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handoutMasterIdLst>
    <p:handoutMasterId r:id="rId32"/>
  </p:handoutMasterIdLst>
  <p:sldIdLst>
    <p:sldId id="594" r:id="rId2"/>
    <p:sldId id="549" r:id="rId3"/>
    <p:sldId id="570" r:id="rId4"/>
    <p:sldId id="571" r:id="rId5"/>
    <p:sldId id="572" r:id="rId6"/>
    <p:sldId id="573" r:id="rId7"/>
    <p:sldId id="574" r:id="rId8"/>
    <p:sldId id="575" r:id="rId9"/>
    <p:sldId id="576" r:id="rId10"/>
    <p:sldId id="577" r:id="rId11"/>
    <p:sldId id="579" r:id="rId12"/>
    <p:sldId id="580" r:id="rId13"/>
    <p:sldId id="581" r:id="rId14"/>
    <p:sldId id="582" r:id="rId15"/>
    <p:sldId id="583" r:id="rId16"/>
    <p:sldId id="584" r:id="rId17"/>
    <p:sldId id="587" r:id="rId18"/>
    <p:sldId id="585" r:id="rId19"/>
    <p:sldId id="586" r:id="rId20"/>
    <p:sldId id="588" r:id="rId21"/>
    <p:sldId id="589" r:id="rId22"/>
    <p:sldId id="590" r:id="rId23"/>
    <p:sldId id="591" r:id="rId24"/>
    <p:sldId id="592" r:id="rId25"/>
    <p:sldId id="556" r:id="rId26"/>
    <p:sldId id="557" r:id="rId27"/>
    <p:sldId id="593" r:id="rId28"/>
    <p:sldId id="558" r:id="rId29"/>
    <p:sldId id="559" r:id="rId30"/>
  </p:sldIdLst>
  <p:sldSz cx="9144000" cy="6858000" type="screen4x3"/>
  <p:notesSz cx="7069138" cy="10204450"/>
  <p:defaultTextStyle>
    <a:defPPr>
      <a:defRPr lang="en-GB"/>
    </a:defPPr>
    <a:lvl1pPr algn="l" rtl="0" eaLnBrk="0" fontAlgn="base" hangingPunct="0">
      <a:spcBef>
        <a:spcPct val="0"/>
      </a:spcBef>
      <a:spcAft>
        <a:spcPct val="0"/>
      </a:spcAft>
      <a:defRPr sz="2000" i="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i="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i="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i="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i="1" kern="1200">
        <a:solidFill>
          <a:schemeClr val="tx1"/>
        </a:solidFill>
        <a:latin typeface="Times New Roman" panose="02020603050405020304" pitchFamily="18" charset="0"/>
        <a:ea typeface="+mn-ea"/>
        <a:cs typeface="+mn-cs"/>
      </a:defRPr>
    </a:lvl5pPr>
    <a:lvl6pPr marL="2286000" algn="l" defTabSz="914400" rtl="0" eaLnBrk="1" latinLnBrk="0" hangingPunct="1">
      <a:defRPr sz="2000" i="1" kern="1200">
        <a:solidFill>
          <a:schemeClr val="tx1"/>
        </a:solidFill>
        <a:latin typeface="Times New Roman" panose="02020603050405020304" pitchFamily="18" charset="0"/>
        <a:ea typeface="+mn-ea"/>
        <a:cs typeface="+mn-cs"/>
      </a:defRPr>
    </a:lvl6pPr>
    <a:lvl7pPr marL="2743200" algn="l" defTabSz="914400" rtl="0" eaLnBrk="1" latinLnBrk="0" hangingPunct="1">
      <a:defRPr sz="2000" i="1" kern="1200">
        <a:solidFill>
          <a:schemeClr val="tx1"/>
        </a:solidFill>
        <a:latin typeface="Times New Roman" panose="02020603050405020304" pitchFamily="18" charset="0"/>
        <a:ea typeface="+mn-ea"/>
        <a:cs typeface="+mn-cs"/>
      </a:defRPr>
    </a:lvl7pPr>
    <a:lvl8pPr marL="3200400" algn="l" defTabSz="914400" rtl="0" eaLnBrk="1" latinLnBrk="0" hangingPunct="1">
      <a:defRPr sz="2000" i="1" kern="1200">
        <a:solidFill>
          <a:schemeClr val="tx1"/>
        </a:solidFill>
        <a:latin typeface="Times New Roman" panose="02020603050405020304" pitchFamily="18" charset="0"/>
        <a:ea typeface="+mn-ea"/>
        <a:cs typeface="+mn-cs"/>
      </a:defRPr>
    </a:lvl8pPr>
    <a:lvl9pPr marL="3657600" algn="l" defTabSz="914400" rtl="0" eaLnBrk="1" latinLnBrk="0" hangingPunct="1">
      <a:defRPr sz="2000" i="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14">
          <p15:clr>
            <a:srgbClr val="A4A3A4"/>
          </p15:clr>
        </p15:guide>
        <p15:guide id="2" pos="222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a:srgbClr val="00956F"/>
    <a:srgbClr val="00CC99"/>
    <a:srgbClr val="FFFF00"/>
    <a:srgbClr val="CC0066"/>
    <a:srgbClr val="FF7C80"/>
    <a:srgbClr val="CCCC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3548" autoAdjust="0"/>
  </p:normalViewPr>
  <p:slideViewPr>
    <p:cSldViewPr>
      <p:cViewPr varScale="1">
        <p:scale>
          <a:sx n="72" d="100"/>
          <a:sy n="72" d="100"/>
        </p:scale>
        <p:origin x="84" y="9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0" d="100"/>
          <a:sy n="90" d="100"/>
        </p:scale>
        <p:origin x="3714" y="108"/>
      </p:cViewPr>
      <p:guideLst>
        <p:guide orient="horz" pos="3214"/>
        <p:guide pos="222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E:\Prace\Projekty\Vlak\MR\Minden\Zdecimovan&#233;%20zdvih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Prace\Projekty\Vlak\MR\Minden\Zdecimovan&#233;%20zdvih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Prace\Projekty\Vlak\MR\Minden\Zdecimovan&#233;%20zdvihy.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Prace\Projekty\Vlak\MR\Minden\Zdecimovan&#233;%20zdvihy.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E:\Prace\Projekty\Vlak\MR\Minden\Zdecimovan&#233;%20zdvihy.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E:\Prace\Projekty\Vlak\MR\Minden\Zdecimovan&#233;%20zdvihy.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1"/>
          <c:tx>
            <c:v>0A; 40 km/h</c:v>
          </c:tx>
          <c:spPr>
            <a:ln w="19050" cap="rnd">
              <a:solidFill>
                <a:srgbClr val="0070C0"/>
              </a:solidFill>
              <a:round/>
            </a:ln>
            <a:effectLst/>
          </c:spPr>
          <c:marker>
            <c:symbol val="none"/>
          </c:marker>
          <c:xVal>
            <c:numRef>
              <c:f>List1!$R$11:$R$10000</c:f>
              <c:numCache>
                <c:formatCode>General</c:formatCode>
                <c:ptCount val="9990"/>
                <c:pt idx="0">
                  <c:v>-5.6950000000000216</c:v>
                </c:pt>
                <c:pt idx="1">
                  <c:v>-5.6850000000000023</c:v>
                </c:pt>
                <c:pt idx="2">
                  <c:v>-5.6749999999999829</c:v>
                </c:pt>
                <c:pt idx="3">
                  <c:v>-5.6649999999999636</c:v>
                </c:pt>
                <c:pt idx="4">
                  <c:v>-5.6550000000000011</c:v>
                </c:pt>
                <c:pt idx="5">
                  <c:v>-5.6449999999999534</c:v>
                </c:pt>
                <c:pt idx="6">
                  <c:v>-5.6349999999999625</c:v>
                </c:pt>
                <c:pt idx="7">
                  <c:v>-5.6250000000000284</c:v>
                </c:pt>
                <c:pt idx="8">
                  <c:v>-5.6150000000000091</c:v>
                </c:pt>
                <c:pt idx="9">
                  <c:v>-5.6049999999999898</c:v>
                </c:pt>
                <c:pt idx="10">
                  <c:v>-5.5949999999999704</c:v>
                </c:pt>
                <c:pt idx="11">
                  <c:v>-5.5849999999999795</c:v>
                </c:pt>
                <c:pt idx="12">
                  <c:v>-5.5749999999999602</c:v>
                </c:pt>
                <c:pt idx="13">
                  <c:v>-5.5649999999999977</c:v>
                </c:pt>
                <c:pt idx="14">
                  <c:v>-5.5549999999999784</c:v>
                </c:pt>
                <c:pt idx="15">
                  <c:v>-5.5449999999999875</c:v>
                </c:pt>
                <c:pt idx="16">
                  <c:v>-5.5349999999999682</c:v>
                </c:pt>
                <c:pt idx="17">
                  <c:v>-5.5250000000000057</c:v>
                </c:pt>
                <c:pt idx="18">
                  <c:v>-5.5149999999999864</c:v>
                </c:pt>
                <c:pt idx="19">
                  <c:v>-5.504999999999967</c:v>
                </c:pt>
                <c:pt idx="20">
                  <c:v>-5.4950000000000045</c:v>
                </c:pt>
                <c:pt idx="21">
                  <c:v>-5.4849999999999568</c:v>
                </c:pt>
                <c:pt idx="22">
                  <c:v>-5.4749999999999943</c:v>
                </c:pt>
                <c:pt idx="23">
                  <c:v>-5.464999999999975</c:v>
                </c:pt>
                <c:pt idx="24">
                  <c:v>-5.4550000000000409</c:v>
                </c:pt>
                <c:pt idx="25">
                  <c:v>-5.4450000000000216</c:v>
                </c:pt>
                <c:pt idx="26">
                  <c:v>-5.4350000000000023</c:v>
                </c:pt>
                <c:pt idx="27">
                  <c:v>-5.4249999999999829</c:v>
                </c:pt>
                <c:pt idx="28">
                  <c:v>-5.4149999999999636</c:v>
                </c:pt>
                <c:pt idx="29">
                  <c:v>-5.4050000000000011</c:v>
                </c:pt>
                <c:pt idx="30">
                  <c:v>-5.3949999999999534</c:v>
                </c:pt>
                <c:pt idx="31">
                  <c:v>-5.3849999999999625</c:v>
                </c:pt>
                <c:pt idx="32">
                  <c:v>-5.3750000000000284</c:v>
                </c:pt>
                <c:pt idx="33">
                  <c:v>-5.3650000000000091</c:v>
                </c:pt>
                <c:pt idx="34">
                  <c:v>-5.3549999999999898</c:v>
                </c:pt>
                <c:pt idx="35">
                  <c:v>-5.3449999999999704</c:v>
                </c:pt>
                <c:pt idx="36">
                  <c:v>-5.3349999999999795</c:v>
                </c:pt>
                <c:pt idx="37">
                  <c:v>-5.3249999999999602</c:v>
                </c:pt>
                <c:pt idx="38">
                  <c:v>-5.3149999999999977</c:v>
                </c:pt>
                <c:pt idx="39">
                  <c:v>-5.3049999999999784</c:v>
                </c:pt>
                <c:pt idx="40">
                  <c:v>-5.2949999999999875</c:v>
                </c:pt>
                <c:pt idx="41">
                  <c:v>-5.2849999999999682</c:v>
                </c:pt>
                <c:pt idx="42">
                  <c:v>-5.2750000000000057</c:v>
                </c:pt>
                <c:pt idx="43">
                  <c:v>-5.2649999999999864</c:v>
                </c:pt>
                <c:pt idx="44">
                  <c:v>-5.254999999999967</c:v>
                </c:pt>
                <c:pt idx="45">
                  <c:v>-5.2450000000000045</c:v>
                </c:pt>
                <c:pt idx="46">
                  <c:v>-5.2349999999999568</c:v>
                </c:pt>
                <c:pt idx="47">
                  <c:v>-5.2249999999999943</c:v>
                </c:pt>
                <c:pt idx="48">
                  <c:v>-5.214999999999975</c:v>
                </c:pt>
                <c:pt idx="49">
                  <c:v>-5.2050000000000409</c:v>
                </c:pt>
                <c:pt idx="50">
                  <c:v>-5.1950000000000216</c:v>
                </c:pt>
                <c:pt idx="51">
                  <c:v>-5.1850000000000023</c:v>
                </c:pt>
                <c:pt idx="52">
                  <c:v>-5.1749999999999829</c:v>
                </c:pt>
                <c:pt idx="53">
                  <c:v>-5.1649999999999636</c:v>
                </c:pt>
                <c:pt idx="54">
                  <c:v>-5.1550000000000011</c:v>
                </c:pt>
                <c:pt idx="55">
                  <c:v>-5.1449999999999534</c:v>
                </c:pt>
                <c:pt idx="56">
                  <c:v>-5.1349999999999625</c:v>
                </c:pt>
                <c:pt idx="57">
                  <c:v>-5.1250000000000284</c:v>
                </c:pt>
                <c:pt idx="58">
                  <c:v>-5.1150000000000091</c:v>
                </c:pt>
                <c:pt idx="59">
                  <c:v>-5.1049999999999898</c:v>
                </c:pt>
                <c:pt idx="60">
                  <c:v>-5.0949999999999704</c:v>
                </c:pt>
                <c:pt idx="61">
                  <c:v>-5.0849999999999795</c:v>
                </c:pt>
                <c:pt idx="62">
                  <c:v>-5.0749999999999602</c:v>
                </c:pt>
                <c:pt idx="63">
                  <c:v>-5.0649999999999977</c:v>
                </c:pt>
                <c:pt idx="64">
                  <c:v>-5.0549999999999784</c:v>
                </c:pt>
                <c:pt idx="65">
                  <c:v>-5.0449999999999875</c:v>
                </c:pt>
                <c:pt idx="66">
                  <c:v>-5.0349999999999682</c:v>
                </c:pt>
                <c:pt idx="67">
                  <c:v>-5.0250000000000057</c:v>
                </c:pt>
                <c:pt idx="68">
                  <c:v>-5.0149999999999864</c:v>
                </c:pt>
                <c:pt idx="69">
                  <c:v>-5.004999999999967</c:v>
                </c:pt>
                <c:pt idx="70">
                  <c:v>-4.9950000000000045</c:v>
                </c:pt>
                <c:pt idx="71">
                  <c:v>-4.9849999999999568</c:v>
                </c:pt>
                <c:pt idx="72">
                  <c:v>-4.9749999999999943</c:v>
                </c:pt>
                <c:pt idx="73">
                  <c:v>-4.964999999999975</c:v>
                </c:pt>
                <c:pt idx="74">
                  <c:v>-4.9550000000000409</c:v>
                </c:pt>
                <c:pt idx="75">
                  <c:v>-4.9450000000000216</c:v>
                </c:pt>
                <c:pt idx="76">
                  <c:v>-4.9350000000000023</c:v>
                </c:pt>
                <c:pt idx="77">
                  <c:v>-4.9249999999999829</c:v>
                </c:pt>
                <c:pt idx="78">
                  <c:v>-4.9149999999999636</c:v>
                </c:pt>
                <c:pt idx="79">
                  <c:v>-4.9050000000000011</c:v>
                </c:pt>
                <c:pt idx="80">
                  <c:v>-4.8949999999999534</c:v>
                </c:pt>
                <c:pt idx="81">
                  <c:v>-4.8849999999999625</c:v>
                </c:pt>
                <c:pt idx="82">
                  <c:v>-4.8750000000000284</c:v>
                </c:pt>
                <c:pt idx="83">
                  <c:v>-4.8650000000000091</c:v>
                </c:pt>
                <c:pt idx="84">
                  <c:v>-4.8549999999999898</c:v>
                </c:pt>
                <c:pt idx="85">
                  <c:v>-4.8449999999999704</c:v>
                </c:pt>
                <c:pt idx="86">
                  <c:v>-4.8349999999999795</c:v>
                </c:pt>
                <c:pt idx="87">
                  <c:v>-4.8249999999999602</c:v>
                </c:pt>
                <c:pt idx="88">
                  <c:v>-4.8149999999999977</c:v>
                </c:pt>
                <c:pt idx="89">
                  <c:v>-4.8049999999999784</c:v>
                </c:pt>
                <c:pt idx="90">
                  <c:v>-4.7949999999999875</c:v>
                </c:pt>
                <c:pt idx="91">
                  <c:v>-4.7849999999999682</c:v>
                </c:pt>
                <c:pt idx="92">
                  <c:v>-4.7750000000000057</c:v>
                </c:pt>
                <c:pt idx="93">
                  <c:v>-4.7649999999999864</c:v>
                </c:pt>
                <c:pt idx="94">
                  <c:v>-4.754999999999967</c:v>
                </c:pt>
                <c:pt idx="95">
                  <c:v>-4.7450000000000045</c:v>
                </c:pt>
                <c:pt idx="96">
                  <c:v>-4.7349999999999568</c:v>
                </c:pt>
                <c:pt idx="97">
                  <c:v>-4.7249999999999943</c:v>
                </c:pt>
                <c:pt idx="98">
                  <c:v>-4.714999999999975</c:v>
                </c:pt>
                <c:pt idx="99">
                  <c:v>-4.7050000000000409</c:v>
                </c:pt>
                <c:pt idx="100">
                  <c:v>-4.6950000000000216</c:v>
                </c:pt>
                <c:pt idx="101">
                  <c:v>-4.6850000000000023</c:v>
                </c:pt>
                <c:pt idx="102">
                  <c:v>-4.6749999999999829</c:v>
                </c:pt>
                <c:pt idx="103">
                  <c:v>-4.6649999999999636</c:v>
                </c:pt>
                <c:pt idx="104">
                  <c:v>-4.6550000000000011</c:v>
                </c:pt>
                <c:pt idx="105">
                  <c:v>-4.6449999999999534</c:v>
                </c:pt>
                <c:pt idx="106">
                  <c:v>-4.6349999999999625</c:v>
                </c:pt>
                <c:pt idx="107">
                  <c:v>-4.6250000000000284</c:v>
                </c:pt>
                <c:pt idx="108">
                  <c:v>-4.6150000000000091</c:v>
                </c:pt>
                <c:pt idx="109">
                  <c:v>-4.6049999999999898</c:v>
                </c:pt>
                <c:pt idx="110">
                  <c:v>-4.5949999999999704</c:v>
                </c:pt>
                <c:pt idx="111">
                  <c:v>-4.5849999999999795</c:v>
                </c:pt>
                <c:pt idx="112">
                  <c:v>-4.5749999999999602</c:v>
                </c:pt>
                <c:pt idx="113">
                  <c:v>-4.5649999999999977</c:v>
                </c:pt>
                <c:pt idx="114">
                  <c:v>-4.5549999999999784</c:v>
                </c:pt>
                <c:pt idx="115">
                  <c:v>-4.5449999999999875</c:v>
                </c:pt>
                <c:pt idx="116">
                  <c:v>-4.5349999999999682</c:v>
                </c:pt>
                <c:pt idx="117">
                  <c:v>-4.5250000000000057</c:v>
                </c:pt>
                <c:pt idx="118">
                  <c:v>-4.5149999999999864</c:v>
                </c:pt>
                <c:pt idx="119">
                  <c:v>-4.504999999999967</c:v>
                </c:pt>
                <c:pt idx="120">
                  <c:v>-4.4950000000000045</c:v>
                </c:pt>
                <c:pt idx="121">
                  <c:v>-4.4849999999999568</c:v>
                </c:pt>
                <c:pt idx="122">
                  <c:v>-4.4749999999999943</c:v>
                </c:pt>
                <c:pt idx="123">
                  <c:v>-4.464999999999975</c:v>
                </c:pt>
                <c:pt idx="124">
                  <c:v>-4.4550000000000409</c:v>
                </c:pt>
                <c:pt idx="125">
                  <c:v>-4.4449999999999648</c:v>
                </c:pt>
                <c:pt idx="126">
                  <c:v>-4.4350000000000023</c:v>
                </c:pt>
                <c:pt idx="127">
                  <c:v>-4.4249999999999829</c:v>
                </c:pt>
                <c:pt idx="128">
                  <c:v>-4.4149999999999636</c:v>
                </c:pt>
                <c:pt idx="129">
                  <c:v>-4.4050000000000011</c:v>
                </c:pt>
                <c:pt idx="130">
                  <c:v>-4.3949999999999534</c:v>
                </c:pt>
                <c:pt idx="131">
                  <c:v>-4.3849999999999625</c:v>
                </c:pt>
                <c:pt idx="132">
                  <c:v>-4.3749999999999716</c:v>
                </c:pt>
                <c:pt idx="133">
                  <c:v>-4.3650000000000091</c:v>
                </c:pt>
                <c:pt idx="134">
                  <c:v>-4.3549999999999898</c:v>
                </c:pt>
                <c:pt idx="135">
                  <c:v>-4.3449999999999704</c:v>
                </c:pt>
                <c:pt idx="136">
                  <c:v>-4.3349999999999795</c:v>
                </c:pt>
                <c:pt idx="137">
                  <c:v>-4.3249999999999602</c:v>
                </c:pt>
                <c:pt idx="138">
                  <c:v>-4.3149999999999977</c:v>
                </c:pt>
                <c:pt idx="139">
                  <c:v>-4.3049999999999784</c:v>
                </c:pt>
                <c:pt idx="140">
                  <c:v>-4.2949999999999875</c:v>
                </c:pt>
                <c:pt idx="141">
                  <c:v>-4.2849999999999397</c:v>
                </c:pt>
                <c:pt idx="142">
                  <c:v>-4.2750000000000057</c:v>
                </c:pt>
                <c:pt idx="143">
                  <c:v>-4.2649999999999864</c:v>
                </c:pt>
                <c:pt idx="144">
                  <c:v>-4.2549999999999955</c:v>
                </c:pt>
                <c:pt idx="145">
                  <c:v>-4.2450000000000045</c:v>
                </c:pt>
                <c:pt idx="146">
                  <c:v>-4.2349999999999852</c:v>
                </c:pt>
                <c:pt idx="147">
                  <c:v>-4.2249999999999943</c:v>
                </c:pt>
                <c:pt idx="148">
                  <c:v>-4.214999999999975</c:v>
                </c:pt>
                <c:pt idx="149">
                  <c:v>-4.2050000000000409</c:v>
                </c:pt>
                <c:pt idx="150">
                  <c:v>-4.1949999999999648</c:v>
                </c:pt>
                <c:pt idx="151">
                  <c:v>-4.1850000000000023</c:v>
                </c:pt>
                <c:pt idx="152">
                  <c:v>-4.1749999999999829</c:v>
                </c:pt>
                <c:pt idx="153">
                  <c:v>-4.1649999999999636</c:v>
                </c:pt>
                <c:pt idx="154">
                  <c:v>-4.1550000000000011</c:v>
                </c:pt>
                <c:pt idx="155">
                  <c:v>-4.1449999999999534</c:v>
                </c:pt>
                <c:pt idx="156">
                  <c:v>-4.1349999999999625</c:v>
                </c:pt>
                <c:pt idx="157">
                  <c:v>-4.1249999999999716</c:v>
                </c:pt>
                <c:pt idx="158">
                  <c:v>-4.1150000000000091</c:v>
                </c:pt>
                <c:pt idx="159">
                  <c:v>-4.1049999999999898</c:v>
                </c:pt>
                <c:pt idx="160">
                  <c:v>-4.0949999999999704</c:v>
                </c:pt>
                <c:pt idx="161">
                  <c:v>-4.0849999999999795</c:v>
                </c:pt>
                <c:pt idx="162">
                  <c:v>-4.0749999999999602</c:v>
                </c:pt>
                <c:pt idx="163">
                  <c:v>-4.0649999999999977</c:v>
                </c:pt>
                <c:pt idx="164">
                  <c:v>-4.0549999999999784</c:v>
                </c:pt>
                <c:pt idx="165">
                  <c:v>-4.0449999999999875</c:v>
                </c:pt>
                <c:pt idx="166">
                  <c:v>-4.0349999999999397</c:v>
                </c:pt>
                <c:pt idx="167">
                  <c:v>-4.0250000000000057</c:v>
                </c:pt>
                <c:pt idx="168">
                  <c:v>-4.0149999999999864</c:v>
                </c:pt>
                <c:pt idx="169">
                  <c:v>-4.0049999999999955</c:v>
                </c:pt>
                <c:pt idx="170">
                  <c:v>-3.9950000000000045</c:v>
                </c:pt>
                <c:pt idx="171">
                  <c:v>-3.9849999999999852</c:v>
                </c:pt>
                <c:pt idx="172">
                  <c:v>-3.9749999999999943</c:v>
                </c:pt>
                <c:pt idx="173">
                  <c:v>-3.964999999999975</c:v>
                </c:pt>
                <c:pt idx="174">
                  <c:v>-3.9550000000000409</c:v>
                </c:pt>
                <c:pt idx="175">
                  <c:v>-3.9449999999999648</c:v>
                </c:pt>
                <c:pt idx="176">
                  <c:v>-3.9350000000000023</c:v>
                </c:pt>
                <c:pt idx="177">
                  <c:v>-3.9249999999999829</c:v>
                </c:pt>
                <c:pt idx="178">
                  <c:v>-3.9149999999999636</c:v>
                </c:pt>
                <c:pt idx="179">
                  <c:v>-3.9050000000000011</c:v>
                </c:pt>
                <c:pt idx="180">
                  <c:v>-3.8949999999999534</c:v>
                </c:pt>
                <c:pt idx="181">
                  <c:v>-3.8849999999999625</c:v>
                </c:pt>
                <c:pt idx="182">
                  <c:v>-3.8749999999999716</c:v>
                </c:pt>
                <c:pt idx="183">
                  <c:v>-3.8650000000000091</c:v>
                </c:pt>
                <c:pt idx="184">
                  <c:v>-3.8549999999999898</c:v>
                </c:pt>
                <c:pt idx="185">
                  <c:v>-3.8449999999999704</c:v>
                </c:pt>
                <c:pt idx="186">
                  <c:v>-3.8349999999999795</c:v>
                </c:pt>
                <c:pt idx="187">
                  <c:v>-3.8249999999999602</c:v>
                </c:pt>
                <c:pt idx="188">
                  <c:v>-3.8149999999999977</c:v>
                </c:pt>
                <c:pt idx="189">
                  <c:v>-3.8049999999999784</c:v>
                </c:pt>
                <c:pt idx="190">
                  <c:v>-3.7949999999999875</c:v>
                </c:pt>
                <c:pt idx="191">
                  <c:v>-3.7849999999999397</c:v>
                </c:pt>
                <c:pt idx="192">
                  <c:v>-3.7750000000000057</c:v>
                </c:pt>
                <c:pt idx="193">
                  <c:v>-3.7649999999999864</c:v>
                </c:pt>
                <c:pt idx="194">
                  <c:v>-3.7549999999999955</c:v>
                </c:pt>
                <c:pt idx="195">
                  <c:v>-3.7450000000000045</c:v>
                </c:pt>
                <c:pt idx="196">
                  <c:v>-3.7349999999999852</c:v>
                </c:pt>
                <c:pt idx="197">
                  <c:v>-3.7249999999999943</c:v>
                </c:pt>
                <c:pt idx="198">
                  <c:v>-3.714999999999975</c:v>
                </c:pt>
                <c:pt idx="199">
                  <c:v>-3.7050000000000409</c:v>
                </c:pt>
                <c:pt idx="200">
                  <c:v>-3.6949999999999648</c:v>
                </c:pt>
                <c:pt idx="201">
                  <c:v>-3.6850000000000023</c:v>
                </c:pt>
                <c:pt idx="202">
                  <c:v>-3.6749999999999829</c:v>
                </c:pt>
                <c:pt idx="203">
                  <c:v>-3.6649999999999636</c:v>
                </c:pt>
                <c:pt idx="204">
                  <c:v>-3.6550000000000011</c:v>
                </c:pt>
                <c:pt idx="205">
                  <c:v>-3.6449999999999534</c:v>
                </c:pt>
                <c:pt idx="206">
                  <c:v>-3.6349999999999625</c:v>
                </c:pt>
                <c:pt idx="207">
                  <c:v>-3.6249999999999716</c:v>
                </c:pt>
                <c:pt idx="208">
                  <c:v>-3.6150000000000091</c:v>
                </c:pt>
                <c:pt idx="209">
                  <c:v>-3.6049999999999898</c:v>
                </c:pt>
                <c:pt idx="210">
                  <c:v>-3.5949999999999704</c:v>
                </c:pt>
                <c:pt idx="211">
                  <c:v>-3.5849999999999795</c:v>
                </c:pt>
                <c:pt idx="212">
                  <c:v>-3.5749999999999602</c:v>
                </c:pt>
                <c:pt idx="213">
                  <c:v>-3.5649999999999977</c:v>
                </c:pt>
                <c:pt idx="214">
                  <c:v>-3.5549999999999784</c:v>
                </c:pt>
                <c:pt idx="215">
                  <c:v>-3.5449999999999875</c:v>
                </c:pt>
                <c:pt idx="216">
                  <c:v>-3.5349999999999397</c:v>
                </c:pt>
                <c:pt idx="217">
                  <c:v>-3.5250000000000057</c:v>
                </c:pt>
                <c:pt idx="218">
                  <c:v>-3.5149999999999864</c:v>
                </c:pt>
                <c:pt idx="219">
                  <c:v>-3.5049999999999955</c:v>
                </c:pt>
                <c:pt idx="220">
                  <c:v>-3.4950000000000045</c:v>
                </c:pt>
                <c:pt idx="221">
                  <c:v>-3.4849999999999852</c:v>
                </c:pt>
                <c:pt idx="222">
                  <c:v>-3.4749999999999943</c:v>
                </c:pt>
                <c:pt idx="223">
                  <c:v>-3.464999999999975</c:v>
                </c:pt>
                <c:pt idx="224">
                  <c:v>-3.4550000000000409</c:v>
                </c:pt>
                <c:pt idx="225">
                  <c:v>-3.4449999999999648</c:v>
                </c:pt>
                <c:pt idx="226">
                  <c:v>-3.4350000000000023</c:v>
                </c:pt>
                <c:pt idx="227">
                  <c:v>-3.4249999999999829</c:v>
                </c:pt>
                <c:pt idx="228">
                  <c:v>-3.4149999999999636</c:v>
                </c:pt>
                <c:pt idx="229">
                  <c:v>-3.4050000000000011</c:v>
                </c:pt>
                <c:pt idx="230">
                  <c:v>-3.3949999999999534</c:v>
                </c:pt>
                <c:pt idx="231">
                  <c:v>-3.3849999999999625</c:v>
                </c:pt>
                <c:pt idx="232">
                  <c:v>-3.3749999999999716</c:v>
                </c:pt>
                <c:pt idx="233">
                  <c:v>-3.3650000000000091</c:v>
                </c:pt>
                <c:pt idx="234">
                  <c:v>-3.3549999999999898</c:v>
                </c:pt>
                <c:pt idx="235">
                  <c:v>-3.3449999999999704</c:v>
                </c:pt>
                <c:pt idx="236">
                  <c:v>-3.3349999999999795</c:v>
                </c:pt>
                <c:pt idx="237">
                  <c:v>-3.3249999999999602</c:v>
                </c:pt>
                <c:pt idx="238">
                  <c:v>-3.3149999999999977</c:v>
                </c:pt>
                <c:pt idx="239">
                  <c:v>-3.3049999999999784</c:v>
                </c:pt>
                <c:pt idx="240">
                  <c:v>-3.2949999999999875</c:v>
                </c:pt>
                <c:pt idx="241">
                  <c:v>-3.2849999999999397</c:v>
                </c:pt>
                <c:pt idx="242">
                  <c:v>-3.2750000000000057</c:v>
                </c:pt>
                <c:pt idx="243">
                  <c:v>-3.2649999999999864</c:v>
                </c:pt>
                <c:pt idx="244">
                  <c:v>-3.2549999999999955</c:v>
                </c:pt>
                <c:pt idx="245">
                  <c:v>-3.2450000000000045</c:v>
                </c:pt>
                <c:pt idx="246">
                  <c:v>-3.2349999999999852</c:v>
                </c:pt>
                <c:pt idx="247">
                  <c:v>-3.2249999999999943</c:v>
                </c:pt>
                <c:pt idx="248">
                  <c:v>-3.214999999999975</c:v>
                </c:pt>
                <c:pt idx="249">
                  <c:v>-3.2050000000000409</c:v>
                </c:pt>
                <c:pt idx="250">
                  <c:v>-3.1949999999999648</c:v>
                </c:pt>
                <c:pt idx="251">
                  <c:v>-3.1850000000000023</c:v>
                </c:pt>
                <c:pt idx="252">
                  <c:v>-3.1749999999999829</c:v>
                </c:pt>
                <c:pt idx="253">
                  <c:v>-3.1649999999999636</c:v>
                </c:pt>
                <c:pt idx="254">
                  <c:v>-3.1550000000000011</c:v>
                </c:pt>
                <c:pt idx="255">
                  <c:v>-3.1449999999999534</c:v>
                </c:pt>
                <c:pt idx="256">
                  <c:v>-3.1349999999999625</c:v>
                </c:pt>
                <c:pt idx="257">
                  <c:v>-3.1249999999999716</c:v>
                </c:pt>
                <c:pt idx="258">
                  <c:v>-3.1150000000000091</c:v>
                </c:pt>
                <c:pt idx="259">
                  <c:v>-3.1049999999999898</c:v>
                </c:pt>
                <c:pt idx="260">
                  <c:v>-3.0949999999999704</c:v>
                </c:pt>
                <c:pt idx="261">
                  <c:v>-3.0849999999999795</c:v>
                </c:pt>
                <c:pt idx="262">
                  <c:v>-3.0749999999999602</c:v>
                </c:pt>
                <c:pt idx="263">
                  <c:v>-3.0649999999999977</c:v>
                </c:pt>
                <c:pt idx="264">
                  <c:v>-3.0549999999999784</c:v>
                </c:pt>
                <c:pt idx="265">
                  <c:v>-3.0449999999999875</c:v>
                </c:pt>
                <c:pt idx="266">
                  <c:v>-3.0349999999999397</c:v>
                </c:pt>
                <c:pt idx="267">
                  <c:v>-3.0250000000000057</c:v>
                </c:pt>
                <c:pt idx="268">
                  <c:v>-3.0149999999999864</c:v>
                </c:pt>
                <c:pt idx="269">
                  <c:v>-3.0049999999999955</c:v>
                </c:pt>
                <c:pt idx="270">
                  <c:v>-2.9950000000000045</c:v>
                </c:pt>
                <c:pt idx="271">
                  <c:v>-2.9849999999999852</c:v>
                </c:pt>
                <c:pt idx="272">
                  <c:v>-2.9749999999999943</c:v>
                </c:pt>
                <c:pt idx="273">
                  <c:v>-2.964999999999975</c:v>
                </c:pt>
                <c:pt idx="274">
                  <c:v>-2.9550000000000409</c:v>
                </c:pt>
                <c:pt idx="275">
                  <c:v>-2.9449999999999648</c:v>
                </c:pt>
                <c:pt idx="276">
                  <c:v>-2.9350000000000023</c:v>
                </c:pt>
                <c:pt idx="277">
                  <c:v>-2.9249999999999829</c:v>
                </c:pt>
                <c:pt idx="278">
                  <c:v>-2.9149999999999636</c:v>
                </c:pt>
                <c:pt idx="279">
                  <c:v>-2.9050000000000011</c:v>
                </c:pt>
                <c:pt idx="280">
                  <c:v>-2.8949999999999534</c:v>
                </c:pt>
                <c:pt idx="281">
                  <c:v>-2.8849999999999625</c:v>
                </c:pt>
                <c:pt idx="282">
                  <c:v>-2.8749999999999716</c:v>
                </c:pt>
                <c:pt idx="283">
                  <c:v>-2.8650000000000091</c:v>
                </c:pt>
                <c:pt idx="284">
                  <c:v>-2.8549999999999898</c:v>
                </c:pt>
                <c:pt idx="285">
                  <c:v>-2.8449999999999704</c:v>
                </c:pt>
                <c:pt idx="286">
                  <c:v>-2.8349999999999795</c:v>
                </c:pt>
                <c:pt idx="287">
                  <c:v>-2.8249999999999602</c:v>
                </c:pt>
                <c:pt idx="288">
                  <c:v>-2.8149999999999977</c:v>
                </c:pt>
                <c:pt idx="289">
                  <c:v>-2.8049999999999784</c:v>
                </c:pt>
                <c:pt idx="290">
                  <c:v>-2.7949999999999875</c:v>
                </c:pt>
                <c:pt idx="291">
                  <c:v>-2.7849999999999397</c:v>
                </c:pt>
                <c:pt idx="292">
                  <c:v>-2.7750000000000057</c:v>
                </c:pt>
                <c:pt idx="293">
                  <c:v>-2.7649999999999864</c:v>
                </c:pt>
                <c:pt idx="294">
                  <c:v>-2.7549999999999955</c:v>
                </c:pt>
                <c:pt idx="295">
                  <c:v>-2.7450000000000045</c:v>
                </c:pt>
                <c:pt idx="296">
                  <c:v>-2.7349999999999852</c:v>
                </c:pt>
                <c:pt idx="297">
                  <c:v>-2.7249999999999943</c:v>
                </c:pt>
                <c:pt idx="298">
                  <c:v>-2.714999999999975</c:v>
                </c:pt>
                <c:pt idx="299">
                  <c:v>-2.7050000000000409</c:v>
                </c:pt>
                <c:pt idx="300">
                  <c:v>-2.6949999999999648</c:v>
                </c:pt>
                <c:pt idx="301">
                  <c:v>-2.6850000000000023</c:v>
                </c:pt>
                <c:pt idx="302">
                  <c:v>-2.6749999999999829</c:v>
                </c:pt>
                <c:pt idx="303">
                  <c:v>-2.6649999999999636</c:v>
                </c:pt>
                <c:pt idx="304">
                  <c:v>-2.6550000000000011</c:v>
                </c:pt>
                <c:pt idx="305">
                  <c:v>-2.6449999999999534</c:v>
                </c:pt>
                <c:pt idx="306">
                  <c:v>-2.6349999999999625</c:v>
                </c:pt>
                <c:pt idx="307">
                  <c:v>-2.6249999999999716</c:v>
                </c:pt>
                <c:pt idx="308">
                  <c:v>-2.6150000000000091</c:v>
                </c:pt>
                <c:pt idx="309">
                  <c:v>-2.6049999999999898</c:v>
                </c:pt>
                <c:pt idx="310">
                  <c:v>-2.5949999999999704</c:v>
                </c:pt>
                <c:pt idx="311">
                  <c:v>-2.5849999999999795</c:v>
                </c:pt>
                <c:pt idx="312">
                  <c:v>-2.5749999999999602</c:v>
                </c:pt>
                <c:pt idx="313">
                  <c:v>-2.5649999999999977</c:v>
                </c:pt>
                <c:pt idx="314">
                  <c:v>-2.5549999999999784</c:v>
                </c:pt>
                <c:pt idx="315">
                  <c:v>-2.5449999999999875</c:v>
                </c:pt>
                <c:pt idx="316">
                  <c:v>-2.5349999999999397</c:v>
                </c:pt>
                <c:pt idx="317">
                  <c:v>-2.5250000000000057</c:v>
                </c:pt>
                <c:pt idx="318">
                  <c:v>-2.5149999999999864</c:v>
                </c:pt>
                <c:pt idx="319">
                  <c:v>-2.5049999999999955</c:v>
                </c:pt>
                <c:pt idx="320">
                  <c:v>-2.4950000000000045</c:v>
                </c:pt>
                <c:pt idx="321">
                  <c:v>-2.4849999999999852</c:v>
                </c:pt>
                <c:pt idx="322">
                  <c:v>-2.4749999999999943</c:v>
                </c:pt>
                <c:pt idx="323">
                  <c:v>-2.464999999999975</c:v>
                </c:pt>
                <c:pt idx="324">
                  <c:v>-2.4550000000000409</c:v>
                </c:pt>
                <c:pt idx="325">
                  <c:v>-2.4449999999999648</c:v>
                </c:pt>
                <c:pt idx="326">
                  <c:v>-2.4350000000000023</c:v>
                </c:pt>
                <c:pt idx="327">
                  <c:v>-2.4249999999999829</c:v>
                </c:pt>
                <c:pt idx="328">
                  <c:v>-2.4149999999999636</c:v>
                </c:pt>
                <c:pt idx="329">
                  <c:v>-2.4050000000000011</c:v>
                </c:pt>
                <c:pt idx="330">
                  <c:v>-2.3949999999999534</c:v>
                </c:pt>
                <c:pt idx="331">
                  <c:v>-2.3849999999999625</c:v>
                </c:pt>
                <c:pt idx="332">
                  <c:v>-2.3749999999999716</c:v>
                </c:pt>
                <c:pt idx="333">
                  <c:v>-2.3650000000000091</c:v>
                </c:pt>
                <c:pt idx="334">
                  <c:v>-2.3549999999999898</c:v>
                </c:pt>
                <c:pt idx="335">
                  <c:v>-2.3449999999999704</c:v>
                </c:pt>
                <c:pt idx="336">
                  <c:v>-2.3349999999999795</c:v>
                </c:pt>
                <c:pt idx="337">
                  <c:v>-2.3249999999999602</c:v>
                </c:pt>
                <c:pt idx="338">
                  <c:v>-2.3149999999999977</c:v>
                </c:pt>
                <c:pt idx="339">
                  <c:v>-2.3049999999999784</c:v>
                </c:pt>
                <c:pt idx="340">
                  <c:v>-2.2949999999999875</c:v>
                </c:pt>
                <c:pt idx="341">
                  <c:v>-2.2849999999999397</c:v>
                </c:pt>
                <c:pt idx="342">
                  <c:v>-2.2750000000000057</c:v>
                </c:pt>
                <c:pt idx="343">
                  <c:v>-2.2649999999999864</c:v>
                </c:pt>
                <c:pt idx="344">
                  <c:v>-2.2549999999999955</c:v>
                </c:pt>
                <c:pt idx="345">
                  <c:v>-2.2450000000000045</c:v>
                </c:pt>
                <c:pt idx="346">
                  <c:v>-2.2349999999999852</c:v>
                </c:pt>
                <c:pt idx="347">
                  <c:v>-2.2249999999999943</c:v>
                </c:pt>
                <c:pt idx="348">
                  <c:v>-2.214999999999975</c:v>
                </c:pt>
                <c:pt idx="349">
                  <c:v>-2.2050000000000409</c:v>
                </c:pt>
                <c:pt idx="350">
                  <c:v>-2.1949999999999648</c:v>
                </c:pt>
                <c:pt idx="351">
                  <c:v>-2.1850000000000023</c:v>
                </c:pt>
                <c:pt idx="352">
                  <c:v>-2.1749999999999829</c:v>
                </c:pt>
                <c:pt idx="353">
                  <c:v>-2.1649999999999636</c:v>
                </c:pt>
                <c:pt idx="354">
                  <c:v>-2.1550000000000011</c:v>
                </c:pt>
                <c:pt idx="355">
                  <c:v>-2.1449999999999534</c:v>
                </c:pt>
                <c:pt idx="356">
                  <c:v>-2.1349999999999625</c:v>
                </c:pt>
                <c:pt idx="357">
                  <c:v>-2.1249999999999716</c:v>
                </c:pt>
                <c:pt idx="358">
                  <c:v>-2.1150000000000091</c:v>
                </c:pt>
                <c:pt idx="359">
                  <c:v>-2.1049999999999898</c:v>
                </c:pt>
                <c:pt idx="360">
                  <c:v>-2.0949999999999704</c:v>
                </c:pt>
                <c:pt idx="361">
                  <c:v>-2.0849999999999795</c:v>
                </c:pt>
                <c:pt idx="362">
                  <c:v>-2.0749999999999602</c:v>
                </c:pt>
                <c:pt idx="363">
                  <c:v>-2.0649999999999977</c:v>
                </c:pt>
                <c:pt idx="364">
                  <c:v>-2.0549999999999784</c:v>
                </c:pt>
                <c:pt idx="365">
                  <c:v>-2.0449999999999875</c:v>
                </c:pt>
                <c:pt idx="366">
                  <c:v>-2.0349999999999397</c:v>
                </c:pt>
                <c:pt idx="367">
                  <c:v>-2.0250000000000057</c:v>
                </c:pt>
                <c:pt idx="368">
                  <c:v>-2.0149999999999864</c:v>
                </c:pt>
                <c:pt idx="369">
                  <c:v>-2.0049999999999955</c:v>
                </c:pt>
                <c:pt idx="370">
                  <c:v>-1.9950000000000045</c:v>
                </c:pt>
                <c:pt idx="371">
                  <c:v>-1.9849999999999852</c:v>
                </c:pt>
                <c:pt idx="372">
                  <c:v>-1.9749999999999943</c:v>
                </c:pt>
                <c:pt idx="373">
                  <c:v>-1.964999999999975</c:v>
                </c:pt>
                <c:pt idx="374">
                  <c:v>-1.9550000000000409</c:v>
                </c:pt>
                <c:pt idx="375">
                  <c:v>-1.9449999999999648</c:v>
                </c:pt>
                <c:pt idx="376">
                  <c:v>-1.9350000000000023</c:v>
                </c:pt>
                <c:pt idx="377">
                  <c:v>-1.9249999999999829</c:v>
                </c:pt>
                <c:pt idx="378">
                  <c:v>-1.9149999999999636</c:v>
                </c:pt>
                <c:pt idx="379">
                  <c:v>-1.9050000000000011</c:v>
                </c:pt>
                <c:pt idx="380">
                  <c:v>-1.8949999999999534</c:v>
                </c:pt>
                <c:pt idx="381">
                  <c:v>-1.8849999999999625</c:v>
                </c:pt>
                <c:pt idx="382">
                  <c:v>-1.8749999999999716</c:v>
                </c:pt>
                <c:pt idx="383">
                  <c:v>-1.8650000000000091</c:v>
                </c:pt>
                <c:pt idx="384">
                  <c:v>-1.8549999999999898</c:v>
                </c:pt>
                <c:pt idx="385">
                  <c:v>-1.8449999999999704</c:v>
                </c:pt>
                <c:pt idx="386">
                  <c:v>-1.8349999999999795</c:v>
                </c:pt>
                <c:pt idx="387">
                  <c:v>-1.8249999999999602</c:v>
                </c:pt>
                <c:pt idx="388">
                  <c:v>-1.8149999999999977</c:v>
                </c:pt>
                <c:pt idx="389">
                  <c:v>-1.8049999999999784</c:v>
                </c:pt>
                <c:pt idx="390">
                  <c:v>-1.7949999999999875</c:v>
                </c:pt>
                <c:pt idx="391">
                  <c:v>-1.7849999999999397</c:v>
                </c:pt>
                <c:pt idx="392">
                  <c:v>-1.7750000000000057</c:v>
                </c:pt>
                <c:pt idx="393">
                  <c:v>-1.7649999999999864</c:v>
                </c:pt>
                <c:pt idx="394">
                  <c:v>-1.7549999999999955</c:v>
                </c:pt>
                <c:pt idx="395">
                  <c:v>-1.7450000000000045</c:v>
                </c:pt>
                <c:pt idx="396">
                  <c:v>-1.7349999999999852</c:v>
                </c:pt>
                <c:pt idx="397">
                  <c:v>-1.7249999999999943</c:v>
                </c:pt>
                <c:pt idx="398">
                  <c:v>-1.714999999999975</c:v>
                </c:pt>
                <c:pt idx="399">
                  <c:v>-1.7050000000000409</c:v>
                </c:pt>
                <c:pt idx="400">
                  <c:v>-1.6949999999999648</c:v>
                </c:pt>
                <c:pt idx="401">
                  <c:v>-1.6850000000000023</c:v>
                </c:pt>
                <c:pt idx="402">
                  <c:v>-1.6749999999999829</c:v>
                </c:pt>
                <c:pt idx="403">
                  <c:v>-1.6649999999999636</c:v>
                </c:pt>
                <c:pt idx="404">
                  <c:v>-1.6550000000000011</c:v>
                </c:pt>
                <c:pt idx="405">
                  <c:v>-1.6449999999999534</c:v>
                </c:pt>
                <c:pt idx="406">
                  <c:v>-1.6349999999999625</c:v>
                </c:pt>
                <c:pt idx="407">
                  <c:v>-1.6249999999999716</c:v>
                </c:pt>
                <c:pt idx="408">
                  <c:v>-1.6150000000000091</c:v>
                </c:pt>
                <c:pt idx="409">
                  <c:v>-1.6049999999999898</c:v>
                </c:pt>
                <c:pt idx="410">
                  <c:v>-1.5949999999999704</c:v>
                </c:pt>
                <c:pt idx="411">
                  <c:v>-1.5849999999999795</c:v>
                </c:pt>
                <c:pt idx="412">
                  <c:v>-1.5749999999999602</c:v>
                </c:pt>
                <c:pt idx="413">
                  <c:v>-1.5649999999999977</c:v>
                </c:pt>
                <c:pt idx="414">
                  <c:v>-1.5549999999999784</c:v>
                </c:pt>
                <c:pt idx="415">
                  <c:v>-1.5449999999999875</c:v>
                </c:pt>
                <c:pt idx="416">
                  <c:v>-1.5349999999999397</c:v>
                </c:pt>
                <c:pt idx="417">
                  <c:v>-1.5250000000000057</c:v>
                </c:pt>
                <c:pt idx="418">
                  <c:v>-1.5149999999999864</c:v>
                </c:pt>
                <c:pt idx="419">
                  <c:v>-1.5049999999999955</c:v>
                </c:pt>
                <c:pt idx="420">
                  <c:v>-1.4950000000000045</c:v>
                </c:pt>
                <c:pt idx="421">
                  <c:v>-1.4849999999999852</c:v>
                </c:pt>
                <c:pt idx="422">
                  <c:v>-1.4749999999999943</c:v>
                </c:pt>
                <c:pt idx="423">
                  <c:v>-1.464999999999975</c:v>
                </c:pt>
                <c:pt idx="424">
                  <c:v>-1.4550000000000409</c:v>
                </c:pt>
                <c:pt idx="425">
                  <c:v>-1.4449999999999648</c:v>
                </c:pt>
                <c:pt idx="426">
                  <c:v>-1.4350000000000023</c:v>
                </c:pt>
                <c:pt idx="427">
                  <c:v>-1.4249999999999829</c:v>
                </c:pt>
                <c:pt idx="428">
                  <c:v>-1.4149999999999636</c:v>
                </c:pt>
                <c:pt idx="429">
                  <c:v>-1.4050000000000011</c:v>
                </c:pt>
                <c:pt idx="430">
                  <c:v>-1.3949999999999534</c:v>
                </c:pt>
                <c:pt idx="431">
                  <c:v>-1.3849999999999625</c:v>
                </c:pt>
                <c:pt idx="432">
                  <c:v>-1.3749999999999716</c:v>
                </c:pt>
                <c:pt idx="433">
                  <c:v>-1.3650000000000091</c:v>
                </c:pt>
                <c:pt idx="434">
                  <c:v>-1.3549999999999898</c:v>
                </c:pt>
                <c:pt idx="435">
                  <c:v>-1.3449999999999704</c:v>
                </c:pt>
                <c:pt idx="436">
                  <c:v>-1.3349999999999795</c:v>
                </c:pt>
                <c:pt idx="437">
                  <c:v>-1.3249999999999602</c:v>
                </c:pt>
                <c:pt idx="438">
                  <c:v>-1.3149999999999977</c:v>
                </c:pt>
                <c:pt idx="439">
                  <c:v>-1.3049999999999784</c:v>
                </c:pt>
                <c:pt idx="440">
                  <c:v>-1.2949999999999875</c:v>
                </c:pt>
                <c:pt idx="441">
                  <c:v>-1.2849999999999397</c:v>
                </c:pt>
                <c:pt idx="442">
                  <c:v>-1.2750000000000057</c:v>
                </c:pt>
                <c:pt idx="443">
                  <c:v>-1.2649999999999864</c:v>
                </c:pt>
                <c:pt idx="444">
                  <c:v>-1.2549999999999955</c:v>
                </c:pt>
                <c:pt idx="445">
                  <c:v>-1.2450000000000045</c:v>
                </c:pt>
                <c:pt idx="446">
                  <c:v>-1.2349999999999852</c:v>
                </c:pt>
                <c:pt idx="447">
                  <c:v>-1.2249999999999943</c:v>
                </c:pt>
                <c:pt idx="448">
                  <c:v>-1.214999999999975</c:v>
                </c:pt>
                <c:pt idx="449">
                  <c:v>-1.2050000000000409</c:v>
                </c:pt>
                <c:pt idx="450">
                  <c:v>-1.1949999999999648</c:v>
                </c:pt>
                <c:pt idx="451">
                  <c:v>-1.1850000000000023</c:v>
                </c:pt>
                <c:pt idx="452">
                  <c:v>-1.1749999999999829</c:v>
                </c:pt>
                <c:pt idx="453">
                  <c:v>-1.1649999999999636</c:v>
                </c:pt>
                <c:pt idx="454">
                  <c:v>-1.1550000000000011</c:v>
                </c:pt>
                <c:pt idx="455">
                  <c:v>-1.1449999999999534</c:v>
                </c:pt>
                <c:pt idx="456">
                  <c:v>-1.1349999999999625</c:v>
                </c:pt>
                <c:pt idx="457">
                  <c:v>-1.1249999999999716</c:v>
                </c:pt>
                <c:pt idx="458">
                  <c:v>-1.1150000000000091</c:v>
                </c:pt>
                <c:pt idx="459">
                  <c:v>-1.1049999999999898</c:v>
                </c:pt>
                <c:pt idx="460">
                  <c:v>-1.0949999999999704</c:v>
                </c:pt>
                <c:pt idx="461">
                  <c:v>-1.0849999999999795</c:v>
                </c:pt>
                <c:pt idx="462">
                  <c:v>-1.0749999999999602</c:v>
                </c:pt>
                <c:pt idx="463">
                  <c:v>-1.0649999999999977</c:v>
                </c:pt>
                <c:pt idx="464">
                  <c:v>-1.0549999999999784</c:v>
                </c:pt>
                <c:pt idx="465">
                  <c:v>-1.0449999999999875</c:v>
                </c:pt>
                <c:pt idx="466">
                  <c:v>-1.0349999999999397</c:v>
                </c:pt>
                <c:pt idx="467">
                  <c:v>-1.0250000000000057</c:v>
                </c:pt>
                <c:pt idx="468">
                  <c:v>-1.0149999999999864</c:v>
                </c:pt>
                <c:pt idx="469">
                  <c:v>-1.0049999999999955</c:v>
                </c:pt>
                <c:pt idx="470">
                  <c:v>-0.99500000000000455</c:v>
                </c:pt>
                <c:pt idx="471">
                  <c:v>-0.98499999999998522</c:v>
                </c:pt>
                <c:pt idx="472">
                  <c:v>-0.97499999999999432</c:v>
                </c:pt>
                <c:pt idx="473">
                  <c:v>-0.96499999999997499</c:v>
                </c:pt>
                <c:pt idx="474">
                  <c:v>-0.95500000000004093</c:v>
                </c:pt>
                <c:pt idx="475">
                  <c:v>-0.94499999999996476</c:v>
                </c:pt>
                <c:pt idx="476">
                  <c:v>-0.93500000000000227</c:v>
                </c:pt>
                <c:pt idx="477">
                  <c:v>-0.92499999999998295</c:v>
                </c:pt>
                <c:pt idx="478">
                  <c:v>-0.91499999999996362</c:v>
                </c:pt>
                <c:pt idx="479">
                  <c:v>-0.90500000000000114</c:v>
                </c:pt>
                <c:pt idx="480">
                  <c:v>-0.89499999999995339</c:v>
                </c:pt>
                <c:pt idx="481">
                  <c:v>-0.88499999999996248</c:v>
                </c:pt>
                <c:pt idx="482">
                  <c:v>-0.87499999999997158</c:v>
                </c:pt>
                <c:pt idx="483">
                  <c:v>-0.86500000000000909</c:v>
                </c:pt>
                <c:pt idx="484">
                  <c:v>-0.85499999999998977</c:v>
                </c:pt>
                <c:pt idx="485">
                  <c:v>-0.84499999999997044</c:v>
                </c:pt>
                <c:pt idx="486">
                  <c:v>-0.83499999999997954</c:v>
                </c:pt>
                <c:pt idx="487">
                  <c:v>-0.82499999999996021</c:v>
                </c:pt>
                <c:pt idx="488">
                  <c:v>-0.81499999999999773</c:v>
                </c:pt>
                <c:pt idx="489">
                  <c:v>-0.8049999999999784</c:v>
                </c:pt>
                <c:pt idx="490">
                  <c:v>-0.79499999999998749</c:v>
                </c:pt>
                <c:pt idx="491">
                  <c:v>-0.78499999999993975</c:v>
                </c:pt>
                <c:pt idx="492">
                  <c:v>-0.77500000000000568</c:v>
                </c:pt>
                <c:pt idx="493">
                  <c:v>-0.76499999999998636</c:v>
                </c:pt>
                <c:pt idx="494">
                  <c:v>-0.75499999999999545</c:v>
                </c:pt>
                <c:pt idx="495">
                  <c:v>-0.74500000000000455</c:v>
                </c:pt>
                <c:pt idx="496">
                  <c:v>-0.73499999999998522</c:v>
                </c:pt>
                <c:pt idx="497">
                  <c:v>-0.72499999999999432</c:v>
                </c:pt>
                <c:pt idx="498">
                  <c:v>-0.71499999999997499</c:v>
                </c:pt>
                <c:pt idx="499">
                  <c:v>-0.70500000000004093</c:v>
                </c:pt>
                <c:pt idx="500">
                  <c:v>-0.69499999999996476</c:v>
                </c:pt>
                <c:pt idx="501">
                  <c:v>-0.68500000000000227</c:v>
                </c:pt>
                <c:pt idx="502">
                  <c:v>-0.67499999999998295</c:v>
                </c:pt>
                <c:pt idx="503">
                  <c:v>-0.66499999999996362</c:v>
                </c:pt>
                <c:pt idx="504">
                  <c:v>-0.65500000000000114</c:v>
                </c:pt>
                <c:pt idx="505">
                  <c:v>-0.64499999999995339</c:v>
                </c:pt>
                <c:pt idx="506">
                  <c:v>-0.63499999999996248</c:v>
                </c:pt>
                <c:pt idx="507">
                  <c:v>-0.62499999999997158</c:v>
                </c:pt>
                <c:pt idx="508">
                  <c:v>-0.61500000000000909</c:v>
                </c:pt>
                <c:pt idx="509">
                  <c:v>-0.60499999999998977</c:v>
                </c:pt>
                <c:pt idx="510">
                  <c:v>-0.59499999999997044</c:v>
                </c:pt>
                <c:pt idx="511">
                  <c:v>-0.58499999999997954</c:v>
                </c:pt>
                <c:pt idx="512">
                  <c:v>-0.57499999999996021</c:v>
                </c:pt>
                <c:pt idx="513">
                  <c:v>-0.56499999999999773</c:v>
                </c:pt>
                <c:pt idx="514">
                  <c:v>-0.5549999999999784</c:v>
                </c:pt>
                <c:pt idx="515">
                  <c:v>-0.54499999999995907</c:v>
                </c:pt>
                <c:pt idx="516">
                  <c:v>-0.53499999999996817</c:v>
                </c:pt>
                <c:pt idx="517">
                  <c:v>-0.52500000000000568</c:v>
                </c:pt>
                <c:pt idx="518">
                  <c:v>-0.51499999999998636</c:v>
                </c:pt>
                <c:pt idx="519">
                  <c:v>-0.50499999999999545</c:v>
                </c:pt>
                <c:pt idx="520">
                  <c:v>-0.49500000000000455</c:v>
                </c:pt>
                <c:pt idx="521">
                  <c:v>-0.48499999999998522</c:v>
                </c:pt>
                <c:pt idx="522">
                  <c:v>-0.47499999999996589</c:v>
                </c:pt>
                <c:pt idx="523">
                  <c:v>-0.46499999999997499</c:v>
                </c:pt>
                <c:pt idx="524">
                  <c:v>-0.45500000000004093</c:v>
                </c:pt>
                <c:pt idx="525">
                  <c:v>-0.4450000000000216</c:v>
                </c:pt>
                <c:pt idx="526">
                  <c:v>-0.43500000000000227</c:v>
                </c:pt>
                <c:pt idx="527">
                  <c:v>-0.42499999999998295</c:v>
                </c:pt>
                <c:pt idx="528">
                  <c:v>-0.41499999999999204</c:v>
                </c:pt>
                <c:pt idx="529">
                  <c:v>-0.40499999999997272</c:v>
                </c:pt>
                <c:pt idx="530">
                  <c:v>-0.39499999999995339</c:v>
                </c:pt>
                <c:pt idx="531">
                  <c:v>-0.38499999999996248</c:v>
                </c:pt>
                <c:pt idx="532">
                  <c:v>-0.37499999999997158</c:v>
                </c:pt>
                <c:pt idx="533">
                  <c:v>-0.36500000000000909</c:v>
                </c:pt>
                <c:pt idx="534">
                  <c:v>-0.35499999999998977</c:v>
                </c:pt>
                <c:pt idx="535">
                  <c:v>-0.34499999999997044</c:v>
                </c:pt>
                <c:pt idx="536">
                  <c:v>-0.33499999999997954</c:v>
                </c:pt>
                <c:pt idx="537">
                  <c:v>-0.32499999999996021</c:v>
                </c:pt>
                <c:pt idx="538">
                  <c:v>-0.31499999999999773</c:v>
                </c:pt>
                <c:pt idx="539">
                  <c:v>-0.3049999999999784</c:v>
                </c:pt>
                <c:pt idx="540">
                  <c:v>-0.29499999999995907</c:v>
                </c:pt>
                <c:pt idx="541">
                  <c:v>-0.28499999999996817</c:v>
                </c:pt>
                <c:pt idx="542">
                  <c:v>-0.27500000000000568</c:v>
                </c:pt>
                <c:pt idx="543">
                  <c:v>-0.26499999999998636</c:v>
                </c:pt>
                <c:pt idx="544">
                  <c:v>-0.25499999999999545</c:v>
                </c:pt>
                <c:pt idx="545">
                  <c:v>-0.24500000000000455</c:v>
                </c:pt>
                <c:pt idx="546">
                  <c:v>-0.23499999999998522</c:v>
                </c:pt>
                <c:pt idx="547">
                  <c:v>-0.22499999999996589</c:v>
                </c:pt>
                <c:pt idx="548">
                  <c:v>-0.21499999999997499</c:v>
                </c:pt>
                <c:pt idx="549">
                  <c:v>-0.20500000000004093</c:v>
                </c:pt>
                <c:pt idx="550">
                  <c:v>-0.1950000000000216</c:v>
                </c:pt>
                <c:pt idx="551">
                  <c:v>-0.18500000000000227</c:v>
                </c:pt>
                <c:pt idx="552">
                  <c:v>-0.17499999999998295</c:v>
                </c:pt>
                <c:pt idx="553">
                  <c:v>-0.16499999999999204</c:v>
                </c:pt>
                <c:pt idx="554">
                  <c:v>-0.15499999999997272</c:v>
                </c:pt>
                <c:pt idx="555">
                  <c:v>-0.14499999999995339</c:v>
                </c:pt>
                <c:pt idx="556">
                  <c:v>-0.13499999999996248</c:v>
                </c:pt>
                <c:pt idx="557">
                  <c:v>-0.12499999999997158</c:v>
                </c:pt>
                <c:pt idx="558">
                  <c:v>-0.11500000000000909</c:v>
                </c:pt>
                <c:pt idx="559">
                  <c:v>-0.10499999999998977</c:v>
                </c:pt>
                <c:pt idx="560">
                  <c:v>-9.4999999999970441E-2</c:v>
                </c:pt>
                <c:pt idx="561">
                  <c:v>-8.4999999999979536E-2</c:v>
                </c:pt>
                <c:pt idx="562">
                  <c:v>-7.499999999996021E-2</c:v>
                </c:pt>
                <c:pt idx="563">
                  <c:v>-6.4999999999997726E-2</c:v>
                </c:pt>
                <c:pt idx="564">
                  <c:v>-5.49999999999784E-2</c:v>
                </c:pt>
                <c:pt idx="565">
                  <c:v>-4.4999999999959073E-2</c:v>
                </c:pt>
                <c:pt idx="566">
                  <c:v>-3.4999999999968168E-2</c:v>
                </c:pt>
                <c:pt idx="567">
                  <c:v>-2.5000000000005684E-2</c:v>
                </c:pt>
                <c:pt idx="568">
                  <c:v>-1.4999999999986358E-2</c:v>
                </c:pt>
                <c:pt idx="569">
                  <c:v>-4.9999999999954525E-3</c:v>
                </c:pt>
                <c:pt idx="570">
                  <c:v>4.9999999999954525E-3</c:v>
                </c:pt>
                <c:pt idx="571">
                  <c:v>1.5000000000014779E-2</c:v>
                </c:pt>
                <c:pt idx="572">
                  <c:v>2.5000000000034106E-2</c:v>
                </c:pt>
                <c:pt idx="573">
                  <c:v>3.5000000000025011E-2</c:v>
                </c:pt>
                <c:pt idx="574">
                  <c:v>4.4999999999959073E-2</c:v>
                </c:pt>
                <c:pt idx="575">
                  <c:v>5.49999999999784E-2</c:v>
                </c:pt>
                <c:pt idx="576">
                  <c:v>6.4999999999997726E-2</c:v>
                </c:pt>
                <c:pt idx="577">
                  <c:v>7.5000000000017053E-2</c:v>
                </c:pt>
                <c:pt idx="578">
                  <c:v>8.5000000000007958E-2</c:v>
                </c:pt>
                <c:pt idx="579">
                  <c:v>9.5000000000027285E-2</c:v>
                </c:pt>
                <c:pt idx="580">
                  <c:v>0.10500000000004661</c:v>
                </c:pt>
                <c:pt idx="581">
                  <c:v>0.11500000000003752</c:v>
                </c:pt>
                <c:pt idx="582">
                  <c:v>0.12500000000002842</c:v>
                </c:pt>
                <c:pt idx="583">
                  <c:v>0.13499999999999091</c:v>
                </c:pt>
                <c:pt idx="584">
                  <c:v>0.14500000000001023</c:v>
                </c:pt>
                <c:pt idx="585">
                  <c:v>0.15500000000002956</c:v>
                </c:pt>
                <c:pt idx="586">
                  <c:v>0.16500000000002046</c:v>
                </c:pt>
                <c:pt idx="587">
                  <c:v>0.17500000000003979</c:v>
                </c:pt>
                <c:pt idx="588">
                  <c:v>0.18500000000000227</c:v>
                </c:pt>
                <c:pt idx="589">
                  <c:v>0.1950000000000216</c:v>
                </c:pt>
                <c:pt idx="590">
                  <c:v>0.20500000000004093</c:v>
                </c:pt>
                <c:pt idx="591">
                  <c:v>0.21500000000003183</c:v>
                </c:pt>
                <c:pt idx="592">
                  <c:v>0.22499999999999432</c:v>
                </c:pt>
                <c:pt idx="593">
                  <c:v>0.23500000000001364</c:v>
                </c:pt>
                <c:pt idx="594">
                  <c:v>0.24500000000000455</c:v>
                </c:pt>
                <c:pt idx="595">
                  <c:v>0.25499999999999545</c:v>
                </c:pt>
                <c:pt idx="596">
                  <c:v>0.26500000000001478</c:v>
                </c:pt>
                <c:pt idx="597">
                  <c:v>0.27500000000003411</c:v>
                </c:pt>
                <c:pt idx="598">
                  <c:v>0.28500000000002501</c:v>
                </c:pt>
                <c:pt idx="599">
                  <c:v>0.29499999999995907</c:v>
                </c:pt>
                <c:pt idx="600">
                  <c:v>0.3049999999999784</c:v>
                </c:pt>
                <c:pt idx="601">
                  <c:v>0.31499999999999773</c:v>
                </c:pt>
                <c:pt idx="602">
                  <c:v>0.32500000000001705</c:v>
                </c:pt>
                <c:pt idx="603">
                  <c:v>0.33500000000000796</c:v>
                </c:pt>
                <c:pt idx="604">
                  <c:v>0.34500000000002728</c:v>
                </c:pt>
                <c:pt idx="605">
                  <c:v>0.35500000000004661</c:v>
                </c:pt>
                <c:pt idx="606">
                  <c:v>0.36500000000003752</c:v>
                </c:pt>
                <c:pt idx="607">
                  <c:v>0.37500000000002842</c:v>
                </c:pt>
                <c:pt idx="608">
                  <c:v>0.38499999999999091</c:v>
                </c:pt>
                <c:pt idx="609">
                  <c:v>0.39500000000001023</c:v>
                </c:pt>
                <c:pt idx="610">
                  <c:v>0.40500000000002956</c:v>
                </c:pt>
                <c:pt idx="611">
                  <c:v>0.41500000000002046</c:v>
                </c:pt>
                <c:pt idx="612">
                  <c:v>0.42500000000003979</c:v>
                </c:pt>
                <c:pt idx="613">
                  <c:v>0.43500000000000227</c:v>
                </c:pt>
                <c:pt idx="614">
                  <c:v>0.4450000000000216</c:v>
                </c:pt>
                <c:pt idx="615">
                  <c:v>0.45500000000004093</c:v>
                </c:pt>
                <c:pt idx="616">
                  <c:v>0.46500000000003183</c:v>
                </c:pt>
                <c:pt idx="617">
                  <c:v>0.47499999999999432</c:v>
                </c:pt>
                <c:pt idx="618">
                  <c:v>0.48500000000001364</c:v>
                </c:pt>
                <c:pt idx="619">
                  <c:v>0.49500000000000455</c:v>
                </c:pt>
                <c:pt idx="620">
                  <c:v>0.50499999999999545</c:v>
                </c:pt>
                <c:pt idx="621">
                  <c:v>0.51500000000001478</c:v>
                </c:pt>
                <c:pt idx="622">
                  <c:v>0.52500000000003411</c:v>
                </c:pt>
                <c:pt idx="623">
                  <c:v>0.53500000000002501</c:v>
                </c:pt>
                <c:pt idx="624">
                  <c:v>0.54499999999995907</c:v>
                </c:pt>
                <c:pt idx="625">
                  <c:v>0.5549999999999784</c:v>
                </c:pt>
                <c:pt idx="626">
                  <c:v>0.56499999999999773</c:v>
                </c:pt>
                <c:pt idx="627">
                  <c:v>0.57500000000001705</c:v>
                </c:pt>
                <c:pt idx="628">
                  <c:v>0.58500000000000796</c:v>
                </c:pt>
                <c:pt idx="629">
                  <c:v>0.59500000000002728</c:v>
                </c:pt>
                <c:pt idx="630">
                  <c:v>0.60500000000004661</c:v>
                </c:pt>
                <c:pt idx="631">
                  <c:v>0.61500000000003752</c:v>
                </c:pt>
                <c:pt idx="632">
                  <c:v>0.62500000000002842</c:v>
                </c:pt>
                <c:pt idx="633">
                  <c:v>0.63499999999999091</c:v>
                </c:pt>
                <c:pt idx="634">
                  <c:v>0.64500000000001023</c:v>
                </c:pt>
                <c:pt idx="635">
                  <c:v>0.65500000000002956</c:v>
                </c:pt>
                <c:pt idx="636">
                  <c:v>0.66500000000002046</c:v>
                </c:pt>
                <c:pt idx="637">
                  <c:v>0.67500000000003979</c:v>
                </c:pt>
                <c:pt idx="638">
                  <c:v>0.68500000000000227</c:v>
                </c:pt>
                <c:pt idx="639">
                  <c:v>0.6950000000000216</c:v>
                </c:pt>
                <c:pt idx="640">
                  <c:v>0.70500000000004093</c:v>
                </c:pt>
                <c:pt idx="641">
                  <c:v>0.71500000000003183</c:v>
                </c:pt>
                <c:pt idx="642">
                  <c:v>0.72499999999999432</c:v>
                </c:pt>
                <c:pt idx="643">
                  <c:v>0.73500000000001364</c:v>
                </c:pt>
                <c:pt idx="644">
                  <c:v>0.74500000000000455</c:v>
                </c:pt>
                <c:pt idx="645">
                  <c:v>0.75499999999999545</c:v>
                </c:pt>
                <c:pt idx="646">
                  <c:v>0.76500000000001478</c:v>
                </c:pt>
                <c:pt idx="647">
                  <c:v>0.77500000000003411</c:v>
                </c:pt>
                <c:pt idx="648">
                  <c:v>0.78500000000002501</c:v>
                </c:pt>
                <c:pt idx="649">
                  <c:v>0.79499999999995907</c:v>
                </c:pt>
                <c:pt idx="650">
                  <c:v>0.8049999999999784</c:v>
                </c:pt>
                <c:pt idx="651">
                  <c:v>0.81499999999999773</c:v>
                </c:pt>
                <c:pt idx="652">
                  <c:v>0.82500000000001705</c:v>
                </c:pt>
                <c:pt idx="653">
                  <c:v>0.83500000000000796</c:v>
                </c:pt>
                <c:pt idx="654">
                  <c:v>0.84500000000002728</c:v>
                </c:pt>
                <c:pt idx="655">
                  <c:v>0.85500000000004661</c:v>
                </c:pt>
                <c:pt idx="656">
                  <c:v>0.86500000000003752</c:v>
                </c:pt>
                <c:pt idx="657">
                  <c:v>0.87500000000002842</c:v>
                </c:pt>
                <c:pt idx="658">
                  <c:v>0.88499999999999091</c:v>
                </c:pt>
                <c:pt idx="659">
                  <c:v>0.89500000000001023</c:v>
                </c:pt>
                <c:pt idx="660">
                  <c:v>0.90500000000002956</c:v>
                </c:pt>
                <c:pt idx="661">
                  <c:v>0.91500000000002046</c:v>
                </c:pt>
                <c:pt idx="662">
                  <c:v>0.92500000000003979</c:v>
                </c:pt>
                <c:pt idx="663">
                  <c:v>0.93500000000000227</c:v>
                </c:pt>
                <c:pt idx="664">
                  <c:v>0.9450000000000216</c:v>
                </c:pt>
                <c:pt idx="665">
                  <c:v>0.95500000000004093</c:v>
                </c:pt>
                <c:pt idx="666">
                  <c:v>0.96500000000003183</c:v>
                </c:pt>
                <c:pt idx="667">
                  <c:v>0.97499999999999432</c:v>
                </c:pt>
                <c:pt idx="668">
                  <c:v>0.98500000000001364</c:v>
                </c:pt>
                <c:pt idx="669">
                  <c:v>0.99500000000000455</c:v>
                </c:pt>
                <c:pt idx="670">
                  <c:v>1.0049999999999955</c:v>
                </c:pt>
                <c:pt idx="671">
                  <c:v>1.0150000000000148</c:v>
                </c:pt>
                <c:pt idx="672">
                  <c:v>1.0250000000000341</c:v>
                </c:pt>
                <c:pt idx="673">
                  <c:v>1.035000000000025</c:v>
                </c:pt>
                <c:pt idx="674">
                  <c:v>1.0449999999999591</c:v>
                </c:pt>
                <c:pt idx="675">
                  <c:v>1.0549999999999784</c:v>
                </c:pt>
                <c:pt idx="676">
                  <c:v>1.0649999999999977</c:v>
                </c:pt>
                <c:pt idx="677">
                  <c:v>1.0750000000000171</c:v>
                </c:pt>
                <c:pt idx="678">
                  <c:v>1.085000000000008</c:v>
                </c:pt>
                <c:pt idx="679">
                  <c:v>1.0950000000000273</c:v>
                </c:pt>
                <c:pt idx="680">
                  <c:v>1.1050000000000466</c:v>
                </c:pt>
                <c:pt idx="681">
                  <c:v>1.1150000000000375</c:v>
                </c:pt>
                <c:pt idx="682">
                  <c:v>1.1250000000000284</c:v>
                </c:pt>
                <c:pt idx="683">
                  <c:v>1.1349999999999909</c:v>
                </c:pt>
                <c:pt idx="684">
                  <c:v>1.1450000000000102</c:v>
                </c:pt>
                <c:pt idx="685">
                  <c:v>1.1550000000000296</c:v>
                </c:pt>
                <c:pt idx="686">
                  <c:v>1.1650000000000205</c:v>
                </c:pt>
                <c:pt idx="687">
                  <c:v>1.1750000000000398</c:v>
                </c:pt>
                <c:pt idx="688">
                  <c:v>1.1850000000000023</c:v>
                </c:pt>
                <c:pt idx="689">
                  <c:v>1.1950000000000216</c:v>
                </c:pt>
                <c:pt idx="690">
                  <c:v>1.2050000000000409</c:v>
                </c:pt>
                <c:pt idx="691">
                  <c:v>1.2150000000000318</c:v>
                </c:pt>
                <c:pt idx="692">
                  <c:v>1.2249999999999943</c:v>
                </c:pt>
                <c:pt idx="693">
                  <c:v>1.2350000000000136</c:v>
                </c:pt>
                <c:pt idx="694">
                  <c:v>1.2450000000000045</c:v>
                </c:pt>
                <c:pt idx="695">
                  <c:v>1.2549999999999955</c:v>
                </c:pt>
                <c:pt idx="696">
                  <c:v>1.2650000000000148</c:v>
                </c:pt>
                <c:pt idx="697">
                  <c:v>1.2750000000000341</c:v>
                </c:pt>
                <c:pt idx="698">
                  <c:v>1.285000000000025</c:v>
                </c:pt>
                <c:pt idx="699">
                  <c:v>1.2949999999999591</c:v>
                </c:pt>
                <c:pt idx="700">
                  <c:v>1.3049999999999784</c:v>
                </c:pt>
                <c:pt idx="701">
                  <c:v>1.3149999999999977</c:v>
                </c:pt>
                <c:pt idx="702">
                  <c:v>1.3250000000000171</c:v>
                </c:pt>
                <c:pt idx="703">
                  <c:v>1.335000000000008</c:v>
                </c:pt>
                <c:pt idx="704">
                  <c:v>1.3450000000000273</c:v>
                </c:pt>
                <c:pt idx="705">
                  <c:v>1.3550000000000466</c:v>
                </c:pt>
                <c:pt idx="706">
                  <c:v>1.3650000000000375</c:v>
                </c:pt>
                <c:pt idx="707">
                  <c:v>1.3750000000000284</c:v>
                </c:pt>
                <c:pt idx="708">
                  <c:v>1.3849999999999909</c:v>
                </c:pt>
                <c:pt idx="709">
                  <c:v>1.3950000000000102</c:v>
                </c:pt>
                <c:pt idx="710">
                  <c:v>1.4050000000000296</c:v>
                </c:pt>
                <c:pt idx="711">
                  <c:v>1.4150000000000205</c:v>
                </c:pt>
                <c:pt idx="712">
                  <c:v>1.4250000000000398</c:v>
                </c:pt>
                <c:pt idx="713">
                  <c:v>1.4350000000000023</c:v>
                </c:pt>
                <c:pt idx="714">
                  <c:v>1.4450000000000216</c:v>
                </c:pt>
                <c:pt idx="715">
                  <c:v>1.4550000000000409</c:v>
                </c:pt>
                <c:pt idx="716">
                  <c:v>1.4650000000000318</c:v>
                </c:pt>
                <c:pt idx="717">
                  <c:v>1.4749999999999943</c:v>
                </c:pt>
                <c:pt idx="718">
                  <c:v>1.4850000000000136</c:v>
                </c:pt>
                <c:pt idx="719">
                  <c:v>1.4950000000000045</c:v>
                </c:pt>
                <c:pt idx="720">
                  <c:v>1.5049999999999955</c:v>
                </c:pt>
                <c:pt idx="721">
                  <c:v>1.5150000000000148</c:v>
                </c:pt>
                <c:pt idx="722">
                  <c:v>1.5250000000000341</c:v>
                </c:pt>
                <c:pt idx="723">
                  <c:v>1.535000000000025</c:v>
                </c:pt>
                <c:pt idx="724">
                  <c:v>1.5449999999999591</c:v>
                </c:pt>
                <c:pt idx="725">
                  <c:v>1.5549999999999784</c:v>
                </c:pt>
                <c:pt idx="726">
                  <c:v>1.5649999999999977</c:v>
                </c:pt>
                <c:pt idx="727">
                  <c:v>1.5750000000000171</c:v>
                </c:pt>
                <c:pt idx="728">
                  <c:v>1.585000000000008</c:v>
                </c:pt>
                <c:pt idx="729">
                  <c:v>1.5950000000000273</c:v>
                </c:pt>
                <c:pt idx="730">
                  <c:v>1.6050000000000466</c:v>
                </c:pt>
                <c:pt idx="731">
                  <c:v>1.6150000000000375</c:v>
                </c:pt>
                <c:pt idx="732">
                  <c:v>1.6250000000000284</c:v>
                </c:pt>
                <c:pt idx="733">
                  <c:v>1.6349999999999909</c:v>
                </c:pt>
                <c:pt idx="734">
                  <c:v>1.6450000000000102</c:v>
                </c:pt>
                <c:pt idx="735">
                  <c:v>1.6550000000000296</c:v>
                </c:pt>
                <c:pt idx="736">
                  <c:v>1.6650000000000205</c:v>
                </c:pt>
                <c:pt idx="737">
                  <c:v>1.6750000000000398</c:v>
                </c:pt>
                <c:pt idx="738">
                  <c:v>1.6850000000000023</c:v>
                </c:pt>
                <c:pt idx="739">
                  <c:v>1.6950000000000216</c:v>
                </c:pt>
                <c:pt idx="740">
                  <c:v>1.7050000000000409</c:v>
                </c:pt>
                <c:pt idx="741">
                  <c:v>1.7150000000000318</c:v>
                </c:pt>
                <c:pt idx="742">
                  <c:v>1.7249999999999943</c:v>
                </c:pt>
                <c:pt idx="743">
                  <c:v>1.7350000000000136</c:v>
                </c:pt>
                <c:pt idx="744">
                  <c:v>1.7450000000000045</c:v>
                </c:pt>
                <c:pt idx="745">
                  <c:v>1.7549999999999955</c:v>
                </c:pt>
                <c:pt idx="746">
                  <c:v>1.7650000000000148</c:v>
                </c:pt>
                <c:pt idx="747">
                  <c:v>1.7750000000000341</c:v>
                </c:pt>
                <c:pt idx="748">
                  <c:v>1.785000000000025</c:v>
                </c:pt>
                <c:pt idx="749">
                  <c:v>1.7949999999999591</c:v>
                </c:pt>
                <c:pt idx="750">
                  <c:v>1.8049999999999784</c:v>
                </c:pt>
                <c:pt idx="751">
                  <c:v>1.8149999999999977</c:v>
                </c:pt>
                <c:pt idx="752">
                  <c:v>1.8250000000000171</c:v>
                </c:pt>
                <c:pt idx="753">
                  <c:v>1.835000000000008</c:v>
                </c:pt>
                <c:pt idx="754">
                  <c:v>1.8450000000000273</c:v>
                </c:pt>
                <c:pt idx="755">
                  <c:v>1.8550000000000466</c:v>
                </c:pt>
                <c:pt idx="756">
                  <c:v>1.8650000000000375</c:v>
                </c:pt>
                <c:pt idx="757">
                  <c:v>1.8750000000000284</c:v>
                </c:pt>
                <c:pt idx="758">
                  <c:v>1.8849999999999909</c:v>
                </c:pt>
                <c:pt idx="759">
                  <c:v>1.8950000000000102</c:v>
                </c:pt>
                <c:pt idx="760">
                  <c:v>1.9050000000000296</c:v>
                </c:pt>
                <c:pt idx="761">
                  <c:v>1.9150000000000205</c:v>
                </c:pt>
                <c:pt idx="762">
                  <c:v>1.9250000000000398</c:v>
                </c:pt>
                <c:pt idx="763">
                  <c:v>1.9350000000000023</c:v>
                </c:pt>
                <c:pt idx="764">
                  <c:v>1.9450000000000216</c:v>
                </c:pt>
                <c:pt idx="765">
                  <c:v>1.9550000000000409</c:v>
                </c:pt>
                <c:pt idx="766">
                  <c:v>1.9650000000000318</c:v>
                </c:pt>
                <c:pt idx="767">
                  <c:v>1.9749999999999943</c:v>
                </c:pt>
                <c:pt idx="768">
                  <c:v>1.9850000000000136</c:v>
                </c:pt>
                <c:pt idx="769">
                  <c:v>1.9950000000000045</c:v>
                </c:pt>
                <c:pt idx="770">
                  <c:v>2.0049999999999955</c:v>
                </c:pt>
                <c:pt idx="771">
                  <c:v>2.0150000000000148</c:v>
                </c:pt>
                <c:pt idx="772">
                  <c:v>2.0250000000000341</c:v>
                </c:pt>
                <c:pt idx="773">
                  <c:v>2.035000000000025</c:v>
                </c:pt>
                <c:pt idx="774">
                  <c:v>2.0449999999999591</c:v>
                </c:pt>
                <c:pt idx="775">
                  <c:v>2.0549999999999784</c:v>
                </c:pt>
                <c:pt idx="776">
                  <c:v>2.0649999999999977</c:v>
                </c:pt>
                <c:pt idx="777">
                  <c:v>2.0750000000000171</c:v>
                </c:pt>
                <c:pt idx="778">
                  <c:v>2.085000000000008</c:v>
                </c:pt>
                <c:pt idx="779">
                  <c:v>2.0950000000000273</c:v>
                </c:pt>
                <c:pt idx="780">
                  <c:v>2.1050000000000466</c:v>
                </c:pt>
                <c:pt idx="781">
                  <c:v>2.1150000000000375</c:v>
                </c:pt>
                <c:pt idx="782">
                  <c:v>2.1250000000000284</c:v>
                </c:pt>
                <c:pt idx="783">
                  <c:v>2.1349999999999909</c:v>
                </c:pt>
                <c:pt idx="784">
                  <c:v>2.1450000000000102</c:v>
                </c:pt>
                <c:pt idx="785">
                  <c:v>2.1550000000000296</c:v>
                </c:pt>
                <c:pt idx="786">
                  <c:v>2.1650000000000205</c:v>
                </c:pt>
                <c:pt idx="787">
                  <c:v>2.1750000000000398</c:v>
                </c:pt>
                <c:pt idx="788">
                  <c:v>2.1850000000000023</c:v>
                </c:pt>
                <c:pt idx="789">
                  <c:v>2.1950000000000216</c:v>
                </c:pt>
                <c:pt idx="790">
                  <c:v>2.2050000000000409</c:v>
                </c:pt>
                <c:pt idx="791">
                  <c:v>2.2150000000000318</c:v>
                </c:pt>
                <c:pt idx="792">
                  <c:v>2.2249999999999943</c:v>
                </c:pt>
                <c:pt idx="793">
                  <c:v>2.2350000000000136</c:v>
                </c:pt>
                <c:pt idx="794">
                  <c:v>2.2450000000000045</c:v>
                </c:pt>
                <c:pt idx="795">
                  <c:v>2.2549999999999955</c:v>
                </c:pt>
                <c:pt idx="796">
                  <c:v>2.2650000000000148</c:v>
                </c:pt>
                <c:pt idx="797">
                  <c:v>2.2750000000000341</c:v>
                </c:pt>
                <c:pt idx="798">
                  <c:v>2.285000000000025</c:v>
                </c:pt>
                <c:pt idx="799">
                  <c:v>2.2949999999999591</c:v>
                </c:pt>
                <c:pt idx="800">
                  <c:v>2.3049999999999784</c:v>
                </c:pt>
                <c:pt idx="801">
                  <c:v>2.3149999999999977</c:v>
                </c:pt>
                <c:pt idx="802">
                  <c:v>2.3250000000000171</c:v>
                </c:pt>
                <c:pt idx="803">
                  <c:v>2.335000000000008</c:v>
                </c:pt>
                <c:pt idx="804">
                  <c:v>2.3450000000000273</c:v>
                </c:pt>
                <c:pt idx="805">
                  <c:v>2.3550000000000466</c:v>
                </c:pt>
                <c:pt idx="806">
                  <c:v>2.3650000000000375</c:v>
                </c:pt>
                <c:pt idx="807">
                  <c:v>2.3750000000000284</c:v>
                </c:pt>
                <c:pt idx="808">
                  <c:v>2.3849999999999909</c:v>
                </c:pt>
                <c:pt idx="809">
                  <c:v>2.3950000000000102</c:v>
                </c:pt>
                <c:pt idx="810">
                  <c:v>2.4050000000000296</c:v>
                </c:pt>
                <c:pt idx="811">
                  <c:v>2.4150000000000205</c:v>
                </c:pt>
                <c:pt idx="812">
                  <c:v>2.4250000000000398</c:v>
                </c:pt>
                <c:pt idx="813">
                  <c:v>2.4350000000000023</c:v>
                </c:pt>
                <c:pt idx="814">
                  <c:v>2.4450000000000216</c:v>
                </c:pt>
                <c:pt idx="815">
                  <c:v>2.4550000000000409</c:v>
                </c:pt>
                <c:pt idx="816">
                  <c:v>2.4650000000000318</c:v>
                </c:pt>
                <c:pt idx="817">
                  <c:v>2.4749999999999943</c:v>
                </c:pt>
                <c:pt idx="818">
                  <c:v>2.4850000000000136</c:v>
                </c:pt>
                <c:pt idx="819">
                  <c:v>2.4950000000000045</c:v>
                </c:pt>
                <c:pt idx="820">
                  <c:v>2.5049999999999955</c:v>
                </c:pt>
                <c:pt idx="821">
                  <c:v>2.5150000000000148</c:v>
                </c:pt>
                <c:pt idx="822">
                  <c:v>2.5250000000000341</c:v>
                </c:pt>
                <c:pt idx="823">
                  <c:v>2.535000000000025</c:v>
                </c:pt>
                <c:pt idx="824">
                  <c:v>2.5449999999999591</c:v>
                </c:pt>
                <c:pt idx="825">
                  <c:v>2.5549999999999784</c:v>
                </c:pt>
                <c:pt idx="826">
                  <c:v>2.5649999999999977</c:v>
                </c:pt>
                <c:pt idx="827">
                  <c:v>2.5750000000000171</c:v>
                </c:pt>
                <c:pt idx="828">
                  <c:v>2.585000000000008</c:v>
                </c:pt>
                <c:pt idx="829">
                  <c:v>2.5950000000000273</c:v>
                </c:pt>
                <c:pt idx="830">
                  <c:v>2.6050000000000466</c:v>
                </c:pt>
                <c:pt idx="831">
                  <c:v>2.6150000000000375</c:v>
                </c:pt>
                <c:pt idx="832">
                  <c:v>2.6250000000000284</c:v>
                </c:pt>
                <c:pt idx="833">
                  <c:v>2.6349999999999909</c:v>
                </c:pt>
                <c:pt idx="834">
                  <c:v>2.6450000000000102</c:v>
                </c:pt>
                <c:pt idx="835">
                  <c:v>2.6550000000000296</c:v>
                </c:pt>
                <c:pt idx="836">
                  <c:v>2.6650000000000205</c:v>
                </c:pt>
                <c:pt idx="837">
                  <c:v>2.6750000000000398</c:v>
                </c:pt>
                <c:pt idx="838">
                  <c:v>2.6850000000000023</c:v>
                </c:pt>
                <c:pt idx="839">
                  <c:v>2.6950000000000216</c:v>
                </c:pt>
                <c:pt idx="840">
                  <c:v>2.7050000000000409</c:v>
                </c:pt>
                <c:pt idx="841">
                  <c:v>2.7150000000000318</c:v>
                </c:pt>
                <c:pt idx="842">
                  <c:v>2.7249999999999943</c:v>
                </c:pt>
                <c:pt idx="843">
                  <c:v>2.7350000000000136</c:v>
                </c:pt>
                <c:pt idx="844">
                  <c:v>2.7450000000000045</c:v>
                </c:pt>
                <c:pt idx="845">
                  <c:v>2.7549999999999955</c:v>
                </c:pt>
                <c:pt idx="846">
                  <c:v>2.7650000000000148</c:v>
                </c:pt>
                <c:pt idx="847">
                  <c:v>2.7750000000000341</c:v>
                </c:pt>
                <c:pt idx="848">
                  <c:v>2.785000000000025</c:v>
                </c:pt>
                <c:pt idx="849">
                  <c:v>2.7949999999999591</c:v>
                </c:pt>
                <c:pt idx="850">
                  <c:v>2.8049999999999784</c:v>
                </c:pt>
                <c:pt idx="851">
                  <c:v>2.8149999999999977</c:v>
                </c:pt>
                <c:pt idx="852">
                  <c:v>2.8250000000000171</c:v>
                </c:pt>
                <c:pt idx="853">
                  <c:v>2.835000000000008</c:v>
                </c:pt>
                <c:pt idx="854">
                  <c:v>2.8450000000000273</c:v>
                </c:pt>
                <c:pt idx="855">
                  <c:v>2.8550000000000466</c:v>
                </c:pt>
                <c:pt idx="856">
                  <c:v>2.8650000000000375</c:v>
                </c:pt>
                <c:pt idx="857">
                  <c:v>2.8750000000000284</c:v>
                </c:pt>
                <c:pt idx="858">
                  <c:v>2.8849999999999909</c:v>
                </c:pt>
                <c:pt idx="859">
                  <c:v>2.8950000000000102</c:v>
                </c:pt>
                <c:pt idx="860">
                  <c:v>2.9050000000000296</c:v>
                </c:pt>
                <c:pt idx="861">
                  <c:v>2.9150000000000205</c:v>
                </c:pt>
                <c:pt idx="862">
                  <c:v>2.9250000000000398</c:v>
                </c:pt>
                <c:pt idx="863">
                  <c:v>2.9350000000000023</c:v>
                </c:pt>
                <c:pt idx="864">
                  <c:v>2.9450000000000216</c:v>
                </c:pt>
                <c:pt idx="865">
                  <c:v>2.9550000000000409</c:v>
                </c:pt>
                <c:pt idx="866">
                  <c:v>2.9650000000000318</c:v>
                </c:pt>
                <c:pt idx="867">
                  <c:v>2.9749999999999943</c:v>
                </c:pt>
                <c:pt idx="868">
                  <c:v>2.9850000000000136</c:v>
                </c:pt>
                <c:pt idx="869">
                  <c:v>2.9950000000000045</c:v>
                </c:pt>
                <c:pt idx="870">
                  <c:v>3.0049999999999955</c:v>
                </c:pt>
                <c:pt idx="871">
                  <c:v>3.0150000000000148</c:v>
                </c:pt>
                <c:pt idx="872">
                  <c:v>3.0250000000000341</c:v>
                </c:pt>
                <c:pt idx="873">
                  <c:v>3.035000000000025</c:v>
                </c:pt>
                <c:pt idx="874">
                  <c:v>3.0449999999999591</c:v>
                </c:pt>
                <c:pt idx="875">
                  <c:v>3.0549999999999784</c:v>
                </c:pt>
                <c:pt idx="876">
                  <c:v>3.0649999999999977</c:v>
                </c:pt>
                <c:pt idx="877">
                  <c:v>3.0750000000000171</c:v>
                </c:pt>
                <c:pt idx="878">
                  <c:v>3.085000000000008</c:v>
                </c:pt>
                <c:pt idx="879">
                  <c:v>3.0950000000000273</c:v>
                </c:pt>
                <c:pt idx="880">
                  <c:v>3.1050000000000466</c:v>
                </c:pt>
                <c:pt idx="881">
                  <c:v>3.1150000000000375</c:v>
                </c:pt>
                <c:pt idx="882">
                  <c:v>3.1250000000000284</c:v>
                </c:pt>
                <c:pt idx="883">
                  <c:v>3.1349999999999909</c:v>
                </c:pt>
                <c:pt idx="884">
                  <c:v>3.1450000000000102</c:v>
                </c:pt>
                <c:pt idx="885">
                  <c:v>3.1550000000000296</c:v>
                </c:pt>
                <c:pt idx="886">
                  <c:v>3.1650000000000205</c:v>
                </c:pt>
                <c:pt idx="887">
                  <c:v>3.1750000000000398</c:v>
                </c:pt>
                <c:pt idx="888">
                  <c:v>3.1850000000000023</c:v>
                </c:pt>
                <c:pt idx="889">
                  <c:v>3.1950000000000216</c:v>
                </c:pt>
                <c:pt idx="890">
                  <c:v>3.2050000000000409</c:v>
                </c:pt>
                <c:pt idx="891">
                  <c:v>3.2150000000000318</c:v>
                </c:pt>
                <c:pt idx="892">
                  <c:v>3.2249999999999943</c:v>
                </c:pt>
                <c:pt idx="893">
                  <c:v>3.2350000000000136</c:v>
                </c:pt>
                <c:pt idx="894">
                  <c:v>3.2450000000000045</c:v>
                </c:pt>
                <c:pt idx="895">
                  <c:v>3.2549999999999955</c:v>
                </c:pt>
                <c:pt idx="896">
                  <c:v>3.2650000000000148</c:v>
                </c:pt>
                <c:pt idx="897">
                  <c:v>3.2750000000000341</c:v>
                </c:pt>
                <c:pt idx="898">
                  <c:v>3.285000000000025</c:v>
                </c:pt>
                <c:pt idx="899">
                  <c:v>3.2949999999999591</c:v>
                </c:pt>
                <c:pt idx="900">
                  <c:v>3.3050000000000068</c:v>
                </c:pt>
                <c:pt idx="901">
                  <c:v>3.3149999999999977</c:v>
                </c:pt>
                <c:pt idx="902">
                  <c:v>3.3249999999999886</c:v>
                </c:pt>
                <c:pt idx="903">
                  <c:v>3.3350000000000364</c:v>
                </c:pt>
                <c:pt idx="904">
                  <c:v>3.3449999999999704</c:v>
                </c:pt>
                <c:pt idx="905">
                  <c:v>3.3549999999999613</c:v>
                </c:pt>
                <c:pt idx="906">
                  <c:v>3.3650000000000091</c:v>
                </c:pt>
                <c:pt idx="907">
                  <c:v>3.3750000000000568</c:v>
                </c:pt>
                <c:pt idx="908">
                  <c:v>3.3849999999999909</c:v>
                </c:pt>
                <c:pt idx="909">
                  <c:v>3.3949999999999818</c:v>
                </c:pt>
                <c:pt idx="910">
                  <c:v>3.4050000000000296</c:v>
                </c:pt>
                <c:pt idx="911">
                  <c:v>3.4149999999999636</c:v>
                </c:pt>
                <c:pt idx="912">
                  <c:v>3.4250000000000682</c:v>
                </c:pt>
                <c:pt idx="913">
                  <c:v>3.4350000000000591</c:v>
                </c:pt>
                <c:pt idx="914">
                  <c:v>3.4449999999999932</c:v>
                </c:pt>
                <c:pt idx="915">
                  <c:v>3.4549999999999841</c:v>
                </c:pt>
                <c:pt idx="916">
                  <c:v>3.4650000000000318</c:v>
                </c:pt>
                <c:pt idx="917">
                  <c:v>3.4749999999999659</c:v>
                </c:pt>
                <c:pt idx="918">
                  <c:v>3.4849999999999568</c:v>
                </c:pt>
                <c:pt idx="919">
                  <c:v>3.4950000000000614</c:v>
                </c:pt>
                <c:pt idx="920">
                  <c:v>3.5049999999999955</c:v>
                </c:pt>
                <c:pt idx="921">
                  <c:v>3.5149999999999864</c:v>
                </c:pt>
                <c:pt idx="922">
                  <c:v>3.5249999999999773</c:v>
                </c:pt>
                <c:pt idx="923">
                  <c:v>3.5349999999999682</c:v>
                </c:pt>
                <c:pt idx="924">
                  <c:v>3.5450000000000159</c:v>
                </c:pt>
                <c:pt idx="925">
                  <c:v>3.5550000000000068</c:v>
                </c:pt>
                <c:pt idx="926">
                  <c:v>3.5649999999999977</c:v>
                </c:pt>
                <c:pt idx="927">
                  <c:v>3.5749999999999886</c:v>
                </c:pt>
                <c:pt idx="928">
                  <c:v>3.5850000000000364</c:v>
                </c:pt>
                <c:pt idx="929">
                  <c:v>3.5949999999999704</c:v>
                </c:pt>
                <c:pt idx="930">
                  <c:v>3.6049999999999613</c:v>
                </c:pt>
                <c:pt idx="931">
                  <c:v>3.6150000000000091</c:v>
                </c:pt>
                <c:pt idx="932">
                  <c:v>3.6250000000000568</c:v>
                </c:pt>
                <c:pt idx="933">
                  <c:v>3.6349999999999909</c:v>
                </c:pt>
                <c:pt idx="934">
                  <c:v>3.6449999999999818</c:v>
                </c:pt>
                <c:pt idx="935">
                  <c:v>3.6550000000000296</c:v>
                </c:pt>
                <c:pt idx="936">
                  <c:v>3.6649999999999636</c:v>
                </c:pt>
                <c:pt idx="937">
                  <c:v>3.6750000000000682</c:v>
                </c:pt>
                <c:pt idx="938">
                  <c:v>3.6850000000000591</c:v>
                </c:pt>
                <c:pt idx="939">
                  <c:v>3.6949999999999932</c:v>
                </c:pt>
                <c:pt idx="940">
                  <c:v>3.7049999999999841</c:v>
                </c:pt>
                <c:pt idx="941">
                  <c:v>3.7150000000000318</c:v>
                </c:pt>
                <c:pt idx="942">
                  <c:v>3.7249999999999659</c:v>
                </c:pt>
                <c:pt idx="943">
                  <c:v>3.7349999999999568</c:v>
                </c:pt>
                <c:pt idx="944">
                  <c:v>3.7450000000000614</c:v>
                </c:pt>
                <c:pt idx="945">
                  <c:v>3.7549999999999955</c:v>
                </c:pt>
                <c:pt idx="946">
                  <c:v>3.7649999999999864</c:v>
                </c:pt>
                <c:pt idx="947">
                  <c:v>3.7749999999999773</c:v>
                </c:pt>
                <c:pt idx="948">
                  <c:v>3.7849999999999682</c:v>
                </c:pt>
                <c:pt idx="949">
                  <c:v>3.7950000000000159</c:v>
                </c:pt>
                <c:pt idx="950">
                  <c:v>3.8050000000000068</c:v>
                </c:pt>
                <c:pt idx="951">
                  <c:v>3.8149999999999977</c:v>
                </c:pt>
                <c:pt idx="952">
                  <c:v>3.8249999999999886</c:v>
                </c:pt>
                <c:pt idx="953">
                  <c:v>3.8350000000000364</c:v>
                </c:pt>
                <c:pt idx="954">
                  <c:v>3.8449999999999704</c:v>
                </c:pt>
                <c:pt idx="955">
                  <c:v>3.8549999999999613</c:v>
                </c:pt>
                <c:pt idx="956">
                  <c:v>3.8650000000000091</c:v>
                </c:pt>
                <c:pt idx="957">
                  <c:v>3.8750000000000568</c:v>
                </c:pt>
                <c:pt idx="958">
                  <c:v>3.8849999999999909</c:v>
                </c:pt>
                <c:pt idx="959">
                  <c:v>3.8949999999999818</c:v>
                </c:pt>
                <c:pt idx="960">
                  <c:v>3.9050000000000296</c:v>
                </c:pt>
                <c:pt idx="961">
                  <c:v>3.9149999999999636</c:v>
                </c:pt>
                <c:pt idx="962">
                  <c:v>3.9250000000000682</c:v>
                </c:pt>
                <c:pt idx="963">
                  <c:v>3.9350000000000591</c:v>
                </c:pt>
                <c:pt idx="964">
                  <c:v>3.9449999999999932</c:v>
                </c:pt>
                <c:pt idx="965">
                  <c:v>3.9549999999999841</c:v>
                </c:pt>
                <c:pt idx="966">
                  <c:v>3.9650000000000318</c:v>
                </c:pt>
                <c:pt idx="967">
                  <c:v>3.9749999999999659</c:v>
                </c:pt>
                <c:pt idx="968">
                  <c:v>3.9849999999999568</c:v>
                </c:pt>
                <c:pt idx="969">
                  <c:v>3.9950000000000614</c:v>
                </c:pt>
                <c:pt idx="970">
                  <c:v>4.0049999999999955</c:v>
                </c:pt>
                <c:pt idx="971">
                  <c:v>4.0149999999999864</c:v>
                </c:pt>
                <c:pt idx="972">
                  <c:v>4.0249999999999773</c:v>
                </c:pt>
                <c:pt idx="973">
                  <c:v>4.0349999999999682</c:v>
                </c:pt>
                <c:pt idx="974">
                  <c:v>4.0450000000000159</c:v>
                </c:pt>
                <c:pt idx="975">
                  <c:v>4.0550000000000068</c:v>
                </c:pt>
                <c:pt idx="976">
                  <c:v>4.0649999999999977</c:v>
                </c:pt>
                <c:pt idx="977">
                  <c:v>4.0749999999999886</c:v>
                </c:pt>
                <c:pt idx="978">
                  <c:v>4.0850000000000364</c:v>
                </c:pt>
                <c:pt idx="979">
                  <c:v>4.0949999999999704</c:v>
                </c:pt>
                <c:pt idx="980">
                  <c:v>4.1049999999999613</c:v>
                </c:pt>
                <c:pt idx="981">
                  <c:v>4.1150000000000091</c:v>
                </c:pt>
                <c:pt idx="982">
                  <c:v>4.1250000000000568</c:v>
                </c:pt>
                <c:pt idx="983">
                  <c:v>4.1349999999999909</c:v>
                </c:pt>
                <c:pt idx="984">
                  <c:v>4.1449999999999818</c:v>
                </c:pt>
                <c:pt idx="985">
                  <c:v>4.1550000000000296</c:v>
                </c:pt>
                <c:pt idx="986">
                  <c:v>4.1649999999999636</c:v>
                </c:pt>
                <c:pt idx="987">
                  <c:v>4.1750000000000682</c:v>
                </c:pt>
                <c:pt idx="988">
                  <c:v>4.1850000000000591</c:v>
                </c:pt>
                <c:pt idx="989">
                  <c:v>4.1949999999999932</c:v>
                </c:pt>
                <c:pt idx="990">
                  <c:v>4.2049999999999841</c:v>
                </c:pt>
                <c:pt idx="991">
                  <c:v>4.2150000000000318</c:v>
                </c:pt>
                <c:pt idx="992">
                  <c:v>4.2249999999999659</c:v>
                </c:pt>
                <c:pt idx="993">
                  <c:v>4.2349999999999568</c:v>
                </c:pt>
                <c:pt idx="994">
                  <c:v>4.2450000000000614</c:v>
                </c:pt>
                <c:pt idx="995">
                  <c:v>4.2549999999999955</c:v>
                </c:pt>
                <c:pt idx="996">
                  <c:v>4.2649999999999864</c:v>
                </c:pt>
                <c:pt idx="997">
                  <c:v>4.2749999999999773</c:v>
                </c:pt>
                <c:pt idx="998">
                  <c:v>4.2849999999999682</c:v>
                </c:pt>
                <c:pt idx="999">
                  <c:v>4.2950000000000159</c:v>
                </c:pt>
                <c:pt idx="1000">
                  <c:v>4.3050000000000068</c:v>
                </c:pt>
                <c:pt idx="1001">
                  <c:v>4.3149999999999977</c:v>
                </c:pt>
                <c:pt idx="1002">
                  <c:v>4.3249999999999886</c:v>
                </c:pt>
                <c:pt idx="1003">
                  <c:v>4.3350000000000364</c:v>
                </c:pt>
                <c:pt idx="1004">
                  <c:v>4.3449999999999704</c:v>
                </c:pt>
                <c:pt idx="1005">
                  <c:v>4.3549999999999613</c:v>
                </c:pt>
                <c:pt idx="1006">
                  <c:v>4.3650000000000091</c:v>
                </c:pt>
                <c:pt idx="1007">
                  <c:v>4.3750000000000568</c:v>
                </c:pt>
                <c:pt idx="1008">
                  <c:v>4.3849999999999909</c:v>
                </c:pt>
                <c:pt idx="1009">
                  <c:v>4.3949999999999818</c:v>
                </c:pt>
                <c:pt idx="1010">
                  <c:v>4.4050000000000296</c:v>
                </c:pt>
                <c:pt idx="1011">
                  <c:v>4.4149999999999636</c:v>
                </c:pt>
                <c:pt idx="1012">
                  <c:v>4.4250000000000682</c:v>
                </c:pt>
                <c:pt idx="1013">
                  <c:v>4.4350000000000591</c:v>
                </c:pt>
                <c:pt idx="1014">
                  <c:v>4.4449999999999932</c:v>
                </c:pt>
                <c:pt idx="1015">
                  <c:v>4.4549999999999841</c:v>
                </c:pt>
                <c:pt idx="1016">
                  <c:v>4.4650000000000318</c:v>
                </c:pt>
                <c:pt idx="1017">
                  <c:v>4.4749999999999659</c:v>
                </c:pt>
                <c:pt idx="1018">
                  <c:v>4.4849999999999568</c:v>
                </c:pt>
                <c:pt idx="1019">
                  <c:v>4.4950000000000614</c:v>
                </c:pt>
                <c:pt idx="1020">
                  <c:v>4.5049999999999955</c:v>
                </c:pt>
                <c:pt idx="1021">
                  <c:v>4.5149999999999864</c:v>
                </c:pt>
                <c:pt idx="1022">
                  <c:v>4.5249999999999773</c:v>
                </c:pt>
                <c:pt idx="1023">
                  <c:v>4.5349999999999682</c:v>
                </c:pt>
                <c:pt idx="1024">
                  <c:v>4.5450000000000159</c:v>
                </c:pt>
                <c:pt idx="1025">
                  <c:v>4.5550000000000068</c:v>
                </c:pt>
                <c:pt idx="1026">
                  <c:v>4.5649999999999977</c:v>
                </c:pt>
                <c:pt idx="1027">
                  <c:v>4.5749999999999886</c:v>
                </c:pt>
                <c:pt idx="1028">
                  <c:v>4.5850000000000364</c:v>
                </c:pt>
                <c:pt idx="1029">
                  <c:v>4.5949999999999704</c:v>
                </c:pt>
                <c:pt idx="1030">
                  <c:v>4.6049999999999613</c:v>
                </c:pt>
                <c:pt idx="1031">
                  <c:v>4.6150000000000091</c:v>
                </c:pt>
                <c:pt idx="1032">
                  <c:v>4.6250000000000568</c:v>
                </c:pt>
                <c:pt idx="1033">
                  <c:v>4.6349999999999909</c:v>
                </c:pt>
                <c:pt idx="1034">
                  <c:v>4.6449999999999818</c:v>
                </c:pt>
                <c:pt idx="1035">
                  <c:v>4.6550000000000296</c:v>
                </c:pt>
                <c:pt idx="1036">
                  <c:v>4.6649999999999636</c:v>
                </c:pt>
                <c:pt idx="1037">
                  <c:v>4.6750000000000682</c:v>
                </c:pt>
                <c:pt idx="1038">
                  <c:v>4.6850000000000591</c:v>
                </c:pt>
                <c:pt idx="1039">
                  <c:v>4.6949999999999932</c:v>
                </c:pt>
                <c:pt idx="1040">
                  <c:v>4.7049999999999841</c:v>
                </c:pt>
                <c:pt idx="1041">
                  <c:v>4.7150000000000318</c:v>
                </c:pt>
                <c:pt idx="1042">
                  <c:v>4.7249999999999659</c:v>
                </c:pt>
                <c:pt idx="1043">
                  <c:v>4.7349999999999568</c:v>
                </c:pt>
                <c:pt idx="1044">
                  <c:v>4.7450000000000614</c:v>
                </c:pt>
                <c:pt idx="1045">
                  <c:v>4.7549999999999955</c:v>
                </c:pt>
                <c:pt idx="1046">
                  <c:v>4.7649999999999864</c:v>
                </c:pt>
                <c:pt idx="1047">
                  <c:v>4.7749999999999773</c:v>
                </c:pt>
                <c:pt idx="1048">
                  <c:v>4.7849999999999682</c:v>
                </c:pt>
                <c:pt idx="1049">
                  <c:v>4.7950000000000159</c:v>
                </c:pt>
                <c:pt idx="1050">
                  <c:v>4.8050000000000068</c:v>
                </c:pt>
                <c:pt idx="1051">
                  <c:v>4.8149999999999977</c:v>
                </c:pt>
                <c:pt idx="1052">
                  <c:v>4.8249999999999886</c:v>
                </c:pt>
                <c:pt idx="1053">
                  <c:v>4.8350000000000364</c:v>
                </c:pt>
                <c:pt idx="1054">
                  <c:v>4.8449999999999704</c:v>
                </c:pt>
                <c:pt idx="1055">
                  <c:v>4.8549999999999613</c:v>
                </c:pt>
                <c:pt idx="1056">
                  <c:v>4.8650000000000091</c:v>
                </c:pt>
                <c:pt idx="1057">
                  <c:v>4.8750000000000568</c:v>
                </c:pt>
                <c:pt idx="1058">
                  <c:v>4.8849999999999909</c:v>
                </c:pt>
                <c:pt idx="1059">
                  <c:v>4.8949999999999818</c:v>
                </c:pt>
                <c:pt idx="1060">
                  <c:v>4.9050000000000296</c:v>
                </c:pt>
                <c:pt idx="1061">
                  <c:v>4.9149999999999636</c:v>
                </c:pt>
                <c:pt idx="1062">
                  <c:v>4.9250000000000682</c:v>
                </c:pt>
                <c:pt idx="1063">
                  <c:v>4.9350000000000591</c:v>
                </c:pt>
                <c:pt idx="1064">
                  <c:v>4.9449999999999932</c:v>
                </c:pt>
                <c:pt idx="1065">
                  <c:v>4.9549999999999841</c:v>
                </c:pt>
                <c:pt idx="1066">
                  <c:v>4.9650000000000318</c:v>
                </c:pt>
                <c:pt idx="1067">
                  <c:v>4.9749999999999659</c:v>
                </c:pt>
                <c:pt idx="1068">
                  <c:v>4.9849999999999568</c:v>
                </c:pt>
                <c:pt idx="1069">
                  <c:v>4.9950000000000614</c:v>
                </c:pt>
                <c:pt idx="1070">
                  <c:v>5.0049999999999955</c:v>
                </c:pt>
                <c:pt idx="1071">
                  <c:v>5.0149999999999864</c:v>
                </c:pt>
                <c:pt idx="1072">
                  <c:v>5.0249999999999773</c:v>
                </c:pt>
                <c:pt idx="1073">
                  <c:v>5.0349999999999682</c:v>
                </c:pt>
                <c:pt idx="1074">
                  <c:v>5.0450000000000159</c:v>
                </c:pt>
                <c:pt idx="1075">
                  <c:v>5.0550000000000068</c:v>
                </c:pt>
                <c:pt idx="1076">
                  <c:v>5.0649999999999977</c:v>
                </c:pt>
                <c:pt idx="1077">
                  <c:v>5.0749999999999886</c:v>
                </c:pt>
                <c:pt idx="1078">
                  <c:v>5.0850000000000364</c:v>
                </c:pt>
                <c:pt idx="1079">
                  <c:v>5.0949999999999704</c:v>
                </c:pt>
                <c:pt idx="1080">
                  <c:v>5.1049999999999613</c:v>
                </c:pt>
                <c:pt idx="1081">
                  <c:v>5.1150000000000091</c:v>
                </c:pt>
                <c:pt idx="1082">
                  <c:v>5.1250000000000568</c:v>
                </c:pt>
                <c:pt idx="1083">
                  <c:v>5.1349999999999909</c:v>
                </c:pt>
                <c:pt idx="1084">
                  <c:v>5.1449999999999818</c:v>
                </c:pt>
                <c:pt idx="1085">
                  <c:v>5.1550000000000296</c:v>
                </c:pt>
                <c:pt idx="1086">
                  <c:v>5.1649999999999636</c:v>
                </c:pt>
                <c:pt idx="1087">
                  <c:v>5.1750000000000682</c:v>
                </c:pt>
                <c:pt idx="1088">
                  <c:v>5.1850000000000591</c:v>
                </c:pt>
                <c:pt idx="1089">
                  <c:v>5.1949999999999932</c:v>
                </c:pt>
                <c:pt idx="1090">
                  <c:v>5.2049999999999841</c:v>
                </c:pt>
                <c:pt idx="1091">
                  <c:v>5.2150000000000318</c:v>
                </c:pt>
                <c:pt idx="1092">
                  <c:v>5.2249999999999659</c:v>
                </c:pt>
                <c:pt idx="1093">
                  <c:v>5.2349999999999568</c:v>
                </c:pt>
                <c:pt idx="1094">
                  <c:v>5.2450000000000614</c:v>
                </c:pt>
                <c:pt idx="1095">
                  <c:v>5.2549999999999955</c:v>
                </c:pt>
                <c:pt idx="1096">
                  <c:v>5.2649999999999864</c:v>
                </c:pt>
                <c:pt idx="1097">
                  <c:v>5.2749999999999773</c:v>
                </c:pt>
                <c:pt idx="1098">
                  <c:v>5.2849999999999682</c:v>
                </c:pt>
                <c:pt idx="1099">
                  <c:v>5.2950000000000159</c:v>
                </c:pt>
                <c:pt idx="1100">
                  <c:v>5.3050000000000068</c:v>
                </c:pt>
                <c:pt idx="1101">
                  <c:v>5.3149999999999977</c:v>
                </c:pt>
                <c:pt idx="1102">
                  <c:v>5.3249999999999886</c:v>
                </c:pt>
                <c:pt idx="1103">
                  <c:v>5.3350000000000364</c:v>
                </c:pt>
                <c:pt idx="1104">
                  <c:v>5.3449999999999704</c:v>
                </c:pt>
                <c:pt idx="1105">
                  <c:v>5.3549999999999613</c:v>
                </c:pt>
                <c:pt idx="1106">
                  <c:v>5.3650000000000091</c:v>
                </c:pt>
                <c:pt idx="1107">
                  <c:v>5.3750000000000568</c:v>
                </c:pt>
                <c:pt idx="1108">
                  <c:v>5.3849999999999909</c:v>
                </c:pt>
                <c:pt idx="1109">
                  <c:v>5.3949999999999818</c:v>
                </c:pt>
                <c:pt idx="1110">
                  <c:v>5.4050000000000296</c:v>
                </c:pt>
                <c:pt idx="1111">
                  <c:v>5.4149999999999636</c:v>
                </c:pt>
                <c:pt idx="1112">
                  <c:v>5.4250000000000682</c:v>
                </c:pt>
                <c:pt idx="1113">
                  <c:v>5.4350000000000591</c:v>
                </c:pt>
                <c:pt idx="1114">
                  <c:v>5.4449999999999932</c:v>
                </c:pt>
                <c:pt idx="1115">
                  <c:v>5.4549999999999841</c:v>
                </c:pt>
                <c:pt idx="1116">
                  <c:v>5.4650000000000318</c:v>
                </c:pt>
                <c:pt idx="1117">
                  <c:v>5.4749999999999659</c:v>
                </c:pt>
                <c:pt idx="1118">
                  <c:v>5.4849999999999568</c:v>
                </c:pt>
                <c:pt idx="1119">
                  <c:v>5.4950000000000614</c:v>
                </c:pt>
                <c:pt idx="1120">
                  <c:v>5.5049999999999955</c:v>
                </c:pt>
                <c:pt idx="1121">
                  <c:v>5.5149999999999864</c:v>
                </c:pt>
                <c:pt idx="1122">
                  <c:v>5.5249999999999773</c:v>
                </c:pt>
                <c:pt idx="1123">
                  <c:v>5.5349999999999682</c:v>
                </c:pt>
                <c:pt idx="1124">
                  <c:v>5.5450000000000159</c:v>
                </c:pt>
                <c:pt idx="1125">
                  <c:v>5.5550000000000068</c:v>
                </c:pt>
                <c:pt idx="1126">
                  <c:v>5.5649999999999977</c:v>
                </c:pt>
                <c:pt idx="1127">
                  <c:v>5.5749999999999886</c:v>
                </c:pt>
                <c:pt idx="1128">
                  <c:v>5.5850000000000364</c:v>
                </c:pt>
                <c:pt idx="1129">
                  <c:v>5.5949999999999704</c:v>
                </c:pt>
                <c:pt idx="1130">
                  <c:v>5.6049999999999613</c:v>
                </c:pt>
                <c:pt idx="1131">
                  <c:v>5.6150000000000091</c:v>
                </c:pt>
                <c:pt idx="1132">
                  <c:v>5.6250000000000568</c:v>
                </c:pt>
                <c:pt idx="1133">
                  <c:v>5.6349999999999909</c:v>
                </c:pt>
                <c:pt idx="1134">
                  <c:v>5.6449999999999818</c:v>
                </c:pt>
                <c:pt idx="1135">
                  <c:v>5.6550000000000296</c:v>
                </c:pt>
                <c:pt idx="1136">
                  <c:v>5.6649999999999636</c:v>
                </c:pt>
                <c:pt idx="1137">
                  <c:v>5.6750000000000682</c:v>
                </c:pt>
                <c:pt idx="1138">
                  <c:v>5.6850000000000591</c:v>
                </c:pt>
                <c:pt idx="1139">
                  <c:v>5.6949999999999932</c:v>
                </c:pt>
                <c:pt idx="1140">
                  <c:v>5.7049999999999841</c:v>
                </c:pt>
                <c:pt idx="1141">
                  <c:v>5.7150000000000318</c:v>
                </c:pt>
                <c:pt idx="1142">
                  <c:v>5.7249999999999659</c:v>
                </c:pt>
                <c:pt idx="1143">
                  <c:v>5.7349999999999568</c:v>
                </c:pt>
                <c:pt idx="1144">
                  <c:v>5.7450000000000614</c:v>
                </c:pt>
                <c:pt idx="1145">
                  <c:v>5.7549999999999955</c:v>
                </c:pt>
                <c:pt idx="1146">
                  <c:v>5.7649999999999864</c:v>
                </c:pt>
                <c:pt idx="1147">
                  <c:v>5.7749999999999773</c:v>
                </c:pt>
                <c:pt idx="1148">
                  <c:v>5.7849999999999682</c:v>
                </c:pt>
                <c:pt idx="1149">
                  <c:v>5.7950000000000159</c:v>
                </c:pt>
                <c:pt idx="1150">
                  <c:v>5.8050000000000068</c:v>
                </c:pt>
                <c:pt idx="1151">
                  <c:v>5.8149999999999977</c:v>
                </c:pt>
                <c:pt idx="1152">
                  <c:v>5.8249999999999886</c:v>
                </c:pt>
                <c:pt idx="1153">
                  <c:v>5.8350000000000364</c:v>
                </c:pt>
                <c:pt idx="1154">
                  <c:v>5.8449999999999704</c:v>
                </c:pt>
                <c:pt idx="1155">
                  <c:v>5.8549999999999613</c:v>
                </c:pt>
                <c:pt idx="1156">
                  <c:v>5.8650000000000091</c:v>
                </c:pt>
                <c:pt idx="1157">
                  <c:v>5.8750000000000568</c:v>
                </c:pt>
                <c:pt idx="1158">
                  <c:v>5.8849999999999909</c:v>
                </c:pt>
                <c:pt idx="1159">
                  <c:v>5.8949999999999818</c:v>
                </c:pt>
                <c:pt idx="1160">
                  <c:v>5.9050000000000296</c:v>
                </c:pt>
                <c:pt idx="1161">
                  <c:v>5.9149999999999636</c:v>
                </c:pt>
                <c:pt idx="1162">
                  <c:v>5.9250000000000682</c:v>
                </c:pt>
                <c:pt idx="1163">
                  <c:v>5.9350000000000591</c:v>
                </c:pt>
                <c:pt idx="1164">
                  <c:v>5.9449999999999932</c:v>
                </c:pt>
                <c:pt idx="1165">
                  <c:v>5.9549999999999841</c:v>
                </c:pt>
                <c:pt idx="1166">
                  <c:v>5.9650000000000318</c:v>
                </c:pt>
                <c:pt idx="1167">
                  <c:v>5.9749999999999659</c:v>
                </c:pt>
                <c:pt idx="1168">
                  <c:v>5.9849999999999568</c:v>
                </c:pt>
                <c:pt idx="1169">
                  <c:v>5.9950000000000614</c:v>
                </c:pt>
                <c:pt idx="1170">
                  <c:v>6.0049999999999955</c:v>
                </c:pt>
                <c:pt idx="1171">
                  <c:v>6.0149999999999864</c:v>
                </c:pt>
                <c:pt idx="1172">
                  <c:v>6.0249999999999773</c:v>
                </c:pt>
                <c:pt idx="1173">
                  <c:v>6.0349999999999682</c:v>
                </c:pt>
                <c:pt idx="1174">
                  <c:v>6.0450000000000159</c:v>
                </c:pt>
                <c:pt idx="1175">
                  <c:v>6.0550000000000068</c:v>
                </c:pt>
                <c:pt idx="1176">
                  <c:v>6.0649999999999977</c:v>
                </c:pt>
                <c:pt idx="1177">
                  <c:v>6.0749999999999886</c:v>
                </c:pt>
                <c:pt idx="1178">
                  <c:v>6.0850000000000364</c:v>
                </c:pt>
                <c:pt idx="1179">
                  <c:v>6.0949999999999704</c:v>
                </c:pt>
                <c:pt idx="1180">
                  <c:v>6.1049999999999613</c:v>
                </c:pt>
                <c:pt idx="1181">
                  <c:v>6.1150000000000091</c:v>
                </c:pt>
                <c:pt idx="1182">
                  <c:v>6.1250000000000568</c:v>
                </c:pt>
                <c:pt idx="1183">
                  <c:v>6.1349999999999909</c:v>
                </c:pt>
                <c:pt idx="1184">
                  <c:v>6.1449999999999818</c:v>
                </c:pt>
                <c:pt idx="1185">
                  <c:v>6.1550000000000296</c:v>
                </c:pt>
                <c:pt idx="1186">
                  <c:v>6.1649999999999636</c:v>
                </c:pt>
                <c:pt idx="1187">
                  <c:v>6.1750000000000682</c:v>
                </c:pt>
                <c:pt idx="1188">
                  <c:v>6.1850000000000591</c:v>
                </c:pt>
                <c:pt idx="1189">
                  <c:v>6.1949999999999932</c:v>
                </c:pt>
                <c:pt idx="1190">
                  <c:v>6.2049999999999841</c:v>
                </c:pt>
                <c:pt idx="1191">
                  <c:v>6.2150000000000318</c:v>
                </c:pt>
                <c:pt idx="1192">
                  <c:v>6.2249999999999659</c:v>
                </c:pt>
                <c:pt idx="1193">
                  <c:v>6.2349999999999568</c:v>
                </c:pt>
                <c:pt idx="1194">
                  <c:v>6.2450000000000614</c:v>
                </c:pt>
                <c:pt idx="1195">
                  <c:v>6.2549999999999955</c:v>
                </c:pt>
                <c:pt idx="1196">
                  <c:v>6.2649999999999864</c:v>
                </c:pt>
                <c:pt idx="1197">
                  <c:v>6.2749999999999773</c:v>
                </c:pt>
                <c:pt idx="1198">
                  <c:v>6.2849999999999682</c:v>
                </c:pt>
                <c:pt idx="1199">
                  <c:v>6.2950000000000159</c:v>
                </c:pt>
                <c:pt idx="1200">
                  <c:v>6.3050000000000068</c:v>
                </c:pt>
                <c:pt idx="1201">
                  <c:v>6.3149999999999977</c:v>
                </c:pt>
                <c:pt idx="1202">
                  <c:v>6.3249999999999886</c:v>
                </c:pt>
                <c:pt idx="1203">
                  <c:v>6.3350000000000364</c:v>
                </c:pt>
                <c:pt idx="1204">
                  <c:v>6.3449999999999704</c:v>
                </c:pt>
                <c:pt idx="1205">
                  <c:v>6.3549999999999613</c:v>
                </c:pt>
                <c:pt idx="1206">
                  <c:v>6.3650000000000091</c:v>
                </c:pt>
                <c:pt idx="1207">
                  <c:v>6.3750000000000568</c:v>
                </c:pt>
                <c:pt idx="1208">
                  <c:v>6.3849999999999909</c:v>
                </c:pt>
                <c:pt idx="1209">
                  <c:v>6.3949999999999818</c:v>
                </c:pt>
                <c:pt idx="1210">
                  <c:v>6.4050000000000296</c:v>
                </c:pt>
                <c:pt idx="1211">
                  <c:v>6.4149999999999636</c:v>
                </c:pt>
                <c:pt idx="1212">
                  <c:v>6.4250000000000682</c:v>
                </c:pt>
                <c:pt idx="1213">
                  <c:v>6.4350000000000591</c:v>
                </c:pt>
                <c:pt idx="1214">
                  <c:v>6.4449999999999932</c:v>
                </c:pt>
                <c:pt idx="1215">
                  <c:v>6.4549999999999841</c:v>
                </c:pt>
                <c:pt idx="1216">
                  <c:v>6.4650000000000318</c:v>
                </c:pt>
                <c:pt idx="1217">
                  <c:v>6.4749999999999659</c:v>
                </c:pt>
                <c:pt idx="1218">
                  <c:v>6.4849999999999568</c:v>
                </c:pt>
                <c:pt idx="1219">
                  <c:v>6.4950000000000614</c:v>
                </c:pt>
                <c:pt idx="1220">
                  <c:v>6.5049999999999955</c:v>
                </c:pt>
                <c:pt idx="1221">
                  <c:v>6.5149999999999864</c:v>
                </c:pt>
                <c:pt idx="1222">
                  <c:v>6.5249999999999773</c:v>
                </c:pt>
                <c:pt idx="1223">
                  <c:v>6.5349999999999682</c:v>
                </c:pt>
                <c:pt idx="1224">
                  <c:v>6.5450000000000159</c:v>
                </c:pt>
                <c:pt idx="1225">
                  <c:v>6.5550000000000068</c:v>
                </c:pt>
                <c:pt idx="1226">
                  <c:v>6.5649999999999977</c:v>
                </c:pt>
                <c:pt idx="1227">
                  <c:v>6.5749999999999886</c:v>
                </c:pt>
                <c:pt idx="1228">
                  <c:v>6.5850000000000364</c:v>
                </c:pt>
                <c:pt idx="1229">
                  <c:v>6.5949999999999704</c:v>
                </c:pt>
                <c:pt idx="1230">
                  <c:v>6.6049999999999613</c:v>
                </c:pt>
                <c:pt idx="1231">
                  <c:v>6.6150000000000091</c:v>
                </c:pt>
                <c:pt idx="1232">
                  <c:v>6.6250000000000568</c:v>
                </c:pt>
                <c:pt idx="1233">
                  <c:v>6.6349999999999909</c:v>
                </c:pt>
                <c:pt idx="1234">
                  <c:v>6.6449999999999818</c:v>
                </c:pt>
                <c:pt idx="1235">
                  <c:v>6.6550000000000296</c:v>
                </c:pt>
                <c:pt idx="1236">
                  <c:v>6.6649999999999636</c:v>
                </c:pt>
                <c:pt idx="1237">
                  <c:v>6.6750000000000682</c:v>
                </c:pt>
                <c:pt idx="1238">
                  <c:v>6.6850000000000591</c:v>
                </c:pt>
                <c:pt idx="1239">
                  <c:v>6.6949999999999932</c:v>
                </c:pt>
                <c:pt idx="1240">
                  <c:v>6.7049999999999841</c:v>
                </c:pt>
                <c:pt idx="1241">
                  <c:v>6.7150000000000318</c:v>
                </c:pt>
                <c:pt idx="1242">
                  <c:v>6.7249999999999659</c:v>
                </c:pt>
                <c:pt idx="1243">
                  <c:v>6.7349999999999568</c:v>
                </c:pt>
                <c:pt idx="1244">
                  <c:v>6.7450000000000614</c:v>
                </c:pt>
                <c:pt idx="1245">
                  <c:v>6.7549999999999955</c:v>
                </c:pt>
                <c:pt idx="1246">
                  <c:v>6.7649999999999864</c:v>
                </c:pt>
                <c:pt idx="1247">
                  <c:v>6.7749999999999773</c:v>
                </c:pt>
                <c:pt idx="1248">
                  <c:v>6.7849999999999682</c:v>
                </c:pt>
                <c:pt idx="1249">
                  <c:v>6.7950000000000159</c:v>
                </c:pt>
                <c:pt idx="1250">
                  <c:v>6.8050000000000068</c:v>
                </c:pt>
                <c:pt idx="1251">
                  <c:v>6.8149999999999977</c:v>
                </c:pt>
                <c:pt idx="1252">
                  <c:v>6.8249999999999886</c:v>
                </c:pt>
                <c:pt idx="1253">
                  <c:v>6.8350000000000364</c:v>
                </c:pt>
                <c:pt idx="1254">
                  <c:v>6.8449999999999704</c:v>
                </c:pt>
                <c:pt idx="1255">
                  <c:v>6.8549999999999613</c:v>
                </c:pt>
                <c:pt idx="1256">
                  <c:v>6.8650000000000091</c:v>
                </c:pt>
                <c:pt idx="1257">
                  <c:v>6.8750000000000568</c:v>
                </c:pt>
                <c:pt idx="1258">
                  <c:v>6.8849999999999909</c:v>
                </c:pt>
                <c:pt idx="1259">
                  <c:v>6.8949999999999818</c:v>
                </c:pt>
                <c:pt idx="1260">
                  <c:v>6.9050000000000296</c:v>
                </c:pt>
                <c:pt idx="1261">
                  <c:v>6.9149999999999636</c:v>
                </c:pt>
                <c:pt idx="1262">
                  <c:v>6.9250000000000682</c:v>
                </c:pt>
                <c:pt idx="1263">
                  <c:v>6.9350000000000591</c:v>
                </c:pt>
                <c:pt idx="1264">
                  <c:v>6.9449999999999932</c:v>
                </c:pt>
                <c:pt idx="1265">
                  <c:v>6.9549999999999841</c:v>
                </c:pt>
                <c:pt idx="1266">
                  <c:v>6.9650000000000318</c:v>
                </c:pt>
                <c:pt idx="1267">
                  <c:v>6.9749999999999659</c:v>
                </c:pt>
                <c:pt idx="1268">
                  <c:v>6.9849999999999568</c:v>
                </c:pt>
                <c:pt idx="1269">
                  <c:v>6.9950000000000614</c:v>
                </c:pt>
                <c:pt idx="1270">
                  <c:v>7.0049999999999955</c:v>
                </c:pt>
                <c:pt idx="1271">
                  <c:v>7.0149999999999864</c:v>
                </c:pt>
                <c:pt idx="1272">
                  <c:v>7.0249999999999773</c:v>
                </c:pt>
                <c:pt idx="1273">
                  <c:v>7.0349999999999682</c:v>
                </c:pt>
                <c:pt idx="1274">
                  <c:v>7.0450000000000159</c:v>
                </c:pt>
                <c:pt idx="1275">
                  <c:v>7.0550000000000068</c:v>
                </c:pt>
                <c:pt idx="1276">
                  <c:v>7.0649999999999977</c:v>
                </c:pt>
                <c:pt idx="1277">
                  <c:v>7.0749999999999886</c:v>
                </c:pt>
                <c:pt idx="1278">
                  <c:v>7.0850000000000364</c:v>
                </c:pt>
                <c:pt idx="1279">
                  <c:v>7.0949999999999704</c:v>
                </c:pt>
                <c:pt idx="1280">
                  <c:v>7.1049999999999613</c:v>
                </c:pt>
                <c:pt idx="1281">
                  <c:v>7.1150000000000091</c:v>
                </c:pt>
                <c:pt idx="1282">
                  <c:v>7.1250000000000568</c:v>
                </c:pt>
                <c:pt idx="1283">
                  <c:v>7.1349999999999909</c:v>
                </c:pt>
                <c:pt idx="1284">
                  <c:v>7.1449999999999818</c:v>
                </c:pt>
                <c:pt idx="1285">
                  <c:v>7.1550000000000296</c:v>
                </c:pt>
                <c:pt idx="1286">
                  <c:v>7.1649999999999636</c:v>
                </c:pt>
                <c:pt idx="1287">
                  <c:v>7.1750000000000682</c:v>
                </c:pt>
                <c:pt idx="1288">
                  <c:v>7.1850000000000591</c:v>
                </c:pt>
                <c:pt idx="1289">
                  <c:v>7.1949999999999932</c:v>
                </c:pt>
                <c:pt idx="1290">
                  <c:v>7.2049999999999841</c:v>
                </c:pt>
                <c:pt idx="1291">
                  <c:v>7.2150000000000318</c:v>
                </c:pt>
                <c:pt idx="1292">
                  <c:v>7.2249999999999659</c:v>
                </c:pt>
                <c:pt idx="1293">
                  <c:v>7.2349999999999568</c:v>
                </c:pt>
                <c:pt idx="1294">
                  <c:v>7.2450000000000614</c:v>
                </c:pt>
                <c:pt idx="1295">
                  <c:v>7.2549999999999955</c:v>
                </c:pt>
                <c:pt idx="1296">
                  <c:v>7.2649999999999864</c:v>
                </c:pt>
                <c:pt idx="1297">
                  <c:v>7.2749999999999773</c:v>
                </c:pt>
                <c:pt idx="1298">
                  <c:v>7.2849999999999682</c:v>
                </c:pt>
                <c:pt idx="1299">
                  <c:v>7.2950000000000159</c:v>
                </c:pt>
                <c:pt idx="1300">
                  <c:v>7.3050000000000068</c:v>
                </c:pt>
                <c:pt idx="1301">
                  <c:v>7.3149999999999977</c:v>
                </c:pt>
                <c:pt idx="1302">
                  <c:v>7.3249999999999886</c:v>
                </c:pt>
                <c:pt idx="1303">
                  <c:v>7.3350000000000364</c:v>
                </c:pt>
                <c:pt idx="1304">
                  <c:v>7.3449999999999704</c:v>
                </c:pt>
                <c:pt idx="1305">
                  <c:v>7.3549999999999613</c:v>
                </c:pt>
                <c:pt idx="1306">
                  <c:v>7.3650000000000091</c:v>
                </c:pt>
                <c:pt idx="1307">
                  <c:v>7.3750000000000568</c:v>
                </c:pt>
                <c:pt idx="1308">
                  <c:v>7.3849999999999909</c:v>
                </c:pt>
                <c:pt idx="1309">
                  <c:v>7.3949999999999818</c:v>
                </c:pt>
                <c:pt idx="1310">
                  <c:v>7.4050000000000296</c:v>
                </c:pt>
                <c:pt idx="1311">
                  <c:v>7.4149999999999636</c:v>
                </c:pt>
                <c:pt idx="1312">
                  <c:v>7.4250000000000682</c:v>
                </c:pt>
                <c:pt idx="1313">
                  <c:v>7.4350000000000591</c:v>
                </c:pt>
                <c:pt idx="1314">
                  <c:v>7.4449999999999932</c:v>
                </c:pt>
                <c:pt idx="1315">
                  <c:v>7.4549999999999841</c:v>
                </c:pt>
                <c:pt idx="1316">
                  <c:v>7.4650000000000318</c:v>
                </c:pt>
                <c:pt idx="1317">
                  <c:v>7.4749999999999659</c:v>
                </c:pt>
                <c:pt idx="1318">
                  <c:v>7.4849999999999568</c:v>
                </c:pt>
                <c:pt idx="1319">
                  <c:v>7.4950000000000614</c:v>
                </c:pt>
                <c:pt idx="1320">
                  <c:v>7.5049999999999955</c:v>
                </c:pt>
                <c:pt idx="1321">
                  <c:v>7.5149999999999864</c:v>
                </c:pt>
                <c:pt idx="1322">
                  <c:v>7.5249999999999773</c:v>
                </c:pt>
                <c:pt idx="1323">
                  <c:v>7.535000000000025</c:v>
                </c:pt>
                <c:pt idx="1324">
                  <c:v>7.5450000000000159</c:v>
                </c:pt>
                <c:pt idx="1325">
                  <c:v>7.5550000000000068</c:v>
                </c:pt>
                <c:pt idx="1326">
                  <c:v>7.5649999999999977</c:v>
                </c:pt>
                <c:pt idx="1327">
                  <c:v>7.5749999999999886</c:v>
                </c:pt>
                <c:pt idx="1328">
                  <c:v>7.5850000000000364</c:v>
                </c:pt>
                <c:pt idx="1329">
                  <c:v>7.5949999999999704</c:v>
                </c:pt>
                <c:pt idx="1330">
                  <c:v>7.6049999999999613</c:v>
                </c:pt>
                <c:pt idx="1331">
                  <c:v>7.6150000000000091</c:v>
                </c:pt>
                <c:pt idx="1332">
                  <c:v>7.6250000000000568</c:v>
                </c:pt>
                <c:pt idx="1333">
                  <c:v>7.6349999999999909</c:v>
                </c:pt>
                <c:pt idx="1334">
                  <c:v>7.6449999999999818</c:v>
                </c:pt>
                <c:pt idx="1335">
                  <c:v>7.6550000000000296</c:v>
                </c:pt>
                <c:pt idx="1336">
                  <c:v>7.6649999999999636</c:v>
                </c:pt>
                <c:pt idx="1337">
                  <c:v>7.6750000000000682</c:v>
                </c:pt>
                <c:pt idx="1338">
                  <c:v>7.6850000000000591</c:v>
                </c:pt>
                <c:pt idx="1339">
                  <c:v>7.6949999999999932</c:v>
                </c:pt>
                <c:pt idx="1340">
                  <c:v>7.7049999999999841</c:v>
                </c:pt>
                <c:pt idx="1341">
                  <c:v>7.7150000000000318</c:v>
                </c:pt>
                <c:pt idx="1342">
                  <c:v>7.7249999999999659</c:v>
                </c:pt>
                <c:pt idx="1343">
                  <c:v>7.7349999999999568</c:v>
                </c:pt>
                <c:pt idx="1344">
                  <c:v>7.7450000000000614</c:v>
                </c:pt>
                <c:pt idx="1345">
                  <c:v>7.7549999999999955</c:v>
                </c:pt>
                <c:pt idx="1346">
                  <c:v>7.7649999999999864</c:v>
                </c:pt>
                <c:pt idx="1347">
                  <c:v>7.7749999999999773</c:v>
                </c:pt>
                <c:pt idx="1348">
                  <c:v>7.785000000000025</c:v>
                </c:pt>
                <c:pt idx="1349">
                  <c:v>7.7950000000000159</c:v>
                </c:pt>
                <c:pt idx="1350">
                  <c:v>7.8050000000000068</c:v>
                </c:pt>
                <c:pt idx="1351">
                  <c:v>7.8149999999999977</c:v>
                </c:pt>
                <c:pt idx="1352">
                  <c:v>7.8249999999999886</c:v>
                </c:pt>
                <c:pt idx="1353">
                  <c:v>7.8350000000000364</c:v>
                </c:pt>
                <c:pt idx="1354">
                  <c:v>7.8449999999999704</c:v>
                </c:pt>
                <c:pt idx="1355">
                  <c:v>7.8549999999999613</c:v>
                </c:pt>
                <c:pt idx="1356">
                  <c:v>7.8650000000000091</c:v>
                </c:pt>
                <c:pt idx="1357">
                  <c:v>7.8750000000000568</c:v>
                </c:pt>
                <c:pt idx="1358">
                  <c:v>7.8849999999999909</c:v>
                </c:pt>
                <c:pt idx="1359">
                  <c:v>7.8949999999999818</c:v>
                </c:pt>
                <c:pt idx="1360">
                  <c:v>7.9050000000000296</c:v>
                </c:pt>
                <c:pt idx="1361">
                  <c:v>7.9149999999999636</c:v>
                </c:pt>
                <c:pt idx="1362">
                  <c:v>7.9250000000000682</c:v>
                </c:pt>
                <c:pt idx="1363">
                  <c:v>7.9350000000000591</c:v>
                </c:pt>
                <c:pt idx="1364">
                  <c:v>7.9449999999999932</c:v>
                </c:pt>
                <c:pt idx="1365">
                  <c:v>7.9549999999999841</c:v>
                </c:pt>
                <c:pt idx="1366">
                  <c:v>7.9650000000000318</c:v>
                </c:pt>
                <c:pt idx="1367">
                  <c:v>7.9749999999999659</c:v>
                </c:pt>
                <c:pt idx="1368">
                  <c:v>7.9849999999999568</c:v>
                </c:pt>
                <c:pt idx="1369">
                  <c:v>7.9950000000000614</c:v>
                </c:pt>
                <c:pt idx="1370">
                  <c:v>8.0049999999999955</c:v>
                </c:pt>
                <c:pt idx="1371">
                  <c:v>8.0149999999999864</c:v>
                </c:pt>
                <c:pt idx="1372">
                  <c:v>8.0249999999999773</c:v>
                </c:pt>
                <c:pt idx="1373">
                  <c:v>8.035000000000025</c:v>
                </c:pt>
                <c:pt idx="1374">
                  <c:v>8.0450000000000159</c:v>
                </c:pt>
                <c:pt idx="1375">
                  <c:v>8.0550000000000068</c:v>
                </c:pt>
                <c:pt idx="1376">
                  <c:v>8.0649999999999977</c:v>
                </c:pt>
                <c:pt idx="1377">
                  <c:v>8.0749999999999886</c:v>
                </c:pt>
                <c:pt idx="1378">
                  <c:v>8.0850000000000364</c:v>
                </c:pt>
                <c:pt idx="1379">
                  <c:v>8.0949999999999704</c:v>
                </c:pt>
                <c:pt idx="1380">
                  <c:v>8.1049999999999613</c:v>
                </c:pt>
                <c:pt idx="1381">
                  <c:v>8.1150000000000091</c:v>
                </c:pt>
                <c:pt idx="1382">
                  <c:v>8.1250000000000568</c:v>
                </c:pt>
                <c:pt idx="1383">
                  <c:v>8.1349999999999909</c:v>
                </c:pt>
                <c:pt idx="1384">
                  <c:v>8.1449999999999818</c:v>
                </c:pt>
                <c:pt idx="1385">
                  <c:v>8.1550000000000296</c:v>
                </c:pt>
                <c:pt idx="1386">
                  <c:v>8.1649999999999636</c:v>
                </c:pt>
                <c:pt idx="1387">
                  <c:v>8.1750000000000682</c:v>
                </c:pt>
                <c:pt idx="1388">
                  <c:v>8.1850000000000591</c:v>
                </c:pt>
                <c:pt idx="1389">
                  <c:v>8.1949999999999932</c:v>
                </c:pt>
                <c:pt idx="1390">
                  <c:v>8.2049999999999841</c:v>
                </c:pt>
                <c:pt idx="1391">
                  <c:v>8.2150000000000318</c:v>
                </c:pt>
                <c:pt idx="1392">
                  <c:v>8.2249999999999659</c:v>
                </c:pt>
                <c:pt idx="1393">
                  <c:v>8.2349999999999568</c:v>
                </c:pt>
                <c:pt idx="1394">
                  <c:v>8.2450000000000614</c:v>
                </c:pt>
                <c:pt idx="1395">
                  <c:v>8.2549999999999955</c:v>
                </c:pt>
                <c:pt idx="1396">
                  <c:v>8.2649999999999864</c:v>
                </c:pt>
                <c:pt idx="1397">
                  <c:v>8.2749999999999773</c:v>
                </c:pt>
                <c:pt idx="1398">
                  <c:v>8.285000000000025</c:v>
                </c:pt>
                <c:pt idx="1399">
                  <c:v>8.2950000000000159</c:v>
                </c:pt>
                <c:pt idx="1400">
                  <c:v>8.3050000000000068</c:v>
                </c:pt>
                <c:pt idx="1401">
                  <c:v>8.3149999999999977</c:v>
                </c:pt>
                <c:pt idx="1402">
                  <c:v>8.3249999999999886</c:v>
                </c:pt>
                <c:pt idx="1403">
                  <c:v>8.3350000000000364</c:v>
                </c:pt>
                <c:pt idx="1404">
                  <c:v>8.3449999999999704</c:v>
                </c:pt>
                <c:pt idx="1405">
                  <c:v>8.3549999999999613</c:v>
                </c:pt>
                <c:pt idx="1406">
                  <c:v>8.3650000000000091</c:v>
                </c:pt>
                <c:pt idx="1407">
                  <c:v>8.3750000000000568</c:v>
                </c:pt>
                <c:pt idx="1408">
                  <c:v>8.3849999999999909</c:v>
                </c:pt>
                <c:pt idx="1409">
                  <c:v>8.3949999999999818</c:v>
                </c:pt>
                <c:pt idx="1410">
                  <c:v>8.4050000000000296</c:v>
                </c:pt>
                <c:pt idx="1411">
                  <c:v>8.4149999999999636</c:v>
                </c:pt>
                <c:pt idx="1412">
                  <c:v>8.4250000000000682</c:v>
                </c:pt>
                <c:pt idx="1413">
                  <c:v>8.4350000000000591</c:v>
                </c:pt>
                <c:pt idx="1414">
                  <c:v>8.4449999999999932</c:v>
                </c:pt>
                <c:pt idx="1415">
                  <c:v>8.4549999999999841</c:v>
                </c:pt>
                <c:pt idx="1416">
                  <c:v>8.4650000000000318</c:v>
                </c:pt>
                <c:pt idx="1417">
                  <c:v>8.4749999999999659</c:v>
                </c:pt>
                <c:pt idx="1418">
                  <c:v>8.4849999999999568</c:v>
                </c:pt>
                <c:pt idx="1419">
                  <c:v>8.4950000000000614</c:v>
                </c:pt>
                <c:pt idx="1420">
                  <c:v>8.5049999999999955</c:v>
                </c:pt>
                <c:pt idx="1421">
                  <c:v>8.5149999999999864</c:v>
                </c:pt>
                <c:pt idx="1422">
                  <c:v>8.5249999999999773</c:v>
                </c:pt>
                <c:pt idx="1423">
                  <c:v>8.535000000000025</c:v>
                </c:pt>
                <c:pt idx="1424">
                  <c:v>8.5450000000000159</c:v>
                </c:pt>
                <c:pt idx="1425">
                  <c:v>8.5550000000000068</c:v>
                </c:pt>
                <c:pt idx="1426">
                  <c:v>8.5649999999999977</c:v>
                </c:pt>
                <c:pt idx="1427">
                  <c:v>8.5749999999999886</c:v>
                </c:pt>
                <c:pt idx="1428">
                  <c:v>8.5850000000000364</c:v>
                </c:pt>
                <c:pt idx="1429">
                  <c:v>8.5949999999999704</c:v>
                </c:pt>
                <c:pt idx="1430">
                  <c:v>8.6049999999999613</c:v>
                </c:pt>
                <c:pt idx="1431">
                  <c:v>8.6150000000000091</c:v>
                </c:pt>
                <c:pt idx="1432">
                  <c:v>8.6250000000000568</c:v>
                </c:pt>
                <c:pt idx="1433">
                  <c:v>8.6349999999999909</c:v>
                </c:pt>
                <c:pt idx="1434">
                  <c:v>8.6449999999999818</c:v>
                </c:pt>
                <c:pt idx="1435">
                  <c:v>8.6550000000000296</c:v>
                </c:pt>
                <c:pt idx="1436">
                  <c:v>8.6649999999999636</c:v>
                </c:pt>
                <c:pt idx="1437">
                  <c:v>8.6750000000000682</c:v>
                </c:pt>
                <c:pt idx="1438">
                  <c:v>8.6850000000000591</c:v>
                </c:pt>
                <c:pt idx="1439">
                  <c:v>8.6949999999999932</c:v>
                </c:pt>
                <c:pt idx="1440">
                  <c:v>8.7049999999999841</c:v>
                </c:pt>
                <c:pt idx="1441">
                  <c:v>8.7150000000000318</c:v>
                </c:pt>
                <c:pt idx="1442">
                  <c:v>8.7249999999999659</c:v>
                </c:pt>
                <c:pt idx="1443">
                  <c:v>8.7349999999999568</c:v>
                </c:pt>
                <c:pt idx="1444">
                  <c:v>8.7450000000000614</c:v>
                </c:pt>
                <c:pt idx="1445">
                  <c:v>8.7549999999999955</c:v>
                </c:pt>
                <c:pt idx="1446">
                  <c:v>8.7649999999999864</c:v>
                </c:pt>
                <c:pt idx="1447">
                  <c:v>8.7749999999999773</c:v>
                </c:pt>
                <c:pt idx="1448">
                  <c:v>8.785000000000025</c:v>
                </c:pt>
                <c:pt idx="1449">
                  <c:v>8.7950000000000159</c:v>
                </c:pt>
                <c:pt idx="1450">
                  <c:v>8.8050000000000068</c:v>
                </c:pt>
                <c:pt idx="1451">
                  <c:v>8.8149999999999977</c:v>
                </c:pt>
                <c:pt idx="1452">
                  <c:v>8.8249999999999886</c:v>
                </c:pt>
                <c:pt idx="1453">
                  <c:v>8.8350000000000364</c:v>
                </c:pt>
                <c:pt idx="1454">
                  <c:v>8.8449999999999704</c:v>
                </c:pt>
                <c:pt idx="1455">
                  <c:v>8.8549999999999613</c:v>
                </c:pt>
                <c:pt idx="1456">
                  <c:v>8.8650000000000091</c:v>
                </c:pt>
                <c:pt idx="1457">
                  <c:v>8.8750000000000568</c:v>
                </c:pt>
                <c:pt idx="1458">
                  <c:v>8.8849999999999909</c:v>
                </c:pt>
                <c:pt idx="1459">
                  <c:v>8.8949999999999818</c:v>
                </c:pt>
                <c:pt idx="1460">
                  <c:v>8.9050000000000296</c:v>
                </c:pt>
                <c:pt idx="1461">
                  <c:v>8.9149999999999636</c:v>
                </c:pt>
                <c:pt idx="1462">
                  <c:v>8.9250000000000682</c:v>
                </c:pt>
                <c:pt idx="1463">
                  <c:v>8.9350000000000591</c:v>
                </c:pt>
                <c:pt idx="1464">
                  <c:v>8.9449999999999932</c:v>
                </c:pt>
                <c:pt idx="1465">
                  <c:v>8.9549999999999841</c:v>
                </c:pt>
                <c:pt idx="1466">
                  <c:v>8.9650000000000318</c:v>
                </c:pt>
                <c:pt idx="1467">
                  <c:v>8.9749999999999659</c:v>
                </c:pt>
                <c:pt idx="1468">
                  <c:v>8.9849999999999568</c:v>
                </c:pt>
                <c:pt idx="1469">
                  <c:v>8.9950000000000614</c:v>
                </c:pt>
                <c:pt idx="1470">
                  <c:v>9.0049999999999955</c:v>
                </c:pt>
                <c:pt idx="1471">
                  <c:v>9.0149999999999864</c:v>
                </c:pt>
                <c:pt idx="1472">
                  <c:v>9.0249999999999773</c:v>
                </c:pt>
                <c:pt idx="1473">
                  <c:v>9.035000000000025</c:v>
                </c:pt>
                <c:pt idx="1474">
                  <c:v>9.0450000000000159</c:v>
                </c:pt>
                <c:pt idx="1475">
                  <c:v>9.0550000000000068</c:v>
                </c:pt>
                <c:pt idx="1476">
                  <c:v>9.0649999999999977</c:v>
                </c:pt>
                <c:pt idx="1477">
                  <c:v>9.0749999999999886</c:v>
                </c:pt>
                <c:pt idx="1478">
                  <c:v>9.0850000000000364</c:v>
                </c:pt>
                <c:pt idx="1479">
                  <c:v>9.0949999999999704</c:v>
                </c:pt>
                <c:pt idx="1480">
                  <c:v>9.1049999999999613</c:v>
                </c:pt>
                <c:pt idx="1481">
                  <c:v>9.1150000000000091</c:v>
                </c:pt>
                <c:pt idx="1482">
                  <c:v>9.1250000000000568</c:v>
                </c:pt>
                <c:pt idx="1483">
                  <c:v>9.1349999999999909</c:v>
                </c:pt>
                <c:pt idx="1484">
                  <c:v>9.1449999999999818</c:v>
                </c:pt>
                <c:pt idx="1485">
                  <c:v>9.1550000000000296</c:v>
                </c:pt>
                <c:pt idx="1486">
                  <c:v>9.1649999999999636</c:v>
                </c:pt>
                <c:pt idx="1487">
                  <c:v>9.1750000000000682</c:v>
                </c:pt>
                <c:pt idx="1488">
                  <c:v>9.1850000000000591</c:v>
                </c:pt>
                <c:pt idx="1489">
                  <c:v>9.1949999999999932</c:v>
                </c:pt>
                <c:pt idx="1490">
                  <c:v>9.2049999999999841</c:v>
                </c:pt>
                <c:pt idx="1491">
                  <c:v>9.2150000000000318</c:v>
                </c:pt>
                <c:pt idx="1492">
                  <c:v>9.2249999999999659</c:v>
                </c:pt>
                <c:pt idx="1493">
                  <c:v>9.2349999999999568</c:v>
                </c:pt>
                <c:pt idx="1494">
                  <c:v>9.2450000000000614</c:v>
                </c:pt>
                <c:pt idx="1495">
                  <c:v>9.2549999999999955</c:v>
                </c:pt>
                <c:pt idx="1496">
                  <c:v>9.2649999999999864</c:v>
                </c:pt>
                <c:pt idx="1497">
                  <c:v>9.2749999999999773</c:v>
                </c:pt>
                <c:pt idx="1498">
                  <c:v>9.285000000000025</c:v>
                </c:pt>
                <c:pt idx="1499">
                  <c:v>9.2950000000000159</c:v>
                </c:pt>
                <c:pt idx="1500">
                  <c:v>9.3050000000000068</c:v>
                </c:pt>
                <c:pt idx="1501">
                  <c:v>9.3149999999999977</c:v>
                </c:pt>
                <c:pt idx="1502">
                  <c:v>9.3249999999999886</c:v>
                </c:pt>
                <c:pt idx="1503">
                  <c:v>9.3350000000000364</c:v>
                </c:pt>
                <c:pt idx="1504">
                  <c:v>9.3449999999999704</c:v>
                </c:pt>
                <c:pt idx="1505">
                  <c:v>9.3549999999999613</c:v>
                </c:pt>
                <c:pt idx="1506">
                  <c:v>9.3650000000000091</c:v>
                </c:pt>
                <c:pt idx="1507">
                  <c:v>9.3750000000000568</c:v>
                </c:pt>
                <c:pt idx="1508">
                  <c:v>9.3849999999999909</c:v>
                </c:pt>
                <c:pt idx="1509">
                  <c:v>9.3949999999999818</c:v>
                </c:pt>
                <c:pt idx="1510">
                  <c:v>9.4050000000000296</c:v>
                </c:pt>
                <c:pt idx="1511">
                  <c:v>9.4149999999999636</c:v>
                </c:pt>
                <c:pt idx="1512">
                  <c:v>9.4250000000000682</c:v>
                </c:pt>
                <c:pt idx="1513">
                  <c:v>9.4350000000000591</c:v>
                </c:pt>
                <c:pt idx="1514">
                  <c:v>9.4449999999999932</c:v>
                </c:pt>
                <c:pt idx="1515">
                  <c:v>9.4549999999999841</c:v>
                </c:pt>
                <c:pt idx="1516">
                  <c:v>9.4650000000000318</c:v>
                </c:pt>
                <c:pt idx="1517">
                  <c:v>9.4749999999999659</c:v>
                </c:pt>
                <c:pt idx="1518">
                  <c:v>9.4849999999999568</c:v>
                </c:pt>
                <c:pt idx="1519">
                  <c:v>9.4950000000000614</c:v>
                </c:pt>
                <c:pt idx="1520">
                  <c:v>9.5049999999999955</c:v>
                </c:pt>
                <c:pt idx="1521">
                  <c:v>9.5149999999999864</c:v>
                </c:pt>
                <c:pt idx="1522">
                  <c:v>9.5249999999999773</c:v>
                </c:pt>
                <c:pt idx="1523">
                  <c:v>9.535000000000025</c:v>
                </c:pt>
                <c:pt idx="1524">
                  <c:v>9.5450000000000159</c:v>
                </c:pt>
                <c:pt idx="1525">
                  <c:v>9.5550000000000068</c:v>
                </c:pt>
                <c:pt idx="1526">
                  <c:v>9.5649999999999977</c:v>
                </c:pt>
                <c:pt idx="1527">
                  <c:v>9.5749999999999886</c:v>
                </c:pt>
                <c:pt idx="1528">
                  <c:v>9.5850000000000364</c:v>
                </c:pt>
                <c:pt idx="1529">
                  <c:v>9.5949999999999704</c:v>
                </c:pt>
                <c:pt idx="1530">
                  <c:v>9.6049999999999613</c:v>
                </c:pt>
                <c:pt idx="1531">
                  <c:v>9.6150000000000091</c:v>
                </c:pt>
                <c:pt idx="1532">
                  <c:v>9.6250000000000568</c:v>
                </c:pt>
                <c:pt idx="1533">
                  <c:v>9.6349999999999909</c:v>
                </c:pt>
                <c:pt idx="1534">
                  <c:v>9.6449999999999818</c:v>
                </c:pt>
                <c:pt idx="1535">
                  <c:v>9.6550000000000296</c:v>
                </c:pt>
                <c:pt idx="1536">
                  <c:v>9.6649999999999636</c:v>
                </c:pt>
                <c:pt idx="1537">
                  <c:v>9.6750000000000682</c:v>
                </c:pt>
                <c:pt idx="1538">
                  <c:v>9.6850000000000591</c:v>
                </c:pt>
                <c:pt idx="1539">
                  <c:v>9.6949999999999932</c:v>
                </c:pt>
                <c:pt idx="1540">
                  <c:v>9.7049999999999841</c:v>
                </c:pt>
                <c:pt idx="1541">
                  <c:v>9.7150000000000318</c:v>
                </c:pt>
                <c:pt idx="1542">
                  <c:v>9.7249999999999659</c:v>
                </c:pt>
                <c:pt idx="1543">
                  <c:v>9.7349999999999568</c:v>
                </c:pt>
                <c:pt idx="1544">
                  <c:v>9.7450000000000614</c:v>
                </c:pt>
                <c:pt idx="1545">
                  <c:v>9.7549999999999955</c:v>
                </c:pt>
                <c:pt idx="1546">
                  <c:v>9.7649999999999864</c:v>
                </c:pt>
                <c:pt idx="1547">
                  <c:v>9.7749999999999773</c:v>
                </c:pt>
                <c:pt idx="1548">
                  <c:v>9.785000000000025</c:v>
                </c:pt>
                <c:pt idx="1549">
                  <c:v>9.7950000000000159</c:v>
                </c:pt>
                <c:pt idx="1550">
                  <c:v>9.8050000000000068</c:v>
                </c:pt>
                <c:pt idx="1551">
                  <c:v>9.8149999999999977</c:v>
                </c:pt>
                <c:pt idx="1552">
                  <c:v>9.8249999999999886</c:v>
                </c:pt>
                <c:pt idx="1553">
                  <c:v>9.8350000000000364</c:v>
                </c:pt>
                <c:pt idx="1554">
                  <c:v>9.8449999999999704</c:v>
                </c:pt>
                <c:pt idx="1555">
                  <c:v>9.8549999999999613</c:v>
                </c:pt>
                <c:pt idx="1556">
                  <c:v>9.8650000000000091</c:v>
                </c:pt>
                <c:pt idx="1557">
                  <c:v>9.8750000000000568</c:v>
                </c:pt>
                <c:pt idx="1558">
                  <c:v>9.8849999999999909</c:v>
                </c:pt>
                <c:pt idx="1559">
                  <c:v>9.8949999999999818</c:v>
                </c:pt>
                <c:pt idx="1560">
                  <c:v>9.9050000000000296</c:v>
                </c:pt>
                <c:pt idx="1561">
                  <c:v>9.9149999999999636</c:v>
                </c:pt>
                <c:pt idx="1562">
                  <c:v>9.9250000000000682</c:v>
                </c:pt>
                <c:pt idx="1563">
                  <c:v>9.9350000000000591</c:v>
                </c:pt>
                <c:pt idx="1564">
                  <c:v>9.9449999999999932</c:v>
                </c:pt>
                <c:pt idx="1565">
                  <c:v>9.9549999999999841</c:v>
                </c:pt>
                <c:pt idx="1566">
                  <c:v>9.9650000000000318</c:v>
                </c:pt>
                <c:pt idx="1567">
                  <c:v>9.9749999999999659</c:v>
                </c:pt>
                <c:pt idx="1568">
                  <c:v>9.9849999999999568</c:v>
                </c:pt>
                <c:pt idx="1569">
                  <c:v>9.9950000000000614</c:v>
                </c:pt>
                <c:pt idx="1570">
                  <c:v>10.004999999999995</c:v>
                </c:pt>
                <c:pt idx="1571">
                  <c:v>10.014999999999986</c:v>
                </c:pt>
                <c:pt idx="1572">
                  <c:v>10.024999999999977</c:v>
                </c:pt>
                <c:pt idx="1573">
                  <c:v>10.035000000000025</c:v>
                </c:pt>
                <c:pt idx="1574">
                  <c:v>10.045000000000016</c:v>
                </c:pt>
                <c:pt idx="1575">
                  <c:v>10.055000000000007</c:v>
                </c:pt>
                <c:pt idx="1576">
                  <c:v>10.064999999999998</c:v>
                </c:pt>
                <c:pt idx="1577">
                  <c:v>10.074999999999989</c:v>
                </c:pt>
                <c:pt idx="1578">
                  <c:v>10.085000000000036</c:v>
                </c:pt>
                <c:pt idx="1579">
                  <c:v>10.09499999999997</c:v>
                </c:pt>
                <c:pt idx="1580">
                  <c:v>10.104999999999961</c:v>
                </c:pt>
                <c:pt idx="1581">
                  <c:v>10.115000000000009</c:v>
                </c:pt>
                <c:pt idx="1582">
                  <c:v>10.125000000000057</c:v>
                </c:pt>
                <c:pt idx="1583">
                  <c:v>10.134999999999991</c:v>
                </c:pt>
                <c:pt idx="1584">
                  <c:v>10.144999999999982</c:v>
                </c:pt>
                <c:pt idx="1585">
                  <c:v>10.15500000000003</c:v>
                </c:pt>
                <c:pt idx="1586">
                  <c:v>10.164999999999964</c:v>
                </c:pt>
                <c:pt idx="1587">
                  <c:v>10.175000000000068</c:v>
                </c:pt>
                <c:pt idx="1588">
                  <c:v>10.185000000000059</c:v>
                </c:pt>
                <c:pt idx="1589">
                  <c:v>10.194999999999993</c:v>
                </c:pt>
                <c:pt idx="1590">
                  <c:v>10.204999999999984</c:v>
                </c:pt>
                <c:pt idx="1591">
                  <c:v>10.215000000000032</c:v>
                </c:pt>
                <c:pt idx="1592">
                  <c:v>10.224999999999966</c:v>
                </c:pt>
                <c:pt idx="1593">
                  <c:v>10.234999999999957</c:v>
                </c:pt>
                <c:pt idx="1594">
                  <c:v>10.245000000000061</c:v>
                </c:pt>
                <c:pt idx="1595">
                  <c:v>10.254999999999995</c:v>
                </c:pt>
                <c:pt idx="1596">
                  <c:v>10.264999999999986</c:v>
                </c:pt>
                <c:pt idx="1597">
                  <c:v>10.274999999999977</c:v>
                </c:pt>
                <c:pt idx="1598">
                  <c:v>10.285000000000025</c:v>
                </c:pt>
                <c:pt idx="1599">
                  <c:v>10.295000000000016</c:v>
                </c:pt>
                <c:pt idx="1600">
                  <c:v>10.305000000000007</c:v>
                </c:pt>
                <c:pt idx="1601">
                  <c:v>10.314999999999998</c:v>
                </c:pt>
                <c:pt idx="1602">
                  <c:v>10.324999999999989</c:v>
                </c:pt>
                <c:pt idx="1603">
                  <c:v>10.335000000000036</c:v>
                </c:pt>
                <c:pt idx="1604">
                  <c:v>10.34499999999997</c:v>
                </c:pt>
                <c:pt idx="1605">
                  <c:v>10.354999999999961</c:v>
                </c:pt>
                <c:pt idx="1606">
                  <c:v>10.365000000000009</c:v>
                </c:pt>
                <c:pt idx="1607">
                  <c:v>10.375000000000057</c:v>
                </c:pt>
                <c:pt idx="1608">
                  <c:v>10.384999999999991</c:v>
                </c:pt>
                <c:pt idx="1609">
                  <c:v>10.394999999999982</c:v>
                </c:pt>
                <c:pt idx="1610">
                  <c:v>10.40500000000003</c:v>
                </c:pt>
                <c:pt idx="1611">
                  <c:v>10.414999999999964</c:v>
                </c:pt>
                <c:pt idx="1612">
                  <c:v>10.425000000000068</c:v>
                </c:pt>
                <c:pt idx="1613">
                  <c:v>10.435000000000059</c:v>
                </c:pt>
                <c:pt idx="1614">
                  <c:v>10.444999999999993</c:v>
                </c:pt>
                <c:pt idx="1615">
                  <c:v>10.454999999999984</c:v>
                </c:pt>
                <c:pt idx="1616">
                  <c:v>10.465000000000032</c:v>
                </c:pt>
                <c:pt idx="1617">
                  <c:v>10.474999999999966</c:v>
                </c:pt>
                <c:pt idx="1618">
                  <c:v>10.484999999999957</c:v>
                </c:pt>
                <c:pt idx="1619">
                  <c:v>10.495000000000061</c:v>
                </c:pt>
                <c:pt idx="1620">
                  <c:v>10.504999999999995</c:v>
                </c:pt>
                <c:pt idx="1621">
                  <c:v>10.514999999999986</c:v>
                </c:pt>
                <c:pt idx="1622">
                  <c:v>10.524999999999977</c:v>
                </c:pt>
                <c:pt idx="1623">
                  <c:v>10.535000000000025</c:v>
                </c:pt>
                <c:pt idx="1624">
                  <c:v>10.545000000000016</c:v>
                </c:pt>
                <c:pt idx="1625">
                  <c:v>10.555000000000007</c:v>
                </c:pt>
                <c:pt idx="1626">
                  <c:v>10.564999999999998</c:v>
                </c:pt>
                <c:pt idx="1627">
                  <c:v>10.574999999999989</c:v>
                </c:pt>
                <c:pt idx="1628">
                  <c:v>10.585000000000036</c:v>
                </c:pt>
                <c:pt idx="1629">
                  <c:v>10.59499999999997</c:v>
                </c:pt>
                <c:pt idx="1630">
                  <c:v>10.604999999999961</c:v>
                </c:pt>
                <c:pt idx="1631">
                  <c:v>10.615000000000009</c:v>
                </c:pt>
                <c:pt idx="1632">
                  <c:v>10.625000000000057</c:v>
                </c:pt>
                <c:pt idx="1633">
                  <c:v>10.634999999999991</c:v>
                </c:pt>
                <c:pt idx="1634">
                  <c:v>10.644999999999982</c:v>
                </c:pt>
                <c:pt idx="1635">
                  <c:v>10.65500000000003</c:v>
                </c:pt>
                <c:pt idx="1636">
                  <c:v>10.664999999999964</c:v>
                </c:pt>
                <c:pt idx="1637">
                  <c:v>10.675000000000068</c:v>
                </c:pt>
                <c:pt idx="1638">
                  <c:v>10.685000000000059</c:v>
                </c:pt>
                <c:pt idx="1639">
                  <c:v>10.694999999999993</c:v>
                </c:pt>
                <c:pt idx="1640">
                  <c:v>10.704999999999984</c:v>
                </c:pt>
                <c:pt idx="1641">
                  <c:v>10.715000000000032</c:v>
                </c:pt>
                <c:pt idx="1642">
                  <c:v>10.724999999999966</c:v>
                </c:pt>
                <c:pt idx="1643">
                  <c:v>10.734999999999957</c:v>
                </c:pt>
                <c:pt idx="1644">
                  <c:v>10.745000000000061</c:v>
                </c:pt>
                <c:pt idx="1645">
                  <c:v>10.754999999999995</c:v>
                </c:pt>
                <c:pt idx="1646">
                  <c:v>10.764999999999986</c:v>
                </c:pt>
                <c:pt idx="1647">
                  <c:v>10.774999999999977</c:v>
                </c:pt>
                <c:pt idx="1648">
                  <c:v>10.785000000000025</c:v>
                </c:pt>
                <c:pt idx="1649">
                  <c:v>10.795000000000016</c:v>
                </c:pt>
                <c:pt idx="1650">
                  <c:v>10.805000000000007</c:v>
                </c:pt>
                <c:pt idx="1651">
                  <c:v>10.814999999999998</c:v>
                </c:pt>
                <c:pt idx="1652">
                  <c:v>10.824999999999989</c:v>
                </c:pt>
                <c:pt idx="1653">
                  <c:v>10.835000000000036</c:v>
                </c:pt>
                <c:pt idx="1654">
                  <c:v>10.84499999999997</c:v>
                </c:pt>
                <c:pt idx="1655">
                  <c:v>10.854999999999961</c:v>
                </c:pt>
                <c:pt idx="1656">
                  <c:v>10.865000000000009</c:v>
                </c:pt>
                <c:pt idx="1657">
                  <c:v>10.875000000000057</c:v>
                </c:pt>
                <c:pt idx="1658">
                  <c:v>10.884999999999991</c:v>
                </c:pt>
                <c:pt idx="1659">
                  <c:v>10.894999999999982</c:v>
                </c:pt>
                <c:pt idx="1660">
                  <c:v>10.90500000000003</c:v>
                </c:pt>
                <c:pt idx="1661">
                  <c:v>10.914999999999964</c:v>
                </c:pt>
                <c:pt idx="1662">
                  <c:v>10.925000000000068</c:v>
                </c:pt>
                <c:pt idx="1663">
                  <c:v>10.935000000000059</c:v>
                </c:pt>
                <c:pt idx="1664">
                  <c:v>10.944999999999993</c:v>
                </c:pt>
                <c:pt idx="1665">
                  <c:v>10.954999999999984</c:v>
                </c:pt>
                <c:pt idx="1666">
                  <c:v>10.965000000000032</c:v>
                </c:pt>
                <c:pt idx="1667">
                  <c:v>10.974999999999966</c:v>
                </c:pt>
                <c:pt idx="1668">
                  <c:v>10.984999999999957</c:v>
                </c:pt>
                <c:pt idx="1669">
                  <c:v>10.995000000000061</c:v>
                </c:pt>
                <c:pt idx="1670">
                  <c:v>11.004999999999995</c:v>
                </c:pt>
                <c:pt idx="1671">
                  <c:v>11.014999999999986</c:v>
                </c:pt>
                <c:pt idx="1672">
                  <c:v>11.024999999999977</c:v>
                </c:pt>
                <c:pt idx="1673">
                  <c:v>11.035000000000025</c:v>
                </c:pt>
                <c:pt idx="1674">
                  <c:v>11.045000000000016</c:v>
                </c:pt>
                <c:pt idx="1675">
                  <c:v>11.055000000000007</c:v>
                </c:pt>
                <c:pt idx="1676">
                  <c:v>11.064999999999998</c:v>
                </c:pt>
                <c:pt idx="1677">
                  <c:v>11.074999999999989</c:v>
                </c:pt>
                <c:pt idx="1678">
                  <c:v>11.085000000000036</c:v>
                </c:pt>
                <c:pt idx="1679">
                  <c:v>11.09499999999997</c:v>
                </c:pt>
                <c:pt idx="1680">
                  <c:v>11.104999999999961</c:v>
                </c:pt>
                <c:pt idx="1681">
                  <c:v>11.115000000000009</c:v>
                </c:pt>
                <c:pt idx="1682">
                  <c:v>11.125000000000057</c:v>
                </c:pt>
                <c:pt idx="1683">
                  <c:v>11.134999999999991</c:v>
                </c:pt>
                <c:pt idx="1684">
                  <c:v>11.144999999999982</c:v>
                </c:pt>
                <c:pt idx="1685">
                  <c:v>11.15500000000003</c:v>
                </c:pt>
                <c:pt idx="1686">
                  <c:v>11.164999999999964</c:v>
                </c:pt>
                <c:pt idx="1687">
                  <c:v>11.175000000000068</c:v>
                </c:pt>
                <c:pt idx="1688">
                  <c:v>11.185000000000059</c:v>
                </c:pt>
                <c:pt idx="1689">
                  <c:v>11.194999999999993</c:v>
                </c:pt>
                <c:pt idx="1690">
                  <c:v>11.204999999999984</c:v>
                </c:pt>
                <c:pt idx="1691">
                  <c:v>11.215000000000032</c:v>
                </c:pt>
                <c:pt idx="1692">
                  <c:v>11.224999999999966</c:v>
                </c:pt>
                <c:pt idx="1693">
                  <c:v>11.234999999999957</c:v>
                </c:pt>
                <c:pt idx="1694">
                  <c:v>11.245000000000061</c:v>
                </c:pt>
                <c:pt idx="1695">
                  <c:v>11.254999999999995</c:v>
                </c:pt>
                <c:pt idx="1696">
                  <c:v>11.264999999999986</c:v>
                </c:pt>
                <c:pt idx="1697">
                  <c:v>11.274999999999977</c:v>
                </c:pt>
                <c:pt idx="1698">
                  <c:v>11.285000000000025</c:v>
                </c:pt>
                <c:pt idx="1699">
                  <c:v>11.295000000000016</c:v>
                </c:pt>
                <c:pt idx="1700">
                  <c:v>11.305000000000007</c:v>
                </c:pt>
                <c:pt idx="1701">
                  <c:v>11.314999999999998</c:v>
                </c:pt>
                <c:pt idx="1702">
                  <c:v>11.324999999999989</c:v>
                </c:pt>
                <c:pt idx="1703">
                  <c:v>11.335000000000036</c:v>
                </c:pt>
                <c:pt idx="1704">
                  <c:v>11.34499999999997</c:v>
                </c:pt>
                <c:pt idx="1705">
                  <c:v>11.354999999999961</c:v>
                </c:pt>
                <c:pt idx="1706">
                  <c:v>11.365000000000009</c:v>
                </c:pt>
                <c:pt idx="1707">
                  <c:v>11.375000000000057</c:v>
                </c:pt>
                <c:pt idx="1708">
                  <c:v>11.384999999999991</c:v>
                </c:pt>
                <c:pt idx="1709">
                  <c:v>11.394999999999982</c:v>
                </c:pt>
                <c:pt idx="1710">
                  <c:v>11.40500000000003</c:v>
                </c:pt>
                <c:pt idx="1711">
                  <c:v>11.414999999999964</c:v>
                </c:pt>
                <c:pt idx="1712">
                  <c:v>11.425000000000068</c:v>
                </c:pt>
                <c:pt idx="1713">
                  <c:v>11.435000000000059</c:v>
                </c:pt>
                <c:pt idx="1714">
                  <c:v>11.444999999999993</c:v>
                </c:pt>
                <c:pt idx="1715">
                  <c:v>11.454999999999984</c:v>
                </c:pt>
                <c:pt idx="1716">
                  <c:v>11.465000000000032</c:v>
                </c:pt>
                <c:pt idx="1717">
                  <c:v>11.474999999999966</c:v>
                </c:pt>
                <c:pt idx="1718">
                  <c:v>11.484999999999957</c:v>
                </c:pt>
                <c:pt idx="1719">
                  <c:v>11.495000000000061</c:v>
                </c:pt>
                <c:pt idx="1720">
                  <c:v>11.504999999999995</c:v>
                </c:pt>
                <c:pt idx="1721">
                  <c:v>11.514999999999986</c:v>
                </c:pt>
                <c:pt idx="1722">
                  <c:v>11.524999999999977</c:v>
                </c:pt>
                <c:pt idx="1723">
                  <c:v>11.535000000000025</c:v>
                </c:pt>
                <c:pt idx="1724">
                  <c:v>11.545000000000016</c:v>
                </c:pt>
                <c:pt idx="1725">
                  <c:v>11.555000000000007</c:v>
                </c:pt>
                <c:pt idx="1726">
                  <c:v>11.564999999999998</c:v>
                </c:pt>
                <c:pt idx="1727">
                  <c:v>11.575000000000045</c:v>
                </c:pt>
                <c:pt idx="1728">
                  <c:v>11.585000000000036</c:v>
                </c:pt>
                <c:pt idx="1729">
                  <c:v>11.59499999999997</c:v>
                </c:pt>
                <c:pt idx="1730">
                  <c:v>11.604999999999961</c:v>
                </c:pt>
                <c:pt idx="1731">
                  <c:v>11.614999999999952</c:v>
                </c:pt>
                <c:pt idx="1732">
                  <c:v>11.625000000000057</c:v>
                </c:pt>
                <c:pt idx="1733">
                  <c:v>11.634999999999991</c:v>
                </c:pt>
                <c:pt idx="1734">
                  <c:v>11.644999999999982</c:v>
                </c:pt>
                <c:pt idx="1735">
                  <c:v>11.654999999999973</c:v>
                </c:pt>
                <c:pt idx="1736">
                  <c:v>11.66500000000002</c:v>
                </c:pt>
                <c:pt idx="1737">
                  <c:v>11.675000000000068</c:v>
                </c:pt>
                <c:pt idx="1738">
                  <c:v>11.685000000000059</c:v>
                </c:pt>
                <c:pt idx="1739">
                  <c:v>11.694999999999993</c:v>
                </c:pt>
                <c:pt idx="1740">
                  <c:v>11.704999999999984</c:v>
                </c:pt>
                <c:pt idx="1741">
                  <c:v>11.715000000000032</c:v>
                </c:pt>
                <c:pt idx="1742">
                  <c:v>11.724999999999966</c:v>
                </c:pt>
                <c:pt idx="1743">
                  <c:v>11.734999999999957</c:v>
                </c:pt>
                <c:pt idx="1744">
                  <c:v>11.745000000000061</c:v>
                </c:pt>
                <c:pt idx="1745">
                  <c:v>11.755000000000052</c:v>
                </c:pt>
                <c:pt idx="1746">
                  <c:v>11.764999999999986</c:v>
                </c:pt>
                <c:pt idx="1747">
                  <c:v>11.775000000000034</c:v>
                </c:pt>
                <c:pt idx="1748">
                  <c:v>11.784999999999968</c:v>
                </c:pt>
                <c:pt idx="1749">
                  <c:v>11.794999999999959</c:v>
                </c:pt>
                <c:pt idx="1750">
                  <c:v>11.805000000000007</c:v>
                </c:pt>
                <c:pt idx="1751">
                  <c:v>11.814999999999998</c:v>
                </c:pt>
                <c:pt idx="1752">
                  <c:v>11.825000000000045</c:v>
                </c:pt>
                <c:pt idx="1753">
                  <c:v>11.835000000000036</c:v>
                </c:pt>
                <c:pt idx="1754">
                  <c:v>11.84499999999997</c:v>
                </c:pt>
                <c:pt idx="1755">
                  <c:v>11.854999999999961</c:v>
                </c:pt>
                <c:pt idx="1756">
                  <c:v>11.864999999999952</c:v>
                </c:pt>
                <c:pt idx="1757">
                  <c:v>11.875000000000057</c:v>
                </c:pt>
                <c:pt idx="1758">
                  <c:v>11.884999999999991</c:v>
                </c:pt>
                <c:pt idx="1759">
                  <c:v>11.894999999999982</c:v>
                </c:pt>
                <c:pt idx="1760">
                  <c:v>11.904999999999973</c:v>
                </c:pt>
                <c:pt idx="1761">
                  <c:v>11.91500000000002</c:v>
                </c:pt>
                <c:pt idx="1762">
                  <c:v>11.925000000000068</c:v>
                </c:pt>
                <c:pt idx="1763">
                  <c:v>11.935000000000059</c:v>
                </c:pt>
                <c:pt idx="1764">
                  <c:v>11.944999999999993</c:v>
                </c:pt>
                <c:pt idx="1765">
                  <c:v>11.954999999999984</c:v>
                </c:pt>
                <c:pt idx="1766">
                  <c:v>11.965000000000032</c:v>
                </c:pt>
                <c:pt idx="1767">
                  <c:v>11.974999999999966</c:v>
                </c:pt>
                <c:pt idx="1768">
                  <c:v>11.984999999999957</c:v>
                </c:pt>
                <c:pt idx="1769">
                  <c:v>11.995000000000061</c:v>
                </c:pt>
                <c:pt idx="1770">
                  <c:v>12.005000000000052</c:v>
                </c:pt>
                <c:pt idx="1771">
                  <c:v>12.014999999999986</c:v>
                </c:pt>
                <c:pt idx="1772">
                  <c:v>12.025000000000034</c:v>
                </c:pt>
                <c:pt idx="1773">
                  <c:v>12.034999999999968</c:v>
                </c:pt>
                <c:pt idx="1774">
                  <c:v>12.044999999999959</c:v>
                </c:pt>
                <c:pt idx="1775">
                  <c:v>12.055000000000007</c:v>
                </c:pt>
                <c:pt idx="1776">
                  <c:v>12.064999999999998</c:v>
                </c:pt>
                <c:pt idx="1777">
                  <c:v>12.075000000000045</c:v>
                </c:pt>
                <c:pt idx="1778">
                  <c:v>12.085000000000036</c:v>
                </c:pt>
                <c:pt idx="1779">
                  <c:v>12.09499999999997</c:v>
                </c:pt>
                <c:pt idx="1780">
                  <c:v>12.104999999999961</c:v>
                </c:pt>
                <c:pt idx="1781">
                  <c:v>12.114999999999952</c:v>
                </c:pt>
                <c:pt idx="1782">
                  <c:v>12.125000000000057</c:v>
                </c:pt>
                <c:pt idx="1783">
                  <c:v>12.134999999999991</c:v>
                </c:pt>
                <c:pt idx="1784">
                  <c:v>12.144999999999982</c:v>
                </c:pt>
                <c:pt idx="1785">
                  <c:v>12.154999999999973</c:v>
                </c:pt>
                <c:pt idx="1786">
                  <c:v>12.16500000000002</c:v>
                </c:pt>
                <c:pt idx="1787">
                  <c:v>12.175000000000068</c:v>
                </c:pt>
                <c:pt idx="1788">
                  <c:v>12.185000000000059</c:v>
                </c:pt>
                <c:pt idx="1789">
                  <c:v>12.194999999999993</c:v>
                </c:pt>
                <c:pt idx="1790">
                  <c:v>12.204999999999984</c:v>
                </c:pt>
                <c:pt idx="1791">
                  <c:v>12.215000000000032</c:v>
                </c:pt>
                <c:pt idx="1792">
                  <c:v>12.224999999999966</c:v>
                </c:pt>
                <c:pt idx="1793">
                  <c:v>12.234999999999957</c:v>
                </c:pt>
                <c:pt idx="1794">
                  <c:v>12.245000000000061</c:v>
                </c:pt>
                <c:pt idx="1795">
                  <c:v>12.255000000000052</c:v>
                </c:pt>
                <c:pt idx="1796">
                  <c:v>12.264999999999986</c:v>
                </c:pt>
                <c:pt idx="1797">
                  <c:v>12.275000000000034</c:v>
                </c:pt>
                <c:pt idx="1798">
                  <c:v>12.284999999999968</c:v>
                </c:pt>
                <c:pt idx="1799">
                  <c:v>12.294999999999959</c:v>
                </c:pt>
                <c:pt idx="1800">
                  <c:v>12.305000000000007</c:v>
                </c:pt>
                <c:pt idx="1801">
                  <c:v>12.314999999999998</c:v>
                </c:pt>
                <c:pt idx="1802">
                  <c:v>12.325000000000045</c:v>
                </c:pt>
                <c:pt idx="1803">
                  <c:v>12.335000000000036</c:v>
                </c:pt>
                <c:pt idx="1804">
                  <c:v>12.34499999999997</c:v>
                </c:pt>
                <c:pt idx="1805">
                  <c:v>12.354999999999961</c:v>
                </c:pt>
                <c:pt idx="1806">
                  <c:v>12.364999999999952</c:v>
                </c:pt>
                <c:pt idx="1807">
                  <c:v>12.375000000000057</c:v>
                </c:pt>
                <c:pt idx="1808">
                  <c:v>12.384999999999991</c:v>
                </c:pt>
                <c:pt idx="1809">
                  <c:v>12.394999999999982</c:v>
                </c:pt>
                <c:pt idx="1810">
                  <c:v>12.404999999999973</c:v>
                </c:pt>
                <c:pt idx="1811">
                  <c:v>12.41500000000002</c:v>
                </c:pt>
                <c:pt idx="1812">
                  <c:v>12.425000000000068</c:v>
                </c:pt>
                <c:pt idx="1813">
                  <c:v>12.435000000000059</c:v>
                </c:pt>
                <c:pt idx="1814">
                  <c:v>12.444999999999993</c:v>
                </c:pt>
                <c:pt idx="1815">
                  <c:v>12.454999999999984</c:v>
                </c:pt>
                <c:pt idx="1816">
                  <c:v>12.465000000000032</c:v>
                </c:pt>
                <c:pt idx="1817">
                  <c:v>12.474999999999966</c:v>
                </c:pt>
                <c:pt idx="1818">
                  <c:v>12.484999999999957</c:v>
                </c:pt>
                <c:pt idx="1819">
                  <c:v>12.495000000000061</c:v>
                </c:pt>
                <c:pt idx="1820">
                  <c:v>12.505000000000052</c:v>
                </c:pt>
                <c:pt idx="1821">
                  <c:v>12.514999999999986</c:v>
                </c:pt>
                <c:pt idx="1822">
                  <c:v>12.525000000000034</c:v>
                </c:pt>
                <c:pt idx="1823">
                  <c:v>12.534999999999968</c:v>
                </c:pt>
                <c:pt idx="1824">
                  <c:v>12.544999999999959</c:v>
                </c:pt>
                <c:pt idx="1825">
                  <c:v>12.555000000000007</c:v>
                </c:pt>
                <c:pt idx="1826">
                  <c:v>12.564999999999998</c:v>
                </c:pt>
                <c:pt idx="1827">
                  <c:v>12.575000000000045</c:v>
                </c:pt>
                <c:pt idx="1828">
                  <c:v>12.585000000000036</c:v>
                </c:pt>
                <c:pt idx="1829">
                  <c:v>12.59499999999997</c:v>
                </c:pt>
                <c:pt idx="1830">
                  <c:v>12.604999999999961</c:v>
                </c:pt>
                <c:pt idx="1831">
                  <c:v>12.614999999999952</c:v>
                </c:pt>
                <c:pt idx="1832">
                  <c:v>12.625000000000057</c:v>
                </c:pt>
                <c:pt idx="1833">
                  <c:v>12.634999999999991</c:v>
                </c:pt>
                <c:pt idx="1834">
                  <c:v>12.644999999999982</c:v>
                </c:pt>
                <c:pt idx="1835">
                  <c:v>12.654999999999973</c:v>
                </c:pt>
                <c:pt idx="1836">
                  <c:v>12.66500000000002</c:v>
                </c:pt>
                <c:pt idx="1837">
                  <c:v>12.675000000000068</c:v>
                </c:pt>
                <c:pt idx="1838">
                  <c:v>12.685000000000059</c:v>
                </c:pt>
                <c:pt idx="1839">
                  <c:v>12.694999999999993</c:v>
                </c:pt>
                <c:pt idx="1840">
                  <c:v>12.704999999999984</c:v>
                </c:pt>
                <c:pt idx="1841">
                  <c:v>12.715000000000032</c:v>
                </c:pt>
                <c:pt idx="1842">
                  <c:v>12.724999999999966</c:v>
                </c:pt>
                <c:pt idx="1843">
                  <c:v>12.734999999999957</c:v>
                </c:pt>
                <c:pt idx="1844">
                  <c:v>12.745000000000061</c:v>
                </c:pt>
                <c:pt idx="1845">
                  <c:v>12.755000000000052</c:v>
                </c:pt>
                <c:pt idx="1846">
                  <c:v>12.764999999999986</c:v>
                </c:pt>
                <c:pt idx="1847">
                  <c:v>12.775000000000034</c:v>
                </c:pt>
                <c:pt idx="1848">
                  <c:v>12.784999999999968</c:v>
                </c:pt>
                <c:pt idx="1849">
                  <c:v>12.794999999999959</c:v>
                </c:pt>
                <c:pt idx="1850">
                  <c:v>12.805000000000007</c:v>
                </c:pt>
                <c:pt idx="1851">
                  <c:v>12.814999999999998</c:v>
                </c:pt>
                <c:pt idx="1852">
                  <c:v>12.825000000000045</c:v>
                </c:pt>
                <c:pt idx="1853">
                  <c:v>12.835000000000036</c:v>
                </c:pt>
                <c:pt idx="1854">
                  <c:v>12.84499999999997</c:v>
                </c:pt>
                <c:pt idx="1855">
                  <c:v>12.854999999999961</c:v>
                </c:pt>
                <c:pt idx="1856">
                  <c:v>12.864999999999952</c:v>
                </c:pt>
                <c:pt idx="1857">
                  <c:v>12.875000000000057</c:v>
                </c:pt>
                <c:pt idx="1858">
                  <c:v>12.884999999999991</c:v>
                </c:pt>
                <c:pt idx="1859">
                  <c:v>12.894999999999982</c:v>
                </c:pt>
                <c:pt idx="1860">
                  <c:v>12.904999999999973</c:v>
                </c:pt>
                <c:pt idx="1861">
                  <c:v>12.91500000000002</c:v>
                </c:pt>
                <c:pt idx="1862">
                  <c:v>12.925000000000068</c:v>
                </c:pt>
                <c:pt idx="1863">
                  <c:v>12.935000000000059</c:v>
                </c:pt>
                <c:pt idx="1864">
                  <c:v>12.944999999999993</c:v>
                </c:pt>
                <c:pt idx="1865">
                  <c:v>12.954999999999984</c:v>
                </c:pt>
                <c:pt idx="1866">
                  <c:v>12.965000000000032</c:v>
                </c:pt>
                <c:pt idx="1867">
                  <c:v>12.974999999999966</c:v>
                </c:pt>
                <c:pt idx="1868">
                  <c:v>12.984999999999957</c:v>
                </c:pt>
                <c:pt idx="1869">
                  <c:v>12.995000000000061</c:v>
                </c:pt>
                <c:pt idx="1870">
                  <c:v>13.005000000000052</c:v>
                </c:pt>
                <c:pt idx="1871">
                  <c:v>13.014999999999986</c:v>
                </c:pt>
                <c:pt idx="1872">
                  <c:v>13.025000000000034</c:v>
                </c:pt>
                <c:pt idx="1873">
                  <c:v>13.034999999999968</c:v>
                </c:pt>
                <c:pt idx="1874">
                  <c:v>13.044999999999959</c:v>
                </c:pt>
                <c:pt idx="1875">
                  <c:v>13.055000000000007</c:v>
                </c:pt>
                <c:pt idx="1876">
                  <c:v>13.064999999999998</c:v>
                </c:pt>
                <c:pt idx="1877">
                  <c:v>13.075000000000045</c:v>
                </c:pt>
                <c:pt idx="1878">
                  <c:v>13.085000000000036</c:v>
                </c:pt>
                <c:pt idx="1879">
                  <c:v>13.09499999999997</c:v>
                </c:pt>
                <c:pt idx="1880">
                  <c:v>13.104999999999961</c:v>
                </c:pt>
                <c:pt idx="1881">
                  <c:v>13.114999999999952</c:v>
                </c:pt>
                <c:pt idx="1882">
                  <c:v>13.125000000000057</c:v>
                </c:pt>
                <c:pt idx="1883">
                  <c:v>13.134999999999991</c:v>
                </c:pt>
                <c:pt idx="1884">
                  <c:v>13.144999999999982</c:v>
                </c:pt>
                <c:pt idx="1885">
                  <c:v>13.154999999999973</c:v>
                </c:pt>
                <c:pt idx="1886">
                  <c:v>13.16500000000002</c:v>
                </c:pt>
                <c:pt idx="1887">
                  <c:v>13.175000000000068</c:v>
                </c:pt>
                <c:pt idx="1888">
                  <c:v>13.185000000000059</c:v>
                </c:pt>
                <c:pt idx="1889">
                  <c:v>13.194999999999993</c:v>
                </c:pt>
                <c:pt idx="1890">
                  <c:v>13.204999999999984</c:v>
                </c:pt>
                <c:pt idx="1891">
                  <c:v>13.215000000000032</c:v>
                </c:pt>
                <c:pt idx="1892">
                  <c:v>13.224999999999966</c:v>
                </c:pt>
                <c:pt idx="1893">
                  <c:v>13.234999999999957</c:v>
                </c:pt>
                <c:pt idx="1894">
                  <c:v>13.245000000000061</c:v>
                </c:pt>
                <c:pt idx="1895">
                  <c:v>13.255000000000052</c:v>
                </c:pt>
                <c:pt idx="1896">
                  <c:v>13.264999999999986</c:v>
                </c:pt>
                <c:pt idx="1897">
                  <c:v>13.275000000000034</c:v>
                </c:pt>
                <c:pt idx="1898">
                  <c:v>13.284999999999968</c:v>
                </c:pt>
                <c:pt idx="1899">
                  <c:v>13.294999999999959</c:v>
                </c:pt>
                <c:pt idx="1900">
                  <c:v>13.305000000000007</c:v>
                </c:pt>
                <c:pt idx="1901">
                  <c:v>13.314999999999998</c:v>
                </c:pt>
                <c:pt idx="1902">
                  <c:v>13.325000000000045</c:v>
                </c:pt>
                <c:pt idx="1903">
                  <c:v>13.335000000000036</c:v>
                </c:pt>
                <c:pt idx="1904">
                  <c:v>13.34499999999997</c:v>
                </c:pt>
                <c:pt idx="1905">
                  <c:v>13.354999999999961</c:v>
                </c:pt>
                <c:pt idx="1906">
                  <c:v>13.364999999999952</c:v>
                </c:pt>
                <c:pt idx="1907">
                  <c:v>13.375000000000057</c:v>
                </c:pt>
                <c:pt idx="1908">
                  <c:v>13.384999999999991</c:v>
                </c:pt>
                <c:pt idx="1909">
                  <c:v>13.394999999999982</c:v>
                </c:pt>
                <c:pt idx="1910">
                  <c:v>13.404999999999973</c:v>
                </c:pt>
                <c:pt idx="1911">
                  <c:v>13.41500000000002</c:v>
                </c:pt>
                <c:pt idx="1912">
                  <c:v>13.425000000000068</c:v>
                </c:pt>
                <c:pt idx="1913">
                  <c:v>13.435000000000059</c:v>
                </c:pt>
                <c:pt idx="1914">
                  <c:v>13.444999999999993</c:v>
                </c:pt>
                <c:pt idx="1915">
                  <c:v>13.454999999999984</c:v>
                </c:pt>
                <c:pt idx="1916">
                  <c:v>13.465000000000032</c:v>
                </c:pt>
                <c:pt idx="1917">
                  <c:v>13.474999999999966</c:v>
                </c:pt>
                <c:pt idx="1918">
                  <c:v>13.484999999999957</c:v>
                </c:pt>
                <c:pt idx="1919">
                  <c:v>13.495000000000061</c:v>
                </c:pt>
                <c:pt idx="1920">
                  <c:v>13.505000000000052</c:v>
                </c:pt>
                <c:pt idx="1921">
                  <c:v>13.514999999999986</c:v>
                </c:pt>
                <c:pt idx="1922">
                  <c:v>13.525000000000034</c:v>
                </c:pt>
                <c:pt idx="1923">
                  <c:v>13.534999999999968</c:v>
                </c:pt>
                <c:pt idx="1924">
                  <c:v>13.544999999999959</c:v>
                </c:pt>
                <c:pt idx="1925">
                  <c:v>13.555000000000007</c:v>
                </c:pt>
                <c:pt idx="1926">
                  <c:v>13.564999999999998</c:v>
                </c:pt>
                <c:pt idx="1927">
                  <c:v>13.575000000000045</c:v>
                </c:pt>
                <c:pt idx="1928">
                  <c:v>13.585000000000036</c:v>
                </c:pt>
                <c:pt idx="1929">
                  <c:v>13.59499999999997</c:v>
                </c:pt>
                <c:pt idx="1930">
                  <c:v>13.604999999999961</c:v>
                </c:pt>
                <c:pt idx="1931">
                  <c:v>13.614999999999952</c:v>
                </c:pt>
                <c:pt idx="1932">
                  <c:v>13.625000000000057</c:v>
                </c:pt>
                <c:pt idx="1933">
                  <c:v>13.634999999999991</c:v>
                </c:pt>
                <c:pt idx="1934">
                  <c:v>13.644999999999982</c:v>
                </c:pt>
                <c:pt idx="1935">
                  <c:v>13.654999999999973</c:v>
                </c:pt>
                <c:pt idx="1936">
                  <c:v>13.66500000000002</c:v>
                </c:pt>
                <c:pt idx="1937">
                  <c:v>13.675000000000068</c:v>
                </c:pt>
                <c:pt idx="1938">
                  <c:v>13.685000000000059</c:v>
                </c:pt>
                <c:pt idx="1939">
                  <c:v>13.694999999999993</c:v>
                </c:pt>
                <c:pt idx="1940">
                  <c:v>13.704999999999984</c:v>
                </c:pt>
                <c:pt idx="1941">
                  <c:v>13.715000000000032</c:v>
                </c:pt>
                <c:pt idx="1942">
                  <c:v>13.724999999999966</c:v>
                </c:pt>
                <c:pt idx="1943">
                  <c:v>13.734999999999957</c:v>
                </c:pt>
                <c:pt idx="1944">
                  <c:v>13.745000000000061</c:v>
                </c:pt>
                <c:pt idx="1945">
                  <c:v>13.755000000000052</c:v>
                </c:pt>
                <c:pt idx="1946">
                  <c:v>13.764999999999986</c:v>
                </c:pt>
                <c:pt idx="1947">
                  <c:v>13.775000000000034</c:v>
                </c:pt>
                <c:pt idx="1948">
                  <c:v>13.784999999999968</c:v>
                </c:pt>
                <c:pt idx="1949">
                  <c:v>13.794999999999959</c:v>
                </c:pt>
                <c:pt idx="1950">
                  <c:v>13.805000000000007</c:v>
                </c:pt>
                <c:pt idx="1951">
                  <c:v>13.814999999999998</c:v>
                </c:pt>
                <c:pt idx="1952">
                  <c:v>13.825000000000045</c:v>
                </c:pt>
                <c:pt idx="1953">
                  <c:v>13.835000000000036</c:v>
                </c:pt>
                <c:pt idx="1954">
                  <c:v>13.84499999999997</c:v>
                </c:pt>
                <c:pt idx="1955">
                  <c:v>13.854999999999961</c:v>
                </c:pt>
                <c:pt idx="1956">
                  <c:v>13.864999999999952</c:v>
                </c:pt>
                <c:pt idx="1957">
                  <c:v>13.875000000000057</c:v>
                </c:pt>
                <c:pt idx="1958">
                  <c:v>13.884999999999991</c:v>
                </c:pt>
                <c:pt idx="1959">
                  <c:v>13.894999999999982</c:v>
                </c:pt>
                <c:pt idx="1960">
                  <c:v>13.904999999999973</c:v>
                </c:pt>
                <c:pt idx="1961">
                  <c:v>13.91500000000002</c:v>
                </c:pt>
                <c:pt idx="1962">
                  <c:v>13.925000000000068</c:v>
                </c:pt>
                <c:pt idx="1963">
                  <c:v>13.935000000000059</c:v>
                </c:pt>
                <c:pt idx="1964">
                  <c:v>13.944999999999993</c:v>
                </c:pt>
                <c:pt idx="1965">
                  <c:v>13.954999999999984</c:v>
                </c:pt>
                <c:pt idx="1966">
                  <c:v>13.965000000000032</c:v>
                </c:pt>
                <c:pt idx="1967">
                  <c:v>13.974999999999966</c:v>
                </c:pt>
                <c:pt idx="1968">
                  <c:v>13.984999999999957</c:v>
                </c:pt>
                <c:pt idx="1969">
                  <c:v>13.995000000000061</c:v>
                </c:pt>
                <c:pt idx="1970">
                  <c:v>14.005000000000052</c:v>
                </c:pt>
                <c:pt idx="1971">
                  <c:v>14.014999999999986</c:v>
                </c:pt>
                <c:pt idx="1972">
                  <c:v>14.025000000000034</c:v>
                </c:pt>
                <c:pt idx="1973">
                  <c:v>14.034999999999968</c:v>
                </c:pt>
                <c:pt idx="1974">
                  <c:v>14.044999999999959</c:v>
                </c:pt>
                <c:pt idx="1975">
                  <c:v>14.055000000000007</c:v>
                </c:pt>
                <c:pt idx="1976">
                  <c:v>14.064999999999998</c:v>
                </c:pt>
                <c:pt idx="1977">
                  <c:v>14.075000000000045</c:v>
                </c:pt>
                <c:pt idx="1978">
                  <c:v>14.085000000000036</c:v>
                </c:pt>
                <c:pt idx="1979">
                  <c:v>14.09499999999997</c:v>
                </c:pt>
                <c:pt idx="1980">
                  <c:v>14.104999999999961</c:v>
                </c:pt>
                <c:pt idx="1981">
                  <c:v>14.114999999999952</c:v>
                </c:pt>
                <c:pt idx="1982">
                  <c:v>14.125000000000057</c:v>
                </c:pt>
                <c:pt idx="1983">
                  <c:v>14.134999999999991</c:v>
                </c:pt>
                <c:pt idx="1984">
                  <c:v>14.144999999999982</c:v>
                </c:pt>
                <c:pt idx="1985">
                  <c:v>14.154999999999973</c:v>
                </c:pt>
                <c:pt idx="1986">
                  <c:v>14.16500000000002</c:v>
                </c:pt>
                <c:pt idx="1987">
                  <c:v>14.175000000000068</c:v>
                </c:pt>
                <c:pt idx="1988">
                  <c:v>14.185000000000059</c:v>
                </c:pt>
                <c:pt idx="1989">
                  <c:v>14.194999999999993</c:v>
                </c:pt>
                <c:pt idx="1990">
                  <c:v>14.204999999999984</c:v>
                </c:pt>
                <c:pt idx="1991">
                  <c:v>14.215000000000032</c:v>
                </c:pt>
                <c:pt idx="1992">
                  <c:v>14.224999999999966</c:v>
                </c:pt>
                <c:pt idx="1993">
                  <c:v>14.234999999999957</c:v>
                </c:pt>
                <c:pt idx="1994">
                  <c:v>14.245000000000061</c:v>
                </c:pt>
                <c:pt idx="1995">
                  <c:v>14.255000000000052</c:v>
                </c:pt>
                <c:pt idx="1996">
                  <c:v>14.264999999999986</c:v>
                </c:pt>
                <c:pt idx="1997">
                  <c:v>14.275000000000034</c:v>
                </c:pt>
                <c:pt idx="1998">
                  <c:v>14.284999999999968</c:v>
                </c:pt>
                <c:pt idx="1999">
                  <c:v>14.294999999999959</c:v>
                </c:pt>
                <c:pt idx="2000">
                  <c:v>14.305000000000007</c:v>
                </c:pt>
                <c:pt idx="2001">
                  <c:v>14.314999999999998</c:v>
                </c:pt>
                <c:pt idx="2002">
                  <c:v>14.325000000000045</c:v>
                </c:pt>
                <c:pt idx="2003">
                  <c:v>14.335000000000036</c:v>
                </c:pt>
                <c:pt idx="2004">
                  <c:v>14.34499999999997</c:v>
                </c:pt>
                <c:pt idx="2005">
                  <c:v>14.354999999999961</c:v>
                </c:pt>
                <c:pt idx="2006">
                  <c:v>14.364999999999952</c:v>
                </c:pt>
                <c:pt idx="2007">
                  <c:v>14.375000000000057</c:v>
                </c:pt>
                <c:pt idx="2008">
                  <c:v>14.384999999999991</c:v>
                </c:pt>
                <c:pt idx="2009">
                  <c:v>14.394999999999982</c:v>
                </c:pt>
                <c:pt idx="2010">
                  <c:v>14.404999999999973</c:v>
                </c:pt>
                <c:pt idx="2011">
                  <c:v>14.41500000000002</c:v>
                </c:pt>
                <c:pt idx="2012">
                  <c:v>14.425000000000068</c:v>
                </c:pt>
                <c:pt idx="2013">
                  <c:v>14.435000000000059</c:v>
                </c:pt>
                <c:pt idx="2014">
                  <c:v>14.444999999999993</c:v>
                </c:pt>
                <c:pt idx="2015">
                  <c:v>14.454999999999984</c:v>
                </c:pt>
                <c:pt idx="2016">
                  <c:v>14.465000000000032</c:v>
                </c:pt>
                <c:pt idx="2017">
                  <c:v>14.474999999999966</c:v>
                </c:pt>
                <c:pt idx="2018">
                  <c:v>14.484999999999957</c:v>
                </c:pt>
                <c:pt idx="2019">
                  <c:v>14.495000000000061</c:v>
                </c:pt>
                <c:pt idx="2020">
                  <c:v>14.505000000000052</c:v>
                </c:pt>
                <c:pt idx="2021">
                  <c:v>14.514999999999986</c:v>
                </c:pt>
                <c:pt idx="2022">
                  <c:v>14.525000000000034</c:v>
                </c:pt>
                <c:pt idx="2023">
                  <c:v>14.534999999999968</c:v>
                </c:pt>
                <c:pt idx="2024">
                  <c:v>14.544999999999959</c:v>
                </c:pt>
                <c:pt idx="2025">
                  <c:v>14.555000000000007</c:v>
                </c:pt>
                <c:pt idx="2026">
                  <c:v>14.564999999999998</c:v>
                </c:pt>
                <c:pt idx="2027">
                  <c:v>14.575000000000045</c:v>
                </c:pt>
                <c:pt idx="2028">
                  <c:v>14.585000000000036</c:v>
                </c:pt>
                <c:pt idx="2029">
                  <c:v>14.59499999999997</c:v>
                </c:pt>
                <c:pt idx="2030">
                  <c:v>14.604999999999961</c:v>
                </c:pt>
                <c:pt idx="2031">
                  <c:v>14.614999999999952</c:v>
                </c:pt>
                <c:pt idx="2032">
                  <c:v>14.625000000000057</c:v>
                </c:pt>
                <c:pt idx="2033">
                  <c:v>14.634999999999991</c:v>
                </c:pt>
                <c:pt idx="2034">
                  <c:v>14.644999999999982</c:v>
                </c:pt>
                <c:pt idx="2035">
                  <c:v>14.654999999999973</c:v>
                </c:pt>
                <c:pt idx="2036">
                  <c:v>14.66500000000002</c:v>
                </c:pt>
                <c:pt idx="2037">
                  <c:v>14.675000000000068</c:v>
                </c:pt>
                <c:pt idx="2038">
                  <c:v>14.685000000000059</c:v>
                </c:pt>
                <c:pt idx="2039">
                  <c:v>14.694999999999993</c:v>
                </c:pt>
                <c:pt idx="2040">
                  <c:v>14.704999999999984</c:v>
                </c:pt>
                <c:pt idx="2041">
                  <c:v>14.715000000000032</c:v>
                </c:pt>
                <c:pt idx="2042">
                  <c:v>14.724999999999966</c:v>
                </c:pt>
                <c:pt idx="2043">
                  <c:v>14.734999999999957</c:v>
                </c:pt>
                <c:pt idx="2044">
                  <c:v>14.745000000000061</c:v>
                </c:pt>
                <c:pt idx="2045">
                  <c:v>14.755000000000052</c:v>
                </c:pt>
                <c:pt idx="2046">
                  <c:v>14.764999999999986</c:v>
                </c:pt>
                <c:pt idx="2047">
                  <c:v>14.775000000000034</c:v>
                </c:pt>
                <c:pt idx="2048">
                  <c:v>14.784999999999968</c:v>
                </c:pt>
                <c:pt idx="2049">
                  <c:v>14.794999999999959</c:v>
                </c:pt>
                <c:pt idx="2050">
                  <c:v>14.805000000000007</c:v>
                </c:pt>
                <c:pt idx="2051">
                  <c:v>14.814999999999998</c:v>
                </c:pt>
                <c:pt idx="2052">
                  <c:v>14.825000000000045</c:v>
                </c:pt>
                <c:pt idx="2053">
                  <c:v>14.835000000000036</c:v>
                </c:pt>
                <c:pt idx="2054">
                  <c:v>14.84499999999997</c:v>
                </c:pt>
                <c:pt idx="2055">
                  <c:v>14.854999999999961</c:v>
                </c:pt>
                <c:pt idx="2056">
                  <c:v>14.864999999999952</c:v>
                </c:pt>
                <c:pt idx="2057">
                  <c:v>14.875000000000057</c:v>
                </c:pt>
                <c:pt idx="2058">
                  <c:v>14.884999999999991</c:v>
                </c:pt>
                <c:pt idx="2059">
                  <c:v>14.894999999999982</c:v>
                </c:pt>
                <c:pt idx="2060">
                  <c:v>14.904999999999973</c:v>
                </c:pt>
                <c:pt idx="2061">
                  <c:v>14.91500000000002</c:v>
                </c:pt>
                <c:pt idx="2062">
                  <c:v>14.925000000000068</c:v>
                </c:pt>
                <c:pt idx="2063">
                  <c:v>14.935000000000059</c:v>
                </c:pt>
                <c:pt idx="2064">
                  <c:v>14.944999999999993</c:v>
                </c:pt>
                <c:pt idx="2065">
                  <c:v>14.954999999999984</c:v>
                </c:pt>
                <c:pt idx="2066">
                  <c:v>14.965000000000032</c:v>
                </c:pt>
                <c:pt idx="2067">
                  <c:v>14.974999999999966</c:v>
                </c:pt>
                <c:pt idx="2068">
                  <c:v>14.984999999999957</c:v>
                </c:pt>
                <c:pt idx="2069">
                  <c:v>14.995000000000061</c:v>
                </c:pt>
                <c:pt idx="2070">
                  <c:v>15.005000000000052</c:v>
                </c:pt>
                <c:pt idx="2071">
                  <c:v>15.014999999999986</c:v>
                </c:pt>
                <c:pt idx="2072">
                  <c:v>15.025000000000034</c:v>
                </c:pt>
                <c:pt idx="2073">
                  <c:v>15.034999999999968</c:v>
                </c:pt>
                <c:pt idx="2074">
                  <c:v>15.044999999999959</c:v>
                </c:pt>
                <c:pt idx="2075">
                  <c:v>15.055000000000007</c:v>
                </c:pt>
                <c:pt idx="2076">
                  <c:v>15.064999999999998</c:v>
                </c:pt>
                <c:pt idx="2077">
                  <c:v>15.075000000000045</c:v>
                </c:pt>
                <c:pt idx="2078">
                  <c:v>15.085000000000036</c:v>
                </c:pt>
                <c:pt idx="2079">
                  <c:v>15.09499999999997</c:v>
                </c:pt>
                <c:pt idx="2080">
                  <c:v>15.104999999999961</c:v>
                </c:pt>
                <c:pt idx="2081">
                  <c:v>15.114999999999952</c:v>
                </c:pt>
                <c:pt idx="2082">
                  <c:v>15.125000000000057</c:v>
                </c:pt>
                <c:pt idx="2083">
                  <c:v>15.134999999999991</c:v>
                </c:pt>
                <c:pt idx="2084">
                  <c:v>15.144999999999982</c:v>
                </c:pt>
                <c:pt idx="2085">
                  <c:v>15.154999999999973</c:v>
                </c:pt>
                <c:pt idx="2086">
                  <c:v>15.16500000000002</c:v>
                </c:pt>
                <c:pt idx="2087">
                  <c:v>15.175000000000068</c:v>
                </c:pt>
                <c:pt idx="2088">
                  <c:v>15.185000000000059</c:v>
                </c:pt>
                <c:pt idx="2089">
                  <c:v>15.194999999999993</c:v>
                </c:pt>
                <c:pt idx="2090">
                  <c:v>15.204999999999984</c:v>
                </c:pt>
                <c:pt idx="2091">
                  <c:v>15.215000000000032</c:v>
                </c:pt>
                <c:pt idx="2092">
                  <c:v>15.224999999999966</c:v>
                </c:pt>
                <c:pt idx="2093">
                  <c:v>15.234999999999957</c:v>
                </c:pt>
                <c:pt idx="2094">
                  <c:v>15.245000000000061</c:v>
                </c:pt>
                <c:pt idx="2095">
                  <c:v>15.255000000000052</c:v>
                </c:pt>
                <c:pt idx="2096">
                  <c:v>15.264999999999986</c:v>
                </c:pt>
                <c:pt idx="2097">
                  <c:v>15.275000000000034</c:v>
                </c:pt>
                <c:pt idx="2098">
                  <c:v>15.284999999999968</c:v>
                </c:pt>
                <c:pt idx="2099">
                  <c:v>15.294999999999959</c:v>
                </c:pt>
                <c:pt idx="2100">
                  <c:v>15.305000000000007</c:v>
                </c:pt>
                <c:pt idx="2101">
                  <c:v>15.314999999999998</c:v>
                </c:pt>
                <c:pt idx="2102">
                  <c:v>15.325000000000045</c:v>
                </c:pt>
                <c:pt idx="2103">
                  <c:v>15.335000000000036</c:v>
                </c:pt>
                <c:pt idx="2104">
                  <c:v>15.34499999999997</c:v>
                </c:pt>
                <c:pt idx="2105">
                  <c:v>15.354999999999961</c:v>
                </c:pt>
                <c:pt idx="2106">
                  <c:v>15.364999999999952</c:v>
                </c:pt>
                <c:pt idx="2107">
                  <c:v>15.375000000000057</c:v>
                </c:pt>
                <c:pt idx="2108">
                  <c:v>15.384999999999991</c:v>
                </c:pt>
                <c:pt idx="2109">
                  <c:v>15.394999999999982</c:v>
                </c:pt>
                <c:pt idx="2110">
                  <c:v>15.404999999999973</c:v>
                </c:pt>
                <c:pt idx="2111">
                  <c:v>15.41500000000002</c:v>
                </c:pt>
                <c:pt idx="2112">
                  <c:v>15.425000000000068</c:v>
                </c:pt>
                <c:pt idx="2113">
                  <c:v>15.435000000000059</c:v>
                </c:pt>
                <c:pt idx="2114">
                  <c:v>15.444999999999993</c:v>
                </c:pt>
                <c:pt idx="2115">
                  <c:v>15.454999999999984</c:v>
                </c:pt>
                <c:pt idx="2116">
                  <c:v>15.465000000000032</c:v>
                </c:pt>
                <c:pt idx="2117">
                  <c:v>15.474999999999966</c:v>
                </c:pt>
                <c:pt idx="2118">
                  <c:v>15.484999999999957</c:v>
                </c:pt>
                <c:pt idx="2119">
                  <c:v>15.495000000000061</c:v>
                </c:pt>
                <c:pt idx="2120">
                  <c:v>15.505000000000052</c:v>
                </c:pt>
                <c:pt idx="2121">
                  <c:v>15.514999999999986</c:v>
                </c:pt>
                <c:pt idx="2122">
                  <c:v>15.525000000000034</c:v>
                </c:pt>
                <c:pt idx="2123">
                  <c:v>15.534999999999968</c:v>
                </c:pt>
                <c:pt idx="2124">
                  <c:v>15.544999999999959</c:v>
                </c:pt>
                <c:pt idx="2125">
                  <c:v>15.555000000000007</c:v>
                </c:pt>
                <c:pt idx="2126">
                  <c:v>15.564999999999998</c:v>
                </c:pt>
                <c:pt idx="2127">
                  <c:v>15.575000000000045</c:v>
                </c:pt>
                <c:pt idx="2128">
                  <c:v>15.585000000000036</c:v>
                </c:pt>
                <c:pt idx="2129">
                  <c:v>15.59499999999997</c:v>
                </c:pt>
                <c:pt idx="2130">
                  <c:v>15.604999999999961</c:v>
                </c:pt>
                <c:pt idx="2131">
                  <c:v>15.614999999999952</c:v>
                </c:pt>
                <c:pt idx="2132">
                  <c:v>15.625000000000057</c:v>
                </c:pt>
                <c:pt idx="2133">
                  <c:v>15.634999999999991</c:v>
                </c:pt>
                <c:pt idx="2134">
                  <c:v>15.644999999999982</c:v>
                </c:pt>
                <c:pt idx="2135">
                  <c:v>15.654999999999973</c:v>
                </c:pt>
                <c:pt idx="2136">
                  <c:v>15.66500000000002</c:v>
                </c:pt>
                <c:pt idx="2137">
                  <c:v>15.675000000000068</c:v>
                </c:pt>
                <c:pt idx="2138">
                  <c:v>15.685000000000059</c:v>
                </c:pt>
                <c:pt idx="2139">
                  <c:v>15.694999999999993</c:v>
                </c:pt>
                <c:pt idx="2140">
                  <c:v>15.704999999999984</c:v>
                </c:pt>
                <c:pt idx="2141">
                  <c:v>15.715000000000032</c:v>
                </c:pt>
                <c:pt idx="2142">
                  <c:v>15.724999999999966</c:v>
                </c:pt>
                <c:pt idx="2143">
                  <c:v>15.734999999999957</c:v>
                </c:pt>
                <c:pt idx="2144">
                  <c:v>15.745000000000061</c:v>
                </c:pt>
                <c:pt idx="2145">
                  <c:v>15.755000000000052</c:v>
                </c:pt>
                <c:pt idx="2146">
                  <c:v>15.764999999999986</c:v>
                </c:pt>
                <c:pt idx="2147">
                  <c:v>15.775000000000034</c:v>
                </c:pt>
                <c:pt idx="2148">
                  <c:v>15.784999999999968</c:v>
                </c:pt>
                <c:pt idx="2149">
                  <c:v>15.794999999999959</c:v>
                </c:pt>
                <c:pt idx="2150">
                  <c:v>15.805000000000007</c:v>
                </c:pt>
                <c:pt idx="2151">
                  <c:v>15.814999999999998</c:v>
                </c:pt>
                <c:pt idx="2152">
                  <c:v>15.825000000000045</c:v>
                </c:pt>
                <c:pt idx="2153">
                  <c:v>15.835000000000036</c:v>
                </c:pt>
                <c:pt idx="2154">
                  <c:v>15.84499999999997</c:v>
                </c:pt>
                <c:pt idx="2155">
                  <c:v>15.854999999999961</c:v>
                </c:pt>
                <c:pt idx="2156">
                  <c:v>15.864999999999952</c:v>
                </c:pt>
                <c:pt idx="2157">
                  <c:v>15.875000000000057</c:v>
                </c:pt>
                <c:pt idx="2158">
                  <c:v>15.884999999999991</c:v>
                </c:pt>
                <c:pt idx="2159">
                  <c:v>15.894999999999982</c:v>
                </c:pt>
                <c:pt idx="2160">
                  <c:v>15.90500000000003</c:v>
                </c:pt>
                <c:pt idx="2161">
                  <c:v>15.914999999999964</c:v>
                </c:pt>
                <c:pt idx="2162">
                  <c:v>15.925000000000068</c:v>
                </c:pt>
                <c:pt idx="2163">
                  <c:v>15.935000000000059</c:v>
                </c:pt>
                <c:pt idx="2164">
                  <c:v>15.944999999999993</c:v>
                </c:pt>
                <c:pt idx="2165">
                  <c:v>15.954999999999984</c:v>
                </c:pt>
                <c:pt idx="2166">
                  <c:v>15.965000000000032</c:v>
                </c:pt>
                <c:pt idx="2167">
                  <c:v>15.975000000000023</c:v>
                </c:pt>
                <c:pt idx="2168">
                  <c:v>15.984999999999957</c:v>
                </c:pt>
                <c:pt idx="2169">
                  <c:v>15.995000000000061</c:v>
                </c:pt>
                <c:pt idx="2170">
                  <c:v>16.004999999999995</c:v>
                </c:pt>
                <c:pt idx="2171">
                  <c:v>16.014999999999986</c:v>
                </c:pt>
                <c:pt idx="2172">
                  <c:v>16.024999999999977</c:v>
                </c:pt>
                <c:pt idx="2173">
                  <c:v>16.034999999999968</c:v>
                </c:pt>
                <c:pt idx="2174">
                  <c:v>16.044999999999959</c:v>
                </c:pt>
                <c:pt idx="2175">
                  <c:v>16.055000000000007</c:v>
                </c:pt>
                <c:pt idx="2176">
                  <c:v>16.064999999999998</c:v>
                </c:pt>
                <c:pt idx="2177">
                  <c:v>16.075000000000045</c:v>
                </c:pt>
                <c:pt idx="2178">
                  <c:v>16.085000000000036</c:v>
                </c:pt>
                <c:pt idx="2179">
                  <c:v>16.09499999999997</c:v>
                </c:pt>
                <c:pt idx="2180">
                  <c:v>16.104999999999961</c:v>
                </c:pt>
                <c:pt idx="2181">
                  <c:v>16.114999999999952</c:v>
                </c:pt>
                <c:pt idx="2182">
                  <c:v>16.125000000000057</c:v>
                </c:pt>
                <c:pt idx="2183">
                  <c:v>16.135000000000048</c:v>
                </c:pt>
                <c:pt idx="2184">
                  <c:v>16.144999999999982</c:v>
                </c:pt>
                <c:pt idx="2185">
                  <c:v>16.15500000000003</c:v>
                </c:pt>
                <c:pt idx="2186">
                  <c:v>16.164999999999964</c:v>
                </c:pt>
                <c:pt idx="2187">
                  <c:v>16.175000000000068</c:v>
                </c:pt>
                <c:pt idx="2188">
                  <c:v>16.185000000000059</c:v>
                </c:pt>
                <c:pt idx="2189">
                  <c:v>16.194999999999993</c:v>
                </c:pt>
                <c:pt idx="2190">
                  <c:v>16.204999999999984</c:v>
                </c:pt>
                <c:pt idx="2191">
                  <c:v>16.215000000000032</c:v>
                </c:pt>
                <c:pt idx="2192">
                  <c:v>16.225000000000023</c:v>
                </c:pt>
                <c:pt idx="2193">
                  <c:v>16.234999999999957</c:v>
                </c:pt>
                <c:pt idx="2194">
                  <c:v>16.245000000000061</c:v>
                </c:pt>
                <c:pt idx="2195">
                  <c:v>16.254999999999995</c:v>
                </c:pt>
                <c:pt idx="2196">
                  <c:v>16.264999999999986</c:v>
                </c:pt>
                <c:pt idx="2197">
                  <c:v>16.274999999999977</c:v>
                </c:pt>
                <c:pt idx="2198">
                  <c:v>16.284999999999968</c:v>
                </c:pt>
                <c:pt idx="2199">
                  <c:v>16.294999999999959</c:v>
                </c:pt>
                <c:pt idx="2200">
                  <c:v>16.305000000000007</c:v>
                </c:pt>
                <c:pt idx="2201">
                  <c:v>16.314999999999998</c:v>
                </c:pt>
                <c:pt idx="2202">
                  <c:v>16.325000000000045</c:v>
                </c:pt>
                <c:pt idx="2203">
                  <c:v>16.335000000000036</c:v>
                </c:pt>
                <c:pt idx="2204">
                  <c:v>16.34499999999997</c:v>
                </c:pt>
                <c:pt idx="2205">
                  <c:v>16.354999999999961</c:v>
                </c:pt>
                <c:pt idx="2206">
                  <c:v>16.364999999999952</c:v>
                </c:pt>
                <c:pt idx="2207">
                  <c:v>16.375000000000057</c:v>
                </c:pt>
                <c:pt idx="2208">
                  <c:v>16.385000000000048</c:v>
                </c:pt>
                <c:pt idx="2209">
                  <c:v>16.394999999999982</c:v>
                </c:pt>
                <c:pt idx="2210">
                  <c:v>16.40500000000003</c:v>
                </c:pt>
                <c:pt idx="2211">
                  <c:v>16.414999999999964</c:v>
                </c:pt>
                <c:pt idx="2212">
                  <c:v>16.425000000000068</c:v>
                </c:pt>
                <c:pt idx="2213">
                  <c:v>16.435000000000059</c:v>
                </c:pt>
                <c:pt idx="2214">
                  <c:v>16.444999999999993</c:v>
                </c:pt>
                <c:pt idx="2215">
                  <c:v>16.454999999999984</c:v>
                </c:pt>
                <c:pt idx="2216">
                  <c:v>16.465000000000032</c:v>
                </c:pt>
                <c:pt idx="2217">
                  <c:v>16.475000000000023</c:v>
                </c:pt>
                <c:pt idx="2218">
                  <c:v>16.484999999999957</c:v>
                </c:pt>
                <c:pt idx="2219">
                  <c:v>16.495000000000061</c:v>
                </c:pt>
                <c:pt idx="2220">
                  <c:v>16.504999999999995</c:v>
                </c:pt>
                <c:pt idx="2221">
                  <c:v>16.514999999999986</c:v>
                </c:pt>
                <c:pt idx="2222">
                  <c:v>16.524999999999977</c:v>
                </c:pt>
                <c:pt idx="2223">
                  <c:v>16.534999999999968</c:v>
                </c:pt>
                <c:pt idx="2224">
                  <c:v>16.544999999999959</c:v>
                </c:pt>
                <c:pt idx="2225">
                  <c:v>16.555000000000007</c:v>
                </c:pt>
                <c:pt idx="2226">
                  <c:v>16.564999999999998</c:v>
                </c:pt>
                <c:pt idx="2227">
                  <c:v>16.575000000000045</c:v>
                </c:pt>
                <c:pt idx="2228">
                  <c:v>16.585000000000036</c:v>
                </c:pt>
                <c:pt idx="2229">
                  <c:v>16.59499999999997</c:v>
                </c:pt>
                <c:pt idx="2230">
                  <c:v>16.604999999999961</c:v>
                </c:pt>
                <c:pt idx="2231">
                  <c:v>16.614999999999952</c:v>
                </c:pt>
                <c:pt idx="2232">
                  <c:v>16.625000000000057</c:v>
                </c:pt>
                <c:pt idx="2233">
                  <c:v>16.635000000000048</c:v>
                </c:pt>
                <c:pt idx="2234">
                  <c:v>16.644999999999982</c:v>
                </c:pt>
                <c:pt idx="2235">
                  <c:v>16.65500000000003</c:v>
                </c:pt>
                <c:pt idx="2236">
                  <c:v>16.664999999999964</c:v>
                </c:pt>
                <c:pt idx="2237">
                  <c:v>16.675000000000068</c:v>
                </c:pt>
                <c:pt idx="2238">
                  <c:v>16.685000000000059</c:v>
                </c:pt>
                <c:pt idx="2239">
                  <c:v>16.694999999999993</c:v>
                </c:pt>
                <c:pt idx="2240">
                  <c:v>16.704999999999984</c:v>
                </c:pt>
                <c:pt idx="2241">
                  <c:v>16.715000000000032</c:v>
                </c:pt>
                <c:pt idx="2242">
                  <c:v>16.725000000000023</c:v>
                </c:pt>
                <c:pt idx="2243">
                  <c:v>16.734999999999957</c:v>
                </c:pt>
                <c:pt idx="2244">
                  <c:v>16.745000000000061</c:v>
                </c:pt>
                <c:pt idx="2245">
                  <c:v>16.754999999999995</c:v>
                </c:pt>
                <c:pt idx="2246">
                  <c:v>16.764999999999986</c:v>
                </c:pt>
                <c:pt idx="2247">
                  <c:v>16.774999999999977</c:v>
                </c:pt>
                <c:pt idx="2248">
                  <c:v>16.784999999999968</c:v>
                </c:pt>
                <c:pt idx="2249">
                  <c:v>16.794999999999959</c:v>
                </c:pt>
                <c:pt idx="2250">
                  <c:v>16.805000000000007</c:v>
                </c:pt>
                <c:pt idx="2251">
                  <c:v>16.814999999999998</c:v>
                </c:pt>
                <c:pt idx="2252">
                  <c:v>16.825000000000045</c:v>
                </c:pt>
                <c:pt idx="2253">
                  <c:v>16.835000000000036</c:v>
                </c:pt>
                <c:pt idx="2254">
                  <c:v>16.84499999999997</c:v>
                </c:pt>
                <c:pt idx="2255">
                  <c:v>16.854999999999961</c:v>
                </c:pt>
                <c:pt idx="2256">
                  <c:v>16.864999999999952</c:v>
                </c:pt>
                <c:pt idx="2257">
                  <c:v>16.875000000000057</c:v>
                </c:pt>
                <c:pt idx="2258">
                  <c:v>16.885000000000048</c:v>
                </c:pt>
                <c:pt idx="2259">
                  <c:v>16.894999999999982</c:v>
                </c:pt>
                <c:pt idx="2260">
                  <c:v>16.90500000000003</c:v>
                </c:pt>
                <c:pt idx="2261">
                  <c:v>16.914999999999964</c:v>
                </c:pt>
                <c:pt idx="2262">
                  <c:v>16.925000000000068</c:v>
                </c:pt>
                <c:pt idx="2263">
                  <c:v>16.935000000000059</c:v>
                </c:pt>
                <c:pt idx="2264">
                  <c:v>16.944999999999993</c:v>
                </c:pt>
                <c:pt idx="2265">
                  <c:v>16.954999999999984</c:v>
                </c:pt>
                <c:pt idx="2266">
                  <c:v>16.965000000000032</c:v>
                </c:pt>
                <c:pt idx="2267">
                  <c:v>16.975000000000023</c:v>
                </c:pt>
                <c:pt idx="2268">
                  <c:v>16.984999999999957</c:v>
                </c:pt>
                <c:pt idx="2269">
                  <c:v>16.995000000000061</c:v>
                </c:pt>
                <c:pt idx="2270">
                  <c:v>17.004999999999995</c:v>
                </c:pt>
                <c:pt idx="2271">
                  <c:v>17.014999999999986</c:v>
                </c:pt>
                <c:pt idx="2272">
                  <c:v>17.024999999999977</c:v>
                </c:pt>
                <c:pt idx="2273">
                  <c:v>17.034999999999968</c:v>
                </c:pt>
                <c:pt idx="2274">
                  <c:v>17.044999999999959</c:v>
                </c:pt>
                <c:pt idx="2275">
                  <c:v>17.055000000000007</c:v>
                </c:pt>
                <c:pt idx="2276">
                  <c:v>17.064999999999998</c:v>
                </c:pt>
                <c:pt idx="2277">
                  <c:v>17.075000000000045</c:v>
                </c:pt>
                <c:pt idx="2278">
                  <c:v>17.085000000000036</c:v>
                </c:pt>
                <c:pt idx="2279">
                  <c:v>17.09499999999997</c:v>
                </c:pt>
                <c:pt idx="2280">
                  <c:v>17.104999999999961</c:v>
                </c:pt>
                <c:pt idx="2281">
                  <c:v>17.114999999999952</c:v>
                </c:pt>
                <c:pt idx="2282">
                  <c:v>17.125000000000057</c:v>
                </c:pt>
                <c:pt idx="2283">
                  <c:v>17.135000000000048</c:v>
                </c:pt>
                <c:pt idx="2284">
                  <c:v>17.144999999999982</c:v>
                </c:pt>
                <c:pt idx="2285">
                  <c:v>17.15500000000003</c:v>
                </c:pt>
                <c:pt idx="2286">
                  <c:v>17.164999999999964</c:v>
                </c:pt>
                <c:pt idx="2287">
                  <c:v>17.175000000000068</c:v>
                </c:pt>
                <c:pt idx="2288">
                  <c:v>17.185000000000059</c:v>
                </c:pt>
                <c:pt idx="2289">
                  <c:v>17.194999999999993</c:v>
                </c:pt>
                <c:pt idx="2290">
                  <c:v>17.204999999999984</c:v>
                </c:pt>
                <c:pt idx="2291">
                  <c:v>17.215000000000032</c:v>
                </c:pt>
                <c:pt idx="2292">
                  <c:v>17.225000000000023</c:v>
                </c:pt>
                <c:pt idx="2293">
                  <c:v>17.234999999999957</c:v>
                </c:pt>
                <c:pt idx="2294">
                  <c:v>17.245000000000061</c:v>
                </c:pt>
                <c:pt idx="2295">
                  <c:v>17.254999999999995</c:v>
                </c:pt>
                <c:pt idx="2296">
                  <c:v>17.264999999999986</c:v>
                </c:pt>
                <c:pt idx="2297">
                  <c:v>17.274999999999977</c:v>
                </c:pt>
                <c:pt idx="2298">
                  <c:v>17.284999999999968</c:v>
                </c:pt>
                <c:pt idx="2299">
                  <c:v>17.294999999999959</c:v>
                </c:pt>
                <c:pt idx="2300">
                  <c:v>17.305000000000007</c:v>
                </c:pt>
                <c:pt idx="2301">
                  <c:v>17.314999999999998</c:v>
                </c:pt>
                <c:pt idx="2302">
                  <c:v>17.325000000000045</c:v>
                </c:pt>
                <c:pt idx="2303">
                  <c:v>17.335000000000036</c:v>
                </c:pt>
                <c:pt idx="2304">
                  <c:v>17.34499999999997</c:v>
                </c:pt>
                <c:pt idx="2305">
                  <c:v>17.354999999999961</c:v>
                </c:pt>
                <c:pt idx="2306">
                  <c:v>17.364999999999952</c:v>
                </c:pt>
                <c:pt idx="2307">
                  <c:v>17.375000000000057</c:v>
                </c:pt>
                <c:pt idx="2308">
                  <c:v>17.385000000000048</c:v>
                </c:pt>
                <c:pt idx="2309">
                  <c:v>17.394999999999982</c:v>
                </c:pt>
                <c:pt idx="2310">
                  <c:v>17.40500000000003</c:v>
                </c:pt>
                <c:pt idx="2311">
                  <c:v>17.414999999999964</c:v>
                </c:pt>
                <c:pt idx="2312">
                  <c:v>17.425000000000068</c:v>
                </c:pt>
                <c:pt idx="2313">
                  <c:v>17.435000000000059</c:v>
                </c:pt>
                <c:pt idx="2314">
                  <c:v>17.444999999999993</c:v>
                </c:pt>
                <c:pt idx="2315">
                  <c:v>17.454999999999984</c:v>
                </c:pt>
                <c:pt idx="2316">
                  <c:v>17.465000000000032</c:v>
                </c:pt>
                <c:pt idx="2317">
                  <c:v>17.475000000000023</c:v>
                </c:pt>
                <c:pt idx="2318">
                  <c:v>17.484999999999957</c:v>
                </c:pt>
                <c:pt idx="2319">
                  <c:v>17.495000000000061</c:v>
                </c:pt>
                <c:pt idx="2320">
                  <c:v>17.504999999999995</c:v>
                </c:pt>
                <c:pt idx="2321">
                  <c:v>17.514999999999986</c:v>
                </c:pt>
                <c:pt idx="2322">
                  <c:v>17.524999999999977</c:v>
                </c:pt>
                <c:pt idx="2323">
                  <c:v>17.534999999999968</c:v>
                </c:pt>
                <c:pt idx="2324">
                  <c:v>17.544999999999959</c:v>
                </c:pt>
                <c:pt idx="2325">
                  <c:v>17.555000000000007</c:v>
                </c:pt>
                <c:pt idx="2326">
                  <c:v>17.564999999999998</c:v>
                </c:pt>
                <c:pt idx="2327">
                  <c:v>17.575000000000045</c:v>
                </c:pt>
                <c:pt idx="2328">
                  <c:v>17.585000000000036</c:v>
                </c:pt>
                <c:pt idx="2329">
                  <c:v>17.59499999999997</c:v>
                </c:pt>
                <c:pt idx="2330">
                  <c:v>17.604999999999961</c:v>
                </c:pt>
                <c:pt idx="2331">
                  <c:v>17.614999999999952</c:v>
                </c:pt>
                <c:pt idx="2332">
                  <c:v>17.625000000000057</c:v>
                </c:pt>
                <c:pt idx="2333">
                  <c:v>17.635000000000048</c:v>
                </c:pt>
                <c:pt idx="2334">
                  <c:v>17.644999999999982</c:v>
                </c:pt>
                <c:pt idx="2335">
                  <c:v>17.65500000000003</c:v>
                </c:pt>
                <c:pt idx="2336">
                  <c:v>17.664999999999964</c:v>
                </c:pt>
                <c:pt idx="2337">
                  <c:v>17.675000000000068</c:v>
                </c:pt>
                <c:pt idx="2338">
                  <c:v>17.685000000000059</c:v>
                </c:pt>
                <c:pt idx="2339">
                  <c:v>17.694999999999993</c:v>
                </c:pt>
                <c:pt idx="2340">
                  <c:v>17.704999999999984</c:v>
                </c:pt>
                <c:pt idx="2341">
                  <c:v>17.715000000000032</c:v>
                </c:pt>
                <c:pt idx="2342">
                  <c:v>17.725000000000023</c:v>
                </c:pt>
                <c:pt idx="2343">
                  <c:v>17.734999999999957</c:v>
                </c:pt>
                <c:pt idx="2344">
                  <c:v>17.745000000000061</c:v>
                </c:pt>
                <c:pt idx="2345">
                  <c:v>17.754999999999995</c:v>
                </c:pt>
                <c:pt idx="2346">
                  <c:v>17.764999999999986</c:v>
                </c:pt>
                <c:pt idx="2347">
                  <c:v>17.774999999999977</c:v>
                </c:pt>
                <c:pt idx="2348">
                  <c:v>17.784999999999968</c:v>
                </c:pt>
                <c:pt idx="2349">
                  <c:v>17.794999999999959</c:v>
                </c:pt>
                <c:pt idx="2350">
                  <c:v>17.805000000000007</c:v>
                </c:pt>
                <c:pt idx="2351">
                  <c:v>17.814999999999998</c:v>
                </c:pt>
                <c:pt idx="2352">
                  <c:v>17.825000000000045</c:v>
                </c:pt>
                <c:pt idx="2353">
                  <c:v>17.835000000000036</c:v>
                </c:pt>
                <c:pt idx="2354">
                  <c:v>17.84499999999997</c:v>
                </c:pt>
                <c:pt idx="2355">
                  <c:v>17.854999999999961</c:v>
                </c:pt>
                <c:pt idx="2356">
                  <c:v>17.864999999999952</c:v>
                </c:pt>
                <c:pt idx="2357">
                  <c:v>17.875000000000057</c:v>
                </c:pt>
                <c:pt idx="2358">
                  <c:v>17.885000000000048</c:v>
                </c:pt>
                <c:pt idx="2359">
                  <c:v>17.894999999999982</c:v>
                </c:pt>
                <c:pt idx="2360">
                  <c:v>17.90500000000003</c:v>
                </c:pt>
                <c:pt idx="2361">
                  <c:v>17.914999999999964</c:v>
                </c:pt>
                <c:pt idx="2362">
                  <c:v>17.925000000000068</c:v>
                </c:pt>
                <c:pt idx="2363">
                  <c:v>17.935000000000059</c:v>
                </c:pt>
                <c:pt idx="2364">
                  <c:v>17.944999999999993</c:v>
                </c:pt>
                <c:pt idx="2365">
                  <c:v>17.954999999999984</c:v>
                </c:pt>
                <c:pt idx="2366">
                  <c:v>17.965000000000032</c:v>
                </c:pt>
                <c:pt idx="2367">
                  <c:v>17.975000000000023</c:v>
                </c:pt>
                <c:pt idx="2368">
                  <c:v>17.984999999999957</c:v>
                </c:pt>
                <c:pt idx="2369">
                  <c:v>17.995000000000061</c:v>
                </c:pt>
                <c:pt idx="2370">
                  <c:v>18.004999999999995</c:v>
                </c:pt>
                <c:pt idx="2371">
                  <c:v>18.014999999999986</c:v>
                </c:pt>
                <c:pt idx="2372">
                  <c:v>18.024999999999977</c:v>
                </c:pt>
                <c:pt idx="2373">
                  <c:v>18.034999999999968</c:v>
                </c:pt>
                <c:pt idx="2374">
                  <c:v>18.044999999999959</c:v>
                </c:pt>
                <c:pt idx="2375">
                  <c:v>18.055000000000007</c:v>
                </c:pt>
                <c:pt idx="2376">
                  <c:v>18.064999999999998</c:v>
                </c:pt>
                <c:pt idx="2377">
                  <c:v>18.075000000000045</c:v>
                </c:pt>
                <c:pt idx="2378">
                  <c:v>18.085000000000036</c:v>
                </c:pt>
                <c:pt idx="2379">
                  <c:v>18.09499999999997</c:v>
                </c:pt>
                <c:pt idx="2380">
                  <c:v>18.104999999999961</c:v>
                </c:pt>
                <c:pt idx="2381">
                  <c:v>18.114999999999952</c:v>
                </c:pt>
                <c:pt idx="2382">
                  <c:v>18.125000000000057</c:v>
                </c:pt>
                <c:pt idx="2383">
                  <c:v>18.135000000000048</c:v>
                </c:pt>
                <c:pt idx="2384">
                  <c:v>18.144999999999982</c:v>
                </c:pt>
                <c:pt idx="2385">
                  <c:v>18.15500000000003</c:v>
                </c:pt>
                <c:pt idx="2386">
                  <c:v>18.164999999999964</c:v>
                </c:pt>
                <c:pt idx="2387">
                  <c:v>18.175000000000068</c:v>
                </c:pt>
                <c:pt idx="2388">
                  <c:v>18.185000000000059</c:v>
                </c:pt>
                <c:pt idx="2389">
                  <c:v>18.194999999999993</c:v>
                </c:pt>
                <c:pt idx="2390">
                  <c:v>18.204999999999984</c:v>
                </c:pt>
                <c:pt idx="2391">
                  <c:v>18.215000000000032</c:v>
                </c:pt>
                <c:pt idx="2392">
                  <c:v>18.225000000000023</c:v>
                </c:pt>
                <c:pt idx="2393">
                  <c:v>18.234999999999957</c:v>
                </c:pt>
                <c:pt idx="2394">
                  <c:v>18.245000000000061</c:v>
                </c:pt>
                <c:pt idx="2395">
                  <c:v>18.254999999999995</c:v>
                </c:pt>
                <c:pt idx="2396">
                  <c:v>18.264999999999986</c:v>
                </c:pt>
                <c:pt idx="2397">
                  <c:v>18.274999999999977</c:v>
                </c:pt>
                <c:pt idx="2398">
                  <c:v>18.284999999999968</c:v>
                </c:pt>
                <c:pt idx="2399">
                  <c:v>18.294999999999959</c:v>
                </c:pt>
                <c:pt idx="2400">
                  <c:v>18.305000000000007</c:v>
                </c:pt>
                <c:pt idx="2401">
                  <c:v>18.314999999999998</c:v>
                </c:pt>
                <c:pt idx="2402">
                  <c:v>18.325000000000045</c:v>
                </c:pt>
                <c:pt idx="2403">
                  <c:v>18.335000000000036</c:v>
                </c:pt>
                <c:pt idx="2404">
                  <c:v>18.34499999999997</c:v>
                </c:pt>
                <c:pt idx="2405">
                  <c:v>18.354999999999961</c:v>
                </c:pt>
                <c:pt idx="2406">
                  <c:v>18.364999999999952</c:v>
                </c:pt>
                <c:pt idx="2407">
                  <c:v>18.375000000000057</c:v>
                </c:pt>
                <c:pt idx="2408">
                  <c:v>18.385000000000048</c:v>
                </c:pt>
                <c:pt idx="2409">
                  <c:v>18.394999999999982</c:v>
                </c:pt>
                <c:pt idx="2410">
                  <c:v>18.40500000000003</c:v>
                </c:pt>
                <c:pt idx="2411">
                  <c:v>18.414999999999964</c:v>
                </c:pt>
                <c:pt idx="2412">
                  <c:v>18.425000000000068</c:v>
                </c:pt>
                <c:pt idx="2413">
                  <c:v>18.435000000000059</c:v>
                </c:pt>
                <c:pt idx="2414">
                  <c:v>18.444999999999993</c:v>
                </c:pt>
                <c:pt idx="2415">
                  <c:v>18.454999999999984</c:v>
                </c:pt>
                <c:pt idx="2416">
                  <c:v>18.465000000000032</c:v>
                </c:pt>
                <c:pt idx="2417">
                  <c:v>18.475000000000023</c:v>
                </c:pt>
                <c:pt idx="2418">
                  <c:v>18.484999999999957</c:v>
                </c:pt>
                <c:pt idx="2419">
                  <c:v>18.495000000000061</c:v>
                </c:pt>
                <c:pt idx="2420">
                  <c:v>18.504999999999995</c:v>
                </c:pt>
                <c:pt idx="2421">
                  <c:v>18.514999999999986</c:v>
                </c:pt>
                <c:pt idx="2422">
                  <c:v>18.524999999999977</c:v>
                </c:pt>
                <c:pt idx="2423">
                  <c:v>18.534999999999968</c:v>
                </c:pt>
                <c:pt idx="2424">
                  <c:v>18.544999999999959</c:v>
                </c:pt>
                <c:pt idx="2425">
                  <c:v>18.555000000000007</c:v>
                </c:pt>
                <c:pt idx="2426">
                  <c:v>18.564999999999998</c:v>
                </c:pt>
                <c:pt idx="2427">
                  <c:v>18.575000000000045</c:v>
                </c:pt>
                <c:pt idx="2428">
                  <c:v>18.585000000000036</c:v>
                </c:pt>
                <c:pt idx="2429">
                  <c:v>18.59499999999997</c:v>
                </c:pt>
                <c:pt idx="2430">
                  <c:v>18.604999999999961</c:v>
                </c:pt>
                <c:pt idx="2431">
                  <c:v>18.614999999999952</c:v>
                </c:pt>
                <c:pt idx="2432">
                  <c:v>18.625000000000057</c:v>
                </c:pt>
                <c:pt idx="2433">
                  <c:v>18.635000000000048</c:v>
                </c:pt>
                <c:pt idx="2434">
                  <c:v>18.644999999999982</c:v>
                </c:pt>
                <c:pt idx="2435">
                  <c:v>18.65500000000003</c:v>
                </c:pt>
                <c:pt idx="2436">
                  <c:v>18.664999999999964</c:v>
                </c:pt>
                <c:pt idx="2437">
                  <c:v>18.675000000000068</c:v>
                </c:pt>
                <c:pt idx="2438">
                  <c:v>18.685000000000059</c:v>
                </c:pt>
                <c:pt idx="2439">
                  <c:v>18.694999999999993</c:v>
                </c:pt>
                <c:pt idx="2440">
                  <c:v>18.704999999999984</c:v>
                </c:pt>
                <c:pt idx="2441">
                  <c:v>18.715000000000032</c:v>
                </c:pt>
                <c:pt idx="2442">
                  <c:v>18.725000000000023</c:v>
                </c:pt>
                <c:pt idx="2443">
                  <c:v>18.734999999999957</c:v>
                </c:pt>
                <c:pt idx="2444">
                  <c:v>18.745000000000061</c:v>
                </c:pt>
                <c:pt idx="2445">
                  <c:v>18.754999999999995</c:v>
                </c:pt>
                <c:pt idx="2446">
                  <c:v>18.764999999999986</c:v>
                </c:pt>
                <c:pt idx="2447">
                  <c:v>18.774999999999977</c:v>
                </c:pt>
                <c:pt idx="2448">
                  <c:v>18.784999999999968</c:v>
                </c:pt>
                <c:pt idx="2449">
                  <c:v>18.794999999999959</c:v>
                </c:pt>
                <c:pt idx="2450">
                  <c:v>18.805000000000007</c:v>
                </c:pt>
                <c:pt idx="2451">
                  <c:v>18.814999999999998</c:v>
                </c:pt>
                <c:pt idx="2452">
                  <c:v>18.825000000000045</c:v>
                </c:pt>
                <c:pt idx="2453">
                  <c:v>18.835000000000036</c:v>
                </c:pt>
                <c:pt idx="2454">
                  <c:v>18.84499999999997</c:v>
                </c:pt>
                <c:pt idx="2455">
                  <c:v>18.854999999999961</c:v>
                </c:pt>
                <c:pt idx="2456">
                  <c:v>18.864999999999952</c:v>
                </c:pt>
                <c:pt idx="2457">
                  <c:v>18.875000000000057</c:v>
                </c:pt>
                <c:pt idx="2458">
                  <c:v>18.885000000000048</c:v>
                </c:pt>
                <c:pt idx="2459">
                  <c:v>18.894999999999982</c:v>
                </c:pt>
                <c:pt idx="2460">
                  <c:v>18.90500000000003</c:v>
                </c:pt>
                <c:pt idx="2461">
                  <c:v>18.914999999999964</c:v>
                </c:pt>
                <c:pt idx="2462">
                  <c:v>18.925000000000068</c:v>
                </c:pt>
                <c:pt idx="2463">
                  <c:v>18.935000000000059</c:v>
                </c:pt>
                <c:pt idx="2464">
                  <c:v>18.944999999999993</c:v>
                </c:pt>
                <c:pt idx="2465">
                  <c:v>18.954999999999984</c:v>
                </c:pt>
                <c:pt idx="2466">
                  <c:v>18.965000000000032</c:v>
                </c:pt>
                <c:pt idx="2467">
                  <c:v>18.975000000000023</c:v>
                </c:pt>
                <c:pt idx="2468">
                  <c:v>18.984999999999957</c:v>
                </c:pt>
                <c:pt idx="2469">
                  <c:v>18.995000000000061</c:v>
                </c:pt>
                <c:pt idx="2470">
                  <c:v>19.004999999999995</c:v>
                </c:pt>
                <c:pt idx="2471">
                  <c:v>19.014999999999986</c:v>
                </c:pt>
                <c:pt idx="2472">
                  <c:v>19.024999999999977</c:v>
                </c:pt>
                <c:pt idx="2473">
                  <c:v>19.034999999999968</c:v>
                </c:pt>
                <c:pt idx="2474">
                  <c:v>19.044999999999959</c:v>
                </c:pt>
                <c:pt idx="2475">
                  <c:v>19.055000000000007</c:v>
                </c:pt>
                <c:pt idx="2476">
                  <c:v>19.064999999999998</c:v>
                </c:pt>
                <c:pt idx="2477">
                  <c:v>19.075000000000045</c:v>
                </c:pt>
                <c:pt idx="2478">
                  <c:v>19.085000000000036</c:v>
                </c:pt>
                <c:pt idx="2479">
                  <c:v>19.09499999999997</c:v>
                </c:pt>
                <c:pt idx="2480">
                  <c:v>19.104999999999961</c:v>
                </c:pt>
                <c:pt idx="2481">
                  <c:v>19.114999999999952</c:v>
                </c:pt>
                <c:pt idx="2482">
                  <c:v>19.125000000000057</c:v>
                </c:pt>
                <c:pt idx="2483">
                  <c:v>19.135000000000048</c:v>
                </c:pt>
                <c:pt idx="2484">
                  <c:v>19.144999999999982</c:v>
                </c:pt>
                <c:pt idx="2485">
                  <c:v>19.15500000000003</c:v>
                </c:pt>
                <c:pt idx="2486">
                  <c:v>19.164999999999964</c:v>
                </c:pt>
                <c:pt idx="2487">
                  <c:v>19.175000000000068</c:v>
                </c:pt>
                <c:pt idx="2488">
                  <c:v>19.185000000000059</c:v>
                </c:pt>
                <c:pt idx="2489">
                  <c:v>19.194999999999993</c:v>
                </c:pt>
                <c:pt idx="2490">
                  <c:v>19.204999999999984</c:v>
                </c:pt>
                <c:pt idx="2491">
                  <c:v>19.215000000000032</c:v>
                </c:pt>
                <c:pt idx="2492">
                  <c:v>19.225000000000023</c:v>
                </c:pt>
                <c:pt idx="2493">
                  <c:v>19.234999999999957</c:v>
                </c:pt>
                <c:pt idx="2494">
                  <c:v>19.245000000000061</c:v>
                </c:pt>
                <c:pt idx="2495">
                  <c:v>19.254999999999995</c:v>
                </c:pt>
                <c:pt idx="2496">
                  <c:v>19.264999999999986</c:v>
                </c:pt>
                <c:pt idx="2497">
                  <c:v>19.274999999999977</c:v>
                </c:pt>
                <c:pt idx="2498">
                  <c:v>19.284999999999968</c:v>
                </c:pt>
                <c:pt idx="2499">
                  <c:v>19.294999999999959</c:v>
                </c:pt>
                <c:pt idx="2500">
                  <c:v>19.305000000000007</c:v>
                </c:pt>
                <c:pt idx="2501">
                  <c:v>19.314999999999998</c:v>
                </c:pt>
                <c:pt idx="2502">
                  <c:v>19.325000000000045</c:v>
                </c:pt>
                <c:pt idx="2503">
                  <c:v>19.335000000000036</c:v>
                </c:pt>
                <c:pt idx="2504">
                  <c:v>19.34499999999997</c:v>
                </c:pt>
                <c:pt idx="2505">
                  <c:v>19.354999999999961</c:v>
                </c:pt>
                <c:pt idx="2506">
                  <c:v>19.364999999999952</c:v>
                </c:pt>
                <c:pt idx="2507">
                  <c:v>19.375000000000057</c:v>
                </c:pt>
                <c:pt idx="2508">
                  <c:v>19.385000000000048</c:v>
                </c:pt>
                <c:pt idx="2509">
                  <c:v>19.394999999999982</c:v>
                </c:pt>
                <c:pt idx="2510">
                  <c:v>19.40500000000003</c:v>
                </c:pt>
                <c:pt idx="2511">
                  <c:v>19.414999999999964</c:v>
                </c:pt>
                <c:pt idx="2512">
                  <c:v>19.425000000000068</c:v>
                </c:pt>
                <c:pt idx="2513">
                  <c:v>19.435000000000059</c:v>
                </c:pt>
                <c:pt idx="2514">
                  <c:v>19.444999999999993</c:v>
                </c:pt>
                <c:pt idx="2515">
                  <c:v>19.454999999999984</c:v>
                </c:pt>
                <c:pt idx="2516">
                  <c:v>19.465000000000032</c:v>
                </c:pt>
                <c:pt idx="2517">
                  <c:v>19.475000000000023</c:v>
                </c:pt>
                <c:pt idx="2518">
                  <c:v>19.484999999999957</c:v>
                </c:pt>
                <c:pt idx="2519">
                  <c:v>19.495000000000061</c:v>
                </c:pt>
                <c:pt idx="2520">
                  <c:v>19.504999999999995</c:v>
                </c:pt>
                <c:pt idx="2521">
                  <c:v>19.514999999999986</c:v>
                </c:pt>
                <c:pt idx="2522">
                  <c:v>19.524999999999977</c:v>
                </c:pt>
                <c:pt idx="2523">
                  <c:v>19.534999999999968</c:v>
                </c:pt>
                <c:pt idx="2524">
                  <c:v>19.544999999999959</c:v>
                </c:pt>
                <c:pt idx="2525">
                  <c:v>19.555000000000007</c:v>
                </c:pt>
                <c:pt idx="2526">
                  <c:v>19.564999999999998</c:v>
                </c:pt>
                <c:pt idx="2527">
                  <c:v>19.575000000000045</c:v>
                </c:pt>
                <c:pt idx="2528">
                  <c:v>19.585000000000036</c:v>
                </c:pt>
                <c:pt idx="2529">
                  <c:v>19.59499999999997</c:v>
                </c:pt>
                <c:pt idx="2530">
                  <c:v>19.604999999999961</c:v>
                </c:pt>
                <c:pt idx="2531">
                  <c:v>19.614999999999952</c:v>
                </c:pt>
                <c:pt idx="2532">
                  <c:v>19.625000000000057</c:v>
                </c:pt>
                <c:pt idx="2533">
                  <c:v>19.635000000000048</c:v>
                </c:pt>
                <c:pt idx="2534">
                  <c:v>19.644999999999982</c:v>
                </c:pt>
                <c:pt idx="2535">
                  <c:v>19.65500000000003</c:v>
                </c:pt>
                <c:pt idx="2536">
                  <c:v>19.664999999999964</c:v>
                </c:pt>
                <c:pt idx="2537">
                  <c:v>19.675000000000068</c:v>
                </c:pt>
                <c:pt idx="2538">
                  <c:v>19.685000000000059</c:v>
                </c:pt>
                <c:pt idx="2539">
                  <c:v>19.694999999999993</c:v>
                </c:pt>
                <c:pt idx="2540">
                  <c:v>19.704999999999984</c:v>
                </c:pt>
                <c:pt idx="2541">
                  <c:v>19.715000000000032</c:v>
                </c:pt>
                <c:pt idx="2542">
                  <c:v>19.725000000000023</c:v>
                </c:pt>
                <c:pt idx="2543">
                  <c:v>19.734999999999957</c:v>
                </c:pt>
                <c:pt idx="2544">
                  <c:v>19.745000000000061</c:v>
                </c:pt>
                <c:pt idx="2545">
                  <c:v>19.754999999999995</c:v>
                </c:pt>
                <c:pt idx="2546">
                  <c:v>19.764999999999986</c:v>
                </c:pt>
                <c:pt idx="2547">
                  <c:v>19.774999999999977</c:v>
                </c:pt>
                <c:pt idx="2548">
                  <c:v>19.784999999999968</c:v>
                </c:pt>
                <c:pt idx="2549">
                  <c:v>19.794999999999959</c:v>
                </c:pt>
                <c:pt idx="2550">
                  <c:v>19.805000000000007</c:v>
                </c:pt>
                <c:pt idx="2551">
                  <c:v>19.814999999999998</c:v>
                </c:pt>
                <c:pt idx="2552">
                  <c:v>19.825000000000045</c:v>
                </c:pt>
                <c:pt idx="2553">
                  <c:v>19.835000000000036</c:v>
                </c:pt>
                <c:pt idx="2554">
                  <c:v>19.84499999999997</c:v>
                </c:pt>
                <c:pt idx="2555">
                  <c:v>19.854999999999961</c:v>
                </c:pt>
                <c:pt idx="2556">
                  <c:v>19.864999999999952</c:v>
                </c:pt>
                <c:pt idx="2557">
                  <c:v>19.875000000000057</c:v>
                </c:pt>
                <c:pt idx="2558">
                  <c:v>19.885000000000048</c:v>
                </c:pt>
                <c:pt idx="2559">
                  <c:v>19.894999999999982</c:v>
                </c:pt>
                <c:pt idx="2560">
                  <c:v>19.90500000000003</c:v>
                </c:pt>
                <c:pt idx="2561">
                  <c:v>19.914999999999964</c:v>
                </c:pt>
                <c:pt idx="2562">
                  <c:v>19.925000000000068</c:v>
                </c:pt>
                <c:pt idx="2563">
                  <c:v>19.935000000000059</c:v>
                </c:pt>
                <c:pt idx="2564">
                  <c:v>19.944999999999993</c:v>
                </c:pt>
                <c:pt idx="2565">
                  <c:v>19.954999999999984</c:v>
                </c:pt>
                <c:pt idx="2566">
                  <c:v>19.965000000000032</c:v>
                </c:pt>
                <c:pt idx="2567">
                  <c:v>19.975000000000023</c:v>
                </c:pt>
                <c:pt idx="2568">
                  <c:v>19.984999999999957</c:v>
                </c:pt>
                <c:pt idx="2569">
                  <c:v>19.995000000000061</c:v>
                </c:pt>
                <c:pt idx="2570">
                  <c:v>20.004999999999995</c:v>
                </c:pt>
                <c:pt idx="2571">
                  <c:v>20.014999999999986</c:v>
                </c:pt>
                <c:pt idx="2572">
                  <c:v>20.024999999999977</c:v>
                </c:pt>
                <c:pt idx="2573">
                  <c:v>20.034999999999968</c:v>
                </c:pt>
                <c:pt idx="2574">
                  <c:v>20.044999999999959</c:v>
                </c:pt>
                <c:pt idx="2575">
                  <c:v>20.055000000000007</c:v>
                </c:pt>
                <c:pt idx="2576">
                  <c:v>20.064999999999998</c:v>
                </c:pt>
                <c:pt idx="2577">
                  <c:v>20.075000000000045</c:v>
                </c:pt>
                <c:pt idx="2578">
                  <c:v>20.085000000000036</c:v>
                </c:pt>
                <c:pt idx="2579">
                  <c:v>20.09499999999997</c:v>
                </c:pt>
                <c:pt idx="2580">
                  <c:v>20.104999999999961</c:v>
                </c:pt>
                <c:pt idx="2581">
                  <c:v>20.114999999999952</c:v>
                </c:pt>
                <c:pt idx="2582">
                  <c:v>20.125000000000057</c:v>
                </c:pt>
                <c:pt idx="2583">
                  <c:v>20.135000000000048</c:v>
                </c:pt>
                <c:pt idx="2584">
                  <c:v>20.144999999999982</c:v>
                </c:pt>
                <c:pt idx="2585">
                  <c:v>20.15500000000003</c:v>
                </c:pt>
                <c:pt idx="2586">
                  <c:v>20.164999999999964</c:v>
                </c:pt>
                <c:pt idx="2587">
                  <c:v>20.175000000000068</c:v>
                </c:pt>
                <c:pt idx="2588">
                  <c:v>20.185000000000059</c:v>
                </c:pt>
                <c:pt idx="2589">
                  <c:v>20.194999999999993</c:v>
                </c:pt>
                <c:pt idx="2590">
                  <c:v>20.204999999999984</c:v>
                </c:pt>
                <c:pt idx="2591">
                  <c:v>20.215000000000032</c:v>
                </c:pt>
                <c:pt idx="2592">
                  <c:v>20.225000000000023</c:v>
                </c:pt>
                <c:pt idx="2593">
                  <c:v>20.234999999999957</c:v>
                </c:pt>
                <c:pt idx="2594">
                  <c:v>20.245000000000061</c:v>
                </c:pt>
                <c:pt idx="2595">
                  <c:v>20.254999999999995</c:v>
                </c:pt>
                <c:pt idx="2596">
                  <c:v>20.264999999999986</c:v>
                </c:pt>
                <c:pt idx="2597">
                  <c:v>20.274999999999977</c:v>
                </c:pt>
                <c:pt idx="2598">
                  <c:v>20.284999999999968</c:v>
                </c:pt>
                <c:pt idx="2599">
                  <c:v>20.294999999999959</c:v>
                </c:pt>
                <c:pt idx="2600">
                  <c:v>20.305000000000007</c:v>
                </c:pt>
                <c:pt idx="2601">
                  <c:v>20.314999999999998</c:v>
                </c:pt>
                <c:pt idx="2602">
                  <c:v>20.325000000000045</c:v>
                </c:pt>
                <c:pt idx="2603">
                  <c:v>20.335000000000036</c:v>
                </c:pt>
                <c:pt idx="2604">
                  <c:v>20.34499999999997</c:v>
                </c:pt>
                <c:pt idx="2605">
                  <c:v>20.354999999999961</c:v>
                </c:pt>
                <c:pt idx="2606">
                  <c:v>20.364999999999952</c:v>
                </c:pt>
                <c:pt idx="2607">
                  <c:v>20.375000000000057</c:v>
                </c:pt>
                <c:pt idx="2608">
                  <c:v>20.384999999999991</c:v>
                </c:pt>
                <c:pt idx="2609">
                  <c:v>20.394999999999982</c:v>
                </c:pt>
                <c:pt idx="2610">
                  <c:v>20.404999999999973</c:v>
                </c:pt>
                <c:pt idx="2611">
                  <c:v>20.414999999999964</c:v>
                </c:pt>
                <c:pt idx="2612">
                  <c:v>20.425000000000068</c:v>
                </c:pt>
                <c:pt idx="2613">
                  <c:v>20.435000000000059</c:v>
                </c:pt>
                <c:pt idx="2614">
                  <c:v>20.44500000000005</c:v>
                </c:pt>
                <c:pt idx="2615">
                  <c:v>20.454999999999984</c:v>
                </c:pt>
                <c:pt idx="2616">
                  <c:v>20.465000000000032</c:v>
                </c:pt>
                <c:pt idx="2617">
                  <c:v>20.474999999999966</c:v>
                </c:pt>
                <c:pt idx="2618">
                  <c:v>20.484999999999957</c:v>
                </c:pt>
                <c:pt idx="2619">
                  <c:v>20.495000000000061</c:v>
                </c:pt>
                <c:pt idx="2620">
                  <c:v>20.504999999999995</c:v>
                </c:pt>
                <c:pt idx="2621">
                  <c:v>20.515000000000043</c:v>
                </c:pt>
                <c:pt idx="2622">
                  <c:v>20.524999999999977</c:v>
                </c:pt>
                <c:pt idx="2623">
                  <c:v>20.534999999999968</c:v>
                </c:pt>
                <c:pt idx="2624">
                  <c:v>20.544999999999959</c:v>
                </c:pt>
                <c:pt idx="2625">
                  <c:v>20.555000000000007</c:v>
                </c:pt>
                <c:pt idx="2626">
                  <c:v>20.565000000000055</c:v>
                </c:pt>
                <c:pt idx="2627">
                  <c:v>20.575000000000045</c:v>
                </c:pt>
                <c:pt idx="2628">
                  <c:v>20.585000000000036</c:v>
                </c:pt>
                <c:pt idx="2629">
                  <c:v>20.59499999999997</c:v>
                </c:pt>
                <c:pt idx="2630">
                  <c:v>20.605000000000075</c:v>
                </c:pt>
                <c:pt idx="2631">
                  <c:v>20.615000000000009</c:v>
                </c:pt>
                <c:pt idx="2632">
                  <c:v>20.625000000000057</c:v>
                </c:pt>
                <c:pt idx="2633">
                  <c:v>20.634999999999991</c:v>
                </c:pt>
                <c:pt idx="2634">
                  <c:v>20.644999999999982</c:v>
                </c:pt>
                <c:pt idx="2635">
                  <c:v>20.654999999999973</c:v>
                </c:pt>
                <c:pt idx="2636">
                  <c:v>20.664999999999964</c:v>
                </c:pt>
                <c:pt idx="2637">
                  <c:v>20.675000000000068</c:v>
                </c:pt>
                <c:pt idx="2638">
                  <c:v>20.685000000000059</c:v>
                </c:pt>
                <c:pt idx="2639">
                  <c:v>20.69500000000005</c:v>
                </c:pt>
                <c:pt idx="2640">
                  <c:v>20.704999999999984</c:v>
                </c:pt>
                <c:pt idx="2641">
                  <c:v>20.715000000000032</c:v>
                </c:pt>
                <c:pt idx="2642">
                  <c:v>20.724999999999966</c:v>
                </c:pt>
                <c:pt idx="2643">
                  <c:v>20.734999999999957</c:v>
                </c:pt>
                <c:pt idx="2644">
                  <c:v>20.745000000000061</c:v>
                </c:pt>
                <c:pt idx="2645">
                  <c:v>20.754999999999995</c:v>
                </c:pt>
                <c:pt idx="2646">
                  <c:v>20.765000000000043</c:v>
                </c:pt>
                <c:pt idx="2647">
                  <c:v>20.774999999999977</c:v>
                </c:pt>
                <c:pt idx="2648">
                  <c:v>20.784999999999968</c:v>
                </c:pt>
                <c:pt idx="2649">
                  <c:v>20.794999999999959</c:v>
                </c:pt>
                <c:pt idx="2650">
                  <c:v>20.805000000000007</c:v>
                </c:pt>
                <c:pt idx="2651">
                  <c:v>20.815000000000055</c:v>
                </c:pt>
                <c:pt idx="2652">
                  <c:v>20.825000000000045</c:v>
                </c:pt>
                <c:pt idx="2653">
                  <c:v>20.835000000000036</c:v>
                </c:pt>
                <c:pt idx="2654">
                  <c:v>20.84499999999997</c:v>
                </c:pt>
                <c:pt idx="2655">
                  <c:v>20.855000000000075</c:v>
                </c:pt>
                <c:pt idx="2656">
                  <c:v>20.865000000000009</c:v>
                </c:pt>
                <c:pt idx="2657">
                  <c:v>20.875000000000057</c:v>
                </c:pt>
                <c:pt idx="2658">
                  <c:v>20.884999999999991</c:v>
                </c:pt>
                <c:pt idx="2659">
                  <c:v>20.894999999999982</c:v>
                </c:pt>
                <c:pt idx="2660">
                  <c:v>20.904999999999973</c:v>
                </c:pt>
                <c:pt idx="2661">
                  <c:v>20.914999999999964</c:v>
                </c:pt>
                <c:pt idx="2662">
                  <c:v>20.925000000000068</c:v>
                </c:pt>
                <c:pt idx="2663">
                  <c:v>20.935000000000059</c:v>
                </c:pt>
                <c:pt idx="2664">
                  <c:v>20.94500000000005</c:v>
                </c:pt>
                <c:pt idx="2665">
                  <c:v>20.954999999999984</c:v>
                </c:pt>
                <c:pt idx="2666">
                  <c:v>20.965000000000032</c:v>
                </c:pt>
                <c:pt idx="2667">
                  <c:v>20.974999999999966</c:v>
                </c:pt>
                <c:pt idx="2668">
                  <c:v>20.984999999999957</c:v>
                </c:pt>
                <c:pt idx="2669">
                  <c:v>20.995000000000061</c:v>
                </c:pt>
                <c:pt idx="2670">
                  <c:v>21.004999999999995</c:v>
                </c:pt>
                <c:pt idx="2671">
                  <c:v>21.015000000000043</c:v>
                </c:pt>
                <c:pt idx="2672">
                  <c:v>21.024999999999977</c:v>
                </c:pt>
                <c:pt idx="2673">
                  <c:v>21.034999999999968</c:v>
                </c:pt>
                <c:pt idx="2674">
                  <c:v>21.044999999999959</c:v>
                </c:pt>
                <c:pt idx="2675">
                  <c:v>21.055000000000007</c:v>
                </c:pt>
                <c:pt idx="2676">
                  <c:v>21.065000000000055</c:v>
                </c:pt>
                <c:pt idx="2677">
                  <c:v>21.075000000000045</c:v>
                </c:pt>
                <c:pt idx="2678">
                  <c:v>21.085000000000036</c:v>
                </c:pt>
                <c:pt idx="2679">
                  <c:v>21.09499999999997</c:v>
                </c:pt>
                <c:pt idx="2680">
                  <c:v>21.105000000000075</c:v>
                </c:pt>
                <c:pt idx="2681">
                  <c:v>21.115000000000009</c:v>
                </c:pt>
                <c:pt idx="2682">
                  <c:v>21.125000000000057</c:v>
                </c:pt>
                <c:pt idx="2683">
                  <c:v>21.134999999999991</c:v>
                </c:pt>
                <c:pt idx="2684">
                  <c:v>21.144999999999982</c:v>
                </c:pt>
                <c:pt idx="2685">
                  <c:v>21.154999999999973</c:v>
                </c:pt>
                <c:pt idx="2686">
                  <c:v>21.164999999999964</c:v>
                </c:pt>
                <c:pt idx="2687">
                  <c:v>21.175000000000068</c:v>
                </c:pt>
                <c:pt idx="2688">
                  <c:v>21.185000000000059</c:v>
                </c:pt>
                <c:pt idx="2689">
                  <c:v>21.19500000000005</c:v>
                </c:pt>
                <c:pt idx="2690">
                  <c:v>21.204999999999984</c:v>
                </c:pt>
                <c:pt idx="2691">
                  <c:v>21.215000000000032</c:v>
                </c:pt>
                <c:pt idx="2692">
                  <c:v>21.224999999999966</c:v>
                </c:pt>
                <c:pt idx="2693">
                  <c:v>21.234999999999957</c:v>
                </c:pt>
                <c:pt idx="2694">
                  <c:v>21.245000000000061</c:v>
                </c:pt>
                <c:pt idx="2695">
                  <c:v>21.254999999999995</c:v>
                </c:pt>
                <c:pt idx="2696">
                  <c:v>21.265000000000043</c:v>
                </c:pt>
                <c:pt idx="2697">
                  <c:v>21.274999999999977</c:v>
                </c:pt>
                <c:pt idx="2698">
                  <c:v>21.284999999999968</c:v>
                </c:pt>
                <c:pt idx="2699">
                  <c:v>21.294999999999959</c:v>
                </c:pt>
                <c:pt idx="2700">
                  <c:v>21.305000000000007</c:v>
                </c:pt>
                <c:pt idx="2701">
                  <c:v>21.315000000000055</c:v>
                </c:pt>
                <c:pt idx="2702">
                  <c:v>21.325000000000045</c:v>
                </c:pt>
                <c:pt idx="2703">
                  <c:v>21.335000000000036</c:v>
                </c:pt>
                <c:pt idx="2704">
                  <c:v>21.34499999999997</c:v>
                </c:pt>
                <c:pt idx="2705">
                  <c:v>21.355000000000075</c:v>
                </c:pt>
                <c:pt idx="2706">
                  <c:v>21.365000000000009</c:v>
                </c:pt>
                <c:pt idx="2707">
                  <c:v>21.375000000000057</c:v>
                </c:pt>
                <c:pt idx="2708">
                  <c:v>21.384999999999991</c:v>
                </c:pt>
                <c:pt idx="2709">
                  <c:v>21.394999999999982</c:v>
                </c:pt>
                <c:pt idx="2710">
                  <c:v>21.404999999999973</c:v>
                </c:pt>
                <c:pt idx="2711">
                  <c:v>21.414999999999964</c:v>
                </c:pt>
                <c:pt idx="2712">
                  <c:v>21.425000000000068</c:v>
                </c:pt>
                <c:pt idx="2713">
                  <c:v>21.435000000000059</c:v>
                </c:pt>
                <c:pt idx="2714">
                  <c:v>21.44500000000005</c:v>
                </c:pt>
                <c:pt idx="2715">
                  <c:v>21.454999999999984</c:v>
                </c:pt>
                <c:pt idx="2716">
                  <c:v>21.465000000000032</c:v>
                </c:pt>
                <c:pt idx="2717">
                  <c:v>21.474999999999966</c:v>
                </c:pt>
                <c:pt idx="2718">
                  <c:v>21.484999999999957</c:v>
                </c:pt>
                <c:pt idx="2719">
                  <c:v>21.495000000000061</c:v>
                </c:pt>
                <c:pt idx="2720">
                  <c:v>21.504999999999995</c:v>
                </c:pt>
                <c:pt idx="2721">
                  <c:v>21.515000000000043</c:v>
                </c:pt>
                <c:pt idx="2722">
                  <c:v>21.524999999999977</c:v>
                </c:pt>
                <c:pt idx="2723">
                  <c:v>21.534999999999968</c:v>
                </c:pt>
                <c:pt idx="2724">
                  <c:v>21.544999999999959</c:v>
                </c:pt>
                <c:pt idx="2725">
                  <c:v>21.555000000000007</c:v>
                </c:pt>
                <c:pt idx="2726">
                  <c:v>21.565000000000055</c:v>
                </c:pt>
                <c:pt idx="2727">
                  <c:v>21.575000000000045</c:v>
                </c:pt>
                <c:pt idx="2728">
                  <c:v>21.585000000000036</c:v>
                </c:pt>
                <c:pt idx="2729">
                  <c:v>21.59499999999997</c:v>
                </c:pt>
                <c:pt idx="2730">
                  <c:v>21.605000000000075</c:v>
                </c:pt>
                <c:pt idx="2731">
                  <c:v>21.615000000000009</c:v>
                </c:pt>
                <c:pt idx="2732">
                  <c:v>21.625000000000057</c:v>
                </c:pt>
                <c:pt idx="2733">
                  <c:v>21.634999999999991</c:v>
                </c:pt>
                <c:pt idx="2734">
                  <c:v>21.644999999999982</c:v>
                </c:pt>
                <c:pt idx="2735">
                  <c:v>21.654999999999973</c:v>
                </c:pt>
                <c:pt idx="2736">
                  <c:v>21.664999999999964</c:v>
                </c:pt>
                <c:pt idx="2737">
                  <c:v>21.675000000000068</c:v>
                </c:pt>
                <c:pt idx="2738">
                  <c:v>21.685000000000059</c:v>
                </c:pt>
                <c:pt idx="2739">
                  <c:v>21.69500000000005</c:v>
                </c:pt>
                <c:pt idx="2740">
                  <c:v>21.704999999999984</c:v>
                </c:pt>
                <c:pt idx="2741">
                  <c:v>21.715000000000032</c:v>
                </c:pt>
                <c:pt idx="2742">
                  <c:v>21.724999999999966</c:v>
                </c:pt>
                <c:pt idx="2743">
                  <c:v>21.734999999999957</c:v>
                </c:pt>
                <c:pt idx="2744">
                  <c:v>21.745000000000061</c:v>
                </c:pt>
                <c:pt idx="2745">
                  <c:v>21.754999999999995</c:v>
                </c:pt>
                <c:pt idx="2746">
                  <c:v>21.765000000000043</c:v>
                </c:pt>
                <c:pt idx="2747">
                  <c:v>21.774999999999977</c:v>
                </c:pt>
                <c:pt idx="2748">
                  <c:v>21.784999999999968</c:v>
                </c:pt>
                <c:pt idx="2749">
                  <c:v>21.794999999999959</c:v>
                </c:pt>
                <c:pt idx="2750">
                  <c:v>21.805000000000007</c:v>
                </c:pt>
                <c:pt idx="2751">
                  <c:v>21.815000000000055</c:v>
                </c:pt>
                <c:pt idx="2752">
                  <c:v>21.825000000000045</c:v>
                </c:pt>
                <c:pt idx="2753">
                  <c:v>21.835000000000036</c:v>
                </c:pt>
                <c:pt idx="2754">
                  <c:v>21.84499999999997</c:v>
                </c:pt>
                <c:pt idx="2755">
                  <c:v>21.855000000000075</c:v>
                </c:pt>
                <c:pt idx="2756">
                  <c:v>21.865000000000009</c:v>
                </c:pt>
                <c:pt idx="2757">
                  <c:v>21.875000000000057</c:v>
                </c:pt>
                <c:pt idx="2758">
                  <c:v>21.884999999999991</c:v>
                </c:pt>
                <c:pt idx="2759">
                  <c:v>21.894999999999982</c:v>
                </c:pt>
                <c:pt idx="2760">
                  <c:v>21.904999999999973</c:v>
                </c:pt>
                <c:pt idx="2761">
                  <c:v>21.914999999999964</c:v>
                </c:pt>
                <c:pt idx="2762">
                  <c:v>21.925000000000068</c:v>
                </c:pt>
                <c:pt idx="2763">
                  <c:v>21.935000000000059</c:v>
                </c:pt>
                <c:pt idx="2764">
                  <c:v>21.94500000000005</c:v>
                </c:pt>
                <c:pt idx="2765">
                  <c:v>21.954999999999984</c:v>
                </c:pt>
                <c:pt idx="2766">
                  <c:v>21.965000000000032</c:v>
                </c:pt>
                <c:pt idx="2767">
                  <c:v>21.974999999999966</c:v>
                </c:pt>
                <c:pt idx="2768">
                  <c:v>21.984999999999957</c:v>
                </c:pt>
                <c:pt idx="2769">
                  <c:v>21.995000000000061</c:v>
                </c:pt>
                <c:pt idx="2770">
                  <c:v>22.004999999999995</c:v>
                </c:pt>
                <c:pt idx="2771">
                  <c:v>22.015000000000043</c:v>
                </c:pt>
                <c:pt idx="2772">
                  <c:v>22.024999999999977</c:v>
                </c:pt>
                <c:pt idx="2773">
                  <c:v>22.034999999999968</c:v>
                </c:pt>
                <c:pt idx="2774">
                  <c:v>22.044999999999959</c:v>
                </c:pt>
                <c:pt idx="2775">
                  <c:v>22.055000000000007</c:v>
                </c:pt>
                <c:pt idx="2776">
                  <c:v>22.065000000000055</c:v>
                </c:pt>
                <c:pt idx="2777">
                  <c:v>22.075000000000045</c:v>
                </c:pt>
                <c:pt idx="2778">
                  <c:v>22.085000000000036</c:v>
                </c:pt>
                <c:pt idx="2779">
                  <c:v>22.09499999999997</c:v>
                </c:pt>
                <c:pt idx="2780">
                  <c:v>22.105000000000075</c:v>
                </c:pt>
                <c:pt idx="2781">
                  <c:v>22.115000000000009</c:v>
                </c:pt>
                <c:pt idx="2782">
                  <c:v>22.125000000000057</c:v>
                </c:pt>
                <c:pt idx="2783">
                  <c:v>22.134999999999991</c:v>
                </c:pt>
                <c:pt idx="2784">
                  <c:v>22.144999999999982</c:v>
                </c:pt>
                <c:pt idx="2785">
                  <c:v>22.154999999999973</c:v>
                </c:pt>
                <c:pt idx="2786">
                  <c:v>22.164999999999964</c:v>
                </c:pt>
                <c:pt idx="2787">
                  <c:v>22.175000000000068</c:v>
                </c:pt>
                <c:pt idx="2788">
                  <c:v>22.185000000000059</c:v>
                </c:pt>
                <c:pt idx="2789">
                  <c:v>22.19500000000005</c:v>
                </c:pt>
                <c:pt idx="2790">
                  <c:v>22.204999999999984</c:v>
                </c:pt>
                <c:pt idx="2791">
                  <c:v>22.215000000000032</c:v>
                </c:pt>
                <c:pt idx="2792">
                  <c:v>22.224999999999966</c:v>
                </c:pt>
                <c:pt idx="2793">
                  <c:v>22.234999999999957</c:v>
                </c:pt>
                <c:pt idx="2794">
                  <c:v>22.245000000000061</c:v>
                </c:pt>
                <c:pt idx="2795">
                  <c:v>22.254999999999995</c:v>
                </c:pt>
                <c:pt idx="2796">
                  <c:v>22.265000000000043</c:v>
                </c:pt>
                <c:pt idx="2797">
                  <c:v>22.274999999999977</c:v>
                </c:pt>
                <c:pt idx="2798">
                  <c:v>22.284999999999968</c:v>
                </c:pt>
                <c:pt idx="2799">
                  <c:v>22.294999999999959</c:v>
                </c:pt>
                <c:pt idx="2800">
                  <c:v>22.305000000000007</c:v>
                </c:pt>
                <c:pt idx="2801">
                  <c:v>22.315000000000055</c:v>
                </c:pt>
                <c:pt idx="2802">
                  <c:v>22.325000000000045</c:v>
                </c:pt>
                <c:pt idx="2803">
                  <c:v>22.335000000000036</c:v>
                </c:pt>
                <c:pt idx="2804">
                  <c:v>22.34499999999997</c:v>
                </c:pt>
                <c:pt idx="2805">
                  <c:v>22.355000000000075</c:v>
                </c:pt>
                <c:pt idx="2806">
                  <c:v>22.365000000000009</c:v>
                </c:pt>
                <c:pt idx="2807">
                  <c:v>22.375000000000057</c:v>
                </c:pt>
                <c:pt idx="2808">
                  <c:v>22.384999999999991</c:v>
                </c:pt>
                <c:pt idx="2809">
                  <c:v>22.394999999999982</c:v>
                </c:pt>
                <c:pt idx="2810">
                  <c:v>22.404999999999973</c:v>
                </c:pt>
                <c:pt idx="2811">
                  <c:v>22.414999999999964</c:v>
                </c:pt>
                <c:pt idx="2812">
                  <c:v>22.425000000000068</c:v>
                </c:pt>
                <c:pt idx="2813">
                  <c:v>22.435000000000059</c:v>
                </c:pt>
                <c:pt idx="2814">
                  <c:v>22.44500000000005</c:v>
                </c:pt>
                <c:pt idx="2815">
                  <c:v>22.454999999999984</c:v>
                </c:pt>
                <c:pt idx="2816">
                  <c:v>22.465000000000032</c:v>
                </c:pt>
                <c:pt idx="2817">
                  <c:v>22.474999999999966</c:v>
                </c:pt>
                <c:pt idx="2818">
                  <c:v>22.484999999999957</c:v>
                </c:pt>
                <c:pt idx="2819">
                  <c:v>22.495000000000061</c:v>
                </c:pt>
                <c:pt idx="2820">
                  <c:v>22.504999999999995</c:v>
                </c:pt>
                <c:pt idx="2821">
                  <c:v>22.515000000000043</c:v>
                </c:pt>
                <c:pt idx="2822">
                  <c:v>22.524999999999977</c:v>
                </c:pt>
                <c:pt idx="2823">
                  <c:v>22.534999999999968</c:v>
                </c:pt>
                <c:pt idx="2824">
                  <c:v>22.544999999999959</c:v>
                </c:pt>
                <c:pt idx="2825">
                  <c:v>22.555000000000007</c:v>
                </c:pt>
                <c:pt idx="2826">
                  <c:v>22.565000000000055</c:v>
                </c:pt>
                <c:pt idx="2827">
                  <c:v>22.575000000000045</c:v>
                </c:pt>
                <c:pt idx="2828">
                  <c:v>22.585000000000036</c:v>
                </c:pt>
                <c:pt idx="2829">
                  <c:v>22.59499999999997</c:v>
                </c:pt>
                <c:pt idx="2830">
                  <c:v>22.605000000000075</c:v>
                </c:pt>
                <c:pt idx="2831">
                  <c:v>22.615000000000009</c:v>
                </c:pt>
                <c:pt idx="2832">
                  <c:v>22.625000000000057</c:v>
                </c:pt>
                <c:pt idx="2833">
                  <c:v>22.634999999999991</c:v>
                </c:pt>
                <c:pt idx="2834">
                  <c:v>22.644999999999982</c:v>
                </c:pt>
                <c:pt idx="2835">
                  <c:v>22.654999999999973</c:v>
                </c:pt>
                <c:pt idx="2836">
                  <c:v>22.664999999999964</c:v>
                </c:pt>
                <c:pt idx="2837">
                  <c:v>22.675000000000068</c:v>
                </c:pt>
                <c:pt idx="2838">
                  <c:v>22.685000000000059</c:v>
                </c:pt>
                <c:pt idx="2839">
                  <c:v>22.69500000000005</c:v>
                </c:pt>
                <c:pt idx="2840">
                  <c:v>22.704999999999984</c:v>
                </c:pt>
                <c:pt idx="2841">
                  <c:v>22.715000000000032</c:v>
                </c:pt>
                <c:pt idx="2842">
                  <c:v>22.724999999999966</c:v>
                </c:pt>
                <c:pt idx="2843">
                  <c:v>22.734999999999957</c:v>
                </c:pt>
                <c:pt idx="2844">
                  <c:v>22.745000000000061</c:v>
                </c:pt>
                <c:pt idx="2845">
                  <c:v>22.754999999999995</c:v>
                </c:pt>
                <c:pt idx="2846">
                  <c:v>22.765000000000043</c:v>
                </c:pt>
                <c:pt idx="2847">
                  <c:v>22.774999999999977</c:v>
                </c:pt>
                <c:pt idx="2848">
                  <c:v>22.784999999999968</c:v>
                </c:pt>
                <c:pt idx="2849">
                  <c:v>22.794999999999959</c:v>
                </c:pt>
                <c:pt idx="2850">
                  <c:v>22.805000000000007</c:v>
                </c:pt>
                <c:pt idx="2851">
                  <c:v>22.815000000000055</c:v>
                </c:pt>
                <c:pt idx="2852">
                  <c:v>22.825000000000045</c:v>
                </c:pt>
                <c:pt idx="2853">
                  <c:v>22.835000000000036</c:v>
                </c:pt>
                <c:pt idx="2854">
                  <c:v>22.84499999999997</c:v>
                </c:pt>
                <c:pt idx="2855">
                  <c:v>22.855000000000075</c:v>
                </c:pt>
                <c:pt idx="2856">
                  <c:v>22.865000000000009</c:v>
                </c:pt>
                <c:pt idx="2857">
                  <c:v>22.875000000000057</c:v>
                </c:pt>
                <c:pt idx="2858">
                  <c:v>22.884999999999991</c:v>
                </c:pt>
                <c:pt idx="2859">
                  <c:v>22.894999999999982</c:v>
                </c:pt>
                <c:pt idx="2860">
                  <c:v>22.904999999999973</c:v>
                </c:pt>
                <c:pt idx="2861">
                  <c:v>22.914999999999964</c:v>
                </c:pt>
                <c:pt idx="2862">
                  <c:v>22.925000000000068</c:v>
                </c:pt>
                <c:pt idx="2863">
                  <c:v>22.935000000000059</c:v>
                </c:pt>
                <c:pt idx="2864">
                  <c:v>22.94500000000005</c:v>
                </c:pt>
                <c:pt idx="2865">
                  <c:v>22.954999999999984</c:v>
                </c:pt>
                <c:pt idx="2866">
                  <c:v>22.965000000000032</c:v>
                </c:pt>
                <c:pt idx="2867">
                  <c:v>22.974999999999966</c:v>
                </c:pt>
                <c:pt idx="2868">
                  <c:v>22.984999999999957</c:v>
                </c:pt>
                <c:pt idx="2869">
                  <c:v>22.995000000000061</c:v>
                </c:pt>
                <c:pt idx="2870">
                  <c:v>23.004999999999995</c:v>
                </c:pt>
                <c:pt idx="2871">
                  <c:v>23.015000000000043</c:v>
                </c:pt>
                <c:pt idx="2872">
                  <c:v>23.024999999999977</c:v>
                </c:pt>
                <c:pt idx="2873">
                  <c:v>23.034999999999968</c:v>
                </c:pt>
                <c:pt idx="2874">
                  <c:v>23.044999999999959</c:v>
                </c:pt>
                <c:pt idx="2875">
                  <c:v>23.055000000000007</c:v>
                </c:pt>
                <c:pt idx="2876">
                  <c:v>23.065000000000055</c:v>
                </c:pt>
                <c:pt idx="2877">
                  <c:v>23.075000000000045</c:v>
                </c:pt>
                <c:pt idx="2878">
                  <c:v>23.085000000000036</c:v>
                </c:pt>
                <c:pt idx="2879">
                  <c:v>23.09499999999997</c:v>
                </c:pt>
                <c:pt idx="2880">
                  <c:v>23.105000000000075</c:v>
                </c:pt>
                <c:pt idx="2881">
                  <c:v>23.115000000000009</c:v>
                </c:pt>
                <c:pt idx="2882">
                  <c:v>23.125000000000057</c:v>
                </c:pt>
                <c:pt idx="2883">
                  <c:v>23.134999999999991</c:v>
                </c:pt>
                <c:pt idx="2884">
                  <c:v>23.144999999999982</c:v>
                </c:pt>
                <c:pt idx="2885">
                  <c:v>23.154999999999973</c:v>
                </c:pt>
                <c:pt idx="2886">
                  <c:v>23.164999999999964</c:v>
                </c:pt>
                <c:pt idx="2887">
                  <c:v>23.175000000000068</c:v>
                </c:pt>
                <c:pt idx="2888">
                  <c:v>23.185000000000059</c:v>
                </c:pt>
                <c:pt idx="2889">
                  <c:v>23.19500000000005</c:v>
                </c:pt>
                <c:pt idx="2890">
                  <c:v>23.204999999999984</c:v>
                </c:pt>
                <c:pt idx="2891">
                  <c:v>23.215000000000032</c:v>
                </c:pt>
                <c:pt idx="2892">
                  <c:v>23.224999999999966</c:v>
                </c:pt>
                <c:pt idx="2893">
                  <c:v>23.234999999999957</c:v>
                </c:pt>
                <c:pt idx="2894">
                  <c:v>23.245000000000061</c:v>
                </c:pt>
                <c:pt idx="2895">
                  <c:v>23.254999999999995</c:v>
                </c:pt>
                <c:pt idx="2896">
                  <c:v>23.265000000000043</c:v>
                </c:pt>
                <c:pt idx="2897">
                  <c:v>23.274999999999977</c:v>
                </c:pt>
                <c:pt idx="2898">
                  <c:v>23.284999999999968</c:v>
                </c:pt>
                <c:pt idx="2899">
                  <c:v>23.294999999999959</c:v>
                </c:pt>
                <c:pt idx="2900">
                  <c:v>23.305000000000007</c:v>
                </c:pt>
                <c:pt idx="2901">
                  <c:v>23.315000000000055</c:v>
                </c:pt>
                <c:pt idx="2902">
                  <c:v>23.325000000000045</c:v>
                </c:pt>
                <c:pt idx="2903">
                  <c:v>23.335000000000036</c:v>
                </c:pt>
                <c:pt idx="2904">
                  <c:v>23.34499999999997</c:v>
                </c:pt>
                <c:pt idx="2905">
                  <c:v>23.355000000000075</c:v>
                </c:pt>
                <c:pt idx="2906">
                  <c:v>23.365000000000009</c:v>
                </c:pt>
                <c:pt idx="2907">
                  <c:v>23.375000000000057</c:v>
                </c:pt>
                <c:pt idx="2908">
                  <c:v>23.384999999999991</c:v>
                </c:pt>
                <c:pt idx="2909">
                  <c:v>23.394999999999982</c:v>
                </c:pt>
                <c:pt idx="2910">
                  <c:v>23.404999999999973</c:v>
                </c:pt>
                <c:pt idx="2911">
                  <c:v>23.414999999999964</c:v>
                </c:pt>
                <c:pt idx="2912">
                  <c:v>23.425000000000068</c:v>
                </c:pt>
                <c:pt idx="2913">
                  <c:v>23.435000000000059</c:v>
                </c:pt>
                <c:pt idx="2914">
                  <c:v>23.44500000000005</c:v>
                </c:pt>
                <c:pt idx="2915">
                  <c:v>23.454999999999984</c:v>
                </c:pt>
                <c:pt idx="2916">
                  <c:v>23.465000000000032</c:v>
                </c:pt>
                <c:pt idx="2917">
                  <c:v>23.474999999999966</c:v>
                </c:pt>
                <c:pt idx="2918">
                  <c:v>23.484999999999957</c:v>
                </c:pt>
                <c:pt idx="2919">
                  <c:v>23.495000000000061</c:v>
                </c:pt>
                <c:pt idx="2920">
                  <c:v>23.504999999999995</c:v>
                </c:pt>
                <c:pt idx="2921">
                  <c:v>23.515000000000043</c:v>
                </c:pt>
                <c:pt idx="2922">
                  <c:v>23.524999999999977</c:v>
                </c:pt>
                <c:pt idx="2923">
                  <c:v>23.534999999999968</c:v>
                </c:pt>
                <c:pt idx="2924">
                  <c:v>23.544999999999959</c:v>
                </c:pt>
                <c:pt idx="2925">
                  <c:v>23.555000000000007</c:v>
                </c:pt>
                <c:pt idx="2926">
                  <c:v>23.565000000000055</c:v>
                </c:pt>
                <c:pt idx="2927">
                  <c:v>23.575000000000045</c:v>
                </c:pt>
                <c:pt idx="2928">
                  <c:v>23.585000000000036</c:v>
                </c:pt>
                <c:pt idx="2929">
                  <c:v>23.59499999999997</c:v>
                </c:pt>
                <c:pt idx="2930">
                  <c:v>23.605000000000075</c:v>
                </c:pt>
                <c:pt idx="2931">
                  <c:v>23.615000000000009</c:v>
                </c:pt>
                <c:pt idx="2932">
                  <c:v>23.625000000000057</c:v>
                </c:pt>
                <c:pt idx="2933">
                  <c:v>23.634999999999991</c:v>
                </c:pt>
                <c:pt idx="2934">
                  <c:v>23.644999999999982</c:v>
                </c:pt>
                <c:pt idx="2935">
                  <c:v>23.654999999999973</c:v>
                </c:pt>
                <c:pt idx="2936">
                  <c:v>23.664999999999964</c:v>
                </c:pt>
                <c:pt idx="2937">
                  <c:v>23.675000000000068</c:v>
                </c:pt>
                <c:pt idx="2938">
                  <c:v>23.685000000000059</c:v>
                </c:pt>
                <c:pt idx="2939">
                  <c:v>23.69500000000005</c:v>
                </c:pt>
                <c:pt idx="2940">
                  <c:v>23.704999999999984</c:v>
                </c:pt>
                <c:pt idx="2941">
                  <c:v>23.715000000000032</c:v>
                </c:pt>
                <c:pt idx="2942">
                  <c:v>23.724999999999966</c:v>
                </c:pt>
                <c:pt idx="2943">
                  <c:v>23.734999999999957</c:v>
                </c:pt>
                <c:pt idx="2944">
                  <c:v>23.745000000000061</c:v>
                </c:pt>
                <c:pt idx="2945">
                  <c:v>23.754999999999995</c:v>
                </c:pt>
                <c:pt idx="2946">
                  <c:v>23.765000000000043</c:v>
                </c:pt>
                <c:pt idx="2947">
                  <c:v>23.774999999999977</c:v>
                </c:pt>
                <c:pt idx="2948">
                  <c:v>23.784999999999968</c:v>
                </c:pt>
                <c:pt idx="2949">
                  <c:v>23.794999999999959</c:v>
                </c:pt>
                <c:pt idx="2950">
                  <c:v>23.805000000000007</c:v>
                </c:pt>
                <c:pt idx="2951">
                  <c:v>23.815000000000055</c:v>
                </c:pt>
                <c:pt idx="2952">
                  <c:v>23.825000000000045</c:v>
                </c:pt>
                <c:pt idx="2953">
                  <c:v>23.835000000000036</c:v>
                </c:pt>
                <c:pt idx="2954">
                  <c:v>23.84499999999997</c:v>
                </c:pt>
                <c:pt idx="2955">
                  <c:v>23.855000000000075</c:v>
                </c:pt>
                <c:pt idx="2956">
                  <c:v>23.865000000000009</c:v>
                </c:pt>
                <c:pt idx="2957">
                  <c:v>23.875000000000057</c:v>
                </c:pt>
                <c:pt idx="2958">
                  <c:v>23.884999999999991</c:v>
                </c:pt>
                <c:pt idx="2959">
                  <c:v>23.894999999999982</c:v>
                </c:pt>
                <c:pt idx="2960">
                  <c:v>23.904999999999973</c:v>
                </c:pt>
                <c:pt idx="2961">
                  <c:v>23.914999999999964</c:v>
                </c:pt>
                <c:pt idx="2962">
                  <c:v>23.925000000000068</c:v>
                </c:pt>
                <c:pt idx="2963">
                  <c:v>23.935000000000059</c:v>
                </c:pt>
                <c:pt idx="2964">
                  <c:v>23.94500000000005</c:v>
                </c:pt>
                <c:pt idx="2965">
                  <c:v>23.954999999999984</c:v>
                </c:pt>
                <c:pt idx="2966">
                  <c:v>23.965000000000032</c:v>
                </c:pt>
                <c:pt idx="2967">
                  <c:v>23.974999999999966</c:v>
                </c:pt>
                <c:pt idx="2968">
                  <c:v>23.984999999999957</c:v>
                </c:pt>
                <c:pt idx="2969">
                  <c:v>23.995000000000061</c:v>
                </c:pt>
                <c:pt idx="2970">
                  <c:v>24.004999999999995</c:v>
                </c:pt>
                <c:pt idx="2971">
                  <c:v>24.015000000000043</c:v>
                </c:pt>
                <c:pt idx="2972">
                  <c:v>24.024999999999977</c:v>
                </c:pt>
                <c:pt idx="2973">
                  <c:v>24.034999999999968</c:v>
                </c:pt>
                <c:pt idx="2974">
                  <c:v>24.044999999999959</c:v>
                </c:pt>
                <c:pt idx="2975">
                  <c:v>24.055000000000007</c:v>
                </c:pt>
                <c:pt idx="2976">
                  <c:v>24.065000000000055</c:v>
                </c:pt>
                <c:pt idx="2977">
                  <c:v>24.075000000000045</c:v>
                </c:pt>
                <c:pt idx="2978">
                  <c:v>24.085000000000036</c:v>
                </c:pt>
                <c:pt idx="2979">
                  <c:v>24.09499999999997</c:v>
                </c:pt>
                <c:pt idx="2980">
                  <c:v>24.105000000000075</c:v>
                </c:pt>
                <c:pt idx="2981">
                  <c:v>24.115000000000009</c:v>
                </c:pt>
                <c:pt idx="2982">
                  <c:v>24.125000000000057</c:v>
                </c:pt>
                <c:pt idx="2983">
                  <c:v>24.134999999999991</c:v>
                </c:pt>
                <c:pt idx="2984">
                  <c:v>24.144999999999982</c:v>
                </c:pt>
                <c:pt idx="2985">
                  <c:v>24.154999999999973</c:v>
                </c:pt>
                <c:pt idx="2986">
                  <c:v>24.164999999999964</c:v>
                </c:pt>
                <c:pt idx="2987">
                  <c:v>24.175000000000068</c:v>
                </c:pt>
                <c:pt idx="2988">
                  <c:v>24.185000000000059</c:v>
                </c:pt>
                <c:pt idx="2989">
                  <c:v>24.19500000000005</c:v>
                </c:pt>
                <c:pt idx="2990">
                  <c:v>24.204999999999984</c:v>
                </c:pt>
                <c:pt idx="2991">
                  <c:v>24.215000000000032</c:v>
                </c:pt>
                <c:pt idx="2992">
                  <c:v>24.224999999999966</c:v>
                </c:pt>
                <c:pt idx="2993">
                  <c:v>24.234999999999957</c:v>
                </c:pt>
                <c:pt idx="2994">
                  <c:v>24.245000000000061</c:v>
                </c:pt>
                <c:pt idx="2995">
                  <c:v>24.254999999999995</c:v>
                </c:pt>
                <c:pt idx="2996">
                  <c:v>24.265000000000043</c:v>
                </c:pt>
                <c:pt idx="2997">
                  <c:v>24.274999999999977</c:v>
                </c:pt>
                <c:pt idx="2998">
                  <c:v>24.284999999999968</c:v>
                </c:pt>
                <c:pt idx="2999">
                  <c:v>24.294999999999959</c:v>
                </c:pt>
                <c:pt idx="3000">
                  <c:v>24.305000000000007</c:v>
                </c:pt>
                <c:pt idx="3001">
                  <c:v>24.315000000000055</c:v>
                </c:pt>
                <c:pt idx="3002">
                  <c:v>24.325000000000045</c:v>
                </c:pt>
                <c:pt idx="3003">
                  <c:v>24.335000000000036</c:v>
                </c:pt>
                <c:pt idx="3004">
                  <c:v>24.34499999999997</c:v>
                </c:pt>
                <c:pt idx="3005">
                  <c:v>24.355000000000075</c:v>
                </c:pt>
                <c:pt idx="3006">
                  <c:v>24.365000000000009</c:v>
                </c:pt>
                <c:pt idx="3007">
                  <c:v>24.375000000000057</c:v>
                </c:pt>
                <c:pt idx="3008">
                  <c:v>24.384999999999991</c:v>
                </c:pt>
                <c:pt idx="3009">
                  <c:v>24.394999999999982</c:v>
                </c:pt>
                <c:pt idx="3010">
                  <c:v>24.404999999999973</c:v>
                </c:pt>
                <c:pt idx="3011">
                  <c:v>24.414999999999964</c:v>
                </c:pt>
                <c:pt idx="3012">
                  <c:v>24.425000000000068</c:v>
                </c:pt>
                <c:pt idx="3013">
                  <c:v>24.435000000000059</c:v>
                </c:pt>
                <c:pt idx="3014">
                  <c:v>24.44500000000005</c:v>
                </c:pt>
                <c:pt idx="3015">
                  <c:v>24.454999999999984</c:v>
                </c:pt>
                <c:pt idx="3016">
                  <c:v>24.465000000000032</c:v>
                </c:pt>
                <c:pt idx="3017">
                  <c:v>24.474999999999966</c:v>
                </c:pt>
                <c:pt idx="3018">
                  <c:v>24.484999999999957</c:v>
                </c:pt>
                <c:pt idx="3019">
                  <c:v>24.495000000000061</c:v>
                </c:pt>
                <c:pt idx="3020">
                  <c:v>24.504999999999995</c:v>
                </c:pt>
                <c:pt idx="3021">
                  <c:v>24.515000000000043</c:v>
                </c:pt>
                <c:pt idx="3022">
                  <c:v>24.524999999999977</c:v>
                </c:pt>
                <c:pt idx="3023">
                  <c:v>24.534999999999968</c:v>
                </c:pt>
                <c:pt idx="3024">
                  <c:v>24.544999999999959</c:v>
                </c:pt>
                <c:pt idx="3025">
                  <c:v>24.555000000000007</c:v>
                </c:pt>
                <c:pt idx="3026">
                  <c:v>24.565000000000055</c:v>
                </c:pt>
                <c:pt idx="3027">
                  <c:v>24.575000000000045</c:v>
                </c:pt>
                <c:pt idx="3028">
                  <c:v>24.585000000000036</c:v>
                </c:pt>
                <c:pt idx="3029">
                  <c:v>24.59499999999997</c:v>
                </c:pt>
                <c:pt idx="3030">
                  <c:v>24.605000000000075</c:v>
                </c:pt>
                <c:pt idx="3031">
                  <c:v>24.615000000000009</c:v>
                </c:pt>
                <c:pt idx="3032">
                  <c:v>24.625000000000057</c:v>
                </c:pt>
                <c:pt idx="3033">
                  <c:v>24.634999999999991</c:v>
                </c:pt>
                <c:pt idx="3034">
                  <c:v>24.644999999999982</c:v>
                </c:pt>
                <c:pt idx="3035">
                  <c:v>24.654999999999973</c:v>
                </c:pt>
                <c:pt idx="3036">
                  <c:v>24.664999999999964</c:v>
                </c:pt>
                <c:pt idx="3037">
                  <c:v>24.675000000000068</c:v>
                </c:pt>
                <c:pt idx="3038">
                  <c:v>24.685000000000059</c:v>
                </c:pt>
                <c:pt idx="3039">
                  <c:v>24.69500000000005</c:v>
                </c:pt>
                <c:pt idx="3040">
                  <c:v>24.704999999999984</c:v>
                </c:pt>
                <c:pt idx="3041">
                  <c:v>24.715000000000032</c:v>
                </c:pt>
                <c:pt idx="3042">
                  <c:v>24.724999999999966</c:v>
                </c:pt>
                <c:pt idx="3043">
                  <c:v>24.734999999999957</c:v>
                </c:pt>
                <c:pt idx="3044">
                  <c:v>24.745000000000061</c:v>
                </c:pt>
                <c:pt idx="3045">
                  <c:v>24.754999999999995</c:v>
                </c:pt>
                <c:pt idx="3046">
                  <c:v>24.765000000000043</c:v>
                </c:pt>
                <c:pt idx="3047">
                  <c:v>24.774999999999977</c:v>
                </c:pt>
                <c:pt idx="3048">
                  <c:v>24.784999999999968</c:v>
                </c:pt>
                <c:pt idx="3049">
                  <c:v>24.794999999999959</c:v>
                </c:pt>
                <c:pt idx="3050">
                  <c:v>24.805000000000007</c:v>
                </c:pt>
                <c:pt idx="3051">
                  <c:v>24.815000000000055</c:v>
                </c:pt>
                <c:pt idx="3052">
                  <c:v>24.825000000000045</c:v>
                </c:pt>
                <c:pt idx="3053">
                  <c:v>24.835000000000036</c:v>
                </c:pt>
                <c:pt idx="3054">
                  <c:v>24.84499999999997</c:v>
                </c:pt>
                <c:pt idx="3055">
                  <c:v>24.855000000000075</c:v>
                </c:pt>
                <c:pt idx="3056">
                  <c:v>24.865000000000009</c:v>
                </c:pt>
                <c:pt idx="3057">
                  <c:v>24.875000000000057</c:v>
                </c:pt>
                <c:pt idx="3058">
                  <c:v>24.884999999999991</c:v>
                </c:pt>
                <c:pt idx="3059">
                  <c:v>24.894999999999982</c:v>
                </c:pt>
                <c:pt idx="3060">
                  <c:v>24.904999999999973</c:v>
                </c:pt>
                <c:pt idx="3061">
                  <c:v>24.914999999999964</c:v>
                </c:pt>
                <c:pt idx="3062">
                  <c:v>24.925000000000068</c:v>
                </c:pt>
                <c:pt idx="3063">
                  <c:v>24.935000000000059</c:v>
                </c:pt>
                <c:pt idx="3064">
                  <c:v>24.94500000000005</c:v>
                </c:pt>
                <c:pt idx="3065">
                  <c:v>24.954999999999984</c:v>
                </c:pt>
                <c:pt idx="3066">
                  <c:v>24.965000000000032</c:v>
                </c:pt>
                <c:pt idx="3067">
                  <c:v>24.974999999999966</c:v>
                </c:pt>
                <c:pt idx="3068">
                  <c:v>24.984999999999957</c:v>
                </c:pt>
                <c:pt idx="3069">
                  <c:v>24.995000000000061</c:v>
                </c:pt>
                <c:pt idx="3070">
                  <c:v>25.004999999999995</c:v>
                </c:pt>
                <c:pt idx="3071">
                  <c:v>25.015000000000043</c:v>
                </c:pt>
                <c:pt idx="3072">
                  <c:v>25.024999999999977</c:v>
                </c:pt>
                <c:pt idx="3073">
                  <c:v>25.034999999999968</c:v>
                </c:pt>
                <c:pt idx="3074">
                  <c:v>25.044999999999959</c:v>
                </c:pt>
                <c:pt idx="3075">
                  <c:v>25.055000000000007</c:v>
                </c:pt>
                <c:pt idx="3076">
                  <c:v>25.065000000000055</c:v>
                </c:pt>
                <c:pt idx="3077">
                  <c:v>25.075000000000045</c:v>
                </c:pt>
                <c:pt idx="3078">
                  <c:v>25.085000000000036</c:v>
                </c:pt>
                <c:pt idx="3079">
                  <c:v>25.09499999999997</c:v>
                </c:pt>
                <c:pt idx="3080">
                  <c:v>25.104999999999961</c:v>
                </c:pt>
                <c:pt idx="3081">
                  <c:v>25.115000000000009</c:v>
                </c:pt>
                <c:pt idx="3082">
                  <c:v>25.125000000000057</c:v>
                </c:pt>
                <c:pt idx="3083">
                  <c:v>25.134999999999991</c:v>
                </c:pt>
                <c:pt idx="3084">
                  <c:v>25.145000000000039</c:v>
                </c:pt>
                <c:pt idx="3085">
                  <c:v>25.154999999999973</c:v>
                </c:pt>
                <c:pt idx="3086">
                  <c:v>25.164999999999964</c:v>
                </c:pt>
                <c:pt idx="3087">
                  <c:v>25.175000000000068</c:v>
                </c:pt>
                <c:pt idx="3088">
                  <c:v>25.185000000000059</c:v>
                </c:pt>
                <c:pt idx="3089">
                  <c:v>25.194999999999993</c:v>
                </c:pt>
                <c:pt idx="3090">
                  <c:v>25.204999999999984</c:v>
                </c:pt>
                <c:pt idx="3091">
                  <c:v>25.215000000000032</c:v>
                </c:pt>
                <c:pt idx="3092">
                  <c:v>25.224999999999966</c:v>
                </c:pt>
                <c:pt idx="3093">
                  <c:v>25.235000000000014</c:v>
                </c:pt>
                <c:pt idx="3094">
                  <c:v>25.245000000000061</c:v>
                </c:pt>
                <c:pt idx="3095">
                  <c:v>25.254999999999995</c:v>
                </c:pt>
                <c:pt idx="3096">
                  <c:v>25.265000000000043</c:v>
                </c:pt>
                <c:pt idx="3097">
                  <c:v>25.274999999999977</c:v>
                </c:pt>
                <c:pt idx="3098">
                  <c:v>25.284999999999968</c:v>
                </c:pt>
                <c:pt idx="3099">
                  <c:v>25.294999999999959</c:v>
                </c:pt>
                <c:pt idx="3100">
                  <c:v>25.305000000000007</c:v>
                </c:pt>
                <c:pt idx="3101">
                  <c:v>25.315000000000055</c:v>
                </c:pt>
                <c:pt idx="3102">
                  <c:v>25.325000000000045</c:v>
                </c:pt>
                <c:pt idx="3103">
                  <c:v>25.335000000000036</c:v>
                </c:pt>
                <c:pt idx="3104">
                  <c:v>25.34499999999997</c:v>
                </c:pt>
                <c:pt idx="3105">
                  <c:v>25.354999999999961</c:v>
                </c:pt>
                <c:pt idx="3106">
                  <c:v>25.365000000000009</c:v>
                </c:pt>
                <c:pt idx="3107">
                  <c:v>25.375000000000057</c:v>
                </c:pt>
                <c:pt idx="3108">
                  <c:v>25.384999999999991</c:v>
                </c:pt>
                <c:pt idx="3109">
                  <c:v>25.395000000000039</c:v>
                </c:pt>
                <c:pt idx="3110">
                  <c:v>25.404999999999973</c:v>
                </c:pt>
                <c:pt idx="3111">
                  <c:v>25.414999999999964</c:v>
                </c:pt>
                <c:pt idx="3112">
                  <c:v>25.425000000000068</c:v>
                </c:pt>
                <c:pt idx="3113">
                  <c:v>25.435000000000059</c:v>
                </c:pt>
                <c:pt idx="3114">
                  <c:v>25.444999999999993</c:v>
                </c:pt>
                <c:pt idx="3115">
                  <c:v>25.454999999999984</c:v>
                </c:pt>
                <c:pt idx="3116">
                  <c:v>25.465000000000032</c:v>
                </c:pt>
                <c:pt idx="3117">
                  <c:v>25.474999999999966</c:v>
                </c:pt>
                <c:pt idx="3118">
                  <c:v>25.485000000000014</c:v>
                </c:pt>
                <c:pt idx="3119">
                  <c:v>25.495000000000061</c:v>
                </c:pt>
                <c:pt idx="3120">
                  <c:v>25.504999999999995</c:v>
                </c:pt>
                <c:pt idx="3121">
                  <c:v>25.515000000000043</c:v>
                </c:pt>
                <c:pt idx="3122">
                  <c:v>25.524999999999977</c:v>
                </c:pt>
                <c:pt idx="3123">
                  <c:v>25.534999999999968</c:v>
                </c:pt>
                <c:pt idx="3124">
                  <c:v>25.544999999999959</c:v>
                </c:pt>
                <c:pt idx="3125">
                  <c:v>25.555000000000007</c:v>
                </c:pt>
                <c:pt idx="3126">
                  <c:v>25.565000000000055</c:v>
                </c:pt>
                <c:pt idx="3127">
                  <c:v>25.575000000000045</c:v>
                </c:pt>
                <c:pt idx="3128">
                  <c:v>25.585000000000036</c:v>
                </c:pt>
                <c:pt idx="3129">
                  <c:v>25.59499999999997</c:v>
                </c:pt>
                <c:pt idx="3130">
                  <c:v>25.604999999999961</c:v>
                </c:pt>
                <c:pt idx="3131">
                  <c:v>25.615000000000009</c:v>
                </c:pt>
                <c:pt idx="3132">
                  <c:v>25.625000000000057</c:v>
                </c:pt>
                <c:pt idx="3133">
                  <c:v>25.634999999999991</c:v>
                </c:pt>
                <c:pt idx="3134">
                  <c:v>25.645000000000039</c:v>
                </c:pt>
                <c:pt idx="3135">
                  <c:v>25.654999999999973</c:v>
                </c:pt>
                <c:pt idx="3136">
                  <c:v>25.664999999999964</c:v>
                </c:pt>
                <c:pt idx="3137">
                  <c:v>25.675000000000068</c:v>
                </c:pt>
                <c:pt idx="3138">
                  <c:v>25.685000000000059</c:v>
                </c:pt>
                <c:pt idx="3139">
                  <c:v>25.694999999999993</c:v>
                </c:pt>
                <c:pt idx="3140">
                  <c:v>25.704999999999984</c:v>
                </c:pt>
                <c:pt idx="3141">
                  <c:v>25.715000000000032</c:v>
                </c:pt>
                <c:pt idx="3142">
                  <c:v>25.724999999999966</c:v>
                </c:pt>
                <c:pt idx="3143">
                  <c:v>25.735000000000014</c:v>
                </c:pt>
                <c:pt idx="3144">
                  <c:v>25.745000000000061</c:v>
                </c:pt>
                <c:pt idx="3145">
                  <c:v>25.754999999999995</c:v>
                </c:pt>
                <c:pt idx="3146">
                  <c:v>25.765000000000043</c:v>
                </c:pt>
                <c:pt idx="3147">
                  <c:v>25.774999999999977</c:v>
                </c:pt>
                <c:pt idx="3148">
                  <c:v>25.784999999999968</c:v>
                </c:pt>
                <c:pt idx="3149">
                  <c:v>25.794999999999959</c:v>
                </c:pt>
                <c:pt idx="3150">
                  <c:v>25.805000000000007</c:v>
                </c:pt>
                <c:pt idx="3151">
                  <c:v>25.815000000000055</c:v>
                </c:pt>
                <c:pt idx="3152">
                  <c:v>25.825000000000045</c:v>
                </c:pt>
                <c:pt idx="3153">
                  <c:v>25.835000000000036</c:v>
                </c:pt>
                <c:pt idx="3154">
                  <c:v>25.84499999999997</c:v>
                </c:pt>
                <c:pt idx="3155">
                  <c:v>25.854999999999961</c:v>
                </c:pt>
                <c:pt idx="3156">
                  <c:v>25.865000000000009</c:v>
                </c:pt>
                <c:pt idx="3157">
                  <c:v>25.875000000000057</c:v>
                </c:pt>
                <c:pt idx="3158">
                  <c:v>25.884999999999991</c:v>
                </c:pt>
                <c:pt idx="3159">
                  <c:v>25.895000000000039</c:v>
                </c:pt>
                <c:pt idx="3160">
                  <c:v>25.904999999999973</c:v>
                </c:pt>
                <c:pt idx="3161">
                  <c:v>25.914999999999964</c:v>
                </c:pt>
                <c:pt idx="3162">
                  <c:v>25.925000000000068</c:v>
                </c:pt>
                <c:pt idx="3163">
                  <c:v>25.935000000000059</c:v>
                </c:pt>
                <c:pt idx="3164">
                  <c:v>25.944999999999993</c:v>
                </c:pt>
                <c:pt idx="3165">
                  <c:v>25.954999999999984</c:v>
                </c:pt>
                <c:pt idx="3166">
                  <c:v>25.965000000000032</c:v>
                </c:pt>
                <c:pt idx="3167">
                  <c:v>25.974999999999966</c:v>
                </c:pt>
                <c:pt idx="3168">
                  <c:v>25.985000000000014</c:v>
                </c:pt>
                <c:pt idx="3169">
                  <c:v>25.995000000000061</c:v>
                </c:pt>
                <c:pt idx="3170">
                  <c:v>26.004999999999995</c:v>
                </c:pt>
                <c:pt idx="3171">
                  <c:v>26.015000000000043</c:v>
                </c:pt>
                <c:pt idx="3172">
                  <c:v>26.024999999999977</c:v>
                </c:pt>
                <c:pt idx="3173">
                  <c:v>26.034999999999968</c:v>
                </c:pt>
                <c:pt idx="3174">
                  <c:v>26.044999999999959</c:v>
                </c:pt>
                <c:pt idx="3175">
                  <c:v>26.055000000000007</c:v>
                </c:pt>
                <c:pt idx="3176">
                  <c:v>26.065000000000055</c:v>
                </c:pt>
                <c:pt idx="3177">
                  <c:v>26.075000000000045</c:v>
                </c:pt>
                <c:pt idx="3178">
                  <c:v>26.085000000000036</c:v>
                </c:pt>
                <c:pt idx="3179">
                  <c:v>26.09499999999997</c:v>
                </c:pt>
                <c:pt idx="3180">
                  <c:v>26.104999999999961</c:v>
                </c:pt>
                <c:pt idx="3181">
                  <c:v>26.115000000000009</c:v>
                </c:pt>
                <c:pt idx="3182">
                  <c:v>26.125000000000057</c:v>
                </c:pt>
                <c:pt idx="3183">
                  <c:v>26.134999999999991</c:v>
                </c:pt>
                <c:pt idx="3184">
                  <c:v>26.145000000000039</c:v>
                </c:pt>
                <c:pt idx="3185">
                  <c:v>26.154999999999973</c:v>
                </c:pt>
                <c:pt idx="3186">
                  <c:v>26.164999999999964</c:v>
                </c:pt>
                <c:pt idx="3187">
                  <c:v>26.175000000000068</c:v>
                </c:pt>
                <c:pt idx="3188">
                  <c:v>26.185000000000059</c:v>
                </c:pt>
                <c:pt idx="3189">
                  <c:v>26.194999999999993</c:v>
                </c:pt>
                <c:pt idx="3190">
                  <c:v>26.204999999999984</c:v>
                </c:pt>
                <c:pt idx="3191">
                  <c:v>26.215000000000032</c:v>
                </c:pt>
                <c:pt idx="3192">
                  <c:v>26.224999999999966</c:v>
                </c:pt>
                <c:pt idx="3193">
                  <c:v>26.235000000000014</c:v>
                </c:pt>
                <c:pt idx="3194">
                  <c:v>26.245000000000061</c:v>
                </c:pt>
                <c:pt idx="3195">
                  <c:v>26.254999999999995</c:v>
                </c:pt>
                <c:pt idx="3196">
                  <c:v>26.265000000000043</c:v>
                </c:pt>
                <c:pt idx="3197">
                  <c:v>26.274999999999977</c:v>
                </c:pt>
                <c:pt idx="3198">
                  <c:v>26.284999999999968</c:v>
                </c:pt>
                <c:pt idx="3199">
                  <c:v>26.294999999999959</c:v>
                </c:pt>
                <c:pt idx="3200">
                  <c:v>26.305000000000007</c:v>
                </c:pt>
                <c:pt idx="3201">
                  <c:v>26.315000000000055</c:v>
                </c:pt>
                <c:pt idx="3202">
                  <c:v>26.325000000000045</c:v>
                </c:pt>
                <c:pt idx="3203">
                  <c:v>26.335000000000036</c:v>
                </c:pt>
                <c:pt idx="3204">
                  <c:v>26.34499999999997</c:v>
                </c:pt>
                <c:pt idx="3205">
                  <c:v>26.354999999999961</c:v>
                </c:pt>
                <c:pt idx="3206">
                  <c:v>26.365000000000009</c:v>
                </c:pt>
                <c:pt idx="3207">
                  <c:v>26.375000000000057</c:v>
                </c:pt>
                <c:pt idx="3208">
                  <c:v>26.384999999999991</c:v>
                </c:pt>
                <c:pt idx="3209">
                  <c:v>26.395000000000039</c:v>
                </c:pt>
                <c:pt idx="3210">
                  <c:v>26.404999999999973</c:v>
                </c:pt>
                <c:pt idx="3211">
                  <c:v>26.414999999999964</c:v>
                </c:pt>
                <c:pt idx="3212">
                  <c:v>26.425000000000068</c:v>
                </c:pt>
                <c:pt idx="3213">
                  <c:v>26.435000000000059</c:v>
                </c:pt>
                <c:pt idx="3214">
                  <c:v>26.444999999999993</c:v>
                </c:pt>
                <c:pt idx="3215">
                  <c:v>26.454999999999984</c:v>
                </c:pt>
                <c:pt idx="3216">
                  <c:v>26.465000000000032</c:v>
                </c:pt>
                <c:pt idx="3217">
                  <c:v>26.474999999999966</c:v>
                </c:pt>
                <c:pt idx="3218">
                  <c:v>26.485000000000014</c:v>
                </c:pt>
                <c:pt idx="3219">
                  <c:v>26.495000000000061</c:v>
                </c:pt>
                <c:pt idx="3220">
                  <c:v>26.504999999999995</c:v>
                </c:pt>
                <c:pt idx="3221">
                  <c:v>26.515000000000043</c:v>
                </c:pt>
                <c:pt idx="3222">
                  <c:v>26.524999999999977</c:v>
                </c:pt>
                <c:pt idx="3223">
                  <c:v>26.534999999999968</c:v>
                </c:pt>
                <c:pt idx="3224">
                  <c:v>26.544999999999959</c:v>
                </c:pt>
                <c:pt idx="3225">
                  <c:v>26.555000000000007</c:v>
                </c:pt>
                <c:pt idx="3226">
                  <c:v>26.565000000000055</c:v>
                </c:pt>
                <c:pt idx="3227">
                  <c:v>26.575000000000045</c:v>
                </c:pt>
                <c:pt idx="3228">
                  <c:v>26.585000000000036</c:v>
                </c:pt>
                <c:pt idx="3229">
                  <c:v>26.59499999999997</c:v>
                </c:pt>
                <c:pt idx="3230">
                  <c:v>26.604999999999961</c:v>
                </c:pt>
                <c:pt idx="3231">
                  <c:v>26.615000000000009</c:v>
                </c:pt>
                <c:pt idx="3232">
                  <c:v>26.625000000000057</c:v>
                </c:pt>
                <c:pt idx="3233">
                  <c:v>26.634999999999991</c:v>
                </c:pt>
                <c:pt idx="3234">
                  <c:v>26.645000000000039</c:v>
                </c:pt>
                <c:pt idx="3235">
                  <c:v>26.654999999999973</c:v>
                </c:pt>
                <c:pt idx="3236">
                  <c:v>26.664999999999964</c:v>
                </c:pt>
                <c:pt idx="3237">
                  <c:v>26.675000000000068</c:v>
                </c:pt>
                <c:pt idx="3238">
                  <c:v>26.685000000000059</c:v>
                </c:pt>
                <c:pt idx="3239">
                  <c:v>26.694999999999993</c:v>
                </c:pt>
                <c:pt idx="3240">
                  <c:v>26.704999999999984</c:v>
                </c:pt>
                <c:pt idx="3241">
                  <c:v>26.715000000000032</c:v>
                </c:pt>
                <c:pt idx="3242">
                  <c:v>26.724999999999966</c:v>
                </c:pt>
                <c:pt idx="3243">
                  <c:v>26.735000000000014</c:v>
                </c:pt>
                <c:pt idx="3244">
                  <c:v>26.745000000000061</c:v>
                </c:pt>
                <c:pt idx="3245">
                  <c:v>26.754999999999995</c:v>
                </c:pt>
                <c:pt idx="3246">
                  <c:v>26.765000000000043</c:v>
                </c:pt>
                <c:pt idx="3247">
                  <c:v>26.774999999999977</c:v>
                </c:pt>
                <c:pt idx="3248">
                  <c:v>26.784999999999968</c:v>
                </c:pt>
                <c:pt idx="3249">
                  <c:v>26.794999999999959</c:v>
                </c:pt>
                <c:pt idx="3250">
                  <c:v>26.805000000000007</c:v>
                </c:pt>
                <c:pt idx="3251">
                  <c:v>26.815000000000055</c:v>
                </c:pt>
                <c:pt idx="3252">
                  <c:v>26.825000000000045</c:v>
                </c:pt>
                <c:pt idx="3253">
                  <c:v>26.835000000000036</c:v>
                </c:pt>
                <c:pt idx="3254">
                  <c:v>26.84499999999997</c:v>
                </c:pt>
                <c:pt idx="3255">
                  <c:v>26.854999999999961</c:v>
                </c:pt>
                <c:pt idx="3256">
                  <c:v>26.865000000000009</c:v>
                </c:pt>
                <c:pt idx="3257">
                  <c:v>26.875000000000057</c:v>
                </c:pt>
                <c:pt idx="3258">
                  <c:v>26.884999999999991</c:v>
                </c:pt>
                <c:pt idx="3259">
                  <c:v>26.895000000000039</c:v>
                </c:pt>
                <c:pt idx="3260">
                  <c:v>26.904999999999973</c:v>
                </c:pt>
                <c:pt idx="3261">
                  <c:v>26.914999999999964</c:v>
                </c:pt>
                <c:pt idx="3262">
                  <c:v>26.925000000000068</c:v>
                </c:pt>
                <c:pt idx="3263">
                  <c:v>26.935000000000059</c:v>
                </c:pt>
                <c:pt idx="3264">
                  <c:v>26.944999999999993</c:v>
                </c:pt>
                <c:pt idx="3265">
                  <c:v>26.954999999999984</c:v>
                </c:pt>
                <c:pt idx="3266">
                  <c:v>26.965000000000032</c:v>
                </c:pt>
                <c:pt idx="3267">
                  <c:v>26.974999999999966</c:v>
                </c:pt>
                <c:pt idx="3268">
                  <c:v>26.985000000000014</c:v>
                </c:pt>
                <c:pt idx="3269">
                  <c:v>26.995000000000061</c:v>
                </c:pt>
                <c:pt idx="3270">
                  <c:v>27.004999999999995</c:v>
                </c:pt>
                <c:pt idx="3271">
                  <c:v>27.015000000000043</c:v>
                </c:pt>
                <c:pt idx="3272">
                  <c:v>27.024999999999977</c:v>
                </c:pt>
                <c:pt idx="3273">
                  <c:v>27.034999999999968</c:v>
                </c:pt>
                <c:pt idx="3274">
                  <c:v>27.044999999999959</c:v>
                </c:pt>
                <c:pt idx="3275">
                  <c:v>27.055000000000007</c:v>
                </c:pt>
                <c:pt idx="3276">
                  <c:v>27.065000000000055</c:v>
                </c:pt>
                <c:pt idx="3277">
                  <c:v>27.075000000000045</c:v>
                </c:pt>
                <c:pt idx="3278">
                  <c:v>27.085000000000036</c:v>
                </c:pt>
                <c:pt idx="3279">
                  <c:v>27.09499999999997</c:v>
                </c:pt>
                <c:pt idx="3280">
                  <c:v>27.104999999999961</c:v>
                </c:pt>
                <c:pt idx="3281">
                  <c:v>27.115000000000009</c:v>
                </c:pt>
                <c:pt idx="3282">
                  <c:v>27.125000000000057</c:v>
                </c:pt>
                <c:pt idx="3283">
                  <c:v>27.134999999999991</c:v>
                </c:pt>
                <c:pt idx="3284">
                  <c:v>27.145000000000039</c:v>
                </c:pt>
                <c:pt idx="3285">
                  <c:v>27.154999999999973</c:v>
                </c:pt>
                <c:pt idx="3286">
                  <c:v>27.164999999999964</c:v>
                </c:pt>
                <c:pt idx="3287">
                  <c:v>27.175000000000068</c:v>
                </c:pt>
                <c:pt idx="3288">
                  <c:v>27.185000000000059</c:v>
                </c:pt>
                <c:pt idx="3289">
                  <c:v>27.194999999999993</c:v>
                </c:pt>
                <c:pt idx="3290">
                  <c:v>27.204999999999984</c:v>
                </c:pt>
                <c:pt idx="3291">
                  <c:v>27.215000000000032</c:v>
                </c:pt>
                <c:pt idx="3292">
                  <c:v>27.224999999999966</c:v>
                </c:pt>
                <c:pt idx="3293">
                  <c:v>27.235000000000014</c:v>
                </c:pt>
                <c:pt idx="3294">
                  <c:v>27.245000000000061</c:v>
                </c:pt>
                <c:pt idx="3295">
                  <c:v>27.254999999999995</c:v>
                </c:pt>
                <c:pt idx="3296">
                  <c:v>27.265000000000043</c:v>
                </c:pt>
                <c:pt idx="3297">
                  <c:v>27.274999999999977</c:v>
                </c:pt>
                <c:pt idx="3298">
                  <c:v>27.284999999999968</c:v>
                </c:pt>
                <c:pt idx="3299">
                  <c:v>27.294999999999959</c:v>
                </c:pt>
                <c:pt idx="3300">
                  <c:v>27.305000000000007</c:v>
                </c:pt>
                <c:pt idx="3301">
                  <c:v>27.315000000000055</c:v>
                </c:pt>
                <c:pt idx="3302">
                  <c:v>27.325000000000045</c:v>
                </c:pt>
                <c:pt idx="3303">
                  <c:v>27.335000000000036</c:v>
                </c:pt>
                <c:pt idx="3304">
                  <c:v>27.34499999999997</c:v>
                </c:pt>
                <c:pt idx="3305">
                  <c:v>27.354999999999961</c:v>
                </c:pt>
                <c:pt idx="3306">
                  <c:v>27.365000000000009</c:v>
                </c:pt>
                <c:pt idx="3307">
                  <c:v>27.375000000000057</c:v>
                </c:pt>
                <c:pt idx="3308">
                  <c:v>27.384999999999991</c:v>
                </c:pt>
                <c:pt idx="3309">
                  <c:v>27.395000000000039</c:v>
                </c:pt>
                <c:pt idx="3310">
                  <c:v>27.404999999999973</c:v>
                </c:pt>
                <c:pt idx="3311">
                  <c:v>27.414999999999964</c:v>
                </c:pt>
                <c:pt idx="3312">
                  <c:v>27.425000000000068</c:v>
                </c:pt>
                <c:pt idx="3313">
                  <c:v>27.435000000000059</c:v>
                </c:pt>
                <c:pt idx="3314">
                  <c:v>27.444999999999993</c:v>
                </c:pt>
                <c:pt idx="3315">
                  <c:v>27.454999999999984</c:v>
                </c:pt>
                <c:pt idx="3316">
                  <c:v>27.465000000000032</c:v>
                </c:pt>
                <c:pt idx="3317">
                  <c:v>27.474999999999966</c:v>
                </c:pt>
                <c:pt idx="3318">
                  <c:v>27.485000000000014</c:v>
                </c:pt>
                <c:pt idx="3319">
                  <c:v>27.495000000000061</c:v>
                </c:pt>
                <c:pt idx="3320">
                  <c:v>27.504999999999995</c:v>
                </c:pt>
                <c:pt idx="3321">
                  <c:v>27.515000000000043</c:v>
                </c:pt>
                <c:pt idx="3322">
                  <c:v>27.524999999999977</c:v>
                </c:pt>
                <c:pt idx="3323">
                  <c:v>27.534999999999968</c:v>
                </c:pt>
                <c:pt idx="3324">
                  <c:v>27.544999999999959</c:v>
                </c:pt>
                <c:pt idx="3325">
                  <c:v>27.555000000000007</c:v>
                </c:pt>
                <c:pt idx="3326">
                  <c:v>27.565000000000055</c:v>
                </c:pt>
                <c:pt idx="3327">
                  <c:v>27.575000000000045</c:v>
                </c:pt>
                <c:pt idx="3328">
                  <c:v>27.585000000000036</c:v>
                </c:pt>
                <c:pt idx="3329">
                  <c:v>27.59499999999997</c:v>
                </c:pt>
                <c:pt idx="3330">
                  <c:v>27.604999999999961</c:v>
                </c:pt>
                <c:pt idx="3331">
                  <c:v>27.615000000000009</c:v>
                </c:pt>
                <c:pt idx="3332">
                  <c:v>27.625000000000057</c:v>
                </c:pt>
                <c:pt idx="3333">
                  <c:v>27.634999999999991</c:v>
                </c:pt>
                <c:pt idx="3334">
                  <c:v>27.645000000000039</c:v>
                </c:pt>
                <c:pt idx="3335">
                  <c:v>27.654999999999973</c:v>
                </c:pt>
                <c:pt idx="3336">
                  <c:v>27.664999999999964</c:v>
                </c:pt>
                <c:pt idx="3337">
                  <c:v>27.675000000000068</c:v>
                </c:pt>
                <c:pt idx="3338">
                  <c:v>27.685000000000059</c:v>
                </c:pt>
                <c:pt idx="3339">
                  <c:v>27.694999999999993</c:v>
                </c:pt>
                <c:pt idx="3340">
                  <c:v>27.704999999999984</c:v>
                </c:pt>
                <c:pt idx="3341">
                  <c:v>27.715000000000032</c:v>
                </c:pt>
                <c:pt idx="3342">
                  <c:v>27.724999999999966</c:v>
                </c:pt>
                <c:pt idx="3343">
                  <c:v>27.735000000000014</c:v>
                </c:pt>
                <c:pt idx="3344">
                  <c:v>27.745000000000061</c:v>
                </c:pt>
                <c:pt idx="3345">
                  <c:v>27.754999999999995</c:v>
                </c:pt>
                <c:pt idx="3346">
                  <c:v>27.765000000000043</c:v>
                </c:pt>
                <c:pt idx="3347">
                  <c:v>27.774999999999977</c:v>
                </c:pt>
                <c:pt idx="3348">
                  <c:v>27.784999999999968</c:v>
                </c:pt>
                <c:pt idx="3349">
                  <c:v>27.794999999999959</c:v>
                </c:pt>
                <c:pt idx="3350">
                  <c:v>27.805000000000007</c:v>
                </c:pt>
                <c:pt idx="3351">
                  <c:v>27.815000000000055</c:v>
                </c:pt>
                <c:pt idx="3352">
                  <c:v>27.825000000000045</c:v>
                </c:pt>
                <c:pt idx="3353">
                  <c:v>27.835000000000036</c:v>
                </c:pt>
                <c:pt idx="3354">
                  <c:v>27.84499999999997</c:v>
                </c:pt>
                <c:pt idx="3355">
                  <c:v>27.854999999999961</c:v>
                </c:pt>
                <c:pt idx="3356">
                  <c:v>27.865000000000009</c:v>
                </c:pt>
                <c:pt idx="3357">
                  <c:v>27.875000000000057</c:v>
                </c:pt>
                <c:pt idx="3358">
                  <c:v>27.884999999999991</c:v>
                </c:pt>
                <c:pt idx="3359">
                  <c:v>27.895000000000039</c:v>
                </c:pt>
                <c:pt idx="3360">
                  <c:v>27.904999999999973</c:v>
                </c:pt>
                <c:pt idx="3361">
                  <c:v>27.914999999999964</c:v>
                </c:pt>
                <c:pt idx="3362">
                  <c:v>27.925000000000068</c:v>
                </c:pt>
                <c:pt idx="3363">
                  <c:v>27.935000000000059</c:v>
                </c:pt>
                <c:pt idx="3364">
                  <c:v>27.944999999999993</c:v>
                </c:pt>
                <c:pt idx="3365">
                  <c:v>27.954999999999984</c:v>
                </c:pt>
                <c:pt idx="3366">
                  <c:v>27.965000000000032</c:v>
                </c:pt>
                <c:pt idx="3367">
                  <c:v>27.974999999999966</c:v>
                </c:pt>
                <c:pt idx="3368">
                  <c:v>27.985000000000014</c:v>
                </c:pt>
                <c:pt idx="3369">
                  <c:v>27.995000000000061</c:v>
                </c:pt>
                <c:pt idx="3370">
                  <c:v>28.004999999999995</c:v>
                </c:pt>
                <c:pt idx="3371">
                  <c:v>28.015000000000043</c:v>
                </c:pt>
                <c:pt idx="3372">
                  <c:v>28.024999999999977</c:v>
                </c:pt>
                <c:pt idx="3373">
                  <c:v>28.034999999999968</c:v>
                </c:pt>
                <c:pt idx="3374">
                  <c:v>28.044999999999959</c:v>
                </c:pt>
                <c:pt idx="3375">
                  <c:v>28.055000000000007</c:v>
                </c:pt>
                <c:pt idx="3376">
                  <c:v>28.065000000000055</c:v>
                </c:pt>
                <c:pt idx="3377">
                  <c:v>28.075000000000045</c:v>
                </c:pt>
                <c:pt idx="3378">
                  <c:v>28.085000000000036</c:v>
                </c:pt>
                <c:pt idx="3379">
                  <c:v>28.09499999999997</c:v>
                </c:pt>
                <c:pt idx="3380">
                  <c:v>28.104999999999961</c:v>
                </c:pt>
                <c:pt idx="3381">
                  <c:v>28.115000000000009</c:v>
                </c:pt>
                <c:pt idx="3382">
                  <c:v>28.125000000000057</c:v>
                </c:pt>
                <c:pt idx="3383">
                  <c:v>28.134999999999991</c:v>
                </c:pt>
                <c:pt idx="3384">
                  <c:v>28.145000000000039</c:v>
                </c:pt>
                <c:pt idx="3385">
                  <c:v>28.154999999999973</c:v>
                </c:pt>
                <c:pt idx="3386">
                  <c:v>28.164999999999964</c:v>
                </c:pt>
                <c:pt idx="3387">
                  <c:v>28.175000000000068</c:v>
                </c:pt>
                <c:pt idx="3388">
                  <c:v>28.185000000000059</c:v>
                </c:pt>
                <c:pt idx="3389">
                  <c:v>28.194999999999993</c:v>
                </c:pt>
                <c:pt idx="3390">
                  <c:v>28.204999999999984</c:v>
                </c:pt>
                <c:pt idx="3391">
                  <c:v>28.215000000000032</c:v>
                </c:pt>
                <c:pt idx="3392">
                  <c:v>28.224999999999966</c:v>
                </c:pt>
                <c:pt idx="3393">
                  <c:v>28.235000000000014</c:v>
                </c:pt>
                <c:pt idx="3394">
                  <c:v>28.245000000000061</c:v>
                </c:pt>
                <c:pt idx="3395">
                  <c:v>28.254999999999995</c:v>
                </c:pt>
                <c:pt idx="3396">
                  <c:v>28.265000000000043</c:v>
                </c:pt>
                <c:pt idx="3397">
                  <c:v>28.274999999999977</c:v>
                </c:pt>
                <c:pt idx="3398">
                  <c:v>28.284999999999968</c:v>
                </c:pt>
                <c:pt idx="3399">
                  <c:v>28.294999999999959</c:v>
                </c:pt>
                <c:pt idx="3400">
                  <c:v>28.305000000000007</c:v>
                </c:pt>
                <c:pt idx="3401">
                  <c:v>28.315000000000055</c:v>
                </c:pt>
                <c:pt idx="3402">
                  <c:v>28.325000000000045</c:v>
                </c:pt>
                <c:pt idx="3403">
                  <c:v>28.335000000000036</c:v>
                </c:pt>
                <c:pt idx="3404">
                  <c:v>28.34499999999997</c:v>
                </c:pt>
                <c:pt idx="3405">
                  <c:v>28.354999999999961</c:v>
                </c:pt>
                <c:pt idx="3406">
                  <c:v>28.365000000000009</c:v>
                </c:pt>
                <c:pt idx="3407">
                  <c:v>28.375000000000057</c:v>
                </c:pt>
                <c:pt idx="3408">
                  <c:v>28.384999999999991</c:v>
                </c:pt>
                <c:pt idx="3409">
                  <c:v>28.395000000000039</c:v>
                </c:pt>
                <c:pt idx="3410">
                  <c:v>28.404999999999973</c:v>
                </c:pt>
                <c:pt idx="3411">
                  <c:v>28.414999999999964</c:v>
                </c:pt>
                <c:pt idx="3412">
                  <c:v>28.425000000000068</c:v>
                </c:pt>
                <c:pt idx="3413">
                  <c:v>28.435000000000059</c:v>
                </c:pt>
                <c:pt idx="3414">
                  <c:v>28.444999999999993</c:v>
                </c:pt>
                <c:pt idx="3415">
                  <c:v>28.454999999999984</c:v>
                </c:pt>
                <c:pt idx="3416">
                  <c:v>28.465000000000032</c:v>
                </c:pt>
                <c:pt idx="3417">
                  <c:v>28.474999999999966</c:v>
                </c:pt>
                <c:pt idx="3418">
                  <c:v>28.485000000000014</c:v>
                </c:pt>
                <c:pt idx="3419">
                  <c:v>28.495000000000061</c:v>
                </c:pt>
                <c:pt idx="3420">
                  <c:v>28.504999999999995</c:v>
                </c:pt>
                <c:pt idx="3421">
                  <c:v>28.515000000000043</c:v>
                </c:pt>
                <c:pt idx="3422">
                  <c:v>28.524999999999977</c:v>
                </c:pt>
                <c:pt idx="3423">
                  <c:v>28.534999999999968</c:v>
                </c:pt>
                <c:pt idx="3424">
                  <c:v>28.544999999999959</c:v>
                </c:pt>
                <c:pt idx="3425">
                  <c:v>28.555000000000007</c:v>
                </c:pt>
                <c:pt idx="3426">
                  <c:v>28.565000000000055</c:v>
                </c:pt>
                <c:pt idx="3427">
                  <c:v>28.575000000000045</c:v>
                </c:pt>
                <c:pt idx="3428">
                  <c:v>28.585000000000036</c:v>
                </c:pt>
                <c:pt idx="3429">
                  <c:v>28.59499999999997</c:v>
                </c:pt>
                <c:pt idx="3430">
                  <c:v>28.604999999999961</c:v>
                </c:pt>
                <c:pt idx="3431">
                  <c:v>28.615000000000009</c:v>
                </c:pt>
                <c:pt idx="3432">
                  <c:v>28.625000000000057</c:v>
                </c:pt>
                <c:pt idx="3433">
                  <c:v>28.634999999999991</c:v>
                </c:pt>
                <c:pt idx="3434">
                  <c:v>28.645000000000039</c:v>
                </c:pt>
                <c:pt idx="3435">
                  <c:v>28.654999999999973</c:v>
                </c:pt>
                <c:pt idx="3436">
                  <c:v>28.664999999999964</c:v>
                </c:pt>
                <c:pt idx="3437">
                  <c:v>28.675000000000068</c:v>
                </c:pt>
                <c:pt idx="3438">
                  <c:v>28.685000000000059</c:v>
                </c:pt>
                <c:pt idx="3439">
                  <c:v>28.694999999999993</c:v>
                </c:pt>
                <c:pt idx="3440">
                  <c:v>28.704999999999984</c:v>
                </c:pt>
                <c:pt idx="3441">
                  <c:v>28.715000000000032</c:v>
                </c:pt>
                <c:pt idx="3442">
                  <c:v>28.724999999999966</c:v>
                </c:pt>
                <c:pt idx="3443">
                  <c:v>28.735000000000014</c:v>
                </c:pt>
                <c:pt idx="3444">
                  <c:v>28.745000000000061</c:v>
                </c:pt>
                <c:pt idx="3445">
                  <c:v>28.754999999999995</c:v>
                </c:pt>
                <c:pt idx="3446">
                  <c:v>28.765000000000043</c:v>
                </c:pt>
                <c:pt idx="3447">
                  <c:v>28.774999999999977</c:v>
                </c:pt>
                <c:pt idx="3448">
                  <c:v>28.784999999999968</c:v>
                </c:pt>
                <c:pt idx="3449">
                  <c:v>28.794999999999959</c:v>
                </c:pt>
                <c:pt idx="3450">
                  <c:v>28.805000000000007</c:v>
                </c:pt>
                <c:pt idx="3451">
                  <c:v>28.815000000000055</c:v>
                </c:pt>
                <c:pt idx="3452">
                  <c:v>28.825000000000045</c:v>
                </c:pt>
                <c:pt idx="3453">
                  <c:v>28.835000000000036</c:v>
                </c:pt>
                <c:pt idx="3454">
                  <c:v>28.84499999999997</c:v>
                </c:pt>
                <c:pt idx="3455">
                  <c:v>28.854999999999961</c:v>
                </c:pt>
                <c:pt idx="3456">
                  <c:v>28.865000000000009</c:v>
                </c:pt>
                <c:pt idx="3457">
                  <c:v>28.875000000000057</c:v>
                </c:pt>
                <c:pt idx="3458">
                  <c:v>28.884999999999991</c:v>
                </c:pt>
                <c:pt idx="3459">
                  <c:v>28.895000000000039</c:v>
                </c:pt>
                <c:pt idx="3460">
                  <c:v>28.904999999999973</c:v>
                </c:pt>
                <c:pt idx="3461">
                  <c:v>28.914999999999964</c:v>
                </c:pt>
                <c:pt idx="3462">
                  <c:v>28.925000000000068</c:v>
                </c:pt>
                <c:pt idx="3463">
                  <c:v>28.935000000000059</c:v>
                </c:pt>
                <c:pt idx="3464">
                  <c:v>28.944999999999993</c:v>
                </c:pt>
                <c:pt idx="3465">
                  <c:v>28.954999999999984</c:v>
                </c:pt>
                <c:pt idx="3466">
                  <c:v>28.965000000000032</c:v>
                </c:pt>
                <c:pt idx="3467">
                  <c:v>28.974999999999966</c:v>
                </c:pt>
                <c:pt idx="3468">
                  <c:v>28.985000000000014</c:v>
                </c:pt>
                <c:pt idx="3469">
                  <c:v>28.995000000000061</c:v>
                </c:pt>
                <c:pt idx="3470">
                  <c:v>29.004999999999995</c:v>
                </c:pt>
                <c:pt idx="3471">
                  <c:v>29.015000000000043</c:v>
                </c:pt>
                <c:pt idx="3472">
                  <c:v>29.024999999999977</c:v>
                </c:pt>
                <c:pt idx="3473">
                  <c:v>29.034999999999968</c:v>
                </c:pt>
                <c:pt idx="3474">
                  <c:v>29.044999999999959</c:v>
                </c:pt>
                <c:pt idx="3475">
                  <c:v>29.055000000000007</c:v>
                </c:pt>
                <c:pt idx="3476">
                  <c:v>29.065000000000055</c:v>
                </c:pt>
                <c:pt idx="3477">
                  <c:v>29.075000000000045</c:v>
                </c:pt>
                <c:pt idx="3478">
                  <c:v>29.085000000000036</c:v>
                </c:pt>
                <c:pt idx="3479">
                  <c:v>29.09499999999997</c:v>
                </c:pt>
                <c:pt idx="3480">
                  <c:v>29.104999999999961</c:v>
                </c:pt>
                <c:pt idx="3481">
                  <c:v>29.115000000000009</c:v>
                </c:pt>
                <c:pt idx="3482">
                  <c:v>29.125000000000057</c:v>
                </c:pt>
                <c:pt idx="3483">
                  <c:v>29.134999999999991</c:v>
                </c:pt>
                <c:pt idx="3484">
                  <c:v>29.145000000000039</c:v>
                </c:pt>
                <c:pt idx="3485">
                  <c:v>29.154999999999973</c:v>
                </c:pt>
                <c:pt idx="3486">
                  <c:v>29.164999999999964</c:v>
                </c:pt>
                <c:pt idx="3487">
                  <c:v>29.175000000000068</c:v>
                </c:pt>
                <c:pt idx="3488">
                  <c:v>29.185000000000059</c:v>
                </c:pt>
                <c:pt idx="3489">
                  <c:v>29.194999999999993</c:v>
                </c:pt>
                <c:pt idx="3490">
                  <c:v>29.204999999999984</c:v>
                </c:pt>
                <c:pt idx="3491">
                  <c:v>29.215000000000032</c:v>
                </c:pt>
                <c:pt idx="3492">
                  <c:v>29.224999999999966</c:v>
                </c:pt>
                <c:pt idx="3493">
                  <c:v>29.235000000000014</c:v>
                </c:pt>
                <c:pt idx="3494">
                  <c:v>29.245000000000061</c:v>
                </c:pt>
                <c:pt idx="3495">
                  <c:v>29.254999999999995</c:v>
                </c:pt>
                <c:pt idx="3496">
                  <c:v>29.265000000000043</c:v>
                </c:pt>
                <c:pt idx="3497">
                  <c:v>29.274999999999977</c:v>
                </c:pt>
                <c:pt idx="3498">
                  <c:v>29.284999999999968</c:v>
                </c:pt>
                <c:pt idx="3499">
                  <c:v>29.294999999999959</c:v>
                </c:pt>
                <c:pt idx="3500">
                  <c:v>29.305000000000007</c:v>
                </c:pt>
                <c:pt idx="3501">
                  <c:v>29.315000000000055</c:v>
                </c:pt>
                <c:pt idx="3502">
                  <c:v>29.325000000000045</c:v>
                </c:pt>
                <c:pt idx="3503">
                  <c:v>29.335000000000036</c:v>
                </c:pt>
                <c:pt idx="3504">
                  <c:v>29.34499999999997</c:v>
                </c:pt>
                <c:pt idx="3505">
                  <c:v>29.354999999999961</c:v>
                </c:pt>
                <c:pt idx="3506">
                  <c:v>29.365000000000009</c:v>
                </c:pt>
                <c:pt idx="3507">
                  <c:v>29.375000000000057</c:v>
                </c:pt>
                <c:pt idx="3508">
                  <c:v>29.384999999999991</c:v>
                </c:pt>
                <c:pt idx="3509">
                  <c:v>29.395000000000039</c:v>
                </c:pt>
                <c:pt idx="3510">
                  <c:v>29.404999999999973</c:v>
                </c:pt>
                <c:pt idx="3511">
                  <c:v>29.414999999999964</c:v>
                </c:pt>
                <c:pt idx="3512">
                  <c:v>29.425000000000068</c:v>
                </c:pt>
                <c:pt idx="3513">
                  <c:v>29.435000000000059</c:v>
                </c:pt>
                <c:pt idx="3514">
                  <c:v>29.444999999999993</c:v>
                </c:pt>
                <c:pt idx="3515">
                  <c:v>29.454999999999984</c:v>
                </c:pt>
                <c:pt idx="3516">
                  <c:v>29.465000000000032</c:v>
                </c:pt>
                <c:pt idx="3517">
                  <c:v>29.474999999999966</c:v>
                </c:pt>
                <c:pt idx="3518">
                  <c:v>29.485000000000014</c:v>
                </c:pt>
                <c:pt idx="3519">
                  <c:v>29.495000000000061</c:v>
                </c:pt>
                <c:pt idx="3520">
                  <c:v>29.504999999999995</c:v>
                </c:pt>
                <c:pt idx="3521">
                  <c:v>29.515000000000043</c:v>
                </c:pt>
                <c:pt idx="3522">
                  <c:v>29.524999999999977</c:v>
                </c:pt>
                <c:pt idx="3523">
                  <c:v>29.534999999999968</c:v>
                </c:pt>
                <c:pt idx="3524">
                  <c:v>29.544999999999959</c:v>
                </c:pt>
                <c:pt idx="3525">
                  <c:v>29.555000000000007</c:v>
                </c:pt>
                <c:pt idx="3526">
                  <c:v>29.565000000000055</c:v>
                </c:pt>
                <c:pt idx="3527">
                  <c:v>29.575000000000045</c:v>
                </c:pt>
                <c:pt idx="3528">
                  <c:v>29.585000000000036</c:v>
                </c:pt>
                <c:pt idx="3529">
                  <c:v>29.59499999999997</c:v>
                </c:pt>
                <c:pt idx="3530">
                  <c:v>29.604999999999961</c:v>
                </c:pt>
                <c:pt idx="3531">
                  <c:v>29.615000000000009</c:v>
                </c:pt>
                <c:pt idx="3532">
                  <c:v>29.625000000000057</c:v>
                </c:pt>
                <c:pt idx="3533">
                  <c:v>29.634999999999991</c:v>
                </c:pt>
                <c:pt idx="3534">
                  <c:v>29.645000000000039</c:v>
                </c:pt>
                <c:pt idx="3535">
                  <c:v>29.654999999999973</c:v>
                </c:pt>
                <c:pt idx="3536">
                  <c:v>29.664999999999964</c:v>
                </c:pt>
                <c:pt idx="3537">
                  <c:v>29.675000000000068</c:v>
                </c:pt>
                <c:pt idx="3538">
                  <c:v>29.685000000000059</c:v>
                </c:pt>
                <c:pt idx="3539">
                  <c:v>29.694999999999993</c:v>
                </c:pt>
                <c:pt idx="3540">
                  <c:v>29.704999999999984</c:v>
                </c:pt>
                <c:pt idx="3541">
                  <c:v>29.715000000000032</c:v>
                </c:pt>
                <c:pt idx="3542">
                  <c:v>29.724999999999966</c:v>
                </c:pt>
                <c:pt idx="3543">
                  <c:v>29.735000000000014</c:v>
                </c:pt>
                <c:pt idx="3544">
                  <c:v>29.745000000000061</c:v>
                </c:pt>
                <c:pt idx="3545">
                  <c:v>29.754999999999995</c:v>
                </c:pt>
                <c:pt idx="3546">
                  <c:v>29.765000000000043</c:v>
                </c:pt>
                <c:pt idx="3547">
                  <c:v>29.774999999999977</c:v>
                </c:pt>
                <c:pt idx="3548">
                  <c:v>29.784999999999968</c:v>
                </c:pt>
                <c:pt idx="3549">
                  <c:v>29.795000000000016</c:v>
                </c:pt>
                <c:pt idx="3550">
                  <c:v>29.805000000000007</c:v>
                </c:pt>
                <c:pt idx="3551">
                  <c:v>29.814999999999998</c:v>
                </c:pt>
                <c:pt idx="3552">
                  <c:v>29.825000000000045</c:v>
                </c:pt>
                <c:pt idx="3553">
                  <c:v>29.835000000000036</c:v>
                </c:pt>
                <c:pt idx="3554">
                  <c:v>29.84499999999997</c:v>
                </c:pt>
                <c:pt idx="3555">
                  <c:v>29.854999999999961</c:v>
                </c:pt>
                <c:pt idx="3556">
                  <c:v>29.865000000000009</c:v>
                </c:pt>
                <c:pt idx="3557">
                  <c:v>29.875000000000057</c:v>
                </c:pt>
                <c:pt idx="3558">
                  <c:v>29.884999999999991</c:v>
                </c:pt>
                <c:pt idx="3559">
                  <c:v>29.895000000000039</c:v>
                </c:pt>
                <c:pt idx="3560">
                  <c:v>29.904999999999973</c:v>
                </c:pt>
                <c:pt idx="3561">
                  <c:v>29.914999999999964</c:v>
                </c:pt>
                <c:pt idx="3562">
                  <c:v>29.925000000000068</c:v>
                </c:pt>
                <c:pt idx="3563">
                  <c:v>29.935000000000059</c:v>
                </c:pt>
                <c:pt idx="3564">
                  <c:v>29.944999999999993</c:v>
                </c:pt>
                <c:pt idx="3565">
                  <c:v>29.955000000000041</c:v>
                </c:pt>
                <c:pt idx="3566">
                  <c:v>29.964999999999975</c:v>
                </c:pt>
                <c:pt idx="3567">
                  <c:v>29.975000000000023</c:v>
                </c:pt>
                <c:pt idx="3568">
                  <c:v>29.984999999999957</c:v>
                </c:pt>
                <c:pt idx="3569">
                  <c:v>29.995000000000061</c:v>
                </c:pt>
                <c:pt idx="3570">
                  <c:v>30.004999999999995</c:v>
                </c:pt>
                <c:pt idx="3571">
                  <c:v>30.015000000000043</c:v>
                </c:pt>
                <c:pt idx="3572">
                  <c:v>30.024999999999977</c:v>
                </c:pt>
                <c:pt idx="3573">
                  <c:v>30.034999999999968</c:v>
                </c:pt>
                <c:pt idx="3574">
                  <c:v>30.045000000000016</c:v>
                </c:pt>
                <c:pt idx="3575">
                  <c:v>30.055000000000007</c:v>
                </c:pt>
                <c:pt idx="3576">
                  <c:v>30.064999999999998</c:v>
                </c:pt>
                <c:pt idx="3577">
                  <c:v>30.075000000000045</c:v>
                </c:pt>
                <c:pt idx="3578">
                  <c:v>30.085000000000036</c:v>
                </c:pt>
                <c:pt idx="3579">
                  <c:v>30.09499999999997</c:v>
                </c:pt>
                <c:pt idx="3580">
                  <c:v>30.104999999999961</c:v>
                </c:pt>
                <c:pt idx="3581">
                  <c:v>30.115000000000009</c:v>
                </c:pt>
                <c:pt idx="3582">
                  <c:v>30.125000000000057</c:v>
                </c:pt>
                <c:pt idx="3583">
                  <c:v>30.134999999999991</c:v>
                </c:pt>
                <c:pt idx="3584">
                  <c:v>30.145000000000039</c:v>
                </c:pt>
                <c:pt idx="3585">
                  <c:v>30.154999999999973</c:v>
                </c:pt>
                <c:pt idx="3586">
                  <c:v>30.164999999999964</c:v>
                </c:pt>
                <c:pt idx="3587">
                  <c:v>30.175000000000068</c:v>
                </c:pt>
                <c:pt idx="3588">
                  <c:v>30.185000000000059</c:v>
                </c:pt>
                <c:pt idx="3589">
                  <c:v>30.194999999999993</c:v>
                </c:pt>
                <c:pt idx="3590">
                  <c:v>30.205000000000041</c:v>
                </c:pt>
                <c:pt idx="3591">
                  <c:v>30.214999999999975</c:v>
                </c:pt>
                <c:pt idx="3592">
                  <c:v>30.225000000000023</c:v>
                </c:pt>
                <c:pt idx="3593">
                  <c:v>30.234999999999957</c:v>
                </c:pt>
                <c:pt idx="3594">
                  <c:v>30.245000000000061</c:v>
                </c:pt>
                <c:pt idx="3595">
                  <c:v>30.254999999999995</c:v>
                </c:pt>
                <c:pt idx="3596">
                  <c:v>30.265000000000043</c:v>
                </c:pt>
                <c:pt idx="3597">
                  <c:v>30.274999999999977</c:v>
                </c:pt>
                <c:pt idx="3598">
                  <c:v>30.284999999999968</c:v>
                </c:pt>
                <c:pt idx="3599">
                  <c:v>30.295000000000016</c:v>
                </c:pt>
                <c:pt idx="3600">
                  <c:v>30.305000000000007</c:v>
                </c:pt>
                <c:pt idx="3601">
                  <c:v>30.314999999999998</c:v>
                </c:pt>
                <c:pt idx="3602">
                  <c:v>30.325000000000045</c:v>
                </c:pt>
                <c:pt idx="3603">
                  <c:v>30.335000000000036</c:v>
                </c:pt>
                <c:pt idx="3604">
                  <c:v>30.34499999999997</c:v>
                </c:pt>
                <c:pt idx="3605">
                  <c:v>30.354999999999961</c:v>
                </c:pt>
                <c:pt idx="3606">
                  <c:v>30.365000000000009</c:v>
                </c:pt>
                <c:pt idx="3607">
                  <c:v>30.375000000000057</c:v>
                </c:pt>
                <c:pt idx="3608">
                  <c:v>30.384999999999991</c:v>
                </c:pt>
                <c:pt idx="3609">
                  <c:v>30.395000000000039</c:v>
                </c:pt>
                <c:pt idx="3610">
                  <c:v>30.404999999999973</c:v>
                </c:pt>
                <c:pt idx="3611">
                  <c:v>30.414999999999964</c:v>
                </c:pt>
                <c:pt idx="3612">
                  <c:v>30.425000000000068</c:v>
                </c:pt>
                <c:pt idx="3613">
                  <c:v>30.435000000000059</c:v>
                </c:pt>
                <c:pt idx="3614">
                  <c:v>30.444999999999993</c:v>
                </c:pt>
                <c:pt idx="3615">
                  <c:v>30.455000000000041</c:v>
                </c:pt>
                <c:pt idx="3616">
                  <c:v>30.464999999999975</c:v>
                </c:pt>
                <c:pt idx="3617">
                  <c:v>30.475000000000023</c:v>
                </c:pt>
                <c:pt idx="3618">
                  <c:v>30.484999999999957</c:v>
                </c:pt>
                <c:pt idx="3619">
                  <c:v>30.495000000000061</c:v>
                </c:pt>
                <c:pt idx="3620">
                  <c:v>30.504999999999995</c:v>
                </c:pt>
                <c:pt idx="3621">
                  <c:v>30.515000000000043</c:v>
                </c:pt>
                <c:pt idx="3622">
                  <c:v>30.524999999999977</c:v>
                </c:pt>
                <c:pt idx="3623">
                  <c:v>30.534999999999968</c:v>
                </c:pt>
                <c:pt idx="3624">
                  <c:v>30.545000000000016</c:v>
                </c:pt>
                <c:pt idx="3625">
                  <c:v>30.555000000000007</c:v>
                </c:pt>
                <c:pt idx="3626">
                  <c:v>30.564999999999998</c:v>
                </c:pt>
                <c:pt idx="3627">
                  <c:v>30.575000000000045</c:v>
                </c:pt>
                <c:pt idx="3628">
                  <c:v>30.585000000000036</c:v>
                </c:pt>
                <c:pt idx="3629">
                  <c:v>30.59499999999997</c:v>
                </c:pt>
                <c:pt idx="3630">
                  <c:v>30.604999999999961</c:v>
                </c:pt>
                <c:pt idx="3631">
                  <c:v>30.615000000000009</c:v>
                </c:pt>
                <c:pt idx="3632">
                  <c:v>30.625000000000057</c:v>
                </c:pt>
                <c:pt idx="3633">
                  <c:v>30.634999999999991</c:v>
                </c:pt>
                <c:pt idx="3634">
                  <c:v>30.645000000000039</c:v>
                </c:pt>
                <c:pt idx="3635">
                  <c:v>30.654999999999973</c:v>
                </c:pt>
                <c:pt idx="3636">
                  <c:v>30.664999999999964</c:v>
                </c:pt>
                <c:pt idx="3637">
                  <c:v>30.675000000000068</c:v>
                </c:pt>
                <c:pt idx="3638">
                  <c:v>30.685000000000059</c:v>
                </c:pt>
                <c:pt idx="3639">
                  <c:v>30.694999999999993</c:v>
                </c:pt>
                <c:pt idx="3640">
                  <c:v>30.705000000000041</c:v>
                </c:pt>
                <c:pt idx="3641">
                  <c:v>30.714999999999975</c:v>
                </c:pt>
                <c:pt idx="3642">
                  <c:v>30.725000000000023</c:v>
                </c:pt>
                <c:pt idx="3643">
                  <c:v>30.734999999999957</c:v>
                </c:pt>
                <c:pt idx="3644">
                  <c:v>30.745000000000061</c:v>
                </c:pt>
                <c:pt idx="3645">
                  <c:v>30.754999999999995</c:v>
                </c:pt>
                <c:pt idx="3646">
                  <c:v>30.765000000000043</c:v>
                </c:pt>
                <c:pt idx="3647">
                  <c:v>30.774999999999977</c:v>
                </c:pt>
                <c:pt idx="3648">
                  <c:v>30.784999999999968</c:v>
                </c:pt>
                <c:pt idx="3649">
                  <c:v>30.795000000000016</c:v>
                </c:pt>
                <c:pt idx="3650">
                  <c:v>30.805000000000007</c:v>
                </c:pt>
                <c:pt idx="3651">
                  <c:v>30.814999999999998</c:v>
                </c:pt>
                <c:pt idx="3652">
                  <c:v>30.825000000000045</c:v>
                </c:pt>
                <c:pt idx="3653">
                  <c:v>30.835000000000036</c:v>
                </c:pt>
                <c:pt idx="3654">
                  <c:v>30.84499999999997</c:v>
                </c:pt>
                <c:pt idx="3655">
                  <c:v>30.854999999999961</c:v>
                </c:pt>
                <c:pt idx="3656">
                  <c:v>30.865000000000009</c:v>
                </c:pt>
                <c:pt idx="3657">
                  <c:v>30.875000000000057</c:v>
                </c:pt>
                <c:pt idx="3658">
                  <c:v>30.884999999999991</c:v>
                </c:pt>
                <c:pt idx="3659">
                  <c:v>30.895000000000039</c:v>
                </c:pt>
                <c:pt idx="3660">
                  <c:v>30.904999999999973</c:v>
                </c:pt>
                <c:pt idx="3661">
                  <c:v>30.914999999999964</c:v>
                </c:pt>
                <c:pt idx="3662">
                  <c:v>30.925000000000068</c:v>
                </c:pt>
                <c:pt idx="3663">
                  <c:v>30.935000000000059</c:v>
                </c:pt>
                <c:pt idx="3664">
                  <c:v>30.944999999999993</c:v>
                </c:pt>
                <c:pt idx="3665">
                  <c:v>30.955000000000041</c:v>
                </c:pt>
                <c:pt idx="3666">
                  <c:v>30.964999999999975</c:v>
                </c:pt>
                <c:pt idx="3667">
                  <c:v>30.975000000000023</c:v>
                </c:pt>
                <c:pt idx="3668">
                  <c:v>30.984999999999957</c:v>
                </c:pt>
                <c:pt idx="3669">
                  <c:v>30.995000000000061</c:v>
                </c:pt>
                <c:pt idx="3670">
                  <c:v>31.004999999999995</c:v>
                </c:pt>
                <c:pt idx="3671">
                  <c:v>31.015000000000043</c:v>
                </c:pt>
                <c:pt idx="3672">
                  <c:v>31.024999999999977</c:v>
                </c:pt>
                <c:pt idx="3673">
                  <c:v>31.034999999999968</c:v>
                </c:pt>
                <c:pt idx="3674">
                  <c:v>31.045000000000016</c:v>
                </c:pt>
                <c:pt idx="3675">
                  <c:v>31.055000000000007</c:v>
                </c:pt>
                <c:pt idx="3676">
                  <c:v>31.064999999999998</c:v>
                </c:pt>
                <c:pt idx="3677">
                  <c:v>31.075000000000045</c:v>
                </c:pt>
                <c:pt idx="3678">
                  <c:v>31.085000000000036</c:v>
                </c:pt>
                <c:pt idx="3679">
                  <c:v>31.09499999999997</c:v>
                </c:pt>
                <c:pt idx="3680">
                  <c:v>31.104999999999961</c:v>
                </c:pt>
                <c:pt idx="3681">
                  <c:v>31.115000000000009</c:v>
                </c:pt>
                <c:pt idx="3682">
                  <c:v>31.125000000000057</c:v>
                </c:pt>
                <c:pt idx="3683">
                  <c:v>31.134999999999991</c:v>
                </c:pt>
                <c:pt idx="3684">
                  <c:v>31.145000000000039</c:v>
                </c:pt>
                <c:pt idx="3685">
                  <c:v>31.154999999999973</c:v>
                </c:pt>
                <c:pt idx="3686">
                  <c:v>31.164999999999964</c:v>
                </c:pt>
                <c:pt idx="3687">
                  <c:v>31.175000000000068</c:v>
                </c:pt>
                <c:pt idx="3688">
                  <c:v>31.185000000000059</c:v>
                </c:pt>
                <c:pt idx="3689">
                  <c:v>31.194999999999993</c:v>
                </c:pt>
                <c:pt idx="3690">
                  <c:v>31.205000000000041</c:v>
                </c:pt>
                <c:pt idx="3691">
                  <c:v>31.214999999999975</c:v>
                </c:pt>
                <c:pt idx="3692">
                  <c:v>31.225000000000023</c:v>
                </c:pt>
                <c:pt idx="3693">
                  <c:v>31.234999999999957</c:v>
                </c:pt>
                <c:pt idx="3694">
                  <c:v>31.245000000000061</c:v>
                </c:pt>
                <c:pt idx="3695">
                  <c:v>31.254999999999995</c:v>
                </c:pt>
                <c:pt idx="3696">
                  <c:v>31.265000000000043</c:v>
                </c:pt>
                <c:pt idx="3697">
                  <c:v>31.274999999999977</c:v>
                </c:pt>
                <c:pt idx="3698">
                  <c:v>31.284999999999968</c:v>
                </c:pt>
                <c:pt idx="3699">
                  <c:v>31.295000000000016</c:v>
                </c:pt>
                <c:pt idx="3700">
                  <c:v>31.305000000000007</c:v>
                </c:pt>
                <c:pt idx="3701">
                  <c:v>31.314999999999998</c:v>
                </c:pt>
                <c:pt idx="3702">
                  <c:v>31.325000000000045</c:v>
                </c:pt>
                <c:pt idx="3703">
                  <c:v>31.335000000000036</c:v>
                </c:pt>
                <c:pt idx="3704">
                  <c:v>31.34499999999997</c:v>
                </c:pt>
                <c:pt idx="3705">
                  <c:v>31.354999999999961</c:v>
                </c:pt>
                <c:pt idx="3706">
                  <c:v>31.365000000000009</c:v>
                </c:pt>
                <c:pt idx="3707">
                  <c:v>31.375000000000057</c:v>
                </c:pt>
                <c:pt idx="3708">
                  <c:v>31.384999999999991</c:v>
                </c:pt>
                <c:pt idx="3709">
                  <c:v>31.395000000000039</c:v>
                </c:pt>
                <c:pt idx="3710">
                  <c:v>31.404999999999973</c:v>
                </c:pt>
                <c:pt idx="3711">
                  <c:v>31.414999999999964</c:v>
                </c:pt>
                <c:pt idx="3712">
                  <c:v>31.425000000000068</c:v>
                </c:pt>
                <c:pt idx="3713">
                  <c:v>31.435000000000059</c:v>
                </c:pt>
                <c:pt idx="3714">
                  <c:v>31.444999999999993</c:v>
                </c:pt>
                <c:pt idx="3715">
                  <c:v>31.455000000000041</c:v>
                </c:pt>
                <c:pt idx="3716">
                  <c:v>31.464999999999975</c:v>
                </c:pt>
                <c:pt idx="3717">
                  <c:v>31.475000000000023</c:v>
                </c:pt>
                <c:pt idx="3718">
                  <c:v>31.484999999999957</c:v>
                </c:pt>
                <c:pt idx="3719">
                  <c:v>31.495000000000061</c:v>
                </c:pt>
                <c:pt idx="3720">
                  <c:v>31.504999999999995</c:v>
                </c:pt>
                <c:pt idx="3721">
                  <c:v>31.515000000000043</c:v>
                </c:pt>
                <c:pt idx="3722">
                  <c:v>31.524999999999977</c:v>
                </c:pt>
                <c:pt idx="3723">
                  <c:v>31.534999999999968</c:v>
                </c:pt>
                <c:pt idx="3724">
                  <c:v>31.545000000000016</c:v>
                </c:pt>
                <c:pt idx="3725">
                  <c:v>31.555000000000007</c:v>
                </c:pt>
                <c:pt idx="3726">
                  <c:v>31.564999999999998</c:v>
                </c:pt>
                <c:pt idx="3727">
                  <c:v>31.575000000000045</c:v>
                </c:pt>
                <c:pt idx="3728">
                  <c:v>31.585000000000036</c:v>
                </c:pt>
                <c:pt idx="3729">
                  <c:v>31.59499999999997</c:v>
                </c:pt>
                <c:pt idx="3730">
                  <c:v>31.604999999999961</c:v>
                </c:pt>
                <c:pt idx="3731">
                  <c:v>31.615000000000009</c:v>
                </c:pt>
                <c:pt idx="3732">
                  <c:v>31.625000000000057</c:v>
                </c:pt>
                <c:pt idx="3733">
                  <c:v>31.634999999999991</c:v>
                </c:pt>
                <c:pt idx="3734">
                  <c:v>31.645000000000039</c:v>
                </c:pt>
                <c:pt idx="3735">
                  <c:v>31.654999999999973</c:v>
                </c:pt>
                <c:pt idx="3736">
                  <c:v>31.664999999999964</c:v>
                </c:pt>
                <c:pt idx="3737">
                  <c:v>31.675000000000068</c:v>
                </c:pt>
                <c:pt idx="3738">
                  <c:v>31.685000000000059</c:v>
                </c:pt>
                <c:pt idx="3739">
                  <c:v>31.694999999999993</c:v>
                </c:pt>
                <c:pt idx="3740">
                  <c:v>31.705000000000041</c:v>
                </c:pt>
                <c:pt idx="3741">
                  <c:v>31.714999999999975</c:v>
                </c:pt>
                <c:pt idx="3742">
                  <c:v>31.725000000000023</c:v>
                </c:pt>
                <c:pt idx="3743">
                  <c:v>31.734999999999957</c:v>
                </c:pt>
                <c:pt idx="3744">
                  <c:v>31.745000000000061</c:v>
                </c:pt>
                <c:pt idx="3745">
                  <c:v>31.754999999999995</c:v>
                </c:pt>
                <c:pt idx="3746">
                  <c:v>31.765000000000043</c:v>
                </c:pt>
                <c:pt idx="3747">
                  <c:v>31.774999999999977</c:v>
                </c:pt>
                <c:pt idx="3748">
                  <c:v>31.784999999999968</c:v>
                </c:pt>
                <c:pt idx="3749">
                  <c:v>31.795000000000016</c:v>
                </c:pt>
                <c:pt idx="3750">
                  <c:v>31.805000000000007</c:v>
                </c:pt>
                <c:pt idx="3751">
                  <c:v>31.814999999999998</c:v>
                </c:pt>
                <c:pt idx="3752">
                  <c:v>31.825000000000045</c:v>
                </c:pt>
                <c:pt idx="3753">
                  <c:v>31.835000000000036</c:v>
                </c:pt>
                <c:pt idx="3754">
                  <c:v>31.84499999999997</c:v>
                </c:pt>
                <c:pt idx="3755">
                  <c:v>31.854999999999961</c:v>
                </c:pt>
                <c:pt idx="3756">
                  <c:v>31.865000000000009</c:v>
                </c:pt>
                <c:pt idx="3757">
                  <c:v>31.875000000000057</c:v>
                </c:pt>
                <c:pt idx="3758">
                  <c:v>31.884999999999991</c:v>
                </c:pt>
                <c:pt idx="3759">
                  <c:v>31.895000000000039</c:v>
                </c:pt>
                <c:pt idx="3760">
                  <c:v>31.904999999999973</c:v>
                </c:pt>
                <c:pt idx="3761">
                  <c:v>31.914999999999964</c:v>
                </c:pt>
                <c:pt idx="3762">
                  <c:v>31.925000000000068</c:v>
                </c:pt>
                <c:pt idx="3763">
                  <c:v>31.935000000000059</c:v>
                </c:pt>
                <c:pt idx="3764">
                  <c:v>31.944999999999993</c:v>
                </c:pt>
                <c:pt idx="3765">
                  <c:v>31.955000000000041</c:v>
                </c:pt>
                <c:pt idx="3766">
                  <c:v>31.964999999999975</c:v>
                </c:pt>
                <c:pt idx="3767">
                  <c:v>31.975000000000023</c:v>
                </c:pt>
                <c:pt idx="3768">
                  <c:v>31.984999999999957</c:v>
                </c:pt>
                <c:pt idx="3769">
                  <c:v>31.995000000000061</c:v>
                </c:pt>
                <c:pt idx="3770">
                  <c:v>32.004999999999995</c:v>
                </c:pt>
                <c:pt idx="3771">
                  <c:v>32.015000000000043</c:v>
                </c:pt>
                <c:pt idx="3772">
                  <c:v>32.024999999999977</c:v>
                </c:pt>
                <c:pt idx="3773">
                  <c:v>32.034999999999968</c:v>
                </c:pt>
                <c:pt idx="3774">
                  <c:v>32.045000000000016</c:v>
                </c:pt>
                <c:pt idx="3775">
                  <c:v>32.055000000000007</c:v>
                </c:pt>
                <c:pt idx="3776">
                  <c:v>32.064999999999998</c:v>
                </c:pt>
                <c:pt idx="3777">
                  <c:v>32.075000000000045</c:v>
                </c:pt>
                <c:pt idx="3778">
                  <c:v>32.085000000000036</c:v>
                </c:pt>
                <c:pt idx="3779">
                  <c:v>32.09499999999997</c:v>
                </c:pt>
                <c:pt idx="3780">
                  <c:v>32.104999999999961</c:v>
                </c:pt>
                <c:pt idx="3781">
                  <c:v>32.115000000000009</c:v>
                </c:pt>
                <c:pt idx="3782">
                  <c:v>32.125000000000057</c:v>
                </c:pt>
                <c:pt idx="3783">
                  <c:v>32.134999999999991</c:v>
                </c:pt>
                <c:pt idx="3784">
                  <c:v>32.145000000000039</c:v>
                </c:pt>
                <c:pt idx="3785">
                  <c:v>32.154999999999973</c:v>
                </c:pt>
                <c:pt idx="3786">
                  <c:v>32.164999999999964</c:v>
                </c:pt>
                <c:pt idx="3787">
                  <c:v>32.175000000000068</c:v>
                </c:pt>
                <c:pt idx="3788">
                  <c:v>32.185000000000059</c:v>
                </c:pt>
                <c:pt idx="3789">
                  <c:v>32.194999999999993</c:v>
                </c:pt>
                <c:pt idx="3790">
                  <c:v>32.205000000000041</c:v>
                </c:pt>
                <c:pt idx="3791">
                  <c:v>32.214999999999975</c:v>
                </c:pt>
                <c:pt idx="3792">
                  <c:v>32.225000000000023</c:v>
                </c:pt>
                <c:pt idx="3793">
                  <c:v>32.234999999999957</c:v>
                </c:pt>
                <c:pt idx="3794">
                  <c:v>32.245000000000061</c:v>
                </c:pt>
                <c:pt idx="3795">
                  <c:v>32.254999999999995</c:v>
                </c:pt>
                <c:pt idx="3796">
                  <c:v>32.265000000000043</c:v>
                </c:pt>
                <c:pt idx="3797">
                  <c:v>32.274999999999977</c:v>
                </c:pt>
                <c:pt idx="3798">
                  <c:v>32.284999999999968</c:v>
                </c:pt>
                <c:pt idx="3799">
                  <c:v>32.295000000000016</c:v>
                </c:pt>
                <c:pt idx="3800">
                  <c:v>32.305000000000007</c:v>
                </c:pt>
                <c:pt idx="3801">
                  <c:v>32.314999999999998</c:v>
                </c:pt>
                <c:pt idx="3802">
                  <c:v>32.325000000000045</c:v>
                </c:pt>
                <c:pt idx="3803">
                  <c:v>32.335000000000036</c:v>
                </c:pt>
                <c:pt idx="3804">
                  <c:v>32.34499999999997</c:v>
                </c:pt>
                <c:pt idx="3805">
                  <c:v>32.354999999999961</c:v>
                </c:pt>
                <c:pt idx="3806">
                  <c:v>32.365000000000009</c:v>
                </c:pt>
                <c:pt idx="3807">
                  <c:v>32.375000000000057</c:v>
                </c:pt>
                <c:pt idx="3808">
                  <c:v>32.384999999999991</c:v>
                </c:pt>
                <c:pt idx="3809">
                  <c:v>32.395000000000039</c:v>
                </c:pt>
                <c:pt idx="3810">
                  <c:v>32.404999999999973</c:v>
                </c:pt>
                <c:pt idx="3811">
                  <c:v>32.414999999999964</c:v>
                </c:pt>
                <c:pt idx="3812">
                  <c:v>32.425000000000068</c:v>
                </c:pt>
                <c:pt idx="3813">
                  <c:v>32.435000000000059</c:v>
                </c:pt>
                <c:pt idx="3814">
                  <c:v>32.444999999999993</c:v>
                </c:pt>
                <c:pt idx="3815">
                  <c:v>32.455000000000041</c:v>
                </c:pt>
                <c:pt idx="3816">
                  <c:v>32.464999999999975</c:v>
                </c:pt>
                <c:pt idx="3817">
                  <c:v>32.475000000000023</c:v>
                </c:pt>
                <c:pt idx="3818">
                  <c:v>32.484999999999957</c:v>
                </c:pt>
                <c:pt idx="3819">
                  <c:v>32.495000000000061</c:v>
                </c:pt>
                <c:pt idx="3820">
                  <c:v>32.504999999999995</c:v>
                </c:pt>
                <c:pt idx="3821">
                  <c:v>32.515000000000043</c:v>
                </c:pt>
                <c:pt idx="3822">
                  <c:v>32.524999999999977</c:v>
                </c:pt>
                <c:pt idx="3823">
                  <c:v>32.534999999999968</c:v>
                </c:pt>
                <c:pt idx="3824">
                  <c:v>32.545000000000016</c:v>
                </c:pt>
                <c:pt idx="3825">
                  <c:v>32.555000000000007</c:v>
                </c:pt>
                <c:pt idx="3826">
                  <c:v>32.564999999999998</c:v>
                </c:pt>
                <c:pt idx="3827">
                  <c:v>32.575000000000045</c:v>
                </c:pt>
                <c:pt idx="3828">
                  <c:v>32.585000000000036</c:v>
                </c:pt>
                <c:pt idx="3829">
                  <c:v>32.59499999999997</c:v>
                </c:pt>
                <c:pt idx="3830">
                  <c:v>32.604999999999961</c:v>
                </c:pt>
                <c:pt idx="3831">
                  <c:v>32.615000000000009</c:v>
                </c:pt>
                <c:pt idx="3832">
                  <c:v>32.625000000000057</c:v>
                </c:pt>
                <c:pt idx="3833">
                  <c:v>32.634999999999991</c:v>
                </c:pt>
                <c:pt idx="3834">
                  <c:v>32.645000000000039</c:v>
                </c:pt>
                <c:pt idx="3835">
                  <c:v>32.654999999999973</c:v>
                </c:pt>
                <c:pt idx="3836">
                  <c:v>32.664999999999964</c:v>
                </c:pt>
                <c:pt idx="3837">
                  <c:v>32.675000000000068</c:v>
                </c:pt>
                <c:pt idx="3838">
                  <c:v>32.685000000000059</c:v>
                </c:pt>
                <c:pt idx="3839">
                  <c:v>32.694999999999993</c:v>
                </c:pt>
                <c:pt idx="3840">
                  <c:v>32.705000000000041</c:v>
                </c:pt>
                <c:pt idx="3841">
                  <c:v>32.714999999999975</c:v>
                </c:pt>
                <c:pt idx="3842">
                  <c:v>32.725000000000023</c:v>
                </c:pt>
                <c:pt idx="3843">
                  <c:v>32.734999999999957</c:v>
                </c:pt>
                <c:pt idx="3844">
                  <c:v>32.745000000000061</c:v>
                </c:pt>
                <c:pt idx="3845">
                  <c:v>32.754999999999995</c:v>
                </c:pt>
                <c:pt idx="3846">
                  <c:v>32.765000000000043</c:v>
                </c:pt>
                <c:pt idx="3847">
                  <c:v>32.774999999999977</c:v>
                </c:pt>
                <c:pt idx="3848">
                  <c:v>32.784999999999968</c:v>
                </c:pt>
                <c:pt idx="3849">
                  <c:v>32.795000000000016</c:v>
                </c:pt>
                <c:pt idx="3850">
                  <c:v>32.805000000000007</c:v>
                </c:pt>
                <c:pt idx="3851">
                  <c:v>32.814999999999998</c:v>
                </c:pt>
                <c:pt idx="3852">
                  <c:v>32.825000000000045</c:v>
                </c:pt>
                <c:pt idx="3853">
                  <c:v>32.835000000000036</c:v>
                </c:pt>
                <c:pt idx="3854">
                  <c:v>32.84499999999997</c:v>
                </c:pt>
                <c:pt idx="3855">
                  <c:v>32.854999999999961</c:v>
                </c:pt>
                <c:pt idx="3856">
                  <c:v>32.865000000000009</c:v>
                </c:pt>
                <c:pt idx="3857">
                  <c:v>32.875000000000057</c:v>
                </c:pt>
                <c:pt idx="3858">
                  <c:v>32.884999999999991</c:v>
                </c:pt>
                <c:pt idx="3859">
                  <c:v>32.895000000000039</c:v>
                </c:pt>
                <c:pt idx="3860">
                  <c:v>32.904999999999973</c:v>
                </c:pt>
                <c:pt idx="3861">
                  <c:v>32.914999999999964</c:v>
                </c:pt>
                <c:pt idx="3862">
                  <c:v>32.925000000000068</c:v>
                </c:pt>
                <c:pt idx="3863">
                  <c:v>32.935000000000059</c:v>
                </c:pt>
                <c:pt idx="3864">
                  <c:v>32.944999999999993</c:v>
                </c:pt>
                <c:pt idx="3865">
                  <c:v>32.955000000000041</c:v>
                </c:pt>
                <c:pt idx="3866">
                  <c:v>32.964999999999975</c:v>
                </c:pt>
                <c:pt idx="3867">
                  <c:v>32.975000000000023</c:v>
                </c:pt>
                <c:pt idx="3868">
                  <c:v>32.984999999999957</c:v>
                </c:pt>
                <c:pt idx="3869">
                  <c:v>32.995000000000061</c:v>
                </c:pt>
                <c:pt idx="3870">
                  <c:v>33.004999999999995</c:v>
                </c:pt>
                <c:pt idx="3871">
                  <c:v>33.015000000000043</c:v>
                </c:pt>
                <c:pt idx="3872">
                  <c:v>33.024999999999977</c:v>
                </c:pt>
                <c:pt idx="3873">
                  <c:v>33.034999999999968</c:v>
                </c:pt>
                <c:pt idx="3874">
                  <c:v>33.045000000000016</c:v>
                </c:pt>
                <c:pt idx="3875">
                  <c:v>33.055000000000007</c:v>
                </c:pt>
                <c:pt idx="3876">
                  <c:v>33.064999999999998</c:v>
                </c:pt>
                <c:pt idx="3877">
                  <c:v>33.075000000000045</c:v>
                </c:pt>
                <c:pt idx="3878">
                  <c:v>33.085000000000036</c:v>
                </c:pt>
                <c:pt idx="3879">
                  <c:v>33.09499999999997</c:v>
                </c:pt>
                <c:pt idx="3880">
                  <c:v>33.104999999999961</c:v>
                </c:pt>
                <c:pt idx="3881">
                  <c:v>33.115000000000009</c:v>
                </c:pt>
                <c:pt idx="3882">
                  <c:v>33.125000000000057</c:v>
                </c:pt>
                <c:pt idx="3883">
                  <c:v>33.134999999999991</c:v>
                </c:pt>
                <c:pt idx="3884">
                  <c:v>33.145000000000039</c:v>
                </c:pt>
                <c:pt idx="3885">
                  <c:v>33.154999999999973</c:v>
                </c:pt>
                <c:pt idx="3886">
                  <c:v>33.164999999999964</c:v>
                </c:pt>
                <c:pt idx="3887">
                  <c:v>33.175000000000068</c:v>
                </c:pt>
                <c:pt idx="3888">
                  <c:v>33.185000000000059</c:v>
                </c:pt>
                <c:pt idx="3889">
                  <c:v>33.194999999999993</c:v>
                </c:pt>
                <c:pt idx="3890">
                  <c:v>33.205000000000041</c:v>
                </c:pt>
                <c:pt idx="3891">
                  <c:v>33.214999999999975</c:v>
                </c:pt>
                <c:pt idx="3892">
                  <c:v>33.225000000000023</c:v>
                </c:pt>
                <c:pt idx="3893">
                  <c:v>33.234999999999957</c:v>
                </c:pt>
                <c:pt idx="3894">
                  <c:v>33.245000000000061</c:v>
                </c:pt>
                <c:pt idx="3895">
                  <c:v>33.254999999999995</c:v>
                </c:pt>
                <c:pt idx="3896">
                  <c:v>33.265000000000043</c:v>
                </c:pt>
                <c:pt idx="3897">
                  <c:v>33.274999999999977</c:v>
                </c:pt>
                <c:pt idx="3898">
                  <c:v>33.284999999999968</c:v>
                </c:pt>
                <c:pt idx="3899">
                  <c:v>33.295000000000016</c:v>
                </c:pt>
                <c:pt idx="3900">
                  <c:v>33.305000000000007</c:v>
                </c:pt>
                <c:pt idx="3901">
                  <c:v>33.314999999999998</c:v>
                </c:pt>
                <c:pt idx="3902">
                  <c:v>33.325000000000045</c:v>
                </c:pt>
                <c:pt idx="3903">
                  <c:v>33.335000000000036</c:v>
                </c:pt>
                <c:pt idx="3904">
                  <c:v>33.34499999999997</c:v>
                </c:pt>
                <c:pt idx="3905">
                  <c:v>33.354999999999961</c:v>
                </c:pt>
                <c:pt idx="3906">
                  <c:v>33.365000000000009</c:v>
                </c:pt>
                <c:pt idx="3907">
                  <c:v>33.375000000000057</c:v>
                </c:pt>
                <c:pt idx="3908">
                  <c:v>33.384999999999991</c:v>
                </c:pt>
                <c:pt idx="3909">
                  <c:v>33.395000000000039</c:v>
                </c:pt>
                <c:pt idx="3910">
                  <c:v>33.404999999999973</c:v>
                </c:pt>
                <c:pt idx="3911">
                  <c:v>33.414999999999964</c:v>
                </c:pt>
                <c:pt idx="3912">
                  <c:v>33.425000000000068</c:v>
                </c:pt>
                <c:pt idx="3913">
                  <c:v>33.435000000000059</c:v>
                </c:pt>
                <c:pt idx="3914">
                  <c:v>33.444999999999993</c:v>
                </c:pt>
                <c:pt idx="3915">
                  <c:v>33.455000000000041</c:v>
                </c:pt>
                <c:pt idx="3916">
                  <c:v>33.464999999999975</c:v>
                </c:pt>
                <c:pt idx="3917">
                  <c:v>33.475000000000023</c:v>
                </c:pt>
                <c:pt idx="3918">
                  <c:v>33.484999999999957</c:v>
                </c:pt>
                <c:pt idx="3919">
                  <c:v>33.495000000000061</c:v>
                </c:pt>
                <c:pt idx="3920">
                  <c:v>33.504999999999995</c:v>
                </c:pt>
                <c:pt idx="3921">
                  <c:v>33.515000000000043</c:v>
                </c:pt>
                <c:pt idx="3922">
                  <c:v>33.524999999999977</c:v>
                </c:pt>
                <c:pt idx="3923">
                  <c:v>33.534999999999968</c:v>
                </c:pt>
                <c:pt idx="3924">
                  <c:v>33.545000000000016</c:v>
                </c:pt>
                <c:pt idx="3925">
                  <c:v>33.555000000000007</c:v>
                </c:pt>
                <c:pt idx="3926">
                  <c:v>33.564999999999998</c:v>
                </c:pt>
                <c:pt idx="3927">
                  <c:v>33.575000000000045</c:v>
                </c:pt>
                <c:pt idx="3928">
                  <c:v>33.585000000000036</c:v>
                </c:pt>
                <c:pt idx="3929">
                  <c:v>33.59499999999997</c:v>
                </c:pt>
                <c:pt idx="3930">
                  <c:v>33.604999999999961</c:v>
                </c:pt>
                <c:pt idx="3931">
                  <c:v>33.615000000000009</c:v>
                </c:pt>
                <c:pt idx="3932">
                  <c:v>33.625000000000057</c:v>
                </c:pt>
                <c:pt idx="3933">
                  <c:v>33.634999999999991</c:v>
                </c:pt>
                <c:pt idx="3934">
                  <c:v>33.645000000000039</c:v>
                </c:pt>
                <c:pt idx="3935">
                  <c:v>33.654999999999973</c:v>
                </c:pt>
                <c:pt idx="3936">
                  <c:v>33.664999999999964</c:v>
                </c:pt>
                <c:pt idx="3937">
                  <c:v>33.675000000000068</c:v>
                </c:pt>
                <c:pt idx="3938">
                  <c:v>33.685000000000059</c:v>
                </c:pt>
                <c:pt idx="3939">
                  <c:v>33.694999999999993</c:v>
                </c:pt>
                <c:pt idx="3940">
                  <c:v>33.705000000000041</c:v>
                </c:pt>
                <c:pt idx="3941">
                  <c:v>33.714999999999975</c:v>
                </c:pt>
                <c:pt idx="3942">
                  <c:v>33.725000000000023</c:v>
                </c:pt>
                <c:pt idx="3943">
                  <c:v>33.734999999999957</c:v>
                </c:pt>
                <c:pt idx="3944">
                  <c:v>33.745000000000061</c:v>
                </c:pt>
                <c:pt idx="3945">
                  <c:v>33.754999999999995</c:v>
                </c:pt>
                <c:pt idx="3946">
                  <c:v>33.765000000000043</c:v>
                </c:pt>
                <c:pt idx="3947">
                  <c:v>33.774999999999977</c:v>
                </c:pt>
                <c:pt idx="3948">
                  <c:v>33.784999999999968</c:v>
                </c:pt>
                <c:pt idx="3949">
                  <c:v>33.795000000000016</c:v>
                </c:pt>
                <c:pt idx="3950">
                  <c:v>33.805000000000007</c:v>
                </c:pt>
                <c:pt idx="3951">
                  <c:v>33.814999999999998</c:v>
                </c:pt>
                <c:pt idx="3952">
                  <c:v>33.825000000000045</c:v>
                </c:pt>
                <c:pt idx="3953">
                  <c:v>33.835000000000036</c:v>
                </c:pt>
                <c:pt idx="3954">
                  <c:v>33.84499999999997</c:v>
                </c:pt>
                <c:pt idx="3955">
                  <c:v>33.854999999999961</c:v>
                </c:pt>
                <c:pt idx="3956">
                  <c:v>33.865000000000009</c:v>
                </c:pt>
                <c:pt idx="3957">
                  <c:v>33.875000000000057</c:v>
                </c:pt>
                <c:pt idx="3958">
                  <c:v>33.884999999999991</c:v>
                </c:pt>
                <c:pt idx="3959">
                  <c:v>33.895000000000039</c:v>
                </c:pt>
                <c:pt idx="3960">
                  <c:v>33.904999999999973</c:v>
                </c:pt>
                <c:pt idx="3961">
                  <c:v>33.914999999999964</c:v>
                </c:pt>
                <c:pt idx="3962">
                  <c:v>33.925000000000068</c:v>
                </c:pt>
                <c:pt idx="3963">
                  <c:v>33.935000000000059</c:v>
                </c:pt>
                <c:pt idx="3964">
                  <c:v>33.944999999999993</c:v>
                </c:pt>
                <c:pt idx="3965">
                  <c:v>33.955000000000041</c:v>
                </c:pt>
                <c:pt idx="3966">
                  <c:v>33.964999999999975</c:v>
                </c:pt>
                <c:pt idx="3967">
                  <c:v>33.975000000000023</c:v>
                </c:pt>
                <c:pt idx="3968">
                  <c:v>33.984999999999957</c:v>
                </c:pt>
                <c:pt idx="3969">
                  <c:v>33.995000000000061</c:v>
                </c:pt>
                <c:pt idx="3970">
                  <c:v>34.004999999999995</c:v>
                </c:pt>
                <c:pt idx="3971">
                  <c:v>34.015000000000043</c:v>
                </c:pt>
                <c:pt idx="3972">
                  <c:v>34.024999999999977</c:v>
                </c:pt>
                <c:pt idx="3973">
                  <c:v>34.034999999999968</c:v>
                </c:pt>
                <c:pt idx="3974">
                  <c:v>34.045000000000016</c:v>
                </c:pt>
                <c:pt idx="3975">
                  <c:v>34.055000000000007</c:v>
                </c:pt>
                <c:pt idx="3976">
                  <c:v>34.064999999999998</c:v>
                </c:pt>
                <c:pt idx="3977">
                  <c:v>34.075000000000045</c:v>
                </c:pt>
                <c:pt idx="3978">
                  <c:v>34.085000000000036</c:v>
                </c:pt>
                <c:pt idx="3979">
                  <c:v>34.09499999999997</c:v>
                </c:pt>
                <c:pt idx="3980">
                  <c:v>34.104999999999961</c:v>
                </c:pt>
                <c:pt idx="3981">
                  <c:v>34.115000000000009</c:v>
                </c:pt>
                <c:pt idx="3982">
                  <c:v>34.125000000000057</c:v>
                </c:pt>
                <c:pt idx="3983">
                  <c:v>34.134999999999991</c:v>
                </c:pt>
                <c:pt idx="3984">
                  <c:v>34.145000000000039</c:v>
                </c:pt>
                <c:pt idx="3985">
                  <c:v>34.154999999999973</c:v>
                </c:pt>
                <c:pt idx="3986">
                  <c:v>34.164999999999964</c:v>
                </c:pt>
                <c:pt idx="3987">
                  <c:v>34.175000000000068</c:v>
                </c:pt>
                <c:pt idx="3988">
                  <c:v>34.185000000000059</c:v>
                </c:pt>
                <c:pt idx="3989">
                  <c:v>34.194999999999993</c:v>
                </c:pt>
                <c:pt idx="3990">
                  <c:v>34.205000000000041</c:v>
                </c:pt>
                <c:pt idx="3991">
                  <c:v>34.214999999999975</c:v>
                </c:pt>
                <c:pt idx="3992">
                  <c:v>34.225000000000023</c:v>
                </c:pt>
                <c:pt idx="3993">
                  <c:v>34.234999999999957</c:v>
                </c:pt>
                <c:pt idx="3994">
                  <c:v>34.245000000000061</c:v>
                </c:pt>
                <c:pt idx="3995">
                  <c:v>34.254999999999995</c:v>
                </c:pt>
                <c:pt idx="3996">
                  <c:v>34.265000000000043</c:v>
                </c:pt>
                <c:pt idx="3997">
                  <c:v>34.274999999999977</c:v>
                </c:pt>
                <c:pt idx="3998">
                  <c:v>34.284999999999968</c:v>
                </c:pt>
                <c:pt idx="3999">
                  <c:v>34.295000000000016</c:v>
                </c:pt>
                <c:pt idx="4000">
                  <c:v>34.305000000000007</c:v>
                </c:pt>
                <c:pt idx="4001">
                  <c:v>34.314999999999998</c:v>
                </c:pt>
                <c:pt idx="4002">
                  <c:v>34.325000000000045</c:v>
                </c:pt>
                <c:pt idx="4003">
                  <c:v>34.335000000000036</c:v>
                </c:pt>
                <c:pt idx="4004">
                  <c:v>34.34499999999997</c:v>
                </c:pt>
                <c:pt idx="4005">
                  <c:v>34.354999999999961</c:v>
                </c:pt>
                <c:pt idx="4006">
                  <c:v>34.365000000000009</c:v>
                </c:pt>
                <c:pt idx="4007">
                  <c:v>34.375000000000057</c:v>
                </c:pt>
                <c:pt idx="4008">
                  <c:v>34.384999999999991</c:v>
                </c:pt>
                <c:pt idx="4009">
                  <c:v>34.395000000000039</c:v>
                </c:pt>
                <c:pt idx="4010">
                  <c:v>34.404999999999973</c:v>
                </c:pt>
                <c:pt idx="4011">
                  <c:v>34.414999999999964</c:v>
                </c:pt>
                <c:pt idx="4012">
                  <c:v>34.425000000000068</c:v>
                </c:pt>
                <c:pt idx="4013">
                  <c:v>34.435000000000059</c:v>
                </c:pt>
                <c:pt idx="4014">
                  <c:v>34.444999999999993</c:v>
                </c:pt>
                <c:pt idx="4015">
                  <c:v>34.455000000000041</c:v>
                </c:pt>
                <c:pt idx="4016">
                  <c:v>34.464999999999975</c:v>
                </c:pt>
                <c:pt idx="4017">
                  <c:v>34.475000000000023</c:v>
                </c:pt>
                <c:pt idx="4018">
                  <c:v>34.484999999999957</c:v>
                </c:pt>
                <c:pt idx="4019">
                  <c:v>34.495000000000061</c:v>
                </c:pt>
                <c:pt idx="4020">
                  <c:v>34.504999999999995</c:v>
                </c:pt>
                <c:pt idx="4021">
                  <c:v>34.515000000000043</c:v>
                </c:pt>
                <c:pt idx="4022">
                  <c:v>34.524999999999977</c:v>
                </c:pt>
                <c:pt idx="4023">
                  <c:v>34.534999999999968</c:v>
                </c:pt>
                <c:pt idx="4024">
                  <c:v>34.545000000000016</c:v>
                </c:pt>
                <c:pt idx="4025">
                  <c:v>34.555000000000007</c:v>
                </c:pt>
                <c:pt idx="4026">
                  <c:v>34.564999999999998</c:v>
                </c:pt>
                <c:pt idx="4027">
                  <c:v>34.575000000000045</c:v>
                </c:pt>
                <c:pt idx="4028">
                  <c:v>34.585000000000036</c:v>
                </c:pt>
                <c:pt idx="4029">
                  <c:v>34.59499999999997</c:v>
                </c:pt>
                <c:pt idx="4030">
                  <c:v>34.604999999999961</c:v>
                </c:pt>
                <c:pt idx="4031">
                  <c:v>34.615000000000009</c:v>
                </c:pt>
                <c:pt idx="4032">
                  <c:v>34.625000000000057</c:v>
                </c:pt>
                <c:pt idx="4033">
                  <c:v>34.634999999999991</c:v>
                </c:pt>
                <c:pt idx="4034">
                  <c:v>34.645000000000039</c:v>
                </c:pt>
                <c:pt idx="4035">
                  <c:v>34.654999999999973</c:v>
                </c:pt>
                <c:pt idx="4036">
                  <c:v>34.664999999999964</c:v>
                </c:pt>
                <c:pt idx="4037">
                  <c:v>34.675000000000068</c:v>
                </c:pt>
                <c:pt idx="4038">
                  <c:v>34.685000000000059</c:v>
                </c:pt>
                <c:pt idx="4039">
                  <c:v>34.694999999999993</c:v>
                </c:pt>
                <c:pt idx="4040">
                  <c:v>34.705000000000041</c:v>
                </c:pt>
                <c:pt idx="4041">
                  <c:v>34.714999999999975</c:v>
                </c:pt>
                <c:pt idx="4042">
                  <c:v>34.725000000000023</c:v>
                </c:pt>
                <c:pt idx="4043">
                  <c:v>34.734999999999957</c:v>
                </c:pt>
                <c:pt idx="4044">
                  <c:v>34.745000000000061</c:v>
                </c:pt>
                <c:pt idx="4045">
                  <c:v>34.754999999999995</c:v>
                </c:pt>
                <c:pt idx="4046">
                  <c:v>34.765000000000043</c:v>
                </c:pt>
                <c:pt idx="4047">
                  <c:v>34.774999999999977</c:v>
                </c:pt>
                <c:pt idx="4048">
                  <c:v>34.784999999999968</c:v>
                </c:pt>
                <c:pt idx="4049">
                  <c:v>34.794999999999959</c:v>
                </c:pt>
                <c:pt idx="4050">
                  <c:v>34.805000000000007</c:v>
                </c:pt>
                <c:pt idx="4051">
                  <c:v>34.814999999999998</c:v>
                </c:pt>
                <c:pt idx="4052">
                  <c:v>34.824999999999989</c:v>
                </c:pt>
                <c:pt idx="4053">
                  <c:v>34.835000000000036</c:v>
                </c:pt>
                <c:pt idx="4054">
                  <c:v>34.84499999999997</c:v>
                </c:pt>
                <c:pt idx="4055">
                  <c:v>34.854999999999961</c:v>
                </c:pt>
                <c:pt idx="4056">
                  <c:v>34.865000000000009</c:v>
                </c:pt>
                <c:pt idx="4057">
                  <c:v>34.875000000000057</c:v>
                </c:pt>
                <c:pt idx="4058">
                  <c:v>34.884999999999991</c:v>
                </c:pt>
                <c:pt idx="4059">
                  <c:v>34.895000000000039</c:v>
                </c:pt>
                <c:pt idx="4060">
                  <c:v>34.904999999999973</c:v>
                </c:pt>
                <c:pt idx="4061">
                  <c:v>34.914999999999964</c:v>
                </c:pt>
                <c:pt idx="4062">
                  <c:v>34.925000000000068</c:v>
                </c:pt>
                <c:pt idx="4063">
                  <c:v>34.935000000000059</c:v>
                </c:pt>
                <c:pt idx="4064">
                  <c:v>34.94500000000005</c:v>
                </c:pt>
                <c:pt idx="4065">
                  <c:v>34.954999999999984</c:v>
                </c:pt>
                <c:pt idx="4066">
                  <c:v>34.964999999999975</c:v>
                </c:pt>
                <c:pt idx="4067">
                  <c:v>34.974999999999966</c:v>
                </c:pt>
                <c:pt idx="4068">
                  <c:v>34.984999999999957</c:v>
                </c:pt>
                <c:pt idx="4069">
                  <c:v>34.995000000000061</c:v>
                </c:pt>
                <c:pt idx="4070">
                  <c:v>35.004999999999995</c:v>
                </c:pt>
                <c:pt idx="4071">
                  <c:v>35.015000000000043</c:v>
                </c:pt>
                <c:pt idx="4072">
                  <c:v>35.024999999999977</c:v>
                </c:pt>
                <c:pt idx="4073">
                  <c:v>35.034999999999968</c:v>
                </c:pt>
                <c:pt idx="4074">
                  <c:v>35.044999999999959</c:v>
                </c:pt>
                <c:pt idx="4075">
                  <c:v>35.055000000000007</c:v>
                </c:pt>
                <c:pt idx="4076">
                  <c:v>35.064999999999998</c:v>
                </c:pt>
                <c:pt idx="4077">
                  <c:v>35.074999999999989</c:v>
                </c:pt>
                <c:pt idx="4078">
                  <c:v>35.085000000000036</c:v>
                </c:pt>
                <c:pt idx="4079">
                  <c:v>35.09499999999997</c:v>
                </c:pt>
                <c:pt idx="4080">
                  <c:v>35.104999999999961</c:v>
                </c:pt>
                <c:pt idx="4081">
                  <c:v>35.115000000000009</c:v>
                </c:pt>
                <c:pt idx="4082">
                  <c:v>35.125000000000057</c:v>
                </c:pt>
                <c:pt idx="4083">
                  <c:v>35.134999999999991</c:v>
                </c:pt>
                <c:pt idx="4084">
                  <c:v>35.145000000000039</c:v>
                </c:pt>
                <c:pt idx="4085">
                  <c:v>35.154999999999973</c:v>
                </c:pt>
                <c:pt idx="4086">
                  <c:v>35.164999999999964</c:v>
                </c:pt>
                <c:pt idx="4087">
                  <c:v>35.175000000000068</c:v>
                </c:pt>
                <c:pt idx="4088">
                  <c:v>35.185000000000059</c:v>
                </c:pt>
                <c:pt idx="4089">
                  <c:v>35.19500000000005</c:v>
                </c:pt>
                <c:pt idx="4090">
                  <c:v>35.204999999999984</c:v>
                </c:pt>
                <c:pt idx="4091">
                  <c:v>35.214999999999975</c:v>
                </c:pt>
                <c:pt idx="4092">
                  <c:v>35.224999999999966</c:v>
                </c:pt>
                <c:pt idx="4093">
                  <c:v>35.234999999999957</c:v>
                </c:pt>
                <c:pt idx="4094">
                  <c:v>35.245000000000061</c:v>
                </c:pt>
                <c:pt idx="4095">
                  <c:v>35.254999999999995</c:v>
                </c:pt>
                <c:pt idx="4096">
                  <c:v>35.265000000000043</c:v>
                </c:pt>
                <c:pt idx="4097">
                  <c:v>35.274999999999977</c:v>
                </c:pt>
                <c:pt idx="4098">
                  <c:v>35.284999999999968</c:v>
                </c:pt>
                <c:pt idx="4099">
                  <c:v>35.294999999999959</c:v>
                </c:pt>
                <c:pt idx="4100">
                  <c:v>35.305000000000007</c:v>
                </c:pt>
                <c:pt idx="4101">
                  <c:v>35.314999999999998</c:v>
                </c:pt>
                <c:pt idx="4102">
                  <c:v>35.324999999999989</c:v>
                </c:pt>
                <c:pt idx="4103">
                  <c:v>35.335000000000036</c:v>
                </c:pt>
                <c:pt idx="4104">
                  <c:v>35.34499999999997</c:v>
                </c:pt>
                <c:pt idx="4105">
                  <c:v>35.354999999999961</c:v>
                </c:pt>
                <c:pt idx="4106">
                  <c:v>35.365000000000009</c:v>
                </c:pt>
                <c:pt idx="4107">
                  <c:v>35.375000000000057</c:v>
                </c:pt>
                <c:pt idx="4108">
                  <c:v>35.384999999999991</c:v>
                </c:pt>
                <c:pt idx="4109">
                  <c:v>35.395000000000039</c:v>
                </c:pt>
                <c:pt idx="4110">
                  <c:v>35.404999999999973</c:v>
                </c:pt>
                <c:pt idx="4111">
                  <c:v>35.414999999999964</c:v>
                </c:pt>
                <c:pt idx="4112">
                  <c:v>35.425000000000068</c:v>
                </c:pt>
                <c:pt idx="4113">
                  <c:v>35.435000000000059</c:v>
                </c:pt>
                <c:pt idx="4114">
                  <c:v>35.44500000000005</c:v>
                </c:pt>
                <c:pt idx="4115">
                  <c:v>35.454999999999984</c:v>
                </c:pt>
                <c:pt idx="4116">
                  <c:v>35.464999999999975</c:v>
                </c:pt>
                <c:pt idx="4117">
                  <c:v>35.474999999999966</c:v>
                </c:pt>
                <c:pt idx="4118">
                  <c:v>35.484999999999957</c:v>
                </c:pt>
                <c:pt idx="4119">
                  <c:v>35.495000000000061</c:v>
                </c:pt>
                <c:pt idx="4120">
                  <c:v>35.504999999999995</c:v>
                </c:pt>
                <c:pt idx="4121">
                  <c:v>35.515000000000043</c:v>
                </c:pt>
                <c:pt idx="4122">
                  <c:v>35.524999999999977</c:v>
                </c:pt>
                <c:pt idx="4123">
                  <c:v>35.534999999999968</c:v>
                </c:pt>
                <c:pt idx="4124">
                  <c:v>35.544999999999959</c:v>
                </c:pt>
                <c:pt idx="4125">
                  <c:v>35.555000000000007</c:v>
                </c:pt>
                <c:pt idx="4126">
                  <c:v>35.564999999999998</c:v>
                </c:pt>
                <c:pt idx="4127">
                  <c:v>35.574999999999989</c:v>
                </c:pt>
                <c:pt idx="4128">
                  <c:v>35.585000000000036</c:v>
                </c:pt>
                <c:pt idx="4129">
                  <c:v>35.59499999999997</c:v>
                </c:pt>
                <c:pt idx="4130">
                  <c:v>35.604999999999961</c:v>
                </c:pt>
                <c:pt idx="4131">
                  <c:v>35.615000000000009</c:v>
                </c:pt>
                <c:pt idx="4132">
                  <c:v>35.625000000000057</c:v>
                </c:pt>
                <c:pt idx="4133">
                  <c:v>35.634999999999991</c:v>
                </c:pt>
                <c:pt idx="4134">
                  <c:v>35.645000000000039</c:v>
                </c:pt>
                <c:pt idx="4135">
                  <c:v>35.654999999999973</c:v>
                </c:pt>
                <c:pt idx="4136">
                  <c:v>35.664999999999964</c:v>
                </c:pt>
                <c:pt idx="4137">
                  <c:v>35.675000000000068</c:v>
                </c:pt>
                <c:pt idx="4138">
                  <c:v>35.685000000000059</c:v>
                </c:pt>
                <c:pt idx="4139">
                  <c:v>35.69500000000005</c:v>
                </c:pt>
                <c:pt idx="4140">
                  <c:v>35.704999999999984</c:v>
                </c:pt>
                <c:pt idx="4141">
                  <c:v>35.714999999999975</c:v>
                </c:pt>
                <c:pt idx="4142">
                  <c:v>35.724999999999966</c:v>
                </c:pt>
                <c:pt idx="4143">
                  <c:v>35.734999999999957</c:v>
                </c:pt>
                <c:pt idx="4144">
                  <c:v>35.745000000000061</c:v>
                </c:pt>
                <c:pt idx="4145">
                  <c:v>35.754999999999995</c:v>
                </c:pt>
                <c:pt idx="4146">
                  <c:v>35.765000000000043</c:v>
                </c:pt>
                <c:pt idx="4147">
                  <c:v>35.774999999999977</c:v>
                </c:pt>
                <c:pt idx="4148">
                  <c:v>35.784999999999968</c:v>
                </c:pt>
                <c:pt idx="4149">
                  <c:v>35.794999999999959</c:v>
                </c:pt>
                <c:pt idx="4150">
                  <c:v>35.805000000000007</c:v>
                </c:pt>
                <c:pt idx="4151">
                  <c:v>35.814999999999998</c:v>
                </c:pt>
                <c:pt idx="4152">
                  <c:v>35.824999999999989</c:v>
                </c:pt>
                <c:pt idx="4153">
                  <c:v>35.835000000000036</c:v>
                </c:pt>
                <c:pt idx="4154">
                  <c:v>35.84499999999997</c:v>
                </c:pt>
                <c:pt idx="4155">
                  <c:v>35.854999999999961</c:v>
                </c:pt>
                <c:pt idx="4156">
                  <c:v>35.865000000000009</c:v>
                </c:pt>
                <c:pt idx="4157">
                  <c:v>35.875000000000057</c:v>
                </c:pt>
                <c:pt idx="4158">
                  <c:v>35.884999999999991</c:v>
                </c:pt>
                <c:pt idx="4159">
                  <c:v>35.895000000000039</c:v>
                </c:pt>
                <c:pt idx="4160">
                  <c:v>35.904999999999973</c:v>
                </c:pt>
                <c:pt idx="4161">
                  <c:v>35.914999999999964</c:v>
                </c:pt>
                <c:pt idx="4162">
                  <c:v>35.925000000000068</c:v>
                </c:pt>
                <c:pt idx="4163">
                  <c:v>35.935000000000059</c:v>
                </c:pt>
                <c:pt idx="4164">
                  <c:v>35.94500000000005</c:v>
                </c:pt>
                <c:pt idx="4165">
                  <c:v>35.954999999999984</c:v>
                </c:pt>
                <c:pt idx="4166">
                  <c:v>35.964999999999975</c:v>
                </c:pt>
                <c:pt idx="4167">
                  <c:v>35.974999999999966</c:v>
                </c:pt>
                <c:pt idx="4168">
                  <c:v>35.984999999999957</c:v>
                </c:pt>
                <c:pt idx="4169">
                  <c:v>35.995000000000061</c:v>
                </c:pt>
                <c:pt idx="4170">
                  <c:v>36.004999999999995</c:v>
                </c:pt>
                <c:pt idx="4171">
                  <c:v>36.015000000000043</c:v>
                </c:pt>
                <c:pt idx="4172">
                  <c:v>36.024999999999977</c:v>
                </c:pt>
                <c:pt idx="4173">
                  <c:v>36.034999999999968</c:v>
                </c:pt>
                <c:pt idx="4174">
                  <c:v>36.044999999999959</c:v>
                </c:pt>
                <c:pt idx="4175">
                  <c:v>36.055000000000007</c:v>
                </c:pt>
                <c:pt idx="4176">
                  <c:v>36.064999999999998</c:v>
                </c:pt>
                <c:pt idx="4177">
                  <c:v>36.074999999999989</c:v>
                </c:pt>
                <c:pt idx="4178">
                  <c:v>36.085000000000036</c:v>
                </c:pt>
                <c:pt idx="4179">
                  <c:v>36.09499999999997</c:v>
                </c:pt>
                <c:pt idx="4180">
                  <c:v>36.104999999999961</c:v>
                </c:pt>
                <c:pt idx="4181">
                  <c:v>36.115000000000009</c:v>
                </c:pt>
                <c:pt idx="4182">
                  <c:v>36.125000000000057</c:v>
                </c:pt>
                <c:pt idx="4183">
                  <c:v>36.134999999999991</c:v>
                </c:pt>
                <c:pt idx="4184">
                  <c:v>36.145000000000039</c:v>
                </c:pt>
                <c:pt idx="4185">
                  <c:v>36.154999999999973</c:v>
                </c:pt>
                <c:pt idx="4186">
                  <c:v>36.164999999999964</c:v>
                </c:pt>
                <c:pt idx="4187">
                  <c:v>36.175000000000068</c:v>
                </c:pt>
                <c:pt idx="4188">
                  <c:v>36.185000000000059</c:v>
                </c:pt>
                <c:pt idx="4189">
                  <c:v>36.19500000000005</c:v>
                </c:pt>
                <c:pt idx="4190">
                  <c:v>36.204999999999984</c:v>
                </c:pt>
                <c:pt idx="4191">
                  <c:v>36.214999999999975</c:v>
                </c:pt>
                <c:pt idx="4192">
                  <c:v>36.224999999999966</c:v>
                </c:pt>
                <c:pt idx="4193">
                  <c:v>36.234999999999957</c:v>
                </c:pt>
                <c:pt idx="4194">
                  <c:v>36.245000000000061</c:v>
                </c:pt>
                <c:pt idx="4195">
                  <c:v>36.254999999999995</c:v>
                </c:pt>
                <c:pt idx="4196">
                  <c:v>36.265000000000043</c:v>
                </c:pt>
                <c:pt idx="4197">
                  <c:v>36.274999999999977</c:v>
                </c:pt>
                <c:pt idx="4198">
                  <c:v>36.284999999999968</c:v>
                </c:pt>
                <c:pt idx="4199">
                  <c:v>36.294999999999959</c:v>
                </c:pt>
                <c:pt idx="4200">
                  <c:v>36.305000000000007</c:v>
                </c:pt>
                <c:pt idx="4201">
                  <c:v>36.314999999999998</c:v>
                </c:pt>
                <c:pt idx="4202">
                  <c:v>36.324999999999989</c:v>
                </c:pt>
                <c:pt idx="4203">
                  <c:v>36.335000000000036</c:v>
                </c:pt>
                <c:pt idx="4204">
                  <c:v>36.34499999999997</c:v>
                </c:pt>
                <c:pt idx="4205">
                  <c:v>36.354999999999961</c:v>
                </c:pt>
                <c:pt idx="4206">
                  <c:v>36.365000000000009</c:v>
                </c:pt>
                <c:pt idx="4207">
                  <c:v>36.375000000000057</c:v>
                </c:pt>
                <c:pt idx="4208">
                  <c:v>36.384999999999991</c:v>
                </c:pt>
                <c:pt idx="4209">
                  <c:v>36.395000000000039</c:v>
                </c:pt>
                <c:pt idx="4210">
                  <c:v>36.404999999999973</c:v>
                </c:pt>
                <c:pt idx="4211">
                  <c:v>36.414999999999964</c:v>
                </c:pt>
                <c:pt idx="4212">
                  <c:v>36.425000000000068</c:v>
                </c:pt>
                <c:pt idx="4213">
                  <c:v>36.435000000000059</c:v>
                </c:pt>
                <c:pt idx="4214">
                  <c:v>36.44500000000005</c:v>
                </c:pt>
                <c:pt idx="4215">
                  <c:v>36.454999999999984</c:v>
                </c:pt>
                <c:pt idx="4216">
                  <c:v>36.464999999999975</c:v>
                </c:pt>
                <c:pt idx="4217">
                  <c:v>36.474999999999966</c:v>
                </c:pt>
                <c:pt idx="4218">
                  <c:v>36.484999999999957</c:v>
                </c:pt>
                <c:pt idx="4219">
                  <c:v>36.495000000000061</c:v>
                </c:pt>
                <c:pt idx="4220">
                  <c:v>36.504999999999995</c:v>
                </c:pt>
                <c:pt idx="4221">
                  <c:v>36.515000000000043</c:v>
                </c:pt>
                <c:pt idx="4222">
                  <c:v>36.524999999999977</c:v>
                </c:pt>
                <c:pt idx="4223">
                  <c:v>36.534999999999968</c:v>
                </c:pt>
                <c:pt idx="4224">
                  <c:v>36.544999999999959</c:v>
                </c:pt>
                <c:pt idx="4225">
                  <c:v>36.555000000000007</c:v>
                </c:pt>
                <c:pt idx="4226">
                  <c:v>36.564999999999998</c:v>
                </c:pt>
                <c:pt idx="4227">
                  <c:v>36.574999999999989</c:v>
                </c:pt>
                <c:pt idx="4228">
                  <c:v>36.585000000000036</c:v>
                </c:pt>
                <c:pt idx="4229">
                  <c:v>36.59499999999997</c:v>
                </c:pt>
                <c:pt idx="4230">
                  <c:v>36.604999999999961</c:v>
                </c:pt>
                <c:pt idx="4231">
                  <c:v>36.615000000000009</c:v>
                </c:pt>
                <c:pt idx="4232">
                  <c:v>36.625000000000057</c:v>
                </c:pt>
                <c:pt idx="4233">
                  <c:v>36.634999999999991</c:v>
                </c:pt>
                <c:pt idx="4234">
                  <c:v>36.645000000000039</c:v>
                </c:pt>
                <c:pt idx="4235">
                  <c:v>36.654999999999973</c:v>
                </c:pt>
                <c:pt idx="4236">
                  <c:v>36.664999999999964</c:v>
                </c:pt>
                <c:pt idx="4237">
                  <c:v>36.675000000000068</c:v>
                </c:pt>
                <c:pt idx="4238">
                  <c:v>36.685000000000059</c:v>
                </c:pt>
                <c:pt idx="4239">
                  <c:v>36.69500000000005</c:v>
                </c:pt>
                <c:pt idx="4240">
                  <c:v>36.704999999999984</c:v>
                </c:pt>
                <c:pt idx="4241">
                  <c:v>36.714999999999975</c:v>
                </c:pt>
                <c:pt idx="4242">
                  <c:v>36.724999999999966</c:v>
                </c:pt>
                <c:pt idx="4243">
                  <c:v>36.734999999999957</c:v>
                </c:pt>
                <c:pt idx="4244">
                  <c:v>36.745000000000061</c:v>
                </c:pt>
                <c:pt idx="4245">
                  <c:v>36.754999999999995</c:v>
                </c:pt>
                <c:pt idx="4246">
                  <c:v>36.765000000000043</c:v>
                </c:pt>
                <c:pt idx="4247">
                  <c:v>36.774999999999977</c:v>
                </c:pt>
                <c:pt idx="4248">
                  <c:v>36.784999999999968</c:v>
                </c:pt>
                <c:pt idx="4249">
                  <c:v>36.794999999999959</c:v>
                </c:pt>
                <c:pt idx="4250">
                  <c:v>36.805000000000007</c:v>
                </c:pt>
                <c:pt idx="4251">
                  <c:v>36.814999999999998</c:v>
                </c:pt>
                <c:pt idx="4252">
                  <c:v>36.824999999999989</c:v>
                </c:pt>
                <c:pt idx="4253">
                  <c:v>36.835000000000036</c:v>
                </c:pt>
                <c:pt idx="4254">
                  <c:v>36.84499999999997</c:v>
                </c:pt>
                <c:pt idx="4255">
                  <c:v>36.854999999999961</c:v>
                </c:pt>
                <c:pt idx="4256">
                  <c:v>36.865000000000009</c:v>
                </c:pt>
                <c:pt idx="4257">
                  <c:v>36.875000000000057</c:v>
                </c:pt>
                <c:pt idx="4258">
                  <c:v>36.884999999999991</c:v>
                </c:pt>
                <c:pt idx="4259">
                  <c:v>36.895000000000039</c:v>
                </c:pt>
                <c:pt idx="4260">
                  <c:v>36.904999999999973</c:v>
                </c:pt>
                <c:pt idx="4261">
                  <c:v>36.914999999999964</c:v>
                </c:pt>
                <c:pt idx="4262">
                  <c:v>36.925000000000068</c:v>
                </c:pt>
                <c:pt idx="4263">
                  <c:v>36.935000000000059</c:v>
                </c:pt>
                <c:pt idx="4264">
                  <c:v>36.94500000000005</c:v>
                </c:pt>
                <c:pt idx="4265">
                  <c:v>36.954999999999984</c:v>
                </c:pt>
                <c:pt idx="4266">
                  <c:v>36.964999999999975</c:v>
                </c:pt>
                <c:pt idx="4267">
                  <c:v>36.974999999999966</c:v>
                </c:pt>
                <c:pt idx="4268">
                  <c:v>36.984999999999957</c:v>
                </c:pt>
                <c:pt idx="4269">
                  <c:v>36.995000000000061</c:v>
                </c:pt>
                <c:pt idx="4270">
                  <c:v>37.004999999999995</c:v>
                </c:pt>
                <c:pt idx="4271">
                  <c:v>37.015000000000043</c:v>
                </c:pt>
                <c:pt idx="4272">
                  <c:v>37.024999999999977</c:v>
                </c:pt>
                <c:pt idx="4273">
                  <c:v>37.034999999999968</c:v>
                </c:pt>
                <c:pt idx="4274">
                  <c:v>37.044999999999959</c:v>
                </c:pt>
                <c:pt idx="4275">
                  <c:v>37.055000000000007</c:v>
                </c:pt>
                <c:pt idx="4276">
                  <c:v>37.064999999999998</c:v>
                </c:pt>
                <c:pt idx="4277">
                  <c:v>37.074999999999989</c:v>
                </c:pt>
                <c:pt idx="4278">
                  <c:v>37.085000000000036</c:v>
                </c:pt>
                <c:pt idx="4279">
                  <c:v>37.09499999999997</c:v>
                </c:pt>
                <c:pt idx="4280">
                  <c:v>37.104999999999961</c:v>
                </c:pt>
                <c:pt idx="4281">
                  <c:v>37.115000000000009</c:v>
                </c:pt>
                <c:pt idx="4282">
                  <c:v>37.125000000000057</c:v>
                </c:pt>
                <c:pt idx="4283">
                  <c:v>37.134999999999991</c:v>
                </c:pt>
                <c:pt idx="4284">
                  <c:v>37.145000000000039</c:v>
                </c:pt>
                <c:pt idx="4285">
                  <c:v>37.154999999999973</c:v>
                </c:pt>
                <c:pt idx="4286">
                  <c:v>37.164999999999964</c:v>
                </c:pt>
                <c:pt idx="4287">
                  <c:v>37.175000000000068</c:v>
                </c:pt>
                <c:pt idx="4288">
                  <c:v>37.185000000000059</c:v>
                </c:pt>
                <c:pt idx="4289">
                  <c:v>37.19500000000005</c:v>
                </c:pt>
                <c:pt idx="4290">
                  <c:v>37.204999999999984</c:v>
                </c:pt>
                <c:pt idx="4291">
                  <c:v>37.214999999999975</c:v>
                </c:pt>
                <c:pt idx="4292">
                  <c:v>37.224999999999966</c:v>
                </c:pt>
                <c:pt idx="4293">
                  <c:v>37.234999999999957</c:v>
                </c:pt>
                <c:pt idx="4294">
                  <c:v>37.245000000000061</c:v>
                </c:pt>
                <c:pt idx="4295">
                  <c:v>37.254999999999995</c:v>
                </c:pt>
                <c:pt idx="4296">
                  <c:v>37.265000000000043</c:v>
                </c:pt>
                <c:pt idx="4297">
                  <c:v>37.274999999999977</c:v>
                </c:pt>
                <c:pt idx="4298">
                  <c:v>37.284999999999968</c:v>
                </c:pt>
                <c:pt idx="4299">
                  <c:v>37.294999999999959</c:v>
                </c:pt>
                <c:pt idx="4300">
                  <c:v>37.305000000000007</c:v>
                </c:pt>
                <c:pt idx="4301">
                  <c:v>37.314999999999998</c:v>
                </c:pt>
                <c:pt idx="4302">
                  <c:v>37.324999999999989</c:v>
                </c:pt>
                <c:pt idx="4303">
                  <c:v>37.335000000000036</c:v>
                </c:pt>
                <c:pt idx="4304">
                  <c:v>37.34499999999997</c:v>
                </c:pt>
                <c:pt idx="4305">
                  <c:v>37.354999999999961</c:v>
                </c:pt>
                <c:pt idx="4306">
                  <c:v>37.365000000000009</c:v>
                </c:pt>
                <c:pt idx="4307">
                  <c:v>37.375000000000057</c:v>
                </c:pt>
                <c:pt idx="4308">
                  <c:v>37.384999999999991</c:v>
                </c:pt>
                <c:pt idx="4309">
                  <c:v>37.395000000000039</c:v>
                </c:pt>
                <c:pt idx="4310">
                  <c:v>37.404999999999973</c:v>
                </c:pt>
                <c:pt idx="4311">
                  <c:v>37.414999999999964</c:v>
                </c:pt>
                <c:pt idx="4312">
                  <c:v>37.425000000000068</c:v>
                </c:pt>
                <c:pt idx="4313">
                  <c:v>37.435000000000059</c:v>
                </c:pt>
                <c:pt idx="4314">
                  <c:v>37.44500000000005</c:v>
                </c:pt>
                <c:pt idx="4315">
                  <c:v>37.454999999999984</c:v>
                </c:pt>
                <c:pt idx="4316">
                  <c:v>37.464999999999975</c:v>
                </c:pt>
                <c:pt idx="4317">
                  <c:v>37.474999999999966</c:v>
                </c:pt>
                <c:pt idx="4318">
                  <c:v>37.484999999999957</c:v>
                </c:pt>
                <c:pt idx="4319">
                  <c:v>37.495000000000061</c:v>
                </c:pt>
                <c:pt idx="4320">
                  <c:v>37.504999999999995</c:v>
                </c:pt>
                <c:pt idx="4321">
                  <c:v>37.515000000000043</c:v>
                </c:pt>
                <c:pt idx="4322">
                  <c:v>37.524999999999977</c:v>
                </c:pt>
                <c:pt idx="4323">
                  <c:v>37.534999999999968</c:v>
                </c:pt>
                <c:pt idx="4324">
                  <c:v>37.544999999999959</c:v>
                </c:pt>
                <c:pt idx="4325">
                  <c:v>37.555000000000007</c:v>
                </c:pt>
                <c:pt idx="4326">
                  <c:v>37.564999999999998</c:v>
                </c:pt>
                <c:pt idx="4327">
                  <c:v>37.574999999999989</c:v>
                </c:pt>
                <c:pt idx="4328">
                  <c:v>37.585000000000036</c:v>
                </c:pt>
                <c:pt idx="4329">
                  <c:v>37.59499999999997</c:v>
                </c:pt>
                <c:pt idx="4330">
                  <c:v>37.604999999999961</c:v>
                </c:pt>
                <c:pt idx="4331">
                  <c:v>37.615000000000009</c:v>
                </c:pt>
                <c:pt idx="4332">
                  <c:v>37.625000000000057</c:v>
                </c:pt>
                <c:pt idx="4333">
                  <c:v>37.634999999999991</c:v>
                </c:pt>
                <c:pt idx="4334">
                  <c:v>37.645000000000039</c:v>
                </c:pt>
                <c:pt idx="4335">
                  <c:v>37.654999999999973</c:v>
                </c:pt>
                <c:pt idx="4336">
                  <c:v>37.664999999999964</c:v>
                </c:pt>
                <c:pt idx="4337">
                  <c:v>37.675000000000068</c:v>
                </c:pt>
                <c:pt idx="4338">
                  <c:v>37.685000000000059</c:v>
                </c:pt>
                <c:pt idx="4339">
                  <c:v>37.69500000000005</c:v>
                </c:pt>
                <c:pt idx="4340">
                  <c:v>37.704999999999984</c:v>
                </c:pt>
                <c:pt idx="4341">
                  <c:v>37.714999999999975</c:v>
                </c:pt>
                <c:pt idx="4342">
                  <c:v>37.724999999999966</c:v>
                </c:pt>
                <c:pt idx="4343">
                  <c:v>37.734999999999957</c:v>
                </c:pt>
                <c:pt idx="4344">
                  <c:v>37.745000000000061</c:v>
                </c:pt>
                <c:pt idx="4345">
                  <c:v>37.754999999999995</c:v>
                </c:pt>
                <c:pt idx="4346">
                  <c:v>37.765000000000043</c:v>
                </c:pt>
                <c:pt idx="4347">
                  <c:v>37.774999999999977</c:v>
                </c:pt>
                <c:pt idx="4348">
                  <c:v>37.784999999999968</c:v>
                </c:pt>
                <c:pt idx="4349">
                  <c:v>37.794999999999959</c:v>
                </c:pt>
                <c:pt idx="4350">
                  <c:v>37.805000000000007</c:v>
                </c:pt>
                <c:pt idx="4351">
                  <c:v>37.814999999999998</c:v>
                </c:pt>
                <c:pt idx="4352">
                  <c:v>37.824999999999989</c:v>
                </c:pt>
                <c:pt idx="4353">
                  <c:v>37.835000000000036</c:v>
                </c:pt>
                <c:pt idx="4354">
                  <c:v>37.84499999999997</c:v>
                </c:pt>
                <c:pt idx="4355">
                  <c:v>37.854999999999961</c:v>
                </c:pt>
                <c:pt idx="4356">
                  <c:v>37.865000000000009</c:v>
                </c:pt>
                <c:pt idx="4357">
                  <c:v>37.875000000000057</c:v>
                </c:pt>
                <c:pt idx="4358">
                  <c:v>37.884999999999991</c:v>
                </c:pt>
                <c:pt idx="4359">
                  <c:v>37.895000000000039</c:v>
                </c:pt>
                <c:pt idx="4360">
                  <c:v>37.904999999999973</c:v>
                </c:pt>
                <c:pt idx="4361">
                  <c:v>37.914999999999964</c:v>
                </c:pt>
                <c:pt idx="4362">
                  <c:v>37.925000000000068</c:v>
                </c:pt>
                <c:pt idx="4363">
                  <c:v>37.935000000000059</c:v>
                </c:pt>
                <c:pt idx="4364">
                  <c:v>37.94500000000005</c:v>
                </c:pt>
                <c:pt idx="4365">
                  <c:v>37.954999999999984</c:v>
                </c:pt>
                <c:pt idx="4366">
                  <c:v>37.964999999999975</c:v>
                </c:pt>
                <c:pt idx="4367">
                  <c:v>37.974999999999966</c:v>
                </c:pt>
                <c:pt idx="4368">
                  <c:v>37.984999999999957</c:v>
                </c:pt>
                <c:pt idx="4369">
                  <c:v>37.995000000000061</c:v>
                </c:pt>
                <c:pt idx="4370">
                  <c:v>38.004999999999995</c:v>
                </c:pt>
                <c:pt idx="4371">
                  <c:v>38.015000000000043</c:v>
                </c:pt>
                <c:pt idx="4372">
                  <c:v>38.024999999999977</c:v>
                </c:pt>
                <c:pt idx="4373">
                  <c:v>38.034999999999968</c:v>
                </c:pt>
                <c:pt idx="4374">
                  <c:v>38.044999999999959</c:v>
                </c:pt>
                <c:pt idx="4375">
                  <c:v>38.055000000000007</c:v>
                </c:pt>
                <c:pt idx="4376">
                  <c:v>38.064999999999998</c:v>
                </c:pt>
                <c:pt idx="4377">
                  <c:v>38.074999999999989</c:v>
                </c:pt>
                <c:pt idx="4378">
                  <c:v>38.085000000000036</c:v>
                </c:pt>
                <c:pt idx="4379">
                  <c:v>38.09499999999997</c:v>
                </c:pt>
                <c:pt idx="4380">
                  <c:v>38.104999999999961</c:v>
                </c:pt>
                <c:pt idx="4381">
                  <c:v>38.115000000000009</c:v>
                </c:pt>
                <c:pt idx="4382">
                  <c:v>38.125000000000057</c:v>
                </c:pt>
                <c:pt idx="4383">
                  <c:v>38.134999999999991</c:v>
                </c:pt>
                <c:pt idx="4384">
                  <c:v>38.145000000000039</c:v>
                </c:pt>
                <c:pt idx="4385">
                  <c:v>38.154999999999973</c:v>
                </c:pt>
                <c:pt idx="4386">
                  <c:v>38.164999999999964</c:v>
                </c:pt>
                <c:pt idx="4387">
                  <c:v>38.175000000000068</c:v>
                </c:pt>
                <c:pt idx="4388">
                  <c:v>38.185000000000059</c:v>
                </c:pt>
                <c:pt idx="4389">
                  <c:v>38.19500000000005</c:v>
                </c:pt>
                <c:pt idx="4390">
                  <c:v>38.204999999999984</c:v>
                </c:pt>
                <c:pt idx="4391">
                  <c:v>38.214999999999975</c:v>
                </c:pt>
                <c:pt idx="4392">
                  <c:v>38.224999999999966</c:v>
                </c:pt>
                <c:pt idx="4393">
                  <c:v>38.234999999999957</c:v>
                </c:pt>
                <c:pt idx="4394">
                  <c:v>38.245000000000061</c:v>
                </c:pt>
                <c:pt idx="4395">
                  <c:v>38.254999999999995</c:v>
                </c:pt>
                <c:pt idx="4396">
                  <c:v>38.265000000000043</c:v>
                </c:pt>
                <c:pt idx="4397">
                  <c:v>38.274999999999977</c:v>
                </c:pt>
                <c:pt idx="4398">
                  <c:v>38.284999999999968</c:v>
                </c:pt>
                <c:pt idx="4399">
                  <c:v>38.294999999999959</c:v>
                </c:pt>
                <c:pt idx="4400">
                  <c:v>38.305000000000007</c:v>
                </c:pt>
                <c:pt idx="4401">
                  <c:v>38.314999999999998</c:v>
                </c:pt>
                <c:pt idx="4402">
                  <c:v>38.324999999999989</c:v>
                </c:pt>
                <c:pt idx="4403">
                  <c:v>38.335000000000036</c:v>
                </c:pt>
                <c:pt idx="4404">
                  <c:v>38.34499999999997</c:v>
                </c:pt>
                <c:pt idx="4405">
                  <c:v>38.354999999999961</c:v>
                </c:pt>
                <c:pt idx="4406">
                  <c:v>38.365000000000009</c:v>
                </c:pt>
                <c:pt idx="4407">
                  <c:v>38.375000000000057</c:v>
                </c:pt>
                <c:pt idx="4408">
                  <c:v>38.384999999999991</c:v>
                </c:pt>
                <c:pt idx="4409">
                  <c:v>38.395000000000039</c:v>
                </c:pt>
                <c:pt idx="4410">
                  <c:v>38.404999999999973</c:v>
                </c:pt>
                <c:pt idx="4411">
                  <c:v>38.414999999999964</c:v>
                </c:pt>
                <c:pt idx="4412">
                  <c:v>38.425000000000068</c:v>
                </c:pt>
                <c:pt idx="4413">
                  <c:v>38.435000000000059</c:v>
                </c:pt>
                <c:pt idx="4414">
                  <c:v>38.44500000000005</c:v>
                </c:pt>
                <c:pt idx="4415">
                  <c:v>38.454999999999984</c:v>
                </c:pt>
                <c:pt idx="4416">
                  <c:v>38.464999999999975</c:v>
                </c:pt>
                <c:pt idx="4417">
                  <c:v>38.474999999999966</c:v>
                </c:pt>
                <c:pt idx="4418">
                  <c:v>38.484999999999957</c:v>
                </c:pt>
                <c:pt idx="4419">
                  <c:v>38.495000000000061</c:v>
                </c:pt>
                <c:pt idx="4420">
                  <c:v>38.504999999999995</c:v>
                </c:pt>
                <c:pt idx="4421">
                  <c:v>38.515000000000043</c:v>
                </c:pt>
                <c:pt idx="4422">
                  <c:v>38.524999999999977</c:v>
                </c:pt>
                <c:pt idx="4423">
                  <c:v>38.534999999999968</c:v>
                </c:pt>
                <c:pt idx="4424">
                  <c:v>38.544999999999959</c:v>
                </c:pt>
                <c:pt idx="4425">
                  <c:v>38.555000000000007</c:v>
                </c:pt>
                <c:pt idx="4426">
                  <c:v>38.564999999999998</c:v>
                </c:pt>
                <c:pt idx="4427">
                  <c:v>38.574999999999989</c:v>
                </c:pt>
                <c:pt idx="4428">
                  <c:v>38.585000000000036</c:v>
                </c:pt>
                <c:pt idx="4429">
                  <c:v>38.59499999999997</c:v>
                </c:pt>
                <c:pt idx="4430">
                  <c:v>38.604999999999961</c:v>
                </c:pt>
                <c:pt idx="4431">
                  <c:v>38.615000000000009</c:v>
                </c:pt>
                <c:pt idx="4432">
                  <c:v>38.625000000000057</c:v>
                </c:pt>
                <c:pt idx="4433">
                  <c:v>38.634999999999991</c:v>
                </c:pt>
                <c:pt idx="4434">
                  <c:v>38.645000000000039</c:v>
                </c:pt>
                <c:pt idx="4435">
                  <c:v>38.654999999999973</c:v>
                </c:pt>
                <c:pt idx="4436">
                  <c:v>38.664999999999964</c:v>
                </c:pt>
                <c:pt idx="4437">
                  <c:v>38.675000000000068</c:v>
                </c:pt>
                <c:pt idx="4438">
                  <c:v>38.685000000000059</c:v>
                </c:pt>
                <c:pt idx="4439">
                  <c:v>38.69500000000005</c:v>
                </c:pt>
                <c:pt idx="4440">
                  <c:v>38.704999999999984</c:v>
                </c:pt>
                <c:pt idx="4441">
                  <c:v>38.714999999999975</c:v>
                </c:pt>
                <c:pt idx="4442">
                  <c:v>38.724999999999966</c:v>
                </c:pt>
                <c:pt idx="4443">
                  <c:v>38.734999999999957</c:v>
                </c:pt>
                <c:pt idx="4444">
                  <c:v>38.745000000000061</c:v>
                </c:pt>
                <c:pt idx="4445">
                  <c:v>38.754999999999995</c:v>
                </c:pt>
                <c:pt idx="4446">
                  <c:v>38.765000000000043</c:v>
                </c:pt>
                <c:pt idx="4447">
                  <c:v>38.774999999999977</c:v>
                </c:pt>
                <c:pt idx="4448">
                  <c:v>38.784999999999968</c:v>
                </c:pt>
                <c:pt idx="4449">
                  <c:v>38.794999999999959</c:v>
                </c:pt>
                <c:pt idx="4450">
                  <c:v>38.805000000000007</c:v>
                </c:pt>
                <c:pt idx="4451">
                  <c:v>38.814999999999998</c:v>
                </c:pt>
                <c:pt idx="4452">
                  <c:v>38.824999999999989</c:v>
                </c:pt>
                <c:pt idx="4453">
                  <c:v>38.835000000000036</c:v>
                </c:pt>
                <c:pt idx="4454">
                  <c:v>38.84499999999997</c:v>
                </c:pt>
                <c:pt idx="4455">
                  <c:v>38.854999999999961</c:v>
                </c:pt>
                <c:pt idx="4456">
                  <c:v>38.865000000000009</c:v>
                </c:pt>
                <c:pt idx="4457">
                  <c:v>38.875000000000057</c:v>
                </c:pt>
                <c:pt idx="4458">
                  <c:v>38.884999999999991</c:v>
                </c:pt>
                <c:pt idx="4459">
                  <c:v>38.895000000000039</c:v>
                </c:pt>
                <c:pt idx="4460">
                  <c:v>38.904999999999973</c:v>
                </c:pt>
                <c:pt idx="4461">
                  <c:v>38.914999999999964</c:v>
                </c:pt>
                <c:pt idx="4462">
                  <c:v>38.925000000000068</c:v>
                </c:pt>
                <c:pt idx="4463">
                  <c:v>38.935000000000059</c:v>
                </c:pt>
                <c:pt idx="4464">
                  <c:v>38.94500000000005</c:v>
                </c:pt>
                <c:pt idx="4465">
                  <c:v>38.954999999999984</c:v>
                </c:pt>
                <c:pt idx="4466">
                  <c:v>38.964999999999975</c:v>
                </c:pt>
                <c:pt idx="4467">
                  <c:v>38.974999999999966</c:v>
                </c:pt>
                <c:pt idx="4468">
                  <c:v>38.984999999999957</c:v>
                </c:pt>
                <c:pt idx="4469">
                  <c:v>38.995000000000061</c:v>
                </c:pt>
                <c:pt idx="4470">
                  <c:v>39.004999999999995</c:v>
                </c:pt>
                <c:pt idx="4471">
                  <c:v>39.015000000000043</c:v>
                </c:pt>
                <c:pt idx="4472">
                  <c:v>39.024999999999977</c:v>
                </c:pt>
                <c:pt idx="4473">
                  <c:v>39.034999999999968</c:v>
                </c:pt>
                <c:pt idx="4474">
                  <c:v>39.044999999999959</c:v>
                </c:pt>
                <c:pt idx="4475">
                  <c:v>39.055000000000007</c:v>
                </c:pt>
                <c:pt idx="4476">
                  <c:v>39.064999999999998</c:v>
                </c:pt>
                <c:pt idx="4477">
                  <c:v>39.074999999999989</c:v>
                </c:pt>
                <c:pt idx="4478">
                  <c:v>39.085000000000036</c:v>
                </c:pt>
                <c:pt idx="4479">
                  <c:v>39.09499999999997</c:v>
                </c:pt>
                <c:pt idx="4480">
                  <c:v>39.104999999999961</c:v>
                </c:pt>
                <c:pt idx="4481">
                  <c:v>39.115000000000009</c:v>
                </c:pt>
                <c:pt idx="4482">
                  <c:v>39.125000000000057</c:v>
                </c:pt>
                <c:pt idx="4483">
                  <c:v>39.134999999999991</c:v>
                </c:pt>
                <c:pt idx="4484">
                  <c:v>39.145000000000039</c:v>
                </c:pt>
                <c:pt idx="4485">
                  <c:v>39.154999999999973</c:v>
                </c:pt>
                <c:pt idx="4486">
                  <c:v>39.164999999999964</c:v>
                </c:pt>
                <c:pt idx="4487">
                  <c:v>39.175000000000068</c:v>
                </c:pt>
                <c:pt idx="4488">
                  <c:v>39.185000000000059</c:v>
                </c:pt>
                <c:pt idx="4489">
                  <c:v>39.19500000000005</c:v>
                </c:pt>
                <c:pt idx="4490">
                  <c:v>39.204999999999984</c:v>
                </c:pt>
                <c:pt idx="4491">
                  <c:v>39.214999999999975</c:v>
                </c:pt>
                <c:pt idx="4492">
                  <c:v>39.224999999999966</c:v>
                </c:pt>
                <c:pt idx="4493">
                  <c:v>39.234999999999957</c:v>
                </c:pt>
                <c:pt idx="4494">
                  <c:v>39.245000000000061</c:v>
                </c:pt>
                <c:pt idx="4495">
                  <c:v>39.254999999999995</c:v>
                </c:pt>
                <c:pt idx="4496">
                  <c:v>39.265000000000043</c:v>
                </c:pt>
                <c:pt idx="4497">
                  <c:v>39.274999999999977</c:v>
                </c:pt>
                <c:pt idx="4498">
                  <c:v>39.284999999999968</c:v>
                </c:pt>
                <c:pt idx="4499">
                  <c:v>39.294999999999959</c:v>
                </c:pt>
                <c:pt idx="4500">
                  <c:v>39.305000000000007</c:v>
                </c:pt>
                <c:pt idx="4501">
                  <c:v>39.314999999999998</c:v>
                </c:pt>
                <c:pt idx="4502">
                  <c:v>39.324999999999989</c:v>
                </c:pt>
                <c:pt idx="4503">
                  <c:v>39.335000000000036</c:v>
                </c:pt>
                <c:pt idx="4504">
                  <c:v>39.34499999999997</c:v>
                </c:pt>
                <c:pt idx="4505">
                  <c:v>39.354999999999961</c:v>
                </c:pt>
                <c:pt idx="4506">
                  <c:v>39.365000000000009</c:v>
                </c:pt>
                <c:pt idx="4507">
                  <c:v>39.375000000000057</c:v>
                </c:pt>
                <c:pt idx="4508">
                  <c:v>39.384999999999991</c:v>
                </c:pt>
                <c:pt idx="4509">
                  <c:v>39.395000000000039</c:v>
                </c:pt>
                <c:pt idx="4510">
                  <c:v>39.404999999999973</c:v>
                </c:pt>
                <c:pt idx="4511">
                  <c:v>39.414999999999964</c:v>
                </c:pt>
                <c:pt idx="4512">
                  <c:v>39.425000000000068</c:v>
                </c:pt>
                <c:pt idx="4513">
                  <c:v>39.435000000000059</c:v>
                </c:pt>
                <c:pt idx="4514">
                  <c:v>39.44500000000005</c:v>
                </c:pt>
                <c:pt idx="4515">
                  <c:v>39.454999999999984</c:v>
                </c:pt>
                <c:pt idx="4516">
                  <c:v>39.464999999999975</c:v>
                </c:pt>
                <c:pt idx="4517">
                  <c:v>39.474999999999966</c:v>
                </c:pt>
                <c:pt idx="4518">
                  <c:v>39.484999999999957</c:v>
                </c:pt>
                <c:pt idx="4519">
                  <c:v>39.495000000000061</c:v>
                </c:pt>
                <c:pt idx="4520">
                  <c:v>39.504999999999995</c:v>
                </c:pt>
                <c:pt idx="4521">
                  <c:v>39.515000000000043</c:v>
                </c:pt>
                <c:pt idx="4522">
                  <c:v>39.524999999999977</c:v>
                </c:pt>
                <c:pt idx="4523">
                  <c:v>39.534999999999968</c:v>
                </c:pt>
                <c:pt idx="4524">
                  <c:v>39.544999999999959</c:v>
                </c:pt>
                <c:pt idx="4525">
                  <c:v>39.555000000000007</c:v>
                </c:pt>
                <c:pt idx="4526">
                  <c:v>39.564999999999998</c:v>
                </c:pt>
                <c:pt idx="4527">
                  <c:v>39.574999999999989</c:v>
                </c:pt>
                <c:pt idx="4528">
                  <c:v>39.585000000000036</c:v>
                </c:pt>
                <c:pt idx="4529">
                  <c:v>39.59499999999997</c:v>
                </c:pt>
                <c:pt idx="4530">
                  <c:v>39.604999999999961</c:v>
                </c:pt>
                <c:pt idx="4531">
                  <c:v>39.615000000000009</c:v>
                </c:pt>
                <c:pt idx="4532">
                  <c:v>39.625000000000057</c:v>
                </c:pt>
                <c:pt idx="4533">
                  <c:v>39.634999999999991</c:v>
                </c:pt>
                <c:pt idx="4534">
                  <c:v>39.645000000000039</c:v>
                </c:pt>
                <c:pt idx="4535">
                  <c:v>39.654999999999973</c:v>
                </c:pt>
                <c:pt idx="4536">
                  <c:v>39.664999999999964</c:v>
                </c:pt>
                <c:pt idx="4537">
                  <c:v>39.675000000000068</c:v>
                </c:pt>
                <c:pt idx="4538">
                  <c:v>39.685000000000059</c:v>
                </c:pt>
                <c:pt idx="4539">
                  <c:v>39.69500000000005</c:v>
                </c:pt>
                <c:pt idx="4540">
                  <c:v>39.704999999999984</c:v>
                </c:pt>
                <c:pt idx="4541">
                  <c:v>39.714999999999975</c:v>
                </c:pt>
                <c:pt idx="4542">
                  <c:v>39.724999999999966</c:v>
                </c:pt>
                <c:pt idx="4543">
                  <c:v>39.734999999999957</c:v>
                </c:pt>
                <c:pt idx="4544">
                  <c:v>39.745000000000061</c:v>
                </c:pt>
                <c:pt idx="4545">
                  <c:v>39.754999999999995</c:v>
                </c:pt>
                <c:pt idx="4546">
                  <c:v>39.765000000000043</c:v>
                </c:pt>
                <c:pt idx="4547">
                  <c:v>39.774999999999977</c:v>
                </c:pt>
                <c:pt idx="4548">
                  <c:v>39.784999999999968</c:v>
                </c:pt>
                <c:pt idx="4549">
                  <c:v>39.794999999999959</c:v>
                </c:pt>
                <c:pt idx="4550">
                  <c:v>39.805000000000007</c:v>
                </c:pt>
                <c:pt idx="4551">
                  <c:v>39.814999999999998</c:v>
                </c:pt>
                <c:pt idx="4552">
                  <c:v>39.824999999999989</c:v>
                </c:pt>
                <c:pt idx="4553">
                  <c:v>39.835000000000036</c:v>
                </c:pt>
                <c:pt idx="4554">
                  <c:v>39.84499999999997</c:v>
                </c:pt>
                <c:pt idx="4555">
                  <c:v>39.854999999999961</c:v>
                </c:pt>
                <c:pt idx="4556">
                  <c:v>39.865000000000009</c:v>
                </c:pt>
                <c:pt idx="4557">
                  <c:v>39.875000000000057</c:v>
                </c:pt>
                <c:pt idx="4558">
                  <c:v>39.884999999999991</c:v>
                </c:pt>
                <c:pt idx="4559">
                  <c:v>39.895000000000039</c:v>
                </c:pt>
                <c:pt idx="4560">
                  <c:v>39.904999999999973</c:v>
                </c:pt>
                <c:pt idx="4561">
                  <c:v>39.914999999999964</c:v>
                </c:pt>
                <c:pt idx="4562">
                  <c:v>39.925000000000068</c:v>
                </c:pt>
                <c:pt idx="4563">
                  <c:v>39.934999999999945</c:v>
                </c:pt>
                <c:pt idx="4564">
                  <c:v>39.944999999999993</c:v>
                </c:pt>
                <c:pt idx="4565">
                  <c:v>39.954999999999984</c:v>
                </c:pt>
                <c:pt idx="4566">
                  <c:v>39.965000000000032</c:v>
                </c:pt>
                <c:pt idx="4567">
                  <c:v>39.974999999999966</c:v>
                </c:pt>
                <c:pt idx="4568">
                  <c:v>39.984999999999957</c:v>
                </c:pt>
                <c:pt idx="4569">
                  <c:v>39.995000000000061</c:v>
                </c:pt>
                <c:pt idx="4570">
                  <c:v>40.004999999999995</c:v>
                </c:pt>
                <c:pt idx="4571">
                  <c:v>40.014999999999986</c:v>
                </c:pt>
                <c:pt idx="4572">
                  <c:v>40.024999999999977</c:v>
                </c:pt>
                <c:pt idx="4573">
                  <c:v>40.034999999999968</c:v>
                </c:pt>
                <c:pt idx="4574">
                  <c:v>40.044999999999959</c:v>
                </c:pt>
                <c:pt idx="4575">
                  <c:v>40.055000000000007</c:v>
                </c:pt>
                <c:pt idx="4576">
                  <c:v>40.064999999999998</c:v>
                </c:pt>
                <c:pt idx="4577">
                  <c:v>40.075000000000045</c:v>
                </c:pt>
                <c:pt idx="4578">
                  <c:v>40.085000000000036</c:v>
                </c:pt>
                <c:pt idx="4579">
                  <c:v>40.09499999999997</c:v>
                </c:pt>
                <c:pt idx="4580">
                  <c:v>40.104999999999961</c:v>
                </c:pt>
                <c:pt idx="4581">
                  <c:v>40.115000000000009</c:v>
                </c:pt>
                <c:pt idx="4582">
                  <c:v>40.125000000000057</c:v>
                </c:pt>
                <c:pt idx="4583">
                  <c:v>40.134999999999991</c:v>
                </c:pt>
                <c:pt idx="4584">
                  <c:v>40.145000000000039</c:v>
                </c:pt>
                <c:pt idx="4585">
                  <c:v>40.154999999999973</c:v>
                </c:pt>
                <c:pt idx="4586">
                  <c:v>40.164999999999964</c:v>
                </c:pt>
                <c:pt idx="4587">
                  <c:v>40.175000000000068</c:v>
                </c:pt>
                <c:pt idx="4588">
                  <c:v>40.184999999999945</c:v>
                </c:pt>
                <c:pt idx="4589">
                  <c:v>40.194999999999993</c:v>
                </c:pt>
                <c:pt idx="4590">
                  <c:v>40.204999999999984</c:v>
                </c:pt>
                <c:pt idx="4591">
                  <c:v>40.215000000000032</c:v>
                </c:pt>
                <c:pt idx="4592">
                  <c:v>40.224999999999966</c:v>
                </c:pt>
                <c:pt idx="4593">
                  <c:v>40.234999999999957</c:v>
                </c:pt>
                <c:pt idx="4594">
                  <c:v>40.245000000000061</c:v>
                </c:pt>
                <c:pt idx="4595">
                  <c:v>40.254999999999995</c:v>
                </c:pt>
                <c:pt idx="4596">
                  <c:v>40.264999999999986</c:v>
                </c:pt>
                <c:pt idx="4597">
                  <c:v>40.274999999999977</c:v>
                </c:pt>
                <c:pt idx="4598">
                  <c:v>40.284999999999968</c:v>
                </c:pt>
                <c:pt idx="4599">
                  <c:v>40.294999999999959</c:v>
                </c:pt>
                <c:pt idx="4600">
                  <c:v>40.305000000000007</c:v>
                </c:pt>
                <c:pt idx="4601">
                  <c:v>40.314999999999998</c:v>
                </c:pt>
                <c:pt idx="4602">
                  <c:v>40.325000000000045</c:v>
                </c:pt>
                <c:pt idx="4603">
                  <c:v>40.335000000000036</c:v>
                </c:pt>
                <c:pt idx="4604">
                  <c:v>40.34499999999997</c:v>
                </c:pt>
                <c:pt idx="4605">
                  <c:v>40.354999999999961</c:v>
                </c:pt>
                <c:pt idx="4606">
                  <c:v>40.365000000000009</c:v>
                </c:pt>
                <c:pt idx="4607">
                  <c:v>40.375000000000057</c:v>
                </c:pt>
                <c:pt idx="4608">
                  <c:v>40.384999999999991</c:v>
                </c:pt>
                <c:pt idx="4609">
                  <c:v>40.395000000000039</c:v>
                </c:pt>
                <c:pt idx="4610">
                  <c:v>40.404999999999973</c:v>
                </c:pt>
                <c:pt idx="4611">
                  <c:v>40.414999999999964</c:v>
                </c:pt>
                <c:pt idx="4612">
                  <c:v>40.425000000000068</c:v>
                </c:pt>
                <c:pt idx="4613">
                  <c:v>40.434999999999945</c:v>
                </c:pt>
                <c:pt idx="4614">
                  <c:v>40.444999999999993</c:v>
                </c:pt>
                <c:pt idx="4615">
                  <c:v>40.454999999999984</c:v>
                </c:pt>
                <c:pt idx="4616">
                  <c:v>40.465000000000032</c:v>
                </c:pt>
                <c:pt idx="4617">
                  <c:v>40.474999999999966</c:v>
                </c:pt>
                <c:pt idx="4618">
                  <c:v>40.484999999999957</c:v>
                </c:pt>
                <c:pt idx="4619">
                  <c:v>40.495000000000061</c:v>
                </c:pt>
                <c:pt idx="4620">
                  <c:v>40.504999999999995</c:v>
                </c:pt>
                <c:pt idx="4621">
                  <c:v>40.514999999999986</c:v>
                </c:pt>
                <c:pt idx="4622">
                  <c:v>40.524999999999977</c:v>
                </c:pt>
                <c:pt idx="4623">
                  <c:v>40.534999999999968</c:v>
                </c:pt>
                <c:pt idx="4624">
                  <c:v>40.544999999999959</c:v>
                </c:pt>
                <c:pt idx="4625">
                  <c:v>40.555000000000007</c:v>
                </c:pt>
                <c:pt idx="4626">
                  <c:v>40.564999999999998</c:v>
                </c:pt>
                <c:pt idx="4627">
                  <c:v>40.575000000000045</c:v>
                </c:pt>
                <c:pt idx="4628">
                  <c:v>40.585000000000036</c:v>
                </c:pt>
                <c:pt idx="4629">
                  <c:v>40.59499999999997</c:v>
                </c:pt>
                <c:pt idx="4630">
                  <c:v>40.604999999999961</c:v>
                </c:pt>
                <c:pt idx="4631">
                  <c:v>40.615000000000009</c:v>
                </c:pt>
                <c:pt idx="4632">
                  <c:v>40.625000000000057</c:v>
                </c:pt>
                <c:pt idx="4633">
                  <c:v>40.634999999999991</c:v>
                </c:pt>
                <c:pt idx="4634">
                  <c:v>40.645000000000039</c:v>
                </c:pt>
                <c:pt idx="4635">
                  <c:v>40.654999999999973</c:v>
                </c:pt>
                <c:pt idx="4636">
                  <c:v>40.664999999999964</c:v>
                </c:pt>
                <c:pt idx="4637">
                  <c:v>40.675000000000068</c:v>
                </c:pt>
                <c:pt idx="4638">
                  <c:v>40.684999999999945</c:v>
                </c:pt>
                <c:pt idx="4639">
                  <c:v>40.694999999999993</c:v>
                </c:pt>
                <c:pt idx="4640">
                  <c:v>40.704999999999984</c:v>
                </c:pt>
                <c:pt idx="4641">
                  <c:v>40.715000000000032</c:v>
                </c:pt>
                <c:pt idx="4642">
                  <c:v>40.724999999999966</c:v>
                </c:pt>
                <c:pt idx="4643">
                  <c:v>40.734999999999957</c:v>
                </c:pt>
                <c:pt idx="4644">
                  <c:v>40.745000000000061</c:v>
                </c:pt>
                <c:pt idx="4645">
                  <c:v>40.754999999999995</c:v>
                </c:pt>
                <c:pt idx="4646">
                  <c:v>40.764999999999986</c:v>
                </c:pt>
                <c:pt idx="4647">
                  <c:v>40.774999999999977</c:v>
                </c:pt>
                <c:pt idx="4648">
                  <c:v>40.784999999999968</c:v>
                </c:pt>
                <c:pt idx="4649">
                  <c:v>40.794999999999959</c:v>
                </c:pt>
                <c:pt idx="4650">
                  <c:v>40.805000000000007</c:v>
                </c:pt>
                <c:pt idx="4651">
                  <c:v>40.814999999999998</c:v>
                </c:pt>
                <c:pt idx="4652">
                  <c:v>40.825000000000045</c:v>
                </c:pt>
                <c:pt idx="4653">
                  <c:v>40.835000000000036</c:v>
                </c:pt>
                <c:pt idx="4654">
                  <c:v>40.84499999999997</c:v>
                </c:pt>
                <c:pt idx="4655">
                  <c:v>40.854999999999961</c:v>
                </c:pt>
                <c:pt idx="4656">
                  <c:v>40.865000000000009</c:v>
                </c:pt>
                <c:pt idx="4657">
                  <c:v>40.875000000000057</c:v>
                </c:pt>
                <c:pt idx="4658">
                  <c:v>40.884999999999991</c:v>
                </c:pt>
                <c:pt idx="4659">
                  <c:v>40.895000000000039</c:v>
                </c:pt>
                <c:pt idx="4660">
                  <c:v>40.904999999999973</c:v>
                </c:pt>
                <c:pt idx="4661">
                  <c:v>40.914999999999964</c:v>
                </c:pt>
                <c:pt idx="4662">
                  <c:v>40.925000000000068</c:v>
                </c:pt>
                <c:pt idx="4663">
                  <c:v>40.934999999999945</c:v>
                </c:pt>
                <c:pt idx="4664">
                  <c:v>40.944999999999993</c:v>
                </c:pt>
                <c:pt idx="4665">
                  <c:v>40.954999999999984</c:v>
                </c:pt>
                <c:pt idx="4666">
                  <c:v>40.965000000000032</c:v>
                </c:pt>
                <c:pt idx="4667">
                  <c:v>40.974999999999966</c:v>
                </c:pt>
                <c:pt idx="4668">
                  <c:v>40.984999999999957</c:v>
                </c:pt>
                <c:pt idx="4669">
                  <c:v>40.995000000000061</c:v>
                </c:pt>
                <c:pt idx="4670">
                  <c:v>41.004999999999995</c:v>
                </c:pt>
                <c:pt idx="4671">
                  <c:v>41.014999999999986</c:v>
                </c:pt>
                <c:pt idx="4672">
                  <c:v>41.024999999999977</c:v>
                </c:pt>
                <c:pt idx="4673">
                  <c:v>41.034999999999968</c:v>
                </c:pt>
                <c:pt idx="4674">
                  <c:v>41.044999999999959</c:v>
                </c:pt>
                <c:pt idx="4675">
                  <c:v>41.055000000000007</c:v>
                </c:pt>
                <c:pt idx="4676">
                  <c:v>41.064999999999998</c:v>
                </c:pt>
                <c:pt idx="4677">
                  <c:v>41.075000000000045</c:v>
                </c:pt>
                <c:pt idx="4678">
                  <c:v>41.085000000000036</c:v>
                </c:pt>
                <c:pt idx="4679">
                  <c:v>41.09499999999997</c:v>
                </c:pt>
                <c:pt idx="4680">
                  <c:v>41.104999999999961</c:v>
                </c:pt>
                <c:pt idx="4681">
                  <c:v>41.115000000000009</c:v>
                </c:pt>
                <c:pt idx="4682">
                  <c:v>41.125000000000057</c:v>
                </c:pt>
                <c:pt idx="4683">
                  <c:v>41.134999999999991</c:v>
                </c:pt>
                <c:pt idx="4684">
                  <c:v>41.145000000000039</c:v>
                </c:pt>
                <c:pt idx="4685">
                  <c:v>41.154999999999973</c:v>
                </c:pt>
                <c:pt idx="4686">
                  <c:v>41.164999999999964</c:v>
                </c:pt>
                <c:pt idx="4687">
                  <c:v>41.175000000000068</c:v>
                </c:pt>
                <c:pt idx="4688">
                  <c:v>41.184999999999945</c:v>
                </c:pt>
                <c:pt idx="4689">
                  <c:v>41.194999999999993</c:v>
                </c:pt>
                <c:pt idx="4690">
                  <c:v>41.204999999999984</c:v>
                </c:pt>
                <c:pt idx="4691">
                  <c:v>41.215000000000032</c:v>
                </c:pt>
                <c:pt idx="4692">
                  <c:v>41.224999999999966</c:v>
                </c:pt>
                <c:pt idx="4693">
                  <c:v>41.234999999999957</c:v>
                </c:pt>
                <c:pt idx="4694">
                  <c:v>41.245000000000061</c:v>
                </c:pt>
                <c:pt idx="4695">
                  <c:v>41.254999999999995</c:v>
                </c:pt>
                <c:pt idx="4696">
                  <c:v>41.264999999999986</c:v>
                </c:pt>
                <c:pt idx="4697">
                  <c:v>41.274999999999977</c:v>
                </c:pt>
                <c:pt idx="4698">
                  <c:v>41.284999999999968</c:v>
                </c:pt>
                <c:pt idx="4699">
                  <c:v>41.294999999999959</c:v>
                </c:pt>
                <c:pt idx="4700">
                  <c:v>41.305000000000007</c:v>
                </c:pt>
                <c:pt idx="4701">
                  <c:v>41.314999999999998</c:v>
                </c:pt>
                <c:pt idx="4702">
                  <c:v>41.325000000000045</c:v>
                </c:pt>
                <c:pt idx="4703">
                  <c:v>41.335000000000036</c:v>
                </c:pt>
                <c:pt idx="4704">
                  <c:v>41.34499999999997</c:v>
                </c:pt>
                <c:pt idx="4705">
                  <c:v>41.354999999999961</c:v>
                </c:pt>
                <c:pt idx="4706">
                  <c:v>41.365000000000009</c:v>
                </c:pt>
                <c:pt idx="4707">
                  <c:v>41.375000000000057</c:v>
                </c:pt>
                <c:pt idx="4708">
                  <c:v>41.384999999999991</c:v>
                </c:pt>
                <c:pt idx="4709">
                  <c:v>41.395000000000039</c:v>
                </c:pt>
                <c:pt idx="4710">
                  <c:v>41.404999999999973</c:v>
                </c:pt>
                <c:pt idx="4711">
                  <c:v>41.414999999999964</c:v>
                </c:pt>
                <c:pt idx="4712">
                  <c:v>41.425000000000068</c:v>
                </c:pt>
                <c:pt idx="4713">
                  <c:v>41.434999999999945</c:v>
                </c:pt>
                <c:pt idx="4714">
                  <c:v>41.444999999999993</c:v>
                </c:pt>
                <c:pt idx="4715">
                  <c:v>41.454999999999984</c:v>
                </c:pt>
                <c:pt idx="4716">
                  <c:v>41.465000000000032</c:v>
                </c:pt>
                <c:pt idx="4717">
                  <c:v>41.474999999999966</c:v>
                </c:pt>
                <c:pt idx="4718">
                  <c:v>41.484999999999957</c:v>
                </c:pt>
                <c:pt idx="4719">
                  <c:v>41.495000000000061</c:v>
                </c:pt>
                <c:pt idx="4720">
                  <c:v>41.504999999999995</c:v>
                </c:pt>
                <c:pt idx="4721">
                  <c:v>41.514999999999986</c:v>
                </c:pt>
                <c:pt idx="4722">
                  <c:v>41.524999999999977</c:v>
                </c:pt>
                <c:pt idx="4723">
                  <c:v>41.534999999999968</c:v>
                </c:pt>
                <c:pt idx="4724">
                  <c:v>41.544999999999959</c:v>
                </c:pt>
                <c:pt idx="4725">
                  <c:v>41.555000000000007</c:v>
                </c:pt>
                <c:pt idx="4726">
                  <c:v>41.564999999999998</c:v>
                </c:pt>
                <c:pt idx="4727">
                  <c:v>41.575000000000045</c:v>
                </c:pt>
                <c:pt idx="4728">
                  <c:v>41.585000000000036</c:v>
                </c:pt>
                <c:pt idx="4729">
                  <c:v>41.59499999999997</c:v>
                </c:pt>
                <c:pt idx="4730">
                  <c:v>41.604999999999961</c:v>
                </c:pt>
                <c:pt idx="4731">
                  <c:v>41.615000000000009</c:v>
                </c:pt>
                <c:pt idx="4732">
                  <c:v>41.625000000000057</c:v>
                </c:pt>
                <c:pt idx="4733">
                  <c:v>41.634999999999991</c:v>
                </c:pt>
                <c:pt idx="4734">
                  <c:v>41.645000000000039</c:v>
                </c:pt>
                <c:pt idx="4735">
                  <c:v>41.654999999999973</c:v>
                </c:pt>
                <c:pt idx="4736">
                  <c:v>41.664999999999964</c:v>
                </c:pt>
                <c:pt idx="4737">
                  <c:v>41.675000000000068</c:v>
                </c:pt>
                <c:pt idx="4738">
                  <c:v>41.684999999999945</c:v>
                </c:pt>
                <c:pt idx="4739">
                  <c:v>41.694999999999993</c:v>
                </c:pt>
                <c:pt idx="4740">
                  <c:v>41.704999999999984</c:v>
                </c:pt>
                <c:pt idx="4741">
                  <c:v>41.715000000000032</c:v>
                </c:pt>
                <c:pt idx="4742">
                  <c:v>41.724999999999966</c:v>
                </c:pt>
                <c:pt idx="4743">
                  <c:v>41.734999999999957</c:v>
                </c:pt>
                <c:pt idx="4744">
                  <c:v>41.745000000000061</c:v>
                </c:pt>
                <c:pt idx="4745">
                  <c:v>41.754999999999995</c:v>
                </c:pt>
                <c:pt idx="4746">
                  <c:v>41.764999999999986</c:v>
                </c:pt>
                <c:pt idx="4747">
                  <c:v>41.774999999999977</c:v>
                </c:pt>
                <c:pt idx="4748">
                  <c:v>41.784999999999968</c:v>
                </c:pt>
                <c:pt idx="4749">
                  <c:v>41.794999999999959</c:v>
                </c:pt>
                <c:pt idx="4750">
                  <c:v>41.805000000000007</c:v>
                </c:pt>
                <c:pt idx="4751">
                  <c:v>41.814999999999998</c:v>
                </c:pt>
                <c:pt idx="4752">
                  <c:v>41.825000000000045</c:v>
                </c:pt>
                <c:pt idx="4753">
                  <c:v>41.835000000000036</c:v>
                </c:pt>
                <c:pt idx="4754">
                  <c:v>41.84499999999997</c:v>
                </c:pt>
                <c:pt idx="4755">
                  <c:v>41.854999999999961</c:v>
                </c:pt>
                <c:pt idx="4756">
                  <c:v>41.865000000000009</c:v>
                </c:pt>
                <c:pt idx="4757">
                  <c:v>41.875000000000057</c:v>
                </c:pt>
                <c:pt idx="4758">
                  <c:v>41.884999999999991</c:v>
                </c:pt>
                <c:pt idx="4759">
                  <c:v>41.895000000000039</c:v>
                </c:pt>
                <c:pt idx="4760">
                  <c:v>41.904999999999973</c:v>
                </c:pt>
                <c:pt idx="4761">
                  <c:v>41.914999999999964</c:v>
                </c:pt>
                <c:pt idx="4762">
                  <c:v>41.925000000000068</c:v>
                </c:pt>
                <c:pt idx="4763">
                  <c:v>41.934999999999945</c:v>
                </c:pt>
                <c:pt idx="4764">
                  <c:v>41.944999999999993</c:v>
                </c:pt>
                <c:pt idx="4765">
                  <c:v>41.954999999999984</c:v>
                </c:pt>
                <c:pt idx="4766">
                  <c:v>41.965000000000032</c:v>
                </c:pt>
                <c:pt idx="4767">
                  <c:v>41.974999999999966</c:v>
                </c:pt>
                <c:pt idx="4768">
                  <c:v>41.984999999999957</c:v>
                </c:pt>
                <c:pt idx="4769">
                  <c:v>41.995000000000061</c:v>
                </c:pt>
                <c:pt idx="4770">
                  <c:v>42.004999999999995</c:v>
                </c:pt>
                <c:pt idx="4771">
                  <c:v>42.014999999999986</c:v>
                </c:pt>
                <c:pt idx="4772">
                  <c:v>42.024999999999977</c:v>
                </c:pt>
                <c:pt idx="4773">
                  <c:v>42.034999999999968</c:v>
                </c:pt>
                <c:pt idx="4774">
                  <c:v>42.044999999999959</c:v>
                </c:pt>
                <c:pt idx="4775">
                  <c:v>42.055000000000007</c:v>
                </c:pt>
                <c:pt idx="4776">
                  <c:v>42.064999999999998</c:v>
                </c:pt>
                <c:pt idx="4777">
                  <c:v>42.075000000000045</c:v>
                </c:pt>
                <c:pt idx="4778">
                  <c:v>42.085000000000036</c:v>
                </c:pt>
                <c:pt idx="4779">
                  <c:v>42.09499999999997</c:v>
                </c:pt>
                <c:pt idx="4780">
                  <c:v>42.104999999999961</c:v>
                </c:pt>
                <c:pt idx="4781">
                  <c:v>42.115000000000009</c:v>
                </c:pt>
                <c:pt idx="4782">
                  <c:v>42.125000000000057</c:v>
                </c:pt>
                <c:pt idx="4783">
                  <c:v>42.134999999999991</c:v>
                </c:pt>
                <c:pt idx="4784">
                  <c:v>42.145000000000039</c:v>
                </c:pt>
                <c:pt idx="4785">
                  <c:v>42.154999999999973</c:v>
                </c:pt>
                <c:pt idx="4786">
                  <c:v>42.164999999999964</c:v>
                </c:pt>
                <c:pt idx="4787">
                  <c:v>42.175000000000068</c:v>
                </c:pt>
                <c:pt idx="4788">
                  <c:v>42.184999999999945</c:v>
                </c:pt>
                <c:pt idx="4789">
                  <c:v>42.194999999999993</c:v>
                </c:pt>
                <c:pt idx="4790">
                  <c:v>42.204999999999984</c:v>
                </c:pt>
                <c:pt idx="4791">
                  <c:v>42.215000000000032</c:v>
                </c:pt>
                <c:pt idx="4792">
                  <c:v>42.224999999999966</c:v>
                </c:pt>
                <c:pt idx="4793">
                  <c:v>42.234999999999957</c:v>
                </c:pt>
                <c:pt idx="4794">
                  <c:v>42.245000000000061</c:v>
                </c:pt>
                <c:pt idx="4795">
                  <c:v>42.254999999999995</c:v>
                </c:pt>
                <c:pt idx="4796">
                  <c:v>42.264999999999986</c:v>
                </c:pt>
                <c:pt idx="4797">
                  <c:v>42.274999999999977</c:v>
                </c:pt>
                <c:pt idx="4798">
                  <c:v>42.284999999999968</c:v>
                </c:pt>
                <c:pt idx="4799">
                  <c:v>42.294999999999959</c:v>
                </c:pt>
                <c:pt idx="4800">
                  <c:v>42.305000000000007</c:v>
                </c:pt>
                <c:pt idx="4801">
                  <c:v>42.314999999999998</c:v>
                </c:pt>
                <c:pt idx="4802">
                  <c:v>42.325000000000045</c:v>
                </c:pt>
                <c:pt idx="4803">
                  <c:v>42.335000000000036</c:v>
                </c:pt>
                <c:pt idx="4804">
                  <c:v>42.34499999999997</c:v>
                </c:pt>
                <c:pt idx="4805">
                  <c:v>42.354999999999961</c:v>
                </c:pt>
                <c:pt idx="4806">
                  <c:v>42.365000000000009</c:v>
                </c:pt>
                <c:pt idx="4807">
                  <c:v>42.375000000000057</c:v>
                </c:pt>
                <c:pt idx="4808">
                  <c:v>42.384999999999991</c:v>
                </c:pt>
                <c:pt idx="4809">
                  <c:v>42.395000000000039</c:v>
                </c:pt>
                <c:pt idx="4810">
                  <c:v>42.404999999999973</c:v>
                </c:pt>
                <c:pt idx="4811">
                  <c:v>42.414999999999964</c:v>
                </c:pt>
                <c:pt idx="4812">
                  <c:v>42.425000000000068</c:v>
                </c:pt>
                <c:pt idx="4813">
                  <c:v>42.434999999999945</c:v>
                </c:pt>
                <c:pt idx="4814">
                  <c:v>42.444999999999993</c:v>
                </c:pt>
                <c:pt idx="4815">
                  <c:v>42.454999999999984</c:v>
                </c:pt>
                <c:pt idx="4816">
                  <c:v>42.465000000000032</c:v>
                </c:pt>
                <c:pt idx="4817">
                  <c:v>42.474999999999966</c:v>
                </c:pt>
                <c:pt idx="4818">
                  <c:v>42.484999999999957</c:v>
                </c:pt>
                <c:pt idx="4819">
                  <c:v>42.495000000000061</c:v>
                </c:pt>
                <c:pt idx="4820">
                  <c:v>42.504999999999995</c:v>
                </c:pt>
                <c:pt idx="4821">
                  <c:v>42.514999999999986</c:v>
                </c:pt>
                <c:pt idx="4822">
                  <c:v>42.524999999999977</c:v>
                </c:pt>
                <c:pt idx="4823">
                  <c:v>42.534999999999968</c:v>
                </c:pt>
                <c:pt idx="4824">
                  <c:v>42.544999999999959</c:v>
                </c:pt>
                <c:pt idx="4825">
                  <c:v>42.555000000000007</c:v>
                </c:pt>
                <c:pt idx="4826">
                  <c:v>42.564999999999998</c:v>
                </c:pt>
                <c:pt idx="4827">
                  <c:v>42.575000000000045</c:v>
                </c:pt>
                <c:pt idx="4828">
                  <c:v>42.585000000000036</c:v>
                </c:pt>
                <c:pt idx="4829">
                  <c:v>42.59499999999997</c:v>
                </c:pt>
                <c:pt idx="4830">
                  <c:v>42.604999999999961</c:v>
                </c:pt>
                <c:pt idx="4831">
                  <c:v>42.615000000000009</c:v>
                </c:pt>
                <c:pt idx="4832">
                  <c:v>42.625000000000057</c:v>
                </c:pt>
                <c:pt idx="4833">
                  <c:v>42.634999999999991</c:v>
                </c:pt>
                <c:pt idx="4834">
                  <c:v>42.645000000000039</c:v>
                </c:pt>
                <c:pt idx="4835">
                  <c:v>42.654999999999973</c:v>
                </c:pt>
                <c:pt idx="4836">
                  <c:v>42.664999999999964</c:v>
                </c:pt>
                <c:pt idx="4837">
                  <c:v>42.675000000000068</c:v>
                </c:pt>
                <c:pt idx="4838">
                  <c:v>42.684999999999945</c:v>
                </c:pt>
                <c:pt idx="4839">
                  <c:v>42.694999999999993</c:v>
                </c:pt>
                <c:pt idx="4840">
                  <c:v>42.704999999999984</c:v>
                </c:pt>
                <c:pt idx="4841">
                  <c:v>42.715000000000032</c:v>
                </c:pt>
                <c:pt idx="4842">
                  <c:v>42.724999999999966</c:v>
                </c:pt>
                <c:pt idx="4843">
                  <c:v>42.734999999999957</c:v>
                </c:pt>
                <c:pt idx="4844">
                  <c:v>42.745000000000061</c:v>
                </c:pt>
                <c:pt idx="4845">
                  <c:v>42.754999999999995</c:v>
                </c:pt>
                <c:pt idx="4846">
                  <c:v>42.764999999999986</c:v>
                </c:pt>
                <c:pt idx="4847">
                  <c:v>42.774999999999977</c:v>
                </c:pt>
                <c:pt idx="4848">
                  <c:v>42.784999999999968</c:v>
                </c:pt>
                <c:pt idx="4849">
                  <c:v>42.794999999999959</c:v>
                </c:pt>
                <c:pt idx="4850">
                  <c:v>42.805000000000007</c:v>
                </c:pt>
                <c:pt idx="4851">
                  <c:v>42.814999999999998</c:v>
                </c:pt>
                <c:pt idx="4852">
                  <c:v>42.825000000000045</c:v>
                </c:pt>
                <c:pt idx="4853">
                  <c:v>42.835000000000036</c:v>
                </c:pt>
                <c:pt idx="4854">
                  <c:v>42.84499999999997</c:v>
                </c:pt>
                <c:pt idx="4855">
                  <c:v>42.854999999999961</c:v>
                </c:pt>
                <c:pt idx="4856">
                  <c:v>42.865000000000009</c:v>
                </c:pt>
                <c:pt idx="4857">
                  <c:v>42.875000000000057</c:v>
                </c:pt>
                <c:pt idx="4858">
                  <c:v>42.884999999999991</c:v>
                </c:pt>
                <c:pt idx="4859">
                  <c:v>42.895000000000039</c:v>
                </c:pt>
                <c:pt idx="4860">
                  <c:v>42.904999999999973</c:v>
                </c:pt>
                <c:pt idx="4861">
                  <c:v>42.914999999999964</c:v>
                </c:pt>
                <c:pt idx="4862">
                  <c:v>42.925000000000068</c:v>
                </c:pt>
                <c:pt idx="4863">
                  <c:v>42.934999999999945</c:v>
                </c:pt>
                <c:pt idx="4864">
                  <c:v>42.944999999999993</c:v>
                </c:pt>
                <c:pt idx="4865">
                  <c:v>42.954999999999984</c:v>
                </c:pt>
                <c:pt idx="4866">
                  <c:v>42.965000000000032</c:v>
                </c:pt>
                <c:pt idx="4867">
                  <c:v>42.974999999999966</c:v>
                </c:pt>
                <c:pt idx="4868">
                  <c:v>42.984999999999957</c:v>
                </c:pt>
                <c:pt idx="4869">
                  <c:v>42.995000000000061</c:v>
                </c:pt>
                <c:pt idx="4870">
                  <c:v>43.004999999999995</c:v>
                </c:pt>
                <c:pt idx="4871">
                  <c:v>43.014999999999986</c:v>
                </c:pt>
                <c:pt idx="4872">
                  <c:v>43.024999999999977</c:v>
                </c:pt>
                <c:pt idx="4873">
                  <c:v>43.034999999999968</c:v>
                </c:pt>
                <c:pt idx="4874">
                  <c:v>43.044999999999959</c:v>
                </c:pt>
                <c:pt idx="4875">
                  <c:v>43.055000000000007</c:v>
                </c:pt>
                <c:pt idx="4876">
                  <c:v>43.064999999999998</c:v>
                </c:pt>
                <c:pt idx="4877">
                  <c:v>43.075000000000045</c:v>
                </c:pt>
                <c:pt idx="4878">
                  <c:v>43.085000000000036</c:v>
                </c:pt>
                <c:pt idx="4879">
                  <c:v>43.09499999999997</c:v>
                </c:pt>
                <c:pt idx="4880">
                  <c:v>43.104999999999961</c:v>
                </c:pt>
                <c:pt idx="4881">
                  <c:v>43.115000000000009</c:v>
                </c:pt>
                <c:pt idx="4882">
                  <c:v>43.125000000000057</c:v>
                </c:pt>
                <c:pt idx="4883">
                  <c:v>43.134999999999991</c:v>
                </c:pt>
                <c:pt idx="4884">
                  <c:v>43.145000000000039</c:v>
                </c:pt>
                <c:pt idx="4885">
                  <c:v>43.154999999999973</c:v>
                </c:pt>
                <c:pt idx="4886">
                  <c:v>43.164999999999964</c:v>
                </c:pt>
                <c:pt idx="4887">
                  <c:v>43.175000000000068</c:v>
                </c:pt>
                <c:pt idx="4888">
                  <c:v>43.184999999999945</c:v>
                </c:pt>
                <c:pt idx="4889">
                  <c:v>43.194999999999993</c:v>
                </c:pt>
                <c:pt idx="4890">
                  <c:v>43.204999999999984</c:v>
                </c:pt>
                <c:pt idx="4891">
                  <c:v>43.215000000000032</c:v>
                </c:pt>
                <c:pt idx="4892">
                  <c:v>43.224999999999966</c:v>
                </c:pt>
                <c:pt idx="4893">
                  <c:v>43.234999999999957</c:v>
                </c:pt>
                <c:pt idx="4894">
                  <c:v>43.245000000000061</c:v>
                </c:pt>
                <c:pt idx="4895">
                  <c:v>43.254999999999995</c:v>
                </c:pt>
                <c:pt idx="4896">
                  <c:v>43.264999999999986</c:v>
                </c:pt>
                <c:pt idx="4897">
                  <c:v>43.274999999999977</c:v>
                </c:pt>
                <c:pt idx="4898">
                  <c:v>43.284999999999968</c:v>
                </c:pt>
                <c:pt idx="4899">
                  <c:v>43.294999999999959</c:v>
                </c:pt>
                <c:pt idx="4900">
                  <c:v>43.305000000000007</c:v>
                </c:pt>
                <c:pt idx="4901">
                  <c:v>43.314999999999998</c:v>
                </c:pt>
                <c:pt idx="4902">
                  <c:v>43.325000000000045</c:v>
                </c:pt>
                <c:pt idx="4903">
                  <c:v>43.335000000000036</c:v>
                </c:pt>
                <c:pt idx="4904">
                  <c:v>43.34499999999997</c:v>
                </c:pt>
                <c:pt idx="4905">
                  <c:v>43.354999999999961</c:v>
                </c:pt>
                <c:pt idx="4906">
                  <c:v>43.365000000000009</c:v>
                </c:pt>
                <c:pt idx="4907">
                  <c:v>43.375000000000057</c:v>
                </c:pt>
                <c:pt idx="4908">
                  <c:v>43.384999999999991</c:v>
                </c:pt>
                <c:pt idx="4909">
                  <c:v>43.395000000000039</c:v>
                </c:pt>
                <c:pt idx="4910">
                  <c:v>43.404999999999973</c:v>
                </c:pt>
                <c:pt idx="4911">
                  <c:v>43.414999999999964</c:v>
                </c:pt>
                <c:pt idx="4912">
                  <c:v>43.425000000000068</c:v>
                </c:pt>
                <c:pt idx="4913">
                  <c:v>43.434999999999945</c:v>
                </c:pt>
                <c:pt idx="4914">
                  <c:v>43.444999999999993</c:v>
                </c:pt>
                <c:pt idx="4915">
                  <c:v>43.454999999999984</c:v>
                </c:pt>
                <c:pt idx="4916">
                  <c:v>43.465000000000032</c:v>
                </c:pt>
                <c:pt idx="4917">
                  <c:v>43.474999999999966</c:v>
                </c:pt>
                <c:pt idx="4918">
                  <c:v>43.484999999999957</c:v>
                </c:pt>
                <c:pt idx="4919">
                  <c:v>43.495000000000061</c:v>
                </c:pt>
                <c:pt idx="4920">
                  <c:v>43.504999999999995</c:v>
                </c:pt>
                <c:pt idx="4921">
                  <c:v>43.514999999999986</c:v>
                </c:pt>
                <c:pt idx="4922">
                  <c:v>43.524999999999977</c:v>
                </c:pt>
                <c:pt idx="4923">
                  <c:v>43.534999999999968</c:v>
                </c:pt>
                <c:pt idx="4924">
                  <c:v>43.544999999999959</c:v>
                </c:pt>
                <c:pt idx="4925">
                  <c:v>43.555000000000007</c:v>
                </c:pt>
                <c:pt idx="4926">
                  <c:v>43.564999999999998</c:v>
                </c:pt>
                <c:pt idx="4927">
                  <c:v>43.575000000000045</c:v>
                </c:pt>
                <c:pt idx="4928">
                  <c:v>43.585000000000036</c:v>
                </c:pt>
                <c:pt idx="4929">
                  <c:v>43.59499999999997</c:v>
                </c:pt>
                <c:pt idx="4930">
                  <c:v>43.604999999999961</c:v>
                </c:pt>
                <c:pt idx="4931">
                  <c:v>43.615000000000009</c:v>
                </c:pt>
                <c:pt idx="4932">
                  <c:v>43.625000000000057</c:v>
                </c:pt>
                <c:pt idx="4933">
                  <c:v>43.634999999999991</c:v>
                </c:pt>
                <c:pt idx="4934">
                  <c:v>43.645000000000039</c:v>
                </c:pt>
                <c:pt idx="4935">
                  <c:v>43.654999999999973</c:v>
                </c:pt>
                <c:pt idx="4936">
                  <c:v>43.664999999999964</c:v>
                </c:pt>
                <c:pt idx="4937">
                  <c:v>43.675000000000068</c:v>
                </c:pt>
                <c:pt idx="4938">
                  <c:v>43.684999999999945</c:v>
                </c:pt>
                <c:pt idx="4939">
                  <c:v>43.694999999999993</c:v>
                </c:pt>
                <c:pt idx="4940">
                  <c:v>43.704999999999984</c:v>
                </c:pt>
                <c:pt idx="4941">
                  <c:v>43.715000000000032</c:v>
                </c:pt>
                <c:pt idx="4942">
                  <c:v>43.724999999999966</c:v>
                </c:pt>
                <c:pt idx="4943">
                  <c:v>43.734999999999957</c:v>
                </c:pt>
                <c:pt idx="4944">
                  <c:v>43.745000000000061</c:v>
                </c:pt>
                <c:pt idx="4945">
                  <c:v>43.754999999999995</c:v>
                </c:pt>
                <c:pt idx="4946">
                  <c:v>43.764999999999986</c:v>
                </c:pt>
                <c:pt idx="4947">
                  <c:v>43.774999999999977</c:v>
                </c:pt>
                <c:pt idx="4948">
                  <c:v>43.784999999999968</c:v>
                </c:pt>
                <c:pt idx="4949">
                  <c:v>43.794999999999959</c:v>
                </c:pt>
                <c:pt idx="4950">
                  <c:v>43.805000000000007</c:v>
                </c:pt>
                <c:pt idx="4951">
                  <c:v>43.814999999999998</c:v>
                </c:pt>
                <c:pt idx="4952">
                  <c:v>43.825000000000045</c:v>
                </c:pt>
                <c:pt idx="4953">
                  <c:v>43.835000000000036</c:v>
                </c:pt>
                <c:pt idx="4954">
                  <c:v>43.84499999999997</c:v>
                </c:pt>
                <c:pt idx="4955">
                  <c:v>43.854999999999961</c:v>
                </c:pt>
                <c:pt idx="4956">
                  <c:v>43.865000000000009</c:v>
                </c:pt>
                <c:pt idx="4957">
                  <c:v>43.875000000000057</c:v>
                </c:pt>
                <c:pt idx="4958">
                  <c:v>43.884999999999991</c:v>
                </c:pt>
                <c:pt idx="4959">
                  <c:v>43.895000000000039</c:v>
                </c:pt>
                <c:pt idx="4960">
                  <c:v>43.904999999999973</c:v>
                </c:pt>
                <c:pt idx="4961">
                  <c:v>43.914999999999964</c:v>
                </c:pt>
                <c:pt idx="4962">
                  <c:v>43.925000000000068</c:v>
                </c:pt>
                <c:pt idx="4963">
                  <c:v>43.934999999999945</c:v>
                </c:pt>
                <c:pt idx="4964">
                  <c:v>43.944999999999993</c:v>
                </c:pt>
                <c:pt idx="4965">
                  <c:v>43.954999999999984</c:v>
                </c:pt>
                <c:pt idx="4966">
                  <c:v>43.965000000000032</c:v>
                </c:pt>
                <c:pt idx="4967">
                  <c:v>43.974999999999966</c:v>
                </c:pt>
                <c:pt idx="4968">
                  <c:v>43.984999999999957</c:v>
                </c:pt>
                <c:pt idx="4969">
                  <c:v>43.995000000000061</c:v>
                </c:pt>
                <c:pt idx="4970">
                  <c:v>44.004999999999995</c:v>
                </c:pt>
                <c:pt idx="4971">
                  <c:v>44.014999999999986</c:v>
                </c:pt>
                <c:pt idx="4972">
                  <c:v>44.024999999999977</c:v>
                </c:pt>
                <c:pt idx="4973">
                  <c:v>44.034999999999968</c:v>
                </c:pt>
                <c:pt idx="4974">
                  <c:v>44.044999999999959</c:v>
                </c:pt>
                <c:pt idx="4975">
                  <c:v>44.055000000000007</c:v>
                </c:pt>
                <c:pt idx="4976">
                  <c:v>44.064999999999998</c:v>
                </c:pt>
                <c:pt idx="4977">
                  <c:v>44.075000000000045</c:v>
                </c:pt>
                <c:pt idx="4978">
                  <c:v>44.085000000000036</c:v>
                </c:pt>
                <c:pt idx="4979">
                  <c:v>44.09499999999997</c:v>
                </c:pt>
                <c:pt idx="4980">
                  <c:v>44.104999999999961</c:v>
                </c:pt>
                <c:pt idx="4981">
                  <c:v>44.115000000000009</c:v>
                </c:pt>
                <c:pt idx="4982">
                  <c:v>44.125000000000057</c:v>
                </c:pt>
                <c:pt idx="4983">
                  <c:v>44.134999999999991</c:v>
                </c:pt>
                <c:pt idx="4984">
                  <c:v>44.145000000000039</c:v>
                </c:pt>
                <c:pt idx="4985">
                  <c:v>44.154999999999973</c:v>
                </c:pt>
                <c:pt idx="4986">
                  <c:v>44.164999999999964</c:v>
                </c:pt>
                <c:pt idx="4987">
                  <c:v>44.175000000000068</c:v>
                </c:pt>
                <c:pt idx="4988">
                  <c:v>44.184999999999945</c:v>
                </c:pt>
                <c:pt idx="4989">
                  <c:v>44.194999999999993</c:v>
                </c:pt>
                <c:pt idx="4990">
                  <c:v>44.204999999999984</c:v>
                </c:pt>
                <c:pt idx="4991">
                  <c:v>44.215000000000032</c:v>
                </c:pt>
                <c:pt idx="4992">
                  <c:v>44.224999999999966</c:v>
                </c:pt>
                <c:pt idx="4993">
                  <c:v>44.234999999999957</c:v>
                </c:pt>
                <c:pt idx="4994">
                  <c:v>44.245000000000061</c:v>
                </c:pt>
                <c:pt idx="4995">
                  <c:v>44.254999999999995</c:v>
                </c:pt>
                <c:pt idx="4996">
                  <c:v>44.264999999999986</c:v>
                </c:pt>
                <c:pt idx="4997">
                  <c:v>44.274999999999977</c:v>
                </c:pt>
                <c:pt idx="4998">
                  <c:v>44.284999999999968</c:v>
                </c:pt>
                <c:pt idx="4999">
                  <c:v>44.294999999999959</c:v>
                </c:pt>
                <c:pt idx="5000">
                  <c:v>44.305000000000007</c:v>
                </c:pt>
                <c:pt idx="5001">
                  <c:v>44.314999999999998</c:v>
                </c:pt>
                <c:pt idx="5002">
                  <c:v>44.325000000000045</c:v>
                </c:pt>
                <c:pt idx="5003">
                  <c:v>44.335000000000036</c:v>
                </c:pt>
                <c:pt idx="5004">
                  <c:v>44.34499999999997</c:v>
                </c:pt>
                <c:pt idx="5005">
                  <c:v>44.354999999999961</c:v>
                </c:pt>
                <c:pt idx="5006">
                  <c:v>44.365000000000009</c:v>
                </c:pt>
                <c:pt idx="5007">
                  <c:v>44.375000000000057</c:v>
                </c:pt>
                <c:pt idx="5008">
                  <c:v>44.384999999999991</c:v>
                </c:pt>
                <c:pt idx="5009">
                  <c:v>44.395000000000039</c:v>
                </c:pt>
                <c:pt idx="5010">
                  <c:v>44.404999999999973</c:v>
                </c:pt>
                <c:pt idx="5011">
                  <c:v>44.414999999999964</c:v>
                </c:pt>
                <c:pt idx="5012">
                  <c:v>44.425000000000068</c:v>
                </c:pt>
                <c:pt idx="5013">
                  <c:v>44.434999999999945</c:v>
                </c:pt>
                <c:pt idx="5014">
                  <c:v>44.444999999999993</c:v>
                </c:pt>
                <c:pt idx="5015">
                  <c:v>44.454999999999984</c:v>
                </c:pt>
                <c:pt idx="5016">
                  <c:v>44.465000000000032</c:v>
                </c:pt>
                <c:pt idx="5017">
                  <c:v>44.474999999999966</c:v>
                </c:pt>
                <c:pt idx="5018">
                  <c:v>44.484999999999957</c:v>
                </c:pt>
                <c:pt idx="5019">
                  <c:v>44.495000000000061</c:v>
                </c:pt>
                <c:pt idx="5020">
                  <c:v>44.504999999999995</c:v>
                </c:pt>
                <c:pt idx="5021">
                  <c:v>44.514999999999986</c:v>
                </c:pt>
                <c:pt idx="5022">
                  <c:v>44.524999999999977</c:v>
                </c:pt>
                <c:pt idx="5023">
                  <c:v>44.534999999999968</c:v>
                </c:pt>
                <c:pt idx="5024">
                  <c:v>44.544999999999959</c:v>
                </c:pt>
                <c:pt idx="5025">
                  <c:v>44.555000000000007</c:v>
                </c:pt>
                <c:pt idx="5026">
                  <c:v>44.564999999999998</c:v>
                </c:pt>
                <c:pt idx="5027">
                  <c:v>44.575000000000045</c:v>
                </c:pt>
                <c:pt idx="5028">
                  <c:v>44.585000000000036</c:v>
                </c:pt>
                <c:pt idx="5029">
                  <c:v>44.59499999999997</c:v>
                </c:pt>
                <c:pt idx="5030">
                  <c:v>44.604999999999961</c:v>
                </c:pt>
                <c:pt idx="5031">
                  <c:v>44.615000000000009</c:v>
                </c:pt>
                <c:pt idx="5032">
                  <c:v>44.625000000000057</c:v>
                </c:pt>
                <c:pt idx="5033">
                  <c:v>44.634999999999991</c:v>
                </c:pt>
                <c:pt idx="5034">
                  <c:v>44.645000000000039</c:v>
                </c:pt>
                <c:pt idx="5035">
                  <c:v>44.654999999999973</c:v>
                </c:pt>
                <c:pt idx="5036">
                  <c:v>44.664999999999964</c:v>
                </c:pt>
                <c:pt idx="5037">
                  <c:v>44.675000000000068</c:v>
                </c:pt>
                <c:pt idx="5038">
                  <c:v>44.684999999999945</c:v>
                </c:pt>
                <c:pt idx="5039">
                  <c:v>44.694999999999993</c:v>
                </c:pt>
                <c:pt idx="5040">
                  <c:v>44.704999999999984</c:v>
                </c:pt>
                <c:pt idx="5041">
                  <c:v>44.715000000000032</c:v>
                </c:pt>
                <c:pt idx="5042">
                  <c:v>44.724999999999966</c:v>
                </c:pt>
                <c:pt idx="5043">
                  <c:v>44.734999999999957</c:v>
                </c:pt>
                <c:pt idx="5044">
                  <c:v>44.745000000000061</c:v>
                </c:pt>
                <c:pt idx="5045">
                  <c:v>44.754999999999995</c:v>
                </c:pt>
                <c:pt idx="5046">
                  <c:v>44.764999999999986</c:v>
                </c:pt>
                <c:pt idx="5047">
                  <c:v>44.774999999999977</c:v>
                </c:pt>
                <c:pt idx="5048">
                  <c:v>44.784999999999968</c:v>
                </c:pt>
                <c:pt idx="5049">
                  <c:v>44.794999999999959</c:v>
                </c:pt>
                <c:pt idx="5050">
                  <c:v>44.805000000000007</c:v>
                </c:pt>
                <c:pt idx="5051">
                  <c:v>44.814999999999998</c:v>
                </c:pt>
                <c:pt idx="5052">
                  <c:v>44.825000000000045</c:v>
                </c:pt>
                <c:pt idx="5053">
                  <c:v>44.835000000000036</c:v>
                </c:pt>
                <c:pt idx="5054">
                  <c:v>44.84499999999997</c:v>
                </c:pt>
                <c:pt idx="5055">
                  <c:v>44.854999999999961</c:v>
                </c:pt>
                <c:pt idx="5056">
                  <c:v>44.865000000000009</c:v>
                </c:pt>
                <c:pt idx="5057">
                  <c:v>44.875000000000057</c:v>
                </c:pt>
                <c:pt idx="5058">
                  <c:v>44.884999999999991</c:v>
                </c:pt>
                <c:pt idx="5059">
                  <c:v>44.895000000000039</c:v>
                </c:pt>
                <c:pt idx="5060">
                  <c:v>44.904999999999973</c:v>
                </c:pt>
                <c:pt idx="5061">
                  <c:v>44.914999999999964</c:v>
                </c:pt>
                <c:pt idx="5062">
                  <c:v>44.925000000000068</c:v>
                </c:pt>
                <c:pt idx="5063">
                  <c:v>44.934999999999945</c:v>
                </c:pt>
                <c:pt idx="5064">
                  <c:v>44.944999999999993</c:v>
                </c:pt>
                <c:pt idx="5065">
                  <c:v>44.954999999999984</c:v>
                </c:pt>
                <c:pt idx="5066">
                  <c:v>44.965000000000032</c:v>
                </c:pt>
                <c:pt idx="5067">
                  <c:v>44.974999999999966</c:v>
                </c:pt>
                <c:pt idx="5068">
                  <c:v>44.984999999999957</c:v>
                </c:pt>
                <c:pt idx="5069">
                  <c:v>44.995000000000061</c:v>
                </c:pt>
                <c:pt idx="5070">
                  <c:v>45.004999999999995</c:v>
                </c:pt>
                <c:pt idx="5071">
                  <c:v>45.014999999999986</c:v>
                </c:pt>
                <c:pt idx="5072">
                  <c:v>45.024999999999977</c:v>
                </c:pt>
                <c:pt idx="5073">
                  <c:v>45.034999999999968</c:v>
                </c:pt>
                <c:pt idx="5074">
                  <c:v>45.044999999999959</c:v>
                </c:pt>
                <c:pt idx="5075">
                  <c:v>45.055000000000007</c:v>
                </c:pt>
                <c:pt idx="5076">
                  <c:v>45.064999999999998</c:v>
                </c:pt>
                <c:pt idx="5077">
                  <c:v>45.075000000000045</c:v>
                </c:pt>
                <c:pt idx="5078">
                  <c:v>45.085000000000036</c:v>
                </c:pt>
                <c:pt idx="5079">
                  <c:v>45.09499999999997</c:v>
                </c:pt>
                <c:pt idx="5080">
                  <c:v>45.104999999999961</c:v>
                </c:pt>
                <c:pt idx="5081">
                  <c:v>45.115000000000009</c:v>
                </c:pt>
                <c:pt idx="5082">
                  <c:v>45.125000000000057</c:v>
                </c:pt>
                <c:pt idx="5083">
                  <c:v>45.134999999999991</c:v>
                </c:pt>
                <c:pt idx="5084">
                  <c:v>45.145000000000039</c:v>
                </c:pt>
                <c:pt idx="5085">
                  <c:v>45.154999999999973</c:v>
                </c:pt>
                <c:pt idx="5086">
                  <c:v>45.164999999999964</c:v>
                </c:pt>
                <c:pt idx="5087">
                  <c:v>45.175000000000068</c:v>
                </c:pt>
                <c:pt idx="5088">
                  <c:v>45.184999999999945</c:v>
                </c:pt>
                <c:pt idx="5089">
                  <c:v>45.194999999999993</c:v>
                </c:pt>
                <c:pt idx="5090">
                  <c:v>45.204999999999984</c:v>
                </c:pt>
                <c:pt idx="5091">
                  <c:v>45.215000000000032</c:v>
                </c:pt>
                <c:pt idx="5092">
                  <c:v>45.224999999999966</c:v>
                </c:pt>
                <c:pt idx="5093">
                  <c:v>45.234999999999957</c:v>
                </c:pt>
                <c:pt idx="5094">
                  <c:v>45.245000000000061</c:v>
                </c:pt>
                <c:pt idx="5095">
                  <c:v>45.254999999999995</c:v>
                </c:pt>
                <c:pt idx="5096">
                  <c:v>45.264999999999986</c:v>
                </c:pt>
                <c:pt idx="5097">
                  <c:v>45.275000000000034</c:v>
                </c:pt>
                <c:pt idx="5098">
                  <c:v>45.284999999999968</c:v>
                </c:pt>
                <c:pt idx="5099">
                  <c:v>45.295000000000016</c:v>
                </c:pt>
                <c:pt idx="5100">
                  <c:v>45.305000000000007</c:v>
                </c:pt>
                <c:pt idx="5101">
                  <c:v>45.314999999999998</c:v>
                </c:pt>
                <c:pt idx="5102">
                  <c:v>45.324999999999989</c:v>
                </c:pt>
                <c:pt idx="5103">
                  <c:v>45.335000000000036</c:v>
                </c:pt>
                <c:pt idx="5104">
                  <c:v>45.34499999999997</c:v>
                </c:pt>
                <c:pt idx="5105">
                  <c:v>45.354999999999961</c:v>
                </c:pt>
                <c:pt idx="5106">
                  <c:v>45.365000000000009</c:v>
                </c:pt>
                <c:pt idx="5107">
                  <c:v>45.375000000000057</c:v>
                </c:pt>
                <c:pt idx="5108">
                  <c:v>45.384999999999991</c:v>
                </c:pt>
                <c:pt idx="5109">
                  <c:v>45.395000000000039</c:v>
                </c:pt>
                <c:pt idx="5110">
                  <c:v>45.404999999999973</c:v>
                </c:pt>
                <c:pt idx="5111">
                  <c:v>45.414999999999964</c:v>
                </c:pt>
                <c:pt idx="5112">
                  <c:v>45.425000000000068</c:v>
                </c:pt>
                <c:pt idx="5113">
                  <c:v>45.434999999999945</c:v>
                </c:pt>
                <c:pt idx="5114">
                  <c:v>45.444999999999993</c:v>
                </c:pt>
                <c:pt idx="5115">
                  <c:v>45.454999999999984</c:v>
                </c:pt>
                <c:pt idx="5116">
                  <c:v>45.465000000000032</c:v>
                </c:pt>
                <c:pt idx="5117">
                  <c:v>45.474999999999966</c:v>
                </c:pt>
                <c:pt idx="5118">
                  <c:v>45.484999999999957</c:v>
                </c:pt>
                <c:pt idx="5119">
                  <c:v>45.495000000000061</c:v>
                </c:pt>
                <c:pt idx="5120">
                  <c:v>45.504999999999995</c:v>
                </c:pt>
                <c:pt idx="5121">
                  <c:v>45.514999999999986</c:v>
                </c:pt>
                <c:pt idx="5122">
                  <c:v>45.525000000000034</c:v>
                </c:pt>
                <c:pt idx="5123">
                  <c:v>45.534999999999968</c:v>
                </c:pt>
                <c:pt idx="5124">
                  <c:v>45.545000000000016</c:v>
                </c:pt>
                <c:pt idx="5125">
                  <c:v>45.555000000000007</c:v>
                </c:pt>
                <c:pt idx="5126">
                  <c:v>45.564999999999998</c:v>
                </c:pt>
                <c:pt idx="5127">
                  <c:v>45.574999999999989</c:v>
                </c:pt>
                <c:pt idx="5128">
                  <c:v>45.585000000000036</c:v>
                </c:pt>
                <c:pt idx="5129">
                  <c:v>45.59499999999997</c:v>
                </c:pt>
                <c:pt idx="5130">
                  <c:v>45.604999999999961</c:v>
                </c:pt>
                <c:pt idx="5131">
                  <c:v>45.615000000000009</c:v>
                </c:pt>
                <c:pt idx="5132">
                  <c:v>45.625000000000057</c:v>
                </c:pt>
                <c:pt idx="5133">
                  <c:v>45.634999999999991</c:v>
                </c:pt>
                <c:pt idx="5134">
                  <c:v>45.645000000000039</c:v>
                </c:pt>
                <c:pt idx="5135">
                  <c:v>45.654999999999973</c:v>
                </c:pt>
                <c:pt idx="5136">
                  <c:v>45.664999999999964</c:v>
                </c:pt>
                <c:pt idx="5137">
                  <c:v>45.675000000000068</c:v>
                </c:pt>
                <c:pt idx="5138">
                  <c:v>45.684999999999945</c:v>
                </c:pt>
                <c:pt idx="5139">
                  <c:v>45.694999999999993</c:v>
                </c:pt>
                <c:pt idx="5140">
                  <c:v>45.704999999999984</c:v>
                </c:pt>
                <c:pt idx="5141">
                  <c:v>45.715000000000032</c:v>
                </c:pt>
                <c:pt idx="5142">
                  <c:v>45.724999999999966</c:v>
                </c:pt>
                <c:pt idx="5143">
                  <c:v>45.734999999999957</c:v>
                </c:pt>
                <c:pt idx="5144">
                  <c:v>45.745000000000061</c:v>
                </c:pt>
                <c:pt idx="5145">
                  <c:v>45.754999999999995</c:v>
                </c:pt>
                <c:pt idx="5146">
                  <c:v>45.764999999999986</c:v>
                </c:pt>
                <c:pt idx="5147">
                  <c:v>45.775000000000034</c:v>
                </c:pt>
                <c:pt idx="5148">
                  <c:v>45.784999999999968</c:v>
                </c:pt>
                <c:pt idx="5149">
                  <c:v>45.795000000000016</c:v>
                </c:pt>
                <c:pt idx="5150">
                  <c:v>45.805000000000007</c:v>
                </c:pt>
                <c:pt idx="5151">
                  <c:v>45.814999999999998</c:v>
                </c:pt>
                <c:pt idx="5152">
                  <c:v>45.824999999999989</c:v>
                </c:pt>
                <c:pt idx="5153">
                  <c:v>45.835000000000036</c:v>
                </c:pt>
                <c:pt idx="5154">
                  <c:v>45.84499999999997</c:v>
                </c:pt>
                <c:pt idx="5155">
                  <c:v>45.854999999999961</c:v>
                </c:pt>
                <c:pt idx="5156">
                  <c:v>45.865000000000009</c:v>
                </c:pt>
                <c:pt idx="5157">
                  <c:v>45.875000000000057</c:v>
                </c:pt>
                <c:pt idx="5158">
                  <c:v>45.884999999999991</c:v>
                </c:pt>
                <c:pt idx="5159">
                  <c:v>45.895000000000039</c:v>
                </c:pt>
                <c:pt idx="5160">
                  <c:v>45.904999999999973</c:v>
                </c:pt>
                <c:pt idx="5161">
                  <c:v>45.914999999999964</c:v>
                </c:pt>
                <c:pt idx="5162">
                  <c:v>45.925000000000068</c:v>
                </c:pt>
                <c:pt idx="5163">
                  <c:v>45.934999999999945</c:v>
                </c:pt>
                <c:pt idx="5164">
                  <c:v>45.944999999999993</c:v>
                </c:pt>
                <c:pt idx="5165">
                  <c:v>45.954999999999984</c:v>
                </c:pt>
                <c:pt idx="5166">
                  <c:v>45.965000000000032</c:v>
                </c:pt>
                <c:pt idx="5167">
                  <c:v>45.974999999999966</c:v>
                </c:pt>
                <c:pt idx="5168">
                  <c:v>45.984999999999957</c:v>
                </c:pt>
                <c:pt idx="5169">
                  <c:v>45.995000000000061</c:v>
                </c:pt>
                <c:pt idx="5170">
                  <c:v>46.004999999999995</c:v>
                </c:pt>
                <c:pt idx="5171">
                  <c:v>46.014999999999986</c:v>
                </c:pt>
                <c:pt idx="5172">
                  <c:v>46.025000000000034</c:v>
                </c:pt>
                <c:pt idx="5173">
                  <c:v>46.034999999999968</c:v>
                </c:pt>
                <c:pt idx="5174">
                  <c:v>46.045000000000016</c:v>
                </c:pt>
                <c:pt idx="5175">
                  <c:v>46.055000000000007</c:v>
                </c:pt>
                <c:pt idx="5176">
                  <c:v>46.064999999999998</c:v>
                </c:pt>
                <c:pt idx="5177">
                  <c:v>46.074999999999989</c:v>
                </c:pt>
                <c:pt idx="5178">
                  <c:v>46.085000000000036</c:v>
                </c:pt>
                <c:pt idx="5179">
                  <c:v>46.09499999999997</c:v>
                </c:pt>
                <c:pt idx="5180">
                  <c:v>46.104999999999961</c:v>
                </c:pt>
                <c:pt idx="5181">
                  <c:v>46.115000000000009</c:v>
                </c:pt>
                <c:pt idx="5182">
                  <c:v>46.125000000000057</c:v>
                </c:pt>
                <c:pt idx="5183">
                  <c:v>46.134999999999991</c:v>
                </c:pt>
                <c:pt idx="5184">
                  <c:v>46.145000000000039</c:v>
                </c:pt>
                <c:pt idx="5185">
                  <c:v>46.154999999999973</c:v>
                </c:pt>
                <c:pt idx="5186">
                  <c:v>46.164999999999964</c:v>
                </c:pt>
                <c:pt idx="5187">
                  <c:v>46.175000000000068</c:v>
                </c:pt>
                <c:pt idx="5188">
                  <c:v>46.184999999999945</c:v>
                </c:pt>
                <c:pt idx="5189">
                  <c:v>46.194999999999993</c:v>
                </c:pt>
                <c:pt idx="5190">
                  <c:v>46.204999999999984</c:v>
                </c:pt>
                <c:pt idx="5191">
                  <c:v>46.215000000000032</c:v>
                </c:pt>
                <c:pt idx="5192">
                  <c:v>46.224999999999966</c:v>
                </c:pt>
                <c:pt idx="5193">
                  <c:v>46.234999999999957</c:v>
                </c:pt>
                <c:pt idx="5194">
                  <c:v>46.245000000000061</c:v>
                </c:pt>
                <c:pt idx="5195">
                  <c:v>46.254999999999995</c:v>
                </c:pt>
                <c:pt idx="5196">
                  <c:v>46.264999999999986</c:v>
                </c:pt>
                <c:pt idx="5197">
                  <c:v>46.275000000000034</c:v>
                </c:pt>
                <c:pt idx="5198">
                  <c:v>46.284999999999968</c:v>
                </c:pt>
                <c:pt idx="5199">
                  <c:v>46.295000000000016</c:v>
                </c:pt>
                <c:pt idx="5200">
                  <c:v>46.305000000000007</c:v>
                </c:pt>
                <c:pt idx="5201">
                  <c:v>46.314999999999998</c:v>
                </c:pt>
                <c:pt idx="5202">
                  <c:v>46.324999999999989</c:v>
                </c:pt>
                <c:pt idx="5203">
                  <c:v>46.335000000000036</c:v>
                </c:pt>
                <c:pt idx="5204">
                  <c:v>46.34499999999997</c:v>
                </c:pt>
                <c:pt idx="5205">
                  <c:v>46.354999999999961</c:v>
                </c:pt>
                <c:pt idx="5206">
                  <c:v>46.365000000000009</c:v>
                </c:pt>
                <c:pt idx="5207">
                  <c:v>46.375000000000057</c:v>
                </c:pt>
                <c:pt idx="5208">
                  <c:v>46.384999999999991</c:v>
                </c:pt>
                <c:pt idx="5209">
                  <c:v>46.395000000000039</c:v>
                </c:pt>
                <c:pt idx="5210">
                  <c:v>46.404999999999973</c:v>
                </c:pt>
                <c:pt idx="5211">
                  <c:v>46.414999999999964</c:v>
                </c:pt>
                <c:pt idx="5212">
                  <c:v>46.425000000000068</c:v>
                </c:pt>
                <c:pt idx="5213">
                  <c:v>46.434999999999945</c:v>
                </c:pt>
                <c:pt idx="5214">
                  <c:v>46.444999999999993</c:v>
                </c:pt>
                <c:pt idx="5215">
                  <c:v>46.454999999999984</c:v>
                </c:pt>
                <c:pt idx="5216">
                  <c:v>46.465000000000032</c:v>
                </c:pt>
                <c:pt idx="5217">
                  <c:v>46.474999999999966</c:v>
                </c:pt>
                <c:pt idx="5218">
                  <c:v>46.484999999999957</c:v>
                </c:pt>
                <c:pt idx="5219">
                  <c:v>46.495000000000061</c:v>
                </c:pt>
                <c:pt idx="5220">
                  <c:v>46.504999999999995</c:v>
                </c:pt>
                <c:pt idx="5221">
                  <c:v>46.514999999999986</c:v>
                </c:pt>
                <c:pt idx="5222">
                  <c:v>46.525000000000034</c:v>
                </c:pt>
                <c:pt idx="5223">
                  <c:v>46.534999999999968</c:v>
                </c:pt>
                <c:pt idx="5224">
                  <c:v>46.545000000000016</c:v>
                </c:pt>
                <c:pt idx="5225">
                  <c:v>46.555000000000007</c:v>
                </c:pt>
                <c:pt idx="5226">
                  <c:v>46.564999999999998</c:v>
                </c:pt>
                <c:pt idx="5227">
                  <c:v>46.574999999999989</c:v>
                </c:pt>
                <c:pt idx="5228">
                  <c:v>46.585000000000036</c:v>
                </c:pt>
                <c:pt idx="5229">
                  <c:v>46.59499999999997</c:v>
                </c:pt>
                <c:pt idx="5230">
                  <c:v>46.604999999999961</c:v>
                </c:pt>
                <c:pt idx="5231">
                  <c:v>46.615000000000009</c:v>
                </c:pt>
                <c:pt idx="5232">
                  <c:v>46.625000000000057</c:v>
                </c:pt>
                <c:pt idx="5233">
                  <c:v>46.634999999999991</c:v>
                </c:pt>
                <c:pt idx="5234">
                  <c:v>46.645000000000039</c:v>
                </c:pt>
                <c:pt idx="5235">
                  <c:v>46.654999999999973</c:v>
                </c:pt>
                <c:pt idx="5236">
                  <c:v>46.664999999999964</c:v>
                </c:pt>
                <c:pt idx="5237">
                  <c:v>46.675000000000068</c:v>
                </c:pt>
                <c:pt idx="5238">
                  <c:v>46.684999999999945</c:v>
                </c:pt>
                <c:pt idx="5239">
                  <c:v>46.694999999999993</c:v>
                </c:pt>
                <c:pt idx="5240">
                  <c:v>46.704999999999984</c:v>
                </c:pt>
                <c:pt idx="5241">
                  <c:v>46.715000000000032</c:v>
                </c:pt>
                <c:pt idx="5242">
                  <c:v>46.724999999999966</c:v>
                </c:pt>
                <c:pt idx="5243">
                  <c:v>46.734999999999957</c:v>
                </c:pt>
                <c:pt idx="5244">
                  <c:v>46.745000000000061</c:v>
                </c:pt>
                <c:pt idx="5245">
                  <c:v>46.754999999999995</c:v>
                </c:pt>
                <c:pt idx="5246">
                  <c:v>46.764999999999986</c:v>
                </c:pt>
                <c:pt idx="5247">
                  <c:v>46.775000000000034</c:v>
                </c:pt>
                <c:pt idx="5248">
                  <c:v>46.784999999999968</c:v>
                </c:pt>
                <c:pt idx="5249">
                  <c:v>46.795000000000016</c:v>
                </c:pt>
                <c:pt idx="5250">
                  <c:v>46.805000000000007</c:v>
                </c:pt>
                <c:pt idx="5251">
                  <c:v>46.814999999999998</c:v>
                </c:pt>
                <c:pt idx="5252">
                  <c:v>46.824999999999989</c:v>
                </c:pt>
                <c:pt idx="5253">
                  <c:v>46.835000000000036</c:v>
                </c:pt>
                <c:pt idx="5254">
                  <c:v>46.84499999999997</c:v>
                </c:pt>
                <c:pt idx="5255">
                  <c:v>46.854999999999961</c:v>
                </c:pt>
                <c:pt idx="5256">
                  <c:v>46.865000000000009</c:v>
                </c:pt>
                <c:pt idx="5257">
                  <c:v>46.875000000000057</c:v>
                </c:pt>
                <c:pt idx="5258">
                  <c:v>46.884999999999991</c:v>
                </c:pt>
                <c:pt idx="5259">
                  <c:v>46.895000000000039</c:v>
                </c:pt>
                <c:pt idx="5260">
                  <c:v>46.904999999999973</c:v>
                </c:pt>
                <c:pt idx="5261">
                  <c:v>46.914999999999964</c:v>
                </c:pt>
                <c:pt idx="5262">
                  <c:v>46.925000000000068</c:v>
                </c:pt>
                <c:pt idx="5263">
                  <c:v>46.934999999999945</c:v>
                </c:pt>
                <c:pt idx="5264">
                  <c:v>46.944999999999993</c:v>
                </c:pt>
                <c:pt idx="5265">
                  <c:v>46.954999999999984</c:v>
                </c:pt>
                <c:pt idx="5266">
                  <c:v>46.965000000000032</c:v>
                </c:pt>
                <c:pt idx="5267">
                  <c:v>46.974999999999966</c:v>
                </c:pt>
                <c:pt idx="5268">
                  <c:v>46.984999999999957</c:v>
                </c:pt>
                <c:pt idx="5269">
                  <c:v>46.995000000000061</c:v>
                </c:pt>
                <c:pt idx="5270">
                  <c:v>47.004999999999995</c:v>
                </c:pt>
                <c:pt idx="5271">
                  <c:v>47.014999999999986</c:v>
                </c:pt>
                <c:pt idx="5272">
                  <c:v>47.025000000000034</c:v>
                </c:pt>
                <c:pt idx="5273">
                  <c:v>47.034999999999968</c:v>
                </c:pt>
                <c:pt idx="5274">
                  <c:v>47.045000000000016</c:v>
                </c:pt>
                <c:pt idx="5275">
                  <c:v>47.055000000000007</c:v>
                </c:pt>
                <c:pt idx="5276">
                  <c:v>47.064999999999998</c:v>
                </c:pt>
                <c:pt idx="5277">
                  <c:v>47.074999999999989</c:v>
                </c:pt>
                <c:pt idx="5278">
                  <c:v>47.085000000000036</c:v>
                </c:pt>
                <c:pt idx="5279">
                  <c:v>47.09499999999997</c:v>
                </c:pt>
                <c:pt idx="5280">
                  <c:v>47.104999999999961</c:v>
                </c:pt>
                <c:pt idx="5281">
                  <c:v>47.115000000000009</c:v>
                </c:pt>
                <c:pt idx="5282">
                  <c:v>47.125000000000057</c:v>
                </c:pt>
                <c:pt idx="5283">
                  <c:v>47.134999999999991</c:v>
                </c:pt>
                <c:pt idx="5284">
                  <c:v>47.145000000000039</c:v>
                </c:pt>
                <c:pt idx="5285">
                  <c:v>47.154999999999973</c:v>
                </c:pt>
                <c:pt idx="5286">
                  <c:v>47.164999999999964</c:v>
                </c:pt>
                <c:pt idx="5287">
                  <c:v>47.175000000000068</c:v>
                </c:pt>
                <c:pt idx="5288">
                  <c:v>47.184999999999945</c:v>
                </c:pt>
                <c:pt idx="5289">
                  <c:v>47.194999999999993</c:v>
                </c:pt>
                <c:pt idx="5290">
                  <c:v>47.204999999999984</c:v>
                </c:pt>
                <c:pt idx="5291">
                  <c:v>47.215000000000032</c:v>
                </c:pt>
                <c:pt idx="5292">
                  <c:v>47.224999999999966</c:v>
                </c:pt>
                <c:pt idx="5293">
                  <c:v>47.234999999999957</c:v>
                </c:pt>
                <c:pt idx="5294">
                  <c:v>47.245000000000061</c:v>
                </c:pt>
                <c:pt idx="5295">
                  <c:v>47.254999999999995</c:v>
                </c:pt>
                <c:pt idx="5296">
                  <c:v>47.264999999999986</c:v>
                </c:pt>
                <c:pt idx="5297">
                  <c:v>47.275000000000034</c:v>
                </c:pt>
                <c:pt idx="5298">
                  <c:v>47.284999999999968</c:v>
                </c:pt>
                <c:pt idx="5299">
                  <c:v>47.295000000000016</c:v>
                </c:pt>
              </c:numCache>
            </c:numRef>
          </c:xVal>
          <c:yVal>
            <c:numRef>
              <c:f>List1!$S$11:$S$10000</c:f>
              <c:numCache>
                <c:formatCode>General</c:formatCode>
                <c:ptCount val="9990"/>
                <c:pt idx="0">
                  <c:v>66.390822158415844</c:v>
                </c:pt>
                <c:pt idx="1">
                  <c:v>66.390393782178208</c:v>
                </c:pt>
                <c:pt idx="2">
                  <c:v>66.390503237623776</c:v>
                </c:pt>
                <c:pt idx="3">
                  <c:v>66.390239000000037</c:v>
                </c:pt>
                <c:pt idx="4">
                  <c:v>66.390521198019798</c:v>
                </c:pt>
                <c:pt idx="5">
                  <c:v>66.390482019801965</c:v>
                </c:pt>
                <c:pt idx="6">
                  <c:v>66.3907086930693</c:v>
                </c:pt>
                <c:pt idx="7">
                  <c:v>66.390540544554483</c:v>
                </c:pt>
                <c:pt idx="8">
                  <c:v>66.390868227722777</c:v>
                </c:pt>
                <c:pt idx="9">
                  <c:v>66.390824999999992</c:v>
                </c:pt>
                <c:pt idx="10">
                  <c:v>66.390888316831692</c:v>
                </c:pt>
                <c:pt idx="11">
                  <c:v>66.390384861386153</c:v>
                </c:pt>
                <c:pt idx="12">
                  <c:v>66.390600851485175</c:v>
                </c:pt>
                <c:pt idx="13">
                  <c:v>66.39040434653468</c:v>
                </c:pt>
                <c:pt idx="14">
                  <c:v>66.390172287128749</c:v>
                </c:pt>
                <c:pt idx="15">
                  <c:v>66.389674019802015</c:v>
                </c:pt>
                <c:pt idx="16">
                  <c:v>66.389403287128729</c:v>
                </c:pt>
                <c:pt idx="17">
                  <c:v>66.389009653465308</c:v>
                </c:pt>
                <c:pt idx="18">
                  <c:v>66.389274811881194</c:v>
                </c:pt>
                <c:pt idx="19">
                  <c:v>66.389289475247509</c:v>
                </c:pt>
                <c:pt idx="20">
                  <c:v>66.388630663366328</c:v>
                </c:pt>
                <c:pt idx="21">
                  <c:v>66.388333049504965</c:v>
                </c:pt>
                <c:pt idx="22">
                  <c:v>66.387876366336641</c:v>
                </c:pt>
                <c:pt idx="23">
                  <c:v>66.388336405940606</c:v>
                </c:pt>
                <c:pt idx="24">
                  <c:v>66.387589891089135</c:v>
                </c:pt>
                <c:pt idx="25">
                  <c:v>66.3880046336634</c:v>
                </c:pt>
                <c:pt idx="26">
                  <c:v>66.388196891089123</c:v>
                </c:pt>
                <c:pt idx="27">
                  <c:v>66.387877425742559</c:v>
                </c:pt>
                <c:pt idx="28">
                  <c:v>66.387656544554446</c:v>
                </c:pt>
                <c:pt idx="29">
                  <c:v>66.387084435643558</c:v>
                </c:pt>
                <c:pt idx="30">
                  <c:v>66.38727672277227</c:v>
                </c:pt>
                <c:pt idx="31">
                  <c:v>66.387230712871315</c:v>
                </c:pt>
                <c:pt idx="32">
                  <c:v>66.387505118811902</c:v>
                </c:pt>
                <c:pt idx="33">
                  <c:v>66.38836409900992</c:v>
                </c:pt>
                <c:pt idx="34">
                  <c:v>66.393522396039614</c:v>
                </c:pt>
                <c:pt idx="35">
                  <c:v>66.405504297029722</c:v>
                </c:pt>
                <c:pt idx="36">
                  <c:v>66.431297613861389</c:v>
                </c:pt>
                <c:pt idx="37">
                  <c:v>66.4635616039604</c:v>
                </c:pt>
                <c:pt idx="38">
                  <c:v>66.495215920792077</c:v>
                </c:pt>
                <c:pt idx="39">
                  <c:v>66.51655962376239</c:v>
                </c:pt>
                <c:pt idx="40">
                  <c:v>66.53997245544555</c:v>
                </c:pt>
                <c:pt idx="41">
                  <c:v>66.553267613861408</c:v>
                </c:pt>
                <c:pt idx="42">
                  <c:v>66.565721514851475</c:v>
                </c:pt>
                <c:pt idx="43">
                  <c:v>66.569505118811932</c:v>
                </c:pt>
                <c:pt idx="44">
                  <c:v>66.562432009900959</c:v>
                </c:pt>
                <c:pt idx="45">
                  <c:v>66.543272782178235</c:v>
                </c:pt>
                <c:pt idx="46">
                  <c:v>66.509659366336621</c:v>
                </c:pt>
                <c:pt idx="47">
                  <c:v>66.478939049504959</c:v>
                </c:pt>
                <c:pt idx="48">
                  <c:v>66.466656930693048</c:v>
                </c:pt>
                <c:pt idx="49">
                  <c:v>66.466092475247507</c:v>
                </c:pt>
                <c:pt idx="50">
                  <c:v>66.475645732673229</c:v>
                </c:pt>
                <c:pt idx="51">
                  <c:v>66.499673495049493</c:v>
                </c:pt>
                <c:pt idx="52">
                  <c:v>66.522719722772266</c:v>
                </c:pt>
                <c:pt idx="53">
                  <c:v>66.536469900990113</c:v>
                </c:pt>
                <c:pt idx="54">
                  <c:v>66.537692297029707</c:v>
                </c:pt>
                <c:pt idx="55">
                  <c:v>66.535258118811882</c:v>
                </c:pt>
                <c:pt idx="56">
                  <c:v>66.524910198019811</c:v>
                </c:pt>
                <c:pt idx="57">
                  <c:v>66.521622049504927</c:v>
                </c:pt>
                <c:pt idx="58">
                  <c:v>66.521801257425722</c:v>
                </c:pt>
                <c:pt idx="59">
                  <c:v>66.523131366336628</c:v>
                </c:pt>
                <c:pt idx="60">
                  <c:v>66.53388803960398</c:v>
                </c:pt>
                <c:pt idx="61">
                  <c:v>66.536998069306932</c:v>
                </c:pt>
                <c:pt idx="62">
                  <c:v>66.537541782178252</c:v>
                </c:pt>
                <c:pt idx="63">
                  <c:v>66.537169138613862</c:v>
                </c:pt>
                <c:pt idx="64">
                  <c:v>66.535260851485134</c:v>
                </c:pt>
                <c:pt idx="65">
                  <c:v>66.530577356435643</c:v>
                </c:pt>
                <c:pt idx="66">
                  <c:v>66.525544831683149</c:v>
                </c:pt>
                <c:pt idx="67">
                  <c:v>66.524687990099011</c:v>
                </c:pt>
                <c:pt idx="68">
                  <c:v>66.524934801980208</c:v>
                </c:pt>
                <c:pt idx="69">
                  <c:v>66.525107722772248</c:v>
                </c:pt>
                <c:pt idx="70">
                  <c:v>66.524977702970261</c:v>
                </c:pt>
                <c:pt idx="71">
                  <c:v>66.523843702970325</c:v>
                </c:pt>
                <c:pt idx="72">
                  <c:v>66.519397089108892</c:v>
                </c:pt>
                <c:pt idx="73">
                  <c:v>66.508540366336618</c:v>
                </c:pt>
                <c:pt idx="74">
                  <c:v>66.505792742574258</c:v>
                </c:pt>
                <c:pt idx="75">
                  <c:v>66.50631867326733</c:v>
                </c:pt>
                <c:pt idx="76">
                  <c:v>66.508384356435627</c:v>
                </c:pt>
                <c:pt idx="77">
                  <c:v>66.516321079207927</c:v>
                </c:pt>
                <c:pt idx="78">
                  <c:v>66.523613475247529</c:v>
                </c:pt>
                <c:pt idx="79">
                  <c:v>66.524730198019824</c:v>
                </c:pt>
                <c:pt idx="80">
                  <c:v>66.524524900990087</c:v>
                </c:pt>
                <c:pt idx="81">
                  <c:v>66.523412326732696</c:v>
                </c:pt>
                <c:pt idx="82">
                  <c:v>66.522381940594059</c:v>
                </c:pt>
                <c:pt idx="83">
                  <c:v>66.521767960396048</c:v>
                </c:pt>
                <c:pt idx="84">
                  <c:v>66.521199247524791</c:v>
                </c:pt>
                <c:pt idx="85">
                  <c:v>66.519672148514857</c:v>
                </c:pt>
                <c:pt idx="86">
                  <c:v>66.518855445544546</c:v>
                </c:pt>
                <c:pt idx="87">
                  <c:v>66.512555881188149</c:v>
                </c:pt>
                <c:pt idx="88">
                  <c:v>66.505308346534619</c:v>
                </c:pt>
                <c:pt idx="89">
                  <c:v>66.501062871287161</c:v>
                </c:pt>
                <c:pt idx="90">
                  <c:v>66.500443198019823</c:v>
                </c:pt>
                <c:pt idx="91">
                  <c:v>66.500424465346541</c:v>
                </c:pt>
                <c:pt idx="92">
                  <c:v>66.5004919108911</c:v>
                </c:pt>
                <c:pt idx="93">
                  <c:v>66.501427782178226</c:v>
                </c:pt>
                <c:pt idx="94">
                  <c:v>66.501332287128704</c:v>
                </c:pt>
                <c:pt idx="95">
                  <c:v>66.501454079207903</c:v>
                </c:pt>
                <c:pt idx="96">
                  <c:v>66.503377376237623</c:v>
                </c:pt>
                <c:pt idx="97">
                  <c:v>66.511962108910879</c:v>
                </c:pt>
                <c:pt idx="98">
                  <c:v>66.528449148514866</c:v>
                </c:pt>
                <c:pt idx="99">
                  <c:v>66.541134336633661</c:v>
                </c:pt>
                <c:pt idx="100">
                  <c:v>66.551336099009859</c:v>
                </c:pt>
                <c:pt idx="101">
                  <c:v>66.562872198019804</c:v>
                </c:pt>
                <c:pt idx="102">
                  <c:v>66.575530168316817</c:v>
                </c:pt>
                <c:pt idx="103">
                  <c:v>66.584193871287113</c:v>
                </c:pt>
                <c:pt idx="104">
                  <c:v>66.585883861386137</c:v>
                </c:pt>
                <c:pt idx="105">
                  <c:v>66.587882099009889</c:v>
                </c:pt>
                <c:pt idx="106">
                  <c:v>66.591687594059422</c:v>
                </c:pt>
                <c:pt idx="107">
                  <c:v>66.60272334653466</c:v>
                </c:pt>
                <c:pt idx="108">
                  <c:v>66.619484742574258</c:v>
                </c:pt>
                <c:pt idx="109">
                  <c:v>66.628642910891074</c:v>
                </c:pt>
                <c:pt idx="110">
                  <c:v>66.634166168316838</c:v>
                </c:pt>
                <c:pt idx="111">
                  <c:v>66.638018554455428</c:v>
                </c:pt>
                <c:pt idx="112">
                  <c:v>66.643024999999994</c:v>
                </c:pt>
                <c:pt idx="113">
                  <c:v>66.649762821782204</c:v>
                </c:pt>
                <c:pt idx="114">
                  <c:v>66.664944326732666</c:v>
                </c:pt>
                <c:pt idx="115">
                  <c:v>66.67960368316831</c:v>
                </c:pt>
                <c:pt idx="116">
                  <c:v>66.694912792079222</c:v>
                </c:pt>
                <c:pt idx="117">
                  <c:v>66.705776920792076</c:v>
                </c:pt>
                <c:pt idx="118">
                  <c:v>66.720141445544584</c:v>
                </c:pt>
                <c:pt idx="119">
                  <c:v>66.735095465346546</c:v>
                </c:pt>
                <c:pt idx="120">
                  <c:v>66.742513990098985</c:v>
                </c:pt>
                <c:pt idx="121">
                  <c:v>66.745738128712873</c:v>
                </c:pt>
                <c:pt idx="122">
                  <c:v>66.749230693069322</c:v>
                </c:pt>
                <c:pt idx="123">
                  <c:v>66.754258425742591</c:v>
                </c:pt>
                <c:pt idx="124">
                  <c:v>66.761830732673246</c:v>
                </c:pt>
                <c:pt idx="125">
                  <c:v>66.767759702970324</c:v>
                </c:pt>
                <c:pt idx="126">
                  <c:v>66.772486227722823</c:v>
                </c:pt>
                <c:pt idx="127">
                  <c:v>66.778800039603937</c:v>
                </c:pt>
                <c:pt idx="128">
                  <c:v>66.782858752475249</c:v>
                </c:pt>
                <c:pt idx="129">
                  <c:v>66.784655425742557</c:v>
                </c:pt>
                <c:pt idx="130">
                  <c:v>66.784924752475234</c:v>
                </c:pt>
                <c:pt idx="131">
                  <c:v>66.784975059405937</c:v>
                </c:pt>
                <c:pt idx="132">
                  <c:v>66.784616138613856</c:v>
                </c:pt>
                <c:pt idx="133">
                  <c:v>66.784602009901022</c:v>
                </c:pt>
                <c:pt idx="134">
                  <c:v>66.785275801980191</c:v>
                </c:pt>
                <c:pt idx="135">
                  <c:v>66.786949465346552</c:v>
                </c:pt>
                <c:pt idx="136">
                  <c:v>66.789183297029709</c:v>
                </c:pt>
                <c:pt idx="137">
                  <c:v>66.790043306930727</c:v>
                </c:pt>
                <c:pt idx="138">
                  <c:v>66.790777485148539</c:v>
                </c:pt>
                <c:pt idx="139">
                  <c:v>66.790898980198037</c:v>
                </c:pt>
                <c:pt idx="140">
                  <c:v>66.79099694059407</c:v>
                </c:pt>
                <c:pt idx="141">
                  <c:v>66.791260782178227</c:v>
                </c:pt>
                <c:pt idx="142">
                  <c:v>66.791658702970324</c:v>
                </c:pt>
                <c:pt idx="143">
                  <c:v>66.793225287128692</c:v>
                </c:pt>
                <c:pt idx="144">
                  <c:v>66.794464623762323</c:v>
                </c:pt>
                <c:pt idx="145">
                  <c:v>66.796166900990102</c:v>
                </c:pt>
                <c:pt idx="146">
                  <c:v>66.797790861386119</c:v>
                </c:pt>
                <c:pt idx="147">
                  <c:v>66.800471247524754</c:v>
                </c:pt>
                <c:pt idx="148">
                  <c:v>66.803542188118811</c:v>
                </c:pt>
                <c:pt idx="149">
                  <c:v>66.805831762376243</c:v>
                </c:pt>
                <c:pt idx="150">
                  <c:v>66.809750980198018</c:v>
                </c:pt>
                <c:pt idx="151">
                  <c:v>66.816201940594055</c:v>
                </c:pt>
                <c:pt idx="152">
                  <c:v>66.822109574257439</c:v>
                </c:pt>
                <c:pt idx="153">
                  <c:v>66.8281889108911</c:v>
                </c:pt>
                <c:pt idx="154">
                  <c:v>66.832172217821821</c:v>
                </c:pt>
                <c:pt idx="155">
                  <c:v>66.834735831683176</c:v>
                </c:pt>
                <c:pt idx="156">
                  <c:v>66.838006821782216</c:v>
                </c:pt>
                <c:pt idx="157">
                  <c:v>66.8401159108911</c:v>
                </c:pt>
                <c:pt idx="158">
                  <c:v>66.842664108910839</c:v>
                </c:pt>
                <c:pt idx="159">
                  <c:v>66.848066346534637</c:v>
                </c:pt>
                <c:pt idx="160">
                  <c:v>66.852644099009908</c:v>
                </c:pt>
                <c:pt idx="161">
                  <c:v>66.860165237623789</c:v>
                </c:pt>
                <c:pt idx="162">
                  <c:v>66.865021930693061</c:v>
                </c:pt>
                <c:pt idx="163">
                  <c:v>66.870162435643564</c:v>
                </c:pt>
                <c:pt idx="164">
                  <c:v>66.882977198019788</c:v>
                </c:pt>
                <c:pt idx="165">
                  <c:v>66.893284861386164</c:v>
                </c:pt>
                <c:pt idx="166">
                  <c:v>66.898349049504944</c:v>
                </c:pt>
                <c:pt idx="167">
                  <c:v>66.90272839603962</c:v>
                </c:pt>
                <c:pt idx="168">
                  <c:v>66.909878960396043</c:v>
                </c:pt>
                <c:pt idx="169">
                  <c:v>66.914452663366333</c:v>
                </c:pt>
                <c:pt idx="170">
                  <c:v>66.919838762376244</c:v>
                </c:pt>
                <c:pt idx="171">
                  <c:v>66.925755544554448</c:v>
                </c:pt>
                <c:pt idx="172">
                  <c:v>66.932429217821777</c:v>
                </c:pt>
                <c:pt idx="173">
                  <c:v>66.937261871287092</c:v>
                </c:pt>
                <c:pt idx="174">
                  <c:v>66.946840069306916</c:v>
                </c:pt>
                <c:pt idx="175">
                  <c:v>66.952886861386148</c:v>
                </c:pt>
                <c:pt idx="176">
                  <c:v>66.961950950495037</c:v>
                </c:pt>
                <c:pt idx="177">
                  <c:v>66.976512554455454</c:v>
                </c:pt>
                <c:pt idx="178">
                  <c:v>66.984219495049501</c:v>
                </c:pt>
                <c:pt idx="179">
                  <c:v>66.990684475247519</c:v>
                </c:pt>
                <c:pt idx="180">
                  <c:v>67.00014267326732</c:v>
                </c:pt>
                <c:pt idx="181">
                  <c:v>67.005942900990092</c:v>
                </c:pt>
                <c:pt idx="182">
                  <c:v>67.006207158415862</c:v>
                </c:pt>
                <c:pt idx="183">
                  <c:v>67.006036881188123</c:v>
                </c:pt>
                <c:pt idx="184">
                  <c:v>67.005417356435657</c:v>
                </c:pt>
                <c:pt idx="185">
                  <c:v>67.005286653465305</c:v>
                </c:pt>
                <c:pt idx="186">
                  <c:v>67.004923514851512</c:v>
                </c:pt>
                <c:pt idx="187">
                  <c:v>67.005477168316844</c:v>
                </c:pt>
                <c:pt idx="188">
                  <c:v>67.007621376237651</c:v>
                </c:pt>
                <c:pt idx="189">
                  <c:v>67.014377514851475</c:v>
                </c:pt>
                <c:pt idx="190">
                  <c:v>67.021713059405926</c:v>
                </c:pt>
                <c:pt idx="191">
                  <c:v>67.030086435643554</c:v>
                </c:pt>
                <c:pt idx="192">
                  <c:v>67.035824970297028</c:v>
                </c:pt>
                <c:pt idx="193">
                  <c:v>67.03760815841585</c:v>
                </c:pt>
                <c:pt idx="194">
                  <c:v>67.039018148514856</c:v>
                </c:pt>
                <c:pt idx="195">
                  <c:v>67.039220564356441</c:v>
                </c:pt>
                <c:pt idx="196">
                  <c:v>67.03951692079211</c:v>
                </c:pt>
                <c:pt idx="197">
                  <c:v>67.039395772277246</c:v>
                </c:pt>
                <c:pt idx="198">
                  <c:v>67.03943012871288</c:v>
                </c:pt>
                <c:pt idx="199">
                  <c:v>67.039543386138618</c:v>
                </c:pt>
                <c:pt idx="200">
                  <c:v>67.038993851485102</c:v>
                </c:pt>
                <c:pt idx="201">
                  <c:v>67.039501574257429</c:v>
                </c:pt>
                <c:pt idx="202">
                  <c:v>67.03915849504952</c:v>
                </c:pt>
                <c:pt idx="203">
                  <c:v>67.039999237623761</c:v>
                </c:pt>
                <c:pt idx="204">
                  <c:v>67.042387435643576</c:v>
                </c:pt>
                <c:pt idx="205">
                  <c:v>67.046410534653447</c:v>
                </c:pt>
                <c:pt idx="206">
                  <c:v>67.05377490099012</c:v>
                </c:pt>
                <c:pt idx="207">
                  <c:v>67.06282227722771</c:v>
                </c:pt>
                <c:pt idx="208">
                  <c:v>67.072949247524733</c:v>
                </c:pt>
                <c:pt idx="209">
                  <c:v>67.083480554455448</c:v>
                </c:pt>
                <c:pt idx="210">
                  <c:v>67.088630158415867</c:v>
                </c:pt>
                <c:pt idx="211">
                  <c:v>67.094552544554446</c:v>
                </c:pt>
                <c:pt idx="212">
                  <c:v>67.096512643564353</c:v>
                </c:pt>
                <c:pt idx="213">
                  <c:v>67.0974439009901</c:v>
                </c:pt>
                <c:pt idx="214">
                  <c:v>67.097744000000006</c:v>
                </c:pt>
                <c:pt idx="215">
                  <c:v>67.098367267326722</c:v>
                </c:pt>
                <c:pt idx="216">
                  <c:v>67.098863693069305</c:v>
                </c:pt>
                <c:pt idx="217">
                  <c:v>67.098931693069332</c:v>
                </c:pt>
                <c:pt idx="218">
                  <c:v>67.099460603960381</c:v>
                </c:pt>
                <c:pt idx="219">
                  <c:v>67.099908039603946</c:v>
                </c:pt>
                <c:pt idx="220">
                  <c:v>67.100669782178215</c:v>
                </c:pt>
                <c:pt idx="221">
                  <c:v>67.101848277227717</c:v>
                </c:pt>
                <c:pt idx="222">
                  <c:v>67.104856504950504</c:v>
                </c:pt>
                <c:pt idx="223">
                  <c:v>67.113346673267301</c:v>
                </c:pt>
                <c:pt idx="224">
                  <c:v>67.122998079207932</c:v>
                </c:pt>
                <c:pt idx="225">
                  <c:v>67.13544428712872</c:v>
                </c:pt>
                <c:pt idx="226">
                  <c:v>67.145145336633618</c:v>
                </c:pt>
                <c:pt idx="227">
                  <c:v>67.158252910891093</c:v>
                </c:pt>
                <c:pt idx="228">
                  <c:v>67.170575108910896</c:v>
                </c:pt>
                <c:pt idx="229">
                  <c:v>67.178094504950479</c:v>
                </c:pt>
                <c:pt idx="230">
                  <c:v>67.18399092079207</c:v>
                </c:pt>
                <c:pt idx="231">
                  <c:v>67.185965891089111</c:v>
                </c:pt>
                <c:pt idx="232">
                  <c:v>67.187160683168315</c:v>
                </c:pt>
                <c:pt idx="233">
                  <c:v>67.188104148514839</c:v>
                </c:pt>
                <c:pt idx="234">
                  <c:v>67.189004633663373</c:v>
                </c:pt>
                <c:pt idx="235">
                  <c:v>67.189876178217816</c:v>
                </c:pt>
                <c:pt idx="236">
                  <c:v>67.193275405940582</c:v>
                </c:pt>
                <c:pt idx="237">
                  <c:v>67.200179247524773</c:v>
                </c:pt>
                <c:pt idx="238">
                  <c:v>67.207808059405934</c:v>
                </c:pt>
                <c:pt idx="239">
                  <c:v>67.215787752475237</c:v>
                </c:pt>
                <c:pt idx="240">
                  <c:v>67.220209306930698</c:v>
                </c:pt>
                <c:pt idx="241">
                  <c:v>67.22400026732673</c:v>
                </c:pt>
                <c:pt idx="242">
                  <c:v>67.231553287128705</c:v>
                </c:pt>
                <c:pt idx="243">
                  <c:v>67.242032693069305</c:v>
                </c:pt>
                <c:pt idx="244">
                  <c:v>67.252486643564353</c:v>
                </c:pt>
                <c:pt idx="245">
                  <c:v>67.269333445544532</c:v>
                </c:pt>
                <c:pt idx="246">
                  <c:v>67.279590544554409</c:v>
                </c:pt>
                <c:pt idx="247">
                  <c:v>67.287494277227722</c:v>
                </c:pt>
                <c:pt idx="248">
                  <c:v>67.293823138613845</c:v>
                </c:pt>
                <c:pt idx="249">
                  <c:v>67.297045079207919</c:v>
                </c:pt>
                <c:pt idx="250">
                  <c:v>67.300978128712885</c:v>
                </c:pt>
                <c:pt idx="251">
                  <c:v>67.303392099009926</c:v>
                </c:pt>
                <c:pt idx="252">
                  <c:v>67.30494776237623</c:v>
                </c:pt>
                <c:pt idx="253">
                  <c:v>67.306909029702979</c:v>
                </c:pt>
                <c:pt idx="254">
                  <c:v>67.311233514851494</c:v>
                </c:pt>
                <c:pt idx="255">
                  <c:v>67.319108712871298</c:v>
                </c:pt>
                <c:pt idx="256">
                  <c:v>67.325265772277234</c:v>
                </c:pt>
                <c:pt idx="257">
                  <c:v>67.32764213861384</c:v>
                </c:pt>
                <c:pt idx="258">
                  <c:v>67.330225128712883</c:v>
                </c:pt>
                <c:pt idx="259">
                  <c:v>67.334504564356465</c:v>
                </c:pt>
                <c:pt idx="260">
                  <c:v>67.345148752475254</c:v>
                </c:pt>
                <c:pt idx="261">
                  <c:v>67.354085653465333</c:v>
                </c:pt>
                <c:pt idx="262">
                  <c:v>67.370101138613848</c:v>
                </c:pt>
                <c:pt idx="263">
                  <c:v>67.384976089108918</c:v>
                </c:pt>
                <c:pt idx="264">
                  <c:v>67.39937378217823</c:v>
                </c:pt>
                <c:pt idx="265">
                  <c:v>67.403861405940603</c:v>
                </c:pt>
                <c:pt idx="266">
                  <c:v>67.407649980198002</c:v>
                </c:pt>
                <c:pt idx="267">
                  <c:v>67.410740405940572</c:v>
                </c:pt>
                <c:pt idx="268">
                  <c:v>67.414355613861375</c:v>
                </c:pt>
                <c:pt idx="269">
                  <c:v>67.418430792079207</c:v>
                </c:pt>
                <c:pt idx="270">
                  <c:v>67.426193732673283</c:v>
                </c:pt>
                <c:pt idx="271">
                  <c:v>67.443174019802001</c:v>
                </c:pt>
                <c:pt idx="272">
                  <c:v>67.451069930693095</c:v>
                </c:pt>
                <c:pt idx="273">
                  <c:v>67.457841891089103</c:v>
                </c:pt>
                <c:pt idx="274">
                  <c:v>67.463154465346534</c:v>
                </c:pt>
                <c:pt idx="275">
                  <c:v>67.468171435643569</c:v>
                </c:pt>
                <c:pt idx="276">
                  <c:v>67.472737613861355</c:v>
                </c:pt>
                <c:pt idx="277">
                  <c:v>67.479512217821778</c:v>
                </c:pt>
                <c:pt idx="278">
                  <c:v>67.488401089108947</c:v>
                </c:pt>
                <c:pt idx="279">
                  <c:v>67.501033475247553</c:v>
                </c:pt>
                <c:pt idx="280">
                  <c:v>67.514106267326724</c:v>
                </c:pt>
                <c:pt idx="281">
                  <c:v>67.522482980198035</c:v>
                </c:pt>
                <c:pt idx="282">
                  <c:v>67.533290910891097</c:v>
                </c:pt>
                <c:pt idx="283">
                  <c:v>67.539351326732714</c:v>
                </c:pt>
                <c:pt idx="284">
                  <c:v>67.54305037623763</c:v>
                </c:pt>
                <c:pt idx="285">
                  <c:v>67.547543950495097</c:v>
                </c:pt>
                <c:pt idx="286">
                  <c:v>67.55298734653465</c:v>
                </c:pt>
                <c:pt idx="287">
                  <c:v>67.559848821782182</c:v>
                </c:pt>
                <c:pt idx="288">
                  <c:v>67.564254386138657</c:v>
                </c:pt>
                <c:pt idx="289">
                  <c:v>67.568782415841554</c:v>
                </c:pt>
                <c:pt idx="290">
                  <c:v>67.572980049504949</c:v>
                </c:pt>
                <c:pt idx="291">
                  <c:v>67.578410544554458</c:v>
                </c:pt>
                <c:pt idx="292">
                  <c:v>67.586258485148548</c:v>
                </c:pt>
                <c:pt idx="293">
                  <c:v>67.592866099009868</c:v>
                </c:pt>
                <c:pt idx="294">
                  <c:v>67.598335871287134</c:v>
                </c:pt>
                <c:pt idx="295">
                  <c:v>67.605089306930694</c:v>
                </c:pt>
                <c:pt idx="296">
                  <c:v>67.610930594059383</c:v>
                </c:pt>
                <c:pt idx="297">
                  <c:v>67.615074425742563</c:v>
                </c:pt>
                <c:pt idx="298">
                  <c:v>67.617514396039567</c:v>
                </c:pt>
                <c:pt idx="299">
                  <c:v>67.621791722772258</c:v>
                </c:pt>
                <c:pt idx="300">
                  <c:v>67.626730693069291</c:v>
                </c:pt>
                <c:pt idx="301">
                  <c:v>67.633138920792092</c:v>
                </c:pt>
                <c:pt idx="302">
                  <c:v>67.642404999999982</c:v>
                </c:pt>
                <c:pt idx="303">
                  <c:v>67.656208435643535</c:v>
                </c:pt>
                <c:pt idx="304">
                  <c:v>67.675597999999979</c:v>
                </c:pt>
                <c:pt idx="305">
                  <c:v>67.693663455445503</c:v>
                </c:pt>
                <c:pt idx="306">
                  <c:v>67.702958227722789</c:v>
                </c:pt>
                <c:pt idx="307">
                  <c:v>67.711209396039578</c:v>
                </c:pt>
                <c:pt idx="308">
                  <c:v>67.724221465346545</c:v>
                </c:pt>
                <c:pt idx="309">
                  <c:v>67.738684356435655</c:v>
                </c:pt>
                <c:pt idx="310">
                  <c:v>67.747432168316806</c:v>
                </c:pt>
                <c:pt idx="311">
                  <c:v>67.751052811881195</c:v>
                </c:pt>
                <c:pt idx="312">
                  <c:v>67.751388336633639</c:v>
                </c:pt>
                <c:pt idx="313">
                  <c:v>67.751923217821783</c:v>
                </c:pt>
                <c:pt idx="314">
                  <c:v>67.752823762376224</c:v>
                </c:pt>
                <c:pt idx="315">
                  <c:v>67.75621592079203</c:v>
                </c:pt>
                <c:pt idx="316">
                  <c:v>67.764925148514848</c:v>
                </c:pt>
                <c:pt idx="317">
                  <c:v>67.777620019802001</c:v>
                </c:pt>
                <c:pt idx="318">
                  <c:v>67.790982079207922</c:v>
                </c:pt>
                <c:pt idx="319">
                  <c:v>67.801057643564349</c:v>
                </c:pt>
                <c:pt idx="320">
                  <c:v>67.809896108910877</c:v>
                </c:pt>
                <c:pt idx="321">
                  <c:v>67.820523108910905</c:v>
                </c:pt>
                <c:pt idx="322">
                  <c:v>67.831575405940598</c:v>
                </c:pt>
                <c:pt idx="323">
                  <c:v>67.845354138613885</c:v>
                </c:pt>
                <c:pt idx="324">
                  <c:v>67.851661851485161</c:v>
                </c:pt>
                <c:pt idx="325">
                  <c:v>67.854936970297004</c:v>
                </c:pt>
                <c:pt idx="326">
                  <c:v>67.859725891089113</c:v>
                </c:pt>
                <c:pt idx="327">
                  <c:v>67.869731039603948</c:v>
                </c:pt>
                <c:pt idx="328">
                  <c:v>67.881447138613879</c:v>
                </c:pt>
                <c:pt idx="329">
                  <c:v>67.894611900990085</c:v>
                </c:pt>
                <c:pt idx="330">
                  <c:v>67.906840049504922</c:v>
                </c:pt>
                <c:pt idx="331">
                  <c:v>67.916318574257417</c:v>
                </c:pt>
                <c:pt idx="332">
                  <c:v>67.921523940594057</c:v>
                </c:pt>
                <c:pt idx="333">
                  <c:v>67.927394128712862</c:v>
                </c:pt>
                <c:pt idx="334">
                  <c:v>67.936100267326694</c:v>
                </c:pt>
                <c:pt idx="335">
                  <c:v>67.951850970297031</c:v>
                </c:pt>
                <c:pt idx="336">
                  <c:v>67.970742712871285</c:v>
                </c:pt>
                <c:pt idx="337">
                  <c:v>67.987984069306918</c:v>
                </c:pt>
                <c:pt idx="338">
                  <c:v>68.003470722772235</c:v>
                </c:pt>
                <c:pt idx="339">
                  <c:v>68.019498336633674</c:v>
                </c:pt>
                <c:pt idx="340">
                  <c:v>68.032761336633669</c:v>
                </c:pt>
                <c:pt idx="341">
                  <c:v>68.041630564356424</c:v>
                </c:pt>
                <c:pt idx="342">
                  <c:v>68.050094782178192</c:v>
                </c:pt>
                <c:pt idx="343">
                  <c:v>68.056735356435681</c:v>
                </c:pt>
                <c:pt idx="344">
                  <c:v>68.063909217821816</c:v>
                </c:pt>
                <c:pt idx="345">
                  <c:v>68.076104841584154</c:v>
                </c:pt>
                <c:pt idx="346">
                  <c:v>68.087561415841577</c:v>
                </c:pt>
                <c:pt idx="347">
                  <c:v>68.107168227722781</c:v>
                </c:pt>
                <c:pt idx="348">
                  <c:v>68.122244207920772</c:v>
                </c:pt>
                <c:pt idx="349">
                  <c:v>68.130511574257412</c:v>
                </c:pt>
                <c:pt idx="350">
                  <c:v>68.141288910891078</c:v>
                </c:pt>
                <c:pt idx="351">
                  <c:v>68.155925653465317</c:v>
                </c:pt>
                <c:pt idx="352">
                  <c:v>68.169343584158412</c:v>
                </c:pt>
                <c:pt idx="353">
                  <c:v>68.185224188118809</c:v>
                </c:pt>
                <c:pt idx="354">
                  <c:v>68.197018643564348</c:v>
                </c:pt>
                <c:pt idx="355">
                  <c:v>68.210280653465318</c:v>
                </c:pt>
                <c:pt idx="356">
                  <c:v>68.228452831683171</c:v>
                </c:pt>
                <c:pt idx="357">
                  <c:v>68.241088287128761</c:v>
                </c:pt>
                <c:pt idx="358">
                  <c:v>68.254914683168337</c:v>
                </c:pt>
                <c:pt idx="359">
                  <c:v>68.264048782178222</c:v>
                </c:pt>
                <c:pt idx="360">
                  <c:v>68.27507037623765</c:v>
                </c:pt>
                <c:pt idx="361">
                  <c:v>68.284245574257397</c:v>
                </c:pt>
                <c:pt idx="362">
                  <c:v>68.2940385841584</c:v>
                </c:pt>
                <c:pt idx="363">
                  <c:v>68.305573079207889</c:v>
                </c:pt>
                <c:pt idx="364">
                  <c:v>68.318623366336624</c:v>
                </c:pt>
                <c:pt idx="365">
                  <c:v>68.326001831683158</c:v>
                </c:pt>
                <c:pt idx="366">
                  <c:v>68.334623603960424</c:v>
                </c:pt>
                <c:pt idx="367">
                  <c:v>68.342633039603939</c:v>
                </c:pt>
                <c:pt idx="368">
                  <c:v>68.352261168316829</c:v>
                </c:pt>
                <c:pt idx="369">
                  <c:v>68.365024811881199</c:v>
                </c:pt>
                <c:pt idx="370">
                  <c:v>68.382426029702984</c:v>
                </c:pt>
                <c:pt idx="371">
                  <c:v>68.394770049504913</c:v>
                </c:pt>
                <c:pt idx="372">
                  <c:v>68.402951069306937</c:v>
                </c:pt>
                <c:pt idx="373">
                  <c:v>68.408968504950479</c:v>
                </c:pt>
                <c:pt idx="374">
                  <c:v>68.411350049504961</c:v>
                </c:pt>
                <c:pt idx="375">
                  <c:v>68.414588277227736</c:v>
                </c:pt>
                <c:pt idx="376">
                  <c:v>68.420107534653482</c:v>
                </c:pt>
                <c:pt idx="377">
                  <c:v>68.423663871287133</c:v>
                </c:pt>
                <c:pt idx="378">
                  <c:v>68.431972326732662</c:v>
                </c:pt>
                <c:pt idx="379">
                  <c:v>68.441104445544568</c:v>
                </c:pt>
                <c:pt idx="380">
                  <c:v>68.456741623762426</c:v>
                </c:pt>
                <c:pt idx="381">
                  <c:v>68.470565544554432</c:v>
                </c:pt>
                <c:pt idx="382">
                  <c:v>68.478100158415842</c:v>
                </c:pt>
                <c:pt idx="383">
                  <c:v>68.484410376237633</c:v>
                </c:pt>
                <c:pt idx="384">
                  <c:v>68.48791554455444</c:v>
                </c:pt>
                <c:pt idx="385">
                  <c:v>68.491537970297045</c:v>
                </c:pt>
                <c:pt idx="386">
                  <c:v>68.497670217821806</c:v>
                </c:pt>
                <c:pt idx="387">
                  <c:v>68.503470633663326</c:v>
                </c:pt>
                <c:pt idx="388">
                  <c:v>68.509360712871313</c:v>
                </c:pt>
                <c:pt idx="389">
                  <c:v>68.515420455445536</c:v>
                </c:pt>
                <c:pt idx="390">
                  <c:v>68.52403439603961</c:v>
                </c:pt>
                <c:pt idx="391">
                  <c:v>68.530021386138628</c:v>
                </c:pt>
                <c:pt idx="392">
                  <c:v>68.533010534653471</c:v>
                </c:pt>
                <c:pt idx="393">
                  <c:v>68.535212811881181</c:v>
                </c:pt>
                <c:pt idx="394">
                  <c:v>68.536779762376227</c:v>
                </c:pt>
                <c:pt idx="395">
                  <c:v>68.538225158415884</c:v>
                </c:pt>
                <c:pt idx="396">
                  <c:v>68.539252148514862</c:v>
                </c:pt>
                <c:pt idx="397">
                  <c:v>68.538895069306932</c:v>
                </c:pt>
                <c:pt idx="398">
                  <c:v>68.538278782178253</c:v>
                </c:pt>
                <c:pt idx="399">
                  <c:v>68.53790318811879</c:v>
                </c:pt>
                <c:pt idx="400">
                  <c:v>68.537954306930715</c:v>
                </c:pt>
                <c:pt idx="401">
                  <c:v>68.537893504950517</c:v>
                </c:pt>
                <c:pt idx="402">
                  <c:v>68.537977693069308</c:v>
                </c:pt>
                <c:pt idx="403">
                  <c:v>68.538355485148514</c:v>
                </c:pt>
                <c:pt idx="404">
                  <c:v>68.538527108910884</c:v>
                </c:pt>
                <c:pt idx="405">
                  <c:v>68.537771396039616</c:v>
                </c:pt>
                <c:pt idx="406">
                  <c:v>68.538037930693065</c:v>
                </c:pt>
                <c:pt idx="407">
                  <c:v>68.537817702970287</c:v>
                </c:pt>
                <c:pt idx="408">
                  <c:v>68.537845326732665</c:v>
                </c:pt>
                <c:pt idx="409">
                  <c:v>68.537052524752468</c:v>
                </c:pt>
                <c:pt idx="410">
                  <c:v>68.537361564356459</c:v>
                </c:pt>
                <c:pt idx="411">
                  <c:v>68.537548297029701</c:v>
                </c:pt>
                <c:pt idx="412">
                  <c:v>68.537668831683192</c:v>
                </c:pt>
                <c:pt idx="413">
                  <c:v>68.537378980198014</c:v>
                </c:pt>
                <c:pt idx="414">
                  <c:v>68.53690274257427</c:v>
                </c:pt>
                <c:pt idx="415">
                  <c:v>68.536870712871291</c:v>
                </c:pt>
                <c:pt idx="416">
                  <c:v>68.536441564356423</c:v>
                </c:pt>
                <c:pt idx="417">
                  <c:v>68.536096712871313</c:v>
                </c:pt>
                <c:pt idx="418">
                  <c:v>68.53632029702969</c:v>
                </c:pt>
                <c:pt idx="419">
                  <c:v>68.535686584158398</c:v>
                </c:pt>
                <c:pt idx="420">
                  <c:v>68.535953821782186</c:v>
                </c:pt>
                <c:pt idx="421">
                  <c:v>68.535357326732679</c:v>
                </c:pt>
                <c:pt idx="422">
                  <c:v>68.535746821782155</c:v>
                </c:pt>
                <c:pt idx="423">
                  <c:v>68.53519183168315</c:v>
                </c:pt>
                <c:pt idx="424">
                  <c:v>68.535628950495081</c:v>
                </c:pt>
                <c:pt idx="425">
                  <c:v>68.533696752475265</c:v>
                </c:pt>
                <c:pt idx="426">
                  <c:v>68.52547884158416</c:v>
                </c:pt>
                <c:pt idx="427">
                  <c:v>68.514649554455445</c:v>
                </c:pt>
                <c:pt idx="428">
                  <c:v>68.499860881188113</c:v>
                </c:pt>
                <c:pt idx="429">
                  <c:v>68.482308891089104</c:v>
                </c:pt>
                <c:pt idx="430">
                  <c:v>68.462481663366347</c:v>
                </c:pt>
                <c:pt idx="431">
                  <c:v>68.446552712871267</c:v>
                </c:pt>
                <c:pt idx="432">
                  <c:v>68.440484900990114</c:v>
                </c:pt>
                <c:pt idx="433">
                  <c:v>68.442100059405973</c:v>
                </c:pt>
                <c:pt idx="434">
                  <c:v>68.455893653465338</c:v>
                </c:pt>
                <c:pt idx="435">
                  <c:v>68.479444316831675</c:v>
                </c:pt>
                <c:pt idx="436">
                  <c:v>68.495543247524751</c:v>
                </c:pt>
                <c:pt idx="437">
                  <c:v>68.510109485148533</c:v>
                </c:pt>
                <c:pt idx="438">
                  <c:v>68.523695920792051</c:v>
                </c:pt>
                <c:pt idx="439">
                  <c:v>68.535844346534645</c:v>
                </c:pt>
                <c:pt idx="440">
                  <c:v>68.540972485148529</c:v>
                </c:pt>
                <c:pt idx="441">
                  <c:v>68.542707831683146</c:v>
                </c:pt>
                <c:pt idx="442">
                  <c:v>68.542166178217812</c:v>
                </c:pt>
                <c:pt idx="443">
                  <c:v>68.540311287128759</c:v>
                </c:pt>
                <c:pt idx="444">
                  <c:v>68.532579386138607</c:v>
                </c:pt>
                <c:pt idx="445">
                  <c:v>68.526516336633662</c:v>
                </c:pt>
                <c:pt idx="446">
                  <c:v>68.520118940594074</c:v>
                </c:pt>
                <c:pt idx="447">
                  <c:v>68.518520772277199</c:v>
                </c:pt>
                <c:pt idx="448">
                  <c:v>68.518916049504952</c:v>
                </c:pt>
                <c:pt idx="449">
                  <c:v>68.519608257425759</c:v>
                </c:pt>
                <c:pt idx="450">
                  <c:v>68.521166069306929</c:v>
                </c:pt>
                <c:pt idx="451">
                  <c:v>68.527158445544543</c:v>
                </c:pt>
                <c:pt idx="452">
                  <c:v>68.530035663366277</c:v>
                </c:pt>
                <c:pt idx="453">
                  <c:v>68.530893554455474</c:v>
                </c:pt>
                <c:pt idx="454">
                  <c:v>68.530793970297012</c:v>
                </c:pt>
                <c:pt idx="455">
                  <c:v>68.531149099009895</c:v>
                </c:pt>
                <c:pt idx="456">
                  <c:v>68.531060742574255</c:v>
                </c:pt>
                <c:pt idx="457">
                  <c:v>68.53167233663369</c:v>
                </c:pt>
                <c:pt idx="458">
                  <c:v>68.531845198019795</c:v>
                </c:pt>
                <c:pt idx="459">
                  <c:v>68.532526168316835</c:v>
                </c:pt>
                <c:pt idx="460">
                  <c:v>68.532540841584122</c:v>
                </c:pt>
                <c:pt idx="461">
                  <c:v>68.532428455445555</c:v>
                </c:pt>
                <c:pt idx="462">
                  <c:v>68.53251327722775</c:v>
                </c:pt>
                <c:pt idx="463">
                  <c:v>68.5319842079208</c:v>
                </c:pt>
                <c:pt idx="464">
                  <c:v>68.531185940594099</c:v>
                </c:pt>
                <c:pt idx="465">
                  <c:v>68.530429594059413</c:v>
                </c:pt>
                <c:pt idx="466">
                  <c:v>68.529872603960371</c:v>
                </c:pt>
                <c:pt idx="467">
                  <c:v>68.529522811881193</c:v>
                </c:pt>
                <c:pt idx="468">
                  <c:v>68.529563415841594</c:v>
                </c:pt>
                <c:pt idx="469">
                  <c:v>68.529202495049503</c:v>
                </c:pt>
                <c:pt idx="470">
                  <c:v>68.524257079207942</c:v>
                </c:pt>
                <c:pt idx="471">
                  <c:v>68.519002673267309</c:v>
                </c:pt>
                <c:pt idx="472">
                  <c:v>68.517617762376219</c:v>
                </c:pt>
                <c:pt idx="473">
                  <c:v>68.512948831683175</c:v>
                </c:pt>
                <c:pt idx="474">
                  <c:v>68.508350960396044</c:v>
                </c:pt>
                <c:pt idx="475">
                  <c:v>68.503078366336624</c:v>
                </c:pt>
                <c:pt idx="476">
                  <c:v>68.500087158415823</c:v>
                </c:pt>
                <c:pt idx="477">
                  <c:v>68.498832702970304</c:v>
                </c:pt>
                <c:pt idx="478">
                  <c:v>68.498123772277239</c:v>
                </c:pt>
                <c:pt idx="479">
                  <c:v>68.496467930693086</c:v>
                </c:pt>
                <c:pt idx="480">
                  <c:v>68.490619099009905</c:v>
                </c:pt>
                <c:pt idx="481">
                  <c:v>68.483589722772294</c:v>
                </c:pt>
                <c:pt idx="482">
                  <c:v>68.481253940594101</c:v>
                </c:pt>
                <c:pt idx="483">
                  <c:v>68.480867702970301</c:v>
                </c:pt>
                <c:pt idx="484">
                  <c:v>68.48001565346533</c:v>
                </c:pt>
                <c:pt idx="485">
                  <c:v>68.479545702970299</c:v>
                </c:pt>
                <c:pt idx="486">
                  <c:v>68.478336485148461</c:v>
                </c:pt>
                <c:pt idx="487">
                  <c:v>68.47750874257423</c:v>
                </c:pt>
                <c:pt idx="488">
                  <c:v>68.476477772277235</c:v>
                </c:pt>
                <c:pt idx="489">
                  <c:v>68.476443633663379</c:v>
                </c:pt>
                <c:pt idx="490">
                  <c:v>68.476010554455456</c:v>
                </c:pt>
                <c:pt idx="491">
                  <c:v>68.474494801980228</c:v>
                </c:pt>
                <c:pt idx="492">
                  <c:v>68.470871534653469</c:v>
                </c:pt>
                <c:pt idx="493">
                  <c:v>68.46411340594058</c:v>
                </c:pt>
                <c:pt idx="494">
                  <c:v>68.452846019801996</c:v>
                </c:pt>
                <c:pt idx="495">
                  <c:v>68.443659099009892</c:v>
                </c:pt>
                <c:pt idx="496">
                  <c:v>68.435847178217813</c:v>
                </c:pt>
                <c:pt idx="497">
                  <c:v>68.428684158415805</c:v>
                </c:pt>
                <c:pt idx="498">
                  <c:v>68.421863099009883</c:v>
                </c:pt>
                <c:pt idx="499">
                  <c:v>68.41595330693066</c:v>
                </c:pt>
                <c:pt idx="500">
                  <c:v>68.404160891089077</c:v>
                </c:pt>
                <c:pt idx="501">
                  <c:v>68.385463376237624</c:v>
                </c:pt>
                <c:pt idx="502">
                  <c:v>68.361047524752479</c:v>
                </c:pt>
                <c:pt idx="503">
                  <c:v>68.336058524752488</c:v>
                </c:pt>
                <c:pt idx="504">
                  <c:v>68.316795396039609</c:v>
                </c:pt>
                <c:pt idx="505">
                  <c:v>68.29080089108912</c:v>
                </c:pt>
                <c:pt idx="506">
                  <c:v>68.26269890099006</c:v>
                </c:pt>
                <c:pt idx="507">
                  <c:v>68.236923415841588</c:v>
                </c:pt>
                <c:pt idx="508">
                  <c:v>68.223293970297021</c:v>
                </c:pt>
                <c:pt idx="509">
                  <c:v>68.205159277227736</c:v>
                </c:pt>
                <c:pt idx="510">
                  <c:v>68.186910702970266</c:v>
                </c:pt>
                <c:pt idx="511">
                  <c:v>68.163748594059399</c:v>
                </c:pt>
                <c:pt idx="512">
                  <c:v>68.139275099009893</c:v>
                </c:pt>
                <c:pt idx="513">
                  <c:v>68.123931168316844</c:v>
                </c:pt>
                <c:pt idx="514">
                  <c:v>68.110494594059389</c:v>
                </c:pt>
                <c:pt idx="515">
                  <c:v>68.092096584158384</c:v>
                </c:pt>
                <c:pt idx="516">
                  <c:v>68.083645445544548</c:v>
                </c:pt>
                <c:pt idx="517">
                  <c:v>68.081789019802002</c:v>
                </c:pt>
                <c:pt idx="518">
                  <c:v>68.079634138613883</c:v>
                </c:pt>
                <c:pt idx="519">
                  <c:v>68.077763871287132</c:v>
                </c:pt>
                <c:pt idx="520">
                  <c:v>68.073253504950515</c:v>
                </c:pt>
                <c:pt idx="521">
                  <c:v>68.063326257425757</c:v>
                </c:pt>
                <c:pt idx="522">
                  <c:v>68.05228613861388</c:v>
                </c:pt>
                <c:pt idx="523">
                  <c:v>68.038855792079204</c:v>
                </c:pt>
                <c:pt idx="524">
                  <c:v>68.018288257425738</c:v>
                </c:pt>
                <c:pt idx="525">
                  <c:v>68.001174752475237</c:v>
                </c:pt>
                <c:pt idx="526">
                  <c:v>67.981321178217826</c:v>
                </c:pt>
                <c:pt idx="527">
                  <c:v>67.962628683168333</c:v>
                </c:pt>
                <c:pt idx="528">
                  <c:v>67.942349564356462</c:v>
                </c:pt>
                <c:pt idx="529">
                  <c:v>67.933806910891093</c:v>
                </c:pt>
                <c:pt idx="530">
                  <c:v>67.930138089108937</c:v>
                </c:pt>
                <c:pt idx="531">
                  <c:v>67.927779732673244</c:v>
                </c:pt>
                <c:pt idx="532">
                  <c:v>67.92241016831683</c:v>
                </c:pt>
                <c:pt idx="533">
                  <c:v>67.914542514851462</c:v>
                </c:pt>
                <c:pt idx="534">
                  <c:v>67.902011960396024</c:v>
                </c:pt>
                <c:pt idx="535">
                  <c:v>67.886302673267338</c:v>
                </c:pt>
                <c:pt idx="536">
                  <c:v>67.873863168316831</c:v>
                </c:pt>
                <c:pt idx="537">
                  <c:v>67.864762623762374</c:v>
                </c:pt>
                <c:pt idx="538">
                  <c:v>67.856524851485162</c:v>
                </c:pt>
                <c:pt idx="539">
                  <c:v>67.846942118811882</c:v>
                </c:pt>
                <c:pt idx="540">
                  <c:v>67.842572633663366</c:v>
                </c:pt>
                <c:pt idx="541">
                  <c:v>67.837344178217833</c:v>
                </c:pt>
                <c:pt idx="542">
                  <c:v>67.839011980198038</c:v>
                </c:pt>
                <c:pt idx="543">
                  <c:v>67.841295089108911</c:v>
                </c:pt>
                <c:pt idx="544">
                  <c:v>67.843447178217815</c:v>
                </c:pt>
                <c:pt idx="545">
                  <c:v>67.847423712871304</c:v>
                </c:pt>
                <c:pt idx="546">
                  <c:v>67.851823801980174</c:v>
                </c:pt>
                <c:pt idx="547">
                  <c:v>67.8649974158416</c:v>
                </c:pt>
                <c:pt idx="548">
                  <c:v>67.915521762376244</c:v>
                </c:pt>
                <c:pt idx="549">
                  <c:v>67.980816445544562</c:v>
                </c:pt>
                <c:pt idx="550">
                  <c:v>68.04925730693067</c:v>
                </c:pt>
                <c:pt idx="551">
                  <c:v>68.085463712871274</c:v>
                </c:pt>
                <c:pt idx="552">
                  <c:v>68.110525554455421</c:v>
                </c:pt>
                <c:pt idx="553">
                  <c:v>68.114021118811891</c:v>
                </c:pt>
                <c:pt idx="554">
                  <c:v>68.090778376237637</c:v>
                </c:pt>
                <c:pt idx="555">
                  <c:v>68.056763712871287</c:v>
                </c:pt>
                <c:pt idx="556">
                  <c:v>68.024243267326739</c:v>
                </c:pt>
                <c:pt idx="557">
                  <c:v>67.999108376237615</c:v>
                </c:pt>
                <c:pt idx="558">
                  <c:v>67.985033752475218</c:v>
                </c:pt>
                <c:pt idx="559">
                  <c:v>67.984177316831691</c:v>
                </c:pt>
                <c:pt idx="560">
                  <c:v>67.98663530693068</c:v>
                </c:pt>
                <c:pt idx="561">
                  <c:v>67.996480336633638</c:v>
                </c:pt>
                <c:pt idx="562">
                  <c:v>68.004197435643519</c:v>
                </c:pt>
                <c:pt idx="563">
                  <c:v>68.012995198019794</c:v>
                </c:pt>
                <c:pt idx="564">
                  <c:v>68.021071227722757</c:v>
                </c:pt>
                <c:pt idx="565">
                  <c:v>68.026515108910871</c:v>
                </c:pt>
                <c:pt idx="566">
                  <c:v>68.029729950495096</c:v>
                </c:pt>
                <c:pt idx="567">
                  <c:v>68.032128316831688</c:v>
                </c:pt>
                <c:pt idx="568">
                  <c:v>68.039433910891091</c:v>
                </c:pt>
                <c:pt idx="569">
                  <c:v>68.048861772277206</c:v>
                </c:pt>
                <c:pt idx="570">
                  <c:v>68.056213712871298</c:v>
                </c:pt>
                <c:pt idx="571">
                  <c:v>68.063313772277226</c:v>
                </c:pt>
                <c:pt idx="572">
                  <c:v>68.068592762376213</c:v>
                </c:pt>
                <c:pt idx="573">
                  <c:v>68.072102495049506</c:v>
                </c:pt>
                <c:pt idx="574">
                  <c:v>68.079010287128696</c:v>
                </c:pt>
                <c:pt idx="575">
                  <c:v>68.096392980198004</c:v>
                </c:pt>
                <c:pt idx="576">
                  <c:v>68.120548039603975</c:v>
                </c:pt>
                <c:pt idx="577">
                  <c:v>68.139809158415829</c:v>
                </c:pt>
                <c:pt idx="578">
                  <c:v>68.169118445544569</c:v>
                </c:pt>
                <c:pt idx="579">
                  <c:v>68.193190623762334</c:v>
                </c:pt>
                <c:pt idx="580">
                  <c:v>68.210686603960426</c:v>
                </c:pt>
                <c:pt idx="581">
                  <c:v>68.229333089108934</c:v>
                </c:pt>
                <c:pt idx="582">
                  <c:v>68.236825891089097</c:v>
                </c:pt>
                <c:pt idx="583">
                  <c:v>68.240885059405926</c:v>
                </c:pt>
                <c:pt idx="584">
                  <c:v>68.241738148514855</c:v>
                </c:pt>
                <c:pt idx="585">
                  <c:v>68.240501257425763</c:v>
                </c:pt>
                <c:pt idx="586">
                  <c:v>68.240157148514854</c:v>
                </c:pt>
                <c:pt idx="587">
                  <c:v>68.24008543564355</c:v>
                </c:pt>
                <c:pt idx="588">
                  <c:v>68.241159168316813</c:v>
                </c:pt>
                <c:pt idx="589">
                  <c:v>68.242881792079217</c:v>
                </c:pt>
                <c:pt idx="590">
                  <c:v>68.246102970297031</c:v>
                </c:pt>
                <c:pt idx="591">
                  <c:v>68.25209712871289</c:v>
                </c:pt>
                <c:pt idx="592">
                  <c:v>68.261617920792062</c:v>
                </c:pt>
                <c:pt idx="593">
                  <c:v>68.275351386138624</c:v>
                </c:pt>
                <c:pt idx="594">
                  <c:v>68.290940534653458</c:v>
                </c:pt>
                <c:pt idx="595">
                  <c:v>68.304097495049504</c:v>
                </c:pt>
                <c:pt idx="596">
                  <c:v>68.316044574257461</c:v>
                </c:pt>
                <c:pt idx="597">
                  <c:v>68.324372950495075</c:v>
                </c:pt>
                <c:pt idx="598">
                  <c:v>68.331842524752474</c:v>
                </c:pt>
                <c:pt idx="599">
                  <c:v>68.335722910891107</c:v>
                </c:pt>
                <c:pt idx="600">
                  <c:v>68.338127722772285</c:v>
                </c:pt>
                <c:pt idx="601">
                  <c:v>68.338645178217817</c:v>
                </c:pt>
                <c:pt idx="602">
                  <c:v>68.337071881188095</c:v>
                </c:pt>
                <c:pt idx="603">
                  <c:v>68.337060524752431</c:v>
                </c:pt>
                <c:pt idx="604">
                  <c:v>68.336310910891086</c:v>
                </c:pt>
                <c:pt idx="605">
                  <c:v>68.335800594059378</c:v>
                </c:pt>
                <c:pt idx="606">
                  <c:v>68.3323141782178</c:v>
                </c:pt>
                <c:pt idx="607">
                  <c:v>68.328732316831704</c:v>
                </c:pt>
                <c:pt idx="608">
                  <c:v>68.323464673267267</c:v>
                </c:pt>
                <c:pt idx="609">
                  <c:v>68.320179752475227</c:v>
                </c:pt>
                <c:pt idx="610">
                  <c:v>68.317755376237628</c:v>
                </c:pt>
                <c:pt idx="611">
                  <c:v>68.315848534653455</c:v>
                </c:pt>
                <c:pt idx="612">
                  <c:v>68.312689089108929</c:v>
                </c:pt>
                <c:pt idx="613">
                  <c:v>68.311755712871303</c:v>
                </c:pt>
                <c:pt idx="614">
                  <c:v>68.313090910891091</c:v>
                </c:pt>
                <c:pt idx="615">
                  <c:v>68.315156683168311</c:v>
                </c:pt>
                <c:pt idx="616">
                  <c:v>68.319116623762412</c:v>
                </c:pt>
                <c:pt idx="617">
                  <c:v>68.322967920792081</c:v>
                </c:pt>
                <c:pt idx="618">
                  <c:v>68.327689514851471</c:v>
                </c:pt>
                <c:pt idx="619">
                  <c:v>68.330487425742575</c:v>
                </c:pt>
                <c:pt idx="620">
                  <c:v>68.331935198019806</c:v>
                </c:pt>
                <c:pt idx="621">
                  <c:v>68.33175824752476</c:v>
                </c:pt>
                <c:pt idx="622">
                  <c:v>68.331487554455421</c:v>
                </c:pt>
                <c:pt idx="623">
                  <c:v>68.331885960396079</c:v>
                </c:pt>
                <c:pt idx="624">
                  <c:v>68.331947752475244</c:v>
                </c:pt>
                <c:pt idx="625">
                  <c:v>68.333546534653479</c:v>
                </c:pt>
                <c:pt idx="626">
                  <c:v>68.335543524752509</c:v>
                </c:pt>
                <c:pt idx="627">
                  <c:v>68.335584148514897</c:v>
                </c:pt>
                <c:pt idx="628">
                  <c:v>68.33279946534654</c:v>
                </c:pt>
                <c:pt idx="629">
                  <c:v>68.315811633663387</c:v>
                </c:pt>
                <c:pt idx="630">
                  <c:v>68.291358970297011</c:v>
                </c:pt>
                <c:pt idx="631">
                  <c:v>68.259057267326753</c:v>
                </c:pt>
                <c:pt idx="632">
                  <c:v>68.227132326732658</c:v>
                </c:pt>
                <c:pt idx="633">
                  <c:v>68.201604455445519</c:v>
                </c:pt>
                <c:pt idx="634">
                  <c:v>68.180837970297063</c:v>
                </c:pt>
                <c:pt idx="635">
                  <c:v>68.163678534653471</c:v>
                </c:pt>
                <c:pt idx="636">
                  <c:v>68.159466712871264</c:v>
                </c:pt>
                <c:pt idx="637">
                  <c:v>68.159614227722798</c:v>
                </c:pt>
                <c:pt idx="638">
                  <c:v>68.160504514851496</c:v>
                </c:pt>
                <c:pt idx="639">
                  <c:v>68.163204811881187</c:v>
                </c:pt>
                <c:pt idx="640">
                  <c:v>68.164191772277277</c:v>
                </c:pt>
                <c:pt idx="641">
                  <c:v>68.164183792079214</c:v>
                </c:pt>
                <c:pt idx="642">
                  <c:v>68.163413564356432</c:v>
                </c:pt>
                <c:pt idx="643">
                  <c:v>68.162238841584156</c:v>
                </c:pt>
                <c:pt idx="644">
                  <c:v>68.161853891089123</c:v>
                </c:pt>
                <c:pt idx="645">
                  <c:v>68.160875356435625</c:v>
                </c:pt>
                <c:pt idx="646">
                  <c:v>68.158232712871268</c:v>
                </c:pt>
                <c:pt idx="647">
                  <c:v>68.14991636633664</c:v>
                </c:pt>
                <c:pt idx="648">
                  <c:v>68.133841227722755</c:v>
                </c:pt>
                <c:pt idx="649">
                  <c:v>68.118248841584162</c:v>
                </c:pt>
                <c:pt idx="650">
                  <c:v>68.090188504950518</c:v>
                </c:pt>
                <c:pt idx="651">
                  <c:v>68.074700811881172</c:v>
                </c:pt>
                <c:pt idx="652">
                  <c:v>68.061795336633651</c:v>
                </c:pt>
                <c:pt idx="653">
                  <c:v>68.050069346534642</c:v>
                </c:pt>
                <c:pt idx="654">
                  <c:v>68.040767297029717</c:v>
                </c:pt>
                <c:pt idx="655">
                  <c:v>68.035595326732675</c:v>
                </c:pt>
                <c:pt idx="656">
                  <c:v>68.034484039603953</c:v>
                </c:pt>
                <c:pt idx="657">
                  <c:v>68.037337564356434</c:v>
                </c:pt>
                <c:pt idx="658">
                  <c:v>68.040925504950508</c:v>
                </c:pt>
                <c:pt idx="659">
                  <c:v>68.045186445544559</c:v>
                </c:pt>
                <c:pt idx="660">
                  <c:v>68.049799910891082</c:v>
                </c:pt>
                <c:pt idx="661">
                  <c:v>68.051125772277217</c:v>
                </c:pt>
                <c:pt idx="662">
                  <c:v>68.051679049504941</c:v>
                </c:pt>
                <c:pt idx="663">
                  <c:v>68.051853732673266</c:v>
                </c:pt>
                <c:pt idx="664">
                  <c:v>68.052111336633644</c:v>
                </c:pt>
                <c:pt idx="665">
                  <c:v>68.0511619504951</c:v>
                </c:pt>
                <c:pt idx="666">
                  <c:v>68.050674346534635</c:v>
                </c:pt>
                <c:pt idx="667">
                  <c:v>68.049771712871262</c:v>
                </c:pt>
                <c:pt idx="668">
                  <c:v>68.043863465346533</c:v>
                </c:pt>
                <c:pt idx="669">
                  <c:v>68.038521267326715</c:v>
                </c:pt>
                <c:pt idx="670">
                  <c:v>68.038051742574225</c:v>
                </c:pt>
                <c:pt idx="671">
                  <c:v>68.038245079207925</c:v>
                </c:pt>
                <c:pt idx="672">
                  <c:v>68.03949374257428</c:v>
                </c:pt>
                <c:pt idx="673">
                  <c:v>68.048301702970264</c:v>
                </c:pt>
                <c:pt idx="674">
                  <c:v>68.057936366336676</c:v>
                </c:pt>
                <c:pt idx="675">
                  <c:v>68.073907138613833</c:v>
                </c:pt>
                <c:pt idx="676">
                  <c:v>68.100759772277229</c:v>
                </c:pt>
                <c:pt idx="677">
                  <c:v>68.140084722772286</c:v>
                </c:pt>
                <c:pt idx="678">
                  <c:v>68.18639223762375</c:v>
                </c:pt>
                <c:pt idx="679">
                  <c:v>68.23356299999999</c:v>
                </c:pt>
                <c:pt idx="680">
                  <c:v>68.288078148514813</c:v>
                </c:pt>
                <c:pt idx="681">
                  <c:v>68.335041851485144</c:v>
                </c:pt>
                <c:pt idx="682">
                  <c:v>68.385700792079149</c:v>
                </c:pt>
                <c:pt idx="683">
                  <c:v>68.418975445544561</c:v>
                </c:pt>
                <c:pt idx="684">
                  <c:v>68.435919920792088</c:v>
                </c:pt>
                <c:pt idx="685">
                  <c:v>68.457005405940606</c:v>
                </c:pt>
                <c:pt idx="686">
                  <c:v>68.471073049504952</c:v>
                </c:pt>
                <c:pt idx="687">
                  <c:v>68.479234920792081</c:v>
                </c:pt>
                <c:pt idx="688">
                  <c:v>68.485858712871263</c:v>
                </c:pt>
                <c:pt idx="689">
                  <c:v>68.489535871287117</c:v>
                </c:pt>
                <c:pt idx="690">
                  <c:v>68.49653680198017</c:v>
                </c:pt>
                <c:pt idx="691">
                  <c:v>68.507813128712897</c:v>
                </c:pt>
                <c:pt idx="692">
                  <c:v>68.522665554455457</c:v>
                </c:pt>
                <c:pt idx="693">
                  <c:v>68.535839346534672</c:v>
                </c:pt>
                <c:pt idx="694">
                  <c:v>68.548508227722778</c:v>
                </c:pt>
                <c:pt idx="695">
                  <c:v>68.554563455445589</c:v>
                </c:pt>
                <c:pt idx="696">
                  <c:v>68.560362544554479</c:v>
                </c:pt>
                <c:pt idx="697">
                  <c:v>68.581341138613894</c:v>
                </c:pt>
                <c:pt idx="698">
                  <c:v>68.637521188118839</c:v>
                </c:pt>
                <c:pt idx="699">
                  <c:v>68.68877029702972</c:v>
                </c:pt>
                <c:pt idx="700">
                  <c:v>68.731457089108901</c:v>
                </c:pt>
                <c:pt idx="701">
                  <c:v>68.787092237623767</c:v>
                </c:pt>
                <c:pt idx="702">
                  <c:v>68.833263425742572</c:v>
                </c:pt>
                <c:pt idx="703">
                  <c:v>68.854808930693068</c:v>
                </c:pt>
                <c:pt idx="704">
                  <c:v>68.866736831683184</c:v>
                </c:pt>
                <c:pt idx="705">
                  <c:v>68.882759178217825</c:v>
                </c:pt>
                <c:pt idx="706">
                  <c:v>68.886563910891084</c:v>
                </c:pt>
                <c:pt idx="707">
                  <c:v>68.886515188118793</c:v>
                </c:pt>
                <c:pt idx="708">
                  <c:v>68.889649108910916</c:v>
                </c:pt>
                <c:pt idx="709">
                  <c:v>68.902501970297052</c:v>
                </c:pt>
                <c:pt idx="710">
                  <c:v>68.925562000000014</c:v>
                </c:pt>
                <c:pt idx="711">
                  <c:v>68.958967643564364</c:v>
                </c:pt>
                <c:pt idx="712">
                  <c:v>69.009923811881194</c:v>
                </c:pt>
                <c:pt idx="713">
                  <c:v>69.077534673267337</c:v>
                </c:pt>
                <c:pt idx="714">
                  <c:v>69.137957801980178</c:v>
                </c:pt>
                <c:pt idx="715">
                  <c:v>69.200665247524768</c:v>
                </c:pt>
                <c:pt idx="716">
                  <c:v>69.25587119801979</c:v>
                </c:pt>
                <c:pt idx="717">
                  <c:v>69.308446782178223</c:v>
                </c:pt>
                <c:pt idx="718">
                  <c:v>69.356995861386153</c:v>
                </c:pt>
                <c:pt idx="719">
                  <c:v>69.399284019801954</c:v>
                </c:pt>
                <c:pt idx="720">
                  <c:v>69.421081980198011</c:v>
                </c:pt>
                <c:pt idx="721">
                  <c:v>69.459099732673238</c:v>
                </c:pt>
                <c:pt idx="722">
                  <c:v>69.481958782178197</c:v>
                </c:pt>
                <c:pt idx="723">
                  <c:v>69.490322871287162</c:v>
                </c:pt>
                <c:pt idx="724">
                  <c:v>69.496388138613852</c:v>
                </c:pt>
                <c:pt idx="725">
                  <c:v>69.513717990098982</c:v>
                </c:pt>
                <c:pt idx="726">
                  <c:v>69.542793524752483</c:v>
                </c:pt>
                <c:pt idx="727">
                  <c:v>69.586225980198037</c:v>
                </c:pt>
                <c:pt idx="728">
                  <c:v>69.644317128712899</c:v>
                </c:pt>
                <c:pt idx="729">
                  <c:v>69.718152782178223</c:v>
                </c:pt>
                <c:pt idx="730">
                  <c:v>69.805108326732679</c:v>
                </c:pt>
                <c:pt idx="731">
                  <c:v>69.891372643564367</c:v>
                </c:pt>
                <c:pt idx="732">
                  <c:v>69.977492663366348</c:v>
                </c:pt>
                <c:pt idx="733">
                  <c:v>70.050011663366334</c:v>
                </c:pt>
                <c:pt idx="734">
                  <c:v>70.120585326732638</c:v>
                </c:pt>
                <c:pt idx="735">
                  <c:v>70.166565782178225</c:v>
                </c:pt>
                <c:pt idx="736">
                  <c:v>70.188125267326754</c:v>
                </c:pt>
                <c:pt idx="737">
                  <c:v>70.19471802970294</c:v>
                </c:pt>
                <c:pt idx="738">
                  <c:v>70.193080089108918</c:v>
                </c:pt>
                <c:pt idx="739">
                  <c:v>70.190003059405925</c:v>
                </c:pt>
                <c:pt idx="740">
                  <c:v>70.188970306930713</c:v>
                </c:pt>
                <c:pt idx="741">
                  <c:v>70.190065099009914</c:v>
                </c:pt>
                <c:pt idx="742">
                  <c:v>70.1916027029703</c:v>
                </c:pt>
                <c:pt idx="743">
                  <c:v>70.199170841584163</c:v>
                </c:pt>
                <c:pt idx="744">
                  <c:v>70.218102138613858</c:v>
                </c:pt>
                <c:pt idx="745">
                  <c:v>70.245183326732686</c:v>
                </c:pt>
                <c:pt idx="746">
                  <c:v>70.27761750495047</c:v>
                </c:pt>
                <c:pt idx="747">
                  <c:v>70.305809455445498</c:v>
                </c:pt>
                <c:pt idx="748">
                  <c:v>70.348696158415819</c:v>
                </c:pt>
                <c:pt idx="749">
                  <c:v>70.386101930693073</c:v>
                </c:pt>
                <c:pt idx="750">
                  <c:v>70.408295227722775</c:v>
                </c:pt>
                <c:pt idx="751">
                  <c:v>70.413019079207928</c:v>
                </c:pt>
                <c:pt idx="752">
                  <c:v>70.412943475247531</c:v>
                </c:pt>
                <c:pt idx="753">
                  <c:v>70.407770524752507</c:v>
                </c:pt>
                <c:pt idx="754">
                  <c:v>70.388129811881228</c:v>
                </c:pt>
                <c:pt idx="755">
                  <c:v>70.359917069306917</c:v>
                </c:pt>
                <c:pt idx="756">
                  <c:v>70.32961444554455</c:v>
                </c:pt>
                <c:pt idx="757">
                  <c:v>70.309559455445552</c:v>
                </c:pt>
                <c:pt idx="758">
                  <c:v>70.295029831683195</c:v>
                </c:pt>
                <c:pt idx="759">
                  <c:v>70.285379524752472</c:v>
                </c:pt>
                <c:pt idx="760">
                  <c:v>70.278797277227724</c:v>
                </c:pt>
                <c:pt idx="761">
                  <c:v>70.275885306930718</c:v>
                </c:pt>
                <c:pt idx="762">
                  <c:v>70.274645693069303</c:v>
                </c:pt>
                <c:pt idx="763">
                  <c:v>70.274898663366358</c:v>
                </c:pt>
                <c:pt idx="764">
                  <c:v>70.274092752475269</c:v>
                </c:pt>
                <c:pt idx="765">
                  <c:v>70.274224811881211</c:v>
                </c:pt>
                <c:pt idx="766">
                  <c:v>70.270654732673279</c:v>
                </c:pt>
                <c:pt idx="767">
                  <c:v>70.254251524752476</c:v>
                </c:pt>
                <c:pt idx="768">
                  <c:v>70.213618732673282</c:v>
                </c:pt>
                <c:pt idx="769">
                  <c:v>70.164554950495045</c:v>
                </c:pt>
                <c:pt idx="770">
                  <c:v>70.105847425742553</c:v>
                </c:pt>
                <c:pt idx="771">
                  <c:v>70.050403287128717</c:v>
                </c:pt>
                <c:pt idx="772">
                  <c:v>70.018295069306916</c:v>
                </c:pt>
                <c:pt idx="773">
                  <c:v>69.996278900990092</c:v>
                </c:pt>
                <c:pt idx="774">
                  <c:v>69.985394524752479</c:v>
                </c:pt>
                <c:pt idx="775">
                  <c:v>69.984435356435611</c:v>
                </c:pt>
                <c:pt idx="776">
                  <c:v>69.986260831683182</c:v>
                </c:pt>
                <c:pt idx="777">
                  <c:v>69.988361000000012</c:v>
                </c:pt>
                <c:pt idx="778">
                  <c:v>69.991226663366319</c:v>
                </c:pt>
                <c:pt idx="779">
                  <c:v>69.989131386138638</c:v>
                </c:pt>
                <c:pt idx="780">
                  <c:v>69.970694079207945</c:v>
                </c:pt>
                <c:pt idx="781">
                  <c:v>69.934995683168324</c:v>
                </c:pt>
                <c:pt idx="782">
                  <c:v>69.896721376237636</c:v>
                </c:pt>
                <c:pt idx="783">
                  <c:v>69.838255970297041</c:v>
                </c:pt>
                <c:pt idx="784">
                  <c:v>69.77840584158416</c:v>
                </c:pt>
                <c:pt idx="785">
                  <c:v>69.712855099009928</c:v>
                </c:pt>
                <c:pt idx="786">
                  <c:v>69.63612925742575</c:v>
                </c:pt>
                <c:pt idx="787">
                  <c:v>69.560712396039634</c:v>
                </c:pt>
                <c:pt idx="788">
                  <c:v>69.494932415841546</c:v>
                </c:pt>
                <c:pt idx="789">
                  <c:v>69.424609009901005</c:v>
                </c:pt>
                <c:pt idx="790">
                  <c:v>69.371530801980214</c:v>
                </c:pt>
                <c:pt idx="791">
                  <c:v>69.325280128712876</c:v>
                </c:pt>
                <c:pt idx="792">
                  <c:v>69.295501960396052</c:v>
                </c:pt>
                <c:pt idx="793">
                  <c:v>69.2714052772277</c:v>
                </c:pt>
                <c:pt idx="794">
                  <c:v>69.244661435643579</c:v>
                </c:pt>
                <c:pt idx="795">
                  <c:v>69.227957198019809</c:v>
                </c:pt>
                <c:pt idx="796">
                  <c:v>69.207874108910886</c:v>
                </c:pt>
                <c:pt idx="797">
                  <c:v>69.18012678217822</c:v>
                </c:pt>
                <c:pt idx="798">
                  <c:v>69.148482435643544</c:v>
                </c:pt>
                <c:pt idx="799">
                  <c:v>69.107002297029709</c:v>
                </c:pt>
                <c:pt idx="800">
                  <c:v>69.062787891089101</c:v>
                </c:pt>
                <c:pt idx="801">
                  <c:v>69.013601405940577</c:v>
                </c:pt>
                <c:pt idx="802">
                  <c:v>68.970181009900998</c:v>
                </c:pt>
                <c:pt idx="803">
                  <c:v>68.931920633663395</c:v>
                </c:pt>
                <c:pt idx="804">
                  <c:v>68.87577989108911</c:v>
                </c:pt>
                <c:pt idx="805">
                  <c:v>68.83587814851488</c:v>
                </c:pt>
                <c:pt idx="806">
                  <c:v>68.779535910891099</c:v>
                </c:pt>
                <c:pt idx="807">
                  <c:v>68.726254386138578</c:v>
                </c:pt>
                <c:pt idx="808">
                  <c:v>68.689457198019809</c:v>
                </c:pt>
                <c:pt idx="809">
                  <c:v>68.647158168316835</c:v>
                </c:pt>
                <c:pt idx="810">
                  <c:v>68.602214841584157</c:v>
                </c:pt>
                <c:pt idx="811">
                  <c:v>68.566036861386124</c:v>
                </c:pt>
                <c:pt idx="812">
                  <c:v>68.534565544554454</c:v>
                </c:pt>
                <c:pt idx="813">
                  <c:v>68.504123930693069</c:v>
                </c:pt>
                <c:pt idx="814">
                  <c:v>68.480546029702964</c:v>
                </c:pt>
                <c:pt idx="815">
                  <c:v>68.462074574257429</c:v>
                </c:pt>
                <c:pt idx="816">
                  <c:v>68.444794128712886</c:v>
                </c:pt>
                <c:pt idx="817">
                  <c:v>68.439571653465379</c:v>
                </c:pt>
                <c:pt idx="818">
                  <c:v>68.439012009901035</c:v>
                </c:pt>
                <c:pt idx="819">
                  <c:v>68.438775940594013</c:v>
                </c:pt>
                <c:pt idx="820">
                  <c:v>68.434906702970324</c:v>
                </c:pt>
                <c:pt idx="821">
                  <c:v>68.426201653465341</c:v>
                </c:pt>
                <c:pt idx="822">
                  <c:v>68.410238990099032</c:v>
                </c:pt>
                <c:pt idx="823">
                  <c:v>68.37309635643561</c:v>
                </c:pt>
                <c:pt idx="824">
                  <c:v>68.324389603960384</c:v>
                </c:pt>
                <c:pt idx="825">
                  <c:v>68.285332297029754</c:v>
                </c:pt>
                <c:pt idx="826">
                  <c:v>68.2493110891089</c:v>
                </c:pt>
                <c:pt idx="827">
                  <c:v>68.231257148514857</c:v>
                </c:pt>
                <c:pt idx="828">
                  <c:v>68.228116683168309</c:v>
                </c:pt>
                <c:pt idx="829">
                  <c:v>68.228136504950498</c:v>
                </c:pt>
                <c:pt idx="830">
                  <c:v>68.229086772277213</c:v>
                </c:pt>
                <c:pt idx="831">
                  <c:v>68.230240455445525</c:v>
                </c:pt>
                <c:pt idx="832">
                  <c:v>68.236037207920816</c:v>
                </c:pt>
                <c:pt idx="833">
                  <c:v>68.246611415841556</c:v>
                </c:pt>
                <c:pt idx="834">
                  <c:v>68.250382326732691</c:v>
                </c:pt>
                <c:pt idx="835">
                  <c:v>68.251294920792091</c:v>
                </c:pt>
                <c:pt idx="836">
                  <c:v>68.250766534653451</c:v>
                </c:pt>
                <c:pt idx="837">
                  <c:v>68.246689920792093</c:v>
                </c:pt>
                <c:pt idx="838">
                  <c:v>68.246055980198008</c:v>
                </c:pt>
                <c:pt idx="839">
                  <c:v>68.246904881188101</c:v>
                </c:pt>
                <c:pt idx="840">
                  <c:v>68.250436940594042</c:v>
                </c:pt>
                <c:pt idx="841">
                  <c:v>68.261230831683164</c:v>
                </c:pt>
                <c:pt idx="842">
                  <c:v>68.274173613861393</c:v>
                </c:pt>
                <c:pt idx="843">
                  <c:v>68.289587059405946</c:v>
                </c:pt>
                <c:pt idx="844">
                  <c:v>68.301988168316825</c:v>
                </c:pt>
                <c:pt idx="845">
                  <c:v>68.312127306930677</c:v>
                </c:pt>
                <c:pt idx="846">
                  <c:v>68.321049465346547</c:v>
                </c:pt>
                <c:pt idx="847">
                  <c:v>68.32429708910891</c:v>
                </c:pt>
                <c:pt idx="848">
                  <c:v>68.32624003960396</c:v>
                </c:pt>
                <c:pt idx="849">
                  <c:v>68.326207891089098</c:v>
                </c:pt>
                <c:pt idx="850">
                  <c:v>68.325974633663378</c:v>
                </c:pt>
                <c:pt idx="851">
                  <c:v>68.326660970297056</c:v>
                </c:pt>
                <c:pt idx="852">
                  <c:v>68.330274891089104</c:v>
                </c:pt>
                <c:pt idx="853">
                  <c:v>68.331144445544538</c:v>
                </c:pt>
                <c:pt idx="854">
                  <c:v>68.320250900990061</c:v>
                </c:pt>
                <c:pt idx="855">
                  <c:v>68.302802574257427</c:v>
                </c:pt>
                <c:pt idx="856">
                  <c:v>68.286091029702987</c:v>
                </c:pt>
                <c:pt idx="857">
                  <c:v>68.260499574257437</c:v>
                </c:pt>
                <c:pt idx="858">
                  <c:v>68.238933099009884</c:v>
                </c:pt>
                <c:pt idx="859">
                  <c:v>68.214746584158391</c:v>
                </c:pt>
                <c:pt idx="860">
                  <c:v>68.171262257425781</c:v>
                </c:pt>
                <c:pt idx="861">
                  <c:v>68.128131732673239</c:v>
                </c:pt>
                <c:pt idx="862">
                  <c:v>68.09083891089108</c:v>
                </c:pt>
                <c:pt idx="863">
                  <c:v>68.076771217821758</c:v>
                </c:pt>
                <c:pt idx="864">
                  <c:v>68.068608940594046</c:v>
                </c:pt>
                <c:pt idx="865">
                  <c:v>68.064980633663382</c:v>
                </c:pt>
                <c:pt idx="866">
                  <c:v>68.062879772277228</c:v>
                </c:pt>
                <c:pt idx="867">
                  <c:v>68.062177287128762</c:v>
                </c:pt>
                <c:pt idx="868">
                  <c:v>68.062498405940602</c:v>
                </c:pt>
                <c:pt idx="869">
                  <c:v>68.063265950495065</c:v>
                </c:pt>
                <c:pt idx="870">
                  <c:v>68.061842772277217</c:v>
                </c:pt>
                <c:pt idx="871">
                  <c:v>68.049842059405947</c:v>
                </c:pt>
                <c:pt idx="872">
                  <c:v>68.018085881188128</c:v>
                </c:pt>
                <c:pt idx="873">
                  <c:v>67.986424841584181</c:v>
                </c:pt>
                <c:pt idx="874">
                  <c:v>67.964232732673324</c:v>
                </c:pt>
                <c:pt idx="875">
                  <c:v>67.949901247524735</c:v>
                </c:pt>
                <c:pt idx="876">
                  <c:v>67.947952950495051</c:v>
                </c:pt>
                <c:pt idx="877">
                  <c:v>67.955966514851511</c:v>
                </c:pt>
                <c:pt idx="878">
                  <c:v>67.970791782178225</c:v>
                </c:pt>
                <c:pt idx="879">
                  <c:v>67.97770533663369</c:v>
                </c:pt>
                <c:pt idx="880">
                  <c:v>67.978893792079219</c:v>
                </c:pt>
                <c:pt idx="881">
                  <c:v>67.977010287128707</c:v>
                </c:pt>
                <c:pt idx="882">
                  <c:v>67.971860039603953</c:v>
                </c:pt>
                <c:pt idx="883">
                  <c:v>67.958875405940589</c:v>
                </c:pt>
                <c:pt idx="884">
                  <c:v>67.935928930693038</c:v>
                </c:pt>
                <c:pt idx="885">
                  <c:v>67.920485247524738</c:v>
                </c:pt>
                <c:pt idx="886">
                  <c:v>67.90273826732674</c:v>
                </c:pt>
                <c:pt idx="887">
                  <c:v>67.873068257425757</c:v>
                </c:pt>
                <c:pt idx="888">
                  <c:v>67.860760118811882</c:v>
                </c:pt>
                <c:pt idx="889">
                  <c:v>67.855990316831694</c:v>
                </c:pt>
                <c:pt idx="890">
                  <c:v>67.850802118811927</c:v>
                </c:pt>
                <c:pt idx="891">
                  <c:v>67.846232415841584</c:v>
                </c:pt>
                <c:pt idx="892">
                  <c:v>67.835759742574254</c:v>
                </c:pt>
                <c:pt idx="893">
                  <c:v>67.817359534653491</c:v>
                </c:pt>
                <c:pt idx="894">
                  <c:v>67.792864009901024</c:v>
                </c:pt>
                <c:pt idx="895">
                  <c:v>67.764329594059419</c:v>
                </c:pt>
                <c:pt idx="896">
                  <c:v>67.761276227722746</c:v>
                </c:pt>
                <c:pt idx="897">
                  <c:v>67.754044079207901</c:v>
                </c:pt>
                <c:pt idx="898">
                  <c:v>67.739765029703008</c:v>
                </c:pt>
                <c:pt idx="899">
                  <c:v>67.716066554455452</c:v>
                </c:pt>
                <c:pt idx="900">
                  <c:v>67.704342782178259</c:v>
                </c:pt>
                <c:pt idx="901">
                  <c:v>67.694630782178223</c:v>
                </c:pt>
                <c:pt idx="902">
                  <c:v>67.689902049504937</c:v>
                </c:pt>
                <c:pt idx="903">
                  <c:v>67.687927683168326</c:v>
                </c:pt>
                <c:pt idx="904">
                  <c:v>67.687502148514881</c:v>
                </c:pt>
                <c:pt idx="905">
                  <c:v>67.687288198019814</c:v>
                </c:pt>
                <c:pt idx="906">
                  <c:v>67.68451369306932</c:v>
                </c:pt>
                <c:pt idx="907">
                  <c:v>67.685855663366283</c:v>
                </c:pt>
                <c:pt idx="908">
                  <c:v>67.695930287128704</c:v>
                </c:pt>
                <c:pt idx="909">
                  <c:v>67.704446980198028</c:v>
                </c:pt>
                <c:pt idx="910">
                  <c:v>67.717695801980156</c:v>
                </c:pt>
                <c:pt idx="911">
                  <c:v>67.733689415841582</c:v>
                </c:pt>
                <c:pt idx="912">
                  <c:v>67.751531277227741</c:v>
                </c:pt>
                <c:pt idx="913">
                  <c:v>67.770237079207931</c:v>
                </c:pt>
                <c:pt idx="914">
                  <c:v>67.78607505940596</c:v>
                </c:pt>
                <c:pt idx="915">
                  <c:v>67.79318871287127</c:v>
                </c:pt>
                <c:pt idx="916">
                  <c:v>67.795376693069301</c:v>
                </c:pt>
                <c:pt idx="917">
                  <c:v>67.797678009900991</c:v>
                </c:pt>
                <c:pt idx="918">
                  <c:v>67.799870831683165</c:v>
                </c:pt>
                <c:pt idx="919">
                  <c:v>67.80566499009899</c:v>
                </c:pt>
                <c:pt idx="920">
                  <c:v>67.817420029703001</c:v>
                </c:pt>
                <c:pt idx="921">
                  <c:v>67.836135702970267</c:v>
                </c:pt>
                <c:pt idx="922">
                  <c:v>67.860991237623722</c:v>
                </c:pt>
                <c:pt idx="923">
                  <c:v>67.902667089108931</c:v>
                </c:pt>
                <c:pt idx="924">
                  <c:v>67.942735019801944</c:v>
                </c:pt>
                <c:pt idx="925">
                  <c:v>67.975283623762365</c:v>
                </c:pt>
                <c:pt idx="926">
                  <c:v>67.998029851485143</c:v>
                </c:pt>
                <c:pt idx="927">
                  <c:v>68.010540346534626</c:v>
                </c:pt>
                <c:pt idx="928">
                  <c:v>68.016578475247542</c:v>
                </c:pt>
                <c:pt idx="929">
                  <c:v>68.014776653465304</c:v>
                </c:pt>
                <c:pt idx="930">
                  <c:v>68.012458920792071</c:v>
                </c:pt>
                <c:pt idx="931">
                  <c:v>68.012570227722776</c:v>
                </c:pt>
                <c:pt idx="932">
                  <c:v>68.020291702970297</c:v>
                </c:pt>
                <c:pt idx="933">
                  <c:v>68.040806613861406</c:v>
                </c:pt>
                <c:pt idx="934">
                  <c:v>68.071078069306935</c:v>
                </c:pt>
                <c:pt idx="935">
                  <c:v>68.124119346534656</c:v>
                </c:pt>
                <c:pt idx="936">
                  <c:v>68.191039267326744</c:v>
                </c:pt>
                <c:pt idx="937">
                  <c:v>68.26195925742573</c:v>
                </c:pt>
                <c:pt idx="938">
                  <c:v>68.333959138613821</c:v>
                </c:pt>
                <c:pt idx="939">
                  <c:v>68.407135524752505</c:v>
                </c:pt>
                <c:pt idx="940">
                  <c:v>68.464031435643548</c:v>
                </c:pt>
                <c:pt idx="941">
                  <c:v>68.524464881188123</c:v>
                </c:pt>
                <c:pt idx="942">
                  <c:v>68.571140712871269</c:v>
                </c:pt>
                <c:pt idx="943">
                  <c:v>68.612518782178242</c:v>
                </c:pt>
                <c:pt idx="944">
                  <c:v>68.63042597029704</c:v>
                </c:pt>
                <c:pt idx="945">
                  <c:v>68.618298495049487</c:v>
                </c:pt>
                <c:pt idx="946">
                  <c:v>68.569095821782184</c:v>
                </c:pt>
                <c:pt idx="947">
                  <c:v>68.510535425742574</c:v>
                </c:pt>
                <c:pt idx="948">
                  <c:v>68.434824128712862</c:v>
                </c:pt>
                <c:pt idx="949">
                  <c:v>68.363254336633631</c:v>
                </c:pt>
                <c:pt idx="950">
                  <c:v>68.294965831683172</c:v>
                </c:pt>
                <c:pt idx="951">
                  <c:v>68.233221999999955</c:v>
                </c:pt>
                <c:pt idx="952">
                  <c:v>68.184383099009892</c:v>
                </c:pt>
                <c:pt idx="953">
                  <c:v>68.138997425742588</c:v>
                </c:pt>
                <c:pt idx="954">
                  <c:v>68.102567178217839</c:v>
                </c:pt>
                <c:pt idx="955">
                  <c:v>68.070306247524755</c:v>
                </c:pt>
                <c:pt idx="956">
                  <c:v>68.044088019801961</c:v>
                </c:pt>
                <c:pt idx="957">
                  <c:v>68.011105861386142</c:v>
                </c:pt>
                <c:pt idx="958">
                  <c:v>67.954521594059429</c:v>
                </c:pt>
                <c:pt idx="959">
                  <c:v>67.894715297029705</c:v>
                </c:pt>
                <c:pt idx="960">
                  <c:v>67.847862128712876</c:v>
                </c:pt>
                <c:pt idx="961">
                  <c:v>67.809963772277257</c:v>
                </c:pt>
                <c:pt idx="962">
                  <c:v>67.768438485148494</c:v>
                </c:pt>
                <c:pt idx="963">
                  <c:v>67.728218198019789</c:v>
                </c:pt>
                <c:pt idx="964">
                  <c:v>67.696132683168344</c:v>
                </c:pt>
                <c:pt idx="965">
                  <c:v>67.660701485148479</c:v>
                </c:pt>
                <c:pt idx="966">
                  <c:v>67.626099128712838</c:v>
                </c:pt>
                <c:pt idx="967">
                  <c:v>67.580126841584161</c:v>
                </c:pt>
                <c:pt idx="968">
                  <c:v>67.505693356435643</c:v>
                </c:pt>
                <c:pt idx="969">
                  <c:v>67.417676198019834</c:v>
                </c:pt>
                <c:pt idx="970">
                  <c:v>67.31765081188118</c:v>
                </c:pt>
                <c:pt idx="971">
                  <c:v>67.205276821782149</c:v>
                </c:pt>
                <c:pt idx="972">
                  <c:v>67.07827400990098</c:v>
                </c:pt>
                <c:pt idx="973">
                  <c:v>66.948319207920818</c:v>
                </c:pt>
                <c:pt idx="974">
                  <c:v>66.81754257425743</c:v>
                </c:pt>
                <c:pt idx="975">
                  <c:v>66.676036277227709</c:v>
                </c:pt>
                <c:pt idx="976">
                  <c:v>66.531908851485127</c:v>
                </c:pt>
                <c:pt idx="977">
                  <c:v>66.377028316831684</c:v>
                </c:pt>
                <c:pt idx="978">
                  <c:v>66.214946752475228</c:v>
                </c:pt>
                <c:pt idx="979">
                  <c:v>66.058462049504939</c:v>
                </c:pt>
                <c:pt idx="980">
                  <c:v>65.920957188118834</c:v>
                </c:pt>
                <c:pt idx="981">
                  <c:v>65.800824227722785</c:v>
                </c:pt>
                <c:pt idx="982">
                  <c:v>65.711194089108901</c:v>
                </c:pt>
                <c:pt idx="983">
                  <c:v>65.646708198019795</c:v>
                </c:pt>
                <c:pt idx="984">
                  <c:v>65.585059732673315</c:v>
                </c:pt>
                <c:pt idx="985">
                  <c:v>65.540496316831678</c:v>
                </c:pt>
                <c:pt idx="986">
                  <c:v>65.509122297029677</c:v>
                </c:pt>
                <c:pt idx="987">
                  <c:v>65.47080057425741</c:v>
                </c:pt>
                <c:pt idx="988">
                  <c:v>65.428258831683181</c:v>
                </c:pt>
                <c:pt idx="989">
                  <c:v>65.379417504950496</c:v>
                </c:pt>
                <c:pt idx="990">
                  <c:v>65.313069118811882</c:v>
                </c:pt>
                <c:pt idx="991">
                  <c:v>65.227088990099006</c:v>
                </c:pt>
                <c:pt idx="992">
                  <c:v>65.146652910891092</c:v>
                </c:pt>
                <c:pt idx="993">
                  <c:v>65.07247771287129</c:v>
                </c:pt>
                <c:pt idx="994">
                  <c:v>65.020762415841617</c:v>
                </c:pt>
                <c:pt idx="995">
                  <c:v>64.974754732673276</c:v>
                </c:pt>
                <c:pt idx="996">
                  <c:v>64.936487128712855</c:v>
                </c:pt>
                <c:pt idx="997">
                  <c:v>64.893156297029677</c:v>
                </c:pt>
                <c:pt idx="998">
                  <c:v>64.842687811881177</c:v>
                </c:pt>
                <c:pt idx="999">
                  <c:v>64.793184861386138</c:v>
                </c:pt>
                <c:pt idx="1000">
                  <c:v>64.753524782178218</c:v>
                </c:pt>
                <c:pt idx="1001">
                  <c:v>64.737191267326722</c:v>
                </c:pt>
                <c:pt idx="1002">
                  <c:v>64.736638336633646</c:v>
                </c:pt>
                <c:pt idx="1003">
                  <c:v>64.749237089108902</c:v>
                </c:pt>
                <c:pt idx="1004">
                  <c:v>64.787009118811895</c:v>
                </c:pt>
                <c:pt idx="1005">
                  <c:v>64.833144475247565</c:v>
                </c:pt>
                <c:pt idx="1006">
                  <c:v>64.888003960396091</c:v>
                </c:pt>
                <c:pt idx="1007">
                  <c:v>64.939052405940643</c:v>
                </c:pt>
                <c:pt idx="1008">
                  <c:v>64.985537693069332</c:v>
                </c:pt>
                <c:pt idx="1009">
                  <c:v>65.047659376237604</c:v>
                </c:pt>
                <c:pt idx="1010">
                  <c:v>65.109397118811856</c:v>
                </c:pt>
                <c:pt idx="1011">
                  <c:v>65.179789128712855</c:v>
                </c:pt>
                <c:pt idx="1012">
                  <c:v>65.23754423762378</c:v>
                </c:pt>
                <c:pt idx="1013">
                  <c:v>65.318621970297045</c:v>
                </c:pt>
                <c:pt idx="1014">
                  <c:v>65.41914841584159</c:v>
                </c:pt>
                <c:pt idx="1015">
                  <c:v>65.541286158415858</c:v>
                </c:pt>
                <c:pt idx="1016">
                  <c:v>65.672676495049515</c:v>
                </c:pt>
                <c:pt idx="1017">
                  <c:v>65.803927514851452</c:v>
                </c:pt>
                <c:pt idx="1018">
                  <c:v>65.93240462376238</c:v>
                </c:pt>
                <c:pt idx="1019">
                  <c:v>66.052380673267336</c:v>
                </c:pt>
                <c:pt idx="1020">
                  <c:v>66.169463851485176</c:v>
                </c:pt>
                <c:pt idx="1021">
                  <c:v>66.299100584158339</c:v>
                </c:pt>
                <c:pt idx="1022">
                  <c:v>66.419668524752467</c:v>
                </c:pt>
                <c:pt idx="1023">
                  <c:v>66.546902396039613</c:v>
                </c:pt>
                <c:pt idx="1024">
                  <c:v>66.674272584158416</c:v>
                </c:pt>
                <c:pt idx="1025">
                  <c:v>66.791114366336629</c:v>
                </c:pt>
                <c:pt idx="1026">
                  <c:v>66.894479257425743</c:v>
                </c:pt>
                <c:pt idx="1027">
                  <c:v>66.963690900990073</c:v>
                </c:pt>
                <c:pt idx="1028">
                  <c:v>67.033528514851469</c:v>
                </c:pt>
                <c:pt idx="1029">
                  <c:v>67.079971465346532</c:v>
                </c:pt>
                <c:pt idx="1030">
                  <c:v>67.130780138613844</c:v>
                </c:pt>
                <c:pt idx="1031">
                  <c:v>67.192007613861364</c:v>
                </c:pt>
                <c:pt idx="1032">
                  <c:v>67.265657178217836</c:v>
                </c:pt>
                <c:pt idx="1033">
                  <c:v>67.32699446534653</c:v>
                </c:pt>
                <c:pt idx="1034">
                  <c:v>67.40343649504949</c:v>
                </c:pt>
                <c:pt idx="1035">
                  <c:v>67.48374067326732</c:v>
                </c:pt>
                <c:pt idx="1036">
                  <c:v>67.560162396039601</c:v>
                </c:pt>
                <c:pt idx="1037">
                  <c:v>67.620148712871298</c:v>
                </c:pt>
                <c:pt idx="1038">
                  <c:v>67.671388841584161</c:v>
                </c:pt>
                <c:pt idx="1039">
                  <c:v>67.710400643564327</c:v>
                </c:pt>
                <c:pt idx="1040">
                  <c:v>67.731790900990092</c:v>
                </c:pt>
                <c:pt idx="1041">
                  <c:v>67.746294128712861</c:v>
                </c:pt>
                <c:pt idx="1042">
                  <c:v>67.743949633663362</c:v>
                </c:pt>
                <c:pt idx="1043">
                  <c:v>67.721405188118794</c:v>
                </c:pt>
                <c:pt idx="1044">
                  <c:v>67.675298623762416</c:v>
                </c:pt>
                <c:pt idx="1045">
                  <c:v>67.59900907920796</c:v>
                </c:pt>
                <c:pt idx="1046">
                  <c:v>67.505676237623746</c:v>
                </c:pt>
                <c:pt idx="1047">
                  <c:v>67.401817217821815</c:v>
                </c:pt>
                <c:pt idx="1048">
                  <c:v>67.291938376237624</c:v>
                </c:pt>
                <c:pt idx="1049">
                  <c:v>67.147098267326712</c:v>
                </c:pt>
                <c:pt idx="1050">
                  <c:v>66.996314712871296</c:v>
                </c:pt>
                <c:pt idx="1051">
                  <c:v>66.833948732673278</c:v>
                </c:pt>
                <c:pt idx="1052">
                  <c:v>66.65366723762375</c:v>
                </c:pt>
                <c:pt idx="1053">
                  <c:v>66.464843198019793</c:v>
                </c:pt>
                <c:pt idx="1054">
                  <c:v>66.300238841584147</c:v>
                </c:pt>
                <c:pt idx="1055">
                  <c:v>66.149505425742575</c:v>
                </c:pt>
                <c:pt idx="1056">
                  <c:v>66.011209554455448</c:v>
                </c:pt>
                <c:pt idx="1057">
                  <c:v>65.8754590792079</c:v>
                </c:pt>
                <c:pt idx="1058">
                  <c:v>65.741861178217832</c:v>
                </c:pt>
                <c:pt idx="1059">
                  <c:v>65.608104683168321</c:v>
                </c:pt>
                <c:pt idx="1060">
                  <c:v>65.480859168316798</c:v>
                </c:pt>
                <c:pt idx="1061">
                  <c:v>65.362224118811909</c:v>
                </c:pt>
                <c:pt idx="1062">
                  <c:v>65.256203475247517</c:v>
                </c:pt>
                <c:pt idx="1063">
                  <c:v>65.160624009901014</c:v>
                </c:pt>
                <c:pt idx="1064">
                  <c:v>65.057199128712881</c:v>
                </c:pt>
                <c:pt idx="1065">
                  <c:v>64.95843716831682</c:v>
                </c:pt>
                <c:pt idx="1066">
                  <c:v>64.875558089108907</c:v>
                </c:pt>
                <c:pt idx="1067">
                  <c:v>64.792027415841574</c:v>
                </c:pt>
                <c:pt idx="1068">
                  <c:v>64.702208019802015</c:v>
                </c:pt>
                <c:pt idx="1069">
                  <c:v>64.618399782178244</c:v>
                </c:pt>
                <c:pt idx="1070">
                  <c:v>64.532908603960379</c:v>
                </c:pt>
                <c:pt idx="1071">
                  <c:v>64.433398019801984</c:v>
                </c:pt>
                <c:pt idx="1072">
                  <c:v>64.337622702970293</c:v>
                </c:pt>
                <c:pt idx="1073">
                  <c:v>64.239414910891071</c:v>
                </c:pt>
                <c:pt idx="1074">
                  <c:v>64.16786886138614</c:v>
                </c:pt>
                <c:pt idx="1075">
                  <c:v>64.115422465346541</c:v>
                </c:pt>
                <c:pt idx="1076">
                  <c:v>64.067848702970281</c:v>
                </c:pt>
                <c:pt idx="1077">
                  <c:v>64.047166079207926</c:v>
                </c:pt>
                <c:pt idx="1078">
                  <c:v>64.04290337623766</c:v>
                </c:pt>
                <c:pt idx="1079">
                  <c:v>64.04692833663367</c:v>
                </c:pt>
                <c:pt idx="1080">
                  <c:v>64.051254039603961</c:v>
                </c:pt>
                <c:pt idx="1081">
                  <c:v>64.062651475247534</c:v>
                </c:pt>
                <c:pt idx="1082">
                  <c:v>64.071426247524769</c:v>
                </c:pt>
                <c:pt idx="1083">
                  <c:v>64.077500168316845</c:v>
                </c:pt>
                <c:pt idx="1084">
                  <c:v>64.07772269306929</c:v>
                </c:pt>
                <c:pt idx="1085">
                  <c:v>64.073975762376264</c:v>
                </c:pt>
                <c:pt idx="1086">
                  <c:v>64.061626742574248</c:v>
                </c:pt>
                <c:pt idx="1087">
                  <c:v>64.047078504950505</c:v>
                </c:pt>
                <c:pt idx="1088">
                  <c:v>64.016517396039603</c:v>
                </c:pt>
                <c:pt idx="1089">
                  <c:v>63.991492831683168</c:v>
                </c:pt>
                <c:pt idx="1090">
                  <c:v>63.983941920792091</c:v>
                </c:pt>
                <c:pt idx="1091">
                  <c:v>63.983368267326732</c:v>
                </c:pt>
                <c:pt idx="1092">
                  <c:v>63.981912702970298</c:v>
                </c:pt>
                <c:pt idx="1093">
                  <c:v>63.974412356435657</c:v>
                </c:pt>
                <c:pt idx="1094">
                  <c:v>63.952377108910902</c:v>
                </c:pt>
                <c:pt idx="1095">
                  <c:v>63.89870675247527</c:v>
                </c:pt>
                <c:pt idx="1096">
                  <c:v>63.83868822772277</c:v>
                </c:pt>
                <c:pt idx="1097">
                  <c:v>63.757119801980217</c:v>
                </c:pt>
                <c:pt idx="1098">
                  <c:v>63.672048029702971</c:v>
                </c:pt>
                <c:pt idx="1099">
                  <c:v>63.594633950495037</c:v>
                </c:pt>
                <c:pt idx="1100">
                  <c:v>63.511625079207917</c:v>
                </c:pt>
                <c:pt idx="1101">
                  <c:v>63.442572356435676</c:v>
                </c:pt>
                <c:pt idx="1102">
                  <c:v>63.377026653465343</c:v>
                </c:pt>
                <c:pt idx="1103">
                  <c:v>63.324022000000021</c:v>
                </c:pt>
                <c:pt idx="1104">
                  <c:v>63.25581605940593</c:v>
                </c:pt>
                <c:pt idx="1105">
                  <c:v>63.203244445544556</c:v>
                </c:pt>
                <c:pt idx="1106">
                  <c:v>63.14740440594057</c:v>
                </c:pt>
                <c:pt idx="1107">
                  <c:v>63.074038811881209</c:v>
                </c:pt>
                <c:pt idx="1108">
                  <c:v>62.989745079207914</c:v>
                </c:pt>
                <c:pt idx="1109">
                  <c:v>62.884751742574252</c:v>
                </c:pt>
                <c:pt idx="1110">
                  <c:v>62.778997534653449</c:v>
                </c:pt>
                <c:pt idx="1111">
                  <c:v>62.665014247524766</c:v>
                </c:pt>
                <c:pt idx="1112">
                  <c:v>62.543988079207907</c:v>
                </c:pt>
                <c:pt idx="1113">
                  <c:v>62.430719138613874</c:v>
                </c:pt>
                <c:pt idx="1114">
                  <c:v>62.329872168316804</c:v>
                </c:pt>
                <c:pt idx="1115">
                  <c:v>62.243498851485121</c:v>
                </c:pt>
                <c:pt idx="1116">
                  <c:v>62.176902316831686</c:v>
                </c:pt>
                <c:pt idx="1117">
                  <c:v>62.128877336633657</c:v>
                </c:pt>
                <c:pt idx="1118">
                  <c:v>62.088907683168301</c:v>
                </c:pt>
                <c:pt idx="1119">
                  <c:v>62.029695653465346</c:v>
                </c:pt>
                <c:pt idx="1120">
                  <c:v>61.934330009900968</c:v>
                </c:pt>
                <c:pt idx="1121">
                  <c:v>61.795768702970314</c:v>
                </c:pt>
                <c:pt idx="1122">
                  <c:v>61.613695930693041</c:v>
                </c:pt>
                <c:pt idx="1123">
                  <c:v>61.424091623762408</c:v>
                </c:pt>
                <c:pt idx="1124">
                  <c:v>61.221154217821805</c:v>
                </c:pt>
                <c:pt idx="1125">
                  <c:v>61.036367752475286</c:v>
                </c:pt>
                <c:pt idx="1126">
                  <c:v>60.855039059405968</c:v>
                </c:pt>
                <c:pt idx="1127">
                  <c:v>60.687174980197995</c:v>
                </c:pt>
                <c:pt idx="1128">
                  <c:v>60.525010722772301</c:v>
                </c:pt>
                <c:pt idx="1129">
                  <c:v>60.364927683168325</c:v>
                </c:pt>
                <c:pt idx="1130">
                  <c:v>60.204932089108901</c:v>
                </c:pt>
                <c:pt idx="1131">
                  <c:v>60.046519108910879</c:v>
                </c:pt>
                <c:pt idx="1132">
                  <c:v>59.911973287128731</c:v>
                </c:pt>
                <c:pt idx="1133">
                  <c:v>59.772363910891123</c:v>
                </c:pt>
                <c:pt idx="1134">
                  <c:v>59.62681936633664</c:v>
                </c:pt>
                <c:pt idx="1135">
                  <c:v>59.501446168316839</c:v>
                </c:pt>
                <c:pt idx="1136">
                  <c:v>59.384137712871315</c:v>
                </c:pt>
                <c:pt idx="1137">
                  <c:v>59.255719980198045</c:v>
                </c:pt>
                <c:pt idx="1138">
                  <c:v>59.148788900990112</c:v>
                </c:pt>
                <c:pt idx="1139">
                  <c:v>59.05492982178216</c:v>
                </c:pt>
                <c:pt idx="1140">
                  <c:v>58.973037277227753</c:v>
                </c:pt>
                <c:pt idx="1141">
                  <c:v>58.904691623762353</c:v>
                </c:pt>
                <c:pt idx="1142">
                  <c:v>58.838835990099</c:v>
                </c:pt>
                <c:pt idx="1143">
                  <c:v>58.782888514851507</c:v>
                </c:pt>
                <c:pt idx="1144">
                  <c:v>58.71887300990096</c:v>
                </c:pt>
                <c:pt idx="1145">
                  <c:v>58.613673524752478</c:v>
                </c:pt>
                <c:pt idx="1146">
                  <c:v>58.489835861386105</c:v>
                </c:pt>
                <c:pt idx="1147">
                  <c:v>58.351505257425735</c:v>
                </c:pt>
                <c:pt idx="1148">
                  <c:v>58.205957910891101</c:v>
                </c:pt>
                <c:pt idx="1149">
                  <c:v>58.080465148514875</c:v>
                </c:pt>
                <c:pt idx="1150">
                  <c:v>58.013833366336641</c:v>
                </c:pt>
                <c:pt idx="1151">
                  <c:v>57.981150574257398</c:v>
                </c:pt>
                <c:pt idx="1152">
                  <c:v>57.980182059405941</c:v>
                </c:pt>
                <c:pt idx="1153">
                  <c:v>58.001174415841596</c:v>
                </c:pt>
                <c:pt idx="1154">
                  <c:v>58.03957855445546</c:v>
                </c:pt>
                <c:pt idx="1155">
                  <c:v>58.058482920792095</c:v>
                </c:pt>
                <c:pt idx="1156">
                  <c:v>58.071738000000011</c:v>
                </c:pt>
                <c:pt idx="1157">
                  <c:v>58.07503697029702</c:v>
                </c:pt>
                <c:pt idx="1158">
                  <c:v>58.07965627722772</c:v>
                </c:pt>
                <c:pt idx="1159">
                  <c:v>58.082752613861381</c:v>
                </c:pt>
                <c:pt idx="1160">
                  <c:v>58.076743415841591</c:v>
                </c:pt>
                <c:pt idx="1161">
                  <c:v>58.045304425742572</c:v>
                </c:pt>
                <c:pt idx="1162">
                  <c:v>57.993413455445562</c:v>
                </c:pt>
                <c:pt idx="1163">
                  <c:v>57.942178148514841</c:v>
                </c:pt>
                <c:pt idx="1164">
                  <c:v>57.902059237623753</c:v>
                </c:pt>
                <c:pt idx="1165">
                  <c:v>57.892324217821788</c:v>
                </c:pt>
                <c:pt idx="1166">
                  <c:v>57.891476999999988</c:v>
                </c:pt>
                <c:pt idx="1167">
                  <c:v>57.895347722772279</c:v>
                </c:pt>
                <c:pt idx="1168">
                  <c:v>57.91221156435644</c:v>
                </c:pt>
                <c:pt idx="1169">
                  <c:v>57.933539326732692</c:v>
                </c:pt>
                <c:pt idx="1170">
                  <c:v>57.944521524752474</c:v>
                </c:pt>
                <c:pt idx="1171">
                  <c:v>57.951412386138621</c:v>
                </c:pt>
                <c:pt idx="1172">
                  <c:v>57.952550752475254</c:v>
                </c:pt>
                <c:pt idx="1173">
                  <c:v>57.952653613861386</c:v>
                </c:pt>
                <c:pt idx="1174">
                  <c:v>57.95272688118812</c:v>
                </c:pt>
                <c:pt idx="1175">
                  <c:v>57.962426980198053</c:v>
                </c:pt>
                <c:pt idx="1176">
                  <c:v>58.005661792079209</c:v>
                </c:pt>
                <c:pt idx="1177">
                  <c:v>58.050401336633655</c:v>
                </c:pt>
                <c:pt idx="1178">
                  <c:v>58.074409396039592</c:v>
                </c:pt>
                <c:pt idx="1179">
                  <c:v>58.07916040594057</c:v>
                </c:pt>
                <c:pt idx="1180">
                  <c:v>58.069344425742585</c:v>
                </c:pt>
                <c:pt idx="1181">
                  <c:v>58.036823950495027</c:v>
                </c:pt>
                <c:pt idx="1182">
                  <c:v>57.984324316831689</c:v>
                </c:pt>
                <c:pt idx="1183">
                  <c:v>57.939354663366331</c:v>
                </c:pt>
                <c:pt idx="1184">
                  <c:v>57.894238732673273</c:v>
                </c:pt>
                <c:pt idx="1185">
                  <c:v>57.861554811881206</c:v>
                </c:pt>
                <c:pt idx="1186">
                  <c:v>57.836408257425745</c:v>
                </c:pt>
                <c:pt idx="1187">
                  <c:v>57.796629138613881</c:v>
                </c:pt>
                <c:pt idx="1188">
                  <c:v>57.756948970297046</c:v>
                </c:pt>
                <c:pt idx="1189">
                  <c:v>57.735463455445519</c:v>
                </c:pt>
                <c:pt idx="1190">
                  <c:v>57.722202366336631</c:v>
                </c:pt>
                <c:pt idx="1191">
                  <c:v>57.697752900990096</c:v>
                </c:pt>
                <c:pt idx="1192">
                  <c:v>57.661415524752456</c:v>
                </c:pt>
                <c:pt idx="1193">
                  <c:v>57.594850821782181</c:v>
                </c:pt>
                <c:pt idx="1194">
                  <c:v>57.487985970297061</c:v>
                </c:pt>
                <c:pt idx="1195">
                  <c:v>57.356564000000006</c:v>
                </c:pt>
                <c:pt idx="1196">
                  <c:v>57.239965792079204</c:v>
                </c:pt>
                <c:pt idx="1197">
                  <c:v>57.118791920792056</c:v>
                </c:pt>
                <c:pt idx="1198">
                  <c:v>57.009611881188128</c:v>
                </c:pt>
                <c:pt idx="1199">
                  <c:v>56.917490712871299</c:v>
                </c:pt>
                <c:pt idx="1200">
                  <c:v>56.806763247524742</c:v>
                </c:pt>
                <c:pt idx="1201">
                  <c:v>56.704138356435642</c:v>
                </c:pt>
                <c:pt idx="1202">
                  <c:v>56.580805306930692</c:v>
                </c:pt>
                <c:pt idx="1203">
                  <c:v>56.465100504950492</c:v>
                </c:pt>
                <c:pt idx="1204">
                  <c:v>56.342247128712891</c:v>
                </c:pt>
                <c:pt idx="1205">
                  <c:v>56.229107455445543</c:v>
                </c:pt>
                <c:pt idx="1206">
                  <c:v>56.149676257425746</c:v>
                </c:pt>
                <c:pt idx="1207">
                  <c:v>56.06905219801979</c:v>
                </c:pt>
                <c:pt idx="1208">
                  <c:v>55.978746089108931</c:v>
                </c:pt>
                <c:pt idx="1209">
                  <c:v>55.867171693069302</c:v>
                </c:pt>
                <c:pt idx="1210">
                  <c:v>55.728112346534701</c:v>
                </c:pt>
                <c:pt idx="1211">
                  <c:v>55.581908920792074</c:v>
                </c:pt>
                <c:pt idx="1212">
                  <c:v>55.432769207920799</c:v>
                </c:pt>
                <c:pt idx="1213">
                  <c:v>55.296575415841588</c:v>
                </c:pt>
                <c:pt idx="1214">
                  <c:v>55.166411643564352</c:v>
                </c:pt>
                <c:pt idx="1215">
                  <c:v>55.033743485148506</c:v>
                </c:pt>
                <c:pt idx="1216">
                  <c:v>54.891892683168336</c:v>
                </c:pt>
                <c:pt idx="1217">
                  <c:v>54.720369297029713</c:v>
                </c:pt>
                <c:pt idx="1218">
                  <c:v>54.545159663366348</c:v>
                </c:pt>
                <c:pt idx="1219">
                  <c:v>54.378507752475251</c:v>
                </c:pt>
                <c:pt idx="1220">
                  <c:v>54.232482445544555</c:v>
                </c:pt>
                <c:pt idx="1221">
                  <c:v>54.123729396039622</c:v>
                </c:pt>
                <c:pt idx="1222">
                  <c:v>54.03310909900992</c:v>
                </c:pt>
                <c:pt idx="1223">
                  <c:v>53.981653663366323</c:v>
                </c:pt>
                <c:pt idx="1224">
                  <c:v>53.911283643564353</c:v>
                </c:pt>
                <c:pt idx="1225">
                  <c:v>53.837834613861396</c:v>
                </c:pt>
                <c:pt idx="1226">
                  <c:v>53.762586841584152</c:v>
                </c:pt>
                <c:pt idx="1227">
                  <c:v>53.685369653465351</c:v>
                </c:pt>
                <c:pt idx="1228">
                  <c:v>53.627547653465356</c:v>
                </c:pt>
                <c:pt idx="1229">
                  <c:v>53.590361386138611</c:v>
                </c:pt>
                <c:pt idx="1230">
                  <c:v>53.558162297029703</c:v>
                </c:pt>
                <c:pt idx="1231">
                  <c:v>53.534799930693033</c:v>
                </c:pt>
                <c:pt idx="1232">
                  <c:v>53.513416693069303</c:v>
                </c:pt>
                <c:pt idx="1233">
                  <c:v>53.496970831683164</c:v>
                </c:pt>
                <c:pt idx="1234">
                  <c:v>53.481871207920818</c:v>
                </c:pt>
                <c:pt idx="1235">
                  <c:v>53.472413198019773</c:v>
                </c:pt>
                <c:pt idx="1236">
                  <c:v>53.474564663366337</c:v>
                </c:pt>
                <c:pt idx="1237">
                  <c:v>53.494605970297009</c:v>
                </c:pt>
                <c:pt idx="1238">
                  <c:v>53.558627425742564</c:v>
                </c:pt>
                <c:pt idx="1239">
                  <c:v>53.652301534653446</c:v>
                </c:pt>
                <c:pt idx="1240">
                  <c:v>53.759049811881169</c:v>
                </c:pt>
                <c:pt idx="1241">
                  <c:v>53.867121603960385</c:v>
                </c:pt>
                <c:pt idx="1242">
                  <c:v>53.993452475247516</c:v>
                </c:pt>
                <c:pt idx="1243">
                  <c:v>54.135087524752464</c:v>
                </c:pt>
                <c:pt idx="1244">
                  <c:v>54.290145861386144</c:v>
                </c:pt>
                <c:pt idx="1245">
                  <c:v>54.452796277227719</c:v>
                </c:pt>
                <c:pt idx="1246">
                  <c:v>54.615841960396018</c:v>
                </c:pt>
                <c:pt idx="1247">
                  <c:v>54.756062089108902</c:v>
                </c:pt>
                <c:pt idx="1248">
                  <c:v>54.863677366336617</c:v>
                </c:pt>
                <c:pt idx="1249">
                  <c:v>54.957634762376237</c:v>
                </c:pt>
                <c:pt idx="1250">
                  <c:v>55.012353089108892</c:v>
                </c:pt>
                <c:pt idx="1251">
                  <c:v>55.076452158415798</c:v>
                </c:pt>
                <c:pt idx="1252">
                  <c:v>55.12837614851486</c:v>
                </c:pt>
                <c:pt idx="1253">
                  <c:v>55.18340531683171</c:v>
                </c:pt>
                <c:pt idx="1254">
                  <c:v>55.213702277227718</c:v>
                </c:pt>
                <c:pt idx="1255">
                  <c:v>55.220433435643585</c:v>
                </c:pt>
                <c:pt idx="1256">
                  <c:v>55.217573237623796</c:v>
                </c:pt>
                <c:pt idx="1257">
                  <c:v>55.213032277227747</c:v>
                </c:pt>
                <c:pt idx="1258">
                  <c:v>55.209847405940586</c:v>
                </c:pt>
                <c:pt idx="1259">
                  <c:v>55.20887077227723</c:v>
                </c:pt>
                <c:pt idx="1260">
                  <c:v>55.198936603960384</c:v>
                </c:pt>
                <c:pt idx="1261">
                  <c:v>55.162755732673283</c:v>
                </c:pt>
                <c:pt idx="1262">
                  <c:v>55.06857555445545</c:v>
                </c:pt>
                <c:pt idx="1263">
                  <c:v>54.922622841584165</c:v>
                </c:pt>
                <c:pt idx="1264">
                  <c:v>54.741092801980209</c:v>
                </c:pt>
                <c:pt idx="1265">
                  <c:v>54.56826267326732</c:v>
                </c:pt>
                <c:pt idx="1266">
                  <c:v>54.413571910891065</c:v>
                </c:pt>
                <c:pt idx="1267">
                  <c:v>54.266873821782198</c:v>
                </c:pt>
                <c:pt idx="1268">
                  <c:v>54.125255871287131</c:v>
                </c:pt>
                <c:pt idx="1269">
                  <c:v>53.975052198019803</c:v>
                </c:pt>
                <c:pt idx="1270">
                  <c:v>53.80089773267327</c:v>
                </c:pt>
                <c:pt idx="1271">
                  <c:v>53.608578267326727</c:v>
                </c:pt>
                <c:pt idx="1272">
                  <c:v>53.418909287128699</c:v>
                </c:pt>
                <c:pt idx="1273">
                  <c:v>53.258119198019806</c:v>
                </c:pt>
                <c:pt idx="1274">
                  <c:v>53.131601910891092</c:v>
                </c:pt>
                <c:pt idx="1275">
                  <c:v>53.028384326732663</c:v>
                </c:pt>
                <c:pt idx="1276">
                  <c:v>52.942756801980174</c:v>
                </c:pt>
                <c:pt idx="1277">
                  <c:v>52.835254158415843</c:v>
                </c:pt>
                <c:pt idx="1278">
                  <c:v>52.706368118811888</c:v>
                </c:pt>
                <c:pt idx="1279">
                  <c:v>52.558536712871287</c:v>
                </c:pt>
                <c:pt idx="1280">
                  <c:v>52.454722386138585</c:v>
                </c:pt>
                <c:pt idx="1281">
                  <c:v>52.36842452475247</c:v>
                </c:pt>
                <c:pt idx="1282">
                  <c:v>52.303049752475232</c:v>
                </c:pt>
                <c:pt idx="1283">
                  <c:v>52.243837970297037</c:v>
                </c:pt>
                <c:pt idx="1284">
                  <c:v>52.162122544554457</c:v>
                </c:pt>
                <c:pt idx="1285">
                  <c:v>52.052256683168324</c:v>
                </c:pt>
                <c:pt idx="1286">
                  <c:v>51.936870069306941</c:v>
                </c:pt>
                <c:pt idx="1287">
                  <c:v>51.849804683168294</c:v>
                </c:pt>
                <c:pt idx="1288">
                  <c:v>51.798103089108906</c:v>
                </c:pt>
                <c:pt idx="1289">
                  <c:v>51.774274772277209</c:v>
                </c:pt>
                <c:pt idx="1290">
                  <c:v>51.777148524752462</c:v>
                </c:pt>
                <c:pt idx="1291">
                  <c:v>51.789160960396039</c:v>
                </c:pt>
                <c:pt idx="1292">
                  <c:v>51.78981731683168</c:v>
                </c:pt>
                <c:pt idx="1293">
                  <c:v>51.788985851485172</c:v>
                </c:pt>
                <c:pt idx="1294">
                  <c:v>51.790061653465351</c:v>
                </c:pt>
                <c:pt idx="1295">
                  <c:v>51.806901831683184</c:v>
                </c:pt>
                <c:pt idx="1296">
                  <c:v>51.857072841584149</c:v>
                </c:pt>
                <c:pt idx="1297">
                  <c:v>51.939176752475262</c:v>
                </c:pt>
                <c:pt idx="1298">
                  <c:v>52.001521069306946</c:v>
                </c:pt>
                <c:pt idx="1299">
                  <c:v>52.047417207920773</c:v>
                </c:pt>
                <c:pt idx="1300">
                  <c:v>52.086559881188123</c:v>
                </c:pt>
                <c:pt idx="1301">
                  <c:v>52.1204026039604</c:v>
                </c:pt>
                <c:pt idx="1302">
                  <c:v>52.194977287128694</c:v>
                </c:pt>
                <c:pt idx="1303">
                  <c:v>52.301541792079192</c:v>
                </c:pt>
                <c:pt idx="1304">
                  <c:v>52.409743574257419</c:v>
                </c:pt>
                <c:pt idx="1305">
                  <c:v>52.529071544554469</c:v>
                </c:pt>
                <c:pt idx="1306">
                  <c:v>52.646597732673271</c:v>
                </c:pt>
                <c:pt idx="1307">
                  <c:v>52.739444138613855</c:v>
                </c:pt>
                <c:pt idx="1308">
                  <c:v>52.827671762376241</c:v>
                </c:pt>
                <c:pt idx="1309">
                  <c:v>52.910971227722783</c:v>
                </c:pt>
                <c:pt idx="1310">
                  <c:v>53.012472118811857</c:v>
                </c:pt>
                <c:pt idx="1311">
                  <c:v>53.142615445544536</c:v>
                </c:pt>
                <c:pt idx="1312">
                  <c:v>53.265261633663371</c:v>
                </c:pt>
                <c:pt idx="1313">
                  <c:v>53.359515544554462</c:v>
                </c:pt>
                <c:pt idx="1314">
                  <c:v>53.42435859405942</c:v>
                </c:pt>
                <c:pt idx="1315">
                  <c:v>53.499074514851486</c:v>
                </c:pt>
                <c:pt idx="1316">
                  <c:v>53.599117653465349</c:v>
                </c:pt>
                <c:pt idx="1317">
                  <c:v>53.705015792079237</c:v>
                </c:pt>
                <c:pt idx="1318">
                  <c:v>53.817131574257402</c:v>
                </c:pt>
                <c:pt idx="1319">
                  <c:v>53.924364237623742</c:v>
                </c:pt>
                <c:pt idx="1320">
                  <c:v>54.008506990099001</c:v>
                </c:pt>
                <c:pt idx="1321">
                  <c:v>54.046244425742579</c:v>
                </c:pt>
                <c:pt idx="1322">
                  <c:v>54.07560861386137</c:v>
                </c:pt>
                <c:pt idx="1323">
                  <c:v>54.083517138613885</c:v>
                </c:pt>
                <c:pt idx="1324">
                  <c:v>54.086928019801988</c:v>
                </c:pt>
                <c:pt idx="1325">
                  <c:v>54.082782366336588</c:v>
                </c:pt>
                <c:pt idx="1326">
                  <c:v>54.070274841584187</c:v>
                </c:pt>
                <c:pt idx="1327">
                  <c:v>54.031173178217841</c:v>
                </c:pt>
                <c:pt idx="1328">
                  <c:v>53.957603435643541</c:v>
                </c:pt>
                <c:pt idx="1329">
                  <c:v>53.845514198019814</c:v>
                </c:pt>
                <c:pt idx="1330">
                  <c:v>53.744303277227722</c:v>
                </c:pt>
                <c:pt idx="1331">
                  <c:v>53.659900643564356</c:v>
                </c:pt>
                <c:pt idx="1332">
                  <c:v>53.607731089108924</c:v>
                </c:pt>
                <c:pt idx="1333">
                  <c:v>53.573592009900999</c:v>
                </c:pt>
                <c:pt idx="1334">
                  <c:v>53.551578693069324</c:v>
                </c:pt>
                <c:pt idx="1335">
                  <c:v>53.545265772277197</c:v>
                </c:pt>
                <c:pt idx="1336">
                  <c:v>53.543223554455459</c:v>
                </c:pt>
                <c:pt idx="1337">
                  <c:v>53.535168792079205</c:v>
                </c:pt>
                <c:pt idx="1338">
                  <c:v>53.50489521782179</c:v>
                </c:pt>
                <c:pt idx="1339">
                  <c:v>53.468767326732674</c:v>
                </c:pt>
                <c:pt idx="1340">
                  <c:v>53.427334049504971</c:v>
                </c:pt>
                <c:pt idx="1341">
                  <c:v>53.405256792079193</c:v>
                </c:pt>
                <c:pt idx="1342">
                  <c:v>53.3660581188119</c:v>
                </c:pt>
                <c:pt idx="1343">
                  <c:v>53.340580485148514</c:v>
                </c:pt>
                <c:pt idx="1344">
                  <c:v>53.304261108910879</c:v>
                </c:pt>
                <c:pt idx="1345">
                  <c:v>53.26814267326732</c:v>
                </c:pt>
                <c:pt idx="1346">
                  <c:v>53.227732900990098</c:v>
                </c:pt>
                <c:pt idx="1347">
                  <c:v>53.15525331683169</c:v>
                </c:pt>
                <c:pt idx="1348">
                  <c:v>53.056484386138628</c:v>
                </c:pt>
                <c:pt idx="1349">
                  <c:v>52.946443831683183</c:v>
                </c:pt>
                <c:pt idx="1350">
                  <c:v>52.851098089108923</c:v>
                </c:pt>
                <c:pt idx="1351">
                  <c:v>52.770630138613853</c:v>
                </c:pt>
                <c:pt idx="1352">
                  <c:v>52.716831702970339</c:v>
                </c:pt>
                <c:pt idx="1353">
                  <c:v>52.689469999999986</c:v>
                </c:pt>
                <c:pt idx="1354">
                  <c:v>52.658967079207905</c:v>
                </c:pt>
                <c:pt idx="1355">
                  <c:v>52.637369148514864</c:v>
                </c:pt>
                <c:pt idx="1356">
                  <c:v>52.61812397029702</c:v>
                </c:pt>
                <c:pt idx="1357">
                  <c:v>52.598818643564336</c:v>
                </c:pt>
                <c:pt idx="1358">
                  <c:v>52.58773326732674</c:v>
                </c:pt>
                <c:pt idx="1359">
                  <c:v>52.584143475247508</c:v>
                </c:pt>
                <c:pt idx="1360">
                  <c:v>52.580833099009894</c:v>
                </c:pt>
                <c:pt idx="1361">
                  <c:v>52.565048069306954</c:v>
                </c:pt>
                <c:pt idx="1362">
                  <c:v>52.53670247524753</c:v>
                </c:pt>
                <c:pt idx="1363">
                  <c:v>52.515416277227715</c:v>
                </c:pt>
                <c:pt idx="1364">
                  <c:v>52.507168297029686</c:v>
                </c:pt>
                <c:pt idx="1365">
                  <c:v>52.507581069306916</c:v>
                </c:pt>
                <c:pt idx="1366">
                  <c:v>52.517687237623761</c:v>
                </c:pt>
                <c:pt idx="1367">
                  <c:v>52.527120851485158</c:v>
                </c:pt>
                <c:pt idx="1368">
                  <c:v>52.539873663366343</c:v>
                </c:pt>
                <c:pt idx="1369">
                  <c:v>52.552764277227716</c:v>
                </c:pt>
                <c:pt idx="1370">
                  <c:v>52.570430138613858</c:v>
                </c:pt>
                <c:pt idx="1371">
                  <c:v>52.619409564356445</c:v>
                </c:pt>
                <c:pt idx="1372">
                  <c:v>52.700482782178234</c:v>
                </c:pt>
                <c:pt idx="1373">
                  <c:v>52.815859386138634</c:v>
                </c:pt>
                <c:pt idx="1374">
                  <c:v>52.945256643564349</c:v>
                </c:pt>
                <c:pt idx="1375">
                  <c:v>53.06784306930691</c:v>
                </c:pt>
                <c:pt idx="1376">
                  <c:v>53.166704405940592</c:v>
                </c:pt>
                <c:pt idx="1377">
                  <c:v>53.242638702970332</c:v>
                </c:pt>
                <c:pt idx="1378">
                  <c:v>53.327839861386153</c:v>
                </c:pt>
                <c:pt idx="1379">
                  <c:v>53.431190287128722</c:v>
                </c:pt>
                <c:pt idx="1380">
                  <c:v>53.526858475247529</c:v>
                </c:pt>
                <c:pt idx="1381">
                  <c:v>53.615625792079193</c:v>
                </c:pt>
                <c:pt idx="1382">
                  <c:v>53.683789158415856</c:v>
                </c:pt>
                <c:pt idx="1383">
                  <c:v>53.735854683168299</c:v>
                </c:pt>
                <c:pt idx="1384">
                  <c:v>53.784750693069299</c:v>
                </c:pt>
                <c:pt idx="1385">
                  <c:v>53.84095806930695</c:v>
                </c:pt>
                <c:pt idx="1386">
                  <c:v>53.933542544554463</c:v>
                </c:pt>
                <c:pt idx="1387">
                  <c:v>54.062913277227743</c:v>
                </c:pt>
                <c:pt idx="1388">
                  <c:v>54.231383693069326</c:v>
                </c:pt>
                <c:pt idx="1389">
                  <c:v>54.415329940594042</c:v>
                </c:pt>
                <c:pt idx="1390">
                  <c:v>54.614424821782173</c:v>
                </c:pt>
                <c:pt idx="1391">
                  <c:v>54.82055637623764</c:v>
                </c:pt>
                <c:pt idx="1392">
                  <c:v>55.062836980198007</c:v>
                </c:pt>
                <c:pt idx="1393">
                  <c:v>55.291939683168316</c:v>
                </c:pt>
                <c:pt idx="1394">
                  <c:v>55.479493475247523</c:v>
                </c:pt>
                <c:pt idx="1395">
                  <c:v>55.601561801980175</c:v>
                </c:pt>
                <c:pt idx="1396">
                  <c:v>55.667687831683175</c:v>
                </c:pt>
                <c:pt idx="1397">
                  <c:v>55.681847782178238</c:v>
                </c:pt>
                <c:pt idx="1398">
                  <c:v>55.685537841584178</c:v>
                </c:pt>
                <c:pt idx="1399">
                  <c:v>55.704361673267321</c:v>
                </c:pt>
                <c:pt idx="1400">
                  <c:v>55.754970970297052</c:v>
                </c:pt>
                <c:pt idx="1401">
                  <c:v>55.82021994059405</c:v>
                </c:pt>
                <c:pt idx="1402">
                  <c:v>55.887089475247535</c:v>
                </c:pt>
                <c:pt idx="1403">
                  <c:v>55.965456970297026</c:v>
                </c:pt>
                <c:pt idx="1404">
                  <c:v>56.072626693069303</c:v>
                </c:pt>
                <c:pt idx="1405">
                  <c:v>56.207488267326738</c:v>
                </c:pt>
                <c:pt idx="1406">
                  <c:v>56.410002356435641</c:v>
                </c:pt>
                <c:pt idx="1407">
                  <c:v>56.664737049504943</c:v>
                </c:pt>
                <c:pt idx="1408">
                  <c:v>56.949691811881188</c:v>
                </c:pt>
                <c:pt idx="1409">
                  <c:v>57.23088605940594</c:v>
                </c:pt>
                <c:pt idx="1410">
                  <c:v>57.495514999999983</c:v>
                </c:pt>
                <c:pt idx="1411">
                  <c:v>57.752073960396046</c:v>
                </c:pt>
                <c:pt idx="1412">
                  <c:v>58.004791178217836</c:v>
                </c:pt>
                <c:pt idx="1413">
                  <c:v>58.281749821782192</c:v>
                </c:pt>
                <c:pt idx="1414">
                  <c:v>58.572017603960383</c:v>
                </c:pt>
                <c:pt idx="1415">
                  <c:v>58.866572019801964</c:v>
                </c:pt>
                <c:pt idx="1416">
                  <c:v>59.138558564356444</c:v>
                </c:pt>
                <c:pt idx="1417">
                  <c:v>59.402471950495055</c:v>
                </c:pt>
                <c:pt idx="1418">
                  <c:v>59.696559455445573</c:v>
                </c:pt>
                <c:pt idx="1419">
                  <c:v>60.033236861386094</c:v>
                </c:pt>
                <c:pt idx="1420">
                  <c:v>60.401185138613876</c:v>
                </c:pt>
                <c:pt idx="1421">
                  <c:v>60.727434386138619</c:v>
                </c:pt>
                <c:pt idx="1422">
                  <c:v>61.011750287128727</c:v>
                </c:pt>
                <c:pt idx="1423">
                  <c:v>61.23725409900991</c:v>
                </c:pt>
                <c:pt idx="1424">
                  <c:v>61.445179405940578</c:v>
                </c:pt>
                <c:pt idx="1425">
                  <c:v>61.622129237623746</c:v>
                </c:pt>
                <c:pt idx="1426">
                  <c:v>61.811381643564353</c:v>
                </c:pt>
                <c:pt idx="1427">
                  <c:v>61.986220019801991</c:v>
                </c:pt>
                <c:pt idx="1428">
                  <c:v>62.122662980198001</c:v>
                </c:pt>
                <c:pt idx="1429">
                  <c:v>62.225905227722762</c:v>
                </c:pt>
                <c:pt idx="1430">
                  <c:v>62.294754188118795</c:v>
                </c:pt>
                <c:pt idx="1431">
                  <c:v>62.360921297029705</c:v>
                </c:pt>
                <c:pt idx="1432">
                  <c:v>62.42505005940594</c:v>
                </c:pt>
                <c:pt idx="1433">
                  <c:v>62.486721920792085</c:v>
                </c:pt>
                <c:pt idx="1434">
                  <c:v>62.525863257425776</c:v>
                </c:pt>
                <c:pt idx="1435">
                  <c:v>62.556146881188106</c:v>
                </c:pt>
                <c:pt idx="1436">
                  <c:v>62.560384663366364</c:v>
                </c:pt>
                <c:pt idx="1437">
                  <c:v>62.545018722772298</c:v>
                </c:pt>
                <c:pt idx="1438">
                  <c:v>62.510748346534697</c:v>
                </c:pt>
                <c:pt idx="1439">
                  <c:v>62.481744742574243</c:v>
                </c:pt>
                <c:pt idx="1440">
                  <c:v>62.463080663366334</c:v>
                </c:pt>
                <c:pt idx="1441">
                  <c:v>62.447522108910889</c:v>
                </c:pt>
                <c:pt idx="1442">
                  <c:v>62.434864613861386</c:v>
                </c:pt>
                <c:pt idx="1443">
                  <c:v>62.420317207920796</c:v>
                </c:pt>
                <c:pt idx="1444">
                  <c:v>62.411945495049508</c:v>
                </c:pt>
                <c:pt idx="1445">
                  <c:v>62.410898405940607</c:v>
                </c:pt>
                <c:pt idx="1446">
                  <c:v>62.416045762376235</c:v>
                </c:pt>
                <c:pt idx="1447">
                  <c:v>62.434203356435624</c:v>
                </c:pt>
                <c:pt idx="1448">
                  <c:v>62.457160693069341</c:v>
                </c:pt>
                <c:pt idx="1449">
                  <c:v>62.469691594059405</c:v>
                </c:pt>
                <c:pt idx="1450">
                  <c:v>62.478636603960382</c:v>
                </c:pt>
                <c:pt idx="1451">
                  <c:v>62.489482920792085</c:v>
                </c:pt>
                <c:pt idx="1452">
                  <c:v>62.511700475247537</c:v>
                </c:pt>
                <c:pt idx="1453">
                  <c:v>62.543886257425754</c:v>
                </c:pt>
                <c:pt idx="1454">
                  <c:v>62.585773653465345</c:v>
                </c:pt>
                <c:pt idx="1455">
                  <c:v>62.630700277227739</c:v>
                </c:pt>
                <c:pt idx="1456">
                  <c:v>62.673566643564371</c:v>
                </c:pt>
                <c:pt idx="1457">
                  <c:v>62.737790009901005</c:v>
                </c:pt>
                <c:pt idx="1458">
                  <c:v>62.801572970297059</c:v>
                </c:pt>
                <c:pt idx="1459">
                  <c:v>62.907248396039599</c:v>
                </c:pt>
                <c:pt idx="1460">
                  <c:v>63.035049673267366</c:v>
                </c:pt>
                <c:pt idx="1461">
                  <c:v>63.199141999999995</c:v>
                </c:pt>
                <c:pt idx="1462">
                  <c:v>63.391111306930682</c:v>
                </c:pt>
                <c:pt idx="1463">
                  <c:v>63.58055031683169</c:v>
                </c:pt>
                <c:pt idx="1464">
                  <c:v>63.759671108910887</c:v>
                </c:pt>
                <c:pt idx="1465">
                  <c:v>63.921844207920813</c:v>
                </c:pt>
                <c:pt idx="1466">
                  <c:v>64.047661009900949</c:v>
                </c:pt>
                <c:pt idx="1467">
                  <c:v>64.148979346534631</c:v>
                </c:pt>
                <c:pt idx="1468">
                  <c:v>64.221247693069301</c:v>
                </c:pt>
                <c:pt idx="1469">
                  <c:v>64.280077544554459</c:v>
                </c:pt>
                <c:pt idx="1470">
                  <c:v>64.378841643564371</c:v>
                </c:pt>
                <c:pt idx="1471">
                  <c:v>64.498110019801985</c:v>
                </c:pt>
                <c:pt idx="1472">
                  <c:v>64.665181633663394</c:v>
                </c:pt>
                <c:pt idx="1473">
                  <c:v>64.874150118811883</c:v>
                </c:pt>
                <c:pt idx="1474">
                  <c:v>65.096837544554475</c:v>
                </c:pt>
                <c:pt idx="1475">
                  <c:v>65.336376554455441</c:v>
                </c:pt>
                <c:pt idx="1476">
                  <c:v>65.585574752475253</c:v>
                </c:pt>
                <c:pt idx="1477">
                  <c:v>65.836418485148499</c:v>
                </c:pt>
                <c:pt idx="1478">
                  <c:v>66.07080093069311</c:v>
                </c:pt>
                <c:pt idx="1479">
                  <c:v>66.290922762376212</c:v>
                </c:pt>
                <c:pt idx="1480">
                  <c:v>66.479482693069329</c:v>
                </c:pt>
                <c:pt idx="1481">
                  <c:v>66.669602742574284</c:v>
                </c:pt>
                <c:pt idx="1482">
                  <c:v>66.841495504950487</c:v>
                </c:pt>
                <c:pt idx="1483">
                  <c:v>67.008740445544532</c:v>
                </c:pt>
                <c:pt idx="1484">
                  <c:v>67.137646851485172</c:v>
                </c:pt>
                <c:pt idx="1485">
                  <c:v>67.225782950495045</c:v>
                </c:pt>
                <c:pt idx="1486">
                  <c:v>67.270097128712848</c:v>
                </c:pt>
                <c:pt idx="1487">
                  <c:v>67.280455821782184</c:v>
                </c:pt>
                <c:pt idx="1488">
                  <c:v>67.298986841584153</c:v>
                </c:pt>
                <c:pt idx="1489">
                  <c:v>67.363613297029701</c:v>
                </c:pt>
                <c:pt idx="1490">
                  <c:v>67.492779346534633</c:v>
                </c:pt>
                <c:pt idx="1491">
                  <c:v>67.631095584158402</c:v>
                </c:pt>
                <c:pt idx="1492">
                  <c:v>67.756723247524747</c:v>
                </c:pt>
                <c:pt idx="1493">
                  <c:v>67.841107544554475</c:v>
                </c:pt>
                <c:pt idx="1494">
                  <c:v>67.898717346534667</c:v>
                </c:pt>
                <c:pt idx="1495">
                  <c:v>67.93645063366337</c:v>
                </c:pt>
                <c:pt idx="1496">
                  <c:v>67.991773455445539</c:v>
                </c:pt>
                <c:pt idx="1497">
                  <c:v>68.07100516831683</c:v>
                </c:pt>
                <c:pt idx="1498">
                  <c:v>68.180751227722752</c:v>
                </c:pt>
                <c:pt idx="1499">
                  <c:v>68.301422099009926</c:v>
                </c:pt>
                <c:pt idx="1500">
                  <c:v>68.42907891089105</c:v>
                </c:pt>
                <c:pt idx="1501">
                  <c:v>68.570439594059422</c:v>
                </c:pt>
                <c:pt idx="1502">
                  <c:v>68.742352465346556</c:v>
                </c:pt>
                <c:pt idx="1503">
                  <c:v>68.935274386138587</c:v>
                </c:pt>
                <c:pt idx="1504">
                  <c:v>69.124382871287111</c:v>
                </c:pt>
                <c:pt idx="1505">
                  <c:v>69.272885287128716</c:v>
                </c:pt>
                <c:pt idx="1506">
                  <c:v>69.390025980198004</c:v>
                </c:pt>
                <c:pt idx="1507">
                  <c:v>69.48371077227722</c:v>
                </c:pt>
                <c:pt idx="1508">
                  <c:v>69.548483297029719</c:v>
                </c:pt>
                <c:pt idx="1509">
                  <c:v>69.631627871287137</c:v>
                </c:pt>
                <c:pt idx="1510">
                  <c:v>69.734526950495066</c:v>
                </c:pt>
                <c:pt idx="1511">
                  <c:v>69.839819455445536</c:v>
                </c:pt>
                <c:pt idx="1512">
                  <c:v>69.936235960396033</c:v>
                </c:pt>
                <c:pt idx="1513">
                  <c:v>70.019179792079214</c:v>
                </c:pt>
                <c:pt idx="1514">
                  <c:v>70.09441139603959</c:v>
                </c:pt>
                <c:pt idx="1515">
                  <c:v>70.183278801980208</c:v>
                </c:pt>
                <c:pt idx="1516">
                  <c:v>70.270844603960398</c:v>
                </c:pt>
                <c:pt idx="1517">
                  <c:v>70.335471960396035</c:v>
                </c:pt>
                <c:pt idx="1518">
                  <c:v>70.380836871287116</c:v>
                </c:pt>
                <c:pt idx="1519">
                  <c:v>70.384598544554493</c:v>
                </c:pt>
                <c:pt idx="1520">
                  <c:v>70.366766396039608</c:v>
                </c:pt>
                <c:pt idx="1521">
                  <c:v>70.320693257425731</c:v>
                </c:pt>
                <c:pt idx="1522">
                  <c:v>70.283347009900979</c:v>
                </c:pt>
                <c:pt idx="1523">
                  <c:v>70.235390495049501</c:v>
                </c:pt>
                <c:pt idx="1524">
                  <c:v>70.186796683168311</c:v>
                </c:pt>
                <c:pt idx="1525">
                  <c:v>70.151192712871293</c:v>
                </c:pt>
                <c:pt idx="1526">
                  <c:v>70.117674712871306</c:v>
                </c:pt>
                <c:pt idx="1527">
                  <c:v>70.098979980198038</c:v>
                </c:pt>
                <c:pt idx="1528">
                  <c:v>70.094571920792092</c:v>
                </c:pt>
                <c:pt idx="1529">
                  <c:v>70.086074881188111</c:v>
                </c:pt>
                <c:pt idx="1530">
                  <c:v>70.061729960396036</c:v>
                </c:pt>
                <c:pt idx="1531">
                  <c:v>70.032807841584201</c:v>
                </c:pt>
                <c:pt idx="1532">
                  <c:v>69.979686217821751</c:v>
                </c:pt>
                <c:pt idx="1533">
                  <c:v>69.913451435643594</c:v>
                </c:pt>
                <c:pt idx="1534">
                  <c:v>69.837371356435625</c:v>
                </c:pt>
                <c:pt idx="1535">
                  <c:v>69.755150405940569</c:v>
                </c:pt>
                <c:pt idx="1536">
                  <c:v>69.654829198019812</c:v>
                </c:pt>
                <c:pt idx="1537">
                  <c:v>69.54044651485151</c:v>
                </c:pt>
                <c:pt idx="1538">
                  <c:v>69.42659921782176</c:v>
                </c:pt>
                <c:pt idx="1539">
                  <c:v>69.291164425742551</c:v>
                </c:pt>
                <c:pt idx="1540">
                  <c:v>69.146907673267322</c:v>
                </c:pt>
                <c:pt idx="1541">
                  <c:v>68.988506831683125</c:v>
                </c:pt>
                <c:pt idx="1542">
                  <c:v>68.813158267326713</c:v>
                </c:pt>
                <c:pt idx="1543">
                  <c:v>68.64375476237629</c:v>
                </c:pt>
                <c:pt idx="1544">
                  <c:v>68.465776613861365</c:v>
                </c:pt>
                <c:pt idx="1545">
                  <c:v>68.300336138613844</c:v>
                </c:pt>
                <c:pt idx="1546">
                  <c:v>68.083637217821774</c:v>
                </c:pt>
                <c:pt idx="1547">
                  <c:v>67.870712861386167</c:v>
                </c:pt>
                <c:pt idx="1548">
                  <c:v>67.675932148514804</c:v>
                </c:pt>
                <c:pt idx="1549">
                  <c:v>67.534135366336614</c:v>
                </c:pt>
                <c:pt idx="1550">
                  <c:v>67.428613702970296</c:v>
                </c:pt>
                <c:pt idx="1551">
                  <c:v>67.364454851485121</c:v>
                </c:pt>
                <c:pt idx="1552">
                  <c:v>67.337604999999996</c:v>
                </c:pt>
                <c:pt idx="1553">
                  <c:v>67.341941821782171</c:v>
                </c:pt>
                <c:pt idx="1554">
                  <c:v>67.381236702970298</c:v>
                </c:pt>
                <c:pt idx="1555">
                  <c:v>67.448016079207946</c:v>
                </c:pt>
                <c:pt idx="1556">
                  <c:v>67.538881326732678</c:v>
                </c:pt>
                <c:pt idx="1557">
                  <c:v>67.652581910891072</c:v>
                </c:pt>
                <c:pt idx="1558">
                  <c:v>67.820284138613872</c:v>
                </c:pt>
                <c:pt idx="1559">
                  <c:v>68.037338247524758</c:v>
                </c:pt>
                <c:pt idx="1560">
                  <c:v>68.301984990099001</c:v>
                </c:pt>
                <c:pt idx="1561">
                  <c:v>68.582734970297054</c:v>
                </c:pt>
                <c:pt idx="1562">
                  <c:v>68.895093594059389</c:v>
                </c:pt>
                <c:pt idx="1563">
                  <c:v>69.208503287128721</c:v>
                </c:pt>
                <c:pt idx="1564">
                  <c:v>69.527886227722789</c:v>
                </c:pt>
                <c:pt idx="1565">
                  <c:v>69.840576920792117</c:v>
                </c:pt>
                <c:pt idx="1566">
                  <c:v>70.147719465346555</c:v>
                </c:pt>
                <c:pt idx="1567">
                  <c:v>70.470229178217849</c:v>
                </c:pt>
                <c:pt idx="1568">
                  <c:v>70.808044851485164</c:v>
                </c:pt>
                <c:pt idx="1569">
                  <c:v>71.177549267326754</c:v>
                </c:pt>
                <c:pt idx="1570">
                  <c:v>71.567413455445546</c:v>
                </c:pt>
                <c:pt idx="1571">
                  <c:v>72.009795405940622</c:v>
                </c:pt>
                <c:pt idx="1572">
                  <c:v>72.456891712871283</c:v>
                </c:pt>
                <c:pt idx="1573">
                  <c:v>72.899592980198037</c:v>
                </c:pt>
                <c:pt idx="1574">
                  <c:v>73.337263089108887</c:v>
                </c:pt>
                <c:pt idx="1575">
                  <c:v>73.749260000000021</c:v>
                </c:pt>
                <c:pt idx="1576">
                  <c:v>74.154348287128698</c:v>
                </c:pt>
                <c:pt idx="1577">
                  <c:v>74.557380693069291</c:v>
                </c:pt>
                <c:pt idx="1578">
                  <c:v>74.942767574257445</c:v>
                </c:pt>
                <c:pt idx="1579">
                  <c:v>75.304235831683187</c:v>
                </c:pt>
                <c:pt idx="1580">
                  <c:v>75.632276920792094</c:v>
                </c:pt>
                <c:pt idx="1581">
                  <c:v>75.924286277227722</c:v>
                </c:pt>
                <c:pt idx="1582">
                  <c:v>76.175573564356469</c:v>
                </c:pt>
                <c:pt idx="1583">
                  <c:v>76.404825920792106</c:v>
                </c:pt>
                <c:pt idx="1584">
                  <c:v>76.614857158415859</c:v>
                </c:pt>
                <c:pt idx="1585">
                  <c:v>76.806212178217805</c:v>
                </c:pt>
                <c:pt idx="1586">
                  <c:v>76.992165564356441</c:v>
                </c:pt>
                <c:pt idx="1587">
                  <c:v>77.190119445544539</c:v>
                </c:pt>
                <c:pt idx="1588">
                  <c:v>77.391121564356425</c:v>
                </c:pt>
                <c:pt idx="1589">
                  <c:v>77.595424366336658</c:v>
                </c:pt>
                <c:pt idx="1590">
                  <c:v>77.804728732673297</c:v>
                </c:pt>
                <c:pt idx="1591">
                  <c:v>78.000828811881206</c:v>
                </c:pt>
                <c:pt idx="1592">
                  <c:v>78.163631999999993</c:v>
                </c:pt>
                <c:pt idx="1593">
                  <c:v>78.313300633663346</c:v>
                </c:pt>
                <c:pt idx="1594">
                  <c:v>78.428338930693059</c:v>
                </c:pt>
                <c:pt idx="1595">
                  <c:v>78.542702168316808</c:v>
                </c:pt>
                <c:pt idx="1596">
                  <c:v>78.658507455445545</c:v>
                </c:pt>
                <c:pt idx="1597">
                  <c:v>78.750997465346543</c:v>
                </c:pt>
                <c:pt idx="1598">
                  <c:v>78.826890544554431</c:v>
                </c:pt>
                <c:pt idx="1599">
                  <c:v>78.879906623762366</c:v>
                </c:pt>
                <c:pt idx="1600">
                  <c:v>78.903793623762411</c:v>
                </c:pt>
                <c:pt idx="1601">
                  <c:v>78.921516554455408</c:v>
                </c:pt>
                <c:pt idx="1602">
                  <c:v>78.956715009900989</c:v>
                </c:pt>
                <c:pt idx="1603">
                  <c:v>79.002525584158434</c:v>
                </c:pt>
                <c:pt idx="1604">
                  <c:v>79.076403950495063</c:v>
                </c:pt>
                <c:pt idx="1605">
                  <c:v>79.159359584158437</c:v>
                </c:pt>
                <c:pt idx="1606">
                  <c:v>79.239200792079231</c:v>
                </c:pt>
                <c:pt idx="1607">
                  <c:v>79.322699881188129</c:v>
                </c:pt>
                <c:pt idx="1608">
                  <c:v>79.379460524752531</c:v>
                </c:pt>
                <c:pt idx="1609">
                  <c:v>79.414190851485145</c:v>
                </c:pt>
                <c:pt idx="1610">
                  <c:v>79.435517920792051</c:v>
                </c:pt>
                <c:pt idx="1611">
                  <c:v>79.435625247524783</c:v>
                </c:pt>
                <c:pt idx="1612">
                  <c:v>79.422823881188165</c:v>
                </c:pt>
                <c:pt idx="1613">
                  <c:v>79.405391217821801</c:v>
                </c:pt>
                <c:pt idx="1614">
                  <c:v>79.387760950495093</c:v>
                </c:pt>
                <c:pt idx="1615">
                  <c:v>79.379825069306975</c:v>
                </c:pt>
                <c:pt idx="1616">
                  <c:v>79.374754425742566</c:v>
                </c:pt>
                <c:pt idx="1617">
                  <c:v>79.364333514851495</c:v>
                </c:pt>
                <c:pt idx="1618">
                  <c:v>79.333786049504937</c:v>
                </c:pt>
                <c:pt idx="1619">
                  <c:v>79.313408653465345</c:v>
                </c:pt>
                <c:pt idx="1620">
                  <c:v>79.291612495049492</c:v>
                </c:pt>
                <c:pt idx="1621">
                  <c:v>79.240726673267318</c:v>
                </c:pt>
                <c:pt idx="1622">
                  <c:v>79.217021712871286</c:v>
                </c:pt>
                <c:pt idx="1623">
                  <c:v>79.172034475247528</c:v>
                </c:pt>
                <c:pt idx="1624">
                  <c:v>79.108307534653463</c:v>
                </c:pt>
                <c:pt idx="1625">
                  <c:v>79.051523960396025</c:v>
                </c:pt>
                <c:pt idx="1626">
                  <c:v>78.993282495049513</c:v>
                </c:pt>
                <c:pt idx="1627">
                  <c:v>78.955739623762341</c:v>
                </c:pt>
                <c:pt idx="1628">
                  <c:v>78.908384643564361</c:v>
                </c:pt>
                <c:pt idx="1629">
                  <c:v>78.859666881188105</c:v>
                </c:pt>
                <c:pt idx="1630">
                  <c:v>78.806412603960382</c:v>
                </c:pt>
                <c:pt idx="1631">
                  <c:v>78.742450891089121</c:v>
                </c:pt>
                <c:pt idx="1632">
                  <c:v>78.690817811881175</c:v>
                </c:pt>
                <c:pt idx="1633">
                  <c:v>78.651691999999983</c:v>
                </c:pt>
                <c:pt idx="1634">
                  <c:v>78.601689722772292</c:v>
                </c:pt>
                <c:pt idx="1635">
                  <c:v>78.544705099009889</c:v>
                </c:pt>
                <c:pt idx="1636">
                  <c:v>78.508509425742588</c:v>
                </c:pt>
                <c:pt idx="1637">
                  <c:v>78.48424800990098</c:v>
                </c:pt>
                <c:pt idx="1638">
                  <c:v>78.481931970297026</c:v>
                </c:pt>
                <c:pt idx="1639">
                  <c:v>78.489650148514841</c:v>
                </c:pt>
                <c:pt idx="1640">
                  <c:v>78.512579445544574</c:v>
                </c:pt>
                <c:pt idx="1641">
                  <c:v>78.538372702970307</c:v>
                </c:pt>
                <c:pt idx="1642">
                  <c:v>78.571865168316847</c:v>
                </c:pt>
                <c:pt idx="1643">
                  <c:v>78.624012792079213</c:v>
                </c:pt>
                <c:pt idx="1644">
                  <c:v>78.69434800990102</c:v>
                </c:pt>
                <c:pt idx="1645">
                  <c:v>78.771755089108893</c:v>
                </c:pt>
                <c:pt idx="1646">
                  <c:v>78.846632514851464</c:v>
                </c:pt>
                <c:pt idx="1647">
                  <c:v>78.916389574257437</c:v>
                </c:pt>
                <c:pt idx="1648">
                  <c:v>78.984084574257452</c:v>
                </c:pt>
                <c:pt idx="1649">
                  <c:v>79.034671900990105</c:v>
                </c:pt>
                <c:pt idx="1650">
                  <c:v>79.0844320792079</c:v>
                </c:pt>
                <c:pt idx="1651">
                  <c:v>79.160060039603934</c:v>
                </c:pt>
                <c:pt idx="1652">
                  <c:v>79.26517325742573</c:v>
                </c:pt>
                <c:pt idx="1653">
                  <c:v>79.384483881188103</c:v>
                </c:pt>
                <c:pt idx="1654">
                  <c:v>79.507372653465353</c:v>
                </c:pt>
                <c:pt idx="1655">
                  <c:v>79.595058732673266</c:v>
                </c:pt>
                <c:pt idx="1656">
                  <c:v>79.662555207920761</c:v>
                </c:pt>
                <c:pt idx="1657">
                  <c:v>79.710219752475197</c:v>
                </c:pt>
                <c:pt idx="1658">
                  <c:v>79.786198326732674</c:v>
                </c:pt>
                <c:pt idx="1659">
                  <c:v>79.850997277227705</c:v>
                </c:pt>
                <c:pt idx="1660">
                  <c:v>79.933444574257436</c:v>
                </c:pt>
                <c:pt idx="1661">
                  <c:v>80.010717435643571</c:v>
                </c:pt>
                <c:pt idx="1662">
                  <c:v>80.10157494059402</c:v>
                </c:pt>
                <c:pt idx="1663">
                  <c:v>80.21560838613857</c:v>
                </c:pt>
                <c:pt idx="1664">
                  <c:v>80.346368168316872</c:v>
                </c:pt>
                <c:pt idx="1665">
                  <c:v>80.490467465346569</c:v>
                </c:pt>
                <c:pt idx="1666">
                  <c:v>80.631790059405944</c:v>
                </c:pt>
                <c:pt idx="1667">
                  <c:v>80.773669257425766</c:v>
                </c:pt>
                <c:pt idx="1668">
                  <c:v>80.919786069306923</c:v>
                </c:pt>
                <c:pt idx="1669">
                  <c:v>81.070764930693059</c:v>
                </c:pt>
                <c:pt idx="1670">
                  <c:v>81.239351366336635</c:v>
                </c:pt>
                <c:pt idx="1671">
                  <c:v>81.417671415841582</c:v>
                </c:pt>
                <c:pt idx="1672">
                  <c:v>81.586285900990049</c:v>
                </c:pt>
                <c:pt idx="1673">
                  <c:v>81.750703930693064</c:v>
                </c:pt>
                <c:pt idx="1674">
                  <c:v>81.889550425742556</c:v>
                </c:pt>
                <c:pt idx="1675">
                  <c:v>82.011199336633652</c:v>
                </c:pt>
                <c:pt idx="1676">
                  <c:v>82.124837960396064</c:v>
                </c:pt>
                <c:pt idx="1677">
                  <c:v>82.240711881188162</c:v>
                </c:pt>
                <c:pt idx="1678">
                  <c:v>82.361287198019824</c:v>
                </c:pt>
                <c:pt idx="1679">
                  <c:v>82.497664059405921</c:v>
                </c:pt>
                <c:pt idx="1680">
                  <c:v>82.661547099009908</c:v>
                </c:pt>
                <c:pt idx="1681">
                  <c:v>82.842019366336643</c:v>
                </c:pt>
                <c:pt idx="1682">
                  <c:v>83.045843207920754</c:v>
                </c:pt>
                <c:pt idx="1683">
                  <c:v>83.264381227722822</c:v>
                </c:pt>
                <c:pt idx="1684">
                  <c:v>83.496148821782214</c:v>
                </c:pt>
                <c:pt idx="1685">
                  <c:v>83.692512564356406</c:v>
                </c:pt>
                <c:pt idx="1686">
                  <c:v>83.869001366336619</c:v>
                </c:pt>
                <c:pt idx="1687">
                  <c:v>84.052976990098998</c:v>
                </c:pt>
                <c:pt idx="1688">
                  <c:v>84.270041049504925</c:v>
                </c:pt>
                <c:pt idx="1689">
                  <c:v>84.510614930693052</c:v>
                </c:pt>
                <c:pt idx="1690">
                  <c:v>84.736240950495045</c:v>
                </c:pt>
                <c:pt idx="1691">
                  <c:v>84.942455762376255</c:v>
                </c:pt>
                <c:pt idx="1692">
                  <c:v>85.154925653465327</c:v>
                </c:pt>
                <c:pt idx="1693">
                  <c:v>85.348492762376253</c:v>
                </c:pt>
                <c:pt idx="1694">
                  <c:v>85.537334742574259</c:v>
                </c:pt>
                <c:pt idx="1695">
                  <c:v>85.728715237623732</c:v>
                </c:pt>
                <c:pt idx="1696">
                  <c:v>85.893799851485156</c:v>
                </c:pt>
                <c:pt idx="1697">
                  <c:v>86.013710227722783</c:v>
                </c:pt>
                <c:pt idx="1698">
                  <c:v>86.116502970296992</c:v>
                </c:pt>
                <c:pt idx="1699">
                  <c:v>86.211975831683191</c:v>
                </c:pt>
                <c:pt idx="1700">
                  <c:v>86.31843504950497</c:v>
                </c:pt>
                <c:pt idx="1701">
                  <c:v>86.436309960396045</c:v>
                </c:pt>
                <c:pt idx="1702">
                  <c:v>86.573515544554454</c:v>
                </c:pt>
                <c:pt idx="1703">
                  <c:v>86.686787247524776</c:v>
                </c:pt>
                <c:pt idx="1704">
                  <c:v>86.75430295049506</c:v>
                </c:pt>
                <c:pt idx="1705">
                  <c:v>86.830579831683153</c:v>
                </c:pt>
                <c:pt idx="1706">
                  <c:v>86.893160673267346</c:v>
                </c:pt>
                <c:pt idx="1707">
                  <c:v>86.898907227722745</c:v>
                </c:pt>
                <c:pt idx="1708">
                  <c:v>86.867032752475268</c:v>
                </c:pt>
                <c:pt idx="1709">
                  <c:v>86.797089277227741</c:v>
                </c:pt>
                <c:pt idx="1710">
                  <c:v>86.645352683168312</c:v>
                </c:pt>
                <c:pt idx="1711">
                  <c:v>86.425283356435699</c:v>
                </c:pt>
                <c:pt idx="1712">
                  <c:v>86.12548529702967</c:v>
                </c:pt>
                <c:pt idx="1713">
                  <c:v>85.776331673267322</c:v>
                </c:pt>
                <c:pt idx="1714">
                  <c:v>85.403056000000007</c:v>
                </c:pt>
                <c:pt idx="1715">
                  <c:v>85.007554297029699</c:v>
                </c:pt>
                <c:pt idx="1716">
                  <c:v>84.557439069306952</c:v>
                </c:pt>
                <c:pt idx="1717">
                  <c:v>84.095850752475243</c:v>
                </c:pt>
                <c:pt idx="1718">
                  <c:v>83.656196712871292</c:v>
                </c:pt>
                <c:pt idx="1719">
                  <c:v>83.249733782178211</c:v>
                </c:pt>
                <c:pt idx="1720">
                  <c:v>82.919824069306927</c:v>
                </c:pt>
                <c:pt idx="1721">
                  <c:v>82.629545415841577</c:v>
                </c:pt>
                <c:pt idx="1722">
                  <c:v>82.32717344554456</c:v>
                </c:pt>
                <c:pt idx="1723">
                  <c:v>82.017689811881198</c:v>
                </c:pt>
                <c:pt idx="1724">
                  <c:v>81.710117821782177</c:v>
                </c:pt>
                <c:pt idx="1725">
                  <c:v>81.395009653465337</c:v>
                </c:pt>
                <c:pt idx="1726">
                  <c:v>81.101495594059443</c:v>
                </c:pt>
                <c:pt idx="1727">
                  <c:v>80.834727366336608</c:v>
                </c:pt>
                <c:pt idx="1728">
                  <c:v>80.510794673267313</c:v>
                </c:pt>
                <c:pt idx="1729">
                  <c:v>80.135445623762379</c:v>
                </c:pt>
                <c:pt idx="1730">
                  <c:v>79.740458792079224</c:v>
                </c:pt>
                <c:pt idx="1731">
                  <c:v>79.385172287128711</c:v>
                </c:pt>
                <c:pt idx="1732">
                  <c:v>79.084230326732651</c:v>
                </c:pt>
                <c:pt idx="1733">
                  <c:v>78.878909267326748</c:v>
                </c:pt>
                <c:pt idx="1734">
                  <c:v>78.744088673267314</c:v>
                </c:pt>
                <c:pt idx="1735">
                  <c:v>78.648572089108924</c:v>
                </c:pt>
                <c:pt idx="1736">
                  <c:v>78.568304316831671</c:v>
                </c:pt>
                <c:pt idx="1737">
                  <c:v>78.529150178217833</c:v>
                </c:pt>
                <c:pt idx="1738">
                  <c:v>78.522518841584159</c:v>
                </c:pt>
                <c:pt idx="1739">
                  <c:v>78.50780658415843</c:v>
                </c:pt>
                <c:pt idx="1740">
                  <c:v>78.453933613861381</c:v>
                </c:pt>
                <c:pt idx="1741">
                  <c:v>78.3738709108911</c:v>
                </c:pt>
                <c:pt idx="1742">
                  <c:v>78.273754643564374</c:v>
                </c:pt>
                <c:pt idx="1743">
                  <c:v>78.164484693069298</c:v>
                </c:pt>
                <c:pt idx="1744">
                  <c:v>78.045194881188124</c:v>
                </c:pt>
                <c:pt idx="1745">
                  <c:v>77.93693363366333</c:v>
                </c:pt>
                <c:pt idx="1746">
                  <c:v>77.843974930693093</c:v>
                </c:pt>
                <c:pt idx="1747">
                  <c:v>77.764319613861375</c:v>
                </c:pt>
                <c:pt idx="1748">
                  <c:v>77.67353984158413</c:v>
                </c:pt>
                <c:pt idx="1749">
                  <c:v>77.607521178217809</c:v>
                </c:pt>
                <c:pt idx="1750">
                  <c:v>77.564218653465332</c:v>
                </c:pt>
                <c:pt idx="1751">
                  <c:v>77.532880841584188</c:v>
                </c:pt>
                <c:pt idx="1752">
                  <c:v>77.529870613861405</c:v>
                </c:pt>
                <c:pt idx="1753">
                  <c:v>77.548420207920799</c:v>
                </c:pt>
                <c:pt idx="1754">
                  <c:v>77.591376445544583</c:v>
                </c:pt>
                <c:pt idx="1755">
                  <c:v>77.634279841584146</c:v>
                </c:pt>
                <c:pt idx="1756">
                  <c:v>77.69768183168317</c:v>
                </c:pt>
                <c:pt idx="1757">
                  <c:v>77.767998653465355</c:v>
                </c:pt>
                <c:pt idx="1758">
                  <c:v>77.832566257425739</c:v>
                </c:pt>
                <c:pt idx="1759">
                  <c:v>77.912056920792068</c:v>
                </c:pt>
                <c:pt idx="1760">
                  <c:v>77.996957138613865</c:v>
                </c:pt>
                <c:pt idx="1761">
                  <c:v>78.06962296039606</c:v>
                </c:pt>
                <c:pt idx="1762">
                  <c:v>78.163422316831699</c:v>
                </c:pt>
                <c:pt idx="1763">
                  <c:v>78.25585599999998</c:v>
                </c:pt>
                <c:pt idx="1764">
                  <c:v>78.34307777227724</c:v>
                </c:pt>
                <c:pt idx="1765">
                  <c:v>78.413307128712887</c:v>
                </c:pt>
                <c:pt idx="1766">
                  <c:v>78.479139693069314</c:v>
                </c:pt>
                <c:pt idx="1767">
                  <c:v>78.541718673267312</c:v>
                </c:pt>
                <c:pt idx="1768">
                  <c:v>78.62435569306929</c:v>
                </c:pt>
                <c:pt idx="1769">
                  <c:v>78.717141663366334</c:v>
                </c:pt>
                <c:pt idx="1770">
                  <c:v>78.824874900990125</c:v>
                </c:pt>
                <c:pt idx="1771">
                  <c:v>78.936278504950479</c:v>
                </c:pt>
                <c:pt idx="1772">
                  <c:v>79.05680258415839</c:v>
                </c:pt>
                <c:pt idx="1773">
                  <c:v>79.169456356435646</c:v>
                </c:pt>
                <c:pt idx="1774">
                  <c:v>79.282618019801987</c:v>
                </c:pt>
                <c:pt idx="1775">
                  <c:v>79.402639811881187</c:v>
                </c:pt>
                <c:pt idx="1776">
                  <c:v>79.527525376237676</c:v>
                </c:pt>
                <c:pt idx="1777">
                  <c:v>79.665380445544571</c:v>
                </c:pt>
                <c:pt idx="1778">
                  <c:v>79.799752009900971</c:v>
                </c:pt>
                <c:pt idx="1779">
                  <c:v>79.908332138613872</c:v>
                </c:pt>
                <c:pt idx="1780">
                  <c:v>80.011767920792067</c:v>
                </c:pt>
                <c:pt idx="1781">
                  <c:v>80.113431554455417</c:v>
                </c:pt>
                <c:pt idx="1782">
                  <c:v>80.223759445544559</c:v>
                </c:pt>
                <c:pt idx="1783">
                  <c:v>80.33054656435641</c:v>
                </c:pt>
                <c:pt idx="1784">
                  <c:v>80.436970069306938</c:v>
                </c:pt>
                <c:pt idx="1785">
                  <c:v>80.52629967326736</c:v>
                </c:pt>
                <c:pt idx="1786">
                  <c:v>80.606411059405943</c:v>
                </c:pt>
                <c:pt idx="1787">
                  <c:v>80.673522009901006</c:v>
                </c:pt>
                <c:pt idx="1788">
                  <c:v>80.706971534653462</c:v>
                </c:pt>
                <c:pt idx="1789">
                  <c:v>80.702013504950457</c:v>
                </c:pt>
                <c:pt idx="1790">
                  <c:v>80.656520970297009</c:v>
                </c:pt>
                <c:pt idx="1791">
                  <c:v>80.599304574257459</c:v>
                </c:pt>
                <c:pt idx="1792">
                  <c:v>80.528727752475262</c:v>
                </c:pt>
                <c:pt idx="1793">
                  <c:v>80.500342455445534</c:v>
                </c:pt>
                <c:pt idx="1794">
                  <c:v>80.498623495049472</c:v>
                </c:pt>
                <c:pt idx="1795">
                  <c:v>80.508159811881157</c:v>
                </c:pt>
                <c:pt idx="1796">
                  <c:v>80.536869376237618</c:v>
                </c:pt>
                <c:pt idx="1797">
                  <c:v>80.597531138613846</c:v>
                </c:pt>
                <c:pt idx="1798">
                  <c:v>80.655407584158411</c:v>
                </c:pt>
                <c:pt idx="1799">
                  <c:v>80.700102564356428</c:v>
                </c:pt>
                <c:pt idx="1800">
                  <c:v>80.729194326732681</c:v>
                </c:pt>
                <c:pt idx="1801">
                  <c:v>80.746933801980163</c:v>
                </c:pt>
                <c:pt idx="1802">
                  <c:v>80.766670227722756</c:v>
                </c:pt>
                <c:pt idx="1803">
                  <c:v>80.792861207920822</c:v>
                </c:pt>
                <c:pt idx="1804">
                  <c:v>80.825140168316835</c:v>
                </c:pt>
                <c:pt idx="1805">
                  <c:v>80.850226138613834</c:v>
                </c:pt>
                <c:pt idx="1806">
                  <c:v>80.851393950494995</c:v>
                </c:pt>
                <c:pt idx="1807">
                  <c:v>80.82664448514852</c:v>
                </c:pt>
                <c:pt idx="1808">
                  <c:v>80.769714801980172</c:v>
                </c:pt>
                <c:pt idx="1809">
                  <c:v>80.708963841584165</c:v>
                </c:pt>
                <c:pt idx="1810">
                  <c:v>80.603300613861379</c:v>
                </c:pt>
                <c:pt idx="1811">
                  <c:v>80.471931306930699</c:v>
                </c:pt>
                <c:pt idx="1812">
                  <c:v>80.329657356435646</c:v>
                </c:pt>
                <c:pt idx="1813">
                  <c:v>80.180162594059411</c:v>
                </c:pt>
                <c:pt idx="1814">
                  <c:v>79.977025039603973</c:v>
                </c:pt>
                <c:pt idx="1815">
                  <c:v>79.708346079207914</c:v>
                </c:pt>
                <c:pt idx="1816">
                  <c:v>79.377922663366306</c:v>
                </c:pt>
                <c:pt idx="1817">
                  <c:v>79.008034910891098</c:v>
                </c:pt>
                <c:pt idx="1818">
                  <c:v>78.622810455445546</c:v>
                </c:pt>
                <c:pt idx="1819">
                  <c:v>78.260139237623747</c:v>
                </c:pt>
                <c:pt idx="1820">
                  <c:v>77.917936792079217</c:v>
                </c:pt>
                <c:pt idx="1821">
                  <c:v>77.619690277227718</c:v>
                </c:pt>
                <c:pt idx="1822">
                  <c:v>77.321811742574241</c:v>
                </c:pt>
                <c:pt idx="1823">
                  <c:v>77.023229960396023</c:v>
                </c:pt>
                <c:pt idx="1824">
                  <c:v>76.783670069306922</c:v>
                </c:pt>
                <c:pt idx="1825">
                  <c:v>76.594476722772271</c:v>
                </c:pt>
                <c:pt idx="1826">
                  <c:v>76.425182722772306</c:v>
                </c:pt>
                <c:pt idx="1827">
                  <c:v>76.261173495049505</c:v>
                </c:pt>
                <c:pt idx="1828">
                  <c:v>76.102800663366367</c:v>
                </c:pt>
                <c:pt idx="1829">
                  <c:v>75.95830309900991</c:v>
                </c:pt>
                <c:pt idx="1830">
                  <c:v>75.831233059405932</c:v>
                </c:pt>
                <c:pt idx="1831">
                  <c:v>75.713408950495065</c:v>
                </c:pt>
                <c:pt idx="1832">
                  <c:v>75.622344712871296</c:v>
                </c:pt>
                <c:pt idx="1833">
                  <c:v>75.560435564356425</c:v>
                </c:pt>
                <c:pt idx="1834">
                  <c:v>75.515481475247554</c:v>
                </c:pt>
                <c:pt idx="1835">
                  <c:v>75.501220108910886</c:v>
                </c:pt>
                <c:pt idx="1836">
                  <c:v>75.51573984158415</c:v>
                </c:pt>
                <c:pt idx="1837">
                  <c:v>75.557876405940647</c:v>
                </c:pt>
                <c:pt idx="1838">
                  <c:v>75.622794752475258</c:v>
                </c:pt>
                <c:pt idx="1839">
                  <c:v>75.711194237623729</c:v>
                </c:pt>
                <c:pt idx="1840">
                  <c:v>75.812702386138596</c:v>
                </c:pt>
                <c:pt idx="1841">
                  <c:v>75.920661277227751</c:v>
                </c:pt>
                <c:pt idx="1842">
                  <c:v>76.027583257425775</c:v>
                </c:pt>
                <c:pt idx="1843">
                  <c:v>76.159118237623758</c:v>
                </c:pt>
                <c:pt idx="1844">
                  <c:v>76.301784702970295</c:v>
                </c:pt>
                <c:pt idx="1845">
                  <c:v>76.45158250495048</c:v>
                </c:pt>
                <c:pt idx="1846">
                  <c:v>76.605412356435664</c:v>
                </c:pt>
                <c:pt idx="1847">
                  <c:v>76.742362089108937</c:v>
                </c:pt>
                <c:pt idx="1848">
                  <c:v>76.861276762376249</c:v>
                </c:pt>
                <c:pt idx="1849">
                  <c:v>76.9470997920792</c:v>
                </c:pt>
                <c:pt idx="1850">
                  <c:v>77.017629693069281</c:v>
                </c:pt>
                <c:pt idx="1851">
                  <c:v>77.055642405940631</c:v>
                </c:pt>
                <c:pt idx="1852">
                  <c:v>77.065677257425747</c:v>
                </c:pt>
                <c:pt idx="1853">
                  <c:v>77.06411321782177</c:v>
                </c:pt>
                <c:pt idx="1854">
                  <c:v>77.036570594059441</c:v>
                </c:pt>
                <c:pt idx="1855">
                  <c:v>76.976283970297018</c:v>
                </c:pt>
                <c:pt idx="1856">
                  <c:v>76.897078227722773</c:v>
                </c:pt>
                <c:pt idx="1857">
                  <c:v>76.789326881188089</c:v>
                </c:pt>
                <c:pt idx="1858">
                  <c:v>76.670218900990093</c:v>
                </c:pt>
                <c:pt idx="1859">
                  <c:v>76.508836495049522</c:v>
                </c:pt>
                <c:pt idx="1860">
                  <c:v>76.337761019801988</c:v>
                </c:pt>
                <c:pt idx="1861">
                  <c:v>76.151937752475249</c:v>
                </c:pt>
                <c:pt idx="1862">
                  <c:v>75.96640385148514</c:v>
                </c:pt>
                <c:pt idx="1863">
                  <c:v>75.787866237623774</c:v>
                </c:pt>
                <c:pt idx="1864">
                  <c:v>75.609796594059404</c:v>
                </c:pt>
                <c:pt idx="1865">
                  <c:v>75.422432702970298</c:v>
                </c:pt>
                <c:pt idx="1866">
                  <c:v>75.214229207920795</c:v>
                </c:pt>
                <c:pt idx="1867">
                  <c:v>74.959478653465354</c:v>
                </c:pt>
                <c:pt idx="1868">
                  <c:v>74.683947722772288</c:v>
                </c:pt>
                <c:pt idx="1869">
                  <c:v>74.411569217821793</c:v>
                </c:pt>
                <c:pt idx="1870">
                  <c:v>74.134528188118821</c:v>
                </c:pt>
                <c:pt idx="1871">
                  <c:v>73.864366148514861</c:v>
                </c:pt>
                <c:pt idx="1872">
                  <c:v>73.634024356435674</c:v>
                </c:pt>
                <c:pt idx="1873">
                  <c:v>73.426806742574271</c:v>
                </c:pt>
                <c:pt idx="1874">
                  <c:v>73.256009495049511</c:v>
                </c:pt>
                <c:pt idx="1875">
                  <c:v>73.120975920792091</c:v>
                </c:pt>
                <c:pt idx="1876">
                  <c:v>73.028805247524716</c:v>
                </c:pt>
                <c:pt idx="1877">
                  <c:v>72.951445435643592</c:v>
                </c:pt>
                <c:pt idx="1878">
                  <c:v>72.875731930693078</c:v>
                </c:pt>
                <c:pt idx="1879">
                  <c:v>72.791004554455455</c:v>
                </c:pt>
                <c:pt idx="1880">
                  <c:v>72.711270514851506</c:v>
                </c:pt>
                <c:pt idx="1881">
                  <c:v>72.625171029702969</c:v>
                </c:pt>
                <c:pt idx="1882">
                  <c:v>72.526950099009895</c:v>
                </c:pt>
                <c:pt idx="1883">
                  <c:v>72.414487158415838</c:v>
                </c:pt>
                <c:pt idx="1884">
                  <c:v>72.297909465346535</c:v>
                </c:pt>
                <c:pt idx="1885">
                  <c:v>72.16158596039601</c:v>
                </c:pt>
                <c:pt idx="1886">
                  <c:v>72.001794782178223</c:v>
                </c:pt>
                <c:pt idx="1887">
                  <c:v>71.816508356435662</c:v>
                </c:pt>
                <c:pt idx="1888">
                  <c:v>71.635246475247513</c:v>
                </c:pt>
                <c:pt idx="1889">
                  <c:v>71.473617702970344</c:v>
                </c:pt>
                <c:pt idx="1890">
                  <c:v>71.337511940594041</c:v>
                </c:pt>
                <c:pt idx="1891">
                  <c:v>71.215949920792099</c:v>
                </c:pt>
                <c:pt idx="1892">
                  <c:v>71.092295742574265</c:v>
                </c:pt>
                <c:pt idx="1893">
                  <c:v>70.947360158415847</c:v>
                </c:pt>
                <c:pt idx="1894">
                  <c:v>70.785470158415848</c:v>
                </c:pt>
                <c:pt idx="1895">
                  <c:v>70.619773594059438</c:v>
                </c:pt>
                <c:pt idx="1896">
                  <c:v>70.438092227722748</c:v>
                </c:pt>
                <c:pt idx="1897">
                  <c:v>70.246029396039631</c:v>
                </c:pt>
                <c:pt idx="1898">
                  <c:v>70.071249118811892</c:v>
                </c:pt>
                <c:pt idx="1899">
                  <c:v>69.902793386138612</c:v>
                </c:pt>
                <c:pt idx="1900">
                  <c:v>69.748315188118795</c:v>
                </c:pt>
                <c:pt idx="1901">
                  <c:v>69.602462574257459</c:v>
                </c:pt>
                <c:pt idx="1902">
                  <c:v>69.48226920792078</c:v>
                </c:pt>
                <c:pt idx="1903">
                  <c:v>69.350562227722747</c:v>
                </c:pt>
                <c:pt idx="1904">
                  <c:v>69.216280128712867</c:v>
                </c:pt>
                <c:pt idx="1905">
                  <c:v>69.084853128712865</c:v>
                </c:pt>
                <c:pt idx="1906">
                  <c:v>68.94039026732672</c:v>
                </c:pt>
                <c:pt idx="1907">
                  <c:v>68.806067544554466</c:v>
                </c:pt>
                <c:pt idx="1908">
                  <c:v>68.685573712871289</c:v>
                </c:pt>
                <c:pt idx="1909">
                  <c:v>68.564465237623764</c:v>
                </c:pt>
                <c:pt idx="1910">
                  <c:v>68.454034207920785</c:v>
                </c:pt>
                <c:pt idx="1911">
                  <c:v>68.33899819801978</c:v>
                </c:pt>
                <c:pt idx="1912">
                  <c:v>68.209194861386123</c:v>
                </c:pt>
                <c:pt idx="1913">
                  <c:v>68.066406108910883</c:v>
                </c:pt>
                <c:pt idx="1914">
                  <c:v>67.924401702970286</c:v>
                </c:pt>
                <c:pt idx="1915">
                  <c:v>67.774900900990119</c:v>
                </c:pt>
                <c:pt idx="1916">
                  <c:v>67.632523019802008</c:v>
                </c:pt>
                <c:pt idx="1917">
                  <c:v>67.501259079207912</c:v>
                </c:pt>
                <c:pt idx="1918">
                  <c:v>67.370968693069287</c:v>
                </c:pt>
                <c:pt idx="1919">
                  <c:v>67.244280831683156</c:v>
                </c:pt>
                <c:pt idx="1920">
                  <c:v>67.110446079207918</c:v>
                </c:pt>
                <c:pt idx="1921">
                  <c:v>66.978885465346551</c:v>
                </c:pt>
                <c:pt idx="1922">
                  <c:v>66.845786336633651</c:v>
                </c:pt>
                <c:pt idx="1923">
                  <c:v>66.701670108910889</c:v>
                </c:pt>
                <c:pt idx="1924">
                  <c:v>66.551017386138611</c:v>
                </c:pt>
                <c:pt idx="1925">
                  <c:v>66.392053702970273</c:v>
                </c:pt>
                <c:pt idx="1926">
                  <c:v>66.226853663366299</c:v>
                </c:pt>
                <c:pt idx="1927">
                  <c:v>66.065866861386141</c:v>
                </c:pt>
                <c:pt idx="1928">
                  <c:v>65.9129073960396</c:v>
                </c:pt>
                <c:pt idx="1929">
                  <c:v>65.760593594059401</c:v>
                </c:pt>
                <c:pt idx="1930">
                  <c:v>65.612392732673257</c:v>
                </c:pt>
                <c:pt idx="1931">
                  <c:v>65.44512345544554</c:v>
                </c:pt>
                <c:pt idx="1932">
                  <c:v>65.262882821782185</c:v>
                </c:pt>
                <c:pt idx="1933">
                  <c:v>65.064748138613894</c:v>
                </c:pt>
                <c:pt idx="1934">
                  <c:v>64.863945336633648</c:v>
                </c:pt>
                <c:pt idx="1935">
                  <c:v>64.65300400000001</c:v>
                </c:pt>
                <c:pt idx="1936">
                  <c:v>64.448676227722785</c:v>
                </c:pt>
                <c:pt idx="1937">
                  <c:v>64.218787465346537</c:v>
                </c:pt>
                <c:pt idx="1938">
                  <c:v>63.984958841584181</c:v>
                </c:pt>
                <c:pt idx="1939">
                  <c:v>63.748235099009904</c:v>
                </c:pt>
                <c:pt idx="1940">
                  <c:v>63.485800564356452</c:v>
                </c:pt>
                <c:pt idx="1941">
                  <c:v>63.181718435643567</c:v>
                </c:pt>
                <c:pt idx="1942">
                  <c:v>62.867802782178238</c:v>
                </c:pt>
                <c:pt idx="1943">
                  <c:v>62.557488366336635</c:v>
                </c:pt>
                <c:pt idx="1944">
                  <c:v>62.278881544554437</c:v>
                </c:pt>
                <c:pt idx="1945">
                  <c:v>62.030315396039597</c:v>
                </c:pt>
                <c:pt idx="1946">
                  <c:v>61.815137415841605</c:v>
                </c:pt>
                <c:pt idx="1947">
                  <c:v>61.637828524752479</c:v>
                </c:pt>
                <c:pt idx="1948">
                  <c:v>61.517043683168325</c:v>
                </c:pt>
                <c:pt idx="1949">
                  <c:v>61.45864411881189</c:v>
                </c:pt>
                <c:pt idx="1950">
                  <c:v>61.423510702970304</c:v>
                </c:pt>
                <c:pt idx="1951">
                  <c:v>61.398783940594029</c:v>
                </c:pt>
                <c:pt idx="1952">
                  <c:v>61.371518376237631</c:v>
                </c:pt>
                <c:pt idx="1953">
                  <c:v>61.333122009900961</c:v>
                </c:pt>
                <c:pt idx="1954">
                  <c:v>61.298144455445531</c:v>
                </c:pt>
                <c:pt idx="1955">
                  <c:v>61.248731316831694</c:v>
                </c:pt>
                <c:pt idx="1956">
                  <c:v>61.192415881188097</c:v>
                </c:pt>
                <c:pt idx="1957">
                  <c:v>61.143981841584157</c:v>
                </c:pt>
                <c:pt idx="1958">
                  <c:v>61.09775308910887</c:v>
                </c:pt>
                <c:pt idx="1959">
                  <c:v>61.078489326732651</c:v>
                </c:pt>
                <c:pt idx="1960">
                  <c:v>61.071711999999991</c:v>
                </c:pt>
                <c:pt idx="1961">
                  <c:v>61.073728475247492</c:v>
                </c:pt>
                <c:pt idx="1962">
                  <c:v>61.094636217821801</c:v>
                </c:pt>
                <c:pt idx="1963">
                  <c:v>61.162147960396055</c:v>
                </c:pt>
                <c:pt idx="1964">
                  <c:v>61.272783405940594</c:v>
                </c:pt>
                <c:pt idx="1965">
                  <c:v>61.415458584158436</c:v>
                </c:pt>
                <c:pt idx="1966">
                  <c:v>61.578068792079186</c:v>
                </c:pt>
                <c:pt idx="1967">
                  <c:v>61.78148202970295</c:v>
                </c:pt>
                <c:pt idx="1968">
                  <c:v>62.011103396039601</c:v>
                </c:pt>
                <c:pt idx="1969">
                  <c:v>62.253243584158419</c:v>
                </c:pt>
                <c:pt idx="1970">
                  <c:v>62.503542663366318</c:v>
                </c:pt>
                <c:pt idx="1971">
                  <c:v>62.761023554455448</c:v>
                </c:pt>
                <c:pt idx="1972">
                  <c:v>63.016895742574278</c:v>
                </c:pt>
                <c:pt idx="1973">
                  <c:v>63.265738207920755</c:v>
                </c:pt>
                <c:pt idx="1974">
                  <c:v>63.529330623762377</c:v>
                </c:pt>
                <c:pt idx="1975">
                  <c:v>63.805157712871271</c:v>
                </c:pt>
                <c:pt idx="1976">
                  <c:v>64.108681099009885</c:v>
                </c:pt>
                <c:pt idx="1977">
                  <c:v>64.440296099009913</c:v>
                </c:pt>
                <c:pt idx="1978">
                  <c:v>64.783805613861389</c:v>
                </c:pt>
                <c:pt idx="1979">
                  <c:v>65.152201891089106</c:v>
                </c:pt>
                <c:pt idx="1980">
                  <c:v>65.530316108910895</c:v>
                </c:pt>
                <c:pt idx="1981">
                  <c:v>65.877791059405951</c:v>
                </c:pt>
                <c:pt idx="1982">
                  <c:v>66.185725821782185</c:v>
                </c:pt>
                <c:pt idx="1983">
                  <c:v>66.454913712871274</c:v>
                </c:pt>
                <c:pt idx="1984">
                  <c:v>66.694767980198023</c:v>
                </c:pt>
                <c:pt idx="1985">
                  <c:v>66.895270495049488</c:v>
                </c:pt>
                <c:pt idx="1986">
                  <c:v>67.078465485148499</c:v>
                </c:pt>
                <c:pt idx="1987">
                  <c:v>67.253167405940601</c:v>
                </c:pt>
                <c:pt idx="1988">
                  <c:v>67.416089346534676</c:v>
                </c:pt>
                <c:pt idx="1989">
                  <c:v>67.560088168316867</c:v>
                </c:pt>
                <c:pt idx="1990">
                  <c:v>67.667977732673265</c:v>
                </c:pt>
                <c:pt idx="1991">
                  <c:v>67.759039534653454</c:v>
                </c:pt>
                <c:pt idx="1992">
                  <c:v>67.822155574257437</c:v>
                </c:pt>
                <c:pt idx="1993">
                  <c:v>67.862329019801976</c:v>
                </c:pt>
                <c:pt idx="1994">
                  <c:v>67.904201237623738</c:v>
                </c:pt>
                <c:pt idx="1995">
                  <c:v>67.938289356435618</c:v>
                </c:pt>
                <c:pt idx="1996">
                  <c:v>67.97145266336635</c:v>
                </c:pt>
                <c:pt idx="1997">
                  <c:v>67.992756960396051</c:v>
                </c:pt>
                <c:pt idx="1998">
                  <c:v>68.005464009900976</c:v>
                </c:pt>
                <c:pt idx="1999">
                  <c:v>68.016240960396033</c:v>
                </c:pt>
                <c:pt idx="2000">
                  <c:v>68.027053900990097</c:v>
                </c:pt>
                <c:pt idx="2001">
                  <c:v>68.034225940594069</c:v>
                </c:pt>
                <c:pt idx="2002">
                  <c:v>68.034993881188115</c:v>
                </c:pt>
                <c:pt idx="2003">
                  <c:v>68.034318613861402</c:v>
                </c:pt>
                <c:pt idx="2004">
                  <c:v>68.03438592079209</c:v>
                </c:pt>
                <c:pt idx="2005">
                  <c:v>68.044372594059396</c:v>
                </c:pt>
                <c:pt idx="2006">
                  <c:v>68.105714851485146</c:v>
                </c:pt>
                <c:pt idx="2007">
                  <c:v>68.228118980198005</c:v>
                </c:pt>
                <c:pt idx="2008">
                  <c:v>68.374997148514836</c:v>
                </c:pt>
                <c:pt idx="2009">
                  <c:v>68.534506891089123</c:v>
                </c:pt>
                <c:pt idx="2010">
                  <c:v>68.712271217821794</c:v>
                </c:pt>
                <c:pt idx="2011">
                  <c:v>68.891242118811888</c:v>
                </c:pt>
                <c:pt idx="2012">
                  <c:v>69.075429277227713</c:v>
                </c:pt>
                <c:pt idx="2013">
                  <c:v>69.267180930693073</c:v>
                </c:pt>
                <c:pt idx="2014">
                  <c:v>69.487617653465378</c:v>
                </c:pt>
                <c:pt idx="2015">
                  <c:v>69.734120990099001</c:v>
                </c:pt>
                <c:pt idx="2016">
                  <c:v>70.007016019801981</c:v>
                </c:pt>
                <c:pt idx="2017">
                  <c:v>70.301687019801975</c:v>
                </c:pt>
                <c:pt idx="2018">
                  <c:v>70.611884455445519</c:v>
                </c:pt>
                <c:pt idx="2019">
                  <c:v>70.936161821782164</c:v>
                </c:pt>
                <c:pt idx="2020">
                  <c:v>71.274370584158405</c:v>
                </c:pt>
                <c:pt idx="2021">
                  <c:v>71.632870910891057</c:v>
                </c:pt>
                <c:pt idx="2022">
                  <c:v>72.027752722772249</c:v>
                </c:pt>
                <c:pt idx="2023">
                  <c:v>72.415918316831679</c:v>
                </c:pt>
                <c:pt idx="2024">
                  <c:v>72.812326455445543</c:v>
                </c:pt>
                <c:pt idx="2025">
                  <c:v>73.211551534653495</c:v>
                </c:pt>
                <c:pt idx="2026">
                  <c:v>73.620560089108892</c:v>
                </c:pt>
                <c:pt idx="2027">
                  <c:v>74.011725742574242</c:v>
                </c:pt>
                <c:pt idx="2028">
                  <c:v>74.413677108910875</c:v>
                </c:pt>
                <c:pt idx="2029">
                  <c:v>74.802375762376215</c:v>
                </c:pt>
                <c:pt idx="2030">
                  <c:v>75.197547465346574</c:v>
                </c:pt>
                <c:pt idx="2031">
                  <c:v>75.590314762376252</c:v>
                </c:pt>
                <c:pt idx="2032">
                  <c:v>75.993333336633668</c:v>
                </c:pt>
                <c:pt idx="2033">
                  <c:v>76.410496722772251</c:v>
                </c:pt>
                <c:pt idx="2034">
                  <c:v>76.833677029702955</c:v>
                </c:pt>
                <c:pt idx="2035">
                  <c:v>77.267130930693057</c:v>
                </c:pt>
                <c:pt idx="2036">
                  <c:v>77.690434524752476</c:v>
                </c:pt>
                <c:pt idx="2037">
                  <c:v>78.120753227722759</c:v>
                </c:pt>
                <c:pt idx="2038">
                  <c:v>78.543893871287139</c:v>
                </c:pt>
                <c:pt idx="2039">
                  <c:v>78.941987178217829</c:v>
                </c:pt>
                <c:pt idx="2040">
                  <c:v>79.324845297029739</c:v>
                </c:pt>
                <c:pt idx="2041">
                  <c:v>79.703778128712841</c:v>
                </c:pt>
                <c:pt idx="2042">
                  <c:v>80.07687227722775</c:v>
                </c:pt>
                <c:pt idx="2043">
                  <c:v>80.437751138613862</c:v>
                </c:pt>
                <c:pt idx="2044">
                  <c:v>80.795252940594054</c:v>
                </c:pt>
                <c:pt idx="2045">
                  <c:v>81.16703117821784</c:v>
                </c:pt>
                <c:pt idx="2046">
                  <c:v>81.546833762376252</c:v>
                </c:pt>
                <c:pt idx="2047">
                  <c:v>81.945084603960396</c:v>
                </c:pt>
                <c:pt idx="2048">
                  <c:v>82.372924633663374</c:v>
                </c:pt>
                <c:pt idx="2049">
                  <c:v>82.847582455445547</c:v>
                </c:pt>
                <c:pt idx="2050">
                  <c:v>83.360622247524773</c:v>
                </c:pt>
                <c:pt idx="2051">
                  <c:v>83.917437465346552</c:v>
                </c:pt>
                <c:pt idx="2052">
                  <c:v>84.50847831683167</c:v>
                </c:pt>
                <c:pt idx="2053">
                  <c:v>85.132415910891069</c:v>
                </c:pt>
                <c:pt idx="2054">
                  <c:v>85.773975821782201</c:v>
                </c:pt>
                <c:pt idx="2055">
                  <c:v>86.445562801980202</c:v>
                </c:pt>
                <c:pt idx="2056">
                  <c:v>87.147197792079211</c:v>
                </c:pt>
                <c:pt idx="2057">
                  <c:v>87.870040594059475</c:v>
                </c:pt>
                <c:pt idx="2058">
                  <c:v>88.617193712871284</c:v>
                </c:pt>
                <c:pt idx="2059">
                  <c:v>89.368054950495079</c:v>
                </c:pt>
                <c:pt idx="2060">
                  <c:v>90.147941673267312</c:v>
                </c:pt>
                <c:pt idx="2061">
                  <c:v>90.945917603960424</c:v>
                </c:pt>
                <c:pt idx="2062">
                  <c:v>91.746583000000044</c:v>
                </c:pt>
                <c:pt idx="2063">
                  <c:v>92.532813693069329</c:v>
                </c:pt>
                <c:pt idx="2064">
                  <c:v>93.326843168316799</c:v>
                </c:pt>
                <c:pt idx="2065">
                  <c:v>94.097787465346542</c:v>
                </c:pt>
                <c:pt idx="2066">
                  <c:v>94.862886722772288</c:v>
                </c:pt>
                <c:pt idx="2067">
                  <c:v>95.628486881188124</c:v>
                </c:pt>
                <c:pt idx="2068">
                  <c:v>96.382905089108959</c:v>
                </c:pt>
                <c:pt idx="2069">
                  <c:v>97.116151742574289</c:v>
                </c:pt>
                <c:pt idx="2070">
                  <c:v>97.821645217821754</c:v>
                </c:pt>
                <c:pt idx="2071">
                  <c:v>98.484495910891084</c:v>
                </c:pt>
                <c:pt idx="2072">
                  <c:v>99.086599574257448</c:v>
                </c:pt>
                <c:pt idx="2073">
                  <c:v>99.622249564356437</c:v>
                </c:pt>
                <c:pt idx="2074">
                  <c:v>100.0868795841584</c:v>
                </c:pt>
                <c:pt idx="2075">
                  <c:v>100.49440059405943</c:v>
                </c:pt>
                <c:pt idx="2076">
                  <c:v>100.82781445544552</c:v>
                </c:pt>
                <c:pt idx="2077">
                  <c:v>101.10692712871284</c:v>
                </c:pt>
                <c:pt idx="2078">
                  <c:v>101.34275148514848</c:v>
                </c:pt>
                <c:pt idx="2079">
                  <c:v>101.53571495049506</c:v>
                </c:pt>
                <c:pt idx="2080">
                  <c:v>101.69823188118811</c:v>
                </c:pt>
                <c:pt idx="2081">
                  <c:v>101.84314207920792</c:v>
                </c:pt>
                <c:pt idx="2082">
                  <c:v>101.93734376237622</c:v>
                </c:pt>
                <c:pt idx="2083">
                  <c:v>101.99530495049501</c:v>
                </c:pt>
                <c:pt idx="2084">
                  <c:v>102.04204940594065</c:v>
                </c:pt>
                <c:pt idx="2085">
                  <c:v>102.09210732673267</c:v>
                </c:pt>
                <c:pt idx="2086">
                  <c:v>102.13608633663371</c:v>
                </c:pt>
                <c:pt idx="2087">
                  <c:v>102.17311554455448</c:v>
                </c:pt>
                <c:pt idx="2088">
                  <c:v>102.1984343564356</c:v>
                </c:pt>
                <c:pt idx="2089">
                  <c:v>102.21172752475243</c:v>
                </c:pt>
                <c:pt idx="2090">
                  <c:v>102.20994990099013</c:v>
                </c:pt>
                <c:pt idx="2091">
                  <c:v>102.19801930693075</c:v>
                </c:pt>
                <c:pt idx="2092">
                  <c:v>102.16531673267323</c:v>
                </c:pt>
                <c:pt idx="2093">
                  <c:v>102.08025237623765</c:v>
                </c:pt>
                <c:pt idx="2094">
                  <c:v>101.9684882178218</c:v>
                </c:pt>
                <c:pt idx="2095">
                  <c:v>101.85632504950503</c:v>
                </c:pt>
                <c:pt idx="2096">
                  <c:v>101.75752237623763</c:v>
                </c:pt>
                <c:pt idx="2097">
                  <c:v>101.6805085148515</c:v>
                </c:pt>
                <c:pt idx="2098">
                  <c:v>101.6298088118812</c:v>
                </c:pt>
                <c:pt idx="2099">
                  <c:v>101.61494178217818</c:v>
                </c:pt>
                <c:pt idx="2100">
                  <c:v>101.61290168316837</c:v>
                </c:pt>
                <c:pt idx="2101">
                  <c:v>101.61406178217821</c:v>
                </c:pt>
                <c:pt idx="2102">
                  <c:v>101.61562514851489</c:v>
                </c:pt>
                <c:pt idx="2103">
                  <c:v>101.62021267326729</c:v>
                </c:pt>
                <c:pt idx="2104">
                  <c:v>101.64750742574257</c:v>
                </c:pt>
                <c:pt idx="2105">
                  <c:v>101.69470356435643</c:v>
                </c:pt>
                <c:pt idx="2106">
                  <c:v>101.75168247524751</c:v>
                </c:pt>
                <c:pt idx="2107">
                  <c:v>101.8499613861386</c:v>
                </c:pt>
                <c:pt idx="2108">
                  <c:v>101.95428376237616</c:v>
                </c:pt>
                <c:pt idx="2109">
                  <c:v>102.07623306930695</c:v>
                </c:pt>
                <c:pt idx="2110">
                  <c:v>102.21683950495053</c:v>
                </c:pt>
                <c:pt idx="2111">
                  <c:v>102.34395851485142</c:v>
                </c:pt>
                <c:pt idx="2112">
                  <c:v>102.45674742574258</c:v>
                </c:pt>
                <c:pt idx="2113">
                  <c:v>102.56485326732675</c:v>
                </c:pt>
                <c:pt idx="2114">
                  <c:v>102.66913950495048</c:v>
                </c:pt>
                <c:pt idx="2115">
                  <c:v>102.74949980198018</c:v>
                </c:pt>
                <c:pt idx="2116">
                  <c:v>102.79200019801979</c:v>
                </c:pt>
                <c:pt idx="2117">
                  <c:v>102.81820841584158</c:v>
                </c:pt>
                <c:pt idx="2118">
                  <c:v>102.84597930693072</c:v>
                </c:pt>
                <c:pt idx="2119">
                  <c:v>102.88056099009903</c:v>
                </c:pt>
                <c:pt idx="2120">
                  <c:v>102.93610455445545</c:v>
                </c:pt>
                <c:pt idx="2121">
                  <c:v>102.99711653465347</c:v>
                </c:pt>
                <c:pt idx="2122">
                  <c:v>103.04107108910897</c:v>
                </c:pt>
                <c:pt idx="2123">
                  <c:v>103.07935910891092</c:v>
                </c:pt>
                <c:pt idx="2124">
                  <c:v>103.12729940594059</c:v>
                </c:pt>
                <c:pt idx="2125">
                  <c:v>103.19973316831681</c:v>
                </c:pt>
                <c:pt idx="2126">
                  <c:v>103.24994970297031</c:v>
                </c:pt>
                <c:pt idx="2127">
                  <c:v>103.28978534653469</c:v>
                </c:pt>
                <c:pt idx="2128">
                  <c:v>103.29600920792078</c:v>
                </c:pt>
                <c:pt idx="2129">
                  <c:v>103.2901655445545</c:v>
                </c:pt>
                <c:pt idx="2130">
                  <c:v>103.26817455445538</c:v>
                </c:pt>
                <c:pt idx="2131">
                  <c:v>103.26030128712875</c:v>
                </c:pt>
                <c:pt idx="2132">
                  <c:v>103.25322603960396</c:v>
                </c:pt>
                <c:pt idx="2133">
                  <c:v>103.24303861386133</c:v>
                </c:pt>
                <c:pt idx="2134">
                  <c:v>103.22521851485146</c:v>
                </c:pt>
                <c:pt idx="2135">
                  <c:v>103.20869158415844</c:v>
                </c:pt>
                <c:pt idx="2136">
                  <c:v>103.19717742574257</c:v>
                </c:pt>
                <c:pt idx="2137">
                  <c:v>103.16292277227721</c:v>
                </c:pt>
                <c:pt idx="2138">
                  <c:v>103.06378643564361</c:v>
                </c:pt>
                <c:pt idx="2139">
                  <c:v>102.9514828712871</c:v>
                </c:pt>
                <c:pt idx="2140">
                  <c:v>102.85284277227724</c:v>
                </c:pt>
                <c:pt idx="2141">
                  <c:v>102.78600287128717</c:v>
                </c:pt>
                <c:pt idx="2142">
                  <c:v>102.75330900990102</c:v>
                </c:pt>
                <c:pt idx="2143">
                  <c:v>102.71983742574255</c:v>
                </c:pt>
                <c:pt idx="2144">
                  <c:v>102.65971673267323</c:v>
                </c:pt>
                <c:pt idx="2145">
                  <c:v>102.59591079207921</c:v>
                </c:pt>
                <c:pt idx="2146">
                  <c:v>102.54532574257424</c:v>
                </c:pt>
                <c:pt idx="2147">
                  <c:v>102.50975752475246</c:v>
                </c:pt>
                <c:pt idx="2148">
                  <c:v>102.45412475247521</c:v>
                </c:pt>
                <c:pt idx="2149">
                  <c:v>102.36907910891085</c:v>
                </c:pt>
                <c:pt idx="2150">
                  <c:v>102.27868049504951</c:v>
                </c:pt>
                <c:pt idx="2151">
                  <c:v>102.22695425742575</c:v>
                </c:pt>
                <c:pt idx="2152">
                  <c:v>102.21061267326733</c:v>
                </c:pt>
                <c:pt idx="2153">
                  <c:v>102.20292316831681</c:v>
                </c:pt>
                <c:pt idx="2154">
                  <c:v>102.18301534653465</c:v>
                </c:pt>
                <c:pt idx="2155">
                  <c:v>102.13943762376243</c:v>
                </c:pt>
                <c:pt idx="2156">
                  <c:v>102.08510356435639</c:v>
                </c:pt>
                <c:pt idx="2157">
                  <c:v>102.05912287128717</c:v>
                </c:pt>
                <c:pt idx="2158">
                  <c:v>102.04914683168319</c:v>
                </c:pt>
                <c:pt idx="2159">
                  <c:v>102.051478019802</c:v>
                </c:pt>
                <c:pt idx="2160">
                  <c:v>102.0541792079208</c:v>
                </c:pt>
                <c:pt idx="2161">
                  <c:v>102.05761702970295</c:v>
                </c:pt>
                <c:pt idx="2162">
                  <c:v>102.05744346534651</c:v>
                </c:pt>
                <c:pt idx="2163">
                  <c:v>102.06309663366333</c:v>
                </c:pt>
                <c:pt idx="2164">
                  <c:v>102.07160801980199</c:v>
                </c:pt>
                <c:pt idx="2165">
                  <c:v>102.06490594059403</c:v>
                </c:pt>
                <c:pt idx="2166">
                  <c:v>102.02007237623765</c:v>
                </c:pt>
                <c:pt idx="2167">
                  <c:v>101.9629631683168</c:v>
                </c:pt>
                <c:pt idx="2168">
                  <c:v>101.9258743564357</c:v>
                </c:pt>
                <c:pt idx="2169">
                  <c:v>101.90243782178217</c:v>
                </c:pt>
                <c:pt idx="2170">
                  <c:v>101.88682396039606</c:v>
                </c:pt>
                <c:pt idx="2171">
                  <c:v>101.86781465346533</c:v>
                </c:pt>
                <c:pt idx="2172">
                  <c:v>101.84291524752476</c:v>
                </c:pt>
                <c:pt idx="2173">
                  <c:v>101.81868534653469</c:v>
                </c:pt>
                <c:pt idx="2174">
                  <c:v>101.78078643564355</c:v>
                </c:pt>
                <c:pt idx="2175">
                  <c:v>101.70921485148513</c:v>
                </c:pt>
                <c:pt idx="2176">
                  <c:v>101.65970089108906</c:v>
                </c:pt>
                <c:pt idx="2177">
                  <c:v>101.60691643564357</c:v>
                </c:pt>
                <c:pt idx="2178">
                  <c:v>101.56589485148517</c:v>
                </c:pt>
                <c:pt idx="2179">
                  <c:v>101.5310694059406</c:v>
                </c:pt>
                <c:pt idx="2180">
                  <c:v>101.53670940594061</c:v>
                </c:pt>
                <c:pt idx="2181">
                  <c:v>101.5475023762376</c:v>
                </c:pt>
                <c:pt idx="2182">
                  <c:v>101.54904415841585</c:v>
                </c:pt>
                <c:pt idx="2183">
                  <c:v>101.5333396039604</c:v>
                </c:pt>
                <c:pt idx="2184">
                  <c:v>101.50512564356438</c:v>
                </c:pt>
                <c:pt idx="2185">
                  <c:v>101.49727445544551</c:v>
                </c:pt>
                <c:pt idx="2186">
                  <c:v>101.5005675247525</c:v>
                </c:pt>
                <c:pt idx="2187">
                  <c:v>101.50813900990099</c:v>
                </c:pt>
                <c:pt idx="2188">
                  <c:v>101.51478801980194</c:v>
                </c:pt>
                <c:pt idx="2189">
                  <c:v>101.51256297029698</c:v>
                </c:pt>
                <c:pt idx="2190">
                  <c:v>101.51187415841586</c:v>
                </c:pt>
                <c:pt idx="2191">
                  <c:v>101.51688069306937</c:v>
                </c:pt>
                <c:pt idx="2192">
                  <c:v>101.54602257425742</c:v>
                </c:pt>
                <c:pt idx="2193">
                  <c:v>101.57526000000007</c:v>
                </c:pt>
                <c:pt idx="2194">
                  <c:v>101.58405217821782</c:v>
                </c:pt>
                <c:pt idx="2195">
                  <c:v>101.59652108910889</c:v>
                </c:pt>
                <c:pt idx="2196">
                  <c:v>101.63490584158419</c:v>
                </c:pt>
                <c:pt idx="2197">
                  <c:v>101.71476089108911</c:v>
                </c:pt>
                <c:pt idx="2198">
                  <c:v>101.8019741584159</c:v>
                </c:pt>
                <c:pt idx="2199">
                  <c:v>101.8522587128713</c:v>
                </c:pt>
                <c:pt idx="2200">
                  <c:v>101.88532584158419</c:v>
                </c:pt>
                <c:pt idx="2201">
                  <c:v>101.92036029702965</c:v>
                </c:pt>
                <c:pt idx="2202">
                  <c:v>101.96876306930695</c:v>
                </c:pt>
                <c:pt idx="2203">
                  <c:v>102.02693267326738</c:v>
                </c:pt>
                <c:pt idx="2204">
                  <c:v>102.10096980198027</c:v>
                </c:pt>
                <c:pt idx="2205">
                  <c:v>102.1752287128713</c:v>
                </c:pt>
                <c:pt idx="2206">
                  <c:v>102.247532970297</c:v>
                </c:pt>
                <c:pt idx="2207">
                  <c:v>102.31886881188117</c:v>
                </c:pt>
                <c:pt idx="2208">
                  <c:v>102.4086415841584</c:v>
                </c:pt>
                <c:pt idx="2209">
                  <c:v>102.49970999999996</c:v>
                </c:pt>
                <c:pt idx="2210">
                  <c:v>102.55700752475246</c:v>
                </c:pt>
                <c:pt idx="2211">
                  <c:v>102.58446702970294</c:v>
                </c:pt>
                <c:pt idx="2212">
                  <c:v>102.61159455445551</c:v>
                </c:pt>
                <c:pt idx="2213">
                  <c:v>102.66303534653467</c:v>
                </c:pt>
                <c:pt idx="2214">
                  <c:v>102.72219960396036</c:v>
                </c:pt>
                <c:pt idx="2215">
                  <c:v>102.76536633663365</c:v>
                </c:pt>
                <c:pt idx="2216">
                  <c:v>102.78915247524746</c:v>
                </c:pt>
                <c:pt idx="2217">
                  <c:v>102.79349792079209</c:v>
                </c:pt>
                <c:pt idx="2218">
                  <c:v>102.8007996039604</c:v>
                </c:pt>
                <c:pt idx="2219">
                  <c:v>102.82239089108913</c:v>
                </c:pt>
                <c:pt idx="2220">
                  <c:v>102.82567207920795</c:v>
                </c:pt>
                <c:pt idx="2221">
                  <c:v>102.79668287128717</c:v>
                </c:pt>
                <c:pt idx="2222">
                  <c:v>102.72194653465347</c:v>
                </c:pt>
                <c:pt idx="2223">
                  <c:v>102.63376475247526</c:v>
                </c:pt>
                <c:pt idx="2224">
                  <c:v>102.54133841584157</c:v>
                </c:pt>
                <c:pt idx="2225">
                  <c:v>102.4270214851485</c:v>
                </c:pt>
                <c:pt idx="2226">
                  <c:v>102.26119534653468</c:v>
                </c:pt>
                <c:pt idx="2227">
                  <c:v>102.05040138613857</c:v>
                </c:pt>
                <c:pt idx="2228">
                  <c:v>101.79580613861387</c:v>
                </c:pt>
                <c:pt idx="2229">
                  <c:v>101.5560917821782</c:v>
                </c:pt>
                <c:pt idx="2230">
                  <c:v>101.35929504950496</c:v>
                </c:pt>
                <c:pt idx="2231">
                  <c:v>101.16088613861388</c:v>
                </c:pt>
                <c:pt idx="2232">
                  <c:v>100.91949069306928</c:v>
                </c:pt>
                <c:pt idx="2233">
                  <c:v>100.62426772277226</c:v>
                </c:pt>
                <c:pt idx="2234">
                  <c:v>100.29618940594057</c:v>
                </c:pt>
                <c:pt idx="2235">
                  <c:v>99.966243168316851</c:v>
                </c:pt>
                <c:pt idx="2236">
                  <c:v>99.638002752475259</c:v>
                </c:pt>
                <c:pt idx="2237">
                  <c:v>99.285200029702935</c:v>
                </c:pt>
                <c:pt idx="2238">
                  <c:v>98.880730089108937</c:v>
                </c:pt>
                <c:pt idx="2239">
                  <c:v>98.441399623762422</c:v>
                </c:pt>
                <c:pt idx="2240">
                  <c:v>98.003453861386106</c:v>
                </c:pt>
                <c:pt idx="2241">
                  <c:v>97.56356175247528</c:v>
                </c:pt>
                <c:pt idx="2242">
                  <c:v>97.119911089108925</c:v>
                </c:pt>
                <c:pt idx="2243">
                  <c:v>96.634785544554475</c:v>
                </c:pt>
                <c:pt idx="2244">
                  <c:v>96.115871356435633</c:v>
                </c:pt>
                <c:pt idx="2245">
                  <c:v>95.578819633663386</c:v>
                </c:pt>
                <c:pt idx="2246">
                  <c:v>95.039584584158462</c:v>
                </c:pt>
                <c:pt idx="2247">
                  <c:v>94.494363306930694</c:v>
                </c:pt>
                <c:pt idx="2248">
                  <c:v>93.933840732673247</c:v>
                </c:pt>
                <c:pt idx="2249">
                  <c:v>93.382546386138614</c:v>
                </c:pt>
                <c:pt idx="2250">
                  <c:v>92.810445910891104</c:v>
                </c:pt>
                <c:pt idx="2251">
                  <c:v>92.235014663366343</c:v>
                </c:pt>
                <c:pt idx="2252">
                  <c:v>91.678274514851481</c:v>
                </c:pt>
                <c:pt idx="2253">
                  <c:v>91.097706346534665</c:v>
                </c:pt>
                <c:pt idx="2254">
                  <c:v>90.494365940594051</c:v>
                </c:pt>
                <c:pt idx="2255">
                  <c:v>89.880673940594107</c:v>
                </c:pt>
                <c:pt idx="2256">
                  <c:v>89.264816534653477</c:v>
                </c:pt>
                <c:pt idx="2257">
                  <c:v>88.666960405940628</c:v>
                </c:pt>
                <c:pt idx="2258">
                  <c:v>88.067306732673259</c:v>
                </c:pt>
                <c:pt idx="2259">
                  <c:v>87.466570158415891</c:v>
                </c:pt>
                <c:pt idx="2260">
                  <c:v>86.842583455445549</c:v>
                </c:pt>
                <c:pt idx="2261">
                  <c:v>86.184557613861358</c:v>
                </c:pt>
                <c:pt idx="2262">
                  <c:v>85.506273475247482</c:v>
                </c:pt>
                <c:pt idx="2263">
                  <c:v>84.830107920792059</c:v>
                </c:pt>
                <c:pt idx="2264">
                  <c:v>84.16024204950493</c:v>
                </c:pt>
                <c:pt idx="2265">
                  <c:v>83.480632059405934</c:v>
                </c:pt>
                <c:pt idx="2266">
                  <c:v>82.766027910891125</c:v>
                </c:pt>
                <c:pt idx="2267">
                  <c:v>82.037289475247491</c:v>
                </c:pt>
                <c:pt idx="2268">
                  <c:v>81.307467653465338</c:v>
                </c:pt>
                <c:pt idx="2269">
                  <c:v>80.586688485148528</c:v>
                </c:pt>
                <c:pt idx="2270">
                  <c:v>79.864812861386127</c:v>
                </c:pt>
                <c:pt idx="2271">
                  <c:v>79.114674158415824</c:v>
                </c:pt>
                <c:pt idx="2272">
                  <c:v>78.336574663366349</c:v>
                </c:pt>
                <c:pt idx="2273">
                  <c:v>77.516765554455461</c:v>
                </c:pt>
                <c:pt idx="2274">
                  <c:v>76.693779910891109</c:v>
                </c:pt>
                <c:pt idx="2275">
                  <c:v>75.864709198019796</c:v>
                </c:pt>
                <c:pt idx="2276">
                  <c:v>75.050681267326723</c:v>
                </c:pt>
                <c:pt idx="2277">
                  <c:v>74.231650910891062</c:v>
                </c:pt>
                <c:pt idx="2278">
                  <c:v>73.395426039603933</c:v>
                </c:pt>
                <c:pt idx="2279">
                  <c:v>72.533727584158441</c:v>
                </c:pt>
                <c:pt idx="2280">
                  <c:v>71.651073356435631</c:v>
                </c:pt>
                <c:pt idx="2281">
                  <c:v>70.770783178217812</c:v>
                </c:pt>
                <c:pt idx="2282">
                  <c:v>69.881168069306923</c:v>
                </c:pt>
                <c:pt idx="2283">
                  <c:v>68.976408851485118</c:v>
                </c:pt>
                <c:pt idx="2284">
                  <c:v>68.052347217821776</c:v>
                </c:pt>
                <c:pt idx="2285">
                  <c:v>67.133506881188126</c:v>
                </c:pt>
                <c:pt idx="2286">
                  <c:v>66.217786485148523</c:v>
                </c:pt>
                <c:pt idx="2287">
                  <c:v>65.308925702970313</c:v>
                </c:pt>
                <c:pt idx="2288">
                  <c:v>64.408458405940607</c:v>
                </c:pt>
                <c:pt idx="2289">
                  <c:v>63.517841326732643</c:v>
                </c:pt>
                <c:pt idx="2290">
                  <c:v>62.646083772277208</c:v>
                </c:pt>
                <c:pt idx="2291">
                  <c:v>61.80903133663368</c:v>
                </c:pt>
                <c:pt idx="2292">
                  <c:v>60.987747079207928</c:v>
                </c:pt>
                <c:pt idx="2293">
                  <c:v>60.187672792079198</c:v>
                </c:pt>
                <c:pt idx="2294">
                  <c:v>59.423728405940594</c:v>
                </c:pt>
                <c:pt idx="2295">
                  <c:v>58.703872227722769</c:v>
                </c:pt>
                <c:pt idx="2296">
                  <c:v>58.009010792079195</c:v>
                </c:pt>
                <c:pt idx="2297">
                  <c:v>57.328614188118834</c:v>
                </c:pt>
                <c:pt idx="2298">
                  <c:v>56.660179396039567</c:v>
                </c:pt>
                <c:pt idx="2299">
                  <c:v>56.002507346534642</c:v>
                </c:pt>
                <c:pt idx="2300">
                  <c:v>55.366518732673278</c:v>
                </c:pt>
                <c:pt idx="2301">
                  <c:v>54.724892722772289</c:v>
                </c:pt>
                <c:pt idx="2302">
                  <c:v>54.094659069306921</c:v>
                </c:pt>
                <c:pt idx="2303">
                  <c:v>53.472838207920816</c:v>
                </c:pt>
                <c:pt idx="2304">
                  <c:v>52.855477059405942</c:v>
                </c:pt>
                <c:pt idx="2305">
                  <c:v>52.238399673267324</c:v>
                </c:pt>
                <c:pt idx="2306">
                  <c:v>51.622240435643548</c:v>
                </c:pt>
                <c:pt idx="2307">
                  <c:v>51.009819534653481</c:v>
                </c:pt>
                <c:pt idx="2308">
                  <c:v>50.41221507920794</c:v>
                </c:pt>
                <c:pt idx="2309">
                  <c:v>49.838572326732674</c:v>
                </c:pt>
                <c:pt idx="2310">
                  <c:v>49.281715009900999</c:v>
                </c:pt>
                <c:pt idx="2311">
                  <c:v>48.74914577227721</c:v>
                </c:pt>
                <c:pt idx="2312">
                  <c:v>48.220560316831687</c:v>
                </c:pt>
                <c:pt idx="2313">
                  <c:v>47.673212831683152</c:v>
                </c:pt>
                <c:pt idx="2314">
                  <c:v>47.124861554455435</c:v>
                </c:pt>
                <c:pt idx="2315">
                  <c:v>46.572730613861403</c:v>
                </c:pt>
                <c:pt idx="2316">
                  <c:v>46.027406059405934</c:v>
                </c:pt>
                <c:pt idx="2317">
                  <c:v>45.487949930693091</c:v>
                </c:pt>
                <c:pt idx="2318">
                  <c:v>44.939594732673271</c:v>
                </c:pt>
                <c:pt idx="2319">
                  <c:v>44.395897297029691</c:v>
                </c:pt>
                <c:pt idx="2320">
                  <c:v>43.847204247524751</c:v>
                </c:pt>
                <c:pt idx="2321">
                  <c:v>43.306426207920786</c:v>
                </c:pt>
                <c:pt idx="2322">
                  <c:v>42.774182990099021</c:v>
                </c:pt>
                <c:pt idx="2323">
                  <c:v>42.218549485148522</c:v>
                </c:pt>
                <c:pt idx="2324">
                  <c:v>41.659037019802</c:v>
                </c:pt>
                <c:pt idx="2325">
                  <c:v>41.096119970297032</c:v>
                </c:pt>
                <c:pt idx="2326">
                  <c:v>40.551073108910899</c:v>
                </c:pt>
                <c:pt idx="2327">
                  <c:v>40.016507742574269</c:v>
                </c:pt>
                <c:pt idx="2328">
                  <c:v>39.50531131683168</c:v>
                </c:pt>
                <c:pt idx="2329">
                  <c:v>39.017055138613848</c:v>
                </c:pt>
                <c:pt idx="2330">
                  <c:v>38.593800019801982</c:v>
                </c:pt>
                <c:pt idx="2331">
                  <c:v>38.269759217821786</c:v>
                </c:pt>
                <c:pt idx="2332">
                  <c:v>38.011535584158409</c:v>
                </c:pt>
                <c:pt idx="2333">
                  <c:v>37.786206138613871</c:v>
                </c:pt>
                <c:pt idx="2334">
                  <c:v>37.599989227722773</c:v>
                </c:pt>
                <c:pt idx="2335">
                  <c:v>37.430848950495069</c:v>
                </c:pt>
                <c:pt idx="2336">
                  <c:v>37.241599920792069</c:v>
                </c:pt>
                <c:pt idx="2337">
                  <c:v>37.054352336633642</c:v>
                </c:pt>
                <c:pt idx="2338">
                  <c:v>36.858608267326723</c:v>
                </c:pt>
                <c:pt idx="2339">
                  <c:v>36.669350643564371</c:v>
                </c:pt>
                <c:pt idx="2340">
                  <c:v>36.475152653465351</c:v>
                </c:pt>
                <c:pt idx="2341">
                  <c:v>36.276472960396028</c:v>
                </c:pt>
                <c:pt idx="2342">
                  <c:v>36.089312316831681</c:v>
                </c:pt>
                <c:pt idx="2343">
                  <c:v>35.904119118811884</c:v>
                </c:pt>
                <c:pt idx="2344">
                  <c:v>35.758516980198024</c:v>
                </c:pt>
                <c:pt idx="2345">
                  <c:v>35.64765045544555</c:v>
                </c:pt>
                <c:pt idx="2346">
                  <c:v>35.545132158415839</c:v>
                </c:pt>
                <c:pt idx="2347">
                  <c:v>35.449214455445535</c:v>
                </c:pt>
                <c:pt idx="2348">
                  <c:v>35.347054356435656</c:v>
                </c:pt>
                <c:pt idx="2349">
                  <c:v>35.24805921782179</c:v>
                </c:pt>
                <c:pt idx="2350">
                  <c:v>35.180139217821782</c:v>
                </c:pt>
                <c:pt idx="2351">
                  <c:v>35.118733594059407</c:v>
                </c:pt>
                <c:pt idx="2352">
                  <c:v>35.053259217821783</c:v>
                </c:pt>
                <c:pt idx="2353">
                  <c:v>34.959534702970295</c:v>
                </c:pt>
                <c:pt idx="2354">
                  <c:v>34.87133140594058</c:v>
                </c:pt>
                <c:pt idx="2355">
                  <c:v>34.795812306930678</c:v>
                </c:pt>
                <c:pt idx="2356">
                  <c:v>34.744810158415831</c:v>
                </c:pt>
                <c:pt idx="2357">
                  <c:v>34.711307801980197</c:v>
                </c:pt>
                <c:pt idx="2358">
                  <c:v>34.688554772277236</c:v>
                </c:pt>
                <c:pt idx="2359">
                  <c:v>34.68258070297032</c:v>
                </c:pt>
                <c:pt idx="2360">
                  <c:v>34.686910099009907</c:v>
                </c:pt>
                <c:pt idx="2361">
                  <c:v>34.696399900990102</c:v>
                </c:pt>
                <c:pt idx="2362">
                  <c:v>34.720257861386123</c:v>
                </c:pt>
                <c:pt idx="2363">
                  <c:v>34.765222970297032</c:v>
                </c:pt>
                <c:pt idx="2364">
                  <c:v>34.834647326732672</c:v>
                </c:pt>
                <c:pt idx="2365">
                  <c:v>34.909469801980208</c:v>
                </c:pt>
                <c:pt idx="2366">
                  <c:v>34.976760475247509</c:v>
                </c:pt>
                <c:pt idx="2367">
                  <c:v>35.050519227722774</c:v>
                </c:pt>
                <c:pt idx="2368">
                  <c:v>35.124567782178225</c:v>
                </c:pt>
                <c:pt idx="2369">
                  <c:v>35.210733079207913</c:v>
                </c:pt>
                <c:pt idx="2370">
                  <c:v>35.306245990099015</c:v>
                </c:pt>
                <c:pt idx="2371">
                  <c:v>35.394804316831681</c:v>
                </c:pt>
                <c:pt idx="2372">
                  <c:v>35.484553386138614</c:v>
                </c:pt>
                <c:pt idx="2373">
                  <c:v>35.546233396039597</c:v>
                </c:pt>
                <c:pt idx="2374">
                  <c:v>35.602046980198025</c:v>
                </c:pt>
                <c:pt idx="2375">
                  <c:v>35.648222326732672</c:v>
                </c:pt>
                <c:pt idx="2376">
                  <c:v>35.692677603960377</c:v>
                </c:pt>
                <c:pt idx="2377">
                  <c:v>35.757320772277239</c:v>
                </c:pt>
                <c:pt idx="2378">
                  <c:v>35.845652336633663</c:v>
                </c:pt>
                <c:pt idx="2379">
                  <c:v>35.93781457425743</c:v>
                </c:pt>
                <c:pt idx="2380">
                  <c:v>36.008964633663361</c:v>
                </c:pt>
                <c:pt idx="2381">
                  <c:v>36.080422861386154</c:v>
                </c:pt>
                <c:pt idx="2382">
                  <c:v>36.177571742574258</c:v>
                </c:pt>
                <c:pt idx="2383">
                  <c:v>36.310681742574268</c:v>
                </c:pt>
                <c:pt idx="2384">
                  <c:v>36.469368871287131</c:v>
                </c:pt>
                <c:pt idx="2385">
                  <c:v>36.599468970297018</c:v>
                </c:pt>
                <c:pt idx="2386">
                  <c:v>36.690386633663373</c:v>
                </c:pt>
                <c:pt idx="2387">
                  <c:v>36.730375920792063</c:v>
                </c:pt>
                <c:pt idx="2388">
                  <c:v>36.751159613861383</c:v>
                </c:pt>
                <c:pt idx="2389">
                  <c:v>36.785330881188109</c:v>
                </c:pt>
                <c:pt idx="2390">
                  <c:v>36.859701712871292</c:v>
                </c:pt>
                <c:pt idx="2391">
                  <c:v>36.926796950495046</c:v>
                </c:pt>
                <c:pt idx="2392">
                  <c:v>36.946504603960392</c:v>
                </c:pt>
                <c:pt idx="2393">
                  <c:v>36.948930643564367</c:v>
                </c:pt>
                <c:pt idx="2394">
                  <c:v>36.952606891089133</c:v>
                </c:pt>
                <c:pt idx="2395">
                  <c:v>36.997645683168315</c:v>
                </c:pt>
                <c:pt idx="2396">
                  <c:v>37.066399801980182</c:v>
                </c:pt>
                <c:pt idx="2397">
                  <c:v>37.104471752475234</c:v>
                </c:pt>
                <c:pt idx="2398">
                  <c:v>37.094157386138626</c:v>
                </c:pt>
                <c:pt idx="2399">
                  <c:v>37.056905049504948</c:v>
                </c:pt>
                <c:pt idx="2400">
                  <c:v>37.008108079207929</c:v>
                </c:pt>
                <c:pt idx="2401">
                  <c:v>36.988583811881185</c:v>
                </c:pt>
                <c:pt idx="2402">
                  <c:v>36.971237316831676</c:v>
                </c:pt>
                <c:pt idx="2403">
                  <c:v>36.944976009901005</c:v>
                </c:pt>
                <c:pt idx="2404">
                  <c:v>36.894801287128729</c:v>
                </c:pt>
                <c:pt idx="2405">
                  <c:v>36.835231742574258</c:v>
                </c:pt>
                <c:pt idx="2406">
                  <c:v>36.747066712871295</c:v>
                </c:pt>
                <c:pt idx="2407">
                  <c:v>36.653814811881205</c:v>
                </c:pt>
                <c:pt idx="2408">
                  <c:v>36.558375257425745</c:v>
                </c:pt>
                <c:pt idx="2409">
                  <c:v>36.462626415841576</c:v>
                </c:pt>
                <c:pt idx="2410">
                  <c:v>36.365029455445551</c:v>
                </c:pt>
                <c:pt idx="2411">
                  <c:v>36.28435882178217</c:v>
                </c:pt>
                <c:pt idx="2412">
                  <c:v>36.21462261386138</c:v>
                </c:pt>
                <c:pt idx="2413">
                  <c:v>36.125295267326742</c:v>
                </c:pt>
                <c:pt idx="2414">
                  <c:v>35.996328465346529</c:v>
                </c:pt>
                <c:pt idx="2415">
                  <c:v>35.86653104950495</c:v>
                </c:pt>
                <c:pt idx="2416">
                  <c:v>35.748610247524752</c:v>
                </c:pt>
                <c:pt idx="2417">
                  <c:v>35.615946514851494</c:v>
                </c:pt>
                <c:pt idx="2418">
                  <c:v>35.478398386138608</c:v>
                </c:pt>
                <c:pt idx="2419">
                  <c:v>35.342465198019809</c:v>
                </c:pt>
                <c:pt idx="2420">
                  <c:v>35.191100267326746</c:v>
                </c:pt>
                <c:pt idx="2421">
                  <c:v>35.025633376237636</c:v>
                </c:pt>
                <c:pt idx="2422">
                  <c:v>34.881241336633664</c:v>
                </c:pt>
                <c:pt idx="2423">
                  <c:v>34.76707410891089</c:v>
                </c:pt>
                <c:pt idx="2424">
                  <c:v>34.653763029702965</c:v>
                </c:pt>
                <c:pt idx="2425">
                  <c:v>34.477625168316827</c:v>
                </c:pt>
                <c:pt idx="2426">
                  <c:v>34.212522009901001</c:v>
                </c:pt>
                <c:pt idx="2427">
                  <c:v>33.888315227722764</c:v>
                </c:pt>
                <c:pt idx="2428">
                  <c:v>33.563775663366336</c:v>
                </c:pt>
                <c:pt idx="2429">
                  <c:v>33.267336207920799</c:v>
                </c:pt>
                <c:pt idx="2430">
                  <c:v>32.982730316831699</c:v>
                </c:pt>
                <c:pt idx="2431">
                  <c:v>32.67601226732674</c:v>
                </c:pt>
                <c:pt idx="2432">
                  <c:v>32.330915831683164</c:v>
                </c:pt>
                <c:pt idx="2433">
                  <c:v>31.981374069306938</c:v>
                </c:pt>
                <c:pt idx="2434">
                  <c:v>31.621599594059411</c:v>
                </c:pt>
                <c:pt idx="2435">
                  <c:v>31.300399207920794</c:v>
                </c:pt>
                <c:pt idx="2436">
                  <c:v>30.988926574257412</c:v>
                </c:pt>
                <c:pt idx="2437">
                  <c:v>30.671885742574265</c:v>
                </c:pt>
                <c:pt idx="2438">
                  <c:v>30.3411455049505</c:v>
                </c:pt>
                <c:pt idx="2439">
                  <c:v>30.032516297029691</c:v>
                </c:pt>
                <c:pt idx="2440">
                  <c:v>29.755106128712875</c:v>
                </c:pt>
                <c:pt idx="2441">
                  <c:v>29.517979237623752</c:v>
                </c:pt>
                <c:pt idx="2442">
                  <c:v>29.303029613861398</c:v>
                </c:pt>
                <c:pt idx="2443">
                  <c:v>29.122434455445539</c:v>
                </c:pt>
                <c:pt idx="2444">
                  <c:v>28.959689633663366</c:v>
                </c:pt>
                <c:pt idx="2445">
                  <c:v>28.807738594059423</c:v>
                </c:pt>
                <c:pt idx="2446">
                  <c:v>28.672648930693072</c:v>
                </c:pt>
                <c:pt idx="2447">
                  <c:v>28.560119178217825</c:v>
                </c:pt>
                <c:pt idx="2448">
                  <c:v>28.479829673267325</c:v>
                </c:pt>
                <c:pt idx="2449">
                  <c:v>28.436823594059408</c:v>
                </c:pt>
                <c:pt idx="2450">
                  <c:v>28.367955643564354</c:v>
                </c:pt>
                <c:pt idx="2451">
                  <c:v>28.325142594059407</c:v>
                </c:pt>
                <c:pt idx="2452">
                  <c:v>28.270592792079228</c:v>
                </c:pt>
                <c:pt idx="2453">
                  <c:v>28.210217712871291</c:v>
                </c:pt>
                <c:pt idx="2454">
                  <c:v>28.146450108910891</c:v>
                </c:pt>
                <c:pt idx="2455">
                  <c:v>28.121578485148504</c:v>
                </c:pt>
                <c:pt idx="2456">
                  <c:v>28.119903465346518</c:v>
                </c:pt>
                <c:pt idx="2457">
                  <c:v>28.133053366336632</c:v>
                </c:pt>
                <c:pt idx="2458">
                  <c:v>28.163491356435625</c:v>
                </c:pt>
                <c:pt idx="2459">
                  <c:v>28.186493475247534</c:v>
                </c:pt>
                <c:pt idx="2460">
                  <c:v>28.213757346534653</c:v>
                </c:pt>
                <c:pt idx="2461">
                  <c:v>28.272049405940603</c:v>
                </c:pt>
                <c:pt idx="2462">
                  <c:v>28.386003108910888</c:v>
                </c:pt>
                <c:pt idx="2463">
                  <c:v>28.54914705940595</c:v>
                </c:pt>
                <c:pt idx="2464">
                  <c:v>28.718963940594055</c:v>
                </c:pt>
                <c:pt idx="2465">
                  <c:v>28.892707930693078</c:v>
                </c:pt>
                <c:pt idx="2466">
                  <c:v>29.093429138613864</c:v>
                </c:pt>
                <c:pt idx="2467">
                  <c:v>29.350791653465354</c:v>
                </c:pt>
                <c:pt idx="2468">
                  <c:v>29.672325653465339</c:v>
                </c:pt>
                <c:pt idx="2469">
                  <c:v>30.015677168316834</c:v>
                </c:pt>
                <c:pt idx="2470">
                  <c:v>30.388226227722779</c:v>
                </c:pt>
                <c:pt idx="2471">
                  <c:v>30.769057980197992</c:v>
                </c:pt>
                <c:pt idx="2472">
                  <c:v>31.163324019801962</c:v>
                </c:pt>
                <c:pt idx="2473">
                  <c:v>31.578160059405942</c:v>
                </c:pt>
                <c:pt idx="2474">
                  <c:v>32.017295128712867</c:v>
                </c:pt>
                <c:pt idx="2475">
                  <c:v>32.426558613861388</c:v>
                </c:pt>
                <c:pt idx="2476">
                  <c:v>32.83897909900989</c:v>
                </c:pt>
                <c:pt idx="2477">
                  <c:v>33.230270772277223</c:v>
                </c:pt>
                <c:pt idx="2478">
                  <c:v>33.625010356435631</c:v>
                </c:pt>
                <c:pt idx="2479">
                  <c:v>34.034792792079209</c:v>
                </c:pt>
                <c:pt idx="2480">
                  <c:v>34.445302099009893</c:v>
                </c:pt>
                <c:pt idx="2481">
                  <c:v>34.859249356435654</c:v>
                </c:pt>
                <c:pt idx="2482">
                  <c:v>35.294730702970298</c:v>
                </c:pt>
                <c:pt idx="2483">
                  <c:v>35.746504693069284</c:v>
                </c:pt>
                <c:pt idx="2484">
                  <c:v>36.192047603960397</c:v>
                </c:pt>
                <c:pt idx="2485">
                  <c:v>36.638977128712874</c:v>
                </c:pt>
                <c:pt idx="2486">
                  <c:v>37.093255495049497</c:v>
                </c:pt>
                <c:pt idx="2487">
                  <c:v>37.552599564356441</c:v>
                </c:pt>
                <c:pt idx="2488">
                  <c:v>38.042929772277219</c:v>
                </c:pt>
                <c:pt idx="2489">
                  <c:v>38.54849091089109</c:v>
                </c:pt>
                <c:pt idx="2490">
                  <c:v>39.026547386138624</c:v>
                </c:pt>
                <c:pt idx="2491">
                  <c:v>39.483625831683177</c:v>
                </c:pt>
                <c:pt idx="2492">
                  <c:v>39.926985910891084</c:v>
                </c:pt>
                <c:pt idx="2493">
                  <c:v>40.398807722772283</c:v>
                </c:pt>
                <c:pt idx="2494">
                  <c:v>40.903826900990083</c:v>
                </c:pt>
                <c:pt idx="2495">
                  <c:v>41.44112912871288</c:v>
                </c:pt>
                <c:pt idx="2496">
                  <c:v>41.972054970297016</c:v>
                </c:pt>
                <c:pt idx="2497">
                  <c:v>42.471184267326748</c:v>
                </c:pt>
                <c:pt idx="2498">
                  <c:v>42.941688673267329</c:v>
                </c:pt>
                <c:pt idx="2499">
                  <c:v>43.423294554455452</c:v>
                </c:pt>
                <c:pt idx="2500">
                  <c:v>43.959770475247559</c:v>
                </c:pt>
                <c:pt idx="2501">
                  <c:v>44.532014980198028</c:v>
                </c:pt>
                <c:pt idx="2502">
                  <c:v>45.076046118811881</c:v>
                </c:pt>
                <c:pt idx="2503">
                  <c:v>45.59086884158414</c:v>
                </c:pt>
                <c:pt idx="2504">
                  <c:v>46.072116801980215</c:v>
                </c:pt>
                <c:pt idx="2505">
                  <c:v>46.571270851485131</c:v>
                </c:pt>
                <c:pt idx="2506">
                  <c:v>47.100300702970316</c:v>
                </c:pt>
                <c:pt idx="2507">
                  <c:v>47.585631792079198</c:v>
                </c:pt>
                <c:pt idx="2508">
                  <c:v>48.001714851485133</c:v>
                </c:pt>
                <c:pt idx="2509">
                  <c:v>48.365430326732678</c:v>
                </c:pt>
                <c:pt idx="2510">
                  <c:v>48.727917792079204</c:v>
                </c:pt>
                <c:pt idx="2511">
                  <c:v>49.105470019801984</c:v>
                </c:pt>
                <c:pt idx="2512">
                  <c:v>49.511850366336624</c:v>
                </c:pt>
                <c:pt idx="2513">
                  <c:v>49.967669663366344</c:v>
                </c:pt>
                <c:pt idx="2514">
                  <c:v>50.482052495049523</c:v>
                </c:pt>
                <c:pt idx="2515">
                  <c:v>51.051203534653474</c:v>
                </c:pt>
                <c:pt idx="2516">
                  <c:v>51.687042554455438</c:v>
                </c:pt>
                <c:pt idx="2517">
                  <c:v>52.351764702970293</c:v>
                </c:pt>
                <c:pt idx="2518">
                  <c:v>53.006413782178221</c:v>
                </c:pt>
                <c:pt idx="2519">
                  <c:v>53.651179930693068</c:v>
                </c:pt>
                <c:pt idx="2520">
                  <c:v>54.312573277227713</c:v>
                </c:pt>
                <c:pt idx="2521">
                  <c:v>54.965813039603958</c:v>
                </c:pt>
                <c:pt idx="2522">
                  <c:v>55.616433099009917</c:v>
                </c:pt>
                <c:pt idx="2523">
                  <c:v>56.233005000000027</c:v>
                </c:pt>
                <c:pt idx="2524">
                  <c:v>56.778492742574258</c:v>
                </c:pt>
                <c:pt idx="2525">
                  <c:v>57.251630168316836</c:v>
                </c:pt>
                <c:pt idx="2526">
                  <c:v>57.686754237623767</c:v>
                </c:pt>
                <c:pt idx="2527">
                  <c:v>58.093653386138612</c:v>
                </c:pt>
                <c:pt idx="2528">
                  <c:v>58.509133762376223</c:v>
                </c:pt>
                <c:pt idx="2529">
                  <c:v>58.921078366336658</c:v>
                </c:pt>
                <c:pt idx="2530">
                  <c:v>59.303323475247545</c:v>
                </c:pt>
                <c:pt idx="2531">
                  <c:v>59.69757842574257</c:v>
                </c:pt>
                <c:pt idx="2532">
                  <c:v>60.119446366336625</c:v>
                </c:pt>
                <c:pt idx="2533">
                  <c:v>60.563203108910884</c:v>
                </c:pt>
                <c:pt idx="2534">
                  <c:v>61.023437158415831</c:v>
                </c:pt>
                <c:pt idx="2535">
                  <c:v>61.488710069306919</c:v>
                </c:pt>
                <c:pt idx="2536">
                  <c:v>61.940373217821772</c:v>
                </c:pt>
                <c:pt idx="2537">
                  <c:v>62.358714415841582</c:v>
                </c:pt>
                <c:pt idx="2538">
                  <c:v>62.776173029702981</c:v>
                </c:pt>
                <c:pt idx="2539">
                  <c:v>63.168485960396012</c:v>
                </c:pt>
                <c:pt idx="2540">
                  <c:v>63.529559019801994</c:v>
                </c:pt>
                <c:pt idx="2541">
                  <c:v>63.851040099009886</c:v>
                </c:pt>
                <c:pt idx="2542">
                  <c:v>64.137279960396057</c:v>
                </c:pt>
                <c:pt idx="2543">
                  <c:v>64.380655435643561</c:v>
                </c:pt>
                <c:pt idx="2544">
                  <c:v>64.58166766336636</c:v>
                </c:pt>
                <c:pt idx="2545">
                  <c:v>64.757787683168331</c:v>
                </c:pt>
                <c:pt idx="2546">
                  <c:v>64.935755059405949</c:v>
                </c:pt>
                <c:pt idx="2547">
                  <c:v>65.143583544554474</c:v>
                </c:pt>
                <c:pt idx="2548">
                  <c:v>65.379096396039586</c:v>
                </c:pt>
                <c:pt idx="2549">
                  <c:v>65.632400425742588</c:v>
                </c:pt>
                <c:pt idx="2550">
                  <c:v>65.878992762376228</c:v>
                </c:pt>
                <c:pt idx="2551">
                  <c:v>66.110772871287139</c:v>
                </c:pt>
                <c:pt idx="2552">
                  <c:v>66.335613396039562</c:v>
                </c:pt>
                <c:pt idx="2553">
                  <c:v>66.552345247524755</c:v>
                </c:pt>
                <c:pt idx="2554">
                  <c:v>66.767399950495061</c:v>
                </c:pt>
                <c:pt idx="2555">
                  <c:v>66.970501920792074</c:v>
                </c:pt>
                <c:pt idx="2556">
                  <c:v>67.159138752475272</c:v>
                </c:pt>
                <c:pt idx="2557">
                  <c:v>67.321903920792053</c:v>
                </c:pt>
                <c:pt idx="2558">
                  <c:v>67.454498881188115</c:v>
                </c:pt>
                <c:pt idx="2559">
                  <c:v>67.568891198019784</c:v>
                </c:pt>
                <c:pt idx="2560">
                  <c:v>67.674589029702972</c:v>
                </c:pt>
                <c:pt idx="2561">
                  <c:v>67.776511495049505</c:v>
                </c:pt>
                <c:pt idx="2562">
                  <c:v>67.873428891089105</c:v>
                </c:pt>
                <c:pt idx="2563">
                  <c:v>67.971421782178211</c:v>
                </c:pt>
                <c:pt idx="2564">
                  <c:v>68.068226257425778</c:v>
                </c:pt>
                <c:pt idx="2565">
                  <c:v>68.176191277227687</c:v>
                </c:pt>
                <c:pt idx="2566">
                  <c:v>68.289689910891042</c:v>
                </c:pt>
                <c:pt idx="2567">
                  <c:v>68.392823663366343</c:v>
                </c:pt>
                <c:pt idx="2568">
                  <c:v>68.481764762376244</c:v>
                </c:pt>
                <c:pt idx="2569">
                  <c:v>68.556997633663372</c:v>
                </c:pt>
                <c:pt idx="2570">
                  <c:v>68.622563504950477</c:v>
                </c:pt>
                <c:pt idx="2571">
                  <c:v>68.676299702970283</c:v>
                </c:pt>
                <c:pt idx="2572">
                  <c:v>68.712748673267328</c:v>
                </c:pt>
                <c:pt idx="2573">
                  <c:v>68.741483366336652</c:v>
                </c:pt>
                <c:pt idx="2574">
                  <c:v>68.760397504950532</c:v>
                </c:pt>
                <c:pt idx="2575">
                  <c:v>68.759747346534652</c:v>
                </c:pt>
                <c:pt idx="2576">
                  <c:v>68.743895405940592</c:v>
                </c:pt>
                <c:pt idx="2577">
                  <c:v>68.694663435643548</c:v>
                </c:pt>
                <c:pt idx="2578">
                  <c:v>68.614497811881193</c:v>
                </c:pt>
                <c:pt idx="2579">
                  <c:v>68.506946366336607</c:v>
                </c:pt>
                <c:pt idx="2580">
                  <c:v>68.393469891089083</c:v>
                </c:pt>
                <c:pt idx="2581">
                  <c:v>68.262614247524752</c:v>
                </c:pt>
                <c:pt idx="2582">
                  <c:v>68.114184792079172</c:v>
                </c:pt>
                <c:pt idx="2583">
                  <c:v>67.983210673267337</c:v>
                </c:pt>
                <c:pt idx="2584">
                  <c:v>67.857268257425744</c:v>
                </c:pt>
                <c:pt idx="2585">
                  <c:v>67.756875316831682</c:v>
                </c:pt>
                <c:pt idx="2586">
                  <c:v>67.696034415841552</c:v>
                </c:pt>
                <c:pt idx="2587">
                  <c:v>67.65716482178216</c:v>
                </c:pt>
                <c:pt idx="2588">
                  <c:v>67.650850514851498</c:v>
                </c:pt>
                <c:pt idx="2589">
                  <c:v>67.65510486138615</c:v>
                </c:pt>
                <c:pt idx="2590">
                  <c:v>67.668947356435652</c:v>
                </c:pt>
                <c:pt idx="2591">
                  <c:v>67.708263425742587</c:v>
                </c:pt>
                <c:pt idx="2592">
                  <c:v>67.755280930693075</c:v>
                </c:pt>
                <c:pt idx="2593">
                  <c:v>67.817235643564388</c:v>
                </c:pt>
                <c:pt idx="2594">
                  <c:v>67.865832752475256</c:v>
                </c:pt>
                <c:pt idx="2595">
                  <c:v>67.90733747524753</c:v>
                </c:pt>
                <c:pt idx="2596">
                  <c:v>67.925993732673277</c:v>
                </c:pt>
                <c:pt idx="2597">
                  <c:v>67.926434267326741</c:v>
                </c:pt>
                <c:pt idx="2598">
                  <c:v>67.916296049504936</c:v>
                </c:pt>
                <c:pt idx="2599">
                  <c:v>67.89880966336635</c:v>
                </c:pt>
                <c:pt idx="2600">
                  <c:v>67.886545613861372</c:v>
                </c:pt>
                <c:pt idx="2601">
                  <c:v>67.886574990099007</c:v>
                </c:pt>
                <c:pt idx="2602">
                  <c:v>67.912872099009917</c:v>
                </c:pt>
                <c:pt idx="2603">
                  <c:v>67.924707009900999</c:v>
                </c:pt>
                <c:pt idx="2604">
                  <c:v>67.936424217821752</c:v>
                </c:pt>
                <c:pt idx="2605">
                  <c:v>67.937253435643555</c:v>
                </c:pt>
                <c:pt idx="2606">
                  <c:v>67.937201960396052</c:v>
                </c:pt>
                <c:pt idx="2607">
                  <c:v>67.929553198019832</c:v>
                </c:pt>
                <c:pt idx="2608">
                  <c:v>67.904384217821757</c:v>
                </c:pt>
                <c:pt idx="2609">
                  <c:v>67.846960485148514</c:v>
                </c:pt>
                <c:pt idx="2610">
                  <c:v>67.765647811881209</c:v>
                </c:pt>
                <c:pt idx="2611">
                  <c:v>67.64372447524751</c:v>
                </c:pt>
                <c:pt idx="2612">
                  <c:v>67.520545851485153</c:v>
                </c:pt>
                <c:pt idx="2613">
                  <c:v>67.3612001782178</c:v>
                </c:pt>
                <c:pt idx="2614">
                  <c:v>67.190515089108899</c:v>
                </c:pt>
                <c:pt idx="2615">
                  <c:v>66.981505772277245</c:v>
                </c:pt>
                <c:pt idx="2616">
                  <c:v>66.766700009901001</c:v>
                </c:pt>
                <c:pt idx="2617">
                  <c:v>66.523818386138629</c:v>
                </c:pt>
                <c:pt idx="2618">
                  <c:v>66.28953931683165</c:v>
                </c:pt>
                <c:pt idx="2619">
                  <c:v>66.077886128712933</c:v>
                </c:pt>
                <c:pt idx="2620">
                  <c:v>65.901324722772259</c:v>
                </c:pt>
                <c:pt idx="2621">
                  <c:v>65.759768673267317</c:v>
                </c:pt>
                <c:pt idx="2622">
                  <c:v>65.669703643564375</c:v>
                </c:pt>
                <c:pt idx="2623">
                  <c:v>65.597565920792093</c:v>
                </c:pt>
                <c:pt idx="2624">
                  <c:v>65.542531158415827</c:v>
                </c:pt>
                <c:pt idx="2625">
                  <c:v>65.508314693069281</c:v>
                </c:pt>
                <c:pt idx="2626">
                  <c:v>65.494271089108906</c:v>
                </c:pt>
                <c:pt idx="2627">
                  <c:v>65.4924873267327</c:v>
                </c:pt>
                <c:pt idx="2628">
                  <c:v>65.499513762376225</c:v>
                </c:pt>
                <c:pt idx="2629">
                  <c:v>65.513670455445535</c:v>
                </c:pt>
                <c:pt idx="2630">
                  <c:v>65.535548019801965</c:v>
                </c:pt>
                <c:pt idx="2631">
                  <c:v>65.543882742574255</c:v>
                </c:pt>
                <c:pt idx="2632">
                  <c:v>65.552836237623779</c:v>
                </c:pt>
                <c:pt idx="2633">
                  <c:v>65.560888168316836</c:v>
                </c:pt>
                <c:pt idx="2634">
                  <c:v>65.563455356435654</c:v>
                </c:pt>
                <c:pt idx="2635">
                  <c:v>65.555635811881174</c:v>
                </c:pt>
                <c:pt idx="2636">
                  <c:v>65.542715178217833</c:v>
                </c:pt>
                <c:pt idx="2637">
                  <c:v>65.527065227722773</c:v>
                </c:pt>
                <c:pt idx="2638">
                  <c:v>65.511162702970296</c:v>
                </c:pt>
                <c:pt idx="2639">
                  <c:v>65.489787623762382</c:v>
                </c:pt>
                <c:pt idx="2640">
                  <c:v>65.460354524752489</c:v>
                </c:pt>
                <c:pt idx="2641">
                  <c:v>65.414995801980197</c:v>
                </c:pt>
                <c:pt idx="2642">
                  <c:v>65.316028990098999</c:v>
                </c:pt>
                <c:pt idx="2643">
                  <c:v>65.171381811881176</c:v>
                </c:pt>
                <c:pt idx="2644">
                  <c:v>65.005952732673279</c:v>
                </c:pt>
                <c:pt idx="2645">
                  <c:v>64.864204079207937</c:v>
                </c:pt>
                <c:pt idx="2646">
                  <c:v>64.71749874257425</c:v>
                </c:pt>
                <c:pt idx="2647">
                  <c:v>64.597614138613849</c:v>
                </c:pt>
                <c:pt idx="2648">
                  <c:v>64.507709564356446</c:v>
                </c:pt>
                <c:pt idx="2649">
                  <c:v>64.427134623762342</c:v>
                </c:pt>
                <c:pt idx="2650">
                  <c:v>64.383761386138616</c:v>
                </c:pt>
                <c:pt idx="2651">
                  <c:v>64.340556613861381</c:v>
                </c:pt>
                <c:pt idx="2652">
                  <c:v>64.312764257425727</c:v>
                </c:pt>
                <c:pt idx="2653">
                  <c:v>64.298296316831696</c:v>
                </c:pt>
                <c:pt idx="2654">
                  <c:v>64.293488792079202</c:v>
                </c:pt>
                <c:pt idx="2655">
                  <c:v>64.291546346534645</c:v>
                </c:pt>
                <c:pt idx="2656">
                  <c:v>64.292387089108914</c:v>
                </c:pt>
                <c:pt idx="2657">
                  <c:v>64.298216237623748</c:v>
                </c:pt>
                <c:pt idx="2658">
                  <c:v>64.326873683168316</c:v>
                </c:pt>
                <c:pt idx="2659">
                  <c:v>64.378954009901008</c:v>
                </c:pt>
                <c:pt idx="2660">
                  <c:v>64.4317968217822</c:v>
                </c:pt>
                <c:pt idx="2661">
                  <c:v>64.518536227722777</c:v>
                </c:pt>
                <c:pt idx="2662">
                  <c:v>64.611558792079194</c:v>
                </c:pt>
                <c:pt idx="2663">
                  <c:v>64.726609940594059</c:v>
                </c:pt>
                <c:pt idx="2664">
                  <c:v>64.848888841584142</c:v>
                </c:pt>
                <c:pt idx="2665">
                  <c:v>64.957068762376224</c:v>
                </c:pt>
                <c:pt idx="2666">
                  <c:v>65.085354663366346</c:v>
                </c:pt>
                <c:pt idx="2667">
                  <c:v>65.216609742574249</c:v>
                </c:pt>
                <c:pt idx="2668">
                  <c:v>65.330208089108922</c:v>
                </c:pt>
                <c:pt idx="2669">
                  <c:v>65.422492762376251</c:v>
                </c:pt>
                <c:pt idx="2670">
                  <c:v>65.5099092178218</c:v>
                </c:pt>
                <c:pt idx="2671">
                  <c:v>65.595808564356446</c:v>
                </c:pt>
                <c:pt idx="2672">
                  <c:v>65.700461178217793</c:v>
                </c:pt>
                <c:pt idx="2673">
                  <c:v>65.826761594059406</c:v>
                </c:pt>
                <c:pt idx="2674">
                  <c:v>65.966518445544537</c:v>
                </c:pt>
                <c:pt idx="2675">
                  <c:v>66.102623217821787</c:v>
                </c:pt>
                <c:pt idx="2676">
                  <c:v>66.227914801980177</c:v>
                </c:pt>
                <c:pt idx="2677">
                  <c:v>66.3527606930693</c:v>
                </c:pt>
                <c:pt idx="2678">
                  <c:v>66.456900396039586</c:v>
                </c:pt>
                <c:pt idx="2679">
                  <c:v>66.564334049504907</c:v>
                </c:pt>
                <c:pt idx="2680">
                  <c:v>66.680365108910877</c:v>
                </c:pt>
                <c:pt idx="2681">
                  <c:v>66.778132930693076</c:v>
                </c:pt>
                <c:pt idx="2682">
                  <c:v>66.846480673267308</c:v>
                </c:pt>
                <c:pt idx="2683">
                  <c:v>66.901097227722786</c:v>
                </c:pt>
                <c:pt idx="2684">
                  <c:v>66.92223949504951</c:v>
                </c:pt>
                <c:pt idx="2685">
                  <c:v>66.918602772277239</c:v>
                </c:pt>
                <c:pt idx="2686">
                  <c:v>66.883789821782202</c:v>
                </c:pt>
                <c:pt idx="2687">
                  <c:v>66.816419306930698</c:v>
                </c:pt>
                <c:pt idx="2688">
                  <c:v>66.731631594059394</c:v>
                </c:pt>
                <c:pt idx="2689">
                  <c:v>66.658788534653482</c:v>
                </c:pt>
                <c:pt idx="2690">
                  <c:v>66.619441534653475</c:v>
                </c:pt>
                <c:pt idx="2691">
                  <c:v>66.573466039603971</c:v>
                </c:pt>
                <c:pt idx="2692">
                  <c:v>66.545218465346537</c:v>
                </c:pt>
                <c:pt idx="2693">
                  <c:v>66.520127821782182</c:v>
                </c:pt>
                <c:pt idx="2694">
                  <c:v>66.498051386138584</c:v>
                </c:pt>
                <c:pt idx="2695">
                  <c:v>66.481546475247526</c:v>
                </c:pt>
                <c:pt idx="2696">
                  <c:v>66.474919584158414</c:v>
                </c:pt>
                <c:pt idx="2697">
                  <c:v>66.459082584158423</c:v>
                </c:pt>
                <c:pt idx="2698">
                  <c:v>66.414607118811858</c:v>
                </c:pt>
                <c:pt idx="2699">
                  <c:v>66.364787158415822</c:v>
                </c:pt>
                <c:pt idx="2700">
                  <c:v>66.293637603960406</c:v>
                </c:pt>
                <c:pt idx="2701">
                  <c:v>66.198828534653444</c:v>
                </c:pt>
                <c:pt idx="2702">
                  <c:v>66.105216386138579</c:v>
                </c:pt>
                <c:pt idx="2703">
                  <c:v>65.995316217821767</c:v>
                </c:pt>
                <c:pt idx="2704">
                  <c:v>65.857628653465312</c:v>
                </c:pt>
                <c:pt idx="2705">
                  <c:v>65.677697683168319</c:v>
                </c:pt>
                <c:pt idx="2706">
                  <c:v>65.487327396039618</c:v>
                </c:pt>
                <c:pt idx="2707">
                  <c:v>65.316984574257404</c:v>
                </c:pt>
                <c:pt idx="2708">
                  <c:v>65.185013099009893</c:v>
                </c:pt>
                <c:pt idx="2709">
                  <c:v>65.093421485148497</c:v>
                </c:pt>
                <c:pt idx="2710">
                  <c:v>65.065689623762367</c:v>
                </c:pt>
                <c:pt idx="2711">
                  <c:v>65.068099356435638</c:v>
                </c:pt>
                <c:pt idx="2712">
                  <c:v>65.101156316831705</c:v>
                </c:pt>
                <c:pt idx="2713">
                  <c:v>65.180148217821781</c:v>
                </c:pt>
                <c:pt idx="2714">
                  <c:v>65.253997663366349</c:v>
                </c:pt>
                <c:pt idx="2715">
                  <c:v>65.328836316831712</c:v>
                </c:pt>
                <c:pt idx="2716">
                  <c:v>65.395916465346517</c:v>
                </c:pt>
                <c:pt idx="2717">
                  <c:v>65.465662108910891</c:v>
                </c:pt>
                <c:pt idx="2718">
                  <c:v>65.551471990098989</c:v>
                </c:pt>
                <c:pt idx="2719">
                  <c:v>65.655403316831681</c:v>
                </c:pt>
                <c:pt idx="2720">
                  <c:v>65.783758623762367</c:v>
                </c:pt>
                <c:pt idx="2721">
                  <c:v>65.930443564356466</c:v>
                </c:pt>
                <c:pt idx="2722">
                  <c:v>66.076689534653482</c:v>
                </c:pt>
                <c:pt idx="2723">
                  <c:v>66.221947544554482</c:v>
                </c:pt>
                <c:pt idx="2724">
                  <c:v>66.370793732673263</c:v>
                </c:pt>
                <c:pt idx="2725">
                  <c:v>66.49071729702969</c:v>
                </c:pt>
                <c:pt idx="2726">
                  <c:v>66.587108247524753</c:v>
                </c:pt>
                <c:pt idx="2727">
                  <c:v>66.656567772277256</c:v>
                </c:pt>
                <c:pt idx="2728">
                  <c:v>66.696453148514877</c:v>
                </c:pt>
                <c:pt idx="2729">
                  <c:v>66.722998465346564</c:v>
                </c:pt>
                <c:pt idx="2730">
                  <c:v>66.735162544554441</c:v>
                </c:pt>
                <c:pt idx="2731">
                  <c:v>66.733822504950524</c:v>
                </c:pt>
                <c:pt idx="2732">
                  <c:v>66.727672900990115</c:v>
                </c:pt>
                <c:pt idx="2733">
                  <c:v>66.722905366336647</c:v>
                </c:pt>
                <c:pt idx="2734">
                  <c:v>66.730671237623781</c:v>
                </c:pt>
                <c:pt idx="2735">
                  <c:v>66.778176148514888</c:v>
                </c:pt>
                <c:pt idx="2736">
                  <c:v>66.840281722772247</c:v>
                </c:pt>
                <c:pt idx="2737">
                  <c:v>66.873856851485158</c:v>
                </c:pt>
                <c:pt idx="2738">
                  <c:v>66.883102257425747</c:v>
                </c:pt>
                <c:pt idx="2739">
                  <c:v>66.879466950495058</c:v>
                </c:pt>
                <c:pt idx="2740">
                  <c:v>66.87958297029698</c:v>
                </c:pt>
                <c:pt idx="2741">
                  <c:v>66.887398910891093</c:v>
                </c:pt>
                <c:pt idx="2742">
                  <c:v>66.896707158415836</c:v>
                </c:pt>
                <c:pt idx="2743">
                  <c:v>66.893787099009884</c:v>
                </c:pt>
                <c:pt idx="2744">
                  <c:v>66.856310584158393</c:v>
                </c:pt>
                <c:pt idx="2745">
                  <c:v>66.778176029703019</c:v>
                </c:pt>
                <c:pt idx="2746">
                  <c:v>66.684400346534645</c:v>
                </c:pt>
                <c:pt idx="2747">
                  <c:v>66.625874900990084</c:v>
                </c:pt>
                <c:pt idx="2748">
                  <c:v>66.596851930693049</c:v>
                </c:pt>
                <c:pt idx="2749">
                  <c:v>66.599030584158427</c:v>
                </c:pt>
                <c:pt idx="2750">
                  <c:v>66.616106336633706</c:v>
                </c:pt>
                <c:pt idx="2751">
                  <c:v>66.659721108910873</c:v>
                </c:pt>
                <c:pt idx="2752">
                  <c:v>66.72145384158415</c:v>
                </c:pt>
                <c:pt idx="2753">
                  <c:v>66.800122455445532</c:v>
                </c:pt>
                <c:pt idx="2754">
                  <c:v>66.870503178217845</c:v>
                </c:pt>
                <c:pt idx="2755">
                  <c:v>66.944289356435647</c:v>
                </c:pt>
                <c:pt idx="2756">
                  <c:v>67.02547639603965</c:v>
                </c:pt>
                <c:pt idx="2757">
                  <c:v>67.104161504950497</c:v>
                </c:pt>
                <c:pt idx="2758">
                  <c:v>67.186772356435625</c:v>
                </c:pt>
                <c:pt idx="2759">
                  <c:v>67.263167851485136</c:v>
                </c:pt>
                <c:pt idx="2760">
                  <c:v>67.292953386138649</c:v>
                </c:pt>
                <c:pt idx="2761">
                  <c:v>67.322039594059405</c:v>
                </c:pt>
                <c:pt idx="2762">
                  <c:v>67.371460792079233</c:v>
                </c:pt>
                <c:pt idx="2763">
                  <c:v>67.429097346534647</c:v>
                </c:pt>
                <c:pt idx="2764">
                  <c:v>67.474158554455457</c:v>
                </c:pt>
                <c:pt idx="2765">
                  <c:v>67.496797801980193</c:v>
                </c:pt>
                <c:pt idx="2766">
                  <c:v>67.501724514851503</c:v>
                </c:pt>
                <c:pt idx="2767">
                  <c:v>67.491693544554494</c:v>
                </c:pt>
                <c:pt idx="2768">
                  <c:v>67.47029317821783</c:v>
                </c:pt>
                <c:pt idx="2769">
                  <c:v>67.424780584158398</c:v>
                </c:pt>
                <c:pt idx="2770">
                  <c:v>67.356018910891123</c:v>
                </c:pt>
                <c:pt idx="2771">
                  <c:v>67.265013267326751</c:v>
                </c:pt>
                <c:pt idx="2772">
                  <c:v>67.149020386138588</c:v>
                </c:pt>
                <c:pt idx="2773">
                  <c:v>67.020627069306954</c:v>
                </c:pt>
                <c:pt idx="2774">
                  <c:v>66.889931425742574</c:v>
                </c:pt>
                <c:pt idx="2775">
                  <c:v>66.764696574257414</c:v>
                </c:pt>
                <c:pt idx="2776">
                  <c:v>66.643781831683171</c:v>
                </c:pt>
                <c:pt idx="2777">
                  <c:v>66.529216049504953</c:v>
                </c:pt>
                <c:pt idx="2778">
                  <c:v>66.449919584158408</c:v>
                </c:pt>
                <c:pt idx="2779">
                  <c:v>66.396281742574232</c:v>
                </c:pt>
                <c:pt idx="2780">
                  <c:v>66.34884609900989</c:v>
                </c:pt>
                <c:pt idx="2781">
                  <c:v>66.296736207920787</c:v>
                </c:pt>
                <c:pt idx="2782">
                  <c:v>66.236624673267329</c:v>
                </c:pt>
                <c:pt idx="2783">
                  <c:v>66.181296851485143</c:v>
                </c:pt>
                <c:pt idx="2784">
                  <c:v>66.135760554455459</c:v>
                </c:pt>
                <c:pt idx="2785">
                  <c:v>66.084022108910872</c:v>
                </c:pt>
                <c:pt idx="2786">
                  <c:v>66.039732960396023</c:v>
                </c:pt>
                <c:pt idx="2787">
                  <c:v>66.00556687128713</c:v>
                </c:pt>
                <c:pt idx="2788">
                  <c:v>65.971487940594045</c:v>
                </c:pt>
                <c:pt idx="2789">
                  <c:v>65.948926029702989</c:v>
                </c:pt>
                <c:pt idx="2790">
                  <c:v>65.918081405940598</c:v>
                </c:pt>
                <c:pt idx="2791">
                  <c:v>65.887474534653464</c:v>
                </c:pt>
                <c:pt idx="2792">
                  <c:v>65.848233821782216</c:v>
                </c:pt>
                <c:pt idx="2793">
                  <c:v>65.816640465346495</c:v>
                </c:pt>
                <c:pt idx="2794">
                  <c:v>65.788695455445549</c:v>
                </c:pt>
                <c:pt idx="2795">
                  <c:v>65.774650336633655</c:v>
                </c:pt>
                <c:pt idx="2796">
                  <c:v>65.773843297029728</c:v>
                </c:pt>
                <c:pt idx="2797">
                  <c:v>65.775500603960424</c:v>
                </c:pt>
                <c:pt idx="2798">
                  <c:v>65.770179821782222</c:v>
                </c:pt>
                <c:pt idx="2799">
                  <c:v>65.735507217821805</c:v>
                </c:pt>
                <c:pt idx="2800">
                  <c:v>65.666342891089116</c:v>
                </c:pt>
                <c:pt idx="2801">
                  <c:v>65.568305792079201</c:v>
                </c:pt>
                <c:pt idx="2802">
                  <c:v>65.478259524752474</c:v>
                </c:pt>
                <c:pt idx="2803">
                  <c:v>65.419097544554461</c:v>
                </c:pt>
                <c:pt idx="2804">
                  <c:v>65.395506504950504</c:v>
                </c:pt>
                <c:pt idx="2805">
                  <c:v>65.404550930693063</c:v>
                </c:pt>
                <c:pt idx="2806">
                  <c:v>65.431559435643578</c:v>
                </c:pt>
                <c:pt idx="2807">
                  <c:v>65.485632346534643</c:v>
                </c:pt>
                <c:pt idx="2808">
                  <c:v>65.535075524752443</c:v>
                </c:pt>
                <c:pt idx="2809">
                  <c:v>65.589628178217836</c:v>
                </c:pt>
                <c:pt idx="2810">
                  <c:v>65.62149188118812</c:v>
                </c:pt>
                <c:pt idx="2811">
                  <c:v>65.645913534653431</c:v>
                </c:pt>
                <c:pt idx="2812">
                  <c:v>65.663041732673264</c:v>
                </c:pt>
                <c:pt idx="2813">
                  <c:v>65.669001613861383</c:v>
                </c:pt>
                <c:pt idx="2814">
                  <c:v>65.669153752475225</c:v>
                </c:pt>
                <c:pt idx="2815">
                  <c:v>65.660328514851471</c:v>
                </c:pt>
                <c:pt idx="2816">
                  <c:v>65.640444386138626</c:v>
                </c:pt>
                <c:pt idx="2817">
                  <c:v>65.619319326732651</c:v>
                </c:pt>
                <c:pt idx="2818">
                  <c:v>65.603081287128703</c:v>
                </c:pt>
                <c:pt idx="2819">
                  <c:v>65.592702772277221</c:v>
                </c:pt>
                <c:pt idx="2820">
                  <c:v>65.589827079207936</c:v>
                </c:pt>
                <c:pt idx="2821">
                  <c:v>65.590343029702964</c:v>
                </c:pt>
                <c:pt idx="2822">
                  <c:v>65.589273732673277</c:v>
                </c:pt>
                <c:pt idx="2823">
                  <c:v>65.585787178217814</c:v>
                </c:pt>
                <c:pt idx="2824">
                  <c:v>65.574493445544562</c:v>
                </c:pt>
                <c:pt idx="2825">
                  <c:v>65.554836158415824</c:v>
                </c:pt>
                <c:pt idx="2826">
                  <c:v>65.535070504950497</c:v>
                </c:pt>
                <c:pt idx="2827">
                  <c:v>65.526094089108909</c:v>
                </c:pt>
                <c:pt idx="2828">
                  <c:v>65.528841980198024</c:v>
                </c:pt>
                <c:pt idx="2829">
                  <c:v>65.533685138613862</c:v>
                </c:pt>
                <c:pt idx="2830">
                  <c:v>65.538722386138616</c:v>
                </c:pt>
                <c:pt idx="2831">
                  <c:v>65.549985613861367</c:v>
                </c:pt>
                <c:pt idx="2832">
                  <c:v>65.56942760396042</c:v>
                </c:pt>
                <c:pt idx="2833">
                  <c:v>65.587381356435642</c:v>
                </c:pt>
                <c:pt idx="2834">
                  <c:v>65.610426881188118</c:v>
                </c:pt>
                <c:pt idx="2835">
                  <c:v>65.638511702970277</c:v>
                </c:pt>
                <c:pt idx="2836">
                  <c:v>65.679196425742617</c:v>
                </c:pt>
                <c:pt idx="2837">
                  <c:v>65.71124164356435</c:v>
                </c:pt>
                <c:pt idx="2838">
                  <c:v>65.734567019802</c:v>
                </c:pt>
                <c:pt idx="2839">
                  <c:v>65.753932930693068</c:v>
                </c:pt>
                <c:pt idx="2840">
                  <c:v>65.763122485148529</c:v>
                </c:pt>
                <c:pt idx="2841">
                  <c:v>65.768330623762409</c:v>
                </c:pt>
                <c:pt idx="2842">
                  <c:v>65.773052366336657</c:v>
                </c:pt>
                <c:pt idx="2843">
                  <c:v>65.768375574257433</c:v>
                </c:pt>
                <c:pt idx="2844">
                  <c:v>65.731055702970295</c:v>
                </c:pt>
                <c:pt idx="2845">
                  <c:v>65.645259069306931</c:v>
                </c:pt>
                <c:pt idx="2846">
                  <c:v>65.501072495049499</c:v>
                </c:pt>
                <c:pt idx="2847">
                  <c:v>65.331969346534649</c:v>
                </c:pt>
                <c:pt idx="2848">
                  <c:v>65.162460811881175</c:v>
                </c:pt>
                <c:pt idx="2849">
                  <c:v>65.018823811881191</c:v>
                </c:pt>
                <c:pt idx="2850">
                  <c:v>64.916866019801986</c:v>
                </c:pt>
                <c:pt idx="2851">
                  <c:v>64.853307574257414</c:v>
                </c:pt>
                <c:pt idx="2852">
                  <c:v>64.814046960396055</c:v>
                </c:pt>
                <c:pt idx="2853">
                  <c:v>64.791591396039635</c:v>
                </c:pt>
                <c:pt idx="2854">
                  <c:v>64.76947155445545</c:v>
                </c:pt>
                <c:pt idx="2855">
                  <c:v>64.767256524752497</c:v>
                </c:pt>
                <c:pt idx="2856">
                  <c:v>64.768457049504974</c:v>
                </c:pt>
                <c:pt idx="2857">
                  <c:v>64.768657831683157</c:v>
                </c:pt>
                <c:pt idx="2858">
                  <c:v>64.770676950495059</c:v>
                </c:pt>
                <c:pt idx="2859">
                  <c:v>64.781286326732655</c:v>
                </c:pt>
                <c:pt idx="2860">
                  <c:v>64.805645455445529</c:v>
                </c:pt>
                <c:pt idx="2861">
                  <c:v>64.841126752475233</c:v>
                </c:pt>
                <c:pt idx="2862">
                  <c:v>64.887630316831704</c:v>
                </c:pt>
                <c:pt idx="2863">
                  <c:v>64.937673475247507</c:v>
                </c:pt>
                <c:pt idx="2864">
                  <c:v>64.999872940594074</c:v>
                </c:pt>
                <c:pt idx="2865">
                  <c:v>65.079428643564341</c:v>
                </c:pt>
                <c:pt idx="2866">
                  <c:v>65.137945752475247</c:v>
                </c:pt>
                <c:pt idx="2867">
                  <c:v>65.179992752475243</c:v>
                </c:pt>
                <c:pt idx="2868">
                  <c:v>65.214437227722797</c:v>
                </c:pt>
                <c:pt idx="2869">
                  <c:v>65.247556435643574</c:v>
                </c:pt>
                <c:pt idx="2870">
                  <c:v>65.303927148514873</c:v>
                </c:pt>
                <c:pt idx="2871">
                  <c:v>65.367770148514879</c:v>
                </c:pt>
                <c:pt idx="2872">
                  <c:v>65.439788524752501</c:v>
                </c:pt>
                <c:pt idx="2873">
                  <c:v>65.509657297029705</c:v>
                </c:pt>
                <c:pt idx="2874">
                  <c:v>65.553751683168329</c:v>
                </c:pt>
                <c:pt idx="2875">
                  <c:v>65.579234910891074</c:v>
                </c:pt>
                <c:pt idx="2876">
                  <c:v>65.581596366336598</c:v>
                </c:pt>
                <c:pt idx="2877">
                  <c:v>65.568197643564332</c:v>
                </c:pt>
                <c:pt idx="2878">
                  <c:v>65.511347198019806</c:v>
                </c:pt>
                <c:pt idx="2879">
                  <c:v>65.413636564356466</c:v>
                </c:pt>
                <c:pt idx="2880">
                  <c:v>65.282537564356446</c:v>
                </c:pt>
                <c:pt idx="2881">
                  <c:v>65.166475455445564</c:v>
                </c:pt>
                <c:pt idx="2882">
                  <c:v>65.058429910891064</c:v>
                </c:pt>
                <c:pt idx="2883">
                  <c:v>64.993171346534666</c:v>
                </c:pt>
                <c:pt idx="2884">
                  <c:v>64.970958445544554</c:v>
                </c:pt>
                <c:pt idx="2885">
                  <c:v>64.964048594059435</c:v>
                </c:pt>
                <c:pt idx="2886">
                  <c:v>64.963710158415864</c:v>
                </c:pt>
                <c:pt idx="2887">
                  <c:v>64.95406128712871</c:v>
                </c:pt>
                <c:pt idx="2888">
                  <c:v>64.906725485148471</c:v>
                </c:pt>
                <c:pt idx="2889">
                  <c:v>64.824642930693074</c:v>
                </c:pt>
                <c:pt idx="2890">
                  <c:v>64.750788158415844</c:v>
                </c:pt>
                <c:pt idx="2891">
                  <c:v>64.710386762376245</c:v>
                </c:pt>
                <c:pt idx="2892">
                  <c:v>64.684530366336617</c:v>
                </c:pt>
                <c:pt idx="2893">
                  <c:v>64.681237663366304</c:v>
                </c:pt>
                <c:pt idx="2894">
                  <c:v>64.686924009900991</c:v>
                </c:pt>
                <c:pt idx="2895">
                  <c:v>64.704759712871251</c:v>
                </c:pt>
                <c:pt idx="2896">
                  <c:v>64.732382425742543</c:v>
                </c:pt>
                <c:pt idx="2897">
                  <c:v>64.776426792079207</c:v>
                </c:pt>
                <c:pt idx="2898">
                  <c:v>64.843205782178202</c:v>
                </c:pt>
                <c:pt idx="2899">
                  <c:v>64.931340267326718</c:v>
                </c:pt>
                <c:pt idx="2900">
                  <c:v>65.047492524752442</c:v>
                </c:pt>
                <c:pt idx="2901">
                  <c:v>65.179929742574245</c:v>
                </c:pt>
                <c:pt idx="2902">
                  <c:v>65.292640792079226</c:v>
                </c:pt>
                <c:pt idx="2903">
                  <c:v>65.400034653465326</c:v>
                </c:pt>
                <c:pt idx="2904">
                  <c:v>65.497720376237652</c:v>
                </c:pt>
                <c:pt idx="2905">
                  <c:v>65.586167811881211</c:v>
                </c:pt>
                <c:pt idx="2906">
                  <c:v>65.662157128712877</c:v>
                </c:pt>
                <c:pt idx="2907">
                  <c:v>65.737131356435654</c:v>
                </c:pt>
                <c:pt idx="2908">
                  <c:v>65.81351916831683</c:v>
                </c:pt>
                <c:pt idx="2909">
                  <c:v>65.880629346534676</c:v>
                </c:pt>
                <c:pt idx="2910">
                  <c:v>65.931236069306934</c:v>
                </c:pt>
                <c:pt idx="2911">
                  <c:v>65.963383653465314</c:v>
                </c:pt>
                <c:pt idx="2912">
                  <c:v>65.9819193861386</c:v>
                </c:pt>
                <c:pt idx="2913">
                  <c:v>65.983603267326686</c:v>
                </c:pt>
                <c:pt idx="2914">
                  <c:v>65.99082407920794</c:v>
                </c:pt>
                <c:pt idx="2915">
                  <c:v>66.028383168316822</c:v>
                </c:pt>
                <c:pt idx="2916">
                  <c:v>66.105819485148544</c:v>
                </c:pt>
                <c:pt idx="2917">
                  <c:v>66.20551374257424</c:v>
                </c:pt>
                <c:pt idx="2918">
                  <c:v>66.318363227722784</c:v>
                </c:pt>
                <c:pt idx="2919">
                  <c:v>66.421318376237608</c:v>
                </c:pt>
                <c:pt idx="2920">
                  <c:v>66.515904267326746</c:v>
                </c:pt>
                <c:pt idx="2921">
                  <c:v>66.61310640594057</c:v>
                </c:pt>
                <c:pt idx="2922">
                  <c:v>66.681770891089101</c:v>
                </c:pt>
                <c:pt idx="2923">
                  <c:v>66.728663663366319</c:v>
                </c:pt>
                <c:pt idx="2924">
                  <c:v>66.759133297029692</c:v>
                </c:pt>
                <c:pt idx="2925">
                  <c:v>66.767920623762379</c:v>
                </c:pt>
                <c:pt idx="2926">
                  <c:v>66.768750326732672</c:v>
                </c:pt>
                <c:pt idx="2927">
                  <c:v>66.770549772277249</c:v>
                </c:pt>
                <c:pt idx="2928">
                  <c:v>66.789894495049495</c:v>
                </c:pt>
                <c:pt idx="2929">
                  <c:v>66.829664811881187</c:v>
                </c:pt>
                <c:pt idx="2930">
                  <c:v>66.897481801980163</c:v>
                </c:pt>
                <c:pt idx="2931">
                  <c:v>66.982927198019794</c:v>
                </c:pt>
                <c:pt idx="2932">
                  <c:v>67.086714524752466</c:v>
                </c:pt>
                <c:pt idx="2933">
                  <c:v>67.205227792079214</c:v>
                </c:pt>
                <c:pt idx="2934">
                  <c:v>67.33026799009896</c:v>
                </c:pt>
                <c:pt idx="2935">
                  <c:v>67.451335178217803</c:v>
                </c:pt>
                <c:pt idx="2936">
                  <c:v>67.565920930693082</c:v>
                </c:pt>
                <c:pt idx="2937">
                  <c:v>67.657669039603931</c:v>
                </c:pt>
                <c:pt idx="2938">
                  <c:v>67.732677128712851</c:v>
                </c:pt>
                <c:pt idx="2939">
                  <c:v>67.782343811881177</c:v>
                </c:pt>
                <c:pt idx="2940">
                  <c:v>67.808510227722763</c:v>
                </c:pt>
                <c:pt idx="2941">
                  <c:v>67.812230940594048</c:v>
                </c:pt>
                <c:pt idx="2942">
                  <c:v>67.81288346534653</c:v>
                </c:pt>
                <c:pt idx="2943">
                  <c:v>67.813381178217838</c:v>
                </c:pt>
                <c:pt idx="2944">
                  <c:v>67.811393683168291</c:v>
                </c:pt>
                <c:pt idx="2945">
                  <c:v>67.806693999999993</c:v>
                </c:pt>
                <c:pt idx="2946">
                  <c:v>67.790966485148559</c:v>
                </c:pt>
                <c:pt idx="2947">
                  <c:v>67.768354643564379</c:v>
                </c:pt>
                <c:pt idx="2948">
                  <c:v>67.730409217821759</c:v>
                </c:pt>
                <c:pt idx="2949">
                  <c:v>67.697673089108946</c:v>
                </c:pt>
                <c:pt idx="2950">
                  <c:v>67.649508287128697</c:v>
                </c:pt>
                <c:pt idx="2951">
                  <c:v>67.615609643564326</c:v>
                </c:pt>
                <c:pt idx="2952">
                  <c:v>67.572670693069298</c:v>
                </c:pt>
                <c:pt idx="2953">
                  <c:v>67.510939752475252</c:v>
                </c:pt>
                <c:pt idx="2954">
                  <c:v>67.426798574257433</c:v>
                </c:pt>
                <c:pt idx="2955">
                  <c:v>67.325186673267311</c:v>
                </c:pt>
                <c:pt idx="2956">
                  <c:v>67.218673653465331</c:v>
                </c:pt>
                <c:pt idx="2957">
                  <c:v>67.096005267326717</c:v>
                </c:pt>
                <c:pt idx="2958">
                  <c:v>66.981596227722775</c:v>
                </c:pt>
                <c:pt idx="2959">
                  <c:v>66.883514663366327</c:v>
                </c:pt>
                <c:pt idx="2960">
                  <c:v>66.799738306930735</c:v>
                </c:pt>
                <c:pt idx="2961">
                  <c:v>66.729528999999999</c:v>
                </c:pt>
                <c:pt idx="2962">
                  <c:v>66.679320960396026</c:v>
                </c:pt>
                <c:pt idx="2963">
                  <c:v>66.639760227722789</c:v>
                </c:pt>
                <c:pt idx="2964">
                  <c:v>66.59398175247523</c:v>
                </c:pt>
                <c:pt idx="2965">
                  <c:v>66.54129679207918</c:v>
                </c:pt>
                <c:pt idx="2966">
                  <c:v>66.506711712871294</c:v>
                </c:pt>
                <c:pt idx="2967">
                  <c:v>66.500003584158449</c:v>
                </c:pt>
                <c:pt idx="2968">
                  <c:v>66.500401554455479</c:v>
                </c:pt>
                <c:pt idx="2969">
                  <c:v>66.505815653465362</c:v>
                </c:pt>
                <c:pt idx="2970">
                  <c:v>66.515388514851466</c:v>
                </c:pt>
                <c:pt idx="2971">
                  <c:v>66.521888019801963</c:v>
                </c:pt>
                <c:pt idx="2972">
                  <c:v>66.526032544554468</c:v>
                </c:pt>
                <c:pt idx="2973">
                  <c:v>66.526794148514853</c:v>
                </c:pt>
                <c:pt idx="2974">
                  <c:v>66.527263821782199</c:v>
                </c:pt>
                <c:pt idx="2975">
                  <c:v>66.528881544554423</c:v>
                </c:pt>
                <c:pt idx="2976">
                  <c:v>66.538412009901023</c:v>
                </c:pt>
                <c:pt idx="2977">
                  <c:v>66.540204980198027</c:v>
                </c:pt>
                <c:pt idx="2978">
                  <c:v>66.540658039603969</c:v>
                </c:pt>
                <c:pt idx="2979">
                  <c:v>66.540104089108908</c:v>
                </c:pt>
                <c:pt idx="2980">
                  <c:v>66.52778645544555</c:v>
                </c:pt>
                <c:pt idx="2981">
                  <c:v>66.51320485148517</c:v>
                </c:pt>
                <c:pt idx="2982">
                  <c:v>66.508158811881188</c:v>
                </c:pt>
                <c:pt idx="2983">
                  <c:v>66.503431029702924</c:v>
                </c:pt>
                <c:pt idx="2984">
                  <c:v>66.498826415841592</c:v>
                </c:pt>
                <c:pt idx="2985">
                  <c:v>66.476976435643579</c:v>
                </c:pt>
                <c:pt idx="2986">
                  <c:v>66.436999019801945</c:v>
                </c:pt>
                <c:pt idx="2987">
                  <c:v>66.380424861386132</c:v>
                </c:pt>
                <c:pt idx="2988">
                  <c:v>66.29930123762378</c:v>
                </c:pt>
                <c:pt idx="2989">
                  <c:v>66.201011435643579</c:v>
                </c:pt>
                <c:pt idx="2990">
                  <c:v>66.10794721782176</c:v>
                </c:pt>
                <c:pt idx="2991">
                  <c:v>66.020160316831706</c:v>
                </c:pt>
                <c:pt idx="2992">
                  <c:v>65.936876138613854</c:v>
                </c:pt>
                <c:pt idx="2993">
                  <c:v>65.846475455445528</c:v>
                </c:pt>
                <c:pt idx="2994">
                  <c:v>65.755731059405946</c:v>
                </c:pt>
                <c:pt idx="2995">
                  <c:v>65.675811524752461</c:v>
                </c:pt>
                <c:pt idx="2996">
                  <c:v>65.597119227722786</c:v>
                </c:pt>
                <c:pt idx="2997">
                  <c:v>65.528950702970292</c:v>
                </c:pt>
                <c:pt idx="2998">
                  <c:v>65.477745316831673</c:v>
                </c:pt>
                <c:pt idx="2999">
                  <c:v>65.434706346534654</c:v>
                </c:pt>
                <c:pt idx="3000">
                  <c:v>65.420764138613819</c:v>
                </c:pt>
                <c:pt idx="3001">
                  <c:v>65.415166227722779</c:v>
                </c:pt>
                <c:pt idx="3002">
                  <c:v>65.418954287128727</c:v>
                </c:pt>
                <c:pt idx="3003">
                  <c:v>65.429097831683194</c:v>
                </c:pt>
                <c:pt idx="3004">
                  <c:v>65.47683655445546</c:v>
                </c:pt>
                <c:pt idx="3005">
                  <c:v>65.551750980198065</c:v>
                </c:pt>
                <c:pt idx="3006">
                  <c:v>65.658107643564364</c:v>
                </c:pt>
                <c:pt idx="3007">
                  <c:v>65.760636821782214</c:v>
                </c:pt>
                <c:pt idx="3008">
                  <c:v>65.863832940594065</c:v>
                </c:pt>
                <c:pt idx="3009">
                  <c:v>65.945164039604023</c:v>
                </c:pt>
                <c:pt idx="3010">
                  <c:v>66.00613038613858</c:v>
                </c:pt>
                <c:pt idx="3011">
                  <c:v>66.05741205940592</c:v>
                </c:pt>
                <c:pt idx="3012">
                  <c:v>66.099321990099028</c:v>
                </c:pt>
                <c:pt idx="3013">
                  <c:v>66.152570049504931</c:v>
                </c:pt>
                <c:pt idx="3014">
                  <c:v>66.220676999999966</c:v>
                </c:pt>
                <c:pt idx="3015">
                  <c:v>66.309901326732671</c:v>
                </c:pt>
                <c:pt idx="3016">
                  <c:v>66.407167405940569</c:v>
                </c:pt>
                <c:pt idx="3017">
                  <c:v>66.501512108910916</c:v>
                </c:pt>
                <c:pt idx="3018">
                  <c:v>66.602711900990116</c:v>
                </c:pt>
                <c:pt idx="3019">
                  <c:v>66.698170217821769</c:v>
                </c:pt>
                <c:pt idx="3020">
                  <c:v>66.786122683168315</c:v>
                </c:pt>
                <c:pt idx="3021">
                  <c:v>66.856523594059382</c:v>
                </c:pt>
                <c:pt idx="3022">
                  <c:v>66.921495237623731</c:v>
                </c:pt>
                <c:pt idx="3023">
                  <c:v>66.985160742574251</c:v>
                </c:pt>
                <c:pt idx="3024">
                  <c:v>67.035981158415865</c:v>
                </c:pt>
                <c:pt idx="3025">
                  <c:v>67.086873534653463</c:v>
                </c:pt>
                <c:pt idx="3026">
                  <c:v>67.128677396039578</c:v>
                </c:pt>
                <c:pt idx="3027">
                  <c:v>67.183043554455438</c:v>
                </c:pt>
                <c:pt idx="3028">
                  <c:v>67.250096594059386</c:v>
                </c:pt>
                <c:pt idx="3029">
                  <c:v>67.312108663366345</c:v>
                </c:pt>
                <c:pt idx="3030">
                  <c:v>67.385350722772273</c:v>
                </c:pt>
                <c:pt idx="3031">
                  <c:v>67.460943217821779</c:v>
                </c:pt>
                <c:pt idx="3032">
                  <c:v>67.538061108910867</c:v>
                </c:pt>
                <c:pt idx="3033">
                  <c:v>67.611477257425719</c:v>
                </c:pt>
                <c:pt idx="3034">
                  <c:v>67.701122504950462</c:v>
                </c:pt>
                <c:pt idx="3035">
                  <c:v>67.809242732673283</c:v>
                </c:pt>
                <c:pt idx="3036">
                  <c:v>67.905379465346513</c:v>
                </c:pt>
                <c:pt idx="3037">
                  <c:v>67.999885336633625</c:v>
                </c:pt>
                <c:pt idx="3038">
                  <c:v>68.058738950495069</c:v>
                </c:pt>
                <c:pt idx="3039">
                  <c:v>68.102581970297038</c:v>
                </c:pt>
                <c:pt idx="3040">
                  <c:v>68.133406940594043</c:v>
                </c:pt>
                <c:pt idx="3041">
                  <c:v>68.144884673267327</c:v>
                </c:pt>
                <c:pt idx="3042">
                  <c:v>68.150211900990101</c:v>
                </c:pt>
                <c:pt idx="3043">
                  <c:v>68.150270168316851</c:v>
                </c:pt>
                <c:pt idx="3044">
                  <c:v>68.144954742574242</c:v>
                </c:pt>
                <c:pt idx="3045">
                  <c:v>68.139908099009901</c:v>
                </c:pt>
                <c:pt idx="3046">
                  <c:v>68.143235772277237</c:v>
                </c:pt>
                <c:pt idx="3047">
                  <c:v>68.14472490099007</c:v>
                </c:pt>
                <c:pt idx="3048">
                  <c:v>68.147817693069314</c:v>
                </c:pt>
                <c:pt idx="3049">
                  <c:v>68.147865722772266</c:v>
                </c:pt>
                <c:pt idx="3050">
                  <c:v>68.146091247524751</c:v>
                </c:pt>
                <c:pt idx="3051">
                  <c:v>68.145910188118833</c:v>
                </c:pt>
                <c:pt idx="3052">
                  <c:v>68.154784306930679</c:v>
                </c:pt>
                <c:pt idx="3053">
                  <c:v>68.19202067326728</c:v>
                </c:pt>
                <c:pt idx="3054">
                  <c:v>68.224104544554464</c:v>
                </c:pt>
                <c:pt idx="3055">
                  <c:v>68.239592415841585</c:v>
                </c:pt>
                <c:pt idx="3056">
                  <c:v>68.239512356435668</c:v>
                </c:pt>
                <c:pt idx="3057">
                  <c:v>68.227521425742566</c:v>
                </c:pt>
                <c:pt idx="3058">
                  <c:v>68.210420881188128</c:v>
                </c:pt>
                <c:pt idx="3059">
                  <c:v>68.196728871287107</c:v>
                </c:pt>
                <c:pt idx="3060">
                  <c:v>68.189328643564352</c:v>
                </c:pt>
                <c:pt idx="3061">
                  <c:v>68.188192544554454</c:v>
                </c:pt>
                <c:pt idx="3062">
                  <c:v>68.189867762376224</c:v>
                </c:pt>
                <c:pt idx="3063">
                  <c:v>68.191631475247547</c:v>
                </c:pt>
                <c:pt idx="3064">
                  <c:v>68.193809247524754</c:v>
                </c:pt>
                <c:pt idx="3065">
                  <c:v>68.197442415841593</c:v>
                </c:pt>
                <c:pt idx="3066">
                  <c:v>68.204526920792048</c:v>
                </c:pt>
                <c:pt idx="3067">
                  <c:v>68.220344841584165</c:v>
                </c:pt>
                <c:pt idx="3068">
                  <c:v>68.244683702970335</c:v>
                </c:pt>
                <c:pt idx="3069">
                  <c:v>68.28045596039604</c:v>
                </c:pt>
                <c:pt idx="3070">
                  <c:v>68.326607495049487</c:v>
                </c:pt>
                <c:pt idx="3071">
                  <c:v>68.392605514851496</c:v>
                </c:pt>
                <c:pt idx="3072">
                  <c:v>68.479369970297014</c:v>
                </c:pt>
                <c:pt idx="3073">
                  <c:v>68.60200956435645</c:v>
                </c:pt>
                <c:pt idx="3074">
                  <c:v>68.739717158415829</c:v>
                </c:pt>
                <c:pt idx="3075">
                  <c:v>68.893625831683167</c:v>
                </c:pt>
                <c:pt idx="3076">
                  <c:v>69.048758207920812</c:v>
                </c:pt>
                <c:pt idx="3077">
                  <c:v>69.189805554455447</c:v>
                </c:pt>
                <c:pt idx="3078">
                  <c:v>69.32992756435641</c:v>
                </c:pt>
                <c:pt idx="3079">
                  <c:v>69.454356287128761</c:v>
                </c:pt>
                <c:pt idx="3080">
                  <c:v>69.544523900990086</c:v>
                </c:pt>
                <c:pt idx="3081">
                  <c:v>69.612397594059402</c:v>
                </c:pt>
                <c:pt idx="3082">
                  <c:v>69.651959633663381</c:v>
                </c:pt>
                <c:pt idx="3083">
                  <c:v>69.699546465346543</c:v>
                </c:pt>
                <c:pt idx="3084">
                  <c:v>69.730431623762399</c:v>
                </c:pt>
                <c:pt idx="3085">
                  <c:v>69.776705287128735</c:v>
                </c:pt>
                <c:pt idx="3086">
                  <c:v>69.811856633663325</c:v>
                </c:pt>
                <c:pt idx="3087">
                  <c:v>69.818996594059385</c:v>
                </c:pt>
                <c:pt idx="3088">
                  <c:v>69.819225118811872</c:v>
                </c:pt>
                <c:pt idx="3089">
                  <c:v>69.802933534653491</c:v>
                </c:pt>
                <c:pt idx="3090">
                  <c:v>69.765100128712874</c:v>
                </c:pt>
                <c:pt idx="3091">
                  <c:v>69.727719693069304</c:v>
                </c:pt>
                <c:pt idx="3092">
                  <c:v>69.699914148514836</c:v>
                </c:pt>
                <c:pt idx="3093">
                  <c:v>69.652357871287165</c:v>
                </c:pt>
                <c:pt idx="3094">
                  <c:v>69.597676247524774</c:v>
                </c:pt>
                <c:pt idx="3095">
                  <c:v>69.518669257425742</c:v>
                </c:pt>
                <c:pt idx="3096">
                  <c:v>69.405635188118836</c:v>
                </c:pt>
                <c:pt idx="3097">
                  <c:v>69.267998188118824</c:v>
                </c:pt>
                <c:pt idx="3098">
                  <c:v>69.121020653465365</c:v>
                </c:pt>
                <c:pt idx="3099">
                  <c:v>68.9503129108911</c:v>
                </c:pt>
                <c:pt idx="3100">
                  <c:v>68.761560663366382</c:v>
                </c:pt>
                <c:pt idx="3101">
                  <c:v>68.570360425742592</c:v>
                </c:pt>
                <c:pt idx="3102">
                  <c:v>68.38614491089109</c:v>
                </c:pt>
                <c:pt idx="3103">
                  <c:v>68.193151554455397</c:v>
                </c:pt>
                <c:pt idx="3104">
                  <c:v>67.98611015841584</c:v>
                </c:pt>
                <c:pt idx="3105">
                  <c:v>67.778272267326699</c:v>
                </c:pt>
                <c:pt idx="3106">
                  <c:v>67.593441415841596</c:v>
                </c:pt>
                <c:pt idx="3107">
                  <c:v>67.438759960396041</c:v>
                </c:pt>
                <c:pt idx="3108">
                  <c:v>67.306395108910877</c:v>
                </c:pt>
                <c:pt idx="3109">
                  <c:v>67.190799861386139</c:v>
                </c:pt>
                <c:pt idx="3110">
                  <c:v>67.07954161386138</c:v>
                </c:pt>
                <c:pt idx="3111">
                  <c:v>66.967757306930707</c:v>
                </c:pt>
                <c:pt idx="3112">
                  <c:v>66.853149881188116</c:v>
                </c:pt>
                <c:pt idx="3113">
                  <c:v>66.731881257425769</c:v>
                </c:pt>
                <c:pt idx="3114">
                  <c:v>66.627018554455475</c:v>
                </c:pt>
                <c:pt idx="3115">
                  <c:v>66.538199643564354</c:v>
                </c:pt>
                <c:pt idx="3116">
                  <c:v>66.477266722772256</c:v>
                </c:pt>
                <c:pt idx="3117">
                  <c:v>66.421314683168305</c:v>
                </c:pt>
                <c:pt idx="3118">
                  <c:v>66.376127712871309</c:v>
                </c:pt>
                <c:pt idx="3119">
                  <c:v>66.300411099009892</c:v>
                </c:pt>
                <c:pt idx="3120">
                  <c:v>66.195797633663375</c:v>
                </c:pt>
                <c:pt idx="3121">
                  <c:v>66.069988138613837</c:v>
                </c:pt>
                <c:pt idx="3122">
                  <c:v>65.935072396039601</c:v>
                </c:pt>
                <c:pt idx="3123">
                  <c:v>65.795902158415842</c:v>
                </c:pt>
                <c:pt idx="3124">
                  <c:v>65.679190059405954</c:v>
                </c:pt>
                <c:pt idx="3125">
                  <c:v>65.57693942574258</c:v>
                </c:pt>
                <c:pt idx="3126">
                  <c:v>65.495593742574258</c:v>
                </c:pt>
                <c:pt idx="3127">
                  <c:v>65.422834742574281</c:v>
                </c:pt>
                <c:pt idx="3128">
                  <c:v>65.348872999999983</c:v>
                </c:pt>
                <c:pt idx="3129">
                  <c:v>65.265089762376235</c:v>
                </c:pt>
                <c:pt idx="3130">
                  <c:v>65.171675891089109</c:v>
                </c:pt>
                <c:pt idx="3131">
                  <c:v>65.057147277227756</c:v>
                </c:pt>
                <c:pt idx="3132">
                  <c:v>64.950221178217802</c:v>
                </c:pt>
                <c:pt idx="3133">
                  <c:v>64.857046663366333</c:v>
                </c:pt>
                <c:pt idx="3134">
                  <c:v>64.746016425742553</c:v>
                </c:pt>
                <c:pt idx="3135">
                  <c:v>64.618987237623756</c:v>
                </c:pt>
                <c:pt idx="3136">
                  <c:v>64.47323711881188</c:v>
                </c:pt>
                <c:pt idx="3137">
                  <c:v>64.283245297029666</c:v>
                </c:pt>
                <c:pt idx="3138">
                  <c:v>64.076046752475264</c:v>
                </c:pt>
                <c:pt idx="3139">
                  <c:v>63.869019782178199</c:v>
                </c:pt>
                <c:pt idx="3140">
                  <c:v>63.68952226732673</c:v>
                </c:pt>
                <c:pt idx="3141">
                  <c:v>63.529623326732683</c:v>
                </c:pt>
                <c:pt idx="3142">
                  <c:v>63.403131811881217</c:v>
                </c:pt>
                <c:pt idx="3143">
                  <c:v>63.283627702970271</c:v>
                </c:pt>
                <c:pt idx="3144">
                  <c:v>63.170029405940575</c:v>
                </c:pt>
                <c:pt idx="3145">
                  <c:v>63.042642772277233</c:v>
                </c:pt>
                <c:pt idx="3146">
                  <c:v>62.921271653465361</c:v>
                </c:pt>
                <c:pt idx="3147">
                  <c:v>62.796732643564347</c:v>
                </c:pt>
                <c:pt idx="3148">
                  <c:v>62.678552079207911</c:v>
                </c:pt>
                <c:pt idx="3149">
                  <c:v>62.580381574257402</c:v>
                </c:pt>
                <c:pt idx="3150">
                  <c:v>62.49129229702973</c:v>
                </c:pt>
                <c:pt idx="3151">
                  <c:v>62.414920574257408</c:v>
                </c:pt>
                <c:pt idx="3152">
                  <c:v>62.345591029702966</c:v>
                </c:pt>
                <c:pt idx="3153">
                  <c:v>62.273937356435631</c:v>
                </c:pt>
                <c:pt idx="3154">
                  <c:v>62.214130207920782</c:v>
                </c:pt>
                <c:pt idx="3155">
                  <c:v>62.138535910891065</c:v>
                </c:pt>
                <c:pt idx="3156">
                  <c:v>62.070954811881187</c:v>
                </c:pt>
                <c:pt idx="3157">
                  <c:v>62.024823178217801</c:v>
                </c:pt>
                <c:pt idx="3158">
                  <c:v>61.967777643564361</c:v>
                </c:pt>
                <c:pt idx="3159">
                  <c:v>61.942533702970309</c:v>
                </c:pt>
                <c:pt idx="3160">
                  <c:v>61.909244178217818</c:v>
                </c:pt>
                <c:pt idx="3161">
                  <c:v>61.852509148514869</c:v>
                </c:pt>
                <c:pt idx="3162">
                  <c:v>61.787406049504987</c:v>
                </c:pt>
                <c:pt idx="3163">
                  <c:v>61.706245534653448</c:v>
                </c:pt>
                <c:pt idx="3164">
                  <c:v>61.636589920792083</c:v>
                </c:pt>
                <c:pt idx="3165">
                  <c:v>61.573633633663363</c:v>
                </c:pt>
                <c:pt idx="3166">
                  <c:v>61.51598467326734</c:v>
                </c:pt>
                <c:pt idx="3167">
                  <c:v>61.467832663366366</c:v>
                </c:pt>
                <c:pt idx="3168">
                  <c:v>61.397085207920782</c:v>
                </c:pt>
                <c:pt idx="3169">
                  <c:v>61.297020366336596</c:v>
                </c:pt>
                <c:pt idx="3170">
                  <c:v>61.180570514851489</c:v>
                </c:pt>
                <c:pt idx="3171">
                  <c:v>61.087201564356462</c:v>
                </c:pt>
                <c:pt idx="3172">
                  <c:v>61.015774524752459</c:v>
                </c:pt>
                <c:pt idx="3173">
                  <c:v>60.969411396039611</c:v>
                </c:pt>
                <c:pt idx="3174">
                  <c:v>60.937075693069318</c:v>
                </c:pt>
                <c:pt idx="3175">
                  <c:v>60.899251782178212</c:v>
                </c:pt>
                <c:pt idx="3176">
                  <c:v>60.843485920792077</c:v>
                </c:pt>
                <c:pt idx="3177">
                  <c:v>60.791311742574287</c:v>
                </c:pt>
                <c:pt idx="3178">
                  <c:v>60.720902435643552</c:v>
                </c:pt>
                <c:pt idx="3179">
                  <c:v>60.648877623762353</c:v>
                </c:pt>
                <c:pt idx="3180">
                  <c:v>60.589269019801989</c:v>
                </c:pt>
                <c:pt idx="3181">
                  <c:v>60.553047158415822</c:v>
                </c:pt>
                <c:pt idx="3182">
                  <c:v>60.521837099009907</c:v>
                </c:pt>
                <c:pt idx="3183">
                  <c:v>60.497264049504942</c:v>
                </c:pt>
                <c:pt idx="3184">
                  <c:v>60.473398792079216</c:v>
                </c:pt>
                <c:pt idx="3185">
                  <c:v>60.431781019801981</c:v>
                </c:pt>
                <c:pt idx="3186">
                  <c:v>60.369505277227738</c:v>
                </c:pt>
                <c:pt idx="3187">
                  <c:v>60.294732603960369</c:v>
                </c:pt>
                <c:pt idx="3188">
                  <c:v>60.218598455445559</c:v>
                </c:pt>
                <c:pt idx="3189">
                  <c:v>60.167078356435631</c:v>
                </c:pt>
                <c:pt idx="3190">
                  <c:v>60.146396336633657</c:v>
                </c:pt>
                <c:pt idx="3191">
                  <c:v>60.141605465346537</c:v>
                </c:pt>
                <c:pt idx="3192">
                  <c:v>60.146621603960398</c:v>
                </c:pt>
                <c:pt idx="3193">
                  <c:v>60.149192455445565</c:v>
                </c:pt>
                <c:pt idx="3194">
                  <c:v>60.152632584158461</c:v>
                </c:pt>
                <c:pt idx="3195">
                  <c:v>60.156079277227711</c:v>
                </c:pt>
                <c:pt idx="3196">
                  <c:v>60.172355118811851</c:v>
                </c:pt>
                <c:pt idx="3197">
                  <c:v>60.228651445544521</c:v>
                </c:pt>
                <c:pt idx="3198">
                  <c:v>60.328269445544564</c:v>
                </c:pt>
                <c:pt idx="3199">
                  <c:v>60.463526702970306</c:v>
                </c:pt>
                <c:pt idx="3200">
                  <c:v>60.599349732673268</c:v>
                </c:pt>
                <c:pt idx="3201">
                  <c:v>60.70762296039603</c:v>
                </c:pt>
                <c:pt idx="3202">
                  <c:v>60.787775712871287</c:v>
                </c:pt>
                <c:pt idx="3203">
                  <c:v>60.839653029702987</c:v>
                </c:pt>
                <c:pt idx="3204">
                  <c:v>60.92567218811881</c:v>
                </c:pt>
                <c:pt idx="3205">
                  <c:v>61.022539891089103</c:v>
                </c:pt>
                <c:pt idx="3206">
                  <c:v>61.164227059405924</c:v>
                </c:pt>
                <c:pt idx="3207">
                  <c:v>61.342681475247517</c:v>
                </c:pt>
                <c:pt idx="3208">
                  <c:v>61.548116732673265</c:v>
                </c:pt>
                <c:pt idx="3209">
                  <c:v>61.766619950495048</c:v>
                </c:pt>
                <c:pt idx="3210">
                  <c:v>61.972544009901</c:v>
                </c:pt>
                <c:pt idx="3211">
                  <c:v>62.132541594059418</c:v>
                </c:pt>
                <c:pt idx="3212">
                  <c:v>62.260589435643574</c:v>
                </c:pt>
                <c:pt idx="3213">
                  <c:v>62.36265157425742</c:v>
                </c:pt>
                <c:pt idx="3214">
                  <c:v>62.462467584158418</c:v>
                </c:pt>
                <c:pt idx="3215">
                  <c:v>62.571900544554481</c:v>
                </c:pt>
                <c:pt idx="3216">
                  <c:v>62.69827828712873</c:v>
                </c:pt>
                <c:pt idx="3217">
                  <c:v>62.812613762376252</c:v>
                </c:pt>
                <c:pt idx="3218">
                  <c:v>62.911511782178181</c:v>
                </c:pt>
                <c:pt idx="3219">
                  <c:v>62.980665396039583</c:v>
                </c:pt>
                <c:pt idx="3220">
                  <c:v>63.027617772277189</c:v>
                </c:pt>
                <c:pt idx="3221">
                  <c:v>63.067486673267346</c:v>
                </c:pt>
                <c:pt idx="3222">
                  <c:v>63.136876782178192</c:v>
                </c:pt>
                <c:pt idx="3223">
                  <c:v>63.237072782178203</c:v>
                </c:pt>
                <c:pt idx="3224">
                  <c:v>63.395688782178247</c:v>
                </c:pt>
                <c:pt idx="3225">
                  <c:v>63.589201455445561</c:v>
                </c:pt>
                <c:pt idx="3226">
                  <c:v>63.793210049504985</c:v>
                </c:pt>
                <c:pt idx="3227">
                  <c:v>63.98895207920792</c:v>
                </c:pt>
                <c:pt idx="3228">
                  <c:v>64.163694366336614</c:v>
                </c:pt>
                <c:pt idx="3229">
                  <c:v>64.299392336633673</c:v>
                </c:pt>
                <c:pt idx="3230">
                  <c:v>64.440360148514813</c:v>
                </c:pt>
                <c:pt idx="3231">
                  <c:v>64.579141396039589</c:v>
                </c:pt>
                <c:pt idx="3232">
                  <c:v>64.734063386138629</c:v>
                </c:pt>
                <c:pt idx="3233">
                  <c:v>64.914377504950522</c:v>
                </c:pt>
                <c:pt idx="3234">
                  <c:v>65.114373148514858</c:v>
                </c:pt>
                <c:pt idx="3235">
                  <c:v>65.313993732673268</c:v>
                </c:pt>
                <c:pt idx="3236">
                  <c:v>65.504561603960383</c:v>
                </c:pt>
                <c:pt idx="3237">
                  <c:v>65.657255257425732</c:v>
                </c:pt>
                <c:pt idx="3238">
                  <c:v>65.77172849504953</c:v>
                </c:pt>
                <c:pt idx="3239">
                  <c:v>65.872600009900978</c:v>
                </c:pt>
                <c:pt idx="3240">
                  <c:v>65.973944594059432</c:v>
                </c:pt>
                <c:pt idx="3241">
                  <c:v>66.096540653465354</c:v>
                </c:pt>
                <c:pt idx="3242">
                  <c:v>66.239841326732702</c:v>
                </c:pt>
                <c:pt idx="3243">
                  <c:v>66.395878504950488</c:v>
                </c:pt>
                <c:pt idx="3244">
                  <c:v>66.541586594059424</c:v>
                </c:pt>
                <c:pt idx="3245">
                  <c:v>66.659577772277217</c:v>
                </c:pt>
                <c:pt idx="3246">
                  <c:v>66.736251524752447</c:v>
                </c:pt>
                <c:pt idx="3247">
                  <c:v>66.790897900990089</c:v>
                </c:pt>
                <c:pt idx="3248">
                  <c:v>66.835229980198008</c:v>
                </c:pt>
                <c:pt idx="3249">
                  <c:v>66.893296247524788</c:v>
                </c:pt>
                <c:pt idx="3250">
                  <c:v>66.958738524752434</c:v>
                </c:pt>
                <c:pt idx="3251">
                  <c:v>67.033139039603952</c:v>
                </c:pt>
                <c:pt idx="3252">
                  <c:v>67.105636346534666</c:v>
                </c:pt>
                <c:pt idx="3253">
                  <c:v>67.167734336633671</c:v>
                </c:pt>
                <c:pt idx="3254">
                  <c:v>67.203003891089139</c:v>
                </c:pt>
                <c:pt idx="3255">
                  <c:v>67.229926356435669</c:v>
                </c:pt>
                <c:pt idx="3256">
                  <c:v>67.2614202772277</c:v>
                </c:pt>
                <c:pt idx="3257">
                  <c:v>67.302567871287152</c:v>
                </c:pt>
                <c:pt idx="3258">
                  <c:v>67.391282009901033</c:v>
                </c:pt>
                <c:pt idx="3259">
                  <c:v>67.525141881188091</c:v>
                </c:pt>
                <c:pt idx="3260">
                  <c:v>67.682271</c:v>
                </c:pt>
                <c:pt idx="3261">
                  <c:v>67.852666722772256</c:v>
                </c:pt>
                <c:pt idx="3262">
                  <c:v>68.006999623762354</c:v>
                </c:pt>
                <c:pt idx="3263">
                  <c:v>68.122869059405957</c:v>
                </c:pt>
                <c:pt idx="3264">
                  <c:v>68.225605930693092</c:v>
                </c:pt>
                <c:pt idx="3265">
                  <c:v>68.309186079207919</c:v>
                </c:pt>
                <c:pt idx="3266">
                  <c:v>68.383494584158413</c:v>
                </c:pt>
                <c:pt idx="3267">
                  <c:v>68.446907772277214</c:v>
                </c:pt>
                <c:pt idx="3268">
                  <c:v>68.513618970297017</c:v>
                </c:pt>
                <c:pt idx="3269">
                  <c:v>68.563359297029706</c:v>
                </c:pt>
                <c:pt idx="3270">
                  <c:v>68.57695993069305</c:v>
                </c:pt>
                <c:pt idx="3271">
                  <c:v>68.563836613861397</c:v>
                </c:pt>
                <c:pt idx="3272">
                  <c:v>68.504525603960388</c:v>
                </c:pt>
                <c:pt idx="3273">
                  <c:v>68.412375603960427</c:v>
                </c:pt>
                <c:pt idx="3274">
                  <c:v>68.301947306930671</c:v>
                </c:pt>
                <c:pt idx="3275">
                  <c:v>68.182649544554479</c:v>
                </c:pt>
                <c:pt idx="3276">
                  <c:v>68.073833722772278</c:v>
                </c:pt>
                <c:pt idx="3277">
                  <c:v>67.979678257425746</c:v>
                </c:pt>
                <c:pt idx="3278">
                  <c:v>67.872965742574294</c:v>
                </c:pt>
                <c:pt idx="3279">
                  <c:v>67.755518980198033</c:v>
                </c:pt>
                <c:pt idx="3280">
                  <c:v>67.611873069306952</c:v>
                </c:pt>
                <c:pt idx="3281">
                  <c:v>67.453369742574282</c:v>
                </c:pt>
                <c:pt idx="3282">
                  <c:v>67.286009376237587</c:v>
                </c:pt>
                <c:pt idx="3283">
                  <c:v>67.144745039603976</c:v>
                </c:pt>
                <c:pt idx="3284">
                  <c:v>67.020945386138635</c:v>
                </c:pt>
                <c:pt idx="3285">
                  <c:v>66.924930247524756</c:v>
                </c:pt>
                <c:pt idx="3286">
                  <c:v>66.83475625742571</c:v>
                </c:pt>
                <c:pt idx="3287">
                  <c:v>66.738731584158415</c:v>
                </c:pt>
                <c:pt idx="3288">
                  <c:v>66.617445762376235</c:v>
                </c:pt>
                <c:pt idx="3289">
                  <c:v>66.465447762376286</c:v>
                </c:pt>
                <c:pt idx="3290">
                  <c:v>66.307410861386145</c:v>
                </c:pt>
                <c:pt idx="3291">
                  <c:v>66.139033623762359</c:v>
                </c:pt>
                <c:pt idx="3292">
                  <c:v>65.98135569306929</c:v>
                </c:pt>
                <c:pt idx="3293">
                  <c:v>65.850474138613876</c:v>
                </c:pt>
                <c:pt idx="3294">
                  <c:v>65.726224059405951</c:v>
                </c:pt>
                <c:pt idx="3295">
                  <c:v>65.62187326732672</c:v>
                </c:pt>
                <c:pt idx="3296">
                  <c:v>65.51634217821784</c:v>
                </c:pt>
                <c:pt idx="3297">
                  <c:v>65.420843613861393</c:v>
                </c:pt>
                <c:pt idx="3298">
                  <c:v>65.339943821782185</c:v>
                </c:pt>
                <c:pt idx="3299">
                  <c:v>65.266333792079152</c:v>
                </c:pt>
                <c:pt idx="3300">
                  <c:v>65.213936316831663</c:v>
                </c:pt>
                <c:pt idx="3301">
                  <c:v>65.184577990099029</c:v>
                </c:pt>
                <c:pt idx="3302">
                  <c:v>65.175242999999995</c:v>
                </c:pt>
                <c:pt idx="3303">
                  <c:v>65.190676673267319</c:v>
                </c:pt>
                <c:pt idx="3304">
                  <c:v>65.2284164851485</c:v>
                </c:pt>
                <c:pt idx="3305">
                  <c:v>65.289587168316814</c:v>
                </c:pt>
                <c:pt idx="3306">
                  <c:v>65.341020257425754</c:v>
                </c:pt>
                <c:pt idx="3307">
                  <c:v>65.37479680198021</c:v>
                </c:pt>
                <c:pt idx="3308">
                  <c:v>65.397780574257425</c:v>
                </c:pt>
                <c:pt idx="3309">
                  <c:v>65.403485683168341</c:v>
                </c:pt>
                <c:pt idx="3310">
                  <c:v>65.405041831683178</c:v>
                </c:pt>
                <c:pt idx="3311">
                  <c:v>65.417252059405939</c:v>
                </c:pt>
                <c:pt idx="3312">
                  <c:v>65.461034396039651</c:v>
                </c:pt>
                <c:pt idx="3313">
                  <c:v>65.546884782178239</c:v>
                </c:pt>
                <c:pt idx="3314">
                  <c:v>65.647246712871265</c:v>
                </c:pt>
                <c:pt idx="3315">
                  <c:v>65.725142970297057</c:v>
                </c:pt>
                <c:pt idx="3316">
                  <c:v>65.763855108910874</c:v>
                </c:pt>
                <c:pt idx="3317">
                  <c:v>65.769583990099008</c:v>
                </c:pt>
                <c:pt idx="3318">
                  <c:v>65.767147504950501</c:v>
                </c:pt>
                <c:pt idx="3319">
                  <c:v>65.759612118811887</c:v>
                </c:pt>
                <c:pt idx="3320">
                  <c:v>65.755670851485135</c:v>
                </c:pt>
                <c:pt idx="3321">
                  <c:v>65.7633476237624</c:v>
                </c:pt>
                <c:pt idx="3322">
                  <c:v>65.803238326732696</c:v>
                </c:pt>
                <c:pt idx="3323">
                  <c:v>65.870345475247518</c:v>
                </c:pt>
                <c:pt idx="3324">
                  <c:v>65.938660930693047</c:v>
                </c:pt>
                <c:pt idx="3325">
                  <c:v>65.98891621782181</c:v>
                </c:pt>
                <c:pt idx="3326">
                  <c:v>66.028563990099016</c:v>
                </c:pt>
                <c:pt idx="3327">
                  <c:v>66.052782396039618</c:v>
                </c:pt>
                <c:pt idx="3328">
                  <c:v>66.063761920792089</c:v>
                </c:pt>
                <c:pt idx="3329">
                  <c:v>66.06716220792083</c:v>
                </c:pt>
                <c:pt idx="3330">
                  <c:v>66.066637752475216</c:v>
                </c:pt>
                <c:pt idx="3331">
                  <c:v>66.06585488118813</c:v>
                </c:pt>
                <c:pt idx="3332">
                  <c:v>66.066101534653441</c:v>
                </c:pt>
                <c:pt idx="3333">
                  <c:v>66.064880811881153</c:v>
                </c:pt>
                <c:pt idx="3334">
                  <c:v>66.062890594059411</c:v>
                </c:pt>
                <c:pt idx="3335">
                  <c:v>66.054386287128708</c:v>
                </c:pt>
                <c:pt idx="3336">
                  <c:v>66.034550910891099</c:v>
                </c:pt>
                <c:pt idx="3337">
                  <c:v>66.010533752475268</c:v>
                </c:pt>
                <c:pt idx="3338">
                  <c:v>65.981536990098988</c:v>
                </c:pt>
                <c:pt idx="3339">
                  <c:v>65.959250475247529</c:v>
                </c:pt>
                <c:pt idx="3340">
                  <c:v>65.955319574257388</c:v>
                </c:pt>
                <c:pt idx="3341">
                  <c:v>65.957367920792095</c:v>
                </c:pt>
                <c:pt idx="3342">
                  <c:v>65.964223376237641</c:v>
                </c:pt>
                <c:pt idx="3343">
                  <c:v>65.999914217821754</c:v>
                </c:pt>
                <c:pt idx="3344">
                  <c:v>66.042817089108894</c:v>
                </c:pt>
                <c:pt idx="3345">
                  <c:v>66.094270079207945</c:v>
                </c:pt>
                <c:pt idx="3346">
                  <c:v>66.148556287128713</c:v>
                </c:pt>
                <c:pt idx="3347">
                  <c:v>66.183879980198014</c:v>
                </c:pt>
                <c:pt idx="3348">
                  <c:v>66.197758227722787</c:v>
                </c:pt>
                <c:pt idx="3349">
                  <c:v>66.194412178217817</c:v>
                </c:pt>
                <c:pt idx="3350">
                  <c:v>66.173906108910884</c:v>
                </c:pt>
                <c:pt idx="3351">
                  <c:v>66.15451809900992</c:v>
                </c:pt>
                <c:pt idx="3352">
                  <c:v>66.09895660396036</c:v>
                </c:pt>
                <c:pt idx="3353">
                  <c:v>66.018692079207952</c:v>
                </c:pt>
                <c:pt idx="3354">
                  <c:v>65.909135861386133</c:v>
                </c:pt>
                <c:pt idx="3355">
                  <c:v>65.771900584158388</c:v>
                </c:pt>
                <c:pt idx="3356">
                  <c:v>65.639302663366323</c:v>
                </c:pt>
                <c:pt idx="3357">
                  <c:v>65.516392970297019</c:v>
                </c:pt>
                <c:pt idx="3358">
                  <c:v>65.415149693069282</c:v>
                </c:pt>
                <c:pt idx="3359">
                  <c:v>65.357442198019797</c:v>
                </c:pt>
                <c:pt idx="3360">
                  <c:v>65.321888950495065</c:v>
                </c:pt>
                <c:pt idx="3361">
                  <c:v>65.320506594059438</c:v>
                </c:pt>
                <c:pt idx="3362">
                  <c:v>65.323274702970309</c:v>
                </c:pt>
                <c:pt idx="3363">
                  <c:v>65.327762920792097</c:v>
                </c:pt>
                <c:pt idx="3364">
                  <c:v>65.333660188118813</c:v>
                </c:pt>
                <c:pt idx="3365">
                  <c:v>65.342988386138614</c:v>
                </c:pt>
                <c:pt idx="3366">
                  <c:v>65.355442356435645</c:v>
                </c:pt>
                <c:pt idx="3367">
                  <c:v>65.374344663366358</c:v>
                </c:pt>
                <c:pt idx="3368">
                  <c:v>65.41660285148518</c:v>
                </c:pt>
                <c:pt idx="3369">
                  <c:v>65.493106366336647</c:v>
                </c:pt>
                <c:pt idx="3370">
                  <c:v>65.607234237623757</c:v>
                </c:pt>
                <c:pt idx="3371">
                  <c:v>65.730164851485171</c:v>
                </c:pt>
                <c:pt idx="3372">
                  <c:v>65.874055396039608</c:v>
                </c:pt>
                <c:pt idx="3373">
                  <c:v>66.013035623762406</c:v>
                </c:pt>
                <c:pt idx="3374">
                  <c:v>66.137536247524764</c:v>
                </c:pt>
                <c:pt idx="3375">
                  <c:v>66.228269207920818</c:v>
                </c:pt>
                <c:pt idx="3376">
                  <c:v>66.312209980198034</c:v>
                </c:pt>
                <c:pt idx="3377">
                  <c:v>66.387185940594051</c:v>
                </c:pt>
                <c:pt idx="3378">
                  <c:v>66.472436188118806</c:v>
                </c:pt>
                <c:pt idx="3379">
                  <c:v>66.582104257425726</c:v>
                </c:pt>
                <c:pt idx="3380">
                  <c:v>66.723304425742569</c:v>
                </c:pt>
                <c:pt idx="3381">
                  <c:v>66.876364188118799</c:v>
                </c:pt>
                <c:pt idx="3382">
                  <c:v>67.084063396039568</c:v>
                </c:pt>
                <c:pt idx="3383">
                  <c:v>67.323040158415793</c:v>
                </c:pt>
                <c:pt idx="3384">
                  <c:v>67.592640999999986</c:v>
                </c:pt>
                <c:pt idx="3385">
                  <c:v>67.869386445544563</c:v>
                </c:pt>
                <c:pt idx="3386">
                  <c:v>68.145770861386097</c:v>
                </c:pt>
                <c:pt idx="3387">
                  <c:v>68.432958237623779</c:v>
                </c:pt>
                <c:pt idx="3388">
                  <c:v>68.74211212871289</c:v>
                </c:pt>
                <c:pt idx="3389">
                  <c:v>69.049443366336646</c:v>
                </c:pt>
                <c:pt idx="3390">
                  <c:v>69.346700722772283</c:v>
                </c:pt>
                <c:pt idx="3391">
                  <c:v>69.634586584158384</c:v>
                </c:pt>
                <c:pt idx="3392">
                  <c:v>69.900002554455398</c:v>
                </c:pt>
                <c:pt idx="3393">
                  <c:v>70.147803514851489</c:v>
                </c:pt>
                <c:pt idx="3394">
                  <c:v>70.394454594059397</c:v>
                </c:pt>
                <c:pt idx="3395">
                  <c:v>70.66098652475246</c:v>
                </c:pt>
                <c:pt idx="3396">
                  <c:v>70.950488386138616</c:v>
                </c:pt>
                <c:pt idx="3397">
                  <c:v>71.252402425742616</c:v>
                </c:pt>
                <c:pt idx="3398">
                  <c:v>71.572544772277197</c:v>
                </c:pt>
                <c:pt idx="3399">
                  <c:v>71.903277623762378</c:v>
                </c:pt>
                <c:pt idx="3400">
                  <c:v>72.215235742574251</c:v>
                </c:pt>
                <c:pt idx="3401">
                  <c:v>72.490410594059384</c:v>
                </c:pt>
                <c:pt idx="3402">
                  <c:v>72.741081039603984</c:v>
                </c:pt>
                <c:pt idx="3403">
                  <c:v>72.967623633663379</c:v>
                </c:pt>
                <c:pt idx="3404">
                  <c:v>73.186087653465393</c:v>
                </c:pt>
                <c:pt idx="3405">
                  <c:v>73.402346603960396</c:v>
                </c:pt>
                <c:pt idx="3406">
                  <c:v>73.626528227722787</c:v>
                </c:pt>
                <c:pt idx="3407">
                  <c:v>73.849939871287148</c:v>
                </c:pt>
                <c:pt idx="3408">
                  <c:v>74.10580044554456</c:v>
                </c:pt>
                <c:pt idx="3409">
                  <c:v>74.353900633663372</c:v>
                </c:pt>
                <c:pt idx="3410">
                  <c:v>74.581587386138608</c:v>
                </c:pt>
                <c:pt idx="3411">
                  <c:v>74.764655514851484</c:v>
                </c:pt>
                <c:pt idx="3412">
                  <c:v>74.903838920792083</c:v>
                </c:pt>
                <c:pt idx="3413">
                  <c:v>75.024637752475272</c:v>
                </c:pt>
                <c:pt idx="3414">
                  <c:v>75.12274034653467</c:v>
                </c:pt>
                <c:pt idx="3415">
                  <c:v>75.221586118811885</c:v>
                </c:pt>
                <c:pt idx="3416">
                  <c:v>75.324571049504954</c:v>
                </c:pt>
                <c:pt idx="3417">
                  <c:v>75.45061556435644</c:v>
                </c:pt>
                <c:pt idx="3418">
                  <c:v>75.599358445544567</c:v>
                </c:pt>
                <c:pt idx="3419">
                  <c:v>75.744494861386144</c:v>
                </c:pt>
                <c:pt idx="3420">
                  <c:v>75.861603990099027</c:v>
                </c:pt>
                <c:pt idx="3421">
                  <c:v>75.928159326732654</c:v>
                </c:pt>
                <c:pt idx="3422">
                  <c:v>75.983224574257434</c:v>
                </c:pt>
                <c:pt idx="3423">
                  <c:v>76.048775465346523</c:v>
                </c:pt>
                <c:pt idx="3424">
                  <c:v>76.1115035940594</c:v>
                </c:pt>
                <c:pt idx="3425">
                  <c:v>76.171782366336643</c:v>
                </c:pt>
                <c:pt idx="3426">
                  <c:v>76.215678920792087</c:v>
                </c:pt>
                <c:pt idx="3427">
                  <c:v>76.236589980198019</c:v>
                </c:pt>
                <c:pt idx="3428">
                  <c:v>76.231466950495047</c:v>
                </c:pt>
                <c:pt idx="3429">
                  <c:v>76.208566762376208</c:v>
                </c:pt>
                <c:pt idx="3430">
                  <c:v>76.18927772277226</c:v>
                </c:pt>
                <c:pt idx="3431">
                  <c:v>76.158502168316858</c:v>
                </c:pt>
                <c:pt idx="3432">
                  <c:v>76.105422594059391</c:v>
                </c:pt>
                <c:pt idx="3433">
                  <c:v>76.067519267326716</c:v>
                </c:pt>
                <c:pt idx="3434">
                  <c:v>76.038745217821798</c:v>
                </c:pt>
                <c:pt idx="3435">
                  <c:v>75.985475247524789</c:v>
                </c:pt>
                <c:pt idx="3436">
                  <c:v>75.913186306930712</c:v>
                </c:pt>
                <c:pt idx="3437">
                  <c:v>75.791415970297038</c:v>
                </c:pt>
                <c:pt idx="3438">
                  <c:v>75.630430851485173</c:v>
                </c:pt>
                <c:pt idx="3439">
                  <c:v>75.451105316831686</c:v>
                </c:pt>
                <c:pt idx="3440">
                  <c:v>75.270094742574244</c:v>
                </c:pt>
                <c:pt idx="3441">
                  <c:v>75.107912960396021</c:v>
                </c:pt>
                <c:pt idx="3442">
                  <c:v>74.95569813861384</c:v>
                </c:pt>
                <c:pt idx="3443">
                  <c:v>74.823995425742567</c:v>
                </c:pt>
                <c:pt idx="3444">
                  <c:v>74.707262782178233</c:v>
                </c:pt>
                <c:pt idx="3445">
                  <c:v>74.56766712871287</c:v>
                </c:pt>
                <c:pt idx="3446">
                  <c:v>74.394453207920762</c:v>
                </c:pt>
                <c:pt idx="3447">
                  <c:v>74.183517178217826</c:v>
                </c:pt>
                <c:pt idx="3448">
                  <c:v>73.949552455445513</c:v>
                </c:pt>
                <c:pt idx="3449">
                  <c:v>73.747753831683156</c:v>
                </c:pt>
                <c:pt idx="3450">
                  <c:v>73.578560544554449</c:v>
                </c:pt>
                <c:pt idx="3451">
                  <c:v>73.423219039603964</c:v>
                </c:pt>
                <c:pt idx="3452">
                  <c:v>73.294140405940581</c:v>
                </c:pt>
                <c:pt idx="3453">
                  <c:v>73.186109029702962</c:v>
                </c:pt>
                <c:pt idx="3454">
                  <c:v>73.102493653465359</c:v>
                </c:pt>
                <c:pt idx="3455">
                  <c:v>73.059746069306954</c:v>
                </c:pt>
                <c:pt idx="3456">
                  <c:v>73.051503722772267</c:v>
                </c:pt>
                <c:pt idx="3457">
                  <c:v>73.072520247524764</c:v>
                </c:pt>
                <c:pt idx="3458">
                  <c:v>73.109104732673245</c:v>
                </c:pt>
                <c:pt idx="3459">
                  <c:v>73.119679059405954</c:v>
                </c:pt>
                <c:pt idx="3460">
                  <c:v>73.124352297029702</c:v>
                </c:pt>
                <c:pt idx="3461">
                  <c:v>73.125265227722736</c:v>
                </c:pt>
                <c:pt idx="3462">
                  <c:v>73.133188178217807</c:v>
                </c:pt>
                <c:pt idx="3463">
                  <c:v>73.151328643564355</c:v>
                </c:pt>
                <c:pt idx="3464">
                  <c:v>73.19847055445544</c:v>
                </c:pt>
                <c:pt idx="3465">
                  <c:v>73.256038099009885</c:v>
                </c:pt>
                <c:pt idx="3466">
                  <c:v>73.338629336633673</c:v>
                </c:pt>
                <c:pt idx="3467">
                  <c:v>73.425489871287141</c:v>
                </c:pt>
                <c:pt idx="3468">
                  <c:v>73.514440316831667</c:v>
                </c:pt>
                <c:pt idx="3469">
                  <c:v>73.594345663366326</c:v>
                </c:pt>
                <c:pt idx="3470">
                  <c:v>73.682251702970305</c:v>
                </c:pt>
                <c:pt idx="3471">
                  <c:v>73.770131316831637</c:v>
                </c:pt>
                <c:pt idx="3472">
                  <c:v>73.857258544554455</c:v>
                </c:pt>
                <c:pt idx="3473">
                  <c:v>73.972261287128717</c:v>
                </c:pt>
                <c:pt idx="3474">
                  <c:v>74.114875752475243</c:v>
                </c:pt>
                <c:pt idx="3475">
                  <c:v>74.287030346534664</c:v>
                </c:pt>
                <c:pt idx="3476">
                  <c:v>74.476881227722771</c:v>
                </c:pt>
                <c:pt idx="3477">
                  <c:v>74.661522059405954</c:v>
                </c:pt>
                <c:pt idx="3478">
                  <c:v>74.842300514851445</c:v>
                </c:pt>
                <c:pt idx="3479">
                  <c:v>75.024031267326734</c:v>
                </c:pt>
                <c:pt idx="3480">
                  <c:v>75.203101504950482</c:v>
                </c:pt>
                <c:pt idx="3481">
                  <c:v>75.386317079207927</c:v>
                </c:pt>
                <c:pt idx="3482">
                  <c:v>75.587989445544579</c:v>
                </c:pt>
                <c:pt idx="3483">
                  <c:v>75.807109207920803</c:v>
                </c:pt>
                <c:pt idx="3484">
                  <c:v>76.050021158415817</c:v>
                </c:pt>
                <c:pt idx="3485">
                  <c:v>76.314990801980201</c:v>
                </c:pt>
                <c:pt idx="3486">
                  <c:v>76.583061643564349</c:v>
                </c:pt>
                <c:pt idx="3487">
                  <c:v>76.847179316831685</c:v>
                </c:pt>
                <c:pt idx="3488">
                  <c:v>77.125807108910919</c:v>
                </c:pt>
                <c:pt idx="3489">
                  <c:v>77.400532227722763</c:v>
                </c:pt>
                <c:pt idx="3490">
                  <c:v>77.671948415841598</c:v>
                </c:pt>
                <c:pt idx="3491">
                  <c:v>77.941100762376209</c:v>
                </c:pt>
                <c:pt idx="3492">
                  <c:v>78.212609990098969</c:v>
                </c:pt>
                <c:pt idx="3493">
                  <c:v>78.460891534653442</c:v>
                </c:pt>
                <c:pt idx="3494">
                  <c:v>78.699553257425762</c:v>
                </c:pt>
                <c:pt idx="3495">
                  <c:v>78.929301287128709</c:v>
                </c:pt>
                <c:pt idx="3496">
                  <c:v>79.141900138613892</c:v>
                </c:pt>
                <c:pt idx="3497">
                  <c:v>79.360302504950468</c:v>
                </c:pt>
                <c:pt idx="3498">
                  <c:v>79.579148712871273</c:v>
                </c:pt>
                <c:pt idx="3499">
                  <c:v>79.796066514851503</c:v>
                </c:pt>
                <c:pt idx="3500">
                  <c:v>80.012781574257403</c:v>
                </c:pt>
                <c:pt idx="3501">
                  <c:v>80.202456178217815</c:v>
                </c:pt>
                <c:pt idx="3502">
                  <c:v>80.371516069306935</c:v>
                </c:pt>
                <c:pt idx="3503">
                  <c:v>80.507592009901018</c:v>
                </c:pt>
                <c:pt idx="3504">
                  <c:v>80.62303328712872</c:v>
                </c:pt>
                <c:pt idx="3505">
                  <c:v>80.74935615841585</c:v>
                </c:pt>
                <c:pt idx="3506">
                  <c:v>80.900378336633679</c:v>
                </c:pt>
                <c:pt idx="3507">
                  <c:v>81.085369000000028</c:v>
                </c:pt>
                <c:pt idx="3508">
                  <c:v>81.285341584158417</c:v>
                </c:pt>
                <c:pt idx="3509">
                  <c:v>81.494290910891095</c:v>
                </c:pt>
                <c:pt idx="3510">
                  <c:v>81.702191514851464</c:v>
                </c:pt>
                <c:pt idx="3511">
                  <c:v>81.884573841584171</c:v>
                </c:pt>
                <c:pt idx="3512">
                  <c:v>82.051958168316816</c:v>
                </c:pt>
                <c:pt idx="3513">
                  <c:v>82.205312683168316</c:v>
                </c:pt>
                <c:pt idx="3514">
                  <c:v>82.356429831683144</c:v>
                </c:pt>
                <c:pt idx="3515">
                  <c:v>82.502584881188127</c:v>
                </c:pt>
                <c:pt idx="3516">
                  <c:v>82.658868574257482</c:v>
                </c:pt>
                <c:pt idx="3517">
                  <c:v>82.822858108910907</c:v>
                </c:pt>
                <c:pt idx="3518">
                  <c:v>83.000750643564359</c:v>
                </c:pt>
                <c:pt idx="3519">
                  <c:v>83.182525732673284</c:v>
                </c:pt>
                <c:pt idx="3520">
                  <c:v>83.34476463366336</c:v>
                </c:pt>
                <c:pt idx="3521">
                  <c:v>83.484588475247477</c:v>
                </c:pt>
                <c:pt idx="3522">
                  <c:v>83.605026980198048</c:v>
                </c:pt>
                <c:pt idx="3523">
                  <c:v>83.712507336633678</c:v>
                </c:pt>
                <c:pt idx="3524">
                  <c:v>83.83310747524753</c:v>
                </c:pt>
                <c:pt idx="3525">
                  <c:v>83.945847178217818</c:v>
                </c:pt>
                <c:pt idx="3526">
                  <c:v>84.066658138613889</c:v>
                </c:pt>
                <c:pt idx="3527">
                  <c:v>84.189843910891099</c:v>
                </c:pt>
                <c:pt idx="3528">
                  <c:v>84.320563049504941</c:v>
                </c:pt>
                <c:pt idx="3529">
                  <c:v>84.446299405940593</c:v>
                </c:pt>
                <c:pt idx="3530">
                  <c:v>84.577229574257416</c:v>
                </c:pt>
                <c:pt idx="3531">
                  <c:v>84.744388702970312</c:v>
                </c:pt>
                <c:pt idx="3532">
                  <c:v>84.906116138613882</c:v>
                </c:pt>
                <c:pt idx="3533">
                  <c:v>85.081475366336633</c:v>
                </c:pt>
                <c:pt idx="3534">
                  <c:v>85.27278891089108</c:v>
                </c:pt>
                <c:pt idx="3535">
                  <c:v>85.4916675148515</c:v>
                </c:pt>
                <c:pt idx="3536">
                  <c:v>85.718313326732684</c:v>
                </c:pt>
                <c:pt idx="3537">
                  <c:v>85.943400792079203</c:v>
                </c:pt>
                <c:pt idx="3538">
                  <c:v>86.181550386138625</c:v>
                </c:pt>
                <c:pt idx="3539">
                  <c:v>86.4216820990099</c:v>
                </c:pt>
                <c:pt idx="3540">
                  <c:v>86.65101715841584</c:v>
                </c:pt>
                <c:pt idx="3541">
                  <c:v>86.86305315841588</c:v>
                </c:pt>
                <c:pt idx="3542">
                  <c:v>87.087571168316842</c:v>
                </c:pt>
                <c:pt idx="3543">
                  <c:v>87.308943702970296</c:v>
                </c:pt>
                <c:pt idx="3544">
                  <c:v>87.539358445544579</c:v>
                </c:pt>
                <c:pt idx="3545">
                  <c:v>87.777047267326736</c:v>
                </c:pt>
                <c:pt idx="3546">
                  <c:v>88.021407039603972</c:v>
                </c:pt>
                <c:pt idx="3547">
                  <c:v>88.27719525742576</c:v>
                </c:pt>
                <c:pt idx="3548">
                  <c:v>88.548797049504941</c:v>
                </c:pt>
                <c:pt idx="3549">
                  <c:v>88.791706405940559</c:v>
                </c:pt>
                <c:pt idx="3550">
                  <c:v>89.000477217821768</c:v>
                </c:pt>
                <c:pt idx="3551">
                  <c:v>89.190185465346559</c:v>
                </c:pt>
                <c:pt idx="3552">
                  <c:v>89.358953712871269</c:v>
                </c:pt>
                <c:pt idx="3553">
                  <c:v>89.52007149504955</c:v>
                </c:pt>
                <c:pt idx="3554">
                  <c:v>89.676704148514801</c:v>
                </c:pt>
                <c:pt idx="3555">
                  <c:v>89.853296554455426</c:v>
                </c:pt>
                <c:pt idx="3556">
                  <c:v>90.051719316831679</c:v>
                </c:pt>
                <c:pt idx="3557">
                  <c:v>90.272618227722745</c:v>
                </c:pt>
                <c:pt idx="3558">
                  <c:v>90.500663792079195</c:v>
                </c:pt>
                <c:pt idx="3559">
                  <c:v>90.728760752475267</c:v>
                </c:pt>
                <c:pt idx="3560">
                  <c:v>90.955548772277183</c:v>
                </c:pt>
                <c:pt idx="3561">
                  <c:v>91.182678801980146</c:v>
                </c:pt>
                <c:pt idx="3562">
                  <c:v>91.404200287128674</c:v>
                </c:pt>
                <c:pt idx="3563">
                  <c:v>91.638768396039595</c:v>
                </c:pt>
                <c:pt idx="3564">
                  <c:v>91.873991564356444</c:v>
                </c:pt>
                <c:pt idx="3565">
                  <c:v>92.121863099009929</c:v>
                </c:pt>
                <c:pt idx="3566">
                  <c:v>92.390443247524729</c:v>
                </c:pt>
                <c:pt idx="3567">
                  <c:v>92.678701336633694</c:v>
                </c:pt>
                <c:pt idx="3568">
                  <c:v>92.977020871287138</c:v>
                </c:pt>
                <c:pt idx="3569">
                  <c:v>93.28430325742579</c:v>
                </c:pt>
                <c:pt idx="3570">
                  <c:v>93.574709415841554</c:v>
                </c:pt>
                <c:pt idx="3571">
                  <c:v>93.848462693069308</c:v>
                </c:pt>
                <c:pt idx="3572">
                  <c:v>94.113415663366425</c:v>
                </c:pt>
                <c:pt idx="3573">
                  <c:v>94.369507069306906</c:v>
                </c:pt>
                <c:pt idx="3574">
                  <c:v>94.623978158415895</c:v>
                </c:pt>
                <c:pt idx="3575">
                  <c:v>94.884055485148522</c:v>
                </c:pt>
                <c:pt idx="3576">
                  <c:v>95.146786148514863</c:v>
                </c:pt>
                <c:pt idx="3577">
                  <c:v>95.43079483168313</c:v>
                </c:pt>
                <c:pt idx="3578">
                  <c:v>95.719502069306969</c:v>
                </c:pt>
                <c:pt idx="3579">
                  <c:v>95.997812158415854</c:v>
                </c:pt>
                <c:pt idx="3580">
                  <c:v>96.272459445544555</c:v>
                </c:pt>
                <c:pt idx="3581">
                  <c:v>96.540770871287194</c:v>
                </c:pt>
                <c:pt idx="3582">
                  <c:v>96.777670574257456</c:v>
                </c:pt>
                <c:pt idx="3583">
                  <c:v>96.994847990098961</c:v>
                </c:pt>
                <c:pt idx="3584">
                  <c:v>97.172258643564405</c:v>
                </c:pt>
                <c:pt idx="3585">
                  <c:v>97.326889930693099</c:v>
                </c:pt>
                <c:pt idx="3586">
                  <c:v>97.47838864356433</c:v>
                </c:pt>
                <c:pt idx="3587">
                  <c:v>97.636512782178258</c:v>
                </c:pt>
                <c:pt idx="3588">
                  <c:v>97.83810892079201</c:v>
                </c:pt>
                <c:pt idx="3589">
                  <c:v>98.085044455445498</c:v>
                </c:pt>
                <c:pt idx="3590">
                  <c:v>98.358809148514823</c:v>
                </c:pt>
                <c:pt idx="3591">
                  <c:v>98.662004841584135</c:v>
                </c:pt>
                <c:pt idx="3592">
                  <c:v>98.970952841584108</c:v>
                </c:pt>
                <c:pt idx="3593">
                  <c:v>99.270255376237586</c:v>
                </c:pt>
                <c:pt idx="3594">
                  <c:v>99.549977881188084</c:v>
                </c:pt>
                <c:pt idx="3595">
                  <c:v>99.803188108910859</c:v>
                </c:pt>
                <c:pt idx="3596">
                  <c:v>100.04910341584159</c:v>
                </c:pt>
                <c:pt idx="3597">
                  <c:v>100.31130217821777</c:v>
                </c:pt>
                <c:pt idx="3598">
                  <c:v>100.60048554455446</c:v>
                </c:pt>
                <c:pt idx="3599">
                  <c:v>100.91763099009903</c:v>
                </c:pt>
                <c:pt idx="3600">
                  <c:v>101.23626465346535</c:v>
                </c:pt>
                <c:pt idx="3601">
                  <c:v>101.54708910891092</c:v>
                </c:pt>
                <c:pt idx="3602">
                  <c:v>101.84756564356435</c:v>
                </c:pt>
                <c:pt idx="3603">
                  <c:v>102.11971108910892</c:v>
                </c:pt>
                <c:pt idx="3604">
                  <c:v>102.36721702970297</c:v>
                </c:pt>
                <c:pt idx="3605">
                  <c:v>102.59704900990099</c:v>
                </c:pt>
                <c:pt idx="3606">
                  <c:v>102.80794089108909</c:v>
                </c:pt>
                <c:pt idx="3607">
                  <c:v>103.02023029702966</c:v>
                </c:pt>
                <c:pt idx="3608">
                  <c:v>103.25798415841584</c:v>
                </c:pt>
                <c:pt idx="3609">
                  <c:v>103.50332455445535</c:v>
                </c:pt>
                <c:pt idx="3610">
                  <c:v>103.75504603960398</c:v>
                </c:pt>
                <c:pt idx="3611">
                  <c:v>104.02142930693067</c:v>
                </c:pt>
                <c:pt idx="3612">
                  <c:v>104.30823742574252</c:v>
                </c:pt>
                <c:pt idx="3613">
                  <c:v>104.61517415841585</c:v>
                </c:pt>
                <c:pt idx="3614">
                  <c:v>104.92735871287127</c:v>
                </c:pt>
                <c:pt idx="3615">
                  <c:v>105.20555445544555</c:v>
                </c:pt>
                <c:pt idx="3616">
                  <c:v>105.44607257425749</c:v>
                </c:pt>
                <c:pt idx="3617">
                  <c:v>105.66157524752475</c:v>
                </c:pt>
                <c:pt idx="3618">
                  <c:v>105.84824346534654</c:v>
                </c:pt>
                <c:pt idx="3619">
                  <c:v>106.00932227722772</c:v>
                </c:pt>
                <c:pt idx="3620">
                  <c:v>106.19225940594058</c:v>
                </c:pt>
                <c:pt idx="3621">
                  <c:v>106.38609227722775</c:v>
                </c:pt>
                <c:pt idx="3622">
                  <c:v>106.57434485148515</c:v>
                </c:pt>
                <c:pt idx="3623">
                  <c:v>106.7492852475248</c:v>
                </c:pt>
                <c:pt idx="3624">
                  <c:v>106.93052059405939</c:v>
                </c:pt>
                <c:pt idx="3625">
                  <c:v>107.1018073267327</c:v>
                </c:pt>
                <c:pt idx="3626">
                  <c:v>107.27882079207913</c:v>
                </c:pt>
                <c:pt idx="3627">
                  <c:v>107.46332594059406</c:v>
                </c:pt>
                <c:pt idx="3628">
                  <c:v>107.66108495049507</c:v>
                </c:pt>
                <c:pt idx="3629">
                  <c:v>107.85525623762372</c:v>
                </c:pt>
                <c:pt idx="3630">
                  <c:v>108.04660217821787</c:v>
                </c:pt>
                <c:pt idx="3631">
                  <c:v>108.23788811881187</c:v>
                </c:pt>
                <c:pt idx="3632">
                  <c:v>108.42525475247528</c:v>
                </c:pt>
                <c:pt idx="3633">
                  <c:v>108.64449158415847</c:v>
                </c:pt>
                <c:pt idx="3634">
                  <c:v>108.85905396039607</c:v>
                </c:pt>
                <c:pt idx="3635">
                  <c:v>109.0608469306931</c:v>
                </c:pt>
                <c:pt idx="3636">
                  <c:v>109.25194405940594</c:v>
                </c:pt>
                <c:pt idx="3637">
                  <c:v>109.42625960396045</c:v>
                </c:pt>
                <c:pt idx="3638">
                  <c:v>109.55064217821786</c:v>
                </c:pt>
                <c:pt idx="3639">
                  <c:v>109.6440825742574</c:v>
                </c:pt>
                <c:pt idx="3640">
                  <c:v>109.74626940594055</c:v>
                </c:pt>
                <c:pt idx="3641">
                  <c:v>109.86799475247521</c:v>
                </c:pt>
                <c:pt idx="3642">
                  <c:v>110.0196512871287</c:v>
                </c:pt>
                <c:pt idx="3643">
                  <c:v>110.22754000000005</c:v>
                </c:pt>
                <c:pt idx="3644">
                  <c:v>110.46047</c:v>
                </c:pt>
                <c:pt idx="3645">
                  <c:v>110.69145544554453</c:v>
                </c:pt>
                <c:pt idx="3646">
                  <c:v>110.89373633663367</c:v>
                </c:pt>
                <c:pt idx="3647">
                  <c:v>111.06604306930693</c:v>
                </c:pt>
                <c:pt idx="3648">
                  <c:v>111.21086970297027</c:v>
                </c:pt>
                <c:pt idx="3649">
                  <c:v>111.30685405940599</c:v>
                </c:pt>
                <c:pt idx="3650">
                  <c:v>111.37066415841583</c:v>
                </c:pt>
                <c:pt idx="3651">
                  <c:v>111.43085584158413</c:v>
                </c:pt>
                <c:pt idx="3652">
                  <c:v>111.49361059405943</c:v>
                </c:pt>
                <c:pt idx="3653">
                  <c:v>111.57856435643568</c:v>
                </c:pt>
                <c:pt idx="3654">
                  <c:v>111.69226475247528</c:v>
                </c:pt>
                <c:pt idx="3655">
                  <c:v>111.81685376237624</c:v>
                </c:pt>
                <c:pt idx="3656">
                  <c:v>111.96042227722775</c:v>
                </c:pt>
                <c:pt idx="3657">
                  <c:v>112.10958188118813</c:v>
                </c:pt>
                <c:pt idx="3658">
                  <c:v>112.28165623762381</c:v>
                </c:pt>
                <c:pt idx="3659">
                  <c:v>112.47065237623761</c:v>
                </c:pt>
                <c:pt idx="3660">
                  <c:v>112.67958900990097</c:v>
                </c:pt>
                <c:pt idx="3661">
                  <c:v>112.90469861386136</c:v>
                </c:pt>
                <c:pt idx="3662">
                  <c:v>113.1440910891089</c:v>
                </c:pt>
                <c:pt idx="3663">
                  <c:v>113.383424950495</c:v>
                </c:pt>
                <c:pt idx="3664">
                  <c:v>113.62604247524752</c:v>
                </c:pt>
                <c:pt idx="3665">
                  <c:v>113.86502910891093</c:v>
                </c:pt>
                <c:pt idx="3666">
                  <c:v>114.09662762376237</c:v>
                </c:pt>
                <c:pt idx="3667">
                  <c:v>114.30658257425743</c:v>
                </c:pt>
                <c:pt idx="3668">
                  <c:v>114.51315257425746</c:v>
                </c:pt>
                <c:pt idx="3669">
                  <c:v>114.7172842574257</c:v>
                </c:pt>
                <c:pt idx="3670">
                  <c:v>114.9108420792079</c:v>
                </c:pt>
                <c:pt idx="3671">
                  <c:v>115.11075029702968</c:v>
                </c:pt>
                <c:pt idx="3672">
                  <c:v>115.33787128712871</c:v>
                </c:pt>
                <c:pt idx="3673">
                  <c:v>115.58559841584155</c:v>
                </c:pt>
                <c:pt idx="3674">
                  <c:v>115.81381495049503</c:v>
                </c:pt>
                <c:pt idx="3675">
                  <c:v>116.01055455445547</c:v>
                </c:pt>
                <c:pt idx="3676">
                  <c:v>116.17892801980196</c:v>
                </c:pt>
                <c:pt idx="3677">
                  <c:v>116.32415356435639</c:v>
                </c:pt>
                <c:pt idx="3678">
                  <c:v>116.45228524752473</c:v>
                </c:pt>
                <c:pt idx="3679">
                  <c:v>116.59033366336635</c:v>
                </c:pt>
                <c:pt idx="3680">
                  <c:v>116.75753465346533</c:v>
                </c:pt>
                <c:pt idx="3681">
                  <c:v>116.94845584158415</c:v>
                </c:pt>
                <c:pt idx="3682">
                  <c:v>117.13006861386134</c:v>
                </c:pt>
                <c:pt idx="3683">
                  <c:v>117.30532683168316</c:v>
                </c:pt>
                <c:pt idx="3684">
                  <c:v>117.45977742574257</c:v>
                </c:pt>
                <c:pt idx="3685">
                  <c:v>117.58380712871286</c:v>
                </c:pt>
                <c:pt idx="3686">
                  <c:v>117.69263831683168</c:v>
                </c:pt>
                <c:pt idx="3687">
                  <c:v>117.79578603960398</c:v>
                </c:pt>
                <c:pt idx="3688">
                  <c:v>117.89936841584158</c:v>
                </c:pt>
                <c:pt idx="3689">
                  <c:v>118.01577811881191</c:v>
                </c:pt>
                <c:pt idx="3690">
                  <c:v>118.11526732673262</c:v>
                </c:pt>
                <c:pt idx="3691">
                  <c:v>118.16029643564357</c:v>
                </c:pt>
                <c:pt idx="3692">
                  <c:v>118.18351405940591</c:v>
                </c:pt>
                <c:pt idx="3693">
                  <c:v>118.2262207920792</c:v>
                </c:pt>
                <c:pt idx="3694">
                  <c:v>118.25904118811884</c:v>
                </c:pt>
                <c:pt idx="3695">
                  <c:v>118.27350059405939</c:v>
                </c:pt>
                <c:pt idx="3696">
                  <c:v>118.25565366336632</c:v>
                </c:pt>
                <c:pt idx="3697">
                  <c:v>118.23584366336637</c:v>
                </c:pt>
                <c:pt idx="3698">
                  <c:v>118.19962009900992</c:v>
                </c:pt>
                <c:pt idx="3699">
                  <c:v>118.17257891089106</c:v>
                </c:pt>
                <c:pt idx="3700">
                  <c:v>118.11761386138609</c:v>
                </c:pt>
                <c:pt idx="3701">
                  <c:v>117.97261960396038</c:v>
                </c:pt>
                <c:pt idx="3702">
                  <c:v>117.73191534653463</c:v>
                </c:pt>
                <c:pt idx="3703">
                  <c:v>117.42582910891089</c:v>
                </c:pt>
                <c:pt idx="3704">
                  <c:v>117.09982673267328</c:v>
                </c:pt>
                <c:pt idx="3705">
                  <c:v>116.78429633663366</c:v>
                </c:pt>
                <c:pt idx="3706">
                  <c:v>116.48311277227718</c:v>
                </c:pt>
                <c:pt idx="3707">
                  <c:v>116.18807495049502</c:v>
                </c:pt>
                <c:pt idx="3708">
                  <c:v>115.90766396039604</c:v>
                </c:pt>
                <c:pt idx="3709">
                  <c:v>115.63831435643561</c:v>
                </c:pt>
                <c:pt idx="3710">
                  <c:v>115.37440049504947</c:v>
                </c:pt>
                <c:pt idx="3711">
                  <c:v>115.14929257425746</c:v>
                </c:pt>
                <c:pt idx="3712">
                  <c:v>114.92973128712873</c:v>
                </c:pt>
                <c:pt idx="3713">
                  <c:v>114.69902871287132</c:v>
                </c:pt>
                <c:pt idx="3714">
                  <c:v>114.45619712871287</c:v>
                </c:pt>
                <c:pt idx="3715">
                  <c:v>114.20290079207918</c:v>
                </c:pt>
                <c:pt idx="3716">
                  <c:v>113.93066504950492</c:v>
                </c:pt>
                <c:pt idx="3717">
                  <c:v>113.66017811881184</c:v>
                </c:pt>
                <c:pt idx="3718">
                  <c:v>113.40860019801977</c:v>
                </c:pt>
                <c:pt idx="3719">
                  <c:v>113.1676415841584</c:v>
                </c:pt>
                <c:pt idx="3720">
                  <c:v>112.91799613861386</c:v>
                </c:pt>
                <c:pt idx="3721">
                  <c:v>112.66257267326733</c:v>
                </c:pt>
                <c:pt idx="3722">
                  <c:v>112.37010188118808</c:v>
                </c:pt>
                <c:pt idx="3723">
                  <c:v>112.0617672277227</c:v>
                </c:pt>
                <c:pt idx="3724">
                  <c:v>111.74325574257432</c:v>
                </c:pt>
                <c:pt idx="3725">
                  <c:v>111.40281099009903</c:v>
                </c:pt>
                <c:pt idx="3726">
                  <c:v>111.05144772277228</c:v>
                </c:pt>
                <c:pt idx="3727">
                  <c:v>110.70626514851482</c:v>
                </c:pt>
                <c:pt idx="3728">
                  <c:v>110.39480465346537</c:v>
                </c:pt>
                <c:pt idx="3729">
                  <c:v>110.0886303960396</c:v>
                </c:pt>
                <c:pt idx="3730">
                  <c:v>109.78609455445542</c:v>
                </c:pt>
                <c:pt idx="3731">
                  <c:v>109.53448999999995</c:v>
                </c:pt>
                <c:pt idx="3732">
                  <c:v>109.29953702970295</c:v>
                </c:pt>
                <c:pt idx="3733">
                  <c:v>109.0550456435643</c:v>
                </c:pt>
                <c:pt idx="3734">
                  <c:v>108.82249386138616</c:v>
                </c:pt>
                <c:pt idx="3735">
                  <c:v>108.63298663366336</c:v>
                </c:pt>
                <c:pt idx="3736">
                  <c:v>108.43558831683167</c:v>
                </c:pt>
                <c:pt idx="3737">
                  <c:v>108.24896049504953</c:v>
                </c:pt>
                <c:pt idx="3738">
                  <c:v>108.05080821782177</c:v>
                </c:pt>
                <c:pt idx="3739">
                  <c:v>107.84710336633664</c:v>
                </c:pt>
                <c:pt idx="3740">
                  <c:v>107.65059376237623</c:v>
                </c:pt>
                <c:pt idx="3741">
                  <c:v>107.48386168316831</c:v>
                </c:pt>
                <c:pt idx="3742">
                  <c:v>107.36594980198018</c:v>
                </c:pt>
                <c:pt idx="3743">
                  <c:v>107.27394316831683</c:v>
                </c:pt>
                <c:pt idx="3744">
                  <c:v>107.22688029702969</c:v>
                </c:pt>
                <c:pt idx="3745">
                  <c:v>107.19337445544558</c:v>
                </c:pt>
                <c:pt idx="3746">
                  <c:v>107.13949267326731</c:v>
                </c:pt>
                <c:pt idx="3747">
                  <c:v>107.0539488118812</c:v>
                </c:pt>
                <c:pt idx="3748">
                  <c:v>106.92730792079209</c:v>
                </c:pt>
                <c:pt idx="3749">
                  <c:v>106.76854485148509</c:v>
                </c:pt>
                <c:pt idx="3750">
                  <c:v>106.57636594059412</c:v>
                </c:pt>
                <c:pt idx="3751">
                  <c:v>106.37394445544555</c:v>
                </c:pt>
                <c:pt idx="3752">
                  <c:v>106.20706435643565</c:v>
                </c:pt>
                <c:pt idx="3753">
                  <c:v>106.06581752475243</c:v>
                </c:pt>
                <c:pt idx="3754">
                  <c:v>105.94414841584164</c:v>
                </c:pt>
                <c:pt idx="3755">
                  <c:v>105.84167990099007</c:v>
                </c:pt>
                <c:pt idx="3756">
                  <c:v>105.73601881188121</c:v>
                </c:pt>
                <c:pt idx="3757">
                  <c:v>105.63434910891087</c:v>
                </c:pt>
                <c:pt idx="3758">
                  <c:v>105.51830544554457</c:v>
                </c:pt>
                <c:pt idx="3759">
                  <c:v>105.40514861386137</c:v>
                </c:pt>
                <c:pt idx="3760">
                  <c:v>105.30547405940594</c:v>
                </c:pt>
                <c:pt idx="3761">
                  <c:v>105.21800900990098</c:v>
                </c:pt>
                <c:pt idx="3762">
                  <c:v>105.13417584158417</c:v>
                </c:pt>
                <c:pt idx="3763">
                  <c:v>105.04781128712865</c:v>
                </c:pt>
                <c:pt idx="3764">
                  <c:v>104.95867257425742</c:v>
                </c:pt>
                <c:pt idx="3765">
                  <c:v>104.87343702970297</c:v>
                </c:pt>
                <c:pt idx="3766">
                  <c:v>104.76497465346537</c:v>
                </c:pt>
                <c:pt idx="3767">
                  <c:v>104.64216693069311</c:v>
                </c:pt>
                <c:pt idx="3768">
                  <c:v>104.49254920792083</c:v>
                </c:pt>
                <c:pt idx="3769">
                  <c:v>104.33835643564353</c:v>
                </c:pt>
                <c:pt idx="3770">
                  <c:v>104.18041574257418</c:v>
                </c:pt>
                <c:pt idx="3771">
                  <c:v>104.03083831683169</c:v>
                </c:pt>
                <c:pt idx="3772">
                  <c:v>103.91185950495058</c:v>
                </c:pt>
                <c:pt idx="3773">
                  <c:v>103.83618079207919</c:v>
                </c:pt>
                <c:pt idx="3774">
                  <c:v>103.77967900990095</c:v>
                </c:pt>
                <c:pt idx="3775">
                  <c:v>103.74649217821781</c:v>
                </c:pt>
                <c:pt idx="3776">
                  <c:v>103.70854108910889</c:v>
                </c:pt>
                <c:pt idx="3777">
                  <c:v>103.66287564356439</c:v>
                </c:pt>
                <c:pt idx="3778">
                  <c:v>103.63122405940591</c:v>
                </c:pt>
                <c:pt idx="3779">
                  <c:v>103.6018923762376</c:v>
                </c:pt>
                <c:pt idx="3780">
                  <c:v>103.58267891089112</c:v>
                </c:pt>
                <c:pt idx="3781">
                  <c:v>103.555588019802</c:v>
                </c:pt>
                <c:pt idx="3782">
                  <c:v>103.49075504950491</c:v>
                </c:pt>
                <c:pt idx="3783">
                  <c:v>103.40631336633663</c:v>
                </c:pt>
                <c:pt idx="3784">
                  <c:v>103.28526524752472</c:v>
                </c:pt>
                <c:pt idx="3785">
                  <c:v>103.15758900990097</c:v>
                </c:pt>
                <c:pt idx="3786">
                  <c:v>103.01652445544555</c:v>
                </c:pt>
                <c:pt idx="3787">
                  <c:v>102.87515009900996</c:v>
                </c:pt>
                <c:pt idx="3788">
                  <c:v>102.74220792079204</c:v>
                </c:pt>
                <c:pt idx="3789">
                  <c:v>102.61061990099012</c:v>
                </c:pt>
                <c:pt idx="3790">
                  <c:v>102.47178841584159</c:v>
                </c:pt>
                <c:pt idx="3791">
                  <c:v>102.30995009900995</c:v>
                </c:pt>
                <c:pt idx="3792">
                  <c:v>102.12331693069311</c:v>
                </c:pt>
                <c:pt idx="3793">
                  <c:v>101.89666049504949</c:v>
                </c:pt>
                <c:pt idx="3794">
                  <c:v>101.6265102970297</c:v>
                </c:pt>
                <c:pt idx="3795">
                  <c:v>101.35282504950493</c:v>
                </c:pt>
                <c:pt idx="3796">
                  <c:v>101.0783378217822</c:v>
                </c:pt>
                <c:pt idx="3797">
                  <c:v>100.8165383168317</c:v>
                </c:pt>
                <c:pt idx="3798">
                  <c:v>100.57046247524757</c:v>
                </c:pt>
                <c:pt idx="3799">
                  <c:v>100.33858514851487</c:v>
                </c:pt>
                <c:pt idx="3800">
                  <c:v>100.10178672277227</c:v>
                </c:pt>
                <c:pt idx="3801">
                  <c:v>99.804209584158386</c:v>
                </c:pt>
                <c:pt idx="3802">
                  <c:v>99.408226712871297</c:v>
                </c:pt>
                <c:pt idx="3803">
                  <c:v>98.993686425742609</c:v>
                </c:pt>
                <c:pt idx="3804">
                  <c:v>98.63426188118811</c:v>
                </c:pt>
                <c:pt idx="3805">
                  <c:v>98.338980752475223</c:v>
                </c:pt>
                <c:pt idx="3806">
                  <c:v>98.062632039603983</c:v>
                </c:pt>
                <c:pt idx="3807">
                  <c:v>97.758514554455402</c:v>
                </c:pt>
                <c:pt idx="3808">
                  <c:v>97.435429059405934</c:v>
                </c:pt>
                <c:pt idx="3809">
                  <c:v>97.110085980198008</c:v>
                </c:pt>
                <c:pt idx="3810">
                  <c:v>96.735160356435657</c:v>
                </c:pt>
                <c:pt idx="3811">
                  <c:v>96.315676940594059</c:v>
                </c:pt>
                <c:pt idx="3812">
                  <c:v>95.887662188118753</c:v>
                </c:pt>
                <c:pt idx="3813">
                  <c:v>95.474924643564364</c:v>
                </c:pt>
                <c:pt idx="3814">
                  <c:v>95.085527762376216</c:v>
                </c:pt>
                <c:pt idx="3815">
                  <c:v>94.707378099009915</c:v>
                </c:pt>
                <c:pt idx="3816">
                  <c:v>94.332260574257404</c:v>
                </c:pt>
                <c:pt idx="3817">
                  <c:v>93.935384128712897</c:v>
                </c:pt>
                <c:pt idx="3818">
                  <c:v>93.497818940594044</c:v>
                </c:pt>
                <c:pt idx="3819">
                  <c:v>93.021801217821732</c:v>
                </c:pt>
                <c:pt idx="3820">
                  <c:v>92.561209029702979</c:v>
                </c:pt>
                <c:pt idx="3821">
                  <c:v>92.116390821782147</c:v>
                </c:pt>
                <c:pt idx="3822">
                  <c:v>91.693721079207961</c:v>
                </c:pt>
                <c:pt idx="3823">
                  <c:v>91.278277772277264</c:v>
                </c:pt>
                <c:pt idx="3824">
                  <c:v>90.84706519801982</c:v>
                </c:pt>
                <c:pt idx="3825">
                  <c:v>90.428447049504967</c:v>
                </c:pt>
                <c:pt idx="3826">
                  <c:v>90.001391643564361</c:v>
                </c:pt>
                <c:pt idx="3827">
                  <c:v>89.566636207920823</c:v>
                </c:pt>
                <c:pt idx="3828">
                  <c:v>89.134538138613848</c:v>
                </c:pt>
                <c:pt idx="3829">
                  <c:v>88.697161396039604</c:v>
                </c:pt>
                <c:pt idx="3830">
                  <c:v>88.278510504950532</c:v>
                </c:pt>
                <c:pt idx="3831">
                  <c:v>87.888196108910904</c:v>
                </c:pt>
                <c:pt idx="3832">
                  <c:v>87.539800910891103</c:v>
                </c:pt>
                <c:pt idx="3833">
                  <c:v>87.232092514851516</c:v>
                </c:pt>
                <c:pt idx="3834">
                  <c:v>86.93709736633663</c:v>
                </c:pt>
                <c:pt idx="3835">
                  <c:v>86.661483851485173</c:v>
                </c:pt>
                <c:pt idx="3836">
                  <c:v>86.397950019801968</c:v>
                </c:pt>
                <c:pt idx="3837">
                  <c:v>86.129188326732645</c:v>
                </c:pt>
                <c:pt idx="3838">
                  <c:v>85.864462940594066</c:v>
                </c:pt>
                <c:pt idx="3839">
                  <c:v>85.598509990099004</c:v>
                </c:pt>
                <c:pt idx="3840">
                  <c:v>85.342195178217835</c:v>
                </c:pt>
                <c:pt idx="3841">
                  <c:v>85.092097089108904</c:v>
                </c:pt>
                <c:pt idx="3842">
                  <c:v>84.842297336633649</c:v>
                </c:pt>
                <c:pt idx="3843">
                  <c:v>84.590681584158418</c:v>
                </c:pt>
                <c:pt idx="3844">
                  <c:v>84.34780706930691</c:v>
                </c:pt>
                <c:pt idx="3845">
                  <c:v>84.115995801980191</c:v>
                </c:pt>
                <c:pt idx="3846">
                  <c:v>83.88756588118811</c:v>
                </c:pt>
                <c:pt idx="3847">
                  <c:v>83.690651613861377</c:v>
                </c:pt>
                <c:pt idx="3848">
                  <c:v>83.504419376237607</c:v>
                </c:pt>
                <c:pt idx="3849">
                  <c:v>83.321270009901014</c:v>
                </c:pt>
                <c:pt idx="3850">
                  <c:v>83.125139019801949</c:v>
                </c:pt>
                <c:pt idx="3851">
                  <c:v>82.929012752475245</c:v>
                </c:pt>
                <c:pt idx="3852">
                  <c:v>82.736630930693082</c:v>
                </c:pt>
                <c:pt idx="3853">
                  <c:v>82.563107138613873</c:v>
                </c:pt>
                <c:pt idx="3854">
                  <c:v>82.418291673267348</c:v>
                </c:pt>
                <c:pt idx="3855">
                  <c:v>82.305726000000007</c:v>
                </c:pt>
                <c:pt idx="3856">
                  <c:v>82.182523574257416</c:v>
                </c:pt>
                <c:pt idx="3857">
                  <c:v>82.055127564356411</c:v>
                </c:pt>
                <c:pt idx="3858">
                  <c:v>81.895140980198065</c:v>
                </c:pt>
                <c:pt idx="3859">
                  <c:v>81.715493049504985</c:v>
                </c:pt>
                <c:pt idx="3860">
                  <c:v>81.512159881188083</c:v>
                </c:pt>
                <c:pt idx="3861">
                  <c:v>81.305665188118851</c:v>
                </c:pt>
                <c:pt idx="3862">
                  <c:v>81.080840524752475</c:v>
                </c:pt>
                <c:pt idx="3863">
                  <c:v>80.851780198019782</c:v>
                </c:pt>
                <c:pt idx="3864">
                  <c:v>80.640698851485112</c:v>
                </c:pt>
                <c:pt idx="3865">
                  <c:v>80.474579227722799</c:v>
                </c:pt>
                <c:pt idx="3866">
                  <c:v>80.339649722772279</c:v>
                </c:pt>
                <c:pt idx="3867">
                  <c:v>80.211611594059406</c:v>
                </c:pt>
                <c:pt idx="3868">
                  <c:v>80.092726702970296</c:v>
                </c:pt>
                <c:pt idx="3869">
                  <c:v>79.972756811881155</c:v>
                </c:pt>
                <c:pt idx="3870">
                  <c:v>79.840430356435633</c:v>
                </c:pt>
                <c:pt idx="3871">
                  <c:v>79.703784782178218</c:v>
                </c:pt>
                <c:pt idx="3872">
                  <c:v>79.55306924752476</c:v>
                </c:pt>
                <c:pt idx="3873">
                  <c:v>79.390827762376205</c:v>
                </c:pt>
                <c:pt idx="3874">
                  <c:v>79.207838594059425</c:v>
                </c:pt>
                <c:pt idx="3875">
                  <c:v>79.008658683168306</c:v>
                </c:pt>
                <c:pt idx="3876">
                  <c:v>78.777175594059401</c:v>
                </c:pt>
                <c:pt idx="3877">
                  <c:v>78.517982504950467</c:v>
                </c:pt>
                <c:pt idx="3878">
                  <c:v>78.244230415841599</c:v>
                </c:pt>
                <c:pt idx="3879">
                  <c:v>77.962190910891081</c:v>
                </c:pt>
                <c:pt idx="3880">
                  <c:v>77.703668722772278</c:v>
                </c:pt>
                <c:pt idx="3881">
                  <c:v>77.473715554455481</c:v>
                </c:pt>
                <c:pt idx="3882">
                  <c:v>77.244521504950498</c:v>
                </c:pt>
                <c:pt idx="3883">
                  <c:v>77.01404637623763</c:v>
                </c:pt>
                <c:pt idx="3884">
                  <c:v>76.804804366336654</c:v>
                </c:pt>
                <c:pt idx="3885">
                  <c:v>76.600833841584148</c:v>
                </c:pt>
                <c:pt idx="3886">
                  <c:v>76.392350118811848</c:v>
                </c:pt>
                <c:pt idx="3887">
                  <c:v>76.187762267326747</c:v>
                </c:pt>
                <c:pt idx="3888">
                  <c:v>75.986875643564375</c:v>
                </c:pt>
                <c:pt idx="3889">
                  <c:v>75.790738346534638</c:v>
                </c:pt>
                <c:pt idx="3890">
                  <c:v>75.59715871287132</c:v>
                </c:pt>
                <c:pt idx="3891">
                  <c:v>75.419774554455429</c:v>
                </c:pt>
                <c:pt idx="3892">
                  <c:v>75.259413009900967</c:v>
                </c:pt>
                <c:pt idx="3893">
                  <c:v>75.108328524752451</c:v>
                </c:pt>
                <c:pt idx="3894">
                  <c:v>74.942110504950506</c:v>
                </c:pt>
                <c:pt idx="3895">
                  <c:v>74.771255237623791</c:v>
                </c:pt>
                <c:pt idx="3896">
                  <c:v>74.586561089108926</c:v>
                </c:pt>
                <c:pt idx="3897">
                  <c:v>74.390121920792055</c:v>
                </c:pt>
                <c:pt idx="3898">
                  <c:v>74.188143564356437</c:v>
                </c:pt>
                <c:pt idx="3899">
                  <c:v>73.981608524752474</c:v>
                </c:pt>
                <c:pt idx="3900">
                  <c:v>73.787604960396052</c:v>
                </c:pt>
                <c:pt idx="3901">
                  <c:v>73.602301138613853</c:v>
                </c:pt>
                <c:pt idx="3902">
                  <c:v>73.42500467326731</c:v>
                </c:pt>
                <c:pt idx="3903">
                  <c:v>73.266154009901001</c:v>
                </c:pt>
                <c:pt idx="3904">
                  <c:v>73.12696665346536</c:v>
                </c:pt>
                <c:pt idx="3905">
                  <c:v>73.002719693069309</c:v>
                </c:pt>
                <c:pt idx="3906">
                  <c:v>72.904574653465346</c:v>
                </c:pt>
                <c:pt idx="3907">
                  <c:v>72.814725138613852</c:v>
                </c:pt>
                <c:pt idx="3908">
                  <c:v>72.747671425742624</c:v>
                </c:pt>
                <c:pt idx="3909">
                  <c:v>72.674389039603966</c:v>
                </c:pt>
                <c:pt idx="3910">
                  <c:v>72.584642386138626</c:v>
                </c:pt>
                <c:pt idx="3911">
                  <c:v>72.461113207920747</c:v>
                </c:pt>
                <c:pt idx="3912">
                  <c:v>72.330512099009908</c:v>
                </c:pt>
                <c:pt idx="3913">
                  <c:v>72.186856316831694</c:v>
                </c:pt>
                <c:pt idx="3914">
                  <c:v>72.050504920792079</c:v>
                </c:pt>
                <c:pt idx="3915">
                  <c:v>71.889773574257447</c:v>
                </c:pt>
                <c:pt idx="3916">
                  <c:v>71.729673148514863</c:v>
                </c:pt>
                <c:pt idx="3917">
                  <c:v>71.578452940594062</c:v>
                </c:pt>
                <c:pt idx="3918">
                  <c:v>71.442858049504963</c:v>
                </c:pt>
                <c:pt idx="3919">
                  <c:v>71.332005504950516</c:v>
                </c:pt>
                <c:pt idx="3920">
                  <c:v>71.248821069306942</c:v>
                </c:pt>
                <c:pt idx="3921">
                  <c:v>71.19535705940595</c:v>
                </c:pt>
                <c:pt idx="3922">
                  <c:v>71.156480554455442</c:v>
                </c:pt>
                <c:pt idx="3923">
                  <c:v>71.128605990099032</c:v>
                </c:pt>
                <c:pt idx="3924">
                  <c:v>71.104211198019797</c:v>
                </c:pt>
                <c:pt idx="3925">
                  <c:v>71.073312475247491</c:v>
                </c:pt>
                <c:pt idx="3926">
                  <c:v>71.028655405940597</c:v>
                </c:pt>
                <c:pt idx="3927">
                  <c:v>70.974548445544556</c:v>
                </c:pt>
                <c:pt idx="3928">
                  <c:v>70.912275544554447</c:v>
                </c:pt>
                <c:pt idx="3929">
                  <c:v>70.848993029702982</c:v>
                </c:pt>
                <c:pt idx="3930">
                  <c:v>70.783671178217844</c:v>
                </c:pt>
                <c:pt idx="3931">
                  <c:v>70.705986782178229</c:v>
                </c:pt>
                <c:pt idx="3932">
                  <c:v>70.62588173267325</c:v>
                </c:pt>
                <c:pt idx="3933">
                  <c:v>70.538524584158424</c:v>
                </c:pt>
                <c:pt idx="3934">
                  <c:v>70.430392653465333</c:v>
                </c:pt>
                <c:pt idx="3935">
                  <c:v>70.319085178217804</c:v>
                </c:pt>
                <c:pt idx="3936">
                  <c:v>70.213276326732654</c:v>
                </c:pt>
                <c:pt idx="3937">
                  <c:v>70.10563240594054</c:v>
                </c:pt>
                <c:pt idx="3938">
                  <c:v>69.995756762376246</c:v>
                </c:pt>
                <c:pt idx="3939">
                  <c:v>69.889436623762364</c:v>
                </c:pt>
                <c:pt idx="3940">
                  <c:v>69.791220762376241</c:v>
                </c:pt>
                <c:pt idx="3941">
                  <c:v>69.712310782178207</c:v>
                </c:pt>
                <c:pt idx="3942">
                  <c:v>69.637421801980182</c:v>
                </c:pt>
                <c:pt idx="3943">
                  <c:v>69.572974029703033</c:v>
                </c:pt>
                <c:pt idx="3944">
                  <c:v>69.510353673267304</c:v>
                </c:pt>
                <c:pt idx="3945">
                  <c:v>69.448059000000015</c:v>
                </c:pt>
                <c:pt idx="3946">
                  <c:v>69.385722821782167</c:v>
                </c:pt>
                <c:pt idx="3947">
                  <c:v>69.318085950495032</c:v>
                </c:pt>
                <c:pt idx="3948">
                  <c:v>69.257893435643538</c:v>
                </c:pt>
                <c:pt idx="3949">
                  <c:v>69.19537470297027</c:v>
                </c:pt>
                <c:pt idx="3950">
                  <c:v>69.129663653465357</c:v>
                </c:pt>
                <c:pt idx="3951">
                  <c:v>69.064782495049513</c:v>
                </c:pt>
                <c:pt idx="3952">
                  <c:v>68.989574376237641</c:v>
                </c:pt>
                <c:pt idx="3953">
                  <c:v>68.910737495049489</c:v>
                </c:pt>
                <c:pt idx="3954">
                  <c:v>68.837548980198022</c:v>
                </c:pt>
                <c:pt idx="3955">
                  <c:v>68.756862009900985</c:v>
                </c:pt>
                <c:pt idx="3956">
                  <c:v>68.681413475247552</c:v>
                </c:pt>
                <c:pt idx="3957">
                  <c:v>68.600771247524776</c:v>
                </c:pt>
                <c:pt idx="3958">
                  <c:v>68.529675069306919</c:v>
                </c:pt>
                <c:pt idx="3959">
                  <c:v>68.462214811881168</c:v>
                </c:pt>
                <c:pt idx="3960">
                  <c:v>68.393912752475259</c:v>
                </c:pt>
                <c:pt idx="3961">
                  <c:v>68.30548229702967</c:v>
                </c:pt>
                <c:pt idx="3962">
                  <c:v>68.209153356435664</c:v>
                </c:pt>
                <c:pt idx="3963">
                  <c:v>68.105141465346563</c:v>
                </c:pt>
                <c:pt idx="3964">
                  <c:v>68.024993207920772</c:v>
                </c:pt>
                <c:pt idx="3965">
                  <c:v>67.951419940594064</c:v>
                </c:pt>
                <c:pt idx="3966">
                  <c:v>67.890727554455452</c:v>
                </c:pt>
                <c:pt idx="3967">
                  <c:v>67.854322198019787</c:v>
                </c:pt>
                <c:pt idx="3968">
                  <c:v>67.841081960396053</c:v>
                </c:pt>
                <c:pt idx="3969">
                  <c:v>67.834686069306926</c:v>
                </c:pt>
                <c:pt idx="3970">
                  <c:v>67.818065297029719</c:v>
                </c:pt>
                <c:pt idx="3971">
                  <c:v>67.773746881188117</c:v>
                </c:pt>
                <c:pt idx="3972">
                  <c:v>67.697901891089131</c:v>
                </c:pt>
                <c:pt idx="3973">
                  <c:v>67.614218346534656</c:v>
                </c:pt>
                <c:pt idx="3974">
                  <c:v>67.533377425742586</c:v>
                </c:pt>
                <c:pt idx="3975">
                  <c:v>67.443081841584146</c:v>
                </c:pt>
                <c:pt idx="3976">
                  <c:v>67.338587732673275</c:v>
                </c:pt>
                <c:pt idx="3977">
                  <c:v>67.239827524752457</c:v>
                </c:pt>
                <c:pt idx="3978">
                  <c:v>67.124159554455417</c:v>
                </c:pt>
                <c:pt idx="3979">
                  <c:v>67.03325363366335</c:v>
                </c:pt>
                <c:pt idx="3980">
                  <c:v>66.954863366336596</c:v>
                </c:pt>
                <c:pt idx="3981">
                  <c:v>66.904673584158402</c:v>
                </c:pt>
                <c:pt idx="3982">
                  <c:v>66.859328891089092</c:v>
                </c:pt>
                <c:pt idx="3983">
                  <c:v>66.826809524752477</c:v>
                </c:pt>
                <c:pt idx="3984">
                  <c:v>66.800060138613844</c:v>
                </c:pt>
                <c:pt idx="3985">
                  <c:v>66.787118069306914</c:v>
                </c:pt>
                <c:pt idx="3986">
                  <c:v>66.773353158415844</c:v>
                </c:pt>
                <c:pt idx="3987">
                  <c:v>66.742079821782156</c:v>
                </c:pt>
                <c:pt idx="3988">
                  <c:v>66.693946099009906</c:v>
                </c:pt>
                <c:pt idx="3989">
                  <c:v>66.639453029702977</c:v>
                </c:pt>
                <c:pt idx="3990">
                  <c:v>66.563406613861417</c:v>
                </c:pt>
                <c:pt idx="3991">
                  <c:v>66.485200356435641</c:v>
                </c:pt>
                <c:pt idx="3992">
                  <c:v>66.413033445544571</c:v>
                </c:pt>
                <c:pt idx="3993">
                  <c:v>66.338064396039627</c:v>
                </c:pt>
                <c:pt idx="3994">
                  <c:v>66.259230594059417</c:v>
                </c:pt>
                <c:pt idx="3995">
                  <c:v>66.18166863366335</c:v>
                </c:pt>
                <c:pt idx="3996">
                  <c:v>66.126706891089114</c:v>
                </c:pt>
                <c:pt idx="3997">
                  <c:v>66.067138227722779</c:v>
                </c:pt>
                <c:pt idx="3998">
                  <c:v>66.011394643564387</c:v>
                </c:pt>
                <c:pt idx="3999">
                  <c:v>65.959003346534686</c:v>
                </c:pt>
                <c:pt idx="4000">
                  <c:v>65.901694108910874</c:v>
                </c:pt>
                <c:pt idx="4001">
                  <c:v>65.830055633663363</c:v>
                </c:pt>
                <c:pt idx="4002">
                  <c:v>65.755302257425726</c:v>
                </c:pt>
                <c:pt idx="4003">
                  <c:v>65.680220168316836</c:v>
                </c:pt>
                <c:pt idx="4004">
                  <c:v>65.586046386138591</c:v>
                </c:pt>
                <c:pt idx="4005">
                  <c:v>65.496716891089093</c:v>
                </c:pt>
                <c:pt idx="4006">
                  <c:v>65.414987831683163</c:v>
                </c:pt>
                <c:pt idx="4007">
                  <c:v>65.35445934653464</c:v>
                </c:pt>
                <c:pt idx="4008">
                  <c:v>65.305856841584173</c:v>
                </c:pt>
                <c:pt idx="4009">
                  <c:v>65.275136485148508</c:v>
                </c:pt>
                <c:pt idx="4010">
                  <c:v>65.258152306930697</c:v>
                </c:pt>
                <c:pt idx="4011">
                  <c:v>65.252035910891095</c:v>
                </c:pt>
                <c:pt idx="4012">
                  <c:v>65.252671396039617</c:v>
                </c:pt>
                <c:pt idx="4013">
                  <c:v>65.252024752475265</c:v>
                </c:pt>
                <c:pt idx="4014">
                  <c:v>65.25217316831683</c:v>
                </c:pt>
                <c:pt idx="4015">
                  <c:v>65.240643633663353</c:v>
                </c:pt>
                <c:pt idx="4016">
                  <c:v>65.211129415841583</c:v>
                </c:pt>
                <c:pt idx="4017">
                  <c:v>65.157128326732689</c:v>
                </c:pt>
                <c:pt idx="4018">
                  <c:v>65.091054158415815</c:v>
                </c:pt>
                <c:pt idx="4019">
                  <c:v>65.013885386138625</c:v>
                </c:pt>
                <c:pt idx="4020">
                  <c:v>64.938020673267317</c:v>
                </c:pt>
                <c:pt idx="4021">
                  <c:v>64.878733900990071</c:v>
                </c:pt>
                <c:pt idx="4022">
                  <c:v>64.836947217821759</c:v>
                </c:pt>
                <c:pt idx="4023">
                  <c:v>64.821133792079223</c:v>
                </c:pt>
                <c:pt idx="4024">
                  <c:v>64.815897871287149</c:v>
                </c:pt>
                <c:pt idx="4025">
                  <c:v>64.806119306930725</c:v>
                </c:pt>
                <c:pt idx="4026">
                  <c:v>64.796571990099011</c:v>
                </c:pt>
                <c:pt idx="4027">
                  <c:v>64.77824904950495</c:v>
                </c:pt>
                <c:pt idx="4028">
                  <c:v>64.751262643564331</c:v>
                </c:pt>
                <c:pt idx="4029">
                  <c:v>64.689824762376219</c:v>
                </c:pt>
                <c:pt idx="4030">
                  <c:v>64.625108009900998</c:v>
                </c:pt>
                <c:pt idx="4031">
                  <c:v>64.544686841584152</c:v>
                </c:pt>
                <c:pt idx="4032">
                  <c:v>64.467195702970287</c:v>
                </c:pt>
                <c:pt idx="4033">
                  <c:v>64.387413138613837</c:v>
                </c:pt>
                <c:pt idx="4034">
                  <c:v>64.294256673267327</c:v>
                </c:pt>
                <c:pt idx="4035">
                  <c:v>64.233340475247559</c:v>
                </c:pt>
                <c:pt idx="4036">
                  <c:v>64.179269000000019</c:v>
                </c:pt>
                <c:pt idx="4037">
                  <c:v>64.144756881188101</c:v>
                </c:pt>
                <c:pt idx="4038">
                  <c:v>64.128545227722782</c:v>
                </c:pt>
                <c:pt idx="4039">
                  <c:v>64.126650485148545</c:v>
                </c:pt>
                <c:pt idx="4040">
                  <c:v>64.126780465346528</c:v>
                </c:pt>
                <c:pt idx="4041">
                  <c:v>64.128386435643549</c:v>
                </c:pt>
                <c:pt idx="4042">
                  <c:v>64.133253128712866</c:v>
                </c:pt>
                <c:pt idx="4043">
                  <c:v>64.136077405940597</c:v>
                </c:pt>
                <c:pt idx="4044">
                  <c:v>64.132568495049497</c:v>
                </c:pt>
                <c:pt idx="4045">
                  <c:v>64.11139744554454</c:v>
                </c:pt>
                <c:pt idx="4046">
                  <c:v>64.067464960396052</c:v>
                </c:pt>
                <c:pt idx="4047">
                  <c:v>64.045308326732638</c:v>
                </c:pt>
                <c:pt idx="4048">
                  <c:v>64.031006772277209</c:v>
                </c:pt>
                <c:pt idx="4049">
                  <c:v>64.024483970297041</c:v>
                </c:pt>
                <c:pt idx="4050">
                  <c:v>64.016932207920789</c:v>
                </c:pt>
                <c:pt idx="4051">
                  <c:v>64.005031900990105</c:v>
                </c:pt>
                <c:pt idx="4052">
                  <c:v>63.99182394059406</c:v>
                </c:pt>
                <c:pt idx="4053">
                  <c:v>63.988699346534652</c:v>
                </c:pt>
                <c:pt idx="4054">
                  <c:v>63.9882126930693</c:v>
                </c:pt>
                <c:pt idx="4055">
                  <c:v>63.988296554455438</c:v>
                </c:pt>
                <c:pt idx="4056">
                  <c:v>63.988248297029685</c:v>
                </c:pt>
                <c:pt idx="4057">
                  <c:v>63.98808165346535</c:v>
                </c:pt>
                <c:pt idx="4058">
                  <c:v>63.986154405940596</c:v>
                </c:pt>
                <c:pt idx="4059">
                  <c:v>63.970738356435646</c:v>
                </c:pt>
                <c:pt idx="4060">
                  <c:v>63.933288138613875</c:v>
                </c:pt>
                <c:pt idx="4061">
                  <c:v>63.893717257425742</c:v>
                </c:pt>
                <c:pt idx="4062">
                  <c:v>63.865460900990108</c:v>
                </c:pt>
                <c:pt idx="4063">
                  <c:v>63.848009732673283</c:v>
                </c:pt>
                <c:pt idx="4064">
                  <c:v>63.839724653465353</c:v>
                </c:pt>
                <c:pt idx="4065">
                  <c:v>63.837873079207945</c:v>
                </c:pt>
                <c:pt idx="4066">
                  <c:v>63.838349702970312</c:v>
                </c:pt>
                <c:pt idx="4067">
                  <c:v>63.838934188118827</c:v>
                </c:pt>
                <c:pt idx="4068">
                  <c:v>63.83952889108911</c:v>
                </c:pt>
                <c:pt idx="4069">
                  <c:v>63.83948013861383</c:v>
                </c:pt>
                <c:pt idx="4070">
                  <c:v>63.84005010891088</c:v>
                </c:pt>
                <c:pt idx="4071">
                  <c:v>63.838201693069294</c:v>
                </c:pt>
                <c:pt idx="4072">
                  <c:v>63.838238504950496</c:v>
                </c:pt>
                <c:pt idx="4073">
                  <c:v>63.836781811881202</c:v>
                </c:pt>
                <c:pt idx="4074">
                  <c:v>63.833606108910885</c:v>
                </c:pt>
                <c:pt idx="4075">
                  <c:v>63.833887722772261</c:v>
                </c:pt>
                <c:pt idx="4076">
                  <c:v>63.837494910891074</c:v>
                </c:pt>
                <c:pt idx="4077">
                  <c:v>63.848156148514832</c:v>
                </c:pt>
                <c:pt idx="4078">
                  <c:v>63.882701574257453</c:v>
                </c:pt>
                <c:pt idx="4079">
                  <c:v>63.939269029702942</c:v>
                </c:pt>
                <c:pt idx="4080">
                  <c:v>64.003079267326726</c:v>
                </c:pt>
                <c:pt idx="4081">
                  <c:v>64.065545237623752</c:v>
                </c:pt>
                <c:pt idx="4082">
                  <c:v>64.132179118811877</c:v>
                </c:pt>
                <c:pt idx="4083">
                  <c:v>64.179000217821795</c:v>
                </c:pt>
                <c:pt idx="4084">
                  <c:v>64.22966774257425</c:v>
                </c:pt>
                <c:pt idx="4085">
                  <c:v>64.255100000000041</c:v>
                </c:pt>
                <c:pt idx="4086">
                  <c:v>64.288069207920771</c:v>
                </c:pt>
                <c:pt idx="4087">
                  <c:v>64.303599386138586</c:v>
                </c:pt>
                <c:pt idx="4088">
                  <c:v>64.314340217821808</c:v>
                </c:pt>
                <c:pt idx="4089">
                  <c:v>64.321141405940608</c:v>
                </c:pt>
                <c:pt idx="4090">
                  <c:v>64.331497534653508</c:v>
                </c:pt>
                <c:pt idx="4091">
                  <c:v>64.34058844554454</c:v>
                </c:pt>
                <c:pt idx="4092">
                  <c:v>64.352991376237625</c:v>
                </c:pt>
                <c:pt idx="4093">
                  <c:v>64.380689019801963</c:v>
                </c:pt>
                <c:pt idx="4094">
                  <c:v>64.394036257425753</c:v>
                </c:pt>
                <c:pt idx="4095">
                  <c:v>64.414223495049526</c:v>
                </c:pt>
                <c:pt idx="4096">
                  <c:v>64.441839128712886</c:v>
                </c:pt>
                <c:pt idx="4097">
                  <c:v>64.474211990099008</c:v>
                </c:pt>
                <c:pt idx="4098">
                  <c:v>64.523412465346539</c:v>
                </c:pt>
                <c:pt idx="4099">
                  <c:v>64.54724685148517</c:v>
                </c:pt>
                <c:pt idx="4100">
                  <c:v>64.600893089108894</c:v>
                </c:pt>
                <c:pt idx="4101">
                  <c:v>64.641840346534664</c:v>
                </c:pt>
                <c:pt idx="4102">
                  <c:v>64.668551039603955</c:v>
                </c:pt>
                <c:pt idx="4103">
                  <c:v>64.693742514851508</c:v>
                </c:pt>
                <c:pt idx="4104">
                  <c:v>64.714484168316815</c:v>
                </c:pt>
                <c:pt idx="4105">
                  <c:v>64.735432366336624</c:v>
                </c:pt>
                <c:pt idx="4106">
                  <c:v>64.766055465346554</c:v>
                </c:pt>
                <c:pt idx="4107">
                  <c:v>64.813904940594085</c:v>
                </c:pt>
                <c:pt idx="4108">
                  <c:v>64.872900554455484</c:v>
                </c:pt>
                <c:pt idx="4109">
                  <c:v>64.936012465346522</c:v>
                </c:pt>
                <c:pt idx="4110">
                  <c:v>64.996272772277237</c:v>
                </c:pt>
                <c:pt idx="4111">
                  <c:v>65.061056980198032</c:v>
                </c:pt>
                <c:pt idx="4112">
                  <c:v>65.119822554455439</c:v>
                </c:pt>
                <c:pt idx="4113">
                  <c:v>65.171940069306956</c:v>
                </c:pt>
                <c:pt idx="4114">
                  <c:v>65.215276158415833</c:v>
                </c:pt>
                <c:pt idx="4115">
                  <c:v>65.243455168316828</c:v>
                </c:pt>
                <c:pt idx="4116">
                  <c:v>65.273164049504942</c:v>
                </c:pt>
                <c:pt idx="4117">
                  <c:v>65.291599089108871</c:v>
                </c:pt>
                <c:pt idx="4118">
                  <c:v>65.316072663366342</c:v>
                </c:pt>
                <c:pt idx="4119">
                  <c:v>65.351367920792043</c:v>
                </c:pt>
                <c:pt idx="4120">
                  <c:v>65.396960772277225</c:v>
                </c:pt>
                <c:pt idx="4121">
                  <c:v>65.460671574257404</c:v>
                </c:pt>
                <c:pt idx="4122">
                  <c:v>65.538447930693096</c:v>
                </c:pt>
                <c:pt idx="4123">
                  <c:v>65.630877138613855</c:v>
                </c:pt>
                <c:pt idx="4124">
                  <c:v>65.73021185148518</c:v>
                </c:pt>
                <c:pt idx="4125">
                  <c:v>65.833293524752477</c:v>
                </c:pt>
                <c:pt idx="4126">
                  <c:v>65.932870683168346</c:v>
                </c:pt>
                <c:pt idx="4127">
                  <c:v>66.008535811881217</c:v>
                </c:pt>
                <c:pt idx="4128">
                  <c:v>66.073155099009909</c:v>
                </c:pt>
                <c:pt idx="4129">
                  <c:v>66.123958168316861</c:v>
                </c:pt>
                <c:pt idx="4130">
                  <c:v>66.157191029702958</c:v>
                </c:pt>
                <c:pt idx="4131">
                  <c:v>66.173334128712895</c:v>
                </c:pt>
                <c:pt idx="4132">
                  <c:v>66.194044633663381</c:v>
                </c:pt>
                <c:pt idx="4133">
                  <c:v>66.212235534653459</c:v>
                </c:pt>
                <c:pt idx="4134">
                  <c:v>66.252946039603984</c:v>
                </c:pt>
                <c:pt idx="4135">
                  <c:v>66.306209019802012</c:v>
                </c:pt>
                <c:pt idx="4136">
                  <c:v>66.392557584158425</c:v>
                </c:pt>
                <c:pt idx="4137">
                  <c:v>66.520614712871279</c:v>
                </c:pt>
                <c:pt idx="4138">
                  <c:v>66.675743000000011</c:v>
                </c:pt>
                <c:pt idx="4139">
                  <c:v>66.831178772277227</c:v>
                </c:pt>
                <c:pt idx="4140">
                  <c:v>66.975843722772282</c:v>
                </c:pt>
                <c:pt idx="4141">
                  <c:v>67.111824009901028</c:v>
                </c:pt>
                <c:pt idx="4142">
                  <c:v>67.265412752475214</c:v>
                </c:pt>
                <c:pt idx="4143">
                  <c:v>67.40836826732675</c:v>
                </c:pt>
                <c:pt idx="4144">
                  <c:v>67.538032019801975</c:v>
                </c:pt>
                <c:pt idx="4145">
                  <c:v>67.625794970297051</c:v>
                </c:pt>
                <c:pt idx="4146">
                  <c:v>67.693425316831679</c:v>
                </c:pt>
                <c:pt idx="4147">
                  <c:v>67.727732465346534</c:v>
                </c:pt>
                <c:pt idx="4148">
                  <c:v>67.754958742574246</c:v>
                </c:pt>
                <c:pt idx="4149">
                  <c:v>67.792192435643585</c:v>
                </c:pt>
                <c:pt idx="4150">
                  <c:v>67.851474267326722</c:v>
                </c:pt>
                <c:pt idx="4151">
                  <c:v>67.934660524752488</c:v>
                </c:pt>
                <c:pt idx="4152">
                  <c:v>68.022853495049503</c:v>
                </c:pt>
                <c:pt idx="4153">
                  <c:v>68.107872069306964</c:v>
                </c:pt>
                <c:pt idx="4154">
                  <c:v>68.206125069306921</c:v>
                </c:pt>
                <c:pt idx="4155">
                  <c:v>68.296184801980189</c:v>
                </c:pt>
                <c:pt idx="4156">
                  <c:v>68.390162742574233</c:v>
                </c:pt>
                <c:pt idx="4157">
                  <c:v>68.477232623762347</c:v>
                </c:pt>
                <c:pt idx="4158">
                  <c:v>68.568412247524748</c:v>
                </c:pt>
                <c:pt idx="4159">
                  <c:v>68.66868174257425</c:v>
                </c:pt>
                <c:pt idx="4160">
                  <c:v>68.742860653465357</c:v>
                </c:pt>
                <c:pt idx="4161">
                  <c:v>68.822273772277242</c:v>
                </c:pt>
                <c:pt idx="4162">
                  <c:v>68.880141000000023</c:v>
                </c:pt>
                <c:pt idx="4163">
                  <c:v>68.948215465346522</c:v>
                </c:pt>
                <c:pt idx="4164">
                  <c:v>69.012877772277236</c:v>
                </c:pt>
                <c:pt idx="4165">
                  <c:v>69.083369970297028</c:v>
                </c:pt>
                <c:pt idx="4166">
                  <c:v>69.158518495049492</c:v>
                </c:pt>
                <c:pt idx="4167">
                  <c:v>69.253405613861403</c:v>
                </c:pt>
                <c:pt idx="4168">
                  <c:v>69.37065606930696</c:v>
                </c:pt>
                <c:pt idx="4169">
                  <c:v>69.49928039603958</c:v>
                </c:pt>
                <c:pt idx="4170">
                  <c:v>69.627224277227711</c:v>
                </c:pt>
                <c:pt idx="4171">
                  <c:v>69.743119663366372</c:v>
                </c:pt>
                <c:pt idx="4172">
                  <c:v>69.834837564356434</c:v>
                </c:pt>
                <c:pt idx="4173">
                  <c:v>69.905368415841565</c:v>
                </c:pt>
                <c:pt idx="4174">
                  <c:v>69.957519910891094</c:v>
                </c:pt>
                <c:pt idx="4175">
                  <c:v>70.013900425742577</c:v>
                </c:pt>
                <c:pt idx="4176">
                  <c:v>70.054762059405945</c:v>
                </c:pt>
                <c:pt idx="4177">
                  <c:v>70.104111287128717</c:v>
                </c:pt>
                <c:pt idx="4178">
                  <c:v>70.149404554455401</c:v>
                </c:pt>
                <c:pt idx="4179">
                  <c:v>70.182402059405931</c:v>
                </c:pt>
                <c:pt idx="4180">
                  <c:v>70.226345386138618</c:v>
                </c:pt>
                <c:pt idx="4181">
                  <c:v>70.27732809900985</c:v>
                </c:pt>
                <c:pt idx="4182">
                  <c:v>70.321907346534672</c:v>
                </c:pt>
                <c:pt idx="4183">
                  <c:v>70.391354693069317</c:v>
                </c:pt>
                <c:pt idx="4184">
                  <c:v>70.457893445544556</c:v>
                </c:pt>
                <c:pt idx="4185">
                  <c:v>70.54061212871288</c:v>
                </c:pt>
                <c:pt idx="4186">
                  <c:v>70.609166366336638</c:v>
                </c:pt>
                <c:pt idx="4187">
                  <c:v>70.678239178217822</c:v>
                </c:pt>
                <c:pt idx="4188">
                  <c:v>70.736696019802011</c:v>
                </c:pt>
                <c:pt idx="4189">
                  <c:v>70.80375960396043</c:v>
                </c:pt>
                <c:pt idx="4190">
                  <c:v>70.844006178217825</c:v>
                </c:pt>
                <c:pt idx="4191">
                  <c:v>70.877387168316815</c:v>
                </c:pt>
                <c:pt idx="4192">
                  <c:v>70.895050118811881</c:v>
                </c:pt>
                <c:pt idx="4193">
                  <c:v>70.905211831683161</c:v>
                </c:pt>
                <c:pt idx="4194">
                  <c:v>70.916324544554442</c:v>
                </c:pt>
                <c:pt idx="4195">
                  <c:v>70.936195861386139</c:v>
                </c:pt>
                <c:pt idx="4196">
                  <c:v>70.949644227722771</c:v>
                </c:pt>
                <c:pt idx="4197">
                  <c:v>70.989898415841566</c:v>
                </c:pt>
                <c:pt idx="4198">
                  <c:v>71.040962009900994</c:v>
                </c:pt>
                <c:pt idx="4199">
                  <c:v>71.110991059405976</c:v>
                </c:pt>
                <c:pt idx="4200">
                  <c:v>71.195413118811871</c:v>
                </c:pt>
                <c:pt idx="4201">
                  <c:v>71.284192306930706</c:v>
                </c:pt>
                <c:pt idx="4202">
                  <c:v>71.349686930693082</c:v>
                </c:pt>
                <c:pt idx="4203">
                  <c:v>71.384015603960435</c:v>
                </c:pt>
                <c:pt idx="4204">
                  <c:v>71.401219732673269</c:v>
                </c:pt>
                <c:pt idx="4205">
                  <c:v>71.403460465346541</c:v>
                </c:pt>
                <c:pt idx="4206">
                  <c:v>71.40334476237625</c:v>
                </c:pt>
                <c:pt idx="4207">
                  <c:v>71.401351485148538</c:v>
                </c:pt>
                <c:pt idx="4208">
                  <c:v>71.400585801980185</c:v>
                </c:pt>
                <c:pt idx="4209">
                  <c:v>71.400308128712922</c:v>
                </c:pt>
                <c:pt idx="4210">
                  <c:v>71.400409910891113</c:v>
                </c:pt>
                <c:pt idx="4211">
                  <c:v>71.400477217821802</c:v>
                </c:pt>
                <c:pt idx="4212">
                  <c:v>71.402565900990083</c:v>
                </c:pt>
                <c:pt idx="4213">
                  <c:v>71.404409762376275</c:v>
                </c:pt>
                <c:pt idx="4214">
                  <c:v>71.407452633663382</c:v>
                </c:pt>
                <c:pt idx="4215">
                  <c:v>71.419025564356474</c:v>
                </c:pt>
                <c:pt idx="4216">
                  <c:v>71.432769415841591</c:v>
                </c:pt>
                <c:pt idx="4217">
                  <c:v>71.44837851485147</c:v>
                </c:pt>
                <c:pt idx="4218">
                  <c:v>71.46324837623763</c:v>
                </c:pt>
                <c:pt idx="4219">
                  <c:v>71.47121511881187</c:v>
                </c:pt>
                <c:pt idx="4220">
                  <c:v>71.473080841584164</c:v>
                </c:pt>
                <c:pt idx="4221">
                  <c:v>71.469300564356445</c:v>
                </c:pt>
                <c:pt idx="4222">
                  <c:v>71.454697910891056</c:v>
                </c:pt>
                <c:pt idx="4223">
                  <c:v>71.425112811881178</c:v>
                </c:pt>
                <c:pt idx="4224">
                  <c:v>71.39385406930694</c:v>
                </c:pt>
                <c:pt idx="4225">
                  <c:v>71.359260118811903</c:v>
                </c:pt>
                <c:pt idx="4226">
                  <c:v>71.320794881188107</c:v>
                </c:pt>
                <c:pt idx="4227">
                  <c:v>71.278694405940598</c:v>
                </c:pt>
                <c:pt idx="4228">
                  <c:v>71.231326544554463</c:v>
                </c:pt>
                <c:pt idx="4229">
                  <c:v>71.207880762376263</c:v>
                </c:pt>
                <c:pt idx="4230">
                  <c:v>71.182716108910881</c:v>
                </c:pt>
                <c:pt idx="4231">
                  <c:v>71.155430653465373</c:v>
                </c:pt>
                <c:pt idx="4232">
                  <c:v>71.125879089108878</c:v>
                </c:pt>
                <c:pt idx="4233">
                  <c:v>71.087982227722776</c:v>
                </c:pt>
                <c:pt idx="4234">
                  <c:v>71.03070126732672</c:v>
                </c:pt>
                <c:pt idx="4235">
                  <c:v>70.964623445544547</c:v>
                </c:pt>
                <c:pt idx="4236">
                  <c:v>70.887934722772272</c:v>
                </c:pt>
                <c:pt idx="4237">
                  <c:v>70.827038287128701</c:v>
                </c:pt>
                <c:pt idx="4238">
                  <c:v>70.767094990099011</c:v>
                </c:pt>
                <c:pt idx="4239">
                  <c:v>70.71771085148518</c:v>
                </c:pt>
                <c:pt idx="4240">
                  <c:v>70.667322158415857</c:v>
                </c:pt>
                <c:pt idx="4241">
                  <c:v>70.598303178217805</c:v>
                </c:pt>
                <c:pt idx="4242">
                  <c:v>70.53162191089109</c:v>
                </c:pt>
                <c:pt idx="4243">
                  <c:v>70.453139801980171</c:v>
                </c:pt>
                <c:pt idx="4244">
                  <c:v>70.380779970297013</c:v>
                </c:pt>
                <c:pt idx="4245">
                  <c:v>70.296976237623781</c:v>
                </c:pt>
                <c:pt idx="4246">
                  <c:v>70.213714693069306</c:v>
                </c:pt>
                <c:pt idx="4247">
                  <c:v>70.115593544554486</c:v>
                </c:pt>
                <c:pt idx="4248">
                  <c:v>70.007136564356401</c:v>
                </c:pt>
                <c:pt idx="4249">
                  <c:v>69.888530613861391</c:v>
                </c:pt>
                <c:pt idx="4250">
                  <c:v>69.766768960396035</c:v>
                </c:pt>
                <c:pt idx="4251">
                  <c:v>69.648105049504935</c:v>
                </c:pt>
                <c:pt idx="4252">
                  <c:v>69.528371861386191</c:v>
                </c:pt>
                <c:pt idx="4253">
                  <c:v>69.411949227722772</c:v>
                </c:pt>
                <c:pt idx="4254">
                  <c:v>69.311218584158411</c:v>
                </c:pt>
                <c:pt idx="4255">
                  <c:v>69.215054574257437</c:v>
                </c:pt>
                <c:pt idx="4256">
                  <c:v>69.126332514851498</c:v>
                </c:pt>
                <c:pt idx="4257">
                  <c:v>69.042671900990086</c:v>
                </c:pt>
                <c:pt idx="4258">
                  <c:v>68.965597306930675</c:v>
                </c:pt>
                <c:pt idx="4259">
                  <c:v>68.901550475247518</c:v>
                </c:pt>
                <c:pt idx="4260">
                  <c:v>68.85831411881189</c:v>
                </c:pt>
                <c:pt idx="4261">
                  <c:v>68.836183534653514</c:v>
                </c:pt>
                <c:pt idx="4262">
                  <c:v>68.819949485148499</c:v>
                </c:pt>
                <c:pt idx="4263">
                  <c:v>68.791598435643593</c:v>
                </c:pt>
                <c:pt idx="4264">
                  <c:v>68.756544465346536</c:v>
                </c:pt>
                <c:pt idx="4265">
                  <c:v>68.709309900990064</c:v>
                </c:pt>
                <c:pt idx="4266">
                  <c:v>68.663391920792066</c:v>
                </c:pt>
                <c:pt idx="4267">
                  <c:v>68.595635316831689</c:v>
                </c:pt>
                <c:pt idx="4268">
                  <c:v>68.531360099009873</c:v>
                </c:pt>
                <c:pt idx="4269">
                  <c:v>68.454665544554459</c:v>
                </c:pt>
                <c:pt idx="4270">
                  <c:v>68.37505553465347</c:v>
                </c:pt>
                <c:pt idx="4271">
                  <c:v>68.28833221782179</c:v>
                </c:pt>
                <c:pt idx="4272">
                  <c:v>68.208525485148513</c:v>
                </c:pt>
                <c:pt idx="4273">
                  <c:v>68.132572693069307</c:v>
                </c:pt>
                <c:pt idx="4274">
                  <c:v>68.069576683168336</c:v>
                </c:pt>
                <c:pt idx="4275">
                  <c:v>68.021589128712876</c:v>
                </c:pt>
                <c:pt idx="4276">
                  <c:v>67.972252613861357</c:v>
                </c:pt>
                <c:pt idx="4277">
                  <c:v>67.921254910891079</c:v>
                </c:pt>
                <c:pt idx="4278">
                  <c:v>67.871175376237616</c:v>
                </c:pt>
                <c:pt idx="4279">
                  <c:v>67.820447623762348</c:v>
                </c:pt>
                <c:pt idx="4280">
                  <c:v>67.747209128712896</c:v>
                </c:pt>
                <c:pt idx="4281">
                  <c:v>67.658644079207932</c:v>
                </c:pt>
                <c:pt idx="4282">
                  <c:v>67.566879801980193</c:v>
                </c:pt>
                <c:pt idx="4283">
                  <c:v>67.467062356435633</c:v>
                </c:pt>
                <c:pt idx="4284">
                  <c:v>67.363116277227746</c:v>
                </c:pt>
                <c:pt idx="4285">
                  <c:v>67.272388534653459</c:v>
                </c:pt>
                <c:pt idx="4286">
                  <c:v>67.179030465346486</c:v>
                </c:pt>
                <c:pt idx="4287">
                  <c:v>67.100654237623743</c:v>
                </c:pt>
                <c:pt idx="4288">
                  <c:v>67.03700953465345</c:v>
                </c:pt>
                <c:pt idx="4289">
                  <c:v>66.966720336633657</c:v>
                </c:pt>
                <c:pt idx="4290">
                  <c:v>66.925955029702962</c:v>
                </c:pt>
                <c:pt idx="4291">
                  <c:v>66.888775613861384</c:v>
                </c:pt>
                <c:pt idx="4292">
                  <c:v>66.853481673267353</c:v>
                </c:pt>
                <c:pt idx="4293">
                  <c:v>66.830151881188115</c:v>
                </c:pt>
                <c:pt idx="4294">
                  <c:v>66.805531168316804</c:v>
                </c:pt>
                <c:pt idx="4295">
                  <c:v>66.788517425742612</c:v>
                </c:pt>
                <c:pt idx="4296">
                  <c:v>66.773258396039594</c:v>
                </c:pt>
                <c:pt idx="4297">
                  <c:v>66.7479156732673</c:v>
                </c:pt>
                <c:pt idx="4298">
                  <c:v>66.702711762376239</c:v>
                </c:pt>
                <c:pt idx="4299">
                  <c:v>66.650607693069318</c:v>
                </c:pt>
                <c:pt idx="4300">
                  <c:v>66.56586465346534</c:v>
                </c:pt>
                <c:pt idx="4301">
                  <c:v>66.466823346534625</c:v>
                </c:pt>
                <c:pt idx="4302">
                  <c:v>66.372654564356395</c:v>
                </c:pt>
                <c:pt idx="4303">
                  <c:v>66.283294841584137</c:v>
                </c:pt>
                <c:pt idx="4304">
                  <c:v>66.189939861386122</c:v>
                </c:pt>
                <c:pt idx="4305">
                  <c:v>66.115900603960384</c:v>
                </c:pt>
                <c:pt idx="4306">
                  <c:v>66.046095960396073</c:v>
                </c:pt>
                <c:pt idx="4307">
                  <c:v>65.996546544554462</c:v>
                </c:pt>
                <c:pt idx="4308">
                  <c:v>65.972761356435612</c:v>
                </c:pt>
                <c:pt idx="4309">
                  <c:v>65.967673108910873</c:v>
                </c:pt>
                <c:pt idx="4310">
                  <c:v>65.968482772277227</c:v>
                </c:pt>
                <c:pt idx="4311">
                  <c:v>65.961018752475212</c:v>
                </c:pt>
                <c:pt idx="4312">
                  <c:v>65.933047297029688</c:v>
                </c:pt>
                <c:pt idx="4313">
                  <c:v>65.873403455445555</c:v>
                </c:pt>
                <c:pt idx="4314">
                  <c:v>65.810467485148479</c:v>
                </c:pt>
                <c:pt idx="4315">
                  <c:v>65.742011217821783</c:v>
                </c:pt>
                <c:pt idx="4316">
                  <c:v>65.681023079207932</c:v>
                </c:pt>
                <c:pt idx="4317">
                  <c:v>65.614583861386109</c:v>
                </c:pt>
                <c:pt idx="4318">
                  <c:v>65.551169188118791</c:v>
                </c:pt>
                <c:pt idx="4319">
                  <c:v>65.50031984158413</c:v>
                </c:pt>
                <c:pt idx="4320">
                  <c:v>65.466149643564364</c:v>
                </c:pt>
                <c:pt idx="4321">
                  <c:v>65.451585188118813</c:v>
                </c:pt>
                <c:pt idx="4322">
                  <c:v>65.449245297029762</c:v>
                </c:pt>
                <c:pt idx="4323">
                  <c:v>65.451500168316812</c:v>
                </c:pt>
                <c:pt idx="4324">
                  <c:v>65.453016970297014</c:v>
                </c:pt>
                <c:pt idx="4325">
                  <c:v>65.461633009901007</c:v>
                </c:pt>
                <c:pt idx="4326">
                  <c:v>65.47377020792085</c:v>
                </c:pt>
                <c:pt idx="4327">
                  <c:v>65.488703009900973</c:v>
                </c:pt>
                <c:pt idx="4328">
                  <c:v>65.504418455445546</c:v>
                </c:pt>
                <c:pt idx="4329">
                  <c:v>65.513089891089123</c:v>
                </c:pt>
                <c:pt idx="4330">
                  <c:v>65.514137990099002</c:v>
                </c:pt>
                <c:pt idx="4331">
                  <c:v>65.514180277227766</c:v>
                </c:pt>
                <c:pt idx="4332">
                  <c:v>65.506349247524739</c:v>
                </c:pt>
                <c:pt idx="4333">
                  <c:v>65.481090891089124</c:v>
                </c:pt>
                <c:pt idx="4334">
                  <c:v>65.444991445544559</c:v>
                </c:pt>
                <c:pt idx="4335">
                  <c:v>65.402296495049498</c:v>
                </c:pt>
                <c:pt idx="4336">
                  <c:v>65.366476108910874</c:v>
                </c:pt>
                <c:pt idx="4337">
                  <c:v>65.342503198019784</c:v>
                </c:pt>
                <c:pt idx="4338">
                  <c:v>65.325907752475274</c:v>
                </c:pt>
                <c:pt idx="4339">
                  <c:v>65.326156069306947</c:v>
                </c:pt>
                <c:pt idx="4340">
                  <c:v>65.33184896039603</c:v>
                </c:pt>
                <c:pt idx="4341">
                  <c:v>65.351377891089086</c:v>
                </c:pt>
                <c:pt idx="4342">
                  <c:v>65.364783287128702</c:v>
                </c:pt>
                <c:pt idx="4343">
                  <c:v>65.37225042574255</c:v>
                </c:pt>
                <c:pt idx="4344">
                  <c:v>65.376948999999968</c:v>
                </c:pt>
                <c:pt idx="4345">
                  <c:v>65.386256693069328</c:v>
                </c:pt>
                <c:pt idx="4346">
                  <c:v>65.406982029702974</c:v>
                </c:pt>
                <c:pt idx="4347">
                  <c:v>65.414658009901004</c:v>
                </c:pt>
                <c:pt idx="4348">
                  <c:v>65.40853791089107</c:v>
                </c:pt>
                <c:pt idx="4349">
                  <c:v>65.398082277227715</c:v>
                </c:pt>
                <c:pt idx="4350">
                  <c:v>65.380176693069302</c:v>
                </c:pt>
                <c:pt idx="4351">
                  <c:v>65.365051475247512</c:v>
                </c:pt>
                <c:pt idx="4352">
                  <c:v>65.347344821782173</c:v>
                </c:pt>
                <c:pt idx="4353">
                  <c:v>65.340181039603934</c:v>
                </c:pt>
                <c:pt idx="4354">
                  <c:v>65.341778613861379</c:v>
                </c:pt>
                <c:pt idx="4355">
                  <c:v>65.347410841584121</c:v>
                </c:pt>
                <c:pt idx="4356">
                  <c:v>65.359402326732635</c:v>
                </c:pt>
                <c:pt idx="4357">
                  <c:v>65.368603059405928</c:v>
                </c:pt>
                <c:pt idx="4358">
                  <c:v>65.375054168316836</c:v>
                </c:pt>
                <c:pt idx="4359">
                  <c:v>65.385947039603963</c:v>
                </c:pt>
                <c:pt idx="4360">
                  <c:v>65.395226376237574</c:v>
                </c:pt>
                <c:pt idx="4361">
                  <c:v>65.400930356435651</c:v>
                </c:pt>
                <c:pt idx="4362">
                  <c:v>65.398927207920764</c:v>
                </c:pt>
                <c:pt idx="4363">
                  <c:v>65.384704524752479</c:v>
                </c:pt>
                <c:pt idx="4364">
                  <c:v>65.35910561386136</c:v>
                </c:pt>
                <c:pt idx="4365">
                  <c:v>65.317025415841584</c:v>
                </c:pt>
                <c:pt idx="4366">
                  <c:v>65.286047138613867</c:v>
                </c:pt>
                <c:pt idx="4367">
                  <c:v>65.265147742574243</c:v>
                </c:pt>
                <c:pt idx="4368">
                  <c:v>65.248125148514845</c:v>
                </c:pt>
                <c:pt idx="4369">
                  <c:v>65.239249287128729</c:v>
                </c:pt>
                <c:pt idx="4370">
                  <c:v>65.235901534653465</c:v>
                </c:pt>
                <c:pt idx="4371">
                  <c:v>65.23641132673265</c:v>
                </c:pt>
                <c:pt idx="4372">
                  <c:v>65.23927438613859</c:v>
                </c:pt>
                <c:pt idx="4373">
                  <c:v>65.248739564356399</c:v>
                </c:pt>
                <c:pt idx="4374">
                  <c:v>65.260499029702956</c:v>
                </c:pt>
                <c:pt idx="4375">
                  <c:v>65.27314975247522</c:v>
                </c:pt>
                <c:pt idx="4376">
                  <c:v>65.28590853465343</c:v>
                </c:pt>
                <c:pt idx="4377">
                  <c:v>65.298699346534661</c:v>
                </c:pt>
                <c:pt idx="4378">
                  <c:v>65.303596910891073</c:v>
                </c:pt>
                <c:pt idx="4379">
                  <c:v>65.302661861386142</c:v>
                </c:pt>
                <c:pt idx="4380">
                  <c:v>65.288487811881168</c:v>
                </c:pt>
                <c:pt idx="4381">
                  <c:v>65.26461383168315</c:v>
                </c:pt>
                <c:pt idx="4382">
                  <c:v>65.23034887128712</c:v>
                </c:pt>
                <c:pt idx="4383">
                  <c:v>65.207751762376219</c:v>
                </c:pt>
                <c:pt idx="4384">
                  <c:v>65.181527683168298</c:v>
                </c:pt>
                <c:pt idx="4385">
                  <c:v>65.156070148514871</c:v>
                </c:pt>
                <c:pt idx="4386">
                  <c:v>65.142297950495035</c:v>
                </c:pt>
                <c:pt idx="4387">
                  <c:v>65.137388960396038</c:v>
                </c:pt>
                <c:pt idx="4388">
                  <c:v>65.136498524752469</c:v>
                </c:pt>
                <c:pt idx="4389">
                  <c:v>65.137168168316862</c:v>
                </c:pt>
                <c:pt idx="4390">
                  <c:v>65.138420306930684</c:v>
                </c:pt>
                <c:pt idx="4391">
                  <c:v>65.142969465346539</c:v>
                </c:pt>
                <c:pt idx="4392">
                  <c:v>65.155490623762418</c:v>
                </c:pt>
                <c:pt idx="4393">
                  <c:v>65.18271775247527</c:v>
                </c:pt>
                <c:pt idx="4394">
                  <c:v>65.210742267326694</c:v>
                </c:pt>
                <c:pt idx="4395">
                  <c:v>65.23214787128714</c:v>
                </c:pt>
                <c:pt idx="4396">
                  <c:v>65.256577910891096</c:v>
                </c:pt>
                <c:pt idx="4397">
                  <c:v>65.269105346534658</c:v>
                </c:pt>
                <c:pt idx="4398">
                  <c:v>65.270557396039607</c:v>
                </c:pt>
                <c:pt idx="4399">
                  <c:v>65.269776811881201</c:v>
                </c:pt>
                <c:pt idx="4400">
                  <c:v>65.261206326732648</c:v>
                </c:pt>
                <c:pt idx="4401">
                  <c:v>65.24709576237619</c:v>
                </c:pt>
                <c:pt idx="4402">
                  <c:v>65.23898760396041</c:v>
                </c:pt>
                <c:pt idx="4403">
                  <c:v>65.238101099009882</c:v>
                </c:pt>
                <c:pt idx="4404">
                  <c:v>65.240304841584162</c:v>
                </c:pt>
                <c:pt idx="4405">
                  <c:v>65.243962762376214</c:v>
                </c:pt>
                <c:pt idx="4406">
                  <c:v>65.254047029702946</c:v>
                </c:pt>
                <c:pt idx="4407">
                  <c:v>65.266307633663402</c:v>
                </c:pt>
                <c:pt idx="4408">
                  <c:v>65.28562775247525</c:v>
                </c:pt>
                <c:pt idx="4409">
                  <c:v>65.308713009900984</c:v>
                </c:pt>
                <c:pt idx="4410">
                  <c:v>65.330497990099019</c:v>
                </c:pt>
                <c:pt idx="4411">
                  <c:v>65.353873099009917</c:v>
                </c:pt>
                <c:pt idx="4412">
                  <c:v>65.369194158415851</c:v>
                </c:pt>
                <c:pt idx="4413">
                  <c:v>65.373368841584181</c:v>
                </c:pt>
                <c:pt idx="4414">
                  <c:v>65.372665940594047</c:v>
                </c:pt>
                <c:pt idx="4415">
                  <c:v>65.365443118811896</c:v>
                </c:pt>
                <c:pt idx="4416">
                  <c:v>65.334034930693065</c:v>
                </c:pt>
                <c:pt idx="4417">
                  <c:v>65.287612524752461</c:v>
                </c:pt>
                <c:pt idx="4418">
                  <c:v>65.231318663366324</c:v>
                </c:pt>
                <c:pt idx="4419">
                  <c:v>65.189291336633659</c:v>
                </c:pt>
                <c:pt idx="4420">
                  <c:v>65.143474326732672</c:v>
                </c:pt>
                <c:pt idx="4421">
                  <c:v>65.107614534653479</c:v>
                </c:pt>
                <c:pt idx="4422">
                  <c:v>65.076359306930684</c:v>
                </c:pt>
                <c:pt idx="4423">
                  <c:v>65.058316702970316</c:v>
                </c:pt>
                <c:pt idx="4424">
                  <c:v>65.045544099009888</c:v>
                </c:pt>
                <c:pt idx="4425">
                  <c:v>65.043053138613885</c:v>
                </c:pt>
                <c:pt idx="4426">
                  <c:v>65.04643484158413</c:v>
                </c:pt>
                <c:pt idx="4427">
                  <c:v>65.064087000000001</c:v>
                </c:pt>
                <c:pt idx="4428">
                  <c:v>65.0980926534654</c:v>
                </c:pt>
                <c:pt idx="4429">
                  <c:v>65.148666663366342</c:v>
                </c:pt>
                <c:pt idx="4430">
                  <c:v>65.204993811881195</c:v>
                </c:pt>
                <c:pt idx="4431">
                  <c:v>65.246508465346551</c:v>
                </c:pt>
                <c:pt idx="4432">
                  <c:v>65.288572306930675</c:v>
                </c:pt>
                <c:pt idx="4433">
                  <c:v>65.322318297029696</c:v>
                </c:pt>
                <c:pt idx="4434">
                  <c:v>65.35314040594055</c:v>
                </c:pt>
                <c:pt idx="4435">
                  <c:v>65.374088386138638</c:v>
                </c:pt>
                <c:pt idx="4436">
                  <c:v>65.391372465346535</c:v>
                </c:pt>
                <c:pt idx="4437">
                  <c:v>65.407390673267315</c:v>
                </c:pt>
                <c:pt idx="4438">
                  <c:v>65.424448693069323</c:v>
                </c:pt>
                <c:pt idx="4439">
                  <c:v>65.451072613861399</c:v>
                </c:pt>
                <c:pt idx="4440">
                  <c:v>65.493193564356417</c:v>
                </c:pt>
                <c:pt idx="4441">
                  <c:v>65.543088821782163</c:v>
                </c:pt>
                <c:pt idx="4442">
                  <c:v>65.607824841584176</c:v>
                </c:pt>
                <c:pt idx="4443">
                  <c:v>65.681784217821814</c:v>
                </c:pt>
                <c:pt idx="4444">
                  <c:v>65.74813037623764</c:v>
                </c:pt>
                <c:pt idx="4445">
                  <c:v>65.821934316831701</c:v>
                </c:pt>
                <c:pt idx="4446">
                  <c:v>65.895136762376168</c:v>
                </c:pt>
                <c:pt idx="4447">
                  <c:v>65.951269227722747</c:v>
                </c:pt>
                <c:pt idx="4448">
                  <c:v>65.99314567326735</c:v>
                </c:pt>
                <c:pt idx="4449">
                  <c:v>66.023551257425709</c:v>
                </c:pt>
                <c:pt idx="4450">
                  <c:v>66.032790663366342</c:v>
                </c:pt>
                <c:pt idx="4451">
                  <c:v>66.030124000000015</c:v>
                </c:pt>
                <c:pt idx="4452">
                  <c:v>66.011471673267323</c:v>
                </c:pt>
                <c:pt idx="4453">
                  <c:v>65.977677881188086</c:v>
                </c:pt>
                <c:pt idx="4454">
                  <c:v>65.947909386138605</c:v>
                </c:pt>
                <c:pt idx="4455">
                  <c:v>65.904566811881182</c:v>
                </c:pt>
                <c:pt idx="4456">
                  <c:v>65.85890298019801</c:v>
                </c:pt>
                <c:pt idx="4457">
                  <c:v>65.847543465346519</c:v>
                </c:pt>
                <c:pt idx="4458">
                  <c:v>65.848166138613877</c:v>
                </c:pt>
                <c:pt idx="4459">
                  <c:v>65.872737673267338</c:v>
                </c:pt>
                <c:pt idx="4460">
                  <c:v>65.923059277227694</c:v>
                </c:pt>
                <c:pt idx="4461">
                  <c:v>65.990418811881185</c:v>
                </c:pt>
                <c:pt idx="4462">
                  <c:v>66.070242801980172</c:v>
                </c:pt>
                <c:pt idx="4463">
                  <c:v>66.148380504950509</c:v>
                </c:pt>
                <c:pt idx="4464">
                  <c:v>66.204990970297033</c:v>
                </c:pt>
                <c:pt idx="4465">
                  <c:v>66.249972009900972</c:v>
                </c:pt>
                <c:pt idx="4466">
                  <c:v>66.264631336633656</c:v>
                </c:pt>
                <c:pt idx="4467">
                  <c:v>66.264871663366307</c:v>
                </c:pt>
                <c:pt idx="4468">
                  <c:v>66.250120207920801</c:v>
                </c:pt>
                <c:pt idx="4469">
                  <c:v>66.215389297029716</c:v>
                </c:pt>
                <c:pt idx="4470">
                  <c:v>66.1823727227723</c:v>
                </c:pt>
                <c:pt idx="4471">
                  <c:v>66.155106039603965</c:v>
                </c:pt>
                <c:pt idx="4472">
                  <c:v>66.129747683168304</c:v>
                </c:pt>
                <c:pt idx="4473">
                  <c:v>66.106278613861377</c:v>
                </c:pt>
                <c:pt idx="4474">
                  <c:v>66.093798693069289</c:v>
                </c:pt>
                <c:pt idx="4475">
                  <c:v>66.086204702970278</c:v>
                </c:pt>
                <c:pt idx="4476">
                  <c:v>66.080870851485145</c:v>
                </c:pt>
                <c:pt idx="4477">
                  <c:v>66.080233653465314</c:v>
                </c:pt>
                <c:pt idx="4478">
                  <c:v>66.081545118811903</c:v>
                </c:pt>
                <c:pt idx="4479">
                  <c:v>66.083568465346545</c:v>
                </c:pt>
                <c:pt idx="4480">
                  <c:v>66.086863277227692</c:v>
                </c:pt>
                <c:pt idx="4481">
                  <c:v>66.086314722772272</c:v>
                </c:pt>
                <c:pt idx="4482">
                  <c:v>66.078065178217798</c:v>
                </c:pt>
                <c:pt idx="4483">
                  <c:v>66.045584267326745</c:v>
                </c:pt>
                <c:pt idx="4484">
                  <c:v>65.985781722772288</c:v>
                </c:pt>
                <c:pt idx="4485">
                  <c:v>65.913303099009909</c:v>
                </c:pt>
                <c:pt idx="4486">
                  <c:v>65.815569108910907</c:v>
                </c:pt>
                <c:pt idx="4487">
                  <c:v>65.710641821782218</c:v>
                </c:pt>
                <c:pt idx="4488">
                  <c:v>65.592990415841598</c:v>
                </c:pt>
                <c:pt idx="4489">
                  <c:v>65.475514801980196</c:v>
                </c:pt>
                <c:pt idx="4490">
                  <c:v>65.359588980198012</c:v>
                </c:pt>
                <c:pt idx="4491">
                  <c:v>65.257306980198038</c:v>
                </c:pt>
                <c:pt idx="4492">
                  <c:v>65.170604415841552</c:v>
                </c:pt>
                <c:pt idx="4493">
                  <c:v>65.077559287128722</c:v>
                </c:pt>
                <c:pt idx="4494">
                  <c:v>64.972093940594064</c:v>
                </c:pt>
                <c:pt idx="4495">
                  <c:v>64.857030811881202</c:v>
                </c:pt>
                <c:pt idx="4496">
                  <c:v>64.728852663366354</c:v>
                </c:pt>
                <c:pt idx="4497">
                  <c:v>64.610508465346527</c:v>
                </c:pt>
                <c:pt idx="4498">
                  <c:v>64.500665920792073</c:v>
                </c:pt>
                <c:pt idx="4499">
                  <c:v>64.392885158415837</c:v>
                </c:pt>
                <c:pt idx="4500">
                  <c:v>64.276560396039613</c:v>
                </c:pt>
                <c:pt idx="4501">
                  <c:v>64.177520306930717</c:v>
                </c:pt>
                <c:pt idx="4502">
                  <c:v>64.060604871287111</c:v>
                </c:pt>
                <c:pt idx="4503">
                  <c:v>63.950248831683155</c:v>
                </c:pt>
                <c:pt idx="4504">
                  <c:v>63.84447850495053</c:v>
                </c:pt>
                <c:pt idx="4505">
                  <c:v>63.742339227722773</c:v>
                </c:pt>
                <c:pt idx="4506">
                  <c:v>63.652506079207946</c:v>
                </c:pt>
                <c:pt idx="4507">
                  <c:v>63.564849960396046</c:v>
                </c:pt>
                <c:pt idx="4508">
                  <c:v>63.482600009900999</c:v>
                </c:pt>
                <c:pt idx="4509">
                  <c:v>63.422024475247518</c:v>
                </c:pt>
                <c:pt idx="4510">
                  <c:v>63.370645277227702</c:v>
                </c:pt>
                <c:pt idx="4511">
                  <c:v>63.331175277227729</c:v>
                </c:pt>
                <c:pt idx="4512">
                  <c:v>63.290861465346524</c:v>
                </c:pt>
                <c:pt idx="4513">
                  <c:v>63.252579534653471</c:v>
                </c:pt>
                <c:pt idx="4514">
                  <c:v>63.221244316831658</c:v>
                </c:pt>
                <c:pt idx="4515">
                  <c:v>63.209487178217827</c:v>
                </c:pt>
                <c:pt idx="4516">
                  <c:v>63.200538772277227</c:v>
                </c:pt>
                <c:pt idx="4517">
                  <c:v>63.19918784158412</c:v>
                </c:pt>
                <c:pt idx="4518">
                  <c:v>63.200687554455421</c:v>
                </c:pt>
                <c:pt idx="4519">
                  <c:v>63.20402343564357</c:v>
                </c:pt>
                <c:pt idx="4520">
                  <c:v>63.210200663366344</c:v>
                </c:pt>
                <c:pt idx="4521">
                  <c:v>63.213343534653468</c:v>
                </c:pt>
                <c:pt idx="4522">
                  <c:v>63.213352049504934</c:v>
                </c:pt>
                <c:pt idx="4523">
                  <c:v>63.213873504950506</c:v>
                </c:pt>
                <c:pt idx="4524">
                  <c:v>63.213131316831664</c:v>
                </c:pt>
                <c:pt idx="4525">
                  <c:v>63.209284801980175</c:v>
                </c:pt>
                <c:pt idx="4526">
                  <c:v>63.202234198019816</c:v>
                </c:pt>
                <c:pt idx="4527">
                  <c:v>63.198280663366361</c:v>
                </c:pt>
                <c:pt idx="4528">
                  <c:v>63.194933930693068</c:v>
                </c:pt>
                <c:pt idx="4529">
                  <c:v>63.191999415841622</c:v>
                </c:pt>
                <c:pt idx="4530">
                  <c:v>63.192134633663372</c:v>
                </c:pt>
                <c:pt idx="4531">
                  <c:v>63.194752455445531</c:v>
                </c:pt>
                <c:pt idx="4532">
                  <c:v>63.208340089108887</c:v>
                </c:pt>
                <c:pt idx="4533">
                  <c:v>63.245935376237632</c:v>
                </c:pt>
                <c:pt idx="4534">
                  <c:v>63.33429577227723</c:v>
                </c:pt>
                <c:pt idx="4535">
                  <c:v>63.420021504950483</c:v>
                </c:pt>
                <c:pt idx="4536">
                  <c:v>63.516493079207919</c:v>
                </c:pt>
                <c:pt idx="4537">
                  <c:v>63.611217702970293</c:v>
                </c:pt>
                <c:pt idx="4538">
                  <c:v>63.68344296039605</c:v>
                </c:pt>
                <c:pt idx="4539">
                  <c:v>63.758262207920787</c:v>
                </c:pt>
                <c:pt idx="4540">
                  <c:v>63.826737336633677</c:v>
                </c:pt>
                <c:pt idx="4541">
                  <c:v>63.882240851485165</c:v>
                </c:pt>
                <c:pt idx="4542">
                  <c:v>63.942311396039628</c:v>
                </c:pt>
                <c:pt idx="4543">
                  <c:v>63.988762425742607</c:v>
                </c:pt>
                <c:pt idx="4544">
                  <c:v>64.028007891089104</c:v>
                </c:pt>
                <c:pt idx="4545">
                  <c:v>64.065772712871308</c:v>
                </c:pt>
                <c:pt idx="4546">
                  <c:v>64.132308178217826</c:v>
                </c:pt>
                <c:pt idx="4547">
                  <c:v>64.185537554455451</c:v>
                </c:pt>
                <c:pt idx="4548">
                  <c:v>64.247394405940582</c:v>
                </c:pt>
                <c:pt idx="4549">
                  <c:v>64.332949732673271</c:v>
                </c:pt>
                <c:pt idx="4550">
                  <c:v>64.425552594059397</c:v>
                </c:pt>
                <c:pt idx="4551">
                  <c:v>64.525507613861421</c:v>
                </c:pt>
                <c:pt idx="4552">
                  <c:v>64.622316594059399</c:v>
                </c:pt>
                <c:pt idx="4553">
                  <c:v>64.72948212871286</c:v>
                </c:pt>
                <c:pt idx="4554">
                  <c:v>64.855111405940633</c:v>
                </c:pt>
                <c:pt idx="4555">
                  <c:v>64.978778029702951</c:v>
                </c:pt>
                <c:pt idx="4556">
                  <c:v>65.110614059405961</c:v>
                </c:pt>
                <c:pt idx="4557">
                  <c:v>65.23674503960396</c:v>
                </c:pt>
                <c:pt idx="4558">
                  <c:v>65.35498739603959</c:v>
                </c:pt>
                <c:pt idx="4559">
                  <c:v>65.462794099009926</c:v>
                </c:pt>
                <c:pt idx="4560">
                  <c:v>65.544676079207917</c:v>
                </c:pt>
                <c:pt idx="4561">
                  <c:v>65.612669999999994</c:v>
                </c:pt>
                <c:pt idx="4562">
                  <c:v>65.677915405940553</c:v>
                </c:pt>
                <c:pt idx="4563">
                  <c:v>65.737060099009923</c:v>
                </c:pt>
                <c:pt idx="4564">
                  <c:v>65.817911495049515</c:v>
                </c:pt>
                <c:pt idx="4565">
                  <c:v>65.911631346534634</c:v>
                </c:pt>
                <c:pt idx="4566">
                  <c:v>66.011990673267334</c:v>
                </c:pt>
                <c:pt idx="4567">
                  <c:v>66.1218197128713</c:v>
                </c:pt>
                <c:pt idx="4568">
                  <c:v>66.234966336633661</c:v>
                </c:pt>
                <c:pt idx="4569">
                  <c:v>66.355965554455452</c:v>
                </c:pt>
                <c:pt idx="4570">
                  <c:v>66.467275821782209</c:v>
                </c:pt>
                <c:pt idx="4571">
                  <c:v>66.585895059405942</c:v>
                </c:pt>
                <c:pt idx="4572">
                  <c:v>66.697820722772278</c:v>
                </c:pt>
                <c:pt idx="4573">
                  <c:v>66.81521077227724</c:v>
                </c:pt>
                <c:pt idx="4574">
                  <c:v>66.911893594059393</c:v>
                </c:pt>
                <c:pt idx="4575">
                  <c:v>66.999182217821783</c:v>
                </c:pt>
                <c:pt idx="4576">
                  <c:v>67.068054267326715</c:v>
                </c:pt>
                <c:pt idx="4577">
                  <c:v>67.123810267326732</c:v>
                </c:pt>
                <c:pt idx="4578">
                  <c:v>67.179639495049528</c:v>
                </c:pt>
                <c:pt idx="4579">
                  <c:v>67.219671534653457</c:v>
                </c:pt>
                <c:pt idx="4580">
                  <c:v>67.252770851485138</c:v>
                </c:pt>
                <c:pt idx="4581">
                  <c:v>67.271796683168304</c:v>
                </c:pt>
                <c:pt idx="4582">
                  <c:v>67.283623633663368</c:v>
                </c:pt>
                <c:pt idx="4583">
                  <c:v>67.294584821782166</c:v>
                </c:pt>
                <c:pt idx="4584">
                  <c:v>67.308386841584124</c:v>
                </c:pt>
                <c:pt idx="4585">
                  <c:v>67.324857930693057</c:v>
                </c:pt>
                <c:pt idx="4586">
                  <c:v>67.346612584158422</c:v>
                </c:pt>
                <c:pt idx="4587">
                  <c:v>67.386919930693068</c:v>
                </c:pt>
                <c:pt idx="4588">
                  <c:v>67.42826452475245</c:v>
                </c:pt>
                <c:pt idx="4589">
                  <c:v>67.477349950495025</c:v>
                </c:pt>
                <c:pt idx="4590">
                  <c:v>67.527881128712892</c:v>
                </c:pt>
                <c:pt idx="4591">
                  <c:v>67.567791821782222</c:v>
                </c:pt>
                <c:pt idx="4592">
                  <c:v>67.607067742574259</c:v>
                </c:pt>
                <c:pt idx="4593">
                  <c:v>67.640196851485143</c:v>
                </c:pt>
                <c:pt idx="4594">
                  <c:v>67.676841405940593</c:v>
                </c:pt>
                <c:pt idx="4595">
                  <c:v>67.709275752475236</c:v>
                </c:pt>
                <c:pt idx="4596">
                  <c:v>67.73649059405939</c:v>
                </c:pt>
                <c:pt idx="4597">
                  <c:v>67.766327495049495</c:v>
                </c:pt>
                <c:pt idx="4598">
                  <c:v>67.784754722772277</c:v>
                </c:pt>
                <c:pt idx="4599">
                  <c:v>67.785172871287116</c:v>
                </c:pt>
                <c:pt idx="4600">
                  <c:v>67.784011673267372</c:v>
                </c:pt>
                <c:pt idx="4601">
                  <c:v>67.785522316831688</c:v>
                </c:pt>
                <c:pt idx="4602">
                  <c:v>67.784525207920808</c:v>
                </c:pt>
                <c:pt idx="4603">
                  <c:v>67.775395881188132</c:v>
                </c:pt>
                <c:pt idx="4604">
                  <c:v>67.766610059405892</c:v>
                </c:pt>
                <c:pt idx="4605">
                  <c:v>67.756185623762391</c:v>
                </c:pt>
                <c:pt idx="4606">
                  <c:v>67.746744960396072</c:v>
                </c:pt>
                <c:pt idx="4607">
                  <c:v>67.742226445544546</c:v>
                </c:pt>
                <c:pt idx="4608">
                  <c:v>67.740167148514828</c:v>
                </c:pt>
                <c:pt idx="4609">
                  <c:v>67.735328495049501</c:v>
                </c:pt>
                <c:pt idx="4610">
                  <c:v>67.728031425742614</c:v>
                </c:pt>
                <c:pt idx="4611">
                  <c:v>67.726023128712882</c:v>
                </c:pt>
                <c:pt idx="4612">
                  <c:v>67.725934217821788</c:v>
                </c:pt>
                <c:pt idx="4613">
                  <c:v>67.726503871287122</c:v>
                </c:pt>
                <c:pt idx="4614">
                  <c:v>67.726273663366342</c:v>
                </c:pt>
                <c:pt idx="4615">
                  <c:v>67.725768980197984</c:v>
                </c:pt>
                <c:pt idx="4616">
                  <c:v>67.725882861386125</c:v>
                </c:pt>
                <c:pt idx="4617">
                  <c:v>67.724582079207877</c:v>
                </c:pt>
                <c:pt idx="4618">
                  <c:v>67.721951950495026</c:v>
                </c:pt>
                <c:pt idx="4619">
                  <c:v>67.716790564356401</c:v>
                </c:pt>
                <c:pt idx="4620">
                  <c:v>67.704849475247528</c:v>
                </c:pt>
                <c:pt idx="4621">
                  <c:v>67.674791158415843</c:v>
                </c:pt>
                <c:pt idx="4622">
                  <c:v>67.634588069306915</c:v>
                </c:pt>
                <c:pt idx="4623">
                  <c:v>67.598537683168274</c:v>
                </c:pt>
                <c:pt idx="4624">
                  <c:v>67.549089089108918</c:v>
                </c:pt>
                <c:pt idx="4625">
                  <c:v>67.498603158415847</c:v>
                </c:pt>
                <c:pt idx="4626">
                  <c:v>67.451395613861379</c:v>
                </c:pt>
                <c:pt idx="4627">
                  <c:v>67.398833376237604</c:v>
                </c:pt>
                <c:pt idx="4628">
                  <c:v>67.343842861386136</c:v>
                </c:pt>
                <c:pt idx="4629">
                  <c:v>67.294932742574233</c:v>
                </c:pt>
                <c:pt idx="4630">
                  <c:v>67.246490772277255</c:v>
                </c:pt>
                <c:pt idx="4631">
                  <c:v>67.192268227722792</c:v>
                </c:pt>
                <c:pt idx="4632">
                  <c:v>67.15989781188118</c:v>
                </c:pt>
                <c:pt idx="4633">
                  <c:v>67.125591138613871</c:v>
                </c:pt>
                <c:pt idx="4634">
                  <c:v>67.098835693069319</c:v>
                </c:pt>
                <c:pt idx="4635">
                  <c:v>67.07615542574257</c:v>
                </c:pt>
                <c:pt idx="4636">
                  <c:v>67.050953089108916</c:v>
                </c:pt>
                <c:pt idx="4637">
                  <c:v>67.025318752475258</c:v>
                </c:pt>
                <c:pt idx="4638">
                  <c:v>66.990472376237648</c:v>
                </c:pt>
                <c:pt idx="4639">
                  <c:v>66.960505128712896</c:v>
                </c:pt>
                <c:pt idx="4640">
                  <c:v>66.930499445544555</c:v>
                </c:pt>
                <c:pt idx="4641">
                  <c:v>66.896195762376223</c:v>
                </c:pt>
                <c:pt idx="4642">
                  <c:v>66.850355762376253</c:v>
                </c:pt>
                <c:pt idx="4643">
                  <c:v>66.802259732673292</c:v>
                </c:pt>
                <c:pt idx="4644">
                  <c:v>66.748427059405927</c:v>
                </c:pt>
                <c:pt idx="4645">
                  <c:v>66.688662594059394</c:v>
                </c:pt>
                <c:pt idx="4646">
                  <c:v>66.633590029702972</c:v>
                </c:pt>
                <c:pt idx="4647">
                  <c:v>66.56761969306929</c:v>
                </c:pt>
                <c:pt idx="4648">
                  <c:v>66.50293763366335</c:v>
                </c:pt>
                <c:pt idx="4649">
                  <c:v>66.435606643564356</c:v>
                </c:pt>
                <c:pt idx="4650">
                  <c:v>66.378855633663363</c:v>
                </c:pt>
                <c:pt idx="4651">
                  <c:v>66.311954089108909</c:v>
                </c:pt>
                <c:pt idx="4652">
                  <c:v>66.253035227722734</c:v>
                </c:pt>
                <c:pt idx="4653">
                  <c:v>66.195821871287123</c:v>
                </c:pt>
                <c:pt idx="4654">
                  <c:v>66.158841643564358</c:v>
                </c:pt>
                <c:pt idx="4655">
                  <c:v>66.123684316831671</c:v>
                </c:pt>
                <c:pt idx="4656">
                  <c:v>66.085398574257397</c:v>
                </c:pt>
                <c:pt idx="4657">
                  <c:v>66.047925247524716</c:v>
                </c:pt>
                <c:pt idx="4658">
                  <c:v>66.010909881188141</c:v>
                </c:pt>
                <c:pt idx="4659">
                  <c:v>65.971274485148555</c:v>
                </c:pt>
                <c:pt idx="4660">
                  <c:v>65.938706287128738</c:v>
                </c:pt>
                <c:pt idx="4661">
                  <c:v>65.900604821782181</c:v>
                </c:pt>
                <c:pt idx="4662">
                  <c:v>65.852061792079255</c:v>
                </c:pt>
                <c:pt idx="4663">
                  <c:v>65.811550564356452</c:v>
                </c:pt>
                <c:pt idx="4664">
                  <c:v>65.768369306930708</c:v>
                </c:pt>
                <c:pt idx="4665">
                  <c:v>65.725473970297017</c:v>
                </c:pt>
                <c:pt idx="4666">
                  <c:v>65.678614722772267</c:v>
                </c:pt>
                <c:pt idx="4667">
                  <c:v>65.618939405940566</c:v>
                </c:pt>
                <c:pt idx="4668">
                  <c:v>65.556413861386147</c:v>
                </c:pt>
                <c:pt idx="4669">
                  <c:v>65.49249013861386</c:v>
                </c:pt>
                <c:pt idx="4670">
                  <c:v>65.425374861386118</c:v>
                </c:pt>
                <c:pt idx="4671">
                  <c:v>65.355393702970289</c:v>
                </c:pt>
                <c:pt idx="4672">
                  <c:v>65.286379673267334</c:v>
                </c:pt>
                <c:pt idx="4673">
                  <c:v>65.221974554455429</c:v>
                </c:pt>
                <c:pt idx="4674">
                  <c:v>65.164162188118794</c:v>
                </c:pt>
                <c:pt idx="4675">
                  <c:v>65.107344762376258</c:v>
                </c:pt>
                <c:pt idx="4676">
                  <c:v>65.056109445544564</c:v>
                </c:pt>
                <c:pt idx="4677">
                  <c:v>65.004865742574268</c:v>
                </c:pt>
                <c:pt idx="4678">
                  <c:v>64.963525207920767</c:v>
                </c:pt>
                <c:pt idx="4679">
                  <c:v>64.923343762376206</c:v>
                </c:pt>
                <c:pt idx="4680">
                  <c:v>64.881503049504943</c:v>
                </c:pt>
                <c:pt idx="4681">
                  <c:v>64.843697891089121</c:v>
                </c:pt>
                <c:pt idx="4682">
                  <c:v>64.803090940594046</c:v>
                </c:pt>
                <c:pt idx="4683">
                  <c:v>64.762786435643577</c:v>
                </c:pt>
                <c:pt idx="4684">
                  <c:v>64.729573306930703</c:v>
                </c:pt>
                <c:pt idx="4685">
                  <c:v>64.691894940594054</c:v>
                </c:pt>
                <c:pt idx="4686">
                  <c:v>64.658948188118785</c:v>
                </c:pt>
                <c:pt idx="4687">
                  <c:v>64.633773732673262</c:v>
                </c:pt>
                <c:pt idx="4688">
                  <c:v>64.59000592079208</c:v>
                </c:pt>
                <c:pt idx="4689">
                  <c:v>64.541641544554466</c:v>
                </c:pt>
                <c:pt idx="4690">
                  <c:v>64.490516485148518</c:v>
                </c:pt>
                <c:pt idx="4691">
                  <c:v>64.425463257425747</c:v>
                </c:pt>
                <c:pt idx="4692">
                  <c:v>64.374595455445572</c:v>
                </c:pt>
                <c:pt idx="4693">
                  <c:v>64.300900772277245</c:v>
                </c:pt>
                <c:pt idx="4694">
                  <c:v>64.247712475247525</c:v>
                </c:pt>
                <c:pt idx="4695">
                  <c:v>64.193547019801969</c:v>
                </c:pt>
                <c:pt idx="4696">
                  <c:v>64.145078732673255</c:v>
                </c:pt>
                <c:pt idx="4697">
                  <c:v>64.087584821782144</c:v>
                </c:pt>
                <c:pt idx="4698">
                  <c:v>64.037259623762367</c:v>
                </c:pt>
                <c:pt idx="4699">
                  <c:v>63.996154108910893</c:v>
                </c:pt>
                <c:pt idx="4700">
                  <c:v>63.964985792079219</c:v>
                </c:pt>
                <c:pt idx="4701">
                  <c:v>63.928899900990096</c:v>
                </c:pt>
                <c:pt idx="4702">
                  <c:v>63.89948287128712</c:v>
                </c:pt>
                <c:pt idx="4703">
                  <c:v>63.872122326732679</c:v>
                </c:pt>
                <c:pt idx="4704">
                  <c:v>63.845520396039568</c:v>
                </c:pt>
                <c:pt idx="4705">
                  <c:v>63.816213455445542</c:v>
                </c:pt>
                <c:pt idx="4706">
                  <c:v>63.781018217821781</c:v>
                </c:pt>
                <c:pt idx="4707">
                  <c:v>63.749018762376224</c:v>
                </c:pt>
                <c:pt idx="4708">
                  <c:v>63.715299881188102</c:v>
                </c:pt>
                <c:pt idx="4709">
                  <c:v>63.694041524752443</c:v>
                </c:pt>
                <c:pt idx="4710">
                  <c:v>63.672591376237619</c:v>
                </c:pt>
                <c:pt idx="4711">
                  <c:v>63.644572148514854</c:v>
                </c:pt>
                <c:pt idx="4712">
                  <c:v>63.610360702970269</c:v>
                </c:pt>
                <c:pt idx="4713">
                  <c:v>63.573938059405911</c:v>
                </c:pt>
                <c:pt idx="4714">
                  <c:v>63.530064534653462</c:v>
                </c:pt>
                <c:pt idx="4715">
                  <c:v>63.480931128712868</c:v>
                </c:pt>
                <c:pt idx="4716">
                  <c:v>63.437284168316829</c:v>
                </c:pt>
                <c:pt idx="4717">
                  <c:v>63.389915871287123</c:v>
                </c:pt>
                <c:pt idx="4718">
                  <c:v>63.343337544554451</c:v>
                </c:pt>
                <c:pt idx="4719">
                  <c:v>63.286758683168308</c:v>
                </c:pt>
                <c:pt idx="4720">
                  <c:v>63.226647940594042</c:v>
                </c:pt>
                <c:pt idx="4721">
                  <c:v>63.18469355445545</c:v>
                </c:pt>
                <c:pt idx="4722">
                  <c:v>63.135284980198023</c:v>
                </c:pt>
                <c:pt idx="4723">
                  <c:v>63.092209148514861</c:v>
                </c:pt>
                <c:pt idx="4724">
                  <c:v>63.052459267326718</c:v>
                </c:pt>
                <c:pt idx="4725">
                  <c:v>63.021236811881202</c:v>
                </c:pt>
                <c:pt idx="4726">
                  <c:v>62.987912742574238</c:v>
                </c:pt>
                <c:pt idx="4727">
                  <c:v>62.962894217821777</c:v>
                </c:pt>
                <c:pt idx="4728">
                  <c:v>62.926717386138627</c:v>
                </c:pt>
                <c:pt idx="4729">
                  <c:v>62.892924702970291</c:v>
                </c:pt>
                <c:pt idx="4730">
                  <c:v>62.866041316831698</c:v>
                </c:pt>
                <c:pt idx="4731">
                  <c:v>62.840725188118803</c:v>
                </c:pt>
                <c:pt idx="4732">
                  <c:v>62.810030821782192</c:v>
                </c:pt>
                <c:pt idx="4733">
                  <c:v>62.781059128712883</c:v>
                </c:pt>
                <c:pt idx="4734">
                  <c:v>62.764836871287095</c:v>
                </c:pt>
                <c:pt idx="4735">
                  <c:v>62.742582871287119</c:v>
                </c:pt>
                <c:pt idx="4736">
                  <c:v>62.711317099009911</c:v>
                </c:pt>
                <c:pt idx="4737">
                  <c:v>62.685457940594063</c:v>
                </c:pt>
                <c:pt idx="4738">
                  <c:v>62.656130089108892</c:v>
                </c:pt>
                <c:pt idx="4739">
                  <c:v>62.634758584158419</c:v>
                </c:pt>
                <c:pt idx="4740">
                  <c:v>62.613205693069304</c:v>
                </c:pt>
                <c:pt idx="4741">
                  <c:v>62.583873316831692</c:v>
                </c:pt>
                <c:pt idx="4742">
                  <c:v>62.553672673267315</c:v>
                </c:pt>
                <c:pt idx="4743">
                  <c:v>62.516094277227722</c:v>
                </c:pt>
                <c:pt idx="4744">
                  <c:v>62.483757702970273</c:v>
                </c:pt>
                <c:pt idx="4745">
                  <c:v>62.448547237623757</c:v>
                </c:pt>
                <c:pt idx="4746">
                  <c:v>62.422463841584154</c:v>
                </c:pt>
                <c:pt idx="4747">
                  <c:v>62.408096257425761</c:v>
                </c:pt>
                <c:pt idx="4748">
                  <c:v>62.398048277227687</c:v>
                </c:pt>
                <c:pt idx="4749">
                  <c:v>62.386691742574243</c:v>
                </c:pt>
                <c:pt idx="4750">
                  <c:v>62.379422019801972</c:v>
                </c:pt>
                <c:pt idx="4751">
                  <c:v>62.372473148514835</c:v>
                </c:pt>
                <c:pt idx="4752">
                  <c:v>62.370527217821788</c:v>
                </c:pt>
                <c:pt idx="4753">
                  <c:v>62.36982077227723</c:v>
                </c:pt>
                <c:pt idx="4754">
                  <c:v>62.369430257425719</c:v>
                </c:pt>
                <c:pt idx="4755">
                  <c:v>62.36950330693071</c:v>
                </c:pt>
                <c:pt idx="4756">
                  <c:v>62.368963316831646</c:v>
                </c:pt>
                <c:pt idx="4757">
                  <c:v>62.369237534653507</c:v>
                </c:pt>
                <c:pt idx="4758">
                  <c:v>62.370222990099023</c:v>
                </c:pt>
                <c:pt idx="4759">
                  <c:v>62.370441613861388</c:v>
                </c:pt>
                <c:pt idx="4760">
                  <c:v>62.37306945544556</c:v>
                </c:pt>
                <c:pt idx="4761">
                  <c:v>62.379338089108899</c:v>
                </c:pt>
                <c:pt idx="4762">
                  <c:v>62.382703108910874</c:v>
                </c:pt>
                <c:pt idx="4763">
                  <c:v>62.38913897029704</c:v>
                </c:pt>
                <c:pt idx="4764">
                  <c:v>62.396823772277244</c:v>
                </c:pt>
                <c:pt idx="4765">
                  <c:v>62.407027455445537</c:v>
                </c:pt>
                <c:pt idx="4766">
                  <c:v>62.417470772277234</c:v>
                </c:pt>
                <c:pt idx="4767">
                  <c:v>62.428433138613862</c:v>
                </c:pt>
                <c:pt idx="4768">
                  <c:v>62.443803198019772</c:v>
                </c:pt>
                <c:pt idx="4769">
                  <c:v>62.466544207920812</c:v>
                </c:pt>
                <c:pt idx="4770">
                  <c:v>62.488071980198022</c:v>
                </c:pt>
                <c:pt idx="4771">
                  <c:v>62.509486059405937</c:v>
                </c:pt>
                <c:pt idx="4772">
                  <c:v>62.521965376237617</c:v>
                </c:pt>
                <c:pt idx="4773">
                  <c:v>62.540557267326726</c:v>
                </c:pt>
                <c:pt idx="4774">
                  <c:v>62.562465752475212</c:v>
                </c:pt>
                <c:pt idx="4775">
                  <c:v>62.582596970297047</c:v>
                </c:pt>
                <c:pt idx="4776">
                  <c:v>62.610761772277222</c:v>
                </c:pt>
                <c:pt idx="4777">
                  <c:v>62.641215207920787</c:v>
                </c:pt>
                <c:pt idx="4778">
                  <c:v>62.678491079207937</c:v>
                </c:pt>
                <c:pt idx="4779">
                  <c:v>62.714787089108917</c:v>
                </c:pt>
                <c:pt idx="4780">
                  <c:v>62.750824811881195</c:v>
                </c:pt>
                <c:pt idx="4781">
                  <c:v>62.774283930693052</c:v>
                </c:pt>
                <c:pt idx="4782">
                  <c:v>62.814587445544561</c:v>
                </c:pt>
                <c:pt idx="4783">
                  <c:v>62.867408485148481</c:v>
                </c:pt>
                <c:pt idx="4784">
                  <c:v>62.918407891089068</c:v>
                </c:pt>
                <c:pt idx="4785">
                  <c:v>62.979879702970308</c:v>
                </c:pt>
                <c:pt idx="4786">
                  <c:v>63.022015089108905</c:v>
                </c:pt>
                <c:pt idx="4787">
                  <c:v>63.050922178217817</c:v>
                </c:pt>
                <c:pt idx="4788">
                  <c:v>63.074609316831655</c:v>
                </c:pt>
                <c:pt idx="4789">
                  <c:v>63.112345316831671</c:v>
                </c:pt>
                <c:pt idx="4790">
                  <c:v>63.154643376237587</c:v>
                </c:pt>
                <c:pt idx="4791">
                  <c:v>63.199076336633667</c:v>
                </c:pt>
                <c:pt idx="4792">
                  <c:v>63.227300386138602</c:v>
                </c:pt>
                <c:pt idx="4793">
                  <c:v>63.26520037623763</c:v>
                </c:pt>
                <c:pt idx="4794">
                  <c:v>63.314266465346556</c:v>
                </c:pt>
                <c:pt idx="4795">
                  <c:v>63.340305207920785</c:v>
                </c:pt>
                <c:pt idx="4796">
                  <c:v>63.359996752475254</c:v>
                </c:pt>
                <c:pt idx="4797">
                  <c:v>63.378161980198044</c:v>
                </c:pt>
                <c:pt idx="4798">
                  <c:v>63.39154941584156</c:v>
                </c:pt>
                <c:pt idx="4799">
                  <c:v>63.413648930693057</c:v>
                </c:pt>
                <c:pt idx="4800">
                  <c:v>63.433526960396016</c:v>
                </c:pt>
                <c:pt idx="4801">
                  <c:v>63.444127564356428</c:v>
                </c:pt>
                <c:pt idx="4802">
                  <c:v>63.462826306930708</c:v>
                </c:pt>
                <c:pt idx="4803">
                  <c:v>63.483353356435643</c:v>
                </c:pt>
                <c:pt idx="4804">
                  <c:v>63.502129405940572</c:v>
                </c:pt>
                <c:pt idx="4805">
                  <c:v>63.522769089108877</c:v>
                </c:pt>
                <c:pt idx="4806">
                  <c:v>63.552624683168354</c:v>
                </c:pt>
                <c:pt idx="4807">
                  <c:v>63.571493554455436</c:v>
                </c:pt>
                <c:pt idx="4808">
                  <c:v>63.595415633663372</c:v>
                </c:pt>
                <c:pt idx="4809">
                  <c:v>63.626802574257397</c:v>
                </c:pt>
                <c:pt idx="4810">
                  <c:v>63.659646366336652</c:v>
                </c:pt>
                <c:pt idx="4811">
                  <c:v>63.693491821782153</c:v>
                </c:pt>
                <c:pt idx="4812">
                  <c:v>63.735358544554465</c:v>
                </c:pt>
                <c:pt idx="4813">
                  <c:v>63.781700900990074</c:v>
                </c:pt>
                <c:pt idx="4814">
                  <c:v>63.824421009900995</c:v>
                </c:pt>
                <c:pt idx="4815">
                  <c:v>63.859666435643589</c:v>
                </c:pt>
                <c:pt idx="4816">
                  <c:v>63.900299534653477</c:v>
                </c:pt>
                <c:pt idx="4817">
                  <c:v>63.942682990098994</c:v>
                </c:pt>
                <c:pt idx="4818">
                  <c:v>63.98035719801981</c:v>
                </c:pt>
                <c:pt idx="4819">
                  <c:v>64.021263752475249</c:v>
                </c:pt>
                <c:pt idx="4820">
                  <c:v>64.060566782178213</c:v>
                </c:pt>
                <c:pt idx="4821">
                  <c:v>64.119296980198015</c:v>
                </c:pt>
                <c:pt idx="4822">
                  <c:v>64.158722257425737</c:v>
                </c:pt>
                <c:pt idx="4823">
                  <c:v>64.198110891089129</c:v>
                </c:pt>
                <c:pt idx="4824">
                  <c:v>64.234053643564337</c:v>
                </c:pt>
                <c:pt idx="4825">
                  <c:v>64.262310960396007</c:v>
                </c:pt>
                <c:pt idx="4826">
                  <c:v>64.307510099009903</c:v>
                </c:pt>
                <c:pt idx="4827">
                  <c:v>64.363585722772271</c:v>
                </c:pt>
                <c:pt idx="4828">
                  <c:v>64.405592029703001</c:v>
                </c:pt>
                <c:pt idx="4829">
                  <c:v>64.44350648514849</c:v>
                </c:pt>
                <c:pt idx="4830">
                  <c:v>64.494999772277254</c:v>
                </c:pt>
                <c:pt idx="4831">
                  <c:v>64.538123049504932</c:v>
                </c:pt>
                <c:pt idx="4832">
                  <c:v>64.568638653465371</c:v>
                </c:pt>
                <c:pt idx="4833">
                  <c:v>64.617518138613875</c:v>
                </c:pt>
                <c:pt idx="4834">
                  <c:v>64.647145039603942</c:v>
                </c:pt>
                <c:pt idx="4835">
                  <c:v>64.664898019801967</c:v>
                </c:pt>
                <c:pt idx="4836">
                  <c:v>64.697426613861396</c:v>
                </c:pt>
                <c:pt idx="4837">
                  <c:v>64.735991504950505</c:v>
                </c:pt>
                <c:pt idx="4838">
                  <c:v>64.776247742574242</c:v>
                </c:pt>
                <c:pt idx="4839">
                  <c:v>64.826170603960392</c:v>
                </c:pt>
                <c:pt idx="4840">
                  <c:v>64.871073504950516</c:v>
                </c:pt>
                <c:pt idx="4841">
                  <c:v>64.915360386138602</c:v>
                </c:pt>
                <c:pt idx="4842">
                  <c:v>64.954025108910898</c:v>
                </c:pt>
                <c:pt idx="4843">
                  <c:v>64.999438683168307</c:v>
                </c:pt>
                <c:pt idx="4844">
                  <c:v>65.055258049504914</c:v>
                </c:pt>
                <c:pt idx="4845">
                  <c:v>65.10758253465346</c:v>
                </c:pt>
                <c:pt idx="4846">
                  <c:v>65.169964861386163</c:v>
                </c:pt>
                <c:pt idx="4847">
                  <c:v>65.225562891089112</c:v>
                </c:pt>
                <c:pt idx="4848">
                  <c:v>65.284958564356401</c:v>
                </c:pt>
                <c:pt idx="4849">
                  <c:v>65.341242772277212</c:v>
                </c:pt>
                <c:pt idx="4850">
                  <c:v>65.396838425742573</c:v>
                </c:pt>
                <c:pt idx="4851">
                  <c:v>65.452479475247515</c:v>
                </c:pt>
                <c:pt idx="4852">
                  <c:v>65.50110706930694</c:v>
                </c:pt>
                <c:pt idx="4853">
                  <c:v>65.5398579009901</c:v>
                </c:pt>
                <c:pt idx="4854">
                  <c:v>65.579834415841617</c:v>
                </c:pt>
                <c:pt idx="4855">
                  <c:v>65.616507415841596</c:v>
                </c:pt>
                <c:pt idx="4856">
                  <c:v>65.65140029702971</c:v>
                </c:pt>
                <c:pt idx="4857">
                  <c:v>65.685197089108939</c:v>
                </c:pt>
                <c:pt idx="4858">
                  <c:v>65.714228386138601</c:v>
                </c:pt>
                <c:pt idx="4859">
                  <c:v>65.73927086138616</c:v>
                </c:pt>
                <c:pt idx="4860">
                  <c:v>65.773737564356423</c:v>
                </c:pt>
                <c:pt idx="4861">
                  <c:v>65.813306356435632</c:v>
                </c:pt>
                <c:pt idx="4862">
                  <c:v>65.846119425742586</c:v>
                </c:pt>
                <c:pt idx="4863">
                  <c:v>65.89527133663367</c:v>
                </c:pt>
                <c:pt idx="4864">
                  <c:v>65.934237623762357</c:v>
                </c:pt>
                <c:pt idx="4865">
                  <c:v>65.96825834653464</c:v>
                </c:pt>
                <c:pt idx="4866">
                  <c:v>66.003163990099026</c:v>
                </c:pt>
                <c:pt idx="4867">
                  <c:v>66.036913742574257</c:v>
                </c:pt>
                <c:pt idx="4868">
                  <c:v>66.076925425742573</c:v>
                </c:pt>
                <c:pt idx="4869">
                  <c:v>66.108450495049496</c:v>
                </c:pt>
                <c:pt idx="4870">
                  <c:v>66.138815990099005</c:v>
                </c:pt>
                <c:pt idx="4871">
                  <c:v>66.166946297029696</c:v>
                </c:pt>
                <c:pt idx="4872">
                  <c:v>66.197979366336625</c:v>
                </c:pt>
                <c:pt idx="4873">
                  <c:v>66.236289554455439</c:v>
                </c:pt>
                <c:pt idx="4874">
                  <c:v>66.280636356435622</c:v>
                </c:pt>
                <c:pt idx="4875">
                  <c:v>66.31577360396038</c:v>
                </c:pt>
                <c:pt idx="4876">
                  <c:v>66.354168712871299</c:v>
                </c:pt>
                <c:pt idx="4877">
                  <c:v>66.394244554455469</c:v>
                </c:pt>
                <c:pt idx="4878">
                  <c:v>66.428545019802002</c:v>
                </c:pt>
                <c:pt idx="4879">
                  <c:v>66.469911742574226</c:v>
                </c:pt>
                <c:pt idx="4880">
                  <c:v>66.511598247524745</c:v>
                </c:pt>
                <c:pt idx="4881">
                  <c:v>66.547643396039589</c:v>
                </c:pt>
                <c:pt idx="4882">
                  <c:v>66.582720504950501</c:v>
                </c:pt>
                <c:pt idx="4883">
                  <c:v>66.618051485148499</c:v>
                </c:pt>
                <c:pt idx="4884">
                  <c:v>66.638985217821798</c:v>
                </c:pt>
                <c:pt idx="4885">
                  <c:v>66.672239425742603</c:v>
                </c:pt>
                <c:pt idx="4886">
                  <c:v>66.700964356435634</c:v>
                </c:pt>
                <c:pt idx="4887">
                  <c:v>66.736835029702945</c:v>
                </c:pt>
                <c:pt idx="4888">
                  <c:v>66.772512752475237</c:v>
                </c:pt>
                <c:pt idx="4889">
                  <c:v>66.792372217821764</c:v>
                </c:pt>
                <c:pt idx="4890">
                  <c:v>66.809650168316807</c:v>
                </c:pt>
                <c:pt idx="4891">
                  <c:v>66.824587148514865</c:v>
                </c:pt>
                <c:pt idx="4892">
                  <c:v>66.833629188118834</c:v>
                </c:pt>
                <c:pt idx="4893">
                  <c:v>66.842079495049518</c:v>
                </c:pt>
                <c:pt idx="4894">
                  <c:v>66.858874584158428</c:v>
                </c:pt>
                <c:pt idx="4895">
                  <c:v>66.876202465346509</c:v>
                </c:pt>
                <c:pt idx="4896">
                  <c:v>66.900248980198</c:v>
                </c:pt>
                <c:pt idx="4897">
                  <c:v>66.925654613861411</c:v>
                </c:pt>
                <c:pt idx="4898">
                  <c:v>66.947600455445539</c:v>
                </c:pt>
                <c:pt idx="4899">
                  <c:v>66.97544905940596</c:v>
                </c:pt>
                <c:pt idx="4900">
                  <c:v>67.009587683168306</c:v>
                </c:pt>
                <c:pt idx="4901">
                  <c:v>67.035737990099008</c:v>
                </c:pt>
                <c:pt idx="4902">
                  <c:v>67.055322435643589</c:v>
                </c:pt>
                <c:pt idx="4903">
                  <c:v>67.081095405940601</c:v>
                </c:pt>
                <c:pt idx="4904">
                  <c:v>67.104810465346532</c:v>
                </c:pt>
                <c:pt idx="4905">
                  <c:v>67.142266831683173</c:v>
                </c:pt>
                <c:pt idx="4906">
                  <c:v>67.175338653465317</c:v>
                </c:pt>
                <c:pt idx="4907">
                  <c:v>67.204734772277206</c:v>
                </c:pt>
                <c:pt idx="4908">
                  <c:v>67.244154178217784</c:v>
                </c:pt>
                <c:pt idx="4909">
                  <c:v>67.280159920792073</c:v>
                </c:pt>
                <c:pt idx="4910">
                  <c:v>67.307958455445544</c:v>
                </c:pt>
                <c:pt idx="4911">
                  <c:v>67.341146297029695</c:v>
                </c:pt>
                <c:pt idx="4912">
                  <c:v>67.380641683168321</c:v>
                </c:pt>
                <c:pt idx="4913">
                  <c:v>67.417268732673307</c:v>
                </c:pt>
                <c:pt idx="4914">
                  <c:v>67.458638128712892</c:v>
                </c:pt>
                <c:pt idx="4915">
                  <c:v>67.491758504950511</c:v>
                </c:pt>
                <c:pt idx="4916">
                  <c:v>67.523807485148495</c:v>
                </c:pt>
                <c:pt idx="4917">
                  <c:v>67.554412306930715</c:v>
                </c:pt>
                <c:pt idx="4918">
                  <c:v>67.583677306930724</c:v>
                </c:pt>
                <c:pt idx="4919">
                  <c:v>67.610394376237636</c:v>
                </c:pt>
                <c:pt idx="4920">
                  <c:v>67.633467455445555</c:v>
                </c:pt>
                <c:pt idx="4921">
                  <c:v>67.659394801980227</c:v>
                </c:pt>
                <c:pt idx="4922">
                  <c:v>67.691649366336648</c:v>
                </c:pt>
                <c:pt idx="4923">
                  <c:v>67.708151534653453</c:v>
                </c:pt>
                <c:pt idx="4924">
                  <c:v>67.721121504950489</c:v>
                </c:pt>
                <c:pt idx="4925">
                  <c:v>67.73487504950495</c:v>
                </c:pt>
                <c:pt idx="4926">
                  <c:v>67.748046445544574</c:v>
                </c:pt>
                <c:pt idx="4927">
                  <c:v>67.763716257425756</c:v>
                </c:pt>
                <c:pt idx="4928">
                  <c:v>67.779256207920795</c:v>
                </c:pt>
                <c:pt idx="4929">
                  <c:v>67.792235534653472</c:v>
                </c:pt>
                <c:pt idx="4930">
                  <c:v>67.799058366336638</c:v>
                </c:pt>
                <c:pt idx="4931">
                  <c:v>67.805131445544575</c:v>
                </c:pt>
                <c:pt idx="4932">
                  <c:v>67.810768475247542</c:v>
                </c:pt>
                <c:pt idx="4933">
                  <c:v>67.818950138613843</c:v>
                </c:pt>
                <c:pt idx="4934">
                  <c:v>67.830180821782193</c:v>
                </c:pt>
                <c:pt idx="4935">
                  <c:v>67.843156534653431</c:v>
                </c:pt>
                <c:pt idx="4936">
                  <c:v>67.852056465346536</c:v>
                </c:pt>
                <c:pt idx="4937">
                  <c:v>67.862001247524745</c:v>
                </c:pt>
                <c:pt idx="4938">
                  <c:v>67.881542663366346</c:v>
                </c:pt>
                <c:pt idx="4939">
                  <c:v>67.899352782178227</c:v>
                </c:pt>
                <c:pt idx="4940">
                  <c:v>67.914715861386114</c:v>
                </c:pt>
                <c:pt idx="4941">
                  <c:v>67.92188491089108</c:v>
                </c:pt>
                <c:pt idx="4942">
                  <c:v>67.927308881188125</c:v>
                </c:pt>
                <c:pt idx="4943">
                  <c:v>67.932430128712866</c:v>
                </c:pt>
                <c:pt idx="4944">
                  <c:v>67.935776376237612</c:v>
                </c:pt>
                <c:pt idx="4945">
                  <c:v>67.936290198019819</c:v>
                </c:pt>
                <c:pt idx="4946">
                  <c:v>67.935997495049463</c:v>
                </c:pt>
                <c:pt idx="4947">
                  <c:v>67.935541732673258</c:v>
                </c:pt>
                <c:pt idx="4948">
                  <c:v>67.935401910891102</c:v>
                </c:pt>
                <c:pt idx="4949">
                  <c:v>67.935695554455449</c:v>
                </c:pt>
                <c:pt idx="4950">
                  <c:v>67.935837940594084</c:v>
                </c:pt>
                <c:pt idx="4951">
                  <c:v>67.937436861386118</c:v>
                </c:pt>
                <c:pt idx="4952">
                  <c:v>67.9386465247525</c:v>
                </c:pt>
                <c:pt idx="4953">
                  <c:v>67.942271108910887</c:v>
                </c:pt>
                <c:pt idx="4954">
                  <c:v>67.948546633663398</c:v>
                </c:pt>
                <c:pt idx="4955">
                  <c:v>67.956449910891095</c:v>
                </c:pt>
                <c:pt idx="4956">
                  <c:v>67.958139148514846</c:v>
                </c:pt>
                <c:pt idx="4957">
                  <c:v>67.959158495049508</c:v>
                </c:pt>
                <c:pt idx="4958">
                  <c:v>67.958935960396047</c:v>
                </c:pt>
                <c:pt idx="4959">
                  <c:v>67.960063643564339</c:v>
                </c:pt>
                <c:pt idx="4960">
                  <c:v>67.963054267326712</c:v>
                </c:pt>
                <c:pt idx="4961">
                  <c:v>67.963494435643554</c:v>
                </c:pt>
                <c:pt idx="4962">
                  <c:v>67.96026144554456</c:v>
                </c:pt>
                <c:pt idx="4963">
                  <c:v>67.95598626732675</c:v>
                </c:pt>
                <c:pt idx="4964">
                  <c:v>67.945773732673274</c:v>
                </c:pt>
                <c:pt idx="4965">
                  <c:v>67.942433782178213</c:v>
                </c:pt>
                <c:pt idx="4966">
                  <c:v>67.942095643564386</c:v>
                </c:pt>
                <c:pt idx="4967">
                  <c:v>67.942254267326732</c:v>
                </c:pt>
                <c:pt idx="4968">
                  <c:v>67.941984762376251</c:v>
                </c:pt>
                <c:pt idx="4969">
                  <c:v>67.941471079207943</c:v>
                </c:pt>
                <c:pt idx="4970">
                  <c:v>67.941534009900977</c:v>
                </c:pt>
                <c:pt idx="4971">
                  <c:v>67.941575465346531</c:v>
                </c:pt>
                <c:pt idx="4972">
                  <c:v>67.941285514851472</c:v>
                </c:pt>
                <c:pt idx="4973">
                  <c:v>67.941501554455428</c:v>
                </c:pt>
                <c:pt idx="4974">
                  <c:v>67.941004861386105</c:v>
                </c:pt>
                <c:pt idx="4975">
                  <c:v>67.940899623762348</c:v>
                </c:pt>
                <c:pt idx="4976">
                  <c:v>67.940995920792076</c:v>
                </c:pt>
                <c:pt idx="4977">
                  <c:v>67.941486415841538</c:v>
                </c:pt>
                <c:pt idx="4978">
                  <c:v>67.942655544554455</c:v>
                </c:pt>
                <c:pt idx="4979">
                  <c:v>67.943290693069315</c:v>
                </c:pt>
                <c:pt idx="4980">
                  <c:v>67.944047326732672</c:v>
                </c:pt>
                <c:pt idx="4981">
                  <c:v>67.954861970297031</c:v>
                </c:pt>
                <c:pt idx="4982">
                  <c:v>67.969128405940609</c:v>
                </c:pt>
                <c:pt idx="4983">
                  <c:v>67.983186287128731</c:v>
                </c:pt>
                <c:pt idx="4984">
                  <c:v>68.000329732673251</c:v>
                </c:pt>
                <c:pt idx="4985">
                  <c:v>68.018556594059405</c:v>
                </c:pt>
                <c:pt idx="4986">
                  <c:v>68.040564594059418</c:v>
                </c:pt>
                <c:pt idx="4987">
                  <c:v>68.058707524752464</c:v>
                </c:pt>
                <c:pt idx="4988">
                  <c:v>68.077936049504956</c:v>
                </c:pt>
                <c:pt idx="4989">
                  <c:v>68.105785841584179</c:v>
                </c:pt>
                <c:pt idx="4990">
                  <c:v>68.132594871287139</c:v>
                </c:pt>
                <c:pt idx="4991">
                  <c:v>68.159409099009864</c:v>
                </c:pt>
                <c:pt idx="4992">
                  <c:v>68.191060960396058</c:v>
                </c:pt>
                <c:pt idx="4993">
                  <c:v>68.214170376237618</c:v>
                </c:pt>
                <c:pt idx="4994">
                  <c:v>68.228329514851467</c:v>
                </c:pt>
                <c:pt idx="4995">
                  <c:v>68.238628465346522</c:v>
                </c:pt>
                <c:pt idx="4996">
                  <c:v>68.253780178217795</c:v>
                </c:pt>
                <c:pt idx="4997">
                  <c:v>68.263373653465393</c:v>
                </c:pt>
                <c:pt idx="4998">
                  <c:v>68.271870990099018</c:v>
                </c:pt>
                <c:pt idx="4999">
                  <c:v>68.2831000990099</c:v>
                </c:pt>
                <c:pt idx="5000">
                  <c:v>68.29062820792079</c:v>
                </c:pt>
                <c:pt idx="5001">
                  <c:v>68.29719764356436</c:v>
                </c:pt>
                <c:pt idx="5002">
                  <c:v>68.304415633663339</c:v>
                </c:pt>
                <c:pt idx="5003">
                  <c:v>68.312828405940593</c:v>
                </c:pt>
                <c:pt idx="5004">
                  <c:v>68.31730888118814</c:v>
                </c:pt>
                <c:pt idx="5005">
                  <c:v>68.320160811881152</c:v>
                </c:pt>
                <c:pt idx="5006">
                  <c:v>68.323315366336644</c:v>
                </c:pt>
                <c:pt idx="5007">
                  <c:v>68.330322128712893</c:v>
                </c:pt>
                <c:pt idx="5008">
                  <c:v>68.341936059405924</c:v>
                </c:pt>
                <c:pt idx="5009">
                  <c:v>68.366519603960398</c:v>
                </c:pt>
                <c:pt idx="5010">
                  <c:v>68.394420950495032</c:v>
                </c:pt>
                <c:pt idx="5011">
                  <c:v>68.410694633663397</c:v>
                </c:pt>
                <c:pt idx="5012">
                  <c:v>68.423431099009903</c:v>
                </c:pt>
                <c:pt idx="5013">
                  <c:v>68.442121574257413</c:v>
                </c:pt>
                <c:pt idx="5014">
                  <c:v>68.473503633663384</c:v>
                </c:pt>
                <c:pt idx="5015">
                  <c:v>68.49623280198017</c:v>
                </c:pt>
                <c:pt idx="5016">
                  <c:v>68.517834980198046</c:v>
                </c:pt>
                <c:pt idx="5017">
                  <c:v>68.545287059405936</c:v>
                </c:pt>
                <c:pt idx="5018">
                  <c:v>68.562281049504961</c:v>
                </c:pt>
                <c:pt idx="5019">
                  <c:v>68.583075940594057</c:v>
                </c:pt>
                <c:pt idx="5020">
                  <c:v>68.607958079207918</c:v>
                </c:pt>
                <c:pt idx="5021">
                  <c:v>68.637261287128723</c:v>
                </c:pt>
                <c:pt idx="5022">
                  <c:v>68.658177237623789</c:v>
                </c:pt>
                <c:pt idx="5023">
                  <c:v>68.680884603960394</c:v>
                </c:pt>
                <c:pt idx="5024">
                  <c:v>68.699344544554449</c:v>
                </c:pt>
                <c:pt idx="5025">
                  <c:v>68.712410524752485</c:v>
                </c:pt>
                <c:pt idx="5026">
                  <c:v>68.740573831683164</c:v>
                </c:pt>
                <c:pt idx="5027">
                  <c:v>68.770399623762387</c:v>
                </c:pt>
                <c:pt idx="5028">
                  <c:v>68.791118712871281</c:v>
                </c:pt>
                <c:pt idx="5029">
                  <c:v>68.816332772277249</c:v>
                </c:pt>
                <c:pt idx="5030">
                  <c:v>68.832563019801995</c:v>
                </c:pt>
                <c:pt idx="5031">
                  <c:v>68.845761277227709</c:v>
                </c:pt>
                <c:pt idx="5032">
                  <c:v>68.855848940594086</c:v>
                </c:pt>
                <c:pt idx="5033">
                  <c:v>68.860563069306906</c:v>
                </c:pt>
                <c:pt idx="5034">
                  <c:v>68.880273000000017</c:v>
                </c:pt>
                <c:pt idx="5035">
                  <c:v>68.896117683168313</c:v>
                </c:pt>
                <c:pt idx="5036">
                  <c:v>68.909621405940598</c:v>
                </c:pt>
                <c:pt idx="5037">
                  <c:v>68.920986168316887</c:v>
                </c:pt>
                <c:pt idx="5038">
                  <c:v>68.929230702970315</c:v>
                </c:pt>
                <c:pt idx="5039">
                  <c:v>68.940293574257424</c:v>
                </c:pt>
                <c:pt idx="5040">
                  <c:v>68.947130940594064</c:v>
                </c:pt>
                <c:pt idx="5041">
                  <c:v>68.952867405940623</c:v>
                </c:pt>
                <c:pt idx="5042">
                  <c:v>68.95860349504953</c:v>
                </c:pt>
                <c:pt idx="5043">
                  <c:v>68.964635702970313</c:v>
                </c:pt>
                <c:pt idx="5044">
                  <c:v>68.969963108910889</c:v>
                </c:pt>
                <c:pt idx="5045">
                  <c:v>68.970780673267328</c:v>
                </c:pt>
                <c:pt idx="5046">
                  <c:v>68.971505277227735</c:v>
                </c:pt>
                <c:pt idx="5047">
                  <c:v>68.972997188118811</c:v>
                </c:pt>
                <c:pt idx="5048">
                  <c:v>68.977914663366349</c:v>
                </c:pt>
                <c:pt idx="5049">
                  <c:v>68.986560366336619</c:v>
                </c:pt>
                <c:pt idx="5050">
                  <c:v>68.994391821782187</c:v>
                </c:pt>
                <c:pt idx="5051">
                  <c:v>69.00408208910892</c:v>
                </c:pt>
                <c:pt idx="5052">
                  <c:v>69.01383845544558</c:v>
                </c:pt>
                <c:pt idx="5053">
                  <c:v>69.030429801980176</c:v>
                </c:pt>
                <c:pt idx="5054">
                  <c:v>69.051225712871286</c:v>
                </c:pt>
                <c:pt idx="5055">
                  <c:v>69.080369940594053</c:v>
                </c:pt>
                <c:pt idx="5056">
                  <c:v>69.102707198019758</c:v>
                </c:pt>
                <c:pt idx="5057">
                  <c:v>69.117857297029687</c:v>
                </c:pt>
                <c:pt idx="5058">
                  <c:v>69.135906158415835</c:v>
                </c:pt>
                <c:pt idx="5059">
                  <c:v>69.152220257425739</c:v>
                </c:pt>
                <c:pt idx="5060">
                  <c:v>69.16132066336634</c:v>
                </c:pt>
                <c:pt idx="5061">
                  <c:v>69.170870059405914</c:v>
                </c:pt>
                <c:pt idx="5062">
                  <c:v>69.179724316831667</c:v>
                </c:pt>
                <c:pt idx="5063">
                  <c:v>69.193534138613842</c:v>
                </c:pt>
                <c:pt idx="5064">
                  <c:v>69.210065702970326</c:v>
                </c:pt>
                <c:pt idx="5065">
                  <c:v>69.224869128712896</c:v>
                </c:pt>
                <c:pt idx="5066">
                  <c:v>69.245768693069309</c:v>
                </c:pt>
                <c:pt idx="5067">
                  <c:v>69.272137277227742</c:v>
                </c:pt>
                <c:pt idx="5068">
                  <c:v>69.292682277227726</c:v>
                </c:pt>
                <c:pt idx="5069">
                  <c:v>69.310182356435618</c:v>
                </c:pt>
                <c:pt idx="5070">
                  <c:v>69.321278871287134</c:v>
                </c:pt>
                <c:pt idx="5071">
                  <c:v>69.33616632673268</c:v>
                </c:pt>
                <c:pt idx="5072">
                  <c:v>69.357767405940592</c:v>
                </c:pt>
                <c:pt idx="5073">
                  <c:v>69.384450198019806</c:v>
                </c:pt>
                <c:pt idx="5074">
                  <c:v>69.401019861386132</c:v>
                </c:pt>
                <c:pt idx="5075">
                  <c:v>69.409807841584168</c:v>
                </c:pt>
                <c:pt idx="5076">
                  <c:v>69.420624217821782</c:v>
                </c:pt>
                <c:pt idx="5077">
                  <c:v>69.432812930693061</c:v>
                </c:pt>
                <c:pt idx="5078">
                  <c:v>69.447394851485157</c:v>
                </c:pt>
                <c:pt idx="5079">
                  <c:v>69.459020861386108</c:v>
                </c:pt>
                <c:pt idx="5080">
                  <c:v>69.471815990099003</c:v>
                </c:pt>
                <c:pt idx="5081">
                  <c:v>69.487613138613852</c:v>
                </c:pt>
                <c:pt idx="5082">
                  <c:v>69.495123128712862</c:v>
                </c:pt>
                <c:pt idx="5083">
                  <c:v>69.503654693069308</c:v>
                </c:pt>
                <c:pt idx="5084">
                  <c:v>69.516903306930658</c:v>
                </c:pt>
                <c:pt idx="5085">
                  <c:v>69.525582554455454</c:v>
                </c:pt>
                <c:pt idx="5086">
                  <c:v>69.530742346534666</c:v>
                </c:pt>
                <c:pt idx="5087">
                  <c:v>69.542403643564342</c:v>
                </c:pt>
                <c:pt idx="5088">
                  <c:v>69.558430821782224</c:v>
                </c:pt>
                <c:pt idx="5089">
                  <c:v>69.580046039603971</c:v>
                </c:pt>
                <c:pt idx="5090">
                  <c:v>69.601902653465331</c:v>
                </c:pt>
                <c:pt idx="5091">
                  <c:v>69.612122376237622</c:v>
                </c:pt>
                <c:pt idx="5092">
                  <c:v>69.6211796039604</c:v>
                </c:pt>
                <c:pt idx="5093">
                  <c:v>69.630338564356407</c:v>
                </c:pt>
                <c:pt idx="5094">
                  <c:v>69.645971039603964</c:v>
                </c:pt>
                <c:pt idx="5095">
                  <c:v>69.664971336633656</c:v>
                </c:pt>
                <c:pt idx="5096">
                  <c:v>69.681380168316863</c:v>
                </c:pt>
                <c:pt idx="5097">
                  <c:v>69.692784673267369</c:v>
                </c:pt>
                <c:pt idx="5098">
                  <c:v>69.699672663366329</c:v>
                </c:pt>
                <c:pt idx="5099">
                  <c:v>69.701129851485106</c:v>
                </c:pt>
                <c:pt idx="5100">
                  <c:v>69.701792297029684</c:v>
                </c:pt>
                <c:pt idx="5101">
                  <c:v>69.706084900990092</c:v>
                </c:pt>
                <c:pt idx="5102">
                  <c:v>69.713587049504966</c:v>
                </c:pt>
                <c:pt idx="5103">
                  <c:v>69.723512861386169</c:v>
                </c:pt>
                <c:pt idx="5104">
                  <c:v>69.732163762376274</c:v>
                </c:pt>
                <c:pt idx="5105">
                  <c:v>69.74182574257425</c:v>
                </c:pt>
                <c:pt idx="5106">
                  <c:v>69.754354762376224</c:v>
                </c:pt>
                <c:pt idx="5107">
                  <c:v>69.772402198019819</c:v>
                </c:pt>
                <c:pt idx="5108">
                  <c:v>69.788653237623805</c:v>
                </c:pt>
                <c:pt idx="5109">
                  <c:v>69.80260073267327</c:v>
                </c:pt>
                <c:pt idx="5110">
                  <c:v>69.811316029702965</c:v>
                </c:pt>
                <c:pt idx="5111">
                  <c:v>69.814386633663375</c:v>
                </c:pt>
                <c:pt idx="5112">
                  <c:v>69.816694326732716</c:v>
                </c:pt>
                <c:pt idx="5113">
                  <c:v>69.819624584158376</c:v>
                </c:pt>
                <c:pt idx="5114">
                  <c:v>69.824430356435641</c:v>
                </c:pt>
                <c:pt idx="5115">
                  <c:v>69.829108544554458</c:v>
                </c:pt>
                <c:pt idx="5116">
                  <c:v>69.83820223762379</c:v>
                </c:pt>
                <c:pt idx="5117">
                  <c:v>69.843960188118814</c:v>
                </c:pt>
                <c:pt idx="5118">
                  <c:v>69.846773732673256</c:v>
                </c:pt>
                <c:pt idx="5119">
                  <c:v>69.847874059405967</c:v>
                </c:pt>
                <c:pt idx="5120">
                  <c:v>69.848820415841573</c:v>
                </c:pt>
                <c:pt idx="5121">
                  <c:v>69.848817178217843</c:v>
                </c:pt>
                <c:pt idx="5122">
                  <c:v>69.847730633663375</c:v>
                </c:pt>
                <c:pt idx="5123">
                  <c:v>69.846925594059414</c:v>
                </c:pt>
                <c:pt idx="5124">
                  <c:v>69.846570346534648</c:v>
                </c:pt>
                <c:pt idx="5125">
                  <c:v>69.847281920792057</c:v>
                </c:pt>
                <c:pt idx="5126">
                  <c:v>69.847352801980207</c:v>
                </c:pt>
                <c:pt idx="5127">
                  <c:v>69.847400049504955</c:v>
                </c:pt>
                <c:pt idx="5128">
                  <c:v>69.847707594059415</c:v>
                </c:pt>
                <c:pt idx="5129">
                  <c:v>69.846827019802006</c:v>
                </c:pt>
                <c:pt idx="5130">
                  <c:v>69.846190623762382</c:v>
                </c:pt>
                <c:pt idx="5131">
                  <c:v>69.84526061386137</c:v>
                </c:pt>
                <c:pt idx="5132">
                  <c:v>69.844514217821754</c:v>
                </c:pt>
                <c:pt idx="5133">
                  <c:v>69.841347366336649</c:v>
                </c:pt>
                <c:pt idx="5134">
                  <c:v>69.834882158415823</c:v>
                </c:pt>
                <c:pt idx="5135">
                  <c:v>69.828163792079209</c:v>
                </c:pt>
                <c:pt idx="5136">
                  <c:v>69.820452792079195</c:v>
                </c:pt>
                <c:pt idx="5137">
                  <c:v>69.811120881188103</c:v>
                </c:pt>
                <c:pt idx="5138">
                  <c:v>69.800931158415864</c:v>
                </c:pt>
                <c:pt idx="5139">
                  <c:v>69.795905831683157</c:v>
                </c:pt>
                <c:pt idx="5140">
                  <c:v>69.794322297029737</c:v>
                </c:pt>
                <c:pt idx="5141">
                  <c:v>69.794073079207934</c:v>
                </c:pt>
                <c:pt idx="5142">
                  <c:v>69.79415123762378</c:v>
                </c:pt>
                <c:pt idx="5143">
                  <c:v>69.793364732673268</c:v>
                </c:pt>
                <c:pt idx="5144">
                  <c:v>69.789120267326709</c:v>
                </c:pt>
                <c:pt idx="5145">
                  <c:v>69.776517950495077</c:v>
                </c:pt>
                <c:pt idx="5146">
                  <c:v>69.75905746534653</c:v>
                </c:pt>
                <c:pt idx="5147">
                  <c:v>69.747018287128697</c:v>
                </c:pt>
                <c:pt idx="5148">
                  <c:v>69.73999934653466</c:v>
                </c:pt>
                <c:pt idx="5149">
                  <c:v>69.735014198019812</c:v>
                </c:pt>
                <c:pt idx="5150">
                  <c:v>69.731840316831722</c:v>
                </c:pt>
                <c:pt idx="5151">
                  <c:v>69.729843722772259</c:v>
                </c:pt>
                <c:pt idx="5152">
                  <c:v>69.729813306930723</c:v>
                </c:pt>
                <c:pt idx="5153">
                  <c:v>69.730349891089119</c:v>
                </c:pt>
                <c:pt idx="5154">
                  <c:v>69.72994300000002</c:v>
                </c:pt>
                <c:pt idx="5155">
                  <c:v>69.730105772277241</c:v>
                </c:pt>
                <c:pt idx="5156">
                  <c:v>69.730380079207933</c:v>
                </c:pt>
                <c:pt idx="5157">
                  <c:v>69.730637009900974</c:v>
                </c:pt>
                <c:pt idx="5158">
                  <c:v>69.730056792079225</c:v>
                </c:pt>
                <c:pt idx="5159">
                  <c:v>69.72995480198017</c:v>
                </c:pt>
                <c:pt idx="5160">
                  <c:v>69.730139722772279</c:v>
                </c:pt>
                <c:pt idx="5161">
                  <c:v>69.730265584158431</c:v>
                </c:pt>
                <c:pt idx="5162">
                  <c:v>69.730481128712881</c:v>
                </c:pt>
                <c:pt idx="5163">
                  <c:v>69.730390455445573</c:v>
                </c:pt>
                <c:pt idx="5164">
                  <c:v>69.729439514851478</c:v>
                </c:pt>
                <c:pt idx="5165">
                  <c:v>69.729370663366339</c:v>
                </c:pt>
                <c:pt idx="5166">
                  <c:v>69.729724643564367</c:v>
                </c:pt>
                <c:pt idx="5167">
                  <c:v>69.730141603960377</c:v>
                </c:pt>
                <c:pt idx="5168">
                  <c:v>69.730207722772292</c:v>
                </c:pt>
                <c:pt idx="5169">
                  <c:v>69.730518544554428</c:v>
                </c:pt>
                <c:pt idx="5170">
                  <c:v>69.73106085148514</c:v>
                </c:pt>
                <c:pt idx="5171">
                  <c:v>69.731352356435636</c:v>
                </c:pt>
                <c:pt idx="5172">
                  <c:v>69.73195227722772</c:v>
                </c:pt>
                <c:pt idx="5173">
                  <c:v>69.73231121782176</c:v>
                </c:pt>
                <c:pt idx="5174">
                  <c:v>69.732050168316846</c:v>
                </c:pt>
                <c:pt idx="5175">
                  <c:v>69.732065524752471</c:v>
                </c:pt>
                <c:pt idx="5176">
                  <c:v>69.731187396039616</c:v>
                </c:pt>
                <c:pt idx="5177">
                  <c:v>69.730354277227704</c:v>
                </c:pt>
                <c:pt idx="5178">
                  <c:v>69.729792118811915</c:v>
                </c:pt>
                <c:pt idx="5179">
                  <c:v>69.729053000000022</c:v>
                </c:pt>
                <c:pt idx="5180">
                  <c:v>69.729179237623768</c:v>
                </c:pt>
                <c:pt idx="5181">
                  <c:v>69.728800742574251</c:v>
                </c:pt>
                <c:pt idx="5182">
                  <c:v>69.724599247524722</c:v>
                </c:pt>
                <c:pt idx="5183">
                  <c:v>69.71939190099009</c:v>
                </c:pt>
                <c:pt idx="5184">
                  <c:v>69.715128712871277</c:v>
                </c:pt>
                <c:pt idx="5185">
                  <c:v>69.713486683168284</c:v>
                </c:pt>
                <c:pt idx="5186">
                  <c:v>69.712395524752452</c:v>
                </c:pt>
                <c:pt idx="5187">
                  <c:v>69.711218465346519</c:v>
                </c:pt>
                <c:pt idx="5188">
                  <c:v>69.708353326732706</c:v>
                </c:pt>
                <c:pt idx="5189">
                  <c:v>69.7052113861386</c:v>
                </c:pt>
                <c:pt idx="5190">
                  <c:v>69.699681207920776</c:v>
                </c:pt>
                <c:pt idx="5191">
                  <c:v>69.693143574257419</c:v>
                </c:pt>
                <c:pt idx="5192">
                  <c:v>69.685606554455461</c:v>
                </c:pt>
                <c:pt idx="5193">
                  <c:v>69.677619792079227</c:v>
                </c:pt>
                <c:pt idx="5194">
                  <c:v>69.672039108910894</c:v>
                </c:pt>
                <c:pt idx="5195">
                  <c:v>69.66637639603961</c:v>
                </c:pt>
                <c:pt idx="5196">
                  <c:v>69.664130287128756</c:v>
                </c:pt>
                <c:pt idx="5197">
                  <c:v>69.663285772277248</c:v>
                </c:pt>
                <c:pt idx="5198">
                  <c:v>69.663169128712838</c:v>
                </c:pt>
                <c:pt idx="5199">
                  <c:v>69.663793188118802</c:v>
                </c:pt>
                <c:pt idx="5200">
                  <c:v>69.663859435643545</c:v>
                </c:pt>
                <c:pt idx="5201">
                  <c:v>69.665815524752489</c:v>
                </c:pt>
                <c:pt idx="5202">
                  <c:v>69.672045178217843</c:v>
                </c:pt>
                <c:pt idx="5203">
                  <c:v>69.679059099009876</c:v>
                </c:pt>
                <c:pt idx="5204">
                  <c:v>69.679707217821786</c:v>
                </c:pt>
                <c:pt idx="5205">
                  <c:v>69.680034396039616</c:v>
                </c:pt>
                <c:pt idx="5206">
                  <c:v>69.67987337623758</c:v>
                </c:pt>
                <c:pt idx="5207">
                  <c:v>69.680089514851531</c:v>
                </c:pt>
                <c:pt idx="5208">
                  <c:v>69.680190168316855</c:v>
                </c:pt>
                <c:pt idx="5209">
                  <c:v>69.680234376237635</c:v>
                </c:pt>
                <c:pt idx="5210">
                  <c:v>69.679671663366364</c:v>
                </c:pt>
                <c:pt idx="5211">
                  <c:v>69.680505841584193</c:v>
                </c:pt>
                <c:pt idx="5212">
                  <c:v>69.687492207920812</c:v>
                </c:pt>
                <c:pt idx="5213">
                  <c:v>69.69607495049506</c:v>
                </c:pt>
                <c:pt idx="5214">
                  <c:v>69.703516663366344</c:v>
                </c:pt>
                <c:pt idx="5215">
                  <c:v>69.708541415841552</c:v>
                </c:pt>
                <c:pt idx="5216">
                  <c:v>69.716743069306943</c:v>
                </c:pt>
                <c:pt idx="5217">
                  <c:v>69.72716159405941</c:v>
                </c:pt>
                <c:pt idx="5218">
                  <c:v>69.735169089108908</c:v>
                </c:pt>
                <c:pt idx="5219">
                  <c:v>69.745540881188134</c:v>
                </c:pt>
                <c:pt idx="5220">
                  <c:v>69.761204019801994</c:v>
                </c:pt>
                <c:pt idx="5221">
                  <c:v>69.785486445544535</c:v>
                </c:pt>
                <c:pt idx="5222">
                  <c:v>69.800740207920796</c:v>
                </c:pt>
                <c:pt idx="5223">
                  <c:v>69.814446326732693</c:v>
                </c:pt>
                <c:pt idx="5224">
                  <c:v>69.82180098019802</c:v>
                </c:pt>
                <c:pt idx="5225">
                  <c:v>69.829214643564342</c:v>
                </c:pt>
                <c:pt idx="5226">
                  <c:v>69.838244653465324</c:v>
                </c:pt>
                <c:pt idx="5227">
                  <c:v>69.850109653465339</c:v>
                </c:pt>
                <c:pt idx="5228">
                  <c:v>69.867194089108921</c:v>
                </c:pt>
                <c:pt idx="5229">
                  <c:v>69.88590377227726</c:v>
                </c:pt>
                <c:pt idx="5230">
                  <c:v>69.907602524752491</c:v>
                </c:pt>
                <c:pt idx="5231">
                  <c:v>69.919520821782157</c:v>
                </c:pt>
                <c:pt idx="5232">
                  <c:v>69.933496138613833</c:v>
                </c:pt>
                <c:pt idx="5233">
                  <c:v>69.954227217821781</c:v>
                </c:pt>
                <c:pt idx="5234">
                  <c:v>69.981018821782186</c:v>
                </c:pt>
                <c:pt idx="5235">
                  <c:v>70.005302386138624</c:v>
                </c:pt>
                <c:pt idx="5236">
                  <c:v>70.024981148514854</c:v>
                </c:pt>
                <c:pt idx="5237">
                  <c:v>70.037341594059427</c:v>
                </c:pt>
                <c:pt idx="5238">
                  <c:v>70.044898257425757</c:v>
                </c:pt>
                <c:pt idx="5239">
                  <c:v>70.051870485148513</c:v>
                </c:pt>
                <c:pt idx="5240">
                  <c:v>70.060630861386159</c:v>
                </c:pt>
                <c:pt idx="5241">
                  <c:v>70.064260722772275</c:v>
                </c:pt>
                <c:pt idx="5242">
                  <c:v>70.068657891089103</c:v>
                </c:pt>
                <c:pt idx="5243">
                  <c:v>70.073941138613861</c:v>
                </c:pt>
                <c:pt idx="5244">
                  <c:v>70.079973495049529</c:v>
                </c:pt>
                <c:pt idx="5245">
                  <c:v>70.085376504950489</c:v>
                </c:pt>
                <c:pt idx="5246">
                  <c:v>70.100511990098965</c:v>
                </c:pt>
                <c:pt idx="5247">
                  <c:v>70.117149564356438</c:v>
                </c:pt>
                <c:pt idx="5248">
                  <c:v>70.136511445544556</c:v>
                </c:pt>
                <c:pt idx="5249">
                  <c:v>70.156255712871285</c:v>
                </c:pt>
                <c:pt idx="5250">
                  <c:v>70.16793038613865</c:v>
                </c:pt>
                <c:pt idx="5251">
                  <c:v>70.181449693069325</c:v>
                </c:pt>
                <c:pt idx="5252">
                  <c:v>70.195980653465298</c:v>
                </c:pt>
                <c:pt idx="5253">
                  <c:v>70.20399839603958</c:v>
                </c:pt>
                <c:pt idx="5254">
                  <c:v>70.213963841584174</c:v>
                </c:pt>
                <c:pt idx="5255">
                  <c:v>70.224707475247513</c:v>
                </c:pt>
                <c:pt idx="5256">
                  <c:v>70.233616425742582</c:v>
                </c:pt>
                <c:pt idx="5257">
                  <c:v>70.245514881188129</c:v>
                </c:pt>
                <c:pt idx="5258">
                  <c:v>70.251908138613857</c:v>
                </c:pt>
                <c:pt idx="5259">
                  <c:v>70.257038821782203</c:v>
                </c:pt>
                <c:pt idx="5260">
                  <c:v>70.265135099009896</c:v>
                </c:pt>
                <c:pt idx="5261">
                  <c:v>70.272469574257428</c:v>
                </c:pt>
                <c:pt idx="5262">
                  <c:v>70.277786178217866</c:v>
                </c:pt>
                <c:pt idx="5263">
                  <c:v>70.281175821782156</c:v>
                </c:pt>
                <c:pt idx="5264">
                  <c:v>70.284188247524753</c:v>
                </c:pt>
                <c:pt idx="5265">
                  <c:v>70.288372762376213</c:v>
                </c:pt>
                <c:pt idx="5266">
                  <c:v>70.293219871287135</c:v>
                </c:pt>
                <c:pt idx="5267">
                  <c:v>70.301300435643554</c:v>
                </c:pt>
                <c:pt idx="5268">
                  <c:v>70.307777306930717</c:v>
                </c:pt>
                <c:pt idx="5269">
                  <c:v>70.319818356435633</c:v>
                </c:pt>
                <c:pt idx="5270">
                  <c:v>70.336300524752488</c:v>
                </c:pt>
                <c:pt idx="5271">
                  <c:v>70.352697287128763</c:v>
                </c:pt>
                <c:pt idx="5272">
                  <c:v>70.3692411188119</c:v>
                </c:pt>
                <c:pt idx="5273">
                  <c:v>70.388304009901006</c:v>
                </c:pt>
                <c:pt idx="5274">
                  <c:v>70.409228237623751</c:v>
                </c:pt>
                <c:pt idx="5275">
                  <c:v>70.41999023762375</c:v>
                </c:pt>
                <c:pt idx="5276">
                  <c:v>70.431004940594036</c:v>
                </c:pt>
                <c:pt idx="5277">
                  <c:v>70.441215871287142</c:v>
                </c:pt>
                <c:pt idx="5278">
                  <c:v>70.448272287128702</c:v>
                </c:pt>
                <c:pt idx="5279">
                  <c:v>70.452849564356413</c:v>
                </c:pt>
                <c:pt idx="5280">
                  <c:v>70.457771465346525</c:v>
                </c:pt>
                <c:pt idx="5281">
                  <c:v>70.463734178217834</c:v>
                </c:pt>
                <c:pt idx="5282">
                  <c:v>70.475036891089076</c:v>
                </c:pt>
                <c:pt idx="5283">
                  <c:v>70.488941336633673</c:v>
                </c:pt>
                <c:pt idx="5284">
                  <c:v>70.499321861386164</c:v>
                </c:pt>
                <c:pt idx="5285">
                  <c:v>70.513989207920758</c:v>
                </c:pt>
                <c:pt idx="5286">
                  <c:v>70.522397386138607</c:v>
                </c:pt>
                <c:pt idx="5287">
                  <c:v>70.537116396039607</c:v>
                </c:pt>
                <c:pt idx="5288">
                  <c:v>70.555799405940576</c:v>
                </c:pt>
                <c:pt idx="5289">
                  <c:v>70.575584742574279</c:v>
                </c:pt>
                <c:pt idx="5290">
                  <c:v>70.591893891089086</c:v>
                </c:pt>
                <c:pt idx="5291">
                  <c:v>70.603188970297055</c:v>
                </c:pt>
                <c:pt idx="5292">
                  <c:v>70.61000019801979</c:v>
                </c:pt>
                <c:pt idx="5293">
                  <c:v>70.613357534653431</c:v>
                </c:pt>
                <c:pt idx="5294">
                  <c:v>70.614850059405896</c:v>
                </c:pt>
                <c:pt idx="5295">
                  <c:v>70.62175649504951</c:v>
                </c:pt>
                <c:pt idx="5296">
                  <c:v>70.628795138613853</c:v>
                </c:pt>
                <c:pt idx="5297">
                  <c:v>70.635968346534668</c:v>
                </c:pt>
                <c:pt idx="5298">
                  <c:v>70.643465980198002</c:v>
                </c:pt>
                <c:pt idx="5299">
                  <c:v>70.6489532376238</c:v>
                </c:pt>
              </c:numCache>
            </c:numRef>
          </c:yVal>
          <c:smooth val="1"/>
          <c:extLst>
            <c:ext xmlns:c16="http://schemas.microsoft.com/office/drawing/2014/chart" uri="{C3380CC4-5D6E-409C-BE32-E72D297353CC}">
              <c16:uniqueId val="{00000000-5B94-4D7A-AEA4-5D956AB57511}"/>
            </c:ext>
          </c:extLst>
        </c:ser>
        <c:ser>
          <c:idx val="3"/>
          <c:order val="3"/>
          <c:tx>
            <c:v>1.4A; 40km/h</c:v>
          </c:tx>
          <c:spPr>
            <a:ln w="19050" cap="rnd">
              <a:solidFill>
                <a:schemeClr val="tx1"/>
              </a:solidFill>
              <a:round/>
            </a:ln>
            <a:effectLst/>
          </c:spPr>
          <c:marker>
            <c:symbol val="none"/>
          </c:marker>
          <c:xVal>
            <c:numRef>
              <c:f>List1!$AX$11:$AX$10000</c:f>
              <c:numCache>
                <c:formatCode>General</c:formatCode>
                <c:ptCount val="9990"/>
                <c:pt idx="0">
                  <c:v>-7.1950000000000003</c:v>
                </c:pt>
                <c:pt idx="1">
                  <c:v>-7.1850000000000005</c:v>
                </c:pt>
                <c:pt idx="2">
                  <c:v>-7.1749999999999998</c:v>
                </c:pt>
                <c:pt idx="3">
                  <c:v>-7.165</c:v>
                </c:pt>
                <c:pt idx="4">
                  <c:v>-7.1550000000000002</c:v>
                </c:pt>
                <c:pt idx="5">
                  <c:v>-7.1450000000000005</c:v>
                </c:pt>
                <c:pt idx="6">
                  <c:v>-7.1349999999999998</c:v>
                </c:pt>
                <c:pt idx="7">
                  <c:v>-7.125</c:v>
                </c:pt>
                <c:pt idx="8">
                  <c:v>-7.1150000000000002</c:v>
                </c:pt>
                <c:pt idx="9">
                  <c:v>-7.1050000000000004</c:v>
                </c:pt>
                <c:pt idx="10">
                  <c:v>-7.0950000000000006</c:v>
                </c:pt>
                <c:pt idx="11">
                  <c:v>-7.085</c:v>
                </c:pt>
                <c:pt idx="12">
                  <c:v>-7.0750000000000002</c:v>
                </c:pt>
                <c:pt idx="13">
                  <c:v>-7.0650000000000004</c:v>
                </c:pt>
                <c:pt idx="14">
                  <c:v>-7.0549999999999997</c:v>
                </c:pt>
                <c:pt idx="15">
                  <c:v>-7.0449999999999999</c:v>
                </c:pt>
                <c:pt idx="16">
                  <c:v>-7.0350000000000001</c:v>
                </c:pt>
                <c:pt idx="17">
                  <c:v>-7.0250000000000004</c:v>
                </c:pt>
                <c:pt idx="18">
                  <c:v>-7.0150000000000006</c:v>
                </c:pt>
                <c:pt idx="19">
                  <c:v>-7.0049999999999999</c:v>
                </c:pt>
                <c:pt idx="20">
                  <c:v>-6.9950000000000001</c:v>
                </c:pt>
                <c:pt idx="21">
                  <c:v>-6.9850000000000003</c:v>
                </c:pt>
                <c:pt idx="22">
                  <c:v>-6.9750000000000005</c:v>
                </c:pt>
                <c:pt idx="23">
                  <c:v>-6.9649999999999999</c:v>
                </c:pt>
                <c:pt idx="24">
                  <c:v>-6.9550000000000001</c:v>
                </c:pt>
                <c:pt idx="25">
                  <c:v>-6.9450000000000003</c:v>
                </c:pt>
                <c:pt idx="26">
                  <c:v>-6.9350000000000005</c:v>
                </c:pt>
                <c:pt idx="27">
                  <c:v>-6.9249999999999998</c:v>
                </c:pt>
                <c:pt idx="28">
                  <c:v>-6.915</c:v>
                </c:pt>
                <c:pt idx="29">
                  <c:v>-6.9050000000000002</c:v>
                </c:pt>
                <c:pt idx="30">
                  <c:v>-6.8950000000000005</c:v>
                </c:pt>
                <c:pt idx="31">
                  <c:v>-6.8849999999999998</c:v>
                </c:pt>
                <c:pt idx="32">
                  <c:v>-6.875</c:v>
                </c:pt>
                <c:pt idx="33">
                  <c:v>-6.8650000000000002</c:v>
                </c:pt>
                <c:pt idx="34">
                  <c:v>-6.8550000000000004</c:v>
                </c:pt>
                <c:pt idx="35">
                  <c:v>-6.8450000000000006</c:v>
                </c:pt>
                <c:pt idx="36">
                  <c:v>-6.835</c:v>
                </c:pt>
                <c:pt idx="37">
                  <c:v>-6.8250000000000002</c:v>
                </c:pt>
                <c:pt idx="38">
                  <c:v>-6.8150000000000004</c:v>
                </c:pt>
                <c:pt idx="39">
                  <c:v>-6.8049999999999997</c:v>
                </c:pt>
                <c:pt idx="40">
                  <c:v>-6.7949999999999999</c:v>
                </c:pt>
                <c:pt idx="41">
                  <c:v>-6.7850000000000001</c:v>
                </c:pt>
                <c:pt idx="42">
                  <c:v>-6.7750000000000004</c:v>
                </c:pt>
                <c:pt idx="43">
                  <c:v>-6.7650000000000006</c:v>
                </c:pt>
                <c:pt idx="44">
                  <c:v>-6.7549999999999999</c:v>
                </c:pt>
                <c:pt idx="45">
                  <c:v>-6.7450000000000001</c:v>
                </c:pt>
                <c:pt idx="46">
                  <c:v>-6.7350000000000003</c:v>
                </c:pt>
                <c:pt idx="47">
                  <c:v>-6.7250000000000005</c:v>
                </c:pt>
                <c:pt idx="48">
                  <c:v>-6.7149999999999999</c:v>
                </c:pt>
                <c:pt idx="49">
                  <c:v>-6.7050000000000001</c:v>
                </c:pt>
                <c:pt idx="50">
                  <c:v>-6.6950000000000003</c:v>
                </c:pt>
                <c:pt idx="51">
                  <c:v>-6.6850000000000005</c:v>
                </c:pt>
                <c:pt idx="52">
                  <c:v>-6.6749999999999998</c:v>
                </c:pt>
                <c:pt idx="53">
                  <c:v>-6.665</c:v>
                </c:pt>
                <c:pt idx="54">
                  <c:v>-6.6550000000000002</c:v>
                </c:pt>
                <c:pt idx="55">
                  <c:v>-6.6450000000000005</c:v>
                </c:pt>
                <c:pt idx="56">
                  <c:v>-6.6349999999999998</c:v>
                </c:pt>
                <c:pt idx="57">
                  <c:v>-6.625</c:v>
                </c:pt>
                <c:pt idx="58">
                  <c:v>-6.6150000000000002</c:v>
                </c:pt>
                <c:pt idx="59">
                  <c:v>-6.6050000000000004</c:v>
                </c:pt>
                <c:pt idx="60">
                  <c:v>-6.5950000000000006</c:v>
                </c:pt>
                <c:pt idx="61">
                  <c:v>-6.585</c:v>
                </c:pt>
                <c:pt idx="62">
                  <c:v>-6.5750000000000002</c:v>
                </c:pt>
                <c:pt idx="63">
                  <c:v>-6.5650000000000004</c:v>
                </c:pt>
                <c:pt idx="64">
                  <c:v>-6.5549999999999997</c:v>
                </c:pt>
                <c:pt idx="65">
                  <c:v>-6.5450000000000008</c:v>
                </c:pt>
                <c:pt idx="66">
                  <c:v>-6.5350000000000001</c:v>
                </c:pt>
                <c:pt idx="67">
                  <c:v>-6.5250000000000004</c:v>
                </c:pt>
                <c:pt idx="68">
                  <c:v>-6.5150000000000006</c:v>
                </c:pt>
                <c:pt idx="69">
                  <c:v>-6.5050000000000008</c:v>
                </c:pt>
                <c:pt idx="70">
                  <c:v>-6.4950000000000001</c:v>
                </c:pt>
                <c:pt idx="71">
                  <c:v>-6.4850000000000003</c:v>
                </c:pt>
                <c:pt idx="72">
                  <c:v>-6.4749999999999996</c:v>
                </c:pt>
                <c:pt idx="73">
                  <c:v>-6.4649999999999999</c:v>
                </c:pt>
                <c:pt idx="74">
                  <c:v>-6.4550000000000001</c:v>
                </c:pt>
                <c:pt idx="75">
                  <c:v>-6.4450000000000003</c:v>
                </c:pt>
                <c:pt idx="76">
                  <c:v>-6.4350000000000005</c:v>
                </c:pt>
                <c:pt idx="77">
                  <c:v>-6.4249999999999998</c:v>
                </c:pt>
                <c:pt idx="78">
                  <c:v>-6.415</c:v>
                </c:pt>
                <c:pt idx="79">
                  <c:v>-6.4050000000000002</c:v>
                </c:pt>
                <c:pt idx="80">
                  <c:v>-6.3950000000000005</c:v>
                </c:pt>
                <c:pt idx="81">
                  <c:v>-6.3849999999999998</c:v>
                </c:pt>
                <c:pt idx="82">
                  <c:v>-6.375</c:v>
                </c:pt>
                <c:pt idx="83">
                  <c:v>-6.3650000000000002</c:v>
                </c:pt>
                <c:pt idx="84">
                  <c:v>-6.3550000000000004</c:v>
                </c:pt>
                <c:pt idx="85">
                  <c:v>-6.3449999999999998</c:v>
                </c:pt>
                <c:pt idx="86">
                  <c:v>-6.335</c:v>
                </c:pt>
                <c:pt idx="87">
                  <c:v>-6.3250000000000002</c:v>
                </c:pt>
                <c:pt idx="88">
                  <c:v>-6.3150000000000004</c:v>
                </c:pt>
                <c:pt idx="89">
                  <c:v>-6.3049999999999997</c:v>
                </c:pt>
                <c:pt idx="90">
                  <c:v>-6.2949999999999999</c:v>
                </c:pt>
                <c:pt idx="91">
                  <c:v>-6.2850000000000001</c:v>
                </c:pt>
                <c:pt idx="92">
                  <c:v>-6.2750000000000004</c:v>
                </c:pt>
                <c:pt idx="93">
                  <c:v>-6.2650000000000006</c:v>
                </c:pt>
                <c:pt idx="94">
                  <c:v>-6.2550000000000008</c:v>
                </c:pt>
                <c:pt idx="95">
                  <c:v>-6.2450000000000001</c:v>
                </c:pt>
                <c:pt idx="96">
                  <c:v>-6.2350000000000003</c:v>
                </c:pt>
                <c:pt idx="97">
                  <c:v>-6.2250000000000005</c:v>
                </c:pt>
                <c:pt idx="98">
                  <c:v>-6.2149999999999999</c:v>
                </c:pt>
                <c:pt idx="99">
                  <c:v>-6.2050000000000001</c:v>
                </c:pt>
                <c:pt idx="100">
                  <c:v>-6.1950000000000003</c:v>
                </c:pt>
                <c:pt idx="101">
                  <c:v>-6.1850000000000005</c:v>
                </c:pt>
                <c:pt idx="102">
                  <c:v>-6.1750000000000007</c:v>
                </c:pt>
                <c:pt idx="103">
                  <c:v>-6.165</c:v>
                </c:pt>
                <c:pt idx="104">
                  <c:v>-6.1550000000000002</c:v>
                </c:pt>
                <c:pt idx="105">
                  <c:v>-6.1449999999999996</c:v>
                </c:pt>
                <c:pt idx="106">
                  <c:v>-6.1349999999999998</c:v>
                </c:pt>
                <c:pt idx="107">
                  <c:v>-6.125</c:v>
                </c:pt>
                <c:pt idx="108">
                  <c:v>-6.1150000000000002</c:v>
                </c:pt>
                <c:pt idx="109">
                  <c:v>-6.1050000000000004</c:v>
                </c:pt>
                <c:pt idx="110">
                  <c:v>-6.0950000000000006</c:v>
                </c:pt>
                <c:pt idx="111">
                  <c:v>-6.085</c:v>
                </c:pt>
                <c:pt idx="112">
                  <c:v>-6.0750000000000002</c:v>
                </c:pt>
                <c:pt idx="113">
                  <c:v>-6.0650000000000004</c:v>
                </c:pt>
                <c:pt idx="114">
                  <c:v>-6.0549999999999997</c:v>
                </c:pt>
                <c:pt idx="115">
                  <c:v>-6.0449999999999999</c:v>
                </c:pt>
                <c:pt idx="116">
                  <c:v>-6.0350000000000001</c:v>
                </c:pt>
                <c:pt idx="117">
                  <c:v>-6.0250000000000004</c:v>
                </c:pt>
                <c:pt idx="118">
                  <c:v>-6.0150000000000006</c:v>
                </c:pt>
                <c:pt idx="119">
                  <c:v>-6.0049999999999999</c:v>
                </c:pt>
                <c:pt idx="120">
                  <c:v>-5.9950000000000001</c:v>
                </c:pt>
                <c:pt idx="121">
                  <c:v>-5.9850000000000003</c:v>
                </c:pt>
                <c:pt idx="122">
                  <c:v>-5.9750000000000005</c:v>
                </c:pt>
                <c:pt idx="123">
                  <c:v>-5.9649999999999999</c:v>
                </c:pt>
                <c:pt idx="124">
                  <c:v>-5.9550000000000001</c:v>
                </c:pt>
                <c:pt idx="125">
                  <c:v>-5.9450000000000003</c:v>
                </c:pt>
                <c:pt idx="126">
                  <c:v>-5.9350000000000005</c:v>
                </c:pt>
                <c:pt idx="127">
                  <c:v>-5.9250000000000007</c:v>
                </c:pt>
                <c:pt idx="128">
                  <c:v>-5.9150000000000009</c:v>
                </c:pt>
                <c:pt idx="129">
                  <c:v>-5.9050000000000002</c:v>
                </c:pt>
                <c:pt idx="130">
                  <c:v>-5.8949999999999996</c:v>
                </c:pt>
                <c:pt idx="131">
                  <c:v>-5.8850000000000007</c:v>
                </c:pt>
                <c:pt idx="132">
                  <c:v>-5.875</c:v>
                </c:pt>
                <c:pt idx="133">
                  <c:v>-5.8650000000000002</c:v>
                </c:pt>
                <c:pt idx="134">
                  <c:v>-5.8550000000000004</c:v>
                </c:pt>
                <c:pt idx="135">
                  <c:v>-5.8449999999999998</c:v>
                </c:pt>
                <c:pt idx="136">
                  <c:v>-5.8350000000000009</c:v>
                </c:pt>
                <c:pt idx="137">
                  <c:v>-5.8250000000000002</c:v>
                </c:pt>
                <c:pt idx="138">
                  <c:v>-5.8150000000000004</c:v>
                </c:pt>
                <c:pt idx="139">
                  <c:v>-5.8049999999999997</c:v>
                </c:pt>
                <c:pt idx="140">
                  <c:v>-5.7949999999999999</c:v>
                </c:pt>
                <c:pt idx="141">
                  <c:v>-5.7850000000000001</c:v>
                </c:pt>
                <c:pt idx="142">
                  <c:v>-5.7750000000000004</c:v>
                </c:pt>
                <c:pt idx="143">
                  <c:v>-5.7650000000000006</c:v>
                </c:pt>
                <c:pt idx="144">
                  <c:v>-5.7549999999999999</c:v>
                </c:pt>
                <c:pt idx="145">
                  <c:v>-5.7450000000000001</c:v>
                </c:pt>
                <c:pt idx="146">
                  <c:v>-5.7350000000000003</c:v>
                </c:pt>
                <c:pt idx="147">
                  <c:v>-5.7250000000000005</c:v>
                </c:pt>
                <c:pt idx="148">
                  <c:v>-5.7149999999999999</c:v>
                </c:pt>
                <c:pt idx="149">
                  <c:v>-5.7050000000000001</c:v>
                </c:pt>
                <c:pt idx="150">
                  <c:v>-5.6950000000000003</c:v>
                </c:pt>
                <c:pt idx="151">
                  <c:v>-5.6850000000000005</c:v>
                </c:pt>
                <c:pt idx="152">
                  <c:v>-5.6750000000000007</c:v>
                </c:pt>
                <c:pt idx="153">
                  <c:v>-5.665</c:v>
                </c:pt>
                <c:pt idx="154">
                  <c:v>-5.6550000000000002</c:v>
                </c:pt>
                <c:pt idx="155">
                  <c:v>-5.6449999999999996</c:v>
                </c:pt>
                <c:pt idx="156">
                  <c:v>-5.6350000000000007</c:v>
                </c:pt>
                <c:pt idx="157">
                  <c:v>-5.625</c:v>
                </c:pt>
                <c:pt idx="158">
                  <c:v>-5.6150000000000002</c:v>
                </c:pt>
                <c:pt idx="159">
                  <c:v>-5.6050000000000004</c:v>
                </c:pt>
                <c:pt idx="160">
                  <c:v>-5.5949999999999998</c:v>
                </c:pt>
                <c:pt idx="161">
                  <c:v>-5.5850000000000009</c:v>
                </c:pt>
                <c:pt idx="162">
                  <c:v>-5.5750000000000002</c:v>
                </c:pt>
                <c:pt idx="163">
                  <c:v>-5.5649999999999995</c:v>
                </c:pt>
                <c:pt idx="164">
                  <c:v>-5.5549999999999997</c:v>
                </c:pt>
                <c:pt idx="165">
                  <c:v>-5.5449999999999999</c:v>
                </c:pt>
                <c:pt idx="166">
                  <c:v>-5.5350000000000001</c:v>
                </c:pt>
                <c:pt idx="167">
                  <c:v>-5.5250000000000004</c:v>
                </c:pt>
                <c:pt idx="168">
                  <c:v>-5.5150000000000006</c:v>
                </c:pt>
                <c:pt idx="169">
                  <c:v>-5.5050000000000008</c:v>
                </c:pt>
                <c:pt idx="170">
                  <c:v>-5.4950000000000001</c:v>
                </c:pt>
                <c:pt idx="171">
                  <c:v>-5.4850000000000003</c:v>
                </c:pt>
                <c:pt idx="172">
                  <c:v>-5.4750000000000005</c:v>
                </c:pt>
                <c:pt idx="173">
                  <c:v>-5.4649999999999999</c:v>
                </c:pt>
                <c:pt idx="174">
                  <c:v>-5.4550000000000001</c:v>
                </c:pt>
                <c:pt idx="175">
                  <c:v>-5.4450000000000003</c:v>
                </c:pt>
                <c:pt idx="176">
                  <c:v>-5.4350000000000005</c:v>
                </c:pt>
                <c:pt idx="177">
                  <c:v>-5.4249999999999998</c:v>
                </c:pt>
                <c:pt idx="178">
                  <c:v>-5.415</c:v>
                </c:pt>
                <c:pt idx="179">
                  <c:v>-5.4050000000000002</c:v>
                </c:pt>
                <c:pt idx="180">
                  <c:v>-5.3950000000000005</c:v>
                </c:pt>
                <c:pt idx="181">
                  <c:v>-5.3849999999999998</c:v>
                </c:pt>
                <c:pt idx="182">
                  <c:v>-5.375</c:v>
                </c:pt>
                <c:pt idx="183">
                  <c:v>-5.3650000000000002</c:v>
                </c:pt>
                <c:pt idx="184">
                  <c:v>-5.3550000000000004</c:v>
                </c:pt>
                <c:pt idx="185">
                  <c:v>-5.3449999999999998</c:v>
                </c:pt>
                <c:pt idx="186">
                  <c:v>-5.3350000000000009</c:v>
                </c:pt>
                <c:pt idx="187">
                  <c:v>-5.3250000000000002</c:v>
                </c:pt>
                <c:pt idx="188">
                  <c:v>-5.3149999999999995</c:v>
                </c:pt>
                <c:pt idx="189">
                  <c:v>-5.3049999999999997</c:v>
                </c:pt>
                <c:pt idx="190">
                  <c:v>-5.2949999999999999</c:v>
                </c:pt>
                <c:pt idx="191">
                  <c:v>-5.2850000000000001</c:v>
                </c:pt>
                <c:pt idx="192">
                  <c:v>-5.2750000000000004</c:v>
                </c:pt>
                <c:pt idx="193">
                  <c:v>-5.2650000000000006</c:v>
                </c:pt>
                <c:pt idx="194">
                  <c:v>-5.2550000000000008</c:v>
                </c:pt>
                <c:pt idx="195">
                  <c:v>-5.2450000000000001</c:v>
                </c:pt>
                <c:pt idx="196">
                  <c:v>-5.2350000000000003</c:v>
                </c:pt>
                <c:pt idx="197">
                  <c:v>-5.2250000000000005</c:v>
                </c:pt>
                <c:pt idx="198">
                  <c:v>-5.2149999999999999</c:v>
                </c:pt>
                <c:pt idx="199">
                  <c:v>-5.2050000000000001</c:v>
                </c:pt>
                <c:pt idx="200">
                  <c:v>-5.1950000000000003</c:v>
                </c:pt>
                <c:pt idx="201">
                  <c:v>-5.1850000000000005</c:v>
                </c:pt>
                <c:pt idx="202">
                  <c:v>-5.1750000000000007</c:v>
                </c:pt>
                <c:pt idx="203">
                  <c:v>-5.165</c:v>
                </c:pt>
                <c:pt idx="204">
                  <c:v>-5.1549999999999994</c:v>
                </c:pt>
                <c:pt idx="205">
                  <c:v>-5.1449999999999996</c:v>
                </c:pt>
                <c:pt idx="206">
                  <c:v>-5.1349999999999998</c:v>
                </c:pt>
                <c:pt idx="207">
                  <c:v>-5.125</c:v>
                </c:pt>
                <c:pt idx="208">
                  <c:v>-5.1150000000000002</c:v>
                </c:pt>
                <c:pt idx="209">
                  <c:v>-5.1050000000000004</c:v>
                </c:pt>
                <c:pt idx="210">
                  <c:v>-5.0950000000000006</c:v>
                </c:pt>
                <c:pt idx="211">
                  <c:v>-5.0850000000000009</c:v>
                </c:pt>
                <c:pt idx="212">
                  <c:v>-5.0749999999999993</c:v>
                </c:pt>
                <c:pt idx="213">
                  <c:v>-5.0649999999999995</c:v>
                </c:pt>
                <c:pt idx="214">
                  <c:v>-5.0550000000000006</c:v>
                </c:pt>
                <c:pt idx="215">
                  <c:v>-5.0449999999999999</c:v>
                </c:pt>
                <c:pt idx="216">
                  <c:v>-5.0350000000000001</c:v>
                </c:pt>
                <c:pt idx="217">
                  <c:v>-5.0250000000000004</c:v>
                </c:pt>
                <c:pt idx="218">
                  <c:v>-5.0150000000000006</c:v>
                </c:pt>
                <c:pt idx="219">
                  <c:v>-5.0050000000000008</c:v>
                </c:pt>
                <c:pt idx="220">
                  <c:v>-4.9949999999999992</c:v>
                </c:pt>
                <c:pt idx="221">
                  <c:v>-4.9849999999999994</c:v>
                </c:pt>
                <c:pt idx="222">
                  <c:v>-4.9749999999999996</c:v>
                </c:pt>
                <c:pt idx="223">
                  <c:v>-4.9649999999999999</c:v>
                </c:pt>
                <c:pt idx="224">
                  <c:v>-4.9550000000000001</c:v>
                </c:pt>
                <c:pt idx="225">
                  <c:v>-4.9450000000000003</c:v>
                </c:pt>
                <c:pt idx="226">
                  <c:v>-4.9350000000000005</c:v>
                </c:pt>
                <c:pt idx="227">
                  <c:v>-4.9249999999999998</c:v>
                </c:pt>
                <c:pt idx="228">
                  <c:v>-4.915</c:v>
                </c:pt>
                <c:pt idx="229">
                  <c:v>-4.9049999999999994</c:v>
                </c:pt>
                <c:pt idx="230">
                  <c:v>-4.8949999999999996</c:v>
                </c:pt>
                <c:pt idx="231">
                  <c:v>-4.8849999999999998</c:v>
                </c:pt>
                <c:pt idx="232">
                  <c:v>-4.875</c:v>
                </c:pt>
                <c:pt idx="233">
                  <c:v>-4.8650000000000002</c:v>
                </c:pt>
                <c:pt idx="234">
                  <c:v>-4.8550000000000004</c:v>
                </c:pt>
                <c:pt idx="235">
                  <c:v>-4.8450000000000006</c:v>
                </c:pt>
                <c:pt idx="236">
                  <c:v>-4.835</c:v>
                </c:pt>
                <c:pt idx="237">
                  <c:v>-4.8249999999999993</c:v>
                </c:pt>
                <c:pt idx="238">
                  <c:v>-4.8149999999999995</c:v>
                </c:pt>
                <c:pt idx="239">
                  <c:v>-4.8049999999999997</c:v>
                </c:pt>
                <c:pt idx="240">
                  <c:v>-4.7949999999999999</c:v>
                </c:pt>
                <c:pt idx="241">
                  <c:v>-4.7850000000000001</c:v>
                </c:pt>
                <c:pt idx="242">
                  <c:v>-4.7750000000000004</c:v>
                </c:pt>
                <c:pt idx="243">
                  <c:v>-4.7650000000000006</c:v>
                </c:pt>
                <c:pt idx="244">
                  <c:v>-4.7550000000000008</c:v>
                </c:pt>
                <c:pt idx="245">
                  <c:v>-4.7450000000000001</c:v>
                </c:pt>
                <c:pt idx="246">
                  <c:v>-4.7349999999999994</c:v>
                </c:pt>
                <c:pt idx="247">
                  <c:v>-4.7249999999999996</c:v>
                </c:pt>
                <c:pt idx="248">
                  <c:v>-4.7149999999999999</c:v>
                </c:pt>
                <c:pt idx="249">
                  <c:v>-4.7050000000000001</c:v>
                </c:pt>
                <c:pt idx="250">
                  <c:v>-4.6950000000000003</c:v>
                </c:pt>
                <c:pt idx="251">
                  <c:v>-4.6850000000000005</c:v>
                </c:pt>
                <c:pt idx="252">
                  <c:v>-4.6750000000000007</c:v>
                </c:pt>
                <c:pt idx="253">
                  <c:v>-4.665</c:v>
                </c:pt>
                <c:pt idx="254">
                  <c:v>-4.6550000000000011</c:v>
                </c:pt>
                <c:pt idx="255">
                  <c:v>-4.6449999999999996</c:v>
                </c:pt>
                <c:pt idx="256">
                  <c:v>-4.6349999999999998</c:v>
                </c:pt>
                <c:pt idx="257">
                  <c:v>-4.6250000000000009</c:v>
                </c:pt>
                <c:pt idx="258">
                  <c:v>-4.6150000000000002</c:v>
                </c:pt>
                <c:pt idx="259">
                  <c:v>-4.6050000000000004</c:v>
                </c:pt>
                <c:pt idx="260">
                  <c:v>-4.5950000000000006</c:v>
                </c:pt>
                <c:pt idx="261">
                  <c:v>-4.585</c:v>
                </c:pt>
                <c:pt idx="262">
                  <c:v>-4.5749999999999993</c:v>
                </c:pt>
                <c:pt idx="263">
                  <c:v>-4.5650000000000013</c:v>
                </c:pt>
                <c:pt idx="264">
                  <c:v>-4.5549999999999997</c:v>
                </c:pt>
                <c:pt idx="265">
                  <c:v>-4.5449999999999999</c:v>
                </c:pt>
                <c:pt idx="266">
                  <c:v>-4.535000000000001</c:v>
                </c:pt>
                <c:pt idx="267">
                  <c:v>-4.5250000000000004</c:v>
                </c:pt>
                <c:pt idx="268">
                  <c:v>-4.5150000000000006</c:v>
                </c:pt>
                <c:pt idx="269">
                  <c:v>-4.5050000000000008</c:v>
                </c:pt>
                <c:pt idx="270">
                  <c:v>-4.495000000000001</c:v>
                </c:pt>
                <c:pt idx="271">
                  <c:v>-4.4849999999999994</c:v>
                </c:pt>
                <c:pt idx="272">
                  <c:v>-4.4750000000000005</c:v>
                </c:pt>
                <c:pt idx="273">
                  <c:v>-4.4649999999999999</c:v>
                </c:pt>
                <c:pt idx="274">
                  <c:v>-4.4550000000000001</c:v>
                </c:pt>
                <c:pt idx="275">
                  <c:v>-4.4450000000000003</c:v>
                </c:pt>
                <c:pt idx="276">
                  <c:v>-4.4350000000000005</c:v>
                </c:pt>
                <c:pt idx="277">
                  <c:v>-4.4250000000000007</c:v>
                </c:pt>
                <c:pt idx="278">
                  <c:v>-4.415</c:v>
                </c:pt>
                <c:pt idx="279">
                  <c:v>-4.4049999999999994</c:v>
                </c:pt>
                <c:pt idx="280">
                  <c:v>-4.3949999999999996</c:v>
                </c:pt>
                <c:pt idx="281">
                  <c:v>-4.3849999999999998</c:v>
                </c:pt>
                <c:pt idx="282">
                  <c:v>-4.375</c:v>
                </c:pt>
                <c:pt idx="283">
                  <c:v>-4.3650000000000002</c:v>
                </c:pt>
                <c:pt idx="284">
                  <c:v>-4.3550000000000004</c:v>
                </c:pt>
                <c:pt idx="285">
                  <c:v>-4.3450000000000006</c:v>
                </c:pt>
                <c:pt idx="286">
                  <c:v>-4.335</c:v>
                </c:pt>
                <c:pt idx="287">
                  <c:v>-4.3249999999999993</c:v>
                </c:pt>
                <c:pt idx="288">
                  <c:v>-4.3150000000000013</c:v>
                </c:pt>
                <c:pt idx="289">
                  <c:v>-4.3049999999999997</c:v>
                </c:pt>
                <c:pt idx="290">
                  <c:v>-4.2949999999999999</c:v>
                </c:pt>
                <c:pt idx="291">
                  <c:v>-4.2850000000000001</c:v>
                </c:pt>
                <c:pt idx="292">
                  <c:v>-4.2750000000000004</c:v>
                </c:pt>
                <c:pt idx="293">
                  <c:v>-4.2649999999999997</c:v>
                </c:pt>
                <c:pt idx="294">
                  <c:v>-4.2550000000000008</c:v>
                </c:pt>
                <c:pt idx="295">
                  <c:v>-4.2449999999999992</c:v>
                </c:pt>
                <c:pt idx="296">
                  <c:v>-4.2349999999999994</c:v>
                </c:pt>
                <c:pt idx="297">
                  <c:v>-4.2250000000000005</c:v>
                </c:pt>
                <c:pt idx="298">
                  <c:v>-4.2149999999999999</c:v>
                </c:pt>
                <c:pt idx="299">
                  <c:v>-4.2050000000000001</c:v>
                </c:pt>
                <c:pt idx="300">
                  <c:v>-4.1950000000000003</c:v>
                </c:pt>
                <c:pt idx="301">
                  <c:v>-4.1850000000000005</c:v>
                </c:pt>
                <c:pt idx="302">
                  <c:v>-4.1749999999999998</c:v>
                </c:pt>
                <c:pt idx="303">
                  <c:v>-4.1650000000000009</c:v>
                </c:pt>
                <c:pt idx="304">
                  <c:v>-4.1549999999999994</c:v>
                </c:pt>
                <c:pt idx="305">
                  <c:v>-4.1449999999999996</c:v>
                </c:pt>
                <c:pt idx="306">
                  <c:v>-4.1350000000000007</c:v>
                </c:pt>
                <c:pt idx="307">
                  <c:v>-4.125</c:v>
                </c:pt>
                <c:pt idx="308">
                  <c:v>-4.1150000000000011</c:v>
                </c:pt>
                <c:pt idx="309">
                  <c:v>-4.1050000000000004</c:v>
                </c:pt>
                <c:pt idx="310">
                  <c:v>-4.0950000000000006</c:v>
                </c:pt>
                <c:pt idx="311">
                  <c:v>-4.085</c:v>
                </c:pt>
                <c:pt idx="312">
                  <c:v>-4.0749999999999993</c:v>
                </c:pt>
                <c:pt idx="313">
                  <c:v>-4.0650000000000004</c:v>
                </c:pt>
                <c:pt idx="314">
                  <c:v>-4.0549999999999997</c:v>
                </c:pt>
                <c:pt idx="315">
                  <c:v>-4.0449999999999999</c:v>
                </c:pt>
                <c:pt idx="316">
                  <c:v>-4.0350000000000001</c:v>
                </c:pt>
                <c:pt idx="317">
                  <c:v>-4.0250000000000004</c:v>
                </c:pt>
                <c:pt idx="318">
                  <c:v>-4.0149999999999988</c:v>
                </c:pt>
                <c:pt idx="319">
                  <c:v>-4.0050000000000008</c:v>
                </c:pt>
                <c:pt idx="320">
                  <c:v>-3.9949999999999997</c:v>
                </c:pt>
                <c:pt idx="321">
                  <c:v>-3.9849999999999994</c:v>
                </c:pt>
                <c:pt idx="322">
                  <c:v>-3.9750000000000005</c:v>
                </c:pt>
                <c:pt idx="323">
                  <c:v>-3.9649999999999999</c:v>
                </c:pt>
                <c:pt idx="324">
                  <c:v>-3.9550000000000001</c:v>
                </c:pt>
                <c:pt idx="325">
                  <c:v>-3.9450000000000003</c:v>
                </c:pt>
                <c:pt idx="326">
                  <c:v>-3.9350000000000009</c:v>
                </c:pt>
                <c:pt idx="327">
                  <c:v>-3.9249999999999998</c:v>
                </c:pt>
                <c:pt idx="328">
                  <c:v>-3.9150000000000009</c:v>
                </c:pt>
                <c:pt idx="329">
                  <c:v>-3.9049999999999994</c:v>
                </c:pt>
                <c:pt idx="330">
                  <c:v>-3.8949999999999996</c:v>
                </c:pt>
                <c:pt idx="331">
                  <c:v>-3.8850000000000007</c:v>
                </c:pt>
                <c:pt idx="332">
                  <c:v>-3.8749999999999996</c:v>
                </c:pt>
                <c:pt idx="333">
                  <c:v>-3.8650000000000011</c:v>
                </c:pt>
                <c:pt idx="334">
                  <c:v>-3.8550000000000004</c:v>
                </c:pt>
                <c:pt idx="335">
                  <c:v>-3.8450000000000006</c:v>
                </c:pt>
                <c:pt idx="336">
                  <c:v>-3.8349999999999995</c:v>
                </c:pt>
                <c:pt idx="337">
                  <c:v>-3.8250000000000006</c:v>
                </c:pt>
                <c:pt idx="338">
                  <c:v>-3.8150000000000004</c:v>
                </c:pt>
                <c:pt idx="339">
                  <c:v>-3.8049999999999997</c:v>
                </c:pt>
                <c:pt idx="340">
                  <c:v>-3.7950000000000004</c:v>
                </c:pt>
                <c:pt idx="341">
                  <c:v>-3.7849999999999993</c:v>
                </c:pt>
                <c:pt idx="342">
                  <c:v>-3.7750000000000008</c:v>
                </c:pt>
                <c:pt idx="343">
                  <c:v>-3.7650000000000001</c:v>
                </c:pt>
                <c:pt idx="344">
                  <c:v>-3.7550000000000003</c:v>
                </c:pt>
                <c:pt idx="345">
                  <c:v>-3.7449999999999997</c:v>
                </c:pt>
                <c:pt idx="346">
                  <c:v>-3.7350000000000003</c:v>
                </c:pt>
                <c:pt idx="347">
                  <c:v>-3.7249999999999992</c:v>
                </c:pt>
                <c:pt idx="348">
                  <c:v>-3.7149999999999999</c:v>
                </c:pt>
                <c:pt idx="349">
                  <c:v>-3.7050000000000001</c:v>
                </c:pt>
                <c:pt idx="350">
                  <c:v>-3.6949999999999998</c:v>
                </c:pt>
                <c:pt idx="351">
                  <c:v>-3.6850000000000009</c:v>
                </c:pt>
                <c:pt idx="352">
                  <c:v>-3.6749999999999998</c:v>
                </c:pt>
                <c:pt idx="353">
                  <c:v>-3.6650000000000005</c:v>
                </c:pt>
                <c:pt idx="354">
                  <c:v>-3.6550000000000007</c:v>
                </c:pt>
                <c:pt idx="355">
                  <c:v>-3.645</c:v>
                </c:pt>
                <c:pt idx="356">
                  <c:v>-3.6350000000000002</c:v>
                </c:pt>
                <c:pt idx="357">
                  <c:v>-3.6250000000000004</c:v>
                </c:pt>
                <c:pt idx="358">
                  <c:v>-3.6150000000000002</c:v>
                </c:pt>
                <c:pt idx="359">
                  <c:v>-3.605</c:v>
                </c:pt>
                <c:pt idx="360">
                  <c:v>-3.5950000000000006</c:v>
                </c:pt>
                <c:pt idx="361">
                  <c:v>-3.585</c:v>
                </c:pt>
                <c:pt idx="362">
                  <c:v>-3.5750000000000006</c:v>
                </c:pt>
                <c:pt idx="363">
                  <c:v>-3.5650000000000004</c:v>
                </c:pt>
                <c:pt idx="364">
                  <c:v>-3.5550000000000002</c:v>
                </c:pt>
                <c:pt idx="365">
                  <c:v>-3.5449999999999999</c:v>
                </c:pt>
                <c:pt idx="366">
                  <c:v>-3.5350000000000001</c:v>
                </c:pt>
                <c:pt idx="367">
                  <c:v>-3.5250000000000008</c:v>
                </c:pt>
                <c:pt idx="368">
                  <c:v>-3.5149999999999997</c:v>
                </c:pt>
                <c:pt idx="369">
                  <c:v>-3.5050000000000008</c:v>
                </c:pt>
                <c:pt idx="370">
                  <c:v>-3.495000000000001</c:v>
                </c:pt>
                <c:pt idx="371">
                  <c:v>-3.4849999999999999</c:v>
                </c:pt>
                <c:pt idx="372">
                  <c:v>-3.4750000000000005</c:v>
                </c:pt>
                <c:pt idx="373">
                  <c:v>-3.4649999999999999</c:v>
                </c:pt>
                <c:pt idx="374">
                  <c:v>-3.4550000000000001</c:v>
                </c:pt>
                <c:pt idx="375">
                  <c:v>-3.4450000000000003</c:v>
                </c:pt>
                <c:pt idx="376">
                  <c:v>-3.4350000000000005</c:v>
                </c:pt>
                <c:pt idx="377">
                  <c:v>-3.4249999999999998</c:v>
                </c:pt>
                <c:pt idx="378">
                  <c:v>-3.415</c:v>
                </c:pt>
                <c:pt idx="379">
                  <c:v>-3.4050000000000007</c:v>
                </c:pt>
                <c:pt idx="380">
                  <c:v>-3.395</c:v>
                </c:pt>
                <c:pt idx="381">
                  <c:v>-3.3850000000000007</c:v>
                </c:pt>
                <c:pt idx="382">
                  <c:v>-3.3750000000000004</c:v>
                </c:pt>
                <c:pt idx="383">
                  <c:v>-3.3650000000000002</c:v>
                </c:pt>
                <c:pt idx="384">
                  <c:v>-3.355</c:v>
                </c:pt>
                <c:pt idx="385">
                  <c:v>-3.3450000000000002</c:v>
                </c:pt>
                <c:pt idx="386">
                  <c:v>-3.3349999999999995</c:v>
                </c:pt>
                <c:pt idx="387">
                  <c:v>-3.3250000000000002</c:v>
                </c:pt>
                <c:pt idx="388">
                  <c:v>-3.3150000000000004</c:v>
                </c:pt>
                <c:pt idx="389">
                  <c:v>-3.3050000000000002</c:v>
                </c:pt>
                <c:pt idx="390">
                  <c:v>-3.2949999999999999</c:v>
                </c:pt>
                <c:pt idx="391">
                  <c:v>-3.2850000000000001</c:v>
                </c:pt>
                <c:pt idx="392">
                  <c:v>-3.2749999999999999</c:v>
                </c:pt>
                <c:pt idx="393">
                  <c:v>-3.2649999999999997</c:v>
                </c:pt>
                <c:pt idx="394">
                  <c:v>-3.2550000000000003</c:v>
                </c:pt>
                <c:pt idx="395">
                  <c:v>-3.2449999999999997</c:v>
                </c:pt>
                <c:pt idx="396">
                  <c:v>-3.2349999999999999</c:v>
                </c:pt>
                <c:pt idx="397">
                  <c:v>-3.2249999999999992</c:v>
                </c:pt>
                <c:pt idx="398">
                  <c:v>-3.2150000000000007</c:v>
                </c:pt>
                <c:pt idx="399">
                  <c:v>-3.2050000000000001</c:v>
                </c:pt>
                <c:pt idx="400">
                  <c:v>-3.1950000000000003</c:v>
                </c:pt>
                <c:pt idx="401">
                  <c:v>-3.1850000000000005</c:v>
                </c:pt>
                <c:pt idx="402">
                  <c:v>-3.1750000000000007</c:v>
                </c:pt>
                <c:pt idx="403">
                  <c:v>-3.165</c:v>
                </c:pt>
                <c:pt idx="404">
                  <c:v>-3.1550000000000002</c:v>
                </c:pt>
                <c:pt idx="405">
                  <c:v>-3.1450000000000005</c:v>
                </c:pt>
                <c:pt idx="406">
                  <c:v>-3.1349999999999998</c:v>
                </c:pt>
                <c:pt idx="407">
                  <c:v>-3.1250000000000009</c:v>
                </c:pt>
                <c:pt idx="408">
                  <c:v>-3.1150000000000002</c:v>
                </c:pt>
                <c:pt idx="409">
                  <c:v>-3.1049999999999995</c:v>
                </c:pt>
                <c:pt idx="410">
                  <c:v>-3.0950000000000006</c:v>
                </c:pt>
                <c:pt idx="411">
                  <c:v>-3.085</c:v>
                </c:pt>
                <c:pt idx="412">
                  <c:v>-3.0749999999999993</c:v>
                </c:pt>
                <c:pt idx="413">
                  <c:v>-3.0650000000000004</c:v>
                </c:pt>
                <c:pt idx="414">
                  <c:v>-3.0550000000000006</c:v>
                </c:pt>
                <c:pt idx="415">
                  <c:v>-3.044999999999999</c:v>
                </c:pt>
                <c:pt idx="416">
                  <c:v>-3.0350000000000001</c:v>
                </c:pt>
                <c:pt idx="417">
                  <c:v>-3.0250000000000004</c:v>
                </c:pt>
                <c:pt idx="418">
                  <c:v>-3.0149999999999997</c:v>
                </c:pt>
                <c:pt idx="419">
                  <c:v>-3.0050000000000008</c:v>
                </c:pt>
                <c:pt idx="420">
                  <c:v>-2.9950000000000001</c:v>
                </c:pt>
                <c:pt idx="421">
                  <c:v>-2.9849999999999994</c:v>
                </c:pt>
                <c:pt idx="422">
                  <c:v>-2.9750000000000005</c:v>
                </c:pt>
                <c:pt idx="423">
                  <c:v>-2.9649999999999999</c:v>
                </c:pt>
                <c:pt idx="424">
                  <c:v>-2.9549999999999992</c:v>
                </c:pt>
                <c:pt idx="425">
                  <c:v>-2.9450000000000003</c:v>
                </c:pt>
                <c:pt idx="426">
                  <c:v>-2.9350000000000005</c:v>
                </c:pt>
                <c:pt idx="427">
                  <c:v>-2.9250000000000007</c:v>
                </c:pt>
                <c:pt idx="428">
                  <c:v>-2.9150000000000009</c:v>
                </c:pt>
                <c:pt idx="429">
                  <c:v>-2.9049999999999994</c:v>
                </c:pt>
                <c:pt idx="430">
                  <c:v>-2.8950000000000005</c:v>
                </c:pt>
                <c:pt idx="431">
                  <c:v>-2.8850000000000007</c:v>
                </c:pt>
                <c:pt idx="432">
                  <c:v>-2.875</c:v>
                </c:pt>
                <c:pt idx="433">
                  <c:v>-2.8650000000000002</c:v>
                </c:pt>
                <c:pt idx="434">
                  <c:v>-2.8549999999999995</c:v>
                </c:pt>
                <c:pt idx="435">
                  <c:v>-2.8449999999999998</c:v>
                </c:pt>
                <c:pt idx="436">
                  <c:v>-2.835</c:v>
                </c:pt>
                <c:pt idx="437">
                  <c:v>-2.8250000000000011</c:v>
                </c:pt>
                <c:pt idx="438">
                  <c:v>-2.8150000000000004</c:v>
                </c:pt>
                <c:pt idx="439">
                  <c:v>-2.8050000000000006</c:v>
                </c:pt>
                <c:pt idx="440">
                  <c:v>-2.7950000000000008</c:v>
                </c:pt>
                <c:pt idx="441">
                  <c:v>-2.7850000000000001</c:v>
                </c:pt>
                <c:pt idx="442">
                  <c:v>-2.7750000000000004</c:v>
                </c:pt>
                <c:pt idx="443">
                  <c:v>-2.7649999999999997</c:v>
                </c:pt>
                <c:pt idx="444">
                  <c:v>-2.7549999999999999</c:v>
                </c:pt>
                <c:pt idx="445">
                  <c:v>-2.7450000000000001</c:v>
                </c:pt>
                <c:pt idx="446">
                  <c:v>-2.7350000000000012</c:v>
                </c:pt>
                <c:pt idx="447">
                  <c:v>-2.7249999999999996</c:v>
                </c:pt>
                <c:pt idx="448">
                  <c:v>-2.7149999999999999</c:v>
                </c:pt>
                <c:pt idx="449">
                  <c:v>-2.7050000000000001</c:v>
                </c:pt>
                <c:pt idx="450">
                  <c:v>-2.6949999999999994</c:v>
                </c:pt>
                <c:pt idx="451">
                  <c:v>-2.6850000000000005</c:v>
                </c:pt>
                <c:pt idx="452">
                  <c:v>-2.6750000000000007</c:v>
                </c:pt>
                <c:pt idx="453">
                  <c:v>-2.6649999999999991</c:v>
                </c:pt>
                <c:pt idx="454">
                  <c:v>-2.6549999999999994</c:v>
                </c:pt>
                <c:pt idx="455">
                  <c:v>-2.6450000000000005</c:v>
                </c:pt>
                <c:pt idx="456">
                  <c:v>-2.6349999999999998</c:v>
                </c:pt>
                <c:pt idx="457">
                  <c:v>-2.6250000000000009</c:v>
                </c:pt>
                <c:pt idx="458">
                  <c:v>-2.6150000000000011</c:v>
                </c:pt>
                <c:pt idx="459">
                  <c:v>-2.6049999999999986</c:v>
                </c:pt>
                <c:pt idx="460">
                  <c:v>-2.5949999999999998</c:v>
                </c:pt>
                <c:pt idx="461">
                  <c:v>-2.5850000000000009</c:v>
                </c:pt>
                <c:pt idx="462">
                  <c:v>-2.5749999999999993</c:v>
                </c:pt>
                <c:pt idx="463">
                  <c:v>-2.5650000000000004</c:v>
                </c:pt>
                <c:pt idx="464">
                  <c:v>-2.5550000000000006</c:v>
                </c:pt>
                <c:pt idx="465">
                  <c:v>-2.544999999999999</c:v>
                </c:pt>
                <c:pt idx="466">
                  <c:v>-2.5350000000000001</c:v>
                </c:pt>
                <c:pt idx="467">
                  <c:v>-2.5250000000000004</c:v>
                </c:pt>
                <c:pt idx="468">
                  <c:v>-2.5149999999999997</c:v>
                </c:pt>
                <c:pt idx="469">
                  <c:v>-2.5049999999999999</c:v>
                </c:pt>
                <c:pt idx="470">
                  <c:v>-2.495000000000001</c:v>
                </c:pt>
                <c:pt idx="471">
                  <c:v>-2.4849999999999994</c:v>
                </c:pt>
                <c:pt idx="472">
                  <c:v>-2.4749999999999996</c:v>
                </c:pt>
                <c:pt idx="473">
                  <c:v>-2.4649999999999999</c:v>
                </c:pt>
                <c:pt idx="474">
                  <c:v>-2.4549999999999992</c:v>
                </c:pt>
                <c:pt idx="475">
                  <c:v>-2.4450000000000003</c:v>
                </c:pt>
                <c:pt idx="476">
                  <c:v>-2.4350000000000005</c:v>
                </c:pt>
                <c:pt idx="477">
                  <c:v>-2.4250000000000007</c:v>
                </c:pt>
                <c:pt idx="478">
                  <c:v>-2.415</c:v>
                </c:pt>
                <c:pt idx="479">
                  <c:v>-2.4050000000000002</c:v>
                </c:pt>
                <c:pt idx="480">
                  <c:v>-2.3950000000000005</c:v>
                </c:pt>
                <c:pt idx="481">
                  <c:v>-2.3849999999999998</c:v>
                </c:pt>
                <c:pt idx="482">
                  <c:v>-2.3750000000000009</c:v>
                </c:pt>
                <c:pt idx="483">
                  <c:v>-2.3650000000000002</c:v>
                </c:pt>
                <c:pt idx="484">
                  <c:v>-2.3549999999999995</c:v>
                </c:pt>
                <c:pt idx="485">
                  <c:v>-2.3449999999999998</c:v>
                </c:pt>
                <c:pt idx="486">
                  <c:v>-2.3350000000000009</c:v>
                </c:pt>
                <c:pt idx="487">
                  <c:v>-2.3250000000000011</c:v>
                </c:pt>
                <c:pt idx="488">
                  <c:v>-2.3150000000000004</c:v>
                </c:pt>
                <c:pt idx="489">
                  <c:v>-2.3050000000000006</c:v>
                </c:pt>
                <c:pt idx="490">
                  <c:v>-2.294999999999999</c:v>
                </c:pt>
                <c:pt idx="491">
                  <c:v>-2.2850000000000001</c:v>
                </c:pt>
                <c:pt idx="492">
                  <c:v>-2.2750000000000004</c:v>
                </c:pt>
                <c:pt idx="493">
                  <c:v>-2.2649999999999997</c:v>
                </c:pt>
                <c:pt idx="494">
                  <c:v>-2.2549999999999999</c:v>
                </c:pt>
                <c:pt idx="495">
                  <c:v>-2.245000000000001</c:v>
                </c:pt>
                <c:pt idx="496">
                  <c:v>-2.2349999999999994</c:v>
                </c:pt>
                <c:pt idx="497">
                  <c:v>-2.2250000000000005</c:v>
                </c:pt>
                <c:pt idx="498">
                  <c:v>-2.2149999999999999</c:v>
                </c:pt>
                <c:pt idx="499">
                  <c:v>-2.2050000000000001</c:v>
                </c:pt>
                <c:pt idx="500">
                  <c:v>-2.1950000000000003</c:v>
                </c:pt>
                <c:pt idx="501">
                  <c:v>-2.1850000000000005</c:v>
                </c:pt>
                <c:pt idx="502">
                  <c:v>-2.1750000000000007</c:v>
                </c:pt>
                <c:pt idx="503">
                  <c:v>-2.165</c:v>
                </c:pt>
                <c:pt idx="504">
                  <c:v>-2.1550000000000002</c:v>
                </c:pt>
                <c:pt idx="505">
                  <c:v>-2.1450000000000005</c:v>
                </c:pt>
                <c:pt idx="506">
                  <c:v>-2.1350000000000007</c:v>
                </c:pt>
                <c:pt idx="507">
                  <c:v>-2.125</c:v>
                </c:pt>
                <c:pt idx="508">
                  <c:v>-2.1150000000000002</c:v>
                </c:pt>
                <c:pt idx="509">
                  <c:v>-2.1049999999999995</c:v>
                </c:pt>
                <c:pt idx="510">
                  <c:v>-2.0949999999999998</c:v>
                </c:pt>
                <c:pt idx="511">
                  <c:v>-2.0850000000000009</c:v>
                </c:pt>
                <c:pt idx="512">
                  <c:v>-2.0750000000000011</c:v>
                </c:pt>
                <c:pt idx="513">
                  <c:v>-2.0650000000000004</c:v>
                </c:pt>
                <c:pt idx="514">
                  <c:v>-2.0550000000000006</c:v>
                </c:pt>
                <c:pt idx="515">
                  <c:v>-2.0450000000000008</c:v>
                </c:pt>
                <c:pt idx="516">
                  <c:v>-2.0350000000000001</c:v>
                </c:pt>
                <c:pt idx="517">
                  <c:v>-2.0250000000000004</c:v>
                </c:pt>
                <c:pt idx="518">
                  <c:v>-2.0149999999999997</c:v>
                </c:pt>
                <c:pt idx="519">
                  <c:v>-2.0049999999999999</c:v>
                </c:pt>
                <c:pt idx="520">
                  <c:v>-1.995000000000001</c:v>
                </c:pt>
                <c:pt idx="521">
                  <c:v>-1.9849999999999994</c:v>
                </c:pt>
                <c:pt idx="522">
                  <c:v>-1.9749999999999988</c:v>
                </c:pt>
                <c:pt idx="523">
                  <c:v>-1.9649999999999999</c:v>
                </c:pt>
                <c:pt idx="524">
                  <c:v>-1.9550000000000001</c:v>
                </c:pt>
                <c:pt idx="525">
                  <c:v>-1.9449999999999994</c:v>
                </c:pt>
                <c:pt idx="526">
                  <c:v>-1.9349999999999996</c:v>
                </c:pt>
                <c:pt idx="527">
                  <c:v>-1.9250000000000007</c:v>
                </c:pt>
                <c:pt idx="528">
                  <c:v>-1.9150000000000009</c:v>
                </c:pt>
                <c:pt idx="529">
                  <c:v>-1.9050000000000002</c:v>
                </c:pt>
                <c:pt idx="530">
                  <c:v>-1.8950000000000005</c:v>
                </c:pt>
                <c:pt idx="531">
                  <c:v>-1.8849999999999998</c:v>
                </c:pt>
                <c:pt idx="532">
                  <c:v>-1.875</c:v>
                </c:pt>
                <c:pt idx="533">
                  <c:v>-1.8650000000000011</c:v>
                </c:pt>
                <c:pt idx="534">
                  <c:v>-1.8549999999999986</c:v>
                </c:pt>
                <c:pt idx="535">
                  <c:v>-1.8449999999999998</c:v>
                </c:pt>
                <c:pt idx="536">
                  <c:v>-1.835</c:v>
                </c:pt>
                <c:pt idx="537">
                  <c:v>-1.8250000000000002</c:v>
                </c:pt>
                <c:pt idx="538">
                  <c:v>-1.8150000000000013</c:v>
                </c:pt>
                <c:pt idx="539">
                  <c:v>-1.8050000000000006</c:v>
                </c:pt>
                <c:pt idx="540">
                  <c:v>-1.7950000000000008</c:v>
                </c:pt>
                <c:pt idx="541">
                  <c:v>-1.7850000000000001</c:v>
                </c:pt>
                <c:pt idx="542">
                  <c:v>-1.7750000000000004</c:v>
                </c:pt>
                <c:pt idx="543">
                  <c:v>-1.7649999999999997</c:v>
                </c:pt>
                <c:pt idx="544">
                  <c:v>-1.7550000000000008</c:v>
                </c:pt>
                <c:pt idx="545">
                  <c:v>-1.745000000000001</c:v>
                </c:pt>
                <c:pt idx="546">
                  <c:v>-1.7349999999999994</c:v>
                </c:pt>
                <c:pt idx="547">
                  <c:v>-1.7249999999999996</c:v>
                </c:pt>
                <c:pt idx="548">
                  <c:v>-1.7149999999999999</c:v>
                </c:pt>
                <c:pt idx="549">
                  <c:v>-1.7050000000000001</c:v>
                </c:pt>
                <c:pt idx="550">
                  <c:v>-1.6949999999999994</c:v>
                </c:pt>
                <c:pt idx="551">
                  <c:v>-1.6849999999999996</c:v>
                </c:pt>
                <c:pt idx="552">
                  <c:v>-1.6750000000000007</c:v>
                </c:pt>
                <c:pt idx="553">
                  <c:v>-1.6650000000000009</c:v>
                </c:pt>
                <c:pt idx="554">
                  <c:v>-1.6550000000000002</c:v>
                </c:pt>
                <c:pt idx="555">
                  <c:v>-1.6450000000000005</c:v>
                </c:pt>
                <c:pt idx="556">
                  <c:v>-1.6349999999999998</c:v>
                </c:pt>
                <c:pt idx="557">
                  <c:v>-1.6250000000000009</c:v>
                </c:pt>
                <c:pt idx="558">
                  <c:v>-1.6150000000000011</c:v>
                </c:pt>
                <c:pt idx="559">
                  <c:v>-1.6049999999999995</c:v>
                </c:pt>
                <c:pt idx="560">
                  <c:v>-1.5949999999999998</c:v>
                </c:pt>
                <c:pt idx="561">
                  <c:v>-1.585</c:v>
                </c:pt>
                <c:pt idx="562">
                  <c:v>-1.5750000000000002</c:v>
                </c:pt>
                <c:pt idx="563">
                  <c:v>-1.5650000000000013</c:v>
                </c:pt>
                <c:pt idx="564">
                  <c:v>-1.5550000000000006</c:v>
                </c:pt>
                <c:pt idx="565">
                  <c:v>-1.544999999999999</c:v>
                </c:pt>
                <c:pt idx="566">
                  <c:v>-1.5350000000000001</c:v>
                </c:pt>
                <c:pt idx="567">
                  <c:v>-1.5250000000000004</c:v>
                </c:pt>
                <c:pt idx="568">
                  <c:v>-1.5149999999999997</c:v>
                </c:pt>
                <c:pt idx="569">
                  <c:v>-1.5050000000000008</c:v>
                </c:pt>
                <c:pt idx="570">
                  <c:v>-1.4950000000000001</c:v>
                </c:pt>
                <c:pt idx="571">
                  <c:v>-1.4849999999999994</c:v>
                </c:pt>
                <c:pt idx="572">
                  <c:v>-1.4749999999999996</c:v>
                </c:pt>
                <c:pt idx="573">
                  <c:v>-1.4649999999999999</c:v>
                </c:pt>
                <c:pt idx="574">
                  <c:v>-1.4549999999999992</c:v>
                </c:pt>
                <c:pt idx="575">
                  <c:v>-1.4450000000000003</c:v>
                </c:pt>
                <c:pt idx="576">
                  <c:v>-1.4349999999999996</c:v>
                </c:pt>
                <c:pt idx="577">
                  <c:v>-1.4250000000000007</c:v>
                </c:pt>
                <c:pt idx="578">
                  <c:v>-1.4150000000000009</c:v>
                </c:pt>
                <c:pt idx="579">
                  <c:v>-1.4050000000000002</c:v>
                </c:pt>
                <c:pt idx="580">
                  <c:v>-1.3950000000000022</c:v>
                </c:pt>
                <c:pt idx="581">
                  <c:v>-1.3850000000000007</c:v>
                </c:pt>
                <c:pt idx="582">
                  <c:v>-1.375</c:v>
                </c:pt>
                <c:pt idx="583">
                  <c:v>-1.3650000000000011</c:v>
                </c:pt>
                <c:pt idx="584">
                  <c:v>-1.3550000000000013</c:v>
                </c:pt>
                <c:pt idx="585">
                  <c:v>-1.3449999999999998</c:v>
                </c:pt>
                <c:pt idx="586">
                  <c:v>-1.3349999999999991</c:v>
                </c:pt>
                <c:pt idx="587">
                  <c:v>-1.3250000000000011</c:v>
                </c:pt>
                <c:pt idx="588">
                  <c:v>-1.3150000000000004</c:v>
                </c:pt>
                <c:pt idx="589">
                  <c:v>-1.3050000000000006</c:v>
                </c:pt>
                <c:pt idx="590">
                  <c:v>-1.2950000000000008</c:v>
                </c:pt>
                <c:pt idx="591">
                  <c:v>-1.2850000000000019</c:v>
                </c:pt>
                <c:pt idx="592">
                  <c:v>-1.2750000000000004</c:v>
                </c:pt>
                <c:pt idx="593">
                  <c:v>-1.2649999999999997</c:v>
                </c:pt>
                <c:pt idx="594">
                  <c:v>-1.2549999999999999</c:v>
                </c:pt>
                <c:pt idx="595">
                  <c:v>-1.2450000000000001</c:v>
                </c:pt>
                <c:pt idx="596">
                  <c:v>-1.2349999999999994</c:v>
                </c:pt>
                <c:pt idx="597">
                  <c:v>-1.2249999999999988</c:v>
                </c:pt>
                <c:pt idx="598">
                  <c:v>-1.2150000000000007</c:v>
                </c:pt>
                <c:pt idx="599">
                  <c:v>-1.2050000000000001</c:v>
                </c:pt>
                <c:pt idx="600">
                  <c:v>-1.1950000000000003</c:v>
                </c:pt>
                <c:pt idx="601">
                  <c:v>-1.1849999999999996</c:v>
                </c:pt>
                <c:pt idx="602">
                  <c:v>-1.1750000000000007</c:v>
                </c:pt>
                <c:pt idx="603">
                  <c:v>-1.1650000000000018</c:v>
                </c:pt>
                <c:pt idx="604">
                  <c:v>-1.1550000000000002</c:v>
                </c:pt>
                <c:pt idx="605">
                  <c:v>-1.1450000000000022</c:v>
                </c:pt>
                <c:pt idx="606">
                  <c:v>-1.1350000000000007</c:v>
                </c:pt>
                <c:pt idx="607">
                  <c:v>-1.125</c:v>
                </c:pt>
                <c:pt idx="608">
                  <c:v>-1.1149999999999984</c:v>
                </c:pt>
                <c:pt idx="609">
                  <c:v>-1.1050000000000013</c:v>
                </c:pt>
                <c:pt idx="610">
                  <c:v>-1.0949999999999998</c:v>
                </c:pt>
                <c:pt idx="611">
                  <c:v>-1.0849999999999991</c:v>
                </c:pt>
                <c:pt idx="612">
                  <c:v>-1.0750000000000002</c:v>
                </c:pt>
                <c:pt idx="613">
                  <c:v>-1.0650000000000004</c:v>
                </c:pt>
                <c:pt idx="614">
                  <c:v>-1.0550000000000006</c:v>
                </c:pt>
                <c:pt idx="615">
                  <c:v>-1.0450000000000008</c:v>
                </c:pt>
                <c:pt idx="616">
                  <c:v>-1.0350000000000019</c:v>
                </c:pt>
                <c:pt idx="617">
                  <c:v>-1.0250000000000004</c:v>
                </c:pt>
                <c:pt idx="618">
                  <c:v>-1.0149999999999997</c:v>
                </c:pt>
                <c:pt idx="619">
                  <c:v>-1.0049999999999999</c:v>
                </c:pt>
                <c:pt idx="620">
                  <c:v>-0.99500000000000011</c:v>
                </c:pt>
                <c:pt idx="621">
                  <c:v>-0.98500000000000121</c:v>
                </c:pt>
                <c:pt idx="622">
                  <c:v>-0.97499999999999876</c:v>
                </c:pt>
                <c:pt idx="623">
                  <c:v>-0.96500000000000075</c:v>
                </c:pt>
                <c:pt idx="624">
                  <c:v>-0.95500000000000096</c:v>
                </c:pt>
                <c:pt idx="625">
                  <c:v>-0.9449999999999994</c:v>
                </c:pt>
                <c:pt idx="626">
                  <c:v>-0.93499999999999961</c:v>
                </c:pt>
                <c:pt idx="627">
                  <c:v>-0.9250000000000016</c:v>
                </c:pt>
                <c:pt idx="628">
                  <c:v>-0.91500000000000092</c:v>
                </c:pt>
                <c:pt idx="629">
                  <c:v>-0.90499999999999936</c:v>
                </c:pt>
                <c:pt idx="630">
                  <c:v>-0.89500000000000046</c:v>
                </c:pt>
                <c:pt idx="631">
                  <c:v>-0.88500000000000068</c:v>
                </c:pt>
                <c:pt idx="632">
                  <c:v>-0.875</c:v>
                </c:pt>
                <c:pt idx="633">
                  <c:v>-0.86499999999999844</c:v>
                </c:pt>
                <c:pt idx="634">
                  <c:v>-0.85500000000000131</c:v>
                </c:pt>
                <c:pt idx="635">
                  <c:v>-0.84499999999999975</c:v>
                </c:pt>
                <c:pt idx="636">
                  <c:v>-0.83499999999999908</c:v>
                </c:pt>
                <c:pt idx="637">
                  <c:v>-0.82500000000000018</c:v>
                </c:pt>
                <c:pt idx="638">
                  <c:v>-0.81500000000000039</c:v>
                </c:pt>
                <c:pt idx="639">
                  <c:v>-0.8050000000000006</c:v>
                </c:pt>
                <c:pt idx="640">
                  <c:v>-0.79500000000000082</c:v>
                </c:pt>
                <c:pt idx="641">
                  <c:v>-0.78500000000000192</c:v>
                </c:pt>
                <c:pt idx="642">
                  <c:v>-0.77500000000000213</c:v>
                </c:pt>
                <c:pt idx="643">
                  <c:v>-0.76499999999999968</c:v>
                </c:pt>
                <c:pt idx="644">
                  <c:v>-0.75500000000000078</c:v>
                </c:pt>
                <c:pt idx="645">
                  <c:v>-0.74500000000000099</c:v>
                </c:pt>
                <c:pt idx="646">
                  <c:v>-0.73500000000000121</c:v>
                </c:pt>
                <c:pt idx="647">
                  <c:v>-0.72499999999999876</c:v>
                </c:pt>
                <c:pt idx="648">
                  <c:v>-0.71499999999999986</c:v>
                </c:pt>
                <c:pt idx="649">
                  <c:v>-0.70500000000000007</c:v>
                </c:pt>
                <c:pt idx="650">
                  <c:v>-0.6949999999999994</c:v>
                </c:pt>
                <c:pt idx="651">
                  <c:v>-0.68499999999999961</c:v>
                </c:pt>
                <c:pt idx="652">
                  <c:v>-0.6750000000000016</c:v>
                </c:pt>
                <c:pt idx="653">
                  <c:v>-0.66500000000000092</c:v>
                </c:pt>
                <c:pt idx="654">
                  <c:v>-0.65499999999999936</c:v>
                </c:pt>
                <c:pt idx="655">
                  <c:v>-0.64500000000000046</c:v>
                </c:pt>
                <c:pt idx="656">
                  <c:v>-0.63500000000000068</c:v>
                </c:pt>
                <c:pt idx="657">
                  <c:v>-0.62500000000000089</c:v>
                </c:pt>
                <c:pt idx="658">
                  <c:v>-0.61499999999999844</c:v>
                </c:pt>
                <c:pt idx="659">
                  <c:v>-0.60499999999999954</c:v>
                </c:pt>
                <c:pt idx="660">
                  <c:v>-0.59499999999999975</c:v>
                </c:pt>
                <c:pt idx="661">
                  <c:v>-0.58499999999999996</c:v>
                </c:pt>
                <c:pt idx="662">
                  <c:v>-0.57500000000000107</c:v>
                </c:pt>
                <c:pt idx="663">
                  <c:v>-0.56500000000000128</c:v>
                </c:pt>
                <c:pt idx="664">
                  <c:v>-0.5550000000000006</c:v>
                </c:pt>
                <c:pt idx="665">
                  <c:v>-0.54499999999999904</c:v>
                </c:pt>
                <c:pt idx="666">
                  <c:v>-0.53500000000000014</c:v>
                </c:pt>
                <c:pt idx="667">
                  <c:v>-0.52500000000000036</c:v>
                </c:pt>
                <c:pt idx="668">
                  <c:v>-0.51499999999999968</c:v>
                </c:pt>
                <c:pt idx="669">
                  <c:v>-0.50499999999999989</c:v>
                </c:pt>
                <c:pt idx="670">
                  <c:v>-0.49500000000000099</c:v>
                </c:pt>
                <c:pt idx="671">
                  <c:v>-0.48499999999999943</c:v>
                </c:pt>
                <c:pt idx="672">
                  <c:v>-0.47499999999999876</c:v>
                </c:pt>
                <c:pt idx="673">
                  <c:v>-0.46499999999999986</c:v>
                </c:pt>
                <c:pt idx="674">
                  <c:v>-0.45500000000000007</c:v>
                </c:pt>
                <c:pt idx="675">
                  <c:v>-0.4449999999999994</c:v>
                </c:pt>
                <c:pt idx="676">
                  <c:v>-0.43499999999999961</c:v>
                </c:pt>
                <c:pt idx="677">
                  <c:v>-0.42500000000000071</c:v>
                </c:pt>
                <c:pt idx="678">
                  <c:v>-0.41500000000000092</c:v>
                </c:pt>
                <c:pt idx="679">
                  <c:v>-0.40500000000000025</c:v>
                </c:pt>
                <c:pt idx="680">
                  <c:v>-0.39500000000000224</c:v>
                </c:pt>
                <c:pt idx="681">
                  <c:v>-0.38500000000000068</c:v>
                </c:pt>
                <c:pt idx="682">
                  <c:v>-0.37500000000000089</c:v>
                </c:pt>
                <c:pt idx="683">
                  <c:v>-0.36499999999999844</c:v>
                </c:pt>
                <c:pt idx="684">
                  <c:v>-0.35499999999999954</c:v>
                </c:pt>
                <c:pt idx="685">
                  <c:v>-0.34499999999999975</c:v>
                </c:pt>
                <c:pt idx="686">
                  <c:v>-0.33499999999999908</c:v>
                </c:pt>
                <c:pt idx="687">
                  <c:v>-0.32500000000000018</c:v>
                </c:pt>
                <c:pt idx="688">
                  <c:v>-0.31500000000000128</c:v>
                </c:pt>
                <c:pt idx="689">
                  <c:v>-0.3050000000000006</c:v>
                </c:pt>
                <c:pt idx="690">
                  <c:v>-0.29499999999999904</c:v>
                </c:pt>
                <c:pt idx="691">
                  <c:v>-0.28500000000000014</c:v>
                </c:pt>
                <c:pt idx="692">
                  <c:v>-0.27500000000000036</c:v>
                </c:pt>
                <c:pt idx="693">
                  <c:v>-0.26499999999999968</c:v>
                </c:pt>
                <c:pt idx="694">
                  <c:v>-0.25499999999999989</c:v>
                </c:pt>
                <c:pt idx="695">
                  <c:v>-0.24500000000000099</c:v>
                </c:pt>
                <c:pt idx="696">
                  <c:v>-0.23499999999999943</c:v>
                </c:pt>
                <c:pt idx="697">
                  <c:v>-0.22499999999999964</c:v>
                </c:pt>
                <c:pt idx="698">
                  <c:v>-0.21500000000000075</c:v>
                </c:pt>
                <c:pt idx="699">
                  <c:v>-0.20500000000000007</c:v>
                </c:pt>
                <c:pt idx="700">
                  <c:v>-0.19500000000000028</c:v>
                </c:pt>
                <c:pt idx="701">
                  <c:v>-0.18499999999999961</c:v>
                </c:pt>
                <c:pt idx="702">
                  <c:v>-0.1750000000000016</c:v>
                </c:pt>
                <c:pt idx="703">
                  <c:v>-0.16500000000000092</c:v>
                </c:pt>
                <c:pt idx="704">
                  <c:v>-0.15499999999999936</c:v>
                </c:pt>
                <c:pt idx="705">
                  <c:v>-0.14500000000000046</c:v>
                </c:pt>
                <c:pt idx="706">
                  <c:v>-0.13500000000000068</c:v>
                </c:pt>
                <c:pt idx="707">
                  <c:v>-0.12500000000000089</c:v>
                </c:pt>
                <c:pt idx="708">
                  <c:v>-0.11499999999999844</c:v>
                </c:pt>
                <c:pt idx="709">
                  <c:v>-0.10499999999999954</c:v>
                </c:pt>
                <c:pt idx="710">
                  <c:v>-9.4999999999999751E-2</c:v>
                </c:pt>
                <c:pt idx="711">
                  <c:v>-8.4999999999999076E-2</c:v>
                </c:pt>
                <c:pt idx="712">
                  <c:v>-7.5000000000000178E-2</c:v>
                </c:pt>
                <c:pt idx="713">
                  <c:v>-6.5000000000001279E-2</c:v>
                </c:pt>
                <c:pt idx="714">
                  <c:v>-5.5000000000000604E-2</c:v>
                </c:pt>
                <c:pt idx="715">
                  <c:v>-4.4999999999999041E-2</c:v>
                </c:pt>
                <c:pt idx="716">
                  <c:v>-3.5000000000002807E-2</c:v>
                </c:pt>
                <c:pt idx="717">
                  <c:v>-2.5000000000000355E-2</c:v>
                </c:pt>
                <c:pt idx="718">
                  <c:v>-1.499999999999968E-2</c:v>
                </c:pt>
                <c:pt idx="719">
                  <c:v>-4.9999999999998934E-3</c:v>
                </c:pt>
                <c:pt idx="720">
                  <c:v>4.9999999999981171E-3</c:v>
                </c:pt>
                <c:pt idx="721">
                  <c:v>1.5000000000000568E-2</c:v>
                </c:pt>
                <c:pt idx="722">
                  <c:v>2.5000000000001243E-2</c:v>
                </c:pt>
                <c:pt idx="723">
                  <c:v>3.5000000000000142E-2</c:v>
                </c:pt>
                <c:pt idx="724">
                  <c:v>4.4999999999999929E-2</c:v>
                </c:pt>
                <c:pt idx="725">
                  <c:v>5.4999999999999716E-2</c:v>
                </c:pt>
                <c:pt idx="726">
                  <c:v>6.5000000000000391E-2</c:v>
                </c:pt>
                <c:pt idx="727">
                  <c:v>7.4999999999998401E-2</c:v>
                </c:pt>
                <c:pt idx="728">
                  <c:v>8.4999999999999076E-2</c:v>
                </c:pt>
                <c:pt idx="729">
                  <c:v>9.4999999999999751E-2</c:v>
                </c:pt>
                <c:pt idx="730">
                  <c:v>0.10499999999999954</c:v>
                </c:pt>
                <c:pt idx="731">
                  <c:v>0.11499999999999844</c:v>
                </c:pt>
                <c:pt idx="732">
                  <c:v>0.125</c:v>
                </c:pt>
                <c:pt idx="733">
                  <c:v>0.13500000000000156</c:v>
                </c:pt>
                <c:pt idx="734">
                  <c:v>0.1449999999999978</c:v>
                </c:pt>
                <c:pt idx="735">
                  <c:v>0.15500000000000025</c:v>
                </c:pt>
                <c:pt idx="736">
                  <c:v>0.16500000000000092</c:v>
                </c:pt>
                <c:pt idx="737">
                  <c:v>0.17499999999999982</c:v>
                </c:pt>
                <c:pt idx="738">
                  <c:v>0.18499999999999872</c:v>
                </c:pt>
                <c:pt idx="739">
                  <c:v>0.1949999999999994</c:v>
                </c:pt>
                <c:pt idx="740">
                  <c:v>0.20500000000000096</c:v>
                </c:pt>
                <c:pt idx="741">
                  <c:v>0.21499999999999986</c:v>
                </c:pt>
                <c:pt idx="742">
                  <c:v>0.22499999999999964</c:v>
                </c:pt>
                <c:pt idx="743">
                  <c:v>0.23500000000000032</c:v>
                </c:pt>
                <c:pt idx="744">
                  <c:v>0.24500000000000011</c:v>
                </c:pt>
                <c:pt idx="745">
                  <c:v>0.25499999999999989</c:v>
                </c:pt>
                <c:pt idx="746">
                  <c:v>0.26500000000000057</c:v>
                </c:pt>
                <c:pt idx="747">
                  <c:v>0.27500000000000036</c:v>
                </c:pt>
                <c:pt idx="748">
                  <c:v>0.28500000000000014</c:v>
                </c:pt>
                <c:pt idx="749">
                  <c:v>0.29499999999999904</c:v>
                </c:pt>
                <c:pt idx="750">
                  <c:v>0.30499999999999972</c:v>
                </c:pt>
                <c:pt idx="751">
                  <c:v>0.31500000000000039</c:v>
                </c:pt>
                <c:pt idx="752">
                  <c:v>0.3249999999999984</c:v>
                </c:pt>
                <c:pt idx="753">
                  <c:v>0.33499999999999908</c:v>
                </c:pt>
                <c:pt idx="754">
                  <c:v>0.34500000000000064</c:v>
                </c:pt>
                <c:pt idx="755">
                  <c:v>0.35499999999999954</c:v>
                </c:pt>
                <c:pt idx="756">
                  <c:v>0.36499999999999844</c:v>
                </c:pt>
                <c:pt idx="757">
                  <c:v>0.375</c:v>
                </c:pt>
                <c:pt idx="758">
                  <c:v>0.38500000000000156</c:v>
                </c:pt>
                <c:pt idx="759">
                  <c:v>0.39500000000000046</c:v>
                </c:pt>
                <c:pt idx="760">
                  <c:v>0.40500000000000025</c:v>
                </c:pt>
                <c:pt idx="761">
                  <c:v>0.41500000000000092</c:v>
                </c:pt>
                <c:pt idx="762">
                  <c:v>0.42499999999999982</c:v>
                </c:pt>
                <c:pt idx="763">
                  <c:v>0.43499999999999872</c:v>
                </c:pt>
                <c:pt idx="764">
                  <c:v>0.4449999999999994</c:v>
                </c:pt>
                <c:pt idx="765">
                  <c:v>0.45499999999999918</c:v>
                </c:pt>
                <c:pt idx="766">
                  <c:v>0.46499999999999986</c:v>
                </c:pt>
                <c:pt idx="767">
                  <c:v>0.47499999999999787</c:v>
                </c:pt>
                <c:pt idx="768">
                  <c:v>0.48500000000000032</c:v>
                </c:pt>
                <c:pt idx="769">
                  <c:v>0.49500000000000011</c:v>
                </c:pt>
                <c:pt idx="770">
                  <c:v>0.50499999999999812</c:v>
                </c:pt>
                <c:pt idx="771">
                  <c:v>0.51499999999999879</c:v>
                </c:pt>
                <c:pt idx="772">
                  <c:v>0.52500000000000124</c:v>
                </c:pt>
                <c:pt idx="773">
                  <c:v>0.53500000000000014</c:v>
                </c:pt>
                <c:pt idx="774">
                  <c:v>0.54499999999999993</c:v>
                </c:pt>
                <c:pt idx="775">
                  <c:v>0.55499999999999972</c:v>
                </c:pt>
                <c:pt idx="776">
                  <c:v>0.56500000000000039</c:v>
                </c:pt>
                <c:pt idx="777">
                  <c:v>0.5749999999999984</c:v>
                </c:pt>
                <c:pt idx="778">
                  <c:v>0.58499999999999908</c:v>
                </c:pt>
                <c:pt idx="779">
                  <c:v>0.59500000000000064</c:v>
                </c:pt>
                <c:pt idx="780">
                  <c:v>0.60499999999999954</c:v>
                </c:pt>
                <c:pt idx="781">
                  <c:v>0.61499999999999844</c:v>
                </c:pt>
                <c:pt idx="782">
                  <c:v>0.625</c:v>
                </c:pt>
                <c:pt idx="783">
                  <c:v>0.63500000000000156</c:v>
                </c:pt>
                <c:pt idx="784">
                  <c:v>0.64500000000000046</c:v>
                </c:pt>
                <c:pt idx="785">
                  <c:v>0.65500000000000025</c:v>
                </c:pt>
                <c:pt idx="786">
                  <c:v>0.66500000000000092</c:v>
                </c:pt>
                <c:pt idx="787">
                  <c:v>0.67499999999999982</c:v>
                </c:pt>
                <c:pt idx="788">
                  <c:v>0.68499999999999872</c:v>
                </c:pt>
                <c:pt idx="789">
                  <c:v>0.6949999999999994</c:v>
                </c:pt>
                <c:pt idx="790">
                  <c:v>0.70500000000000096</c:v>
                </c:pt>
                <c:pt idx="791">
                  <c:v>0.71499999999999986</c:v>
                </c:pt>
                <c:pt idx="792">
                  <c:v>0.72499999999999964</c:v>
                </c:pt>
                <c:pt idx="793">
                  <c:v>0.73500000000000032</c:v>
                </c:pt>
                <c:pt idx="794">
                  <c:v>0.74500000000000011</c:v>
                </c:pt>
                <c:pt idx="795">
                  <c:v>0.75499999999999812</c:v>
                </c:pt>
                <c:pt idx="796">
                  <c:v>0.76499999999999879</c:v>
                </c:pt>
                <c:pt idx="797">
                  <c:v>0.77500000000000124</c:v>
                </c:pt>
                <c:pt idx="798">
                  <c:v>0.78500000000000014</c:v>
                </c:pt>
                <c:pt idx="799">
                  <c:v>0.79499999999999904</c:v>
                </c:pt>
                <c:pt idx="800">
                  <c:v>0.8050000000000006</c:v>
                </c:pt>
                <c:pt idx="801">
                  <c:v>0.81500000000000039</c:v>
                </c:pt>
                <c:pt idx="802">
                  <c:v>0.8249999999999984</c:v>
                </c:pt>
                <c:pt idx="803">
                  <c:v>0.83499999999999996</c:v>
                </c:pt>
                <c:pt idx="804">
                  <c:v>0.84499999999999975</c:v>
                </c:pt>
                <c:pt idx="805">
                  <c:v>0.85499999999999776</c:v>
                </c:pt>
                <c:pt idx="806">
                  <c:v>0.86499999999999755</c:v>
                </c:pt>
                <c:pt idx="807">
                  <c:v>0.87500000000000089</c:v>
                </c:pt>
                <c:pt idx="808">
                  <c:v>0.88500000000000068</c:v>
                </c:pt>
                <c:pt idx="809">
                  <c:v>0.89500000000000046</c:v>
                </c:pt>
                <c:pt idx="810">
                  <c:v>0.90500000000000025</c:v>
                </c:pt>
                <c:pt idx="811">
                  <c:v>0.91500000000000004</c:v>
                </c:pt>
                <c:pt idx="812">
                  <c:v>0.9250000000000016</c:v>
                </c:pt>
                <c:pt idx="813">
                  <c:v>0.93500000000000139</c:v>
                </c:pt>
                <c:pt idx="814">
                  <c:v>0.9449999999999994</c:v>
                </c:pt>
                <c:pt idx="815">
                  <c:v>0.95500000000000096</c:v>
                </c:pt>
                <c:pt idx="816">
                  <c:v>0.96499999999999897</c:v>
                </c:pt>
                <c:pt idx="817">
                  <c:v>0.97499999999999876</c:v>
                </c:pt>
                <c:pt idx="818">
                  <c:v>0.98500000000000032</c:v>
                </c:pt>
                <c:pt idx="819">
                  <c:v>0.99500000000000188</c:v>
                </c:pt>
                <c:pt idx="820">
                  <c:v>1.0049999999999999</c:v>
                </c:pt>
                <c:pt idx="821">
                  <c:v>1.0149999999999997</c:v>
                </c:pt>
                <c:pt idx="822">
                  <c:v>1.0250000000000012</c:v>
                </c:pt>
                <c:pt idx="823">
                  <c:v>1.035000000000001</c:v>
                </c:pt>
                <c:pt idx="824">
                  <c:v>1.044999999999999</c:v>
                </c:pt>
                <c:pt idx="825">
                  <c:v>1.0550000000000006</c:v>
                </c:pt>
                <c:pt idx="826">
                  <c:v>1.0650000000000004</c:v>
                </c:pt>
                <c:pt idx="827">
                  <c:v>1.0749999999999984</c:v>
                </c:pt>
                <c:pt idx="828">
                  <c:v>1.085</c:v>
                </c:pt>
                <c:pt idx="829">
                  <c:v>1.0949999999999998</c:v>
                </c:pt>
                <c:pt idx="830">
                  <c:v>1.1049999999999978</c:v>
                </c:pt>
                <c:pt idx="831">
                  <c:v>1.1150000000000011</c:v>
                </c:pt>
                <c:pt idx="832">
                  <c:v>1.1250000000000009</c:v>
                </c:pt>
                <c:pt idx="833">
                  <c:v>1.1350000000000007</c:v>
                </c:pt>
                <c:pt idx="834">
                  <c:v>1.1450000000000005</c:v>
                </c:pt>
                <c:pt idx="835">
                  <c:v>1.1549999999999985</c:v>
                </c:pt>
                <c:pt idx="836">
                  <c:v>1.165</c:v>
                </c:pt>
                <c:pt idx="837">
                  <c:v>1.1750000000000016</c:v>
                </c:pt>
                <c:pt idx="838">
                  <c:v>1.1850000000000014</c:v>
                </c:pt>
                <c:pt idx="839">
                  <c:v>1.1949999999999994</c:v>
                </c:pt>
                <c:pt idx="840">
                  <c:v>1.205000000000001</c:v>
                </c:pt>
                <c:pt idx="841">
                  <c:v>1.214999999999999</c:v>
                </c:pt>
                <c:pt idx="842">
                  <c:v>1.2249999999999988</c:v>
                </c:pt>
                <c:pt idx="843">
                  <c:v>1.2350000000000003</c:v>
                </c:pt>
                <c:pt idx="844">
                  <c:v>1.2450000000000019</c:v>
                </c:pt>
                <c:pt idx="845">
                  <c:v>1.2549999999999999</c:v>
                </c:pt>
                <c:pt idx="846">
                  <c:v>1.2649999999999997</c:v>
                </c:pt>
                <c:pt idx="847">
                  <c:v>1.2750000000000012</c:v>
                </c:pt>
                <c:pt idx="848">
                  <c:v>1.2849999999999993</c:v>
                </c:pt>
                <c:pt idx="849">
                  <c:v>1.294999999999999</c:v>
                </c:pt>
                <c:pt idx="850">
                  <c:v>1.3050000000000006</c:v>
                </c:pt>
                <c:pt idx="851">
                  <c:v>1.3150000000000004</c:v>
                </c:pt>
                <c:pt idx="852">
                  <c:v>1.3249999999999984</c:v>
                </c:pt>
                <c:pt idx="853">
                  <c:v>1.335</c:v>
                </c:pt>
                <c:pt idx="854">
                  <c:v>1.3449999999999998</c:v>
                </c:pt>
                <c:pt idx="855">
                  <c:v>1.3549999999999978</c:v>
                </c:pt>
                <c:pt idx="856">
                  <c:v>1.3650000000000011</c:v>
                </c:pt>
                <c:pt idx="857">
                  <c:v>1.3749999999999991</c:v>
                </c:pt>
                <c:pt idx="858">
                  <c:v>1.3850000000000007</c:v>
                </c:pt>
                <c:pt idx="859">
                  <c:v>1.3950000000000005</c:v>
                </c:pt>
                <c:pt idx="860">
                  <c:v>1.4049999999999985</c:v>
                </c:pt>
                <c:pt idx="861">
                  <c:v>1.415</c:v>
                </c:pt>
                <c:pt idx="862">
                  <c:v>1.4250000000000016</c:v>
                </c:pt>
                <c:pt idx="863">
                  <c:v>1.4349999999999978</c:v>
                </c:pt>
                <c:pt idx="864">
                  <c:v>1.4449999999999994</c:v>
                </c:pt>
                <c:pt idx="865">
                  <c:v>1.455000000000001</c:v>
                </c:pt>
                <c:pt idx="866">
                  <c:v>1.464999999999999</c:v>
                </c:pt>
                <c:pt idx="867">
                  <c:v>1.4749999999999988</c:v>
                </c:pt>
                <c:pt idx="868">
                  <c:v>1.4850000000000003</c:v>
                </c:pt>
                <c:pt idx="869">
                  <c:v>1.4949999999999983</c:v>
                </c:pt>
                <c:pt idx="870">
                  <c:v>1.5049999999999999</c:v>
                </c:pt>
                <c:pt idx="871">
                  <c:v>1.5150000000000015</c:v>
                </c:pt>
                <c:pt idx="872">
                  <c:v>1.5250000000000012</c:v>
                </c:pt>
                <c:pt idx="873">
                  <c:v>1.5349999999999993</c:v>
                </c:pt>
                <c:pt idx="874">
                  <c:v>1.544999999999999</c:v>
                </c:pt>
                <c:pt idx="875">
                  <c:v>1.5550000000000006</c:v>
                </c:pt>
                <c:pt idx="876">
                  <c:v>1.5650000000000004</c:v>
                </c:pt>
                <c:pt idx="877">
                  <c:v>1.5750000000000002</c:v>
                </c:pt>
                <c:pt idx="878">
                  <c:v>1.5849999999999982</c:v>
                </c:pt>
                <c:pt idx="879">
                  <c:v>1.5949999999999998</c:v>
                </c:pt>
                <c:pt idx="880">
                  <c:v>1.6049999999999978</c:v>
                </c:pt>
                <c:pt idx="881">
                  <c:v>1.6150000000000011</c:v>
                </c:pt>
                <c:pt idx="882">
                  <c:v>1.6249999999999991</c:v>
                </c:pt>
                <c:pt idx="883">
                  <c:v>1.6350000000000007</c:v>
                </c:pt>
                <c:pt idx="884">
                  <c:v>1.6450000000000005</c:v>
                </c:pt>
                <c:pt idx="885">
                  <c:v>1.6549999999999985</c:v>
                </c:pt>
                <c:pt idx="886">
                  <c:v>1.6650000000000018</c:v>
                </c:pt>
                <c:pt idx="887">
                  <c:v>1.6750000000000016</c:v>
                </c:pt>
                <c:pt idx="888">
                  <c:v>1.6849999999999978</c:v>
                </c:pt>
                <c:pt idx="889">
                  <c:v>1.6949999999999994</c:v>
                </c:pt>
                <c:pt idx="890">
                  <c:v>1.705000000000001</c:v>
                </c:pt>
                <c:pt idx="891">
                  <c:v>1.714999999999999</c:v>
                </c:pt>
                <c:pt idx="892">
                  <c:v>1.7249999999999988</c:v>
                </c:pt>
                <c:pt idx="893">
                  <c:v>1.7350000000000003</c:v>
                </c:pt>
                <c:pt idx="894">
                  <c:v>1.7449999999999983</c:v>
                </c:pt>
                <c:pt idx="895">
                  <c:v>1.7549999999999999</c:v>
                </c:pt>
                <c:pt idx="896">
                  <c:v>1.7649999999999997</c:v>
                </c:pt>
                <c:pt idx="897">
                  <c:v>1.7749999999999995</c:v>
                </c:pt>
                <c:pt idx="898">
                  <c:v>1.7849999999999993</c:v>
                </c:pt>
                <c:pt idx="899">
                  <c:v>1.794999999999999</c:v>
                </c:pt>
                <c:pt idx="900">
                  <c:v>1.8050000000000006</c:v>
                </c:pt>
                <c:pt idx="901">
                  <c:v>1.8150000000000004</c:v>
                </c:pt>
                <c:pt idx="902">
                  <c:v>1.8250000000000002</c:v>
                </c:pt>
                <c:pt idx="903">
                  <c:v>1.8349999999999982</c:v>
                </c:pt>
                <c:pt idx="904">
                  <c:v>1.8449999999999998</c:v>
                </c:pt>
                <c:pt idx="905">
                  <c:v>1.8550000000000013</c:v>
                </c:pt>
                <c:pt idx="906">
                  <c:v>1.8649999999999975</c:v>
                </c:pt>
                <c:pt idx="907">
                  <c:v>1.8749999999999991</c:v>
                </c:pt>
                <c:pt idx="908">
                  <c:v>1.8850000000000007</c:v>
                </c:pt>
                <c:pt idx="909">
                  <c:v>1.8950000000000005</c:v>
                </c:pt>
                <c:pt idx="910">
                  <c:v>1.9049999999999985</c:v>
                </c:pt>
                <c:pt idx="911">
                  <c:v>1.9150000000000018</c:v>
                </c:pt>
                <c:pt idx="912">
                  <c:v>1.9250000000000016</c:v>
                </c:pt>
                <c:pt idx="913">
                  <c:v>1.9349999999999978</c:v>
                </c:pt>
                <c:pt idx="914">
                  <c:v>1.9449999999999994</c:v>
                </c:pt>
                <c:pt idx="915">
                  <c:v>1.955000000000001</c:v>
                </c:pt>
                <c:pt idx="916">
                  <c:v>1.964999999999999</c:v>
                </c:pt>
                <c:pt idx="917">
                  <c:v>1.9749999999999988</c:v>
                </c:pt>
                <c:pt idx="918">
                  <c:v>1.9850000000000003</c:v>
                </c:pt>
                <c:pt idx="919">
                  <c:v>1.9949999999999983</c:v>
                </c:pt>
                <c:pt idx="920">
                  <c:v>2.0049999999999999</c:v>
                </c:pt>
                <c:pt idx="921">
                  <c:v>2.0149999999999997</c:v>
                </c:pt>
                <c:pt idx="922">
                  <c:v>2.0249999999999995</c:v>
                </c:pt>
                <c:pt idx="923">
                  <c:v>2.0349999999999993</c:v>
                </c:pt>
                <c:pt idx="924">
                  <c:v>2.044999999999999</c:v>
                </c:pt>
                <c:pt idx="925">
                  <c:v>2.0550000000000006</c:v>
                </c:pt>
                <c:pt idx="926">
                  <c:v>2.0650000000000004</c:v>
                </c:pt>
                <c:pt idx="927">
                  <c:v>2.0750000000000002</c:v>
                </c:pt>
                <c:pt idx="928">
                  <c:v>2.0849999999999964</c:v>
                </c:pt>
                <c:pt idx="929">
                  <c:v>2.0949999999999998</c:v>
                </c:pt>
                <c:pt idx="930">
                  <c:v>2.1050000000000013</c:v>
                </c:pt>
                <c:pt idx="931">
                  <c:v>2.1150000000000011</c:v>
                </c:pt>
                <c:pt idx="932">
                  <c:v>2.1250000000000009</c:v>
                </c:pt>
                <c:pt idx="933">
                  <c:v>2.1350000000000007</c:v>
                </c:pt>
                <c:pt idx="934">
                  <c:v>2.1450000000000005</c:v>
                </c:pt>
                <c:pt idx="935">
                  <c:v>2.1549999999999985</c:v>
                </c:pt>
                <c:pt idx="936">
                  <c:v>2.1650000000000018</c:v>
                </c:pt>
                <c:pt idx="937">
                  <c:v>2.1750000000000016</c:v>
                </c:pt>
                <c:pt idx="938">
                  <c:v>2.1849999999999978</c:v>
                </c:pt>
                <c:pt idx="939">
                  <c:v>2.1949999999999994</c:v>
                </c:pt>
                <c:pt idx="940">
                  <c:v>2.205000000000001</c:v>
                </c:pt>
                <c:pt idx="941">
                  <c:v>2.214999999999999</c:v>
                </c:pt>
                <c:pt idx="942">
                  <c:v>2.2249999999999988</c:v>
                </c:pt>
                <c:pt idx="943">
                  <c:v>2.2350000000000003</c:v>
                </c:pt>
                <c:pt idx="944">
                  <c:v>2.2449999999999983</c:v>
                </c:pt>
                <c:pt idx="945">
                  <c:v>2.2549999999999999</c:v>
                </c:pt>
                <c:pt idx="946">
                  <c:v>2.2649999999999997</c:v>
                </c:pt>
                <c:pt idx="947">
                  <c:v>2.2749999999999995</c:v>
                </c:pt>
                <c:pt idx="948">
                  <c:v>2.2849999999999993</c:v>
                </c:pt>
                <c:pt idx="949">
                  <c:v>2.294999999999999</c:v>
                </c:pt>
                <c:pt idx="950">
                  <c:v>2.3050000000000006</c:v>
                </c:pt>
                <c:pt idx="951">
                  <c:v>2.3150000000000004</c:v>
                </c:pt>
                <c:pt idx="952">
                  <c:v>2.3250000000000002</c:v>
                </c:pt>
                <c:pt idx="953">
                  <c:v>2.3349999999999964</c:v>
                </c:pt>
                <c:pt idx="954">
                  <c:v>2.3449999999999998</c:v>
                </c:pt>
                <c:pt idx="955">
                  <c:v>2.3550000000000013</c:v>
                </c:pt>
                <c:pt idx="956">
                  <c:v>2.3650000000000011</c:v>
                </c:pt>
                <c:pt idx="957">
                  <c:v>2.3749999999999991</c:v>
                </c:pt>
                <c:pt idx="958">
                  <c:v>2.3850000000000007</c:v>
                </c:pt>
                <c:pt idx="959">
                  <c:v>2.3950000000000005</c:v>
                </c:pt>
                <c:pt idx="960">
                  <c:v>2.4050000000000002</c:v>
                </c:pt>
                <c:pt idx="961">
                  <c:v>2.4150000000000018</c:v>
                </c:pt>
                <c:pt idx="962">
                  <c:v>2.4250000000000016</c:v>
                </c:pt>
                <c:pt idx="963">
                  <c:v>2.4349999999999978</c:v>
                </c:pt>
                <c:pt idx="964">
                  <c:v>2.4449999999999994</c:v>
                </c:pt>
                <c:pt idx="965">
                  <c:v>2.455000000000001</c:v>
                </c:pt>
                <c:pt idx="966">
                  <c:v>2.464999999999999</c:v>
                </c:pt>
                <c:pt idx="967">
                  <c:v>2.4749999999999988</c:v>
                </c:pt>
                <c:pt idx="968">
                  <c:v>2.4850000000000003</c:v>
                </c:pt>
                <c:pt idx="969">
                  <c:v>2.4949999999999983</c:v>
                </c:pt>
                <c:pt idx="970">
                  <c:v>2.5049999999999999</c:v>
                </c:pt>
                <c:pt idx="971">
                  <c:v>2.5149999999999997</c:v>
                </c:pt>
                <c:pt idx="972">
                  <c:v>2.5249999999999995</c:v>
                </c:pt>
                <c:pt idx="973">
                  <c:v>2.535000000000001</c:v>
                </c:pt>
                <c:pt idx="974">
                  <c:v>2.544999999999999</c:v>
                </c:pt>
                <c:pt idx="975">
                  <c:v>2.5550000000000006</c:v>
                </c:pt>
                <c:pt idx="976">
                  <c:v>2.5650000000000004</c:v>
                </c:pt>
                <c:pt idx="977">
                  <c:v>2.5750000000000002</c:v>
                </c:pt>
                <c:pt idx="978">
                  <c:v>2.5849999999999964</c:v>
                </c:pt>
                <c:pt idx="979">
                  <c:v>2.5949999999999998</c:v>
                </c:pt>
                <c:pt idx="980">
                  <c:v>2.6050000000000013</c:v>
                </c:pt>
                <c:pt idx="981">
                  <c:v>2.6149999999999975</c:v>
                </c:pt>
                <c:pt idx="982">
                  <c:v>2.6249999999999991</c:v>
                </c:pt>
                <c:pt idx="983">
                  <c:v>2.6350000000000007</c:v>
                </c:pt>
                <c:pt idx="984">
                  <c:v>2.6450000000000005</c:v>
                </c:pt>
                <c:pt idx="985">
                  <c:v>2.6550000000000002</c:v>
                </c:pt>
                <c:pt idx="986">
                  <c:v>2.6650000000000018</c:v>
                </c:pt>
                <c:pt idx="987">
                  <c:v>2.6750000000000016</c:v>
                </c:pt>
                <c:pt idx="988">
                  <c:v>2.6850000000000014</c:v>
                </c:pt>
                <c:pt idx="989">
                  <c:v>2.6949999999999994</c:v>
                </c:pt>
                <c:pt idx="990">
                  <c:v>2.7049999999999992</c:v>
                </c:pt>
                <c:pt idx="991">
                  <c:v>2.714999999999999</c:v>
                </c:pt>
                <c:pt idx="992">
                  <c:v>2.7249999999999988</c:v>
                </c:pt>
                <c:pt idx="993">
                  <c:v>2.7350000000000003</c:v>
                </c:pt>
                <c:pt idx="994">
                  <c:v>2.7450000000000019</c:v>
                </c:pt>
                <c:pt idx="995">
                  <c:v>2.7549999999999999</c:v>
                </c:pt>
                <c:pt idx="996">
                  <c:v>2.7649999999999997</c:v>
                </c:pt>
                <c:pt idx="997">
                  <c:v>2.7749999999999995</c:v>
                </c:pt>
                <c:pt idx="998">
                  <c:v>2.785000000000001</c:v>
                </c:pt>
                <c:pt idx="999">
                  <c:v>2.794999999999999</c:v>
                </c:pt>
                <c:pt idx="1000">
                  <c:v>2.8049999999999988</c:v>
                </c:pt>
                <c:pt idx="1001">
                  <c:v>2.8150000000000004</c:v>
                </c:pt>
                <c:pt idx="1002">
                  <c:v>2.8250000000000002</c:v>
                </c:pt>
                <c:pt idx="1003">
                  <c:v>2.8349999999999964</c:v>
                </c:pt>
                <c:pt idx="1004">
                  <c:v>2.8449999999999998</c:v>
                </c:pt>
                <c:pt idx="1005">
                  <c:v>2.8549999999999978</c:v>
                </c:pt>
                <c:pt idx="1006">
                  <c:v>2.8650000000000011</c:v>
                </c:pt>
                <c:pt idx="1007">
                  <c:v>2.8749999999999991</c:v>
                </c:pt>
                <c:pt idx="1008">
                  <c:v>2.8850000000000007</c:v>
                </c:pt>
                <c:pt idx="1009">
                  <c:v>2.8950000000000005</c:v>
                </c:pt>
                <c:pt idx="1010">
                  <c:v>2.9049999999999985</c:v>
                </c:pt>
                <c:pt idx="1011">
                  <c:v>2.9150000000000018</c:v>
                </c:pt>
                <c:pt idx="1012">
                  <c:v>2.9250000000000016</c:v>
                </c:pt>
                <c:pt idx="1013">
                  <c:v>2.9350000000000014</c:v>
                </c:pt>
                <c:pt idx="1014">
                  <c:v>2.9449999999999994</c:v>
                </c:pt>
                <c:pt idx="1015">
                  <c:v>2.9549999999999992</c:v>
                </c:pt>
                <c:pt idx="1016">
                  <c:v>2.964999999999999</c:v>
                </c:pt>
                <c:pt idx="1017">
                  <c:v>2.9749999999999988</c:v>
                </c:pt>
                <c:pt idx="1018">
                  <c:v>2.9849999999999985</c:v>
                </c:pt>
                <c:pt idx="1019">
                  <c:v>2.9950000000000019</c:v>
                </c:pt>
                <c:pt idx="1020">
                  <c:v>3.0049999999999999</c:v>
                </c:pt>
                <c:pt idx="1021">
                  <c:v>3.0149999999999997</c:v>
                </c:pt>
                <c:pt idx="1022">
                  <c:v>3.0249999999999995</c:v>
                </c:pt>
                <c:pt idx="1023">
                  <c:v>3.035000000000001</c:v>
                </c:pt>
                <c:pt idx="1024">
                  <c:v>3.044999999999999</c:v>
                </c:pt>
                <c:pt idx="1025">
                  <c:v>3.0549999999999988</c:v>
                </c:pt>
                <c:pt idx="1026">
                  <c:v>3.0650000000000004</c:v>
                </c:pt>
                <c:pt idx="1027">
                  <c:v>3.0749999999999984</c:v>
                </c:pt>
                <c:pt idx="1028">
                  <c:v>3.085</c:v>
                </c:pt>
                <c:pt idx="1029">
                  <c:v>3.0949999999999998</c:v>
                </c:pt>
                <c:pt idx="1030">
                  <c:v>3.1049999999999978</c:v>
                </c:pt>
                <c:pt idx="1031">
                  <c:v>3.1150000000000011</c:v>
                </c:pt>
                <c:pt idx="1032">
                  <c:v>3.1249999999999973</c:v>
                </c:pt>
                <c:pt idx="1033">
                  <c:v>3.1350000000000007</c:v>
                </c:pt>
                <c:pt idx="1034">
                  <c:v>3.1449999999999987</c:v>
                </c:pt>
                <c:pt idx="1035">
                  <c:v>3.1549999999999985</c:v>
                </c:pt>
                <c:pt idx="1036">
                  <c:v>3.1649999999999983</c:v>
                </c:pt>
                <c:pt idx="1037">
                  <c:v>3.1749999999999998</c:v>
                </c:pt>
                <c:pt idx="1038">
                  <c:v>3.1849999999999996</c:v>
                </c:pt>
                <c:pt idx="1039">
                  <c:v>3.1949999999999976</c:v>
                </c:pt>
                <c:pt idx="1040">
                  <c:v>3.205000000000001</c:v>
                </c:pt>
                <c:pt idx="1041">
                  <c:v>3.2150000000000025</c:v>
                </c:pt>
                <c:pt idx="1042">
                  <c:v>3.2249999999999988</c:v>
                </c:pt>
                <c:pt idx="1043">
                  <c:v>3.2350000000000021</c:v>
                </c:pt>
                <c:pt idx="1044">
                  <c:v>3.2450000000000037</c:v>
                </c:pt>
                <c:pt idx="1045">
                  <c:v>3.2550000000000034</c:v>
                </c:pt>
                <c:pt idx="1046">
                  <c:v>3.2650000000000015</c:v>
                </c:pt>
                <c:pt idx="1047">
                  <c:v>3.275000000000003</c:v>
                </c:pt>
                <c:pt idx="1048">
                  <c:v>3.2850000000000028</c:v>
                </c:pt>
                <c:pt idx="1049">
                  <c:v>3.294999999999999</c:v>
                </c:pt>
                <c:pt idx="1050">
                  <c:v>3.3049999999999988</c:v>
                </c:pt>
                <c:pt idx="1051">
                  <c:v>3.3150000000000004</c:v>
                </c:pt>
                <c:pt idx="1052">
                  <c:v>3.3249999999999984</c:v>
                </c:pt>
                <c:pt idx="1053">
                  <c:v>3.3349999999999964</c:v>
                </c:pt>
                <c:pt idx="1054">
                  <c:v>3.3449999999999998</c:v>
                </c:pt>
                <c:pt idx="1055">
                  <c:v>3.3549999999999978</c:v>
                </c:pt>
                <c:pt idx="1056">
                  <c:v>3.3649999999999975</c:v>
                </c:pt>
                <c:pt idx="1057">
                  <c:v>3.3749999999999973</c:v>
                </c:pt>
                <c:pt idx="1058">
                  <c:v>3.3849999999999971</c:v>
                </c:pt>
                <c:pt idx="1059">
                  <c:v>3.3949999999999987</c:v>
                </c:pt>
                <c:pt idx="1060">
                  <c:v>3.4049999999999985</c:v>
                </c:pt>
                <c:pt idx="1061">
                  <c:v>3.4149999999999983</c:v>
                </c:pt>
                <c:pt idx="1062">
                  <c:v>3.4249999999999998</c:v>
                </c:pt>
                <c:pt idx="1063">
                  <c:v>3.4349999999999996</c:v>
                </c:pt>
                <c:pt idx="1064">
                  <c:v>3.4449999999999976</c:v>
                </c:pt>
                <c:pt idx="1065">
                  <c:v>3.4549999999999992</c:v>
                </c:pt>
                <c:pt idx="1066">
                  <c:v>3.464999999999999</c:v>
                </c:pt>
                <c:pt idx="1067">
                  <c:v>3.4749999999999988</c:v>
                </c:pt>
                <c:pt idx="1068">
                  <c:v>3.4849999999999985</c:v>
                </c:pt>
                <c:pt idx="1069">
                  <c:v>3.4950000000000019</c:v>
                </c:pt>
                <c:pt idx="1070">
                  <c:v>3.5050000000000017</c:v>
                </c:pt>
                <c:pt idx="1071">
                  <c:v>3.5149999999999997</c:v>
                </c:pt>
                <c:pt idx="1072">
                  <c:v>3.5250000000000012</c:v>
                </c:pt>
                <c:pt idx="1073">
                  <c:v>3.535000000000001</c:v>
                </c:pt>
                <c:pt idx="1074">
                  <c:v>3.5450000000000008</c:v>
                </c:pt>
                <c:pt idx="1075">
                  <c:v>3.5550000000000006</c:v>
                </c:pt>
                <c:pt idx="1076">
                  <c:v>3.5650000000000039</c:v>
                </c:pt>
                <c:pt idx="1077">
                  <c:v>3.5750000000000037</c:v>
                </c:pt>
                <c:pt idx="1078">
                  <c:v>3.585</c:v>
                </c:pt>
                <c:pt idx="1079">
                  <c:v>3.5950000000000033</c:v>
                </c:pt>
                <c:pt idx="1080">
                  <c:v>3.6050000000000013</c:v>
                </c:pt>
                <c:pt idx="1081">
                  <c:v>3.6150000000000011</c:v>
                </c:pt>
                <c:pt idx="1082">
                  <c:v>3.6249999999999973</c:v>
                </c:pt>
                <c:pt idx="1083">
                  <c:v>3.6350000000000007</c:v>
                </c:pt>
                <c:pt idx="1084">
                  <c:v>3.6449999999999987</c:v>
                </c:pt>
                <c:pt idx="1085">
                  <c:v>3.6549999999999985</c:v>
                </c:pt>
                <c:pt idx="1086">
                  <c:v>3.6649999999999947</c:v>
                </c:pt>
                <c:pt idx="1087">
                  <c:v>3.6749999999999998</c:v>
                </c:pt>
                <c:pt idx="1088">
                  <c:v>3.6849999999999996</c:v>
                </c:pt>
                <c:pt idx="1089">
                  <c:v>3.6949999999999958</c:v>
                </c:pt>
                <c:pt idx="1090">
                  <c:v>3.7049999999999992</c:v>
                </c:pt>
                <c:pt idx="1091">
                  <c:v>3.714999999999999</c:v>
                </c:pt>
                <c:pt idx="1092">
                  <c:v>3.7249999999999988</c:v>
                </c:pt>
                <c:pt idx="1093">
                  <c:v>3.7349999999999985</c:v>
                </c:pt>
                <c:pt idx="1094">
                  <c:v>3.7450000000000019</c:v>
                </c:pt>
                <c:pt idx="1095">
                  <c:v>3.7550000000000017</c:v>
                </c:pt>
                <c:pt idx="1096">
                  <c:v>3.7649999999999997</c:v>
                </c:pt>
                <c:pt idx="1097">
                  <c:v>3.7750000000000012</c:v>
                </c:pt>
                <c:pt idx="1098">
                  <c:v>3.785000000000001</c:v>
                </c:pt>
                <c:pt idx="1099">
                  <c:v>3.794999999999999</c:v>
                </c:pt>
                <c:pt idx="1100">
                  <c:v>3.8049999999999988</c:v>
                </c:pt>
                <c:pt idx="1101">
                  <c:v>3.8150000000000039</c:v>
                </c:pt>
                <c:pt idx="1102">
                  <c:v>3.8250000000000002</c:v>
                </c:pt>
                <c:pt idx="1103">
                  <c:v>3.835</c:v>
                </c:pt>
                <c:pt idx="1104">
                  <c:v>3.8449999999999998</c:v>
                </c:pt>
                <c:pt idx="1105">
                  <c:v>3.8549999999999978</c:v>
                </c:pt>
                <c:pt idx="1106">
                  <c:v>3.8650000000000029</c:v>
                </c:pt>
                <c:pt idx="1107">
                  <c:v>3.8750000000000009</c:v>
                </c:pt>
                <c:pt idx="1108">
                  <c:v>3.8850000000000007</c:v>
                </c:pt>
                <c:pt idx="1109">
                  <c:v>3.8950000000000005</c:v>
                </c:pt>
                <c:pt idx="1110">
                  <c:v>3.9049999999999985</c:v>
                </c:pt>
                <c:pt idx="1111">
                  <c:v>3.9149999999999983</c:v>
                </c:pt>
                <c:pt idx="1112">
                  <c:v>3.9249999999999998</c:v>
                </c:pt>
                <c:pt idx="1113">
                  <c:v>3.9350000000000014</c:v>
                </c:pt>
                <c:pt idx="1114">
                  <c:v>3.9449999999999976</c:v>
                </c:pt>
                <c:pt idx="1115">
                  <c:v>3.955000000000001</c:v>
                </c:pt>
                <c:pt idx="1116">
                  <c:v>3.964999999999999</c:v>
                </c:pt>
                <c:pt idx="1117">
                  <c:v>3.9749999999999988</c:v>
                </c:pt>
                <c:pt idx="1118">
                  <c:v>3.9849999999999985</c:v>
                </c:pt>
                <c:pt idx="1119">
                  <c:v>3.9949999999999983</c:v>
                </c:pt>
                <c:pt idx="1120">
                  <c:v>4.0050000000000017</c:v>
                </c:pt>
                <c:pt idx="1121">
                  <c:v>4.0149999999999997</c:v>
                </c:pt>
                <c:pt idx="1122">
                  <c:v>4.0249999999999995</c:v>
                </c:pt>
                <c:pt idx="1123">
                  <c:v>4.0349999999999993</c:v>
                </c:pt>
                <c:pt idx="1124">
                  <c:v>4.044999999999999</c:v>
                </c:pt>
                <c:pt idx="1125">
                  <c:v>4.0549999999999971</c:v>
                </c:pt>
                <c:pt idx="1126">
                  <c:v>4.0650000000000004</c:v>
                </c:pt>
                <c:pt idx="1127">
                  <c:v>4.0750000000000002</c:v>
                </c:pt>
                <c:pt idx="1128">
                  <c:v>4.085</c:v>
                </c:pt>
                <c:pt idx="1129">
                  <c:v>4.0949999999999998</c:v>
                </c:pt>
                <c:pt idx="1130">
                  <c:v>4.1049999999999978</c:v>
                </c:pt>
                <c:pt idx="1131">
                  <c:v>4.1150000000000011</c:v>
                </c:pt>
                <c:pt idx="1132">
                  <c:v>4.1249999999999973</c:v>
                </c:pt>
                <c:pt idx="1133">
                  <c:v>4.1349999999999971</c:v>
                </c:pt>
                <c:pt idx="1134">
                  <c:v>4.1450000000000005</c:v>
                </c:pt>
                <c:pt idx="1135">
                  <c:v>4.1549999999999985</c:v>
                </c:pt>
                <c:pt idx="1136">
                  <c:v>4.1649999999999983</c:v>
                </c:pt>
                <c:pt idx="1137">
                  <c:v>4.1750000000000016</c:v>
                </c:pt>
                <c:pt idx="1138">
                  <c:v>4.1849999999999996</c:v>
                </c:pt>
                <c:pt idx="1139">
                  <c:v>4.1949999999999976</c:v>
                </c:pt>
                <c:pt idx="1140">
                  <c:v>4.205000000000001</c:v>
                </c:pt>
                <c:pt idx="1141">
                  <c:v>4.2150000000000025</c:v>
                </c:pt>
                <c:pt idx="1142">
                  <c:v>4.2249999999999988</c:v>
                </c:pt>
                <c:pt idx="1143">
                  <c:v>4.2350000000000021</c:v>
                </c:pt>
                <c:pt idx="1144">
                  <c:v>4.2450000000000019</c:v>
                </c:pt>
                <c:pt idx="1145">
                  <c:v>4.2550000000000034</c:v>
                </c:pt>
                <c:pt idx="1146">
                  <c:v>4.2649999999999997</c:v>
                </c:pt>
                <c:pt idx="1147">
                  <c:v>4.2750000000000012</c:v>
                </c:pt>
                <c:pt idx="1148">
                  <c:v>4.285000000000001</c:v>
                </c:pt>
                <c:pt idx="1149">
                  <c:v>4.294999999999999</c:v>
                </c:pt>
                <c:pt idx="1150">
                  <c:v>4.3049999999999988</c:v>
                </c:pt>
                <c:pt idx="1151">
                  <c:v>4.3150000000000004</c:v>
                </c:pt>
                <c:pt idx="1152">
                  <c:v>4.3249999999999984</c:v>
                </c:pt>
                <c:pt idx="1153">
                  <c:v>4.3349999999999964</c:v>
                </c:pt>
                <c:pt idx="1154">
                  <c:v>4.3449999999999998</c:v>
                </c:pt>
                <c:pt idx="1155">
                  <c:v>4.3549999999999978</c:v>
                </c:pt>
                <c:pt idx="1156">
                  <c:v>4.3650000000000011</c:v>
                </c:pt>
                <c:pt idx="1157">
                  <c:v>4.3749999999999973</c:v>
                </c:pt>
                <c:pt idx="1158">
                  <c:v>4.3849999999999971</c:v>
                </c:pt>
                <c:pt idx="1159">
                  <c:v>4.3950000000000005</c:v>
                </c:pt>
                <c:pt idx="1160">
                  <c:v>4.4049999999999985</c:v>
                </c:pt>
                <c:pt idx="1161">
                  <c:v>4.4149999999999947</c:v>
                </c:pt>
                <c:pt idx="1162">
                  <c:v>4.4249999999999998</c:v>
                </c:pt>
                <c:pt idx="1163">
                  <c:v>4.4349999999999996</c:v>
                </c:pt>
                <c:pt idx="1164">
                  <c:v>4.4449999999999958</c:v>
                </c:pt>
                <c:pt idx="1165">
                  <c:v>4.455000000000001</c:v>
                </c:pt>
                <c:pt idx="1166">
                  <c:v>4.464999999999999</c:v>
                </c:pt>
                <c:pt idx="1167">
                  <c:v>4.4749999999999988</c:v>
                </c:pt>
                <c:pt idx="1168">
                  <c:v>4.4849999999999985</c:v>
                </c:pt>
                <c:pt idx="1169">
                  <c:v>4.4950000000000019</c:v>
                </c:pt>
                <c:pt idx="1170">
                  <c:v>4.5050000000000034</c:v>
                </c:pt>
                <c:pt idx="1171">
                  <c:v>4.5150000000000015</c:v>
                </c:pt>
                <c:pt idx="1172">
                  <c:v>4.5250000000000012</c:v>
                </c:pt>
                <c:pt idx="1173">
                  <c:v>4.5350000000000028</c:v>
                </c:pt>
                <c:pt idx="1174">
                  <c:v>4.5450000000000008</c:v>
                </c:pt>
                <c:pt idx="1175">
                  <c:v>4.5550000000000006</c:v>
                </c:pt>
                <c:pt idx="1176">
                  <c:v>4.5650000000000004</c:v>
                </c:pt>
                <c:pt idx="1177">
                  <c:v>4.5750000000000037</c:v>
                </c:pt>
                <c:pt idx="1178">
                  <c:v>4.585</c:v>
                </c:pt>
                <c:pt idx="1179">
                  <c:v>4.5949999999999998</c:v>
                </c:pt>
                <c:pt idx="1180">
                  <c:v>4.6049999999999978</c:v>
                </c:pt>
                <c:pt idx="1181">
                  <c:v>4.6150000000000011</c:v>
                </c:pt>
                <c:pt idx="1182">
                  <c:v>4.6249999999999973</c:v>
                </c:pt>
                <c:pt idx="1183">
                  <c:v>4.6349999999999971</c:v>
                </c:pt>
                <c:pt idx="1184">
                  <c:v>4.6449999999999987</c:v>
                </c:pt>
                <c:pt idx="1185">
                  <c:v>4.6549999999999985</c:v>
                </c:pt>
                <c:pt idx="1186">
                  <c:v>4.6649999999999947</c:v>
                </c:pt>
                <c:pt idx="1187">
                  <c:v>4.6749999999999998</c:v>
                </c:pt>
                <c:pt idx="1188">
                  <c:v>4.6849999999999996</c:v>
                </c:pt>
                <c:pt idx="1189">
                  <c:v>4.6949999999999958</c:v>
                </c:pt>
                <c:pt idx="1190">
                  <c:v>4.705000000000001</c:v>
                </c:pt>
                <c:pt idx="1191">
                  <c:v>4.714999999999999</c:v>
                </c:pt>
                <c:pt idx="1192">
                  <c:v>4.7249999999999988</c:v>
                </c:pt>
                <c:pt idx="1193">
                  <c:v>4.7350000000000021</c:v>
                </c:pt>
                <c:pt idx="1194">
                  <c:v>4.7449999999999983</c:v>
                </c:pt>
                <c:pt idx="1195">
                  <c:v>4.7550000000000034</c:v>
                </c:pt>
                <c:pt idx="1196">
                  <c:v>4.7649999999999997</c:v>
                </c:pt>
                <c:pt idx="1197">
                  <c:v>4.7749999999999995</c:v>
                </c:pt>
                <c:pt idx="1198">
                  <c:v>4.785000000000001</c:v>
                </c:pt>
                <c:pt idx="1199">
                  <c:v>4.794999999999999</c:v>
                </c:pt>
                <c:pt idx="1200">
                  <c:v>4.8049999999999988</c:v>
                </c:pt>
                <c:pt idx="1201">
                  <c:v>4.8150000000000039</c:v>
                </c:pt>
                <c:pt idx="1202">
                  <c:v>4.8250000000000037</c:v>
                </c:pt>
                <c:pt idx="1203">
                  <c:v>4.835</c:v>
                </c:pt>
                <c:pt idx="1204">
                  <c:v>4.8449999999999998</c:v>
                </c:pt>
                <c:pt idx="1205">
                  <c:v>4.8550000000000013</c:v>
                </c:pt>
                <c:pt idx="1206">
                  <c:v>4.8650000000000029</c:v>
                </c:pt>
                <c:pt idx="1207">
                  <c:v>4.8750000000000009</c:v>
                </c:pt>
                <c:pt idx="1208">
                  <c:v>4.8850000000000007</c:v>
                </c:pt>
                <c:pt idx="1209">
                  <c:v>4.8950000000000005</c:v>
                </c:pt>
                <c:pt idx="1210">
                  <c:v>4.9049999999999985</c:v>
                </c:pt>
                <c:pt idx="1211">
                  <c:v>4.9149999999999947</c:v>
                </c:pt>
                <c:pt idx="1212">
                  <c:v>4.9249999999999998</c:v>
                </c:pt>
                <c:pt idx="1213">
                  <c:v>4.9349999999999996</c:v>
                </c:pt>
                <c:pt idx="1214">
                  <c:v>4.9449999999999958</c:v>
                </c:pt>
                <c:pt idx="1215">
                  <c:v>4.9549999999999992</c:v>
                </c:pt>
                <c:pt idx="1216">
                  <c:v>4.964999999999999</c:v>
                </c:pt>
                <c:pt idx="1217">
                  <c:v>4.9749999999999988</c:v>
                </c:pt>
                <c:pt idx="1218">
                  <c:v>4.9849999999999985</c:v>
                </c:pt>
                <c:pt idx="1219">
                  <c:v>4.9949999999999983</c:v>
                </c:pt>
                <c:pt idx="1220">
                  <c:v>5.0050000000000017</c:v>
                </c:pt>
                <c:pt idx="1221">
                  <c:v>5.0149999999999997</c:v>
                </c:pt>
                <c:pt idx="1222">
                  <c:v>5.0249999999999995</c:v>
                </c:pt>
                <c:pt idx="1223">
                  <c:v>5.035000000000001</c:v>
                </c:pt>
                <c:pt idx="1224">
                  <c:v>5.044999999999999</c:v>
                </c:pt>
                <c:pt idx="1225">
                  <c:v>5.0549999999999971</c:v>
                </c:pt>
                <c:pt idx="1226">
                  <c:v>5.0650000000000004</c:v>
                </c:pt>
                <c:pt idx="1227">
                  <c:v>5.0750000000000002</c:v>
                </c:pt>
                <c:pt idx="1228">
                  <c:v>5.085</c:v>
                </c:pt>
                <c:pt idx="1229">
                  <c:v>5.0949999999999998</c:v>
                </c:pt>
                <c:pt idx="1230">
                  <c:v>5.1049999999999978</c:v>
                </c:pt>
                <c:pt idx="1231">
                  <c:v>5.1150000000000029</c:v>
                </c:pt>
                <c:pt idx="1232">
                  <c:v>5.1250000000000009</c:v>
                </c:pt>
                <c:pt idx="1233">
                  <c:v>5.1350000000000007</c:v>
                </c:pt>
                <c:pt idx="1234">
                  <c:v>5.1450000000000022</c:v>
                </c:pt>
                <c:pt idx="1235">
                  <c:v>5.1550000000000002</c:v>
                </c:pt>
                <c:pt idx="1236">
                  <c:v>5.1649999999999983</c:v>
                </c:pt>
                <c:pt idx="1237">
                  <c:v>5.1750000000000016</c:v>
                </c:pt>
                <c:pt idx="1238">
                  <c:v>5.1850000000000014</c:v>
                </c:pt>
                <c:pt idx="1239">
                  <c:v>5.1949999999999994</c:v>
                </c:pt>
                <c:pt idx="1240">
                  <c:v>5.205000000000001</c:v>
                </c:pt>
                <c:pt idx="1241">
                  <c:v>5.214999999999999</c:v>
                </c:pt>
                <c:pt idx="1242">
                  <c:v>5.2249999999999988</c:v>
                </c:pt>
                <c:pt idx="1243">
                  <c:v>5.2349999999999985</c:v>
                </c:pt>
                <c:pt idx="1244">
                  <c:v>5.2449999999999983</c:v>
                </c:pt>
                <c:pt idx="1245">
                  <c:v>5.2550000000000017</c:v>
                </c:pt>
                <c:pt idx="1246">
                  <c:v>5.2649999999999997</c:v>
                </c:pt>
                <c:pt idx="1247">
                  <c:v>5.2749999999999959</c:v>
                </c:pt>
                <c:pt idx="1248">
                  <c:v>5.285000000000001</c:v>
                </c:pt>
                <c:pt idx="1249">
                  <c:v>5.294999999999999</c:v>
                </c:pt>
                <c:pt idx="1250">
                  <c:v>5.3049999999999971</c:v>
                </c:pt>
                <c:pt idx="1251">
                  <c:v>5.3150000000000004</c:v>
                </c:pt>
                <c:pt idx="1252">
                  <c:v>5.3250000000000002</c:v>
                </c:pt>
                <c:pt idx="1253">
                  <c:v>5.335</c:v>
                </c:pt>
                <c:pt idx="1254">
                  <c:v>5.3449999999999998</c:v>
                </c:pt>
                <c:pt idx="1255">
                  <c:v>5.3549999999999978</c:v>
                </c:pt>
                <c:pt idx="1256">
                  <c:v>5.3650000000000029</c:v>
                </c:pt>
                <c:pt idx="1257">
                  <c:v>5.3749999999999973</c:v>
                </c:pt>
                <c:pt idx="1258">
                  <c:v>5.3849999999999971</c:v>
                </c:pt>
                <c:pt idx="1259">
                  <c:v>5.3950000000000005</c:v>
                </c:pt>
                <c:pt idx="1260">
                  <c:v>5.4049999999999985</c:v>
                </c:pt>
                <c:pt idx="1261">
                  <c:v>5.4149999999999947</c:v>
                </c:pt>
                <c:pt idx="1262">
                  <c:v>5.4250000000000016</c:v>
                </c:pt>
                <c:pt idx="1263">
                  <c:v>5.4349999999999996</c:v>
                </c:pt>
                <c:pt idx="1264">
                  <c:v>5.4449999999999958</c:v>
                </c:pt>
                <c:pt idx="1265">
                  <c:v>5.455000000000001</c:v>
                </c:pt>
                <c:pt idx="1266">
                  <c:v>5.4650000000000025</c:v>
                </c:pt>
                <c:pt idx="1267">
                  <c:v>5.4750000000000041</c:v>
                </c:pt>
                <c:pt idx="1268">
                  <c:v>5.4850000000000021</c:v>
                </c:pt>
                <c:pt idx="1269">
                  <c:v>5.4950000000000019</c:v>
                </c:pt>
                <c:pt idx="1270">
                  <c:v>5.5050000000000034</c:v>
                </c:pt>
                <c:pt idx="1271">
                  <c:v>5.5149999999999997</c:v>
                </c:pt>
                <c:pt idx="1272">
                  <c:v>5.5249999999999995</c:v>
                </c:pt>
                <c:pt idx="1273">
                  <c:v>5.535000000000001</c:v>
                </c:pt>
                <c:pt idx="1274">
                  <c:v>5.544999999999999</c:v>
                </c:pt>
                <c:pt idx="1275">
                  <c:v>5.5549999999999971</c:v>
                </c:pt>
                <c:pt idx="1276">
                  <c:v>5.5650000000000004</c:v>
                </c:pt>
                <c:pt idx="1277">
                  <c:v>5.5750000000000002</c:v>
                </c:pt>
                <c:pt idx="1278">
                  <c:v>5.585</c:v>
                </c:pt>
                <c:pt idx="1279">
                  <c:v>5.594999999999998</c:v>
                </c:pt>
                <c:pt idx="1280">
                  <c:v>5.6049999999999978</c:v>
                </c:pt>
                <c:pt idx="1281">
                  <c:v>5.6150000000000011</c:v>
                </c:pt>
                <c:pt idx="1282">
                  <c:v>5.6249999999999973</c:v>
                </c:pt>
                <c:pt idx="1283">
                  <c:v>5.6349999999999971</c:v>
                </c:pt>
                <c:pt idx="1284">
                  <c:v>5.6450000000000005</c:v>
                </c:pt>
                <c:pt idx="1285">
                  <c:v>5.6549999999999985</c:v>
                </c:pt>
                <c:pt idx="1286">
                  <c:v>5.6649999999999947</c:v>
                </c:pt>
                <c:pt idx="1287">
                  <c:v>5.6750000000000016</c:v>
                </c:pt>
                <c:pt idx="1288">
                  <c:v>5.6849999999999996</c:v>
                </c:pt>
                <c:pt idx="1289">
                  <c:v>5.6949999999999994</c:v>
                </c:pt>
                <c:pt idx="1290">
                  <c:v>5.7049999999999992</c:v>
                </c:pt>
                <c:pt idx="1291">
                  <c:v>5.714999999999999</c:v>
                </c:pt>
                <c:pt idx="1292">
                  <c:v>5.7250000000000041</c:v>
                </c:pt>
                <c:pt idx="1293">
                  <c:v>5.7350000000000021</c:v>
                </c:pt>
                <c:pt idx="1294">
                  <c:v>5.7450000000000019</c:v>
                </c:pt>
                <c:pt idx="1295">
                  <c:v>5.7550000000000052</c:v>
                </c:pt>
                <c:pt idx="1296">
                  <c:v>5.7650000000000032</c:v>
                </c:pt>
                <c:pt idx="1297">
                  <c:v>5.7749999999999995</c:v>
                </c:pt>
                <c:pt idx="1298">
                  <c:v>5.7850000000000028</c:v>
                </c:pt>
                <c:pt idx="1299">
                  <c:v>5.7950000000000026</c:v>
                </c:pt>
                <c:pt idx="1300">
                  <c:v>5.8049999999999988</c:v>
                </c:pt>
                <c:pt idx="1301">
                  <c:v>5.8150000000000004</c:v>
                </c:pt>
                <c:pt idx="1302">
                  <c:v>5.8250000000000002</c:v>
                </c:pt>
                <c:pt idx="1303">
                  <c:v>5.835</c:v>
                </c:pt>
                <c:pt idx="1304">
                  <c:v>5.844999999999998</c:v>
                </c:pt>
                <c:pt idx="1305">
                  <c:v>5.8549999999999978</c:v>
                </c:pt>
                <c:pt idx="1306">
                  <c:v>5.8650000000000011</c:v>
                </c:pt>
                <c:pt idx="1307">
                  <c:v>5.8749999999999973</c:v>
                </c:pt>
                <c:pt idx="1308">
                  <c:v>5.8849999999999953</c:v>
                </c:pt>
                <c:pt idx="1309">
                  <c:v>5.8950000000000005</c:v>
                </c:pt>
                <c:pt idx="1310">
                  <c:v>5.9049999999999985</c:v>
                </c:pt>
                <c:pt idx="1311">
                  <c:v>5.9149999999999947</c:v>
                </c:pt>
                <c:pt idx="1312">
                  <c:v>5.9250000000000016</c:v>
                </c:pt>
                <c:pt idx="1313">
                  <c:v>5.9349999999999996</c:v>
                </c:pt>
                <c:pt idx="1314">
                  <c:v>5.9449999999999994</c:v>
                </c:pt>
                <c:pt idx="1315">
                  <c:v>5.955000000000001</c:v>
                </c:pt>
                <c:pt idx="1316">
                  <c:v>5.964999999999999</c:v>
                </c:pt>
                <c:pt idx="1317">
                  <c:v>5.9749999999999988</c:v>
                </c:pt>
                <c:pt idx="1318">
                  <c:v>5.9849999999999985</c:v>
                </c:pt>
                <c:pt idx="1319">
                  <c:v>5.9949999999999983</c:v>
                </c:pt>
                <c:pt idx="1320">
                  <c:v>6.0050000000000034</c:v>
                </c:pt>
                <c:pt idx="1321">
                  <c:v>6.0150000000000015</c:v>
                </c:pt>
                <c:pt idx="1322">
                  <c:v>6.0249999999999995</c:v>
                </c:pt>
                <c:pt idx="1323">
                  <c:v>6.0350000000000028</c:v>
                </c:pt>
                <c:pt idx="1324">
                  <c:v>6.0450000000000026</c:v>
                </c:pt>
                <c:pt idx="1325">
                  <c:v>6.0549999999999988</c:v>
                </c:pt>
                <c:pt idx="1326">
                  <c:v>6.0650000000000039</c:v>
                </c:pt>
                <c:pt idx="1327">
                  <c:v>6.0750000000000037</c:v>
                </c:pt>
                <c:pt idx="1328">
                  <c:v>6.085</c:v>
                </c:pt>
                <c:pt idx="1329">
                  <c:v>6.0949999999999998</c:v>
                </c:pt>
                <c:pt idx="1330">
                  <c:v>6.1050000000000013</c:v>
                </c:pt>
                <c:pt idx="1331">
                  <c:v>6.1150000000000029</c:v>
                </c:pt>
                <c:pt idx="1332">
                  <c:v>6.1249999999999973</c:v>
                </c:pt>
                <c:pt idx="1333">
                  <c:v>6.1349999999999971</c:v>
                </c:pt>
                <c:pt idx="1334">
                  <c:v>6.1450000000000005</c:v>
                </c:pt>
                <c:pt idx="1335">
                  <c:v>6.1549999999999985</c:v>
                </c:pt>
                <c:pt idx="1336">
                  <c:v>6.1649999999999929</c:v>
                </c:pt>
                <c:pt idx="1337">
                  <c:v>6.1749999999999998</c:v>
                </c:pt>
                <c:pt idx="1338">
                  <c:v>6.1849999999999996</c:v>
                </c:pt>
                <c:pt idx="1339">
                  <c:v>6.1949999999999958</c:v>
                </c:pt>
                <c:pt idx="1340">
                  <c:v>6.2049999999999992</c:v>
                </c:pt>
                <c:pt idx="1341">
                  <c:v>6.214999999999999</c:v>
                </c:pt>
                <c:pt idx="1342">
                  <c:v>6.2249999999999988</c:v>
                </c:pt>
                <c:pt idx="1343">
                  <c:v>6.2349999999999985</c:v>
                </c:pt>
                <c:pt idx="1344">
                  <c:v>6.2449999999999983</c:v>
                </c:pt>
                <c:pt idx="1345">
                  <c:v>6.2550000000000034</c:v>
                </c:pt>
                <c:pt idx="1346">
                  <c:v>6.2650000000000015</c:v>
                </c:pt>
                <c:pt idx="1347">
                  <c:v>6.2749999999999959</c:v>
                </c:pt>
                <c:pt idx="1348">
                  <c:v>6.2850000000000028</c:v>
                </c:pt>
                <c:pt idx="1349">
                  <c:v>6.2950000000000008</c:v>
                </c:pt>
                <c:pt idx="1350">
                  <c:v>6.3049999999999988</c:v>
                </c:pt>
                <c:pt idx="1351">
                  <c:v>6.3150000000000039</c:v>
                </c:pt>
                <c:pt idx="1352">
                  <c:v>6.3250000000000002</c:v>
                </c:pt>
                <c:pt idx="1353">
                  <c:v>6.3350000000000053</c:v>
                </c:pt>
                <c:pt idx="1354">
                  <c:v>6.3449999999999998</c:v>
                </c:pt>
                <c:pt idx="1355">
                  <c:v>6.3550000000000013</c:v>
                </c:pt>
                <c:pt idx="1356">
                  <c:v>6.3650000000000047</c:v>
                </c:pt>
                <c:pt idx="1357">
                  <c:v>6.3750000000000009</c:v>
                </c:pt>
                <c:pt idx="1358">
                  <c:v>6.3849999999999971</c:v>
                </c:pt>
                <c:pt idx="1359">
                  <c:v>6.3950000000000005</c:v>
                </c:pt>
                <c:pt idx="1360">
                  <c:v>6.4049999999999985</c:v>
                </c:pt>
                <c:pt idx="1361">
                  <c:v>6.4149999999999947</c:v>
                </c:pt>
                <c:pt idx="1362">
                  <c:v>6.4249999999999998</c:v>
                </c:pt>
                <c:pt idx="1363">
                  <c:v>6.4349999999999996</c:v>
                </c:pt>
                <c:pt idx="1364">
                  <c:v>6.4449999999999958</c:v>
                </c:pt>
                <c:pt idx="1365">
                  <c:v>6.4549999999999992</c:v>
                </c:pt>
                <c:pt idx="1366">
                  <c:v>6.4649999999999972</c:v>
                </c:pt>
                <c:pt idx="1367">
                  <c:v>6.4749999999999988</c:v>
                </c:pt>
                <c:pt idx="1368">
                  <c:v>6.4849999999999985</c:v>
                </c:pt>
                <c:pt idx="1369">
                  <c:v>6.4949999999999966</c:v>
                </c:pt>
                <c:pt idx="1370">
                  <c:v>6.5050000000000034</c:v>
                </c:pt>
                <c:pt idx="1371">
                  <c:v>6.5150000000000015</c:v>
                </c:pt>
                <c:pt idx="1372">
                  <c:v>6.5249999999999959</c:v>
                </c:pt>
                <c:pt idx="1373">
                  <c:v>6.5350000000000028</c:v>
                </c:pt>
                <c:pt idx="1374">
                  <c:v>6.5450000000000008</c:v>
                </c:pt>
                <c:pt idx="1375">
                  <c:v>6.5549999999999988</c:v>
                </c:pt>
                <c:pt idx="1376">
                  <c:v>6.5650000000000039</c:v>
                </c:pt>
                <c:pt idx="1377">
                  <c:v>6.5750000000000002</c:v>
                </c:pt>
                <c:pt idx="1378">
                  <c:v>6.585</c:v>
                </c:pt>
                <c:pt idx="1379">
                  <c:v>6.5949999999999998</c:v>
                </c:pt>
                <c:pt idx="1380">
                  <c:v>6.6049999999999978</c:v>
                </c:pt>
                <c:pt idx="1381">
                  <c:v>6.6150000000000047</c:v>
                </c:pt>
                <c:pt idx="1382">
                  <c:v>6.6250000000000009</c:v>
                </c:pt>
                <c:pt idx="1383">
                  <c:v>6.6349999999999971</c:v>
                </c:pt>
                <c:pt idx="1384">
                  <c:v>6.6450000000000022</c:v>
                </c:pt>
                <c:pt idx="1385">
                  <c:v>6.6550000000000002</c:v>
                </c:pt>
                <c:pt idx="1386">
                  <c:v>6.6649999999999947</c:v>
                </c:pt>
                <c:pt idx="1387">
                  <c:v>6.6750000000000016</c:v>
                </c:pt>
                <c:pt idx="1388">
                  <c:v>6.6849999999999996</c:v>
                </c:pt>
                <c:pt idx="1389">
                  <c:v>6.6949999999999994</c:v>
                </c:pt>
                <c:pt idx="1390">
                  <c:v>6.705000000000001</c:v>
                </c:pt>
                <c:pt idx="1391">
                  <c:v>6.714999999999999</c:v>
                </c:pt>
                <c:pt idx="1392">
                  <c:v>6.7249999999999988</c:v>
                </c:pt>
                <c:pt idx="1393">
                  <c:v>6.7349999999999985</c:v>
                </c:pt>
                <c:pt idx="1394">
                  <c:v>6.7449999999999966</c:v>
                </c:pt>
                <c:pt idx="1395">
                  <c:v>6.7550000000000034</c:v>
                </c:pt>
                <c:pt idx="1396">
                  <c:v>6.7650000000000015</c:v>
                </c:pt>
                <c:pt idx="1397">
                  <c:v>6.7749999999999959</c:v>
                </c:pt>
                <c:pt idx="1398">
                  <c:v>6.785000000000001</c:v>
                </c:pt>
                <c:pt idx="1399">
                  <c:v>6.794999999999999</c:v>
                </c:pt>
                <c:pt idx="1400">
                  <c:v>6.8049999999999988</c:v>
                </c:pt>
                <c:pt idx="1401">
                  <c:v>6.8150000000000039</c:v>
                </c:pt>
                <c:pt idx="1402">
                  <c:v>6.8250000000000002</c:v>
                </c:pt>
                <c:pt idx="1403">
                  <c:v>6.835</c:v>
                </c:pt>
                <c:pt idx="1404">
                  <c:v>6.8449999999999998</c:v>
                </c:pt>
                <c:pt idx="1405">
                  <c:v>6.8549999999999978</c:v>
                </c:pt>
                <c:pt idx="1406">
                  <c:v>6.8650000000000029</c:v>
                </c:pt>
                <c:pt idx="1407">
                  <c:v>6.8749999999999973</c:v>
                </c:pt>
                <c:pt idx="1408">
                  <c:v>6.8849999999999953</c:v>
                </c:pt>
                <c:pt idx="1409">
                  <c:v>6.8950000000000005</c:v>
                </c:pt>
                <c:pt idx="1410">
                  <c:v>6.9049999999999985</c:v>
                </c:pt>
                <c:pt idx="1411">
                  <c:v>6.9149999999999929</c:v>
                </c:pt>
                <c:pt idx="1412">
                  <c:v>6.9250000000000016</c:v>
                </c:pt>
                <c:pt idx="1413">
                  <c:v>6.9349999999999996</c:v>
                </c:pt>
                <c:pt idx="1414">
                  <c:v>6.9449999999999994</c:v>
                </c:pt>
                <c:pt idx="1415">
                  <c:v>6.955000000000001</c:v>
                </c:pt>
                <c:pt idx="1416">
                  <c:v>6.964999999999999</c:v>
                </c:pt>
                <c:pt idx="1417">
                  <c:v>6.9750000000000041</c:v>
                </c:pt>
                <c:pt idx="1418">
                  <c:v>6.9849999999999985</c:v>
                </c:pt>
                <c:pt idx="1419">
                  <c:v>6.9949999999999983</c:v>
                </c:pt>
                <c:pt idx="1420">
                  <c:v>7.0050000000000034</c:v>
                </c:pt>
                <c:pt idx="1421">
                  <c:v>7.0150000000000015</c:v>
                </c:pt>
                <c:pt idx="1422">
                  <c:v>7.0249999999999959</c:v>
                </c:pt>
                <c:pt idx="1423">
                  <c:v>7.035000000000001</c:v>
                </c:pt>
                <c:pt idx="1424">
                  <c:v>7.0450000000000008</c:v>
                </c:pt>
                <c:pt idx="1425">
                  <c:v>7.0549999999999935</c:v>
                </c:pt>
                <c:pt idx="1426">
                  <c:v>7.0650000000000004</c:v>
                </c:pt>
                <c:pt idx="1427">
                  <c:v>7.0749999999999984</c:v>
                </c:pt>
                <c:pt idx="1428">
                  <c:v>7.085</c:v>
                </c:pt>
                <c:pt idx="1429">
                  <c:v>7.0949999999999998</c:v>
                </c:pt>
                <c:pt idx="1430">
                  <c:v>7.1049999999999978</c:v>
                </c:pt>
                <c:pt idx="1431">
                  <c:v>7.1150000000000029</c:v>
                </c:pt>
                <c:pt idx="1432">
                  <c:v>7.1249999999999973</c:v>
                </c:pt>
                <c:pt idx="1433">
                  <c:v>7.1349999999999953</c:v>
                </c:pt>
                <c:pt idx="1434">
                  <c:v>7.1450000000000005</c:v>
                </c:pt>
                <c:pt idx="1435">
                  <c:v>7.1549999999999985</c:v>
                </c:pt>
                <c:pt idx="1436">
                  <c:v>7.1649999999999929</c:v>
                </c:pt>
                <c:pt idx="1437">
                  <c:v>7.1750000000000016</c:v>
                </c:pt>
                <c:pt idx="1438">
                  <c:v>7.1849999999999978</c:v>
                </c:pt>
                <c:pt idx="1439">
                  <c:v>7.1949999999999994</c:v>
                </c:pt>
                <c:pt idx="1440">
                  <c:v>7.205000000000001</c:v>
                </c:pt>
                <c:pt idx="1441">
                  <c:v>7.214999999999999</c:v>
                </c:pt>
                <c:pt idx="1442">
                  <c:v>7.2250000000000041</c:v>
                </c:pt>
                <c:pt idx="1443">
                  <c:v>7.2350000000000021</c:v>
                </c:pt>
                <c:pt idx="1444">
                  <c:v>7.2449999999999983</c:v>
                </c:pt>
                <c:pt idx="1445">
                  <c:v>7.2550000000000052</c:v>
                </c:pt>
                <c:pt idx="1446">
                  <c:v>7.2650000000000015</c:v>
                </c:pt>
                <c:pt idx="1447">
                  <c:v>7.2749999999999995</c:v>
                </c:pt>
                <c:pt idx="1448">
                  <c:v>7.2850000000000028</c:v>
                </c:pt>
                <c:pt idx="1449">
                  <c:v>7.2950000000000008</c:v>
                </c:pt>
                <c:pt idx="1450">
                  <c:v>7.3049999999999988</c:v>
                </c:pt>
                <c:pt idx="1451">
                  <c:v>7.3150000000000004</c:v>
                </c:pt>
                <c:pt idx="1452">
                  <c:v>7.3249999999999984</c:v>
                </c:pt>
                <c:pt idx="1453">
                  <c:v>7.335</c:v>
                </c:pt>
                <c:pt idx="1454">
                  <c:v>7.344999999999998</c:v>
                </c:pt>
                <c:pt idx="1455">
                  <c:v>7.354999999999996</c:v>
                </c:pt>
                <c:pt idx="1456">
                  <c:v>7.3650000000000029</c:v>
                </c:pt>
                <c:pt idx="1457">
                  <c:v>7.3749999999999973</c:v>
                </c:pt>
                <c:pt idx="1458">
                  <c:v>7.3849999999999953</c:v>
                </c:pt>
                <c:pt idx="1459">
                  <c:v>7.3950000000000005</c:v>
                </c:pt>
                <c:pt idx="1460">
                  <c:v>7.4049999999999985</c:v>
                </c:pt>
                <c:pt idx="1461">
                  <c:v>7.4149999999999929</c:v>
                </c:pt>
                <c:pt idx="1462">
                  <c:v>7.4250000000000016</c:v>
                </c:pt>
                <c:pt idx="1463">
                  <c:v>7.4349999999999996</c:v>
                </c:pt>
                <c:pt idx="1464">
                  <c:v>7.4449999999999994</c:v>
                </c:pt>
                <c:pt idx="1465">
                  <c:v>7.4549999999999992</c:v>
                </c:pt>
                <c:pt idx="1466">
                  <c:v>7.4649999999999972</c:v>
                </c:pt>
                <c:pt idx="1467">
                  <c:v>7.4750000000000041</c:v>
                </c:pt>
                <c:pt idx="1468">
                  <c:v>7.4849999999999985</c:v>
                </c:pt>
                <c:pt idx="1469">
                  <c:v>7.4949999999999983</c:v>
                </c:pt>
                <c:pt idx="1470">
                  <c:v>7.5050000000000052</c:v>
                </c:pt>
                <c:pt idx="1471">
                  <c:v>7.5150000000000015</c:v>
                </c:pt>
                <c:pt idx="1472">
                  <c:v>7.5249999999999995</c:v>
                </c:pt>
                <c:pt idx="1473">
                  <c:v>7.5350000000000028</c:v>
                </c:pt>
                <c:pt idx="1474">
                  <c:v>7.5450000000000026</c:v>
                </c:pt>
                <c:pt idx="1475">
                  <c:v>7.5549999999999988</c:v>
                </c:pt>
                <c:pt idx="1476">
                  <c:v>7.5650000000000004</c:v>
                </c:pt>
                <c:pt idx="1477">
                  <c:v>7.5750000000000002</c:v>
                </c:pt>
                <c:pt idx="1478">
                  <c:v>7.585</c:v>
                </c:pt>
                <c:pt idx="1479">
                  <c:v>7.594999999999998</c:v>
                </c:pt>
                <c:pt idx="1480">
                  <c:v>7.604999999999996</c:v>
                </c:pt>
                <c:pt idx="1481">
                  <c:v>7.6150000000000029</c:v>
                </c:pt>
                <c:pt idx="1482">
                  <c:v>7.6249999999999973</c:v>
                </c:pt>
                <c:pt idx="1483">
                  <c:v>7.6349999999999953</c:v>
                </c:pt>
                <c:pt idx="1484">
                  <c:v>7.6450000000000005</c:v>
                </c:pt>
                <c:pt idx="1485">
                  <c:v>7.6549999999999985</c:v>
                </c:pt>
                <c:pt idx="1486">
                  <c:v>7.6649999999999929</c:v>
                </c:pt>
                <c:pt idx="1487">
                  <c:v>7.6749999999999998</c:v>
                </c:pt>
                <c:pt idx="1488">
                  <c:v>7.6849999999999996</c:v>
                </c:pt>
                <c:pt idx="1489">
                  <c:v>7.6949999999999994</c:v>
                </c:pt>
                <c:pt idx="1490">
                  <c:v>7.7049999999999992</c:v>
                </c:pt>
                <c:pt idx="1491">
                  <c:v>7.7149999999999972</c:v>
                </c:pt>
                <c:pt idx="1492">
                  <c:v>7.7250000000000041</c:v>
                </c:pt>
                <c:pt idx="1493">
                  <c:v>7.7349999999999985</c:v>
                </c:pt>
                <c:pt idx="1494">
                  <c:v>7.7449999999999966</c:v>
                </c:pt>
                <c:pt idx="1495">
                  <c:v>7.7550000000000034</c:v>
                </c:pt>
                <c:pt idx="1496">
                  <c:v>7.7649999999999997</c:v>
                </c:pt>
                <c:pt idx="1497">
                  <c:v>7.7749999999999959</c:v>
                </c:pt>
                <c:pt idx="1498">
                  <c:v>7.7850000000000028</c:v>
                </c:pt>
                <c:pt idx="1499">
                  <c:v>7.7950000000000026</c:v>
                </c:pt>
                <c:pt idx="1500">
                  <c:v>7.8050000000000024</c:v>
                </c:pt>
                <c:pt idx="1501">
                  <c:v>7.8150000000000039</c:v>
                </c:pt>
                <c:pt idx="1502">
                  <c:v>7.8250000000000002</c:v>
                </c:pt>
                <c:pt idx="1503">
                  <c:v>7.8350000000000053</c:v>
                </c:pt>
                <c:pt idx="1504">
                  <c:v>7.844999999999998</c:v>
                </c:pt>
                <c:pt idx="1505">
                  <c:v>7.8549999999999978</c:v>
                </c:pt>
                <c:pt idx="1506">
                  <c:v>7.8650000000000029</c:v>
                </c:pt>
                <c:pt idx="1507">
                  <c:v>7.8749999999999973</c:v>
                </c:pt>
                <c:pt idx="1508">
                  <c:v>7.8849999999999953</c:v>
                </c:pt>
                <c:pt idx="1509">
                  <c:v>7.8950000000000005</c:v>
                </c:pt>
                <c:pt idx="1510">
                  <c:v>7.9049999999999985</c:v>
                </c:pt>
                <c:pt idx="1511">
                  <c:v>7.9149999999999929</c:v>
                </c:pt>
                <c:pt idx="1512">
                  <c:v>7.9249999999999998</c:v>
                </c:pt>
                <c:pt idx="1513">
                  <c:v>7.9349999999999978</c:v>
                </c:pt>
                <c:pt idx="1514">
                  <c:v>7.9449999999999994</c:v>
                </c:pt>
                <c:pt idx="1515">
                  <c:v>7.9549999999999992</c:v>
                </c:pt>
                <c:pt idx="1516">
                  <c:v>7.9649999999999972</c:v>
                </c:pt>
                <c:pt idx="1517">
                  <c:v>7.9750000000000041</c:v>
                </c:pt>
                <c:pt idx="1518">
                  <c:v>7.9849999999999985</c:v>
                </c:pt>
                <c:pt idx="1519">
                  <c:v>7.9949999999999966</c:v>
                </c:pt>
                <c:pt idx="1520">
                  <c:v>8.0050000000000026</c:v>
                </c:pt>
                <c:pt idx="1521">
                  <c:v>8.0150000000000006</c:v>
                </c:pt>
                <c:pt idx="1522">
                  <c:v>8.024999999999995</c:v>
                </c:pt>
                <c:pt idx="1523">
                  <c:v>8.0350000000000037</c:v>
                </c:pt>
                <c:pt idx="1524">
                  <c:v>8.0449999999999982</c:v>
                </c:pt>
                <c:pt idx="1525">
                  <c:v>8.0550000000000033</c:v>
                </c:pt>
                <c:pt idx="1526">
                  <c:v>8.0650000000000048</c:v>
                </c:pt>
                <c:pt idx="1527">
                  <c:v>8.0749999999999993</c:v>
                </c:pt>
                <c:pt idx="1528">
                  <c:v>8.0850000000000044</c:v>
                </c:pt>
                <c:pt idx="1529">
                  <c:v>8.0949999999999989</c:v>
                </c:pt>
                <c:pt idx="1530">
                  <c:v>8.1049999999999969</c:v>
                </c:pt>
                <c:pt idx="1531">
                  <c:v>8.1150000000000055</c:v>
                </c:pt>
                <c:pt idx="1532">
                  <c:v>8.125</c:v>
                </c:pt>
                <c:pt idx="1533">
                  <c:v>8.134999999999998</c:v>
                </c:pt>
                <c:pt idx="1534">
                  <c:v>8.1449999999999996</c:v>
                </c:pt>
                <c:pt idx="1535">
                  <c:v>8.1549999999999976</c:v>
                </c:pt>
                <c:pt idx="1536">
                  <c:v>8.164999999999992</c:v>
                </c:pt>
                <c:pt idx="1537">
                  <c:v>8.1750000000000007</c:v>
                </c:pt>
                <c:pt idx="1538">
                  <c:v>8.1849999999999987</c:v>
                </c:pt>
                <c:pt idx="1539">
                  <c:v>8.1950000000000003</c:v>
                </c:pt>
                <c:pt idx="1540">
                  <c:v>8.2049999999999983</c:v>
                </c:pt>
                <c:pt idx="1541">
                  <c:v>8.2149999999999963</c:v>
                </c:pt>
                <c:pt idx="1542">
                  <c:v>8.2249999999999979</c:v>
                </c:pt>
                <c:pt idx="1543">
                  <c:v>8.2349999999999994</c:v>
                </c:pt>
                <c:pt idx="1544">
                  <c:v>8.2449999999999974</c:v>
                </c:pt>
                <c:pt idx="1545">
                  <c:v>8.2550000000000026</c:v>
                </c:pt>
                <c:pt idx="1546">
                  <c:v>8.2650000000000006</c:v>
                </c:pt>
                <c:pt idx="1547">
                  <c:v>8.274999999999995</c:v>
                </c:pt>
                <c:pt idx="1548">
                  <c:v>8.2850000000000037</c:v>
                </c:pt>
                <c:pt idx="1549">
                  <c:v>8.2949999999999982</c:v>
                </c:pt>
                <c:pt idx="1550">
                  <c:v>8.3049999999999997</c:v>
                </c:pt>
                <c:pt idx="1551">
                  <c:v>8.3150000000000048</c:v>
                </c:pt>
                <c:pt idx="1552">
                  <c:v>8.3249999999999993</c:v>
                </c:pt>
                <c:pt idx="1553">
                  <c:v>8.3350000000000044</c:v>
                </c:pt>
                <c:pt idx="1554">
                  <c:v>8.3449999999999989</c:v>
                </c:pt>
                <c:pt idx="1555">
                  <c:v>8.3549999999999969</c:v>
                </c:pt>
                <c:pt idx="1556">
                  <c:v>8.3650000000000055</c:v>
                </c:pt>
                <c:pt idx="1557">
                  <c:v>8.375</c:v>
                </c:pt>
                <c:pt idx="1558">
                  <c:v>8.384999999999998</c:v>
                </c:pt>
                <c:pt idx="1559">
                  <c:v>8.3950000000000031</c:v>
                </c:pt>
                <c:pt idx="1560">
                  <c:v>8.4050000000000011</c:v>
                </c:pt>
                <c:pt idx="1561">
                  <c:v>8.414999999999992</c:v>
                </c:pt>
                <c:pt idx="1562">
                  <c:v>8.4250000000000007</c:v>
                </c:pt>
                <c:pt idx="1563">
                  <c:v>8.4349999999999987</c:v>
                </c:pt>
                <c:pt idx="1564">
                  <c:v>8.4450000000000003</c:v>
                </c:pt>
                <c:pt idx="1565">
                  <c:v>8.4549999999999983</c:v>
                </c:pt>
                <c:pt idx="1566">
                  <c:v>8.4649999999999963</c:v>
                </c:pt>
                <c:pt idx="1567">
                  <c:v>8.4749999999999979</c:v>
                </c:pt>
                <c:pt idx="1568">
                  <c:v>8.4849999999999994</c:v>
                </c:pt>
                <c:pt idx="1569">
                  <c:v>8.4949999999999974</c:v>
                </c:pt>
                <c:pt idx="1570">
                  <c:v>8.5050000000000026</c:v>
                </c:pt>
                <c:pt idx="1571">
                  <c:v>8.5150000000000006</c:v>
                </c:pt>
                <c:pt idx="1572">
                  <c:v>8.524999999999995</c:v>
                </c:pt>
                <c:pt idx="1573">
                  <c:v>8.5350000000000037</c:v>
                </c:pt>
                <c:pt idx="1574">
                  <c:v>8.5449999999999982</c:v>
                </c:pt>
                <c:pt idx="1575">
                  <c:v>8.5549999999999997</c:v>
                </c:pt>
                <c:pt idx="1576">
                  <c:v>8.5650000000000048</c:v>
                </c:pt>
                <c:pt idx="1577">
                  <c:v>8.5749999999999993</c:v>
                </c:pt>
                <c:pt idx="1578">
                  <c:v>8.5850000000000044</c:v>
                </c:pt>
                <c:pt idx="1579">
                  <c:v>8.5949999999999989</c:v>
                </c:pt>
                <c:pt idx="1580">
                  <c:v>8.6049999999999969</c:v>
                </c:pt>
                <c:pt idx="1581">
                  <c:v>8.615000000000002</c:v>
                </c:pt>
                <c:pt idx="1582">
                  <c:v>8.6249999999999964</c:v>
                </c:pt>
                <c:pt idx="1583">
                  <c:v>8.6349999999999945</c:v>
                </c:pt>
                <c:pt idx="1584">
                  <c:v>8.6450000000000031</c:v>
                </c:pt>
                <c:pt idx="1585">
                  <c:v>8.6550000000000011</c:v>
                </c:pt>
                <c:pt idx="1586">
                  <c:v>8.6649999999999991</c:v>
                </c:pt>
                <c:pt idx="1587">
                  <c:v>8.6750000000000007</c:v>
                </c:pt>
                <c:pt idx="1588">
                  <c:v>8.6849999999999987</c:v>
                </c:pt>
                <c:pt idx="1589">
                  <c:v>8.6950000000000003</c:v>
                </c:pt>
                <c:pt idx="1590">
                  <c:v>8.7049999999999983</c:v>
                </c:pt>
                <c:pt idx="1591">
                  <c:v>8.7149999999999963</c:v>
                </c:pt>
                <c:pt idx="1592">
                  <c:v>8.725000000000005</c:v>
                </c:pt>
                <c:pt idx="1593">
                  <c:v>8.7349999999999994</c:v>
                </c:pt>
                <c:pt idx="1594">
                  <c:v>8.7449999999999974</c:v>
                </c:pt>
                <c:pt idx="1595">
                  <c:v>8.7550000000000026</c:v>
                </c:pt>
                <c:pt idx="1596">
                  <c:v>8.7650000000000006</c:v>
                </c:pt>
                <c:pt idx="1597">
                  <c:v>8.774999999999995</c:v>
                </c:pt>
                <c:pt idx="1598">
                  <c:v>8.7850000000000001</c:v>
                </c:pt>
                <c:pt idx="1599">
                  <c:v>8.7949999999999982</c:v>
                </c:pt>
                <c:pt idx="1600">
                  <c:v>8.8050000000000033</c:v>
                </c:pt>
                <c:pt idx="1601">
                  <c:v>8.8150000000000013</c:v>
                </c:pt>
                <c:pt idx="1602">
                  <c:v>8.8249999999999993</c:v>
                </c:pt>
                <c:pt idx="1603">
                  <c:v>8.8350000000000044</c:v>
                </c:pt>
                <c:pt idx="1604">
                  <c:v>8.8450000000000024</c:v>
                </c:pt>
                <c:pt idx="1605">
                  <c:v>8.8549999999999969</c:v>
                </c:pt>
                <c:pt idx="1606">
                  <c:v>8.865000000000002</c:v>
                </c:pt>
                <c:pt idx="1607">
                  <c:v>8.875</c:v>
                </c:pt>
                <c:pt idx="1608">
                  <c:v>8.884999999999998</c:v>
                </c:pt>
                <c:pt idx="1609">
                  <c:v>8.8949999999999996</c:v>
                </c:pt>
                <c:pt idx="1610">
                  <c:v>8.9049999999999976</c:v>
                </c:pt>
                <c:pt idx="1611">
                  <c:v>8.9149999999999991</c:v>
                </c:pt>
                <c:pt idx="1612">
                  <c:v>8.9250000000000043</c:v>
                </c:pt>
                <c:pt idx="1613">
                  <c:v>8.9350000000000023</c:v>
                </c:pt>
                <c:pt idx="1614">
                  <c:v>8.9450000000000003</c:v>
                </c:pt>
                <c:pt idx="1615">
                  <c:v>8.9550000000000018</c:v>
                </c:pt>
                <c:pt idx="1616">
                  <c:v>8.9649999999999999</c:v>
                </c:pt>
                <c:pt idx="1617">
                  <c:v>8.9750000000000014</c:v>
                </c:pt>
                <c:pt idx="1618">
                  <c:v>8.9849999999999994</c:v>
                </c:pt>
                <c:pt idx="1619">
                  <c:v>8.9949999999999974</c:v>
                </c:pt>
                <c:pt idx="1620">
                  <c:v>9.0050000000000061</c:v>
                </c:pt>
                <c:pt idx="1621">
                  <c:v>9.0150000000000006</c:v>
                </c:pt>
                <c:pt idx="1622">
                  <c:v>9.0249999999999986</c:v>
                </c:pt>
                <c:pt idx="1623">
                  <c:v>9.0350000000000037</c:v>
                </c:pt>
                <c:pt idx="1624">
                  <c:v>9.0449999999999982</c:v>
                </c:pt>
                <c:pt idx="1625">
                  <c:v>9.0550000000000033</c:v>
                </c:pt>
                <c:pt idx="1626">
                  <c:v>9.0650000000000013</c:v>
                </c:pt>
                <c:pt idx="1627">
                  <c:v>9.0749999999999993</c:v>
                </c:pt>
                <c:pt idx="1628">
                  <c:v>9.0850000000000044</c:v>
                </c:pt>
                <c:pt idx="1629">
                  <c:v>9.0950000000000024</c:v>
                </c:pt>
                <c:pt idx="1630">
                  <c:v>9.1049999999999969</c:v>
                </c:pt>
                <c:pt idx="1631">
                  <c:v>9.115000000000002</c:v>
                </c:pt>
                <c:pt idx="1632">
                  <c:v>9.125</c:v>
                </c:pt>
                <c:pt idx="1633">
                  <c:v>9.134999999999998</c:v>
                </c:pt>
                <c:pt idx="1634">
                  <c:v>9.1449999999999996</c:v>
                </c:pt>
                <c:pt idx="1635">
                  <c:v>9.1549999999999976</c:v>
                </c:pt>
                <c:pt idx="1636">
                  <c:v>9.1649999999999956</c:v>
                </c:pt>
                <c:pt idx="1637">
                  <c:v>9.1750000000000007</c:v>
                </c:pt>
                <c:pt idx="1638">
                  <c:v>9.1849999999999987</c:v>
                </c:pt>
                <c:pt idx="1639">
                  <c:v>9.1950000000000003</c:v>
                </c:pt>
                <c:pt idx="1640">
                  <c:v>9.2050000000000018</c:v>
                </c:pt>
                <c:pt idx="1641">
                  <c:v>9.2149999999999999</c:v>
                </c:pt>
                <c:pt idx="1642">
                  <c:v>9.225000000000005</c:v>
                </c:pt>
                <c:pt idx="1643">
                  <c:v>9.235000000000003</c:v>
                </c:pt>
                <c:pt idx="1644">
                  <c:v>9.245000000000001</c:v>
                </c:pt>
                <c:pt idx="1645">
                  <c:v>9.2550000000000061</c:v>
                </c:pt>
                <c:pt idx="1646">
                  <c:v>9.2650000000000006</c:v>
                </c:pt>
                <c:pt idx="1647">
                  <c:v>9.2750000000000021</c:v>
                </c:pt>
                <c:pt idx="1648">
                  <c:v>9.2850000000000037</c:v>
                </c:pt>
                <c:pt idx="1649">
                  <c:v>9.2949999999999982</c:v>
                </c:pt>
                <c:pt idx="1650">
                  <c:v>9.3050000000000033</c:v>
                </c:pt>
                <c:pt idx="1651">
                  <c:v>9.3150000000000013</c:v>
                </c:pt>
                <c:pt idx="1652">
                  <c:v>9.3249999999999993</c:v>
                </c:pt>
                <c:pt idx="1653">
                  <c:v>9.3350000000000044</c:v>
                </c:pt>
                <c:pt idx="1654">
                  <c:v>9.3449999999999989</c:v>
                </c:pt>
                <c:pt idx="1655">
                  <c:v>9.3549999999999969</c:v>
                </c:pt>
                <c:pt idx="1656">
                  <c:v>9.365000000000002</c:v>
                </c:pt>
                <c:pt idx="1657">
                  <c:v>9.375</c:v>
                </c:pt>
                <c:pt idx="1658">
                  <c:v>9.384999999999998</c:v>
                </c:pt>
                <c:pt idx="1659">
                  <c:v>9.3949999999999996</c:v>
                </c:pt>
                <c:pt idx="1660">
                  <c:v>9.4049999999999976</c:v>
                </c:pt>
                <c:pt idx="1661">
                  <c:v>9.4149999999999956</c:v>
                </c:pt>
                <c:pt idx="1662">
                  <c:v>9.4250000000000007</c:v>
                </c:pt>
                <c:pt idx="1663">
                  <c:v>9.4349999999999987</c:v>
                </c:pt>
                <c:pt idx="1664">
                  <c:v>9.4450000000000003</c:v>
                </c:pt>
                <c:pt idx="1665">
                  <c:v>9.4550000000000018</c:v>
                </c:pt>
                <c:pt idx="1666">
                  <c:v>9.4649999999999999</c:v>
                </c:pt>
                <c:pt idx="1667">
                  <c:v>9.475000000000005</c:v>
                </c:pt>
                <c:pt idx="1668">
                  <c:v>9.485000000000003</c:v>
                </c:pt>
                <c:pt idx="1669">
                  <c:v>9.495000000000001</c:v>
                </c:pt>
                <c:pt idx="1670">
                  <c:v>9.5050000000000061</c:v>
                </c:pt>
                <c:pt idx="1671">
                  <c:v>9.5150000000000006</c:v>
                </c:pt>
                <c:pt idx="1672">
                  <c:v>9.5250000000000021</c:v>
                </c:pt>
                <c:pt idx="1673">
                  <c:v>9.5350000000000037</c:v>
                </c:pt>
                <c:pt idx="1674">
                  <c:v>9.5449999999999982</c:v>
                </c:pt>
                <c:pt idx="1675">
                  <c:v>9.5550000000000033</c:v>
                </c:pt>
                <c:pt idx="1676">
                  <c:v>9.5650000000000013</c:v>
                </c:pt>
                <c:pt idx="1677">
                  <c:v>9.5749999999999993</c:v>
                </c:pt>
                <c:pt idx="1678">
                  <c:v>9.5850000000000044</c:v>
                </c:pt>
                <c:pt idx="1679">
                  <c:v>9.5949999999999989</c:v>
                </c:pt>
                <c:pt idx="1680">
                  <c:v>9.6049999999999969</c:v>
                </c:pt>
                <c:pt idx="1681">
                  <c:v>9.615000000000002</c:v>
                </c:pt>
                <c:pt idx="1682">
                  <c:v>9.625</c:v>
                </c:pt>
                <c:pt idx="1683">
                  <c:v>9.634999999999998</c:v>
                </c:pt>
                <c:pt idx="1684">
                  <c:v>9.6449999999999996</c:v>
                </c:pt>
                <c:pt idx="1685">
                  <c:v>9.6549999999999976</c:v>
                </c:pt>
                <c:pt idx="1686">
                  <c:v>9.6649999999999956</c:v>
                </c:pt>
                <c:pt idx="1687">
                  <c:v>9.6750000000000007</c:v>
                </c:pt>
                <c:pt idx="1688">
                  <c:v>9.6849999999999987</c:v>
                </c:pt>
                <c:pt idx="1689">
                  <c:v>9.6950000000000003</c:v>
                </c:pt>
                <c:pt idx="1690">
                  <c:v>9.7050000000000018</c:v>
                </c:pt>
                <c:pt idx="1691">
                  <c:v>9.7149999999999999</c:v>
                </c:pt>
                <c:pt idx="1692">
                  <c:v>9.7250000000000014</c:v>
                </c:pt>
                <c:pt idx="1693">
                  <c:v>9.7349999999999994</c:v>
                </c:pt>
                <c:pt idx="1694">
                  <c:v>9.7449999999999974</c:v>
                </c:pt>
                <c:pt idx="1695">
                  <c:v>9.7550000000000061</c:v>
                </c:pt>
                <c:pt idx="1696">
                  <c:v>9.7650000000000006</c:v>
                </c:pt>
                <c:pt idx="1697">
                  <c:v>9.7750000000000021</c:v>
                </c:pt>
                <c:pt idx="1698">
                  <c:v>9.7850000000000037</c:v>
                </c:pt>
                <c:pt idx="1699">
                  <c:v>9.7950000000000017</c:v>
                </c:pt>
                <c:pt idx="1700">
                  <c:v>9.8050000000000068</c:v>
                </c:pt>
                <c:pt idx="1701">
                  <c:v>9.8150000000000013</c:v>
                </c:pt>
                <c:pt idx="1702">
                  <c:v>9.8249999999999993</c:v>
                </c:pt>
                <c:pt idx="1703">
                  <c:v>9.8350000000000044</c:v>
                </c:pt>
                <c:pt idx="1704">
                  <c:v>9.8449999999999989</c:v>
                </c:pt>
                <c:pt idx="1705">
                  <c:v>9.8549999999999969</c:v>
                </c:pt>
                <c:pt idx="1706">
                  <c:v>9.865000000000002</c:v>
                </c:pt>
                <c:pt idx="1707">
                  <c:v>9.875</c:v>
                </c:pt>
                <c:pt idx="1708">
                  <c:v>9.884999999999998</c:v>
                </c:pt>
                <c:pt idx="1709">
                  <c:v>9.8949999999999996</c:v>
                </c:pt>
                <c:pt idx="1710">
                  <c:v>9.9049999999999976</c:v>
                </c:pt>
                <c:pt idx="1711">
                  <c:v>9.9149999999999956</c:v>
                </c:pt>
                <c:pt idx="1712">
                  <c:v>9.9250000000000007</c:v>
                </c:pt>
                <c:pt idx="1713">
                  <c:v>9.9349999999999987</c:v>
                </c:pt>
                <c:pt idx="1714">
                  <c:v>9.9450000000000003</c:v>
                </c:pt>
                <c:pt idx="1715">
                  <c:v>9.9550000000000018</c:v>
                </c:pt>
                <c:pt idx="1716">
                  <c:v>9.9649999999999999</c:v>
                </c:pt>
                <c:pt idx="1717">
                  <c:v>9.9750000000000014</c:v>
                </c:pt>
                <c:pt idx="1718">
                  <c:v>9.9849999999999994</c:v>
                </c:pt>
                <c:pt idx="1719">
                  <c:v>9.9949999999999974</c:v>
                </c:pt>
                <c:pt idx="1720">
                  <c:v>10.005000000000006</c:v>
                </c:pt>
                <c:pt idx="1721">
                  <c:v>10.015000000000001</c:v>
                </c:pt>
                <c:pt idx="1722">
                  <c:v>10.025000000000002</c:v>
                </c:pt>
                <c:pt idx="1723">
                  <c:v>10.035000000000004</c:v>
                </c:pt>
                <c:pt idx="1724">
                  <c:v>10.045000000000002</c:v>
                </c:pt>
                <c:pt idx="1725">
                  <c:v>10.055000000000007</c:v>
                </c:pt>
                <c:pt idx="1726">
                  <c:v>10.065000000000005</c:v>
                </c:pt>
                <c:pt idx="1727">
                  <c:v>10.075000000000003</c:v>
                </c:pt>
                <c:pt idx="1728">
                  <c:v>10.085000000000004</c:v>
                </c:pt>
                <c:pt idx="1729">
                  <c:v>10.095000000000002</c:v>
                </c:pt>
                <c:pt idx="1730">
                  <c:v>10.104999999999997</c:v>
                </c:pt>
                <c:pt idx="1731">
                  <c:v>10.115000000000002</c:v>
                </c:pt>
                <c:pt idx="1732">
                  <c:v>10.125</c:v>
                </c:pt>
                <c:pt idx="1733">
                  <c:v>10.134999999999998</c:v>
                </c:pt>
                <c:pt idx="1734">
                  <c:v>10.145</c:v>
                </c:pt>
                <c:pt idx="1735">
                  <c:v>10.154999999999998</c:v>
                </c:pt>
                <c:pt idx="1736">
                  <c:v>10.164999999999996</c:v>
                </c:pt>
                <c:pt idx="1737">
                  <c:v>10.175000000000001</c:v>
                </c:pt>
                <c:pt idx="1738">
                  <c:v>10.184999999999999</c:v>
                </c:pt>
                <c:pt idx="1739">
                  <c:v>10.195</c:v>
                </c:pt>
                <c:pt idx="1740">
                  <c:v>10.205000000000002</c:v>
                </c:pt>
                <c:pt idx="1741">
                  <c:v>10.215</c:v>
                </c:pt>
                <c:pt idx="1742">
                  <c:v>10.225000000000001</c:v>
                </c:pt>
                <c:pt idx="1743">
                  <c:v>10.234999999999999</c:v>
                </c:pt>
                <c:pt idx="1744">
                  <c:v>10.244999999999997</c:v>
                </c:pt>
                <c:pt idx="1745">
                  <c:v>10.255000000000006</c:v>
                </c:pt>
                <c:pt idx="1746">
                  <c:v>10.265000000000001</c:v>
                </c:pt>
                <c:pt idx="1747">
                  <c:v>10.275000000000002</c:v>
                </c:pt>
                <c:pt idx="1748">
                  <c:v>10.285000000000004</c:v>
                </c:pt>
                <c:pt idx="1749">
                  <c:v>10.294999999999998</c:v>
                </c:pt>
                <c:pt idx="1750">
                  <c:v>10.305000000000007</c:v>
                </c:pt>
                <c:pt idx="1751">
                  <c:v>10.315000000000005</c:v>
                </c:pt>
                <c:pt idx="1752">
                  <c:v>10.325000000000003</c:v>
                </c:pt>
                <c:pt idx="1753">
                  <c:v>10.335000000000004</c:v>
                </c:pt>
                <c:pt idx="1754">
                  <c:v>10.345000000000002</c:v>
                </c:pt>
                <c:pt idx="1755">
                  <c:v>10.355</c:v>
                </c:pt>
                <c:pt idx="1756">
                  <c:v>10.365000000000002</c:v>
                </c:pt>
                <c:pt idx="1757">
                  <c:v>10.375</c:v>
                </c:pt>
                <c:pt idx="1758">
                  <c:v>10.384999999999998</c:v>
                </c:pt>
                <c:pt idx="1759">
                  <c:v>10.395</c:v>
                </c:pt>
                <c:pt idx="1760">
                  <c:v>10.404999999999998</c:v>
                </c:pt>
                <c:pt idx="1761">
                  <c:v>10.414999999999996</c:v>
                </c:pt>
                <c:pt idx="1762">
                  <c:v>10.425000000000001</c:v>
                </c:pt>
                <c:pt idx="1763">
                  <c:v>10.434999999999999</c:v>
                </c:pt>
                <c:pt idx="1764">
                  <c:v>10.445</c:v>
                </c:pt>
                <c:pt idx="1765">
                  <c:v>10.455000000000002</c:v>
                </c:pt>
                <c:pt idx="1766">
                  <c:v>10.464999999999996</c:v>
                </c:pt>
                <c:pt idx="1767">
                  <c:v>10.475000000000001</c:v>
                </c:pt>
                <c:pt idx="1768">
                  <c:v>10.484999999999999</c:v>
                </c:pt>
                <c:pt idx="1769">
                  <c:v>10.494999999999997</c:v>
                </c:pt>
                <c:pt idx="1770">
                  <c:v>10.505000000000006</c:v>
                </c:pt>
                <c:pt idx="1771">
                  <c:v>10.515000000000001</c:v>
                </c:pt>
                <c:pt idx="1772">
                  <c:v>10.524999999999999</c:v>
                </c:pt>
                <c:pt idx="1773">
                  <c:v>10.535000000000004</c:v>
                </c:pt>
                <c:pt idx="1774">
                  <c:v>10.544999999999998</c:v>
                </c:pt>
                <c:pt idx="1775">
                  <c:v>10.555000000000007</c:v>
                </c:pt>
                <c:pt idx="1776">
                  <c:v>10.565000000000001</c:v>
                </c:pt>
                <c:pt idx="1777">
                  <c:v>10.574999999999999</c:v>
                </c:pt>
                <c:pt idx="1778">
                  <c:v>10.585000000000004</c:v>
                </c:pt>
                <c:pt idx="1779">
                  <c:v>10.595000000000002</c:v>
                </c:pt>
                <c:pt idx="1780">
                  <c:v>10.605</c:v>
                </c:pt>
                <c:pt idx="1781">
                  <c:v>10.615000000000006</c:v>
                </c:pt>
                <c:pt idx="1782">
                  <c:v>10.625</c:v>
                </c:pt>
                <c:pt idx="1783">
                  <c:v>10.634999999999998</c:v>
                </c:pt>
                <c:pt idx="1784">
                  <c:v>10.645</c:v>
                </c:pt>
                <c:pt idx="1785">
                  <c:v>10.654999999999998</c:v>
                </c:pt>
                <c:pt idx="1786">
                  <c:v>10.664999999999996</c:v>
                </c:pt>
                <c:pt idx="1787">
                  <c:v>10.675000000000001</c:v>
                </c:pt>
                <c:pt idx="1788">
                  <c:v>10.684999999999999</c:v>
                </c:pt>
                <c:pt idx="1789">
                  <c:v>10.695</c:v>
                </c:pt>
                <c:pt idx="1790">
                  <c:v>10.705000000000002</c:v>
                </c:pt>
                <c:pt idx="1791">
                  <c:v>10.714999999999996</c:v>
                </c:pt>
                <c:pt idx="1792">
                  <c:v>10.725000000000001</c:v>
                </c:pt>
                <c:pt idx="1793">
                  <c:v>10.734999999999999</c:v>
                </c:pt>
                <c:pt idx="1794">
                  <c:v>10.744999999999997</c:v>
                </c:pt>
                <c:pt idx="1795">
                  <c:v>10.755000000000006</c:v>
                </c:pt>
                <c:pt idx="1796">
                  <c:v>10.765000000000001</c:v>
                </c:pt>
                <c:pt idx="1797">
                  <c:v>10.774999999999999</c:v>
                </c:pt>
                <c:pt idx="1798">
                  <c:v>10.785000000000004</c:v>
                </c:pt>
                <c:pt idx="1799">
                  <c:v>10.794999999999998</c:v>
                </c:pt>
                <c:pt idx="1800">
                  <c:v>10.805000000000007</c:v>
                </c:pt>
                <c:pt idx="1801">
                  <c:v>10.815000000000001</c:v>
                </c:pt>
                <c:pt idx="1802">
                  <c:v>10.824999999999999</c:v>
                </c:pt>
                <c:pt idx="1803">
                  <c:v>10.835000000000004</c:v>
                </c:pt>
                <c:pt idx="1804">
                  <c:v>10.845000000000002</c:v>
                </c:pt>
                <c:pt idx="1805">
                  <c:v>10.854999999999997</c:v>
                </c:pt>
                <c:pt idx="1806">
                  <c:v>10.865000000000006</c:v>
                </c:pt>
                <c:pt idx="1807">
                  <c:v>10.875</c:v>
                </c:pt>
                <c:pt idx="1808">
                  <c:v>10.884999999999998</c:v>
                </c:pt>
                <c:pt idx="1809">
                  <c:v>10.895000000000003</c:v>
                </c:pt>
                <c:pt idx="1810">
                  <c:v>10.904999999999998</c:v>
                </c:pt>
                <c:pt idx="1811">
                  <c:v>10.914999999999999</c:v>
                </c:pt>
                <c:pt idx="1812">
                  <c:v>10.925000000000001</c:v>
                </c:pt>
                <c:pt idx="1813">
                  <c:v>10.934999999999999</c:v>
                </c:pt>
                <c:pt idx="1814">
                  <c:v>10.945</c:v>
                </c:pt>
                <c:pt idx="1815">
                  <c:v>10.955000000000002</c:v>
                </c:pt>
                <c:pt idx="1816">
                  <c:v>10.964999999999996</c:v>
                </c:pt>
                <c:pt idx="1817">
                  <c:v>10.975000000000001</c:v>
                </c:pt>
                <c:pt idx="1818">
                  <c:v>10.984999999999999</c:v>
                </c:pt>
                <c:pt idx="1819">
                  <c:v>10.994999999999997</c:v>
                </c:pt>
                <c:pt idx="1820">
                  <c:v>11.005000000000006</c:v>
                </c:pt>
                <c:pt idx="1821">
                  <c:v>11.015000000000001</c:v>
                </c:pt>
                <c:pt idx="1822">
                  <c:v>11.024999999999999</c:v>
                </c:pt>
                <c:pt idx="1823">
                  <c:v>11.035000000000004</c:v>
                </c:pt>
                <c:pt idx="1824">
                  <c:v>11.044999999999998</c:v>
                </c:pt>
                <c:pt idx="1825">
                  <c:v>11.055000000000007</c:v>
                </c:pt>
                <c:pt idx="1826">
                  <c:v>11.065000000000001</c:v>
                </c:pt>
                <c:pt idx="1827">
                  <c:v>11.074999999999999</c:v>
                </c:pt>
                <c:pt idx="1828">
                  <c:v>11.085000000000004</c:v>
                </c:pt>
                <c:pt idx="1829">
                  <c:v>11.094999999999999</c:v>
                </c:pt>
                <c:pt idx="1830">
                  <c:v>11.104999999999997</c:v>
                </c:pt>
                <c:pt idx="1831">
                  <c:v>11.115000000000006</c:v>
                </c:pt>
                <c:pt idx="1832">
                  <c:v>11.125</c:v>
                </c:pt>
                <c:pt idx="1833">
                  <c:v>11.134999999999998</c:v>
                </c:pt>
                <c:pt idx="1834">
                  <c:v>11.145000000000003</c:v>
                </c:pt>
                <c:pt idx="1835">
                  <c:v>11.154999999999998</c:v>
                </c:pt>
                <c:pt idx="1836">
                  <c:v>11.164999999999999</c:v>
                </c:pt>
                <c:pt idx="1837">
                  <c:v>11.175000000000004</c:v>
                </c:pt>
                <c:pt idx="1838">
                  <c:v>11.185000000000002</c:v>
                </c:pt>
                <c:pt idx="1839">
                  <c:v>11.195</c:v>
                </c:pt>
                <c:pt idx="1840">
                  <c:v>11.205000000000002</c:v>
                </c:pt>
                <c:pt idx="1841">
                  <c:v>11.215</c:v>
                </c:pt>
                <c:pt idx="1842">
                  <c:v>11.225000000000001</c:v>
                </c:pt>
                <c:pt idx="1843">
                  <c:v>11.234999999999999</c:v>
                </c:pt>
                <c:pt idx="1844">
                  <c:v>11.244999999999997</c:v>
                </c:pt>
                <c:pt idx="1845">
                  <c:v>11.255000000000006</c:v>
                </c:pt>
                <c:pt idx="1846">
                  <c:v>11.265000000000001</c:v>
                </c:pt>
                <c:pt idx="1847">
                  <c:v>11.275000000000002</c:v>
                </c:pt>
                <c:pt idx="1848">
                  <c:v>11.285000000000004</c:v>
                </c:pt>
                <c:pt idx="1849">
                  <c:v>11.294999999999998</c:v>
                </c:pt>
                <c:pt idx="1850">
                  <c:v>11.305000000000007</c:v>
                </c:pt>
                <c:pt idx="1851">
                  <c:v>11.315000000000001</c:v>
                </c:pt>
                <c:pt idx="1852">
                  <c:v>11.324999999999999</c:v>
                </c:pt>
                <c:pt idx="1853">
                  <c:v>11.335000000000004</c:v>
                </c:pt>
                <c:pt idx="1854">
                  <c:v>11.344999999999999</c:v>
                </c:pt>
                <c:pt idx="1855">
                  <c:v>11.354999999999997</c:v>
                </c:pt>
                <c:pt idx="1856">
                  <c:v>11.365000000000006</c:v>
                </c:pt>
                <c:pt idx="1857">
                  <c:v>11.375</c:v>
                </c:pt>
                <c:pt idx="1858">
                  <c:v>11.384999999999998</c:v>
                </c:pt>
                <c:pt idx="1859">
                  <c:v>11.395000000000003</c:v>
                </c:pt>
                <c:pt idx="1860">
                  <c:v>11.404999999999998</c:v>
                </c:pt>
                <c:pt idx="1861">
                  <c:v>11.414999999999999</c:v>
                </c:pt>
                <c:pt idx="1862">
                  <c:v>11.425000000000004</c:v>
                </c:pt>
                <c:pt idx="1863">
                  <c:v>11.435000000000002</c:v>
                </c:pt>
                <c:pt idx="1864">
                  <c:v>11.445</c:v>
                </c:pt>
                <c:pt idx="1865">
                  <c:v>11.455000000000002</c:v>
                </c:pt>
                <c:pt idx="1866">
                  <c:v>11.465</c:v>
                </c:pt>
                <c:pt idx="1867">
                  <c:v>11.475000000000005</c:v>
                </c:pt>
                <c:pt idx="1868">
                  <c:v>11.484999999999999</c:v>
                </c:pt>
                <c:pt idx="1869">
                  <c:v>11.494999999999997</c:v>
                </c:pt>
                <c:pt idx="1870">
                  <c:v>11.505000000000006</c:v>
                </c:pt>
                <c:pt idx="1871">
                  <c:v>11.515000000000001</c:v>
                </c:pt>
                <c:pt idx="1872">
                  <c:v>11.525000000000002</c:v>
                </c:pt>
                <c:pt idx="1873">
                  <c:v>11.535000000000004</c:v>
                </c:pt>
                <c:pt idx="1874">
                  <c:v>11.544999999999998</c:v>
                </c:pt>
                <c:pt idx="1875">
                  <c:v>11.555000000000003</c:v>
                </c:pt>
                <c:pt idx="1876">
                  <c:v>11.565000000000001</c:v>
                </c:pt>
                <c:pt idx="1877">
                  <c:v>11.574999999999999</c:v>
                </c:pt>
                <c:pt idx="1878">
                  <c:v>11.585000000000004</c:v>
                </c:pt>
                <c:pt idx="1879">
                  <c:v>11.594999999999999</c:v>
                </c:pt>
                <c:pt idx="1880">
                  <c:v>11.604999999999997</c:v>
                </c:pt>
                <c:pt idx="1881">
                  <c:v>11.615000000000006</c:v>
                </c:pt>
                <c:pt idx="1882">
                  <c:v>11.625</c:v>
                </c:pt>
                <c:pt idx="1883">
                  <c:v>11.634999999999998</c:v>
                </c:pt>
                <c:pt idx="1884">
                  <c:v>11.645</c:v>
                </c:pt>
                <c:pt idx="1885">
                  <c:v>11.654999999999998</c:v>
                </c:pt>
                <c:pt idx="1886">
                  <c:v>11.664999999999999</c:v>
                </c:pt>
                <c:pt idx="1887">
                  <c:v>11.675000000000004</c:v>
                </c:pt>
                <c:pt idx="1888">
                  <c:v>11.685000000000002</c:v>
                </c:pt>
                <c:pt idx="1889">
                  <c:v>11.695</c:v>
                </c:pt>
                <c:pt idx="1890">
                  <c:v>11.705000000000002</c:v>
                </c:pt>
                <c:pt idx="1891">
                  <c:v>11.715</c:v>
                </c:pt>
                <c:pt idx="1892">
                  <c:v>11.725000000000005</c:v>
                </c:pt>
                <c:pt idx="1893">
                  <c:v>11.734999999999999</c:v>
                </c:pt>
                <c:pt idx="1894">
                  <c:v>11.744999999999997</c:v>
                </c:pt>
                <c:pt idx="1895">
                  <c:v>11.755000000000006</c:v>
                </c:pt>
                <c:pt idx="1896">
                  <c:v>11.765000000000001</c:v>
                </c:pt>
                <c:pt idx="1897">
                  <c:v>11.775000000000002</c:v>
                </c:pt>
                <c:pt idx="1898">
                  <c:v>11.785000000000004</c:v>
                </c:pt>
                <c:pt idx="1899">
                  <c:v>11.794999999999998</c:v>
                </c:pt>
                <c:pt idx="1900">
                  <c:v>11.805000000000003</c:v>
                </c:pt>
                <c:pt idx="1901">
                  <c:v>11.814999999999998</c:v>
                </c:pt>
                <c:pt idx="1902">
                  <c:v>11.824999999999996</c:v>
                </c:pt>
                <c:pt idx="1903">
                  <c:v>11.835000000000004</c:v>
                </c:pt>
                <c:pt idx="1904">
                  <c:v>11.844999999999999</c:v>
                </c:pt>
                <c:pt idx="1905">
                  <c:v>11.854999999999997</c:v>
                </c:pt>
                <c:pt idx="1906">
                  <c:v>11.865000000000006</c:v>
                </c:pt>
                <c:pt idx="1907">
                  <c:v>11.875</c:v>
                </c:pt>
                <c:pt idx="1908">
                  <c:v>11.884999999999998</c:v>
                </c:pt>
                <c:pt idx="1909">
                  <c:v>11.895</c:v>
                </c:pt>
                <c:pt idx="1910">
                  <c:v>11.904999999999998</c:v>
                </c:pt>
                <c:pt idx="1911">
                  <c:v>11.914999999999999</c:v>
                </c:pt>
                <c:pt idx="1912">
                  <c:v>11.925000000000001</c:v>
                </c:pt>
                <c:pt idx="1913">
                  <c:v>11.934999999999999</c:v>
                </c:pt>
                <c:pt idx="1914">
                  <c:v>11.945</c:v>
                </c:pt>
                <c:pt idx="1915">
                  <c:v>11.955000000000002</c:v>
                </c:pt>
                <c:pt idx="1916">
                  <c:v>11.965</c:v>
                </c:pt>
                <c:pt idx="1917">
                  <c:v>11.975000000000005</c:v>
                </c:pt>
                <c:pt idx="1918">
                  <c:v>11.985000000000003</c:v>
                </c:pt>
                <c:pt idx="1919">
                  <c:v>11.994999999999997</c:v>
                </c:pt>
                <c:pt idx="1920">
                  <c:v>12.005000000000006</c:v>
                </c:pt>
                <c:pt idx="1921">
                  <c:v>12.015000000000001</c:v>
                </c:pt>
                <c:pt idx="1922">
                  <c:v>12.025000000000002</c:v>
                </c:pt>
                <c:pt idx="1923">
                  <c:v>12.035000000000004</c:v>
                </c:pt>
                <c:pt idx="1924">
                  <c:v>12.044999999999998</c:v>
                </c:pt>
                <c:pt idx="1925">
                  <c:v>12.055000000000003</c:v>
                </c:pt>
                <c:pt idx="1926">
                  <c:v>12.064999999999998</c:v>
                </c:pt>
                <c:pt idx="1927">
                  <c:v>12.074999999999996</c:v>
                </c:pt>
                <c:pt idx="1928">
                  <c:v>12.085000000000004</c:v>
                </c:pt>
                <c:pt idx="1929">
                  <c:v>12.094999999999999</c:v>
                </c:pt>
                <c:pt idx="1930">
                  <c:v>12.104999999999997</c:v>
                </c:pt>
                <c:pt idx="1931">
                  <c:v>12.115000000000006</c:v>
                </c:pt>
                <c:pt idx="1932">
                  <c:v>12.125</c:v>
                </c:pt>
                <c:pt idx="1933">
                  <c:v>12.134999999999998</c:v>
                </c:pt>
                <c:pt idx="1934">
                  <c:v>12.145</c:v>
                </c:pt>
                <c:pt idx="1935">
                  <c:v>12.154999999999998</c:v>
                </c:pt>
                <c:pt idx="1936">
                  <c:v>12.164999999999999</c:v>
                </c:pt>
                <c:pt idx="1937">
                  <c:v>12.175000000000001</c:v>
                </c:pt>
                <c:pt idx="1938">
                  <c:v>12.184999999999999</c:v>
                </c:pt>
                <c:pt idx="1939">
                  <c:v>12.195</c:v>
                </c:pt>
                <c:pt idx="1940">
                  <c:v>12.205000000000002</c:v>
                </c:pt>
                <c:pt idx="1941">
                  <c:v>12.215</c:v>
                </c:pt>
                <c:pt idx="1942">
                  <c:v>12.225000000000005</c:v>
                </c:pt>
                <c:pt idx="1943">
                  <c:v>12.235000000000003</c:v>
                </c:pt>
                <c:pt idx="1944">
                  <c:v>12.245000000000001</c:v>
                </c:pt>
                <c:pt idx="1945">
                  <c:v>12.255000000000006</c:v>
                </c:pt>
                <c:pt idx="1946">
                  <c:v>12.265000000000001</c:v>
                </c:pt>
                <c:pt idx="1947">
                  <c:v>12.275000000000002</c:v>
                </c:pt>
                <c:pt idx="1948">
                  <c:v>12.285000000000004</c:v>
                </c:pt>
                <c:pt idx="1949">
                  <c:v>12.294999999999998</c:v>
                </c:pt>
                <c:pt idx="1950">
                  <c:v>12.305000000000007</c:v>
                </c:pt>
                <c:pt idx="1951">
                  <c:v>12.314999999999998</c:v>
                </c:pt>
                <c:pt idx="1952">
                  <c:v>12.324999999999996</c:v>
                </c:pt>
                <c:pt idx="1953">
                  <c:v>12.335000000000004</c:v>
                </c:pt>
                <c:pt idx="1954">
                  <c:v>12.344999999999999</c:v>
                </c:pt>
                <c:pt idx="1955">
                  <c:v>12.354999999999997</c:v>
                </c:pt>
                <c:pt idx="1956">
                  <c:v>12.365000000000002</c:v>
                </c:pt>
                <c:pt idx="1957">
                  <c:v>12.375</c:v>
                </c:pt>
                <c:pt idx="1958">
                  <c:v>12.384999999999998</c:v>
                </c:pt>
                <c:pt idx="1959">
                  <c:v>12.395</c:v>
                </c:pt>
                <c:pt idx="1960">
                  <c:v>12.404999999999998</c:v>
                </c:pt>
                <c:pt idx="1961">
                  <c:v>12.414999999999999</c:v>
                </c:pt>
                <c:pt idx="1962">
                  <c:v>12.425000000000001</c:v>
                </c:pt>
                <c:pt idx="1963">
                  <c:v>12.434999999999999</c:v>
                </c:pt>
                <c:pt idx="1964">
                  <c:v>12.445</c:v>
                </c:pt>
                <c:pt idx="1965">
                  <c:v>12.455000000000002</c:v>
                </c:pt>
                <c:pt idx="1966">
                  <c:v>12.465</c:v>
                </c:pt>
                <c:pt idx="1967">
                  <c:v>12.475000000000005</c:v>
                </c:pt>
                <c:pt idx="1968">
                  <c:v>12.485000000000003</c:v>
                </c:pt>
                <c:pt idx="1969">
                  <c:v>12.495000000000001</c:v>
                </c:pt>
                <c:pt idx="1970">
                  <c:v>12.505000000000006</c:v>
                </c:pt>
                <c:pt idx="1971">
                  <c:v>12.515000000000001</c:v>
                </c:pt>
                <c:pt idx="1972">
                  <c:v>12.525000000000002</c:v>
                </c:pt>
                <c:pt idx="1973">
                  <c:v>12.535000000000004</c:v>
                </c:pt>
                <c:pt idx="1974">
                  <c:v>12.545000000000002</c:v>
                </c:pt>
                <c:pt idx="1975">
                  <c:v>12.555000000000007</c:v>
                </c:pt>
                <c:pt idx="1976">
                  <c:v>12.565000000000001</c:v>
                </c:pt>
                <c:pt idx="1977">
                  <c:v>12.574999999999999</c:v>
                </c:pt>
                <c:pt idx="1978">
                  <c:v>12.585000000000004</c:v>
                </c:pt>
                <c:pt idx="1979">
                  <c:v>12.594999999999999</c:v>
                </c:pt>
                <c:pt idx="1980">
                  <c:v>12.604999999999997</c:v>
                </c:pt>
                <c:pt idx="1981">
                  <c:v>12.615000000000002</c:v>
                </c:pt>
                <c:pt idx="1982">
                  <c:v>12.625</c:v>
                </c:pt>
                <c:pt idx="1983">
                  <c:v>12.634999999999998</c:v>
                </c:pt>
                <c:pt idx="1984">
                  <c:v>12.645</c:v>
                </c:pt>
                <c:pt idx="1985">
                  <c:v>12.654999999999998</c:v>
                </c:pt>
                <c:pt idx="1986">
                  <c:v>12.664999999999999</c:v>
                </c:pt>
                <c:pt idx="1987">
                  <c:v>12.675000000000001</c:v>
                </c:pt>
                <c:pt idx="1988">
                  <c:v>12.684999999999999</c:v>
                </c:pt>
                <c:pt idx="1989">
                  <c:v>12.695</c:v>
                </c:pt>
                <c:pt idx="1990">
                  <c:v>12.705000000000002</c:v>
                </c:pt>
                <c:pt idx="1991">
                  <c:v>12.714999999999996</c:v>
                </c:pt>
                <c:pt idx="1992">
                  <c:v>12.725000000000005</c:v>
                </c:pt>
                <c:pt idx="1993">
                  <c:v>12.734999999999999</c:v>
                </c:pt>
                <c:pt idx="1994">
                  <c:v>12.745000000000001</c:v>
                </c:pt>
                <c:pt idx="1995">
                  <c:v>12.755000000000006</c:v>
                </c:pt>
                <c:pt idx="1996">
                  <c:v>12.765000000000001</c:v>
                </c:pt>
                <c:pt idx="1997">
                  <c:v>12.775000000000002</c:v>
                </c:pt>
                <c:pt idx="1998">
                  <c:v>12.785000000000004</c:v>
                </c:pt>
                <c:pt idx="1999">
                  <c:v>12.795000000000002</c:v>
                </c:pt>
                <c:pt idx="2000">
                  <c:v>12.805000000000007</c:v>
                </c:pt>
                <c:pt idx="2001">
                  <c:v>12.815000000000001</c:v>
                </c:pt>
                <c:pt idx="2002">
                  <c:v>12.824999999999999</c:v>
                </c:pt>
                <c:pt idx="2003">
                  <c:v>12.835000000000004</c:v>
                </c:pt>
                <c:pt idx="2004">
                  <c:v>12.844999999999999</c:v>
                </c:pt>
                <c:pt idx="2005">
                  <c:v>12.854999999999997</c:v>
                </c:pt>
                <c:pt idx="2006">
                  <c:v>12.865000000000002</c:v>
                </c:pt>
                <c:pt idx="2007">
                  <c:v>12.875</c:v>
                </c:pt>
                <c:pt idx="2008">
                  <c:v>12.884999999999998</c:v>
                </c:pt>
                <c:pt idx="2009">
                  <c:v>12.895</c:v>
                </c:pt>
                <c:pt idx="2010">
                  <c:v>12.904999999999998</c:v>
                </c:pt>
                <c:pt idx="2011">
                  <c:v>12.914999999999996</c:v>
                </c:pt>
                <c:pt idx="2012">
                  <c:v>12.925000000000001</c:v>
                </c:pt>
                <c:pt idx="2013">
                  <c:v>12.934999999999999</c:v>
                </c:pt>
                <c:pt idx="2014">
                  <c:v>12.945</c:v>
                </c:pt>
                <c:pt idx="2015">
                  <c:v>12.955000000000002</c:v>
                </c:pt>
                <c:pt idx="2016">
                  <c:v>12.964999999999996</c:v>
                </c:pt>
                <c:pt idx="2017">
                  <c:v>12.975000000000005</c:v>
                </c:pt>
                <c:pt idx="2018">
                  <c:v>12.984999999999999</c:v>
                </c:pt>
                <c:pt idx="2019">
                  <c:v>12.994999999999997</c:v>
                </c:pt>
                <c:pt idx="2020">
                  <c:v>13.005000000000006</c:v>
                </c:pt>
                <c:pt idx="2021">
                  <c:v>13.015000000000001</c:v>
                </c:pt>
                <c:pt idx="2022">
                  <c:v>13.025000000000002</c:v>
                </c:pt>
                <c:pt idx="2023">
                  <c:v>13.035000000000004</c:v>
                </c:pt>
                <c:pt idx="2024">
                  <c:v>13.045000000000002</c:v>
                </c:pt>
                <c:pt idx="2025">
                  <c:v>13.055000000000007</c:v>
                </c:pt>
                <c:pt idx="2026">
                  <c:v>13.065000000000005</c:v>
                </c:pt>
                <c:pt idx="2027">
                  <c:v>13.074999999999999</c:v>
                </c:pt>
                <c:pt idx="2028">
                  <c:v>13.085000000000008</c:v>
                </c:pt>
                <c:pt idx="2029">
                  <c:v>13.095000000000002</c:v>
                </c:pt>
                <c:pt idx="2030">
                  <c:v>13.105</c:v>
                </c:pt>
                <c:pt idx="2031">
                  <c:v>13.115000000000002</c:v>
                </c:pt>
                <c:pt idx="2032">
                  <c:v>13.125</c:v>
                </c:pt>
                <c:pt idx="2033">
                  <c:v>13.134999999999998</c:v>
                </c:pt>
                <c:pt idx="2034">
                  <c:v>13.145000000000003</c:v>
                </c:pt>
                <c:pt idx="2035">
                  <c:v>13.154999999999998</c:v>
                </c:pt>
                <c:pt idx="2036">
                  <c:v>13.164999999999996</c:v>
                </c:pt>
                <c:pt idx="2037">
                  <c:v>13.175000000000001</c:v>
                </c:pt>
                <c:pt idx="2038">
                  <c:v>13.184999999999999</c:v>
                </c:pt>
                <c:pt idx="2039">
                  <c:v>13.195</c:v>
                </c:pt>
                <c:pt idx="2040">
                  <c:v>13.204999999999998</c:v>
                </c:pt>
                <c:pt idx="2041">
                  <c:v>13.214999999999996</c:v>
                </c:pt>
                <c:pt idx="2042">
                  <c:v>13.225000000000001</c:v>
                </c:pt>
                <c:pt idx="2043">
                  <c:v>13.234999999999999</c:v>
                </c:pt>
                <c:pt idx="2044">
                  <c:v>13.244999999999997</c:v>
                </c:pt>
                <c:pt idx="2045">
                  <c:v>13.255000000000006</c:v>
                </c:pt>
                <c:pt idx="2046">
                  <c:v>13.264999999999997</c:v>
                </c:pt>
                <c:pt idx="2047">
                  <c:v>13.274999999999999</c:v>
                </c:pt>
                <c:pt idx="2048">
                  <c:v>13.285000000000004</c:v>
                </c:pt>
                <c:pt idx="2049">
                  <c:v>13.294999999999998</c:v>
                </c:pt>
                <c:pt idx="2050">
                  <c:v>13.305000000000007</c:v>
                </c:pt>
                <c:pt idx="2051">
                  <c:v>13.315000000000005</c:v>
                </c:pt>
                <c:pt idx="2052">
                  <c:v>13.325000000000003</c:v>
                </c:pt>
                <c:pt idx="2053">
                  <c:v>13.335000000000008</c:v>
                </c:pt>
                <c:pt idx="2054">
                  <c:v>13.345000000000006</c:v>
                </c:pt>
                <c:pt idx="2055">
                  <c:v>13.355</c:v>
                </c:pt>
                <c:pt idx="2056">
                  <c:v>13.365000000000006</c:v>
                </c:pt>
                <c:pt idx="2057">
                  <c:v>13.375</c:v>
                </c:pt>
                <c:pt idx="2058">
                  <c:v>13.385000000000002</c:v>
                </c:pt>
                <c:pt idx="2059">
                  <c:v>13.395000000000003</c:v>
                </c:pt>
                <c:pt idx="2060">
                  <c:v>13.405000000000001</c:v>
                </c:pt>
                <c:pt idx="2061">
                  <c:v>13.414999999999996</c:v>
                </c:pt>
                <c:pt idx="2062">
                  <c:v>13.425000000000001</c:v>
                </c:pt>
                <c:pt idx="2063">
                  <c:v>13.434999999999995</c:v>
                </c:pt>
                <c:pt idx="2064">
                  <c:v>13.445</c:v>
                </c:pt>
                <c:pt idx="2065">
                  <c:v>13.454999999999998</c:v>
                </c:pt>
                <c:pt idx="2066">
                  <c:v>13.464999999999996</c:v>
                </c:pt>
                <c:pt idx="2067">
                  <c:v>13.475000000000001</c:v>
                </c:pt>
                <c:pt idx="2068">
                  <c:v>13.484999999999999</c:v>
                </c:pt>
                <c:pt idx="2069">
                  <c:v>13.494999999999994</c:v>
                </c:pt>
                <c:pt idx="2070">
                  <c:v>13.504999999999999</c:v>
                </c:pt>
                <c:pt idx="2071">
                  <c:v>13.514999999999997</c:v>
                </c:pt>
                <c:pt idx="2072">
                  <c:v>13.524999999999999</c:v>
                </c:pt>
                <c:pt idx="2073">
                  <c:v>13.535000000000004</c:v>
                </c:pt>
                <c:pt idx="2074">
                  <c:v>13.544999999999998</c:v>
                </c:pt>
                <c:pt idx="2075">
                  <c:v>13.555000000000007</c:v>
                </c:pt>
                <c:pt idx="2076">
                  <c:v>13.564999999999998</c:v>
                </c:pt>
                <c:pt idx="2077">
                  <c:v>13.575000000000003</c:v>
                </c:pt>
                <c:pt idx="2078">
                  <c:v>13.585000000000008</c:v>
                </c:pt>
                <c:pt idx="2079">
                  <c:v>13.595000000000002</c:v>
                </c:pt>
                <c:pt idx="2080">
                  <c:v>13.605</c:v>
                </c:pt>
                <c:pt idx="2081">
                  <c:v>13.615000000000006</c:v>
                </c:pt>
                <c:pt idx="2082">
                  <c:v>13.625000000000004</c:v>
                </c:pt>
                <c:pt idx="2083">
                  <c:v>13.635000000000002</c:v>
                </c:pt>
                <c:pt idx="2084">
                  <c:v>13.645000000000003</c:v>
                </c:pt>
                <c:pt idx="2085">
                  <c:v>13.655000000000001</c:v>
                </c:pt>
                <c:pt idx="2086">
                  <c:v>13.664999999999999</c:v>
                </c:pt>
                <c:pt idx="2087">
                  <c:v>13.675000000000001</c:v>
                </c:pt>
                <c:pt idx="2088">
                  <c:v>13.684999999999999</c:v>
                </c:pt>
                <c:pt idx="2089">
                  <c:v>13.695</c:v>
                </c:pt>
                <c:pt idx="2090">
                  <c:v>13.704999999999998</c:v>
                </c:pt>
                <c:pt idx="2091">
                  <c:v>13.714999999999996</c:v>
                </c:pt>
                <c:pt idx="2092">
                  <c:v>13.724999999999998</c:v>
                </c:pt>
                <c:pt idx="2093">
                  <c:v>13.734999999999999</c:v>
                </c:pt>
                <c:pt idx="2094">
                  <c:v>13.744999999999994</c:v>
                </c:pt>
                <c:pt idx="2095">
                  <c:v>13.754999999999999</c:v>
                </c:pt>
                <c:pt idx="2096">
                  <c:v>13.764999999999993</c:v>
                </c:pt>
                <c:pt idx="2097">
                  <c:v>13.774999999999999</c:v>
                </c:pt>
                <c:pt idx="2098">
                  <c:v>13.784999999999997</c:v>
                </c:pt>
                <c:pt idx="2099">
                  <c:v>13.794999999999995</c:v>
                </c:pt>
                <c:pt idx="2100">
                  <c:v>13.805000000000007</c:v>
                </c:pt>
                <c:pt idx="2101">
                  <c:v>13.814999999999998</c:v>
                </c:pt>
                <c:pt idx="2102">
                  <c:v>13.824999999999996</c:v>
                </c:pt>
                <c:pt idx="2103">
                  <c:v>13.835000000000008</c:v>
                </c:pt>
                <c:pt idx="2104">
                  <c:v>13.845000000000002</c:v>
                </c:pt>
                <c:pt idx="2105">
                  <c:v>13.855</c:v>
                </c:pt>
                <c:pt idx="2106">
                  <c:v>13.865000000000009</c:v>
                </c:pt>
                <c:pt idx="2107">
                  <c:v>13.875000000000004</c:v>
                </c:pt>
                <c:pt idx="2108">
                  <c:v>13.885000000000002</c:v>
                </c:pt>
                <c:pt idx="2109">
                  <c:v>13.895000000000003</c:v>
                </c:pt>
                <c:pt idx="2110">
                  <c:v>13.905000000000001</c:v>
                </c:pt>
                <c:pt idx="2111">
                  <c:v>13.915000000000003</c:v>
                </c:pt>
                <c:pt idx="2112">
                  <c:v>13.925000000000004</c:v>
                </c:pt>
                <c:pt idx="2113">
                  <c:v>13.934999999999999</c:v>
                </c:pt>
                <c:pt idx="2114">
                  <c:v>13.945000000000004</c:v>
                </c:pt>
                <c:pt idx="2115">
                  <c:v>13.955000000000002</c:v>
                </c:pt>
                <c:pt idx="2116">
                  <c:v>13.964999999999996</c:v>
                </c:pt>
                <c:pt idx="2117">
                  <c:v>13.975000000000001</c:v>
                </c:pt>
                <c:pt idx="2118">
                  <c:v>13.984999999999999</c:v>
                </c:pt>
                <c:pt idx="2119">
                  <c:v>13.994999999999997</c:v>
                </c:pt>
                <c:pt idx="2120">
                  <c:v>14.004999999999999</c:v>
                </c:pt>
                <c:pt idx="2121">
                  <c:v>14.014999999999997</c:v>
                </c:pt>
                <c:pt idx="2122">
                  <c:v>14.024999999999999</c:v>
                </c:pt>
                <c:pt idx="2123">
                  <c:v>14.034999999999997</c:v>
                </c:pt>
                <c:pt idx="2124">
                  <c:v>14.044999999999995</c:v>
                </c:pt>
                <c:pt idx="2125">
                  <c:v>14.055000000000007</c:v>
                </c:pt>
                <c:pt idx="2126">
                  <c:v>14.064999999999994</c:v>
                </c:pt>
                <c:pt idx="2127">
                  <c:v>14.074999999999996</c:v>
                </c:pt>
                <c:pt idx="2128">
                  <c:v>14.085000000000004</c:v>
                </c:pt>
                <c:pt idx="2129">
                  <c:v>14.095000000000002</c:v>
                </c:pt>
                <c:pt idx="2130">
                  <c:v>14.104999999999993</c:v>
                </c:pt>
                <c:pt idx="2131">
                  <c:v>14.115000000000009</c:v>
                </c:pt>
                <c:pt idx="2132">
                  <c:v>14.125</c:v>
                </c:pt>
                <c:pt idx="2133">
                  <c:v>14.134999999999998</c:v>
                </c:pt>
                <c:pt idx="2134">
                  <c:v>14.145000000000007</c:v>
                </c:pt>
                <c:pt idx="2135">
                  <c:v>14.155000000000005</c:v>
                </c:pt>
                <c:pt idx="2136">
                  <c:v>14.165000000000003</c:v>
                </c:pt>
                <c:pt idx="2137">
                  <c:v>14.175000000000004</c:v>
                </c:pt>
                <c:pt idx="2138">
                  <c:v>14.185000000000002</c:v>
                </c:pt>
                <c:pt idx="2139">
                  <c:v>14.195000000000004</c:v>
                </c:pt>
                <c:pt idx="2140">
                  <c:v>14.205000000000002</c:v>
                </c:pt>
                <c:pt idx="2141">
                  <c:v>14.215</c:v>
                </c:pt>
                <c:pt idx="2142">
                  <c:v>14.225000000000001</c:v>
                </c:pt>
                <c:pt idx="2143">
                  <c:v>14.234999999999999</c:v>
                </c:pt>
                <c:pt idx="2144">
                  <c:v>14.244999999999997</c:v>
                </c:pt>
                <c:pt idx="2145">
                  <c:v>14.255000000000006</c:v>
                </c:pt>
                <c:pt idx="2146">
                  <c:v>14.264999999999997</c:v>
                </c:pt>
                <c:pt idx="2147">
                  <c:v>14.274999999999999</c:v>
                </c:pt>
                <c:pt idx="2148">
                  <c:v>14.284999999999997</c:v>
                </c:pt>
                <c:pt idx="2149">
                  <c:v>14.294999999999995</c:v>
                </c:pt>
                <c:pt idx="2150">
                  <c:v>14.305000000000007</c:v>
                </c:pt>
                <c:pt idx="2151">
                  <c:v>14.314999999999994</c:v>
                </c:pt>
                <c:pt idx="2152">
                  <c:v>14.324999999999992</c:v>
                </c:pt>
                <c:pt idx="2153">
                  <c:v>14.335000000000004</c:v>
                </c:pt>
                <c:pt idx="2154">
                  <c:v>14.344999999999995</c:v>
                </c:pt>
                <c:pt idx="2155">
                  <c:v>14.354999999999993</c:v>
                </c:pt>
                <c:pt idx="2156">
                  <c:v>14.365000000000006</c:v>
                </c:pt>
                <c:pt idx="2157">
                  <c:v>14.375</c:v>
                </c:pt>
                <c:pt idx="2158">
                  <c:v>14.384999999999998</c:v>
                </c:pt>
                <c:pt idx="2159">
                  <c:v>14.395000000000003</c:v>
                </c:pt>
                <c:pt idx="2160">
                  <c:v>14.405000000000005</c:v>
                </c:pt>
                <c:pt idx="2161">
                  <c:v>14.414999999999999</c:v>
                </c:pt>
                <c:pt idx="2162">
                  <c:v>14.425000000000004</c:v>
                </c:pt>
                <c:pt idx="2163">
                  <c:v>14.435000000000002</c:v>
                </c:pt>
                <c:pt idx="2164">
                  <c:v>14.445000000000004</c:v>
                </c:pt>
                <c:pt idx="2165">
                  <c:v>14.455000000000002</c:v>
                </c:pt>
                <c:pt idx="2166">
                  <c:v>14.465</c:v>
                </c:pt>
                <c:pt idx="2167">
                  <c:v>14.475000000000001</c:v>
                </c:pt>
                <c:pt idx="2168">
                  <c:v>14.484999999999999</c:v>
                </c:pt>
                <c:pt idx="2169">
                  <c:v>14.494999999999997</c:v>
                </c:pt>
                <c:pt idx="2170">
                  <c:v>14.505000000000006</c:v>
                </c:pt>
                <c:pt idx="2171">
                  <c:v>14.514999999999997</c:v>
                </c:pt>
                <c:pt idx="2172">
                  <c:v>14.524999999999999</c:v>
                </c:pt>
                <c:pt idx="2173">
                  <c:v>14.535000000000004</c:v>
                </c:pt>
                <c:pt idx="2174">
                  <c:v>14.544999999999995</c:v>
                </c:pt>
                <c:pt idx="2175">
                  <c:v>14.555000000000007</c:v>
                </c:pt>
                <c:pt idx="2176">
                  <c:v>14.564999999999994</c:v>
                </c:pt>
                <c:pt idx="2177">
                  <c:v>14.574999999999996</c:v>
                </c:pt>
                <c:pt idx="2178">
                  <c:v>14.585000000000004</c:v>
                </c:pt>
                <c:pt idx="2179">
                  <c:v>14.594999999999995</c:v>
                </c:pt>
                <c:pt idx="2180">
                  <c:v>14.604999999999993</c:v>
                </c:pt>
                <c:pt idx="2181">
                  <c:v>14.615000000000002</c:v>
                </c:pt>
                <c:pt idx="2182">
                  <c:v>14.624999999999993</c:v>
                </c:pt>
                <c:pt idx="2183">
                  <c:v>14.634999999999998</c:v>
                </c:pt>
                <c:pt idx="2184">
                  <c:v>14.645000000000003</c:v>
                </c:pt>
                <c:pt idx="2185">
                  <c:v>14.654999999999998</c:v>
                </c:pt>
                <c:pt idx="2186">
                  <c:v>14.664999999999999</c:v>
                </c:pt>
                <c:pt idx="2187">
                  <c:v>14.675000000000004</c:v>
                </c:pt>
                <c:pt idx="2188">
                  <c:v>14.685000000000002</c:v>
                </c:pt>
                <c:pt idx="2189">
                  <c:v>14.695</c:v>
                </c:pt>
                <c:pt idx="2190">
                  <c:v>14.705000000000002</c:v>
                </c:pt>
                <c:pt idx="2191">
                  <c:v>14.715</c:v>
                </c:pt>
                <c:pt idx="2192">
                  <c:v>14.725000000000001</c:v>
                </c:pt>
                <c:pt idx="2193">
                  <c:v>14.734999999999999</c:v>
                </c:pt>
                <c:pt idx="2194">
                  <c:v>14.744999999999997</c:v>
                </c:pt>
                <c:pt idx="2195">
                  <c:v>14.755000000000006</c:v>
                </c:pt>
                <c:pt idx="2196">
                  <c:v>14.764999999999997</c:v>
                </c:pt>
                <c:pt idx="2197">
                  <c:v>14.774999999999999</c:v>
                </c:pt>
                <c:pt idx="2198">
                  <c:v>14.784999999999997</c:v>
                </c:pt>
                <c:pt idx="2199">
                  <c:v>14.794999999999998</c:v>
                </c:pt>
                <c:pt idx="2200">
                  <c:v>14.805000000000007</c:v>
                </c:pt>
                <c:pt idx="2201">
                  <c:v>14.814999999999998</c:v>
                </c:pt>
                <c:pt idx="2202">
                  <c:v>14.824999999999996</c:v>
                </c:pt>
                <c:pt idx="2203">
                  <c:v>14.835000000000004</c:v>
                </c:pt>
                <c:pt idx="2204">
                  <c:v>14.844999999999995</c:v>
                </c:pt>
                <c:pt idx="2205">
                  <c:v>14.854999999999993</c:v>
                </c:pt>
                <c:pt idx="2206">
                  <c:v>14.865000000000006</c:v>
                </c:pt>
                <c:pt idx="2207">
                  <c:v>14.874999999999993</c:v>
                </c:pt>
                <c:pt idx="2208">
                  <c:v>14.884999999999998</c:v>
                </c:pt>
                <c:pt idx="2209">
                  <c:v>14.895000000000003</c:v>
                </c:pt>
                <c:pt idx="2210">
                  <c:v>14.904999999999998</c:v>
                </c:pt>
                <c:pt idx="2211">
                  <c:v>14.914999999999999</c:v>
                </c:pt>
                <c:pt idx="2212">
                  <c:v>14.925000000000004</c:v>
                </c:pt>
                <c:pt idx="2213">
                  <c:v>14.934999999999999</c:v>
                </c:pt>
                <c:pt idx="2214">
                  <c:v>14.945</c:v>
                </c:pt>
                <c:pt idx="2215">
                  <c:v>14.954999999999998</c:v>
                </c:pt>
                <c:pt idx="2216">
                  <c:v>14.965</c:v>
                </c:pt>
                <c:pt idx="2217">
                  <c:v>14.974999999999998</c:v>
                </c:pt>
                <c:pt idx="2218">
                  <c:v>14.984999999999999</c:v>
                </c:pt>
                <c:pt idx="2219">
                  <c:v>14.994999999999997</c:v>
                </c:pt>
                <c:pt idx="2220">
                  <c:v>15.005000000000006</c:v>
                </c:pt>
                <c:pt idx="2221">
                  <c:v>15.015000000000001</c:v>
                </c:pt>
                <c:pt idx="2222">
                  <c:v>15.024999999999999</c:v>
                </c:pt>
                <c:pt idx="2223">
                  <c:v>15.035000000000004</c:v>
                </c:pt>
                <c:pt idx="2224">
                  <c:v>15.044999999999998</c:v>
                </c:pt>
                <c:pt idx="2225">
                  <c:v>15.05500000000001</c:v>
                </c:pt>
                <c:pt idx="2226">
                  <c:v>15.064999999999998</c:v>
                </c:pt>
                <c:pt idx="2227">
                  <c:v>15.074999999999996</c:v>
                </c:pt>
                <c:pt idx="2228">
                  <c:v>15.085000000000008</c:v>
                </c:pt>
                <c:pt idx="2229">
                  <c:v>15.094999999999995</c:v>
                </c:pt>
                <c:pt idx="2230">
                  <c:v>15.105</c:v>
                </c:pt>
                <c:pt idx="2231">
                  <c:v>15.115000000000006</c:v>
                </c:pt>
                <c:pt idx="2232">
                  <c:v>15.125</c:v>
                </c:pt>
                <c:pt idx="2233">
                  <c:v>15.134999999999998</c:v>
                </c:pt>
                <c:pt idx="2234">
                  <c:v>15.145000000000003</c:v>
                </c:pt>
                <c:pt idx="2235">
                  <c:v>15.154999999999998</c:v>
                </c:pt>
                <c:pt idx="2236">
                  <c:v>15.164999999999999</c:v>
                </c:pt>
                <c:pt idx="2237">
                  <c:v>15.175000000000001</c:v>
                </c:pt>
                <c:pt idx="2238">
                  <c:v>15.184999999999999</c:v>
                </c:pt>
                <c:pt idx="2239">
                  <c:v>15.195000000000004</c:v>
                </c:pt>
                <c:pt idx="2240">
                  <c:v>15.205000000000002</c:v>
                </c:pt>
                <c:pt idx="2241">
                  <c:v>15.215</c:v>
                </c:pt>
                <c:pt idx="2242">
                  <c:v>15.225000000000001</c:v>
                </c:pt>
                <c:pt idx="2243">
                  <c:v>15.234999999999999</c:v>
                </c:pt>
                <c:pt idx="2244">
                  <c:v>15.244999999999997</c:v>
                </c:pt>
                <c:pt idx="2245">
                  <c:v>15.254999999999999</c:v>
                </c:pt>
                <c:pt idx="2246">
                  <c:v>15.264999999999997</c:v>
                </c:pt>
                <c:pt idx="2247">
                  <c:v>15.274999999999999</c:v>
                </c:pt>
                <c:pt idx="2248">
                  <c:v>15.284999999999997</c:v>
                </c:pt>
                <c:pt idx="2249">
                  <c:v>15.294999999999998</c:v>
                </c:pt>
                <c:pt idx="2250">
                  <c:v>15.30500000000001</c:v>
                </c:pt>
                <c:pt idx="2251">
                  <c:v>15.314999999999998</c:v>
                </c:pt>
                <c:pt idx="2252">
                  <c:v>15.325000000000003</c:v>
                </c:pt>
                <c:pt idx="2253">
                  <c:v>15.335000000000008</c:v>
                </c:pt>
                <c:pt idx="2254">
                  <c:v>15.345000000000002</c:v>
                </c:pt>
                <c:pt idx="2255">
                  <c:v>15.355</c:v>
                </c:pt>
                <c:pt idx="2256">
                  <c:v>15.365000000000006</c:v>
                </c:pt>
                <c:pt idx="2257">
                  <c:v>15.375</c:v>
                </c:pt>
                <c:pt idx="2258">
                  <c:v>15.385000000000002</c:v>
                </c:pt>
                <c:pt idx="2259">
                  <c:v>15.395000000000003</c:v>
                </c:pt>
                <c:pt idx="2260">
                  <c:v>15.404999999999998</c:v>
                </c:pt>
                <c:pt idx="2261">
                  <c:v>15.414999999999999</c:v>
                </c:pt>
                <c:pt idx="2262">
                  <c:v>15.425000000000004</c:v>
                </c:pt>
                <c:pt idx="2263">
                  <c:v>15.434999999999999</c:v>
                </c:pt>
                <c:pt idx="2264">
                  <c:v>15.445000000000004</c:v>
                </c:pt>
                <c:pt idx="2265">
                  <c:v>15.454999999999998</c:v>
                </c:pt>
                <c:pt idx="2266">
                  <c:v>15.465</c:v>
                </c:pt>
                <c:pt idx="2267">
                  <c:v>15.475000000000001</c:v>
                </c:pt>
                <c:pt idx="2268">
                  <c:v>15.484999999999999</c:v>
                </c:pt>
                <c:pt idx="2269">
                  <c:v>15.494999999999997</c:v>
                </c:pt>
                <c:pt idx="2270">
                  <c:v>15.504999999999999</c:v>
                </c:pt>
                <c:pt idx="2271">
                  <c:v>15.514999999999997</c:v>
                </c:pt>
                <c:pt idx="2272">
                  <c:v>15.524999999999999</c:v>
                </c:pt>
                <c:pt idx="2273">
                  <c:v>15.534999999999997</c:v>
                </c:pt>
                <c:pt idx="2274">
                  <c:v>15.544999999999995</c:v>
                </c:pt>
                <c:pt idx="2275">
                  <c:v>15.55500000000001</c:v>
                </c:pt>
                <c:pt idx="2276">
                  <c:v>15.564999999999994</c:v>
                </c:pt>
                <c:pt idx="2277">
                  <c:v>15.574999999999996</c:v>
                </c:pt>
                <c:pt idx="2278">
                  <c:v>15.585000000000008</c:v>
                </c:pt>
                <c:pt idx="2279">
                  <c:v>15.594999999999995</c:v>
                </c:pt>
                <c:pt idx="2280">
                  <c:v>15.605</c:v>
                </c:pt>
                <c:pt idx="2281">
                  <c:v>15.615000000000006</c:v>
                </c:pt>
                <c:pt idx="2282">
                  <c:v>15.625</c:v>
                </c:pt>
                <c:pt idx="2283">
                  <c:v>15.635000000000002</c:v>
                </c:pt>
                <c:pt idx="2284">
                  <c:v>15.645000000000003</c:v>
                </c:pt>
                <c:pt idx="2285">
                  <c:v>15.654999999999998</c:v>
                </c:pt>
                <c:pt idx="2286">
                  <c:v>15.665000000000003</c:v>
                </c:pt>
                <c:pt idx="2287">
                  <c:v>15.675000000000001</c:v>
                </c:pt>
                <c:pt idx="2288">
                  <c:v>15.685000000000002</c:v>
                </c:pt>
                <c:pt idx="2289">
                  <c:v>15.695000000000004</c:v>
                </c:pt>
                <c:pt idx="2290">
                  <c:v>15.705000000000002</c:v>
                </c:pt>
                <c:pt idx="2291">
                  <c:v>15.715</c:v>
                </c:pt>
                <c:pt idx="2292">
                  <c:v>15.725000000000001</c:v>
                </c:pt>
                <c:pt idx="2293">
                  <c:v>15.734999999999999</c:v>
                </c:pt>
                <c:pt idx="2294">
                  <c:v>15.744999999999997</c:v>
                </c:pt>
                <c:pt idx="2295">
                  <c:v>15.754999999999999</c:v>
                </c:pt>
                <c:pt idx="2296">
                  <c:v>15.764999999999997</c:v>
                </c:pt>
                <c:pt idx="2297">
                  <c:v>15.774999999999999</c:v>
                </c:pt>
                <c:pt idx="2298">
                  <c:v>15.784999999999997</c:v>
                </c:pt>
                <c:pt idx="2299">
                  <c:v>15.794999999999995</c:v>
                </c:pt>
                <c:pt idx="2300">
                  <c:v>15.80500000000001</c:v>
                </c:pt>
                <c:pt idx="2301">
                  <c:v>15.814999999999994</c:v>
                </c:pt>
                <c:pt idx="2302">
                  <c:v>15.824999999999996</c:v>
                </c:pt>
                <c:pt idx="2303">
                  <c:v>15.835000000000008</c:v>
                </c:pt>
                <c:pt idx="2304">
                  <c:v>15.844999999999995</c:v>
                </c:pt>
                <c:pt idx="2305">
                  <c:v>15.855</c:v>
                </c:pt>
                <c:pt idx="2306">
                  <c:v>15.865000000000006</c:v>
                </c:pt>
                <c:pt idx="2307">
                  <c:v>15.875</c:v>
                </c:pt>
                <c:pt idx="2308">
                  <c:v>15.885000000000002</c:v>
                </c:pt>
                <c:pt idx="2309">
                  <c:v>15.895000000000003</c:v>
                </c:pt>
                <c:pt idx="2310">
                  <c:v>15.905000000000005</c:v>
                </c:pt>
                <c:pt idx="2311">
                  <c:v>15.915000000000003</c:v>
                </c:pt>
                <c:pt idx="2312">
                  <c:v>15.925000000000004</c:v>
                </c:pt>
                <c:pt idx="2313">
                  <c:v>15.935000000000002</c:v>
                </c:pt>
                <c:pt idx="2314">
                  <c:v>15.945000000000011</c:v>
                </c:pt>
                <c:pt idx="2315">
                  <c:v>15.955000000000002</c:v>
                </c:pt>
                <c:pt idx="2316">
                  <c:v>15.965</c:v>
                </c:pt>
                <c:pt idx="2317">
                  <c:v>15.975000000000001</c:v>
                </c:pt>
                <c:pt idx="2318">
                  <c:v>15.984999999999999</c:v>
                </c:pt>
                <c:pt idx="2319">
                  <c:v>15.994999999999997</c:v>
                </c:pt>
                <c:pt idx="2320">
                  <c:v>16.004999999999999</c:v>
                </c:pt>
                <c:pt idx="2321">
                  <c:v>16.014999999999993</c:v>
                </c:pt>
                <c:pt idx="2322">
                  <c:v>16.024999999999999</c:v>
                </c:pt>
                <c:pt idx="2323">
                  <c:v>16.034999999999993</c:v>
                </c:pt>
                <c:pt idx="2324">
                  <c:v>16.044999999999995</c:v>
                </c:pt>
                <c:pt idx="2325">
                  <c:v>16.055000000000007</c:v>
                </c:pt>
                <c:pt idx="2326">
                  <c:v>16.064999999999994</c:v>
                </c:pt>
                <c:pt idx="2327">
                  <c:v>16.074999999999996</c:v>
                </c:pt>
                <c:pt idx="2328">
                  <c:v>16.085000000000004</c:v>
                </c:pt>
                <c:pt idx="2329">
                  <c:v>16.094999999999995</c:v>
                </c:pt>
                <c:pt idx="2330">
                  <c:v>16.104999999999993</c:v>
                </c:pt>
                <c:pt idx="2331">
                  <c:v>16.115000000000006</c:v>
                </c:pt>
                <c:pt idx="2332">
                  <c:v>16.124999999999993</c:v>
                </c:pt>
                <c:pt idx="2333">
                  <c:v>16.135000000000002</c:v>
                </c:pt>
                <c:pt idx="2334">
                  <c:v>16.145000000000003</c:v>
                </c:pt>
                <c:pt idx="2335">
                  <c:v>16.154999999999998</c:v>
                </c:pt>
                <c:pt idx="2336">
                  <c:v>16.165000000000003</c:v>
                </c:pt>
                <c:pt idx="2337">
                  <c:v>16.175000000000004</c:v>
                </c:pt>
                <c:pt idx="2338">
                  <c:v>16.185000000000002</c:v>
                </c:pt>
                <c:pt idx="2339">
                  <c:v>16.195000000000004</c:v>
                </c:pt>
                <c:pt idx="2340">
                  <c:v>16.205000000000002</c:v>
                </c:pt>
                <c:pt idx="2341">
                  <c:v>16.215</c:v>
                </c:pt>
                <c:pt idx="2342">
                  <c:v>16.225000000000009</c:v>
                </c:pt>
                <c:pt idx="2343">
                  <c:v>16.234999999999999</c:v>
                </c:pt>
                <c:pt idx="2344">
                  <c:v>16.245000000000001</c:v>
                </c:pt>
                <c:pt idx="2345">
                  <c:v>16.254999999999999</c:v>
                </c:pt>
                <c:pt idx="2346">
                  <c:v>16.264999999999997</c:v>
                </c:pt>
                <c:pt idx="2347">
                  <c:v>16.274999999999999</c:v>
                </c:pt>
                <c:pt idx="2348">
                  <c:v>16.284999999999997</c:v>
                </c:pt>
                <c:pt idx="2349">
                  <c:v>16.294999999999995</c:v>
                </c:pt>
                <c:pt idx="2350">
                  <c:v>16.305000000000007</c:v>
                </c:pt>
                <c:pt idx="2351">
                  <c:v>16.314999999999994</c:v>
                </c:pt>
                <c:pt idx="2352">
                  <c:v>16.324999999999996</c:v>
                </c:pt>
                <c:pt idx="2353">
                  <c:v>16.335000000000004</c:v>
                </c:pt>
                <c:pt idx="2354">
                  <c:v>16.344999999999995</c:v>
                </c:pt>
                <c:pt idx="2355">
                  <c:v>16.354999999999993</c:v>
                </c:pt>
                <c:pt idx="2356">
                  <c:v>16.365000000000006</c:v>
                </c:pt>
                <c:pt idx="2357">
                  <c:v>16.374999999999993</c:v>
                </c:pt>
                <c:pt idx="2358">
                  <c:v>16.384999999999998</c:v>
                </c:pt>
                <c:pt idx="2359">
                  <c:v>16.395000000000003</c:v>
                </c:pt>
                <c:pt idx="2360">
                  <c:v>16.404999999999998</c:v>
                </c:pt>
                <c:pt idx="2361">
                  <c:v>16.415000000000003</c:v>
                </c:pt>
                <c:pt idx="2362">
                  <c:v>16.425000000000004</c:v>
                </c:pt>
                <c:pt idx="2363">
                  <c:v>16.435000000000002</c:v>
                </c:pt>
                <c:pt idx="2364">
                  <c:v>16.445000000000004</c:v>
                </c:pt>
                <c:pt idx="2365">
                  <c:v>16.455000000000002</c:v>
                </c:pt>
                <c:pt idx="2366">
                  <c:v>16.465000000000003</c:v>
                </c:pt>
                <c:pt idx="2367">
                  <c:v>16.475000000000009</c:v>
                </c:pt>
                <c:pt idx="2368">
                  <c:v>16.485000000000003</c:v>
                </c:pt>
                <c:pt idx="2369">
                  <c:v>16.495000000000001</c:v>
                </c:pt>
                <c:pt idx="2370">
                  <c:v>16.505000000000006</c:v>
                </c:pt>
                <c:pt idx="2371">
                  <c:v>16.514999999999997</c:v>
                </c:pt>
                <c:pt idx="2372">
                  <c:v>16.525000000000006</c:v>
                </c:pt>
                <c:pt idx="2373">
                  <c:v>16.534999999999997</c:v>
                </c:pt>
                <c:pt idx="2374">
                  <c:v>16.544999999999995</c:v>
                </c:pt>
                <c:pt idx="2375">
                  <c:v>16.555000000000007</c:v>
                </c:pt>
                <c:pt idx="2376">
                  <c:v>16.564999999999994</c:v>
                </c:pt>
                <c:pt idx="2377">
                  <c:v>16.574999999999992</c:v>
                </c:pt>
                <c:pt idx="2378">
                  <c:v>16.585000000000004</c:v>
                </c:pt>
                <c:pt idx="2379">
                  <c:v>16.594999999999995</c:v>
                </c:pt>
                <c:pt idx="2380">
                  <c:v>16.604999999999993</c:v>
                </c:pt>
                <c:pt idx="2381">
                  <c:v>16.615000000000006</c:v>
                </c:pt>
                <c:pt idx="2382">
                  <c:v>16.624999999999993</c:v>
                </c:pt>
                <c:pt idx="2383">
                  <c:v>16.634999999999998</c:v>
                </c:pt>
                <c:pt idx="2384">
                  <c:v>16.645000000000003</c:v>
                </c:pt>
                <c:pt idx="2385">
                  <c:v>16.654999999999998</c:v>
                </c:pt>
                <c:pt idx="2386">
                  <c:v>16.664999999999999</c:v>
                </c:pt>
                <c:pt idx="2387">
                  <c:v>16.675000000000004</c:v>
                </c:pt>
                <c:pt idx="2388">
                  <c:v>16.685000000000002</c:v>
                </c:pt>
                <c:pt idx="2389">
                  <c:v>16.695000000000004</c:v>
                </c:pt>
                <c:pt idx="2390">
                  <c:v>16.705000000000002</c:v>
                </c:pt>
                <c:pt idx="2391">
                  <c:v>16.715000000000003</c:v>
                </c:pt>
                <c:pt idx="2392">
                  <c:v>16.725000000000009</c:v>
                </c:pt>
                <c:pt idx="2393">
                  <c:v>16.734999999999999</c:v>
                </c:pt>
                <c:pt idx="2394">
                  <c:v>16.745000000000008</c:v>
                </c:pt>
                <c:pt idx="2395">
                  <c:v>16.755000000000006</c:v>
                </c:pt>
                <c:pt idx="2396">
                  <c:v>16.765000000000001</c:v>
                </c:pt>
                <c:pt idx="2397">
                  <c:v>16.775000000000006</c:v>
                </c:pt>
                <c:pt idx="2398">
                  <c:v>16.784999999999997</c:v>
                </c:pt>
                <c:pt idx="2399">
                  <c:v>16.794999999999998</c:v>
                </c:pt>
                <c:pt idx="2400">
                  <c:v>16.805000000000007</c:v>
                </c:pt>
                <c:pt idx="2401">
                  <c:v>16.814999999999994</c:v>
                </c:pt>
                <c:pt idx="2402">
                  <c:v>16.824999999999996</c:v>
                </c:pt>
                <c:pt idx="2403">
                  <c:v>16.835000000000004</c:v>
                </c:pt>
                <c:pt idx="2404">
                  <c:v>16.844999999999995</c:v>
                </c:pt>
                <c:pt idx="2405">
                  <c:v>16.854999999999993</c:v>
                </c:pt>
                <c:pt idx="2406">
                  <c:v>16.865000000000006</c:v>
                </c:pt>
                <c:pt idx="2407">
                  <c:v>16.874999999999993</c:v>
                </c:pt>
                <c:pt idx="2408">
                  <c:v>16.884999999999998</c:v>
                </c:pt>
                <c:pt idx="2409">
                  <c:v>16.895000000000003</c:v>
                </c:pt>
                <c:pt idx="2410">
                  <c:v>16.904999999999998</c:v>
                </c:pt>
                <c:pt idx="2411">
                  <c:v>16.914999999999999</c:v>
                </c:pt>
                <c:pt idx="2412">
                  <c:v>16.925000000000001</c:v>
                </c:pt>
                <c:pt idx="2413">
                  <c:v>16.935000000000002</c:v>
                </c:pt>
                <c:pt idx="2414">
                  <c:v>16.945</c:v>
                </c:pt>
                <c:pt idx="2415">
                  <c:v>16.955000000000002</c:v>
                </c:pt>
                <c:pt idx="2416">
                  <c:v>16.965000000000003</c:v>
                </c:pt>
                <c:pt idx="2417">
                  <c:v>16.975000000000001</c:v>
                </c:pt>
                <c:pt idx="2418">
                  <c:v>16.985000000000003</c:v>
                </c:pt>
                <c:pt idx="2419">
                  <c:v>16.995000000000008</c:v>
                </c:pt>
                <c:pt idx="2420">
                  <c:v>17.005000000000006</c:v>
                </c:pt>
                <c:pt idx="2421">
                  <c:v>17.015000000000001</c:v>
                </c:pt>
                <c:pt idx="2422">
                  <c:v>17.025000000000006</c:v>
                </c:pt>
                <c:pt idx="2423">
                  <c:v>17.034999999999997</c:v>
                </c:pt>
                <c:pt idx="2424">
                  <c:v>17.044999999999998</c:v>
                </c:pt>
                <c:pt idx="2425">
                  <c:v>17.055000000000007</c:v>
                </c:pt>
                <c:pt idx="2426">
                  <c:v>17.064999999999994</c:v>
                </c:pt>
                <c:pt idx="2427">
                  <c:v>17.074999999999996</c:v>
                </c:pt>
                <c:pt idx="2428">
                  <c:v>17.085000000000004</c:v>
                </c:pt>
                <c:pt idx="2429">
                  <c:v>17.094999999999995</c:v>
                </c:pt>
                <c:pt idx="2430">
                  <c:v>17.104999999999993</c:v>
                </c:pt>
                <c:pt idx="2431">
                  <c:v>17.115000000000002</c:v>
                </c:pt>
                <c:pt idx="2432">
                  <c:v>17.124999999999993</c:v>
                </c:pt>
                <c:pt idx="2433">
                  <c:v>17.134999999999998</c:v>
                </c:pt>
                <c:pt idx="2434">
                  <c:v>17.145000000000003</c:v>
                </c:pt>
                <c:pt idx="2435">
                  <c:v>17.154999999999998</c:v>
                </c:pt>
                <c:pt idx="2436">
                  <c:v>17.164999999999999</c:v>
                </c:pt>
                <c:pt idx="2437">
                  <c:v>17.175000000000001</c:v>
                </c:pt>
                <c:pt idx="2438">
                  <c:v>17.184999999999999</c:v>
                </c:pt>
                <c:pt idx="2439">
                  <c:v>17.195</c:v>
                </c:pt>
                <c:pt idx="2440">
                  <c:v>17.204999999999998</c:v>
                </c:pt>
                <c:pt idx="2441">
                  <c:v>17.215000000000003</c:v>
                </c:pt>
                <c:pt idx="2442">
                  <c:v>17.225000000000001</c:v>
                </c:pt>
                <c:pt idx="2443">
                  <c:v>17.234999999999999</c:v>
                </c:pt>
                <c:pt idx="2444">
                  <c:v>17.245000000000001</c:v>
                </c:pt>
                <c:pt idx="2445">
                  <c:v>17.254999999999999</c:v>
                </c:pt>
                <c:pt idx="2446">
                  <c:v>17.264999999999997</c:v>
                </c:pt>
                <c:pt idx="2447">
                  <c:v>17.275000000000006</c:v>
                </c:pt>
                <c:pt idx="2448">
                  <c:v>17.285000000000004</c:v>
                </c:pt>
                <c:pt idx="2449">
                  <c:v>17.294999999999998</c:v>
                </c:pt>
                <c:pt idx="2450">
                  <c:v>17.30500000000001</c:v>
                </c:pt>
                <c:pt idx="2451">
                  <c:v>17.314999999999998</c:v>
                </c:pt>
                <c:pt idx="2452">
                  <c:v>17.325000000000003</c:v>
                </c:pt>
                <c:pt idx="2453">
                  <c:v>17.335000000000004</c:v>
                </c:pt>
                <c:pt idx="2454">
                  <c:v>17.344999999999995</c:v>
                </c:pt>
                <c:pt idx="2455">
                  <c:v>17.354999999999993</c:v>
                </c:pt>
                <c:pt idx="2456">
                  <c:v>17.365000000000006</c:v>
                </c:pt>
                <c:pt idx="2457">
                  <c:v>17.374999999999993</c:v>
                </c:pt>
                <c:pt idx="2458">
                  <c:v>17.384999999999998</c:v>
                </c:pt>
                <c:pt idx="2459">
                  <c:v>17.395</c:v>
                </c:pt>
                <c:pt idx="2460">
                  <c:v>17.404999999999998</c:v>
                </c:pt>
                <c:pt idx="2461">
                  <c:v>17.414999999999999</c:v>
                </c:pt>
                <c:pt idx="2462">
                  <c:v>17.425000000000001</c:v>
                </c:pt>
                <c:pt idx="2463">
                  <c:v>17.434999999999999</c:v>
                </c:pt>
                <c:pt idx="2464">
                  <c:v>17.445</c:v>
                </c:pt>
                <c:pt idx="2465">
                  <c:v>17.454999999999998</c:v>
                </c:pt>
                <c:pt idx="2466">
                  <c:v>17.465000000000003</c:v>
                </c:pt>
                <c:pt idx="2467">
                  <c:v>17.475000000000001</c:v>
                </c:pt>
                <c:pt idx="2468">
                  <c:v>17.484999999999999</c:v>
                </c:pt>
                <c:pt idx="2469">
                  <c:v>17.495000000000001</c:v>
                </c:pt>
                <c:pt idx="2470">
                  <c:v>17.504999999999999</c:v>
                </c:pt>
                <c:pt idx="2471">
                  <c:v>17.514999999999997</c:v>
                </c:pt>
                <c:pt idx="2472">
                  <c:v>17.525000000000006</c:v>
                </c:pt>
                <c:pt idx="2473">
                  <c:v>17.534999999999997</c:v>
                </c:pt>
                <c:pt idx="2474">
                  <c:v>17.545000000000005</c:v>
                </c:pt>
                <c:pt idx="2475">
                  <c:v>17.55500000000001</c:v>
                </c:pt>
                <c:pt idx="2476">
                  <c:v>17.564999999999998</c:v>
                </c:pt>
                <c:pt idx="2477">
                  <c:v>17.575000000000003</c:v>
                </c:pt>
                <c:pt idx="2478">
                  <c:v>17.585000000000008</c:v>
                </c:pt>
                <c:pt idx="2479">
                  <c:v>17.594999999999995</c:v>
                </c:pt>
                <c:pt idx="2480">
                  <c:v>17.605</c:v>
                </c:pt>
                <c:pt idx="2481">
                  <c:v>17.615000000000006</c:v>
                </c:pt>
                <c:pt idx="2482">
                  <c:v>17.624999999999993</c:v>
                </c:pt>
                <c:pt idx="2483">
                  <c:v>17.634999999999998</c:v>
                </c:pt>
                <c:pt idx="2484">
                  <c:v>17.645000000000003</c:v>
                </c:pt>
                <c:pt idx="2485">
                  <c:v>17.654999999999998</c:v>
                </c:pt>
                <c:pt idx="2486">
                  <c:v>17.664999999999999</c:v>
                </c:pt>
                <c:pt idx="2487">
                  <c:v>17.675000000000001</c:v>
                </c:pt>
                <c:pt idx="2488">
                  <c:v>17.684999999999999</c:v>
                </c:pt>
                <c:pt idx="2489">
                  <c:v>17.695</c:v>
                </c:pt>
                <c:pt idx="2490">
                  <c:v>17.704999999999998</c:v>
                </c:pt>
                <c:pt idx="2491">
                  <c:v>17.715</c:v>
                </c:pt>
                <c:pt idx="2492">
                  <c:v>17.725000000000001</c:v>
                </c:pt>
                <c:pt idx="2493">
                  <c:v>17.734999999999999</c:v>
                </c:pt>
                <c:pt idx="2494">
                  <c:v>17.745000000000001</c:v>
                </c:pt>
                <c:pt idx="2495">
                  <c:v>17.754999999999999</c:v>
                </c:pt>
                <c:pt idx="2496">
                  <c:v>17.764999999999997</c:v>
                </c:pt>
                <c:pt idx="2497">
                  <c:v>17.775000000000006</c:v>
                </c:pt>
                <c:pt idx="2498">
                  <c:v>17.784999999999997</c:v>
                </c:pt>
                <c:pt idx="2499">
                  <c:v>17.794999999999998</c:v>
                </c:pt>
                <c:pt idx="2500">
                  <c:v>17.80500000000001</c:v>
                </c:pt>
                <c:pt idx="2501">
                  <c:v>17.814999999999998</c:v>
                </c:pt>
                <c:pt idx="2502">
                  <c:v>17.825000000000003</c:v>
                </c:pt>
                <c:pt idx="2503">
                  <c:v>17.835000000000008</c:v>
                </c:pt>
                <c:pt idx="2504">
                  <c:v>17.845000000000002</c:v>
                </c:pt>
                <c:pt idx="2505">
                  <c:v>17.855</c:v>
                </c:pt>
                <c:pt idx="2506">
                  <c:v>17.865000000000006</c:v>
                </c:pt>
                <c:pt idx="2507">
                  <c:v>17.874999999999993</c:v>
                </c:pt>
                <c:pt idx="2508">
                  <c:v>17.885000000000002</c:v>
                </c:pt>
                <c:pt idx="2509">
                  <c:v>17.895000000000003</c:v>
                </c:pt>
                <c:pt idx="2510">
                  <c:v>17.904999999999998</c:v>
                </c:pt>
                <c:pt idx="2511">
                  <c:v>17.914999999999999</c:v>
                </c:pt>
                <c:pt idx="2512">
                  <c:v>17.925000000000001</c:v>
                </c:pt>
                <c:pt idx="2513">
                  <c:v>17.934999999999999</c:v>
                </c:pt>
                <c:pt idx="2514">
                  <c:v>17.945</c:v>
                </c:pt>
                <c:pt idx="2515">
                  <c:v>17.954999999999998</c:v>
                </c:pt>
                <c:pt idx="2516">
                  <c:v>17.965</c:v>
                </c:pt>
                <c:pt idx="2517">
                  <c:v>17.974999999999998</c:v>
                </c:pt>
                <c:pt idx="2518">
                  <c:v>17.984999999999999</c:v>
                </c:pt>
                <c:pt idx="2519">
                  <c:v>17.994999999999997</c:v>
                </c:pt>
                <c:pt idx="2520">
                  <c:v>18.004999999999999</c:v>
                </c:pt>
                <c:pt idx="2521">
                  <c:v>18.014999999999997</c:v>
                </c:pt>
                <c:pt idx="2522">
                  <c:v>18.025000000000006</c:v>
                </c:pt>
                <c:pt idx="2523">
                  <c:v>18.034999999999997</c:v>
                </c:pt>
                <c:pt idx="2524">
                  <c:v>18.044999999999998</c:v>
                </c:pt>
                <c:pt idx="2525">
                  <c:v>18.05500000000001</c:v>
                </c:pt>
                <c:pt idx="2526">
                  <c:v>18.064999999999998</c:v>
                </c:pt>
                <c:pt idx="2527">
                  <c:v>18.075000000000003</c:v>
                </c:pt>
                <c:pt idx="2528">
                  <c:v>18.085000000000008</c:v>
                </c:pt>
                <c:pt idx="2529">
                  <c:v>18.095000000000002</c:v>
                </c:pt>
                <c:pt idx="2530">
                  <c:v>18.105</c:v>
                </c:pt>
                <c:pt idx="2531">
                  <c:v>18.115000000000006</c:v>
                </c:pt>
                <c:pt idx="2532">
                  <c:v>18.125000000000004</c:v>
                </c:pt>
                <c:pt idx="2533">
                  <c:v>18.135000000000002</c:v>
                </c:pt>
                <c:pt idx="2534">
                  <c:v>18.145000000000003</c:v>
                </c:pt>
                <c:pt idx="2535">
                  <c:v>18.154999999999998</c:v>
                </c:pt>
                <c:pt idx="2536">
                  <c:v>18.165000000000003</c:v>
                </c:pt>
                <c:pt idx="2537">
                  <c:v>18.175000000000001</c:v>
                </c:pt>
                <c:pt idx="2538">
                  <c:v>18.185000000000002</c:v>
                </c:pt>
                <c:pt idx="2539">
                  <c:v>18.195</c:v>
                </c:pt>
                <c:pt idx="2540">
                  <c:v>18.204999999999998</c:v>
                </c:pt>
                <c:pt idx="2541">
                  <c:v>18.215</c:v>
                </c:pt>
                <c:pt idx="2542">
                  <c:v>18.224999999999998</c:v>
                </c:pt>
                <c:pt idx="2543">
                  <c:v>18.234999999999996</c:v>
                </c:pt>
                <c:pt idx="2544">
                  <c:v>18.244999999999997</c:v>
                </c:pt>
                <c:pt idx="2545">
                  <c:v>18.254999999999995</c:v>
                </c:pt>
                <c:pt idx="2546">
                  <c:v>18.264999999999997</c:v>
                </c:pt>
                <c:pt idx="2547">
                  <c:v>18.275000000000006</c:v>
                </c:pt>
                <c:pt idx="2548">
                  <c:v>18.284999999999997</c:v>
                </c:pt>
                <c:pt idx="2549">
                  <c:v>18.294999999999995</c:v>
                </c:pt>
                <c:pt idx="2550">
                  <c:v>18.30500000000001</c:v>
                </c:pt>
                <c:pt idx="2551">
                  <c:v>18.314999999999994</c:v>
                </c:pt>
                <c:pt idx="2552">
                  <c:v>18.325000000000003</c:v>
                </c:pt>
                <c:pt idx="2553">
                  <c:v>18.335000000000008</c:v>
                </c:pt>
                <c:pt idx="2554">
                  <c:v>18.345000000000002</c:v>
                </c:pt>
                <c:pt idx="2555">
                  <c:v>18.355</c:v>
                </c:pt>
                <c:pt idx="2556">
                  <c:v>18.365000000000006</c:v>
                </c:pt>
                <c:pt idx="2557">
                  <c:v>18.375000000000004</c:v>
                </c:pt>
                <c:pt idx="2558">
                  <c:v>18.385000000000002</c:v>
                </c:pt>
                <c:pt idx="2559">
                  <c:v>18.395000000000003</c:v>
                </c:pt>
                <c:pt idx="2560">
                  <c:v>18.404999999999998</c:v>
                </c:pt>
                <c:pt idx="2561">
                  <c:v>18.415000000000003</c:v>
                </c:pt>
                <c:pt idx="2562">
                  <c:v>18.425000000000004</c:v>
                </c:pt>
                <c:pt idx="2563">
                  <c:v>18.435000000000002</c:v>
                </c:pt>
                <c:pt idx="2564">
                  <c:v>18.445000000000004</c:v>
                </c:pt>
                <c:pt idx="2565">
                  <c:v>18.454999999999998</c:v>
                </c:pt>
                <c:pt idx="2566">
                  <c:v>18.465</c:v>
                </c:pt>
                <c:pt idx="2567">
                  <c:v>18.474999999999998</c:v>
                </c:pt>
                <c:pt idx="2568">
                  <c:v>18.484999999999999</c:v>
                </c:pt>
                <c:pt idx="2569">
                  <c:v>18.494999999999997</c:v>
                </c:pt>
                <c:pt idx="2570">
                  <c:v>18.504999999999995</c:v>
                </c:pt>
                <c:pt idx="2571">
                  <c:v>18.514999999999993</c:v>
                </c:pt>
                <c:pt idx="2572">
                  <c:v>18.525000000000006</c:v>
                </c:pt>
                <c:pt idx="2573">
                  <c:v>18.534999999999993</c:v>
                </c:pt>
                <c:pt idx="2574">
                  <c:v>18.544999999999995</c:v>
                </c:pt>
                <c:pt idx="2575">
                  <c:v>18.555000000000007</c:v>
                </c:pt>
                <c:pt idx="2576">
                  <c:v>18.564999999999994</c:v>
                </c:pt>
                <c:pt idx="2577">
                  <c:v>18.574999999999996</c:v>
                </c:pt>
                <c:pt idx="2578">
                  <c:v>18.585000000000008</c:v>
                </c:pt>
                <c:pt idx="2579">
                  <c:v>18.594999999999995</c:v>
                </c:pt>
                <c:pt idx="2580">
                  <c:v>18.605</c:v>
                </c:pt>
                <c:pt idx="2581">
                  <c:v>18.615000000000009</c:v>
                </c:pt>
                <c:pt idx="2582">
                  <c:v>18.625000000000004</c:v>
                </c:pt>
                <c:pt idx="2583">
                  <c:v>18.635000000000002</c:v>
                </c:pt>
                <c:pt idx="2584">
                  <c:v>18.645000000000003</c:v>
                </c:pt>
                <c:pt idx="2585">
                  <c:v>18.654999999999998</c:v>
                </c:pt>
                <c:pt idx="2586">
                  <c:v>18.665000000000003</c:v>
                </c:pt>
                <c:pt idx="2587">
                  <c:v>18.675000000000004</c:v>
                </c:pt>
                <c:pt idx="2588">
                  <c:v>18.685000000000002</c:v>
                </c:pt>
                <c:pt idx="2589">
                  <c:v>18.695000000000004</c:v>
                </c:pt>
                <c:pt idx="2590">
                  <c:v>18.704999999999998</c:v>
                </c:pt>
                <c:pt idx="2591">
                  <c:v>18.715</c:v>
                </c:pt>
                <c:pt idx="2592">
                  <c:v>18.724999999999998</c:v>
                </c:pt>
                <c:pt idx="2593">
                  <c:v>18.734999999999999</c:v>
                </c:pt>
                <c:pt idx="2594">
                  <c:v>18.745000000000001</c:v>
                </c:pt>
                <c:pt idx="2595">
                  <c:v>18.754999999999995</c:v>
                </c:pt>
                <c:pt idx="2596">
                  <c:v>18.764999999999997</c:v>
                </c:pt>
                <c:pt idx="2597">
                  <c:v>18.775000000000006</c:v>
                </c:pt>
                <c:pt idx="2598">
                  <c:v>18.784999999999993</c:v>
                </c:pt>
                <c:pt idx="2599">
                  <c:v>18.794999999999995</c:v>
                </c:pt>
                <c:pt idx="2600">
                  <c:v>18.805000000000007</c:v>
                </c:pt>
                <c:pt idx="2601">
                  <c:v>18.814999999999991</c:v>
                </c:pt>
                <c:pt idx="2602">
                  <c:v>18.824999999999996</c:v>
                </c:pt>
                <c:pt idx="2603">
                  <c:v>18.835000000000008</c:v>
                </c:pt>
                <c:pt idx="2604">
                  <c:v>18.844999999999995</c:v>
                </c:pt>
                <c:pt idx="2605">
                  <c:v>18.854999999999993</c:v>
                </c:pt>
                <c:pt idx="2606">
                  <c:v>18.865000000000009</c:v>
                </c:pt>
                <c:pt idx="2607">
                  <c:v>18.875000000000004</c:v>
                </c:pt>
                <c:pt idx="2608">
                  <c:v>18.885000000000002</c:v>
                </c:pt>
                <c:pt idx="2609">
                  <c:v>18.895000000000003</c:v>
                </c:pt>
                <c:pt idx="2610">
                  <c:v>18.904999999999998</c:v>
                </c:pt>
                <c:pt idx="2611">
                  <c:v>18.915000000000003</c:v>
                </c:pt>
                <c:pt idx="2612">
                  <c:v>18.925000000000004</c:v>
                </c:pt>
                <c:pt idx="2613">
                  <c:v>18.935000000000002</c:v>
                </c:pt>
                <c:pt idx="2614">
                  <c:v>18.945000000000004</c:v>
                </c:pt>
                <c:pt idx="2615">
                  <c:v>18.955000000000002</c:v>
                </c:pt>
                <c:pt idx="2616">
                  <c:v>18.965</c:v>
                </c:pt>
                <c:pt idx="2617">
                  <c:v>18.975000000000001</c:v>
                </c:pt>
                <c:pt idx="2618">
                  <c:v>18.984999999999999</c:v>
                </c:pt>
                <c:pt idx="2619">
                  <c:v>18.995000000000001</c:v>
                </c:pt>
                <c:pt idx="2620">
                  <c:v>19.004999999999995</c:v>
                </c:pt>
                <c:pt idx="2621">
                  <c:v>19.014999999999997</c:v>
                </c:pt>
                <c:pt idx="2622">
                  <c:v>19.025000000000006</c:v>
                </c:pt>
                <c:pt idx="2623">
                  <c:v>19.034999999999993</c:v>
                </c:pt>
                <c:pt idx="2624">
                  <c:v>19.044999999999995</c:v>
                </c:pt>
                <c:pt idx="2625">
                  <c:v>19.055000000000007</c:v>
                </c:pt>
                <c:pt idx="2626">
                  <c:v>19.064999999999991</c:v>
                </c:pt>
                <c:pt idx="2627">
                  <c:v>19.074999999999996</c:v>
                </c:pt>
                <c:pt idx="2628">
                  <c:v>19.085000000000004</c:v>
                </c:pt>
                <c:pt idx="2629">
                  <c:v>19.094999999999992</c:v>
                </c:pt>
                <c:pt idx="2630">
                  <c:v>19.104999999999993</c:v>
                </c:pt>
                <c:pt idx="2631">
                  <c:v>19.115000000000006</c:v>
                </c:pt>
                <c:pt idx="2632">
                  <c:v>19.125000000000004</c:v>
                </c:pt>
                <c:pt idx="2633">
                  <c:v>19.135000000000002</c:v>
                </c:pt>
                <c:pt idx="2634">
                  <c:v>19.145000000000007</c:v>
                </c:pt>
                <c:pt idx="2635">
                  <c:v>19.155000000000005</c:v>
                </c:pt>
                <c:pt idx="2636">
                  <c:v>19.165000000000003</c:v>
                </c:pt>
                <c:pt idx="2637">
                  <c:v>19.175000000000004</c:v>
                </c:pt>
                <c:pt idx="2638">
                  <c:v>19.185000000000002</c:v>
                </c:pt>
                <c:pt idx="2639">
                  <c:v>19.195000000000004</c:v>
                </c:pt>
                <c:pt idx="2640">
                  <c:v>19.205000000000002</c:v>
                </c:pt>
                <c:pt idx="2641">
                  <c:v>19.215</c:v>
                </c:pt>
                <c:pt idx="2642">
                  <c:v>19.225000000000001</c:v>
                </c:pt>
                <c:pt idx="2643">
                  <c:v>19.234999999999999</c:v>
                </c:pt>
                <c:pt idx="2644">
                  <c:v>19.245000000000001</c:v>
                </c:pt>
                <c:pt idx="2645">
                  <c:v>19.254999999999999</c:v>
                </c:pt>
                <c:pt idx="2646">
                  <c:v>19.264999999999997</c:v>
                </c:pt>
                <c:pt idx="2647">
                  <c:v>19.275000000000006</c:v>
                </c:pt>
                <c:pt idx="2648">
                  <c:v>19.284999999999993</c:v>
                </c:pt>
                <c:pt idx="2649">
                  <c:v>19.294999999999995</c:v>
                </c:pt>
                <c:pt idx="2650">
                  <c:v>19.305000000000007</c:v>
                </c:pt>
                <c:pt idx="2651">
                  <c:v>19.314999999999991</c:v>
                </c:pt>
                <c:pt idx="2652">
                  <c:v>19.324999999999996</c:v>
                </c:pt>
                <c:pt idx="2653">
                  <c:v>19.335000000000004</c:v>
                </c:pt>
                <c:pt idx="2654">
                  <c:v>19.344999999999992</c:v>
                </c:pt>
                <c:pt idx="2655">
                  <c:v>19.354999999999993</c:v>
                </c:pt>
                <c:pt idx="2656">
                  <c:v>19.365000000000006</c:v>
                </c:pt>
                <c:pt idx="2657">
                  <c:v>19.375000000000004</c:v>
                </c:pt>
                <c:pt idx="2658">
                  <c:v>19.385000000000002</c:v>
                </c:pt>
                <c:pt idx="2659">
                  <c:v>19.395000000000007</c:v>
                </c:pt>
                <c:pt idx="2660">
                  <c:v>19.405000000000005</c:v>
                </c:pt>
                <c:pt idx="2661">
                  <c:v>19.414999999999999</c:v>
                </c:pt>
                <c:pt idx="2662">
                  <c:v>19.425000000000004</c:v>
                </c:pt>
                <c:pt idx="2663">
                  <c:v>19.435000000000002</c:v>
                </c:pt>
                <c:pt idx="2664">
                  <c:v>19.445000000000004</c:v>
                </c:pt>
                <c:pt idx="2665">
                  <c:v>19.455000000000002</c:v>
                </c:pt>
                <c:pt idx="2666">
                  <c:v>19.465</c:v>
                </c:pt>
                <c:pt idx="2667">
                  <c:v>19.475000000000001</c:v>
                </c:pt>
                <c:pt idx="2668">
                  <c:v>19.484999999999999</c:v>
                </c:pt>
                <c:pt idx="2669">
                  <c:v>19.495000000000001</c:v>
                </c:pt>
                <c:pt idx="2670">
                  <c:v>19.504999999999999</c:v>
                </c:pt>
                <c:pt idx="2671">
                  <c:v>19.514999999999997</c:v>
                </c:pt>
                <c:pt idx="2672">
                  <c:v>19.525000000000006</c:v>
                </c:pt>
                <c:pt idx="2673">
                  <c:v>19.534999999999997</c:v>
                </c:pt>
                <c:pt idx="2674">
                  <c:v>19.544999999999995</c:v>
                </c:pt>
                <c:pt idx="2675">
                  <c:v>19.555000000000007</c:v>
                </c:pt>
                <c:pt idx="2676">
                  <c:v>19.564999999999991</c:v>
                </c:pt>
                <c:pt idx="2677">
                  <c:v>19.574999999999996</c:v>
                </c:pt>
                <c:pt idx="2678">
                  <c:v>19.585000000000004</c:v>
                </c:pt>
                <c:pt idx="2679">
                  <c:v>19.594999999999992</c:v>
                </c:pt>
                <c:pt idx="2680">
                  <c:v>19.604999999999993</c:v>
                </c:pt>
                <c:pt idx="2681">
                  <c:v>19.615000000000006</c:v>
                </c:pt>
                <c:pt idx="2682">
                  <c:v>19.625000000000004</c:v>
                </c:pt>
                <c:pt idx="2683">
                  <c:v>19.635000000000002</c:v>
                </c:pt>
                <c:pt idx="2684">
                  <c:v>19.645000000000003</c:v>
                </c:pt>
                <c:pt idx="2685">
                  <c:v>19.655000000000005</c:v>
                </c:pt>
                <c:pt idx="2686">
                  <c:v>19.664999999999999</c:v>
                </c:pt>
                <c:pt idx="2687">
                  <c:v>19.675000000000004</c:v>
                </c:pt>
                <c:pt idx="2688">
                  <c:v>19.685000000000002</c:v>
                </c:pt>
                <c:pt idx="2689">
                  <c:v>19.695000000000004</c:v>
                </c:pt>
                <c:pt idx="2690">
                  <c:v>19.705000000000002</c:v>
                </c:pt>
                <c:pt idx="2691">
                  <c:v>19.715</c:v>
                </c:pt>
                <c:pt idx="2692">
                  <c:v>19.725000000000001</c:v>
                </c:pt>
                <c:pt idx="2693">
                  <c:v>19.734999999999999</c:v>
                </c:pt>
                <c:pt idx="2694">
                  <c:v>19.745000000000001</c:v>
                </c:pt>
                <c:pt idx="2695">
                  <c:v>19.754999999999999</c:v>
                </c:pt>
                <c:pt idx="2696">
                  <c:v>19.764999999999997</c:v>
                </c:pt>
                <c:pt idx="2697">
                  <c:v>19.775000000000009</c:v>
                </c:pt>
                <c:pt idx="2698">
                  <c:v>19.784999999999997</c:v>
                </c:pt>
                <c:pt idx="2699">
                  <c:v>19.794999999999995</c:v>
                </c:pt>
                <c:pt idx="2700">
                  <c:v>19.805000000000007</c:v>
                </c:pt>
                <c:pt idx="2701">
                  <c:v>19.814999999999994</c:v>
                </c:pt>
                <c:pt idx="2702">
                  <c:v>19.824999999999996</c:v>
                </c:pt>
                <c:pt idx="2703">
                  <c:v>19.835000000000004</c:v>
                </c:pt>
                <c:pt idx="2704">
                  <c:v>19.844999999999992</c:v>
                </c:pt>
                <c:pt idx="2705">
                  <c:v>19.854999999999993</c:v>
                </c:pt>
                <c:pt idx="2706">
                  <c:v>19.865000000000002</c:v>
                </c:pt>
                <c:pt idx="2707">
                  <c:v>19.874999999999993</c:v>
                </c:pt>
                <c:pt idx="2708">
                  <c:v>19.885000000000002</c:v>
                </c:pt>
                <c:pt idx="2709">
                  <c:v>19.895000000000003</c:v>
                </c:pt>
                <c:pt idx="2710">
                  <c:v>19.904999999999998</c:v>
                </c:pt>
                <c:pt idx="2711">
                  <c:v>19.914999999999999</c:v>
                </c:pt>
                <c:pt idx="2712">
                  <c:v>19.925000000000004</c:v>
                </c:pt>
                <c:pt idx="2713">
                  <c:v>19.935000000000006</c:v>
                </c:pt>
                <c:pt idx="2714">
                  <c:v>19.945</c:v>
                </c:pt>
                <c:pt idx="2715">
                  <c:v>19.955000000000002</c:v>
                </c:pt>
                <c:pt idx="2716">
                  <c:v>19.965000000000003</c:v>
                </c:pt>
                <c:pt idx="2717">
                  <c:v>19.975000000000001</c:v>
                </c:pt>
                <c:pt idx="2718">
                  <c:v>19.985000000000003</c:v>
                </c:pt>
                <c:pt idx="2719">
                  <c:v>19.995000000000001</c:v>
                </c:pt>
                <c:pt idx="2720">
                  <c:v>20.004999999999999</c:v>
                </c:pt>
                <c:pt idx="2721">
                  <c:v>20.014999999999997</c:v>
                </c:pt>
                <c:pt idx="2722">
                  <c:v>20.025000000000009</c:v>
                </c:pt>
                <c:pt idx="2723">
                  <c:v>20.034999999999997</c:v>
                </c:pt>
                <c:pt idx="2724">
                  <c:v>20.044999999999995</c:v>
                </c:pt>
                <c:pt idx="2725">
                  <c:v>20.055000000000007</c:v>
                </c:pt>
                <c:pt idx="2726">
                  <c:v>20.064999999999994</c:v>
                </c:pt>
                <c:pt idx="2727">
                  <c:v>20.074999999999996</c:v>
                </c:pt>
                <c:pt idx="2728">
                  <c:v>20.085000000000004</c:v>
                </c:pt>
                <c:pt idx="2729">
                  <c:v>20.094999999999992</c:v>
                </c:pt>
                <c:pt idx="2730">
                  <c:v>20.104999999999993</c:v>
                </c:pt>
                <c:pt idx="2731">
                  <c:v>20.115000000000006</c:v>
                </c:pt>
                <c:pt idx="2732">
                  <c:v>20.124999999999993</c:v>
                </c:pt>
                <c:pt idx="2733">
                  <c:v>20.135000000000002</c:v>
                </c:pt>
                <c:pt idx="2734">
                  <c:v>20.145000000000003</c:v>
                </c:pt>
                <c:pt idx="2735">
                  <c:v>20.154999999999998</c:v>
                </c:pt>
                <c:pt idx="2736">
                  <c:v>20.164999999999999</c:v>
                </c:pt>
                <c:pt idx="2737">
                  <c:v>20.175000000000004</c:v>
                </c:pt>
                <c:pt idx="2738">
                  <c:v>20.185000000000002</c:v>
                </c:pt>
                <c:pt idx="2739">
                  <c:v>20.195</c:v>
                </c:pt>
                <c:pt idx="2740">
                  <c:v>20.204999999999998</c:v>
                </c:pt>
                <c:pt idx="2741">
                  <c:v>20.215000000000003</c:v>
                </c:pt>
                <c:pt idx="2742">
                  <c:v>20.224999999999998</c:v>
                </c:pt>
                <c:pt idx="2743">
                  <c:v>20.234999999999999</c:v>
                </c:pt>
                <c:pt idx="2744">
                  <c:v>20.245000000000001</c:v>
                </c:pt>
                <c:pt idx="2745">
                  <c:v>20.254999999999999</c:v>
                </c:pt>
                <c:pt idx="2746">
                  <c:v>20.265000000000001</c:v>
                </c:pt>
                <c:pt idx="2747">
                  <c:v>20.275000000000009</c:v>
                </c:pt>
                <c:pt idx="2748">
                  <c:v>20.284999999999997</c:v>
                </c:pt>
                <c:pt idx="2749">
                  <c:v>20.294999999999995</c:v>
                </c:pt>
                <c:pt idx="2750">
                  <c:v>20.30500000000001</c:v>
                </c:pt>
                <c:pt idx="2751">
                  <c:v>20.314999999999994</c:v>
                </c:pt>
                <c:pt idx="2752">
                  <c:v>20.325000000000003</c:v>
                </c:pt>
                <c:pt idx="2753">
                  <c:v>20.335000000000004</c:v>
                </c:pt>
                <c:pt idx="2754">
                  <c:v>20.344999999999992</c:v>
                </c:pt>
                <c:pt idx="2755">
                  <c:v>20.354999999999993</c:v>
                </c:pt>
                <c:pt idx="2756">
                  <c:v>20.365000000000006</c:v>
                </c:pt>
                <c:pt idx="2757">
                  <c:v>20.374999999999993</c:v>
                </c:pt>
                <c:pt idx="2758">
                  <c:v>20.385000000000002</c:v>
                </c:pt>
                <c:pt idx="2759">
                  <c:v>20.395000000000003</c:v>
                </c:pt>
                <c:pt idx="2760">
                  <c:v>20.404999999999998</c:v>
                </c:pt>
                <c:pt idx="2761">
                  <c:v>20.414999999999999</c:v>
                </c:pt>
                <c:pt idx="2762">
                  <c:v>20.425000000000004</c:v>
                </c:pt>
                <c:pt idx="2763">
                  <c:v>20.435000000000002</c:v>
                </c:pt>
                <c:pt idx="2764">
                  <c:v>20.445</c:v>
                </c:pt>
                <c:pt idx="2765">
                  <c:v>20.454999999999998</c:v>
                </c:pt>
                <c:pt idx="2766">
                  <c:v>20.465000000000003</c:v>
                </c:pt>
                <c:pt idx="2767">
                  <c:v>20.474999999999998</c:v>
                </c:pt>
                <c:pt idx="2768">
                  <c:v>20.484999999999999</c:v>
                </c:pt>
                <c:pt idx="2769">
                  <c:v>20.495000000000001</c:v>
                </c:pt>
                <c:pt idx="2770">
                  <c:v>20.504999999999995</c:v>
                </c:pt>
                <c:pt idx="2771">
                  <c:v>20.514999999999997</c:v>
                </c:pt>
                <c:pt idx="2772">
                  <c:v>20.525000000000009</c:v>
                </c:pt>
                <c:pt idx="2773">
                  <c:v>20.534999999999993</c:v>
                </c:pt>
                <c:pt idx="2774">
                  <c:v>20.544999999999998</c:v>
                </c:pt>
                <c:pt idx="2775">
                  <c:v>20.55500000000001</c:v>
                </c:pt>
                <c:pt idx="2776">
                  <c:v>20.564999999999994</c:v>
                </c:pt>
                <c:pt idx="2777">
                  <c:v>20.575000000000003</c:v>
                </c:pt>
                <c:pt idx="2778">
                  <c:v>20.585000000000008</c:v>
                </c:pt>
                <c:pt idx="2779">
                  <c:v>20.594999999999992</c:v>
                </c:pt>
                <c:pt idx="2780">
                  <c:v>20.605</c:v>
                </c:pt>
                <c:pt idx="2781">
                  <c:v>20.615000000000006</c:v>
                </c:pt>
                <c:pt idx="2782">
                  <c:v>20.625000000000004</c:v>
                </c:pt>
                <c:pt idx="2783">
                  <c:v>20.634999999999998</c:v>
                </c:pt>
                <c:pt idx="2784">
                  <c:v>20.645000000000003</c:v>
                </c:pt>
                <c:pt idx="2785">
                  <c:v>20.654999999999998</c:v>
                </c:pt>
                <c:pt idx="2786">
                  <c:v>20.664999999999999</c:v>
                </c:pt>
                <c:pt idx="2787">
                  <c:v>20.675000000000001</c:v>
                </c:pt>
                <c:pt idx="2788">
                  <c:v>20.685000000000002</c:v>
                </c:pt>
                <c:pt idx="2789">
                  <c:v>20.695</c:v>
                </c:pt>
                <c:pt idx="2790">
                  <c:v>20.705000000000002</c:v>
                </c:pt>
                <c:pt idx="2791">
                  <c:v>20.715000000000003</c:v>
                </c:pt>
                <c:pt idx="2792">
                  <c:v>20.724999999999998</c:v>
                </c:pt>
                <c:pt idx="2793">
                  <c:v>20.734999999999999</c:v>
                </c:pt>
                <c:pt idx="2794">
                  <c:v>20.745000000000001</c:v>
                </c:pt>
                <c:pt idx="2795">
                  <c:v>20.754999999999995</c:v>
                </c:pt>
                <c:pt idx="2796">
                  <c:v>20.764999999999997</c:v>
                </c:pt>
                <c:pt idx="2797">
                  <c:v>20.775000000000009</c:v>
                </c:pt>
                <c:pt idx="2798">
                  <c:v>20.784999999999993</c:v>
                </c:pt>
                <c:pt idx="2799">
                  <c:v>20.794999999999998</c:v>
                </c:pt>
                <c:pt idx="2800">
                  <c:v>20.80500000000001</c:v>
                </c:pt>
                <c:pt idx="2801">
                  <c:v>20.814999999999994</c:v>
                </c:pt>
                <c:pt idx="2802">
                  <c:v>20.825000000000003</c:v>
                </c:pt>
                <c:pt idx="2803">
                  <c:v>20.835000000000008</c:v>
                </c:pt>
                <c:pt idx="2804">
                  <c:v>20.844999999999992</c:v>
                </c:pt>
                <c:pt idx="2805">
                  <c:v>20.855</c:v>
                </c:pt>
                <c:pt idx="2806">
                  <c:v>20.865000000000006</c:v>
                </c:pt>
                <c:pt idx="2807">
                  <c:v>20.875000000000004</c:v>
                </c:pt>
                <c:pt idx="2808">
                  <c:v>20.885000000000002</c:v>
                </c:pt>
                <c:pt idx="2809">
                  <c:v>20.895000000000003</c:v>
                </c:pt>
                <c:pt idx="2810">
                  <c:v>20.904999999999998</c:v>
                </c:pt>
                <c:pt idx="2811">
                  <c:v>20.914999999999999</c:v>
                </c:pt>
                <c:pt idx="2812">
                  <c:v>20.925000000000004</c:v>
                </c:pt>
                <c:pt idx="2813">
                  <c:v>20.935000000000002</c:v>
                </c:pt>
                <c:pt idx="2814">
                  <c:v>20.945</c:v>
                </c:pt>
                <c:pt idx="2815">
                  <c:v>20.954999999999998</c:v>
                </c:pt>
                <c:pt idx="2816">
                  <c:v>20.965000000000003</c:v>
                </c:pt>
                <c:pt idx="2817">
                  <c:v>20.974999999999998</c:v>
                </c:pt>
                <c:pt idx="2818">
                  <c:v>20.984999999999999</c:v>
                </c:pt>
                <c:pt idx="2819">
                  <c:v>20.995000000000001</c:v>
                </c:pt>
                <c:pt idx="2820">
                  <c:v>21.004999999999995</c:v>
                </c:pt>
                <c:pt idx="2821">
                  <c:v>21.014999999999997</c:v>
                </c:pt>
                <c:pt idx="2822">
                  <c:v>21.025000000000009</c:v>
                </c:pt>
                <c:pt idx="2823">
                  <c:v>21.034999999999993</c:v>
                </c:pt>
                <c:pt idx="2824">
                  <c:v>21.044999999999995</c:v>
                </c:pt>
                <c:pt idx="2825">
                  <c:v>21.05500000000001</c:v>
                </c:pt>
                <c:pt idx="2826">
                  <c:v>21.064999999999994</c:v>
                </c:pt>
                <c:pt idx="2827">
                  <c:v>21.075000000000003</c:v>
                </c:pt>
                <c:pt idx="2828">
                  <c:v>21.085000000000008</c:v>
                </c:pt>
                <c:pt idx="2829">
                  <c:v>21.094999999999995</c:v>
                </c:pt>
                <c:pt idx="2830">
                  <c:v>21.105</c:v>
                </c:pt>
                <c:pt idx="2831">
                  <c:v>21.115000000000006</c:v>
                </c:pt>
                <c:pt idx="2832">
                  <c:v>21.125000000000004</c:v>
                </c:pt>
                <c:pt idx="2833">
                  <c:v>21.135000000000002</c:v>
                </c:pt>
                <c:pt idx="2834">
                  <c:v>21.145000000000003</c:v>
                </c:pt>
                <c:pt idx="2835">
                  <c:v>21.154999999999998</c:v>
                </c:pt>
                <c:pt idx="2836">
                  <c:v>21.164999999999999</c:v>
                </c:pt>
                <c:pt idx="2837">
                  <c:v>21.175000000000004</c:v>
                </c:pt>
                <c:pt idx="2838">
                  <c:v>21.185000000000002</c:v>
                </c:pt>
                <c:pt idx="2839">
                  <c:v>21.195</c:v>
                </c:pt>
                <c:pt idx="2840">
                  <c:v>21.204999999999998</c:v>
                </c:pt>
                <c:pt idx="2841">
                  <c:v>21.215000000000003</c:v>
                </c:pt>
                <c:pt idx="2842">
                  <c:v>21.224999999999998</c:v>
                </c:pt>
                <c:pt idx="2843">
                  <c:v>21.234999999999999</c:v>
                </c:pt>
                <c:pt idx="2844">
                  <c:v>21.245000000000001</c:v>
                </c:pt>
                <c:pt idx="2845">
                  <c:v>21.254999999999995</c:v>
                </c:pt>
                <c:pt idx="2846">
                  <c:v>21.264999999999997</c:v>
                </c:pt>
                <c:pt idx="2847">
                  <c:v>21.275000000000006</c:v>
                </c:pt>
                <c:pt idx="2848">
                  <c:v>21.284999999999993</c:v>
                </c:pt>
                <c:pt idx="2849">
                  <c:v>21.294999999999995</c:v>
                </c:pt>
                <c:pt idx="2850">
                  <c:v>21.30500000000001</c:v>
                </c:pt>
                <c:pt idx="2851">
                  <c:v>21.314999999999991</c:v>
                </c:pt>
                <c:pt idx="2852">
                  <c:v>21.324999999999996</c:v>
                </c:pt>
                <c:pt idx="2853">
                  <c:v>21.335000000000008</c:v>
                </c:pt>
                <c:pt idx="2854">
                  <c:v>21.344999999999992</c:v>
                </c:pt>
                <c:pt idx="2855">
                  <c:v>21.355</c:v>
                </c:pt>
                <c:pt idx="2856">
                  <c:v>21.365000000000006</c:v>
                </c:pt>
                <c:pt idx="2857">
                  <c:v>21.375000000000004</c:v>
                </c:pt>
                <c:pt idx="2858">
                  <c:v>21.385000000000002</c:v>
                </c:pt>
                <c:pt idx="2859">
                  <c:v>21.395000000000003</c:v>
                </c:pt>
                <c:pt idx="2860">
                  <c:v>21.404999999999998</c:v>
                </c:pt>
                <c:pt idx="2861">
                  <c:v>21.415000000000003</c:v>
                </c:pt>
                <c:pt idx="2862">
                  <c:v>21.425000000000001</c:v>
                </c:pt>
                <c:pt idx="2863">
                  <c:v>21.435000000000006</c:v>
                </c:pt>
                <c:pt idx="2864">
                  <c:v>21.445</c:v>
                </c:pt>
                <c:pt idx="2865">
                  <c:v>21.455000000000002</c:v>
                </c:pt>
                <c:pt idx="2866">
                  <c:v>21.465000000000003</c:v>
                </c:pt>
                <c:pt idx="2867">
                  <c:v>21.474999999999998</c:v>
                </c:pt>
                <c:pt idx="2868">
                  <c:v>21.484999999999999</c:v>
                </c:pt>
                <c:pt idx="2869">
                  <c:v>21.495000000000008</c:v>
                </c:pt>
                <c:pt idx="2870">
                  <c:v>21.504999999999995</c:v>
                </c:pt>
                <c:pt idx="2871">
                  <c:v>21.514999999999997</c:v>
                </c:pt>
                <c:pt idx="2872">
                  <c:v>21.525000000000006</c:v>
                </c:pt>
                <c:pt idx="2873">
                  <c:v>21.534999999999993</c:v>
                </c:pt>
                <c:pt idx="2874">
                  <c:v>21.544999999999995</c:v>
                </c:pt>
                <c:pt idx="2875">
                  <c:v>21.55500000000001</c:v>
                </c:pt>
                <c:pt idx="2876">
                  <c:v>21.564999999999991</c:v>
                </c:pt>
                <c:pt idx="2877">
                  <c:v>21.574999999999996</c:v>
                </c:pt>
                <c:pt idx="2878">
                  <c:v>21.585000000000008</c:v>
                </c:pt>
                <c:pt idx="2879">
                  <c:v>21.594999999999992</c:v>
                </c:pt>
                <c:pt idx="2880">
                  <c:v>21.605</c:v>
                </c:pt>
                <c:pt idx="2881">
                  <c:v>21.615000000000006</c:v>
                </c:pt>
                <c:pt idx="2882">
                  <c:v>21.625000000000004</c:v>
                </c:pt>
                <c:pt idx="2883">
                  <c:v>21.635000000000002</c:v>
                </c:pt>
                <c:pt idx="2884">
                  <c:v>21.645000000000003</c:v>
                </c:pt>
                <c:pt idx="2885">
                  <c:v>21.655000000000005</c:v>
                </c:pt>
                <c:pt idx="2886">
                  <c:v>21.665000000000003</c:v>
                </c:pt>
                <c:pt idx="2887">
                  <c:v>21.675000000000004</c:v>
                </c:pt>
                <c:pt idx="2888">
                  <c:v>21.685000000000006</c:v>
                </c:pt>
                <c:pt idx="2889">
                  <c:v>21.695000000000004</c:v>
                </c:pt>
                <c:pt idx="2890">
                  <c:v>21.705000000000002</c:v>
                </c:pt>
                <c:pt idx="2891">
                  <c:v>21.715000000000003</c:v>
                </c:pt>
                <c:pt idx="2892">
                  <c:v>21.724999999999998</c:v>
                </c:pt>
                <c:pt idx="2893">
                  <c:v>21.734999999999999</c:v>
                </c:pt>
                <c:pt idx="2894">
                  <c:v>21.745000000000008</c:v>
                </c:pt>
                <c:pt idx="2895">
                  <c:v>21.754999999999995</c:v>
                </c:pt>
                <c:pt idx="2896">
                  <c:v>21.764999999999993</c:v>
                </c:pt>
                <c:pt idx="2897">
                  <c:v>21.775000000000006</c:v>
                </c:pt>
                <c:pt idx="2898">
                  <c:v>21.784999999999989</c:v>
                </c:pt>
                <c:pt idx="2899">
                  <c:v>21.794999999999995</c:v>
                </c:pt>
                <c:pt idx="2900">
                  <c:v>21.805000000000007</c:v>
                </c:pt>
                <c:pt idx="2901">
                  <c:v>21.814999999999991</c:v>
                </c:pt>
                <c:pt idx="2902">
                  <c:v>21.824999999999992</c:v>
                </c:pt>
                <c:pt idx="2903">
                  <c:v>21.835000000000008</c:v>
                </c:pt>
                <c:pt idx="2904">
                  <c:v>21.844999999999992</c:v>
                </c:pt>
                <c:pt idx="2905">
                  <c:v>21.855</c:v>
                </c:pt>
                <c:pt idx="2906">
                  <c:v>21.865000000000006</c:v>
                </c:pt>
                <c:pt idx="2907">
                  <c:v>21.875000000000004</c:v>
                </c:pt>
                <c:pt idx="2908">
                  <c:v>21.885000000000002</c:v>
                </c:pt>
                <c:pt idx="2909">
                  <c:v>21.895000000000003</c:v>
                </c:pt>
                <c:pt idx="2910">
                  <c:v>21.905000000000005</c:v>
                </c:pt>
                <c:pt idx="2911">
                  <c:v>21.915000000000003</c:v>
                </c:pt>
                <c:pt idx="2912">
                  <c:v>21.925000000000004</c:v>
                </c:pt>
                <c:pt idx="2913">
                  <c:v>21.935000000000006</c:v>
                </c:pt>
                <c:pt idx="2914">
                  <c:v>21.945000000000004</c:v>
                </c:pt>
                <c:pt idx="2915">
                  <c:v>21.955000000000002</c:v>
                </c:pt>
                <c:pt idx="2916">
                  <c:v>21.965000000000003</c:v>
                </c:pt>
                <c:pt idx="2917">
                  <c:v>21.974999999999998</c:v>
                </c:pt>
                <c:pt idx="2918">
                  <c:v>21.984999999999999</c:v>
                </c:pt>
                <c:pt idx="2919">
                  <c:v>21.995000000000008</c:v>
                </c:pt>
                <c:pt idx="2920">
                  <c:v>22.004999999999995</c:v>
                </c:pt>
                <c:pt idx="2921">
                  <c:v>22.014999999999993</c:v>
                </c:pt>
                <c:pt idx="2922">
                  <c:v>22.025000000000006</c:v>
                </c:pt>
                <c:pt idx="2923">
                  <c:v>22.034999999999989</c:v>
                </c:pt>
                <c:pt idx="2924">
                  <c:v>22.044999999999995</c:v>
                </c:pt>
                <c:pt idx="2925">
                  <c:v>22.055000000000007</c:v>
                </c:pt>
                <c:pt idx="2926">
                  <c:v>22.064999999999991</c:v>
                </c:pt>
                <c:pt idx="2927">
                  <c:v>22.074999999999992</c:v>
                </c:pt>
                <c:pt idx="2928">
                  <c:v>22.085000000000004</c:v>
                </c:pt>
                <c:pt idx="2929">
                  <c:v>22.094999999999992</c:v>
                </c:pt>
                <c:pt idx="2930">
                  <c:v>22.10499999999999</c:v>
                </c:pt>
                <c:pt idx="2931">
                  <c:v>22.115000000000006</c:v>
                </c:pt>
                <c:pt idx="2932">
                  <c:v>22.125000000000004</c:v>
                </c:pt>
                <c:pt idx="2933">
                  <c:v>22.135000000000002</c:v>
                </c:pt>
                <c:pt idx="2934">
                  <c:v>22.145000000000003</c:v>
                </c:pt>
                <c:pt idx="2935">
                  <c:v>22.155000000000005</c:v>
                </c:pt>
                <c:pt idx="2936">
                  <c:v>22.165000000000003</c:v>
                </c:pt>
                <c:pt idx="2937">
                  <c:v>22.175000000000004</c:v>
                </c:pt>
                <c:pt idx="2938">
                  <c:v>22.185000000000006</c:v>
                </c:pt>
                <c:pt idx="2939">
                  <c:v>22.195</c:v>
                </c:pt>
                <c:pt idx="2940">
                  <c:v>22.205000000000002</c:v>
                </c:pt>
                <c:pt idx="2941">
                  <c:v>22.215000000000003</c:v>
                </c:pt>
                <c:pt idx="2942">
                  <c:v>22.225000000000001</c:v>
                </c:pt>
                <c:pt idx="2943">
                  <c:v>22.234999999999999</c:v>
                </c:pt>
                <c:pt idx="2944">
                  <c:v>22.245000000000008</c:v>
                </c:pt>
                <c:pt idx="2945">
                  <c:v>22.254999999999995</c:v>
                </c:pt>
                <c:pt idx="2946">
                  <c:v>22.264999999999997</c:v>
                </c:pt>
                <c:pt idx="2947">
                  <c:v>22.275000000000006</c:v>
                </c:pt>
                <c:pt idx="2948">
                  <c:v>22.284999999999993</c:v>
                </c:pt>
                <c:pt idx="2949">
                  <c:v>22.294999999999995</c:v>
                </c:pt>
                <c:pt idx="2950">
                  <c:v>22.305000000000007</c:v>
                </c:pt>
                <c:pt idx="2951">
                  <c:v>22.314999999999991</c:v>
                </c:pt>
                <c:pt idx="2952">
                  <c:v>22.324999999999992</c:v>
                </c:pt>
                <c:pt idx="2953">
                  <c:v>22.335000000000004</c:v>
                </c:pt>
                <c:pt idx="2954">
                  <c:v>22.344999999999992</c:v>
                </c:pt>
                <c:pt idx="2955">
                  <c:v>22.35499999999999</c:v>
                </c:pt>
                <c:pt idx="2956">
                  <c:v>22.365000000000006</c:v>
                </c:pt>
                <c:pt idx="2957">
                  <c:v>22.375000000000004</c:v>
                </c:pt>
                <c:pt idx="2958">
                  <c:v>22.385000000000002</c:v>
                </c:pt>
                <c:pt idx="2959">
                  <c:v>22.395000000000003</c:v>
                </c:pt>
                <c:pt idx="2960">
                  <c:v>22.405000000000005</c:v>
                </c:pt>
                <c:pt idx="2961">
                  <c:v>22.415000000000003</c:v>
                </c:pt>
                <c:pt idx="2962">
                  <c:v>22.425000000000004</c:v>
                </c:pt>
                <c:pt idx="2963">
                  <c:v>22.435000000000006</c:v>
                </c:pt>
                <c:pt idx="2964">
                  <c:v>22.445</c:v>
                </c:pt>
                <c:pt idx="2965">
                  <c:v>22.455000000000002</c:v>
                </c:pt>
                <c:pt idx="2966">
                  <c:v>22.465000000000003</c:v>
                </c:pt>
                <c:pt idx="2967">
                  <c:v>22.475000000000001</c:v>
                </c:pt>
                <c:pt idx="2968">
                  <c:v>22.485000000000003</c:v>
                </c:pt>
                <c:pt idx="2969">
                  <c:v>22.495000000000008</c:v>
                </c:pt>
                <c:pt idx="2970">
                  <c:v>22.504999999999999</c:v>
                </c:pt>
                <c:pt idx="2971">
                  <c:v>22.514999999999997</c:v>
                </c:pt>
                <c:pt idx="2972">
                  <c:v>22.525000000000006</c:v>
                </c:pt>
                <c:pt idx="2973">
                  <c:v>22.534999999999993</c:v>
                </c:pt>
                <c:pt idx="2974">
                  <c:v>22.544999999999995</c:v>
                </c:pt>
                <c:pt idx="2975">
                  <c:v>22.555000000000007</c:v>
                </c:pt>
                <c:pt idx="2976">
                  <c:v>22.564999999999991</c:v>
                </c:pt>
                <c:pt idx="2977">
                  <c:v>22.574999999999992</c:v>
                </c:pt>
                <c:pt idx="2978">
                  <c:v>22.585000000000004</c:v>
                </c:pt>
                <c:pt idx="2979">
                  <c:v>22.594999999999992</c:v>
                </c:pt>
                <c:pt idx="2980">
                  <c:v>22.60499999999999</c:v>
                </c:pt>
                <c:pt idx="2981">
                  <c:v>22.615000000000006</c:v>
                </c:pt>
                <c:pt idx="2982">
                  <c:v>22.625000000000004</c:v>
                </c:pt>
                <c:pt idx="2983">
                  <c:v>22.634999999999998</c:v>
                </c:pt>
                <c:pt idx="2984">
                  <c:v>22.645000000000003</c:v>
                </c:pt>
                <c:pt idx="2985">
                  <c:v>22.655000000000005</c:v>
                </c:pt>
                <c:pt idx="2986">
                  <c:v>22.665000000000003</c:v>
                </c:pt>
                <c:pt idx="2987">
                  <c:v>22.675000000000004</c:v>
                </c:pt>
                <c:pt idx="2988">
                  <c:v>22.685000000000006</c:v>
                </c:pt>
                <c:pt idx="2989">
                  <c:v>22.695000000000004</c:v>
                </c:pt>
                <c:pt idx="2990">
                  <c:v>22.705000000000002</c:v>
                </c:pt>
                <c:pt idx="2991">
                  <c:v>22.715000000000011</c:v>
                </c:pt>
                <c:pt idx="2992">
                  <c:v>22.725000000000001</c:v>
                </c:pt>
                <c:pt idx="2993">
                  <c:v>22.735000000000003</c:v>
                </c:pt>
                <c:pt idx="2994">
                  <c:v>22.745000000000008</c:v>
                </c:pt>
                <c:pt idx="2995">
                  <c:v>22.754999999999999</c:v>
                </c:pt>
                <c:pt idx="2996">
                  <c:v>22.764999999999997</c:v>
                </c:pt>
                <c:pt idx="2997">
                  <c:v>22.775000000000006</c:v>
                </c:pt>
                <c:pt idx="2998">
                  <c:v>22.784999999999993</c:v>
                </c:pt>
                <c:pt idx="2999">
                  <c:v>22.794999999999995</c:v>
                </c:pt>
                <c:pt idx="3000">
                  <c:v>22.805000000000007</c:v>
                </c:pt>
                <c:pt idx="3001">
                  <c:v>22.814999999999991</c:v>
                </c:pt>
                <c:pt idx="3002">
                  <c:v>22.824999999999992</c:v>
                </c:pt>
                <c:pt idx="3003">
                  <c:v>22.835000000000004</c:v>
                </c:pt>
                <c:pt idx="3004">
                  <c:v>22.844999999999992</c:v>
                </c:pt>
                <c:pt idx="3005">
                  <c:v>22.85499999999999</c:v>
                </c:pt>
                <c:pt idx="3006">
                  <c:v>22.865000000000006</c:v>
                </c:pt>
                <c:pt idx="3007">
                  <c:v>22.875000000000004</c:v>
                </c:pt>
                <c:pt idx="3008">
                  <c:v>22.884999999999998</c:v>
                </c:pt>
                <c:pt idx="3009">
                  <c:v>22.895000000000003</c:v>
                </c:pt>
                <c:pt idx="3010">
                  <c:v>22.905000000000005</c:v>
                </c:pt>
                <c:pt idx="3011">
                  <c:v>22.915000000000003</c:v>
                </c:pt>
                <c:pt idx="3012">
                  <c:v>22.925000000000004</c:v>
                </c:pt>
                <c:pt idx="3013">
                  <c:v>22.935000000000006</c:v>
                </c:pt>
                <c:pt idx="3014">
                  <c:v>22.945</c:v>
                </c:pt>
                <c:pt idx="3015">
                  <c:v>22.955000000000002</c:v>
                </c:pt>
                <c:pt idx="3016">
                  <c:v>22.965000000000011</c:v>
                </c:pt>
                <c:pt idx="3017">
                  <c:v>22.975000000000001</c:v>
                </c:pt>
                <c:pt idx="3018">
                  <c:v>22.984999999999999</c:v>
                </c:pt>
                <c:pt idx="3019">
                  <c:v>22.995000000000012</c:v>
                </c:pt>
                <c:pt idx="3020">
                  <c:v>23.004999999999999</c:v>
                </c:pt>
                <c:pt idx="3021">
                  <c:v>23.015000000000001</c:v>
                </c:pt>
                <c:pt idx="3022">
                  <c:v>23.025000000000009</c:v>
                </c:pt>
                <c:pt idx="3023">
                  <c:v>23.034999999999993</c:v>
                </c:pt>
                <c:pt idx="3024">
                  <c:v>23.044999999999995</c:v>
                </c:pt>
                <c:pt idx="3025">
                  <c:v>23.055000000000007</c:v>
                </c:pt>
                <c:pt idx="3026">
                  <c:v>23.064999999999991</c:v>
                </c:pt>
                <c:pt idx="3027">
                  <c:v>23.074999999999996</c:v>
                </c:pt>
                <c:pt idx="3028">
                  <c:v>23.085000000000004</c:v>
                </c:pt>
                <c:pt idx="3029">
                  <c:v>23.094999999999992</c:v>
                </c:pt>
                <c:pt idx="3030">
                  <c:v>23.10499999999999</c:v>
                </c:pt>
                <c:pt idx="3031">
                  <c:v>23.115000000000006</c:v>
                </c:pt>
                <c:pt idx="3032">
                  <c:v>23.125000000000004</c:v>
                </c:pt>
                <c:pt idx="3033">
                  <c:v>23.134999999999998</c:v>
                </c:pt>
                <c:pt idx="3034">
                  <c:v>23.145000000000003</c:v>
                </c:pt>
                <c:pt idx="3035">
                  <c:v>23.155000000000005</c:v>
                </c:pt>
                <c:pt idx="3036">
                  <c:v>23.164999999999999</c:v>
                </c:pt>
                <c:pt idx="3037">
                  <c:v>23.175000000000004</c:v>
                </c:pt>
                <c:pt idx="3038">
                  <c:v>23.185000000000006</c:v>
                </c:pt>
                <c:pt idx="3039">
                  <c:v>23.195</c:v>
                </c:pt>
                <c:pt idx="3040">
                  <c:v>23.205000000000002</c:v>
                </c:pt>
                <c:pt idx="3041">
                  <c:v>23.215000000000011</c:v>
                </c:pt>
                <c:pt idx="3042">
                  <c:v>23.225000000000001</c:v>
                </c:pt>
                <c:pt idx="3043">
                  <c:v>23.234999999999999</c:v>
                </c:pt>
                <c:pt idx="3044">
                  <c:v>23.245000000000012</c:v>
                </c:pt>
                <c:pt idx="3045">
                  <c:v>23.254999999999999</c:v>
                </c:pt>
                <c:pt idx="3046">
                  <c:v>23.265000000000001</c:v>
                </c:pt>
                <c:pt idx="3047">
                  <c:v>23.275000000000009</c:v>
                </c:pt>
                <c:pt idx="3048">
                  <c:v>23.284999999999993</c:v>
                </c:pt>
                <c:pt idx="3049">
                  <c:v>23.294999999999995</c:v>
                </c:pt>
                <c:pt idx="3050">
                  <c:v>23.305000000000007</c:v>
                </c:pt>
                <c:pt idx="3051">
                  <c:v>23.314999999999991</c:v>
                </c:pt>
                <c:pt idx="3052">
                  <c:v>23.324999999999996</c:v>
                </c:pt>
                <c:pt idx="3053">
                  <c:v>23.335000000000004</c:v>
                </c:pt>
                <c:pt idx="3054">
                  <c:v>23.344999999999992</c:v>
                </c:pt>
                <c:pt idx="3055">
                  <c:v>23.35499999999999</c:v>
                </c:pt>
                <c:pt idx="3056">
                  <c:v>23.365000000000006</c:v>
                </c:pt>
                <c:pt idx="3057">
                  <c:v>23.375000000000004</c:v>
                </c:pt>
                <c:pt idx="3058">
                  <c:v>23.384999999999998</c:v>
                </c:pt>
                <c:pt idx="3059">
                  <c:v>23.395000000000003</c:v>
                </c:pt>
                <c:pt idx="3060">
                  <c:v>23.404999999999998</c:v>
                </c:pt>
                <c:pt idx="3061">
                  <c:v>23.414999999999999</c:v>
                </c:pt>
                <c:pt idx="3062">
                  <c:v>23.425000000000001</c:v>
                </c:pt>
                <c:pt idx="3063">
                  <c:v>23.435000000000006</c:v>
                </c:pt>
                <c:pt idx="3064">
                  <c:v>23.445</c:v>
                </c:pt>
                <c:pt idx="3065">
                  <c:v>23.455000000000002</c:v>
                </c:pt>
                <c:pt idx="3066">
                  <c:v>23.465000000000011</c:v>
                </c:pt>
                <c:pt idx="3067">
                  <c:v>23.474999999999998</c:v>
                </c:pt>
                <c:pt idx="3068">
                  <c:v>23.485000000000003</c:v>
                </c:pt>
                <c:pt idx="3069">
                  <c:v>23.495000000000012</c:v>
                </c:pt>
                <c:pt idx="3070">
                  <c:v>23.504999999999999</c:v>
                </c:pt>
                <c:pt idx="3071">
                  <c:v>23.515000000000001</c:v>
                </c:pt>
                <c:pt idx="3072">
                  <c:v>23.525000000000013</c:v>
                </c:pt>
                <c:pt idx="3073">
                  <c:v>23.534999999999993</c:v>
                </c:pt>
                <c:pt idx="3074">
                  <c:v>23.544999999999998</c:v>
                </c:pt>
                <c:pt idx="3075">
                  <c:v>23.555000000000007</c:v>
                </c:pt>
                <c:pt idx="3076">
                  <c:v>23.564999999999991</c:v>
                </c:pt>
                <c:pt idx="3077">
                  <c:v>23.574999999999996</c:v>
                </c:pt>
                <c:pt idx="3078">
                  <c:v>23.585000000000004</c:v>
                </c:pt>
                <c:pt idx="3079">
                  <c:v>23.594999999999992</c:v>
                </c:pt>
                <c:pt idx="3080">
                  <c:v>23.60499999999999</c:v>
                </c:pt>
                <c:pt idx="3081">
                  <c:v>23.615000000000002</c:v>
                </c:pt>
                <c:pt idx="3082">
                  <c:v>23.625000000000004</c:v>
                </c:pt>
                <c:pt idx="3083">
                  <c:v>23.634999999999998</c:v>
                </c:pt>
                <c:pt idx="3084">
                  <c:v>23.645000000000003</c:v>
                </c:pt>
                <c:pt idx="3085">
                  <c:v>23.654999999999998</c:v>
                </c:pt>
                <c:pt idx="3086">
                  <c:v>23.664999999999999</c:v>
                </c:pt>
                <c:pt idx="3087">
                  <c:v>23.675000000000001</c:v>
                </c:pt>
                <c:pt idx="3088">
                  <c:v>23.685000000000006</c:v>
                </c:pt>
                <c:pt idx="3089">
                  <c:v>23.695</c:v>
                </c:pt>
                <c:pt idx="3090">
                  <c:v>23.705000000000002</c:v>
                </c:pt>
                <c:pt idx="3091">
                  <c:v>23.715000000000011</c:v>
                </c:pt>
                <c:pt idx="3092">
                  <c:v>23.724999999999998</c:v>
                </c:pt>
                <c:pt idx="3093">
                  <c:v>23.735000000000003</c:v>
                </c:pt>
                <c:pt idx="3094">
                  <c:v>23.745000000000012</c:v>
                </c:pt>
                <c:pt idx="3095">
                  <c:v>23.754999999999999</c:v>
                </c:pt>
                <c:pt idx="3096">
                  <c:v>23.765000000000001</c:v>
                </c:pt>
                <c:pt idx="3097">
                  <c:v>23.775000000000013</c:v>
                </c:pt>
                <c:pt idx="3098">
                  <c:v>23.784999999999993</c:v>
                </c:pt>
                <c:pt idx="3099">
                  <c:v>23.794999999999998</c:v>
                </c:pt>
                <c:pt idx="3100">
                  <c:v>23.805000000000007</c:v>
                </c:pt>
                <c:pt idx="3101">
                  <c:v>23.814999999999991</c:v>
                </c:pt>
                <c:pt idx="3102">
                  <c:v>23.824999999999996</c:v>
                </c:pt>
                <c:pt idx="3103">
                  <c:v>23.835000000000004</c:v>
                </c:pt>
                <c:pt idx="3104">
                  <c:v>23.844999999999992</c:v>
                </c:pt>
                <c:pt idx="3105">
                  <c:v>23.854999999999993</c:v>
                </c:pt>
                <c:pt idx="3106">
                  <c:v>23.865000000000006</c:v>
                </c:pt>
                <c:pt idx="3107">
                  <c:v>23.875000000000004</c:v>
                </c:pt>
                <c:pt idx="3108">
                  <c:v>23.884999999999998</c:v>
                </c:pt>
                <c:pt idx="3109">
                  <c:v>23.895</c:v>
                </c:pt>
                <c:pt idx="3110">
                  <c:v>23.904999999999998</c:v>
                </c:pt>
                <c:pt idx="3111">
                  <c:v>23.914999999999999</c:v>
                </c:pt>
                <c:pt idx="3112">
                  <c:v>23.925000000000001</c:v>
                </c:pt>
                <c:pt idx="3113">
                  <c:v>23.935000000000006</c:v>
                </c:pt>
                <c:pt idx="3114">
                  <c:v>23.945</c:v>
                </c:pt>
                <c:pt idx="3115">
                  <c:v>23.954999999999998</c:v>
                </c:pt>
                <c:pt idx="3116">
                  <c:v>23.965000000000011</c:v>
                </c:pt>
                <c:pt idx="3117">
                  <c:v>23.974999999999998</c:v>
                </c:pt>
                <c:pt idx="3118">
                  <c:v>23.984999999999999</c:v>
                </c:pt>
                <c:pt idx="3119">
                  <c:v>23.995000000000012</c:v>
                </c:pt>
                <c:pt idx="3120">
                  <c:v>24.004999999999995</c:v>
                </c:pt>
                <c:pt idx="3121">
                  <c:v>24.015000000000001</c:v>
                </c:pt>
                <c:pt idx="3122">
                  <c:v>24.025000000000013</c:v>
                </c:pt>
                <c:pt idx="3123">
                  <c:v>24.034999999999997</c:v>
                </c:pt>
                <c:pt idx="3124">
                  <c:v>24.044999999999998</c:v>
                </c:pt>
                <c:pt idx="3125">
                  <c:v>24.05500000000001</c:v>
                </c:pt>
                <c:pt idx="3126">
                  <c:v>24.064999999999994</c:v>
                </c:pt>
                <c:pt idx="3127">
                  <c:v>24.075000000000003</c:v>
                </c:pt>
                <c:pt idx="3128">
                  <c:v>24.085000000000004</c:v>
                </c:pt>
                <c:pt idx="3129">
                  <c:v>24.094999999999992</c:v>
                </c:pt>
                <c:pt idx="3130">
                  <c:v>24.104999999999993</c:v>
                </c:pt>
                <c:pt idx="3131">
                  <c:v>24.115000000000006</c:v>
                </c:pt>
                <c:pt idx="3132">
                  <c:v>24.125000000000004</c:v>
                </c:pt>
                <c:pt idx="3133">
                  <c:v>24.134999999999998</c:v>
                </c:pt>
                <c:pt idx="3134">
                  <c:v>24.145</c:v>
                </c:pt>
                <c:pt idx="3135">
                  <c:v>24.154999999999998</c:v>
                </c:pt>
                <c:pt idx="3136">
                  <c:v>24.164999999999999</c:v>
                </c:pt>
                <c:pt idx="3137">
                  <c:v>24.175000000000001</c:v>
                </c:pt>
                <c:pt idx="3138">
                  <c:v>24.185000000000006</c:v>
                </c:pt>
                <c:pt idx="3139">
                  <c:v>24.195</c:v>
                </c:pt>
                <c:pt idx="3140">
                  <c:v>24.204999999999998</c:v>
                </c:pt>
                <c:pt idx="3141">
                  <c:v>24.215000000000011</c:v>
                </c:pt>
                <c:pt idx="3142">
                  <c:v>24.224999999999998</c:v>
                </c:pt>
                <c:pt idx="3143">
                  <c:v>24.234999999999999</c:v>
                </c:pt>
                <c:pt idx="3144">
                  <c:v>24.245000000000012</c:v>
                </c:pt>
                <c:pt idx="3145">
                  <c:v>24.254999999999995</c:v>
                </c:pt>
                <c:pt idx="3146">
                  <c:v>24.265000000000001</c:v>
                </c:pt>
                <c:pt idx="3147">
                  <c:v>24.275000000000013</c:v>
                </c:pt>
                <c:pt idx="3148">
                  <c:v>24.284999999999997</c:v>
                </c:pt>
                <c:pt idx="3149">
                  <c:v>24.294999999999998</c:v>
                </c:pt>
                <c:pt idx="3150">
                  <c:v>24.30500000000001</c:v>
                </c:pt>
                <c:pt idx="3151">
                  <c:v>24.314999999999994</c:v>
                </c:pt>
                <c:pt idx="3152">
                  <c:v>24.325000000000003</c:v>
                </c:pt>
                <c:pt idx="3153">
                  <c:v>24.335000000000008</c:v>
                </c:pt>
                <c:pt idx="3154">
                  <c:v>24.344999999999992</c:v>
                </c:pt>
                <c:pt idx="3155">
                  <c:v>24.355</c:v>
                </c:pt>
                <c:pt idx="3156">
                  <c:v>24.365000000000006</c:v>
                </c:pt>
                <c:pt idx="3157">
                  <c:v>24.375000000000004</c:v>
                </c:pt>
                <c:pt idx="3158">
                  <c:v>24.384999999999998</c:v>
                </c:pt>
                <c:pt idx="3159">
                  <c:v>24.395000000000003</c:v>
                </c:pt>
                <c:pt idx="3160">
                  <c:v>24.404999999999998</c:v>
                </c:pt>
                <c:pt idx="3161">
                  <c:v>24.414999999999999</c:v>
                </c:pt>
                <c:pt idx="3162">
                  <c:v>24.425000000000001</c:v>
                </c:pt>
                <c:pt idx="3163">
                  <c:v>24.435000000000006</c:v>
                </c:pt>
                <c:pt idx="3164">
                  <c:v>24.444999999999997</c:v>
                </c:pt>
                <c:pt idx="3165">
                  <c:v>24.454999999999998</c:v>
                </c:pt>
                <c:pt idx="3166">
                  <c:v>24.465000000000003</c:v>
                </c:pt>
                <c:pt idx="3167">
                  <c:v>24.474999999999998</c:v>
                </c:pt>
                <c:pt idx="3168">
                  <c:v>24.484999999999999</c:v>
                </c:pt>
                <c:pt idx="3169">
                  <c:v>24.495000000000012</c:v>
                </c:pt>
                <c:pt idx="3170">
                  <c:v>24.504999999999995</c:v>
                </c:pt>
                <c:pt idx="3171">
                  <c:v>24.514999999999997</c:v>
                </c:pt>
                <c:pt idx="3172">
                  <c:v>24.525000000000013</c:v>
                </c:pt>
                <c:pt idx="3173">
                  <c:v>24.534999999999993</c:v>
                </c:pt>
                <c:pt idx="3174">
                  <c:v>24.544999999999998</c:v>
                </c:pt>
                <c:pt idx="3175">
                  <c:v>24.55500000000001</c:v>
                </c:pt>
                <c:pt idx="3176">
                  <c:v>24.564999999999994</c:v>
                </c:pt>
                <c:pt idx="3177">
                  <c:v>24.575000000000003</c:v>
                </c:pt>
                <c:pt idx="3178">
                  <c:v>24.585000000000008</c:v>
                </c:pt>
                <c:pt idx="3179">
                  <c:v>24.594999999999992</c:v>
                </c:pt>
                <c:pt idx="3180">
                  <c:v>24.605</c:v>
                </c:pt>
                <c:pt idx="3181">
                  <c:v>24.615000000000006</c:v>
                </c:pt>
                <c:pt idx="3182">
                  <c:v>24.625000000000004</c:v>
                </c:pt>
                <c:pt idx="3183">
                  <c:v>24.634999999999998</c:v>
                </c:pt>
                <c:pt idx="3184">
                  <c:v>24.645000000000003</c:v>
                </c:pt>
                <c:pt idx="3185">
                  <c:v>24.654999999999998</c:v>
                </c:pt>
                <c:pt idx="3186">
                  <c:v>24.664999999999999</c:v>
                </c:pt>
                <c:pt idx="3187">
                  <c:v>24.675000000000001</c:v>
                </c:pt>
                <c:pt idx="3188">
                  <c:v>24.685000000000006</c:v>
                </c:pt>
                <c:pt idx="3189">
                  <c:v>24.694999999999997</c:v>
                </c:pt>
                <c:pt idx="3190">
                  <c:v>24.704999999999998</c:v>
                </c:pt>
                <c:pt idx="3191">
                  <c:v>24.715000000000003</c:v>
                </c:pt>
                <c:pt idx="3192">
                  <c:v>24.724999999999998</c:v>
                </c:pt>
                <c:pt idx="3193">
                  <c:v>24.734999999999999</c:v>
                </c:pt>
                <c:pt idx="3194">
                  <c:v>24.745000000000012</c:v>
                </c:pt>
                <c:pt idx="3195">
                  <c:v>24.754999999999995</c:v>
                </c:pt>
                <c:pt idx="3196">
                  <c:v>24.764999999999997</c:v>
                </c:pt>
                <c:pt idx="3197">
                  <c:v>24.775000000000013</c:v>
                </c:pt>
                <c:pt idx="3198">
                  <c:v>24.784999999999993</c:v>
                </c:pt>
                <c:pt idx="3199">
                  <c:v>24.794999999999998</c:v>
                </c:pt>
                <c:pt idx="3200">
                  <c:v>24.80500000000001</c:v>
                </c:pt>
                <c:pt idx="3201">
                  <c:v>24.814999999999994</c:v>
                </c:pt>
                <c:pt idx="3202">
                  <c:v>24.824999999999999</c:v>
                </c:pt>
                <c:pt idx="3203">
                  <c:v>24.835000000000012</c:v>
                </c:pt>
                <c:pt idx="3204">
                  <c:v>24.845000000000002</c:v>
                </c:pt>
                <c:pt idx="3205">
                  <c:v>24.855</c:v>
                </c:pt>
                <c:pt idx="3206">
                  <c:v>24.865000000000006</c:v>
                </c:pt>
                <c:pt idx="3207">
                  <c:v>24.875000000000011</c:v>
                </c:pt>
                <c:pt idx="3208">
                  <c:v>24.884999999999994</c:v>
                </c:pt>
                <c:pt idx="3209">
                  <c:v>24.895000000000007</c:v>
                </c:pt>
                <c:pt idx="3210">
                  <c:v>24.904999999999998</c:v>
                </c:pt>
                <c:pt idx="3211">
                  <c:v>24.914999999999996</c:v>
                </c:pt>
                <c:pt idx="3212">
                  <c:v>24.925000000000001</c:v>
                </c:pt>
                <c:pt idx="3213">
                  <c:v>24.934999999999999</c:v>
                </c:pt>
                <c:pt idx="3214">
                  <c:v>24.944999999999997</c:v>
                </c:pt>
                <c:pt idx="3215">
                  <c:v>24.954999999999995</c:v>
                </c:pt>
                <c:pt idx="3216">
                  <c:v>24.965000000000007</c:v>
                </c:pt>
                <c:pt idx="3217">
                  <c:v>24.974999999999991</c:v>
                </c:pt>
                <c:pt idx="3218">
                  <c:v>24.984999999999996</c:v>
                </c:pt>
                <c:pt idx="3219">
                  <c:v>24.995000000000008</c:v>
                </c:pt>
                <c:pt idx="3220">
                  <c:v>25.004999999999999</c:v>
                </c:pt>
                <c:pt idx="3221">
                  <c:v>25.01499999999999</c:v>
                </c:pt>
                <c:pt idx="3222">
                  <c:v>25.025000000000009</c:v>
                </c:pt>
                <c:pt idx="3223">
                  <c:v>25.035</c:v>
                </c:pt>
                <c:pt idx="3224">
                  <c:v>25.044999999999998</c:v>
                </c:pt>
                <c:pt idx="3225">
                  <c:v>25.05500000000001</c:v>
                </c:pt>
                <c:pt idx="3226">
                  <c:v>25.064999999999994</c:v>
                </c:pt>
                <c:pt idx="3227">
                  <c:v>25.074999999999999</c:v>
                </c:pt>
                <c:pt idx="3228">
                  <c:v>25.085000000000012</c:v>
                </c:pt>
                <c:pt idx="3229">
                  <c:v>25.095000000000002</c:v>
                </c:pt>
                <c:pt idx="3230">
                  <c:v>25.105</c:v>
                </c:pt>
                <c:pt idx="3231">
                  <c:v>25.115000000000006</c:v>
                </c:pt>
                <c:pt idx="3232">
                  <c:v>25.125000000000011</c:v>
                </c:pt>
                <c:pt idx="3233">
                  <c:v>25.134999999999994</c:v>
                </c:pt>
                <c:pt idx="3234">
                  <c:v>25.145000000000007</c:v>
                </c:pt>
                <c:pt idx="3235">
                  <c:v>25.154999999999998</c:v>
                </c:pt>
                <c:pt idx="3236">
                  <c:v>25.164999999999996</c:v>
                </c:pt>
                <c:pt idx="3237">
                  <c:v>25.175000000000001</c:v>
                </c:pt>
                <c:pt idx="3238">
                  <c:v>25.184999999999999</c:v>
                </c:pt>
                <c:pt idx="3239">
                  <c:v>25.194999999999997</c:v>
                </c:pt>
                <c:pt idx="3240">
                  <c:v>25.204999999999995</c:v>
                </c:pt>
                <c:pt idx="3241">
                  <c:v>25.215000000000007</c:v>
                </c:pt>
                <c:pt idx="3242">
                  <c:v>25.224999999999991</c:v>
                </c:pt>
                <c:pt idx="3243">
                  <c:v>25.234999999999996</c:v>
                </c:pt>
                <c:pt idx="3244">
                  <c:v>25.245000000000008</c:v>
                </c:pt>
                <c:pt idx="3245">
                  <c:v>25.254999999999999</c:v>
                </c:pt>
                <c:pt idx="3246">
                  <c:v>25.26499999999999</c:v>
                </c:pt>
                <c:pt idx="3247">
                  <c:v>25.275000000000009</c:v>
                </c:pt>
                <c:pt idx="3248">
                  <c:v>25.285</c:v>
                </c:pt>
                <c:pt idx="3249">
                  <c:v>25.294999999999998</c:v>
                </c:pt>
                <c:pt idx="3250">
                  <c:v>25.30500000000001</c:v>
                </c:pt>
                <c:pt idx="3251">
                  <c:v>25.314999999999994</c:v>
                </c:pt>
                <c:pt idx="3252">
                  <c:v>25.324999999999999</c:v>
                </c:pt>
                <c:pt idx="3253">
                  <c:v>25.335000000000012</c:v>
                </c:pt>
                <c:pt idx="3254">
                  <c:v>25.344999999999995</c:v>
                </c:pt>
                <c:pt idx="3255">
                  <c:v>25.355</c:v>
                </c:pt>
                <c:pt idx="3256">
                  <c:v>25.365000000000006</c:v>
                </c:pt>
                <c:pt idx="3257">
                  <c:v>25.375000000000011</c:v>
                </c:pt>
                <c:pt idx="3258">
                  <c:v>25.384999999999994</c:v>
                </c:pt>
                <c:pt idx="3259">
                  <c:v>25.395000000000007</c:v>
                </c:pt>
                <c:pt idx="3260">
                  <c:v>25.404999999999998</c:v>
                </c:pt>
                <c:pt idx="3261">
                  <c:v>25.414999999999996</c:v>
                </c:pt>
                <c:pt idx="3262">
                  <c:v>25.425000000000001</c:v>
                </c:pt>
                <c:pt idx="3263">
                  <c:v>25.435000000000006</c:v>
                </c:pt>
                <c:pt idx="3264">
                  <c:v>25.444999999999997</c:v>
                </c:pt>
                <c:pt idx="3265">
                  <c:v>25.454999999999995</c:v>
                </c:pt>
                <c:pt idx="3266">
                  <c:v>25.465000000000007</c:v>
                </c:pt>
                <c:pt idx="3267">
                  <c:v>25.474999999999991</c:v>
                </c:pt>
                <c:pt idx="3268">
                  <c:v>25.484999999999996</c:v>
                </c:pt>
                <c:pt idx="3269">
                  <c:v>25.495000000000008</c:v>
                </c:pt>
                <c:pt idx="3270">
                  <c:v>25.504999999999992</c:v>
                </c:pt>
                <c:pt idx="3271">
                  <c:v>25.51499999999999</c:v>
                </c:pt>
                <c:pt idx="3272">
                  <c:v>25.525000000000002</c:v>
                </c:pt>
                <c:pt idx="3273">
                  <c:v>25.535</c:v>
                </c:pt>
                <c:pt idx="3274">
                  <c:v>25.544999999999998</c:v>
                </c:pt>
                <c:pt idx="3275">
                  <c:v>25.55500000000001</c:v>
                </c:pt>
                <c:pt idx="3276">
                  <c:v>25.564999999999994</c:v>
                </c:pt>
                <c:pt idx="3277">
                  <c:v>25.574999999999999</c:v>
                </c:pt>
                <c:pt idx="3278">
                  <c:v>25.585000000000012</c:v>
                </c:pt>
                <c:pt idx="3279">
                  <c:v>25.594999999999995</c:v>
                </c:pt>
                <c:pt idx="3280">
                  <c:v>25.605</c:v>
                </c:pt>
                <c:pt idx="3281">
                  <c:v>25.615000000000006</c:v>
                </c:pt>
                <c:pt idx="3282">
                  <c:v>25.625000000000011</c:v>
                </c:pt>
                <c:pt idx="3283">
                  <c:v>25.634999999999994</c:v>
                </c:pt>
                <c:pt idx="3284">
                  <c:v>25.645000000000007</c:v>
                </c:pt>
                <c:pt idx="3285">
                  <c:v>25.654999999999998</c:v>
                </c:pt>
                <c:pt idx="3286">
                  <c:v>25.664999999999996</c:v>
                </c:pt>
                <c:pt idx="3287">
                  <c:v>25.675000000000001</c:v>
                </c:pt>
                <c:pt idx="3288">
                  <c:v>25.685000000000006</c:v>
                </c:pt>
                <c:pt idx="3289">
                  <c:v>25.694999999999997</c:v>
                </c:pt>
                <c:pt idx="3290">
                  <c:v>25.704999999999995</c:v>
                </c:pt>
                <c:pt idx="3291">
                  <c:v>25.715000000000007</c:v>
                </c:pt>
                <c:pt idx="3292">
                  <c:v>25.724999999999991</c:v>
                </c:pt>
                <c:pt idx="3293">
                  <c:v>25.734999999999996</c:v>
                </c:pt>
                <c:pt idx="3294">
                  <c:v>25.745000000000008</c:v>
                </c:pt>
                <c:pt idx="3295">
                  <c:v>25.754999999999992</c:v>
                </c:pt>
                <c:pt idx="3296">
                  <c:v>25.76499999999999</c:v>
                </c:pt>
                <c:pt idx="3297">
                  <c:v>25.775000000000002</c:v>
                </c:pt>
                <c:pt idx="3298">
                  <c:v>25.785</c:v>
                </c:pt>
                <c:pt idx="3299">
                  <c:v>25.794999999999998</c:v>
                </c:pt>
                <c:pt idx="3300">
                  <c:v>25.80500000000001</c:v>
                </c:pt>
                <c:pt idx="3301">
                  <c:v>25.814999999999994</c:v>
                </c:pt>
                <c:pt idx="3302">
                  <c:v>25.824999999999999</c:v>
                </c:pt>
                <c:pt idx="3303">
                  <c:v>25.835000000000012</c:v>
                </c:pt>
                <c:pt idx="3304">
                  <c:v>25.844999999999995</c:v>
                </c:pt>
                <c:pt idx="3305">
                  <c:v>25.855</c:v>
                </c:pt>
                <c:pt idx="3306">
                  <c:v>25.865000000000013</c:v>
                </c:pt>
                <c:pt idx="3307">
                  <c:v>25.875000000000011</c:v>
                </c:pt>
                <c:pt idx="3308">
                  <c:v>25.884999999999994</c:v>
                </c:pt>
                <c:pt idx="3309">
                  <c:v>25.895000000000007</c:v>
                </c:pt>
                <c:pt idx="3310">
                  <c:v>25.905000000000005</c:v>
                </c:pt>
                <c:pt idx="3311">
                  <c:v>25.914999999999996</c:v>
                </c:pt>
                <c:pt idx="3312">
                  <c:v>25.925000000000008</c:v>
                </c:pt>
                <c:pt idx="3313">
                  <c:v>25.935000000000006</c:v>
                </c:pt>
                <c:pt idx="3314">
                  <c:v>25.945000000000004</c:v>
                </c:pt>
                <c:pt idx="3315">
                  <c:v>25.954999999999995</c:v>
                </c:pt>
                <c:pt idx="3316">
                  <c:v>25.965000000000007</c:v>
                </c:pt>
                <c:pt idx="3317">
                  <c:v>25.974999999999991</c:v>
                </c:pt>
                <c:pt idx="3318">
                  <c:v>25.984999999999996</c:v>
                </c:pt>
                <c:pt idx="3319">
                  <c:v>25.995000000000008</c:v>
                </c:pt>
                <c:pt idx="3320">
                  <c:v>26.004999999999992</c:v>
                </c:pt>
                <c:pt idx="3321">
                  <c:v>26.01499999999999</c:v>
                </c:pt>
                <c:pt idx="3322">
                  <c:v>26.025000000000002</c:v>
                </c:pt>
                <c:pt idx="3323">
                  <c:v>26.034999999999986</c:v>
                </c:pt>
                <c:pt idx="3324">
                  <c:v>26.044999999999998</c:v>
                </c:pt>
                <c:pt idx="3325">
                  <c:v>26.055000000000003</c:v>
                </c:pt>
                <c:pt idx="3326">
                  <c:v>26.064999999999994</c:v>
                </c:pt>
                <c:pt idx="3327">
                  <c:v>26.074999999999999</c:v>
                </c:pt>
                <c:pt idx="3328">
                  <c:v>26.085000000000012</c:v>
                </c:pt>
                <c:pt idx="3329">
                  <c:v>26.094999999999995</c:v>
                </c:pt>
                <c:pt idx="3330">
                  <c:v>26.105</c:v>
                </c:pt>
                <c:pt idx="3331">
                  <c:v>26.115000000000013</c:v>
                </c:pt>
                <c:pt idx="3332">
                  <c:v>26.125000000000011</c:v>
                </c:pt>
                <c:pt idx="3333">
                  <c:v>26.134999999999994</c:v>
                </c:pt>
                <c:pt idx="3334">
                  <c:v>26.145000000000007</c:v>
                </c:pt>
                <c:pt idx="3335">
                  <c:v>26.155000000000005</c:v>
                </c:pt>
                <c:pt idx="3336">
                  <c:v>26.164999999999996</c:v>
                </c:pt>
                <c:pt idx="3337">
                  <c:v>26.175000000000008</c:v>
                </c:pt>
                <c:pt idx="3338">
                  <c:v>26.185000000000006</c:v>
                </c:pt>
                <c:pt idx="3339">
                  <c:v>26.195000000000004</c:v>
                </c:pt>
                <c:pt idx="3340">
                  <c:v>26.204999999999995</c:v>
                </c:pt>
                <c:pt idx="3341">
                  <c:v>26.215000000000007</c:v>
                </c:pt>
                <c:pt idx="3342">
                  <c:v>26.224999999999991</c:v>
                </c:pt>
                <c:pt idx="3343">
                  <c:v>26.234999999999996</c:v>
                </c:pt>
                <c:pt idx="3344">
                  <c:v>26.245000000000008</c:v>
                </c:pt>
                <c:pt idx="3345">
                  <c:v>26.254999999999992</c:v>
                </c:pt>
                <c:pt idx="3346">
                  <c:v>26.26499999999999</c:v>
                </c:pt>
                <c:pt idx="3347">
                  <c:v>26.275000000000002</c:v>
                </c:pt>
                <c:pt idx="3348">
                  <c:v>26.284999999999986</c:v>
                </c:pt>
                <c:pt idx="3349">
                  <c:v>26.294999999999998</c:v>
                </c:pt>
                <c:pt idx="3350">
                  <c:v>26.305000000000003</c:v>
                </c:pt>
                <c:pt idx="3351">
                  <c:v>26.314999999999994</c:v>
                </c:pt>
                <c:pt idx="3352">
                  <c:v>26.324999999999999</c:v>
                </c:pt>
                <c:pt idx="3353">
                  <c:v>26.335000000000012</c:v>
                </c:pt>
                <c:pt idx="3354">
                  <c:v>26.344999999999995</c:v>
                </c:pt>
                <c:pt idx="3355">
                  <c:v>26.355</c:v>
                </c:pt>
                <c:pt idx="3356">
                  <c:v>26.365000000000013</c:v>
                </c:pt>
                <c:pt idx="3357">
                  <c:v>26.375000000000011</c:v>
                </c:pt>
                <c:pt idx="3358">
                  <c:v>26.384999999999994</c:v>
                </c:pt>
                <c:pt idx="3359">
                  <c:v>26.395000000000007</c:v>
                </c:pt>
                <c:pt idx="3360">
                  <c:v>26.405000000000005</c:v>
                </c:pt>
                <c:pt idx="3361">
                  <c:v>26.414999999999996</c:v>
                </c:pt>
                <c:pt idx="3362">
                  <c:v>26.425000000000008</c:v>
                </c:pt>
                <c:pt idx="3363">
                  <c:v>26.435000000000006</c:v>
                </c:pt>
                <c:pt idx="3364">
                  <c:v>26.445000000000004</c:v>
                </c:pt>
                <c:pt idx="3365">
                  <c:v>26.455000000000002</c:v>
                </c:pt>
                <c:pt idx="3366">
                  <c:v>26.465000000000007</c:v>
                </c:pt>
                <c:pt idx="3367">
                  <c:v>26.474999999999991</c:v>
                </c:pt>
                <c:pt idx="3368">
                  <c:v>26.484999999999996</c:v>
                </c:pt>
                <c:pt idx="3369">
                  <c:v>26.495000000000008</c:v>
                </c:pt>
                <c:pt idx="3370">
                  <c:v>26.504999999999992</c:v>
                </c:pt>
                <c:pt idx="3371">
                  <c:v>26.51499999999999</c:v>
                </c:pt>
                <c:pt idx="3372">
                  <c:v>26.525000000000002</c:v>
                </c:pt>
                <c:pt idx="3373">
                  <c:v>26.534999999999986</c:v>
                </c:pt>
                <c:pt idx="3374">
                  <c:v>26.544999999999998</c:v>
                </c:pt>
                <c:pt idx="3375">
                  <c:v>26.555000000000003</c:v>
                </c:pt>
                <c:pt idx="3376">
                  <c:v>26.564999999999994</c:v>
                </c:pt>
                <c:pt idx="3377">
                  <c:v>26.574999999999999</c:v>
                </c:pt>
                <c:pt idx="3378">
                  <c:v>26.585000000000012</c:v>
                </c:pt>
                <c:pt idx="3379">
                  <c:v>26.594999999999995</c:v>
                </c:pt>
                <c:pt idx="3380">
                  <c:v>26.604999999999993</c:v>
                </c:pt>
                <c:pt idx="3381">
                  <c:v>26.615000000000013</c:v>
                </c:pt>
                <c:pt idx="3382">
                  <c:v>26.625000000000011</c:v>
                </c:pt>
                <c:pt idx="3383">
                  <c:v>26.634999999999994</c:v>
                </c:pt>
                <c:pt idx="3384">
                  <c:v>26.645000000000007</c:v>
                </c:pt>
                <c:pt idx="3385">
                  <c:v>26.655000000000005</c:v>
                </c:pt>
                <c:pt idx="3386">
                  <c:v>26.664999999999996</c:v>
                </c:pt>
                <c:pt idx="3387">
                  <c:v>26.675000000000008</c:v>
                </c:pt>
                <c:pt idx="3388">
                  <c:v>26.685000000000006</c:v>
                </c:pt>
                <c:pt idx="3389">
                  <c:v>26.695000000000004</c:v>
                </c:pt>
                <c:pt idx="3390">
                  <c:v>26.705000000000002</c:v>
                </c:pt>
                <c:pt idx="3391">
                  <c:v>26.715000000000007</c:v>
                </c:pt>
                <c:pt idx="3392">
                  <c:v>26.724999999999991</c:v>
                </c:pt>
                <c:pt idx="3393">
                  <c:v>26.734999999999996</c:v>
                </c:pt>
                <c:pt idx="3394">
                  <c:v>26.745000000000008</c:v>
                </c:pt>
                <c:pt idx="3395">
                  <c:v>26.754999999999992</c:v>
                </c:pt>
                <c:pt idx="3396">
                  <c:v>26.76499999999999</c:v>
                </c:pt>
                <c:pt idx="3397">
                  <c:v>26.775000000000002</c:v>
                </c:pt>
                <c:pt idx="3398">
                  <c:v>26.784999999999986</c:v>
                </c:pt>
                <c:pt idx="3399">
                  <c:v>26.794999999999998</c:v>
                </c:pt>
                <c:pt idx="3400">
                  <c:v>26.805000000000003</c:v>
                </c:pt>
                <c:pt idx="3401">
                  <c:v>26.814999999999994</c:v>
                </c:pt>
                <c:pt idx="3402">
                  <c:v>26.824999999999999</c:v>
                </c:pt>
                <c:pt idx="3403">
                  <c:v>26.835000000000012</c:v>
                </c:pt>
                <c:pt idx="3404">
                  <c:v>26.844999999999995</c:v>
                </c:pt>
                <c:pt idx="3405">
                  <c:v>26.854999999999993</c:v>
                </c:pt>
                <c:pt idx="3406">
                  <c:v>26.865000000000013</c:v>
                </c:pt>
                <c:pt idx="3407">
                  <c:v>26.875000000000011</c:v>
                </c:pt>
                <c:pt idx="3408">
                  <c:v>26.884999999999994</c:v>
                </c:pt>
                <c:pt idx="3409">
                  <c:v>26.895000000000007</c:v>
                </c:pt>
                <c:pt idx="3410">
                  <c:v>26.905000000000005</c:v>
                </c:pt>
                <c:pt idx="3411">
                  <c:v>26.914999999999996</c:v>
                </c:pt>
                <c:pt idx="3412">
                  <c:v>26.925000000000008</c:v>
                </c:pt>
                <c:pt idx="3413">
                  <c:v>26.935000000000006</c:v>
                </c:pt>
                <c:pt idx="3414">
                  <c:v>26.945000000000004</c:v>
                </c:pt>
                <c:pt idx="3415">
                  <c:v>26.955000000000002</c:v>
                </c:pt>
                <c:pt idx="3416">
                  <c:v>26.965000000000014</c:v>
                </c:pt>
                <c:pt idx="3417">
                  <c:v>26.974999999999991</c:v>
                </c:pt>
                <c:pt idx="3418">
                  <c:v>26.985000000000003</c:v>
                </c:pt>
                <c:pt idx="3419">
                  <c:v>26.995000000000008</c:v>
                </c:pt>
                <c:pt idx="3420">
                  <c:v>27.004999999999999</c:v>
                </c:pt>
                <c:pt idx="3421">
                  <c:v>27.01499999999999</c:v>
                </c:pt>
                <c:pt idx="3422">
                  <c:v>27.025000000000002</c:v>
                </c:pt>
                <c:pt idx="3423">
                  <c:v>27.034999999999986</c:v>
                </c:pt>
                <c:pt idx="3424">
                  <c:v>27.044999999999998</c:v>
                </c:pt>
                <c:pt idx="3425">
                  <c:v>27.055000000000003</c:v>
                </c:pt>
                <c:pt idx="3426">
                  <c:v>27.064999999999994</c:v>
                </c:pt>
                <c:pt idx="3427">
                  <c:v>27.074999999999999</c:v>
                </c:pt>
                <c:pt idx="3428">
                  <c:v>27.085000000000012</c:v>
                </c:pt>
                <c:pt idx="3429">
                  <c:v>27.094999999999995</c:v>
                </c:pt>
                <c:pt idx="3430">
                  <c:v>27.104999999999993</c:v>
                </c:pt>
                <c:pt idx="3431">
                  <c:v>27.115000000000006</c:v>
                </c:pt>
                <c:pt idx="3432">
                  <c:v>27.125000000000011</c:v>
                </c:pt>
                <c:pt idx="3433">
                  <c:v>27.134999999999994</c:v>
                </c:pt>
                <c:pt idx="3434">
                  <c:v>27.145000000000007</c:v>
                </c:pt>
                <c:pt idx="3435">
                  <c:v>27.155000000000005</c:v>
                </c:pt>
                <c:pt idx="3436">
                  <c:v>27.164999999999996</c:v>
                </c:pt>
                <c:pt idx="3437">
                  <c:v>27.175000000000008</c:v>
                </c:pt>
                <c:pt idx="3438">
                  <c:v>27.185000000000006</c:v>
                </c:pt>
                <c:pt idx="3439">
                  <c:v>27.195000000000004</c:v>
                </c:pt>
                <c:pt idx="3440">
                  <c:v>27.205000000000002</c:v>
                </c:pt>
                <c:pt idx="3441">
                  <c:v>27.215000000000014</c:v>
                </c:pt>
                <c:pt idx="3442">
                  <c:v>27.224999999999991</c:v>
                </c:pt>
                <c:pt idx="3443">
                  <c:v>27.235000000000003</c:v>
                </c:pt>
                <c:pt idx="3444">
                  <c:v>27.245000000000008</c:v>
                </c:pt>
                <c:pt idx="3445">
                  <c:v>27.254999999999999</c:v>
                </c:pt>
                <c:pt idx="3446">
                  <c:v>27.26499999999999</c:v>
                </c:pt>
                <c:pt idx="3447">
                  <c:v>27.275000000000002</c:v>
                </c:pt>
                <c:pt idx="3448">
                  <c:v>27.284999999999986</c:v>
                </c:pt>
                <c:pt idx="3449">
                  <c:v>27.294999999999998</c:v>
                </c:pt>
                <c:pt idx="3450">
                  <c:v>27.305000000000003</c:v>
                </c:pt>
                <c:pt idx="3451">
                  <c:v>27.314999999999994</c:v>
                </c:pt>
                <c:pt idx="3452">
                  <c:v>27.324999999999999</c:v>
                </c:pt>
                <c:pt idx="3453">
                  <c:v>27.335000000000012</c:v>
                </c:pt>
                <c:pt idx="3454">
                  <c:v>27.344999999999995</c:v>
                </c:pt>
                <c:pt idx="3455">
                  <c:v>27.354999999999993</c:v>
                </c:pt>
                <c:pt idx="3456">
                  <c:v>27.365000000000006</c:v>
                </c:pt>
                <c:pt idx="3457">
                  <c:v>27.375000000000011</c:v>
                </c:pt>
                <c:pt idx="3458">
                  <c:v>27.384999999999994</c:v>
                </c:pt>
                <c:pt idx="3459">
                  <c:v>27.395000000000007</c:v>
                </c:pt>
                <c:pt idx="3460">
                  <c:v>27.405000000000005</c:v>
                </c:pt>
                <c:pt idx="3461">
                  <c:v>27.414999999999996</c:v>
                </c:pt>
                <c:pt idx="3462">
                  <c:v>27.425000000000008</c:v>
                </c:pt>
                <c:pt idx="3463">
                  <c:v>27.435000000000006</c:v>
                </c:pt>
                <c:pt idx="3464">
                  <c:v>27.445000000000004</c:v>
                </c:pt>
                <c:pt idx="3465">
                  <c:v>27.455000000000002</c:v>
                </c:pt>
                <c:pt idx="3466">
                  <c:v>27.465000000000014</c:v>
                </c:pt>
                <c:pt idx="3467">
                  <c:v>27.474999999999991</c:v>
                </c:pt>
                <c:pt idx="3468">
                  <c:v>27.485000000000003</c:v>
                </c:pt>
                <c:pt idx="3469">
                  <c:v>27.495000000000008</c:v>
                </c:pt>
                <c:pt idx="3470">
                  <c:v>27.504999999999999</c:v>
                </c:pt>
                <c:pt idx="3471">
                  <c:v>27.514999999999997</c:v>
                </c:pt>
                <c:pt idx="3472">
                  <c:v>27.525000000000002</c:v>
                </c:pt>
                <c:pt idx="3473">
                  <c:v>27.535</c:v>
                </c:pt>
                <c:pt idx="3474">
                  <c:v>27.544999999999998</c:v>
                </c:pt>
                <c:pt idx="3475">
                  <c:v>27.555000000000003</c:v>
                </c:pt>
                <c:pt idx="3476">
                  <c:v>27.564999999999994</c:v>
                </c:pt>
                <c:pt idx="3477">
                  <c:v>27.574999999999999</c:v>
                </c:pt>
                <c:pt idx="3478">
                  <c:v>27.585000000000004</c:v>
                </c:pt>
                <c:pt idx="3479">
                  <c:v>27.594999999999995</c:v>
                </c:pt>
                <c:pt idx="3480">
                  <c:v>27.604999999999993</c:v>
                </c:pt>
                <c:pt idx="3481">
                  <c:v>27.615000000000006</c:v>
                </c:pt>
                <c:pt idx="3482">
                  <c:v>27.625000000000011</c:v>
                </c:pt>
                <c:pt idx="3483">
                  <c:v>27.634999999999994</c:v>
                </c:pt>
                <c:pt idx="3484">
                  <c:v>27.645000000000007</c:v>
                </c:pt>
                <c:pt idx="3485">
                  <c:v>27.655000000000005</c:v>
                </c:pt>
                <c:pt idx="3486">
                  <c:v>27.664999999999996</c:v>
                </c:pt>
                <c:pt idx="3487">
                  <c:v>27.675000000000008</c:v>
                </c:pt>
                <c:pt idx="3488">
                  <c:v>27.685000000000006</c:v>
                </c:pt>
                <c:pt idx="3489">
                  <c:v>27.695000000000004</c:v>
                </c:pt>
                <c:pt idx="3490">
                  <c:v>27.705000000000002</c:v>
                </c:pt>
                <c:pt idx="3491">
                  <c:v>27.715000000000014</c:v>
                </c:pt>
                <c:pt idx="3492">
                  <c:v>27.724999999999998</c:v>
                </c:pt>
                <c:pt idx="3493">
                  <c:v>27.735000000000003</c:v>
                </c:pt>
                <c:pt idx="3494">
                  <c:v>27.745000000000008</c:v>
                </c:pt>
                <c:pt idx="3495">
                  <c:v>27.754999999999999</c:v>
                </c:pt>
                <c:pt idx="3496">
                  <c:v>27.764999999999997</c:v>
                </c:pt>
                <c:pt idx="3497">
                  <c:v>27.775000000000002</c:v>
                </c:pt>
                <c:pt idx="3498">
                  <c:v>27.785</c:v>
                </c:pt>
                <c:pt idx="3499">
                  <c:v>27.794999999999998</c:v>
                </c:pt>
                <c:pt idx="3500">
                  <c:v>27.805000000000003</c:v>
                </c:pt>
                <c:pt idx="3501">
                  <c:v>27.814999999999994</c:v>
                </c:pt>
                <c:pt idx="3502">
                  <c:v>27.824999999999999</c:v>
                </c:pt>
                <c:pt idx="3503">
                  <c:v>27.835000000000004</c:v>
                </c:pt>
                <c:pt idx="3504">
                  <c:v>27.844999999999995</c:v>
                </c:pt>
                <c:pt idx="3505">
                  <c:v>27.854999999999993</c:v>
                </c:pt>
                <c:pt idx="3506">
                  <c:v>27.865000000000006</c:v>
                </c:pt>
                <c:pt idx="3507">
                  <c:v>27.875000000000011</c:v>
                </c:pt>
                <c:pt idx="3508">
                  <c:v>27.884999999999994</c:v>
                </c:pt>
                <c:pt idx="3509">
                  <c:v>27.895000000000007</c:v>
                </c:pt>
                <c:pt idx="3510">
                  <c:v>27.905000000000005</c:v>
                </c:pt>
                <c:pt idx="3511">
                  <c:v>27.914999999999996</c:v>
                </c:pt>
                <c:pt idx="3512">
                  <c:v>27.925000000000008</c:v>
                </c:pt>
                <c:pt idx="3513">
                  <c:v>27.935000000000006</c:v>
                </c:pt>
                <c:pt idx="3514">
                  <c:v>27.945000000000004</c:v>
                </c:pt>
                <c:pt idx="3515">
                  <c:v>27.955000000000002</c:v>
                </c:pt>
                <c:pt idx="3516">
                  <c:v>27.965000000000014</c:v>
                </c:pt>
                <c:pt idx="3517">
                  <c:v>27.974999999999998</c:v>
                </c:pt>
                <c:pt idx="3518">
                  <c:v>27.985000000000003</c:v>
                </c:pt>
                <c:pt idx="3519">
                  <c:v>27.995000000000008</c:v>
                </c:pt>
                <c:pt idx="3520">
                  <c:v>28.004999999999999</c:v>
                </c:pt>
                <c:pt idx="3521">
                  <c:v>28.014999999999997</c:v>
                </c:pt>
                <c:pt idx="3522">
                  <c:v>28.025000000000002</c:v>
                </c:pt>
                <c:pt idx="3523">
                  <c:v>28.035</c:v>
                </c:pt>
                <c:pt idx="3524">
                  <c:v>28.044999999999998</c:v>
                </c:pt>
                <c:pt idx="3525">
                  <c:v>28.055000000000003</c:v>
                </c:pt>
                <c:pt idx="3526">
                  <c:v>28.064999999999994</c:v>
                </c:pt>
                <c:pt idx="3527">
                  <c:v>28.074999999999999</c:v>
                </c:pt>
                <c:pt idx="3528">
                  <c:v>28.085000000000004</c:v>
                </c:pt>
                <c:pt idx="3529">
                  <c:v>28.094999999999995</c:v>
                </c:pt>
                <c:pt idx="3530">
                  <c:v>28.104999999999993</c:v>
                </c:pt>
                <c:pt idx="3531">
                  <c:v>28.114999999999998</c:v>
                </c:pt>
                <c:pt idx="3532">
                  <c:v>28.125000000000011</c:v>
                </c:pt>
                <c:pt idx="3533">
                  <c:v>28.134999999999994</c:v>
                </c:pt>
                <c:pt idx="3534">
                  <c:v>28.145000000000007</c:v>
                </c:pt>
                <c:pt idx="3535">
                  <c:v>28.154999999999998</c:v>
                </c:pt>
                <c:pt idx="3536">
                  <c:v>28.164999999999996</c:v>
                </c:pt>
                <c:pt idx="3537">
                  <c:v>28.175000000000008</c:v>
                </c:pt>
                <c:pt idx="3538">
                  <c:v>28.185000000000006</c:v>
                </c:pt>
                <c:pt idx="3539">
                  <c:v>28.194999999999997</c:v>
                </c:pt>
                <c:pt idx="3540">
                  <c:v>28.205000000000002</c:v>
                </c:pt>
                <c:pt idx="3541">
                  <c:v>28.215000000000014</c:v>
                </c:pt>
                <c:pt idx="3542">
                  <c:v>28.224999999999991</c:v>
                </c:pt>
                <c:pt idx="3543">
                  <c:v>28.235000000000003</c:v>
                </c:pt>
                <c:pt idx="3544">
                  <c:v>28.245000000000008</c:v>
                </c:pt>
                <c:pt idx="3545">
                  <c:v>28.254999999999999</c:v>
                </c:pt>
                <c:pt idx="3546">
                  <c:v>28.264999999999997</c:v>
                </c:pt>
                <c:pt idx="3547">
                  <c:v>28.275000000000009</c:v>
                </c:pt>
                <c:pt idx="3548">
                  <c:v>28.285</c:v>
                </c:pt>
                <c:pt idx="3549">
                  <c:v>28.294999999999998</c:v>
                </c:pt>
                <c:pt idx="3550">
                  <c:v>28.305000000000003</c:v>
                </c:pt>
                <c:pt idx="3551">
                  <c:v>28.314999999999994</c:v>
                </c:pt>
                <c:pt idx="3552">
                  <c:v>28.324999999999999</c:v>
                </c:pt>
                <c:pt idx="3553">
                  <c:v>28.335000000000012</c:v>
                </c:pt>
                <c:pt idx="3554">
                  <c:v>28.344999999999995</c:v>
                </c:pt>
                <c:pt idx="3555">
                  <c:v>28.354999999999993</c:v>
                </c:pt>
                <c:pt idx="3556">
                  <c:v>28.364999999999998</c:v>
                </c:pt>
                <c:pt idx="3557">
                  <c:v>28.375000000000011</c:v>
                </c:pt>
                <c:pt idx="3558">
                  <c:v>28.384999999999994</c:v>
                </c:pt>
                <c:pt idx="3559">
                  <c:v>28.395000000000007</c:v>
                </c:pt>
                <c:pt idx="3560">
                  <c:v>28.404999999999998</c:v>
                </c:pt>
                <c:pt idx="3561">
                  <c:v>28.414999999999996</c:v>
                </c:pt>
                <c:pt idx="3562">
                  <c:v>28.425000000000008</c:v>
                </c:pt>
                <c:pt idx="3563">
                  <c:v>28.435000000000006</c:v>
                </c:pt>
                <c:pt idx="3564">
                  <c:v>28.444999999999997</c:v>
                </c:pt>
                <c:pt idx="3565">
                  <c:v>28.455000000000002</c:v>
                </c:pt>
                <c:pt idx="3566">
                  <c:v>28.465000000000014</c:v>
                </c:pt>
                <c:pt idx="3567">
                  <c:v>28.474999999999991</c:v>
                </c:pt>
                <c:pt idx="3568">
                  <c:v>28.485000000000003</c:v>
                </c:pt>
                <c:pt idx="3569">
                  <c:v>28.495000000000008</c:v>
                </c:pt>
                <c:pt idx="3570">
                  <c:v>28.504999999999999</c:v>
                </c:pt>
                <c:pt idx="3571">
                  <c:v>28.514999999999997</c:v>
                </c:pt>
                <c:pt idx="3572">
                  <c:v>28.525000000000009</c:v>
                </c:pt>
                <c:pt idx="3573">
                  <c:v>28.535</c:v>
                </c:pt>
                <c:pt idx="3574">
                  <c:v>28.544999999999998</c:v>
                </c:pt>
                <c:pt idx="3575">
                  <c:v>28.555000000000003</c:v>
                </c:pt>
                <c:pt idx="3576">
                  <c:v>28.564999999999994</c:v>
                </c:pt>
                <c:pt idx="3577">
                  <c:v>28.574999999999999</c:v>
                </c:pt>
                <c:pt idx="3578">
                  <c:v>28.585000000000012</c:v>
                </c:pt>
                <c:pt idx="3579">
                  <c:v>28.594999999999995</c:v>
                </c:pt>
                <c:pt idx="3580">
                  <c:v>28.604999999999993</c:v>
                </c:pt>
                <c:pt idx="3581">
                  <c:v>28.614999999999998</c:v>
                </c:pt>
                <c:pt idx="3582">
                  <c:v>28.625000000000011</c:v>
                </c:pt>
                <c:pt idx="3583">
                  <c:v>28.634999999999994</c:v>
                </c:pt>
                <c:pt idx="3584">
                  <c:v>28.645000000000007</c:v>
                </c:pt>
                <c:pt idx="3585">
                  <c:v>28.654999999999998</c:v>
                </c:pt>
                <c:pt idx="3586">
                  <c:v>28.664999999999996</c:v>
                </c:pt>
                <c:pt idx="3587">
                  <c:v>28.675000000000008</c:v>
                </c:pt>
                <c:pt idx="3588">
                  <c:v>28.685000000000006</c:v>
                </c:pt>
                <c:pt idx="3589">
                  <c:v>28.694999999999997</c:v>
                </c:pt>
                <c:pt idx="3590">
                  <c:v>28.705000000000002</c:v>
                </c:pt>
                <c:pt idx="3591">
                  <c:v>28.715000000000014</c:v>
                </c:pt>
                <c:pt idx="3592">
                  <c:v>28.724999999999991</c:v>
                </c:pt>
                <c:pt idx="3593">
                  <c:v>28.735000000000003</c:v>
                </c:pt>
                <c:pt idx="3594">
                  <c:v>28.745000000000008</c:v>
                </c:pt>
                <c:pt idx="3595">
                  <c:v>28.754999999999999</c:v>
                </c:pt>
                <c:pt idx="3596">
                  <c:v>28.764999999999997</c:v>
                </c:pt>
                <c:pt idx="3597">
                  <c:v>28.775000000000009</c:v>
                </c:pt>
                <c:pt idx="3598">
                  <c:v>28.785</c:v>
                </c:pt>
                <c:pt idx="3599">
                  <c:v>28.794999999999998</c:v>
                </c:pt>
                <c:pt idx="3600">
                  <c:v>28.80500000000001</c:v>
                </c:pt>
                <c:pt idx="3601">
                  <c:v>28.814999999999994</c:v>
                </c:pt>
                <c:pt idx="3602">
                  <c:v>28.824999999999999</c:v>
                </c:pt>
                <c:pt idx="3603">
                  <c:v>28.835000000000012</c:v>
                </c:pt>
                <c:pt idx="3604">
                  <c:v>28.844999999999995</c:v>
                </c:pt>
                <c:pt idx="3605">
                  <c:v>28.854999999999993</c:v>
                </c:pt>
                <c:pt idx="3606">
                  <c:v>28.865000000000006</c:v>
                </c:pt>
                <c:pt idx="3607">
                  <c:v>28.875000000000011</c:v>
                </c:pt>
                <c:pt idx="3608">
                  <c:v>28.884999999999994</c:v>
                </c:pt>
                <c:pt idx="3609">
                  <c:v>28.895000000000007</c:v>
                </c:pt>
                <c:pt idx="3610">
                  <c:v>28.904999999999998</c:v>
                </c:pt>
                <c:pt idx="3611">
                  <c:v>28.914999999999996</c:v>
                </c:pt>
                <c:pt idx="3612">
                  <c:v>28.925000000000008</c:v>
                </c:pt>
                <c:pt idx="3613">
                  <c:v>28.935000000000006</c:v>
                </c:pt>
                <c:pt idx="3614">
                  <c:v>28.944999999999997</c:v>
                </c:pt>
                <c:pt idx="3615">
                  <c:v>28.954999999999995</c:v>
                </c:pt>
                <c:pt idx="3616">
                  <c:v>28.965000000000014</c:v>
                </c:pt>
                <c:pt idx="3617">
                  <c:v>28.974999999999991</c:v>
                </c:pt>
                <c:pt idx="3618">
                  <c:v>28.985000000000003</c:v>
                </c:pt>
                <c:pt idx="3619">
                  <c:v>28.995000000000008</c:v>
                </c:pt>
                <c:pt idx="3620">
                  <c:v>29.004999999999999</c:v>
                </c:pt>
                <c:pt idx="3621">
                  <c:v>29.014999999999997</c:v>
                </c:pt>
                <c:pt idx="3622">
                  <c:v>29.025000000000009</c:v>
                </c:pt>
                <c:pt idx="3623">
                  <c:v>29.035</c:v>
                </c:pt>
                <c:pt idx="3624">
                  <c:v>29.044999999999998</c:v>
                </c:pt>
                <c:pt idx="3625">
                  <c:v>29.05500000000001</c:v>
                </c:pt>
                <c:pt idx="3626">
                  <c:v>29.064999999999994</c:v>
                </c:pt>
                <c:pt idx="3627">
                  <c:v>29.074999999999999</c:v>
                </c:pt>
                <c:pt idx="3628">
                  <c:v>29.085000000000012</c:v>
                </c:pt>
                <c:pt idx="3629">
                  <c:v>29.094999999999995</c:v>
                </c:pt>
                <c:pt idx="3630">
                  <c:v>29.104999999999993</c:v>
                </c:pt>
                <c:pt idx="3631">
                  <c:v>29.115000000000006</c:v>
                </c:pt>
                <c:pt idx="3632">
                  <c:v>29.125000000000011</c:v>
                </c:pt>
                <c:pt idx="3633">
                  <c:v>29.134999999999994</c:v>
                </c:pt>
                <c:pt idx="3634">
                  <c:v>29.145000000000007</c:v>
                </c:pt>
                <c:pt idx="3635">
                  <c:v>29.154999999999998</c:v>
                </c:pt>
                <c:pt idx="3636">
                  <c:v>29.164999999999996</c:v>
                </c:pt>
                <c:pt idx="3637">
                  <c:v>29.175000000000008</c:v>
                </c:pt>
                <c:pt idx="3638">
                  <c:v>29.185000000000006</c:v>
                </c:pt>
                <c:pt idx="3639">
                  <c:v>29.194999999999997</c:v>
                </c:pt>
                <c:pt idx="3640">
                  <c:v>29.204999999999995</c:v>
                </c:pt>
                <c:pt idx="3641">
                  <c:v>29.215000000000014</c:v>
                </c:pt>
                <c:pt idx="3642">
                  <c:v>29.224999999999991</c:v>
                </c:pt>
                <c:pt idx="3643">
                  <c:v>29.235000000000003</c:v>
                </c:pt>
                <c:pt idx="3644">
                  <c:v>29.245000000000008</c:v>
                </c:pt>
                <c:pt idx="3645">
                  <c:v>29.254999999999999</c:v>
                </c:pt>
                <c:pt idx="3646">
                  <c:v>29.264999999999997</c:v>
                </c:pt>
                <c:pt idx="3647">
                  <c:v>29.275000000000009</c:v>
                </c:pt>
                <c:pt idx="3648">
                  <c:v>29.285</c:v>
                </c:pt>
                <c:pt idx="3649">
                  <c:v>29.294999999999998</c:v>
                </c:pt>
                <c:pt idx="3650">
                  <c:v>29.30500000000001</c:v>
                </c:pt>
                <c:pt idx="3651">
                  <c:v>29.314999999999994</c:v>
                </c:pt>
                <c:pt idx="3652">
                  <c:v>29.324999999999999</c:v>
                </c:pt>
                <c:pt idx="3653">
                  <c:v>29.335000000000012</c:v>
                </c:pt>
                <c:pt idx="3654">
                  <c:v>29.344999999999995</c:v>
                </c:pt>
                <c:pt idx="3655">
                  <c:v>29.354999999999993</c:v>
                </c:pt>
                <c:pt idx="3656">
                  <c:v>29.365000000000006</c:v>
                </c:pt>
                <c:pt idx="3657">
                  <c:v>29.375000000000011</c:v>
                </c:pt>
                <c:pt idx="3658">
                  <c:v>29.384999999999994</c:v>
                </c:pt>
                <c:pt idx="3659">
                  <c:v>29.395000000000007</c:v>
                </c:pt>
                <c:pt idx="3660">
                  <c:v>29.404999999999998</c:v>
                </c:pt>
                <c:pt idx="3661">
                  <c:v>29.414999999999996</c:v>
                </c:pt>
                <c:pt idx="3662">
                  <c:v>29.425000000000001</c:v>
                </c:pt>
                <c:pt idx="3663">
                  <c:v>29.435000000000006</c:v>
                </c:pt>
                <c:pt idx="3664">
                  <c:v>29.444999999999997</c:v>
                </c:pt>
                <c:pt idx="3665">
                  <c:v>29.455000000000002</c:v>
                </c:pt>
                <c:pt idx="3666">
                  <c:v>29.465000000000007</c:v>
                </c:pt>
                <c:pt idx="3667">
                  <c:v>29.474999999999991</c:v>
                </c:pt>
                <c:pt idx="3668">
                  <c:v>29.484999999999996</c:v>
                </c:pt>
                <c:pt idx="3669">
                  <c:v>29.495000000000008</c:v>
                </c:pt>
                <c:pt idx="3670">
                  <c:v>29.504999999999992</c:v>
                </c:pt>
                <c:pt idx="3671">
                  <c:v>29.514999999999997</c:v>
                </c:pt>
                <c:pt idx="3672">
                  <c:v>29.525000000000009</c:v>
                </c:pt>
                <c:pt idx="3673">
                  <c:v>29.535</c:v>
                </c:pt>
                <c:pt idx="3674">
                  <c:v>29.544999999999998</c:v>
                </c:pt>
                <c:pt idx="3675">
                  <c:v>29.55500000000001</c:v>
                </c:pt>
                <c:pt idx="3676">
                  <c:v>29.564999999999994</c:v>
                </c:pt>
                <c:pt idx="3677">
                  <c:v>29.574999999999999</c:v>
                </c:pt>
                <c:pt idx="3678">
                  <c:v>29.585000000000012</c:v>
                </c:pt>
                <c:pt idx="3679">
                  <c:v>29.594999999999995</c:v>
                </c:pt>
                <c:pt idx="3680">
                  <c:v>29.604999999999993</c:v>
                </c:pt>
                <c:pt idx="3681">
                  <c:v>29.615000000000006</c:v>
                </c:pt>
                <c:pt idx="3682">
                  <c:v>29.625000000000011</c:v>
                </c:pt>
                <c:pt idx="3683">
                  <c:v>29.634999999999994</c:v>
                </c:pt>
                <c:pt idx="3684">
                  <c:v>29.645000000000007</c:v>
                </c:pt>
                <c:pt idx="3685">
                  <c:v>29.654999999999998</c:v>
                </c:pt>
                <c:pt idx="3686">
                  <c:v>29.664999999999996</c:v>
                </c:pt>
                <c:pt idx="3687">
                  <c:v>29.675000000000001</c:v>
                </c:pt>
                <c:pt idx="3688">
                  <c:v>29.685000000000006</c:v>
                </c:pt>
                <c:pt idx="3689">
                  <c:v>29.694999999999997</c:v>
                </c:pt>
                <c:pt idx="3690">
                  <c:v>29.705000000000002</c:v>
                </c:pt>
                <c:pt idx="3691">
                  <c:v>29.715000000000007</c:v>
                </c:pt>
                <c:pt idx="3692">
                  <c:v>29.724999999999991</c:v>
                </c:pt>
                <c:pt idx="3693">
                  <c:v>29.734999999999996</c:v>
                </c:pt>
                <c:pt idx="3694">
                  <c:v>29.745000000000008</c:v>
                </c:pt>
                <c:pt idx="3695">
                  <c:v>29.754999999999992</c:v>
                </c:pt>
                <c:pt idx="3696">
                  <c:v>29.764999999999997</c:v>
                </c:pt>
                <c:pt idx="3697">
                  <c:v>29.775000000000009</c:v>
                </c:pt>
                <c:pt idx="3698">
                  <c:v>29.785</c:v>
                </c:pt>
                <c:pt idx="3699">
                  <c:v>29.794999999999998</c:v>
                </c:pt>
                <c:pt idx="3700">
                  <c:v>29.80500000000001</c:v>
                </c:pt>
                <c:pt idx="3701">
                  <c:v>29.814999999999994</c:v>
                </c:pt>
                <c:pt idx="3702">
                  <c:v>29.824999999999999</c:v>
                </c:pt>
                <c:pt idx="3703">
                  <c:v>29.835000000000012</c:v>
                </c:pt>
                <c:pt idx="3704">
                  <c:v>29.844999999999995</c:v>
                </c:pt>
                <c:pt idx="3705">
                  <c:v>29.854999999999993</c:v>
                </c:pt>
                <c:pt idx="3706">
                  <c:v>29.865000000000006</c:v>
                </c:pt>
                <c:pt idx="3707">
                  <c:v>29.875000000000011</c:v>
                </c:pt>
                <c:pt idx="3708">
                  <c:v>29.884999999999994</c:v>
                </c:pt>
                <c:pt idx="3709">
                  <c:v>29.895000000000007</c:v>
                </c:pt>
                <c:pt idx="3710">
                  <c:v>29.904999999999998</c:v>
                </c:pt>
                <c:pt idx="3711">
                  <c:v>29.914999999999996</c:v>
                </c:pt>
                <c:pt idx="3712">
                  <c:v>29.925000000000001</c:v>
                </c:pt>
                <c:pt idx="3713">
                  <c:v>29.935000000000006</c:v>
                </c:pt>
                <c:pt idx="3714">
                  <c:v>29.944999999999997</c:v>
                </c:pt>
                <c:pt idx="3715">
                  <c:v>29.955000000000002</c:v>
                </c:pt>
                <c:pt idx="3716">
                  <c:v>29.965000000000007</c:v>
                </c:pt>
                <c:pt idx="3717">
                  <c:v>29.974999999999991</c:v>
                </c:pt>
                <c:pt idx="3718">
                  <c:v>29.984999999999996</c:v>
                </c:pt>
                <c:pt idx="3719">
                  <c:v>29.995000000000008</c:v>
                </c:pt>
                <c:pt idx="3720">
                  <c:v>30.004999999999992</c:v>
                </c:pt>
                <c:pt idx="3721">
                  <c:v>30.014999999999997</c:v>
                </c:pt>
                <c:pt idx="3722">
                  <c:v>30.025000000000009</c:v>
                </c:pt>
                <c:pt idx="3723">
                  <c:v>30.035</c:v>
                </c:pt>
                <c:pt idx="3724">
                  <c:v>30.044999999999998</c:v>
                </c:pt>
                <c:pt idx="3725">
                  <c:v>30.05500000000001</c:v>
                </c:pt>
                <c:pt idx="3726">
                  <c:v>30.064999999999994</c:v>
                </c:pt>
                <c:pt idx="3727">
                  <c:v>30.074999999999999</c:v>
                </c:pt>
                <c:pt idx="3728">
                  <c:v>30.085000000000012</c:v>
                </c:pt>
                <c:pt idx="3729">
                  <c:v>30.094999999999995</c:v>
                </c:pt>
                <c:pt idx="3730">
                  <c:v>30.104999999999993</c:v>
                </c:pt>
                <c:pt idx="3731">
                  <c:v>30.115000000000013</c:v>
                </c:pt>
                <c:pt idx="3732">
                  <c:v>30.125000000000011</c:v>
                </c:pt>
                <c:pt idx="3733">
                  <c:v>30.134999999999994</c:v>
                </c:pt>
                <c:pt idx="3734">
                  <c:v>30.145000000000007</c:v>
                </c:pt>
                <c:pt idx="3735">
                  <c:v>30.155000000000005</c:v>
                </c:pt>
                <c:pt idx="3736">
                  <c:v>30.164999999999996</c:v>
                </c:pt>
                <c:pt idx="3737">
                  <c:v>30.175000000000008</c:v>
                </c:pt>
                <c:pt idx="3738">
                  <c:v>30.185000000000006</c:v>
                </c:pt>
                <c:pt idx="3739">
                  <c:v>30.194999999999997</c:v>
                </c:pt>
                <c:pt idx="3740">
                  <c:v>30.204999999999995</c:v>
                </c:pt>
                <c:pt idx="3741">
                  <c:v>30.215000000000007</c:v>
                </c:pt>
                <c:pt idx="3742">
                  <c:v>30.224999999999991</c:v>
                </c:pt>
                <c:pt idx="3743">
                  <c:v>30.234999999999996</c:v>
                </c:pt>
                <c:pt idx="3744">
                  <c:v>30.245000000000008</c:v>
                </c:pt>
                <c:pt idx="3745">
                  <c:v>30.254999999999992</c:v>
                </c:pt>
                <c:pt idx="3746">
                  <c:v>30.26499999999999</c:v>
                </c:pt>
                <c:pt idx="3747">
                  <c:v>30.275000000000009</c:v>
                </c:pt>
                <c:pt idx="3748">
                  <c:v>30.284999999999986</c:v>
                </c:pt>
                <c:pt idx="3749">
                  <c:v>30.294999999999998</c:v>
                </c:pt>
                <c:pt idx="3750">
                  <c:v>30.30500000000001</c:v>
                </c:pt>
                <c:pt idx="3751">
                  <c:v>30.314999999999994</c:v>
                </c:pt>
                <c:pt idx="3752">
                  <c:v>30.324999999999999</c:v>
                </c:pt>
                <c:pt idx="3753">
                  <c:v>30.335000000000012</c:v>
                </c:pt>
                <c:pt idx="3754">
                  <c:v>30.344999999999995</c:v>
                </c:pt>
                <c:pt idx="3755">
                  <c:v>30.354999999999993</c:v>
                </c:pt>
                <c:pt idx="3756">
                  <c:v>30.365000000000013</c:v>
                </c:pt>
                <c:pt idx="3757">
                  <c:v>30.375000000000011</c:v>
                </c:pt>
                <c:pt idx="3758">
                  <c:v>30.384999999999994</c:v>
                </c:pt>
                <c:pt idx="3759">
                  <c:v>30.395000000000007</c:v>
                </c:pt>
                <c:pt idx="3760">
                  <c:v>30.405000000000005</c:v>
                </c:pt>
                <c:pt idx="3761">
                  <c:v>30.414999999999996</c:v>
                </c:pt>
                <c:pt idx="3762">
                  <c:v>30.425000000000008</c:v>
                </c:pt>
                <c:pt idx="3763">
                  <c:v>30.435000000000006</c:v>
                </c:pt>
                <c:pt idx="3764">
                  <c:v>30.444999999999997</c:v>
                </c:pt>
                <c:pt idx="3765">
                  <c:v>30.454999999999995</c:v>
                </c:pt>
                <c:pt idx="3766">
                  <c:v>30.465000000000007</c:v>
                </c:pt>
                <c:pt idx="3767">
                  <c:v>30.474999999999991</c:v>
                </c:pt>
                <c:pt idx="3768">
                  <c:v>30.484999999999996</c:v>
                </c:pt>
                <c:pt idx="3769">
                  <c:v>30.495000000000008</c:v>
                </c:pt>
                <c:pt idx="3770">
                  <c:v>30.504999999999992</c:v>
                </c:pt>
                <c:pt idx="3771">
                  <c:v>30.51499999999999</c:v>
                </c:pt>
                <c:pt idx="3772">
                  <c:v>30.525000000000009</c:v>
                </c:pt>
                <c:pt idx="3773">
                  <c:v>30.534999999999986</c:v>
                </c:pt>
                <c:pt idx="3774">
                  <c:v>30.544999999999998</c:v>
                </c:pt>
                <c:pt idx="3775">
                  <c:v>30.55500000000001</c:v>
                </c:pt>
                <c:pt idx="3776">
                  <c:v>30.564999999999994</c:v>
                </c:pt>
                <c:pt idx="3777">
                  <c:v>30.574999999999999</c:v>
                </c:pt>
                <c:pt idx="3778">
                  <c:v>30.585000000000012</c:v>
                </c:pt>
                <c:pt idx="3779">
                  <c:v>30.594999999999995</c:v>
                </c:pt>
                <c:pt idx="3780">
                  <c:v>30.604999999999993</c:v>
                </c:pt>
                <c:pt idx="3781">
                  <c:v>30.615000000000013</c:v>
                </c:pt>
                <c:pt idx="3782">
                  <c:v>30.625000000000011</c:v>
                </c:pt>
                <c:pt idx="3783">
                  <c:v>30.634999999999994</c:v>
                </c:pt>
                <c:pt idx="3784">
                  <c:v>30.645000000000007</c:v>
                </c:pt>
                <c:pt idx="3785">
                  <c:v>30.655000000000005</c:v>
                </c:pt>
                <c:pt idx="3786">
                  <c:v>30.664999999999996</c:v>
                </c:pt>
                <c:pt idx="3787">
                  <c:v>30.675000000000008</c:v>
                </c:pt>
                <c:pt idx="3788">
                  <c:v>30.685000000000006</c:v>
                </c:pt>
                <c:pt idx="3789">
                  <c:v>30.694999999999997</c:v>
                </c:pt>
                <c:pt idx="3790">
                  <c:v>30.704999999999995</c:v>
                </c:pt>
                <c:pt idx="3791">
                  <c:v>30.715000000000007</c:v>
                </c:pt>
                <c:pt idx="3792">
                  <c:v>30.724999999999991</c:v>
                </c:pt>
                <c:pt idx="3793">
                  <c:v>30.734999999999996</c:v>
                </c:pt>
                <c:pt idx="3794">
                  <c:v>30.745000000000008</c:v>
                </c:pt>
                <c:pt idx="3795">
                  <c:v>30.754999999999992</c:v>
                </c:pt>
                <c:pt idx="3796">
                  <c:v>30.76499999999999</c:v>
                </c:pt>
                <c:pt idx="3797">
                  <c:v>30.775000000000002</c:v>
                </c:pt>
                <c:pt idx="3798">
                  <c:v>30.784999999999986</c:v>
                </c:pt>
                <c:pt idx="3799">
                  <c:v>30.794999999999991</c:v>
                </c:pt>
                <c:pt idx="3800">
                  <c:v>30.80500000000001</c:v>
                </c:pt>
                <c:pt idx="3801">
                  <c:v>30.814999999999994</c:v>
                </c:pt>
                <c:pt idx="3802">
                  <c:v>30.824999999999999</c:v>
                </c:pt>
                <c:pt idx="3803">
                  <c:v>30.835000000000012</c:v>
                </c:pt>
                <c:pt idx="3804">
                  <c:v>30.844999999999995</c:v>
                </c:pt>
                <c:pt idx="3805">
                  <c:v>30.854999999999993</c:v>
                </c:pt>
                <c:pt idx="3806">
                  <c:v>30.865000000000013</c:v>
                </c:pt>
                <c:pt idx="3807">
                  <c:v>30.875000000000011</c:v>
                </c:pt>
                <c:pt idx="3808">
                  <c:v>30.884999999999994</c:v>
                </c:pt>
                <c:pt idx="3809">
                  <c:v>30.895000000000007</c:v>
                </c:pt>
                <c:pt idx="3810">
                  <c:v>30.905000000000005</c:v>
                </c:pt>
                <c:pt idx="3811">
                  <c:v>30.914999999999996</c:v>
                </c:pt>
                <c:pt idx="3812">
                  <c:v>30.925000000000001</c:v>
                </c:pt>
                <c:pt idx="3813">
                  <c:v>30.935000000000006</c:v>
                </c:pt>
                <c:pt idx="3814">
                  <c:v>30.944999999999997</c:v>
                </c:pt>
                <c:pt idx="3815">
                  <c:v>30.955000000000002</c:v>
                </c:pt>
                <c:pt idx="3816">
                  <c:v>30.965000000000014</c:v>
                </c:pt>
                <c:pt idx="3817">
                  <c:v>30.974999999999991</c:v>
                </c:pt>
                <c:pt idx="3818">
                  <c:v>30.984999999999996</c:v>
                </c:pt>
                <c:pt idx="3819">
                  <c:v>30.995000000000008</c:v>
                </c:pt>
                <c:pt idx="3820">
                  <c:v>31.004999999999992</c:v>
                </c:pt>
                <c:pt idx="3821">
                  <c:v>31.01499999999999</c:v>
                </c:pt>
                <c:pt idx="3822">
                  <c:v>31.025000000000002</c:v>
                </c:pt>
                <c:pt idx="3823">
                  <c:v>31.034999999999986</c:v>
                </c:pt>
                <c:pt idx="3824">
                  <c:v>31.044999999999991</c:v>
                </c:pt>
                <c:pt idx="3825">
                  <c:v>31.05500000000001</c:v>
                </c:pt>
                <c:pt idx="3826">
                  <c:v>31.064999999999994</c:v>
                </c:pt>
                <c:pt idx="3827">
                  <c:v>31.074999999999999</c:v>
                </c:pt>
                <c:pt idx="3828">
                  <c:v>31.085000000000012</c:v>
                </c:pt>
                <c:pt idx="3829">
                  <c:v>31.094999999999995</c:v>
                </c:pt>
                <c:pt idx="3830">
                  <c:v>31.104999999999993</c:v>
                </c:pt>
                <c:pt idx="3831">
                  <c:v>31.115000000000013</c:v>
                </c:pt>
                <c:pt idx="3832">
                  <c:v>31.125000000000011</c:v>
                </c:pt>
                <c:pt idx="3833">
                  <c:v>31.134999999999994</c:v>
                </c:pt>
                <c:pt idx="3834">
                  <c:v>31.145000000000007</c:v>
                </c:pt>
                <c:pt idx="3835">
                  <c:v>31.155000000000005</c:v>
                </c:pt>
                <c:pt idx="3836">
                  <c:v>31.164999999999996</c:v>
                </c:pt>
                <c:pt idx="3837">
                  <c:v>31.175000000000001</c:v>
                </c:pt>
                <c:pt idx="3838">
                  <c:v>31.185000000000006</c:v>
                </c:pt>
                <c:pt idx="3839">
                  <c:v>31.194999999999997</c:v>
                </c:pt>
                <c:pt idx="3840">
                  <c:v>31.205000000000002</c:v>
                </c:pt>
                <c:pt idx="3841">
                  <c:v>31.215000000000014</c:v>
                </c:pt>
                <c:pt idx="3842">
                  <c:v>31.224999999999991</c:v>
                </c:pt>
                <c:pt idx="3843">
                  <c:v>31.234999999999996</c:v>
                </c:pt>
                <c:pt idx="3844">
                  <c:v>31.245000000000008</c:v>
                </c:pt>
                <c:pt idx="3845">
                  <c:v>31.254999999999992</c:v>
                </c:pt>
                <c:pt idx="3846">
                  <c:v>31.26499999999999</c:v>
                </c:pt>
                <c:pt idx="3847">
                  <c:v>31.275000000000002</c:v>
                </c:pt>
                <c:pt idx="3848">
                  <c:v>31.284999999999986</c:v>
                </c:pt>
                <c:pt idx="3849">
                  <c:v>31.294999999999991</c:v>
                </c:pt>
                <c:pt idx="3850">
                  <c:v>31.30500000000001</c:v>
                </c:pt>
                <c:pt idx="3851">
                  <c:v>31.314999999999994</c:v>
                </c:pt>
                <c:pt idx="3852">
                  <c:v>31.324999999999999</c:v>
                </c:pt>
                <c:pt idx="3853">
                  <c:v>31.335000000000012</c:v>
                </c:pt>
                <c:pt idx="3854">
                  <c:v>31.344999999999995</c:v>
                </c:pt>
                <c:pt idx="3855">
                  <c:v>31.354999999999993</c:v>
                </c:pt>
                <c:pt idx="3856">
                  <c:v>31.365000000000013</c:v>
                </c:pt>
                <c:pt idx="3857">
                  <c:v>31.375000000000011</c:v>
                </c:pt>
                <c:pt idx="3858">
                  <c:v>31.384999999999994</c:v>
                </c:pt>
                <c:pt idx="3859">
                  <c:v>31.395000000000007</c:v>
                </c:pt>
                <c:pt idx="3860">
                  <c:v>31.405000000000005</c:v>
                </c:pt>
                <c:pt idx="3861">
                  <c:v>31.414999999999996</c:v>
                </c:pt>
                <c:pt idx="3862">
                  <c:v>31.425000000000001</c:v>
                </c:pt>
                <c:pt idx="3863">
                  <c:v>31.435000000000006</c:v>
                </c:pt>
                <c:pt idx="3864">
                  <c:v>31.445000000000004</c:v>
                </c:pt>
                <c:pt idx="3865">
                  <c:v>31.455000000000002</c:v>
                </c:pt>
                <c:pt idx="3866">
                  <c:v>31.465000000000014</c:v>
                </c:pt>
                <c:pt idx="3867">
                  <c:v>31.474999999999991</c:v>
                </c:pt>
                <c:pt idx="3868">
                  <c:v>31.485000000000003</c:v>
                </c:pt>
                <c:pt idx="3869">
                  <c:v>31.495000000000008</c:v>
                </c:pt>
                <c:pt idx="3870">
                  <c:v>31.504999999999992</c:v>
                </c:pt>
                <c:pt idx="3871">
                  <c:v>31.51499999999999</c:v>
                </c:pt>
                <c:pt idx="3872">
                  <c:v>31.525000000000002</c:v>
                </c:pt>
                <c:pt idx="3873">
                  <c:v>31.534999999999986</c:v>
                </c:pt>
                <c:pt idx="3874">
                  <c:v>31.544999999999991</c:v>
                </c:pt>
                <c:pt idx="3875">
                  <c:v>31.555000000000003</c:v>
                </c:pt>
                <c:pt idx="3876">
                  <c:v>31.564999999999994</c:v>
                </c:pt>
                <c:pt idx="3877">
                  <c:v>31.574999999999992</c:v>
                </c:pt>
                <c:pt idx="3878">
                  <c:v>31.585000000000012</c:v>
                </c:pt>
                <c:pt idx="3879">
                  <c:v>31.594999999999995</c:v>
                </c:pt>
                <c:pt idx="3880">
                  <c:v>31.604999999999993</c:v>
                </c:pt>
                <c:pt idx="3881">
                  <c:v>31.615000000000013</c:v>
                </c:pt>
                <c:pt idx="3882">
                  <c:v>31.625000000000011</c:v>
                </c:pt>
                <c:pt idx="3883">
                  <c:v>31.634999999999994</c:v>
                </c:pt>
                <c:pt idx="3884">
                  <c:v>31.645000000000007</c:v>
                </c:pt>
                <c:pt idx="3885">
                  <c:v>31.655000000000005</c:v>
                </c:pt>
                <c:pt idx="3886">
                  <c:v>31.664999999999996</c:v>
                </c:pt>
                <c:pt idx="3887">
                  <c:v>31.675000000000008</c:v>
                </c:pt>
                <c:pt idx="3888">
                  <c:v>31.685000000000006</c:v>
                </c:pt>
                <c:pt idx="3889">
                  <c:v>31.695000000000004</c:v>
                </c:pt>
                <c:pt idx="3890">
                  <c:v>31.705000000000002</c:v>
                </c:pt>
                <c:pt idx="3891">
                  <c:v>31.715000000000014</c:v>
                </c:pt>
                <c:pt idx="3892">
                  <c:v>31.724999999999991</c:v>
                </c:pt>
                <c:pt idx="3893">
                  <c:v>31.735000000000003</c:v>
                </c:pt>
                <c:pt idx="3894">
                  <c:v>31.745000000000008</c:v>
                </c:pt>
                <c:pt idx="3895">
                  <c:v>31.754999999999992</c:v>
                </c:pt>
                <c:pt idx="3896">
                  <c:v>31.76499999999999</c:v>
                </c:pt>
                <c:pt idx="3897">
                  <c:v>31.775000000000002</c:v>
                </c:pt>
                <c:pt idx="3898">
                  <c:v>31.784999999999986</c:v>
                </c:pt>
                <c:pt idx="3899">
                  <c:v>31.794999999999991</c:v>
                </c:pt>
                <c:pt idx="3900">
                  <c:v>31.805000000000003</c:v>
                </c:pt>
                <c:pt idx="3901">
                  <c:v>31.814999999999994</c:v>
                </c:pt>
                <c:pt idx="3902">
                  <c:v>31.824999999999992</c:v>
                </c:pt>
                <c:pt idx="3903">
                  <c:v>31.835000000000012</c:v>
                </c:pt>
                <c:pt idx="3904">
                  <c:v>31.844999999999995</c:v>
                </c:pt>
                <c:pt idx="3905">
                  <c:v>31.854999999999993</c:v>
                </c:pt>
                <c:pt idx="3906">
                  <c:v>31.865000000000013</c:v>
                </c:pt>
                <c:pt idx="3907">
                  <c:v>31.875000000000011</c:v>
                </c:pt>
                <c:pt idx="3908">
                  <c:v>31.884999999999994</c:v>
                </c:pt>
                <c:pt idx="3909">
                  <c:v>31.895000000000007</c:v>
                </c:pt>
                <c:pt idx="3910">
                  <c:v>31.905000000000005</c:v>
                </c:pt>
                <c:pt idx="3911">
                  <c:v>31.914999999999996</c:v>
                </c:pt>
                <c:pt idx="3912">
                  <c:v>31.925000000000008</c:v>
                </c:pt>
                <c:pt idx="3913">
                  <c:v>31.935000000000006</c:v>
                </c:pt>
                <c:pt idx="3914">
                  <c:v>31.945000000000004</c:v>
                </c:pt>
                <c:pt idx="3915">
                  <c:v>31.955000000000002</c:v>
                </c:pt>
                <c:pt idx="3916">
                  <c:v>31.965000000000014</c:v>
                </c:pt>
                <c:pt idx="3917">
                  <c:v>31.974999999999991</c:v>
                </c:pt>
                <c:pt idx="3918">
                  <c:v>31.985000000000003</c:v>
                </c:pt>
                <c:pt idx="3919">
                  <c:v>31.995000000000008</c:v>
                </c:pt>
                <c:pt idx="3920">
                  <c:v>32.004999999999988</c:v>
                </c:pt>
                <c:pt idx="3921">
                  <c:v>32.014999999999986</c:v>
                </c:pt>
                <c:pt idx="3922">
                  <c:v>32.024999999999999</c:v>
                </c:pt>
                <c:pt idx="3923">
                  <c:v>32.034999999999982</c:v>
                </c:pt>
                <c:pt idx="3924">
                  <c:v>32.044999999999987</c:v>
                </c:pt>
                <c:pt idx="3925">
                  <c:v>32.055</c:v>
                </c:pt>
                <c:pt idx="3926">
                  <c:v>32.064999999999991</c:v>
                </c:pt>
                <c:pt idx="3927">
                  <c:v>32.074999999999989</c:v>
                </c:pt>
                <c:pt idx="3928">
                  <c:v>32.085000000000008</c:v>
                </c:pt>
                <c:pt idx="3929">
                  <c:v>32.094999999999992</c:v>
                </c:pt>
                <c:pt idx="3930">
                  <c:v>32.10499999999999</c:v>
                </c:pt>
                <c:pt idx="3931">
                  <c:v>32.115000000000009</c:v>
                </c:pt>
                <c:pt idx="3932">
                  <c:v>32.125000000000007</c:v>
                </c:pt>
                <c:pt idx="3933">
                  <c:v>32.134999999999991</c:v>
                </c:pt>
                <c:pt idx="3934">
                  <c:v>32.145000000000003</c:v>
                </c:pt>
                <c:pt idx="3935">
                  <c:v>32.155000000000001</c:v>
                </c:pt>
                <c:pt idx="3936">
                  <c:v>32.164999999999992</c:v>
                </c:pt>
                <c:pt idx="3937">
                  <c:v>32.175000000000004</c:v>
                </c:pt>
                <c:pt idx="3938">
                  <c:v>32.185000000000002</c:v>
                </c:pt>
                <c:pt idx="3939">
                  <c:v>32.194999999999993</c:v>
                </c:pt>
                <c:pt idx="3940">
                  <c:v>32.204999999999998</c:v>
                </c:pt>
                <c:pt idx="3941">
                  <c:v>32.215000000000011</c:v>
                </c:pt>
                <c:pt idx="3942">
                  <c:v>32.224999999999987</c:v>
                </c:pt>
                <c:pt idx="3943">
                  <c:v>32.234999999999999</c:v>
                </c:pt>
                <c:pt idx="3944">
                  <c:v>32.245000000000005</c:v>
                </c:pt>
                <c:pt idx="3945">
                  <c:v>32.254999999999988</c:v>
                </c:pt>
                <c:pt idx="3946">
                  <c:v>32.264999999999993</c:v>
                </c:pt>
                <c:pt idx="3947">
                  <c:v>32.274999999999999</c:v>
                </c:pt>
                <c:pt idx="3948">
                  <c:v>32.284999999999982</c:v>
                </c:pt>
                <c:pt idx="3949">
                  <c:v>32.294999999999995</c:v>
                </c:pt>
                <c:pt idx="3950">
                  <c:v>32.305</c:v>
                </c:pt>
                <c:pt idx="3951">
                  <c:v>32.314999999999991</c:v>
                </c:pt>
                <c:pt idx="3952">
                  <c:v>32.324999999999989</c:v>
                </c:pt>
                <c:pt idx="3953">
                  <c:v>32.335000000000001</c:v>
                </c:pt>
                <c:pt idx="3954">
                  <c:v>32.344999999999992</c:v>
                </c:pt>
                <c:pt idx="3955">
                  <c:v>32.35499999999999</c:v>
                </c:pt>
                <c:pt idx="3956">
                  <c:v>32.365000000000009</c:v>
                </c:pt>
                <c:pt idx="3957">
                  <c:v>32.375000000000007</c:v>
                </c:pt>
                <c:pt idx="3958">
                  <c:v>32.384999999999991</c:v>
                </c:pt>
                <c:pt idx="3959">
                  <c:v>32.395000000000003</c:v>
                </c:pt>
                <c:pt idx="3960">
                  <c:v>32.405000000000001</c:v>
                </c:pt>
                <c:pt idx="3961">
                  <c:v>32.414999999999992</c:v>
                </c:pt>
                <c:pt idx="3962">
                  <c:v>32.425000000000004</c:v>
                </c:pt>
                <c:pt idx="3963">
                  <c:v>32.435000000000009</c:v>
                </c:pt>
                <c:pt idx="3964">
                  <c:v>32.444999999999993</c:v>
                </c:pt>
                <c:pt idx="3965">
                  <c:v>32.454999999999998</c:v>
                </c:pt>
                <c:pt idx="3966">
                  <c:v>32.465000000000011</c:v>
                </c:pt>
                <c:pt idx="3967">
                  <c:v>32.474999999999987</c:v>
                </c:pt>
                <c:pt idx="3968">
                  <c:v>32.484999999999999</c:v>
                </c:pt>
                <c:pt idx="3969">
                  <c:v>32.495000000000005</c:v>
                </c:pt>
                <c:pt idx="3970">
                  <c:v>32.504999999999988</c:v>
                </c:pt>
                <c:pt idx="3971">
                  <c:v>32.514999999999993</c:v>
                </c:pt>
                <c:pt idx="3972">
                  <c:v>32.524999999999999</c:v>
                </c:pt>
                <c:pt idx="3973">
                  <c:v>32.534999999999982</c:v>
                </c:pt>
                <c:pt idx="3974">
                  <c:v>32.544999999999995</c:v>
                </c:pt>
                <c:pt idx="3975">
                  <c:v>32.555</c:v>
                </c:pt>
                <c:pt idx="3976">
                  <c:v>32.564999999999991</c:v>
                </c:pt>
                <c:pt idx="3977">
                  <c:v>32.574999999999989</c:v>
                </c:pt>
                <c:pt idx="3978">
                  <c:v>32.585000000000001</c:v>
                </c:pt>
                <c:pt idx="3979">
                  <c:v>32.594999999999992</c:v>
                </c:pt>
                <c:pt idx="3980">
                  <c:v>32.60499999999999</c:v>
                </c:pt>
                <c:pt idx="3981">
                  <c:v>32.615000000000009</c:v>
                </c:pt>
                <c:pt idx="3982">
                  <c:v>32.625000000000007</c:v>
                </c:pt>
                <c:pt idx="3983">
                  <c:v>32.634999999999991</c:v>
                </c:pt>
                <c:pt idx="3984">
                  <c:v>32.645000000000003</c:v>
                </c:pt>
                <c:pt idx="3985">
                  <c:v>32.655000000000001</c:v>
                </c:pt>
                <c:pt idx="3986">
                  <c:v>32.664999999999992</c:v>
                </c:pt>
                <c:pt idx="3987">
                  <c:v>32.675000000000004</c:v>
                </c:pt>
                <c:pt idx="3988">
                  <c:v>32.685000000000009</c:v>
                </c:pt>
                <c:pt idx="3989">
                  <c:v>32.694999999999993</c:v>
                </c:pt>
                <c:pt idx="3990">
                  <c:v>32.704999999999998</c:v>
                </c:pt>
                <c:pt idx="3991">
                  <c:v>32.715000000000011</c:v>
                </c:pt>
                <c:pt idx="3992">
                  <c:v>32.724999999999987</c:v>
                </c:pt>
                <c:pt idx="3993">
                  <c:v>32.734999999999999</c:v>
                </c:pt>
                <c:pt idx="3994">
                  <c:v>32.745000000000005</c:v>
                </c:pt>
                <c:pt idx="3995">
                  <c:v>32.754999999999988</c:v>
                </c:pt>
                <c:pt idx="3996">
                  <c:v>32.764999999999993</c:v>
                </c:pt>
                <c:pt idx="3997">
                  <c:v>32.774999999999999</c:v>
                </c:pt>
                <c:pt idx="3998">
                  <c:v>32.784999999999982</c:v>
                </c:pt>
                <c:pt idx="3999">
                  <c:v>32.794999999999995</c:v>
                </c:pt>
                <c:pt idx="4000">
                  <c:v>32.805</c:v>
                </c:pt>
                <c:pt idx="4001">
                  <c:v>32.814999999999991</c:v>
                </c:pt>
                <c:pt idx="4002">
                  <c:v>32.824999999999989</c:v>
                </c:pt>
                <c:pt idx="4003">
                  <c:v>32.835000000000001</c:v>
                </c:pt>
                <c:pt idx="4004">
                  <c:v>32.844999999999992</c:v>
                </c:pt>
                <c:pt idx="4005">
                  <c:v>32.85499999999999</c:v>
                </c:pt>
                <c:pt idx="4006">
                  <c:v>32.865000000000009</c:v>
                </c:pt>
                <c:pt idx="4007">
                  <c:v>32.875000000000007</c:v>
                </c:pt>
                <c:pt idx="4008">
                  <c:v>32.884999999999991</c:v>
                </c:pt>
                <c:pt idx="4009">
                  <c:v>32.895000000000003</c:v>
                </c:pt>
                <c:pt idx="4010">
                  <c:v>32.905000000000001</c:v>
                </c:pt>
                <c:pt idx="4011">
                  <c:v>32.914999999999992</c:v>
                </c:pt>
                <c:pt idx="4012">
                  <c:v>32.925000000000004</c:v>
                </c:pt>
                <c:pt idx="4013">
                  <c:v>32.935000000000009</c:v>
                </c:pt>
                <c:pt idx="4014">
                  <c:v>32.944999999999993</c:v>
                </c:pt>
                <c:pt idx="4015">
                  <c:v>32.954999999999998</c:v>
                </c:pt>
                <c:pt idx="4016">
                  <c:v>32.965000000000018</c:v>
                </c:pt>
                <c:pt idx="4017">
                  <c:v>32.974999999999987</c:v>
                </c:pt>
                <c:pt idx="4018">
                  <c:v>32.984999999999999</c:v>
                </c:pt>
                <c:pt idx="4019">
                  <c:v>32.995000000000005</c:v>
                </c:pt>
                <c:pt idx="4020">
                  <c:v>33.004999999999995</c:v>
                </c:pt>
                <c:pt idx="4021">
                  <c:v>33.014999999999993</c:v>
                </c:pt>
                <c:pt idx="4022">
                  <c:v>33.025000000000006</c:v>
                </c:pt>
                <c:pt idx="4023">
                  <c:v>33.034999999999982</c:v>
                </c:pt>
                <c:pt idx="4024">
                  <c:v>33.044999999999995</c:v>
                </c:pt>
                <c:pt idx="4025">
                  <c:v>33.055</c:v>
                </c:pt>
                <c:pt idx="4026">
                  <c:v>33.064999999999991</c:v>
                </c:pt>
                <c:pt idx="4027">
                  <c:v>33.074999999999989</c:v>
                </c:pt>
                <c:pt idx="4028">
                  <c:v>33.085000000000001</c:v>
                </c:pt>
                <c:pt idx="4029">
                  <c:v>33.094999999999978</c:v>
                </c:pt>
                <c:pt idx="4030">
                  <c:v>33.10499999999999</c:v>
                </c:pt>
                <c:pt idx="4031">
                  <c:v>33.115000000000002</c:v>
                </c:pt>
                <c:pt idx="4032">
                  <c:v>33.125000000000007</c:v>
                </c:pt>
                <c:pt idx="4033">
                  <c:v>33.134999999999991</c:v>
                </c:pt>
                <c:pt idx="4034">
                  <c:v>33.145000000000003</c:v>
                </c:pt>
                <c:pt idx="4035">
                  <c:v>33.155000000000001</c:v>
                </c:pt>
                <c:pt idx="4036">
                  <c:v>33.164999999999992</c:v>
                </c:pt>
                <c:pt idx="4037">
                  <c:v>33.175000000000004</c:v>
                </c:pt>
                <c:pt idx="4038">
                  <c:v>33.185000000000009</c:v>
                </c:pt>
                <c:pt idx="4039">
                  <c:v>33.195</c:v>
                </c:pt>
                <c:pt idx="4040">
                  <c:v>33.204999999999998</c:v>
                </c:pt>
                <c:pt idx="4041">
                  <c:v>33.215000000000018</c:v>
                </c:pt>
                <c:pt idx="4042">
                  <c:v>33.224999999999987</c:v>
                </c:pt>
                <c:pt idx="4043">
                  <c:v>33.234999999999999</c:v>
                </c:pt>
                <c:pt idx="4044">
                  <c:v>33.245000000000005</c:v>
                </c:pt>
                <c:pt idx="4045">
                  <c:v>33.254999999999995</c:v>
                </c:pt>
                <c:pt idx="4046">
                  <c:v>33.264999999999993</c:v>
                </c:pt>
                <c:pt idx="4047">
                  <c:v>33.275000000000006</c:v>
                </c:pt>
                <c:pt idx="4048">
                  <c:v>33.284999999999982</c:v>
                </c:pt>
                <c:pt idx="4049">
                  <c:v>33.294999999999995</c:v>
                </c:pt>
                <c:pt idx="4050">
                  <c:v>33.305</c:v>
                </c:pt>
                <c:pt idx="4051">
                  <c:v>33.314999999999991</c:v>
                </c:pt>
                <c:pt idx="4052">
                  <c:v>33.324999999999989</c:v>
                </c:pt>
                <c:pt idx="4053">
                  <c:v>33.335000000000001</c:v>
                </c:pt>
                <c:pt idx="4054">
                  <c:v>33.344999999999978</c:v>
                </c:pt>
                <c:pt idx="4055">
                  <c:v>33.35499999999999</c:v>
                </c:pt>
                <c:pt idx="4056">
                  <c:v>33.365000000000002</c:v>
                </c:pt>
                <c:pt idx="4057">
                  <c:v>33.375000000000007</c:v>
                </c:pt>
                <c:pt idx="4058">
                  <c:v>33.384999999999991</c:v>
                </c:pt>
                <c:pt idx="4059">
                  <c:v>33.395000000000003</c:v>
                </c:pt>
                <c:pt idx="4060">
                  <c:v>33.405000000000001</c:v>
                </c:pt>
                <c:pt idx="4061">
                  <c:v>33.414999999999992</c:v>
                </c:pt>
                <c:pt idx="4062">
                  <c:v>33.424999999999997</c:v>
                </c:pt>
                <c:pt idx="4063">
                  <c:v>33.435000000000016</c:v>
                </c:pt>
                <c:pt idx="4064">
                  <c:v>33.444999999999993</c:v>
                </c:pt>
                <c:pt idx="4065">
                  <c:v>33.455000000000005</c:v>
                </c:pt>
                <c:pt idx="4066">
                  <c:v>33.465000000000018</c:v>
                </c:pt>
                <c:pt idx="4067">
                  <c:v>33.474999999999987</c:v>
                </c:pt>
                <c:pt idx="4068">
                  <c:v>33.484999999999992</c:v>
                </c:pt>
                <c:pt idx="4069">
                  <c:v>33.495000000000005</c:v>
                </c:pt>
                <c:pt idx="4070">
                  <c:v>33.504999999999988</c:v>
                </c:pt>
                <c:pt idx="4071">
                  <c:v>33.515000000000001</c:v>
                </c:pt>
                <c:pt idx="4072">
                  <c:v>33.524999999999999</c:v>
                </c:pt>
                <c:pt idx="4073">
                  <c:v>33.534999999999982</c:v>
                </c:pt>
                <c:pt idx="4074">
                  <c:v>33.544999999999987</c:v>
                </c:pt>
                <c:pt idx="4075">
                  <c:v>33.555</c:v>
                </c:pt>
                <c:pt idx="4076">
                  <c:v>33.564999999999991</c:v>
                </c:pt>
                <c:pt idx="4077">
                  <c:v>33.574999999999982</c:v>
                </c:pt>
                <c:pt idx="4078">
                  <c:v>33.585000000000008</c:v>
                </c:pt>
                <c:pt idx="4079">
                  <c:v>33.594999999999978</c:v>
                </c:pt>
                <c:pt idx="4080">
                  <c:v>33.60499999999999</c:v>
                </c:pt>
                <c:pt idx="4081">
                  <c:v>33.615000000000002</c:v>
                </c:pt>
                <c:pt idx="4082">
                  <c:v>33.625000000000007</c:v>
                </c:pt>
                <c:pt idx="4083">
                  <c:v>33.634999999999991</c:v>
                </c:pt>
                <c:pt idx="4084">
                  <c:v>33.645000000000003</c:v>
                </c:pt>
                <c:pt idx="4085">
                  <c:v>33.655000000000001</c:v>
                </c:pt>
                <c:pt idx="4086">
                  <c:v>33.664999999999992</c:v>
                </c:pt>
                <c:pt idx="4087">
                  <c:v>33.674999999999997</c:v>
                </c:pt>
                <c:pt idx="4088">
                  <c:v>33.685000000000016</c:v>
                </c:pt>
                <c:pt idx="4089">
                  <c:v>33.694999999999993</c:v>
                </c:pt>
                <c:pt idx="4090">
                  <c:v>33.705000000000005</c:v>
                </c:pt>
                <c:pt idx="4091">
                  <c:v>33.715000000000018</c:v>
                </c:pt>
                <c:pt idx="4092">
                  <c:v>33.724999999999987</c:v>
                </c:pt>
                <c:pt idx="4093">
                  <c:v>33.734999999999992</c:v>
                </c:pt>
                <c:pt idx="4094">
                  <c:v>33.745000000000005</c:v>
                </c:pt>
                <c:pt idx="4095">
                  <c:v>33.754999999999988</c:v>
                </c:pt>
                <c:pt idx="4096">
                  <c:v>33.765000000000001</c:v>
                </c:pt>
                <c:pt idx="4097">
                  <c:v>33.774999999999999</c:v>
                </c:pt>
                <c:pt idx="4098">
                  <c:v>33.784999999999997</c:v>
                </c:pt>
                <c:pt idx="4099">
                  <c:v>33.794999999999995</c:v>
                </c:pt>
                <c:pt idx="4100">
                  <c:v>33.805</c:v>
                </c:pt>
                <c:pt idx="4101">
                  <c:v>33.814999999999998</c:v>
                </c:pt>
                <c:pt idx="4102">
                  <c:v>33.824999999999982</c:v>
                </c:pt>
                <c:pt idx="4103">
                  <c:v>33.834999999999994</c:v>
                </c:pt>
                <c:pt idx="4104">
                  <c:v>33.844999999999978</c:v>
                </c:pt>
                <c:pt idx="4105">
                  <c:v>33.85499999999999</c:v>
                </c:pt>
                <c:pt idx="4106">
                  <c:v>33.865000000000002</c:v>
                </c:pt>
                <c:pt idx="4107">
                  <c:v>33.875000000000007</c:v>
                </c:pt>
                <c:pt idx="4108">
                  <c:v>33.884999999999991</c:v>
                </c:pt>
                <c:pt idx="4109">
                  <c:v>33.895000000000003</c:v>
                </c:pt>
                <c:pt idx="4110">
                  <c:v>33.905000000000001</c:v>
                </c:pt>
                <c:pt idx="4111">
                  <c:v>33.914999999999985</c:v>
                </c:pt>
                <c:pt idx="4112">
                  <c:v>33.925000000000004</c:v>
                </c:pt>
                <c:pt idx="4113">
                  <c:v>33.935000000000016</c:v>
                </c:pt>
                <c:pt idx="4114">
                  <c:v>33.944999999999993</c:v>
                </c:pt>
                <c:pt idx="4115">
                  <c:v>33.954999999999991</c:v>
                </c:pt>
                <c:pt idx="4116">
                  <c:v>33.965000000000018</c:v>
                </c:pt>
                <c:pt idx="4117">
                  <c:v>33.975000000000001</c:v>
                </c:pt>
                <c:pt idx="4118">
                  <c:v>33.984999999999992</c:v>
                </c:pt>
                <c:pt idx="4119">
                  <c:v>33.995000000000005</c:v>
                </c:pt>
                <c:pt idx="4120">
                  <c:v>34.004999999999995</c:v>
                </c:pt>
                <c:pt idx="4121">
                  <c:v>34.015000000000001</c:v>
                </c:pt>
                <c:pt idx="4122">
                  <c:v>34.024999999999999</c:v>
                </c:pt>
                <c:pt idx="4123">
                  <c:v>34.034999999999997</c:v>
                </c:pt>
                <c:pt idx="4124">
                  <c:v>34.044999999999995</c:v>
                </c:pt>
                <c:pt idx="4125">
                  <c:v>34.055</c:v>
                </c:pt>
                <c:pt idx="4126">
                  <c:v>34.064999999999998</c:v>
                </c:pt>
                <c:pt idx="4127">
                  <c:v>34.074999999999982</c:v>
                </c:pt>
                <c:pt idx="4128">
                  <c:v>34.084999999999994</c:v>
                </c:pt>
                <c:pt idx="4129">
                  <c:v>34.094999999999978</c:v>
                </c:pt>
                <c:pt idx="4130">
                  <c:v>34.10499999999999</c:v>
                </c:pt>
                <c:pt idx="4131">
                  <c:v>34.115000000000002</c:v>
                </c:pt>
                <c:pt idx="4132">
                  <c:v>34.125000000000007</c:v>
                </c:pt>
                <c:pt idx="4133">
                  <c:v>34.134999999999991</c:v>
                </c:pt>
                <c:pt idx="4134">
                  <c:v>34.145000000000003</c:v>
                </c:pt>
                <c:pt idx="4135">
                  <c:v>34.155000000000001</c:v>
                </c:pt>
                <c:pt idx="4136">
                  <c:v>34.164999999999985</c:v>
                </c:pt>
                <c:pt idx="4137">
                  <c:v>34.174999999999997</c:v>
                </c:pt>
                <c:pt idx="4138">
                  <c:v>34.185000000000016</c:v>
                </c:pt>
                <c:pt idx="4139">
                  <c:v>34.194999999999993</c:v>
                </c:pt>
                <c:pt idx="4140">
                  <c:v>34.204999999999991</c:v>
                </c:pt>
                <c:pt idx="4141">
                  <c:v>34.215000000000003</c:v>
                </c:pt>
                <c:pt idx="4142">
                  <c:v>34.225000000000001</c:v>
                </c:pt>
                <c:pt idx="4143">
                  <c:v>34.234999999999992</c:v>
                </c:pt>
                <c:pt idx="4144">
                  <c:v>34.245000000000005</c:v>
                </c:pt>
                <c:pt idx="4145">
                  <c:v>34.254999999999988</c:v>
                </c:pt>
                <c:pt idx="4146">
                  <c:v>34.265000000000001</c:v>
                </c:pt>
                <c:pt idx="4147">
                  <c:v>34.274999999999999</c:v>
                </c:pt>
                <c:pt idx="4148">
                  <c:v>34.284999999999997</c:v>
                </c:pt>
                <c:pt idx="4149">
                  <c:v>34.294999999999987</c:v>
                </c:pt>
                <c:pt idx="4150">
                  <c:v>34.305000000000007</c:v>
                </c:pt>
                <c:pt idx="4151">
                  <c:v>34.314999999999998</c:v>
                </c:pt>
                <c:pt idx="4152">
                  <c:v>34.324999999999982</c:v>
                </c:pt>
                <c:pt idx="4153">
                  <c:v>34.334999999999994</c:v>
                </c:pt>
                <c:pt idx="4154">
                  <c:v>34.344999999999978</c:v>
                </c:pt>
                <c:pt idx="4155">
                  <c:v>34.35499999999999</c:v>
                </c:pt>
                <c:pt idx="4156">
                  <c:v>34.365000000000002</c:v>
                </c:pt>
                <c:pt idx="4157">
                  <c:v>34.375000000000007</c:v>
                </c:pt>
                <c:pt idx="4158">
                  <c:v>34.384999999999991</c:v>
                </c:pt>
                <c:pt idx="4159">
                  <c:v>34.39500000000001</c:v>
                </c:pt>
                <c:pt idx="4160">
                  <c:v>34.405000000000001</c:v>
                </c:pt>
                <c:pt idx="4161">
                  <c:v>34.414999999999985</c:v>
                </c:pt>
                <c:pt idx="4162">
                  <c:v>34.424999999999997</c:v>
                </c:pt>
                <c:pt idx="4163">
                  <c:v>34.435000000000016</c:v>
                </c:pt>
                <c:pt idx="4164">
                  <c:v>34.444999999999993</c:v>
                </c:pt>
                <c:pt idx="4165">
                  <c:v>34.454999999999991</c:v>
                </c:pt>
                <c:pt idx="4166">
                  <c:v>34.465000000000003</c:v>
                </c:pt>
                <c:pt idx="4167">
                  <c:v>34.475000000000001</c:v>
                </c:pt>
                <c:pt idx="4168">
                  <c:v>34.484999999999992</c:v>
                </c:pt>
                <c:pt idx="4169">
                  <c:v>34.495000000000005</c:v>
                </c:pt>
                <c:pt idx="4170">
                  <c:v>34.504999999999988</c:v>
                </c:pt>
                <c:pt idx="4171">
                  <c:v>34.515000000000001</c:v>
                </c:pt>
                <c:pt idx="4172">
                  <c:v>34.524999999999999</c:v>
                </c:pt>
                <c:pt idx="4173">
                  <c:v>34.534999999999997</c:v>
                </c:pt>
                <c:pt idx="4174">
                  <c:v>34.544999999999987</c:v>
                </c:pt>
                <c:pt idx="4175">
                  <c:v>34.555000000000007</c:v>
                </c:pt>
                <c:pt idx="4176">
                  <c:v>34.564999999999998</c:v>
                </c:pt>
                <c:pt idx="4177">
                  <c:v>34.574999999999982</c:v>
                </c:pt>
                <c:pt idx="4178">
                  <c:v>34.584999999999994</c:v>
                </c:pt>
                <c:pt idx="4179">
                  <c:v>34.594999999999978</c:v>
                </c:pt>
                <c:pt idx="4180">
                  <c:v>34.60499999999999</c:v>
                </c:pt>
                <c:pt idx="4181">
                  <c:v>34.614999999999995</c:v>
                </c:pt>
                <c:pt idx="4182">
                  <c:v>34.625000000000007</c:v>
                </c:pt>
                <c:pt idx="4183">
                  <c:v>34.634999999999991</c:v>
                </c:pt>
                <c:pt idx="4184">
                  <c:v>34.645000000000003</c:v>
                </c:pt>
                <c:pt idx="4185">
                  <c:v>34.655000000000001</c:v>
                </c:pt>
                <c:pt idx="4186">
                  <c:v>34.664999999999985</c:v>
                </c:pt>
                <c:pt idx="4187">
                  <c:v>34.674999999999997</c:v>
                </c:pt>
                <c:pt idx="4188">
                  <c:v>34.685000000000016</c:v>
                </c:pt>
                <c:pt idx="4189">
                  <c:v>34.694999999999993</c:v>
                </c:pt>
                <c:pt idx="4190">
                  <c:v>34.704999999999991</c:v>
                </c:pt>
                <c:pt idx="4191">
                  <c:v>34.715000000000003</c:v>
                </c:pt>
                <c:pt idx="4192">
                  <c:v>34.724999999999987</c:v>
                </c:pt>
                <c:pt idx="4193">
                  <c:v>34.734999999999999</c:v>
                </c:pt>
                <c:pt idx="4194">
                  <c:v>34.745000000000005</c:v>
                </c:pt>
                <c:pt idx="4195">
                  <c:v>34.754999999999988</c:v>
                </c:pt>
                <c:pt idx="4196">
                  <c:v>34.765000000000001</c:v>
                </c:pt>
                <c:pt idx="4197">
                  <c:v>34.775000000000013</c:v>
                </c:pt>
                <c:pt idx="4198">
                  <c:v>34.784999999999997</c:v>
                </c:pt>
                <c:pt idx="4199">
                  <c:v>34.794999999999995</c:v>
                </c:pt>
                <c:pt idx="4200">
                  <c:v>34.805</c:v>
                </c:pt>
                <c:pt idx="4201">
                  <c:v>34.814999999999998</c:v>
                </c:pt>
                <c:pt idx="4202">
                  <c:v>34.824999999999982</c:v>
                </c:pt>
                <c:pt idx="4203">
                  <c:v>34.834999999999994</c:v>
                </c:pt>
                <c:pt idx="4204">
                  <c:v>34.844999999999978</c:v>
                </c:pt>
                <c:pt idx="4205">
                  <c:v>34.85499999999999</c:v>
                </c:pt>
                <c:pt idx="4206">
                  <c:v>34.864999999999995</c:v>
                </c:pt>
                <c:pt idx="4207">
                  <c:v>34.875000000000007</c:v>
                </c:pt>
                <c:pt idx="4208">
                  <c:v>34.884999999999991</c:v>
                </c:pt>
                <c:pt idx="4209">
                  <c:v>34.895000000000003</c:v>
                </c:pt>
                <c:pt idx="4210">
                  <c:v>34.905000000000001</c:v>
                </c:pt>
                <c:pt idx="4211">
                  <c:v>34.914999999999985</c:v>
                </c:pt>
                <c:pt idx="4212">
                  <c:v>34.924999999999997</c:v>
                </c:pt>
                <c:pt idx="4213">
                  <c:v>34.935000000000016</c:v>
                </c:pt>
                <c:pt idx="4214">
                  <c:v>34.944999999999993</c:v>
                </c:pt>
                <c:pt idx="4215">
                  <c:v>34.954999999999991</c:v>
                </c:pt>
                <c:pt idx="4216">
                  <c:v>34.965000000000003</c:v>
                </c:pt>
                <c:pt idx="4217">
                  <c:v>34.974999999999987</c:v>
                </c:pt>
                <c:pt idx="4218">
                  <c:v>34.984999999999999</c:v>
                </c:pt>
                <c:pt idx="4219">
                  <c:v>34.995000000000005</c:v>
                </c:pt>
                <c:pt idx="4220">
                  <c:v>35.004999999999988</c:v>
                </c:pt>
                <c:pt idx="4221">
                  <c:v>35.015000000000001</c:v>
                </c:pt>
                <c:pt idx="4222">
                  <c:v>35.025000000000013</c:v>
                </c:pt>
                <c:pt idx="4223">
                  <c:v>35.034999999999997</c:v>
                </c:pt>
                <c:pt idx="4224">
                  <c:v>35.044999999999995</c:v>
                </c:pt>
                <c:pt idx="4225">
                  <c:v>35.055</c:v>
                </c:pt>
                <c:pt idx="4226">
                  <c:v>35.064999999999998</c:v>
                </c:pt>
                <c:pt idx="4227">
                  <c:v>35.074999999999982</c:v>
                </c:pt>
                <c:pt idx="4228">
                  <c:v>35.084999999999994</c:v>
                </c:pt>
                <c:pt idx="4229">
                  <c:v>35.094999999999978</c:v>
                </c:pt>
                <c:pt idx="4230">
                  <c:v>35.10499999999999</c:v>
                </c:pt>
                <c:pt idx="4231">
                  <c:v>35.115000000000002</c:v>
                </c:pt>
                <c:pt idx="4232">
                  <c:v>35.125000000000007</c:v>
                </c:pt>
                <c:pt idx="4233">
                  <c:v>35.134999999999991</c:v>
                </c:pt>
                <c:pt idx="4234">
                  <c:v>35.145000000000003</c:v>
                </c:pt>
                <c:pt idx="4235">
                  <c:v>35.155000000000001</c:v>
                </c:pt>
                <c:pt idx="4236">
                  <c:v>35.164999999999992</c:v>
                </c:pt>
                <c:pt idx="4237">
                  <c:v>35.174999999999997</c:v>
                </c:pt>
                <c:pt idx="4238">
                  <c:v>35.185000000000016</c:v>
                </c:pt>
                <c:pt idx="4239">
                  <c:v>35.194999999999993</c:v>
                </c:pt>
                <c:pt idx="4240">
                  <c:v>35.205000000000005</c:v>
                </c:pt>
                <c:pt idx="4241">
                  <c:v>35.215000000000003</c:v>
                </c:pt>
                <c:pt idx="4242">
                  <c:v>35.224999999999987</c:v>
                </c:pt>
                <c:pt idx="4243">
                  <c:v>35.234999999999992</c:v>
                </c:pt>
                <c:pt idx="4244">
                  <c:v>35.245000000000012</c:v>
                </c:pt>
                <c:pt idx="4245">
                  <c:v>35.254999999999988</c:v>
                </c:pt>
                <c:pt idx="4246">
                  <c:v>35.265000000000001</c:v>
                </c:pt>
                <c:pt idx="4247">
                  <c:v>35.275000000000013</c:v>
                </c:pt>
                <c:pt idx="4248">
                  <c:v>35.284999999999997</c:v>
                </c:pt>
                <c:pt idx="4249">
                  <c:v>35.294999999999995</c:v>
                </c:pt>
                <c:pt idx="4250">
                  <c:v>35.305</c:v>
                </c:pt>
                <c:pt idx="4251">
                  <c:v>35.314999999999998</c:v>
                </c:pt>
                <c:pt idx="4252">
                  <c:v>35.324999999999982</c:v>
                </c:pt>
                <c:pt idx="4253">
                  <c:v>35.334999999999994</c:v>
                </c:pt>
                <c:pt idx="4254">
                  <c:v>35.344999999999978</c:v>
                </c:pt>
                <c:pt idx="4255">
                  <c:v>35.35499999999999</c:v>
                </c:pt>
                <c:pt idx="4256">
                  <c:v>35.365000000000002</c:v>
                </c:pt>
                <c:pt idx="4257">
                  <c:v>35.375000000000007</c:v>
                </c:pt>
                <c:pt idx="4258">
                  <c:v>35.384999999999991</c:v>
                </c:pt>
                <c:pt idx="4259">
                  <c:v>35.395000000000003</c:v>
                </c:pt>
                <c:pt idx="4260">
                  <c:v>35.405000000000001</c:v>
                </c:pt>
                <c:pt idx="4261">
                  <c:v>35.414999999999992</c:v>
                </c:pt>
                <c:pt idx="4262">
                  <c:v>35.424999999999997</c:v>
                </c:pt>
                <c:pt idx="4263">
                  <c:v>35.435000000000016</c:v>
                </c:pt>
                <c:pt idx="4264">
                  <c:v>35.444999999999993</c:v>
                </c:pt>
                <c:pt idx="4265">
                  <c:v>35.455000000000005</c:v>
                </c:pt>
                <c:pt idx="4266">
                  <c:v>35.465000000000003</c:v>
                </c:pt>
                <c:pt idx="4267">
                  <c:v>35.474999999999987</c:v>
                </c:pt>
                <c:pt idx="4268">
                  <c:v>35.484999999999992</c:v>
                </c:pt>
                <c:pt idx="4269">
                  <c:v>35.495000000000005</c:v>
                </c:pt>
                <c:pt idx="4270">
                  <c:v>35.504999999999995</c:v>
                </c:pt>
                <c:pt idx="4271">
                  <c:v>35.515000000000001</c:v>
                </c:pt>
                <c:pt idx="4272">
                  <c:v>35.525000000000013</c:v>
                </c:pt>
                <c:pt idx="4273">
                  <c:v>35.534999999999997</c:v>
                </c:pt>
                <c:pt idx="4274">
                  <c:v>35.544999999999995</c:v>
                </c:pt>
                <c:pt idx="4275">
                  <c:v>35.555000000000007</c:v>
                </c:pt>
                <c:pt idx="4276">
                  <c:v>35.565000000000012</c:v>
                </c:pt>
                <c:pt idx="4277">
                  <c:v>35.574999999999982</c:v>
                </c:pt>
                <c:pt idx="4278">
                  <c:v>35.585000000000008</c:v>
                </c:pt>
                <c:pt idx="4279">
                  <c:v>35.594999999999992</c:v>
                </c:pt>
                <c:pt idx="4280">
                  <c:v>35.60499999999999</c:v>
                </c:pt>
                <c:pt idx="4281">
                  <c:v>35.615000000000002</c:v>
                </c:pt>
                <c:pt idx="4282">
                  <c:v>35.625000000000007</c:v>
                </c:pt>
                <c:pt idx="4283">
                  <c:v>35.634999999999991</c:v>
                </c:pt>
                <c:pt idx="4284">
                  <c:v>35.644999999999989</c:v>
                </c:pt>
                <c:pt idx="4285">
                  <c:v>35.655000000000001</c:v>
                </c:pt>
                <c:pt idx="4286">
                  <c:v>35.664999999999992</c:v>
                </c:pt>
                <c:pt idx="4287">
                  <c:v>35.674999999999997</c:v>
                </c:pt>
                <c:pt idx="4288">
                  <c:v>35.685000000000009</c:v>
                </c:pt>
                <c:pt idx="4289">
                  <c:v>35.694999999999993</c:v>
                </c:pt>
                <c:pt idx="4290">
                  <c:v>35.704999999999991</c:v>
                </c:pt>
                <c:pt idx="4291">
                  <c:v>35.715000000000018</c:v>
                </c:pt>
                <c:pt idx="4292">
                  <c:v>35.724999999999987</c:v>
                </c:pt>
                <c:pt idx="4293">
                  <c:v>35.734999999999992</c:v>
                </c:pt>
                <c:pt idx="4294">
                  <c:v>35.745000000000005</c:v>
                </c:pt>
                <c:pt idx="4295">
                  <c:v>35.754999999999995</c:v>
                </c:pt>
                <c:pt idx="4296">
                  <c:v>35.765000000000001</c:v>
                </c:pt>
                <c:pt idx="4297">
                  <c:v>35.775000000000013</c:v>
                </c:pt>
                <c:pt idx="4298">
                  <c:v>35.784999999999997</c:v>
                </c:pt>
                <c:pt idx="4299">
                  <c:v>35.794999999999995</c:v>
                </c:pt>
                <c:pt idx="4300">
                  <c:v>35.805000000000007</c:v>
                </c:pt>
                <c:pt idx="4301">
                  <c:v>35.815000000000012</c:v>
                </c:pt>
                <c:pt idx="4302">
                  <c:v>35.824999999999982</c:v>
                </c:pt>
                <c:pt idx="4303">
                  <c:v>35.835000000000008</c:v>
                </c:pt>
                <c:pt idx="4304">
                  <c:v>35.844999999999992</c:v>
                </c:pt>
                <c:pt idx="4305">
                  <c:v>35.85499999999999</c:v>
                </c:pt>
                <c:pt idx="4306">
                  <c:v>35.865000000000002</c:v>
                </c:pt>
                <c:pt idx="4307">
                  <c:v>35.875000000000007</c:v>
                </c:pt>
                <c:pt idx="4308">
                  <c:v>35.884999999999991</c:v>
                </c:pt>
                <c:pt idx="4309">
                  <c:v>35.894999999999989</c:v>
                </c:pt>
                <c:pt idx="4310">
                  <c:v>35.905000000000001</c:v>
                </c:pt>
                <c:pt idx="4311">
                  <c:v>35.914999999999992</c:v>
                </c:pt>
                <c:pt idx="4312">
                  <c:v>35.924999999999997</c:v>
                </c:pt>
                <c:pt idx="4313">
                  <c:v>35.935000000000009</c:v>
                </c:pt>
                <c:pt idx="4314">
                  <c:v>35.944999999999993</c:v>
                </c:pt>
                <c:pt idx="4315">
                  <c:v>35.954999999999984</c:v>
                </c:pt>
                <c:pt idx="4316">
                  <c:v>35.965000000000003</c:v>
                </c:pt>
                <c:pt idx="4317">
                  <c:v>35.975000000000001</c:v>
                </c:pt>
                <c:pt idx="4318">
                  <c:v>35.984999999999992</c:v>
                </c:pt>
                <c:pt idx="4319">
                  <c:v>35.995000000000005</c:v>
                </c:pt>
                <c:pt idx="4320">
                  <c:v>36.004999999999988</c:v>
                </c:pt>
                <c:pt idx="4321">
                  <c:v>36.015000000000001</c:v>
                </c:pt>
                <c:pt idx="4322">
                  <c:v>36.025000000000013</c:v>
                </c:pt>
                <c:pt idx="4323">
                  <c:v>36.034999999999997</c:v>
                </c:pt>
                <c:pt idx="4324">
                  <c:v>36.044999999999995</c:v>
                </c:pt>
                <c:pt idx="4325">
                  <c:v>36.055000000000007</c:v>
                </c:pt>
                <c:pt idx="4326">
                  <c:v>36.065000000000012</c:v>
                </c:pt>
                <c:pt idx="4327">
                  <c:v>36.074999999999982</c:v>
                </c:pt>
                <c:pt idx="4328">
                  <c:v>36.084999999999994</c:v>
                </c:pt>
                <c:pt idx="4329">
                  <c:v>36.094999999999992</c:v>
                </c:pt>
                <c:pt idx="4330">
                  <c:v>36.10499999999999</c:v>
                </c:pt>
                <c:pt idx="4331">
                  <c:v>36.115000000000002</c:v>
                </c:pt>
                <c:pt idx="4332">
                  <c:v>36.125000000000007</c:v>
                </c:pt>
                <c:pt idx="4333">
                  <c:v>36.134999999999998</c:v>
                </c:pt>
                <c:pt idx="4334">
                  <c:v>36.144999999999989</c:v>
                </c:pt>
                <c:pt idx="4335">
                  <c:v>36.155000000000001</c:v>
                </c:pt>
                <c:pt idx="4336">
                  <c:v>36.164999999999985</c:v>
                </c:pt>
                <c:pt idx="4337">
                  <c:v>36.174999999999997</c:v>
                </c:pt>
                <c:pt idx="4338">
                  <c:v>36.185000000000009</c:v>
                </c:pt>
                <c:pt idx="4339">
                  <c:v>36.194999999999993</c:v>
                </c:pt>
                <c:pt idx="4340">
                  <c:v>36.204999999999984</c:v>
                </c:pt>
                <c:pt idx="4341">
                  <c:v>36.215000000000003</c:v>
                </c:pt>
                <c:pt idx="4342">
                  <c:v>36.225000000000001</c:v>
                </c:pt>
                <c:pt idx="4343">
                  <c:v>36.234999999999992</c:v>
                </c:pt>
                <c:pt idx="4344">
                  <c:v>36.245000000000005</c:v>
                </c:pt>
                <c:pt idx="4345">
                  <c:v>36.254999999999988</c:v>
                </c:pt>
                <c:pt idx="4346">
                  <c:v>36.265000000000001</c:v>
                </c:pt>
                <c:pt idx="4347">
                  <c:v>36.275000000000013</c:v>
                </c:pt>
                <c:pt idx="4348">
                  <c:v>36.284999999999997</c:v>
                </c:pt>
                <c:pt idx="4349">
                  <c:v>36.294999999999995</c:v>
                </c:pt>
                <c:pt idx="4350">
                  <c:v>36.305000000000007</c:v>
                </c:pt>
                <c:pt idx="4351">
                  <c:v>36.315000000000012</c:v>
                </c:pt>
                <c:pt idx="4352">
                  <c:v>36.324999999999982</c:v>
                </c:pt>
                <c:pt idx="4353">
                  <c:v>36.334999999999994</c:v>
                </c:pt>
                <c:pt idx="4354">
                  <c:v>36.344999999999992</c:v>
                </c:pt>
                <c:pt idx="4355">
                  <c:v>36.35499999999999</c:v>
                </c:pt>
                <c:pt idx="4356">
                  <c:v>36.365000000000002</c:v>
                </c:pt>
                <c:pt idx="4357">
                  <c:v>36.375000000000007</c:v>
                </c:pt>
                <c:pt idx="4358">
                  <c:v>36.384999999999991</c:v>
                </c:pt>
                <c:pt idx="4359">
                  <c:v>36.395000000000003</c:v>
                </c:pt>
                <c:pt idx="4360">
                  <c:v>36.405000000000001</c:v>
                </c:pt>
                <c:pt idx="4361">
                  <c:v>36.414999999999985</c:v>
                </c:pt>
                <c:pt idx="4362">
                  <c:v>36.424999999999997</c:v>
                </c:pt>
                <c:pt idx="4363">
                  <c:v>36.435000000000009</c:v>
                </c:pt>
                <c:pt idx="4364">
                  <c:v>36.444999999999993</c:v>
                </c:pt>
                <c:pt idx="4365">
                  <c:v>36.454999999999984</c:v>
                </c:pt>
                <c:pt idx="4366">
                  <c:v>36.464999999999996</c:v>
                </c:pt>
                <c:pt idx="4367">
                  <c:v>36.475000000000001</c:v>
                </c:pt>
                <c:pt idx="4368">
                  <c:v>36.484999999999992</c:v>
                </c:pt>
                <c:pt idx="4369">
                  <c:v>36.495000000000005</c:v>
                </c:pt>
                <c:pt idx="4370">
                  <c:v>36.504999999999988</c:v>
                </c:pt>
                <c:pt idx="4371">
                  <c:v>36.515000000000001</c:v>
                </c:pt>
                <c:pt idx="4372">
                  <c:v>36.525000000000013</c:v>
                </c:pt>
                <c:pt idx="4373">
                  <c:v>36.534999999999997</c:v>
                </c:pt>
                <c:pt idx="4374">
                  <c:v>36.544999999999995</c:v>
                </c:pt>
                <c:pt idx="4375">
                  <c:v>36.555000000000007</c:v>
                </c:pt>
                <c:pt idx="4376">
                  <c:v>36.565000000000012</c:v>
                </c:pt>
                <c:pt idx="4377">
                  <c:v>36.574999999999982</c:v>
                </c:pt>
                <c:pt idx="4378">
                  <c:v>36.584999999999994</c:v>
                </c:pt>
                <c:pt idx="4379">
                  <c:v>36.594999999999992</c:v>
                </c:pt>
                <c:pt idx="4380">
                  <c:v>36.604999999999997</c:v>
                </c:pt>
                <c:pt idx="4381">
                  <c:v>36.615000000000002</c:v>
                </c:pt>
                <c:pt idx="4382">
                  <c:v>36.625000000000007</c:v>
                </c:pt>
                <c:pt idx="4383">
                  <c:v>36.634999999999991</c:v>
                </c:pt>
                <c:pt idx="4384">
                  <c:v>36.645000000000003</c:v>
                </c:pt>
                <c:pt idx="4385">
                  <c:v>36.655000000000001</c:v>
                </c:pt>
                <c:pt idx="4386">
                  <c:v>36.664999999999985</c:v>
                </c:pt>
                <c:pt idx="4387">
                  <c:v>36.674999999999997</c:v>
                </c:pt>
                <c:pt idx="4388">
                  <c:v>36.685000000000009</c:v>
                </c:pt>
                <c:pt idx="4389">
                  <c:v>36.694999999999993</c:v>
                </c:pt>
                <c:pt idx="4390">
                  <c:v>36.704999999999984</c:v>
                </c:pt>
                <c:pt idx="4391">
                  <c:v>36.714999999999996</c:v>
                </c:pt>
                <c:pt idx="4392">
                  <c:v>36.725000000000001</c:v>
                </c:pt>
                <c:pt idx="4393">
                  <c:v>36.734999999999992</c:v>
                </c:pt>
                <c:pt idx="4394">
                  <c:v>36.745000000000005</c:v>
                </c:pt>
                <c:pt idx="4395">
                  <c:v>36.754999999999988</c:v>
                </c:pt>
                <c:pt idx="4396">
                  <c:v>36.765000000000001</c:v>
                </c:pt>
                <c:pt idx="4397">
                  <c:v>36.775000000000013</c:v>
                </c:pt>
                <c:pt idx="4398">
                  <c:v>36.784999999999997</c:v>
                </c:pt>
                <c:pt idx="4399">
                  <c:v>36.794999999999995</c:v>
                </c:pt>
                <c:pt idx="4400">
                  <c:v>36.805000000000007</c:v>
                </c:pt>
                <c:pt idx="4401">
                  <c:v>36.815000000000012</c:v>
                </c:pt>
                <c:pt idx="4402">
                  <c:v>36.824999999999982</c:v>
                </c:pt>
                <c:pt idx="4403">
                  <c:v>36.834999999999994</c:v>
                </c:pt>
                <c:pt idx="4404">
                  <c:v>36.844999999999992</c:v>
                </c:pt>
                <c:pt idx="4405">
                  <c:v>36.85499999999999</c:v>
                </c:pt>
                <c:pt idx="4406">
                  <c:v>36.865000000000002</c:v>
                </c:pt>
                <c:pt idx="4407">
                  <c:v>36.875000000000007</c:v>
                </c:pt>
                <c:pt idx="4408">
                  <c:v>36.884999999999991</c:v>
                </c:pt>
                <c:pt idx="4409">
                  <c:v>36.895000000000003</c:v>
                </c:pt>
                <c:pt idx="4410">
                  <c:v>36.905000000000001</c:v>
                </c:pt>
                <c:pt idx="4411">
                  <c:v>36.914999999999985</c:v>
                </c:pt>
                <c:pt idx="4412">
                  <c:v>36.924999999999997</c:v>
                </c:pt>
                <c:pt idx="4413">
                  <c:v>36.935000000000009</c:v>
                </c:pt>
                <c:pt idx="4414">
                  <c:v>36.944999999999993</c:v>
                </c:pt>
                <c:pt idx="4415">
                  <c:v>36.954999999999984</c:v>
                </c:pt>
                <c:pt idx="4416">
                  <c:v>36.964999999999996</c:v>
                </c:pt>
                <c:pt idx="4417">
                  <c:v>36.974999999999987</c:v>
                </c:pt>
                <c:pt idx="4418">
                  <c:v>36.984999999999992</c:v>
                </c:pt>
                <c:pt idx="4419">
                  <c:v>36.995000000000005</c:v>
                </c:pt>
                <c:pt idx="4420">
                  <c:v>37.004999999999995</c:v>
                </c:pt>
                <c:pt idx="4421">
                  <c:v>37.015000000000001</c:v>
                </c:pt>
                <c:pt idx="4422">
                  <c:v>37.025000000000013</c:v>
                </c:pt>
                <c:pt idx="4423">
                  <c:v>37.034999999999997</c:v>
                </c:pt>
                <c:pt idx="4424">
                  <c:v>37.044999999999995</c:v>
                </c:pt>
                <c:pt idx="4425">
                  <c:v>37.055000000000007</c:v>
                </c:pt>
                <c:pt idx="4426">
                  <c:v>37.065000000000012</c:v>
                </c:pt>
                <c:pt idx="4427">
                  <c:v>37.075000000000003</c:v>
                </c:pt>
                <c:pt idx="4428">
                  <c:v>37.084999999999994</c:v>
                </c:pt>
                <c:pt idx="4429">
                  <c:v>37.094999999999992</c:v>
                </c:pt>
                <c:pt idx="4430">
                  <c:v>37.10499999999999</c:v>
                </c:pt>
                <c:pt idx="4431">
                  <c:v>37.115000000000002</c:v>
                </c:pt>
                <c:pt idx="4432">
                  <c:v>37.125000000000007</c:v>
                </c:pt>
                <c:pt idx="4433">
                  <c:v>37.134999999999991</c:v>
                </c:pt>
                <c:pt idx="4434">
                  <c:v>37.145000000000003</c:v>
                </c:pt>
                <c:pt idx="4435">
                  <c:v>37.155000000000001</c:v>
                </c:pt>
                <c:pt idx="4436">
                  <c:v>37.164999999999985</c:v>
                </c:pt>
                <c:pt idx="4437">
                  <c:v>37.174999999999997</c:v>
                </c:pt>
                <c:pt idx="4438">
                  <c:v>37.185000000000009</c:v>
                </c:pt>
                <c:pt idx="4439">
                  <c:v>37.194999999999993</c:v>
                </c:pt>
                <c:pt idx="4440">
                  <c:v>37.204999999999984</c:v>
                </c:pt>
                <c:pt idx="4441">
                  <c:v>37.214999999999996</c:v>
                </c:pt>
                <c:pt idx="4442">
                  <c:v>37.224999999999987</c:v>
                </c:pt>
                <c:pt idx="4443">
                  <c:v>37.234999999999992</c:v>
                </c:pt>
                <c:pt idx="4444">
                  <c:v>37.245000000000005</c:v>
                </c:pt>
                <c:pt idx="4445">
                  <c:v>37.254999999999995</c:v>
                </c:pt>
                <c:pt idx="4446">
                  <c:v>37.265000000000001</c:v>
                </c:pt>
                <c:pt idx="4447">
                  <c:v>37.275000000000013</c:v>
                </c:pt>
                <c:pt idx="4448">
                  <c:v>37.284999999999997</c:v>
                </c:pt>
                <c:pt idx="4449">
                  <c:v>37.294999999999995</c:v>
                </c:pt>
                <c:pt idx="4450">
                  <c:v>37.305000000000007</c:v>
                </c:pt>
                <c:pt idx="4451">
                  <c:v>37.315000000000012</c:v>
                </c:pt>
                <c:pt idx="4452">
                  <c:v>37.324999999999982</c:v>
                </c:pt>
                <c:pt idx="4453">
                  <c:v>37.335000000000008</c:v>
                </c:pt>
                <c:pt idx="4454">
                  <c:v>37.344999999999992</c:v>
                </c:pt>
                <c:pt idx="4455">
                  <c:v>37.35499999999999</c:v>
                </c:pt>
                <c:pt idx="4456">
                  <c:v>37.365000000000002</c:v>
                </c:pt>
                <c:pt idx="4457">
                  <c:v>37.375000000000007</c:v>
                </c:pt>
                <c:pt idx="4458">
                  <c:v>37.384999999999998</c:v>
                </c:pt>
                <c:pt idx="4459">
                  <c:v>37.395000000000003</c:v>
                </c:pt>
                <c:pt idx="4460">
                  <c:v>37.405000000000001</c:v>
                </c:pt>
                <c:pt idx="4461">
                  <c:v>37.414999999999992</c:v>
                </c:pt>
                <c:pt idx="4462">
                  <c:v>37.424999999999997</c:v>
                </c:pt>
                <c:pt idx="4463">
                  <c:v>37.435000000000009</c:v>
                </c:pt>
                <c:pt idx="4464">
                  <c:v>37.444999999999993</c:v>
                </c:pt>
                <c:pt idx="4465">
                  <c:v>37.454999999999991</c:v>
                </c:pt>
                <c:pt idx="4466">
                  <c:v>37.464999999999996</c:v>
                </c:pt>
                <c:pt idx="4467">
                  <c:v>37.474999999999987</c:v>
                </c:pt>
                <c:pt idx="4468">
                  <c:v>37.484999999999992</c:v>
                </c:pt>
                <c:pt idx="4469">
                  <c:v>37.495000000000005</c:v>
                </c:pt>
                <c:pt idx="4470">
                  <c:v>37.504999999999995</c:v>
                </c:pt>
                <c:pt idx="4471">
                  <c:v>37.515000000000001</c:v>
                </c:pt>
                <c:pt idx="4472">
                  <c:v>37.524999999999999</c:v>
                </c:pt>
                <c:pt idx="4473">
                  <c:v>37.534999999999982</c:v>
                </c:pt>
                <c:pt idx="4474">
                  <c:v>37.544999999999995</c:v>
                </c:pt>
                <c:pt idx="4475">
                  <c:v>37.555000000000007</c:v>
                </c:pt>
                <c:pt idx="4476">
                  <c:v>37.565000000000012</c:v>
                </c:pt>
                <c:pt idx="4477">
                  <c:v>37.574999999999982</c:v>
                </c:pt>
                <c:pt idx="4478">
                  <c:v>37.585000000000008</c:v>
                </c:pt>
                <c:pt idx="4479">
                  <c:v>37.594999999999992</c:v>
                </c:pt>
                <c:pt idx="4480">
                  <c:v>37.60499999999999</c:v>
                </c:pt>
                <c:pt idx="4481">
                  <c:v>37.615000000000002</c:v>
                </c:pt>
                <c:pt idx="4482">
                  <c:v>37.625000000000007</c:v>
                </c:pt>
                <c:pt idx="4483">
                  <c:v>37.634999999999998</c:v>
                </c:pt>
                <c:pt idx="4484">
                  <c:v>37.645000000000003</c:v>
                </c:pt>
                <c:pt idx="4485">
                  <c:v>37.655000000000001</c:v>
                </c:pt>
                <c:pt idx="4486">
                  <c:v>37.664999999999992</c:v>
                </c:pt>
                <c:pt idx="4487">
                  <c:v>37.674999999999997</c:v>
                </c:pt>
                <c:pt idx="4488">
                  <c:v>37.685000000000009</c:v>
                </c:pt>
                <c:pt idx="4489">
                  <c:v>37.694999999999993</c:v>
                </c:pt>
                <c:pt idx="4490">
                  <c:v>37.704999999999991</c:v>
                </c:pt>
                <c:pt idx="4491">
                  <c:v>37.714999999999996</c:v>
                </c:pt>
                <c:pt idx="4492">
                  <c:v>37.724999999999987</c:v>
                </c:pt>
                <c:pt idx="4493">
                  <c:v>37.734999999999992</c:v>
                </c:pt>
                <c:pt idx="4494">
                  <c:v>37.745000000000005</c:v>
                </c:pt>
                <c:pt idx="4495">
                  <c:v>37.754999999999995</c:v>
                </c:pt>
                <c:pt idx="4496">
                  <c:v>37.765000000000001</c:v>
                </c:pt>
                <c:pt idx="4497">
                  <c:v>37.774999999999999</c:v>
                </c:pt>
                <c:pt idx="4498">
                  <c:v>37.784999999999982</c:v>
                </c:pt>
                <c:pt idx="4499">
                  <c:v>37.794999999999995</c:v>
                </c:pt>
                <c:pt idx="4500">
                  <c:v>37.805000000000007</c:v>
                </c:pt>
                <c:pt idx="4501">
                  <c:v>37.815000000000012</c:v>
                </c:pt>
                <c:pt idx="4502">
                  <c:v>37.824999999999982</c:v>
                </c:pt>
                <c:pt idx="4503">
                  <c:v>37.834999999999994</c:v>
                </c:pt>
                <c:pt idx="4504">
                  <c:v>37.844999999999992</c:v>
                </c:pt>
                <c:pt idx="4505">
                  <c:v>37.85499999999999</c:v>
                </c:pt>
                <c:pt idx="4506">
                  <c:v>37.865000000000002</c:v>
                </c:pt>
                <c:pt idx="4507">
                  <c:v>37.875000000000007</c:v>
                </c:pt>
                <c:pt idx="4508">
                  <c:v>37.884999999999998</c:v>
                </c:pt>
                <c:pt idx="4509">
                  <c:v>37.895000000000003</c:v>
                </c:pt>
                <c:pt idx="4510">
                  <c:v>37.905000000000001</c:v>
                </c:pt>
                <c:pt idx="4511">
                  <c:v>37.914999999999985</c:v>
                </c:pt>
                <c:pt idx="4512">
                  <c:v>37.924999999999997</c:v>
                </c:pt>
                <c:pt idx="4513">
                  <c:v>37.935000000000009</c:v>
                </c:pt>
                <c:pt idx="4514">
                  <c:v>37.944999999999993</c:v>
                </c:pt>
                <c:pt idx="4515">
                  <c:v>37.954999999999984</c:v>
                </c:pt>
                <c:pt idx="4516">
                  <c:v>37.965000000000003</c:v>
                </c:pt>
                <c:pt idx="4517">
                  <c:v>37.974999999999987</c:v>
                </c:pt>
                <c:pt idx="4518">
                  <c:v>37.984999999999992</c:v>
                </c:pt>
                <c:pt idx="4519">
                  <c:v>37.995000000000005</c:v>
                </c:pt>
                <c:pt idx="4520">
                  <c:v>38.004999999999995</c:v>
                </c:pt>
                <c:pt idx="4521">
                  <c:v>38.015000000000001</c:v>
                </c:pt>
                <c:pt idx="4522">
                  <c:v>38.024999999999999</c:v>
                </c:pt>
                <c:pt idx="4523">
                  <c:v>38.034999999999982</c:v>
                </c:pt>
                <c:pt idx="4524">
                  <c:v>38.044999999999995</c:v>
                </c:pt>
                <c:pt idx="4525">
                  <c:v>38.055000000000007</c:v>
                </c:pt>
                <c:pt idx="4526">
                  <c:v>38.065000000000012</c:v>
                </c:pt>
                <c:pt idx="4527">
                  <c:v>38.074999999999982</c:v>
                </c:pt>
                <c:pt idx="4528">
                  <c:v>38.084999999999994</c:v>
                </c:pt>
                <c:pt idx="4529">
                  <c:v>38.094999999999992</c:v>
                </c:pt>
                <c:pt idx="4530">
                  <c:v>38.10499999999999</c:v>
                </c:pt>
                <c:pt idx="4531">
                  <c:v>38.115000000000002</c:v>
                </c:pt>
                <c:pt idx="4532">
                  <c:v>38.125000000000007</c:v>
                </c:pt>
                <c:pt idx="4533">
                  <c:v>38.134999999999998</c:v>
                </c:pt>
                <c:pt idx="4534">
                  <c:v>38.145000000000003</c:v>
                </c:pt>
                <c:pt idx="4535">
                  <c:v>38.155000000000001</c:v>
                </c:pt>
                <c:pt idx="4536">
                  <c:v>38.164999999999985</c:v>
                </c:pt>
                <c:pt idx="4537">
                  <c:v>38.174999999999997</c:v>
                </c:pt>
                <c:pt idx="4538">
                  <c:v>38.185000000000009</c:v>
                </c:pt>
                <c:pt idx="4539">
                  <c:v>38.194999999999993</c:v>
                </c:pt>
                <c:pt idx="4540">
                  <c:v>38.204999999999984</c:v>
                </c:pt>
                <c:pt idx="4541">
                  <c:v>38.215000000000003</c:v>
                </c:pt>
                <c:pt idx="4542">
                  <c:v>38.224999999999987</c:v>
                </c:pt>
                <c:pt idx="4543">
                  <c:v>38.234999999999992</c:v>
                </c:pt>
                <c:pt idx="4544">
                  <c:v>38.245000000000005</c:v>
                </c:pt>
                <c:pt idx="4545">
                  <c:v>38.254999999999995</c:v>
                </c:pt>
                <c:pt idx="4546">
                  <c:v>38.265000000000001</c:v>
                </c:pt>
                <c:pt idx="4547">
                  <c:v>38.274999999999999</c:v>
                </c:pt>
                <c:pt idx="4548">
                  <c:v>38.284999999999982</c:v>
                </c:pt>
                <c:pt idx="4549">
                  <c:v>38.294999999999995</c:v>
                </c:pt>
                <c:pt idx="4550">
                  <c:v>38.305000000000007</c:v>
                </c:pt>
                <c:pt idx="4551">
                  <c:v>38.315000000000012</c:v>
                </c:pt>
                <c:pt idx="4552">
                  <c:v>38.325000000000003</c:v>
                </c:pt>
                <c:pt idx="4553">
                  <c:v>38.334999999999994</c:v>
                </c:pt>
                <c:pt idx="4554">
                  <c:v>38.344999999999992</c:v>
                </c:pt>
                <c:pt idx="4555">
                  <c:v>38.354999999999997</c:v>
                </c:pt>
                <c:pt idx="4556">
                  <c:v>38.365000000000002</c:v>
                </c:pt>
                <c:pt idx="4557">
                  <c:v>38.375000000000007</c:v>
                </c:pt>
                <c:pt idx="4558">
                  <c:v>38.384999999999998</c:v>
                </c:pt>
                <c:pt idx="4559">
                  <c:v>38.395000000000003</c:v>
                </c:pt>
                <c:pt idx="4560">
                  <c:v>38.405000000000001</c:v>
                </c:pt>
                <c:pt idx="4561">
                  <c:v>38.414999999999985</c:v>
                </c:pt>
                <c:pt idx="4562">
                  <c:v>38.424999999999997</c:v>
                </c:pt>
                <c:pt idx="4563">
                  <c:v>38.435000000000009</c:v>
                </c:pt>
                <c:pt idx="4564">
                  <c:v>38.444999999999993</c:v>
                </c:pt>
                <c:pt idx="4565">
                  <c:v>38.454999999999984</c:v>
                </c:pt>
                <c:pt idx="4566">
                  <c:v>38.464999999999996</c:v>
                </c:pt>
                <c:pt idx="4567">
                  <c:v>38.474999999999987</c:v>
                </c:pt>
                <c:pt idx="4568">
                  <c:v>38.484999999999992</c:v>
                </c:pt>
                <c:pt idx="4569">
                  <c:v>38.495000000000005</c:v>
                </c:pt>
                <c:pt idx="4570">
                  <c:v>38.504999999999988</c:v>
                </c:pt>
                <c:pt idx="4571">
                  <c:v>38.515000000000001</c:v>
                </c:pt>
                <c:pt idx="4572">
                  <c:v>38.524999999999999</c:v>
                </c:pt>
                <c:pt idx="4573">
                  <c:v>38.534999999999982</c:v>
                </c:pt>
                <c:pt idx="4574">
                  <c:v>38.544999999999987</c:v>
                </c:pt>
                <c:pt idx="4575">
                  <c:v>38.555000000000007</c:v>
                </c:pt>
                <c:pt idx="4576">
                  <c:v>38.565000000000012</c:v>
                </c:pt>
                <c:pt idx="4577">
                  <c:v>38.575000000000003</c:v>
                </c:pt>
                <c:pt idx="4578">
                  <c:v>38.584999999999994</c:v>
                </c:pt>
                <c:pt idx="4579">
                  <c:v>38.594999999999992</c:v>
                </c:pt>
                <c:pt idx="4580">
                  <c:v>38.604999999999997</c:v>
                </c:pt>
                <c:pt idx="4581">
                  <c:v>38.615000000000002</c:v>
                </c:pt>
                <c:pt idx="4582">
                  <c:v>38.625000000000007</c:v>
                </c:pt>
                <c:pt idx="4583">
                  <c:v>38.634999999999998</c:v>
                </c:pt>
                <c:pt idx="4584">
                  <c:v>38.645000000000003</c:v>
                </c:pt>
                <c:pt idx="4585">
                  <c:v>38.655000000000001</c:v>
                </c:pt>
                <c:pt idx="4586">
                  <c:v>38.664999999999985</c:v>
                </c:pt>
                <c:pt idx="4587">
                  <c:v>38.674999999999997</c:v>
                </c:pt>
                <c:pt idx="4588">
                  <c:v>38.685000000000009</c:v>
                </c:pt>
                <c:pt idx="4589">
                  <c:v>38.694999999999993</c:v>
                </c:pt>
                <c:pt idx="4590">
                  <c:v>38.704999999999984</c:v>
                </c:pt>
                <c:pt idx="4591">
                  <c:v>38.714999999999996</c:v>
                </c:pt>
                <c:pt idx="4592">
                  <c:v>38.724999999999987</c:v>
                </c:pt>
                <c:pt idx="4593">
                  <c:v>38.734999999999992</c:v>
                </c:pt>
                <c:pt idx="4594">
                  <c:v>38.745000000000005</c:v>
                </c:pt>
                <c:pt idx="4595">
                  <c:v>38.754999999999988</c:v>
                </c:pt>
                <c:pt idx="4596">
                  <c:v>38.765000000000001</c:v>
                </c:pt>
                <c:pt idx="4597">
                  <c:v>38.774999999999999</c:v>
                </c:pt>
                <c:pt idx="4598">
                  <c:v>38.784999999999982</c:v>
                </c:pt>
                <c:pt idx="4599">
                  <c:v>38.794999999999987</c:v>
                </c:pt>
                <c:pt idx="4600">
                  <c:v>38.805000000000007</c:v>
                </c:pt>
                <c:pt idx="4601">
                  <c:v>38.815000000000012</c:v>
                </c:pt>
                <c:pt idx="4602">
                  <c:v>38.825000000000003</c:v>
                </c:pt>
                <c:pt idx="4603">
                  <c:v>38.834999999999994</c:v>
                </c:pt>
                <c:pt idx="4604">
                  <c:v>38.844999999999992</c:v>
                </c:pt>
                <c:pt idx="4605">
                  <c:v>38.854999999999997</c:v>
                </c:pt>
                <c:pt idx="4606">
                  <c:v>38.865000000000002</c:v>
                </c:pt>
                <c:pt idx="4607">
                  <c:v>38.875000000000007</c:v>
                </c:pt>
                <c:pt idx="4608">
                  <c:v>38.884999999999998</c:v>
                </c:pt>
                <c:pt idx="4609">
                  <c:v>38.895000000000003</c:v>
                </c:pt>
                <c:pt idx="4610">
                  <c:v>38.905000000000001</c:v>
                </c:pt>
                <c:pt idx="4611">
                  <c:v>38.914999999999985</c:v>
                </c:pt>
                <c:pt idx="4612">
                  <c:v>38.924999999999997</c:v>
                </c:pt>
                <c:pt idx="4613">
                  <c:v>38.935000000000009</c:v>
                </c:pt>
                <c:pt idx="4614">
                  <c:v>38.944999999999993</c:v>
                </c:pt>
                <c:pt idx="4615">
                  <c:v>38.954999999999984</c:v>
                </c:pt>
                <c:pt idx="4616">
                  <c:v>38.964999999999996</c:v>
                </c:pt>
                <c:pt idx="4617">
                  <c:v>38.974999999999987</c:v>
                </c:pt>
                <c:pt idx="4618">
                  <c:v>38.984999999999992</c:v>
                </c:pt>
                <c:pt idx="4619">
                  <c:v>38.995000000000005</c:v>
                </c:pt>
                <c:pt idx="4620">
                  <c:v>39.004999999999988</c:v>
                </c:pt>
                <c:pt idx="4621">
                  <c:v>39.015000000000001</c:v>
                </c:pt>
                <c:pt idx="4622">
                  <c:v>39.024999999999999</c:v>
                </c:pt>
                <c:pt idx="4623">
                  <c:v>39.034999999999982</c:v>
                </c:pt>
                <c:pt idx="4624">
                  <c:v>39.044999999999987</c:v>
                </c:pt>
                <c:pt idx="4625">
                  <c:v>39.055000000000007</c:v>
                </c:pt>
                <c:pt idx="4626">
                  <c:v>39.065000000000019</c:v>
                </c:pt>
                <c:pt idx="4627">
                  <c:v>39.075000000000003</c:v>
                </c:pt>
                <c:pt idx="4628">
                  <c:v>39.084999999999994</c:v>
                </c:pt>
                <c:pt idx="4629">
                  <c:v>39.094999999999992</c:v>
                </c:pt>
                <c:pt idx="4630">
                  <c:v>39.104999999999997</c:v>
                </c:pt>
                <c:pt idx="4631">
                  <c:v>39.115000000000002</c:v>
                </c:pt>
                <c:pt idx="4632">
                  <c:v>39.125000000000007</c:v>
                </c:pt>
                <c:pt idx="4633">
                  <c:v>39.134999999999998</c:v>
                </c:pt>
                <c:pt idx="4634">
                  <c:v>39.145000000000003</c:v>
                </c:pt>
                <c:pt idx="4635">
                  <c:v>39.155000000000001</c:v>
                </c:pt>
                <c:pt idx="4636">
                  <c:v>39.164999999999985</c:v>
                </c:pt>
                <c:pt idx="4637">
                  <c:v>39.174999999999997</c:v>
                </c:pt>
                <c:pt idx="4638">
                  <c:v>39.185000000000009</c:v>
                </c:pt>
                <c:pt idx="4639">
                  <c:v>39.194999999999993</c:v>
                </c:pt>
                <c:pt idx="4640">
                  <c:v>39.204999999999984</c:v>
                </c:pt>
                <c:pt idx="4641">
                  <c:v>39.214999999999996</c:v>
                </c:pt>
                <c:pt idx="4642">
                  <c:v>39.224999999999987</c:v>
                </c:pt>
                <c:pt idx="4643">
                  <c:v>39.234999999999992</c:v>
                </c:pt>
                <c:pt idx="4644">
                  <c:v>39.245000000000005</c:v>
                </c:pt>
                <c:pt idx="4645">
                  <c:v>39.254999999999988</c:v>
                </c:pt>
                <c:pt idx="4646">
                  <c:v>39.265000000000001</c:v>
                </c:pt>
                <c:pt idx="4647">
                  <c:v>39.274999999999999</c:v>
                </c:pt>
                <c:pt idx="4648">
                  <c:v>39.284999999999982</c:v>
                </c:pt>
                <c:pt idx="4649">
                  <c:v>39.294999999999987</c:v>
                </c:pt>
                <c:pt idx="4650">
                  <c:v>39.305000000000007</c:v>
                </c:pt>
                <c:pt idx="4651">
                  <c:v>39.315000000000019</c:v>
                </c:pt>
                <c:pt idx="4652">
                  <c:v>39.325000000000003</c:v>
                </c:pt>
                <c:pt idx="4653">
                  <c:v>39.334999999999994</c:v>
                </c:pt>
                <c:pt idx="4654">
                  <c:v>39.344999999999992</c:v>
                </c:pt>
                <c:pt idx="4655">
                  <c:v>39.354999999999997</c:v>
                </c:pt>
                <c:pt idx="4656">
                  <c:v>39.365000000000009</c:v>
                </c:pt>
                <c:pt idx="4657">
                  <c:v>39.375000000000014</c:v>
                </c:pt>
                <c:pt idx="4658">
                  <c:v>39.384999999999998</c:v>
                </c:pt>
                <c:pt idx="4659">
                  <c:v>39.394999999999989</c:v>
                </c:pt>
                <c:pt idx="4660">
                  <c:v>39.405000000000001</c:v>
                </c:pt>
                <c:pt idx="4661">
                  <c:v>39.414999999999992</c:v>
                </c:pt>
                <c:pt idx="4662">
                  <c:v>39.424999999999997</c:v>
                </c:pt>
                <c:pt idx="4663">
                  <c:v>39.435000000000009</c:v>
                </c:pt>
                <c:pt idx="4664">
                  <c:v>39.444999999999993</c:v>
                </c:pt>
                <c:pt idx="4665">
                  <c:v>39.454999999999991</c:v>
                </c:pt>
                <c:pt idx="4666">
                  <c:v>39.464999999999996</c:v>
                </c:pt>
                <c:pt idx="4667">
                  <c:v>39.474999999999987</c:v>
                </c:pt>
                <c:pt idx="4668">
                  <c:v>39.484999999999992</c:v>
                </c:pt>
                <c:pt idx="4669">
                  <c:v>39.495000000000005</c:v>
                </c:pt>
                <c:pt idx="4670">
                  <c:v>39.504999999999988</c:v>
                </c:pt>
                <c:pt idx="4671">
                  <c:v>39.515000000000001</c:v>
                </c:pt>
                <c:pt idx="4672">
                  <c:v>39.524999999999999</c:v>
                </c:pt>
                <c:pt idx="4673">
                  <c:v>39.534999999999982</c:v>
                </c:pt>
                <c:pt idx="4674">
                  <c:v>39.544999999999987</c:v>
                </c:pt>
                <c:pt idx="4675">
                  <c:v>39.555</c:v>
                </c:pt>
                <c:pt idx="4676">
                  <c:v>39.565000000000012</c:v>
                </c:pt>
                <c:pt idx="4677">
                  <c:v>39.575000000000003</c:v>
                </c:pt>
                <c:pt idx="4678">
                  <c:v>39.584999999999994</c:v>
                </c:pt>
                <c:pt idx="4679">
                  <c:v>39.594999999999992</c:v>
                </c:pt>
                <c:pt idx="4680">
                  <c:v>39.604999999999997</c:v>
                </c:pt>
                <c:pt idx="4681">
                  <c:v>39.615000000000009</c:v>
                </c:pt>
                <c:pt idx="4682">
                  <c:v>39.625000000000014</c:v>
                </c:pt>
                <c:pt idx="4683">
                  <c:v>39.634999999999998</c:v>
                </c:pt>
                <c:pt idx="4684">
                  <c:v>39.644999999999989</c:v>
                </c:pt>
                <c:pt idx="4685">
                  <c:v>39.655000000000001</c:v>
                </c:pt>
                <c:pt idx="4686">
                  <c:v>39.664999999999992</c:v>
                </c:pt>
                <c:pt idx="4687">
                  <c:v>39.674999999999997</c:v>
                </c:pt>
                <c:pt idx="4688">
                  <c:v>39.685000000000009</c:v>
                </c:pt>
                <c:pt idx="4689">
                  <c:v>39.694999999999993</c:v>
                </c:pt>
                <c:pt idx="4690">
                  <c:v>39.704999999999991</c:v>
                </c:pt>
                <c:pt idx="4691">
                  <c:v>39.714999999999996</c:v>
                </c:pt>
                <c:pt idx="4692">
                  <c:v>39.724999999999987</c:v>
                </c:pt>
                <c:pt idx="4693">
                  <c:v>39.734999999999992</c:v>
                </c:pt>
                <c:pt idx="4694">
                  <c:v>39.745000000000005</c:v>
                </c:pt>
                <c:pt idx="4695">
                  <c:v>39.754999999999988</c:v>
                </c:pt>
                <c:pt idx="4696">
                  <c:v>39.765000000000001</c:v>
                </c:pt>
                <c:pt idx="4697">
                  <c:v>39.774999999999999</c:v>
                </c:pt>
                <c:pt idx="4698">
                  <c:v>39.784999999999982</c:v>
                </c:pt>
                <c:pt idx="4699">
                  <c:v>39.794999999999987</c:v>
                </c:pt>
                <c:pt idx="4700">
                  <c:v>39.805</c:v>
                </c:pt>
                <c:pt idx="4701">
                  <c:v>39.815000000000012</c:v>
                </c:pt>
                <c:pt idx="4702">
                  <c:v>39.825000000000003</c:v>
                </c:pt>
                <c:pt idx="4703">
                  <c:v>39.834999999999994</c:v>
                </c:pt>
                <c:pt idx="4704">
                  <c:v>39.844999999999992</c:v>
                </c:pt>
                <c:pt idx="4705">
                  <c:v>39.854999999999997</c:v>
                </c:pt>
                <c:pt idx="4706">
                  <c:v>39.865000000000009</c:v>
                </c:pt>
                <c:pt idx="4707">
                  <c:v>39.875000000000014</c:v>
                </c:pt>
                <c:pt idx="4708">
                  <c:v>39.884999999999998</c:v>
                </c:pt>
                <c:pt idx="4709">
                  <c:v>39.894999999999989</c:v>
                </c:pt>
                <c:pt idx="4710">
                  <c:v>39.905000000000001</c:v>
                </c:pt>
                <c:pt idx="4711">
                  <c:v>39.914999999999992</c:v>
                </c:pt>
                <c:pt idx="4712">
                  <c:v>39.924999999999997</c:v>
                </c:pt>
                <c:pt idx="4713">
                  <c:v>39.935000000000009</c:v>
                </c:pt>
                <c:pt idx="4714">
                  <c:v>39.944999999999993</c:v>
                </c:pt>
                <c:pt idx="4715">
                  <c:v>39.954999999999984</c:v>
                </c:pt>
                <c:pt idx="4716">
                  <c:v>39.965000000000003</c:v>
                </c:pt>
                <c:pt idx="4717">
                  <c:v>39.974999999999987</c:v>
                </c:pt>
                <c:pt idx="4718">
                  <c:v>39.984999999999992</c:v>
                </c:pt>
                <c:pt idx="4719">
                  <c:v>39.995000000000005</c:v>
                </c:pt>
                <c:pt idx="4720">
                  <c:v>40.004999999999988</c:v>
                </c:pt>
                <c:pt idx="4721">
                  <c:v>40.015000000000001</c:v>
                </c:pt>
                <c:pt idx="4722">
                  <c:v>40.024999999999999</c:v>
                </c:pt>
                <c:pt idx="4723">
                  <c:v>40.034999999999982</c:v>
                </c:pt>
                <c:pt idx="4724">
                  <c:v>40.044999999999987</c:v>
                </c:pt>
                <c:pt idx="4725">
                  <c:v>40.055</c:v>
                </c:pt>
                <c:pt idx="4726">
                  <c:v>40.065000000000012</c:v>
                </c:pt>
                <c:pt idx="4727">
                  <c:v>40.074999999999982</c:v>
                </c:pt>
                <c:pt idx="4728">
                  <c:v>40.084999999999994</c:v>
                </c:pt>
                <c:pt idx="4729">
                  <c:v>40.094999999999992</c:v>
                </c:pt>
                <c:pt idx="4730">
                  <c:v>40.104999999999997</c:v>
                </c:pt>
                <c:pt idx="4731">
                  <c:v>40.115000000000002</c:v>
                </c:pt>
                <c:pt idx="4732">
                  <c:v>40.125000000000014</c:v>
                </c:pt>
                <c:pt idx="4733">
                  <c:v>40.134999999999998</c:v>
                </c:pt>
                <c:pt idx="4734">
                  <c:v>40.144999999999989</c:v>
                </c:pt>
                <c:pt idx="4735">
                  <c:v>40.155000000000001</c:v>
                </c:pt>
                <c:pt idx="4736">
                  <c:v>40.164999999999992</c:v>
                </c:pt>
                <c:pt idx="4737">
                  <c:v>40.174999999999997</c:v>
                </c:pt>
                <c:pt idx="4738">
                  <c:v>40.185000000000009</c:v>
                </c:pt>
                <c:pt idx="4739">
                  <c:v>40.194999999999993</c:v>
                </c:pt>
                <c:pt idx="4740">
                  <c:v>40.204999999999984</c:v>
                </c:pt>
                <c:pt idx="4741">
                  <c:v>40.215000000000003</c:v>
                </c:pt>
                <c:pt idx="4742">
                  <c:v>40.224999999999987</c:v>
                </c:pt>
                <c:pt idx="4743">
                  <c:v>40.234999999999992</c:v>
                </c:pt>
                <c:pt idx="4744">
                  <c:v>40.245000000000005</c:v>
                </c:pt>
                <c:pt idx="4745">
                  <c:v>40.254999999999988</c:v>
                </c:pt>
                <c:pt idx="4746">
                  <c:v>40.265000000000001</c:v>
                </c:pt>
                <c:pt idx="4747">
                  <c:v>40.274999999999999</c:v>
                </c:pt>
                <c:pt idx="4748">
                  <c:v>40.284999999999982</c:v>
                </c:pt>
                <c:pt idx="4749">
                  <c:v>40.294999999999987</c:v>
                </c:pt>
                <c:pt idx="4750">
                  <c:v>40.305</c:v>
                </c:pt>
                <c:pt idx="4751">
                  <c:v>40.315000000000012</c:v>
                </c:pt>
                <c:pt idx="4752">
                  <c:v>40.324999999999982</c:v>
                </c:pt>
                <c:pt idx="4753">
                  <c:v>40.334999999999994</c:v>
                </c:pt>
                <c:pt idx="4754">
                  <c:v>40.344999999999992</c:v>
                </c:pt>
                <c:pt idx="4755">
                  <c:v>40.354999999999997</c:v>
                </c:pt>
                <c:pt idx="4756">
                  <c:v>40.365000000000002</c:v>
                </c:pt>
                <c:pt idx="4757">
                  <c:v>40.375000000000014</c:v>
                </c:pt>
                <c:pt idx="4758">
                  <c:v>40.384999999999998</c:v>
                </c:pt>
                <c:pt idx="4759">
                  <c:v>40.394999999999989</c:v>
                </c:pt>
                <c:pt idx="4760">
                  <c:v>40.405000000000001</c:v>
                </c:pt>
                <c:pt idx="4761">
                  <c:v>40.414999999999992</c:v>
                </c:pt>
                <c:pt idx="4762">
                  <c:v>40.424999999999997</c:v>
                </c:pt>
                <c:pt idx="4763">
                  <c:v>40.435000000000016</c:v>
                </c:pt>
                <c:pt idx="4764">
                  <c:v>40.445</c:v>
                </c:pt>
                <c:pt idx="4765">
                  <c:v>40.454999999999984</c:v>
                </c:pt>
                <c:pt idx="4766">
                  <c:v>40.464999999999996</c:v>
                </c:pt>
                <c:pt idx="4767">
                  <c:v>40.475000000000001</c:v>
                </c:pt>
                <c:pt idx="4768">
                  <c:v>40.484999999999992</c:v>
                </c:pt>
                <c:pt idx="4769">
                  <c:v>40.495000000000005</c:v>
                </c:pt>
                <c:pt idx="4770">
                  <c:v>40.504999999999988</c:v>
                </c:pt>
                <c:pt idx="4771">
                  <c:v>40.515000000000001</c:v>
                </c:pt>
                <c:pt idx="4772">
                  <c:v>40.524999999999991</c:v>
                </c:pt>
                <c:pt idx="4773">
                  <c:v>40.534999999999982</c:v>
                </c:pt>
                <c:pt idx="4774">
                  <c:v>40.544999999999987</c:v>
                </c:pt>
                <c:pt idx="4775">
                  <c:v>40.555000000000007</c:v>
                </c:pt>
                <c:pt idx="4776">
                  <c:v>40.564999999999998</c:v>
                </c:pt>
                <c:pt idx="4777">
                  <c:v>40.574999999999982</c:v>
                </c:pt>
                <c:pt idx="4778">
                  <c:v>40.584999999999994</c:v>
                </c:pt>
                <c:pt idx="4779">
                  <c:v>40.594999999999992</c:v>
                </c:pt>
                <c:pt idx="4780">
                  <c:v>40.60499999999999</c:v>
                </c:pt>
                <c:pt idx="4781">
                  <c:v>40.615000000000002</c:v>
                </c:pt>
                <c:pt idx="4782">
                  <c:v>40.625000000000014</c:v>
                </c:pt>
                <c:pt idx="4783">
                  <c:v>40.635000000000005</c:v>
                </c:pt>
                <c:pt idx="4784">
                  <c:v>40.644999999999989</c:v>
                </c:pt>
                <c:pt idx="4785">
                  <c:v>40.655000000000001</c:v>
                </c:pt>
                <c:pt idx="4786">
                  <c:v>40.664999999999992</c:v>
                </c:pt>
                <c:pt idx="4787">
                  <c:v>40.675000000000004</c:v>
                </c:pt>
                <c:pt idx="4788">
                  <c:v>40.685000000000016</c:v>
                </c:pt>
                <c:pt idx="4789">
                  <c:v>40.695</c:v>
                </c:pt>
                <c:pt idx="4790">
                  <c:v>40.704999999999984</c:v>
                </c:pt>
                <c:pt idx="4791">
                  <c:v>40.714999999999996</c:v>
                </c:pt>
                <c:pt idx="4792">
                  <c:v>40.725000000000001</c:v>
                </c:pt>
                <c:pt idx="4793">
                  <c:v>40.734999999999992</c:v>
                </c:pt>
                <c:pt idx="4794">
                  <c:v>40.745000000000005</c:v>
                </c:pt>
                <c:pt idx="4795">
                  <c:v>40.754999999999988</c:v>
                </c:pt>
                <c:pt idx="4796">
                  <c:v>40.765000000000001</c:v>
                </c:pt>
                <c:pt idx="4797">
                  <c:v>40.774999999999991</c:v>
                </c:pt>
                <c:pt idx="4798">
                  <c:v>40.784999999999982</c:v>
                </c:pt>
                <c:pt idx="4799">
                  <c:v>40.794999999999987</c:v>
                </c:pt>
                <c:pt idx="4800">
                  <c:v>40.805000000000007</c:v>
                </c:pt>
                <c:pt idx="4801">
                  <c:v>40.814999999999998</c:v>
                </c:pt>
                <c:pt idx="4802">
                  <c:v>40.824999999999982</c:v>
                </c:pt>
                <c:pt idx="4803">
                  <c:v>40.834999999999994</c:v>
                </c:pt>
                <c:pt idx="4804">
                  <c:v>40.844999999999992</c:v>
                </c:pt>
                <c:pt idx="4805">
                  <c:v>40.85499999999999</c:v>
                </c:pt>
                <c:pt idx="4806">
                  <c:v>40.865000000000002</c:v>
                </c:pt>
                <c:pt idx="4807">
                  <c:v>40.875000000000014</c:v>
                </c:pt>
                <c:pt idx="4808">
                  <c:v>40.885000000000005</c:v>
                </c:pt>
                <c:pt idx="4809">
                  <c:v>40.894999999999989</c:v>
                </c:pt>
                <c:pt idx="4810">
                  <c:v>40.905000000000001</c:v>
                </c:pt>
                <c:pt idx="4811">
                  <c:v>40.914999999999992</c:v>
                </c:pt>
                <c:pt idx="4812">
                  <c:v>40.925000000000004</c:v>
                </c:pt>
                <c:pt idx="4813">
                  <c:v>40.935000000000016</c:v>
                </c:pt>
                <c:pt idx="4814">
                  <c:v>40.945</c:v>
                </c:pt>
                <c:pt idx="4815">
                  <c:v>40.954999999999984</c:v>
                </c:pt>
                <c:pt idx="4816">
                  <c:v>40.964999999999996</c:v>
                </c:pt>
                <c:pt idx="4817">
                  <c:v>40.975000000000001</c:v>
                </c:pt>
                <c:pt idx="4818">
                  <c:v>40.984999999999992</c:v>
                </c:pt>
                <c:pt idx="4819">
                  <c:v>40.995000000000005</c:v>
                </c:pt>
                <c:pt idx="4820">
                  <c:v>41.004999999999988</c:v>
                </c:pt>
                <c:pt idx="4821">
                  <c:v>41.015000000000001</c:v>
                </c:pt>
                <c:pt idx="4822">
                  <c:v>41.024999999999999</c:v>
                </c:pt>
                <c:pt idx="4823">
                  <c:v>41.034999999999982</c:v>
                </c:pt>
                <c:pt idx="4824">
                  <c:v>41.044999999999987</c:v>
                </c:pt>
                <c:pt idx="4825">
                  <c:v>41.055</c:v>
                </c:pt>
                <c:pt idx="4826">
                  <c:v>41.065000000000012</c:v>
                </c:pt>
                <c:pt idx="4827">
                  <c:v>41.074999999999982</c:v>
                </c:pt>
                <c:pt idx="4828">
                  <c:v>41.084999999999994</c:v>
                </c:pt>
                <c:pt idx="4829">
                  <c:v>41.094999999999992</c:v>
                </c:pt>
                <c:pt idx="4830">
                  <c:v>41.104999999999997</c:v>
                </c:pt>
                <c:pt idx="4831">
                  <c:v>41.115000000000002</c:v>
                </c:pt>
                <c:pt idx="4832">
                  <c:v>41.125000000000014</c:v>
                </c:pt>
                <c:pt idx="4833">
                  <c:v>41.134999999999998</c:v>
                </c:pt>
                <c:pt idx="4834">
                  <c:v>41.145000000000003</c:v>
                </c:pt>
                <c:pt idx="4835">
                  <c:v>41.155000000000001</c:v>
                </c:pt>
                <c:pt idx="4836">
                  <c:v>41.164999999999992</c:v>
                </c:pt>
                <c:pt idx="4837">
                  <c:v>41.174999999999997</c:v>
                </c:pt>
                <c:pt idx="4838">
                  <c:v>41.185000000000016</c:v>
                </c:pt>
                <c:pt idx="4839">
                  <c:v>41.195</c:v>
                </c:pt>
                <c:pt idx="4840">
                  <c:v>41.204999999999984</c:v>
                </c:pt>
                <c:pt idx="4841">
                  <c:v>41.214999999999996</c:v>
                </c:pt>
                <c:pt idx="4842">
                  <c:v>41.225000000000001</c:v>
                </c:pt>
                <c:pt idx="4843">
                  <c:v>41.234999999999992</c:v>
                </c:pt>
                <c:pt idx="4844">
                  <c:v>41.245000000000005</c:v>
                </c:pt>
                <c:pt idx="4845">
                  <c:v>41.254999999999988</c:v>
                </c:pt>
                <c:pt idx="4846">
                  <c:v>41.265000000000001</c:v>
                </c:pt>
                <c:pt idx="4847">
                  <c:v>41.274999999999999</c:v>
                </c:pt>
                <c:pt idx="4848">
                  <c:v>41.284999999999982</c:v>
                </c:pt>
                <c:pt idx="4849">
                  <c:v>41.294999999999987</c:v>
                </c:pt>
                <c:pt idx="4850">
                  <c:v>41.305</c:v>
                </c:pt>
                <c:pt idx="4851">
                  <c:v>41.315000000000012</c:v>
                </c:pt>
                <c:pt idx="4852">
                  <c:v>41.324999999999982</c:v>
                </c:pt>
                <c:pt idx="4853">
                  <c:v>41.334999999999994</c:v>
                </c:pt>
                <c:pt idx="4854">
                  <c:v>41.344999999999992</c:v>
                </c:pt>
                <c:pt idx="4855">
                  <c:v>41.354999999999997</c:v>
                </c:pt>
                <c:pt idx="4856">
                  <c:v>41.365000000000002</c:v>
                </c:pt>
                <c:pt idx="4857">
                  <c:v>41.375000000000014</c:v>
                </c:pt>
                <c:pt idx="4858">
                  <c:v>41.384999999999998</c:v>
                </c:pt>
                <c:pt idx="4859">
                  <c:v>41.395000000000003</c:v>
                </c:pt>
                <c:pt idx="4860">
                  <c:v>41.405000000000001</c:v>
                </c:pt>
                <c:pt idx="4861">
                  <c:v>41.414999999999992</c:v>
                </c:pt>
                <c:pt idx="4862">
                  <c:v>41.424999999999997</c:v>
                </c:pt>
                <c:pt idx="4863">
                  <c:v>41.435000000000016</c:v>
                </c:pt>
                <c:pt idx="4864">
                  <c:v>41.445</c:v>
                </c:pt>
                <c:pt idx="4865">
                  <c:v>41.454999999999984</c:v>
                </c:pt>
                <c:pt idx="4866">
                  <c:v>41.464999999999996</c:v>
                </c:pt>
                <c:pt idx="4867">
                  <c:v>41.475000000000001</c:v>
                </c:pt>
                <c:pt idx="4868">
                  <c:v>41.484999999999992</c:v>
                </c:pt>
                <c:pt idx="4869">
                  <c:v>41.495000000000005</c:v>
                </c:pt>
                <c:pt idx="4870">
                  <c:v>41.504999999999988</c:v>
                </c:pt>
                <c:pt idx="4871">
                  <c:v>41.515000000000001</c:v>
                </c:pt>
                <c:pt idx="4872">
                  <c:v>41.524999999999999</c:v>
                </c:pt>
                <c:pt idx="4873">
                  <c:v>41.534999999999982</c:v>
                </c:pt>
                <c:pt idx="4874">
                  <c:v>41.544999999999987</c:v>
                </c:pt>
                <c:pt idx="4875">
                  <c:v>41.555</c:v>
                </c:pt>
                <c:pt idx="4876">
                  <c:v>41.564999999999998</c:v>
                </c:pt>
                <c:pt idx="4877">
                  <c:v>41.575000000000003</c:v>
                </c:pt>
                <c:pt idx="4878">
                  <c:v>41.584999999999994</c:v>
                </c:pt>
                <c:pt idx="4879">
                  <c:v>41.594999999999992</c:v>
                </c:pt>
                <c:pt idx="4880">
                  <c:v>41.60499999999999</c:v>
                </c:pt>
                <c:pt idx="4881">
                  <c:v>41.615000000000002</c:v>
                </c:pt>
                <c:pt idx="4882">
                  <c:v>41.625000000000014</c:v>
                </c:pt>
                <c:pt idx="4883">
                  <c:v>41.634999999999998</c:v>
                </c:pt>
                <c:pt idx="4884">
                  <c:v>41.645000000000003</c:v>
                </c:pt>
                <c:pt idx="4885">
                  <c:v>41.655000000000001</c:v>
                </c:pt>
                <c:pt idx="4886">
                  <c:v>41.664999999999985</c:v>
                </c:pt>
                <c:pt idx="4887">
                  <c:v>41.674999999999997</c:v>
                </c:pt>
                <c:pt idx="4888">
                  <c:v>41.685000000000016</c:v>
                </c:pt>
                <c:pt idx="4889">
                  <c:v>41.695</c:v>
                </c:pt>
                <c:pt idx="4890">
                  <c:v>41.704999999999984</c:v>
                </c:pt>
                <c:pt idx="4891">
                  <c:v>41.714999999999996</c:v>
                </c:pt>
                <c:pt idx="4892">
                  <c:v>41.724999999999987</c:v>
                </c:pt>
                <c:pt idx="4893">
                  <c:v>41.734999999999999</c:v>
                </c:pt>
                <c:pt idx="4894">
                  <c:v>41.745000000000005</c:v>
                </c:pt>
                <c:pt idx="4895">
                  <c:v>41.754999999999995</c:v>
                </c:pt>
                <c:pt idx="4896">
                  <c:v>41.764999999999979</c:v>
                </c:pt>
                <c:pt idx="4897">
                  <c:v>41.774999999999999</c:v>
                </c:pt>
                <c:pt idx="4898">
                  <c:v>41.784999999999982</c:v>
                </c:pt>
                <c:pt idx="4899">
                  <c:v>41.794999999999987</c:v>
                </c:pt>
                <c:pt idx="4900">
                  <c:v>41.805</c:v>
                </c:pt>
                <c:pt idx="4901">
                  <c:v>41.814999999999998</c:v>
                </c:pt>
                <c:pt idx="4902">
                  <c:v>41.825000000000003</c:v>
                </c:pt>
                <c:pt idx="4903">
                  <c:v>41.834999999999994</c:v>
                </c:pt>
                <c:pt idx="4904">
                  <c:v>41.844999999999992</c:v>
                </c:pt>
                <c:pt idx="4905">
                  <c:v>41.85499999999999</c:v>
                </c:pt>
                <c:pt idx="4906">
                  <c:v>41.865000000000002</c:v>
                </c:pt>
                <c:pt idx="4907">
                  <c:v>41.875000000000014</c:v>
                </c:pt>
                <c:pt idx="4908">
                  <c:v>41.884999999999998</c:v>
                </c:pt>
                <c:pt idx="4909">
                  <c:v>41.895000000000003</c:v>
                </c:pt>
                <c:pt idx="4910">
                  <c:v>41.905000000000001</c:v>
                </c:pt>
                <c:pt idx="4911">
                  <c:v>41.914999999999985</c:v>
                </c:pt>
                <c:pt idx="4912">
                  <c:v>41.924999999999997</c:v>
                </c:pt>
                <c:pt idx="4913">
                  <c:v>41.935000000000016</c:v>
                </c:pt>
                <c:pt idx="4914">
                  <c:v>41.945</c:v>
                </c:pt>
                <c:pt idx="4915">
                  <c:v>41.954999999999984</c:v>
                </c:pt>
                <c:pt idx="4916">
                  <c:v>41.964999999999996</c:v>
                </c:pt>
                <c:pt idx="4917">
                  <c:v>41.974999999999987</c:v>
                </c:pt>
                <c:pt idx="4918">
                  <c:v>41.984999999999999</c:v>
                </c:pt>
                <c:pt idx="4919">
                  <c:v>41.995000000000005</c:v>
                </c:pt>
                <c:pt idx="4920">
                  <c:v>42.004999999999995</c:v>
                </c:pt>
                <c:pt idx="4921">
                  <c:v>42.014999999999979</c:v>
                </c:pt>
                <c:pt idx="4922">
                  <c:v>42.024999999999999</c:v>
                </c:pt>
                <c:pt idx="4923">
                  <c:v>42.034999999999982</c:v>
                </c:pt>
                <c:pt idx="4924">
                  <c:v>42.044999999999987</c:v>
                </c:pt>
                <c:pt idx="4925">
                  <c:v>42.055</c:v>
                </c:pt>
                <c:pt idx="4926">
                  <c:v>42.064999999999998</c:v>
                </c:pt>
                <c:pt idx="4927">
                  <c:v>42.075000000000003</c:v>
                </c:pt>
                <c:pt idx="4928">
                  <c:v>42.084999999999994</c:v>
                </c:pt>
                <c:pt idx="4929">
                  <c:v>42.094999999999992</c:v>
                </c:pt>
                <c:pt idx="4930">
                  <c:v>42.10499999999999</c:v>
                </c:pt>
                <c:pt idx="4931">
                  <c:v>42.115000000000002</c:v>
                </c:pt>
                <c:pt idx="4932">
                  <c:v>42.125000000000014</c:v>
                </c:pt>
                <c:pt idx="4933">
                  <c:v>42.134999999999998</c:v>
                </c:pt>
                <c:pt idx="4934">
                  <c:v>42.145000000000003</c:v>
                </c:pt>
                <c:pt idx="4935">
                  <c:v>42.155000000000001</c:v>
                </c:pt>
                <c:pt idx="4936">
                  <c:v>42.164999999999992</c:v>
                </c:pt>
                <c:pt idx="4937">
                  <c:v>42.174999999999997</c:v>
                </c:pt>
                <c:pt idx="4938">
                  <c:v>42.185000000000016</c:v>
                </c:pt>
                <c:pt idx="4939">
                  <c:v>42.195</c:v>
                </c:pt>
                <c:pt idx="4940">
                  <c:v>42.204999999999991</c:v>
                </c:pt>
                <c:pt idx="4941">
                  <c:v>42.214999999999996</c:v>
                </c:pt>
                <c:pt idx="4942">
                  <c:v>42.224999999999987</c:v>
                </c:pt>
                <c:pt idx="4943">
                  <c:v>42.234999999999992</c:v>
                </c:pt>
                <c:pt idx="4944">
                  <c:v>42.245000000000005</c:v>
                </c:pt>
                <c:pt idx="4945">
                  <c:v>42.254999999999995</c:v>
                </c:pt>
                <c:pt idx="4946">
                  <c:v>42.264999999999979</c:v>
                </c:pt>
                <c:pt idx="4947">
                  <c:v>42.274999999999991</c:v>
                </c:pt>
                <c:pt idx="4948">
                  <c:v>42.284999999999982</c:v>
                </c:pt>
                <c:pt idx="4949">
                  <c:v>42.294999999999987</c:v>
                </c:pt>
                <c:pt idx="4950">
                  <c:v>42.305</c:v>
                </c:pt>
                <c:pt idx="4951">
                  <c:v>42.314999999999998</c:v>
                </c:pt>
                <c:pt idx="4952">
                  <c:v>42.324999999999982</c:v>
                </c:pt>
                <c:pt idx="4953">
                  <c:v>42.334999999999994</c:v>
                </c:pt>
                <c:pt idx="4954">
                  <c:v>42.344999999999992</c:v>
                </c:pt>
                <c:pt idx="4955">
                  <c:v>42.35499999999999</c:v>
                </c:pt>
                <c:pt idx="4956">
                  <c:v>42.365000000000002</c:v>
                </c:pt>
                <c:pt idx="4957">
                  <c:v>42.375000000000014</c:v>
                </c:pt>
                <c:pt idx="4958">
                  <c:v>42.384999999999998</c:v>
                </c:pt>
                <c:pt idx="4959">
                  <c:v>42.395000000000003</c:v>
                </c:pt>
                <c:pt idx="4960">
                  <c:v>42.405000000000001</c:v>
                </c:pt>
                <c:pt idx="4961">
                  <c:v>42.414999999999992</c:v>
                </c:pt>
                <c:pt idx="4962">
                  <c:v>42.424999999999997</c:v>
                </c:pt>
                <c:pt idx="4963">
                  <c:v>42.435000000000016</c:v>
                </c:pt>
                <c:pt idx="4964">
                  <c:v>42.445</c:v>
                </c:pt>
                <c:pt idx="4965">
                  <c:v>42.454999999999991</c:v>
                </c:pt>
                <c:pt idx="4966">
                  <c:v>42.464999999999996</c:v>
                </c:pt>
                <c:pt idx="4967">
                  <c:v>42.474999999999987</c:v>
                </c:pt>
                <c:pt idx="4968">
                  <c:v>42.484999999999992</c:v>
                </c:pt>
                <c:pt idx="4969">
                  <c:v>42.495000000000005</c:v>
                </c:pt>
                <c:pt idx="4970">
                  <c:v>42.504999999999995</c:v>
                </c:pt>
                <c:pt idx="4971">
                  <c:v>42.514999999999979</c:v>
                </c:pt>
                <c:pt idx="4972">
                  <c:v>42.524999999999991</c:v>
                </c:pt>
                <c:pt idx="4973">
                  <c:v>42.534999999999982</c:v>
                </c:pt>
                <c:pt idx="4974">
                  <c:v>42.544999999999987</c:v>
                </c:pt>
                <c:pt idx="4975">
                  <c:v>42.555</c:v>
                </c:pt>
                <c:pt idx="4976">
                  <c:v>42.564999999999998</c:v>
                </c:pt>
                <c:pt idx="4977">
                  <c:v>42.574999999999982</c:v>
                </c:pt>
                <c:pt idx="4978">
                  <c:v>42.584999999999994</c:v>
                </c:pt>
                <c:pt idx="4979">
                  <c:v>42.594999999999992</c:v>
                </c:pt>
                <c:pt idx="4980">
                  <c:v>42.60499999999999</c:v>
                </c:pt>
                <c:pt idx="4981">
                  <c:v>42.615000000000002</c:v>
                </c:pt>
                <c:pt idx="4982">
                  <c:v>42.625000000000014</c:v>
                </c:pt>
                <c:pt idx="4983">
                  <c:v>42.634999999999998</c:v>
                </c:pt>
                <c:pt idx="4984">
                  <c:v>42.645000000000003</c:v>
                </c:pt>
                <c:pt idx="4985">
                  <c:v>42.655000000000001</c:v>
                </c:pt>
                <c:pt idx="4986">
                  <c:v>42.664999999999992</c:v>
                </c:pt>
                <c:pt idx="4987">
                  <c:v>42.674999999999997</c:v>
                </c:pt>
                <c:pt idx="4988">
                  <c:v>42.685000000000016</c:v>
                </c:pt>
                <c:pt idx="4989">
                  <c:v>42.695</c:v>
                </c:pt>
                <c:pt idx="4990">
                  <c:v>42.704999999999991</c:v>
                </c:pt>
                <c:pt idx="4991">
                  <c:v>42.714999999999996</c:v>
                </c:pt>
                <c:pt idx="4992">
                  <c:v>42.724999999999987</c:v>
                </c:pt>
                <c:pt idx="4993">
                  <c:v>42.734999999999992</c:v>
                </c:pt>
                <c:pt idx="4994">
                  <c:v>42.745000000000005</c:v>
                </c:pt>
                <c:pt idx="4995">
                  <c:v>42.755000000000003</c:v>
                </c:pt>
                <c:pt idx="4996">
                  <c:v>42.765000000000001</c:v>
                </c:pt>
                <c:pt idx="4997">
                  <c:v>42.774999999999991</c:v>
                </c:pt>
                <c:pt idx="4998">
                  <c:v>42.784999999999982</c:v>
                </c:pt>
                <c:pt idx="4999">
                  <c:v>42.794999999999987</c:v>
                </c:pt>
                <c:pt idx="5000">
                  <c:v>42.805</c:v>
                </c:pt>
                <c:pt idx="5001">
                  <c:v>42.815000000000012</c:v>
                </c:pt>
                <c:pt idx="5002">
                  <c:v>42.824999999999982</c:v>
                </c:pt>
                <c:pt idx="5003">
                  <c:v>42.834999999999987</c:v>
                </c:pt>
                <c:pt idx="5004">
                  <c:v>42.844999999999992</c:v>
                </c:pt>
                <c:pt idx="5005">
                  <c:v>42.85499999999999</c:v>
                </c:pt>
                <c:pt idx="5006">
                  <c:v>42.865000000000002</c:v>
                </c:pt>
                <c:pt idx="5007">
                  <c:v>42.875000000000007</c:v>
                </c:pt>
                <c:pt idx="5008">
                  <c:v>42.885000000000005</c:v>
                </c:pt>
                <c:pt idx="5009">
                  <c:v>42.894999999999989</c:v>
                </c:pt>
                <c:pt idx="5010">
                  <c:v>42.905000000000001</c:v>
                </c:pt>
                <c:pt idx="5011">
                  <c:v>42.914999999999985</c:v>
                </c:pt>
                <c:pt idx="5012">
                  <c:v>42.925000000000004</c:v>
                </c:pt>
                <c:pt idx="5013">
                  <c:v>42.935000000000016</c:v>
                </c:pt>
                <c:pt idx="5014">
                  <c:v>42.945</c:v>
                </c:pt>
                <c:pt idx="5015">
                  <c:v>42.954999999999984</c:v>
                </c:pt>
                <c:pt idx="5016">
                  <c:v>42.965000000000003</c:v>
                </c:pt>
                <c:pt idx="5017">
                  <c:v>42.974999999999987</c:v>
                </c:pt>
                <c:pt idx="5018">
                  <c:v>42.984999999999992</c:v>
                </c:pt>
                <c:pt idx="5019">
                  <c:v>42.995000000000005</c:v>
                </c:pt>
                <c:pt idx="5020">
                  <c:v>43.005000000000003</c:v>
                </c:pt>
                <c:pt idx="5021">
                  <c:v>43.015000000000001</c:v>
                </c:pt>
                <c:pt idx="5022">
                  <c:v>43.024999999999991</c:v>
                </c:pt>
                <c:pt idx="5023">
                  <c:v>43.034999999999982</c:v>
                </c:pt>
                <c:pt idx="5024">
                  <c:v>43.044999999999987</c:v>
                </c:pt>
                <c:pt idx="5025">
                  <c:v>43.055</c:v>
                </c:pt>
                <c:pt idx="5026">
                  <c:v>43.065000000000012</c:v>
                </c:pt>
                <c:pt idx="5027">
                  <c:v>43.074999999999982</c:v>
                </c:pt>
                <c:pt idx="5028">
                  <c:v>43.084999999999987</c:v>
                </c:pt>
                <c:pt idx="5029">
                  <c:v>43.094999999999992</c:v>
                </c:pt>
                <c:pt idx="5030">
                  <c:v>43.10499999999999</c:v>
                </c:pt>
                <c:pt idx="5031">
                  <c:v>43.115000000000002</c:v>
                </c:pt>
                <c:pt idx="5032">
                  <c:v>43.125000000000007</c:v>
                </c:pt>
                <c:pt idx="5033">
                  <c:v>43.135000000000005</c:v>
                </c:pt>
                <c:pt idx="5034">
                  <c:v>43.144999999999989</c:v>
                </c:pt>
                <c:pt idx="5035">
                  <c:v>43.155000000000001</c:v>
                </c:pt>
                <c:pt idx="5036">
                  <c:v>43.164999999999985</c:v>
                </c:pt>
                <c:pt idx="5037">
                  <c:v>43.175000000000004</c:v>
                </c:pt>
                <c:pt idx="5038">
                  <c:v>43.185000000000016</c:v>
                </c:pt>
                <c:pt idx="5039">
                  <c:v>43.195</c:v>
                </c:pt>
                <c:pt idx="5040">
                  <c:v>43.204999999999984</c:v>
                </c:pt>
                <c:pt idx="5041">
                  <c:v>43.215000000000003</c:v>
                </c:pt>
                <c:pt idx="5042">
                  <c:v>43.224999999999987</c:v>
                </c:pt>
                <c:pt idx="5043">
                  <c:v>43.234999999999992</c:v>
                </c:pt>
                <c:pt idx="5044">
                  <c:v>43.245000000000005</c:v>
                </c:pt>
                <c:pt idx="5045">
                  <c:v>43.255000000000003</c:v>
                </c:pt>
                <c:pt idx="5046">
                  <c:v>43.265000000000001</c:v>
                </c:pt>
                <c:pt idx="5047">
                  <c:v>43.274999999999991</c:v>
                </c:pt>
                <c:pt idx="5048">
                  <c:v>43.284999999999982</c:v>
                </c:pt>
                <c:pt idx="5049">
                  <c:v>43.294999999999987</c:v>
                </c:pt>
                <c:pt idx="5050">
                  <c:v>43.305</c:v>
                </c:pt>
                <c:pt idx="5051">
                  <c:v>43.315000000000012</c:v>
                </c:pt>
                <c:pt idx="5052">
                  <c:v>43.324999999999982</c:v>
                </c:pt>
                <c:pt idx="5053">
                  <c:v>43.334999999999987</c:v>
                </c:pt>
                <c:pt idx="5054">
                  <c:v>43.344999999999992</c:v>
                </c:pt>
                <c:pt idx="5055">
                  <c:v>43.35499999999999</c:v>
                </c:pt>
                <c:pt idx="5056">
                  <c:v>43.365000000000002</c:v>
                </c:pt>
                <c:pt idx="5057">
                  <c:v>43.375000000000007</c:v>
                </c:pt>
                <c:pt idx="5058">
                  <c:v>43.384999999999998</c:v>
                </c:pt>
                <c:pt idx="5059">
                  <c:v>43.395000000000003</c:v>
                </c:pt>
                <c:pt idx="5060">
                  <c:v>43.405000000000001</c:v>
                </c:pt>
                <c:pt idx="5061">
                  <c:v>43.414999999999985</c:v>
                </c:pt>
                <c:pt idx="5062">
                  <c:v>43.424999999999997</c:v>
                </c:pt>
                <c:pt idx="5063">
                  <c:v>43.435000000000016</c:v>
                </c:pt>
                <c:pt idx="5064">
                  <c:v>43.445</c:v>
                </c:pt>
                <c:pt idx="5065">
                  <c:v>43.454999999999984</c:v>
                </c:pt>
                <c:pt idx="5066">
                  <c:v>43.464999999999996</c:v>
                </c:pt>
                <c:pt idx="5067">
                  <c:v>43.475000000000001</c:v>
                </c:pt>
                <c:pt idx="5068">
                  <c:v>43.484999999999992</c:v>
                </c:pt>
                <c:pt idx="5069">
                  <c:v>43.495000000000005</c:v>
                </c:pt>
                <c:pt idx="5070">
                  <c:v>43.504999999999995</c:v>
                </c:pt>
                <c:pt idx="5071">
                  <c:v>43.515000000000001</c:v>
                </c:pt>
                <c:pt idx="5072">
                  <c:v>43.524999999999991</c:v>
                </c:pt>
                <c:pt idx="5073">
                  <c:v>43.534999999999982</c:v>
                </c:pt>
                <c:pt idx="5074">
                  <c:v>43.544999999999987</c:v>
                </c:pt>
                <c:pt idx="5075">
                  <c:v>43.555000000000007</c:v>
                </c:pt>
                <c:pt idx="5076">
                  <c:v>43.565000000000012</c:v>
                </c:pt>
                <c:pt idx="5077">
                  <c:v>43.575000000000003</c:v>
                </c:pt>
                <c:pt idx="5078">
                  <c:v>43.584999999999987</c:v>
                </c:pt>
                <c:pt idx="5079">
                  <c:v>43.594999999999992</c:v>
                </c:pt>
                <c:pt idx="5080">
                  <c:v>43.604999999999997</c:v>
                </c:pt>
                <c:pt idx="5081">
                  <c:v>43.615000000000002</c:v>
                </c:pt>
                <c:pt idx="5082">
                  <c:v>43.625000000000007</c:v>
                </c:pt>
                <c:pt idx="5083">
                  <c:v>43.634999999999998</c:v>
                </c:pt>
                <c:pt idx="5084">
                  <c:v>43.645000000000003</c:v>
                </c:pt>
                <c:pt idx="5085">
                  <c:v>43.655000000000001</c:v>
                </c:pt>
                <c:pt idx="5086">
                  <c:v>43.664999999999985</c:v>
                </c:pt>
                <c:pt idx="5087">
                  <c:v>43.674999999999997</c:v>
                </c:pt>
                <c:pt idx="5088">
                  <c:v>43.685000000000016</c:v>
                </c:pt>
                <c:pt idx="5089">
                  <c:v>43.695</c:v>
                </c:pt>
                <c:pt idx="5090">
                  <c:v>43.704999999999984</c:v>
                </c:pt>
                <c:pt idx="5091">
                  <c:v>43.714999999999996</c:v>
                </c:pt>
                <c:pt idx="5092">
                  <c:v>43.725000000000001</c:v>
                </c:pt>
                <c:pt idx="5093">
                  <c:v>43.734999999999992</c:v>
                </c:pt>
                <c:pt idx="5094">
                  <c:v>43.745000000000005</c:v>
                </c:pt>
                <c:pt idx="5095">
                  <c:v>43.754999999999995</c:v>
                </c:pt>
                <c:pt idx="5096">
                  <c:v>43.765000000000001</c:v>
                </c:pt>
                <c:pt idx="5097">
                  <c:v>43.774999999999991</c:v>
                </c:pt>
                <c:pt idx="5098">
                  <c:v>43.784999999999982</c:v>
                </c:pt>
                <c:pt idx="5099">
                  <c:v>43.794999999999987</c:v>
                </c:pt>
                <c:pt idx="5100">
                  <c:v>43.805000000000007</c:v>
                </c:pt>
                <c:pt idx="5101">
                  <c:v>43.815000000000012</c:v>
                </c:pt>
                <c:pt idx="5102">
                  <c:v>43.825000000000003</c:v>
                </c:pt>
                <c:pt idx="5103">
                  <c:v>43.834999999999987</c:v>
                </c:pt>
                <c:pt idx="5104">
                  <c:v>43.844999999999992</c:v>
                </c:pt>
                <c:pt idx="5105">
                  <c:v>43.854999999999997</c:v>
                </c:pt>
                <c:pt idx="5106">
                  <c:v>43.865000000000002</c:v>
                </c:pt>
                <c:pt idx="5107">
                  <c:v>43.875000000000007</c:v>
                </c:pt>
                <c:pt idx="5108">
                  <c:v>43.884999999999998</c:v>
                </c:pt>
                <c:pt idx="5109">
                  <c:v>43.895000000000003</c:v>
                </c:pt>
                <c:pt idx="5110">
                  <c:v>43.905000000000001</c:v>
                </c:pt>
                <c:pt idx="5111">
                  <c:v>43.914999999999985</c:v>
                </c:pt>
                <c:pt idx="5112">
                  <c:v>43.924999999999997</c:v>
                </c:pt>
                <c:pt idx="5113">
                  <c:v>43.935000000000016</c:v>
                </c:pt>
                <c:pt idx="5114">
                  <c:v>43.945</c:v>
                </c:pt>
                <c:pt idx="5115">
                  <c:v>43.954999999999984</c:v>
                </c:pt>
                <c:pt idx="5116">
                  <c:v>43.964999999999996</c:v>
                </c:pt>
                <c:pt idx="5117">
                  <c:v>43.975000000000001</c:v>
                </c:pt>
                <c:pt idx="5118">
                  <c:v>43.984999999999992</c:v>
                </c:pt>
                <c:pt idx="5119">
                  <c:v>43.995000000000005</c:v>
                </c:pt>
                <c:pt idx="5120">
                  <c:v>44.004999999999995</c:v>
                </c:pt>
                <c:pt idx="5121">
                  <c:v>44.015000000000001</c:v>
                </c:pt>
                <c:pt idx="5122">
                  <c:v>44.024999999999999</c:v>
                </c:pt>
                <c:pt idx="5123">
                  <c:v>44.034999999999982</c:v>
                </c:pt>
                <c:pt idx="5124">
                  <c:v>44.044999999999987</c:v>
                </c:pt>
                <c:pt idx="5125">
                  <c:v>44.055</c:v>
                </c:pt>
                <c:pt idx="5126">
                  <c:v>44.065000000000019</c:v>
                </c:pt>
                <c:pt idx="5127">
                  <c:v>44.075000000000003</c:v>
                </c:pt>
                <c:pt idx="5128">
                  <c:v>44.084999999999987</c:v>
                </c:pt>
                <c:pt idx="5129">
                  <c:v>44.094999999999992</c:v>
                </c:pt>
                <c:pt idx="5130">
                  <c:v>44.10499999999999</c:v>
                </c:pt>
                <c:pt idx="5131">
                  <c:v>44.115000000000002</c:v>
                </c:pt>
                <c:pt idx="5132">
                  <c:v>44.125000000000007</c:v>
                </c:pt>
                <c:pt idx="5133">
                  <c:v>44.134999999999998</c:v>
                </c:pt>
                <c:pt idx="5134">
                  <c:v>44.144999999999989</c:v>
                </c:pt>
                <c:pt idx="5135">
                  <c:v>44.155000000000001</c:v>
                </c:pt>
                <c:pt idx="5136">
                  <c:v>44.164999999999985</c:v>
                </c:pt>
                <c:pt idx="5137">
                  <c:v>44.174999999999997</c:v>
                </c:pt>
                <c:pt idx="5138">
                  <c:v>44.185000000000016</c:v>
                </c:pt>
                <c:pt idx="5139">
                  <c:v>44.195</c:v>
                </c:pt>
                <c:pt idx="5140">
                  <c:v>44.204999999999984</c:v>
                </c:pt>
                <c:pt idx="5141">
                  <c:v>44.214999999999996</c:v>
                </c:pt>
                <c:pt idx="5142">
                  <c:v>44.224999999999987</c:v>
                </c:pt>
                <c:pt idx="5143">
                  <c:v>44.234999999999999</c:v>
                </c:pt>
                <c:pt idx="5144">
                  <c:v>44.245000000000005</c:v>
                </c:pt>
                <c:pt idx="5145">
                  <c:v>44.254999999999995</c:v>
                </c:pt>
                <c:pt idx="5146">
                  <c:v>44.265000000000001</c:v>
                </c:pt>
                <c:pt idx="5147">
                  <c:v>44.274999999999999</c:v>
                </c:pt>
                <c:pt idx="5148">
                  <c:v>44.284999999999982</c:v>
                </c:pt>
                <c:pt idx="5149">
                  <c:v>44.294999999999987</c:v>
                </c:pt>
                <c:pt idx="5150">
                  <c:v>44.305</c:v>
                </c:pt>
                <c:pt idx="5151">
                  <c:v>44.315000000000019</c:v>
                </c:pt>
                <c:pt idx="5152">
                  <c:v>44.325000000000003</c:v>
                </c:pt>
                <c:pt idx="5153">
                  <c:v>44.334999999999987</c:v>
                </c:pt>
                <c:pt idx="5154">
                  <c:v>44.344999999999992</c:v>
                </c:pt>
                <c:pt idx="5155">
                  <c:v>44.35499999999999</c:v>
                </c:pt>
                <c:pt idx="5156">
                  <c:v>44.365000000000002</c:v>
                </c:pt>
                <c:pt idx="5157">
                  <c:v>44.375000000000007</c:v>
                </c:pt>
                <c:pt idx="5158">
                  <c:v>44.384999999999998</c:v>
                </c:pt>
                <c:pt idx="5159">
                  <c:v>44.394999999999989</c:v>
                </c:pt>
                <c:pt idx="5160">
                  <c:v>44.405000000000001</c:v>
                </c:pt>
                <c:pt idx="5161">
                  <c:v>44.414999999999985</c:v>
                </c:pt>
                <c:pt idx="5162">
                  <c:v>44.424999999999997</c:v>
                </c:pt>
                <c:pt idx="5163">
                  <c:v>44.435000000000016</c:v>
                </c:pt>
                <c:pt idx="5164">
                  <c:v>44.445</c:v>
                </c:pt>
                <c:pt idx="5165">
                  <c:v>44.454999999999984</c:v>
                </c:pt>
                <c:pt idx="5166">
                  <c:v>44.464999999999996</c:v>
                </c:pt>
                <c:pt idx="5167">
                  <c:v>44.474999999999987</c:v>
                </c:pt>
                <c:pt idx="5168">
                  <c:v>44.484999999999999</c:v>
                </c:pt>
                <c:pt idx="5169">
                  <c:v>44.495000000000005</c:v>
                </c:pt>
                <c:pt idx="5170">
                  <c:v>44.504999999999995</c:v>
                </c:pt>
                <c:pt idx="5171">
                  <c:v>44.515000000000001</c:v>
                </c:pt>
                <c:pt idx="5172">
                  <c:v>44.524999999999999</c:v>
                </c:pt>
                <c:pt idx="5173">
                  <c:v>44.534999999999982</c:v>
                </c:pt>
                <c:pt idx="5174">
                  <c:v>44.544999999999987</c:v>
                </c:pt>
                <c:pt idx="5175">
                  <c:v>44.555</c:v>
                </c:pt>
                <c:pt idx="5176">
                  <c:v>44.565000000000019</c:v>
                </c:pt>
                <c:pt idx="5177">
                  <c:v>44.575000000000003</c:v>
                </c:pt>
                <c:pt idx="5178">
                  <c:v>44.584999999999987</c:v>
                </c:pt>
                <c:pt idx="5179">
                  <c:v>44.594999999999992</c:v>
                </c:pt>
                <c:pt idx="5180">
                  <c:v>44.60499999999999</c:v>
                </c:pt>
                <c:pt idx="5181">
                  <c:v>44.615000000000002</c:v>
                </c:pt>
                <c:pt idx="5182">
                  <c:v>44.625000000000007</c:v>
                </c:pt>
                <c:pt idx="5183">
                  <c:v>44.634999999999998</c:v>
                </c:pt>
                <c:pt idx="5184">
                  <c:v>44.644999999999989</c:v>
                </c:pt>
                <c:pt idx="5185">
                  <c:v>44.655000000000001</c:v>
                </c:pt>
                <c:pt idx="5186">
                  <c:v>44.664999999999992</c:v>
                </c:pt>
                <c:pt idx="5187">
                  <c:v>44.674999999999997</c:v>
                </c:pt>
                <c:pt idx="5188">
                  <c:v>44.685000000000016</c:v>
                </c:pt>
                <c:pt idx="5189">
                  <c:v>44.694999999999993</c:v>
                </c:pt>
                <c:pt idx="5190">
                  <c:v>44.704999999999991</c:v>
                </c:pt>
                <c:pt idx="5191">
                  <c:v>44.714999999999996</c:v>
                </c:pt>
                <c:pt idx="5192">
                  <c:v>44.724999999999987</c:v>
                </c:pt>
                <c:pt idx="5193">
                  <c:v>44.734999999999992</c:v>
                </c:pt>
                <c:pt idx="5194">
                  <c:v>44.745000000000012</c:v>
                </c:pt>
                <c:pt idx="5195">
                  <c:v>44.754999999999995</c:v>
                </c:pt>
                <c:pt idx="5196">
                  <c:v>44.765000000000001</c:v>
                </c:pt>
                <c:pt idx="5197">
                  <c:v>44.774999999999991</c:v>
                </c:pt>
                <c:pt idx="5198">
                  <c:v>44.784999999999982</c:v>
                </c:pt>
                <c:pt idx="5199">
                  <c:v>44.794999999999987</c:v>
                </c:pt>
                <c:pt idx="5200">
                  <c:v>44.805</c:v>
                </c:pt>
                <c:pt idx="5201">
                  <c:v>44.815000000000019</c:v>
                </c:pt>
                <c:pt idx="5202">
                  <c:v>44.825000000000003</c:v>
                </c:pt>
                <c:pt idx="5203">
                  <c:v>44.834999999999987</c:v>
                </c:pt>
                <c:pt idx="5204">
                  <c:v>44.844999999999992</c:v>
                </c:pt>
                <c:pt idx="5205">
                  <c:v>44.85499999999999</c:v>
                </c:pt>
                <c:pt idx="5206">
                  <c:v>44.865000000000002</c:v>
                </c:pt>
                <c:pt idx="5207">
                  <c:v>44.875000000000007</c:v>
                </c:pt>
                <c:pt idx="5208">
                  <c:v>44.885000000000005</c:v>
                </c:pt>
                <c:pt idx="5209">
                  <c:v>44.894999999999989</c:v>
                </c:pt>
                <c:pt idx="5210">
                  <c:v>44.905000000000001</c:v>
                </c:pt>
                <c:pt idx="5211">
                  <c:v>44.914999999999992</c:v>
                </c:pt>
                <c:pt idx="5212">
                  <c:v>44.924999999999997</c:v>
                </c:pt>
                <c:pt idx="5213">
                  <c:v>44.935000000000016</c:v>
                </c:pt>
                <c:pt idx="5214">
                  <c:v>44.944999999999993</c:v>
                </c:pt>
                <c:pt idx="5215">
                  <c:v>44.954999999999991</c:v>
                </c:pt>
                <c:pt idx="5216">
                  <c:v>44.964999999999996</c:v>
                </c:pt>
                <c:pt idx="5217">
                  <c:v>44.974999999999987</c:v>
                </c:pt>
                <c:pt idx="5218">
                  <c:v>44.984999999999992</c:v>
                </c:pt>
                <c:pt idx="5219">
                  <c:v>44.995000000000012</c:v>
                </c:pt>
                <c:pt idx="5220">
                  <c:v>45.004999999999995</c:v>
                </c:pt>
                <c:pt idx="5221">
                  <c:v>45.015000000000001</c:v>
                </c:pt>
                <c:pt idx="5222">
                  <c:v>45.024999999999991</c:v>
                </c:pt>
                <c:pt idx="5223">
                  <c:v>45.034999999999982</c:v>
                </c:pt>
                <c:pt idx="5224">
                  <c:v>45.044999999999987</c:v>
                </c:pt>
                <c:pt idx="5225">
                  <c:v>45.055</c:v>
                </c:pt>
                <c:pt idx="5226">
                  <c:v>45.065000000000019</c:v>
                </c:pt>
                <c:pt idx="5227">
                  <c:v>45.075000000000003</c:v>
                </c:pt>
                <c:pt idx="5228">
                  <c:v>45.084999999999987</c:v>
                </c:pt>
                <c:pt idx="5229">
                  <c:v>45.094999999999992</c:v>
                </c:pt>
                <c:pt idx="5230">
                  <c:v>45.10499999999999</c:v>
                </c:pt>
                <c:pt idx="5231">
                  <c:v>45.115000000000002</c:v>
                </c:pt>
                <c:pt idx="5232">
                  <c:v>45.125000000000007</c:v>
                </c:pt>
                <c:pt idx="5233">
                  <c:v>45.135000000000005</c:v>
                </c:pt>
                <c:pt idx="5234">
                  <c:v>45.144999999999989</c:v>
                </c:pt>
                <c:pt idx="5235">
                  <c:v>45.155000000000001</c:v>
                </c:pt>
                <c:pt idx="5236">
                  <c:v>45.164999999999992</c:v>
                </c:pt>
                <c:pt idx="5237">
                  <c:v>45.174999999999997</c:v>
                </c:pt>
                <c:pt idx="5238">
                  <c:v>45.185000000000016</c:v>
                </c:pt>
                <c:pt idx="5239">
                  <c:v>45.194999999999993</c:v>
                </c:pt>
                <c:pt idx="5240">
                  <c:v>45.204999999999991</c:v>
                </c:pt>
                <c:pt idx="5241">
                  <c:v>45.214999999999996</c:v>
                </c:pt>
                <c:pt idx="5242">
                  <c:v>45.224999999999987</c:v>
                </c:pt>
                <c:pt idx="5243">
                  <c:v>45.234999999999992</c:v>
                </c:pt>
                <c:pt idx="5244">
                  <c:v>45.245000000000012</c:v>
                </c:pt>
                <c:pt idx="5245">
                  <c:v>45.254999999999995</c:v>
                </c:pt>
                <c:pt idx="5246">
                  <c:v>45.265000000000001</c:v>
                </c:pt>
                <c:pt idx="5247">
                  <c:v>45.274999999999991</c:v>
                </c:pt>
                <c:pt idx="5248">
                  <c:v>45.284999999999982</c:v>
                </c:pt>
                <c:pt idx="5249">
                  <c:v>45.294999999999987</c:v>
                </c:pt>
                <c:pt idx="5250">
                  <c:v>45.305</c:v>
                </c:pt>
                <c:pt idx="5251">
                  <c:v>45.315000000000019</c:v>
                </c:pt>
                <c:pt idx="5252">
                  <c:v>45.325000000000003</c:v>
                </c:pt>
                <c:pt idx="5253">
                  <c:v>45.334999999999994</c:v>
                </c:pt>
                <c:pt idx="5254">
                  <c:v>45.344999999999992</c:v>
                </c:pt>
                <c:pt idx="5255">
                  <c:v>45.35499999999999</c:v>
                </c:pt>
                <c:pt idx="5256">
                  <c:v>45.365000000000002</c:v>
                </c:pt>
                <c:pt idx="5257">
                  <c:v>45.375000000000007</c:v>
                </c:pt>
                <c:pt idx="5258">
                  <c:v>45.385000000000005</c:v>
                </c:pt>
                <c:pt idx="5259">
                  <c:v>45.394999999999989</c:v>
                </c:pt>
                <c:pt idx="5260">
                  <c:v>45.404999999999994</c:v>
                </c:pt>
                <c:pt idx="5261">
                  <c:v>45.414999999999992</c:v>
                </c:pt>
                <c:pt idx="5262">
                  <c:v>45.424999999999997</c:v>
                </c:pt>
                <c:pt idx="5263">
                  <c:v>45.435000000000009</c:v>
                </c:pt>
                <c:pt idx="5264">
                  <c:v>45.444999999999993</c:v>
                </c:pt>
                <c:pt idx="5265">
                  <c:v>45.454999999999984</c:v>
                </c:pt>
                <c:pt idx="5266">
                  <c:v>45.465000000000003</c:v>
                </c:pt>
                <c:pt idx="5267">
                  <c:v>45.474999999999987</c:v>
                </c:pt>
                <c:pt idx="5268">
                  <c:v>45.484999999999992</c:v>
                </c:pt>
                <c:pt idx="5269">
                  <c:v>45.495000000000005</c:v>
                </c:pt>
                <c:pt idx="5270">
                  <c:v>45.505000000000003</c:v>
                </c:pt>
                <c:pt idx="5271">
                  <c:v>45.515000000000001</c:v>
                </c:pt>
                <c:pt idx="5272">
                  <c:v>45.524999999999991</c:v>
                </c:pt>
                <c:pt idx="5273">
                  <c:v>45.534999999999982</c:v>
                </c:pt>
                <c:pt idx="5274">
                  <c:v>45.544999999999995</c:v>
                </c:pt>
                <c:pt idx="5275">
                  <c:v>45.555000000000007</c:v>
                </c:pt>
                <c:pt idx="5276">
                  <c:v>45.565000000000019</c:v>
                </c:pt>
                <c:pt idx="5277">
                  <c:v>45.575000000000003</c:v>
                </c:pt>
                <c:pt idx="5278">
                  <c:v>45.584999999999994</c:v>
                </c:pt>
                <c:pt idx="5279">
                  <c:v>45.594999999999992</c:v>
                </c:pt>
                <c:pt idx="5280">
                  <c:v>45.60499999999999</c:v>
                </c:pt>
                <c:pt idx="5281">
                  <c:v>45.615000000000002</c:v>
                </c:pt>
                <c:pt idx="5282">
                  <c:v>45.625000000000007</c:v>
                </c:pt>
                <c:pt idx="5283">
                  <c:v>45.635000000000005</c:v>
                </c:pt>
                <c:pt idx="5284">
                  <c:v>45.644999999999989</c:v>
                </c:pt>
                <c:pt idx="5285">
                  <c:v>45.654999999999994</c:v>
                </c:pt>
                <c:pt idx="5286">
                  <c:v>45.664999999999992</c:v>
                </c:pt>
                <c:pt idx="5287">
                  <c:v>45.674999999999997</c:v>
                </c:pt>
                <c:pt idx="5288">
                  <c:v>45.685000000000009</c:v>
                </c:pt>
                <c:pt idx="5289">
                  <c:v>45.694999999999993</c:v>
                </c:pt>
                <c:pt idx="5290">
                  <c:v>45.704999999999984</c:v>
                </c:pt>
                <c:pt idx="5291">
                  <c:v>45.715000000000003</c:v>
                </c:pt>
                <c:pt idx="5292">
                  <c:v>45.724999999999987</c:v>
                </c:pt>
                <c:pt idx="5293">
                  <c:v>45.734999999999992</c:v>
                </c:pt>
                <c:pt idx="5294">
                  <c:v>45.745000000000005</c:v>
                </c:pt>
                <c:pt idx="5295">
                  <c:v>45.755000000000003</c:v>
                </c:pt>
                <c:pt idx="5296">
                  <c:v>45.765000000000001</c:v>
                </c:pt>
                <c:pt idx="5297">
                  <c:v>45.774999999999991</c:v>
                </c:pt>
                <c:pt idx="5298">
                  <c:v>45.784999999999982</c:v>
                </c:pt>
                <c:pt idx="5299">
                  <c:v>45.794999999999995</c:v>
                </c:pt>
                <c:pt idx="5300">
                  <c:v>45.805000000000007</c:v>
                </c:pt>
                <c:pt idx="5301">
                  <c:v>45.815000000000019</c:v>
                </c:pt>
                <c:pt idx="5302">
                  <c:v>45.825000000000003</c:v>
                </c:pt>
                <c:pt idx="5303">
                  <c:v>45.834999999999994</c:v>
                </c:pt>
                <c:pt idx="5304">
                  <c:v>45.844999999999992</c:v>
                </c:pt>
                <c:pt idx="5305">
                  <c:v>45.85499999999999</c:v>
                </c:pt>
                <c:pt idx="5306">
                  <c:v>45.865000000000002</c:v>
                </c:pt>
                <c:pt idx="5307">
                  <c:v>45.875000000000007</c:v>
                </c:pt>
                <c:pt idx="5308">
                  <c:v>45.885000000000005</c:v>
                </c:pt>
                <c:pt idx="5309">
                  <c:v>45.894999999999989</c:v>
                </c:pt>
                <c:pt idx="5310">
                  <c:v>45.904999999999994</c:v>
                </c:pt>
                <c:pt idx="5311">
                  <c:v>45.914999999999992</c:v>
                </c:pt>
                <c:pt idx="5312">
                  <c:v>45.924999999999997</c:v>
                </c:pt>
                <c:pt idx="5313">
                  <c:v>45.935000000000009</c:v>
                </c:pt>
                <c:pt idx="5314">
                  <c:v>45.944999999999993</c:v>
                </c:pt>
                <c:pt idx="5315">
                  <c:v>45.954999999999984</c:v>
                </c:pt>
                <c:pt idx="5316">
                  <c:v>45.965000000000003</c:v>
                </c:pt>
                <c:pt idx="5317">
                  <c:v>45.974999999999987</c:v>
                </c:pt>
                <c:pt idx="5318">
                  <c:v>45.984999999999992</c:v>
                </c:pt>
                <c:pt idx="5319">
                  <c:v>45.995000000000005</c:v>
                </c:pt>
                <c:pt idx="5320">
                  <c:v>46.004999999999995</c:v>
                </c:pt>
                <c:pt idx="5321">
                  <c:v>46.015000000000001</c:v>
                </c:pt>
                <c:pt idx="5322">
                  <c:v>46.024999999999991</c:v>
                </c:pt>
                <c:pt idx="5323">
                  <c:v>46.034999999999982</c:v>
                </c:pt>
                <c:pt idx="5324">
                  <c:v>46.044999999999987</c:v>
                </c:pt>
                <c:pt idx="5325">
                  <c:v>46.055000000000007</c:v>
                </c:pt>
                <c:pt idx="5326">
                  <c:v>46.065000000000019</c:v>
                </c:pt>
                <c:pt idx="5327">
                  <c:v>46.075000000000003</c:v>
                </c:pt>
                <c:pt idx="5328">
                  <c:v>46.084999999999987</c:v>
                </c:pt>
                <c:pt idx="5329">
                  <c:v>46.094999999999992</c:v>
                </c:pt>
                <c:pt idx="5330">
                  <c:v>46.10499999999999</c:v>
                </c:pt>
                <c:pt idx="5331">
                  <c:v>46.115000000000002</c:v>
                </c:pt>
                <c:pt idx="5332">
                  <c:v>46.125000000000007</c:v>
                </c:pt>
                <c:pt idx="5333">
                  <c:v>46.135000000000005</c:v>
                </c:pt>
                <c:pt idx="5334">
                  <c:v>46.144999999999989</c:v>
                </c:pt>
                <c:pt idx="5335">
                  <c:v>46.154999999999994</c:v>
                </c:pt>
                <c:pt idx="5336">
                  <c:v>46.164999999999985</c:v>
                </c:pt>
                <c:pt idx="5337">
                  <c:v>46.175000000000004</c:v>
                </c:pt>
                <c:pt idx="5338">
                  <c:v>46.185000000000009</c:v>
                </c:pt>
                <c:pt idx="5339">
                  <c:v>46.195</c:v>
                </c:pt>
                <c:pt idx="5340">
                  <c:v>46.204999999999984</c:v>
                </c:pt>
                <c:pt idx="5341">
                  <c:v>46.214999999999996</c:v>
                </c:pt>
                <c:pt idx="5342">
                  <c:v>46.224999999999987</c:v>
                </c:pt>
                <c:pt idx="5343">
                  <c:v>46.234999999999992</c:v>
                </c:pt>
                <c:pt idx="5344">
                  <c:v>46.245000000000005</c:v>
                </c:pt>
                <c:pt idx="5345">
                  <c:v>46.254999999999995</c:v>
                </c:pt>
                <c:pt idx="5346">
                  <c:v>46.265000000000001</c:v>
                </c:pt>
                <c:pt idx="5347">
                  <c:v>46.274999999999991</c:v>
                </c:pt>
                <c:pt idx="5348">
                  <c:v>46.284999999999982</c:v>
                </c:pt>
                <c:pt idx="5349">
                  <c:v>46.294999999999987</c:v>
                </c:pt>
                <c:pt idx="5350">
                  <c:v>46.305000000000007</c:v>
                </c:pt>
                <c:pt idx="5351">
                  <c:v>46.315000000000019</c:v>
                </c:pt>
                <c:pt idx="5352">
                  <c:v>46.325000000000003</c:v>
                </c:pt>
                <c:pt idx="5353">
                  <c:v>46.334999999999987</c:v>
                </c:pt>
                <c:pt idx="5354">
                  <c:v>46.344999999999992</c:v>
                </c:pt>
                <c:pt idx="5355">
                  <c:v>46.35499999999999</c:v>
                </c:pt>
                <c:pt idx="5356">
                  <c:v>46.365000000000002</c:v>
                </c:pt>
                <c:pt idx="5357">
                  <c:v>46.375000000000007</c:v>
                </c:pt>
                <c:pt idx="5358">
                  <c:v>46.385000000000005</c:v>
                </c:pt>
                <c:pt idx="5359">
                  <c:v>46.394999999999989</c:v>
                </c:pt>
                <c:pt idx="5360">
                  <c:v>46.404999999999994</c:v>
                </c:pt>
                <c:pt idx="5361">
                  <c:v>46.414999999999985</c:v>
                </c:pt>
                <c:pt idx="5362">
                  <c:v>46.425000000000004</c:v>
                </c:pt>
                <c:pt idx="5363">
                  <c:v>46.435000000000009</c:v>
                </c:pt>
                <c:pt idx="5364">
                  <c:v>46.445</c:v>
                </c:pt>
                <c:pt idx="5365">
                  <c:v>46.454999999999984</c:v>
                </c:pt>
                <c:pt idx="5366">
                  <c:v>46.464999999999996</c:v>
                </c:pt>
                <c:pt idx="5367">
                  <c:v>46.474999999999987</c:v>
                </c:pt>
                <c:pt idx="5368">
                  <c:v>46.484999999999992</c:v>
                </c:pt>
                <c:pt idx="5369">
                  <c:v>46.495000000000005</c:v>
                </c:pt>
                <c:pt idx="5370">
                  <c:v>46.504999999999995</c:v>
                </c:pt>
                <c:pt idx="5371">
                  <c:v>46.515000000000001</c:v>
                </c:pt>
                <c:pt idx="5372">
                  <c:v>46.524999999999991</c:v>
                </c:pt>
                <c:pt idx="5373">
                  <c:v>46.534999999999982</c:v>
                </c:pt>
                <c:pt idx="5374">
                  <c:v>46.544999999999987</c:v>
                </c:pt>
                <c:pt idx="5375">
                  <c:v>46.555000000000007</c:v>
                </c:pt>
                <c:pt idx="5376">
                  <c:v>46.565000000000019</c:v>
                </c:pt>
                <c:pt idx="5377">
                  <c:v>46.575000000000003</c:v>
                </c:pt>
                <c:pt idx="5378">
                  <c:v>46.584999999999987</c:v>
                </c:pt>
                <c:pt idx="5379">
                  <c:v>46.594999999999992</c:v>
                </c:pt>
                <c:pt idx="5380">
                  <c:v>46.60499999999999</c:v>
                </c:pt>
                <c:pt idx="5381">
                  <c:v>46.615000000000002</c:v>
                </c:pt>
                <c:pt idx="5382">
                  <c:v>46.625000000000007</c:v>
                </c:pt>
                <c:pt idx="5383">
                  <c:v>46.635000000000005</c:v>
                </c:pt>
                <c:pt idx="5384">
                  <c:v>46.644999999999989</c:v>
                </c:pt>
                <c:pt idx="5385">
                  <c:v>46.654999999999994</c:v>
                </c:pt>
                <c:pt idx="5386">
                  <c:v>46.664999999999985</c:v>
                </c:pt>
                <c:pt idx="5387">
                  <c:v>46.675000000000004</c:v>
                </c:pt>
                <c:pt idx="5388">
                  <c:v>46.685000000000009</c:v>
                </c:pt>
                <c:pt idx="5389">
                  <c:v>46.695</c:v>
                </c:pt>
                <c:pt idx="5390">
                  <c:v>46.704999999999984</c:v>
                </c:pt>
                <c:pt idx="5391">
                  <c:v>46.714999999999989</c:v>
                </c:pt>
                <c:pt idx="5392">
                  <c:v>46.724999999999987</c:v>
                </c:pt>
                <c:pt idx="5393">
                  <c:v>46.734999999999992</c:v>
                </c:pt>
                <c:pt idx="5394">
                  <c:v>46.745000000000005</c:v>
                </c:pt>
                <c:pt idx="5395">
                  <c:v>46.754999999999995</c:v>
                </c:pt>
                <c:pt idx="5396">
                  <c:v>46.765000000000001</c:v>
                </c:pt>
                <c:pt idx="5397">
                  <c:v>46.774999999999999</c:v>
                </c:pt>
                <c:pt idx="5398">
                  <c:v>46.784999999999982</c:v>
                </c:pt>
                <c:pt idx="5399">
                  <c:v>46.794999999999987</c:v>
                </c:pt>
                <c:pt idx="5400">
                  <c:v>46.805000000000007</c:v>
                </c:pt>
                <c:pt idx="5401">
                  <c:v>46.815000000000019</c:v>
                </c:pt>
                <c:pt idx="5402">
                  <c:v>46.825000000000003</c:v>
                </c:pt>
                <c:pt idx="5403">
                  <c:v>46.834999999999987</c:v>
                </c:pt>
                <c:pt idx="5404">
                  <c:v>46.844999999999992</c:v>
                </c:pt>
                <c:pt idx="5405">
                  <c:v>46.854999999999997</c:v>
                </c:pt>
                <c:pt idx="5406">
                  <c:v>46.865000000000002</c:v>
                </c:pt>
                <c:pt idx="5407">
                  <c:v>46.875000000000014</c:v>
                </c:pt>
                <c:pt idx="5408">
                  <c:v>46.884999999999998</c:v>
                </c:pt>
                <c:pt idx="5409">
                  <c:v>46.894999999999989</c:v>
                </c:pt>
                <c:pt idx="5410">
                  <c:v>46.904999999999994</c:v>
                </c:pt>
                <c:pt idx="5411">
                  <c:v>46.914999999999985</c:v>
                </c:pt>
                <c:pt idx="5412">
                  <c:v>46.924999999999997</c:v>
                </c:pt>
                <c:pt idx="5413">
                  <c:v>46.935000000000016</c:v>
                </c:pt>
                <c:pt idx="5414">
                  <c:v>46.945</c:v>
                </c:pt>
                <c:pt idx="5415">
                  <c:v>46.954999999999984</c:v>
                </c:pt>
                <c:pt idx="5416">
                  <c:v>46.964999999999989</c:v>
                </c:pt>
                <c:pt idx="5417">
                  <c:v>46.974999999999987</c:v>
                </c:pt>
                <c:pt idx="5418">
                  <c:v>46.984999999999992</c:v>
                </c:pt>
                <c:pt idx="5419">
                  <c:v>46.995000000000005</c:v>
                </c:pt>
                <c:pt idx="5420">
                  <c:v>47.004999999999995</c:v>
                </c:pt>
                <c:pt idx="5421">
                  <c:v>47.015000000000001</c:v>
                </c:pt>
                <c:pt idx="5422">
                  <c:v>47.024999999999999</c:v>
                </c:pt>
                <c:pt idx="5423">
                  <c:v>47.034999999999982</c:v>
                </c:pt>
                <c:pt idx="5424">
                  <c:v>47.044999999999987</c:v>
                </c:pt>
                <c:pt idx="5425">
                  <c:v>47.055000000000007</c:v>
                </c:pt>
                <c:pt idx="5426">
                  <c:v>47.065000000000019</c:v>
                </c:pt>
                <c:pt idx="5427">
                  <c:v>47.075000000000003</c:v>
                </c:pt>
                <c:pt idx="5428">
                  <c:v>47.084999999999987</c:v>
                </c:pt>
                <c:pt idx="5429">
                  <c:v>47.094999999999992</c:v>
                </c:pt>
                <c:pt idx="5430">
                  <c:v>47.104999999999997</c:v>
                </c:pt>
                <c:pt idx="5431">
                  <c:v>47.115000000000002</c:v>
                </c:pt>
                <c:pt idx="5432">
                  <c:v>47.125000000000014</c:v>
                </c:pt>
                <c:pt idx="5433">
                  <c:v>47.134999999999998</c:v>
                </c:pt>
                <c:pt idx="5434">
                  <c:v>47.144999999999989</c:v>
                </c:pt>
                <c:pt idx="5435">
                  <c:v>47.154999999999994</c:v>
                </c:pt>
                <c:pt idx="5436">
                  <c:v>47.164999999999985</c:v>
                </c:pt>
                <c:pt idx="5437">
                  <c:v>47.174999999999997</c:v>
                </c:pt>
                <c:pt idx="5438">
                  <c:v>47.185000000000016</c:v>
                </c:pt>
                <c:pt idx="5439">
                  <c:v>47.195</c:v>
                </c:pt>
                <c:pt idx="5440">
                  <c:v>47.204999999999984</c:v>
                </c:pt>
                <c:pt idx="5441">
                  <c:v>47.214999999999989</c:v>
                </c:pt>
                <c:pt idx="5442">
                  <c:v>47.224999999999987</c:v>
                </c:pt>
                <c:pt idx="5443">
                  <c:v>47.234999999999992</c:v>
                </c:pt>
                <c:pt idx="5444">
                  <c:v>47.245000000000005</c:v>
                </c:pt>
                <c:pt idx="5445">
                  <c:v>47.254999999999995</c:v>
                </c:pt>
                <c:pt idx="5446">
                  <c:v>47.265000000000001</c:v>
                </c:pt>
                <c:pt idx="5447">
                  <c:v>47.274999999999999</c:v>
                </c:pt>
                <c:pt idx="5448">
                  <c:v>47.284999999999982</c:v>
                </c:pt>
                <c:pt idx="5449">
                  <c:v>47.294999999999987</c:v>
                </c:pt>
                <c:pt idx="5450">
                  <c:v>47.305000000000007</c:v>
                </c:pt>
                <c:pt idx="5451">
                  <c:v>47.315000000000019</c:v>
                </c:pt>
                <c:pt idx="5452">
                  <c:v>47.325000000000003</c:v>
                </c:pt>
                <c:pt idx="5453">
                  <c:v>47.334999999999987</c:v>
                </c:pt>
                <c:pt idx="5454">
                  <c:v>47.344999999999992</c:v>
                </c:pt>
                <c:pt idx="5455">
                  <c:v>47.354999999999997</c:v>
                </c:pt>
                <c:pt idx="5456">
                  <c:v>47.365000000000002</c:v>
                </c:pt>
                <c:pt idx="5457">
                  <c:v>47.375000000000014</c:v>
                </c:pt>
                <c:pt idx="5458">
                  <c:v>47.384999999999998</c:v>
                </c:pt>
                <c:pt idx="5459">
                  <c:v>47.394999999999989</c:v>
                </c:pt>
                <c:pt idx="5460">
                  <c:v>47.404999999999994</c:v>
                </c:pt>
                <c:pt idx="5461">
                  <c:v>47.414999999999985</c:v>
                </c:pt>
                <c:pt idx="5462">
                  <c:v>47.424999999999997</c:v>
                </c:pt>
                <c:pt idx="5463">
                  <c:v>47.435000000000009</c:v>
                </c:pt>
                <c:pt idx="5464">
                  <c:v>47.445</c:v>
                </c:pt>
                <c:pt idx="5465">
                  <c:v>47.454999999999984</c:v>
                </c:pt>
                <c:pt idx="5466">
                  <c:v>47.464999999999989</c:v>
                </c:pt>
                <c:pt idx="5467">
                  <c:v>47.474999999999987</c:v>
                </c:pt>
                <c:pt idx="5468">
                  <c:v>47.484999999999992</c:v>
                </c:pt>
                <c:pt idx="5469">
                  <c:v>47.495000000000005</c:v>
                </c:pt>
                <c:pt idx="5470">
                  <c:v>47.505000000000003</c:v>
                </c:pt>
                <c:pt idx="5471">
                  <c:v>47.515000000000001</c:v>
                </c:pt>
                <c:pt idx="5472">
                  <c:v>47.524999999999991</c:v>
                </c:pt>
                <c:pt idx="5473">
                  <c:v>47.534999999999982</c:v>
                </c:pt>
                <c:pt idx="5474">
                  <c:v>47.544999999999987</c:v>
                </c:pt>
                <c:pt idx="5475">
                  <c:v>47.555000000000007</c:v>
                </c:pt>
                <c:pt idx="5476">
                  <c:v>47.565000000000019</c:v>
                </c:pt>
                <c:pt idx="5477">
                  <c:v>47.575000000000003</c:v>
                </c:pt>
                <c:pt idx="5478">
                  <c:v>47.584999999999987</c:v>
                </c:pt>
                <c:pt idx="5479">
                  <c:v>47.594999999999992</c:v>
                </c:pt>
                <c:pt idx="5480">
                  <c:v>47.60499999999999</c:v>
                </c:pt>
                <c:pt idx="5481">
                  <c:v>47.615000000000002</c:v>
                </c:pt>
                <c:pt idx="5482">
                  <c:v>47.625000000000014</c:v>
                </c:pt>
                <c:pt idx="5483">
                  <c:v>47.634999999999998</c:v>
                </c:pt>
                <c:pt idx="5484">
                  <c:v>47.644999999999989</c:v>
                </c:pt>
                <c:pt idx="5485">
                  <c:v>47.655000000000001</c:v>
                </c:pt>
                <c:pt idx="5486">
                  <c:v>47.664999999999985</c:v>
                </c:pt>
                <c:pt idx="5487">
                  <c:v>47.674999999999997</c:v>
                </c:pt>
                <c:pt idx="5488">
                  <c:v>47.685000000000009</c:v>
                </c:pt>
                <c:pt idx="5489">
                  <c:v>47.695</c:v>
                </c:pt>
                <c:pt idx="5490">
                  <c:v>47.704999999999984</c:v>
                </c:pt>
                <c:pt idx="5491">
                  <c:v>47.714999999999989</c:v>
                </c:pt>
                <c:pt idx="5492">
                  <c:v>47.724999999999987</c:v>
                </c:pt>
                <c:pt idx="5493">
                  <c:v>47.734999999999992</c:v>
                </c:pt>
                <c:pt idx="5494">
                  <c:v>47.745000000000005</c:v>
                </c:pt>
                <c:pt idx="5495">
                  <c:v>47.755000000000003</c:v>
                </c:pt>
                <c:pt idx="5496">
                  <c:v>47.765000000000001</c:v>
                </c:pt>
                <c:pt idx="5497">
                  <c:v>47.774999999999991</c:v>
                </c:pt>
                <c:pt idx="5498">
                  <c:v>47.784999999999982</c:v>
                </c:pt>
                <c:pt idx="5499">
                  <c:v>47.794999999999987</c:v>
                </c:pt>
                <c:pt idx="5500">
                  <c:v>47.805000000000007</c:v>
                </c:pt>
                <c:pt idx="5501">
                  <c:v>47.815000000000019</c:v>
                </c:pt>
                <c:pt idx="5502">
                  <c:v>47.825000000000003</c:v>
                </c:pt>
                <c:pt idx="5503">
                  <c:v>47.834999999999987</c:v>
                </c:pt>
                <c:pt idx="5504">
                  <c:v>47.844999999999992</c:v>
                </c:pt>
                <c:pt idx="5505">
                  <c:v>47.85499999999999</c:v>
                </c:pt>
                <c:pt idx="5506">
                  <c:v>47.865000000000002</c:v>
                </c:pt>
                <c:pt idx="5507">
                  <c:v>47.875000000000014</c:v>
                </c:pt>
                <c:pt idx="5508">
                  <c:v>47.884999999999998</c:v>
                </c:pt>
                <c:pt idx="5509">
                  <c:v>47.894999999999989</c:v>
                </c:pt>
                <c:pt idx="5510">
                  <c:v>47.905000000000001</c:v>
                </c:pt>
                <c:pt idx="5511">
                  <c:v>47.914999999999985</c:v>
                </c:pt>
                <c:pt idx="5512">
                  <c:v>47.924999999999997</c:v>
                </c:pt>
                <c:pt idx="5513">
                  <c:v>47.935000000000009</c:v>
                </c:pt>
                <c:pt idx="5514">
                  <c:v>47.945</c:v>
                </c:pt>
                <c:pt idx="5515">
                  <c:v>47.954999999999984</c:v>
                </c:pt>
                <c:pt idx="5516">
                  <c:v>47.964999999999989</c:v>
                </c:pt>
                <c:pt idx="5517">
                  <c:v>47.974999999999987</c:v>
                </c:pt>
                <c:pt idx="5518">
                  <c:v>47.984999999999992</c:v>
                </c:pt>
                <c:pt idx="5519">
                  <c:v>47.995000000000005</c:v>
                </c:pt>
                <c:pt idx="5520">
                  <c:v>48.005000000000003</c:v>
                </c:pt>
                <c:pt idx="5521">
                  <c:v>48.015000000000001</c:v>
                </c:pt>
                <c:pt idx="5522">
                  <c:v>48.024999999999991</c:v>
                </c:pt>
                <c:pt idx="5523">
                  <c:v>48.034999999999982</c:v>
                </c:pt>
                <c:pt idx="5524">
                  <c:v>48.044999999999987</c:v>
                </c:pt>
                <c:pt idx="5525">
                  <c:v>48.055000000000007</c:v>
                </c:pt>
                <c:pt idx="5526">
                  <c:v>48.065000000000019</c:v>
                </c:pt>
                <c:pt idx="5527">
                  <c:v>48.075000000000003</c:v>
                </c:pt>
                <c:pt idx="5528">
                  <c:v>48.084999999999987</c:v>
                </c:pt>
                <c:pt idx="5529">
                  <c:v>48.094999999999992</c:v>
                </c:pt>
                <c:pt idx="5530">
                  <c:v>48.10499999999999</c:v>
                </c:pt>
                <c:pt idx="5531">
                  <c:v>48.115000000000002</c:v>
                </c:pt>
                <c:pt idx="5532">
                  <c:v>48.125000000000014</c:v>
                </c:pt>
                <c:pt idx="5533">
                  <c:v>48.134999999999998</c:v>
                </c:pt>
                <c:pt idx="5534">
                  <c:v>48.144999999999989</c:v>
                </c:pt>
                <c:pt idx="5535">
                  <c:v>48.154999999999994</c:v>
                </c:pt>
                <c:pt idx="5536">
                  <c:v>48.164999999999992</c:v>
                </c:pt>
                <c:pt idx="5537">
                  <c:v>48.174999999999997</c:v>
                </c:pt>
                <c:pt idx="5538">
                  <c:v>48.185000000000009</c:v>
                </c:pt>
                <c:pt idx="5539">
                  <c:v>48.195</c:v>
                </c:pt>
                <c:pt idx="5540">
                  <c:v>48.204999999999984</c:v>
                </c:pt>
                <c:pt idx="5541">
                  <c:v>48.214999999999989</c:v>
                </c:pt>
                <c:pt idx="5542">
                  <c:v>48.224999999999987</c:v>
                </c:pt>
                <c:pt idx="5543">
                  <c:v>48.234999999999992</c:v>
                </c:pt>
                <c:pt idx="5544">
                  <c:v>48.245000000000005</c:v>
                </c:pt>
                <c:pt idx="5545">
                  <c:v>48.255000000000003</c:v>
                </c:pt>
                <c:pt idx="5546">
                  <c:v>48.265000000000001</c:v>
                </c:pt>
                <c:pt idx="5547">
                  <c:v>48.274999999999991</c:v>
                </c:pt>
                <c:pt idx="5548">
                  <c:v>48.284999999999982</c:v>
                </c:pt>
                <c:pt idx="5549">
                  <c:v>48.294999999999995</c:v>
                </c:pt>
                <c:pt idx="5550">
                  <c:v>48.305000000000007</c:v>
                </c:pt>
                <c:pt idx="5551">
                  <c:v>48.315000000000019</c:v>
                </c:pt>
                <c:pt idx="5552">
                  <c:v>48.325000000000003</c:v>
                </c:pt>
                <c:pt idx="5553">
                  <c:v>48.334999999999994</c:v>
                </c:pt>
                <c:pt idx="5554">
                  <c:v>48.344999999999992</c:v>
                </c:pt>
                <c:pt idx="5555">
                  <c:v>48.35499999999999</c:v>
                </c:pt>
                <c:pt idx="5556">
                  <c:v>48.365000000000002</c:v>
                </c:pt>
                <c:pt idx="5557">
                  <c:v>48.375000000000014</c:v>
                </c:pt>
                <c:pt idx="5558">
                  <c:v>48.385000000000005</c:v>
                </c:pt>
                <c:pt idx="5559">
                  <c:v>48.394999999999989</c:v>
                </c:pt>
                <c:pt idx="5560">
                  <c:v>48.404999999999994</c:v>
                </c:pt>
                <c:pt idx="5561">
                  <c:v>48.414999999999992</c:v>
                </c:pt>
                <c:pt idx="5562">
                  <c:v>48.424999999999997</c:v>
                </c:pt>
                <c:pt idx="5563">
                  <c:v>48.435000000000009</c:v>
                </c:pt>
                <c:pt idx="5564">
                  <c:v>48.445</c:v>
                </c:pt>
                <c:pt idx="5565">
                  <c:v>48.454999999999984</c:v>
                </c:pt>
                <c:pt idx="5566">
                  <c:v>48.464999999999989</c:v>
                </c:pt>
                <c:pt idx="5567">
                  <c:v>48.474999999999987</c:v>
                </c:pt>
                <c:pt idx="5568">
                  <c:v>48.484999999999992</c:v>
                </c:pt>
                <c:pt idx="5569">
                  <c:v>48.495000000000005</c:v>
                </c:pt>
                <c:pt idx="5570">
                  <c:v>48.505000000000003</c:v>
                </c:pt>
                <c:pt idx="5571">
                  <c:v>48.515000000000001</c:v>
                </c:pt>
                <c:pt idx="5572">
                  <c:v>48.524999999999991</c:v>
                </c:pt>
                <c:pt idx="5573">
                  <c:v>48.534999999999982</c:v>
                </c:pt>
                <c:pt idx="5574">
                  <c:v>48.544999999999995</c:v>
                </c:pt>
                <c:pt idx="5575">
                  <c:v>48.555000000000007</c:v>
                </c:pt>
                <c:pt idx="5576">
                  <c:v>48.565000000000019</c:v>
                </c:pt>
                <c:pt idx="5577">
                  <c:v>48.575000000000003</c:v>
                </c:pt>
                <c:pt idx="5578">
                  <c:v>48.584999999999994</c:v>
                </c:pt>
                <c:pt idx="5579">
                  <c:v>48.594999999999992</c:v>
                </c:pt>
                <c:pt idx="5580">
                  <c:v>48.60499999999999</c:v>
                </c:pt>
                <c:pt idx="5581">
                  <c:v>48.615000000000002</c:v>
                </c:pt>
                <c:pt idx="5582">
                  <c:v>48.625000000000014</c:v>
                </c:pt>
                <c:pt idx="5583">
                  <c:v>48.635000000000005</c:v>
                </c:pt>
                <c:pt idx="5584">
                  <c:v>48.644999999999989</c:v>
                </c:pt>
                <c:pt idx="5585">
                  <c:v>48.654999999999994</c:v>
                </c:pt>
                <c:pt idx="5586">
                  <c:v>48.664999999999992</c:v>
                </c:pt>
                <c:pt idx="5587">
                  <c:v>48.674999999999997</c:v>
                </c:pt>
                <c:pt idx="5588">
                  <c:v>48.685000000000009</c:v>
                </c:pt>
                <c:pt idx="5589">
                  <c:v>48.695</c:v>
                </c:pt>
                <c:pt idx="5590">
                  <c:v>48.704999999999984</c:v>
                </c:pt>
                <c:pt idx="5591">
                  <c:v>48.714999999999989</c:v>
                </c:pt>
                <c:pt idx="5592">
                  <c:v>48.724999999999987</c:v>
                </c:pt>
                <c:pt idx="5593">
                  <c:v>48.734999999999992</c:v>
                </c:pt>
                <c:pt idx="5594">
                  <c:v>48.745000000000005</c:v>
                </c:pt>
                <c:pt idx="5595">
                  <c:v>48.755000000000003</c:v>
                </c:pt>
                <c:pt idx="5596">
                  <c:v>48.765000000000001</c:v>
                </c:pt>
                <c:pt idx="5597">
                  <c:v>48.774999999999991</c:v>
                </c:pt>
                <c:pt idx="5598">
                  <c:v>48.784999999999982</c:v>
                </c:pt>
                <c:pt idx="5599">
                  <c:v>48.794999999999995</c:v>
                </c:pt>
                <c:pt idx="5600">
                  <c:v>48.805000000000007</c:v>
                </c:pt>
                <c:pt idx="5601">
                  <c:v>48.815000000000019</c:v>
                </c:pt>
                <c:pt idx="5602">
                  <c:v>48.825000000000003</c:v>
                </c:pt>
                <c:pt idx="5603">
                  <c:v>48.834999999999994</c:v>
                </c:pt>
                <c:pt idx="5604">
                  <c:v>48.844999999999992</c:v>
                </c:pt>
                <c:pt idx="5605">
                  <c:v>48.85499999999999</c:v>
                </c:pt>
                <c:pt idx="5606">
                  <c:v>48.865000000000002</c:v>
                </c:pt>
                <c:pt idx="5607">
                  <c:v>48.875000000000014</c:v>
                </c:pt>
                <c:pt idx="5608">
                  <c:v>48.885000000000005</c:v>
                </c:pt>
                <c:pt idx="5609">
                  <c:v>48.894999999999989</c:v>
                </c:pt>
                <c:pt idx="5610">
                  <c:v>48.904999999999994</c:v>
                </c:pt>
                <c:pt idx="5611">
                  <c:v>48.914999999999985</c:v>
                </c:pt>
                <c:pt idx="5612">
                  <c:v>48.925000000000004</c:v>
                </c:pt>
                <c:pt idx="5613">
                  <c:v>48.935000000000009</c:v>
                </c:pt>
                <c:pt idx="5614">
                  <c:v>48.945</c:v>
                </c:pt>
                <c:pt idx="5615">
                  <c:v>48.954999999999984</c:v>
                </c:pt>
                <c:pt idx="5616">
                  <c:v>48.964999999999996</c:v>
                </c:pt>
                <c:pt idx="5617">
                  <c:v>48.974999999999987</c:v>
                </c:pt>
                <c:pt idx="5618">
                  <c:v>48.984999999999992</c:v>
                </c:pt>
                <c:pt idx="5619">
                  <c:v>48.995000000000005</c:v>
                </c:pt>
                <c:pt idx="5620">
                  <c:v>49.005000000000003</c:v>
                </c:pt>
                <c:pt idx="5621">
                  <c:v>49.015000000000001</c:v>
                </c:pt>
                <c:pt idx="5622">
                  <c:v>49.024999999999991</c:v>
                </c:pt>
                <c:pt idx="5623">
                  <c:v>49.034999999999982</c:v>
                </c:pt>
                <c:pt idx="5624">
                  <c:v>49.044999999999995</c:v>
                </c:pt>
                <c:pt idx="5625">
                  <c:v>49.055000000000007</c:v>
                </c:pt>
                <c:pt idx="5626">
                  <c:v>49.065000000000019</c:v>
                </c:pt>
                <c:pt idx="5627">
                  <c:v>49.075000000000003</c:v>
                </c:pt>
                <c:pt idx="5628">
                  <c:v>49.084999999999987</c:v>
                </c:pt>
                <c:pt idx="5629">
                  <c:v>49.094999999999992</c:v>
                </c:pt>
                <c:pt idx="5630">
                  <c:v>49.10499999999999</c:v>
                </c:pt>
                <c:pt idx="5631">
                  <c:v>49.115000000000002</c:v>
                </c:pt>
                <c:pt idx="5632">
                  <c:v>49.125000000000014</c:v>
                </c:pt>
                <c:pt idx="5633">
                  <c:v>49.135000000000005</c:v>
                </c:pt>
                <c:pt idx="5634">
                  <c:v>49.144999999999989</c:v>
                </c:pt>
                <c:pt idx="5635">
                  <c:v>49.154999999999994</c:v>
                </c:pt>
                <c:pt idx="5636">
                  <c:v>49.164999999999985</c:v>
                </c:pt>
                <c:pt idx="5637">
                  <c:v>49.175000000000004</c:v>
                </c:pt>
                <c:pt idx="5638">
                  <c:v>49.185000000000009</c:v>
                </c:pt>
                <c:pt idx="5639">
                  <c:v>49.195</c:v>
                </c:pt>
                <c:pt idx="5640">
                  <c:v>49.204999999999984</c:v>
                </c:pt>
                <c:pt idx="5641">
                  <c:v>49.214999999999996</c:v>
                </c:pt>
                <c:pt idx="5642">
                  <c:v>49.224999999999987</c:v>
                </c:pt>
                <c:pt idx="5643">
                  <c:v>49.234999999999992</c:v>
                </c:pt>
                <c:pt idx="5644">
                  <c:v>49.245000000000005</c:v>
                </c:pt>
                <c:pt idx="5645">
                  <c:v>49.255000000000003</c:v>
                </c:pt>
                <c:pt idx="5646">
                  <c:v>49.265000000000001</c:v>
                </c:pt>
                <c:pt idx="5647">
                  <c:v>49.274999999999991</c:v>
                </c:pt>
                <c:pt idx="5648">
                  <c:v>49.284999999999982</c:v>
                </c:pt>
                <c:pt idx="5649">
                  <c:v>49.294999999999995</c:v>
                </c:pt>
                <c:pt idx="5650">
                  <c:v>49.305000000000007</c:v>
                </c:pt>
                <c:pt idx="5651">
                  <c:v>49.315000000000019</c:v>
                </c:pt>
                <c:pt idx="5652">
                  <c:v>49.325000000000003</c:v>
                </c:pt>
                <c:pt idx="5653">
                  <c:v>49.334999999999987</c:v>
                </c:pt>
                <c:pt idx="5654">
                  <c:v>49.344999999999992</c:v>
                </c:pt>
                <c:pt idx="5655">
                  <c:v>49.35499999999999</c:v>
                </c:pt>
                <c:pt idx="5656">
                  <c:v>49.365000000000002</c:v>
                </c:pt>
                <c:pt idx="5657">
                  <c:v>49.375000000000014</c:v>
                </c:pt>
                <c:pt idx="5658">
                  <c:v>49.385000000000005</c:v>
                </c:pt>
                <c:pt idx="5659">
                  <c:v>49.394999999999989</c:v>
                </c:pt>
                <c:pt idx="5660">
                  <c:v>49.404999999999994</c:v>
                </c:pt>
                <c:pt idx="5661">
                  <c:v>49.414999999999985</c:v>
                </c:pt>
                <c:pt idx="5662">
                  <c:v>49.425000000000004</c:v>
                </c:pt>
                <c:pt idx="5663">
                  <c:v>49.435000000000009</c:v>
                </c:pt>
                <c:pt idx="5664">
                  <c:v>49.445</c:v>
                </c:pt>
                <c:pt idx="5665">
                  <c:v>49.454999999999984</c:v>
                </c:pt>
                <c:pt idx="5666">
                  <c:v>49.464999999999996</c:v>
                </c:pt>
                <c:pt idx="5667">
                  <c:v>49.474999999999987</c:v>
                </c:pt>
                <c:pt idx="5668">
                  <c:v>49.484999999999992</c:v>
                </c:pt>
                <c:pt idx="5669">
                  <c:v>49.495000000000005</c:v>
                </c:pt>
                <c:pt idx="5670">
                  <c:v>49.505000000000003</c:v>
                </c:pt>
                <c:pt idx="5671">
                  <c:v>49.515000000000001</c:v>
                </c:pt>
                <c:pt idx="5672">
                  <c:v>49.524999999999991</c:v>
                </c:pt>
                <c:pt idx="5673">
                  <c:v>49.534999999999982</c:v>
                </c:pt>
                <c:pt idx="5674">
                  <c:v>49.544999999999995</c:v>
                </c:pt>
                <c:pt idx="5675">
                  <c:v>49.555000000000007</c:v>
                </c:pt>
                <c:pt idx="5676">
                  <c:v>49.565000000000019</c:v>
                </c:pt>
                <c:pt idx="5677">
                  <c:v>49.575000000000003</c:v>
                </c:pt>
                <c:pt idx="5678">
                  <c:v>49.584999999999987</c:v>
                </c:pt>
                <c:pt idx="5679">
                  <c:v>49.594999999999992</c:v>
                </c:pt>
                <c:pt idx="5680">
                  <c:v>49.60499999999999</c:v>
                </c:pt>
                <c:pt idx="5681">
                  <c:v>49.615000000000002</c:v>
                </c:pt>
                <c:pt idx="5682">
                  <c:v>49.625000000000014</c:v>
                </c:pt>
                <c:pt idx="5683">
                  <c:v>49.635000000000005</c:v>
                </c:pt>
                <c:pt idx="5684">
                  <c:v>49.644999999999989</c:v>
                </c:pt>
                <c:pt idx="5685">
                  <c:v>49.654999999999994</c:v>
                </c:pt>
                <c:pt idx="5686">
                  <c:v>49.664999999999985</c:v>
                </c:pt>
                <c:pt idx="5687">
                  <c:v>49.675000000000004</c:v>
                </c:pt>
                <c:pt idx="5688">
                  <c:v>49.685000000000009</c:v>
                </c:pt>
                <c:pt idx="5689">
                  <c:v>49.695</c:v>
                </c:pt>
                <c:pt idx="5690">
                  <c:v>49.704999999999984</c:v>
                </c:pt>
                <c:pt idx="5691">
                  <c:v>49.714999999999996</c:v>
                </c:pt>
                <c:pt idx="5692">
                  <c:v>49.724999999999987</c:v>
                </c:pt>
                <c:pt idx="5693">
                  <c:v>49.734999999999992</c:v>
                </c:pt>
                <c:pt idx="5694">
                  <c:v>49.745000000000005</c:v>
                </c:pt>
                <c:pt idx="5695">
                  <c:v>49.755000000000003</c:v>
                </c:pt>
                <c:pt idx="5696">
                  <c:v>49.765000000000001</c:v>
                </c:pt>
                <c:pt idx="5697">
                  <c:v>49.774999999999991</c:v>
                </c:pt>
                <c:pt idx="5698">
                  <c:v>49.784999999999982</c:v>
                </c:pt>
                <c:pt idx="5699">
                  <c:v>49.794999999999987</c:v>
                </c:pt>
                <c:pt idx="5700">
                  <c:v>49.805000000000007</c:v>
                </c:pt>
                <c:pt idx="5701">
                  <c:v>49.815000000000019</c:v>
                </c:pt>
                <c:pt idx="5702">
                  <c:v>49.825000000000003</c:v>
                </c:pt>
                <c:pt idx="5703">
                  <c:v>49.834999999999987</c:v>
                </c:pt>
                <c:pt idx="5704">
                  <c:v>49.844999999999992</c:v>
                </c:pt>
                <c:pt idx="5705">
                  <c:v>49.854999999999997</c:v>
                </c:pt>
                <c:pt idx="5706">
                  <c:v>49.865000000000002</c:v>
                </c:pt>
                <c:pt idx="5707">
                  <c:v>49.875000000000014</c:v>
                </c:pt>
                <c:pt idx="5708">
                  <c:v>49.885000000000005</c:v>
                </c:pt>
                <c:pt idx="5709">
                  <c:v>49.894999999999989</c:v>
                </c:pt>
                <c:pt idx="5710">
                  <c:v>49.904999999999994</c:v>
                </c:pt>
                <c:pt idx="5711">
                  <c:v>49.914999999999985</c:v>
                </c:pt>
                <c:pt idx="5712">
                  <c:v>49.924999999999997</c:v>
                </c:pt>
                <c:pt idx="5713">
                  <c:v>49.935000000000016</c:v>
                </c:pt>
                <c:pt idx="5714">
                  <c:v>49.945</c:v>
                </c:pt>
                <c:pt idx="5715">
                  <c:v>49.954999999999984</c:v>
                </c:pt>
                <c:pt idx="5716">
                  <c:v>49.964999999999996</c:v>
                </c:pt>
                <c:pt idx="5717">
                  <c:v>49.974999999999987</c:v>
                </c:pt>
                <c:pt idx="5718">
                  <c:v>49.984999999999992</c:v>
                </c:pt>
                <c:pt idx="5719">
                  <c:v>49.995000000000005</c:v>
                </c:pt>
                <c:pt idx="5720">
                  <c:v>50.005000000000003</c:v>
                </c:pt>
                <c:pt idx="5721">
                  <c:v>50.015000000000001</c:v>
                </c:pt>
                <c:pt idx="5722">
                  <c:v>50.024999999999991</c:v>
                </c:pt>
                <c:pt idx="5723">
                  <c:v>50.034999999999982</c:v>
                </c:pt>
                <c:pt idx="5724">
                  <c:v>50.044999999999987</c:v>
                </c:pt>
                <c:pt idx="5725">
                  <c:v>50.055000000000007</c:v>
                </c:pt>
                <c:pt idx="5726">
                  <c:v>50.065000000000019</c:v>
                </c:pt>
                <c:pt idx="5727">
                  <c:v>50.075000000000003</c:v>
                </c:pt>
                <c:pt idx="5728">
                  <c:v>50.084999999999987</c:v>
                </c:pt>
                <c:pt idx="5729">
                  <c:v>50.094999999999992</c:v>
                </c:pt>
                <c:pt idx="5730">
                  <c:v>50.104999999999997</c:v>
                </c:pt>
                <c:pt idx="5731">
                  <c:v>50.115000000000002</c:v>
                </c:pt>
                <c:pt idx="5732">
                  <c:v>50.125000000000014</c:v>
                </c:pt>
                <c:pt idx="5733">
                  <c:v>50.135000000000005</c:v>
                </c:pt>
                <c:pt idx="5734">
                  <c:v>50.144999999999989</c:v>
                </c:pt>
                <c:pt idx="5735">
                  <c:v>50.154999999999994</c:v>
                </c:pt>
                <c:pt idx="5736">
                  <c:v>50.164999999999985</c:v>
                </c:pt>
                <c:pt idx="5737">
                  <c:v>50.174999999999997</c:v>
                </c:pt>
                <c:pt idx="5738">
                  <c:v>50.185000000000016</c:v>
                </c:pt>
                <c:pt idx="5739">
                  <c:v>50.195</c:v>
                </c:pt>
                <c:pt idx="5740">
                  <c:v>50.204999999999984</c:v>
                </c:pt>
                <c:pt idx="5741">
                  <c:v>50.214999999999996</c:v>
                </c:pt>
                <c:pt idx="5742">
                  <c:v>50.224999999999987</c:v>
                </c:pt>
                <c:pt idx="5743">
                  <c:v>50.234999999999992</c:v>
                </c:pt>
                <c:pt idx="5744">
                  <c:v>50.245000000000005</c:v>
                </c:pt>
                <c:pt idx="5745">
                  <c:v>50.255000000000003</c:v>
                </c:pt>
                <c:pt idx="5746">
                  <c:v>50.265000000000001</c:v>
                </c:pt>
                <c:pt idx="5747">
                  <c:v>50.274999999999991</c:v>
                </c:pt>
                <c:pt idx="5748">
                  <c:v>50.284999999999982</c:v>
                </c:pt>
                <c:pt idx="5749">
                  <c:v>50.294999999999987</c:v>
                </c:pt>
                <c:pt idx="5750">
                  <c:v>50.305000000000007</c:v>
                </c:pt>
                <c:pt idx="5751">
                  <c:v>50.315000000000019</c:v>
                </c:pt>
                <c:pt idx="5752">
                  <c:v>50.325000000000003</c:v>
                </c:pt>
                <c:pt idx="5753">
                  <c:v>50.334999999999987</c:v>
                </c:pt>
                <c:pt idx="5754">
                  <c:v>50.344999999999992</c:v>
                </c:pt>
                <c:pt idx="5755">
                  <c:v>50.354999999999997</c:v>
                </c:pt>
                <c:pt idx="5756">
                  <c:v>50.365000000000002</c:v>
                </c:pt>
                <c:pt idx="5757">
                  <c:v>50.375000000000014</c:v>
                </c:pt>
                <c:pt idx="5758">
                  <c:v>50.385000000000005</c:v>
                </c:pt>
                <c:pt idx="5759">
                  <c:v>50.394999999999989</c:v>
                </c:pt>
                <c:pt idx="5760">
                  <c:v>50.404999999999994</c:v>
                </c:pt>
                <c:pt idx="5761">
                  <c:v>50.414999999999985</c:v>
                </c:pt>
                <c:pt idx="5762">
                  <c:v>50.424999999999997</c:v>
                </c:pt>
                <c:pt idx="5763">
                  <c:v>50.435000000000016</c:v>
                </c:pt>
                <c:pt idx="5764">
                  <c:v>50.445</c:v>
                </c:pt>
                <c:pt idx="5765">
                  <c:v>50.454999999999984</c:v>
                </c:pt>
                <c:pt idx="5766">
                  <c:v>50.464999999999996</c:v>
                </c:pt>
                <c:pt idx="5767">
                  <c:v>50.474999999999987</c:v>
                </c:pt>
                <c:pt idx="5768">
                  <c:v>50.484999999999992</c:v>
                </c:pt>
                <c:pt idx="5769">
                  <c:v>50.495000000000005</c:v>
                </c:pt>
                <c:pt idx="5770">
                  <c:v>50.505000000000003</c:v>
                </c:pt>
                <c:pt idx="5771">
                  <c:v>50.515000000000001</c:v>
                </c:pt>
                <c:pt idx="5772">
                  <c:v>50.524999999999991</c:v>
                </c:pt>
                <c:pt idx="5773">
                  <c:v>50.534999999999982</c:v>
                </c:pt>
                <c:pt idx="5774">
                  <c:v>50.544999999999987</c:v>
                </c:pt>
                <c:pt idx="5775">
                  <c:v>50.555000000000007</c:v>
                </c:pt>
                <c:pt idx="5776">
                  <c:v>50.565000000000019</c:v>
                </c:pt>
                <c:pt idx="5777">
                  <c:v>50.575000000000003</c:v>
                </c:pt>
                <c:pt idx="5778">
                  <c:v>50.584999999999987</c:v>
                </c:pt>
                <c:pt idx="5779">
                  <c:v>50.594999999999992</c:v>
                </c:pt>
                <c:pt idx="5780">
                  <c:v>50.604999999999997</c:v>
                </c:pt>
                <c:pt idx="5781">
                  <c:v>50.615000000000002</c:v>
                </c:pt>
                <c:pt idx="5782">
                  <c:v>50.625000000000014</c:v>
                </c:pt>
                <c:pt idx="5783">
                  <c:v>50.635000000000005</c:v>
                </c:pt>
                <c:pt idx="5784">
                  <c:v>50.644999999999989</c:v>
                </c:pt>
                <c:pt idx="5785">
                  <c:v>50.655000000000001</c:v>
                </c:pt>
                <c:pt idx="5786">
                  <c:v>50.664999999999985</c:v>
                </c:pt>
                <c:pt idx="5787">
                  <c:v>50.674999999999997</c:v>
                </c:pt>
                <c:pt idx="5788">
                  <c:v>50.685000000000009</c:v>
                </c:pt>
                <c:pt idx="5789">
                  <c:v>50.695</c:v>
                </c:pt>
                <c:pt idx="5790">
                  <c:v>50.704999999999984</c:v>
                </c:pt>
                <c:pt idx="5791">
                  <c:v>50.714999999999996</c:v>
                </c:pt>
                <c:pt idx="5792">
                  <c:v>50.724999999999987</c:v>
                </c:pt>
                <c:pt idx="5793">
                  <c:v>50.734999999999992</c:v>
                </c:pt>
                <c:pt idx="5794">
                  <c:v>50.745000000000005</c:v>
                </c:pt>
                <c:pt idx="5795">
                  <c:v>50.755000000000003</c:v>
                </c:pt>
                <c:pt idx="5796">
                  <c:v>50.765000000000001</c:v>
                </c:pt>
                <c:pt idx="5797">
                  <c:v>50.774999999999991</c:v>
                </c:pt>
                <c:pt idx="5798">
                  <c:v>50.784999999999982</c:v>
                </c:pt>
                <c:pt idx="5799">
                  <c:v>50.794999999999987</c:v>
                </c:pt>
                <c:pt idx="5800">
                  <c:v>50.805000000000007</c:v>
                </c:pt>
                <c:pt idx="5801">
                  <c:v>50.815000000000019</c:v>
                </c:pt>
                <c:pt idx="5802">
                  <c:v>50.825000000000003</c:v>
                </c:pt>
                <c:pt idx="5803">
                  <c:v>50.834999999999987</c:v>
                </c:pt>
                <c:pt idx="5804">
                  <c:v>50.844999999999992</c:v>
                </c:pt>
                <c:pt idx="5805">
                  <c:v>50.854999999999997</c:v>
                </c:pt>
                <c:pt idx="5806">
                  <c:v>50.865000000000002</c:v>
                </c:pt>
                <c:pt idx="5807">
                  <c:v>50.875000000000014</c:v>
                </c:pt>
                <c:pt idx="5808">
                  <c:v>50.885000000000005</c:v>
                </c:pt>
                <c:pt idx="5809">
                  <c:v>50.894999999999989</c:v>
                </c:pt>
                <c:pt idx="5810">
                  <c:v>50.905000000000001</c:v>
                </c:pt>
                <c:pt idx="5811">
                  <c:v>50.914999999999985</c:v>
                </c:pt>
                <c:pt idx="5812">
                  <c:v>50.924999999999997</c:v>
                </c:pt>
                <c:pt idx="5813">
                  <c:v>50.935000000000009</c:v>
                </c:pt>
                <c:pt idx="5814">
                  <c:v>50.945</c:v>
                </c:pt>
                <c:pt idx="5815">
                  <c:v>50.954999999999984</c:v>
                </c:pt>
                <c:pt idx="5816">
                  <c:v>50.964999999999996</c:v>
                </c:pt>
                <c:pt idx="5817">
                  <c:v>50.974999999999987</c:v>
                </c:pt>
                <c:pt idx="5818">
                  <c:v>50.984999999999992</c:v>
                </c:pt>
                <c:pt idx="5819">
                  <c:v>50.995000000000005</c:v>
                </c:pt>
                <c:pt idx="5820">
                  <c:v>51.005000000000003</c:v>
                </c:pt>
                <c:pt idx="5821">
                  <c:v>51.015000000000001</c:v>
                </c:pt>
                <c:pt idx="5822">
                  <c:v>51.024999999999991</c:v>
                </c:pt>
                <c:pt idx="5823">
                  <c:v>51.034999999999982</c:v>
                </c:pt>
                <c:pt idx="5824">
                  <c:v>51.044999999999987</c:v>
                </c:pt>
                <c:pt idx="5825">
                  <c:v>51.055000000000007</c:v>
                </c:pt>
                <c:pt idx="5826">
                  <c:v>51.065000000000019</c:v>
                </c:pt>
                <c:pt idx="5827">
                  <c:v>51.075000000000003</c:v>
                </c:pt>
                <c:pt idx="5828">
                  <c:v>51.084999999999987</c:v>
                </c:pt>
                <c:pt idx="5829">
                  <c:v>51.094999999999992</c:v>
                </c:pt>
                <c:pt idx="5830">
                  <c:v>51.104999999999997</c:v>
                </c:pt>
                <c:pt idx="5831">
                  <c:v>51.115000000000002</c:v>
                </c:pt>
                <c:pt idx="5832">
                  <c:v>51.125000000000014</c:v>
                </c:pt>
                <c:pt idx="5833">
                  <c:v>51.135000000000005</c:v>
                </c:pt>
                <c:pt idx="5834">
                  <c:v>51.144999999999989</c:v>
                </c:pt>
                <c:pt idx="5835">
                  <c:v>51.155000000000001</c:v>
                </c:pt>
                <c:pt idx="5836">
                  <c:v>51.164999999999985</c:v>
                </c:pt>
                <c:pt idx="5837">
                  <c:v>51.174999999999997</c:v>
                </c:pt>
                <c:pt idx="5838">
                  <c:v>51.185000000000009</c:v>
                </c:pt>
                <c:pt idx="5839">
                  <c:v>51.195</c:v>
                </c:pt>
                <c:pt idx="5840">
                  <c:v>51.204999999999984</c:v>
                </c:pt>
                <c:pt idx="5841">
                  <c:v>51.214999999999996</c:v>
                </c:pt>
                <c:pt idx="5842">
                  <c:v>51.224999999999987</c:v>
                </c:pt>
                <c:pt idx="5843">
                  <c:v>51.234999999999992</c:v>
                </c:pt>
                <c:pt idx="5844">
                  <c:v>51.245000000000005</c:v>
                </c:pt>
                <c:pt idx="5845">
                  <c:v>51.255000000000003</c:v>
                </c:pt>
                <c:pt idx="5846">
                  <c:v>51.265000000000001</c:v>
                </c:pt>
                <c:pt idx="5847">
                  <c:v>51.274999999999991</c:v>
                </c:pt>
                <c:pt idx="5848">
                  <c:v>51.284999999999982</c:v>
                </c:pt>
                <c:pt idx="5849">
                  <c:v>51.294999999999987</c:v>
                </c:pt>
                <c:pt idx="5850">
                  <c:v>51.305000000000007</c:v>
                </c:pt>
                <c:pt idx="5851">
                  <c:v>51.315000000000019</c:v>
                </c:pt>
                <c:pt idx="5852">
                  <c:v>51.325000000000003</c:v>
                </c:pt>
                <c:pt idx="5853">
                  <c:v>51.334999999999987</c:v>
                </c:pt>
                <c:pt idx="5854">
                  <c:v>51.344999999999992</c:v>
                </c:pt>
                <c:pt idx="5855">
                  <c:v>51.35499999999999</c:v>
                </c:pt>
                <c:pt idx="5856">
                  <c:v>51.365000000000009</c:v>
                </c:pt>
                <c:pt idx="5857">
                  <c:v>51.375000000000014</c:v>
                </c:pt>
                <c:pt idx="5858">
                  <c:v>51.385000000000005</c:v>
                </c:pt>
                <c:pt idx="5859">
                  <c:v>51.394999999999982</c:v>
                </c:pt>
                <c:pt idx="5860">
                  <c:v>51.405000000000001</c:v>
                </c:pt>
                <c:pt idx="5861">
                  <c:v>51.414999999999992</c:v>
                </c:pt>
                <c:pt idx="5862">
                  <c:v>51.424999999999997</c:v>
                </c:pt>
                <c:pt idx="5863">
                  <c:v>51.435000000000009</c:v>
                </c:pt>
                <c:pt idx="5864">
                  <c:v>51.445</c:v>
                </c:pt>
                <c:pt idx="5865">
                  <c:v>51.454999999999984</c:v>
                </c:pt>
                <c:pt idx="5866">
                  <c:v>51.464999999999996</c:v>
                </c:pt>
                <c:pt idx="5867">
                  <c:v>51.474999999999987</c:v>
                </c:pt>
                <c:pt idx="5868">
                  <c:v>51.484999999999992</c:v>
                </c:pt>
                <c:pt idx="5869">
                  <c:v>51.495000000000005</c:v>
                </c:pt>
                <c:pt idx="5870">
                  <c:v>51.505000000000003</c:v>
                </c:pt>
                <c:pt idx="5871">
                  <c:v>51.515000000000001</c:v>
                </c:pt>
                <c:pt idx="5872">
                  <c:v>51.524999999999991</c:v>
                </c:pt>
                <c:pt idx="5873">
                  <c:v>51.534999999999982</c:v>
                </c:pt>
                <c:pt idx="5874">
                  <c:v>51.544999999999987</c:v>
                </c:pt>
                <c:pt idx="5875">
                  <c:v>51.555</c:v>
                </c:pt>
                <c:pt idx="5876">
                  <c:v>51.565000000000019</c:v>
                </c:pt>
                <c:pt idx="5877">
                  <c:v>51.575000000000003</c:v>
                </c:pt>
                <c:pt idx="5878">
                  <c:v>51.584999999999987</c:v>
                </c:pt>
                <c:pt idx="5879">
                  <c:v>51.594999999999992</c:v>
                </c:pt>
                <c:pt idx="5880">
                  <c:v>51.60499999999999</c:v>
                </c:pt>
                <c:pt idx="5881">
                  <c:v>51.615000000000009</c:v>
                </c:pt>
                <c:pt idx="5882">
                  <c:v>51.625000000000014</c:v>
                </c:pt>
                <c:pt idx="5883">
                  <c:v>51.635000000000005</c:v>
                </c:pt>
                <c:pt idx="5884">
                  <c:v>51.644999999999982</c:v>
                </c:pt>
                <c:pt idx="5885">
                  <c:v>51.655000000000001</c:v>
                </c:pt>
                <c:pt idx="5886">
                  <c:v>51.664999999999992</c:v>
                </c:pt>
                <c:pt idx="5887">
                  <c:v>51.674999999999997</c:v>
                </c:pt>
                <c:pt idx="5888">
                  <c:v>51.685000000000009</c:v>
                </c:pt>
                <c:pt idx="5889">
                  <c:v>51.695</c:v>
                </c:pt>
                <c:pt idx="5890">
                  <c:v>51.704999999999984</c:v>
                </c:pt>
                <c:pt idx="5891">
                  <c:v>51.714999999999996</c:v>
                </c:pt>
                <c:pt idx="5892">
                  <c:v>51.724999999999987</c:v>
                </c:pt>
                <c:pt idx="5893">
                  <c:v>51.734999999999992</c:v>
                </c:pt>
              </c:numCache>
            </c:numRef>
          </c:xVal>
          <c:yVal>
            <c:numRef>
              <c:f>List1!$AY$11:$AY$10000</c:f>
              <c:numCache>
                <c:formatCode>General</c:formatCode>
                <c:ptCount val="9990"/>
                <c:pt idx="0">
                  <c:v>67.641051910891065</c:v>
                </c:pt>
                <c:pt idx="1">
                  <c:v>67.640980693069324</c:v>
                </c:pt>
                <c:pt idx="2">
                  <c:v>67.641124277227718</c:v>
                </c:pt>
                <c:pt idx="3">
                  <c:v>67.640758029702965</c:v>
                </c:pt>
                <c:pt idx="4">
                  <c:v>67.641072841584133</c:v>
                </c:pt>
                <c:pt idx="5">
                  <c:v>67.640503316831683</c:v>
                </c:pt>
                <c:pt idx="6">
                  <c:v>67.640768376237588</c:v>
                </c:pt>
                <c:pt idx="7">
                  <c:v>67.640185792079151</c:v>
                </c:pt>
                <c:pt idx="8">
                  <c:v>67.640136752475229</c:v>
                </c:pt>
                <c:pt idx="9">
                  <c:v>67.640390465346528</c:v>
                </c:pt>
                <c:pt idx="10">
                  <c:v>67.63994118811884</c:v>
                </c:pt>
                <c:pt idx="11">
                  <c:v>67.63956903960397</c:v>
                </c:pt>
                <c:pt idx="12">
                  <c:v>67.640061306930718</c:v>
                </c:pt>
                <c:pt idx="13">
                  <c:v>67.639620386138617</c:v>
                </c:pt>
                <c:pt idx="14">
                  <c:v>67.639925930693053</c:v>
                </c:pt>
                <c:pt idx="15">
                  <c:v>67.639761534653445</c:v>
                </c:pt>
                <c:pt idx="16">
                  <c:v>67.640029821782178</c:v>
                </c:pt>
                <c:pt idx="17">
                  <c:v>67.640009089108915</c:v>
                </c:pt>
                <c:pt idx="18">
                  <c:v>67.639856554455463</c:v>
                </c:pt>
                <c:pt idx="19">
                  <c:v>67.639674960396022</c:v>
                </c:pt>
                <c:pt idx="20">
                  <c:v>67.639823198019812</c:v>
                </c:pt>
                <c:pt idx="21">
                  <c:v>67.639859316831689</c:v>
                </c:pt>
                <c:pt idx="22">
                  <c:v>67.640113653465349</c:v>
                </c:pt>
                <c:pt idx="23">
                  <c:v>67.63972881188117</c:v>
                </c:pt>
                <c:pt idx="24">
                  <c:v>67.640041475247529</c:v>
                </c:pt>
                <c:pt idx="25">
                  <c:v>67.639853871287116</c:v>
                </c:pt>
                <c:pt idx="26">
                  <c:v>67.640332039603933</c:v>
                </c:pt>
                <c:pt idx="27">
                  <c:v>67.639679702970284</c:v>
                </c:pt>
                <c:pt idx="28">
                  <c:v>67.64041825742575</c:v>
                </c:pt>
                <c:pt idx="29">
                  <c:v>67.639729504950537</c:v>
                </c:pt>
                <c:pt idx="30">
                  <c:v>67.640123099009855</c:v>
                </c:pt>
                <c:pt idx="31">
                  <c:v>67.64010111881187</c:v>
                </c:pt>
                <c:pt idx="32">
                  <c:v>67.640009435643577</c:v>
                </c:pt>
                <c:pt idx="33">
                  <c:v>67.639741881188129</c:v>
                </c:pt>
                <c:pt idx="34">
                  <c:v>67.639860118811896</c:v>
                </c:pt>
                <c:pt idx="35">
                  <c:v>67.639741980198011</c:v>
                </c:pt>
                <c:pt idx="36">
                  <c:v>67.640557841584183</c:v>
                </c:pt>
                <c:pt idx="37">
                  <c:v>67.640656435643578</c:v>
                </c:pt>
                <c:pt idx="38">
                  <c:v>67.640735217821799</c:v>
                </c:pt>
                <c:pt idx="39">
                  <c:v>67.640360445544545</c:v>
                </c:pt>
                <c:pt idx="40">
                  <c:v>67.640647059405921</c:v>
                </c:pt>
                <c:pt idx="41">
                  <c:v>67.640226821782178</c:v>
                </c:pt>
                <c:pt idx="42">
                  <c:v>67.640305702970281</c:v>
                </c:pt>
                <c:pt idx="43">
                  <c:v>67.640082158415851</c:v>
                </c:pt>
                <c:pt idx="44">
                  <c:v>67.640668247524772</c:v>
                </c:pt>
                <c:pt idx="45">
                  <c:v>67.640290762376253</c:v>
                </c:pt>
                <c:pt idx="46">
                  <c:v>67.640647920792034</c:v>
                </c:pt>
                <c:pt idx="47">
                  <c:v>67.640452821782148</c:v>
                </c:pt>
                <c:pt idx="48">
                  <c:v>67.640425940594056</c:v>
                </c:pt>
                <c:pt idx="49">
                  <c:v>67.640320316831676</c:v>
                </c:pt>
                <c:pt idx="50">
                  <c:v>67.640626643564332</c:v>
                </c:pt>
                <c:pt idx="51">
                  <c:v>67.639718227722739</c:v>
                </c:pt>
                <c:pt idx="52">
                  <c:v>67.640445257425753</c:v>
                </c:pt>
                <c:pt idx="53">
                  <c:v>67.640392574257433</c:v>
                </c:pt>
                <c:pt idx="54">
                  <c:v>67.640569801980192</c:v>
                </c:pt>
                <c:pt idx="55">
                  <c:v>67.639878732673282</c:v>
                </c:pt>
                <c:pt idx="56">
                  <c:v>67.640671455445528</c:v>
                </c:pt>
                <c:pt idx="57">
                  <c:v>67.640447376237603</c:v>
                </c:pt>
                <c:pt idx="58">
                  <c:v>67.640384287128725</c:v>
                </c:pt>
                <c:pt idx="59">
                  <c:v>67.639633475247493</c:v>
                </c:pt>
                <c:pt idx="60">
                  <c:v>67.640209118811882</c:v>
                </c:pt>
                <c:pt idx="61">
                  <c:v>67.639796564356416</c:v>
                </c:pt>
                <c:pt idx="62">
                  <c:v>67.640295000000009</c:v>
                </c:pt>
                <c:pt idx="63">
                  <c:v>67.63977613861384</c:v>
                </c:pt>
                <c:pt idx="64">
                  <c:v>67.64013575247526</c:v>
                </c:pt>
                <c:pt idx="65">
                  <c:v>67.639964910891081</c:v>
                </c:pt>
                <c:pt idx="66">
                  <c:v>67.640259673267309</c:v>
                </c:pt>
                <c:pt idx="67">
                  <c:v>67.639371613861385</c:v>
                </c:pt>
                <c:pt idx="68">
                  <c:v>67.640162495049495</c:v>
                </c:pt>
                <c:pt idx="69">
                  <c:v>67.639668118811869</c:v>
                </c:pt>
                <c:pt idx="70">
                  <c:v>67.639819207920823</c:v>
                </c:pt>
                <c:pt idx="71">
                  <c:v>67.639592049504927</c:v>
                </c:pt>
                <c:pt idx="72">
                  <c:v>67.639671198019798</c:v>
                </c:pt>
                <c:pt idx="73">
                  <c:v>67.639409881188143</c:v>
                </c:pt>
                <c:pt idx="74">
                  <c:v>67.640111138613875</c:v>
                </c:pt>
                <c:pt idx="75">
                  <c:v>67.640240049504982</c:v>
                </c:pt>
                <c:pt idx="76">
                  <c:v>67.640135495049506</c:v>
                </c:pt>
                <c:pt idx="77">
                  <c:v>67.640142435643568</c:v>
                </c:pt>
                <c:pt idx="78">
                  <c:v>67.639572168316832</c:v>
                </c:pt>
                <c:pt idx="79">
                  <c:v>67.640086851485179</c:v>
                </c:pt>
                <c:pt idx="80">
                  <c:v>67.640630316831675</c:v>
                </c:pt>
                <c:pt idx="81">
                  <c:v>67.640172564356462</c:v>
                </c:pt>
                <c:pt idx="82">
                  <c:v>67.640363752475267</c:v>
                </c:pt>
                <c:pt idx="83">
                  <c:v>67.639774871287159</c:v>
                </c:pt>
                <c:pt idx="84">
                  <c:v>67.640343217821766</c:v>
                </c:pt>
                <c:pt idx="85">
                  <c:v>67.64040002970296</c:v>
                </c:pt>
                <c:pt idx="86">
                  <c:v>67.640292900990104</c:v>
                </c:pt>
                <c:pt idx="87">
                  <c:v>67.640024801980175</c:v>
                </c:pt>
                <c:pt idx="88">
                  <c:v>67.640441168316826</c:v>
                </c:pt>
                <c:pt idx="89">
                  <c:v>67.639945158415799</c:v>
                </c:pt>
                <c:pt idx="90">
                  <c:v>67.640358673267272</c:v>
                </c:pt>
                <c:pt idx="91">
                  <c:v>67.640112267326742</c:v>
                </c:pt>
                <c:pt idx="92">
                  <c:v>67.640341594059393</c:v>
                </c:pt>
                <c:pt idx="93">
                  <c:v>67.640061613861377</c:v>
                </c:pt>
                <c:pt idx="94">
                  <c:v>67.640365168316862</c:v>
                </c:pt>
                <c:pt idx="95">
                  <c:v>67.639996029702957</c:v>
                </c:pt>
                <c:pt idx="96">
                  <c:v>67.640234693069274</c:v>
                </c:pt>
                <c:pt idx="97">
                  <c:v>67.640017178217789</c:v>
                </c:pt>
                <c:pt idx="98">
                  <c:v>67.640398514851455</c:v>
                </c:pt>
                <c:pt idx="99">
                  <c:v>67.640451376237635</c:v>
                </c:pt>
                <c:pt idx="100">
                  <c:v>67.640398019801978</c:v>
                </c:pt>
                <c:pt idx="101">
                  <c:v>67.639445881188124</c:v>
                </c:pt>
                <c:pt idx="102">
                  <c:v>67.640057326732645</c:v>
                </c:pt>
                <c:pt idx="103">
                  <c:v>67.639879574257392</c:v>
                </c:pt>
                <c:pt idx="104">
                  <c:v>67.640073782178177</c:v>
                </c:pt>
                <c:pt idx="105">
                  <c:v>67.639631386138646</c:v>
                </c:pt>
                <c:pt idx="106">
                  <c:v>67.640497594059383</c:v>
                </c:pt>
                <c:pt idx="107">
                  <c:v>67.640535534653452</c:v>
                </c:pt>
                <c:pt idx="108">
                  <c:v>67.640358970297015</c:v>
                </c:pt>
                <c:pt idx="109">
                  <c:v>67.640413970297075</c:v>
                </c:pt>
                <c:pt idx="110">
                  <c:v>67.640553346534674</c:v>
                </c:pt>
                <c:pt idx="111">
                  <c:v>67.640457930693074</c:v>
                </c:pt>
                <c:pt idx="112">
                  <c:v>67.640972128712903</c:v>
                </c:pt>
                <c:pt idx="113">
                  <c:v>67.640205980198033</c:v>
                </c:pt>
                <c:pt idx="114">
                  <c:v>67.640839891089158</c:v>
                </c:pt>
                <c:pt idx="115">
                  <c:v>67.641096920792052</c:v>
                </c:pt>
                <c:pt idx="116">
                  <c:v>67.641464217821778</c:v>
                </c:pt>
                <c:pt idx="117">
                  <c:v>67.641101574257434</c:v>
                </c:pt>
                <c:pt idx="118">
                  <c:v>67.641300029702961</c:v>
                </c:pt>
                <c:pt idx="119">
                  <c:v>67.641015425742566</c:v>
                </c:pt>
                <c:pt idx="120">
                  <c:v>67.641401841584127</c:v>
                </c:pt>
                <c:pt idx="121">
                  <c:v>67.641145782178228</c:v>
                </c:pt>
                <c:pt idx="122">
                  <c:v>67.641015178217813</c:v>
                </c:pt>
                <c:pt idx="123">
                  <c:v>67.640658376237639</c:v>
                </c:pt>
                <c:pt idx="124">
                  <c:v>67.641157386138644</c:v>
                </c:pt>
                <c:pt idx="125">
                  <c:v>67.64098533663369</c:v>
                </c:pt>
                <c:pt idx="126">
                  <c:v>67.64122472277225</c:v>
                </c:pt>
                <c:pt idx="127">
                  <c:v>67.64146120792077</c:v>
                </c:pt>
                <c:pt idx="128">
                  <c:v>67.641675702970318</c:v>
                </c:pt>
                <c:pt idx="129">
                  <c:v>67.641076039603945</c:v>
                </c:pt>
                <c:pt idx="130">
                  <c:v>67.641294910891105</c:v>
                </c:pt>
                <c:pt idx="131">
                  <c:v>67.640918099009866</c:v>
                </c:pt>
                <c:pt idx="132">
                  <c:v>67.641252019801982</c:v>
                </c:pt>
                <c:pt idx="133">
                  <c:v>67.641103851485141</c:v>
                </c:pt>
                <c:pt idx="134">
                  <c:v>67.641584851485135</c:v>
                </c:pt>
                <c:pt idx="135">
                  <c:v>67.641086306930703</c:v>
                </c:pt>
                <c:pt idx="136">
                  <c:v>67.640624188118835</c:v>
                </c:pt>
                <c:pt idx="137">
                  <c:v>67.640220930693047</c:v>
                </c:pt>
                <c:pt idx="138">
                  <c:v>67.640417603960373</c:v>
                </c:pt>
                <c:pt idx="139">
                  <c:v>67.640879584158441</c:v>
                </c:pt>
                <c:pt idx="140">
                  <c:v>67.641206069306961</c:v>
                </c:pt>
                <c:pt idx="141">
                  <c:v>67.641029534653455</c:v>
                </c:pt>
                <c:pt idx="142">
                  <c:v>67.640730207920811</c:v>
                </c:pt>
                <c:pt idx="143">
                  <c:v>67.640449198019823</c:v>
                </c:pt>
                <c:pt idx="144">
                  <c:v>67.641262118811881</c:v>
                </c:pt>
                <c:pt idx="145">
                  <c:v>67.641356752475232</c:v>
                </c:pt>
                <c:pt idx="146">
                  <c:v>67.641480584158387</c:v>
                </c:pt>
                <c:pt idx="147">
                  <c:v>67.641037237623777</c:v>
                </c:pt>
                <c:pt idx="148">
                  <c:v>67.641490465346536</c:v>
                </c:pt>
                <c:pt idx="149">
                  <c:v>67.640816732673244</c:v>
                </c:pt>
                <c:pt idx="150">
                  <c:v>67.640961198019824</c:v>
                </c:pt>
                <c:pt idx="151">
                  <c:v>67.64048451485148</c:v>
                </c:pt>
                <c:pt idx="152">
                  <c:v>67.640859227722785</c:v>
                </c:pt>
                <c:pt idx="153">
                  <c:v>67.640786940594069</c:v>
                </c:pt>
                <c:pt idx="154">
                  <c:v>67.640903465346511</c:v>
                </c:pt>
                <c:pt idx="155">
                  <c:v>67.641042524752493</c:v>
                </c:pt>
                <c:pt idx="156">
                  <c:v>67.641187118811871</c:v>
                </c:pt>
                <c:pt idx="157">
                  <c:v>67.64131630693069</c:v>
                </c:pt>
                <c:pt idx="158">
                  <c:v>67.640970752475255</c:v>
                </c:pt>
                <c:pt idx="159">
                  <c:v>67.641156544554462</c:v>
                </c:pt>
                <c:pt idx="160">
                  <c:v>67.641109287128728</c:v>
                </c:pt>
                <c:pt idx="161">
                  <c:v>67.640711138613852</c:v>
                </c:pt>
                <c:pt idx="162">
                  <c:v>67.641122445544525</c:v>
                </c:pt>
                <c:pt idx="163">
                  <c:v>67.640874108910893</c:v>
                </c:pt>
                <c:pt idx="164">
                  <c:v>67.641491000000002</c:v>
                </c:pt>
                <c:pt idx="165">
                  <c:v>67.641094673267347</c:v>
                </c:pt>
                <c:pt idx="166">
                  <c:v>67.641286891089109</c:v>
                </c:pt>
                <c:pt idx="167">
                  <c:v>67.640890960396021</c:v>
                </c:pt>
                <c:pt idx="168">
                  <c:v>67.64155264356431</c:v>
                </c:pt>
                <c:pt idx="169">
                  <c:v>67.641023504950482</c:v>
                </c:pt>
                <c:pt idx="170">
                  <c:v>67.641345306930702</c:v>
                </c:pt>
                <c:pt idx="171">
                  <c:v>67.641171217821778</c:v>
                </c:pt>
                <c:pt idx="172">
                  <c:v>67.641378683168327</c:v>
                </c:pt>
                <c:pt idx="173">
                  <c:v>67.640994267326747</c:v>
                </c:pt>
                <c:pt idx="174">
                  <c:v>67.641565891089101</c:v>
                </c:pt>
                <c:pt idx="175">
                  <c:v>67.641757811881178</c:v>
                </c:pt>
                <c:pt idx="176">
                  <c:v>67.642176851485118</c:v>
                </c:pt>
                <c:pt idx="177">
                  <c:v>67.642269693069295</c:v>
                </c:pt>
                <c:pt idx="178">
                  <c:v>67.642208376237633</c:v>
                </c:pt>
                <c:pt idx="179">
                  <c:v>67.641483069306958</c:v>
                </c:pt>
                <c:pt idx="180">
                  <c:v>67.64201917821778</c:v>
                </c:pt>
                <c:pt idx="181">
                  <c:v>67.641817821782155</c:v>
                </c:pt>
                <c:pt idx="182">
                  <c:v>67.641970287128714</c:v>
                </c:pt>
                <c:pt idx="183">
                  <c:v>67.641725871287093</c:v>
                </c:pt>
                <c:pt idx="184">
                  <c:v>67.641889178217809</c:v>
                </c:pt>
                <c:pt idx="185">
                  <c:v>67.641726792079197</c:v>
                </c:pt>
                <c:pt idx="186">
                  <c:v>67.641879029702963</c:v>
                </c:pt>
                <c:pt idx="187">
                  <c:v>67.642029891089081</c:v>
                </c:pt>
                <c:pt idx="188">
                  <c:v>67.642176722772277</c:v>
                </c:pt>
                <c:pt idx="189">
                  <c:v>67.642163613861399</c:v>
                </c:pt>
                <c:pt idx="190">
                  <c:v>67.642791089108883</c:v>
                </c:pt>
                <c:pt idx="191">
                  <c:v>67.643038792079196</c:v>
                </c:pt>
                <c:pt idx="192">
                  <c:v>67.644098950495035</c:v>
                </c:pt>
                <c:pt idx="193">
                  <c:v>67.64324350495049</c:v>
                </c:pt>
                <c:pt idx="194">
                  <c:v>67.643932267326761</c:v>
                </c:pt>
                <c:pt idx="195">
                  <c:v>67.643315920792077</c:v>
                </c:pt>
                <c:pt idx="196">
                  <c:v>67.644620851485158</c:v>
                </c:pt>
                <c:pt idx="197">
                  <c:v>67.644103059405964</c:v>
                </c:pt>
                <c:pt idx="198">
                  <c:v>67.644536485148521</c:v>
                </c:pt>
                <c:pt idx="199">
                  <c:v>67.644537405940611</c:v>
                </c:pt>
                <c:pt idx="200">
                  <c:v>67.644660821782139</c:v>
                </c:pt>
                <c:pt idx="201">
                  <c:v>67.644913653465338</c:v>
                </c:pt>
                <c:pt idx="202">
                  <c:v>67.644870633663359</c:v>
                </c:pt>
                <c:pt idx="203">
                  <c:v>67.644550495049501</c:v>
                </c:pt>
                <c:pt idx="204">
                  <c:v>67.644545861386135</c:v>
                </c:pt>
                <c:pt idx="205">
                  <c:v>67.644511841584176</c:v>
                </c:pt>
                <c:pt idx="206">
                  <c:v>67.645421524752479</c:v>
                </c:pt>
                <c:pt idx="207">
                  <c:v>67.646071445544564</c:v>
                </c:pt>
                <c:pt idx="208">
                  <c:v>67.646865841584145</c:v>
                </c:pt>
                <c:pt idx="209">
                  <c:v>67.646531138613867</c:v>
                </c:pt>
                <c:pt idx="210">
                  <c:v>67.646934613861376</c:v>
                </c:pt>
                <c:pt idx="211">
                  <c:v>67.646532950495072</c:v>
                </c:pt>
                <c:pt idx="212">
                  <c:v>67.646846940594045</c:v>
                </c:pt>
                <c:pt idx="213">
                  <c:v>67.646548504950488</c:v>
                </c:pt>
                <c:pt idx="214">
                  <c:v>67.646811683168323</c:v>
                </c:pt>
                <c:pt idx="215">
                  <c:v>67.647076455445543</c:v>
                </c:pt>
                <c:pt idx="216">
                  <c:v>67.64734646534653</c:v>
                </c:pt>
                <c:pt idx="217">
                  <c:v>67.646674544554472</c:v>
                </c:pt>
                <c:pt idx="218">
                  <c:v>67.646974356435649</c:v>
                </c:pt>
                <c:pt idx="219">
                  <c:v>67.647280891089096</c:v>
                </c:pt>
                <c:pt idx="220">
                  <c:v>67.647578297029696</c:v>
                </c:pt>
                <c:pt idx="221">
                  <c:v>67.646980435643542</c:v>
                </c:pt>
                <c:pt idx="222">
                  <c:v>67.647574247524744</c:v>
                </c:pt>
                <c:pt idx="223">
                  <c:v>67.64744467326733</c:v>
                </c:pt>
                <c:pt idx="224">
                  <c:v>67.647683613861403</c:v>
                </c:pt>
                <c:pt idx="225">
                  <c:v>67.647775465346513</c:v>
                </c:pt>
                <c:pt idx="226">
                  <c:v>67.648632485148511</c:v>
                </c:pt>
                <c:pt idx="227">
                  <c:v>67.64816118811882</c:v>
                </c:pt>
                <c:pt idx="228">
                  <c:v>67.647562504950514</c:v>
                </c:pt>
                <c:pt idx="229">
                  <c:v>67.646939198019794</c:v>
                </c:pt>
                <c:pt idx="230">
                  <c:v>67.647867138613847</c:v>
                </c:pt>
                <c:pt idx="231">
                  <c:v>67.647691504950487</c:v>
                </c:pt>
                <c:pt idx="232">
                  <c:v>67.647447277227712</c:v>
                </c:pt>
                <c:pt idx="233">
                  <c:v>67.647367198019779</c:v>
                </c:pt>
                <c:pt idx="234">
                  <c:v>67.647588336633675</c:v>
                </c:pt>
                <c:pt idx="235">
                  <c:v>67.647375425742567</c:v>
                </c:pt>
                <c:pt idx="236">
                  <c:v>67.64733145544551</c:v>
                </c:pt>
                <c:pt idx="237">
                  <c:v>67.646759702970272</c:v>
                </c:pt>
                <c:pt idx="238">
                  <c:v>67.646807801980188</c:v>
                </c:pt>
                <c:pt idx="239">
                  <c:v>67.646645623762382</c:v>
                </c:pt>
                <c:pt idx="240">
                  <c:v>67.647366277227704</c:v>
                </c:pt>
                <c:pt idx="241">
                  <c:v>67.647038138613837</c:v>
                </c:pt>
                <c:pt idx="242">
                  <c:v>67.647187792079208</c:v>
                </c:pt>
                <c:pt idx="243">
                  <c:v>67.646649019801956</c:v>
                </c:pt>
                <c:pt idx="244">
                  <c:v>67.646709920792077</c:v>
                </c:pt>
                <c:pt idx="245">
                  <c:v>67.64644237623763</c:v>
                </c:pt>
                <c:pt idx="246">
                  <c:v>67.64650440594059</c:v>
                </c:pt>
                <c:pt idx="247">
                  <c:v>67.646837643564325</c:v>
                </c:pt>
                <c:pt idx="248">
                  <c:v>67.647362792079164</c:v>
                </c:pt>
                <c:pt idx="249">
                  <c:v>67.646905712871302</c:v>
                </c:pt>
                <c:pt idx="250">
                  <c:v>67.647620009901019</c:v>
                </c:pt>
                <c:pt idx="251">
                  <c:v>67.647823643564365</c:v>
                </c:pt>
                <c:pt idx="252">
                  <c:v>67.647726960396042</c:v>
                </c:pt>
                <c:pt idx="253">
                  <c:v>67.648148099009902</c:v>
                </c:pt>
                <c:pt idx="254">
                  <c:v>67.648673257425727</c:v>
                </c:pt>
                <c:pt idx="255">
                  <c:v>67.648564465346524</c:v>
                </c:pt>
                <c:pt idx="256">
                  <c:v>67.649032237623757</c:v>
                </c:pt>
                <c:pt idx="257">
                  <c:v>67.648884099009891</c:v>
                </c:pt>
                <c:pt idx="258">
                  <c:v>67.649278920792099</c:v>
                </c:pt>
                <c:pt idx="259">
                  <c:v>67.649033118811914</c:v>
                </c:pt>
                <c:pt idx="260">
                  <c:v>67.649984425742559</c:v>
                </c:pt>
                <c:pt idx="261">
                  <c:v>67.650123821782188</c:v>
                </c:pt>
                <c:pt idx="262">
                  <c:v>67.650916475247513</c:v>
                </c:pt>
                <c:pt idx="263">
                  <c:v>67.651303514851463</c:v>
                </c:pt>
                <c:pt idx="264">
                  <c:v>67.653407980198025</c:v>
                </c:pt>
                <c:pt idx="265">
                  <c:v>67.654084841584151</c:v>
                </c:pt>
                <c:pt idx="266">
                  <c:v>67.65596631683168</c:v>
                </c:pt>
                <c:pt idx="267">
                  <c:v>67.656817950495025</c:v>
                </c:pt>
                <c:pt idx="268">
                  <c:v>67.658045524752467</c:v>
                </c:pt>
                <c:pt idx="269">
                  <c:v>67.65891351485152</c:v>
                </c:pt>
                <c:pt idx="270">
                  <c:v>67.660644910891094</c:v>
                </c:pt>
                <c:pt idx="271">
                  <c:v>67.661628128712891</c:v>
                </c:pt>
                <c:pt idx="272">
                  <c:v>67.662929455445536</c:v>
                </c:pt>
                <c:pt idx="273">
                  <c:v>67.6636904158416</c:v>
                </c:pt>
                <c:pt idx="274">
                  <c:v>67.664323594059383</c:v>
                </c:pt>
                <c:pt idx="275">
                  <c:v>67.663751435643576</c:v>
                </c:pt>
                <c:pt idx="276">
                  <c:v>67.663887960396053</c:v>
                </c:pt>
                <c:pt idx="277">
                  <c:v>67.664063950495049</c:v>
                </c:pt>
                <c:pt idx="278">
                  <c:v>67.665556198019814</c:v>
                </c:pt>
                <c:pt idx="279">
                  <c:v>67.666976613861394</c:v>
                </c:pt>
                <c:pt idx="280">
                  <c:v>67.66907690099012</c:v>
                </c:pt>
                <c:pt idx="281">
                  <c:v>67.670714831683199</c:v>
                </c:pt>
                <c:pt idx="282">
                  <c:v>67.671802069306963</c:v>
                </c:pt>
                <c:pt idx="283">
                  <c:v>67.671443564356466</c:v>
                </c:pt>
                <c:pt idx="284">
                  <c:v>67.671197940594055</c:v>
                </c:pt>
                <c:pt idx="285">
                  <c:v>67.670607801980196</c:v>
                </c:pt>
                <c:pt idx="286">
                  <c:v>67.670986089108908</c:v>
                </c:pt>
                <c:pt idx="287">
                  <c:v>67.670568732673274</c:v>
                </c:pt>
                <c:pt idx="288">
                  <c:v>67.670888316831665</c:v>
                </c:pt>
                <c:pt idx="289">
                  <c:v>67.670532544554447</c:v>
                </c:pt>
                <c:pt idx="290">
                  <c:v>67.671465960396091</c:v>
                </c:pt>
                <c:pt idx="291">
                  <c:v>67.672145831683181</c:v>
                </c:pt>
                <c:pt idx="292">
                  <c:v>67.673479762376232</c:v>
                </c:pt>
                <c:pt idx="293">
                  <c:v>67.674020485148517</c:v>
                </c:pt>
                <c:pt idx="294">
                  <c:v>67.674170247524785</c:v>
                </c:pt>
                <c:pt idx="295">
                  <c:v>67.673883316831677</c:v>
                </c:pt>
                <c:pt idx="296">
                  <c:v>67.674330069306919</c:v>
                </c:pt>
                <c:pt idx="297">
                  <c:v>67.673916287128719</c:v>
                </c:pt>
                <c:pt idx="298">
                  <c:v>67.673732128712871</c:v>
                </c:pt>
                <c:pt idx="299">
                  <c:v>67.673477217821784</c:v>
                </c:pt>
                <c:pt idx="300">
                  <c:v>67.673793613861378</c:v>
                </c:pt>
                <c:pt idx="301">
                  <c:v>67.673608138613901</c:v>
                </c:pt>
                <c:pt idx="302">
                  <c:v>67.674827792079185</c:v>
                </c:pt>
                <c:pt idx="303">
                  <c:v>67.675714990099038</c:v>
                </c:pt>
                <c:pt idx="304">
                  <c:v>67.676591851485171</c:v>
                </c:pt>
                <c:pt idx="305">
                  <c:v>67.677691198019801</c:v>
                </c:pt>
                <c:pt idx="306">
                  <c:v>67.678737683168322</c:v>
                </c:pt>
                <c:pt idx="307">
                  <c:v>67.678369089108912</c:v>
                </c:pt>
                <c:pt idx="308">
                  <c:v>67.678775356435622</c:v>
                </c:pt>
                <c:pt idx="309">
                  <c:v>67.678960297029704</c:v>
                </c:pt>
                <c:pt idx="310">
                  <c:v>67.679131673267349</c:v>
                </c:pt>
                <c:pt idx="311">
                  <c:v>67.678448693069299</c:v>
                </c:pt>
                <c:pt idx="312">
                  <c:v>67.678958445544538</c:v>
                </c:pt>
                <c:pt idx="313">
                  <c:v>67.679592861386126</c:v>
                </c:pt>
                <c:pt idx="314">
                  <c:v>67.68031012871289</c:v>
                </c:pt>
                <c:pt idx="315">
                  <c:v>67.68090395049505</c:v>
                </c:pt>
                <c:pt idx="316">
                  <c:v>67.681752425742516</c:v>
                </c:pt>
                <c:pt idx="317">
                  <c:v>67.683601930693072</c:v>
                </c:pt>
                <c:pt idx="318">
                  <c:v>67.685447603960426</c:v>
                </c:pt>
                <c:pt idx="319">
                  <c:v>67.686011346534656</c:v>
                </c:pt>
                <c:pt idx="320">
                  <c:v>67.68681778217821</c:v>
                </c:pt>
                <c:pt idx="321">
                  <c:v>67.687165613861367</c:v>
                </c:pt>
                <c:pt idx="322">
                  <c:v>67.687494336633648</c:v>
                </c:pt>
                <c:pt idx="323">
                  <c:v>67.688237079207937</c:v>
                </c:pt>
                <c:pt idx="324">
                  <c:v>67.689340584158415</c:v>
                </c:pt>
                <c:pt idx="325">
                  <c:v>67.690204227722774</c:v>
                </c:pt>
                <c:pt idx="326">
                  <c:v>67.692251742574257</c:v>
                </c:pt>
                <c:pt idx="327">
                  <c:v>67.693242930693074</c:v>
                </c:pt>
                <c:pt idx="328">
                  <c:v>67.69418097029704</c:v>
                </c:pt>
                <c:pt idx="329">
                  <c:v>67.694294603960387</c:v>
                </c:pt>
                <c:pt idx="330">
                  <c:v>67.694454396039589</c:v>
                </c:pt>
                <c:pt idx="331">
                  <c:v>67.694124356435623</c:v>
                </c:pt>
                <c:pt idx="332">
                  <c:v>67.695005623762427</c:v>
                </c:pt>
                <c:pt idx="333">
                  <c:v>67.695018594059391</c:v>
                </c:pt>
                <c:pt idx="334">
                  <c:v>67.69570682178221</c:v>
                </c:pt>
                <c:pt idx="335">
                  <c:v>67.695464326732704</c:v>
                </c:pt>
                <c:pt idx="336">
                  <c:v>67.696771366336634</c:v>
                </c:pt>
                <c:pt idx="337">
                  <c:v>67.696911188118804</c:v>
                </c:pt>
                <c:pt idx="338">
                  <c:v>67.69710347524753</c:v>
                </c:pt>
                <c:pt idx="339">
                  <c:v>67.69654824752476</c:v>
                </c:pt>
                <c:pt idx="340">
                  <c:v>67.696944891089103</c:v>
                </c:pt>
                <c:pt idx="341">
                  <c:v>67.697708039603967</c:v>
                </c:pt>
                <c:pt idx="342">
                  <c:v>67.698177168316818</c:v>
                </c:pt>
                <c:pt idx="343">
                  <c:v>67.698572831683151</c:v>
                </c:pt>
                <c:pt idx="344">
                  <c:v>67.699015267326715</c:v>
                </c:pt>
                <c:pt idx="345">
                  <c:v>67.699096485148544</c:v>
                </c:pt>
                <c:pt idx="346">
                  <c:v>67.699603584158453</c:v>
                </c:pt>
                <c:pt idx="347">
                  <c:v>67.699563445544584</c:v>
                </c:pt>
                <c:pt idx="348">
                  <c:v>67.700570207920805</c:v>
                </c:pt>
                <c:pt idx="349">
                  <c:v>67.700287039603978</c:v>
                </c:pt>
                <c:pt idx="350">
                  <c:v>67.70042399009904</c:v>
                </c:pt>
                <c:pt idx="351">
                  <c:v>67.700922841584159</c:v>
                </c:pt>
                <c:pt idx="352">
                  <c:v>67.701256722772314</c:v>
                </c:pt>
                <c:pt idx="353">
                  <c:v>67.701409217821777</c:v>
                </c:pt>
                <c:pt idx="354">
                  <c:v>67.701817930693053</c:v>
                </c:pt>
                <c:pt idx="355">
                  <c:v>67.701395504950511</c:v>
                </c:pt>
                <c:pt idx="356">
                  <c:v>67.702442366336626</c:v>
                </c:pt>
                <c:pt idx="357">
                  <c:v>67.702815990099012</c:v>
                </c:pt>
                <c:pt idx="358">
                  <c:v>67.703594019801983</c:v>
                </c:pt>
                <c:pt idx="359">
                  <c:v>67.703876960396016</c:v>
                </c:pt>
                <c:pt idx="360">
                  <c:v>67.704654079207927</c:v>
                </c:pt>
                <c:pt idx="361">
                  <c:v>67.704492693069312</c:v>
                </c:pt>
                <c:pt idx="362">
                  <c:v>67.704901039603968</c:v>
                </c:pt>
                <c:pt idx="363">
                  <c:v>67.70476867326731</c:v>
                </c:pt>
                <c:pt idx="364">
                  <c:v>67.705340950495042</c:v>
                </c:pt>
                <c:pt idx="365">
                  <c:v>67.705314584158373</c:v>
                </c:pt>
                <c:pt idx="366">
                  <c:v>67.705879792079216</c:v>
                </c:pt>
                <c:pt idx="367">
                  <c:v>67.705751138613849</c:v>
                </c:pt>
                <c:pt idx="368">
                  <c:v>67.706797643564343</c:v>
                </c:pt>
                <c:pt idx="369">
                  <c:v>67.70704025742576</c:v>
                </c:pt>
                <c:pt idx="370">
                  <c:v>67.707374099009897</c:v>
                </c:pt>
                <c:pt idx="371">
                  <c:v>67.707558900990108</c:v>
                </c:pt>
                <c:pt idx="372">
                  <c:v>67.708411227722749</c:v>
                </c:pt>
                <c:pt idx="373">
                  <c:v>67.7086157920792</c:v>
                </c:pt>
                <c:pt idx="374">
                  <c:v>67.708703960396036</c:v>
                </c:pt>
                <c:pt idx="375">
                  <c:v>67.708674782178235</c:v>
                </c:pt>
                <c:pt idx="376">
                  <c:v>67.709986504950493</c:v>
                </c:pt>
                <c:pt idx="377">
                  <c:v>67.710694821782184</c:v>
                </c:pt>
                <c:pt idx="378">
                  <c:v>67.711799544554452</c:v>
                </c:pt>
                <c:pt idx="379">
                  <c:v>67.711718207920782</c:v>
                </c:pt>
                <c:pt idx="380">
                  <c:v>67.712390821782151</c:v>
                </c:pt>
                <c:pt idx="381">
                  <c:v>67.712373217821778</c:v>
                </c:pt>
                <c:pt idx="382">
                  <c:v>67.713064128712873</c:v>
                </c:pt>
                <c:pt idx="383">
                  <c:v>67.713340445544532</c:v>
                </c:pt>
                <c:pt idx="384">
                  <c:v>67.714471663366339</c:v>
                </c:pt>
                <c:pt idx="385">
                  <c:v>67.714069405940606</c:v>
                </c:pt>
                <c:pt idx="386">
                  <c:v>67.715226227722781</c:v>
                </c:pt>
                <c:pt idx="387">
                  <c:v>67.714986405940593</c:v>
                </c:pt>
                <c:pt idx="388">
                  <c:v>67.715854485148498</c:v>
                </c:pt>
                <c:pt idx="389">
                  <c:v>67.715879831683139</c:v>
                </c:pt>
                <c:pt idx="390">
                  <c:v>67.716523415841564</c:v>
                </c:pt>
                <c:pt idx="391">
                  <c:v>67.716856663366329</c:v>
                </c:pt>
                <c:pt idx="392">
                  <c:v>67.71728535643561</c:v>
                </c:pt>
                <c:pt idx="393">
                  <c:v>67.717643841584177</c:v>
                </c:pt>
                <c:pt idx="394">
                  <c:v>67.718044722772248</c:v>
                </c:pt>
                <c:pt idx="395">
                  <c:v>67.718338960396025</c:v>
                </c:pt>
                <c:pt idx="396">
                  <c:v>67.718117128712848</c:v>
                </c:pt>
                <c:pt idx="397">
                  <c:v>67.717907772277201</c:v>
                </c:pt>
                <c:pt idx="398">
                  <c:v>67.718364306930681</c:v>
                </c:pt>
                <c:pt idx="399">
                  <c:v>67.717934386138623</c:v>
                </c:pt>
                <c:pt idx="400">
                  <c:v>67.718746346534644</c:v>
                </c:pt>
                <c:pt idx="401">
                  <c:v>67.718767287128699</c:v>
                </c:pt>
                <c:pt idx="402">
                  <c:v>67.719903455445532</c:v>
                </c:pt>
                <c:pt idx="403">
                  <c:v>67.719443742574242</c:v>
                </c:pt>
                <c:pt idx="404">
                  <c:v>67.719988475247519</c:v>
                </c:pt>
                <c:pt idx="405">
                  <c:v>67.719848257425738</c:v>
                </c:pt>
                <c:pt idx="406">
                  <c:v>67.720245960396042</c:v>
                </c:pt>
                <c:pt idx="407">
                  <c:v>67.719570811881155</c:v>
                </c:pt>
                <c:pt idx="408">
                  <c:v>67.719831613861359</c:v>
                </c:pt>
                <c:pt idx="409">
                  <c:v>67.719743821782188</c:v>
                </c:pt>
                <c:pt idx="410">
                  <c:v>67.720205594059379</c:v>
                </c:pt>
                <c:pt idx="411">
                  <c:v>67.720542049504928</c:v>
                </c:pt>
                <c:pt idx="412">
                  <c:v>67.720644168316809</c:v>
                </c:pt>
                <c:pt idx="413">
                  <c:v>67.720532029702937</c:v>
                </c:pt>
                <c:pt idx="414">
                  <c:v>67.721126485148517</c:v>
                </c:pt>
                <c:pt idx="415">
                  <c:v>67.720702613861363</c:v>
                </c:pt>
                <c:pt idx="416">
                  <c:v>67.720697009901002</c:v>
                </c:pt>
                <c:pt idx="417">
                  <c:v>67.720253217821764</c:v>
                </c:pt>
                <c:pt idx="418">
                  <c:v>67.720599663366315</c:v>
                </c:pt>
                <c:pt idx="419">
                  <c:v>67.720397712871318</c:v>
                </c:pt>
                <c:pt idx="420">
                  <c:v>67.720857613861369</c:v>
                </c:pt>
                <c:pt idx="421">
                  <c:v>67.720626336633671</c:v>
                </c:pt>
                <c:pt idx="422">
                  <c:v>67.720917019801959</c:v>
                </c:pt>
                <c:pt idx="423">
                  <c:v>67.720417425742554</c:v>
                </c:pt>
                <c:pt idx="424">
                  <c:v>67.720776366336622</c:v>
                </c:pt>
                <c:pt idx="425">
                  <c:v>67.720415594059389</c:v>
                </c:pt>
                <c:pt idx="426">
                  <c:v>67.720251603960378</c:v>
                </c:pt>
                <c:pt idx="427">
                  <c:v>67.719951999999978</c:v>
                </c:pt>
                <c:pt idx="428">
                  <c:v>67.72012949504952</c:v>
                </c:pt>
                <c:pt idx="429">
                  <c:v>67.719808722772243</c:v>
                </c:pt>
                <c:pt idx="430">
                  <c:v>67.71957505940594</c:v>
                </c:pt>
                <c:pt idx="431">
                  <c:v>67.719633960396052</c:v>
                </c:pt>
                <c:pt idx="432">
                  <c:v>67.719590198019773</c:v>
                </c:pt>
                <c:pt idx="433">
                  <c:v>67.719236148514852</c:v>
                </c:pt>
                <c:pt idx="434">
                  <c:v>67.719702039603945</c:v>
                </c:pt>
                <c:pt idx="435">
                  <c:v>67.718856207920808</c:v>
                </c:pt>
                <c:pt idx="436">
                  <c:v>67.719964603960378</c:v>
                </c:pt>
                <c:pt idx="437">
                  <c:v>67.720039603960402</c:v>
                </c:pt>
                <c:pt idx="438">
                  <c:v>67.720012534653421</c:v>
                </c:pt>
                <c:pt idx="439">
                  <c:v>67.720385811881172</c:v>
                </c:pt>
                <c:pt idx="440">
                  <c:v>67.719812960396027</c:v>
                </c:pt>
                <c:pt idx="441">
                  <c:v>67.719024326732665</c:v>
                </c:pt>
                <c:pt idx="442">
                  <c:v>67.719619910891083</c:v>
                </c:pt>
                <c:pt idx="443">
                  <c:v>67.719107643564357</c:v>
                </c:pt>
                <c:pt idx="444">
                  <c:v>67.719375445544529</c:v>
                </c:pt>
                <c:pt idx="445">
                  <c:v>67.718999811881162</c:v>
                </c:pt>
                <c:pt idx="446">
                  <c:v>67.719649910891064</c:v>
                </c:pt>
                <c:pt idx="447">
                  <c:v>67.718563207920752</c:v>
                </c:pt>
                <c:pt idx="448">
                  <c:v>67.718436128712838</c:v>
                </c:pt>
                <c:pt idx="449">
                  <c:v>67.718116485148514</c:v>
                </c:pt>
                <c:pt idx="450">
                  <c:v>67.717939376237609</c:v>
                </c:pt>
                <c:pt idx="451">
                  <c:v>67.717453287128663</c:v>
                </c:pt>
                <c:pt idx="452">
                  <c:v>67.716985683168289</c:v>
                </c:pt>
                <c:pt idx="453">
                  <c:v>67.717049811881154</c:v>
                </c:pt>
                <c:pt idx="454">
                  <c:v>67.717358663366312</c:v>
                </c:pt>
                <c:pt idx="455">
                  <c:v>67.715798673267344</c:v>
                </c:pt>
                <c:pt idx="456">
                  <c:v>67.715894019801979</c:v>
                </c:pt>
                <c:pt idx="457">
                  <c:v>67.715683514851477</c:v>
                </c:pt>
                <c:pt idx="458">
                  <c:v>67.716394603960396</c:v>
                </c:pt>
                <c:pt idx="459">
                  <c:v>67.716044277227695</c:v>
                </c:pt>
                <c:pt idx="460">
                  <c:v>67.715784435643542</c:v>
                </c:pt>
                <c:pt idx="461">
                  <c:v>67.713834821782214</c:v>
                </c:pt>
                <c:pt idx="462">
                  <c:v>67.71279884158416</c:v>
                </c:pt>
                <c:pt idx="463">
                  <c:v>67.711448861386131</c:v>
                </c:pt>
                <c:pt idx="464">
                  <c:v>67.711555158415806</c:v>
                </c:pt>
                <c:pt idx="465">
                  <c:v>67.711607198019777</c:v>
                </c:pt>
                <c:pt idx="466">
                  <c:v>67.711849376237637</c:v>
                </c:pt>
                <c:pt idx="467">
                  <c:v>67.711383346534689</c:v>
                </c:pt>
                <c:pt idx="468">
                  <c:v>67.710966108910881</c:v>
                </c:pt>
                <c:pt idx="469">
                  <c:v>67.710220059405955</c:v>
                </c:pt>
                <c:pt idx="470">
                  <c:v>67.709912801980209</c:v>
                </c:pt>
                <c:pt idx="471">
                  <c:v>67.709674653465356</c:v>
                </c:pt>
                <c:pt idx="472">
                  <c:v>67.709815495049455</c:v>
                </c:pt>
                <c:pt idx="473">
                  <c:v>67.708812613861369</c:v>
                </c:pt>
                <c:pt idx="474">
                  <c:v>67.707940683168303</c:v>
                </c:pt>
                <c:pt idx="475">
                  <c:v>67.70728008910892</c:v>
                </c:pt>
                <c:pt idx="476">
                  <c:v>67.707321445544551</c:v>
                </c:pt>
                <c:pt idx="477">
                  <c:v>67.70635495049504</c:v>
                </c:pt>
                <c:pt idx="478">
                  <c:v>67.706081069306933</c:v>
                </c:pt>
                <c:pt idx="479">
                  <c:v>67.705404673267338</c:v>
                </c:pt>
                <c:pt idx="480">
                  <c:v>67.705485475247528</c:v>
                </c:pt>
                <c:pt idx="481">
                  <c:v>67.704970693069299</c:v>
                </c:pt>
                <c:pt idx="482">
                  <c:v>67.705630603960401</c:v>
                </c:pt>
                <c:pt idx="483">
                  <c:v>67.705297198019792</c:v>
                </c:pt>
                <c:pt idx="484">
                  <c:v>67.705631801980218</c:v>
                </c:pt>
                <c:pt idx="485">
                  <c:v>67.705620623762371</c:v>
                </c:pt>
                <c:pt idx="486">
                  <c:v>67.704955643564332</c:v>
                </c:pt>
                <c:pt idx="487">
                  <c:v>67.703869009901027</c:v>
                </c:pt>
                <c:pt idx="488">
                  <c:v>67.704195643564319</c:v>
                </c:pt>
                <c:pt idx="489">
                  <c:v>67.703802396039606</c:v>
                </c:pt>
                <c:pt idx="490">
                  <c:v>67.704112584158423</c:v>
                </c:pt>
                <c:pt idx="491">
                  <c:v>67.703246178217839</c:v>
                </c:pt>
                <c:pt idx="492">
                  <c:v>67.703388504950496</c:v>
                </c:pt>
                <c:pt idx="493">
                  <c:v>67.702667524752485</c:v>
                </c:pt>
                <c:pt idx="494">
                  <c:v>67.702932554455444</c:v>
                </c:pt>
                <c:pt idx="495">
                  <c:v>67.702900633663361</c:v>
                </c:pt>
                <c:pt idx="496">
                  <c:v>67.703050198019824</c:v>
                </c:pt>
                <c:pt idx="497">
                  <c:v>67.701873267326718</c:v>
                </c:pt>
                <c:pt idx="498">
                  <c:v>67.701835188118778</c:v>
                </c:pt>
                <c:pt idx="499">
                  <c:v>67.700921712871306</c:v>
                </c:pt>
                <c:pt idx="500">
                  <c:v>67.700735623762384</c:v>
                </c:pt>
                <c:pt idx="501">
                  <c:v>67.700191910891107</c:v>
                </c:pt>
                <c:pt idx="502">
                  <c:v>67.700178396039604</c:v>
                </c:pt>
                <c:pt idx="503">
                  <c:v>67.699222504950512</c:v>
                </c:pt>
                <c:pt idx="504">
                  <c:v>67.699414693069286</c:v>
                </c:pt>
                <c:pt idx="505">
                  <c:v>67.69934966336632</c:v>
                </c:pt>
                <c:pt idx="506">
                  <c:v>67.699488336633678</c:v>
                </c:pt>
                <c:pt idx="507">
                  <c:v>67.69923699009901</c:v>
                </c:pt>
                <c:pt idx="508">
                  <c:v>67.699684168316807</c:v>
                </c:pt>
                <c:pt idx="509">
                  <c:v>67.69955621782178</c:v>
                </c:pt>
                <c:pt idx="510">
                  <c:v>67.699174178217802</c:v>
                </c:pt>
                <c:pt idx="511">
                  <c:v>67.698182514851482</c:v>
                </c:pt>
                <c:pt idx="512">
                  <c:v>67.69752146534654</c:v>
                </c:pt>
                <c:pt idx="513">
                  <c:v>67.696698871287154</c:v>
                </c:pt>
                <c:pt idx="514">
                  <c:v>67.696102633663386</c:v>
                </c:pt>
                <c:pt idx="515">
                  <c:v>67.694610980197993</c:v>
                </c:pt>
                <c:pt idx="516">
                  <c:v>67.694298831683184</c:v>
                </c:pt>
                <c:pt idx="517">
                  <c:v>67.693114188118813</c:v>
                </c:pt>
                <c:pt idx="518">
                  <c:v>67.692803980198008</c:v>
                </c:pt>
                <c:pt idx="519">
                  <c:v>67.692397851485168</c:v>
                </c:pt>
                <c:pt idx="520">
                  <c:v>67.692602594059395</c:v>
                </c:pt>
                <c:pt idx="521">
                  <c:v>67.692239257425726</c:v>
                </c:pt>
                <c:pt idx="522">
                  <c:v>67.692935059405926</c:v>
                </c:pt>
                <c:pt idx="523">
                  <c:v>67.69290702970298</c:v>
                </c:pt>
                <c:pt idx="524">
                  <c:v>67.691748653465353</c:v>
                </c:pt>
                <c:pt idx="525">
                  <c:v>67.690865762376248</c:v>
                </c:pt>
                <c:pt idx="526">
                  <c:v>67.690978029702961</c:v>
                </c:pt>
                <c:pt idx="527">
                  <c:v>67.690388881188113</c:v>
                </c:pt>
                <c:pt idx="528">
                  <c:v>67.690394346534703</c:v>
                </c:pt>
                <c:pt idx="529">
                  <c:v>67.690051722772282</c:v>
                </c:pt>
                <c:pt idx="530">
                  <c:v>67.689800425742618</c:v>
                </c:pt>
                <c:pt idx="531">
                  <c:v>67.689418346534666</c:v>
                </c:pt>
                <c:pt idx="532">
                  <c:v>67.689202445544524</c:v>
                </c:pt>
                <c:pt idx="533">
                  <c:v>67.689215930693095</c:v>
                </c:pt>
                <c:pt idx="534">
                  <c:v>67.689365207920773</c:v>
                </c:pt>
                <c:pt idx="535">
                  <c:v>67.689530207920797</c:v>
                </c:pt>
                <c:pt idx="536">
                  <c:v>67.68952336633663</c:v>
                </c:pt>
                <c:pt idx="537">
                  <c:v>67.689577950495035</c:v>
                </c:pt>
                <c:pt idx="538">
                  <c:v>67.689591841584118</c:v>
                </c:pt>
                <c:pt idx="539">
                  <c:v>67.689340544554483</c:v>
                </c:pt>
                <c:pt idx="540">
                  <c:v>67.690090792079218</c:v>
                </c:pt>
                <c:pt idx="541">
                  <c:v>67.689653990099018</c:v>
                </c:pt>
                <c:pt idx="542">
                  <c:v>67.689830910891089</c:v>
                </c:pt>
                <c:pt idx="543">
                  <c:v>67.689400396039616</c:v>
                </c:pt>
                <c:pt idx="544">
                  <c:v>67.689920059405921</c:v>
                </c:pt>
                <c:pt idx="545">
                  <c:v>67.690298792079219</c:v>
                </c:pt>
                <c:pt idx="546">
                  <c:v>67.69221293069306</c:v>
                </c:pt>
                <c:pt idx="547">
                  <c:v>67.693767841584162</c:v>
                </c:pt>
                <c:pt idx="548">
                  <c:v>67.694939514851441</c:v>
                </c:pt>
                <c:pt idx="549">
                  <c:v>67.695619108910918</c:v>
                </c:pt>
                <c:pt idx="550">
                  <c:v>67.697808673267303</c:v>
                </c:pt>
                <c:pt idx="551">
                  <c:v>67.70139774257423</c:v>
                </c:pt>
                <c:pt idx="552">
                  <c:v>67.705662188118808</c:v>
                </c:pt>
                <c:pt idx="553">
                  <c:v>67.708264950495021</c:v>
                </c:pt>
                <c:pt idx="554">
                  <c:v>67.710763752475216</c:v>
                </c:pt>
                <c:pt idx="555">
                  <c:v>67.710604514851511</c:v>
                </c:pt>
                <c:pt idx="556">
                  <c:v>67.709182009900985</c:v>
                </c:pt>
                <c:pt idx="557">
                  <c:v>67.70377149504948</c:v>
                </c:pt>
                <c:pt idx="558">
                  <c:v>67.698731871287137</c:v>
                </c:pt>
                <c:pt idx="559">
                  <c:v>67.696444435643571</c:v>
                </c:pt>
                <c:pt idx="560">
                  <c:v>67.69648999009901</c:v>
                </c:pt>
                <c:pt idx="561">
                  <c:v>67.696281207920777</c:v>
                </c:pt>
                <c:pt idx="562">
                  <c:v>67.696895891089127</c:v>
                </c:pt>
                <c:pt idx="563">
                  <c:v>67.697001821782194</c:v>
                </c:pt>
                <c:pt idx="564">
                  <c:v>67.697705871287113</c:v>
                </c:pt>
                <c:pt idx="565">
                  <c:v>67.697536415841554</c:v>
                </c:pt>
                <c:pt idx="566">
                  <c:v>67.698104069306908</c:v>
                </c:pt>
                <c:pt idx="567">
                  <c:v>67.697567643564355</c:v>
                </c:pt>
                <c:pt idx="568">
                  <c:v>67.697833465346534</c:v>
                </c:pt>
                <c:pt idx="569">
                  <c:v>67.696967376237637</c:v>
                </c:pt>
                <c:pt idx="570">
                  <c:v>67.697885891089101</c:v>
                </c:pt>
                <c:pt idx="571">
                  <c:v>67.698298316831682</c:v>
                </c:pt>
                <c:pt idx="572">
                  <c:v>67.698322475247494</c:v>
                </c:pt>
                <c:pt idx="573">
                  <c:v>67.697919534653465</c:v>
                </c:pt>
                <c:pt idx="574">
                  <c:v>67.698520702970299</c:v>
                </c:pt>
                <c:pt idx="575">
                  <c:v>67.697641128712903</c:v>
                </c:pt>
                <c:pt idx="576">
                  <c:v>67.697841980198007</c:v>
                </c:pt>
                <c:pt idx="577">
                  <c:v>67.697978128712876</c:v>
                </c:pt>
                <c:pt idx="578">
                  <c:v>67.698159495049509</c:v>
                </c:pt>
                <c:pt idx="579">
                  <c:v>67.698089207920788</c:v>
                </c:pt>
                <c:pt idx="580">
                  <c:v>67.698872118811863</c:v>
                </c:pt>
                <c:pt idx="581">
                  <c:v>67.698354752475225</c:v>
                </c:pt>
                <c:pt idx="582">
                  <c:v>67.698231425742591</c:v>
                </c:pt>
                <c:pt idx="583">
                  <c:v>67.698061435643581</c:v>
                </c:pt>
                <c:pt idx="584">
                  <c:v>67.697578118811876</c:v>
                </c:pt>
                <c:pt idx="585">
                  <c:v>67.697198376237637</c:v>
                </c:pt>
                <c:pt idx="586">
                  <c:v>67.6974726831683</c:v>
                </c:pt>
                <c:pt idx="587">
                  <c:v>67.697673267326749</c:v>
                </c:pt>
                <c:pt idx="588">
                  <c:v>67.69853367326732</c:v>
                </c:pt>
                <c:pt idx="589">
                  <c:v>67.698635633663343</c:v>
                </c:pt>
                <c:pt idx="590">
                  <c:v>67.699631099009935</c:v>
                </c:pt>
                <c:pt idx="591">
                  <c:v>67.700677574257398</c:v>
                </c:pt>
                <c:pt idx="592">
                  <c:v>67.701142108910915</c:v>
                </c:pt>
                <c:pt idx="593">
                  <c:v>67.701272534653455</c:v>
                </c:pt>
                <c:pt idx="594">
                  <c:v>67.701593000000003</c:v>
                </c:pt>
                <c:pt idx="595">
                  <c:v>67.701558841584159</c:v>
                </c:pt>
                <c:pt idx="596">
                  <c:v>67.702198336633643</c:v>
                </c:pt>
                <c:pt idx="597">
                  <c:v>67.703164980197997</c:v>
                </c:pt>
                <c:pt idx="598">
                  <c:v>67.704598673267341</c:v>
                </c:pt>
                <c:pt idx="599">
                  <c:v>67.705475287128721</c:v>
                </c:pt>
                <c:pt idx="600">
                  <c:v>67.706959861386181</c:v>
                </c:pt>
                <c:pt idx="601">
                  <c:v>67.707090900990096</c:v>
                </c:pt>
                <c:pt idx="602">
                  <c:v>67.707732237623745</c:v>
                </c:pt>
                <c:pt idx="603">
                  <c:v>67.707996148514837</c:v>
                </c:pt>
                <c:pt idx="604">
                  <c:v>67.708945633663333</c:v>
                </c:pt>
                <c:pt idx="605">
                  <c:v>67.708741653465367</c:v>
                </c:pt>
                <c:pt idx="606">
                  <c:v>67.709706673267362</c:v>
                </c:pt>
                <c:pt idx="607">
                  <c:v>67.71064629702974</c:v>
                </c:pt>
                <c:pt idx="608">
                  <c:v>67.7111635940594</c:v>
                </c:pt>
                <c:pt idx="609">
                  <c:v>67.710870138613885</c:v>
                </c:pt>
                <c:pt idx="610">
                  <c:v>67.711370108910899</c:v>
                </c:pt>
                <c:pt idx="611">
                  <c:v>67.711195801980224</c:v>
                </c:pt>
                <c:pt idx="612">
                  <c:v>67.711634613861392</c:v>
                </c:pt>
                <c:pt idx="613">
                  <c:v>67.71188223762374</c:v>
                </c:pt>
                <c:pt idx="614">
                  <c:v>67.712404396039616</c:v>
                </c:pt>
                <c:pt idx="615">
                  <c:v>67.711855782178233</c:v>
                </c:pt>
                <c:pt idx="616">
                  <c:v>67.712594990099007</c:v>
                </c:pt>
                <c:pt idx="617">
                  <c:v>67.711810079207908</c:v>
                </c:pt>
                <c:pt idx="618">
                  <c:v>67.711641396039596</c:v>
                </c:pt>
                <c:pt idx="619">
                  <c:v>67.711249158415868</c:v>
                </c:pt>
                <c:pt idx="620">
                  <c:v>67.712276138613902</c:v>
                </c:pt>
                <c:pt idx="621">
                  <c:v>67.712740524752491</c:v>
                </c:pt>
                <c:pt idx="622">
                  <c:v>67.714232742574239</c:v>
                </c:pt>
                <c:pt idx="623">
                  <c:v>67.714354277227685</c:v>
                </c:pt>
                <c:pt idx="624">
                  <c:v>67.71455142574257</c:v>
                </c:pt>
                <c:pt idx="625">
                  <c:v>67.714755217821775</c:v>
                </c:pt>
                <c:pt idx="626">
                  <c:v>67.714847693069302</c:v>
                </c:pt>
                <c:pt idx="627">
                  <c:v>67.714212178217792</c:v>
                </c:pt>
                <c:pt idx="628">
                  <c:v>67.714679594059405</c:v>
                </c:pt>
                <c:pt idx="629">
                  <c:v>67.714959297029708</c:v>
                </c:pt>
                <c:pt idx="630">
                  <c:v>67.715551455445549</c:v>
                </c:pt>
                <c:pt idx="631">
                  <c:v>67.715837128712863</c:v>
                </c:pt>
                <c:pt idx="632">
                  <c:v>67.716605485148492</c:v>
                </c:pt>
                <c:pt idx="633">
                  <c:v>67.716501772277226</c:v>
                </c:pt>
                <c:pt idx="634">
                  <c:v>67.717230663366365</c:v>
                </c:pt>
                <c:pt idx="635">
                  <c:v>67.717761534653476</c:v>
                </c:pt>
                <c:pt idx="636">
                  <c:v>67.718721326732677</c:v>
                </c:pt>
                <c:pt idx="637">
                  <c:v>67.719068712871263</c:v>
                </c:pt>
                <c:pt idx="638">
                  <c:v>67.719328168316807</c:v>
                </c:pt>
                <c:pt idx="639">
                  <c:v>67.719327396039603</c:v>
                </c:pt>
                <c:pt idx="640">
                  <c:v>67.718854613861367</c:v>
                </c:pt>
                <c:pt idx="641">
                  <c:v>67.718513316831675</c:v>
                </c:pt>
                <c:pt idx="642">
                  <c:v>67.718905910891095</c:v>
                </c:pt>
                <c:pt idx="643">
                  <c:v>67.718546336633679</c:v>
                </c:pt>
                <c:pt idx="644">
                  <c:v>67.718588633663344</c:v>
                </c:pt>
                <c:pt idx="645">
                  <c:v>67.717741584158404</c:v>
                </c:pt>
                <c:pt idx="646">
                  <c:v>67.718265396039598</c:v>
                </c:pt>
                <c:pt idx="647">
                  <c:v>67.718338851485143</c:v>
                </c:pt>
                <c:pt idx="648">
                  <c:v>67.718583495049486</c:v>
                </c:pt>
                <c:pt idx="649">
                  <c:v>67.717958881188082</c:v>
                </c:pt>
                <c:pt idx="650">
                  <c:v>67.717389514851476</c:v>
                </c:pt>
                <c:pt idx="651">
                  <c:v>67.716144762376246</c:v>
                </c:pt>
                <c:pt idx="652">
                  <c:v>67.716449108910894</c:v>
                </c:pt>
                <c:pt idx="653">
                  <c:v>67.716014871287129</c:v>
                </c:pt>
                <c:pt idx="654">
                  <c:v>67.715177207920746</c:v>
                </c:pt>
                <c:pt idx="655">
                  <c:v>67.713835950495039</c:v>
                </c:pt>
                <c:pt idx="656">
                  <c:v>67.712716138613885</c:v>
                </c:pt>
                <c:pt idx="657">
                  <c:v>67.711033138613857</c:v>
                </c:pt>
                <c:pt idx="658">
                  <c:v>67.710064653465352</c:v>
                </c:pt>
                <c:pt idx="659">
                  <c:v>67.709503039603945</c:v>
                </c:pt>
                <c:pt idx="660">
                  <c:v>67.708862148514868</c:v>
                </c:pt>
                <c:pt idx="661">
                  <c:v>67.70784924752472</c:v>
                </c:pt>
                <c:pt idx="662">
                  <c:v>67.707158861386119</c:v>
                </c:pt>
                <c:pt idx="663">
                  <c:v>67.707028920792041</c:v>
                </c:pt>
                <c:pt idx="664">
                  <c:v>67.707314435643568</c:v>
                </c:pt>
                <c:pt idx="665">
                  <c:v>67.706620584158401</c:v>
                </c:pt>
                <c:pt idx="666">
                  <c:v>67.707016801980203</c:v>
                </c:pt>
                <c:pt idx="667">
                  <c:v>67.706365217821713</c:v>
                </c:pt>
                <c:pt idx="668">
                  <c:v>67.706640079207943</c:v>
                </c:pt>
                <c:pt idx="669">
                  <c:v>67.70651100000002</c:v>
                </c:pt>
                <c:pt idx="670">
                  <c:v>67.706583099009904</c:v>
                </c:pt>
                <c:pt idx="671">
                  <c:v>67.706151752475222</c:v>
                </c:pt>
                <c:pt idx="672">
                  <c:v>67.706549811881175</c:v>
                </c:pt>
                <c:pt idx="673">
                  <c:v>67.70618499009899</c:v>
                </c:pt>
                <c:pt idx="674">
                  <c:v>67.7060369009901</c:v>
                </c:pt>
                <c:pt idx="675">
                  <c:v>67.706631653465337</c:v>
                </c:pt>
                <c:pt idx="676">
                  <c:v>67.707238207920796</c:v>
                </c:pt>
                <c:pt idx="677">
                  <c:v>67.706615514851492</c:v>
                </c:pt>
                <c:pt idx="678">
                  <c:v>67.70792426732676</c:v>
                </c:pt>
                <c:pt idx="679">
                  <c:v>67.707740633663377</c:v>
                </c:pt>
                <c:pt idx="680">
                  <c:v>67.706877683168329</c:v>
                </c:pt>
                <c:pt idx="681">
                  <c:v>67.706376247524773</c:v>
                </c:pt>
                <c:pt idx="682">
                  <c:v>67.705077732673288</c:v>
                </c:pt>
                <c:pt idx="683">
                  <c:v>67.703287316831691</c:v>
                </c:pt>
                <c:pt idx="684">
                  <c:v>67.702793316831674</c:v>
                </c:pt>
                <c:pt idx="685">
                  <c:v>67.701043217821763</c:v>
                </c:pt>
                <c:pt idx="686">
                  <c:v>67.701107732673265</c:v>
                </c:pt>
                <c:pt idx="687">
                  <c:v>67.700010702970275</c:v>
                </c:pt>
                <c:pt idx="688">
                  <c:v>67.700066732673278</c:v>
                </c:pt>
                <c:pt idx="689">
                  <c:v>67.700096524752496</c:v>
                </c:pt>
                <c:pt idx="690">
                  <c:v>67.700945346534667</c:v>
                </c:pt>
                <c:pt idx="691">
                  <c:v>67.700832544554459</c:v>
                </c:pt>
                <c:pt idx="692">
                  <c:v>67.700788455445561</c:v>
                </c:pt>
                <c:pt idx="693">
                  <c:v>67.699664712871297</c:v>
                </c:pt>
                <c:pt idx="694">
                  <c:v>67.699136297029696</c:v>
                </c:pt>
                <c:pt idx="695">
                  <c:v>67.698493366336635</c:v>
                </c:pt>
                <c:pt idx="696">
                  <c:v>67.69788194059403</c:v>
                </c:pt>
                <c:pt idx="697">
                  <c:v>67.698084584158423</c:v>
                </c:pt>
                <c:pt idx="698">
                  <c:v>67.698390198019794</c:v>
                </c:pt>
                <c:pt idx="699">
                  <c:v>67.698129841584162</c:v>
                </c:pt>
                <c:pt idx="700">
                  <c:v>67.699916316831676</c:v>
                </c:pt>
                <c:pt idx="701">
                  <c:v>67.700732168316847</c:v>
                </c:pt>
                <c:pt idx="702">
                  <c:v>67.701272019801976</c:v>
                </c:pt>
                <c:pt idx="703">
                  <c:v>67.700953801980205</c:v>
                </c:pt>
                <c:pt idx="704">
                  <c:v>67.701348960396032</c:v>
                </c:pt>
                <c:pt idx="705">
                  <c:v>67.701194702970255</c:v>
                </c:pt>
                <c:pt idx="706">
                  <c:v>67.701942910891148</c:v>
                </c:pt>
                <c:pt idx="707">
                  <c:v>67.702378217821817</c:v>
                </c:pt>
                <c:pt idx="708">
                  <c:v>67.702786831683156</c:v>
                </c:pt>
                <c:pt idx="709">
                  <c:v>67.702359574257429</c:v>
                </c:pt>
                <c:pt idx="710">
                  <c:v>67.703042643564345</c:v>
                </c:pt>
                <c:pt idx="711">
                  <c:v>67.702980059405903</c:v>
                </c:pt>
                <c:pt idx="712">
                  <c:v>67.702692396039595</c:v>
                </c:pt>
                <c:pt idx="713">
                  <c:v>67.702231316831671</c:v>
                </c:pt>
                <c:pt idx="714">
                  <c:v>67.702631435643582</c:v>
                </c:pt>
                <c:pt idx="715">
                  <c:v>67.701659900990094</c:v>
                </c:pt>
                <c:pt idx="716">
                  <c:v>67.702453801980184</c:v>
                </c:pt>
                <c:pt idx="717">
                  <c:v>67.702117633663377</c:v>
                </c:pt>
                <c:pt idx="718">
                  <c:v>67.702596158415844</c:v>
                </c:pt>
                <c:pt idx="719">
                  <c:v>67.702152306930671</c:v>
                </c:pt>
                <c:pt idx="720">
                  <c:v>67.702155613861393</c:v>
                </c:pt>
                <c:pt idx="721">
                  <c:v>67.701933306930698</c:v>
                </c:pt>
                <c:pt idx="722">
                  <c:v>67.701712603960416</c:v>
                </c:pt>
                <c:pt idx="723">
                  <c:v>67.701673475247517</c:v>
                </c:pt>
                <c:pt idx="724">
                  <c:v>67.701814475247531</c:v>
                </c:pt>
                <c:pt idx="725">
                  <c:v>67.702881633663353</c:v>
                </c:pt>
                <c:pt idx="726">
                  <c:v>67.703565524752463</c:v>
                </c:pt>
                <c:pt idx="727">
                  <c:v>67.70419631683167</c:v>
                </c:pt>
                <c:pt idx="728">
                  <c:v>67.705801900990082</c:v>
                </c:pt>
                <c:pt idx="729">
                  <c:v>67.707366534653445</c:v>
                </c:pt>
                <c:pt idx="730">
                  <c:v>67.708755732673225</c:v>
                </c:pt>
                <c:pt idx="731">
                  <c:v>67.708986940594087</c:v>
                </c:pt>
                <c:pt idx="732">
                  <c:v>67.709574405940614</c:v>
                </c:pt>
                <c:pt idx="733">
                  <c:v>67.70863194059406</c:v>
                </c:pt>
                <c:pt idx="734">
                  <c:v>67.70828871287128</c:v>
                </c:pt>
                <c:pt idx="735">
                  <c:v>67.708438663366337</c:v>
                </c:pt>
                <c:pt idx="736">
                  <c:v>67.709663396039588</c:v>
                </c:pt>
                <c:pt idx="737">
                  <c:v>67.70916665346536</c:v>
                </c:pt>
                <c:pt idx="738">
                  <c:v>67.708049059405937</c:v>
                </c:pt>
                <c:pt idx="739">
                  <c:v>67.708057178217814</c:v>
                </c:pt>
                <c:pt idx="740">
                  <c:v>67.708523970297037</c:v>
                </c:pt>
                <c:pt idx="741">
                  <c:v>67.708469099009918</c:v>
                </c:pt>
                <c:pt idx="742">
                  <c:v>67.70927826732671</c:v>
                </c:pt>
                <c:pt idx="743">
                  <c:v>67.709128930693112</c:v>
                </c:pt>
                <c:pt idx="744">
                  <c:v>67.709486118811895</c:v>
                </c:pt>
                <c:pt idx="745">
                  <c:v>67.710027356435674</c:v>
                </c:pt>
                <c:pt idx="746">
                  <c:v>67.711063257425735</c:v>
                </c:pt>
                <c:pt idx="747">
                  <c:v>67.712014693069349</c:v>
                </c:pt>
                <c:pt idx="748">
                  <c:v>67.713570831683171</c:v>
                </c:pt>
                <c:pt idx="749">
                  <c:v>67.714634514851497</c:v>
                </c:pt>
                <c:pt idx="750">
                  <c:v>67.716888356435646</c:v>
                </c:pt>
                <c:pt idx="751">
                  <c:v>67.718666425742569</c:v>
                </c:pt>
                <c:pt idx="752">
                  <c:v>67.719924009901007</c:v>
                </c:pt>
                <c:pt idx="753">
                  <c:v>67.720664544554452</c:v>
                </c:pt>
                <c:pt idx="754">
                  <c:v>67.722967029702943</c:v>
                </c:pt>
                <c:pt idx="755">
                  <c:v>67.724780425742566</c:v>
                </c:pt>
                <c:pt idx="756">
                  <c:v>67.727112891089149</c:v>
                </c:pt>
                <c:pt idx="757">
                  <c:v>67.72969187128713</c:v>
                </c:pt>
                <c:pt idx="758">
                  <c:v>67.733051158415847</c:v>
                </c:pt>
                <c:pt idx="759">
                  <c:v>67.73569806930692</c:v>
                </c:pt>
                <c:pt idx="760">
                  <c:v>67.7373574059406</c:v>
                </c:pt>
                <c:pt idx="761">
                  <c:v>67.738589465346507</c:v>
                </c:pt>
                <c:pt idx="762">
                  <c:v>67.740260891089093</c:v>
                </c:pt>
                <c:pt idx="763">
                  <c:v>67.740190297029713</c:v>
                </c:pt>
                <c:pt idx="764">
                  <c:v>67.741021752475234</c:v>
                </c:pt>
                <c:pt idx="765">
                  <c:v>67.741222366336643</c:v>
                </c:pt>
                <c:pt idx="766">
                  <c:v>67.742667168316828</c:v>
                </c:pt>
                <c:pt idx="767">
                  <c:v>67.744789495049517</c:v>
                </c:pt>
                <c:pt idx="768">
                  <c:v>67.746521990099012</c:v>
                </c:pt>
                <c:pt idx="769">
                  <c:v>67.747787801980195</c:v>
                </c:pt>
                <c:pt idx="770">
                  <c:v>67.749831772277247</c:v>
                </c:pt>
                <c:pt idx="771">
                  <c:v>67.750400207920791</c:v>
                </c:pt>
                <c:pt idx="772">
                  <c:v>67.7519839207921</c:v>
                </c:pt>
                <c:pt idx="773">
                  <c:v>67.752964306930707</c:v>
                </c:pt>
                <c:pt idx="774">
                  <c:v>67.753397386138616</c:v>
                </c:pt>
                <c:pt idx="775">
                  <c:v>67.749585039603929</c:v>
                </c:pt>
                <c:pt idx="776">
                  <c:v>67.749692019801969</c:v>
                </c:pt>
                <c:pt idx="777">
                  <c:v>67.750790128712893</c:v>
                </c:pt>
                <c:pt idx="778">
                  <c:v>67.758215574257449</c:v>
                </c:pt>
                <c:pt idx="779">
                  <c:v>67.761578198019805</c:v>
                </c:pt>
                <c:pt idx="780">
                  <c:v>67.766419663366335</c:v>
                </c:pt>
                <c:pt idx="781">
                  <c:v>67.769092742574259</c:v>
                </c:pt>
                <c:pt idx="782">
                  <c:v>67.771206683168259</c:v>
                </c:pt>
                <c:pt idx="783">
                  <c:v>67.773464158415891</c:v>
                </c:pt>
                <c:pt idx="784">
                  <c:v>67.774749039603989</c:v>
                </c:pt>
                <c:pt idx="785">
                  <c:v>67.776082415841614</c:v>
                </c:pt>
                <c:pt idx="786">
                  <c:v>67.777549079207944</c:v>
                </c:pt>
                <c:pt idx="787">
                  <c:v>67.778715821782171</c:v>
                </c:pt>
                <c:pt idx="788">
                  <c:v>67.78009078217822</c:v>
                </c:pt>
                <c:pt idx="789">
                  <c:v>67.781361722772303</c:v>
                </c:pt>
                <c:pt idx="790">
                  <c:v>67.785470514851468</c:v>
                </c:pt>
                <c:pt idx="791">
                  <c:v>67.787618316831697</c:v>
                </c:pt>
                <c:pt idx="792">
                  <c:v>67.790610000000001</c:v>
                </c:pt>
                <c:pt idx="793">
                  <c:v>67.794081465346508</c:v>
                </c:pt>
                <c:pt idx="794">
                  <c:v>67.798441495049474</c:v>
                </c:pt>
                <c:pt idx="795">
                  <c:v>67.800937386138614</c:v>
                </c:pt>
                <c:pt idx="796">
                  <c:v>67.80408715841584</c:v>
                </c:pt>
                <c:pt idx="797">
                  <c:v>67.80780977227721</c:v>
                </c:pt>
                <c:pt idx="798">
                  <c:v>67.811297613861399</c:v>
                </c:pt>
                <c:pt idx="799">
                  <c:v>67.817713752475271</c:v>
                </c:pt>
                <c:pt idx="800">
                  <c:v>67.822992099009923</c:v>
                </c:pt>
                <c:pt idx="801">
                  <c:v>67.827195792079223</c:v>
                </c:pt>
                <c:pt idx="802">
                  <c:v>67.833098346534683</c:v>
                </c:pt>
                <c:pt idx="803">
                  <c:v>67.838133346534647</c:v>
                </c:pt>
                <c:pt idx="804">
                  <c:v>67.842526316831709</c:v>
                </c:pt>
                <c:pt idx="805">
                  <c:v>67.845820663366339</c:v>
                </c:pt>
                <c:pt idx="806">
                  <c:v>67.847492643564365</c:v>
                </c:pt>
                <c:pt idx="807">
                  <c:v>67.848826316831691</c:v>
                </c:pt>
                <c:pt idx="808">
                  <c:v>67.851756603960368</c:v>
                </c:pt>
                <c:pt idx="809">
                  <c:v>67.853608029702954</c:v>
                </c:pt>
                <c:pt idx="810">
                  <c:v>67.856461821782176</c:v>
                </c:pt>
                <c:pt idx="811">
                  <c:v>67.858925029702974</c:v>
                </c:pt>
                <c:pt idx="812">
                  <c:v>67.864647930693081</c:v>
                </c:pt>
                <c:pt idx="813">
                  <c:v>67.868173207920805</c:v>
                </c:pt>
                <c:pt idx="814">
                  <c:v>67.873573128712877</c:v>
                </c:pt>
                <c:pt idx="815">
                  <c:v>67.883602801980146</c:v>
                </c:pt>
                <c:pt idx="816">
                  <c:v>67.893630089108925</c:v>
                </c:pt>
                <c:pt idx="817">
                  <c:v>67.900677475247505</c:v>
                </c:pt>
                <c:pt idx="818">
                  <c:v>67.907698821782148</c:v>
                </c:pt>
                <c:pt idx="819">
                  <c:v>67.914974663366309</c:v>
                </c:pt>
                <c:pt idx="820">
                  <c:v>67.920492702970279</c:v>
                </c:pt>
                <c:pt idx="821">
                  <c:v>67.927883752475225</c:v>
                </c:pt>
                <c:pt idx="822">
                  <c:v>67.934300514851458</c:v>
                </c:pt>
                <c:pt idx="823">
                  <c:v>67.940874128712892</c:v>
                </c:pt>
                <c:pt idx="824">
                  <c:v>67.945177128712899</c:v>
                </c:pt>
                <c:pt idx="825">
                  <c:v>67.94841456435644</c:v>
                </c:pt>
                <c:pt idx="826">
                  <c:v>67.952476603960378</c:v>
                </c:pt>
                <c:pt idx="827">
                  <c:v>67.958293000000012</c:v>
                </c:pt>
                <c:pt idx="828">
                  <c:v>67.961738851485137</c:v>
                </c:pt>
                <c:pt idx="829">
                  <c:v>67.965128128712863</c:v>
                </c:pt>
                <c:pt idx="830">
                  <c:v>67.969559376237612</c:v>
                </c:pt>
                <c:pt idx="831">
                  <c:v>67.973400564356425</c:v>
                </c:pt>
                <c:pt idx="832">
                  <c:v>67.9802136633663</c:v>
                </c:pt>
                <c:pt idx="833">
                  <c:v>67.987398336633674</c:v>
                </c:pt>
                <c:pt idx="834">
                  <c:v>67.994838138613829</c:v>
                </c:pt>
                <c:pt idx="835">
                  <c:v>67.998460316831654</c:v>
                </c:pt>
                <c:pt idx="836">
                  <c:v>68.003824148514866</c:v>
                </c:pt>
                <c:pt idx="837">
                  <c:v>68.006560108910904</c:v>
                </c:pt>
                <c:pt idx="838">
                  <c:v>68.012017138613857</c:v>
                </c:pt>
                <c:pt idx="839">
                  <c:v>68.015872019801947</c:v>
                </c:pt>
                <c:pt idx="840">
                  <c:v>68.020778396039603</c:v>
                </c:pt>
                <c:pt idx="841">
                  <c:v>68.024537772277213</c:v>
                </c:pt>
                <c:pt idx="842">
                  <c:v>68.031461683168331</c:v>
                </c:pt>
                <c:pt idx="843">
                  <c:v>68.036882801980184</c:v>
                </c:pt>
                <c:pt idx="844">
                  <c:v>68.04079001980196</c:v>
                </c:pt>
                <c:pt idx="845">
                  <c:v>68.041665049504957</c:v>
                </c:pt>
                <c:pt idx="846">
                  <c:v>68.042416554455471</c:v>
                </c:pt>
                <c:pt idx="847">
                  <c:v>68.043030683168297</c:v>
                </c:pt>
                <c:pt idx="848">
                  <c:v>68.044610811881157</c:v>
                </c:pt>
                <c:pt idx="849">
                  <c:v>68.045304920792134</c:v>
                </c:pt>
                <c:pt idx="850">
                  <c:v>68.046432554455492</c:v>
                </c:pt>
                <c:pt idx="851">
                  <c:v>68.046919643564365</c:v>
                </c:pt>
                <c:pt idx="852">
                  <c:v>68.050067277227726</c:v>
                </c:pt>
                <c:pt idx="853">
                  <c:v>68.054646950495041</c:v>
                </c:pt>
                <c:pt idx="854">
                  <c:v>68.057347782178226</c:v>
                </c:pt>
                <c:pt idx="855">
                  <c:v>68.059602267326724</c:v>
                </c:pt>
                <c:pt idx="856">
                  <c:v>68.063183475247513</c:v>
                </c:pt>
                <c:pt idx="857">
                  <c:v>68.065849297029686</c:v>
                </c:pt>
                <c:pt idx="858">
                  <c:v>68.067344485148467</c:v>
                </c:pt>
                <c:pt idx="859">
                  <c:v>68.069374079207932</c:v>
                </c:pt>
                <c:pt idx="860">
                  <c:v>68.070416980198033</c:v>
                </c:pt>
                <c:pt idx="861">
                  <c:v>68.070490782178211</c:v>
                </c:pt>
                <c:pt idx="862">
                  <c:v>68.069929613861362</c:v>
                </c:pt>
                <c:pt idx="863">
                  <c:v>68.070617920792074</c:v>
                </c:pt>
                <c:pt idx="864">
                  <c:v>68.07089021782177</c:v>
                </c:pt>
                <c:pt idx="865">
                  <c:v>68.069819485148543</c:v>
                </c:pt>
                <c:pt idx="866">
                  <c:v>68.069310623762419</c:v>
                </c:pt>
                <c:pt idx="867">
                  <c:v>68.068894465346489</c:v>
                </c:pt>
                <c:pt idx="868">
                  <c:v>68.067796128712857</c:v>
                </c:pt>
                <c:pt idx="869">
                  <c:v>68.067679970296979</c:v>
                </c:pt>
                <c:pt idx="870">
                  <c:v>68.069470940594059</c:v>
                </c:pt>
                <c:pt idx="871">
                  <c:v>68.073265950495085</c:v>
                </c:pt>
                <c:pt idx="872">
                  <c:v>68.077270762376273</c:v>
                </c:pt>
                <c:pt idx="873">
                  <c:v>68.079577019801988</c:v>
                </c:pt>
                <c:pt idx="874">
                  <c:v>68.084287732673261</c:v>
                </c:pt>
                <c:pt idx="875">
                  <c:v>68.090672861386125</c:v>
                </c:pt>
                <c:pt idx="876">
                  <c:v>68.094442445544558</c:v>
                </c:pt>
                <c:pt idx="877">
                  <c:v>68.095897148514851</c:v>
                </c:pt>
                <c:pt idx="878">
                  <c:v>68.09616490099009</c:v>
                </c:pt>
                <c:pt idx="879">
                  <c:v>68.092844702970268</c:v>
                </c:pt>
                <c:pt idx="880">
                  <c:v>68.091372128712877</c:v>
                </c:pt>
                <c:pt idx="881">
                  <c:v>68.087694603960372</c:v>
                </c:pt>
                <c:pt idx="882">
                  <c:v>68.08572486138614</c:v>
                </c:pt>
                <c:pt idx="883">
                  <c:v>68.082263029702972</c:v>
                </c:pt>
                <c:pt idx="884">
                  <c:v>68.080314237623753</c:v>
                </c:pt>
                <c:pt idx="885">
                  <c:v>68.079662009901</c:v>
                </c:pt>
                <c:pt idx="886">
                  <c:v>68.07870053465345</c:v>
                </c:pt>
                <c:pt idx="887">
                  <c:v>68.078717782178231</c:v>
                </c:pt>
                <c:pt idx="888">
                  <c:v>68.078602792079252</c:v>
                </c:pt>
                <c:pt idx="889">
                  <c:v>68.079215475247523</c:v>
                </c:pt>
                <c:pt idx="890">
                  <c:v>68.07931944554457</c:v>
                </c:pt>
                <c:pt idx="891">
                  <c:v>68.079543207920779</c:v>
                </c:pt>
                <c:pt idx="892">
                  <c:v>68.080866435643557</c:v>
                </c:pt>
                <c:pt idx="893">
                  <c:v>68.081280683168302</c:v>
                </c:pt>
                <c:pt idx="894">
                  <c:v>68.080878801980177</c:v>
                </c:pt>
                <c:pt idx="895">
                  <c:v>68.080401910891069</c:v>
                </c:pt>
                <c:pt idx="896">
                  <c:v>68.079893900990086</c:v>
                </c:pt>
                <c:pt idx="897">
                  <c:v>68.07870312871286</c:v>
                </c:pt>
                <c:pt idx="898">
                  <c:v>68.078459643564358</c:v>
                </c:pt>
                <c:pt idx="899">
                  <c:v>68.077301415841603</c:v>
                </c:pt>
                <c:pt idx="900">
                  <c:v>68.078449900990108</c:v>
                </c:pt>
                <c:pt idx="901">
                  <c:v>68.077592752475269</c:v>
                </c:pt>
                <c:pt idx="902">
                  <c:v>68.07671662376238</c:v>
                </c:pt>
                <c:pt idx="903">
                  <c:v>68.074483227722752</c:v>
                </c:pt>
                <c:pt idx="904">
                  <c:v>68.074300663366344</c:v>
                </c:pt>
                <c:pt idx="905">
                  <c:v>68.073576178217849</c:v>
                </c:pt>
                <c:pt idx="906">
                  <c:v>68.074257702970286</c:v>
                </c:pt>
                <c:pt idx="907">
                  <c:v>68.075344158415831</c:v>
                </c:pt>
                <c:pt idx="908">
                  <c:v>68.077106188118833</c:v>
                </c:pt>
                <c:pt idx="909">
                  <c:v>68.077724108910886</c:v>
                </c:pt>
                <c:pt idx="910">
                  <c:v>68.07810659405942</c:v>
                </c:pt>
                <c:pt idx="911">
                  <c:v>68.077353386138611</c:v>
                </c:pt>
                <c:pt idx="912">
                  <c:v>68.077055049504978</c:v>
                </c:pt>
                <c:pt idx="913">
                  <c:v>68.073899712871253</c:v>
                </c:pt>
                <c:pt idx="914">
                  <c:v>68.071489366336621</c:v>
                </c:pt>
                <c:pt idx="915">
                  <c:v>68.069099821782174</c:v>
                </c:pt>
                <c:pt idx="916">
                  <c:v>68.068899643564365</c:v>
                </c:pt>
                <c:pt idx="917">
                  <c:v>68.069402811881176</c:v>
                </c:pt>
                <c:pt idx="918">
                  <c:v>68.069995148514892</c:v>
                </c:pt>
                <c:pt idx="919">
                  <c:v>68.06886947524751</c:v>
                </c:pt>
                <c:pt idx="920">
                  <c:v>68.069691227722771</c:v>
                </c:pt>
                <c:pt idx="921">
                  <c:v>68.071915732673261</c:v>
                </c:pt>
                <c:pt idx="922">
                  <c:v>68.077091019801983</c:v>
                </c:pt>
                <c:pt idx="923">
                  <c:v>68.078334188118802</c:v>
                </c:pt>
                <c:pt idx="924">
                  <c:v>68.079120663366353</c:v>
                </c:pt>
                <c:pt idx="925">
                  <c:v>68.079221940594067</c:v>
                </c:pt>
                <c:pt idx="926">
                  <c:v>68.080054851485158</c:v>
                </c:pt>
                <c:pt idx="927">
                  <c:v>68.079259178217825</c:v>
                </c:pt>
                <c:pt idx="928">
                  <c:v>68.079480980198014</c:v>
                </c:pt>
                <c:pt idx="929">
                  <c:v>68.078184772277197</c:v>
                </c:pt>
                <c:pt idx="930">
                  <c:v>68.075742603960379</c:v>
                </c:pt>
                <c:pt idx="931">
                  <c:v>68.071427029702974</c:v>
                </c:pt>
                <c:pt idx="932">
                  <c:v>68.070268049504946</c:v>
                </c:pt>
                <c:pt idx="933">
                  <c:v>68.069763574257436</c:v>
                </c:pt>
                <c:pt idx="934">
                  <c:v>68.070732099009916</c:v>
                </c:pt>
                <c:pt idx="935">
                  <c:v>68.07373299999999</c:v>
                </c:pt>
                <c:pt idx="936">
                  <c:v>68.077659009900984</c:v>
                </c:pt>
                <c:pt idx="937">
                  <c:v>68.080062821782178</c:v>
                </c:pt>
                <c:pt idx="938">
                  <c:v>68.082271712871261</c:v>
                </c:pt>
                <c:pt idx="939">
                  <c:v>68.084776792079211</c:v>
                </c:pt>
                <c:pt idx="940">
                  <c:v>68.087443297029722</c:v>
                </c:pt>
                <c:pt idx="941">
                  <c:v>68.090127336633643</c:v>
                </c:pt>
                <c:pt idx="942">
                  <c:v>68.08882953465347</c:v>
                </c:pt>
                <c:pt idx="943">
                  <c:v>68.085709198019813</c:v>
                </c:pt>
                <c:pt idx="944">
                  <c:v>68.08394552475248</c:v>
                </c:pt>
                <c:pt idx="945">
                  <c:v>68.081813633663373</c:v>
                </c:pt>
                <c:pt idx="946">
                  <c:v>68.082221841584186</c:v>
                </c:pt>
                <c:pt idx="947">
                  <c:v>68.081593069306905</c:v>
                </c:pt>
                <c:pt idx="948">
                  <c:v>68.083833099009894</c:v>
                </c:pt>
                <c:pt idx="949">
                  <c:v>68.087172049504986</c:v>
                </c:pt>
                <c:pt idx="950">
                  <c:v>68.094221346534667</c:v>
                </c:pt>
                <c:pt idx="951">
                  <c:v>68.097345930693066</c:v>
                </c:pt>
                <c:pt idx="952">
                  <c:v>68.103016732673268</c:v>
                </c:pt>
                <c:pt idx="953">
                  <c:v>68.10665916831681</c:v>
                </c:pt>
                <c:pt idx="954">
                  <c:v>68.110582613861382</c:v>
                </c:pt>
                <c:pt idx="955">
                  <c:v>68.109818673267327</c:v>
                </c:pt>
                <c:pt idx="956">
                  <c:v>68.109785227722796</c:v>
                </c:pt>
                <c:pt idx="957">
                  <c:v>68.109426188118803</c:v>
                </c:pt>
                <c:pt idx="958">
                  <c:v>68.108540623762352</c:v>
                </c:pt>
                <c:pt idx="959">
                  <c:v>68.106100940594047</c:v>
                </c:pt>
                <c:pt idx="960">
                  <c:v>68.102556495049498</c:v>
                </c:pt>
                <c:pt idx="961">
                  <c:v>68.10021493069307</c:v>
                </c:pt>
                <c:pt idx="962">
                  <c:v>68.10292116831684</c:v>
                </c:pt>
                <c:pt idx="963">
                  <c:v>68.106082000000029</c:v>
                </c:pt>
                <c:pt idx="964">
                  <c:v>68.110717465346525</c:v>
                </c:pt>
                <c:pt idx="965">
                  <c:v>68.114750504950464</c:v>
                </c:pt>
                <c:pt idx="966">
                  <c:v>68.114064980198023</c:v>
                </c:pt>
                <c:pt idx="967">
                  <c:v>68.112185168316856</c:v>
                </c:pt>
                <c:pt idx="968">
                  <c:v>68.110688059405945</c:v>
                </c:pt>
                <c:pt idx="969">
                  <c:v>68.1090068019802</c:v>
                </c:pt>
                <c:pt idx="970">
                  <c:v>68.106314524752477</c:v>
                </c:pt>
                <c:pt idx="971">
                  <c:v>68.102299524752482</c:v>
                </c:pt>
                <c:pt idx="972">
                  <c:v>68.096275980198016</c:v>
                </c:pt>
                <c:pt idx="973">
                  <c:v>68.091670346534642</c:v>
                </c:pt>
                <c:pt idx="974">
                  <c:v>68.092381306930704</c:v>
                </c:pt>
                <c:pt idx="975">
                  <c:v>68.092546554455438</c:v>
                </c:pt>
                <c:pt idx="976">
                  <c:v>68.095220316831686</c:v>
                </c:pt>
                <c:pt idx="977">
                  <c:v>68.101104732673264</c:v>
                </c:pt>
                <c:pt idx="978">
                  <c:v>68.108036198019803</c:v>
                </c:pt>
                <c:pt idx="979">
                  <c:v>68.110836821782186</c:v>
                </c:pt>
                <c:pt idx="980">
                  <c:v>68.114409970297004</c:v>
                </c:pt>
                <c:pt idx="981">
                  <c:v>68.115115168316848</c:v>
                </c:pt>
                <c:pt idx="982">
                  <c:v>68.114878415841545</c:v>
                </c:pt>
                <c:pt idx="983">
                  <c:v>68.112187980198016</c:v>
                </c:pt>
                <c:pt idx="984">
                  <c:v>68.10944602970298</c:v>
                </c:pt>
                <c:pt idx="985">
                  <c:v>68.106390227722756</c:v>
                </c:pt>
                <c:pt idx="986">
                  <c:v>68.104744485148515</c:v>
                </c:pt>
                <c:pt idx="987">
                  <c:v>68.103922306930727</c:v>
                </c:pt>
                <c:pt idx="988">
                  <c:v>68.104782425742584</c:v>
                </c:pt>
                <c:pt idx="989">
                  <c:v>68.107848999999987</c:v>
                </c:pt>
                <c:pt idx="990">
                  <c:v>68.114732534653484</c:v>
                </c:pt>
                <c:pt idx="991">
                  <c:v>68.120466207920771</c:v>
                </c:pt>
                <c:pt idx="992">
                  <c:v>68.123706099009908</c:v>
                </c:pt>
                <c:pt idx="993">
                  <c:v>68.123830089108949</c:v>
                </c:pt>
                <c:pt idx="994">
                  <c:v>68.125245049504954</c:v>
                </c:pt>
                <c:pt idx="995">
                  <c:v>68.122856742574271</c:v>
                </c:pt>
                <c:pt idx="996">
                  <c:v>68.121525108910873</c:v>
                </c:pt>
                <c:pt idx="997">
                  <c:v>68.11907355445544</c:v>
                </c:pt>
                <c:pt idx="998">
                  <c:v>68.116121930693069</c:v>
                </c:pt>
                <c:pt idx="999">
                  <c:v>68.110996287128714</c:v>
                </c:pt>
                <c:pt idx="1000">
                  <c:v>68.108539376237601</c:v>
                </c:pt>
                <c:pt idx="1001">
                  <c:v>68.108368326732688</c:v>
                </c:pt>
                <c:pt idx="1002">
                  <c:v>68.109002415841573</c:v>
                </c:pt>
                <c:pt idx="1003">
                  <c:v>68.110323336633655</c:v>
                </c:pt>
                <c:pt idx="1004">
                  <c:v>68.111237861386115</c:v>
                </c:pt>
                <c:pt idx="1005">
                  <c:v>68.110742297029688</c:v>
                </c:pt>
                <c:pt idx="1006">
                  <c:v>68.110016287128701</c:v>
                </c:pt>
                <c:pt idx="1007">
                  <c:v>68.109183693069298</c:v>
                </c:pt>
                <c:pt idx="1008">
                  <c:v>68.106466326732644</c:v>
                </c:pt>
                <c:pt idx="1009">
                  <c:v>68.101112584158415</c:v>
                </c:pt>
                <c:pt idx="1010">
                  <c:v>68.0937982277228</c:v>
                </c:pt>
                <c:pt idx="1011">
                  <c:v>68.090740930693059</c:v>
                </c:pt>
                <c:pt idx="1012">
                  <c:v>68.08886027722771</c:v>
                </c:pt>
                <c:pt idx="1013">
                  <c:v>68.08969299009901</c:v>
                </c:pt>
                <c:pt idx="1014">
                  <c:v>68.08732594059407</c:v>
                </c:pt>
                <c:pt idx="1015">
                  <c:v>68.086427485148477</c:v>
                </c:pt>
                <c:pt idx="1016">
                  <c:v>68.085608504950486</c:v>
                </c:pt>
                <c:pt idx="1017">
                  <c:v>68.084125782178205</c:v>
                </c:pt>
                <c:pt idx="1018">
                  <c:v>68.084796960396034</c:v>
                </c:pt>
                <c:pt idx="1019">
                  <c:v>68.084578871287107</c:v>
                </c:pt>
                <c:pt idx="1020">
                  <c:v>68.083291079207882</c:v>
                </c:pt>
                <c:pt idx="1021">
                  <c:v>68.081274356435642</c:v>
                </c:pt>
                <c:pt idx="1022">
                  <c:v>68.079513049504939</c:v>
                </c:pt>
                <c:pt idx="1023">
                  <c:v>68.077990514851507</c:v>
                </c:pt>
                <c:pt idx="1024">
                  <c:v>68.078371227722798</c:v>
                </c:pt>
                <c:pt idx="1025">
                  <c:v>68.077917732673271</c:v>
                </c:pt>
                <c:pt idx="1026">
                  <c:v>68.078379603960414</c:v>
                </c:pt>
                <c:pt idx="1027">
                  <c:v>68.078578504950485</c:v>
                </c:pt>
                <c:pt idx="1028">
                  <c:v>68.085358158415843</c:v>
                </c:pt>
                <c:pt idx="1029">
                  <c:v>68.090962485148523</c:v>
                </c:pt>
                <c:pt idx="1030">
                  <c:v>68.095236366336621</c:v>
                </c:pt>
                <c:pt idx="1031">
                  <c:v>68.096235059405942</c:v>
                </c:pt>
                <c:pt idx="1032">
                  <c:v>68.096302722772279</c:v>
                </c:pt>
                <c:pt idx="1033">
                  <c:v>68.091669712871294</c:v>
                </c:pt>
                <c:pt idx="1034">
                  <c:v>68.084918534653482</c:v>
                </c:pt>
                <c:pt idx="1035">
                  <c:v>68.080940683168308</c:v>
                </c:pt>
                <c:pt idx="1036">
                  <c:v>68.080636633663374</c:v>
                </c:pt>
                <c:pt idx="1037">
                  <c:v>68.080390534653461</c:v>
                </c:pt>
                <c:pt idx="1038">
                  <c:v>68.083804643564335</c:v>
                </c:pt>
                <c:pt idx="1039">
                  <c:v>68.094783435643592</c:v>
                </c:pt>
                <c:pt idx="1040">
                  <c:v>68.103213485148487</c:v>
                </c:pt>
                <c:pt idx="1041">
                  <c:v>68.109313207920792</c:v>
                </c:pt>
                <c:pt idx="1042">
                  <c:v>68.116725415841614</c:v>
                </c:pt>
                <c:pt idx="1043">
                  <c:v>68.119267039603969</c:v>
                </c:pt>
                <c:pt idx="1044">
                  <c:v>68.12028831683169</c:v>
                </c:pt>
                <c:pt idx="1045">
                  <c:v>68.116033356435651</c:v>
                </c:pt>
                <c:pt idx="1046">
                  <c:v>68.110071000000019</c:v>
                </c:pt>
                <c:pt idx="1047">
                  <c:v>68.106186188118784</c:v>
                </c:pt>
                <c:pt idx="1048">
                  <c:v>68.104266039603971</c:v>
                </c:pt>
                <c:pt idx="1049">
                  <c:v>68.104782059405949</c:v>
                </c:pt>
                <c:pt idx="1050">
                  <c:v>68.112145287128712</c:v>
                </c:pt>
                <c:pt idx="1051">
                  <c:v>68.122976891089124</c:v>
                </c:pt>
                <c:pt idx="1052">
                  <c:v>68.129395722772301</c:v>
                </c:pt>
                <c:pt idx="1053">
                  <c:v>68.134920386138603</c:v>
                </c:pt>
                <c:pt idx="1054">
                  <c:v>68.144209990099029</c:v>
                </c:pt>
                <c:pt idx="1055">
                  <c:v>68.153156970297033</c:v>
                </c:pt>
                <c:pt idx="1056">
                  <c:v>68.16065600990099</c:v>
                </c:pt>
                <c:pt idx="1057">
                  <c:v>68.163934267326724</c:v>
                </c:pt>
                <c:pt idx="1058">
                  <c:v>68.166787297029686</c:v>
                </c:pt>
                <c:pt idx="1059">
                  <c:v>68.168590683168347</c:v>
                </c:pt>
                <c:pt idx="1060">
                  <c:v>68.170742495049538</c:v>
                </c:pt>
                <c:pt idx="1061">
                  <c:v>68.174490376237628</c:v>
                </c:pt>
                <c:pt idx="1062">
                  <c:v>68.179804841584158</c:v>
                </c:pt>
                <c:pt idx="1063">
                  <c:v>68.185611019801982</c:v>
                </c:pt>
                <c:pt idx="1064">
                  <c:v>68.18819240594064</c:v>
                </c:pt>
                <c:pt idx="1065">
                  <c:v>68.187986564356422</c:v>
                </c:pt>
                <c:pt idx="1066">
                  <c:v>68.18587213861386</c:v>
                </c:pt>
                <c:pt idx="1067">
                  <c:v>68.179295029702985</c:v>
                </c:pt>
                <c:pt idx="1068">
                  <c:v>68.169966930693064</c:v>
                </c:pt>
                <c:pt idx="1069">
                  <c:v>68.164637356435648</c:v>
                </c:pt>
                <c:pt idx="1070">
                  <c:v>68.160444881188113</c:v>
                </c:pt>
                <c:pt idx="1071">
                  <c:v>68.155618158415848</c:v>
                </c:pt>
                <c:pt idx="1072">
                  <c:v>68.151560346534652</c:v>
                </c:pt>
                <c:pt idx="1073">
                  <c:v>68.149203435643585</c:v>
                </c:pt>
                <c:pt idx="1074">
                  <c:v>68.147761287128702</c:v>
                </c:pt>
                <c:pt idx="1075">
                  <c:v>68.14493611881187</c:v>
                </c:pt>
                <c:pt idx="1076">
                  <c:v>68.143506881188102</c:v>
                </c:pt>
                <c:pt idx="1077">
                  <c:v>68.139154465346564</c:v>
                </c:pt>
                <c:pt idx="1078">
                  <c:v>68.135644079207935</c:v>
                </c:pt>
                <c:pt idx="1079">
                  <c:v>68.131276198019805</c:v>
                </c:pt>
                <c:pt idx="1080">
                  <c:v>68.127197861386122</c:v>
                </c:pt>
                <c:pt idx="1081">
                  <c:v>68.123651039603956</c:v>
                </c:pt>
                <c:pt idx="1082">
                  <c:v>68.12139880198022</c:v>
                </c:pt>
                <c:pt idx="1083">
                  <c:v>68.119214970297008</c:v>
                </c:pt>
                <c:pt idx="1084">
                  <c:v>68.118476574257443</c:v>
                </c:pt>
                <c:pt idx="1085">
                  <c:v>68.118714811881162</c:v>
                </c:pt>
                <c:pt idx="1086">
                  <c:v>68.119048693069317</c:v>
                </c:pt>
                <c:pt idx="1087">
                  <c:v>68.118489633663401</c:v>
                </c:pt>
                <c:pt idx="1088">
                  <c:v>68.114688930693049</c:v>
                </c:pt>
                <c:pt idx="1089">
                  <c:v>68.106025306930675</c:v>
                </c:pt>
                <c:pt idx="1090">
                  <c:v>68.090620227722766</c:v>
                </c:pt>
                <c:pt idx="1091">
                  <c:v>68.079183623762361</c:v>
                </c:pt>
                <c:pt idx="1092">
                  <c:v>68.069275990098987</c:v>
                </c:pt>
                <c:pt idx="1093">
                  <c:v>68.059222950495055</c:v>
                </c:pt>
                <c:pt idx="1094">
                  <c:v>68.051784326732658</c:v>
                </c:pt>
                <c:pt idx="1095">
                  <c:v>68.044660990099004</c:v>
                </c:pt>
                <c:pt idx="1096">
                  <c:v>68.037419841584153</c:v>
                </c:pt>
                <c:pt idx="1097">
                  <c:v>68.029685821782166</c:v>
                </c:pt>
                <c:pt idx="1098">
                  <c:v>68.018123336633664</c:v>
                </c:pt>
                <c:pt idx="1099">
                  <c:v>68.008151683168293</c:v>
                </c:pt>
                <c:pt idx="1100">
                  <c:v>67.995769455445526</c:v>
                </c:pt>
                <c:pt idx="1101">
                  <c:v>67.979305762376242</c:v>
                </c:pt>
                <c:pt idx="1102">
                  <c:v>67.961903089108915</c:v>
                </c:pt>
                <c:pt idx="1103">
                  <c:v>67.944621633663388</c:v>
                </c:pt>
                <c:pt idx="1104">
                  <c:v>67.933788623762382</c:v>
                </c:pt>
                <c:pt idx="1105">
                  <c:v>67.926831732673293</c:v>
                </c:pt>
                <c:pt idx="1106">
                  <c:v>67.923324089108917</c:v>
                </c:pt>
                <c:pt idx="1107">
                  <c:v>67.919273673267298</c:v>
                </c:pt>
                <c:pt idx="1108">
                  <c:v>67.915847861386126</c:v>
                </c:pt>
                <c:pt idx="1109">
                  <c:v>67.911474287128698</c:v>
                </c:pt>
                <c:pt idx="1110">
                  <c:v>67.900463643564365</c:v>
                </c:pt>
                <c:pt idx="1111">
                  <c:v>67.880891237623771</c:v>
                </c:pt>
                <c:pt idx="1112">
                  <c:v>67.868616871287131</c:v>
                </c:pt>
                <c:pt idx="1113">
                  <c:v>67.856335831683168</c:v>
                </c:pt>
                <c:pt idx="1114">
                  <c:v>67.848703752475231</c:v>
                </c:pt>
                <c:pt idx="1115">
                  <c:v>67.842799495049547</c:v>
                </c:pt>
                <c:pt idx="1116">
                  <c:v>67.83781216831683</c:v>
                </c:pt>
                <c:pt idx="1117">
                  <c:v>67.833979207920748</c:v>
                </c:pt>
                <c:pt idx="1118">
                  <c:v>67.833184198019808</c:v>
                </c:pt>
                <c:pt idx="1119">
                  <c:v>67.826276900990109</c:v>
                </c:pt>
                <c:pt idx="1120">
                  <c:v>67.8190067128713</c:v>
                </c:pt>
                <c:pt idx="1121">
                  <c:v>67.808490831683173</c:v>
                </c:pt>
                <c:pt idx="1122">
                  <c:v>67.800926782178209</c:v>
                </c:pt>
                <c:pt idx="1123">
                  <c:v>67.792922900990106</c:v>
                </c:pt>
                <c:pt idx="1124">
                  <c:v>67.789352435643579</c:v>
                </c:pt>
                <c:pt idx="1125">
                  <c:v>67.788839930693072</c:v>
                </c:pt>
                <c:pt idx="1126">
                  <c:v>67.793528178217784</c:v>
                </c:pt>
                <c:pt idx="1127">
                  <c:v>67.798369594059423</c:v>
                </c:pt>
                <c:pt idx="1128">
                  <c:v>67.802829841584128</c:v>
                </c:pt>
                <c:pt idx="1129">
                  <c:v>67.803332811881219</c:v>
                </c:pt>
                <c:pt idx="1130">
                  <c:v>67.802124425742576</c:v>
                </c:pt>
                <c:pt idx="1131">
                  <c:v>67.796798871287095</c:v>
                </c:pt>
                <c:pt idx="1132">
                  <c:v>67.790050019801953</c:v>
                </c:pt>
                <c:pt idx="1133">
                  <c:v>67.78770005940595</c:v>
                </c:pt>
                <c:pt idx="1134">
                  <c:v>67.788455633663389</c:v>
                </c:pt>
                <c:pt idx="1135">
                  <c:v>67.790379524752439</c:v>
                </c:pt>
                <c:pt idx="1136">
                  <c:v>67.797958495049542</c:v>
                </c:pt>
                <c:pt idx="1137">
                  <c:v>67.804586801980193</c:v>
                </c:pt>
                <c:pt idx="1138">
                  <c:v>67.809223891089147</c:v>
                </c:pt>
                <c:pt idx="1139">
                  <c:v>67.813850455445532</c:v>
                </c:pt>
                <c:pt idx="1140">
                  <c:v>67.818989217821809</c:v>
                </c:pt>
                <c:pt idx="1141">
                  <c:v>67.82229387128713</c:v>
                </c:pt>
                <c:pt idx="1142">
                  <c:v>67.824041910891111</c:v>
                </c:pt>
                <c:pt idx="1143">
                  <c:v>67.825450079207954</c:v>
                </c:pt>
                <c:pt idx="1144">
                  <c:v>67.82673635643566</c:v>
                </c:pt>
                <c:pt idx="1145">
                  <c:v>67.830367990099035</c:v>
                </c:pt>
                <c:pt idx="1146">
                  <c:v>67.834909178217842</c:v>
                </c:pt>
                <c:pt idx="1147">
                  <c:v>67.841699445544535</c:v>
                </c:pt>
                <c:pt idx="1148">
                  <c:v>67.84592090099008</c:v>
                </c:pt>
                <c:pt idx="1149">
                  <c:v>67.847674356435647</c:v>
                </c:pt>
                <c:pt idx="1150">
                  <c:v>67.85032481188118</c:v>
                </c:pt>
                <c:pt idx="1151">
                  <c:v>67.850461019801969</c:v>
                </c:pt>
                <c:pt idx="1152">
                  <c:v>67.852653712871273</c:v>
                </c:pt>
                <c:pt idx="1153">
                  <c:v>67.851383079207935</c:v>
                </c:pt>
                <c:pt idx="1154">
                  <c:v>67.852420475247484</c:v>
                </c:pt>
                <c:pt idx="1155">
                  <c:v>67.854496366336619</c:v>
                </c:pt>
                <c:pt idx="1156">
                  <c:v>67.858694999999983</c:v>
                </c:pt>
                <c:pt idx="1157">
                  <c:v>67.866042118811876</c:v>
                </c:pt>
                <c:pt idx="1158">
                  <c:v>67.870933168316824</c:v>
                </c:pt>
                <c:pt idx="1159">
                  <c:v>67.873639326732658</c:v>
                </c:pt>
                <c:pt idx="1160">
                  <c:v>67.876772029702963</c:v>
                </c:pt>
                <c:pt idx="1161">
                  <c:v>67.877574544554435</c:v>
                </c:pt>
                <c:pt idx="1162">
                  <c:v>67.875403970297</c:v>
                </c:pt>
                <c:pt idx="1163">
                  <c:v>67.872603633663374</c:v>
                </c:pt>
                <c:pt idx="1164">
                  <c:v>67.87124423762377</c:v>
                </c:pt>
                <c:pt idx="1165">
                  <c:v>67.871518168316854</c:v>
                </c:pt>
                <c:pt idx="1166">
                  <c:v>67.872283148514811</c:v>
                </c:pt>
                <c:pt idx="1167">
                  <c:v>67.87324349504955</c:v>
                </c:pt>
                <c:pt idx="1168">
                  <c:v>67.868711633663381</c:v>
                </c:pt>
                <c:pt idx="1169">
                  <c:v>67.862895425742579</c:v>
                </c:pt>
                <c:pt idx="1170">
                  <c:v>67.857767930693086</c:v>
                </c:pt>
                <c:pt idx="1171">
                  <c:v>67.84866784158416</c:v>
                </c:pt>
                <c:pt idx="1172">
                  <c:v>67.842285891089134</c:v>
                </c:pt>
                <c:pt idx="1173">
                  <c:v>67.830013366336601</c:v>
                </c:pt>
                <c:pt idx="1174">
                  <c:v>67.818059900990107</c:v>
                </c:pt>
                <c:pt idx="1175">
                  <c:v>67.808624792079186</c:v>
                </c:pt>
                <c:pt idx="1176">
                  <c:v>67.797513029702984</c:v>
                </c:pt>
                <c:pt idx="1177">
                  <c:v>67.786487495049514</c:v>
                </c:pt>
                <c:pt idx="1178">
                  <c:v>67.769972504950516</c:v>
                </c:pt>
                <c:pt idx="1179">
                  <c:v>67.758412762376253</c:v>
                </c:pt>
                <c:pt idx="1180">
                  <c:v>67.740250128712844</c:v>
                </c:pt>
                <c:pt idx="1181">
                  <c:v>67.722937940594065</c:v>
                </c:pt>
                <c:pt idx="1182">
                  <c:v>67.713029019801979</c:v>
                </c:pt>
                <c:pt idx="1183">
                  <c:v>67.701110831683181</c:v>
                </c:pt>
                <c:pt idx="1184">
                  <c:v>67.688120465346543</c:v>
                </c:pt>
                <c:pt idx="1185">
                  <c:v>67.667991198019806</c:v>
                </c:pt>
                <c:pt idx="1186">
                  <c:v>67.657872603960385</c:v>
                </c:pt>
                <c:pt idx="1187">
                  <c:v>67.648757356435624</c:v>
                </c:pt>
                <c:pt idx="1188">
                  <c:v>67.640192227722778</c:v>
                </c:pt>
                <c:pt idx="1189">
                  <c:v>67.628900257425755</c:v>
                </c:pt>
                <c:pt idx="1190">
                  <c:v>67.611398940594029</c:v>
                </c:pt>
                <c:pt idx="1191">
                  <c:v>67.572367227722765</c:v>
                </c:pt>
                <c:pt idx="1192">
                  <c:v>67.526797148514859</c:v>
                </c:pt>
                <c:pt idx="1193">
                  <c:v>67.474438732673278</c:v>
                </c:pt>
                <c:pt idx="1194">
                  <c:v>67.43260056435642</c:v>
                </c:pt>
                <c:pt idx="1195">
                  <c:v>67.389002940594068</c:v>
                </c:pt>
                <c:pt idx="1196">
                  <c:v>67.339025455445537</c:v>
                </c:pt>
                <c:pt idx="1197">
                  <c:v>67.288853118811886</c:v>
                </c:pt>
                <c:pt idx="1198">
                  <c:v>67.225489346534644</c:v>
                </c:pt>
                <c:pt idx="1199">
                  <c:v>67.15394540594059</c:v>
                </c:pt>
                <c:pt idx="1200">
                  <c:v>67.075019227722748</c:v>
                </c:pt>
                <c:pt idx="1201">
                  <c:v>67.003505514851497</c:v>
                </c:pt>
                <c:pt idx="1202">
                  <c:v>66.934565148514849</c:v>
                </c:pt>
                <c:pt idx="1203">
                  <c:v>66.88524046534657</c:v>
                </c:pt>
                <c:pt idx="1204">
                  <c:v>66.845967940594051</c:v>
                </c:pt>
                <c:pt idx="1205">
                  <c:v>66.825641811881155</c:v>
                </c:pt>
                <c:pt idx="1206">
                  <c:v>66.81124493069305</c:v>
                </c:pt>
                <c:pt idx="1207">
                  <c:v>66.797755079207946</c:v>
                </c:pt>
                <c:pt idx="1208">
                  <c:v>66.79022846534653</c:v>
                </c:pt>
                <c:pt idx="1209">
                  <c:v>66.780811792079206</c:v>
                </c:pt>
                <c:pt idx="1210">
                  <c:v>66.770589267326727</c:v>
                </c:pt>
                <c:pt idx="1211">
                  <c:v>66.750594920792082</c:v>
                </c:pt>
                <c:pt idx="1212">
                  <c:v>66.719805019801967</c:v>
                </c:pt>
                <c:pt idx="1213">
                  <c:v>66.696405039603945</c:v>
                </c:pt>
                <c:pt idx="1214">
                  <c:v>66.678778950495058</c:v>
                </c:pt>
                <c:pt idx="1215">
                  <c:v>66.65771844554456</c:v>
                </c:pt>
                <c:pt idx="1216">
                  <c:v>66.642607039603973</c:v>
                </c:pt>
                <c:pt idx="1217">
                  <c:v>66.637072158415876</c:v>
                </c:pt>
                <c:pt idx="1218">
                  <c:v>66.634145217821768</c:v>
                </c:pt>
                <c:pt idx="1219">
                  <c:v>66.630900980198035</c:v>
                </c:pt>
                <c:pt idx="1220">
                  <c:v>66.625921267326746</c:v>
                </c:pt>
                <c:pt idx="1221">
                  <c:v>66.621314188118774</c:v>
                </c:pt>
                <c:pt idx="1222">
                  <c:v>66.606521336633662</c:v>
                </c:pt>
                <c:pt idx="1223">
                  <c:v>66.582767613861364</c:v>
                </c:pt>
                <c:pt idx="1224">
                  <c:v>66.552795009901004</c:v>
                </c:pt>
                <c:pt idx="1225">
                  <c:v>66.529453009901005</c:v>
                </c:pt>
                <c:pt idx="1226">
                  <c:v>66.490175029702954</c:v>
                </c:pt>
                <c:pt idx="1227">
                  <c:v>66.45697814851485</c:v>
                </c:pt>
                <c:pt idx="1228">
                  <c:v>66.417166851485163</c:v>
                </c:pt>
                <c:pt idx="1229">
                  <c:v>66.393658376237639</c:v>
                </c:pt>
                <c:pt idx="1230">
                  <c:v>66.371519009900979</c:v>
                </c:pt>
                <c:pt idx="1231">
                  <c:v>66.337167554455434</c:v>
                </c:pt>
                <c:pt idx="1232">
                  <c:v>66.314168158415839</c:v>
                </c:pt>
                <c:pt idx="1233">
                  <c:v>66.288216396039587</c:v>
                </c:pt>
                <c:pt idx="1234">
                  <c:v>66.25111796039603</c:v>
                </c:pt>
                <c:pt idx="1235">
                  <c:v>66.205386138613861</c:v>
                </c:pt>
                <c:pt idx="1236">
                  <c:v>66.163814425742615</c:v>
                </c:pt>
                <c:pt idx="1237">
                  <c:v>66.104399277227742</c:v>
                </c:pt>
                <c:pt idx="1238">
                  <c:v>66.037115247524738</c:v>
                </c:pt>
                <c:pt idx="1239">
                  <c:v>65.960931930693064</c:v>
                </c:pt>
                <c:pt idx="1240">
                  <c:v>65.87651172277225</c:v>
                </c:pt>
                <c:pt idx="1241">
                  <c:v>65.792078316831663</c:v>
                </c:pt>
                <c:pt idx="1242">
                  <c:v>65.719338138613878</c:v>
                </c:pt>
                <c:pt idx="1243">
                  <c:v>65.655396514851475</c:v>
                </c:pt>
                <c:pt idx="1244">
                  <c:v>65.588497851485158</c:v>
                </c:pt>
                <c:pt idx="1245">
                  <c:v>65.525884237623714</c:v>
                </c:pt>
                <c:pt idx="1246">
                  <c:v>65.463624722772295</c:v>
                </c:pt>
                <c:pt idx="1247">
                  <c:v>65.393034900990074</c:v>
                </c:pt>
                <c:pt idx="1248">
                  <c:v>65.306762514851485</c:v>
                </c:pt>
                <c:pt idx="1249">
                  <c:v>65.201717831683212</c:v>
                </c:pt>
                <c:pt idx="1250">
                  <c:v>65.062690603960405</c:v>
                </c:pt>
                <c:pt idx="1251">
                  <c:v>64.905013376237605</c:v>
                </c:pt>
                <c:pt idx="1252">
                  <c:v>64.735823257425736</c:v>
                </c:pt>
                <c:pt idx="1253">
                  <c:v>64.578385316831685</c:v>
                </c:pt>
                <c:pt idx="1254">
                  <c:v>64.427944960396033</c:v>
                </c:pt>
                <c:pt idx="1255">
                  <c:v>64.270484455445555</c:v>
                </c:pt>
                <c:pt idx="1256">
                  <c:v>64.125303237623754</c:v>
                </c:pt>
                <c:pt idx="1257">
                  <c:v>63.97181074257427</c:v>
                </c:pt>
                <c:pt idx="1258">
                  <c:v>63.821449999999999</c:v>
                </c:pt>
                <c:pt idx="1259">
                  <c:v>63.663460891089095</c:v>
                </c:pt>
                <c:pt idx="1260">
                  <c:v>63.498517277227698</c:v>
                </c:pt>
                <c:pt idx="1261">
                  <c:v>63.331342584158442</c:v>
                </c:pt>
                <c:pt idx="1262">
                  <c:v>63.158716277227732</c:v>
                </c:pt>
                <c:pt idx="1263">
                  <c:v>62.993315306930725</c:v>
                </c:pt>
                <c:pt idx="1264">
                  <c:v>62.826688722772268</c:v>
                </c:pt>
                <c:pt idx="1265">
                  <c:v>62.670088366336628</c:v>
                </c:pt>
                <c:pt idx="1266">
                  <c:v>62.517126366336647</c:v>
                </c:pt>
                <c:pt idx="1267">
                  <c:v>62.377239950495053</c:v>
                </c:pt>
                <c:pt idx="1268">
                  <c:v>62.242810821782186</c:v>
                </c:pt>
                <c:pt idx="1269">
                  <c:v>62.111463623762383</c:v>
                </c:pt>
                <c:pt idx="1270">
                  <c:v>61.981682148514871</c:v>
                </c:pt>
                <c:pt idx="1271">
                  <c:v>61.844110643564356</c:v>
                </c:pt>
                <c:pt idx="1272">
                  <c:v>61.708071445544569</c:v>
                </c:pt>
                <c:pt idx="1273">
                  <c:v>61.556255237623752</c:v>
                </c:pt>
                <c:pt idx="1274">
                  <c:v>61.399260732673277</c:v>
                </c:pt>
                <c:pt idx="1275">
                  <c:v>61.214016297029687</c:v>
                </c:pt>
                <c:pt idx="1276">
                  <c:v>61.023249663366343</c:v>
                </c:pt>
                <c:pt idx="1277">
                  <c:v>60.828113316831676</c:v>
                </c:pt>
                <c:pt idx="1278">
                  <c:v>60.663571178217829</c:v>
                </c:pt>
                <c:pt idx="1279">
                  <c:v>60.524324059405949</c:v>
                </c:pt>
                <c:pt idx="1280">
                  <c:v>60.419327633663379</c:v>
                </c:pt>
                <c:pt idx="1281">
                  <c:v>60.351737811881208</c:v>
                </c:pt>
                <c:pt idx="1282">
                  <c:v>60.304004108910895</c:v>
                </c:pt>
                <c:pt idx="1283">
                  <c:v>60.281178138613839</c:v>
                </c:pt>
                <c:pt idx="1284">
                  <c:v>60.277973970297055</c:v>
                </c:pt>
                <c:pt idx="1285">
                  <c:v>60.27944002970299</c:v>
                </c:pt>
                <c:pt idx="1286">
                  <c:v>60.278253623762382</c:v>
                </c:pt>
                <c:pt idx="1287">
                  <c:v>60.27552748514848</c:v>
                </c:pt>
                <c:pt idx="1288">
                  <c:v>60.273477683168338</c:v>
                </c:pt>
                <c:pt idx="1289">
                  <c:v>60.267162237623751</c:v>
                </c:pt>
                <c:pt idx="1290">
                  <c:v>60.254516762376227</c:v>
                </c:pt>
                <c:pt idx="1291">
                  <c:v>60.23978549504951</c:v>
                </c:pt>
                <c:pt idx="1292">
                  <c:v>60.218648257425755</c:v>
                </c:pt>
                <c:pt idx="1293">
                  <c:v>60.201193257425778</c:v>
                </c:pt>
                <c:pt idx="1294">
                  <c:v>60.182461405940586</c:v>
                </c:pt>
                <c:pt idx="1295">
                  <c:v>60.166571871287147</c:v>
                </c:pt>
                <c:pt idx="1296">
                  <c:v>60.159409425742531</c:v>
                </c:pt>
                <c:pt idx="1297">
                  <c:v>60.158557910891105</c:v>
                </c:pt>
                <c:pt idx="1298">
                  <c:v>60.157881544554478</c:v>
                </c:pt>
                <c:pt idx="1299">
                  <c:v>60.155272910891057</c:v>
                </c:pt>
                <c:pt idx="1300">
                  <c:v>60.149558356435627</c:v>
                </c:pt>
                <c:pt idx="1301">
                  <c:v>60.142520693069315</c:v>
                </c:pt>
                <c:pt idx="1302">
                  <c:v>60.134131702970315</c:v>
                </c:pt>
                <c:pt idx="1303">
                  <c:v>60.126947564356406</c:v>
                </c:pt>
                <c:pt idx="1304">
                  <c:v>60.119795475247521</c:v>
                </c:pt>
                <c:pt idx="1305">
                  <c:v>60.117761475247541</c:v>
                </c:pt>
                <c:pt idx="1306">
                  <c:v>60.117843227722751</c:v>
                </c:pt>
                <c:pt idx="1307">
                  <c:v>60.120250475247531</c:v>
                </c:pt>
                <c:pt idx="1308">
                  <c:v>60.116168831683147</c:v>
                </c:pt>
                <c:pt idx="1309">
                  <c:v>60.109773198019795</c:v>
                </c:pt>
                <c:pt idx="1310">
                  <c:v>60.101030603960403</c:v>
                </c:pt>
                <c:pt idx="1311">
                  <c:v>60.080187108910884</c:v>
                </c:pt>
                <c:pt idx="1312">
                  <c:v>60.054236396039613</c:v>
                </c:pt>
                <c:pt idx="1313">
                  <c:v>60.023641663366341</c:v>
                </c:pt>
                <c:pt idx="1314">
                  <c:v>60.000965108910897</c:v>
                </c:pt>
                <c:pt idx="1315">
                  <c:v>59.976113643564339</c:v>
                </c:pt>
                <c:pt idx="1316">
                  <c:v>59.960493297029686</c:v>
                </c:pt>
                <c:pt idx="1317">
                  <c:v>59.943600198019773</c:v>
                </c:pt>
                <c:pt idx="1318">
                  <c:v>59.926213514851518</c:v>
                </c:pt>
                <c:pt idx="1319">
                  <c:v>59.891455693069311</c:v>
                </c:pt>
                <c:pt idx="1320">
                  <c:v>59.855122891089117</c:v>
                </c:pt>
                <c:pt idx="1321">
                  <c:v>59.819529000000017</c:v>
                </c:pt>
                <c:pt idx="1322">
                  <c:v>59.790689544554468</c:v>
                </c:pt>
                <c:pt idx="1323">
                  <c:v>59.759319574257425</c:v>
                </c:pt>
                <c:pt idx="1324">
                  <c:v>59.713166267326763</c:v>
                </c:pt>
                <c:pt idx="1325">
                  <c:v>59.646462712871291</c:v>
                </c:pt>
                <c:pt idx="1326">
                  <c:v>59.57362761386139</c:v>
                </c:pt>
                <c:pt idx="1327">
                  <c:v>59.491008297029694</c:v>
                </c:pt>
                <c:pt idx="1328">
                  <c:v>59.408274990098981</c:v>
                </c:pt>
                <c:pt idx="1329">
                  <c:v>59.325168366336619</c:v>
                </c:pt>
                <c:pt idx="1330">
                  <c:v>59.250055059405952</c:v>
                </c:pt>
                <c:pt idx="1331">
                  <c:v>59.185710554455412</c:v>
                </c:pt>
                <c:pt idx="1332">
                  <c:v>59.131039475247547</c:v>
                </c:pt>
                <c:pt idx="1333">
                  <c:v>59.06146258415842</c:v>
                </c:pt>
                <c:pt idx="1334">
                  <c:v>58.984055861386125</c:v>
                </c:pt>
                <c:pt idx="1335">
                  <c:v>58.903253920792096</c:v>
                </c:pt>
                <c:pt idx="1336">
                  <c:v>58.818079198019788</c:v>
                </c:pt>
                <c:pt idx="1337">
                  <c:v>58.751707722772281</c:v>
                </c:pt>
                <c:pt idx="1338">
                  <c:v>58.688529772277199</c:v>
                </c:pt>
                <c:pt idx="1339">
                  <c:v>58.628991396039616</c:v>
                </c:pt>
                <c:pt idx="1340">
                  <c:v>58.573689693069319</c:v>
                </c:pt>
                <c:pt idx="1341">
                  <c:v>58.499399603960406</c:v>
                </c:pt>
                <c:pt idx="1342">
                  <c:v>58.422068089108912</c:v>
                </c:pt>
                <c:pt idx="1343">
                  <c:v>58.338931247524769</c:v>
                </c:pt>
                <c:pt idx="1344">
                  <c:v>58.256884841584167</c:v>
                </c:pt>
                <c:pt idx="1345">
                  <c:v>58.182733158415857</c:v>
                </c:pt>
                <c:pt idx="1346">
                  <c:v>58.121694970297014</c:v>
                </c:pt>
                <c:pt idx="1347">
                  <c:v>58.067107257425754</c:v>
                </c:pt>
                <c:pt idx="1348">
                  <c:v>58.003212247524772</c:v>
                </c:pt>
                <c:pt idx="1349">
                  <c:v>57.91856922772277</c:v>
                </c:pt>
                <c:pt idx="1350">
                  <c:v>57.82718176237622</c:v>
                </c:pt>
                <c:pt idx="1351">
                  <c:v>57.712794108910899</c:v>
                </c:pt>
                <c:pt idx="1352">
                  <c:v>57.618597277227714</c:v>
                </c:pt>
                <c:pt idx="1353">
                  <c:v>57.541816198019788</c:v>
                </c:pt>
                <c:pt idx="1354">
                  <c:v>57.477055514851486</c:v>
                </c:pt>
                <c:pt idx="1355">
                  <c:v>57.427420356435633</c:v>
                </c:pt>
                <c:pt idx="1356">
                  <c:v>57.389208257425736</c:v>
                </c:pt>
                <c:pt idx="1357">
                  <c:v>57.348268504950518</c:v>
                </c:pt>
                <c:pt idx="1358">
                  <c:v>57.312242356435632</c:v>
                </c:pt>
                <c:pt idx="1359">
                  <c:v>57.272370594059424</c:v>
                </c:pt>
                <c:pt idx="1360">
                  <c:v>57.238254386138614</c:v>
                </c:pt>
                <c:pt idx="1361">
                  <c:v>57.217264633663348</c:v>
                </c:pt>
                <c:pt idx="1362">
                  <c:v>57.204109851485143</c:v>
                </c:pt>
                <c:pt idx="1363">
                  <c:v>57.194178168316817</c:v>
                </c:pt>
                <c:pt idx="1364">
                  <c:v>57.186412405940587</c:v>
                </c:pt>
                <c:pt idx="1365">
                  <c:v>57.173327633663369</c:v>
                </c:pt>
                <c:pt idx="1366">
                  <c:v>57.160367148514858</c:v>
                </c:pt>
                <c:pt idx="1367">
                  <c:v>57.158131198019802</c:v>
                </c:pt>
                <c:pt idx="1368">
                  <c:v>57.158990475247514</c:v>
                </c:pt>
                <c:pt idx="1369">
                  <c:v>57.171044445544545</c:v>
                </c:pt>
                <c:pt idx="1370">
                  <c:v>57.181477821782174</c:v>
                </c:pt>
                <c:pt idx="1371">
                  <c:v>57.192781693069321</c:v>
                </c:pt>
                <c:pt idx="1372">
                  <c:v>57.201077514851491</c:v>
                </c:pt>
                <c:pt idx="1373">
                  <c:v>57.204648603960379</c:v>
                </c:pt>
                <c:pt idx="1374">
                  <c:v>57.207852960396032</c:v>
                </c:pt>
                <c:pt idx="1375">
                  <c:v>57.21309512871288</c:v>
                </c:pt>
                <c:pt idx="1376">
                  <c:v>57.217397178217816</c:v>
                </c:pt>
                <c:pt idx="1377">
                  <c:v>57.224329524752513</c:v>
                </c:pt>
                <c:pt idx="1378">
                  <c:v>57.233555653465345</c:v>
                </c:pt>
                <c:pt idx="1379">
                  <c:v>57.242190128712878</c:v>
                </c:pt>
                <c:pt idx="1380">
                  <c:v>57.247025683168332</c:v>
                </c:pt>
                <c:pt idx="1381">
                  <c:v>57.24784705940592</c:v>
                </c:pt>
                <c:pt idx="1382">
                  <c:v>57.248981326732668</c:v>
                </c:pt>
                <c:pt idx="1383">
                  <c:v>57.248758475247556</c:v>
                </c:pt>
                <c:pt idx="1384">
                  <c:v>57.249110990098991</c:v>
                </c:pt>
                <c:pt idx="1385">
                  <c:v>57.249804356435654</c:v>
                </c:pt>
                <c:pt idx="1386">
                  <c:v>57.250230683168319</c:v>
                </c:pt>
                <c:pt idx="1387">
                  <c:v>57.249269019802</c:v>
                </c:pt>
                <c:pt idx="1388">
                  <c:v>57.244600722772297</c:v>
                </c:pt>
                <c:pt idx="1389">
                  <c:v>57.235507841584159</c:v>
                </c:pt>
                <c:pt idx="1390">
                  <c:v>57.228169386138596</c:v>
                </c:pt>
                <c:pt idx="1391">
                  <c:v>57.222697227722783</c:v>
                </c:pt>
                <c:pt idx="1392">
                  <c:v>57.22210613861386</c:v>
                </c:pt>
                <c:pt idx="1393">
                  <c:v>57.218936158415858</c:v>
                </c:pt>
                <c:pt idx="1394">
                  <c:v>57.212402663366348</c:v>
                </c:pt>
                <c:pt idx="1395">
                  <c:v>57.196775673267339</c:v>
                </c:pt>
                <c:pt idx="1396">
                  <c:v>57.170699970297022</c:v>
                </c:pt>
                <c:pt idx="1397">
                  <c:v>57.146933326732658</c:v>
                </c:pt>
                <c:pt idx="1398">
                  <c:v>57.127237475247533</c:v>
                </c:pt>
                <c:pt idx="1399">
                  <c:v>57.111497485148554</c:v>
                </c:pt>
                <c:pt idx="1400">
                  <c:v>57.10505039603958</c:v>
                </c:pt>
                <c:pt idx="1401">
                  <c:v>57.094450138613858</c:v>
                </c:pt>
                <c:pt idx="1402">
                  <c:v>57.078699663366329</c:v>
                </c:pt>
                <c:pt idx="1403">
                  <c:v>57.057964316831701</c:v>
                </c:pt>
                <c:pt idx="1404">
                  <c:v>57.015127712871276</c:v>
                </c:pt>
                <c:pt idx="1405">
                  <c:v>56.949645386138613</c:v>
                </c:pt>
                <c:pt idx="1406">
                  <c:v>56.846795594059408</c:v>
                </c:pt>
                <c:pt idx="1407">
                  <c:v>56.7469526534653</c:v>
                </c:pt>
                <c:pt idx="1408">
                  <c:v>56.664747920792074</c:v>
                </c:pt>
                <c:pt idx="1409">
                  <c:v>56.585434475247517</c:v>
                </c:pt>
                <c:pt idx="1410">
                  <c:v>56.524271623762374</c:v>
                </c:pt>
                <c:pt idx="1411">
                  <c:v>56.428085198019794</c:v>
                </c:pt>
                <c:pt idx="1412">
                  <c:v>56.310065396039612</c:v>
                </c:pt>
                <c:pt idx="1413">
                  <c:v>56.172521891089097</c:v>
                </c:pt>
                <c:pt idx="1414">
                  <c:v>56.062142574257415</c:v>
                </c:pt>
                <c:pt idx="1415">
                  <c:v>55.969618732673261</c:v>
                </c:pt>
                <c:pt idx="1416">
                  <c:v>55.898824920792073</c:v>
                </c:pt>
                <c:pt idx="1417">
                  <c:v>55.833336881188117</c:v>
                </c:pt>
                <c:pt idx="1418">
                  <c:v>55.754373980197997</c:v>
                </c:pt>
                <c:pt idx="1419">
                  <c:v>55.662977831683179</c:v>
                </c:pt>
                <c:pt idx="1420">
                  <c:v>55.578639782178193</c:v>
                </c:pt>
                <c:pt idx="1421">
                  <c:v>55.50404555445548</c:v>
                </c:pt>
                <c:pt idx="1422">
                  <c:v>55.454929049504976</c:v>
                </c:pt>
                <c:pt idx="1423">
                  <c:v>55.428825752475227</c:v>
                </c:pt>
                <c:pt idx="1424">
                  <c:v>55.421690693069323</c:v>
                </c:pt>
                <c:pt idx="1425">
                  <c:v>55.416040742574275</c:v>
                </c:pt>
                <c:pt idx="1426">
                  <c:v>55.404561069306936</c:v>
                </c:pt>
                <c:pt idx="1427">
                  <c:v>55.386415445544557</c:v>
                </c:pt>
                <c:pt idx="1428">
                  <c:v>55.359013445544548</c:v>
                </c:pt>
                <c:pt idx="1429">
                  <c:v>55.33161068316835</c:v>
                </c:pt>
                <c:pt idx="1430">
                  <c:v>55.32441342574257</c:v>
                </c:pt>
                <c:pt idx="1431">
                  <c:v>55.333852029702967</c:v>
                </c:pt>
                <c:pt idx="1432">
                  <c:v>55.344076247524761</c:v>
                </c:pt>
                <c:pt idx="1433">
                  <c:v>55.341794415841569</c:v>
                </c:pt>
                <c:pt idx="1434">
                  <c:v>55.338523376237625</c:v>
                </c:pt>
                <c:pt idx="1435">
                  <c:v>55.332333326732659</c:v>
                </c:pt>
                <c:pt idx="1436">
                  <c:v>55.33660741584157</c:v>
                </c:pt>
                <c:pt idx="1437">
                  <c:v>55.346224653465356</c:v>
                </c:pt>
                <c:pt idx="1438">
                  <c:v>55.354039881188086</c:v>
                </c:pt>
                <c:pt idx="1439">
                  <c:v>55.360002990098998</c:v>
                </c:pt>
                <c:pt idx="1440">
                  <c:v>55.367761841584169</c:v>
                </c:pt>
                <c:pt idx="1441">
                  <c:v>55.370715445544555</c:v>
                </c:pt>
                <c:pt idx="1442">
                  <c:v>55.37488622772279</c:v>
                </c:pt>
                <c:pt idx="1443">
                  <c:v>55.378511544554492</c:v>
                </c:pt>
                <c:pt idx="1444">
                  <c:v>55.382851029702977</c:v>
                </c:pt>
                <c:pt idx="1445">
                  <c:v>55.390996009900981</c:v>
                </c:pt>
                <c:pt idx="1446">
                  <c:v>55.401559900990122</c:v>
                </c:pt>
                <c:pt idx="1447">
                  <c:v>55.411626247524772</c:v>
                </c:pt>
                <c:pt idx="1448">
                  <c:v>55.416114633663362</c:v>
                </c:pt>
                <c:pt idx="1449">
                  <c:v>55.418748257425719</c:v>
                </c:pt>
                <c:pt idx="1450">
                  <c:v>55.4248083069307</c:v>
                </c:pt>
                <c:pt idx="1451">
                  <c:v>55.435037950495058</c:v>
                </c:pt>
                <c:pt idx="1452">
                  <c:v>55.449709237623793</c:v>
                </c:pt>
                <c:pt idx="1453">
                  <c:v>55.455410326732675</c:v>
                </c:pt>
                <c:pt idx="1454">
                  <c:v>55.458275049504941</c:v>
                </c:pt>
                <c:pt idx="1455">
                  <c:v>55.458921940594074</c:v>
                </c:pt>
                <c:pt idx="1456">
                  <c:v>55.45678937623763</c:v>
                </c:pt>
                <c:pt idx="1457">
                  <c:v>55.453472643564368</c:v>
                </c:pt>
                <c:pt idx="1458">
                  <c:v>55.450857247524759</c:v>
                </c:pt>
                <c:pt idx="1459">
                  <c:v>55.451061792079201</c:v>
                </c:pt>
                <c:pt idx="1460">
                  <c:v>55.453934287128753</c:v>
                </c:pt>
                <c:pt idx="1461">
                  <c:v>55.455892623762381</c:v>
                </c:pt>
                <c:pt idx="1462">
                  <c:v>55.454795306930698</c:v>
                </c:pt>
                <c:pt idx="1463">
                  <c:v>55.450731504950497</c:v>
                </c:pt>
                <c:pt idx="1464">
                  <c:v>55.444506584158404</c:v>
                </c:pt>
                <c:pt idx="1465">
                  <c:v>55.436531435643545</c:v>
                </c:pt>
                <c:pt idx="1466">
                  <c:v>55.428017039603965</c:v>
                </c:pt>
                <c:pt idx="1467">
                  <c:v>55.426512257425742</c:v>
                </c:pt>
                <c:pt idx="1468">
                  <c:v>55.426167356435613</c:v>
                </c:pt>
                <c:pt idx="1469">
                  <c:v>55.425844366336648</c:v>
                </c:pt>
                <c:pt idx="1470">
                  <c:v>55.424923039603932</c:v>
                </c:pt>
                <c:pt idx="1471">
                  <c:v>55.423907089108916</c:v>
                </c:pt>
                <c:pt idx="1472">
                  <c:v>55.421269910891077</c:v>
                </c:pt>
                <c:pt idx="1473">
                  <c:v>55.41744354455443</c:v>
                </c:pt>
                <c:pt idx="1474">
                  <c:v>55.414827079207932</c:v>
                </c:pt>
                <c:pt idx="1475">
                  <c:v>55.41081260396038</c:v>
                </c:pt>
                <c:pt idx="1476">
                  <c:v>55.408038891089106</c:v>
                </c:pt>
                <c:pt idx="1477">
                  <c:v>55.407090940594067</c:v>
                </c:pt>
                <c:pt idx="1478">
                  <c:v>55.407048920792072</c:v>
                </c:pt>
                <c:pt idx="1479">
                  <c:v>55.406268475247529</c:v>
                </c:pt>
                <c:pt idx="1480">
                  <c:v>55.406748039603976</c:v>
                </c:pt>
                <c:pt idx="1481">
                  <c:v>55.405200376237602</c:v>
                </c:pt>
                <c:pt idx="1482">
                  <c:v>55.401573722772277</c:v>
                </c:pt>
                <c:pt idx="1483">
                  <c:v>55.393992782178195</c:v>
                </c:pt>
                <c:pt idx="1484">
                  <c:v>55.385813792079205</c:v>
                </c:pt>
                <c:pt idx="1485">
                  <c:v>55.371171336633637</c:v>
                </c:pt>
                <c:pt idx="1486">
                  <c:v>55.363148613861412</c:v>
                </c:pt>
                <c:pt idx="1487">
                  <c:v>55.360481188118783</c:v>
                </c:pt>
                <c:pt idx="1488">
                  <c:v>55.359877257425701</c:v>
                </c:pt>
                <c:pt idx="1489">
                  <c:v>55.361858514851498</c:v>
                </c:pt>
                <c:pt idx="1490">
                  <c:v>55.365284376237611</c:v>
                </c:pt>
                <c:pt idx="1491">
                  <c:v>55.365100287128712</c:v>
                </c:pt>
                <c:pt idx="1492">
                  <c:v>55.361076405940629</c:v>
                </c:pt>
                <c:pt idx="1493">
                  <c:v>55.356641306930698</c:v>
                </c:pt>
                <c:pt idx="1494">
                  <c:v>55.351987326732676</c:v>
                </c:pt>
                <c:pt idx="1495">
                  <c:v>55.345247811881201</c:v>
                </c:pt>
                <c:pt idx="1496">
                  <c:v>55.340468594059395</c:v>
                </c:pt>
                <c:pt idx="1497">
                  <c:v>55.336378148514832</c:v>
                </c:pt>
                <c:pt idx="1498">
                  <c:v>55.332790564356422</c:v>
                </c:pt>
                <c:pt idx="1499">
                  <c:v>55.333596762376217</c:v>
                </c:pt>
                <c:pt idx="1500">
                  <c:v>55.33918763366335</c:v>
                </c:pt>
                <c:pt idx="1501">
                  <c:v>55.344963079207922</c:v>
                </c:pt>
                <c:pt idx="1502">
                  <c:v>55.35024578217822</c:v>
                </c:pt>
                <c:pt idx="1503">
                  <c:v>55.353762138613909</c:v>
                </c:pt>
                <c:pt idx="1504">
                  <c:v>55.354109613861397</c:v>
                </c:pt>
                <c:pt idx="1505">
                  <c:v>55.349287257425743</c:v>
                </c:pt>
                <c:pt idx="1506">
                  <c:v>55.346478435643569</c:v>
                </c:pt>
                <c:pt idx="1507">
                  <c:v>55.348094237623769</c:v>
                </c:pt>
                <c:pt idx="1508">
                  <c:v>55.356689029702999</c:v>
                </c:pt>
                <c:pt idx="1509">
                  <c:v>55.366779188118791</c:v>
                </c:pt>
                <c:pt idx="1510">
                  <c:v>55.378651673267349</c:v>
                </c:pt>
                <c:pt idx="1511">
                  <c:v>55.383408039603964</c:v>
                </c:pt>
                <c:pt idx="1512">
                  <c:v>55.384941059405897</c:v>
                </c:pt>
                <c:pt idx="1513">
                  <c:v>55.382396415841576</c:v>
                </c:pt>
                <c:pt idx="1514">
                  <c:v>55.382388841584159</c:v>
                </c:pt>
                <c:pt idx="1515">
                  <c:v>55.385708900990089</c:v>
                </c:pt>
                <c:pt idx="1516">
                  <c:v>55.390771544554461</c:v>
                </c:pt>
                <c:pt idx="1517">
                  <c:v>55.394795019801983</c:v>
                </c:pt>
                <c:pt idx="1518">
                  <c:v>55.397342227722767</c:v>
                </c:pt>
                <c:pt idx="1519">
                  <c:v>55.397322603960397</c:v>
                </c:pt>
                <c:pt idx="1520">
                  <c:v>55.396793108910899</c:v>
                </c:pt>
                <c:pt idx="1521">
                  <c:v>55.396908594059397</c:v>
                </c:pt>
                <c:pt idx="1522">
                  <c:v>55.402334742574268</c:v>
                </c:pt>
                <c:pt idx="1523">
                  <c:v>55.410106564356425</c:v>
                </c:pt>
                <c:pt idx="1524">
                  <c:v>55.420200762376226</c:v>
                </c:pt>
                <c:pt idx="1525">
                  <c:v>55.427895851485147</c:v>
                </c:pt>
                <c:pt idx="1526">
                  <c:v>55.441769415841584</c:v>
                </c:pt>
                <c:pt idx="1527">
                  <c:v>55.450237267326756</c:v>
                </c:pt>
                <c:pt idx="1528">
                  <c:v>55.458735633663387</c:v>
                </c:pt>
                <c:pt idx="1529">
                  <c:v>55.46868653465345</c:v>
                </c:pt>
                <c:pt idx="1530">
                  <c:v>55.481712306930667</c:v>
                </c:pt>
                <c:pt idx="1531">
                  <c:v>55.485135732673264</c:v>
                </c:pt>
                <c:pt idx="1532">
                  <c:v>55.483887900990112</c:v>
                </c:pt>
                <c:pt idx="1533">
                  <c:v>55.478269257425758</c:v>
                </c:pt>
                <c:pt idx="1534">
                  <c:v>55.468410455445536</c:v>
                </c:pt>
                <c:pt idx="1535">
                  <c:v>55.465585821782184</c:v>
                </c:pt>
                <c:pt idx="1536">
                  <c:v>55.468318316831699</c:v>
                </c:pt>
                <c:pt idx="1537">
                  <c:v>55.479516297029676</c:v>
                </c:pt>
                <c:pt idx="1538">
                  <c:v>55.484319148514842</c:v>
                </c:pt>
                <c:pt idx="1539">
                  <c:v>55.487747108910874</c:v>
                </c:pt>
                <c:pt idx="1540">
                  <c:v>55.490208029702956</c:v>
                </c:pt>
                <c:pt idx="1541">
                  <c:v>55.495504069306968</c:v>
                </c:pt>
                <c:pt idx="1542">
                  <c:v>55.5063915049505</c:v>
                </c:pt>
                <c:pt idx="1543">
                  <c:v>55.518043198019804</c:v>
                </c:pt>
                <c:pt idx="1544">
                  <c:v>55.535555297029703</c:v>
                </c:pt>
                <c:pt idx="1545">
                  <c:v>55.556887861386109</c:v>
                </c:pt>
                <c:pt idx="1546">
                  <c:v>55.570341861386126</c:v>
                </c:pt>
                <c:pt idx="1547">
                  <c:v>55.582082930693097</c:v>
                </c:pt>
                <c:pt idx="1548">
                  <c:v>55.589434603960378</c:v>
                </c:pt>
                <c:pt idx="1549">
                  <c:v>55.596670613861377</c:v>
                </c:pt>
                <c:pt idx="1550">
                  <c:v>55.610608891089086</c:v>
                </c:pt>
                <c:pt idx="1551">
                  <c:v>55.631792693069322</c:v>
                </c:pt>
                <c:pt idx="1552">
                  <c:v>55.691501524752482</c:v>
                </c:pt>
                <c:pt idx="1553">
                  <c:v>55.787200841584173</c:v>
                </c:pt>
                <c:pt idx="1554">
                  <c:v>55.922988029702964</c:v>
                </c:pt>
                <c:pt idx="1555">
                  <c:v>56.098919960396039</c:v>
                </c:pt>
                <c:pt idx="1556">
                  <c:v>56.316250059405938</c:v>
                </c:pt>
                <c:pt idx="1557">
                  <c:v>56.583569782178223</c:v>
                </c:pt>
                <c:pt idx="1558">
                  <c:v>56.85593238613864</c:v>
                </c:pt>
                <c:pt idx="1559">
                  <c:v>57.121686702970294</c:v>
                </c:pt>
                <c:pt idx="1560">
                  <c:v>57.353093920792062</c:v>
                </c:pt>
                <c:pt idx="1561">
                  <c:v>57.566755366336636</c:v>
                </c:pt>
                <c:pt idx="1562">
                  <c:v>57.751940920792066</c:v>
                </c:pt>
                <c:pt idx="1563">
                  <c:v>57.936937910891068</c:v>
                </c:pt>
                <c:pt idx="1564">
                  <c:v>58.122397227722779</c:v>
                </c:pt>
                <c:pt idx="1565">
                  <c:v>58.302429425742581</c:v>
                </c:pt>
                <c:pt idx="1566">
                  <c:v>58.453366237623776</c:v>
                </c:pt>
                <c:pt idx="1567">
                  <c:v>58.579731613861384</c:v>
                </c:pt>
                <c:pt idx="1568">
                  <c:v>58.692223831683144</c:v>
                </c:pt>
                <c:pt idx="1569">
                  <c:v>58.798491346534668</c:v>
                </c:pt>
                <c:pt idx="1570">
                  <c:v>58.910466831683188</c:v>
                </c:pt>
                <c:pt idx="1571">
                  <c:v>59.007659673267334</c:v>
                </c:pt>
                <c:pt idx="1572">
                  <c:v>59.095011396039602</c:v>
                </c:pt>
                <c:pt idx="1573">
                  <c:v>59.172765445544542</c:v>
                </c:pt>
                <c:pt idx="1574">
                  <c:v>59.239850851485173</c:v>
                </c:pt>
                <c:pt idx="1575">
                  <c:v>59.314066633663366</c:v>
                </c:pt>
                <c:pt idx="1576">
                  <c:v>59.400834366336603</c:v>
                </c:pt>
                <c:pt idx="1577">
                  <c:v>59.489920049504931</c:v>
                </c:pt>
                <c:pt idx="1578">
                  <c:v>59.579849871287152</c:v>
                </c:pt>
                <c:pt idx="1579">
                  <c:v>59.661327099009888</c:v>
                </c:pt>
                <c:pt idx="1580">
                  <c:v>59.739515138613882</c:v>
                </c:pt>
                <c:pt idx="1581">
                  <c:v>59.794346029702965</c:v>
                </c:pt>
                <c:pt idx="1582">
                  <c:v>59.849704762376255</c:v>
                </c:pt>
                <c:pt idx="1583">
                  <c:v>59.91487275247524</c:v>
                </c:pt>
                <c:pt idx="1584">
                  <c:v>59.981197306930682</c:v>
                </c:pt>
                <c:pt idx="1585">
                  <c:v>60.053599415841603</c:v>
                </c:pt>
                <c:pt idx="1586">
                  <c:v>60.124547237623759</c:v>
                </c:pt>
                <c:pt idx="1587">
                  <c:v>60.18388563366338</c:v>
                </c:pt>
                <c:pt idx="1588">
                  <c:v>60.220829118811878</c:v>
                </c:pt>
                <c:pt idx="1589">
                  <c:v>60.25826185148513</c:v>
                </c:pt>
                <c:pt idx="1590">
                  <c:v>60.30164144554454</c:v>
                </c:pt>
                <c:pt idx="1591">
                  <c:v>60.342941128712887</c:v>
                </c:pt>
                <c:pt idx="1592">
                  <c:v>60.380335801980195</c:v>
                </c:pt>
                <c:pt idx="1593">
                  <c:v>60.421396930693071</c:v>
                </c:pt>
                <c:pt idx="1594">
                  <c:v>60.471298247524786</c:v>
                </c:pt>
                <c:pt idx="1595">
                  <c:v>60.519082554455451</c:v>
                </c:pt>
                <c:pt idx="1596">
                  <c:v>60.588106346534651</c:v>
                </c:pt>
                <c:pt idx="1597">
                  <c:v>60.674258207920808</c:v>
                </c:pt>
                <c:pt idx="1598">
                  <c:v>60.786134316831685</c:v>
                </c:pt>
                <c:pt idx="1599">
                  <c:v>60.93942399009898</c:v>
                </c:pt>
                <c:pt idx="1600">
                  <c:v>61.114136910891119</c:v>
                </c:pt>
                <c:pt idx="1601">
                  <c:v>61.298823732673263</c:v>
                </c:pt>
                <c:pt idx="1602">
                  <c:v>61.480667237623756</c:v>
                </c:pt>
                <c:pt idx="1603">
                  <c:v>61.658080128712854</c:v>
                </c:pt>
                <c:pt idx="1604">
                  <c:v>61.824483891089088</c:v>
                </c:pt>
                <c:pt idx="1605">
                  <c:v>61.97256116831683</c:v>
                </c:pt>
                <c:pt idx="1606">
                  <c:v>62.098663188118778</c:v>
                </c:pt>
                <c:pt idx="1607">
                  <c:v>62.213172138613864</c:v>
                </c:pt>
                <c:pt idx="1608">
                  <c:v>62.329815643564366</c:v>
                </c:pt>
                <c:pt idx="1609">
                  <c:v>62.468877415841561</c:v>
                </c:pt>
                <c:pt idx="1610">
                  <c:v>62.653608039603981</c:v>
                </c:pt>
                <c:pt idx="1611">
                  <c:v>62.866657475247514</c:v>
                </c:pt>
                <c:pt idx="1612">
                  <c:v>63.092077425742588</c:v>
                </c:pt>
                <c:pt idx="1613">
                  <c:v>63.317090168316838</c:v>
                </c:pt>
                <c:pt idx="1614">
                  <c:v>63.539320524752469</c:v>
                </c:pt>
                <c:pt idx="1615">
                  <c:v>63.74707501980194</c:v>
                </c:pt>
                <c:pt idx="1616">
                  <c:v>63.929330188118804</c:v>
                </c:pt>
                <c:pt idx="1617">
                  <c:v>64.089561435643574</c:v>
                </c:pt>
                <c:pt idx="1618">
                  <c:v>64.212144920792085</c:v>
                </c:pt>
                <c:pt idx="1619">
                  <c:v>64.311749841584202</c:v>
                </c:pt>
                <c:pt idx="1620">
                  <c:v>64.414449851485131</c:v>
                </c:pt>
                <c:pt idx="1621">
                  <c:v>64.511749455445553</c:v>
                </c:pt>
                <c:pt idx="1622">
                  <c:v>64.596467277227717</c:v>
                </c:pt>
                <c:pt idx="1623">
                  <c:v>64.662768623762389</c:v>
                </c:pt>
                <c:pt idx="1624">
                  <c:v>64.713742445544568</c:v>
                </c:pt>
                <c:pt idx="1625">
                  <c:v>64.738094118811873</c:v>
                </c:pt>
                <c:pt idx="1626">
                  <c:v>64.752774346534679</c:v>
                </c:pt>
                <c:pt idx="1627">
                  <c:v>64.783729118811877</c:v>
                </c:pt>
                <c:pt idx="1628">
                  <c:v>64.827407524752488</c:v>
                </c:pt>
                <c:pt idx="1629">
                  <c:v>64.877299475247526</c:v>
                </c:pt>
                <c:pt idx="1630">
                  <c:v>64.922253227722791</c:v>
                </c:pt>
                <c:pt idx="1631">
                  <c:v>64.944349950495038</c:v>
                </c:pt>
                <c:pt idx="1632">
                  <c:v>64.954480772277208</c:v>
                </c:pt>
                <c:pt idx="1633">
                  <c:v>64.958331138613843</c:v>
                </c:pt>
                <c:pt idx="1634">
                  <c:v>64.965789455445531</c:v>
                </c:pt>
                <c:pt idx="1635">
                  <c:v>64.982719158415861</c:v>
                </c:pt>
                <c:pt idx="1636">
                  <c:v>65.018087158415838</c:v>
                </c:pt>
                <c:pt idx="1637">
                  <c:v>65.073117039603915</c:v>
                </c:pt>
                <c:pt idx="1638">
                  <c:v>65.136583297029702</c:v>
                </c:pt>
                <c:pt idx="1639">
                  <c:v>65.208251574257446</c:v>
                </c:pt>
                <c:pt idx="1640">
                  <c:v>65.292346980198005</c:v>
                </c:pt>
                <c:pt idx="1641">
                  <c:v>65.392918237623761</c:v>
                </c:pt>
                <c:pt idx="1642">
                  <c:v>65.505422148514839</c:v>
                </c:pt>
                <c:pt idx="1643">
                  <c:v>65.605130059405937</c:v>
                </c:pt>
                <c:pt idx="1644">
                  <c:v>65.687456158415841</c:v>
                </c:pt>
                <c:pt idx="1645">
                  <c:v>65.738875257425704</c:v>
                </c:pt>
                <c:pt idx="1646">
                  <c:v>65.784154455445574</c:v>
                </c:pt>
                <c:pt idx="1647">
                  <c:v>65.834082702970292</c:v>
                </c:pt>
                <c:pt idx="1648">
                  <c:v>65.899450138613901</c:v>
                </c:pt>
                <c:pt idx="1649">
                  <c:v>65.974508861386127</c:v>
                </c:pt>
                <c:pt idx="1650">
                  <c:v>66.058395356435639</c:v>
                </c:pt>
                <c:pt idx="1651">
                  <c:v>66.139771702970279</c:v>
                </c:pt>
                <c:pt idx="1652">
                  <c:v>66.20083327722773</c:v>
                </c:pt>
                <c:pt idx="1653">
                  <c:v>66.273911801980205</c:v>
                </c:pt>
                <c:pt idx="1654">
                  <c:v>66.343835673267293</c:v>
                </c:pt>
                <c:pt idx="1655">
                  <c:v>66.407305594059395</c:v>
                </c:pt>
                <c:pt idx="1656">
                  <c:v>66.46448751485147</c:v>
                </c:pt>
                <c:pt idx="1657">
                  <c:v>66.503491683168306</c:v>
                </c:pt>
                <c:pt idx="1658">
                  <c:v>66.520081267326717</c:v>
                </c:pt>
                <c:pt idx="1659">
                  <c:v>66.524468138613855</c:v>
                </c:pt>
                <c:pt idx="1660">
                  <c:v>66.521769544554445</c:v>
                </c:pt>
                <c:pt idx="1661">
                  <c:v>66.517211000000032</c:v>
                </c:pt>
                <c:pt idx="1662">
                  <c:v>66.513200326732672</c:v>
                </c:pt>
                <c:pt idx="1663">
                  <c:v>66.510329297029728</c:v>
                </c:pt>
                <c:pt idx="1664">
                  <c:v>66.51203037623759</c:v>
                </c:pt>
                <c:pt idx="1665">
                  <c:v>66.520626861386162</c:v>
                </c:pt>
                <c:pt idx="1666">
                  <c:v>66.532583623762392</c:v>
                </c:pt>
                <c:pt idx="1667">
                  <c:v>66.538711396039574</c:v>
                </c:pt>
                <c:pt idx="1668">
                  <c:v>66.541762930693096</c:v>
                </c:pt>
                <c:pt idx="1669">
                  <c:v>66.543238376237639</c:v>
                </c:pt>
                <c:pt idx="1670">
                  <c:v>66.543701801980234</c:v>
                </c:pt>
                <c:pt idx="1671">
                  <c:v>66.543099425742582</c:v>
                </c:pt>
                <c:pt idx="1672">
                  <c:v>66.543845702970316</c:v>
                </c:pt>
                <c:pt idx="1673">
                  <c:v>66.545796257425749</c:v>
                </c:pt>
                <c:pt idx="1674">
                  <c:v>66.548415900990079</c:v>
                </c:pt>
                <c:pt idx="1675">
                  <c:v>66.550124475247529</c:v>
                </c:pt>
                <c:pt idx="1676">
                  <c:v>66.550985693069322</c:v>
                </c:pt>
                <c:pt idx="1677">
                  <c:v>66.544816465346557</c:v>
                </c:pt>
                <c:pt idx="1678">
                  <c:v>66.541498841584172</c:v>
                </c:pt>
                <c:pt idx="1679">
                  <c:v>66.537171999999998</c:v>
                </c:pt>
                <c:pt idx="1680">
                  <c:v>66.533548099009877</c:v>
                </c:pt>
                <c:pt idx="1681">
                  <c:v>66.5262901188119</c:v>
                </c:pt>
                <c:pt idx="1682">
                  <c:v>66.518798108910886</c:v>
                </c:pt>
                <c:pt idx="1683">
                  <c:v>66.509978524752469</c:v>
                </c:pt>
                <c:pt idx="1684">
                  <c:v>66.505712712871286</c:v>
                </c:pt>
                <c:pt idx="1685">
                  <c:v>66.500833257425754</c:v>
                </c:pt>
                <c:pt idx="1686">
                  <c:v>66.49609951485148</c:v>
                </c:pt>
                <c:pt idx="1687">
                  <c:v>66.491293257425767</c:v>
                </c:pt>
                <c:pt idx="1688">
                  <c:v>66.486749594059418</c:v>
                </c:pt>
                <c:pt idx="1689">
                  <c:v>66.487038247524765</c:v>
                </c:pt>
                <c:pt idx="1690">
                  <c:v>66.490476920792091</c:v>
                </c:pt>
                <c:pt idx="1691">
                  <c:v>66.498769227722775</c:v>
                </c:pt>
                <c:pt idx="1692">
                  <c:v>66.505612752475287</c:v>
                </c:pt>
                <c:pt idx="1693">
                  <c:v>66.511764851485125</c:v>
                </c:pt>
                <c:pt idx="1694">
                  <c:v>66.525789049504979</c:v>
                </c:pt>
                <c:pt idx="1695">
                  <c:v>66.541146722772297</c:v>
                </c:pt>
                <c:pt idx="1696">
                  <c:v>66.552459683168323</c:v>
                </c:pt>
                <c:pt idx="1697">
                  <c:v>66.571235742574274</c:v>
                </c:pt>
                <c:pt idx="1698">
                  <c:v>66.596720851485145</c:v>
                </c:pt>
                <c:pt idx="1699">
                  <c:v>66.622480148514839</c:v>
                </c:pt>
                <c:pt idx="1700">
                  <c:v>66.656316673267327</c:v>
                </c:pt>
                <c:pt idx="1701">
                  <c:v>66.747147762376215</c:v>
                </c:pt>
                <c:pt idx="1702">
                  <c:v>66.882964039603991</c:v>
                </c:pt>
                <c:pt idx="1703">
                  <c:v>67.055731128712864</c:v>
                </c:pt>
                <c:pt idx="1704">
                  <c:v>67.25134106930696</c:v>
                </c:pt>
                <c:pt idx="1705">
                  <c:v>67.478676663366358</c:v>
                </c:pt>
                <c:pt idx="1706">
                  <c:v>67.741779792079214</c:v>
                </c:pt>
                <c:pt idx="1707">
                  <c:v>68.053373970297031</c:v>
                </c:pt>
                <c:pt idx="1708">
                  <c:v>68.402485306930657</c:v>
                </c:pt>
                <c:pt idx="1709">
                  <c:v>68.783686485148479</c:v>
                </c:pt>
                <c:pt idx="1710">
                  <c:v>69.194826980198016</c:v>
                </c:pt>
                <c:pt idx="1711">
                  <c:v>69.614804029702981</c:v>
                </c:pt>
                <c:pt idx="1712">
                  <c:v>70.031683445544544</c:v>
                </c:pt>
                <c:pt idx="1713">
                  <c:v>70.436708544554463</c:v>
                </c:pt>
                <c:pt idx="1714">
                  <c:v>70.818600297029704</c:v>
                </c:pt>
                <c:pt idx="1715">
                  <c:v>71.182753475247537</c:v>
                </c:pt>
                <c:pt idx="1716">
                  <c:v>71.538580049505015</c:v>
                </c:pt>
                <c:pt idx="1717">
                  <c:v>71.921780514851491</c:v>
                </c:pt>
                <c:pt idx="1718">
                  <c:v>72.283679792079212</c:v>
                </c:pt>
                <c:pt idx="1719">
                  <c:v>72.628546326732661</c:v>
                </c:pt>
                <c:pt idx="1720">
                  <c:v>72.94693861386142</c:v>
                </c:pt>
                <c:pt idx="1721">
                  <c:v>73.232562683168325</c:v>
                </c:pt>
                <c:pt idx="1722">
                  <c:v>73.476812396039648</c:v>
                </c:pt>
                <c:pt idx="1723">
                  <c:v>73.680767019801991</c:v>
                </c:pt>
                <c:pt idx="1724">
                  <c:v>73.855202405940616</c:v>
                </c:pt>
                <c:pt idx="1725">
                  <c:v>74.031198009900976</c:v>
                </c:pt>
                <c:pt idx="1726">
                  <c:v>74.198340237623754</c:v>
                </c:pt>
                <c:pt idx="1727">
                  <c:v>74.358733376237595</c:v>
                </c:pt>
                <c:pt idx="1728">
                  <c:v>74.515854712871302</c:v>
                </c:pt>
                <c:pt idx="1729">
                  <c:v>74.667977346534627</c:v>
                </c:pt>
                <c:pt idx="1730">
                  <c:v>74.802957980198016</c:v>
                </c:pt>
                <c:pt idx="1731">
                  <c:v>74.920446435643555</c:v>
                </c:pt>
                <c:pt idx="1732">
                  <c:v>75.025895702970303</c:v>
                </c:pt>
                <c:pt idx="1733">
                  <c:v>75.104090128712883</c:v>
                </c:pt>
                <c:pt idx="1734">
                  <c:v>75.17476694059404</c:v>
                </c:pt>
                <c:pt idx="1735">
                  <c:v>75.237688712871289</c:v>
                </c:pt>
                <c:pt idx="1736">
                  <c:v>75.29638331683168</c:v>
                </c:pt>
                <c:pt idx="1737">
                  <c:v>75.34601189108912</c:v>
                </c:pt>
                <c:pt idx="1738">
                  <c:v>75.382753683168318</c:v>
                </c:pt>
                <c:pt idx="1739">
                  <c:v>75.411244504950488</c:v>
                </c:pt>
                <c:pt idx="1740">
                  <c:v>75.427145821782176</c:v>
                </c:pt>
                <c:pt idx="1741">
                  <c:v>75.434824900990066</c:v>
                </c:pt>
                <c:pt idx="1742">
                  <c:v>75.443862386138633</c:v>
                </c:pt>
                <c:pt idx="1743">
                  <c:v>75.462520306930685</c:v>
                </c:pt>
                <c:pt idx="1744">
                  <c:v>75.509432653465353</c:v>
                </c:pt>
                <c:pt idx="1745">
                  <c:v>75.577891871287122</c:v>
                </c:pt>
                <c:pt idx="1746">
                  <c:v>75.650094158415826</c:v>
                </c:pt>
                <c:pt idx="1747">
                  <c:v>75.744270118811855</c:v>
                </c:pt>
                <c:pt idx="1748">
                  <c:v>75.859773099009885</c:v>
                </c:pt>
                <c:pt idx="1749">
                  <c:v>75.972011851485163</c:v>
                </c:pt>
                <c:pt idx="1750">
                  <c:v>76.094117613861428</c:v>
                </c:pt>
                <c:pt idx="1751">
                  <c:v>76.200367376237594</c:v>
                </c:pt>
                <c:pt idx="1752">
                  <c:v>76.303596415841582</c:v>
                </c:pt>
                <c:pt idx="1753">
                  <c:v>76.397275356435671</c:v>
                </c:pt>
                <c:pt idx="1754">
                  <c:v>76.47852827722771</c:v>
                </c:pt>
                <c:pt idx="1755">
                  <c:v>76.525505871287152</c:v>
                </c:pt>
                <c:pt idx="1756">
                  <c:v>76.537883495049485</c:v>
                </c:pt>
                <c:pt idx="1757">
                  <c:v>76.526331099009923</c:v>
                </c:pt>
                <c:pt idx="1758">
                  <c:v>76.516888376237645</c:v>
                </c:pt>
                <c:pt idx="1759">
                  <c:v>76.509322277227682</c:v>
                </c:pt>
                <c:pt idx="1760">
                  <c:v>76.505399841584136</c:v>
                </c:pt>
                <c:pt idx="1761">
                  <c:v>76.501521900990113</c:v>
                </c:pt>
                <c:pt idx="1762">
                  <c:v>76.500558732673269</c:v>
                </c:pt>
                <c:pt idx="1763">
                  <c:v>76.501748772277253</c:v>
                </c:pt>
                <c:pt idx="1764">
                  <c:v>76.502114990099003</c:v>
                </c:pt>
                <c:pt idx="1765">
                  <c:v>76.504428643564339</c:v>
                </c:pt>
                <c:pt idx="1766">
                  <c:v>76.506449653465339</c:v>
                </c:pt>
                <c:pt idx="1767">
                  <c:v>76.499104801980224</c:v>
                </c:pt>
                <c:pt idx="1768">
                  <c:v>76.492003148514883</c:v>
                </c:pt>
                <c:pt idx="1769">
                  <c:v>76.488659910891073</c:v>
                </c:pt>
                <c:pt idx="1770">
                  <c:v>76.493790376237612</c:v>
                </c:pt>
                <c:pt idx="1771">
                  <c:v>76.497273465346538</c:v>
                </c:pt>
                <c:pt idx="1772">
                  <c:v>76.498894039603954</c:v>
                </c:pt>
                <c:pt idx="1773">
                  <c:v>76.499966970297038</c:v>
                </c:pt>
                <c:pt idx="1774">
                  <c:v>76.503134613861377</c:v>
                </c:pt>
                <c:pt idx="1775">
                  <c:v>76.505474594059407</c:v>
                </c:pt>
                <c:pt idx="1776">
                  <c:v>76.508661861386145</c:v>
                </c:pt>
                <c:pt idx="1777">
                  <c:v>76.512220554455425</c:v>
                </c:pt>
                <c:pt idx="1778">
                  <c:v>76.517442376237554</c:v>
                </c:pt>
                <c:pt idx="1779">
                  <c:v>76.521644207920829</c:v>
                </c:pt>
                <c:pt idx="1780">
                  <c:v>76.532625534653477</c:v>
                </c:pt>
                <c:pt idx="1781">
                  <c:v>76.540910425742524</c:v>
                </c:pt>
                <c:pt idx="1782">
                  <c:v>76.550822059405974</c:v>
                </c:pt>
                <c:pt idx="1783">
                  <c:v>76.563783960396051</c:v>
                </c:pt>
                <c:pt idx="1784">
                  <c:v>76.573338009901036</c:v>
                </c:pt>
                <c:pt idx="1785">
                  <c:v>76.593700574257412</c:v>
                </c:pt>
                <c:pt idx="1786">
                  <c:v>76.614390267326741</c:v>
                </c:pt>
                <c:pt idx="1787">
                  <c:v>76.624726485148557</c:v>
                </c:pt>
                <c:pt idx="1788">
                  <c:v>76.651387405940611</c:v>
                </c:pt>
                <c:pt idx="1789">
                  <c:v>76.694509584158382</c:v>
                </c:pt>
                <c:pt idx="1790">
                  <c:v>76.74234391089108</c:v>
                </c:pt>
                <c:pt idx="1791">
                  <c:v>76.796593217821808</c:v>
                </c:pt>
                <c:pt idx="1792">
                  <c:v>76.87401267326733</c:v>
                </c:pt>
                <c:pt idx="1793">
                  <c:v>76.944566752475254</c:v>
                </c:pt>
                <c:pt idx="1794">
                  <c:v>77.020528376237607</c:v>
                </c:pt>
                <c:pt idx="1795">
                  <c:v>77.072955554455447</c:v>
                </c:pt>
                <c:pt idx="1796">
                  <c:v>77.116794633663375</c:v>
                </c:pt>
                <c:pt idx="1797">
                  <c:v>77.163504603960391</c:v>
                </c:pt>
                <c:pt idx="1798">
                  <c:v>77.206836415841593</c:v>
                </c:pt>
                <c:pt idx="1799">
                  <c:v>77.265926069306957</c:v>
                </c:pt>
                <c:pt idx="1800">
                  <c:v>77.348783584158468</c:v>
                </c:pt>
                <c:pt idx="1801">
                  <c:v>77.434135534653478</c:v>
                </c:pt>
                <c:pt idx="1802">
                  <c:v>77.514890336633684</c:v>
                </c:pt>
                <c:pt idx="1803">
                  <c:v>77.603777544554433</c:v>
                </c:pt>
                <c:pt idx="1804">
                  <c:v>77.720264247524767</c:v>
                </c:pt>
                <c:pt idx="1805">
                  <c:v>77.847642603960409</c:v>
                </c:pt>
                <c:pt idx="1806">
                  <c:v>77.982445861386154</c:v>
                </c:pt>
                <c:pt idx="1807">
                  <c:v>78.08553063366341</c:v>
                </c:pt>
                <c:pt idx="1808">
                  <c:v>78.184121455445549</c:v>
                </c:pt>
                <c:pt idx="1809">
                  <c:v>78.288043089108882</c:v>
                </c:pt>
                <c:pt idx="1810">
                  <c:v>78.410086910891067</c:v>
                </c:pt>
                <c:pt idx="1811">
                  <c:v>78.558731831683161</c:v>
                </c:pt>
                <c:pt idx="1812">
                  <c:v>78.712255297029728</c:v>
                </c:pt>
                <c:pt idx="1813">
                  <c:v>78.853171871287145</c:v>
                </c:pt>
                <c:pt idx="1814">
                  <c:v>78.991371603960388</c:v>
                </c:pt>
                <c:pt idx="1815">
                  <c:v>79.119954940594056</c:v>
                </c:pt>
                <c:pt idx="1816">
                  <c:v>79.250320178217819</c:v>
                </c:pt>
                <c:pt idx="1817">
                  <c:v>79.383954405940614</c:v>
                </c:pt>
                <c:pt idx="1818">
                  <c:v>79.509234148514835</c:v>
                </c:pt>
                <c:pt idx="1819">
                  <c:v>79.637131356435646</c:v>
                </c:pt>
                <c:pt idx="1820">
                  <c:v>79.775353930693072</c:v>
                </c:pt>
                <c:pt idx="1821">
                  <c:v>79.933223950495048</c:v>
                </c:pt>
                <c:pt idx="1822">
                  <c:v>80.090910990099019</c:v>
                </c:pt>
                <c:pt idx="1823">
                  <c:v>80.244320009900974</c:v>
                </c:pt>
                <c:pt idx="1824">
                  <c:v>80.390849019801976</c:v>
                </c:pt>
                <c:pt idx="1825">
                  <c:v>80.523518584158381</c:v>
                </c:pt>
                <c:pt idx="1826">
                  <c:v>80.635092732673272</c:v>
                </c:pt>
                <c:pt idx="1827">
                  <c:v>80.766682633663365</c:v>
                </c:pt>
                <c:pt idx="1828">
                  <c:v>80.931973603960429</c:v>
                </c:pt>
                <c:pt idx="1829">
                  <c:v>81.113885118811879</c:v>
                </c:pt>
                <c:pt idx="1830">
                  <c:v>81.291221059405956</c:v>
                </c:pt>
                <c:pt idx="1831">
                  <c:v>81.458172366336612</c:v>
                </c:pt>
                <c:pt idx="1832">
                  <c:v>81.61536523762372</c:v>
                </c:pt>
                <c:pt idx="1833">
                  <c:v>81.757789168316805</c:v>
                </c:pt>
                <c:pt idx="1834">
                  <c:v>81.884415227722783</c:v>
                </c:pt>
                <c:pt idx="1835">
                  <c:v>82.019869386138652</c:v>
                </c:pt>
                <c:pt idx="1836">
                  <c:v>82.130516217821807</c:v>
                </c:pt>
                <c:pt idx="1837">
                  <c:v>82.200901584158387</c:v>
                </c:pt>
                <c:pt idx="1838">
                  <c:v>82.238984752475261</c:v>
                </c:pt>
                <c:pt idx="1839">
                  <c:v>82.269304821782171</c:v>
                </c:pt>
                <c:pt idx="1840">
                  <c:v>82.312658663366321</c:v>
                </c:pt>
                <c:pt idx="1841">
                  <c:v>82.366252336633664</c:v>
                </c:pt>
                <c:pt idx="1842">
                  <c:v>82.422690069306938</c:v>
                </c:pt>
                <c:pt idx="1843">
                  <c:v>82.478741445544571</c:v>
                </c:pt>
                <c:pt idx="1844">
                  <c:v>82.507060148514825</c:v>
                </c:pt>
                <c:pt idx="1845">
                  <c:v>82.536490059405921</c:v>
                </c:pt>
                <c:pt idx="1846">
                  <c:v>82.567558019801979</c:v>
                </c:pt>
                <c:pt idx="1847">
                  <c:v>82.58776470297029</c:v>
                </c:pt>
                <c:pt idx="1848">
                  <c:v>82.582392772277217</c:v>
                </c:pt>
                <c:pt idx="1849">
                  <c:v>82.570267287128672</c:v>
                </c:pt>
                <c:pt idx="1850">
                  <c:v>82.559413623762381</c:v>
                </c:pt>
                <c:pt idx="1851">
                  <c:v>82.543999207920749</c:v>
                </c:pt>
                <c:pt idx="1852">
                  <c:v>82.524807376237618</c:v>
                </c:pt>
                <c:pt idx="1853">
                  <c:v>82.509370534653456</c:v>
                </c:pt>
                <c:pt idx="1854">
                  <c:v>82.491560821782187</c:v>
                </c:pt>
                <c:pt idx="1855">
                  <c:v>82.475936158415848</c:v>
                </c:pt>
                <c:pt idx="1856">
                  <c:v>82.452845049504958</c:v>
                </c:pt>
                <c:pt idx="1857">
                  <c:v>82.433950237623776</c:v>
                </c:pt>
                <c:pt idx="1858">
                  <c:v>82.412774673267307</c:v>
                </c:pt>
                <c:pt idx="1859">
                  <c:v>82.396763356435613</c:v>
                </c:pt>
                <c:pt idx="1860">
                  <c:v>82.383403742574217</c:v>
                </c:pt>
                <c:pt idx="1861">
                  <c:v>82.376264841584131</c:v>
                </c:pt>
                <c:pt idx="1862">
                  <c:v>82.362767297029691</c:v>
                </c:pt>
                <c:pt idx="1863">
                  <c:v>82.347562930693101</c:v>
                </c:pt>
                <c:pt idx="1864">
                  <c:v>82.328140257425744</c:v>
                </c:pt>
                <c:pt idx="1865">
                  <c:v>82.299941396039571</c:v>
                </c:pt>
                <c:pt idx="1866">
                  <c:v>82.280423475247503</c:v>
                </c:pt>
                <c:pt idx="1867">
                  <c:v>82.267044900990101</c:v>
                </c:pt>
                <c:pt idx="1868">
                  <c:v>82.234280554455481</c:v>
                </c:pt>
                <c:pt idx="1869">
                  <c:v>82.172923712871281</c:v>
                </c:pt>
                <c:pt idx="1870">
                  <c:v>82.100809099009879</c:v>
                </c:pt>
                <c:pt idx="1871">
                  <c:v>81.996612881188142</c:v>
                </c:pt>
                <c:pt idx="1872">
                  <c:v>81.87934261386134</c:v>
                </c:pt>
                <c:pt idx="1873">
                  <c:v>81.797615287128679</c:v>
                </c:pt>
                <c:pt idx="1874">
                  <c:v>81.762429871287168</c:v>
                </c:pt>
                <c:pt idx="1875">
                  <c:v>81.743581544554502</c:v>
                </c:pt>
                <c:pt idx="1876">
                  <c:v>81.735252287128745</c:v>
                </c:pt>
                <c:pt idx="1877">
                  <c:v>81.721391267326709</c:v>
                </c:pt>
                <c:pt idx="1878">
                  <c:v>81.710058039603965</c:v>
                </c:pt>
                <c:pt idx="1879">
                  <c:v>81.689397841584153</c:v>
                </c:pt>
                <c:pt idx="1880">
                  <c:v>81.663283881188121</c:v>
                </c:pt>
                <c:pt idx="1881">
                  <c:v>81.63177155445544</c:v>
                </c:pt>
                <c:pt idx="1882">
                  <c:v>81.578743386138626</c:v>
                </c:pt>
                <c:pt idx="1883">
                  <c:v>81.551463653465305</c:v>
                </c:pt>
                <c:pt idx="1884">
                  <c:v>81.533759752475277</c:v>
                </c:pt>
                <c:pt idx="1885">
                  <c:v>81.523754029702928</c:v>
                </c:pt>
                <c:pt idx="1886">
                  <c:v>81.518263376237627</c:v>
                </c:pt>
                <c:pt idx="1887">
                  <c:v>81.511020168316847</c:v>
                </c:pt>
                <c:pt idx="1888">
                  <c:v>81.507408198019789</c:v>
                </c:pt>
                <c:pt idx="1889">
                  <c:v>81.502112039603958</c:v>
                </c:pt>
                <c:pt idx="1890">
                  <c:v>81.499863059405897</c:v>
                </c:pt>
                <c:pt idx="1891">
                  <c:v>81.49945564356436</c:v>
                </c:pt>
                <c:pt idx="1892">
                  <c:v>81.500388455445531</c:v>
                </c:pt>
                <c:pt idx="1893">
                  <c:v>81.496154623762393</c:v>
                </c:pt>
                <c:pt idx="1894">
                  <c:v>81.480989673267331</c:v>
                </c:pt>
                <c:pt idx="1895">
                  <c:v>81.450139920792068</c:v>
                </c:pt>
                <c:pt idx="1896">
                  <c:v>81.391011811881157</c:v>
                </c:pt>
                <c:pt idx="1897">
                  <c:v>81.335094633663317</c:v>
                </c:pt>
                <c:pt idx="1898">
                  <c:v>81.29715620792075</c:v>
                </c:pt>
                <c:pt idx="1899">
                  <c:v>81.273946346534672</c:v>
                </c:pt>
                <c:pt idx="1900">
                  <c:v>81.265227118811879</c:v>
                </c:pt>
                <c:pt idx="1901">
                  <c:v>81.262959118811878</c:v>
                </c:pt>
                <c:pt idx="1902">
                  <c:v>81.262861257425683</c:v>
                </c:pt>
                <c:pt idx="1903">
                  <c:v>81.25968067326734</c:v>
                </c:pt>
                <c:pt idx="1904">
                  <c:v>81.256176613861356</c:v>
                </c:pt>
                <c:pt idx="1905">
                  <c:v>81.248883415841604</c:v>
                </c:pt>
                <c:pt idx="1906">
                  <c:v>81.248575277227729</c:v>
                </c:pt>
                <c:pt idx="1907">
                  <c:v>81.247972366336654</c:v>
                </c:pt>
                <c:pt idx="1908">
                  <c:v>81.255254772277226</c:v>
                </c:pt>
                <c:pt idx="1909">
                  <c:v>81.262721643564333</c:v>
                </c:pt>
                <c:pt idx="1910">
                  <c:v>81.27056177227719</c:v>
                </c:pt>
                <c:pt idx="1911">
                  <c:v>81.27829920792081</c:v>
                </c:pt>
                <c:pt idx="1912">
                  <c:v>81.281383247524758</c:v>
                </c:pt>
                <c:pt idx="1913">
                  <c:v>81.277162445544576</c:v>
                </c:pt>
                <c:pt idx="1914">
                  <c:v>81.271049990099016</c:v>
                </c:pt>
                <c:pt idx="1915">
                  <c:v>81.267795881188107</c:v>
                </c:pt>
                <c:pt idx="1916">
                  <c:v>81.271279297029693</c:v>
                </c:pt>
                <c:pt idx="1917">
                  <c:v>81.281810029702967</c:v>
                </c:pt>
                <c:pt idx="1918">
                  <c:v>81.288980653465359</c:v>
                </c:pt>
                <c:pt idx="1919">
                  <c:v>81.290916990099021</c:v>
                </c:pt>
                <c:pt idx="1920">
                  <c:v>81.29509946534651</c:v>
                </c:pt>
                <c:pt idx="1921">
                  <c:v>81.296590673267318</c:v>
                </c:pt>
                <c:pt idx="1922">
                  <c:v>81.29728639603961</c:v>
                </c:pt>
                <c:pt idx="1923">
                  <c:v>81.296922376237632</c:v>
                </c:pt>
                <c:pt idx="1924">
                  <c:v>81.297794544554478</c:v>
                </c:pt>
                <c:pt idx="1925">
                  <c:v>81.299080405940586</c:v>
                </c:pt>
                <c:pt idx="1926">
                  <c:v>81.304707643564356</c:v>
                </c:pt>
                <c:pt idx="1927">
                  <c:v>81.31356485148514</c:v>
                </c:pt>
                <c:pt idx="1928">
                  <c:v>81.316693257425754</c:v>
                </c:pt>
                <c:pt idx="1929">
                  <c:v>81.317563811881186</c:v>
                </c:pt>
                <c:pt idx="1930">
                  <c:v>81.315494039603962</c:v>
                </c:pt>
                <c:pt idx="1931">
                  <c:v>81.311101683168346</c:v>
                </c:pt>
                <c:pt idx="1932">
                  <c:v>81.305859940594075</c:v>
                </c:pt>
                <c:pt idx="1933">
                  <c:v>81.304443356435655</c:v>
                </c:pt>
                <c:pt idx="1934">
                  <c:v>81.306418623762397</c:v>
                </c:pt>
                <c:pt idx="1935">
                  <c:v>81.312539811881194</c:v>
                </c:pt>
                <c:pt idx="1936">
                  <c:v>81.316184732673264</c:v>
                </c:pt>
                <c:pt idx="1937">
                  <c:v>81.316910584158407</c:v>
                </c:pt>
                <c:pt idx="1938">
                  <c:v>81.316931594059426</c:v>
                </c:pt>
                <c:pt idx="1939">
                  <c:v>81.315335118811873</c:v>
                </c:pt>
                <c:pt idx="1940">
                  <c:v>81.307355564356385</c:v>
                </c:pt>
                <c:pt idx="1941">
                  <c:v>81.301978445544549</c:v>
                </c:pt>
                <c:pt idx="1942">
                  <c:v>81.30071986138617</c:v>
                </c:pt>
                <c:pt idx="1943">
                  <c:v>81.293819920792075</c:v>
                </c:pt>
                <c:pt idx="1944">
                  <c:v>81.28624896039608</c:v>
                </c:pt>
                <c:pt idx="1945">
                  <c:v>81.280699396039608</c:v>
                </c:pt>
                <c:pt idx="1946">
                  <c:v>81.269836465346543</c:v>
                </c:pt>
                <c:pt idx="1947">
                  <c:v>81.260133089108919</c:v>
                </c:pt>
                <c:pt idx="1948">
                  <c:v>81.251448940594045</c:v>
                </c:pt>
                <c:pt idx="1949">
                  <c:v>81.240350841584174</c:v>
                </c:pt>
                <c:pt idx="1950">
                  <c:v>81.227675435643533</c:v>
                </c:pt>
                <c:pt idx="1951">
                  <c:v>81.207273128712885</c:v>
                </c:pt>
                <c:pt idx="1952">
                  <c:v>81.18941164356437</c:v>
                </c:pt>
                <c:pt idx="1953">
                  <c:v>81.176746980198004</c:v>
                </c:pt>
                <c:pt idx="1954">
                  <c:v>81.169935663366331</c:v>
                </c:pt>
                <c:pt idx="1955">
                  <c:v>81.16065612871293</c:v>
                </c:pt>
                <c:pt idx="1956">
                  <c:v>81.121916178217816</c:v>
                </c:pt>
                <c:pt idx="1957">
                  <c:v>81.05190395049506</c:v>
                </c:pt>
                <c:pt idx="1958">
                  <c:v>80.923918851485126</c:v>
                </c:pt>
                <c:pt idx="1959">
                  <c:v>80.747680950495052</c:v>
                </c:pt>
                <c:pt idx="1960">
                  <c:v>80.573469821782197</c:v>
                </c:pt>
                <c:pt idx="1961">
                  <c:v>80.398554554455472</c:v>
                </c:pt>
                <c:pt idx="1962">
                  <c:v>80.206559594059414</c:v>
                </c:pt>
                <c:pt idx="1963">
                  <c:v>80.000864603960409</c:v>
                </c:pt>
                <c:pt idx="1964">
                  <c:v>79.779109643564411</c:v>
                </c:pt>
                <c:pt idx="1965">
                  <c:v>79.560710851485169</c:v>
                </c:pt>
                <c:pt idx="1966">
                  <c:v>79.358253495049496</c:v>
                </c:pt>
                <c:pt idx="1967">
                  <c:v>79.16296637623762</c:v>
                </c:pt>
                <c:pt idx="1968">
                  <c:v>78.972574316831668</c:v>
                </c:pt>
                <c:pt idx="1969">
                  <c:v>78.776538366336624</c:v>
                </c:pt>
                <c:pt idx="1970">
                  <c:v>78.600151277227752</c:v>
                </c:pt>
                <c:pt idx="1971">
                  <c:v>78.446320891089115</c:v>
                </c:pt>
                <c:pt idx="1972">
                  <c:v>78.313786762376211</c:v>
                </c:pt>
                <c:pt idx="1973">
                  <c:v>78.202189683168285</c:v>
                </c:pt>
                <c:pt idx="1974">
                  <c:v>78.116205049504927</c:v>
                </c:pt>
                <c:pt idx="1975">
                  <c:v>78.053123376237622</c:v>
                </c:pt>
                <c:pt idx="1976">
                  <c:v>78.019288831683156</c:v>
                </c:pt>
                <c:pt idx="1977">
                  <c:v>77.994153900990085</c:v>
                </c:pt>
                <c:pt idx="1978">
                  <c:v>77.992110554455436</c:v>
                </c:pt>
                <c:pt idx="1979">
                  <c:v>77.989850702970287</c:v>
                </c:pt>
                <c:pt idx="1980">
                  <c:v>77.996710227722787</c:v>
                </c:pt>
                <c:pt idx="1981">
                  <c:v>78.006464396039647</c:v>
                </c:pt>
                <c:pt idx="1982">
                  <c:v>78.01051871287126</c:v>
                </c:pt>
                <c:pt idx="1983">
                  <c:v>78.018656188118783</c:v>
                </c:pt>
                <c:pt idx="1984">
                  <c:v>78.024135465346546</c:v>
                </c:pt>
                <c:pt idx="1985">
                  <c:v>78.029292297029727</c:v>
                </c:pt>
                <c:pt idx="1986">
                  <c:v>78.034240920792072</c:v>
                </c:pt>
                <c:pt idx="1987">
                  <c:v>78.04090848514852</c:v>
                </c:pt>
                <c:pt idx="1988">
                  <c:v>78.048861059405937</c:v>
                </c:pt>
                <c:pt idx="1989">
                  <c:v>78.054894465346564</c:v>
                </c:pt>
                <c:pt idx="1990">
                  <c:v>78.061386287128727</c:v>
                </c:pt>
                <c:pt idx="1991">
                  <c:v>78.065401673267289</c:v>
                </c:pt>
                <c:pt idx="1992">
                  <c:v>78.069781198019811</c:v>
                </c:pt>
                <c:pt idx="1993">
                  <c:v>78.073191801980172</c:v>
                </c:pt>
                <c:pt idx="1994">
                  <c:v>78.073869297029674</c:v>
                </c:pt>
                <c:pt idx="1995">
                  <c:v>78.070641386138632</c:v>
                </c:pt>
                <c:pt idx="1996">
                  <c:v>78.063729514851474</c:v>
                </c:pt>
                <c:pt idx="1997">
                  <c:v>78.057678732673267</c:v>
                </c:pt>
                <c:pt idx="1998">
                  <c:v>78.049565138613843</c:v>
                </c:pt>
                <c:pt idx="1999">
                  <c:v>78.039050554455471</c:v>
                </c:pt>
                <c:pt idx="2000">
                  <c:v>78.025980495049481</c:v>
                </c:pt>
                <c:pt idx="2001">
                  <c:v>78.011897554455487</c:v>
                </c:pt>
                <c:pt idx="2002">
                  <c:v>77.995169079207926</c:v>
                </c:pt>
                <c:pt idx="2003">
                  <c:v>77.981327782178212</c:v>
                </c:pt>
                <c:pt idx="2004">
                  <c:v>77.968615504950492</c:v>
                </c:pt>
                <c:pt idx="2005">
                  <c:v>77.955610683168331</c:v>
                </c:pt>
                <c:pt idx="2006">
                  <c:v>77.934978336633634</c:v>
                </c:pt>
                <c:pt idx="2007">
                  <c:v>77.908755524752493</c:v>
                </c:pt>
                <c:pt idx="2008">
                  <c:v>77.870304613861379</c:v>
                </c:pt>
                <c:pt idx="2009">
                  <c:v>77.78546476237625</c:v>
                </c:pt>
                <c:pt idx="2010">
                  <c:v>77.651216653465326</c:v>
                </c:pt>
                <c:pt idx="2011">
                  <c:v>77.49756438613862</c:v>
                </c:pt>
                <c:pt idx="2012">
                  <c:v>77.317454099009908</c:v>
                </c:pt>
                <c:pt idx="2013">
                  <c:v>77.145467712871309</c:v>
                </c:pt>
                <c:pt idx="2014">
                  <c:v>76.998803118811864</c:v>
                </c:pt>
                <c:pt idx="2015">
                  <c:v>76.835896158415878</c:v>
                </c:pt>
                <c:pt idx="2016">
                  <c:v>76.675978801980207</c:v>
                </c:pt>
                <c:pt idx="2017">
                  <c:v>76.535525445544565</c:v>
                </c:pt>
                <c:pt idx="2018">
                  <c:v>76.424995019801969</c:v>
                </c:pt>
                <c:pt idx="2019">
                  <c:v>76.324568405940596</c:v>
                </c:pt>
                <c:pt idx="2020">
                  <c:v>76.223440702970294</c:v>
                </c:pt>
                <c:pt idx="2021">
                  <c:v>76.133162643564376</c:v>
                </c:pt>
                <c:pt idx="2022">
                  <c:v>76.026918821782218</c:v>
                </c:pt>
                <c:pt idx="2023">
                  <c:v>75.936617554455438</c:v>
                </c:pt>
                <c:pt idx="2024">
                  <c:v>75.855069346534691</c:v>
                </c:pt>
                <c:pt idx="2025">
                  <c:v>75.76282987128711</c:v>
                </c:pt>
                <c:pt idx="2026">
                  <c:v>75.665373693069355</c:v>
                </c:pt>
                <c:pt idx="2027">
                  <c:v>75.569073396039613</c:v>
                </c:pt>
                <c:pt idx="2028">
                  <c:v>75.456531485148517</c:v>
                </c:pt>
                <c:pt idx="2029">
                  <c:v>75.341989584158412</c:v>
                </c:pt>
                <c:pt idx="2030">
                  <c:v>75.228721762376239</c:v>
                </c:pt>
                <c:pt idx="2031">
                  <c:v>75.110233079207944</c:v>
                </c:pt>
                <c:pt idx="2032">
                  <c:v>74.977859663366331</c:v>
                </c:pt>
                <c:pt idx="2033">
                  <c:v>74.834101455445563</c:v>
                </c:pt>
                <c:pt idx="2034">
                  <c:v>74.696958742574253</c:v>
                </c:pt>
                <c:pt idx="2035">
                  <c:v>74.541493445544589</c:v>
                </c:pt>
                <c:pt idx="2036">
                  <c:v>74.379330702970293</c:v>
                </c:pt>
                <c:pt idx="2037">
                  <c:v>74.19711230693072</c:v>
                </c:pt>
                <c:pt idx="2038">
                  <c:v>73.99294738613861</c:v>
                </c:pt>
                <c:pt idx="2039">
                  <c:v>73.785567821782138</c:v>
                </c:pt>
                <c:pt idx="2040">
                  <c:v>73.584304732673303</c:v>
                </c:pt>
                <c:pt idx="2041">
                  <c:v>73.360594732673277</c:v>
                </c:pt>
                <c:pt idx="2042">
                  <c:v>73.149877524752469</c:v>
                </c:pt>
                <c:pt idx="2043">
                  <c:v>72.96280376237624</c:v>
                </c:pt>
                <c:pt idx="2044">
                  <c:v>72.783325900990121</c:v>
                </c:pt>
                <c:pt idx="2045">
                  <c:v>72.60202635643563</c:v>
                </c:pt>
                <c:pt idx="2046">
                  <c:v>72.409745277227699</c:v>
                </c:pt>
                <c:pt idx="2047">
                  <c:v>72.184724841584142</c:v>
                </c:pt>
                <c:pt idx="2048">
                  <c:v>71.920409673267329</c:v>
                </c:pt>
                <c:pt idx="2049">
                  <c:v>71.63597778217823</c:v>
                </c:pt>
                <c:pt idx="2050">
                  <c:v>71.38808834653463</c:v>
                </c:pt>
                <c:pt idx="2051">
                  <c:v>71.16538796039606</c:v>
                </c:pt>
                <c:pt idx="2052">
                  <c:v>70.965731019801979</c:v>
                </c:pt>
                <c:pt idx="2053">
                  <c:v>70.774762009900982</c:v>
                </c:pt>
                <c:pt idx="2054">
                  <c:v>70.614618108910904</c:v>
                </c:pt>
                <c:pt idx="2055">
                  <c:v>70.46852155445545</c:v>
                </c:pt>
                <c:pt idx="2056">
                  <c:v>70.327779257425746</c:v>
                </c:pt>
                <c:pt idx="2057">
                  <c:v>70.192957475247553</c:v>
                </c:pt>
                <c:pt idx="2058">
                  <c:v>70.065589356435666</c:v>
                </c:pt>
                <c:pt idx="2059">
                  <c:v>69.971234970296976</c:v>
                </c:pt>
                <c:pt idx="2060">
                  <c:v>69.904526752475249</c:v>
                </c:pt>
                <c:pt idx="2061">
                  <c:v>69.852678099009907</c:v>
                </c:pt>
                <c:pt idx="2062">
                  <c:v>69.821287772277216</c:v>
                </c:pt>
                <c:pt idx="2063">
                  <c:v>69.787479683168343</c:v>
                </c:pt>
                <c:pt idx="2064">
                  <c:v>69.731847247524712</c:v>
                </c:pt>
                <c:pt idx="2065">
                  <c:v>69.666305069306915</c:v>
                </c:pt>
                <c:pt idx="2066">
                  <c:v>69.578869069306919</c:v>
                </c:pt>
                <c:pt idx="2067">
                  <c:v>69.491275940594051</c:v>
                </c:pt>
                <c:pt idx="2068">
                  <c:v>69.388657128712907</c:v>
                </c:pt>
                <c:pt idx="2069">
                  <c:v>69.287242316831652</c:v>
                </c:pt>
                <c:pt idx="2070">
                  <c:v>69.194400049504964</c:v>
                </c:pt>
                <c:pt idx="2071">
                  <c:v>69.10773214851487</c:v>
                </c:pt>
                <c:pt idx="2072">
                  <c:v>69.01255272277227</c:v>
                </c:pt>
                <c:pt idx="2073">
                  <c:v>68.902686722772302</c:v>
                </c:pt>
                <c:pt idx="2074">
                  <c:v>68.787923574257405</c:v>
                </c:pt>
                <c:pt idx="2075">
                  <c:v>68.656554158415844</c:v>
                </c:pt>
                <c:pt idx="2076">
                  <c:v>68.52099320792081</c:v>
                </c:pt>
                <c:pt idx="2077">
                  <c:v>68.397361247524756</c:v>
                </c:pt>
                <c:pt idx="2078">
                  <c:v>68.281662841584151</c:v>
                </c:pt>
                <c:pt idx="2079">
                  <c:v>68.163527465346533</c:v>
                </c:pt>
                <c:pt idx="2080">
                  <c:v>68.047328613861367</c:v>
                </c:pt>
                <c:pt idx="2081">
                  <c:v>67.927483980197991</c:v>
                </c:pt>
                <c:pt idx="2082">
                  <c:v>67.791960940594052</c:v>
                </c:pt>
                <c:pt idx="2083">
                  <c:v>67.641131702970327</c:v>
                </c:pt>
                <c:pt idx="2084">
                  <c:v>67.489967297029693</c:v>
                </c:pt>
                <c:pt idx="2085">
                  <c:v>67.336022841584168</c:v>
                </c:pt>
                <c:pt idx="2086">
                  <c:v>67.189016475247499</c:v>
                </c:pt>
                <c:pt idx="2087">
                  <c:v>67.047316772277256</c:v>
                </c:pt>
                <c:pt idx="2088">
                  <c:v>66.912331297029695</c:v>
                </c:pt>
                <c:pt idx="2089">
                  <c:v>66.784437495049545</c:v>
                </c:pt>
                <c:pt idx="2090">
                  <c:v>66.651444683168322</c:v>
                </c:pt>
                <c:pt idx="2091">
                  <c:v>66.527292376237597</c:v>
                </c:pt>
                <c:pt idx="2092">
                  <c:v>66.419349287128696</c:v>
                </c:pt>
                <c:pt idx="2093">
                  <c:v>66.323620306930707</c:v>
                </c:pt>
                <c:pt idx="2094">
                  <c:v>66.223934435643585</c:v>
                </c:pt>
                <c:pt idx="2095">
                  <c:v>66.14054266336629</c:v>
                </c:pt>
                <c:pt idx="2096">
                  <c:v>66.058742891089096</c:v>
                </c:pt>
                <c:pt idx="2097">
                  <c:v>65.985213970297039</c:v>
                </c:pt>
                <c:pt idx="2098">
                  <c:v>65.929043960396044</c:v>
                </c:pt>
                <c:pt idx="2099">
                  <c:v>65.885486148514843</c:v>
                </c:pt>
                <c:pt idx="2100">
                  <c:v>65.847137990098972</c:v>
                </c:pt>
                <c:pt idx="2101">
                  <c:v>65.831555504950515</c:v>
                </c:pt>
                <c:pt idx="2102">
                  <c:v>65.819209306930702</c:v>
                </c:pt>
                <c:pt idx="2103">
                  <c:v>65.812258019802002</c:v>
                </c:pt>
                <c:pt idx="2104">
                  <c:v>65.811352267326725</c:v>
                </c:pt>
                <c:pt idx="2105">
                  <c:v>65.811658336633684</c:v>
                </c:pt>
                <c:pt idx="2106">
                  <c:v>65.81634367326734</c:v>
                </c:pt>
                <c:pt idx="2107">
                  <c:v>65.826716089108913</c:v>
                </c:pt>
                <c:pt idx="2108">
                  <c:v>65.833381009900975</c:v>
                </c:pt>
                <c:pt idx="2109">
                  <c:v>65.837030653465348</c:v>
                </c:pt>
                <c:pt idx="2110">
                  <c:v>65.842384772277228</c:v>
                </c:pt>
                <c:pt idx="2111">
                  <c:v>65.852189792079244</c:v>
                </c:pt>
                <c:pt idx="2112">
                  <c:v>65.863030415841578</c:v>
                </c:pt>
                <c:pt idx="2113">
                  <c:v>65.87451494059404</c:v>
                </c:pt>
                <c:pt idx="2114">
                  <c:v>65.888152396039587</c:v>
                </c:pt>
                <c:pt idx="2115">
                  <c:v>65.900166801980205</c:v>
                </c:pt>
                <c:pt idx="2116">
                  <c:v>65.908182861386138</c:v>
                </c:pt>
                <c:pt idx="2117">
                  <c:v>65.918165356435651</c:v>
                </c:pt>
                <c:pt idx="2118">
                  <c:v>65.932955603960437</c:v>
                </c:pt>
                <c:pt idx="2119">
                  <c:v>65.945989792079175</c:v>
                </c:pt>
                <c:pt idx="2120">
                  <c:v>65.956296693069319</c:v>
                </c:pt>
                <c:pt idx="2121">
                  <c:v>65.970065217821769</c:v>
                </c:pt>
                <c:pt idx="2122">
                  <c:v>65.988803237623799</c:v>
                </c:pt>
                <c:pt idx="2123">
                  <c:v>66.002267158415805</c:v>
                </c:pt>
                <c:pt idx="2124">
                  <c:v>66.013688554455456</c:v>
                </c:pt>
                <c:pt idx="2125">
                  <c:v>66.021436306930667</c:v>
                </c:pt>
                <c:pt idx="2126">
                  <c:v>66.026944742574287</c:v>
                </c:pt>
                <c:pt idx="2127">
                  <c:v>66.034418851485142</c:v>
                </c:pt>
                <c:pt idx="2128">
                  <c:v>66.036882673267286</c:v>
                </c:pt>
                <c:pt idx="2129">
                  <c:v>66.040499207920774</c:v>
                </c:pt>
                <c:pt idx="2130">
                  <c:v>66.048069019802014</c:v>
                </c:pt>
                <c:pt idx="2131">
                  <c:v>66.054589099009874</c:v>
                </c:pt>
                <c:pt idx="2132">
                  <c:v>66.06562872277226</c:v>
                </c:pt>
                <c:pt idx="2133">
                  <c:v>66.07053028712869</c:v>
                </c:pt>
                <c:pt idx="2134">
                  <c:v>66.074486722772278</c:v>
                </c:pt>
                <c:pt idx="2135">
                  <c:v>66.076206128712883</c:v>
                </c:pt>
                <c:pt idx="2136">
                  <c:v>66.078783732673273</c:v>
                </c:pt>
                <c:pt idx="2137">
                  <c:v>66.080425376237642</c:v>
                </c:pt>
                <c:pt idx="2138">
                  <c:v>66.082266207920824</c:v>
                </c:pt>
                <c:pt idx="2139">
                  <c:v>66.082960900990102</c:v>
                </c:pt>
                <c:pt idx="2140">
                  <c:v>66.083451297029711</c:v>
                </c:pt>
                <c:pt idx="2141">
                  <c:v>66.082865198019803</c:v>
                </c:pt>
                <c:pt idx="2142">
                  <c:v>66.083595762376262</c:v>
                </c:pt>
                <c:pt idx="2143">
                  <c:v>66.084382455445507</c:v>
                </c:pt>
                <c:pt idx="2144">
                  <c:v>66.085837653465347</c:v>
                </c:pt>
                <c:pt idx="2145">
                  <c:v>66.087627792079203</c:v>
                </c:pt>
                <c:pt idx="2146">
                  <c:v>66.091181792079212</c:v>
                </c:pt>
                <c:pt idx="2147">
                  <c:v>66.095639356435626</c:v>
                </c:pt>
                <c:pt idx="2148">
                  <c:v>66.10408714851485</c:v>
                </c:pt>
                <c:pt idx="2149">
                  <c:v>66.112981831683143</c:v>
                </c:pt>
                <c:pt idx="2150">
                  <c:v>66.125336306930691</c:v>
                </c:pt>
                <c:pt idx="2151">
                  <c:v>66.147363594059414</c:v>
                </c:pt>
                <c:pt idx="2152">
                  <c:v>66.159060821782177</c:v>
                </c:pt>
                <c:pt idx="2153">
                  <c:v>66.167863257425793</c:v>
                </c:pt>
                <c:pt idx="2154">
                  <c:v>66.180222415841584</c:v>
                </c:pt>
                <c:pt idx="2155">
                  <c:v>66.194875594059383</c:v>
                </c:pt>
                <c:pt idx="2156">
                  <c:v>66.210275594059411</c:v>
                </c:pt>
                <c:pt idx="2157">
                  <c:v>66.256347435643548</c:v>
                </c:pt>
                <c:pt idx="2158">
                  <c:v>66.331062920792093</c:v>
                </c:pt>
                <c:pt idx="2159">
                  <c:v>66.437237990099035</c:v>
                </c:pt>
                <c:pt idx="2160">
                  <c:v>66.595625435643569</c:v>
                </c:pt>
                <c:pt idx="2161">
                  <c:v>66.787513574257417</c:v>
                </c:pt>
                <c:pt idx="2162">
                  <c:v>66.999391900990133</c:v>
                </c:pt>
                <c:pt idx="2163">
                  <c:v>67.236016801980185</c:v>
                </c:pt>
                <c:pt idx="2164">
                  <c:v>67.496234138613858</c:v>
                </c:pt>
                <c:pt idx="2165">
                  <c:v>67.782679455445532</c:v>
                </c:pt>
                <c:pt idx="2166">
                  <c:v>68.097580881188136</c:v>
                </c:pt>
                <c:pt idx="2167">
                  <c:v>68.412925861386171</c:v>
                </c:pt>
                <c:pt idx="2168">
                  <c:v>68.730612217821772</c:v>
                </c:pt>
                <c:pt idx="2169">
                  <c:v>69.062684158415834</c:v>
                </c:pt>
                <c:pt idx="2170">
                  <c:v>69.396405524752439</c:v>
                </c:pt>
                <c:pt idx="2171">
                  <c:v>69.734466999999995</c:v>
                </c:pt>
                <c:pt idx="2172">
                  <c:v>70.069080415841569</c:v>
                </c:pt>
                <c:pt idx="2173">
                  <c:v>70.407835495049511</c:v>
                </c:pt>
                <c:pt idx="2174">
                  <c:v>70.743786118811911</c:v>
                </c:pt>
                <c:pt idx="2175">
                  <c:v>71.086946019801999</c:v>
                </c:pt>
                <c:pt idx="2176">
                  <c:v>71.432325029702952</c:v>
                </c:pt>
                <c:pt idx="2177">
                  <c:v>71.807371574257459</c:v>
                </c:pt>
                <c:pt idx="2178">
                  <c:v>72.197282326732676</c:v>
                </c:pt>
                <c:pt idx="2179">
                  <c:v>72.581571316831713</c:v>
                </c:pt>
                <c:pt idx="2180">
                  <c:v>72.96788733663368</c:v>
                </c:pt>
                <c:pt idx="2181">
                  <c:v>73.359874950495069</c:v>
                </c:pt>
                <c:pt idx="2182">
                  <c:v>73.732002336633641</c:v>
                </c:pt>
                <c:pt idx="2183">
                  <c:v>74.099700039603974</c:v>
                </c:pt>
                <c:pt idx="2184">
                  <c:v>74.471360722772303</c:v>
                </c:pt>
                <c:pt idx="2185">
                  <c:v>74.836366970297036</c:v>
                </c:pt>
                <c:pt idx="2186">
                  <c:v>75.209408920792086</c:v>
                </c:pt>
                <c:pt idx="2187">
                  <c:v>75.591340000000002</c:v>
                </c:pt>
                <c:pt idx="2188">
                  <c:v>75.999786009900959</c:v>
                </c:pt>
                <c:pt idx="2189">
                  <c:v>76.431349495049474</c:v>
                </c:pt>
                <c:pt idx="2190">
                  <c:v>76.877186732673252</c:v>
                </c:pt>
                <c:pt idx="2191">
                  <c:v>77.34402269306932</c:v>
                </c:pt>
                <c:pt idx="2192">
                  <c:v>77.820693940594055</c:v>
                </c:pt>
                <c:pt idx="2193">
                  <c:v>78.344168277227737</c:v>
                </c:pt>
                <c:pt idx="2194">
                  <c:v>78.888809663366317</c:v>
                </c:pt>
                <c:pt idx="2195">
                  <c:v>79.45168688118811</c:v>
                </c:pt>
                <c:pt idx="2196">
                  <c:v>80.053932712871287</c:v>
                </c:pt>
                <c:pt idx="2197">
                  <c:v>80.662997445544519</c:v>
                </c:pt>
                <c:pt idx="2198">
                  <c:v>81.292544247524773</c:v>
                </c:pt>
                <c:pt idx="2199">
                  <c:v>81.939518059405927</c:v>
                </c:pt>
                <c:pt idx="2200">
                  <c:v>82.616651237623756</c:v>
                </c:pt>
                <c:pt idx="2201">
                  <c:v>83.315746386138613</c:v>
                </c:pt>
                <c:pt idx="2202">
                  <c:v>84.042241792079182</c:v>
                </c:pt>
                <c:pt idx="2203">
                  <c:v>84.801508831683194</c:v>
                </c:pt>
                <c:pt idx="2204">
                  <c:v>85.587369742574296</c:v>
                </c:pt>
                <c:pt idx="2205">
                  <c:v>86.396902910891086</c:v>
                </c:pt>
                <c:pt idx="2206">
                  <c:v>87.21868503960394</c:v>
                </c:pt>
                <c:pt idx="2207">
                  <c:v>88.036162198019809</c:v>
                </c:pt>
                <c:pt idx="2208">
                  <c:v>88.837777425742573</c:v>
                </c:pt>
                <c:pt idx="2209">
                  <c:v>89.607480950495031</c:v>
                </c:pt>
                <c:pt idx="2210">
                  <c:v>90.368901118811877</c:v>
                </c:pt>
                <c:pt idx="2211">
                  <c:v>91.114325980198075</c:v>
                </c:pt>
                <c:pt idx="2212">
                  <c:v>91.848603673267291</c:v>
                </c:pt>
                <c:pt idx="2213">
                  <c:v>92.559286920792104</c:v>
                </c:pt>
                <c:pt idx="2214">
                  <c:v>93.256330148514877</c:v>
                </c:pt>
                <c:pt idx="2215">
                  <c:v>93.914380762376197</c:v>
                </c:pt>
                <c:pt idx="2216">
                  <c:v>94.543523148514851</c:v>
                </c:pt>
                <c:pt idx="2217">
                  <c:v>95.144867633663409</c:v>
                </c:pt>
                <c:pt idx="2218">
                  <c:v>95.721091396039583</c:v>
                </c:pt>
                <c:pt idx="2219">
                  <c:v>96.25882133663363</c:v>
                </c:pt>
                <c:pt idx="2220">
                  <c:v>96.772920980198023</c:v>
                </c:pt>
                <c:pt idx="2221">
                  <c:v>97.268680435643546</c:v>
                </c:pt>
                <c:pt idx="2222">
                  <c:v>97.745561465346512</c:v>
                </c:pt>
                <c:pt idx="2223">
                  <c:v>98.193637851485136</c:v>
                </c:pt>
                <c:pt idx="2224">
                  <c:v>98.574798564356456</c:v>
                </c:pt>
                <c:pt idx="2225">
                  <c:v>98.886601148514842</c:v>
                </c:pt>
                <c:pt idx="2226">
                  <c:v>99.113573198019822</c:v>
                </c:pt>
                <c:pt idx="2227">
                  <c:v>99.250457732673311</c:v>
                </c:pt>
                <c:pt idx="2228">
                  <c:v>99.312453524752513</c:v>
                </c:pt>
                <c:pt idx="2229">
                  <c:v>99.334471841584175</c:v>
                </c:pt>
                <c:pt idx="2230">
                  <c:v>99.336727940594074</c:v>
                </c:pt>
                <c:pt idx="2231">
                  <c:v>99.330295029702953</c:v>
                </c:pt>
                <c:pt idx="2232">
                  <c:v>99.322962594059405</c:v>
                </c:pt>
                <c:pt idx="2233">
                  <c:v>99.319630425742602</c:v>
                </c:pt>
                <c:pt idx="2234">
                  <c:v>99.31749716831682</c:v>
                </c:pt>
                <c:pt idx="2235">
                  <c:v>99.329897613861405</c:v>
                </c:pt>
                <c:pt idx="2236">
                  <c:v>99.3389314158416</c:v>
                </c:pt>
                <c:pt idx="2237">
                  <c:v>99.346671386138595</c:v>
                </c:pt>
                <c:pt idx="2238">
                  <c:v>99.353137217821796</c:v>
                </c:pt>
                <c:pt idx="2239">
                  <c:v>99.356814405940554</c:v>
                </c:pt>
                <c:pt idx="2240">
                  <c:v>99.357893673267341</c:v>
                </c:pt>
                <c:pt idx="2241">
                  <c:v>99.362083405940623</c:v>
                </c:pt>
                <c:pt idx="2242">
                  <c:v>99.369332376237637</c:v>
                </c:pt>
                <c:pt idx="2243">
                  <c:v>99.376185029702981</c:v>
                </c:pt>
                <c:pt idx="2244">
                  <c:v>99.38066071287129</c:v>
                </c:pt>
                <c:pt idx="2245">
                  <c:v>99.385185920792111</c:v>
                </c:pt>
                <c:pt idx="2246">
                  <c:v>99.394638693069325</c:v>
                </c:pt>
                <c:pt idx="2247">
                  <c:v>99.417638346534659</c:v>
                </c:pt>
                <c:pt idx="2248">
                  <c:v>99.451738356435627</c:v>
                </c:pt>
                <c:pt idx="2249">
                  <c:v>99.483015108910905</c:v>
                </c:pt>
                <c:pt idx="2250">
                  <c:v>99.521132960396017</c:v>
                </c:pt>
                <c:pt idx="2251">
                  <c:v>99.589266910891112</c:v>
                </c:pt>
                <c:pt idx="2252">
                  <c:v>99.655841029702955</c:v>
                </c:pt>
                <c:pt idx="2253">
                  <c:v>99.740899079207907</c:v>
                </c:pt>
                <c:pt idx="2254">
                  <c:v>99.804067039603993</c:v>
                </c:pt>
                <c:pt idx="2255">
                  <c:v>99.834517732673277</c:v>
                </c:pt>
                <c:pt idx="2256">
                  <c:v>99.857596386138624</c:v>
                </c:pt>
                <c:pt idx="2257">
                  <c:v>99.884299059405933</c:v>
                </c:pt>
                <c:pt idx="2258">
                  <c:v>99.908931029703027</c:v>
                </c:pt>
                <c:pt idx="2259">
                  <c:v>99.93851404950496</c:v>
                </c:pt>
                <c:pt idx="2260">
                  <c:v>99.959118029702992</c:v>
                </c:pt>
                <c:pt idx="2261">
                  <c:v>99.964240623762322</c:v>
                </c:pt>
                <c:pt idx="2262">
                  <c:v>99.964042940593998</c:v>
                </c:pt>
                <c:pt idx="2263">
                  <c:v>99.967916118811871</c:v>
                </c:pt>
                <c:pt idx="2264">
                  <c:v>99.97438329702976</c:v>
                </c:pt>
                <c:pt idx="2265">
                  <c:v>99.982273306930708</c:v>
                </c:pt>
                <c:pt idx="2266">
                  <c:v>99.989341415841608</c:v>
                </c:pt>
                <c:pt idx="2267">
                  <c:v>99.992810782178239</c:v>
                </c:pt>
                <c:pt idx="2268">
                  <c:v>100.00158179207922</c:v>
                </c:pt>
                <c:pt idx="2269">
                  <c:v>100.01075663366336</c:v>
                </c:pt>
                <c:pt idx="2270">
                  <c:v>100.01504277227723</c:v>
                </c:pt>
                <c:pt idx="2271">
                  <c:v>100.01757049504948</c:v>
                </c:pt>
                <c:pt idx="2272">
                  <c:v>100.01992970297026</c:v>
                </c:pt>
                <c:pt idx="2273">
                  <c:v>100.02017425742574</c:v>
                </c:pt>
                <c:pt idx="2274">
                  <c:v>100.01944970297028</c:v>
                </c:pt>
                <c:pt idx="2275">
                  <c:v>100.0185832673267</c:v>
                </c:pt>
                <c:pt idx="2276">
                  <c:v>100.01799871287126</c:v>
                </c:pt>
                <c:pt idx="2277">
                  <c:v>100.0196386138615</c:v>
                </c:pt>
                <c:pt idx="2278">
                  <c:v>100.0193301980198</c:v>
                </c:pt>
                <c:pt idx="2279">
                  <c:v>100.01844366336631</c:v>
                </c:pt>
                <c:pt idx="2280">
                  <c:v>100.01858960396036</c:v>
                </c:pt>
                <c:pt idx="2281">
                  <c:v>100.0160061386139</c:v>
                </c:pt>
                <c:pt idx="2282">
                  <c:v>100.01039871287128</c:v>
                </c:pt>
                <c:pt idx="2283">
                  <c:v>100.00258212871289</c:v>
                </c:pt>
                <c:pt idx="2284">
                  <c:v>99.998193722772299</c:v>
                </c:pt>
                <c:pt idx="2285">
                  <c:v>99.995304455445591</c:v>
                </c:pt>
                <c:pt idx="2286">
                  <c:v>99.995166158415842</c:v>
                </c:pt>
                <c:pt idx="2287">
                  <c:v>99.994488405940643</c:v>
                </c:pt>
                <c:pt idx="2288">
                  <c:v>99.992397554455493</c:v>
                </c:pt>
                <c:pt idx="2289">
                  <c:v>99.986499920792056</c:v>
                </c:pt>
                <c:pt idx="2290">
                  <c:v>99.984351524752455</c:v>
                </c:pt>
                <c:pt idx="2291">
                  <c:v>99.979429900990084</c:v>
                </c:pt>
                <c:pt idx="2292">
                  <c:v>99.977258386138573</c:v>
                </c:pt>
                <c:pt idx="2293">
                  <c:v>99.975043871287141</c:v>
                </c:pt>
                <c:pt idx="2294">
                  <c:v>99.969288504950498</c:v>
                </c:pt>
                <c:pt idx="2295">
                  <c:v>99.962238960396007</c:v>
                </c:pt>
                <c:pt idx="2296">
                  <c:v>99.962184227722773</c:v>
                </c:pt>
                <c:pt idx="2297">
                  <c:v>99.963981712871274</c:v>
                </c:pt>
                <c:pt idx="2298">
                  <c:v>99.967317455445567</c:v>
                </c:pt>
                <c:pt idx="2299">
                  <c:v>99.966151217821817</c:v>
                </c:pt>
                <c:pt idx="2300">
                  <c:v>99.962243029702975</c:v>
                </c:pt>
                <c:pt idx="2301">
                  <c:v>99.956571405940593</c:v>
                </c:pt>
                <c:pt idx="2302">
                  <c:v>99.959328534653409</c:v>
                </c:pt>
                <c:pt idx="2303">
                  <c:v>99.96071211881187</c:v>
                </c:pt>
                <c:pt idx="2304">
                  <c:v>99.963585891089068</c:v>
                </c:pt>
                <c:pt idx="2305">
                  <c:v>99.968260396039597</c:v>
                </c:pt>
                <c:pt idx="2306">
                  <c:v>99.973072732673288</c:v>
                </c:pt>
                <c:pt idx="2307">
                  <c:v>99.973572207920824</c:v>
                </c:pt>
                <c:pt idx="2308">
                  <c:v>99.978736108910908</c:v>
                </c:pt>
                <c:pt idx="2309">
                  <c:v>99.98682582178219</c:v>
                </c:pt>
                <c:pt idx="2310">
                  <c:v>99.987212415841583</c:v>
                </c:pt>
                <c:pt idx="2311">
                  <c:v>99.986339831683125</c:v>
                </c:pt>
                <c:pt idx="2312">
                  <c:v>99.983224643564327</c:v>
                </c:pt>
                <c:pt idx="2313">
                  <c:v>99.981242039603956</c:v>
                </c:pt>
                <c:pt idx="2314">
                  <c:v>99.990294524752457</c:v>
                </c:pt>
                <c:pt idx="2315">
                  <c:v>99.999009019802003</c:v>
                </c:pt>
                <c:pt idx="2316">
                  <c:v>100.00218275247528</c:v>
                </c:pt>
                <c:pt idx="2317">
                  <c:v>100.00126814851487</c:v>
                </c:pt>
                <c:pt idx="2318">
                  <c:v>100.00517877227726</c:v>
                </c:pt>
                <c:pt idx="2319">
                  <c:v>100.0094726732674</c:v>
                </c:pt>
                <c:pt idx="2320">
                  <c:v>100.01169643564356</c:v>
                </c:pt>
                <c:pt idx="2321">
                  <c:v>100.0108910891089</c:v>
                </c:pt>
                <c:pt idx="2322">
                  <c:v>100.00834871287131</c:v>
                </c:pt>
                <c:pt idx="2323">
                  <c:v>100.00510554455447</c:v>
                </c:pt>
                <c:pt idx="2324">
                  <c:v>100.00879851485146</c:v>
                </c:pt>
                <c:pt idx="2325">
                  <c:v>100.01458524752466</c:v>
                </c:pt>
                <c:pt idx="2326">
                  <c:v>100.01916455445547</c:v>
                </c:pt>
                <c:pt idx="2327">
                  <c:v>100.01800386138612</c:v>
                </c:pt>
                <c:pt idx="2328">
                  <c:v>100.00410669306929</c:v>
                </c:pt>
                <c:pt idx="2329">
                  <c:v>99.994025316831696</c:v>
                </c:pt>
                <c:pt idx="2330">
                  <c:v>99.996039267326708</c:v>
                </c:pt>
                <c:pt idx="2331">
                  <c:v>100.00079129702969</c:v>
                </c:pt>
                <c:pt idx="2332">
                  <c:v>100.00399507920794</c:v>
                </c:pt>
                <c:pt idx="2333">
                  <c:v>100.00851871287131</c:v>
                </c:pt>
                <c:pt idx="2334">
                  <c:v>100.00820293069302</c:v>
                </c:pt>
                <c:pt idx="2335">
                  <c:v>100.0101336633664</c:v>
                </c:pt>
                <c:pt idx="2336">
                  <c:v>100.01440871287129</c:v>
                </c:pt>
                <c:pt idx="2337">
                  <c:v>100.01973049504953</c:v>
                </c:pt>
                <c:pt idx="2338">
                  <c:v>100.01364425742575</c:v>
                </c:pt>
                <c:pt idx="2339">
                  <c:v>100.00800122772281</c:v>
                </c:pt>
                <c:pt idx="2340">
                  <c:v>100.00867490099007</c:v>
                </c:pt>
                <c:pt idx="2341">
                  <c:v>100.01419603960392</c:v>
                </c:pt>
                <c:pt idx="2342">
                  <c:v>100.01901207920793</c:v>
                </c:pt>
                <c:pt idx="2343">
                  <c:v>100.02318772277221</c:v>
                </c:pt>
                <c:pt idx="2344">
                  <c:v>100.02358702970298</c:v>
                </c:pt>
                <c:pt idx="2345">
                  <c:v>100.02069039603954</c:v>
                </c:pt>
                <c:pt idx="2346">
                  <c:v>100.02061039603954</c:v>
                </c:pt>
                <c:pt idx="2347">
                  <c:v>100.02318801980195</c:v>
                </c:pt>
                <c:pt idx="2348">
                  <c:v>100.02850544554454</c:v>
                </c:pt>
                <c:pt idx="2349">
                  <c:v>100.0327584158416</c:v>
                </c:pt>
                <c:pt idx="2350">
                  <c:v>100.03720495049504</c:v>
                </c:pt>
                <c:pt idx="2351">
                  <c:v>100.04280059405941</c:v>
                </c:pt>
                <c:pt idx="2352">
                  <c:v>100.04933792079206</c:v>
                </c:pt>
                <c:pt idx="2353">
                  <c:v>100.0528525742574</c:v>
                </c:pt>
                <c:pt idx="2354">
                  <c:v>100.05632861386141</c:v>
                </c:pt>
                <c:pt idx="2355">
                  <c:v>100.05736178217825</c:v>
                </c:pt>
                <c:pt idx="2356">
                  <c:v>100.05916396039603</c:v>
                </c:pt>
                <c:pt idx="2357">
                  <c:v>100.0606728712871</c:v>
                </c:pt>
                <c:pt idx="2358">
                  <c:v>100.0648377227723</c:v>
                </c:pt>
                <c:pt idx="2359">
                  <c:v>100.06804613861385</c:v>
                </c:pt>
                <c:pt idx="2360">
                  <c:v>100.07397881188119</c:v>
                </c:pt>
                <c:pt idx="2361">
                  <c:v>100.0781288118812</c:v>
                </c:pt>
                <c:pt idx="2362">
                  <c:v>100.07794356435647</c:v>
                </c:pt>
                <c:pt idx="2363">
                  <c:v>100.0787482178218</c:v>
                </c:pt>
                <c:pt idx="2364">
                  <c:v>100.0806848514852</c:v>
                </c:pt>
                <c:pt idx="2365">
                  <c:v>100.07141970297022</c:v>
                </c:pt>
                <c:pt idx="2366">
                  <c:v>100.06609376237624</c:v>
                </c:pt>
                <c:pt idx="2367">
                  <c:v>100.05790306930695</c:v>
                </c:pt>
                <c:pt idx="2368">
                  <c:v>100.05180000000003</c:v>
                </c:pt>
                <c:pt idx="2369">
                  <c:v>100.04931782178218</c:v>
                </c:pt>
                <c:pt idx="2370">
                  <c:v>100.04691524752475</c:v>
                </c:pt>
                <c:pt idx="2371">
                  <c:v>100.03945702970296</c:v>
                </c:pt>
                <c:pt idx="2372">
                  <c:v>100.03046326732672</c:v>
                </c:pt>
                <c:pt idx="2373">
                  <c:v>100.02066059405942</c:v>
                </c:pt>
                <c:pt idx="2374">
                  <c:v>100.01302247524754</c:v>
                </c:pt>
                <c:pt idx="2375">
                  <c:v>100.00399699009898</c:v>
                </c:pt>
                <c:pt idx="2376">
                  <c:v>99.996849069306947</c:v>
                </c:pt>
                <c:pt idx="2377">
                  <c:v>99.985588871287135</c:v>
                </c:pt>
                <c:pt idx="2378">
                  <c:v>99.970790732673251</c:v>
                </c:pt>
                <c:pt idx="2379">
                  <c:v>99.948722970297027</c:v>
                </c:pt>
                <c:pt idx="2380">
                  <c:v>99.921357950495008</c:v>
                </c:pt>
                <c:pt idx="2381">
                  <c:v>99.894903900990144</c:v>
                </c:pt>
                <c:pt idx="2382">
                  <c:v>99.883365306930699</c:v>
                </c:pt>
                <c:pt idx="2383">
                  <c:v>99.873372603960405</c:v>
                </c:pt>
                <c:pt idx="2384">
                  <c:v>99.846604653465349</c:v>
                </c:pt>
                <c:pt idx="2385">
                  <c:v>99.820372207920769</c:v>
                </c:pt>
                <c:pt idx="2386">
                  <c:v>99.734247297029754</c:v>
                </c:pt>
                <c:pt idx="2387">
                  <c:v>99.584470574257452</c:v>
                </c:pt>
                <c:pt idx="2388">
                  <c:v>99.385735940594074</c:v>
                </c:pt>
                <c:pt idx="2389">
                  <c:v>99.110978584158403</c:v>
                </c:pt>
                <c:pt idx="2390">
                  <c:v>98.765990653465408</c:v>
                </c:pt>
                <c:pt idx="2391">
                  <c:v>98.382061425742535</c:v>
                </c:pt>
                <c:pt idx="2392">
                  <c:v>97.974220821782197</c:v>
                </c:pt>
                <c:pt idx="2393">
                  <c:v>97.544862950495045</c:v>
                </c:pt>
                <c:pt idx="2394">
                  <c:v>97.115864574257415</c:v>
                </c:pt>
                <c:pt idx="2395">
                  <c:v>96.655905198019781</c:v>
                </c:pt>
                <c:pt idx="2396">
                  <c:v>96.160193089108944</c:v>
                </c:pt>
                <c:pt idx="2397">
                  <c:v>95.651461900990114</c:v>
                </c:pt>
                <c:pt idx="2398">
                  <c:v>95.139829792079198</c:v>
                </c:pt>
                <c:pt idx="2399">
                  <c:v>94.629292019801966</c:v>
                </c:pt>
                <c:pt idx="2400">
                  <c:v>94.111685752475267</c:v>
                </c:pt>
                <c:pt idx="2401">
                  <c:v>93.568199128712862</c:v>
                </c:pt>
                <c:pt idx="2402">
                  <c:v>92.99371119801981</c:v>
                </c:pt>
                <c:pt idx="2403">
                  <c:v>92.418151188118799</c:v>
                </c:pt>
                <c:pt idx="2404">
                  <c:v>91.868977554455398</c:v>
                </c:pt>
                <c:pt idx="2405">
                  <c:v>91.302655099009925</c:v>
                </c:pt>
                <c:pt idx="2406">
                  <c:v>90.701081851485156</c:v>
                </c:pt>
                <c:pt idx="2407">
                  <c:v>90.072777495049493</c:v>
                </c:pt>
                <c:pt idx="2408">
                  <c:v>89.436819900990116</c:v>
                </c:pt>
                <c:pt idx="2409">
                  <c:v>88.829811287128706</c:v>
                </c:pt>
                <c:pt idx="2410">
                  <c:v>88.222850465346525</c:v>
                </c:pt>
                <c:pt idx="2411">
                  <c:v>87.603000435643565</c:v>
                </c:pt>
                <c:pt idx="2412">
                  <c:v>86.957079168316824</c:v>
                </c:pt>
                <c:pt idx="2413">
                  <c:v>86.267092900990122</c:v>
                </c:pt>
                <c:pt idx="2414">
                  <c:v>85.570171396039584</c:v>
                </c:pt>
                <c:pt idx="2415">
                  <c:v>84.880866237623749</c:v>
                </c:pt>
                <c:pt idx="2416">
                  <c:v>84.178169099009892</c:v>
                </c:pt>
                <c:pt idx="2417">
                  <c:v>83.443377782178203</c:v>
                </c:pt>
                <c:pt idx="2418">
                  <c:v>82.670635435643575</c:v>
                </c:pt>
                <c:pt idx="2419">
                  <c:v>81.877753178217844</c:v>
                </c:pt>
                <c:pt idx="2420">
                  <c:v>81.094254306930708</c:v>
                </c:pt>
                <c:pt idx="2421">
                  <c:v>80.324988198019852</c:v>
                </c:pt>
                <c:pt idx="2422">
                  <c:v>79.556702881188073</c:v>
                </c:pt>
                <c:pt idx="2423">
                  <c:v>78.784215980198027</c:v>
                </c:pt>
                <c:pt idx="2424">
                  <c:v>77.968302267326706</c:v>
                </c:pt>
                <c:pt idx="2425">
                  <c:v>77.130340009901019</c:v>
                </c:pt>
                <c:pt idx="2426">
                  <c:v>76.283929089108909</c:v>
                </c:pt>
                <c:pt idx="2427">
                  <c:v>75.423846801980204</c:v>
                </c:pt>
                <c:pt idx="2428">
                  <c:v>74.563772188118833</c:v>
                </c:pt>
                <c:pt idx="2429">
                  <c:v>73.693186079207962</c:v>
                </c:pt>
                <c:pt idx="2430">
                  <c:v>72.810485465346531</c:v>
                </c:pt>
                <c:pt idx="2431">
                  <c:v>71.921155999999996</c:v>
                </c:pt>
                <c:pt idx="2432">
                  <c:v>71.028795089108897</c:v>
                </c:pt>
                <c:pt idx="2433">
                  <c:v>70.142454970297024</c:v>
                </c:pt>
                <c:pt idx="2434">
                  <c:v>69.243547524752458</c:v>
                </c:pt>
                <c:pt idx="2435">
                  <c:v>68.340221198019776</c:v>
                </c:pt>
                <c:pt idx="2436">
                  <c:v>67.436815207920802</c:v>
                </c:pt>
                <c:pt idx="2437">
                  <c:v>66.556959435643549</c:v>
                </c:pt>
                <c:pt idx="2438">
                  <c:v>65.694337574257403</c:v>
                </c:pt>
                <c:pt idx="2439">
                  <c:v>64.832468603960393</c:v>
                </c:pt>
                <c:pt idx="2440">
                  <c:v>63.997865227722791</c:v>
                </c:pt>
                <c:pt idx="2441">
                  <c:v>63.178049594059416</c:v>
                </c:pt>
                <c:pt idx="2442">
                  <c:v>62.385525683168311</c:v>
                </c:pt>
                <c:pt idx="2443">
                  <c:v>61.630019059405917</c:v>
                </c:pt>
                <c:pt idx="2444">
                  <c:v>60.882187277227715</c:v>
                </c:pt>
                <c:pt idx="2445">
                  <c:v>60.139641673267349</c:v>
                </c:pt>
                <c:pt idx="2446">
                  <c:v>59.409711653465337</c:v>
                </c:pt>
                <c:pt idx="2447">
                  <c:v>58.697692514851482</c:v>
                </c:pt>
                <c:pt idx="2448">
                  <c:v>57.999674019801986</c:v>
                </c:pt>
                <c:pt idx="2449">
                  <c:v>57.314678772277212</c:v>
                </c:pt>
                <c:pt idx="2450">
                  <c:v>56.636768762376242</c:v>
                </c:pt>
                <c:pt idx="2451">
                  <c:v>55.963974683168317</c:v>
                </c:pt>
                <c:pt idx="2452">
                  <c:v>55.305747584158418</c:v>
                </c:pt>
                <c:pt idx="2453">
                  <c:v>54.656985475247524</c:v>
                </c:pt>
                <c:pt idx="2454">
                  <c:v>54.030727108910874</c:v>
                </c:pt>
                <c:pt idx="2455">
                  <c:v>53.433774267326726</c:v>
                </c:pt>
                <c:pt idx="2456">
                  <c:v>52.856808772277233</c:v>
                </c:pt>
                <c:pt idx="2457">
                  <c:v>52.302344049504939</c:v>
                </c:pt>
                <c:pt idx="2458">
                  <c:v>51.76501711881189</c:v>
                </c:pt>
                <c:pt idx="2459">
                  <c:v>51.243195000000007</c:v>
                </c:pt>
                <c:pt idx="2460">
                  <c:v>50.730997217821752</c:v>
                </c:pt>
                <c:pt idx="2461">
                  <c:v>50.22574084158417</c:v>
                </c:pt>
                <c:pt idx="2462">
                  <c:v>49.743344831683174</c:v>
                </c:pt>
                <c:pt idx="2463">
                  <c:v>49.261452059405933</c:v>
                </c:pt>
                <c:pt idx="2464">
                  <c:v>48.796564168316827</c:v>
                </c:pt>
                <c:pt idx="2465">
                  <c:v>48.330762603960395</c:v>
                </c:pt>
                <c:pt idx="2466">
                  <c:v>47.849323792079232</c:v>
                </c:pt>
                <c:pt idx="2467">
                  <c:v>47.366535247524752</c:v>
                </c:pt>
                <c:pt idx="2468">
                  <c:v>46.88392779207922</c:v>
                </c:pt>
                <c:pt idx="2469">
                  <c:v>46.391636148514856</c:v>
                </c:pt>
                <c:pt idx="2470">
                  <c:v>45.907265079207917</c:v>
                </c:pt>
                <c:pt idx="2471">
                  <c:v>45.407258019801979</c:v>
                </c:pt>
                <c:pt idx="2472">
                  <c:v>44.896489524752475</c:v>
                </c:pt>
                <c:pt idx="2473">
                  <c:v>44.391563960396027</c:v>
                </c:pt>
                <c:pt idx="2474">
                  <c:v>43.886764871287149</c:v>
                </c:pt>
                <c:pt idx="2475">
                  <c:v>43.398213891089114</c:v>
                </c:pt>
                <c:pt idx="2476">
                  <c:v>42.932665148514857</c:v>
                </c:pt>
                <c:pt idx="2477">
                  <c:v>42.478838801980203</c:v>
                </c:pt>
                <c:pt idx="2478">
                  <c:v>42.056060504950501</c:v>
                </c:pt>
                <c:pt idx="2479">
                  <c:v>41.670733999999968</c:v>
                </c:pt>
                <c:pt idx="2480">
                  <c:v>41.375055089108919</c:v>
                </c:pt>
                <c:pt idx="2481">
                  <c:v>41.142708336633667</c:v>
                </c:pt>
                <c:pt idx="2482">
                  <c:v>40.980398999999977</c:v>
                </c:pt>
                <c:pt idx="2483">
                  <c:v>40.852821920792081</c:v>
                </c:pt>
                <c:pt idx="2484">
                  <c:v>40.738644564356434</c:v>
                </c:pt>
                <c:pt idx="2485">
                  <c:v>40.633825722772293</c:v>
                </c:pt>
                <c:pt idx="2486">
                  <c:v>40.526728524752464</c:v>
                </c:pt>
                <c:pt idx="2487">
                  <c:v>40.400195455445548</c:v>
                </c:pt>
                <c:pt idx="2488">
                  <c:v>40.263611277227724</c:v>
                </c:pt>
                <c:pt idx="2489">
                  <c:v>40.108879277227729</c:v>
                </c:pt>
                <c:pt idx="2490">
                  <c:v>39.968836089108905</c:v>
                </c:pt>
                <c:pt idx="2491">
                  <c:v>39.849804455445536</c:v>
                </c:pt>
                <c:pt idx="2492">
                  <c:v>39.739925108910903</c:v>
                </c:pt>
                <c:pt idx="2493">
                  <c:v>39.631037079207914</c:v>
                </c:pt>
                <c:pt idx="2494">
                  <c:v>39.521397990099011</c:v>
                </c:pt>
                <c:pt idx="2495">
                  <c:v>39.417454554455453</c:v>
                </c:pt>
                <c:pt idx="2496">
                  <c:v>39.315438257425754</c:v>
                </c:pt>
                <c:pt idx="2497">
                  <c:v>39.240427118811894</c:v>
                </c:pt>
                <c:pt idx="2498">
                  <c:v>39.213379396039613</c:v>
                </c:pt>
                <c:pt idx="2499">
                  <c:v>39.200725643564354</c:v>
                </c:pt>
                <c:pt idx="2500">
                  <c:v>39.183108999999995</c:v>
                </c:pt>
                <c:pt idx="2501">
                  <c:v>39.164544663366328</c:v>
                </c:pt>
                <c:pt idx="2502">
                  <c:v>39.148862099009904</c:v>
                </c:pt>
                <c:pt idx="2503">
                  <c:v>39.144138079207927</c:v>
                </c:pt>
                <c:pt idx="2504">
                  <c:v>39.142758762376246</c:v>
                </c:pt>
                <c:pt idx="2505">
                  <c:v>39.139532762376255</c:v>
                </c:pt>
                <c:pt idx="2506">
                  <c:v>39.138254524752483</c:v>
                </c:pt>
                <c:pt idx="2507">
                  <c:v>39.136842455445546</c:v>
                </c:pt>
                <c:pt idx="2508">
                  <c:v>39.136702316831695</c:v>
                </c:pt>
                <c:pt idx="2509">
                  <c:v>39.143962851485149</c:v>
                </c:pt>
                <c:pt idx="2510">
                  <c:v>39.155745603960398</c:v>
                </c:pt>
                <c:pt idx="2511">
                  <c:v>39.165441594059423</c:v>
                </c:pt>
                <c:pt idx="2512">
                  <c:v>39.170725435643568</c:v>
                </c:pt>
                <c:pt idx="2513">
                  <c:v>39.168153851485165</c:v>
                </c:pt>
                <c:pt idx="2514">
                  <c:v>39.15718576237623</c:v>
                </c:pt>
                <c:pt idx="2515">
                  <c:v>39.136412059405941</c:v>
                </c:pt>
                <c:pt idx="2516">
                  <c:v>39.125775475247508</c:v>
                </c:pt>
                <c:pt idx="2517">
                  <c:v>39.12047855445546</c:v>
                </c:pt>
                <c:pt idx="2518">
                  <c:v>39.117761910891097</c:v>
                </c:pt>
                <c:pt idx="2519">
                  <c:v>39.121502544554467</c:v>
                </c:pt>
                <c:pt idx="2520">
                  <c:v>39.128808643564348</c:v>
                </c:pt>
                <c:pt idx="2521">
                  <c:v>39.131262990099017</c:v>
                </c:pt>
                <c:pt idx="2522">
                  <c:v>39.133209544554447</c:v>
                </c:pt>
                <c:pt idx="2523">
                  <c:v>39.134403524752457</c:v>
                </c:pt>
                <c:pt idx="2524">
                  <c:v>39.13572883168316</c:v>
                </c:pt>
                <c:pt idx="2525">
                  <c:v>39.137582752475261</c:v>
                </c:pt>
                <c:pt idx="2526">
                  <c:v>39.137648188118796</c:v>
                </c:pt>
                <c:pt idx="2527">
                  <c:v>39.138475831683159</c:v>
                </c:pt>
                <c:pt idx="2528">
                  <c:v>39.143624386138619</c:v>
                </c:pt>
                <c:pt idx="2529">
                  <c:v>39.15691038613862</c:v>
                </c:pt>
                <c:pt idx="2530">
                  <c:v>39.177457633663359</c:v>
                </c:pt>
                <c:pt idx="2531">
                  <c:v>39.194492485148501</c:v>
                </c:pt>
                <c:pt idx="2532">
                  <c:v>39.207255693069285</c:v>
                </c:pt>
                <c:pt idx="2533">
                  <c:v>39.210622821782188</c:v>
                </c:pt>
                <c:pt idx="2534">
                  <c:v>39.208108643564351</c:v>
                </c:pt>
                <c:pt idx="2535">
                  <c:v>39.199220742574241</c:v>
                </c:pt>
                <c:pt idx="2536">
                  <c:v>39.201276861386141</c:v>
                </c:pt>
                <c:pt idx="2537">
                  <c:v>39.20979843564357</c:v>
                </c:pt>
                <c:pt idx="2538">
                  <c:v>39.216055544554465</c:v>
                </c:pt>
                <c:pt idx="2539">
                  <c:v>39.21714330693068</c:v>
                </c:pt>
                <c:pt idx="2540">
                  <c:v>39.215690792079201</c:v>
                </c:pt>
                <c:pt idx="2541">
                  <c:v>39.215425316831684</c:v>
                </c:pt>
                <c:pt idx="2542">
                  <c:v>39.21863474257426</c:v>
                </c:pt>
                <c:pt idx="2543">
                  <c:v>39.221662693069305</c:v>
                </c:pt>
                <c:pt idx="2544">
                  <c:v>39.222066356435654</c:v>
                </c:pt>
                <c:pt idx="2545">
                  <c:v>39.217177435643571</c:v>
                </c:pt>
                <c:pt idx="2546">
                  <c:v>39.208235999999999</c:v>
                </c:pt>
                <c:pt idx="2547">
                  <c:v>39.199100247524754</c:v>
                </c:pt>
                <c:pt idx="2548">
                  <c:v>39.196437099009906</c:v>
                </c:pt>
                <c:pt idx="2549">
                  <c:v>39.193935970297034</c:v>
                </c:pt>
                <c:pt idx="2550">
                  <c:v>39.183867673267336</c:v>
                </c:pt>
                <c:pt idx="2551">
                  <c:v>39.165446534653462</c:v>
                </c:pt>
                <c:pt idx="2552">
                  <c:v>39.14331099009901</c:v>
                </c:pt>
                <c:pt idx="2553">
                  <c:v>39.125833762376239</c:v>
                </c:pt>
                <c:pt idx="2554">
                  <c:v>39.114772059405929</c:v>
                </c:pt>
                <c:pt idx="2555">
                  <c:v>39.09692710891089</c:v>
                </c:pt>
                <c:pt idx="2556">
                  <c:v>39.076725722772281</c:v>
                </c:pt>
                <c:pt idx="2557">
                  <c:v>39.066640990099025</c:v>
                </c:pt>
                <c:pt idx="2558">
                  <c:v>39.058053920792076</c:v>
                </c:pt>
                <c:pt idx="2559">
                  <c:v>39.047902534653453</c:v>
                </c:pt>
                <c:pt idx="2560">
                  <c:v>39.032816623762358</c:v>
                </c:pt>
                <c:pt idx="2561">
                  <c:v>39.014508455445529</c:v>
                </c:pt>
                <c:pt idx="2562">
                  <c:v>38.993737178217813</c:v>
                </c:pt>
                <c:pt idx="2563">
                  <c:v>38.964694257425748</c:v>
                </c:pt>
                <c:pt idx="2564">
                  <c:v>38.908695554455448</c:v>
                </c:pt>
                <c:pt idx="2565">
                  <c:v>38.835178702970303</c:v>
                </c:pt>
                <c:pt idx="2566">
                  <c:v>38.739094712871307</c:v>
                </c:pt>
                <c:pt idx="2567">
                  <c:v>38.616927158415848</c:v>
                </c:pt>
                <c:pt idx="2568">
                  <c:v>38.463909356435643</c:v>
                </c:pt>
                <c:pt idx="2569">
                  <c:v>38.306387465346539</c:v>
                </c:pt>
                <c:pt idx="2570">
                  <c:v>38.139827584158425</c:v>
                </c:pt>
                <c:pt idx="2571">
                  <c:v>37.947756841584152</c:v>
                </c:pt>
                <c:pt idx="2572">
                  <c:v>37.719131148514855</c:v>
                </c:pt>
                <c:pt idx="2573">
                  <c:v>37.474169782178215</c:v>
                </c:pt>
                <c:pt idx="2574">
                  <c:v>37.196318455445535</c:v>
                </c:pt>
                <c:pt idx="2575">
                  <c:v>36.924613930693063</c:v>
                </c:pt>
                <c:pt idx="2576">
                  <c:v>36.660121910891093</c:v>
                </c:pt>
                <c:pt idx="2577">
                  <c:v>36.380514099009901</c:v>
                </c:pt>
                <c:pt idx="2578">
                  <c:v>36.093785316831678</c:v>
                </c:pt>
                <c:pt idx="2579">
                  <c:v>35.801912306930689</c:v>
                </c:pt>
                <c:pt idx="2580">
                  <c:v>35.502271712871277</c:v>
                </c:pt>
                <c:pt idx="2581">
                  <c:v>35.213044435643575</c:v>
                </c:pt>
                <c:pt idx="2582">
                  <c:v>34.930418742574247</c:v>
                </c:pt>
                <c:pt idx="2583">
                  <c:v>34.642761356435628</c:v>
                </c:pt>
                <c:pt idx="2584">
                  <c:v>34.372642801980206</c:v>
                </c:pt>
                <c:pt idx="2585">
                  <c:v>34.089055881188102</c:v>
                </c:pt>
                <c:pt idx="2586">
                  <c:v>33.821224415841577</c:v>
                </c:pt>
                <c:pt idx="2587">
                  <c:v>33.565339594059402</c:v>
                </c:pt>
                <c:pt idx="2588">
                  <c:v>33.323625504950485</c:v>
                </c:pt>
                <c:pt idx="2589">
                  <c:v>33.089452544554455</c:v>
                </c:pt>
                <c:pt idx="2590">
                  <c:v>32.885724445544554</c:v>
                </c:pt>
                <c:pt idx="2591">
                  <c:v>32.679645277227721</c:v>
                </c:pt>
                <c:pt idx="2592">
                  <c:v>32.48979236633663</c:v>
                </c:pt>
                <c:pt idx="2593">
                  <c:v>32.30881594059408</c:v>
                </c:pt>
                <c:pt idx="2594">
                  <c:v>32.140676217821785</c:v>
                </c:pt>
                <c:pt idx="2595">
                  <c:v>31.969891950495061</c:v>
                </c:pt>
                <c:pt idx="2596">
                  <c:v>31.799012346534671</c:v>
                </c:pt>
                <c:pt idx="2597">
                  <c:v>31.629542079207916</c:v>
                </c:pt>
                <c:pt idx="2598">
                  <c:v>31.474756247524759</c:v>
                </c:pt>
                <c:pt idx="2599">
                  <c:v>31.342704009900999</c:v>
                </c:pt>
                <c:pt idx="2600">
                  <c:v>31.219866217821775</c:v>
                </c:pt>
                <c:pt idx="2601">
                  <c:v>31.119901950495056</c:v>
                </c:pt>
                <c:pt idx="2602">
                  <c:v>31.056027871287149</c:v>
                </c:pt>
                <c:pt idx="2603">
                  <c:v>31.039050425742566</c:v>
                </c:pt>
                <c:pt idx="2604">
                  <c:v>31.041988613861392</c:v>
                </c:pt>
                <c:pt idx="2605">
                  <c:v>31.050627861386161</c:v>
                </c:pt>
                <c:pt idx="2606">
                  <c:v>31.06277851485148</c:v>
                </c:pt>
                <c:pt idx="2607">
                  <c:v>31.081762534653453</c:v>
                </c:pt>
                <c:pt idx="2608">
                  <c:v>31.109935673267334</c:v>
                </c:pt>
                <c:pt idx="2609">
                  <c:v>31.138934257425738</c:v>
                </c:pt>
                <c:pt idx="2610">
                  <c:v>31.163633673267331</c:v>
                </c:pt>
                <c:pt idx="2611">
                  <c:v>31.1723864059406</c:v>
                </c:pt>
                <c:pt idx="2612">
                  <c:v>31.176599999999997</c:v>
                </c:pt>
                <c:pt idx="2613">
                  <c:v>31.185337485148512</c:v>
                </c:pt>
                <c:pt idx="2614">
                  <c:v>31.204070980198004</c:v>
                </c:pt>
                <c:pt idx="2615">
                  <c:v>31.242326950495045</c:v>
                </c:pt>
                <c:pt idx="2616">
                  <c:v>31.270383346534661</c:v>
                </c:pt>
                <c:pt idx="2617">
                  <c:v>31.300509099009908</c:v>
                </c:pt>
                <c:pt idx="2618">
                  <c:v>31.324906653465341</c:v>
                </c:pt>
                <c:pt idx="2619">
                  <c:v>31.351611198019793</c:v>
                </c:pt>
                <c:pt idx="2620">
                  <c:v>31.376726108910905</c:v>
                </c:pt>
                <c:pt idx="2621">
                  <c:v>31.399839702970301</c:v>
                </c:pt>
                <c:pt idx="2622">
                  <c:v>31.422224059405949</c:v>
                </c:pt>
                <c:pt idx="2623">
                  <c:v>31.449351059405952</c:v>
                </c:pt>
                <c:pt idx="2624">
                  <c:v>31.474822396039599</c:v>
                </c:pt>
                <c:pt idx="2625">
                  <c:v>31.496060653465349</c:v>
                </c:pt>
                <c:pt idx="2626">
                  <c:v>31.543233871287136</c:v>
                </c:pt>
                <c:pt idx="2627">
                  <c:v>31.633544227722787</c:v>
                </c:pt>
                <c:pt idx="2628">
                  <c:v>31.767211029702967</c:v>
                </c:pt>
                <c:pt idx="2629">
                  <c:v>31.966218584158401</c:v>
                </c:pt>
                <c:pt idx="2630">
                  <c:v>32.222097950495055</c:v>
                </c:pt>
                <c:pt idx="2631">
                  <c:v>32.513507356435653</c:v>
                </c:pt>
                <c:pt idx="2632">
                  <c:v>32.81702141584158</c:v>
                </c:pt>
                <c:pt idx="2633">
                  <c:v>33.120072584158407</c:v>
                </c:pt>
                <c:pt idx="2634">
                  <c:v>33.446752950495053</c:v>
                </c:pt>
                <c:pt idx="2635">
                  <c:v>33.798391534653454</c:v>
                </c:pt>
                <c:pt idx="2636">
                  <c:v>34.183271455445542</c:v>
                </c:pt>
                <c:pt idx="2637">
                  <c:v>34.591403217821771</c:v>
                </c:pt>
                <c:pt idx="2638">
                  <c:v>35.003841019801982</c:v>
                </c:pt>
                <c:pt idx="2639">
                  <c:v>35.399533861386146</c:v>
                </c:pt>
                <c:pt idx="2640">
                  <c:v>35.794827752475257</c:v>
                </c:pt>
                <c:pt idx="2641">
                  <c:v>36.202389772277243</c:v>
                </c:pt>
                <c:pt idx="2642">
                  <c:v>36.658933059405939</c:v>
                </c:pt>
                <c:pt idx="2643">
                  <c:v>37.137551742574267</c:v>
                </c:pt>
                <c:pt idx="2644">
                  <c:v>37.615902792079211</c:v>
                </c:pt>
                <c:pt idx="2645">
                  <c:v>38.085920099009883</c:v>
                </c:pt>
                <c:pt idx="2646">
                  <c:v>38.55279498019803</c:v>
                </c:pt>
                <c:pt idx="2647">
                  <c:v>39.03809460396041</c:v>
                </c:pt>
                <c:pt idx="2648">
                  <c:v>39.566760970297018</c:v>
                </c:pt>
                <c:pt idx="2649">
                  <c:v>40.105985851485137</c:v>
                </c:pt>
                <c:pt idx="2650">
                  <c:v>40.637142970297006</c:v>
                </c:pt>
                <c:pt idx="2651">
                  <c:v>41.13810376237624</c:v>
                </c:pt>
                <c:pt idx="2652">
                  <c:v>41.646248811881179</c:v>
                </c:pt>
                <c:pt idx="2653">
                  <c:v>42.180498297029715</c:v>
                </c:pt>
                <c:pt idx="2654">
                  <c:v>42.733472653465327</c:v>
                </c:pt>
                <c:pt idx="2655">
                  <c:v>43.277110366336636</c:v>
                </c:pt>
                <c:pt idx="2656">
                  <c:v>43.807114772277238</c:v>
                </c:pt>
                <c:pt idx="2657">
                  <c:v>44.328535475247534</c:v>
                </c:pt>
                <c:pt idx="2658">
                  <c:v>44.827802594059399</c:v>
                </c:pt>
                <c:pt idx="2659">
                  <c:v>45.329551990099041</c:v>
                </c:pt>
                <c:pt idx="2660">
                  <c:v>45.843104118811873</c:v>
                </c:pt>
                <c:pt idx="2661">
                  <c:v>46.356521376237616</c:v>
                </c:pt>
                <c:pt idx="2662">
                  <c:v>46.907012257425748</c:v>
                </c:pt>
                <c:pt idx="2663">
                  <c:v>47.475703524752497</c:v>
                </c:pt>
                <c:pt idx="2664">
                  <c:v>48.076909346534656</c:v>
                </c:pt>
                <c:pt idx="2665">
                  <c:v>48.662363950495056</c:v>
                </c:pt>
                <c:pt idx="2666">
                  <c:v>49.239783554455471</c:v>
                </c:pt>
                <c:pt idx="2667">
                  <c:v>49.819774386138604</c:v>
                </c:pt>
                <c:pt idx="2668">
                  <c:v>50.405340960395996</c:v>
                </c:pt>
                <c:pt idx="2669">
                  <c:v>50.994323653465344</c:v>
                </c:pt>
                <c:pt idx="2670">
                  <c:v>51.583195891089105</c:v>
                </c:pt>
                <c:pt idx="2671">
                  <c:v>52.163527633663364</c:v>
                </c:pt>
                <c:pt idx="2672">
                  <c:v>52.718354702970316</c:v>
                </c:pt>
                <c:pt idx="2673">
                  <c:v>53.245509712871261</c:v>
                </c:pt>
                <c:pt idx="2674">
                  <c:v>53.772209524752483</c:v>
                </c:pt>
                <c:pt idx="2675">
                  <c:v>54.31008593069307</c:v>
                </c:pt>
                <c:pt idx="2676">
                  <c:v>54.873198079207924</c:v>
                </c:pt>
                <c:pt idx="2677">
                  <c:v>55.451671099009914</c:v>
                </c:pt>
                <c:pt idx="2678">
                  <c:v>56.016171435643585</c:v>
                </c:pt>
                <c:pt idx="2679">
                  <c:v>56.589090643564376</c:v>
                </c:pt>
                <c:pt idx="2680">
                  <c:v>57.17028151485151</c:v>
                </c:pt>
                <c:pt idx="2681">
                  <c:v>57.767733386138623</c:v>
                </c:pt>
                <c:pt idx="2682">
                  <c:v>58.360630524752473</c:v>
                </c:pt>
                <c:pt idx="2683">
                  <c:v>58.962022000000019</c:v>
                </c:pt>
                <c:pt idx="2684">
                  <c:v>59.530401415841588</c:v>
                </c:pt>
                <c:pt idx="2685">
                  <c:v>60.069160198019787</c:v>
                </c:pt>
                <c:pt idx="2686">
                  <c:v>60.577438079207916</c:v>
                </c:pt>
                <c:pt idx="2687">
                  <c:v>61.050254356435637</c:v>
                </c:pt>
                <c:pt idx="2688">
                  <c:v>61.480413297029671</c:v>
                </c:pt>
                <c:pt idx="2689">
                  <c:v>61.873008475247516</c:v>
                </c:pt>
                <c:pt idx="2690">
                  <c:v>62.212287356435652</c:v>
                </c:pt>
                <c:pt idx="2691">
                  <c:v>62.505438316831693</c:v>
                </c:pt>
                <c:pt idx="2692">
                  <c:v>62.760772821782169</c:v>
                </c:pt>
                <c:pt idx="2693">
                  <c:v>62.988310178217837</c:v>
                </c:pt>
                <c:pt idx="2694">
                  <c:v>63.200830960396061</c:v>
                </c:pt>
                <c:pt idx="2695">
                  <c:v>63.411818940594053</c:v>
                </c:pt>
                <c:pt idx="2696">
                  <c:v>63.609981752475271</c:v>
                </c:pt>
                <c:pt idx="2697">
                  <c:v>63.783291445544592</c:v>
                </c:pt>
                <c:pt idx="2698">
                  <c:v>63.959867990099021</c:v>
                </c:pt>
                <c:pt idx="2699">
                  <c:v>64.152509475247513</c:v>
                </c:pt>
                <c:pt idx="2700">
                  <c:v>64.343757841584164</c:v>
                </c:pt>
                <c:pt idx="2701">
                  <c:v>64.534779960396051</c:v>
                </c:pt>
                <c:pt idx="2702">
                  <c:v>64.721785960396033</c:v>
                </c:pt>
                <c:pt idx="2703">
                  <c:v>64.902498108910876</c:v>
                </c:pt>
                <c:pt idx="2704">
                  <c:v>65.064701188118775</c:v>
                </c:pt>
                <c:pt idx="2705">
                  <c:v>65.198661623762376</c:v>
                </c:pt>
                <c:pt idx="2706">
                  <c:v>65.293032801980203</c:v>
                </c:pt>
                <c:pt idx="2707">
                  <c:v>65.368475623762393</c:v>
                </c:pt>
                <c:pt idx="2708">
                  <c:v>65.43637289108915</c:v>
                </c:pt>
                <c:pt idx="2709">
                  <c:v>65.503409831683186</c:v>
                </c:pt>
                <c:pt idx="2710">
                  <c:v>65.566423950495022</c:v>
                </c:pt>
                <c:pt idx="2711">
                  <c:v>65.627471168316831</c:v>
                </c:pt>
                <c:pt idx="2712">
                  <c:v>65.684738475247542</c:v>
                </c:pt>
                <c:pt idx="2713">
                  <c:v>65.729286346534678</c:v>
                </c:pt>
                <c:pt idx="2714">
                  <c:v>65.772460227722775</c:v>
                </c:pt>
                <c:pt idx="2715">
                  <c:v>65.816111930693054</c:v>
                </c:pt>
                <c:pt idx="2716">
                  <c:v>65.840925564356453</c:v>
                </c:pt>
                <c:pt idx="2717">
                  <c:v>65.854817485148502</c:v>
                </c:pt>
                <c:pt idx="2718">
                  <c:v>65.866158247524751</c:v>
                </c:pt>
                <c:pt idx="2719">
                  <c:v>65.871526960396068</c:v>
                </c:pt>
                <c:pt idx="2720">
                  <c:v>65.873262346534631</c:v>
                </c:pt>
                <c:pt idx="2721">
                  <c:v>65.872451683168279</c:v>
                </c:pt>
                <c:pt idx="2722">
                  <c:v>65.864399564356447</c:v>
                </c:pt>
                <c:pt idx="2723">
                  <c:v>65.849682623762362</c:v>
                </c:pt>
                <c:pt idx="2724">
                  <c:v>65.838574089108903</c:v>
                </c:pt>
                <c:pt idx="2725">
                  <c:v>65.827438455445559</c:v>
                </c:pt>
                <c:pt idx="2726">
                  <c:v>65.814644138613858</c:v>
                </c:pt>
                <c:pt idx="2727">
                  <c:v>65.8017557326733</c:v>
                </c:pt>
                <c:pt idx="2728">
                  <c:v>65.790737762376196</c:v>
                </c:pt>
                <c:pt idx="2729">
                  <c:v>65.780010257425744</c:v>
                </c:pt>
                <c:pt idx="2730">
                  <c:v>65.771270613861375</c:v>
                </c:pt>
                <c:pt idx="2731">
                  <c:v>65.761908693069344</c:v>
                </c:pt>
                <c:pt idx="2732">
                  <c:v>65.758895930693058</c:v>
                </c:pt>
                <c:pt idx="2733">
                  <c:v>65.753513693069294</c:v>
                </c:pt>
                <c:pt idx="2734">
                  <c:v>65.751154326732674</c:v>
                </c:pt>
                <c:pt idx="2735">
                  <c:v>65.749276207920815</c:v>
                </c:pt>
                <c:pt idx="2736">
                  <c:v>65.74847570297031</c:v>
                </c:pt>
                <c:pt idx="2737">
                  <c:v>65.747008732673251</c:v>
                </c:pt>
                <c:pt idx="2738">
                  <c:v>65.745809990099005</c:v>
                </c:pt>
                <c:pt idx="2739">
                  <c:v>65.743617990099011</c:v>
                </c:pt>
                <c:pt idx="2740">
                  <c:v>65.743907821782187</c:v>
                </c:pt>
                <c:pt idx="2741">
                  <c:v>65.742833128712888</c:v>
                </c:pt>
                <c:pt idx="2742">
                  <c:v>65.741172544554445</c:v>
                </c:pt>
                <c:pt idx="2743">
                  <c:v>65.739394099009914</c:v>
                </c:pt>
                <c:pt idx="2744">
                  <c:v>65.7339848118812</c:v>
                </c:pt>
                <c:pt idx="2745">
                  <c:v>65.731191801980174</c:v>
                </c:pt>
                <c:pt idx="2746">
                  <c:v>65.730046316831661</c:v>
                </c:pt>
                <c:pt idx="2747">
                  <c:v>65.729327148514855</c:v>
                </c:pt>
                <c:pt idx="2748">
                  <c:v>65.732299782178231</c:v>
                </c:pt>
                <c:pt idx="2749">
                  <c:v>65.73752519801981</c:v>
                </c:pt>
                <c:pt idx="2750">
                  <c:v>65.741163188118861</c:v>
                </c:pt>
                <c:pt idx="2751">
                  <c:v>65.741606198019809</c:v>
                </c:pt>
                <c:pt idx="2752">
                  <c:v>65.742834158415832</c:v>
                </c:pt>
                <c:pt idx="2753">
                  <c:v>65.741147396039622</c:v>
                </c:pt>
                <c:pt idx="2754">
                  <c:v>65.738156277227716</c:v>
                </c:pt>
                <c:pt idx="2755">
                  <c:v>65.732318663366343</c:v>
                </c:pt>
                <c:pt idx="2756">
                  <c:v>65.72683218811882</c:v>
                </c:pt>
                <c:pt idx="2757">
                  <c:v>65.720818118811877</c:v>
                </c:pt>
                <c:pt idx="2758">
                  <c:v>65.713442168316817</c:v>
                </c:pt>
                <c:pt idx="2759">
                  <c:v>65.705715287128712</c:v>
                </c:pt>
                <c:pt idx="2760">
                  <c:v>65.700959485148516</c:v>
                </c:pt>
                <c:pt idx="2761">
                  <c:v>65.694635960396042</c:v>
                </c:pt>
                <c:pt idx="2762">
                  <c:v>65.68606828712872</c:v>
                </c:pt>
                <c:pt idx="2763">
                  <c:v>65.676678019802011</c:v>
                </c:pt>
                <c:pt idx="2764">
                  <c:v>65.669609990098976</c:v>
                </c:pt>
                <c:pt idx="2765">
                  <c:v>65.65858235643563</c:v>
                </c:pt>
                <c:pt idx="2766">
                  <c:v>65.643825792079184</c:v>
                </c:pt>
                <c:pt idx="2767">
                  <c:v>65.638953871287157</c:v>
                </c:pt>
                <c:pt idx="2768">
                  <c:v>65.638425435643569</c:v>
                </c:pt>
                <c:pt idx="2769">
                  <c:v>65.638056297029692</c:v>
                </c:pt>
                <c:pt idx="2770">
                  <c:v>65.639241306930685</c:v>
                </c:pt>
                <c:pt idx="2771">
                  <c:v>65.639879564356463</c:v>
                </c:pt>
                <c:pt idx="2772">
                  <c:v>65.640425069306943</c:v>
                </c:pt>
                <c:pt idx="2773">
                  <c:v>65.641332207920811</c:v>
                </c:pt>
                <c:pt idx="2774">
                  <c:v>65.644545356435643</c:v>
                </c:pt>
                <c:pt idx="2775">
                  <c:v>65.651645910891105</c:v>
                </c:pt>
                <c:pt idx="2776">
                  <c:v>65.663043613861362</c:v>
                </c:pt>
                <c:pt idx="2777">
                  <c:v>65.66975712871286</c:v>
                </c:pt>
                <c:pt idx="2778">
                  <c:v>65.674274059405931</c:v>
                </c:pt>
                <c:pt idx="2779">
                  <c:v>65.680727752475235</c:v>
                </c:pt>
                <c:pt idx="2780">
                  <c:v>65.686457732673304</c:v>
                </c:pt>
                <c:pt idx="2781">
                  <c:v>65.69111003960397</c:v>
                </c:pt>
                <c:pt idx="2782">
                  <c:v>65.692563415841562</c:v>
                </c:pt>
                <c:pt idx="2783">
                  <c:v>65.692184475247529</c:v>
                </c:pt>
                <c:pt idx="2784">
                  <c:v>65.691970118811881</c:v>
                </c:pt>
                <c:pt idx="2785">
                  <c:v>65.691925178217843</c:v>
                </c:pt>
                <c:pt idx="2786">
                  <c:v>65.692147089108929</c:v>
                </c:pt>
                <c:pt idx="2787">
                  <c:v>65.693673831683185</c:v>
                </c:pt>
                <c:pt idx="2788">
                  <c:v>65.698837990099037</c:v>
                </c:pt>
                <c:pt idx="2789">
                  <c:v>65.700269237623758</c:v>
                </c:pt>
                <c:pt idx="2790">
                  <c:v>65.701746019801931</c:v>
                </c:pt>
                <c:pt idx="2791">
                  <c:v>65.702145980198026</c:v>
                </c:pt>
                <c:pt idx="2792">
                  <c:v>65.702133336633693</c:v>
                </c:pt>
                <c:pt idx="2793">
                  <c:v>65.700226564356413</c:v>
                </c:pt>
                <c:pt idx="2794">
                  <c:v>65.698698405940576</c:v>
                </c:pt>
                <c:pt idx="2795">
                  <c:v>65.695391950495065</c:v>
                </c:pt>
                <c:pt idx="2796">
                  <c:v>65.690443435643573</c:v>
                </c:pt>
                <c:pt idx="2797">
                  <c:v>65.685070386138634</c:v>
                </c:pt>
                <c:pt idx="2798">
                  <c:v>65.679329851485122</c:v>
                </c:pt>
                <c:pt idx="2799">
                  <c:v>65.676271079207908</c:v>
                </c:pt>
                <c:pt idx="2800">
                  <c:v>65.67446041584158</c:v>
                </c:pt>
                <c:pt idx="2801">
                  <c:v>65.671969861386145</c:v>
                </c:pt>
                <c:pt idx="2802">
                  <c:v>65.669738603960383</c:v>
                </c:pt>
                <c:pt idx="2803">
                  <c:v>65.662047148514844</c:v>
                </c:pt>
                <c:pt idx="2804">
                  <c:v>65.6565186732673</c:v>
                </c:pt>
                <c:pt idx="2805">
                  <c:v>65.656550376237632</c:v>
                </c:pt>
                <c:pt idx="2806">
                  <c:v>65.661842465346524</c:v>
                </c:pt>
                <c:pt idx="2807">
                  <c:v>65.665604603960375</c:v>
                </c:pt>
                <c:pt idx="2808">
                  <c:v>65.66765131683168</c:v>
                </c:pt>
                <c:pt idx="2809">
                  <c:v>65.666216821782172</c:v>
                </c:pt>
                <c:pt idx="2810">
                  <c:v>65.664513831683152</c:v>
                </c:pt>
                <c:pt idx="2811">
                  <c:v>65.662733782178208</c:v>
                </c:pt>
                <c:pt idx="2812">
                  <c:v>65.663480207920799</c:v>
                </c:pt>
                <c:pt idx="2813">
                  <c:v>65.667993663366346</c:v>
                </c:pt>
                <c:pt idx="2814">
                  <c:v>65.671090178217781</c:v>
                </c:pt>
                <c:pt idx="2815">
                  <c:v>65.672227891089079</c:v>
                </c:pt>
                <c:pt idx="2816">
                  <c:v>65.673280198019796</c:v>
                </c:pt>
                <c:pt idx="2817">
                  <c:v>65.675869574257419</c:v>
                </c:pt>
                <c:pt idx="2818">
                  <c:v>65.68179449504953</c:v>
                </c:pt>
                <c:pt idx="2819">
                  <c:v>65.689846237623755</c:v>
                </c:pt>
                <c:pt idx="2820">
                  <c:v>65.696680465346532</c:v>
                </c:pt>
                <c:pt idx="2821">
                  <c:v>65.701438950495032</c:v>
                </c:pt>
                <c:pt idx="2822">
                  <c:v>65.704015920792102</c:v>
                </c:pt>
                <c:pt idx="2823">
                  <c:v>65.706994544554433</c:v>
                </c:pt>
                <c:pt idx="2824">
                  <c:v>65.709444138613861</c:v>
                </c:pt>
                <c:pt idx="2825">
                  <c:v>65.709675297029662</c:v>
                </c:pt>
                <c:pt idx="2826">
                  <c:v>65.712136970297038</c:v>
                </c:pt>
                <c:pt idx="2827">
                  <c:v>65.712959009901013</c:v>
                </c:pt>
                <c:pt idx="2828">
                  <c:v>65.713549801980164</c:v>
                </c:pt>
                <c:pt idx="2829">
                  <c:v>65.711565524752459</c:v>
                </c:pt>
                <c:pt idx="2830">
                  <c:v>65.706717702970295</c:v>
                </c:pt>
                <c:pt idx="2831">
                  <c:v>65.704002217821795</c:v>
                </c:pt>
                <c:pt idx="2832">
                  <c:v>65.701514742574247</c:v>
                </c:pt>
                <c:pt idx="2833">
                  <c:v>65.697595762376253</c:v>
                </c:pt>
                <c:pt idx="2834">
                  <c:v>65.696941792079201</c:v>
                </c:pt>
                <c:pt idx="2835">
                  <c:v>65.695076188118804</c:v>
                </c:pt>
                <c:pt idx="2836">
                  <c:v>65.69561648514852</c:v>
                </c:pt>
                <c:pt idx="2837">
                  <c:v>65.695458554455428</c:v>
                </c:pt>
                <c:pt idx="2838">
                  <c:v>65.695884811881214</c:v>
                </c:pt>
                <c:pt idx="2839">
                  <c:v>65.694939079207913</c:v>
                </c:pt>
                <c:pt idx="2840">
                  <c:v>65.693294178217812</c:v>
                </c:pt>
                <c:pt idx="2841">
                  <c:v>65.689539821782191</c:v>
                </c:pt>
                <c:pt idx="2842">
                  <c:v>65.686382653465358</c:v>
                </c:pt>
                <c:pt idx="2843">
                  <c:v>65.682009623762383</c:v>
                </c:pt>
                <c:pt idx="2844">
                  <c:v>65.67549374257429</c:v>
                </c:pt>
                <c:pt idx="2845">
                  <c:v>65.674343891089094</c:v>
                </c:pt>
                <c:pt idx="2846">
                  <c:v>65.671396207920793</c:v>
                </c:pt>
                <c:pt idx="2847">
                  <c:v>65.668623148514826</c:v>
                </c:pt>
                <c:pt idx="2848">
                  <c:v>65.662807990098997</c:v>
                </c:pt>
                <c:pt idx="2849">
                  <c:v>65.658887990098961</c:v>
                </c:pt>
                <c:pt idx="2850">
                  <c:v>65.656419594059443</c:v>
                </c:pt>
                <c:pt idx="2851">
                  <c:v>65.655938980198044</c:v>
                </c:pt>
                <c:pt idx="2852">
                  <c:v>65.655176049504931</c:v>
                </c:pt>
                <c:pt idx="2853">
                  <c:v>65.654192683168333</c:v>
                </c:pt>
                <c:pt idx="2854">
                  <c:v>65.6563263663366</c:v>
                </c:pt>
                <c:pt idx="2855">
                  <c:v>65.659002108910897</c:v>
                </c:pt>
                <c:pt idx="2856">
                  <c:v>65.661832910891093</c:v>
                </c:pt>
                <c:pt idx="2857">
                  <c:v>65.664208544554484</c:v>
                </c:pt>
                <c:pt idx="2858">
                  <c:v>65.665439158415822</c:v>
                </c:pt>
                <c:pt idx="2859">
                  <c:v>65.665471564356451</c:v>
                </c:pt>
                <c:pt idx="2860">
                  <c:v>65.667325663366299</c:v>
                </c:pt>
                <c:pt idx="2861">
                  <c:v>65.66810295049504</c:v>
                </c:pt>
                <c:pt idx="2862">
                  <c:v>65.671106277227693</c:v>
                </c:pt>
                <c:pt idx="2863">
                  <c:v>65.675708049504919</c:v>
                </c:pt>
                <c:pt idx="2864">
                  <c:v>65.682984643564367</c:v>
                </c:pt>
                <c:pt idx="2865">
                  <c:v>65.68835319801984</c:v>
                </c:pt>
                <c:pt idx="2866">
                  <c:v>65.685384346534661</c:v>
                </c:pt>
                <c:pt idx="2867">
                  <c:v>65.675979841584152</c:v>
                </c:pt>
                <c:pt idx="2868">
                  <c:v>65.670730910891095</c:v>
                </c:pt>
                <c:pt idx="2869">
                  <c:v>65.666165554455418</c:v>
                </c:pt>
                <c:pt idx="2870">
                  <c:v>65.659906029702967</c:v>
                </c:pt>
                <c:pt idx="2871">
                  <c:v>65.663656633663365</c:v>
                </c:pt>
                <c:pt idx="2872">
                  <c:v>65.671736039603942</c:v>
                </c:pt>
                <c:pt idx="2873">
                  <c:v>65.680800207920811</c:v>
                </c:pt>
                <c:pt idx="2874">
                  <c:v>65.690717396039602</c:v>
                </c:pt>
                <c:pt idx="2875">
                  <c:v>65.695256178217832</c:v>
                </c:pt>
                <c:pt idx="2876">
                  <c:v>65.695278930693007</c:v>
                </c:pt>
                <c:pt idx="2877">
                  <c:v>65.69264858415842</c:v>
                </c:pt>
                <c:pt idx="2878">
                  <c:v>65.693054821782169</c:v>
                </c:pt>
                <c:pt idx="2879">
                  <c:v>65.700255881188127</c:v>
                </c:pt>
                <c:pt idx="2880">
                  <c:v>65.714152099009922</c:v>
                </c:pt>
                <c:pt idx="2881">
                  <c:v>65.725114821782171</c:v>
                </c:pt>
                <c:pt idx="2882">
                  <c:v>65.73227978217821</c:v>
                </c:pt>
                <c:pt idx="2883">
                  <c:v>65.739351673267322</c:v>
                </c:pt>
                <c:pt idx="2884">
                  <c:v>65.743928346534673</c:v>
                </c:pt>
                <c:pt idx="2885">
                  <c:v>65.7433771980198</c:v>
                </c:pt>
                <c:pt idx="2886">
                  <c:v>65.746264831683177</c:v>
                </c:pt>
                <c:pt idx="2887">
                  <c:v>65.758969633663369</c:v>
                </c:pt>
                <c:pt idx="2888">
                  <c:v>65.764390148514849</c:v>
                </c:pt>
                <c:pt idx="2889">
                  <c:v>65.767241019801986</c:v>
                </c:pt>
                <c:pt idx="2890">
                  <c:v>65.768060693069287</c:v>
                </c:pt>
                <c:pt idx="2891">
                  <c:v>65.7693540693069</c:v>
                </c:pt>
                <c:pt idx="2892">
                  <c:v>65.772336792079187</c:v>
                </c:pt>
                <c:pt idx="2893">
                  <c:v>65.775367801980224</c:v>
                </c:pt>
                <c:pt idx="2894">
                  <c:v>65.778839584158376</c:v>
                </c:pt>
                <c:pt idx="2895">
                  <c:v>65.77961606930694</c:v>
                </c:pt>
                <c:pt idx="2896">
                  <c:v>65.780129277227715</c:v>
                </c:pt>
                <c:pt idx="2897">
                  <c:v>65.787525237623754</c:v>
                </c:pt>
                <c:pt idx="2898">
                  <c:v>65.799199039603948</c:v>
                </c:pt>
                <c:pt idx="2899">
                  <c:v>65.810020297029666</c:v>
                </c:pt>
                <c:pt idx="2900">
                  <c:v>65.816877465346565</c:v>
                </c:pt>
                <c:pt idx="2901">
                  <c:v>65.820292168316811</c:v>
                </c:pt>
                <c:pt idx="2902">
                  <c:v>65.82189074257424</c:v>
                </c:pt>
                <c:pt idx="2903">
                  <c:v>65.819775089108873</c:v>
                </c:pt>
                <c:pt idx="2904">
                  <c:v>65.818328247524761</c:v>
                </c:pt>
                <c:pt idx="2905">
                  <c:v>65.816781306930679</c:v>
                </c:pt>
                <c:pt idx="2906">
                  <c:v>65.820741920792088</c:v>
                </c:pt>
                <c:pt idx="2907">
                  <c:v>65.827611297029733</c:v>
                </c:pt>
                <c:pt idx="2908">
                  <c:v>65.832645237623765</c:v>
                </c:pt>
                <c:pt idx="2909">
                  <c:v>65.834711128712883</c:v>
                </c:pt>
                <c:pt idx="2910">
                  <c:v>65.834654633663362</c:v>
                </c:pt>
                <c:pt idx="2911">
                  <c:v>65.831415663366386</c:v>
                </c:pt>
                <c:pt idx="2912">
                  <c:v>65.824558198019801</c:v>
                </c:pt>
                <c:pt idx="2913">
                  <c:v>65.820859584158441</c:v>
                </c:pt>
                <c:pt idx="2914">
                  <c:v>65.820878168316838</c:v>
                </c:pt>
                <c:pt idx="2915">
                  <c:v>65.820851158415834</c:v>
                </c:pt>
                <c:pt idx="2916">
                  <c:v>65.821182623762382</c:v>
                </c:pt>
                <c:pt idx="2917">
                  <c:v>65.819799702970258</c:v>
                </c:pt>
                <c:pt idx="2918">
                  <c:v>65.818148623762369</c:v>
                </c:pt>
                <c:pt idx="2919">
                  <c:v>65.814553702970287</c:v>
                </c:pt>
                <c:pt idx="2920">
                  <c:v>65.808779059405921</c:v>
                </c:pt>
                <c:pt idx="2921">
                  <c:v>65.802304693069289</c:v>
                </c:pt>
                <c:pt idx="2922">
                  <c:v>65.796511544554434</c:v>
                </c:pt>
                <c:pt idx="2923">
                  <c:v>65.790492099009882</c:v>
                </c:pt>
                <c:pt idx="2924">
                  <c:v>65.784653732673277</c:v>
                </c:pt>
                <c:pt idx="2925">
                  <c:v>65.782100643564348</c:v>
                </c:pt>
                <c:pt idx="2926">
                  <c:v>65.779779089108914</c:v>
                </c:pt>
                <c:pt idx="2927">
                  <c:v>65.774290158415852</c:v>
                </c:pt>
                <c:pt idx="2928">
                  <c:v>65.767966386138625</c:v>
                </c:pt>
                <c:pt idx="2929">
                  <c:v>65.760982920792088</c:v>
                </c:pt>
                <c:pt idx="2930">
                  <c:v>65.755756584158433</c:v>
                </c:pt>
                <c:pt idx="2931">
                  <c:v>65.74728706930695</c:v>
                </c:pt>
                <c:pt idx="2932">
                  <c:v>65.737485891089136</c:v>
                </c:pt>
                <c:pt idx="2933">
                  <c:v>65.730004891089123</c:v>
                </c:pt>
                <c:pt idx="2934">
                  <c:v>65.724782841584144</c:v>
                </c:pt>
                <c:pt idx="2935">
                  <c:v>65.719920940594065</c:v>
                </c:pt>
                <c:pt idx="2936">
                  <c:v>65.719343891089139</c:v>
                </c:pt>
                <c:pt idx="2937">
                  <c:v>65.719087782178221</c:v>
                </c:pt>
                <c:pt idx="2938">
                  <c:v>65.719759069306889</c:v>
                </c:pt>
                <c:pt idx="2939">
                  <c:v>65.723786217821782</c:v>
                </c:pt>
                <c:pt idx="2940">
                  <c:v>65.727189613861398</c:v>
                </c:pt>
                <c:pt idx="2941">
                  <c:v>65.728838534653448</c:v>
                </c:pt>
                <c:pt idx="2942">
                  <c:v>65.730007485148519</c:v>
                </c:pt>
                <c:pt idx="2943">
                  <c:v>65.726771534653437</c:v>
                </c:pt>
                <c:pt idx="2944">
                  <c:v>65.7213980594059</c:v>
                </c:pt>
                <c:pt idx="2945">
                  <c:v>65.718046702970284</c:v>
                </c:pt>
                <c:pt idx="2946">
                  <c:v>65.717325306930718</c:v>
                </c:pt>
                <c:pt idx="2947">
                  <c:v>65.721749346534637</c:v>
                </c:pt>
                <c:pt idx="2948">
                  <c:v>65.726322297029711</c:v>
                </c:pt>
                <c:pt idx="2949">
                  <c:v>65.730086485148547</c:v>
                </c:pt>
                <c:pt idx="2950">
                  <c:v>65.734512772277199</c:v>
                </c:pt>
                <c:pt idx="2951">
                  <c:v>65.740002376237655</c:v>
                </c:pt>
                <c:pt idx="2952">
                  <c:v>65.746374158415833</c:v>
                </c:pt>
                <c:pt idx="2953">
                  <c:v>65.749779792079195</c:v>
                </c:pt>
                <c:pt idx="2954">
                  <c:v>65.752637485148512</c:v>
                </c:pt>
                <c:pt idx="2955">
                  <c:v>65.753216485148499</c:v>
                </c:pt>
                <c:pt idx="2956">
                  <c:v>65.750132950495058</c:v>
                </c:pt>
                <c:pt idx="2957">
                  <c:v>65.738972910891107</c:v>
                </c:pt>
                <c:pt idx="2958">
                  <c:v>65.73099840594061</c:v>
                </c:pt>
                <c:pt idx="2959">
                  <c:v>65.723831118811844</c:v>
                </c:pt>
                <c:pt idx="2960">
                  <c:v>65.717226891089084</c:v>
                </c:pt>
                <c:pt idx="2961">
                  <c:v>65.707214376237658</c:v>
                </c:pt>
                <c:pt idx="2962">
                  <c:v>65.704191247524719</c:v>
                </c:pt>
                <c:pt idx="2963">
                  <c:v>65.702034544554436</c:v>
                </c:pt>
                <c:pt idx="2964">
                  <c:v>65.70159439603961</c:v>
                </c:pt>
                <c:pt idx="2965">
                  <c:v>65.701336792079204</c:v>
                </c:pt>
                <c:pt idx="2966">
                  <c:v>65.707061089108905</c:v>
                </c:pt>
                <c:pt idx="2967">
                  <c:v>65.710897930693079</c:v>
                </c:pt>
                <c:pt idx="2968">
                  <c:v>65.716826128712853</c:v>
                </c:pt>
                <c:pt idx="2969">
                  <c:v>65.722171900990091</c:v>
                </c:pt>
                <c:pt idx="2970">
                  <c:v>65.724517257425717</c:v>
                </c:pt>
                <c:pt idx="2971">
                  <c:v>65.726377207920791</c:v>
                </c:pt>
                <c:pt idx="2972">
                  <c:v>65.729200940594041</c:v>
                </c:pt>
                <c:pt idx="2973">
                  <c:v>65.732922099009912</c:v>
                </c:pt>
                <c:pt idx="2974">
                  <c:v>65.741568871287143</c:v>
                </c:pt>
                <c:pt idx="2975">
                  <c:v>65.755498653465338</c:v>
                </c:pt>
                <c:pt idx="2976">
                  <c:v>65.762298336633677</c:v>
                </c:pt>
                <c:pt idx="2977">
                  <c:v>65.769539732673266</c:v>
                </c:pt>
                <c:pt idx="2978">
                  <c:v>65.774421514851454</c:v>
                </c:pt>
                <c:pt idx="2979">
                  <c:v>65.782654722772278</c:v>
                </c:pt>
                <c:pt idx="2980">
                  <c:v>65.785303108910895</c:v>
                </c:pt>
                <c:pt idx="2981">
                  <c:v>65.783585811881181</c:v>
                </c:pt>
                <c:pt idx="2982">
                  <c:v>65.779218732673272</c:v>
                </c:pt>
                <c:pt idx="2983">
                  <c:v>65.773731128712853</c:v>
                </c:pt>
                <c:pt idx="2984">
                  <c:v>65.770264524752463</c:v>
                </c:pt>
                <c:pt idx="2985">
                  <c:v>65.767065861386158</c:v>
                </c:pt>
                <c:pt idx="2986">
                  <c:v>65.763974445544576</c:v>
                </c:pt>
                <c:pt idx="2987">
                  <c:v>65.758939168316843</c:v>
                </c:pt>
                <c:pt idx="2988">
                  <c:v>65.752651475247504</c:v>
                </c:pt>
                <c:pt idx="2989">
                  <c:v>65.748226831683141</c:v>
                </c:pt>
                <c:pt idx="2990">
                  <c:v>65.747999900990067</c:v>
                </c:pt>
                <c:pt idx="2991">
                  <c:v>65.749958950495042</c:v>
                </c:pt>
                <c:pt idx="2992">
                  <c:v>65.756003267326705</c:v>
                </c:pt>
                <c:pt idx="2993">
                  <c:v>65.759191940594079</c:v>
                </c:pt>
                <c:pt idx="2994">
                  <c:v>65.759408584158393</c:v>
                </c:pt>
                <c:pt idx="2995">
                  <c:v>65.758498386138612</c:v>
                </c:pt>
                <c:pt idx="2996">
                  <c:v>65.754654000000016</c:v>
                </c:pt>
                <c:pt idx="2997">
                  <c:v>65.748535712871316</c:v>
                </c:pt>
                <c:pt idx="2998">
                  <c:v>65.74123229702974</c:v>
                </c:pt>
                <c:pt idx="2999">
                  <c:v>65.737261029702978</c:v>
                </c:pt>
                <c:pt idx="3000">
                  <c:v>65.73858961386135</c:v>
                </c:pt>
                <c:pt idx="3001">
                  <c:v>65.743694960396013</c:v>
                </c:pt>
                <c:pt idx="3002">
                  <c:v>65.752158009900995</c:v>
                </c:pt>
                <c:pt idx="3003">
                  <c:v>65.75441563366337</c:v>
                </c:pt>
                <c:pt idx="3004">
                  <c:v>65.757820920792071</c:v>
                </c:pt>
                <c:pt idx="3005">
                  <c:v>65.758460188118804</c:v>
                </c:pt>
                <c:pt idx="3006">
                  <c:v>65.758424821782199</c:v>
                </c:pt>
                <c:pt idx="3007">
                  <c:v>65.754282801980182</c:v>
                </c:pt>
                <c:pt idx="3008">
                  <c:v>65.75081323762376</c:v>
                </c:pt>
                <c:pt idx="3009">
                  <c:v>65.751726712871275</c:v>
                </c:pt>
                <c:pt idx="3010">
                  <c:v>65.758230683168364</c:v>
                </c:pt>
                <c:pt idx="3011">
                  <c:v>65.763190396039604</c:v>
                </c:pt>
                <c:pt idx="3012">
                  <c:v>65.767550405940568</c:v>
                </c:pt>
                <c:pt idx="3013">
                  <c:v>65.768401049504959</c:v>
                </c:pt>
                <c:pt idx="3014">
                  <c:v>65.765486594059396</c:v>
                </c:pt>
                <c:pt idx="3015">
                  <c:v>65.75819422772274</c:v>
                </c:pt>
                <c:pt idx="3016">
                  <c:v>65.75056467326732</c:v>
                </c:pt>
                <c:pt idx="3017">
                  <c:v>65.737639792079207</c:v>
                </c:pt>
                <c:pt idx="3018">
                  <c:v>65.719979861386136</c:v>
                </c:pt>
                <c:pt idx="3019">
                  <c:v>65.699654227722789</c:v>
                </c:pt>
                <c:pt idx="3020">
                  <c:v>65.678832326732689</c:v>
                </c:pt>
                <c:pt idx="3021">
                  <c:v>65.663785445544548</c:v>
                </c:pt>
                <c:pt idx="3022">
                  <c:v>65.65713951485148</c:v>
                </c:pt>
                <c:pt idx="3023">
                  <c:v>65.658572574257462</c:v>
                </c:pt>
                <c:pt idx="3024">
                  <c:v>65.660489891089114</c:v>
                </c:pt>
                <c:pt idx="3025">
                  <c:v>65.658543079207917</c:v>
                </c:pt>
                <c:pt idx="3026">
                  <c:v>65.649082851485133</c:v>
                </c:pt>
                <c:pt idx="3027">
                  <c:v>65.637627990098991</c:v>
                </c:pt>
                <c:pt idx="3028">
                  <c:v>65.621623970297065</c:v>
                </c:pt>
                <c:pt idx="3029">
                  <c:v>65.612016267326723</c:v>
                </c:pt>
                <c:pt idx="3030">
                  <c:v>65.610619237623766</c:v>
                </c:pt>
                <c:pt idx="3031">
                  <c:v>65.615903425742559</c:v>
                </c:pt>
                <c:pt idx="3032">
                  <c:v>65.623138425742567</c:v>
                </c:pt>
                <c:pt idx="3033">
                  <c:v>65.634894257425771</c:v>
                </c:pt>
                <c:pt idx="3034">
                  <c:v>65.642617584158387</c:v>
                </c:pt>
                <c:pt idx="3035">
                  <c:v>65.657405257425722</c:v>
                </c:pt>
                <c:pt idx="3036">
                  <c:v>65.668975841584128</c:v>
                </c:pt>
                <c:pt idx="3037">
                  <c:v>65.675670376237605</c:v>
                </c:pt>
                <c:pt idx="3038">
                  <c:v>65.683990207920758</c:v>
                </c:pt>
                <c:pt idx="3039">
                  <c:v>65.688426584158393</c:v>
                </c:pt>
                <c:pt idx="3040">
                  <c:v>65.693105722772245</c:v>
                </c:pt>
                <c:pt idx="3041">
                  <c:v>65.696209564356408</c:v>
                </c:pt>
                <c:pt idx="3042">
                  <c:v>65.700523485148508</c:v>
                </c:pt>
                <c:pt idx="3043">
                  <c:v>65.700136455445531</c:v>
                </c:pt>
                <c:pt idx="3044">
                  <c:v>65.700216029702958</c:v>
                </c:pt>
                <c:pt idx="3045">
                  <c:v>65.70006633663364</c:v>
                </c:pt>
                <c:pt idx="3046">
                  <c:v>65.701971049504934</c:v>
                </c:pt>
                <c:pt idx="3047">
                  <c:v>65.699272000000022</c:v>
                </c:pt>
                <c:pt idx="3048">
                  <c:v>65.700006108910884</c:v>
                </c:pt>
                <c:pt idx="3049">
                  <c:v>65.700667415841593</c:v>
                </c:pt>
                <c:pt idx="3050">
                  <c:v>65.703849910891108</c:v>
                </c:pt>
                <c:pt idx="3051">
                  <c:v>65.707966376237607</c:v>
                </c:pt>
                <c:pt idx="3052">
                  <c:v>65.71269552475249</c:v>
                </c:pt>
                <c:pt idx="3053">
                  <c:v>65.719320693069321</c:v>
                </c:pt>
                <c:pt idx="3054">
                  <c:v>65.72345045544553</c:v>
                </c:pt>
                <c:pt idx="3055">
                  <c:v>65.724366009901004</c:v>
                </c:pt>
                <c:pt idx="3056">
                  <c:v>65.724406940594065</c:v>
                </c:pt>
                <c:pt idx="3057">
                  <c:v>65.720458910891082</c:v>
                </c:pt>
                <c:pt idx="3058">
                  <c:v>65.716694445544533</c:v>
                </c:pt>
                <c:pt idx="3059">
                  <c:v>65.714612702970257</c:v>
                </c:pt>
                <c:pt idx="3060">
                  <c:v>65.714280999999986</c:v>
                </c:pt>
                <c:pt idx="3061">
                  <c:v>65.717715326732701</c:v>
                </c:pt>
                <c:pt idx="3062">
                  <c:v>65.72256088118813</c:v>
                </c:pt>
                <c:pt idx="3063">
                  <c:v>65.726508188118785</c:v>
                </c:pt>
                <c:pt idx="3064">
                  <c:v>65.734117534653492</c:v>
                </c:pt>
                <c:pt idx="3065">
                  <c:v>65.749915990099041</c:v>
                </c:pt>
                <c:pt idx="3066">
                  <c:v>65.765468910891116</c:v>
                </c:pt>
                <c:pt idx="3067">
                  <c:v>65.780107099009939</c:v>
                </c:pt>
                <c:pt idx="3068">
                  <c:v>65.797681376237605</c:v>
                </c:pt>
                <c:pt idx="3069">
                  <c:v>65.812390495049499</c:v>
                </c:pt>
                <c:pt idx="3070">
                  <c:v>65.823541198019797</c:v>
                </c:pt>
                <c:pt idx="3071">
                  <c:v>65.829963237623758</c:v>
                </c:pt>
                <c:pt idx="3072">
                  <c:v>65.834867326732663</c:v>
                </c:pt>
                <c:pt idx="3073">
                  <c:v>65.836471801980196</c:v>
                </c:pt>
                <c:pt idx="3074">
                  <c:v>65.840759198019782</c:v>
                </c:pt>
                <c:pt idx="3075">
                  <c:v>65.84246404950494</c:v>
                </c:pt>
                <c:pt idx="3076">
                  <c:v>65.847512514851516</c:v>
                </c:pt>
                <c:pt idx="3077">
                  <c:v>65.85632462376239</c:v>
                </c:pt>
                <c:pt idx="3078">
                  <c:v>65.870054386138591</c:v>
                </c:pt>
                <c:pt idx="3079">
                  <c:v>65.877090227722761</c:v>
                </c:pt>
                <c:pt idx="3080">
                  <c:v>65.876473485148495</c:v>
                </c:pt>
                <c:pt idx="3081">
                  <c:v>65.875929376237607</c:v>
                </c:pt>
                <c:pt idx="3082">
                  <c:v>65.874816564356408</c:v>
                </c:pt>
                <c:pt idx="3083">
                  <c:v>65.87013138613861</c:v>
                </c:pt>
                <c:pt idx="3084">
                  <c:v>65.860812207920745</c:v>
                </c:pt>
                <c:pt idx="3085">
                  <c:v>65.852824643564361</c:v>
                </c:pt>
                <c:pt idx="3086">
                  <c:v>65.847602326732698</c:v>
                </c:pt>
                <c:pt idx="3087">
                  <c:v>65.841638514851482</c:v>
                </c:pt>
                <c:pt idx="3088">
                  <c:v>65.837268584158409</c:v>
                </c:pt>
                <c:pt idx="3089">
                  <c:v>65.83152790099011</c:v>
                </c:pt>
                <c:pt idx="3090">
                  <c:v>65.825742346534639</c:v>
                </c:pt>
                <c:pt idx="3091">
                  <c:v>65.820584495049488</c:v>
                </c:pt>
                <c:pt idx="3092">
                  <c:v>65.818444475247517</c:v>
                </c:pt>
                <c:pt idx="3093">
                  <c:v>65.818240702970272</c:v>
                </c:pt>
                <c:pt idx="3094">
                  <c:v>65.820013128712858</c:v>
                </c:pt>
                <c:pt idx="3095">
                  <c:v>65.822534574257418</c:v>
                </c:pt>
                <c:pt idx="3096">
                  <c:v>65.824940980198036</c:v>
                </c:pt>
                <c:pt idx="3097">
                  <c:v>65.8285596039604</c:v>
                </c:pt>
                <c:pt idx="3098">
                  <c:v>65.829815534653463</c:v>
                </c:pt>
                <c:pt idx="3099">
                  <c:v>65.830266722772265</c:v>
                </c:pt>
                <c:pt idx="3100">
                  <c:v>65.832549346534648</c:v>
                </c:pt>
                <c:pt idx="3101">
                  <c:v>65.834297891089093</c:v>
                </c:pt>
                <c:pt idx="3102">
                  <c:v>65.838071376237579</c:v>
                </c:pt>
                <c:pt idx="3103">
                  <c:v>65.840895831683184</c:v>
                </c:pt>
                <c:pt idx="3104">
                  <c:v>65.843953425742569</c:v>
                </c:pt>
                <c:pt idx="3105">
                  <c:v>65.846798128712862</c:v>
                </c:pt>
                <c:pt idx="3106">
                  <c:v>65.84911745544558</c:v>
                </c:pt>
                <c:pt idx="3107">
                  <c:v>65.851553603960383</c:v>
                </c:pt>
                <c:pt idx="3108">
                  <c:v>65.855425564356437</c:v>
                </c:pt>
                <c:pt idx="3109">
                  <c:v>65.856973178217828</c:v>
                </c:pt>
                <c:pt idx="3110">
                  <c:v>65.857455514851523</c:v>
                </c:pt>
                <c:pt idx="3111">
                  <c:v>65.856279841584168</c:v>
                </c:pt>
                <c:pt idx="3112">
                  <c:v>65.853783326732668</c:v>
                </c:pt>
                <c:pt idx="3113">
                  <c:v>65.848727247524764</c:v>
                </c:pt>
                <c:pt idx="3114">
                  <c:v>65.843118297029747</c:v>
                </c:pt>
                <c:pt idx="3115">
                  <c:v>65.839532594059392</c:v>
                </c:pt>
                <c:pt idx="3116">
                  <c:v>65.838654267326717</c:v>
                </c:pt>
                <c:pt idx="3117">
                  <c:v>65.836370732673274</c:v>
                </c:pt>
                <c:pt idx="3118">
                  <c:v>65.833998841584162</c:v>
                </c:pt>
                <c:pt idx="3119">
                  <c:v>65.828202267326745</c:v>
                </c:pt>
                <c:pt idx="3120">
                  <c:v>65.820852673267339</c:v>
                </c:pt>
                <c:pt idx="3121">
                  <c:v>65.814033633663342</c:v>
                </c:pt>
                <c:pt idx="3122">
                  <c:v>65.807135524752482</c:v>
                </c:pt>
                <c:pt idx="3123">
                  <c:v>65.802339079207883</c:v>
                </c:pt>
                <c:pt idx="3124">
                  <c:v>65.796416584158393</c:v>
                </c:pt>
                <c:pt idx="3125">
                  <c:v>65.787754851485147</c:v>
                </c:pt>
                <c:pt idx="3126">
                  <c:v>65.781614019801964</c:v>
                </c:pt>
                <c:pt idx="3127">
                  <c:v>65.777259762376232</c:v>
                </c:pt>
                <c:pt idx="3128">
                  <c:v>65.773336059405921</c:v>
                </c:pt>
                <c:pt idx="3129">
                  <c:v>65.771813178217812</c:v>
                </c:pt>
                <c:pt idx="3130">
                  <c:v>65.771816752475232</c:v>
                </c:pt>
                <c:pt idx="3131">
                  <c:v>65.771961059405925</c:v>
                </c:pt>
                <c:pt idx="3132">
                  <c:v>65.773441534653458</c:v>
                </c:pt>
                <c:pt idx="3133">
                  <c:v>65.774591019801974</c:v>
                </c:pt>
                <c:pt idx="3134">
                  <c:v>65.777244257425735</c:v>
                </c:pt>
                <c:pt idx="3135">
                  <c:v>65.782221564356462</c:v>
                </c:pt>
                <c:pt idx="3136">
                  <c:v>65.790810524752473</c:v>
                </c:pt>
                <c:pt idx="3137">
                  <c:v>65.796048950495077</c:v>
                </c:pt>
                <c:pt idx="3138">
                  <c:v>65.797491891089109</c:v>
                </c:pt>
                <c:pt idx="3139">
                  <c:v>65.791932465346548</c:v>
                </c:pt>
                <c:pt idx="3140">
                  <c:v>65.790366514851485</c:v>
                </c:pt>
                <c:pt idx="3141">
                  <c:v>65.79307508910891</c:v>
                </c:pt>
                <c:pt idx="3142">
                  <c:v>65.794941851485135</c:v>
                </c:pt>
                <c:pt idx="3143">
                  <c:v>65.803516178217833</c:v>
                </c:pt>
                <c:pt idx="3144">
                  <c:v>65.8136287920792</c:v>
                </c:pt>
                <c:pt idx="3145">
                  <c:v>65.824270653465348</c:v>
                </c:pt>
                <c:pt idx="3146">
                  <c:v>65.833172346534653</c:v>
                </c:pt>
                <c:pt idx="3147">
                  <c:v>65.840855732673276</c:v>
                </c:pt>
                <c:pt idx="3148">
                  <c:v>65.847470633663391</c:v>
                </c:pt>
                <c:pt idx="3149">
                  <c:v>65.853986217821785</c:v>
                </c:pt>
                <c:pt idx="3150">
                  <c:v>65.862173762376258</c:v>
                </c:pt>
                <c:pt idx="3151">
                  <c:v>65.866686712871299</c:v>
                </c:pt>
                <c:pt idx="3152">
                  <c:v>65.869119613861344</c:v>
                </c:pt>
                <c:pt idx="3153">
                  <c:v>65.870001603960404</c:v>
                </c:pt>
                <c:pt idx="3154">
                  <c:v>65.874362851485174</c:v>
                </c:pt>
                <c:pt idx="3155">
                  <c:v>65.880292574257453</c:v>
                </c:pt>
                <c:pt idx="3156">
                  <c:v>65.887719623762365</c:v>
                </c:pt>
                <c:pt idx="3157">
                  <c:v>65.893687633663347</c:v>
                </c:pt>
                <c:pt idx="3158">
                  <c:v>65.900224217821759</c:v>
                </c:pt>
                <c:pt idx="3159">
                  <c:v>65.903719217821759</c:v>
                </c:pt>
                <c:pt idx="3160">
                  <c:v>65.905599722772266</c:v>
                </c:pt>
                <c:pt idx="3161">
                  <c:v>65.905672485148514</c:v>
                </c:pt>
                <c:pt idx="3162">
                  <c:v>65.907911811881178</c:v>
                </c:pt>
                <c:pt idx="3163">
                  <c:v>65.911109712871266</c:v>
                </c:pt>
                <c:pt idx="3164">
                  <c:v>65.914388257425742</c:v>
                </c:pt>
                <c:pt idx="3165">
                  <c:v>65.916640019801946</c:v>
                </c:pt>
                <c:pt idx="3166">
                  <c:v>65.919513059405901</c:v>
                </c:pt>
                <c:pt idx="3167">
                  <c:v>65.920503504950489</c:v>
                </c:pt>
                <c:pt idx="3168">
                  <c:v>65.920581930693089</c:v>
                </c:pt>
                <c:pt idx="3169">
                  <c:v>65.920489178217835</c:v>
                </c:pt>
                <c:pt idx="3170">
                  <c:v>65.922388108910866</c:v>
                </c:pt>
                <c:pt idx="3171">
                  <c:v>65.924241891089125</c:v>
                </c:pt>
                <c:pt idx="3172">
                  <c:v>65.927478128712863</c:v>
                </c:pt>
                <c:pt idx="3173">
                  <c:v>65.931764584158415</c:v>
                </c:pt>
                <c:pt idx="3174">
                  <c:v>65.936400762376252</c:v>
                </c:pt>
                <c:pt idx="3175">
                  <c:v>65.938722257425752</c:v>
                </c:pt>
                <c:pt idx="3176">
                  <c:v>65.941937534653462</c:v>
                </c:pt>
                <c:pt idx="3177">
                  <c:v>65.944393702970302</c:v>
                </c:pt>
                <c:pt idx="3178">
                  <c:v>65.949075910891082</c:v>
                </c:pt>
                <c:pt idx="3179">
                  <c:v>65.955038702970256</c:v>
                </c:pt>
                <c:pt idx="3180">
                  <c:v>65.957239663366352</c:v>
                </c:pt>
                <c:pt idx="3181">
                  <c:v>65.958590841584183</c:v>
                </c:pt>
                <c:pt idx="3182">
                  <c:v>65.957623792079204</c:v>
                </c:pt>
                <c:pt idx="3183">
                  <c:v>65.954522277227738</c:v>
                </c:pt>
                <c:pt idx="3184">
                  <c:v>65.95210035643565</c:v>
                </c:pt>
                <c:pt idx="3185">
                  <c:v>65.951702752475256</c:v>
                </c:pt>
                <c:pt idx="3186">
                  <c:v>65.952611128712903</c:v>
                </c:pt>
                <c:pt idx="3187">
                  <c:v>65.954487108910868</c:v>
                </c:pt>
                <c:pt idx="3188">
                  <c:v>65.958460643564365</c:v>
                </c:pt>
                <c:pt idx="3189">
                  <c:v>65.960931138613844</c:v>
                </c:pt>
                <c:pt idx="3190">
                  <c:v>65.964648504950461</c:v>
                </c:pt>
                <c:pt idx="3191">
                  <c:v>65.96947279207923</c:v>
                </c:pt>
                <c:pt idx="3192">
                  <c:v>65.977937554455394</c:v>
                </c:pt>
                <c:pt idx="3193">
                  <c:v>65.986691950495057</c:v>
                </c:pt>
                <c:pt idx="3194">
                  <c:v>65.994105267326745</c:v>
                </c:pt>
                <c:pt idx="3195">
                  <c:v>66.000479881188099</c:v>
                </c:pt>
                <c:pt idx="3196">
                  <c:v>66.005226188118826</c:v>
                </c:pt>
                <c:pt idx="3197">
                  <c:v>66.014807346534624</c:v>
                </c:pt>
                <c:pt idx="3198">
                  <c:v>66.028363920792088</c:v>
                </c:pt>
                <c:pt idx="3199">
                  <c:v>66.046339594059418</c:v>
                </c:pt>
                <c:pt idx="3200">
                  <c:v>66.066098118811894</c:v>
                </c:pt>
                <c:pt idx="3201">
                  <c:v>66.088604178217821</c:v>
                </c:pt>
                <c:pt idx="3202">
                  <c:v>66.127673623762362</c:v>
                </c:pt>
                <c:pt idx="3203">
                  <c:v>66.173229693069302</c:v>
                </c:pt>
                <c:pt idx="3204">
                  <c:v>66.213805554455433</c:v>
                </c:pt>
                <c:pt idx="3205">
                  <c:v>66.259532306930666</c:v>
                </c:pt>
                <c:pt idx="3206">
                  <c:v>66.2877567128713</c:v>
                </c:pt>
                <c:pt idx="3207">
                  <c:v>66.310978445544563</c:v>
                </c:pt>
                <c:pt idx="3208">
                  <c:v>66.320484950495029</c:v>
                </c:pt>
                <c:pt idx="3209">
                  <c:v>66.325186495049536</c:v>
                </c:pt>
                <c:pt idx="3210">
                  <c:v>66.329194396039583</c:v>
                </c:pt>
                <c:pt idx="3211">
                  <c:v>66.326801297029732</c:v>
                </c:pt>
                <c:pt idx="3212">
                  <c:v>66.322581128712869</c:v>
                </c:pt>
                <c:pt idx="3213">
                  <c:v>66.321015851485143</c:v>
                </c:pt>
                <c:pt idx="3214">
                  <c:v>66.319218465346566</c:v>
                </c:pt>
                <c:pt idx="3215">
                  <c:v>66.3181122970297</c:v>
                </c:pt>
                <c:pt idx="3216">
                  <c:v>66.314558881188148</c:v>
                </c:pt>
                <c:pt idx="3217">
                  <c:v>66.311175435643563</c:v>
                </c:pt>
                <c:pt idx="3218">
                  <c:v>66.306517722772284</c:v>
                </c:pt>
                <c:pt idx="3219">
                  <c:v>66.295318376237631</c:v>
                </c:pt>
                <c:pt idx="3220">
                  <c:v>66.285175188118814</c:v>
                </c:pt>
                <c:pt idx="3221">
                  <c:v>66.277612316831721</c:v>
                </c:pt>
                <c:pt idx="3222">
                  <c:v>66.268129782178235</c:v>
                </c:pt>
                <c:pt idx="3223">
                  <c:v>66.26122754455443</c:v>
                </c:pt>
                <c:pt idx="3224">
                  <c:v>66.251243366336624</c:v>
                </c:pt>
                <c:pt idx="3225">
                  <c:v>66.24088554455443</c:v>
                </c:pt>
                <c:pt idx="3226">
                  <c:v>66.221144683168333</c:v>
                </c:pt>
                <c:pt idx="3227">
                  <c:v>66.210062089108845</c:v>
                </c:pt>
                <c:pt idx="3228">
                  <c:v>66.204589752475243</c:v>
                </c:pt>
                <c:pt idx="3229">
                  <c:v>66.200431277227736</c:v>
                </c:pt>
                <c:pt idx="3230">
                  <c:v>66.196273079207955</c:v>
                </c:pt>
                <c:pt idx="3231">
                  <c:v>66.189966495049475</c:v>
                </c:pt>
                <c:pt idx="3232">
                  <c:v>66.181503861386119</c:v>
                </c:pt>
                <c:pt idx="3233">
                  <c:v>66.175271475247555</c:v>
                </c:pt>
                <c:pt idx="3234">
                  <c:v>66.171549752475229</c:v>
                </c:pt>
                <c:pt idx="3235">
                  <c:v>66.168014287128713</c:v>
                </c:pt>
                <c:pt idx="3236">
                  <c:v>66.164861178217819</c:v>
                </c:pt>
                <c:pt idx="3237">
                  <c:v>66.163263831683196</c:v>
                </c:pt>
                <c:pt idx="3238">
                  <c:v>66.161848029702981</c:v>
                </c:pt>
                <c:pt idx="3239">
                  <c:v>66.158093425742535</c:v>
                </c:pt>
                <c:pt idx="3240">
                  <c:v>66.153013287128701</c:v>
                </c:pt>
                <c:pt idx="3241">
                  <c:v>66.145360108910907</c:v>
                </c:pt>
                <c:pt idx="3242">
                  <c:v>66.133750841584188</c:v>
                </c:pt>
                <c:pt idx="3243">
                  <c:v>66.124379346534667</c:v>
                </c:pt>
                <c:pt idx="3244">
                  <c:v>66.118692257425735</c:v>
                </c:pt>
                <c:pt idx="3245">
                  <c:v>66.115933336633688</c:v>
                </c:pt>
                <c:pt idx="3246">
                  <c:v>66.113043485148495</c:v>
                </c:pt>
                <c:pt idx="3247">
                  <c:v>66.109465693069311</c:v>
                </c:pt>
                <c:pt idx="3248">
                  <c:v>66.10680176237625</c:v>
                </c:pt>
                <c:pt idx="3249">
                  <c:v>66.10319765346533</c:v>
                </c:pt>
                <c:pt idx="3250">
                  <c:v>66.099926574257424</c:v>
                </c:pt>
                <c:pt idx="3251">
                  <c:v>66.09444426732675</c:v>
                </c:pt>
                <c:pt idx="3252">
                  <c:v>66.086115168316823</c:v>
                </c:pt>
                <c:pt idx="3253">
                  <c:v>66.078302930693084</c:v>
                </c:pt>
                <c:pt idx="3254">
                  <c:v>66.065066594059402</c:v>
                </c:pt>
                <c:pt idx="3255">
                  <c:v>66.045510079207887</c:v>
                </c:pt>
                <c:pt idx="3256">
                  <c:v>66.031258059405971</c:v>
                </c:pt>
                <c:pt idx="3257">
                  <c:v>66.018386841584132</c:v>
                </c:pt>
                <c:pt idx="3258">
                  <c:v>66.00669522772273</c:v>
                </c:pt>
                <c:pt idx="3259">
                  <c:v>65.995993108910881</c:v>
                </c:pt>
                <c:pt idx="3260">
                  <c:v>65.989563495049495</c:v>
                </c:pt>
                <c:pt idx="3261">
                  <c:v>65.981734237623726</c:v>
                </c:pt>
                <c:pt idx="3262">
                  <c:v>65.971832069306927</c:v>
                </c:pt>
                <c:pt idx="3263">
                  <c:v>65.964517396039611</c:v>
                </c:pt>
                <c:pt idx="3264">
                  <c:v>65.961164178217871</c:v>
                </c:pt>
                <c:pt idx="3265">
                  <c:v>65.957505841584137</c:v>
                </c:pt>
                <c:pt idx="3266">
                  <c:v>65.955235524752467</c:v>
                </c:pt>
                <c:pt idx="3267">
                  <c:v>65.95194297029704</c:v>
                </c:pt>
                <c:pt idx="3268">
                  <c:v>65.949864069306926</c:v>
                </c:pt>
                <c:pt idx="3269">
                  <c:v>65.946485079207946</c:v>
                </c:pt>
                <c:pt idx="3270">
                  <c:v>65.94317938613861</c:v>
                </c:pt>
                <c:pt idx="3271">
                  <c:v>65.941026267326762</c:v>
                </c:pt>
                <c:pt idx="3272">
                  <c:v>65.93793003960397</c:v>
                </c:pt>
                <c:pt idx="3273">
                  <c:v>65.935851188118832</c:v>
                </c:pt>
                <c:pt idx="3274">
                  <c:v>65.934203000000039</c:v>
                </c:pt>
                <c:pt idx="3275">
                  <c:v>65.927996287128721</c:v>
                </c:pt>
                <c:pt idx="3276">
                  <c:v>65.920290059405943</c:v>
                </c:pt>
                <c:pt idx="3277">
                  <c:v>65.910580495049487</c:v>
                </c:pt>
                <c:pt idx="3278">
                  <c:v>65.900031297029727</c:v>
                </c:pt>
                <c:pt idx="3279">
                  <c:v>65.878543247524775</c:v>
                </c:pt>
                <c:pt idx="3280">
                  <c:v>65.857819613861409</c:v>
                </c:pt>
                <c:pt idx="3281">
                  <c:v>65.840634247524733</c:v>
                </c:pt>
                <c:pt idx="3282">
                  <c:v>65.821805970297035</c:v>
                </c:pt>
                <c:pt idx="3283">
                  <c:v>65.786315960396024</c:v>
                </c:pt>
                <c:pt idx="3284">
                  <c:v>65.7448867920792</c:v>
                </c:pt>
                <c:pt idx="3285">
                  <c:v>65.695177019801974</c:v>
                </c:pt>
                <c:pt idx="3286">
                  <c:v>65.629582871287099</c:v>
                </c:pt>
                <c:pt idx="3287">
                  <c:v>65.556801465346524</c:v>
                </c:pt>
                <c:pt idx="3288">
                  <c:v>65.485958445544568</c:v>
                </c:pt>
                <c:pt idx="3289">
                  <c:v>65.415404772277242</c:v>
                </c:pt>
                <c:pt idx="3290">
                  <c:v>65.354876940594067</c:v>
                </c:pt>
                <c:pt idx="3291">
                  <c:v>65.294157772277231</c:v>
                </c:pt>
                <c:pt idx="3292">
                  <c:v>65.228515356435651</c:v>
                </c:pt>
                <c:pt idx="3293">
                  <c:v>65.158261495049501</c:v>
                </c:pt>
                <c:pt idx="3294">
                  <c:v>65.093892465346585</c:v>
                </c:pt>
                <c:pt idx="3295">
                  <c:v>65.038059900990092</c:v>
                </c:pt>
                <c:pt idx="3296">
                  <c:v>64.988407475247541</c:v>
                </c:pt>
                <c:pt idx="3297">
                  <c:v>64.943968801980219</c:v>
                </c:pt>
                <c:pt idx="3298">
                  <c:v>64.894606712871266</c:v>
                </c:pt>
                <c:pt idx="3299">
                  <c:v>64.829793306930682</c:v>
                </c:pt>
                <c:pt idx="3300">
                  <c:v>64.750887158415821</c:v>
                </c:pt>
                <c:pt idx="3301">
                  <c:v>64.667012396039624</c:v>
                </c:pt>
                <c:pt idx="3302">
                  <c:v>64.58211286138615</c:v>
                </c:pt>
                <c:pt idx="3303">
                  <c:v>64.506802673267316</c:v>
                </c:pt>
                <c:pt idx="3304">
                  <c:v>64.423681851485171</c:v>
                </c:pt>
                <c:pt idx="3305">
                  <c:v>64.345361237623763</c:v>
                </c:pt>
                <c:pt idx="3306">
                  <c:v>64.259917198019807</c:v>
                </c:pt>
                <c:pt idx="3307">
                  <c:v>64.202428069306933</c:v>
                </c:pt>
                <c:pt idx="3308">
                  <c:v>64.141492287128742</c:v>
                </c:pt>
                <c:pt idx="3309">
                  <c:v>64.076021247524722</c:v>
                </c:pt>
                <c:pt idx="3310">
                  <c:v>64.039865514851456</c:v>
                </c:pt>
                <c:pt idx="3311">
                  <c:v>64.022074336633679</c:v>
                </c:pt>
                <c:pt idx="3312">
                  <c:v>64.007539940594029</c:v>
                </c:pt>
                <c:pt idx="3313">
                  <c:v>63.991540574257435</c:v>
                </c:pt>
                <c:pt idx="3314">
                  <c:v>63.981155653465329</c:v>
                </c:pt>
                <c:pt idx="3315">
                  <c:v>63.973360900990151</c:v>
                </c:pt>
                <c:pt idx="3316">
                  <c:v>63.970963326732665</c:v>
                </c:pt>
                <c:pt idx="3317">
                  <c:v>63.970317000000016</c:v>
                </c:pt>
                <c:pt idx="3318">
                  <c:v>63.975610356435645</c:v>
                </c:pt>
                <c:pt idx="3319">
                  <c:v>63.980413762376223</c:v>
                </c:pt>
                <c:pt idx="3320">
                  <c:v>63.984875712871279</c:v>
                </c:pt>
                <c:pt idx="3321">
                  <c:v>63.989444326732702</c:v>
                </c:pt>
                <c:pt idx="3322">
                  <c:v>63.991902930693087</c:v>
                </c:pt>
                <c:pt idx="3323">
                  <c:v>63.994689099009918</c:v>
                </c:pt>
                <c:pt idx="3324">
                  <c:v>63.995974108910886</c:v>
                </c:pt>
                <c:pt idx="3325">
                  <c:v>63.998005613861366</c:v>
                </c:pt>
                <c:pt idx="3326">
                  <c:v>63.999428455445553</c:v>
                </c:pt>
                <c:pt idx="3327">
                  <c:v>63.99701400990098</c:v>
                </c:pt>
                <c:pt idx="3328">
                  <c:v>63.992643673267324</c:v>
                </c:pt>
                <c:pt idx="3329">
                  <c:v>63.986402544554466</c:v>
                </c:pt>
                <c:pt idx="3330">
                  <c:v>63.982493306930685</c:v>
                </c:pt>
                <c:pt idx="3331">
                  <c:v>63.982021930693101</c:v>
                </c:pt>
                <c:pt idx="3332">
                  <c:v>63.985772861386145</c:v>
                </c:pt>
                <c:pt idx="3333">
                  <c:v>64.000125900990113</c:v>
                </c:pt>
                <c:pt idx="3334">
                  <c:v>64.011055554455467</c:v>
                </c:pt>
                <c:pt idx="3335">
                  <c:v>64.023675851485152</c:v>
                </c:pt>
                <c:pt idx="3336">
                  <c:v>64.033491227722777</c:v>
                </c:pt>
                <c:pt idx="3337">
                  <c:v>64.040898950495048</c:v>
                </c:pt>
                <c:pt idx="3338">
                  <c:v>64.04737740594058</c:v>
                </c:pt>
                <c:pt idx="3339">
                  <c:v>64.052910356435618</c:v>
                </c:pt>
                <c:pt idx="3340">
                  <c:v>64.062050386138637</c:v>
                </c:pt>
                <c:pt idx="3341">
                  <c:v>64.083326643564362</c:v>
                </c:pt>
                <c:pt idx="3342">
                  <c:v>64.099396168316844</c:v>
                </c:pt>
                <c:pt idx="3343">
                  <c:v>64.118796653465367</c:v>
                </c:pt>
                <c:pt idx="3344">
                  <c:v>64.13864981188118</c:v>
                </c:pt>
                <c:pt idx="3345">
                  <c:v>64.153457792079166</c:v>
                </c:pt>
                <c:pt idx="3346">
                  <c:v>64.166725326732703</c:v>
                </c:pt>
                <c:pt idx="3347">
                  <c:v>64.174240475247501</c:v>
                </c:pt>
                <c:pt idx="3348">
                  <c:v>64.19047711881187</c:v>
                </c:pt>
                <c:pt idx="3349">
                  <c:v>64.207940990099004</c:v>
                </c:pt>
                <c:pt idx="3350">
                  <c:v>64.222993633663322</c:v>
                </c:pt>
                <c:pt idx="3351">
                  <c:v>64.232577831683187</c:v>
                </c:pt>
                <c:pt idx="3352">
                  <c:v>64.234818900990106</c:v>
                </c:pt>
                <c:pt idx="3353">
                  <c:v>64.236022435643548</c:v>
                </c:pt>
                <c:pt idx="3354">
                  <c:v>64.238755623762373</c:v>
                </c:pt>
                <c:pt idx="3355">
                  <c:v>64.240987960396026</c:v>
                </c:pt>
                <c:pt idx="3356">
                  <c:v>64.245239742574256</c:v>
                </c:pt>
                <c:pt idx="3357">
                  <c:v>64.254069871287129</c:v>
                </c:pt>
                <c:pt idx="3358">
                  <c:v>64.278739435643573</c:v>
                </c:pt>
                <c:pt idx="3359">
                  <c:v>64.296142544554414</c:v>
                </c:pt>
                <c:pt idx="3360">
                  <c:v>64.307613059405938</c:v>
                </c:pt>
                <c:pt idx="3361">
                  <c:v>64.319505722772249</c:v>
                </c:pt>
                <c:pt idx="3362">
                  <c:v>64.341919910891093</c:v>
                </c:pt>
                <c:pt idx="3363">
                  <c:v>64.372728306930682</c:v>
                </c:pt>
                <c:pt idx="3364">
                  <c:v>64.408058237623749</c:v>
                </c:pt>
                <c:pt idx="3365">
                  <c:v>64.474148306930715</c:v>
                </c:pt>
                <c:pt idx="3366">
                  <c:v>64.563806831683181</c:v>
                </c:pt>
                <c:pt idx="3367">
                  <c:v>64.664106851485172</c:v>
                </c:pt>
                <c:pt idx="3368">
                  <c:v>64.76247331683166</c:v>
                </c:pt>
                <c:pt idx="3369">
                  <c:v>64.851463089108904</c:v>
                </c:pt>
                <c:pt idx="3370">
                  <c:v>64.926833019801975</c:v>
                </c:pt>
                <c:pt idx="3371">
                  <c:v>64.9925631089109</c:v>
                </c:pt>
                <c:pt idx="3372">
                  <c:v>65.06790801980199</c:v>
                </c:pt>
                <c:pt idx="3373">
                  <c:v>65.13354254455443</c:v>
                </c:pt>
                <c:pt idx="3374">
                  <c:v>65.183063326732679</c:v>
                </c:pt>
                <c:pt idx="3375">
                  <c:v>65.207250841584141</c:v>
                </c:pt>
                <c:pt idx="3376">
                  <c:v>65.212745485148517</c:v>
                </c:pt>
                <c:pt idx="3377">
                  <c:v>65.206200257425735</c:v>
                </c:pt>
                <c:pt idx="3378">
                  <c:v>65.197675900990077</c:v>
                </c:pt>
                <c:pt idx="3379">
                  <c:v>65.183027544554463</c:v>
                </c:pt>
                <c:pt idx="3380">
                  <c:v>65.172711495049526</c:v>
                </c:pt>
                <c:pt idx="3381">
                  <c:v>65.164450702970285</c:v>
                </c:pt>
                <c:pt idx="3382">
                  <c:v>65.154814980198054</c:v>
                </c:pt>
                <c:pt idx="3383">
                  <c:v>65.145779990098987</c:v>
                </c:pt>
                <c:pt idx="3384">
                  <c:v>65.137180405940555</c:v>
                </c:pt>
                <c:pt idx="3385">
                  <c:v>65.124803851485169</c:v>
                </c:pt>
                <c:pt idx="3386">
                  <c:v>65.115171257425729</c:v>
                </c:pt>
                <c:pt idx="3387">
                  <c:v>65.103186663366372</c:v>
                </c:pt>
                <c:pt idx="3388">
                  <c:v>65.09548965346535</c:v>
                </c:pt>
                <c:pt idx="3389">
                  <c:v>65.091911683168334</c:v>
                </c:pt>
                <c:pt idx="3390">
                  <c:v>65.081916089108901</c:v>
                </c:pt>
                <c:pt idx="3391">
                  <c:v>65.077792089108911</c:v>
                </c:pt>
                <c:pt idx="3392">
                  <c:v>65.071878980198036</c:v>
                </c:pt>
                <c:pt idx="3393">
                  <c:v>65.063255336633645</c:v>
                </c:pt>
                <c:pt idx="3394">
                  <c:v>65.052980762376222</c:v>
                </c:pt>
                <c:pt idx="3395">
                  <c:v>65.041898089108926</c:v>
                </c:pt>
                <c:pt idx="3396">
                  <c:v>65.035855861386139</c:v>
                </c:pt>
                <c:pt idx="3397">
                  <c:v>65.030455217821782</c:v>
                </c:pt>
                <c:pt idx="3398">
                  <c:v>65.028585574257448</c:v>
                </c:pt>
                <c:pt idx="3399">
                  <c:v>65.026807871287133</c:v>
                </c:pt>
                <c:pt idx="3400">
                  <c:v>65.027535900990102</c:v>
                </c:pt>
                <c:pt idx="3401">
                  <c:v>65.026424287128719</c:v>
                </c:pt>
                <c:pt idx="3402">
                  <c:v>65.028605940594062</c:v>
                </c:pt>
                <c:pt idx="3403">
                  <c:v>65.034882732673282</c:v>
                </c:pt>
                <c:pt idx="3404">
                  <c:v>65.044676257425692</c:v>
                </c:pt>
                <c:pt idx="3405">
                  <c:v>65.053488148514845</c:v>
                </c:pt>
                <c:pt idx="3406">
                  <c:v>65.06124034653466</c:v>
                </c:pt>
                <c:pt idx="3407">
                  <c:v>65.064176019801977</c:v>
                </c:pt>
                <c:pt idx="3408">
                  <c:v>65.062624564356398</c:v>
                </c:pt>
                <c:pt idx="3409">
                  <c:v>65.057928702970301</c:v>
                </c:pt>
                <c:pt idx="3410">
                  <c:v>65.058742396039591</c:v>
                </c:pt>
                <c:pt idx="3411">
                  <c:v>65.065650633663381</c:v>
                </c:pt>
                <c:pt idx="3412">
                  <c:v>65.073162158415855</c:v>
                </c:pt>
                <c:pt idx="3413">
                  <c:v>65.080132643564383</c:v>
                </c:pt>
                <c:pt idx="3414">
                  <c:v>65.087689039603944</c:v>
                </c:pt>
                <c:pt idx="3415">
                  <c:v>65.091643742574234</c:v>
                </c:pt>
                <c:pt idx="3416">
                  <c:v>65.08923166336632</c:v>
                </c:pt>
                <c:pt idx="3417">
                  <c:v>65.085937534653468</c:v>
                </c:pt>
                <c:pt idx="3418">
                  <c:v>65.084532376237632</c:v>
                </c:pt>
                <c:pt idx="3419">
                  <c:v>65.091008099009883</c:v>
                </c:pt>
                <c:pt idx="3420">
                  <c:v>65.107267287128693</c:v>
                </c:pt>
                <c:pt idx="3421">
                  <c:v>65.121852861386188</c:v>
                </c:pt>
                <c:pt idx="3422">
                  <c:v>65.133828257425748</c:v>
                </c:pt>
                <c:pt idx="3423">
                  <c:v>65.144696297029697</c:v>
                </c:pt>
                <c:pt idx="3424">
                  <c:v>65.152073306930689</c:v>
                </c:pt>
                <c:pt idx="3425">
                  <c:v>65.154613178217829</c:v>
                </c:pt>
                <c:pt idx="3426">
                  <c:v>65.15306465346535</c:v>
                </c:pt>
                <c:pt idx="3427">
                  <c:v>65.145188029702965</c:v>
                </c:pt>
                <c:pt idx="3428">
                  <c:v>65.141148059405936</c:v>
                </c:pt>
                <c:pt idx="3429">
                  <c:v>65.140412495049489</c:v>
                </c:pt>
                <c:pt idx="3430">
                  <c:v>65.141396940594007</c:v>
                </c:pt>
                <c:pt idx="3431">
                  <c:v>65.144728930693063</c:v>
                </c:pt>
                <c:pt idx="3432">
                  <c:v>65.150801148514859</c:v>
                </c:pt>
                <c:pt idx="3433">
                  <c:v>65.154596910891073</c:v>
                </c:pt>
                <c:pt idx="3434">
                  <c:v>65.157090534653477</c:v>
                </c:pt>
                <c:pt idx="3435">
                  <c:v>65.158396079207918</c:v>
                </c:pt>
                <c:pt idx="3436">
                  <c:v>65.161983059405969</c:v>
                </c:pt>
                <c:pt idx="3437">
                  <c:v>65.168588178217817</c:v>
                </c:pt>
                <c:pt idx="3438">
                  <c:v>65.181494396039596</c:v>
                </c:pt>
                <c:pt idx="3439">
                  <c:v>65.197772683168338</c:v>
                </c:pt>
                <c:pt idx="3440">
                  <c:v>65.210668049504932</c:v>
                </c:pt>
                <c:pt idx="3441">
                  <c:v>65.21630676237622</c:v>
                </c:pt>
                <c:pt idx="3442">
                  <c:v>65.216911900990098</c:v>
                </c:pt>
                <c:pt idx="3443">
                  <c:v>65.212804702970317</c:v>
                </c:pt>
                <c:pt idx="3444">
                  <c:v>65.20968012871289</c:v>
                </c:pt>
                <c:pt idx="3445">
                  <c:v>65.209703138613861</c:v>
                </c:pt>
                <c:pt idx="3446">
                  <c:v>65.209723168316813</c:v>
                </c:pt>
                <c:pt idx="3447">
                  <c:v>65.208597346534631</c:v>
                </c:pt>
                <c:pt idx="3448">
                  <c:v>65.204709415841577</c:v>
                </c:pt>
                <c:pt idx="3449">
                  <c:v>65.198898138613799</c:v>
                </c:pt>
                <c:pt idx="3450">
                  <c:v>65.189940267326719</c:v>
                </c:pt>
                <c:pt idx="3451">
                  <c:v>65.181453900990121</c:v>
                </c:pt>
                <c:pt idx="3452">
                  <c:v>65.180326871287122</c:v>
                </c:pt>
                <c:pt idx="3453">
                  <c:v>65.183885019801977</c:v>
                </c:pt>
                <c:pt idx="3454">
                  <c:v>65.195066712871309</c:v>
                </c:pt>
                <c:pt idx="3455">
                  <c:v>65.203376108910874</c:v>
                </c:pt>
                <c:pt idx="3456">
                  <c:v>65.211574049504947</c:v>
                </c:pt>
                <c:pt idx="3457">
                  <c:v>65.217257534653456</c:v>
                </c:pt>
                <c:pt idx="3458">
                  <c:v>65.218362841584181</c:v>
                </c:pt>
                <c:pt idx="3459">
                  <c:v>65.217559405940591</c:v>
                </c:pt>
                <c:pt idx="3460">
                  <c:v>65.218382475247537</c:v>
                </c:pt>
                <c:pt idx="3461">
                  <c:v>65.221111257425733</c:v>
                </c:pt>
                <c:pt idx="3462">
                  <c:v>65.228823831683158</c:v>
                </c:pt>
                <c:pt idx="3463">
                  <c:v>65.241863356435644</c:v>
                </c:pt>
                <c:pt idx="3464">
                  <c:v>65.261278564356417</c:v>
                </c:pt>
                <c:pt idx="3465">
                  <c:v>65.283601376237598</c:v>
                </c:pt>
                <c:pt idx="3466">
                  <c:v>65.297586356435616</c:v>
                </c:pt>
                <c:pt idx="3467">
                  <c:v>65.307531079207891</c:v>
                </c:pt>
                <c:pt idx="3468">
                  <c:v>65.313154732673283</c:v>
                </c:pt>
                <c:pt idx="3469">
                  <c:v>65.321156663366324</c:v>
                </c:pt>
                <c:pt idx="3470">
                  <c:v>65.331979831683171</c:v>
                </c:pt>
                <c:pt idx="3471">
                  <c:v>65.354139019802005</c:v>
                </c:pt>
                <c:pt idx="3472">
                  <c:v>65.402262346534656</c:v>
                </c:pt>
                <c:pt idx="3473">
                  <c:v>65.509604643564359</c:v>
                </c:pt>
                <c:pt idx="3474">
                  <c:v>65.662805544554473</c:v>
                </c:pt>
                <c:pt idx="3475">
                  <c:v>65.823081524752467</c:v>
                </c:pt>
                <c:pt idx="3476">
                  <c:v>66.001984683168317</c:v>
                </c:pt>
                <c:pt idx="3477">
                  <c:v>66.207931178217819</c:v>
                </c:pt>
                <c:pt idx="3478">
                  <c:v>66.443424554455447</c:v>
                </c:pt>
                <c:pt idx="3479">
                  <c:v>66.695390455445548</c:v>
                </c:pt>
                <c:pt idx="3480">
                  <c:v>66.953010752475265</c:v>
                </c:pt>
                <c:pt idx="3481">
                  <c:v>67.205638069306929</c:v>
                </c:pt>
                <c:pt idx="3482">
                  <c:v>67.436969821782185</c:v>
                </c:pt>
                <c:pt idx="3483">
                  <c:v>67.655578861386132</c:v>
                </c:pt>
                <c:pt idx="3484">
                  <c:v>67.886317564356418</c:v>
                </c:pt>
                <c:pt idx="3485">
                  <c:v>68.139370891089129</c:v>
                </c:pt>
                <c:pt idx="3486">
                  <c:v>68.409774049504946</c:v>
                </c:pt>
                <c:pt idx="3487">
                  <c:v>68.694176752475286</c:v>
                </c:pt>
                <c:pt idx="3488">
                  <c:v>68.988699356435646</c:v>
                </c:pt>
                <c:pt idx="3489">
                  <c:v>69.253597683168309</c:v>
                </c:pt>
                <c:pt idx="3490">
                  <c:v>69.49880595049504</c:v>
                </c:pt>
                <c:pt idx="3491">
                  <c:v>69.734876841584153</c:v>
                </c:pt>
                <c:pt idx="3492">
                  <c:v>69.970730574257459</c:v>
                </c:pt>
                <c:pt idx="3493">
                  <c:v>70.220020801980226</c:v>
                </c:pt>
                <c:pt idx="3494">
                  <c:v>70.495374752475271</c:v>
                </c:pt>
                <c:pt idx="3495">
                  <c:v>70.785499099009883</c:v>
                </c:pt>
                <c:pt idx="3496">
                  <c:v>71.070664188118812</c:v>
                </c:pt>
                <c:pt idx="3497">
                  <c:v>71.330801009900981</c:v>
                </c:pt>
                <c:pt idx="3498">
                  <c:v>71.553415772277233</c:v>
                </c:pt>
                <c:pt idx="3499">
                  <c:v>71.73167487128714</c:v>
                </c:pt>
                <c:pt idx="3500">
                  <c:v>71.866190623762378</c:v>
                </c:pt>
                <c:pt idx="3501">
                  <c:v>71.966622108910911</c:v>
                </c:pt>
                <c:pt idx="3502">
                  <c:v>72.047515990099015</c:v>
                </c:pt>
                <c:pt idx="3503">
                  <c:v>72.132169089108871</c:v>
                </c:pt>
                <c:pt idx="3504">
                  <c:v>72.219329603960389</c:v>
                </c:pt>
                <c:pt idx="3505">
                  <c:v>72.293801663366324</c:v>
                </c:pt>
                <c:pt idx="3506">
                  <c:v>72.350945900990112</c:v>
                </c:pt>
                <c:pt idx="3507">
                  <c:v>72.386218712871312</c:v>
                </c:pt>
                <c:pt idx="3508">
                  <c:v>72.413637990099019</c:v>
                </c:pt>
                <c:pt idx="3509">
                  <c:v>72.441739732673298</c:v>
                </c:pt>
                <c:pt idx="3510">
                  <c:v>72.453237554455441</c:v>
                </c:pt>
                <c:pt idx="3511">
                  <c:v>72.455849950495036</c:v>
                </c:pt>
                <c:pt idx="3512">
                  <c:v>72.453961534653445</c:v>
                </c:pt>
                <c:pt idx="3513">
                  <c:v>72.449652089108909</c:v>
                </c:pt>
                <c:pt idx="3514">
                  <c:v>72.445850881188122</c:v>
                </c:pt>
                <c:pt idx="3515">
                  <c:v>72.437476306930719</c:v>
                </c:pt>
                <c:pt idx="3516">
                  <c:v>72.429885534653451</c:v>
                </c:pt>
                <c:pt idx="3517">
                  <c:v>72.426011861386115</c:v>
                </c:pt>
                <c:pt idx="3518">
                  <c:v>72.425866881188128</c:v>
                </c:pt>
                <c:pt idx="3519">
                  <c:v>72.425428158415812</c:v>
                </c:pt>
                <c:pt idx="3520">
                  <c:v>72.425078910891088</c:v>
                </c:pt>
                <c:pt idx="3521">
                  <c:v>72.425053841584173</c:v>
                </c:pt>
                <c:pt idx="3522">
                  <c:v>72.425301564356417</c:v>
                </c:pt>
                <c:pt idx="3523">
                  <c:v>72.427404396039606</c:v>
                </c:pt>
                <c:pt idx="3524">
                  <c:v>72.438082742574281</c:v>
                </c:pt>
                <c:pt idx="3525">
                  <c:v>72.440299584158396</c:v>
                </c:pt>
                <c:pt idx="3526">
                  <c:v>72.426082613861368</c:v>
                </c:pt>
                <c:pt idx="3527">
                  <c:v>72.412688990099014</c:v>
                </c:pt>
                <c:pt idx="3528">
                  <c:v>72.398039584158397</c:v>
                </c:pt>
                <c:pt idx="3529">
                  <c:v>72.38791182178214</c:v>
                </c:pt>
                <c:pt idx="3530">
                  <c:v>72.380418445544535</c:v>
                </c:pt>
                <c:pt idx="3531">
                  <c:v>72.372148851485122</c:v>
                </c:pt>
                <c:pt idx="3532">
                  <c:v>72.366357782178198</c:v>
                </c:pt>
                <c:pt idx="3533">
                  <c:v>72.360279544554459</c:v>
                </c:pt>
                <c:pt idx="3534">
                  <c:v>72.359847138613844</c:v>
                </c:pt>
                <c:pt idx="3535">
                  <c:v>72.364840504950507</c:v>
                </c:pt>
                <c:pt idx="3536">
                  <c:v>72.376754643564354</c:v>
                </c:pt>
                <c:pt idx="3537">
                  <c:v>72.385200475247515</c:v>
                </c:pt>
                <c:pt idx="3538">
                  <c:v>72.389781118811925</c:v>
                </c:pt>
                <c:pt idx="3539">
                  <c:v>72.39071759405941</c:v>
                </c:pt>
                <c:pt idx="3540">
                  <c:v>72.389186316831697</c:v>
                </c:pt>
                <c:pt idx="3541">
                  <c:v>72.390459128712905</c:v>
                </c:pt>
                <c:pt idx="3542">
                  <c:v>72.394374950495077</c:v>
                </c:pt>
                <c:pt idx="3543">
                  <c:v>72.403366801980198</c:v>
                </c:pt>
                <c:pt idx="3544">
                  <c:v>72.42365934653462</c:v>
                </c:pt>
                <c:pt idx="3545">
                  <c:v>72.450684801980202</c:v>
                </c:pt>
                <c:pt idx="3546">
                  <c:v>72.465664386138641</c:v>
                </c:pt>
                <c:pt idx="3547">
                  <c:v>72.476122128712859</c:v>
                </c:pt>
                <c:pt idx="3548">
                  <c:v>72.485035643564373</c:v>
                </c:pt>
                <c:pt idx="3549">
                  <c:v>72.494729237623758</c:v>
                </c:pt>
                <c:pt idx="3550">
                  <c:v>72.503819217821743</c:v>
                </c:pt>
                <c:pt idx="3551">
                  <c:v>72.512121584158422</c:v>
                </c:pt>
                <c:pt idx="3552">
                  <c:v>72.532646277227727</c:v>
                </c:pt>
                <c:pt idx="3553">
                  <c:v>72.551912534653425</c:v>
                </c:pt>
                <c:pt idx="3554">
                  <c:v>72.591599435643587</c:v>
                </c:pt>
                <c:pt idx="3555">
                  <c:v>72.680493623762374</c:v>
                </c:pt>
                <c:pt idx="3556">
                  <c:v>72.797805821782191</c:v>
                </c:pt>
                <c:pt idx="3557">
                  <c:v>72.928806663366331</c:v>
                </c:pt>
                <c:pt idx="3558">
                  <c:v>73.063343851485186</c:v>
                </c:pt>
                <c:pt idx="3559">
                  <c:v>73.227262653465345</c:v>
                </c:pt>
                <c:pt idx="3560">
                  <c:v>73.432053514851489</c:v>
                </c:pt>
                <c:pt idx="3561">
                  <c:v>73.679612138613905</c:v>
                </c:pt>
                <c:pt idx="3562">
                  <c:v>73.956148227722778</c:v>
                </c:pt>
                <c:pt idx="3563">
                  <c:v>74.268293782178219</c:v>
                </c:pt>
                <c:pt idx="3564">
                  <c:v>74.577726653465348</c:v>
                </c:pt>
                <c:pt idx="3565">
                  <c:v>74.857676574257425</c:v>
                </c:pt>
                <c:pt idx="3566">
                  <c:v>75.124238633663367</c:v>
                </c:pt>
                <c:pt idx="3567">
                  <c:v>75.357996247524781</c:v>
                </c:pt>
                <c:pt idx="3568">
                  <c:v>75.585002594059404</c:v>
                </c:pt>
                <c:pt idx="3569">
                  <c:v>75.80353473267327</c:v>
                </c:pt>
                <c:pt idx="3570">
                  <c:v>76.023498386138627</c:v>
                </c:pt>
                <c:pt idx="3571">
                  <c:v>76.256387089108941</c:v>
                </c:pt>
                <c:pt idx="3572">
                  <c:v>76.484872227722732</c:v>
                </c:pt>
                <c:pt idx="3573">
                  <c:v>76.707431841584167</c:v>
                </c:pt>
                <c:pt idx="3574">
                  <c:v>76.910910425742557</c:v>
                </c:pt>
                <c:pt idx="3575">
                  <c:v>77.092248148514841</c:v>
                </c:pt>
                <c:pt idx="3576">
                  <c:v>77.248146960396042</c:v>
                </c:pt>
                <c:pt idx="3577">
                  <c:v>77.399675821782182</c:v>
                </c:pt>
                <c:pt idx="3578">
                  <c:v>77.550905693069268</c:v>
                </c:pt>
                <c:pt idx="3579">
                  <c:v>77.716975376237627</c:v>
                </c:pt>
                <c:pt idx="3580">
                  <c:v>77.912154742574273</c:v>
                </c:pt>
                <c:pt idx="3581">
                  <c:v>78.127202039603958</c:v>
                </c:pt>
                <c:pt idx="3582">
                  <c:v>78.351464207920827</c:v>
                </c:pt>
                <c:pt idx="3583">
                  <c:v>78.561589514851505</c:v>
                </c:pt>
                <c:pt idx="3584">
                  <c:v>78.748308782178214</c:v>
                </c:pt>
                <c:pt idx="3585">
                  <c:v>78.908131643564374</c:v>
                </c:pt>
                <c:pt idx="3586">
                  <c:v>79.06959279207922</c:v>
                </c:pt>
                <c:pt idx="3587">
                  <c:v>79.228441752475206</c:v>
                </c:pt>
                <c:pt idx="3588">
                  <c:v>79.394967059405971</c:v>
                </c:pt>
                <c:pt idx="3589">
                  <c:v>79.55371508910892</c:v>
                </c:pt>
                <c:pt idx="3590">
                  <c:v>79.707165722772231</c:v>
                </c:pt>
                <c:pt idx="3591">
                  <c:v>79.852322198019792</c:v>
                </c:pt>
                <c:pt idx="3592">
                  <c:v>79.984302495049491</c:v>
                </c:pt>
                <c:pt idx="3593">
                  <c:v>80.101094821782155</c:v>
                </c:pt>
                <c:pt idx="3594">
                  <c:v>80.218268554455449</c:v>
                </c:pt>
                <c:pt idx="3595">
                  <c:v>80.330638960396044</c:v>
                </c:pt>
                <c:pt idx="3596">
                  <c:v>80.442799059405957</c:v>
                </c:pt>
                <c:pt idx="3597">
                  <c:v>80.543068613861379</c:v>
                </c:pt>
                <c:pt idx="3598">
                  <c:v>80.652300504950531</c:v>
                </c:pt>
                <c:pt idx="3599">
                  <c:v>80.765287455445545</c:v>
                </c:pt>
                <c:pt idx="3600">
                  <c:v>80.879393277227706</c:v>
                </c:pt>
                <c:pt idx="3601">
                  <c:v>81.008299693069318</c:v>
                </c:pt>
                <c:pt idx="3602">
                  <c:v>81.147776544554475</c:v>
                </c:pt>
                <c:pt idx="3603">
                  <c:v>81.306227544554503</c:v>
                </c:pt>
                <c:pt idx="3604">
                  <c:v>81.488045930693062</c:v>
                </c:pt>
                <c:pt idx="3605">
                  <c:v>81.69718962376237</c:v>
                </c:pt>
                <c:pt idx="3606">
                  <c:v>81.905313990099003</c:v>
                </c:pt>
                <c:pt idx="3607">
                  <c:v>82.122699683168321</c:v>
                </c:pt>
                <c:pt idx="3608">
                  <c:v>82.33625628712872</c:v>
                </c:pt>
                <c:pt idx="3609">
                  <c:v>82.551674762376237</c:v>
                </c:pt>
                <c:pt idx="3610">
                  <c:v>82.779771267326709</c:v>
                </c:pt>
                <c:pt idx="3611">
                  <c:v>83.015828841584167</c:v>
                </c:pt>
                <c:pt idx="3612">
                  <c:v>83.268449762376278</c:v>
                </c:pt>
                <c:pt idx="3613">
                  <c:v>83.535647267326723</c:v>
                </c:pt>
                <c:pt idx="3614">
                  <c:v>83.804423722772256</c:v>
                </c:pt>
                <c:pt idx="3615">
                  <c:v>84.078085633663392</c:v>
                </c:pt>
                <c:pt idx="3616">
                  <c:v>84.339389851485166</c:v>
                </c:pt>
                <c:pt idx="3617">
                  <c:v>84.589010049504964</c:v>
                </c:pt>
                <c:pt idx="3618">
                  <c:v>84.826425534653424</c:v>
                </c:pt>
                <c:pt idx="3619">
                  <c:v>85.058143495049535</c:v>
                </c:pt>
                <c:pt idx="3620">
                  <c:v>85.281816465346552</c:v>
                </c:pt>
                <c:pt idx="3621">
                  <c:v>85.499087158415861</c:v>
                </c:pt>
                <c:pt idx="3622">
                  <c:v>85.715866702970288</c:v>
                </c:pt>
                <c:pt idx="3623">
                  <c:v>85.939947217821768</c:v>
                </c:pt>
                <c:pt idx="3624">
                  <c:v>86.172902336633669</c:v>
                </c:pt>
                <c:pt idx="3625">
                  <c:v>86.41020217821783</c:v>
                </c:pt>
                <c:pt idx="3626">
                  <c:v>86.652965425742607</c:v>
                </c:pt>
                <c:pt idx="3627">
                  <c:v>86.907255267326761</c:v>
                </c:pt>
                <c:pt idx="3628">
                  <c:v>87.17161612871287</c:v>
                </c:pt>
                <c:pt idx="3629">
                  <c:v>87.448068841584202</c:v>
                </c:pt>
                <c:pt idx="3630">
                  <c:v>87.744545356435651</c:v>
                </c:pt>
                <c:pt idx="3631">
                  <c:v>88.059487990099001</c:v>
                </c:pt>
                <c:pt idx="3632">
                  <c:v>88.372138069306956</c:v>
                </c:pt>
                <c:pt idx="3633">
                  <c:v>88.689787524752433</c:v>
                </c:pt>
                <c:pt idx="3634">
                  <c:v>89.001483188118769</c:v>
                </c:pt>
                <c:pt idx="3635">
                  <c:v>89.298837970296987</c:v>
                </c:pt>
                <c:pt idx="3636">
                  <c:v>89.606029603960422</c:v>
                </c:pt>
                <c:pt idx="3637">
                  <c:v>89.916379910891067</c:v>
                </c:pt>
                <c:pt idx="3638">
                  <c:v>90.248135287128733</c:v>
                </c:pt>
                <c:pt idx="3639">
                  <c:v>90.579751000000002</c:v>
                </c:pt>
                <c:pt idx="3640">
                  <c:v>90.911380405940577</c:v>
                </c:pt>
                <c:pt idx="3641">
                  <c:v>91.249151683168293</c:v>
                </c:pt>
                <c:pt idx="3642">
                  <c:v>91.578460861386148</c:v>
                </c:pt>
                <c:pt idx="3643">
                  <c:v>91.895180633663344</c:v>
                </c:pt>
                <c:pt idx="3644">
                  <c:v>92.203293683168297</c:v>
                </c:pt>
                <c:pt idx="3645">
                  <c:v>92.496250891089119</c:v>
                </c:pt>
                <c:pt idx="3646">
                  <c:v>92.768430257425763</c:v>
                </c:pt>
                <c:pt idx="3647">
                  <c:v>93.011124386138604</c:v>
                </c:pt>
                <c:pt idx="3648">
                  <c:v>93.254630801980198</c:v>
                </c:pt>
                <c:pt idx="3649">
                  <c:v>93.47518955445544</c:v>
                </c:pt>
                <c:pt idx="3650">
                  <c:v>93.711791861386104</c:v>
                </c:pt>
                <c:pt idx="3651">
                  <c:v>93.975270792079201</c:v>
                </c:pt>
                <c:pt idx="3652">
                  <c:v>94.273215029702996</c:v>
                </c:pt>
                <c:pt idx="3653">
                  <c:v>94.575852435643569</c:v>
                </c:pt>
                <c:pt idx="3654">
                  <c:v>94.892682960396058</c:v>
                </c:pt>
                <c:pt idx="3655">
                  <c:v>95.200883247524715</c:v>
                </c:pt>
                <c:pt idx="3656">
                  <c:v>95.494784198019815</c:v>
                </c:pt>
                <c:pt idx="3657">
                  <c:v>95.779660584158421</c:v>
                </c:pt>
                <c:pt idx="3658">
                  <c:v>96.068996079207949</c:v>
                </c:pt>
                <c:pt idx="3659">
                  <c:v>96.389049405940582</c:v>
                </c:pt>
                <c:pt idx="3660">
                  <c:v>96.72194486138612</c:v>
                </c:pt>
                <c:pt idx="3661">
                  <c:v>97.058576564356457</c:v>
                </c:pt>
                <c:pt idx="3662">
                  <c:v>97.379765069306941</c:v>
                </c:pt>
                <c:pt idx="3663">
                  <c:v>97.702091425742566</c:v>
                </c:pt>
                <c:pt idx="3664">
                  <c:v>98.026083594059344</c:v>
                </c:pt>
                <c:pt idx="3665">
                  <c:v>98.328271237623809</c:v>
                </c:pt>
                <c:pt idx="3666">
                  <c:v>98.614296485148515</c:v>
                </c:pt>
                <c:pt idx="3667">
                  <c:v>98.900881831683179</c:v>
                </c:pt>
                <c:pt idx="3668">
                  <c:v>99.181596178217816</c:v>
                </c:pt>
                <c:pt idx="3669">
                  <c:v>99.457994960396022</c:v>
                </c:pt>
                <c:pt idx="3670">
                  <c:v>99.741044049504936</c:v>
                </c:pt>
                <c:pt idx="3671">
                  <c:v>100.05451221782178</c:v>
                </c:pt>
                <c:pt idx="3672">
                  <c:v>100.38621554455447</c:v>
                </c:pt>
                <c:pt idx="3673">
                  <c:v>100.7152883168316</c:v>
                </c:pt>
                <c:pt idx="3674">
                  <c:v>101.02340425742578</c:v>
                </c:pt>
                <c:pt idx="3675">
                  <c:v>101.29394465346536</c:v>
                </c:pt>
                <c:pt idx="3676">
                  <c:v>101.53727445544548</c:v>
                </c:pt>
                <c:pt idx="3677">
                  <c:v>101.78055554455436</c:v>
                </c:pt>
                <c:pt idx="3678">
                  <c:v>102.028387029703</c:v>
                </c:pt>
                <c:pt idx="3679">
                  <c:v>102.27877980198022</c:v>
                </c:pt>
                <c:pt idx="3680">
                  <c:v>102.5499465346535</c:v>
                </c:pt>
                <c:pt idx="3681">
                  <c:v>102.81014940594055</c:v>
                </c:pt>
                <c:pt idx="3682">
                  <c:v>103.05549366336635</c:v>
                </c:pt>
                <c:pt idx="3683">
                  <c:v>103.27973554455444</c:v>
                </c:pt>
                <c:pt idx="3684">
                  <c:v>103.47973881188122</c:v>
                </c:pt>
                <c:pt idx="3685">
                  <c:v>103.67443633663365</c:v>
                </c:pt>
                <c:pt idx="3686">
                  <c:v>103.87807564356436</c:v>
                </c:pt>
                <c:pt idx="3687">
                  <c:v>104.08363168316833</c:v>
                </c:pt>
                <c:pt idx="3688">
                  <c:v>104.31252148514851</c:v>
                </c:pt>
                <c:pt idx="3689">
                  <c:v>104.57150326732673</c:v>
                </c:pt>
                <c:pt idx="3690">
                  <c:v>104.83761871287129</c:v>
                </c:pt>
                <c:pt idx="3691">
                  <c:v>105.09083712871286</c:v>
                </c:pt>
                <c:pt idx="3692">
                  <c:v>105.3155417821783</c:v>
                </c:pt>
                <c:pt idx="3693">
                  <c:v>105.50884504950498</c:v>
                </c:pt>
                <c:pt idx="3694">
                  <c:v>105.6870932673267</c:v>
                </c:pt>
                <c:pt idx="3695">
                  <c:v>105.84855910891088</c:v>
                </c:pt>
                <c:pt idx="3696">
                  <c:v>106.00922782178218</c:v>
                </c:pt>
                <c:pt idx="3697">
                  <c:v>106.20101178217818</c:v>
                </c:pt>
                <c:pt idx="3698">
                  <c:v>106.42206970297028</c:v>
                </c:pt>
                <c:pt idx="3699">
                  <c:v>106.64433514851484</c:v>
                </c:pt>
                <c:pt idx="3700">
                  <c:v>106.84096128712871</c:v>
                </c:pt>
                <c:pt idx="3701">
                  <c:v>106.99285910891089</c:v>
                </c:pt>
                <c:pt idx="3702">
                  <c:v>107.12337118811882</c:v>
                </c:pt>
                <c:pt idx="3703">
                  <c:v>107.21836564356438</c:v>
                </c:pt>
                <c:pt idx="3704">
                  <c:v>107.31337891089107</c:v>
                </c:pt>
                <c:pt idx="3705">
                  <c:v>107.4231885148514</c:v>
                </c:pt>
                <c:pt idx="3706">
                  <c:v>107.55128257425736</c:v>
                </c:pt>
                <c:pt idx="3707">
                  <c:v>107.68831118811883</c:v>
                </c:pt>
                <c:pt idx="3708">
                  <c:v>107.83080930693069</c:v>
                </c:pt>
                <c:pt idx="3709">
                  <c:v>107.97269504950492</c:v>
                </c:pt>
                <c:pt idx="3710">
                  <c:v>108.12517920792075</c:v>
                </c:pt>
                <c:pt idx="3711">
                  <c:v>108.28791316831686</c:v>
                </c:pt>
                <c:pt idx="3712">
                  <c:v>108.46813900990101</c:v>
                </c:pt>
                <c:pt idx="3713">
                  <c:v>108.65202049504947</c:v>
                </c:pt>
                <c:pt idx="3714">
                  <c:v>108.83446841584164</c:v>
                </c:pt>
                <c:pt idx="3715">
                  <c:v>109.02470079207923</c:v>
                </c:pt>
                <c:pt idx="3716">
                  <c:v>109.21171643564358</c:v>
                </c:pt>
                <c:pt idx="3717">
                  <c:v>109.40410910891092</c:v>
                </c:pt>
                <c:pt idx="3718">
                  <c:v>109.61590217821785</c:v>
                </c:pt>
                <c:pt idx="3719">
                  <c:v>109.83679772277223</c:v>
                </c:pt>
                <c:pt idx="3720">
                  <c:v>110.05668415841582</c:v>
                </c:pt>
                <c:pt idx="3721">
                  <c:v>110.27466960396046</c:v>
                </c:pt>
                <c:pt idx="3722">
                  <c:v>110.49571891089111</c:v>
                </c:pt>
                <c:pt idx="3723">
                  <c:v>110.72623950495043</c:v>
                </c:pt>
                <c:pt idx="3724">
                  <c:v>110.93618831683168</c:v>
                </c:pt>
                <c:pt idx="3725">
                  <c:v>111.13000435643563</c:v>
                </c:pt>
                <c:pt idx="3726">
                  <c:v>111.3165903960396</c:v>
                </c:pt>
                <c:pt idx="3727">
                  <c:v>111.50595999999996</c:v>
                </c:pt>
                <c:pt idx="3728">
                  <c:v>111.69520019801979</c:v>
                </c:pt>
                <c:pt idx="3729">
                  <c:v>111.89091623762376</c:v>
                </c:pt>
                <c:pt idx="3730">
                  <c:v>112.08385782178217</c:v>
                </c:pt>
                <c:pt idx="3731">
                  <c:v>112.26928752475246</c:v>
                </c:pt>
                <c:pt idx="3732">
                  <c:v>112.43934376237627</c:v>
                </c:pt>
                <c:pt idx="3733">
                  <c:v>112.58924386138608</c:v>
                </c:pt>
                <c:pt idx="3734">
                  <c:v>112.73894237623762</c:v>
                </c:pt>
                <c:pt idx="3735">
                  <c:v>112.88579316831682</c:v>
                </c:pt>
                <c:pt idx="3736">
                  <c:v>113.04575079207926</c:v>
                </c:pt>
                <c:pt idx="3737">
                  <c:v>113.194954059406</c:v>
                </c:pt>
                <c:pt idx="3738">
                  <c:v>113.30168445544555</c:v>
                </c:pt>
                <c:pt idx="3739">
                  <c:v>113.37654168316834</c:v>
                </c:pt>
                <c:pt idx="3740">
                  <c:v>113.43450346534654</c:v>
                </c:pt>
                <c:pt idx="3741">
                  <c:v>113.47143475247526</c:v>
                </c:pt>
                <c:pt idx="3742">
                  <c:v>113.47533900990101</c:v>
                </c:pt>
                <c:pt idx="3743">
                  <c:v>113.4720799009901</c:v>
                </c:pt>
                <c:pt idx="3744">
                  <c:v>113.4733900990099</c:v>
                </c:pt>
                <c:pt idx="3745">
                  <c:v>113.46709049504958</c:v>
                </c:pt>
                <c:pt idx="3746">
                  <c:v>113.44724306930699</c:v>
                </c:pt>
                <c:pt idx="3747">
                  <c:v>113.42362594059401</c:v>
                </c:pt>
                <c:pt idx="3748">
                  <c:v>113.40710396039603</c:v>
                </c:pt>
                <c:pt idx="3749">
                  <c:v>113.38908594059404</c:v>
                </c:pt>
                <c:pt idx="3750">
                  <c:v>113.38189712871286</c:v>
                </c:pt>
                <c:pt idx="3751">
                  <c:v>113.37304376237626</c:v>
                </c:pt>
                <c:pt idx="3752">
                  <c:v>113.37073000000005</c:v>
                </c:pt>
                <c:pt idx="3753">
                  <c:v>113.36586237623764</c:v>
                </c:pt>
                <c:pt idx="3754">
                  <c:v>113.3631360396039</c:v>
                </c:pt>
                <c:pt idx="3755">
                  <c:v>113.36103346534652</c:v>
                </c:pt>
                <c:pt idx="3756">
                  <c:v>113.35810237623767</c:v>
                </c:pt>
                <c:pt idx="3757">
                  <c:v>113.35238663366331</c:v>
                </c:pt>
                <c:pt idx="3758">
                  <c:v>113.33980207920798</c:v>
                </c:pt>
                <c:pt idx="3759">
                  <c:v>113.32786475247519</c:v>
                </c:pt>
                <c:pt idx="3760">
                  <c:v>113.3153708910891</c:v>
                </c:pt>
                <c:pt idx="3761">
                  <c:v>113.30282128712874</c:v>
                </c:pt>
                <c:pt idx="3762">
                  <c:v>113.29497009900992</c:v>
                </c:pt>
                <c:pt idx="3763">
                  <c:v>113.28345405940598</c:v>
                </c:pt>
                <c:pt idx="3764">
                  <c:v>113.26673247524754</c:v>
                </c:pt>
                <c:pt idx="3765">
                  <c:v>113.2496397029703</c:v>
                </c:pt>
                <c:pt idx="3766">
                  <c:v>113.23037029702969</c:v>
                </c:pt>
                <c:pt idx="3767">
                  <c:v>113.20583950495052</c:v>
                </c:pt>
                <c:pt idx="3768">
                  <c:v>113.15259039603961</c:v>
                </c:pt>
                <c:pt idx="3769">
                  <c:v>113.0519762376238</c:v>
                </c:pt>
                <c:pt idx="3770">
                  <c:v>112.94384247524752</c:v>
                </c:pt>
                <c:pt idx="3771">
                  <c:v>112.8267974257426</c:v>
                </c:pt>
                <c:pt idx="3772">
                  <c:v>112.71954861386133</c:v>
                </c:pt>
                <c:pt idx="3773">
                  <c:v>112.58544425742566</c:v>
                </c:pt>
                <c:pt idx="3774">
                  <c:v>112.42958445544549</c:v>
                </c:pt>
                <c:pt idx="3775">
                  <c:v>112.23839465346541</c:v>
                </c:pt>
                <c:pt idx="3776">
                  <c:v>112.0448416831683</c:v>
                </c:pt>
                <c:pt idx="3777">
                  <c:v>111.8420341584158</c:v>
                </c:pt>
                <c:pt idx="3778">
                  <c:v>111.64467960396041</c:v>
                </c:pt>
                <c:pt idx="3779">
                  <c:v>111.43986881188117</c:v>
                </c:pt>
                <c:pt idx="3780">
                  <c:v>111.25032425742575</c:v>
                </c:pt>
                <c:pt idx="3781">
                  <c:v>111.10000643564355</c:v>
                </c:pt>
                <c:pt idx="3782">
                  <c:v>111.0026552475248</c:v>
                </c:pt>
                <c:pt idx="3783">
                  <c:v>110.92852079207923</c:v>
                </c:pt>
                <c:pt idx="3784">
                  <c:v>110.8812201980198</c:v>
                </c:pt>
                <c:pt idx="3785">
                  <c:v>110.80219445544557</c:v>
                </c:pt>
                <c:pt idx="3786">
                  <c:v>110.7093204950495</c:v>
                </c:pt>
                <c:pt idx="3787">
                  <c:v>110.5714482178218</c:v>
                </c:pt>
                <c:pt idx="3788">
                  <c:v>110.43117544554454</c:v>
                </c:pt>
                <c:pt idx="3789">
                  <c:v>110.29448138613866</c:v>
                </c:pt>
                <c:pt idx="3790">
                  <c:v>110.18390762376235</c:v>
                </c:pt>
                <c:pt idx="3791">
                  <c:v>110.08918386138608</c:v>
                </c:pt>
                <c:pt idx="3792">
                  <c:v>110.01293019801979</c:v>
                </c:pt>
                <c:pt idx="3793">
                  <c:v>109.92896188118813</c:v>
                </c:pt>
                <c:pt idx="3794">
                  <c:v>109.84648544554456</c:v>
                </c:pt>
                <c:pt idx="3795">
                  <c:v>109.76115445544553</c:v>
                </c:pt>
                <c:pt idx="3796">
                  <c:v>109.65845425742575</c:v>
                </c:pt>
                <c:pt idx="3797">
                  <c:v>109.55422653465347</c:v>
                </c:pt>
                <c:pt idx="3798">
                  <c:v>109.43466653465349</c:v>
                </c:pt>
                <c:pt idx="3799">
                  <c:v>109.30471900990105</c:v>
                </c:pt>
                <c:pt idx="3800">
                  <c:v>109.18013683168323</c:v>
                </c:pt>
                <c:pt idx="3801">
                  <c:v>109.06747633663372</c:v>
                </c:pt>
                <c:pt idx="3802">
                  <c:v>108.96134613861386</c:v>
                </c:pt>
                <c:pt idx="3803">
                  <c:v>108.85184158415839</c:v>
                </c:pt>
                <c:pt idx="3804">
                  <c:v>108.74574257425743</c:v>
                </c:pt>
                <c:pt idx="3805">
                  <c:v>108.61544574257421</c:v>
                </c:pt>
                <c:pt idx="3806">
                  <c:v>108.46951673267327</c:v>
                </c:pt>
                <c:pt idx="3807">
                  <c:v>108.3194971287129</c:v>
                </c:pt>
                <c:pt idx="3808">
                  <c:v>108.19926801980198</c:v>
                </c:pt>
                <c:pt idx="3809">
                  <c:v>108.0853361386139</c:v>
                </c:pt>
                <c:pt idx="3810">
                  <c:v>107.9807416831683</c:v>
                </c:pt>
                <c:pt idx="3811">
                  <c:v>107.8936401980198</c:v>
                </c:pt>
                <c:pt idx="3812">
                  <c:v>107.79857019801977</c:v>
                </c:pt>
                <c:pt idx="3813">
                  <c:v>107.71111277227722</c:v>
                </c:pt>
                <c:pt idx="3814">
                  <c:v>107.61309198019801</c:v>
                </c:pt>
                <c:pt idx="3815">
                  <c:v>107.49842534653465</c:v>
                </c:pt>
                <c:pt idx="3816">
                  <c:v>107.35311782178213</c:v>
                </c:pt>
                <c:pt idx="3817">
                  <c:v>107.16802683168322</c:v>
                </c:pt>
                <c:pt idx="3818">
                  <c:v>106.95932435643562</c:v>
                </c:pt>
                <c:pt idx="3819">
                  <c:v>106.73961217821778</c:v>
                </c:pt>
                <c:pt idx="3820">
                  <c:v>106.52748564356435</c:v>
                </c:pt>
                <c:pt idx="3821">
                  <c:v>106.32246910891092</c:v>
                </c:pt>
                <c:pt idx="3822">
                  <c:v>106.1136593069307</c:v>
                </c:pt>
                <c:pt idx="3823">
                  <c:v>105.89170574257429</c:v>
                </c:pt>
                <c:pt idx="3824">
                  <c:v>105.62676267326734</c:v>
                </c:pt>
                <c:pt idx="3825">
                  <c:v>105.32378693069303</c:v>
                </c:pt>
                <c:pt idx="3826">
                  <c:v>104.99569782178219</c:v>
                </c:pt>
                <c:pt idx="3827">
                  <c:v>104.64166099009903</c:v>
                </c:pt>
                <c:pt idx="3828">
                  <c:v>104.29749851485144</c:v>
                </c:pt>
                <c:pt idx="3829">
                  <c:v>103.96716851485144</c:v>
                </c:pt>
                <c:pt idx="3830">
                  <c:v>103.67122049504952</c:v>
                </c:pt>
                <c:pt idx="3831">
                  <c:v>103.33389039603954</c:v>
                </c:pt>
                <c:pt idx="3832">
                  <c:v>102.92382950495049</c:v>
                </c:pt>
                <c:pt idx="3833">
                  <c:v>102.48741336633661</c:v>
                </c:pt>
                <c:pt idx="3834">
                  <c:v>102.0886628712871</c:v>
                </c:pt>
                <c:pt idx="3835">
                  <c:v>101.72056257425743</c:v>
                </c:pt>
                <c:pt idx="3836">
                  <c:v>101.38204207920791</c:v>
                </c:pt>
                <c:pt idx="3837">
                  <c:v>101.01832792079202</c:v>
                </c:pt>
                <c:pt idx="3838">
                  <c:v>100.64406514851483</c:v>
                </c:pt>
                <c:pt idx="3839">
                  <c:v>100.24990366336635</c:v>
                </c:pt>
                <c:pt idx="3840">
                  <c:v>99.85026342574254</c:v>
                </c:pt>
                <c:pt idx="3841">
                  <c:v>99.425555940594094</c:v>
                </c:pt>
                <c:pt idx="3842">
                  <c:v>98.964092584158379</c:v>
                </c:pt>
                <c:pt idx="3843">
                  <c:v>98.503691346534666</c:v>
                </c:pt>
                <c:pt idx="3844">
                  <c:v>98.050022059405947</c:v>
                </c:pt>
                <c:pt idx="3845">
                  <c:v>97.570455435643524</c:v>
                </c:pt>
                <c:pt idx="3846">
                  <c:v>97.084213960396028</c:v>
                </c:pt>
                <c:pt idx="3847">
                  <c:v>96.581020326732684</c:v>
                </c:pt>
                <c:pt idx="3848">
                  <c:v>96.092748930693077</c:v>
                </c:pt>
                <c:pt idx="3849">
                  <c:v>95.633319108910882</c:v>
                </c:pt>
                <c:pt idx="3850">
                  <c:v>95.17669828712873</c:v>
                </c:pt>
                <c:pt idx="3851">
                  <c:v>94.71180189108911</c:v>
                </c:pt>
                <c:pt idx="3852">
                  <c:v>94.242279297029697</c:v>
                </c:pt>
                <c:pt idx="3853">
                  <c:v>93.74469860396043</c:v>
                </c:pt>
                <c:pt idx="3854">
                  <c:v>93.212500871287119</c:v>
                </c:pt>
                <c:pt idx="3855">
                  <c:v>92.666333564356464</c:v>
                </c:pt>
                <c:pt idx="3856">
                  <c:v>92.144944970297004</c:v>
                </c:pt>
                <c:pt idx="3857">
                  <c:v>91.674208792079213</c:v>
                </c:pt>
                <c:pt idx="3858">
                  <c:v>91.229870811881156</c:v>
                </c:pt>
                <c:pt idx="3859">
                  <c:v>90.814194742574344</c:v>
                </c:pt>
                <c:pt idx="3860">
                  <c:v>90.446703673267365</c:v>
                </c:pt>
                <c:pt idx="3861">
                  <c:v>90.104299504950518</c:v>
                </c:pt>
                <c:pt idx="3862">
                  <c:v>89.789953079207905</c:v>
                </c:pt>
                <c:pt idx="3863">
                  <c:v>89.48114420792075</c:v>
                </c:pt>
                <c:pt idx="3864">
                  <c:v>89.19047702970299</c:v>
                </c:pt>
                <c:pt idx="3865">
                  <c:v>88.894556326732683</c:v>
                </c:pt>
                <c:pt idx="3866">
                  <c:v>88.591267999999985</c:v>
                </c:pt>
                <c:pt idx="3867">
                  <c:v>88.281256405940553</c:v>
                </c:pt>
                <c:pt idx="3868">
                  <c:v>87.982116178217808</c:v>
                </c:pt>
                <c:pt idx="3869">
                  <c:v>87.696465762376192</c:v>
                </c:pt>
                <c:pt idx="3870">
                  <c:v>87.454482148514828</c:v>
                </c:pt>
                <c:pt idx="3871">
                  <c:v>87.210173257425765</c:v>
                </c:pt>
                <c:pt idx="3872">
                  <c:v>86.953477277227719</c:v>
                </c:pt>
                <c:pt idx="3873">
                  <c:v>86.698637257425673</c:v>
                </c:pt>
                <c:pt idx="3874">
                  <c:v>86.439046831683214</c:v>
                </c:pt>
                <c:pt idx="3875">
                  <c:v>86.185176841584138</c:v>
                </c:pt>
                <c:pt idx="3876">
                  <c:v>85.960409504950476</c:v>
                </c:pt>
                <c:pt idx="3877">
                  <c:v>85.779527950495051</c:v>
                </c:pt>
                <c:pt idx="3878">
                  <c:v>85.606944554455467</c:v>
                </c:pt>
                <c:pt idx="3879">
                  <c:v>85.432779544554506</c:v>
                </c:pt>
                <c:pt idx="3880">
                  <c:v>85.23428359405942</c:v>
                </c:pt>
                <c:pt idx="3881">
                  <c:v>85.020388495049517</c:v>
                </c:pt>
                <c:pt idx="3882">
                  <c:v>84.799614782178239</c:v>
                </c:pt>
                <c:pt idx="3883">
                  <c:v>84.568226603960412</c:v>
                </c:pt>
                <c:pt idx="3884">
                  <c:v>84.330890980198006</c:v>
                </c:pt>
                <c:pt idx="3885">
                  <c:v>84.100036237623726</c:v>
                </c:pt>
                <c:pt idx="3886">
                  <c:v>83.874408099009912</c:v>
                </c:pt>
                <c:pt idx="3887">
                  <c:v>83.661633386138647</c:v>
                </c:pt>
                <c:pt idx="3888">
                  <c:v>83.452193623762369</c:v>
                </c:pt>
                <c:pt idx="3889">
                  <c:v>83.2478315346535</c:v>
                </c:pt>
                <c:pt idx="3890">
                  <c:v>83.045068079207923</c:v>
                </c:pt>
                <c:pt idx="3891">
                  <c:v>82.833705366336631</c:v>
                </c:pt>
                <c:pt idx="3892">
                  <c:v>82.593953712871269</c:v>
                </c:pt>
                <c:pt idx="3893">
                  <c:v>82.329535128712877</c:v>
                </c:pt>
                <c:pt idx="3894">
                  <c:v>82.05639451485149</c:v>
                </c:pt>
                <c:pt idx="3895">
                  <c:v>81.76168997029707</c:v>
                </c:pt>
                <c:pt idx="3896">
                  <c:v>81.451868524752456</c:v>
                </c:pt>
                <c:pt idx="3897">
                  <c:v>81.136805801980202</c:v>
                </c:pt>
                <c:pt idx="3898">
                  <c:v>80.821428970297021</c:v>
                </c:pt>
                <c:pt idx="3899">
                  <c:v>80.524881356435642</c:v>
                </c:pt>
                <c:pt idx="3900">
                  <c:v>80.229336138613846</c:v>
                </c:pt>
                <c:pt idx="3901">
                  <c:v>79.936690980198051</c:v>
                </c:pt>
                <c:pt idx="3902">
                  <c:v>79.660417673267332</c:v>
                </c:pt>
                <c:pt idx="3903">
                  <c:v>79.389198386138645</c:v>
                </c:pt>
                <c:pt idx="3904">
                  <c:v>79.126913405940584</c:v>
                </c:pt>
                <c:pt idx="3905">
                  <c:v>78.876949475247542</c:v>
                </c:pt>
                <c:pt idx="3906">
                  <c:v>78.643429089108949</c:v>
                </c:pt>
                <c:pt idx="3907">
                  <c:v>78.421429415841573</c:v>
                </c:pt>
                <c:pt idx="3908">
                  <c:v>78.210227970297026</c:v>
                </c:pt>
                <c:pt idx="3909">
                  <c:v>78.005119762376225</c:v>
                </c:pt>
                <c:pt idx="3910">
                  <c:v>77.808528891089125</c:v>
                </c:pt>
                <c:pt idx="3911">
                  <c:v>77.598188158415823</c:v>
                </c:pt>
                <c:pt idx="3912">
                  <c:v>77.379120722772257</c:v>
                </c:pt>
                <c:pt idx="3913">
                  <c:v>77.136950544554423</c:v>
                </c:pt>
                <c:pt idx="3914">
                  <c:v>76.896464683168318</c:v>
                </c:pt>
                <c:pt idx="3915">
                  <c:v>76.671028920792082</c:v>
                </c:pt>
                <c:pt idx="3916">
                  <c:v>76.448811782178225</c:v>
                </c:pt>
                <c:pt idx="3917">
                  <c:v>76.24914869306933</c:v>
                </c:pt>
                <c:pt idx="3918">
                  <c:v>76.059920009900992</c:v>
                </c:pt>
                <c:pt idx="3919">
                  <c:v>75.906767029703005</c:v>
                </c:pt>
                <c:pt idx="3920">
                  <c:v>75.759771574257428</c:v>
                </c:pt>
                <c:pt idx="3921">
                  <c:v>75.634242792079206</c:v>
                </c:pt>
                <c:pt idx="3922">
                  <c:v>75.503847198019827</c:v>
                </c:pt>
                <c:pt idx="3923">
                  <c:v>75.363270584158457</c:v>
                </c:pt>
                <c:pt idx="3924">
                  <c:v>75.208650386138643</c:v>
                </c:pt>
                <c:pt idx="3925">
                  <c:v>75.030523970297025</c:v>
                </c:pt>
                <c:pt idx="3926">
                  <c:v>74.834936693069338</c:v>
                </c:pt>
                <c:pt idx="3927">
                  <c:v>74.650730504950488</c:v>
                </c:pt>
                <c:pt idx="3928">
                  <c:v>74.469869623762378</c:v>
                </c:pt>
                <c:pt idx="3929">
                  <c:v>74.295826158415835</c:v>
                </c:pt>
                <c:pt idx="3930">
                  <c:v>74.137016702970286</c:v>
                </c:pt>
                <c:pt idx="3931">
                  <c:v>74.001577990098994</c:v>
                </c:pt>
                <c:pt idx="3932">
                  <c:v>73.866389732673227</c:v>
                </c:pt>
                <c:pt idx="3933">
                  <c:v>73.740970287128718</c:v>
                </c:pt>
                <c:pt idx="3934">
                  <c:v>73.607670940594076</c:v>
                </c:pt>
                <c:pt idx="3935">
                  <c:v>73.469336663366363</c:v>
                </c:pt>
                <c:pt idx="3936">
                  <c:v>73.327394673267349</c:v>
                </c:pt>
                <c:pt idx="3937">
                  <c:v>73.190272841584132</c:v>
                </c:pt>
                <c:pt idx="3938">
                  <c:v>73.052164990099044</c:v>
                </c:pt>
                <c:pt idx="3939">
                  <c:v>72.910536752475252</c:v>
                </c:pt>
                <c:pt idx="3940">
                  <c:v>72.751260861386157</c:v>
                </c:pt>
                <c:pt idx="3941">
                  <c:v>72.585747237623792</c:v>
                </c:pt>
                <c:pt idx="3942">
                  <c:v>72.412951574257434</c:v>
                </c:pt>
                <c:pt idx="3943">
                  <c:v>72.239456594059405</c:v>
                </c:pt>
                <c:pt idx="3944">
                  <c:v>72.071754782178203</c:v>
                </c:pt>
                <c:pt idx="3945">
                  <c:v>71.89131683168317</c:v>
                </c:pt>
                <c:pt idx="3946">
                  <c:v>71.712541801980208</c:v>
                </c:pt>
                <c:pt idx="3947">
                  <c:v>71.540796663366351</c:v>
                </c:pt>
                <c:pt idx="3948">
                  <c:v>71.376803089108918</c:v>
                </c:pt>
                <c:pt idx="3949">
                  <c:v>71.227705277227685</c:v>
                </c:pt>
                <c:pt idx="3950">
                  <c:v>71.094191900990111</c:v>
                </c:pt>
                <c:pt idx="3951">
                  <c:v>70.986276138613889</c:v>
                </c:pt>
                <c:pt idx="3952">
                  <c:v>70.884771237623738</c:v>
                </c:pt>
                <c:pt idx="3953">
                  <c:v>70.804368792079202</c:v>
                </c:pt>
                <c:pt idx="3954">
                  <c:v>70.727608514851468</c:v>
                </c:pt>
                <c:pt idx="3955">
                  <c:v>70.666558178217841</c:v>
                </c:pt>
                <c:pt idx="3956">
                  <c:v>70.600921297029714</c:v>
                </c:pt>
                <c:pt idx="3957">
                  <c:v>70.545177396039591</c:v>
                </c:pt>
                <c:pt idx="3958">
                  <c:v>70.495407930693077</c:v>
                </c:pt>
                <c:pt idx="3959">
                  <c:v>70.439235188118815</c:v>
                </c:pt>
                <c:pt idx="3960">
                  <c:v>70.396082653465328</c:v>
                </c:pt>
                <c:pt idx="3961">
                  <c:v>70.332117405940636</c:v>
                </c:pt>
                <c:pt idx="3962">
                  <c:v>70.276912663366346</c:v>
                </c:pt>
                <c:pt idx="3963">
                  <c:v>70.203578158415866</c:v>
                </c:pt>
                <c:pt idx="3964">
                  <c:v>70.131341099009887</c:v>
                </c:pt>
                <c:pt idx="3965">
                  <c:v>70.047959524752457</c:v>
                </c:pt>
                <c:pt idx="3966">
                  <c:v>69.980410970297029</c:v>
                </c:pt>
                <c:pt idx="3967">
                  <c:v>69.928289693069303</c:v>
                </c:pt>
                <c:pt idx="3968">
                  <c:v>69.900479485148509</c:v>
                </c:pt>
                <c:pt idx="3969">
                  <c:v>69.876802376237606</c:v>
                </c:pt>
                <c:pt idx="3970">
                  <c:v>69.861858465346558</c:v>
                </c:pt>
                <c:pt idx="3971">
                  <c:v>69.835244168316834</c:v>
                </c:pt>
                <c:pt idx="3972">
                  <c:v>69.802336217821789</c:v>
                </c:pt>
                <c:pt idx="3973">
                  <c:v>69.757691663366302</c:v>
                </c:pt>
                <c:pt idx="3974">
                  <c:v>69.705891158415838</c:v>
                </c:pt>
                <c:pt idx="3975">
                  <c:v>69.632026396039578</c:v>
                </c:pt>
                <c:pt idx="3976">
                  <c:v>69.562151712871284</c:v>
                </c:pt>
                <c:pt idx="3977">
                  <c:v>69.496087999999986</c:v>
                </c:pt>
                <c:pt idx="3978">
                  <c:v>69.425749722772267</c:v>
                </c:pt>
                <c:pt idx="3979">
                  <c:v>69.371788712871236</c:v>
                </c:pt>
                <c:pt idx="3980">
                  <c:v>69.312212623762377</c:v>
                </c:pt>
                <c:pt idx="3981">
                  <c:v>69.263427782178212</c:v>
                </c:pt>
                <c:pt idx="3982">
                  <c:v>69.221136683168297</c:v>
                </c:pt>
                <c:pt idx="3983">
                  <c:v>69.18281591089108</c:v>
                </c:pt>
                <c:pt idx="3984">
                  <c:v>69.13698585148515</c:v>
                </c:pt>
                <c:pt idx="3985">
                  <c:v>69.085895178217839</c:v>
                </c:pt>
                <c:pt idx="3986">
                  <c:v>69.022009158415841</c:v>
                </c:pt>
                <c:pt idx="3987">
                  <c:v>68.958143445544565</c:v>
                </c:pt>
                <c:pt idx="3988">
                  <c:v>68.89038016831681</c:v>
                </c:pt>
                <c:pt idx="3989">
                  <c:v>68.82794147524757</c:v>
                </c:pt>
                <c:pt idx="3990">
                  <c:v>68.744472277227715</c:v>
                </c:pt>
                <c:pt idx="3991">
                  <c:v>68.670489950495025</c:v>
                </c:pt>
                <c:pt idx="3992">
                  <c:v>68.584465059405929</c:v>
                </c:pt>
                <c:pt idx="3993">
                  <c:v>68.51925886138612</c:v>
                </c:pt>
                <c:pt idx="3994">
                  <c:v>68.450500158415863</c:v>
                </c:pt>
                <c:pt idx="3995">
                  <c:v>68.387403217821799</c:v>
                </c:pt>
                <c:pt idx="3996">
                  <c:v>68.305673356435648</c:v>
                </c:pt>
                <c:pt idx="3997">
                  <c:v>68.21392254455445</c:v>
                </c:pt>
                <c:pt idx="3998">
                  <c:v>68.118019772277222</c:v>
                </c:pt>
                <c:pt idx="3999">
                  <c:v>68.041834990098991</c:v>
                </c:pt>
                <c:pt idx="4000">
                  <c:v>67.979989792079209</c:v>
                </c:pt>
                <c:pt idx="4001">
                  <c:v>67.926941405940624</c:v>
                </c:pt>
                <c:pt idx="4002">
                  <c:v>67.888676920792079</c:v>
                </c:pt>
                <c:pt idx="4003">
                  <c:v>67.859570108910901</c:v>
                </c:pt>
                <c:pt idx="4004">
                  <c:v>67.844551138613852</c:v>
                </c:pt>
                <c:pt idx="4005">
                  <c:v>67.826642108910889</c:v>
                </c:pt>
                <c:pt idx="4006">
                  <c:v>67.803300821782159</c:v>
                </c:pt>
                <c:pt idx="4007">
                  <c:v>67.764198128712863</c:v>
                </c:pt>
                <c:pt idx="4008">
                  <c:v>67.715648574257401</c:v>
                </c:pt>
                <c:pt idx="4009">
                  <c:v>67.657563673267319</c:v>
                </c:pt>
                <c:pt idx="4010">
                  <c:v>67.614951930693096</c:v>
                </c:pt>
                <c:pt idx="4011">
                  <c:v>67.578596613861365</c:v>
                </c:pt>
                <c:pt idx="4012">
                  <c:v>67.552421970297047</c:v>
                </c:pt>
                <c:pt idx="4013">
                  <c:v>67.525214049504925</c:v>
                </c:pt>
                <c:pt idx="4014">
                  <c:v>67.500926861386134</c:v>
                </c:pt>
                <c:pt idx="4015">
                  <c:v>67.473142574257423</c:v>
                </c:pt>
                <c:pt idx="4016">
                  <c:v>67.445899118811894</c:v>
                </c:pt>
                <c:pt idx="4017">
                  <c:v>67.396664891089074</c:v>
                </c:pt>
                <c:pt idx="4018">
                  <c:v>67.334212316831682</c:v>
                </c:pt>
                <c:pt idx="4019">
                  <c:v>67.274773405940607</c:v>
                </c:pt>
                <c:pt idx="4020">
                  <c:v>67.203463732673256</c:v>
                </c:pt>
                <c:pt idx="4021">
                  <c:v>67.143644693069305</c:v>
                </c:pt>
                <c:pt idx="4022">
                  <c:v>67.092109861386106</c:v>
                </c:pt>
                <c:pt idx="4023">
                  <c:v>67.059862891089111</c:v>
                </c:pt>
                <c:pt idx="4024">
                  <c:v>67.038510623762349</c:v>
                </c:pt>
                <c:pt idx="4025">
                  <c:v>67.031618742574238</c:v>
                </c:pt>
                <c:pt idx="4026">
                  <c:v>67.029202366336662</c:v>
                </c:pt>
                <c:pt idx="4027">
                  <c:v>67.027769514851499</c:v>
                </c:pt>
                <c:pt idx="4028">
                  <c:v>67.023239019802006</c:v>
                </c:pt>
                <c:pt idx="4029">
                  <c:v>67.018283049504959</c:v>
                </c:pt>
                <c:pt idx="4030">
                  <c:v>67.015084990099012</c:v>
                </c:pt>
                <c:pt idx="4031">
                  <c:v>67.007907801980238</c:v>
                </c:pt>
                <c:pt idx="4032">
                  <c:v>66.995499237623761</c:v>
                </c:pt>
                <c:pt idx="4033">
                  <c:v>66.988823851485094</c:v>
                </c:pt>
                <c:pt idx="4034">
                  <c:v>66.986002356435662</c:v>
                </c:pt>
                <c:pt idx="4035">
                  <c:v>66.984543198019836</c:v>
                </c:pt>
                <c:pt idx="4036">
                  <c:v>66.983821544554459</c:v>
                </c:pt>
                <c:pt idx="4037">
                  <c:v>66.983203663366339</c:v>
                </c:pt>
                <c:pt idx="4038">
                  <c:v>66.983433920792123</c:v>
                </c:pt>
                <c:pt idx="4039">
                  <c:v>66.980995148514836</c:v>
                </c:pt>
                <c:pt idx="4040">
                  <c:v>66.975164851485133</c:v>
                </c:pt>
                <c:pt idx="4041">
                  <c:v>66.968067000000005</c:v>
                </c:pt>
                <c:pt idx="4042">
                  <c:v>66.96171746534651</c:v>
                </c:pt>
                <c:pt idx="4043">
                  <c:v>66.953434396039626</c:v>
                </c:pt>
                <c:pt idx="4044">
                  <c:v>66.948951821782174</c:v>
                </c:pt>
                <c:pt idx="4045">
                  <c:v>66.946916445544531</c:v>
                </c:pt>
                <c:pt idx="4046">
                  <c:v>66.947432178217781</c:v>
                </c:pt>
                <c:pt idx="4047">
                  <c:v>66.947130237623767</c:v>
                </c:pt>
                <c:pt idx="4048">
                  <c:v>66.945832742574254</c:v>
                </c:pt>
                <c:pt idx="4049">
                  <c:v>66.942840257425743</c:v>
                </c:pt>
                <c:pt idx="4050">
                  <c:v>66.939421356435659</c:v>
                </c:pt>
                <c:pt idx="4051">
                  <c:v>66.935647128712873</c:v>
                </c:pt>
                <c:pt idx="4052">
                  <c:v>66.932067405940614</c:v>
                </c:pt>
                <c:pt idx="4053">
                  <c:v>66.930150217821762</c:v>
                </c:pt>
                <c:pt idx="4054">
                  <c:v>66.931532188118766</c:v>
                </c:pt>
                <c:pt idx="4055">
                  <c:v>66.936374653465364</c:v>
                </c:pt>
                <c:pt idx="4056">
                  <c:v>66.942371217821773</c:v>
                </c:pt>
                <c:pt idx="4057">
                  <c:v>66.947022762376221</c:v>
                </c:pt>
                <c:pt idx="4058">
                  <c:v>66.951555673267322</c:v>
                </c:pt>
                <c:pt idx="4059">
                  <c:v>66.954611930693062</c:v>
                </c:pt>
                <c:pt idx="4060">
                  <c:v>66.956406396039611</c:v>
                </c:pt>
                <c:pt idx="4061">
                  <c:v>66.956278316831686</c:v>
                </c:pt>
                <c:pt idx="4062">
                  <c:v>66.956316554455427</c:v>
                </c:pt>
                <c:pt idx="4063">
                  <c:v>66.95370887128712</c:v>
                </c:pt>
                <c:pt idx="4064">
                  <c:v>66.95119444554453</c:v>
                </c:pt>
                <c:pt idx="4065">
                  <c:v>66.950707613861411</c:v>
                </c:pt>
                <c:pt idx="4066">
                  <c:v>66.951006188118782</c:v>
                </c:pt>
                <c:pt idx="4067">
                  <c:v>66.952239831683158</c:v>
                </c:pt>
                <c:pt idx="4068">
                  <c:v>66.956326594059419</c:v>
                </c:pt>
                <c:pt idx="4069">
                  <c:v>66.960462415841562</c:v>
                </c:pt>
                <c:pt idx="4070">
                  <c:v>66.965680693069316</c:v>
                </c:pt>
                <c:pt idx="4071">
                  <c:v>66.968883287128705</c:v>
                </c:pt>
                <c:pt idx="4072">
                  <c:v>66.971398138613836</c:v>
                </c:pt>
                <c:pt idx="4073">
                  <c:v>66.972215623762381</c:v>
                </c:pt>
                <c:pt idx="4074">
                  <c:v>66.970771613861388</c:v>
                </c:pt>
                <c:pt idx="4075">
                  <c:v>66.967155059405925</c:v>
                </c:pt>
                <c:pt idx="4076">
                  <c:v>66.963353732673255</c:v>
                </c:pt>
                <c:pt idx="4077">
                  <c:v>66.959760772277235</c:v>
                </c:pt>
                <c:pt idx="4078">
                  <c:v>66.957503287128702</c:v>
                </c:pt>
                <c:pt idx="4079">
                  <c:v>66.958386999999959</c:v>
                </c:pt>
                <c:pt idx="4080">
                  <c:v>66.960478346534643</c:v>
                </c:pt>
                <c:pt idx="4081">
                  <c:v>66.962705108910882</c:v>
                </c:pt>
                <c:pt idx="4082">
                  <c:v>66.968353792079213</c:v>
                </c:pt>
                <c:pt idx="4083">
                  <c:v>66.973261990099019</c:v>
                </c:pt>
                <c:pt idx="4084">
                  <c:v>66.975403564356455</c:v>
                </c:pt>
                <c:pt idx="4085">
                  <c:v>66.973349881188099</c:v>
                </c:pt>
                <c:pt idx="4086">
                  <c:v>66.967386623762394</c:v>
                </c:pt>
                <c:pt idx="4087">
                  <c:v>66.961198514851461</c:v>
                </c:pt>
                <c:pt idx="4088">
                  <c:v>66.957448138613856</c:v>
                </c:pt>
                <c:pt idx="4089">
                  <c:v>66.956331257425774</c:v>
                </c:pt>
                <c:pt idx="4090">
                  <c:v>66.957494683168335</c:v>
                </c:pt>
                <c:pt idx="4091">
                  <c:v>66.961262702970274</c:v>
                </c:pt>
                <c:pt idx="4092">
                  <c:v>66.967141168316843</c:v>
                </c:pt>
                <c:pt idx="4093">
                  <c:v>66.974178267326735</c:v>
                </c:pt>
                <c:pt idx="4094">
                  <c:v>66.979402851485133</c:v>
                </c:pt>
                <c:pt idx="4095">
                  <c:v>66.98387169306929</c:v>
                </c:pt>
                <c:pt idx="4096">
                  <c:v>66.986796346534661</c:v>
                </c:pt>
                <c:pt idx="4097">
                  <c:v>66.988019326732726</c:v>
                </c:pt>
                <c:pt idx="4098">
                  <c:v>66.988739198019829</c:v>
                </c:pt>
                <c:pt idx="4099">
                  <c:v>66.989036297029728</c:v>
                </c:pt>
                <c:pt idx="4100">
                  <c:v>66.989733118811856</c:v>
                </c:pt>
                <c:pt idx="4101">
                  <c:v>66.995499920792085</c:v>
                </c:pt>
                <c:pt idx="4102">
                  <c:v>67.011177326732692</c:v>
                </c:pt>
                <c:pt idx="4103">
                  <c:v>67.023030861386161</c:v>
                </c:pt>
                <c:pt idx="4104">
                  <c:v>67.033807227722761</c:v>
                </c:pt>
                <c:pt idx="4105">
                  <c:v>67.04048044554456</c:v>
                </c:pt>
                <c:pt idx="4106">
                  <c:v>67.053906564356424</c:v>
                </c:pt>
                <c:pt idx="4107">
                  <c:v>67.06532460396042</c:v>
                </c:pt>
                <c:pt idx="4108">
                  <c:v>67.071656415841574</c:v>
                </c:pt>
                <c:pt idx="4109">
                  <c:v>67.074278950495057</c:v>
                </c:pt>
                <c:pt idx="4110">
                  <c:v>67.073855029702941</c:v>
                </c:pt>
                <c:pt idx="4111">
                  <c:v>67.074152504950504</c:v>
                </c:pt>
                <c:pt idx="4112">
                  <c:v>67.073138564356441</c:v>
                </c:pt>
                <c:pt idx="4113">
                  <c:v>67.072146544554471</c:v>
                </c:pt>
                <c:pt idx="4114">
                  <c:v>67.078549336633671</c:v>
                </c:pt>
                <c:pt idx="4115">
                  <c:v>67.086872891089087</c:v>
                </c:pt>
                <c:pt idx="4116">
                  <c:v>67.096067366336669</c:v>
                </c:pt>
                <c:pt idx="4117">
                  <c:v>67.101190554455457</c:v>
                </c:pt>
                <c:pt idx="4118">
                  <c:v>67.107365039603962</c:v>
                </c:pt>
                <c:pt idx="4119">
                  <c:v>67.118465168316845</c:v>
                </c:pt>
                <c:pt idx="4120">
                  <c:v>67.130712396039613</c:v>
                </c:pt>
                <c:pt idx="4121">
                  <c:v>67.1364101683168</c:v>
                </c:pt>
                <c:pt idx="4122">
                  <c:v>67.141117782178185</c:v>
                </c:pt>
                <c:pt idx="4123">
                  <c:v>67.147340376237622</c:v>
                </c:pt>
                <c:pt idx="4124">
                  <c:v>67.154969990099005</c:v>
                </c:pt>
                <c:pt idx="4125">
                  <c:v>67.164680316831664</c:v>
                </c:pt>
                <c:pt idx="4126">
                  <c:v>67.175978297029701</c:v>
                </c:pt>
                <c:pt idx="4127">
                  <c:v>67.184159910891097</c:v>
                </c:pt>
                <c:pt idx="4128">
                  <c:v>67.194329514851489</c:v>
                </c:pt>
                <c:pt idx="4129">
                  <c:v>67.206884425742601</c:v>
                </c:pt>
                <c:pt idx="4130">
                  <c:v>67.217504544554444</c:v>
                </c:pt>
                <c:pt idx="4131">
                  <c:v>67.224401544554439</c:v>
                </c:pt>
                <c:pt idx="4132">
                  <c:v>67.233420059405944</c:v>
                </c:pt>
                <c:pt idx="4133">
                  <c:v>67.235960336633653</c:v>
                </c:pt>
                <c:pt idx="4134">
                  <c:v>67.237847584158416</c:v>
                </c:pt>
                <c:pt idx="4135">
                  <c:v>67.23928265346531</c:v>
                </c:pt>
                <c:pt idx="4136">
                  <c:v>67.241996693069311</c:v>
                </c:pt>
                <c:pt idx="4137">
                  <c:v>67.246709653465317</c:v>
                </c:pt>
                <c:pt idx="4138">
                  <c:v>67.257704623762379</c:v>
                </c:pt>
                <c:pt idx="4139">
                  <c:v>67.269192287128732</c:v>
                </c:pt>
                <c:pt idx="4140">
                  <c:v>67.280539445544505</c:v>
                </c:pt>
                <c:pt idx="4141">
                  <c:v>67.290706386138609</c:v>
                </c:pt>
                <c:pt idx="4142">
                  <c:v>67.302665693069301</c:v>
                </c:pt>
                <c:pt idx="4143">
                  <c:v>67.320479712871276</c:v>
                </c:pt>
                <c:pt idx="4144">
                  <c:v>67.334162613861352</c:v>
                </c:pt>
                <c:pt idx="4145">
                  <c:v>67.349822227722754</c:v>
                </c:pt>
                <c:pt idx="4146">
                  <c:v>67.365241742574241</c:v>
                </c:pt>
                <c:pt idx="4147">
                  <c:v>67.382029356435638</c:v>
                </c:pt>
                <c:pt idx="4148">
                  <c:v>67.400682871287103</c:v>
                </c:pt>
                <c:pt idx="4149">
                  <c:v>67.418979613861396</c:v>
                </c:pt>
                <c:pt idx="4150">
                  <c:v>67.450458396039608</c:v>
                </c:pt>
                <c:pt idx="4151">
                  <c:v>67.480920544554422</c:v>
                </c:pt>
                <c:pt idx="4152">
                  <c:v>67.526874900990137</c:v>
                </c:pt>
                <c:pt idx="4153">
                  <c:v>67.57531474257425</c:v>
                </c:pt>
                <c:pt idx="4154">
                  <c:v>67.624416495049502</c:v>
                </c:pt>
                <c:pt idx="4155">
                  <c:v>67.674183326732688</c:v>
                </c:pt>
                <c:pt idx="4156">
                  <c:v>67.713833742574238</c:v>
                </c:pt>
                <c:pt idx="4157">
                  <c:v>67.735588900990095</c:v>
                </c:pt>
                <c:pt idx="4158">
                  <c:v>67.748495059405911</c:v>
                </c:pt>
                <c:pt idx="4159">
                  <c:v>67.754318118811895</c:v>
                </c:pt>
                <c:pt idx="4160">
                  <c:v>67.759574633663348</c:v>
                </c:pt>
                <c:pt idx="4161">
                  <c:v>67.763825841584165</c:v>
                </c:pt>
                <c:pt idx="4162">
                  <c:v>67.769872594059407</c:v>
                </c:pt>
                <c:pt idx="4163">
                  <c:v>67.777078811881196</c:v>
                </c:pt>
                <c:pt idx="4164">
                  <c:v>67.78494351485142</c:v>
                </c:pt>
                <c:pt idx="4165">
                  <c:v>67.791496158415811</c:v>
                </c:pt>
                <c:pt idx="4166">
                  <c:v>67.795890772277247</c:v>
                </c:pt>
                <c:pt idx="4167">
                  <c:v>67.798950980198015</c:v>
                </c:pt>
                <c:pt idx="4168">
                  <c:v>67.799826841584149</c:v>
                </c:pt>
                <c:pt idx="4169">
                  <c:v>67.800268623762378</c:v>
                </c:pt>
                <c:pt idx="4170">
                  <c:v>67.800963524752447</c:v>
                </c:pt>
                <c:pt idx="4171">
                  <c:v>67.800872930693046</c:v>
                </c:pt>
                <c:pt idx="4172">
                  <c:v>67.800277811881188</c:v>
                </c:pt>
                <c:pt idx="4173">
                  <c:v>67.798168594059405</c:v>
                </c:pt>
                <c:pt idx="4174">
                  <c:v>67.794007425742578</c:v>
                </c:pt>
                <c:pt idx="4175">
                  <c:v>67.79082513861384</c:v>
                </c:pt>
                <c:pt idx="4176">
                  <c:v>67.791932336633678</c:v>
                </c:pt>
                <c:pt idx="4177">
                  <c:v>67.793187366336625</c:v>
                </c:pt>
                <c:pt idx="4178">
                  <c:v>67.794791613861392</c:v>
                </c:pt>
                <c:pt idx="4179">
                  <c:v>67.793995811881175</c:v>
                </c:pt>
                <c:pt idx="4180">
                  <c:v>67.791612960396051</c:v>
                </c:pt>
                <c:pt idx="4181">
                  <c:v>67.787909910891088</c:v>
                </c:pt>
                <c:pt idx="4182">
                  <c:v>67.785837999999998</c:v>
                </c:pt>
                <c:pt idx="4183">
                  <c:v>67.783194950495073</c:v>
                </c:pt>
                <c:pt idx="4184">
                  <c:v>67.782051544554463</c:v>
                </c:pt>
                <c:pt idx="4185">
                  <c:v>67.783599168316826</c:v>
                </c:pt>
                <c:pt idx="4186">
                  <c:v>67.785404118811883</c:v>
                </c:pt>
                <c:pt idx="4187">
                  <c:v>67.785864653465353</c:v>
                </c:pt>
                <c:pt idx="4188">
                  <c:v>67.785832277227726</c:v>
                </c:pt>
                <c:pt idx="4189">
                  <c:v>67.78673562376234</c:v>
                </c:pt>
                <c:pt idx="4190">
                  <c:v>67.786517633663394</c:v>
                </c:pt>
                <c:pt idx="4191">
                  <c:v>67.783309485148507</c:v>
                </c:pt>
                <c:pt idx="4192">
                  <c:v>67.776249762376253</c:v>
                </c:pt>
                <c:pt idx="4193">
                  <c:v>67.77225911881186</c:v>
                </c:pt>
                <c:pt idx="4194">
                  <c:v>67.77127527722773</c:v>
                </c:pt>
                <c:pt idx="4195">
                  <c:v>67.769428237623771</c:v>
                </c:pt>
                <c:pt idx="4196">
                  <c:v>67.768650762376282</c:v>
                </c:pt>
                <c:pt idx="4197">
                  <c:v>67.766857861386171</c:v>
                </c:pt>
                <c:pt idx="4198">
                  <c:v>67.763555742574297</c:v>
                </c:pt>
                <c:pt idx="4199">
                  <c:v>67.758663297029685</c:v>
                </c:pt>
                <c:pt idx="4200">
                  <c:v>67.755698257425763</c:v>
                </c:pt>
                <c:pt idx="4201">
                  <c:v>67.75302078217824</c:v>
                </c:pt>
                <c:pt idx="4202">
                  <c:v>67.751897207920777</c:v>
                </c:pt>
                <c:pt idx="4203">
                  <c:v>67.750164673267307</c:v>
                </c:pt>
                <c:pt idx="4204">
                  <c:v>67.748209623762349</c:v>
                </c:pt>
                <c:pt idx="4205">
                  <c:v>67.744663188118821</c:v>
                </c:pt>
                <c:pt idx="4206">
                  <c:v>67.740642801980201</c:v>
                </c:pt>
                <c:pt idx="4207">
                  <c:v>67.732758455445534</c:v>
                </c:pt>
                <c:pt idx="4208">
                  <c:v>67.725186811881215</c:v>
                </c:pt>
                <c:pt idx="4209">
                  <c:v>67.720390089108918</c:v>
                </c:pt>
                <c:pt idx="4210">
                  <c:v>67.716810910891112</c:v>
                </c:pt>
                <c:pt idx="4211">
                  <c:v>67.715181108910869</c:v>
                </c:pt>
                <c:pt idx="4212">
                  <c:v>67.714989702970271</c:v>
                </c:pt>
                <c:pt idx="4213">
                  <c:v>67.7145874950495</c:v>
                </c:pt>
                <c:pt idx="4214">
                  <c:v>67.715785207920803</c:v>
                </c:pt>
                <c:pt idx="4215">
                  <c:v>67.715264207920782</c:v>
                </c:pt>
                <c:pt idx="4216">
                  <c:v>67.714115099009902</c:v>
                </c:pt>
                <c:pt idx="4217">
                  <c:v>67.709587752475258</c:v>
                </c:pt>
                <c:pt idx="4218">
                  <c:v>67.704875306930688</c:v>
                </c:pt>
                <c:pt idx="4219">
                  <c:v>67.699748356435663</c:v>
                </c:pt>
                <c:pt idx="4220">
                  <c:v>67.694320603960392</c:v>
                </c:pt>
                <c:pt idx="4221">
                  <c:v>67.689423316831707</c:v>
                </c:pt>
                <c:pt idx="4222">
                  <c:v>67.686521069306906</c:v>
                </c:pt>
                <c:pt idx="4223">
                  <c:v>67.685681584158445</c:v>
                </c:pt>
                <c:pt idx="4224">
                  <c:v>67.689014277227713</c:v>
                </c:pt>
                <c:pt idx="4225">
                  <c:v>67.692416594059395</c:v>
                </c:pt>
                <c:pt idx="4226">
                  <c:v>67.694412841584182</c:v>
                </c:pt>
                <c:pt idx="4227">
                  <c:v>67.696175316831685</c:v>
                </c:pt>
                <c:pt idx="4228">
                  <c:v>67.697356970297037</c:v>
                </c:pt>
                <c:pt idx="4229">
                  <c:v>67.697463306930686</c:v>
                </c:pt>
                <c:pt idx="4230">
                  <c:v>67.696095732673285</c:v>
                </c:pt>
                <c:pt idx="4231">
                  <c:v>67.686690267326725</c:v>
                </c:pt>
                <c:pt idx="4232">
                  <c:v>67.675083663366337</c:v>
                </c:pt>
                <c:pt idx="4233">
                  <c:v>67.665384653465352</c:v>
                </c:pt>
                <c:pt idx="4234">
                  <c:v>67.659173267326722</c:v>
                </c:pt>
                <c:pt idx="4235">
                  <c:v>67.653513504950496</c:v>
                </c:pt>
                <c:pt idx="4236">
                  <c:v>67.649802752475239</c:v>
                </c:pt>
                <c:pt idx="4237">
                  <c:v>67.649608485148548</c:v>
                </c:pt>
                <c:pt idx="4238">
                  <c:v>67.652064247524748</c:v>
                </c:pt>
                <c:pt idx="4239">
                  <c:v>67.657915415841586</c:v>
                </c:pt>
                <c:pt idx="4240">
                  <c:v>67.659821554455419</c:v>
                </c:pt>
                <c:pt idx="4241">
                  <c:v>67.655473128712856</c:v>
                </c:pt>
                <c:pt idx="4242">
                  <c:v>67.644400613861379</c:v>
                </c:pt>
                <c:pt idx="4243">
                  <c:v>67.635640455445582</c:v>
                </c:pt>
                <c:pt idx="4244">
                  <c:v>67.628745277227765</c:v>
                </c:pt>
                <c:pt idx="4245">
                  <c:v>67.621650297029689</c:v>
                </c:pt>
                <c:pt idx="4246">
                  <c:v>67.616168059405965</c:v>
                </c:pt>
                <c:pt idx="4247">
                  <c:v>67.613294920792057</c:v>
                </c:pt>
                <c:pt idx="4248">
                  <c:v>67.613734980198032</c:v>
                </c:pt>
                <c:pt idx="4249">
                  <c:v>67.613537801980215</c:v>
                </c:pt>
                <c:pt idx="4250">
                  <c:v>67.615736227722806</c:v>
                </c:pt>
                <c:pt idx="4251">
                  <c:v>67.616873881188084</c:v>
                </c:pt>
                <c:pt idx="4252">
                  <c:v>67.618719396039637</c:v>
                </c:pt>
                <c:pt idx="4253">
                  <c:v>67.619079039603989</c:v>
                </c:pt>
                <c:pt idx="4254">
                  <c:v>67.61889351485145</c:v>
                </c:pt>
                <c:pt idx="4255">
                  <c:v>67.618579455445513</c:v>
                </c:pt>
                <c:pt idx="4256">
                  <c:v>67.617371267326746</c:v>
                </c:pt>
                <c:pt idx="4257">
                  <c:v>67.611832376237629</c:v>
                </c:pt>
                <c:pt idx="4258">
                  <c:v>67.609070504950495</c:v>
                </c:pt>
                <c:pt idx="4259">
                  <c:v>67.605377178217793</c:v>
                </c:pt>
                <c:pt idx="4260">
                  <c:v>67.602078900990122</c:v>
                </c:pt>
                <c:pt idx="4261">
                  <c:v>67.595485207920802</c:v>
                </c:pt>
                <c:pt idx="4262">
                  <c:v>67.590191455445577</c:v>
                </c:pt>
                <c:pt idx="4263">
                  <c:v>67.588354425742594</c:v>
                </c:pt>
                <c:pt idx="4264">
                  <c:v>67.59063367326732</c:v>
                </c:pt>
                <c:pt idx="4265">
                  <c:v>67.593817603960403</c:v>
                </c:pt>
                <c:pt idx="4266">
                  <c:v>67.596815574257406</c:v>
                </c:pt>
                <c:pt idx="4267">
                  <c:v>67.597237871287106</c:v>
                </c:pt>
                <c:pt idx="4268">
                  <c:v>67.594815534653463</c:v>
                </c:pt>
                <c:pt idx="4269">
                  <c:v>67.584895128712873</c:v>
                </c:pt>
                <c:pt idx="4270">
                  <c:v>67.57788855445547</c:v>
                </c:pt>
                <c:pt idx="4271">
                  <c:v>67.57288336633664</c:v>
                </c:pt>
                <c:pt idx="4272">
                  <c:v>67.566041742574257</c:v>
                </c:pt>
                <c:pt idx="4273">
                  <c:v>67.562870871287103</c:v>
                </c:pt>
                <c:pt idx="4274">
                  <c:v>67.561058306930661</c:v>
                </c:pt>
                <c:pt idx="4275">
                  <c:v>67.560490603960403</c:v>
                </c:pt>
                <c:pt idx="4276">
                  <c:v>67.561409910891086</c:v>
                </c:pt>
                <c:pt idx="4277">
                  <c:v>67.561769693069309</c:v>
                </c:pt>
                <c:pt idx="4278">
                  <c:v>67.561726940594056</c:v>
                </c:pt>
                <c:pt idx="4279">
                  <c:v>67.560044257425758</c:v>
                </c:pt>
                <c:pt idx="4280">
                  <c:v>67.555340752475274</c:v>
                </c:pt>
                <c:pt idx="4281">
                  <c:v>67.549218663366332</c:v>
                </c:pt>
                <c:pt idx="4282">
                  <c:v>67.541981881188121</c:v>
                </c:pt>
                <c:pt idx="4283">
                  <c:v>67.530743168316846</c:v>
                </c:pt>
                <c:pt idx="4284">
                  <c:v>67.519979673267343</c:v>
                </c:pt>
                <c:pt idx="4285">
                  <c:v>67.513659425742588</c:v>
                </c:pt>
                <c:pt idx="4286">
                  <c:v>67.508843663366306</c:v>
                </c:pt>
                <c:pt idx="4287">
                  <c:v>67.504986693069327</c:v>
                </c:pt>
                <c:pt idx="4288">
                  <c:v>67.502313980198011</c:v>
                </c:pt>
                <c:pt idx="4289">
                  <c:v>67.501268019801984</c:v>
                </c:pt>
                <c:pt idx="4290">
                  <c:v>67.499566762376247</c:v>
                </c:pt>
                <c:pt idx="4291">
                  <c:v>67.498870554455422</c:v>
                </c:pt>
                <c:pt idx="4292">
                  <c:v>67.498793178217852</c:v>
                </c:pt>
                <c:pt idx="4293">
                  <c:v>67.496512475247528</c:v>
                </c:pt>
                <c:pt idx="4294">
                  <c:v>67.492510772277214</c:v>
                </c:pt>
                <c:pt idx="4295">
                  <c:v>67.484420267326726</c:v>
                </c:pt>
                <c:pt idx="4296">
                  <c:v>67.476970564356449</c:v>
                </c:pt>
                <c:pt idx="4297">
                  <c:v>67.468963346534622</c:v>
                </c:pt>
                <c:pt idx="4298">
                  <c:v>67.462740326732671</c:v>
                </c:pt>
                <c:pt idx="4299">
                  <c:v>67.458110920792095</c:v>
                </c:pt>
                <c:pt idx="4300">
                  <c:v>67.457488306930699</c:v>
                </c:pt>
                <c:pt idx="4301">
                  <c:v>67.458083762376248</c:v>
                </c:pt>
                <c:pt idx="4302">
                  <c:v>67.457991534653473</c:v>
                </c:pt>
                <c:pt idx="4303">
                  <c:v>67.458412514851503</c:v>
                </c:pt>
                <c:pt idx="4304">
                  <c:v>67.459010950495028</c:v>
                </c:pt>
                <c:pt idx="4305">
                  <c:v>67.458051861386124</c:v>
                </c:pt>
                <c:pt idx="4306">
                  <c:v>67.457745861386158</c:v>
                </c:pt>
                <c:pt idx="4307">
                  <c:v>67.456723267326723</c:v>
                </c:pt>
                <c:pt idx="4308">
                  <c:v>67.454407524752455</c:v>
                </c:pt>
                <c:pt idx="4309">
                  <c:v>67.449912435643569</c:v>
                </c:pt>
                <c:pt idx="4310">
                  <c:v>67.445102366336641</c:v>
                </c:pt>
                <c:pt idx="4311">
                  <c:v>67.437743217821804</c:v>
                </c:pt>
                <c:pt idx="4312">
                  <c:v>67.42602054455449</c:v>
                </c:pt>
                <c:pt idx="4313">
                  <c:v>67.418397594059428</c:v>
                </c:pt>
                <c:pt idx="4314">
                  <c:v>67.413244099009916</c:v>
                </c:pt>
                <c:pt idx="4315">
                  <c:v>67.412045415841604</c:v>
                </c:pt>
                <c:pt idx="4316">
                  <c:v>67.412063435643574</c:v>
                </c:pt>
                <c:pt idx="4317">
                  <c:v>67.412059623762403</c:v>
                </c:pt>
                <c:pt idx="4318">
                  <c:v>67.41088681188117</c:v>
                </c:pt>
                <c:pt idx="4319">
                  <c:v>67.407475920792066</c:v>
                </c:pt>
                <c:pt idx="4320">
                  <c:v>67.405227950495032</c:v>
                </c:pt>
                <c:pt idx="4321">
                  <c:v>67.399061099009884</c:v>
                </c:pt>
                <c:pt idx="4322">
                  <c:v>67.390671841584123</c:v>
                </c:pt>
                <c:pt idx="4323">
                  <c:v>67.376785910891101</c:v>
                </c:pt>
                <c:pt idx="4324">
                  <c:v>67.363118069306935</c:v>
                </c:pt>
                <c:pt idx="4325">
                  <c:v>67.349605188118815</c:v>
                </c:pt>
                <c:pt idx="4326">
                  <c:v>67.339530722772295</c:v>
                </c:pt>
                <c:pt idx="4327">
                  <c:v>67.33304111881192</c:v>
                </c:pt>
                <c:pt idx="4328">
                  <c:v>67.330783841584164</c:v>
                </c:pt>
                <c:pt idx="4329">
                  <c:v>67.328809980198002</c:v>
                </c:pt>
                <c:pt idx="4330">
                  <c:v>67.32874278217821</c:v>
                </c:pt>
                <c:pt idx="4331">
                  <c:v>67.328048891089111</c:v>
                </c:pt>
                <c:pt idx="4332">
                  <c:v>67.327957227722806</c:v>
                </c:pt>
                <c:pt idx="4333">
                  <c:v>67.327675445544557</c:v>
                </c:pt>
                <c:pt idx="4334">
                  <c:v>67.327552188118801</c:v>
                </c:pt>
                <c:pt idx="4335">
                  <c:v>67.327546811881206</c:v>
                </c:pt>
                <c:pt idx="4336">
                  <c:v>67.327287346534646</c:v>
                </c:pt>
                <c:pt idx="4337">
                  <c:v>67.325782504950482</c:v>
                </c:pt>
                <c:pt idx="4338">
                  <c:v>67.325360049504951</c:v>
                </c:pt>
                <c:pt idx="4339">
                  <c:v>67.324211465346536</c:v>
                </c:pt>
                <c:pt idx="4340">
                  <c:v>67.323278386138639</c:v>
                </c:pt>
                <c:pt idx="4341">
                  <c:v>67.324538425742588</c:v>
                </c:pt>
                <c:pt idx="4342">
                  <c:v>67.329246019801985</c:v>
                </c:pt>
                <c:pt idx="4343">
                  <c:v>67.331400455445518</c:v>
                </c:pt>
                <c:pt idx="4344">
                  <c:v>67.335703099009876</c:v>
                </c:pt>
                <c:pt idx="4345">
                  <c:v>67.340577465346527</c:v>
                </c:pt>
                <c:pt idx="4346">
                  <c:v>67.345031396039616</c:v>
                </c:pt>
                <c:pt idx="4347">
                  <c:v>67.346782445544562</c:v>
                </c:pt>
                <c:pt idx="4348">
                  <c:v>67.34634614851484</c:v>
                </c:pt>
                <c:pt idx="4349">
                  <c:v>67.343276910891063</c:v>
                </c:pt>
                <c:pt idx="4350">
                  <c:v>67.336016801980207</c:v>
                </c:pt>
                <c:pt idx="4351">
                  <c:v>67.329554950495051</c:v>
                </c:pt>
                <c:pt idx="4352">
                  <c:v>67.32342152475249</c:v>
                </c:pt>
                <c:pt idx="4353">
                  <c:v>67.315210425742549</c:v>
                </c:pt>
                <c:pt idx="4354">
                  <c:v>67.308343574257449</c:v>
                </c:pt>
                <c:pt idx="4355">
                  <c:v>67.305646138613838</c:v>
                </c:pt>
                <c:pt idx="4356">
                  <c:v>67.310387178217823</c:v>
                </c:pt>
                <c:pt idx="4357">
                  <c:v>67.31842496039603</c:v>
                </c:pt>
                <c:pt idx="4358">
                  <c:v>67.323049623762344</c:v>
                </c:pt>
                <c:pt idx="4359">
                  <c:v>67.327312663366328</c:v>
                </c:pt>
                <c:pt idx="4360">
                  <c:v>67.328996435643546</c:v>
                </c:pt>
                <c:pt idx="4361">
                  <c:v>67.329844019801968</c:v>
                </c:pt>
                <c:pt idx="4362">
                  <c:v>67.329063386138628</c:v>
                </c:pt>
                <c:pt idx="4363">
                  <c:v>67.322831851485148</c:v>
                </c:pt>
                <c:pt idx="4364">
                  <c:v>67.314520386138597</c:v>
                </c:pt>
                <c:pt idx="4365">
                  <c:v>67.303944306930703</c:v>
                </c:pt>
                <c:pt idx="4366">
                  <c:v>67.2950465940594</c:v>
                </c:pt>
                <c:pt idx="4367">
                  <c:v>67.290440643564352</c:v>
                </c:pt>
                <c:pt idx="4368">
                  <c:v>67.288062346534645</c:v>
                </c:pt>
                <c:pt idx="4369">
                  <c:v>67.285611217821753</c:v>
                </c:pt>
                <c:pt idx="4370">
                  <c:v>67.286078217821796</c:v>
                </c:pt>
                <c:pt idx="4371">
                  <c:v>67.285277554455448</c:v>
                </c:pt>
                <c:pt idx="4372">
                  <c:v>67.283354138613873</c:v>
                </c:pt>
                <c:pt idx="4373">
                  <c:v>67.280329099009919</c:v>
                </c:pt>
                <c:pt idx="4374">
                  <c:v>67.27750093069308</c:v>
                </c:pt>
                <c:pt idx="4375">
                  <c:v>67.27181211881188</c:v>
                </c:pt>
                <c:pt idx="4376">
                  <c:v>67.263333633663379</c:v>
                </c:pt>
                <c:pt idx="4377">
                  <c:v>67.252081267326759</c:v>
                </c:pt>
                <c:pt idx="4378">
                  <c:v>67.237735732673286</c:v>
                </c:pt>
                <c:pt idx="4379">
                  <c:v>67.224210821782179</c:v>
                </c:pt>
                <c:pt idx="4380">
                  <c:v>67.20871434653462</c:v>
                </c:pt>
                <c:pt idx="4381">
                  <c:v>67.193205089108915</c:v>
                </c:pt>
                <c:pt idx="4382">
                  <c:v>67.182521970297017</c:v>
                </c:pt>
                <c:pt idx="4383">
                  <c:v>67.171124673267329</c:v>
                </c:pt>
                <c:pt idx="4384">
                  <c:v>67.153247940594056</c:v>
                </c:pt>
                <c:pt idx="4385">
                  <c:v>67.124800930693084</c:v>
                </c:pt>
                <c:pt idx="4386">
                  <c:v>67.088251772277232</c:v>
                </c:pt>
                <c:pt idx="4387">
                  <c:v>67.038874227722772</c:v>
                </c:pt>
                <c:pt idx="4388">
                  <c:v>66.958858188118825</c:v>
                </c:pt>
                <c:pt idx="4389">
                  <c:v>66.890671732673269</c:v>
                </c:pt>
                <c:pt idx="4390">
                  <c:v>66.821716732673238</c:v>
                </c:pt>
                <c:pt idx="4391">
                  <c:v>66.753528326732649</c:v>
                </c:pt>
                <c:pt idx="4392">
                  <c:v>66.675436693069301</c:v>
                </c:pt>
                <c:pt idx="4393">
                  <c:v>66.602258099009916</c:v>
                </c:pt>
                <c:pt idx="4394">
                  <c:v>66.522708009900981</c:v>
                </c:pt>
                <c:pt idx="4395">
                  <c:v>66.451385148514845</c:v>
                </c:pt>
                <c:pt idx="4396">
                  <c:v>66.396778594059398</c:v>
                </c:pt>
                <c:pt idx="4397">
                  <c:v>66.339417039603973</c:v>
                </c:pt>
                <c:pt idx="4398">
                  <c:v>66.300024376237658</c:v>
                </c:pt>
                <c:pt idx="4399">
                  <c:v>66.262229534653443</c:v>
                </c:pt>
                <c:pt idx="4400">
                  <c:v>66.226330702970316</c:v>
                </c:pt>
                <c:pt idx="4401">
                  <c:v>66.204042504950493</c:v>
                </c:pt>
                <c:pt idx="4402">
                  <c:v>66.198926435643557</c:v>
                </c:pt>
                <c:pt idx="4403">
                  <c:v>66.197407079207906</c:v>
                </c:pt>
                <c:pt idx="4404">
                  <c:v>66.198066366336633</c:v>
                </c:pt>
                <c:pt idx="4405">
                  <c:v>66.197069396039581</c:v>
                </c:pt>
                <c:pt idx="4406">
                  <c:v>66.19560854455446</c:v>
                </c:pt>
                <c:pt idx="4407">
                  <c:v>66.191195930693084</c:v>
                </c:pt>
                <c:pt idx="4408">
                  <c:v>66.185928930693038</c:v>
                </c:pt>
                <c:pt idx="4409">
                  <c:v>66.177043287128711</c:v>
                </c:pt>
                <c:pt idx="4410">
                  <c:v>66.173381990099017</c:v>
                </c:pt>
                <c:pt idx="4411">
                  <c:v>66.169147792079229</c:v>
                </c:pt>
                <c:pt idx="4412">
                  <c:v>66.173591683168311</c:v>
                </c:pt>
                <c:pt idx="4413">
                  <c:v>66.183168772277241</c:v>
                </c:pt>
                <c:pt idx="4414">
                  <c:v>66.190385980198016</c:v>
                </c:pt>
                <c:pt idx="4415">
                  <c:v>66.196293990099022</c:v>
                </c:pt>
                <c:pt idx="4416">
                  <c:v>66.203391881188097</c:v>
                </c:pt>
                <c:pt idx="4417">
                  <c:v>66.206729782178229</c:v>
                </c:pt>
                <c:pt idx="4418">
                  <c:v>66.20999052475247</c:v>
                </c:pt>
                <c:pt idx="4419">
                  <c:v>66.212710128712885</c:v>
                </c:pt>
                <c:pt idx="4420">
                  <c:v>66.216354415841622</c:v>
                </c:pt>
                <c:pt idx="4421">
                  <c:v>66.218292633663367</c:v>
                </c:pt>
                <c:pt idx="4422">
                  <c:v>66.219564049504925</c:v>
                </c:pt>
                <c:pt idx="4423">
                  <c:v>66.221072732673278</c:v>
                </c:pt>
                <c:pt idx="4424">
                  <c:v>66.225217623762404</c:v>
                </c:pt>
                <c:pt idx="4425">
                  <c:v>66.232496257425765</c:v>
                </c:pt>
                <c:pt idx="4426">
                  <c:v>66.243139455445572</c:v>
                </c:pt>
                <c:pt idx="4427">
                  <c:v>66.252677970297057</c:v>
                </c:pt>
                <c:pt idx="4428">
                  <c:v>66.26353399009902</c:v>
                </c:pt>
                <c:pt idx="4429">
                  <c:v>66.275444673267316</c:v>
                </c:pt>
                <c:pt idx="4430">
                  <c:v>66.288806405940591</c:v>
                </c:pt>
                <c:pt idx="4431">
                  <c:v>66.297103673267316</c:v>
                </c:pt>
                <c:pt idx="4432">
                  <c:v>66.303083089108952</c:v>
                </c:pt>
                <c:pt idx="4433">
                  <c:v>66.308204415841629</c:v>
                </c:pt>
                <c:pt idx="4434">
                  <c:v>66.313669465346536</c:v>
                </c:pt>
                <c:pt idx="4435">
                  <c:v>66.316771287128731</c:v>
                </c:pt>
                <c:pt idx="4436">
                  <c:v>66.319884831683183</c:v>
                </c:pt>
                <c:pt idx="4437">
                  <c:v>66.323653049504941</c:v>
                </c:pt>
                <c:pt idx="4438">
                  <c:v>66.330138881188148</c:v>
                </c:pt>
                <c:pt idx="4439">
                  <c:v>66.335807673267368</c:v>
                </c:pt>
                <c:pt idx="4440">
                  <c:v>66.346025594059412</c:v>
                </c:pt>
                <c:pt idx="4441">
                  <c:v>66.361326188118781</c:v>
                </c:pt>
                <c:pt idx="4442">
                  <c:v>66.372399029702962</c:v>
                </c:pt>
                <c:pt idx="4443">
                  <c:v>66.38172307920793</c:v>
                </c:pt>
                <c:pt idx="4444">
                  <c:v>66.388686683168302</c:v>
                </c:pt>
                <c:pt idx="4445">
                  <c:v>66.392083495049491</c:v>
                </c:pt>
                <c:pt idx="4446">
                  <c:v>66.394438485148498</c:v>
                </c:pt>
                <c:pt idx="4447">
                  <c:v>66.395025574257403</c:v>
                </c:pt>
                <c:pt idx="4448">
                  <c:v>66.396586782178233</c:v>
                </c:pt>
                <c:pt idx="4449">
                  <c:v>66.397314128712878</c:v>
                </c:pt>
                <c:pt idx="4450">
                  <c:v>66.39763280198018</c:v>
                </c:pt>
                <c:pt idx="4451">
                  <c:v>66.397017990099016</c:v>
                </c:pt>
                <c:pt idx="4452">
                  <c:v>66.397036178217789</c:v>
                </c:pt>
                <c:pt idx="4453">
                  <c:v>66.396495831683154</c:v>
                </c:pt>
                <c:pt idx="4454">
                  <c:v>66.397114831683169</c:v>
                </c:pt>
                <c:pt idx="4455">
                  <c:v>66.397483198019813</c:v>
                </c:pt>
                <c:pt idx="4456">
                  <c:v>66.400450059405927</c:v>
                </c:pt>
                <c:pt idx="4457">
                  <c:v>66.40222253465349</c:v>
                </c:pt>
                <c:pt idx="4458">
                  <c:v>66.405324366336657</c:v>
                </c:pt>
                <c:pt idx="4459">
                  <c:v>66.40654865346535</c:v>
                </c:pt>
                <c:pt idx="4460">
                  <c:v>66.408573584158432</c:v>
                </c:pt>
                <c:pt idx="4461">
                  <c:v>66.409543108910867</c:v>
                </c:pt>
                <c:pt idx="4462">
                  <c:v>66.410087326732693</c:v>
                </c:pt>
                <c:pt idx="4463">
                  <c:v>66.408929653465336</c:v>
                </c:pt>
                <c:pt idx="4464">
                  <c:v>66.407920455445549</c:v>
                </c:pt>
                <c:pt idx="4465">
                  <c:v>66.406246435643581</c:v>
                </c:pt>
                <c:pt idx="4466">
                  <c:v>66.404320366336634</c:v>
                </c:pt>
                <c:pt idx="4467">
                  <c:v>66.403344198019781</c:v>
                </c:pt>
                <c:pt idx="4468">
                  <c:v>66.403825227722791</c:v>
                </c:pt>
                <c:pt idx="4469">
                  <c:v>66.403125950495053</c:v>
                </c:pt>
                <c:pt idx="4470">
                  <c:v>66.403773178217861</c:v>
                </c:pt>
                <c:pt idx="4471">
                  <c:v>66.40454919801978</c:v>
                </c:pt>
                <c:pt idx="4472">
                  <c:v>66.406659267326717</c:v>
                </c:pt>
                <c:pt idx="4473">
                  <c:v>66.408623376237628</c:v>
                </c:pt>
                <c:pt idx="4474">
                  <c:v>66.409848227722762</c:v>
                </c:pt>
                <c:pt idx="4475">
                  <c:v>66.411219049504979</c:v>
                </c:pt>
                <c:pt idx="4476">
                  <c:v>66.412229415841608</c:v>
                </c:pt>
                <c:pt idx="4477">
                  <c:v>66.409948514851479</c:v>
                </c:pt>
                <c:pt idx="4478">
                  <c:v>66.406869534653467</c:v>
                </c:pt>
                <c:pt idx="4479">
                  <c:v>66.405112900990076</c:v>
                </c:pt>
                <c:pt idx="4480">
                  <c:v>66.403940613861394</c:v>
                </c:pt>
                <c:pt idx="4481">
                  <c:v>66.402099584158435</c:v>
                </c:pt>
                <c:pt idx="4482">
                  <c:v>66.40057953465346</c:v>
                </c:pt>
                <c:pt idx="4483">
                  <c:v>66.397660821782168</c:v>
                </c:pt>
                <c:pt idx="4484">
                  <c:v>66.39714335643562</c:v>
                </c:pt>
                <c:pt idx="4485">
                  <c:v>66.395843356435648</c:v>
                </c:pt>
                <c:pt idx="4486">
                  <c:v>66.395496851485106</c:v>
                </c:pt>
                <c:pt idx="4487">
                  <c:v>66.395446871287106</c:v>
                </c:pt>
                <c:pt idx="4488">
                  <c:v>66.395691237623737</c:v>
                </c:pt>
                <c:pt idx="4489">
                  <c:v>66.395045475247528</c:v>
                </c:pt>
                <c:pt idx="4490">
                  <c:v>66.39513099009902</c:v>
                </c:pt>
                <c:pt idx="4491">
                  <c:v>66.394660455445546</c:v>
                </c:pt>
                <c:pt idx="4492">
                  <c:v>66.393653227722751</c:v>
                </c:pt>
                <c:pt idx="4493">
                  <c:v>66.390757237623717</c:v>
                </c:pt>
                <c:pt idx="4494">
                  <c:v>66.387320683168326</c:v>
                </c:pt>
                <c:pt idx="4495">
                  <c:v>66.382299118811858</c:v>
                </c:pt>
                <c:pt idx="4496">
                  <c:v>66.374388306930683</c:v>
                </c:pt>
                <c:pt idx="4497">
                  <c:v>66.366771841584168</c:v>
                </c:pt>
                <c:pt idx="4498">
                  <c:v>66.362808663366309</c:v>
                </c:pt>
                <c:pt idx="4499">
                  <c:v>66.356235683168279</c:v>
                </c:pt>
                <c:pt idx="4500">
                  <c:v>66.349719217821757</c:v>
                </c:pt>
                <c:pt idx="4501">
                  <c:v>66.344217059405963</c:v>
                </c:pt>
                <c:pt idx="4502">
                  <c:v>66.339495376237636</c:v>
                </c:pt>
                <c:pt idx="4503">
                  <c:v>66.333942663366344</c:v>
                </c:pt>
                <c:pt idx="4504">
                  <c:v>66.332699386138628</c:v>
                </c:pt>
                <c:pt idx="4505">
                  <c:v>66.330962049504961</c:v>
                </c:pt>
                <c:pt idx="4506">
                  <c:v>66.328446000000014</c:v>
                </c:pt>
                <c:pt idx="4507">
                  <c:v>66.325255821782179</c:v>
                </c:pt>
                <c:pt idx="4508">
                  <c:v>66.322397306930696</c:v>
                </c:pt>
                <c:pt idx="4509">
                  <c:v>66.317822425742577</c:v>
                </c:pt>
                <c:pt idx="4510">
                  <c:v>66.312217623762365</c:v>
                </c:pt>
                <c:pt idx="4511">
                  <c:v>66.305883287128708</c:v>
                </c:pt>
                <c:pt idx="4512">
                  <c:v>66.302172079207907</c:v>
                </c:pt>
                <c:pt idx="4513">
                  <c:v>66.294794069306903</c:v>
                </c:pt>
                <c:pt idx="4514">
                  <c:v>66.288558950495045</c:v>
                </c:pt>
                <c:pt idx="4515">
                  <c:v>66.280078049504937</c:v>
                </c:pt>
                <c:pt idx="4516">
                  <c:v>66.273202534653478</c:v>
                </c:pt>
                <c:pt idx="4517">
                  <c:v>66.267477475247475</c:v>
                </c:pt>
                <c:pt idx="4518">
                  <c:v>66.262493970297044</c:v>
                </c:pt>
                <c:pt idx="4519">
                  <c:v>66.254748019801951</c:v>
                </c:pt>
                <c:pt idx="4520">
                  <c:v>66.24928062376236</c:v>
                </c:pt>
                <c:pt idx="4521">
                  <c:v>66.244716950495075</c:v>
                </c:pt>
                <c:pt idx="4522">
                  <c:v>66.239162405940576</c:v>
                </c:pt>
                <c:pt idx="4523">
                  <c:v>66.232091019802013</c:v>
                </c:pt>
                <c:pt idx="4524">
                  <c:v>66.225957693069333</c:v>
                </c:pt>
                <c:pt idx="4525">
                  <c:v>66.216935801980213</c:v>
                </c:pt>
                <c:pt idx="4526">
                  <c:v>66.209534930693053</c:v>
                </c:pt>
                <c:pt idx="4527">
                  <c:v>66.204046594059406</c:v>
                </c:pt>
                <c:pt idx="4528">
                  <c:v>66.199689059405955</c:v>
                </c:pt>
                <c:pt idx="4529">
                  <c:v>66.19439979207921</c:v>
                </c:pt>
                <c:pt idx="4530">
                  <c:v>66.188280722772276</c:v>
                </c:pt>
                <c:pt idx="4531">
                  <c:v>66.181526881188105</c:v>
                </c:pt>
                <c:pt idx="4532">
                  <c:v>66.174709950495043</c:v>
                </c:pt>
                <c:pt idx="4533">
                  <c:v>66.170057594059429</c:v>
                </c:pt>
                <c:pt idx="4534">
                  <c:v>66.167214237623739</c:v>
                </c:pt>
                <c:pt idx="4535">
                  <c:v>66.165319217821775</c:v>
                </c:pt>
                <c:pt idx="4536">
                  <c:v>66.163114990099047</c:v>
                </c:pt>
                <c:pt idx="4537">
                  <c:v>66.160115257425744</c:v>
                </c:pt>
                <c:pt idx="4538">
                  <c:v>66.157637752475281</c:v>
                </c:pt>
                <c:pt idx="4539">
                  <c:v>66.155621237623777</c:v>
                </c:pt>
                <c:pt idx="4540">
                  <c:v>66.153742772277226</c:v>
                </c:pt>
                <c:pt idx="4541">
                  <c:v>66.146872970297039</c:v>
                </c:pt>
                <c:pt idx="4542">
                  <c:v>66.139415128712884</c:v>
                </c:pt>
                <c:pt idx="4543">
                  <c:v>66.128369544554445</c:v>
                </c:pt>
                <c:pt idx="4544">
                  <c:v>66.120063000000016</c:v>
                </c:pt>
                <c:pt idx="4545">
                  <c:v>66.110721811881177</c:v>
                </c:pt>
                <c:pt idx="4546">
                  <c:v>66.102914663366334</c:v>
                </c:pt>
                <c:pt idx="4547">
                  <c:v>66.096835445544556</c:v>
                </c:pt>
                <c:pt idx="4548">
                  <c:v>66.093415009900994</c:v>
                </c:pt>
                <c:pt idx="4549">
                  <c:v>66.087968188118822</c:v>
                </c:pt>
                <c:pt idx="4550">
                  <c:v>66.085518811881172</c:v>
                </c:pt>
                <c:pt idx="4551">
                  <c:v>66.083776455445545</c:v>
                </c:pt>
                <c:pt idx="4552">
                  <c:v>66.082058247524756</c:v>
                </c:pt>
                <c:pt idx="4553">
                  <c:v>66.079646178217814</c:v>
                </c:pt>
                <c:pt idx="4554">
                  <c:v>66.076605881188129</c:v>
                </c:pt>
                <c:pt idx="4555">
                  <c:v>66.073923019801981</c:v>
                </c:pt>
                <c:pt idx="4556">
                  <c:v>66.069488495049484</c:v>
                </c:pt>
                <c:pt idx="4557">
                  <c:v>66.063616554455422</c:v>
                </c:pt>
                <c:pt idx="4558">
                  <c:v>66.057898584158409</c:v>
                </c:pt>
                <c:pt idx="4559">
                  <c:v>66.050769168316847</c:v>
                </c:pt>
                <c:pt idx="4560">
                  <c:v>66.045171762376228</c:v>
                </c:pt>
                <c:pt idx="4561">
                  <c:v>66.04057200000004</c:v>
                </c:pt>
                <c:pt idx="4562">
                  <c:v>66.038122277227714</c:v>
                </c:pt>
                <c:pt idx="4563">
                  <c:v>66.03678443564354</c:v>
                </c:pt>
                <c:pt idx="4564">
                  <c:v>66.03618573267326</c:v>
                </c:pt>
                <c:pt idx="4565">
                  <c:v>66.035456564356394</c:v>
                </c:pt>
                <c:pt idx="4566">
                  <c:v>66.034531495049507</c:v>
                </c:pt>
                <c:pt idx="4567">
                  <c:v>66.035240049504949</c:v>
                </c:pt>
                <c:pt idx="4568">
                  <c:v>66.035665712871321</c:v>
                </c:pt>
                <c:pt idx="4569">
                  <c:v>66.034397524752464</c:v>
                </c:pt>
                <c:pt idx="4570">
                  <c:v>66.036206306930666</c:v>
                </c:pt>
                <c:pt idx="4571">
                  <c:v>66.036559009900969</c:v>
                </c:pt>
                <c:pt idx="4572">
                  <c:v>66.03889867326734</c:v>
                </c:pt>
                <c:pt idx="4573">
                  <c:v>66.039432504950526</c:v>
                </c:pt>
                <c:pt idx="4574">
                  <c:v>66.039699396039609</c:v>
                </c:pt>
                <c:pt idx="4575">
                  <c:v>66.040231900990122</c:v>
                </c:pt>
                <c:pt idx="4576">
                  <c:v>66.040413831683182</c:v>
                </c:pt>
                <c:pt idx="4577">
                  <c:v>66.041466316831688</c:v>
                </c:pt>
                <c:pt idx="4578">
                  <c:v>66.043459871287141</c:v>
                </c:pt>
                <c:pt idx="4579">
                  <c:v>66.044966277227758</c:v>
                </c:pt>
                <c:pt idx="4580">
                  <c:v>66.046961217821789</c:v>
                </c:pt>
                <c:pt idx="4581">
                  <c:v>66.04919852475247</c:v>
                </c:pt>
                <c:pt idx="4582">
                  <c:v>66.051841178217842</c:v>
                </c:pt>
                <c:pt idx="4583">
                  <c:v>66.05573206930697</c:v>
                </c:pt>
                <c:pt idx="4584">
                  <c:v>66.060763297029709</c:v>
                </c:pt>
                <c:pt idx="4585">
                  <c:v>66.06352997029704</c:v>
                </c:pt>
                <c:pt idx="4586">
                  <c:v>66.06774721782179</c:v>
                </c:pt>
                <c:pt idx="4587">
                  <c:v>66.069445287128715</c:v>
                </c:pt>
                <c:pt idx="4588">
                  <c:v>66.071482673267326</c:v>
                </c:pt>
                <c:pt idx="4589">
                  <c:v>66.072983653465315</c:v>
                </c:pt>
                <c:pt idx="4590">
                  <c:v>66.076355534653459</c:v>
                </c:pt>
                <c:pt idx="4591">
                  <c:v>66.081117673267315</c:v>
                </c:pt>
                <c:pt idx="4592">
                  <c:v>66.083724257425757</c:v>
                </c:pt>
                <c:pt idx="4593">
                  <c:v>66.084879603960374</c:v>
                </c:pt>
                <c:pt idx="4594">
                  <c:v>66.085733851485145</c:v>
                </c:pt>
                <c:pt idx="4595">
                  <c:v>66.086010564356471</c:v>
                </c:pt>
                <c:pt idx="4596">
                  <c:v>66.086472495049506</c:v>
                </c:pt>
                <c:pt idx="4597">
                  <c:v>66.086774940594026</c:v>
                </c:pt>
                <c:pt idx="4598">
                  <c:v>66.088039841584148</c:v>
                </c:pt>
                <c:pt idx="4599">
                  <c:v>66.090681346534623</c:v>
                </c:pt>
                <c:pt idx="4600">
                  <c:v>66.093630653465326</c:v>
                </c:pt>
                <c:pt idx="4601">
                  <c:v>66.096080900990088</c:v>
                </c:pt>
                <c:pt idx="4602">
                  <c:v>66.09874513861385</c:v>
                </c:pt>
                <c:pt idx="4603">
                  <c:v>66.102531881188142</c:v>
                </c:pt>
                <c:pt idx="4604">
                  <c:v>66.108857039603933</c:v>
                </c:pt>
                <c:pt idx="4605">
                  <c:v>66.113169336633632</c:v>
                </c:pt>
                <c:pt idx="4606">
                  <c:v>66.116072554455471</c:v>
                </c:pt>
                <c:pt idx="4607">
                  <c:v>66.119953326732684</c:v>
                </c:pt>
                <c:pt idx="4608">
                  <c:v>66.124613396039607</c:v>
                </c:pt>
                <c:pt idx="4609">
                  <c:v>66.128278702970277</c:v>
                </c:pt>
                <c:pt idx="4610">
                  <c:v>66.130324396039569</c:v>
                </c:pt>
                <c:pt idx="4611">
                  <c:v>66.132842089108934</c:v>
                </c:pt>
                <c:pt idx="4612">
                  <c:v>66.135760950495083</c:v>
                </c:pt>
                <c:pt idx="4613">
                  <c:v>66.138648742574247</c:v>
                </c:pt>
                <c:pt idx="4614">
                  <c:v>66.141501514851498</c:v>
                </c:pt>
                <c:pt idx="4615">
                  <c:v>66.143527999999989</c:v>
                </c:pt>
                <c:pt idx="4616">
                  <c:v>66.145249217821814</c:v>
                </c:pt>
                <c:pt idx="4617">
                  <c:v>66.146567386138628</c:v>
                </c:pt>
                <c:pt idx="4618">
                  <c:v>66.147940693069273</c:v>
                </c:pt>
                <c:pt idx="4619">
                  <c:v>66.150402435643571</c:v>
                </c:pt>
                <c:pt idx="4620">
                  <c:v>66.15328685148512</c:v>
                </c:pt>
                <c:pt idx="4621">
                  <c:v>66.155898128712849</c:v>
                </c:pt>
                <c:pt idx="4622">
                  <c:v>66.158338702970283</c:v>
                </c:pt>
                <c:pt idx="4623">
                  <c:v>66.160267247524729</c:v>
                </c:pt>
                <c:pt idx="4624">
                  <c:v>66.163566584158389</c:v>
                </c:pt>
                <c:pt idx="4625">
                  <c:v>66.166427128712897</c:v>
                </c:pt>
                <c:pt idx="4626">
                  <c:v>66.170953108910922</c:v>
                </c:pt>
                <c:pt idx="4627">
                  <c:v>66.174180801980128</c:v>
                </c:pt>
                <c:pt idx="4628">
                  <c:v>66.178124099009906</c:v>
                </c:pt>
                <c:pt idx="4629">
                  <c:v>66.18124457425742</c:v>
                </c:pt>
                <c:pt idx="4630">
                  <c:v>66.184151782178191</c:v>
                </c:pt>
                <c:pt idx="4631">
                  <c:v>66.185114623762388</c:v>
                </c:pt>
                <c:pt idx="4632">
                  <c:v>66.186752108910909</c:v>
                </c:pt>
                <c:pt idx="4633">
                  <c:v>66.187938891089118</c:v>
                </c:pt>
                <c:pt idx="4634">
                  <c:v>66.189547465346507</c:v>
                </c:pt>
                <c:pt idx="4635">
                  <c:v>66.190236475247502</c:v>
                </c:pt>
                <c:pt idx="4636">
                  <c:v>66.192119465346536</c:v>
                </c:pt>
                <c:pt idx="4637">
                  <c:v>66.195037227722779</c:v>
                </c:pt>
                <c:pt idx="4638">
                  <c:v>66.198701623762403</c:v>
                </c:pt>
                <c:pt idx="4639">
                  <c:v>66.201079108910903</c:v>
                </c:pt>
                <c:pt idx="4640">
                  <c:v>66.204536138613832</c:v>
                </c:pt>
                <c:pt idx="4641">
                  <c:v>66.20572975247525</c:v>
                </c:pt>
                <c:pt idx="4642">
                  <c:v>66.206368920792073</c:v>
                </c:pt>
                <c:pt idx="4643">
                  <c:v>66.206986445544572</c:v>
                </c:pt>
                <c:pt idx="4644">
                  <c:v>66.209205485148516</c:v>
                </c:pt>
                <c:pt idx="4645">
                  <c:v>66.211227415841591</c:v>
                </c:pt>
                <c:pt idx="4646">
                  <c:v>66.212853752475226</c:v>
                </c:pt>
                <c:pt idx="4647">
                  <c:v>66.213916118811881</c:v>
                </c:pt>
                <c:pt idx="4648">
                  <c:v>66.215769742574253</c:v>
                </c:pt>
                <c:pt idx="4649">
                  <c:v>66.217194673267343</c:v>
                </c:pt>
                <c:pt idx="4650">
                  <c:v>66.220015613861392</c:v>
                </c:pt>
                <c:pt idx="4651">
                  <c:v>66.222515544554469</c:v>
                </c:pt>
                <c:pt idx="4652">
                  <c:v>66.227081267326795</c:v>
                </c:pt>
                <c:pt idx="4653">
                  <c:v>66.230673603960426</c:v>
                </c:pt>
                <c:pt idx="4654">
                  <c:v>66.236764544554461</c:v>
                </c:pt>
                <c:pt idx="4655">
                  <c:v>66.242654544554483</c:v>
                </c:pt>
                <c:pt idx="4656">
                  <c:v>66.247471782178209</c:v>
                </c:pt>
                <c:pt idx="4657">
                  <c:v>66.253019465346554</c:v>
                </c:pt>
                <c:pt idx="4658">
                  <c:v>66.258993633663337</c:v>
                </c:pt>
                <c:pt idx="4659">
                  <c:v>66.264515099009898</c:v>
                </c:pt>
                <c:pt idx="4660">
                  <c:v>66.270665712871278</c:v>
                </c:pt>
                <c:pt idx="4661">
                  <c:v>66.276837247524739</c:v>
                </c:pt>
                <c:pt idx="4662">
                  <c:v>66.28460641584158</c:v>
                </c:pt>
                <c:pt idx="4663">
                  <c:v>66.288793326732673</c:v>
                </c:pt>
                <c:pt idx="4664">
                  <c:v>66.291746683168299</c:v>
                </c:pt>
                <c:pt idx="4665">
                  <c:v>66.293019663366323</c:v>
                </c:pt>
                <c:pt idx="4666">
                  <c:v>66.294901118811907</c:v>
                </c:pt>
                <c:pt idx="4667">
                  <c:v>66.295594306930695</c:v>
                </c:pt>
                <c:pt idx="4668">
                  <c:v>66.296104831683152</c:v>
                </c:pt>
                <c:pt idx="4669">
                  <c:v>66.296624019801982</c:v>
                </c:pt>
                <c:pt idx="4670">
                  <c:v>66.297549346534666</c:v>
                </c:pt>
                <c:pt idx="4671">
                  <c:v>66.298689831683177</c:v>
                </c:pt>
                <c:pt idx="4672">
                  <c:v>66.299319009900984</c:v>
                </c:pt>
                <c:pt idx="4673">
                  <c:v>66.299162950495059</c:v>
                </c:pt>
                <c:pt idx="4674">
                  <c:v>66.29966095049501</c:v>
                </c:pt>
                <c:pt idx="4675">
                  <c:v>66.29982349504948</c:v>
                </c:pt>
                <c:pt idx="4676">
                  <c:v>66.301026603960395</c:v>
                </c:pt>
                <c:pt idx="4677">
                  <c:v>66.301070524752461</c:v>
                </c:pt>
                <c:pt idx="4678">
                  <c:v>66.300855970297036</c:v>
                </c:pt>
                <c:pt idx="4679">
                  <c:v>66.300611851485158</c:v>
                </c:pt>
                <c:pt idx="4680">
                  <c:v>66.300342861386099</c:v>
                </c:pt>
                <c:pt idx="4681">
                  <c:v>66.299455336633642</c:v>
                </c:pt>
                <c:pt idx="4682">
                  <c:v>66.299545178217784</c:v>
                </c:pt>
                <c:pt idx="4683">
                  <c:v>66.299115217821807</c:v>
                </c:pt>
                <c:pt idx="4684">
                  <c:v>66.299006851485146</c:v>
                </c:pt>
                <c:pt idx="4685">
                  <c:v>66.297721851485164</c:v>
                </c:pt>
                <c:pt idx="4686">
                  <c:v>66.296820039603972</c:v>
                </c:pt>
                <c:pt idx="4687">
                  <c:v>66.295197019801947</c:v>
                </c:pt>
                <c:pt idx="4688">
                  <c:v>66.293542247524741</c:v>
                </c:pt>
                <c:pt idx="4689">
                  <c:v>66.292518673267352</c:v>
                </c:pt>
                <c:pt idx="4690">
                  <c:v>66.291502168316811</c:v>
                </c:pt>
                <c:pt idx="4691">
                  <c:v>66.29043594059408</c:v>
                </c:pt>
                <c:pt idx="4692">
                  <c:v>66.290379297029702</c:v>
                </c:pt>
                <c:pt idx="4693">
                  <c:v>66.289526019801983</c:v>
                </c:pt>
                <c:pt idx="4694">
                  <c:v>66.28903849504951</c:v>
                </c:pt>
                <c:pt idx="4695">
                  <c:v>66.288540227722763</c:v>
                </c:pt>
                <c:pt idx="4696">
                  <c:v>66.288881702970286</c:v>
                </c:pt>
                <c:pt idx="4697">
                  <c:v>66.289030435643554</c:v>
                </c:pt>
                <c:pt idx="4698">
                  <c:v>66.289919217821804</c:v>
                </c:pt>
                <c:pt idx="4699">
                  <c:v>66.292134178217822</c:v>
                </c:pt>
                <c:pt idx="4700">
                  <c:v>66.295439396039626</c:v>
                </c:pt>
                <c:pt idx="4701">
                  <c:v>66.298259851485142</c:v>
                </c:pt>
                <c:pt idx="4702">
                  <c:v>66.300951534653493</c:v>
                </c:pt>
                <c:pt idx="4703">
                  <c:v>66.30277790099008</c:v>
                </c:pt>
                <c:pt idx="4704">
                  <c:v>66.304132207920787</c:v>
                </c:pt>
                <c:pt idx="4705">
                  <c:v>66.303725247524753</c:v>
                </c:pt>
                <c:pt idx="4706">
                  <c:v>66.304290158415824</c:v>
                </c:pt>
                <c:pt idx="4707">
                  <c:v>66.304507415841584</c:v>
                </c:pt>
                <c:pt idx="4708">
                  <c:v>66.305280029702985</c:v>
                </c:pt>
                <c:pt idx="4709">
                  <c:v>66.305149623762389</c:v>
                </c:pt>
                <c:pt idx="4710">
                  <c:v>66.306213594059429</c:v>
                </c:pt>
                <c:pt idx="4711">
                  <c:v>66.307134871287133</c:v>
                </c:pt>
                <c:pt idx="4712">
                  <c:v>66.308478613861396</c:v>
                </c:pt>
                <c:pt idx="4713">
                  <c:v>66.310712584158438</c:v>
                </c:pt>
                <c:pt idx="4714">
                  <c:v>66.31256321782179</c:v>
                </c:pt>
                <c:pt idx="4715">
                  <c:v>66.314091217821783</c:v>
                </c:pt>
                <c:pt idx="4716">
                  <c:v>66.315928752475244</c:v>
                </c:pt>
                <c:pt idx="4717">
                  <c:v>66.318788980198022</c:v>
                </c:pt>
                <c:pt idx="4718">
                  <c:v>66.322172346534643</c:v>
                </c:pt>
                <c:pt idx="4719">
                  <c:v>66.32579516831683</c:v>
                </c:pt>
                <c:pt idx="4720">
                  <c:v>66.330021405940585</c:v>
                </c:pt>
                <c:pt idx="4721">
                  <c:v>66.332860009900941</c:v>
                </c:pt>
                <c:pt idx="4722">
                  <c:v>66.335009079207893</c:v>
                </c:pt>
                <c:pt idx="4723">
                  <c:v>66.336057415841594</c:v>
                </c:pt>
                <c:pt idx="4724">
                  <c:v>66.338024831683143</c:v>
                </c:pt>
                <c:pt idx="4725">
                  <c:v>66.340520118811881</c:v>
                </c:pt>
                <c:pt idx="4726">
                  <c:v>66.345820267326715</c:v>
                </c:pt>
                <c:pt idx="4727">
                  <c:v>66.349856940594037</c:v>
                </c:pt>
                <c:pt idx="4728">
                  <c:v>66.355356574257456</c:v>
                </c:pt>
                <c:pt idx="4729">
                  <c:v>66.35844369306929</c:v>
                </c:pt>
                <c:pt idx="4730">
                  <c:v>66.361127346534658</c:v>
                </c:pt>
                <c:pt idx="4731">
                  <c:v>66.363128396039613</c:v>
                </c:pt>
                <c:pt idx="4732">
                  <c:v>66.366567524752483</c:v>
                </c:pt>
                <c:pt idx="4733">
                  <c:v>66.370709207920768</c:v>
                </c:pt>
                <c:pt idx="4734">
                  <c:v>66.374701435643573</c:v>
                </c:pt>
                <c:pt idx="4735">
                  <c:v>66.377597287128708</c:v>
                </c:pt>
                <c:pt idx="4736">
                  <c:v>66.383059158415861</c:v>
                </c:pt>
                <c:pt idx="4737">
                  <c:v>66.385338019801949</c:v>
                </c:pt>
                <c:pt idx="4738">
                  <c:v>66.389404504950491</c:v>
                </c:pt>
                <c:pt idx="4739">
                  <c:v>66.392738811881173</c:v>
                </c:pt>
                <c:pt idx="4740">
                  <c:v>66.395896851485176</c:v>
                </c:pt>
                <c:pt idx="4741">
                  <c:v>66.397947574257415</c:v>
                </c:pt>
                <c:pt idx="4742">
                  <c:v>66.401318861386159</c:v>
                </c:pt>
                <c:pt idx="4743">
                  <c:v>66.404552881188138</c:v>
                </c:pt>
                <c:pt idx="4744">
                  <c:v>66.407501693069278</c:v>
                </c:pt>
                <c:pt idx="4745">
                  <c:v>66.412044217821801</c:v>
                </c:pt>
                <c:pt idx="4746">
                  <c:v>66.416993079207927</c:v>
                </c:pt>
                <c:pt idx="4747">
                  <c:v>66.419653930693059</c:v>
                </c:pt>
                <c:pt idx="4748">
                  <c:v>66.423114099009908</c:v>
                </c:pt>
                <c:pt idx="4749">
                  <c:v>66.42739772277227</c:v>
                </c:pt>
                <c:pt idx="4750">
                  <c:v>66.434139762376276</c:v>
                </c:pt>
                <c:pt idx="4751">
                  <c:v>66.439525227722768</c:v>
                </c:pt>
                <c:pt idx="4752">
                  <c:v>66.446802683168301</c:v>
                </c:pt>
                <c:pt idx="4753">
                  <c:v>66.452932811881183</c:v>
                </c:pt>
                <c:pt idx="4754">
                  <c:v>66.458714168316789</c:v>
                </c:pt>
                <c:pt idx="4755">
                  <c:v>66.46535202970297</c:v>
                </c:pt>
                <c:pt idx="4756">
                  <c:v>66.471294405940554</c:v>
                </c:pt>
                <c:pt idx="4757">
                  <c:v>66.47427932673267</c:v>
                </c:pt>
                <c:pt idx="4758">
                  <c:v>66.478865910891145</c:v>
                </c:pt>
                <c:pt idx="4759">
                  <c:v>66.483433267326717</c:v>
                </c:pt>
                <c:pt idx="4760">
                  <c:v>66.48872235643563</c:v>
                </c:pt>
                <c:pt idx="4761">
                  <c:v>66.493213999999981</c:v>
                </c:pt>
                <c:pt idx="4762">
                  <c:v>66.497922188118835</c:v>
                </c:pt>
                <c:pt idx="4763">
                  <c:v>66.501369059405945</c:v>
                </c:pt>
                <c:pt idx="4764">
                  <c:v>66.510009643564359</c:v>
                </c:pt>
                <c:pt idx="4765">
                  <c:v>66.512942287128723</c:v>
                </c:pt>
                <c:pt idx="4766">
                  <c:v>66.517694613861394</c:v>
                </c:pt>
                <c:pt idx="4767">
                  <c:v>66.522001198019794</c:v>
                </c:pt>
                <c:pt idx="4768">
                  <c:v>66.522639762376215</c:v>
                </c:pt>
                <c:pt idx="4769">
                  <c:v>66.522394108910873</c:v>
                </c:pt>
                <c:pt idx="4770">
                  <c:v>66.522531702970312</c:v>
                </c:pt>
                <c:pt idx="4771">
                  <c:v>66.523520752475278</c:v>
                </c:pt>
                <c:pt idx="4772">
                  <c:v>66.52632831683168</c:v>
                </c:pt>
                <c:pt idx="4773">
                  <c:v>66.52999694059406</c:v>
                </c:pt>
                <c:pt idx="4774">
                  <c:v>66.534870643564346</c:v>
                </c:pt>
                <c:pt idx="4775">
                  <c:v>66.536801316831685</c:v>
                </c:pt>
                <c:pt idx="4776">
                  <c:v>66.537669940594057</c:v>
                </c:pt>
                <c:pt idx="4777">
                  <c:v>66.537823831683156</c:v>
                </c:pt>
                <c:pt idx="4778">
                  <c:v>66.538304772277257</c:v>
                </c:pt>
                <c:pt idx="4779">
                  <c:v>66.538731970297022</c:v>
                </c:pt>
                <c:pt idx="4780">
                  <c:v>66.540169227722799</c:v>
                </c:pt>
                <c:pt idx="4781">
                  <c:v>66.541312663366369</c:v>
                </c:pt>
                <c:pt idx="4782">
                  <c:v>66.544183257425757</c:v>
                </c:pt>
                <c:pt idx="4783">
                  <c:v>66.545691148514862</c:v>
                </c:pt>
                <c:pt idx="4784">
                  <c:v>66.548079801980194</c:v>
                </c:pt>
                <c:pt idx="4785">
                  <c:v>66.550416019801972</c:v>
                </c:pt>
                <c:pt idx="4786">
                  <c:v>66.554497009900984</c:v>
                </c:pt>
                <c:pt idx="4787">
                  <c:v>66.557570623762388</c:v>
                </c:pt>
                <c:pt idx="4788">
                  <c:v>66.56171655445543</c:v>
                </c:pt>
                <c:pt idx="4789">
                  <c:v>66.56513049504953</c:v>
                </c:pt>
                <c:pt idx="4790">
                  <c:v>66.570357693069269</c:v>
                </c:pt>
                <c:pt idx="4791">
                  <c:v>66.576892346534649</c:v>
                </c:pt>
                <c:pt idx="4792">
                  <c:v>66.5853819009901</c:v>
                </c:pt>
                <c:pt idx="4793">
                  <c:v>66.590923742574276</c:v>
                </c:pt>
                <c:pt idx="4794">
                  <c:v>66.593469396039609</c:v>
                </c:pt>
                <c:pt idx="4795">
                  <c:v>66.595146534653466</c:v>
                </c:pt>
                <c:pt idx="4796">
                  <c:v>66.598034554455424</c:v>
                </c:pt>
                <c:pt idx="4797">
                  <c:v>66.60189455445547</c:v>
                </c:pt>
                <c:pt idx="4798">
                  <c:v>66.60592635643566</c:v>
                </c:pt>
                <c:pt idx="4799">
                  <c:v>66.611465990098992</c:v>
                </c:pt>
                <c:pt idx="4800">
                  <c:v>66.620374237623778</c:v>
                </c:pt>
                <c:pt idx="4801">
                  <c:v>66.625523920792062</c:v>
                </c:pt>
                <c:pt idx="4802">
                  <c:v>66.629345376237637</c:v>
                </c:pt>
                <c:pt idx="4803">
                  <c:v>66.633033257425708</c:v>
                </c:pt>
                <c:pt idx="4804">
                  <c:v>66.636738178217868</c:v>
                </c:pt>
                <c:pt idx="4805">
                  <c:v>66.640165881188082</c:v>
                </c:pt>
                <c:pt idx="4806">
                  <c:v>66.64847474257428</c:v>
                </c:pt>
                <c:pt idx="4807">
                  <c:v>66.658152851485141</c:v>
                </c:pt>
                <c:pt idx="4808">
                  <c:v>66.666812227722758</c:v>
                </c:pt>
                <c:pt idx="4809">
                  <c:v>66.673669405940615</c:v>
                </c:pt>
                <c:pt idx="4810">
                  <c:v>66.683926267326768</c:v>
                </c:pt>
                <c:pt idx="4811">
                  <c:v>66.691656287128708</c:v>
                </c:pt>
                <c:pt idx="4812">
                  <c:v>66.699739613861425</c:v>
                </c:pt>
                <c:pt idx="4813">
                  <c:v>66.714312643564384</c:v>
                </c:pt>
                <c:pt idx="4814">
                  <c:v>66.733129138613833</c:v>
                </c:pt>
                <c:pt idx="4815">
                  <c:v>66.764309960396048</c:v>
                </c:pt>
                <c:pt idx="4816">
                  <c:v>66.787697336633698</c:v>
                </c:pt>
                <c:pt idx="4817">
                  <c:v>66.811593267326757</c:v>
                </c:pt>
                <c:pt idx="4818">
                  <c:v>66.840186782178208</c:v>
                </c:pt>
                <c:pt idx="4819">
                  <c:v>66.87348094059405</c:v>
                </c:pt>
                <c:pt idx="4820">
                  <c:v>66.909884257425745</c:v>
                </c:pt>
                <c:pt idx="4821">
                  <c:v>66.941703128712845</c:v>
                </c:pt>
                <c:pt idx="4822">
                  <c:v>66.976692475247532</c:v>
                </c:pt>
                <c:pt idx="4823">
                  <c:v>67.024419564356421</c:v>
                </c:pt>
                <c:pt idx="4824">
                  <c:v>67.054823306930686</c:v>
                </c:pt>
                <c:pt idx="4825">
                  <c:v>67.087527287128722</c:v>
                </c:pt>
                <c:pt idx="4826">
                  <c:v>67.121443069306949</c:v>
                </c:pt>
                <c:pt idx="4827">
                  <c:v>67.169462039603943</c:v>
                </c:pt>
                <c:pt idx="4828">
                  <c:v>67.21178305940596</c:v>
                </c:pt>
                <c:pt idx="4829">
                  <c:v>67.266309504950499</c:v>
                </c:pt>
                <c:pt idx="4830">
                  <c:v>67.313565336633673</c:v>
                </c:pt>
                <c:pt idx="4831">
                  <c:v>67.367104712871296</c:v>
                </c:pt>
                <c:pt idx="4832">
                  <c:v>67.425110990099014</c:v>
                </c:pt>
                <c:pt idx="4833">
                  <c:v>67.474436940594074</c:v>
                </c:pt>
                <c:pt idx="4834">
                  <c:v>67.522340811881193</c:v>
                </c:pt>
                <c:pt idx="4835">
                  <c:v>67.563585584158432</c:v>
                </c:pt>
                <c:pt idx="4836">
                  <c:v>67.605020821782148</c:v>
                </c:pt>
                <c:pt idx="4837">
                  <c:v>67.644371871287134</c:v>
                </c:pt>
                <c:pt idx="4838">
                  <c:v>67.696280386138639</c:v>
                </c:pt>
                <c:pt idx="4839">
                  <c:v>67.741028742574287</c:v>
                </c:pt>
                <c:pt idx="4840">
                  <c:v>67.795411247524768</c:v>
                </c:pt>
                <c:pt idx="4841">
                  <c:v>67.841102970297015</c:v>
                </c:pt>
                <c:pt idx="4842">
                  <c:v>67.88605435643565</c:v>
                </c:pt>
                <c:pt idx="4843">
                  <c:v>67.935147346534649</c:v>
                </c:pt>
                <c:pt idx="4844">
                  <c:v>67.980366653465339</c:v>
                </c:pt>
                <c:pt idx="4845">
                  <c:v>68.016068009900977</c:v>
                </c:pt>
                <c:pt idx="4846">
                  <c:v>68.047420118811857</c:v>
                </c:pt>
                <c:pt idx="4847">
                  <c:v>68.069338059405993</c:v>
                </c:pt>
                <c:pt idx="4848">
                  <c:v>68.096674980198031</c:v>
                </c:pt>
                <c:pt idx="4849">
                  <c:v>68.134802514851486</c:v>
                </c:pt>
                <c:pt idx="4850">
                  <c:v>68.177522821782162</c:v>
                </c:pt>
                <c:pt idx="4851">
                  <c:v>68.2206711881188</c:v>
                </c:pt>
                <c:pt idx="4852">
                  <c:v>68.258887198019835</c:v>
                </c:pt>
                <c:pt idx="4853">
                  <c:v>68.305398366336632</c:v>
                </c:pt>
                <c:pt idx="4854">
                  <c:v>68.349031940594088</c:v>
                </c:pt>
                <c:pt idx="4855">
                  <c:v>68.408314306930706</c:v>
                </c:pt>
                <c:pt idx="4856">
                  <c:v>68.460376683168306</c:v>
                </c:pt>
                <c:pt idx="4857">
                  <c:v>68.522421158415852</c:v>
                </c:pt>
                <c:pt idx="4858">
                  <c:v>68.576857178217821</c:v>
                </c:pt>
                <c:pt idx="4859">
                  <c:v>68.646786287128705</c:v>
                </c:pt>
                <c:pt idx="4860">
                  <c:v>68.697964534653465</c:v>
                </c:pt>
                <c:pt idx="4861">
                  <c:v>68.741174227722752</c:v>
                </c:pt>
                <c:pt idx="4862">
                  <c:v>68.791174425742568</c:v>
                </c:pt>
                <c:pt idx="4863">
                  <c:v>68.839143019801995</c:v>
                </c:pt>
                <c:pt idx="4864">
                  <c:v>68.875887801980227</c:v>
                </c:pt>
                <c:pt idx="4865">
                  <c:v>68.93212629702974</c:v>
                </c:pt>
                <c:pt idx="4866">
                  <c:v>68.975449920792101</c:v>
                </c:pt>
                <c:pt idx="4867">
                  <c:v>69.018528603960391</c:v>
                </c:pt>
                <c:pt idx="4868">
                  <c:v>69.063909801980202</c:v>
                </c:pt>
                <c:pt idx="4869">
                  <c:v>69.102707693069306</c:v>
                </c:pt>
                <c:pt idx="4870">
                  <c:v>69.134964792079188</c:v>
                </c:pt>
                <c:pt idx="4871">
                  <c:v>69.168279712871268</c:v>
                </c:pt>
                <c:pt idx="4872">
                  <c:v>69.201874019801977</c:v>
                </c:pt>
                <c:pt idx="4873">
                  <c:v>69.229064217821772</c:v>
                </c:pt>
                <c:pt idx="4874">
                  <c:v>69.270207504950491</c:v>
                </c:pt>
                <c:pt idx="4875">
                  <c:v>69.306590603960387</c:v>
                </c:pt>
                <c:pt idx="4876">
                  <c:v>69.341615663366312</c:v>
                </c:pt>
                <c:pt idx="4877">
                  <c:v>69.388571782178261</c:v>
                </c:pt>
                <c:pt idx="4878">
                  <c:v>69.411151247524728</c:v>
                </c:pt>
                <c:pt idx="4879">
                  <c:v>69.449050316831702</c:v>
                </c:pt>
                <c:pt idx="4880">
                  <c:v>69.489860673267358</c:v>
                </c:pt>
                <c:pt idx="4881">
                  <c:v>69.512101752475232</c:v>
                </c:pt>
                <c:pt idx="4882">
                  <c:v>69.547020801980224</c:v>
                </c:pt>
                <c:pt idx="4883">
                  <c:v>69.588086871287132</c:v>
                </c:pt>
                <c:pt idx="4884">
                  <c:v>69.621722079207899</c:v>
                </c:pt>
                <c:pt idx="4885">
                  <c:v>69.663123029702973</c:v>
                </c:pt>
                <c:pt idx="4886">
                  <c:v>69.707552405940575</c:v>
                </c:pt>
                <c:pt idx="4887">
                  <c:v>69.74166376237622</c:v>
                </c:pt>
                <c:pt idx="4888">
                  <c:v>69.786355900990088</c:v>
                </c:pt>
                <c:pt idx="4889">
                  <c:v>69.820855148514852</c:v>
                </c:pt>
                <c:pt idx="4890">
                  <c:v>69.856071732673271</c:v>
                </c:pt>
                <c:pt idx="4891">
                  <c:v>69.88958194059407</c:v>
                </c:pt>
                <c:pt idx="4892">
                  <c:v>69.923103059405904</c:v>
                </c:pt>
                <c:pt idx="4893">
                  <c:v>69.951051207920784</c:v>
                </c:pt>
                <c:pt idx="4894">
                  <c:v>69.992691405940633</c:v>
                </c:pt>
                <c:pt idx="4895">
                  <c:v>70.024989613861351</c:v>
                </c:pt>
                <c:pt idx="4896">
                  <c:v>70.044557950495047</c:v>
                </c:pt>
                <c:pt idx="4897">
                  <c:v>70.066621653465333</c:v>
                </c:pt>
                <c:pt idx="4898">
                  <c:v>70.08938056435646</c:v>
                </c:pt>
                <c:pt idx="4899">
                  <c:v>70.112834376237629</c:v>
                </c:pt>
                <c:pt idx="4900">
                  <c:v>70.137572702970289</c:v>
                </c:pt>
                <c:pt idx="4901">
                  <c:v>70.162251257425737</c:v>
                </c:pt>
                <c:pt idx="4902">
                  <c:v>70.184172920792079</c:v>
                </c:pt>
                <c:pt idx="4903">
                  <c:v>70.208610891089094</c:v>
                </c:pt>
                <c:pt idx="4904">
                  <c:v>70.233711504950492</c:v>
                </c:pt>
                <c:pt idx="4905">
                  <c:v>70.261987029702937</c:v>
                </c:pt>
                <c:pt idx="4906">
                  <c:v>70.278192663366355</c:v>
                </c:pt>
                <c:pt idx="4907">
                  <c:v>70.290528217821787</c:v>
                </c:pt>
                <c:pt idx="4908">
                  <c:v>70.311498118811883</c:v>
                </c:pt>
                <c:pt idx="4909">
                  <c:v>70.336737871287113</c:v>
                </c:pt>
                <c:pt idx="4910">
                  <c:v>70.364599396039608</c:v>
                </c:pt>
                <c:pt idx="4911">
                  <c:v>70.395413198019781</c:v>
                </c:pt>
                <c:pt idx="4912">
                  <c:v>70.420823594059399</c:v>
                </c:pt>
                <c:pt idx="4913">
                  <c:v>70.441944376237615</c:v>
                </c:pt>
                <c:pt idx="4914">
                  <c:v>70.468252316831695</c:v>
                </c:pt>
                <c:pt idx="4915">
                  <c:v>70.507305059405937</c:v>
                </c:pt>
                <c:pt idx="4916">
                  <c:v>70.527531990098993</c:v>
                </c:pt>
                <c:pt idx="4917">
                  <c:v>70.553220346534658</c:v>
                </c:pt>
                <c:pt idx="4918">
                  <c:v>70.576390990099014</c:v>
                </c:pt>
                <c:pt idx="4919">
                  <c:v>70.594830376237638</c:v>
                </c:pt>
                <c:pt idx="4920">
                  <c:v>70.614102653465366</c:v>
                </c:pt>
                <c:pt idx="4921">
                  <c:v>70.639404108910909</c:v>
                </c:pt>
                <c:pt idx="4922">
                  <c:v>70.656745643564349</c:v>
                </c:pt>
                <c:pt idx="4923">
                  <c:v>70.683593435643573</c:v>
                </c:pt>
                <c:pt idx="4924">
                  <c:v>70.700525881188128</c:v>
                </c:pt>
                <c:pt idx="4925">
                  <c:v>70.710298683168347</c:v>
                </c:pt>
                <c:pt idx="4926">
                  <c:v>70.721522821782145</c:v>
                </c:pt>
                <c:pt idx="4927">
                  <c:v>70.730450594059434</c:v>
                </c:pt>
                <c:pt idx="4928">
                  <c:v>70.737024673267328</c:v>
                </c:pt>
                <c:pt idx="4929">
                  <c:v>70.740368702970301</c:v>
                </c:pt>
                <c:pt idx="4930">
                  <c:v>70.74606505940595</c:v>
                </c:pt>
                <c:pt idx="4931">
                  <c:v>70.751431574257452</c:v>
                </c:pt>
                <c:pt idx="4932">
                  <c:v>70.759895267326755</c:v>
                </c:pt>
                <c:pt idx="4933">
                  <c:v>70.766358079207947</c:v>
                </c:pt>
                <c:pt idx="4934">
                  <c:v>70.770667673267326</c:v>
                </c:pt>
                <c:pt idx="4935">
                  <c:v>70.774334940594045</c:v>
                </c:pt>
                <c:pt idx="4936">
                  <c:v>70.778244178217818</c:v>
                </c:pt>
                <c:pt idx="4937">
                  <c:v>70.779680356435648</c:v>
                </c:pt>
                <c:pt idx="4938">
                  <c:v>70.781496198019823</c:v>
                </c:pt>
                <c:pt idx="4939">
                  <c:v>70.782626277227706</c:v>
                </c:pt>
                <c:pt idx="4940">
                  <c:v>70.785358732673245</c:v>
                </c:pt>
                <c:pt idx="4941">
                  <c:v>70.790072396039605</c:v>
                </c:pt>
                <c:pt idx="4942">
                  <c:v>70.797442257425772</c:v>
                </c:pt>
                <c:pt idx="4943">
                  <c:v>70.802727900990106</c:v>
                </c:pt>
                <c:pt idx="4944">
                  <c:v>70.807226920792075</c:v>
                </c:pt>
                <c:pt idx="4945">
                  <c:v>70.808853257425724</c:v>
                </c:pt>
                <c:pt idx="4946">
                  <c:v>70.810953712871267</c:v>
                </c:pt>
                <c:pt idx="4947">
                  <c:v>70.813086910891101</c:v>
                </c:pt>
                <c:pt idx="4948">
                  <c:v>70.814121633663348</c:v>
                </c:pt>
                <c:pt idx="4949">
                  <c:v>70.814962900990139</c:v>
                </c:pt>
                <c:pt idx="4950">
                  <c:v>70.816172524752417</c:v>
                </c:pt>
                <c:pt idx="4951">
                  <c:v>70.818255168316838</c:v>
                </c:pt>
                <c:pt idx="4952">
                  <c:v>70.81950715841586</c:v>
                </c:pt>
                <c:pt idx="4953">
                  <c:v>70.819894673267314</c:v>
                </c:pt>
                <c:pt idx="4954">
                  <c:v>70.820834772277252</c:v>
                </c:pt>
                <c:pt idx="4955">
                  <c:v>70.82074971287129</c:v>
                </c:pt>
                <c:pt idx="4956">
                  <c:v>70.822238396039609</c:v>
                </c:pt>
                <c:pt idx="4957">
                  <c:v>70.822671514851478</c:v>
                </c:pt>
                <c:pt idx="4958">
                  <c:v>70.823265435643535</c:v>
                </c:pt>
                <c:pt idx="4959">
                  <c:v>70.824076732673248</c:v>
                </c:pt>
                <c:pt idx="4960">
                  <c:v>70.824683940594056</c:v>
                </c:pt>
                <c:pt idx="4961">
                  <c:v>70.825252772277224</c:v>
                </c:pt>
                <c:pt idx="4962">
                  <c:v>70.825899524752472</c:v>
                </c:pt>
                <c:pt idx="4963">
                  <c:v>70.825604118811896</c:v>
                </c:pt>
                <c:pt idx="4964">
                  <c:v>70.825102613861361</c:v>
                </c:pt>
                <c:pt idx="4965">
                  <c:v>70.825145495049497</c:v>
                </c:pt>
                <c:pt idx="4966">
                  <c:v>70.825146653465353</c:v>
                </c:pt>
                <c:pt idx="4967">
                  <c:v>70.825382207920811</c:v>
                </c:pt>
                <c:pt idx="4968">
                  <c:v>70.827487564356446</c:v>
                </c:pt>
                <c:pt idx="4969">
                  <c:v>70.82836398019802</c:v>
                </c:pt>
                <c:pt idx="4970">
                  <c:v>70.828717663366348</c:v>
                </c:pt>
                <c:pt idx="4971">
                  <c:v>70.830440752475269</c:v>
                </c:pt>
                <c:pt idx="4972">
                  <c:v>70.832068415841604</c:v>
                </c:pt>
                <c:pt idx="4973">
                  <c:v>70.832280257425779</c:v>
                </c:pt>
                <c:pt idx="4974">
                  <c:v>70.832800108910902</c:v>
                </c:pt>
                <c:pt idx="4975">
                  <c:v>70.832930712871317</c:v>
                </c:pt>
                <c:pt idx="4976">
                  <c:v>70.835483574257452</c:v>
                </c:pt>
                <c:pt idx="4977">
                  <c:v>70.838783831683159</c:v>
                </c:pt>
                <c:pt idx="4978">
                  <c:v>70.841595069306948</c:v>
                </c:pt>
                <c:pt idx="4979">
                  <c:v>70.843931524752463</c:v>
                </c:pt>
                <c:pt idx="4980">
                  <c:v>70.846649762376245</c:v>
                </c:pt>
                <c:pt idx="4981">
                  <c:v>70.850191396039619</c:v>
                </c:pt>
                <c:pt idx="4982">
                  <c:v>70.852784059405948</c:v>
                </c:pt>
                <c:pt idx="4983">
                  <c:v>70.852078801980198</c:v>
                </c:pt>
                <c:pt idx="4984">
                  <c:v>70.852025148514869</c:v>
                </c:pt>
                <c:pt idx="4985">
                  <c:v>70.851638821782203</c:v>
                </c:pt>
                <c:pt idx="4986">
                  <c:v>70.851467702970282</c:v>
                </c:pt>
                <c:pt idx="4987">
                  <c:v>70.851645762376251</c:v>
                </c:pt>
                <c:pt idx="4988">
                  <c:v>70.855924128712871</c:v>
                </c:pt>
                <c:pt idx="4989">
                  <c:v>70.859337257425722</c:v>
                </c:pt>
                <c:pt idx="4990">
                  <c:v>70.861294326732676</c:v>
                </c:pt>
                <c:pt idx="4991">
                  <c:v>70.862159267326717</c:v>
                </c:pt>
                <c:pt idx="4992">
                  <c:v>70.863904871287147</c:v>
                </c:pt>
                <c:pt idx="4993">
                  <c:v>70.865385267326715</c:v>
                </c:pt>
                <c:pt idx="4994">
                  <c:v>70.865977772277191</c:v>
                </c:pt>
                <c:pt idx="4995">
                  <c:v>70.866346851485147</c:v>
                </c:pt>
                <c:pt idx="4996">
                  <c:v>70.866332247524724</c:v>
                </c:pt>
                <c:pt idx="4997">
                  <c:v>70.865736970297093</c:v>
                </c:pt>
                <c:pt idx="4998">
                  <c:v>70.86610579207921</c:v>
                </c:pt>
                <c:pt idx="4999">
                  <c:v>70.866338999999996</c:v>
                </c:pt>
                <c:pt idx="5000">
                  <c:v>70.867189099009877</c:v>
                </c:pt>
                <c:pt idx="5001">
                  <c:v>70.868429386138601</c:v>
                </c:pt>
                <c:pt idx="5002">
                  <c:v>70.871947782178225</c:v>
                </c:pt>
                <c:pt idx="5003">
                  <c:v>70.873537920792089</c:v>
                </c:pt>
                <c:pt idx="5004">
                  <c:v>70.874809128712869</c:v>
                </c:pt>
                <c:pt idx="5005">
                  <c:v>70.874989792079205</c:v>
                </c:pt>
                <c:pt idx="5006">
                  <c:v>70.875306663366331</c:v>
                </c:pt>
                <c:pt idx="5007">
                  <c:v>70.875137356435644</c:v>
                </c:pt>
                <c:pt idx="5008">
                  <c:v>70.876035881188116</c:v>
                </c:pt>
                <c:pt idx="5009">
                  <c:v>70.877057732673279</c:v>
                </c:pt>
                <c:pt idx="5010">
                  <c:v>70.879530940594066</c:v>
                </c:pt>
                <c:pt idx="5011">
                  <c:v>70.880203336633656</c:v>
                </c:pt>
                <c:pt idx="5012">
                  <c:v>70.88140914851482</c:v>
                </c:pt>
                <c:pt idx="5013">
                  <c:v>70.882073099009901</c:v>
                </c:pt>
                <c:pt idx="5014">
                  <c:v>70.883616514851468</c:v>
                </c:pt>
                <c:pt idx="5015">
                  <c:v>70.886259207920787</c:v>
                </c:pt>
                <c:pt idx="5016">
                  <c:v>70.888820376237646</c:v>
                </c:pt>
                <c:pt idx="5017">
                  <c:v>70.889554306930705</c:v>
                </c:pt>
                <c:pt idx="5018">
                  <c:v>70.891262693069322</c:v>
                </c:pt>
                <c:pt idx="5019">
                  <c:v>70.892326940594032</c:v>
                </c:pt>
                <c:pt idx="5020">
                  <c:v>70.894879227722811</c:v>
                </c:pt>
                <c:pt idx="5021">
                  <c:v>70.898227603960365</c:v>
                </c:pt>
                <c:pt idx="5022">
                  <c:v>70.901348089108907</c:v>
                </c:pt>
                <c:pt idx="5023">
                  <c:v>70.902363059405971</c:v>
                </c:pt>
                <c:pt idx="5024">
                  <c:v>70.903211821782165</c:v>
                </c:pt>
                <c:pt idx="5025">
                  <c:v>70.904426049504949</c:v>
                </c:pt>
                <c:pt idx="5026">
                  <c:v>70.907012425742622</c:v>
                </c:pt>
                <c:pt idx="5027">
                  <c:v>70.908771653465337</c:v>
                </c:pt>
                <c:pt idx="5028">
                  <c:v>70.916119435643537</c:v>
                </c:pt>
                <c:pt idx="5029">
                  <c:v>70.921219366336615</c:v>
                </c:pt>
                <c:pt idx="5030">
                  <c:v>70.927505049504916</c:v>
                </c:pt>
                <c:pt idx="5031">
                  <c:v>70.931785326732694</c:v>
                </c:pt>
                <c:pt idx="5032">
                  <c:v>70.933399871287122</c:v>
                </c:pt>
                <c:pt idx="5033">
                  <c:v>70.934182673267358</c:v>
                </c:pt>
                <c:pt idx="5034">
                  <c:v>70.934411356435646</c:v>
                </c:pt>
                <c:pt idx="5035">
                  <c:v>70.933884158415836</c:v>
                </c:pt>
                <c:pt idx="5036">
                  <c:v>70.934458346534655</c:v>
                </c:pt>
                <c:pt idx="5037">
                  <c:v>70.93701014851483</c:v>
                </c:pt>
                <c:pt idx="5038">
                  <c:v>70.939006297029707</c:v>
                </c:pt>
                <c:pt idx="5039">
                  <c:v>70.940803445544574</c:v>
                </c:pt>
                <c:pt idx="5040">
                  <c:v>70.94339178217821</c:v>
                </c:pt>
                <c:pt idx="5041">
                  <c:v>70.944942851485152</c:v>
                </c:pt>
                <c:pt idx="5042">
                  <c:v>70.946551702970282</c:v>
                </c:pt>
                <c:pt idx="5043">
                  <c:v>70.947847643564373</c:v>
                </c:pt>
                <c:pt idx="5044">
                  <c:v>70.951204217821768</c:v>
                </c:pt>
                <c:pt idx="5045">
                  <c:v>70.955004752475247</c:v>
                </c:pt>
                <c:pt idx="5046">
                  <c:v>70.958865811881182</c:v>
                </c:pt>
                <c:pt idx="5047">
                  <c:v>70.960223752475216</c:v>
                </c:pt>
                <c:pt idx="5048">
                  <c:v>70.96053143564356</c:v>
                </c:pt>
                <c:pt idx="5049">
                  <c:v>70.961750277227722</c:v>
                </c:pt>
                <c:pt idx="5050">
                  <c:v>70.964115455445523</c:v>
                </c:pt>
                <c:pt idx="5051">
                  <c:v>70.966290158415816</c:v>
                </c:pt>
                <c:pt idx="5052">
                  <c:v>70.969734405940613</c:v>
                </c:pt>
                <c:pt idx="5053">
                  <c:v>70.971601386138644</c:v>
                </c:pt>
                <c:pt idx="5054">
                  <c:v>70.973707138613875</c:v>
                </c:pt>
                <c:pt idx="5055">
                  <c:v>70.97695926732672</c:v>
                </c:pt>
                <c:pt idx="5056">
                  <c:v>70.980601148514822</c:v>
                </c:pt>
                <c:pt idx="5057">
                  <c:v>70.982866138613872</c:v>
                </c:pt>
                <c:pt idx="5058">
                  <c:v>70.985678108910875</c:v>
                </c:pt>
                <c:pt idx="5059">
                  <c:v>70.988891198019815</c:v>
                </c:pt>
                <c:pt idx="5060">
                  <c:v>70.990923019801997</c:v>
                </c:pt>
                <c:pt idx="5061">
                  <c:v>70.992794732673261</c:v>
                </c:pt>
                <c:pt idx="5062">
                  <c:v>70.994602702970298</c:v>
                </c:pt>
                <c:pt idx="5063">
                  <c:v>70.995324495049502</c:v>
                </c:pt>
                <c:pt idx="5064">
                  <c:v>70.997346108910904</c:v>
                </c:pt>
                <c:pt idx="5065">
                  <c:v>71.000390792079216</c:v>
                </c:pt>
                <c:pt idx="5066">
                  <c:v>71.005082435643573</c:v>
                </c:pt>
                <c:pt idx="5067">
                  <c:v>71.007878594059392</c:v>
                </c:pt>
                <c:pt idx="5068">
                  <c:v>71.011844712871323</c:v>
                </c:pt>
                <c:pt idx="5069">
                  <c:v>71.016060148514839</c:v>
                </c:pt>
                <c:pt idx="5070">
                  <c:v>71.018830831683132</c:v>
                </c:pt>
                <c:pt idx="5071">
                  <c:v>71.020093643564351</c:v>
                </c:pt>
                <c:pt idx="5072">
                  <c:v>71.022357762376231</c:v>
                </c:pt>
                <c:pt idx="5073">
                  <c:v>71.024703178217806</c:v>
                </c:pt>
                <c:pt idx="5074">
                  <c:v>71.025791772277259</c:v>
                </c:pt>
                <c:pt idx="5075">
                  <c:v>71.026813049504966</c:v>
                </c:pt>
                <c:pt idx="5076">
                  <c:v>71.028417485148523</c:v>
                </c:pt>
                <c:pt idx="5077">
                  <c:v>71.030930405940595</c:v>
                </c:pt>
                <c:pt idx="5078">
                  <c:v>71.034539782178214</c:v>
                </c:pt>
                <c:pt idx="5079">
                  <c:v>71.037268277227781</c:v>
                </c:pt>
                <c:pt idx="5080">
                  <c:v>71.043147821782213</c:v>
                </c:pt>
                <c:pt idx="5081">
                  <c:v>71.047606029702962</c:v>
                </c:pt>
                <c:pt idx="5082">
                  <c:v>71.051358029702968</c:v>
                </c:pt>
                <c:pt idx="5083">
                  <c:v>71.054772861386127</c:v>
                </c:pt>
                <c:pt idx="5084">
                  <c:v>71.057483554455473</c:v>
                </c:pt>
                <c:pt idx="5085">
                  <c:v>71.059028732673255</c:v>
                </c:pt>
                <c:pt idx="5086">
                  <c:v>71.060223178217811</c:v>
                </c:pt>
                <c:pt idx="5087">
                  <c:v>71.062236782178218</c:v>
                </c:pt>
                <c:pt idx="5088">
                  <c:v>71.067713950495047</c:v>
                </c:pt>
                <c:pt idx="5089">
                  <c:v>71.072513029702989</c:v>
                </c:pt>
                <c:pt idx="5090">
                  <c:v>71.075459188118813</c:v>
                </c:pt>
                <c:pt idx="5091">
                  <c:v>71.077373554455463</c:v>
                </c:pt>
                <c:pt idx="5092">
                  <c:v>71.078987643564389</c:v>
                </c:pt>
                <c:pt idx="5093">
                  <c:v>71.080819653465355</c:v>
                </c:pt>
                <c:pt idx="5094">
                  <c:v>71.081987514851477</c:v>
                </c:pt>
                <c:pt idx="5095">
                  <c:v>71.083585148514871</c:v>
                </c:pt>
                <c:pt idx="5096">
                  <c:v>71.085384297029691</c:v>
                </c:pt>
                <c:pt idx="5097">
                  <c:v>71.087446049504962</c:v>
                </c:pt>
                <c:pt idx="5098">
                  <c:v>71.089863801980187</c:v>
                </c:pt>
                <c:pt idx="5099">
                  <c:v>71.0905856831683</c:v>
                </c:pt>
                <c:pt idx="5100">
                  <c:v>71.090586485148478</c:v>
                </c:pt>
                <c:pt idx="5101">
                  <c:v>71.090944217821786</c:v>
                </c:pt>
                <c:pt idx="5102">
                  <c:v>71.092728247524732</c:v>
                </c:pt>
                <c:pt idx="5103">
                  <c:v>71.094556584158411</c:v>
                </c:pt>
                <c:pt idx="5104">
                  <c:v>71.099439643564367</c:v>
                </c:pt>
                <c:pt idx="5105">
                  <c:v>71.101924326732686</c:v>
                </c:pt>
                <c:pt idx="5106">
                  <c:v>71.103184396039623</c:v>
                </c:pt>
                <c:pt idx="5107">
                  <c:v>71.10472285148515</c:v>
                </c:pt>
                <c:pt idx="5108">
                  <c:v>71.107050465346518</c:v>
                </c:pt>
                <c:pt idx="5109">
                  <c:v>71.108986217821752</c:v>
                </c:pt>
                <c:pt idx="5110">
                  <c:v>71.109982940594008</c:v>
                </c:pt>
                <c:pt idx="5111">
                  <c:v>71.111221653465364</c:v>
                </c:pt>
                <c:pt idx="5112">
                  <c:v>71.11241197029706</c:v>
                </c:pt>
                <c:pt idx="5113">
                  <c:v>71.112178079207908</c:v>
                </c:pt>
                <c:pt idx="5114">
                  <c:v>71.112807178217821</c:v>
                </c:pt>
                <c:pt idx="5115">
                  <c:v>71.113303118811885</c:v>
                </c:pt>
                <c:pt idx="5116">
                  <c:v>71.114498693069322</c:v>
                </c:pt>
                <c:pt idx="5117">
                  <c:v>71.115926069306937</c:v>
                </c:pt>
                <c:pt idx="5118">
                  <c:v>71.121568405940593</c:v>
                </c:pt>
                <c:pt idx="5119">
                  <c:v>71.125478316831689</c:v>
                </c:pt>
                <c:pt idx="5120">
                  <c:v>71.127019000000018</c:v>
                </c:pt>
                <c:pt idx="5121">
                  <c:v>71.127888663366363</c:v>
                </c:pt>
                <c:pt idx="5122">
                  <c:v>71.130169277227722</c:v>
                </c:pt>
                <c:pt idx="5123">
                  <c:v>71.131203009901</c:v>
                </c:pt>
                <c:pt idx="5124">
                  <c:v>71.133613039603958</c:v>
                </c:pt>
                <c:pt idx="5125">
                  <c:v>71.135493990099022</c:v>
                </c:pt>
                <c:pt idx="5126">
                  <c:v>71.138425732673284</c:v>
                </c:pt>
                <c:pt idx="5127">
                  <c:v>71.140895049504948</c:v>
                </c:pt>
                <c:pt idx="5128">
                  <c:v>71.143646811881212</c:v>
                </c:pt>
                <c:pt idx="5129">
                  <c:v>71.147535425742575</c:v>
                </c:pt>
                <c:pt idx="5130">
                  <c:v>71.15032233663365</c:v>
                </c:pt>
                <c:pt idx="5131">
                  <c:v>71.153320316831739</c:v>
                </c:pt>
                <c:pt idx="5132">
                  <c:v>71.159158673267328</c:v>
                </c:pt>
                <c:pt idx="5133">
                  <c:v>71.16267707920791</c:v>
                </c:pt>
                <c:pt idx="5134">
                  <c:v>71.165186752475265</c:v>
                </c:pt>
                <c:pt idx="5135">
                  <c:v>71.165518465346537</c:v>
                </c:pt>
                <c:pt idx="5136">
                  <c:v>71.167297633663381</c:v>
                </c:pt>
                <c:pt idx="5137">
                  <c:v>71.168830386138652</c:v>
                </c:pt>
                <c:pt idx="5138">
                  <c:v>71.172587623762368</c:v>
                </c:pt>
                <c:pt idx="5139">
                  <c:v>71.176188613861356</c:v>
                </c:pt>
                <c:pt idx="5140">
                  <c:v>71.179611653465329</c:v>
                </c:pt>
                <c:pt idx="5141">
                  <c:v>71.18457545544554</c:v>
                </c:pt>
                <c:pt idx="5142">
                  <c:v>71.187839188118815</c:v>
                </c:pt>
                <c:pt idx="5143">
                  <c:v>71.190299653465331</c:v>
                </c:pt>
                <c:pt idx="5144">
                  <c:v>71.193649237623788</c:v>
                </c:pt>
                <c:pt idx="5145">
                  <c:v>71.194853821782175</c:v>
                </c:pt>
                <c:pt idx="5146">
                  <c:v>71.197081910891072</c:v>
                </c:pt>
                <c:pt idx="5147">
                  <c:v>71.199859910891121</c:v>
                </c:pt>
                <c:pt idx="5148">
                  <c:v>71.204572891089114</c:v>
                </c:pt>
                <c:pt idx="5149">
                  <c:v>71.206979623762365</c:v>
                </c:pt>
                <c:pt idx="5150">
                  <c:v>71.209626564356441</c:v>
                </c:pt>
                <c:pt idx="5151">
                  <c:v>71.211351148514851</c:v>
                </c:pt>
                <c:pt idx="5152">
                  <c:v>71.212319227722816</c:v>
                </c:pt>
                <c:pt idx="5153">
                  <c:v>71.213222990099027</c:v>
                </c:pt>
                <c:pt idx="5154">
                  <c:v>71.214529752475258</c:v>
                </c:pt>
                <c:pt idx="5155">
                  <c:v>71.21565913861383</c:v>
                </c:pt>
                <c:pt idx="5156">
                  <c:v>71.217763356435626</c:v>
                </c:pt>
                <c:pt idx="5157">
                  <c:v>71.219505069306905</c:v>
                </c:pt>
                <c:pt idx="5158">
                  <c:v>71.220209366336633</c:v>
                </c:pt>
                <c:pt idx="5159">
                  <c:v>71.220255564356421</c:v>
                </c:pt>
                <c:pt idx="5160">
                  <c:v>71.221513980198011</c:v>
                </c:pt>
                <c:pt idx="5161">
                  <c:v>71.221702613861396</c:v>
                </c:pt>
                <c:pt idx="5162">
                  <c:v>71.222193782178209</c:v>
                </c:pt>
                <c:pt idx="5163">
                  <c:v>71.222648851485189</c:v>
                </c:pt>
                <c:pt idx="5164">
                  <c:v>71.22379585148515</c:v>
                </c:pt>
                <c:pt idx="5165">
                  <c:v>71.224927326732669</c:v>
                </c:pt>
                <c:pt idx="5166">
                  <c:v>71.227221742574272</c:v>
                </c:pt>
                <c:pt idx="5167">
                  <c:v>71.229770485148507</c:v>
                </c:pt>
                <c:pt idx="5168">
                  <c:v>71.231271801980171</c:v>
                </c:pt>
                <c:pt idx="5169">
                  <c:v>71.232749564356425</c:v>
                </c:pt>
                <c:pt idx="5170">
                  <c:v>71.235093405940574</c:v>
                </c:pt>
                <c:pt idx="5171">
                  <c:v>71.235544831683157</c:v>
                </c:pt>
                <c:pt idx="5172">
                  <c:v>71.236413702970282</c:v>
                </c:pt>
                <c:pt idx="5173">
                  <c:v>71.236466495049498</c:v>
                </c:pt>
                <c:pt idx="5174">
                  <c:v>71.237237009900994</c:v>
                </c:pt>
                <c:pt idx="5175">
                  <c:v>71.239186960396026</c:v>
                </c:pt>
                <c:pt idx="5176">
                  <c:v>71.243725326732687</c:v>
                </c:pt>
                <c:pt idx="5177">
                  <c:v>71.251150940594059</c:v>
                </c:pt>
                <c:pt idx="5178">
                  <c:v>71.255523841584164</c:v>
                </c:pt>
                <c:pt idx="5179">
                  <c:v>71.258353623762389</c:v>
                </c:pt>
                <c:pt idx="5180">
                  <c:v>71.260144950495061</c:v>
                </c:pt>
                <c:pt idx="5181">
                  <c:v>71.261850732673295</c:v>
                </c:pt>
                <c:pt idx="5182">
                  <c:v>71.264206534653454</c:v>
                </c:pt>
                <c:pt idx="5183">
                  <c:v>71.267253029702957</c:v>
                </c:pt>
                <c:pt idx="5184">
                  <c:v>71.269677940594079</c:v>
                </c:pt>
                <c:pt idx="5185">
                  <c:v>71.272393970297017</c:v>
                </c:pt>
                <c:pt idx="5186">
                  <c:v>71.275946099009886</c:v>
                </c:pt>
                <c:pt idx="5187">
                  <c:v>71.277740554455434</c:v>
                </c:pt>
                <c:pt idx="5188">
                  <c:v>71.278788178217823</c:v>
                </c:pt>
                <c:pt idx="5189">
                  <c:v>71.278877267326749</c:v>
                </c:pt>
                <c:pt idx="5190">
                  <c:v>71.280198980198008</c:v>
                </c:pt>
                <c:pt idx="5191">
                  <c:v>71.281226336633679</c:v>
                </c:pt>
                <c:pt idx="5192">
                  <c:v>71.282835732673277</c:v>
                </c:pt>
                <c:pt idx="5193">
                  <c:v>71.284782910891096</c:v>
                </c:pt>
                <c:pt idx="5194">
                  <c:v>71.288482613861405</c:v>
                </c:pt>
                <c:pt idx="5195">
                  <c:v>71.28992382178221</c:v>
                </c:pt>
                <c:pt idx="5196">
                  <c:v>71.290652643564343</c:v>
                </c:pt>
                <c:pt idx="5197">
                  <c:v>71.291104782178252</c:v>
                </c:pt>
                <c:pt idx="5198">
                  <c:v>71.292144079207915</c:v>
                </c:pt>
                <c:pt idx="5199">
                  <c:v>71.293293910891094</c:v>
                </c:pt>
                <c:pt idx="5200">
                  <c:v>71.294886732673277</c:v>
                </c:pt>
                <c:pt idx="5201">
                  <c:v>71.29595096039597</c:v>
                </c:pt>
                <c:pt idx="5202">
                  <c:v>71.29864491089107</c:v>
                </c:pt>
                <c:pt idx="5203">
                  <c:v>71.300269940594021</c:v>
                </c:pt>
                <c:pt idx="5204">
                  <c:v>71.301235643564326</c:v>
                </c:pt>
                <c:pt idx="5205">
                  <c:v>71.301799396039584</c:v>
                </c:pt>
                <c:pt idx="5206">
                  <c:v>71.303475247524801</c:v>
                </c:pt>
                <c:pt idx="5207">
                  <c:v>71.304283811881191</c:v>
                </c:pt>
                <c:pt idx="5208">
                  <c:v>71.305847237623738</c:v>
                </c:pt>
                <c:pt idx="5209">
                  <c:v>71.30790058415846</c:v>
                </c:pt>
                <c:pt idx="5210">
                  <c:v>71.310038108910888</c:v>
                </c:pt>
                <c:pt idx="5211">
                  <c:v>71.312477128712899</c:v>
                </c:pt>
                <c:pt idx="5212">
                  <c:v>71.314985237623745</c:v>
                </c:pt>
                <c:pt idx="5213">
                  <c:v>71.315762287128749</c:v>
                </c:pt>
                <c:pt idx="5214">
                  <c:v>71.317024900990106</c:v>
                </c:pt>
                <c:pt idx="5215">
                  <c:v>71.31885532673266</c:v>
                </c:pt>
                <c:pt idx="5216">
                  <c:v>71.322707722772293</c:v>
                </c:pt>
                <c:pt idx="5217">
                  <c:v>71.325311217821792</c:v>
                </c:pt>
                <c:pt idx="5218">
                  <c:v>71.328671594059429</c:v>
                </c:pt>
                <c:pt idx="5219">
                  <c:v>71.331295366336633</c:v>
                </c:pt>
                <c:pt idx="5220">
                  <c:v>71.33335222772277</c:v>
                </c:pt>
                <c:pt idx="5221">
                  <c:v>71.335546346534684</c:v>
                </c:pt>
                <c:pt idx="5222">
                  <c:v>71.339743287128684</c:v>
                </c:pt>
                <c:pt idx="5223">
                  <c:v>71.341341811881193</c:v>
                </c:pt>
                <c:pt idx="5224">
                  <c:v>71.343718712871279</c:v>
                </c:pt>
                <c:pt idx="5225">
                  <c:v>71.344811376237615</c:v>
                </c:pt>
                <c:pt idx="5226">
                  <c:v>71.345570089108861</c:v>
                </c:pt>
                <c:pt idx="5227">
                  <c:v>71.346424693069338</c:v>
                </c:pt>
                <c:pt idx="5228">
                  <c:v>71.347852772277236</c:v>
                </c:pt>
                <c:pt idx="5229">
                  <c:v>71.348768207920799</c:v>
                </c:pt>
                <c:pt idx="5230">
                  <c:v>71.351718930693096</c:v>
                </c:pt>
                <c:pt idx="5231">
                  <c:v>71.353213514851504</c:v>
                </c:pt>
                <c:pt idx="5232">
                  <c:v>71.354158712871325</c:v>
                </c:pt>
                <c:pt idx="5233">
                  <c:v>71.356853316831689</c:v>
                </c:pt>
                <c:pt idx="5234">
                  <c:v>71.359315198019843</c:v>
                </c:pt>
                <c:pt idx="5235">
                  <c:v>71.360381623762365</c:v>
                </c:pt>
                <c:pt idx="5236">
                  <c:v>71.361578782178228</c:v>
                </c:pt>
                <c:pt idx="5237">
                  <c:v>71.361721594059404</c:v>
                </c:pt>
                <c:pt idx="5238">
                  <c:v>71.362604762376236</c:v>
                </c:pt>
                <c:pt idx="5239">
                  <c:v>71.363131396039577</c:v>
                </c:pt>
                <c:pt idx="5240">
                  <c:v>71.364174277227718</c:v>
                </c:pt>
                <c:pt idx="5241">
                  <c:v>71.364989999999992</c:v>
                </c:pt>
                <c:pt idx="5242">
                  <c:v>71.367240841584149</c:v>
                </c:pt>
                <c:pt idx="5243">
                  <c:v>71.368556425742554</c:v>
                </c:pt>
                <c:pt idx="5244">
                  <c:v>71.370140861386147</c:v>
                </c:pt>
                <c:pt idx="5245">
                  <c:v>71.37183345544554</c:v>
                </c:pt>
                <c:pt idx="5246">
                  <c:v>71.375365207920794</c:v>
                </c:pt>
                <c:pt idx="5247">
                  <c:v>71.37846413861385</c:v>
                </c:pt>
                <c:pt idx="5248">
                  <c:v>71.380629801980234</c:v>
                </c:pt>
                <c:pt idx="5249">
                  <c:v>71.381823673267306</c:v>
                </c:pt>
                <c:pt idx="5250">
                  <c:v>71.383900079207905</c:v>
                </c:pt>
                <c:pt idx="5251">
                  <c:v>71.385149960396035</c:v>
                </c:pt>
                <c:pt idx="5252">
                  <c:v>71.387809198019781</c:v>
                </c:pt>
                <c:pt idx="5253">
                  <c:v>71.389087069306953</c:v>
                </c:pt>
                <c:pt idx="5254">
                  <c:v>71.391396594059387</c:v>
                </c:pt>
                <c:pt idx="5255">
                  <c:v>71.393645039603967</c:v>
                </c:pt>
                <c:pt idx="5256">
                  <c:v>71.395906277227709</c:v>
                </c:pt>
                <c:pt idx="5257">
                  <c:v>71.395998059405926</c:v>
                </c:pt>
                <c:pt idx="5258">
                  <c:v>71.397068970297028</c:v>
                </c:pt>
                <c:pt idx="5259">
                  <c:v>71.397746643564346</c:v>
                </c:pt>
                <c:pt idx="5260">
                  <c:v>71.399712514851487</c:v>
                </c:pt>
                <c:pt idx="5261">
                  <c:v>71.401331277227698</c:v>
                </c:pt>
                <c:pt idx="5262">
                  <c:v>71.403577524752464</c:v>
                </c:pt>
                <c:pt idx="5263">
                  <c:v>71.404611534653469</c:v>
                </c:pt>
                <c:pt idx="5264">
                  <c:v>71.406516643564373</c:v>
                </c:pt>
                <c:pt idx="5265">
                  <c:v>71.40776550495049</c:v>
                </c:pt>
                <c:pt idx="5266">
                  <c:v>71.409748425742578</c:v>
                </c:pt>
                <c:pt idx="5267">
                  <c:v>71.411864089108946</c:v>
                </c:pt>
                <c:pt idx="5268">
                  <c:v>71.414053594059411</c:v>
                </c:pt>
                <c:pt idx="5269">
                  <c:v>71.415809366336646</c:v>
                </c:pt>
                <c:pt idx="5270">
                  <c:v>71.417834079207907</c:v>
                </c:pt>
                <c:pt idx="5271">
                  <c:v>71.419191594059441</c:v>
                </c:pt>
                <c:pt idx="5272">
                  <c:v>71.420355673267309</c:v>
                </c:pt>
                <c:pt idx="5273">
                  <c:v>71.420716118811896</c:v>
                </c:pt>
                <c:pt idx="5274">
                  <c:v>71.422514920792054</c:v>
                </c:pt>
                <c:pt idx="5275">
                  <c:v>71.424795712871273</c:v>
                </c:pt>
                <c:pt idx="5276">
                  <c:v>71.427004158415855</c:v>
                </c:pt>
                <c:pt idx="5277">
                  <c:v>71.42832978217821</c:v>
                </c:pt>
                <c:pt idx="5278">
                  <c:v>71.429661930693086</c:v>
                </c:pt>
                <c:pt idx="5279">
                  <c:v>71.430687623762367</c:v>
                </c:pt>
                <c:pt idx="5280">
                  <c:v>71.432791108910919</c:v>
                </c:pt>
                <c:pt idx="5281">
                  <c:v>71.43426468316828</c:v>
                </c:pt>
                <c:pt idx="5282">
                  <c:v>71.436538891089072</c:v>
                </c:pt>
                <c:pt idx="5283">
                  <c:v>71.438020841584162</c:v>
                </c:pt>
                <c:pt idx="5284">
                  <c:v>71.440619128712882</c:v>
                </c:pt>
                <c:pt idx="5285">
                  <c:v>71.442078673267332</c:v>
                </c:pt>
                <c:pt idx="5286">
                  <c:v>71.443207584158415</c:v>
                </c:pt>
                <c:pt idx="5287">
                  <c:v>71.444200772277227</c:v>
                </c:pt>
                <c:pt idx="5288">
                  <c:v>71.44583698019801</c:v>
                </c:pt>
                <c:pt idx="5289">
                  <c:v>71.448230405940578</c:v>
                </c:pt>
                <c:pt idx="5290">
                  <c:v>71.449667613861436</c:v>
                </c:pt>
                <c:pt idx="5291">
                  <c:v>71.452886534653459</c:v>
                </c:pt>
                <c:pt idx="5292">
                  <c:v>71.456097049504976</c:v>
                </c:pt>
                <c:pt idx="5293">
                  <c:v>71.457409861386139</c:v>
                </c:pt>
                <c:pt idx="5294">
                  <c:v>71.459725405940588</c:v>
                </c:pt>
                <c:pt idx="5295">
                  <c:v>71.460700594059418</c:v>
                </c:pt>
                <c:pt idx="5296">
                  <c:v>71.462401762376246</c:v>
                </c:pt>
                <c:pt idx="5297">
                  <c:v>71.464235336633664</c:v>
                </c:pt>
                <c:pt idx="5298">
                  <c:v>71.465476762376227</c:v>
                </c:pt>
                <c:pt idx="5299">
                  <c:v>71.466615821782185</c:v>
                </c:pt>
                <c:pt idx="5300">
                  <c:v>71.470347267326716</c:v>
                </c:pt>
                <c:pt idx="5301">
                  <c:v>71.473159861386108</c:v>
                </c:pt>
                <c:pt idx="5302">
                  <c:v>71.477104504950489</c:v>
                </c:pt>
                <c:pt idx="5303">
                  <c:v>71.480922950495042</c:v>
                </c:pt>
                <c:pt idx="5304">
                  <c:v>71.488921059405897</c:v>
                </c:pt>
                <c:pt idx="5305">
                  <c:v>71.494006465346544</c:v>
                </c:pt>
                <c:pt idx="5306">
                  <c:v>71.501293722772289</c:v>
                </c:pt>
                <c:pt idx="5307">
                  <c:v>71.505059821782154</c:v>
                </c:pt>
                <c:pt idx="5308">
                  <c:v>71.508266366336642</c:v>
                </c:pt>
                <c:pt idx="5309">
                  <c:v>71.511317861386132</c:v>
                </c:pt>
                <c:pt idx="5310">
                  <c:v>71.513841772277218</c:v>
                </c:pt>
                <c:pt idx="5311">
                  <c:v>71.515546148514872</c:v>
                </c:pt>
                <c:pt idx="5312">
                  <c:v>71.51768508910898</c:v>
                </c:pt>
                <c:pt idx="5313">
                  <c:v>71.519303950495072</c:v>
                </c:pt>
                <c:pt idx="5314">
                  <c:v>71.522681009900992</c:v>
                </c:pt>
                <c:pt idx="5315">
                  <c:v>71.528052415841614</c:v>
                </c:pt>
                <c:pt idx="5316">
                  <c:v>71.532095623762359</c:v>
                </c:pt>
                <c:pt idx="5317">
                  <c:v>71.534554257425725</c:v>
                </c:pt>
                <c:pt idx="5318">
                  <c:v>71.537531267326727</c:v>
                </c:pt>
                <c:pt idx="5319">
                  <c:v>71.5392389009901</c:v>
                </c:pt>
                <c:pt idx="5320">
                  <c:v>71.541900415841567</c:v>
                </c:pt>
                <c:pt idx="5321">
                  <c:v>71.543942009901002</c:v>
                </c:pt>
                <c:pt idx="5322">
                  <c:v>71.545996168316833</c:v>
                </c:pt>
                <c:pt idx="5323">
                  <c:v>71.545871811881256</c:v>
                </c:pt>
                <c:pt idx="5324">
                  <c:v>71.546717920792062</c:v>
                </c:pt>
                <c:pt idx="5325">
                  <c:v>71.547928435643556</c:v>
                </c:pt>
                <c:pt idx="5326">
                  <c:v>71.550166128712874</c:v>
                </c:pt>
                <c:pt idx="5327">
                  <c:v>71.553695861386146</c:v>
                </c:pt>
                <c:pt idx="5328">
                  <c:v>71.559663247524782</c:v>
                </c:pt>
                <c:pt idx="5329">
                  <c:v>71.562002217821799</c:v>
                </c:pt>
                <c:pt idx="5330">
                  <c:v>71.563987564356452</c:v>
                </c:pt>
                <c:pt idx="5331">
                  <c:v>71.565193198019813</c:v>
                </c:pt>
                <c:pt idx="5332">
                  <c:v>71.56750273267329</c:v>
                </c:pt>
                <c:pt idx="5333">
                  <c:v>71.568048069306911</c:v>
                </c:pt>
                <c:pt idx="5334">
                  <c:v>71.568773227722744</c:v>
                </c:pt>
                <c:pt idx="5335">
                  <c:v>71.57017071287126</c:v>
                </c:pt>
                <c:pt idx="5336">
                  <c:v>71.57416665346534</c:v>
                </c:pt>
                <c:pt idx="5337">
                  <c:v>71.57763886138612</c:v>
                </c:pt>
                <c:pt idx="5338">
                  <c:v>71.579690445544585</c:v>
                </c:pt>
                <c:pt idx="5339">
                  <c:v>71.581258643564325</c:v>
                </c:pt>
                <c:pt idx="5340">
                  <c:v>71.583579762376246</c:v>
                </c:pt>
                <c:pt idx="5341">
                  <c:v>71.586630544554495</c:v>
                </c:pt>
                <c:pt idx="5342">
                  <c:v>71.589289663366344</c:v>
                </c:pt>
                <c:pt idx="5343">
                  <c:v>71.590802217821803</c:v>
                </c:pt>
                <c:pt idx="5344">
                  <c:v>71.59231717821784</c:v>
                </c:pt>
                <c:pt idx="5345">
                  <c:v>71.593742801980198</c:v>
                </c:pt>
                <c:pt idx="5346">
                  <c:v>71.595189673267342</c:v>
                </c:pt>
                <c:pt idx="5347">
                  <c:v>71.595542702970349</c:v>
                </c:pt>
                <c:pt idx="5348">
                  <c:v>71.596728643564376</c:v>
                </c:pt>
                <c:pt idx="5349">
                  <c:v>71.59702202970297</c:v>
                </c:pt>
                <c:pt idx="5350">
                  <c:v>71.598657376237611</c:v>
                </c:pt>
                <c:pt idx="5351">
                  <c:v>71.599704356435623</c:v>
                </c:pt>
                <c:pt idx="5352">
                  <c:v>71.601444514851494</c:v>
                </c:pt>
                <c:pt idx="5353">
                  <c:v>71.602431267326764</c:v>
                </c:pt>
                <c:pt idx="5354">
                  <c:v>71.603891772277237</c:v>
                </c:pt>
                <c:pt idx="5355">
                  <c:v>71.605816346534667</c:v>
                </c:pt>
                <c:pt idx="5356">
                  <c:v>71.608891455445516</c:v>
                </c:pt>
                <c:pt idx="5357">
                  <c:v>71.610815287128702</c:v>
                </c:pt>
                <c:pt idx="5358">
                  <c:v>71.613124217821778</c:v>
                </c:pt>
                <c:pt idx="5359">
                  <c:v>71.61443174257424</c:v>
                </c:pt>
                <c:pt idx="5360">
                  <c:v>71.617114782178234</c:v>
                </c:pt>
                <c:pt idx="5361">
                  <c:v>71.619059930693069</c:v>
                </c:pt>
                <c:pt idx="5362">
                  <c:v>71.621071326732675</c:v>
                </c:pt>
                <c:pt idx="5363">
                  <c:v>71.622493336633653</c:v>
                </c:pt>
                <c:pt idx="5364">
                  <c:v>71.623946425742531</c:v>
                </c:pt>
                <c:pt idx="5365">
                  <c:v>71.626440336633678</c:v>
                </c:pt>
                <c:pt idx="5366">
                  <c:v>71.63020987128715</c:v>
                </c:pt>
                <c:pt idx="5367">
                  <c:v>71.633594732673259</c:v>
                </c:pt>
                <c:pt idx="5368">
                  <c:v>71.636367059405956</c:v>
                </c:pt>
                <c:pt idx="5369">
                  <c:v>71.638273950495048</c:v>
                </c:pt>
                <c:pt idx="5370">
                  <c:v>71.639306772277195</c:v>
                </c:pt>
                <c:pt idx="5371">
                  <c:v>71.640921861386104</c:v>
                </c:pt>
                <c:pt idx="5372">
                  <c:v>71.643599643564357</c:v>
                </c:pt>
                <c:pt idx="5373">
                  <c:v>71.644432217821802</c:v>
                </c:pt>
                <c:pt idx="5374">
                  <c:v>71.646950405940629</c:v>
                </c:pt>
                <c:pt idx="5375">
                  <c:v>71.649879089108936</c:v>
                </c:pt>
                <c:pt idx="5376">
                  <c:v>71.651658782178231</c:v>
                </c:pt>
                <c:pt idx="5377">
                  <c:v>71.652539554455487</c:v>
                </c:pt>
                <c:pt idx="5378">
                  <c:v>71.654798544554481</c:v>
                </c:pt>
                <c:pt idx="5379">
                  <c:v>71.655748663366353</c:v>
                </c:pt>
                <c:pt idx="5380">
                  <c:v>71.657170306930695</c:v>
                </c:pt>
                <c:pt idx="5381">
                  <c:v>71.657881386138641</c:v>
                </c:pt>
                <c:pt idx="5382">
                  <c:v>71.660137574257419</c:v>
                </c:pt>
                <c:pt idx="5383">
                  <c:v>71.661948514851474</c:v>
                </c:pt>
                <c:pt idx="5384">
                  <c:v>71.663242178217828</c:v>
                </c:pt>
                <c:pt idx="5385">
                  <c:v>71.663749514851517</c:v>
                </c:pt>
                <c:pt idx="5386">
                  <c:v>71.666056425742596</c:v>
                </c:pt>
                <c:pt idx="5387">
                  <c:v>71.668205336633676</c:v>
                </c:pt>
                <c:pt idx="5388">
                  <c:v>71.670817118811868</c:v>
                </c:pt>
                <c:pt idx="5389">
                  <c:v>71.672009910891106</c:v>
                </c:pt>
                <c:pt idx="5390">
                  <c:v>71.673631801980193</c:v>
                </c:pt>
                <c:pt idx="5391">
                  <c:v>71.675469039603925</c:v>
                </c:pt>
                <c:pt idx="5392">
                  <c:v>71.677089128712879</c:v>
                </c:pt>
                <c:pt idx="5393">
                  <c:v>71.678040594059425</c:v>
                </c:pt>
                <c:pt idx="5394">
                  <c:v>71.679525128712854</c:v>
                </c:pt>
                <c:pt idx="5395">
                  <c:v>71.680218930693101</c:v>
                </c:pt>
                <c:pt idx="5396">
                  <c:v>71.681974346534687</c:v>
                </c:pt>
                <c:pt idx="5397">
                  <c:v>71.683594900990116</c:v>
                </c:pt>
                <c:pt idx="5398">
                  <c:v>71.684290425742574</c:v>
                </c:pt>
                <c:pt idx="5399">
                  <c:v>71.685149574257437</c:v>
                </c:pt>
                <c:pt idx="5400">
                  <c:v>71.685886445544583</c:v>
                </c:pt>
                <c:pt idx="5401">
                  <c:v>71.686275524752489</c:v>
                </c:pt>
                <c:pt idx="5402">
                  <c:v>71.687789871287137</c:v>
                </c:pt>
                <c:pt idx="5403">
                  <c:v>71.689415613861385</c:v>
                </c:pt>
                <c:pt idx="5404">
                  <c:v>71.690622811881227</c:v>
                </c:pt>
                <c:pt idx="5405">
                  <c:v>71.692502782178238</c:v>
                </c:pt>
                <c:pt idx="5406">
                  <c:v>71.694311138613884</c:v>
                </c:pt>
                <c:pt idx="5407">
                  <c:v>71.695563247524774</c:v>
                </c:pt>
                <c:pt idx="5408">
                  <c:v>71.697709881188118</c:v>
                </c:pt>
                <c:pt idx="5409">
                  <c:v>71.702122683168298</c:v>
                </c:pt>
                <c:pt idx="5410">
                  <c:v>71.703985000000003</c:v>
                </c:pt>
                <c:pt idx="5411">
                  <c:v>71.705416415841583</c:v>
                </c:pt>
                <c:pt idx="5412">
                  <c:v>71.707213504950488</c:v>
                </c:pt>
                <c:pt idx="5413">
                  <c:v>71.711747811881168</c:v>
                </c:pt>
                <c:pt idx="5414">
                  <c:v>71.716349455445524</c:v>
                </c:pt>
                <c:pt idx="5415">
                  <c:v>71.717973237623767</c:v>
                </c:pt>
                <c:pt idx="5416">
                  <c:v>71.720134425742586</c:v>
                </c:pt>
                <c:pt idx="5417">
                  <c:v>71.721081712871282</c:v>
                </c:pt>
                <c:pt idx="5418">
                  <c:v>71.722468841584174</c:v>
                </c:pt>
                <c:pt idx="5419">
                  <c:v>71.72330578217823</c:v>
                </c:pt>
                <c:pt idx="5420">
                  <c:v>71.724579534653444</c:v>
                </c:pt>
                <c:pt idx="5421">
                  <c:v>71.72511011881187</c:v>
                </c:pt>
                <c:pt idx="5422">
                  <c:v>71.726540198019805</c:v>
                </c:pt>
                <c:pt idx="5423">
                  <c:v>71.727882346534642</c:v>
                </c:pt>
                <c:pt idx="5424">
                  <c:v>71.729611891089121</c:v>
                </c:pt>
                <c:pt idx="5425">
                  <c:v>71.731355495049471</c:v>
                </c:pt>
                <c:pt idx="5426">
                  <c:v>71.733787425742563</c:v>
                </c:pt>
                <c:pt idx="5427">
                  <c:v>71.734735772277247</c:v>
                </c:pt>
                <c:pt idx="5428">
                  <c:v>71.736266940594035</c:v>
                </c:pt>
                <c:pt idx="5429">
                  <c:v>71.737733584158434</c:v>
                </c:pt>
                <c:pt idx="5430">
                  <c:v>71.74031286138613</c:v>
                </c:pt>
                <c:pt idx="5431">
                  <c:v>71.74145473267329</c:v>
                </c:pt>
                <c:pt idx="5432">
                  <c:v>71.742710000000017</c:v>
                </c:pt>
                <c:pt idx="5433">
                  <c:v>71.743691960396049</c:v>
                </c:pt>
                <c:pt idx="5434">
                  <c:v>71.747073980198039</c:v>
                </c:pt>
                <c:pt idx="5435">
                  <c:v>71.749661148514861</c:v>
                </c:pt>
                <c:pt idx="5436">
                  <c:v>71.752421346534661</c:v>
                </c:pt>
                <c:pt idx="5437">
                  <c:v>71.753484059405949</c:v>
                </c:pt>
                <c:pt idx="5438">
                  <c:v>71.754722663366323</c:v>
                </c:pt>
                <c:pt idx="5439">
                  <c:v>71.755294722772277</c:v>
                </c:pt>
                <c:pt idx="5440">
                  <c:v>71.756031346534641</c:v>
                </c:pt>
                <c:pt idx="5441">
                  <c:v>71.75637357425741</c:v>
                </c:pt>
                <c:pt idx="5442">
                  <c:v>71.75756159405941</c:v>
                </c:pt>
                <c:pt idx="5443">
                  <c:v>71.757851623762377</c:v>
                </c:pt>
                <c:pt idx="5444">
                  <c:v>71.759563980198024</c:v>
                </c:pt>
                <c:pt idx="5445">
                  <c:v>71.761472712871281</c:v>
                </c:pt>
                <c:pt idx="5446">
                  <c:v>71.763505247524748</c:v>
                </c:pt>
                <c:pt idx="5447">
                  <c:v>71.764784940594041</c:v>
                </c:pt>
                <c:pt idx="5448">
                  <c:v>71.767046792079185</c:v>
                </c:pt>
                <c:pt idx="5449">
                  <c:v>71.768683485148514</c:v>
                </c:pt>
                <c:pt idx="5450">
                  <c:v>71.77193321782174</c:v>
                </c:pt>
                <c:pt idx="5451">
                  <c:v>71.774974029702989</c:v>
                </c:pt>
                <c:pt idx="5452">
                  <c:v>71.777769881188149</c:v>
                </c:pt>
                <c:pt idx="5453">
                  <c:v>71.780029980197995</c:v>
                </c:pt>
                <c:pt idx="5454">
                  <c:v>71.78261508910893</c:v>
                </c:pt>
                <c:pt idx="5455">
                  <c:v>71.785490079207918</c:v>
                </c:pt>
                <c:pt idx="5456">
                  <c:v>71.787612534653462</c:v>
                </c:pt>
                <c:pt idx="5457">
                  <c:v>71.789026198019798</c:v>
                </c:pt>
                <c:pt idx="5458">
                  <c:v>71.790929148514849</c:v>
                </c:pt>
                <c:pt idx="5459">
                  <c:v>71.792480782178259</c:v>
                </c:pt>
                <c:pt idx="5460">
                  <c:v>71.79463057425744</c:v>
                </c:pt>
                <c:pt idx="5461">
                  <c:v>71.796379702970299</c:v>
                </c:pt>
                <c:pt idx="5462">
                  <c:v>71.797292138613884</c:v>
                </c:pt>
                <c:pt idx="5463">
                  <c:v>71.797851009900953</c:v>
                </c:pt>
                <c:pt idx="5464">
                  <c:v>71.798858445544539</c:v>
                </c:pt>
                <c:pt idx="5465">
                  <c:v>71.800323504950484</c:v>
                </c:pt>
                <c:pt idx="5466">
                  <c:v>71.802398801980203</c:v>
                </c:pt>
                <c:pt idx="5467">
                  <c:v>71.804775376237615</c:v>
                </c:pt>
                <c:pt idx="5468">
                  <c:v>71.806451257425792</c:v>
                </c:pt>
                <c:pt idx="5469">
                  <c:v>71.807819277227736</c:v>
                </c:pt>
                <c:pt idx="5470">
                  <c:v>71.809472316831659</c:v>
                </c:pt>
                <c:pt idx="5471">
                  <c:v>71.809838851485139</c:v>
                </c:pt>
                <c:pt idx="5472">
                  <c:v>71.81157544554452</c:v>
                </c:pt>
                <c:pt idx="5473">
                  <c:v>71.812701356435639</c:v>
                </c:pt>
                <c:pt idx="5474">
                  <c:v>71.814096445544564</c:v>
                </c:pt>
                <c:pt idx="5475">
                  <c:v>71.815004297029716</c:v>
                </c:pt>
                <c:pt idx="5476">
                  <c:v>71.817454762376229</c:v>
                </c:pt>
                <c:pt idx="5477">
                  <c:v>71.819357712871266</c:v>
                </c:pt>
                <c:pt idx="5478">
                  <c:v>71.821139188118806</c:v>
                </c:pt>
                <c:pt idx="5479">
                  <c:v>71.82254489108908</c:v>
                </c:pt>
                <c:pt idx="5480">
                  <c:v>71.823624029702955</c:v>
                </c:pt>
                <c:pt idx="5481">
                  <c:v>71.825441534653464</c:v>
                </c:pt>
                <c:pt idx="5482">
                  <c:v>71.82661272277231</c:v>
                </c:pt>
                <c:pt idx="5483">
                  <c:v>71.828369118811878</c:v>
                </c:pt>
                <c:pt idx="5484">
                  <c:v>71.830342495049536</c:v>
                </c:pt>
                <c:pt idx="5485">
                  <c:v>71.831536762376231</c:v>
                </c:pt>
                <c:pt idx="5486">
                  <c:v>71.834248930693064</c:v>
                </c:pt>
                <c:pt idx="5487">
                  <c:v>71.834906029702964</c:v>
                </c:pt>
                <c:pt idx="5488">
                  <c:v>71.83811430693072</c:v>
                </c:pt>
                <c:pt idx="5489">
                  <c:v>71.839087445544564</c:v>
                </c:pt>
                <c:pt idx="5490">
                  <c:v>71.841378069306927</c:v>
                </c:pt>
                <c:pt idx="5491">
                  <c:v>71.843085287128758</c:v>
                </c:pt>
                <c:pt idx="5492">
                  <c:v>71.84503466336632</c:v>
                </c:pt>
                <c:pt idx="5493">
                  <c:v>71.845260673267305</c:v>
                </c:pt>
                <c:pt idx="5494">
                  <c:v>71.846819792079202</c:v>
                </c:pt>
                <c:pt idx="5495">
                  <c:v>71.846966920792056</c:v>
                </c:pt>
                <c:pt idx="5496">
                  <c:v>71.848513118811837</c:v>
                </c:pt>
                <c:pt idx="5497">
                  <c:v>71.850102405940589</c:v>
                </c:pt>
                <c:pt idx="5498">
                  <c:v>71.852247752475236</c:v>
                </c:pt>
                <c:pt idx="5499">
                  <c:v>71.853171772277221</c:v>
                </c:pt>
                <c:pt idx="5500">
                  <c:v>71.853987594059362</c:v>
                </c:pt>
                <c:pt idx="5501">
                  <c:v>71.854876970297042</c:v>
                </c:pt>
                <c:pt idx="5502">
                  <c:v>71.856356663366341</c:v>
                </c:pt>
                <c:pt idx="5503">
                  <c:v>71.857740277227691</c:v>
                </c:pt>
                <c:pt idx="5504">
                  <c:v>71.859769108910882</c:v>
                </c:pt>
                <c:pt idx="5505">
                  <c:v>71.860855069306922</c:v>
                </c:pt>
                <c:pt idx="5506">
                  <c:v>71.862669910891071</c:v>
                </c:pt>
                <c:pt idx="5507">
                  <c:v>71.864076980198035</c:v>
                </c:pt>
                <c:pt idx="5508">
                  <c:v>71.865113069306929</c:v>
                </c:pt>
                <c:pt idx="5509">
                  <c:v>71.866994940594097</c:v>
                </c:pt>
                <c:pt idx="5510">
                  <c:v>71.86971858415842</c:v>
                </c:pt>
                <c:pt idx="5511">
                  <c:v>71.870920158415828</c:v>
                </c:pt>
                <c:pt idx="5512">
                  <c:v>71.87284014851484</c:v>
                </c:pt>
                <c:pt idx="5513">
                  <c:v>71.874153485148511</c:v>
                </c:pt>
                <c:pt idx="5514">
                  <c:v>71.87611783168316</c:v>
                </c:pt>
                <c:pt idx="5515">
                  <c:v>71.877090366336631</c:v>
                </c:pt>
                <c:pt idx="5516">
                  <c:v>71.878130455445557</c:v>
                </c:pt>
                <c:pt idx="5517">
                  <c:v>71.878418702970308</c:v>
                </c:pt>
                <c:pt idx="5518">
                  <c:v>71.879080287128687</c:v>
                </c:pt>
                <c:pt idx="5519">
                  <c:v>71.879393722772249</c:v>
                </c:pt>
                <c:pt idx="5520">
                  <c:v>71.880376029702973</c:v>
                </c:pt>
                <c:pt idx="5521">
                  <c:v>71.880679237623767</c:v>
                </c:pt>
                <c:pt idx="5522">
                  <c:v>71.881829712871308</c:v>
                </c:pt>
                <c:pt idx="5523">
                  <c:v>71.882310841584157</c:v>
                </c:pt>
                <c:pt idx="5524">
                  <c:v>71.884247613861405</c:v>
                </c:pt>
                <c:pt idx="5525">
                  <c:v>71.886371920792101</c:v>
                </c:pt>
                <c:pt idx="5526">
                  <c:v>71.887994405940603</c:v>
                </c:pt>
                <c:pt idx="5527">
                  <c:v>71.889410851485124</c:v>
                </c:pt>
                <c:pt idx="5528">
                  <c:v>71.891345673267352</c:v>
                </c:pt>
                <c:pt idx="5529">
                  <c:v>71.893052653465347</c:v>
                </c:pt>
                <c:pt idx="5530">
                  <c:v>71.894504673267335</c:v>
                </c:pt>
                <c:pt idx="5531">
                  <c:v>71.895482980198025</c:v>
                </c:pt>
                <c:pt idx="5532">
                  <c:v>71.898029396039604</c:v>
                </c:pt>
                <c:pt idx="5533">
                  <c:v>71.899115138613851</c:v>
                </c:pt>
                <c:pt idx="5534">
                  <c:v>71.900591346534625</c:v>
                </c:pt>
                <c:pt idx="5535">
                  <c:v>71.90177906930694</c:v>
                </c:pt>
                <c:pt idx="5536">
                  <c:v>71.903896673267312</c:v>
                </c:pt>
                <c:pt idx="5537">
                  <c:v>71.904843841584139</c:v>
                </c:pt>
                <c:pt idx="5538">
                  <c:v>71.906384009900961</c:v>
                </c:pt>
                <c:pt idx="5539">
                  <c:v>71.907694297029707</c:v>
                </c:pt>
                <c:pt idx="5540">
                  <c:v>71.908766049504948</c:v>
                </c:pt>
                <c:pt idx="5541">
                  <c:v>71.909848435643568</c:v>
                </c:pt>
                <c:pt idx="5542">
                  <c:v>71.911676475247532</c:v>
                </c:pt>
                <c:pt idx="5543">
                  <c:v>71.912841772277233</c:v>
                </c:pt>
                <c:pt idx="5544">
                  <c:v>71.914617257425746</c:v>
                </c:pt>
                <c:pt idx="5545">
                  <c:v>71.916745990099002</c:v>
                </c:pt>
                <c:pt idx="5546">
                  <c:v>71.918306099009911</c:v>
                </c:pt>
                <c:pt idx="5547">
                  <c:v>71.920284900990112</c:v>
                </c:pt>
                <c:pt idx="5548">
                  <c:v>71.922030663366343</c:v>
                </c:pt>
                <c:pt idx="5549">
                  <c:v>71.923317306930699</c:v>
                </c:pt>
                <c:pt idx="5550">
                  <c:v>71.925114891089109</c:v>
                </c:pt>
                <c:pt idx="5551">
                  <c:v>71.925608495049488</c:v>
                </c:pt>
                <c:pt idx="5552">
                  <c:v>71.926815742574249</c:v>
                </c:pt>
                <c:pt idx="5553">
                  <c:v>71.928271881188081</c:v>
                </c:pt>
                <c:pt idx="5554">
                  <c:v>71.930063653465339</c:v>
                </c:pt>
                <c:pt idx="5555">
                  <c:v>71.932107306930689</c:v>
                </c:pt>
                <c:pt idx="5556">
                  <c:v>71.93481502970296</c:v>
                </c:pt>
                <c:pt idx="5557">
                  <c:v>71.938386336633656</c:v>
                </c:pt>
                <c:pt idx="5558">
                  <c:v>71.942695594059401</c:v>
                </c:pt>
                <c:pt idx="5559">
                  <c:v>71.946310465346542</c:v>
                </c:pt>
                <c:pt idx="5560">
                  <c:v>71.949401287128737</c:v>
                </c:pt>
                <c:pt idx="5561">
                  <c:v>71.95088768316829</c:v>
                </c:pt>
                <c:pt idx="5562">
                  <c:v>71.952097871287123</c:v>
                </c:pt>
                <c:pt idx="5563">
                  <c:v>71.953333019801974</c:v>
                </c:pt>
                <c:pt idx="5564">
                  <c:v>71.954859782178218</c:v>
                </c:pt>
                <c:pt idx="5565">
                  <c:v>71.955512841584166</c:v>
                </c:pt>
                <c:pt idx="5566">
                  <c:v>71.957574198019799</c:v>
                </c:pt>
                <c:pt idx="5567">
                  <c:v>71.958855425742541</c:v>
                </c:pt>
                <c:pt idx="5568">
                  <c:v>71.960109386138612</c:v>
                </c:pt>
                <c:pt idx="5569">
                  <c:v>71.96150947524751</c:v>
                </c:pt>
                <c:pt idx="5570">
                  <c:v>71.962659940594079</c:v>
                </c:pt>
                <c:pt idx="5571">
                  <c:v>71.963154613861406</c:v>
                </c:pt>
                <c:pt idx="5572">
                  <c:v>71.965564198019834</c:v>
                </c:pt>
                <c:pt idx="5573">
                  <c:v>71.966715653465357</c:v>
                </c:pt>
                <c:pt idx="5574">
                  <c:v>71.96848816831681</c:v>
                </c:pt>
                <c:pt idx="5575">
                  <c:v>71.969824603960433</c:v>
                </c:pt>
                <c:pt idx="5576">
                  <c:v>71.971488990099033</c:v>
                </c:pt>
                <c:pt idx="5577">
                  <c:v>71.973021554455443</c:v>
                </c:pt>
                <c:pt idx="5578">
                  <c:v>71.975267326732691</c:v>
                </c:pt>
                <c:pt idx="5579">
                  <c:v>71.977205920792088</c:v>
                </c:pt>
                <c:pt idx="5580">
                  <c:v>71.978527960396022</c:v>
                </c:pt>
                <c:pt idx="5581">
                  <c:v>71.979608910891116</c:v>
                </c:pt>
                <c:pt idx="5582">
                  <c:v>71.98089465346537</c:v>
                </c:pt>
                <c:pt idx="5583">
                  <c:v>71.982648554455452</c:v>
                </c:pt>
                <c:pt idx="5584">
                  <c:v>71.983353237623774</c:v>
                </c:pt>
                <c:pt idx="5585">
                  <c:v>71.983426396039619</c:v>
                </c:pt>
                <c:pt idx="5586">
                  <c:v>71.98369723762373</c:v>
                </c:pt>
                <c:pt idx="5587">
                  <c:v>71.983988871287124</c:v>
                </c:pt>
                <c:pt idx="5588">
                  <c:v>71.984885257425745</c:v>
                </c:pt>
                <c:pt idx="5589">
                  <c:v>71.98520717821782</c:v>
                </c:pt>
                <c:pt idx="5590">
                  <c:v>71.986616000000012</c:v>
                </c:pt>
                <c:pt idx="5591">
                  <c:v>71.988449564356429</c:v>
                </c:pt>
                <c:pt idx="5592">
                  <c:v>71.990296534653439</c:v>
                </c:pt>
                <c:pt idx="5593">
                  <c:v>71.991133069306926</c:v>
                </c:pt>
                <c:pt idx="5594">
                  <c:v>71.991722326732685</c:v>
                </c:pt>
                <c:pt idx="5595">
                  <c:v>71.99244868316832</c:v>
                </c:pt>
                <c:pt idx="5596">
                  <c:v>71.993509891089147</c:v>
                </c:pt>
                <c:pt idx="5597">
                  <c:v>71.994460544554471</c:v>
                </c:pt>
                <c:pt idx="5598">
                  <c:v>71.996051603960424</c:v>
                </c:pt>
                <c:pt idx="5599">
                  <c:v>71.997313910891108</c:v>
                </c:pt>
                <c:pt idx="5600">
                  <c:v>71.99828112871289</c:v>
                </c:pt>
                <c:pt idx="5601">
                  <c:v>71.999751762376235</c:v>
                </c:pt>
                <c:pt idx="5602">
                  <c:v>72.000390148514882</c:v>
                </c:pt>
                <c:pt idx="5603">
                  <c:v>72.001454178217813</c:v>
                </c:pt>
                <c:pt idx="5604">
                  <c:v>72.002579396039593</c:v>
                </c:pt>
                <c:pt idx="5605">
                  <c:v>72.002679683168282</c:v>
                </c:pt>
                <c:pt idx="5606">
                  <c:v>72.002686801980232</c:v>
                </c:pt>
                <c:pt idx="5607">
                  <c:v>72.002501168316826</c:v>
                </c:pt>
                <c:pt idx="5608">
                  <c:v>72.002832198019803</c:v>
                </c:pt>
                <c:pt idx="5609">
                  <c:v>72.002179445544556</c:v>
                </c:pt>
                <c:pt idx="5610">
                  <c:v>72.002235524752464</c:v>
                </c:pt>
                <c:pt idx="5611">
                  <c:v>72.001122633663371</c:v>
                </c:pt>
                <c:pt idx="5612">
                  <c:v>72.000474099009892</c:v>
                </c:pt>
                <c:pt idx="5613">
                  <c:v>71.999165059405954</c:v>
                </c:pt>
                <c:pt idx="5614">
                  <c:v>71.999308475247531</c:v>
                </c:pt>
                <c:pt idx="5615">
                  <c:v>71.999366366336659</c:v>
                </c:pt>
                <c:pt idx="5616">
                  <c:v>72.001798910891083</c:v>
                </c:pt>
                <c:pt idx="5617">
                  <c:v>72.003914128712879</c:v>
                </c:pt>
                <c:pt idx="5618">
                  <c:v>72.00914330693071</c:v>
                </c:pt>
                <c:pt idx="5619">
                  <c:v>72.012865089108899</c:v>
                </c:pt>
                <c:pt idx="5620">
                  <c:v>72.015243158415828</c:v>
                </c:pt>
                <c:pt idx="5621">
                  <c:v>72.014531019801979</c:v>
                </c:pt>
                <c:pt idx="5622">
                  <c:v>72.01343013861387</c:v>
                </c:pt>
                <c:pt idx="5623">
                  <c:v>72.010052653465337</c:v>
                </c:pt>
                <c:pt idx="5624">
                  <c:v>72.008439316831641</c:v>
                </c:pt>
                <c:pt idx="5625">
                  <c:v>72.007732623762379</c:v>
                </c:pt>
                <c:pt idx="5626">
                  <c:v>72.009435287128682</c:v>
                </c:pt>
                <c:pt idx="5627">
                  <c:v>72.017010207920777</c:v>
                </c:pt>
                <c:pt idx="5628">
                  <c:v>72.02090482178221</c:v>
                </c:pt>
                <c:pt idx="5629">
                  <c:v>72.025911732673251</c:v>
                </c:pt>
                <c:pt idx="5630">
                  <c:v>72.028331029702969</c:v>
                </c:pt>
                <c:pt idx="5631">
                  <c:v>72.029373207920813</c:v>
                </c:pt>
                <c:pt idx="5632">
                  <c:v>72.029560554455458</c:v>
                </c:pt>
                <c:pt idx="5633">
                  <c:v>72.029196623762374</c:v>
                </c:pt>
                <c:pt idx="5634">
                  <c:v>72.031053742574272</c:v>
                </c:pt>
                <c:pt idx="5635">
                  <c:v>72.034596029702968</c:v>
                </c:pt>
                <c:pt idx="5636">
                  <c:v>72.038384376237602</c:v>
                </c:pt>
                <c:pt idx="5637">
                  <c:v>72.040667435643584</c:v>
                </c:pt>
                <c:pt idx="5638">
                  <c:v>72.043061049504971</c:v>
                </c:pt>
                <c:pt idx="5639">
                  <c:v>72.045567059405926</c:v>
                </c:pt>
                <c:pt idx="5640">
                  <c:v>72.050219752475229</c:v>
                </c:pt>
                <c:pt idx="5641">
                  <c:v>72.054773851485137</c:v>
                </c:pt>
                <c:pt idx="5642">
                  <c:v>72.057491762376273</c:v>
                </c:pt>
                <c:pt idx="5643">
                  <c:v>72.06019127722773</c:v>
                </c:pt>
                <c:pt idx="5644">
                  <c:v>72.06244099009902</c:v>
                </c:pt>
                <c:pt idx="5645">
                  <c:v>72.063029841584139</c:v>
                </c:pt>
                <c:pt idx="5646">
                  <c:v>72.063427009900991</c:v>
                </c:pt>
                <c:pt idx="5647">
                  <c:v>72.063528811881184</c:v>
                </c:pt>
                <c:pt idx="5648">
                  <c:v>72.064708396039563</c:v>
                </c:pt>
                <c:pt idx="5649">
                  <c:v>72.067217079207921</c:v>
                </c:pt>
                <c:pt idx="5650">
                  <c:v>72.069343811881183</c:v>
                </c:pt>
                <c:pt idx="5651">
                  <c:v>72.07181771287128</c:v>
                </c:pt>
                <c:pt idx="5652">
                  <c:v>72.075220118811885</c:v>
                </c:pt>
                <c:pt idx="5653">
                  <c:v>72.077365326732675</c:v>
                </c:pt>
                <c:pt idx="5654">
                  <c:v>72.080886277227748</c:v>
                </c:pt>
                <c:pt idx="5655">
                  <c:v>72.082205673267325</c:v>
                </c:pt>
                <c:pt idx="5656">
                  <c:v>72.082802425742585</c:v>
                </c:pt>
                <c:pt idx="5657">
                  <c:v>72.083177386138601</c:v>
                </c:pt>
                <c:pt idx="5658">
                  <c:v>72.083383217821776</c:v>
                </c:pt>
                <c:pt idx="5659">
                  <c:v>72.084306841584166</c:v>
                </c:pt>
                <c:pt idx="5660">
                  <c:v>72.085857534653485</c:v>
                </c:pt>
                <c:pt idx="5661">
                  <c:v>72.088356564356445</c:v>
                </c:pt>
                <c:pt idx="5662">
                  <c:v>72.09056800990102</c:v>
                </c:pt>
                <c:pt idx="5663">
                  <c:v>72.093188138613826</c:v>
                </c:pt>
                <c:pt idx="5664">
                  <c:v>72.094430148514846</c:v>
                </c:pt>
                <c:pt idx="5665">
                  <c:v>72.094883811881203</c:v>
                </c:pt>
                <c:pt idx="5666">
                  <c:v>72.095529940594048</c:v>
                </c:pt>
                <c:pt idx="5667">
                  <c:v>72.09556143564356</c:v>
                </c:pt>
                <c:pt idx="5668">
                  <c:v>72.097176178217836</c:v>
                </c:pt>
                <c:pt idx="5669">
                  <c:v>72.097710683168302</c:v>
                </c:pt>
                <c:pt idx="5670">
                  <c:v>72.099494999999976</c:v>
                </c:pt>
                <c:pt idx="5671">
                  <c:v>72.100840118811888</c:v>
                </c:pt>
                <c:pt idx="5672">
                  <c:v>72.102176594059443</c:v>
                </c:pt>
                <c:pt idx="5673">
                  <c:v>72.102990227722771</c:v>
                </c:pt>
                <c:pt idx="5674">
                  <c:v>72.103788346534628</c:v>
                </c:pt>
                <c:pt idx="5675">
                  <c:v>72.10461007920793</c:v>
                </c:pt>
                <c:pt idx="5676">
                  <c:v>72.106102891089122</c:v>
                </c:pt>
                <c:pt idx="5677">
                  <c:v>72.107486603960368</c:v>
                </c:pt>
                <c:pt idx="5678">
                  <c:v>72.109695732673259</c:v>
                </c:pt>
                <c:pt idx="5679">
                  <c:v>72.111996485148524</c:v>
                </c:pt>
                <c:pt idx="5680">
                  <c:v>72.113544663366341</c:v>
                </c:pt>
                <c:pt idx="5681">
                  <c:v>72.114515198019802</c:v>
                </c:pt>
                <c:pt idx="5682">
                  <c:v>72.115263356435591</c:v>
                </c:pt>
                <c:pt idx="5683">
                  <c:v>72.115649514851484</c:v>
                </c:pt>
                <c:pt idx="5684">
                  <c:v>72.116576574257408</c:v>
                </c:pt>
                <c:pt idx="5685">
                  <c:v>72.116441277227736</c:v>
                </c:pt>
                <c:pt idx="5686">
                  <c:v>72.116780178217809</c:v>
                </c:pt>
                <c:pt idx="5687">
                  <c:v>72.117880227722722</c:v>
                </c:pt>
                <c:pt idx="5688">
                  <c:v>72.119986544554436</c:v>
                </c:pt>
                <c:pt idx="5689">
                  <c:v>72.120152425742589</c:v>
                </c:pt>
                <c:pt idx="5690">
                  <c:v>72.120924980198012</c:v>
                </c:pt>
                <c:pt idx="5691">
                  <c:v>72.121579782178259</c:v>
                </c:pt>
                <c:pt idx="5692">
                  <c:v>72.122732336633675</c:v>
                </c:pt>
                <c:pt idx="5693">
                  <c:v>72.123919782178234</c:v>
                </c:pt>
                <c:pt idx="5694">
                  <c:v>72.124504405940613</c:v>
                </c:pt>
                <c:pt idx="5695">
                  <c:v>72.12493422772279</c:v>
                </c:pt>
                <c:pt idx="5696">
                  <c:v>72.126417960396026</c:v>
                </c:pt>
                <c:pt idx="5697">
                  <c:v>72.127231118811878</c:v>
                </c:pt>
                <c:pt idx="5698">
                  <c:v>72.128234683168287</c:v>
                </c:pt>
                <c:pt idx="5699">
                  <c:v>72.130085782178242</c:v>
                </c:pt>
                <c:pt idx="5700">
                  <c:v>72.131769425742604</c:v>
                </c:pt>
                <c:pt idx="5701">
                  <c:v>72.132399336633668</c:v>
                </c:pt>
                <c:pt idx="5702">
                  <c:v>72.133075277227718</c:v>
                </c:pt>
                <c:pt idx="5703">
                  <c:v>72.134191247524726</c:v>
                </c:pt>
                <c:pt idx="5704">
                  <c:v>72.135353386138632</c:v>
                </c:pt>
                <c:pt idx="5705">
                  <c:v>72.136257396039611</c:v>
                </c:pt>
                <c:pt idx="5706">
                  <c:v>72.136254267326734</c:v>
                </c:pt>
                <c:pt idx="5707">
                  <c:v>72.136916366336621</c:v>
                </c:pt>
                <c:pt idx="5708">
                  <c:v>72.136972821782194</c:v>
                </c:pt>
                <c:pt idx="5709">
                  <c:v>72.137710138613855</c:v>
                </c:pt>
                <c:pt idx="5710">
                  <c:v>72.138460257425734</c:v>
                </c:pt>
                <c:pt idx="5711">
                  <c:v>72.138997366336625</c:v>
                </c:pt>
                <c:pt idx="5712">
                  <c:v>72.139844287128682</c:v>
                </c:pt>
                <c:pt idx="5713">
                  <c:v>72.141036594059372</c:v>
                </c:pt>
                <c:pt idx="5714">
                  <c:v>72.143063049504946</c:v>
                </c:pt>
                <c:pt idx="5715">
                  <c:v>72.145342821782179</c:v>
                </c:pt>
                <c:pt idx="5716">
                  <c:v>72.146759089108897</c:v>
                </c:pt>
                <c:pt idx="5717">
                  <c:v>72.146960633663369</c:v>
                </c:pt>
                <c:pt idx="5718">
                  <c:v>72.14860616831686</c:v>
                </c:pt>
                <c:pt idx="5719">
                  <c:v>72.14847273267327</c:v>
                </c:pt>
                <c:pt idx="5720">
                  <c:v>72.149133999999975</c:v>
                </c:pt>
                <c:pt idx="5721">
                  <c:v>72.148990970297035</c:v>
                </c:pt>
                <c:pt idx="5722">
                  <c:v>72.149939079207911</c:v>
                </c:pt>
                <c:pt idx="5723">
                  <c:v>72.149997128712883</c:v>
                </c:pt>
                <c:pt idx="5724">
                  <c:v>72.150271534653456</c:v>
                </c:pt>
                <c:pt idx="5725">
                  <c:v>72.151046960396087</c:v>
                </c:pt>
                <c:pt idx="5726">
                  <c:v>72.1511955742574</c:v>
                </c:pt>
                <c:pt idx="5727">
                  <c:v>72.152253920792091</c:v>
                </c:pt>
                <c:pt idx="5728">
                  <c:v>72.15449540594058</c:v>
                </c:pt>
                <c:pt idx="5729">
                  <c:v>72.154887653465352</c:v>
                </c:pt>
                <c:pt idx="5730">
                  <c:v>72.155387574257418</c:v>
                </c:pt>
                <c:pt idx="5731">
                  <c:v>72.158009712871305</c:v>
                </c:pt>
                <c:pt idx="5732">
                  <c:v>72.161176623762401</c:v>
                </c:pt>
                <c:pt idx="5733">
                  <c:v>72.162640564356437</c:v>
                </c:pt>
                <c:pt idx="5734">
                  <c:v>72.163774643564352</c:v>
                </c:pt>
                <c:pt idx="5735">
                  <c:v>72.16452285148516</c:v>
                </c:pt>
                <c:pt idx="5736">
                  <c:v>72.166069485148498</c:v>
                </c:pt>
                <c:pt idx="5737">
                  <c:v>72.167050653465367</c:v>
                </c:pt>
                <c:pt idx="5738">
                  <c:v>72.168661851485126</c:v>
                </c:pt>
                <c:pt idx="5739">
                  <c:v>72.170743792079165</c:v>
                </c:pt>
                <c:pt idx="5740">
                  <c:v>72.172508099009889</c:v>
                </c:pt>
                <c:pt idx="5741">
                  <c:v>72.173476603960424</c:v>
                </c:pt>
                <c:pt idx="5742">
                  <c:v>72.175072277227713</c:v>
                </c:pt>
                <c:pt idx="5743">
                  <c:v>72.17558113861385</c:v>
                </c:pt>
                <c:pt idx="5744">
                  <c:v>72.176386247524761</c:v>
                </c:pt>
                <c:pt idx="5745">
                  <c:v>72.176648920792076</c:v>
                </c:pt>
                <c:pt idx="5746">
                  <c:v>72.177343465346567</c:v>
                </c:pt>
                <c:pt idx="5747">
                  <c:v>72.177731851485134</c:v>
                </c:pt>
                <c:pt idx="5748">
                  <c:v>72.179259287128687</c:v>
                </c:pt>
                <c:pt idx="5749">
                  <c:v>72.180511772277214</c:v>
                </c:pt>
                <c:pt idx="5750">
                  <c:v>72.182191029702963</c:v>
                </c:pt>
                <c:pt idx="5751">
                  <c:v>72.184227425742577</c:v>
                </c:pt>
                <c:pt idx="5752">
                  <c:v>72.185764495049511</c:v>
                </c:pt>
                <c:pt idx="5753">
                  <c:v>72.186635336633657</c:v>
                </c:pt>
                <c:pt idx="5754">
                  <c:v>72.188004148514864</c:v>
                </c:pt>
                <c:pt idx="5755">
                  <c:v>72.189755554455445</c:v>
                </c:pt>
                <c:pt idx="5756">
                  <c:v>72.191638356435661</c:v>
                </c:pt>
                <c:pt idx="5757">
                  <c:v>72.192950782178215</c:v>
                </c:pt>
                <c:pt idx="5758">
                  <c:v>72.194511940594055</c:v>
                </c:pt>
                <c:pt idx="5759">
                  <c:v>72.194847198019815</c:v>
                </c:pt>
                <c:pt idx="5760">
                  <c:v>72.195026198019775</c:v>
                </c:pt>
                <c:pt idx="5761">
                  <c:v>72.19506562376236</c:v>
                </c:pt>
                <c:pt idx="5762">
                  <c:v>72.195863772277278</c:v>
                </c:pt>
                <c:pt idx="5763">
                  <c:v>72.197214346534665</c:v>
                </c:pt>
                <c:pt idx="5764">
                  <c:v>72.199295950495028</c:v>
                </c:pt>
                <c:pt idx="5765">
                  <c:v>72.201285693069309</c:v>
                </c:pt>
                <c:pt idx="5766">
                  <c:v>72.203772712871285</c:v>
                </c:pt>
                <c:pt idx="5767">
                  <c:v>72.205169673267321</c:v>
                </c:pt>
                <c:pt idx="5768">
                  <c:v>72.206229049504941</c:v>
                </c:pt>
                <c:pt idx="5769">
                  <c:v>72.206653584158445</c:v>
                </c:pt>
                <c:pt idx="5770">
                  <c:v>72.207169782178198</c:v>
                </c:pt>
                <c:pt idx="5771">
                  <c:v>72.207263237623764</c:v>
                </c:pt>
                <c:pt idx="5772">
                  <c:v>72.207757346534663</c:v>
                </c:pt>
                <c:pt idx="5773">
                  <c:v>72.208236960396064</c:v>
                </c:pt>
                <c:pt idx="5774">
                  <c:v>72.208991168316857</c:v>
                </c:pt>
                <c:pt idx="5775">
                  <c:v>72.209017594059404</c:v>
                </c:pt>
                <c:pt idx="5776">
                  <c:v>72.210281821782175</c:v>
                </c:pt>
                <c:pt idx="5777">
                  <c:v>72.21089672277229</c:v>
                </c:pt>
                <c:pt idx="5778">
                  <c:v>72.212460465346552</c:v>
                </c:pt>
                <c:pt idx="5779">
                  <c:v>72.21382335643564</c:v>
                </c:pt>
                <c:pt idx="5780">
                  <c:v>72.214610148514822</c:v>
                </c:pt>
                <c:pt idx="5781">
                  <c:v>72.214840732673267</c:v>
                </c:pt>
                <c:pt idx="5782">
                  <c:v>72.216954821782181</c:v>
                </c:pt>
                <c:pt idx="5783">
                  <c:v>72.219623554455438</c:v>
                </c:pt>
                <c:pt idx="5784">
                  <c:v>72.221916574257421</c:v>
                </c:pt>
                <c:pt idx="5785">
                  <c:v>72.222728495049466</c:v>
                </c:pt>
                <c:pt idx="5786">
                  <c:v>72.223879841584179</c:v>
                </c:pt>
                <c:pt idx="5787">
                  <c:v>72.223989801980196</c:v>
                </c:pt>
                <c:pt idx="5788">
                  <c:v>72.224979792079196</c:v>
                </c:pt>
                <c:pt idx="5789">
                  <c:v>72.22625628712872</c:v>
                </c:pt>
                <c:pt idx="5790">
                  <c:v>72.227222336633673</c:v>
                </c:pt>
                <c:pt idx="5791">
                  <c:v>72.228577108910883</c:v>
                </c:pt>
                <c:pt idx="5792">
                  <c:v>72.2302174752475</c:v>
                </c:pt>
                <c:pt idx="5793">
                  <c:v>72.230776287128734</c:v>
                </c:pt>
                <c:pt idx="5794">
                  <c:v>72.2327120792079</c:v>
                </c:pt>
                <c:pt idx="5795">
                  <c:v>72.233876207920787</c:v>
                </c:pt>
                <c:pt idx="5796">
                  <c:v>72.234988683168339</c:v>
                </c:pt>
                <c:pt idx="5797">
                  <c:v>72.235130099009893</c:v>
                </c:pt>
                <c:pt idx="5798">
                  <c:v>72.235919643564344</c:v>
                </c:pt>
                <c:pt idx="5799">
                  <c:v>72.236682099009911</c:v>
                </c:pt>
                <c:pt idx="5800">
                  <c:v>72.238058524752461</c:v>
                </c:pt>
                <c:pt idx="5801">
                  <c:v>72.238864891089122</c:v>
                </c:pt>
                <c:pt idx="5802">
                  <c:v>72.239650336633673</c:v>
                </c:pt>
                <c:pt idx="5803">
                  <c:v>72.23960638613859</c:v>
                </c:pt>
                <c:pt idx="5804">
                  <c:v>72.240475772277236</c:v>
                </c:pt>
                <c:pt idx="5805">
                  <c:v>72.240911871287111</c:v>
                </c:pt>
                <c:pt idx="5806">
                  <c:v>72.241227999999992</c:v>
                </c:pt>
                <c:pt idx="5807">
                  <c:v>72.241355524752464</c:v>
                </c:pt>
                <c:pt idx="5808">
                  <c:v>72.242433475247523</c:v>
                </c:pt>
                <c:pt idx="5809">
                  <c:v>72.242943148514854</c:v>
                </c:pt>
                <c:pt idx="5810">
                  <c:v>72.243648049504927</c:v>
                </c:pt>
                <c:pt idx="5811">
                  <c:v>72.244610574257436</c:v>
                </c:pt>
                <c:pt idx="5812">
                  <c:v>72.246151554455452</c:v>
                </c:pt>
                <c:pt idx="5813">
                  <c:v>72.247650643564342</c:v>
                </c:pt>
                <c:pt idx="5814">
                  <c:v>72.248337277227733</c:v>
                </c:pt>
                <c:pt idx="5815">
                  <c:v>72.248844257425731</c:v>
                </c:pt>
                <c:pt idx="5816">
                  <c:v>72.25021905940595</c:v>
                </c:pt>
                <c:pt idx="5817">
                  <c:v>72.251676386138612</c:v>
                </c:pt>
                <c:pt idx="5818">
                  <c:v>72.252281762376271</c:v>
                </c:pt>
                <c:pt idx="5819">
                  <c:v>72.252353069306935</c:v>
                </c:pt>
                <c:pt idx="5820">
                  <c:v>72.253672366336673</c:v>
                </c:pt>
                <c:pt idx="5821">
                  <c:v>72.253870554455403</c:v>
                </c:pt>
                <c:pt idx="5822">
                  <c:v>72.255018851485161</c:v>
                </c:pt>
                <c:pt idx="5823">
                  <c:v>72.255297415841611</c:v>
                </c:pt>
                <c:pt idx="5824">
                  <c:v>72.256871326732607</c:v>
                </c:pt>
                <c:pt idx="5825">
                  <c:v>72.256966841584145</c:v>
                </c:pt>
                <c:pt idx="5826">
                  <c:v>72.257640049504957</c:v>
                </c:pt>
                <c:pt idx="5827">
                  <c:v>72.257789881188103</c:v>
                </c:pt>
                <c:pt idx="5828">
                  <c:v>72.25885404950499</c:v>
                </c:pt>
                <c:pt idx="5829">
                  <c:v>72.259235049504994</c:v>
                </c:pt>
                <c:pt idx="5830">
                  <c:v>72.259769930693096</c:v>
                </c:pt>
                <c:pt idx="5831">
                  <c:v>72.260993752475216</c:v>
                </c:pt>
                <c:pt idx="5832">
                  <c:v>72.262478544554469</c:v>
                </c:pt>
                <c:pt idx="5833">
                  <c:v>72.263133089108891</c:v>
                </c:pt>
                <c:pt idx="5834">
                  <c:v>72.264609811881201</c:v>
                </c:pt>
                <c:pt idx="5835">
                  <c:v>72.265172633663369</c:v>
                </c:pt>
                <c:pt idx="5836">
                  <c:v>72.265941108910894</c:v>
                </c:pt>
                <c:pt idx="5837">
                  <c:v>72.265910257425745</c:v>
                </c:pt>
                <c:pt idx="5838">
                  <c:v>72.267158168316868</c:v>
                </c:pt>
                <c:pt idx="5839">
                  <c:v>72.268461980198026</c:v>
                </c:pt>
                <c:pt idx="5840">
                  <c:v>72.270395653465343</c:v>
                </c:pt>
                <c:pt idx="5841">
                  <c:v>72.272542910891048</c:v>
                </c:pt>
                <c:pt idx="5842">
                  <c:v>72.273657693069296</c:v>
                </c:pt>
                <c:pt idx="5843">
                  <c:v>72.274653524752495</c:v>
                </c:pt>
                <c:pt idx="5844">
                  <c:v>72.275901237623799</c:v>
                </c:pt>
                <c:pt idx="5845">
                  <c:v>72.276636267326751</c:v>
                </c:pt>
                <c:pt idx="5846">
                  <c:v>72.277826811881198</c:v>
                </c:pt>
                <c:pt idx="5847">
                  <c:v>72.278449940594072</c:v>
                </c:pt>
                <c:pt idx="5848">
                  <c:v>72.279475465346565</c:v>
                </c:pt>
                <c:pt idx="5849">
                  <c:v>72.280283198019831</c:v>
                </c:pt>
                <c:pt idx="5850">
                  <c:v>72.281360653465327</c:v>
                </c:pt>
                <c:pt idx="5851">
                  <c:v>72.282221237623787</c:v>
                </c:pt>
                <c:pt idx="5852">
                  <c:v>72.283367435643598</c:v>
                </c:pt>
                <c:pt idx="5853">
                  <c:v>72.284399099009903</c:v>
                </c:pt>
                <c:pt idx="5854">
                  <c:v>72.28595725742575</c:v>
                </c:pt>
                <c:pt idx="5855">
                  <c:v>72.287394732673249</c:v>
                </c:pt>
                <c:pt idx="5856">
                  <c:v>72.288901128712908</c:v>
                </c:pt>
                <c:pt idx="5857">
                  <c:v>72.290278524752438</c:v>
                </c:pt>
                <c:pt idx="5858">
                  <c:v>72.291796069306955</c:v>
                </c:pt>
                <c:pt idx="5859">
                  <c:v>72.292861049505007</c:v>
                </c:pt>
                <c:pt idx="5860">
                  <c:v>72.293838990099005</c:v>
                </c:pt>
                <c:pt idx="5861">
                  <c:v>72.293812188118764</c:v>
                </c:pt>
                <c:pt idx="5862">
                  <c:v>72.294339584158422</c:v>
                </c:pt>
                <c:pt idx="5863">
                  <c:v>72.295135673267339</c:v>
                </c:pt>
                <c:pt idx="5864">
                  <c:v>72.296478396039547</c:v>
                </c:pt>
                <c:pt idx="5865">
                  <c:v>72.29687506930695</c:v>
                </c:pt>
                <c:pt idx="5866">
                  <c:v>72.298105465346538</c:v>
                </c:pt>
                <c:pt idx="5867">
                  <c:v>72.298818267326723</c:v>
                </c:pt>
                <c:pt idx="5868">
                  <c:v>72.29994934653466</c:v>
                </c:pt>
                <c:pt idx="5869">
                  <c:v>72.300709633663374</c:v>
                </c:pt>
                <c:pt idx="5870">
                  <c:v>72.3021242277228</c:v>
                </c:pt>
                <c:pt idx="5871">
                  <c:v>72.302664247524746</c:v>
                </c:pt>
                <c:pt idx="5872">
                  <c:v>72.303525683168303</c:v>
                </c:pt>
                <c:pt idx="5873">
                  <c:v>72.304695138613852</c:v>
                </c:pt>
                <c:pt idx="5874">
                  <c:v>72.305984415841607</c:v>
                </c:pt>
                <c:pt idx="5875">
                  <c:v>72.307129930693051</c:v>
                </c:pt>
                <c:pt idx="5876">
                  <c:v>72.308652118811892</c:v>
                </c:pt>
                <c:pt idx="5877">
                  <c:v>72.309246861386157</c:v>
                </c:pt>
                <c:pt idx="5878">
                  <c:v>72.310295455445541</c:v>
                </c:pt>
                <c:pt idx="5879">
                  <c:v>72.310895554455428</c:v>
                </c:pt>
                <c:pt idx="5880">
                  <c:v>72.311996900990138</c:v>
                </c:pt>
                <c:pt idx="5881">
                  <c:v>72.312761000000009</c:v>
                </c:pt>
                <c:pt idx="5882">
                  <c:v>72.313681287128716</c:v>
                </c:pt>
                <c:pt idx="5883">
                  <c:v>72.314867099009902</c:v>
                </c:pt>
                <c:pt idx="5884">
                  <c:v>72.316001950495064</c:v>
                </c:pt>
                <c:pt idx="5885">
                  <c:v>72.316445960396081</c:v>
                </c:pt>
                <c:pt idx="5886">
                  <c:v>72.318366287128725</c:v>
                </c:pt>
                <c:pt idx="5887">
                  <c:v>72.318644435643563</c:v>
                </c:pt>
                <c:pt idx="5888">
                  <c:v>72.320877217821774</c:v>
                </c:pt>
                <c:pt idx="5889">
                  <c:v>72.321605237623771</c:v>
                </c:pt>
                <c:pt idx="5890">
                  <c:v>72.322956990099001</c:v>
                </c:pt>
                <c:pt idx="5891">
                  <c:v>72.323531346534622</c:v>
                </c:pt>
                <c:pt idx="5892">
                  <c:v>72.324654673267332</c:v>
                </c:pt>
                <c:pt idx="5893">
                  <c:v>72.325845574257428</c:v>
                </c:pt>
              </c:numCache>
            </c:numRef>
          </c:yVal>
          <c:smooth val="1"/>
          <c:extLst>
            <c:ext xmlns:c16="http://schemas.microsoft.com/office/drawing/2014/chart" uri="{C3380CC4-5D6E-409C-BE32-E72D297353CC}">
              <c16:uniqueId val="{00000001-5B94-4D7A-AEA4-5D956AB57511}"/>
            </c:ext>
          </c:extLst>
        </c:ser>
        <c:dLbls>
          <c:showLegendKey val="0"/>
          <c:showVal val="0"/>
          <c:showCatName val="0"/>
          <c:showSerName val="0"/>
          <c:showPercent val="0"/>
          <c:showBubbleSize val="0"/>
        </c:dLbls>
        <c:axId val="154966016"/>
        <c:axId val="154966576"/>
        <c:extLst>
          <c:ext xmlns:c15="http://schemas.microsoft.com/office/drawing/2012/chart" uri="{02D57815-91ED-43cb-92C2-25804820EDAC}">
            <c15:filteredScatterSeries>
              <c15:ser>
                <c:idx val="1"/>
                <c:order val="0"/>
                <c:tx>
                  <c:v>0A; 25 km/h</c:v>
                </c:tx>
                <c:spPr>
                  <a:ln w="19050" cap="rnd">
                    <a:solidFill>
                      <a:schemeClr val="accent2"/>
                    </a:solidFill>
                    <a:round/>
                  </a:ln>
                  <a:effectLst/>
                </c:spPr>
                <c:marker>
                  <c:symbol val="none"/>
                </c:marker>
                <c:xVal>
                  <c:numRef>
                    <c:extLst>
                      <c:ext uri="{02D57815-91ED-43cb-92C2-25804820EDAC}">
                        <c15:formulaRef>
                          <c15:sqref>List1!$B$11:$B$10000</c15:sqref>
                        </c15:formulaRef>
                      </c:ext>
                    </c:extLst>
                    <c:numCache>
                      <c:formatCode>General</c:formatCode>
                      <c:ptCount val="9990"/>
                      <c:pt idx="0">
                        <c:v>5.0000000000000999E-3</c:v>
                      </c:pt>
                      <c:pt idx="1">
                        <c:v>1.5000000000000006E-2</c:v>
                      </c:pt>
                      <c:pt idx="2">
                        <c:v>2.5000000000000057E-2</c:v>
                      </c:pt>
                      <c:pt idx="3">
                        <c:v>3.4999999999999969E-2</c:v>
                      </c:pt>
                      <c:pt idx="4">
                        <c:v>4.499999999999995E-2</c:v>
                      </c:pt>
                      <c:pt idx="5">
                        <c:v>5.5E-2</c:v>
                      </c:pt>
                      <c:pt idx="6">
                        <c:v>6.5000000000000044E-2</c:v>
                      </c:pt>
                      <c:pt idx="7">
                        <c:v>7.5000000000000025E-2</c:v>
                      </c:pt>
                      <c:pt idx="8">
                        <c:v>8.4999999999999937E-2</c:v>
                      </c:pt>
                      <c:pt idx="9">
                        <c:v>9.5000000000000057E-2</c:v>
                      </c:pt>
                      <c:pt idx="10">
                        <c:v>0.10499999999999997</c:v>
                      </c:pt>
                      <c:pt idx="11">
                        <c:v>0.11500000000000002</c:v>
                      </c:pt>
                      <c:pt idx="12">
                        <c:v>0.125</c:v>
                      </c:pt>
                      <c:pt idx="13">
                        <c:v>0.13499999999999998</c:v>
                      </c:pt>
                      <c:pt idx="14">
                        <c:v>0.14500000000000002</c:v>
                      </c:pt>
                      <c:pt idx="15">
                        <c:v>0.15499999999999994</c:v>
                      </c:pt>
                      <c:pt idx="16">
                        <c:v>0.16500000000000006</c:v>
                      </c:pt>
                      <c:pt idx="17">
                        <c:v>0.17499999999999996</c:v>
                      </c:pt>
                      <c:pt idx="18">
                        <c:v>0.18499999999999994</c:v>
                      </c:pt>
                      <c:pt idx="19">
                        <c:v>0.19500000000000001</c:v>
                      </c:pt>
                      <c:pt idx="20">
                        <c:v>0.20500000000000004</c:v>
                      </c:pt>
                      <c:pt idx="21">
                        <c:v>0.21500000000000002</c:v>
                      </c:pt>
                      <c:pt idx="22">
                        <c:v>0.22499999999999995</c:v>
                      </c:pt>
                      <c:pt idx="23">
                        <c:v>0.23499999999999999</c:v>
                      </c:pt>
                      <c:pt idx="24">
                        <c:v>0.24499999999999991</c:v>
                      </c:pt>
                      <c:pt idx="25">
                        <c:v>0.25500000000000012</c:v>
                      </c:pt>
                      <c:pt idx="26">
                        <c:v>0.26500000000000001</c:v>
                      </c:pt>
                      <c:pt idx="27">
                        <c:v>0.27500000000000008</c:v>
                      </c:pt>
                      <c:pt idx="28">
                        <c:v>0.28499999999999998</c:v>
                      </c:pt>
                      <c:pt idx="29">
                        <c:v>0.29499999999999993</c:v>
                      </c:pt>
                      <c:pt idx="30">
                        <c:v>0.30499999999999999</c:v>
                      </c:pt>
                      <c:pt idx="31">
                        <c:v>0.31500000000000006</c:v>
                      </c:pt>
                      <c:pt idx="32">
                        <c:v>0.32500000000000001</c:v>
                      </c:pt>
                      <c:pt idx="33">
                        <c:v>0.33499999999999996</c:v>
                      </c:pt>
                      <c:pt idx="34">
                        <c:v>0.34500000000000008</c:v>
                      </c:pt>
                      <c:pt idx="35">
                        <c:v>0.35499999999999998</c:v>
                      </c:pt>
                      <c:pt idx="36">
                        <c:v>0.36500000000000005</c:v>
                      </c:pt>
                      <c:pt idx="37">
                        <c:v>0.375</c:v>
                      </c:pt>
                      <c:pt idx="38">
                        <c:v>0.38499999999999995</c:v>
                      </c:pt>
                      <c:pt idx="39">
                        <c:v>0.39500000000000002</c:v>
                      </c:pt>
                      <c:pt idx="40">
                        <c:v>0.40499999999999992</c:v>
                      </c:pt>
                      <c:pt idx="41">
                        <c:v>0.41500000000000004</c:v>
                      </c:pt>
                      <c:pt idx="42">
                        <c:v>0.42499999999999999</c:v>
                      </c:pt>
                      <c:pt idx="43">
                        <c:v>0.43499999999999994</c:v>
                      </c:pt>
                      <c:pt idx="44">
                        <c:v>0.44500000000000001</c:v>
                      </c:pt>
                      <c:pt idx="45">
                        <c:v>0.45500000000000007</c:v>
                      </c:pt>
                      <c:pt idx="46">
                        <c:v>0.46500000000000002</c:v>
                      </c:pt>
                      <c:pt idx="47">
                        <c:v>0.47499999999999992</c:v>
                      </c:pt>
                      <c:pt idx="48">
                        <c:v>0.48499999999999999</c:v>
                      </c:pt>
                      <c:pt idx="49">
                        <c:v>0.49499999999999988</c:v>
                      </c:pt>
                      <c:pt idx="50">
                        <c:v>0.50500000000000012</c:v>
                      </c:pt>
                      <c:pt idx="51">
                        <c:v>0.51500000000000001</c:v>
                      </c:pt>
                      <c:pt idx="52">
                        <c:v>0.52500000000000002</c:v>
                      </c:pt>
                      <c:pt idx="53">
                        <c:v>0.53499999999999992</c:v>
                      </c:pt>
                      <c:pt idx="54">
                        <c:v>0.54499999999999993</c:v>
                      </c:pt>
                      <c:pt idx="55">
                        <c:v>0.55500000000000005</c:v>
                      </c:pt>
                      <c:pt idx="56">
                        <c:v>0.56500000000000006</c:v>
                      </c:pt>
                      <c:pt idx="57">
                        <c:v>0.57500000000000007</c:v>
                      </c:pt>
                      <c:pt idx="58">
                        <c:v>0.58499999999999996</c:v>
                      </c:pt>
                      <c:pt idx="59">
                        <c:v>0.59500000000000008</c:v>
                      </c:pt>
                      <c:pt idx="60">
                        <c:v>0.60499999999999998</c:v>
                      </c:pt>
                      <c:pt idx="61">
                        <c:v>0.61499999999999999</c:v>
                      </c:pt>
                      <c:pt idx="62">
                        <c:v>0.625</c:v>
                      </c:pt>
                      <c:pt idx="63">
                        <c:v>0.6349999999999999</c:v>
                      </c:pt>
                      <c:pt idx="64">
                        <c:v>0.64500000000000013</c:v>
                      </c:pt>
                      <c:pt idx="65">
                        <c:v>0.65499999999999969</c:v>
                      </c:pt>
                      <c:pt idx="66">
                        <c:v>0.66500000000000026</c:v>
                      </c:pt>
                      <c:pt idx="67">
                        <c:v>0.67499999999999982</c:v>
                      </c:pt>
                      <c:pt idx="68">
                        <c:v>0.68500000000000005</c:v>
                      </c:pt>
                      <c:pt idx="69">
                        <c:v>0.69500000000000017</c:v>
                      </c:pt>
                      <c:pt idx="70">
                        <c:v>0.70500000000000007</c:v>
                      </c:pt>
                      <c:pt idx="71">
                        <c:v>0.71500000000000008</c:v>
                      </c:pt>
                      <c:pt idx="72">
                        <c:v>0.72499999999999998</c:v>
                      </c:pt>
                      <c:pt idx="73">
                        <c:v>0.7350000000000001</c:v>
                      </c:pt>
                      <c:pt idx="74">
                        <c:v>0.74499999999999977</c:v>
                      </c:pt>
                      <c:pt idx="75">
                        <c:v>0.755</c:v>
                      </c:pt>
                      <c:pt idx="76">
                        <c:v>0.76500000000000012</c:v>
                      </c:pt>
                      <c:pt idx="77">
                        <c:v>0.77500000000000002</c:v>
                      </c:pt>
                      <c:pt idx="78">
                        <c:v>0.78499999999999992</c:v>
                      </c:pt>
                      <c:pt idx="79">
                        <c:v>0.79500000000000004</c:v>
                      </c:pt>
                      <c:pt idx="80">
                        <c:v>0.80500000000000005</c:v>
                      </c:pt>
                      <c:pt idx="81">
                        <c:v>0.81499999999999995</c:v>
                      </c:pt>
                      <c:pt idx="82">
                        <c:v>0.82500000000000029</c:v>
                      </c:pt>
                      <c:pt idx="83">
                        <c:v>0.83499999999999974</c:v>
                      </c:pt>
                      <c:pt idx="84">
                        <c:v>0.84499999999999997</c:v>
                      </c:pt>
                      <c:pt idx="85">
                        <c:v>0.85500000000000032</c:v>
                      </c:pt>
                      <c:pt idx="86">
                        <c:v>0.8650000000000001</c:v>
                      </c:pt>
                      <c:pt idx="87">
                        <c:v>0.87500000000000033</c:v>
                      </c:pt>
                      <c:pt idx="88">
                        <c:v>0.8849999999999999</c:v>
                      </c:pt>
                      <c:pt idx="89">
                        <c:v>0.89500000000000013</c:v>
                      </c:pt>
                      <c:pt idx="90">
                        <c:v>0.90500000000000003</c:v>
                      </c:pt>
                      <c:pt idx="91">
                        <c:v>0.91499999999999992</c:v>
                      </c:pt>
                      <c:pt idx="92">
                        <c:v>0.92500000000000016</c:v>
                      </c:pt>
                      <c:pt idx="93">
                        <c:v>0.93499999999999972</c:v>
                      </c:pt>
                      <c:pt idx="94">
                        <c:v>0.94500000000000017</c:v>
                      </c:pt>
                      <c:pt idx="95">
                        <c:v>0.95500000000000007</c:v>
                      </c:pt>
                      <c:pt idx="96">
                        <c:v>0.9650000000000003</c:v>
                      </c:pt>
                      <c:pt idx="97">
                        <c:v>0.97499999999999998</c:v>
                      </c:pt>
                      <c:pt idx="98">
                        <c:v>0.9850000000000001</c:v>
                      </c:pt>
                      <c:pt idx="99">
                        <c:v>0.995</c:v>
                      </c:pt>
                      <c:pt idx="100">
                        <c:v>1.0049999999999999</c:v>
                      </c:pt>
                      <c:pt idx="101">
                        <c:v>1.0150000000000003</c:v>
                      </c:pt>
                      <c:pt idx="102">
                        <c:v>1.0249999999999997</c:v>
                      </c:pt>
                      <c:pt idx="103">
                        <c:v>1.0349999999999999</c:v>
                      </c:pt>
                      <c:pt idx="104">
                        <c:v>1.0449999999999999</c:v>
                      </c:pt>
                      <c:pt idx="105">
                        <c:v>1.0550000000000002</c:v>
                      </c:pt>
                      <c:pt idx="106">
                        <c:v>1.0649999999999999</c:v>
                      </c:pt>
                      <c:pt idx="107">
                        <c:v>1.0750000000000004</c:v>
                      </c:pt>
                      <c:pt idx="108">
                        <c:v>1.0850000000000002</c:v>
                      </c:pt>
                      <c:pt idx="109">
                        <c:v>1.095</c:v>
                      </c:pt>
                      <c:pt idx="110">
                        <c:v>1.105</c:v>
                      </c:pt>
                      <c:pt idx="111">
                        <c:v>1.115</c:v>
                      </c:pt>
                      <c:pt idx="112">
                        <c:v>1.125</c:v>
                      </c:pt>
                      <c:pt idx="113">
                        <c:v>1.1350000000000002</c:v>
                      </c:pt>
                      <c:pt idx="114">
                        <c:v>1.145</c:v>
                      </c:pt>
                      <c:pt idx="115">
                        <c:v>1.155</c:v>
                      </c:pt>
                      <c:pt idx="116">
                        <c:v>1.1649999999999998</c:v>
                      </c:pt>
                      <c:pt idx="117">
                        <c:v>1.175</c:v>
                      </c:pt>
                      <c:pt idx="118">
                        <c:v>1.1849999999999998</c:v>
                      </c:pt>
                      <c:pt idx="119">
                        <c:v>1.1950000000000003</c:v>
                      </c:pt>
                      <c:pt idx="120">
                        <c:v>1.2050000000000005</c:v>
                      </c:pt>
                      <c:pt idx="121">
                        <c:v>1.2150000000000001</c:v>
                      </c:pt>
                      <c:pt idx="122">
                        <c:v>1.2250000000000003</c:v>
                      </c:pt>
                      <c:pt idx="123">
                        <c:v>1.2350000000000001</c:v>
                      </c:pt>
                      <c:pt idx="124">
                        <c:v>1.2450000000000001</c:v>
                      </c:pt>
                      <c:pt idx="125">
                        <c:v>1.2549999999999999</c:v>
                      </c:pt>
                      <c:pt idx="126">
                        <c:v>1.2650000000000001</c:v>
                      </c:pt>
                      <c:pt idx="127">
                        <c:v>1.2750000000000001</c:v>
                      </c:pt>
                      <c:pt idx="128">
                        <c:v>1.2850000000000001</c:v>
                      </c:pt>
                      <c:pt idx="129">
                        <c:v>1.2950000000000002</c:v>
                      </c:pt>
                      <c:pt idx="130">
                        <c:v>1.3050000000000002</c:v>
                      </c:pt>
                      <c:pt idx="131">
                        <c:v>1.3150000000000002</c:v>
                      </c:pt>
                      <c:pt idx="132">
                        <c:v>1.325</c:v>
                      </c:pt>
                      <c:pt idx="133">
                        <c:v>1.3350000000000002</c:v>
                      </c:pt>
                      <c:pt idx="134">
                        <c:v>1.345</c:v>
                      </c:pt>
                      <c:pt idx="135">
                        <c:v>1.3550000000000002</c:v>
                      </c:pt>
                      <c:pt idx="136">
                        <c:v>1.365</c:v>
                      </c:pt>
                      <c:pt idx="137">
                        <c:v>1.3749999999999998</c:v>
                      </c:pt>
                      <c:pt idx="138">
                        <c:v>1.385</c:v>
                      </c:pt>
                      <c:pt idx="139">
                        <c:v>1.395</c:v>
                      </c:pt>
                      <c:pt idx="140">
                        <c:v>1.4050000000000002</c:v>
                      </c:pt>
                      <c:pt idx="141">
                        <c:v>1.4150000000000003</c:v>
                      </c:pt>
                      <c:pt idx="142">
                        <c:v>1.4249999999999998</c:v>
                      </c:pt>
                      <c:pt idx="143">
                        <c:v>1.4349999999999998</c:v>
                      </c:pt>
                      <c:pt idx="144">
                        <c:v>1.4449999999999998</c:v>
                      </c:pt>
                      <c:pt idx="145">
                        <c:v>1.4550000000000007</c:v>
                      </c:pt>
                      <c:pt idx="146">
                        <c:v>1.4649999999999999</c:v>
                      </c:pt>
                      <c:pt idx="147">
                        <c:v>1.4749999999999999</c:v>
                      </c:pt>
                      <c:pt idx="148">
                        <c:v>1.4849999999999999</c:v>
                      </c:pt>
                      <c:pt idx="149">
                        <c:v>1.4950000000000001</c:v>
                      </c:pt>
                      <c:pt idx="150">
                        <c:v>1.5050000000000006</c:v>
                      </c:pt>
                      <c:pt idx="151">
                        <c:v>1.5149999999999999</c:v>
                      </c:pt>
                      <c:pt idx="152">
                        <c:v>1.5250000000000004</c:v>
                      </c:pt>
                      <c:pt idx="153">
                        <c:v>1.5349999999999999</c:v>
                      </c:pt>
                      <c:pt idx="154">
                        <c:v>1.5450000000000002</c:v>
                      </c:pt>
                      <c:pt idx="155">
                        <c:v>1.5550000000000002</c:v>
                      </c:pt>
                      <c:pt idx="156">
                        <c:v>1.5650000000000002</c:v>
                      </c:pt>
                      <c:pt idx="157">
                        <c:v>1.5750000000000004</c:v>
                      </c:pt>
                      <c:pt idx="158">
                        <c:v>1.5850000000000002</c:v>
                      </c:pt>
                      <c:pt idx="159">
                        <c:v>1.5950000000000006</c:v>
                      </c:pt>
                      <c:pt idx="160">
                        <c:v>1.6049999999999995</c:v>
                      </c:pt>
                      <c:pt idx="161">
                        <c:v>1.6150000000000007</c:v>
                      </c:pt>
                      <c:pt idx="162">
                        <c:v>1.6249999999999998</c:v>
                      </c:pt>
                      <c:pt idx="163">
                        <c:v>1.6350000000000005</c:v>
                      </c:pt>
                      <c:pt idx="164">
                        <c:v>1.645</c:v>
                      </c:pt>
                      <c:pt idx="165">
                        <c:v>1.6550000000000002</c:v>
                      </c:pt>
                      <c:pt idx="166">
                        <c:v>1.6650000000000003</c:v>
                      </c:pt>
                      <c:pt idx="167">
                        <c:v>1.6750000000000005</c:v>
                      </c:pt>
                      <c:pt idx="168">
                        <c:v>1.6850000000000003</c:v>
                      </c:pt>
                      <c:pt idx="169">
                        <c:v>1.6949999999999998</c:v>
                      </c:pt>
                      <c:pt idx="170">
                        <c:v>1.7050000000000007</c:v>
                      </c:pt>
                      <c:pt idx="171">
                        <c:v>1.7149999999999999</c:v>
                      </c:pt>
                      <c:pt idx="172">
                        <c:v>1.7249999999999999</c:v>
                      </c:pt>
                      <c:pt idx="173">
                        <c:v>1.7349999999999999</c:v>
                      </c:pt>
                      <c:pt idx="174">
                        <c:v>1.7450000000000001</c:v>
                      </c:pt>
                      <c:pt idx="175">
                        <c:v>1.7550000000000006</c:v>
                      </c:pt>
                      <c:pt idx="176">
                        <c:v>1.7650000000000003</c:v>
                      </c:pt>
                      <c:pt idx="177">
                        <c:v>1.7750000000000004</c:v>
                      </c:pt>
                      <c:pt idx="178">
                        <c:v>1.7849999999999999</c:v>
                      </c:pt>
                      <c:pt idx="179">
                        <c:v>1.7950000000000008</c:v>
                      </c:pt>
                      <c:pt idx="180">
                        <c:v>1.8050000000000002</c:v>
                      </c:pt>
                      <c:pt idx="181">
                        <c:v>1.8150000000000002</c:v>
                      </c:pt>
                      <c:pt idx="182">
                        <c:v>1.8250000000000004</c:v>
                      </c:pt>
                      <c:pt idx="183">
                        <c:v>1.8350000000000002</c:v>
                      </c:pt>
                      <c:pt idx="184">
                        <c:v>1.8450000000000006</c:v>
                      </c:pt>
                      <c:pt idx="185">
                        <c:v>1.8549999999999995</c:v>
                      </c:pt>
                      <c:pt idx="186">
                        <c:v>1.8650000000000007</c:v>
                      </c:pt>
                      <c:pt idx="187">
                        <c:v>1.8749999999999998</c:v>
                      </c:pt>
                      <c:pt idx="188">
                        <c:v>1.8850000000000005</c:v>
                      </c:pt>
                      <c:pt idx="189">
                        <c:v>1.895</c:v>
                      </c:pt>
                      <c:pt idx="190">
                        <c:v>1.9050000000000002</c:v>
                      </c:pt>
                      <c:pt idx="191">
                        <c:v>1.9150000000000007</c:v>
                      </c:pt>
                      <c:pt idx="192">
                        <c:v>1.9250000000000005</c:v>
                      </c:pt>
                      <c:pt idx="193">
                        <c:v>1.9350000000000003</c:v>
                      </c:pt>
                      <c:pt idx="194">
                        <c:v>1.9449999999999998</c:v>
                      </c:pt>
                      <c:pt idx="195">
                        <c:v>1.9550000000000007</c:v>
                      </c:pt>
                      <c:pt idx="196">
                        <c:v>1.9649999999999999</c:v>
                      </c:pt>
                      <c:pt idx="197">
                        <c:v>1.9750000000000005</c:v>
                      </c:pt>
                      <c:pt idx="198">
                        <c:v>1.9849999999999999</c:v>
                      </c:pt>
                      <c:pt idx="199">
                        <c:v>1.9950000000000001</c:v>
                      </c:pt>
                      <c:pt idx="200">
                        <c:v>2.0050000000000003</c:v>
                      </c:pt>
                      <c:pt idx="201">
                        <c:v>2.0150000000000006</c:v>
                      </c:pt>
                      <c:pt idx="202">
                        <c:v>2.0250000000000004</c:v>
                      </c:pt>
                      <c:pt idx="203">
                        <c:v>2.0350000000000001</c:v>
                      </c:pt>
                      <c:pt idx="204">
                        <c:v>2.0450000000000004</c:v>
                      </c:pt>
                      <c:pt idx="205">
                        <c:v>2.0550000000000002</c:v>
                      </c:pt>
                      <c:pt idx="206">
                        <c:v>2.0650000000000004</c:v>
                      </c:pt>
                      <c:pt idx="207">
                        <c:v>2.0750000000000006</c:v>
                      </c:pt>
                      <c:pt idx="208">
                        <c:v>2.085</c:v>
                      </c:pt>
                      <c:pt idx="209">
                        <c:v>2.0950000000000006</c:v>
                      </c:pt>
                      <c:pt idx="210">
                        <c:v>2.105</c:v>
                      </c:pt>
                      <c:pt idx="211">
                        <c:v>2.1150000000000007</c:v>
                      </c:pt>
                      <c:pt idx="212">
                        <c:v>2.1250000000000004</c:v>
                      </c:pt>
                      <c:pt idx="213">
                        <c:v>2.1350000000000007</c:v>
                      </c:pt>
                      <c:pt idx="214">
                        <c:v>2.1450000000000005</c:v>
                      </c:pt>
                      <c:pt idx="215">
                        <c:v>2.1550000000000002</c:v>
                      </c:pt>
                      <c:pt idx="216">
                        <c:v>2.1650000000000009</c:v>
                      </c:pt>
                      <c:pt idx="217">
                        <c:v>2.1750000000000003</c:v>
                      </c:pt>
                      <c:pt idx="218">
                        <c:v>2.1850000000000005</c:v>
                      </c:pt>
                      <c:pt idx="219">
                        <c:v>2.1949999999999998</c:v>
                      </c:pt>
                      <c:pt idx="220">
                        <c:v>2.2050000000000005</c:v>
                      </c:pt>
                      <c:pt idx="221">
                        <c:v>2.2150000000000003</c:v>
                      </c:pt>
                      <c:pt idx="222">
                        <c:v>2.2250000000000001</c:v>
                      </c:pt>
                      <c:pt idx="223">
                        <c:v>2.2350000000000003</c:v>
                      </c:pt>
                      <c:pt idx="224">
                        <c:v>2.2450000000000001</c:v>
                      </c:pt>
                      <c:pt idx="225">
                        <c:v>2.2550000000000003</c:v>
                      </c:pt>
                      <c:pt idx="226">
                        <c:v>2.2650000000000006</c:v>
                      </c:pt>
                      <c:pt idx="227">
                        <c:v>2.2750000000000004</c:v>
                      </c:pt>
                      <c:pt idx="228">
                        <c:v>2.2850000000000001</c:v>
                      </c:pt>
                      <c:pt idx="229">
                        <c:v>2.2950000000000004</c:v>
                      </c:pt>
                      <c:pt idx="230">
                        <c:v>2.3050000000000002</c:v>
                      </c:pt>
                      <c:pt idx="231">
                        <c:v>2.3149999999999995</c:v>
                      </c:pt>
                      <c:pt idx="232">
                        <c:v>2.3250000000000006</c:v>
                      </c:pt>
                      <c:pt idx="233">
                        <c:v>2.335</c:v>
                      </c:pt>
                      <c:pt idx="234">
                        <c:v>2.3450000000000011</c:v>
                      </c:pt>
                      <c:pt idx="235">
                        <c:v>2.355</c:v>
                      </c:pt>
                      <c:pt idx="236">
                        <c:v>2.3650000000000007</c:v>
                      </c:pt>
                      <c:pt idx="237">
                        <c:v>2.3749999999999996</c:v>
                      </c:pt>
                      <c:pt idx="238">
                        <c:v>2.3849999999999998</c:v>
                      </c:pt>
                      <c:pt idx="239">
                        <c:v>2.395</c:v>
                      </c:pt>
                      <c:pt idx="240">
                        <c:v>2.4049999999999998</c:v>
                      </c:pt>
                      <c:pt idx="241">
                        <c:v>2.4150000000000009</c:v>
                      </c:pt>
                      <c:pt idx="242">
                        <c:v>2.4250000000000003</c:v>
                      </c:pt>
                      <c:pt idx="243">
                        <c:v>2.4350000000000009</c:v>
                      </c:pt>
                      <c:pt idx="244">
                        <c:v>2.4449999999999998</c:v>
                      </c:pt>
                      <c:pt idx="245">
                        <c:v>2.4550000000000005</c:v>
                      </c:pt>
                      <c:pt idx="246">
                        <c:v>2.4650000000000003</c:v>
                      </c:pt>
                      <c:pt idx="247">
                        <c:v>2.4750000000000001</c:v>
                      </c:pt>
                      <c:pt idx="248">
                        <c:v>2.4850000000000003</c:v>
                      </c:pt>
                      <c:pt idx="249">
                        <c:v>2.4950000000000001</c:v>
                      </c:pt>
                      <c:pt idx="250">
                        <c:v>2.5050000000000012</c:v>
                      </c:pt>
                      <c:pt idx="251">
                        <c:v>2.5150000000000006</c:v>
                      </c:pt>
                      <c:pt idx="252">
                        <c:v>2.5250000000000008</c:v>
                      </c:pt>
                      <c:pt idx="253">
                        <c:v>2.5350000000000001</c:v>
                      </c:pt>
                      <c:pt idx="254">
                        <c:v>2.5450000000000004</c:v>
                      </c:pt>
                      <c:pt idx="255">
                        <c:v>2.5550000000000002</c:v>
                      </c:pt>
                      <c:pt idx="256">
                        <c:v>2.5650000000000004</c:v>
                      </c:pt>
                      <c:pt idx="257">
                        <c:v>2.5749999999999997</c:v>
                      </c:pt>
                      <c:pt idx="258">
                        <c:v>2.5850000000000004</c:v>
                      </c:pt>
                      <c:pt idx="259">
                        <c:v>2.5950000000000015</c:v>
                      </c:pt>
                      <c:pt idx="260">
                        <c:v>2.6049999999999995</c:v>
                      </c:pt>
                      <c:pt idx="261">
                        <c:v>2.6150000000000011</c:v>
                      </c:pt>
                      <c:pt idx="262">
                        <c:v>2.6250000000000004</c:v>
                      </c:pt>
                      <c:pt idx="263">
                        <c:v>2.6349999999999998</c:v>
                      </c:pt>
                      <c:pt idx="264">
                        <c:v>2.645</c:v>
                      </c:pt>
                      <c:pt idx="265">
                        <c:v>2.6550000000000007</c:v>
                      </c:pt>
                      <c:pt idx="266">
                        <c:v>2.665</c:v>
                      </c:pt>
                      <c:pt idx="267">
                        <c:v>2.6750000000000003</c:v>
                      </c:pt>
                      <c:pt idx="268">
                        <c:v>2.6850000000000005</c:v>
                      </c:pt>
                      <c:pt idx="269">
                        <c:v>2.6949999999999994</c:v>
                      </c:pt>
                      <c:pt idx="270">
                        <c:v>2.7050000000000014</c:v>
                      </c:pt>
                      <c:pt idx="271">
                        <c:v>2.7150000000000003</c:v>
                      </c:pt>
                      <c:pt idx="272">
                        <c:v>2.7250000000000001</c:v>
                      </c:pt>
                      <c:pt idx="273">
                        <c:v>2.7350000000000003</c:v>
                      </c:pt>
                      <c:pt idx="274">
                        <c:v>2.7450000000000001</c:v>
                      </c:pt>
                      <c:pt idx="275">
                        <c:v>2.7550000000000012</c:v>
                      </c:pt>
                      <c:pt idx="276">
                        <c:v>2.7649999999999997</c:v>
                      </c:pt>
                      <c:pt idx="277">
                        <c:v>2.7750000000000008</c:v>
                      </c:pt>
                      <c:pt idx="278">
                        <c:v>2.7850000000000001</c:v>
                      </c:pt>
                      <c:pt idx="279">
                        <c:v>2.7950000000000004</c:v>
                      </c:pt>
                      <c:pt idx="280">
                        <c:v>2.8050000000000002</c:v>
                      </c:pt>
                      <c:pt idx="281">
                        <c:v>2.8150000000000004</c:v>
                      </c:pt>
                      <c:pt idx="282">
                        <c:v>2.8249999999999993</c:v>
                      </c:pt>
                      <c:pt idx="283">
                        <c:v>2.8350000000000004</c:v>
                      </c:pt>
                      <c:pt idx="284">
                        <c:v>2.8450000000000015</c:v>
                      </c:pt>
                      <c:pt idx="285">
                        <c:v>2.855</c:v>
                      </c:pt>
                      <c:pt idx="286">
                        <c:v>2.8650000000000011</c:v>
                      </c:pt>
                      <c:pt idx="287">
                        <c:v>2.875</c:v>
                      </c:pt>
                      <c:pt idx="288">
                        <c:v>2.8849999999999998</c:v>
                      </c:pt>
                      <c:pt idx="289">
                        <c:v>2.8950000000000009</c:v>
                      </c:pt>
                      <c:pt idx="290">
                        <c:v>2.9050000000000007</c:v>
                      </c:pt>
                      <c:pt idx="291">
                        <c:v>2.915</c:v>
                      </c:pt>
                      <c:pt idx="292">
                        <c:v>2.9250000000000012</c:v>
                      </c:pt>
                      <c:pt idx="293">
                        <c:v>2.9350000000000005</c:v>
                      </c:pt>
                      <c:pt idx="294">
                        <c:v>2.9449999999999994</c:v>
                      </c:pt>
                      <c:pt idx="295">
                        <c:v>2.9550000000000005</c:v>
                      </c:pt>
                      <c:pt idx="296">
                        <c:v>2.9650000000000003</c:v>
                      </c:pt>
                      <c:pt idx="297">
                        <c:v>2.9750000000000001</c:v>
                      </c:pt>
                      <c:pt idx="298">
                        <c:v>2.9850000000000003</c:v>
                      </c:pt>
                      <c:pt idx="299">
                        <c:v>2.9950000000000001</c:v>
                      </c:pt>
                      <c:pt idx="300">
                        <c:v>3.0049999999999999</c:v>
                      </c:pt>
                      <c:pt idx="301">
                        <c:v>3.0149999999999997</c:v>
                      </c:pt>
                      <c:pt idx="302">
                        <c:v>3.0249999999999999</c:v>
                      </c:pt>
                      <c:pt idx="303">
                        <c:v>3.0350000000000001</c:v>
                      </c:pt>
                      <c:pt idx="304">
                        <c:v>3.0450000000000004</c:v>
                      </c:pt>
                      <c:pt idx="305">
                        <c:v>3.0549999999999988</c:v>
                      </c:pt>
                      <c:pt idx="306">
                        <c:v>3.0650000000000004</c:v>
                      </c:pt>
                      <c:pt idx="307">
                        <c:v>3.0750000000000006</c:v>
                      </c:pt>
                      <c:pt idx="308">
                        <c:v>3.0849999999999991</c:v>
                      </c:pt>
                      <c:pt idx="309">
                        <c:v>3.0950000000000002</c:v>
                      </c:pt>
                      <c:pt idx="310">
                        <c:v>3.105</c:v>
                      </c:pt>
                      <c:pt idx="311">
                        <c:v>3.1150000000000002</c:v>
                      </c:pt>
                      <c:pt idx="312">
                        <c:v>3.125</c:v>
                      </c:pt>
                      <c:pt idx="313">
                        <c:v>3.1349999999999989</c:v>
                      </c:pt>
                      <c:pt idx="314">
                        <c:v>3.1450000000000009</c:v>
                      </c:pt>
                      <c:pt idx="315">
                        <c:v>3.1549999999999998</c:v>
                      </c:pt>
                      <c:pt idx="316">
                        <c:v>3.1649999999999991</c:v>
                      </c:pt>
                      <c:pt idx="317">
                        <c:v>3.1750000000000003</c:v>
                      </c:pt>
                      <c:pt idx="318">
                        <c:v>3.1850000000000005</c:v>
                      </c:pt>
                      <c:pt idx="319">
                        <c:v>3.1949999999999994</c:v>
                      </c:pt>
                      <c:pt idx="320">
                        <c:v>3.2050000000000005</c:v>
                      </c:pt>
                      <c:pt idx="321">
                        <c:v>3.2150000000000016</c:v>
                      </c:pt>
                      <c:pt idx="322">
                        <c:v>3.2250000000000001</c:v>
                      </c:pt>
                      <c:pt idx="323">
                        <c:v>3.234999999999999</c:v>
                      </c:pt>
                      <c:pt idx="324">
                        <c:v>3.2450000000000001</c:v>
                      </c:pt>
                      <c:pt idx="325">
                        <c:v>3.2550000000000012</c:v>
                      </c:pt>
                      <c:pt idx="326">
                        <c:v>3.2649999999999997</c:v>
                      </c:pt>
                      <c:pt idx="327">
                        <c:v>3.2749999999999999</c:v>
                      </c:pt>
                      <c:pt idx="328">
                        <c:v>3.2850000000000001</c:v>
                      </c:pt>
                      <c:pt idx="329">
                        <c:v>3.2950000000000004</c:v>
                      </c:pt>
                      <c:pt idx="330">
                        <c:v>3.3050000000000002</c:v>
                      </c:pt>
                      <c:pt idx="331">
                        <c:v>3.3149999999999995</c:v>
                      </c:pt>
                      <c:pt idx="332">
                        <c:v>3.3250000000000006</c:v>
                      </c:pt>
                      <c:pt idx="333">
                        <c:v>3.3349999999999991</c:v>
                      </c:pt>
                      <c:pt idx="334">
                        <c:v>3.3450000000000002</c:v>
                      </c:pt>
                      <c:pt idx="335">
                        <c:v>3.355</c:v>
                      </c:pt>
                      <c:pt idx="336">
                        <c:v>3.3650000000000011</c:v>
                      </c:pt>
                      <c:pt idx="337">
                        <c:v>3.3750000000000013</c:v>
                      </c:pt>
                      <c:pt idx="338">
                        <c:v>3.3849999999999998</c:v>
                      </c:pt>
                      <c:pt idx="339">
                        <c:v>3.3950000000000009</c:v>
                      </c:pt>
                      <c:pt idx="340">
                        <c:v>3.4049999999999998</c:v>
                      </c:pt>
                      <c:pt idx="341">
                        <c:v>3.415</c:v>
                      </c:pt>
                      <c:pt idx="342">
                        <c:v>3.4250000000000003</c:v>
                      </c:pt>
                      <c:pt idx="343">
                        <c:v>3.4350000000000005</c:v>
                      </c:pt>
                      <c:pt idx="344">
                        <c:v>3.4450000000000003</c:v>
                      </c:pt>
                      <c:pt idx="345">
                        <c:v>3.4549999999999992</c:v>
                      </c:pt>
                      <c:pt idx="346">
                        <c:v>3.4650000000000016</c:v>
                      </c:pt>
                      <c:pt idx="347">
                        <c:v>3.4750000000000014</c:v>
                      </c:pt>
                      <c:pt idx="348">
                        <c:v>3.4850000000000003</c:v>
                      </c:pt>
                      <c:pt idx="349">
                        <c:v>3.4950000000000001</c:v>
                      </c:pt>
                      <c:pt idx="350">
                        <c:v>3.5050000000000012</c:v>
                      </c:pt>
                      <c:pt idx="351">
                        <c:v>3.5149999999999997</c:v>
                      </c:pt>
                      <c:pt idx="352">
                        <c:v>3.5249999999999999</c:v>
                      </c:pt>
                      <c:pt idx="353">
                        <c:v>3.5350000000000001</c:v>
                      </c:pt>
                      <c:pt idx="354">
                        <c:v>3.5450000000000004</c:v>
                      </c:pt>
                      <c:pt idx="355">
                        <c:v>3.5550000000000002</c:v>
                      </c:pt>
                      <c:pt idx="356">
                        <c:v>3.5649999999999995</c:v>
                      </c:pt>
                      <c:pt idx="357">
                        <c:v>3.5750000000000006</c:v>
                      </c:pt>
                      <c:pt idx="358">
                        <c:v>3.5850000000000004</c:v>
                      </c:pt>
                      <c:pt idx="359">
                        <c:v>3.5950000000000002</c:v>
                      </c:pt>
                      <c:pt idx="360">
                        <c:v>3.605</c:v>
                      </c:pt>
                      <c:pt idx="361">
                        <c:v>3.6150000000000011</c:v>
                      </c:pt>
                      <c:pt idx="362">
                        <c:v>3.625</c:v>
                      </c:pt>
                      <c:pt idx="363">
                        <c:v>3.6349999999999989</c:v>
                      </c:pt>
                      <c:pt idx="364">
                        <c:v>3.6450000000000009</c:v>
                      </c:pt>
                      <c:pt idx="365">
                        <c:v>3.6550000000000007</c:v>
                      </c:pt>
                      <c:pt idx="366">
                        <c:v>3.665</c:v>
                      </c:pt>
                      <c:pt idx="367">
                        <c:v>3.6750000000000003</c:v>
                      </c:pt>
                      <c:pt idx="368">
                        <c:v>3.6850000000000005</c:v>
                      </c:pt>
                      <c:pt idx="369">
                        <c:v>3.6949999999999994</c:v>
                      </c:pt>
                      <c:pt idx="370">
                        <c:v>3.7049999999999992</c:v>
                      </c:pt>
                      <c:pt idx="371">
                        <c:v>3.7150000000000003</c:v>
                      </c:pt>
                      <c:pt idx="372">
                        <c:v>3.7250000000000001</c:v>
                      </c:pt>
                      <c:pt idx="373">
                        <c:v>3.7350000000000003</c:v>
                      </c:pt>
                      <c:pt idx="374">
                        <c:v>3.7450000000000001</c:v>
                      </c:pt>
                      <c:pt idx="375">
                        <c:v>3.7550000000000012</c:v>
                      </c:pt>
                      <c:pt idx="376">
                        <c:v>3.7649999999999997</c:v>
                      </c:pt>
                      <c:pt idx="377">
                        <c:v>3.7749999999999999</c:v>
                      </c:pt>
                      <c:pt idx="378">
                        <c:v>3.7850000000000001</c:v>
                      </c:pt>
                      <c:pt idx="379">
                        <c:v>3.7950000000000004</c:v>
                      </c:pt>
                      <c:pt idx="380">
                        <c:v>3.8050000000000002</c:v>
                      </c:pt>
                      <c:pt idx="381">
                        <c:v>3.8149999999999995</c:v>
                      </c:pt>
                      <c:pt idx="382">
                        <c:v>3.8250000000000006</c:v>
                      </c:pt>
                      <c:pt idx="383">
                        <c:v>3.8350000000000004</c:v>
                      </c:pt>
                      <c:pt idx="384">
                        <c:v>3.8450000000000002</c:v>
                      </c:pt>
                      <c:pt idx="385">
                        <c:v>3.855</c:v>
                      </c:pt>
                      <c:pt idx="386">
                        <c:v>3.8650000000000011</c:v>
                      </c:pt>
                      <c:pt idx="387">
                        <c:v>3.8750000000000013</c:v>
                      </c:pt>
                      <c:pt idx="388">
                        <c:v>3.8849999999999989</c:v>
                      </c:pt>
                      <c:pt idx="389">
                        <c:v>3.895</c:v>
                      </c:pt>
                      <c:pt idx="390">
                        <c:v>3.9050000000000007</c:v>
                      </c:pt>
                      <c:pt idx="391">
                        <c:v>3.915</c:v>
                      </c:pt>
                      <c:pt idx="392">
                        <c:v>3.9249999999999989</c:v>
                      </c:pt>
                      <c:pt idx="393">
                        <c:v>3.9350000000000018</c:v>
                      </c:pt>
                      <c:pt idx="394">
                        <c:v>3.9450000000000003</c:v>
                      </c:pt>
                      <c:pt idx="395">
                        <c:v>3.9549999999999992</c:v>
                      </c:pt>
                      <c:pt idx="396">
                        <c:v>3.9650000000000003</c:v>
                      </c:pt>
                      <c:pt idx="397">
                        <c:v>3.9750000000000014</c:v>
                      </c:pt>
                      <c:pt idx="398">
                        <c:v>3.984999999999999</c:v>
                      </c:pt>
                      <c:pt idx="399">
                        <c:v>3.9950000000000001</c:v>
                      </c:pt>
                      <c:pt idx="400">
                        <c:v>4.0049999999999999</c:v>
                      </c:pt>
                      <c:pt idx="401">
                        <c:v>4.0149999999999979</c:v>
                      </c:pt>
                      <c:pt idx="402">
                        <c:v>4.0249999999999986</c:v>
                      </c:pt>
                      <c:pt idx="403">
                        <c:v>4.0350000000000001</c:v>
                      </c:pt>
                      <c:pt idx="404">
                        <c:v>4.0449999999999982</c:v>
                      </c:pt>
                      <c:pt idx="405">
                        <c:v>4.0549999999999979</c:v>
                      </c:pt>
                      <c:pt idx="406">
                        <c:v>4.0649999999999986</c:v>
                      </c:pt>
                      <c:pt idx="407">
                        <c:v>4.0750000000000002</c:v>
                      </c:pt>
                      <c:pt idx="408">
                        <c:v>4.0849999999999973</c:v>
                      </c:pt>
                      <c:pt idx="409">
                        <c:v>4.094999999999998</c:v>
                      </c:pt>
                      <c:pt idx="410">
                        <c:v>4.1049999999999986</c:v>
                      </c:pt>
                      <c:pt idx="411">
                        <c:v>4.1149999999999975</c:v>
                      </c:pt>
                      <c:pt idx="412">
                        <c:v>4.1249999999999973</c:v>
                      </c:pt>
                      <c:pt idx="413">
                        <c:v>4.1349999999999989</c:v>
                      </c:pt>
                      <c:pt idx="414">
                        <c:v>4.1449999999999996</c:v>
                      </c:pt>
                      <c:pt idx="415">
                        <c:v>4.1549999999999976</c:v>
                      </c:pt>
                      <c:pt idx="416">
                        <c:v>4.1649999999999983</c:v>
                      </c:pt>
                      <c:pt idx="417">
                        <c:v>4.1749999999999989</c:v>
                      </c:pt>
                      <c:pt idx="418">
                        <c:v>4.1849999999999987</c:v>
                      </c:pt>
                      <c:pt idx="419">
                        <c:v>4.1949999999999967</c:v>
                      </c:pt>
                      <c:pt idx="420">
                        <c:v>4.2049999999999983</c:v>
                      </c:pt>
                      <c:pt idx="421">
                        <c:v>4.214999999999999</c:v>
                      </c:pt>
                      <c:pt idx="422">
                        <c:v>4.2249999999999988</c:v>
                      </c:pt>
                      <c:pt idx="423">
                        <c:v>4.2349999999999977</c:v>
                      </c:pt>
                      <c:pt idx="424">
                        <c:v>4.2449999999999992</c:v>
                      </c:pt>
                      <c:pt idx="425">
                        <c:v>4.2549999999999999</c:v>
                      </c:pt>
                      <c:pt idx="426">
                        <c:v>4.2649999999999979</c:v>
                      </c:pt>
                      <c:pt idx="427">
                        <c:v>4.2749999999999986</c:v>
                      </c:pt>
                      <c:pt idx="428">
                        <c:v>4.2849999999999993</c:v>
                      </c:pt>
                      <c:pt idx="429">
                        <c:v>4.2949999999999982</c:v>
                      </c:pt>
                      <c:pt idx="430">
                        <c:v>4.3049999999999979</c:v>
                      </c:pt>
                      <c:pt idx="431">
                        <c:v>4.3149999999999986</c:v>
                      </c:pt>
                      <c:pt idx="432">
                        <c:v>4.3249999999999993</c:v>
                      </c:pt>
                      <c:pt idx="433">
                        <c:v>4.3349999999999973</c:v>
                      </c:pt>
                      <c:pt idx="434">
                        <c:v>4.344999999999998</c:v>
                      </c:pt>
                      <c:pt idx="435">
                        <c:v>4.3549999999999986</c:v>
                      </c:pt>
                      <c:pt idx="436">
                        <c:v>4.3649999999999993</c:v>
                      </c:pt>
                      <c:pt idx="437">
                        <c:v>4.3749999999999964</c:v>
                      </c:pt>
                      <c:pt idx="438">
                        <c:v>4.3849999999999989</c:v>
                      </c:pt>
                      <c:pt idx="439">
                        <c:v>4.3949999999999996</c:v>
                      </c:pt>
                      <c:pt idx="440">
                        <c:v>4.4049999999999976</c:v>
                      </c:pt>
                      <c:pt idx="441">
                        <c:v>4.4149999999999983</c:v>
                      </c:pt>
                      <c:pt idx="442">
                        <c:v>4.4249999999999989</c:v>
                      </c:pt>
                      <c:pt idx="443">
                        <c:v>4.4349999999999987</c:v>
                      </c:pt>
                      <c:pt idx="444">
                        <c:v>4.4449999999999967</c:v>
                      </c:pt>
                      <c:pt idx="445">
                        <c:v>4.4549999999999983</c:v>
                      </c:pt>
                      <c:pt idx="446">
                        <c:v>4.464999999999999</c:v>
                      </c:pt>
                      <c:pt idx="447">
                        <c:v>4.4749999999999988</c:v>
                      </c:pt>
                      <c:pt idx="448">
                        <c:v>4.4849999999999977</c:v>
                      </c:pt>
                      <c:pt idx="449">
                        <c:v>4.4949999999999974</c:v>
                      </c:pt>
                      <c:pt idx="450">
                        <c:v>4.5049999999999999</c:v>
                      </c:pt>
                      <c:pt idx="451">
                        <c:v>4.5149999999999979</c:v>
                      </c:pt>
                      <c:pt idx="452">
                        <c:v>4.5249999999999986</c:v>
                      </c:pt>
                      <c:pt idx="453">
                        <c:v>4.5349999999999993</c:v>
                      </c:pt>
                      <c:pt idx="454">
                        <c:v>4.544999999999999</c:v>
                      </c:pt>
                      <c:pt idx="455">
                        <c:v>4.5549999999999971</c:v>
                      </c:pt>
                      <c:pt idx="456">
                        <c:v>4.5649999999999986</c:v>
                      </c:pt>
                      <c:pt idx="457">
                        <c:v>4.5749999999999993</c:v>
                      </c:pt>
                      <c:pt idx="458">
                        <c:v>4.5849999999999982</c:v>
                      </c:pt>
                      <c:pt idx="459">
                        <c:v>4.594999999999998</c:v>
                      </c:pt>
                      <c:pt idx="460">
                        <c:v>4.6049999999999986</c:v>
                      </c:pt>
                      <c:pt idx="461">
                        <c:v>4.6149999999999975</c:v>
                      </c:pt>
                      <c:pt idx="462">
                        <c:v>4.6249999999999964</c:v>
                      </c:pt>
                      <c:pt idx="463">
                        <c:v>4.6349999999999989</c:v>
                      </c:pt>
                      <c:pt idx="464">
                        <c:v>4.6449999999999996</c:v>
                      </c:pt>
                      <c:pt idx="465">
                        <c:v>4.6549999999999976</c:v>
                      </c:pt>
                      <c:pt idx="466">
                        <c:v>4.6649999999999983</c:v>
                      </c:pt>
                      <c:pt idx="467">
                        <c:v>4.674999999999998</c:v>
                      </c:pt>
                      <c:pt idx="468">
                        <c:v>4.6849999999999987</c:v>
                      </c:pt>
                      <c:pt idx="469">
                        <c:v>4.6949999999999967</c:v>
                      </c:pt>
                      <c:pt idx="470">
                        <c:v>4.7049999999999983</c:v>
                      </c:pt>
                      <c:pt idx="471">
                        <c:v>4.714999999999999</c:v>
                      </c:pt>
                      <c:pt idx="472">
                        <c:v>4.7249999999999988</c:v>
                      </c:pt>
                      <c:pt idx="473">
                        <c:v>4.7349999999999968</c:v>
                      </c:pt>
                      <c:pt idx="474">
                        <c:v>4.7449999999999974</c:v>
                      </c:pt>
                      <c:pt idx="475">
                        <c:v>4.7549999999999999</c:v>
                      </c:pt>
                      <c:pt idx="476">
                        <c:v>4.7649999999999979</c:v>
                      </c:pt>
                      <c:pt idx="477">
                        <c:v>4.7749999999999977</c:v>
                      </c:pt>
                      <c:pt idx="478">
                        <c:v>4.7849999999999993</c:v>
                      </c:pt>
                      <c:pt idx="479">
                        <c:v>4.7949999999999982</c:v>
                      </c:pt>
                      <c:pt idx="480">
                        <c:v>4.8049999999999971</c:v>
                      </c:pt>
                      <c:pt idx="481">
                        <c:v>4.8149999999999986</c:v>
                      </c:pt>
                      <c:pt idx="482">
                        <c:v>4.8249999999999993</c:v>
                      </c:pt>
                      <c:pt idx="483">
                        <c:v>4.8349999999999982</c:v>
                      </c:pt>
                      <c:pt idx="484">
                        <c:v>4.844999999999998</c:v>
                      </c:pt>
                      <c:pt idx="485">
                        <c:v>4.8549999999999978</c:v>
                      </c:pt>
                      <c:pt idx="486">
                        <c:v>4.8649999999999975</c:v>
                      </c:pt>
                      <c:pt idx="487">
                        <c:v>4.8749999999999964</c:v>
                      </c:pt>
                      <c:pt idx="488">
                        <c:v>4.8849999999999989</c:v>
                      </c:pt>
                      <c:pt idx="489">
                        <c:v>4.8949999999999996</c:v>
                      </c:pt>
                      <c:pt idx="490">
                        <c:v>4.9049999999999976</c:v>
                      </c:pt>
                      <c:pt idx="491">
                        <c:v>4.9149999999999965</c:v>
                      </c:pt>
                      <c:pt idx="492">
                        <c:v>4.924999999999998</c:v>
                      </c:pt>
                      <c:pt idx="493">
                        <c:v>4.9349999999999987</c:v>
                      </c:pt>
                      <c:pt idx="494">
                        <c:v>4.9449999999999967</c:v>
                      </c:pt>
                      <c:pt idx="495">
                        <c:v>4.9549999999999983</c:v>
                      </c:pt>
                      <c:pt idx="496">
                        <c:v>4.964999999999999</c:v>
                      </c:pt>
                      <c:pt idx="497">
                        <c:v>4.9749999999999988</c:v>
                      </c:pt>
                      <c:pt idx="498">
                        <c:v>4.9849999999999968</c:v>
                      </c:pt>
                      <c:pt idx="499">
                        <c:v>4.9949999999999974</c:v>
                      </c:pt>
                      <c:pt idx="500">
                        <c:v>5.0049999999999999</c:v>
                      </c:pt>
                      <c:pt idx="501">
                        <c:v>5.0149999999999979</c:v>
                      </c:pt>
                      <c:pt idx="502">
                        <c:v>5.0249999999999977</c:v>
                      </c:pt>
                      <c:pt idx="503">
                        <c:v>5.0349999999999984</c:v>
                      </c:pt>
                      <c:pt idx="504">
                        <c:v>5.0449999999999982</c:v>
                      </c:pt>
                      <c:pt idx="505">
                        <c:v>5.0549999999999971</c:v>
                      </c:pt>
                      <c:pt idx="506">
                        <c:v>5.0649999999999986</c:v>
                      </c:pt>
                      <c:pt idx="507">
                        <c:v>5.0749999999999993</c:v>
                      </c:pt>
                      <c:pt idx="508">
                        <c:v>5.0849999999999982</c:v>
                      </c:pt>
                      <c:pt idx="509">
                        <c:v>5.0949999999999971</c:v>
                      </c:pt>
                      <c:pt idx="510">
                        <c:v>5.1049999999999978</c:v>
                      </c:pt>
                      <c:pt idx="511">
                        <c:v>5.1149999999999975</c:v>
                      </c:pt>
                      <c:pt idx="512">
                        <c:v>5.1249999999999964</c:v>
                      </c:pt>
                      <c:pt idx="513">
                        <c:v>5.134999999999998</c:v>
                      </c:pt>
                      <c:pt idx="514">
                        <c:v>5.1449999999999996</c:v>
                      </c:pt>
                      <c:pt idx="515">
                        <c:v>5.1549999999999976</c:v>
                      </c:pt>
                      <c:pt idx="516">
                        <c:v>5.1649999999999965</c:v>
                      </c:pt>
                      <c:pt idx="517">
                        <c:v>5.1749999999999972</c:v>
                      </c:pt>
                      <c:pt idx="518">
                        <c:v>5.1849999999999996</c:v>
                      </c:pt>
                      <c:pt idx="519">
                        <c:v>5.1949999999999967</c:v>
                      </c:pt>
                      <c:pt idx="520">
                        <c:v>5.2049999999999992</c:v>
                      </c:pt>
                      <c:pt idx="521">
                        <c:v>5.214999999999999</c:v>
                      </c:pt>
                      <c:pt idx="522">
                        <c:v>5.2249999999999988</c:v>
                      </c:pt>
                      <c:pt idx="523">
                        <c:v>5.2349999999999968</c:v>
                      </c:pt>
                      <c:pt idx="524">
                        <c:v>5.2449999999999966</c:v>
                      </c:pt>
                      <c:pt idx="525">
                        <c:v>5.2549999999999999</c:v>
                      </c:pt>
                      <c:pt idx="526">
                        <c:v>5.2649999999999988</c:v>
                      </c:pt>
                      <c:pt idx="527">
                        <c:v>5.2749999999999977</c:v>
                      </c:pt>
                      <c:pt idx="528">
                        <c:v>5.2849999999999975</c:v>
                      </c:pt>
                      <c:pt idx="529">
                        <c:v>5.2949999999999982</c:v>
                      </c:pt>
                      <c:pt idx="530">
                        <c:v>5.3049999999999962</c:v>
                      </c:pt>
                      <c:pt idx="531">
                        <c:v>5.3149999999999959</c:v>
                      </c:pt>
                      <c:pt idx="532">
                        <c:v>5.3249999999999993</c:v>
                      </c:pt>
                      <c:pt idx="533">
                        <c:v>5.3349999999999991</c:v>
                      </c:pt>
                      <c:pt idx="534">
                        <c:v>5.3449999999999971</c:v>
                      </c:pt>
                      <c:pt idx="535">
                        <c:v>5.3549999999999978</c:v>
                      </c:pt>
                      <c:pt idx="536">
                        <c:v>5.3649999999999975</c:v>
                      </c:pt>
                      <c:pt idx="537">
                        <c:v>5.3749999999999964</c:v>
                      </c:pt>
                      <c:pt idx="538">
                        <c:v>5.3849999999999989</c:v>
                      </c:pt>
                      <c:pt idx="539">
                        <c:v>5.3949999999999987</c:v>
                      </c:pt>
                      <c:pt idx="540">
                        <c:v>5.4049999999999976</c:v>
                      </c:pt>
                      <c:pt idx="541">
                        <c:v>5.4149999999999974</c:v>
                      </c:pt>
                      <c:pt idx="542">
                        <c:v>5.4249999999999972</c:v>
                      </c:pt>
                      <c:pt idx="543">
                        <c:v>5.4349999999999996</c:v>
                      </c:pt>
                      <c:pt idx="544">
                        <c:v>5.4449999999999994</c:v>
                      </c:pt>
                      <c:pt idx="545">
                        <c:v>5.4549999999999974</c:v>
                      </c:pt>
                      <c:pt idx="546">
                        <c:v>5.464999999999999</c:v>
                      </c:pt>
                      <c:pt idx="547">
                        <c:v>5.4749999999999988</c:v>
                      </c:pt>
                      <c:pt idx="548">
                        <c:v>5.4849999999999968</c:v>
                      </c:pt>
                      <c:pt idx="549">
                        <c:v>5.4949999999999992</c:v>
                      </c:pt>
                      <c:pt idx="550">
                        <c:v>5.5049999999999999</c:v>
                      </c:pt>
                      <c:pt idx="551">
                        <c:v>5.5149999999999988</c:v>
                      </c:pt>
                      <c:pt idx="552">
                        <c:v>5.5249999999999986</c:v>
                      </c:pt>
                      <c:pt idx="553">
                        <c:v>5.5349999999999975</c:v>
                      </c:pt>
                      <c:pt idx="554">
                        <c:v>5.5449999999999982</c:v>
                      </c:pt>
                      <c:pt idx="555">
                        <c:v>5.5549999999999962</c:v>
                      </c:pt>
                      <c:pt idx="556">
                        <c:v>5.5649999999999959</c:v>
                      </c:pt>
                      <c:pt idx="557">
                        <c:v>5.5749999999999993</c:v>
                      </c:pt>
                      <c:pt idx="558">
                        <c:v>5.5849999999999991</c:v>
                      </c:pt>
                      <c:pt idx="559">
                        <c:v>5.594999999999998</c:v>
                      </c:pt>
                      <c:pt idx="560">
                        <c:v>5.6049999999999978</c:v>
                      </c:pt>
                      <c:pt idx="561">
                        <c:v>5.6149999999999975</c:v>
                      </c:pt>
                      <c:pt idx="562">
                        <c:v>5.6249999999999964</c:v>
                      </c:pt>
                      <c:pt idx="563">
                        <c:v>5.6349999999999989</c:v>
                      </c:pt>
                      <c:pt idx="564">
                        <c:v>5.6449999999999987</c:v>
                      </c:pt>
                      <c:pt idx="565">
                        <c:v>5.6549999999999976</c:v>
                      </c:pt>
                      <c:pt idx="566">
                        <c:v>5.6649999999999974</c:v>
                      </c:pt>
                      <c:pt idx="567">
                        <c:v>5.6749999999999972</c:v>
                      </c:pt>
                      <c:pt idx="568">
                        <c:v>5.6849999999999996</c:v>
                      </c:pt>
                      <c:pt idx="569">
                        <c:v>5.6949999999999994</c:v>
                      </c:pt>
                      <c:pt idx="570">
                        <c:v>5.7049999999999992</c:v>
                      </c:pt>
                      <c:pt idx="571">
                        <c:v>5.714999999999999</c:v>
                      </c:pt>
                      <c:pt idx="572">
                        <c:v>5.7249999999999988</c:v>
                      </c:pt>
                      <c:pt idx="573">
                        <c:v>5.7349999999999994</c:v>
                      </c:pt>
                      <c:pt idx="574">
                        <c:v>5.7449999999999992</c:v>
                      </c:pt>
                      <c:pt idx="575">
                        <c:v>5.754999999999999</c:v>
                      </c:pt>
                      <c:pt idx="576">
                        <c:v>5.7649999999999988</c:v>
                      </c:pt>
                      <c:pt idx="577">
                        <c:v>5.7749999999999986</c:v>
                      </c:pt>
                      <c:pt idx="578">
                        <c:v>5.7849999999999984</c:v>
                      </c:pt>
                      <c:pt idx="579">
                        <c:v>5.7949999999999982</c:v>
                      </c:pt>
                      <c:pt idx="580">
                        <c:v>5.8049999999999962</c:v>
                      </c:pt>
                      <c:pt idx="581">
                        <c:v>5.8149999999999959</c:v>
                      </c:pt>
                      <c:pt idx="582">
                        <c:v>5.8249999999999993</c:v>
                      </c:pt>
                      <c:pt idx="583">
                        <c:v>5.8349999999999991</c:v>
                      </c:pt>
                      <c:pt idx="584">
                        <c:v>5.844999999999998</c:v>
                      </c:pt>
                      <c:pt idx="585">
                        <c:v>5.8549999999999978</c:v>
                      </c:pt>
                      <c:pt idx="586">
                        <c:v>5.8650000000000002</c:v>
                      </c:pt>
                      <c:pt idx="587">
                        <c:v>5.8749999999999964</c:v>
                      </c:pt>
                      <c:pt idx="588">
                        <c:v>5.8849999999999989</c:v>
                      </c:pt>
                      <c:pt idx="589">
                        <c:v>5.894999999999996</c:v>
                      </c:pt>
                      <c:pt idx="590">
                        <c:v>5.9049999999999994</c:v>
                      </c:pt>
                      <c:pt idx="591">
                        <c:v>5.9149999999999974</c:v>
                      </c:pt>
                      <c:pt idx="592">
                        <c:v>5.9249999999999972</c:v>
                      </c:pt>
                      <c:pt idx="593">
                        <c:v>5.9349999999999996</c:v>
                      </c:pt>
                      <c:pt idx="594">
                        <c:v>5.9449999999999994</c:v>
                      </c:pt>
                      <c:pt idx="595">
                        <c:v>5.9549999999999992</c:v>
                      </c:pt>
                      <c:pt idx="596">
                        <c:v>5.964999999999999</c:v>
                      </c:pt>
                      <c:pt idx="597">
                        <c:v>5.9749999999999988</c:v>
                      </c:pt>
                      <c:pt idx="598">
                        <c:v>5.9849999999999994</c:v>
                      </c:pt>
                      <c:pt idx="599">
                        <c:v>5.9949999999999992</c:v>
                      </c:pt>
                      <c:pt idx="600">
                        <c:v>6.004999999999999</c:v>
                      </c:pt>
                      <c:pt idx="601">
                        <c:v>6.0149999999999988</c:v>
                      </c:pt>
                      <c:pt idx="602">
                        <c:v>6.0249999999999986</c:v>
                      </c:pt>
                      <c:pt idx="603">
                        <c:v>6.0349999999999984</c:v>
                      </c:pt>
                      <c:pt idx="604">
                        <c:v>6.0449999999999982</c:v>
                      </c:pt>
                      <c:pt idx="605">
                        <c:v>6.0549999999999962</c:v>
                      </c:pt>
                      <c:pt idx="606">
                        <c:v>6.0649999999999986</c:v>
                      </c:pt>
                      <c:pt idx="607">
                        <c:v>6.0749999999999993</c:v>
                      </c:pt>
                      <c:pt idx="608">
                        <c:v>6.0849999999999991</c:v>
                      </c:pt>
                      <c:pt idx="609">
                        <c:v>6.094999999999998</c:v>
                      </c:pt>
                      <c:pt idx="610">
                        <c:v>6.1049999999999978</c:v>
                      </c:pt>
                      <c:pt idx="611">
                        <c:v>6.1150000000000002</c:v>
                      </c:pt>
                      <c:pt idx="612">
                        <c:v>6.1249999999999991</c:v>
                      </c:pt>
                      <c:pt idx="613">
                        <c:v>6.1349999999999989</c:v>
                      </c:pt>
                      <c:pt idx="614">
                        <c:v>6.144999999999996</c:v>
                      </c:pt>
                      <c:pt idx="615">
                        <c:v>6.1549999999999994</c:v>
                      </c:pt>
                      <c:pt idx="616">
                        <c:v>6.1649999999999974</c:v>
                      </c:pt>
                      <c:pt idx="617">
                        <c:v>6.1749999999999972</c:v>
                      </c:pt>
                      <c:pt idx="618">
                        <c:v>6.1849999999999996</c:v>
                      </c:pt>
                      <c:pt idx="619">
                        <c:v>6.1949999999999994</c:v>
                      </c:pt>
                      <c:pt idx="620">
                        <c:v>6.2049999999999992</c:v>
                      </c:pt>
                      <c:pt idx="621">
                        <c:v>6.214999999999999</c:v>
                      </c:pt>
                      <c:pt idx="622">
                        <c:v>6.2249999999999988</c:v>
                      </c:pt>
                      <c:pt idx="623">
                        <c:v>6.2349999999999994</c:v>
                      </c:pt>
                      <c:pt idx="624">
                        <c:v>6.2449999999999992</c:v>
                      </c:pt>
                      <c:pt idx="625">
                        <c:v>6.2549999999999963</c:v>
                      </c:pt>
                      <c:pt idx="626">
                        <c:v>6.2649999999999988</c:v>
                      </c:pt>
                      <c:pt idx="627">
                        <c:v>6.2749999999999986</c:v>
                      </c:pt>
                      <c:pt idx="628">
                        <c:v>6.2849999999999966</c:v>
                      </c:pt>
                      <c:pt idx="629">
                        <c:v>6.2949999999999982</c:v>
                      </c:pt>
                      <c:pt idx="630">
                        <c:v>6.3049999999999962</c:v>
                      </c:pt>
                      <c:pt idx="631">
                        <c:v>6.3149999999999986</c:v>
                      </c:pt>
                      <c:pt idx="632">
                        <c:v>6.3249999999999993</c:v>
                      </c:pt>
                      <c:pt idx="633">
                        <c:v>6.3349999999999991</c:v>
                      </c:pt>
                      <c:pt idx="634">
                        <c:v>6.344999999999998</c:v>
                      </c:pt>
                      <c:pt idx="635">
                        <c:v>6.3549999999999978</c:v>
                      </c:pt>
                      <c:pt idx="636">
                        <c:v>6.3650000000000002</c:v>
                      </c:pt>
                      <c:pt idx="637">
                        <c:v>6.3749999999999991</c:v>
                      </c:pt>
                      <c:pt idx="638">
                        <c:v>6.3849999999999989</c:v>
                      </c:pt>
                      <c:pt idx="639">
                        <c:v>6.394999999999996</c:v>
                      </c:pt>
                      <c:pt idx="640">
                        <c:v>6.4049999999999994</c:v>
                      </c:pt>
                      <c:pt idx="641">
                        <c:v>6.4149999999999974</c:v>
                      </c:pt>
                      <c:pt idx="642">
                        <c:v>6.4249999999999972</c:v>
                      </c:pt>
                      <c:pt idx="643">
                        <c:v>6.4349999999999996</c:v>
                      </c:pt>
                      <c:pt idx="644">
                        <c:v>6.4449999999999994</c:v>
                      </c:pt>
                      <c:pt idx="645">
                        <c:v>6.4549999999999992</c:v>
                      </c:pt>
                      <c:pt idx="646">
                        <c:v>6.464999999999999</c:v>
                      </c:pt>
                      <c:pt idx="647">
                        <c:v>6.4749999999999988</c:v>
                      </c:pt>
                      <c:pt idx="648">
                        <c:v>6.4849999999999994</c:v>
                      </c:pt>
                      <c:pt idx="649">
                        <c:v>6.4949999999999992</c:v>
                      </c:pt>
                      <c:pt idx="650">
                        <c:v>6.5049999999999963</c:v>
                      </c:pt>
                      <c:pt idx="651">
                        <c:v>6.5150000000000006</c:v>
                      </c:pt>
                      <c:pt idx="652">
                        <c:v>6.5249999999999968</c:v>
                      </c:pt>
                      <c:pt idx="653">
                        <c:v>6.5349999999999984</c:v>
                      </c:pt>
                      <c:pt idx="654">
                        <c:v>6.5450000000000008</c:v>
                      </c:pt>
                      <c:pt idx="655">
                        <c:v>6.5549999999999962</c:v>
                      </c:pt>
                      <c:pt idx="656">
                        <c:v>6.5649999999999986</c:v>
                      </c:pt>
                      <c:pt idx="657">
                        <c:v>6.5749999999999993</c:v>
                      </c:pt>
                      <c:pt idx="658">
                        <c:v>6.5849999999999991</c:v>
                      </c:pt>
                      <c:pt idx="659">
                        <c:v>6.594999999999998</c:v>
                      </c:pt>
                      <c:pt idx="660">
                        <c:v>6.6049999999999978</c:v>
                      </c:pt>
                      <c:pt idx="661">
                        <c:v>6.6149999999999975</c:v>
                      </c:pt>
                      <c:pt idx="662">
                        <c:v>6.6249999999999991</c:v>
                      </c:pt>
                      <c:pt idx="663">
                        <c:v>6.6349999999999989</c:v>
                      </c:pt>
                      <c:pt idx="664">
                        <c:v>6.644999999999996</c:v>
                      </c:pt>
                      <c:pt idx="665">
                        <c:v>6.6549999999999994</c:v>
                      </c:pt>
                      <c:pt idx="666">
                        <c:v>6.6649999999999974</c:v>
                      </c:pt>
                      <c:pt idx="667">
                        <c:v>6.6749999999999972</c:v>
                      </c:pt>
                      <c:pt idx="668">
                        <c:v>6.6849999999999996</c:v>
                      </c:pt>
                      <c:pt idx="669">
                        <c:v>6.6949999999999994</c:v>
                      </c:pt>
                      <c:pt idx="670">
                        <c:v>6.7049999999999992</c:v>
                      </c:pt>
                      <c:pt idx="671">
                        <c:v>6.714999999999999</c:v>
                      </c:pt>
                      <c:pt idx="672">
                        <c:v>6.7249999999999988</c:v>
                      </c:pt>
                      <c:pt idx="673">
                        <c:v>6.7349999999999994</c:v>
                      </c:pt>
                      <c:pt idx="674">
                        <c:v>6.7449999999999966</c:v>
                      </c:pt>
                      <c:pt idx="675">
                        <c:v>6.7549999999999963</c:v>
                      </c:pt>
                      <c:pt idx="676">
                        <c:v>6.7650000000000006</c:v>
                      </c:pt>
                      <c:pt idx="677">
                        <c:v>6.7749999999999968</c:v>
                      </c:pt>
                      <c:pt idx="678">
                        <c:v>6.7849999999999984</c:v>
                      </c:pt>
                      <c:pt idx="679">
                        <c:v>6.7950000000000008</c:v>
                      </c:pt>
                      <c:pt idx="680">
                        <c:v>6.8049999999999962</c:v>
                      </c:pt>
                      <c:pt idx="681">
                        <c:v>6.8149999999999986</c:v>
                      </c:pt>
                      <c:pt idx="682">
                        <c:v>6.8249999999999993</c:v>
                      </c:pt>
                      <c:pt idx="683">
                        <c:v>6.8349999999999991</c:v>
                      </c:pt>
                      <c:pt idx="684">
                        <c:v>6.8450000000000006</c:v>
                      </c:pt>
                      <c:pt idx="685">
                        <c:v>6.8549999999999978</c:v>
                      </c:pt>
                      <c:pt idx="686">
                        <c:v>6.8649999999999975</c:v>
                      </c:pt>
                      <c:pt idx="687">
                        <c:v>6.8749999999999991</c:v>
                      </c:pt>
                      <c:pt idx="688">
                        <c:v>6.8849999999999989</c:v>
                      </c:pt>
                      <c:pt idx="689">
                        <c:v>6.8949999999999987</c:v>
                      </c:pt>
                      <c:pt idx="690">
                        <c:v>6.9049999999999994</c:v>
                      </c:pt>
                      <c:pt idx="691">
                        <c:v>6.9149999999999974</c:v>
                      </c:pt>
                      <c:pt idx="692">
                        <c:v>6.9249999999999972</c:v>
                      </c:pt>
                      <c:pt idx="693">
                        <c:v>6.9349999999999996</c:v>
                      </c:pt>
                      <c:pt idx="694">
                        <c:v>6.9449999999999994</c:v>
                      </c:pt>
                      <c:pt idx="695">
                        <c:v>6.9549999999999992</c:v>
                      </c:pt>
                      <c:pt idx="696">
                        <c:v>6.964999999999999</c:v>
                      </c:pt>
                      <c:pt idx="697">
                        <c:v>6.9749999999999988</c:v>
                      </c:pt>
                      <c:pt idx="698">
                        <c:v>6.9849999999999994</c:v>
                      </c:pt>
                      <c:pt idx="699">
                        <c:v>6.9949999999999966</c:v>
                      </c:pt>
                      <c:pt idx="700">
                        <c:v>7.0049999999999963</c:v>
                      </c:pt>
                      <c:pt idx="701">
                        <c:v>7.0150000000000006</c:v>
                      </c:pt>
                      <c:pt idx="702">
                        <c:v>7.0249999999999968</c:v>
                      </c:pt>
                      <c:pt idx="703">
                        <c:v>7.0349999999999984</c:v>
                      </c:pt>
                      <c:pt idx="704">
                        <c:v>7.0450000000000008</c:v>
                      </c:pt>
                      <c:pt idx="705">
                        <c:v>7.0549999999999962</c:v>
                      </c:pt>
                      <c:pt idx="706">
                        <c:v>7.0649999999999986</c:v>
                      </c:pt>
                      <c:pt idx="707">
                        <c:v>7.0749999999999993</c:v>
                      </c:pt>
                      <c:pt idx="708">
                        <c:v>7.0849999999999991</c:v>
                      </c:pt>
                      <c:pt idx="709">
                        <c:v>7.0950000000000006</c:v>
                      </c:pt>
                      <c:pt idx="710">
                        <c:v>7.1049999999999978</c:v>
                      </c:pt>
                      <c:pt idx="711">
                        <c:v>7.1149999999999975</c:v>
                      </c:pt>
                      <c:pt idx="712">
                        <c:v>7.1250000000000009</c:v>
                      </c:pt>
                      <c:pt idx="713">
                        <c:v>7.1349999999999989</c:v>
                      </c:pt>
                      <c:pt idx="714">
                        <c:v>7.1449999999999987</c:v>
                      </c:pt>
                      <c:pt idx="715">
                        <c:v>7.1549999999999994</c:v>
                      </c:pt>
                      <c:pt idx="716">
                        <c:v>7.1649999999999974</c:v>
                      </c:pt>
                      <c:pt idx="717">
                        <c:v>7.1749999999999972</c:v>
                      </c:pt>
                      <c:pt idx="718">
                        <c:v>7.1849999999999996</c:v>
                      </c:pt>
                      <c:pt idx="719">
                        <c:v>7.1949999999999994</c:v>
                      </c:pt>
                      <c:pt idx="720">
                        <c:v>7.2050000000000018</c:v>
                      </c:pt>
                      <c:pt idx="721">
                        <c:v>7.214999999999999</c:v>
                      </c:pt>
                      <c:pt idx="722">
                        <c:v>7.2249999999999988</c:v>
                      </c:pt>
                      <c:pt idx="723">
                        <c:v>7.2350000000000012</c:v>
                      </c:pt>
                      <c:pt idx="724">
                        <c:v>7.2449999999999966</c:v>
                      </c:pt>
                      <c:pt idx="725">
                        <c:v>7.2549999999999963</c:v>
                      </c:pt>
                      <c:pt idx="726">
                        <c:v>7.2650000000000006</c:v>
                      </c:pt>
                      <c:pt idx="727">
                        <c:v>7.2749999999999968</c:v>
                      </c:pt>
                      <c:pt idx="728">
                        <c:v>7.2849999999999984</c:v>
                      </c:pt>
                      <c:pt idx="729">
                        <c:v>7.2950000000000008</c:v>
                      </c:pt>
                      <c:pt idx="730">
                        <c:v>7.3049999999999962</c:v>
                      </c:pt>
                      <c:pt idx="731">
                        <c:v>7.3149999999999986</c:v>
                      </c:pt>
                      <c:pt idx="732">
                        <c:v>7.3249999999999993</c:v>
                      </c:pt>
                      <c:pt idx="733">
                        <c:v>7.3349999999999973</c:v>
                      </c:pt>
                      <c:pt idx="734">
                        <c:v>7.3450000000000006</c:v>
                      </c:pt>
                      <c:pt idx="735">
                        <c:v>7.3549999999999978</c:v>
                      </c:pt>
                      <c:pt idx="736">
                        <c:v>7.3649999999999958</c:v>
                      </c:pt>
                      <c:pt idx="737">
                        <c:v>7.3750000000000009</c:v>
                      </c:pt>
                      <c:pt idx="738">
                        <c:v>7.3849999999999989</c:v>
                      </c:pt>
                      <c:pt idx="739">
                        <c:v>7.3949999999999987</c:v>
                      </c:pt>
                      <c:pt idx="740">
                        <c:v>7.4049999999999994</c:v>
                      </c:pt>
                      <c:pt idx="741">
                        <c:v>7.4149999999999974</c:v>
                      </c:pt>
                      <c:pt idx="742">
                        <c:v>7.4249999999999972</c:v>
                      </c:pt>
                      <c:pt idx="743">
                        <c:v>7.4349999999999996</c:v>
                      </c:pt>
                      <c:pt idx="744">
                        <c:v>7.4449999999999967</c:v>
                      </c:pt>
                      <c:pt idx="745">
                        <c:v>7.4550000000000018</c:v>
                      </c:pt>
                      <c:pt idx="746">
                        <c:v>7.464999999999999</c:v>
                      </c:pt>
                      <c:pt idx="747">
                        <c:v>7.474999999999997</c:v>
                      </c:pt>
                      <c:pt idx="748">
                        <c:v>7.4850000000000012</c:v>
                      </c:pt>
                      <c:pt idx="749">
                        <c:v>7.4949999999999966</c:v>
                      </c:pt>
                      <c:pt idx="750">
                        <c:v>7.5049999999999963</c:v>
                      </c:pt>
                      <c:pt idx="751">
                        <c:v>7.5150000000000006</c:v>
                      </c:pt>
                      <c:pt idx="752">
                        <c:v>7.5249999999999968</c:v>
                      </c:pt>
                      <c:pt idx="753">
                        <c:v>7.5349999999999984</c:v>
                      </c:pt>
                      <c:pt idx="754">
                        <c:v>7.5449999999999982</c:v>
                      </c:pt>
                      <c:pt idx="755">
                        <c:v>7.5549999999999962</c:v>
                      </c:pt>
                      <c:pt idx="756">
                        <c:v>7.5649999999999986</c:v>
                      </c:pt>
                      <c:pt idx="757">
                        <c:v>7.5749999999999993</c:v>
                      </c:pt>
                      <c:pt idx="758">
                        <c:v>7.5849999999999973</c:v>
                      </c:pt>
                      <c:pt idx="759">
                        <c:v>7.5950000000000006</c:v>
                      </c:pt>
                      <c:pt idx="760">
                        <c:v>7.6049999999999978</c:v>
                      </c:pt>
                      <c:pt idx="761">
                        <c:v>7.6149999999999958</c:v>
                      </c:pt>
                      <c:pt idx="762">
                        <c:v>7.6250000000000009</c:v>
                      </c:pt>
                      <c:pt idx="763">
                        <c:v>7.6349999999999989</c:v>
                      </c:pt>
                      <c:pt idx="764">
                        <c:v>7.6449999999999987</c:v>
                      </c:pt>
                      <c:pt idx="765">
                        <c:v>7.6549999999999994</c:v>
                      </c:pt>
                      <c:pt idx="766">
                        <c:v>7.6649999999999974</c:v>
                      </c:pt>
                      <c:pt idx="767">
                        <c:v>7.6749999999999972</c:v>
                      </c:pt>
                      <c:pt idx="768">
                        <c:v>7.6849999999999996</c:v>
                      </c:pt>
                      <c:pt idx="769">
                        <c:v>7.6949999999999967</c:v>
                      </c:pt>
                      <c:pt idx="770">
                        <c:v>7.7050000000000018</c:v>
                      </c:pt>
                      <c:pt idx="771">
                        <c:v>7.714999999999999</c:v>
                      </c:pt>
                      <c:pt idx="772">
                        <c:v>7.724999999999997</c:v>
                      </c:pt>
                      <c:pt idx="773">
                        <c:v>7.7350000000000012</c:v>
                      </c:pt>
                      <c:pt idx="774">
                        <c:v>7.7449999999999966</c:v>
                      </c:pt>
                      <c:pt idx="775">
                        <c:v>7.7549999999999963</c:v>
                      </c:pt>
                      <c:pt idx="776">
                        <c:v>7.7650000000000006</c:v>
                      </c:pt>
                      <c:pt idx="777">
                        <c:v>7.7749999999999968</c:v>
                      </c:pt>
                      <c:pt idx="778">
                        <c:v>7.7849999999999984</c:v>
                      </c:pt>
                      <c:pt idx="779">
                        <c:v>7.7949999999999982</c:v>
                      </c:pt>
                      <c:pt idx="780">
                        <c:v>7.8049999999999962</c:v>
                      </c:pt>
                      <c:pt idx="781">
                        <c:v>7.8149999999999986</c:v>
                      </c:pt>
                      <c:pt idx="782">
                        <c:v>7.8249999999999993</c:v>
                      </c:pt>
                      <c:pt idx="783">
                        <c:v>7.8349999999999973</c:v>
                      </c:pt>
                      <c:pt idx="784">
                        <c:v>7.8450000000000006</c:v>
                      </c:pt>
                      <c:pt idx="785">
                        <c:v>7.8549999999999978</c:v>
                      </c:pt>
                      <c:pt idx="786">
                        <c:v>7.8649999999999958</c:v>
                      </c:pt>
                      <c:pt idx="787">
                        <c:v>7.8750000000000009</c:v>
                      </c:pt>
                      <c:pt idx="788">
                        <c:v>7.8849999999999989</c:v>
                      </c:pt>
                      <c:pt idx="789">
                        <c:v>7.8949999999999987</c:v>
                      </c:pt>
                      <c:pt idx="790">
                        <c:v>7.9049999999999994</c:v>
                      </c:pt>
                      <c:pt idx="791">
                        <c:v>7.9149999999999974</c:v>
                      </c:pt>
                      <c:pt idx="792">
                        <c:v>7.9249999999999998</c:v>
                      </c:pt>
                      <c:pt idx="793">
                        <c:v>7.9349999999999996</c:v>
                      </c:pt>
                      <c:pt idx="794">
                        <c:v>7.9449999999999967</c:v>
                      </c:pt>
                      <c:pt idx="795">
                        <c:v>7.9550000000000018</c:v>
                      </c:pt>
                      <c:pt idx="796">
                        <c:v>7.964999999999999</c:v>
                      </c:pt>
                      <c:pt idx="797">
                        <c:v>7.974999999999997</c:v>
                      </c:pt>
                      <c:pt idx="798">
                        <c:v>7.9850000000000012</c:v>
                      </c:pt>
                      <c:pt idx="799">
                        <c:v>7.9949999999999966</c:v>
                      </c:pt>
                      <c:pt idx="800">
                        <c:v>8.0049999999999972</c:v>
                      </c:pt>
                      <c:pt idx="801">
                        <c:v>8.0150000000000006</c:v>
                      </c:pt>
                      <c:pt idx="802">
                        <c:v>8.0249999999999968</c:v>
                      </c:pt>
                      <c:pt idx="803">
                        <c:v>8.0349999999999984</c:v>
                      </c:pt>
                      <c:pt idx="804">
                        <c:v>8.0449999999999999</c:v>
                      </c:pt>
                      <c:pt idx="805">
                        <c:v>8.0549999999999962</c:v>
                      </c:pt>
                      <c:pt idx="806">
                        <c:v>8.0649999999999977</c:v>
                      </c:pt>
                      <c:pt idx="807">
                        <c:v>8.0749999999999993</c:v>
                      </c:pt>
                      <c:pt idx="808">
                        <c:v>8.0849999999999973</c:v>
                      </c:pt>
                      <c:pt idx="809">
                        <c:v>8.0950000000000006</c:v>
                      </c:pt>
                      <c:pt idx="810">
                        <c:v>8.1049999999999986</c:v>
                      </c:pt>
                      <c:pt idx="811">
                        <c:v>8.1149999999999949</c:v>
                      </c:pt>
                      <c:pt idx="812">
                        <c:v>8.1250000000000018</c:v>
                      </c:pt>
                      <c:pt idx="813">
                        <c:v>8.1349999999999962</c:v>
                      </c:pt>
                      <c:pt idx="814">
                        <c:v>8.1449999999999996</c:v>
                      </c:pt>
                      <c:pt idx="815">
                        <c:v>8.1549999999999994</c:v>
                      </c:pt>
                      <c:pt idx="816">
                        <c:v>8.1649999999999974</c:v>
                      </c:pt>
                      <c:pt idx="817">
                        <c:v>8.1749999999999989</c:v>
                      </c:pt>
                      <c:pt idx="818">
                        <c:v>8.1849999999999987</c:v>
                      </c:pt>
                      <c:pt idx="819">
                        <c:v>8.1949999999999967</c:v>
                      </c:pt>
                      <c:pt idx="820">
                        <c:v>8.2050000000000018</c:v>
                      </c:pt>
                      <c:pt idx="821">
                        <c:v>8.2149999999999999</c:v>
                      </c:pt>
                      <c:pt idx="822">
                        <c:v>8.2249999999999961</c:v>
                      </c:pt>
                      <c:pt idx="823">
                        <c:v>8.2350000000000012</c:v>
                      </c:pt>
                      <c:pt idx="824">
                        <c:v>8.2449999999999974</c:v>
                      </c:pt>
                      <c:pt idx="825">
                        <c:v>8.2549999999999972</c:v>
                      </c:pt>
                      <c:pt idx="826">
                        <c:v>8.2650000000000006</c:v>
                      </c:pt>
                      <c:pt idx="827">
                        <c:v>8.2749999999999968</c:v>
                      </c:pt>
                      <c:pt idx="828">
                        <c:v>8.2849999999999984</c:v>
                      </c:pt>
                      <c:pt idx="829">
                        <c:v>8.2949999999999999</c:v>
                      </c:pt>
                      <c:pt idx="830">
                        <c:v>8.3049999999999962</c:v>
                      </c:pt>
                      <c:pt idx="831">
                        <c:v>8.3149999999999977</c:v>
                      </c:pt>
                      <c:pt idx="832">
                        <c:v>8.3249999999999993</c:v>
                      </c:pt>
                      <c:pt idx="833">
                        <c:v>8.3349999999999973</c:v>
                      </c:pt>
                      <c:pt idx="834">
                        <c:v>8.3450000000000006</c:v>
                      </c:pt>
                      <c:pt idx="835">
                        <c:v>8.3549999999999986</c:v>
                      </c:pt>
                      <c:pt idx="836">
                        <c:v>8.3649999999999949</c:v>
                      </c:pt>
                      <c:pt idx="837">
                        <c:v>8.3750000000000018</c:v>
                      </c:pt>
                      <c:pt idx="838">
                        <c:v>8.3849999999999962</c:v>
                      </c:pt>
                      <c:pt idx="839">
                        <c:v>8.3949999999999996</c:v>
                      </c:pt>
                      <c:pt idx="840">
                        <c:v>8.4049999999999994</c:v>
                      </c:pt>
                      <c:pt idx="841">
                        <c:v>8.4149999999999974</c:v>
                      </c:pt>
                      <c:pt idx="842">
                        <c:v>8.4249999999999989</c:v>
                      </c:pt>
                      <c:pt idx="843">
                        <c:v>8.4349999999999987</c:v>
                      </c:pt>
                      <c:pt idx="844">
                        <c:v>8.4449999999999967</c:v>
                      </c:pt>
                      <c:pt idx="845">
                        <c:v>8.4550000000000018</c:v>
                      </c:pt>
                      <c:pt idx="846">
                        <c:v>8.4649999999999999</c:v>
                      </c:pt>
                      <c:pt idx="847">
                        <c:v>8.4749999999999961</c:v>
                      </c:pt>
                      <c:pt idx="848">
                        <c:v>8.4850000000000012</c:v>
                      </c:pt>
                      <c:pt idx="849">
                        <c:v>8.4949999999999974</c:v>
                      </c:pt>
                      <c:pt idx="850">
                        <c:v>8.5049999999999972</c:v>
                      </c:pt>
                      <c:pt idx="851">
                        <c:v>8.5150000000000006</c:v>
                      </c:pt>
                      <c:pt idx="852">
                        <c:v>8.5249999999999968</c:v>
                      </c:pt>
                      <c:pt idx="853">
                        <c:v>8.5350000000000001</c:v>
                      </c:pt>
                      <c:pt idx="854">
                        <c:v>8.5449999999999999</c:v>
                      </c:pt>
                      <c:pt idx="855">
                        <c:v>8.5549999999999962</c:v>
                      </c:pt>
                      <c:pt idx="856">
                        <c:v>8.5650000000000013</c:v>
                      </c:pt>
                      <c:pt idx="857">
                        <c:v>8.5749999999999993</c:v>
                      </c:pt>
                      <c:pt idx="858">
                        <c:v>8.5849999999999973</c:v>
                      </c:pt>
                      <c:pt idx="859">
                        <c:v>8.5950000000000006</c:v>
                      </c:pt>
                      <c:pt idx="860">
                        <c:v>8.6049999999999986</c:v>
                      </c:pt>
                      <c:pt idx="861">
                        <c:v>8.6149999999999949</c:v>
                      </c:pt>
                      <c:pt idx="862">
                        <c:v>8.6250000000000018</c:v>
                      </c:pt>
                      <c:pt idx="863">
                        <c:v>8.6349999999999962</c:v>
                      </c:pt>
                      <c:pt idx="864">
                        <c:v>8.6449999999999996</c:v>
                      </c:pt>
                      <c:pt idx="865">
                        <c:v>8.6549999999999994</c:v>
                      </c:pt>
                      <c:pt idx="866">
                        <c:v>8.6649999999999974</c:v>
                      </c:pt>
                      <c:pt idx="867">
                        <c:v>8.6749999999999989</c:v>
                      </c:pt>
                      <c:pt idx="868">
                        <c:v>8.6849999999999987</c:v>
                      </c:pt>
                      <c:pt idx="869">
                        <c:v>8.6949999999999967</c:v>
                      </c:pt>
                      <c:pt idx="870">
                        <c:v>8.7050000000000018</c:v>
                      </c:pt>
                      <c:pt idx="871">
                        <c:v>8.7149999999999999</c:v>
                      </c:pt>
                      <c:pt idx="872">
                        <c:v>8.7249999999999961</c:v>
                      </c:pt>
                      <c:pt idx="873">
                        <c:v>8.7350000000000012</c:v>
                      </c:pt>
                      <c:pt idx="874">
                        <c:v>8.7449999999999974</c:v>
                      </c:pt>
                      <c:pt idx="875">
                        <c:v>8.7549999999999972</c:v>
                      </c:pt>
                      <c:pt idx="876">
                        <c:v>8.7650000000000006</c:v>
                      </c:pt>
                      <c:pt idx="877">
                        <c:v>8.7749999999999968</c:v>
                      </c:pt>
                      <c:pt idx="878">
                        <c:v>8.7850000000000001</c:v>
                      </c:pt>
                      <c:pt idx="879">
                        <c:v>8.7949999999999999</c:v>
                      </c:pt>
                      <c:pt idx="880">
                        <c:v>8.8049999999999962</c:v>
                      </c:pt>
                      <c:pt idx="881">
                        <c:v>8.8150000000000013</c:v>
                      </c:pt>
                      <c:pt idx="882">
                        <c:v>8.8249999999999993</c:v>
                      </c:pt>
                      <c:pt idx="883">
                        <c:v>8.8349999999999973</c:v>
                      </c:pt>
                      <c:pt idx="884">
                        <c:v>8.8450000000000024</c:v>
                      </c:pt>
                      <c:pt idx="885">
                        <c:v>8.8549999999999986</c:v>
                      </c:pt>
                      <c:pt idx="886">
                        <c:v>8.8649999999999949</c:v>
                      </c:pt>
                      <c:pt idx="887">
                        <c:v>8.8750000000000018</c:v>
                      </c:pt>
                      <c:pt idx="888">
                        <c:v>8.8849999999999962</c:v>
                      </c:pt>
                      <c:pt idx="889">
                        <c:v>8.8949999999999996</c:v>
                      </c:pt>
                      <c:pt idx="890">
                        <c:v>8.9049999999999994</c:v>
                      </c:pt>
                      <c:pt idx="891">
                        <c:v>8.9149999999999974</c:v>
                      </c:pt>
                      <c:pt idx="892">
                        <c:v>8.9249999999999989</c:v>
                      </c:pt>
                      <c:pt idx="893">
                        <c:v>8.9349999999999987</c:v>
                      </c:pt>
                      <c:pt idx="894">
                        <c:v>8.9449999999999967</c:v>
                      </c:pt>
                      <c:pt idx="895">
                        <c:v>8.9550000000000018</c:v>
                      </c:pt>
                      <c:pt idx="896">
                        <c:v>8.9649999999999999</c:v>
                      </c:pt>
                      <c:pt idx="897">
                        <c:v>8.9749999999999961</c:v>
                      </c:pt>
                      <c:pt idx="898">
                        <c:v>8.9850000000000012</c:v>
                      </c:pt>
                      <c:pt idx="899">
                        <c:v>8.9949999999999974</c:v>
                      </c:pt>
                      <c:pt idx="900">
                        <c:v>9.0049999999999972</c:v>
                      </c:pt>
                      <c:pt idx="901">
                        <c:v>9.0150000000000006</c:v>
                      </c:pt>
                      <c:pt idx="902">
                        <c:v>9.0249999999999968</c:v>
                      </c:pt>
                      <c:pt idx="903">
                        <c:v>9.0350000000000001</c:v>
                      </c:pt>
                      <c:pt idx="904">
                        <c:v>9.0449999999999999</c:v>
                      </c:pt>
                      <c:pt idx="905">
                        <c:v>9.0549999999999962</c:v>
                      </c:pt>
                      <c:pt idx="906">
                        <c:v>9.0650000000000013</c:v>
                      </c:pt>
                      <c:pt idx="907">
                        <c:v>9.0749999999999993</c:v>
                      </c:pt>
                      <c:pt idx="908">
                        <c:v>9.0849999999999973</c:v>
                      </c:pt>
                      <c:pt idx="909">
                        <c:v>9.0950000000000024</c:v>
                      </c:pt>
                      <c:pt idx="910">
                        <c:v>9.1049999999999986</c:v>
                      </c:pt>
                      <c:pt idx="911">
                        <c:v>9.1149999999999949</c:v>
                      </c:pt>
                      <c:pt idx="912">
                        <c:v>9.1250000000000018</c:v>
                      </c:pt>
                      <c:pt idx="913">
                        <c:v>9.1349999999999962</c:v>
                      </c:pt>
                      <c:pt idx="914">
                        <c:v>9.1449999999999996</c:v>
                      </c:pt>
                      <c:pt idx="915">
                        <c:v>9.1549999999999994</c:v>
                      </c:pt>
                      <c:pt idx="916">
                        <c:v>9.1649999999999974</c:v>
                      </c:pt>
                      <c:pt idx="917">
                        <c:v>9.1749999999999989</c:v>
                      </c:pt>
                      <c:pt idx="918">
                        <c:v>9.1849999999999987</c:v>
                      </c:pt>
                      <c:pt idx="919">
                        <c:v>9.1949999999999967</c:v>
                      </c:pt>
                      <c:pt idx="920">
                        <c:v>9.2050000000000018</c:v>
                      </c:pt>
                      <c:pt idx="921">
                        <c:v>9.2149999999999999</c:v>
                      </c:pt>
                      <c:pt idx="922">
                        <c:v>9.2249999999999961</c:v>
                      </c:pt>
                      <c:pt idx="923">
                        <c:v>9.2350000000000012</c:v>
                      </c:pt>
                      <c:pt idx="924">
                        <c:v>9.2449999999999974</c:v>
                      </c:pt>
                      <c:pt idx="925">
                        <c:v>9.2549999999999972</c:v>
                      </c:pt>
                      <c:pt idx="926">
                        <c:v>9.2650000000000006</c:v>
                      </c:pt>
                      <c:pt idx="927">
                        <c:v>9.2749999999999968</c:v>
                      </c:pt>
                      <c:pt idx="928">
                        <c:v>9.2850000000000001</c:v>
                      </c:pt>
                      <c:pt idx="929">
                        <c:v>9.2949999999999982</c:v>
                      </c:pt>
                      <c:pt idx="930">
                        <c:v>9.3049999999999962</c:v>
                      </c:pt>
                      <c:pt idx="931">
                        <c:v>9.3150000000000013</c:v>
                      </c:pt>
                      <c:pt idx="932">
                        <c:v>9.3249999999999993</c:v>
                      </c:pt>
                      <c:pt idx="933">
                        <c:v>9.3349999999999973</c:v>
                      </c:pt>
                      <c:pt idx="934">
                        <c:v>9.3450000000000024</c:v>
                      </c:pt>
                      <c:pt idx="935">
                        <c:v>9.3549999999999986</c:v>
                      </c:pt>
                      <c:pt idx="936">
                        <c:v>9.3649999999999949</c:v>
                      </c:pt>
                      <c:pt idx="937">
                        <c:v>9.3750000000000018</c:v>
                      </c:pt>
                      <c:pt idx="938">
                        <c:v>9.3849999999999962</c:v>
                      </c:pt>
                      <c:pt idx="939">
                        <c:v>9.3949999999999996</c:v>
                      </c:pt>
                      <c:pt idx="940">
                        <c:v>9.4049999999999994</c:v>
                      </c:pt>
                      <c:pt idx="941">
                        <c:v>9.4149999999999974</c:v>
                      </c:pt>
                      <c:pt idx="942">
                        <c:v>9.4249999999999989</c:v>
                      </c:pt>
                      <c:pt idx="943">
                        <c:v>9.4349999999999987</c:v>
                      </c:pt>
                      <c:pt idx="944">
                        <c:v>9.4449999999999967</c:v>
                      </c:pt>
                      <c:pt idx="945">
                        <c:v>9.4550000000000036</c:v>
                      </c:pt>
                      <c:pt idx="946">
                        <c:v>9.4649999999999999</c:v>
                      </c:pt>
                      <c:pt idx="947">
                        <c:v>9.4749999999999961</c:v>
                      </c:pt>
                      <c:pt idx="948">
                        <c:v>9.4850000000000012</c:v>
                      </c:pt>
                      <c:pt idx="949">
                        <c:v>9.4949999999999974</c:v>
                      </c:pt>
                      <c:pt idx="950">
                        <c:v>9.5049999999999972</c:v>
                      </c:pt>
                      <c:pt idx="951">
                        <c:v>9.5150000000000006</c:v>
                      </c:pt>
                      <c:pt idx="952">
                        <c:v>9.5249999999999968</c:v>
                      </c:pt>
                      <c:pt idx="953">
                        <c:v>9.5349999999999984</c:v>
                      </c:pt>
                      <c:pt idx="954">
                        <c:v>9.5449999999999982</c:v>
                      </c:pt>
                      <c:pt idx="955">
                        <c:v>9.5549999999999962</c:v>
                      </c:pt>
                      <c:pt idx="956">
                        <c:v>9.5650000000000013</c:v>
                      </c:pt>
                      <c:pt idx="957">
                        <c:v>9.5749999999999993</c:v>
                      </c:pt>
                      <c:pt idx="958">
                        <c:v>9.5849999999999973</c:v>
                      </c:pt>
                      <c:pt idx="959">
                        <c:v>9.5950000000000024</c:v>
                      </c:pt>
                      <c:pt idx="960">
                        <c:v>9.6049999999999986</c:v>
                      </c:pt>
                      <c:pt idx="961">
                        <c:v>9.6149999999999949</c:v>
                      </c:pt>
                      <c:pt idx="962">
                        <c:v>9.6250000000000018</c:v>
                      </c:pt>
                      <c:pt idx="963">
                        <c:v>9.6349999999999962</c:v>
                      </c:pt>
                      <c:pt idx="964">
                        <c:v>9.6449999999999996</c:v>
                      </c:pt>
                      <c:pt idx="965">
                        <c:v>9.6549999999999994</c:v>
                      </c:pt>
                      <c:pt idx="966">
                        <c:v>9.6649999999999974</c:v>
                      </c:pt>
                      <c:pt idx="967">
                        <c:v>9.6749999999999989</c:v>
                      </c:pt>
                      <c:pt idx="968">
                        <c:v>9.6849999999999987</c:v>
                      </c:pt>
                      <c:pt idx="969">
                        <c:v>9.6949999999999967</c:v>
                      </c:pt>
                      <c:pt idx="970">
                        <c:v>9.7050000000000036</c:v>
                      </c:pt>
                      <c:pt idx="971">
                        <c:v>9.7149999999999999</c:v>
                      </c:pt>
                      <c:pt idx="972">
                        <c:v>9.7249999999999961</c:v>
                      </c:pt>
                      <c:pt idx="973">
                        <c:v>9.7350000000000012</c:v>
                      </c:pt>
                      <c:pt idx="974">
                        <c:v>9.7449999999999974</c:v>
                      </c:pt>
                      <c:pt idx="975">
                        <c:v>9.7549999999999972</c:v>
                      </c:pt>
                      <c:pt idx="976">
                        <c:v>9.7650000000000006</c:v>
                      </c:pt>
                      <c:pt idx="977">
                        <c:v>9.7749999999999968</c:v>
                      </c:pt>
                      <c:pt idx="978">
                        <c:v>9.7849999999999984</c:v>
                      </c:pt>
                      <c:pt idx="979">
                        <c:v>9.7949999999999982</c:v>
                      </c:pt>
                      <c:pt idx="980">
                        <c:v>9.8049999999999962</c:v>
                      </c:pt>
                      <c:pt idx="981">
                        <c:v>9.8150000000000013</c:v>
                      </c:pt>
                      <c:pt idx="982">
                        <c:v>9.8249999999999993</c:v>
                      </c:pt>
                      <c:pt idx="983">
                        <c:v>9.8349999999999973</c:v>
                      </c:pt>
                      <c:pt idx="984">
                        <c:v>9.8450000000000024</c:v>
                      </c:pt>
                      <c:pt idx="985">
                        <c:v>9.8549999999999986</c:v>
                      </c:pt>
                      <c:pt idx="986">
                        <c:v>9.8649999999999949</c:v>
                      </c:pt>
                      <c:pt idx="987">
                        <c:v>9.8750000000000036</c:v>
                      </c:pt>
                      <c:pt idx="988">
                        <c:v>9.8849999999999962</c:v>
                      </c:pt>
                      <c:pt idx="989">
                        <c:v>9.8949999999999996</c:v>
                      </c:pt>
                      <c:pt idx="990">
                        <c:v>9.9049999999999994</c:v>
                      </c:pt>
                      <c:pt idx="991">
                        <c:v>9.9149999999999974</c:v>
                      </c:pt>
                      <c:pt idx="992">
                        <c:v>9.9249999999999989</c:v>
                      </c:pt>
                      <c:pt idx="993">
                        <c:v>9.9349999999999987</c:v>
                      </c:pt>
                      <c:pt idx="994">
                        <c:v>9.9449999999999967</c:v>
                      </c:pt>
                      <c:pt idx="995">
                        <c:v>9.9550000000000036</c:v>
                      </c:pt>
                      <c:pt idx="996">
                        <c:v>9.9649999999999999</c:v>
                      </c:pt>
                      <c:pt idx="997">
                        <c:v>9.9749999999999961</c:v>
                      </c:pt>
                      <c:pt idx="998">
                        <c:v>9.9850000000000012</c:v>
                      </c:pt>
                      <c:pt idx="999">
                        <c:v>9.9949999999999974</c:v>
                      </c:pt>
                      <c:pt idx="1000">
                        <c:v>10.004999999999997</c:v>
                      </c:pt>
                      <c:pt idx="1001">
                        <c:v>10.015000000000001</c:v>
                      </c:pt>
                      <c:pt idx="1002">
                        <c:v>10.024999999999997</c:v>
                      </c:pt>
                      <c:pt idx="1003">
                        <c:v>10.035</c:v>
                      </c:pt>
                      <c:pt idx="1004">
                        <c:v>10.044999999999998</c:v>
                      </c:pt>
                      <c:pt idx="1005">
                        <c:v>10.054999999999996</c:v>
                      </c:pt>
                      <c:pt idx="1006">
                        <c:v>10.065000000000001</c:v>
                      </c:pt>
                      <c:pt idx="1007">
                        <c:v>10.074999999999999</c:v>
                      </c:pt>
                      <c:pt idx="1008">
                        <c:v>10.084999999999997</c:v>
                      </c:pt>
                      <c:pt idx="1009">
                        <c:v>10.095000000000002</c:v>
                      </c:pt>
                      <c:pt idx="1010">
                        <c:v>10.104999999999999</c:v>
                      </c:pt>
                      <c:pt idx="1011">
                        <c:v>10.114999999999995</c:v>
                      </c:pt>
                      <c:pt idx="1012">
                        <c:v>10.125000000000004</c:v>
                      </c:pt>
                      <c:pt idx="1013">
                        <c:v>10.134999999999996</c:v>
                      </c:pt>
                      <c:pt idx="1014">
                        <c:v>10.145</c:v>
                      </c:pt>
                      <c:pt idx="1015">
                        <c:v>10.154999999999999</c:v>
                      </c:pt>
                      <c:pt idx="1016">
                        <c:v>10.164999999999996</c:v>
                      </c:pt>
                      <c:pt idx="1017">
                        <c:v>10.174999999999999</c:v>
                      </c:pt>
                      <c:pt idx="1018">
                        <c:v>10.184999999999999</c:v>
                      </c:pt>
                      <c:pt idx="1019">
                        <c:v>10.194999999999997</c:v>
                      </c:pt>
                      <c:pt idx="1020">
                        <c:v>10.205000000000004</c:v>
                      </c:pt>
                      <c:pt idx="1021">
                        <c:v>10.215</c:v>
                      </c:pt>
                      <c:pt idx="1022">
                        <c:v>10.224999999999996</c:v>
                      </c:pt>
                      <c:pt idx="1023">
                        <c:v>10.235000000000001</c:v>
                      </c:pt>
                      <c:pt idx="1024">
                        <c:v>10.244999999999997</c:v>
                      </c:pt>
                      <c:pt idx="1025">
                        <c:v>10.254999999999997</c:v>
                      </c:pt>
                      <c:pt idx="1026">
                        <c:v>10.265000000000001</c:v>
                      </c:pt>
                      <c:pt idx="1027">
                        <c:v>10.274999999999997</c:v>
                      </c:pt>
                      <c:pt idx="1028">
                        <c:v>10.285</c:v>
                      </c:pt>
                      <c:pt idx="1029">
                        <c:v>10.294999999999998</c:v>
                      </c:pt>
                      <c:pt idx="1030">
                        <c:v>10.304999999999996</c:v>
                      </c:pt>
                      <c:pt idx="1031">
                        <c:v>10.315000000000001</c:v>
                      </c:pt>
                      <c:pt idx="1032">
                        <c:v>10.324999999999998</c:v>
                      </c:pt>
                      <c:pt idx="1033">
                        <c:v>10.334999999999996</c:v>
                      </c:pt>
                      <c:pt idx="1034">
                        <c:v>10.345000000000001</c:v>
                      </c:pt>
                      <c:pt idx="1035">
                        <c:v>10.354999999999995</c:v>
                      </c:pt>
                      <c:pt idx="1036">
                        <c:v>10.364999999999993</c:v>
                      </c:pt>
                      <c:pt idx="1037">
                        <c:v>10.375</c:v>
                      </c:pt>
                      <c:pt idx="1038">
                        <c:v>10.384999999999996</c:v>
                      </c:pt>
                      <c:pt idx="1039">
                        <c:v>10.395</c:v>
                      </c:pt>
                      <c:pt idx="1040">
                        <c:v>10.404999999999999</c:v>
                      </c:pt>
                      <c:pt idx="1041">
                        <c:v>10.414999999999997</c:v>
                      </c:pt>
                      <c:pt idx="1042">
                        <c:v>10.425000000000002</c:v>
                      </c:pt>
                      <c:pt idx="1043">
                        <c:v>10.435000000000002</c:v>
                      </c:pt>
                      <c:pt idx="1044">
                        <c:v>10.444999999999997</c:v>
                      </c:pt>
                      <c:pt idx="1045">
                        <c:v>10.455000000000005</c:v>
                      </c:pt>
                      <c:pt idx="1046">
                        <c:v>10.465</c:v>
                      </c:pt>
                      <c:pt idx="1047">
                        <c:v>10.475</c:v>
                      </c:pt>
                      <c:pt idx="1048">
                        <c:v>10.485000000000003</c:v>
                      </c:pt>
                      <c:pt idx="1049">
                        <c:v>10.494999999999997</c:v>
                      </c:pt>
                      <c:pt idx="1050">
                        <c:v>10.504999999999997</c:v>
                      </c:pt>
                      <c:pt idx="1051">
                        <c:v>10.515000000000001</c:v>
                      </c:pt>
                      <c:pt idx="1052">
                        <c:v>10.524999999999997</c:v>
                      </c:pt>
                      <c:pt idx="1053">
                        <c:v>10.535</c:v>
                      </c:pt>
                      <c:pt idx="1054">
                        <c:v>10.544999999999998</c:v>
                      </c:pt>
                      <c:pt idx="1055">
                        <c:v>10.554999999999996</c:v>
                      </c:pt>
                      <c:pt idx="1056">
                        <c:v>10.565000000000001</c:v>
                      </c:pt>
                      <c:pt idx="1057">
                        <c:v>10.574999999999998</c:v>
                      </c:pt>
                      <c:pt idx="1058">
                        <c:v>10.584999999999996</c:v>
                      </c:pt>
                      <c:pt idx="1059">
                        <c:v>10.595000000000001</c:v>
                      </c:pt>
                      <c:pt idx="1060">
                        <c:v>10.604999999999995</c:v>
                      </c:pt>
                      <c:pt idx="1061">
                        <c:v>10.614999999999998</c:v>
                      </c:pt>
                      <c:pt idx="1062">
                        <c:v>10.625</c:v>
                      </c:pt>
                      <c:pt idx="1063">
                        <c:v>10.634999999999996</c:v>
                      </c:pt>
                      <c:pt idx="1064">
                        <c:v>10.645</c:v>
                      </c:pt>
                      <c:pt idx="1065">
                        <c:v>10.654999999999999</c:v>
                      </c:pt>
                      <c:pt idx="1066">
                        <c:v>10.664999999999996</c:v>
                      </c:pt>
                      <c:pt idx="1067">
                        <c:v>10.674999999999999</c:v>
                      </c:pt>
                      <c:pt idx="1068">
                        <c:v>10.684999999999999</c:v>
                      </c:pt>
                      <c:pt idx="1069">
                        <c:v>10.694999999999997</c:v>
                      </c:pt>
                      <c:pt idx="1070">
                        <c:v>10.705000000000002</c:v>
                      </c:pt>
                      <c:pt idx="1071">
                        <c:v>10.714999999999996</c:v>
                      </c:pt>
                      <c:pt idx="1072">
                        <c:v>10.725</c:v>
                      </c:pt>
                      <c:pt idx="1073">
                        <c:v>10.735000000000007</c:v>
                      </c:pt>
                      <c:pt idx="1074">
                        <c:v>10.744999999999999</c:v>
                      </c:pt>
                      <c:pt idx="1075">
                        <c:v>10.754999999999999</c:v>
                      </c:pt>
                      <c:pt idx="1076">
                        <c:v>10.765000000000004</c:v>
                      </c:pt>
                      <c:pt idx="1077">
                        <c:v>10.774999999999999</c:v>
                      </c:pt>
                      <c:pt idx="1078">
                        <c:v>10.785000000000004</c:v>
                      </c:pt>
                      <c:pt idx="1079">
                        <c:v>10.795</c:v>
                      </c:pt>
                      <c:pt idx="1080">
                        <c:v>10.804999999999998</c:v>
                      </c:pt>
                      <c:pt idx="1081">
                        <c:v>10.815000000000001</c:v>
                      </c:pt>
                      <c:pt idx="1082">
                        <c:v>10.824999999999998</c:v>
                      </c:pt>
                      <c:pt idx="1083">
                        <c:v>10.834999999999996</c:v>
                      </c:pt>
                      <c:pt idx="1084">
                        <c:v>10.845000000000001</c:v>
                      </c:pt>
                      <c:pt idx="1085">
                        <c:v>10.854999999999995</c:v>
                      </c:pt>
                      <c:pt idx="1086">
                        <c:v>10.864999999999998</c:v>
                      </c:pt>
                      <c:pt idx="1087">
                        <c:v>10.875</c:v>
                      </c:pt>
                      <c:pt idx="1088">
                        <c:v>10.884999999999996</c:v>
                      </c:pt>
                      <c:pt idx="1089">
                        <c:v>10.895</c:v>
                      </c:pt>
                      <c:pt idx="1090">
                        <c:v>10.904999999999999</c:v>
                      </c:pt>
                      <c:pt idx="1091">
                        <c:v>10.914999999999996</c:v>
                      </c:pt>
                      <c:pt idx="1092">
                        <c:v>10.925000000000004</c:v>
                      </c:pt>
                      <c:pt idx="1093">
                        <c:v>10.934999999999999</c:v>
                      </c:pt>
                      <c:pt idx="1094">
                        <c:v>10.944999999999997</c:v>
                      </c:pt>
                      <c:pt idx="1095">
                        <c:v>10.955000000000002</c:v>
                      </c:pt>
                      <c:pt idx="1096">
                        <c:v>10.964999999999996</c:v>
                      </c:pt>
                      <c:pt idx="1097">
                        <c:v>10.975</c:v>
                      </c:pt>
                      <c:pt idx="1098">
                        <c:v>10.985000000000001</c:v>
                      </c:pt>
                      <c:pt idx="1099">
                        <c:v>10.994999999999997</c:v>
                      </c:pt>
                      <c:pt idx="1100">
                        <c:v>11.004999999999999</c:v>
                      </c:pt>
                      <c:pt idx="1101">
                        <c:v>11.014999999999999</c:v>
                      </c:pt>
                      <c:pt idx="1102">
                        <c:v>11.024999999999997</c:v>
                      </c:pt>
                      <c:pt idx="1103">
                        <c:v>11.035</c:v>
                      </c:pt>
                      <c:pt idx="1104">
                        <c:v>11.044999999999998</c:v>
                      </c:pt>
                      <c:pt idx="1105">
                        <c:v>11.054999999999996</c:v>
                      </c:pt>
                      <c:pt idx="1106">
                        <c:v>11.065000000000001</c:v>
                      </c:pt>
                      <c:pt idx="1107">
                        <c:v>11.075000000000001</c:v>
                      </c:pt>
                      <c:pt idx="1108">
                        <c:v>11.084999999999997</c:v>
                      </c:pt>
                      <c:pt idx="1109">
                        <c:v>11.095000000000002</c:v>
                      </c:pt>
                      <c:pt idx="1110">
                        <c:v>11.104999999999999</c:v>
                      </c:pt>
                      <c:pt idx="1111">
                        <c:v>11.114999999999998</c:v>
                      </c:pt>
                      <c:pt idx="1112">
                        <c:v>11.125</c:v>
                      </c:pt>
                      <c:pt idx="1113">
                        <c:v>11.134999999999998</c:v>
                      </c:pt>
                      <c:pt idx="1114">
                        <c:v>11.145000000000005</c:v>
                      </c:pt>
                      <c:pt idx="1115">
                        <c:v>11.154999999999999</c:v>
                      </c:pt>
                      <c:pt idx="1116">
                        <c:v>11.164999999999996</c:v>
                      </c:pt>
                      <c:pt idx="1117">
                        <c:v>11.175000000000004</c:v>
                      </c:pt>
                      <c:pt idx="1118">
                        <c:v>11.184999999999999</c:v>
                      </c:pt>
                      <c:pt idx="1119">
                        <c:v>11.194999999999997</c:v>
                      </c:pt>
                      <c:pt idx="1120">
                        <c:v>11.205000000000002</c:v>
                      </c:pt>
                      <c:pt idx="1121">
                        <c:v>11.214999999999996</c:v>
                      </c:pt>
                      <c:pt idx="1122">
                        <c:v>11.225</c:v>
                      </c:pt>
                      <c:pt idx="1123">
                        <c:v>11.235000000000001</c:v>
                      </c:pt>
                      <c:pt idx="1124">
                        <c:v>11.244999999999997</c:v>
                      </c:pt>
                      <c:pt idx="1125">
                        <c:v>11.254999999999999</c:v>
                      </c:pt>
                      <c:pt idx="1126">
                        <c:v>11.264999999999999</c:v>
                      </c:pt>
                      <c:pt idx="1127">
                        <c:v>11.274999999999997</c:v>
                      </c:pt>
                      <c:pt idx="1128">
                        <c:v>11.285</c:v>
                      </c:pt>
                      <c:pt idx="1129">
                        <c:v>11.294999999999998</c:v>
                      </c:pt>
                      <c:pt idx="1130">
                        <c:v>11.304999999999994</c:v>
                      </c:pt>
                      <c:pt idx="1131">
                        <c:v>11.315000000000001</c:v>
                      </c:pt>
                      <c:pt idx="1132">
                        <c:v>11.324999999999998</c:v>
                      </c:pt>
                      <c:pt idx="1133">
                        <c:v>11.334999999999996</c:v>
                      </c:pt>
                      <c:pt idx="1134">
                        <c:v>11.344999999999999</c:v>
                      </c:pt>
                      <c:pt idx="1135">
                        <c:v>11.354999999999995</c:v>
                      </c:pt>
                      <c:pt idx="1136">
                        <c:v>11.364999999999998</c:v>
                      </c:pt>
                      <c:pt idx="1137">
                        <c:v>11.375</c:v>
                      </c:pt>
                      <c:pt idx="1138">
                        <c:v>11.384999999999996</c:v>
                      </c:pt>
                      <c:pt idx="1139">
                        <c:v>11.395</c:v>
                      </c:pt>
                      <c:pt idx="1140">
                        <c:v>11.404999999999999</c:v>
                      </c:pt>
                      <c:pt idx="1141">
                        <c:v>11.414999999999997</c:v>
                      </c:pt>
                      <c:pt idx="1142">
                        <c:v>11.425000000000004</c:v>
                      </c:pt>
                      <c:pt idx="1143">
                        <c:v>11.435000000000002</c:v>
                      </c:pt>
                      <c:pt idx="1144">
                        <c:v>11.444999999999997</c:v>
                      </c:pt>
                      <c:pt idx="1145">
                        <c:v>11.455000000000002</c:v>
                      </c:pt>
                      <c:pt idx="1146">
                        <c:v>11.464999999999996</c:v>
                      </c:pt>
                      <c:pt idx="1147">
                        <c:v>11.475</c:v>
                      </c:pt>
                      <c:pt idx="1148">
                        <c:v>11.485000000000001</c:v>
                      </c:pt>
                      <c:pt idx="1149">
                        <c:v>11.494999999999997</c:v>
                      </c:pt>
                      <c:pt idx="1150">
                        <c:v>11.504999999999999</c:v>
                      </c:pt>
                      <c:pt idx="1151">
                        <c:v>11.514999999999999</c:v>
                      </c:pt>
                      <c:pt idx="1152">
                        <c:v>11.524999999999997</c:v>
                      </c:pt>
                      <c:pt idx="1153">
                        <c:v>11.535</c:v>
                      </c:pt>
                      <c:pt idx="1154">
                        <c:v>11.544999999999998</c:v>
                      </c:pt>
                      <c:pt idx="1155">
                        <c:v>11.554999999999994</c:v>
                      </c:pt>
                      <c:pt idx="1156">
                        <c:v>11.565000000000001</c:v>
                      </c:pt>
                      <c:pt idx="1157">
                        <c:v>11.574999999999998</c:v>
                      </c:pt>
                      <c:pt idx="1158">
                        <c:v>11.584999999999996</c:v>
                      </c:pt>
                      <c:pt idx="1159">
                        <c:v>11.594999999999999</c:v>
                      </c:pt>
                      <c:pt idx="1160">
                        <c:v>11.604999999999995</c:v>
                      </c:pt>
                      <c:pt idx="1161">
                        <c:v>11.614999999999998</c:v>
                      </c:pt>
                      <c:pt idx="1162">
                        <c:v>11.625</c:v>
                      </c:pt>
                      <c:pt idx="1163">
                        <c:v>11.634999999999996</c:v>
                      </c:pt>
                      <c:pt idx="1164">
                        <c:v>11.645</c:v>
                      </c:pt>
                      <c:pt idx="1165">
                        <c:v>11.654999999999999</c:v>
                      </c:pt>
                      <c:pt idx="1166">
                        <c:v>11.664999999999996</c:v>
                      </c:pt>
                      <c:pt idx="1167">
                        <c:v>11.674999999999999</c:v>
                      </c:pt>
                      <c:pt idx="1168">
                        <c:v>11.684999999999999</c:v>
                      </c:pt>
                      <c:pt idx="1169">
                        <c:v>11.694999999999997</c:v>
                      </c:pt>
                      <c:pt idx="1170">
                        <c:v>11.705000000000002</c:v>
                      </c:pt>
                      <c:pt idx="1171">
                        <c:v>11.715</c:v>
                      </c:pt>
                      <c:pt idx="1172">
                        <c:v>11.725</c:v>
                      </c:pt>
                      <c:pt idx="1173">
                        <c:v>11.735000000000001</c:v>
                      </c:pt>
                      <c:pt idx="1174">
                        <c:v>11.744999999999999</c:v>
                      </c:pt>
                      <c:pt idx="1175">
                        <c:v>11.755000000000003</c:v>
                      </c:pt>
                      <c:pt idx="1176">
                        <c:v>11.764999999999999</c:v>
                      </c:pt>
                      <c:pt idx="1177">
                        <c:v>11.774999999999999</c:v>
                      </c:pt>
                      <c:pt idx="1178">
                        <c:v>11.785</c:v>
                      </c:pt>
                      <c:pt idx="1179">
                        <c:v>11.794999999999998</c:v>
                      </c:pt>
                      <c:pt idx="1180">
                        <c:v>11.804999999999994</c:v>
                      </c:pt>
                      <c:pt idx="1181">
                        <c:v>11.815000000000001</c:v>
                      </c:pt>
                      <c:pt idx="1182">
                        <c:v>11.824999999999998</c:v>
                      </c:pt>
                      <c:pt idx="1183">
                        <c:v>11.834999999999996</c:v>
                      </c:pt>
                      <c:pt idx="1184">
                        <c:v>11.844999999999999</c:v>
                      </c:pt>
                      <c:pt idx="1185">
                        <c:v>11.854999999999995</c:v>
                      </c:pt>
                      <c:pt idx="1186">
                        <c:v>11.864999999999998</c:v>
                      </c:pt>
                      <c:pt idx="1187">
                        <c:v>11.875</c:v>
                      </c:pt>
                      <c:pt idx="1188">
                        <c:v>11.884999999999996</c:v>
                      </c:pt>
                      <c:pt idx="1189">
                        <c:v>11.895</c:v>
                      </c:pt>
                      <c:pt idx="1190">
                        <c:v>11.904999999999999</c:v>
                      </c:pt>
                      <c:pt idx="1191">
                        <c:v>11.914999999999996</c:v>
                      </c:pt>
                      <c:pt idx="1192">
                        <c:v>11.924999999999999</c:v>
                      </c:pt>
                      <c:pt idx="1193">
                        <c:v>11.934999999999999</c:v>
                      </c:pt>
                      <c:pt idx="1194">
                        <c:v>11.944999999999997</c:v>
                      </c:pt>
                      <c:pt idx="1195">
                        <c:v>11.955000000000002</c:v>
                      </c:pt>
                      <c:pt idx="1196">
                        <c:v>11.964999999999996</c:v>
                      </c:pt>
                      <c:pt idx="1197">
                        <c:v>11.975</c:v>
                      </c:pt>
                      <c:pt idx="1198">
                        <c:v>11.985000000000001</c:v>
                      </c:pt>
                      <c:pt idx="1199">
                        <c:v>11.994999999999997</c:v>
                      </c:pt>
                      <c:pt idx="1200">
                        <c:v>12.005000000000003</c:v>
                      </c:pt>
                      <c:pt idx="1201">
                        <c:v>12.015000000000004</c:v>
                      </c:pt>
                      <c:pt idx="1202">
                        <c:v>12.024999999999999</c:v>
                      </c:pt>
                      <c:pt idx="1203">
                        <c:v>12.035000000000005</c:v>
                      </c:pt>
                      <c:pt idx="1204">
                        <c:v>12.045</c:v>
                      </c:pt>
                      <c:pt idx="1205">
                        <c:v>12.054999999999996</c:v>
                      </c:pt>
                      <c:pt idx="1206">
                        <c:v>12.065000000000001</c:v>
                      </c:pt>
                      <c:pt idx="1207">
                        <c:v>12.075000000000001</c:v>
                      </c:pt>
                      <c:pt idx="1208">
                        <c:v>12.085000000000001</c:v>
                      </c:pt>
                      <c:pt idx="1209">
                        <c:v>12.094999999999999</c:v>
                      </c:pt>
                      <c:pt idx="1210">
                        <c:v>12.104999999999995</c:v>
                      </c:pt>
                      <c:pt idx="1211">
                        <c:v>12.114999999999998</c:v>
                      </c:pt>
                      <c:pt idx="1212">
                        <c:v>12.125</c:v>
                      </c:pt>
                      <c:pt idx="1213">
                        <c:v>12.134999999999996</c:v>
                      </c:pt>
                      <c:pt idx="1214">
                        <c:v>12.145</c:v>
                      </c:pt>
                      <c:pt idx="1215">
                        <c:v>12.154999999999999</c:v>
                      </c:pt>
                      <c:pt idx="1216">
                        <c:v>12.164999999999996</c:v>
                      </c:pt>
                      <c:pt idx="1217">
                        <c:v>12.174999999999999</c:v>
                      </c:pt>
                      <c:pt idx="1218">
                        <c:v>12.184999999999999</c:v>
                      </c:pt>
                      <c:pt idx="1219">
                        <c:v>12.194999999999997</c:v>
                      </c:pt>
                      <c:pt idx="1220">
                        <c:v>12.205000000000002</c:v>
                      </c:pt>
                      <c:pt idx="1221">
                        <c:v>12.214999999999996</c:v>
                      </c:pt>
                      <c:pt idx="1222">
                        <c:v>12.225</c:v>
                      </c:pt>
                      <c:pt idx="1223">
                        <c:v>12.234999999999996</c:v>
                      </c:pt>
                      <c:pt idx="1224">
                        <c:v>12.244999999999997</c:v>
                      </c:pt>
                      <c:pt idx="1225">
                        <c:v>12.255000000000003</c:v>
                      </c:pt>
                      <c:pt idx="1226">
                        <c:v>12.264999999999999</c:v>
                      </c:pt>
                      <c:pt idx="1227">
                        <c:v>12.274999999999997</c:v>
                      </c:pt>
                      <c:pt idx="1228">
                        <c:v>12.285</c:v>
                      </c:pt>
                      <c:pt idx="1229">
                        <c:v>12.294999999999998</c:v>
                      </c:pt>
                      <c:pt idx="1230">
                        <c:v>12.304999999999996</c:v>
                      </c:pt>
                      <c:pt idx="1231">
                        <c:v>12.315000000000005</c:v>
                      </c:pt>
                      <c:pt idx="1232">
                        <c:v>12.324999999999998</c:v>
                      </c:pt>
                      <c:pt idx="1233">
                        <c:v>12.335000000000001</c:v>
                      </c:pt>
                      <c:pt idx="1234">
                        <c:v>12.345000000000002</c:v>
                      </c:pt>
                      <c:pt idx="1235">
                        <c:v>12.354999999999999</c:v>
                      </c:pt>
                      <c:pt idx="1236">
                        <c:v>12.364999999999998</c:v>
                      </c:pt>
                      <c:pt idx="1237">
                        <c:v>12.375</c:v>
                      </c:pt>
                      <c:pt idx="1238">
                        <c:v>12.384999999999998</c:v>
                      </c:pt>
                      <c:pt idx="1239">
                        <c:v>12.395</c:v>
                      </c:pt>
                      <c:pt idx="1240">
                        <c:v>12.404999999999999</c:v>
                      </c:pt>
                      <c:pt idx="1241">
                        <c:v>12.414999999999996</c:v>
                      </c:pt>
                      <c:pt idx="1242">
                        <c:v>12.424999999999999</c:v>
                      </c:pt>
                      <c:pt idx="1243">
                        <c:v>12.434999999999999</c:v>
                      </c:pt>
                      <c:pt idx="1244">
                        <c:v>12.444999999999997</c:v>
                      </c:pt>
                      <c:pt idx="1245">
                        <c:v>12.455000000000002</c:v>
                      </c:pt>
                      <c:pt idx="1246">
                        <c:v>12.464999999999996</c:v>
                      </c:pt>
                      <c:pt idx="1247">
                        <c:v>12.475</c:v>
                      </c:pt>
                      <c:pt idx="1248">
                        <c:v>12.484999999999996</c:v>
                      </c:pt>
                      <c:pt idx="1249">
                        <c:v>12.494999999999997</c:v>
                      </c:pt>
                      <c:pt idx="1250">
                        <c:v>12.505000000000003</c:v>
                      </c:pt>
                      <c:pt idx="1251">
                        <c:v>12.514999999999999</c:v>
                      </c:pt>
                      <c:pt idx="1252">
                        <c:v>12.524999999999997</c:v>
                      </c:pt>
                      <c:pt idx="1253">
                        <c:v>12.535</c:v>
                      </c:pt>
                      <c:pt idx="1254">
                        <c:v>12.544999999999998</c:v>
                      </c:pt>
                      <c:pt idx="1255">
                        <c:v>12.554999999999996</c:v>
                      </c:pt>
                      <c:pt idx="1256">
                        <c:v>12.565000000000001</c:v>
                      </c:pt>
                      <c:pt idx="1257">
                        <c:v>12.574999999999996</c:v>
                      </c:pt>
                      <c:pt idx="1258">
                        <c:v>12.584999999999996</c:v>
                      </c:pt>
                      <c:pt idx="1259">
                        <c:v>12.594999999999999</c:v>
                      </c:pt>
                      <c:pt idx="1260">
                        <c:v>12.604999999999995</c:v>
                      </c:pt>
                      <c:pt idx="1261">
                        <c:v>12.614999999999998</c:v>
                      </c:pt>
                      <c:pt idx="1262">
                        <c:v>12.625</c:v>
                      </c:pt>
                      <c:pt idx="1263">
                        <c:v>12.634999999999998</c:v>
                      </c:pt>
                      <c:pt idx="1264">
                        <c:v>12.645</c:v>
                      </c:pt>
                      <c:pt idx="1265">
                        <c:v>12.654999999999999</c:v>
                      </c:pt>
                      <c:pt idx="1266">
                        <c:v>12.664999999999997</c:v>
                      </c:pt>
                      <c:pt idx="1267">
                        <c:v>12.674999999999999</c:v>
                      </c:pt>
                      <c:pt idx="1268">
                        <c:v>12.685000000000002</c:v>
                      </c:pt>
                      <c:pt idx="1269">
                        <c:v>12.695000000000002</c:v>
                      </c:pt>
                      <c:pt idx="1270">
                        <c:v>12.705000000000002</c:v>
                      </c:pt>
                      <c:pt idx="1271">
                        <c:v>12.714999999999996</c:v>
                      </c:pt>
                      <c:pt idx="1272">
                        <c:v>12.725</c:v>
                      </c:pt>
                      <c:pt idx="1273">
                        <c:v>12.734999999999996</c:v>
                      </c:pt>
                      <c:pt idx="1274">
                        <c:v>12.744999999999997</c:v>
                      </c:pt>
                      <c:pt idx="1275">
                        <c:v>12.755000000000003</c:v>
                      </c:pt>
                      <c:pt idx="1276">
                        <c:v>12.764999999999999</c:v>
                      </c:pt>
                      <c:pt idx="1277">
                        <c:v>12.774999999999997</c:v>
                      </c:pt>
                      <c:pt idx="1278">
                        <c:v>12.785</c:v>
                      </c:pt>
                      <c:pt idx="1279">
                        <c:v>12.794999999999998</c:v>
                      </c:pt>
                      <c:pt idx="1280">
                        <c:v>12.804999999999996</c:v>
                      </c:pt>
                      <c:pt idx="1281">
                        <c:v>12.815000000000001</c:v>
                      </c:pt>
                      <c:pt idx="1282">
                        <c:v>12.824999999999996</c:v>
                      </c:pt>
                      <c:pt idx="1283">
                        <c:v>12.834999999999996</c:v>
                      </c:pt>
                      <c:pt idx="1284">
                        <c:v>12.844999999999999</c:v>
                      </c:pt>
                      <c:pt idx="1285">
                        <c:v>12.854999999999995</c:v>
                      </c:pt>
                      <c:pt idx="1286">
                        <c:v>12.864999999999998</c:v>
                      </c:pt>
                      <c:pt idx="1287">
                        <c:v>12.875</c:v>
                      </c:pt>
                      <c:pt idx="1288">
                        <c:v>12.884999999999996</c:v>
                      </c:pt>
                      <c:pt idx="1289">
                        <c:v>12.895</c:v>
                      </c:pt>
                      <c:pt idx="1290">
                        <c:v>12.904999999999999</c:v>
                      </c:pt>
                      <c:pt idx="1291">
                        <c:v>12.914999999999997</c:v>
                      </c:pt>
                      <c:pt idx="1292">
                        <c:v>12.924999999999999</c:v>
                      </c:pt>
                      <c:pt idx="1293">
                        <c:v>12.935000000000002</c:v>
                      </c:pt>
                      <c:pt idx="1294">
                        <c:v>12.945000000000002</c:v>
                      </c:pt>
                      <c:pt idx="1295">
                        <c:v>12.955000000000002</c:v>
                      </c:pt>
                      <c:pt idx="1296">
                        <c:v>12.965</c:v>
                      </c:pt>
                      <c:pt idx="1297">
                        <c:v>12.975000000000003</c:v>
                      </c:pt>
                      <c:pt idx="1298">
                        <c:v>12.985000000000001</c:v>
                      </c:pt>
                      <c:pt idx="1299">
                        <c:v>12.994999999999999</c:v>
                      </c:pt>
                      <c:pt idx="1300">
                        <c:v>13.005000000000003</c:v>
                      </c:pt>
                      <c:pt idx="1301">
                        <c:v>13.014999999999999</c:v>
                      </c:pt>
                      <c:pt idx="1302">
                        <c:v>13.024999999999997</c:v>
                      </c:pt>
                      <c:pt idx="1303">
                        <c:v>13.035</c:v>
                      </c:pt>
                      <c:pt idx="1304">
                        <c:v>13.044999999999998</c:v>
                      </c:pt>
                      <c:pt idx="1305">
                        <c:v>13.054999999999996</c:v>
                      </c:pt>
                      <c:pt idx="1306">
                        <c:v>13.065000000000001</c:v>
                      </c:pt>
                      <c:pt idx="1307">
                        <c:v>13.074999999999996</c:v>
                      </c:pt>
                      <c:pt idx="1308">
                        <c:v>13.084999999999996</c:v>
                      </c:pt>
                      <c:pt idx="1309">
                        <c:v>13.094999999999999</c:v>
                      </c:pt>
                      <c:pt idx="1310">
                        <c:v>13.104999999999995</c:v>
                      </c:pt>
                      <c:pt idx="1311">
                        <c:v>13.114999999999998</c:v>
                      </c:pt>
                      <c:pt idx="1312">
                        <c:v>13.125</c:v>
                      </c:pt>
                      <c:pt idx="1313">
                        <c:v>13.134999999999996</c:v>
                      </c:pt>
                      <c:pt idx="1314">
                        <c:v>13.145</c:v>
                      </c:pt>
                      <c:pt idx="1315">
                        <c:v>13.154999999999999</c:v>
                      </c:pt>
                      <c:pt idx="1316">
                        <c:v>13.164999999999997</c:v>
                      </c:pt>
                      <c:pt idx="1317">
                        <c:v>13.174999999999999</c:v>
                      </c:pt>
                      <c:pt idx="1318">
                        <c:v>13.184999999999999</c:v>
                      </c:pt>
                      <c:pt idx="1319">
                        <c:v>13.195000000000002</c:v>
                      </c:pt>
                      <c:pt idx="1320">
                        <c:v>13.204999999999997</c:v>
                      </c:pt>
                      <c:pt idx="1321">
                        <c:v>13.214999999999996</c:v>
                      </c:pt>
                      <c:pt idx="1322">
                        <c:v>13.225000000000003</c:v>
                      </c:pt>
                      <c:pt idx="1323">
                        <c:v>13.235000000000001</c:v>
                      </c:pt>
                      <c:pt idx="1324">
                        <c:v>13.244999999999999</c:v>
                      </c:pt>
                      <c:pt idx="1325">
                        <c:v>13.255000000000003</c:v>
                      </c:pt>
                      <c:pt idx="1326">
                        <c:v>13.265000000000004</c:v>
                      </c:pt>
                      <c:pt idx="1327">
                        <c:v>13.274999999999999</c:v>
                      </c:pt>
                      <c:pt idx="1328">
                        <c:v>13.285</c:v>
                      </c:pt>
                      <c:pt idx="1329">
                        <c:v>13.294999999999998</c:v>
                      </c:pt>
                      <c:pt idx="1330">
                        <c:v>13.304999999999996</c:v>
                      </c:pt>
                      <c:pt idx="1331">
                        <c:v>13.315000000000001</c:v>
                      </c:pt>
                      <c:pt idx="1332">
                        <c:v>13.324999999999996</c:v>
                      </c:pt>
                      <c:pt idx="1333">
                        <c:v>13.334999999999996</c:v>
                      </c:pt>
                      <c:pt idx="1334">
                        <c:v>13.344999999999999</c:v>
                      </c:pt>
                      <c:pt idx="1335">
                        <c:v>13.354999999999995</c:v>
                      </c:pt>
                      <c:pt idx="1336">
                        <c:v>13.364999999999998</c:v>
                      </c:pt>
                      <c:pt idx="1337">
                        <c:v>13.375</c:v>
                      </c:pt>
                      <c:pt idx="1338">
                        <c:v>13.384999999999996</c:v>
                      </c:pt>
                      <c:pt idx="1339">
                        <c:v>13.395</c:v>
                      </c:pt>
                      <c:pt idx="1340">
                        <c:v>13.404999999999999</c:v>
                      </c:pt>
                      <c:pt idx="1341">
                        <c:v>13.414999999999997</c:v>
                      </c:pt>
                      <c:pt idx="1342">
                        <c:v>13.424999999999999</c:v>
                      </c:pt>
                      <c:pt idx="1343">
                        <c:v>13.434999999999999</c:v>
                      </c:pt>
                      <c:pt idx="1344">
                        <c:v>13.445000000000002</c:v>
                      </c:pt>
                      <c:pt idx="1345">
                        <c:v>13.454999999999997</c:v>
                      </c:pt>
                      <c:pt idx="1346">
                        <c:v>13.464999999999996</c:v>
                      </c:pt>
                      <c:pt idx="1347">
                        <c:v>13.475000000000003</c:v>
                      </c:pt>
                      <c:pt idx="1348">
                        <c:v>13.484999999999996</c:v>
                      </c:pt>
                      <c:pt idx="1349">
                        <c:v>13.494999999999997</c:v>
                      </c:pt>
                      <c:pt idx="1350">
                        <c:v>13.505000000000003</c:v>
                      </c:pt>
                      <c:pt idx="1351">
                        <c:v>13.514999999999999</c:v>
                      </c:pt>
                      <c:pt idx="1352">
                        <c:v>13.524999999999995</c:v>
                      </c:pt>
                      <c:pt idx="1353">
                        <c:v>13.535000000000005</c:v>
                      </c:pt>
                      <c:pt idx="1354">
                        <c:v>13.545</c:v>
                      </c:pt>
                      <c:pt idx="1355">
                        <c:v>13.554999999999996</c:v>
                      </c:pt>
                      <c:pt idx="1356">
                        <c:v>13.565000000000005</c:v>
                      </c:pt>
                      <c:pt idx="1357">
                        <c:v>13.574999999999998</c:v>
                      </c:pt>
                      <c:pt idx="1358">
                        <c:v>13.585000000000001</c:v>
                      </c:pt>
                      <c:pt idx="1359">
                        <c:v>13.594999999999999</c:v>
                      </c:pt>
                      <c:pt idx="1360">
                        <c:v>13.604999999999995</c:v>
                      </c:pt>
                      <c:pt idx="1361">
                        <c:v>13.614999999999998</c:v>
                      </c:pt>
                      <c:pt idx="1362">
                        <c:v>13.625</c:v>
                      </c:pt>
                      <c:pt idx="1363">
                        <c:v>13.634999999999996</c:v>
                      </c:pt>
                      <c:pt idx="1364">
                        <c:v>13.645</c:v>
                      </c:pt>
                      <c:pt idx="1365">
                        <c:v>13.654999999999999</c:v>
                      </c:pt>
                      <c:pt idx="1366">
                        <c:v>13.664999999999997</c:v>
                      </c:pt>
                      <c:pt idx="1367">
                        <c:v>13.674999999999999</c:v>
                      </c:pt>
                      <c:pt idx="1368">
                        <c:v>13.684999999999999</c:v>
                      </c:pt>
                      <c:pt idx="1369">
                        <c:v>13.695000000000002</c:v>
                      </c:pt>
                      <c:pt idx="1370">
                        <c:v>13.704999999999997</c:v>
                      </c:pt>
                      <c:pt idx="1371">
                        <c:v>13.714999999999996</c:v>
                      </c:pt>
                      <c:pt idx="1372">
                        <c:v>13.725000000000003</c:v>
                      </c:pt>
                      <c:pt idx="1373">
                        <c:v>13.734999999999996</c:v>
                      </c:pt>
                      <c:pt idx="1374">
                        <c:v>13.744999999999997</c:v>
                      </c:pt>
                      <c:pt idx="1375">
                        <c:v>13.755000000000003</c:v>
                      </c:pt>
                      <c:pt idx="1376">
                        <c:v>13.764999999999999</c:v>
                      </c:pt>
                      <c:pt idx="1377">
                        <c:v>13.774999999999995</c:v>
                      </c:pt>
                      <c:pt idx="1378">
                        <c:v>13.785</c:v>
                      </c:pt>
                      <c:pt idx="1379">
                        <c:v>13.794999999999998</c:v>
                      </c:pt>
                      <c:pt idx="1380">
                        <c:v>13.804999999999996</c:v>
                      </c:pt>
                      <c:pt idx="1381">
                        <c:v>13.815000000000005</c:v>
                      </c:pt>
                      <c:pt idx="1382">
                        <c:v>13.824999999999998</c:v>
                      </c:pt>
                      <c:pt idx="1383">
                        <c:v>13.835000000000001</c:v>
                      </c:pt>
                      <c:pt idx="1384">
                        <c:v>13.845000000000002</c:v>
                      </c:pt>
                      <c:pt idx="1385">
                        <c:v>13.854999999999999</c:v>
                      </c:pt>
                      <c:pt idx="1386">
                        <c:v>13.864999999999998</c:v>
                      </c:pt>
                      <c:pt idx="1387">
                        <c:v>13.875</c:v>
                      </c:pt>
                      <c:pt idx="1388">
                        <c:v>13.884999999999998</c:v>
                      </c:pt>
                      <c:pt idx="1389">
                        <c:v>13.895</c:v>
                      </c:pt>
                      <c:pt idx="1390">
                        <c:v>13.904999999999999</c:v>
                      </c:pt>
                      <c:pt idx="1391">
                        <c:v>13.914999999999997</c:v>
                      </c:pt>
                      <c:pt idx="1392">
                        <c:v>13.924999999999999</c:v>
                      </c:pt>
                      <c:pt idx="1393">
                        <c:v>13.934999999999999</c:v>
                      </c:pt>
                      <c:pt idx="1394">
                        <c:v>13.945000000000002</c:v>
                      </c:pt>
                      <c:pt idx="1395">
                        <c:v>13.954999999999997</c:v>
                      </c:pt>
                      <c:pt idx="1396">
                        <c:v>13.964999999999996</c:v>
                      </c:pt>
                      <c:pt idx="1397">
                        <c:v>13.975000000000003</c:v>
                      </c:pt>
                      <c:pt idx="1398">
                        <c:v>13.984999999999996</c:v>
                      </c:pt>
                      <c:pt idx="1399">
                        <c:v>13.994999999999997</c:v>
                      </c:pt>
                      <c:pt idx="1400">
                        <c:v>14.005000000000003</c:v>
                      </c:pt>
                      <c:pt idx="1401">
                        <c:v>14.014999999999999</c:v>
                      </c:pt>
                      <c:pt idx="1402">
                        <c:v>14.024999999999995</c:v>
                      </c:pt>
                      <c:pt idx="1403">
                        <c:v>14.035</c:v>
                      </c:pt>
                      <c:pt idx="1404">
                        <c:v>14.044999999999998</c:v>
                      </c:pt>
                      <c:pt idx="1405">
                        <c:v>14.054999999999996</c:v>
                      </c:pt>
                      <c:pt idx="1406">
                        <c:v>14.065000000000001</c:v>
                      </c:pt>
                      <c:pt idx="1407">
                        <c:v>14.074999999999996</c:v>
                      </c:pt>
                      <c:pt idx="1408">
                        <c:v>14.084999999999996</c:v>
                      </c:pt>
                      <c:pt idx="1409">
                        <c:v>14.094999999999999</c:v>
                      </c:pt>
                      <c:pt idx="1410">
                        <c:v>14.104999999999995</c:v>
                      </c:pt>
                      <c:pt idx="1411">
                        <c:v>14.114999999999998</c:v>
                      </c:pt>
                      <c:pt idx="1412">
                        <c:v>14.125</c:v>
                      </c:pt>
                      <c:pt idx="1413">
                        <c:v>14.134999999999998</c:v>
                      </c:pt>
                      <c:pt idx="1414">
                        <c:v>14.145</c:v>
                      </c:pt>
                      <c:pt idx="1415">
                        <c:v>14.154999999999999</c:v>
                      </c:pt>
                      <c:pt idx="1416">
                        <c:v>14.164999999999997</c:v>
                      </c:pt>
                      <c:pt idx="1417">
                        <c:v>14.174999999999999</c:v>
                      </c:pt>
                      <c:pt idx="1418">
                        <c:v>14.184999999999999</c:v>
                      </c:pt>
                      <c:pt idx="1419">
                        <c:v>14.195000000000002</c:v>
                      </c:pt>
                      <c:pt idx="1420">
                        <c:v>14.204999999999997</c:v>
                      </c:pt>
                      <c:pt idx="1421">
                        <c:v>14.214999999999996</c:v>
                      </c:pt>
                      <c:pt idx="1422">
                        <c:v>14.225000000000003</c:v>
                      </c:pt>
                      <c:pt idx="1423">
                        <c:v>14.234999999999996</c:v>
                      </c:pt>
                      <c:pt idx="1424">
                        <c:v>14.244999999999997</c:v>
                      </c:pt>
                      <c:pt idx="1425">
                        <c:v>14.255000000000003</c:v>
                      </c:pt>
                      <c:pt idx="1426">
                        <c:v>14.264999999999999</c:v>
                      </c:pt>
                      <c:pt idx="1427">
                        <c:v>14.274999999999995</c:v>
                      </c:pt>
                      <c:pt idx="1428">
                        <c:v>14.285</c:v>
                      </c:pt>
                      <c:pt idx="1429">
                        <c:v>14.294999999999998</c:v>
                      </c:pt>
                      <c:pt idx="1430">
                        <c:v>14.304999999999996</c:v>
                      </c:pt>
                      <c:pt idx="1431">
                        <c:v>14.315000000000001</c:v>
                      </c:pt>
                      <c:pt idx="1432">
                        <c:v>14.324999999999996</c:v>
                      </c:pt>
                      <c:pt idx="1433">
                        <c:v>14.334999999999996</c:v>
                      </c:pt>
                      <c:pt idx="1434">
                        <c:v>14.344999999999999</c:v>
                      </c:pt>
                      <c:pt idx="1435">
                        <c:v>14.354999999999995</c:v>
                      </c:pt>
                      <c:pt idx="1436">
                        <c:v>14.364999999999998</c:v>
                      </c:pt>
                      <c:pt idx="1437">
                        <c:v>14.375</c:v>
                      </c:pt>
                      <c:pt idx="1438">
                        <c:v>14.384999999999998</c:v>
                      </c:pt>
                      <c:pt idx="1439">
                        <c:v>14.395</c:v>
                      </c:pt>
                      <c:pt idx="1440">
                        <c:v>14.404999999999999</c:v>
                      </c:pt>
                      <c:pt idx="1441">
                        <c:v>14.414999999999997</c:v>
                      </c:pt>
                      <c:pt idx="1442">
                        <c:v>14.424999999999999</c:v>
                      </c:pt>
                      <c:pt idx="1443">
                        <c:v>14.435000000000002</c:v>
                      </c:pt>
                      <c:pt idx="1444">
                        <c:v>14.445000000000002</c:v>
                      </c:pt>
                      <c:pt idx="1445">
                        <c:v>14.454999999999997</c:v>
                      </c:pt>
                      <c:pt idx="1446">
                        <c:v>14.465</c:v>
                      </c:pt>
                      <c:pt idx="1447">
                        <c:v>14.475000000000009</c:v>
                      </c:pt>
                      <c:pt idx="1448">
                        <c:v>14.484999999999996</c:v>
                      </c:pt>
                      <c:pt idx="1449">
                        <c:v>14.494999999999997</c:v>
                      </c:pt>
                      <c:pt idx="1450">
                        <c:v>14.505000000000003</c:v>
                      </c:pt>
                      <c:pt idx="1451">
                        <c:v>14.514999999999999</c:v>
                      </c:pt>
                      <c:pt idx="1452">
                        <c:v>14.524999999999995</c:v>
                      </c:pt>
                      <c:pt idx="1453">
                        <c:v>14.535</c:v>
                      </c:pt>
                      <c:pt idx="1454">
                        <c:v>14.544999999999998</c:v>
                      </c:pt>
                      <c:pt idx="1455">
                        <c:v>14.554999999999996</c:v>
                      </c:pt>
                      <c:pt idx="1456">
                        <c:v>14.565000000000001</c:v>
                      </c:pt>
                      <c:pt idx="1457">
                        <c:v>14.574999999999996</c:v>
                      </c:pt>
                      <c:pt idx="1458">
                        <c:v>14.584999999999996</c:v>
                      </c:pt>
                      <c:pt idx="1459">
                        <c:v>14.594999999999999</c:v>
                      </c:pt>
                      <c:pt idx="1460">
                        <c:v>14.604999999999995</c:v>
                      </c:pt>
                      <c:pt idx="1461">
                        <c:v>14.614999999999998</c:v>
                      </c:pt>
                      <c:pt idx="1462">
                        <c:v>14.625</c:v>
                      </c:pt>
                      <c:pt idx="1463">
                        <c:v>14.634999999999998</c:v>
                      </c:pt>
                      <c:pt idx="1464">
                        <c:v>14.644999999999996</c:v>
                      </c:pt>
                      <c:pt idx="1465">
                        <c:v>14.654999999999999</c:v>
                      </c:pt>
                      <c:pt idx="1466">
                        <c:v>14.664999999999997</c:v>
                      </c:pt>
                      <c:pt idx="1467">
                        <c:v>14.674999999999995</c:v>
                      </c:pt>
                      <c:pt idx="1468">
                        <c:v>14.684999999999999</c:v>
                      </c:pt>
                      <c:pt idx="1469">
                        <c:v>14.695000000000002</c:v>
                      </c:pt>
                      <c:pt idx="1470">
                        <c:v>14.704999999999997</c:v>
                      </c:pt>
                      <c:pt idx="1471">
                        <c:v>14.715</c:v>
                      </c:pt>
                      <c:pt idx="1472">
                        <c:v>14.725000000000009</c:v>
                      </c:pt>
                      <c:pt idx="1473">
                        <c:v>14.735000000000001</c:v>
                      </c:pt>
                      <c:pt idx="1474">
                        <c:v>14.744999999999999</c:v>
                      </c:pt>
                      <c:pt idx="1475">
                        <c:v>14.755000000000003</c:v>
                      </c:pt>
                      <c:pt idx="1476">
                        <c:v>14.764999999999999</c:v>
                      </c:pt>
                      <c:pt idx="1477">
                        <c:v>14.774999999999995</c:v>
                      </c:pt>
                      <c:pt idx="1478">
                        <c:v>14.785</c:v>
                      </c:pt>
                      <c:pt idx="1479">
                        <c:v>14.794999999999998</c:v>
                      </c:pt>
                      <c:pt idx="1480">
                        <c:v>14.804999999999996</c:v>
                      </c:pt>
                      <c:pt idx="1481">
                        <c:v>14.815000000000001</c:v>
                      </c:pt>
                      <c:pt idx="1482">
                        <c:v>14.824999999999996</c:v>
                      </c:pt>
                      <c:pt idx="1483">
                        <c:v>14.834999999999996</c:v>
                      </c:pt>
                      <c:pt idx="1484">
                        <c:v>14.844999999999999</c:v>
                      </c:pt>
                      <c:pt idx="1485">
                        <c:v>14.854999999999995</c:v>
                      </c:pt>
                      <c:pt idx="1486">
                        <c:v>14.864999999999998</c:v>
                      </c:pt>
                      <c:pt idx="1487">
                        <c:v>14.875</c:v>
                      </c:pt>
                      <c:pt idx="1488">
                        <c:v>14.884999999999998</c:v>
                      </c:pt>
                      <c:pt idx="1489">
                        <c:v>14.894999999999996</c:v>
                      </c:pt>
                      <c:pt idx="1490">
                        <c:v>14.904999999999999</c:v>
                      </c:pt>
                      <c:pt idx="1491">
                        <c:v>14.914999999999997</c:v>
                      </c:pt>
                      <c:pt idx="1492">
                        <c:v>14.924999999999995</c:v>
                      </c:pt>
                      <c:pt idx="1493">
                        <c:v>14.934999999999999</c:v>
                      </c:pt>
                      <c:pt idx="1494">
                        <c:v>14.945000000000002</c:v>
                      </c:pt>
                      <c:pt idx="1495">
                        <c:v>14.954999999999997</c:v>
                      </c:pt>
                      <c:pt idx="1496">
                        <c:v>14.964999999999996</c:v>
                      </c:pt>
                      <c:pt idx="1497">
                        <c:v>14.975000000000009</c:v>
                      </c:pt>
                      <c:pt idx="1498">
                        <c:v>14.985000000000001</c:v>
                      </c:pt>
                      <c:pt idx="1499">
                        <c:v>14.994999999999999</c:v>
                      </c:pt>
                      <c:pt idx="1500">
                        <c:v>15.005000000000008</c:v>
                      </c:pt>
                      <c:pt idx="1501">
                        <c:v>15.015000000000004</c:v>
                      </c:pt>
                      <c:pt idx="1502">
                        <c:v>15.024999999999999</c:v>
                      </c:pt>
                      <c:pt idx="1503">
                        <c:v>15.035</c:v>
                      </c:pt>
                      <c:pt idx="1504">
                        <c:v>15.044999999999998</c:v>
                      </c:pt>
                      <c:pt idx="1505">
                        <c:v>15.054999999999996</c:v>
                      </c:pt>
                      <c:pt idx="1506">
                        <c:v>15.065000000000001</c:v>
                      </c:pt>
                      <c:pt idx="1507">
                        <c:v>15.074999999999996</c:v>
                      </c:pt>
                      <c:pt idx="1508">
                        <c:v>15.084999999999996</c:v>
                      </c:pt>
                      <c:pt idx="1509">
                        <c:v>15.094999999999999</c:v>
                      </c:pt>
                      <c:pt idx="1510">
                        <c:v>15.104999999999995</c:v>
                      </c:pt>
                      <c:pt idx="1511">
                        <c:v>15.114999999999998</c:v>
                      </c:pt>
                      <c:pt idx="1512">
                        <c:v>15.125</c:v>
                      </c:pt>
                      <c:pt idx="1513">
                        <c:v>15.134999999999993</c:v>
                      </c:pt>
                      <c:pt idx="1514">
                        <c:v>15.144999999999996</c:v>
                      </c:pt>
                      <c:pt idx="1515">
                        <c:v>15.154999999999999</c:v>
                      </c:pt>
                      <c:pt idx="1516">
                        <c:v>15.164999999999997</c:v>
                      </c:pt>
                      <c:pt idx="1517">
                        <c:v>15.174999999999995</c:v>
                      </c:pt>
                      <c:pt idx="1518">
                        <c:v>15.184999999999999</c:v>
                      </c:pt>
                      <c:pt idx="1519">
                        <c:v>15.195000000000002</c:v>
                      </c:pt>
                      <c:pt idx="1520">
                        <c:v>15.204999999999997</c:v>
                      </c:pt>
                      <c:pt idx="1521">
                        <c:v>15.214999999999996</c:v>
                      </c:pt>
                      <c:pt idx="1522">
                        <c:v>15.225000000000009</c:v>
                      </c:pt>
                      <c:pt idx="1523">
                        <c:v>15.234999999999996</c:v>
                      </c:pt>
                      <c:pt idx="1524">
                        <c:v>15.244999999999997</c:v>
                      </c:pt>
                      <c:pt idx="1525">
                        <c:v>15.255000000000008</c:v>
                      </c:pt>
                      <c:pt idx="1526">
                        <c:v>15.265000000000004</c:v>
                      </c:pt>
                      <c:pt idx="1527">
                        <c:v>15.274999999999999</c:v>
                      </c:pt>
                      <c:pt idx="1528">
                        <c:v>15.285000000000005</c:v>
                      </c:pt>
                      <c:pt idx="1529">
                        <c:v>15.295</c:v>
                      </c:pt>
                      <c:pt idx="1530">
                        <c:v>15.304999999999996</c:v>
                      </c:pt>
                      <c:pt idx="1531">
                        <c:v>15.315000000000005</c:v>
                      </c:pt>
                      <c:pt idx="1532">
                        <c:v>15.324999999999998</c:v>
                      </c:pt>
                      <c:pt idx="1533">
                        <c:v>15.335000000000001</c:v>
                      </c:pt>
                      <c:pt idx="1534">
                        <c:v>15.344999999999999</c:v>
                      </c:pt>
                      <c:pt idx="1535">
                        <c:v>15.354999999999995</c:v>
                      </c:pt>
                      <c:pt idx="1536">
                        <c:v>15.364999999999998</c:v>
                      </c:pt>
                      <c:pt idx="1537">
                        <c:v>15.375</c:v>
                      </c:pt>
                      <c:pt idx="1538">
                        <c:v>15.384999999999993</c:v>
                      </c:pt>
                      <c:pt idx="1539">
                        <c:v>15.394999999999996</c:v>
                      </c:pt>
                      <c:pt idx="1540">
                        <c:v>15.404999999999999</c:v>
                      </c:pt>
                      <c:pt idx="1541">
                        <c:v>15.414999999999997</c:v>
                      </c:pt>
                      <c:pt idx="1542">
                        <c:v>15.424999999999995</c:v>
                      </c:pt>
                      <c:pt idx="1543">
                        <c:v>15.434999999999999</c:v>
                      </c:pt>
                      <c:pt idx="1544">
                        <c:v>15.445000000000002</c:v>
                      </c:pt>
                      <c:pt idx="1545">
                        <c:v>15.454999999999997</c:v>
                      </c:pt>
                      <c:pt idx="1546">
                        <c:v>15.464999999999996</c:v>
                      </c:pt>
                      <c:pt idx="1547">
                        <c:v>15.475000000000009</c:v>
                      </c:pt>
                      <c:pt idx="1548">
                        <c:v>15.484999999999996</c:v>
                      </c:pt>
                      <c:pt idx="1549">
                        <c:v>15.494999999999997</c:v>
                      </c:pt>
                      <c:pt idx="1550">
                        <c:v>15.505000000000003</c:v>
                      </c:pt>
                      <c:pt idx="1551">
                        <c:v>15.514999999999999</c:v>
                      </c:pt>
                      <c:pt idx="1552">
                        <c:v>15.524999999999999</c:v>
                      </c:pt>
                      <c:pt idx="1553">
                        <c:v>15.535000000000005</c:v>
                      </c:pt>
                      <c:pt idx="1554">
                        <c:v>15.544999999999998</c:v>
                      </c:pt>
                      <c:pt idx="1555">
                        <c:v>15.554999999999996</c:v>
                      </c:pt>
                      <c:pt idx="1556">
                        <c:v>15.565000000000005</c:v>
                      </c:pt>
                      <c:pt idx="1557">
                        <c:v>15.574999999999998</c:v>
                      </c:pt>
                      <c:pt idx="1558">
                        <c:v>15.585000000000001</c:v>
                      </c:pt>
                      <c:pt idx="1559">
                        <c:v>15.595000000000002</c:v>
                      </c:pt>
                      <c:pt idx="1560">
                        <c:v>15.604999999999999</c:v>
                      </c:pt>
                      <c:pt idx="1561">
                        <c:v>15.614999999999998</c:v>
                      </c:pt>
                      <c:pt idx="1562">
                        <c:v>15.625</c:v>
                      </c:pt>
                      <c:pt idx="1563">
                        <c:v>15.634999999999993</c:v>
                      </c:pt>
                      <c:pt idx="1564">
                        <c:v>15.644999999999996</c:v>
                      </c:pt>
                      <c:pt idx="1565">
                        <c:v>15.654999999999999</c:v>
                      </c:pt>
                      <c:pt idx="1566">
                        <c:v>15.664999999999997</c:v>
                      </c:pt>
                      <c:pt idx="1567">
                        <c:v>15.674999999999995</c:v>
                      </c:pt>
                      <c:pt idx="1568">
                        <c:v>15.684999999999999</c:v>
                      </c:pt>
                      <c:pt idx="1569">
                        <c:v>15.695000000000002</c:v>
                      </c:pt>
                      <c:pt idx="1570">
                        <c:v>15.704999999999997</c:v>
                      </c:pt>
                      <c:pt idx="1571">
                        <c:v>15.714999999999996</c:v>
                      </c:pt>
                      <c:pt idx="1572">
                        <c:v>15.725000000000009</c:v>
                      </c:pt>
                      <c:pt idx="1573">
                        <c:v>15.734999999999996</c:v>
                      </c:pt>
                      <c:pt idx="1574">
                        <c:v>15.744999999999997</c:v>
                      </c:pt>
                      <c:pt idx="1575">
                        <c:v>15.755000000000003</c:v>
                      </c:pt>
                      <c:pt idx="1576">
                        <c:v>15.764999999999999</c:v>
                      </c:pt>
                      <c:pt idx="1577">
                        <c:v>15.774999999999999</c:v>
                      </c:pt>
                      <c:pt idx="1578">
                        <c:v>15.785000000000005</c:v>
                      </c:pt>
                      <c:pt idx="1579">
                        <c:v>15.794999999999998</c:v>
                      </c:pt>
                      <c:pt idx="1580">
                        <c:v>15.804999999999996</c:v>
                      </c:pt>
                      <c:pt idx="1581">
                        <c:v>15.815000000000001</c:v>
                      </c:pt>
                      <c:pt idx="1582">
                        <c:v>15.824999999999996</c:v>
                      </c:pt>
                      <c:pt idx="1583">
                        <c:v>15.834999999999996</c:v>
                      </c:pt>
                      <c:pt idx="1584">
                        <c:v>15.845000000000002</c:v>
                      </c:pt>
                      <c:pt idx="1585">
                        <c:v>15.854999999999999</c:v>
                      </c:pt>
                      <c:pt idx="1586">
                        <c:v>15.864999999999998</c:v>
                      </c:pt>
                      <c:pt idx="1587">
                        <c:v>15.875</c:v>
                      </c:pt>
                      <c:pt idx="1588">
                        <c:v>15.884999999999998</c:v>
                      </c:pt>
                      <c:pt idx="1589">
                        <c:v>15.894999999999996</c:v>
                      </c:pt>
                      <c:pt idx="1590">
                        <c:v>15.904999999999999</c:v>
                      </c:pt>
                      <c:pt idx="1591">
                        <c:v>15.914999999999997</c:v>
                      </c:pt>
                      <c:pt idx="1592">
                        <c:v>15.924999999999995</c:v>
                      </c:pt>
                      <c:pt idx="1593">
                        <c:v>15.934999999999999</c:v>
                      </c:pt>
                      <c:pt idx="1594">
                        <c:v>15.945000000000002</c:v>
                      </c:pt>
                      <c:pt idx="1595">
                        <c:v>15.954999999999997</c:v>
                      </c:pt>
                      <c:pt idx="1596">
                        <c:v>15.964999999999996</c:v>
                      </c:pt>
                      <c:pt idx="1597">
                        <c:v>15.975000000000009</c:v>
                      </c:pt>
                      <c:pt idx="1598">
                        <c:v>15.984999999999996</c:v>
                      </c:pt>
                      <c:pt idx="1599">
                        <c:v>15.994999999999997</c:v>
                      </c:pt>
                      <c:pt idx="1600">
                        <c:v>16.005000000000003</c:v>
                      </c:pt>
                      <c:pt idx="1601">
                        <c:v>16.014999999999997</c:v>
                      </c:pt>
                      <c:pt idx="1602">
                        <c:v>16.024999999999999</c:v>
                      </c:pt>
                      <c:pt idx="1603">
                        <c:v>16.035000000000004</c:v>
                      </c:pt>
                      <c:pt idx="1604">
                        <c:v>16.044999999999998</c:v>
                      </c:pt>
                      <c:pt idx="1605">
                        <c:v>16.054999999999996</c:v>
                      </c:pt>
                      <c:pt idx="1606">
                        <c:v>16.065000000000001</c:v>
                      </c:pt>
                      <c:pt idx="1607">
                        <c:v>16.074999999999996</c:v>
                      </c:pt>
                      <c:pt idx="1608">
                        <c:v>16.085000000000001</c:v>
                      </c:pt>
                      <c:pt idx="1609">
                        <c:v>16.094999999999999</c:v>
                      </c:pt>
                      <c:pt idx="1610">
                        <c:v>16.104999999999997</c:v>
                      </c:pt>
                      <c:pt idx="1611">
                        <c:v>16.114999999999998</c:v>
                      </c:pt>
                      <c:pt idx="1612">
                        <c:v>16.125</c:v>
                      </c:pt>
                      <c:pt idx="1613">
                        <c:v>16.134999999999998</c:v>
                      </c:pt>
                      <c:pt idx="1614">
                        <c:v>16.144999999999996</c:v>
                      </c:pt>
                      <c:pt idx="1615">
                        <c:v>16.155000000000001</c:v>
                      </c:pt>
                      <c:pt idx="1616">
                        <c:v>16.165000000000003</c:v>
                      </c:pt>
                      <c:pt idx="1617">
                        <c:v>16.174999999999994</c:v>
                      </c:pt>
                      <c:pt idx="1618">
                        <c:v>16.184999999999999</c:v>
                      </c:pt>
                      <c:pt idx="1619">
                        <c:v>16.195</c:v>
                      </c:pt>
                      <c:pt idx="1620">
                        <c:v>16.204999999999998</c:v>
                      </c:pt>
                      <c:pt idx="1621">
                        <c:v>16.214999999999996</c:v>
                      </c:pt>
                      <c:pt idx="1622">
                        <c:v>16.225000000000009</c:v>
                      </c:pt>
                      <c:pt idx="1623">
                        <c:v>16.234999999999996</c:v>
                      </c:pt>
                      <c:pt idx="1624">
                        <c:v>16.244999999999997</c:v>
                      </c:pt>
                      <c:pt idx="1625">
                        <c:v>16.255000000000003</c:v>
                      </c:pt>
                      <c:pt idx="1626">
                        <c:v>16.264999999999997</c:v>
                      </c:pt>
                      <c:pt idx="1627">
                        <c:v>16.274999999999999</c:v>
                      </c:pt>
                      <c:pt idx="1628">
                        <c:v>16.285000000000004</c:v>
                      </c:pt>
                      <c:pt idx="1629">
                        <c:v>16.294999999999998</c:v>
                      </c:pt>
                      <c:pt idx="1630">
                        <c:v>16.304999999999996</c:v>
                      </c:pt>
                      <c:pt idx="1631">
                        <c:v>16.315000000000001</c:v>
                      </c:pt>
                      <c:pt idx="1632">
                        <c:v>16.324999999999996</c:v>
                      </c:pt>
                      <c:pt idx="1633">
                        <c:v>16.335000000000001</c:v>
                      </c:pt>
                      <c:pt idx="1634">
                        <c:v>16.344999999999999</c:v>
                      </c:pt>
                      <c:pt idx="1635">
                        <c:v>16.354999999999997</c:v>
                      </c:pt>
                      <c:pt idx="1636">
                        <c:v>16.364999999999995</c:v>
                      </c:pt>
                      <c:pt idx="1637">
                        <c:v>16.375</c:v>
                      </c:pt>
                      <c:pt idx="1638">
                        <c:v>16.384999999999998</c:v>
                      </c:pt>
                      <c:pt idx="1639">
                        <c:v>16.394999999999996</c:v>
                      </c:pt>
                      <c:pt idx="1640">
                        <c:v>16.405000000000001</c:v>
                      </c:pt>
                      <c:pt idx="1641">
                        <c:v>16.415000000000003</c:v>
                      </c:pt>
                      <c:pt idx="1642">
                        <c:v>16.424999999999994</c:v>
                      </c:pt>
                      <c:pt idx="1643">
                        <c:v>16.435000000000002</c:v>
                      </c:pt>
                      <c:pt idx="1644">
                        <c:v>16.445000000000007</c:v>
                      </c:pt>
                      <c:pt idx="1645">
                        <c:v>16.454999999999998</c:v>
                      </c:pt>
                      <c:pt idx="1646">
                        <c:v>16.464999999999996</c:v>
                      </c:pt>
                      <c:pt idx="1647">
                        <c:v>16.475000000000009</c:v>
                      </c:pt>
                      <c:pt idx="1648">
                        <c:v>16.484999999999996</c:v>
                      </c:pt>
                      <c:pt idx="1649">
                        <c:v>16.494999999999997</c:v>
                      </c:pt>
                      <c:pt idx="1650">
                        <c:v>16.505000000000003</c:v>
                      </c:pt>
                      <c:pt idx="1651">
                        <c:v>16.514999999999997</c:v>
                      </c:pt>
                      <c:pt idx="1652">
                        <c:v>16.524999999999999</c:v>
                      </c:pt>
                      <c:pt idx="1653">
                        <c:v>16.535000000000004</c:v>
                      </c:pt>
                      <c:pt idx="1654">
                        <c:v>16.544999999999998</c:v>
                      </c:pt>
                      <c:pt idx="1655">
                        <c:v>16.554999999999996</c:v>
                      </c:pt>
                      <c:pt idx="1656">
                        <c:v>16.565000000000001</c:v>
                      </c:pt>
                      <c:pt idx="1657">
                        <c:v>16.574999999999996</c:v>
                      </c:pt>
                      <c:pt idx="1658">
                        <c:v>16.585000000000001</c:v>
                      </c:pt>
                      <c:pt idx="1659">
                        <c:v>16.594999999999999</c:v>
                      </c:pt>
                      <c:pt idx="1660">
                        <c:v>16.604999999999997</c:v>
                      </c:pt>
                      <c:pt idx="1661">
                        <c:v>16.614999999999998</c:v>
                      </c:pt>
                      <c:pt idx="1662">
                        <c:v>16.625</c:v>
                      </c:pt>
                      <c:pt idx="1663">
                        <c:v>16.634999999999998</c:v>
                      </c:pt>
                      <c:pt idx="1664">
                        <c:v>16.644999999999996</c:v>
                      </c:pt>
                      <c:pt idx="1665">
                        <c:v>16.655000000000001</c:v>
                      </c:pt>
                      <c:pt idx="1666">
                        <c:v>16.665000000000003</c:v>
                      </c:pt>
                      <c:pt idx="1667">
                        <c:v>16.674999999999994</c:v>
                      </c:pt>
                      <c:pt idx="1668">
                        <c:v>16.685000000000002</c:v>
                      </c:pt>
                      <c:pt idx="1669">
                        <c:v>16.695000000000007</c:v>
                      </c:pt>
                      <c:pt idx="1670">
                        <c:v>16.704999999999998</c:v>
                      </c:pt>
                      <c:pt idx="1671">
                        <c:v>16.715</c:v>
                      </c:pt>
                      <c:pt idx="1672">
                        <c:v>16.725000000000009</c:v>
                      </c:pt>
                      <c:pt idx="1673">
                        <c:v>16.734999999999996</c:v>
                      </c:pt>
                      <c:pt idx="1674">
                        <c:v>16.744999999999997</c:v>
                      </c:pt>
                      <c:pt idx="1675">
                        <c:v>16.755000000000003</c:v>
                      </c:pt>
                      <c:pt idx="1676">
                        <c:v>16.764999999999997</c:v>
                      </c:pt>
                      <c:pt idx="1677">
                        <c:v>16.774999999999999</c:v>
                      </c:pt>
                      <c:pt idx="1678">
                        <c:v>16.785000000000004</c:v>
                      </c:pt>
                      <c:pt idx="1679">
                        <c:v>16.794999999999998</c:v>
                      </c:pt>
                      <c:pt idx="1680">
                        <c:v>16.804999999999996</c:v>
                      </c:pt>
                      <c:pt idx="1681">
                        <c:v>16.815000000000001</c:v>
                      </c:pt>
                      <c:pt idx="1682">
                        <c:v>16.824999999999996</c:v>
                      </c:pt>
                      <c:pt idx="1683">
                        <c:v>16.835000000000001</c:v>
                      </c:pt>
                      <c:pt idx="1684">
                        <c:v>16.844999999999999</c:v>
                      </c:pt>
                      <c:pt idx="1685">
                        <c:v>16.854999999999997</c:v>
                      </c:pt>
                      <c:pt idx="1686">
                        <c:v>16.864999999999998</c:v>
                      </c:pt>
                      <c:pt idx="1687">
                        <c:v>16.875</c:v>
                      </c:pt>
                      <c:pt idx="1688">
                        <c:v>16.884999999999998</c:v>
                      </c:pt>
                      <c:pt idx="1689">
                        <c:v>16.894999999999996</c:v>
                      </c:pt>
                      <c:pt idx="1690">
                        <c:v>16.905000000000001</c:v>
                      </c:pt>
                      <c:pt idx="1691">
                        <c:v>16.915000000000003</c:v>
                      </c:pt>
                      <c:pt idx="1692">
                        <c:v>16.924999999999994</c:v>
                      </c:pt>
                      <c:pt idx="1693">
                        <c:v>16.934999999999999</c:v>
                      </c:pt>
                      <c:pt idx="1694">
                        <c:v>16.945000000000007</c:v>
                      </c:pt>
                      <c:pt idx="1695">
                        <c:v>16.954999999999998</c:v>
                      </c:pt>
                      <c:pt idx="1696">
                        <c:v>16.965</c:v>
                      </c:pt>
                      <c:pt idx="1697">
                        <c:v>16.975000000000009</c:v>
                      </c:pt>
                      <c:pt idx="1698">
                        <c:v>16.985000000000003</c:v>
                      </c:pt>
                      <c:pt idx="1699">
                        <c:v>16.994999999999997</c:v>
                      </c:pt>
                      <c:pt idx="1700">
                        <c:v>17.005000000000003</c:v>
                      </c:pt>
                      <c:pt idx="1701">
                        <c:v>17.014999999999997</c:v>
                      </c:pt>
                      <c:pt idx="1702">
                        <c:v>17.024999999999999</c:v>
                      </c:pt>
                      <c:pt idx="1703">
                        <c:v>17.035000000000004</c:v>
                      </c:pt>
                      <c:pt idx="1704">
                        <c:v>17.044999999999998</c:v>
                      </c:pt>
                      <c:pt idx="1705">
                        <c:v>17.054999999999996</c:v>
                      </c:pt>
                      <c:pt idx="1706">
                        <c:v>17.065000000000001</c:v>
                      </c:pt>
                      <c:pt idx="1707">
                        <c:v>17.074999999999996</c:v>
                      </c:pt>
                      <c:pt idx="1708">
                        <c:v>17.085000000000001</c:v>
                      </c:pt>
                      <c:pt idx="1709">
                        <c:v>17.094999999999999</c:v>
                      </c:pt>
                      <c:pt idx="1710">
                        <c:v>17.104999999999997</c:v>
                      </c:pt>
                      <c:pt idx="1711">
                        <c:v>17.114999999999998</c:v>
                      </c:pt>
                      <c:pt idx="1712">
                        <c:v>17.125</c:v>
                      </c:pt>
                      <c:pt idx="1713">
                        <c:v>17.134999999999998</c:v>
                      </c:pt>
                      <c:pt idx="1714">
                        <c:v>17.144999999999996</c:v>
                      </c:pt>
                      <c:pt idx="1715">
                        <c:v>17.155000000000001</c:v>
                      </c:pt>
                      <c:pt idx="1716">
                        <c:v>17.165000000000003</c:v>
                      </c:pt>
                      <c:pt idx="1717">
                        <c:v>17.174999999999994</c:v>
                      </c:pt>
                      <c:pt idx="1718">
                        <c:v>17.184999999999999</c:v>
                      </c:pt>
                      <c:pt idx="1719">
                        <c:v>17.195000000000007</c:v>
                      </c:pt>
                      <c:pt idx="1720">
                        <c:v>17.204999999999998</c:v>
                      </c:pt>
                      <c:pt idx="1721">
                        <c:v>17.214999999999996</c:v>
                      </c:pt>
                      <c:pt idx="1722">
                        <c:v>17.225000000000009</c:v>
                      </c:pt>
                      <c:pt idx="1723">
                        <c:v>17.235000000000003</c:v>
                      </c:pt>
                      <c:pt idx="1724">
                        <c:v>17.244999999999997</c:v>
                      </c:pt>
                      <c:pt idx="1725">
                        <c:v>17.255000000000006</c:v>
                      </c:pt>
                      <c:pt idx="1726">
                        <c:v>17.265000000000004</c:v>
                      </c:pt>
                      <c:pt idx="1727">
                        <c:v>17.274999999999999</c:v>
                      </c:pt>
                      <c:pt idx="1728">
                        <c:v>17.285000000000004</c:v>
                      </c:pt>
                      <c:pt idx="1729">
                        <c:v>17.294999999999998</c:v>
                      </c:pt>
                      <c:pt idx="1730">
                        <c:v>17.304999999999996</c:v>
                      </c:pt>
                      <c:pt idx="1731">
                        <c:v>17.315000000000001</c:v>
                      </c:pt>
                      <c:pt idx="1732">
                        <c:v>17.324999999999996</c:v>
                      </c:pt>
                      <c:pt idx="1733">
                        <c:v>17.335000000000001</c:v>
                      </c:pt>
                      <c:pt idx="1734">
                        <c:v>17.344999999999999</c:v>
                      </c:pt>
                      <c:pt idx="1735">
                        <c:v>17.354999999999997</c:v>
                      </c:pt>
                      <c:pt idx="1736">
                        <c:v>17.364999999999998</c:v>
                      </c:pt>
                      <c:pt idx="1737">
                        <c:v>17.375</c:v>
                      </c:pt>
                      <c:pt idx="1738">
                        <c:v>17.384999999999998</c:v>
                      </c:pt>
                      <c:pt idx="1739">
                        <c:v>17.394999999999996</c:v>
                      </c:pt>
                      <c:pt idx="1740">
                        <c:v>17.405000000000001</c:v>
                      </c:pt>
                      <c:pt idx="1741">
                        <c:v>17.415000000000003</c:v>
                      </c:pt>
                      <c:pt idx="1742">
                        <c:v>17.424999999999994</c:v>
                      </c:pt>
                      <c:pt idx="1743">
                        <c:v>17.434999999999999</c:v>
                      </c:pt>
                      <c:pt idx="1744">
                        <c:v>17.445000000000007</c:v>
                      </c:pt>
                      <c:pt idx="1745">
                        <c:v>17.454999999999998</c:v>
                      </c:pt>
                      <c:pt idx="1746">
                        <c:v>17.464999999999996</c:v>
                      </c:pt>
                      <c:pt idx="1747">
                        <c:v>17.475000000000009</c:v>
                      </c:pt>
                      <c:pt idx="1748">
                        <c:v>17.484999999999996</c:v>
                      </c:pt>
                      <c:pt idx="1749">
                        <c:v>17.494999999999997</c:v>
                      </c:pt>
                      <c:pt idx="1750">
                        <c:v>17.505000000000006</c:v>
                      </c:pt>
                      <c:pt idx="1751">
                        <c:v>17.515000000000004</c:v>
                      </c:pt>
                      <c:pt idx="1752">
                        <c:v>17.524999999999999</c:v>
                      </c:pt>
                      <c:pt idx="1753">
                        <c:v>17.535000000000004</c:v>
                      </c:pt>
                      <c:pt idx="1754">
                        <c:v>17.545000000000002</c:v>
                      </c:pt>
                      <c:pt idx="1755">
                        <c:v>17.555</c:v>
                      </c:pt>
                      <c:pt idx="1756">
                        <c:v>17.565000000000001</c:v>
                      </c:pt>
                      <c:pt idx="1757">
                        <c:v>17.574999999999996</c:v>
                      </c:pt>
                      <c:pt idx="1758">
                        <c:v>17.585000000000001</c:v>
                      </c:pt>
                      <c:pt idx="1759">
                        <c:v>17.594999999999999</c:v>
                      </c:pt>
                      <c:pt idx="1760">
                        <c:v>17.604999999999997</c:v>
                      </c:pt>
                      <c:pt idx="1761">
                        <c:v>17.614999999999998</c:v>
                      </c:pt>
                      <c:pt idx="1762">
                        <c:v>17.625</c:v>
                      </c:pt>
                      <c:pt idx="1763">
                        <c:v>17.634999999999998</c:v>
                      </c:pt>
                      <c:pt idx="1764">
                        <c:v>17.644999999999996</c:v>
                      </c:pt>
                      <c:pt idx="1765">
                        <c:v>17.655000000000001</c:v>
                      </c:pt>
                      <c:pt idx="1766">
                        <c:v>17.665000000000003</c:v>
                      </c:pt>
                      <c:pt idx="1767">
                        <c:v>17.674999999999994</c:v>
                      </c:pt>
                      <c:pt idx="1768">
                        <c:v>17.684999999999999</c:v>
                      </c:pt>
                      <c:pt idx="1769">
                        <c:v>17.695000000000007</c:v>
                      </c:pt>
                      <c:pt idx="1770">
                        <c:v>17.704999999999998</c:v>
                      </c:pt>
                      <c:pt idx="1771">
                        <c:v>17.714999999999996</c:v>
                      </c:pt>
                      <c:pt idx="1772">
                        <c:v>17.725000000000009</c:v>
                      </c:pt>
                      <c:pt idx="1773">
                        <c:v>17.734999999999996</c:v>
                      </c:pt>
                      <c:pt idx="1774">
                        <c:v>17.744999999999997</c:v>
                      </c:pt>
                      <c:pt idx="1775">
                        <c:v>17.755000000000003</c:v>
                      </c:pt>
                      <c:pt idx="1776">
                        <c:v>17.764999999999997</c:v>
                      </c:pt>
                      <c:pt idx="1777">
                        <c:v>17.774999999999999</c:v>
                      </c:pt>
                      <c:pt idx="1778">
                        <c:v>17.785000000000004</c:v>
                      </c:pt>
                      <c:pt idx="1779">
                        <c:v>17.795000000000002</c:v>
                      </c:pt>
                      <c:pt idx="1780">
                        <c:v>17.805</c:v>
                      </c:pt>
                      <c:pt idx="1781">
                        <c:v>17.815000000000005</c:v>
                      </c:pt>
                      <c:pt idx="1782">
                        <c:v>17.824999999999999</c:v>
                      </c:pt>
                      <c:pt idx="1783">
                        <c:v>17.835000000000001</c:v>
                      </c:pt>
                      <c:pt idx="1784">
                        <c:v>17.844999999999999</c:v>
                      </c:pt>
                      <c:pt idx="1785">
                        <c:v>17.854999999999997</c:v>
                      </c:pt>
                      <c:pt idx="1786">
                        <c:v>17.864999999999998</c:v>
                      </c:pt>
                      <c:pt idx="1787">
                        <c:v>17.875</c:v>
                      </c:pt>
                      <c:pt idx="1788">
                        <c:v>17.884999999999998</c:v>
                      </c:pt>
                      <c:pt idx="1789">
                        <c:v>17.894999999999996</c:v>
                      </c:pt>
                      <c:pt idx="1790">
                        <c:v>17.905000000000001</c:v>
                      </c:pt>
                      <c:pt idx="1791">
                        <c:v>17.915000000000003</c:v>
                      </c:pt>
                      <c:pt idx="1792">
                        <c:v>17.924999999999994</c:v>
                      </c:pt>
                      <c:pt idx="1793">
                        <c:v>17.934999999999999</c:v>
                      </c:pt>
                      <c:pt idx="1794">
                        <c:v>17.945000000000007</c:v>
                      </c:pt>
                      <c:pt idx="1795">
                        <c:v>17.954999999999998</c:v>
                      </c:pt>
                      <c:pt idx="1796">
                        <c:v>17.964999999999996</c:v>
                      </c:pt>
                      <c:pt idx="1797">
                        <c:v>17.975000000000009</c:v>
                      </c:pt>
                      <c:pt idx="1798">
                        <c:v>17.984999999999996</c:v>
                      </c:pt>
                      <c:pt idx="1799">
                        <c:v>17.994999999999997</c:v>
                      </c:pt>
                      <c:pt idx="1800">
                        <c:v>18.005000000000003</c:v>
                      </c:pt>
                      <c:pt idx="1801">
                        <c:v>18.014999999999997</c:v>
                      </c:pt>
                      <c:pt idx="1802">
                        <c:v>18.024999999999999</c:v>
                      </c:pt>
                      <c:pt idx="1803">
                        <c:v>18.035000000000004</c:v>
                      </c:pt>
                      <c:pt idx="1804">
                        <c:v>18.044999999999998</c:v>
                      </c:pt>
                      <c:pt idx="1805">
                        <c:v>18.054999999999996</c:v>
                      </c:pt>
                      <c:pt idx="1806">
                        <c:v>18.065000000000005</c:v>
                      </c:pt>
                      <c:pt idx="1807">
                        <c:v>18.074999999999999</c:v>
                      </c:pt>
                      <c:pt idx="1808">
                        <c:v>18.085000000000001</c:v>
                      </c:pt>
                      <c:pt idx="1809">
                        <c:v>18.095000000000002</c:v>
                      </c:pt>
                      <c:pt idx="1810">
                        <c:v>18.104999999999997</c:v>
                      </c:pt>
                      <c:pt idx="1811">
                        <c:v>18.114999999999998</c:v>
                      </c:pt>
                      <c:pt idx="1812">
                        <c:v>18.125</c:v>
                      </c:pt>
                      <c:pt idx="1813">
                        <c:v>18.134999999999998</c:v>
                      </c:pt>
                      <c:pt idx="1814">
                        <c:v>18.144999999999996</c:v>
                      </c:pt>
                      <c:pt idx="1815">
                        <c:v>18.155000000000001</c:v>
                      </c:pt>
                      <c:pt idx="1816">
                        <c:v>18.165000000000003</c:v>
                      </c:pt>
                      <c:pt idx="1817">
                        <c:v>18.174999999999994</c:v>
                      </c:pt>
                      <c:pt idx="1818">
                        <c:v>18.184999999999999</c:v>
                      </c:pt>
                      <c:pt idx="1819">
                        <c:v>18.195000000000007</c:v>
                      </c:pt>
                      <c:pt idx="1820">
                        <c:v>18.204999999999998</c:v>
                      </c:pt>
                      <c:pt idx="1821">
                        <c:v>18.214999999999996</c:v>
                      </c:pt>
                      <c:pt idx="1822">
                        <c:v>18.225000000000009</c:v>
                      </c:pt>
                      <c:pt idx="1823">
                        <c:v>18.234999999999996</c:v>
                      </c:pt>
                      <c:pt idx="1824">
                        <c:v>18.244999999999997</c:v>
                      </c:pt>
                      <c:pt idx="1825">
                        <c:v>18.255000000000003</c:v>
                      </c:pt>
                      <c:pt idx="1826">
                        <c:v>18.264999999999997</c:v>
                      </c:pt>
                      <c:pt idx="1827">
                        <c:v>18.274999999999999</c:v>
                      </c:pt>
                      <c:pt idx="1828">
                        <c:v>18.285000000000004</c:v>
                      </c:pt>
                      <c:pt idx="1829">
                        <c:v>18.294999999999998</c:v>
                      </c:pt>
                      <c:pt idx="1830">
                        <c:v>18.304999999999996</c:v>
                      </c:pt>
                      <c:pt idx="1831">
                        <c:v>18.315000000000001</c:v>
                      </c:pt>
                      <c:pt idx="1832">
                        <c:v>18.324999999999996</c:v>
                      </c:pt>
                      <c:pt idx="1833">
                        <c:v>18.335000000000001</c:v>
                      </c:pt>
                      <c:pt idx="1834">
                        <c:v>18.345000000000002</c:v>
                      </c:pt>
                      <c:pt idx="1835">
                        <c:v>18.354999999999997</c:v>
                      </c:pt>
                      <c:pt idx="1836">
                        <c:v>18.364999999999998</c:v>
                      </c:pt>
                      <c:pt idx="1837">
                        <c:v>18.375</c:v>
                      </c:pt>
                      <c:pt idx="1838">
                        <c:v>18.384999999999998</c:v>
                      </c:pt>
                      <c:pt idx="1839">
                        <c:v>18.394999999999996</c:v>
                      </c:pt>
                      <c:pt idx="1840">
                        <c:v>18.405000000000001</c:v>
                      </c:pt>
                      <c:pt idx="1841">
                        <c:v>18.415000000000003</c:v>
                      </c:pt>
                      <c:pt idx="1842">
                        <c:v>18.424999999999994</c:v>
                      </c:pt>
                      <c:pt idx="1843">
                        <c:v>18.434999999999999</c:v>
                      </c:pt>
                      <c:pt idx="1844">
                        <c:v>18.445000000000007</c:v>
                      </c:pt>
                      <c:pt idx="1845">
                        <c:v>18.454999999999998</c:v>
                      </c:pt>
                      <c:pt idx="1846">
                        <c:v>18.465</c:v>
                      </c:pt>
                      <c:pt idx="1847">
                        <c:v>18.475000000000009</c:v>
                      </c:pt>
                      <c:pt idx="1848">
                        <c:v>18.484999999999996</c:v>
                      </c:pt>
                      <c:pt idx="1849">
                        <c:v>18.494999999999997</c:v>
                      </c:pt>
                      <c:pt idx="1850">
                        <c:v>18.505000000000003</c:v>
                      </c:pt>
                      <c:pt idx="1851">
                        <c:v>18.514999999999997</c:v>
                      </c:pt>
                      <c:pt idx="1852">
                        <c:v>18.524999999999995</c:v>
                      </c:pt>
                      <c:pt idx="1853">
                        <c:v>18.535000000000004</c:v>
                      </c:pt>
                      <c:pt idx="1854">
                        <c:v>18.544999999999998</c:v>
                      </c:pt>
                      <c:pt idx="1855">
                        <c:v>18.554999999999996</c:v>
                      </c:pt>
                      <c:pt idx="1856">
                        <c:v>18.565000000000001</c:v>
                      </c:pt>
                      <c:pt idx="1857">
                        <c:v>18.574999999999996</c:v>
                      </c:pt>
                      <c:pt idx="1858">
                        <c:v>18.585000000000001</c:v>
                      </c:pt>
                      <c:pt idx="1859">
                        <c:v>18.595000000000002</c:v>
                      </c:pt>
                      <c:pt idx="1860">
                        <c:v>18.604999999999997</c:v>
                      </c:pt>
                      <c:pt idx="1861">
                        <c:v>18.614999999999998</c:v>
                      </c:pt>
                      <c:pt idx="1862">
                        <c:v>18.625</c:v>
                      </c:pt>
                      <c:pt idx="1863">
                        <c:v>18.634999999999998</c:v>
                      </c:pt>
                      <c:pt idx="1864">
                        <c:v>18.644999999999996</c:v>
                      </c:pt>
                      <c:pt idx="1865">
                        <c:v>18.655000000000001</c:v>
                      </c:pt>
                      <c:pt idx="1866">
                        <c:v>18.665000000000003</c:v>
                      </c:pt>
                      <c:pt idx="1867">
                        <c:v>18.674999999999994</c:v>
                      </c:pt>
                      <c:pt idx="1868">
                        <c:v>18.684999999999999</c:v>
                      </c:pt>
                      <c:pt idx="1869">
                        <c:v>18.695000000000007</c:v>
                      </c:pt>
                      <c:pt idx="1870">
                        <c:v>18.704999999999998</c:v>
                      </c:pt>
                      <c:pt idx="1871">
                        <c:v>18.715</c:v>
                      </c:pt>
                      <c:pt idx="1872">
                        <c:v>18.725000000000009</c:v>
                      </c:pt>
                      <c:pt idx="1873">
                        <c:v>18.734999999999996</c:v>
                      </c:pt>
                      <c:pt idx="1874">
                        <c:v>18.744999999999997</c:v>
                      </c:pt>
                      <c:pt idx="1875">
                        <c:v>18.755000000000003</c:v>
                      </c:pt>
                      <c:pt idx="1876">
                        <c:v>18.764999999999997</c:v>
                      </c:pt>
                      <c:pt idx="1877">
                        <c:v>18.774999999999995</c:v>
                      </c:pt>
                      <c:pt idx="1878">
                        <c:v>18.785000000000004</c:v>
                      </c:pt>
                      <c:pt idx="1879">
                        <c:v>18.794999999999998</c:v>
                      </c:pt>
                      <c:pt idx="1880">
                        <c:v>18.804999999999996</c:v>
                      </c:pt>
                      <c:pt idx="1881">
                        <c:v>18.815000000000001</c:v>
                      </c:pt>
                      <c:pt idx="1882">
                        <c:v>18.824999999999996</c:v>
                      </c:pt>
                      <c:pt idx="1883">
                        <c:v>18.834999999999997</c:v>
                      </c:pt>
                      <c:pt idx="1884">
                        <c:v>18.844999999999999</c:v>
                      </c:pt>
                      <c:pt idx="1885">
                        <c:v>18.854999999999997</c:v>
                      </c:pt>
                      <c:pt idx="1886">
                        <c:v>18.864999999999998</c:v>
                      </c:pt>
                      <c:pt idx="1887">
                        <c:v>18.875</c:v>
                      </c:pt>
                      <c:pt idx="1888">
                        <c:v>18.884999999999998</c:v>
                      </c:pt>
                      <c:pt idx="1889">
                        <c:v>18.894999999999996</c:v>
                      </c:pt>
                      <c:pt idx="1890">
                        <c:v>18.905000000000001</c:v>
                      </c:pt>
                      <c:pt idx="1891">
                        <c:v>18.915000000000003</c:v>
                      </c:pt>
                      <c:pt idx="1892">
                        <c:v>18.924999999999994</c:v>
                      </c:pt>
                      <c:pt idx="1893">
                        <c:v>18.934999999999999</c:v>
                      </c:pt>
                      <c:pt idx="1894">
                        <c:v>18.945000000000007</c:v>
                      </c:pt>
                      <c:pt idx="1895">
                        <c:v>18.954999999999998</c:v>
                      </c:pt>
                      <c:pt idx="1896">
                        <c:v>18.965</c:v>
                      </c:pt>
                      <c:pt idx="1897">
                        <c:v>18.975000000000009</c:v>
                      </c:pt>
                      <c:pt idx="1898">
                        <c:v>18.984999999999996</c:v>
                      </c:pt>
                      <c:pt idx="1899">
                        <c:v>18.994999999999997</c:v>
                      </c:pt>
                      <c:pt idx="1900">
                        <c:v>19.005000000000003</c:v>
                      </c:pt>
                      <c:pt idx="1901">
                        <c:v>19.014999999999997</c:v>
                      </c:pt>
                      <c:pt idx="1902">
                        <c:v>19.024999999999995</c:v>
                      </c:pt>
                      <c:pt idx="1903">
                        <c:v>19.035000000000004</c:v>
                      </c:pt>
                      <c:pt idx="1904">
                        <c:v>19.044999999999998</c:v>
                      </c:pt>
                      <c:pt idx="1905">
                        <c:v>19.054999999999996</c:v>
                      </c:pt>
                      <c:pt idx="1906">
                        <c:v>19.065000000000001</c:v>
                      </c:pt>
                      <c:pt idx="1907">
                        <c:v>19.074999999999996</c:v>
                      </c:pt>
                      <c:pt idx="1908">
                        <c:v>19.084999999999997</c:v>
                      </c:pt>
                      <c:pt idx="1909">
                        <c:v>19.094999999999999</c:v>
                      </c:pt>
                      <c:pt idx="1910">
                        <c:v>19.104999999999997</c:v>
                      </c:pt>
                      <c:pt idx="1911">
                        <c:v>19.114999999999995</c:v>
                      </c:pt>
                      <c:pt idx="1912">
                        <c:v>19.125</c:v>
                      </c:pt>
                      <c:pt idx="1913">
                        <c:v>19.134999999999998</c:v>
                      </c:pt>
                      <c:pt idx="1914">
                        <c:v>19.144999999999996</c:v>
                      </c:pt>
                      <c:pt idx="1915">
                        <c:v>19.155000000000001</c:v>
                      </c:pt>
                      <c:pt idx="1916">
                        <c:v>19.165000000000003</c:v>
                      </c:pt>
                      <c:pt idx="1917">
                        <c:v>19.174999999999994</c:v>
                      </c:pt>
                      <c:pt idx="1918">
                        <c:v>19.184999999999999</c:v>
                      </c:pt>
                      <c:pt idx="1919">
                        <c:v>19.195000000000011</c:v>
                      </c:pt>
                      <c:pt idx="1920">
                        <c:v>19.204999999999998</c:v>
                      </c:pt>
                      <c:pt idx="1921">
                        <c:v>19.215</c:v>
                      </c:pt>
                      <c:pt idx="1922">
                        <c:v>19.225000000000009</c:v>
                      </c:pt>
                      <c:pt idx="1923">
                        <c:v>19.234999999999996</c:v>
                      </c:pt>
                      <c:pt idx="1924">
                        <c:v>19.244999999999997</c:v>
                      </c:pt>
                      <c:pt idx="1925">
                        <c:v>19.255000000000003</c:v>
                      </c:pt>
                      <c:pt idx="1926">
                        <c:v>19.264999999999997</c:v>
                      </c:pt>
                      <c:pt idx="1927">
                        <c:v>19.274999999999995</c:v>
                      </c:pt>
                      <c:pt idx="1928">
                        <c:v>19.285000000000004</c:v>
                      </c:pt>
                      <c:pt idx="1929">
                        <c:v>19.294999999999998</c:v>
                      </c:pt>
                      <c:pt idx="1930">
                        <c:v>19.304999999999996</c:v>
                      </c:pt>
                      <c:pt idx="1931">
                        <c:v>19.315000000000001</c:v>
                      </c:pt>
                      <c:pt idx="1932">
                        <c:v>19.324999999999996</c:v>
                      </c:pt>
                      <c:pt idx="1933">
                        <c:v>19.334999999999997</c:v>
                      </c:pt>
                      <c:pt idx="1934">
                        <c:v>19.344999999999999</c:v>
                      </c:pt>
                      <c:pt idx="1935">
                        <c:v>19.354999999999997</c:v>
                      </c:pt>
                      <c:pt idx="1936">
                        <c:v>19.364999999999995</c:v>
                      </c:pt>
                      <c:pt idx="1937">
                        <c:v>19.375</c:v>
                      </c:pt>
                      <c:pt idx="1938">
                        <c:v>19.384999999999998</c:v>
                      </c:pt>
                      <c:pt idx="1939">
                        <c:v>19.394999999999996</c:v>
                      </c:pt>
                      <c:pt idx="1940">
                        <c:v>19.405000000000001</c:v>
                      </c:pt>
                      <c:pt idx="1941">
                        <c:v>19.415000000000003</c:v>
                      </c:pt>
                      <c:pt idx="1942">
                        <c:v>19.424999999999994</c:v>
                      </c:pt>
                      <c:pt idx="1943">
                        <c:v>19.434999999999999</c:v>
                      </c:pt>
                      <c:pt idx="1944">
                        <c:v>19.445000000000011</c:v>
                      </c:pt>
                      <c:pt idx="1945">
                        <c:v>19.454999999999998</c:v>
                      </c:pt>
                      <c:pt idx="1946">
                        <c:v>19.465</c:v>
                      </c:pt>
                      <c:pt idx="1947">
                        <c:v>19.475000000000009</c:v>
                      </c:pt>
                      <c:pt idx="1948">
                        <c:v>19.484999999999996</c:v>
                      </c:pt>
                      <c:pt idx="1949">
                        <c:v>19.494999999999997</c:v>
                      </c:pt>
                      <c:pt idx="1950">
                        <c:v>19.505000000000003</c:v>
                      </c:pt>
                      <c:pt idx="1951">
                        <c:v>19.514999999999997</c:v>
                      </c:pt>
                      <c:pt idx="1952">
                        <c:v>19.524999999999995</c:v>
                      </c:pt>
                      <c:pt idx="1953">
                        <c:v>19.535000000000004</c:v>
                      </c:pt>
                      <c:pt idx="1954">
                        <c:v>19.544999999999998</c:v>
                      </c:pt>
                      <c:pt idx="1955">
                        <c:v>19.554999999999996</c:v>
                      </c:pt>
                      <c:pt idx="1956">
                        <c:v>19.565000000000001</c:v>
                      </c:pt>
                      <c:pt idx="1957">
                        <c:v>19.574999999999996</c:v>
                      </c:pt>
                      <c:pt idx="1958">
                        <c:v>19.584999999999997</c:v>
                      </c:pt>
                      <c:pt idx="1959">
                        <c:v>19.594999999999999</c:v>
                      </c:pt>
                      <c:pt idx="1960">
                        <c:v>19.604999999999997</c:v>
                      </c:pt>
                      <c:pt idx="1961">
                        <c:v>19.614999999999995</c:v>
                      </c:pt>
                      <c:pt idx="1962">
                        <c:v>19.625</c:v>
                      </c:pt>
                      <c:pt idx="1963">
                        <c:v>19.634999999999998</c:v>
                      </c:pt>
                      <c:pt idx="1964">
                        <c:v>19.644999999999996</c:v>
                      </c:pt>
                      <c:pt idx="1965">
                        <c:v>19.655000000000001</c:v>
                      </c:pt>
                      <c:pt idx="1966">
                        <c:v>19.665000000000003</c:v>
                      </c:pt>
                      <c:pt idx="1967">
                        <c:v>19.674999999999994</c:v>
                      </c:pt>
                      <c:pt idx="1968">
                        <c:v>19.684999999999999</c:v>
                      </c:pt>
                      <c:pt idx="1969">
                        <c:v>19.695000000000011</c:v>
                      </c:pt>
                      <c:pt idx="1970">
                        <c:v>19.704999999999998</c:v>
                      </c:pt>
                      <c:pt idx="1971">
                        <c:v>19.715</c:v>
                      </c:pt>
                      <c:pt idx="1972">
                        <c:v>19.725000000000009</c:v>
                      </c:pt>
                      <c:pt idx="1973">
                        <c:v>19.735000000000003</c:v>
                      </c:pt>
                      <c:pt idx="1974">
                        <c:v>19.744999999999997</c:v>
                      </c:pt>
                      <c:pt idx="1975">
                        <c:v>19.755000000000003</c:v>
                      </c:pt>
                      <c:pt idx="1976">
                        <c:v>19.764999999999997</c:v>
                      </c:pt>
                      <c:pt idx="1977">
                        <c:v>19.774999999999995</c:v>
                      </c:pt>
                      <c:pt idx="1978">
                        <c:v>19.785000000000004</c:v>
                      </c:pt>
                      <c:pt idx="1979">
                        <c:v>19.794999999999998</c:v>
                      </c:pt>
                      <c:pt idx="1980">
                        <c:v>19.804999999999996</c:v>
                      </c:pt>
                      <c:pt idx="1981">
                        <c:v>19.815000000000001</c:v>
                      </c:pt>
                      <c:pt idx="1982">
                        <c:v>19.824999999999996</c:v>
                      </c:pt>
                      <c:pt idx="1983">
                        <c:v>19.834999999999997</c:v>
                      </c:pt>
                      <c:pt idx="1984">
                        <c:v>19.844999999999999</c:v>
                      </c:pt>
                      <c:pt idx="1985">
                        <c:v>19.854999999999993</c:v>
                      </c:pt>
                      <c:pt idx="1986">
                        <c:v>19.864999999999995</c:v>
                      </c:pt>
                      <c:pt idx="1987">
                        <c:v>19.875</c:v>
                      </c:pt>
                      <c:pt idx="1988">
                        <c:v>19.885000000000002</c:v>
                      </c:pt>
                      <c:pt idx="1989">
                        <c:v>19.894999999999996</c:v>
                      </c:pt>
                      <c:pt idx="1990">
                        <c:v>19.905000000000001</c:v>
                      </c:pt>
                      <c:pt idx="1991">
                        <c:v>19.915000000000003</c:v>
                      </c:pt>
                      <c:pt idx="1992">
                        <c:v>19.92499999999999</c:v>
                      </c:pt>
                      <c:pt idx="1993">
                        <c:v>19.934999999999999</c:v>
                      </c:pt>
                      <c:pt idx="1994">
                        <c:v>19.945000000000011</c:v>
                      </c:pt>
                      <c:pt idx="1995">
                        <c:v>19.954999999999998</c:v>
                      </c:pt>
                      <c:pt idx="1996">
                        <c:v>19.965</c:v>
                      </c:pt>
                      <c:pt idx="1997">
                        <c:v>19.975000000000009</c:v>
                      </c:pt>
                      <c:pt idx="1998">
                        <c:v>19.985000000000003</c:v>
                      </c:pt>
                      <c:pt idx="1999">
                        <c:v>19.994999999999997</c:v>
                      </c:pt>
                      <c:pt idx="2000">
                        <c:v>20.005000000000003</c:v>
                      </c:pt>
                      <c:pt idx="2001">
                        <c:v>20.014999999999997</c:v>
                      </c:pt>
                      <c:pt idx="2002">
                        <c:v>20.024999999999995</c:v>
                      </c:pt>
                      <c:pt idx="2003">
                        <c:v>20.035000000000004</c:v>
                      </c:pt>
                      <c:pt idx="2004">
                        <c:v>20.044999999999998</c:v>
                      </c:pt>
                      <c:pt idx="2005">
                        <c:v>20.054999999999996</c:v>
                      </c:pt>
                      <c:pt idx="2006">
                        <c:v>20.065000000000001</c:v>
                      </c:pt>
                      <c:pt idx="2007">
                        <c:v>20.074999999999996</c:v>
                      </c:pt>
                      <c:pt idx="2008">
                        <c:v>20.084999999999997</c:v>
                      </c:pt>
                      <c:pt idx="2009">
                        <c:v>20.094999999999999</c:v>
                      </c:pt>
                      <c:pt idx="2010">
                        <c:v>20.104999999999993</c:v>
                      </c:pt>
                      <c:pt idx="2011">
                        <c:v>20.114999999999995</c:v>
                      </c:pt>
                      <c:pt idx="2012">
                        <c:v>20.125</c:v>
                      </c:pt>
                      <c:pt idx="2013">
                        <c:v>20.135000000000002</c:v>
                      </c:pt>
                      <c:pt idx="2014">
                        <c:v>20.144999999999996</c:v>
                      </c:pt>
                      <c:pt idx="2015">
                        <c:v>20.155000000000001</c:v>
                      </c:pt>
                      <c:pt idx="2016">
                        <c:v>20.165000000000003</c:v>
                      </c:pt>
                      <c:pt idx="2017">
                        <c:v>20.17499999999999</c:v>
                      </c:pt>
                      <c:pt idx="2018">
                        <c:v>20.184999999999999</c:v>
                      </c:pt>
                      <c:pt idx="2019">
                        <c:v>20.195000000000011</c:v>
                      </c:pt>
                      <c:pt idx="2020">
                        <c:v>20.204999999999998</c:v>
                      </c:pt>
                      <c:pt idx="2021">
                        <c:v>20.215</c:v>
                      </c:pt>
                      <c:pt idx="2022">
                        <c:v>20.225000000000009</c:v>
                      </c:pt>
                      <c:pt idx="2023">
                        <c:v>20.235000000000003</c:v>
                      </c:pt>
                      <c:pt idx="2024">
                        <c:v>20.244999999999997</c:v>
                      </c:pt>
                      <c:pt idx="2025">
                        <c:v>20.255000000000006</c:v>
                      </c:pt>
                      <c:pt idx="2026">
                        <c:v>20.265000000000004</c:v>
                      </c:pt>
                      <c:pt idx="2027">
                        <c:v>20.274999999999999</c:v>
                      </c:pt>
                      <c:pt idx="2028">
                        <c:v>20.285000000000007</c:v>
                      </c:pt>
                      <c:pt idx="2029">
                        <c:v>20.295000000000002</c:v>
                      </c:pt>
                      <c:pt idx="2030">
                        <c:v>20.305</c:v>
                      </c:pt>
                      <c:pt idx="2031">
                        <c:v>20.315000000000001</c:v>
                      </c:pt>
                      <c:pt idx="2032">
                        <c:v>20.324999999999999</c:v>
                      </c:pt>
                      <c:pt idx="2033">
                        <c:v>20.334999999999997</c:v>
                      </c:pt>
                      <c:pt idx="2034">
                        <c:v>20.344999999999999</c:v>
                      </c:pt>
                      <c:pt idx="2035">
                        <c:v>20.354999999999997</c:v>
                      </c:pt>
                      <c:pt idx="2036">
                        <c:v>20.364999999999995</c:v>
                      </c:pt>
                      <c:pt idx="2037">
                        <c:v>20.375</c:v>
                      </c:pt>
                      <c:pt idx="2038">
                        <c:v>20.385000000000002</c:v>
                      </c:pt>
                      <c:pt idx="2039">
                        <c:v>20.394999999999996</c:v>
                      </c:pt>
                      <c:pt idx="2040">
                        <c:v>20.404999999999998</c:v>
                      </c:pt>
                      <c:pt idx="2041">
                        <c:v>20.414999999999999</c:v>
                      </c:pt>
                      <c:pt idx="2042">
                        <c:v>20.42499999999999</c:v>
                      </c:pt>
                      <c:pt idx="2043">
                        <c:v>20.434999999999995</c:v>
                      </c:pt>
                      <c:pt idx="2044">
                        <c:v>20.445000000000011</c:v>
                      </c:pt>
                      <c:pt idx="2045">
                        <c:v>20.454999999999995</c:v>
                      </c:pt>
                      <c:pt idx="2046">
                        <c:v>20.465</c:v>
                      </c:pt>
                      <c:pt idx="2047">
                        <c:v>20.475000000000009</c:v>
                      </c:pt>
                      <c:pt idx="2048">
                        <c:v>20.484999999999992</c:v>
                      </c:pt>
                      <c:pt idx="2049">
                        <c:v>20.494999999999997</c:v>
                      </c:pt>
                      <c:pt idx="2050">
                        <c:v>20.50500000000001</c:v>
                      </c:pt>
                      <c:pt idx="2051">
                        <c:v>20.515000000000004</c:v>
                      </c:pt>
                      <c:pt idx="2052">
                        <c:v>20.525000000000002</c:v>
                      </c:pt>
                      <c:pt idx="2053">
                        <c:v>20.535000000000007</c:v>
                      </c:pt>
                      <c:pt idx="2054">
                        <c:v>20.545000000000005</c:v>
                      </c:pt>
                      <c:pt idx="2055">
                        <c:v>20.555000000000003</c:v>
                      </c:pt>
                      <c:pt idx="2056">
                        <c:v>20.565000000000005</c:v>
                      </c:pt>
                      <c:pt idx="2057">
                        <c:v>20.574999999999999</c:v>
                      </c:pt>
                      <c:pt idx="2058">
                        <c:v>20.585000000000001</c:v>
                      </c:pt>
                      <c:pt idx="2059">
                        <c:v>20.594999999999999</c:v>
                      </c:pt>
                      <c:pt idx="2060">
                        <c:v>20.604999999999997</c:v>
                      </c:pt>
                      <c:pt idx="2061">
                        <c:v>20.614999999999995</c:v>
                      </c:pt>
                      <c:pt idx="2062">
                        <c:v>20.625</c:v>
                      </c:pt>
                      <c:pt idx="2063">
                        <c:v>20.634999999999998</c:v>
                      </c:pt>
                      <c:pt idx="2064">
                        <c:v>20.644999999999996</c:v>
                      </c:pt>
                      <c:pt idx="2065">
                        <c:v>20.654999999999998</c:v>
                      </c:pt>
                      <c:pt idx="2066">
                        <c:v>20.664999999999999</c:v>
                      </c:pt>
                      <c:pt idx="2067">
                        <c:v>20.67499999999999</c:v>
                      </c:pt>
                      <c:pt idx="2068">
                        <c:v>20.684999999999995</c:v>
                      </c:pt>
                      <c:pt idx="2069">
                        <c:v>20.695000000000007</c:v>
                      </c:pt>
                      <c:pt idx="2070">
                        <c:v>20.704999999999995</c:v>
                      </c:pt>
                      <c:pt idx="2071">
                        <c:v>20.714999999999996</c:v>
                      </c:pt>
                      <c:pt idx="2072">
                        <c:v>20.725000000000005</c:v>
                      </c:pt>
                      <c:pt idx="2073">
                        <c:v>20.734999999999992</c:v>
                      </c:pt>
                      <c:pt idx="2074">
                        <c:v>20.744999999999994</c:v>
                      </c:pt>
                      <c:pt idx="2075">
                        <c:v>20.75500000000001</c:v>
                      </c:pt>
                      <c:pt idx="2076">
                        <c:v>20.764999999999997</c:v>
                      </c:pt>
                      <c:pt idx="2077">
                        <c:v>20.775000000000002</c:v>
                      </c:pt>
                      <c:pt idx="2078">
                        <c:v>20.785000000000007</c:v>
                      </c:pt>
                      <c:pt idx="2079">
                        <c:v>20.795000000000002</c:v>
                      </c:pt>
                      <c:pt idx="2080">
                        <c:v>20.805000000000003</c:v>
                      </c:pt>
                      <c:pt idx="2081">
                        <c:v>20.815000000000005</c:v>
                      </c:pt>
                      <c:pt idx="2082">
                        <c:v>20.824999999999999</c:v>
                      </c:pt>
                      <c:pt idx="2083">
                        <c:v>20.835000000000001</c:v>
                      </c:pt>
                      <c:pt idx="2084">
                        <c:v>20.845000000000002</c:v>
                      </c:pt>
                      <c:pt idx="2085">
                        <c:v>20.854999999999997</c:v>
                      </c:pt>
                      <c:pt idx="2086">
                        <c:v>20.864999999999998</c:v>
                      </c:pt>
                      <c:pt idx="2087">
                        <c:v>20.875</c:v>
                      </c:pt>
                      <c:pt idx="2088">
                        <c:v>20.884999999999998</c:v>
                      </c:pt>
                      <c:pt idx="2089">
                        <c:v>20.894999999999996</c:v>
                      </c:pt>
                      <c:pt idx="2090">
                        <c:v>20.904999999999998</c:v>
                      </c:pt>
                      <c:pt idx="2091">
                        <c:v>20.915000000000003</c:v>
                      </c:pt>
                      <c:pt idx="2092">
                        <c:v>20.92499999999999</c:v>
                      </c:pt>
                      <c:pt idx="2093">
                        <c:v>20.934999999999995</c:v>
                      </c:pt>
                      <c:pt idx="2094">
                        <c:v>20.945000000000007</c:v>
                      </c:pt>
                      <c:pt idx="2095">
                        <c:v>20.954999999999995</c:v>
                      </c:pt>
                      <c:pt idx="2096">
                        <c:v>20.964999999999996</c:v>
                      </c:pt>
                      <c:pt idx="2097">
                        <c:v>20.975000000000005</c:v>
                      </c:pt>
                      <c:pt idx="2098">
                        <c:v>20.984999999999992</c:v>
                      </c:pt>
                      <c:pt idx="2099">
                        <c:v>20.994999999999994</c:v>
                      </c:pt>
                      <c:pt idx="2100">
                        <c:v>21.005000000000003</c:v>
                      </c:pt>
                      <c:pt idx="2101">
                        <c:v>21.014999999999997</c:v>
                      </c:pt>
                      <c:pt idx="2102">
                        <c:v>21.024999999999995</c:v>
                      </c:pt>
                      <c:pt idx="2103">
                        <c:v>21.035000000000007</c:v>
                      </c:pt>
                      <c:pt idx="2104">
                        <c:v>21.045000000000002</c:v>
                      </c:pt>
                      <c:pt idx="2105">
                        <c:v>21.055000000000003</c:v>
                      </c:pt>
                      <c:pt idx="2106">
                        <c:v>21.065000000000008</c:v>
                      </c:pt>
                      <c:pt idx="2107">
                        <c:v>21.074999999999999</c:v>
                      </c:pt>
                      <c:pt idx="2108">
                        <c:v>21.085000000000001</c:v>
                      </c:pt>
                      <c:pt idx="2109">
                        <c:v>21.095000000000002</c:v>
                      </c:pt>
                      <c:pt idx="2110">
                        <c:v>21.105</c:v>
                      </c:pt>
                      <c:pt idx="2111">
                        <c:v>21.114999999999998</c:v>
                      </c:pt>
                      <c:pt idx="2112">
                        <c:v>21.125000000000004</c:v>
                      </c:pt>
                      <c:pt idx="2113">
                        <c:v>21.135000000000002</c:v>
                      </c:pt>
                      <c:pt idx="2114">
                        <c:v>21.145</c:v>
                      </c:pt>
                      <c:pt idx="2115">
                        <c:v>21.155000000000001</c:v>
                      </c:pt>
                      <c:pt idx="2116">
                        <c:v>21.165000000000003</c:v>
                      </c:pt>
                      <c:pt idx="2117">
                        <c:v>21.174999999999994</c:v>
                      </c:pt>
                      <c:pt idx="2118">
                        <c:v>21.184999999999995</c:v>
                      </c:pt>
                      <c:pt idx="2119">
                        <c:v>21.195000000000007</c:v>
                      </c:pt>
                      <c:pt idx="2120">
                        <c:v>21.204999999999995</c:v>
                      </c:pt>
                      <c:pt idx="2121">
                        <c:v>21.214999999999996</c:v>
                      </c:pt>
                      <c:pt idx="2122">
                        <c:v>21.225000000000005</c:v>
                      </c:pt>
                      <c:pt idx="2123">
                        <c:v>21.234999999999992</c:v>
                      </c:pt>
                      <c:pt idx="2124">
                        <c:v>21.244999999999994</c:v>
                      </c:pt>
                      <c:pt idx="2125">
                        <c:v>21.255000000000003</c:v>
                      </c:pt>
                      <c:pt idx="2126">
                        <c:v>21.264999999999997</c:v>
                      </c:pt>
                      <c:pt idx="2127">
                        <c:v>21.274999999999995</c:v>
                      </c:pt>
                      <c:pt idx="2128">
                        <c:v>21.285000000000004</c:v>
                      </c:pt>
                      <c:pt idx="2129">
                        <c:v>21.295000000000002</c:v>
                      </c:pt>
                      <c:pt idx="2130">
                        <c:v>21.305</c:v>
                      </c:pt>
                      <c:pt idx="2131">
                        <c:v>21.315000000000008</c:v>
                      </c:pt>
                      <c:pt idx="2132">
                        <c:v>21.324999999999999</c:v>
                      </c:pt>
                      <c:pt idx="2133">
                        <c:v>21.334999999999997</c:v>
                      </c:pt>
                      <c:pt idx="2134">
                        <c:v>21.345000000000006</c:v>
                      </c:pt>
                      <c:pt idx="2135">
                        <c:v>21.355000000000004</c:v>
                      </c:pt>
                      <c:pt idx="2136">
                        <c:v>21.364999999999998</c:v>
                      </c:pt>
                      <c:pt idx="2137">
                        <c:v>21.375000000000004</c:v>
                      </c:pt>
                      <c:pt idx="2138">
                        <c:v>21.384999999999998</c:v>
                      </c:pt>
                      <c:pt idx="2139">
                        <c:v>21.395</c:v>
                      </c:pt>
                      <c:pt idx="2140">
                        <c:v>21.405000000000001</c:v>
                      </c:pt>
                      <c:pt idx="2141">
                        <c:v>21.415000000000003</c:v>
                      </c:pt>
                      <c:pt idx="2142">
                        <c:v>21.424999999999997</c:v>
                      </c:pt>
                      <c:pt idx="2143">
                        <c:v>21.434999999999999</c:v>
                      </c:pt>
                      <c:pt idx="2144">
                        <c:v>21.445000000000007</c:v>
                      </c:pt>
                      <c:pt idx="2145">
                        <c:v>21.454999999999998</c:v>
                      </c:pt>
                      <c:pt idx="2146">
                        <c:v>21.464999999999996</c:v>
                      </c:pt>
                      <c:pt idx="2147">
                        <c:v>21.475000000000005</c:v>
                      </c:pt>
                      <c:pt idx="2148">
                        <c:v>21.484999999999992</c:v>
                      </c:pt>
                      <c:pt idx="2149">
                        <c:v>21.494999999999994</c:v>
                      </c:pt>
                      <c:pt idx="2150">
                        <c:v>21.505000000000006</c:v>
                      </c:pt>
                      <c:pt idx="2151">
                        <c:v>21.514999999999997</c:v>
                      </c:pt>
                      <c:pt idx="2152">
                        <c:v>21.524999999999995</c:v>
                      </c:pt>
                      <c:pt idx="2153">
                        <c:v>21.535000000000004</c:v>
                      </c:pt>
                      <c:pt idx="2154">
                        <c:v>21.545000000000002</c:v>
                      </c:pt>
                      <c:pt idx="2155">
                        <c:v>21.554999999999993</c:v>
                      </c:pt>
                      <c:pt idx="2156">
                        <c:v>21.565000000000005</c:v>
                      </c:pt>
                      <c:pt idx="2157">
                        <c:v>21.574999999999999</c:v>
                      </c:pt>
                      <c:pt idx="2158">
                        <c:v>21.584999999999997</c:v>
                      </c:pt>
                      <c:pt idx="2159">
                        <c:v>21.595000000000002</c:v>
                      </c:pt>
                      <c:pt idx="2160">
                        <c:v>21.605000000000004</c:v>
                      </c:pt>
                      <c:pt idx="2161">
                        <c:v>21.614999999999995</c:v>
                      </c:pt>
                      <c:pt idx="2162">
                        <c:v>21.625000000000004</c:v>
                      </c:pt>
                      <c:pt idx="2163">
                        <c:v>21.634999999999998</c:v>
                      </c:pt>
                      <c:pt idx="2164">
                        <c:v>21.645</c:v>
                      </c:pt>
                      <c:pt idx="2165">
                        <c:v>21.655000000000001</c:v>
                      </c:pt>
                      <c:pt idx="2166">
                        <c:v>21.665000000000003</c:v>
                      </c:pt>
                      <c:pt idx="2167">
                        <c:v>21.674999999999997</c:v>
                      </c:pt>
                      <c:pt idx="2168">
                        <c:v>21.684999999999999</c:v>
                      </c:pt>
                      <c:pt idx="2169">
                        <c:v>21.695000000000011</c:v>
                      </c:pt>
                      <c:pt idx="2170">
                        <c:v>21.704999999999998</c:v>
                      </c:pt>
                      <c:pt idx="2171">
                        <c:v>21.715</c:v>
                      </c:pt>
                      <c:pt idx="2172">
                        <c:v>21.725000000000005</c:v>
                      </c:pt>
                      <c:pt idx="2173">
                        <c:v>21.734999999999996</c:v>
                      </c:pt>
                      <c:pt idx="2174">
                        <c:v>21.744999999999994</c:v>
                      </c:pt>
                      <c:pt idx="2175">
                        <c:v>21.755000000000006</c:v>
                      </c:pt>
                      <c:pt idx="2176">
                        <c:v>21.764999999999997</c:v>
                      </c:pt>
                      <c:pt idx="2177">
                        <c:v>21.774999999999995</c:v>
                      </c:pt>
                      <c:pt idx="2178">
                        <c:v>21.785000000000004</c:v>
                      </c:pt>
                      <c:pt idx="2179">
                        <c:v>21.795000000000002</c:v>
                      </c:pt>
                      <c:pt idx="2180">
                        <c:v>21.804999999999993</c:v>
                      </c:pt>
                      <c:pt idx="2181">
                        <c:v>21.815000000000001</c:v>
                      </c:pt>
                      <c:pt idx="2182">
                        <c:v>21.824999999999999</c:v>
                      </c:pt>
                      <c:pt idx="2183">
                        <c:v>21.834999999999997</c:v>
                      </c:pt>
                      <c:pt idx="2184">
                        <c:v>21.845000000000002</c:v>
                      </c:pt>
                      <c:pt idx="2185">
                        <c:v>21.854999999999997</c:v>
                      </c:pt>
                      <c:pt idx="2186">
                        <c:v>21.864999999999995</c:v>
                      </c:pt>
                      <c:pt idx="2187">
                        <c:v>21.875</c:v>
                      </c:pt>
                      <c:pt idx="2188">
                        <c:v>21.885000000000005</c:v>
                      </c:pt>
                      <c:pt idx="2189">
                        <c:v>21.894999999999996</c:v>
                      </c:pt>
                      <c:pt idx="2190">
                        <c:v>21.905000000000001</c:v>
                      </c:pt>
                      <c:pt idx="2191">
                        <c:v>21.914999999999999</c:v>
                      </c:pt>
                      <c:pt idx="2192">
                        <c:v>21.924999999999997</c:v>
                      </c:pt>
                      <c:pt idx="2193">
                        <c:v>21.934999999999999</c:v>
                      </c:pt>
                      <c:pt idx="2194">
                        <c:v>21.945000000000007</c:v>
                      </c:pt>
                      <c:pt idx="2195">
                        <c:v>21.954999999999998</c:v>
                      </c:pt>
                      <c:pt idx="2196">
                        <c:v>21.965</c:v>
                      </c:pt>
                      <c:pt idx="2197">
                        <c:v>21.975000000000009</c:v>
                      </c:pt>
                      <c:pt idx="2198">
                        <c:v>21.984999999999996</c:v>
                      </c:pt>
                      <c:pt idx="2199">
                        <c:v>21.994999999999997</c:v>
                      </c:pt>
                      <c:pt idx="2200">
                        <c:v>22.005000000000006</c:v>
                      </c:pt>
                      <c:pt idx="2201">
                        <c:v>22.014999999999997</c:v>
                      </c:pt>
                      <c:pt idx="2202">
                        <c:v>22.025000000000002</c:v>
                      </c:pt>
                      <c:pt idx="2203">
                        <c:v>22.035000000000004</c:v>
                      </c:pt>
                      <c:pt idx="2204">
                        <c:v>22.045000000000002</c:v>
                      </c:pt>
                      <c:pt idx="2205">
                        <c:v>22.054999999999993</c:v>
                      </c:pt>
                      <c:pt idx="2206">
                        <c:v>22.065000000000001</c:v>
                      </c:pt>
                      <c:pt idx="2207">
                        <c:v>22.074999999999999</c:v>
                      </c:pt>
                      <c:pt idx="2208">
                        <c:v>22.084999999999997</c:v>
                      </c:pt>
                      <c:pt idx="2209">
                        <c:v>22.095000000000002</c:v>
                      </c:pt>
                      <c:pt idx="2210">
                        <c:v>22.104999999999997</c:v>
                      </c:pt>
                      <c:pt idx="2211">
                        <c:v>22.114999999999995</c:v>
                      </c:pt>
                      <c:pt idx="2212">
                        <c:v>22.125</c:v>
                      </c:pt>
                      <c:pt idx="2213">
                        <c:v>22.134999999999998</c:v>
                      </c:pt>
                      <c:pt idx="2214">
                        <c:v>22.144999999999996</c:v>
                      </c:pt>
                      <c:pt idx="2215">
                        <c:v>22.154999999999998</c:v>
                      </c:pt>
                      <c:pt idx="2216">
                        <c:v>22.164999999999999</c:v>
                      </c:pt>
                      <c:pt idx="2217">
                        <c:v>22.174999999999994</c:v>
                      </c:pt>
                      <c:pt idx="2218">
                        <c:v>22.184999999999999</c:v>
                      </c:pt>
                      <c:pt idx="2219">
                        <c:v>22.195000000000007</c:v>
                      </c:pt>
                      <c:pt idx="2220">
                        <c:v>22.204999999999998</c:v>
                      </c:pt>
                      <c:pt idx="2221">
                        <c:v>22.215</c:v>
                      </c:pt>
                      <c:pt idx="2222">
                        <c:v>22.225000000000009</c:v>
                      </c:pt>
                      <c:pt idx="2223">
                        <c:v>22.234999999999996</c:v>
                      </c:pt>
                      <c:pt idx="2224">
                        <c:v>22.244999999999997</c:v>
                      </c:pt>
                      <c:pt idx="2225">
                        <c:v>22.25500000000001</c:v>
                      </c:pt>
                      <c:pt idx="2226">
                        <c:v>22.264999999999997</c:v>
                      </c:pt>
                      <c:pt idx="2227">
                        <c:v>22.275000000000002</c:v>
                      </c:pt>
                      <c:pt idx="2228">
                        <c:v>22.285000000000007</c:v>
                      </c:pt>
                      <c:pt idx="2229">
                        <c:v>22.295000000000002</c:v>
                      </c:pt>
                      <c:pt idx="2230">
                        <c:v>22.305</c:v>
                      </c:pt>
                      <c:pt idx="2231">
                        <c:v>22.315000000000001</c:v>
                      </c:pt>
                      <c:pt idx="2232">
                        <c:v>22.324999999999999</c:v>
                      </c:pt>
                      <c:pt idx="2233">
                        <c:v>22.334999999999997</c:v>
                      </c:pt>
                      <c:pt idx="2234">
                        <c:v>22.344999999999999</c:v>
                      </c:pt>
                      <c:pt idx="2235">
                        <c:v>22.354999999999997</c:v>
                      </c:pt>
                      <c:pt idx="2236">
                        <c:v>22.364999999999995</c:v>
                      </c:pt>
                      <c:pt idx="2237">
                        <c:v>22.375</c:v>
                      </c:pt>
                      <c:pt idx="2238">
                        <c:v>22.384999999999998</c:v>
                      </c:pt>
                      <c:pt idx="2239">
                        <c:v>22.394999999999996</c:v>
                      </c:pt>
                      <c:pt idx="2240">
                        <c:v>22.405000000000001</c:v>
                      </c:pt>
                      <c:pt idx="2241">
                        <c:v>22.41500000000001</c:v>
                      </c:pt>
                      <c:pt idx="2242">
                        <c:v>22.424999999999994</c:v>
                      </c:pt>
                      <c:pt idx="2243">
                        <c:v>22.434999999999995</c:v>
                      </c:pt>
                      <c:pt idx="2244">
                        <c:v>22.445000000000007</c:v>
                      </c:pt>
                      <c:pt idx="2245">
                        <c:v>22.454999999999995</c:v>
                      </c:pt>
                      <c:pt idx="2246">
                        <c:v>22.465</c:v>
                      </c:pt>
                      <c:pt idx="2247">
                        <c:v>22.475000000000009</c:v>
                      </c:pt>
                      <c:pt idx="2248">
                        <c:v>22.484999999999996</c:v>
                      </c:pt>
                      <c:pt idx="2249">
                        <c:v>22.494999999999997</c:v>
                      </c:pt>
                      <c:pt idx="2250">
                        <c:v>22.50500000000001</c:v>
                      </c:pt>
                      <c:pt idx="2251">
                        <c:v>22.514999999999997</c:v>
                      </c:pt>
                      <c:pt idx="2252">
                        <c:v>22.525000000000002</c:v>
                      </c:pt>
                      <c:pt idx="2253">
                        <c:v>22.535000000000007</c:v>
                      </c:pt>
                      <c:pt idx="2254">
                        <c:v>22.545000000000002</c:v>
                      </c:pt>
                      <c:pt idx="2255">
                        <c:v>22.555</c:v>
                      </c:pt>
                      <c:pt idx="2256">
                        <c:v>22.565000000000005</c:v>
                      </c:pt>
                      <c:pt idx="2257">
                        <c:v>22.574999999999999</c:v>
                      </c:pt>
                      <c:pt idx="2258">
                        <c:v>22.585000000000001</c:v>
                      </c:pt>
                      <c:pt idx="2259">
                        <c:v>22.594999999999999</c:v>
                      </c:pt>
                      <c:pt idx="2260">
                        <c:v>22.605000000000004</c:v>
                      </c:pt>
                      <c:pt idx="2261">
                        <c:v>22.614999999999995</c:v>
                      </c:pt>
                      <c:pt idx="2262">
                        <c:v>22.625000000000004</c:v>
                      </c:pt>
                      <c:pt idx="2263">
                        <c:v>22.634999999999998</c:v>
                      </c:pt>
                      <c:pt idx="2264">
                        <c:v>22.644999999999996</c:v>
                      </c:pt>
                      <c:pt idx="2265">
                        <c:v>22.654999999999998</c:v>
                      </c:pt>
                      <c:pt idx="2266">
                        <c:v>22.66500000000001</c:v>
                      </c:pt>
                      <c:pt idx="2267">
                        <c:v>22.674999999999994</c:v>
                      </c:pt>
                      <c:pt idx="2268">
                        <c:v>22.684999999999995</c:v>
                      </c:pt>
                      <c:pt idx="2269">
                        <c:v>22.695000000000007</c:v>
                      </c:pt>
                      <c:pt idx="2270">
                        <c:v>22.704999999999995</c:v>
                      </c:pt>
                      <c:pt idx="2271">
                        <c:v>22.714999999999996</c:v>
                      </c:pt>
                      <c:pt idx="2272">
                        <c:v>22.725000000000009</c:v>
                      </c:pt>
                      <c:pt idx="2273">
                        <c:v>22.734999999999992</c:v>
                      </c:pt>
                      <c:pt idx="2274">
                        <c:v>22.744999999999997</c:v>
                      </c:pt>
                      <c:pt idx="2275">
                        <c:v>22.75500000000001</c:v>
                      </c:pt>
                      <c:pt idx="2276">
                        <c:v>22.764999999999997</c:v>
                      </c:pt>
                      <c:pt idx="2277">
                        <c:v>22.775000000000002</c:v>
                      </c:pt>
                      <c:pt idx="2278">
                        <c:v>22.785000000000007</c:v>
                      </c:pt>
                      <c:pt idx="2279">
                        <c:v>22.795000000000002</c:v>
                      </c:pt>
                      <c:pt idx="2280">
                        <c:v>22.805</c:v>
                      </c:pt>
                      <c:pt idx="2281">
                        <c:v>22.815000000000005</c:v>
                      </c:pt>
                      <c:pt idx="2282">
                        <c:v>22.824999999999999</c:v>
                      </c:pt>
                      <c:pt idx="2283">
                        <c:v>22.835000000000001</c:v>
                      </c:pt>
                      <c:pt idx="2284">
                        <c:v>22.845000000000002</c:v>
                      </c:pt>
                      <c:pt idx="2285">
                        <c:v>22.855000000000004</c:v>
                      </c:pt>
                      <c:pt idx="2286">
                        <c:v>22.864999999999995</c:v>
                      </c:pt>
                      <c:pt idx="2287">
                        <c:v>22.875</c:v>
                      </c:pt>
                      <c:pt idx="2288">
                        <c:v>22.885000000000005</c:v>
                      </c:pt>
                      <c:pt idx="2289">
                        <c:v>22.894999999999996</c:v>
                      </c:pt>
                      <c:pt idx="2290">
                        <c:v>22.905000000000001</c:v>
                      </c:pt>
                      <c:pt idx="2291">
                        <c:v>22.91500000000001</c:v>
                      </c:pt>
                      <c:pt idx="2292">
                        <c:v>22.924999999999994</c:v>
                      </c:pt>
                      <c:pt idx="2293">
                        <c:v>22.934999999999995</c:v>
                      </c:pt>
                      <c:pt idx="2294">
                        <c:v>22.945000000000007</c:v>
                      </c:pt>
                      <c:pt idx="2295">
                        <c:v>22.954999999999995</c:v>
                      </c:pt>
                      <c:pt idx="2296">
                        <c:v>22.964999999999996</c:v>
                      </c:pt>
                      <c:pt idx="2297">
                        <c:v>22.975000000000005</c:v>
                      </c:pt>
                      <c:pt idx="2298">
                        <c:v>22.984999999999992</c:v>
                      </c:pt>
                      <c:pt idx="2299">
                        <c:v>22.994999999999994</c:v>
                      </c:pt>
                      <c:pt idx="2300">
                        <c:v>23.00500000000001</c:v>
                      </c:pt>
                      <c:pt idx="2301">
                        <c:v>23.014999999999997</c:v>
                      </c:pt>
                      <c:pt idx="2302">
                        <c:v>23.024999999999995</c:v>
                      </c:pt>
                      <c:pt idx="2303">
                        <c:v>23.035000000000007</c:v>
                      </c:pt>
                      <c:pt idx="2304">
                        <c:v>23.045000000000002</c:v>
                      </c:pt>
                      <c:pt idx="2305">
                        <c:v>23.055</c:v>
                      </c:pt>
                      <c:pt idx="2306">
                        <c:v>23.065000000000005</c:v>
                      </c:pt>
                      <c:pt idx="2307">
                        <c:v>23.074999999999999</c:v>
                      </c:pt>
                      <c:pt idx="2308">
                        <c:v>23.085000000000001</c:v>
                      </c:pt>
                      <c:pt idx="2309">
                        <c:v>23.095000000000002</c:v>
                      </c:pt>
                      <c:pt idx="2310">
                        <c:v>23.105000000000004</c:v>
                      </c:pt>
                      <c:pt idx="2311">
                        <c:v>23.114999999999995</c:v>
                      </c:pt>
                      <c:pt idx="2312">
                        <c:v>23.125000000000004</c:v>
                      </c:pt>
                      <c:pt idx="2313">
                        <c:v>23.135000000000005</c:v>
                      </c:pt>
                      <c:pt idx="2314">
                        <c:v>23.145</c:v>
                      </c:pt>
                      <c:pt idx="2315">
                        <c:v>23.155000000000001</c:v>
                      </c:pt>
                      <c:pt idx="2316">
                        <c:v>23.16500000000001</c:v>
                      </c:pt>
                      <c:pt idx="2317">
                        <c:v>23.174999999999994</c:v>
                      </c:pt>
                      <c:pt idx="2318">
                        <c:v>23.184999999999999</c:v>
                      </c:pt>
                      <c:pt idx="2319">
                        <c:v>23.195000000000007</c:v>
                      </c:pt>
                      <c:pt idx="2320">
                        <c:v>23.204999999999995</c:v>
                      </c:pt>
                      <c:pt idx="2321">
                        <c:v>23.214999999999996</c:v>
                      </c:pt>
                      <c:pt idx="2322">
                        <c:v>23.225000000000005</c:v>
                      </c:pt>
                      <c:pt idx="2323">
                        <c:v>23.234999999999992</c:v>
                      </c:pt>
                      <c:pt idx="2324">
                        <c:v>23.244999999999994</c:v>
                      </c:pt>
                      <c:pt idx="2325">
                        <c:v>23.255000000000006</c:v>
                      </c:pt>
                      <c:pt idx="2326">
                        <c:v>23.264999999999997</c:v>
                      </c:pt>
                      <c:pt idx="2327">
                        <c:v>23.274999999999995</c:v>
                      </c:pt>
                      <c:pt idx="2328">
                        <c:v>23.285000000000004</c:v>
                      </c:pt>
                      <c:pt idx="2329">
                        <c:v>23.295000000000002</c:v>
                      </c:pt>
                      <c:pt idx="2330">
                        <c:v>23.304999999999993</c:v>
                      </c:pt>
                      <c:pt idx="2331">
                        <c:v>23.315000000000005</c:v>
                      </c:pt>
                      <c:pt idx="2332">
                        <c:v>23.324999999999999</c:v>
                      </c:pt>
                      <c:pt idx="2333">
                        <c:v>23.335000000000001</c:v>
                      </c:pt>
                      <c:pt idx="2334">
                        <c:v>23.345000000000002</c:v>
                      </c:pt>
                      <c:pt idx="2335">
                        <c:v>23.355000000000004</c:v>
                      </c:pt>
                      <c:pt idx="2336">
                        <c:v>23.364999999999998</c:v>
                      </c:pt>
                      <c:pt idx="2337">
                        <c:v>23.375000000000004</c:v>
                      </c:pt>
                      <c:pt idx="2338">
                        <c:v>23.385000000000005</c:v>
                      </c:pt>
                      <c:pt idx="2339">
                        <c:v>23.394999999999996</c:v>
                      </c:pt>
                      <c:pt idx="2340">
                        <c:v>23.405000000000001</c:v>
                      </c:pt>
                      <c:pt idx="2341">
                        <c:v>23.41500000000001</c:v>
                      </c:pt>
                      <c:pt idx="2342">
                        <c:v>23.424999999999997</c:v>
                      </c:pt>
                      <c:pt idx="2343">
                        <c:v>23.434999999999999</c:v>
                      </c:pt>
                      <c:pt idx="2344">
                        <c:v>23.445000000000007</c:v>
                      </c:pt>
                      <c:pt idx="2345">
                        <c:v>23.454999999999995</c:v>
                      </c:pt>
                      <c:pt idx="2346">
                        <c:v>23.464999999999996</c:v>
                      </c:pt>
                      <c:pt idx="2347">
                        <c:v>23.475000000000005</c:v>
                      </c:pt>
                      <c:pt idx="2348">
                        <c:v>23.484999999999992</c:v>
                      </c:pt>
                      <c:pt idx="2349">
                        <c:v>23.494999999999994</c:v>
                      </c:pt>
                      <c:pt idx="2350">
                        <c:v>23.505000000000006</c:v>
                      </c:pt>
                      <c:pt idx="2351">
                        <c:v>23.514999999999997</c:v>
                      </c:pt>
                      <c:pt idx="2352">
                        <c:v>23.524999999999995</c:v>
                      </c:pt>
                      <c:pt idx="2353">
                        <c:v>23.535000000000004</c:v>
                      </c:pt>
                      <c:pt idx="2354">
                        <c:v>23.544999999999991</c:v>
                      </c:pt>
                      <c:pt idx="2355">
                        <c:v>23.554999999999993</c:v>
                      </c:pt>
                      <c:pt idx="2356">
                        <c:v>23.565000000000001</c:v>
                      </c:pt>
                      <c:pt idx="2357">
                        <c:v>23.574999999999999</c:v>
                      </c:pt>
                      <c:pt idx="2358">
                        <c:v>23.584999999999997</c:v>
                      </c:pt>
                      <c:pt idx="2359">
                        <c:v>23.595000000000002</c:v>
                      </c:pt>
                      <c:pt idx="2360">
                        <c:v>23.604999999999997</c:v>
                      </c:pt>
                      <c:pt idx="2361">
                        <c:v>23.614999999999998</c:v>
                      </c:pt>
                      <c:pt idx="2362">
                        <c:v>23.625000000000004</c:v>
                      </c:pt>
                      <c:pt idx="2363">
                        <c:v>23.635000000000005</c:v>
                      </c:pt>
                      <c:pt idx="2364">
                        <c:v>23.644999999999996</c:v>
                      </c:pt>
                      <c:pt idx="2365">
                        <c:v>23.655000000000001</c:v>
                      </c:pt>
                      <c:pt idx="2366">
                        <c:v>23.66500000000001</c:v>
                      </c:pt>
                      <c:pt idx="2367">
                        <c:v>23.674999999999997</c:v>
                      </c:pt>
                      <c:pt idx="2368">
                        <c:v>23.684999999999999</c:v>
                      </c:pt>
                      <c:pt idx="2369">
                        <c:v>23.695000000000007</c:v>
                      </c:pt>
                      <c:pt idx="2370">
                        <c:v>23.704999999999998</c:v>
                      </c:pt>
                      <c:pt idx="2371">
                        <c:v>23.714999999999996</c:v>
                      </c:pt>
                      <c:pt idx="2372">
                        <c:v>23.725000000000005</c:v>
                      </c:pt>
                      <c:pt idx="2373">
                        <c:v>23.734999999999992</c:v>
                      </c:pt>
                      <c:pt idx="2374">
                        <c:v>23.744999999999994</c:v>
                      </c:pt>
                      <c:pt idx="2375">
                        <c:v>23.755000000000006</c:v>
                      </c:pt>
                      <c:pt idx="2376">
                        <c:v>23.764999999999997</c:v>
                      </c:pt>
                      <c:pt idx="2377">
                        <c:v>23.774999999999995</c:v>
                      </c:pt>
                      <c:pt idx="2378">
                        <c:v>23.785000000000004</c:v>
                      </c:pt>
                      <c:pt idx="2379">
                        <c:v>23.794999999999991</c:v>
                      </c:pt>
                      <c:pt idx="2380">
                        <c:v>23.804999999999993</c:v>
                      </c:pt>
                      <c:pt idx="2381">
                        <c:v>23.815000000000001</c:v>
                      </c:pt>
                      <c:pt idx="2382">
                        <c:v>23.824999999999999</c:v>
                      </c:pt>
                      <c:pt idx="2383">
                        <c:v>23.834999999999997</c:v>
                      </c:pt>
                      <c:pt idx="2384">
                        <c:v>23.844999999999999</c:v>
                      </c:pt>
                      <c:pt idx="2385">
                        <c:v>23.854999999999997</c:v>
                      </c:pt>
                      <c:pt idx="2386">
                        <c:v>23.864999999999995</c:v>
                      </c:pt>
                      <c:pt idx="2387">
                        <c:v>23.875000000000004</c:v>
                      </c:pt>
                      <c:pt idx="2388">
                        <c:v>23.885000000000005</c:v>
                      </c:pt>
                      <c:pt idx="2389">
                        <c:v>23.894999999999996</c:v>
                      </c:pt>
                      <c:pt idx="2390">
                        <c:v>23.905000000000001</c:v>
                      </c:pt>
                      <c:pt idx="2391">
                        <c:v>23.91500000000001</c:v>
                      </c:pt>
                      <c:pt idx="2392">
                        <c:v>23.924999999999997</c:v>
                      </c:pt>
                      <c:pt idx="2393">
                        <c:v>23.934999999999999</c:v>
                      </c:pt>
                      <c:pt idx="2394">
                        <c:v>23.945000000000007</c:v>
                      </c:pt>
                      <c:pt idx="2395">
                        <c:v>23.954999999999998</c:v>
                      </c:pt>
                      <c:pt idx="2396">
                        <c:v>23.965</c:v>
                      </c:pt>
                      <c:pt idx="2397">
                        <c:v>23.975000000000005</c:v>
                      </c:pt>
                      <c:pt idx="2398">
                        <c:v>23.985000000000003</c:v>
                      </c:pt>
                      <c:pt idx="2399">
                        <c:v>23.994999999999994</c:v>
                      </c:pt>
                      <c:pt idx="2400">
                        <c:v>24.005000000000006</c:v>
                      </c:pt>
                      <c:pt idx="2401">
                        <c:v>24.014999999999997</c:v>
                      </c:pt>
                      <c:pt idx="2402">
                        <c:v>24.024999999999995</c:v>
                      </c:pt>
                      <c:pt idx="2403">
                        <c:v>24.035000000000004</c:v>
                      </c:pt>
                      <c:pt idx="2404">
                        <c:v>24.044999999999991</c:v>
                      </c:pt>
                      <c:pt idx="2405">
                        <c:v>24.054999999999993</c:v>
                      </c:pt>
                      <c:pt idx="2406">
                        <c:v>24.065000000000001</c:v>
                      </c:pt>
                      <c:pt idx="2407">
                        <c:v>24.074999999999999</c:v>
                      </c:pt>
                      <c:pt idx="2408">
                        <c:v>24.084999999999997</c:v>
                      </c:pt>
                      <c:pt idx="2409">
                        <c:v>24.094999999999999</c:v>
                      </c:pt>
                      <c:pt idx="2410">
                        <c:v>24.104999999999997</c:v>
                      </c:pt>
                      <c:pt idx="2411">
                        <c:v>24.114999999999995</c:v>
                      </c:pt>
                      <c:pt idx="2412">
                        <c:v>24.125</c:v>
                      </c:pt>
                      <c:pt idx="2413">
                        <c:v>24.135000000000005</c:v>
                      </c:pt>
                      <c:pt idx="2414">
                        <c:v>24.144999999999992</c:v>
                      </c:pt>
                      <c:pt idx="2415">
                        <c:v>24.155000000000001</c:v>
                      </c:pt>
                      <c:pt idx="2416">
                        <c:v>24.16500000000001</c:v>
                      </c:pt>
                      <c:pt idx="2417">
                        <c:v>24.174999999999997</c:v>
                      </c:pt>
                      <c:pt idx="2418">
                        <c:v>24.184999999999999</c:v>
                      </c:pt>
                      <c:pt idx="2419">
                        <c:v>24.195000000000007</c:v>
                      </c:pt>
                      <c:pt idx="2420">
                        <c:v>24.204999999999998</c:v>
                      </c:pt>
                      <c:pt idx="2421">
                        <c:v>24.215</c:v>
                      </c:pt>
                      <c:pt idx="2422">
                        <c:v>24.225000000000009</c:v>
                      </c:pt>
                      <c:pt idx="2423">
                        <c:v>24.235000000000003</c:v>
                      </c:pt>
                      <c:pt idx="2424">
                        <c:v>24.244999999999997</c:v>
                      </c:pt>
                      <c:pt idx="2425">
                        <c:v>24.255000000000006</c:v>
                      </c:pt>
                      <c:pt idx="2426">
                        <c:v>24.264999999999997</c:v>
                      </c:pt>
                      <c:pt idx="2427">
                        <c:v>24.274999999999995</c:v>
                      </c:pt>
                      <c:pt idx="2428">
                        <c:v>24.285000000000004</c:v>
                      </c:pt>
                      <c:pt idx="2429">
                        <c:v>24.294999999999991</c:v>
                      </c:pt>
                      <c:pt idx="2430">
                        <c:v>24.304999999999993</c:v>
                      </c:pt>
                      <c:pt idx="2431">
                        <c:v>24.315000000000001</c:v>
                      </c:pt>
                      <c:pt idx="2432">
                        <c:v>24.324999999999999</c:v>
                      </c:pt>
                      <c:pt idx="2433">
                        <c:v>24.334999999999997</c:v>
                      </c:pt>
                      <c:pt idx="2434">
                        <c:v>24.344999999999999</c:v>
                      </c:pt>
                      <c:pt idx="2435">
                        <c:v>24.354999999999997</c:v>
                      </c:pt>
                      <c:pt idx="2436">
                        <c:v>24.364999999999995</c:v>
                      </c:pt>
                      <c:pt idx="2437">
                        <c:v>24.375</c:v>
                      </c:pt>
                      <c:pt idx="2438">
                        <c:v>24.385000000000005</c:v>
                      </c:pt>
                      <c:pt idx="2439">
                        <c:v>24.394999999999992</c:v>
                      </c:pt>
                      <c:pt idx="2440">
                        <c:v>24.404999999999998</c:v>
                      </c:pt>
                      <c:pt idx="2441">
                        <c:v>24.41500000000001</c:v>
                      </c:pt>
                      <c:pt idx="2442">
                        <c:v>24.424999999999994</c:v>
                      </c:pt>
                      <c:pt idx="2443">
                        <c:v>24.434999999999999</c:v>
                      </c:pt>
                      <c:pt idx="2444">
                        <c:v>24.445000000000007</c:v>
                      </c:pt>
                      <c:pt idx="2445">
                        <c:v>24.454999999999998</c:v>
                      </c:pt>
                      <c:pt idx="2446">
                        <c:v>24.464999999999996</c:v>
                      </c:pt>
                      <c:pt idx="2447">
                        <c:v>24.475000000000009</c:v>
                      </c:pt>
                      <c:pt idx="2448">
                        <c:v>24.485000000000003</c:v>
                      </c:pt>
                      <c:pt idx="2449">
                        <c:v>24.494999999999997</c:v>
                      </c:pt>
                      <c:pt idx="2450">
                        <c:v>24.50500000000001</c:v>
                      </c:pt>
                      <c:pt idx="2451">
                        <c:v>24.515000000000008</c:v>
                      </c:pt>
                      <c:pt idx="2452">
                        <c:v>24.525000000000002</c:v>
                      </c:pt>
                      <c:pt idx="2453">
                        <c:v>24.535000000000004</c:v>
                      </c:pt>
                      <c:pt idx="2454">
                        <c:v>24.545000000000002</c:v>
                      </c:pt>
                      <c:pt idx="2455">
                        <c:v>24.554999999999993</c:v>
                      </c:pt>
                      <c:pt idx="2456">
                        <c:v>24.565000000000001</c:v>
                      </c:pt>
                      <c:pt idx="2457">
                        <c:v>24.574999999999999</c:v>
                      </c:pt>
                      <c:pt idx="2458">
                        <c:v>24.584999999999997</c:v>
                      </c:pt>
                      <c:pt idx="2459">
                        <c:v>24.594999999999999</c:v>
                      </c:pt>
                      <c:pt idx="2460">
                        <c:v>24.604999999999997</c:v>
                      </c:pt>
                      <c:pt idx="2461">
                        <c:v>24.614999999999995</c:v>
                      </c:pt>
                      <c:pt idx="2462">
                        <c:v>24.625</c:v>
                      </c:pt>
                      <c:pt idx="2463">
                        <c:v>24.635000000000005</c:v>
                      </c:pt>
                      <c:pt idx="2464">
                        <c:v>24.644999999999992</c:v>
                      </c:pt>
                      <c:pt idx="2465">
                        <c:v>24.654999999999998</c:v>
                      </c:pt>
                      <c:pt idx="2466">
                        <c:v>24.66500000000001</c:v>
                      </c:pt>
                      <c:pt idx="2467">
                        <c:v>24.674999999999994</c:v>
                      </c:pt>
                      <c:pt idx="2468">
                        <c:v>24.684999999999995</c:v>
                      </c:pt>
                      <c:pt idx="2469">
                        <c:v>24.695000000000007</c:v>
                      </c:pt>
                      <c:pt idx="2470">
                        <c:v>24.704999999999995</c:v>
                      </c:pt>
                      <c:pt idx="2471">
                        <c:v>24.714999999999996</c:v>
                      </c:pt>
                      <c:pt idx="2472">
                        <c:v>24.725000000000009</c:v>
                      </c:pt>
                      <c:pt idx="2473">
                        <c:v>24.735000000000003</c:v>
                      </c:pt>
                      <c:pt idx="2474">
                        <c:v>24.744999999999997</c:v>
                      </c:pt>
                      <c:pt idx="2475">
                        <c:v>24.75500000000001</c:v>
                      </c:pt>
                      <c:pt idx="2476">
                        <c:v>24.765000000000008</c:v>
                      </c:pt>
                      <c:pt idx="2477">
                        <c:v>24.775000000000002</c:v>
                      </c:pt>
                      <c:pt idx="2478">
                        <c:v>24.785000000000007</c:v>
                      </c:pt>
                      <c:pt idx="2479">
                        <c:v>24.795000000000002</c:v>
                      </c:pt>
                      <c:pt idx="2480">
                        <c:v>24.805</c:v>
                      </c:pt>
                      <c:pt idx="2481">
                        <c:v>24.815000000000001</c:v>
                      </c:pt>
                      <c:pt idx="2482">
                        <c:v>24.824999999999999</c:v>
                      </c:pt>
                      <c:pt idx="2483">
                        <c:v>24.834999999999997</c:v>
                      </c:pt>
                      <c:pt idx="2484">
                        <c:v>24.844999999999999</c:v>
                      </c:pt>
                      <c:pt idx="2485">
                        <c:v>24.854999999999997</c:v>
                      </c:pt>
                      <c:pt idx="2486">
                        <c:v>24.864999999999995</c:v>
                      </c:pt>
                      <c:pt idx="2487">
                        <c:v>24.875</c:v>
                      </c:pt>
                      <c:pt idx="2488">
                        <c:v>24.885000000000005</c:v>
                      </c:pt>
                      <c:pt idx="2489">
                        <c:v>24.894999999999992</c:v>
                      </c:pt>
                      <c:pt idx="2490">
                        <c:v>24.904999999999998</c:v>
                      </c:pt>
                      <c:pt idx="2491">
                        <c:v>24.914999999999999</c:v>
                      </c:pt>
                      <c:pt idx="2492">
                        <c:v>24.924999999999994</c:v>
                      </c:pt>
                      <c:pt idx="2493">
                        <c:v>24.934999999999995</c:v>
                      </c:pt>
                      <c:pt idx="2494">
                        <c:v>24.945000000000007</c:v>
                      </c:pt>
                      <c:pt idx="2495">
                        <c:v>24.954999999999995</c:v>
                      </c:pt>
                      <c:pt idx="2496">
                        <c:v>24.964999999999996</c:v>
                      </c:pt>
                      <c:pt idx="2497">
                        <c:v>24.975000000000009</c:v>
                      </c:pt>
                      <c:pt idx="2498">
                        <c:v>24.984999999999996</c:v>
                      </c:pt>
                      <c:pt idx="2499">
                        <c:v>24.994999999999994</c:v>
                      </c:pt>
                      <c:pt idx="2500">
                        <c:v>25.00500000000001</c:v>
                      </c:pt>
                      <c:pt idx="2501">
                        <c:v>25.015000000000008</c:v>
                      </c:pt>
                      <c:pt idx="2502">
                        <c:v>25.025000000000002</c:v>
                      </c:pt>
                      <c:pt idx="2503">
                        <c:v>25.035000000000007</c:v>
                      </c:pt>
                      <c:pt idx="2504">
                        <c:v>25.045000000000002</c:v>
                      </c:pt>
                      <c:pt idx="2505">
                        <c:v>25.055</c:v>
                      </c:pt>
                      <c:pt idx="2506">
                        <c:v>25.065000000000005</c:v>
                      </c:pt>
                      <c:pt idx="2507">
                        <c:v>25.074999999999999</c:v>
                      </c:pt>
                      <c:pt idx="2508">
                        <c:v>25.085000000000001</c:v>
                      </c:pt>
                      <c:pt idx="2509">
                        <c:v>25.094999999999999</c:v>
                      </c:pt>
                      <c:pt idx="2510">
                        <c:v>25.104999999999997</c:v>
                      </c:pt>
                      <c:pt idx="2511">
                        <c:v>25.114999999999995</c:v>
                      </c:pt>
                      <c:pt idx="2512">
                        <c:v>25.125</c:v>
                      </c:pt>
                      <c:pt idx="2513">
                        <c:v>25.135000000000005</c:v>
                      </c:pt>
                      <c:pt idx="2514">
                        <c:v>25.144999999999992</c:v>
                      </c:pt>
                      <c:pt idx="2515">
                        <c:v>25.154999999999998</c:v>
                      </c:pt>
                      <c:pt idx="2516">
                        <c:v>25.164999999999999</c:v>
                      </c:pt>
                      <c:pt idx="2517">
                        <c:v>25.174999999999994</c:v>
                      </c:pt>
                      <c:pt idx="2518">
                        <c:v>25.184999999999995</c:v>
                      </c:pt>
                      <c:pt idx="2519">
                        <c:v>25.195000000000007</c:v>
                      </c:pt>
                      <c:pt idx="2520">
                        <c:v>25.204999999999995</c:v>
                      </c:pt>
                      <c:pt idx="2521">
                        <c:v>25.214999999999993</c:v>
                      </c:pt>
                      <c:pt idx="2522">
                        <c:v>25.225000000000009</c:v>
                      </c:pt>
                      <c:pt idx="2523">
                        <c:v>25.234999999999996</c:v>
                      </c:pt>
                      <c:pt idx="2524">
                        <c:v>25.244999999999994</c:v>
                      </c:pt>
                      <c:pt idx="2525">
                        <c:v>25.25500000000001</c:v>
                      </c:pt>
                      <c:pt idx="2526">
                        <c:v>25.265000000000008</c:v>
                      </c:pt>
                      <c:pt idx="2527">
                        <c:v>25.275000000000002</c:v>
                      </c:pt>
                      <c:pt idx="2528">
                        <c:v>25.285000000000007</c:v>
                      </c:pt>
                      <c:pt idx="2529">
                        <c:v>25.295000000000002</c:v>
                      </c:pt>
                      <c:pt idx="2530">
                        <c:v>25.305</c:v>
                      </c:pt>
                      <c:pt idx="2531">
                        <c:v>25.315000000000005</c:v>
                      </c:pt>
                      <c:pt idx="2532">
                        <c:v>25.324999999999999</c:v>
                      </c:pt>
                      <c:pt idx="2533">
                        <c:v>25.335000000000001</c:v>
                      </c:pt>
                      <c:pt idx="2534">
                        <c:v>25.345000000000002</c:v>
                      </c:pt>
                      <c:pt idx="2535">
                        <c:v>25.354999999999997</c:v>
                      </c:pt>
                      <c:pt idx="2536">
                        <c:v>25.364999999999998</c:v>
                      </c:pt>
                      <c:pt idx="2537">
                        <c:v>25.375</c:v>
                      </c:pt>
                      <c:pt idx="2538">
                        <c:v>25.385000000000005</c:v>
                      </c:pt>
                      <c:pt idx="2539">
                        <c:v>25.394999999999992</c:v>
                      </c:pt>
                      <c:pt idx="2540">
                        <c:v>25.404999999999998</c:v>
                      </c:pt>
                      <c:pt idx="2541">
                        <c:v>25.414999999999999</c:v>
                      </c:pt>
                      <c:pt idx="2542">
                        <c:v>25.424999999999994</c:v>
                      </c:pt>
                      <c:pt idx="2543">
                        <c:v>25.434999999999995</c:v>
                      </c:pt>
                      <c:pt idx="2544">
                        <c:v>25.445000000000007</c:v>
                      </c:pt>
                      <c:pt idx="2545">
                        <c:v>25.454999999999995</c:v>
                      </c:pt>
                      <c:pt idx="2546">
                        <c:v>25.464999999999993</c:v>
                      </c:pt>
                      <c:pt idx="2547">
                        <c:v>25.475000000000005</c:v>
                      </c:pt>
                      <c:pt idx="2548">
                        <c:v>25.484999999999996</c:v>
                      </c:pt>
                      <c:pt idx="2549">
                        <c:v>25.49499999999999</c:v>
                      </c:pt>
                      <c:pt idx="2550">
                        <c:v>25.50500000000001</c:v>
                      </c:pt>
                      <c:pt idx="2551">
                        <c:v>25.515000000000008</c:v>
                      </c:pt>
                      <c:pt idx="2552">
                        <c:v>25.525000000000002</c:v>
                      </c:pt>
                      <c:pt idx="2553">
                        <c:v>25.535000000000007</c:v>
                      </c:pt>
                      <c:pt idx="2554">
                        <c:v>25.545000000000002</c:v>
                      </c:pt>
                      <c:pt idx="2555">
                        <c:v>25.555</c:v>
                      </c:pt>
                      <c:pt idx="2556">
                        <c:v>25.565000000000005</c:v>
                      </c:pt>
                      <c:pt idx="2557">
                        <c:v>25.574999999999999</c:v>
                      </c:pt>
                      <c:pt idx="2558">
                        <c:v>25.585000000000001</c:v>
                      </c:pt>
                      <c:pt idx="2559">
                        <c:v>25.595000000000002</c:v>
                      </c:pt>
                      <c:pt idx="2560">
                        <c:v>25.605000000000004</c:v>
                      </c:pt>
                      <c:pt idx="2561">
                        <c:v>25.614999999999998</c:v>
                      </c:pt>
                      <c:pt idx="2562">
                        <c:v>25.625000000000004</c:v>
                      </c:pt>
                      <c:pt idx="2563">
                        <c:v>25.635000000000005</c:v>
                      </c:pt>
                      <c:pt idx="2564">
                        <c:v>25.644999999999996</c:v>
                      </c:pt>
                      <c:pt idx="2565">
                        <c:v>25.654999999999998</c:v>
                      </c:pt>
                      <c:pt idx="2566">
                        <c:v>25.664999999999999</c:v>
                      </c:pt>
                      <c:pt idx="2567">
                        <c:v>25.674999999999994</c:v>
                      </c:pt>
                      <c:pt idx="2568">
                        <c:v>25.684999999999995</c:v>
                      </c:pt>
                      <c:pt idx="2569">
                        <c:v>25.695000000000007</c:v>
                      </c:pt>
                      <c:pt idx="2570">
                        <c:v>25.704999999999995</c:v>
                      </c:pt>
                      <c:pt idx="2571">
                        <c:v>25.714999999999993</c:v>
                      </c:pt>
                      <c:pt idx="2572">
                        <c:v>25.725000000000005</c:v>
                      </c:pt>
                      <c:pt idx="2573">
                        <c:v>25.734999999999996</c:v>
                      </c:pt>
                      <c:pt idx="2574">
                        <c:v>25.74499999999999</c:v>
                      </c:pt>
                      <c:pt idx="2575">
                        <c:v>25.755000000000003</c:v>
                      </c:pt>
                      <c:pt idx="2576">
                        <c:v>25.765000000000008</c:v>
                      </c:pt>
                      <c:pt idx="2577">
                        <c:v>25.774999999999995</c:v>
                      </c:pt>
                      <c:pt idx="2578">
                        <c:v>25.785000000000007</c:v>
                      </c:pt>
                      <c:pt idx="2579">
                        <c:v>25.795000000000002</c:v>
                      </c:pt>
                      <c:pt idx="2580">
                        <c:v>25.805</c:v>
                      </c:pt>
                      <c:pt idx="2581">
                        <c:v>25.815000000000008</c:v>
                      </c:pt>
                      <c:pt idx="2582">
                        <c:v>25.825000000000006</c:v>
                      </c:pt>
                      <c:pt idx="2583">
                        <c:v>25.835000000000001</c:v>
                      </c:pt>
                      <c:pt idx="2584">
                        <c:v>25.845000000000002</c:v>
                      </c:pt>
                      <c:pt idx="2585">
                        <c:v>25.855000000000004</c:v>
                      </c:pt>
                      <c:pt idx="2586">
                        <c:v>25.864999999999998</c:v>
                      </c:pt>
                      <c:pt idx="2587">
                        <c:v>25.875000000000004</c:v>
                      </c:pt>
                      <c:pt idx="2588">
                        <c:v>25.885000000000005</c:v>
                      </c:pt>
                      <c:pt idx="2589">
                        <c:v>25.894999999999996</c:v>
                      </c:pt>
                      <c:pt idx="2590">
                        <c:v>25.904999999999998</c:v>
                      </c:pt>
                      <c:pt idx="2591">
                        <c:v>25.914999999999999</c:v>
                      </c:pt>
                      <c:pt idx="2592">
                        <c:v>25.924999999999994</c:v>
                      </c:pt>
                      <c:pt idx="2593">
                        <c:v>25.934999999999995</c:v>
                      </c:pt>
                      <c:pt idx="2594">
                        <c:v>25.945000000000007</c:v>
                      </c:pt>
                      <c:pt idx="2595">
                        <c:v>25.954999999999995</c:v>
                      </c:pt>
                      <c:pt idx="2596">
                        <c:v>25.964999999999993</c:v>
                      </c:pt>
                      <c:pt idx="2597">
                        <c:v>25.975000000000005</c:v>
                      </c:pt>
                      <c:pt idx="2598">
                        <c:v>25.984999999999996</c:v>
                      </c:pt>
                      <c:pt idx="2599">
                        <c:v>25.99499999999999</c:v>
                      </c:pt>
                      <c:pt idx="2600">
                        <c:v>26.005000000000003</c:v>
                      </c:pt>
                      <c:pt idx="2601">
                        <c:v>26.014999999999997</c:v>
                      </c:pt>
                      <c:pt idx="2602">
                        <c:v>26.024999999999995</c:v>
                      </c:pt>
                      <c:pt idx="2603">
                        <c:v>26.035000000000004</c:v>
                      </c:pt>
                      <c:pt idx="2604">
                        <c:v>26.045000000000002</c:v>
                      </c:pt>
                      <c:pt idx="2605">
                        <c:v>26.054999999999993</c:v>
                      </c:pt>
                      <c:pt idx="2606">
                        <c:v>26.065000000000008</c:v>
                      </c:pt>
                      <c:pt idx="2607">
                        <c:v>26.075000000000006</c:v>
                      </c:pt>
                      <c:pt idx="2608">
                        <c:v>26.085000000000001</c:v>
                      </c:pt>
                      <c:pt idx="2609">
                        <c:v>26.095000000000002</c:v>
                      </c:pt>
                      <c:pt idx="2610">
                        <c:v>26.104999999999997</c:v>
                      </c:pt>
                      <c:pt idx="2611">
                        <c:v>26.114999999999998</c:v>
                      </c:pt>
                      <c:pt idx="2612">
                        <c:v>26.125000000000004</c:v>
                      </c:pt>
                      <c:pt idx="2613">
                        <c:v>26.135000000000005</c:v>
                      </c:pt>
                      <c:pt idx="2614">
                        <c:v>26.144999999999996</c:v>
                      </c:pt>
                      <c:pt idx="2615">
                        <c:v>26.155000000000001</c:v>
                      </c:pt>
                      <c:pt idx="2616">
                        <c:v>26.164999999999999</c:v>
                      </c:pt>
                      <c:pt idx="2617">
                        <c:v>26.174999999999997</c:v>
                      </c:pt>
                      <c:pt idx="2618">
                        <c:v>26.184999999999995</c:v>
                      </c:pt>
                      <c:pt idx="2619">
                        <c:v>26.195000000000007</c:v>
                      </c:pt>
                      <c:pt idx="2620">
                        <c:v>26.204999999999995</c:v>
                      </c:pt>
                      <c:pt idx="2621">
                        <c:v>26.214999999999993</c:v>
                      </c:pt>
                      <c:pt idx="2622">
                        <c:v>26.225000000000005</c:v>
                      </c:pt>
                      <c:pt idx="2623">
                        <c:v>26.234999999999996</c:v>
                      </c:pt>
                      <c:pt idx="2624">
                        <c:v>26.24499999999999</c:v>
                      </c:pt>
                      <c:pt idx="2625">
                        <c:v>26.255000000000003</c:v>
                      </c:pt>
                      <c:pt idx="2626">
                        <c:v>26.264999999999997</c:v>
                      </c:pt>
                      <c:pt idx="2627">
                        <c:v>26.274999999999995</c:v>
                      </c:pt>
                      <c:pt idx="2628">
                        <c:v>26.285000000000004</c:v>
                      </c:pt>
                      <c:pt idx="2629">
                        <c:v>26.294999999999991</c:v>
                      </c:pt>
                      <c:pt idx="2630">
                        <c:v>26.304999999999993</c:v>
                      </c:pt>
                      <c:pt idx="2631">
                        <c:v>26.315000000000005</c:v>
                      </c:pt>
                      <c:pt idx="2632">
                        <c:v>26.325000000000006</c:v>
                      </c:pt>
                      <c:pt idx="2633">
                        <c:v>26.334999999999997</c:v>
                      </c:pt>
                      <c:pt idx="2634">
                        <c:v>26.345000000000006</c:v>
                      </c:pt>
                      <c:pt idx="2635">
                        <c:v>26.354999999999997</c:v>
                      </c:pt>
                      <c:pt idx="2636">
                        <c:v>26.364999999999998</c:v>
                      </c:pt>
                      <c:pt idx="2637">
                        <c:v>26.375000000000004</c:v>
                      </c:pt>
                      <c:pt idx="2638">
                        <c:v>26.385000000000005</c:v>
                      </c:pt>
                      <c:pt idx="2639">
                        <c:v>26.394999999999996</c:v>
                      </c:pt>
                      <c:pt idx="2640">
                        <c:v>26.405000000000001</c:v>
                      </c:pt>
                      <c:pt idx="2641">
                        <c:v>26.41500000000001</c:v>
                      </c:pt>
                      <c:pt idx="2642">
                        <c:v>26.424999999999997</c:v>
                      </c:pt>
                      <c:pt idx="2643">
                        <c:v>26.434999999999999</c:v>
                      </c:pt>
                      <c:pt idx="2644">
                        <c:v>26.445000000000007</c:v>
                      </c:pt>
                      <c:pt idx="2645">
                        <c:v>26.454999999999998</c:v>
                      </c:pt>
                      <c:pt idx="2646">
                        <c:v>26.464999999999993</c:v>
                      </c:pt>
                      <c:pt idx="2647">
                        <c:v>26.475000000000005</c:v>
                      </c:pt>
                      <c:pt idx="2648">
                        <c:v>26.484999999999996</c:v>
                      </c:pt>
                      <c:pt idx="2649">
                        <c:v>26.49499999999999</c:v>
                      </c:pt>
                      <c:pt idx="2650">
                        <c:v>26.505000000000003</c:v>
                      </c:pt>
                      <c:pt idx="2651">
                        <c:v>26.514999999999997</c:v>
                      </c:pt>
                      <c:pt idx="2652">
                        <c:v>26.524999999999995</c:v>
                      </c:pt>
                      <c:pt idx="2653">
                        <c:v>26.535000000000004</c:v>
                      </c:pt>
                      <c:pt idx="2654">
                        <c:v>26.544999999999991</c:v>
                      </c:pt>
                      <c:pt idx="2655">
                        <c:v>26.554999999999993</c:v>
                      </c:pt>
                      <c:pt idx="2656">
                        <c:v>26.565000000000005</c:v>
                      </c:pt>
                      <c:pt idx="2657">
                        <c:v>26.575000000000006</c:v>
                      </c:pt>
                      <c:pt idx="2658">
                        <c:v>26.584999999999997</c:v>
                      </c:pt>
                      <c:pt idx="2659">
                        <c:v>26.595000000000006</c:v>
                      </c:pt>
                      <c:pt idx="2660">
                        <c:v>26.604999999999997</c:v>
                      </c:pt>
                      <c:pt idx="2661">
                        <c:v>26.614999999999995</c:v>
                      </c:pt>
                      <c:pt idx="2662">
                        <c:v>26.625000000000004</c:v>
                      </c:pt>
                      <c:pt idx="2663">
                        <c:v>26.635000000000005</c:v>
                      </c:pt>
                      <c:pt idx="2664">
                        <c:v>26.644999999999996</c:v>
                      </c:pt>
                      <c:pt idx="2665">
                        <c:v>26.655000000000001</c:v>
                      </c:pt>
                      <c:pt idx="2666">
                        <c:v>26.664999999999999</c:v>
                      </c:pt>
                      <c:pt idx="2667">
                        <c:v>26.674999999999997</c:v>
                      </c:pt>
                      <c:pt idx="2668">
                        <c:v>26.684999999999999</c:v>
                      </c:pt>
                      <c:pt idx="2669">
                        <c:v>26.695000000000007</c:v>
                      </c:pt>
                      <c:pt idx="2670">
                        <c:v>26.704999999999998</c:v>
                      </c:pt>
                      <c:pt idx="2671">
                        <c:v>26.714999999999996</c:v>
                      </c:pt>
                      <c:pt idx="2672">
                        <c:v>26.725000000000005</c:v>
                      </c:pt>
                      <c:pt idx="2673">
                        <c:v>26.734999999999996</c:v>
                      </c:pt>
                      <c:pt idx="2674">
                        <c:v>26.74499999999999</c:v>
                      </c:pt>
                      <c:pt idx="2675">
                        <c:v>26.755000000000003</c:v>
                      </c:pt>
                      <c:pt idx="2676">
                        <c:v>26.764999999999997</c:v>
                      </c:pt>
                      <c:pt idx="2677">
                        <c:v>26.774999999999995</c:v>
                      </c:pt>
                      <c:pt idx="2678">
                        <c:v>26.785000000000004</c:v>
                      </c:pt>
                      <c:pt idx="2679">
                        <c:v>26.794999999999991</c:v>
                      </c:pt>
                      <c:pt idx="2680">
                        <c:v>26.804999999999993</c:v>
                      </c:pt>
                      <c:pt idx="2681">
                        <c:v>26.815000000000005</c:v>
                      </c:pt>
                      <c:pt idx="2682">
                        <c:v>26.825000000000006</c:v>
                      </c:pt>
                      <c:pt idx="2683">
                        <c:v>26.834999999999997</c:v>
                      </c:pt>
                      <c:pt idx="2684">
                        <c:v>26.845000000000002</c:v>
                      </c:pt>
                      <c:pt idx="2685">
                        <c:v>26.854999999999997</c:v>
                      </c:pt>
                      <c:pt idx="2686">
                        <c:v>26.864999999999995</c:v>
                      </c:pt>
                      <c:pt idx="2687">
                        <c:v>26.875000000000004</c:v>
                      </c:pt>
                      <c:pt idx="2688">
                        <c:v>26.885000000000005</c:v>
                      </c:pt>
                      <c:pt idx="2689">
                        <c:v>26.894999999999996</c:v>
                      </c:pt>
                      <c:pt idx="2690">
                        <c:v>26.905000000000001</c:v>
                      </c:pt>
                      <c:pt idx="2691">
                        <c:v>26.914999999999999</c:v>
                      </c:pt>
                      <c:pt idx="2692">
                        <c:v>26.924999999999997</c:v>
                      </c:pt>
                      <c:pt idx="2693">
                        <c:v>26.934999999999999</c:v>
                      </c:pt>
                      <c:pt idx="2694">
                        <c:v>26.945000000000007</c:v>
                      </c:pt>
                      <c:pt idx="2695">
                        <c:v>26.954999999999998</c:v>
                      </c:pt>
                      <c:pt idx="2696">
                        <c:v>26.964999999999996</c:v>
                      </c:pt>
                      <c:pt idx="2697">
                        <c:v>26.975000000000009</c:v>
                      </c:pt>
                      <c:pt idx="2698">
                        <c:v>26.984999999999996</c:v>
                      </c:pt>
                      <c:pt idx="2699">
                        <c:v>26.994999999999994</c:v>
                      </c:pt>
                      <c:pt idx="2700">
                        <c:v>27.005000000000003</c:v>
                      </c:pt>
                      <c:pt idx="2701">
                        <c:v>27.015000000000008</c:v>
                      </c:pt>
                      <c:pt idx="2702">
                        <c:v>27.024999999999995</c:v>
                      </c:pt>
                      <c:pt idx="2703">
                        <c:v>27.035000000000004</c:v>
                      </c:pt>
                      <c:pt idx="2704">
                        <c:v>27.044999999999991</c:v>
                      </c:pt>
                      <c:pt idx="2705">
                        <c:v>27.054999999999993</c:v>
                      </c:pt>
                      <c:pt idx="2706">
                        <c:v>27.065000000000001</c:v>
                      </c:pt>
                      <c:pt idx="2707">
                        <c:v>27.075000000000006</c:v>
                      </c:pt>
                      <c:pt idx="2708">
                        <c:v>27.084999999999997</c:v>
                      </c:pt>
                      <c:pt idx="2709">
                        <c:v>27.095000000000002</c:v>
                      </c:pt>
                      <c:pt idx="2710">
                        <c:v>27.104999999999997</c:v>
                      </c:pt>
                      <c:pt idx="2711">
                        <c:v>27.114999999999995</c:v>
                      </c:pt>
                      <c:pt idx="2712">
                        <c:v>27.125000000000004</c:v>
                      </c:pt>
                      <c:pt idx="2713">
                        <c:v>27.135000000000005</c:v>
                      </c:pt>
                      <c:pt idx="2714">
                        <c:v>27.144999999999992</c:v>
                      </c:pt>
                      <c:pt idx="2715">
                        <c:v>27.155000000000001</c:v>
                      </c:pt>
                      <c:pt idx="2716">
                        <c:v>27.164999999999999</c:v>
                      </c:pt>
                      <c:pt idx="2717">
                        <c:v>27.174999999999994</c:v>
                      </c:pt>
                      <c:pt idx="2718">
                        <c:v>27.184999999999999</c:v>
                      </c:pt>
                      <c:pt idx="2719">
                        <c:v>27.195000000000007</c:v>
                      </c:pt>
                      <c:pt idx="2720">
                        <c:v>27.204999999999998</c:v>
                      </c:pt>
                      <c:pt idx="2721">
                        <c:v>27.214999999999996</c:v>
                      </c:pt>
                      <c:pt idx="2722">
                        <c:v>27.225000000000009</c:v>
                      </c:pt>
                      <c:pt idx="2723">
                        <c:v>27.234999999999996</c:v>
                      </c:pt>
                      <c:pt idx="2724">
                        <c:v>27.244999999999994</c:v>
                      </c:pt>
                      <c:pt idx="2725">
                        <c:v>27.255000000000003</c:v>
                      </c:pt>
                      <c:pt idx="2726">
                        <c:v>27.265000000000008</c:v>
                      </c:pt>
                      <c:pt idx="2727">
                        <c:v>27.274999999999995</c:v>
                      </c:pt>
                      <c:pt idx="2728">
                        <c:v>27.285000000000004</c:v>
                      </c:pt>
                      <c:pt idx="2729">
                        <c:v>27.294999999999991</c:v>
                      </c:pt>
                      <c:pt idx="2730">
                        <c:v>27.304999999999993</c:v>
                      </c:pt>
                      <c:pt idx="2731">
                        <c:v>27.315000000000001</c:v>
                      </c:pt>
                      <c:pt idx="2732">
                        <c:v>27.325000000000006</c:v>
                      </c:pt>
                      <c:pt idx="2733">
                        <c:v>27.334999999999997</c:v>
                      </c:pt>
                      <c:pt idx="2734">
                        <c:v>27.345000000000002</c:v>
                      </c:pt>
                      <c:pt idx="2735">
                        <c:v>27.354999999999997</c:v>
                      </c:pt>
                      <c:pt idx="2736">
                        <c:v>27.364999999999995</c:v>
                      </c:pt>
                      <c:pt idx="2737">
                        <c:v>27.375000000000004</c:v>
                      </c:pt>
                      <c:pt idx="2738">
                        <c:v>27.385000000000005</c:v>
                      </c:pt>
                      <c:pt idx="2739">
                        <c:v>27.394999999999992</c:v>
                      </c:pt>
                      <c:pt idx="2740">
                        <c:v>27.404999999999998</c:v>
                      </c:pt>
                      <c:pt idx="2741">
                        <c:v>27.414999999999999</c:v>
                      </c:pt>
                      <c:pt idx="2742">
                        <c:v>27.42499999999999</c:v>
                      </c:pt>
                      <c:pt idx="2743">
                        <c:v>27.434999999999999</c:v>
                      </c:pt>
                      <c:pt idx="2744">
                        <c:v>27.445000000000007</c:v>
                      </c:pt>
                      <c:pt idx="2745">
                        <c:v>27.454999999999998</c:v>
                      </c:pt>
                      <c:pt idx="2746">
                        <c:v>27.464999999999996</c:v>
                      </c:pt>
                      <c:pt idx="2747">
                        <c:v>27.475000000000009</c:v>
                      </c:pt>
                      <c:pt idx="2748">
                        <c:v>27.484999999999996</c:v>
                      </c:pt>
                      <c:pt idx="2749">
                        <c:v>27.494999999999994</c:v>
                      </c:pt>
                      <c:pt idx="2750">
                        <c:v>27.505000000000006</c:v>
                      </c:pt>
                      <c:pt idx="2751">
                        <c:v>27.515000000000008</c:v>
                      </c:pt>
                      <c:pt idx="2752">
                        <c:v>27.525000000000002</c:v>
                      </c:pt>
                      <c:pt idx="2753">
                        <c:v>27.535000000000004</c:v>
                      </c:pt>
                      <c:pt idx="2754">
                        <c:v>27.544999999999991</c:v>
                      </c:pt>
                      <c:pt idx="2755">
                        <c:v>27.554999999999993</c:v>
                      </c:pt>
                      <c:pt idx="2756">
                        <c:v>27.565000000000001</c:v>
                      </c:pt>
                      <c:pt idx="2757">
                        <c:v>27.575000000000006</c:v>
                      </c:pt>
                      <c:pt idx="2758">
                        <c:v>27.584999999999997</c:v>
                      </c:pt>
                      <c:pt idx="2759">
                        <c:v>27.595000000000002</c:v>
                      </c:pt>
                      <c:pt idx="2760">
                        <c:v>27.604999999999997</c:v>
                      </c:pt>
                      <c:pt idx="2761">
                        <c:v>27.614999999999995</c:v>
                      </c:pt>
                      <c:pt idx="2762">
                        <c:v>27.625000000000004</c:v>
                      </c:pt>
                      <c:pt idx="2763">
                        <c:v>27.635000000000005</c:v>
                      </c:pt>
                      <c:pt idx="2764">
                        <c:v>27.644999999999992</c:v>
                      </c:pt>
                      <c:pt idx="2765">
                        <c:v>27.654999999999998</c:v>
                      </c:pt>
                      <c:pt idx="2766">
                        <c:v>27.664999999999999</c:v>
                      </c:pt>
                      <c:pt idx="2767">
                        <c:v>27.67499999999999</c:v>
                      </c:pt>
                      <c:pt idx="2768">
                        <c:v>27.684999999999995</c:v>
                      </c:pt>
                      <c:pt idx="2769">
                        <c:v>27.695000000000007</c:v>
                      </c:pt>
                      <c:pt idx="2770">
                        <c:v>27.704999999999998</c:v>
                      </c:pt>
                      <c:pt idx="2771">
                        <c:v>27.714999999999996</c:v>
                      </c:pt>
                      <c:pt idx="2772">
                        <c:v>27.725000000000009</c:v>
                      </c:pt>
                      <c:pt idx="2773">
                        <c:v>27.734999999999996</c:v>
                      </c:pt>
                      <c:pt idx="2774">
                        <c:v>27.744999999999994</c:v>
                      </c:pt>
                      <c:pt idx="2775">
                        <c:v>27.755000000000006</c:v>
                      </c:pt>
                      <c:pt idx="2776">
                        <c:v>27.765000000000008</c:v>
                      </c:pt>
                      <c:pt idx="2777">
                        <c:v>27.775000000000002</c:v>
                      </c:pt>
                      <c:pt idx="2778">
                        <c:v>27.785000000000007</c:v>
                      </c:pt>
                      <c:pt idx="2779">
                        <c:v>27.794999999999991</c:v>
                      </c:pt>
                      <c:pt idx="2780">
                        <c:v>27.805</c:v>
                      </c:pt>
                      <c:pt idx="2781">
                        <c:v>27.815000000000001</c:v>
                      </c:pt>
                      <c:pt idx="2782">
                        <c:v>27.825000000000006</c:v>
                      </c:pt>
                      <c:pt idx="2783">
                        <c:v>27.83499999999999</c:v>
                      </c:pt>
                      <c:pt idx="2784">
                        <c:v>27.845000000000002</c:v>
                      </c:pt>
                      <c:pt idx="2785">
                        <c:v>27.854999999999997</c:v>
                      </c:pt>
                      <c:pt idx="2786">
                        <c:v>27.864999999999995</c:v>
                      </c:pt>
                      <c:pt idx="2787">
                        <c:v>27.875</c:v>
                      </c:pt>
                      <c:pt idx="2788">
                        <c:v>27.885000000000005</c:v>
                      </c:pt>
                      <c:pt idx="2789">
                        <c:v>27.894999999999996</c:v>
                      </c:pt>
                      <c:pt idx="2790">
                        <c:v>27.905000000000001</c:v>
                      </c:pt>
                      <c:pt idx="2791">
                        <c:v>27.914999999999999</c:v>
                      </c:pt>
                      <c:pt idx="2792">
                        <c:v>27.92499999999999</c:v>
                      </c:pt>
                      <c:pt idx="2793">
                        <c:v>27.934999999999995</c:v>
                      </c:pt>
                      <c:pt idx="2794">
                        <c:v>27.945000000000007</c:v>
                      </c:pt>
                      <c:pt idx="2795">
                        <c:v>27.954999999999998</c:v>
                      </c:pt>
                      <c:pt idx="2796">
                        <c:v>27.964999999999996</c:v>
                      </c:pt>
                      <c:pt idx="2797">
                        <c:v>27.975000000000009</c:v>
                      </c:pt>
                      <c:pt idx="2798">
                        <c:v>27.984999999999996</c:v>
                      </c:pt>
                      <c:pt idx="2799">
                        <c:v>27.994999999999994</c:v>
                      </c:pt>
                      <c:pt idx="2800">
                        <c:v>28.005000000000006</c:v>
                      </c:pt>
                      <c:pt idx="2801">
                        <c:v>28.015000000000008</c:v>
                      </c:pt>
                      <c:pt idx="2802">
                        <c:v>28.025000000000002</c:v>
                      </c:pt>
                      <c:pt idx="2803">
                        <c:v>28.035000000000007</c:v>
                      </c:pt>
                      <c:pt idx="2804">
                        <c:v>28.044999999999991</c:v>
                      </c:pt>
                      <c:pt idx="2805">
                        <c:v>28.055</c:v>
                      </c:pt>
                      <c:pt idx="2806">
                        <c:v>28.065000000000005</c:v>
                      </c:pt>
                      <c:pt idx="2807">
                        <c:v>28.075000000000006</c:v>
                      </c:pt>
                      <c:pt idx="2808">
                        <c:v>28.084999999999997</c:v>
                      </c:pt>
                      <c:pt idx="2809">
                        <c:v>28.095000000000002</c:v>
                      </c:pt>
                      <c:pt idx="2810">
                        <c:v>28.104999999999997</c:v>
                      </c:pt>
                      <c:pt idx="2811">
                        <c:v>28.114999999999995</c:v>
                      </c:pt>
                      <c:pt idx="2812">
                        <c:v>28.125000000000004</c:v>
                      </c:pt>
                      <c:pt idx="2813">
                        <c:v>28.135000000000005</c:v>
                      </c:pt>
                      <c:pt idx="2814">
                        <c:v>28.144999999999996</c:v>
                      </c:pt>
                      <c:pt idx="2815">
                        <c:v>28.154999999999998</c:v>
                      </c:pt>
                      <c:pt idx="2816">
                        <c:v>28.164999999999999</c:v>
                      </c:pt>
                      <c:pt idx="2817">
                        <c:v>28.17499999999999</c:v>
                      </c:pt>
                      <c:pt idx="2818">
                        <c:v>28.184999999999995</c:v>
                      </c:pt>
                      <c:pt idx="2819">
                        <c:v>28.195000000000007</c:v>
                      </c:pt>
                      <c:pt idx="2820">
                        <c:v>28.204999999999998</c:v>
                      </c:pt>
                      <c:pt idx="2821">
                        <c:v>28.214999999999993</c:v>
                      </c:pt>
                      <c:pt idx="2822">
                        <c:v>28.225000000000009</c:v>
                      </c:pt>
                      <c:pt idx="2823">
                        <c:v>28.234999999999996</c:v>
                      </c:pt>
                      <c:pt idx="2824">
                        <c:v>28.244999999999994</c:v>
                      </c:pt>
                      <c:pt idx="2825">
                        <c:v>28.255000000000006</c:v>
                      </c:pt>
                      <c:pt idx="2826">
                        <c:v>28.265000000000008</c:v>
                      </c:pt>
                      <c:pt idx="2827">
                        <c:v>28.275000000000002</c:v>
                      </c:pt>
                      <c:pt idx="2828">
                        <c:v>28.285000000000007</c:v>
                      </c:pt>
                      <c:pt idx="2829">
                        <c:v>28.295000000000002</c:v>
                      </c:pt>
                      <c:pt idx="2830">
                        <c:v>28.305</c:v>
                      </c:pt>
                      <c:pt idx="2831">
                        <c:v>28.315000000000005</c:v>
                      </c:pt>
                      <c:pt idx="2832">
                        <c:v>28.325000000000006</c:v>
                      </c:pt>
                      <c:pt idx="2833">
                        <c:v>28.334999999999997</c:v>
                      </c:pt>
                      <c:pt idx="2834">
                        <c:v>28.345000000000002</c:v>
                      </c:pt>
                      <c:pt idx="2835">
                        <c:v>28.354999999999997</c:v>
                      </c:pt>
                      <c:pt idx="2836">
                        <c:v>28.364999999999995</c:v>
                      </c:pt>
                      <c:pt idx="2837">
                        <c:v>28.375000000000004</c:v>
                      </c:pt>
                      <c:pt idx="2838">
                        <c:v>28.385000000000005</c:v>
                      </c:pt>
                      <c:pt idx="2839">
                        <c:v>28.394999999999996</c:v>
                      </c:pt>
                      <c:pt idx="2840">
                        <c:v>28.404999999999998</c:v>
                      </c:pt>
                      <c:pt idx="2841">
                        <c:v>28.414999999999999</c:v>
                      </c:pt>
                      <c:pt idx="2842">
                        <c:v>28.42499999999999</c:v>
                      </c:pt>
                      <c:pt idx="2843">
                        <c:v>28.434999999999995</c:v>
                      </c:pt>
                      <c:pt idx="2844">
                        <c:v>28.445000000000007</c:v>
                      </c:pt>
                      <c:pt idx="2845">
                        <c:v>28.454999999999998</c:v>
                      </c:pt>
                      <c:pt idx="2846">
                        <c:v>28.464999999999993</c:v>
                      </c:pt>
                      <c:pt idx="2847">
                        <c:v>28.475000000000005</c:v>
                      </c:pt>
                      <c:pt idx="2848">
                        <c:v>28.484999999999996</c:v>
                      </c:pt>
                      <c:pt idx="2849">
                        <c:v>28.49499999999999</c:v>
                      </c:pt>
                      <c:pt idx="2850">
                        <c:v>28.505000000000006</c:v>
                      </c:pt>
                      <c:pt idx="2851">
                        <c:v>28.515000000000008</c:v>
                      </c:pt>
                      <c:pt idx="2852">
                        <c:v>28.525000000000002</c:v>
                      </c:pt>
                      <c:pt idx="2853">
                        <c:v>28.535000000000007</c:v>
                      </c:pt>
                      <c:pt idx="2854">
                        <c:v>28.544999999999991</c:v>
                      </c:pt>
                      <c:pt idx="2855">
                        <c:v>28.555</c:v>
                      </c:pt>
                      <c:pt idx="2856">
                        <c:v>28.565000000000005</c:v>
                      </c:pt>
                      <c:pt idx="2857">
                        <c:v>28.575000000000006</c:v>
                      </c:pt>
                      <c:pt idx="2858">
                        <c:v>28.584999999999997</c:v>
                      </c:pt>
                      <c:pt idx="2859">
                        <c:v>28.595000000000006</c:v>
                      </c:pt>
                      <c:pt idx="2860">
                        <c:v>28.604999999999997</c:v>
                      </c:pt>
                      <c:pt idx="2861">
                        <c:v>28.614999999999995</c:v>
                      </c:pt>
                      <c:pt idx="2862">
                        <c:v>28.625</c:v>
                      </c:pt>
                      <c:pt idx="2863">
                        <c:v>28.635000000000005</c:v>
                      </c:pt>
                      <c:pt idx="2864">
                        <c:v>28.644999999999996</c:v>
                      </c:pt>
                      <c:pt idx="2865">
                        <c:v>28.655000000000001</c:v>
                      </c:pt>
                      <c:pt idx="2866">
                        <c:v>28.664999999999999</c:v>
                      </c:pt>
                      <c:pt idx="2867">
                        <c:v>28.674999999999994</c:v>
                      </c:pt>
                      <c:pt idx="2868">
                        <c:v>28.684999999999995</c:v>
                      </c:pt>
                      <c:pt idx="2869">
                        <c:v>28.695000000000007</c:v>
                      </c:pt>
                      <c:pt idx="2870">
                        <c:v>28.704999999999998</c:v>
                      </c:pt>
                      <c:pt idx="2871">
                        <c:v>28.714999999999993</c:v>
                      </c:pt>
                      <c:pt idx="2872">
                        <c:v>28.725000000000005</c:v>
                      </c:pt>
                      <c:pt idx="2873">
                        <c:v>28.734999999999996</c:v>
                      </c:pt>
                      <c:pt idx="2874">
                        <c:v>28.74499999999999</c:v>
                      </c:pt>
                      <c:pt idx="2875">
                        <c:v>28.755000000000006</c:v>
                      </c:pt>
                      <c:pt idx="2876">
                        <c:v>28.765000000000008</c:v>
                      </c:pt>
                      <c:pt idx="2877">
                        <c:v>28.775000000000002</c:v>
                      </c:pt>
                      <c:pt idx="2878">
                        <c:v>28.785000000000007</c:v>
                      </c:pt>
                      <c:pt idx="2879">
                        <c:v>28.794999999999991</c:v>
                      </c:pt>
                      <c:pt idx="2880">
                        <c:v>28.805</c:v>
                      </c:pt>
                      <c:pt idx="2881">
                        <c:v>28.815000000000005</c:v>
                      </c:pt>
                      <c:pt idx="2882">
                        <c:v>28.825000000000006</c:v>
                      </c:pt>
                      <c:pt idx="2883">
                        <c:v>28.834999999999997</c:v>
                      </c:pt>
                      <c:pt idx="2884">
                        <c:v>28.845000000000006</c:v>
                      </c:pt>
                      <c:pt idx="2885">
                        <c:v>28.854999999999997</c:v>
                      </c:pt>
                      <c:pt idx="2886">
                        <c:v>28.864999999999995</c:v>
                      </c:pt>
                      <c:pt idx="2887">
                        <c:v>28.875000000000004</c:v>
                      </c:pt>
                      <c:pt idx="2888">
                        <c:v>28.885000000000005</c:v>
                      </c:pt>
                      <c:pt idx="2889">
                        <c:v>28.895</c:v>
                      </c:pt>
                      <c:pt idx="2890">
                        <c:v>28.905000000000001</c:v>
                      </c:pt>
                      <c:pt idx="2891">
                        <c:v>28.914999999999999</c:v>
                      </c:pt>
                      <c:pt idx="2892">
                        <c:v>28.924999999999994</c:v>
                      </c:pt>
                      <c:pt idx="2893">
                        <c:v>28.934999999999999</c:v>
                      </c:pt>
                      <c:pt idx="2894">
                        <c:v>28.945000000000007</c:v>
                      </c:pt>
                      <c:pt idx="2895">
                        <c:v>28.954999999999998</c:v>
                      </c:pt>
                      <c:pt idx="2896">
                        <c:v>28.964999999999993</c:v>
                      </c:pt>
                      <c:pt idx="2897">
                        <c:v>28.975000000000005</c:v>
                      </c:pt>
                      <c:pt idx="2898">
                        <c:v>28.984999999999996</c:v>
                      </c:pt>
                      <c:pt idx="2899">
                        <c:v>28.99499999999999</c:v>
                      </c:pt>
                      <c:pt idx="2900">
                        <c:v>29.005000000000003</c:v>
                      </c:pt>
                      <c:pt idx="2901">
                        <c:v>29.015000000000008</c:v>
                      </c:pt>
                      <c:pt idx="2902">
                        <c:v>29.024999999999995</c:v>
                      </c:pt>
                      <c:pt idx="2903">
                        <c:v>29.035000000000007</c:v>
                      </c:pt>
                      <c:pt idx="2904">
                        <c:v>29.044999999999991</c:v>
                      </c:pt>
                      <c:pt idx="2905">
                        <c:v>29.055</c:v>
                      </c:pt>
                      <c:pt idx="2906">
                        <c:v>29.065000000000005</c:v>
                      </c:pt>
                      <c:pt idx="2907">
                        <c:v>29.075000000000006</c:v>
                      </c:pt>
                      <c:pt idx="2908">
                        <c:v>29.084999999999997</c:v>
                      </c:pt>
                      <c:pt idx="2909">
                        <c:v>29.095000000000006</c:v>
                      </c:pt>
                      <c:pt idx="2910">
                        <c:v>29.104999999999997</c:v>
                      </c:pt>
                      <c:pt idx="2911">
                        <c:v>29.114999999999995</c:v>
                      </c:pt>
                      <c:pt idx="2912">
                        <c:v>29.125000000000004</c:v>
                      </c:pt>
                      <c:pt idx="2913">
                        <c:v>29.135000000000005</c:v>
                      </c:pt>
                      <c:pt idx="2914">
                        <c:v>29.145</c:v>
                      </c:pt>
                      <c:pt idx="2915">
                        <c:v>29.155000000000001</c:v>
                      </c:pt>
                      <c:pt idx="2916">
                        <c:v>29.164999999999999</c:v>
                      </c:pt>
                      <c:pt idx="2917">
                        <c:v>29.174999999999994</c:v>
                      </c:pt>
                      <c:pt idx="2918">
                        <c:v>29.184999999999999</c:v>
                      </c:pt>
                      <c:pt idx="2919">
                        <c:v>29.195000000000007</c:v>
                      </c:pt>
                      <c:pt idx="2920">
                        <c:v>29.204999999999998</c:v>
                      </c:pt>
                      <c:pt idx="2921">
                        <c:v>29.214999999999993</c:v>
                      </c:pt>
                      <c:pt idx="2922">
                        <c:v>29.225000000000005</c:v>
                      </c:pt>
                      <c:pt idx="2923">
                        <c:v>29.234999999999996</c:v>
                      </c:pt>
                      <c:pt idx="2924">
                        <c:v>29.24499999999999</c:v>
                      </c:pt>
                      <c:pt idx="2925">
                        <c:v>29.255000000000003</c:v>
                      </c:pt>
                      <c:pt idx="2926">
                        <c:v>29.265000000000008</c:v>
                      </c:pt>
                      <c:pt idx="2927">
                        <c:v>29.274999999999995</c:v>
                      </c:pt>
                      <c:pt idx="2928">
                        <c:v>29.285000000000004</c:v>
                      </c:pt>
                      <c:pt idx="2929">
                        <c:v>29.294999999999991</c:v>
                      </c:pt>
                      <c:pt idx="2930">
                        <c:v>29.304999999999993</c:v>
                      </c:pt>
                      <c:pt idx="2931">
                        <c:v>29.315000000000005</c:v>
                      </c:pt>
                      <c:pt idx="2932">
                        <c:v>29.325000000000006</c:v>
                      </c:pt>
                      <c:pt idx="2933">
                        <c:v>29.334999999999997</c:v>
                      </c:pt>
                      <c:pt idx="2934">
                        <c:v>29.345000000000006</c:v>
                      </c:pt>
                      <c:pt idx="2935">
                        <c:v>29.354999999999997</c:v>
                      </c:pt>
                      <c:pt idx="2936">
                        <c:v>29.364999999999995</c:v>
                      </c:pt>
                      <c:pt idx="2937">
                        <c:v>29.375000000000004</c:v>
                      </c:pt>
                      <c:pt idx="2938">
                        <c:v>29.385000000000005</c:v>
                      </c:pt>
                      <c:pt idx="2939">
                        <c:v>29.394999999999996</c:v>
                      </c:pt>
                      <c:pt idx="2940">
                        <c:v>29.405000000000001</c:v>
                      </c:pt>
                      <c:pt idx="2941">
                        <c:v>29.414999999999999</c:v>
                      </c:pt>
                      <c:pt idx="2942">
                        <c:v>29.424999999999997</c:v>
                      </c:pt>
                      <c:pt idx="2943">
                        <c:v>29.434999999999999</c:v>
                      </c:pt>
                      <c:pt idx="2944">
                        <c:v>29.445000000000007</c:v>
                      </c:pt>
                      <c:pt idx="2945">
                        <c:v>29.454999999999998</c:v>
                      </c:pt>
                      <c:pt idx="2946">
                        <c:v>29.464999999999996</c:v>
                      </c:pt>
                      <c:pt idx="2947">
                        <c:v>29.475000000000005</c:v>
                      </c:pt>
                      <c:pt idx="2948">
                        <c:v>29.484999999999996</c:v>
                      </c:pt>
                      <c:pt idx="2949">
                        <c:v>29.49499999999999</c:v>
                      </c:pt>
                      <c:pt idx="2950">
                        <c:v>29.505000000000003</c:v>
                      </c:pt>
                      <c:pt idx="2951">
                        <c:v>29.515000000000008</c:v>
                      </c:pt>
                      <c:pt idx="2952">
                        <c:v>29.524999999999995</c:v>
                      </c:pt>
                      <c:pt idx="2953">
                        <c:v>29.535000000000004</c:v>
                      </c:pt>
                      <c:pt idx="2954">
                        <c:v>29.544999999999991</c:v>
                      </c:pt>
                      <c:pt idx="2955">
                        <c:v>29.554999999999993</c:v>
                      </c:pt>
                      <c:pt idx="2956">
                        <c:v>29.565000000000005</c:v>
                      </c:pt>
                      <c:pt idx="2957">
                        <c:v>29.575000000000006</c:v>
                      </c:pt>
                      <c:pt idx="2958">
                        <c:v>29.584999999999997</c:v>
                      </c:pt>
                      <c:pt idx="2959">
                        <c:v>29.595000000000006</c:v>
                      </c:pt>
                      <c:pt idx="2960">
                        <c:v>29.604999999999997</c:v>
                      </c:pt>
                      <c:pt idx="2961">
                        <c:v>29.614999999999995</c:v>
                      </c:pt>
                      <c:pt idx="2962">
                        <c:v>29.625000000000004</c:v>
                      </c:pt>
                      <c:pt idx="2963">
                        <c:v>29.635000000000005</c:v>
                      </c:pt>
                      <c:pt idx="2964">
                        <c:v>29.644999999999996</c:v>
                      </c:pt>
                      <c:pt idx="2965">
                        <c:v>29.655000000000001</c:v>
                      </c:pt>
                      <c:pt idx="2966">
                        <c:v>29.664999999999999</c:v>
                      </c:pt>
                      <c:pt idx="2967">
                        <c:v>29.674999999999997</c:v>
                      </c:pt>
                      <c:pt idx="2968">
                        <c:v>29.684999999999999</c:v>
                      </c:pt>
                      <c:pt idx="2969">
                        <c:v>29.695000000000007</c:v>
                      </c:pt>
                      <c:pt idx="2970">
                        <c:v>29.704999999999998</c:v>
                      </c:pt>
                      <c:pt idx="2971">
                        <c:v>29.714999999999996</c:v>
                      </c:pt>
                      <c:pt idx="2972">
                        <c:v>29.725000000000005</c:v>
                      </c:pt>
                      <c:pt idx="2973">
                        <c:v>29.734999999999996</c:v>
                      </c:pt>
                      <c:pt idx="2974">
                        <c:v>29.74499999999999</c:v>
                      </c:pt>
                      <c:pt idx="2975">
                        <c:v>29.755000000000003</c:v>
                      </c:pt>
                      <c:pt idx="2976">
                        <c:v>29.765000000000008</c:v>
                      </c:pt>
                      <c:pt idx="2977">
                        <c:v>29.774999999999995</c:v>
                      </c:pt>
                      <c:pt idx="2978">
                        <c:v>29.785000000000004</c:v>
                      </c:pt>
                      <c:pt idx="2979">
                        <c:v>29.794999999999991</c:v>
                      </c:pt>
                      <c:pt idx="2980">
                        <c:v>29.804999999999993</c:v>
                      </c:pt>
                      <c:pt idx="2981">
                        <c:v>29.815000000000001</c:v>
                      </c:pt>
                      <c:pt idx="2982">
                        <c:v>29.825000000000006</c:v>
                      </c:pt>
                      <c:pt idx="2983">
                        <c:v>29.83499999999999</c:v>
                      </c:pt>
                      <c:pt idx="2984">
                        <c:v>29.845000000000006</c:v>
                      </c:pt>
                      <c:pt idx="2985">
                        <c:v>29.854999999999997</c:v>
                      </c:pt>
                      <c:pt idx="2986">
                        <c:v>29.864999999999995</c:v>
                      </c:pt>
                      <c:pt idx="2987">
                        <c:v>29.875000000000004</c:v>
                      </c:pt>
                      <c:pt idx="2988">
                        <c:v>29.885000000000005</c:v>
                      </c:pt>
                      <c:pt idx="2989">
                        <c:v>29.894999999999996</c:v>
                      </c:pt>
                      <c:pt idx="2990">
                        <c:v>29.905000000000001</c:v>
                      </c:pt>
                      <c:pt idx="2991">
                        <c:v>29.91500000000001</c:v>
                      </c:pt>
                      <c:pt idx="2992">
                        <c:v>29.924999999999997</c:v>
                      </c:pt>
                      <c:pt idx="2993">
                        <c:v>29.934999999999999</c:v>
                      </c:pt>
                      <c:pt idx="2994">
                        <c:v>29.945000000000007</c:v>
                      </c:pt>
                      <c:pt idx="2995">
                        <c:v>29.954999999999998</c:v>
                      </c:pt>
                      <c:pt idx="2996">
                        <c:v>29.964999999999996</c:v>
                      </c:pt>
                      <c:pt idx="2997">
                        <c:v>29.975000000000005</c:v>
                      </c:pt>
                      <c:pt idx="2998">
                        <c:v>29.984999999999996</c:v>
                      </c:pt>
                      <c:pt idx="2999">
                        <c:v>29.99499999999999</c:v>
                      </c:pt>
                      <c:pt idx="3000">
                        <c:v>30.005000000000003</c:v>
                      </c:pt>
                      <c:pt idx="3001">
                        <c:v>30.015000000000008</c:v>
                      </c:pt>
                      <c:pt idx="3002">
                        <c:v>30.024999999999995</c:v>
                      </c:pt>
                      <c:pt idx="3003">
                        <c:v>30.035000000000004</c:v>
                      </c:pt>
                      <c:pt idx="3004">
                        <c:v>30.044999999999991</c:v>
                      </c:pt>
                      <c:pt idx="3005">
                        <c:v>30.054999999999993</c:v>
                      </c:pt>
                      <c:pt idx="3006">
                        <c:v>30.065000000000001</c:v>
                      </c:pt>
                      <c:pt idx="3007">
                        <c:v>30.075000000000006</c:v>
                      </c:pt>
                      <c:pt idx="3008">
                        <c:v>30.08499999999999</c:v>
                      </c:pt>
                      <c:pt idx="3009">
                        <c:v>30.095000000000006</c:v>
                      </c:pt>
                      <c:pt idx="3010">
                        <c:v>30.104999999999997</c:v>
                      </c:pt>
                      <c:pt idx="3011">
                        <c:v>30.114999999999995</c:v>
                      </c:pt>
                      <c:pt idx="3012">
                        <c:v>30.125000000000004</c:v>
                      </c:pt>
                      <c:pt idx="3013">
                        <c:v>30.135000000000005</c:v>
                      </c:pt>
                      <c:pt idx="3014">
                        <c:v>30.144999999999996</c:v>
                      </c:pt>
                      <c:pt idx="3015">
                        <c:v>30.155000000000001</c:v>
                      </c:pt>
                      <c:pt idx="3016">
                        <c:v>30.164999999999999</c:v>
                      </c:pt>
                      <c:pt idx="3017">
                        <c:v>30.174999999999994</c:v>
                      </c:pt>
                      <c:pt idx="3018">
                        <c:v>30.184999999999999</c:v>
                      </c:pt>
                      <c:pt idx="3019">
                        <c:v>30.195000000000007</c:v>
                      </c:pt>
                      <c:pt idx="3020">
                        <c:v>30.204999999999998</c:v>
                      </c:pt>
                      <c:pt idx="3021">
                        <c:v>30.215</c:v>
                      </c:pt>
                      <c:pt idx="3022">
                        <c:v>30.225000000000009</c:v>
                      </c:pt>
                      <c:pt idx="3023">
                        <c:v>30.234999999999996</c:v>
                      </c:pt>
                      <c:pt idx="3024">
                        <c:v>30.244999999999994</c:v>
                      </c:pt>
                      <c:pt idx="3025">
                        <c:v>30.255000000000006</c:v>
                      </c:pt>
                      <c:pt idx="3026">
                        <c:v>30.265000000000008</c:v>
                      </c:pt>
                      <c:pt idx="3027">
                        <c:v>30.274999999999995</c:v>
                      </c:pt>
                      <c:pt idx="3028">
                        <c:v>30.285000000000004</c:v>
                      </c:pt>
                      <c:pt idx="3029">
                        <c:v>30.294999999999991</c:v>
                      </c:pt>
                      <c:pt idx="3030">
                        <c:v>30.304999999999993</c:v>
                      </c:pt>
                      <c:pt idx="3031">
                        <c:v>30.315000000000001</c:v>
                      </c:pt>
                      <c:pt idx="3032">
                        <c:v>30.325000000000006</c:v>
                      </c:pt>
                      <c:pt idx="3033">
                        <c:v>30.33499999999999</c:v>
                      </c:pt>
                      <c:pt idx="3034">
                        <c:v>30.345000000000002</c:v>
                      </c:pt>
                      <c:pt idx="3035">
                        <c:v>30.354999999999997</c:v>
                      </c:pt>
                      <c:pt idx="3036">
                        <c:v>30.364999999999988</c:v>
                      </c:pt>
                      <c:pt idx="3037">
                        <c:v>30.375000000000004</c:v>
                      </c:pt>
                      <c:pt idx="3038">
                        <c:v>30.385000000000005</c:v>
                      </c:pt>
                      <c:pt idx="3039">
                        <c:v>30.394999999999996</c:v>
                      </c:pt>
                      <c:pt idx="3040">
                        <c:v>30.405000000000001</c:v>
                      </c:pt>
                      <c:pt idx="3041">
                        <c:v>30.414999999999999</c:v>
                      </c:pt>
                      <c:pt idx="3042">
                        <c:v>30.424999999999994</c:v>
                      </c:pt>
                      <c:pt idx="3043">
                        <c:v>30.434999999999999</c:v>
                      </c:pt>
                      <c:pt idx="3044">
                        <c:v>30.445000000000007</c:v>
                      </c:pt>
                      <c:pt idx="3045">
                        <c:v>30.454999999999998</c:v>
                      </c:pt>
                      <c:pt idx="3046">
                        <c:v>30.465</c:v>
                      </c:pt>
                      <c:pt idx="3047">
                        <c:v>30.475000000000009</c:v>
                      </c:pt>
                      <c:pt idx="3048">
                        <c:v>30.484999999999996</c:v>
                      </c:pt>
                      <c:pt idx="3049">
                        <c:v>30.494999999999994</c:v>
                      </c:pt>
                      <c:pt idx="3050">
                        <c:v>30.505000000000006</c:v>
                      </c:pt>
                      <c:pt idx="3051">
                        <c:v>30.515000000000008</c:v>
                      </c:pt>
                      <c:pt idx="3052">
                        <c:v>30.524999999999995</c:v>
                      </c:pt>
                      <c:pt idx="3053">
                        <c:v>30.535000000000004</c:v>
                      </c:pt>
                      <c:pt idx="3054">
                        <c:v>30.544999999999991</c:v>
                      </c:pt>
                      <c:pt idx="3055">
                        <c:v>30.554999999999993</c:v>
                      </c:pt>
                      <c:pt idx="3056">
                        <c:v>30.565000000000001</c:v>
                      </c:pt>
                      <c:pt idx="3057">
                        <c:v>30.575000000000006</c:v>
                      </c:pt>
                      <c:pt idx="3058">
                        <c:v>30.58499999999999</c:v>
                      </c:pt>
                      <c:pt idx="3059">
                        <c:v>30.595000000000002</c:v>
                      </c:pt>
                      <c:pt idx="3060">
                        <c:v>30.604999999999997</c:v>
                      </c:pt>
                      <c:pt idx="3061">
                        <c:v>30.614999999999988</c:v>
                      </c:pt>
                      <c:pt idx="3062">
                        <c:v>30.625</c:v>
                      </c:pt>
                      <c:pt idx="3063">
                        <c:v>30.635000000000005</c:v>
                      </c:pt>
                      <c:pt idx="3064">
                        <c:v>30.644999999999992</c:v>
                      </c:pt>
                      <c:pt idx="3065">
                        <c:v>30.655000000000001</c:v>
                      </c:pt>
                      <c:pt idx="3066">
                        <c:v>30.664999999999999</c:v>
                      </c:pt>
                      <c:pt idx="3067">
                        <c:v>30.674999999999994</c:v>
                      </c:pt>
                      <c:pt idx="3068">
                        <c:v>30.684999999999999</c:v>
                      </c:pt>
                      <c:pt idx="3069">
                        <c:v>30.695000000000007</c:v>
                      </c:pt>
                      <c:pt idx="3070">
                        <c:v>30.704999999999998</c:v>
                      </c:pt>
                      <c:pt idx="3071">
                        <c:v>30.715</c:v>
                      </c:pt>
                      <c:pt idx="3072">
                        <c:v>30.725000000000012</c:v>
                      </c:pt>
                      <c:pt idx="3073">
                        <c:v>30.734999999999996</c:v>
                      </c:pt>
                      <c:pt idx="3074">
                        <c:v>30.744999999999997</c:v>
                      </c:pt>
                      <c:pt idx="3075">
                        <c:v>30.755000000000006</c:v>
                      </c:pt>
                      <c:pt idx="3076">
                        <c:v>30.765000000000008</c:v>
                      </c:pt>
                      <c:pt idx="3077">
                        <c:v>30.774999999999995</c:v>
                      </c:pt>
                      <c:pt idx="3078">
                        <c:v>30.785000000000004</c:v>
                      </c:pt>
                      <c:pt idx="3079">
                        <c:v>30.794999999999991</c:v>
                      </c:pt>
                      <c:pt idx="3080">
                        <c:v>30.804999999999993</c:v>
                      </c:pt>
                      <c:pt idx="3081">
                        <c:v>30.815000000000001</c:v>
                      </c:pt>
                      <c:pt idx="3082">
                        <c:v>30.825000000000006</c:v>
                      </c:pt>
                      <c:pt idx="3083">
                        <c:v>30.83499999999999</c:v>
                      </c:pt>
                      <c:pt idx="3084">
                        <c:v>30.845000000000002</c:v>
                      </c:pt>
                      <c:pt idx="3085">
                        <c:v>30.854999999999997</c:v>
                      </c:pt>
                      <c:pt idx="3086">
                        <c:v>30.864999999999988</c:v>
                      </c:pt>
                      <c:pt idx="3087">
                        <c:v>30.875</c:v>
                      </c:pt>
                      <c:pt idx="3088">
                        <c:v>30.885000000000005</c:v>
                      </c:pt>
                      <c:pt idx="3089">
                        <c:v>30.894999999999992</c:v>
                      </c:pt>
                      <c:pt idx="3090">
                        <c:v>30.905000000000001</c:v>
                      </c:pt>
                      <c:pt idx="3091">
                        <c:v>30.914999999999999</c:v>
                      </c:pt>
                      <c:pt idx="3092">
                        <c:v>30.924999999999994</c:v>
                      </c:pt>
                      <c:pt idx="3093">
                        <c:v>30.934999999999999</c:v>
                      </c:pt>
                      <c:pt idx="3094">
                        <c:v>30.945000000000007</c:v>
                      </c:pt>
                      <c:pt idx="3095">
                        <c:v>30.954999999999998</c:v>
                      </c:pt>
                      <c:pt idx="3096">
                        <c:v>30.965</c:v>
                      </c:pt>
                      <c:pt idx="3097">
                        <c:v>30.975000000000012</c:v>
                      </c:pt>
                      <c:pt idx="3098">
                        <c:v>30.984999999999996</c:v>
                      </c:pt>
                      <c:pt idx="3099">
                        <c:v>30.994999999999997</c:v>
                      </c:pt>
                      <c:pt idx="3100">
                        <c:v>31.005000000000006</c:v>
                      </c:pt>
                      <c:pt idx="3101">
                        <c:v>31.015000000000008</c:v>
                      </c:pt>
                      <c:pt idx="3102">
                        <c:v>31.024999999999995</c:v>
                      </c:pt>
                      <c:pt idx="3103">
                        <c:v>31.035000000000004</c:v>
                      </c:pt>
                      <c:pt idx="3104">
                        <c:v>31.044999999999991</c:v>
                      </c:pt>
                      <c:pt idx="3105">
                        <c:v>31.054999999999993</c:v>
                      </c:pt>
                      <c:pt idx="3106">
                        <c:v>31.065000000000005</c:v>
                      </c:pt>
                      <c:pt idx="3107">
                        <c:v>31.075000000000006</c:v>
                      </c:pt>
                      <c:pt idx="3108">
                        <c:v>31.08499999999999</c:v>
                      </c:pt>
                      <c:pt idx="3109">
                        <c:v>31.095000000000002</c:v>
                      </c:pt>
                      <c:pt idx="3110">
                        <c:v>31.104999999999997</c:v>
                      </c:pt>
                      <c:pt idx="3111">
                        <c:v>31.114999999999988</c:v>
                      </c:pt>
                      <c:pt idx="3112">
                        <c:v>31.125</c:v>
                      </c:pt>
                      <c:pt idx="3113">
                        <c:v>31.135000000000005</c:v>
                      </c:pt>
                      <c:pt idx="3114">
                        <c:v>31.144999999999992</c:v>
                      </c:pt>
                      <c:pt idx="3115">
                        <c:v>31.154999999999998</c:v>
                      </c:pt>
                      <c:pt idx="3116">
                        <c:v>31.164999999999999</c:v>
                      </c:pt>
                      <c:pt idx="3117">
                        <c:v>31.17499999999999</c:v>
                      </c:pt>
                      <c:pt idx="3118">
                        <c:v>31.184999999999999</c:v>
                      </c:pt>
                      <c:pt idx="3119">
                        <c:v>31.195000000000007</c:v>
                      </c:pt>
                      <c:pt idx="3120">
                        <c:v>31.204999999999998</c:v>
                      </c:pt>
                      <c:pt idx="3121">
                        <c:v>31.214999999999996</c:v>
                      </c:pt>
                      <c:pt idx="3122">
                        <c:v>31.225000000000012</c:v>
                      </c:pt>
                      <c:pt idx="3123">
                        <c:v>31.234999999999996</c:v>
                      </c:pt>
                      <c:pt idx="3124">
                        <c:v>31.244999999999997</c:v>
                      </c:pt>
                      <c:pt idx="3125">
                        <c:v>31.25500000000001</c:v>
                      </c:pt>
                      <c:pt idx="3126">
                        <c:v>31.265000000000008</c:v>
                      </c:pt>
                      <c:pt idx="3127">
                        <c:v>31.275000000000002</c:v>
                      </c:pt>
                      <c:pt idx="3128">
                        <c:v>31.285000000000004</c:v>
                      </c:pt>
                      <c:pt idx="3129">
                        <c:v>31.294999999999991</c:v>
                      </c:pt>
                      <c:pt idx="3130">
                        <c:v>31.304999999999993</c:v>
                      </c:pt>
                      <c:pt idx="3131">
                        <c:v>31.315000000000005</c:v>
                      </c:pt>
                      <c:pt idx="3132">
                        <c:v>31.325000000000006</c:v>
                      </c:pt>
                      <c:pt idx="3133">
                        <c:v>31.33499999999999</c:v>
                      </c:pt>
                      <c:pt idx="3134">
                        <c:v>31.345000000000002</c:v>
                      </c:pt>
                      <c:pt idx="3135">
                        <c:v>31.354999999999997</c:v>
                      </c:pt>
                      <c:pt idx="3136">
                        <c:v>31.364999999999988</c:v>
                      </c:pt>
                      <c:pt idx="3137">
                        <c:v>31.375</c:v>
                      </c:pt>
                      <c:pt idx="3138">
                        <c:v>31.385000000000005</c:v>
                      </c:pt>
                      <c:pt idx="3139">
                        <c:v>31.394999999999992</c:v>
                      </c:pt>
                      <c:pt idx="3140">
                        <c:v>31.404999999999998</c:v>
                      </c:pt>
                      <c:pt idx="3141">
                        <c:v>31.414999999999999</c:v>
                      </c:pt>
                      <c:pt idx="3142">
                        <c:v>31.42499999999999</c:v>
                      </c:pt>
                      <c:pt idx="3143">
                        <c:v>31.434999999999999</c:v>
                      </c:pt>
                      <c:pt idx="3144">
                        <c:v>31.445000000000007</c:v>
                      </c:pt>
                      <c:pt idx="3145">
                        <c:v>31.454999999999998</c:v>
                      </c:pt>
                      <c:pt idx="3146">
                        <c:v>31.464999999999996</c:v>
                      </c:pt>
                      <c:pt idx="3147">
                        <c:v>31.475000000000012</c:v>
                      </c:pt>
                      <c:pt idx="3148">
                        <c:v>31.484999999999996</c:v>
                      </c:pt>
                      <c:pt idx="3149">
                        <c:v>31.494999999999997</c:v>
                      </c:pt>
                      <c:pt idx="3150">
                        <c:v>31.50500000000001</c:v>
                      </c:pt>
                      <c:pt idx="3151">
                        <c:v>31.515000000000008</c:v>
                      </c:pt>
                      <c:pt idx="3152">
                        <c:v>31.525000000000002</c:v>
                      </c:pt>
                      <c:pt idx="3153">
                        <c:v>31.535000000000007</c:v>
                      </c:pt>
                      <c:pt idx="3154">
                        <c:v>31.544999999999991</c:v>
                      </c:pt>
                      <c:pt idx="3155">
                        <c:v>31.555</c:v>
                      </c:pt>
                      <c:pt idx="3156">
                        <c:v>31.565000000000005</c:v>
                      </c:pt>
                      <c:pt idx="3157">
                        <c:v>31.575000000000006</c:v>
                      </c:pt>
                      <c:pt idx="3158">
                        <c:v>31.58499999999999</c:v>
                      </c:pt>
                      <c:pt idx="3159">
                        <c:v>31.595000000000002</c:v>
                      </c:pt>
                      <c:pt idx="3160">
                        <c:v>31.604999999999997</c:v>
                      </c:pt>
                      <c:pt idx="3161">
                        <c:v>31.614999999999988</c:v>
                      </c:pt>
                      <c:pt idx="3162">
                        <c:v>31.625</c:v>
                      </c:pt>
                      <c:pt idx="3163">
                        <c:v>31.635000000000005</c:v>
                      </c:pt>
                      <c:pt idx="3164">
                        <c:v>31.644999999999992</c:v>
                      </c:pt>
                      <c:pt idx="3165">
                        <c:v>31.654999999999998</c:v>
                      </c:pt>
                      <c:pt idx="3166">
                        <c:v>31.664999999999999</c:v>
                      </c:pt>
                      <c:pt idx="3167">
                        <c:v>31.67499999999999</c:v>
                      </c:pt>
                      <c:pt idx="3168">
                        <c:v>31.684999999999995</c:v>
                      </c:pt>
                      <c:pt idx="3169">
                        <c:v>31.695000000000007</c:v>
                      </c:pt>
                      <c:pt idx="3170">
                        <c:v>31.704999999999998</c:v>
                      </c:pt>
                      <c:pt idx="3171">
                        <c:v>31.714999999999996</c:v>
                      </c:pt>
                      <c:pt idx="3172">
                        <c:v>31.725000000000012</c:v>
                      </c:pt>
                      <c:pt idx="3173">
                        <c:v>31.734999999999996</c:v>
                      </c:pt>
                      <c:pt idx="3174">
                        <c:v>31.744999999999997</c:v>
                      </c:pt>
                      <c:pt idx="3175">
                        <c:v>31.75500000000001</c:v>
                      </c:pt>
                      <c:pt idx="3176">
                        <c:v>31.765000000000008</c:v>
                      </c:pt>
                      <c:pt idx="3177">
                        <c:v>31.775000000000002</c:v>
                      </c:pt>
                      <c:pt idx="3178">
                        <c:v>31.785000000000007</c:v>
                      </c:pt>
                      <c:pt idx="3179">
                        <c:v>31.794999999999991</c:v>
                      </c:pt>
                      <c:pt idx="3180">
                        <c:v>31.805</c:v>
                      </c:pt>
                      <c:pt idx="3181">
                        <c:v>31.815000000000005</c:v>
                      </c:pt>
                      <c:pt idx="3182">
                        <c:v>31.825000000000006</c:v>
                      </c:pt>
                      <c:pt idx="3183">
                        <c:v>31.83499999999999</c:v>
                      </c:pt>
                      <c:pt idx="3184">
                        <c:v>31.845000000000002</c:v>
                      </c:pt>
                      <c:pt idx="3185">
                        <c:v>31.854999999999997</c:v>
                      </c:pt>
                      <c:pt idx="3186">
                        <c:v>31.864999999999988</c:v>
                      </c:pt>
                      <c:pt idx="3187">
                        <c:v>31.875</c:v>
                      </c:pt>
                      <c:pt idx="3188">
                        <c:v>31.885000000000005</c:v>
                      </c:pt>
                      <c:pt idx="3189">
                        <c:v>31.894999999999992</c:v>
                      </c:pt>
                      <c:pt idx="3190">
                        <c:v>31.904999999999998</c:v>
                      </c:pt>
                      <c:pt idx="3191">
                        <c:v>31.914999999999999</c:v>
                      </c:pt>
                      <c:pt idx="3192">
                        <c:v>31.92499999999999</c:v>
                      </c:pt>
                      <c:pt idx="3193">
                        <c:v>31.934999999999995</c:v>
                      </c:pt>
                      <c:pt idx="3194">
                        <c:v>31.945000000000007</c:v>
                      </c:pt>
                      <c:pt idx="3195">
                        <c:v>31.954999999999998</c:v>
                      </c:pt>
                      <c:pt idx="3196">
                        <c:v>31.964999999999996</c:v>
                      </c:pt>
                      <c:pt idx="3197">
                        <c:v>31.975000000000012</c:v>
                      </c:pt>
                      <c:pt idx="3198">
                        <c:v>31.984999999999996</c:v>
                      </c:pt>
                      <c:pt idx="3199">
                        <c:v>31.994999999999997</c:v>
                      </c:pt>
                      <c:pt idx="3200">
                        <c:v>32.00500000000001</c:v>
                      </c:pt>
                      <c:pt idx="3201">
                        <c:v>32.015000000000008</c:v>
                      </c:pt>
                      <c:pt idx="3202">
                        <c:v>32.024999999999999</c:v>
                      </c:pt>
                      <c:pt idx="3203">
                        <c:v>32.035000000000011</c:v>
                      </c:pt>
                      <c:pt idx="3204">
                        <c:v>32.045000000000002</c:v>
                      </c:pt>
                      <c:pt idx="3205">
                        <c:v>32.055</c:v>
                      </c:pt>
                      <c:pt idx="3206">
                        <c:v>32.065000000000005</c:v>
                      </c:pt>
                      <c:pt idx="3207">
                        <c:v>32.07500000000001</c:v>
                      </c:pt>
                      <c:pt idx="3208">
                        <c:v>32.084999999999994</c:v>
                      </c:pt>
                      <c:pt idx="3209">
                        <c:v>32.095000000000006</c:v>
                      </c:pt>
                      <c:pt idx="3210">
                        <c:v>32.104999999999997</c:v>
                      </c:pt>
                      <c:pt idx="3211">
                        <c:v>32.114999999999988</c:v>
                      </c:pt>
                      <c:pt idx="3212">
                        <c:v>32.125</c:v>
                      </c:pt>
                      <c:pt idx="3213">
                        <c:v>32.135000000000005</c:v>
                      </c:pt>
                      <c:pt idx="3214">
                        <c:v>32.144999999999989</c:v>
                      </c:pt>
                      <c:pt idx="3215">
                        <c:v>32.154999999999994</c:v>
                      </c:pt>
                      <c:pt idx="3216">
                        <c:v>32.164999999999999</c:v>
                      </c:pt>
                      <c:pt idx="3217">
                        <c:v>32.17499999999999</c:v>
                      </c:pt>
                      <c:pt idx="3218">
                        <c:v>32.184999999999995</c:v>
                      </c:pt>
                      <c:pt idx="3219">
                        <c:v>32.195000000000007</c:v>
                      </c:pt>
                      <c:pt idx="3220">
                        <c:v>32.204999999999998</c:v>
                      </c:pt>
                      <c:pt idx="3221">
                        <c:v>32.214999999999989</c:v>
                      </c:pt>
                      <c:pt idx="3222">
                        <c:v>32.225000000000009</c:v>
                      </c:pt>
                      <c:pt idx="3223">
                        <c:v>32.234999999999999</c:v>
                      </c:pt>
                      <c:pt idx="3224">
                        <c:v>32.244999999999997</c:v>
                      </c:pt>
                      <c:pt idx="3225">
                        <c:v>32.25500000000001</c:v>
                      </c:pt>
                      <c:pt idx="3226">
                        <c:v>32.265000000000008</c:v>
                      </c:pt>
                      <c:pt idx="3227">
                        <c:v>32.274999999999999</c:v>
                      </c:pt>
                      <c:pt idx="3228">
                        <c:v>32.285000000000011</c:v>
                      </c:pt>
                      <c:pt idx="3229">
                        <c:v>32.295000000000002</c:v>
                      </c:pt>
                      <c:pt idx="3230">
                        <c:v>32.305</c:v>
                      </c:pt>
                      <c:pt idx="3231">
                        <c:v>32.315000000000005</c:v>
                      </c:pt>
                      <c:pt idx="3232">
                        <c:v>32.32500000000001</c:v>
                      </c:pt>
                      <c:pt idx="3233">
                        <c:v>32.334999999999994</c:v>
                      </c:pt>
                      <c:pt idx="3234">
                        <c:v>32.345000000000006</c:v>
                      </c:pt>
                      <c:pt idx="3235">
                        <c:v>32.354999999999997</c:v>
                      </c:pt>
                      <c:pt idx="3236">
                        <c:v>32.364999999999988</c:v>
                      </c:pt>
                      <c:pt idx="3237">
                        <c:v>32.375</c:v>
                      </c:pt>
                      <c:pt idx="3238">
                        <c:v>32.385000000000005</c:v>
                      </c:pt>
                      <c:pt idx="3239">
                        <c:v>32.394999999999989</c:v>
                      </c:pt>
                      <c:pt idx="3240">
                        <c:v>32.404999999999994</c:v>
                      </c:pt>
                      <c:pt idx="3241">
                        <c:v>32.414999999999999</c:v>
                      </c:pt>
                      <c:pt idx="3242">
                        <c:v>32.42499999999999</c:v>
                      </c:pt>
                      <c:pt idx="3243">
                        <c:v>32.434999999999995</c:v>
                      </c:pt>
                      <c:pt idx="3244">
                        <c:v>32.445000000000007</c:v>
                      </c:pt>
                      <c:pt idx="3245">
                        <c:v>32.454999999999998</c:v>
                      </c:pt>
                      <c:pt idx="3246">
                        <c:v>32.464999999999989</c:v>
                      </c:pt>
                      <c:pt idx="3247">
                        <c:v>32.475000000000009</c:v>
                      </c:pt>
                      <c:pt idx="3248">
                        <c:v>32.484999999999999</c:v>
                      </c:pt>
                      <c:pt idx="3249">
                        <c:v>32.494999999999997</c:v>
                      </c:pt>
                      <c:pt idx="3250">
                        <c:v>32.50500000000001</c:v>
                      </c:pt>
                      <c:pt idx="3251">
                        <c:v>32.515000000000008</c:v>
                      </c:pt>
                      <c:pt idx="3252">
                        <c:v>32.524999999999999</c:v>
                      </c:pt>
                      <c:pt idx="3253">
                        <c:v>32.535000000000011</c:v>
                      </c:pt>
                      <c:pt idx="3254">
                        <c:v>32.544999999999995</c:v>
                      </c:pt>
                      <c:pt idx="3255">
                        <c:v>32.555</c:v>
                      </c:pt>
                      <c:pt idx="3256">
                        <c:v>32.565000000000005</c:v>
                      </c:pt>
                      <c:pt idx="3257">
                        <c:v>32.57500000000001</c:v>
                      </c:pt>
                      <c:pt idx="3258">
                        <c:v>32.584999999999994</c:v>
                      </c:pt>
                      <c:pt idx="3259">
                        <c:v>32.595000000000006</c:v>
                      </c:pt>
                      <c:pt idx="3260">
                        <c:v>32.604999999999997</c:v>
                      </c:pt>
                      <c:pt idx="3261">
                        <c:v>32.614999999999995</c:v>
                      </c:pt>
                      <c:pt idx="3262">
                        <c:v>32.625</c:v>
                      </c:pt>
                      <c:pt idx="3263">
                        <c:v>32.635000000000005</c:v>
                      </c:pt>
                      <c:pt idx="3264">
                        <c:v>32.644999999999989</c:v>
                      </c:pt>
                      <c:pt idx="3265">
                        <c:v>32.654999999999994</c:v>
                      </c:pt>
                      <c:pt idx="3266">
                        <c:v>32.664999999999999</c:v>
                      </c:pt>
                      <c:pt idx="3267">
                        <c:v>32.67499999999999</c:v>
                      </c:pt>
                      <c:pt idx="3268">
                        <c:v>32.684999999999995</c:v>
                      </c:pt>
                      <c:pt idx="3269">
                        <c:v>32.695000000000007</c:v>
                      </c:pt>
                      <c:pt idx="3270">
                        <c:v>32.704999999999998</c:v>
                      </c:pt>
                      <c:pt idx="3271">
                        <c:v>32.714999999999989</c:v>
                      </c:pt>
                      <c:pt idx="3272">
                        <c:v>32.725000000000001</c:v>
                      </c:pt>
                      <c:pt idx="3273">
                        <c:v>32.734999999999999</c:v>
                      </c:pt>
                      <c:pt idx="3274">
                        <c:v>32.74499999999999</c:v>
                      </c:pt>
                      <c:pt idx="3275">
                        <c:v>32.75500000000001</c:v>
                      </c:pt>
                      <c:pt idx="3276">
                        <c:v>32.765000000000008</c:v>
                      </c:pt>
                      <c:pt idx="3277">
                        <c:v>32.774999999999999</c:v>
                      </c:pt>
                      <c:pt idx="3278">
                        <c:v>32.785000000000011</c:v>
                      </c:pt>
                      <c:pt idx="3279">
                        <c:v>32.794999999999995</c:v>
                      </c:pt>
                      <c:pt idx="3280">
                        <c:v>32.805</c:v>
                      </c:pt>
                      <c:pt idx="3281">
                        <c:v>32.815000000000005</c:v>
                      </c:pt>
                      <c:pt idx="3282">
                        <c:v>32.82500000000001</c:v>
                      </c:pt>
                      <c:pt idx="3283">
                        <c:v>32.834999999999994</c:v>
                      </c:pt>
                      <c:pt idx="3284">
                        <c:v>32.845000000000006</c:v>
                      </c:pt>
                      <c:pt idx="3285">
                        <c:v>32.854999999999997</c:v>
                      </c:pt>
                      <c:pt idx="3286">
                        <c:v>32.864999999999995</c:v>
                      </c:pt>
                      <c:pt idx="3287">
                        <c:v>32.875</c:v>
                      </c:pt>
                      <c:pt idx="3288">
                        <c:v>32.885000000000005</c:v>
                      </c:pt>
                      <c:pt idx="3289">
                        <c:v>32.894999999999989</c:v>
                      </c:pt>
                      <c:pt idx="3290">
                        <c:v>32.904999999999994</c:v>
                      </c:pt>
                      <c:pt idx="3291">
                        <c:v>32.914999999999999</c:v>
                      </c:pt>
                      <c:pt idx="3292">
                        <c:v>32.92499999999999</c:v>
                      </c:pt>
                      <c:pt idx="3293">
                        <c:v>32.934999999999995</c:v>
                      </c:pt>
                      <c:pt idx="3294">
                        <c:v>32.945000000000007</c:v>
                      </c:pt>
                      <c:pt idx="3295">
                        <c:v>32.954999999999998</c:v>
                      </c:pt>
                      <c:pt idx="3296">
                        <c:v>32.964999999999989</c:v>
                      </c:pt>
                      <c:pt idx="3297">
                        <c:v>32.975000000000001</c:v>
                      </c:pt>
                      <c:pt idx="3298">
                        <c:v>32.984999999999999</c:v>
                      </c:pt>
                      <c:pt idx="3299">
                        <c:v>32.99499999999999</c:v>
                      </c:pt>
                      <c:pt idx="3300">
                        <c:v>33.00500000000001</c:v>
                      </c:pt>
                      <c:pt idx="3301">
                        <c:v>33.015000000000008</c:v>
                      </c:pt>
                      <c:pt idx="3302">
                        <c:v>33.024999999999999</c:v>
                      </c:pt>
                      <c:pt idx="3303">
                        <c:v>33.035000000000011</c:v>
                      </c:pt>
                      <c:pt idx="3304">
                        <c:v>33.044999999999995</c:v>
                      </c:pt>
                      <c:pt idx="3305">
                        <c:v>33.055</c:v>
                      </c:pt>
                      <c:pt idx="3306">
                        <c:v>33.065000000000012</c:v>
                      </c:pt>
                      <c:pt idx="3307">
                        <c:v>33.07500000000001</c:v>
                      </c:pt>
                      <c:pt idx="3308">
                        <c:v>33.084999999999994</c:v>
                      </c:pt>
                      <c:pt idx="3309">
                        <c:v>33.095000000000006</c:v>
                      </c:pt>
                      <c:pt idx="3310">
                        <c:v>33.104999999999997</c:v>
                      </c:pt>
                      <c:pt idx="3311">
                        <c:v>33.114999999999995</c:v>
                      </c:pt>
                      <c:pt idx="3312">
                        <c:v>33.125000000000007</c:v>
                      </c:pt>
                      <c:pt idx="3313">
                        <c:v>33.135000000000005</c:v>
                      </c:pt>
                      <c:pt idx="3314">
                        <c:v>33.144999999999996</c:v>
                      </c:pt>
                      <c:pt idx="3315">
                        <c:v>33.154999999999994</c:v>
                      </c:pt>
                      <c:pt idx="3316">
                        <c:v>33.164999999999999</c:v>
                      </c:pt>
                      <c:pt idx="3317">
                        <c:v>33.17499999999999</c:v>
                      </c:pt>
                      <c:pt idx="3318">
                        <c:v>33.184999999999995</c:v>
                      </c:pt>
                      <c:pt idx="3319">
                        <c:v>33.195000000000007</c:v>
                      </c:pt>
                      <c:pt idx="3320">
                        <c:v>33.204999999999998</c:v>
                      </c:pt>
                      <c:pt idx="3321">
                        <c:v>33.214999999999989</c:v>
                      </c:pt>
                      <c:pt idx="3322">
                        <c:v>33.225000000000001</c:v>
                      </c:pt>
                      <c:pt idx="3323">
                        <c:v>33.234999999999985</c:v>
                      </c:pt>
                      <c:pt idx="3324">
                        <c:v>33.24499999999999</c:v>
                      </c:pt>
                      <c:pt idx="3325">
                        <c:v>33.255000000000003</c:v>
                      </c:pt>
                      <c:pt idx="3326">
                        <c:v>33.265000000000008</c:v>
                      </c:pt>
                      <c:pt idx="3327">
                        <c:v>33.274999999999999</c:v>
                      </c:pt>
                      <c:pt idx="3328">
                        <c:v>33.285000000000011</c:v>
                      </c:pt>
                      <c:pt idx="3329">
                        <c:v>33.294999999999995</c:v>
                      </c:pt>
                      <c:pt idx="3330">
                        <c:v>33.305</c:v>
                      </c:pt>
                      <c:pt idx="3331">
                        <c:v>33.315000000000012</c:v>
                      </c:pt>
                      <c:pt idx="3332">
                        <c:v>33.32500000000001</c:v>
                      </c:pt>
                      <c:pt idx="3333">
                        <c:v>33.334999999999994</c:v>
                      </c:pt>
                      <c:pt idx="3334">
                        <c:v>33.345000000000006</c:v>
                      </c:pt>
                      <c:pt idx="3335">
                        <c:v>33.354999999999997</c:v>
                      </c:pt>
                      <c:pt idx="3336">
                        <c:v>33.364999999999995</c:v>
                      </c:pt>
                      <c:pt idx="3337">
                        <c:v>33.375000000000007</c:v>
                      </c:pt>
                      <c:pt idx="3338">
                        <c:v>33.385000000000005</c:v>
                      </c:pt>
                      <c:pt idx="3339">
                        <c:v>33.394999999999996</c:v>
                      </c:pt>
                      <c:pt idx="3340">
                        <c:v>33.404999999999994</c:v>
                      </c:pt>
                      <c:pt idx="3341">
                        <c:v>33.414999999999999</c:v>
                      </c:pt>
                      <c:pt idx="3342">
                        <c:v>33.42499999999999</c:v>
                      </c:pt>
                      <c:pt idx="3343">
                        <c:v>33.434999999999995</c:v>
                      </c:pt>
                      <c:pt idx="3344">
                        <c:v>33.445000000000007</c:v>
                      </c:pt>
                      <c:pt idx="3345">
                        <c:v>33.454999999999998</c:v>
                      </c:pt>
                      <c:pt idx="3346">
                        <c:v>33.464999999999989</c:v>
                      </c:pt>
                      <c:pt idx="3347">
                        <c:v>33.475000000000001</c:v>
                      </c:pt>
                      <c:pt idx="3348">
                        <c:v>33.484999999999985</c:v>
                      </c:pt>
                      <c:pt idx="3349">
                        <c:v>33.49499999999999</c:v>
                      </c:pt>
                      <c:pt idx="3350">
                        <c:v>33.505000000000003</c:v>
                      </c:pt>
                      <c:pt idx="3351">
                        <c:v>33.515000000000008</c:v>
                      </c:pt>
                      <c:pt idx="3352">
                        <c:v>33.524999999999999</c:v>
                      </c:pt>
                      <c:pt idx="3353">
                        <c:v>33.535000000000011</c:v>
                      </c:pt>
                      <c:pt idx="3354">
                        <c:v>33.544999999999995</c:v>
                      </c:pt>
                      <c:pt idx="3355">
                        <c:v>33.555</c:v>
                      </c:pt>
                      <c:pt idx="3356">
                        <c:v>33.565000000000012</c:v>
                      </c:pt>
                      <c:pt idx="3357">
                        <c:v>33.57500000000001</c:v>
                      </c:pt>
                      <c:pt idx="3358">
                        <c:v>33.584999999999994</c:v>
                      </c:pt>
                      <c:pt idx="3359">
                        <c:v>33.595000000000006</c:v>
                      </c:pt>
                      <c:pt idx="3360">
                        <c:v>33.604999999999997</c:v>
                      </c:pt>
                      <c:pt idx="3361">
                        <c:v>33.614999999999995</c:v>
                      </c:pt>
                      <c:pt idx="3362">
                        <c:v>33.625000000000007</c:v>
                      </c:pt>
                      <c:pt idx="3363">
                        <c:v>33.635000000000005</c:v>
                      </c:pt>
                      <c:pt idx="3364">
                        <c:v>33.644999999999996</c:v>
                      </c:pt>
                      <c:pt idx="3365">
                        <c:v>33.655000000000001</c:v>
                      </c:pt>
                      <c:pt idx="3366">
                        <c:v>33.664999999999999</c:v>
                      </c:pt>
                      <c:pt idx="3367">
                        <c:v>33.67499999999999</c:v>
                      </c:pt>
                      <c:pt idx="3368">
                        <c:v>33.684999999999995</c:v>
                      </c:pt>
                      <c:pt idx="3369">
                        <c:v>33.695000000000007</c:v>
                      </c:pt>
                      <c:pt idx="3370">
                        <c:v>33.704999999999998</c:v>
                      </c:pt>
                      <c:pt idx="3371">
                        <c:v>33.714999999999989</c:v>
                      </c:pt>
                      <c:pt idx="3372">
                        <c:v>33.725000000000001</c:v>
                      </c:pt>
                      <c:pt idx="3373">
                        <c:v>33.734999999999985</c:v>
                      </c:pt>
                      <c:pt idx="3374">
                        <c:v>33.74499999999999</c:v>
                      </c:pt>
                      <c:pt idx="3375">
                        <c:v>33.755000000000003</c:v>
                      </c:pt>
                      <c:pt idx="3376">
                        <c:v>33.765000000000008</c:v>
                      </c:pt>
                      <c:pt idx="3377">
                        <c:v>33.774999999999999</c:v>
                      </c:pt>
                      <c:pt idx="3378">
                        <c:v>33.785000000000004</c:v>
                      </c:pt>
                      <c:pt idx="3379">
                        <c:v>33.794999999999995</c:v>
                      </c:pt>
                      <c:pt idx="3380">
                        <c:v>33.804999999999993</c:v>
                      </c:pt>
                      <c:pt idx="3381">
                        <c:v>33.815000000000012</c:v>
                      </c:pt>
                      <c:pt idx="3382">
                        <c:v>33.82500000000001</c:v>
                      </c:pt>
                      <c:pt idx="3383">
                        <c:v>33.834999999999994</c:v>
                      </c:pt>
                      <c:pt idx="3384">
                        <c:v>33.845000000000006</c:v>
                      </c:pt>
                      <c:pt idx="3385">
                        <c:v>33.854999999999997</c:v>
                      </c:pt>
                      <c:pt idx="3386">
                        <c:v>33.864999999999995</c:v>
                      </c:pt>
                      <c:pt idx="3387">
                        <c:v>33.875000000000007</c:v>
                      </c:pt>
                      <c:pt idx="3388">
                        <c:v>33.885000000000005</c:v>
                      </c:pt>
                      <c:pt idx="3389">
                        <c:v>33.894999999999996</c:v>
                      </c:pt>
                      <c:pt idx="3390">
                        <c:v>33.905000000000001</c:v>
                      </c:pt>
                      <c:pt idx="3391">
                        <c:v>33.914999999999999</c:v>
                      </c:pt>
                      <c:pt idx="3392">
                        <c:v>33.92499999999999</c:v>
                      </c:pt>
                      <c:pt idx="3393">
                        <c:v>33.934999999999995</c:v>
                      </c:pt>
                      <c:pt idx="3394">
                        <c:v>33.945000000000007</c:v>
                      </c:pt>
                      <c:pt idx="3395">
                        <c:v>33.954999999999998</c:v>
                      </c:pt>
                      <c:pt idx="3396">
                        <c:v>33.964999999999989</c:v>
                      </c:pt>
                      <c:pt idx="3397">
                        <c:v>33.975000000000001</c:v>
                      </c:pt>
                      <c:pt idx="3398">
                        <c:v>33.984999999999985</c:v>
                      </c:pt>
                      <c:pt idx="3399">
                        <c:v>33.99499999999999</c:v>
                      </c:pt>
                      <c:pt idx="3400">
                        <c:v>34.005000000000003</c:v>
                      </c:pt>
                      <c:pt idx="3401">
                        <c:v>34.015000000000008</c:v>
                      </c:pt>
                      <c:pt idx="3402">
                        <c:v>34.024999999999999</c:v>
                      </c:pt>
                      <c:pt idx="3403">
                        <c:v>34.035000000000004</c:v>
                      </c:pt>
                      <c:pt idx="3404">
                        <c:v>34.044999999999995</c:v>
                      </c:pt>
                      <c:pt idx="3405">
                        <c:v>34.054999999999993</c:v>
                      </c:pt>
                      <c:pt idx="3406">
                        <c:v>34.065000000000012</c:v>
                      </c:pt>
                      <c:pt idx="3407">
                        <c:v>34.07500000000001</c:v>
                      </c:pt>
                      <c:pt idx="3408">
                        <c:v>34.084999999999994</c:v>
                      </c:pt>
                      <c:pt idx="3409">
                        <c:v>34.095000000000006</c:v>
                      </c:pt>
                      <c:pt idx="3410">
                        <c:v>34.104999999999997</c:v>
                      </c:pt>
                      <c:pt idx="3411">
                        <c:v>34.114999999999995</c:v>
                      </c:pt>
                      <c:pt idx="3412">
                        <c:v>34.125000000000007</c:v>
                      </c:pt>
                      <c:pt idx="3413">
                        <c:v>34.135000000000005</c:v>
                      </c:pt>
                      <c:pt idx="3414">
                        <c:v>34.144999999999996</c:v>
                      </c:pt>
                      <c:pt idx="3415">
                        <c:v>34.155000000000001</c:v>
                      </c:pt>
                      <c:pt idx="3416">
                        <c:v>34.164999999999999</c:v>
                      </c:pt>
                      <c:pt idx="3417">
                        <c:v>34.174999999999997</c:v>
                      </c:pt>
                      <c:pt idx="3418">
                        <c:v>34.185000000000002</c:v>
                      </c:pt>
                      <c:pt idx="3419">
                        <c:v>34.195000000000007</c:v>
                      </c:pt>
                      <c:pt idx="3420">
                        <c:v>34.204999999999998</c:v>
                      </c:pt>
                      <c:pt idx="3421">
                        <c:v>34.214999999999989</c:v>
                      </c:pt>
                      <c:pt idx="3422">
                        <c:v>34.225000000000001</c:v>
                      </c:pt>
                      <c:pt idx="3423">
                        <c:v>34.234999999999985</c:v>
                      </c:pt>
                      <c:pt idx="3424">
                        <c:v>34.24499999999999</c:v>
                      </c:pt>
                      <c:pt idx="3425">
                        <c:v>34.255000000000003</c:v>
                      </c:pt>
                      <c:pt idx="3426">
                        <c:v>34.265000000000008</c:v>
                      </c:pt>
                      <c:pt idx="3427">
                        <c:v>34.274999999999991</c:v>
                      </c:pt>
                      <c:pt idx="3428">
                        <c:v>34.285000000000004</c:v>
                      </c:pt>
                      <c:pt idx="3429">
                        <c:v>34.294999999999995</c:v>
                      </c:pt>
                      <c:pt idx="3430">
                        <c:v>34.304999999999993</c:v>
                      </c:pt>
                      <c:pt idx="3431">
                        <c:v>34.315000000000005</c:v>
                      </c:pt>
                      <c:pt idx="3432">
                        <c:v>34.32500000000001</c:v>
                      </c:pt>
                      <c:pt idx="3433">
                        <c:v>34.334999999999994</c:v>
                      </c:pt>
                      <c:pt idx="3434">
                        <c:v>34.345000000000006</c:v>
                      </c:pt>
                      <c:pt idx="3435">
                        <c:v>34.354999999999997</c:v>
                      </c:pt>
                      <c:pt idx="3436">
                        <c:v>34.364999999999995</c:v>
                      </c:pt>
                      <c:pt idx="3437">
                        <c:v>34.375000000000007</c:v>
                      </c:pt>
                      <c:pt idx="3438">
                        <c:v>34.385000000000005</c:v>
                      </c:pt>
                      <c:pt idx="3439">
                        <c:v>34.394999999999996</c:v>
                      </c:pt>
                      <c:pt idx="3440">
                        <c:v>34.405000000000001</c:v>
                      </c:pt>
                      <c:pt idx="3441">
                        <c:v>34.414999999999999</c:v>
                      </c:pt>
                      <c:pt idx="3442">
                        <c:v>34.424999999999997</c:v>
                      </c:pt>
                      <c:pt idx="3443">
                        <c:v>34.435000000000002</c:v>
                      </c:pt>
                      <c:pt idx="3444">
                        <c:v>34.445000000000007</c:v>
                      </c:pt>
                      <c:pt idx="3445">
                        <c:v>34.454999999999998</c:v>
                      </c:pt>
                      <c:pt idx="3446">
                        <c:v>34.464999999999989</c:v>
                      </c:pt>
                      <c:pt idx="3447">
                        <c:v>34.475000000000001</c:v>
                      </c:pt>
                      <c:pt idx="3448">
                        <c:v>34.484999999999985</c:v>
                      </c:pt>
                      <c:pt idx="3449">
                        <c:v>34.49499999999999</c:v>
                      </c:pt>
                      <c:pt idx="3450">
                        <c:v>34.505000000000003</c:v>
                      </c:pt>
                      <c:pt idx="3451">
                        <c:v>34.515000000000008</c:v>
                      </c:pt>
                      <c:pt idx="3452">
                        <c:v>34.524999999999991</c:v>
                      </c:pt>
                      <c:pt idx="3453">
                        <c:v>34.535000000000004</c:v>
                      </c:pt>
                      <c:pt idx="3454">
                        <c:v>34.544999999999995</c:v>
                      </c:pt>
                      <c:pt idx="3455">
                        <c:v>34.554999999999993</c:v>
                      </c:pt>
                      <c:pt idx="3456">
                        <c:v>34.565000000000005</c:v>
                      </c:pt>
                      <c:pt idx="3457">
                        <c:v>34.57500000000001</c:v>
                      </c:pt>
                      <c:pt idx="3458">
                        <c:v>34.584999999999994</c:v>
                      </c:pt>
                      <c:pt idx="3459">
                        <c:v>34.595000000000006</c:v>
                      </c:pt>
                      <c:pt idx="3460">
                        <c:v>34.604999999999997</c:v>
                      </c:pt>
                      <c:pt idx="3461">
                        <c:v>34.614999999999995</c:v>
                      </c:pt>
                      <c:pt idx="3462">
                        <c:v>34.625000000000007</c:v>
                      </c:pt>
                      <c:pt idx="3463">
                        <c:v>34.635000000000005</c:v>
                      </c:pt>
                      <c:pt idx="3464">
                        <c:v>34.644999999999996</c:v>
                      </c:pt>
                      <c:pt idx="3465">
                        <c:v>34.655000000000001</c:v>
                      </c:pt>
                      <c:pt idx="3466">
                        <c:v>34.664999999999999</c:v>
                      </c:pt>
                      <c:pt idx="3467">
                        <c:v>34.674999999999997</c:v>
                      </c:pt>
                      <c:pt idx="3468">
                        <c:v>34.685000000000002</c:v>
                      </c:pt>
                      <c:pt idx="3469">
                        <c:v>34.695000000000007</c:v>
                      </c:pt>
                      <c:pt idx="3470">
                        <c:v>34.704999999999998</c:v>
                      </c:pt>
                      <c:pt idx="3471">
                        <c:v>34.714999999999996</c:v>
                      </c:pt>
                      <c:pt idx="3472">
                        <c:v>34.725000000000001</c:v>
                      </c:pt>
                      <c:pt idx="3473">
                        <c:v>34.734999999999999</c:v>
                      </c:pt>
                      <c:pt idx="3474">
                        <c:v>34.74499999999999</c:v>
                      </c:pt>
                      <c:pt idx="3475">
                        <c:v>34.755000000000003</c:v>
                      </c:pt>
                      <c:pt idx="3476">
                        <c:v>34.765000000000008</c:v>
                      </c:pt>
                      <c:pt idx="3477">
                        <c:v>34.774999999999991</c:v>
                      </c:pt>
                      <c:pt idx="3478">
                        <c:v>34.785000000000004</c:v>
                      </c:pt>
                      <c:pt idx="3479">
                        <c:v>34.794999999999995</c:v>
                      </c:pt>
                      <c:pt idx="3480">
                        <c:v>34.804999999999993</c:v>
                      </c:pt>
                      <c:pt idx="3481">
                        <c:v>34.815000000000005</c:v>
                      </c:pt>
                      <c:pt idx="3482">
                        <c:v>34.82500000000001</c:v>
                      </c:pt>
                      <c:pt idx="3483">
                        <c:v>34.834999999999994</c:v>
                      </c:pt>
                      <c:pt idx="3484">
                        <c:v>34.845000000000006</c:v>
                      </c:pt>
                      <c:pt idx="3485">
                        <c:v>34.854999999999997</c:v>
                      </c:pt>
                      <c:pt idx="3486">
                        <c:v>34.864999999999988</c:v>
                      </c:pt>
                      <c:pt idx="3487">
                        <c:v>34.875000000000007</c:v>
                      </c:pt>
                      <c:pt idx="3488">
                        <c:v>34.885000000000005</c:v>
                      </c:pt>
                      <c:pt idx="3489">
                        <c:v>34.894999999999996</c:v>
                      </c:pt>
                      <c:pt idx="3490">
                        <c:v>34.905000000000001</c:v>
                      </c:pt>
                      <c:pt idx="3491">
                        <c:v>34.914999999999999</c:v>
                      </c:pt>
                      <c:pt idx="3492">
                        <c:v>34.924999999999997</c:v>
                      </c:pt>
                      <c:pt idx="3493">
                        <c:v>34.935000000000002</c:v>
                      </c:pt>
                      <c:pt idx="3494">
                        <c:v>34.945000000000007</c:v>
                      </c:pt>
                      <c:pt idx="3495">
                        <c:v>34.954999999999998</c:v>
                      </c:pt>
                      <c:pt idx="3496">
                        <c:v>34.964999999999996</c:v>
                      </c:pt>
                      <c:pt idx="3497">
                        <c:v>34.975000000000001</c:v>
                      </c:pt>
                      <c:pt idx="3498">
                        <c:v>34.984999999999999</c:v>
                      </c:pt>
                      <c:pt idx="3499">
                        <c:v>34.99499999999999</c:v>
                      </c:pt>
                      <c:pt idx="3500">
                        <c:v>35.005000000000003</c:v>
                      </c:pt>
                      <c:pt idx="3501">
                        <c:v>35.015000000000008</c:v>
                      </c:pt>
                      <c:pt idx="3502">
                        <c:v>35.024999999999991</c:v>
                      </c:pt>
                      <c:pt idx="3503">
                        <c:v>35.035000000000004</c:v>
                      </c:pt>
                      <c:pt idx="3504">
                        <c:v>35.044999999999995</c:v>
                      </c:pt>
                      <c:pt idx="3505">
                        <c:v>35.054999999999993</c:v>
                      </c:pt>
                      <c:pt idx="3506">
                        <c:v>35.065000000000005</c:v>
                      </c:pt>
                      <c:pt idx="3507">
                        <c:v>35.07500000000001</c:v>
                      </c:pt>
                      <c:pt idx="3508">
                        <c:v>35.084999999999994</c:v>
                      </c:pt>
                      <c:pt idx="3509">
                        <c:v>35.095000000000006</c:v>
                      </c:pt>
                      <c:pt idx="3510">
                        <c:v>35.104999999999997</c:v>
                      </c:pt>
                      <c:pt idx="3511">
                        <c:v>35.114999999999988</c:v>
                      </c:pt>
                      <c:pt idx="3512">
                        <c:v>35.125000000000007</c:v>
                      </c:pt>
                      <c:pt idx="3513">
                        <c:v>35.135000000000005</c:v>
                      </c:pt>
                      <c:pt idx="3514">
                        <c:v>35.144999999999996</c:v>
                      </c:pt>
                      <c:pt idx="3515">
                        <c:v>35.155000000000001</c:v>
                      </c:pt>
                      <c:pt idx="3516">
                        <c:v>35.164999999999999</c:v>
                      </c:pt>
                      <c:pt idx="3517">
                        <c:v>35.174999999999997</c:v>
                      </c:pt>
                      <c:pt idx="3518">
                        <c:v>35.185000000000002</c:v>
                      </c:pt>
                      <c:pt idx="3519">
                        <c:v>35.195000000000007</c:v>
                      </c:pt>
                      <c:pt idx="3520">
                        <c:v>35.204999999999998</c:v>
                      </c:pt>
                      <c:pt idx="3521">
                        <c:v>35.214999999999996</c:v>
                      </c:pt>
                      <c:pt idx="3522">
                        <c:v>35.225000000000001</c:v>
                      </c:pt>
                      <c:pt idx="3523">
                        <c:v>35.234999999999999</c:v>
                      </c:pt>
                      <c:pt idx="3524">
                        <c:v>35.24499999999999</c:v>
                      </c:pt>
                      <c:pt idx="3525">
                        <c:v>35.255000000000003</c:v>
                      </c:pt>
                      <c:pt idx="3526">
                        <c:v>35.265000000000008</c:v>
                      </c:pt>
                      <c:pt idx="3527">
                        <c:v>35.274999999999991</c:v>
                      </c:pt>
                      <c:pt idx="3528">
                        <c:v>35.285000000000004</c:v>
                      </c:pt>
                      <c:pt idx="3529">
                        <c:v>35.294999999999995</c:v>
                      </c:pt>
                      <c:pt idx="3530">
                        <c:v>35.304999999999993</c:v>
                      </c:pt>
                      <c:pt idx="3531">
                        <c:v>35.314999999999998</c:v>
                      </c:pt>
                      <c:pt idx="3532">
                        <c:v>35.32500000000001</c:v>
                      </c:pt>
                      <c:pt idx="3533">
                        <c:v>35.334999999999994</c:v>
                      </c:pt>
                      <c:pt idx="3534">
                        <c:v>35.345000000000006</c:v>
                      </c:pt>
                      <c:pt idx="3535">
                        <c:v>35.354999999999997</c:v>
                      </c:pt>
                      <c:pt idx="3536">
                        <c:v>35.364999999999988</c:v>
                      </c:pt>
                      <c:pt idx="3537">
                        <c:v>35.375000000000007</c:v>
                      </c:pt>
                      <c:pt idx="3538">
                        <c:v>35.385000000000012</c:v>
                      </c:pt>
                      <c:pt idx="3539">
                        <c:v>35.394999999999989</c:v>
                      </c:pt>
                      <c:pt idx="3540">
                        <c:v>35.405000000000001</c:v>
                      </c:pt>
                      <c:pt idx="3541">
                        <c:v>35.414999999999999</c:v>
                      </c:pt>
                      <c:pt idx="3542">
                        <c:v>35.424999999999997</c:v>
                      </c:pt>
                      <c:pt idx="3543">
                        <c:v>35.435000000000002</c:v>
                      </c:pt>
                      <c:pt idx="3544">
                        <c:v>35.445000000000007</c:v>
                      </c:pt>
                      <c:pt idx="3545">
                        <c:v>35.454999999999998</c:v>
                      </c:pt>
                      <c:pt idx="3546">
                        <c:v>35.464999999999996</c:v>
                      </c:pt>
                      <c:pt idx="3547">
                        <c:v>35.475000000000009</c:v>
                      </c:pt>
                      <c:pt idx="3548">
                        <c:v>35.484999999999999</c:v>
                      </c:pt>
                      <c:pt idx="3549">
                        <c:v>35.494999999999997</c:v>
                      </c:pt>
                      <c:pt idx="3550">
                        <c:v>35.505000000000003</c:v>
                      </c:pt>
                      <c:pt idx="3551">
                        <c:v>35.515000000000008</c:v>
                      </c:pt>
                      <c:pt idx="3552">
                        <c:v>35.524999999999991</c:v>
                      </c:pt>
                      <c:pt idx="3553">
                        <c:v>35.535000000000004</c:v>
                      </c:pt>
                      <c:pt idx="3554">
                        <c:v>35.544999999999995</c:v>
                      </c:pt>
                      <c:pt idx="3555">
                        <c:v>35.554999999999993</c:v>
                      </c:pt>
                      <c:pt idx="3556">
                        <c:v>35.564999999999998</c:v>
                      </c:pt>
                      <c:pt idx="3557">
                        <c:v>35.57500000000001</c:v>
                      </c:pt>
                      <c:pt idx="3558">
                        <c:v>35.584999999999994</c:v>
                      </c:pt>
                      <c:pt idx="3559">
                        <c:v>35.595000000000006</c:v>
                      </c:pt>
                      <c:pt idx="3560">
                        <c:v>35.604999999999997</c:v>
                      </c:pt>
                      <c:pt idx="3561">
                        <c:v>35.614999999999988</c:v>
                      </c:pt>
                      <c:pt idx="3562">
                        <c:v>35.625000000000007</c:v>
                      </c:pt>
                      <c:pt idx="3563">
                        <c:v>35.635000000000012</c:v>
                      </c:pt>
                      <c:pt idx="3564">
                        <c:v>35.644999999999989</c:v>
                      </c:pt>
                      <c:pt idx="3565">
                        <c:v>35.655000000000001</c:v>
                      </c:pt>
                      <c:pt idx="3566">
                        <c:v>35.664999999999999</c:v>
                      </c:pt>
                      <c:pt idx="3567">
                        <c:v>35.674999999999997</c:v>
                      </c:pt>
                      <c:pt idx="3568">
                        <c:v>35.685000000000002</c:v>
                      </c:pt>
                      <c:pt idx="3569">
                        <c:v>35.695000000000007</c:v>
                      </c:pt>
                      <c:pt idx="3570">
                        <c:v>35.704999999999998</c:v>
                      </c:pt>
                      <c:pt idx="3571">
                        <c:v>35.714999999999996</c:v>
                      </c:pt>
                      <c:pt idx="3572">
                        <c:v>35.725000000000009</c:v>
                      </c:pt>
                      <c:pt idx="3573">
                        <c:v>35.734999999999999</c:v>
                      </c:pt>
                      <c:pt idx="3574">
                        <c:v>35.744999999999997</c:v>
                      </c:pt>
                      <c:pt idx="3575">
                        <c:v>35.755000000000003</c:v>
                      </c:pt>
                      <c:pt idx="3576">
                        <c:v>35.765000000000008</c:v>
                      </c:pt>
                      <c:pt idx="3577">
                        <c:v>35.774999999999991</c:v>
                      </c:pt>
                      <c:pt idx="3578">
                        <c:v>35.785000000000004</c:v>
                      </c:pt>
                      <c:pt idx="3579">
                        <c:v>35.794999999999995</c:v>
                      </c:pt>
                      <c:pt idx="3580">
                        <c:v>35.804999999999993</c:v>
                      </c:pt>
                      <c:pt idx="3581">
                        <c:v>35.814999999999998</c:v>
                      </c:pt>
                      <c:pt idx="3582">
                        <c:v>35.82500000000001</c:v>
                      </c:pt>
                      <c:pt idx="3583">
                        <c:v>35.834999999999994</c:v>
                      </c:pt>
                      <c:pt idx="3584">
                        <c:v>35.845000000000006</c:v>
                      </c:pt>
                      <c:pt idx="3585">
                        <c:v>35.854999999999997</c:v>
                      </c:pt>
                      <c:pt idx="3586">
                        <c:v>35.864999999999988</c:v>
                      </c:pt>
                      <c:pt idx="3587">
                        <c:v>35.875000000000007</c:v>
                      </c:pt>
                      <c:pt idx="3588">
                        <c:v>35.885000000000012</c:v>
                      </c:pt>
                      <c:pt idx="3589">
                        <c:v>35.894999999999989</c:v>
                      </c:pt>
                      <c:pt idx="3590">
                        <c:v>35.905000000000001</c:v>
                      </c:pt>
                      <c:pt idx="3591">
                        <c:v>35.914999999999999</c:v>
                      </c:pt>
                      <c:pt idx="3592">
                        <c:v>35.924999999999997</c:v>
                      </c:pt>
                      <c:pt idx="3593">
                        <c:v>35.935000000000002</c:v>
                      </c:pt>
                      <c:pt idx="3594">
                        <c:v>35.945000000000007</c:v>
                      </c:pt>
                      <c:pt idx="3595">
                        <c:v>35.954999999999998</c:v>
                      </c:pt>
                      <c:pt idx="3596">
                        <c:v>35.964999999999996</c:v>
                      </c:pt>
                      <c:pt idx="3597">
                        <c:v>35.975000000000009</c:v>
                      </c:pt>
                      <c:pt idx="3598">
                        <c:v>35.984999999999999</c:v>
                      </c:pt>
                      <c:pt idx="3599">
                        <c:v>35.994999999999997</c:v>
                      </c:pt>
                      <c:pt idx="3600">
                        <c:v>36.00500000000001</c:v>
                      </c:pt>
                      <c:pt idx="3601">
                        <c:v>36.015000000000008</c:v>
                      </c:pt>
                      <c:pt idx="3602">
                        <c:v>36.024999999999999</c:v>
                      </c:pt>
                      <c:pt idx="3603">
                        <c:v>36.035000000000004</c:v>
                      </c:pt>
                      <c:pt idx="3604">
                        <c:v>36.044999999999995</c:v>
                      </c:pt>
                      <c:pt idx="3605">
                        <c:v>36.054999999999993</c:v>
                      </c:pt>
                      <c:pt idx="3606">
                        <c:v>36.065000000000005</c:v>
                      </c:pt>
                      <c:pt idx="3607">
                        <c:v>36.07500000000001</c:v>
                      </c:pt>
                      <c:pt idx="3608">
                        <c:v>36.084999999999994</c:v>
                      </c:pt>
                      <c:pt idx="3609">
                        <c:v>36.095000000000006</c:v>
                      </c:pt>
                      <c:pt idx="3610">
                        <c:v>36.104999999999997</c:v>
                      </c:pt>
                      <c:pt idx="3611">
                        <c:v>36.114999999999988</c:v>
                      </c:pt>
                      <c:pt idx="3612">
                        <c:v>36.125000000000007</c:v>
                      </c:pt>
                      <c:pt idx="3613">
                        <c:v>36.135000000000005</c:v>
                      </c:pt>
                      <c:pt idx="3614">
                        <c:v>36.144999999999989</c:v>
                      </c:pt>
                      <c:pt idx="3615">
                        <c:v>36.154999999999994</c:v>
                      </c:pt>
                      <c:pt idx="3616">
                        <c:v>36.164999999999999</c:v>
                      </c:pt>
                      <c:pt idx="3617">
                        <c:v>36.174999999999997</c:v>
                      </c:pt>
                      <c:pt idx="3618">
                        <c:v>36.185000000000002</c:v>
                      </c:pt>
                      <c:pt idx="3619">
                        <c:v>36.195000000000007</c:v>
                      </c:pt>
                      <c:pt idx="3620">
                        <c:v>36.204999999999998</c:v>
                      </c:pt>
                      <c:pt idx="3621">
                        <c:v>36.214999999999996</c:v>
                      </c:pt>
                      <c:pt idx="3622">
                        <c:v>36.225000000000009</c:v>
                      </c:pt>
                      <c:pt idx="3623">
                        <c:v>36.234999999999999</c:v>
                      </c:pt>
                      <c:pt idx="3624">
                        <c:v>36.244999999999997</c:v>
                      </c:pt>
                      <c:pt idx="3625">
                        <c:v>36.25500000000001</c:v>
                      </c:pt>
                      <c:pt idx="3626">
                        <c:v>36.265000000000008</c:v>
                      </c:pt>
                      <c:pt idx="3627">
                        <c:v>36.274999999999999</c:v>
                      </c:pt>
                      <c:pt idx="3628">
                        <c:v>36.285000000000004</c:v>
                      </c:pt>
                      <c:pt idx="3629">
                        <c:v>36.294999999999995</c:v>
                      </c:pt>
                      <c:pt idx="3630">
                        <c:v>36.304999999999993</c:v>
                      </c:pt>
                      <c:pt idx="3631">
                        <c:v>36.315000000000005</c:v>
                      </c:pt>
                      <c:pt idx="3632">
                        <c:v>36.32500000000001</c:v>
                      </c:pt>
                      <c:pt idx="3633">
                        <c:v>36.334999999999994</c:v>
                      </c:pt>
                      <c:pt idx="3634">
                        <c:v>36.345000000000006</c:v>
                      </c:pt>
                      <c:pt idx="3635">
                        <c:v>36.354999999999997</c:v>
                      </c:pt>
                      <c:pt idx="3636">
                        <c:v>36.364999999999988</c:v>
                      </c:pt>
                      <c:pt idx="3637">
                        <c:v>36.375000000000007</c:v>
                      </c:pt>
                      <c:pt idx="3638">
                        <c:v>36.385000000000005</c:v>
                      </c:pt>
                      <c:pt idx="3639">
                        <c:v>36.394999999999989</c:v>
                      </c:pt>
                      <c:pt idx="3640">
                        <c:v>36.404999999999994</c:v>
                      </c:pt>
                      <c:pt idx="3641">
                        <c:v>36.414999999999999</c:v>
                      </c:pt>
                      <c:pt idx="3642">
                        <c:v>36.424999999999997</c:v>
                      </c:pt>
                      <c:pt idx="3643">
                        <c:v>36.435000000000002</c:v>
                      </c:pt>
                      <c:pt idx="3644">
                        <c:v>36.445000000000007</c:v>
                      </c:pt>
                      <c:pt idx="3645">
                        <c:v>36.454999999999998</c:v>
                      </c:pt>
                      <c:pt idx="3646">
                        <c:v>36.464999999999996</c:v>
                      </c:pt>
                      <c:pt idx="3647">
                        <c:v>36.475000000000009</c:v>
                      </c:pt>
                      <c:pt idx="3648">
                        <c:v>36.484999999999999</c:v>
                      </c:pt>
                      <c:pt idx="3649">
                        <c:v>36.494999999999997</c:v>
                      </c:pt>
                      <c:pt idx="3650">
                        <c:v>36.50500000000001</c:v>
                      </c:pt>
                      <c:pt idx="3651">
                        <c:v>36.515000000000008</c:v>
                      </c:pt>
                      <c:pt idx="3652">
                        <c:v>36.524999999999999</c:v>
                      </c:pt>
                      <c:pt idx="3653">
                        <c:v>36.535000000000004</c:v>
                      </c:pt>
                      <c:pt idx="3654">
                        <c:v>36.544999999999995</c:v>
                      </c:pt>
                      <c:pt idx="3655">
                        <c:v>36.554999999999993</c:v>
                      </c:pt>
                      <c:pt idx="3656">
                        <c:v>36.565000000000005</c:v>
                      </c:pt>
                      <c:pt idx="3657">
                        <c:v>36.57500000000001</c:v>
                      </c:pt>
                      <c:pt idx="3658">
                        <c:v>36.584999999999994</c:v>
                      </c:pt>
                      <c:pt idx="3659">
                        <c:v>36.595000000000006</c:v>
                      </c:pt>
                      <c:pt idx="3660">
                        <c:v>36.604999999999997</c:v>
                      </c:pt>
                      <c:pt idx="3661">
                        <c:v>36.614999999999988</c:v>
                      </c:pt>
                      <c:pt idx="3662">
                        <c:v>36.625</c:v>
                      </c:pt>
                      <c:pt idx="3663">
                        <c:v>36.635000000000005</c:v>
                      </c:pt>
                      <c:pt idx="3664">
                        <c:v>36.644999999999996</c:v>
                      </c:pt>
                      <c:pt idx="3665">
                        <c:v>36.655000000000001</c:v>
                      </c:pt>
                      <c:pt idx="3666">
                        <c:v>36.664999999999999</c:v>
                      </c:pt>
                      <c:pt idx="3667">
                        <c:v>36.674999999999997</c:v>
                      </c:pt>
                      <c:pt idx="3668">
                        <c:v>36.684999999999995</c:v>
                      </c:pt>
                      <c:pt idx="3669">
                        <c:v>36.695000000000007</c:v>
                      </c:pt>
                      <c:pt idx="3670">
                        <c:v>36.704999999999998</c:v>
                      </c:pt>
                      <c:pt idx="3671">
                        <c:v>36.714999999999996</c:v>
                      </c:pt>
                      <c:pt idx="3672">
                        <c:v>36.725000000000009</c:v>
                      </c:pt>
                      <c:pt idx="3673">
                        <c:v>36.734999999999999</c:v>
                      </c:pt>
                      <c:pt idx="3674">
                        <c:v>36.744999999999997</c:v>
                      </c:pt>
                      <c:pt idx="3675">
                        <c:v>36.75500000000001</c:v>
                      </c:pt>
                      <c:pt idx="3676">
                        <c:v>36.765000000000008</c:v>
                      </c:pt>
                      <c:pt idx="3677">
                        <c:v>36.774999999999999</c:v>
                      </c:pt>
                      <c:pt idx="3678">
                        <c:v>36.785000000000011</c:v>
                      </c:pt>
                      <c:pt idx="3679">
                        <c:v>36.794999999999995</c:v>
                      </c:pt>
                      <c:pt idx="3680">
                        <c:v>36.805</c:v>
                      </c:pt>
                      <c:pt idx="3681">
                        <c:v>36.815000000000005</c:v>
                      </c:pt>
                      <c:pt idx="3682">
                        <c:v>36.82500000000001</c:v>
                      </c:pt>
                      <c:pt idx="3683">
                        <c:v>36.834999999999994</c:v>
                      </c:pt>
                      <c:pt idx="3684">
                        <c:v>36.845000000000006</c:v>
                      </c:pt>
                      <c:pt idx="3685">
                        <c:v>36.854999999999997</c:v>
                      </c:pt>
                      <c:pt idx="3686">
                        <c:v>36.864999999999988</c:v>
                      </c:pt>
                      <c:pt idx="3687">
                        <c:v>36.875</c:v>
                      </c:pt>
                      <c:pt idx="3688">
                        <c:v>36.885000000000005</c:v>
                      </c:pt>
                      <c:pt idx="3689">
                        <c:v>36.894999999999996</c:v>
                      </c:pt>
                      <c:pt idx="3690">
                        <c:v>36.905000000000001</c:v>
                      </c:pt>
                      <c:pt idx="3691">
                        <c:v>36.914999999999999</c:v>
                      </c:pt>
                      <c:pt idx="3692">
                        <c:v>36.924999999999997</c:v>
                      </c:pt>
                      <c:pt idx="3693">
                        <c:v>36.934999999999995</c:v>
                      </c:pt>
                      <c:pt idx="3694">
                        <c:v>36.945000000000007</c:v>
                      </c:pt>
                      <c:pt idx="3695">
                        <c:v>36.954999999999998</c:v>
                      </c:pt>
                      <c:pt idx="3696">
                        <c:v>36.964999999999996</c:v>
                      </c:pt>
                      <c:pt idx="3697">
                        <c:v>36.975000000000009</c:v>
                      </c:pt>
                      <c:pt idx="3698">
                        <c:v>36.984999999999999</c:v>
                      </c:pt>
                      <c:pt idx="3699">
                        <c:v>36.994999999999997</c:v>
                      </c:pt>
                      <c:pt idx="3700">
                        <c:v>37.00500000000001</c:v>
                      </c:pt>
                      <c:pt idx="3701">
                        <c:v>37.015000000000008</c:v>
                      </c:pt>
                      <c:pt idx="3702">
                        <c:v>37.024999999999999</c:v>
                      </c:pt>
                      <c:pt idx="3703">
                        <c:v>37.035000000000011</c:v>
                      </c:pt>
                      <c:pt idx="3704">
                        <c:v>37.044999999999995</c:v>
                      </c:pt>
                      <c:pt idx="3705">
                        <c:v>37.055</c:v>
                      </c:pt>
                      <c:pt idx="3706">
                        <c:v>37.065000000000005</c:v>
                      </c:pt>
                      <c:pt idx="3707">
                        <c:v>37.07500000000001</c:v>
                      </c:pt>
                      <c:pt idx="3708">
                        <c:v>37.084999999999994</c:v>
                      </c:pt>
                      <c:pt idx="3709">
                        <c:v>37.095000000000006</c:v>
                      </c:pt>
                      <c:pt idx="3710">
                        <c:v>37.104999999999997</c:v>
                      </c:pt>
                      <c:pt idx="3711">
                        <c:v>37.114999999999988</c:v>
                      </c:pt>
                      <c:pt idx="3712">
                        <c:v>37.125</c:v>
                      </c:pt>
                      <c:pt idx="3713">
                        <c:v>37.135000000000005</c:v>
                      </c:pt>
                      <c:pt idx="3714">
                        <c:v>37.144999999999996</c:v>
                      </c:pt>
                      <c:pt idx="3715">
                        <c:v>37.155000000000001</c:v>
                      </c:pt>
                      <c:pt idx="3716">
                        <c:v>37.164999999999999</c:v>
                      </c:pt>
                      <c:pt idx="3717">
                        <c:v>37.174999999999997</c:v>
                      </c:pt>
                      <c:pt idx="3718">
                        <c:v>37.184999999999995</c:v>
                      </c:pt>
                      <c:pt idx="3719">
                        <c:v>37.195000000000007</c:v>
                      </c:pt>
                      <c:pt idx="3720">
                        <c:v>37.204999999999998</c:v>
                      </c:pt>
                      <c:pt idx="3721">
                        <c:v>37.214999999999996</c:v>
                      </c:pt>
                      <c:pt idx="3722">
                        <c:v>37.225000000000009</c:v>
                      </c:pt>
                      <c:pt idx="3723">
                        <c:v>37.234999999999999</c:v>
                      </c:pt>
                      <c:pt idx="3724">
                        <c:v>37.244999999999997</c:v>
                      </c:pt>
                      <c:pt idx="3725">
                        <c:v>37.25500000000001</c:v>
                      </c:pt>
                      <c:pt idx="3726">
                        <c:v>37.265000000000008</c:v>
                      </c:pt>
                      <c:pt idx="3727">
                        <c:v>37.274999999999999</c:v>
                      </c:pt>
                      <c:pt idx="3728">
                        <c:v>37.285000000000011</c:v>
                      </c:pt>
                      <c:pt idx="3729">
                        <c:v>37.294999999999995</c:v>
                      </c:pt>
                      <c:pt idx="3730">
                        <c:v>37.305</c:v>
                      </c:pt>
                      <c:pt idx="3731">
                        <c:v>37.315000000000005</c:v>
                      </c:pt>
                      <c:pt idx="3732">
                        <c:v>37.32500000000001</c:v>
                      </c:pt>
                      <c:pt idx="3733">
                        <c:v>37.334999999999994</c:v>
                      </c:pt>
                      <c:pt idx="3734">
                        <c:v>37.345000000000006</c:v>
                      </c:pt>
                      <c:pt idx="3735">
                        <c:v>37.354999999999997</c:v>
                      </c:pt>
                      <c:pt idx="3736">
                        <c:v>37.364999999999988</c:v>
                      </c:pt>
                      <c:pt idx="3737">
                        <c:v>37.375000000000007</c:v>
                      </c:pt>
                      <c:pt idx="3738">
                        <c:v>37.385000000000005</c:v>
                      </c:pt>
                      <c:pt idx="3739">
                        <c:v>37.394999999999996</c:v>
                      </c:pt>
                      <c:pt idx="3740">
                        <c:v>37.404999999999994</c:v>
                      </c:pt>
                      <c:pt idx="3741">
                        <c:v>37.414999999999999</c:v>
                      </c:pt>
                      <c:pt idx="3742">
                        <c:v>37.424999999999997</c:v>
                      </c:pt>
                      <c:pt idx="3743">
                        <c:v>37.434999999999995</c:v>
                      </c:pt>
                      <c:pt idx="3744">
                        <c:v>37.445000000000007</c:v>
                      </c:pt>
                      <c:pt idx="3745">
                        <c:v>37.454999999999998</c:v>
                      </c:pt>
                      <c:pt idx="3746">
                        <c:v>37.464999999999989</c:v>
                      </c:pt>
                      <c:pt idx="3747">
                        <c:v>37.475000000000009</c:v>
                      </c:pt>
                      <c:pt idx="3748">
                        <c:v>37.484999999999985</c:v>
                      </c:pt>
                      <c:pt idx="3749">
                        <c:v>37.494999999999997</c:v>
                      </c:pt>
                      <c:pt idx="3750">
                        <c:v>37.50500000000001</c:v>
                      </c:pt>
                      <c:pt idx="3751">
                        <c:v>37.515000000000008</c:v>
                      </c:pt>
                      <c:pt idx="3752">
                        <c:v>37.524999999999999</c:v>
                      </c:pt>
                      <c:pt idx="3753">
                        <c:v>37.535000000000011</c:v>
                      </c:pt>
                      <c:pt idx="3754">
                        <c:v>37.544999999999995</c:v>
                      </c:pt>
                      <c:pt idx="3755">
                        <c:v>37.555</c:v>
                      </c:pt>
                      <c:pt idx="3756">
                        <c:v>37.565000000000005</c:v>
                      </c:pt>
                      <c:pt idx="3757">
                        <c:v>37.57500000000001</c:v>
                      </c:pt>
                      <c:pt idx="3758">
                        <c:v>37.584999999999994</c:v>
                      </c:pt>
                      <c:pt idx="3759">
                        <c:v>37.595000000000006</c:v>
                      </c:pt>
                      <c:pt idx="3760">
                        <c:v>37.604999999999997</c:v>
                      </c:pt>
                      <c:pt idx="3761">
                        <c:v>37.614999999999988</c:v>
                      </c:pt>
                      <c:pt idx="3762">
                        <c:v>37.625000000000007</c:v>
                      </c:pt>
                      <c:pt idx="3763">
                        <c:v>37.635000000000005</c:v>
                      </c:pt>
                      <c:pt idx="3764">
                        <c:v>37.644999999999996</c:v>
                      </c:pt>
                      <c:pt idx="3765">
                        <c:v>37.654999999999994</c:v>
                      </c:pt>
                      <c:pt idx="3766">
                        <c:v>37.664999999999999</c:v>
                      </c:pt>
                      <c:pt idx="3767">
                        <c:v>37.674999999999997</c:v>
                      </c:pt>
                      <c:pt idx="3768">
                        <c:v>37.684999999999995</c:v>
                      </c:pt>
                      <c:pt idx="3769">
                        <c:v>37.695000000000007</c:v>
                      </c:pt>
                      <c:pt idx="3770">
                        <c:v>37.704999999999998</c:v>
                      </c:pt>
                      <c:pt idx="3771">
                        <c:v>37.714999999999989</c:v>
                      </c:pt>
                      <c:pt idx="3772">
                        <c:v>37.725000000000009</c:v>
                      </c:pt>
                      <c:pt idx="3773">
                        <c:v>37.734999999999985</c:v>
                      </c:pt>
                      <c:pt idx="3774">
                        <c:v>37.744999999999997</c:v>
                      </c:pt>
                      <c:pt idx="3775">
                        <c:v>37.75500000000001</c:v>
                      </c:pt>
                      <c:pt idx="3776">
                        <c:v>37.765000000000008</c:v>
                      </c:pt>
                      <c:pt idx="3777">
                        <c:v>37.774999999999999</c:v>
                      </c:pt>
                      <c:pt idx="3778">
                        <c:v>37.785000000000011</c:v>
                      </c:pt>
                      <c:pt idx="3779">
                        <c:v>37.794999999999995</c:v>
                      </c:pt>
                      <c:pt idx="3780">
                        <c:v>37.805</c:v>
                      </c:pt>
                      <c:pt idx="3781">
                        <c:v>37.815000000000005</c:v>
                      </c:pt>
                      <c:pt idx="3782">
                        <c:v>37.82500000000001</c:v>
                      </c:pt>
                      <c:pt idx="3783">
                        <c:v>37.834999999999994</c:v>
                      </c:pt>
                      <c:pt idx="3784">
                        <c:v>37.845000000000006</c:v>
                      </c:pt>
                      <c:pt idx="3785">
                        <c:v>37.854999999999997</c:v>
                      </c:pt>
                      <c:pt idx="3786">
                        <c:v>37.864999999999988</c:v>
                      </c:pt>
                      <c:pt idx="3787">
                        <c:v>37.875000000000007</c:v>
                      </c:pt>
                      <c:pt idx="3788">
                        <c:v>37.885000000000005</c:v>
                      </c:pt>
                      <c:pt idx="3789">
                        <c:v>37.894999999999996</c:v>
                      </c:pt>
                      <c:pt idx="3790">
                        <c:v>37.904999999999994</c:v>
                      </c:pt>
                      <c:pt idx="3791">
                        <c:v>37.914999999999999</c:v>
                      </c:pt>
                      <c:pt idx="3792">
                        <c:v>37.924999999999997</c:v>
                      </c:pt>
                      <c:pt idx="3793">
                        <c:v>37.935000000000002</c:v>
                      </c:pt>
                      <c:pt idx="3794">
                        <c:v>37.945000000000007</c:v>
                      </c:pt>
                      <c:pt idx="3795">
                        <c:v>37.954999999999998</c:v>
                      </c:pt>
                      <c:pt idx="3796">
                        <c:v>37.964999999999989</c:v>
                      </c:pt>
                      <c:pt idx="3797">
                        <c:v>37.975000000000001</c:v>
                      </c:pt>
                      <c:pt idx="3798">
                        <c:v>37.984999999999985</c:v>
                      </c:pt>
                      <c:pt idx="3799">
                        <c:v>37.99499999999999</c:v>
                      </c:pt>
                      <c:pt idx="3800">
                        <c:v>38.00500000000001</c:v>
                      </c:pt>
                      <c:pt idx="3801">
                        <c:v>38.015000000000008</c:v>
                      </c:pt>
                      <c:pt idx="3802">
                        <c:v>38.024999999999999</c:v>
                      </c:pt>
                      <c:pt idx="3803">
                        <c:v>38.035000000000011</c:v>
                      </c:pt>
                      <c:pt idx="3804">
                        <c:v>38.044999999999995</c:v>
                      </c:pt>
                      <c:pt idx="3805">
                        <c:v>38.055</c:v>
                      </c:pt>
                      <c:pt idx="3806">
                        <c:v>38.065000000000005</c:v>
                      </c:pt>
                      <c:pt idx="3807">
                        <c:v>38.075000000000017</c:v>
                      </c:pt>
                      <c:pt idx="3808">
                        <c:v>38.084999999999994</c:v>
                      </c:pt>
                      <c:pt idx="3809">
                        <c:v>38.095000000000006</c:v>
                      </c:pt>
                      <c:pt idx="3810">
                        <c:v>38.104999999999997</c:v>
                      </c:pt>
                      <c:pt idx="3811">
                        <c:v>38.114999999999995</c:v>
                      </c:pt>
                      <c:pt idx="3812">
                        <c:v>38.125</c:v>
                      </c:pt>
                      <c:pt idx="3813">
                        <c:v>38.135000000000005</c:v>
                      </c:pt>
                      <c:pt idx="3814">
                        <c:v>38.144999999999996</c:v>
                      </c:pt>
                      <c:pt idx="3815">
                        <c:v>38.155000000000001</c:v>
                      </c:pt>
                      <c:pt idx="3816">
                        <c:v>38.164999999999999</c:v>
                      </c:pt>
                      <c:pt idx="3817">
                        <c:v>38.174999999999997</c:v>
                      </c:pt>
                      <c:pt idx="3818">
                        <c:v>38.185000000000002</c:v>
                      </c:pt>
                      <c:pt idx="3819">
                        <c:v>38.195000000000007</c:v>
                      </c:pt>
                      <c:pt idx="3820">
                        <c:v>38.204999999999998</c:v>
                      </c:pt>
                      <c:pt idx="3821">
                        <c:v>38.214999999999989</c:v>
                      </c:pt>
                      <c:pt idx="3822">
                        <c:v>38.225000000000001</c:v>
                      </c:pt>
                      <c:pt idx="3823">
                        <c:v>38.234999999999985</c:v>
                      </c:pt>
                      <c:pt idx="3824">
                        <c:v>38.24499999999999</c:v>
                      </c:pt>
                      <c:pt idx="3825">
                        <c:v>38.25500000000001</c:v>
                      </c:pt>
                      <c:pt idx="3826">
                        <c:v>38.265000000000008</c:v>
                      </c:pt>
                      <c:pt idx="3827">
                        <c:v>38.274999999999999</c:v>
                      </c:pt>
                      <c:pt idx="3828">
                        <c:v>38.285000000000011</c:v>
                      </c:pt>
                      <c:pt idx="3829">
                        <c:v>38.294999999999995</c:v>
                      </c:pt>
                      <c:pt idx="3830">
                        <c:v>38.305</c:v>
                      </c:pt>
                      <c:pt idx="3831">
                        <c:v>38.315000000000005</c:v>
                      </c:pt>
                      <c:pt idx="3832">
                        <c:v>38.325000000000017</c:v>
                      </c:pt>
                      <c:pt idx="3833">
                        <c:v>38.334999999999994</c:v>
                      </c:pt>
                      <c:pt idx="3834">
                        <c:v>38.345000000000006</c:v>
                      </c:pt>
                      <c:pt idx="3835">
                        <c:v>38.354999999999997</c:v>
                      </c:pt>
                      <c:pt idx="3836">
                        <c:v>38.364999999999995</c:v>
                      </c:pt>
                      <c:pt idx="3837">
                        <c:v>38.375</c:v>
                      </c:pt>
                      <c:pt idx="3838">
                        <c:v>38.385000000000005</c:v>
                      </c:pt>
                      <c:pt idx="3839">
                        <c:v>38.394999999999996</c:v>
                      </c:pt>
                      <c:pt idx="3840">
                        <c:v>38.405000000000001</c:v>
                      </c:pt>
                      <c:pt idx="3841">
                        <c:v>38.414999999999999</c:v>
                      </c:pt>
                      <c:pt idx="3842">
                        <c:v>38.424999999999997</c:v>
                      </c:pt>
                      <c:pt idx="3843">
                        <c:v>38.435000000000002</c:v>
                      </c:pt>
                      <c:pt idx="3844">
                        <c:v>38.445000000000007</c:v>
                      </c:pt>
                      <c:pt idx="3845">
                        <c:v>38.454999999999998</c:v>
                      </c:pt>
                      <c:pt idx="3846">
                        <c:v>38.464999999999989</c:v>
                      </c:pt>
                      <c:pt idx="3847">
                        <c:v>38.475000000000001</c:v>
                      </c:pt>
                      <c:pt idx="3848">
                        <c:v>38.484999999999985</c:v>
                      </c:pt>
                      <c:pt idx="3849">
                        <c:v>38.49499999999999</c:v>
                      </c:pt>
                      <c:pt idx="3850">
                        <c:v>38.50500000000001</c:v>
                      </c:pt>
                      <c:pt idx="3851">
                        <c:v>38.515000000000008</c:v>
                      </c:pt>
                      <c:pt idx="3852">
                        <c:v>38.524999999999999</c:v>
                      </c:pt>
                      <c:pt idx="3853">
                        <c:v>38.535000000000011</c:v>
                      </c:pt>
                      <c:pt idx="3854">
                        <c:v>38.544999999999995</c:v>
                      </c:pt>
                      <c:pt idx="3855">
                        <c:v>38.555</c:v>
                      </c:pt>
                      <c:pt idx="3856">
                        <c:v>38.565000000000005</c:v>
                      </c:pt>
                      <c:pt idx="3857">
                        <c:v>38.575000000000017</c:v>
                      </c:pt>
                      <c:pt idx="3858">
                        <c:v>38.584999999999994</c:v>
                      </c:pt>
                      <c:pt idx="3859">
                        <c:v>38.595000000000006</c:v>
                      </c:pt>
                      <c:pt idx="3860">
                        <c:v>38.604999999999997</c:v>
                      </c:pt>
                      <c:pt idx="3861">
                        <c:v>38.614999999999995</c:v>
                      </c:pt>
                      <c:pt idx="3862">
                        <c:v>38.625</c:v>
                      </c:pt>
                      <c:pt idx="3863">
                        <c:v>38.635000000000005</c:v>
                      </c:pt>
                      <c:pt idx="3864">
                        <c:v>38.645000000000003</c:v>
                      </c:pt>
                      <c:pt idx="3865">
                        <c:v>38.655000000000001</c:v>
                      </c:pt>
                      <c:pt idx="3866">
                        <c:v>38.664999999999999</c:v>
                      </c:pt>
                      <c:pt idx="3867">
                        <c:v>38.674999999999997</c:v>
                      </c:pt>
                      <c:pt idx="3868">
                        <c:v>38.685000000000002</c:v>
                      </c:pt>
                      <c:pt idx="3869">
                        <c:v>38.695000000000007</c:v>
                      </c:pt>
                      <c:pt idx="3870">
                        <c:v>38.704999999999998</c:v>
                      </c:pt>
                      <c:pt idx="3871">
                        <c:v>38.714999999999989</c:v>
                      </c:pt>
                      <c:pt idx="3872">
                        <c:v>38.725000000000001</c:v>
                      </c:pt>
                      <c:pt idx="3873">
                        <c:v>38.734999999999985</c:v>
                      </c:pt>
                      <c:pt idx="3874">
                        <c:v>38.74499999999999</c:v>
                      </c:pt>
                      <c:pt idx="3875">
                        <c:v>38.755000000000003</c:v>
                      </c:pt>
                      <c:pt idx="3876">
                        <c:v>38.765000000000008</c:v>
                      </c:pt>
                      <c:pt idx="3877">
                        <c:v>38.774999999999999</c:v>
                      </c:pt>
                      <c:pt idx="3878">
                        <c:v>38.785000000000011</c:v>
                      </c:pt>
                      <c:pt idx="3879">
                        <c:v>38.794999999999995</c:v>
                      </c:pt>
                      <c:pt idx="3880">
                        <c:v>38.805</c:v>
                      </c:pt>
                      <c:pt idx="3881">
                        <c:v>38.815000000000005</c:v>
                      </c:pt>
                      <c:pt idx="3882">
                        <c:v>38.825000000000017</c:v>
                      </c:pt>
                      <c:pt idx="3883">
                        <c:v>38.834999999999994</c:v>
                      </c:pt>
                      <c:pt idx="3884">
                        <c:v>38.845000000000006</c:v>
                      </c:pt>
                      <c:pt idx="3885">
                        <c:v>38.854999999999997</c:v>
                      </c:pt>
                      <c:pt idx="3886">
                        <c:v>38.864999999999995</c:v>
                      </c:pt>
                      <c:pt idx="3887">
                        <c:v>38.875000000000007</c:v>
                      </c:pt>
                      <c:pt idx="3888">
                        <c:v>38.885000000000005</c:v>
                      </c:pt>
                      <c:pt idx="3889">
                        <c:v>38.895000000000003</c:v>
                      </c:pt>
                      <c:pt idx="3890">
                        <c:v>38.905000000000001</c:v>
                      </c:pt>
                      <c:pt idx="3891">
                        <c:v>38.914999999999999</c:v>
                      </c:pt>
                      <c:pt idx="3892">
                        <c:v>38.924999999999997</c:v>
                      </c:pt>
                      <c:pt idx="3893">
                        <c:v>38.935000000000002</c:v>
                      </c:pt>
                      <c:pt idx="3894">
                        <c:v>38.945000000000007</c:v>
                      </c:pt>
                      <c:pt idx="3895">
                        <c:v>38.954999999999998</c:v>
                      </c:pt>
                      <c:pt idx="3896">
                        <c:v>38.964999999999989</c:v>
                      </c:pt>
                      <c:pt idx="3897">
                        <c:v>38.975000000000001</c:v>
                      </c:pt>
                      <c:pt idx="3898">
                        <c:v>38.984999999999985</c:v>
                      </c:pt>
                      <c:pt idx="3899">
                        <c:v>38.99499999999999</c:v>
                      </c:pt>
                      <c:pt idx="3900">
                        <c:v>39.005000000000003</c:v>
                      </c:pt>
                      <c:pt idx="3901">
                        <c:v>39.015000000000008</c:v>
                      </c:pt>
                      <c:pt idx="3902">
                        <c:v>39.024999999999999</c:v>
                      </c:pt>
                      <c:pt idx="3903">
                        <c:v>39.035000000000011</c:v>
                      </c:pt>
                      <c:pt idx="3904">
                        <c:v>39.044999999999995</c:v>
                      </c:pt>
                      <c:pt idx="3905">
                        <c:v>39.055</c:v>
                      </c:pt>
                      <c:pt idx="3906">
                        <c:v>39.065000000000005</c:v>
                      </c:pt>
                      <c:pt idx="3907">
                        <c:v>39.075000000000017</c:v>
                      </c:pt>
                      <c:pt idx="3908">
                        <c:v>39.084999999999994</c:v>
                      </c:pt>
                      <c:pt idx="3909">
                        <c:v>39.095000000000006</c:v>
                      </c:pt>
                      <c:pt idx="3910">
                        <c:v>39.104999999999997</c:v>
                      </c:pt>
                      <c:pt idx="3911">
                        <c:v>39.114999999999995</c:v>
                      </c:pt>
                      <c:pt idx="3912">
                        <c:v>39.125000000000007</c:v>
                      </c:pt>
                      <c:pt idx="3913">
                        <c:v>39.135000000000005</c:v>
                      </c:pt>
                      <c:pt idx="3914">
                        <c:v>39.145000000000003</c:v>
                      </c:pt>
                      <c:pt idx="3915">
                        <c:v>39.155000000000001</c:v>
                      </c:pt>
                      <c:pt idx="3916">
                        <c:v>39.164999999999999</c:v>
                      </c:pt>
                      <c:pt idx="3917">
                        <c:v>39.174999999999997</c:v>
                      </c:pt>
                      <c:pt idx="3918">
                        <c:v>39.185000000000002</c:v>
                      </c:pt>
                      <c:pt idx="3919">
                        <c:v>39.195000000000007</c:v>
                      </c:pt>
                      <c:pt idx="3920">
                        <c:v>39.204999999999998</c:v>
                      </c:pt>
                      <c:pt idx="3921">
                        <c:v>39.214999999999989</c:v>
                      </c:pt>
                      <c:pt idx="3922">
                        <c:v>39.225000000000001</c:v>
                      </c:pt>
                      <c:pt idx="3923">
                        <c:v>39.234999999999985</c:v>
                      </c:pt>
                      <c:pt idx="3924">
                        <c:v>39.24499999999999</c:v>
                      </c:pt>
                      <c:pt idx="3925">
                        <c:v>39.255000000000003</c:v>
                      </c:pt>
                      <c:pt idx="3926">
                        <c:v>39.265000000000008</c:v>
                      </c:pt>
                      <c:pt idx="3927">
                        <c:v>39.274999999999999</c:v>
                      </c:pt>
                      <c:pt idx="3928">
                        <c:v>39.285000000000011</c:v>
                      </c:pt>
                      <c:pt idx="3929">
                        <c:v>39.294999999999995</c:v>
                      </c:pt>
                      <c:pt idx="3930">
                        <c:v>39.305</c:v>
                      </c:pt>
                      <c:pt idx="3931">
                        <c:v>39.315000000000005</c:v>
                      </c:pt>
                      <c:pt idx="3932">
                        <c:v>39.325000000000017</c:v>
                      </c:pt>
                      <c:pt idx="3933">
                        <c:v>39.334999999999994</c:v>
                      </c:pt>
                      <c:pt idx="3934">
                        <c:v>39.345000000000006</c:v>
                      </c:pt>
                      <c:pt idx="3935">
                        <c:v>39.354999999999997</c:v>
                      </c:pt>
                      <c:pt idx="3936">
                        <c:v>39.364999999999995</c:v>
                      </c:pt>
                      <c:pt idx="3937">
                        <c:v>39.375000000000007</c:v>
                      </c:pt>
                      <c:pt idx="3938">
                        <c:v>39.385000000000005</c:v>
                      </c:pt>
                      <c:pt idx="3939">
                        <c:v>39.394999999999996</c:v>
                      </c:pt>
                      <c:pt idx="3940">
                        <c:v>39.405000000000001</c:v>
                      </c:pt>
                      <c:pt idx="3941">
                        <c:v>39.414999999999999</c:v>
                      </c:pt>
                      <c:pt idx="3942">
                        <c:v>39.424999999999997</c:v>
                      </c:pt>
                      <c:pt idx="3943">
                        <c:v>39.435000000000002</c:v>
                      </c:pt>
                      <c:pt idx="3944">
                        <c:v>39.445000000000007</c:v>
                      </c:pt>
                      <c:pt idx="3945">
                        <c:v>39.454999999999998</c:v>
                      </c:pt>
                      <c:pt idx="3946">
                        <c:v>39.464999999999989</c:v>
                      </c:pt>
                      <c:pt idx="3947">
                        <c:v>39.475000000000001</c:v>
                      </c:pt>
                      <c:pt idx="3948">
                        <c:v>39.484999999999985</c:v>
                      </c:pt>
                      <c:pt idx="3949">
                        <c:v>39.49499999999999</c:v>
                      </c:pt>
                      <c:pt idx="3950">
                        <c:v>39.505000000000003</c:v>
                      </c:pt>
                      <c:pt idx="3951">
                        <c:v>39.515000000000008</c:v>
                      </c:pt>
                      <c:pt idx="3952">
                        <c:v>39.524999999999999</c:v>
                      </c:pt>
                      <c:pt idx="3953">
                        <c:v>39.535000000000004</c:v>
                      </c:pt>
                      <c:pt idx="3954">
                        <c:v>39.544999999999995</c:v>
                      </c:pt>
                      <c:pt idx="3955">
                        <c:v>39.554999999999993</c:v>
                      </c:pt>
                      <c:pt idx="3956">
                        <c:v>39.565000000000005</c:v>
                      </c:pt>
                      <c:pt idx="3957">
                        <c:v>39.575000000000017</c:v>
                      </c:pt>
                      <c:pt idx="3958">
                        <c:v>39.584999999999994</c:v>
                      </c:pt>
                      <c:pt idx="3959">
                        <c:v>39.595000000000006</c:v>
                      </c:pt>
                      <c:pt idx="3960">
                        <c:v>39.604999999999997</c:v>
                      </c:pt>
                      <c:pt idx="3961">
                        <c:v>39.614999999999995</c:v>
                      </c:pt>
                      <c:pt idx="3962">
                        <c:v>39.625000000000007</c:v>
                      </c:pt>
                      <c:pt idx="3963">
                        <c:v>39.635000000000012</c:v>
                      </c:pt>
                      <c:pt idx="3964">
                        <c:v>39.644999999999996</c:v>
                      </c:pt>
                      <c:pt idx="3965">
                        <c:v>39.655000000000001</c:v>
                      </c:pt>
                      <c:pt idx="3966">
                        <c:v>39.664999999999999</c:v>
                      </c:pt>
                      <c:pt idx="3967">
                        <c:v>39.674999999999997</c:v>
                      </c:pt>
                      <c:pt idx="3968">
                        <c:v>39.685000000000002</c:v>
                      </c:pt>
                      <c:pt idx="3969">
                        <c:v>39.695000000000007</c:v>
                      </c:pt>
                      <c:pt idx="3970">
                        <c:v>39.704999999999998</c:v>
                      </c:pt>
                      <c:pt idx="3971">
                        <c:v>39.714999999999989</c:v>
                      </c:pt>
                      <c:pt idx="3972">
                        <c:v>39.725000000000001</c:v>
                      </c:pt>
                      <c:pt idx="3973">
                        <c:v>39.734999999999985</c:v>
                      </c:pt>
                      <c:pt idx="3974">
                        <c:v>39.74499999999999</c:v>
                      </c:pt>
                      <c:pt idx="3975">
                        <c:v>39.755000000000003</c:v>
                      </c:pt>
                      <c:pt idx="3976">
                        <c:v>39.765000000000008</c:v>
                      </c:pt>
                      <c:pt idx="3977">
                        <c:v>39.774999999999999</c:v>
                      </c:pt>
                      <c:pt idx="3978">
                        <c:v>39.785000000000004</c:v>
                      </c:pt>
                      <c:pt idx="3979">
                        <c:v>39.794999999999995</c:v>
                      </c:pt>
                      <c:pt idx="3980">
                        <c:v>39.804999999999993</c:v>
                      </c:pt>
                      <c:pt idx="3981">
                        <c:v>39.815000000000005</c:v>
                      </c:pt>
                      <c:pt idx="3982">
                        <c:v>39.825000000000017</c:v>
                      </c:pt>
                      <c:pt idx="3983">
                        <c:v>39.834999999999994</c:v>
                      </c:pt>
                      <c:pt idx="3984">
                        <c:v>39.845000000000006</c:v>
                      </c:pt>
                      <c:pt idx="3985">
                        <c:v>39.854999999999997</c:v>
                      </c:pt>
                      <c:pt idx="3986">
                        <c:v>39.864999999999995</c:v>
                      </c:pt>
                      <c:pt idx="3987">
                        <c:v>39.875000000000007</c:v>
                      </c:pt>
                      <c:pt idx="3988">
                        <c:v>39.885000000000012</c:v>
                      </c:pt>
                      <c:pt idx="3989">
                        <c:v>39.894999999999996</c:v>
                      </c:pt>
                      <c:pt idx="3990">
                        <c:v>39.905000000000001</c:v>
                      </c:pt>
                      <c:pt idx="3991">
                        <c:v>39.914999999999999</c:v>
                      </c:pt>
                      <c:pt idx="3992">
                        <c:v>39.924999999999997</c:v>
                      </c:pt>
                      <c:pt idx="3993">
                        <c:v>39.935000000000002</c:v>
                      </c:pt>
                      <c:pt idx="3994">
                        <c:v>39.945000000000007</c:v>
                      </c:pt>
                      <c:pt idx="3995">
                        <c:v>39.954999999999998</c:v>
                      </c:pt>
                      <c:pt idx="3996">
                        <c:v>39.964999999999989</c:v>
                      </c:pt>
                      <c:pt idx="3997">
                        <c:v>39.975000000000001</c:v>
                      </c:pt>
                      <c:pt idx="3998">
                        <c:v>39.984999999999985</c:v>
                      </c:pt>
                      <c:pt idx="3999">
                        <c:v>39.99499999999999</c:v>
                      </c:pt>
                      <c:pt idx="4000">
                        <c:v>40.005000000000003</c:v>
                      </c:pt>
                      <c:pt idx="4001">
                        <c:v>40.015000000000008</c:v>
                      </c:pt>
                      <c:pt idx="4002">
                        <c:v>40.024999999999999</c:v>
                      </c:pt>
                      <c:pt idx="4003">
                        <c:v>40.035000000000004</c:v>
                      </c:pt>
                      <c:pt idx="4004">
                        <c:v>40.044999999999995</c:v>
                      </c:pt>
                      <c:pt idx="4005">
                        <c:v>40.054999999999993</c:v>
                      </c:pt>
                      <c:pt idx="4006">
                        <c:v>40.065000000000005</c:v>
                      </c:pt>
                      <c:pt idx="4007">
                        <c:v>40.075000000000017</c:v>
                      </c:pt>
                      <c:pt idx="4008">
                        <c:v>40.084999999999994</c:v>
                      </c:pt>
                      <c:pt idx="4009">
                        <c:v>40.095000000000006</c:v>
                      </c:pt>
                      <c:pt idx="4010">
                        <c:v>40.104999999999997</c:v>
                      </c:pt>
                      <c:pt idx="4011">
                        <c:v>40.114999999999995</c:v>
                      </c:pt>
                      <c:pt idx="4012">
                        <c:v>40.125000000000007</c:v>
                      </c:pt>
                      <c:pt idx="4013">
                        <c:v>40.135000000000012</c:v>
                      </c:pt>
                      <c:pt idx="4014">
                        <c:v>40.144999999999996</c:v>
                      </c:pt>
                      <c:pt idx="4015">
                        <c:v>40.155000000000001</c:v>
                      </c:pt>
                      <c:pt idx="4016">
                        <c:v>40.165000000000006</c:v>
                      </c:pt>
                      <c:pt idx="4017">
                        <c:v>40.174999999999997</c:v>
                      </c:pt>
                      <c:pt idx="4018">
                        <c:v>40.185000000000002</c:v>
                      </c:pt>
                      <c:pt idx="4019">
                        <c:v>40.195000000000007</c:v>
                      </c:pt>
                      <c:pt idx="4020">
                        <c:v>40.205000000000005</c:v>
                      </c:pt>
                      <c:pt idx="4021">
                        <c:v>40.214999999999989</c:v>
                      </c:pt>
                      <c:pt idx="4022">
                        <c:v>40.225000000000001</c:v>
                      </c:pt>
                      <c:pt idx="4023">
                        <c:v>40.234999999999985</c:v>
                      </c:pt>
                      <c:pt idx="4024">
                        <c:v>40.24499999999999</c:v>
                      </c:pt>
                      <c:pt idx="4025">
                        <c:v>40.255000000000003</c:v>
                      </c:pt>
                      <c:pt idx="4026">
                        <c:v>40.265000000000008</c:v>
                      </c:pt>
                      <c:pt idx="4027">
                        <c:v>40.274999999999999</c:v>
                      </c:pt>
                      <c:pt idx="4028">
                        <c:v>40.285000000000004</c:v>
                      </c:pt>
                      <c:pt idx="4029">
                        <c:v>40.29499999999998</c:v>
                      </c:pt>
                      <c:pt idx="4030">
                        <c:v>40.304999999999993</c:v>
                      </c:pt>
                      <c:pt idx="4031">
                        <c:v>40.315000000000005</c:v>
                      </c:pt>
                      <c:pt idx="4032">
                        <c:v>40.325000000000017</c:v>
                      </c:pt>
                      <c:pt idx="4033">
                        <c:v>40.334999999999994</c:v>
                      </c:pt>
                      <c:pt idx="4034">
                        <c:v>40.345000000000006</c:v>
                      </c:pt>
                      <c:pt idx="4035">
                        <c:v>40.354999999999997</c:v>
                      </c:pt>
                      <c:pt idx="4036">
                        <c:v>40.364999999999995</c:v>
                      </c:pt>
                      <c:pt idx="4037">
                        <c:v>40.375000000000007</c:v>
                      </c:pt>
                      <c:pt idx="4038">
                        <c:v>40.385000000000012</c:v>
                      </c:pt>
                      <c:pt idx="4039">
                        <c:v>40.394999999999996</c:v>
                      </c:pt>
                      <c:pt idx="4040">
                        <c:v>40.405000000000001</c:v>
                      </c:pt>
                      <c:pt idx="4041">
                        <c:v>40.415000000000006</c:v>
                      </c:pt>
                      <c:pt idx="4042">
                        <c:v>40.424999999999997</c:v>
                      </c:pt>
                      <c:pt idx="4043">
                        <c:v>40.435000000000002</c:v>
                      </c:pt>
                      <c:pt idx="4044">
                        <c:v>40.445000000000007</c:v>
                      </c:pt>
                      <c:pt idx="4045">
                        <c:v>40.455000000000005</c:v>
                      </c:pt>
                      <c:pt idx="4046">
                        <c:v>40.464999999999989</c:v>
                      </c:pt>
                      <c:pt idx="4047">
                        <c:v>40.475000000000001</c:v>
                      </c:pt>
                      <c:pt idx="4048">
                        <c:v>40.484999999999985</c:v>
                      </c:pt>
                      <c:pt idx="4049">
                        <c:v>40.49499999999999</c:v>
                      </c:pt>
                      <c:pt idx="4050">
                        <c:v>40.505000000000003</c:v>
                      </c:pt>
                      <c:pt idx="4051">
                        <c:v>40.515000000000008</c:v>
                      </c:pt>
                      <c:pt idx="4052">
                        <c:v>40.524999999999999</c:v>
                      </c:pt>
                      <c:pt idx="4053">
                        <c:v>40.535000000000004</c:v>
                      </c:pt>
                      <c:pt idx="4054">
                        <c:v>40.54499999999998</c:v>
                      </c:pt>
                      <c:pt idx="4055">
                        <c:v>40.554999999999993</c:v>
                      </c:pt>
                      <c:pt idx="4056">
                        <c:v>40.565000000000005</c:v>
                      </c:pt>
                      <c:pt idx="4057">
                        <c:v>40.575000000000017</c:v>
                      </c:pt>
                      <c:pt idx="4058">
                        <c:v>40.584999999999994</c:v>
                      </c:pt>
                      <c:pt idx="4059">
                        <c:v>40.595000000000006</c:v>
                      </c:pt>
                      <c:pt idx="4060">
                        <c:v>40.604999999999997</c:v>
                      </c:pt>
                      <c:pt idx="4061">
                        <c:v>40.614999999999995</c:v>
                      </c:pt>
                      <c:pt idx="4062">
                        <c:v>40.625</c:v>
                      </c:pt>
                      <c:pt idx="4063">
                        <c:v>40.635000000000019</c:v>
                      </c:pt>
                      <c:pt idx="4064">
                        <c:v>40.644999999999996</c:v>
                      </c:pt>
                      <c:pt idx="4065">
                        <c:v>40.655000000000008</c:v>
                      </c:pt>
                      <c:pt idx="4066">
                        <c:v>40.665000000000006</c:v>
                      </c:pt>
                      <c:pt idx="4067">
                        <c:v>40.675000000000004</c:v>
                      </c:pt>
                      <c:pt idx="4068">
                        <c:v>40.685000000000002</c:v>
                      </c:pt>
                      <c:pt idx="4069">
                        <c:v>40.695000000000007</c:v>
                      </c:pt>
                      <c:pt idx="4070">
                        <c:v>40.705000000000005</c:v>
                      </c:pt>
                      <c:pt idx="4071">
                        <c:v>40.714999999999989</c:v>
                      </c:pt>
                      <c:pt idx="4072">
                        <c:v>40.725000000000001</c:v>
                      </c:pt>
                      <c:pt idx="4073">
                        <c:v>40.734999999999985</c:v>
                      </c:pt>
                      <c:pt idx="4074">
                        <c:v>40.74499999999999</c:v>
                      </c:pt>
                      <c:pt idx="4075">
                        <c:v>40.755000000000003</c:v>
                      </c:pt>
                      <c:pt idx="4076">
                        <c:v>40.765000000000015</c:v>
                      </c:pt>
                      <c:pt idx="4077">
                        <c:v>40.774999999999999</c:v>
                      </c:pt>
                      <c:pt idx="4078">
                        <c:v>40.785000000000011</c:v>
                      </c:pt>
                      <c:pt idx="4079">
                        <c:v>40.79499999999998</c:v>
                      </c:pt>
                      <c:pt idx="4080">
                        <c:v>40.804999999999993</c:v>
                      </c:pt>
                      <c:pt idx="4081">
                        <c:v>40.815000000000005</c:v>
                      </c:pt>
                      <c:pt idx="4082">
                        <c:v>40.825000000000017</c:v>
                      </c:pt>
                      <c:pt idx="4083">
                        <c:v>40.834999999999994</c:v>
                      </c:pt>
                      <c:pt idx="4084">
                        <c:v>40.845000000000006</c:v>
                      </c:pt>
                      <c:pt idx="4085">
                        <c:v>40.854999999999997</c:v>
                      </c:pt>
                      <c:pt idx="4086">
                        <c:v>40.864999999999995</c:v>
                      </c:pt>
                      <c:pt idx="4087">
                        <c:v>40.875</c:v>
                      </c:pt>
                      <c:pt idx="4088">
                        <c:v>40.885000000000019</c:v>
                      </c:pt>
                      <c:pt idx="4089">
                        <c:v>40.894999999999996</c:v>
                      </c:pt>
                      <c:pt idx="4090">
                        <c:v>40.905000000000008</c:v>
                      </c:pt>
                      <c:pt idx="4091">
                        <c:v>40.915000000000006</c:v>
                      </c:pt>
                      <c:pt idx="4092">
                        <c:v>40.925000000000004</c:v>
                      </c:pt>
                      <c:pt idx="4093">
                        <c:v>40.935000000000002</c:v>
                      </c:pt>
                      <c:pt idx="4094">
                        <c:v>40.945000000000007</c:v>
                      </c:pt>
                      <c:pt idx="4095">
                        <c:v>40.955000000000005</c:v>
                      </c:pt>
                      <c:pt idx="4096">
                        <c:v>40.965000000000003</c:v>
                      </c:pt>
                      <c:pt idx="4097">
                        <c:v>40.975000000000001</c:v>
                      </c:pt>
                      <c:pt idx="4098">
                        <c:v>40.984999999999999</c:v>
                      </c:pt>
                      <c:pt idx="4099">
                        <c:v>40.994999999999997</c:v>
                      </c:pt>
                      <c:pt idx="4100">
                        <c:v>41.005000000000003</c:v>
                      </c:pt>
                      <c:pt idx="4101">
                        <c:v>41.015000000000015</c:v>
                      </c:pt>
                      <c:pt idx="4102">
                        <c:v>41.024999999999984</c:v>
                      </c:pt>
                      <c:pt idx="4103">
                        <c:v>41.034999999999997</c:v>
                      </c:pt>
                      <c:pt idx="4104">
                        <c:v>41.04499999999998</c:v>
                      </c:pt>
                      <c:pt idx="4105">
                        <c:v>41.054999999999993</c:v>
                      </c:pt>
                      <c:pt idx="4106">
                        <c:v>41.065000000000005</c:v>
                      </c:pt>
                      <c:pt idx="4107">
                        <c:v>41.07500000000001</c:v>
                      </c:pt>
                      <c:pt idx="4108">
                        <c:v>41.084999999999994</c:v>
                      </c:pt>
                      <c:pt idx="4109">
                        <c:v>41.095000000000006</c:v>
                      </c:pt>
                      <c:pt idx="4110">
                        <c:v>41.104999999999997</c:v>
                      </c:pt>
                      <c:pt idx="4111">
                        <c:v>41.114999999999988</c:v>
                      </c:pt>
                      <c:pt idx="4112">
                        <c:v>41.125000000000007</c:v>
                      </c:pt>
                      <c:pt idx="4113">
                        <c:v>41.135000000000019</c:v>
                      </c:pt>
                      <c:pt idx="4114">
                        <c:v>41.144999999999996</c:v>
                      </c:pt>
                      <c:pt idx="4115">
                        <c:v>41.154999999999994</c:v>
                      </c:pt>
                      <c:pt idx="4116">
                        <c:v>41.164999999999999</c:v>
                      </c:pt>
                      <c:pt idx="4117">
                        <c:v>41.175000000000004</c:v>
                      </c:pt>
                      <c:pt idx="4118">
                        <c:v>41.184999999999995</c:v>
                      </c:pt>
                      <c:pt idx="4119">
                        <c:v>41.195000000000007</c:v>
                      </c:pt>
                      <c:pt idx="4120">
                        <c:v>41.205000000000005</c:v>
                      </c:pt>
                      <c:pt idx="4121">
                        <c:v>41.215000000000003</c:v>
                      </c:pt>
                      <c:pt idx="4122">
                        <c:v>41.225000000000001</c:v>
                      </c:pt>
                      <c:pt idx="4123">
                        <c:v>41.234999999999999</c:v>
                      </c:pt>
                      <c:pt idx="4124">
                        <c:v>41.244999999999997</c:v>
                      </c:pt>
                      <c:pt idx="4125">
                        <c:v>41.255000000000003</c:v>
                      </c:pt>
                      <c:pt idx="4126">
                        <c:v>41.265000000000015</c:v>
                      </c:pt>
                      <c:pt idx="4127">
                        <c:v>41.274999999999984</c:v>
                      </c:pt>
                      <c:pt idx="4128">
                        <c:v>41.284999999999997</c:v>
                      </c:pt>
                      <c:pt idx="4129">
                        <c:v>41.29499999999998</c:v>
                      </c:pt>
                      <c:pt idx="4130">
                        <c:v>41.304999999999993</c:v>
                      </c:pt>
                      <c:pt idx="4131">
                        <c:v>41.315000000000005</c:v>
                      </c:pt>
                      <c:pt idx="4132">
                        <c:v>41.32500000000001</c:v>
                      </c:pt>
                      <c:pt idx="4133">
                        <c:v>41.334999999999994</c:v>
                      </c:pt>
                      <c:pt idx="4134">
                        <c:v>41.345000000000006</c:v>
                      </c:pt>
                      <c:pt idx="4135">
                        <c:v>41.354999999999997</c:v>
                      </c:pt>
                      <c:pt idx="4136">
                        <c:v>41.364999999999988</c:v>
                      </c:pt>
                      <c:pt idx="4137">
                        <c:v>41.375</c:v>
                      </c:pt>
                      <c:pt idx="4138">
                        <c:v>41.385000000000019</c:v>
                      </c:pt>
                      <c:pt idx="4139">
                        <c:v>41.394999999999996</c:v>
                      </c:pt>
                      <c:pt idx="4140">
                        <c:v>41.404999999999994</c:v>
                      </c:pt>
                      <c:pt idx="4141">
                        <c:v>41.414999999999999</c:v>
                      </c:pt>
                      <c:pt idx="4142">
                        <c:v>41.425000000000004</c:v>
                      </c:pt>
                      <c:pt idx="4143">
                        <c:v>41.434999999999995</c:v>
                      </c:pt>
                      <c:pt idx="4144">
                        <c:v>41.445000000000007</c:v>
                      </c:pt>
                      <c:pt idx="4145">
                        <c:v>41.455000000000005</c:v>
                      </c:pt>
                      <c:pt idx="4146">
                        <c:v>41.465000000000003</c:v>
                      </c:pt>
                      <c:pt idx="4147">
                        <c:v>41.475000000000001</c:v>
                      </c:pt>
                      <c:pt idx="4148">
                        <c:v>41.484999999999999</c:v>
                      </c:pt>
                      <c:pt idx="4149">
                        <c:v>41.49499999999999</c:v>
                      </c:pt>
                      <c:pt idx="4150">
                        <c:v>41.50500000000001</c:v>
                      </c:pt>
                      <c:pt idx="4151">
                        <c:v>41.515000000000015</c:v>
                      </c:pt>
                      <c:pt idx="4152">
                        <c:v>41.524999999999984</c:v>
                      </c:pt>
                      <c:pt idx="4153">
                        <c:v>41.534999999999997</c:v>
                      </c:pt>
                      <c:pt idx="4154">
                        <c:v>41.54499999999998</c:v>
                      </c:pt>
                      <c:pt idx="4155">
                        <c:v>41.554999999999993</c:v>
                      </c:pt>
                      <c:pt idx="4156">
                        <c:v>41.565000000000005</c:v>
                      </c:pt>
                      <c:pt idx="4157">
                        <c:v>41.57500000000001</c:v>
                      </c:pt>
                      <c:pt idx="4158">
                        <c:v>41.584999999999994</c:v>
                      </c:pt>
                      <c:pt idx="4159">
                        <c:v>41.595000000000013</c:v>
                      </c:pt>
                      <c:pt idx="4160">
                        <c:v>41.604999999999997</c:v>
                      </c:pt>
                      <c:pt idx="4161">
                        <c:v>41.614999999999988</c:v>
                      </c:pt>
                      <c:pt idx="4162">
                        <c:v>41.625</c:v>
                      </c:pt>
                      <c:pt idx="4163">
                        <c:v>41.635000000000019</c:v>
                      </c:pt>
                      <c:pt idx="4164">
                        <c:v>41.644999999999996</c:v>
                      </c:pt>
                      <c:pt idx="4165">
                        <c:v>41.654999999999994</c:v>
                      </c:pt>
                      <c:pt idx="4166">
                        <c:v>41.664999999999999</c:v>
                      </c:pt>
                      <c:pt idx="4167">
                        <c:v>41.675000000000004</c:v>
                      </c:pt>
                      <c:pt idx="4168">
                        <c:v>41.684999999999995</c:v>
                      </c:pt>
                      <c:pt idx="4169">
                        <c:v>41.695000000000007</c:v>
                      </c:pt>
                      <c:pt idx="4170">
                        <c:v>41.705000000000005</c:v>
                      </c:pt>
                      <c:pt idx="4171">
                        <c:v>41.715000000000003</c:v>
                      </c:pt>
                      <c:pt idx="4172">
                        <c:v>41.725000000000001</c:v>
                      </c:pt>
                      <c:pt idx="4173">
                        <c:v>41.734999999999999</c:v>
                      </c:pt>
                      <c:pt idx="4174">
                        <c:v>41.74499999999999</c:v>
                      </c:pt>
                      <c:pt idx="4175">
                        <c:v>41.75500000000001</c:v>
                      </c:pt>
                      <c:pt idx="4176">
                        <c:v>41.765000000000015</c:v>
                      </c:pt>
                      <c:pt idx="4177">
                        <c:v>41.774999999999984</c:v>
                      </c:pt>
                      <c:pt idx="4178">
                        <c:v>41.784999999999997</c:v>
                      </c:pt>
                      <c:pt idx="4179">
                        <c:v>41.79499999999998</c:v>
                      </c:pt>
                      <c:pt idx="4180">
                        <c:v>41.804999999999993</c:v>
                      </c:pt>
                      <c:pt idx="4181">
                        <c:v>41.814999999999998</c:v>
                      </c:pt>
                      <c:pt idx="4182">
                        <c:v>41.82500000000001</c:v>
                      </c:pt>
                      <c:pt idx="4183">
                        <c:v>41.83499999999998</c:v>
                      </c:pt>
                      <c:pt idx="4184">
                        <c:v>41.845000000000006</c:v>
                      </c:pt>
                      <c:pt idx="4185">
                        <c:v>41.85499999999999</c:v>
                      </c:pt>
                      <c:pt idx="4186">
                        <c:v>41.864999999999988</c:v>
                      </c:pt>
                      <c:pt idx="4187">
                        <c:v>41.875</c:v>
                      </c:pt>
                      <c:pt idx="4188">
                        <c:v>41.885000000000019</c:v>
                      </c:pt>
                      <c:pt idx="4189">
                        <c:v>41.894999999999996</c:v>
                      </c:pt>
                      <c:pt idx="4190">
                        <c:v>41.904999999999994</c:v>
                      </c:pt>
                      <c:pt idx="4191">
                        <c:v>41.914999999999999</c:v>
                      </c:pt>
                      <c:pt idx="4192">
                        <c:v>41.925000000000004</c:v>
                      </c:pt>
                      <c:pt idx="4193">
                        <c:v>41.935000000000002</c:v>
                      </c:pt>
                      <c:pt idx="4194">
                        <c:v>41.945000000000007</c:v>
                      </c:pt>
                      <c:pt idx="4195">
                        <c:v>41.955000000000005</c:v>
                      </c:pt>
                      <c:pt idx="4196">
                        <c:v>41.965000000000003</c:v>
                      </c:pt>
                      <c:pt idx="4197">
                        <c:v>41.975000000000016</c:v>
                      </c:pt>
                      <c:pt idx="4198">
                        <c:v>41.984999999999999</c:v>
                      </c:pt>
                      <c:pt idx="4199">
                        <c:v>41.994999999999997</c:v>
                      </c:pt>
                      <c:pt idx="4200">
                        <c:v>42.005000000000003</c:v>
                      </c:pt>
                      <c:pt idx="4201">
                        <c:v>42.015000000000015</c:v>
                      </c:pt>
                      <c:pt idx="4202">
                        <c:v>42.024999999999984</c:v>
                      </c:pt>
                      <c:pt idx="4203">
                        <c:v>42.034999999999997</c:v>
                      </c:pt>
                      <c:pt idx="4204">
                        <c:v>42.04499999999998</c:v>
                      </c:pt>
                      <c:pt idx="4205">
                        <c:v>42.054999999999993</c:v>
                      </c:pt>
                      <c:pt idx="4206">
                        <c:v>42.064999999999998</c:v>
                      </c:pt>
                      <c:pt idx="4207">
                        <c:v>42.07500000000001</c:v>
                      </c:pt>
                      <c:pt idx="4208">
                        <c:v>42.08499999999998</c:v>
                      </c:pt>
                      <c:pt idx="4209">
                        <c:v>42.095000000000006</c:v>
                      </c:pt>
                      <c:pt idx="4210">
                        <c:v>42.10499999999999</c:v>
                      </c:pt>
                      <c:pt idx="4211">
                        <c:v>42.114999999999988</c:v>
                      </c:pt>
                      <c:pt idx="4212">
                        <c:v>42.125</c:v>
                      </c:pt>
                      <c:pt idx="4213">
                        <c:v>42.135000000000019</c:v>
                      </c:pt>
                      <c:pt idx="4214">
                        <c:v>42.144999999999996</c:v>
                      </c:pt>
                      <c:pt idx="4215">
                        <c:v>42.154999999999994</c:v>
                      </c:pt>
                      <c:pt idx="4216">
                        <c:v>42.164999999999999</c:v>
                      </c:pt>
                      <c:pt idx="4217">
                        <c:v>42.175000000000004</c:v>
                      </c:pt>
                      <c:pt idx="4218">
                        <c:v>42.185000000000002</c:v>
                      </c:pt>
                      <c:pt idx="4219">
                        <c:v>42.195000000000007</c:v>
                      </c:pt>
                      <c:pt idx="4220">
                        <c:v>42.205000000000005</c:v>
                      </c:pt>
                      <c:pt idx="4221">
                        <c:v>42.215000000000003</c:v>
                      </c:pt>
                      <c:pt idx="4222">
                        <c:v>42.225000000000016</c:v>
                      </c:pt>
                      <c:pt idx="4223">
                        <c:v>42.234999999999999</c:v>
                      </c:pt>
                      <c:pt idx="4224">
                        <c:v>42.244999999999997</c:v>
                      </c:pt>
                      <c:pt idx="4225">
                        <c:v>42.255000000000003</c:v>
                      </c:pt>
                      <c:pt idx="4226">
                        <c:v>42.265000000000015</c:v>
                      </c:pt>
                      <c:pt idx="4227">
                        <c:v>42.275000000000006</c:v>
                      </c:pt>
                      <c:pt idx="4228">
                        <c:v>42.284999999999997</c:v>
                      </c:pt>
                      <c:pt idx="4229">
                        <c:v>42.29499999999998</c:v>
                      </c:pt>
                      <c:pt idx="4230">
                        <c:v>42.304999999999993</c:v>
                      </c:pt>
                      <c:pt idx="4231">
                        <c:v>42.315000000000005</c:v>
                      </c:pt>
                      <c:pt idx="4232">
                        <c:v>42.32500000000001</c:v>
                      </c:pt>
                      <c:pt idx="4233">
                        <c:v>42.33499999999998</c:v>
                      </c:pt>
                      <c:pt idx="4234">
                        <c:v>42.345000000000006</c:v>
                      </c:pt>
                      <c:pt idx="4235">
                        <c:v>42.35499999999999</c:v>
                      </c:pt>
                      <c:pt idx="4236">
                        <c:v>42.364999999999988</c:v>
                      </c:pt>
                      <c:pt idx="4237">
                        <c:v>42.375</c:v>
                      </c:pt>
                      <c:pt idx="4238">
                        <c:v>42.385000000000019</c:v>
                      </c:pt>
                      <c:pt idx="4239">
                        <c:v>42.394999999999989</c:v>
                      </c:pt>
                      <c:pt idx="4240">
                        <c:v>42.405000000000008</c:v>
                      </c:pt>
                      <c:pt idx="4241">
                        <c:v>42.414999999999999</c:v>
                      </c:pt>
                      <c:pt idx="4242">
                        <c:v>42.425000000000004</c:v>
                      </c:pt>
                      <c:pt idx="4243">
                        <c:v>42.434999999999995</c:v>
                      </c:pt>
                      <c:pt idx="4244">
                        <c:v>42.445000000000007</c:v>
                      </c:pt>
                      <c:pt idx="4245">
                        <c:v>42.455000000000005</c:v>
                      </c:pt>
                      <c:pt idx="4246">
                        <c:v>42.465000000000003</c:v>
                      </c:pt>
                      <c:pt idx="4247">
                        <c:v>42.475000000000001</c:v>
                      </c:pt>
                      <c:pt idx="4248">
                        <c:v>42.484999999999999</c:v>
                      </c:pt>
                      <c:pt idx="4249">
                        <c:v>42.494999999999997</c:v>
                      </c:pt>
                      <c:pt idx="4250">
                        <c:v>42.505000000000003</c:v>
                      </c:pt>
                      <c:pt idx="4251">
                        <c:v>42.515000000000015</c:v>
                      </c:pt>
                      <c:pt idx="4252">
                        <c:v>42.525000000000006</c:v>
                      </c:pt>
                      <c:pt idx="4253">
                        <c:v>42.534999999999997</c:v>
                      </c:pt>
                      <c:pt idx="4254">
                        <c:v>42.54499999999998</c:v>
                      </c:pt>
                      <c:pt idx="4255">
                        <c:v>42.554999999999993</c:v>
                      </c:pt>
                      <c:pt idx="4256">
                        <c:v>42.565000000000005</c:v>
                      </c:pt>
                      <c:pt idx="4257">
                        <c:v>42.57500000000001</c:v>
                      </c:pt>
                      <c:pt idx="4258">
                        <c:v>42.58499999999998</c:v>
                      </c:pt>
                      <c:pt idx="4259">
                        <c:v>42.595000000000006</c:v>
                      </c:pt>
                      <c:pt idx="4260">
                        <c:v>42.60499999999999</c:v>
                      </c:pt>
                      <c:pt idx="4261">
                        <c:v>42.614999999999988</c:v>
                      </c:pt>
                      <c:pt idx="4262">
                        <c:v>42.625</c:v>
                      </c:pt>
                      <c:pt idx="4263">
                        <c:v>42.635000000000019</c:v>
                      </c:pt>
                      <c:pt idx="4264">
                        <c:v>42.644999999999989</c:v>
                      </c:pt>
                      <c:pt idx="4265">
                        <c:v>42.655000000000008</c:v>
                      </c:pt>
                      <c:pt idx="4266">
                        <c:v>42.664999999999999</c:v>
                      </c:pt>
                      <c:pt idx="4267">
                        <c:v>42.675000000000004</c:v>
                      </c:pt>
                      <c:pt idx="4268">
                        <c:v>42.684999999999995</c:v>
                      </c:pt>
                      <c:pt idx="4269">
                        <c:v>42.695000000000007</c:v>
                      </c:pt>
                      <c:pt idx="4270">
                        <c:v>42.705000000000005</c:v>
                      </c:pt>
                      <c:pt idx="4271">
                        <c:v>42.715000000000003</c:v>
                      </c:pt>
                      <c:pt idx="4272">
                        <c:v>42.725000000000001</c:v>
                      </c:pt>
                      <c:pt idx="4273">
                        <c:v>42.734999999999999</c:v>
                      </c:pt>
                      <c:pt idx="4274">
                        <c:v>42.744999999999997</c:v>
                      </c:pt>
                      <c:pt idx="4275">
                        <c:v>42.75500000000001</c:v>
                      </c:pt>
                      <c:pt idx="4276">
                        <c:v>42.765000000000022</c:v>
                      </c:pt>
                      <c:pt idx="4277">
                        <c:v>42.774999999999984</c:v>
                      </c:pt>
                      <c:pt idx="4278">
                        <c:v>42.784999999999997</c:v>
                      </c:pt>
                      <c:pt idx="4279">
                        <c:v>42.794999999999995</c:v>
                      </c:pt>
                      <c:pt idx="4280">
                        <c:v>42.804999999999993</c:v>
                      </c:pt>
                      <c:pt idx="4281">
                        <c:v>42.815000000000005</c:v>
                      </c:pt>
                      <c:pt idx="4282">
                        <c:v>42.82500000000001</c:v>
                      </c:pt>
                      <c:pt idx="4283">
                        <c:v>42.83499999999998</c:v>
                      </c:pt>
                      <c:pt idx="4284">
                        <c:v>42.844999999999992</c:v>
                      </c:pt>
                      <c:pt idx="4285">
                        <c:v>42.85499999999999</c:v>
                      </c:pt>
                      <c:pt idx="4286">
                        <c:v>42.864999999999988</c:v>
                      </c:pt>
                      <c:pt idx="4287">
                        <c:v>42.875</c:v>
                      </c:pt>
                      <c:pt idx="4288">
                        <c:v>42.885000000000012</c:v>
                      </c:pt>
                      <c:pt idx="4289">
                        <c:v>42.894999999999989</c:v>
                      </c:pt>
                      <c:pt idx="4290">
                        <c:v>42.904999999999994</c:v>
                      </c:pt>
                      <c:pt idx="4291">
                        <c:v>42.914999999999999</c:v>
                      </c:pt>
                      <c:pt idx="4292">
                        <c:v>42.925000000000004</c:v>
                      </c:pt>
                      <c:pt idx="4293">
                        <c:v>42.934999999999995</c:v>
                      </c:pt>
                      <c:pt idx="4294">
                        <c:v>42.945000000000007</c:v>
                      </c:pt>
                      <c:pt idx="4295">
                        <c:v>42.955000000000005</c:v>
                      </c:pt>
                      <c:pt idx="4296">
                        <c:v>42.965000000000003</c:v>
                      </c:pt>
                      <c:pt idx="4297">
                        <c:v>42.975000000000001</c:v>
                      </c:pt>
                      <c:pt idx="4298">
                        <c:v>42.984999999999999</c:v>
                      </c:pt>
                      <c:pt idx="4299">
                        <c:v>42.994999999999997</c:v>
                      </c:pt>
                      <c:pt idx="4300">
                        <c:v>43.00500000000001</c:v>
                      </c:pt>
                      <c:pt idx="4301">
                        <c:v>43.015000000000022</c:v>
                      </c:pt>
                      <c:pt idx="4302">
                        <c:v>43.024999999999984</c:v>
                      </c:pt>
                      <c:pt idx="4303">
                        <c:v>43.034999999999997</c:v>
                      </c:pt>
                      <c:pt idx="4304">
                        <c:v>43.044999999999995</c:v>
                      </c:pt>
                      <c:pt idx="4305">
                        <c:v>43.054999999999993</c:v>
                      </c:pt>
                      <c:pt idx="4306">
                        <c:v>43.065000000000005</c:v>
                      </c:pt>
                      <c:pt idx="4307">
                        <c:v>43.07500000000001</c:v>
                      </c:pt>
                      <c:pt idx="4308">
                        <c:v>43.08499999999998</c:v>
                      </c:pt>
                      <c:pt idx="4309">
                        <c:v>43.094999999999992</c:v>
                      </c:pt>
                      <c:pt idx="4310">
                        <c:v>43.10499999999999</c:v>
                      </c:pt>
                      <c:pt idx="4311">
                        <c:v>43.114999999999988</c:v>
                      </c:pt>
                      <c:pt idx="4312">
                        <c:v>43.125</c:v>
                      </c:pt>
                      <c:pt idx="4313">
                        <c:v>43.135000000000012</c:v>
                      </c:pt>
                      <c:pt idx="4314">
                        <c:v>43.144999999999996</c:v>
                      </c:pt>
                      <c:pt idx="4315">
                        <c:v>43.154999999999994</c:v>
                      </c:pt>
                      <c:pt idx="4316">
                        <c:v>43.164999999999999</c:v>
                      </c:pt>
                      <c:pt idx="4317">
                        <c:v>43.175000000000004</c:v>
                      </c:pt>
                      <c:pt idx="4318">
                        <c:v>43.184999999999995</c:v>
                      </c:pt>
                      <c:pt idx="4319">
                        <c:v>43.195000000000007</c:v>
                      </c:pt>
                      <c:pt idx="4320">
                        <c:v>43.205000000000005</c:v>
                      </c:pt>
                      <c:pt idx="4321">
                        <c:v>43.215000000000003</c:v>
                      </c:pt>
                      <c:pt idx="4322">
                        <c:v>43.225000000000001</c:v>
                      </c:pt>
                      <c:pt idx="4323">
                        <c:v>43.234999999999999</c:v>
                      </c:pt>
                      <c:pt idx="4324">
                        <c:v>43.244999999999997</c:v>
                      </c:pt>
                      <c:pt idx="4325">
                        <c:v>43.25500000000001</c:v>
                      </c:pt>
                      <c:pt idx="4326">
                        <c:v>43.265000000000022</c:v>
                      </c:pt>
                      <c:pt idx="4327">
                        <c:v>43.274999999999984</c:v>
                      </c:pt>
                      <c:pt idx="4328">
                        <c:v>43.284999999999997</c:v>
                      </c:pt>
                      <c:pt idx="4329">
                        <c:v>43.294999999999995</c:v>
                      </c:pt>
                      <c:pt idx="4330">
                        <c:v>43.304999999999993</c:v>
                      </c:pt>
                      <c:pt idx="4331">
                        <c:v>43.315000000000005</c:v>
                      </c:pt>
                      <c:pt idx="4332">
                        <c:v>43.32500000000001</c:v>
                      </c:pt>
                      <c:pt idx="4333">
                        <c:v>43.335000000000001</c:v>
                      </c:pt>
                      <c:pt idx="4334">
                        <c:v>43.344999999999992</c:v>
                      </c:pt>
                      <c:pt idx="4335">
                        <c:v>43.35499999999999</c:v>
                      </c:pt>
                      <c:pt idx="4336">
                        <c:v>43.364999999999988</c:v>
                      </c:pt>
                      <c:pt idx="4337">
                        <c:v>43.375</c:v>
                      </c:pt>
                      <c:pt idx="4338">
                        <c:v>43.385000000000012</c:v>
                      </c:pt>
                      <c:pt idx="4339">
                        <c:v>43.394999999999996</c:v>
                      </c:pt>
                      <c:pt idx="4340">
                        <c:v>43.404999999999994</c:v>
                      </c:pt>
                      <c:pt idx="4341">
                        <c:v>43.414999999999999</c:v>
                      </c:pt>
                      <c:pt idx="4342">
                        <c:v>43.425000000000004</c:v>
                      </c:pt>
                      <c:pt idx="4343">
                        <c:v>43.434999999999995</c:v>
                      </c:pt>
                      <c:pt idx="4344">
                        <c:v>43.445000000000007</c:v>
                      </c:pt>
                      <c:pt idx="4345">
                        <c:v>43.455000000000005</c:v>
                      </c:pt>
                      <c:pt idx="4346">
                        <c:v>43.465000000000003</c:v>
                      </c:pt>
                      <c:pt idx="4347">
                        <c:v>43.475000000000001</c:v>
                      </c:pt>
                      <c:pt idx="4348">
                        <c:v>43.484999999999999</c:v>
                      </c:pt>
                      <c:pt idx="4349">
                        <c:v>43.494999999999997</c:v>
                      </c:pt>
                      <c:pt idx="4350">
                        <c:v>43.50500000000001</c:v>
                      </c:pt>
                      <c:pt idx="4351">
                        <c:v>43.515000000000022</c:v>
                      </c:pt>
                      <c:pt idx="4352">
                        <c:v>43.524999999999984</c:v>
                      </c:pt>
                      <c:pt idx="4353">
                        <c:v>43.534999999999997</c:v>
                      </c:pt>
                      <c:pt idx="4354">
                        <c:v>43.544999999999995</c:v>
                      </c:pt>
                      <c:pt idx="4355">
                        <c:v>43.554999999999993</c:v>
                      </c:pt>
                      <c:pt idx="4356">
                        <c:v>43.565000000000005</c:v>
                      </c:pt>
                      <c:pt idx="4357">
                        <c:v>43.57500000000001</c:v>
                      </c:pt>
                      <c:pt idx="4358">
                        <c:v>43.58499999999998</c:v>
                      </c:pt>
                      <c:pt idx="4359">
                        <c:v>43.595000000000006</c:v>
                      </c:pt>
                      <c:pt idx="4360">
                        <c:v>43.60499999999999</c:v>
                      </c:pt>
                      <c:pt idx="4361">
                        <c:v>43.614999999999988</c:v>
                      </c:pt>
                      <c:pt idx="4362">
                        <c:v>43.625</c:v>
                      </c:pt>
                      <c:pt idx="4363">
                        <c:v>43.635000000000012</c:v>
                      </c:pt>
                      <c:pt idx="4364">
                        <c:v>43.644999999999996</c:v>
                      </c:pt>
                      <c:pt idx="4365">
                        <c:v>43.654999999999994</c:v>
                      </c:pt>
                      <c:pt idx="4366">
                        <c:v>43.664999999999999</c:v>
                      </c:pt>
                      <c:pt idx="4367">
                        <c:v>43.675000000000004</c:v>
                      </c:pt>
                      <c:pt idx="4368">
                        <c:v>43.684999999999995</c:v>
                      </c:pt>
                      <c:pt idx="4369">
                        <c:v>43.695000000000007</c:v>
                      </c:pt>
                      <c:pt idx="4370">
                        <c:v>43.705000000000005</c:v>
                      </c:pt>
                      <c:pt idx="4371">
                        <c:v>43.715000000000003</c:v>
                      </c:pt>
                      <c:pt idx="4372">
                        <c:v>43.725000000000016</c:v>
                      </c:pt>
                      <c:pt idx="4373">
                        <c:v>43.734999999999985</c:v>
                      </c:pt>
                      <c:pt idx="4374">
                        <c:v>43.744999999999997</c:v>
                      </c:pt>
                      <c:pt idx="4375">
                        <c:v>43.75500000000001</c:v>
                      </c:pt>
                      <c:pt idx="4376">
                        <c:v>43.765000000000022</c:v>
                      </c:pt>
                      <c:pt idx="4377">
                        <c:v>43.774999999999984</c:v>
                      </c:pt>
                      <c:pt idx="4378">
                        <c:v>43.784999999999997</c:v>
                      </c:pt>
                      <c:pt idx="4379">
                        <c:v>43.794999999999995</c:v>
                      </c:pt>
                      <c:pt idx="4380">
                        <c:v>43.805</c:v>
                      </c:pt>
                      <c:pt idx="4381">
                        <c:v>43.815000000000005</c:v>
                      </c:pt>
                      <c:pt idx="4382">
                        <c:v>43.82500000000001</c:v>
                      </c:pt>
                      <c:pt idx="4383">
                        <c:v>43.83499999999998</c:v>
                      </c:pt>
                      <c:pt idx="4384">
                        <c:v>43.845000000000006</c:v>
                      </c:pt>
                      <c:pt idx="4385">
                        <c:v>43.85499999999999</c:v>
                      </c:pt>
                      <c:pt idx="4386">
                        <c:v>43.864999999999988</c:v>
                      </c:pt>
                      <c:pt idx="4387">
                        <c:v>43.875</c:v>
                      </c:pt>
                      <c:pt idx="4388">
                        <c:v>43.885000000000012</c:v>
                      </c:pt>
                      <c:pt idx="4389">
                        <c:v>43.894999999999996</c:v>
                      </c:pt>
                      <c:pt idx="4390">
                        <c:v>43.904999999999994</c:v>
                      </c:pt>
                      <c:pt idx="4391">
                        <c:v>43.914999999999999</c:v>
                      </c:pt>
                      <c:pt idx="4392">
                        <c:v>43.925000000000004</c:v>
                      </c:pt>
                      <c:pt idx="4393">
                        <c:v>43.934999999999995</c:v>
                      </c:pt>
                      <c:pt idx="4394">
                        <c:v>43.945000000000007</c:v>
                      </c:pt>
                      <c:pt idx="4395">
                        <c:v>43.955000000000005</c:v>
                      </c:pt>
                      <c:pt idx="4396">
                        <c:v>43.965000000000003</c:v>
                      </c:pt>
                      <c:pt idx="4397">
                        <c:v>43.975000000000016</c:v>
                      </c:pt>
                      <c:pt idx="4398">
                        <c:v>43.984999999999985</c:v>
                      </c:pt>
                      <c:pt idx="4399">
                        <c:v>43.994999999999997</c:v>
                      </c:pt>
                      <c:pt idx="4400">
                        <c:v>44.00500000000001</c:v>
                      </c:pt>
                      <c:pt idx="4401">
                        <c:v>44.015000000000022</c:v>
                      </c:pt>
                      <c:pt idx="4402">
                        <c:v>44.024999999999984</c:v>
                      </c:pt>
                      <c:pt idx="4403">
                        <c:v>44.034999999999997</c:v>
                      </c:pt>
                      <c:pt idx="4404">
                        <c:v>44.044999999999995</c:v>
                      </c:pt>
                      <c:pt idx="4405">
                        <c:v>44.055</c:v>
                      </c:pt>
                      <c:pt idx="4406">
                        <c:v>44.065000000000005</c:v>
                      </c:pt>
                      <c:pt idx="4407">
                        <c:v>44.07500000000001</c:v>
                      </c:pt>
                      <c:pt idx="4408">
                        <c:v>44.08499999999998</c:v>
                      </c:pt>
                      <c:pt idx="4409">
                        <c:v>44.095000000000006</c:v>
                      </c:pt>
                      <c:pt idx="4410">
                        <c:v>44.10499999999999</c:v>
                      </c:pt>
                      <c:pt idx="4411">
                        <c:v>44.114999999999988</c:v>
                      </c:pt>
                      <c:pt idx="4412">
                        <c:v>44.125</c:v>
                      </c:pt>
                      <c:pt idx="4413">
                        <c:v>44.135000000000012</c:v>
                      </c:pt>
                      <c:pt idx="4414">
                        <c:v>44.144999999999996</c:v>
                      </c:pt>
                      <c:pt idx="4415">
                        <c:v>44.154999999999994</c:v>
                      </c:pt>
                      <c:pt idx="4416">
                        <c:v>44.164999999999999</c:v>
                      </c:pt>
                      <c:pt idx="4417">
                        <c:v>44.175000000000004</c:v>
                      </c:pt>
                      <c:pt idx="4418">
                        <c:v>44.184999999999995</c:v>
                      </c:pt>
                      <c:pt idx="4419">
                        <c:v>44.195000000000007</c:v>
                      </c:pt>
                      <c:pt idx="4420">
                        <c:v>44.205000000000005</c:v>
                      </c:pt>
                      <c:pt idx="4421">
                        <c:v>44.215000000000003</c:v>
                      </c:pt>
                      <c:pt idx="4422">
                        <c:v>44.225000000000001</c:v>
                      </c:pt>
                      <c:pt idx="4423">
                        <c:v>44.234999999999985</c:v>
                      </c:pt>
                      <c:pt idx="4424">
                        <c:v>44.244999999999997</c:v>
                      </c:pt>
                      <c:pt idx="4425">
                        <c:v>44.25500000000001</c:v>
                      </c:pt>
                      <c:pt idx="4426">
                        <c:v>44.265000000000022</c:v>
                      </c:pt>
                      <c:pt idx="4427">
                        <c:v>44.275000000000006</c:v>
                      </c:pt>
                      <c:pt idx="4428">
                        <c:v>44.284999999999997</c:v>
                      </c:pt>
                      <c:pt idx="4429">
                        <c:v>44.294999999999995</c:v>
                      </c:pt>
                      <c:pt idx="4430">
                        <c:v>44.305</c:v>
                      </c:pt>
                      <c:pt idx="4431">
                        <c:v>44.315000000000005</c:v>
                      </c:pt>
                      <c:pt idx="4432">
                        <c:v>44.32500000000001</c:v>
                      </c:pt>
                      <c:pt idx="4433">
                        <c:v>44.33499999999998</c:v>
                      </c:pt>
                      <c:pt idx="4434">
                        <c:v>44.345000000000006</c:v>
                      </c:pt>
                      <c:pt idx="4435">
                        <c:v>44.35499999999999</c:v>
                      </c:pt>
                      <c:pt idx="4436">
                        <c:v>44.364999999999988</c:v>
                      </c:pt>
                      <c:pt idx="4437">
                        <c:v>44.375</c:v>
                      </c:pt>
                      <c:pt idx="4438">
                        <c:v>44.385000000000012</c:v>
                      </c:pt>
                      <c:pt idx="4439">
                        <c:v>44.394999999999996</c:v>
                      </c:pt>
                      <c:pt idx="4440">
                        <c:v>44.404999999999994</c:v>
                      </c:pt>
                      <c:pt idx="4441">
                        <c:v>44.414999999999999</c:v>
                      </c:pt>
                      <c:pt idx="4442">
                        <c:v>44.425000000000004</c:v>
                      </c:pt>
                      <c:pt idx="4443">
                        <c:v>44.434999999999995</c:v>
                      </c:pt>
                      <c:pt idx="4444">
                        <c:v>44.445000000000007</c:v>
                      </c:pt>
                      <c:pt idx="4445">
                        <c:v>44.455000000000005</c:v>
                      </c:pt>
                      <c:pt idx="4446">
                        <c:v>44.465000000000003</c:v>
                      </c:pt>
                      <c:pt idx="4447">
                        <c:v>44.475000000000001</c:v>
                      </c:pt>
                      <c:pt idx="4448">
                        <c:v>44.484999999999985</c:v>
                      </c:pt>
                      <c:pt idx="4449">
                        <c:v>44.494999999999997</c:v>
                      </c:pt>
                      <c:pt idx="4450">
                        <c:v>44.50500000000001</c:v>
                      </c:pt>
                      <c:pt idx="4451">
                        <c:v>44.515000000000022</c:v>
                      </c:pt>
                      <c:pt idx="4452">
                        <c:v>44.524999999999984</c:v>
                      </c:pt>
                      <c:pt idx="4453">
                        <c:v>44.535000000000011</c:v>
                      </c:pt>
                      <c:pt idx="4454">
                        <c:v>44.544999999999995</c:v>
                      </c:pt>
                      <c:pt idx="4455">
                        <c:v>44.555</c:v>
                      </c:pt>
                      <c:pt idx="4456">
                        <c:v>44.565000000000005</c:v>
                      </c:pt>
                      <c:pt idx="4457">
                        <c:v>44.57500000000001</c:v>
                      </c:pt>
                      <c:pt idx="4458">
                        <c:v>44.585000000000001</c:v>
                      </c:pt>
                      <c:pt idx="4459">
                        <c:v>44.595000000000006</c:v>
                      </c:pt>
                      <c:pt idx="4460">
                        <c:v>44.60499999999999</c:v>
                      </c:pt>
                      <c:pt idx="4461">
                        <c:v>44.614999999999988</c:v>
                      </c:pt>
                      <c:pt idx="4462">
                        <c:v>44.625</c:v>
                      </c:pt>
                      <c:pt idx="4463">
                        <c:v>44.635000000000012</c:v>
                      </c:pt>
                      <c:pt idx="4464">
                        <c:v>44.644999999999996</c:v>
                      </c:pt>
                      <c:pt idx="4465">
                        <c:v>44.654999999999994</c:v>
                      </c:pt>
                      <c:pt idx="4466">
                        <c:v>44.664999999999999</c:v>
                      </c:pt>
                      <c:pt idx="4467">
                        <c:v>44.67499999999999</c:v>
                      </c:pt>
                      <c:pt idx="4468">
                        <c:v>44.684999999999995</c:v>
                      </c:pt>
                      <c:pt idx="4469">
                        <c:v>44.695000000000007</c:v>
                      </c:pt>
                      <c:pt idx="4470">
                        <c:v>44.705000000000005</c:v>
                      </c:pt>
                      <c:pt idx="4471">
                        <c:v>44.715000000000003</c:v>
                      </c:pt>
                      <c:pt idx="4472">
                        <c:v>44.725000000000001</c:v>
                      </c:pt>
                      <c:pt idx="4473">
                        <c:v>44.734999999999985</c:v>
                      </c:pt>
                      <c:pt idx="4474">
                        <c:v>44.74499999999999</c:v>
                      </c:pt>
                      <c:pt idx="4475">
                        <c:v>44.75500000000001</c:v>
                      </c:pt>
                      <c:pt idx="4476">
                        <c:v>44.765000000000022</c:v>
                      </c:pt>
                      <c:pt idx="4477">
                        <c:v>44.774999999999984</c:v>
                      </c:pt>
                      <c:pt idx="4478">
                        <c:v>44.785000000000011</c:v>
                      </c:pt>
                      <c:pt idx="4479">
                        <c:v>44.794999999999995</c:v>
                      </c:pt>
                      <c:pt idx="4480">
                        <c:v>44.805</c:v>
                      </c:pt>
                      <c:pt idx="4481">
                        <c:v>44.815000000000005</c:v>
                      </c:pt>
                      <c:pt idx="4482">
                        <c:v>44.82500000000001</c:v>
                      </c:pt>
                      <c:pt idx="4483">
                        <c:v>44.835000000000001</c:v>
                      </c:pt>
                      <c:pt idx="4484">
                        <c:v>44.845000000000006</c:v>
                      </c:pt>
                      <c:pt idx="4485">
                        <c:v>44.853649999999995</c:v>
                      </c:pt>
                    </c:numCache>
                  </c:numRef>
                </c:xVal>
                <c:yVal>
                  <c:numRef>
                    <c:extLst>
                      <c:ext uri="{02D57815-91ED-43cb-92C2-25804820EDAC}">
                        <c15:formulaRef>
                          <c15:sqref>List1!$C$11:$C$10000</c15:sqref>
                        </c15:formulaRef>
                      </c:ext>
                    </c:extLst>
                    <c:numCache>
                      <c:formatCode>General</c:formatCode>
                      <c:ptCount val="9990"/>
                      <c:pt idx="0">
                        <c:v>60.86136194059408</c:v>
                      </c:pt>
                      <c:pt idx="1">
                        <c:v>60.872901495049526</c:v>
                      </c:pt>
                      <c:pt idx="2">
                        <c:v>60.883598148514842</c:v>
                      </c:pt>
                      <c:pt idx="3">
                        <c:v>60.894944475247556</c:v>
                      </c:pt>
                      <c:pt idx="4">
                        <c:v>60.902166079207923</c:v>
                      </c:pt>
                      <c:pt idx="5">
                        <c:v>60.917486495049509</c:v>
                      </c:pt>
                      <c:pt idx="6">
                        <c:v>60.927385633663377</c:v>
                      </c:pt>
                      <c:pt idx="7">
                        <c:v>60.935434009900995</c:v>
                      </c:pt>
                      <c:pt idx="8">
                        <c:v>60.939568851485163</c:v>
                      </c:pt>
                      <c:pt idx="9">
                        <c:v>60.944104277227716</c:v>
                      </c:pt>
                      <c:pt idx="10">
                        <c:v>60.947077712871284</c:v>
                      </c:pt>
                      <c:pt idx="11">
                        <c:v>60.949405693069316</c:v>
                      </c:pt>
                      <c:pt idx="12">
                        <c:v>60.95044385148514</c:v>
                      </c:pt>
                      <c:pt idx="13">
                        <c:v>60.95202988118811</c:v>
                      </c:pt>
                      <c:pt idx="14">
                        <c:v>60.955672287128706</c:v>
                      </c:pt>
                      <c:pt idx="15">
                        <c:v>60.965557910891114</c:v>
                      </c:pt>
                      <c:pt idx="16">
                        <c:v>60.975600910891082</c:v>
                      </c:pt>
                      <c:pt idx="17">
                        <c:v>60.989173524752481</c:v>
                      </c:pt>
                      <c:pt idx="18">
                        <c:v>60.999179405940595</c:v>
                      </c:pt>
                      <c:pt idx="19">
                        <c:v>61.004292237623766</c:v>
                      </c:pt>
                      <c:pt idx="20">
                        <c:v>61.013032000000003</c:v>
                      </c:pt>
                      <c:pt idx="21">
                        <c:v>61.02185901980198</c:v>
                      </c:pt>
                      <c:pt idx="22">
                        <c:v>61.024224237623756</c:v>
                      </c:pt>
                      <c:pt idx="23">
                        <c:v>61.02533753465346</c:v>
                      </c:pt>
                      <c:pt idx="24">
                        <c:v>61.024666633663379</c:v>
                      </c:pt>
                      <c:pt idx="25">
                        <c:v>61.025788732673263</c:v>
                      </c:pt>
                      <c:pt idx="26">
                        <c:v>61.025665633663365</c:v>
                      </c:pt>
                      <c:pt idx="27">
                        <c:v>61.027063891089114</c:v>
                      </c:pt>
                      <c:pt idx="28">
                        <c:v>61.02793096039602</c:v>
                      </c:pt>
                      <c:pt idx="29">
                        <c:v>61.034916722772266</c:v>
                      </c:pt>
                      <c:pt idx="30">
                        <c:v>61.049716039603943</c:v>
                      </c:pt>
                      <c:pt idx="31">
                        <c:v>61.064473445544543</c:v>
                      </c:pt>
                      <c:pt idx="32">
                        <c:v>61.070320940594065</c:v>
                      </c:pt>
                      <c:pt idx="33">
                        <c:v>61.087052198019791</c:v>
                      </c:pt>
                      <c:pt idx="34">
                        <c:v>61.104604257425692</c:v>
                      </c:pt>
                      <c:pt idx="35">
                        <c:v>61.126867198019809</c:v>
                      </c:pt>
                      <c:pt idx="36">
                        <c:v>61.141939257425733</c:v>
                      </c:pt>
                      <c:pt idx="37">
                        <c:v>61.154184653465336</c:v>
                      </c:pt>
                      <c:pt idx="38">
                        <c:v>61.158263435643562</c:v>
                      </c:pt>
                      <c:pt idx="39">
                        <c:v>61.16491581188118</c:v>
                      </c:pt>
                      <c:pt idx="40">
                        <c:v>61.168060059405917</c:v>
                      </c:pt>
                      <c:pt idx="41">
                        <c:v>61.17563990099012</c:v>
                      </c:pt>
                      <c:pt idx="42">
                        <c:v>61.185545970297042</c:v>
                      </c:pt>
                      <c:pt idx="43">
                        <c:v>61.208168594059408</c:v>
                      </c:pt>
                      <c:pt idx="44">
                        <c:v>61.234032356435605</c:v>
                      </c:pt>
                      <c:pt idx="45">
                        <c:v>61.253386267326739</c:v>
                      </c:pt>
                      <c:pt idx="46">
                        <c:v>61.266176930693078</c:v>
                      </c:pt>
                      <c:pt idx="47">
                        <c:v>61.285147732673245</c:v>
                      </c:pt>
                      <c:pt idx="48">
                        <c:v>61.302101346534656</c:v>
                      </c:pt>
                      <c:pt idx="49">
                        <c:v>61.310288059405941</c:v>
                      </c:pt>
                      <c:pt idx="50">
                        <c:v>61.318891287128686</c:v>
                      </c:pt>
                      <c:pt idx="51">
                        <c:v>61.339519762376227</c:v>
                      </c:pt>
                      <c:pt idx="52">
                        <c:v>61.36683976237623</c:v>
                      </c:pt>
                      <c:pt idx="53">
                        <c:v>61.38881188118814</c:v>
                      </c:pt>
                      <c:pt idx="54">
                        <c:v>61.408841425742544</c:v>
                      </c:pt>
                      <c:pt idx="55">
                        <c:v>61.429514445544562</c:v>
                      </c:pt>
                      <c:pt idx="56">
                        <c:v>61.445051168316837</c:v>
                      </c:pt>
                      <c:pt idx="57">
                        <c:v>61.46076455445543</c:v>
                      </c:pt>
                      <c:pt idx="58">
                        <c:v>61.477200198019787</c:v>
                      </c:pt>
                      <c:pt idx="59">
                        <c:v>61.498577029702986</c:v>
                      </c:pt>
                      <c:pt idx="60">
                        <c:v>61.514682445544565</c:v>
                      </c:pt>
                      <c:pt idx="61">
                        <c:v>61.53713464356435</c:v>
                      </c:pt>
                      <c:pt idx="62">
                        <c:v>61.565832693069304</c:v>
                      </c:pt>
                      <c:pt idx="63">
                        <c:v>61.598482069306925</c:v>
                      </c:pt>
                      <c:pt idx="64">
                        <c:v>61.619835613861355</c:v>
                      </c:pt>
                      <c:pt idx="65">
                        <c:v>61.641136396039613</c:v>
                      </c:pt>
                      <c:pt idx="66">
                        <c:v>61.670928900990098</c:v>
                      </c:pt>
                      <c:pt idx="67">
                        <c:v>61.693165188118826</c:v>
                      </c:pt>
                      <c:pt idx="68">
                        <c:v>61.718421722772256</c:v>
                      </c:pt>
                      <c:pt idx="69">
                        <c:v>61.752088574257442</c:v>
                      </c:pt>
                      <c:pt idx="70">
                        <c:v>61.778604702970306</c:v>
                      </c:pt>
                      <c:pt idx="71">
                        <c:v>61.802933089108855</c:v>
                      </c:pt>
                      <c:pt idx="72">
                        <c:v>61.820782128712878</c:v>
                      </c:pt>
                      <c:pt idx="73">
                        <c:v>61.852540673267306</c:v>
                      </c:pt>
                      <c:pt idx="74">
                        <c:v>61.885112782178219</c:v>
                      </c:pt>
                      <c:pt idx="75">
                        <c:v>61.911989267326732</c:v>
                      </c:pt>
                      <c:pt idx="76">
                        <c:v>61.940424881188115</c:v>
                      </c:pt>
                      <c:pt idx="77">
                        <c:v>61.970045237623772</c:v>
                      </c:pt>
                      <c:pt idx="78">
                        <c:v>62.008424316831672</c:v>
                      </c:pt>
                      <c:pt idx="79">
                        <c:v>62.042797425742563</c:v>
                      </c:pt>
                      <c:pt idx="80">
                        <c:v>62.058068772277245</c:v>
                      </c:pt>
                      <c:pt idx="81">
                        <c:v>62.081165732673284</c:v>
                      </c:pt>
                      <c:pt idx="82">
                        <c:v>62.100826069306905</c:v>
                      </c:pt>
                      <c:pt idx="83">
                        <c:v>62.118301366336617</c:v>
                      </c:pt>
                      <c:pt idx="84">
                        <c:v>62.136823455445558</c:v>
                      </c:pt>
                      <c:pt idx="85">
                        <c:v>62.168359584158409</c:v>
                      </c:pt>
                      <c:pt idx="86">
                        <c:v>62.19201840594058</c:v>
                      </c:pt>
                      <c:pt idx="87">
                        <c:v>62.221477861386155</c:v>
                      </c:pt>
                      <c:pt idx="88">
                        <c:v>62.243334742574213</c:v>
                      </c:pt>
                      <c:pt idx="89">
                        <c:v>62.266172396039615</c:v>
                      </c:pt>
                      <c:pt idx="90">
                        <c:v>62.292243801980199</c:v>
                      </c:pt>
                      <c:pt idx="91">
                        <c:v>62.321159792079214</c:v>
                      </c:pt>
                      <c:pt idx="92">
                        <c:v>62.344722247524757</c:v>
                      </c:pt>
                      <c:pt idx="93">
                        <c:v>62.371900910891064</c:v>
                      </c:pt>
                      <c:pt idx="94">
                        <c:v>62.396586910891095</c:v>
                      </c:pt>
                      <c:pt idx="95">
                        <c:v>62.426605217821745</c:v>
                      </c:pt>
                      <c:pt idx="96">
                        <c:v>62.458600999999994</c:v>
                      </c:pt>
                      <c:pt idx="97">
                        <c:v>62.483631544554449</c:v>
                      </c:pt>
                      <c:pt idx="98">
                        <c:v>62.505737633663379</c:v>
                      </c:pt>
                      <c:pt idx="99">
                        <c:v>62.532888237623737</c:v>
                      </c:pt>
                      <c:pt idx="100">
                        <c:v>62.556494504950493</c:v>
                      </c:pt>
                      <c:pt idx="101">
                        <c:v>62.575449693069316</c:v>
                      </c:pt>
                      <c:pt idx="102">
                        <c:v>62.598166089108929</c:v>
                      </c:pt>
                      <c:pt idx="103">
                        <c:v>62.625172554455418</c:v>
                      </c:pt>
                      <c:pt idx="104">
                        <c:v>62.642550851485147</c:v>
                      </c:pt>
                      <c:pt idx="105">
                        <c:v>62.667819237623753</c:v>
                      </c:pt>
                      <c:pt idx="106">
                        <c:v>62.688783049504949</c:v>
                      </c:pt>
                      <c:pt idx="107">
                        <c:v>62.701606316831672</c:v>
                      </c:pt>
                      <c:pt idx="108">
                        <c:v>62.718216009900999</c:v>
                      </c:pt>
                      <c:pt idx="109">
                        <c:v>62.739095683168323</c:v>
                      </c:pt>
                      <c:pt idx="110">
                        <c:v>62.758003039603956</c:v>
                      </c:pt>
                      <c:pt idx="111">
                        <c:v>62.766758881188117</c:v>
                      </c:pt>
                      <c:pt idx="112">
                        <c:v>62.776223603960382</c:v>
                      </c:pt>
                      <c:pt idx="113">
                        <c:v>62.794135772277222</c:v>
                      </c:pt>
                      <c:pt idx="114">
                        <c:v>62.821163405940581</c:v>
                      </c:pt>
                      <c:pt idx="115">
                        <c:v>62.839441356435636</c:v>
                      </c:pt>
                      <c:pt idx="116">
                        <c:v>62.852460514851472</c:v>
                      </c:pt>
                      <c:pt idx="117">
                        <c:v>62.866593960396038</c:v>
                      </c:pt>
                      <c:pt idx="118">
                        <c:v>62.883953000000005</c:v>
                      </c:pt>
                      <c:pt idx="119">
                        <c:v>62.899414326732696</c:v>
                      </c:pt>
                      <c:pt idx="120">
                        <c:v>62.918691643564344</c:v>
                      </c:pt>
                      <c:pt idx="121">
                        <c:v>62.945999970297031</c:v>
                      </c:pt>
                      <c:pt idx="122">
                        <c:v>62.958769594059426</c:v>
                      </c:pt>
                      <c:pt idx="123">
                        <c:v>62.973771287128699</c:v>
                      </c:pt>
                      <c:pt idx="124">
                        <c:v>62.9824812970297</c:v>
                      </c:pt>
                      <c:pt idx="125">
                        <c:v>62.993580782178206</c:v>
                      </c:pt>
                      <c:pt idx="126">
                        <c:v>63.001431970296998</c:v>
                      </c:pt>
                      <c:pt idx="127">
                        <c:v>63.00869763366336</c:v>
                      </c:pt>
                      <c:pt idx="128">
                        <c:v>63.017929039603935</c:v>
                      </c:pt>
                      <c:pt idx="129">
                        <c:v>63.033697089108912</c:v>
                      </c:pt>
                      <c:pt idx="130">
                        <c:v>63.047653099009871</c:v>
                      </c:pt>
                      <c:pt idx="131">
                        <c:v>63.065871762376247</c:v>
                      </c:pt>
                      <c:pt idx="132">
                        <c:v>63.07899401980201</c:v>
                      </c:pt>
                      <c:pt idx="133">
                        <c:v>63.090479128712872</c:v>
                      </c:pt>
                      <c:pt idx="134">
                        <c:v>63.095814178217822</c:v>
                      </c:pt>
                      <c:pt idx="135">
                        <c:v>63.110713900990127</c:v>
                      </c:pt>
                      <c:pt idx="136">
                        <c:v>63.12289968316832</c:v>
                      </c:pt>
                      <c:pt idx="137">
                        <c:v>63.139286613861373</c:v>
                      </c:pt>
                      <c:pt idx="138">
                        <c:v>63.154571237623777</c:v>
                      </c:pt>
                      <c:pt idx="139">
                        <c:v>63.17207399009898</c:v>
                      </c:pt>
                      <c:pt idx="140">
                        <c:v>63.185072366336613</c:v>
                      </c:pt>
                      <c:pt idx="141">
                        <c:v>63.194732782178207</c:v>
                      </c:pt>
                      <c:pt idx="142">
                        <c:v>63.203382574257446</c:v>
                      </c:pt>
                      <c:pt idx="143">
                        <c:v>63.214613168316824</c:v>
                      </c:pt>
                      <c:pt idx="144">
                        <c:v>63.228833702970299</c:v>
                      </c:pt>
                      <c:pt idx="145">
                        <c:v>63.254678009900999</c:v>
                      </c:pt>
                      <c:pt idx="146">
                        <c:v>63.28942281188116</c:v>
                      </c:pt>
                      <c:pt idx="147">
                        <c:v>63.323606702970267</c:v>
                      </c:pt>
                      <c:pt idx="148">
                        <c:v>63.347248742574237</c:v>
                      </c:pt>
                      <c:pt idx="149">
                        <c:v>63.375784257425742</c:v>
                      </c:pt>
                      <c:pt idx="150">
                        <c:v>63.396073009900981</c:v>
                      </c:pt>
                      <c:pt idx="151">
                        <c:v>63.415059198019776</c:v>
                      </c:pt>
                      <c:pt idx="152">
                        <c:v>63.426304405940598</c:v>
                      </c:pt>
                      <c:pt idx="153">
                        <c:v>63.430363514851479</c:v>
                      </c:pt>
                      <c:pt idx="154">
                        <c:v>63.434975099009897</c:v>
                      </c:pt>
                      <c:pt idx="155">
                        <c:v>63.445522475247557</c:v>
                      </c:pt>
                      <c:pt idx="156">
                        <c:v>63.462633930693087</c:v>
                      </c:pt>
                      <c:pt idx="157">
                        <c:v>63.485825742574249</c:v>
                      </c:pt>
                      <c:pt idx="158">
                        <c:v>63.517354722772303</c:v>
                      </c:pt>
                      <c:pt idx="159">
                        <c:v>63.561716782178237</c:v>
                      </c:pt>
                      <c:pt idx="160">
                        <c:v>63.583795742574281</c:v>
                      </c:pt>
                      <c:pt idx="161">
                        <c:v>63.617050079207935</c:v>
                      </c:pt>
                      <c:pt idx="162">
                        <c:v>63.639798396039602</c:v>
                      </c:pt>
                      <c:pt idx="163">
                        <c:v>63.664729514851466</c:v>
                      </c:pt>
                      <c:pt idx="164">
                        <c:v>63.68856499009901</c:v>
                      </c:pt>
                      <c:pt idx="165">
                        <c:v>63.716391564356449</c:v>
                      </c:pt>
                      <c:pt idx="166">
                        <c:v>63.744887722772305</c:v>
                      </c:pt>
                      <c:pt idx="167">
                        <c:v>63.773840673267308</c:v>
                      </c:pt>
                      <c:pt idx="168">
                        <c:v>63.802832306930739</c:v>
                      </c:pt>
                      <c:pt idx="169">
                        <c:v>63.829269108910864</c:v>
                      </c:pt>
                      <c:pt idx="170">
                        <c:v>63.84917591089112</c:v>
                      </c:pt>
                      <c:pt idx="171">
                        <c:v>63.867782623762388</c:v>
                      </c:pt>
                      <c:pt idx="172">
                        <c:v>63.890308346534667</c:v>
                      </c:pt>
                      <c:pt idx="173">
                        <c:v>63.916416297029706</c:v>
                      </c:pt>
                      <c:pt idx="174">
                        <c:v>63.938126000000018</c:v>
                      </c:pt>
                      <c:pt idx="175">
                        <c:v>63.963809564356438</c:v>
                      </c:pt>
                      <c:pt idx="176">
                        <c:v>63.97553481188119</c:v>
                      </c:pt>
                      <c:pt idx="177">
                        <c:v>63.988242118811868</c:v>
                      </c:pt>
                      <c:pt idx="178">
                        <c:v>64.004701158415827</c:v>
                      </c:pt>
                      <c:pt idx="179">
                        <c:v>64.018787831683213</c:v>
                      </c:pt>
                      <c:pt idx="180">
                        <c:v>64.031009198019774</c:v>
                      </c:pt>
                      <c:pt idx="181">
                        <c:v>64.044640207920793</c:v>
                      </c:pt>
                      <c:pt idx="182">
                        <c:v>64.062244029702981</c:v>
                      </c:pt>
                      <c:pt idx="183">
                        <c:v>64.092141811881177</c:v>
                      </c:pt>
                      <c:pt idx="184">
                        <c:v>64.121641683168306</c:v>
                      </c:pt>
                      <c:pt idx="185">
                        <c:v>64.148259782178201</c:v>
                      </c:pt>
                      <c:pt idx="186">
                        <c:v>64.162030683168311</c:v>
                      </c:pt>
                      <c:pt idx="187">
                        <c:v>64.180848435643568</c:v>
                      </c:pt>
                      <c:pt idx="188">
                        <c:v>64.209530851485184</c:v>
                      </c:pt>
                      <c:pt idx="189">
                        <c:v>64.230364891089081</c:v>
                      </c:pt>
                      <c:pt idx="190">
                        <c:v>64.242760772277208</c:v>
                      </c:pt>
                      <c:pt idx="191">
                        <c:v>64.27364341584159</c:v>
                      </c:pt>
                      <c:pt idx="192">
                        <c:v>64.297979534653464</c:v>
                      </c:pt>
                      <c:pt idx="193">
                        <c:v>64.321940524752463</c:v>
                      </c:pt>
                      <c:pt idx="194">
                        <c:v>64.345058722772308</c:v>
                      </c:pt>
                      <c:pt idx="195">
                        <c:v>64.369720188118791</c:v>
                      </c:pt>
                      <c:pt idx="196">
                        <c:v>64.385837821782189</c:v>
                      </c:pt>
                      <c:pt idx="197">
                        <c:v>64.397036465346559</c:v>
                      </c:pt>
                      <c:pt idx="198">
                        <c:v>64.410512564356424</c:v>
                      </c:pt>
                      <c:pt idx="199">
                        <c:v>64.432171247524764</c:v>
                      </c:pt>
                      <c:pt idx="200">
                        <c:v>64.456671445544544</c:v>
                      </c:pt>
                      <c:pt idx="201">
                        <c:v>64.489974712871273</c:v>
                      </c:pt>
                      <c:pt idx="202">
                        <c:v>64.52611425742576</c:v>
                      </c:pt>
                      <c:pt idx="203">
                        <c:v>64.546954099009895</c:v>
                      </c:pt>
                      <c:pt idx="204">
                        <c:v>64.582086118811901</c:v>
                      </c:pt>
                      <c:pt idx="205">
                        <c:v>64.619385128712878</c:v>
                      </c:pt>
                      <c:pt idx="206">
                        <c:v>64.641387742574238</c:v>
                      </c:pt>
                      <c:pt idx="207">
                        <c:v>64.6593951089109</c:v>
                      </c:pt>
                      <c:pt idx="208">
                        <c:v>64.682052029702973</c:v>
                      </c:pt>
                      <c:pt idx="209">
                        <c:v>64.710428683168331</c:v>
                      </c:pt>
                      <c:pt idx="210">
                        <c:v>64.732886425742592</c:v>
                      </c:pt>
                      <c:pt idx="211">
                        <c:v>64.754275158415837</c:v>
                      </c:pt>
                      <c:pt idx="212">
                        <c:v>64.778875633663347</c:v>
                      </c:pt>
                      <c:pt idx="213">
                        <c:v>64.80384575247524</c:v>
                      </c:pt>
                      <c:pt idx="214">
                        <c:v>64.828807297029712</c:v>
                      </c:pt>
                      <c:pt idx="215">
                        <c:v>64.854251574257447</c:v>
                      </c:pt>
                      <c:pt idx="216">
                        <c:v>64.884496653465362</c:v>
                      </c:pt>
                      <c:pt idx="217">
                        <c:v>64.916003920792093</c:v>
                      </c:pt>
                      <c:pt idx="218">
                        <c:v>64.941372999999942</c:v>
                      </c:pt>
                      <c:pt idx="219">
                        <c:v>64.973040980198022</c:v>
                      </c:pt>
                      <c:pt idx="220">
                        <c:v>65.004505900990083</c:v>
                      </c:pt>
                      <c:pt idx="221">
                        <c:v>65.044422009900998</c:v>
                      </c:pt>
                      <c:pt idx="222">
                        <c:v>65.080637623762399</c:v>
                      </c:pt>
                      <c:pt idx="223">
                        <c:v>65.120898702970322</c:v>
                      </c:pt>
                      <c:pt idx="224">
                        <c:v>65.146281514851523</c:v>
                      </c:pt>
                      <c:pt idx="225">
                        <c:v>65.173556544554458</c:v>
                      </c:pt>
                      <c:pt idx="226">
                        <c:v>65.196843663366323</c:v>
                      </c:pt>
                      <c:pt idx="227">
                        <c:v>65.216094544554423</c:v>
                      </c:pt>
                      <c:pt idx="228">
                        <c:v>65.24033948514851</c:v>
                      </c:pt>
                      <c:pt idx="229">
                        <c:v>65.280660940594046</c:v>
                      </c:pt>
                      <c:pt idx="230">
                        <c:v>65.317639396039624</c:v>
                      </c:pt>
                      <c:pt idx="231">
                        <c:v>65.360963801980162</c:v>
                      </c:pt>
                      <c:pt idx="232">
                        <c:v>65.405479405940596</c:v>
                      </c:pt>
                      <c:pt idx="233">
                        <c:v>65.444762396039579</c:v>
                      </c:pt>
                      <c:pt idx="234">
                        <c:v>65.49258146534649</c:v>
                      </c:pt>
                      <c:pt idx="235">
                        <c:v>65.529593168316822</c:v>
                      </c:pt>
                      <c:pt idx="236">
                        <c:v>65.570736871287153</c:v>
                      </c:pt>
                      <c:pt idx="237">
                        <c:v>65.609308574257454</c:v>
                      </c:pt>
                      <c:pt idx="238">
                        <c:v>65.645643455445537</c:v>
                      </c:pt>
                      <c:pt idx="239">
                        <c:v>65.681617267326729</c:v>
                      </c:pt>
                      <c:pt idx="240">
                        <c:v>65.712535970297026</c:v>
                      </c:pt>
                      <c:pt idx="241">
                        <c:v>65.743706673267312</c:v>
                      </c:pt>
                      <c:pt idx="242">
                        <c:v>65.784235772277228</c:v>
                      </c:pt>
                      <c:pt idx="243">
                        <c:v>65.829099801980206</c:v>
                      </c:pt>
                      <c:pt idx="244">
                        <c:v>65.870000267326745</c:v>
                      </c:pt>
                      <c:pt idx="245">
                        <c:v>65.91139821782177</c:v>
                      </c:pt>
                      <c:pt idx="246">
                        <c:v>65.947134237623786</c:v>
                      </c:pt>
                      <c:pt idx="247">
                        <c:v>65.980754653465326</c:v>
                      </c:pt>
                      <c:pt idx="248">
                        <c:v>66.016429910891077</c:v>
                      </c:pt>
                      <c:pt idx="249">
                        <c:v>66.054700782178216</c:v>
                      </c:pt>
                      <c:pt idx="250">
                        <c:v>66.095775346534623</c:v>
                      </c:pt>
                      <c:pt idx="251">
                        <c:v>66.142528524752493</c:v>
                      </c:pt>
                      <c:pt idx="252">
                        <c:v>66.175309891089086</c:v>
                      </c:pt>
                      <c:pt idx="253">
                        <c:v>66.213230118811893</c:v>
                      </c:pt>
                      <c:pt idx="254">
                        <c:v>66.263618247524747</c:v>
                      </c:pt>
                      <c:pt idx="255">
                        <c:v>66.304517970297042</c:v>
                      </c:pt>
                      <c:pt idx="256">
                        <c:v>66.330486435643579</c:v>
                      </c:pt>
                      <c:pt idx="257">
                        <c:v>66.363311316831698</c:v>
                      </c:pt>
                      <c:pt idx="258">
                        <c:v>66.38889562376238</c:v>
                      </c:pt>
                      <c:pt idx="259">
                        <c:v>66.408583970297016</c:v>
                      </c:pt>
                      <c:pt idx="260">
                        <c:v>66.444788069306938</c:v>
                      </c:pt>
                      <c:pt idx="261">
                        <c:v>66.473061504950451</c:v>
                      </c:pt>
                      <c:pt idx="262">
                        <c:v>66.505309544554422</c:v>
                      </c:pt>
                      <c:pt idx="263">
                        <c:v>66.539677999999981</c:v>
                      </c:pt>
                      <c:pt idx="264">
                        <c:v>66.573076732673258</c:v>
                      </c:pt>
                      <c:pt idx="265">
                        <c:v>66.619208435643557</c:v>
                      </c:pt>
                      <c:pt idx="266">
                        <c:v>66.648135306930698</c:v>
                      </c:pt>
                      <c:pt idx="267">
                        <c:v>66.677409188118816</c:v>
                      </c:pt>
                      <c:pt idx="268">
                        <c:v>66.697940049504979</c:v>
                      </c:pt>
                      <c:pt idx="269">
                        <c:v>66.71469042574256</c:v>
                      </c:pt>
                      <c:pt idx="270">
                        <c:v>66.732798762376248</c:v>
                      </c:pt>
                      <c:pt idx="271">
                        <c:v>66.759794089108937</c:v>
                      </c:pt>
                      <c:pt idx="272">
                        <c:v>66.784813425742584</c:v>
                      </c:pt>
                      <c:pt idx="273">
                        <c:v>66.809772376237618</c:v>
                      </c:pt>
                      <c:pt idx="274">
                        <c:v>66.838754801980187</c:v>
                      </c:pt>
                      <c:pt idx="275">
                        <c:v>66.868815524752506</c:v>
                      </c:pt>
                      <c:pt idx="276">
                        <c:v>66.901187881188122</c:v>
                      </c:pt>
                      <c:pt idx="277">
                        <c:v>66.925147029702956</c:v>
                      </c:pt>
                      <c:pt idx="278">
                        <c:v>66.951216069306952</c:v>
                      </c:pt>
                      <c:pt idx="279">
                        <c:v>66.986411722772289</c:v>
                      </c:pt>
                      <c:pt idx="280">
                        <c:v>67.023748514851448</c:v>
                      </c:pt>
                      <c:pt idx="281">
                        <c:v>67.054347534653459</c:v>
                      </c:pt>
                      <c:pt idx="282">
                        <c:v>67.088988287128757</c:v>
                      </c:pt>
                      <c:pt idx="283">
                        <c:v>67.121446495049497</c:v>
                      </c:pt>
                      <c:pt idx="284">
                        <c:v>67.164938495049498</c:v>
                      </c:pt>
                      <c:pt idx="285">
                        <c:v>67.199565584158435</c:v>
                      </c:pt>
                      <c:pt idx="286">
                        <c:v>67.251059712871267</c:v>
                      </c:pt>
                      <c:pt idx="287">
                        <c:v>67.288309584158398</c:v>
                      </c:pt>
                      <c:pt idx="288">
                        <c:v>67.324911356435649</c:v>
                      </c:pt>
                      <c:pt idx="289">
                        <c:v>67.371685099009895</c:v>
                      </c:pt>
                      <c:pt idx="290">
                        <c:v>67.421823267326729</c:v>
                      </c:pt>
                      <c:pt idx="291">
                        <c:v>67.469920574257443</c:v>
                      </c:pt>
                      <c:pt idx="292">
                        <c:v>67.527287990099012</c:v>
                      </c:pt>
                      <c:pt idx="293">
                        <c:v>67.58253622772277</c:v>
                      </c:pt>
                      <c:pt idx="294">
                        <c:v>67.631220009900957</c:v>
                      </c:pt>
                      <c:pt idx="295">
                        <c:v>67.689671574257446</c:v>
                      </c:pt>
                      <c:pt idx="296">
                        <c:v>67.734030267326673</c:v>
                      </c:pt>
                      <c:pt idx="297">
                        <c:v>67.773058198019797</c:v>
                      </c:pt>
                      <c:pt idx="298">
                        <c:v>67.808840178217849</c:v>
                      </c:pt>
                      <c:pt idx="299">
                        <c:v>67.852506069306941</c:v>
                      </c:pt>
                      <c:pt idx="300">
                        <c:v>67.90135926732674</c:v>
                      </c:pt>
                      <c:pt idx="301">
                        <c:v>67.940689920792082</c:v>
                      </c:pt>
                      <c:pt idx="302">
                        <c:v>67.986571059405904</c:v>
                      </c:pt>
                      <c:pt idx="303">
                        <c:v>68.022431524752491</c:v>
                      </c:pt>
                      <c:pt idx="304">
                        <c:v>68.048102514851465</c:v>
                      </c:pt>
                      <c:pt idx="305">
                        <c:v>68.080321633663388</c:v>
                      </c:pt>
                      <c:pt idx="306">
                        <c:v>68.129913702970285</c:v>
                      </c:pt>
                      <c:pt idx="307">
                        <c:v>68.184717594059407</c:v>
                      </c:pt>
                      <c:pt idx="308">
                        <c:v>68.237912643564357</c:v>
                      </c:pt>
                      <c:pt idx="309">
                        <c:v>68.288031000000004</c:v>
                      </c:pt>
                      <c:pt idx="310">
                        <c:v>68.326368920792106</c:v>
                      </c:pt>
                      <c:pt idx="311">
                        <c:v>68.361323059405962</c:v>
                      </c:pt>
                      <c:pt idx="312">
                        <c:v>68.395463623762382</c:v>
                      </c:pt>
                      <c:pt idx="313">
                        <c:v>68.417081752475269</c:v>
                      </c:pt>
                      <c:pt idx="314">
                        <c:v>68.435770554455445</c:v>
                      </c:pt>
                      <c:pt idx="315">
                        <c:v>68.473434316831671</c:v>
                      </c:pt>
                      <c:pt idx="316">
                        <c:v>68.501212920792128</c:v>
                      </c:pt>
                      <c:pt idx="317">
                        <c:v>68.533295752475212</c:v>
                      </c:pt>
                      <c:pt idx="318">
                        <c:v>68.55719024752473</c:v>
                      </c:pt>
                      <c:pt idx="319">
                        <c:v>68.578409594059394</c:v>
                      </c:pt>
                      <c:pt idx="320">
                        <c:v>68.591464702970285</c:v>
                      </c:pt>
                      <c:pt idx="321">
                        <c:v>68.605576841584195</c:v>
                      </c:pt>
                      <c:pt idx="322">
                        <c:v>68.622841257425733</c:v>
                      </c:pt>
                      <c:pt idx="323">
                        <c:v>68.637750099009907</c:v>
                      </c:pt>
                      <c:pt idx="324">
                        <c:v>68.65431945544556</c:v>
                      </c:pt>
                      <c:pt idx="325">
                        <c:v>68.685017495049536</c:v>
                      </c:pt>
                      <c:pt idx="326">
                        <c:v>68.712225287128717</c:v>
                      </c:pt>
                      <c:pt idx="327">
                        <c:v>68.753259396039596</c:v>
                      </c:pt>
                      <c:pt idx="328">
                        <c:v>68.790117366336631</c:v>
                      </c:pt>
                      <c:pt idx="329">
                        <c:v>68.832880653465338</c:v>
                      </c:pt>
                      <c:pt idx="330">
                        <c:v>68.858925237623751</c:v>
                      </c:pt>
                      <c:pt idx="331">
                        <c:v>68.89080259405938</c:v>
                      </c:pt>
                      <c:pt idx="332">
                        <c:v>68.914931623762413</c:v>
                      </c:pt>
                      <c:pt idx="333">
                        <c:v>68.933101762376253</c:v>
                      </c:pt>
                      <c:pt idx="334">
                        <c:v>68.9449939108911</c:v>
                      </c:pt>
                      <c:pt idx="335">
                        <c:v>68.952351504950485</c:v>
                      </c:pt>
                      <c:pt idx="336">
                        <c:v>68.965263633663369</c:v>
                      </c:pt>
                      <c:pt idx="337">
                        <c:v>68.982495039603947</c:v>
                      </c:pt>
                      <c:pt idx="338">
                        <c:v>68.998480564356456</c:v>
                      </c:pt>
                      <c:pt idx="339">
                        <c:v>69.015374297029709</c:v>
                      </c:pt>
                      <c:pt idx="340">
                        <c:v>69.035895158415812</c:v>
                      </c:pt>
                      <c:pt idx="341">
                        <c:v>69.054216069306918</c:v>
                      </c:pt>
                      <c:pt idx="342">
                        <c:v>69.080945693069282</c:v>
                      </c:pt>
                      <c:pt idx="343">
                        <c:v>69.110771465346545</c:v>
                      </c:pt>
                      <c:pt idx="344">
                        <c:v>69.143496930693047</c:v>
                      </c:pt>
                      <c:pt idx="345">
                        <c:v>69.179848297029707</c:v>
                      </c:pt>
                      <c:pt idx="346">
                        <c:v>69.207007792079224</c:v>
                      </c:pt>
                      <c:pt idx="347">
                        <c:v>69.235306158415838</c:v>
                      </c:pt>
                      <c:pt idx="348">
                        <c:v>69.272781405940592</c:v>
                      </c:pt>
                      <c:pt idx="349">
                        <c:v>69.304248306930702</c:v>
                      </c:pt>
                      <c:pt idx="350">
                        <c:v>69.324644762376238</c:v>
                      </c:pt>
                      <c:pt idx="351">
                        <c:v>69.34920599009898</c:v>
                      </c:pt>
                      <c:pt idx="352">
                        <c:v>69.37319572277228</c:v>
                      </c:pt>
                      <c:pt idx="353">
                        <c:v>69.391142831683155</c:v>
                      </c:pt>
                      <c:pt idx="354">
                        <c:v>69.401521643564365</c:v>
                      </c:pt>
                      <c:pt idx="355">
                        <c:v>69.410955574257414</c:v>
                      </c:pt>
                      <c:pt idx="356">
                        <c:v>69.423704435643572</c:v>
                      </c:pt>
                      <c:pt idx="357">
                        <c:v>69.440999029702951</c:v>
                      </c:pt>
                      <c:pt idx="358">
                        <c:v>69.465595900990081</c:v>
                      </c:pt>
                      <c:pt idx="359">
                        <c:v>69.483198099009897</c:v>
                      </c:pt>
                      <c:pt idx="360">
                        <c:v>69.486135574257432</c:v>
                      </c:pt>
                      <c:pt idx="361">
                        <c:v>69.488341940594083</c:v>
                      </c:pt>
                      <c:pt idx="362">
                        <c:v>69.489492722772269</c:v>
                      </c:pt>
                      <c:pt idx="363">
                        <c:v>69.492180207920782</c:v>
                      </c:pt>
                      <c:pt idx="364">
                        <c:v>69.492027485148512</c:v>
                      </c:pt>
                      <c:pt idx="365">
                        <c:v>69.494214306930658</c:v>
                      </c:pt>
                      <c:pt idx="366">
                        <c:v>69.500110297029721</c:v>
                      </c:pt>
                      <c:pt idx="367">
                        <c:v>69.507814237623776</c:v>
                      </c:pt>
                      <c:pt idx="368">
                        <c:v>69.515695247524761</c:v>
                      </c:pt>
                      <c:pt idx="369">
                        <c:v>69.521144237623744</c:v>
                      </c:pt>
                      <c:pt idx="370">
                        <c:v>69.522317999999956</c:v>
                      </c:pt>
                      <c:pt idx="371">
                        <c:v>69.523209990099019</c:v>
                      </c:pt>
                      <c:pt idx="372">
                        <c:v>69.523730039603947</c:v>
                      </c:pt>
                      <c:pt idx="373">
                        <c:v>69.52441915841581</c:v>
                      </c:pt>
                      <c:pt idx="374">
                        <c:v>69.524560702970305</c:v>
                      </c:pt>
                      <c:pt idx="375">
                        <c:v>69.527668425742561</c:v>
                      </c:pt>
                      <c:pt idx="376">
                        <c:v>69.533225574257401</c:v>
                      </c:pt>
                      <c:pt idx="377">
                        <c:v>69.541459227722783</c:v>
                      </c:pt>
                      <c:pt idx="378">
                        <c:v>69.547851445544566</c:v>
                      </c:pt>
                      <c:pt idx="379">
                        <c:v>69.56036722772275</c:v>
                      </c:pt>
                      <c:pt idx="380">
                        <c:v>69.575846128712882</c:v>
                      </c:pt>
                      <c:pt idx="381">
                        <c:v>69.587956079207913</c:v>
                      </c:pt>
                      <c:pt idx="382">
                        <c:v>69.590448326732655</c:v>
                      </c:pt>
                      <c:pt idx="383">
                        <c:v>69.592780336633666</c:v>
                      </c:pt>
                      <c:pt idx="384">
                        <c:v>69.592536445544525</c:v>
                      </c:pt>
                      <c:pt idx="385">
                        <c:v>69.592289752475239</c:v>
                      </c:pt>
                      <c:pt idx="386">
                        <c:v>69.590832108910888</c:v>
                      </c:pt>
                      <c:pt idx="387">
                        <c:v>69.590735326732656</c:v>
                      </c:pt>
                      <c:pt idx="388">
                        <c:v>69.588324089108951</c:v>
                      </c:pt>
                      <c:pt idx="389">
                        <c:v>69.583830198019797</c:v>
                      </c:pt>
                      <c:pt idx="390">
                        <c:v>69.572707386138617</c:v>
                      </c:pt>
                      <c:pt idx="391">
                        <c:v>69.56177286138616</c:v>
                      </c:pt>
                      <c:pt idx="392">
                        <c:v>69.546583257425738</c:v>
                      </c:pt>
                      <c:pt idx="393">
                        <c:v>69.535193930693083</c:v>
                      </c:pt>
                      <c:pt idx="394">
                        <c:v>69.521483039603964</c:v>
                      </c:pt>
                      <c:pt idx="395">
                        <c:v>69.510099950495061</c:v>
                      </c:pt>
                      <c:pt idx="396">
                        <c:v>69.501950128712878</c:v>
                      </c:pt>
                      <c:pt idx="397">
                        <c:v>69.497306584158437</c:v>
                      </c:pt>
                      <c:pt idx="398">
                        <c:v>69.491288108910894</c:v>
                      </c:pt>
                      <c:pt idx="399">
                        <c:v>69.4870736336634</c:v>
                      </c:pt>
                      <c:pt idx="400">
                        <c:v>69.476723386138602</c:v>
                      </c:pt>
                      <c:pt idx="401">
                        <c:v>69.463370138613854</c:v>
                      </c:pt>
                      <c:pt idx="402">
                        <c:v>69.459508148514857</c:v>
                      </c:pt>
                      <c:pt idx="403">
                        <c:v>69.46027311881187</c:v>
                      </c:pt>
                      <c:pt idx="404">
                        <c:v>69.461630742574258</c:v>
                      </c:pt>
                      <c:pt idx="405">
                        <c:v>69.463411742574252</c:v>
                      </c:pt>
                      <c:pt idx="406">
                        <c:v>69.470064821782188</c:v>
                      </c:pt>
                      <c:pt idx="407">
                        <c:v>69.486042950495047</c:v>
                      </c:pt>
                      <c:pt idx="408">
                        <c:v>69.491074049504945</c:v>
                      </c:pt>
                      <c:pt idx="409">
                        <c:v>69.495272059405906</c:v>
                      </c:pt>
                      <c:pt idx="410">
                        <c:v>69.497343455445531</c:v>
                      </c:pt>
                      <c:pt idx="411">
                        <c:v>69.498560554455466</c:v>
                      </c:pt>
                      <c:pt idx="412">
                        <c:v>69.498792712871264</c:v>
                      </c:pt>
                      <c:pt idx="413">
                        <c:v>69.501266247524754</c:v>
                      </c:pt>
                      <c:pt idx="414">
                        <c:v>69.502734594059419</c:v>
                      </c:pt>
                      <c:pt idx="415">
                        <c:v>69.506074089108921</c:v>
                      </c:pt>
                      <c:pt idx="416">
                        <c:v>69.506596722772287</c:v>
                      </c:pt>
                      <c:pt idx="417">
                        <c:v>69.511193415841589</c:v>
                      </c:pt>
                      <c:pt idx="418">
                        <c:v>69.513518148514862</c:v>
                      </c:pt>
                      <c:pt idx="419">
                        <c:v>69.516705851485142</c:v>
                      </c:pt>
                      <c:pt idx="420">
                        <c:v>69.522286524752474</c:v>
                      </c:pt>
                      <c:pt idx="421">
                        <c:v>69.526829881188107</c:v>
                      </c:pt>
                      <c:pt idx="422">
                        <c:v>69.529732900990098</c:v>
                      </c:pt>
                      <c:pt idx="423">
                        <c:v>69.532686633663346</c:v>
                      </c:pt>
                      <c:pt idx="424">
                        <c:v>69.53330805940594</c:v>
                      </c:pt>
                      <c:pt idx="425">
                        <c:v>69.535806000000022</c:v>
                      </c:pt>
                      <c:pt idx="426">
                        <c:v>69.546352861386154</c:v>
                      </c:pt>
                      <c:pt idx="427">
                        <c:v>69.57443523762376</c:v>
                      </c:pt>
                      <c:pt idx="428">
                        <c:v>69.603584633663374</c:v>
                      </c:pt>
                      <c:pt idx="429">
                        <c:v>69.621975524752472</c:v>
                      </c:pt>
                      <c:pt idx="430">
                        <c:v>69.637606257425759</c:v>
                      </c:pt>
                      <c:pt idx="431">
                        <c:v>69.652044465346535</c:v>
                      </c:pt>
                      <c:pt idx="432">
                        <c:v>69.659092712871299</c:v>
                      </c:pt>
                      <c:pt idx="433">
                        <c:v>69.662664831683159</c:v>
                      </c:pt>
                      <c:pt idx="434">
                        <c:v>69.662788396039588</c:v>
                      </c:pt>
                      <c:pt idx="435">
                        <c:v>69.660850346534659</c:v>
                      </c:pt>
                      <c:pt idx="436">
                        <c:v>69.654916455445544</c:v>
                      </c:pt>
                      <c:pt idx="437">
                        <c:v>69.642733920792068</c:v>
                      </c:pt>
                      <c:pt idx="438">
                        <c:v>69.622599089108888</c:v>
                      </c:pt>
                      <c:pt idx="439">
                        <c:v>69.605844306930692</c:v>
                      </c:pt>
                      <c:pt idx="440">
                        <c:v>69.576358871287127</c:v>
                      </c:pt>
                      <c:pt idx="441">
                        <c:v>69.545291376237628</c:v>
                      </c:pt>
                      <c:pt idx="442">
                        <c:v>69.508122316831702</c:v>
                      </c:pt>
                      <c:pt idx="443">
                        <c:v>69.487077683168323</c:v>
                      </c:pt>
                      <c:pt idx="444">
                        <c:v>69.443510683168341</c:v>
                      </c:pt>
                      <c:pt idx="445">
                        <c:v>69.412769178217829</c:v>
                      </c:pt>
                      <c:pt idx="446">
                        <c:v>69.400326841584132</c:v>
                      </c:pt>
                      <c:pt idx="447">
                        <c:v>69.393393881188132</c:v>
                      </c:pt>
                      <c:pt idx="448">
                        <c:v>69.391362277227742</c:v>
                      </c:pt>
                      <c:pt idx="449">
                        <c:v>69.393431871287135</c:v>
                      </c:pt>
                      <c:pt idx="450">
                        <c:v>69.394046683168341</c:v>
                      </c:pt>
                      <c:pt idx="451">
                        <c:v>69.395224653465363</c:v>
                      </c:pt>
                      <c:pt idx="452">
                        <c:v>69.395347673267352</c:v>
                      </c:pt>
                      <c:pt idx="453">
                        <c:v>69.397321643564368</c:v>
                      </c:pt>
                      <c:pt idx="454">
                        <c:v>69.398020217821809</c:v>
                      </c:pt>
                      <c:pt idx="455">
                        <c:v>69.399343198019821</c:v>
                      </c:pt>
                      <c:pt idx="456">
                        <c:v>69.397888871287122</c:v>
                      </c:pt>
                      <c:pt idx="457">
                        <c:v>69.39812412871288</c:v>
                      </c:pt>
                      <c:pt idx="458">
                        <c:v>69.397686772277254</c:v>
                      </c:pt>
                      <c:pt idx="459">
                        <c:v>69.399026990098974</c:v>
                      </c:pt>
                      <c:pt idx="460">
                        <c:v>69.399446584158426</c:v>
                      </c:pt>
                      <c:pt idx="461">
                        <c:v>69.400833970297072</c:v>
                      </c:pt>
                      <c:pt idx="462">
                        <c:v>69.399255514851461</c:v>
                      </c:pt>
                      <c:pt idx="463">
                        <c:v>69.399708821782198</c:v>
                      </c:pt>
                      <c:pt idx="464">
                        <c:v>69.401627217821783</c:v>
                      </c:pt>
                      <c:pt idx="465">
                        <c:v>69.402916455445535</c:v>
                      </c:pt>
                      <c:pt idx="466">
                        <c:v>69.402661999999992</c:v>
                      </c:pt>
                      <c:pt idx="467">
                        <c:v>69.404394980198063</c:v>
                      </c:pt>
                      <c:pt idx="468">
                        <c:v>69.403871732673252</c:v>
                      </c:pt>
                      <c:pt idx="469">
                        <c:v>69.406217702970281</c:v>
                      </c:pt>
                      <c:pt idx="470">
                        <c:v>69.409306198019792</c:v>
                      </c:pt>
                      <c:pt idx="471">
                        <c:v>69.42278702970296</c:v>
                      </c:pt>
                      <c:pt idx="472">
                        <c:v>69.448383603960437</c:v>
                      </c:pt>
                      <c:pt idx="473">
                        <c:v>69.482988782178182</c:v>
                      </c:pt>
                      <c:pt idx="474">
                        <c:v>69.498682376237639</c:v>
                      </c:pt>
                      <c:pt idx="475">
                        <c:v>69.526982306930677</c:v>
                      </c:pt>
                      <c:pt idx="476">
                        <c:v>69.561201029702985</c:v>
                      </c:pt>
                      <c:pt idx="477">
                        <c:v>69.5936723168317</c:v>
                      </c:pt>
                      <c:pt idx="478">
                        <c:v>69.612980900990109</c:v>
                      </c:pt>
                      <c:pt idx="479">
                        <c:v>69.624501198019786</c:v>
                      </c:pt>
                      <c:pt idx="480">
                        <c:v>69.647958435643559</c:v>
                      </c:pt>
                      <c:pt idx="481">
                        <c:v>69.664567465346522</c:v>
                      </c:pt>
                      <c:pt idx="482">
                        <c:v>69.686308732673297</c:v>
                      </c:pt>
                      <c:pt idx="483">
                        <c:v>69.699207415841542</c:v>
                      </c:pt>
                      <c:pt idx="484">
                        <c:v>69.700342564356419</c:v>
                      </c:pt>
                      <c:pt idx="485">
                        <c:v>69.701369990098996</c:v>
                      </c:pt>
                      <c:pt idx="486">
                        <c:v>69.698170435643576</c:v>
                      </c:pt>
                      <c:pt idx="487">
                        <c:v>69.689718554455453</c:v>
                      </c:pt>
                      <c:pt idx="488">
                        <c:v>69.680661851485141</c:v>
                      </c:pt>
                      <c:pt idx="489">
                        <c:v>69.673868237623722</c:v>
                      </c:pt>
                      <c:pt idx="490">
                        <c:v>69.674300990099042</c:v>
                      </c:pt>
                      <c:pt idx="491">
                        <c:v>69.681592316831697</c:v>
                      </c:pt>
                      <c:pt idx="492">
                        <c:v>69.681089752475245</c:v>
                      </c:pt>
                      <c:pt idx="493">
                        <c:v>69.681862267326764</c:v>
                      </c:pt>
                      <c:pt idx="494">
                        <c:v>69.689091603960364</c:v>
                      </c:pt>
                      <c:pt idx="495">
                        <c:v>69.698034990099032</c:v>
                      </c:pt>
                      <c:pt idx="496">
                        <c:v>69.703935148514859</c:v>
                      </c:pt>
                      <c:pt idx="497">
                        <c:v>69.715413881188141</c:v>
                      </c:pt>
                      <c:pt idx="498">
                        <c:v>69.723690475247523</c:v>
                      </c:pt>
                      <c:pt idx="499">
                        <c:v>69.730096613861406</c:v>
                      </c:pt>
                      <c:pt idx="500">
                        <c:v>69.73593518811883</c:v>
                      </c:pt>
                      <c:pt idx="501">
                        <c:v>69.74357856435644</c:v>
                      </c:pt>
                      <c:pt idx="502">
                        <c:v>69.747011732673229</c:v>
                      </c:pt>
                      <c:pt idx="503">
                        <c:v>69.750326663366351</c:v>
                      </c:pt>
                      <c:pt idx="504">
                        <c:v>69.748179425742592</c:v>
                      </c:pt>
                      <c:pt idx="505">
                        <c:v>69.747906168316803</c:v>
                      </c:pt>
                      <c:pt idx="506">
                        <c:v>69.745527346534686</c:v>
                      </c:pt>
                      <c:pt idx="507">
                        <c:v>69.740422792079244</c:v>
                      </c:pt>
                      <c:pt idx="508">
                        <c:v>69.738044613861405</c:v>
                      </c:pt>
                      <c:pt idx="509">
                        <c:v>69.738908960396074</c:v>
                      </c:pt>
                      <c:pt idx="510">
                        <c:v>69.738795495049473</c:v>
                      </c:pt>
                      <c:pt idx="511">
                        <c:v>69.740117841584166</c:v>
                      </c:pt>
                      <c:pt idx="512">
                        <c:v>69.743950059405961</c:v>
                      </c:pt>
                      <c:pt idx="513">
                        <c:v>69.74854761386139</c:v>
                      </c:pt>
                      <c:pt idx="514">
                        <c:v>69.75792571287127</c:v>
                      </c:pt>
                      <c:pt idx="515">
                        <c:v>69.777991366336636</c:v>
                      </c:pt>
                      <c:pt idx="516">
                        <c:v>69.795385277227709</c:v>
                      </c:pt>
                      <c:pt idx="517">
                        <c:v>69.810628930693085</c:v>
                      </c:pt>
                      <c:pt idx="518">
                        <c:v>69.830298831683194</c:v>
                      </c:pt>
                      <c:pt idx="519">
                        <c:v>69.851090544554424</c:v>
                      </c:pt>
                      <c:pt idx="520">
                        <c:v>69.867455138613863</c:v>
                      </c:pt>
                      <c:pt idx="521">
                        <c:v>69.884080792079203</c:v>
                      </c:pt>
                      <c:pt idx="522">
                        <c:v>69.897824168316831</c:v>
                      </c:pt>
                      <c:pt idx="523">
                        <c:v>69.898810782178202</c:v>
                      </c:pt>
                      <c:pt idx="524">
                        <c:v>69.894929099009957</c:v>
                      </c:pt>
                      <c:pt idx="525">
                        <c:v>69.887457019801985</c:v>
                      </c:pt>
                      <c:pt idx="526">
                        <c:v>69.876115415841511</c:v>
                      </c:pt>
                      <c:pt idx="527">
                        <c:v>69.870375524752504</c:v>
                      </c:pt>
                      <c:pt idx="528">
                        <c:v>69.863954376237643</c:v>
                      </c:pt>
                      <c:pt idx="529">
                        <c:v>69.85964242574255</c:v>
                      </c:pt>
                      <c:pt idx="530">
                        <c:v>69.85341123762376</c:v>
                      </c:pt>
                      <c:pt idx="531">
                        <c:v>69.850466534653478</c:v>
                      </c:pt>
                      <c:pt idx="532">
                        <c:v>69.850296306930701</c:v>
                      </c:pt>
                      <c:pt idx="533">
                        <c:v>69.850927415841582</c:v>
                      </c:pt>
                      <c:pt idx="534">
                        <c:v>69.851115118811904</c:v>
                      </c:pt>
                      <c:pt idx="535">
                        <c:v>69.853023554455419</c:v>
                      </c:pt>
                      <c:pt idx="536">
                        <c:v>69.854242910891074</c:v>
                      </c:pt>
                      <c:pt idx="537">
                        <c:v>69.860441019801996</c:v>
                      </c:pt>
                      <c:pt idx="538">
                        <c:v>69.862698009900981</c:v>
                      </c:pt>
                      <c:pt idx="539">
                        <c:v>69.862581722772276</c:v>
                      </c:pt>
                      <c:pt idx="540">
                        <c:v>69.858253504950525</c:v>
                      </c:pt>
                      <c:pt idx="541">
                        <c:v>69.853086702970302</c:v>
                      </c:pt>
                      <c:pt idx="542">
                        <c:v>69.841611732673258</c:v>
                      </c:pt>
                      <c:pt idx="543">
                        <c:v>69.823952099009901</c:v>
                      </c:pt>
                      <c:pt idx="544">
                        <c:v>69.802608267326718</c:v>
                      </c:pt>
                      <c:pt idx="545">
                        <c:v>69.777358811881214</c:v>
                      </c:pt>
                      <c:pt idx="546">
                        <c:v>69.740033396039593</c:v>
                      </c:pt>
                      <c:pt idx="547">
                        <c:v>69.715363366336632</c:v>
                      </c:pt>
                      <c:pt idx="548">
                        <c:v>69.69044793069304</c:v>
                      </c:pt>
                      <c:pt idx="549">
                        <c:v>69.652115683168347</c:v>
                      </c:pt>
                      <c:pt idx="550">
                        <c:v>69.618117495049489</c:v>
                      </c:pt>
                      <c:pt idx="551">
                        <c:v>69.598159445544567</c:v>
                      </c:pt>
                      <c:pt idx="552">
                        <c:v>69.585786683168322</c:v>
                      </c:pt>
                      <c:pt idx="553">
                        <c:v>69.58621429702967</c:v>
                      </c:pt>
                      <c:pt idx="554">
                        <c:v>69.58409135643565</c:v>
                      </c:pt>
                      <c:pt idx="555">
                        <c:v>69.58576090099011</c:v>
                      </c:pt>
                      <c:pt idx="556">
                        <c:v>69.593945742574263</c:v>
                      </c:pt>
                      <c:pt idx="557">
                        <c:v>69.599443871287122</c:v>
                      </c:pt>
                      <c:pt idx="558">
                        <c:v>69.596513891089117</c:v>
                      </c:pt>
                      <c:pt idx="559">
                        <c:v>69.582858613861404</c:v>
                      </c:pt>
                      <c:pt idx="560">
                        <c:v>69.550808069306953</c:v>
                      </c:pt>
                      <c:pt idx="561">
                        <c:v>69.512101326732676</c:v>
                      </c:pt>
                      <c:pt idx="562">
                        <c:v>69.475996485148499</c:v>
                      </c:pt>
                      <c:pt idx="563">
                        <c:v>69.413182485148511</c:v>
                      </c:pt>
                      <c:pt idx="564">
                        <c:v>69.350203594059408</c:v>
                      </c:pt>
                      <c:pt idx="565">
                        <c:v>69.282765158415827</c:v>
                      </c:pt>
                      <c:pt idx="566">
                        <c:v>69.21842035643563</c:v>
                      </c:pt>
                      <c:pt idx="567">
                        <c:v>69.167334178217828</c:v>
                      </c:pt>
                      <c:pt idx="568">
                        <c:v>69.121987653465339</c:v>
                      </c:pt>
                      <c:pt idx="569">
                        <c:v>69.093646257425775</c:v>
                      </c:pt>
                      <c:pt idx="570">
                        <c:v>69.060621198019774</c:v>
                      </c:pt>
                      <c:pt idx="571">
                        <c:v>69.030911980197999</c:v>
                      </c:pt>
                      <c:pt idx="572">
                        <c:v>69.006223356435683</c:v>
                      </c:pt>
                      <c:pt idx="573">
                        <c:v>68.999027524752464</c:v>
                      </c:pt>
                      <c:pt idx="574">
                        <c:v>68.99260659405941</c:v>
                      </c:pt>
                      <c:pt idx="575">
                        <c:v>68.985893683168314</c:v>
                      </c:pt>
                      <c:pt idx="576">
                        <c:v>68.968073603960377</c:v>
                      </c:pt>
                      <c:pt idx="577">
                        <c:v>68.94321627722772</c:v>
                      </c:pt>
                      <c:pt idx="578">
                        <c:v>68.906868990098999</c:v>
                      </c:pt>
                      <c:pt idx="579">
                        <c:v>68.862814376237637</c:v>
                      </c:pt>
                      <c:pt idx="580">
                        <c:v>68.835657871287182</c:v>
                      </c:pt>
                      <c:pt idx="581">
                        <c:v>68.808399376237617</c:v>
                      </c:pt>
                      <c:pt idx="582">
                        <c:v>68.774389257425767</c:v>
                      </c:pt>
                      <c:pt idx="583">
                        <c:v>68.749626683168316</c:v>
                      </c:pt>
                      <c:pt idx="584">
                        <c:v>68.729525742574268</c:v>
                      </c:pt>
                      <c:pt idx="585">
                        <c:v>68.718194811881219</c:v>
                      </c:pt>
                      <c:pt idx="586">
                        <c:v>68.713673346534648</c:v>
                      </c:pt>
                      <c:pt idx="587">
                        <c:v>68.715663465346509</c:v>
                      </c:pt>
                      <c:pt idx="588">
                        <c:v>68.721369821782176</c:v>
                      </c:pt>
                      <c:pt idx="589">
                        <c:v>68.733266752475231</c:v>
                      </c:pt>
                      <c:pt idx="590">
                        <c:v>68.753097702970294</c:v>
                      </c:pt>
                      <c:pt idx="591">
                        <c:v>68.779055514851507</c:v>
                      </c:pt>
                      <c:pt idx="592">
                        <c:v>68.810633623762385</c:v>
                      </c:pt>
                      <c:pt idx="593">
                        <c:v>68.842912019801972</c:v>
                      </c:pt>
                      <c:pt idx="594">
                        <c:v>68.861675643564325</c:v>
                      </c:pt>
                      <c:pt idx="595">
                        <c:v>68.896357495049529</c:v>
                      </c:pt>
                      <c:pt idx="596">
                        <c:v>68.914915930693056</c:v>
                      </c:pt>
                      <c:pt idx="597">
                        <c:v>68.930541356435654</c:v>
                      </c:pt>
                      <c:pt idx="598">
                        <c:v>68.946187881188109</c:v>
                      </c:pt>
                      <c:pt idx="599">
                        <c:v>68.963672801980209</c:v>
                      </c:pt>
                      <c:pt idx="600">
                        <c:v>68.983783128712872</c:v>
                      </c:pt>
                      <c:pt idx="601">
                        <c:v>69.005422782178243</c:v>
                      </c:pt>
                      <c:pt idx="602">
                        <c:v>69.03934662376237</c:v>
                      </c:pt>
                      <c:pt idx="603">
                        <c:v>69.084567217821728</c:v>
                      </c:pt>
                      <c:pt idx="604">
                        <c:v>69.139750920792068</c:v>
                      </c:pt>
                      <c:pt idx="605">
                        <c:v>69.214433089108908</c:v>
                      </c:pt>
                      <c:pt idx="606">
                        <c:v>69.298680960396055</c:v>
                      </c:pt>
                      <c:pt idx="607">
                        <c:v>69.400605128712897</c:v>
                      </c:pt>
                      <c:pt idx="608">
                        <c:v>69.505800722772264</c:v>
                      </c:pt>
                      <c:pt idx="609">
                        <c:v>69.610722594059396</c:v>
                      </c:pt>
                      <c:pt idx="610">
                        <c:v>69.730399059405968</c:v>
                      </c:pt>
                      <c:pt idx="611">
                        <c:v>69.838806574257418</c:v>
                      </c:pt>
                      <c:pt idx="612">
                        <c:v>69.942392188118816</c:v>
                      </c:pt>
                      <c:pt idx="613">
                        <c:v>70.038533069306922</c:v>
                      </c:pt>
                      <c:pt idx="614">
                        <c:v>70.131749811881178</c:v>
                      </c:pt>
                      <c:pt idx="615">
                        <c:v>70.215849861386147</c:v>
                      </c:pt>
                      <c:pt idx="616">
                        <c:v>70.294171138613876</c:v>
                      </c:pt>
                      <c:pt idx="617">
                        <c:v>70.373870247524735</c:v>
                      </c:pt>
                      <c:pt idx="618">
                        <c:v>70.455324693069286</c:v>
                      </c:pt>
                      <c:pt idx="619">
                        <c:v>70.555015198019802</c:v>
                      </c:pt>
                      <c:pt idx="620">
                        <c:v>70.663824871287119</c:v>
                      </c:pt>
                      <c:pt idx="621">
                        <c:v>70.79431423762378</c:v>
                      </c:pt>
                      <c:pt idx="622">
                        <c:v>70.953110920792071</c:v>
                      </c:pt>
                      <c:pt idx="623">
                        <c:v>71.117428207920796</c:v>
                      </c:pt>
                      <c:pt idx="624">
                        <c:v>71.2946122871287</c:v>
                      </c:pt>
                      <c:pt idx="625">
                        <c:v>71.4822999009901</c:v>
                      </c:pt>
                      <c:pt idx="626">
                        <c:v>71.680289059405965</c:v>
                      </c:pt>
                      <c:pt idx="627">
                        <c:v>71.878185465346562</c:v>
                      </c:pt>
                      <c:pt idx="628">
                        <c:v>72.059923336633631</c:v>
                      </c:pt>
                      <c:pt idx="629">
                        <c:v>72.212401069306949</c:v>
                      </c:pt>
                      <c:pt idx="630">
                        <c:v>72.357633564356405</c:v>
                      </c:pt>
                      <c:pt idx="631">
                        <c:v>72.499254851485176</c:v>
                      </c:pt>
                      <c:pt idx="632">
                        <c:v>72.626694267326755</c:v>
                      </c:pt>
                      <c:pt idx="633">
                        <c:v>72.756514346534644</c:v>
                      </c:pt>
                      <c:pt idx="634">
                        <c:v>72.895665772277255</c:v>
                      </c:pt>
                      <c:pt idx="635">
                        <c:v>73.034847257425753</c:v>
                      </c:pt>
                      <c:pt idx="636">
                        <c:v>73.19052328712867</c:v>
                      </c:pt>
                      <c:pt idx="637">
                        <c:v>73.357651881188076</c:v>
                      </c:pt>
                      <c:pt idx="638">
                        <c:v>73.533752683168316</c:v>
                      </c:pt>
                      <c:pt idx="639">
                        <c:v>73.694130029703004</c:v>
                      </c:pt>
                      <c:pt idx="640">
                        <c:v>73.857104564356447</c:v>
                      </c:pt>
                      <c:pt idx="641">
                        <c:v>74.042507643564335</c:v>
                      </c:pt>
                      <c:pt idx="642">
                        <c:v>74.220868217821803</c:v>
                      </c:pt>
                      <c:pt idx="643">
                        <c:v>74.396267653465344</c:v>
                      </c:pt>
                      <c:pt idx="644">
                        <c:v>74.557031564356393</c:v>
                      </c:pt>
                      <c:pt idx="645">
                        <c:v>74.710423198019811</c:v>
                      </c:pt>
                      <c:pt idx="646">
                        <c:v>74.851450425742541</c:v>
                      </c:pt>
                      <c:pt idx="647">
                        <c:v>74.993189742574245</c:v>
                      </c:pt>
                      <c:pt idx="648">
                        <c:v>75.120377415841602</c:v>
                      </c:pt>
                      <c:pt idx="649">
                        <c:v>75.236020366336589</c:v>
                      </c:pt>
                      <c:pt idx="650">
                        <c:v>75.347453207920807</c:v>
                      </c:pt>
                      <c:pt idx="651">
                        <c:v>75.464127623762366</c:v>
                      </c:pt>
                      <c:pt idx="652">
                        <c:v>75.593384029702975</c:v>
                      </c:pt>
                      <c:pt idx="653">
                        <c:v>75.729405940594063</c:v>
                      </c:pt>
                      <c:pt idx="654">
                        <c:v>75.878938584158391</c:v>
                      </c:pt>
                      <c:pt idx="655">
                        <c:v>76.041120732673278</c:v>
                      </c:pt>
                      <c:pt idx="656">
                        <c:v>76.211541485148516</c:v>
                      </c:pt>
                      <c:pt idx="657">
                        <c:v>76.382610118811911</c:v>
                      </c:pt>
                      <c:pt idx="658">
                        <c:v>76.548569564356427</c:v>
                      </c:pt>
                      <c:pt idx="659">
                        <c:v>76.705833415841568</c:v>
                      </c:pt>
                      <c:pt idx="660">
                        <c:v>76.851394950495049</c:v>
                      </c:pt>
                      <c:pt idx="661">
                        <c:v>76.973597425742568</c:v>
                      </c:pt>
                      <c:pt idx="662">
                        <c:v>77.081801336633674</c:v>
                      </c:pt>
                      <c:pt idx="663">
                        <c:v>77.173861326732705</c:v>
                      </c:pt>
                      <c:pt idx="664">
                        <c:v>77.25454079207924</c:v>
                      </c:pt>
                      <c:pt idx="665">
                        <c:v>77.341550316831686</c:v>
                      </c:pt>
                      <c:pt idx="666">
                        <c:v>77.420743534653454</c:v>
                      </c:pt>
                      <c:pt idx="667">
                        <c:v>77.496966613861417</c:v>
                      </c:pt>
                      <c:pt idx="668">
                        <c:v>77.571778702970292</c:v>
                      </c:pt>
                      <c:pt idx="669">
                        <c:v>77.652182772277243</c:v>
                      </c:pt>
                      <c:pt idx="670">
                        <c:v>77.759008871287108</c:v>
                      </c:pt>
                      <c:pt idx="671">
                        <c:v>77.865813841584128</c:v>
                      </c:pt>
                      <c:pt idx="672">
                        <c:v>77.996996207920802</c:v>
                      </c:pt>
                      <c:pt idx="673">
                        <c:v>78.125820257425744</c:v>
                      </c:pt>
                      <c:pt idx="674">
                        <c:v>78.245785099009922</c:v>
                      </c:pt>
                      <c:pt idx="675">
                        <c:v>78.35361427722772</c:v>
                      </c:pt>
                      <c:pt idx="676">
                        <c:v>78.4462802772277</c:v>
                      </c:pt>
                      <c:pt idx="677">
                        <c:v>78.529656851485157</c:v>
                      </c:pt>
                      <c:pt idx="678">
                        <c:v>78.602639148514854</c:v>
                      </c:pt>
                      <c:pt idx="679">
                        <c:v>78.671215851485158</c:v>
                      </c:pt>
                      <c:pt idx="680">
                        <c:v>78.717141792079204</c:v>
                      </c:pt>
                      <c:pt idx="681">
                        <c:v>78.771165603960426</c:v>
                      </c:pt>
                      <c:pt idx="682">
                        <c:v>78.817103564356444</c:v>
                      </c:pt>
                      <c:pt idx="683">
                        <c:v>78.859143227722811</c:v>
                      </c:pt>
                      <c:pt idx="684">
                        <c:v>78.897967306930752</c:v>
                      </c:pt>
                      <c:pt idx="685">
                        <c:v>78.947566881188095</c:v>
                      </c:pt>
                      <c:pt idx="686">
                        <c:v>79.001431415841537</c:v>
                      </c:pt>
                      <c:pt idx="687">
                        <c:v>79.075628554455434</c:v>
                      </c:pt>
                      <c:pt idx="688">
                        <c:v>79.146645287128706</c:v>
                      </c:pt>
                      <c:pt idx="689">
                        <c:v>79.213976504950523</c:v>
                      </c:pt>
                      <c:pt idx="690">
                        <c:v>79.271349118811884</c:v>
                      </c:pt>
                      <c:pt idx="691">
                        <c:v>79.318747237623739</c:v>
                      </c:pt>
                      <c:pt idx="692">
                        <c:v>79.354690693069315</c:v>
                      </c:pt>
                      <c:pt idx="693">
                        <c:v>79.39023863366333</c:v>
                      </c:pt>
                      <c:pt idx="694">
                        <c:v>79.419698574257438</c:v>
                      </c:pt>
                      <c:pt idx="695">
                        <c:v>79.446612603960375</c:v>
                      </c:pt>
                      <c:pt idx="696">
                        <c:v>79.457791673267337</c:v>
                      </c:pt>
                      <c:pt idx="697">
                        <c:v>79.459856643564365</c:v>
                      </c:pt>
                      <c:pt idx="698">
                        <c:v>79.458409633663408</c:v>
                      </c:pt>
                      <c:pt idx="699">
                        <c:v>79.454150742574285</c:v>
                      </c:pt>
                      <c:pt idx="700">
                        <c:v>79.446771782178232</c:v>
                      </c:pt>
                      <c:pt idx="701">
                        <c:v>79.442527089108893</c:v>
                      </c:pt>
                      <c:pt idx="702">
                        <c:v>79.440961663366352</c:v>
                      </c:pt>
                      <c:pt idx="703">
                        <c:v>79.44206200990098</c:v>
                      </c:pt>
                      <c:pt idx="704">
                        <c:v>79.440730504950466</c:v>
                      </c:pt>
                      <c:pt idx="705">
                        <c:v>79.440423287128709</c:v>
                      </c:pt>
                      <c:pt idx="706">
                        <c:v>79.4391042871287</c:v>
                      </c:pt>
                      <c:pt idx="707">
                        <c:v>79.435932643564385</c:v>
                      </c:pt>
                      <c:pt idx="708">
                        <c:v>79.42473139603959</c:v>
                      </c:pt>
                      <c:pt idx="709">
                        <c:v>79.412159475247549</c:v>
                      </c:pt>
                      <c:pt idx="710">
                        <c:v>79.390123207920823</c:v>
                      </c:pt>
                      <c:pt idx="711">
                        <c:v>79.367836207920789</c:v>
                      </c:pt>
                      <c:pt idx="712">
                        <c:v>79.325250158415827</c:v>
                      </c:pt>
                      <c:pt idx="713">
                        <c:v>79.301720514851496</c:v>
                      </c:pt>
                      <c:pt idx="714">
                        <c:v>79.271044594059433</c:v>
                      </c:pt>
                      <c:pt idx="715">
                        <c:v>79.254303257425761</c:v>
                      </c:pt>
                      <c:pt idx="716">
                        <c:v>79.252795960396057</c:v>
                      </c:pt>
                      <c:pt idx="717">
                        <c:v>79.271150990099031</c:v>
                      </c:pt>
                      <c:pt idx="718">
                        <c:v>79.305565702970299</c:v>
                      </c:pt>
                      <c:pt idx="719">
                        <c:v>79.334284732673297</c:v>
                      </c:pt>
                      <c:pt idx="720">
                        <c:v>79.37355243564356</c:v>
                      </c:pt>
                      <c:pt idx="721">
                        <c:v>79.403346653465377</c:v>
                      </c:pt>
                      <c:pt idx="722">
                        <c:v>79.437126782178197</c:v>
                      </c:pt>
                      <c:pt idx="723">
                        <c:v>79.46185624752475</c:v>
                      </c:pt>
                      <c:pt idx="724">
                        <c:v>79.470149712871319</c:v>
                      </c:pt>
                      <c:pt idx="725">
                        <c:v>79.468200782178229</c:v>
                      </c:pt>
                      <c:pt idx="726">
                        <c:v>79.45803800990096</c:v>
                      </c:pt>
                      <c:pt idx="727">
                        <c:v>79.436831683168322</c:v>
                      </c:pt>
                      <c:pt idx="728">
                        <c:v>79.410366019801984</c:v>
                      </c:pt>
                      <c:pt idx="729">
                        <c:v>79.387620920792102</c:v>
                      </c:pt>
                      <c:pt idx="730">
                        <c:v>79.366350336633687</c:v>
                      </c:pt>
                      <c:pt idx="731">
                        <c:v>79.336084762376231</c:v>
                      </c:pt>
                      <c:pt idx="732">
                        <c:v>79.317124613861424</c:v>
                      </c:pt>
                      <c:pt idx="733">
                        <c:v>79.304098257425721</c:v>
                      </c:pt>
                      <c:pt idx="734">
                        <c:v>79.292165792079217</c:v>
                      </c:pt>
                      <c:pt idx="735">
                        <c:v>79.268213663366367</c:v>
                      </c:pt>
                      <c:pt idx="736">
                        <c:v>79.233699326732662</c:v>
                      </c:pt>
                      <c:pt idx="737">
                        <c:v>79.211557930693075</c:v>
                      </c:pt>
                      <c:pt idx="738">
                        <c:v>79.175629386138596</c:v>
                      </c:pt>
                      <c:pt idx="739">
                        <c:v>79.130523069306932</c:v>
                      </c:pt>
                      <c:pt idx="740">
                        <c:v>79.089545237623753</c:v>
                      </c:pt>
                      <c:pt idx="741">
                        <c:v>79.05143131683171</c:v>
                      </c:pt>
                      <c:pt idx="742">
                        <c:v>79.004777237623742</c:v>
                      </c:pt>
                      <c:pt idx="743">
                        <c:v>78.982212732673304</c:v>
                      </c:pt>
                      <c:pt idx="744">
                        <c:v>78.975106980198035</c:v>
                      </c:pt>
                      <c:pt idx="745">
                        <c:v>78.970832623762377</c:v>
                      </c:pt>
                      <c:pt idx="746">
                        <c:v>78.960715178217811</c:v>
                      </c:pt>
                      <c:pt idx="747">
                        <c:v>78.939124138613863</c:v>
                      </c:pt>
                      <c:pt idx="748">
                        <c:v>78.906179059405929</c:v>
                      </c:pt>
                      <c:pt idx="749">
                        <c:v>78.890542980197992</c:v>
                      </c:pt>
                      <c:pt idx="750">
                        <c:v>78.869623118811887</c:v>
                      </c:pt>
                      <c:pt idx="751">
                        <c:v>78.834130039603949</c:v>
                      </c:pt>
                      <c:pt idx="752">
                        <c:v>78.800219970297022</c:v>
                      </c:pt>
                      <c:pt idx="753">
                        <c:v>78.742875108910894</c:v>
                      </c:pt>
                      <c:pt idx="754">
                        <c:v>78.674651485148544</c:v>
                      </c:pt>
                      <c:pt idx="755">
                        <c:v>78.587333237623753</c:v>
                      </c:pt>
                      <c:pt idx="756">
                        <c:v>78.507453772277231</c:v>
                      </c:pt>
                      <c:pt idx="757">
                        <c:v>78.421295445544558</c:v>
                      </c:pt>
                      <c:pt idx="758">
                        <c:v>78.361417891089104</c:v>
                      </c:pt>
                      <c:pt idx="759">
                        <c:v>78.308966158415842</c:v>
                      </c:pt>
                      <c:pt idx="760">
                        <c:v>78.256985079207936</c:v>
                      </c:pt>
                      <c:pt idx="761">
                        <c:v>78.207814138613827</c:v>
                      </c:pt>
                      <c:pt idx="762">
                        <c:v>78.159406990099015</c:v>
                      </c:pt>
                      <c:pt idx="763">
                        <c:v>78.104546267326725</c:v>
                      </c:pt>
                      <c:pt idx="764">
                        <c:v>78.054035772277217</c:v>
                      </c:pt>
                      <c:pt idx="765">
                        <c:v>78.005820247524753</c:v>
                      </c:pt>
                      <c:pt idx="766">
                        <c:v>77.947383861386143</c:v>
                      </c:pt>
                      <c:pt idx="767">
                        <c:v>77.872085732673241</c:v>
                      </c:pt>
                      <c:pt idx="768">
                        <c:v>77.788442702970244</c:v>
                      </c:pt>
                      <c:pt idx="769">
                        <c:v>77.700027891089107</c:v>
                      </c:pt>
                      <c:pt idx="770">
                        <c:v>77.605350118811856</c:v>
                      </c:pt>
                      <c:pt idx="771">
                        <c:v>77.515241049504951</c:v>
                      </c:pt>
                      <c:pt idx="772">
                        <c:v>77.434882267326742</c:v>
                      </c:pt>
                      <c:pt idx="773">
                        <c:v>77.365099653465364</c:v>
                      </c:pt>
                      <c:pt idx="774">
                        <c:v>77.296708712871308</c:v>
                      </c:pt>
                      <c:pt idx="775">
                        <c:v>77.249348871287097</c:v>
                      </c:pt>
                      <c:pt idx="776">
                        <c:v>77.211359455445532</c:v>
                      </c:pt>
                      <c:pt idx="777">
                        <c:v>77.186915564356454</c:v>
                      </c:pt>
                      <c:pt idx="778">
                        <c:v>77.170053405940578</c:v>
                      </c:pt>
                      <c:pt idx="779">
                        <c:v>77.148556089108936</c:v>
                      </c:pt>
                      <c:pt idx="780">
                        <c:v>77.119898564356419</c:v>
                      </c:pt>
                      <c:pt idx="781">
                        <c:v>77.092736702970242</c:v>
                      </c:pt>
                      <c:pt idx="782">
                        <c:v>77.071439069306891</c:v>
                      </c:pt>
                      <c:pt idx="783">
                        <c:v>77.051879178217817</c:v>
                      </c:pt>
                      <c:pt idx="784">
                        <c:v>77.031483019801982</c:v>
                      </c:pt>
                      <c:pt idx="785">
                        <c:v>77.016906386138587</c:v>
                      </c:pt>
                      <c:pt idx="786">
                        <c:v>77.011324168316833</c:v>
                      </c:pt>
                      <c:pt idx="787">
                        <c:v>77.014527712871271</c:v>
                      </c:pt>
                      <c:pt idx="788">
                        <c:v>77.02880042574256</c:v>
                      </c:pt>
                      <c:pt idx="789">
                        <c:v>77.056060376237625</c:v>
                      </c:pt>
                      <c:pt idx="790">
                        <c:v>77.087671801980193</c:v>
                      </c:pt>
                      <c:pt idx="791">
                        <c:v>77.130762584158433</c:v>
                      </c:pt>
                      <c:pt idx="792">
                        <c:v>77.160915306930718</c:v>
                      </c:pt>
                      <c:pt idx="793">
                        <c:v>77.17870379207919</c:v>
                      </c:pt>
                      <c:pt idx="794">
                        <c:v>77.181983227722782</c:v>
                      </c:pt>
                      <c:pt idx="795">
                        <c:v>77.18156140594057</c:v>
                      </c:pt>
                      <c:pt idx="796">
                        <c:v>77.179280297029663</c:v>
                      </c:pt>
                      <c:pt idx="797">
                        <c:v>77.178706366336598</c:v>
                      </c:pt>
                      <c:pt idx="798">
                        <c:v>77.180019960396038</c:v>
                      </c:pt>
                      <c:pt idx="799">
                        <c:v>77.18739890099009</c:v>
                      </c:pt>
                      <c:pt idx="800">
                        <c:v>77.218890306930703</c:v>
                      </c:pt>
                      <c:pt idx="801">
                        <c:v>77.263839039603951</c:v>
                      </c:pt>
                      <c:pt idx="802">
                        <c:v>77.329098019801989</c:v>
                      </c:pt>
                      <c:pt idx="803">
                        <c:v>77.406858891089072</c:v>
                      </c:pt>
                      <c:pt idx="804">
                        <c:v>77.493671188118796</c:v>
                      </c:pt>
                      <c:pt idx="805">
                        <c:v>77.578019861386124</c:v>
                      </c:pt>
                      <c:pt idx="806">
                        <c:v>77.647916297029738</c:v>
                      </c:pt>
                      <c:pt idx="807">
                        <c:v>77.723746029702966</c:v>
                      </c:pt>
                      <c:pt idx="808">
                        <c:v>77.776906217821761</c:v>
                      </c:pt>
                      <c:pt idx="809">
                        <c:v>77.812839326732671</c:v>
                      </c:pt>
                      <c:pt idx="810">
                        <c:v>77.860917138613857</c:v>
                      </c:pt>
                      <c:pt idx="811">
                        <c:v>77.901194455445491</c:v>
                      </c:pt>
                      <c:pt idx="812">
                        <c:v>77.959320336633667</c:v>
                      </c:pt>
                      <c:pt idx="813">
                        <c:v>78.020924663366344</c:v>
                      </c:pt>
                      <c:pt idx="814">
                        <c:v>78.087762524752492</c:v>
                      </c:pt>
                      <c:pt idx="815">
                        <c:v>78.167315148514874</c:v>
                      </c:pt>
                      <c:pt idx="816">
                        <c:v>78.253319603960392</c:v>
                      </c:pt>
                      <c:pt idx="817">
                        <c:v>78.343562574257419</c:v>
                      </c:pt>
                      <c:pt idx="818">
                        <c:v>78.432901079207909</c:v>
                      </c:pt>
                      <c:pt idx="819">
                        <c:v>78.524985742574216</c:v>
                      </c:pt>
                      <c:pt idx="820">
                        <c:v>78.598165613861397</c:v>
                      </c:pt>
                      <c:pt idx="821">
                        <c:v>78.653634881188125</c:v>
                      </c:pt>
                      <c:pt idx="822">
                        <c:v>78.686764930693045</c:v>
                      </c:pt>
                      <c:pt idx="823">
                        <c:v>78.710307891089116</c:v>
                      </c:pt>
                      <c:pt idx="824">
                        <c:v>78.745171217821763</c:v>
                      </c:pt>
                      <c:pt idx="825">
                        <c:v>78.798100970297043</c:v>
                      </c:pt>
                      <c:pt idx="826">
                        <c:v>78.856758534653508</c:v>
                      </c:pt>
                      <c:pt idx="827">
                        <c:v>78.919072207920763</c:v>
                      </c:pt>
                      <c:pt idx="828">
                        <c:v>78.98889291089111</c:v>
                      </c:pt>
                      <c:pt idx="829">
                        <c:v>79.048898801980201</c:v>
                      </c:pt>
                      <c:pt idx="830">
                        <c:v>79.094251891089172</c:v>
                      </c:pt>
                      <c:pt idx="831">
                        <c:v>79.139786247524768</c:v>
                      </c:pt>
                      <c:pt idx="832">
                        <c:v>79.173109990099007</c:v>
                      </c:pt>
                      <c:pt idx="833">
                        <c:v>79.202257801980195</c:v>
                      </c:pt>
                      <c:pt idx="834">
                        <c:v>79.219712069306951</c:v>
                      </c:pt>
                      <c:pt idx="835">
                        <c:v>79.237682237623773</c:v>
                      </c:pt>
                      <c:pt idx="836">
                        <c:v>79.280518435643572</c:v>
                      </c:pt>
                      <c:pt idx="837">
                        <c:v>79.32961333663367</c:v>
                      </c:pt>
                      <c:pt idx="838">
                        <c:v>79.392695594059404</c:v>
                      </c:pt>
                      <c:pt idx="839">
                        <c:v>79.473496198019802</c:v>
                      </c:pt>
                      <c:pt idx="840">
                        <c:v>79.576671504950468</c:v>
                      </c:pt>
                      <c:pt idx="841">
                        <c:v>79.68389853465348</c:v>
                      </c:pt>
                      <c:pt idx="842">
                        <c:v>79.799419336633633</c:v>
                      </c:pt>
                      <c:pt idx="843">
                        <c:v>79.913671089108945</c:v>
                      </c:pt>
                      <c:pt idx="844">
                        <c:v>80.025213099009932</c:v>
                      </c:pt>
                      <c:pt idx="845">
                        <c:v>80.119955524752498</c:v>
                      </c:pt>
                      <c:pt idx="846">
                        <c:v>80.212428475247535</c:v>
                      </c:pt>
                      <c:pt idx="847">
                        <c:v>80.298752465346539</c:v>
                      </c:pt>
                      <c:pt idx="848">
                        <c:v>80.367538227722775</c:v>
                      </c:pt>
                      <c:pt idx="849">
                        <c:v>80.437983158415818</c:v>
                      </c:pt>
                      <c:pt idx="850">
                        <c:v>80.501024356435664</c:v>
                      </c:pt>
                      <c:pt idx="851">
                        <c:v>80.551890712871312</c:v>
                      </c:pt>
                      <c:pt idx="852">
                        <c:v>80.605057227722753</c:v>
                      </c:pt>
                      <c:pt idx="853">
                        <c:v>80.65168833663364</c:v>
                      </c:pt>
                      <c:pt idx="854">
                        <c:v>80.709745306930657</c:v>
                      </c:pt>
                      <c:pt idx="855">
                        <c:v>80.777790712871308</c:v>
                      </c:pt>
                      <c:pt idx="856">
                        <c:v>80.853776217821775</c:v>
                      </c:pt>
                      <c:pt idx="857">
                        <c:v>80.936720693069276</c:v>
                      </c:pt>
                      <c:pt idx="858">
                        <c:v>80.993683722772261</c:v>
                      </c:pt>
                      <c:pt idx="859">
                        <c:v>81.054300653465347</c:v>
                      </c:pt>
                      <c:pt idx="860">
                        <c:v>81.096021148514836</c:v>
                      </c:pt>
                      <c:pt idx="861">
                        <c:v>81.14648710891089</c:v>
                      </c:pt>
                      <c:pt idx="862">
                        <c:v>81.184155732673275</c:v>
                      </c:pt>
                      <c:pt idx="863">
                        <c:v>81.251757316831643</c:v>
                      </c:pt>
                      <c:pt idx="864">
                        <c:v>81.307322049504947</c:v>
                      </c:pt>
                      <c:pt idx="865">
                        <c:v>81.370830069306933</c:v>
                      </c:pt>
                      <c:pt idx="866">
                        <c:v>81.434513940594101</c:v>
                      </c:pt>
                      <c:pt idx="867">
                        <c:v>81.494283900990126</c:v>
                      </c:pt>
                      <c:pt idx="868">
                        <c:v>81.552080564356459</c:v>
                      </c:pt>
                      <c:pt idx="869">
                        <c:v>81.615609693069345</c:v>
                      </c:pt>
                      <c:pt idx="870">
                        <c:v>81.65381268316834</c:v>
                      </c:pt>
                      <c:pt idx="871">
                        <c:v>81.687504277227717</c:v>
                      </c:pt>
                      <c:pt idx="872">
                        <c:v>81.722739594059377</c:v>
                      </c:pt>
                      <c:pt idx="873">
                        <c:v>81.77504980198016</c:v>
                      </c:pt>
                      <c:pt idx="874">
                        <c:v>81.828409584158464</c:v>
                      </c:pt>
                      <c:pt idx="875">
                        <c:v>81.891631227722783</c:v>
                      </c:pt>
                      <c:pt idx="876">
                        <c:v>81.969699663366328</c:v>
                      </c:pt>
                      <c:pt idx="877">
                        <c:v>82.0657771782178</c:v>
                      </c:pt>
                      <c:pt idx="878">
                        <c:v>82.156912623762381</c:v>
                      </c:pt>
                      <c:pt idx="879">
                        <c:v>82.26720793069309</c:v>
                      </c:pt>
                      <c:pt idx="880">
                        <c:v>82.377483445544541</c:v>
                      </c:pt>
                      <c:pt idx="881">
                        <c:v>82.49653604950494</c:v>
                      </c:pt>
                      <c:pt idx="882">
                        <c:v>82.601059039603953</c:v>
                      </c:pt>
                      <c:pt idx="883">
                        <c:v>82.709621217821791</c:v>
                      </c:pt>
                      <c:pt idx="884">
                        <c:v>82.797207207920806</c:v>
                      </c:pt>
                      <c:pt idx="885">
                        <c:v>82.883327475247526</c:v>
                      </c:pt>
                      <c:pt idx="886">
                        <c:v>82.955231534653464</c:v>
                      </c:pt>
                      <c:pt idx="887">
                        <c:v>83.025432118811892</c:v>
                      </c:pt>
                      <c:pt idx="888">
                        <c:v>83.082296118811882</c:v>
                      </c:pt>
                      <c:pt idx="889">
                        <c:v>83.118445148514837</c:v>
                      </c:pt>
                      <c:pt idx="890">
                        <c:v>83.14407848514854</c:v>
                      </c:pt>
                      <c:pt idx="891">
                        <c:v>83.183949742574285</c:v>
                      </c:pt>
                      <c:pt idx="892">
                        <c:v>83.228564188118824</c:v>
                      </c:pt>
                      <c:pt idx="893">
                        <c:v>83.275875861386112</c:v>
                      </c:pt>
                      <c:pt idx="894">
                        <c:v>83.330492772277239</c:v>
                      </c:pt>
                      <c:pt idx="895">
                        <c:v>83.407970831683201</c:v>
                      </c:pt>
                      <c:pt idx="896">
                        <c:v>83.49253441584159</c:v>
                      </c:pt>
                      <c:pt idx="897">
                        <c:v>83.584495188118808</c:v>
                      </c:pt>
                      <c:pt idx="898">
                        <c:v>83.673043732673264</c:v>
                      </c:pt>
                      <c:pt idx="899">
                        <c:v>83.763247584158435</c:v>
                      </c:pt>
                      <c:pt idx="900">
                        <c:v>83.845494059405951</c:v>
                      </c:pt>
                      <c:pt idx="901">
                        <c:v>83.925821376237664</c:v>
                      </c:pt>
                      <c:pt idx="902">
                        <c:v>84.00614572277226</c:v>
                      </c:pt>
                      <c:pt idx="903">
                        <c:v>84.08726436633664</c:v>
                      </c:pt>
                      <c:pt idx="904">
                        <c:v>84.180599267326713</c:v>
                      </c:pt>
                      <c:pt idx="905">
                        <c:v>84.263557851485118</c:v>
                      </c:pt>
                      <c:pt idx="906">
                        <c:v>84.354166465346523</c:v>
                      </c:pt>
                      <c:pt idx="907">
                        <c:v>84.435637732673271</c:v>
                      </c:pt>
                      <c:pt idx="908">
                        <c:v>84.498856683168341</c:v>
                      </c:pt>
                      <c:pt idx="909">
                        <c:v>84.545794970297052</c:v>
                      </c:pt>
                      <c:pt idx="910">
                        <c:v>84.590838465346565</c:v>
                      </c:pt>
                      <c:pt idx="911">
                        <c:v>84.636273851485129</c:v>
                      </c:pt>
                      <c:pt idx="912">
                        <c:v>84.687534287128699</c:v>
                      </c:pt>
                      <c:pt idx="913">
                        <c:v>84.73228076237622</c:v>
                      </c:pt>
                      <c:pt idx="914">
                        <c:v>84.774773653465331</c:v>
                      </c:pt>
                      <c:pt idx="915">
                        <c:v>84.807885980198023</c:v>
                      </c:pt>
                      <c:pt idx="916">
                        <c:v>84.842896207920788</c:v>
                      </c:pt>
                      <c:pt idx="917">
                        <c:v>84.864554574257397</c:v>
                      </c:pt>
                      <c:pt idx="918">
                        <c:v>84.879285623762385</c:v>
                      </c:pt>
                      <c:pt idx="919">
                        <c:v>84.917175089108895</c:v>
                      </c:pt>
                      <c:pt idx="920">
                        <c:v>84.941476970297018</c:v>
                      </c:pt>
                      <c:pt idx="921">
                        <c:v>84.957537603960375</c:v>
                      </c:pt>
                      <c:pt idx="922">
                        <c:v>84.977469227722807</c:v>
                      </c:pt>
                      <c:pt idx="923">
                        <c:v>84.995697811881215</c:v>
                      </c:pt>
                      <c:pt idx="924">
                        <c:v>85.014418049504926</c:v>
                      </c:pt>
                      <c:pt idx="925">
                        <c:v>85.03527586138614</c:v>
                      </c:pt>
                      <c:pt idx="926">
                        <c:v>85.051768435643567</c:v>
                      </c:pt>
                      <c:pt idx="927">
                        <c:v>85.05595893069308</c:v>
                      </c:pt>
                      <c:pt idx="928">
                        <c:v>85.055048336633618</c:v>
                      </c:pt>
                      <c:pt idx="929">
                        <c:v>85.050797465346491</c:v>
                      </c:pt>
                      <c:pt idx="930">
                        <c:v>85.043846277227686</c:v>
                      </c:pt>
                      <c:pt idx="931">
                        <c:v>85.075562594059363</c:v>
                      </c:pt>
                      <c:pt idx="932">
                        <c:v>85.140040108910895</c:v>
                      </c:pt>
                      <c:pt idx="933">
                        <c:v>85.147913722772273</c:v>
                      </c:pt>
                      <c:pt idx="934">
                        <c:v>85.105647366336626</c:v>
                      </c:pt>
                      <c:pt idx="935">
                        <c:v>85.066161465346511</c:v>
                      </c:pt>
                      <c:pt idx="936">
                        <c:v>85.012726722772314</c:v>
                      </c:pt>
                      <c:pt idx="937">
                        <c:v>84.942551118811892</c:v>
                      </c:pt>
                      <c:pt idx="938">
                        <c:v>84.865266861386118</c:v>
                      </c:pt>
                      <c:pt idx="939">
                        <c:v>84.774905237623756</c:v>
                      </c:pt>
                      <c:pt idx="940">
                        <c:v>84.650768930693047</c:v>
                      </c:pt>
                      <c:pt idx="941">
                        <c:v>84.497391059405899</c:v>
                      </c:pt>
                      <c:pt idx="942">
                        <c:v>84.303043950495066</c:v>
                      </c:pt>
                      <c:pt idx="943">
                        <c:v>84.072571712871309</c:v>
                      </c:pt>
                      <c:pt idx="944">
                        <c:v>83.82929845544551</c:v>
                      </c:pt>
                      <c:pt idx="945">
                        <c:v>83.611703425742547</c:v>
                      </c:pt>
                      <c:pt idx="946">
                        <c:v>83.411005366336596</c:v>
                      </c:pt>
                      <c:pt idx="947">
                        <c:v>83.244064326732712</c:v>
                      </c:pt>
                      <c:pt idx="948">
                        <c:v>83.106369297029701</c:v>
                      </c:pt>
                      <c:pt idx="949">
                        <c:v>82.982676297029684</c:v>
                      </c:pt>
                      <c:pt idx="950">
                        <c:v>82.878367336633673</c:v>
                      </c:pt>
                      <c:pt idx="951">
                        <c:v>82.769735198019802</c:v>
                      </c:pt>
                      <c:pt idx="952">
                        <c:v>82.641515574257397</c:v>
                      </c:pt>
                      <c:pt idx="953">
                        <c:v>82.490809653465362</c:v>
                      </c:pt>
                      <c:pt idx="954">
                        <c:v>82.306508148514851</c:v>
                      </c:pt>
                      <c:pt idx="955">
                        <c:v>82.099744851485184</c:v>
                      </c:pt>
                      <c:pt idx="956">
                        <c:v>81.878136732673241</c:v>
                      </c:pt>
                      <c:pt idx="957">
                        <c:v>81.669040217821816</c:v>
                      </c:pt>
                      <c:pt idx="958">
                        <c:v>81.461272396039604</c:v>
                      </c:pt>
                      <c:pt idx="959">
                        <c:v>81.265670554455468</c:v>
                      </c:pt>
                      <c:pt idx="960">
                        <c:v>81.062560554455445</c:v>
                      </c:pt>
                      <c:pt idx="961">
                        <c:v>80.856827247524777</c:v>
                      </c:pt>
                      <c:pt idx="962">
                        <c:v>80.659013138613858</c:v>
                      </c:pt>
                      <c:pt idx="963">
                        <c:v>80.484064544554457</c:v>
                      </c:pt>
                      <c:pt idx="964">
                        <c:v>80.30111600990098</c:v>
                      </c:pt>
                      <c:pt idx="965">
                        <c:v>80.127283584158391</c:v>
                      </c:pt>
                      <c:pt idx="966">
                        <c:v>79.942213396039591</c:v>
                      </c:pt>
                      <c:pt idx="967">
                        <c:v>79.774587891089098</c:v>
                      </c:pt>
                      <c:pt idx="968">
                        <c:v>79.620185683168316</c:v>
                      </c:pt>
                      <c:pt idx="969">
                        <c:v>79.484341920792076</c:v>
                      </c:pt>
                      <c:pt idx="970">
                        <c:v>79.354659425742582</c:v>
                      </c:pt>
                      <c:pt idx="971">
                        <c:v>79.225498999999999</c:v>
                      </c:pt>
                      <c:pt idx="972">
                        <c:v>79.094312544554441</c:v>
                      </c:pt>
                      <c:pt idx="973">
                        <c:v>78.913920475247565</c:v>
                      </c:pt>
                      <c:pt idx="974">
                        <c:v>78.724329683168307</c:v>
                      </c:pt>
                      <c:pt idx="975">
                        <c:v>78.537075950495023</c:v>
                      </c:pt>
                      <c:pt idx="976">
                        <c:v>78.347520326732649</c:v>
                      </c:pt>
                      <c:pt idx="977">
                        <c:v>78.155751584158423</c:v>
                      </c:pt>
                      <c:pt idx="978">
                        <c:v>77.998030495049548</c:v>
                      </c:pt>
                      <c:pt idx="979">
                        <c:v>77.882898653465389</c:v>
                      </c:pt>
                      <c:pt idx="980">
                        <c:v>77.798837633663339</c:v>
                      </c:pt>
                      <c:pt idx="981">
                        <c:v>77.761211722772288</c:v>
                      </c:pt>
                      <c:pt idx="982">
                        <c:v>77.734461376237618</c:v>
                      </c:pt>
                      <c:pt idx="983">
                        <c:v>77.728167752475258</c:v>
                      </c:pt>
                      <c:pt idx="984">
                        <c:v>77.72918443564356</c:v>
                      </c:pt>
                      <c:pt idx="985">
                        <c:v>77.731329871287102</c:v>
                      </c:pt>
                      <c:pt idx="986">
                        <c:v>77.735526792079213</c:v>
                      </c:pt>
                      <c:pt idx="987">
                        <c:v>77.733250633663374</c:v>
                      </c:pt>
                      <c:pt idx="988">
                        <c:v>77.704351405940585</c:v>
                      </c:pt>
                      <c:pt idx="989">
                        <c:v>77.640069940594032</c:v>
                      </c:pt>
                      <c:pt idx="990">
                        <c:v>77.591339782178238</c:v>
                      </c:pt>
                      <c:pt idx="991">
                        <c:v>77.524267792079229</c:v>
                      </c:pt>
                      <c:pt idx="992">
                        <c:v>77.458705346534629</c:v>
                      </c:pt>
                      <c:pt idx="993">
                        <c:v>77.381128346534638</c:v>
                      </c:pt>
                      <c:pt idx="994">
                        <c:v>77.322071891089109</c:v>
                      </c:pt>
                      <c:pt idx="995">
                        <c:v>77.280521178217839</c:v>
                      </c:pt>
                      <c:pt idx="996">
                        <c:v>77.256678019801996</c:v>
                      </c:pt>
                      <c:pt idx="997">
                        <c:v>77.24656917821784</c:v>
                      </c:pt>
                      <c:pt idx="998">
                        <c:v>77.237784445544563</c:v>
                      </c:pt>
                      <c:pt idx="999">
                        <c:v>77.236263762376225</c:v>
                      </c:pt>
                      <c:pt idx="1000">
                        <c:v>77.23359957425744</c:v>
                      </c:pt>
                      <c:pt idx="1001">
                        <c:v>77.23080309900989</c:v>
                      </c:pt>
                      <c:pt idx="1002">
                        <c:v>77.225683217821754</c:v>
                      </c:pt>
                      <c:pt idx="1003">
                        <c:v>77.225503524752497</c:v>
                      </c:pt>
                      <c:pt idx="1004">
                        <c:v>77.225297950495062</c:v>
                      </c:pt>
                      <c:pt idx="1005">
                        <c:v>77.227147099009883</c:v>
                      </c:pt>
                      <c:pt idx="1006">
                        <c:v>77.23147832673267</c:v>
                      </c:pt>
                      <c:pt idx="1007">
                        <c:v>77.237608594059395</c:v>
                      </c:pt>
                      <c:pt idx="1008">
                        <c:v>77.239688168316846</c:v>
                      </c:pt>
                      <c:pt idx="1009">
                        <c:v>77.241115099009903</c:v>
                      </c:pt>
                      <c:pt idx="1010">
                        <c:v>77.240209732673236</c:v>
                      </c:pt>
                      <c:pt idx="1011">
                        <c:v>77.241179257425756</c:v>
                      </c:pt>
                      <c:pt idx="1012">
                        <c:v>77.245736069306943</c:v>
                      </c:pt>
                      <c:pt idx="1013">
                        <c:v>77.260120000000015</c:v>
                      </c:pt>
                      <c:pt idx="1014">
                        <c:v>77.285778633663341</c:v>
                      </c:pt>
                      <c:pt idx="1015">
                        <c:v>77.34744836633665</c:v>
                      </c:pt>
                      <c:pt idx="1016">
                        <c:v>77.4159960693069</c:v>
                      </c:pt>
                      <c:pt idx="1017">
                        <c:v>77.490228049504964</c:v>
                      </c:pt>
                      <c:pt idx="1018">
                        <c:v>77.554813415841565</c:v>
                      </c:pt>
                      <c:pt idx="1019">
                        <c:v>77.614306613861373</c:v>
                      </c:pt>
                      <c:pt idx="1020">
                        <c:v>77.663048485148508</c:v>
                      </c:pt>
                      <c:pt idx="1021">
                        <c:v>77.709506198019824</c:v>
                      </c:pt>
                      <c:pt idx="1022">
                        <c:v>77.748581762376233</c:v>
                      </c:pt>
                      <c:pt idx="1023">
                        <c:v>77.77193050495049</c:v>
                      </c:pt>
                      <c:pt idx="1024">
                        <c:v>77.784113801980183</c:v>
                      </c:pt>
                      <c:pt idx="1025">
                        <c:v>77.810142792079219</c:v>
                      </c:pt>
                      <c:pt idx="1026">
                        <c:v>77.860094396039585</c:v>
                      </c:pt>
                      <c:pt idx="1027">
                        <c:v>77.910566900990119</c:v>
                      </c:pt>
                      <c:pt idx="1028">
                        <c:v>77.984210128712917</c:v>
                      </c:pt>
                      <c:pt idx="1029">
                        <c:v>78.049421336633657</c:v>
                      </c:pt>
                      <c:pt idx="1030">
                        <c:v>78.114608099009899</c:v>
                      </c:pt>
                      <c:pt idx="1031">
                        <c:v>78.176727871287113</c:v>
                      </c:pt>
                      <c:pt idx="1032">
                        <c:v>78.231412871287105</c:v>
                      </c:pt>
                      <c:pt idx="1033">
                        <c:v>78.274381346534682</c:v>
                      </c:pt>
                      <c:pt idx="1034">
                        <c:v>78.310735009900995</c:v>
                      </c:pt>
                      <c:pt idx="1035">
                        <c:v>78.340263485148526</c:v>
                      </c:pt>
                      <c:pt idx="1036">
                        <c:v>78.374014643564351</c:v>
                      </c:pt>
                      <c:pt idx="1037">
                        <c:v>78.416762207920826</c:v>
                      </c:pt>
                      <c:pt idx="1038">
                        <c:v>78.470386821782185</c:v>
                      </c:pt>
                      <c:pt idx="1039">
                        <c:v>78.525029980198028</c:v>
                      </c:pt>
                      <c:pt idx="1040">
                        <c:v>78.579202772277227</c:v>
                      </c:pt>
                      <c:pt idx="1041">
                        <c:v>78.642076752475262</c:v>
                      </c:pt>
                      <c:pt idx="1042">
                        <c:v>78.690634653465366</c:v>
                      </c:pt>
                      <c:pt idx="1043">
                        <c:v>78.727094792079214</c:v>
                      </c:pt>
                      <c:pt idx="1044">
                        <c:v>78.766742722772278</c:v>
                      </c:pt>
                      <c:pt idx="1045">
                        <c:v>78.80174286138616</c:v>
                      </c:pt>
                      <c:pt idx="1046">
                        <c:v>78.837177009900969</c:v>
                      </c:pt>
                      <c:pt idx="1047">
                        <c:v>78.891129495049512</c:v>
                      </c:pt>
                      <c:pt idx="1048">
                        <c:v>78.956399405940616</c:v>
                      </c:pt>
                      <c:pt idx="1049">
                        <c:v>79.030971049504942</c:v>
                      </c:pt>
                      <c:pt idx="1050">
                        <c:v>79.099364396039633</c:v>
                      </c:pt>
                      <c:pt idx="1051">
                        <c:v>79.165543792079234</c:v>
                      </c:pt>
                      <c:pt idx="1052">
                        <c:v>79.225210000000018</c:v>
                      </c:pt>
                      <c:pt idx="1053">
                        <c:v>79.296051544554459</c:v>
                      </c:pt>
                      <c:pt idx="1054">
                        <c:v>79.342701891089149</c:v>
                      </c:pt>
                      <c:pt idx="1055">
                        <c:v>79.38705031683169</c:v>
                      </c:pt>
                      <c:pt idx="1056">
                        <c:v>79.422145039603976</c:v>
                      </c:pt>
                      <c:pt idx="1057">
                        <c:v>79.460260019801993</c:v>
                      </c:pt>
                      <c:pt idx="1058">
                        <c:v>79.514138089108883</c:v>
                      </c:pt>
                      <c:pt idx="1059">
                        <c:v>79.572767851485125</c:v>
                      </c:pt>
                      <c:pt idx="1060">
                        <c:v>79.640701792079199</c:v>
                      </c:pt>
                      <c:pt idx="1061">
                        <c:v>79.712068009900946</c:v>
                      </c:pt>
                      <c:pt idx="1062">
                        <c:v>79.796952960396084</c:v>
                      </c:pt>
                      <c:pt idx="1063">
                        <c:v>79.875031900990081</c:v>
                      </c:pt>
                      <c:pt idx="1064">
                        <c:v>79.960817158415836</c:v>
                      </c:pt>
                      <c:pt idx="1065">
                        <c:v>80.03825749504955</c:v>
                      </c:pt>
                      <c:pt idx="1066">
                        <c:v>80.106822554455448</c:v>
                      </c:pt>
                      <c:pt idx="1067">
                        <c:v>80.193014722772276</c:v>
                      </c:pt>
                      <c:pt idx="1068">
                        <c:v>80.272704891089091</c:v>
                      </c:pt>
                      <c:pt idx="1069">
                        <c:v>80.349964881188143</c:v>
                      </c:pt>
                      <c:pt idx="1070">
                        <c:v>80.443063009900996</c:v>
                      </c:pt>
                      <c:pt idx="1071">
                        <c:v>80.53059297029705</c:v>
                      </c:pt>
                      <c:pt idx="1072">
                        <c:v>80.616343930693077</c:v>
                      </c:pt>
                      <c:pt idx="1073">
                        <c:v>80.705799752475258</c:v>
                      </c:pt>
                      <c:pt idx="1074">
                        <c:v>80.789001089108908</c:v>
                      </c:pt>
                      <c:pt idx="1075">
                        <c:v>80.87492722772275</c:v>
                      </c:pt>
                      <c:pt idx="1076">
                        <c:v>80.971965009900956</c:v>
                      </c:pt>
                      <c:pt idx="1077">
                        <c:v>81.041692821782163</c:v>
                      </c:pt>
                      <c:pt idx="1078">
                        <c:v>81.075696069306929</c:v>
                      </c:pt>
                      <c:pt idx="1079">
                        <c:v>81.096432089108887</c:v>
                      </c:pt>
                      <c:pt idx="1080">
                        <c:v>81.131412891089113</c:v>
                      </c:pt>
                      <c:pt idx="1081">
                        <c:v>81.162877801980216</c:v>
                      </c:pt>
                      <c:pt idx="1082">
                        <c:v>81.183658514851473</c:v>
                      </c:pt>
                      <c:pt idx="1083">
                        <c:v>81.23029084158415</c:v>
                      </c:pt>
                      <c:pt idx="1084">
                        <c:v>81.2641982178218</c:v>
                      </c:pt>
                      <c:pt idx="1085">
                        <c:v>81.304637999999969</c:v>
                      </c:pt>
                      <c:pt idx="1086">
                        <c:v>81.349194871287139</c:v>
                      </c:pt>
                      <c:pt idx="1087">
                        <c:v>81.389871405940596</c:v>
                      </c:pt>
                      <c:pt idx="1088">
                        <c:v>81.415850306930693</c:v>
                      </c:pt>
                      <c:pt idx="1089">
                        <c:v>81.427139485148501</c:v>
                      </c:pt>
                      <c:pt idx="1090">
                        <c:v>81.429474970297036</c:v>
                      </c:pt>
                      <c:pt idx="1091">
                        <c:v>81.429323930693045</c:v>
                      </c:pt>
                      <c:pt idx="1092">
                        <c:v>81.427746029702959</c:v>
                      </c:pt>
                      <c:pt idx="1093">
                        <c:v>81.426110425742536</c:v>
                      </c:pt>
                      <c:pt idx="1094">
                        <c:v>81.420128960396042</c:v>
                      </c:pt>
                      <c:pt idx="1095">
                        <c:v>81.414170514851477</c:v>
                      </c:pt>
                      <c:pt idx="1096">
                        <c:v>81.411565940594045</c:v>
                      </c:pt>
                      <c:pt idx="1097">
                        <c:v>81.410998475247538</c:v>
                      </c:pt>
                      <c:pt idx="1098">
                        <c:v>81.407752376237639</c:v>
                      </c:pt>
                      <c:pt idx="1099">
                        <c:v>81.397382089108902</c:v>
                      </c:pt>
                      <c:pt idx="1100">
                        <c:v>81.381512792079207</c:v>
                      </c:pt>
                      <c:pt idx="1101">
                        <c:v>81.372294346534588</c:v>
                      </c:pt>
                      <c:pt idx="1102">
                        <c:v>81.359442039603962</c:v>
                      </c:pt>
                      <c:pt idx="1103">
                        <c:v>81.333184376237654</c:v>
                      </c:pt>
                      <c:pt idx="1104">
                        <c:v>81.305449574257437</c:v>
                      </c:pt>
                      <c:pt idx="1105">
                        <c:v>81.267402346534681</c:v>
                      </c:pt>
                      <c:pt idx="1106">
                        <c:v>81.213152465346539</c:v>
                      </c:pt>
                      <c:pt idx="1107">
                        <c:v>81.161861772277177</c:v>
                      </c:pt>
                      <c:pt idx="1108">
                        <c:v>81.092589455445562</c:v>
                      </c:pt>
                      <c:pt idx="1109">
                        <c:v>81.020139217821779</c:v>
                      </c:pt>
                      <c:pt idx="1110">
                        <c:v>80.947032019801981</c:v>
                      </c:pt>
                      <c:pt idx="1111">
                        <c:v>80.870283198019791</c:v>
                      </c:pt>
                      <c:pt idx="1112">
                        <c:v>80.800855049504975</c:v>
                      </c:pt>
                      <c:pt idx="1113">
                        <c:v>80.730392029702983</c:v>
                      </c:pt>
                      <c:pt idx="1114">
                        <c:v>80.653340712871298</c:v>
                      </c:pt>
                      <c:pt idx="1115">
                        <c:v>80.584304386138641</c:v>
                      </c:pt>
                      <c:pt idx="1116">
                        <c:v>80.495548801980206</c:v>
                      </c:pt>
                      <c:pt idx="1117">
                        <c:v>80.389836960396025</c:v>
                      </c:pt>
                      <c:pt idx="1118">
                        <c:v>80.266170881188131</c:v>
                      </c:pt>
                      <c:pt idx="1119">
                        <c:v>80.12557412871287</c:v>
                      </c:pt>
                      <c:pt idx="1120">
                        <c:v>79.971419524752491</c:v>
                      </c:pt>
                      <c:pt idx="1121">
                        <c:v>79.812086683168332</c:v>
                      </c:pt>
                      <c:pt idx="1122">
                        <c:v>79.643531801980231</c:v>
                      </c:pt>
                      <c:pt idx="1123">
                        <c:v>79.468603376237624</c:v>
                      </c:pt>
                      <c:pt idx="1124">
                        <c:v>79.286571158415853</c:v>
                      </c:pt>
                      <c:pt idx="1125">
                        <c:v>79.10588894059407</c:v>
                      </c:pt>
                      <c:pt idx="1126">
                        <c:v>78.914261980198035</c:v>
                      </c:pt>
                      <c:pt idx="1127">
                        <c:v>78.720684891089093</c:v>
                      </c:pt>
                      <c:pt idx="1128">
                        <c:v>78.510578435643566</c:v>
                      </c:pt>
                      <c:pt idx="1129">
                        <c:v>78.307767386138593</c:v>
                      </c:pt>
                      <c:pt idx="1130">
                        <c:v>78.102804237623772</c:v>
                      </c:pt>
                      <c:pt idx="1131">
                        <c:v>77.908819277227735</c:v>
                      </c:pt>
                      <c:pt idx="1132">
                        <c:v>77.744933227722726</c:v>
                      </c:pt>
                      <c:pt idx="1133">
                        <c:v>77.599174950495041</c:v>
                      </c:pt>
                      <c:pt idx="1134">
                        <c:v>77.486990772277224</c:v>
                      </c:pt>
                      <c:pt idx="1135">
                        <c:v>77.356027188118844</c:v>
                      </c:pt>
                      <c:pt idx="1136">
                        <c:v>77.190770237623781</c:v>
                      </c:pt>
                      <c:pt idx="1137">
                        <c:v>76.99965801980197</c:v>
                      </c:pt>
                      <c:pt idx="1138">
                        <c:v>76.805536940594038</c:v>
                      </c:pt>
                      <c:pt idx="1139">
                        <c:v>76.620490792079195</c:v>
                      </c:pt>
                      <c:pt idx="1140">
                        <c:v>76.444344990099012</c:v>
                      </c:pt>
                      <c:pt idx="1141">
                        <c:v>76.284100287128737</c:v>
                      </c:pt>
                      <c:pt idx="1142">
                        <c:v>76.136480336633625</c:v>
                      </c:pt>
                      <c:pt idx="1143">
                        <c:v>75.995504475247529</c:v>
                      </c:pt>
                      <c:pt idx="1144">
                        <c:v>75.88415666336634</c:v>
                      </c:pt>
                      <c:pt idx="1145">
                        <c:v>75.765216702970278</c:v>
                      </c:pt>
                      <c:pt idx="1146">
                        <c:v>75.663768485148523</c:v>
                      </c:pt>
                      <c:pt idx="1147">
                        <c:v>75.556112049504961</c:v>
                      </c:pt>
                      <c:pt idx="1148">
                        <c:v>75.427595524752505</c:v>
                      </c:pt>
                      <c:pt idx="1149">
                        <c:v>75.321661336633639</c:v>
                      </c:pt>
                      <c:pt idx="1150">
                        <c:v>75.241251554455417</c:v>
                      </c:pt>
                      <c:pt idx="1151">
                        <c:v>75.18722218811881</c:v>
                      </c:pt>
                      <c:pt idx="1152">
                        <c:v>75.16274911881186</c:v>
                      </c:pt>
                      <c:pt idx="1153">
                        <c:v>75.155616366336631</c:v>
                      </c:pt>
                      <c:pt idx="1154">
                        <c:v>75.15486227722775</c:v>
                      </c:pt>
                      <c:pt idx="1155">
                        <c:v>75.158657851485131</c:v>
                      </c:pt>
                      <c:pt idx="1156">
                        <c:v>75.162348732673252</c:v>
                      </c:pt>
                      <c:pt idx="1157">
                        <c:v>75.163819623762365</c:v>
                      </c:pt>
                      <c:pt idx="1158">
                        <c:v>75.162597069306898</c:v>
                      </c:pt>
                      <c:pt idx="1159">
                        <c:v>75.163211099009899</c:v>
                      </c:pt>
                      <c:pt idx="1160">
                        <c:v>75.162668009900997</c:v>
                      </c:pt>
                      <c:pt idx="1161">
                        <c:v>75.16384018811884</c:v>
                      </c:pt>
                      <c:pt idx="1162">
                        <c:v>75.170006396039582</c:v>
                      </c:pt>
                      <c:pt idx="1163">
                        <c:v>75.19867247524752</c:v>
                      </c:pt>
                      <c:pt idx="1164">
                        <c:v>75.23818599999997</c:v>
                      </c:pt>
                      <c:pt idx="1165">
                        <c:v>75.293006069306955</c:v>
                      </c:pt>
                      <c:pt idx="1166">
                        <c:v>75.355336415841577</c:v>
                      </c:pt>
                      <c:pt idx="1167">
                        <c:v>75.428613316831729</c:v>
                      </c:pt>
                      <c:pt idx="1168">
                        <c:v>75.487755782178226</c:v>
                      </c:pt>
                      <c:pt idx="1169">
                        <c:v>75.561701811881207</c:v>
                      </c:pt>
                      <c:pt idx="1170">
                        <c:v>75.62780330693073</c:v>
                      </c:pt>
                      <c:pt idx="1171">
                        <c:v>75.7121708712871</c:v>
                      </c:pt>
                      <c:pt idx="1172">
                        <c:v>75.804553138613869</c:v>
                      </c:pt>
                      <c:pt idx="1173">
                        <c:v>75.906734683168338</c:v>
                      </c:pt>
                      <c:pt idx="1174">
                        <c:v>75.994918356435633</c:v>
                      </c:pt>
                      <c:pt idx="1175">
                        <c:v>76.092286108910855</c:v>
                      </c:pt>
                      <c:pt idx="1176">
                        <c:v>76.179304722772287</c:v>
                      </c:pt>
                      <c:pt idx="1177">
                        <c:v>76.244421237623754</c:v>
                      </c:pt>
                      <c:pt idx="1178">
                        <c:v>76.312752059405952</c:v>
                      </c:pt>
                      <c:pt idx="1179">
                        <c:v>76.354863821782175</c:v>
                      </c:pt>
                      <c:pt idx="1180">
                        <c:v>76.395129287128697</c:v>
                      </c:pt>
                      <c:pt idx="1181">
                        <c:v>76.434916524752467</c:v>
                      </c:pt>
                      <c:pt idx="1182">
                        <c:v>76.477225257425786</c:v>
                      </c:pt>
                      <c:pt idx="1183">
                        <c:v>76.519850386138629</c:v>
                      </c:pt>
                      <c:pt idx="1184">
                        <c:v>76.561491772277222</c:v>
                      </c:pt>
                      <c:pt idx="1185">
                        <c:v>76.599109504950476</c:v>
                      </c:pt>
                      <c:pt idx="1186">
                        <c:v>76.621346316831691</c:v>
                      </c:pt>
                      <c:pt idx="1187">
                        <c:v>76.627027376237621</c:v>
                      </c:pt>
                      <c:pt idx="1188">
                        <c:v>76.627840118811903</c:v>
                      </c:pt>
                      <c:pt idx="1189">
                        <c:v>76.627325227722807</c:v>
                      </c:pt>
                      <c:pt idx="1190">
                        <c:v>76.624506782178202</c:v>
                      </c:pt>
                      <c:pt idx="1191">
                        <c:v>76.620891584158414</c:v>
                      </c:pt>
                      <c:pt idx="1192">
                        <c:v>76.611966504950516</c:v>
                      </c:pt>
                      <c:pt idx="1193">
                        <c:v>76.595770554455413</c:v>
                      </c:pt>
                      <c:pt idx="1194">
                        <c:v>76.576508574257431</c:v>
                      </c:pt>
                      <c:pt idx="1195">
                        <c:v>76.542619663366338</c:v>
                      </c:pt>
                      <c:pt idx="1196">
                        <c:v>76.501558742574232</c:v>
                      </c:pt>
                      <c:pt idx="1197">
                        <c:v>76.446839257425722</c:v>
                      </c:pt>
                      <c:pt idx="1198">
                        <c:v>76.374129415841594</c:v>
                      </c:pt>
                      <c:pt idx="1199">
                        <c:v>76.288991801980202</c:v>
                      </c:pt>
                      <c:pt idx="1200">
                        <c:v>76.184661861386147</c:v>
                      </c:pt>
                      <c:pt idx="1201">
                        <c:v>76.068698138613897</c:v>
                      </c:pt>
                      <c:pt idx="1202">
                        <c:v>75.953238445544514</c:v>
                      </c:pt>
                      <c:pt idx="1203">
                        <c:v>75.846875504950503</c:v>
                      </c:pt>
                      <c:pt idx="1204">
                        <c:v>75.727899534653446</c:v>
                      </c:pt>
                      <c:pt idx="1205">
                        <c:v>75.615215732673249</c:v>
                      </c:pt>
                      <c:pt idx="1206">
                        <c:v>75.490737376237661</c:v>
                      </c:pt>
                      <c:pt idx="1207">
                        <c:v>75.362091871287106</c:v>
                      </c:pt>
                      <c:pt idx="1208">
                        <c:v>75.219718356435649</c:v>
                      </c:pt>
                      <c:pt idx="1209">
                        <c:v>75.064663504950502</c:v>
                      </c:pt>
                      <c:pt idx="1210">
                        <c:v>74.883842881188102</c:v>
                      </c:pt>
                      <c:pt idx="1211">
                        <c:v>74.717346782178211</c:v>
                      </c:pt>
                      <c:pt idx="1212">
                        <c:v>74.545739405940608</c:v>
                      </c:pt>
                      <c:pt idx="1213">
                        <c:v>74.384402168316825</c:v>
                      </c:pt>
                      <c:pt idx="1214">
                        <c:v>74.231189891089116</c:v>
                      </c:pt>
                      <c:pt idx="1215">
                        <c:v>74.0901732178218</c:v>
                      </c:pt>
                      <c:pt idx="1216">
                        <c:v>73.962983079207916</c:v>
                      </c:pt>
                      <c:pt idx="1217">
                        <c:v>73.84742432673265</c:v>
                      </c:pt>
                      <c:pt idx="1218">
                        <c:v>73.753872782178192</c:v>
                      </c:pt>
                      <c:pt idx="1219">
                        <c:v>73.661310257425725</c:v>
                      </c:pt>
                      <c:pt idx="1220">
                        <c:v>73.552198534653471</c:v>
                      </c:pt>
                      <c:pt idx="1221">
                        <c:v>73.422879683168347</c:v>
                      </c:pt>
                      <c:pt idx="1222">
                        <c:v>73.306036584158434</c:v>
                      </c:pt>
                      <c:pt idx="1223">
                        <c:v>73.195663396039606</c:v>
                      </c:pt>
                      <c:pt idx="1224">
                        <c:v>73.087463237623751</c:v>
                      </c:pt>
                      <c:pt idx="1225">
                        <c:v>72.995498564356453</c:v>
                      </c:pt>
                      <c:pt idx="1226">
                        <c:v>72.903644574257441</c:v>
                      </c:pt>
                      <c:pt idx="1227">
                        <c:v>72.813852108910908</c:v>
                      </c:pt>
                      <c:pt idx="1228">
                        <c:v>72.723739108910877</c:v>
                      </c:pt>
                      <c:pt idx="1229">
                        <c:v>72.630209306930695</c:v>
                      </c:pt>
                      <c:pt idx="1230">
                        <c:v>72.520537702970302</c:v>
                      </c:pt>
                      <c:pt idx="1231">
                        <c:v>72.397041386138625</c:v>
                      </c:pt>
                      <c:pt idx="1232">
                        <c:v>72.268748059405922</c:v>
                      </c:pt>
                      <c:pt idx="1233">
                        <c:v>72.144685039603971</c:v>
                      </c:pt>
                      <c:pt idx="1234">
                        <c:v>72.01803659405941</c:v>
                      </c:pt>
                      <c:pt idx="1235">
                        <c:v>71.882754712871289</c:v>
                      </c:pt>
                      <c:pt idx="1236">
                        <c:v>71.75420596039605</c:v>
                      </c:pt>
                      <c:pt idx="1237">
                        <c:v>71.633893405940583</c:v>
                      </c:pt>
                      <c:pt idx="1238">
                        <c:v>71.521777475247518</c:v>
                      </c:pt>
                      <c:pt idx="1239">
                        <c:v>71.409357029702932</c:v>
                      </c:pt>
                      <c:pt idx="1240">
                        <c:v>71.307652366336612</c:v>
                      </c:pt>
                      <c:pt idx="1241">
                        <c:v>71.192627009900974</c:v>
                      </c:pt>
                      <c:pt idx="1242">
                        <c:v>71.074284821782157</c:v>
                      </c:pt>
                      <c:pt idx="1243">
                        <c:v>70.955546524752478</c:v>
                      </c:pt>
                      <c:pt idx="1244">
                        <c:v>70.836391623762367</c:v>
                      </c:pt>
                      <c:pt idx="1245">
                        <c:v>70.731172118811855</c:v>
                      </c:pt>
                      <c:pt idx="1246">
                        <c:v>70.627764693069324</c:v>
                      </c:pt>
                      <c:pt idx="1247">
                        <c:v>70.532120990099045</c:v>
                      </c:pt>
                      <c:pt idx="1248">
                        <c:v>70.426668059405955</c:v>
                      </c:pt>
                      <c:pt idx="1249">
                        <c:v>70.323629574257438</c:v>
                      </c:pt>
                      <c:pt idx="1250">
                        <c:v>70.209874237623794</c:v>
                      </c:pt>
                      <c:pt idx="1251">
                        <c:v>70.089924148514854</c:v>
                      </c:pt>
                      <c:pt idx="1252">
                        <c:v>69.960884524752473</c:v>
                      </c:pt>
                      <c:pt idx="1253">
                        <c:v>69.824974980198036</c:v>
                      </c:pt>
                      <c:pt idx="1254">
                        <c:v>69.679772435643528</c:v>
                      </c:pt>
                      <c:pt idx="1255">
                        <c:v>69.541037217821767</c:v>
                      </c:pt>
                      <c:pt idx="1256">
                        <c:v>69.408090118811884</c:v>
                      </c:pt>
                      <c:pt idx="1257">
                        <c:v>69.273831287128743</c:v>
                      </c:pt>
                      <c:pt idx="1258">
                        <c:v>69.155492643564372</c:v>
                      </c:pt>
                      <c:pt idx="1259">
                        <c:v>69.054897584158411</c:v>
                      </c:pt>
                      <c:pt idx="1260">
                        <c:v>68.944067603960406</c:v>
                      </c:pt>
                      <c:pt idx="1261">
                        <c:v>68.830962702970297</c:v>
                      </c:pt>
                      <c:pt idx="1262">
                        <c:v>68.714687475247516</c:v>
                      </c:pt>
                      <c:pt idx="1263">
                        <c:v>68.600192009900994</c:v>
                      </c:pt>
                      <c:pt idx="1264">
                        <c:v>68.493816653465345</c:v>
                      </c:pt>
                      <c:pt idx="1265">
                        <c:v>68.402004653465326</c:v>
                      </c:pt>
                      <c:pt idx="1266">
                        <c:v>68.309122257425784</c:v>
                      </c:pt>
                      <c:pt idx="1267">
                        <c:v>68.223777910891073</c:v>
                      </c:pt>
                      <c:pt idx="1268">
                        <c:v>68.12541947524754</c:v>
                      </c:pt>
                      <c:pt idx="1269">
                        <c:v>68.04098909900992</c:v>
                      </c:pt>
                      <c:pt idx="1270">
                        <c:v>67.952117920792077</c:v>
                      </c:pt>
                      <c:pt idx="1271">
                        <c:v>67.855741069306958</c:v>
                      </c:pt>
                      <c:pt idx="1272">
                        <c:v>67.747632871287138</c:v>
                      </c:pt>
                      <c:pt idx="1273">
                        <c:v>67.634891861386151</c:v>
                      </c:pt>
                      <c:pt idx="1274">
                        <c:v>67.520978970297037</c:v>
                      </c:pt>
                      <c:pt idx="1275">
                        <c:v>67.410948603960421</c:v>
                      </c:pt>
                      <c:pt idx="1276">
                        <c:v>67.311802089108895</c:v>
                      </c:pt>
                      <c:pt idx="1277">
                        <c:v>67.232143079207901</c:v>
                      </c:pt>
                      <c:pt idx="1278">
                        <c:v>67.15392006930692</c:v>
                      </c:pt>
                      <c:pt idx="1279">
                        <c:v>67.082937257425741</c:v>
                      </c:pt>
                      <c:pt idx="1280">
                        <c:v>67.01886812871291</c:v>
                      </c:pt>
                      <c:pt idx="1281">
                        <c:v>66.940136534653476</c:v>
                      </c:pt>
                      <c:pt idx="1282">
                        <c:v>66.861624752475265</c:v>
                      </c:pt>
                      <c:pt idx="1283">
                        <c:v>66.766649752475232</c:v>
                      </c:pt>
                      <c:pt idx="1284">
                        <c:v>66.658472069306924</c:v>
                      </c:pt>
                      <c:pt idx="1285">
                        <c:v>66.548901366336622</c:v>
                      </c:pt>
                      <c:pt idx="1286">
                        <c:v>66.444602455445576</c:v>
                      </c:pt>
                      <c:pt idx="1287">
                        <c:v>66.362232910891109</c:v>
                      </c:pt>
                      <c:pt idx="1288">
                        <c:v>66.289825554455476</c:v>
                      </c:pt>
                      <c:pt idx="1289">
                        <c:v>66.217000851485167</c:v>
                      </c:pt>
                      <c:pt idx="1290">
                        <c:v>66.16484138613859</c:v>
                      </c:pt>
                      <c:pt idx="1291">
                        <c:v>66.114267267326753</c:v>
                      </c:pt>
                      <c:pt idx="1292">
                        <c:v>66.057313455445538</c:v>
                      </c:pt>
                      <c:pt idx="1293">
                        <c:v>65.994616673267316</c:v>
                      </c:pt>
                      <c:pt idx="1294">
                        <c:v>65.92484162376239</c:v>
                      </c:pt>
                      <c:pt idx="1295">
                        <c:v>65.844987772277221</c:v>
                      </c:pt>
                      <c:pt idx="1296">
                        <c:v>65.76853253465346</c:v>
                      </c:pt>
                      <c:pt idx="1297">
                        <c:v>65.703501782178193</c:v>
                      </c:pt>
                      <c:pt idx="1298">
                        <c:v>65.647038099009919</c:v>
                      </c:pt>
                      <c:pt idx="1299">
                        <c:v>65.595066366336653</c:v>
                      </c:pt>
                      <c:pt idx="1300">
                        <c:v>65.547168108910896</c:v>
                      </c:pt>
                      <c:pt idx="1301">
                        <c:v>65.508101425742581</c:v>
                      </c:pt>
                      <c:pt idx="1302">
                        <c:v>65.457441603960376</c:v>
                      </c:pt>
                      <c:pt idx="1303">
                        <c:v>65.397390415841599</c:v>
                      </c:pt>
                      <c:pt idx="1304">
                        <c:v>65.329454663366349</c:v>
                      </c:pt>
                      <c:pt idx="1305">
                        <c:v>65.255329089108912</c:v>
                      </c:pt>
                      <c:pt idx="1306">
                        <c:v>65.192162237623734</c:v>
                      </c:pt>
                      <c:pt idx="1307">
                        <c:v>65.129840663366352</c:v>
                      </c:pt>
                      <c:pt idx="1308">
                        <c:v>65.077998118811891</c:v>
                      </c:pt>
                      <c:pt idx="1309">
                        <c:v>65.033580514851479</c:v>
                      </c:pt>
                      <c:pt idx="1310">
                        <c:v>64.985021287128717</c:v>
                      </c:pt>
                      <c:pt idx="1311">
                        <c:v>64.938824405940608</c:v>
                      </c:pt>
                      <c:pt idx="1312">
                        <c:v>64.882692198019825</c:v>
                      </c:pt>
                      <c:pt idx="1313">
                        <c:v>64.815012990099035</c:v>
                      </c:pt>
                      <c:pt idx="1314">
                        <c:v>64.735854089108898</c:v>
                      </c:pt>
                      <c:pt idx="1315">
                        <c:v>64.65019193069304</c:v>
                      </c:pt>
                      <c:pt idx="1316">
                        <c:v>64.557373653465362</c:v>
                      </c:pt>
                      <c:pt idx="1317">
                        <c:v>64.473597801980233</c:v>
                      </c:pt>
                      <c:pt idx="1318">
                        <c:v>64.385745405940611</c:v>
                      </c:pt>
                      <c:pt idx="1319">
                        <c:v>64.28093990099012</c:v>
                      </c:pt>
                      <c:pt idx="1320">
                        <c:v>64.195072287128696</c:v>
                      </c:pt>
                      <c:pt idx="1321">
                        <c:v>64.101389316831671</c:v>
                      </c:pt>
                      <c:pt idx="1322">
                        <c:v>64.001709326732637</c:v>
                      </c:pt>
                      <c:pt idx="1323">
                        <c:v>63.906580247524751</c:v>
                      </c:pt>
                      <c:pt idx="1324">
                        <c:v>63.813445475247534</c:v>
                      </c:pt>
                      <c:pt idx="1325">
                        <c:v>63.710363643564349</c:v>
                      </c:pt>
                      <c:pt idx="1326">
                        <c:v>63.607568148514858</c:v>
                      </c:pt>
                      <c:pt idx="1327">
                        <c:v>63.48856812871287</c:v>
                      </c:pt>
                      <c:pt idx="1328">
                        <c:v>63.382551712871283</c:v>
                      </c:pt>
                      <c:pt idx="1329">
                        <c:v>63.279332485148529</c:v>
                      </c:pt>
                      <c:pt idx="1330">
                        <c:v>63.178558217821816</c:v>
                      </c:pt>
                      <c:pt idx="1331">
                        <c:v>63.08063087128712</c:v>
                      </c:pt>
                      <c:pt idx="1332">
                        <c:v>62.986495465346536</c:v>
                      </c:pt>
                      <c:pt idx="1333">
                        <c:v>62.886155386138626</c:v>
                      </c:pt>
                      <c:pt idx="1334">
                        <c:v>62.779689029702972</c:v>
                      </c:pt>
                      <c:pt idx="1335">
                        <c:v>62.666678079207934</c:v>
                      </c:pt>
                      <c:pt idx="1336">
                        <c:v>62.536167485148496</c:v>
                      </c:pt>
                      <c:pt idx="1337">
                        <c:v>62.413574772277244</c:v>
                      </c:pt>
                      <c:pt idx="1338">
                        <c:v>62.291631495049508</c:v>
                      </c:pt>
                      <c:pt idx="1339">
                        <c:v>62.194061712871282</c:v>
                      </c:pt>
                      <c:pt idx="1340">
                        <c:v>62.10267244554452</c:v>
                      </c:pt>
                      <c:pt idx="1341">
                        <c:v>62.033022762376199</c:v>
                      </c:pt>
                      <c:pt idx="1342">
                        <c:v>61.961693881188133</c:v>
                      </c:pt>
                      <c:pt idx="1343">
                        <c:v>61.902120702970258</c:v>
                      </c:pt>
                      <c:pt idx="1344">
                        <c:v>61.820015643564382</c:v>
                      </c:pt>
                      <c:pt idx="1345">
                        <c:v>61.733572613861391</c:v>
                      </c:pt>
                      <c:pt idx="1346">
                        <c:v>61.621688841584131</c:v>
                      </c:pt>
                      <c:pt idx="1347">
                        <c:v>61.509039752475267</c:v>
                      </c:pt>
                      <c:pt idx="1348">
                        <c:v>61.416805742574276</c:v>
                      </c:pt>
                      <c:pt idx="1349">
                        <c:v>61.329157089108939</c:v>
                      </c:pt>
                      <c:pt idx="1350">
                        <c:v>61.261305128712856</c:v>
                      </c:pt>
                      <c:pt idx="1351">
                        <c:v>61.201384188118801</c:v>
                      </c:pt>
                      <c:pt idx="1352">
                        <c:v>61.151469752475236</c:v>
                      </c:pt>
                      <c:pt idx="1353">
                        <c:v>61.110950732673324</c:v>
                      </c:pt>
                      <c:pt idx="1354">
                        <c:v>61.078563376237618</c:v>
                      </c:pt>
                      <c:pt idx="1355">
                        <c:v>61.048168603960399</c:v>
                      </c:pt>
                      <c:pt idx="1356">
                        <c:v>61.0147239207921</c:v>
                      </c:pt>
                      <c:pt idx="1357">
                        <c:v>60.991763445544592</c:v>
                      </c:pt>
                      <c:pt idx="1358">
                        <c:v>60.966926811881187</c:v>
                      </c:pt>
                      <c:pt idx="1359">
                        <c:v>60.955131851485156</c:v>
                      </c:pt>
                      <c:pt idx="1360">
                        <c:v>60.95605144554456</c:v>
                      </c:pt>
                      <c:pt idx="1361">
                        <c:v>60.966708524752491</c:v>
                      </c:pt>
                      <c:pt idx="1362">
                        <c:v>60.992535059405938</c:v>
                      </c:pt>
                      <c:pt idx="1363">
                        <c:v>61.028800277227717</c:v>
                      </c:pt>
                      <c:pt idx="1364">
                        <c:v>61.071588613861401</c:v>
                      </c:pt>
                      <c:pt idx="1365">
                        <c:v>61.115602673267318</c:v>
                      </c:pt>
                      <c:pt idx="1366">
                        <c:v>61.166943316831677</c:v>
                      </c:pt>
                      <c:pt idx="1367">
                        <c:v>61.228882910891087</c:v>
                      </c:pt>
                      <c:pt idx="1368">
                        <c:v>61.291056772277237</c:v>
                      </c:pt>
                      <c:pt idx="1369">
                        <c:v>61.371527643564342</c:v>
                      </c:pt>
                      <c:pt idx="1370">
                        <c:v>61.470975980197998</c:v>
                      </c:pt>
                      <c:pt idx="1371">
                        <c:v>61.588415742574234</c:v>
                      </c:pt>
                      <c:pt idx="1372">
                        <c:v>61.735099900990086</c:v>
                      </c:pt>
                      <c:pt idx="1373">
                        <c:v>61.894532960396035</c:v>
                      </c:pt>
                      <c:pt idx="1374">
                        <c:v>62.060228059405944</c:v>
                      </c:pt>
                      <c:pt idx="1375">
                        <c:v>62.230184752475274</c:v>
                      </c:pt>
                      <c:pt idx="1376">
                        <c:v>62.394327772277215</c:v>
                      </c:pt>
                      <c:pt idx="1377">
                        <c:v>62.545741118811883</c:v>
                      </c:pt>
                      <c:pt idx="1378">
                        <c:v>62.693945356435648</c:v>
                      </c:pt>
                      <c:pt idx="1379">
                        <c:v>62.835699554455481</c:v>
                      </c:pt>
                      <c:pt idx="1380">
                        <c:v>62.991690465346508</c:v>
                      </c:pt>
                      <c:pt idx="1381">
                        <c:v>63.159015693069321</c:v>
                      </c:pt>
                      <c:pt idx="1382">
                        <c:v>63.351643643564351</c:v>
                      </c:pt>
                      <c:pt idx="1383">
                        <c:v>63.559110376237598</c:v>
                      </c:pt>
                      <c:pt idx="1384">
                        <c:v>63.768162821782177</c:v>
                      </c:pt>
                      <c:pt idx="1385">
                        <c:v>63.98109183168318</c:v>
                      </c:pt>
                      <c:pt idx="1386">
                        <c:v>64.197837514851486</c:v>
                      </c:pt>
                      <c:pt idx="1387">
                        <c:v>64.399526900990139</c:v>
                      </c:pt>
                      <c:pt idx="1388">
                        <c:v>64.573342871287153</c:v>
                      </c:pt>
                      <c:pt idx="1389">
                        <c:v>64.737124861386135</c:v>
                      </c:pt>
                      <c:pt idx="1390">
                        <c:v>64.91536927722774</c:v>
                      </c:pt>
                      <c:pt idx="1391">
                        <c:v>65.115367871287091</c:v>
                      </c:pt>
                      <c:pt idx="1392">
                        <c:v>65.324458178217839</c:v>
                      </c:pt>
                      <c:pt idx="1393">
                        <c:v>65.541542999999962</c:v>
                      </c:pt>
                      <c:pt idx="1394">
                        <c:v>65.755205950495068</c:v>
                      </c:pt>
                      <c:pt idx="1395">
                        <c:v>65.965244702970296</c:v>
                      </c:pt>
                      <c:pt idx="1396">
                        <c:v>66.159566891089099</c:v>
                      </c:pt>
                      <c:pt idx="1397">
                        <c:v>66.34703784158414</c:v>
                      </c:pt>
                      <c:pt idx="1398">
                        <c:v>66.512335198019812</c:v>
                      </c:pt>
                      <c:pt idx="1399">
                        <c:v>66.670028990098984</c:v>
                      </c:pt>
                      <c:pt idx="1400">
                        <c:v>66.808204495049509</c:v>
                      </c:pt>
                      <c:pt idx="1401">
                        <c:v>66.935452485148488</c:v>
                      </c:pt>
                      <c:pt idx="1402">
                        <c:v>67.067376207920816</c:v>
                      </c:pt>
                      <c:pt idx="1403">
                        <c:v>67.206173039603939</c:v>
                      </c:pt>
                      <c:pt idx="1404">
                        <c:v>67.346901920792078</c:v>
                      </c:pt>
                      <c:pt idx="1405">
                        <c:v>67.498686950495056</c:v>
                      </c:pt>
                      <c:pt idx="1406">
                        <c:v>67.645517504950476</c:v>
                      </c:pt>
                      <c:pt idx="1407">
                        <c:v>67.788640475247533</c:v>
                      </c:pt>
                      <c:pt idx="1408">
                        <c:v>67.909455693069319</c:v>
                      </c:pt>
                      <c:pt idx="1409">
                        <c:v>68.011192316831668</c:v>
                      </c:pt>
                      <c:pt idx="1410">
                        <c:v>68.078292762376222</c:v>
                      </c:pt>
                      <c:pt idx="1411">
                        <c:v>68.146860722772288</c:v>
                      </c:pt>
                      <c:pt idx="1412">
                        <c:v>68.210802118811898</c:v>
                      </c:pt>
                      <c:pt idx="1413">
                        <c:v>68.275837207920745</c:v>
                      </c:pt>
                      <c:pt idx="1414">
                        <c:v>68.344461465346541</c:v>
                      </c:pt>
                      <c:pt idx="1415">
                        <c:v>68.416818871287106</c:v>
                      </c:pt>
                      <c:pt idx="1416">
                        <c:v>68.495573980198003</c:v>
                      </c:pt>
                      <c:pt idx="1417">
                        <c:v>68.579098950495066</c:v>
                      </c:pt>
                      <c:pt idx="1418">
                        <c:v>68.666089504950492</c:v>
                      </c:pt>
                      <c:pt idx="1419">
                        <c:v>68.718005029702994</c:v>
                      </c:pt>
                      <c:pt idx="1420">
                        <c:v>68.761939346534675</c:v>
                      </c:pt>
                      <c:pt idx="1421">
                        <c:v>68.786646881188148</c:v>
                      </c:pt>
                      <c:pt idx="1422">
                        <c:v>68.800890207920787</c:v>
                      </c:pt>
                      <c:pt idx="1423">
                        <c:v>68.814302386138621</c:v>
                      </c:pt>
                      <c:pt idx="1424">
                        <c:v>68.830156524752482</c:v>
                      </c:pt>
                      <c:pt idx="1425">
                        <c:v>68.850812118811888</c:v>
                      </c:pt>
                      <c:pt idx="1426">
                        <c:v>68.893457732673269</c:v>
                      </c:pt>
                      <c:pt idx="1427">
                        <c:v>68.950273039603971</c:v>
                      </c:pt>
                      <c:pt idx="1428">
                        <c:v>68.993463108910873</c:v>
                      </c:pt>
                      <c:pt idx="1429">
                        <c:v>69.032215188118826</c:v>
                      </c:pt>
                      <c:pt idx="1430">
                        <c:v>69.05932948514851</c:v>
                      </c:pt>
                      <c:pt idx="1431">
                        <c:v>69.085334871287174</c:v>
                      </c:pt>
                      <c:pt idx="1432">
                        <c:v>69.094175732673236</c:v>
                      </c:pt>
                      <c:pt idx="1433">
                        <c:v>69.09570455445548</c:v>
                      </c:pt>
                      <c:pt idx="1434">
                        <c:v>69.094760168316867</c:v>
                      </c:pt>
                      <c:pt idx="1435">
                        <c:v>69.092749029702972</c:v>
                      </c:pt>
                      <c:pt idx="1436">
                        <c:v>69.090787663366285</c:v>
                      </c:pt>
                      <c:pt idx="1437">
                        <c:v>69.092487524752471</c:v>
                      </c:pt>
                      <c:pt idx="1438">
                        <c:v>69.104891544554434</c:v>
                      </c:pt>
                      <c:pt idx="1439">
                        <c:v>69.159538009900999</c:v>
                      </c:pt>
                      <c:pt idx="1440">
                        <c:v>69.245615623762362</c:v>
                      </c:pt>
                      <c:pt idx="1441">
                        <c:v>69.357549277227704</c:v>
                      </c:pt>
                      <c:pt idx="1442">
                        <c:v>69.49731739603962</c:v>
                      </c:pt>
                      <c:pt idx="1443">
                        <c:v>69.679095227722783</c:v>
                      </c:pt>
                      <c:pt idx="1444">
                        <c:v>69.882400960396055</c:v>
                      </c:pt>
                      <c:pt idx="1445">
                        <c:v>70.10344479207923</c:v>
                      </c:pt>
                      <c:pt idx="1446">
                        <c:v>70.32903420792077</c:v>
                      </c:pt>
                      <c:pt idx="1447">
                        <c:v>70.549012257425744</c:v>
                      </c:pt>
                      <c:pt idx="1448">
                        <c:v>70.745647277227746</c:v>
                      </c:pt>
                      <c:pt idx="1449">
                        <c:v>70.91762045544553</c:v>
                      </c:pt>
                      <c:pt idx="1450">
                        <c:v>71.053102574257423</c:v>
                      </c:pt>
                      <c:pt idx="1451">
                        <c:v>71.162219237623759</c:v>
                      </c:pt>
                      <c:pt idx="1452">
                        <c:v>71.266519851485114</c:v>
                      </c:pt>
                      <c:pt idx="1453">
                        <c:v>71.380025217821739</c:v>
                      </c:pt>
                      <c:pt idx="1454">
                        <c:v>71.532683257425774</c:v>
                      </c:pt>
                      <c:pt idx="1455">
                        <c:v>71.727616564356438</c:v>
                      </c:pt>
                      <c:pt idx="1456">
                        <c:v>71.945513950495041</c:v>
                      </c:pt>
                      <c:pt idx="1457">
                        <c:v>72.168361277227717</c:v>
                      </c:pt>
                      <c:pt idx="1458">
                        <c:v>72.394455356435671</c:v>
                      </c:pt>
                      <c:pt idx="1459">
                        <c:v>72.639610673267313</c:v>
                      </c:pt>
                      <c:pt idx="1460">
                        <c:v>72.884145900990092</c:v>
                      </c:pt>
                      <c:pt idx="1461">
                        <c:v>73.113692722772285</c:v>
                      </c:pt>
                      <c:pt idx="1462">
                        <c:v>73.319412960396065</c:v>
                      </c:pt>
                      <c:pt idx="1463">
                        <c:v>73.517603673267345</c:v>
                      </c:pt>
                      <c:pt idx="1464">
                        <c:v>73.688788970297054</c:v>
                      </c:pt>
                      <c:pt idx="1465">
                        <c:v>73.861733326732661</c:v>
                      </c:pt>
                      <c:pt idx="1466">
                        <c:v>74.059743465346529</c:v>
                      </c:pt>
                      <c:pt idx="1467">
                        <c:v>74.27354615841584</c:v>
                      </c:pt>
                      <c:pt idx="1468">
                        <c:v>74.503276792079191</c:v>
                      </c:pt>
                      <c:pt idx="1469">
                        <c:v>74.748854623762341</c:v>
                      </c:pt>
                      <c:pt idx="1470">
                        <c:v>75.01354015841585</c:v>
                      </c:pt>
                      <c:pt idx="1471">
                        <c:v>75.278530683168341</c:v>
                      </c:pt>
                      <c:pt idx="1472">
                        <c:v>75.540780405940581</c:v>
                      </c:pt>
                      <c:pt idx="1473">
                        <c:v>75.795447257425792</c:v>
                      </c:pt>
                      <c:pt idx="1474">
                        <c:v>76.035455267326725</c:v>
                      </c:pt>
                      <c:pt idx="1475">
                        <c:v>76.28010466336633</c:v>
                      </c:pt>
                      <c:pt idx="1476">
                        <c:v>76.527612663366341</c:v>
                      </c:pt>
                      <c:pt idx="1477">
                        <c:v>76.784141316831708</c:v>
                      </c:pt>
                      <c:pt idx="1478">
                        <c:v>77.039580782178206</c:v>
                      </c:pt>
                      <c:pt idx="1479">
                        <c:v>77.30520358415842</c:v>
                      </c:pt>
                      <c:pt idx="1480">
                        <c:v>77.566758900990095</c:v>
                      </c:pt>
                      <c:pt idx="1481">
                        <c:v>77.831382059405954</c:v>
                      </c:pt>
                      <c:pt idx="1482">
                        <c:v>78.095594722772304</c:v>
                      </c:pt>
                      <c:pt idx="1483">
                        <c:v>78.349957861386144</c:v>
                      </c:pt>
                      <c:pt idx="1484">
                        <c:v>78.590090633663337</c:v>
                      </c:pt>
                      <c:pt idx="1485">
                        <c:v>78.827514148514823</c:v>
                      </c:pt>
                      <c:pt idx="1486">
                        <c:v>79.072935049504935</c:v>
                      </c:pt>
                      <c:pt idx="1487">
                        <c:v>79.326979970297018</c:v>
                      </c:pt>
                      <c:pt idx="1488">
                        <c:v>79.589372079207919</c:v>
                      </c:pt>
                      <c:pt idx="1489">
                        <c:v>79.845772287128725</c:v>
                      </c:pt>
                      <c:pt idx="1490">
                        <c:v>80.102959326732687</c:v>
                      </c:pt>
                      <c:pt idx="1491">
                        <c:v>80.352553287128728</c:v>
                      </c:pt>
                      <c:pt idx="1492">
                        <c:v>80.587661514851476</c:v>
                      </c:pt>
                      <c:pt idx="1493">
                        <c:v>80.815707336633665</c:v>
                      </c:pt>
                      <c:pt idx="1494">
                        <c:v>81.037324376237621</c:v>
                      </c:pt>
                      <c:pt idx="1495">
                        <c:v>81.246031801980195</c:v>
                      </c:pt>
                      <c:pt idx="1496">
                        <c:v>81.4507190792079</c:v>
                      </c:pt>
                      <c:pt idx="1497">
                        <c:v>81.658373039603973</c:v>
                      </c:pt>
                      <c:pt idx="1498">
                        <c:v>81.875492138613879</c:v>
                      </c:pt>
                      <c:pt idx="1499">
                        <c:v>82.10746532673268</c:v>
                      </c:pt>
                      <c:pt idx="1500">
                        <c:v>82.352862138613887</c:v>
                      </c:pt>
                      <c:pt idx="1501">
                        <c:v>82.622079683168351</c:v>
                      </c:pt>
                      <c:pt idx="1502">
                        <c:v>82.898343762376243</c:v>
                      </c:pt>
                      <c:pt idx="1503">
                        <c:v>83.180784198019779</c:v>
                      </c:pt>
                      <c:pt idx="1504">
                        <c:v>83.46283353465347</c:v>
                      </c:pt>
                      <c:pt idx="1505">
                        <c:v>83.736558326732691</c:v>
                      </c:pt>
                      <c:pt idx="1506">
                        <c:v>84.009350316831643</c:v>
                      </c:pt>
                      <c:pt idx="1507">
                        <c:v>84.294679138613859</c:v>
                      </c:pt>
                      <c:pt idx="1508">
                        <c:v>84.598896653465374</c:v>
                      </c:pt>
                      <c:pt idx="1509">
                        <c:v>84.914141148514844</c:v>
                      </c:pt>
                      <c:pt idx="1510">
                        <c:v>85.240539099009894</c:v>
                      </c:pt>
                      <c:pt idx="1511">
                        <c:v>85.576966089108907</c:v>
                      </c:pt>
                      <c:pt idx="1512">
                        <c:v>85.921845653465354</c:v>
                      </c:pt>
                      <c:pt idx="1513">
                        <c:v>86.279714603960414</c:v>
                      </c:pt>
                      <c:pt idx="1514">
                        <c:v>86.638899534653518</c:v>
                      </c:pt>
                      <c:pt idx="1515">
                        <c:v>86.998836356435618</c:v>
                      </c:pt>
                      <c:pt idx="1516">
                        <c:v>87.364997564356443</c:v>
                      </c:pt>
                      <c:pt idx="1517">
                        <c:v>87.745924277227715</c:v>
                      </c:pt>
                      <c:pt idx="1518">
                        <c:v>88.159101306930722</c:v>
                      </c:pt>
                      <c:pt idx="1519">
                        <c:v>88.59072271287134</c:v>
                      </c:pt>
                      <c:pt idx="1520">
                        <c:v>89.036233019802026</c:v>
                      </c:pt>
                      <c:pt idx="1521">
                        <c:v>89.484911693069307</c:v>
                      </c:pt>
                      <c:pt idx="1522">
                        <c:v>89.952441029702953</c:v>
                      </c:pt>
                      <c:pt idx="1523">
                        <c:v>90.441858465346527</c:v>
                      </c:pt>
                      <c:pt idx="1524">
                        <c:v>90.93747412871285</c:v>
                      </c:pt>
                      <c:pt idx="1525">
                        <c:v>91.442613178217798</c:v>
                      </c:pt>
                      <c:pt idx="1526">
                        <c:v>91.940304940594103</c:v>
                      </c:pt>
                      <c:pt idx="1527">
                        <c:v>92.434782089108865</c:v>
                      </c:pt>
                      <c:pt idx="1528">
                        <c:v>92.936990069306944</c:v>
                      </c:pt>
                      <c:pt idx="1529">
                        <c:v>93.440381039603977</c:v>
                      </c:pt>
                      <c:pt idx="1530">
                        <c:v>93.925380792079253</c:v>
                      </c:pt>
                      <c:pt idx="1531">
                        <c:v>94.414370504950469</c:v>
                      </c:pt>
                      <c:pt idx="1532">
                        <c:v>94.903456584158349</c:v>
                      </c:pt>
                      <c:pt idx="1533">
                        <c:v>95.403834128712873</c:v>
                      </c:pt>
                      <c:pt idx="1534">
                        <c:v>95.917248564356427</c:v>
                      </c:pt>
                      <c:pt idx="1535">
                        <c:v>96.433076504950463</c:v>
                      </c:pt>
                      <c:pt idx="1536">
                        <c:v>96.942048148514857</c:v>
                      </c:pt>
                      <c:pt idx="1537">
                        <c:v>97.44253006930694</c:v>
                      </c:pt>
                      <c:pt idx="1538">
                        <c:v>97.949387346534621</c:v>
                      </c:pt>
                      <c:pt idx="1539">
                        <c:v>98.442193514851482</c:v>
                      </c:pt>
                      <c:pt idx="1540">
                        <c:v>98.921499306930784</c:v>
                      </c:pt>
                      <c:pt idx="1541">
                        <c:v>99.386702455445501</c:v>
                      </c:pt>
                      <c:pt idx="1542">
                        <c:v>99.808293594059421</c:v>
                      </c:pt>
                      <c:pt idx="1543">
                        <c:v>100.21948029702972</c:v>
                      </c:pt>
                      <c:pt idx="1544">
                        <c:v>100.6172778217822</c:v>
                      </c:pt>
                      <c:pt idx="1545">
                        <c:v>100.9992396039604</c:v>
                      </c:pt>
                      <c:pt idx="1546">
                        <c:v>101.3535605940594</c:v>
                      </c:pt>
                      <c:pt idx="1547">
                        <c:v>101.67783693069303</c:v>
                      </c:pt>
                      <c:pt idx="1548">
                        <c:v>101.96684297029707</c:v>
                      </c:pt>
                      <c:pt idx="1549">
                        <c:v>102.22184405940598</c:v>
                      </c:pt>
                      <c:pt idx="1550">
                        <c:v>102.45888475247526</c:v>
                      </c:pt>
                      <c:pt idx="1551">
                        <c:v>102.66016049504955</c:v>
                      </c:pt>
                      <c:pt idx="1552">
                        <c:v>102.82147178217826</c:v>
                      </c:pt>
                      <c:pt idx="1553">
                        <c:v>102.98323336633661</c:v>
                      </c:pt>
                      <c:pt idx="1554">
                        <c:v>103.14659118811882</c:v>
                      </c:pt>
                      <c:pt idx="1555">
                        <c:v>103.30623148514859</c:v>
                      </c:pt>
                      <c:pt idx="1556">
                        <c:v>103.44697732673268</c:v>
                      </c:pt>
                      <c:pt idx="1557">
                        <c:v>103.56656930693062</c:v>
                      </c:pt>
                      <c:pt idx="1558">
                        <c:v>103.65346445544552</c:v>
                      </c:pt>
                      <c:pt idx="1559">
                        <c:v>103.72510712871285</c:v>
                      </c:pt>
                      <c:pt idx="1560">
                        <c:v>103.77175475247513</c:v>
                      </c:pt>
                      <c:pt idx="1561">
                        <c:v>103.81810960396034</c:v>
                      </c:pt>
                      <c:pt idx="1562">
                        <c:v>103.84161930693072</c:v>
                      </c:pt>
                      <c:pt idx="1563">
                        <c:v>103.84641158415845</c:v>
                      </c:pt>
                      <c:pt idx="1564">
                        <c:v>103.84491970297029</c:v>
                      </c:pt>
                      <c:pt idx="1565">
                        <c:v>103.84420821782174</c:v>
                      </c:pt>
                      <c:pt idx="1566">
                        <c:v>103.84334940594056</c:v>
                      </c:pt>
                      <c:pt idx="1567">
                        <c:v>103.84506297029699</c:v>
                      </c:pt>
                      <c:pt idx="1568">
                        <c:v>103.84828158415836</c:v>
                      </c:pt>
                      <c:pt idx="1569">
                        <c:v>103.86230079207921</c:v>
                      </c:pt>
                      <c:pt idx="1570">
                        <c:v>103.87975198019802</c:v>
                      </c:pt>
                      <c:pt idx="1571">
                        <c:v>103.88306039603965</c:v>
                      </c:pt>
                      <c:pt idx="1572">
                        <c:v>103.88311069306933</c:v>
                      </c:pt>
                      <c:pt idx="1573">
                        <c:v>103.87375445544555</c:v>
                      </c:pt>
                      <c:pt idx="1574">
                        <c:v>103.84217128712872</c:v>
                      </c:pt>
                      <c:pt idx="1575">
                        <c:v>103.79044455445541</c:v>
                      </c:pt>
                      <c:pt idx="1576">
                        <c:v>103.74171089108908</c:v>
                      </c:pt>
                      <c:pt idx="1577">
                        <c:v>103.67124633663367</c:v>
                      </c:pt>
                      <c:pt idx="1578">
                        <c:v>103.59956376237616</c:v>
                      </c:pt>
                      <c:pt idx="1579">
                        <c:v>103.52804108910891</c:v>
                      </c:pt>
                      <c:pt idx="1580">
                        <c:v>103.44976732673265</c:v>
                      </c:pt>
                      <c:pt idx="1581">
                        <c:v>103.38045306930691</c:v>
                      </c:pt>
                      <c:pt idx="1582">
                        <c:v>103.30063801980198</c:v>
                      </c:pt>
                      <c:pt idx="1583">
                        <c:v>103.22150227722773</c:v>
                      </c:pt>
                      <c:pt idx="1584">
                        <c:v>103.12870445544554</c:v>
                      </c:pt>
                      <c:pt idx="1585">
                        <c:v>103.02373990099008</c:v>
                      </c:pt>
                      <c:pt idx="1586">
                        <c:v>102.86669207920791</c:v>
                      </c:pt>
                      <c:pt idx="1587">
                        <c:v>102.73487445544552</c:v>
                      </c:pt>
                      <c:pt idx="1588">
                        <c:v>102.64765980198017</c:v>
                      </c:pt>
                      <c:pt idx="1589">
                        <c:v>102.59061653465342</c:v>
                      </c:pt>
                      <c:pt idx="1590">
                        <c:v>102.56969099009902</c:v>
                      </c:pt>
                      <c:pt idx="1591">
                        <c:v>102.57413326732679</c:v>
                      </c:pt>
                      <c:pt idx="1592">
                        <c:v>102.5893997029703</c:v>
                      </c:pt>
                      <c:pt idx="1593">
                        <c:v>102.61206445544552</c:v>
                      </c:pt>
                      <c:pt idx="1594">
                        <c:v>102.62809247524746</c:v>
                      </c:pt>
                      <c:pt idx="1595">
                        <c:v>102.63478168316828</c:v>
                      </c:pt>
                      <c:pt idx="1596">
                        <c:v>102.63953366336634</c:v>
                      </c:pt>
                      <c:pt idx="1597">
                        <c:v>102.64787178217824</c:v>
                      </c:pt>
                      <c:pt idx="1598">
                        <c:v>102.66338455445543</c:v>
                      </c:pt>
                      <c:pt idx="1599">
                        <c:v>102.67693009900989</c:v>
                      </c:pt>
                      <c:pt idx="1600">
                        <c:v>102.69025930693067</c:v>
                      </c:pt>
                      <c:pt idx="1601">
                        <c:v>102.70593554455449</c:v>
                      </c:pt>
                      <c:pt idx="1602">
                        <c:v>102.72390683168318</c:v>
                      </c:pt>
                      <c:pt idx="1603">
                        <c:v>102.74254009900991</c:v>
                      </c:pt>
                      <c:pt idx="1604">
                        <c:v>102.76911772277228</c:v>
                      </c:pt>
                      <c:pt idx="1605">
                        <c:v>102.81217069306929</c:v>
                      </c:pt>
                      <c:pt idx="1606">
                        <c:v>102.85827118811881</c:v>
                      </c:pt>
                      <c:pt idx="1607">
                        <c:v>102.88593445544555</c:v>
                      </c:pt>
                      <c:pt idx="1608">
                        <c:v>102.91296188118811</c:v>
                      </c:pt>
                      <c:pt idx="1609">
                        <c:v>102.91565851485149</c:v>
                      </c:pt>
                      <c:pt idx="1610">
                        <c:v>102.91188188118808</c:v>
                      </c:pt>
                      <c:pt idx="1611">
                        <c:v>102.91306019801985</c:v>
                      </c:pt>
                      <c:pt idx="1612">
                        <c:v>102.92791287128716</c:v>
                      </c:pt>
                      <c:pt idx="1613">
                        <c:v>102.96939455445546</c:v>
                      </c:pt>
                      <c:pt idx="1614">
                        <c:v>102.99563247524753</c:v>
                      </c:pt>
                      <c:pt idx="1615">
                        <c:v>103.01607118811881</c:v>
                      </c:pt>
                      <c:pt idx="1616">
                        <c:v>103.02048108910888</c:v>
                      </c:pt>
                      <c:pt idx="1617">
                        <c:v>103.02920891089113</c:v>
                      </c:pt>
                      <c:pt idx="1618">
                        <c:v>103.03663752475255</c:v>
                      </c:pt>
                      <c:pt idx="1619">
                        <c:v>103.04323089108912</c:v>
                      </c:pt>
                      <c:pt idx="1620">
                        <c:v>103.04119386138608</c:v>
                      </c:pt>
                      <c:pt idx="1621">
                        <c:v>103.04148247524748</c:v>
                      </c:pt>
                      <c:pt idx="1622">
                        <c:v>103.04358762376236</c:v>
                      </c:pt>
                      <c:pt idx="1623">
                        <c:v>103.04721752475247</c:v>
                      </c:pt>
                      <c:pt idx="1624">
                        <c:v>103.06619376237622</c:v>
                      </c:pt>
                      <c:pt idx="1625">
                        <c:v>103.09759633663367</c:v>
                      </c:pt>
                      <c:pt idx="1626">
                        <c:v>103.12837356435638</c:v>
                      </c:pt>
                      <c:pt idx="1627">
                        <c:v>103.15859039603963</c:v>
                      </c:pt>
                      <c:pt idx="1628">
                        <c:v>103.18821762376234</c:v>
                      </c:pt>
                      <c:pt idx="1629">
                        <c:v>103.21652643564359</c:v>
                      </c:pt>
                      <c:pt idx="1630">
                        <c:v>103.24173514851486</c:v>
                      </c:pt>
                      <c:pt idx="1631">
                        <c:v>103.26547752475247</c:v>
                      </c:pt>
                      <c:pt idx="1632">
                        <c:v>103.28539435643566</c:v>
                      </c:pt>
                      <c:pt idx="1633">
                        <c:v>103.30534435643564</c:v>
                      </c:pt>
                      <c:pt idx="1634">
                        <c:v>103.33587089108916</c:v>
                      </c:pt>
                      <c:pt idx="1635">
                        <c:v>103.36448534653468</c:v>
                      </c:pt>
                      <c:pt idx="1636">
                        <c:v>103.37884405940596</c:v>
                      </c:pt>
                      <c:pt idx="1637">
                        <c:v>103.38632554455448</c:v>
                      </c:pt>
                      <c:pt idx="1638">
                        <c:v>103.39090910891088</c:v>
                      </c:pt>
                      <c:pt idx="1639">
                        <c:v>103.39715029702973</c:v>
                      </c:pt>
                      <c:pt idx="1640">
                        <c:v>103.40170900990098</c:v>
                      </c:pt>
                      <c:pt idx="1641">
                        <c:v>103.41250663366344</c:v>
                      </c:pt>
                      <c:pt idx="1642">
                        <c:v>103.44006445544551</c:v>
                      </c:pt>
                      <c:pt idx="1643">
                        <c:v>103.47871257425746</c:v>
                      </c:pt>
                      <c:pt idx="1644">
                        <c:v>103.52604940594054</c:v>
                      </c:pt>
                      <c:pt idx="1645">
                        <c:v>103.57885762376236</c:v>
                      </c:pt>
                      <c:pt idx="1646">
                        <c:v>103.59513683168322</c:v>
                      </c:pt>
                      <c:pt idx="1647">
                        <c:v>103.59664227722776</c:v>
                      </c:pt>
                      <c:pt idx="1648">
                        <c:v>103.59093772277231</c:v>
                      </c:pt>
                      <c:pt idx="1649">
                        <c:v>103.58748990099009</c:v>
                      </c:pt>
                      <c:pt idx="1650">
                        <c:v>103.58617772277231</c:v>
                      </c:pt>
                      <c:pt idx="1651">
                        <c:v>103.58916326732671</c:v>
                      </c:pt>
                      <c:pt idx="1652">
                        <c:v>103.58814584158419</c:v>
                      </c:pt>
                      <c:pt idx="1653">
                        <c:v>103.58686950495053</c:v>
                      </c:pt>
                      <c:pt idx="1654">
                        <c:v>103.5838524752475</c:v>
                      </c:pt>
                      <c:pt idx="1655">
                        <c:v>103.5716946534653</c:v>
                      </c:pt>
                      <c:pt idx="1656">
                        <c:v>103.5273825742574</c:v>
                      </c:pt>
                      <c:pt idx="1657">
                        <c:v>103.48983465346534</c:v>
                      </c:pt>
                      <c:pt idx="1658">
                        <c:v>103.46448405940593</c:v>
                      </c:pt>
                      <c:pt idx="1659">
                        <c:v>103.4519651485149</c:v>
                      </c:pt>
                      <c:pt idx="1660">
                        <c:v>103.43424316831684</c:v>
                      </c:pt>
                      <c:pt idx="1661">
                        <c:v>103.41063376237625</c:v>
                      </c:pt>
                      <c:pt idx="1662">
                        <c:v>103.37836148514849</c:v>
                      </c:pt>
                      <c:pt idx="1663">
                        <c:v>103.33050712871287</c:v>
                      </c:pt>
                      <c:pt idx="1664">
                        <c:v>103.29202059405942</c:v>
                      </c:pt>
                      <c:pt idx="1665">
                        <c:v>103.25746752475254</c:v>
                      </c:pt>
                      <c:pt idx="1666">
                        <c:v>103.22673178217822</c:v>
                      </c:pt>
                      <c:pt idx="1667">
                        <c:v>103.20272544554454</c:v>
                      </c:pt>
                      <c:pt idx="1668">
                        <c:v>103.18141148514854</c:v>
                      </c:pt>
                      <c:pt idx="1669">
                        <c:v>103.14712623762375</c:v>
                      </c:pt>
                      <c:pt idx="1670">
                        <c:v>103.08654029702967</c:v>
                      </c:pt>
                      <c:pt idx="1671">
                        <c:v>103.02978495049507</c:v>
                      </c:pt>
                      <c:pt idx="1672">
                        <c:v>102.99326465346537</c:v>
                      </c:pt>
                      <c:pt idx="1673">
                        <c:v>102.97622613861387</c:v>
                      </c:pt>
                      <c:pt idx="1674">
                        <c:v>102.9575576237624</c:v>
                      </c:pt>
                      <c:pt idx="1675">
                        <c:v>102.92451287128715</c:v>
                      </c:pt>
                      <c:pt idx="1676">
                        <c:v>102.89133801980196</c:v>
                      </c:pt>
                      <c:pt idx="1677">
                        <c:v>102.87518742574258</c:v>
                      </c:pt>
                      <c:pt idx="1678">
                        <c:v>102.8730488118812</c:v>
                      </c:pt>
                      <c:pt idx="1679">
                        <c:v>102.87405623762379</c:v>
                      </c:pt>
                      <c:pt idx="1680">
                        <c:v>102.87261376237625</c:v>
                      </c:pt>
                      <c:pt idx="1681">
                        <c:v>102.86650821782173</c:v>
                      </c:pt>
                      <c:pt idx="1682">
                        <c:v>102.85127524752473</c:v>
                      </c:pt>
                      <c:pt idx="1683">
                        <c:v>102.80162811881185</c:v>
                      </c:pt>
                      <c:pt idx="1684">
                        <c:v>102.74668009900992</c:v>
                      </c:pt>
                      <c:pt idx="1685">
                        <c:v>102.6978115841584</c:v>
                      </c:pt>
                      <c:pt idx="1686">
                        <c:v>102.66531485148516</c:v>
                      </c:pt>
                      <c:pt idx="1687">
                        <c:v>102.65164722772279</c:v>
                      </c:pt>
                      <c:pt idx="1688">
                        <c:v>102.64073702970293</c:v>
                      </c:pt>
                      <c:pt idx="1689">
                        <c:v>102.64764693069306</c:v>
                      </c:pt>
                      <c:pt idx="1690">
                        <c:v>102.66188445544552</c:v>
                      </c:pt>
                      <c:pt idx="1691">
                        <c:v>102.67713930693071</c:v>
                      </c:pt>
                      <c:pt idx="1692">
                        <c:v>102.68156683168317</c:v>
                      </c:pt>
                      <c:pt idx="1693">
                        <c:v>102.68123326732677</c:v>
                      </c:pt>
                      <c:pt idx="1694">
                        <c:v>102.68187732673265</c:v>
                      </c:pt>
                      <c:pt idx="1695">
                        <c:v>102.68282782178214</c:v>
                      </c:pt>
                      <c:pt idx="1696">
                        <c:v>102.68281049504947</c:v>
                      </c:pt>
                      <c:pt idx="1697">
                        <c:v>102.68469920792074</c:v>
                      </c:pt>
                      <c:pt idx="1698">
                        <c:v>102.69201574257427</c:v>
                      </c:pt>
                      <c:pt idx="1699">
                        <c:v>102.71019237623767</c:v>
                      </c:pt>
                      <c:pt idx="1700">
                        <c:v>102.72107970297029</c:v>
                      </c:pt>
                      <c:pt idx="1701">
                        <c:v>102.72308910891094</c:v>
                      </c:pt>
                      <c:pt idx="1702">
                        <c:v>102.72197089108911</c:v>
                      </c:pt>
                      <c:pt idx="1703">
                        <c:v>102.72090564356432</c:v>
                      </c:pt>
                      <c:pt idx="1704">
                        <c:v>102.71862237623762</c:v>
                      </c:pt>
                      <c:pt idx="1705">
                        <c:v>102.71993782178221</c:v>
                      </c:pt>
                      <c:pt idx="1706">
                        <c:v>102.70475306930697</c:v>
                      </c:pt>
                      <c:pt idx="1707">
                        <c:v>102.66629247524746</c:v>
                      </c:pt>
                      <c:pt idx="1708">
                        <c:v>102.63215217821779</c:v>
                      </c:pt>
                      <c:pt idx="1709">
                        <c:v>102.60816009900987</c:v>
                      </c:pt>
                      <c:pt idx="1710">
                        <c:v>102.59875851485148</c:v>
                      </c:pt>
                      <c:pt idx="1711">
                        <c:v>102.5992205940594</c:v>
                      </c:pt>
                      <c:pt idx="1712">
                        <c:v>102.60613366336634</c:v>
                      </c:pt>
                      <c:pt idx="1713">
                        <c:v>102.61896009900987</c:v>
                      </c:pt>
                      <c:pt idx="1714">
                        <c:v>102.63626485148515</c:v>
                      </c:pt>
                      <c:pt idx="1715">
                        <c:v>102.64206039603964</c:v>
                      </c:pt>
                      <c:pt idx="1716">
                        <c:v>102.64107297029705</c:v>
                      </c:pt>
                      <c:pt idx="1717">
                        <c:v>102.64111099009904</c:v>
                      </c:pt>
                      <c:pt idx="1718">
                        <c:v>102.64103188118813</c:v>
                      </c:pt>
                      <c:pt idx="1719">
                        <c:v>102.64041207920795</c:v>
                      </c:pt>
                      <c:pt idx="1720">
                        <c:v>102.63960594059405</c:v>
                      </c:pt>
                      <c:pt idx="1721">
                        <c:v>102.63891891089109</c:v>
                      </c:pt>
                      <c:pt idx="1722">
                        <c:v>102.63991900990098</c:v>
                      </c:pt>
                      <c:pt idx="1723">
                        <c:v>102.64237396039606</c:v>
                      </c:pt>
                      <c:pt idx="1724">
                        <c:v>102.63973871287132</c:v>
                      </c:pt>
                      <c:pt idx="1725">
                        <c:v>102.64062801980201</c:v>
                      </c:pt>
                      <c:pt idx="1726">
                        <c:v>102.64145742574256</c:v>
                      </c:pt>
                      <c:pt idx="1727">
                        <c:v>102.63728168316825</c:v>
                      </c:pt>
                      <c:pt idx="1728">
                        <c:v>102.62964594059406</c:v>
                      </c:pt>
                      <c:pt idx="1729">
                        <c:v>102.62305782178217</c:v>
                      </c:pt>
                      <c:pt idx="1730">
                        <c:v>102.57503039603959</c:v>
                      </c:pt>
                      <c:pt idx="1731">
                        <c:v>102.50570663366335</c:v>
                      </c:pt>
                      <c:pt idx="1732">
                        <c:v>102.47198059405943</c:v>
                      </c:pt>
                      <c:pt idx="1733">
                        <c:v>102.46376227722774</c:v>
                      </c:pt>
                      <c:pt idx="1734">
                        <c:v>102.46079405940597</c:v>
                      </c:pt>
                      <c:pt idx="1735">
                        <c:v>102.45170960396045</c:v>
                      </c:pt>
                      <c:pt idx="1736">
                        <c:v>102.43482564356439</c:v>
                      </c:pt>
                      <c:pt idx="1737">
                        <c:v>102.4083353465346</c:v>
                      </c:pt>
                      <c:pt idx="1738">
                        <c:v>102.37968217821776</c:v>
                      </c:pt>
                      <c:pt idx="1739">
                        <c:v>102.34230861386138</c:v>
                      </c:pt>
                      <c:pt idx="1740">
                        <c:v>102.29328762376234</c:v>
                      </c:pt>
                      <c:pt idx="1741">
                        <c:v>102.25246376237625</c:v>
                      </c:pt>
                      <c:pt idx="1742">
                        <c:v>102.21886029702971</c:v>
                      </c:pt>
                      <c:pt idx="1743">
                        <c:v>102.20106069306928</c:v>
                      </c:pt>
                      <c:pt idx="1744">
                        <c:v>102.18998594059408</c:v>
                      </c:pt>
                      <c:pt idx="1745">
                        <c:v>102.18399663366338</c:v>
                      </c:pt>
                      <c:pt idx="1746">
                        <c:v>102.17722425742571</c:v>
                      </c:pt>
                      <c:pt idx="1747">
                        <c:v>102.16884950495046</c:v>
                      </c:pt>
                      <c:pt idx="1748">
                        <c:v>102.15432237623762</c:v>
                      </c:pt>
                      <c:pt idx="1749">
                        <c:v>102.14311673267328</c:v>
                      </c:pt>
                      <c:pt idx="1750">
                        <c:v>102.12885415841589</c:v>
                      </c:pt>
                      <c:pt idx="1751">
                        <c:v>102.11912514851491</c:v>
                      </c:pt>
                      <c:pt idx="1752">
                        <c:v>102.11195752475246</c:v>
                      </c:pt>
                      <c:pt idx="1753">
                        <c:v>102.10189742574255</c:v>
                      </c:pt>
                      <c:pt idx="1754">
                        <c:v>102.09960841584159</c:v>
                      </c:pt>
                      <c:pt idx="1755">
                        <c:v>102.0987246534653</c:v>
                      </c:pt>
                      <c:pt idx="1756">
                        <c:v>102.09381683168324</c:v>
                      </c:pt>
                      <c:pt idx="1757">
                        <c:v>102.08032752475252</c:v>
                      </c:pt>
                      <c:pt idx="1758">
                        <c:v>102.05336405940595</c:v>
                      </c:pt>
                      <c:pt idx="1759">
                        <c:v>102.03766841584164</c:v>
                      </c:pt>
                      <c:pt idx="1760">
                        <c:v>102.03245287128715</c:v>
                      </c:pt>
                      <c:pt idx="1761">
                        <c:v>102.03362425742574</c:v>
                      </c:pt>
                      <c:pt idx="1762">
                        <c:v>102.03697603960396</c:v>
                      </c:pt>
                      <c:pt idx="1763">
                        <c:v>102.05299158415841</c:v>
                      </c:pt>
                      <c:pt idx="1764">
                        <c:v>102.07599544554452</c:v>
                      </c:pt>
                      <c:pt idx="1765">
                        <c:v>102.09400772277225</c:v>
                      </c:pt>
                      <c:pt idx="1766">
                        <c:v>102.10739247524752</c:v>
                      </c:pt>
                      <c:pt idx="1767">
                        <c:v>102.11065544554452</c:v>
                      </c:pt>
                      <c:pt idx="1768">
                        <c:v>102.10835287128714</c:v>
                      </c:pt>
                      <c:pt idx="1769">
                        <c:v>102.10735574257423</c:v>
                      </c:pt>
                      <c:pt idx="1770">
                        <c:v>102.10861702970294</c:v>
                      </c:pt>
                      <c:pt idx="1771">
                        <c:v>102.12706693069303</c:v>
                      </c:pt>
                      <c:pt idx="1772">
                        <c:v>102.17602059405941</c:v>
                      </c:pt>
                      <c:pt idx="1773">
                        <c:v>102.23648683168325</c:v>
                      </c:pt>
                      <c:pt idx="1774">
                        <c:v>102.28345693069311</c:v>
                      </c:pt>
                      <c:pt idx="1775">
                        <c:v>102.32701128712874</c:v>
                      </c:pt>
                      <c:pt idx="1776">
                        <c:v>102.35509910891089</c:v>
                      </c:pt>
                      <c:pt idx="1777">
                        <c:v>102.38530178217822</c:v>
                      </c:pt>
                      <c:pt idx="1778">
                        <c:v>102.42078653465343</c:v>
                      </c:pt>
                      <c:pt idx="1779">
                        <c:v>102.45283564356434</c:v>
                      </c:pt>
                      <c:pt idx="1780">
                        <c:v>102.49516574257422</c:v>
                      </c:pt>
                      <c:pt idx="1781">
                        <c:v>102.5167200990099</c:v>
                      </c:pt>
                      <c:pt idx="1782">
                        <c:v>102.52101663366335</c:v>
                      </c:pt>
                      <c:pt idx="1783">
                        <c:v>102.5151735643564</c:v>
                      </c:pt>
                      <c:pt idx="1784">
                        <c:v>102.48283673267329</c:v>
                      </c:pt>
                      <c:pt idx="1785">
                        <c:v>102.43321574257425</c:v>
                      </c:pt>
                      <c:pt idx="1786">
                        <c:v>102.3638293069307</c:v>
                      </c:pt>
                      <c:pt idx="1787">
                        <c:v>102.30754722772281</c:v>
                      </c:pt>
                      <c:pt idx="1788">
                        <c:v>102.26633643564357</c:v>
                      </c:pt>
                      <c:pt idx="1789">
                        <c:v>102.23437029702971</c:v>
                      </c:pt>
                      <c:pt idx="1790">
                        <c:v>102.17085326732672</c:v>
                      </c:pt>
                      <c:pt idx="1791">
                        <c:v>102.09867603960394</c:v>
                      </c:pt>
                      <c:pt idx="1792">
                        <c:v>102.04600247524752</c:v>
                      </c:pt>
                      <c:pt idx="1793">
                        <c:v>102.03243683168316</c:v>
                      </c:pt>
                      <c:pt idx="1794">
                        <c:v>102.03301237623762</c:v>
                      </c:pt>
                      <c:pt idx="1795">
                        <c:v>102.03382435643564</c:v>
                      </c:pt>
                      <c:pt idx="1796">
                        <c:v>102.01736940594058</c:v>
                      </c:pt>
                      <c:pt idx="1797">
                        <c:v>101.97350118811879</c:v>
                      </c:pt>
                      <c:pt idx="1798">
                        <c:v>101.89684465346534</c:v>
                      </c:pt>
                      <c:pt idx="1799">
                        <c:v>101.78044376237624</c:v>
                      </c:pt>
                      <c:pt idx="1800">
                        <c:v>101.6200569306931</c:v>
                      </c:pt>
                      <c:pt idx="1801">
                        <c:v>101.42927049504951</c:v>
                      </c:pt>
                      <c:pt idx="1802">
                        <c:v>101.23117178217822</c:v>
                      </c:pt>
                      <c:pt idx="1803">
                        <c:v>101.02430683168313</c:v>
                      </c:pt>
                      <c:pt idx="1804">
                        <c:v>100.82256495049504</c:v>
                      </c:pt>
                      <c:pt idx="1805">
                        <c:v>100.63992257425745</c:v>
                      </c:pt>
                      <c:pt idx="1806">
                        <c:v>100.48710752475249</c:v>
                      </c:pt>
                      <c:pt idx="1807">
                        <c:v>100.34064267326733</c:v>
                      </c:pt>
                      <c:pt idx="1808">
                        <c:v>100.20364217821783</c:v>
                      </c:pt>
                      <c:pt idx="1809">
                        <c:v>100.08354415841588</c:v>
                      </c:pt>
                      <c:pt idx="1810">
                        <c:v>99.957658415841578</c:v>
                      </c:pt>
                      <c:pt idx="1811">
                        <c:v>99.824606742574275</c:v>
                      </c:pt>
                      <c:pt idx="1812">
                        <c:v>99.656712178217859</c:v>
                      </c:pt>
                      <c:pt idx="1813">
                        <c:v>99.461767267326721</c:v>
                      </c:pt>
                      <c:pt idx="1814">
                        <c:v>99.231392534653438</c:v>
                      </c:pt>
                      <c:pt idx="1815">
                        <c:v>98.985084732673243</c:v>
                      </c:pt>
                      <c:pt idx="1816">
                        <c:v>98.725338099009917</c:v>
                      </c:pt>
                      <c:pt idx="1817">
                        <c:v>98.480457277227728</c:v>
                      </c:pt>
                      <c:pt idx="1818">
                        <c:v>98.238499485148523</c:v>
                      </c:pt>
                      <c:pt idx="1819">
                        <c:v>98.002726465346541</c:v>
                      </c:pt>
                      <c:pt idx="1820">
                        <c:v>97.776471485148505</c:v>
                      </c:pt>
                      <c:pt idx="1821">
                        <c:v>97.564219831683161</c:v>
                      </c:pt>
                      <c:pt idx="1822">
                        <c:v>97.35619834653464</c:v>
                      </c:pt>
                      <c:pt idx="1823">
                        <c:v>97.13548608910888</c:v>
                      </c:pt>
                      <c:pt idx="1824">
                        <c:v>96.89786875247529</c:v>
                      </c:pt>
                      <c:pt idx="1825">
                        <c:v>96.653223039603972</c:v>
                      </c:pt>
                      <c:pt idx="1826">
                        <c:v>96.396354950495081</c:v>
                      </c:pt>
                      <c:pt idx="1827">
                        <c:v>96.125284999999963</c:v>
                      </c:pt>
                      <c:pt idx="1828">
                        <c:v>95.832164544554431</c:v>
                      </c:pt>
                      <c:pt idx="1829">
                        <c:v>95.502666366336641</c:v>
                      </c:pt>
                      <c:pt idx="1830">
                        <c:v>95.161234970297031</c:v>
                      </c:pt>
                      <c:pt idx="1831">
                        <c:v>94.817335059405963</c:v>
                      </c:pt>
                      <c:pt idx="1832">
                        <c:v>94.469604683168328</c:v>
                      </c:pt>
                      <c:pt idx="1833">
                        <c:v>94.135950297029694</c:v>
                      </c:pt>
                      <c:pt idx="1834">
                        <c:v>93.799102554455487</c:v>
                      </c:pt>
                      <c:pt idx="1835">
                        <c:v>93.477212524752474</c:v>
                      </c:pt>
                      <c:pt idx="1836">
                        <c:v>93.155119811881164</c:v>
                      </c:pt>
                      <c:pt idx="1837">
                        <c:v>92.83906628712873</c:v>
                      </c:pt>
                      <c:pt idx="1838">
                        <c:v>92.519172316831686</c:v>
                      </c:pt>
                      <c:pt idx="1839">
                        <c:v>92.205414643564339</c:v>
                      </c:pt>
                      <c:pt idx="1840">
                        <c:v>91.893757920792069</c:v>
                      </c:pt>
                      <c:pt idx="1841">
                        <c:v>91.567460980197978</c:v>
                      </c:pt>
                      <c:pt idx="1842">
                        <c:v>91.215993009900984</c:v>
                      </c:pt>
                      <c:pt idx="1843">
                        <c:v>90.847274237623779</c:v>
                      </c:pt>
                      <c:pt idx="1844">
                        <c:v>90.485308495049495</c:v>
                      </c:pt>
                      <c:pt idx="1845">
                        <c:v>90.115815960396048</c:v>
                      </c:pt>
                      <c:pt idx="1846">
                        <c:v>89.746662069306907</c:v>
                      </c:pt>
                      <c:pt idx="1847">
                        <c:v>89.36864209900989</c:v>
                      </c:pt>
                      <c:pt idx="1848">
                        <c:v>88.99628377227728</c:v>
                      </c:pt>
                      <c:pt idx="1849">
                        <c:v>88.606486821782141</c:v>
                      </c:pt>
                      <c:pt idx="1850">
                        <c:v>88.216622089108895</c:v>
                      </c:pt>
                      <c:pt idx="1851">
                        <c:v>87.819848960396001</c:v>
                      </c:pt>
                      <c:pt idx="1852">
                        <c:v>87.38980618811884</c:v>
                      </c:pt>
                      <c:pt idx="1853">
                        <c:v>86.94167903960394</c:v>
                      </c:pt>
                      <c:pt idx="1854">
                        <c:v>86.524445277227755</c:v>
                      </c:pt>
                      <c:pt idx="1855">
                        <c:v>86.120630524752499</c:v>
                      </c:pt>
                      <c:pt idx="1856">
                        <c:v>85.721366861386144</c:v>
                      </c:pt>
                      <c:pt idx="1857">
                        <c:v>85.298147178217789</c:v>
                      </c:pt>
                      <c:pt idx="1858">
                        <c:v>84.840271801980208</c:v>
                      </c:pt>
                      <c:pt idx="1859">
                        <c:v>84.363344861386096</c:v>
                      </c:pt>
                      <c:pt idx="1860">
                        <c:v>83.888119584158417</c:v>
                      </c:pt>
                      <c:pt idx="1861">
                        <c:v>83.416121148514819</c:v>
                      </c:pt>
                      <c:pt idx="1862">
                        <c:v>82.94120486138614</c:v>
                      </c:pt>
                      <c:pt idx="1863">
                        <c:v>82.470830920792039</c:v>
                      </c:pt>
                      <c:pt idx="1864">
                        <c:v>82.013291049504971</c:v>
                      </c:pt>
                      <c:pt idx="1865">
                        <c:v>81.563335544554491</c:v>
                      </c:pt>
                      <c:pt idx="1866">
                        <c:v>81.121706564356415</c:v>
                      </c:pt>
                      <c:pt idx="1867">
                        <c:v>80.661895227722766</c:v>
                      </c:pt>
                      <c:pt idx="1868">
                        <c:v>80.187845712871265</c:v>
                      </c:pt>
                      <c:pt idx="1869">
                        <c:v>79.680523178217854</c:v>
                      </c:pt>
                      <c:pt idx="1870">
                        <c:v>79.168239613861374</c:v>
                      </c:pt>
                      <c:pt idx="1871">
                        <c:v>78.66653505940593</c:v>
                      </c:pt>
                      <c:pt idx="1872">
                        <c:v>78.15459656435641</c:v>
                      </c:pt>
                      <c:pt idx="1873">
                        <c:v>77.64761031683166</c:v>
                      </c:pt>
                      <c:pt idx="1874">
                        <c:v>77.147806326732692</c:v>
                      </c:pt>
                      <c:pt idx="1875">
                        <c:v>76.646926000000022</c:v>
                      </c:pt>
                      <c:pt idx="1876">
                        <c:v>76.140274188118795</c:v>
                      </c:pt>
                      <c:pt idx="1877">
                        <c:v>75.625686445544531</c:v>
                      </c:pt>
                      <c:pt idx="1878">
                        <c:v>75.094846643564352</c:v>
                      </c:pt>
                      <c:pt idx="1879">
                        <c:v>74.547514990099003</c:v>
                      </c:pt>
                      <c:pt idx="1880">
                        <c:v>73.995166990099008</c:v>
                      </c:pt>
                      <c:pt idx="1881">
                        <c:v>73.467580504950504</c:v>
                      </c:pt>
                      <c:pt idx="1882">
                        <c:v>72.94531871287127</c:v>
                      </c:pt>
                      <c:pt idx="1883">
                        <c:v>72.445659950495028</c:v>
                      </c:pt>
                      <c:pt idx="1884">
                        <c:v>71.950830277227709</c:v>
                      </c:pt>
                      <c:pt idx="1885">
                        <c:v>71.446613188118818</c:v>
                      </c:pt>
                      <c:pt idx="1886">
                        <c:v>70.958916633663407</c:v>
                      </c:pt>
                      <c:pt idx="1887">
                        <c:v>70.458340306930751</c:v>
                      </c:pt>
                      <c:pt idx="1888">
                        <c:v>69.937951653465376</c:v>
                      </c:pt>
                      <c:pt idx="1889">
                        <c:v>69.407968247524764</c:v>
                      </c:pt>
                      <c:pt idx="1890">
                        <c:v>68.870728792079163</c:v>
                      </c:pt>
                      <c:pt idx="1891">
                        <c:v>68.326939643564387</c:v>
                      </c:pt>
                      <c:pt idx="1892">
                        <c:v>67.780386742574265</c:v>
                      </c:pt>
                      <c:pt idx="1893">
                        <c:v>67.251918970297041</c:v>
                      </c:pt>
                      <c:pt idx="1894">
                        <c:v>66.72829740594058</c:v>
                      </c:pt>
                      <c:pt idx="1895">
                        <c:v>66.209466089108901</c:v>
                      </c:pt>
                      <c:pt idx="1896">
                        <c:v>65.70955400990097</c:v>
                      </c:pt>
                      <c:pt idx="1897">
                        <c:v>65.191275455445563</c:v>
                      </c:pt>
                      <c:pt idx="1898">
                        <c:v>64.676785792079215</c:v>
                      </c:pt>
                      <c:pt idx="1899">
                        <c:v>64.162752118811852</c:v>
                      </c:pt>
                      <c:pt idx="1900">
                        <c:v>63.640057346534668</c:v>
                      </c:pt>
                      <c:pt idx="1901">
                        <c:v>63.11696047524751</c:v>
                      </c:pt>
                      <c:pt idx="1902">
                        <c:v>62.597638702970301</c:v>
                      </c:pt>
                      <c:pt idx="1903">
                        <c:v>62.093205801980197</c:v>
                      </c:pt>
                      <c:pt idx="1904">
                        <c:v>61.589924198019816</c:v>
                      </c:pt>
                      <c:pt idx="1905">
                        <c:v>61.092950603960411</c:v>
                      </c:pt>
                      <c:pt idx="1906">
                        <c:v>60.595018623762371</c:v>
                      </c:pt>
                      <c:pt idx="1907">
                        <c:v>60.104303990099041</c:v>
                      </c:pt>
                      <c:pt idx="1908">
                        <c:v>59.622230297029688</c:v>
                      </c:pt>
                      <c:pt idx="1909">
                        <c:v>59.146271386138615</c:v>
                      </c:pt>
                      <c:pt idx="1910">
                        <c:v>58.678611861386138</c:v>
                      </c:pt>
                      <c:pt idx="1911">
                        <c:v>58.228940900990096</c:v>
                      </c:pt>
                      <c:pt idx="1912">
                        <c:v>57.829359178217807</c:v>
                      </c:pt>
                      <c:pt idx="1913">
                        <c:v>57.452545673267352</c:v>
                      </c:pt>
                      <c:pt idx="1914">
                        <c:v>57.036454059405948</c:v>
                      </c:pt>
                      <c:pt idx="1915">
                        <c:v>56.625628910891102</c:v>
                      </c:pt>
                      <c:pt idx="1916">
                        <c:v>56.209713891089109</c:v>
                      </c:pt>
                      <c:pt idx="1917">
                        <c:v>55.788964663366329</c:v>
                      </c:pt>
                      <c:pt idx="1918">
                        <c:v>55.360065475247545</c:v>
                      </c:pt>
                      <c:pt idx="1919">
                        <c:v>54.942129425742564</c:v>
                      </c:pt>
                      <c:pt idx="1920">
                        <c:v>54.542958801980198</c:v>
                      </c:pt>
                      <c:pt idx="1921">
                        <c:v>54.164702198019775</c:v>
                      </c:pt>
                      <c:pt idx="1922">
                        <c:v>53.800784118811883</c:v>
                      </c:pt>
                      <c:pt idx="1923">
                        <c:v>53.450988336633657</c:v>
                      </c:pt>
                      <c:pt idx="1924">
                        <c:v>53.088544851485167</c:v>
                      </c:pt>
                      <c:pt idx="1925">
                        <c:v>52.728160584158438</c:v>
                      </c:pt>
                      <c:pt idx="1926">
                        <c:v>52.362773910891107</c:v>
                      </c:pt>
                      <c:pt idx="1927">
                        <c:v>52.003688455445548</c:v>
                      </c:pt>
                      <c:pt idx="1928">
                        <c:v>51.640388108910891</c:v>
                      </c:pt>
                      <c:pt idx="1929">
                        <c:v>51.295476336633662</c:v>
                      </c:pt>
                      <c:pt idx="1930">
                        <c:v>50.957178722772269</c:v>
                      </c:pt>
                      <c:pt idx="1931">
                        <c:v>50.623008782178218</c:v>
                      </c:pt>
                      <c:pt idx="1932">
                        <c:v>50.28362239603959</c:v>
                      </c:pt>
                      <c:pt idx="1933">
                        <c:v>49.949625801980204</c:v>
                      </c:pt>
                      <c:pt idx="1934">
                        <c:v>49.609052178217816</c:v>
                      </c:pt>
                      <c:pt idx="1935">
                        <c:v>49.255123069306904</c:v>
                      </c:pt>
                      <c:pt idx="1936">
                        <c:v>48.905799049504949</c:v>
                      </c:pt>
                      <c:pt idx="1937">
                        <c:v>48.552858089108916</c:v>
                      </c:pt>
                      <c:pt idx="1938">
                        <c:v>48.213237732673271</c:v>
                      </c:pt>
                      <c:pt idx="1939">
                        <c:v>47.866235059405952</c:v>
                      </c:pt>
                      <c:pt idx="1940">
                        <c:v>47.527440376237628</c:v>
                      </c:pt>
                      <c:pt idx="1941">
                        <c:v>47.201477603960384</c:v>
                      </c:pt>
                      <c:pt idx="1942">
                        <c:v>46.872810940594057</c:v>
                      </c:pt>
                      <c:pt idx="1943">
                        <c:v>46.550254128712837</c:v>
                      </c:pt>
                      <c:pt idx="1944">
                        <c:v>46.231122871287127</c:v>
                      </c:pt>
                      <c:pt idx="1945">
                        <c:v>45.928056217821776</c:v>
                      </c:pt>
                      <c:pt idx="1946">
                        <c:v>45.621024782178232</c:v>
                      </c:pt>
                      <c:pt idx="1947">
                        <c:v>45.32255518811882</c:v>
                      </c:pt>
                      <c:pt idx="1948">
                        <c:v>45.023763514851495</c:v>
                      </c:pt>
                      <c:pt idx="1949">
                        <c:v>44.73358950495048</c:v>
                      </c:pt>
                      <c:pt idx="1950">
                        <c:v>44.450981386138608</c:v>
                      </c:pt>
                      <c:pt idx="1951">
                        <c:v>44.165014564356419</c:v>
                      </c:pt>
                      <c:pt idx="1952">
                        <c:v>43.879629099009897</c:v>
                      </c:pt>
                      <c:pt idx="1953">
                        <c:v>43.591005346534679</c:v>
                      </c:pt>
                      <c:pt idx="1954">
                        <c:v>43.289968811881209</c:v>
                      </c:pt>
                      <c:pt idx="1955">
                        <c:v>42.990919178217823</c:v>
                      </c:pt>
                      <c:pt idx="1956">
                        <c:v>42.684319633663378</c:v>
                      </c:pt>
                      <c:pt idx="1957">
                        <c:v>42.374858633663358</c:v>
                      </c:pt>
                      <c:pt idx="1958">
                        <c:v>42.080091950495039</c:v>
                      </c:pt>
                      <c:pt idx="1959">
                        <c:v>41.787941871287117</c:v>
                      </c:pt>
                      <c:pt idx="1960">
                        <c:v>41.505966514851487</c:v>
                      </c:pt>
                      <c:pt idx="1961">
                        <c:v>41.231093475247526</c:v>
                      </c:pt>
                      <c:pt idx="1962">
                        <c:v>40.963410861386137</c:v>
                      </c:pt>
                      <c:pt idx="1963">
                        <c:v>40.685680158415849</c:v>
                      </c:pt>
                      <c:pt idx="1964">
                        <c:v>40.405064742574275</c:v>
                      </c:pt>
                      <c:pt idx="1965">
                        <c:v>40.099621118811875</c:v>
                      </c:pt>
                      <c:pt idx="1966">
                        <c:v>39.805029534653478</c:v>
                      </c:pt>
                      <c:pt idx="1967">
                        <c:v>39.503545316831698</c:v>
                      </c:pt>
                      <c:pt idx="1968">
                        <c:v>39.205952049504958</c:v>
                      </c:pt>
                      <c:pt idx="1969">
                        <c:v>38.922461693069309</c:v>
                      </c:pt>
                      <c:pt idx="1970">
                        <c:v>38.64465524752476</c:v>
                      </c:pt>
                      <c:pt idx="1971">
                        <c:v>38.377010346534661</c:v>
                      </c:pt>
                      <c:pt idx="1972">
                        <c:v>38.112304653465344</c:v>
                      </c:pt>
                      <c:pt idx="1973">
                        <c:v>37.83264651485149</c:v>
                      </c:pt>
                      <c:pt idx="1974">
                        <c:v>37.559002663366329</c:v>
                      </c:pt>
                      <c:pt idx="1975">
                        <c:v>37.289285386138623</c:v>
                      </c:pt>
                      <c:pt idx="1976">
                        <c:v>37.023384059405942</c:v>
                      </c:pt>
                      <c:pt idx="1977">
                        <c:v>36.777565514851467</c:v>
                      </c:pt>
                      <c:pt idx="1978">
                        <c:v>36.55717963366336</c:v>
                      </c:pt>
                      <c:pt idx="1979">
                        <c:v>36.384064108910891</c:v>
                      </c:pt>
                      <c:pt idx="1980">
                        <c:v>36.26288676237624</c:v>
                      </c:pt>
                      <c:pt idx="1981">
                        <c:v>36.175541435643559</c:v>
                      </c:pt>
                      <c:pt idx="1982">
                        <c:v>36.109995425742561</c:v>
                      </c:pt>
                      <c:pt idx="1983">
                        <c:v>36.04245434653464</c:v>
                      </c:pt>
                      <c:pt idx="1984">
                        <c:v>35.940374722772283</c:v>
                      </c:pt>
                      <c:pt idx="1985">
                        <c:v>35.809315831683165</c:v>
                      </c:pt>
                      <c:pt idx="1986">
                        <c:v>35.640995326732664</c:v>
                      </c:pt>
                      <c:pt idx="1987">
                        <c:v>35.450906316831691</c:v>
                      </c:pt>
                      <c:pt idx="1988">
                        <c:v>35.261418653465334</c:v>
                      </c:pt>
                      <c:pt idx="1989">
                        <c:v>35.105267495049517</c:v>
                      </c:pt>
                      <c:pt idx="1990">
                        <c:v>34.982721366336648</c:v>
                      </c:pt>
                      <c:pt idx="1991">
                        <c:v>34.896807811881175</c:v>
                      </c:pt>
                      <c:pt idx="1992">
                        <c:v>34.800906415841581</c:v>
                      </c:pt>
                      <c:pt idx="1993">
                        <c:v>34.70686056435644</c:v>
                      </c:pt>
                      <c:pt idx="1994">
                        <c:v>34.625597683168309</c:v>
                      </c:pt>
                      <c:pt idx="1995">
                        <c:v>34.53441274257424</c:v>
                      </c:pt>
                      <c:pt idx="1996">
                        <c:v>34.438381485148518</c:v>
                      </c:pt>
                      <c:pt idx="1997">
                        <c:v>34.343097356435642</c:v>
                      </c:pt>
                      <c:pt idx="1998">
                        <c:v>34.247149019801988</c:v>
                      </c:pt>
                      <c:pt idx="1999">
                        <c:v>34.164370524752485</c:v>
                      </c:pt>
                      <c:pt idx="2000">
                        <c:v>34.090075960396035</c:v>
                      </c:pt>
                      <c:pt idx="2001">
                        <c:v>34.019475168316816</c:v>
                      </c:pt>
                      <c:pt idx="2002">
                        <c:v>33.943619970297036</c:v>
                      </c:pt>
                      <c:pt idx="2003">
                        <c:v>33.858843999999991</c:v>
                      </c:pt>
                      <c:pt idx="2004">
                        <c:v>33.761657425742577</c:v>
                      </c:pt>
                      <c:pt idx="2005">
                        <c:v>33.673413445544561</c:v>
                      </c:pt>
                      <c:pt idx="2006">
                        <c:v>33.608499297029702</c:v>
                      </c:pt>
                      <c:pt idx="2007">
                        <c:v>33.55444768316832</c:v>
                      </c:pt>
                      <c:pt idx="2008">
                        <c:v>33.510003376237627</c:v>
                      </c:pt>
                      <c:pt idx="2009">
                        <c:v>33.462726079207918</c:v>
                      </c:pt>
                      <c:pt idx="2010">
                        <c:v>33.414633277227729</c:v>
                      </c:pt>
                      <c:pt idx="2011">
                        <c:v>33.369245306930701</c:v>
                      </c:pt>
                      <c:pt idx="2012">
                        <c:v>33.311560900990095</c:v>
                      </c:pt>
                      <c:pt idx="2013">
                        <c:v>33.274138693069311</c:v>
                      </c:pt>
                      <c:pt idx="2014">
                        <c:v>33.247201346534652</c:v>
                      </c:pt>
                      <c:pt idx="2015">
                        <c:v>33.204126732673267</c:v>
                      </c:pt>
                      <c:pt idx="2016">
                        <c:v>33.174243435643582</c:v>
                      </c:pt>
                      <c:pt idx="2017">
                        <c:v>33.141791188118823</c:v>
                      </c:pt>
                      <c:pt idx="2018">
                        <c:v>33.111670475247536</c:v>
                      </c:pt>
                      <c:pt idx="2019">
                        <c:v>33.093315821782177</c:v>
                      </c:pt>
                      <c:pt idx="2020">
                        <c:v>33.070625851485154</c:v>
                      </c:pt>
                      <c:pt idx="2021">
                        <c:v>33.035823465346546</c:v>
                      </c:pt>
                      <c:pt idx="2022">
                        <c:v>33.008790554455459</c:v>
                      </c:pt>
                      <c:pt idx="2023">
                        <c:v>32.988885821782169</c:v>
                      </c:pt>
                      <c:pt idx="2024">
                        <c:v>32.98012151485149</c:v>
                      </c:pt>
                      <c:pt idx="2025">
                        <c:v>32.975748574257416</c:v>
                      </c:pt>
                      <c:pt idx="2026">
                        <c:v>32.972499990098996</c:v>
                      </c:pt>
                      <c:pt idx="2027">
                        <c:v>32.974693356435658</c:v>
                      </c:pt>
                      <c:pt idx="2028">
                        <c:v>32.975148336633652</c:v>
                      </c:pt>
                      <c:pt idx="2029">
                        <c:v>32.976602297029693</c:v>
                      </c:pt>
                      <c:pt idx="2030">
                        <c:v>32.977272940594041</c:v>
                      </c:pt>
                      <c:pt idx="2031">
                        <c:v>32.978383683168317</c:v>
                      </c:pt>
                      <c:pt idx="2032">
                        <c:v>32.980149881188133</c:v>
                      </c:pt>
                      <c:pt idx="2033">
                        <c:v>32.987193584158405</c:v>
                      </c:pt>
                      <c:pt idx="2034">
                        <c:v>33.006538207920805</c:v>
                      </c:pt>
                      <c:pt idx="2035">
                        <c:v>33.038280059405942</c:v>
                      </c:pt>
                      <c:pt idx="2036">
                        <c:v>33.066289148514855</c:v>
                      </c:pt>
                      <c:pt idx="2037">
                        <c:v>33.079940603960388</c:v>
                      </c:pt>
                      <c:pt idx="2038">
                        <c:v>33.093535346534637</c:v>
                      </c:pt>
                      <c:pt idx="2039">
                        <c:v>33.123874920792076</c:v>
                      </c:pt>
                      <c:pt idx="2040">
                        <c:v>33.172948435643569</c:v>
                      </c:pt>
                      <c:pt idx="2041">
                        <c:v>33.228141019801967</c:v>
                      </c:pt>
                      <c:pt idx="2042">
                        <c:v>33.277655683168312</c:v>
                      </c:pt>
                      <c:pt idx="2043">
                        <c:v>33.32499507920793</c:v>
                      </c:pt>
                      <c:pt idx="2044">
                        <c:v>33.357284782178226</c:v>
                      </c:pt>
                      <c:pt idx="2045">
                        <c:v>33.370861910891101</c:v>
                      </c:pt>
                      <c:pt idx="2046">
                        <c:v>33.383257762376239</c:v>
                      </c:pt>
                      <c:pt idx="2047">
                        <c:v>33.397482000000011</c:v>
                      </c:pt>
                      <c:pt idx="2048">
                        <c:v>33.418558495049524</c:v>
                      </c:pt>
                      <c:pt idx="2049">
                        <c:v>33.433027594059403</c:v>
                      </c:pt>
                      <c:pt idx="2050">
                        <c:v>33.440910049504957</c:v>
                      </c:pt>
                      <c:pt idx="2051">
                        <c:v>33.467303554455434</c:v>
                      </c:pt>
                      <c:pt idx="2052">
                        <c:v>33.493626980198023</c:v>
                      </c:pt>
                      <c:pt idx="2053">
                        <c:v>33.528954019801979</c:v>
                      </c:pt>
                      <c:pt idx="2054">
                        <c:v>33.561242425742577</c:v>
                      </c:pt>
                      <c:pt idx="2055">
                        <c:v>33.612504712871306</c:v>
                      </c:pt>
                      <c:pt idx="2056">
                        <c:v>33.666374712871288</c:v>
                      </c:pt>
                      <c:pt idx="2057">
                        <c:v>33.717253960396057</c:v>
                      </c:pt>
                      <c:pt idx="2058">
                        <c:v>33.764405673267305</c:v>
                      </c:pt>
                      <c:pt idx="2059">
                        <c:v>33.776972752475245</c:v>
                      </c:pt>
                      <c:pt idx="2060">
                        <c:v>33.7812247920792</c:v>
                      </c:pt>
                      <c:pt idx="2061">
                        <c:v>33.783545148514854</c:v>
                      </c:pt>
                      <c:pt idx="2062">
                        <c:v>33.803197663366355</c:v>
                      </c:pt>
                      <c:pt idx="2063">
                        <c:v>33.853979742574253</c:v>
                      </c:pt>
                      <c:pt idx="2064">
                        <c:v>33.907687247524755</c:v>
                      </c:pt>
                      <c:pt idx="2065">
                        <c:v>33.940521653465332</c:v>
                      </c:pt>
                      <c:pt idx="2066">
                        <c:v>34.002379970297035</c:v>
                      </c:pt>
                      <c:pt idx="2067">
                        <c:v>34.060339801980213</c:v>
                      </c:pt>
                      <c:pt idx="2068">
                        <c:v>34.105279792079202</c:v>
                      </c:pt>
                      <c:pt idx="2069">
                        <c:v>34.143379623762371</c:v>
                      </c:pt>
                      <c:pt idx="2070">
                        <c:v>34.165068841584166</c:v>
                      </c:pt>
                      <c:pt idx="2071">
                        <c:v>34.176166544554462</c:v>
                      </c:pt>
                      <c:pt idx="2072">
                        <c:v>34.182212495049498</c:v>
                      </c:pt>
                      <c:pt idx="2073">
                        <c:v>34.193060900990098</c:v>
                      </c:pt>
                      <c:pt idx="2074">
                        <c:v>34.204432732673261</c:v>
                      </c:pt>
                      <c:pt idx="2075">
                        <c:v>34.225411297029709</c:v>
                      </c:pt>
                      <c:pt idx="2076">
                        <c:v>34.239510534653462</c:v>
                      </c:pt>
                      <c:pt idx="2077">
                        <c:v>34.248525524752466</c:v>
                      </c:pt>
                      <c:pt idx="2078">
                        <c:v>34.257960346534652</c:v>
                      </c:pt>
                      <c:pt idx="2079">
                        <c:v>34.267002544554451</c:v>
                      </c:pt>
                      <c:pt idx="2080">
                        <c:v>34.274802188118812</c:v>
                      </c:pt>
                      <c:pt idx="2081">
                        <c:v>34.291523118811881</c:v>
                      </c:pt>
                      <c:pt idx="2082">
                        <c:v>34.308039267326734</c:v>
                      </c:pt>
                      <c:pt idx="2083">
                        <c:v>34.311074801980176</c:v>
                      </c:pt>
                      <c:pt idx="2084">
                        <c:v>34.30851967326732</c:v>
                      </c:pt>
                      <c:pt idx="2085">
                        <c:v>34.298211920792077</c:v>
                      </c:pt>
                      <c:pt idx="2086">
                        <c:v>34.29061602970296</c:v>
                      </c:pt>
                      <c:pt idx="2087">
                        <c:v>34.292278148514846</c:v>
                      </c:pt>
                      <c:pt idx="2088">
                        <c:v>34.293064950495044</c:v>
                      </c:pt>
                      <c:pt idx="2089">
                        <c:v>34.289682405940603</c:v>
                      </c:pt>
                      <c:pt idx="2090">
                        <c:v>34.274950336633658</c:v>
                      </c:pt>
                      <c:pt idx="2091">
                        <c:v>34.251383039603951</c:v>
                      </c:pt>
                      <c:pt idx="2092">
                        <c:v>34.222684475247519</c:v>
                      </c:pt>
                      <c:pt idx="2093">
                        <c:v>34.190476158415841</c:v>
                      </c:pt>
                      <c:pt idx="2094">
                        <c:v>34.154085455445554</c:v>
                      </c:pt>
                      <c:pt idx="2095">
                        <c:v>34.123406534653462</c:v>
                      </c:pt>
                      <c:pt idx="2096">
                        <c:v>34.110964019801983</c:v>
                      </c:pt>
                      <c:pt idx="2097">
                        <c:v>34.110791643564347</c:v>
                      </c:pt>
                      <c:pt idx="2098">
                        <c:v>34.100226198019797</c:v>
                      </c:pt>
                      <c:pt idx="2099">
                        <c:v>34.055929841584145</c:v>
                      </c:pt>
                      <c:pt idx="2100">
                        <c:v>33.991441801980201</c:v>
                      </c:pt>
                      <c:pt idx="2101">
                        <c:v>33.925037277227723</c:v>
                      </c:pt>
                      <c:pt idx="2102">
                        <c:v>33.860233663366344</c:v>
                      </c:pt>
                      <c:pt idx="2103">
                        <c:v>33.808368851485142</c:v>
                      </c:pt>
                      <c:pt idx="2104">
                        <c:v>33.780585821782189</c:v>
                      </c:pt>
                      <c:pt idx="2105">
                        <c:v>33.742102079207925</c:v>
                      </c:pt>
                      <c:pt idx="2106">
                        <c:v>33.679508346534639</c:v>
                      </c:pt>
                      <c:pt idx="2107">
                        <c:v>33.620993643564368</c:v>
                      </c:pt>
                      <c:pt idx="2108">
                        <c:v>33.542673653465357</c:v>
                      </c:pt>
                      <c:pt idx="2109">
                        <c:v>33.46354598019802</c:v>
                      </c:pt>
                      <c:pt idx="2110">
                        <c:v>33.389190732673264</c:v>
                      </c:pt>
                      <c:pt idx="2111">
                        <c:v>33.351243980198021</c:v>
                      </c:pt>
                      <c:pt idx="2112">
                        <c:v>33.320290059405934</c:v>
                      </c:pt>
                      <c:pt idx="2113">
                        <c:v>33.290296257425744</c:v>
                      </c:pt>
                      <c:pt idx="2114">
                        <c:v>33.249877049504946</c:v>
                      </c:pt>
                      <c:pt idx="2115">
                        <c:v>33.189889049504934</c:v>
                      </c:pt>
                      <c:pt idx="2116">
                        <c:v>33.108016435643549</c:v>
                      </c:pt>
                      <c:pt idx="2117">
                        <c:v>33.023315267326737</c:v>
                      </c:pt>
                      <c:pt idx="2118">
                        <c:v>32.956640970297038</c:v>
                      </c:pt>
                      <c:pt idx="2119">
                        <c:v>32.909672742574251</c:v>
                      </c:pt>
                      <c:pt idx="2120">
                        <c:v>32.861795128712885</c:v>
                      </c:pt>
                      <c:pt idx="2121">
                        <c:v>32.781843089108918</c:v>
                      </c:pt>
                      <c:pt idx="2122">
                        <c:v>32.685751683168313</c:v>
                      </c:pt>
                      <c:pt idx="2123">
                        <c:v>32.577558613861378</c:v>
                      </c:pt>
                      <c:pt idx="2124">
                        <c:v>32.481493297029701</c:v>
                      </c:pt>
                      <c:pt idx="2125">
                        <c:v>32.394737980198023</c:v>
                      </c:pt>
                      <c:pt idx="2126">
                        <c:v>32.325321465346519</c:v>
                      </c:pt>
                      <c:pt idx="2127">
                        <c:v>32.269012524752462</c:v>
                      </c:pt>
                      <c:pt idx="2128">
                        <c:v>32.187020653465353</c:v>
                      </c:pt>
                      <c:pt idx="2129">
                        <c:v>32.072589445544558</c:v>
                      </c:pt>
                      <c:pt idx="2130">
                        <c:v>31.951387425742567</c:v>
                      </c:pt>
                      <c:pt idx="2131">
                        <c:v>31.804863811881173</c:v>
                      </c:pt>
                      <c:pt idx="2132">
                        <c:v>31.680237108910891</c:v>
                      </c:pt>
                      <c:pt idx="2133">
                        <c:v>31.578036237623767</c:v>
                      </c:pt>
                      <c:pt idx="2134">
                        <c:v>31.470112415841587</c:v>
                      </c:pt>
                      <c:pt idx="2135">
                        <c:v>31.343585584158422</c:v>
                      </c:pt>
                      <c:pt idx="2136">
                        <c:v>31.201426871287143</c:v>
                      </c:pt>
                      <c:pt idx="2137">
                        <c:v>31.043483217821787</c:v>
                      </c:pt>
                      <c:pt idx="2138">
                        <c:v>30.876173465346529</c:v>
                      </c:pt>
                      <c:pt idx="2139">
                        <c:v>30.695290950495039</c:v>
                      </c:pt>
                      <c:pt idx="2140">
                        <c:v>30.522905019801982</c:v>
                      </c:pt>
                      <c:pt idx="2141">
                        <c:v>30.360374762376232</c:v>
                      </c:pt>
                      <c:pt idx="2142">
                        <c:v>30.195275207920812</c:v>
                      </c:pt>
                      <c:pt idx="2143">
                        <c:v>30.05976905940593</c:v>
                      </c:pt>
                      <c:pt idx="2144">
                        <c:v>29.953648138613858</c:v>
                      </c:pt>
                      <c:pt idx="2145">
                        <c:v>29.856717623762375</c:v>
                      </c:pt>
                      <c:pt idx="2146">
                        <c:v>29.726934079207918</c:v>
                      </c:pt>
                      <c:pt idx="2147">
                        <c:v>29.567781128712877</c:v>
                      </c:pt>
                      <c:pt idx="2148">
                        <c:v>29.376073247524765</c:v>
                      </c:pt>
                      <c:pt idx="2149">
                        <c:v>29.175605603960392</c:v>
                      </c:pt>
                      <c:pt idx="2150">
                        <c:v>28.967512217821792</c:v>
                      </c:pt>
                      <c:pt idx="2151">
                        <c:v>28.770489524752474</c:v>
                      </c:pt>
                      <c:pt idx="2152">
                        <c:v>28.608333970297018</c:v>
                      </c:pt>
                      <c:pt idx="2153">
                        <c:v>28.468955504950511</c:v>
                      </c:pt>
                      <c:pt idx="2154">
                        <c:v>28.335842396039613</c:v>
                      </c:pt>
                      <c:pt idx="2155">
                        <c:v>28.225945900990098</c:v>
                      </c:pt>
                      <c:pt idx="2156">
                        <c:v>28.085759287128703</c:v>
                      </c:pt>
                      <c:pt idx="2157">
                        <c:v>27.93847538613862</c:v>
                      </c:pt>
                      <c:pt idx="2158">
                        <c:v>27.785910653465333</c:v>
                      </c:pt>
                      <c:pt idx="2159">
                        <c:v>27.651839811881189</c:v>
                      </c:pt>
                      <c:pt idx="2160">
                        <c:v>27.538575277227714</c:v>
                      </c:pt>
                      <c:pt idx="2161">
                        <c:v>27.416537188118806</c:v>
                      </c:pt>
                      <c:pt idx="2162">
                        <c:v>27.307873029702954</c:v>
                      </c:pt>
                      <c:pt idx="2163">
                        <c:v>27.186769287128719</c:v>
                      </c:pt>
                      <c:pt idx="2164">
                        <c:v>27.038944514851476</c:v>
                      </c:pt>
                      <c:pt idx="2165">
                        <c:v>26.890502980198022</c:v>
                      </c:pt>
                      <c:pt idx="2166">
                        <c:v>26.767349366336642</c:v>
                      </c:pt>
                      <c:pt idx="2167">
                        <c:v>26.680440792079199</c:v>
                      </c:pt>
                      <c:pt idx="2168">
                        <c:v>26.589690277227707</c:v>
                      </c:pt>
                      <c:pt idx="2169">
                        <c:v>26.488807702970298</c:v>
                      </c:pt>
                      <c:pt idx="2170">
                        <c:v>26.374570524752471</c:v>
                      </c:pt>
                      <c:pt idx="2171">
                        <c:v>26.279484990099025</c:v>
                      </c:pt>
                      <c:pt idx="2172">
                        <c:v>26.202627237623762</c:v>
                      </c:pt>
                      <c:pt idx="2173">
                        <c:v>26.128225633663369</c:v>
                      </c:pt>
                      <c:pt idx="2174">
                        <c:v>26.068487405940584</c:v>
                      </c:pt>
                      <c:pt idx="2175">
                        <c:v>26.004873039603961</c:v>
                      </c:pt>
                      <c:pt idx="2176">
                        <c:v>25.970920495049505</c:v>
                      </c:pt>
                      <c:pt idx="2177">
                        <c:v>25.967462910891083</c:v>
                      </c:pt>
                      <c:pt idx="2178">
                        <c:v>25.973225188118807</c:v>
                      </c:pt>
                      <c:pt idx="2179">
                        <c:v>25.980333772277245</c:v>
                      </c:pt>
                      <c:pt idx="2180">
                        <c:v>25.979099039603955</c:v>
                      </c:pt>
                      <c:pt idx="2181">
                        <c:v>25.963268435643567</c:v>
                      </c:pt>
                      <c:pt idx="2182">
                        <c:v>25.939446326732664</c:v>
                      </c:pt>
                      <c:pt idx="2183">
                        <c:v>25.918109910891086</c:v>
                      </c:pt>
                      <c:pt idx="2184">
                        <c:v>25.901654069306929</c:v>
                      </c:pt>
                      <c:pt idx="2185">
                        <c:v>25.868034079207927</c:v>
                      </c:pt>
                      <c:pt idx="2186">
                        <c:v>25.835726613861386</c:v>
                      </c:pt>
                      <c:pt idx="2187">
                        <c:v>25.821029930693062</c:v>
                      </c:pt>
                      <c:pt idx="2188">
                        <c:v>25.818533762376251</c:v>
                      </c:pt>
                      <c:pt idx="2189">
                        <c:v>25.831677693069309</c:v>
                      </c:pt>
                      <c:pt idx="2190">
                        <c:v>25.87770053465346</c:v>
                      </c:pt>
                      <c:pt idx="2191">
                        <c:v>25.917958920792074</c:v>
                      </c:pt>
                      <c:pt idx="2192">
                        <c:v>25.941133990099001</c:v>
                      </c:pt>
                      <c:pt idx="2193">
                        <c:v>25.959515366336632</c:v>
                      </c:pt>
                      <c:pt idx="2194">
                        <c:v>25.960229445544549</c:v>
                      </c:pt>
                      <c:pt idx="2195">
                        <c:v>25.962513683168325</c:v>
                      </c:pt>
                      <c:pt idx="2196">
                        <c:v>25.982816326732671</c:v>
                      </c:pt>
                      <c:pt idx="2197">
                        <c:v>26.036216396039602</c:v>
                      </c:pt>
                      <c:pt idx="2198">
                        <c:v>26.129090514851484</c:v>
                      </c:pt>
                      <c:pt idx="2199">
                        <c:v>26.258624673267317</c:v>
                      </c:pt>
                      <c:pt idx="2200">
                        <c:v>26.379520465346538</c:v>
                      </c:pt>
                      <c:pt idx="2201">
                        <c:v>26.499048801980209</c:v>
                      </c:pt>
                      <c:pt idx="2202">
                        <c:v>26.588838336633668</c:v>
                      </c:pt>
                      <c:pt idx="2203">
                        <c:v>26.688396950495054</c:v>
                      </c:pt>
                      <c:pt idx="2204">
                        <c:v>26.795624366336629</c:v>
                      </c:pt>
                      <c:pt idx="2205">
                        <c:v>26.936491504950492</c:v>
                      </c:pt>
                      <c:pt idx="2206">
                        <c:v>27.114349257425751</c:v>
                      </c:pt>
                      <c:pt idx="2207">
                        <c:v>27.319401623762374</c:v>
                      </c:pt>
                      <c:pt idx="2208">
                        <c:v>27.537603376237627</c:v>
                      </c:pt>
                      <c:pt idx="2209">
                        <c:v>27.737753782178217</c:v>
                      </c:pt>
                      <c:pt idx="2210">
                        <c:v>27.95059874257425</c:v>
                      </c:pt>
                      <c:pt idx="2211">
                        <c:v>28.164874415841581</c:v>
                      </c:pt>
                      <c:pt idx="2212">
                        <c:v>28.388810237623769</c:v>
                      </c:pt>
                      <c:pt idx="2213">
                        <c:v>28.641972623762371</c:v>
                      </c:pt>
                      <c:pt idx="2214">
                        <c:v>28.875822623762378</c:v>
                      </c:pt>
                      <c:pt idx="2215">
                        <c:v>29.079574297029708</c:v>
                      </c:pt>
                      <c:pt idx="2216">
                        <c:v>29.287660356435644</c:v>
                      </c:pt>
                      <c:pt idx="2217">
                        <c:v>29.537891099009894</c:v>
                      </c:pt>
                      <c:pt idx="2218">
                        <c:v>29.81540724752476</c:v>
                      </c:pt>
                      <c:pt idx="2219">
                        <c:v>30.133166316831698</c:v>
                      </c:pt>
                      <c:pt idx="2220">
                        <c:v>30.477522415841587</c:v>
                      </c:pt>
                      <c:pt idx="2221">
                        <c:v>30.810508950495041</c:v>
                      </c:pt>
                      <c:pt idx="2222">
                        <c:v>31.115716287128716</c:v>
                      </c:pt>
                      <c:pt idx="2223">
                        <c:v>31.393171732673263</c:v>
                      </c:pt>
                      <c:pt idx="2224">
                        <c:v>31.669355702970307</c:v>
                      </c:pt>
                      <c:pt idx="2225">
                        <c:v>31.978741584158438</c:v>
                      </c:pt>
                      <c:pt idx="2226">
                        <c:v>32.293506089108909</c:v>
                      </c:pt>
                      <c:pt idx="2227">
                        <c:v>32.59450298019803</c:v>
                      </c:pt>
                      <c:pt idx="2228">
                        <c:v>32.885261405940582</c:v>
                      </c:pt>
                      <c:pt idx="2229">
                        <c:v>33.16049080198021</c:v>
                      </c:pt>
                      <c:pt idx="2230">
                        <c:v>33.464173475247534</c:v>
                      </c:pt>
                      <c:pt idx="2231">
                        <c:v>33.774656811881187</c:v>
                      </c:pt>
                      <c:pt idx="2232">
                        <c:v>34.08527075247526</c:v>
                      </c:pt>
                      <c:pt idx="2233">
                        <c:v>34.393792277227725</c:v>
                      </c:pt>
                      <c:pt idx="2234">
                        <c:v>34.672803980198033</c:v>
                      </c:pt>
                      <c:pt idx="2235">
                        <c:v>34.970618326732684</c:v>
                      </c:pt>
                      <c:pt idx="2236">
                        <c:v>35.260811306930691</c:v>
                      </c:pt>
                      <c:pt idx="2237">
                        <c:v>35.575145831683159</c:v>
                      </c:pt>
                      <c:pt idx="2238">
                        <c:v>35.897675603960401</c:v>
                      </c:pt>
                      <c:pt idx="2239">
                        <c:v>36.2555966138614</c:v>
                      </c:pt>
                      <c:pt idx="2240">
                        <c:v>36.619521148514856</c:v>
                      </c:pt>
                      <c:pt idx="2241">
                        <c:v>36.926921019801966</c:v>
                      </c:pt>
                      <c:pt idx="2242">
                        <c:v>37.242905584158414</c:v>
                      </c:pt>
                      <c:pt idx="2243">
                        <c:v>37.54115296039604</c:v>
                      </c:pt>
                      <c:pt idx="2244">
                        <c:v>37.830219801980206</c:v>
                      </c:pt>
                      <c:pt idx="2245">
                        <c:v>38.114380316831657</c:v>
                      </c:pt>
                      <c:pt idx="2246">
                        <c:v>38.367839178217821</c:v>
                      </c:pt>
                      <c:pt idx="2247">
                        <c:v>38.632881346534653</c:v>
                      </c:pt>
                      <c:pt idx="2248">
                        <c:v>38.917941217821785</c:v>
                      </c:pt>
                      <c:pt idx="2249">
                        <c:v>39.203458980198008</c:v>
                      </c:pt>
                      <c:pt idx="2250">
                        <c:v>39.482450386138609</c:v>
                      </c:pt>
                      <c:pt idx="2251">
                        <c:v>39.741583653465355</c:v>
                      </c:pt>
                      <c:pt idx="2252">
                        <c:v>39.975833554455448</c:v>
                      </c:pt>
                      <c:pt idx="2253">
                        <c:v>40.237940128712843</c:v>
                      </c:pt>
                      <c:pt idx="2254">
                        <c:v>40.507413831683188</c:v>
                      </c:pt>
                      <c:pt idx="2255">
                        <c:v>40.803885009900988</c:v>
                      </c:pt>
                      <c:pt idx="2256">
                        <c:v>41.129791455445542</c:v>
                      </c:pt>
                      <c:pt idx="2257">
                        <c:v>41.453395584158422</c:v>
                      </c:pt>
                      <c:pt idx="2258">
                        <c:v>41.749141930693064</c:v>
                      </c:pt>
                      <c:pt idx="2259">
                        <c:v>42.011872148514833</c:v>
                      </c:pt>
                      <c:pt idx="2260">
                        <c:v>42.245677871287143</c:v>
                      </c:pt>
                      <c:pt idx="2261">
                        <c:v>42.495326297029713</c:v>
                      </c:pt>
                      <c:pt idx="2262">
                        <c:v>42.753172346534654</c:v>
                      </c:pt>
                      <c:pt idx="2263">
                        <c:v>42.998605415841567</c:v>
                      </c:pt>
                      <c:pt idx="2264">
                        <c:v>43.241207693069313</c:v>
                      </c:pt>
                      <c:pt idx="2265">
                        <c:v>43.5227466039604</c:v>
                      </c:pt>
                      <c:pt idx="2266">
                        <c:v>43.833599633663383</c:v>
                      </c:pt>
                      <c:pt idx="2267">
                        <c:v>44.161310594059408</c:v>
                      </c:pt>
                      <c:pt idx="2268">
                        <c:v>44.469776782178222</c:v>
                      </c:pt>
                      <c:pt idx="2269">
                        <c:v>44.744422267326733</c:v>
                      </c:pt>
                      <c:pt idx="2270">
                        <c:v>45.002633960396047</c:v>
                      </c:pt>
                      <c:pt idx="2271">
                        <c:v>45.271046693069323</c:v>
                      </c:pt>
                      <c:pt idx="2272">
                        <c:v>45.545689217821788</c:v>
                      </c:pt>
                      <c:pt idx="2273">
                        <c:v>45.828998415841575</c:v>
                      </c:pt>
                      <c:pt idx="2274">
                        <c:v>46.099010059405941</c:v>
                      </c:pt>
                      <c:pt idx="2275">
                        <c:v>46.37244052475247</c:v>
                      </c:pt>
                      <c:pt idx="2276">
                        <c:v>46.660417564356443</c:v>
                      </c:pt>
                      <c:pt idx="2277">
                        <c:v>46.983380297029697</c:v>
                      </c:pt>
                      <c:pt idx="2278">
                        <c:v>47.313699455445551</c:v>
                      </c:pt>
                      <c:pt idx="2279">
                        <c:v>47.638023643564367</c:v>
                      </c:pt>
                      <c:pt idx="2280">
                        <c:v>47.940500722772271</c:v>
                      </c:pt>
                      <c:pt idx="2281">
                        <c:v>48.22001168316833</c:v>
                      </c:pt>
                      <c:pt idx="2282">
                        <c:v>48.480037099009884</c:v>
                      </c:pt>
                      <c:pt idx="2283">
                        <c:v>48.743744138613835</c:v>
                      </c:pt>
                      <c:pt idx="2284">
                        <c:v>49.015818702970279</c:v>
                      </c:pt>
                      <c:pt idx="2285">
                        <c:v>49.295098584158417</c:v>
                      </c:pt>
                      <c:pt idx="2286">
                        <c:v>49.601928900990103</c:v>
                      </c:pt>
                      <c:pt idx="2287">
                        <c:v>49.913249287128721</c:v>
                      </c:pt>
                      <c:pt idx="2288">
                        <c:v>50.234710980198003</c:v>
                      </c:pt>
                      <c:pt idx="2289">
                        <c:v>50.561935801980191</c:v>
                      </c:pt>
                      <c:pt idx="2290">
                        <c:v>50.857674247524763</c:v>
                      </c:pt>
                      <c:pt idx="2291">
                        <c:v>51.137162346534637</c:v>
                      </c:pt>
                      <c:pt idx="2292">
                        <c:v>51.422454415841592</c:v>
                      </c:pt>
                      <c:pt idx="2293">
                        <c:v>51.728378396039602</c:v>
                      </c:pt>
                      <c:pt idx="2294">
                        <c:v>52.038131059405927</c:v>
                      </c:pt>
                      <c:pt idx="2295">
                        <c:v>52.34001224752474</c:v>
                      </c:pt>
                      <c:pt idx="2296">
                        <c:v>52.644313900990099</c:v>
                      </c:pt>
                      <c:pt idx="2297">
                        <c:v>52.952808277227739</c:v>
                      </c:pt>
                      <c:pt idx="2298">
                        <c:v>53.267526495049495</c:v>
                      </c:pt>
                      <c:pt idx="2299">
                        <c:v>53.581285465346532</c:v>
                      </c:pt>
                      <c:pt idx="2300">
                        <c:v>53.888943069306933</c:v>
                      </c:pt>
                      <c:pt idx="2301">
                        <c:v>54.19691661386139</c:v>
                      </c:pt>
                      <c:pt idx="2302">
                        <c:v>54.499262079207902</c:v>
                      </c:pt>
                      <c:pt idx="2303">
                        <c:v>54.77970054455448</c:v>
                      </c:pt>
                      <c:pt idx="2304">
                        <c:v>55.064439524752466</c:v>
                      </c:pt>
                      <c:pt idx="2305">
                        <c:v>55.357344277227732</c:v>
                      </c:pt>
                      <c:pt idx="2306">
                        <c:v>55.644187405940585</c:v>
                      </c:pt>
                      <c:pt idx="2307">
                        <c:v>55.9208850891089</c:v>
                      </c:pt>
                      <c:pt idx="2308">
                        <c:v>56.188985326732677</c:v>
                      </c:pt>
                      <c:pt idx="2309">
                        <c:v>56.469561435643563</c:v>
                      </c:pt>
                      <c:pt idx="2310">
                        <c:v>56.746930584158427</c:v>
                      </c:pt>
                      <c:pt idx="2311">
                        <c:v>57.030460950495041</c:v>
                      </c:pt>
                      <c:pt idx="2312">
                        <c:v>57.312195039603949</c:v>
                      </c:pt>
                      <c:pt idx="2313">
                        <c:v>57.593513059405943</c:v>
                      </c:pt>
                      <c:pt idx="2314">
                        <c:v>57.861749999999986</c:v>
                      </c:pt>
                      <c:pt idx="2315">
                        <c:v>58.123308683168332</c:v>
                      </c:pt>
                      <c:pt idx="2316">
                        <c:v>58.383791673267304</c:v>
                      </c:pt>
                      <c:pt idx="2317">
                        <c:v>58.644116999999987</c:v>
                      </c:pt>
                      <c:pt idx="2318">
                        <c:v>58.901149267326716</c:v>
                      </c:pt>
                      <c:pt idx="2319">
                        <c:v>59.158225613861362</c:v>
                      </c:pt>
                      <c:pt idx="2320">
                        <c:v>59.433638366336652</c:v>
                      </c:pt>
                      <c:pt idx="2321">
                        <c:v>59.723076049504947</c:v>
                      </c:pt>
                      <c:pt idx="2322">
                        <c:v>60.007052534653475</c:v>
                      </c:pt>
                      <c:pt idx="2323">
                        <c:v>60.280814702970282</c:v>
                      </c:pt>
                      <c:pt idx="2324">
                        <c:v>60.53669824752474</c:v>
                      </c:pt>
                      <c:pt idx="2325">
                        <c:v>60.792681019801996</c:v>
                      </c:pt>
                      <c:pt idx="2326">
                        <c:v>61.056164653465359</c:v>
                      </c:pt>
                      <c:pt idx="2327">
                        <c:v>61.306102970297019</c:v>
                      </c:pt>
                      <c:pt idx="2328">
                        <c:v>61.536643693069308</c:v>
                      </c:pt>
                      <c:pt idx="2329">
                        <c:v>61.772266435643552</c:v>
                      </c:pt>
                      <c:pt idx="2330">
                        <c:v>61.999425782178214</c:v>
                      </c:pt>
                      <c:pt idx="2331">
                        <c:v>62.219116108910917</c:v>
                      </c:pt>
                      <c:pt idx="2332">
                        <c:v>62.431150574257444</c:v>
                      </c:pt>
                      <c:pt idx="2333">
                        <c:v>62.636013594059399</c:v>
                      </c:pt>
                      <c:pt idx="2334">
                        <c:v>62.817568495049507</c:v>
                      </c:pt>
                      <c:pt idx="2335">
                        <c:v>62.990552871287136</c:v>
                      </c:pt>
                      <c:pt idx="2336">
                        <c:v>63.150018089108883</c:v>
                      </c:pt>
                      <c:pt idx="2337">
                        <c:v>63.312892534653429</c:v>
                      </c:pt>
                      <c:pt idx="2338">
                        <c:v>63.473416168316831</c:v>
                      </c:pt>
                      <c:pt idx="2339">
                        <c:v>63.638785683168351</c:v>
                      </c:pt>
                      <c:pt idx="2340">
                        <c:v>63.802670188118796</c:v>
                      </c:pt>
                      <c:pt idx="2341">
                        <c:v>63.9641067920792</c:v>
                      </c:pt>
                      <c:pt idx="2342">
                        <c:v>64.129777574257403</c:v>
                      </c:pt>
                      <c:pt idx="2343">
                        <c:v>64.284898059405947</c:v>
                      </c:pt>
                      <c:pt idx="2344">
                        <c:v>64.447195514851472</c:v>
                      </c:pt>
                      <c:pt idx="2345">
                        <c:v>64.593502752475231</c:v>
                      </c:pt>
                      <c:pt idx="2346">
                        <c:v>64.742282900990119</c:v>
                      </c:pt>
                      <c:pt idx="2347">
                        <c:v>64.89892256435644</c:v>
                      </c:pt>
                      <c:pt idx="2348">
                        <c:v>65.064555603960386</c:v>
                      </c:pt>
                      <c:pt idx="2349">
                        <c:v>65.234946514851487</c:v>
                      </c:pt>
                      <c:pt idx="2350">
                        <c:v>65.393808702970304</c:v>
                      </c:pt>
                      <c:pt idx="2351">
                        <c:v>65.547719900990103</c:v>
                      </c:pt>
                      <c:pt idx="2352">
                        <c:v>65.688602396039641</c:v>
                      </c:pt>
                      <c:pt idx="2353">
                        <c:v>65.830843752475275</c:v>
                      </c:pt>
                      <c:pt idx="2354">
                        <c:v>65.975776287128724</c:v>
                      </c:pt>
                      <c:pt idx="2355">
                        <c:v>66.123909128712867</c:v>
                      </c:pt>
                      <c:pt idx="2356">
                        <c:v>66.281558445544533</c:v>
                      </c:pt>
                      <c:pt idx="2357">
                        <c:v>66.44332731683167</c:v>
                      </c:pt>
                      <c:pt idx="2358">
                        <c:v>66.608718623762371</c:v>
                      </c:pt>
                      <c:pt idx="2359">
                        <c:v>66.767022693069293</c:v>
                      </c:pt>
                      <c:pt idx="2360">
                        <c:v>66.905566475247511</c:v>
                      </c:pt>
                      <c:pt idx="2361">
                        <c:v>67.029715900990084</c:v>
                      </c:pt>
                      <c:pt idx="2362">
                        <c:v>67.126393415841548</c:v>
                      </c:pt>
                      <c:pt idx="2363">
                        <c:v>67.208352514851455</c:v>
                      </c:pt>
                      <c:pt idx="2364">
                        <c:v>67.283054198019769</c:v>
                      </c:pt>
                      <c:pt idx="2365">
                        <c:v>67.349133950495073</c:v>
                      </c:pt>
                      <c:pt idx="2366">
                        <c:v>67.422906613861386</c:v>
                      </c:pt>
                      <c:pt idx="2367">
                        <c:v>67.502624564356452</c:v>
                      </c:pt>
                      <c:pt idx="2368">
                        <c:v>67.586593306930681</c:v>
                      </c:pt>
                      <c:pt idx="2369">
                        <c:v>67.67826242574256</c:v>
                      </c:pt>
                      <c:pt idx="2370">
                        <c:v>67.768932099009859</c:v>
                      </c:pt>
                      <c:pt idx="2371">
                        <c:v>67.840178396039605</c:v>
                      </c:pt>
                      <c:pt idx="2372">
                        <c:v>67.900126297029715</c:v>
                      </c:pt>
                      <c:pt idx="2373">
                        <c:v>67.954091356435654</c:v>
                      </c:pt>
                      <c:pt idx="2374">
                        <c:v>68.006933673267341</c:v>
                      </c:pt>
                      <c:pt idx="2375">
                        <c:v>68.05377350495047</c:v>
                      </c:pt>
                      <c:pt idx="2376">
                        <c:v>68.114470633663387</c:v>
                      </c:pt>
                      <c:pt idx="2377">
                        <c:v>68.19156462376236</c:v>
                      </c:pt>
                      <c:pt idx="2378">
                        <c:v>68.264689811881183</c:v>
                      </c:pt>
                      <c:pt idx="2379">
                        <c:v>68.334390653465334</c:v>
                      </c:pt>
                      <c:pt idx="2380">
                        <c:v>68.39897093069311</c:v>
                      </c:pt>
                      <c:pt idx="2381">
                        <c:v>68.444563564356415</c:v>
                      </c:pt>
                      <c:pt idx="2382">
                        <c:v>68.493344227722773</c:v>
                      </c:pt>
                      <c:pt idx="2383">
                        <c:v>68.532237613861398</c:v>
                      </c:pt>
                      <c:pt idx="2384">
                        <c:v>68.557862099009895</c:v>
                      </c:pt>
                      <c:pt idx="2385">
                        <c:v>68.570810970297032</c:v>
                      </c:pt>
                      <c:pt idx="2386">
                        <c:v>68.584214019801962</c:v>
                      </c:pt>
                      <c:pt idx="2387">
                        <c:v>68.596447356435661</c:v>
                      </c:pt>
                      <c:pt idx="2388">
                        <c:v>68.615754574257451</c:v>
                      </c:pt>
                      <c:pt idx="2389">
                        <c:v>68.636627168316835</c:v>
                      </c:pt>
                      <c:pt idx="2390">
                        <c:v>68.643877514851482</c:v>
                      </c:pt>
                      <c:pt idx="2391">
                        <c:v>68.648319653465336</c:v>
                      </c:pt>
                      <c:pt idx="2392">
                        <c:v>68.650497900990104</c:v>
                      </c:pt>
                      <c:pt idx="2393">
                        <c:v>68.651044207920847</c:v>
                      </c:pt>
                      <c:pt idx="2394">
                        <c:v>68.649087128712878</c:v>
                      </c:pt>
                      <c:pt idx="2395">
                        <c:v>68.64718183168317</c:v>
                      </c:pt>
                      <c:pt idx="2396">
                        <c:v>68.635420910891142</c:v>
                      </c:pt>
                      <c:pt idx="2397">
                        <c:v>68.609706227722754</c:v>
                      </c:pt>
                      <c:pt idx="2398">
                        <c:v>68.58170706930693</c:v>
                      </c:pt>
                      <c:pt idx="2399">
                        <c:v>68.55776205940596</c:v>
                      </c:pt>
                      <c:pt idx="2400">
                        <c:v>68.511791356435666</c:v>
                      </c:pt>
                      <c:pt idx="2401">
                        <c:v>68.459404960396057</c:v>
                      </c:pt>
                      <c:pt idx="2402">
                        <c:v>68.399404009901005</c:v>
                      </c:pt>
                      <c:pt idx="2403">
                        <c:v>68.32815526732675</c:v>
                      </c:pt>
                      <c:pt idx="2404">
                        <c:v>68.263280108910877</c:v>
                      </c:pt>
                      <c:pt idx="2405">
                        <c:v>68.195695425742571</c:v>
                      </c:pt>
                      <c:pt idx="2406">
                        <c:v>68.110933643564366</c:v>
                      </c:pt>
                      <c:pt idx="2407">
                        <c:v>68.030496772277232</c:v>
                      </c:pt>
                      <c:pt idx="2408">
                        <c:v>67.940056782178232</c:v>
                      </c:pt>
                      <c:pt idx="2409">
                        <c:v>67.843598970297037</c:v>
                      </c:pt>
                      <c:pt idx="2410">
                        <c:v>67.760401871287129</c:v>
                      </c:pt>
                      <c:pt idx="2411">
                        <c:v>67.70013015841586</c:v>
                      </c:pt>
                      <c:pt idx="2412">
                        <c:v>67.657481455445549</c:v>
                      </c:pt>
                      <c:pt idx="2413">
                        <c:v>67.63879155445548</c:v>
                      </c:pt>
                      <c:pt idx="2414">
                        <c:v>67.633662009901002</c:v>
                      </c:pt>
                      <c:pt idx="2415">
                        <c:v>67.634599920792041</c:v>
                      </c:pt>
                      <c:pt idx="2416">
                        <c:v>67.636684960396053</c:v>
                      </c:pt>
                      <c:pt idx="2417">
                        <c:v>67.635758554455464</c:v>
                      </c:pt>
                      <c:pt idx="2418">
                        <c:v>67.630695207920752</c:v>
                      </c:pt>
                      <c:pt idx="2419">
                        <c:v>67.613049356435639</c:v>
                      </c:pt>
                      <c:pt idx="2420">
                        <c:v>67.585151188118843</c:v>
                      </c:pt>
                      <c:pt idx="2421">
                        <c:v>67.555698277227705</c:v>
                      </c:pt>
                      <c:pt idx="2422">
                        <c:v>67.528690316831685</c:v>
                      </c:pt>
                      <c:pt idx="2423">
                        <c:v>67.514701346534636</c:v>
                      </c:pt>
                      <c:pt idx="2424">
                        <c:v>67.511228069306952</c:v>
                      </c:pt>
                      <c:pt idx="2425">
                        <c:v>67.518477811881226</c:v>
                      </c:pt>
                      <c:pt idx="2426">
                        <c:v>67.527955336633681</c:v>
                      </c:pt>
                      <c:pt idx="2427">
                        <c:v>67.537244762376218</c:v>
                      </c:pt>
                      <c:pt idx="2428">
                        <c:v>67.547985435643582</c:v>
                      </c:pt>
                      <c:pt idx="2429">
                        <c:v>67.554988584158437</c:v>
                      </c:pt>
                      <c:pt idx="2430">
                        <c:v>67.556038069306965</c:v>
                      </c:pt>
                      <c:pt idx="2431">
                        <c:v>67.557119702970283</c:v>
                      </c:pt>
                      <c:pt idx="2432">
                        <c:v>67.556826811881209</c:v>
                      </c:pt>
                      <c:pt idx="2433">
                        <c:v>67.561799316831696</c:v>
                      </c:pt>
                      <c:pt idx="2434">
                        <c:v>67.574816871287126</c:v>
                      </c:pt>
                      <c:pt idx="2435">
                        <c:v>67.589586247524721</c:v>
                      </c:pt>
                      <c:pt idx="2436">
                        <c:v>67.60806939603961</c:v>
                      </c:pt>
                      <c:pt idx="2437">
                        <c:v>67.625222821782216</c:v>
                      </c:pt>
                      <c:pt idx="2438">
                        <c:v>67.649875504950472</c:v>
                      </c:pt>
                      <c:pt idx="2439">
                        <c:v>67.670968306930703</c:v>
                      </c:pt>
                      <c:pt idx="2440">
                        <c:v>67.696940029702972</c:v>
                      </c:pt>
                      <c:pt idx="2441">
                        <c:v>67.739985277227703</c:v>
                      </c:pt>
                      <c:pt idx="2442">
                        <c:v>67.782729485148494</c:v>
                      </c:pt>
                      <c:pt idx="2443">
                        <c:v>67.809216326732681</c:v>
                      </c:pt>
                      <c:pt idx="2444">
                        <c:v>67.82156298019801</c:v>
                      </c:pt>
                      <c:pt idx="2445">
                        <c:v>67.818143079207928</c:v>
                      </c:pt>
                      <c:pt idx="2446">
                        <c:v>67.81004006930695</c:v>
                      </c:pt>
                      <c:pt idx="2447">
                        <c:v>67.795704445544573</c:v>
                      </c:pt>
                      <c:pt idx="2448">
                        <c:v>67.771206584158406</c:v>
                      </c:pt>
                      <c:pt idx="2449">
                        <c:v>67.747866603960418</c:v>
                      </c:pt>
                      <c:pt idx="2450">
                        <c:v>67.727109732673284</c:v>
                      </c:pt>
                      <c:pt idx="2451">
                        <c:v>67.709037465346469</c:v>
                      </c:pt>
                      <c:pt idx="2452">
                        <c:v>67.678659445544554</c:v>
                      </c:pt>
                      <c:pt idx="2453">
                        <c:v>67.624296732673301</c:v>
                      </c:pt>
                      <c:pt idx="2454">
                        <c:v>67.549593118811856</c:v>
                      </c:pt>
                      <c:pt idx="2455">
                        <c:v>67.44344536633659</c:v>
                      </c:pt>
                      <c:pt idx="2456">
                        <c:v>67.327526504950512</c:v>
                      </c:pt>
                      <c:pt idx="2457">
                        <c:v>67.215739514851478</c:v>
                      </c:pt>
                      <c:pt idx="2458">
                        <c:v>67.103071475247546</c:v>
                      </c:pt>
                      <c:pt idx="2459">
                        <c:v>67.014923574257466</c:v>
                      </c:pt>
                      <c:pt idx="2460">
                        <c:v>66.935531930693102</c:v>
                      </c:pt>
                      <c:pt idx="2461">
                        <c:v>66.874794079207931</c:v>
                      </c:pt>
                      <c:pt idx="2462">
                        <c:v>66.802375693069294</c:v>
                      </c:pt>
                      <c:pt idx="2463">
                        <c:v>66.711362445544566</c:v>
                      </c:pt>
                      <c:pt idx="2464">
                        <c:v>66.605446217821793</c:v>
                      </c:pt>
                      <c:pt idx="2465">
                        <c:v>66.483986455445574</c:v>
                      </c:pt>
                      <c:pt idx="2466">
                        <c:v>66.366582475247512</c:v>
                      </c:pt>
                      <c:pt idx="2467">
                        <c:v>66.257656029702957</c:v>
                      </c:pt>
                      <c:pt idx="2468">
                        <c:v>66.166545990099024</c:v>
                      </c:pt>
                      <c:pt idx="2469">
                        <c:v>66.092881267326732</c:v>
                      </c:pt>
                      <c:pt idx="2470">
                        <c:v>66.035922336633675</c:v>
                      </c:pt>
                      <c:pt idx="2471">
                        <c:v>66.000885683168292</c:v>
                      </c:pt>
                      <c:pt idx="2472">
                        <c:v>65.976753613861362</c:v>
                      </c:pt>
                      <c:pt idx="2473">
                        <c:v>65.955813821782172</c:v>
                      </c:pt>
                      <c:pt idx="2474">
                        <c:v>65.945516485148502</c:v>
                      </c:pt>
                      <c:pt idx="2475">
                        <c:v>65.919797564356386</c:v>
                      </c:pt>
                      <c:pt idx="2476">
                        <c:v>65.888327831683156</c:v>
                      </c:pt>
                      <c:pt idx="2477">
                        <c:v>65.848430603960409</c:v>
                      </c:pt>
                      <c:pt idx="2478">
                        <c:v>65.813460514851513</c:v>
                      </c:pt>
                      <c:pt idx="2479">
                        <c:v>65.778273138613855</c:v>
                      </c:pt>
                      <c:pt idx="2480">
                        <c:v>65.753262465346509</c:v>
                      </c:pt>
                      <c:pt idx="2481">
                        <c:v>65.742404881188136</c:v>
                      </c:pt>
                      <c:pt idx="2482">
                        <c:v>65.733821247524745</c:v>
                      </c:pt>
                      <c:pt idx="2483">
                        <c:v>65.734174940594073</c:v>
                      </c:pt>
                      <c:pt idx="2484">
                        <c:v>65.739875485148545</c:v>
                      </c:pt>
                      <c:pt idx="2485">
                        <c:v>65.75049986138616</c:v>
                      </c:pt>
                      <c:pt idx="2486">
                        <c:v>65.763272524752509</c:v>
                      </c:pt>
                      <c:pt idx="2487">
                        <c:v>65.775619039603953</c:v>
                      </c:pt>
                      <c:pt idx="2488">
                        <c:v>65.795733524752436</c:v>
                      </c:pt>
                      <c:pt idx="2489">
                        <c:v>65.809701603960377</c:v>
                      </c:pt>
                      <c:pt idx="2490">
                        <c:v>65.821406504950488</c:v>
                      </c:pt>
                      <c:pt idx="2491">
                        <c:v>65.831306445544541</c:v>
                      </c:pt>
                      <c:pt idx="2492">
                        <c:v>65.834090297029704</c:v>
                      </c:pt>
                      <c:pt idx="2493">
                        <c:v>65.842147237623763</c:v>
                      </c:pt>
                      <c:pt idx="2494">
                        <c:v>65.846348673267343</c:v>
                      </c:pt>
                      <c:pt idx="2495">
                        <c:v>65.848372277227725</c:v>
                      </c:pt>
                      <c:pt idx="2496">
                        <c:v>65.847316059405969</c:v>
                      </c:pt>
                      <c:pt idx="2497">
                        <c:v>65.847771376237603</c:v>
                      </c:pt>
                      <c:pt idx="2498">
                        <c:v>65.845215990099035</c:v>
                      </c:pt>
                      <c:pt idx="2499">
                        <c:v>65.837581099009924</c:v>
                      </c:pt>
                      <c:pt idx="2500">
                        <c:v>65.820437346534646</c:v>
                      </c:pt>
                      <c:pt idx="2501">
                        <c:v>65.792892524752475</c:v>
                      </c:pt>
                      <c:pt idx="2502">
                        <c:v>65.759005772277249</c:v>
                      </c:pt>
                      <c:pt idx="2503">
                        <c:v>65.727674069306914</c:v>
                      </c:pt>
                      <c:pt idx="2504">
                        <c:v>65.706730326732639</c:v>
                      </c:pt>
                      <c:pt idx="2505">
                        <c:v>65.694849940594054</c:v>
                      </c:pt>
                      <c:pt idx="2506">
                        <c:v>65.683013425742615</c:v>
                      </c:pt>
                      <c:pt idx="2507">
                        <c:v>65.681040356435631</c:v>
                      </c:pt>
                      <c:pt idx="2508">
                        <c:v>65.673752049504955</c:v>
                      </c:pt>
                      <c:pt idx="2509">
                        <c:v>65.670583633663369</c:v>
                      </c:pt>
                      <c:pt idx="2510">
                        <c:v>65.66342754455448</c:v>
                      </c:pt>
                      <c:pt idx="2511">
                        <c:v>65.644401386138625</c:v>
                      </c:pt>
                      <c:pt idx="2512">
                        <c:v>65.624723059405923</c:v>
                      </c:pt>
                      <c:pt idx="2513">
                        <c:v>65.600371495049501</c:v>
                      </c:pt>
                      <c:pt idx="2514">
                        <c:v>65.582782653465358</c:v>
                      </c:pt>
                      <c:pt idx="2515">
                        <c:v>65.56909030693069</c:v>
                      </c:pt>
                      <c:pt idx="2516">
                        <c:v>65.568208722772269</c:v>
                      </c:pt>
                      <c:pt idx="2517">
                        <c:v>65.569884811881181</c:v>
                      </c:pt>
                      <c:pt idx="2518">
                        <c:v>65.571513970297019</c:v>
                      </c:pt>
                      <c:pt idx="2519">
                        <c:v>65.569461198019809</c:v>
                      </c:pt>
                      <c:pt idx="2520">
                        <c:v>65.545230534653442</c:v>
                      </c:pt>
                      <c:pt idx="2521">
                        <c:v>65.500135722772299</c:v>
                      </c:pt>
                      <c:pt idx="2522">
                        <c:v>65.439170811881198</c:v>
                      </c:pt>
                      <c:pt idx="2523">
                        <c:v>65.383955158415858</c:v>
                      </c:pt>
                      <c:pt idx="2524">
                        <c:v>65.33439025742571</c:v>
                      </c:pt>
                      <c:pt idx="2525">
                        <c:v>65.302743752475237</c:v>
                      </c:pt>
                      <c:pt idx="2526">
                        <c:v>65.282829881188107</c:v>
                      </c:pt>
                      <c:pt idx="2527">
                        <c:v>65.263301999999996</c:v>
                      </c:pt>
                      <c:pt idx="2528">
                        <c:v>65.253885287128711</c:v>
                      </c:pt>
                      <c:pt idx="2529">
                        <c:v>65.25501942574256</c:v>
                      </c:pt>
                      <c:pt idx="2530">
                        <c:v>65.253924455445556</c:v>
                      </c:pt>
                      <c:pt idx="2531">
                        <c:v>65.252876405940583</c:v>
                      </c:pt>
                      <c:pt idx="2532">
                        <c:v>65.242131653465364</c:v>
                      </c:pt>
                      <c:pt idx="2533">
                        <c:v>65.221917663366327</c:v>
                      </c:pt>
                      <c:pt idx="2534">
                        <c:v>65.194195425742592</c:v>
                      </c:pt>
                      <c:pt idx="2535">
                        <c:v>65.155527564356419</c:v>
                      </c:pt>
                      <c:pt idx="2536">
                        <c:v>65.110504801980127</c:v>
                      </c:pt>
                      <c:pt idx="2537">
                        <c:v>65.06608623762375</c:v>
                      </c:pt>
                      <c:pt idx="2538">
                        <c:v>65.03009975247528</c:v>
                      </c:pt>
                      <c:pt idx="2539">
                        <c:v>65.01036882178218</c:v>
                      </c:pt>
                      <c:pt idx="2540">
                        <c:v>64.996973613861371</c:v>
                      </c:pt>
                      <c:pt idx="2541">
                        <c:v>64.994268811881184</c:v>
                      </c:pt>
                      <c:pt idx="2542">
                        <c:v>64.994966128712889</c:v>
                      </c:pt>
                      <c:pt idx="2543">
                        <c:v>64.998595861386121</c:v>
                      </c:pt>
                      <c:pt idx="2544">
                        <c:v>65.00207080198021</c:v>
                      </c:pt>
                      <c:pt idx="2545">
                        <c:v>65.004060613861412</c:v>
                      </c:pt>
                      <c:pt idx="2546">
                        <c:v>65.007573782178213</c:v>
                      </c:pt>
                      <c:pt idx="2547">
                        <c:v>65.022573970297046</c:v>
                      </c:pt>
                      <c:pt idx="2548">
                        <c:v>65.040585722772292</c:v>
                      </c:pt>
                      <c:pt idx="2549">
                        <c:v>65.066795000000042</c:v>
                      </c:pt>
                      <c:pt idx="2550">
                        <c:v>65.108826653465343</c:v>
                      </c:pt>
                      <c:pt idx="2551">
                        <c:v>65.162271178217821</c:v>
                      </c:pt>
                      <c:pt idx="2552">
                        <c:v>65.213278653465366</c:v>
                      </c:pt>
                      <c:pt idx="2553">
                        <c:v>65.258432702970296</c:v>
                      </c:pt>
                      <c:pt idx="2554">
                        <c:v>65.311666445544574</c:v>
                      </c:pt>
                      <c:pt idx="2555">
                        <c:v>65.361322772277219</c:v>
                      </c:pt>
                      <c:pt idx="2556">
                        <c:v>65.4086312970297</c:v>
                      </c:pt>
                      <c:pt idx="2557">
                        <c:v>65.441680851485145</c:v>
                      </c:pt>
                      <c:pt idx="2558">
                        <c:v>65.485793663366323</c:v>
                      </c:pt>
                      <c:pt idx="2559">
                        <c:v>65.530564702970295</c:v>
                      </c:pt>
                      <c:pt idx="2560">
                        <c:v>65.591008059405937</c:v>
                      </c:pt>
                      <c:pt idx="2561">
                        <c:v>65.663825792079223</c:v>
                      </c:pt>
                      <c:pt idx="2562">
                        <c:v>65.747395475247529</c:v>
                      </c:pt>
                      <c:pt idx="2563">
                        <c:v>65.857314366336638</c:v>
                      </c:pt>
                      <c:pt idx="2564">
                        <c:v>65.966129257425763</c:v>
                      </c:pt>
                      <c:pt idx="2565">
                        <c:v>66.068266782178171</c:v>
                      </c:pt>
                      <c:pt idx="2566">
                        <c:v>66.163277356435643</c:v>
                      </c:pt>
                      <c:pt idx="2567">
                        <c:v>66.237781821782193</c:v>
                      </c:pt>
                      <c:pt idx="2568">
                        <c:v>66.30988444554454</c:v>
                      </c:pt>
                      <c:pt idx="2569">
                        <c:v>66.366614326732673</c:v>
                      </c:pt>
                      <c:pt idx="2570">
                        <c:v>66.395650544554485</c:v>
                      </c:pt>
                      <c:pt idx="2571">
                        <c:v>66.424219742574252</c:v>
                      </c:pt>
                      <c:pt idx="2572">
                        <c:v>66.458998594059409</c:v>
                      </c:pt>
                      <c:pt idx="2573">
                        <c:v>66.500850039603947</c:v>
                      </c:pt>
                      <c:pt idx="2574">
                        <c:v>66.550692465346543</c:v>
                      </c:pt>
                      <c:pt idx="2575">
                        <c:v>66.615087217821824</c:v>
                      </c:pt>
                      <c:pt idx="2576">
                        <c:v>66.669325594059416</c:v>
                      </c:pt>
                      <c:pt idx="2577">
                        <c:v>66.715766950495052</c:v>
                      </c:pt>
                      <c:pt idx="2578">
                        <c:v>66.745141554455444</c:v>
                      </c:pt>
                      <c:pt idx="2579">
                        <c:v>66.753417465346544</c:v>
                      </c:pt>
                      <c:pt idx="2580">
                        <c:v>66.736577405940594</c:v>
                      </c:pt>
                      <c:pt idx="2581">
                        <c:v>66.707153613861365</c:v>
                      </c:pt>
                      <c:pt idx="2582">
                        <c:v>66.678193821782187</c:v>
                      </c:pt>
                      <c:pt idx="2583">
                        <c:v>66.644756544554454</c:v>
                      </c:pt>
                      <c:pt idx="2584">
                        <c:v>66.629523801980199</c:v>
                      </c:pt>
                      <c:pt idx="2585">
                        <c:v>66.62766656435646</c:v>
                      </c:pt>
                      <c:pt idx="2586">
                        <c:v>66.628684623762368</c:v>
                      </c:pt>
                      <c:pt idx="2587">
                        <c:v>66.633516574257413</c:v>
                      </c:pt>
                      <c:pt idx="2588">
                        <c:v>66.642570920792039</c:v>
                      </c:pt>
                      <c:pt idx="2589">
                        <c:v>66.648355237623733</c:v>
                      </c:pt>
                      <c:pt idx="2590">
                        <c:v>66.644504128712896</c:v>
                      </c:pt>
                      <c:pt idx="2591">
                        <c:v>66.632517643564356</c:v>
                      </c:pt>
                      <c:pt idx="2592">
                        <c:v>66.607692118811883</c:v>
                      </c:pt>
                      <c:pt idx="2593">
                        <c:v>66.570215851485131</c:v>
                      </c:pt>
                      <c:pt idx="2594">
                        <c:v>66.541271217821787</c:v>
                      </c:pt>
                      <c:pt idx="2595">
                        <c:v>66.525573683168304</c:v>
                      </c:pt>
                      <c:pt idx="2596">
                        <c:v>66.505059386138626</c:v>
                      </c:pt>
                      <c:pt idx="2597">
                        <c:v>66.498472514851485</c:v>
                      </c:pt>
                      <c:pt idx="2598">
                        <c:v>66.49397580198017</c:v>
                      </c:pt>
                      <c:pt idx="2599">
                        <c:v>66.487361683168345</c:v>
                      </c:pt>
                      <c:pt idx="2600">
                        <c:v>66.475227405940615</c:v>
                      </c:pt>
                      <c:pt idx="2601">
                        <c:v>66.469669534653477</c:v>
                      </c:pt>
                      <c:pt idx="2602">
                        <c:v>66.462733029702989</c:v>
                      </c:pt>
                      <c:pt idx="2603">
                        <c:v>66.443689376237614</c:v>
                      </c:pt>
                      <c:pt idx="2604">
                        <c:v>66.404853217821795</c:v>
                      </c:pt>
                      <c:pt idx="2605">
                        <c:v>66.378231980198009</c:v>
                      </c:pt>
                      <c:pt idx="2606">
                        <c:v>66.323921346534661</c:v>
                      </c:pt>
                      <c:pt idx="2607">
                        <c:v>66.288861841584136</c:v>
                      </c:pt>
                      <c:pt idx="2608">
                        <c:v>66.260729227722763</c:v>
                      </c:pt>
                      <c:pt idx="2609">
                        <c:v>66.247881900990095</c:v>
                      </c:pt>
                      <c:pt idx="2610">
                        <c:v>66.239278900990115</c:v>
                      </c:pt>
                      <c:pt idx="2611">
                        <c:v>66.236599980198037</c:v>
                      </c:pt>
                      <c:pt idx="2612">
                        <c:v>66.222540782178214</c:v>
                      </c:pt>
                      <c:pt idx="2613">
                        <c:v>66.192790108910884</c:v>
                      </c:pt>
                      <c:pt idx="2614">
                        <c:v>66.143790514851446</c:v>
                      </c:pt>
                      <c:pt idx="2615">
                        <c:v>66.078703316831692</c:v>
                      </c:pt>
                      <c:pt idx="2616">
                        <c:v>66.008272871287119</c:v>
                      </c:pt>
                      <c:pt idx="2617">
                        <c:v>65.943444504950477</c:v>
                      </c:pt>
                      <c:pt idx="2618">
                        <c:v>65.889988752475247</c:v>
                      </c:pt>
                      <c:pt idx="2619">
                        <c:v>65.85950200000002</c:v>
                      </c:pt>
                      <c:pt idx="2620">
                        <c:v>65.853580227722773</c:v>
                      </c:pt>
                      <c:pt idx="2621">
                        <c:v>65.86058460396039</c:v>
                      </c:pt>
                      <c:pt idx="2622">
                        <c:v>65.87599429702972</c:v>
                      </c:pt>
                      <c:pt idx="2623">
                        <c:v>65.893024524752477</c:v>
                      </c:pt>
                      <c:pt idx="2624">
                        <c:v>65.89588271287127</c:v>
                      </c:pt>
                      <c:pt idx="2625">
                        <c:v>65.884216910891098</c:v>
                      </c:pt>
                      <c:pt idx="2626">
                        <c:v>65.841134158415841</c:v>
                      </c:pt>
                      <c:pt idx="2627">
                        <c:v>65.783607168316848</c:v>
                      </c:pt>
                      <c:pt idx="2628">
                        <c:v>65.727434950495024</c:v>
                      </c:pt>
                      <c:pt idx="2629">
                        <c:v>65.698171326732663</c:v>
                      </c:pt>
                      <c:pt idx="2630">
                        <c:v>65.685862346534648</c:v>
                      </c:pt>
                      <c:pt idx="2631">
                        <c:v>65.694220247524768</c:v>
                      </c:pt>
                      <c:pt idx="2632">
                        <c:v>65.716208297029723</c:v>
                      </c:pt>
                      <c:pt idx="2633">
                        <c:v>65.741452326732656</c:v>
                      </c:pt>
                      <c:pt idx="2634">
                        <c:v>65.761418287128706</c:v>
                      </c:pt>
                      <c:pt idx="2635">
                        <c:v>65.772412772277249</c:v>
                      </c:pt>
                      <c:pt idx="2636">
                        <c:v>65.77271328712871</c:v>
                      </c:pt>
                      <c:pt idx="2637">
                        <c:v>65.771822198019791</c:v>
                      </c:pt>
                      <c:pt idx="2638">
                        <c:v>65.768852316831669</c:v>
                      </c:pt>
                      <c:pt idx="2639">
                        <c:v>65.768011039603977</c:v>
                      </c:pt>
                      <c:pt idx="2640">
                        <c:v>65.768279465346538</c:v>
                      </c:pt>
                      <c:pt idx="2641">
                        <c:v>65.774839970297009</c:v>
                      </c:pt>
                      <c:pt idx="2642">
                        <c:v>65.80200733663365</c:v>
                      </c:pt>
                      <c:pt idx="2643">
                        <c:v>65.837691712871262</c:v>
                      </c:pt>
                      <c:pt idx="2644">
                        <c:v>65.884437237623715</c:v>
                      </c:pt>
                      <c:pt idx="2645">
                        <c:v>65.944182514851491</c:v>
                      </c:pt>
                      <c:pt idx="2646">
                        <c:v>66.008890653465357</c:v>
                      </c:pt>
                      <c:pt idx="2647">
                        <c:v>66.063074415841569</c:v>
                      </c:pt>
                      <c:pt idx="2648">
                        <c:v>66.097348336633658</c:v>
                      </c:pt>
                      <c:pt idx="2649">
                        <c:v>66.114864465346514</c:v>
                      </c:pt>
                      <c:pt idx="2650">
                        <c:v>66.122614178217844</c:v>
                      </c:pt>
                      <c:pt idx="2651">
                        <c:v>66.12572639603961</c:v>
                      </c:pt>
                      <c:pt idx="2652">
                        <c:v>66.127787594059413</c:v>
                      </c:pt>
                      <c:pt idx="2653">
                        <c:v>66.146435198019788</c:v>
                      </c:pt>
                      <c:pt idx="2654">
                        <c:v>66.174758990099022</c:v>
                      </c:pt>
                      <c:pt idx="2655">
                        <c:v>66.220501207920833</c:v>
                      </c:pt>
                      <c:pt idx="2656">
                        <c:v>66.283298495049522</c:v>
                      </c:pt>
                      <c:pt idx="2657">
                        <c:v>66.34287732673269</c:v>
                      </c:pt>
                      <c:pt idx="2658">
                        <c:v>66.398176306930694</c:v>
                      </c:pt>
                      <c:pt idx="2659">
                        <c:v>66.446244524752487</c:v>
                      </c:pt>
                      <c:pt idx="2660">
                        <c:v>66.476095594059402</c:v>
                      </c:pt>
                      <c:pt idx="2661">
                        <c:v>66.500082138613863</c:v>
                      </c:pt>
                      <c:pt idx="2662">
                        <c:v>66.521132138613893</c:v>
                      </c:pt>
                      <c:pt idx="2663">
                        <c:v>66.545200366336644</c:v>
                      </c:pt>
                      <c:pt idx="2664">
                        <c:v>66.582337049504943</c:v>
                      </c:pt>
                      <c:pt idx="2665">
                        <c:v>66.633174207920788</c:v>
                      </c:pt>
                      <c:pt idx="2666">
                        <c:v>66.6836815148515</c:v>
                      </c:pt>
                      <c:pt idx="2667">
                        <c:v>66.746350128712862</c:v>
                      </c:pt>
                      <c:pt idx="2668">
                        <c:v>66.808095910891083</c:v>
                      </c:pt>
                      <c:pt idx="2669">
                        <c:v>66.867423881188117</c:v>
                      </c:pt>
                      <c:pt idx="2670">
                        <c:v>66.922808811881168</c:v>
                      </c:pt>
                      <c:pt idx="2671">
                        <c:v>66.958875039603939</c:v>
                      </c:pt>
                      <c:pt idx="2672">
                        <c:v>66.967980772277244</c:v>
                      </c:pt>
                      <c:pt idx="2673">
                        <c:v>66.955707316831706</c:v>
                      </c:pt>
                      <c:pt idx="2674">
                        <c:v>66.931341425742573</c:v>
                      </c:pt>
                      <c:pt idx="2675">
                        <c:v>66.916855603960386</c:v>
                      </c:pt>
                      <c:pt idx="2676">
                        <c:v>66.915716574257431</c:v>
                      </c:pt>
                      <c:pt idx="2677">
                        <c:v>66.923711792079189</c:v>
                      </c:pt>
                      <c:pt idx="2678">
                        <c:v>66.954484475247511</c:v>
                      </c:pt>
                      <c:pt idx="2679">
                        <c:v>67.01689565346534</c:v>
                      </c:pt>
                      <c:pt idx="2680">
                        <c:v>67.080631693069307</c:v>
                      </c:pt>
                      <c:pt idx="2681">
                        <c:v>67.141691118811906</c:v>
                      </c:pt>
                      <c:pt idx="2682">
                        <c:v>67.179377207920794</c:v>
                      </c:pt>
                      <c:pt idx="2683">
                        <c:v>67.197146336633708</c:v>
                      </c:pt>
                      <c:pt idx="2684">
                        <c:v>67.199136603960397</c:v>
                      </c:pt>
                      <c:pt idx="2685">
                        <c:v>67.198619534653474</c:v>
                      </c:pt>
                      <c:pt idx="2686">
                        <c:v>67.190308168316847</c:v>
                      </c:pt>
                      <c:pt idx="2687">
                        <c:v>67.185645900990068</c:v>
                      </c:pt>
                      <c:pt idx="2688">
                        <c:v>67.190726920792073</c:v>
                      </c:pt>
                      <c:pt idx="2689">
                        <c:v>67.223364722772288</c:v>
                      </c:pt>
                      <c:pt idx="2690">
                        <c:v>67.283062900990103</c:v>
                      </c:pt>
                      <c:pt idx="2691">
                        <c:v>67.351292801980236</c:v>
                      </c:pt>
                      <c:pt idx="2692">
                        <c:v>67.420527237623773</c:v>
                      </c:pt>
                      <c:pt idx="2693">
                        <c:v>67.477760079207911</c:v>
                      </c:pt>
                      <c:pt idx="2694">
                        <c:v>67.52133882178218</c:v>
                      </c:pt>
                      <c:pt idx="2695">
                        <c:v>67.541002405940588</c:v>
                      </c:pt>
                      <c:pt idx="2696">
                        <c:v>67.55063703960397</c:v>
                      </c:pt>
                      <c:pt idx="2697">
                        <c:v>67.556148782178198</c:v>
                      </c:pt>
                      <c:pt idx="2698">
                        <c:v>67.557388396039613</c:v>
                      </c:pt>
                      <c:pt idx="2699">
                        <c:v>67.564132099009882</c:v>
                      </c:pt>
                      <c:pt idx="2700">
                        <c:v>67.58049225742576</c:v>
                      </c:pt>
                      <c:pt idx="2701">
                        <c:v>67.610818297029724</c:v>
                      </c:pt>
                      <c:pt idx="2702">
                        <c:v>67.653197118811889</c:v>
                      </c:pt>
                      <c:pt idx="2703">
                        <c:v>67.707627574257415</c:v>
                      </c:pt>
                      <c:pt idx="2704">
                        <c:v>67.754342247524733</c:v>
                      </c:pt>
                      <c:pt idx="2705">
                        <c:v>67.796867871287105</c:v>
                      </c:pt>
                      <c:pt idx="2706">
                        <c:v>67.814267326732676</c:v>
                      </c:pt>
                      <c:pt idx="2707">
                        <c:v>67.833186366336633</c:v>
                      </c:pt>
                      <c:pt idx="2708">
                        <c:v>67.840832297029692</c:v>
                      </c:pt>
                      <c:pt idx="2709">
                        <c:v>67.841517336633629</c:v>
                      </c:pt>
                      <c:pt idx="2710">
                        <c:v>67.837499455445524</c:v>
                      </c:pt>
                      <c:pt idx="2711">
                        <c:v>67.83213862376239</c:v>
                      </c:pt>
                      <c:pt idx="2712">
                        <c:v>67.827260772277199</c:v>
                      </c:pt>
                      <c:pt idx="2713">
                        <c:v>67.832340336633692</c:v>
                      </c:pt>
                      <c:pt idx="2714">
                        <c:v>67.843181702970256</c:v>
                      </c:pt>
                      <c:pt idx="2715">
                        <c:v>67.856354841584164</c:v>
                      </c:pt>
                      <c:pt idx="2716">
                        <c:v>67.874521623762348</c:v>
                      </c:pt>
                      <c:pt idx="2717">
                        <c:v>67.898556722772312</c:v>
                      </c:pt>
                      <c:pt idx="2718">
                        <c:v>67.906506297029694</c:v>
                      </c:pt>
                      <c:pt idx="2719">
                        <c:v>67.902710683168337</c:v>
                      </c:pt>
                      <c:pt idx="2720">
                        <c:v>67.88417446534649</c:v>
                      </c:pt>
                      <c:pt idx="2721">
                        <c:v>67.858173801980186</c:v>
                      </c:pt>
                      <c:pt idx="2722">
                        <c:v>67.833353534653483</c:v>
                      </c:pt>
                      <c:pt idx="2723">
                        <c:v>67.808374277227728</c:v>
                      </c:pt>
                      <c:pt idx="2724">
                        <c:v>67.796943316831715</c:v>
                      </c:pt>
                      <c:pt idx="2725">
                        <c:v>67.796606663366333</c:v>
                      </c:pt>
                      <c:pt idx="2726">
                        <c:v>67.799876287128711</c:v>
                      </c:pt>
                      <c:pt idx="2727">
                        <c:v>67.808260465346535</c:v>
                      </c:pt>
                      <c:pt idx="2728">
                        <c:v>67.809690455445534</c:v>
                      </c:pt>
                      <c:pt idx="2729">
                        <c:v>67.809732633663359</c:v>
                      </c:pt>
                      <c:pt idx="2730">
                        <c:v>67.790361821782213</c:v>
                      </c:pt>
                      <c:pt idx="2731">
                        <c:v>67.736314425742563</c:v>
                      </c:pt>
                      <c:pt idx="2732">
                        <c:v>67.664673267326705</c:v>
                      </c:pt>
                      <c:pt idx="2733">
                        <c:v>67.590185128712875</c:v>
                      </c:pt>
                      <c:pt idx="2734">
                        <c:v>67.513184039603956</c:v>
                      </c:pt>
                      <c:pt idx="2735">
                        <c:v>67.447591267326729</c:v>
                      </c:pt>
                      <c:pt idx="2736">
                        <c:v>67.398269712871254</c:v>
                      </c:pt>
                      <c:pt idx="2737">
                        <c:v>67.376508613861404</c:v>
                      </c:pt>
                      <c:pt idx="2738">
                        <c:v>67.36086074257426</c:v>
                      </c:pt>
                      <c:pt idx="2739">
                        <c:v>67.356771821782161</c:v>
                      </c:pt>
                      <c:pt idx="2740">
                        <c:v>67.349919594059429</c:v>
                      </c:pt>
                      <c:pt idx="2741">
                        <c:v>67.34123124752476</c:v>
                      </c:pt>
                      <c:pt idx="2742">
                        <c:v>67.31188985148512</c:v>
                      </c:pt>
                      <c:pt idx="2743">
                        <c:v>67.262735524752486</c:v>
                      </c:pt>
                      <c:pt idx="2744">
                        <c:v>67.180895613861395</c:v>
                      </c:pt>
                      <c:pt idx="2745">
                        <c:v>67.102353504950514</c:v>
                      </c:pt>
                      <c:pt idx="2746">
                        <c:v>67.026563366336617</c:v>
                      </c:pt>
                      <c:pt idx="2747">
                        <c:v>66.956201158415809</c:v>
                      </c:pt>
                      <c:pt idx="2748">
                        <c:v>66.914556732673248</c:v>
                      </c:pt>
                      <c:pt idx="2749">
                        <c:v>66.881724217821798</c:v>
                      </c:pt>
                      <c:pt idx="2750">
                        <c:v>66.850538603960402</c:v>
                      </c:pt>
                      <c:pt idx="2751">
                        <c:v>66.823250039603963</c:v>
                      </c:pt>
                      <c:pt idx="2752">
                        <c:v>66.789316287128699</c:v>
                      </c:pt>
                      <c:pt idx="2753">
                        <c:v>66.734352722772257</c:v>
                      </c:pt>
                      <c:pt idx="2754">
                        <c:v>66.652461425742587</c:v>
                      </c:pt>
                      <c:pt idx="2755">
                        <c:v>66.551055752475264</c:v>
                      </c:pt>
                      <c:pt idx="2756">
                        <c:v>66.440877990099011</c:v>
                      </c:pt>
                      <c:pt idx="2757">
                        <c:v>66.346073663366326</c:v>
                      </c:pt>
                      <c:pt idx="2758">
                        <c:v>66.258971316831705</c:v>
                      </c:pt>
                      <c:pt idx="2759">
                        <c:v>66.194224792079211</c:v>
                      </c:pt>
                      <c:pt idx="2760">
                        <c:v>66.16559939603961</c:v>
                      </c:pt>
                      <c:pt idx="2761">
                        <c:v>66.157903009900991</c:v>
                      </c:pt>
                      <c:pt idx="2762">
                        <c:v>66.155306643564359</c:v>
                      </c:pt>
                      <c:pt idx="2763">
                        <c:v>66.154442821782141</c:v>
                      </c:pt>
                      <c:pt idx="2764">
                        <c:v>66.1436557821782</c:v>
                      </c:pt>
                      <c:pt idx="2765">
                        <c:v>66.107107712871297</c:v>
                      </c:pt>
                      <c:pt idx="2766">
                        <c:v>66.057817900990116</c:v>
                      </c:pt>
                      <c:pt idx="2767">
                        <c:v>66.001977693069307</c:v>
                      </c:pt>
                      <c:pt idx="2768">
                        <c:v>65.941618297029706</c:v>
                      </c:pt>
                      <c:pt idx="2769">
                        <c:v>65.895580930693086</c:v>
                      </c:pt>
                      <c:pt idx="2770">
                        <c:v>65.847697722772281</c:v>
                      </c:pt>
                      <c:pt idx="2771">
                        <c:v>65.834647891089077</c:v>
                      </c:pt>
                      <c:pt idx="2772">
                        <c:v>65.834638633663374</c:v>
                      </c:pt>
                      <c:pt idx="2773">
                        <c:v>65.838944999999995</c:v>
                      </c:pt>
                      <c:pt idx="2774">
                        <c:v>65.846947732673243</c:v>
                      </c:pt>
                      <c:pt idx="2775">
                        <c:v>65.854535623762402</c:v>
                      </c:pt>
                      <c:pt idx="2776">
                        <c:v>65.855119930693078</c:v>
                      </c:pt>
                      <c:pt idx="2777">
                        <c:v>65.85198238613863</c:v>
                      </c:pt>
                      <c:pt idx="2778">
                        <c:v>65.841704465346538</c:v>
                      </c:pt>
                      <c:pt idx="2779">
                        <c:v>65.831868960396037</c:v>
                      </c:pt>
                      <c:pt idx="2780">
                        <c:v>65.814982297029701</c:v>
                      </c:pt>
                      <c:pt idx="2781">
                        <c:v>65.799571811881151</c:v>
                      </c:pt>
                      <c:pt idx="2782">
                        <c:v>65.792031504950501</c:v>
                      </c:pt>
                      <c:pt idx="2783">
                        <c:v>65.793128623762371</c:v>
                      </c:pt>
                      <c:pt idx="2784">
                        <c:v>65.793288683168328</c:v>
                      </c:pt>
                      <c:pt idx="2785">
                        <c:v>65.799179633663343</c:v>
                      </c:pt>
                      <c:pt idx="2786">
                        <c:v>65.808664683168317</c:v>
                      </c:pt>
                      <c:pt idx="2787">
                        <c:v>65.817574940594071</c:v>
                      </c:pt>
                      <c:pt idx="2788">
                        <c:v>65.819247504950511</c:v>
                      </c:pt>
                      <c:pt idx="2789">
                        <c:v>65.815337732673257</c:v>
                      </c:pt>
                      <c:pt idx="2790">
                        <c:v>65.799737544554446</c:v>
                      </c:pt>
                      <c:pt idx="2791">
                        <c:v>65.784890574257432</c:v>
                      </c:pt>
                      <c:pt idx="2792">
                        <c:v>65.772531960396051</c:v>
                      </c:pt>
                      <c:pt idx="2793">
                        <c:v>65.769984475247512</c:v>
                      </c:pt>
                      <c:pt idx="2794">
                        <c:v>65.773070960396026</c:v>
                      </c:pt>
                      <c:pt idx="2795">
                        <c:v>65.789694564356438</c:v>
                      </c:pt>
                      <c:pt idx="2796">
                        <c:v>65.81773345544552</c:v>
                      </c:pt>
                      <c:pt idx="2797">
                        <c:v>65.838427089108933</c:v>
                      </c:pt>
                      <c:pt idx="2798">
                        <c:v>65.854778970297062</c:v>
                      </c:pt>
                      <c:pt idx="2799">
                        <c:v>65.8628244059406</c:v>
                      </c:pt>
                      <c:pt idx="2800">
                        <c:v>65.856757980198054</c:v>
                      </c:pt>
                      <c:pt idx="2801">
                        <c:v>65.843246564356434</c:v>
                      </c:pt>
                      <c:pt idx="2802">
                        <c:v>65.807670099009897</c:v>
                      </c:pt>
                      <c:pt idx="2803">
                        <c:v>65.749824980198042</c:v>
                      </c:pt>
                      <c:pt idx="2804">
                        <c:v>65.702944326732649</c:v>
                      </c:pt>
                      <c:pt idx="2805">
                        <c:v>65.674426584158425</c:v>
                      </c:pt>
                      <c:pt idx="2806">
                        <c:v>65.669353217821765</c:v>
                      </c:pt>
                      <c:pt idx="2807">
                        <c:v>65.673497732673269</c:v>
                      </c:pt>
                      <c:pt idx="2808">
                        <c:v>65.687911089108923</c:v>
                      </c:pt>
                      <c:pt idx="2809">
                        <c:v>65.711692811881178</c:v>
                      </c:pt>
                      <c:pt idx="2810">
                        <c:v>65.731934356435673</c:v>
                      </c:pt>
                      <c:pt idx="2811">
                        <c:v>65.756757742574266</c:v>
                      </c:pt>
                      <c:pt idx="2812">
                        <c:v>65.76727998019804</c:v>
                      </c:pt>
                      <c:pt idx="2813">
                        <c:v>65.771049495049496</c:v>
                      </c:pt>
                      <c:pt idx="2814">
                        <c:v>65.769419207920748</c:v>
                      </c:pt>
                      <c:pt idx="2815">
                        <c:v>65.762489257425756</c:v>
                      </c:pt>
                      <c:pt idx="2816">
                        <c:v>65.751943821782163</c:v>
                      </c:pt>
                      <c:pt idx="2817">
                        <c:v>65.743216336633637</c:v>
                      </c:pt>
                      <c:pt idx="2818">
                        <c:v>65.741851643564374</c:v>
                      </c:pt>
                      <c:pt idx="2819">
                        <c:v>65.747383326732674</c:v>
                      </c:pt>
                      <c:pt idx="2820">
                        <c:v>65.764076019801976</c:v>
                      </c:pt>
                      <c:pt idx="2821">
                        <c:v>65.809850891089141</c:v>
                      </c:pt>
                      <c:pt idx="2822">
                        <c:v>65.858622069306946</c:v>
                      </c:pt>
                      <c:pt idx="2823">
                        <c:v>65.909192881188133</c:v>
                      </c:pt>
                      <c:pt idx="2824">
                        <c:v>65.940919217821758</c:v>
                      </c:pt>
                      <c:pt idx="2825">
                        <c:v>65.953867811881196</c:v>
                      </c:pt>
                      <c:pt idx="2826">
                        <c:v>65.957305792079211</c:v>
                      </c:pt>
                      <c:pt idx="2827">
                        <c:v>65.958540118811854</c:v>
                      </c:pt>
                      <c:pt idx="2828">
                        <c:v>65.956187663366336</c:v>
                      </c:pt>
                      <c:pt idx="2829">
                        <c:v>65.955076871287133</c:v>
                      </c:pt>
                      <c:pt idx="2830">
                        <c:v>65.955151138613843</c:v>
                      </c:pt>
                      <c:pt idx="2831">
                        <c:v>65.963032871287098</c:v>
                      </c:pt>
                      <c:pt idx="2832">
                        <c:v>65.99361764356432</c:v>
                      </c:pt>
                      <c:pt idx="2833">
                        <c:v>66.023512138613867</c:v>
                      </c:pt>
                      <c:pt idx="2834">
                        <c:v>66.043220188118795</c:v>
                      </c:pt>
                      <c:pt idx="2835">
                        <c:v>66.055236782178184</c:v>
                      </c:pt>
                      <c:pt idx="2836">
                        <c:v>66.054647435643574</c:v>
                      </c:pt>
                      <c:pt idx="2837">
                        <c:v>66.051887574257435</c:v>
                      </c:pt>
                      <c:pt idx="2838">
                        <c:v>66.041829465346538</c:v>
                      </c:pt>
                      <c:pt idx="2839">
                        <c:v>66.029962871287154</c:v>
                      </c:pt>
                      <c:pt idx="2840">
                        <c:v>66.010779980198038</c:v>
                      </c:pt>
                      <c:pt idx="2841">
                        <c:v>65.994824009900967</c:v>
                      </c:pt>
                      <c:pt idx="2842">
                        <c:v>65.982025316831681</c:v>
                      </c:pt>
                      <c:pt idx="2843">
                        <c:v>65.979032247524756</c:v>
                      </c:pt>
                      <c:pt idx="2844">
                        <c:v>65.979353217821782</c:v>
                      </c:pt>
                      <c:pt idx="2845">
                        <c:v>65.981475613861377</c:v>
                      </c:pt>
                      <c:pt idx="2846">
                        <c:v>65.982247396039639</c:v>
                      </c:pt>
                      <c:pt idx="2847">
                        <c:v>65.978442524752481</c:v>
                      </c:pt>
                      <c:pt idx="2848">
                        <c:v>65.944161435643579</c:v>
                      </c:pt>
                      <c:pt idx="2849">
                        <c:v>65.875212465346536</c:v>
                      </c:pt>
                      <c:pt idx="2850">
                        <c:v>65.782703752475228</c:v>
                      </c:pt>
                      <c:pt idx="2851">
                        <c:v>65.694714247524757</c:v>
                      </c:pt>
                      <c:pt idx="2852">
                        <c:v>65.605532396039621</c:v>
                      </c:pt>
                      <c:pt idx="2853">
                        <c:v>65.525962366336628</c:v>
                      </c:pt>
                      <c:pt idx="2854">
                        <c:v>65.464503841584161</c:v>
                      </c:pt>
                      <c:pt idx="2855">
                        <c:v>65.425949247524741</c:v>
                      </c:pt>
                      <c:pt idx="2856">
                        <c:v>65.420032168316851</c:v>
                      </c:pt>
                      <c:pt idx="2857">
                        <c:v>65.425053504950498</c:v>
                      </c:pt>
                      <c:pt idx="2858">
                        <c:v>65.441645683168318</c:v>
                      </c:pt>
                      <c:pt idx="2859">
                        <c:v>65.468985079207926</c:v>
                      </c:pt>
                      <c:pt idx="2860">
                        <c:v>65.471475910891087</c:v>
                      </c:pt>
                      <c:pt idx="2861">
                        <c:v>65.459949950495073</c:v>
                      </c:pt>
                      <c:pt idx="2862">
                        <c:v>65.433540346534656</c:v>
                      </c:pt>
                      <c:pt idx="2863">
                        <c:v>65.40523305940593</c:v>
                      </c:pt>
                      <c:pt idx="2864">
                        <c:v>65.37905319801979</c:v>
                      </c:pt>
                      <c:pt idx="2865">
                        <c:v>65.371912653465344</c:v>
                      </c:pt>
                      <c:pt idx="2866">
                        <c:v>65.3729202178218</c:v>
                      </c:pt>
                      <c:pt idx="2867">
                        <c:v>65.377037059405922</c:v>
                      </c:pt>
                      <c:pt idx="2868">
                        <c:v>65.3845078811881</c:v>
                      </c:pt>
                      <c:pt idx="2869">
                        <c:v>65.389699396039617</c:v>
                      </c:pt>
                      <c:pt idx="2870">
                        <c:v>65.392173861386155</c:v>
                      </c:pt>
                      <c:pt idx="2871">
                        <c:v>65.396497227722762</c:v>
                      </c:pt>
                      <c:pt idx="2872">
                        <c:v>65.40964386138613</c:v>
                      </c:pt>
                      <c:pt idx="2873">
                        <c:v>65.428141118811908</c:v>
                      </c:pt>
                      <c:pt idx="2874">
                        <c:v>65.448438207920788</c:v>
                      </c:pt>
                      <c:pt idx="2875">
                        <c:v>65.475236495049487</c:v>
                      </c:pt>
                      <c:pt idx="2876">
                        <c:v>65.486519069306922</c:v>
                      </c:pt>
                      <c:pt idx="2877">
                        <c:v>65.500306178217812</c:v>
                      </c:pt>
                      <c:pt idx="2878">
                        <c:v>65.51486017821783</c:v>
                      </c:pt>
                      <c:pt idx="2879">
                        <c:v>65.533967465346521</c:v>
                      </c:pt>
                      <c:pt idx="2880">
                        <c:v>65.561603316831707</c:v>
                      </c:pt>
                      <c:pt idx="2881">
                        <c:v>65.602954623762386</c:v>
                      </c:pt>
                      <c:pt idx="2882">
                        <c:v>65.657352227722782</c:v>
                      </c:pt>
                      <c:pt idx="2883">
                        <c:v>65.712869089108906</c:v>
                      </c:pt>
                      <c:pt idx="2884">
                        <c:v>65.751408396039594</c:v>
                      </c:pt>
                      <c:pt idx="2885">
                        <c:v>65.774113871287099</c:v>
                      </c:pt>
                      <c:pt idx="2886">
                        <c:v>65.783743267326713</c:v>
                      </c:pt>
                      <c:pt idx="2887">
                        <c:v>65.783131227722819</c:v>
                      </c:pt>
                      <c:pt idx="2888">
                        <c:v>65.779834683168303</c:v>
                      </c:pt>
                      <c:pt idx="2889">
                        <c:v>65.780656722772264</c:v>
                      </c:pt>
                      <c:pt idx="2890">
                        <c:v>65.790375940594075</c:v>
                      </c:pt>
                      <c:pt idx="2891">
                        <c:v>65.84261601980198</c:v>
                      </c:pt>
                      <c:pt idx="2892">
                        <c:v>65.923806801980206</c:v>
                      </c:pt>
                      <c:pt idx="2893">
                        <c:v>66.012890891089143</c:v>
                      </c:pt>
                      <c:pt idx="2894">
                        <c:v>66.107265198019817</c:v>
                      </c:pt>
                      <c:pt idx="2895">
                        <c:v>66.171341465346501</c:v>
                      </c:pt>
                      <c:pt idx="2896">
                        <c:v>66.199860198019806</c:v>
                      </c:pt>
                      <c:pt idx="2897">
                        <c:v>66.201398366336662</c:v>
                      </c:pt>
                      <c:pt idx="2898">
                        <c:v>66.181972603960361</c:v>
                      </c:pt>
                      <c:pt idx="2899">
                        <c:v>66.148686366336634</c:v>
                      </c:pt>
                      <c:pt idx="2900">
                        <c:v>66.088739148514833</c:v>
                      </c:pt>
                      <c:pt idx="2901">
                        <c:v>66.038005168316829</c:v>
                      </c:pt>
                      <c:pt idx="2902">
                        <c:v>65.994982287128693</c:v>
                      </c:pt>
                      <c:pt idx="2903">
                        <c:v>65.968531415841582</c:v>
                      </c:pt>
                      <c:pt idx="2904">
                        <c:v>65.943317950495071</c:v>
                      </c:pt>
                      <c:pt idx="2905">
                        <c:v>65.888421841584162</c:v>
                      </c:pt>
                      <c:pt idx="2906">
                        <c:v>65.798705267326739</c:v>
                      </c:pt>
                      <c:pt idx="2907">
                        <c:v>65.708047574257407</c:v>
                      </c:pt>
                      <c:pt idx="2908">
                        <c:v>65.604976811881173</c:v>
                      </c:pt>
                      <c:pt idx="2909">
                        <c:v>65.50497076237626</c:v>
                      </c:pt>
                      <c:pt idx="2910">
                        <c:v>65.42813656435645</c:v>
                      </c:pt>
                      <c:pt idx="2911">
                        <c:v>65.382854049504957</c:v>
                      </c:pt>
                      <c:pt idx="2912">
                        <c:v>65.369324574257405</c:v>
                      </c:pt>
                      <c:pt idx="2913">
                        <c:v>65.368152841584148</c:v>
                      </c:pt>
                      <c:pt idx="2914">
                        <c:v>65.369039465346532</c:v>
                      </c:pt>
                      <c:pt idx="2915">
                        <c:v>65.365222039603964</c:v>
                      </c:pt>
                      <c:pt idx="2916">
                        <c:v>65.33326521782179</c:v>
                      </c:pt>
                      <c:pt idx="2917">
                        <c:v>65.291755495049486</c:v>
                      </c:pt>
                      <c:pt idx="2918">
                        <c:v>65.234664089108918</c:v>
                      </c:pt>
                      <c:pt idx="2919">
                        <c:v>65.182824722772224</c:v>
                      </c:pt>
                      <c:pt idx="2920">
                        <c:v>65.113513108910894</c:v>
                      </c:pt>
                      <c:pt idx="2921">
                        <c:v>65.039605544554476</c:v>
                      </c:pt>
                      <c:pt idx="2922">
                        <c:v>64.956449861386119</c:v>
                      </c:pt>
                      <c:pt idx="2923">
                        <c:v>64.886345514851484</c:v>
                      </c:pt>
                      <c:pt idx="2924">
                        <c:v>64.822388306930691</c:v>
                      </c:pt>
                      <c:pt idx="2925">
                        <c:v>64.77688482178219</c:v>
                      </c:pt>
                      <c:pt idx="2926">
                        <c:v>64.763064811881208</c:v>
                      </c:pt>
                      <c:pt idx="2927">
                        <c:v>64.77146041584156</c:v>
                      </c:pt>
                      <c:pt idx="2928">
                        <c:v>64.796364029702943</c:v>
                      </c:pt>
                      <c:pt idx="2929">
                        <c:v>64.858893306930668</c:v>
                      </c:pt>
                      <c:pt idx="2930">
                        <c:v>64.918446871287102</c:v>
                      </c:pt>
                      <c:pt idx="2931">
                        <c:v>64.972093019801989</c:v>
                      </c:pt>
                      <c:pt idx="2932">
                        <c:v>65.021034920792076</c:v>
                      </c:pt>
                      <c:pt idx="2933">
                        <c:v>65.075256841584149</c:v>
                      </c:pt>
                      <c:pt idx="2934">
                        <c:v>65.116433534653453</c:v>
                      </c:pt>
                      <c:pt idx="2935">
                        <c:v>65.142364029702975</c:v>
                      </c:pt>
                      <c:pt idx="2936">
                        <c:v>65.173381257425774</c:v>
                      </c:pt>
                      <c:pt idx="2937">
                        <c:v>65.217698821782179</c:v>
                      </c:pt>
                      <c:pt idx="2938">
                        <c:v>65.275407702970313</c:v>
                      </c:pt>
                      <c:pt idx="2939">
                        <c:v>65.342082801980226</c:v>
                      </c:pt>
                      <c:pt idx="2940">
                        <c:v>65.410759346534675</c:v>
                      </c:pt>
                      <c:pt idx="2941">
                        <c:v>65.482892376237601</c:v>
                      </c:pt>
                      <c:pt idx="2942">
                        <c:v>65.54469536633664</c:v>
                      </c:pt>
                      <c:pt idx="2943">
                        <c:v>65.605050653465369</c:v>
                      </c:pt>
                      <c:pt idx="2944">
                        <c:v>65.650266712871286</c:v>
                      </c:pt>
                      <c:pt idx="2945">
                        <c:v>65.683740415841555</c:v>
                      </c:pt>
                      <c:pt idx="2946">
                        <c:v>65.712543495049488</c:v>
                      </c:pt>
                      <c:pt idx="2947">
                        <c:v>65.741363801980199</c:v>
                      </c:pt>
                      <c:pt idx="2948">
                        <c:v>65.773696960396038</c:v>
                      </c:pt>
                      <c:pt idx="2949">
                        <c:v>65.815766960396047</c:v>
                      </c:pt>
                      <c:pt idx="2950">
                        <c:v>65.844005277227737</c:v>
                      </c:pt>
                      <c:pt idx="2951">
                        <c:v>65.891249178217834</c:v>
                      </c:pt>
                      <c:pt idx="2952">
                        <c:v>65.914759910891092</c:v>
                      </c:pt>
                      <c:pt idx="2953">
                        <c:v>65.931979574257426</c:v>
                      </c:pt>
                      <c:pt idx="2954">
                        <c:v>65.934454623762377</c:v>
                      </c:pt>
                      <c:pt idx="2955">
                        <c:v>65.925982019801964</c:v>
                      </c:pt>
                      <c:pt idx="2956">
                        <c:v>65.902416356435637</c:v>
                      </c:pt>
                      <c:pt idx="2957">
                        <c:v>65.869594207920784</c:v>
                      </c:pt>
                      <c:pt idx="2958">
                        <c:v>65.839827227722736</c:v>
                      </c:pt>
                      <c:pt idx="2959">
                        <c:v>65.826004108910894</c:v>
                      </c:pt>
                      <c:pt idx="2960">
                        <c:v>65.810634178217825</c:v>
                      </c:pt>
                      <c:pt idx="2961">
                        <c:v>65.811428415841576</c:v>
                      </c:pt>
                      <c:pt idx="2962">
                        <c:v>65.818257693069313</c:v>
                      </c:pt>
                      <c:pt idx="2963">
                        <c:v>65.837239960396047</c:v>
                      </c:pt>
                      <c:pt idx="2964">
                        <c:v>65.872616910891097</c:v>
                      </c:pt>
                      <c:pt idx="2965">
                        <c:v>65.909951158415851</c:v>
                      </c:pt>
                      <c:pt idx="2966">
                        <c:v>65.94263312871287</c:v>
                      </c:pt>
                      <c:pt idx="2967">
                        <c:v>65.977608435643575</c:v>
                      </c:pt>
                      <c:pt idx="2968">
                        <c:v>66.025021801980188</c:v>
                      </c:pt>
                      <c:pt idx="2969">
                        <c:v>66.073680405940607</c:v>
                      </c:pt>
                      <c:pt idx="2970">
                        <c:v>66.131213069306938</c:v>
                      </c:pt>
                      <c:pt idx="2971">
                        <c:v>66.169725366336621</c:v>
                      </c:pt>
                      <c:pt idx="2972">
                        <c:v>66.209326198019781</c:v>
                      </c:pt>
                      <c:pt idx="2973">
                        <c:v>66.255494544554452</c:v>
                      </c:pt>
                      <c:pt idx="2974">
                        <c:v>66.289349099009939</c:v>
                      </c:pt>
                      <c:pt idx="2975">
                        <c:v>66.320384089108941</c:v>
                      </c:pt>
                      <c:pt idx="2976">
                        <c:v>66.360763168316851</c:v>
                      </c:pt>
                      <c:pt idx="2977">
                        <c:v>66.395628693069312</c:v>
                      </c:pt>
                      <c:pt idx="2978">
                        <c:v>66.429384940594105</c:v>
                      </c:pt>
                      <c:pt idx="2979">
                        <c:v>66.464680188118805</c:v>
                      </c:pt>
                      <c:pt idx="2980">
                        <c:v>66.500149495049556</c:v>
                      </c:pt>
                      <c:pt idx="2981">
                        <c:v>66.546546930693069</c:v>
                      </c:pt>
                      <c:pt idx="2982">
                        <c:v>66.605748940594069</c:v>
                      </c:pt>
                      <c:pt idx="2983">
                        <c:v>66.67159409900988</c:v>
                      </c:pt>
                      <c:pt idx="2984">
                        <c:v>66.747205643564371</c:v>
                      </c:pt>
                      <c:pt idx="2985">
                        <c:v>66.828048475247513</c:v>
                      </c:pt>
                      <c:pt idx="2986">
                        <c:v>66.914653742574274</c:v>
                      </c:pt>
                      <c:pt idx="2987">
                        <c:v>67.002509485148508</c:v>
                      </c:pt>
                      <c:pt idx="2988">
                        <c:v>67.080212118811886</c:v>
                      </c:pt>
                      <c:pt idx="2989">
                        <c:v>67.158991821782195</c:v>
                      </c:pt>
                      <c:pt idx="2990">
                        <c:v>67.228171594059418</c:v>
                      </c:pt>
                      <c:pt idx="2991">
                        <c:v>67.291338257425735</c:v>
                      </c:pt>
                      <c:pt idx="2992">
                        <c:v>67.34174204950493</c:v>
                      </c:pt>
                      <c:pt idx="2993">
                        <c:v>67.390130168316801</c:v>
                      </c:pt>
                      <c:pt idx="2994">
                        <c:v>67.432224029702979</c:v>
                      </c:pt>
                      <c:pt idx="2995">
                        <c:v>67.470898534653472</c:v>
                      </c:pt>
                      <c:pt idx="2996">
                        <c:v>67.513527316831684</c:v>
                      </c:pt>
                      <c:pt idx="2997">
                        <c:v>67.55916241584157</c:v>
                      </c:pt>
                      <c:pt idx="2998">
                        <c:v>67.60325411881189</c:v>
                      </c:pt>
                      <c:pt idx="2999">
                        <c:v>67.650327970297056</c:v>
                      </c:pt>
                      <c:pt idx="3000">
                        <c:v>67.70313369306929</c:v>
                      </c:pt>
                      <c:pt idx="3001">
                        <c:v>67.752835683168314</c:v>
                      </c:pt>
                      <c:pt idx="3002">
                        <c:v>67.796527475247515</c:v>
                      </c:pt>
                      <c:pt idx="3003">
                        <c:v>67.832141960396072</c:v>
                      </c:pt>
                      <c:pt idx="3004">
                        <c:v>67.856737534653462</c:v>
                      </c:pt>
                      <c:pt idx="3005">
                        <c:v>67.875672425742607</c:v>
                      </c:pt>
                      <c:pt idx="3006">
                        <c:v>67.900330207920803</c:v>
                      </c:pt>
                      <c:pt idx="3007">
                        <c:v>67.918829693069313</c:v>
                      </c:pt>
                      <c:pt idx="3008">
                        <c:v>67.944000029702991</c:v>
                      </c:pt>
                      <c:pt idx="3009">
                        <c:v>67.985046158415855</c:v>
                      </c:pt>
                      <c:pt idx="3010">
                        <c:v>68.012146445544545</c:v>
                      </c:pt>
                      <c:pt idx="3011">
                        <c:v>68.023501198019801</c:v>
                      </c:pt>
                      <c:pt idx="3012">
                        <c:v>68.040156188118772</c:v>
                      </c:pt>
                      <c:pt idx="3013">
                        <c:v>68.045590386138599</c:v>
                      </c:pt>
                      <c:pt idx="3014">
                        <c:v>68.046511356435644</c:v>
                      </c:pt>
                      <c:pt idx="3015">
                        <c:v>68.046400900990108</c:v>
                      </c:pt>
                      <c:pt idx="3016">
                        <c:v>68.04331359405937</c:v>
                      </c:pt>
                      <c:pt idx="3017">
                        <c:v>68.040673594059413</c:v>
                      </c:pt>
                      <c:pt idx="3018">
                        <c:v>68.030936950495018</c:v>
                      </c:pt>
                      <c:pt idx="3019">
                        <c:v>68.007910029702998</c:v>
                      </c:pt>
                      <c:pt idx="3020">
                        <c:v>67.988249891089083</c:v>
                      </c:pt>
                      <c:pt idx="3021">
                        <c:v>67.966806881188106</c:v>
                      </c:pt>
                      <c:pt idx="3022">
                        <c:v>67.934253227722778</c:v>
                      </c:pt>
                      <c:pt idx="3023">
                        <c:v>67.91206566336632</c:v>
                      </c:pt>
                      <c:pt idx="3024">
                        <c:v>67.875413405940577</c:v>
                      </c:pt>
                      <c:pt idx="3025">
                        <c:v>67.849301920792058</c:v>
                      </c:pt>
                      <c:pt idx="3026">
                        <c:v>67.810544237623731</c:v>
                      </c:pt>
                      <c:pt idx="3027">
                        <c:v>67.764072891089086</c:v>
                      </c:pt>
                      <c:pt idx="3028">
                        <c:v>67.714484643564347</c:v>
                      </c:pt>
                      <c:pt idx="3029">
                        <c:v>67.663107257425736</c:v>
                      </c:pt>
                      <c:pt idx="3030">
                        <c:v>67.600942663366325</c:v>
                      </c:pt>
                      <c:pt idx="3031">
                        <c:v>67.526259346534616</c:v>
                      </c:pt>
                      <c:pt idx="3032">
                        <c:v>67.447483891089092</c:v>
                      </c:pt>
                      <c:pt idx="3033">
                        <c:v>67.389534455445556</c:v>
                      </c:pt>
                      <c:pt idx="3034">
                        <c:v>67.345911603960388</c:v>
                      </c:pt>
                      <c:pt idx="3035">
                        <c:v>67.330404584158387</c:v>
                      </c:pt>
                      <c:pt idx="3036">
                        <c:v>67.32617965346536</c:v>
                      </c:pt>
                      <c:pt idx="3037">
                        <c:v>67.317127980198023</c:v>
                      </c:pt>
                      <c:pt idx="3038">
                        <c:v>67.296932564356439</c:v>
                      </c:pt>
                      <c:pt idx="3039">
                        <c:v>67.277584980198014</c:v>
                      </c:pt>
                      <c:pt idx="3040">
                        <c:v>67.255457544554446</c:v>
                      </c:pt>
                      <c:pt idx="3041">
                        <c:v>67.224918425742544</c:v>
                      </c:pt>
                      <c:pt idx="3042">
                        <c:v>67.19588595049504</c:v>
                      </c:pt>
                      <c:pt idx="3043">
                        <c:v>67.185713019801938</c:v>
                      </c:pt>
                      <c:pt idx="3044">
                        <c:v>67.183160455445517</c:v>
                      </c:pt>
                      <c:pt idx="3045">
                        <c:v>67.184745732673235</c:v>
                      </c:pt>
                      <c:pt idx="3046">
                        <c:v>67.185850039603963</c:v>
                      </c:pt>
                      <c:pt idx="3047">
                        <c:v>67.19308715841585</c:v>
                      </c:pt>
                      <c:pt idx="3048">
                        <c:v>67.199774900990136</c:v>
                      </c:pt>
                      <c:pt idx="3049">
                        <c:v>67.206142306930687</c:v>
                      </c:pt>
                      <c:pt idx="3050">
                        <c:v>67.20962911881189</c:v>
                      </c:pt>
                      <c:pt idx="3051">
                        <c:v>67.209945346534624</c:v>
                      </c:pt>
                      <c:pt idx="3052">
                        <c:v>67.212710584158444</c:v>
                      </c:pt>
                      <c:pt idx="3053">
                        <c:v>67.217093188118866</c:v>
                      </c:pt>
                      <c:pt idx="3054">
                        <c:v>67.221397099009863</c:v>
                      </c:pt>
                      <c:pt idx="3055">
                        <c:v>67.236060287128723</c:v>
                      </c:pt>
                      <c:pt idx="3056">
                        <c:v>67.259540930693049</c:v>
                      </c:pt>
                      <c:pt idx="3057">
                        <c:v>67.278493306930685</c:v>
                      </c:pt>
                      <c:pt idx="3058">
                        <c:v>67.293397346534661</c:v>
                      </c:pt>
                      <c:pt idx="3059">
                        <c:v>67.312941485148528</c:v>
                      </c:pt>
                      <c:pt idx="3060">
                        <c:v>67.326638683168298</c:v>
                      </c:pt>
                      <c:pt idx="3061">
                        <c:v>67.33058018811883</c:v>
                      </c:pt>
                      <c:pt idx="3062">
                        <c:v>67.328410475247495</c:v>
                      </c:pt>
                      <c:pt idx="3063">
                        <c:v>67.324477574257443</c:v>
                      </c:pt>
                      <c:pt idx="3064">
                        <c:v>67.305726841584146</c:v>
                      </c:pt>
                      <c:pt idx="3065">
                        <c:v>67.290946297029706</c:v>
                      </c:pt>
                      <c:pt idx="3066">
                        <c:v>67.27832630693068</c:v>
                      </c:pt>
                      <c:pt idx="3067">
                        <c:v>67.271950069306925</c:v>
                      </c:pt>
                      <c:pt idx="3068">
                        <c:v>67.265660534653492</c:v>
                      </c:pt>
                      <c:pt idx="3069">
                        <c:v>67.263599910891074</c:v>
                      </c:pt>
                      <c:pt idx="3070">
                        <c:v>67.262088871287148</c:v>
                      </c:pt>
                      <c:pt idx="3071">
                        <c:v>67.262628306930694</c:v>
                      </c:pt>
                      <c:pt idx="3072">
                        <c:v>67.261802772277235</c:v>
                      </c:pt>
                      <c:pt idx="3073">
                        <c:v>67.258213405940609</c:v>
                      </c:pt>
                      <c:pt idx="3074">
                        <c:v>67.235435920792057</c:v>
                      </c:pt>
                      <c:pt idx="3075">
                        <c:v>67.178493059405966</c:v>
                      </c:pt>
                      <c:pt idx="3076">
                        <c:v>67.102632336633675</c:v>
                      </c:pt>
                      <c:pt idx="3077">
                        <c:v>67.00414441584158</c:v>
                      </c:pt>
                      <c:pt idx="3078">
                        <c:v>66.893795475247543</c:v>
                      </c:pt>
                      <c:pt idx="3079">
                        <c:v>66.786158366336608</c:v>
                      </c:pt>
                      <c:pt idx="3080">
                        <c:v>66.67794332673266</c:v>
                      </c:pt>
                      <c:pt idx="3081">
                        <c:v>66.595354405940597</c:v>
                      </c:pt>
                      <c:pt idx="3082">
                        <c:v>66.521196188118836</c:v>
                      </c:pt>
                      <c:pt idx="3083">
                        <c:v>66.464386851485131</c:v>
                      </c:pt>
                      <c:pt idx="3084">
                        <c:v>66.415066990098993</c:v>
                      </c:pt>
                      <c:pt idx="3085">
                        <c:v>66.375827841584169</c:v>
                      </c:pt>
                      <c:pt idx="3086">
                        <c:v>66.315395742574268</c:v>
                      </c:pt>
                      <c:pt idx="3087">
                        <c:v>66.250040900990072</c:v>
                      </c:pt>
                      <c:pt idx="3088">
                        <c:v>66.184952900990083</c:v>
                      </c:pt>
                      <c:pt idx="3089">
                        <c:v>66.141693079207911</c:v>
                      </c:pt>
                      <c:pt idx="3090">
                        <c:v>66.09152810891085</c:v>
                      </c:pt>
                      <c:pt idx="3091">
                        <c:v>66.067014405940583</c:v>
                      </c:pt>
                      <c:pt idx="3092">
                        <c:v>66.047088940594065</c:v>
                      </c:pt>
                      <c:pt idx="3093">
                        <c:v>66.038048534653456</c:v>
                      </c:pt>
                      <c:pt idx="3094">
                        <c:v>66.037453227722779</c:v>
                      </c:pt>
                      <c:pt idx="3095">
                        <c:v>66.039424881188097</c:v>
                      </c:pt>
                      <c:pt idx="3096">
                        <c:v>66.039260792079219</c:v>
                      </c:pt>
                      <c:pt idx="3097">
                        <c:v>66.039627148514839</c:v>
                      </c:pt>
                      <c:pt idx="3098">
                        <c:v>66.039174465346534</c:v>
                      </c:pt>
                      <c:pt idx="3099">
                        <c:v>66.041715118811879</c:v>
                      </c:pt>
                      <c:pt idx="3100">
                        <c:v>66.043956752475239</c:v>
                      </c:pt>
                      <c:pt idx="3101">
                        <c:v>66.048577267326749</c:v>
                      </c:pt>
                      <c:pt idx="3102">
                        <c:v>66.061266138613874</c:v>
                      </c:pt>
                      <c:pt idx="3103">
                        <c:v>66.081731999999988</c:v>
                      </c:pt>
                      <c:pt idx="3104">
                        <c:v>66.113747306930676</c:v>
                      </c:pt>
                      <c:pt idx="3105">
                        <c:v>66.161755069306892</c:v>
                      </c:pt>
                      <c:pt idx="3106">
                        <c:v>66.224184851485163</c:v>
                      </c:pt>
                      <c:pt idx="3107">
                        <c:v>66.302790059405922</c:v>
                      </c:pt>
                      <c:pt idx="3108">
                        <c:v>66.376591405940616</c:v>
                      </c:pt>
                      <c:pt idx="3109">
                        <c:v>66.428398277227728</c:v>
                      </c:pt>
                      <c:pt idx="3110">
                        <c:v>66.475989732673256</c:v>
                      </c:pt>
                      <c:pt idx="3111">
                        <c:v>66.508728306930678</c:v>
                      </c:pt>
                      <c:pt idx="3112">
                        <c:v>66.536605346534628</c:v>
                      </c:pt>
                      <c:pt idx="3113">
                        <c:v>66.547085207920787</c:v>
                      </c:pt>
                      <c:pt idx="3114">
                        <c:v>66.551311643564361</c:v>
                      </c:pt>
                      <c:pt idx="3115">
                        <c:v>66.566975376237622</c:v>
                      </c:pt>
                      <c:pt idx="3116">
                        <c:v>66.616825900990094</c:v>
                      </c:pt>
                      <c:pt idx="3117">
                        <c:v>66.683776821782175</c:v>
                      </c:pt>
                      <c:pt idx="3118">
                        <c:v>66.778863603960389</c:v>
                      </c:pt>
                      <c:pt idx="3119">
                        <c:v>66.867016326732653</c:v>
                      </c:pt>
                      <c:pt idx="3120">
                        <c:v>66.937915940594053</c:v>
                      </c:pt>
                      <c:pt idx="3121">
                        <c:v>66.997069594059383</c:v>
                      </c:pt>
                      <c:pt idx="3122">
                        <c:v>67.030099702970276</c:v>
                      </c:pt>
                      <c:pt idx="3123">
                        <c:v>67.03861901980197</c:v>
                      </c:pt>
                      <c:pt idx="3124">
                        <c:v>67.051614019801988</c:v>
                      </c:pt>
                      <c:pt idx="3125">
                        <c:v>67.07047373267325</c:v>
                      </c:pt>
                      <c:pt idx="3126">
                        <c:v>67.092917356435649</c:v>
                      </c:pt>
                      <c:pt idx="3127">
                        <c:v>67.132401099009897</c:v>
                      </c:pt>
                      <c:pt idx="3128">
                        <c:v>67.186080613861407</c:v>
                      </c:pt>
                      <c:pt idx="3129">
                        <c:v>67.256773346534644</c:v>
                      </c:pt>
                      <c:pt idx="3130">
                        <c:v>67.30590902970296</c:v>
                      </c:pt>
                      <c:pt idx="3131">
                        <c:v>67.354488861386159</c:v>
                      </c:pt>
                      <c:pt idx="3132">
                        <c:v>67.399408811881159</c:v>
                      </c:pt>
                      <c:pt idx="3133">
                        <c:v>67.444331475247537</c:v>
                      </c:pt>
                      <c:pt idx="3134">
                        <c:v>67.471741564356421</c:v>
                      </c:pt>
                      <c:pt idx="3135">
                        <c:v>67.509056376237638</c:v>
                      </c:pt>
                      <c:pt idx="3136">
                        <c:v>67.54247213861386</c:v>
                      </c:pt>
                      <c:pt idx="3137">
                        <c:v>67.594141950495043</c:v>
                      </c:pt>
                      <c:pt idx="3138">
                        <c:v>67.645902504950485</c:v>
                      </c:pt>
                      <c:pt idx="3139">
                        <c:v>67.709987148514841</c:v>
                      </c:pt>
                      <c:pt idx="3140">
                        <c:v>67.77370295049505</c:v>
                      </c:pt>
                      <c:pt idx="3141">
                        <c:v>67.837304702970286</c:v>
                      </c:pt>
                      <c:pt idx="3142">
                        <c:v>67.899654277227739</c:v>
                      </c:pt>
                      <c:pt idx="3143">
                        <c:v>67.969412148514806</c:v>
                      </c:pt>
                      <c:pt idx="3144">
                        <c:v>68.02813665346531</c:v>
                      </c:pt>
                      <c:pt idx="3145">
                        <c:v>68.088903683168297</c:v>
                      </c:pt>
                      <c:pt idx="3146">
                        <c:v>68.157238168316823</c:v>
                      </c:pt>
                      <c:pt idx="3147">
                        <c:v>68.222243247524787</c:v>
                      </c:pt>
                      <c:pt idx="3148">
                        <c:v>68.277974831683196</c:v>
                      </c:pt>
                      <c:pt idx="3149">
                        <c:v>68.332813990099012</c:v>
                      </c:pt>
                      <c:pt idx="3150">
                        <c:v>68.396843366336597</c:v>
                      </c:pt>
                      <c:pt idx="3151">
                        <c:v>68.465890653465308</c:v>
                      </c:pt>
                      <c:pt idx="3152">
                        <c:v>68.535387495049505</c:v>
                      </c:pt>
                      <c:pt idx="3153">
                        <c:v>68.604716603960412</c:v>
                      </c:pt>
                      <c:pt idx="3154">
                        <c:v>68.665275910891083</c:v>
                      </c:pt>
                      <c:pt idx="3155">
                        <c:v>68.703159356435648</c:v>
                      </c:pt>
                      <c:pt idx="3156">
                        <c:v>68.735590990099013</c:v>
                      </c:pt>
                      <c:pt idx="3157">
                        <c:v>68.755577435643545</c:v>
                      </c:pt>
                      <c:pt idx="3158">
                        <c:v>68.767253366336618</c:v>
                      </c:pt>
                      <c:pt idx="3159">
                        <c:v>68.769220841584172</c:v>
                      </c:pt>
                      <c:pt idx="3160">
                        <c:v>68.764482237623739</c:v>
                      </c:pt>
                      <c:pt idx="3161">
                        <c:v>68.750053366336616</c:v>
                      </c:pt>
                      <c:pt idx="3162">
                        <c:v>68.737528821782192</c:v>
                      </c:pt>
                      <c:pt idx="3163">
                        <c:v>68.738885742574226</c:v>
                      </c:pt>
                      <c:pt idx="3164">
                        <c:v>68.745790336633689</c:v>
                      </c:pt>
                      <c:pt idx="3165">
                        <c:v>68.759772663366348</c:v>
                      </c:pt>
                      <c:pt idx="3166">
                        <c:v>68.766912881188105</c:v>
                      </c:pt>
                      <c:pt idx="3167">
                        <c:v>68.765509336633656</c:v>
                      </c:pt>
                      <c:pt idx="3168">
                        <c:v>68.755648712871277</c:v>
                      </c:pt>
                      <c:pt idx="3169">
                        <c:v>68.739320544554474</c:v>
                      </c:pt>
                      <c:pt idx="3170">
                        <c:v>68.72092497029702</c:v>
                      </c:pt>
                      <c:pt idx="3171">
                        <c:v>68.705986405940592</c:v>
                      </c:pt>
                      <c:pt idx="3172">
                        <c:v>68.698356930693066</c:v>
                      </c:pt>
                      <c:pt idx="3173">
                        <c:v>68.697362999999967</c:v>
                      </c:pt>
                      <c:pt idx="3174">
                        <c:v>68.697044099009943</c:v>
                      </c:pt>
                      <c:pt idx="3175">
                        <c:v>68.698678138613872</c:v>
                      </c:pt>
                      <c:pt idx="3176">
                        <c:v>68.701058643564352</c:v>
                      </c:pt>
                      <c:pt idx="3177">
                        <c:v>68.705293198019803</c:v>
                      </c:pt>
                      <c:pt idx="3178">
                        <c:v>68.706854574257378</c:v>
                      </c:pt>
                      <c:pt idx="3179">
                        <c:v>68.70623041584156</c:v>
                      </c:pt>
                      <c:pt idx="3180">
                        <c:v>68.699670623762373</c:v>
                      </c:pt>
                      <c:pt idx="3181">
                        <c:v>68.693710297029668</c:v>
                      </c:pt>
                      <c:pt idx="3182">
                        <c:v>68.686994376237607</c:v>
                      </c:pt>
                      <c:pt idx="3183">
                        <c:v>68.676148594059399</c:v>
                      </c:pt>
                      <c:pt idx="3184">
                        <c:v>68.661493376237615</c:v>
                      </c:pt>
                      <c:pt idx="3185">
                        <c:v>68.657398564356441</c:v>
                      </c:pt>
                      <c:pt idx="3186">
                        <c:v>68.654276217821788</c:v>
                      </c:pt>
                      <c:pt idx="3187">
                        <c:v>68.654684445544532</c:v>
                      </c:pt>
                      <c:pt idx="3188">
                        <c:v>68.656722029702976</c:v>
                      </c:pt>
                      <c:pt idx="3189">
                        <c:v>68.65683795049506</c:v>
                      </c:pt>
                      <c:pt idx="3190">
                        <c:v>68.657907544554476</c:v>
                      </c:pt>
                      <c:pt idx="3191">
                        <c:v>68.660411148514854</c:v>
                      </c:pt>
                      <c:pt idx="3192">
                        <c:v>68.660369524752468</c:v>
                      </c:pt>
                      <c:pt idx="3193">
                        <c:v>68.661437891089122</c:v>
                      </c:pt>
                      <c:pt idx="3194">
                        <c:v>68.657916673267323</c:v>
                      </c:pt>
                      <c:pt idx="3195">
                        <c:v>68.655011801980251</c:v>
                      </c:pt>
                      <c:pt idx="3196">
                        <c:v>68.653500267326734</c:v>
                      </c:pt>
                      <c:pt idx="3197">
                        <c:v>68.656043950495047</c:v>
                      </c:pt>
                      <c:pt idx="3198">
                        <c:v>68.659916386138605</c:v>
                      </c:pt>
                      <c:pt idx="3199">
                        <c:v>68.670948445544568</c:v>
                      </c:pt>
                      <c:pt idx="3200">
                        <c:v>68.687473712871295</c:v>
                      </c:pt>
                      <c:pt idx="3201">
                        <c:v>68.700581108910853</c:v>
                      </c:pt>
                      <c:pt idx="3202">
                        <c:v>68.726833089108922</c:v>
                      </c:pt>
                      <c:pt idx="3203">
                        <c:v>68.764015851485169</c:v>
                      </c:pt>
                      <c:pt idx="3204">
                        <c:v>68.8062917128713</c:v>
                      </c:pt>
                      <c:pt idx="3205">
                        <c:v>68.848249930693086</c:v>
                      </c:pt>
                      <c:pt idx="3206">
                        <c:v>68.898541910891097</c:v>
                      </c:pt>
                      <c:pt idx="3207">
                        <c:v>68.966809376237634</c:v>
                      </c:pt>
                      <c:pt idx="3208">
                        <c:v>69.034924702970272</c:v>
                      </c:pt>
                      <c:pt idx="3209">
                        <c:v>69.112865188118803</c:v>
                      </c:pt>
                      <c:pt idx="3210">
                        <c:v>69.196420306930705</c:v>
                      </c:pt>
                      <c:pt idx="3211">
                        <c:v>69.301822128712857</c:v>
                      </c:pt>
                      <c:pt idx="3212">
                        <c:v>69.412120069306908</c:v>
                      </c:pt>
                      <c:pt idx="3213">
                        <c:v>69.523278435643547</c:v>
                      </c:pt>
                      <c:pt idx="3214">
                        <c:v>69.619321138613898</c:v>
                      </c:pt>
                      <c:pt idx="3215">
                        <c:v>69.715098465346557</c:v>
                      </c:pt>
                      <c:pt idx="3216">
                        <c:v>69.788578148514858</c:v>
                      </c:pt>
                      <c:pt idx="3217">
                        <c:v>69.850355623762397</c:v>
                      </c:pt>
                      <c:pt idx="3218">
                        <c:v>69.899532445544565</c:v>
                      </c:pt>
                      <c:pt idx="3219">
                        <c:v>69.927271514851469</c:v>
                      </c:pt>
                      <c:pt idx="3220">
                        <c:v>69.952122594059404</c:v>
                      </c:pt>
                      <c:pt idx="3221">
                        <c:v>69.981455009900998</c:v>
                      </c:pt>
                      <c:pt idx="3222">
                        <c:v>70.011176564356433</c:v>
                      </c:pt>
                      <c:pt idx="3223">
                        <c:v>70.037736663366346</c:v>
                      </c:pt>
                      <c:pt idx="3224">
                        <c:v>70.071398475247548</c:v>
                      </c:pt>
                      <c:pt idx="3225">
                        <c:v>70.117381584158423</c:v>
                      </c:pt>
                      <c:pt idx="3226">
                        <c:v>70.157190544554467</c:v>
                      </c:pt>
                      <c:pt idx="3227">
                        <c:v>70.179728871287153</c:v>
                      </c:pt>
                      <c:pt idx="3228">
                        <c:v>70.195223168316843</c:v>
                      </c:pt>
                      <c:pt idx="3229">
                        <c:v>70.198777891089108</c:v>
                      </c:pt>
                      <c:pt idx="3230">
                        <c:v>70.195210455445547</c:v>
                      </c:pt>
                      <c:pt idx="3231">
                        <c:v>70.187514118811876</c:v>
                      </c:pt>
                      <c:pt idx="3232">
                        <c:v>70.17057548514849</c:v>
                      </c:pt>
                      <c:pt idx="3233">
                        <c:v>70.156118554455432</c:v>
                      </c:pt>
                      <c:pt idx="3234">
                        <c:v>70.138625871287118</c:v>
                      </c:pt>
                      <c:pt idx="3235">
                        <c:v>70.111439683168314</c:v>
                      </c:pt>
                      <c:pt idx="3236">
                        <c:v>70.071248584158397</c:v>
                      </c:pt>
                      <c:pt idx="3237">
                        <c:v>70.035340603960421</c:v>
                      </c:pt>
                      <c:pt idx="3238">
                        <c:v>69.997683267326735</c:v>
                      </c:pt>
                      <c:pt idx="3239">
                        <c:v>69.934291594059374</c:v>
                      </c:pt>
                      <c:pt idx="3240">
                        <c:v>69.862122891089115</c:v>
                      </c:pt>
                      <c:pt idx="3241">
                        <c:v>69.772951643564355</c:v>
                      </c:pt>
                      <c:pt idx="3242">
                        <c:v>69.673523108910899</c:v>
                      </c:pt>
                      <c:pt idx="3243">
                        <c:v>69.559115930693039</c:v>
                      </c:pt>
                      <c:pt idx="3244">
                        <c:v>69.449223861386145</c:v>
                      </c:pt>
                      <c:pt idx="3245">
                        <c:v>69.332355267326747</c:v>
                      </c:pt>
                      <c:pt idx="3246">
                        <c:v>69.216872603960354</c:v>
                      </c:pt>
                      <c:pt idx="3247">
                        <c:v>69.108652851485175</c:v>
                      </c:pt>
                      <c:pt idx="3248">
                        <c:v>68.997220257425752</c:v>
                      </c:pt>
                      <c:pt idx="3249">
                        <c:v>68.884776821782197</c:v>
                      </c:pt>
                      <c:pt idx="3250">
                        <c:v>68.781951792079198</c:v>
                      </c:pt>
                      <c:pt idx="3251">
                        <c:v>68.686139277227753</c:v>
                      </c:pt>
                      <c:pt idx="3252">
                        <c:v>68.582916633663402</c:v>
                      </c:pt>
                      <c:pt idx="3253">
                        <c:v>68.475861584158423</c:v>
                      </c:pt>
                      <c:pt idx="3254">
                        <c:v>68.361041445544544</c:v>
                      </c:pt>
                      <c:pt idx="3255">
                        <c:v>68.228190297029684</c:v>
                      </c:pt>
                      <c:pt idx="3256">
                        <c:v>68.080746000000019</c:v>
                      </c:pt>
                      <c:pt idx="3257">
                        <c:v>67.961452801980187</c:v>
                      </c:pt>
                      <c:pt idx="3258">
                        <c:v>67.839177712871262</c:v>
                      </c:pt>
                      <c:pt idx="3259">
                        <c:v>67.733527801980202</c:v>
                      </c:pt>
                      <c:pt idx="3260">
                        <c:v>67.634975029702971</c:v>
                      </c:pt>
                      <c:pt idx="3261">
                        <c:v>67.559802910891079</c:v>
                      </c:pt>
                      <c:pt idx="3262">
                        <c:v>67.484705594059434</c:v>
                      </c:pt>
                      <c:pt idx="3263">
                        <c:v>67.403519267326757</c:v>
                      </c:pt>
                      <c:pt idx="3264">
                        <c:v>67.324788069306919</c:v>
                      </c:pt>
                      <c:pt idx="3265">
                        <c:v>67.25984112871285</c:v>
                      </c:pt>
                      <c:pt idx="3266">
                        <c:v>67.17752500990099</c:v>
                      </c:pt>
                      <c:pt idx="3267">
                        <c:v>67.099190059405913</c:v>
                      </c:pt>
                      <c:pt idx="3268">
                        <c:v>67.029521108910885</c:v>
                      </c:pt>
                      <c:pt idx="3269">
                        <c:v>66.966669732673239</c:v>
                      </c:pt>
                      <c:pt idx="3270">
                        <c:v>66.927220396039587</c:v>
                      </c:pt>
                      <c:pt idx="3271">
                        <c:v>66.901936940594069</c:v>
                      </c:pt>
                      <c:pt idx="3272">
                        <c:v>66.866328168316855</c:v>
                      </c:pt>
                      <c:pt idx="3273">
                        <c:v>66.834747594059408</c:v>
                      </c:pt>
                      <c:pt idx="3274">
                        <c:v>66.788264752475257</c:v>
                      </c:pt>
                      <c:pt idx="3275">
                        <c:v>66.707275029702956</c:v>
                      </c:pt>
                      <c:pt idx="3276">
                        <c:v>66.612076455445589</c:v>
                      </c:pt>
                      <c:pt idx="3277">
                        <c:v>66.495895881188133</c:v>
                      </c:pt>
                      <c:pt idx="3278">
                        <c:v>66.376483801980186</c:v>
                      </c:pt>
                      <c:pt idx="3279">
                        <c:v>66.247302059405925</c:v>
                      </c:pt>
                      <c:pt idx="3280">
                        <c:v>66.123572465346527</c:v>
                      </c:pt>
                      <c:pt idx="3281">
                        <c:v>66.011368247524729</c:v>
                      </c:pt>
                      <c:pt idx="3282">
                        <c:v>65.918676732673291</c:v>
                      </c:pt>
                      <c:pt idx="3283">
                        <c:v>65.838890831683173</c:v>
                      </c:pt>
                      <c:pt idx="3284">
                        <c:v>65.782053702970288</c:v>
                      </c:pt>
                      <c:pt idx="3285">
                        <c:v>65.735970574257394</c:v>
                      </c:pt>
                      <c:pt idx="3286">
                        <c:v>65.698852801980209</c:v>
                      </c:pt>
                      <c:pt idx="3287">
                        <c:v>65.645385702970302</c:v>
                      </c:pt>
                      <c:pt idx="3288">
                        <c:v>65.573973584158409</c:v>
                      </c:pt>
                      <c:pt idx="3289">
                        <c:v>65.493297633663403</c:v>
                      </c:pt>
                      <c:pt idx="3290">
                        <c:v>65.397632663366338</c:v>
                      </c:pt>
                      <c:pt idx="3291">
                        <c:v>65.290740217821778</c:v>
                      </c:pt>
                      <c:pt idx="3292">
                        <c:v>65.177470643564348</c:v>
                      </c:pt>
                      <c:pt idx="3293">
                        <c:v>65.052152435643549</c:v>
                      </c:pt>
                      <c:pt idx="3294">
                        <c:v>64.929156099009916</c:v>
                      </c:pt>
                      <c:pt idx="3295">
                        <c:v>64.818372207920802</c:v>
                      </c:pt>
                      <c:pt idx="3296">
                        <c:v>64.704506386138604</c:v>
                      </c:pt>
                      <c:pt idx="3297">
                        <c:v>64.605255950495035</c:v>
                      </c:pt>
                      <c:pt idx="3298">
                        <c:v>64.50802797029705</c:v>
                      </c:pt>
                      <c:pt idx="3299">
                        <c:v>64.401622079207925</c:v>
                      </c:pt>
                      <c:pt idx="3300">
                        <c:v>64.268053841584177</c:v>
                      </c:pt>
                      <c:pt idx="3301">
                        <c:v>64.144954306930671</c:v>
                      </c:pt>
                      <c:pt idx="3302">
                        <c:v>63.999307722772294</c:v>
                      </c:pt>
                      <c:pt idx="3303">
                        <c:v>63.868326871287138</c:v>
                      </c:pt>
                      <c:pt idx="3304">
                        <c:v>63.747068811881192</c:v>
                      </c:pt>
                      <c:pt idx="3305">
                        <c:v>63.645372079207924</c:v>
                      </c:pt>
                      <c:pt idx="3306">
                        <c:v>63.553526485148495</c:v>
                      </c:pt>
                      <c:pt idx="3307">
                        <c:v>63.464823970297019</c:v>
                      </c:pt>
                      <c:pt idx="3308">
                        <c:v>63.405338029702939</c:v>
                      </c:pt>
                      <c:pt idx="3309">
                        <c:v>63.355352504950517</c:v>
                      </c:pt>
                      <c:pt idx="3310">
                        <c:v>63.312237920792043</c:v>
                      </c:pt>
                      <c:pt idx="3311">
                        <c:v>63.241974524752457</c:v>
                      </c:pt>
                      <c:pt idx="3312">
                        <c:v>63.180025702970283</c:v>
                      </c:pt>
                      <c:pt idx="3313">
                        <c:v>63.097291009900978</c:v>
                      </c:pt>
                      <c:pt idx="3314">
                        <c:v>63.013952227722783</c:v>
                      </c:pt>
                      <c:pt idx="3315">
                        <c:v>62.932237049504934</c:v>
                      </c:pt>
                      <c:pt idx="3316">
                        <c:v>62.858475168316808</c:v>
                      </c:pt>
                      <c:pt idx="3317">
                        <c:v>62.790866999999984</c:v>
                      </c:pt>
                      <c:pt idx="3318">
                        <c:v>62.748425485148509</c:v>
                      </c:pt>
                      <c:pt idx="3319">
                        <c:v>62.700253841584157</c:v>
                      </c:pt>
                      <c:pt idx="3320">
                        <c:v>62.66000071287128</c:v>
                      </c:pt>
                      <c:pt idx="3321">
                        <c:v>62.632720900990122</c:v>
                      </c:pt>
                      <c:pt idx="3322">
                        <c:v>62.612941613861381</c:v>
                      </c:pt>
                      <c:pt idx="3323">
                        <c:v>62.582904554455453</c:v>
                      </c:pt>
                      <c:pt idx="3324">
                        <c:v>62.561916633663351</c:v>
                      </c:pt>
                      <c:pt idx="3325">
                        <c:v>62.541999544554486</c:v>
                      </c:pt>
                      <c:pt idx="3326">
                        <c:v>62.514163722772274</c:v>
                      </c:pt>
                      <c:pt idx="3327">
                        <c:v>62.498542504950493</c:v>
                      </c:pt>
                      <c:pt idx="3328">
                        <c:v>62.479059366336621</c:v>
                      </c:pt>
                      <c:pt idx="3329">
                        <c:v>62.469260980198008</c:v>
                      </c:pt>
                      <c:pt idx="3330">
                        <c:v>62.4560487029703</c:v>
                      </c:pt>
                      <c:pt idx="3331">
                        <c:v>62.444036702970266</c:v>
                      </c:pt>
                      <c:pt idx="3332">
                        <c:v>62.431814900990062</c:v>
                      </c:pt>
                      <c:pt idx="3333">
                        <c:v>62.427263227722776</c:v>
                      </c:pt>
                      <c:pt idx="3334">
                        <c:v>62.419848702970278</c:v>
                      </c:pt>
                      <c:pt idx="3335">
                        <c:v>62.413374445544569</c:v>
                      </c:pt>
                      <c:pt idx="3336">
                        <c:v>62.38922689108913</c:v>
                      </c:pt>
                      <c:pt idx="3337">
                        <c:v>62.344116079207936</c:v>
                      </c:pt>
                      <c:pt idx="3338">
                        <c:v>62.283931970297026</c:v>
                      </c:pt>
                      <c:pt idx="3339">
                        <c:v>62.23682949504947</c:v>
                      </c:pt>
                      <c:pt idx="3340">
                        <c:v>62.192587168316834</c:v>
                      </c:pt>
                      <c:pt idx="3341">
                        <c:v>62.144904861386152</c:v>
                      </c:pt>
                      <c:pt idx="3342">
                        <c:v>62.116476623762374</c:v>
                      </c:pt>
                      <c:pt idx="3343">
                        <c:v>62.102156564356434</c:v>
                      </c:pt>
                      <c:pt idx="3344">
                        <c:v>62.083732485148516</c:v>
                      </c:pt>
                      <c:pt idx="3345">
                        <c:v>62.058900198019799</c:v>
                      </c:pt>
                      <c:pt idx="3346">
                        <c:v>62.035745999999989</c:v>
                      </c:pt>
                      <c:pt idx="3347">
                        <c:v>61.982760841584145</c:v>
                      </c:pt>
                      <c:pt idx="3348">
                        <c:v>61.943876138613874</c:v>
                      </c:pt>
                      <c:pt idx="3349">
                        <c:v>61.906065049504974</c:v>
                      </c:pt>
                      <c:pt idx="3350">
                        <c:v>61.848141514851477</c:v>
                      </c:pt>
                      <c:pt idx="3351">
                        <c:v>61.788544673267324</c:v>
                      </c:pt>
                      <c:pt idx="3352">
                        <c:v>61.731634168316837</c:v>
                      </c:pt>
                      <c:pt idx="3353">
                        <c:v>61.685820277227734</c:v>
                      </c:pt>
                      <c:pt idx="3354">
                        <c:v>61.655786386138629</c:v>
                      </c:pt>
                      <c:pt idx="3355">
                        <c:v>61.636716752475245</c:v>
                      </c:pt>
                      <c:pt idx="3356">
                        <c:v>61.621181871287156</c:v>
                      </c:pt>
                      <c:pt idx="3357">
                        <c:v>61.596203663366325</c:v>
                      </c:pt>
                      <c:pt idx="3358">
                        <c:v>61.557661742574233</c:v>
                      </c:pt>
                      <c:pt idx="3359">
                        <c:v>61.520911633663381</c:v>
                      </c:pt>
                      <c:pt idx="3360">
                        <c:v>61.480995049504983</c:v>
                      </c:pt>
                      <c:pt idx="3361">
                        <c:v>61.426652653465354</c:v>
                      </c:pt>
                      <c:pt idx="3362">
                        <c:v>61.35713430693071</c:v>
                      </c:pt>
                      <c:pt idx="3363">
                        <c:v>61.293793089108924</c:v>
                      </c:pt>
                      <c:pt idx="3364">
                        <c:v>61.235769524752492</c:v>
                      </c:pt>
                      <c:pt idx="3365">
                        <c:v>61.181762633663354</c:v>
                      </c:pt>
                      <c:pt idx="3366">
                        <c:v>61.139396108910901</c:v>
                      </c:pt>
                      <c:pt idx="3367">
                        <c:v>61.097005415841565</c:v>
                      </c:pt>
                      <c:pt idx="3368">
                        <c:v>61.063314287128712</c:v>
                      </c:pt>
                      <c:pt idx="3369">
                        <c:v>61.018486346534623</c:v>
                      </c:pt>
                      <c:pt idx="3370">
                        <c:v>60.973950900990104</c:v>
                      </c:pt>
                      <c:pt idx="3371">
                        <c:v>60.921504841584166</c:v>
                      </c:pt>
                      <c:pt idx="3372">
                        <c:v>60.853214524752467</c:v>
                      </c:pt>
                      <c:pt idx="3373">
                        <c:v>60.79755471287131</c:v>
                      </c:pt>
                      <c:pt idx="3374">
                        <c:v>60.745387544554426</c:v>
                      </c:pt>
                      <c:pt idx="3375">
                        <c:v>60.707160257425741</c:v>
                      </c:pt>
                      <c:pt idx="3376">
                        <c:v>60.659883792079192</c:v>
                      </c:pt>
                      <c:pt idx="3377">
                        <c:v>60.607051257425766</c:v>
                      </c:pt>
                      <c:pt idx="3378">
                        <c:v>60.566483029702987</c:v>
                      </c:pt>
                      <c:pt idx="3379">
                        <c:v>60.533376801980182</c:v>
                      </c:pt>
                      <c:pt idx="3380">
                        <c:v>60.514144930693121</c:v>
                      </c:pt>
                      <c:pt idx="3381">
                        <c:v>60.497454623762366</c:v>
                      </c:pt>
                      <c:pt idx="3382">
                        <c:v>60.486772653465351</c:v>
                      </c:pt>
                      <c:pt idx="3383">
                        <c:v>60.48038203960396</c:v>
                      </c:pt>
                      <c:pt idx="3384">
                        <c:v>60.474942504950491</c:v>
                      </c:pt>
                      <c:pt idx="3385">
                        <c:v>60.473984277227736</c:v>
                      </c:pt>
                      <c:pt idx="3386">
                        <c:v>60.476334584158415</c:v>
                      </c:pt>
                      <c:pt idx="3387">
                        <c:v>60.486556237623752</c:v>
                      </c:pt>
                      <c:pt idx="3388">
                        <c:v>60.515235277227724</c:v>
                      </c:pt>
                      <c:pt idx="3389">
                        <c:v>60.573845188118831</c:v>
                      </c:pt>
                      <c:pt idx="3390">
                        <c:v>60.642312831683164</c:v>
                      </c:pt>
                      <c:pt idx="3391">
                        <c:v>60.734750386138622</c:v>
                      </c:pt>
                      <c:pt idx="3392">
                        <c:v>60.821055029702968</c:v>
                      </c:pt>
                      <c:pt idx="3393">
                        <c:v>60.908719673267349</c:v>
                      </c:pt>
                      <c:pt idx="3394">
                        <c:v>60.995780207920802</c:v>
                      </c:pt>
                      <c:pt idx="3395">
                        <c:v>61.072914633663387</c:v>
                      </c:pt>
                      <c:pt idx="3396">
                        <c:v>61.125898336633661</c:v>
                      </c:pt>
                      <c:pt idx="3397">
                        <c:v>61.157736554455433</c:v>
                      </c:pt>
                      <c:pt idx="3398">
                        <c:v>61.173308207920797</c:v>
                      </c:pt>
                      <c:pt idx="3399">
                        <c:v>61.201396584158402</c:v>
                      </c:pt>
                      <c:pt idx="3400">
                        <c:v>61.251246940594051</c:v>
                      </c:pt>
                      <c:pt idx="3401">
                        <c:v>61.312812990099005</c:v>
                      </c:pt>
                      <c:pt idx="3402">
                        <c:v>61.394090772277231</c:v>
                      </c:pt>
                      <c:pt idx="3403">
                        <c:v>61.492731762376202</c:v>
                      </c:pt>
                      <c:pt idx="3404">
                        <c:v>61.603413247524763</c:v>
                      </c:pt>
                      <c:pt idx="3405">
                        <c:v>61.734971247524797</c:v>
                      </c:pt>
                      <c:pt idx="3406">
                        <c:v>61.852368435643527</c:v>
                      </c:pt>
                      <c:pt idx="3407">
                        <c:v>61.967628316831679</c:v>
                      </c:pt>
                      <c:pt idx="3408">
                        <c:v>62.063964970297</c:v>
                      </c:pt>
                      <c:pt idx="3409">
                        <c:v>62.149603643564355</c:v>
                      </c:pt>
                      <c:pt idx="3410">
                        <c:v>62.237511900990107</c:v>
                      </c:pt>
                      <c:pt idx="3411">
                        <c:v>62.318468861386123</c:v>
                      </c:pt>
                      <c:pt idx="3412">
                        <c:v>62.396032584158434</c:v>
                      </c:pt>
                      <c:pt idx="3413">
                        <c:v>62.469215435643562</c:v>
                      </c:pt>
                      <c:pt idx="3414">
                        <c:v>62.53846670297029</c:v>
                      </c:pt>
                      <c:pt idx="3415">
                        <c:v>62.61641265346536</c:v>
                      </c:pt>
                      <c:pt idx="3416">
                        <c:v>62.676188871287131</c:v>
                      </c:pt>
                      <c:pt idx="3417">
                        <c:v>62.742836415841552</c:v>
                      </c:pt>
                      <c:pt idx="3418">
                        <c:v>62.783744782178225</c:v>
                      </c:pt>
                      <c:pt idx="3419">
                        <c:v>62.83937444554455</c:v>
                      </c:pt>
                      <c:pt idx="3420">
                        <c:v>62.884827009901002</c:v>
                      </c:pt>
                      <c:pt idx="3421">
                        <c:v>62.928058356435642</c:v>
                      </c:pt>
                      <c:pt idx="3422">
                        <c:v>62.973979910891074</c:v>
                      </c:pt>
                      <c:pt idx="3423">
                        <c:v>63.029248297029689</c:v>
                      </c:pt>
                      <c:pt idx="3424">
                        <c:v>63.095623643564338</c:v>
                      </c:pt>
                      <c:pt idx="3425">
                        <c:v>63.180585732673244</c:v>
                      </c:pt>
                      <c:pt idx="3426">
                        <c:v>63.273471702970298</c:v>
                      </c:pt>
                      <c:pt idx="3427">
                        <c:v>63.391841891089129</c:v>
                      </c:pt>
                      <c:pt idx="3428">
                        <c:v>63.52188320792078</c:v>
                      </c:pt>
                      <c:pt idx="3429">
                        <c:v>63.667544346534648</c:v>
                      </c:pt>
                      <c:pt idx="3430">
                        <c:v>63.812967118811855</c:v>
                      </c:pt>
                      <c:pt idx="3431">
                        <c:v>63.959688188118825</c:v>
                      </c:pt>
                      <c:pt idx="3432">
                        <c:v>64.096391475247486</c:v>
                      </c:pt>
                      <c:pt idx="3433">
                        <c:v>64.21018474257427</c:v>
                      </c:pt>
                      <c:pt idx="3434">
                        <c:v>64.299407405940599</c:v>
                      </c:pt>
                      <c:pt idx="3435">
                        <c:v>64.392936386138629</c:v>
                      </c:pt>
                      <c:pt idx="3436">
                        <c:v>64.459559881188085</c:v>
                      </c:pt>
                      <c:pt idx="3437">
                        <c:v>64.535954287128703</c:v>
                      </c:pt>
                      <c:pt idx="3438">
                        <c:v>64.616952178217844</c:v>
                      </c:pt>
                      <c:pt idx="3439">
                        <c:v>64.720487316831679</c:v>
                      </c:pt>
                      <c:pt idx="3440">
                        <c:v>64.848178297029705</c:v>
                      </c:pt>
                      <c:pt idx="3441">
                        <c:v>64.983442475247543</c:v>
                      </c:pt>
                      <c:pt idx="3442">
                        <c:v>65.14235811881187</c:v>
                      </c:pt>
                      <c:pt idx="3443">
                        <c:v>65.297700940594055</c:v>
                      </c:pt>
                      <c:pt idx="3444">
                        <c:v>65.448167336633688</c:v>
                      </c:pt>
                      <c:pt idx="3445">
                        <c:v>65.594692841584148</c:v>
                      </c:pt>
                      <c:pt idx="3446">
                        <c:v>65.724366940594066</c:v>
                      </c:pt>
                      <c:pt idx="3447">
                        <c:v>65.848202623762376</c:v>
                      </c:pt>
                      <c:pt idx="3448">
                        <c:v>65.947003881188124</c:v>
                      </c:pt>
                      <c:pt idx="3449">
                        <c:v>66.038744554455448</c:v>
                      </c:pt>
                      <c:pt idx="3450">
                        <c:v>66.129143079207921</c:v>
                      </c:pt>
                      <c:pt idx="3451">
                        <c:v>66.215833376237654</c:v>
                      </c:pt>
                      <c:pt idx="3452">
                        <c:v>66.317872188118812</c:v>
                      </c:pt>
                      <c:pt idx="3453">
                        <c:v>66.411187970297036</c:v>
                      </c:pt>
                      <c:pt idx="3454">
                        <c:v>66.502424445544548</c:v>
                      </c:pt>
                      <c:pt idx="3455">
                        <c:v>66.597379099009927</c:v>
                      </c:pt>
                      <c:pt idx="3456">
                        <c:v>66.682342049504953</c:v>
                      </c:pt>
                      <c:pt idx="3457">
                        <c:v>66.758337554455437</c:v>
                      </c:pt>
                      <c:pt idx="3458">
                        <c:v>66.816120861386111</c:v>
                      </c:pt>
                      <c:pt idx="3459">
                        <c:v>66.855739485148518</c:v>
                      </c:pt>
                      <c:pt idx="3460">
                        <c:v>66.897202306930723</c:v>
                      </c:pt>
                      <c:pt idx="3461">
                        <c:v>66.917818554455408</c:v>
                      </c:pt>
                      <c:pt idx="3462">
                        <c:v>66.941981118811896</c:v>
                      </c:pt>
                      <c:pt idx="3463">
                        <c:v>66.984155881188116</c:v>
                      </c:pt>
                      <c:pt idx="3464">
                        <c:v>67.045275257425757</c:v>
                      </c:pt>
                      <c:pt idx="3465">
                        <c:v>67.119996455445516</c:v>
                      </c:pt>
                      <c:pt idx="3466">
                        <c:v>67.210135841584162</c:v>
                      </c:pt>
                      <c:pt idx="3467">
                        <c:v>67.300873247524748</c:v>
                      </c:pt>
                      <c:pt idx="3468">
                        <c:v>67.385518801980183</c:v>
                      </c:pt>
                      <c:pt idx="3469">
                        <c:v>67.46332524752475</c:v>
                      </c:pt>
                      <c:pt idx="3470">
                        <c:v>67.52824044554454</c:v>
                      </c:pt>
                      <c:pt idx="3471">
                        <c:v>67.580430831683188</c:v>
                      </c:pt>
                      <c:pt idx="3472">
                        <c:v>67.624835386138628</c:v>
                      </c:pt>
                      <c:pt idx="3473">
                        <c:v>67.66376099999998</c:v>
                      </c:pt>
                      <c:pt idx="3474">
                        <c:v>67.703158267326742</c:v>
                      </c:pt>
                      <c:pt idx="3475">
                        <c:v>67.742145178217783</c:v>
                      </c:pt>
                      <c:pt idx="3476">
                        <c:v>67.798702495049483</c:v>
                      </c:pt>
                      <c:pt idx="3477">
                        <c:v>67.866664000000014</c:v>
                      </c:pt>
                      <c:pt idx="3478">
                        <c:v>67.959578445544523</c:v>
                      </c:pt>
                      <c:pt idx="3479">
                        <c:v>68.059339792079228</c:v>
                      </c:pt>
                      <c:pt idx="3480">
                        <c:v>68.175687158415855</c:v>
                      </c:pt>
                      <c:pt idx="3481">
                        <c:v>68.291095168316829</c:v>
                      </c:pt>
                      <c:pt idx="3482">
                        <c:v>68.397368158415873</c:v>
                      </c:pt>
                      <c:pt idx="3483">
                        <c:v>68.487587287128704</c:v>
                      </c:pt>
                      <c:pt idx="3484">
                        <c:v>68.569363663366374</c:v>
                      </c:pt>
                      <c:pt idx="3485">
                        <c:v>68.647827663366343</c:v>
                      </c:pt>
                      <c:pt idx="3486">
                        <c:v>68.699035752475226</c:v>
                      </c:pt>
                      <c:pt idx="3487">
                        <c:v>68.742809881188123</c:v>
                      </c:pt>
                      <c:pt idx="3488">
                        <c:v>68.779727633663398</c:v>
                      </c:pt>
                      <c:pt idx="3489">
                        <c:v>68.81346885148514</c:v>
                      </c:pt>
                      <c:pt idx="3490">
                        <c:v>68.843534970297014</c:v>
                      </c:pt>
                      <c:pt idx="3491">
                        <c:v>68.877035396039588</c:v>
                      </c:pt>
                      <c:pt idx="3492">
                        <c:v>68.922934752475214</c:v>
                      </c:pt>
                      <c:pt idx="3493">
                        <c:v>68.954340841584141</c:v>
                      </c:pt>
                      <c:pt idx="3494">
                        <c:v>68.972310524752487</c:v>
                      </c:pt>
                      <c:pt idx="3495">
                        <c:v>68.983375772277242</c:v>
                      </c:pt>
                      <c:pt idx="3496">
                        <c:v>68.983472732673278</c:v>
                      </c:pt>
                      <c:pt idx="3497">
                        <c:v>68.972939594059412</c:v>
                      </c:pt>
                      <c:pt idx="3498">
                        <c:v>68.92797021782178</c:v>
                      </c:pt>
                      <c:pt idx="3499">
                        <c:v>68.859818445544562</c:v>
                      </c:pt>
                      <c:pt idx="3500">
                        <c:v>68.794299148514853</c:v>
                      </c:pt>
                      <c:pt idx="3501">
                        <c:v>68.720830178217781</c:v>
                      </c:pt>
                      <c:pt idx="3502">
                        <c:v>68.669032346534649</c:v>
                      </c:pt>
                      <c:pt idx="3503">
                        <c:v>68.602348970297001</c:v>
                      </c:pt>
                      <c:pt idx="3504">
                        <c:v>68.539386950495086</c:v>
                      </c:pt>
                      <c:pt idx="3505">
                        <c:v>68.474163801980183</c:v>
                      </c:pt>
                      <c:pt idx="3506">
                        <c:v>68.417342504950525</c:v>
                      </c:pt>
                      <c:pt idx="3507">
                        <c:v>68.36444575247522</c:v>
                      </c:pt>
                      <c:pt idx="3508">
                        <c:v>68.304872316831705</c:v>
                      </c:pt>
                      <c:pt idx="3509">
                        <c:v>68.225607386138591</c:v>
                      </c:pt>
                      <c:pt idx="3510">
                        <c:v>68.109187297029706</c:v>
                      </c:pt>
                      <c:pt idx="3511">
                        <c:v>67.975230495049516</c:v>
                      </c:pt>
                      <c:pt idx="3512">
                        <c:v>67.807706653465345</c:v>
                      </c:pt>
                      <c:pt idx="3513">
                        <c:v>67.636118465346527</c:v>
                      </c:pt>
                      <c:pt idx="3514">
                        <c:v>67.477084089108914</c:v>
                      </c:pt>
                      <c:pt idx="3515">
                        <c:v>67.340084504950511</c:v>
                      </c:pt>
                      <c:pt idx="3516">
                        <c:v>67.240528108910894</c:v>
                      </c:pt>
                      <c:pt idx="3517">
                        <c:v>67.143130465346516</c:v>
                      </c:pt>
                      <c:pt idx="3518">
                        <c:v>67.058759584158423</c:v>
                      </c:pt>
                      <c:pt idx="3519">
                        <c:v>66.98627705940595</c:v>
                      </c:pt>
                      <c:pt idx="3520">
                        <c:v>66.916745445544564</c:v>
                      </c:pt>
                      <c:pt idx="3521">
                        <c:v>66.842370772277206</c:v>
                      </c:pt>
                      <c:pt idx="3522">
                        <c:v>66.764760673267375</c:v>
                      </c:pt>
                      <c:pt idx="3523">
                        <c:v>66.668869574257386</c:v>
                      </c:pt>
                      <c:pt idx="3524">
                        <c:v>66.573081772277249</c:v>
                      </c:pt>
                      <c:pt idx="3525">
                        <c:v>66.470108396039578</c:v>
                      </c:pt>
                      <c:pt idx="3526">
                        <c:v>66.375390643564373</c:v>
                      </c:pt>
                      <c:pt idx="3527">
                        <c:v>66.262435099009906</c:v>
                      </c:pt>
                      <c:pt idx="3528">
                        <c:v>66.146572900990122</c:v>
                      </c:pt>
                      <c:pt idx="3529">
                        <c:v>66.033109376237618</c:v>
                      </c:pt>
                      <c:pt idx="3530">
                        <c:v>65.928275930693061</c:v>
                      </c:pt>
                      <c:pt idx="3531">
                        <c:v>65.828262376237632</c:v>
                      </c:pt>
                      <c:pt idx="3532">
                        <c:v>65.752924861386134</c:v>
                      </c:pt>
                      <c:pt idx="3533">
                        <c:v>65.710609831683172</c:v>
                      </c:pt>
                      <c:pt idx="3534">
                        <c:v>65.686166623762375</c:v>
                      </c:pt>
                      <c:pt idx="3535">
                        <c:v>65.666269871287128</c:v>
                      </c:pt>
                      <c:pt idx="3536">
                        <c:v>65.644783821782184</c:v>
                      </c:pt>
                      <c:pt idx="3537">
                        <c:v>65.627870108910869</c:v>
                      </c:pt>
                      <c:pt idx="3538">
                        <c:v>65.602707089108932</c:v>
                      </c:pt>
                      <c:pt idx="3539">
                        <c:v>65.573821475247541</c:v>
                      </c:pt>
                      <c:pt idx="3540">
                        <c:v>65.543195920792073</c:v>
                      </c:pt>
                      <c:pt idx="3541">
                        <c:v>65.527875435643566</c:v>
                      </c:pt>
                      <c:pt idx="3542">
                        <c:v>65.51996201980198</c:v>
                      </c:pt>
                      <c:pt idx="3543">
                        <c:v>65.519671316831676</c:v>
                      </c:pt>
                      <c:pt idx="3544">
                        <c:v>65.524070089108903</c:v>
                      </c:pt>
                      <c:pt idx="3545">
                        <c:v>65.538417722772252</c:v>
                      </c:pt>
                      <c:pt idx="3546">
                        <c:v>65.570480881188132</c:v>
                      </c:pt>
                      <c:pt idx="3547">
                        <c:v>65.605831267326735</c:v>
                      </c:pt>
                      <c:pt idx="3548">
                        <c:v>65.640110673267358</c:v>
                      </c:pt>
                      <c:pt idx="3549">
                        <c:v>65.672069950495043</c:v>
                      </c:pt>
                      <c:pt idx="3550">
                        <c:v>65.690846772277212</c:v>
                      </c:pt>
                      <c:pt idx="3551">
                        <c:v>65.709441851485138</c:v>
                      </c:pt>
                      <c:pt idx="3552">
                        <c:v>65.718841059405946</c:v>
                      </c:pt>
                      <c:pt idx="3553">
                        <c:v>65.722097970297</c:v>
                      </c:pt>
                      <c:pt idx="3554">
                        <c:v>65.725713534653451</c:v>
                      </c:pt>
                      <c:pt idx="3555">
                        <c:v>65.735524227722777</c:v>
                      </c:pt>
                      <c:pt idx="3556">
                        <c:v>65.75259145544554</c:v>
                      </c:pt>
                      <c:pt idx="3557">
                        <c:v>65.779062831683163</c:v>
                      </c:pt>
                      <c:pt idx="3558">
                        <c:v>65.827796227722757</c:v>
                      </c:pt>
                      <c:pt idx="3559">
                        <c:v>65.895768524752498</c:v>
                      </c:pt>
                      <c:pt idx="3560">
                        <c:v>65.969721029702953</c:v>
                      </c:pt>
                      <c:pt idx="3561">
                        <c:v>66.042934999999986</c:v>
                      </c:pt>
                      <c:pt idx="3562">
                        <c:v>66.09558417821782</c:v>
                      </c:pt>
                      <c:pt idx="3563">
                        <c:v>66.126353346534643</c:v>
                      </c:pt>
                      <c:pt idx="3564">
                        <c:v>66.137624643564351</c:v>
                      </c:pt>
                      <c:pt idx="3565">
                        <c:v>66.136753108910867</c:v>
                      </c:pt>
                      <c:pt idx="3566">
                        <c:v>66.118570653465369</c:v>
                      </c:pt>
                      <c:pt idx="3567">
                        <c:v>66.093218999999991</c:v>
                      </c:pt>
                      <c:pt idx="3568">
                        <c:v>66.072969742574273</c:v>
                      </c:pt>
                      <c:pt idx="3569">
                        <c:v>66.061853683168337</c:v>
                      </c:pt>
                      <c:pt idx="3570">
                        <c:v>66.061523425742578</c:v>
                      </c:pt>
                      <c:pt idx="3571">
                        <c:v>66.079211564356441</c:v>
                      </c:pt>
                      <c:pt idx="3572">
                        <c:v>66.122813871287136</c:v>
                      </c:pt>
                      <c:pt idx="3573">
                        <c:v>66.169031643564367</c:v>
                      </c:pt>
                      <c:pt idx="3574">
                        <c:v>66.219978405940594</c:v>
                      </c:pt>
                      <c:pt idx="3575">
                        <c:v>66.279864871287117</c:v>
                      </c:pt>
                      <c:pt idx="3576">
                        <c:v>66.329941554455445</c:v>
                      </c:pt>
                      <c:pt idx="3577">
                        <c:v>66.380739267326732</c:v>
                      </c:pt>
                      <c:pt idx="3578">
                        <c:v>66.409830801980164</c:v>
                      </c:pt>
                      <c:pt idx="3579">
                        <c:v>66.446844900990058</c:v>
                      </c:pt>
                      <c:pt idx="3580">
                        <c:v>66.455191673267336</c:v>
                      </c:pt>
                      <c:pt idx="3581">
                        <c:v>66.452429772277213</c:v>
                      </c:pt>
                      <c:pt idx="3582">
                        <c:v>66.440693861386123</c:v>
                      </c:pt>
                      <c:pt idx="3583">
                        <c:v>66.424741227722777</c:v>
                      </c:pt>
                      <c:pt idx="3584">
                        <c:v>66.417924663366293</c:v>
                      </c:pt>
                      <c:pt idx="3585">
                        <c:v>66.421696336633687</c:v>
                      </c:pt>
                      <c:pt idx="3586">
                        <c:v>66.43441108910892</c:v>
                      </c:pt>
                      <c:pt idx="3587">
                        <c:v>66.454951495049542</c:v>
                      </c:pt>
                      <c:pt idx="3588">
                        <c:v>66.467963881188112</c:v>
                      </c:pt>
                      <c:pt idx="3589">
                        <c:v>66.479144267326717</c:v>
                      </c:pt>
                      <c:pt idx="3590">
                        <c:v>66.484247851485165</c:v>
                      </c:pt>
                      <c:pt idx="3591">
                        <c:v>66.486123108910903</c:v>
                      </c:pt>
                      <c:pt idx="3592">
                        <c:v>66.482876207920796</c:v>
                      </c:pt>
                      <c:pt idx="3593">
                        <c:v>66.470818722772279</c:v>
                      </c:pt>
                      <c:pt idx="3594">
                        <c:v>66.455790099009917</c:v>
                      </c:pt>
                      <c:pt idx="3595">
                        <c:v>66.445365881188138</c:v>
                      </c:pt>
                      <c:pt idx="3596">
                        <c:v>66.442224514851432</c:v>
                      </c:pt>
                      <c:pt idx="3597">
                        <c:v>66.446886415841561</c:v>
                      </c:pt>
                      <c:pt idx="3598">
                        <c:v>66.452424039603983</c:v>
                      </c:pt>
                      <c:pt idx="3599">
                        <c:v>66.477588653465375</c:v>
                      </c:pt>
                      <c:pt idx="3600">
                        <c:v>66.528984059405971</c:v>
                      </c:pt>
                      <c:pt idx="3601">
                        <c:v>66.611794851485129</c:v>
                      </c:pt>
                      <c:pt idx="3602">
                        <c:v>66.707098861386143</c:v>
                      </c:pt>
                      <c:pt idx="3603">
                        <c:v>66.811617772277202</c:v>
                      </c:pt>
                      <c:pt idx="3604">
                        <c:v>66.905558207920777</c:v>
                      </c:pt>
                      <c:pt idx="3605">
                        <c:v>66.982605643564369</c:v>
                      </c:pt>
                      <c:pt idx="3606">
                        <c:v>67.032656940594066</c:v>
                      </c:pt>
                      <c:pt idx="3607">
                        <c:v>67.047834653465358</c:v>
                      </c:pt>
                      <c:pt idx="3608">
                        <c:v>67.047438801980178</c:v>
                      </c:pt>
                      <c:pt idx="3609">
                        <c:v>67.025205297029686</c:v>
                      </c:pt>
                      <c:pt idx="3610">
                        <c:v>66.955205455445537</c:v>
                      </c:pt>
                      <c:pt idx="3611">
                        <c:v>66.891184108910863</c:v>
                      </c:pt>
                      <c:pt idx="3612">
                        <c:v>66.82503576237626</c:v>
                      </c:pt>
                      <c:pt idx="3613">
                        <c:v>66.795511693069301</c:v>
                      </c:pt>
                      <c:pt idx="3614">
                        <c:v>66.793160247524739</c:v>
                      </c:pt>
                      <c:pt idx="3615">
                        <c:v>66.794701653465339</c:v>
                      </c:pt>
                      <c:pt idx="3616">
                        <c:v>66.784105891089112</c:v>
                      </c:pt>
                      <c:pt idx="3617">
                        <c:v>66.750962891089088</c:v>
                      </c:pt>
                      <c:pt idx="3618">
                        <c:v>66.680221029702977</c:v>
                      </c:pt>
                      <c:pt idx="3619">
                        <c:v>66.597625683168346</c:v>
                      </c:pt>
                      <c:pt idx="3620">
                        <c:v>66.495038297029708</c:v>
                      </c:pt>
                      <c:pt idx="3621">
                        <c:v>66.400448584158383</c:v>
                      </c:pt>
                      <c:pt idx="3622">
                        <c:v>66.315095049504905</c:v>
                      </c:pt>
                      <c:pt idx="3623">
                        <c:v>66.239719019801981</c:v>
                      </c:pt>
                      <c:pt idx="3624">
                        <c:v>66.183773257425742</c:v>
                      </c:pt>
                      <c:pt idx="3625">
                        <c:v>66.151132841584172</c:v>
                      </c:pt>
                      <c:pt idx="3626">
                        <c:v>66.112580029702954</c:v>
                      </c:pt>
                      <c:pt idx="3627">
                        <c:v>66.091895564356463</c:v>
                      </c:pt>
                      <c:pt idx="3628">
                        <c:v>66.079375495049518</c:v>
                      </c:pt>
                      <c:pt idx="3629">
                        <c:v>66.070026504950505</c:v>
                      </c:pt>
                      <c:pt idx="3630">
                        <c:v>66.039913198019832</c:v>
                      </c:pt>
                      <c:pt idx="3631">
                        <c:v>66.010081663366307</c:v>
                      </c:pt>
                      <c:pt idx="3632">
                        <c:v>65.971696514851502</c:v>
                      </c:pt>
                      <c:pt idx="3633">
                        <c:v>65.941136336633647</c:v>
                      </c:pt>
                      <c:pt idx="3634">
                        <c:v>65.903533227722761</c:v>
                      </c:pt>
                      <c:pt idx="3635">
                        <c:v>65.855884712871301</c:v>
                      </c:pt>
                      <c:pt idx="3636">
                        <c:v>65.823116792079176</c:v>
                      </c:pt>
                      <c:pt idx="3637">
                        <c:v>65.796186732673235</c:v>
                      </c:pt>
                      <c:pt idx="3638">
                        <c:v>65.780362277227709</c:v>
                      </c:pt>
                      <c:pt idx="3639">
                        <c:v>65.789881247524718</c:v>
                      </c:pt>
                      <c:pt idx="3640">
                        <c:v>65.827986683168319</c:v>
                      </c:pt>
                      <c:pt idx="3641">
                        <c:v>65.906047158415817</c:v>
                      </c:pt>
                      <c:pt idx="3642">
                        <c:v>66.000948999999977</c:v>
                      </c:pt>
                      <c:pt idx="3643">
                        <c:v>66.107694544554462</c:v>
                      </c:pt>
                      <c:pt idx="3644">
                        <c:v>66.199453425742561</c:v>
                      </c:pt>
                      <c:pt idx="3645">
                        <c:v>66.293160990099011</c:v>
                      </c:pt>
                      <c:pt idx="3646">
                        <c:v>66.360357049504955</c:v>
                      </c:pt>
                      <c:pt idx="3647">
                        <c:v>66.400334435643586</c:v>
                      </c:pt>
                      <c:pt idx="3648">
                        <c:v>66.433159267326744</c:v>
                      </c:pt>
                      <c:pt idx="3649">
                        <c:v>66.471850346534652</c:v>
                      </c:pt>
                      <c:pt idx="3650">
                        <c:v>66.513593950495078</c:v>
                      </c:pt>
                      <c:pt idx="3651">
                        <c:v>66.579441029702934</c:v>
                      </c:pt>
                      <c:pt idx="3652">
                        <c:v>66.671254683168314</c:v>
                      </c:pt>
                      <c:pt idx="3653">
                        <c:v>66.793876811881191</c:v>
                      </c:pt>
                      <c:pt idx="3654">
                        <c:v>66.924158138613848</c:v>
                      </c:pt>
                      <c:pt idx="3655">
                        <c:v>67.069633871287124</c:v>
                      </c:pt>
                      <c:pt idx="3656">
                        <c:v>67.225078089108933</c:v>
                      </c:pt>
                      <c:pt idx="3657">
                        <c:v>67.384892287128679</c:v>
                      </c:pt>
                      <c:pt idx="3658">
                        <c:v>67.574486277227734</c:v>
                      </c:pt>
                      <c:pt idx="3659">
                        <c:v>67.778192920792051</c:v>
                      </c:pt>
                      <c:pt idx="3660">
                        <c:v>67.998042950495048</c:v>
                      </c:pt>
                      <c:pt idx="3661">
                        <c:v>68.2065637029703</c:v>
                      </c:pt>
                      <c:pt idx="3662">
                        <c:v>68.376577316831685</c:v>
                      </c:pt>
                      <c:pt idx="3663">
                        <c:v>68.517041841584174</c:v>
                      </c:pt>
                      <c:pt idx="3664">
                        <c:v>68.655978702970287</c:v>
                      </c:pt>
                      <c:pt idx="3665">
                        <c:v>68.812493099009913</c:v>
                      </c:pt>
                      <c:pt idx="3666">
                        <c:v>68.99801306930695</c:v>
                      </c:pt>
                      <c:pt idx="3667">
                        <c:v>69.200623207920785</c:v>
                      </c:pt>
                      <c:pt idx="3668">
                        <c:v>69.414692653465323</c:v>
                      </c:pt>
                      <c:pt idx="3669">
                        <c:v>69.633592039603982</c:v>
                      </c:pt>
                      <c:pt idx="3670">
                        <c:v>69.861681118811845</c:v>
                      </c:pt>
                      <c:pt idx="3671">
                        <c:v>70.090085198019807</c:v>
                      </c:pt>
                      <c:pt idx="3672">
                        <c:v>70.309794148514825</c:v>
                      </c:pt>
                      <c:pt idx="3673">
                        <c:v>70.518921524752471</c:v>
                      </c:pt>
                      <c:pt idx="3674">
                        <c:v>70.717347128712873</c:v>
                      </c:pt>
                      <c:pt idx="3675">
                        <c:v>70.90592859405939</c:v>
                      </c:pt>
                      <c:pt idx="3676">
                        <c:v>71.092034059405918</c:v>
                      </c:pt>
                      <c:pt idx="3677">
                        <c:v>71.290423376237612</c:v>
                      </c:pt>
                      <c:pt idx="3678">
                        <c:v>71.486698376237641</c:v>
                      </c:pt>
                      <c:pt idx="3679">
                        <c:v>71.703842564356435</c:v>
                      </c:pt>
                      <c:pt idx="3680">
                        <c:v>71.951018000000019</c:v>
                      </c:pt>
                      <c:pt idx="3681">
                        <c:v>72.178988396039585</c:v>
                      </c:pt>
                      <c:pt idx="3682">
                        <c:v>72.393562376237639</c:v>
                      </c:pt>
                      <c:pt idx="3683">
                        <c:v>72.595720148514843</c:v>
                      </c:pt>
                      <c:pt idx="3684">
                        <c:v>72.785546732673239</c:v>
                      </c:pt>
                      <c:pt idx="3685">
                        <c:v>72.968418920792089</c:v>
                      </c:pt>
                      <c:pt idx="3686">
                        <c:v>73.133125910891096</c:v>
                      </c:pt>
                      <c:pt idx="3687">
                        <c:v>73.278892267326754</c:v>
                      </c:pt>
                      <c:pt idx="3688">
                        <c:v>73.410590069306906</c:v>
                      </c:pt>
                      <c:pt idx="3689">
                        <c:v>73.551920475247542</c:v>
                      </c:pt>
                      <c:pt idx="3690">
                        <c:v>73.686983059405975</c:v>
                      </c:pt>
                      <c:pt idx="3691">
                        <c:v>73.84181384158417</c:v>
                      </c:pt>
                      <c:pt idx="3692">
                        <c:v>74.007175198019794</c:v>
                      </c:pt>
                      <c:pt idx="3693">
                        <c:v>74.181880247524774</c:v>
                      </c:pt>
                      <c:pt idx="3694">
                        <c:v>74.378625722772284</c:v>
                      </c:pt>
                      <c:pt idx="3695">
                        <c:v>74.580598237623747</c:v>
                      </c:pt>
                      <c:pt idx="3696">
                        <c:v>74.780507920792076</c:v>
                      </c:pt>
                      <c:pt idx="3697">
                        <c:v>74.976614801980205</c:v>
                      </c:pt>
                      <c:pt idx="3698">
                        <c:v>75.151607653465348</c:v>
                      </c:pt>
                      <c:pt idx="3699">
                        <c:v>75.283280722772275</c:v>
                      </c:pt>
                      <c:pt idx="3700">
                        <c:v>75.384083069306911</c:v>
                      </c:pt>
                      <c:pt idx="3701">
                        <c:v>75.467256623762353</c:v>
                      </c:pt>
                      <c:pt idx="3702">
                        <c:v>75.541264425742582</c:v>
                      </c:pt>
                      <c:pt idx="3703">
                        <c:v>75.605924940594079</c:v>
                      </c:pt>
                      <c:pt idx="3704">
                        <c:v>75.677939415841578</c:v>
                      </c:pt>
                      <c:pt idx="3705">
                        <c:v>75.773154247524758</c:v>
                      </c:pt>
                      <c:pt idx="3706">
                        <c:v>75.88217876237627</c:v>
                      </c:pt>
                      <c:pt idx="3707">
                        <c:v>75.987525732673248</c:v>
                      </c:pt>
                      <c:pt idx="3708">
                        <c:v>76.118929297029709</c:v>
                      </c:pt>
                      <c:pt idx="3709">
                        <c:v>76.247690504950498</c:v>
                      </c:pt>
                      <c:pt idx="3710">
                        <c:v>76.392041485148511</c:v>
                      </c:pt>
                      <c:pt idx="3711">
                        <c:v>76.526042524752498</c:v>
                      </c:pt>
                      <c:pt idx="3712">
                        <c:v>76.652387564356445</c:v>
                      </c:pt>
                      <c:pt idx="3713">
                        <c:v>76.731730693069295</c:v>
                      </c:pt>
                      <c:pt idx="3714">
                        <c:v>76.764850623762356</c:v>
                      </c:pt>
                      <c:pt idx="3715">
                        <c:v>76.769318960396035</c:v>
                      </c:pt>
                      <c:pt idx="3716">
                        <c:v>76.764333049504955</c:v>
                      </c:pt>
                      <c:pt idx="3717">
                        <c:v>76.76208353465347</c:v>
                      </c:pt>
                      <c:pt idx="3718">
                        <c:v>76.764797940594022</c:v>
                      </c:pt>
                      <c:pt idx="3719">
                        <c:v>76.779159514851514</c:v>
                      </c:pt>
                      <c:pt idx="3720">
                        <c:v>76.798784980198022</c:v>
                      </c:pt>
                      <c:pt idx="3721">
                        <c:v>76.824601663366323</c:v>
                      </c:pt>
                      <c:pt idx="3722">
                        <c:v>76.834590485148524</c:v>
                      </c:pt>
                      <c:pt idx="3723">
                        <c:v>76.836515316831665</c:v>
                      </c:pt>
                      <c:pt idx="3724">
                        <c:v>76.827849465346532</c:v>
                      </c:pt>
                      <c:pt idx="3725">
                        <c:v>76.808503326732676</c:v>
                      </c:pt>
                      <c:pt idx="3726">
                        <c:v>76.784980920792052</c:v>
                      </c:pt>
                      <c:pt idx="3727">
                        <c:v>76.76336956435641</c:v>
                      </c:pt>
                      <c:pt idx="3728">
                        <c:v>76.723237891089127</c:v>
                      </c:pt>
                      <c:pt idx="3729">
                        <c:v>76.64981254455445</c:v>
                      </c:pt>
                      <c:pt idx="3730">
                        <c:v>76.573484732673265</c:v>
                      </c:pt>
                      <c:pt idx="3731">
                        <c:v>76.484240772277232</c:v>
                      </c:pt>
                      <c:pt idx="3732">
                        <c:v>76.411718732673279</c:v>
                      </c:pt>
                      <c:pt idx="3733">
                        <c:v>76.351317663366345</c:v>
                      </c:pt>
                      <c:pt idx="3734">
                        <c:v>76.305248336633653</c:v>
                      </c:pt>
                      <c:pt idx="3735">
                        <c:v>76.256905049504951</c:v>
                      </c:pt>
                      <c:pt idx="3736">
                        <c:v>76.209440534653481</c:v>
                      </c:pt>
                      <c:pt idx="3737">
                        <c:v>76.1784753762376</c:v>
                      </c:pt>
                      <c:pt idx="3738">
                        <c:v>76.125164356435647</c:v>
                      </c:pt>
                      <c:pt idx="3739">
                        <c:v>76.054907207920834</c:v>
                      </c:pt>
                      <c:pt idx="3740">
                        <c:v>75.980419910891101</c:v>
                      </c:pt>
                      <c:pt idx="3741">
                        <c:v>75.890993633663385</c:v>
                      </c:pt>
                      <c:pt idx="3742">
                        <c:v>75.765412009900984</c:v>
                      </c:pt>
                      <c:pt idx="3743">
                        <c:v>75.643640613861379</c:v>
                      </c:pt>
                      <c:pt idx="3744">
                        <c:v>75.528609099009913</c:v>
                      </c:pt>
                      <c:pt idx="3745">
                        <c:v>75.430060742574256</c:v>
                      </c:pt>
                      <c:pt idx="3746">
                        <c:v>75.333656158415849</c:v>
                      </c:pt>
                      <c:pt idx="3747">
                        <c:v>75.250727504950504</c:v>
                      </c:pt>
                      <c:pt idx="3748">
                        <c:v>75.148218693069339</c:v>
                      </c:pt>
                      <c:pt idx="3749">
                        <c:v>75.041177079207941</c:v>
                      </c:pt>
                      <c:pt idx="3750">
                        <c:v>74.911234108910918</c:v>
                      </c:pt>
                      <c:pt idx="3751">
                        <c:v>74.799212425742567</c:v>
                      </c:pt>
                      <c:pt idx="3752">
                        <c:v>74.682024089108907</c:v>
                      </c:pt>
                      <c:pt idx="3753">
                        <c:v>74.555701712871311</c:v>
                      </c:pt>
                      <c:pt idx="3754">
                        <c:v>74.426374554455407</c:v>
                      </c:pt>
                      <c:pt idx="3755">
                        <c:v>74.285910910891062</c:v>
                      </c:pt>
                      <c:pt idx="3756">
                        <c:v>74.164033594059404</c:v>
                      </c:pt>
                      <c:pt idx="3757">
                        <c:v>74.053314960396023</c:v>
                      </c:pt>
                      <c:pt idx="3758">
                        <c:v>73.962115009900984</c:v>
                      </c:pt>
                      <c:pt idx="3759">
                        <c:v>73.875905099009941</c:v>
                      </c:pt>
                      <c:pt idx="3760">
                        <c:v>73.804062009900989</c:v>
                      </c:pt>
                      <c:pt idx="3761">
                        <c:v>73.739321623762365</c:v>
                      </c:pt>
                      <c:pt idx="3762">
                        <c:v>73.690092821782173</c:v>
                      </c:pt>
                      <c:pt idx="3763">
                        <c:v>73.66648414851484</c:v>
                      </c:pt>
                      <c:pt idx="3764">
                        <c:v>73.663345524752486</c:v>
                      </c:pt>
                      <c:pt idx="3765">
                        <c:v>73.666547316831696</c:v>
                      </c:pt>
                      <c:pt idx="3766">
                        <c:v>73.686531594059403</c:v>
                      </c:pt>
                      <c:pt idx="3767">
                        <c:v>73.724027772277225</c:v>
                      </c:pt>
                      <c:pt idx="3768">
                        <c:v>73.769315990098988</c:v>
                      </c:pt>
                      <c:pt idx="3769">
                        <c:v>73.798108425742569</c:v>
                      </c:pt>
                      <c:pt idx="3770">
                        <c:v>73.780192485148476</c:v>
                      </c:pt>
                      <c:pt idx="3771">
                        <c:v>73.71910048514853</c:v>
                      </c:pt>
                      <c:pt idx="3772">
                        <c:v>73.644578831683177</c:v>
                      </c:pt>
                      <c:pt idx="3773">
                        <c:v>73.577531742574266</c:v>
                      </c:pt>
                      <c:pt idx="3774">
                        <c:v>73.533288287128713</c:v>
                      </c:pt>
                      <c:pt idx="3775">
                        <c:v>73.521952207920805</c:v>
                      </c:pt>
                      <c:pt idx="3776">
                        <c:v>73.519316415841573</c:v>
                      </c:pt>
                      <c:pt idx="3777">
                        <c:v>73.536857891089099</c:v>
                      </c:pt>
                      <c:pt idx="3778">
                        <c:v>73.575253594059419</c:v>
                      </c:pt>
                      <c:pt idx="3779">
                        <c:v>73.637535386138609</c:v>
                      </c:pt>
                      <c:pt idx="3780">
                        <c:v>73.692062811881158</c:v>
                      </c:pt>
                      <c:pt idx="3781">
                        <c:v>73.746071455445573</c:v>
                      </c:pt>
                      <c:pt idx="3782">
                        <c:v>73.796241772277227</c:v>
                      </c:pt>
                      <c:pt idx="3783">
                        <c:v>73.825394247524784</c:v>
                      </c:pt>
                      <c:pt idx="3784">
                        <c:v>73.858966168316826</c:v>
                      </c:pt>
                      <c:pt idx="3785">
                        <c:v>73.898905841584153</c:v>
                      </c:pt>
                      <c:pt idx="3786">
                        <c:v>73.936212386138621</c:v>
                      </c:pt>
                      <c:pt idx="3787">
                        <c:v>73.99134857425743</c:v>
                      </c:pt>
                      <c:pt idx="3788">
                        <c:v>74.029182227722771</c:v>
                      </c:pt>
                      <c:pt idx="3789">
                        <c:v>74.062394287128726</c:v>
                      </c:pt>
                      <c:pt idx="3790">
                        <c:v>74.098420118811859</c:v>
                      </c:pt>
                      <c:pt idx="3791">
                        <c:v>74.153788742574264</c:v>
                      </c:pt>
                      <c:pt idx="3792">
                        <c:v>74.224417930693065</c:v>
                      </c:pt>
                      <c:pt idx="3793">
                        <c:v>74.325629039603967</c:v>
                      </c:pt>
                      <c:pt idx="3794">
                        <c:v>74.456622148514839</c:v>
                      </c:pt>
                      <c:pt idx="3795">
                        <c:v>74.587707851485149</c:v>
                      </c:pt>
                      <c:pt idx="3796">
                        <c:v>74.714693207920803</c:v>
                      </c:pt>
                      <c:pt idx="3797">
                        <c:v>74.832311128712902</c:v>
                      </c:pt>
                      <c:pt idx="3798">
                        <c:v>74.943627465346566</c:v>
                      </c:pt>
                      <c:pt idx="3799">
                        <c:v>75.056381336633663</c:v>
                      </c:pt>
                      <c:pt idx="3800">
                        <c:v>75.156952910891064</c:v>
                      </c:pt>
                      <c:pt idx="3801">
                        <c:v>75.258182099009886</c:v>
                      </c:pt>
                      <c:pt idx="3802">
                        <c:v>75.367284128712853</c:v>
                      </c:pt>
                      <c:pt idx="3803">
                        <c:v>75.489776831683187</c:v>
                      </c:pt>
                      <c:pt idx="3804">
                        <c:v>75.635525980198025</c:v>
                      </c:pt>
                      <c:pt idx="3805">
                        <c:v>75.806197762376215</c:v>
                      </c:pt>
                      <c:pt idx="3806">
                        <c:v>75.979796594059394</c:v>
                      </c:pt>
                      <c:pt idx="3807">
                        <c:v>76.171700960396024</c:v>
                      </c:pt>
                      <c:pt idx="3808">
                        <c:v>76.374028138613838</c:v>
                      </c:pt>
                      <c:pt idx="3809">
                        <c:v>76.58522457425741</c:v>
                      </c:pt>
                      <c:pt idx="3810">
                        <c:v>76.802498356435649</c:v>
                      </c:pt>
                      <c:pt idx="3811">
                        <c:v>77.019256198019804</c:v>
                      </c:pt>
                      <c:pt idx="3812">
                        <c:v>77.245429930693064</c:v>
                      </c:pt>
                      <c:pt idx="3813">
                        <c:v>77.463263950495048</c:v>
                      </c:pt>
                      <c:pt idx="3814">
                        <c:v>77.667203811881194</c:v>
                      </c:pt>
                      <c:pt idx="3815">
                        <c:v>77.85271864356433</c:v>
                      </c:pt>
                      <c:pt idx="3816">
                        <c:v>78.030693643564362</c:v>
                      </c:pt>
                      <c:pt idx="3817">
                        <c:v>78.196668544554441</c:v>
                      </c:pt>
                      <c:pt idx="3818">
                        <c:v>78.353693198019812</c:v>
                      </c:pt>
                      <c:pt idx="3819">
                        <c:v>78.509711257425721</c:v>
                      </c:pt>
                      <c:pt idx="3820">
                        <c:v>78.674690405940581</c:v>
                      </c:pt>
                      <c:pt idx="3821">
                        <c:v>78.828912643564337</c:v>
                      </c:pt>
                      <c:pt idx="3822">
                        <c:v>78.981268346534662</c:v>
                      </c:pt>
                      <c:pt idx="3823">
                        <c:v>79.147009633663345</c:v>
                      </c:pt>
                      <c:pt idx="3824">
                        <c:v>79.325092297029684</c:v>
                      </c:pt>
                      <c:pt idx="3825">
                        <c:v>79.514156198019776</c:v>
                      </c:pt>
                      <c:pt idx="3826">
                        <c:v>79.711104386138629</c:v>
                      </c:pt>
                      <c:pt idx="3827">
                        <c:v>79.915056524752472</c:v>
                      </c:pt>
                      <c:pt idx="3828">
                        <c:v>80.110541306930642</c:v>
                      </c:pt>
                      <c:pt idx="3829">
                        <c:v>80.286708514851469</c:v>
                      </c:pt>
                      <c:pt idx="3830">
                        <c:v>80.435068039603991</c:v>
                      </c:pt>
                      <c:pt idx="3831">
                        <c:v>80.540942960396038</c:v>
                      </c:pt>
                      <c:pt idx="3832">
                        <c:v>80.612768396039641</c:v>
                      </c:pt>
                      <c:pt idx="3833">
                        <c:v>80.665634396039607</c:v>
                      </c:pt>
                      <c:pt idx="3834">
                        <c:v>80.719916376237606</c:v>
                      </c:pt>
                      <c:pt idx="3835">
                        <c:v>80.777197287128715</c:v>
                      </c:pt>
                      <c:pt idx="3836">
                        <c:v>80.855495821782156</c:v>
                      </c:pt>
                      <c:pt idx="3837">
                        <c:v>80.963042762376247</c:v>
                      </c:pt>
                      <c:pt idx="3838">
                        <c:v>81.082074831683158</c:v>
                      </c:pt>
                      <c:pt idx="3839">
                        <c:v>81.215592009900973</c:v>
                      </c:pt>
                      <c:pt idx="3840">
                        <c:v>81.353080029702966</c:v>
                      </c:pt>
                      <c:pt idx="3841">
                        <c:v>81.498607455445523</c:v>
                      </c:pt>
                      <c:pt idx="3842">
                        <c:v>81.655203297029715</c:v>
                      </c:pt>
                      <c:pt idx="3843">
                        <c:v>81.809731970297022</c:v>
                      </c:pt>
                      <c:pt idx="3844">
                        <c:v>81.951804960396018</c:v>
                      </c:pt>
                      <c:pt idx="3845">
                        <c:v>82.088197059405928</c:v>
                      </c:pt>
                      <c:pt idx="3846">
                        <c:v>82.198126495049479</c:v>
                      </c:pt>
                      <c:pt idx="3847">
                        <c:v>82.30397221782178</c:v>
                      </c:pt>
                      <c:pt idx="3848">
                        <c:v>82.384282574257469</c:v>
                      </c:pt>
                      <c:pt idx="3849">
                        <c:v>82.46069768316832</c:v>
                      </c:pt>
                      <c:pt idx="3850">
                        <c:v>82.528946821782185</c:v>
                      </c:pt>
                      <c:pt idx="3851">
                        <c:v>82.613068207920819</c:v>
                      </c:pt>
                      <c:pt idx="3852">
                        <c:v>82.713952287128734</c:v>
                      </c:pt>
                      <c:pt idx="3853">
                        <c:v>82.825064425742568</c:v>
                      </c:pt>
                      <c:pt idx="3854">
                        <c:v>82.94807024752474</c:v>
                      </c:pt>
                      <c:pt idx="3855">
                        <c:v>83.091162534653435</c:v>
                      </c:pt>
                      <c:pt idx="3856">
                        <c:v>83.229399801980179</c:v>
                      </c:pt>
                      <c:pt idx="3857">
                        <c:v>83.36885215841582</c:v>
                      </c:pt>
                      <c:pt idx="3858">
                        <c:v>83.505228683168284</c:v>
                      </c:pt>
                      <c:pt idx="3859">
                        <c:v>83.634622762376196</c:v>
                      </c:pt>
                      <c:pt idx="3860">
                        <c:v>83.736854198019813</c:v>
                      </c:pt>
                      <c:pt idx="3861">
                        <c:v>83.832102475247524</c:v>
                      </c:pt>
                      <c:pt idx="3862">
                        <c:v>83.905595069306926</c:v>
                      </c:pt>
                      <c:pt idx="3863">
                        <c:v>83.965455366336641</c:v>
                      </c:pt>
                      <c:pt idx="3864">
                        <c:v>84.006545960396011</c:v>
                      </c:pt>
                      <c:pt idx="3865">
                        <c:v>84.051790485148516</c:v>
                      </c:pt>
                      <c:pt idx="3866">
                        <c:v>84.090307900990084</c:v>
                      </c:pt>
                      <c:pt idx="3867">
                        <c:v>84.145548762376265</c:v>
                      </c:pt>
                      <c:pt idx="3868">
                        <c:v>84.212733554455426</c:v>
                      </c:pt>
                      <c:pt idx="3869">
                        <c:v>84.304902900990101</c:v>
                      </c:pt>
                      <c:pt idx="3870">
                        <c:v>84.412779623762404</c:v>
                      </c:pt>
                      <c:pt idx="3871">
                        <c:v>84.528404287128723</c:v>
                      </c:pt>
                      <c:pt idx="3872">
                        <c:v>84.656919920792078</c:v>
                      </c:pt>
                      <c:pt idx="3873">
                        <c:v>84.774827663366324</c:v>
                      </c:pt>
                      <c:pt idx="3874">
                        <c:v>84.884713079207884</c:v>
                      </c:pt>
                      <c:pt idx="3875">
                        <c:v>84.97131198019801</c:v>
                      </c:pt>
                      <c:pt idx="3876">
                        <c:v>85.054029930693062</c:v>
                      </c:pt>
                      <c:pt idx="3877">
                        <c:v>85.120427029702981</c:v>
                      </c:pt>
                      <c:pt idx="3878">
                        <c:v>85.19138525742575</c:v>
                      </c:pt>
                      <c:pt idx="3879">
                        <c:v>85.27259477227723</c:v>
                      </c:pt>
                      <c:pt idx="3880">
                        <c:v>85.362574099009905</c:v>
                      </c:pt>
                      <c:pt idx="3881">
                        <c:v>85.461964861386193</c:v>
                      </c:pt>
                      <c:pt idx="3882">
                        <c:v>85.578103138613912</c:v>
                      </c:pt>
                      <c:pt idx="3883">
                        <c:v>85.695320247524805</c:v>
                      </c:pt>
                      <c:pt idx="3884">
                        <c:v>85.813197930693079</c:v>
                      </c:pt>
                      <c:pt idx="3885">
                        <c:v>85.942581386138627</c:v>
                      </c:pt>
                      <c:pt idx="3886">
                        <c:v>86.07807023762372</c:v>
                      </c:pt>
                      <c:pt idx="3887">
                        <c:v>86.229705792079201</c:v>
                      </c:pt>
                      <c:pt idx="3888">
                        <c:v>86.37634113861391</c:v>
                      </c:pt>
                      <c:pt idx="3889">
                        <c:v>86.521279970297016</c:v>
                      </c:pt>
                      <c:pt idx="3890">
                        <c:v>86.666931891089106</c:v>
                      </c:pt>
                      <c:pt idx="3891">
                        <c:v>86.809310613861413</c:v>
                      </c:pt>
                      <c:pt idx="3892">
                        <c:v>86.946303148514843</c:v>
                      </c:pt>
                      <c:pt idx="3893">
                        <c:v>87.077204940594044</c:v>
                      </c:pt>
                      <c:pt idx="3894">
                        <c:v>87.19753742574261</c:v>
                      </c:pt>
                      <c:pt idx="3895">
                        <c:v>87.31147291089114</c:v>
                      </c:pt>
                      <c:pt idx="3896">
                        <c:v>87.421667267326768</c:v>
                      </c:pt>
                      <c:pt idx="3897">
                        <c:v>87.541246376237638</c:v>
                      </c:pt>
                      <c:pt idx="3898">
                        <c:v>87.6678322574258</c:v>
                      </c:pt>
                      <c:pt idx="3899">
                        <c:v>87.819778158415815</c:v>
                      </c:pt>
                      <c:pt idx="3900">
                        <c:v>87.967391762376295</c:v>
                      </c:pt>
                      <c:pt idx="3901">
                        <c:v>88.124929445544552</c:v>
                      </c:pt>
                      <c:pt idx="3902">
                        <c:v>88.270580762376241</c:v>
                      </c:pt>
                      <c:pt idx="3903">
                        <c:v>88.420234366336643</c:v>
                      </c:pt>
                      <c:pt idx="3904">
                        <c:v>88.558290376237608</c:v>
                      </c:pt>
                      <c:pt idx="3905">
                        <c:v>88.693155980198028</c:v>
                      </c:pt>
                      <c:pt idx="3906">
                        <c:v>88.823876851485153</c:v>
                      </c:pt>
                      <c:pt idx="3907">
                        <c:v>88.940464445544549</c:v>
                      </c:pt>
                      <c:pt idx="3908">
                        <c:v>89.04004131683169</c:v>
                      </c:pt>
                      <c:pt idx="3909">
                        <c:v>89.133702950495035</c:v>
                      </c:pt>
                      <c:pt idx="3910">
                        <c:v>89.22596806930693</c:v>
                      </c:pt>
                      <c:pt idx="3911">
                        <c:v>89.322209059405992</c:v>
                      </c:pt>
                      <c:pt idx="3912">
                        <c:v>89.42632148514852</c:v>
                      </c:pt>
                      <c:pt idx="3913">
                        <c:v>89.554874871287112</c:v>
                      </c:pt>
                      <c:pt idx="3914">
                        <c:v>89.701078603960383</c:v>
                      </c:pt>
                      <c:pt idx="3915">
                        <c:v>89.859961504950505</c:v>
                      </c:pt>
                      <c:pt idx="3916">
                        <c:v>90.034361871287089</c:v>
                      </c:pt>
                      <c:pt idx="3917">
                        <c:v>90.219130940594042</c:v>
                      </c:pt>
                      <c:pt idx="3918">
                        <c:v>90.406064247524739</c:v>
                      </c:pt>
                      <c:pt idx="3919">
                        <c:v>90.588552722772263</c:v>
                      </c:pt>
                      <c:pt idx="3920">
                        <c:v>90.749683811881212</c:v>
                      </c:pt>
                      <c:pt idx="3921">
                        <c:v>90.908156415841617</c:v>
                      </c:pt>
                      <c:pt idx="3922">
                        <c:v>91.054311158415857</c:v>
                      </c:pt>
                      <c:pt idx="3923">
                        <c:v>91.18171039603962</c:v>
                      </c:pt>
                      <c:pt idx="3924">
                        <c:v>91.298221940594075</c:v>
                      </c:pt>
                      <c:pt idx="3925">
                        <c:v>91.41085703960394</c:v>
                      </c:pt>
                      <c:pt idx="3926">
                        <c:v>91.53056030693071</c:v>
                      </c:pt>
                      <c:pt idx="3927">
                        <c:v>91.674003425742626</c:v>
                      </c:pt>
                      <c:pt idx="3928">
                        <c:v>91.815560386138628</c:v>
                      </c:pt>
                      <c:pt idx="3929">
                        <c:v>91.974795306930758</c:v>
                      </c:pt>
                      <c:pt idx="3930">
                        <c:v>92.140839465346545</c:v>
                      </c:pt>
                      <c:pt idx="3931">
                        <c:v>92.33001994059407</c:v>
                      </c:pt>
                      <c:pt idx="3932">
                        <c:v>92.53662811881189</c:v>
                      </c:pt>
                      <c:pt idx="3933">
                        <c:v>92.746936554455502</c:v>
                      </c:pt>
                      <c:pt idx="3934">
                        <c:v>92.959723821782205</c:v>
                      </c:pt>
                      <c:pt idx="3935">
                        <c:v>93.177512811881243</c:v>
                      </c:pt>
                      <c:pt idx="3936">
                        <c:v>93.380458782178195</c:v>
                      </c:pt>
                      <c:pt idx="3937">
                        <c:v>93.574125198019814</c:v>
                      </c:pt>
                      <c:pt idx="3938">
                        <c:v>93.771581247524736</c:v>
                      </c:pt>
                      <c:pt idx="3939">
                        <c:v>93.956487198019772</c:v>
                      </c:pt>
                      <c:pt idx="3940">
                        <c:v>94.123627158415843</c:v>
                      </c:pt>
                      <c:pt idx="3941">
                        <c:v>94.28215398019799</c:v>
                      </c:pt>
                      <c:pt idx="3942">
                        <c:v>94.42085710891088</c:v>
                      </c:pt>
                      <c:pt idx="3943">
                        <c:v>94.56116736633669</c:v>
                      </c:pt>
                      <c:pt idx="3944">
                        <c:v>94.69755822772278</c:v>
                      </c:pt>
                      <c:pt idx="3945">
                        <c:v>94.839829712871278</c:v>
                      </c:pt>
                      <c:pt idx="3946">
                        <c:v>94.985413722772293</c:v>
                      </c:pt>
                      <c:pt idx="3947">
                        <c:v>95.156045495049455</c:v>
                      </c:pt>
                      <c:pt idx="3948">
                        <c:v>95.346903079207934</c:v>
                      </c:pt>
                      <c:pt idx="3949">
                        <c:v>95.562728297029722</c:v>
                      </c:pt>
                      <c:pt idx="3950">
                        <c:v>95.797665970297061</c:v>
                      </c:pt>
                      <c:pt idx="3951">
                        <c:v>96.033714574257417</c:v>
                      </c:pt>
                      <c:pt idx="3952">
                        <c:v>96.268985039603962</c:v>
                      </c:pt>
                      <c:pt idx="3953">
                        <c:v>96.520037178217805</c:v>
                      </c:pt>
                      <c:pt idx="3954">
                        <c:v>96.747652485148521</c:v>
                      </c:pt>
                      <c:pt idx="3955">
                        <c:v>96.940792089108967</c:v>
                      </c:pt>
                      <c:pt idx="3956">
                        <c:v>97.085092386138612</c:v>
                      </c:pt>
                      <c:pt idx="3957">
                        <c:v>97.205405366336649</c:v>
                      </c:pt>
                      <c:pt idx="3958">
                        <c:v>97.304607861386174</c:v>
                      </c:pt>
                      <c:pt idx="3959">
                        <c:v>97.374624792079203</c:v>
                      </c:pt>
                      <c:pt idx="3960">
                        <c:v>97.432664168316862</c:v>
                      </c:pt>
                      <c:pt idx="3961">
                        <c:v>97.485982910891096</c:v>
                      </c:pt>
                      <c:pt idx="3962">
                        <c:v>97.553419029702994</c:v>
                      </c:pt>
                      <c:pt idx="3963">
                        <c:v>97.645339227722772</c:v>
                      </c:pt>
                      <c:pt idx="3964">
                        <c:v>97.751337663366343</c:v>
                      </c:pt>
                      <c:pt idx="3965">
                        <c:v>97.887896237623721</c:v>
                      </c:pt>
                      <c:pt idx="3966">
                        <c:v>98.042158900990117</c:v>
                      </c:pt>
                      <c:pt idx="3967">
                        <c:v>98.214867316831686</c:v>
                      </c:pt>
                      <c:pt idx="3968">
                        <c:v>98.392663564356425</c:v>
                      </c:pt>
                      <c:pt idx="3969">
                        <c:v>98.568326702970282</c:v>
                      </c:pt>
                      <c:pt idx="3970">
                        <c:v>98.738528920792092</c:v>
                      </c:pt>
                      <c:pt idx="3971">
                        <c:v>98.916391683168357</c:v>
                      </c:pt>
                      <c:pt idx="3972">
                        <c:v>99.092390326732669</c:v>
                      </c:pt>
                      <c:pt idx="3973">
                        <c:v>99.262876514851442</c:v>
                      </c:pt>
                      <c:pt idx="3974">
                        <c:v>99.416309405940609</c:v>
                      </c:pt>
                      <c:pt idx="3975">
                        <c:v>99.549469198019821</c:v>
                      </c:pt>
                      <c:pt idx="3976">
                        <c:v>99.662325970297033</c:v>
                      </c:pt>
                      <c:pt idx="3977">
                        <c:v>99.775513999999987</c:v>
                      </c:pt>
                      <c:pt idx="3978">
                        <c:v>99.867611287128753</c:v>
                      </c:pt>
                      <c:pt idx="3979">
                        <c:v>99.980984336633654</c:v>
                      </c:pt>
                      <c:pt idx="3980">
                        <c:v>100.0879382178218</c:v>
                      </c:pt>
                      <c:pt idx="3981">
                        <c:v>100.21359712871283</c:v>
                      </c:pt>
                      <c:pt idx="3982">
                        <c:v>100.35179742574256</c:v>
                      </c:pt>
                      <c:pt idx="3983">
                        <c:v>100.49894821782185</c:v>
                      </c:pt>
                      <c:pt idx="3984">
                        <c:v>100.64839564356433</c:v>
                      </c:pt>
                      <c:pt idx="3985">
                        <c:v>100.80637613861384</c:v>
                      </c:pt>
                      <c:pt idx="3986">
                        <c:v>100.97095207920789</c:v>
                      </c:pt>
                      <c:pt idx="3987">
                        <c:v>101.14511960396041</c:v>
                      </c:pt>
                      <c:pt idx="3988">
                        <c:v>101.32604227722771</c:v>
                      </c:pt>
                      <c:pt idx="3989">
                        <c:v>101.51297673267329</c:v>
                      </c:pt>
                      <c:pt idx="3990">
                        <c:v>101.70292574257427</c:v>
                      </c:pt>
                      <c:pt idx="3991">
                        <c:v>101.88425643564361</c:v>
                      </c:pt>
                      <c:pt idx="3992">
                        <c:v>102.03326455445544</c:v>
                      </c:pt>
                      <c:pt idx="3993">
                        <c:v>102.151668019802</c:v>
                      </c:pt>
                      <c:pt idx="3994">
                        <c:v>102.24907752475245</c:v>
                      </c:pt>
                      <c:pt idx="3995">
                        <c:v>102.32834306930694</c:v>
                      </c:pt>
                      <c:pt idx="3996">
                        <c:v>102.41161386138613</c:v>
                      </c:pt>
                      <c:pt idx="3997">
                        <c:v>102.49421683168313</c:v>
                      </c:pt>
                      <c:pt idx="3998">
                        <c:v>102.58640039603962</c:v>
                      </c:pt>
                      <c:pt idx="3999">
                        <c:v>102.68306722772282</c:v>
                      </c:pt>
                      <c:pt idx="4000">
                        <c:v>102.78117465346536</c:v>
                      </c:pt>
                      <c:pt idx="4001">
                        <c:v>102.89330524752472</c:v>
                      </c:pt>
                      <c:pt idx="4002">
                        <c:v>103.02307297029701</c:v>
                      </c:pt>
                      <c:pt idx="4003">
                        <c:v>103.16690178217821</c:v>
                      </c:pt>
                      <c:pt idx="4004">
                        <c:v>103.31253138613863</c:v>
                      </c:pt>
                      <c:pt idx="4005">
                        <c:v>103.46202514851481</c:v>
                      </c:pt>
                      <c:pt idx="4006">
                        <c:v>103.6192095049505</c:v>
                      </c:pt>
                      <c:pt idx="4007">
                        <c:v>103.78453495049503</c:v>
                      </c:pt>
                      <c:pt idx="4008">
                        <c:v>103.95585287128711</c:v>
                      </c:pt>
                      <c:pt idx="4009">
                        <c:v>104.13396366336632</c:v>
                      </c:pt>
                      <c:pt idx="4010">
                        <c:v>104.29879099009898</c:v>
                      </c:pt>
                      <c:pt idx="4011">
                        <c:v>104.44132376237624</c:v>
                      </c:pt>
                      <c:pt idx="4012">
                        <c:v>104.57868752475245</c:v>
                      </c:pt>
                      <c:pt idx="4013">
                        <c:v>104.68764039603961</c:v>
                      </c:pt>
                      <c:pt idx="4014">
                        <c:v>104.78333138613863</c:v>
                      </c:pt>
                      <c:pt idx="4015">
                        <c:v>104.87209772277225</c:v>
                      </c:pt>
                      <c:pt idx="4016">
                        <c:v>104.94277821782175</c:v>
                      </c:pt>
                      <c:pt idx="4017">
                        <c:v>105.02645415841586</c:v>
                      </c:pt>
                      <c:pt idx="4018">
                        <c:v>105.09960861386141</c:v>
                      </c:pt>
                      <c:pt idx="4019">
                        <c:v>105.18356495049504</c:v>
                      </c:pt>
                      <c:pt idx="4020">
                        <c:v>105.28162267326731</c:v>
                      </c:pt>
                      <c:pt idx="4021">
                        <c:v>105.38696811881186</c:v>
                      </c:pt>
                      <c:pt idx="4022">
                        <c:v>105.48806613861385</c:v>
                      </c:pt>
                      <c:pt idx="4023">
                        <c:v>105.59347524752474</c:v>
                      </c:pt>
                      <c:pt idx="4024">
                        <c:v>105.70207217821788</c:v>
                      </c:pt>
                      <c:pt idx="4025">
                        <c:v>105.81756257425742</c:v>
                      </c:pt>
                      <c:pt idx="4026">
                        <c:v>105.93928990099015</c:v>
                      </c:pt>
                      <c:pt idx="4027">
                        <c:v>106.06404297029701</c:v>
                      </c:pt>
                      <c:pt idx="4028">
                        <c:v>106.19930316831686</c:v>
                      </c:pt>
                      <c:pt idx="4029">
                        <c:v>106.33350247524753</c:v>
                      </c:pt>
                      <c:pt idx="4030">
                        <c:v>106.44942910891089</c:v>
                      </c:pt>
                      <c:pt idx="4031">
                        <c:v>106.54655910891094</c:v>
                      </c:pt>
                      <c:pt idx="4032">
                        <c:v>106.63522792079206</c:v>
                      </c:pt>
                      <c:pt idx="4033">
                        <c:v>106.71608425742573</c:v>
                      </c:pt>
                      <c:pt idx="4034">
                        <c:v>106.78873168316835</c:v>
                      </c:pt>
                      <c:pt idx="4035">
                        <c:v>106.87131633663364</c:v>
                      </c:pt>
                      <c:pt idx="4036">
                        <c:v>106.93695009900992</c:v>
                      </c:pt>
                      <c:pt idx="4037">
                        <c:v>107.00883000000002</c:v>
                      </c:pt>
                      <c:pt idx="4038">
                        <c:v>107.09107673267324</c:v>
                      </c:pt>
                      <c:pt idx="4039">
                        <c:v>107.17278910891085</c:v>
                      </c:pt>
                      <c:pt idx="4040">
                        <c:v>107.25885049504946</c:v>
                      </c:pt>
                      <c:pt idx="4041">
                        <c:v>107.34361346534655</c:v>
                      </c:pt>
                      <c:pt idx="4042">
                        <c:v>107.41793673267327</c:v>
                      </c:pt>
                      <c:pt idx="4043">
                        <c:v>107.49308465346533</c:v>
                      </c:pt>
                      <c:pt idx="4044">
                        <c:v>107.57476455445544</c:v>
                      </c:pt>
                      <c:pt idx="4045">
                        <c:v>107.66535831683163</c:v>
                      </c:pt>
                      <c:pt idx="4046">
                        <c:v>107.75189237623759</c:v>
                      </c:pt>
                      <c:pt idx="4047">
                        <c:v>107.8392116831683</c:v>
                      </c:pt>
                      <c:pt idx="4048">
                        <c:v>107.91656475247525</c:v>
                      </c:pt>
                      <c:pt idx="4049">
                        <c:v>107.98667831683164</c:v>
                      </c:pt>
                      <c:pt idx="4050">
                        <c:v>108.05199683168314</c:v>
                      </c:pt>
                      <c:pt idx="4051">
                        <c:v>108.12781495049502</c:v>
                      </c:pt>
                      <c:pt idx="4052">
                        <c:v>108.21279336633667</c:v>
                      </c:pt>
                      <c:pt idx="4053">
                        <c:v>108.31055198019799</c:v>
                      </c:pt>
                      <c:pt idx="4054">
                        <c:v>108.4225299009901</c:v>
                      </c:pt>
                      <c:pt idx="4055">
                        <c:v>108.54633554455447</c:v>
                      </c:pt>
                      <c:pt idx="4056">
                        <c:v>108.64831009900989</c:v>
                      </c:pt>
                      <c:pt idx="4057">
                        <c:v>108.74532990099013</c:v>
                      </c:pt>
                      <c:pt idx="4058">
                        <c:v>108.82834029702968</c:v>
                      </c:pt>
                      <c:pt idx="4059">
                        <c:v>108.9155691089109</c:v>
                      </c:pt>
                      <c:pt idx="4060">
                        <c:v>108.98636722772279</c:v>
                      </c:pt>
                      <c:pt idx="4061">
                        <c:v>109.04848762376233</c:v>
                      </c:pt>
                      <c:pt idx="4062">
                        <c:v>109.11760722772283</c:v>
                      </c:pt>
                      <c:pt idx="4063">
                        <c:v>109.19262683168316</c:v>
                      </c:pt>
                      <c:pt idx="4064">
                        <c:v>109.2843808910891</c:v>
                      </c:pt>
                      <c:pt idx="4065">
                        <c:v>109.35909930693069</c:v>
                      </c:pt>
                      <c:pt idx="4066">
                        <c:v>109.43956346534651</c:v>
                      </c:pt>
                      <c:pt idx="4067">
                        <c:v>109.52212712871284</c:v>
                      </c:pt>
                      <c:pt idx="4068">
                        <c:v>109.61935336633663</c:v>
                      </c:pt>
                      <c:pt idx="4069">
                        <c:v>109.72066534653463</c:v>
                      </c:pt>
                      <c:pt idx="4070">
                        <c:v>109.80155237623767</c:v>
                      </c:pt>
                      <c:pt idx="4071">
                        <c:v>109.88061752475247</c:v>
                      </c:pt>
                      <c:pt idx="4072">
                        <c:v>109.9472112871287</c:v>
                      </c:pt>
                      <c:pt idx="4073">
                        <c:v>110.03250297029702</c:v>
                      </c:pt>
                      <c:pt idx="4074">
                        <c:v>110.11016990099009</c:v>
                      </c:pt>
                      <c:pt idx="4075">
                        <c:v>110.19360465346533</c:v>
                      </c:pt>
                      <c:pt idx="4076">
                        <c:v>110.2619096039604</c:v>
                      </c:pt>
                      <c:pt idx="4077">
                        <c:v>110.31536603960392</c:v>
                      </c:pt>
                      <c:pt idx="4078">
                        <c:v>110.37763376237625</c:v>
                      </c:pt>
                      <c:pt idx="4079">
                        <c:v>110.42391237623762</c:v>
                      </c:pt>
                      <c:pt idx="4080">
                        <c:v>110.47588752475244</c:v>
                      </c:pt>
                      <c:pt idx="4081">
                        <c:v>110.53247910891085</c:v>
                      </c:pt>
                      <c:pt idx="4082">
                        <c:v>110.58733693069306</c:v>
                      </c:pt>
                      <c:pt idx="4083">
                        <c:v>110.65122396039604</c:v>
                      </c:pt>
                      <c:pt idx="4084">
                        <c:v>110.71711227722768</c:v>
                      </c:pt>
                      <c:pt idx="4085">
                        <c:v>110.7724275247525</c:v>
                      </c:pt>
                      <c:pt idx="4086">
                        <c:v>110.82584980198023</c:v>
                      </c:pt>
                      <c:pt idx="4087">
                        <c:v>110.86875663366341</c:v>
                      </c:pt>
                      <c:pt idx="4088">
                        <c:v>110.87501069306929</c:v>
                      </c:pt>
                      <c:pt idx="4089">
                        <c:v>110.90651247524751</c:v>
                      </c:pt>
                      <c:pt idx="4090">
                        <c:v>110.96112435643563</c:v>
                      </c:pt>
                      <c:pt idx="4091">
                        <c:v>111.0237333663366</c:v>
                      </c:pt>
                      <c:pt idx="4092">
                        <c:v>111.10727475247528</c:v>
                      </c:pt>
                      <c:pt idx="4093">
                        <c:v>111.21318693069304</c:v>
                      </c:pt>
                      <c:pt idx="4094">
                        <c:v>111.31035178217817</c:v>
                      </c:pt>
                      <c:pt idx="4095">
                        <c:v>111.40881841584157</c:v>
                      </c:pt>
                      <c:pt idx="4096">
                        <c:v>111.49204772277228</c:v>
                      </c:pt>
                      <c:pt idx="4097">
                        <c:v>111.56764871287129</c:v>
                      </c:pt>
                      <c:pt idx="4098">
                        <c:v>111.65850049504951</c:v>
                      </c:pt>
                      <c:pt idx="4099">
                        <c:v>111.74059415841587</c:v>
                      </c:pt>
                      <c:pt idx="4100">
                        <c:v>111.83920336633668</c:v>
                      </c:pt>
                      <c:pt idx="4101">
                        <c:v>111.94942079207917</c:v>
                      </c:pt>
                      <c:pt idx="4102">
                        <c:v>112.05057544554454</c:v>
                      </c:pt>
                      <c:pt idx="4103">
                        <c:v>112.16427504950495</c:v>
                      </c:pt>
                      <c:pt idx="4104">
                        <c:v>112.28576415841586</c:v>
                      </c:pt>
                      <c:pt idx="4105">
                        <c:v>112.4040259405941</c:v>
                      </c:pt>
                      <c:pt idx="4106">
                        <c:v>112.51189475247524</c:v>
                      </c:pt>
                      <c:pt idx="4107">
                        <c:v>112.60946257425744</c:v>
                      </c:pt>
                      <c:pt idx="4108">
                        <c:v>112.69357544554455</c:v>
                      </c:pt>
                      <c:pt idx="4109">
                        <c:v>112.75955514851485</c:v>
                      </c:pt>
                      <c:pt idx="4110">
                        <c:v>112.82544970297026</c:v>
                      </c:pt>
                      <c:pt idx="4111">
                        <c:v>112.90632811881179</c:v>
                      </c:pt>
                      <c:pt idx="4112">
                        <c:v>112.99680534653469</c:v>
                      </c:pt>
                      <c:pt idx="4113">
                        <c:v>113.10879237623763</c:v>
                      </c:pt>
                      <c:pt idx="4114">
                        <c:v>113.21398306930691</c:v>
                      </c:pt>
                      <c:pt idx="4115">
                        <c:v>113.31539920792072</c:v>
                      </c:pt>
                      <c:pt idx="4116">
                        <c:v>113.40408128712872</c:v>
                      </c:pt>
                      <c:pt idx="4117">
                        <c:v>113.50989445544549</c:v>
                      </c:pt>
                      <c:pt idx="4118">
                        <c:v>113.60337524752477</c:v>
                      </c:pt>
                      <c:pt idx="4119">
                        <c:v>113.69769861386135</c:v>
                      </c:pt>
                      <c:pt idx="4120">
                        <c:v>113.78893504950497</c:v>
                      </c:pt>
                      <c:pt idx="4121">
                        <c:v>113.89793465346531</c:v>
                      </c:pt>
                      <c:pt idx="4122">
                        <c:v>114.00923306930694</c:v>
                      </c:pt>
                      <c:pt idx="4123">
                        <c:v>114.1286846534654</c:v>
                      </c:pt>
                      <c:pt idx="4124">
                        <c:v>114.22248683168316</c:v>
                      </c:pt>
                      <c:pt idx="4125">
                        <c:v>114.31601742574254</c:v>
                      </c:pt>
                      <c:pt idx="4126">
                        <c:v>114.39161287128712</c:v>
                      </c:pt>
                      <c:pt idx="4127">
                        <c:v>114.4892878217822</c:v>
                      </c:pt>
                      <c:pt idx="4128">
                        <c:v>114.59204712871288</c:v>
                      </c:pt>
                      <c:pt idx="4129">
                        <c:v>114.70565118811884</c:v>
                      </c:pt>
                      <c:pt idx="4130">
                        <c:v>114.8176078217822</c:v>
                      </c:pt>
                      <c:pt idx="4131">
                        <c:v>114.94812594059408</c:v>
                      </c:pt>
                      <c:pt idx="4132">
                        <c:v>115.06739079207928</c:v>
                      </c:pt>
                      <c:pt idx="4133">
                        <c:v>115.17634514851484</c:v>
                      </c:pt>
                      <c:pt idx="4134">
                        <c:v>115.26522247524757</c:v>
                      </c:pt>
                      <c:pt idx="4135">
                        <c:v>115.31988663366339</c:v>
                      </c:pt>
                      <c:pt idx="4136">
                        <c:v>115.3654403960396</c:v>
                      </c:pt>
                      <c:pt idx="4137">
                        <c:v>115.39648940594066</c:v>
                      </c:pt>
                      <c:pt idx="4138">
                        <c:v>115.43968504950487</c:v>
                      </c:pt>
                      <c:pt idx="4139">
                        <c:v>115.48165455445545</c:v>
                      </c:pt>
                      <c:pt idx="4140">
                        <c:v>115.54081504950496</c:v>
                      </c:pt>
                      <c:pt idx="4141">
                        <c:v>115.6187093069307</c:v>
                      </c:pt>
                      <c:pt idx="4142">
                        <c:v>115.71487227722774</c:v>
                      </c:pt>
                      <c:pt idx="4143">
                        <c:v>115.80908049504956</c:v>
                      </c:pt>
                      <c:pt idx="4144">
                        <c:v>115.90663653465353</c:v>
                      </c:pt>
                      <c:pt idx="4145">
                        <c:v>116.01284485148518</c:v>
                      </c:pt>
                      <c:pt idx="4146">
                        <c:v>116.11079811881186</c:v>
                      </c:pt>
                      <c:pt idx="4147">
                        <c:v>116.20933990099009</c:v>
                      </c:pt>
                      <c:pt idx="4148">
                        <c:v>116.28924673267331</c:v>
                      </c:pt>
                      <c:pt idx="4149">
                        <c:v>116.36747425742573</c:v>
                      </c:pt>
                      <c:pt idx="4150">
                        <c:v>116.44013386138612</c:v>
                      </c:pt>
                      <c:pt idx="4151">
                        <c:v>116.50062089108917</c:v>
                      </c:pt>
                      <c:pt idx="4152">
                        <c:v>116.5587054455445</c:v>
                      </c:pt>
                      <c:pt idx="4153">
                        <c:v>116.62928752475247</c:v>
                      </c:pt>
                      <c:pt idx="4154">
                        <c:v>116.68493425742567</c:v>
                      </c:pt>
                      <c:pt idx="4155">
                        <c:v>116.74063980198021</c:v>
                      </c:pt>
                      <c:pt idx="4156">
                        <c:v>116.79503207920796</c:v>
                      </c:pt>
                      <c:pt idx="4157">
                        <c:v>116.84422188118806</c:v>
                      </c:pt>
                      <c:pt idx="4158">
                        <c:v>116.88202623762375</c:v>
                      </c:pt>
                      <c:pt idx="4159">
                        <c:v>116.91815158415845</c:v>
                      </c:pt>
                      <c:pt idx="4160">
                        <c:v>116.95216663366335</c:v>
                      </c:pt>
                      <c:pt idx="4161">
                        <c:v>116.98534415841586</c:v>
                      </c:pt>
                      <c:pt idx="4162">
                        <c:v>117.0084905940594</c:v>
                      </c:pt>
                      <c:pt idx="4163">
                        <c:v>117.03247108910888</c:v>
                      </c:pt>
                      <c:pt idx="4164">
                        <c:v>117.07167990099008</c:v>
                      </c:pt>
                      <c:pt idx="4165">
                        <c:v>117.10684980198022</c:v>
                      </c:pt>
                      <c:pt idx="4166">
                        <c:v>117.14631455445547</c:v>
                      </c:pt>
                      <c:pt idx="4167">
                        <c:v>117.1899935643564</c:v>
                      </c:pt>
                      <c:pt idx="4168">
                        <c:v>117.23020178217823</c:v>
                      </c:pt>
                      <c:pt idx="4169">
                        <c:v>117.27905485148517</c:v>
                      </c:pt>
                      <c:pt idx="4170">
                        <c:v>117.33051316831678</c:v>
                      </c:pt>
                      <c:pt idx="4171">
                        <c:v>117.37408792079209</c:v>
                      </c:pt>
                      <c:pt idx="4172">
                        <c:v>117.395530990099</c:v>
                      </c:pt>
                      <c:pt idx="4173">
                        <c:v>117.39707277227728</c:v>
                      </c:pt>
                      <c:pt idx="4174">
                        <c:v>117.39133217821777</c:v>
                      </c:pt>
                      <c:pt idx="4175">
                        <c:v>117.39011346534653</c:v>
                      </c:pt>
                      <c:pt idx="4176">
                        <c:v>117.39874564356434</c:v>
                      </c:pt>
                      <c:pt idx="4177">
                        <c:v>117.44442603960394</c:v>
                      </c:pt>
                      <c:pt idx="4178">
                        <c:v>117.50869920792078</c:v>
                      </c:pt>
                      <c:pt idx="4179">
                        <c:v>117.5457140594059</c:v>
                      </c:pt>
                      <c:pt idx="4180">
                        <c:v>117.55405306930692</c:v>
                      </c:pt>
                      <c:pt idx="4181">
                        <c:v>117.55282881188117</c:v>
                      </c:pt>
                      <c:pt idx="4182">
                        <c:v>117.54739584158416</c:v>
                      </c:pt>
                      <c:pt idx="4183">
                        <c:v>117.54079762376236</c:v>
                      </c:pt>
                      <c:pt idx="4184">
                        <c:v>117.53530277227719</c:v>
                      </c:pt>
                      <c:pt idx="4185">
                        <c:v>117.52887465346532</c:v>
                      </c:pt>
                      <c:pt idx="4186">
                        <c:v>117.50094950495048</c:v>
                      </c:pt>
                      <c:pt idx="4187">
                        <c:v>117.44105702970298</c:v>
                      </c:pt>
                      <c:pt idx="4188">
                        <c:v>117.37510346534653</c:v>
                      </c:pt>
                      <c:pt idx="4189">
                        <c:v>117.32093108910894</c:v>
                      </c:pt>
                      <c:pt idx="4190">
                        <c:v>117.26726960396043</c:v>
                      </c:pt>
                      <c:pt idx="4191">
                        <c:v>117.22300198019798</c:v>
                      </c:pt>
                      <c:pt idx="4192">
                        <c:v>117.17684485148519</c:v>
                      </c:pt>
                      <c:pt idx="4193">
                        <c:v>117.11786069306935</c:v>
                      </c:pt>
                      <c:pt idx="4194">
                        <c:v>117.05072029702968</c:v>
                      </c:pt>
                      <c:pt idx="4195">
                        <c:v>116.97762009900993</c:v>
                      </c:pt>
                      <c:pt idx="4196">
                        <c:v>116.87682138613856</c:v>
                      </c:pt>
                      <c:pt idx="4197">
                        <c:v>116.76834950495046</c:v>
                      </c:pt>
                      <c:pt idx="4198">
                        <c:v>116.65585455445544</c:v>
                      </c:pt>
                      <c:pt idx="4199">
                        <c:v>116.52466316831682</c:v>
                      </c:pt>
                      <c:pt idx="4200">
                        <c:v>116.39086435643569</c:v>
                      </c:pt>
                      <c:pt idx="4201">
                        <c:v>116.25186999999997</c:v>
                      </c:pt>
                      <c:pt idx="4202">
                        <c:v>116.10928059405941</c:v>
                      </c:pt>
                      <c:pt idx="4203">
                        <c:v>115.97395732673264</c:v>
                      </c:pt>
                      <c:pt idx="4204">
                        <c:v>115.85151811881185</c:v>
                      </c:pt>
                      <c:pt idx="4205">
                        <c:v>115.74118336633663</c:v>
                      </c:pt>
                      <c:pt idx="4206">
                        <c:v>115.60470772277235</c:v>
                      </c:pt>
                      <c:pt idx="4207">
                        <c:v>115.50130029702976</c:v>
                      </c:pt>
                      <c:pt idx="4208">
                        <c:v>115.41591990099012</c:v>
                      </c:pt>
                      <c:pt idx="4209">
                        <c:v>115.33710405940593</c:v>
                      </c:pt>
                      <c:pt idx="4210">
                        <c:v>115.26077861386139</c:v>
                      </c:pt>
                      <c:pt idx="4211">
                        <c:v>115.17421940594059</c:v>
                      </c:pt>
                      <c:pt idx="4212">
                        <c:v>115.07732465346533</c:v>
                      </c:pt>
                      <c:pt idx="4213">
                        <c:v>114.97822396039601</c:v>
                      </c:pt>
                      <c:pt idx="4214">
                        <c:v>114.87023267326727</c:v>
                      </c:pt>
                      <c:pt idx="4215">
                        <c:v>114.76067336633663</c:v>
                      </c:pt>
                      <c:pt idx="4216">
                        <c:v>114.67292742574263</c:v>
                      </c:pt>
                      <c:pt idx="4217">
                        <c:v>114.58324099009909</c:v>
                      </c:pt>
                      <c:pt idx="4218">
                        <c:v>114.49690029702965</c:v>
                      </c:pt>
                      <c:pt idx="4219">
                        <c:v>114.40807445544554</c:v>
                      </c:pt>
                      <c:pt idx="4220">
                        <c:v>114.31964514851487</c:v>
                      </c:pt>
                      <c:pt idx="4221">
                        <c:v>114.20944544554457</c:v>
                      </c:pt>
                      <c:pt idx="4222">
                        <c:v>114.10537059405938</c:v>
                      </c:pt>
                      <c:pt idx="4223">
                        <c:v>114.0035686138614</c:v>
                      </c:pt>
                      <c:pt idx="4224">
                        <c:v>113.91042128712877</c:v>
                      </c:pt>
                      <c:pt idx="4225">
                        <c:v>113.81143069306928</c:v>
                      </c:pt>
                      <c:pt idx="4226">
                        <c:v>113.72863366336634</c:v>
                      </c:pt>
                      <c:pt idx="4227">
                        <c:v>113.65476554455444</c:v>
                      </c:pt>
                      <c:pt idx="4228">
                        <c:v>113.56937683168317</c:v>
                      </c:pt>
                      <c:pt idx="4229">
                        <c:v>113.46322851485151</c:v>
                      </c:pt>
                      <c:pt idx="4230">
                        <c:v>113.36344425742573</c:v>
                      </c:pt>
                      <c:pt idx="4231">
                        <c:v>113.24958178217817</c:v>
                      </c:pt>
                      <c:pt idx="4232">
                        <c:v>113.13443881188118</c:v>
                      </c:pt>
                      <c:pt idx="4233">
                        <c:v>113.02131</c:v>
                      </c:pt>
                      <c:pt idx="4234">
                        <c:v>112.91066594059409</c:v>
                      </c:pt>
                      <c:pt idx="4235">
                        <c:v>112.78897564356431</c:v>
                      </c:pt>
                      <c:pt idx="4236">
                        <c:v>112.66291198019798</c:v>
                      </c:pt>
                      <c:pt idx="4237">
                        <c:v>112.54665108910888</c:v>
                      </c:pt>
                      <c:pt idx="4238">
                        <c:v>112.45630663366337</c:v>
                      </c:pt>
                      <c:pt idx="4239">
                        <c:v>112.34863524752477</c:v>
                      </c:pt>
                      <c:pt idx="4240">
                        <c:v>112.23708128712867</c:v>
                      </c:pt>
                      <c:pt idx="4241">
                        <c:v>112.15086217821784</c:v>
                      </c:pt>
                      <c:pt idx="4242">
                        <c:v>112.06580465346531</c:v>
                      </c:pt>
                      <c:pt idx="4243">
                        <c:v>111.97962405940592</c:v>
                      </c:pt>
                      <c:pt idx="4244">
                        <c:v>111.88869019801976</c:v>
                      </c:pt>
                      <c:pt idx="4245">
                        <c:v>111.77676099009901</c:v>
                      </c:pt>
                      <c:pt idx="4246">
                        <c:v>111.66570000000003</c:v>
                      </c:pt>
                      <c:pt idx="4247">
                        <c:v>111.54583079207919</c:v>
                      </c:pt>
                      <c:pt idx="4248">
                        <c:v>111.45074712871282</c:v>
                      </c:pt>
                      <c:pt idx="4249">
                        <c:v>111.3525174257425</c:v>
                      </c:pt>
                      <c:pt idx="4250">
                        <c:v>111.26379148514849</c:v>
                      </c:pt>
                      <c:pt idx="4251">
                        <c:v>111.18087504950496</c:v>
                      </c:pt>
                      <c:pt idx="4252">
                        <c:v>111.08596970297029</c:v>
                      </c:pt>
                      <c:pt idx="4253">
                        <c:v>111.00585712871288</c:v>
                      </c:pt>
                      <c:pt idx="4254">
                        <c:v>110.90021227722774</c:v>
                      </c:pt>
                      <c:pt idx="4255">
                        <c:v>110.77389059405942</c:v>
                      </c:pt>
                      <c:pt idx="4256">
                        <c:v>110.64827732673265</c:v>
                      </c:pt>
                      <c:pt idx="4257">
                        <c:v>110.52457287128705</c:v>
                      </c:pt>
                      <c:pt idx="4258">
                        <c:v>110.40707792079206</c:v>
                      </c:pt>
                      <c:pt idx="4259">
                        <c:v>110.28980594059408</c:v>
                      </c:pt>
                      <c:pt idx="4260">
                        <c:v>110.18554831683167</c:v>
                      </c:pt>
                      <c:pt idx="4261">
                        <c:v>110.07579336633664</c:v>
                      </c:pt>
                      <c:pt idx="4262">
                        <c:v>109.9607617821783</c:v>
                      </c:pt>
                      <c:pt idx="4263">
                        <c:v>109.87836891089114</c:v>
                      </c:pt>
                      <c:pt idx="4264">
                        <c:v>109.8011242574257</c:v>
                      </c:pt>
                      <c:pt idx="4265">
                        <c:v>109.71281752475247</c:v>
                      </c:pt>
                      <c:pt idx="4266">
                        <c:v>109.60728732673266</c:v>
                      </c:pt>
                      <c:pt idx="4267">
                        <c:v>109.49716485148511</c:v>
                      </c:pt>
                      <c:pt idx="4268">
                        <c:v>109.38866138613862</c:v>
                      </c:pt>
                      <c:pt idx="4269">
                        <c:v>109.30396089108913</c:v>
                      </c:pt>
                      <c:pt idx="4270">
                        <c:v>109.22397227722779</c:v>
                      </c:pt>
                      <c:pt idx="4271">
                        <c:v>109.14753237623761</c:v>
                      </c:pt>
                      <c:pt idx="4272">
                        <c:v>109.06576445544556</c:v>
                      </c:pt>
                      <c:pt idx="4273">
                        <c:v>108.99021920792079</c:v>
                      </c:pt>
                      <c:pt idx="4274">
                        <c:v>108.92001663366337</c:v>
                      </c:pt>
                      <c:pt idx="4275">
                        <c:v>108.84197148514853</c:v>
                      </c:pt>
                      <c:pt idx="4276">
                        <c:v>108.77615445544555</c:v>
                      </c:pt>
                      <c:pt idx="4277">
                        <c:v>108.716420990099</c:v>
                      </c:pt>
                      <c:pt idx="4278">
                        <c:v>108.64156673267328</c:v>
                      </c:pt>
                      <c:pt idx="4279">
                        <c:v>108.5562518811881</c:v>
                      </c:pt>
                      <c:pt idx="4280">
                        <c:v>108.4664626732673</c:v>
                      </c:pt>
                      <c:pt idx="4281">
                        <c:v>108.38366970297032</c:v>
                      </c:pt>
                      <c:pt idx="4282">
                        <c:v>108.32072287128706</c:v>
                      </c:pt>
                      <c:pt idx="4283">
                        <c:v>108.26013643564356</c:v>
                      </c:pt>
                      <c:pt idx="4284">
                        <c:v>108.22446108910893</c:v>
                      </c:pt>
                      <c:pt idx="4285">
                        <c:v>108.2027922772277</c:v>
                      </c:pt>
                      <c:pt idx="4286">
                        <c:v>108.17860386138614</c:v>
                      </c:pt>
                      <c:pt idx="4287">
                        <c:v>108.13899227722776</c:v>
                      </c:pt>
                      <c:pt idx="4288">
                        <c:v>108.08582099009899</c:v>
                      </c:pt>
                      <c:pt idx="4289">
                        <c:v>107.99266574257427</c:v>
                      </c:pt>
                      <c:pt idx="4290">
                        <c:v>107.86902821782178</c:v>
                      </c:pt>
                      <c:pt idx="4291">
                        <c:v>107.74566158415843</c:v>
                      </c:pt>
                      <c:pt idx="4292">
                        <c:v>107.64939504950493</c:v>
                      </c:pt>
                      <c:pt idx="4293">
                        <c:v>107.55597405940593</c:v>
                      </c:pt>
                      <c:pt idx="4294">
                        <c:v>107.44940792079204</c:v>
                      </c:pt>
                      <c:pt idx="4295">
                        <c:v>107.36809633663363</c:v>
                      </c:pt>
                      <c:pt idx="4296">
                        <c:v>107.3128896039604</c:v>
                      </c:pt>
                      <c:pt idx="4297">
                        <c:v>107.28118722772277</c:v>
                      </c:pt>
                      <c:pt idx="4298">
                        <c:v>107.24094891089109</c:v>
                      </c:pt>
                      <c:pt idx="4299">
                        <c:v>107.22794465346533</c:v>
                      </c:pt>
                      <c:pt idx="4300">
                        <c:v>107.2251154455445</c:v>
                      </c:pt>
                      <c:pt idx="4301">
                        <c:v>107.22472118811878</c:v>
                      </c:pt>
                      <c:pt idx="4302">
                        <c:v>107.20852316831683</c:v>
                      </c:pt>
                      <c:pt idx="4303">
                        <c:v>107.1790513861386</c:v>
                      </c:pt>
                      <c:pt idx="4304">
                        <c:v>107.12779900990101</c:v>
                      </c:pt>
                      <c:pt idx="4305">
                        <c:v>107.06675643564357</c:v>
                      </c:pt>
                      <c:pt idx="4306">
                        <c:v>106.99634108910888</c:v>
                      </c:pt>
                      <c:pt idx="4307">
                        <c:v>106.93356316831685</c:v>
                      </c:pt>
                      <c:pt idx="4308">
                        <c:v>106.86732940594062</c:v>
                      </c:pt>
                      <c:pt idx="4309">
                        <c:v>106.77722990099006</c:v>
                      </c:pt>
                      <c:pt idx="4310">
                        <c:v>106.7067167326733</c:v>
                      </c:pt>
                      <c:pt idx="4311">
                        <c:v>106.62223435643567</c:v>
                      </c:pt>
                      <c:pt idx="4312">
                        <c:v>106.54582564356438</c:v>
                      </c:pt>
                      <c:pt idx="4313">
                        <c:v>106.49541683168314</c:v>
                      </c:pt>
                      <c:pt idx="4314">
                        <c:v>106.45496643564361</c:v>
                      </c:pt>
                      <c:pt idx="4315">
                        <c:v>106.42961712871291</c:v>
                      </c:pt>
                      <c:pt idx="4316">
                        <c:v>106.42091326732674</c:v>
                      </c:pt>
                      <c:pt idx="4317">
                        <c:v>106.41848871287127</c:v>
                      </c:pt>
                      <c:pt idx="4318">
                        <c:v>106.41851742574256</c:v>
                      </c:pt>
                      <c:pt idx="4319">
                        <c:v>106.41881584158416</c:v>
                      </c:pt>
                      <c:pt idx="4320">
                        <c:v>106.41408831683172</c:v>
                      </c:pt>
                      <c:pt idx="4321">
                        <c:v>106.39978722772275</c:v>
                      </c:pt>
                      <c:pt idx="4322">
                        <c:v>106.37309108910888</c:v>
                      </c:pt>
                      <c:pt idx="4323">
                        <c:v>106.34470178217818</c:v>
                      </c:pt>
                      <c:pt idx="4324">
                        <c:v>106.3155435643565</c:v>
                      </c:pt>
                      <c:pt idx="4325">
                        <c:v>106.30314029702971</c:v>
                      </c:pt>
                      <c:pt idx="4326">
                        <c:v>106.29268178217831</c:v>
                      </c:pt>
                      <c:pt idx="4327">
                        <c:v>106.27967653465343</c:v>
                      </c:pt>
                      <c:pt idx="4328">
                        <c:v>106.2610307920792</c:v>
                      </c:pt>
                      <c:pt idx="4329">
                        <c:v>106.23771009900985</c:v>
                      </c:pt>
                      <c:pt idx="4330">
                        <c:v>106.2016344554455</c:v>
                      </c:pt>
                      <c:pt idx="4331">
                        <c:v>106.16868881188117</c:v>
                      </c:pt>
                      <c:pt idx="4332">
                        <c:v>106.13179029702967</c:v>
                      </c:pt>
                      <c:pt idx="4333">
                        <c:v>106.09241970297026</c:v>
                      </c:pt>
                      <c:pt idx="4334">
                        <c:v>106.03967386138613</c:v>
                      </c:pt>
                      <c:pt idx="4335">
                        <c:v>106.01698524752476</c:v>
                      </c:pt>
                      <c:pt idx="4336">
                        <c:v>105.98964930693069</c:v>
                      </c:pt>
                      <c:pt idx="4337">
                        <c:v>105.95820504950494</c:v>
                      </c:pt>
                      <c:pt idx="4338">
                        <c:v>105.94053574257421</c:v>
                      </c:pt>
                      <c:pt idx="4339">
                        <c:v>105.92845554455442</c:v>
                      </c:pt>
                      <c:pt idx="4340">
                        <c:v>105.90925</c:v>
                      </c:pt>
                      <c:pt idx="4341">
                        <c:v>105.8921368316831</c:v>
                      </c:pt>
                      <c:pt idx="4342">
                        <c:v>105.87205079207924</c:v>
                      </c:pt>
                      <c:pt idx="4343">
                        <c:v>105.84849168316839</c:v>
                      </c:pt>
                      <c:pt idx="4344">
                        <c:v>105.81931178217819</c:v>
                      </c:pt>
                      <c:pt idx="4345">
                        <c:v>105.78927960396041</c:v>
                      </c:pt>
                      <c:pt idx="4346">
                        <c:v>105.75697623762373</c:v>
                      </c:pt>
                      <c:pt idx="4347">
                        <c:v>105.72192277227724</c:v>
                      </c:pt>
                      <c:pt idx="4348">
                        <c:v>105.65552623762376</c:v>
                      </c:pt>
                      <c:pt idx="4349">
                        <c:v>105.59075514851483</c:v>
                      </c:pt>
                      <c:pt idx="4350">
                        <c:v>105.53962138613861</c:v>
                      </c:pt>
                      <c:pt idx="4351">
                        <c:v>105.50334168316832</c:v>
                      </c:pt>
                      <c:pt idx="4352">
                        <c:v>105.4770058415842</c:v>
                      </c:pt>
                      <c:pt idx="4353">
                        <c:v>105.46451445544555</c:v>
                      </c:pt>
                      <c:pt idx="4354">
                        <c:v>105.46106574257426</c:v>
                      </c:pt>
                      <c:pt idx="4355">
                        <c:v>105.46011960396039</c:v>
                      </c:pt>
                      <c:pt idx="4356">
                        <c:v>105.45258346534655</c:v>
                      </c:pt>
                      <c:pt idx="4357">
                        <c:v>105.4209461386139</c:v>
                      </c:pt>
                      <c:pt idx="4358">
                        <c:v>105.39528386138613</c:v>
                      </c:pt>
                      <c:pt idx="4359">
                        <c:v>105.37246663366339</c:v>
                      </c:pt>
                      <c:pt idx="4360">
                        <c:v>105.33586108910896</c:v>
                      </c:pt>
                      <c:pt idx="4361">
                        <c:v>105.30381722772279</c:v>
                      </c:pt>
                      <c:pt idx="4362">
                        <c:v>105.26852613861388</c:v>
                      </c:pt>
                      <c:pt idx="4363">
                        <c:v>105.24517306930696</c:v>
                      </c:pt>
                      <c:pt idx="4364">
                        <c:v>105.22361841584163</c:v>
                      </c:pt>
                      <c:pt idx="4365">
                        <c:v>105.19427495049504</c:v>
                      </c:pt>
                      <c:pt idx="4366">
                        <c:v>105.15730831683162</c:v>
                      </c:pt>
                      <c:pt idx="4367">
                        <c:v>105.14217178217815</c:v>
                      </c:pt>
                      <c:pt idx="4368">
                        <c:v>105.11231930693067</c:v>
                      </c:pt>
                      <c:pt idx="4369">
                        <c:v>105.08049752475247</c:v>
                      </c:pt>
                      <c:pt idx="4370">
                        <c:v>105.05579910891095</c:v>
                      </c:pt>
                      <c:pt idx="4371">
                        <c:v>105.02506831683171</c:v>
                      </c:pt>
                      <c:pt idx="4372">
                        <c:v>105.00275405940596</c:v>
                      </c:pt>
                      <c:pt idx="4373">
                        <c:v>104.9762794059406</c:v>
                      </c:pt>
                      <c:pt idx="4374">
                        <c:v>104.95214356435643</c:v>
                      </c:pt>
                      <c:pt idx="4375">
                        <c:v>104.93360405940599</c:v>
                      </c:pt>
                      <c:pt idx="4376">
                        <c:v>104.92189712871287</c:v>
                      </c:pt>
                      <c:pt idx="4377">
                        <c:v>104.91146544554458</c:v>
                      </c:pt>
                      <c:pt idx="4378">
                        <c:v>104.90203148514851</c:v>
                      </c:pt>
                      <c:pt idx="4379">
                        <c:v>104.89368742574258</c:v>
                      </c:pt>
                      <c:pt idx="4380">
                        <c:v>104.86919000000005</c:v>
                      </c:pt>
                      <c:pt idx="4381">
                        <c:v>104.83658940594063</c:v>
                      </c:pt>
                      <c:pt idx="4382">
                        <c:v>104.81656257425742</c:v>
                      </c:pt>
                      <c:pt idx="4383">
                        <c:v>104.80935128712871</c:v>
                      </c:pt>
                      <c:pt idx="4384">
                        <c:v>104.79853841584163</c:v>
                      </c:pt>
                      <c:pt idx="4385">
                        <c:v>104.77701554455447</c:v>
                      </c:pt>
                      <c:pt idx="4386">
                        <c:v>104.7395050495049</c:v>
                      </c:pt>
                      <c:pt idx="4387">
                        <c:v>104.72213415841583</c:v>
                      </c:pt>
                      <c:pt idx="4388">
                        <c:v>104.70852693069308</c:v>
                      </c:pt>
                      <c:pt idx="4389">
                        <c:v>104.69355782178219</c:v>
                      </c:pt>
                      <c:pt idx="4390">
                        <c:v>104.68599405940593</c:v>
                      </c:pt>
                      <c:pt idx="4391">
                        <c:v>104.68042603960392</c:v>
                      </c:pt>
                      <c:pt idx="4392">
                        <c:v>104.67415267326733</c:v>
                      </c:pt>
                      <c:pt idx="4393">
                        <c:v>104.67025257425742</c:v>
                      </c:pt>
                      <c:pt idx="4394">
                        <c:v>104.66382742574255</c:v>
                      </c:pt>
                      <c:pt idx="4395">
                        <c:v>104.65946881188121</c:v>
                      </c:pt>
                      <c:pt idx="4396">
                        <c:v>104.6538461386138</c:v>
                      </c:pt>
                      <c:pt idx="4397">
                        <c:v>104.64194178217824</c:v>
                      </c:pt>
                      <c:pt idx="4398">
                        <c:v>104.63341316831679</c:v>
                      </c:pt>
                      <c:pt idx="4399">
                        <c:v>104.62032544554457</c:v>
                      </c:pt>
                      <c:pt idx="4400">
                        <c:v>104.60932752475243</c:v>
                      </c:pt>
                      <c:pt idx="4401">
                        <c:v>104.59745514851485</c:v>
                      </c:pt>
                      <c:pt idx="4402">
                        <c:v>104.57257079207922</c:v>
                      </c:pt>
                      <c:pt idx="4403">
                        <c:v>104.54601613861382</c:v>
                      </c:pt>
                      <c:pt idx="4404">
                        <c:v>104.52125346534655</c:v>
                      </c:pt>
                      <c:pt idx="4405">
                        <c:v>104.48888009900993</c:v>
                      </c:pt>
                      <c:pt idx="4406">
                        <c:v>104.4536202970297</c:v>
                      </c:pt>
                      <c:pt idx="4407">
                        <c:v>104.40262356435642</c:v>
                      </c:pt>
                      <c:pt idx="4408">
                        <c:v>104.36469891089104</c:v>
                      </c:pt>
                      <c:pt idx="4409">
                        <c:v>104.34905910891085</c:v>
                      </c:pt>
                      <c:pt idx="4410">
                        <c:v>104.32184445544557</c:v>
                      </c:pt>
                      <c:pt idx="4411">
                        <c:v>104.3069115841584</c:v>
                      </c:pt>
                      <c:pt idx="4412">
                        <c:v>104.30349118811883</c:v>
                      </c:pt>
                      <c:pt idx="4413">
                        <c:v>104.30384603960388</c:v>
                      </c:pt>
                      <c:pt idx="4414">
                        <c:v>104.30280970297026</c:v>
                      </c:pt>
                      <c:pt idx="4415">
                        <c:v>104.30095544554457</c:v>
                      </c:pt>
                      <c:pt idx="4416">
                        <c:v>104.29178643564356</c:v>
                      </c:pt>
                      <c:pt idx="4417">
                        <c:v>104.26679237623765</c:v>
                      </c:pt>
                      <c:pt idx="4418">
                        <c:v>104.23864722772278</c:v>
                      </c:pt>
                      <c:pt idx="4419">
                        <c:v>104.22157178217822</c:v>
                      </c:pt>
                      <c:pt idx="4420">
                        <c:v>104.19736722772278</c:v>
                      </c:pt>
                      <c:pt idx="4421">
                        <c:v>104.16834336633661</c:v>
                      </c:pt>
                      <c:pt idx="4422">
                        <c:v>104.14900574257426</c:v>
                      </c:pt>
                      <c:pt idx="4423">
                        <c:v>104.13867366336629</c:v>
                      </c:pt>
                      <c:pt idx="4424">
                        <c:v>104.12763069306932</c:v>
                      </c:pt>
                      <c:pt idx="4425">
                        <c:v>104.12083821782181</c:v>
                      </c:pt>
                      <c:pt idx="4426">
                        <c:v>104.1147413861386</c:v>
                      </c:pt>
                      <c:pt idx="4427">
                        <c:v>104.10296277227719</c:v>
                      </c:pt>
                      <c:pt idx="4428">
                        <c:v>104.09168881188117</c:v>
                      </c:pt>
                      <c:pt idx="4429">
                        <c:v>104.08036584158417</c:v>
                      </c:pt>
                      <c:pt idx="4430">
                        <c:v>104.06666455445546</c:v>
                      </c:pt>
                      <c:pt idx="4431">
                        <c:v>104.05448960396039</c:v>
                      </c:pt>
                      <c:pt idx="4432">
                        <c:v>104.0383178217822</c:v>
                      </c:pt>
                      <c:pt idx="4433">
                        <c:v>104.01947207920793</c:v>
                      </c:pt>
                      <c:pt idx="4434">
                        <c:v>104.00364613861389</c:v>
                      </c:pt>
                      <c:pt idx="4435">
                        <c:v>103.99225673267327</c:v>
                      </c:pt>
                      <c:pt idx="4436">
                        <c:v>103.97747603960396</c:v>
                      </c:pt>
                      <c:pt idx="4437">
                        <c:v>103.97150188118806</c:v>
                      </c:pt>
                      <c:pt idx="4438">
                        <c:v>103.96588504950492</c:v>
                      </c:pt>
                      <c:pt idx="4439">
                        <c:v>103.95754722772281</c:v>
                      </c:pt>
                      <c:pt idx="4440">
                        <c:v>103.94488752475245</c:v>
                      </c:pt>
                      <c:pt idx="4441">
                        <c:v>103.93325594059414</c:v>
                      </c:pt>
                      <c:pt idx="4442">
                        <c:v>103.9193144554455</c:v>
                      </c:pt>
                      <c:pt idx="4443">
                        <c:v>103.90605762376235</c:v>
                      </c:pt>
                      <c:pt idx="4444">
                        <c:v>103.89973465346539</c:v>
                      </c:pt>
                      <c:pt idx="4445">
                        <c:v>103.89727831683167</c:v>
                      </c:pt>
                      <c:pt idx="4446">
                        <c:v>103.89421138613861</c:v>
                      </c:pt>
                      <c:pt idx="4447">
                        <c:v>103.89362534653462</c:v>
                      </c:pt>
                      <c:pt idx="4448">
                        <c:v>103.88925831683157</c:v>
                      </c:pt>
                      <c:pt idx="4449">
                        <c:v>103.88725623762377</c:v>
                      </c:pt>
                      <c:pt idx="4450">
                        <c:v>103.88093504950493</c:v>
                      </c:pt>
                      <c:pt idx="4451">
                        <c:v>103.87725148514849</c:v>
                      </c:pt>
                      <c:pt idx="4452">
                        <c:v>103.87410801980197</c:v>
                      </c:pt>
                      <c:pt idx="4453">
                        <c:v>103.87014079207924</c:v>
                      </c:pt>
                      <c:pt idx="4454">
                        <c:v>103.86185039603964</c:v>
                      </c:pt>
                      <c:pt idx="4455">
                        <c:v>103.84836970297037</c:v>
                      </c:pt>
                      <c:pt idx="4456">
                        <c:v>103.84396306930697</c:v>
                      </c:pt>
                      <c:pt idx="4457">
                        <c:v>103.84374267326734</c:v>
                      </c:pt>
                      <c:pt idx="4458">
                        <c:v>103.83995306930694</c:v>
                      </c:pt>
                      <c:pt idx="4459">
                        <c:v>103.83659158415846</c:v>
                      </c:pt>
                      <c:pt idx="4460">
                        <c:v>103.83124881188125</c:v>
                      </c:pt>
                      <c:pt idx="4461">
                        <c:v>103.82447336633656</c:v>
                      </c:pt>
                      <c:pt idx="4462">
                        <c:v>103.81768584158412</c:v>
                      </c:pt>
                      <c:pt idx="4463">
                        <c:v>103.81229514851483</c:v>
                      </c:pt>
                      <c:pt idx="4464">
                        <c:v>103.8043543564357</c:v>
                      </c:pt>
                      <c:pt idx="4465">
                        <c:v>103.7937324752475</c:v>
                      </c:pt>
                      <c:pt idx="4466">
                        <c:v>103.78656089108908</c:v>
                      </c:pt>
                      <c:pt idx="4467">
                        <c:v>103.77391801980194</c:v>
                      </c:pt>
                      <c:pt idx="4468">
                        <c:v>103.76546940594058</c:v>
                      </c:pt>
                      <c:pt idx="4469">
                        <c:v>103.76142702970293</c:v>
                      </c:pt>
                      <c:pt idx="4470">
                        <c:v>103.75500000000002</c:v>
                      </c:pt>
                      <c:pt idx="4471">
                        <c:v>103.74919801980201</c:v>
                      </c:pt>
                      <c:pt idx="4472">
                        <c:v>103.74371673267329</c:v>
                      </c:pt>
                      <c:pt idx="4473">
                        <c:v>103.73661039603959</c:v>
                      </c:pt>
                      <c:pt idx="4474">
                        <c:v>103.73326049504951</c:v>
                      </c:pt>
                      <c:pt idx="4475">
                        <c:v>103.72757891089107</c:v>
                      </c:pt>
                      <c:pt idx="4476">
                        <c:v>103.71524900990097</c:v>
                      </c:pt>
                      <c:pt idx="4477">
                        <c:v>103.69956405940594</c:v>
                      </c:pt>
                      <c:pt idx="4478">
                        <c:v>103.68593326732673</c:v>
                      </c:pt>
                      <c:pt idx="4479">
                        <c:v>103.67646089108915</c:v>
                      </c:pt>
                      <c:pt idx="4480">
                        <c:v>103.66608178217822</c:v>
                      </c:pt>
                      <c:pt idx="4481">
                        <c:v>103.65767306930691</c:v>
                      </c:pt>
                      <c:pt idx="4482">
                        <c:v>103.64692227722774</c:v>
                      </c:pt>
                      <c:pt idx="4483">
                        <c:v>103.637291980198</c:v>
                      </c:pt>
                      <c:pt idx="4484">
                        <c:v>103.62213316831684</c:v>
                      </c:pt>
                      <c:pt idx="4485">
                        <c:v>103.61147689189188</c:v>
                      </c:pt>
                    </c:numCache>
                  </c:numRef>
                </c:yVal>
                <c:smooth val="1"/>
                <c:extLst>
                  <c:ext xmlns:c16="http://schemas.microsoft.com/office/drawing/2014/chart" uri="{C3380CC4-5D6E-409C-BE32-E72D297353CC}">
                    <c16:uniqueId val="{00000002-5B94-4D7A-AEA4-5D956AB57511}"/>
                  </c:ext>
                </c:extLst>
              </c15:ser>
            </c15:filteredScatterSeries>
            <c15:filteredScatterSeries>
              <c15:ser>
                <c:idx val="2"/>
                <c:order val="2"/>
                <c:tx>
                  <c:v>1.4A; 25km/h</c:v>
                </c:tx>
                <c:spPr>
                  <a:ln w="19050" cap="rnd">
                    <a:solidFill>
                      <a:schemeClr val="accent6"/>
                    </a:solidFill>
                    <a:round/>
                  </a:ln>
                  <a:effectLst/>
                </c:spPr>
                <c:marker>
                  <c:symbol val="none"/>
                </c:marker>
                <c:dPt>
                  <c:idx val="1018"/>
                  <c:marker>
                    <c:symbol val="none"/>
                  </c:marker>
                  <c:bubble3D val="0"/>
                  <c:extLst xmlns:c15="http://schemas.microsoft.com/office/drawing/2012/chart">
                    <c:ext xmlns:c16="http://schemas.microsoft.com/office/drawing/2014/chart" uri="{C3380CC4-5D6E-409C-BE32-E72D297353CC}">
                      <c16:uniqueId val="{00000003-5B94-4D7A-AEA4-5D956AB57511}"/>
                    </c:ext>
                  </c:extLst>
                </c:dPt>
                <c:xVal>
                  <c:numRef>
                    <c:extLst xmlns:c15="http://schemas.microsoft.com/office/drawing/2012/chart">
                      <c:ext xmlns:c15="http://schemas.microsoft.com/office/drawing/2012/chart" uri="{02D57815-91ED-43cb-92C2-25804820EDAC}">
                        <c15:formulaRef>
                          <c15:sqref>List1!$AH$11:$AH$10000</c15:sqref>
                        </c15:formulaRef>
                      </c:ext>
                    </c:extLst>
                    <c:numCache>
                      <c:formatCode>General</c:formatCode>
                      <c:ptCount val="9990"/>
                      <c:pt idx="0">
                        <c:v>-4.4939999999999998</c:v>
                      </c:pt>
                      <c:pt idx="1">
                        <c:v>-4.4839999999999804</c:v>
                      </c:pt>
                      <c:pt idx="2">
                        <c:v>-4.4740000000000038</c:v>
                      </c:pt>
                      <c:pt idx="3">
                        <c:v>-4.4640000000000128</c:v>
                      </c:pt>
                      <c:pt idx="4">
                        <c:v>-4.4540000000000077</c:v>
                      </c:pt>
                      <c:pt idx="5">
                        <c:v>-4.4440000000000026</c:v>
                      </c:pt>
                      <c:pt idx="6">
                        <c:v>-4.4339999999999833</c:v>
                      </c:pt>
                      <c:pt idx="7">
                        <c:v>-4.423999999999964</c:v>
                      </c:pt>
                      <c:pt idx="8">
                        <c:v>-4.4140000000000157</c:v>
                      </c:pt>
                      <c:pt idx="9">
                        <c:v>-4.4039999999999964</c:v>
                      </c:pt>
                      <c:pt idx="10">
                        <c:v>-4.3940000000000055</c:v>
                      </c:pt>
                      <c:pt idx="11">
                        <c:v>-4.3840000000000003</c:v>
                      </c:pt>
                      <c:pt idx="12">
                        <c:v>-4.3739999999999952</c:v>
                      </c:pt>
                      <c:pt idx="13">
                        <c:v>-4.3639999999999901</c:v>
                      </c:pt>
                      <c:pt idx="14">
                        <c:v>-4.3539999999999566</c:v>
                      </c:pt>
                      <c:pt idx="15">
                        <c:v>-4.3439999999999941</c:v>
                      </c:pt>
                      <c:pt idx="16">
                        <c:v>-4.3340000000000174</c:v>
                      </c:pt>
                      <c:pt idx="17">
                        <c:v>-4.3239999999999981</c:v>
                      </c:pt>
                      <c:pt idx="18">
                        <c:v>-4.313999999999993</c:v>
                      </c:pt>
                      <c:pt idx="19">
                        <c:v>-4.304000000000002</c:v>
                      </c:pt>
                      <c:pt idx="20">
                        <c:v>-4.2939999999999969</c:v>
                      </c:pt>
                      <c:pt idx="21">
                        <c:v>-4.284000000000006</c:v>
                      </c:pt>
                      <c:pt idx="22">
                        <c:v>-4.2740000000000151</c:v>
                      </c:pt>
                      <c:pt idx="23">
                        <c:v>-4.26400000000001</c:v>
                      </c:pt>
                      <c:pt idx="24">
                        <c:v>-4.2540000000000191</c:v>
                      </c:pt>
                      <c:pt idx="25">
                        <c:v>-4.2439999999999998</c:v>
                      </c:pt>
                      <c:pt idx="26">
                        <c:v>-4.2339999999999804</c:v>
                      </c:pt>
                      <c:pt idx="27">
                        <c:v>-4.2240000000000038</c:v>
                      </c:pt>
                      <c:pt idx="28">
                        <c:v>-4.2140000000000128</c:v>
                      </c:pt>
                      <c:pt idx="29">
                        <c:v>-4.2040000000000077</c:v>
                      </c:pt>
                      <c:pt idx="30">
                        <c:v>-4.1940000000000026</c:v>
                      </c:pt>
                      <c:pt idx="31">
                        <c:v>-4.1839999999999833</c:v>
                      </c:pt>
                      <c:pt idx="32">
                        <c:v>-4.173999999999964</c:v>
                      </c:pt>
                      <c:pt idx="33">
                        <c:v>-4.1640000000000157</c:v>
                      </c:pt>
                      <c:pt idx="34">
                        <c:v>-4.1539999999999964</c:v>
                      </c:pt>
                      <c:pt idx="35">
                        <c:v>-4.1440000000000055</c:v>
                      </c:pt>
                      <c:pt idx="36">
                        <c:v>-4.1340000000000003</c:v>
                      </c:pt>
                      <c:pt idx="37">
                        <c:v>-4.1239999999999952</c:v>
                      </c:pt>
                      <c:pt idx="38">
                        <c:v>-4.1139999999999901</c:v>
                      </c:pt>
                      <c:pt idx="39">
                        <c:v>-4.1039999999999566</c:v>
                      </c:pt>
                      <c:pt idx="40">
                        <c:v>-4.0939999999999941</c:v>
                      </c:pt>
                      <c:pt idx="41">
                        <c:v>-4.0840000000000174</c:v>
                      </c:pt>
                      <c:pt idx="42">
                        <c:v>-4.0739999999999981</c:v>
                      </c:pt>
                      <c:pt idx="43">
                        <c:v>-4.063999999999993</c:v>
                      </c:pt>
                      <c:pt idx="44">
                        <c:v>-4.054000000000002</c:v>
                      </c:pt>
                      <c:pt idx="45">
                        <c:v>-4.0439999999999969</c:v>
                      </c:pt>
                      <c:pt idx="46">
                        <c:v>-4.034000000000006</c:v>
                      </c:pt>
                      <c:pt idx="47">
                        <c:v>-4.0240000000000151</c:v>
                      </c:pt>
                      <c:pt idx="48">
                        <c:v>-4.01400000000001</c:v>
                      </c:pt>
                      <c:pt idx="49">
                        <c:v>-4.0040000000000191</c:v>
                      </c:pt>
                      <c:pt idx="50">
                        <c:v>-3.9939999999999998</c:v>
                      </c:pt>
                      <c:pt idx="51">
                        <c:v>-3.9839999999999804</c:v>
                      </c:pt>
                      <c:pt idx="52">
                        <c:v>-3.9740000000000038</c:v>
                      </c:pt>
                      <c:pt idx="53">
                        <c:v>-3.9640000000000128</c:v>
                      </c:pt>
                      <c:pt idx="54">
                        <c:v>-3.9540000000000077</c:v>
                      </c:pt>
                      <c:pt idx="55">
                        <c:v>-3.9440000000000026</c:v>
                      </c:pt>
                      <c:pt idx="56">
                        <c:v>-3.9339999999999833</c:v>
                      </c:pt>
                      <c:pt idx="57">
                        <c:v>-3.923999999999964</c:v>
                      </c:pt>
                      <c:pt idx="58">
                        <c:v>-3.9140000000000157</c:v>
                      </c:pt>
                      <c:pt idx="59">
                        <c:v>-3.9039999999999964</c:v>
                      </c:pt>
                      <c:pt idx="60">
                        <c:v>-3.8940000000000055</c:v>
                      </c:pt>
                      <c:pt idx="61">
                        <c:v>-3.8840000000000003</c:v>
                      </c:pt>
                      <c:pt idx="62">
                        <c:v>-3.8739999999999952</c:v>
                      </c:pt>
                      <c:pt idx="63">
                        <c:v>-3.8639999999999901</c:v>
                      </c:pt>
                      <c:pt idx="64">
                        <c:v>-3.8539999999999566</c:v>
                      </c:pt>
                      <c:pt idx="65">
                        <c:v>-3.8439999999999941</c:v>
                      </c:pt>
                      <c:pt idx="66">
                        <c:v>-3.8340000000000174</c:v>
                      </c:pt>
                      <c:pt idx="67">
                        <c:v>-3.8239999999999981</c:v>
                      </c:pt>
                      <c:pt idx="68">
                        <c:v>-3.813999999999993</c:v>
                      </c:pt>
                      <c:pt idx="69">
                        <c:v>-3.804000000000002</c:v>
                      </c:pt>
                      <c:pt idx="70">
                        <c:v>-3.7939999999999969</c:v>
                      </c:pt>
                      <c:pt idx="71">
                        <c:v>-3.784000000000006</c:v>
                      </c:pt>
                      <c:pt idx="72">
                        <c:v>-3.7740000000000151</c:v>
                      </c:pt>
                      <c:pt idx="73">
                        <c:v>-3.76400000000001</c:v>
                      </c:pt>
                      <c:pt idx="74">
                        <c:v>-3.7540000000000191</c:v>
                      </c:pt>
                      <c:pt idx="75">
                        <c:v>-3.7439999999999998</c:v>
                      </c:pt>
                      <c:pt idx="76">
                        <c:v>-3.7339999999999804</c:v>
                      </c:pt>
                      <c:pt idx="77">
                        <c:v>-3.7240000000000038</c:v>
                      </c:pt>
                      <c:pt idx="78">
                        <c:v>-3.7140000000000128</c:v>
                      </c:pt>
                      <c:pt idx="79">
                        <c:v>-3.7040000000000077</c:v>
                      </c:pt>
                      <c:pt idx="80">
                        <c:v>-3.6940000000000026</c:v>
                      </c:pt>
                      <c:pt idx="81">
                        <c:v>-3.6839999999999833</c:v>
                      </c:pt>
                      <c:pt idx="82">
                        <c:v>-3.673999999999964</c:v>
                      </c:pt>
                      <c:pt idx="83">
                        <c:v>-3.6640000000000157</c:v>
                      </c:pt>
                      <c:pt idx="84">
                        <c:v>-3.6539999999999964</c:v>
                      </c:pt>
                      <c:pt idx="85">
                        <c:v>-3.6440000000000055</c:v>
                      </c:pt>
                      <c:pt idx="86">
                        <c:v>-3.6340000000000003</c:v>
                      </c:pt>
                      <c:pt idx="87">
                        <c:v>-3.6239999999999952</c:v>
                      </c:pt>
                      <c:pt idx="88">
                        <c:v>-3.6139999999999901</c:v>
                      </c:pt>
                      <c:pt idx="89">
                        <c:v>-3.6039999999999566</c:v>
                      </c:pt>
                      <c:pt idx="90">
                        <c:v>-3.5939999999999941</c:v>
                      </c:pt>
                      <c:pt idx="91">
                        <c:v>-3.5840000000000174</c:v>
                      </c:pt>
                      <c:pt idx="92">
                        <c:v>-3.5739999999999981</c:v>
                      </c:pt>
                      <c:pt idx="93">
                        <c:v>-3.563999999999993</c:v>
                      </c:pt>
                      <c:pt idx="94">
                        <c:v>-3.554000000000002</c:v>
                      </c:pt>
                      <c:pt idx="95">
                        <c:v>-3.5439999999999969</c:v>
                      </c:pt>
                      <c:pt idx="96">
                        <c:v>-3.534000000000006</c:v>
                      </c:pt>
                      <c:pt idx="97">
                        <c:v>-3.5240000000000151</c:v>
                      </c:pt>
                      <c:pt idx="98">
                        <c:v>-3.51400000000001</c:v>
                      </c:pt>
                      <c:pt idx="99">
                        <c:v>-3.5040000000000191</c:v>
                      </c:pt>
                      <c:pt idx="100">
                        <c:v>-3.4939999999999998</c:v>
                      </c:pt>
                      <c:pt idx="101">
                        <c:v>-3.4839999999999804</c:v>
                      </c:pt>
                      <c:pt idx="102">
                        <c:v>-3.4740000000000038</c:v>
                      </c:pt>
                      <c:pt idx="103">
                        <c:v>-3.4640000000000128</c:v>
                      </c:pt>
                      <c:pt idx="104">
                        <c:v>-3.4540000000000077</c:v>
                      </c:pt>
                      <c:pt idx="105">
                        <c:v>-3.444000000000031</c:v>
                      </c:pt>
                      <c:pt idx="106">
                        <c:v>-3.4340000000000117</c:v>
                      </c:pt>
                      <c:pt idx="107">
                        <c:v>-3.423999999999964</c:v>
                      </c:pt>
                      <c:pt idx="108">
                        <c:v>-3.4139999999999873</c:v>
                      </c:pt>
                      <c:pt idx="109">
                        <c:v>-3.4039999999999964</c:v>
                      </c:pt>
                      <c:pt idx="110">
                        <c:v>-3.3940000000000055</c:v>
                      </c:pt>
                      <c:pt idx="111">
                        <c:v>-3.3840000000000003</c:v>
                      </c:pt>
                      <c:pt idx="112">
                        <c:v>-3.3739999999999952</c:v>
                      </c:pt>
                      <c:pt idx="113">
                        <c:v>-3.3640000000000043</c:v>
                      </c:pt>
                      <c:pt idx="114">
                        <c:v>-3.3539999999999708</c:v>
                      </c:pt>
                      <c:pt idx="115">
                        <c:v>-3.3439999999999941</c:v>
                      </c:pt>
                      <c:pt idx="116">
                        <c:v>-3.3340000000000032</c:v>
                      </c:pt>
                      <c:pt idx="117">
                        <c:v>-3.3239999999999981</c:v>
                      </c:pt>
                      <c:pt idx="118">
                        <c:v>-3.313999999999993</c:v>
                      </c:pt>
                      <c:pt idx="119">
                        <c:v>-3.304000000000002</c:v>
                      </c:pt>
                      <c:pt idx="120">
                        <c:v>-3.2939999999999969</c:v>
                      </c:pt>
                      <c:pt idx="121">
                        <c:v>-3.2840000000000344</c:v>
                      </c:pt>
                      <c:pt idx="122">
                        <c:v>-3.2740000000000293</c:v>
                      </c:pt>
                      <c:pt idx="123">
                        <c:v>-3.26400000000001</c:v>
                      </c:pt>
                      <c:pt idx="124">
                        <c:v>-3.2539999999999907</c:v>
                      </c:pt>
                      <c:pt idx="125">
                        <c:v>-3.2439999999999998</c:v>
                      </c:pt>
                      <c:pt idx="126">
                        <c:v>-3.2339999999999804</c:v>
                      </c:pt>
                      <c:pt idx="127">
                        <c:v>-3.2240000000000038</c:v>
                      </c:pt>
                      <c:pt idx="128">
                        <c:v>-3.2140000000000128</c:v>
                      </c:pt>
                      <c:pt idx="129">
                        <c:v>-3.2040000000000077</c:v>
                      </c:pt>
                      <c:pt idx="130">
                        <c:v>-3.194000000000031</c:v>
                      </c:pt>
                      <c:pt idx="131">
                        <c:v>-3.1840000000000117</c:v>
                      </c:pt>
                      <c:pt idx="132">
                        <c:v>-3.173999999999964</c:v>
                      </c:pt>
                      <c:pt idx="133">
                        <c:v>-3.1639999999999873</c:v>
                      </c:pt>
                      <c:pt idx="134">
                        <c:v>-3.1539999999999964</c:v>
                      </c:pt>
                      <c:pt idx="135">
                        <c:v>-3.1440000000000055</c:v>
                      </c:pt>
                      <c:pt idx="136">
                        <c:v>-3.1340000000000003</c:v>
                      </c:pt>
                      <c:pt idx="137">
                        <c:v>-3.1239999999999952</c:v>
                      </c:pt>
                      <c:pt idx="138">
                        <c:v>-3.1140000000000043</c:v>
                      </c:pt>
                      <c:pt idx="139">
                        <c:v>-3.1039999999999708</c:v>
                      </c:pt>
                      <c:pt idx="140">
                        <c:v>-3.0939999999999941</c:v>
                      </c:pt>
                      <c:pt idx="141">
                        <c:v>-3.0840000000000032</c:v>
                      </c:pt>
                      <c:pt idx="142">
                        <c:v>-3.0739999999999981</c:v>
                      </c:pt>
                      <c:pt idx="143">
                        <c:v>-3.063999999999993</c:v>
                      </c:pt>
                      <c:pt idx="144">
                        <c:v>-3.054000000000002</c:v>
                      </c:pt>
                      <c:pt idx="145">
                        <c:v>-3.0439999999999969</c:v>
                      </c:pt>
                      <c:pt idx="146">
                        <c:v>-3.0340000000000344</c:v>
                      </c:pt>
                      <c:pt idx="147">
                        <c:v>-3.0240000000000293</c:v>
                      </c:pt>
                      <c:pt idx="148">
                        <c:v>-3.01400000000001</c:v>
                      </c:pt>
                      <c:pt idx="149">
                        <c:v>-3.0039999999999907</c:v>
                      </c:pt>
                      <c:pt idx="150">
                        <c:v>-2.9939999999999998</c:v>
                      </c:pt>
                      <c:pt idx="151">
                        <c:v>-2.9839999999999804</c:v>
                      </c:pt>
                      <c:pt idx="152">
                        <c:v>-2.9740000000000038</c:v>
                      </c:pt>
                      <c:pt idx="153">
                        <c:v>-2.9640000000000128</c:v>
                      </c:pt>
                      <c:pt idx="154">
                        <c:v>-2.9540000000000077</c:v>
                      </c:pt>
                      <c:pt idx="155">
                        <c:v>-2.944000000000031</c:v>
                      </c:pt>
                      <c:pt idx="156">
                        <c:v>-2.9340000000000117</c:v>
                      </c:pt>
                      <c:pt idx="157">
                        <c:v>-2.923999999999964</c:v>
                      </c:pt>
                      <c:pt idx="158">
                        <c:v>-2.9139999999999873</c:v>
                      </c:pt>
                      <c:pt idx="159">
                        <c:v>-2.9039999999999964</c:v>
                      </c:pt>
                      <c:pt idx="160">
                        <c:v>-2.8940000000000055</c:v>
                      </c:pt>
                      <c:pt idx="161">
                        <c:v>-2.8840000000000003</c:v>
                      </c:pt>
                      <c:pt idx="162">
                        <c:v>-2.8739999999999952</c:v>
                      </c:pt>
                      <c:pt idx="163">
                        <c:v>-2.8640000000000043</c:v>
                      </c:pt>
                      <c:pt idx="164">
                        <c:v>-2.8539999999999708</c:v>
                      </c:pt>
                      <c:pt idx="165">
                        <c:v>-2.8439999999999941</c:v>
                      </c:pt>
                      <c:pt idx="166">
                        <c:v>-2.8340000000000032</c:v>
                      </c:pt>
                      <c:pt idx="167">
                        <c:v>-2.8239999999999981</c:v>
                      </c:pt>
                      <c:pt idx="168">
                        <c:v>-2.813999999999993</c:v>
                      </c:pt>
                      <c:pt idx="169">
                        <c:v>-2.804000000000002</c:v>
                      </c:pt>
                      <c:pt idx="170">
                        <c:v>-2.7939999999999969</c:v>
                      </c:pt>
                      <c:pt idx="171">
                        <c:v>-2.7840000000000344</c:v>
                      </c:pt>
                      <c:pt idx="172">
                        <c:v>-2.7740000000000293</c:v>
                      </c:pt>
                      <c:pt idx="173">
                        <c:v>-2.76400000000001</c:v>
                      </c:pt>
                      <c:pt idx="174">
                        <c:v>-2.7539999999999907</c:v>
                      </c:pt>
                      <c:pt idx="175">
                        <c:v>-2.7439999999999998</c:v>
                      </c:pt>
                      <c:pt idx="176">
                        <c:v>-2.7339999999999804</c:v>
                      </c:pt>
                      <c:pt idx="177">
                        <c:v>-2.7240000000000038</c:v>
                      </c:pt>
                      <c:pt idx="178">
                        <c:v>-2.7140000000000128</c:v>
                      </c:pt>
                      <c:pt idx="179">
                        <c:v>-2.7040000000000077</c:v>
                      </c:pt>
                      <c:pt idx="180">
                        <c:v>-2.694000000000031</c:v>
                      </c:pt>
                      <c:pt idx="181">
                        <c:v>-2.6840000000000117</c:v>
                      </c:pt>
                      <c:pt idx="182">
                        <c:v>-2.673999999999964</c:v>
                      </c:pt>
                      <c:pt idx="183">
                        <c:v>-2.6639999999999873</c:v>
                      </c:pt>
                      <c:pt idx="184">
                        <c:v>-2.6539999999999964</c:v>
                      </c:pt>
                      <c:pt idx="185">
                        <c:v>-2.6440000000000055</c:v>
                      </c:pt>
                      <c:pt idx="186">
                        <c:v>-2.6340000000000003</c:v>
                      </c:pt>
                      <c:pt idx="187">
                        <c:v>-2.6239999999999952</c:v>
                      </c:pt>
                      <c:pt idx="188">
                        <c:v>-2.6140000000000043</c:v>
                      </c:pt>
                      <c:pt idx="189">
                        <c:v>-2.6039999999999708</c:v>
                      </c:pt>
                      <c:pt idx="190">
                        <c:v>-2.5939999999999941</c:v>
                      </c:pt>
                      <c:pt idx="191">
                        <c:v>-2.5840000000000032</c:v>
                      </c:pt>
                      <c:pt idx="192">
                        <c:v>-2.5739999999999981</c:v>
                      </c:pt>
                      <c:pt idx="193">
                        <c:v>-2.563999999999993</c:v>
                      </c:pt>
                      <c:pt idx="194">
                        <c:v>-2.554000000000002</c:v>
                      </c:pt>
                      <c:pt idx="195">
                        <c:v>-2.5439999999999969</c:v>
                      </c:pt>
                      <c:pt idx="196">
                        <c:v>-2.5340000000000344</c:v>
                      </c:pt>
                      <c:pt idx="197">
                        <c:v>-2.5240000000000293</c:v>
                      </c:pt>
                      <c:pt idx="198">
                        <c:v>-2.51400000000001</c:v>
                      </c:pt>
                      <c:pt idx="199">
                        <c:v>-2.5039999999999907</c:v>
                      </c:pt>
                      <c:pt idx="200">
                        <c:v>-2.4939999999999998</c:v>
                      </c:pt>
                      <c:pt idx="201">
                        <c:v>-2.4839999999999804</c:v>
                      </c:pt>
                      <c:pt idx="202">
                        <c:v>-2.4740000000000038</c:v>
                      </c:pt>
                      <c:pt idx="203">
                        <c:v>-2.4640000000000128</c:v>
                      </c:pt>
                      <c:pt idx="204">
                        <c:v>-2.4540000000000077</c:v>
                      </c:pt>
                      <c:pt idx="205">
                        <c:v>-2.4440000000000026</c:v>
                      </c:pt>
                      <c:pt idx="206">
                        <c:v>-2.4340000000000117</c:v>
                      </c:pt>
                      <c:pt idx="207">
                        <c:v>-2.423999999999964</c:v>
                      </c:pt>
                      <c:pt idx="208">
                        <c:v>-2.4139999999999873</c:v>
                      </c:pt>
                      <c:pt idx="209">
                        <c:v>-2.4039999999999964</c:v>
                      </c:pt>
                      <c:pt idx="210">
                        <c:v>-2.3940000000000197</c:v>
                      </c:pt>
                      <c:pt idx="211">
                        <c:v>-2.3840000000000003</c:v>
                      </c:pt>
                      <c:pt idx="212">
                        <c:v>-2.3739999999999952</c:v>
                      </c:pt>
                      <c:pt idx="213">
                        <c:v>-2.3639999999999901</c:v>
                      </c:pt>
                      <c:pt idx="214">
                        <c:v>-2.3539999999999708</c:v>
                      </c:pt>
                      <c:pt idx="215">
                        <c:v>-2.3439999999999941</c:v>
                      </c:pt>
                      <c:pt idx="216">
                        <c:v>-2.333999999999989</c:v>
                      </c:pt>
                      <c:pt idx="217">
                        <c:v>-2.3239999999999981</c:v>
                      </c:pt>
                      <c:pt idx="218">
                        <c:v>-2.313999999999993</c:v>
                      </c:pt>
                      <c:pt idx="219">
                        <c:v>-2.304000000000002</c:v>
                      </c:pt>
                      <c:pt idx="220">
                        <c:v>-2.2939999999999969</c:v>
                      </c:pt>
                      <c:pt idx="221">
                        <c:v>-2.284000000000006</c:v>
                      </c:pt>
                      <c:pt idx="222">
                        <c:v>-2.2740000000000293</c:v>
                      </c:pt>
                      <c:pt idx="223">
                        <c:v>-2.26400000000001</c:v>
                      </c:pt>
                      <c:pt idx="224">
                        <c:v>-2.2539999999999907</c:v>
                      </c:pt>
                      <c:pt idx="225">
                        <c:v>-2.2439999999999998</c:v>
                      </c:pt>
                      <c:pt idx="226">
                        <c:v>-2.2339999999999947</c:v>
                      </c:pt>
                      <c:pt idx="227">
                        <c:v>-2.2240000000000038</c:v>
                      </c:pt>
                      <c:pt idx="228">
                        <c:v>-2.2140000000000128</c:v>
                      </c:pt>
                      <c:pt idx="229">
                        <c:v>-2.2040000000000077</c:v>
                      </c:pt>
                      <c:pt idx="230">
                        <c:v>-2.1940000000000026</c:v>
                      </c:pt>
                      <c:pt idx="231">
                        <c:v>-2.1840000000000117</c:v>
                      </c:pt>
                      <c:pt idx="232">
                        <c:v>-2.173999999999964</c:v>
                      </c:pt>
                      <c:pt idx="233">
                        <c:v>-2.1639999999999873</c:v>
                      </c:pt>
                      <c:pt idx="234">
                        <c:v>-2.1539999999999964</c:v>
                      </c:pt>
                      <c:pt idx="235">
                        <c:v>-2.1440000000000197</c:v>
                      </c:pt>
                      <c:pt idx="236">
                        <c:v>-2.1340000000000003</c:v>
                      </c:pt>
                      <c:pt idx="237">
                        <c:v>-2.1239999999999952</c:v>
                      </c:pt>
                      <c:pt idx="238">
                        <c:v>-2.1139999999999901</c:v>
                      </c:pt>
                      <c:pt idx="239">
                        <c:v>-2.1039999999999708</c:v>
                      </c:pt>
                      <c:pt idx="240">
                        <c:v>-2.0939999999999941</c:v>
                      </c:pt>
                      <c:pt idx="241">
                        <c:v>-2.083999999999989</c:v>
                      </c:pt>
                      <c:pt idx="242">
                        <c:v>-2.0739999999999981</c:v>
                      </c:pt>
                      <c:pt idx="243">
                        <c:v>-2.063999999999993</c:v>
                      </c:pt>
                      <c:pt idx="244">
                        <c:v>-2.054000000000002</c:v>
                      </c:pt>
                      <c:pt idx="245">
                        <c:v>-2.0439999999999969</c:v>
                      </c:pt>
                      <c:pt idx="246">
                        <c:v>-2.034000000000006</c:v>
                      </c:pt>
                      <c:pt idx="247">
                        <c:v>-2.0240000000000293</c:v>
                      </c:pt>
                      <c:pt idx="248">
                        <c:v>-2.01400000000001</c:v>
                      </c:pt>
                      <c:pt idx="249">
                        <c:v>-2.0039999999999907</c:v>
                      </c:pt>
                      <c:pt idx="250">
                        <c:v>-1.9939999999999998</c:v>
                      </c:pt>
                      <c:pt idx="251">
                        <c:v>-1.9839999999999947</c:v>
                      </c:pt>
                      <c:pt idx="252">
                        <c:v>-1.9740000000000038</c:v>
                      </c:pt>
                      <c:pt idx="253">
                        <c:v>-1.9640000000000128</c:v>
                      </c:pt>
                      <c:pt idx="254">
                        <c:v>-1.9540000000000077</c:v>
                      </c:pt>
                      <c:pt idx="255">
                        <c:v>-1.9440000000000026</c:v>
                      </c:pt>
                      <c:pt idx="256">
                        <c:v>-1.9340000000000117</c:v>
                      </c:pt>
                      <c:pt idx="257">
                        <c:v>-1.923999999999964</c:v>
                      </c:pt>
                      <c:pt idx="258">
                        <c:v>-1.9139999999999873</c:v>
                      </c:pt>
                      <c:pt idx="259">
                        <c:v>-1.9039999999999964</c:v>
                      </c:pt>
                      <c:pt idx="260">
                        <c:v>-1.8940000000000197</c:v>
                      </c:pt>
                      <c:pt idx="261">
                        <c:v>-1.8840000000000003</c:v>
                      </c:pt>
                      <c:pt idx="262">
                        <c:v>-1.8739999999999952</c:v>
                      </c:pt>
                      <c:pt idx="263">
                        <c:v>-1.8639999999999901</c:v>
                      </c:pt>
                      <c:pt idx="264">
                        <c:v>-1.8539999999999708</c:v>
                      </c:pt>
                      <c:pt idx="265">
                        <c:v>-1.8439999999999941</c:v>
                      </c:pt>
                      <c:pt idx="266">
                        <c:v>-1.833999999999989</c:v>
                      </c:pt>
                      <c:pt idx="267">
                        <c:v>-1.8239999999999981</c:v>
                      </c:pt>
                      <c:pt idx="268">
                        <c:v>-1.813999999999993</c:v>
                      </c:pt>
                      <c:pt idx="269">
                        <c:v>-1.804000000000002</c:v>
                      </c:pt>
                      <c:pt idx="270">
                        <c:v>-1.7939999999999969</c:v>
                      </c:pt>
                      <c:pt idx="271">
                        <c:v>-1.784000000000006</c:v>
                      </c:pt>
                      <c:pt idx="272">
                        <c:v>-1.7740000000000293</c:v>
                      </c:pt>
                      <c:pt idx="273">
                        <c:v>-1.76400000000001</c:v>
                      </c:pt>
                      <c:pt idx="274">
                        <c:v>-1.7539999999999907</c:v>
                      </c:pt>
                      <c:pt idx="275">
                        <c:v>-1.7439999999999998</c:v>
                      </c:pt>
                      <c:pt idx="276">
                        <c:v>-1.7339999999999947</c:v>
                      </c:pt>
                      <c:pt idx="277">
                        <c:v>-1.7240000000000038</c:v>
                      </c:pt>
                      <c:pt idx="278">
                        <c:v>-1.7140000000000128</c:v>
                      </c:pt>
                      <c:pt idx="279">
                        <c:v>-1.7040000000000077</c:v>
                      </c:pt>
                      <c:pt idx="280">
                        <c:v>-1.6940000000000026</c:v>
                      </c:pt>
                      <c:pt idx="281">
                        <c:v>-1.6840000000000117</c:v>
                      </c:pt>
                      <c:pt idx="282">
                        <c:v>-1.673999999999964</c:v>
                      </c:pt>
                      <c:pt idx="283">
                        <c:v>-1.6639999999999873</c:v>
                      </c:pt>
                      <c:pt idx="284">
                        <c:v>-1.6539999999999964</c:v>
                      </c:pt>
                      <c:pt idx="285">
                        <c:v>-1.6440000000000197</c:v>
                      </c:pt>
                      <c:pt idx="286">
                        <c:v>-1.6340000000000003</c:v>
                      </c:pt>
                      <c:pt idx="287">
                        <c:v>-1.6239999999999952</c:v>
                      </c:pt>
                      <c:pt idx="288">
                        <c:v>-1.6139999999999901</c:v>
                      </c:pt>
                      <c:pt idx="289">
                        <c:v>-1.6039999999999708</c:v>
                      </c:pt>
                      <c:pt idx="290">
                        <c:v>-1.5939999999999941</c:v>
                      </c:pt>
                      <c:pt idx="291">
                        <c:v>-1.583999999999989</c:v>
                      </c:pt>
                      <c:pt idx="292">
                        <c:v>-1.5739999999999981</c:v>
                      </c:pt>
                      <c:pt idx="293">
                        <c:v>-1.563999999999993</c:v>
                      </c:pt>
                      <c:pt idx="294">
                        <c:v>-1.554000000000002</c:v>
                      </c:pt>
                      <c:pt idx="295">
                        <c:v>-1.5439999999999969</c:v>
                      </c:pt>
                      <c:pt idx="296">
                        <c:v>-1.534000000000006</c:v>
                      </c:pt>
                      <c:pt idx="297">
                        <c:v>-1.5240000000000293</c:v>
                      </c:pt>
                      <c:pt idx="298">
                        <c:v>-1.51400000000001</c:v>
                      </c:pt>
                      <c:pt idx="299">
                        <c:v>-1.5039999999999907</c:v>
                      </c:pt>
                      <c:pt idx="300">
                        <c:v>-1.4939999999999998</c:v>
                      </c:pt>
                      <c:pt idx="301">
                        <c:v>-1.4839999999999947</c:v>
                      </c:pt>
                      <c:pt idx="302">
                        <c:v>-1.4740000000000038</c:v>
                      </c:pt>
                      <c:pt idx="303">
                        <c:v>-1.4640000000000128</c:v>
                      </c:pt>
                      <c:pt idx="304">
                        <c:v>-1.4540000000000077</c:v>
                      </c:pt>
                      <c:pt idx="305">
                        <c:v>-1.4440000000000026</c:v>
                      </c:pt>
                      <c:pt idx="306">
                        <c:v>-1.4340000000000117</c:v>
                      </c:pt>
                      <c:pt idx="307">
                        <c:v>-1.423999999999964</c:v>
                      </c:pt>
                      <c:pt idx="308">
                        <c:v>-1.4139999999999873</c:v>
                      </c:pt>
                      <c:pt idx="309">
                        <c:v>-1.4039999999999964</c:v>
                      </c:pt>
                      <c:pt idx="310">
                        <c:v>-1.3940000000000055</c:v>
                      </c:pt>
                      <c:pt idx="311">
                        <c:v>-1.3840000000000003</c:v>
                      </c:pt>
                      <c:pt idx="312">
                        <c:v>-1.3739999999999952</c:v>
                      </c:pt>
                      <c:pt idx="313">
                        <c:v>-1.3639999999999901</c:v>
                      </c:pt>
                      <c:pt idx="314">
                        <c:v>-1.3539999999999708</c:v>
                      </c:pt>
                      <c:pt idx="315">
                        <c:v>-1.3440000000000083</c:v>
                      </c:pt>
                      <c:pt idx="316">
                        <c:v>-1.3340000000000032</c:v>
                      </c:pt>
                      <c:pt idx="317">
                        <c:v>-1.3239999999999981</c:v>
                      </c:pt>
                      <c:pt idx="318">
                        <c:v>-1.313999999999993</c:v>
                      </c:pt>
                      <c:pt idx="319">
                        <c:v>-1.304000000000002</c:v>
                      </c:pt>
                      <c:pt idx="320">
                        <c:v>-1.2939999999999969</c:v>
                      </c:pt>
                      <c:pt idx="321">
                        <c:v>-1.2839999999999918</c:v>
                      </c:pt>
                      <c:pt idx="322">
                        <c:v>-1.2740000000000293</c:v>
                      </c:pt>
                      <c:pt idx="323">
                        <c:v>-1.26400000000001</c:v>
                      </c:pt>
                      <c:pt idx="324">
                        <c:v>-1.2539999999999907</c:v>
                      </c:pt>
                      <c:pt idx="325">
                        <c:v>-1.2439999999999998</c:v>
                      </c:pt>
                      <c:pt idx="326">
                        <c:v>-1.2339999999999804</c:v>
                      </c:pt>
                      <c:pt idx="327">
                        <c:v>-1.2240000000000038</c:v>
                      </c:pt>
                      <c:pt idx="328">
                        <c:v>-1.2140000000000128</c:v>
                      </c:pt>
                      <c:pt idx="329">
                        <c:v>-1.2039999999999935</c:v>
                      </c:pt>
                      <c:pt idx="330">
                        <c:v>-1.1940000000000026</c:v>
                      </c:pt>
                      <c:pt idx="331">
                        <c:v>-1.1840000000000117</c:v>
                      </c:pt>
                      <c:pt idx="332">
                        <c:v>-1.1739999999999924</c:v>
                      </c:pt>
                      <c:pt idx="333">
                        <c:v>-1.1640000000000015</c:v>
                      </c:pt>
                      <c:pt idx="334">
                        <c:v>-1.1539999999999964</c:v>
                      </c:pt>
                      <c:pt idx="335">
                        <c:v>-1.1440000000000055</c:v>
                      </c:pt>
                      <c:pt idx="336">
                        <c:v>-1.1340000000000003</c:v>
                      </c:pt>
                      <c:pt idx="337">
                        <c:v>-1.1239999999999952</c:v>
                      </c:pt>
                      <c:pt idx="338">
                        <c:v>-1.1139999999999901</c:v>
                      </c:pt>
                      <c:pt idx="339">
                        <c:v>-1.1039999999999708</c:v>
                      </c:pt>
                      <c:pt idx="340">
                        <c:v>-1.0940000000000083</c:v>
                      </c:pt>
                      <c:pt idx="341">
                        <c:v>-1.0840000000000032</c:v>
                      </c:pt>
                      <c:pt idx="342">
                        <c:v>-1.0739999999999981</c:v>
                      </c:pt>
                      <c:pt idx="343">
                        <c:v>-1.063999999999993</c:v>
                      </c:pt>
                      <c:pt idx="344">
                        <c:v>-1.054000000000002</c:v>
                      </c:pt>
                      <c:pt idx="345">
                        <c:v>-1.0439999999999969</c:v>
                      </c:pt>
                      <c:pt idx="346">
                        <c:v>-1.0339999999999918</c:v>
                      </c:pt>
                      <c:pt idx="347">
                        <c:v>-1.0240000000000293</c:v>
                      </c:pt>
                      <c:pt idx="348">
                        <c:v>-1.01400000000001</c:v>
                      </c:pt>
                      <c:pt idx="349">
                        <c:v>-1.0039999999999907</c:v>
                      </c:pt>
                      <c:pt idx="350">
                        <c:v>-0.99399999999999977</c:v>
                      </c:pt>
                      <c:pt idx="351">
                        <c:v>-0.98399999999998045</c:v>
                      </c:pt>
                      <c:pt idx="352">
                        <c:v>-0.97400000000000375</c:v>
                      </c:pt>
                      <c:pt idx="353">
                        <c:v>-0.96400000000001285</c:v>
                      </c:pt>
                      <c:pt idx="354">
                        <c:v>-0.95399999999999352</c:v>
                      </c:pt>
                      <c:pt idx="355">
                        <c:v>-0.94400000000000261</c:v>
                      </c:pt>
                      <c:pt idx="356">
                        <c:v>-0.93400000000001171</c:v>
                      </c:pt>
                      <c:pt idx="357">
                        <c:v>-0.92399999999999238</c:v>
                      </c:pt>
                      <c:pt idx="358">
                        <c:v>-0.91400000000000148</c:v>
                      </c:pt>
                      <c:pt idx="359">
                        <c:v>-0.90399999999999636</c:v>
                      </c:pt>
                      <c:pt idx="360">
                        <c:v>-0.89400000000000546</c:v>
                      </c:pt>
                      <c:pt idx="361">
                        <c:v>-0.88400000000000034</c:v>
                      </c:pt>
                      <c:pt idx="362">
                        <c:v>-0.87399999999999523</c:v>
                      </c:pt>
                      <c:pt idx="363">
                        <c:v>-0.86399999999999011</c:v>
                      </c:pt>
                      <c:pt idx="364">
                        <c:v>-0.85399999999997078</c:v>
                      </c:pt>
                      <c:pt idx="365">
                        <c:v>-0.8440000000000083</c:v>
                      </c:pt>
                      <c:pt idx="366">
                        <c:v>-0.83400000000000318</c:v>
                      </c:pt>
                      <c:pt idx="367">
                        <c:v>-0.82399999999999807</c:v>
                      </c:pt>
                      <c:pt idx="368">
                        <c:v>-0.81399999999999295</c:v>
                      </c:pt>
                      <c:pt idx="369">
                        <c:v>-0.80400000000000205</c:v>
                      </c:pt>
                      <c:pt idx="370">
                        <c:v>-0.79399999999999693</c:v>
                      </c:pt>
                      <c:pt idx="371">
                        <c:v>-0.78399999999999181</c:v>
                      </c:pt>
                      <c:pt idx="372">
                        <c:v>-0.77400000000002933</c:v>
                      </c:pt>
                      <c:pt idx="373">
                        <c:v>-0.76400000000001</c:v>
                      </c:pt>
                      <c:pt idx="374">
                        <c:v>-0.75399999999999068</c:v>
                      </c:pt>
                      <c:pt idx="375">
                        <c:v>-0.74399999999999977</c:v>
                      </c:pt>
                      <c:pt idx="376">
                        <c:v>-0.73399999999998045</c:v>
                      </c:pt>
                      <c:pt idx="377">
                        <c:v>-0.72400000000000375</c:v>
                      </c:pt>
                      <c:pt idx="378">
                        <c:v>-0.71400000000001285</c:v>
                      </c:pt>
                      <c:pt idx="379">
                        <c:v>-0.70399999999999352</c:v>
                      </c:pt>
                      <c:pt idx="380">
                        <c:v>-0.69400000000000261</c:v>
                      </c:pt>
                      <c:pt idx="381">
                        <c:v>-0.68400000000001171</c:v>
                      </c:pt>
                      <c:pt idx="382">
                        <c:v>-0.67399999999999238</c:v>
                      </c:pt>
                      <c:pt idx="383">
                        <c:v>-0.66400000000000148</c:v>
                      </c:pt>
                      <c:pt idx="384">
                        <c:v>-0.65399999999999636</c:v>
                      </c:pt>
                      <c:pt idx="385">
                        <c:v>-0.64400000000000546</c:v>
                      </c:pt>
                      <c:pt idx="386">
                        <c:v>-0.63400000000000034</c:v>
                      </c:pt>
                      <c:pt idx="387">
                        <c:v>-0.62399999999999523</c:v>
                      </c:pt>
                      <c:pt idx="388">
                        <c:v>-0.61399999999999011</c:v>
                      </c:pt>
                      <c:pt idx="389">
                        <c:v>-0.60399999999997078</c:v>
                      </c:pt>
                      <c:pt idx="390">
                        <c:v>-0.5940000000000083</c:v>
                      </c:pt>
                      <c:pt idx="391">
                        <c:v>-0.58400000000000318</c:v>
                      </c:pt>
                      <c:pt idx="392">
                        <c:v>-0.57399999999999807</c:v>
                      </c:pt>
                      <c:pt idx="393">
                        <c:v>-0.56399999999999295</c:v>
                      </c:pt>
                      <c:pt idx="394">
                        <c:v>-0.55400000000000205</c:v>
                      </c:pt>
                      <c:pt idx="395">
                        <c:v>-0.54399999999999693</c:v>
                      </c:pt>
                      <c:pt idx="396">
                        <c:v>-0.53399999999999181</c:v>
                      </c:pt>
                      <c:pt idx="397">
                        <c:v>-0.52400000000002933</c:v>
                      </c:pt>
                      <c:pt idx="398">
                        <c:v>-0.51400000000001</c:v>
                      </c:pt>
                      <c:pt idx="399">
                        <c:v>-0.50399999999999068</c:v>
                      </c:pt>
                      <c:pt idx="400">
                        <c:v>-0.49399999999999977</c:v>
                      </c:pt>
                      <c:pt idx="401">
                        <c:v>-0.48399999999998045</c:v>
                      </c:pt>
                      <c:pt idx="402">
                        <c:v>-0.47400000000000375</c:v>
                      </c:pt>
                      <c:pt idx="403">
                        <c:v>-0.46400000000001285</c:v>
                      </c:pt>
                      <c:pt idx="404">
                        <c:v>-0.45399999999999352</c:v>
                      </c:pt>
                      <c:pt idx="405">
                        <c:v>-0.44400000000000261</c:v>
                      </c:pt>
                      <c:pt idx="406">
                        <c:v>-0.43400000000001171</c:v>
                      </c:pt>
                      <c:pt idx="407">
                        <c:v>-0.42399999999999238</c:v>
                      </c:pt>
                      <c:pt idx="408">
                        <c:v>-0.41400000000000148</c:v>
                      </c:pt>
                      <c:pt idx="409">
                        <c:v>-0.40399999999999636</c:v>
                      </c:pt>
                      <c:pt idx="410">
                        <c:v>-0.39400000000000546</c:v>
                      </c:pt>
                      <c:pt idx="411">
                        <c:v>-0.38400000000000034</c:v>
                      </c:pt>
                      <c:pt idx="412">
                        <c:v>-0.37399999999999523</c:v>
                      </c:pt>
                      <c:pt idx="413">
                        <c:v>-0.36399999999999011</c:v>
                      </c:pt>
                      <c:pt idx="414">
                        <c:v>-0.35399999999997078</c:v>
                      </c:pt>
                      <c:pt idx="415">
                        <c:v>-0.3440000000000083</c:v>
                      </c:pt>
                      <c:pt idx="416">
                        <c:v>-0.33400000000000318</c:v>
                      </c:pt>
                      <c:pt idx="417">
                        <c:v>-0.32399999999999807</c:v>
                      </c:pt>
                      <c:pt idx="418">
                        <c:v>-0.31399999999999295</c:v>
                      </c:pt>
                      <c:pt idx="419">
                        <c:v>-0.30400000000000205</c:v>
                      </c:pt>
                      <c:pt idx="420">
                        <c:v>-0.29399999999999693</c:v>
                      </c:pt>
                      <c:pt idx="421">
                        <c:v>-0.28399999999999181</c:v>
                      </c:pt>
                      <c:pt idx="422">
                        <c:v>-0.27400000000002933</c:v>
                      </c:pt>
                      <c:pt idx="423">
                        <c:v>-0.26400000000001</c:v>
                      </c:pt>
                      <c:pt idx="424">
                        <c:v>-0.25399999999999068</c:v>
                      </c:pt>
                      <c:pt idx="425">
                        <c:v>-0.24399999999999977</c:v>
                      </c:pt>
                      <c:pt idx="426">
                        <c:v>-0.23399999999998045</c:v>
                      </c:pt>
                      <c:pt idx="427">
                        <c:v>-0.22400000000000375</c:v>
                      </c:pt>
                      <c:pt idx="428">
                        <c:v>-0.21400000000002706</c:v>
                      </c:pt>
                      <c:pt idx="429">
                        <c:v>-0.20400000000000773</c:v>
                      </c:pt>
                      <c:pt idx="430">
                        <c:v>-0.19400000000000261</c:v>
                      </c:pt>
                      <c:pt idx="431">
                        <c:v>-0.18400000000001171</c:v>
                      </c:pt>
                      <c:pt idx="432">
                        <c:v>-0.17399999999999238</c:v>
                      </c:pt>
                      <c:pt idx="433">
                        <c:v>-0.16400000000000148</c:v>
                      </c:pt>
                      <c:pt idx="434">
                        <c:v>-0.15399999999998215</c:v>
                      </c:pt>
                      <c:pt idx="435">
                        <c:v>-0.14400000000000546</c:v>
                      </c:pt>
                      <c:pt idx="436">
                        <c:v>-0.13400000000000034</c:v>
                      </c:pt>
                      <c:pt idx="437">
                        <c:v>-0.12400000000000944</c:v>
                      </c:pt>
                      <c:pt idx="438">
                        <c:v>-0.11399999999999011</c:v>
                      </c:pt>
                      <c:pt idx="439">
                        <c:v>-0.10399999999997078</c:v>
                      </c:pt>
                      <c:pt idx="440">
                        <c:v>-9.3999999999994088E-2</c:v>
                      </c:pt>
                      <c:pt idx="441">
                        <c:v>-8.4000000000003183E-2</c:v>
                      </c:pt>
                      <c:pt idx="442">
                        <c:v>-7.3999999999998067E-2</c:v>
                      </c:pt>
                      <c:pt idx="443">
                        <c:v>-6.3999999999992951E-2</c:v>
                      </c:pt>
                      <c:pt idx="444">
                        <c:v>-5.4000000000002046E-2</c:v>
                      </c:pt>
                      <c:pt idx="445">
                        <c:v>-4.399999999999693E-2</c:v>
                      </c:pt>
                      <c:pt idx="446">
                        <c:v>-3.3999999999991815E-2</c:v>
                      </c:pt>
                      <c:pt idx="447">
                        <c:v>-2.4000000000029331E-2</c:v>
                      </c:pt>
                      <c:pt idx="448">
                        <c:v>-1.4000000000010004E-2</c:v>
                      </c:pt>
                      <c:pt idx="449">
                        <c:v>-3.9999999999906777E-3</c:v>
                      </c:pt>
                      <c:pt idx="450">
                        <c:v>6.0000000000002274E-3</c:v>
                      </c:pt>
                      <c:pt idx="451">
                        <c:v>1.6000000000019554E-2</c:v>
                      </c:pt>
                      <c:pt idx="452">
                        <c:v>2.5999999999996248E-2</c:v>
                      </c:pt>
                      <c:pt idx="453">
                        <c:v>3.5999999999972943E-2</c:v>
                      </c:pt>
                      <c:pt idx="454">
                        <c:v>4.5999999999992269E-2</c:v>
                      </c:pt>
                      <c:pt idx="455">
                        <c:v>5.5999999999997385E-2</c:v>
                      </c:pt>
                      <c:pt idx="456">
                        <c:v>6.599999999998829E-2</c:v>
                      </c:pt>
                      <c:pt idx="457">
                        <c:v>7.6000000000007617E-2</c:v>
                      </c:pt>
                      <c:pt idx="458">
                        <c:v>8.5999999999998522E-2</c:v>
                      </c:pt>
                      <c:pt idx="459">
                        <c:v>9.6000000000017849E-2</c:v>
                      </c:pt>
                      <c:pt idx="460">
                        <c:v>0.10599999999999454</c:v>
                      </c:pt>
                      <c:pt idx="461">
                        <c:v>0.11599999999999966</c:v>
                      </c:pt>
                      <c:pt idx="462">
                        <c:v>0.12599999999999056</c:v>
                      </c:pt>
                      <c:pt idx="463">
                        <c:v>0.13600000000000989</c:v>
                      </c:pt>
                      <c:pt idx="464">
                        <c:v>0.14600000000002922</c:v>
                      </c:pt>
                      <c:pt idx="465">
                        <c:v>0.15600000000000591</c:v>
                      </c:pt>
                      <c:pt idx="466">
                        <c:v>0.16599999999999682</c:v>
                      </c:pt>
                      <c:pt idx="467">
                        <c:v>0.17600000000000193</c:v>
                      </c:pt>
                      <c:pt idx="468">
                        <c:v>0.18600000000000705</c:v>
                      </c:pt>
                      <c:pt idx="469">
                        <c:v>0.19599999999999795</c:v>
                      </c:pt>
                      <c:pt idx="470">
                        <c:v>0.20600000000000307</c:v>
                      </c:pt>
                      <c:pt idx="471">
                        <c:v>0.21600000000000819</c:v>
                      </c:pt>
                      <c:pt idx="472">
                        <c:v>0.22599999999997067</c:v>
                      </c:pt>
                      <c:pt idx="473">
                        <c:v>0.23599999999999</c:v>
                      </c:pt>
                      <c:pt idx="474">
                        <c:v>0.24600000000000932</c:v>
                      </c:pt>
                      <c:pt idx="475">
                        <c:v>0.25600000000000023</c:v>
                      </c:pt>
                      <c:pt idx="476">
                        <c:v>0.26600000000001955</c:v>
                      </c:pt>
                      <c:pt idx="477">
                        <c:v>0.27599999999999625</c:v>
                      </c:pt>
                      <c:pt idx="478">
                        <c:v>0.28599999999997294</c:v>
                      </c:pt>
                      <c:pt idx="479">
                        <c:v>0.29599999999999227</c:v>
                      </c:pt>
                      <c:pt idx="480">
                        <c:v>0.30599999999999739</c:v>
                      </c:pt>
                      <c:pt idx="481">
                        <c:v>0.31599999999998829</c:v>
                      </c:pt>
                      <c:pt idx="482">
                        <c:v>0.32600000000000762</c:v>
                      </c:pt>
                      <c:pt idx="483">
                        <c:v>0.33599999999999852</c:v>
                      </c:pt>
                      <c:pt idx="484">
                        <c:v>0.34600000000001785</c:v>
                      </c:pt>
                      <c:pt idx="485">
                        <c:v>0.35599999999999454</c:v>
                      </c:pt>
                      <c:pt idx="486">
                        <c:v>0.36599999999999966</c:v>
                      </c:pt>
                      <c:pt idx="487">
                        <c:v>0.37599999999999056</c:v>
                      </c:pt>
                      <c:pt idx="488">
                        <c:v>0.38600000000000989</c:v>
                      </c:pt>
                      <c:pt idx="489">
                        <c:v>0.39600000000002922</c:v>
                      </c:pt>
                      <c:pt idx="490">
                        <c:v>0.40600000000000591</c:v>
                      </c:pt>
                      <c:pt idx="491">
                        <c:v>0.41599999999999682</c:v>
                      </c:pt>
                      <c:pt idx="492">
                        <c:v>0.42600000000000193</c:v>
                      </c:pt>
                      <c:pt idx="493">
                        <c:v>0.43600000000000705</c:v>
                      </c:pt>
                      <c:pt idx="494">
                        <c:v>0.44599999999999795</c:v>
                      </c:pt>
                      <c:pt idx="495">
                        <c:v>0.45600000000000307</c:v>
                      </c:pt>
                      <c:pt idx="496">
                        <c:v>0.46600000000000819</c:v>
                      </c:pt>
                      <c:pt idx="497">
                        <c:v>0.47599999999997067</c:v>
                      </c:pt>
                      <c:pt idx="498">
                        <c:v>0.48599999999999</c:v>
                      </c:pt>
                      <c:pt idx="499">
                        <c:v>0.49600000000000932</c:v>
                      </c:pt>
                      <c:pt idx="500">
                        <c:v>0.50600000000000023</c:v>
                      </c:pt>
                      <c:pt idx="501">
                        <c:v>0.51600000000001955</c:v>
                      </c:pt>
                      <c:pt idx="502">
                        <c:v>0.52599999999999625</c:v>
                      </c:pt>
                      <c:pt idx="503">
                        <c:v>0.53599999999997294</c:v>
                      </c:pt>
                      <c:pt idx="504">
                        <c:v>0.54599999999999227</c:v>
                      </c:pt>
                      <c:pt idx="505">
                        <c:v>0.55599999999999739</c:v>
                      </c:pt>
                      <c:pt idx="506">
                        <c:v>0.56599999999998829</c:v>
                      </c:pt>
                      <c:pt idx="507">
                        <c:v>0.57600000000000762</c:v>
                      </c:pt>
                      <c:pt idx="508">
                        <c:v>0.58599999999999852</c:v>
                      </c:pt>
                      <c:pt idx="509">
                        <c:v>0.59600000000001785</c:v>
                      </c:pt>
                      <c:pt idx="510">
                        <c:v>0.60599999999999454</c:v>
                      </c:pt>
                      <c:pt idx="511">
                        <c:v>0.61599999999999966</c:v>
                      </c:pt>
                      <c:pt idx="512">
                        <c:v>0.62599999999999056</c:v>
                      </c:pt>
                      <c:pt idx="513">
                        <c:v>0.63600000000000989</c:v>
                      </c:pt>
                      <c:pt idx="514">
                        <c:v>0.64600000000002922</c:v>
                      </c:pt>
                      <c:pt idx="515">
                        <c:v>0.65600000000000591</c:v>
                      </c:pt>
                      <c:pt idx="516">
                        <c:v>0.66599999999999682</c:v>
                      </c:pt>
                      <c:pt idx="517">
                        <c:v>0.67600000000000193</c:v>
                      </c:pt>
                      <c:pt idx="518">
                        <c:v>0.68600000000000705</c:v>
                      </c:pt>
                      <c:pt idx="519">
                        <c:v>0.69599999999999795</c:v>
                      </c:pt>
                      <c:pt idx="520">
                        <c:v>0.70600000000000307</c:v>
                      </c:pt>
                      <c:pt idx="521">
                        <c:v>0.71600000000000819</c:v>
                      </c:pt>
                      <c:pt idx="522">
                        <c:v>0.72599999999997067</c:v>
                      </c:pt>
                      <c:pt idx="523">
                        <c:v>0.73599999999999</c:v>
                      </c:pt>
                      <c:pt idx="524">
                        <c:v>0.74600000000000932</c:v>
                      </c:pt>
                      <c:pt idx="525">
                        <c:v>0.75600000000000023</c:v>
                      </c:pt>
                      <c:pt idx="526">
                        <c:v>0.76600000000001955</c:v>
                      </c:pt>
                      <c:pt idx="527">
                        <c:v>0.77599999999999625</c:v>
                      </c:pt>
                      <c:pt idx="528">
                        <c:v>0.78599999999998715</c:v>
                      </c:pt>
                      <c:pt idx="529">
                        <c:v>0.79599999999999227</c:v>
                      </c:pt>
                      <c:pt idx="530">
                        <c:v>0.80599999999999739</c:v>
                      </c:pt>
                      <c:pt idx="531">
                        <c:v>0.81600000000001671</c:v>
                      </c:pt>
                      <c:pt idx="532">
                        <c:v>0.82600000000000762</c:v>
                      </c:pt>
                      <c:pt idx="533">
                        <c:v>0.83599999999999852</c:v>
                      </c:pt>
                      <c:pt idx="534">
                        <c:v>0.84600000000000364</c:v>
                      </c:pt>
                      <c:pt idx="535">
                        <c:v>0.85599999999999454</c:v>
                      </c:pt>
                      <c:pt idx="536">
                        <c:v>0.86599999999999966</c:v>
                      </c:pt>
                      <c:pt idx="537">
                        <c:v>0.87599999999999056</c:v>
                      </c:pt>
                      <c:pt idx="538">
                        <c:v>0.88600000000000989</c:v>
                      </c:pt>
                      <c:pt idx="539">
                        <c:v>0.89600000000002922</c:v>
                      </c:pt>
                      <c:pt idx="540">
                        <c:v>0.90600000000000591</c:v>
                      </c:pt>
                      <c:pt idx="541">
                        <c:v>0.91599999999999682</c:v>
                      </c:pt>
                      <c:pt idx="542">
                        <c:v>0.92599999999997351</c:v>
                      </c:pt>
                      <c:pt idx="543">
                        <c:v>0.93600000000000705</c:v>
                      </c:pt>
                      <c:pt idx="544">
                        <c:v>0.94599999999999795</c:v>
                      </c:pt>
                      <c:pt idx="545">
                        <c:v>0.95600000000000307</c:v>
                      </c:pt>
                      <c:pt idx="546">
                        <c:v>0.96600000000000819</c:v>
                      </c:pt>
                      <c:pt idx="547">
                        <c:v>0.97599999999998488</c:v>
                      </c:pt>
                      <c:pt idx="548">
                        <c:v>0.98600000000001842</c:v>
                      </c:pt>
                      <c:pt idx="549">
                        <c:v>0.99600000000000932</c:v>
                      </c:pt>
                      <c:pt idx="550">
                        <c:v>1.005999999999986</c:v>
                      </c:pt>
                      <c:pt idx="551">
                        <c:v>1.0160000000000196</c:v>
                      </c:pt>
                      <c:pt idx="552">
                        <c:v>1.0259999999999962</c:v>
                      </c:pt>
                      <c:pt idx="553">
                        <c:v>1.0359999999999872</c:v>
                      </c:pt>
                      <c:pt idx="554">
                        <c:v>1.0459999999999923</c:v>
                      </c:pt>
                      <c:pt idx="555">
                        <c:v>1.0559999999999974</c:v>
                      </c:pt>
                      <c:pt idx="556">
                        <c:v>1.0660000000000167</c:v>
                      </c:pt>
                      <c:pt idx="557">
                        <c:v>1.0760000000000076</c:v>
                      </c:pt>
                      <c:pt idx="558">
                        <c:v>1.0859999999999985</c:v>
                      </c:pt>
                      <c:pt idx="559">
                        <c:v>1.0960000000000036</c:v>
                      </c:pt>
                      <c:pt idx="560">
                        <c:v>1.1059999999999945</c:v>
                      </c:pt>
                      <c:pt idx="561">
                        <c:v>1.1159999999999997</c:v>
                      </c:pt>
                      <c:pt idx="562">
                        <c:v>1.1259999999999906</c:v>
                      </c:pt>
                      <c:pt idx="563">
                        <c:v>1.1360000000000099</c:v>
                      </c:pt>
                      <c:pt idx="564">
                        <c:v>1.1460000000000292</c:v>
                      </c:pt>
                      <c:pt idx="565">
                        <c:v>1.1560000000000059</c:v>
                      </c:pt>
                      <c:pt idx="566">
                        <c:v>1.1659999999999968</c:v>
                      </c:pt>
                      <c:pt idx="567">
                        <c:v>1.1759999999999735</c:v>
                      </c:pt>
                      <c:pt idx="568">
                        <c:v>1.186000000000007</c:v>
                      </c:pt>
                      <c:pt idx="569">
                        <c:v>1.195999999999998</c:v>
                      </c:pt>
                      <c:pt idx="570">
                        <c:v>1.2060000000000031</c:v>
                      </c:pt>
                      <c:pt idx="571">
                        <c:v>1.2160000000000082</c:v>
                      </c:pt>
                      <c:pt idx="572">
                        <c:v>1.2259999999999849</c:v>
                      </c:pt>
                      <c:pt idx="573">
                        <c:v>1.2360000000000184</c:v>
                      </c:pt>
                      <c:pt idx="574">
                        <c:v>1.2460000000000093</c:v>
                      </c:pt>
                      <c:pt idx="575">
                        <c:v>1.255999999999986</c:v>
                      </c:pt>
                      <c:pt idx="576">
                        <c:v>1.2660000000000196</c:v>
                      </c:pt>
                      <c:pt idx="577">
                        <c:v>1.2759999999999962</c:v>
                      </c:pt>
                      <c:pt idx="578">
                        <c:v>1.2859999999999872</c:v>
                      </c:pt>
                      <c:pt idx="579">
                        <c:v>1.2959999999999923</c:v>
                      </c:pt>
                      <c:pt idx="580">
                        <c:v>1.3059999999999974</c:v>
                      </c:pt>
                      <c:pt idx="581">
                        <c:v>1.3160000000000167</c:v>
                      </c:pt>
                      <c:pt idx="582">
                        <c:v>1.3260000000000076</c:v>
                      </c:pt>
                      <c:pt idx="583">
                        <c:v>1.3359999999999985</c:v>
                      </c:pt>
                      <c:pt idx="584">
                        <c:v>1.3460000000000036</c:v>
                      </c:pt>
                      <c:pt idx="585">
                        <c:v>1.3559999999999945</c:v>
                      </c:pt>
                      <c:pt idx="586">
                        <c:v>1.3659999999999997</c:v>
                      </c:pt>
                      <c:pt idx="587">
                        <c:v>1.3759999999999906</c:v>
                      </c:pt>
                      <c:pt idx="588">
                        <c:v>1.3860000000000099</c:v>
                      </c:pt>
                      <c:pt idx="589">
                        <c:v>1.3960000000000292</c:v>
                      </c:pt>
                      <c:pt idx="590">
                        <c:v>1.4060000000000059</c:v>
                      </c:pt>
                      <c:pt idx="591">
                        <c:v>1.4159999999999968</c:v>
                      </c:pt>
                      <c:pt idx="592">
                        <c:v>1.4259999999999735</c:v>
                      </c:pt>
                      <c:pt idx="593">
                        <c:v>1.436000000000007</c:v>
                      </c:pt>
                      <c:pt idx="594">
                        <c:v>1.445999999999998</c:v>
                      </c:pt>
                      <c:pt idx="595">
                        <c:v>1.4560000000000031</c:v>
                      </c:pt>
                      <c:pt idx="596">
                        <c:v>1.4660000000000082</c:v>
                      </c:pt>
                      <c:pt idx="597">
                        <c:v>1.4759999999999849</c:v>
                      </c:pt>
                      <c:pt idx="598">
                        <c:v>1.4860000000000184</c:v>
                      </c:pt>
                      <c:pt idx="599">
                        <c:v>1.4960000000000093</c:v>
                      </c:pt>
                      <c:pt idx="600">
                        <c:v>1.505999999999986</c:v>
                      </c:pt>
                      <c:pt idx="601">
                        <c:v>1.5160000000000196</c:v>
                      </c:pt>
                      <c:pt idx="602">
                        <c:v>1.5259999999999962</c:v>
                      </c:pt>
                      <c:pt idx="603">
                        <c:v>1.5359999999999872</c:v>
                      </c:pt>
                      <c:pt idx="604">
                        <c:v>1.5459999999999923</c:v>
                      </c:pt>
                      <c:pt idx="605">
                        <c:v>1.5559999999999974</c:v>
                      </c:pt>
                      <c:pt idx="606">
                        <c:v>1.5660000000000167</c:v>
                      </c:pt>
                      <c:pt idx="607">
                        <c:v>1.5760000000000076</c:v>
                      </c:pt>
                      <c:pt idx="608">
                        <c:v>1.5859999999999985</c:v>
                      </c:pt>
                      <c:pt idx="609">
                        <c:v>1.5960000000000036</c:v>
                      </c:pt>
                      <c:pt idx="610">
                        <c:v>1.6059999999999945</c:v>
                      </c:pt>
                      <c:pt idx="611">
                        <c:v>1.6159999999999997</c:v>
                      </c:pt>
                      <c:pt idx="612">
                        <c:v>1.6259999999999906</c:v>
                      </c:pt>
                      <c:pt idx="613">
                        <c:v>1.6360000000000099</c:v>
                      </c:pt>
                      <c:pt idx="614">
                        <c:v>1.6460000000000292</c:v>
                      </c:pt>
                      <c:pt idx="615">
                        <c:v>1.6560000000000059</c:v>
                      </c:pt>
                      <c:pt idx="616">
                        <c:v>1.6659999999999968</c:v>
                      </c:pt>
                      <c:pt idx="617">
                        <c:v>1.6759999999999735</c:v>
                      </c:pt>
                      <c:pt idx="618">
                        <c:v>1.686000000000007</c:v>
                      </c:pt>
                      <c:pt idx="619">
                        <c:v>1.695999999999998</c:v>
                      </c:pt>
                      <c:pt idx="620">
                        <c:v>1.7060000000000031</c:v>
                      </c:pt>
                      <c:pt idx="621">
                        <c:v>1.7160000000000082</c:v>
                      </c:pt>
                      <c:pt idx="622">
                        <c:v>1.7259999999999849</c:v>
                      </c:pt>
                      <c:pt idx="623">
                        <c:v>1.7360000000000184</c:v>
                      </c:pt>
                      <c:pt idx="624">
                        <c:v>1.7460000000000093</c:v>
                      </c:pt>
                      <c:pt idx="625">
                        <c:v>1.755999999999986</c:v>
                      </c:pt>
                      <c:pt idx="626">
                        <c:v>1.7660000000000196</c:v>
                      </c:pt>
                      <c:pt idx="627">
                        <c:v>1.7759999999999962</c:v>
                      </c:pt>
                      <c:pt idx="628">
                        <c:v>1.7859999999999872</c:v>
                      </c:pt>
                      <c:pt idx="629">
                        <c:v>1.7959999999999923</c:v>
                      </c:pt>
                      <c:pt idx="630">
                        <c:v>1.8059999999999974</c:v>
                      </c:pt>
                      <c:pt idx="631">
                        <c:v>1.8160000000000167</c:v>
                      </c:pt>
                      <c:pt idx="632">
                        <c:v>1.8260000000000076</c:v>
                      </c:pt>
                      <c:pt idx="633">
                        <c:v>1.8359999999999985</c:v>
                      </c:pt>
                      <c:pt idx="634">
                        <c:v>1.8460000000000036</c:v>
                      </c:pt>
                      <c:pt idx="635">
                        <c:v>1.8559999999999945</c:v>
                      </c:pt>
                      <c:pt idx="636">
                        <c:v>1.8659999999999997</c:v>
                      </c:pt>
                      <c:pt idx="637">
                        <c:v>1.8759999999999906</c:v>
                      </c:pt>
                      <c:pt idx="638">
                        <c:v>1.8859999999999957</c:v>
                      </c:pt>
                      <c:pt idx="639">
                        <c:v>1.8960000000000292</c:v>
                      </c:pt>
                      <c:pt idx="640">
                        <c:v>1.9060000000000059</c:v>
                      </c:pt>
                      <c:pt idx="641">
                        <c:v>1.9159999999999968</c:v>
                      </c:pt>
                      <c:pt idx="642">
                        <c:v>1.9260000000000019</c:v>
                      </c:pt>
                      <c:pt idx="643">
                        <c:v>1.936000000000007</c:v>
                      </c:pt>
                      <c:pt idx="644">
                        <c:v>1.945999999999998</c:v>
                      </c:pt>
                      <c:pt idx="645">
                        <c:v>1.9560000000000173</c:v>
                      </c:pt>
                      <c:pt idx="646">
                        <c:v>1.9660000000000082</c:v>
                      </c:pt>
                      <c:pt idx="647">
                        <c:v>1.9759999999999707</c:v>
                      </c:pt>
                      <c:pt idx="648">
                        <c:v>1.98599999999999</c:v>
                      </c:pt>
                      <c:pt idx="649">
                        <c:v>1.9960000000000093</c:v>
                      </c:pt>
                      <c:pt idx="650">
                        <c:v>2.0060000000000002</c:v>
                      </c:pt>
                      <c:pt idx="651">
                        <c:v>2.0160000000000196</c:v>
                      </c:pt>
                      <c:pt idx="652">
                        <c:v>2.0259999999999962</c:v>
                      </c:pt>
                      <c:pt idx="653">
                        <c:v>2.0359999999999872</c:v>
                      </c:pt>
                      <c:pt idx="654">
                        <c:v>2.0459999999999923</c:v>
                      </c:pt>
                      <c:pt idx="655">
                        <c:v>2.0559999999999974</c:v>
                      </c:pt>
                      <c:pt idx="656">
                        <c:v>2.0659999999999883</c:v>
                      </c:pt>
                      <c:pt idx="657">
                        <c:v>2.0760000000000076</c:v>
                      </c:pt>
                      <c:pt idx="658">
                        <c:v>2.0859999999999985</c:v>
                      </c:pt>
                      <c:pt idx="659">
                        <c:v>2.0960000000000036</c:v>
                      </c:pt>
                      <c:pt idx="660">
                        <c:v>2.1059999999999945</c:v>
                      </c:pt>
                      <c:pt idx="661">
                        <c:v>2.1159999999999997</c:v>
                      </c:pt>
                      <c:pt idx="662">
                        <c:v>2.1259999999999906</c:v>
                      </c:pt>
                      <c:pt idx="663">
                        <c:v>2.1359999999999957</c:v>
                      </c:pt>
                      <c:pt idx="664">
                        <c:v>2.1460000000000292</c:v>
                      </c:pt>
                      <c:pt idx="665">
                        <c:v>2.1560000000000059</c:v>
                      </c:pt>
                      <c:pt idx="666">
                        <c:v>2.1659999999999968</c:v>
                      </c:pt>
                      <c:pt idx="667">
                        <c:v>2.1760000000000019</c:v>
                      </c:pt>
                      <c:pt idx="668">
                        <c:v>2.186000000000007</c:v>
                      </c:pt>
                      <c:pt idx="669">
                        <c:v>2.195999999999998</c:v>
                      </c:pt>
                      <c:pt idx="670">
                        <c:v>2.2060000000000173</c:v>
                      </c:pt>
                      <c:pt idx="671">
                        <c:v>2.2160000000000082</c:v>
                      </c:pt>
                      <c:pt idx="672">
                        <c:v>2.2259999999999707</c:v>
                      </c:pt>
                      <c:pt idx="673">
                        <c:v>2.23599999999999</c:v>
                      </c:pt>
                      <c:pt idx="674">
                        <c:v>2.2460000000000093</c:v>
                      </c:pt>
                      <c:pt idx="675">
                        <c:v>2.2560000000000002</c:v>
                      </c:pt>
                      <c:pt idx="676">
                        <c:v>2.2660000000000196</c:v>
                      </c:pt>
                      <c:pt idx="677">
                        <c:v>2.2759999999999962</c:v>
                      </c:pt>
                      <c:pt idx="678">
                        <c:v>2.2859999999999872</c:v>
                      </c:pt>
                      <c:pt idx="679">
                        <c:v>2.2959999999999923</c:v>
                      </c:pt>
                      <c:pt idx="680">
                        <c:v>2.3059999999999974</c:v>
                      </c:pt>
                      <c:pt idx="681">
                        <c:v>2.3159999999999883</c:v>
                      </c:pt>
                      <c:pt idx="682">
                        <c:v>2.3260000000000076</c:v>
                      </c:pt>
                      <c:pt idx="683">
                        <c:v>2.3359999999999985</c:v>
                      </c:pt>
                      <c:pt idx="684">
                        <c:v>2.3460000000000036</c:v>
                      </c:pt>
                      <c:pt idx="685">
                        <c:v>2.3559999999999945</c:v>
                      </c:pt>
                      <c:pt idx="686">
                        <c:v>2.3659999999999997</c:v>
                      </c:pt>
                      <c:pt idx="687">
                        <c:v>2.3759999999999906</c:v>
                      </c:pt>
                      <c:pt idx="688">
                        <c:v>2.3859999999999957</c:v>
                      </c:pt>
                      <c:pt idx="689">
                        <c:v>2.3960000000000292</c:v>
                      </c:pt>
                      <c:pt idx="690">
                        <c:v>2.4060000000000059</c:v>
                      </c:pt>
                      <c:pt idx="691">
                        <c:v>2.4159999999999968</c:v>
                      </c:pt>
                      <c:pt idx="692">
                        <c:v>2.4260000000000019</c:v>
                      </c:pt>
                      <c:pt idx="693">
                        <c:v>2.436000000000007</c:v>
                      </c:pt>
                      <c:pt idx="694">
                        <c:v>2.445999999999998</c:v>
                      </c:pt>
                      <c:pt idx="695">
                        <c:v>2.4560000000000173</c:v>
                      </c:pt>
                      <c:pt idx="696">
                        <c:v>2.4660000000000082</c:v>
                      </c:pt>
                      <c:pt idx="697">
                        <c:v>2.4759999999999707</c:v>
                      </c:pt>
                      <c:pt idx="698">
                        <c:v>2.48599999999999</c:v>
                      </c:pt>
                      <c:pt idx="699">
                        <c:v>2.4960000000000093</c:v>
                      </c:pt>
                      <c:pt idx="700">
                        <c:v>2.5060000000000002</c:v>
                      </c:pt>
                      <c:pt idx="701">
                        <c:v>2.5160000000000196</c:v>
                      </c:pt>
                      <c:pt idx="702">
                        <c:v>2.5259999999999962</c:v>
                      </c:pt>
                      <c:pt idx="703">
                        <c:v>2.5359999999999872</c:v>
                      </c:pt>
                      <c:pt idx="704">
                        <c:v>2.5459999999999923</c:v>
                      </c:pt>
                      <c:pt idx="705">
                        <c:v>2.5559999999999974</c:v>
                      </c:pt>
                      <c:pt idx="706">
                        <c:v>2.5659999999999883</c:v>
                      </c:pt>
                      <c:pt idx="707">
                        <c:v>2.5760000000000076</c:v>
                      </c:pt>
                      <c:pt idx="708">
                        <c:v>2.5859999999999985</c:v>
                      </c:pt>
                      <c:pt idx="709">
                        <c:v>2.5960000000000036</c:v>
                      </c:pt>
                      <c:pt idx="710">
                        <c:v>2.6059999999999945</c:v>
                      </c:pt>
                      <c:pt idx="711">
                        <c:v>2.6159999999999997</c:v>
                      </c:pt>
                      <c:pt idx="712">
                        <c:v>2.6259999999999906</c:v>
                      </c:pt>
                      <c:pt idx="713">
                        <c:v>2.6359999999999957</c:v>
                      </c:pt>
                      <c:pt idx="714">
                        <c:v>2.6460000000000292</c:v>
                      </c:pt>
                      <c:pt idx="715">
                        <c:v>2.6560000000000059</c:v>
                      </c:pt>
                      <c:pt idx="716">
                        <c:v>2.6659999999999968</c:v>
                      </c:pt>
                      <c:pt idx="717">
                        <c:v>2.6760000000000019</c:v>
                      </c:pt>
                      <c:pt idx="718">
                        <c:v>2.686000000000007</c:v>
                      </c:pt>
                      <c:pt idx="719">
                        <c:v>2.695999999999998</c:v>
                      </c:pt>
                      <c:pt idx="720">
                        <c:v>2.7060000000000173</c:v>
                      </c:pt>
                      <c:pt idx="721">
                        <c:v>2.7160000000000082</c:v>
                      </c:pt>
                      <c:pt idx="722">
                        <c:v>2.7259999999999707</c:v>
                      </c:pt>
                      <c:pt idx="723">
                        <c:v>2.73599999999999</c:v>
                      </c:pt>
                      <c:pt idx="724">
                        <c:v>2.7460000000000093</c:v>
                      </c:pt>
                      <c:pt idx="725">
                        <c:v>2.7560000000000002</c:v>
                      </c:pt>
                      <c:pt idx="726">
                        <c:v>2.7660000000000196</c:v>
                      </c:pt>
                      <c:pt idx="727">
                        <c:v>2.7759999999999962</c:v>
                      </c:pt>
                      <c:pt idx="728">
                        <c:v>2.7859999999999872</c:v>
                      </c:pt>
                      <c:pt idx="729">
                        <c:v>2.7959999999999923</c:v>
                      </c:pt>
                      <c:pt idx="730">
                        <c:v>2.8059999999999974</c:v>
                      </c:pt>
                      <c:pt idx="731">
                        <c:v>2.8159999999999883</c:v>
                      </c:pt>
                      <c:pt idx="732">
                        <c:v>2.8260000000000076</c:v>
                      </c:pt>
                      <c:pt idx="733">
                        <c:v>2.8359999999999985</c:v>
                      </c:pt>
                      <c:pt idx="734">
                        <c:v>2.8460000000000036</c:v>
                      </c:pt>
                      <c:pt idx="735">
                        <c:v>2.8559999999999945</c:v>
                      </c:pt>
                      <c:pt idx="736">
                        <c:v>2.8659999999999997</c:v>
                      </c:pt>
                      <c:pt idx="737">
                        <c:v>2.8759999999999906</c:v>
                      </c:pt>
                      <c:pt idx="738">
                        <c:v>2.8859999999999957</c:v>
                      </c:pt>
                      <c:pt idx="739">
                        <c:v>2.8960000000000292</c:v>
                      </c:pt>
                      <c:pt idx="740">
                        <c:v>2.9060000000000059</c:v>
                      </c:pt>
                      <c:pt idx="741">
                        <c:v>2.9159999999999968</c:v>
                      </c:pt>
                      <c:pt idx="742">
                        <c:v>2.9260000000000019</c:v>
                      </c:pt>
                      <c:pt idx="743">
                        <c:v>2.936000000000007</c:v>
                      </c:pt>
                      <c:pt idx="744">
                        <c:v>2.945999999999998</c:v>
                      </c:pt>
                      <c:pt idx="745">
                        <c:v>2.9560000000000173</c:v>
                      </c:pt>
                      <c:pt idx="746">
                        <c:v>2.9660000000000082</c:v>
                      </c:pt>
                      <c:pt idx="747">
                        <c:v>2.9759999999999707</c:v>
                      </c:pt>
                      <c:pt idx="748">
                        <c:v>2.98599999999999</c:v>
                      </c:pt>
                      <c:pt idx="749">
                        <c:v>2.9960000000000093</c:v>
                      </c:pt>
                      <c:pt idx="750">
                        <c:v>3.0060000000000002</c:v>
                      </c:pt>
                      <c:pt idx="751">
                        <c:v>3.0160000000000196</c:v>
                      </c:pt>
                      <c:pt idx="752">
                        <c:v>3.025999999999982</c:v>
                      </c:pt>
                      <c:pt idx="753">
                        <c:v>3.0359999999999872</c:v>
                      </c:pt>
                      <c:pt idx="754">
                        <c:v>3.0459999999999923</c:v>
                      </c:pt>
                      <c:pt idx="755">
                        <c:v>3.0559999999999974</c:v>
                      </c:pt>
                      <c:pt idx="756">
                        <c:v>3.0660000000000167</c:v>
                      </c:pt>
                      <c:pt idx="757">
                        <c:v>3.0760000000000076</c:v>
                      </c:pt>
                      <c:pt idx="758">
                        <c:v>3.0860000000000127</c:v>
                      </c:pt>
                      <c:pt idx="759">
                        <c:v>3.0960000000000036</c:v>
                      </c:pt>
                      <c:pt idx="760">
                        <c:v>3.1059999999999803</c:v>
                      </c:pt>
                      <c:pt idx="761">
                        <c:v>3.1159999999999997</c:v>
                      </c:pt>
                      <c:pt idx="762">
                        <c:v>3.1259999999999906</c:v>
                      </c:pt>
                      <c:pt idx="763">
                        <c:v>3.1360000000000099</c:v>
                      </c:pt>
                      <c:pt idx="764">
                        <c:v>3.1460000000000292</c:v>
                      </c:pt>
                      <c:pt idx="765">
                        <c:v>3.1560000000000059</c:v>
                      </c:pt>
                      <c:pt idx="766">
                        <c:v>3.1659999999999968</c:v>
                      </c:pt>
                      <c:pt idx="767">
                        <c:v>3.1760000000000019</c:v>
                      </c:pt>
                      <c:pt idx="768">
                        <c:v>3.186000000000007</c:v>
                      </c:pt>
                      <c:pt idx="769">
                        <c:v>3.195999999999998</c:v>
                      </c:pt>
                      <c:pt idx="770">
                        <c:v>3.2060000000000031</c:v>
                      </c:pt>
                      <c:pt idx="771">
                        <c:v>3.2160000000000082</c:v>
                      </c:pt>
                      <c:pt idx="772">
                        <c:v>3.2259999999999849</c:v>
                      </c:pt>
                      <c:pt idx="773">
                        <c:v>3.23599999999999</c:v>
                      </c:pt>
                      <c:pt idx="774">
                        <c:v>3.2460000000000093</c:v>
                      </c:pt>
                      <c:pt idx="775">
                        <c:v>3.2560000000000002</c:v>
                      </c:pt>
                      <c:pt idx="776">
                        <c:v>3.2660000000000196</c:v>
                      </c:pt>
                      <c:pt idx="777">
                        <c:v>3.2759999999999962</c:v>
                      </c:pt>
                      <c:pt idx="778">
                        <c:v>3.2859999999999872</c:v>
                      </c:pt>
                      <c:pt idx="779">
                        <c:v>3.2959999999999923</c:v>
                      </c:pt>
                      <c:pt idx="780">
                        <c:v>3.3059999999999974</c:v>
                      </c:pt>
                      <c:pt idx="781">
                        <c:v>3.3160000000000167</c:v>
                      </c:pt>
                      <c:pt idx="782">
                        <c:v>3.3260000000000076</c:v>
                      </c:pt>
                      <c:pt idx="783">
                        <c:v>3.3360000000000127</c:v>
                      </c:pt>
                      <c:pt idx="784">
                        <c:v>3.3460000000000036</c:v>
                      </c:pt>
                      <c:pt idx="785">
                        <c:v>3.3559999999999803</c:v>
                      </c:pt>
                      <c:pt idx="786">
                        <c:v>3.3659999999999997</c:v>
                      </c:pt>
                      <c:pt idx="787">
                        <c:v>3.3759999999999906</c:v>
                      </c:pt>
                      <c:pt idx="788">
                        <c:v>3.3860000000000099</c:v>
                      </c:pt>
                      <c:pt idx="789">
                        <c:v>3.3960000000000292</c:v>
                      </c:pt>
                      <c:pt idx="790">
                        <c:v>3.4060000000000059</c:v>
                      </c:pt>
                      <c:pt idx="791">
                        <c:v>3.4159999999999968</c:v>
                      </c:pt>
                      <c:pt idx="792">
                        <c:v>3.4260000000000019</c:v>
                      </c:pt>
                      <c:pt idx="793">
                        <c:v>3.436000000000007</c:v>
                      </c:pt>
                      <c:pt idx="794">
                        <c:v>3.445999999999998</c:v>
                      </c:pt>
                      <c:pt idx="795">
                        <c:v>3.4560000000000031</c:v>
                      </c:pt>
                      <c:pt idx="796">
                        <c:v>3.4660000000000082</c:v>
                      </c:pt>
                      <c:pt idx="797">
                        <c:v>3.4759999999999849</c:v>
                      </c:pt>
                      <c:pt idx="798">
                        <c:v>3.48599999999999</c:v>
                      </c:pt>
                      <c:pt idx="799">
                        <c:v>3.4960000000000093</c:v>
                      </c:pt>
                      <c:pt idx="800">
                        <c:v>3.5060000000000002</c:v>
                      </c:pt>
                      <c:pt idx="801">
                        <c:v>3.5160000000000196</c:v>
                      </c:pt>
                      <c:pt idx="802">
                        <c:v>3.5259999999999962</c:v>
                      </c:pt>
                      <c:pt idx="803">
                        <c:v>3.5359999999999872</c:v>
                      </c:pt>
                      <c:pt idx="804">
                        <c:v>3.5459999999999923</c:v>
                      </c:pt>
                      <c:pt idx="805">
                        <c:v>3.5559999999999974</c:v>
                      </c:pt>
                      <c:pt idx="806">
                        <c:v>3.5660000000000167</c:v>
                      </c:pt>
                      <c:pt idx="807">
                        <c:v>3.5760000000000076</c:v>
                      </c:pt>
                      <c:pt idx="808">
                        <c:v>3.5860000000000127</c:v>
                      </c:pt>
                      <c:pt idx="809">
                        <c:v>3.5960000000000036</c:v>
                      </c:pt>
                      <c:pt idx="810">
                        <c:v>3.6059999999999803</c:v>
                      </c:pt>
                      <c:pt idx="811">
                        <c:v>3.6159999999999997</c:v>
                      </c:pt>
                      <c:pt idx="812">
                        <c:v>3.6259999999999906</c:v>
                      </c:pt>
                      <c:pt idx="813">
                        <c:v>3.6360000000000099</c:v>
                      </c:pt>
                      <c:pt idx="814">
                        <c:v>3.6460000000000292</c:v>
                      </c:pt>
                      <c:pt idx="815">
                        <c:v>3.6560000000000059</c:v>
                      </c:pt>
                      <c:pt idx="816">
                        <c:v>3.6659999999999968</c:v>
                      </c:pt>
                      <c:pt idx="817">
                        <c:v>3.6760000000000019</c:v>
                      </c:pt>
                      <c:pt idx="818">
                        <c:v>3.686000000000007</c:v>
                      </c:pt>
                      <c:pt idx="819">
                        <c:v>3.695999999999998</c:v>
                      </c:pt>
                      <c:pt idx="820">
                        <c:v>3.7060000000000031</c:v>
                      </c:pt>
                      <c:pt idx="821">
                        <c:v>3.7160000000000082</c:v>
                      </c:pt>
                      <c:pt idx="822">
                        <c:v>3.7259999999999849</c:v>
                      </c:pt>
                      <c:pt idx="823">
                        <c:v>3.73599999999999</c:v>
                      </c:pt>
                      <c:pt idx="824">
                        <c:v>3.7460000000000093</c:v>
                      </c:pt>
                      <c:pt idx="825">
                        <c:v>3.7560000000000002</c:v>
                      </c:pt>
                      <c:pt idx="826">
                        <c:v>3.7660000000000196</c:v>
                      </c:pt>
                      <c:pt idx="827">
                        <c:v>3.7759999999999962</c:v>
                      </c:pt>
                      <c:pt idx="828">
                        <c:v>3.7859999999999872</c:v>
                      </c:pt>
                      <c:pt idx="829">
                        <c:v>3.7959999999999923</c:v>
                      </c:pt>
                      <c:pt idx="830">
                        <c:v>3.8059999999999974</c:v>
                      </c:pt>
                      <c:pt idx="831">
                        <c:v>3.8160000000000167</c:v>
                      </c:pt>
                      <c:pt idx="832">
                        <c:v>3.8260000000000076</c:v>
                      </c:pt>
                      <c:pt idx="833">
                        <c:v>3.8360000000000127</c:v>
                      </c:pt>
                      <c:pt idx="834">
                        <c:v>3.8460000000000036</c:v>
                      </c:pt>
                      <c:pt idx="835">
                        <c:v>3.8559999999999803</c:v>
                      </c:pt>
                      <c:pt idx="836">
                        <c:v>3.8659999999999997</c:v>
                      </c:pt>
                      <c:pt idx="837">
                        <c:v>3.8759999999999906</c:v>
                      </c:pt>
                      <c:pt idx="838">
                        <c:v>3.8860000000000099</c:v>
                      </c:pt>
                      <c:pt idx="839">
                        <c:v>3.8960000000000292</c:v>
                      </c:pt>
                      <c:pt idx="840">
                        <c:v>3.9060000000000059</c:v>
                      </c:pt>
                      <c:pt idx="841">
                        <c:v>3.9159999999999968</c:v>
                      </c:pt>
                      <c:pt idx="842">
                        <c:v>3.9260000000000019</c:v>
                      </c:pt>
                      <c:pt idx="843">
                        <c:v>3.936000000000007</c:v>
                      </c:pt>
                      <c:pt idx="844">
                        <c:v>3.945999999999998</c:v>
                      </c:pt>
                      <c:pt idx="845">
                        <c:v>3.9560000000000031</c:v>
                      </c:pt>
                      <c:pt idx="846">
                        <c:v>3.9660000000000082</c:v>
                      </c:pt>
                      <c:pt idx="847">
                        <c:v>3.9759999999999849</c:v>
                      </c:pt>
                      <c:pt idx="848">
                        <c:v>3.98599999999999</c:v>
                      </c:pt>
                      <c:pt idx="849">
                        <c:v>3.9960000000000093</c:v>
                      </c:pt>
                      <c:pt idx="850">
                        <c:v>4.0060000000000002</c:v>
                      </c:pt>
                      <c:pt idx="851">
                        <c:v>4.0160000000000196</c:v>
                      </c:pt>
                      <c:pt idx="852">
                        <c:v>4.0259999999999962</c:v>
                      </c:pt>
                      <c:pt idx="853">
                        <c:v>4.0359999999999872</c:v>
                      </c:pt>
                      <c:pt idx="854">
                        <c:v>4.0459999999999923</c:v>
                      </c:pt>
                      <c:pt idx="855">
                        <c:v>4.0559999999999974</c:v>
                      </c:pt>
                      <c:pt idx="856">
                        <c:v>4.0660000000000167</c:v>
                      </c:pt>
                      <c:pt idx="857">
                        <c:v>4.0760000000000076</c:v>
                      </c:pt>
                      <c:pt idx="858">
                        <c:v>4.0860000000000127</c:v>
                      </c:pt>
                      <c:pt idx="859">
                        <c:v>4.0960000000000036</c:v>
                      </c:pt>
                      <c:pt idx="860">
                        <c:v>4.1059999999999803</c:v>
                      </c:pt>
                      <c:pt idx="861">
                        <c:v>4.1159999999999997</c:v>
                      </c:pt>
                      <c:pt idx="862">
                        <c:v>4.1259999999999906</c:v>
                      </c:pt>
                      <c:pt idx="863">
                        <c:v>4.1360000000000099</c:v>
                      </c:pt>
                      <c:pt idx="864">
                        <c:v>4.1460000000000292</c:v>
                      </c:pt>
                      <c:pt idx="865">
                        <c:v>4.1560000000000059</c:v>
                      </c:pt>
                      <c:pt idx="866">
                        <c:v>4.1659999999999968</c:v>
                      </c:pt>
                      <c:pt idx="867">
                        <c:v>4.1760000000000019</c:v>
                      </c:pt>
                      <c:pt idx="868">
                        <c:v>4.186000000000007</c:v>
                      </c:pt>
                      <c:pt idx="869">
                        <c:v>4.195999999999998</c:v>
                      </c:pt>
                      <c:pt idx="870">
                        <c:v>4.2060000000000031</c:v>
                      </c:pt>
                      <c:pt idx="871">
                        <c:v>4.2160000000000082</c:v>
                      </c:pt>
                      <c:pt idx="872">
                        <c:v>4.2259999999999849</c:v>
                      </c:pt>
                      <c:pt idx="873">
                        <c:v>4.23599999999999</c:v>
                      </c:pt>
                      <c:pt idx="874">
                        <c:v>4.2459999999999809</c:v>
                      </c:pt>
                      <c:pt idx="875">
                        <c:v>4.2560000000000002</c:v>
                      </c:pt>
                      <c:pt idx="876">
                        <c:v>4.2660000000000196</c:v>
                      </c:pt>
                      <c:pt idx="877">
                        <c:v>4.2760000000000247</c:v>
                      </c:pt>
                      <c:pt idx="878">
                        <c:v>4.2859999999999872</c:v>
                      </c:pt>
                      <c:pt idx="879">
                        <c:v>4.2959999999999923</c:v>
                      </c:pt>
                      <c:pt idx="880">
                        <c:v>4.3059999999999974</c:v>
                      </c:pt>
                      <c:pt idx="881">
                        <c:v>4.3160000000000167</c:v>
                      </c:pt>
                      <c:pt idx="882">
                        <c:v>4.3259999999999934</c:v>
                      </c:pt>
                      <c:pt idx="883">
                        <c:v>4.3360000000000127</c:v>
                      </c:pt>
                      <c:pt idx="884">
                        <c:v>4.3460000000000036</c:v>
                      </c:pt>
                      <c:pt idx="885">
                        <c:v>4.3559999999999945</c:v>
                      </c:pt>
                      <c:pt idx="886">
                        <c:v>4.3659999999999997</c:v>
                      </c:pt>
                      <c:pt idx="887">
                        <c:v>4.3759999999999906</c:v>
                      </c:pt>
                      <c:pt idx="888">
                        <c:v>4.3860000000000099</c:v>
                      </c:pt>
                      <c:pt idx="889">
                        <c:v>4.3960000000000292</c:v>
                      </c:pt>
                      <c:pt idx="890">
                        <c:v>4.4059999999999917</c:v>
                      </c:pt>
                      <c:pt idx="891">
                        <c:v>4.4159999999999968</c:v>
                      </c:pt>
                      <c:pt idx="892">
                        <c:v>4.4260000000000019</c:v>
                      </c:pt>
                      <c:pt idx="893">
                        <c:v>4.436000000000007</c:v>
                      </c:pt>
                      <c:pt idx="894">
                        <c:v>4.445999999999998</c:v>
                      </c:pt>
                      <c:pt idx="895">
                        <c:v>4.4560000000000031</c:v>
                      </c:pt>
                      <c:pt idx="896">
                        <c:v>4.4660000000000082</c:v>
                      </c:pt>
                      <c:pt idx="897">
                        <c:v>4.4759999999999849</c:v>
                      </c:pt>
                      <c:pt idx="898">
                        <c:v>4.48599999999999</c:v>
                      </c:pt>
                      <c:pt idx="899">
                        <c:v>4.4959999999999809</c:v>
                      </c:pt>
                      <c:pt idx="900">
                        <c:v>4.5060000000000002</c:v>
                      </c:pt>
                      <c:pt idx="901">
                        <c:v>4.5160000000000196</c:v>
                      </c:pt>
                      <c:pt idx="902">
                        <c:v>4.5260000000000247</c:v>
                      </c:pt>
                      <c:pt idx="903">
                        <c:v>4.5359999999999872</c:v>
                      </c:pt>
                      <c:pt idx="904">
                        <c:v>4.5459999999999923</c:v>
                      </c:pt>
                      <c:pt idx="905">
                        <c:v>4.5559999999999974</c:v>
                      </c:pt>
                      <c:pt idx="906">
                        <c:v>4.5660000000000167</c:v>
                      </c:pt>
                      <c:pt idx="907">
                        <c:v>4.5759999999999934</c:v>
                      </c:pt>
                      <c:pt idx="908">
                        <c:v>4.5860000000000127</c:v>
                      </c:pt>
                      <c:pt idx="909">
                        <c:v>4.5960000000000036</c:v>
                      </c:pt>
                      <c:pt idx="910">
                        <c:v>4.6059999999999945</c:v>
                      </c:pt>
                      <c:pt idx="911">
                        <c:v>4.6159999999999997</c:v>
                      </c:pt>
                      <c:pt idx="912">
                        <c:v>4.6259999999999906</c:v>
                      </c:pt>
                      <c:pt idx="913">
                        <c:v>4.6360000000000099</c:v>
                      </c:pt>
                      <c:pt idx="914">
                        <c:v>4.6460000000000292</c:v>
                      </c:pt>
                      <c:pt idx="915">
                        <c:v>4.6559999999999917</c:v>
                      </c:pt>
                      <c:pt idx="916">
                        <c:v>4.6659999999999968</c:v>
                      </c:pt>
                      <c:pt idx="917">
                        <c:v>4.6760000000000019</c:v>
                      </c:pt>
                      <c:pt idx="918">
                        <c:v>4.686000000000007</c:v>
                      </c:pt>
                      <c:pt idx="919">
                        <c:v>4.695999999999998</c:v>
                      </c:pt>
                      <c:pt idx="920">
                        <c:v>4.7060000000000031</c:v>
                      </c:pt>
                      <c:pt idx="921">
                        <c:v>4.7160000000000082</c:v>
                      </c:pt>
                      <c:pt idx="922">
                        <c:v>4.7259999999999849</c:v>
                      </c:pt>
                      <c:pt idx="923">
                        <c:v>4.73599999999999</c:v>
                      </c:pt>
                      <c:pt idx="924">
                        <c:v>4.7459999999999809</c:v>
                      </c:pt>
                      <c:pt idx="925">
                        <c:v>4.7560000000000002</c:v>
                      </c:pt>
                      <c:pt idx="926">
                        <c:v>4.7660000000000196</c:v>
                      </c:pt>
                      <c:pt idx="927">
                        <c:v>4.7760000000000247</c:v>
                      </c:pt>
                      <c:pt idx="928">
                        <c:v>4.7859999999999872</c:v>
                      </c:pt>
                      <c:pt idx="929">
                        <c:v>4.7959999999999923</c:v>
                      </c:pt>
                      <c:pt idx="930">
                        <c:v>4.8059999999999974</c:v>
                      </c:pt>
                      <c:pt idx="931">
                        <c:v>4.8160000000000167</c:v>
                      </c:pt>
                      <c:pt idx="932">
                        <c:v>4.8259999999999934</c:v>
                      </c:pt>
                      <c:pt idx="933">
                        <c:v>4.8360000000000127</c:v>
                      </c:pt>
                      <c:pt idx="934">
                        <c:v>4.8460000000000036</c:v>
                      </c:pt>
                      <c:pt idx="935">
                        <c:v>4.8559999999999945</c:v>
                      </c:pt>
                      <c:pt idx="936">
                        <c:v>4.8659999999999997</c:v>
                      </c:pt>
                      <c:pt idx="937">
                        <c:v>4.8759999999999906</c:v>
                      </c:pt>
                      <c:pt idx="938">
                        <c:v>4.8860000000000099</c:v>
                      </c:pt>
                      <c:pt idx="939">
                        <c:v>4.8960000000000292</c:v>
                      </c:pt>
                      <c:pt idx="940">
                        <c:v>4.9059999999999917</c:v>
                      </c:pt>
                      <c:pt idx="941">
                        <c:v>4.9159999999999968</c:v>
                      </c:pt>
                      <c:pt idx="942">
                        <c:v>4.9260000000000019</c:v>
                      </c:pt>
                      <c:pt idx="943">
                        <c:v>4.936000000000007</c:v>
                      </c:pt>
                      <c:pt idx="944">
                        <c:v>4.945999999999998</c:v>
                      </c:pt>
                      <c:pt idx="945">
                        <c:v>4.9560000000000031</c:v>
                      </c:pt>
                      <c:pt idx="946">
                        <c:v>4.9660000000000082</c:v>
                      </c:pt>
                      <c:pt idx="947">
                        <c:v>4.9759999999999849</c:v>
                      </c:pt>
                      <c:pt idx="948">
                        <c:v>4.98599999999999</c:v>
                      </c:pt>
                      <c:pt idx="949">
                        <c:v>4.9959999999999809</c:v>
                      </c:pt>
                      <c:pt idx="950">
                        <c:v>5.0060000000000002</c:v>
                      </c:pt>
                      <c:pt idx="951">
                        <c:v>5.0160000000000196</c:v>
                      </c:pt>
                      <c:pt idx="952">
                        <c:v>5.0260000000000247</c:v>
                      </c:pt>
                      <c:pt idx="953">
                        <c:v>5.0359999999999872</c:v>
                      </c:pt>
                      <c:pt idx="954">
                        <c:v>5.0459999999999923</c:v>
                      </c:pt>
                      <c:pt idx="955">
                        <c:v>5.0559999999999974</c:v>
                      </c:pt>
                      <c:pt idx="956">
                        <c:v>5.0660000000000167</c:v>
                      </c:pt>
                      <c:pt idx="957">
                        <c:v>5.0759999999999934</c:v>
                      </c:pt>
                      <c:pt idx="958">
                        <c:v>5.0860000000000127</c:v>
                      </c:pt>
                      <c:pt idx="959">
                        <c:v>5.0960000000000036</c:v>
                      </c:pt>
                      <c:pt idx="960">
                        <c:v>5.1059999999999945</c:v>
                      </c:pt>
                      <c:pt idx="961">
                        <c:v>5.1159999999999997</c:v>
                      </c:pt>
                      <c:pt idx="962">
                        <c:v>5.1259999999999906</c:v>
                      </c:pt>
                      <c:pt idx="963">
                        <c:v>5.1360000000000099</c:v>
                      </c:pt>
                      <c:pt idx="964">
                        <c:v>5.1460000000000292</c:v>
                      </c:pt>
                      <c:pt idx="965">
                        <c:v>5.1559999999999917</c:v>
                      </c:pt>
                      <c:pt idx="966">
                        <c:v>5.1659999999999968</c:v>
                      </c:pt>
                      <c:pt idx="967">
                        <c:v>5.1760000000000019</c:v>
                      </c:pt>
                      <c:pt idx="968">
                        <c:v>5.186000000000007</c:v>
                      </c:pt>
                      <c:pt idx="969">
                        <c:v>5.195999999999998</c:v>
                      </c:pt>
                      <c:pt idx="970">
                        <c:v>5.2060000000000031</c:v>
                      </c:pt>
                      <c:pt idx="971">
                        <c:v>5.2160000000000082</c:v>
                      </c:pt>
                      <c:pt idx="972">
                        <c:v>5.2259999999999849</c:v>
                      </c:pt>
                      <c:pt idx="973">
                        <c:v>5.23599999999999</c:v>
                      </c:pt>
                      <c:pt idx="974">
                        <c:v>5.2459999999999809</c:v>
                      </c:pt>
                      <c:pt idx="975">
                        <c:v>5.2560000000000002</c:v>
                      </c:pt>
                      <c:pt idx="976">
                        <c:v>5.2660000000000196</c:v>
                      </c:pt>
                      <c:pt idx="977">
                        <c:v>5.2760000000000247</c:v>
                      </c:pt>
                      <c:pt idx="978">
                        <c:v>5.2859999999999872</c:v>
                      </c:pt>
                      <c:pt idx="979">
                        <c:v>5.2959999999999923</c:v>
                      </c:pt>
                      <c:pt idx="980">
                        <c:v>5.3059999999999974</c:v>
                      </c:pt>
                      <c:pt idx="981">
                        <c:v>5.3160000000000167</c:v>
                      </c:pt>
                      <c:pt idx="982">
                        <c:v>5.3259999999999934</c:v>
                      </c:pt>
                      <c:pt idx="983">
                        <c:v>5.3360000000000127</c:v>
                      </c:pt>
                      <c:pt idx="984">
                        <c:v>5.3460000000000036</c:v>
                      </c:pt>
                      <c:pt idx="985">
                        <c:v>5.3559999999999945</c:v>
                      </c:pt>
                      <c:pt idx="986">
                        <c:v>5.3659999999999997</c:v>
                      </c:pt>
                      <c:pt idx="987">
                        <c:v>5.3759999999999906</c:v>
                      </c:pt>
                      <c:pt idx="988">
                        <c:v>5.3860000000000099</c:v>
                      </c:pt>
                      <c:pt idx="989">
                        <c:v>5.3960000000000292</c:v>
                      </c:pt>
                      <c:pt idx="990">
                        <c:v>5.4060000000000059</c:v>
                      </c:pt>
                      <c:pt idx="991">
                        <c:v>5.4159999999999968</c:v>
                      </c:pt>
                      <c:pt idx="992">
                        <c:v>5.4260000000000019</c:v>
                      </c:pt>
                      <c:pt idx="993">
                        <c:v>5.436000000000007</c:v>
                      </c:pt>
                      <c:pt idx="994">
                        <c:v>5.445999999999998</c:v>
                      </c:pt>
                      <c:pt idx="995">
                        <c:v>5.4560000000000031</c:v>
                      </c:pt>
                      <c:pt idx="996">
                        <c:v>5.4660000000000082</c:v>
                      </c:pt>
                      <c:pt idx="997">
                        <c:v>5.4759999999999849</c:v>
                      </c:pt>
                      <c:pt idx="998">
                        <c:v>5.48599999999999</c:v>
                      </c:pt>
                      <c:pt idx="999">
                        <c:v>5.4960000000000093</c:v>
                      </c:pt>
                      <c:pt idx="1000">
                        <c:v>5.5060000000000002</c:v>
                      </c:pt>
                      <c:pt idx="1001">
                        <c:v>5.5160000000000196</c:v>
                      </c:pt>
                      <c:pt idx="1002">
                        <c:v>5.5259999999999962</c:v>
                      </c:pt>
                      <c:pt idx="1003">
                        <c:v>5.5359999999999872</c:v>
                      </c:pt>
                      <c:pt idx="1004">
                        <c:v>5.5459999999999923</c:v>
                      </c:pt>
                      <c:pt idx="1005">
                        <c:v>5.5559999999999974</c:v>
                      </c:pt>
                      <c:pt idx="1006">
                        <c:v>5.5659999999999883</c:v>
                      </c:pt>
                      <c:pt idx="1007">
                        <c:v>5.5760000000000076</c:v>
                      </c:pt>
                      <c:pt idx="1008">
                        <c:v>5.5860000000000127</c:v>
                      </c:pt>
                      <c:pt idx="1009">
                        <c:v>5.5960000000000036</c:v>
                      </c:pt>
                      <c:pt idx="1010">
                        <c:v>5.6059999999999945</c:v>
                      </c:pt>
                      <c:pt idx="1011">
                        <c:v>5.6159999999999997</c:v>
                      </c:pt>
                      <c:pt idx="1012">
                        <c:v>5.6259999999999906</c:v>
                      </c:pt>
                      <c:pt idx="1013">
                        <c:v>5.6360000000000099</c:v>
                      </c:pt>
                      <c:pt idx="1014">
                        <c:v>5.6460000000000292</c:v>
                      </c:pt>
                      <c:pt idx="1015">
                        <c:v>5.6560000000000059</c:v>
                      </c:pt>
                      <c:pt idx="1016">
                        <c:v>5.6659999999999968</c:v>
                      </c:pt>
                      <c:pt idx="1017">
                        <c:v>5.6760000000000019</c:v>
                      </c:pt>
                      <c:pt idx="1018">
                        <c:v>5.686000000000007</c:v>
                      </c:pt>
                      <c:pt idx="1019">
                        <c:v>5.695999999999998</c:v>
                      </c:pt>
                      <c:pt idx="1020">
                        <c:v>5.7060000000000031</c:v>
                      </c:pt>
                      <c:pt idx="1021">
                        <c:v>5.7160000000000082</c:v>
                      </c:pt>
                      <c:pt idx="1022">
                        <c:v>5.7259999999999849</c:v>
                      </c:pt>
                      <c:pt idx="1023">
                        <c:v>5.73599999999999</c:v>
                      </c:pt>
                      <c:pt idx="1024">
                        <c:v>5.7460000000000093</c:v>
                      </c:pt>
                      <c:pt idx="1025">
                        <c:v>5.7560000000000002</c:v>
                      </c:pt>
                      <c:pt idx="1026">
                        <c:v>5.7660000000000196</c:v>
                      </c:pt>
                      <c:pt idx="1027">
                        <c:v>5.7759999999999962</c:v>
                      </c:pt>
                      <c:pt idx="1028">
                        <c:v>5.7859999999999872</c:v>
                      </c:pt>
                      <c:pt idx="1029">
                        <c:v>5.7959999999999923</c:v>
                      </c:pt>
                      <c:pt idx="1030">
                        <c:v>5.8059999999999974</c:v>
                      </c:pt>
                      <c:pt idx="1031">
                        <c:v>5.8159999999999883</c:v>
                      </c:pt>
                      <c:pt idx="1032">
                        <c:v>5.8260000000000076</c:v>
                      </c:pt>
                      <c:pt idx="1033">
                        <c:v>5.8360000000000127</c:v>
                      </c:pt>
                      <c:pt idx="1034">
                        <c:v>5.8460000000000036</c:v>
                      </c:pt>
                      <c:pt idx="1035">
                        <c:v>5.8559999999999945</c:v>
                      </c:pt>
                      <c:pt idx="1036">
                        <c:v>5.8659999999999997</c:v>
                      </c:pt>
                      <c:pt idx="1037">
                        <c:v>5.8759999999999906</c:v>
                      </c:pt>
                      <c:pt idx="1038">
                        <c:v>5.8860000000000099</c:v>
                      </c:pt>
                      <c:pt idx="1039">
                        <c:v>5.8960000000000292</c:v>
                      </c:pt>
                      <c:pt idx="1040">
                        <c:v>5.9060000000000059</c:v>
                      </c:pt>
                      <c:pt idx="1041">
                        <c:v>5.9159999999999968</c:v>
                      </c:pt>
                      <c:pt idx="1042">
                        <c:v>5.9260000000000019</c:v>
                      </c:pt>
                      <c:pt idx="1043">
                        <c:v>5.936000000000007</c:v>
                      </c:pt>
                      <c:pt idx="1044">
                        <c:v>5.945999999999998</c:v>
                      </c:pt>
                      <c:pt idx="1045">
                        <c:v>5.9560000000000031</c:v>
                      </c:pt>
                      <c:pt idx="1046">
                        <c:v>5.9660000000000082</c:v>
                      </c:pt>
                      <c:pt idx="1047">
                        <c:v>5.9759999999999849</c:v>
                      </c:pt>
                      <c:pt idx="1048">
                        <c:v>5.98599999999999</c:v>
                      </c:pt>
                      <c:pt idx="1049">
                        <c:v>5.9960000000000093</c:v>
                      </c:pt>
                      <c:pt idx="1050">
                        <c:v>6.0060000000000002</c:v>
                      </c:pt>
                      <c:pt idx="1051">
                        <c:v>6.0160000000000196</c:v>
                      </c:pt>
                      <c:pt idx="1052">
                        <c:v>6.0259999999999962</c:v>
                      </c:pt>
                      <c:pt idx="1053">
                        <c:v>6.0359999999999872</c:v>
                      </c:pt>
                      <c:pt idx="1054">
                        <c:v>6.0459999999999923</c:v>
                      </c:pt>
                      <c:pt idx="1055">
                        <c:v>6.0559999999999974</c:v>
                      </c:pt>
                      <c:pt idx="1056">
                        <c:v>6.0659999999999883</c:v>
                      </c:pt>
                      <c:pt idx="1057">
                        <c:v>6.0760000000000076</c:v>
                      </c:pt>
                      <c:pt idx="1058">
                        <c:v>6.0860000000000127</c:v>
                      </c:pt>
                      <c:pt idx="1059">
                        <c:v>6.0960000000000036</c:v>
                      </c:pt>
                      <c:pt idx="1060">
                        <c:v>6.1059999999999945</c:v>
                      </c:pt>
                      <c:pt idx="1061">
                        <c:v>6.1159999999999997</c:v>
                      </c:pt>
                      <c:pt idx="1062">
                        <c:v>6.1259999999999906</c:v>
                      </c:pt>
                      <c:pt idx="1063">
                        <c:v>6.1360000000000099</c:v>
                      </c:pt>
                      <c:pt idx="1064">
                        <c:v>6.1460000000000292</c:v>
                      </c:pt>
                      <c:pt idx="1065">
                        <c:v>6.1560000000000059</c:v>
                      </c:pt>
                      <c:pt idx="1066">
                        <c:v>6.1659999999999968</c:v>
                      </c:pt>
                      <c:pt idx="1067">
                        <c:v>6.1760000000000019</c:v>
                      </c:pt>
                      <c:pt idx="1068">
                        <c:v>6.186000000000007</c:v>
                      </c:pt>
                      <c:pt idx="1069">
                        <c:v>6.195999999999998</c:v>
                      </c:pt>
                      <c:pt idx="1070">
                        <c:v>6.2060000000000031</c:v>
                      </c:pt>
                      <c:pt idx="1071">
                        <c:v>6.2160000000000082</c:v>
                      </c:pt>
                      <c:pt idx="1072">
                        <c:v>6.2259999999999849</c:v>
                      </c:pt>
                      <c:pt idx="1073">
                        <c:v>6.23599999999999</c:v>
                      </c:pt>
                      <c:pt idx="1074">
                        <c:v>6.2460000000000093</c:v>
                      </c:pt>
                      <c:pt idx="1075">
                        <c:v>6.2560000000000002</c:v>
                      </c:pt>
                      <c:pt idx="1076">
                        <c:v>6.2660000000000196</c:v>
                      </c:pt>
                      <c:pt idx="1077">
                        <c:v>6.2759999999999962</c:v>
                      </c:pt>
                      <c:pt idx="1078">
                        <c:v>6.2859999999999872</c:v>
                      </c:pt>
                      <c:pt idx="1079">
                        <c:v>6.2959999999999923</c:v>
                      </c:pt>
                      <c:pt idx="1080">
                        <c:v>6.3059999999999974</c:v>
                      </c:pt>
                      <c:pt idx="1081">
                        <c:v>6.3159999999999883</c:v>
                      </c:pt>
                      <c:pt idx="1082">
                        <c:v>6.3260000000000076</c:v>
                      </c:pt>
                      <c:pt idx="1083">
                        <c:v>6.3360000000000127</c:v>
                      </c:pt>
                      <c:pt idx="1084">
                        <c:v>6.3460000000000036</c:v>
                      </c:pt>
                      <c:pt idx="1085">
                        <c:v>6.3559999999999945</c:v>
                      </c:pt>
                      <c:pt idx="1086">
                        <c:v>6.3659999999999997</c:v>
                      </c:pt>
                      <c:pt idx="1087">
                        <c:v>6.3759999999999906</c:v>
                      </c:pt>
                      <c:pt idx="1088">
                        <c:v>6.3860000000000099</c:v>
                      </c:pt>
                      <c:pt idx="1089">
                        <c:v>6.3960000000000292</c:v>
                      </c:pt>
                      <c:pt idx="1090">
                        <c:v>6.4060000000000059</c:v>
                      </c:pt>
                      <c:pt idx="1091">
                        <c:v>6.4159999999999968</c:v>
                      </c:pt>
                      <c:pt idx="1092">
                        <c:v>6.4260000000000019</c:v>
                      </c:pt>
                      <c:pt idx="1093">
                        <c:v>6.436000000000007</c:v>
                      </c:pt>
                      <c:pt idx="1094">
                        <c:v>6.445999999999998</c:v>
                      </c:pt>
                      <c:pt idx="1095">
                        <c:v>6.4560000000000031</c:v>
                      </c:pt>
                      <c:pt idx="1096">
                        <c:v>6.4660000000000082</c:v>
                      </c:pt>
                      <c:pt idx="1097">
                        <c:v>6.4759999999999849</c:v>
                      </c:pt>
                      <c:pt idx="1098">
                        <c:v>6.48599999999999</c:v>
                      </c:pt>
                      <c:pt idx="1099">
                        <c:v>6.4960000000000093</c:v>
                      </c:pt>
                      <c:pt idx="1100">
                        <c:v>6.5060000000000002</c:v>
                      </c:pt>
                      <c:pt idx="1101">
                        <c:v>6.5160000000000196</c:v>
                      </c:pt>
                      <c:pt idx="1102">
                        <c:v>6.5259999999999962</c:v>
                      </c:pt>
                      <c:pt idx="1103">
                        <c:v>6.5359999999999872</c:v>
                      </c:pt>
                      <c:pt idx="1104">
                        <c:v>6.5459999999999923</c:v>
                      </c:pt>
                      <c:pt idx="1105">
                        <c:v>6.5559999999999974</c:v>
                      </c:pt>
                      <c:pt idx="1106">
                        <c:v>6.5659999999999883</c:v>
                      </c:pt>
                      <c:pt idx="1107">
                        <c:v>6.5760000000000076</c:v>
                      </c:pt>
                      <c:pt idx="1108">
                        <c:v>6.5860000000000127</c:v>
                      </c:pt>
                      <c:pt idx="1109">
                        <c:v>6.5960000000000036</c:v>
                      </c:pt>
                      <c:pt idx="1110">
                        <c:v>6.6059999999999945</c:v>
                      </c:pt>
                      <c:pt idx="1111">
                        <c:v>6.6159999999999997</c:v>
                      </c:pt>
                      <c:pt idx="1112">
                        <c:v>6.6259999999999906</c:v>
                      </c:pt>
                      <c:pt idx="1113">
                        <c:v>6.6360000000000099</c:v>
                      </c:pt>
                      <c:pt idx="1114">
                        <c:v>6.6460000000000292</c:v>
                      </c:pt>
                      <c:pt idx="1115">
                        <c:v>6.6560000000000059</c:v>
                      </c:pt>
                      <c:pt idx="1116">
                        <c:v>6.6659999999999968</c:v>
                      </c:pt>
                      <c:pt idx="1117">
                        <c:v>6.6760000000000019</c:v>
                      </c:pt>
                      <c:pt idx="1118">
                        <c:v>6.686000000000007</c:v>
                      </c:pt>
                      <c:pt idx="1119">
                        <c:v>6.695999999999998</c:v>
                      </c:pt>
                      <c:pt idx="1120">
                        <c:v>6.7060000000000031</c:v>
                      </c:pt>
                      <c:pt idx="1121">
                        <c:v>6.7160000000000082</c:v>
                      </c:pt>
                      <c:pt idx="1122">
                        <c:v>6.7259999999999849</c:v>
                      </c:pt>
                      <c:pt idx="1123">
                        <c:v>6.7360000000000184</c:v>
                      </c:pt>
                      <c:pt idx="1124">
                        <c:v>6.7460000000000093</c:v>
                      </c:pt>
                      <c:pt idx="1125">
                        <c:v>6.755999999999986</c:v>
                      </c:pt>
                      <c:pt idx="1126">
                        <c:v>6.7660000000000053</c:v>
                      </c:pt>
                      <c:pt idx="1127">
                        <c:v>6.7759999999999962</c:v>
                      </c:pt>
                      <c:pt idx="1128">
                        <c:v>6.7859999999999872</c:v>
                      </c:pt>
                      <c:pt idx="1129">
                        <c:v>6.7959999999999923</c:v>
                      </c:pt>
                      <c:pt idx="1130">
                        <c:v>6.8059999999999974</c:v>
                      </c:pt>
                      <c:pt idx="1131">
                        <c:v>6.8159999999999883</c:v>
                      </c:pt>
                      <c:pt idx="1132">
                        <c:v>6.8260000000000076</c:v>
                      </c:pt>
                      <c:pt idx="1133">
                        <c:v>6.8360000000000127</c:v>
                      </c:pt>
                      <c:pt idx="1134">
                        <c:v>6.8460000000000036</c:v>
                      </c:pt>
                      <c:pt idx="1135">
                        <c:v>6.8559999999999945</c:v>
                      </c:pt>
                      <c:pt idx="1136">
                        <c:v>6.8659999999999997</c:v>
                      </c:pt>
                      <c:pt idx="1137">
                        <c:v>6.8759999999999906</c:v>
                      </c:pt>
                      <c:pt idx="1138">
                        <c:v>6.8860000000000099</c:v>
                      </c:pt>
                      <c:pt idx="1139">
                        <c:v>6.8960000000000292</c:v>
                      </c:pt>
                      <c:pt idx="1140">
                        <c:v>6.9060000000000059</c:v>
                      </c:pt>
                      <c:pt idx="1141">
                        <c:v>6.9159999999999968</c:v>
                      </c:pt>
                      <c:pt idx="1142">
                        <c:v>6.9260000000000019</c:v>
                      </c:pt>
                      <c:pt idx="1143">
                        <c:v>6.936000000000007</c:v>
                      </c:pt>
                      <c:pt idx="1144">
                        <c:v>6.945999999999998</c:v>
                      </c:pt>
                      <c:pt idx="1145">
                        <c:v>6.9560000000000031</c:v>
                      </c:pt>
                      <c:pt idx="1146">
                        <c:v>6.9660000000000082</c:v>
                      </c:pt>
                      <c:pt idx="1147">
                        <c:v>6.9759999999999849</c:v>
                      </c:pt>
                      <c:pt idx="1148">
                        <c:v>6.9860000000000184</c:v>
                      </c:pt>
                      <c:pt idx="1149">
                        <c:v>6.9960000000000093</c:v>
                      </c:pt>
                      <c:pt idx="1150">
                        <c:v>7.005999999999986</c:v>
                      </c:pt>
                      <c:pt idx="1151">
                        <c:v>7.0160000000000053</c:v>
                      </c:pt>
                      <c:pt idx="1152">
                        <c:v>7.0259999999999962</c:v>
                      </c:pt>
                      <c:pt idx="1153">
                        <c:v>7.0359999999999872</c:v>
                      </c:pt>
                      <c:pt idx="1154">
                        <c:v>7.0459999999999923</c:v>
                      </c:pt>
                      <c:pt idx="1155">
                        <c:v>7.0559999999999974</c:v>
                      </c:pt>
                      <c:pt idx="1156">
                        <c:v>7.0659999999999883</c:v>
                      </c:pt>
                      <c:pt idx="1157">
                        <c:v>7.0760000000000076</c:v>
                      </c:pt>
                      <c:pt idx="1158">
                        <c:v>7.0860000000000127</c:v>
                      </c:pt>
                      <c:pt idx="1159">
                        <c:v>7.0960000000000036</c:v>
                      </c:pt>
                      <c:pt idx="1160">
                        <c:v>7.1059999999999945</c:v>
                      </c:pt>
                      <c:pt idx="1161">
                        <c:v>7.1159999999999997</c:v>
                      </c:pt>
                      <c:pt idx="1162">
                        <c:v>7.1259999999999906</c:v>
                      </c:pt>
                      <c:pt idx="1163">
                        <c:v>7.1360000000000099</c:v>
                      </c:pt>
                      <c:pt idx="1164">
                        <c:v>7.1460000000000292</c:v>
                      </c:pt>
                      <c:pt idx="1165">
                        <c:v>7.1560000000000059</c:v>
                      </c:pt>
                      <c:pt idx="1166">
                        <c:v>7.1659999999999968</c:v>
                      </c:pt>
                      <c:pt idx="1167">
                        <c:v>7.1760000000000019</c:v>
                      </c:pt>
                      <c:pt idx="1168">
                        <c:v>7.186000000000007</c:v>
                      </c:pt>
                      <c:pt idx="1169">
                        <c:v>7.195999999999998</c:v>
                      </c:pt>
                      <c:pt idx="1170">
                        <c:v>7.2060000000000031</c:v>
                      </c:pt>
                      <c:pt idx="1171">
                        <c:v>7.2160000000000082</c:v>
                      </c:pt>
                      <c:pt idx="1172">
                        <c:v>7.2259999999999849</c:v>
                      </c:pt>
                      <c:pt idx="1173">
                        <c:v>7.2360000000000184</c:v>
                      </c:pt>
                      <c:pt idx="1174">
                        <c:v>7.2460000000000093</c:v>
                      </c:pt>
                      <c:pt idx="1175">
                        <c:v>7.255999999999986</c:v>
                      </c:pt>
                      <c:pt idx="1176">
                        <c:v>7.2660000000000053</c:v>
                      </c:pt>
                      <c:pt idx="1177">
                        <c:v>7.2759999999999962</c:v>
                      </c:pt>
                      <c:pt idx="1178">
                        <c:v>7.2859999999999872</c:v>
                      </c:pt>
                      <c:pt idx="1179">
                        <c:v>7.2959999999999923</c:v>
                      </c:pt>
                      <c:pt idx="1180">
                        <c:v>7.3059999999999974</c:v>
                      </c:pt>
                      <c:pt idx="1181">
                        <c:v>7.3159999999999883</c:v>
                      </c:pt>
                      <c:pt idx="1182">
                        <c:v>7.3260000000000076</c:v>
                      </c:pt>
                      <c:pt idx="1183">
                        <c:v>7.3360000000000127</c:v>
                      </c:pt>
                      <c:pt idx="1184">
                        <c:v>7.3460000000000036</c:v>
                      </c:pt>
                      <c:pt idx="1185">
                        <c:v>7.3559999999999945</c:v>
                      </c:pt>
                      <c:pt idx="1186">
                        <c:v>7.3659999999999997</c:v>
                      </c:pt>
                      <c:pt idx="1187">
                        <c:v>7.3759999999999906</c:v>
                      </c:pt>
                      <c:pt idx="1188">
                        <c:v>7.3860000000000099</c:v>
                      </c:pt>
                      <c:pt idx="1189">
                        <c:v>7.3960000000000292</c:v>
                      </c:pt>
                      <c:pt idx="1190">
                        <c:v>7.4060000000000059</c:v>
                      </c:pt>
                      <c:pt idx="1191">
                        <c:v>7.4159999999999968</c:v>
                      </c:pt>
                      <c:pt idx="1192">
                        <c:v>7.4260000000000019</c:v>
                      </c:pt>
                      <c:pt idx="1193">
                        <c:v>7.436000000000007</c:v>
                      </c:pt>
                      <c:pt idx="1194">
                        <c:v>7.445999999999998</c:v>
                      </c:pt>
                      <c:pt idx="1195">
                        <c:v>7.4560000000000031</c:v>
                      </c:pt>
                      <c:pt idx="1196">
                        <c:v>7.4660000000000082</c:v>
                      </c:pt>
                      <c:pt idx="1197">
                        <c:v>7.4759999999999849</c:v>
                      </c:pt>
                      <c:pt idx="1198">
                        <c:v>7.4860000000000184</c:v>
                      </c:pt>
                      <c:pt idx="1199">
                        <c:v>7.4960000000000093</c:v>
                      </c:pt>
                      <c:pt idx="1200">
                        <c:v>7.505999999999986</c:v>
                      </c:pt>
                      <c:pt idx="1201">
                        <c:v>7.5160000000000053</c:v>
                      </c:pt>
                      <c:pt idx="1202">
                        <c:v>7.5259999999999962</c:v>
                      </c:pt>
                      <c:pt idx="1203">
                        <c:v>7.5359999999999872</c:v>
                      </c:pt>
                      <c:pt idx="1204">
                        <c:v>7.5459999999999923</c:v>
                      </c:pt>
                      <c:pt idx="1205">
                        <c:v>7.5559999999999974</c:v>
                      </c:pt>
                      <c:pt idx="1206">
                        <c:v>7.5659999999999883</c:v>
                      </c:pt>
                      <c:pt idx="1207">
                        <c:v>7.5760000000000076</c:v>
                      </c:pt>
                      <c:pt idx="1208">
                        <c:v>7.5860000000000127</c:v>
                      </c:pt>
                      <c:pt idx="1209">
                        <c:v>7.5960000000000036</c:v>
                      </c:pt>
                      <c:pt idx="1210">
                        <c:v>7.6059999999999945</c:v>
                      </c:pt>
                      <c:pt idx="1211">
                        <c:v>7.6159999999999997</c:v>
                      </c:pt>
                      <c:pt idx="1212">
                        <c:v>7.6259999999999906</c:v>
                      </c:pt>
                      <c:pt idx="1213">
                        <c:v>7.6360000000000099</c:v>
                      </c:pt>
                      <c:pt idx="1214">
                        <c:v>7.6460000000000292</c:v>
                      </c:pt>
                      <c:pt idx="1215">
                        <c:v>7.6560000000000059</c:v>
                      </c:pt>
                      <c:pt idx="1216">
                        <c:v>7.6659999999999968</c:v>
                      </c:pt>
                      <c:pt idx="1217">
                        <c:v>7.6760000000000019</c:v>
                      </c:pt>
                      <c:pt idx="1218">
                        <c:v>7.686000000000007</c:v>
                      </c:pt>
                      <c:pt idx="1219">
                        <c:v>7.695999999999998</c:v>
                      </c:pt>
                      <c:pt idx="1220">
                        <c:v>7.7060000000000031</c:v>
                      </c:pt>
                      <c:pt idx="1221">
                        <c:v>7.7160000000000082</c:v>
                      </c:pt>
                      <c:pt idx="1222">
                        <c:v>7.7259999999999849</c:v>
                      </c:pt>
                      <c:pt idx="1223">
                        <c:v>7.7360000000000184</c:v>
                      </c:pt>
                      <c:pt idx="1224">
                        <c:v>7.7460000000000093</c:v>
                      </c:pt>
                      <c:pt idx="1225">
                        <c:v>7.755999999999986</c:v>
                      </c:pt>
                      <c:pt idx="1226">
                        <c:v>7.7660000000000053</c:v>
                      </c:pt>
                      <c:pt idx="1227">
                        <c:v>7.7759999999999962</c:v>
                      </c:pt>
                      <c:pt idx="1228">
                        <c:v>7.7859999999999872</c:v>
                      </c:pt>
                      <c:pt idx="1229">
                        <c:v>7.7959999999999923</c:v>
                      </c:pt>
                      <c:pt idx="1230">
                        <c:v>7.8059999999999974</c:v>
                      </c:pt>
                      <c:pt idx="1231">
                        <c:v>7.8159999999999883</c:v>
                      </c:pt>
                      <c:pt idx="1232">
                        <c:v>7.8260000000000076</c:v>
                      </c:pt>
                      <c:pt idx="1233">
                        <c:v>7.8360000000000127</c:v>
                      </c:pt>
                      <c:pt idx="1234">
                        <c:v>7.8460000000000036</c:v>
                      </c:pt>
                      <c:pt idx="1235">
                        <c:v>7.8559999999999945</c:v>
                      </c:pt>
                      <c:pt idx="1236">
                        <c:v>7.8659999999999997</c:v>
                      </c:pt>
                      <c:pt idx="1237">
                        <c:v>7.8759999999999906</c:v>
                      </c:pt>
                      <c:pt idx="1238">
                        <c:v>7.8860000000000099</c:v>
                      </c:pt>
                      <c:pt idx="1239">
                        <c:v>7.8960000000000292</c:v>
                      </c:pt>
                      <c:pt idx="1240">
                        <c:v>7.9059999999999917</c:v>
                      </c:pt>
                      <c:pt idx="1241">
                        <c:v>7.9159999999999968</c:v>
                      </c:pt>
                      <c:pt idx="1242">
                        <c:v>7.9260000000000019</c:v>
                      </c:pt>
                      <c:pt idx="1243">
                        <c:v>7.936000000000007</c:v>
                      </c:pt>
                      <c:pt idx="1244">
                        <c:v>7.945999999999998</c:v>
                      </c:pt>
                      <c:pt idx="1245">
                        <c:v>7.9560000000000173</c:v>
                      </c:pt>
                      <c:pt idx="1246">
                        <c:v>7.9660000000000082</c:v>
                      </c:pt>
                      <c:pt idx="1247">
                        <c:v>7.9759999999999849</c:v>
                      </c:pt>
                      <c:pt idx="1248">
                        <c:v>7.98599999999999</c:v>
                      </c:pt>
                      <c:pt idx="1249">
                        <c:v>7.9959999999999809</c:v>
                      </c:pt>
                      <c:pt idx="1250">
                        <c:v>8.0060000000000002</c:v>
                      </c:pt>
                      <c:pt idx="1251">
                        <c:v>8.0160000000000053</c:v>
                      </c:pt>
                      <c:pt idx="1252">
                        <c:v>8.0260000000000247</c:v>
                      </c:pt>
                      <c:pt idx="1253">
                        <c:v>8.0359999999999872</c:v>
                      </c:pt>
                      <c:pt idx="1254">
                        <c:v>8.0460000000000065</c:v>
                      </c:pt>
                      <c:pt idx="1255">
                        <c:v>8.0559999999999974</c:v>
                      </c:pt>
                      <c:pt idx="1256">
                        <c:v>8.0659999999999883</c:v>
                      </c:pt>
                      <c:pt idx="1257">
                        <c:v>8.0760000000000076</c:v>
                      </c:pt>
                      <c:pt idx="1258">
                        <c:v>8.0860000000000127</c:v>
                      </c:pt>
                      <c:pt idx="1259">
                        <c:v>8.0960000000000036</c:v>
                      </c:pt>
                      <c:pt idx="1260">
                        <c:v>8.1059999999999945</c:v>
                      </c:pt>
                      <c:pt idx="1261">
                        <c:v>8.1159999999999997</c:v>
                      </c:pt>
                      <c:pt idx="1262">
                        <c:v>8.1260000000000048</c:v>
                      </c:pt>
                      <c:pt idx="1263">
                        <c:v>8.1360000000000099</c:v>
                      </c:pt>
                      <c:pt idx="1264">
                        <c:v>8.146000000000015</c:v>
                      </c:pt>
                      <c:pt idx="1265">
                        <c:v>8.1559999999999917</c:v>
                      </c:pt>
                      <c:pt idx="1266">
                        <c:v>8.1659999999999968</c:v>
                      </c:pt>
                      <c:pt idx="1267">
                        <c:v>8.1760000000000019</c:v>
                      </c:pt>
                      <c:pt idx="1268">
                        <c:v>8.186000000000007</c:v>
                      </c:pt>
                      <c:pt idx="1269">
                        <c:v>8.195999999999998</c:v>
                      </c:pt>
                      <c:pt idx="1270">
                        <c:v>8.2060000000000173</c:v>
                      </c:pt>
                      <c:pt idx="1271">
                        <c:v>8.2160000000000082</c:v>
                      </c:pt>
                      <c:pt idx="1272">
                        <c:v>8.2259999999999849</c:v>
                      </c:pt>
                      <c:pt idx="1273">
                        <c:v>8.23599999999999</c:v>
                      </c:pt>
                      <c:pt idx="1274">
                        <c:v>8.2459999999999809</c:v>
                      </c:pt>
                      <c:pt idx="1275">
                        <c:v>8.2560000000000002</c:v>
                      </c:pt>
                      <c:pt idx="1276">
                        <c:v>8.2660000000000053</c:v>
                      </c:pt>
                      <c:pt idx="1277">
                        <c:v>8.2760000000000247</c:v>
                      </c:pt>
                      <c:pt idx="1278">
                        <c:v>8.2859999999999872</c:v>
                      </c:pt>
                      <c:pt idx="1279">
                        <c:v>8.2960000000000065</c:v>
                      </c:pt>
                      <c:pt idx="1280">
                        <c:v>8.3059999999999974</c:v>
                      </c:pt>
                      <c:pt idx="1281">
                        <c:v>8.3159999999999883</c:v>
                      </c:pt>
                      <c:pt idx="1282">
                        <c:v>8.3260000000000076</c:v>
                      </c:pt>
                      <c:pt idx="1283">
                        <c:v>8.3360000000000127</c:v>
                      </c:pt>
                      <c:pt idx="1284">
                        <c:v>8.3460000000000036</c:v>
                      </c:pt>
                      <c:pt idx="1285">
                        <c:v>8.3559999999999945</c:v>
                      </c:pt>
                      <c:pt idx="1286">
                        <c:v>8.3659999999999997</c:v>
                      </c:pt>
                      <c:pt idx="1287">
                        <c:v>8.3760000000000048</c:v>
                      </c:pt>
                      <c:pt idx="1288">
                        <c:v>8.3860000000000099</c:v>
                      </c:pt>
                      <c:pt idx="1289">
                        <c:v>8.396000000000015</c:v>
                      </c:pt>
                      <c:pt idx="1290">
                        <c:v>8.4059999999999917</c:v>
                      </c:pt>
                      <c:pt idx="1291">
                        <c:v>8.4159999999999968</c:v>
                      </c:pt>
                      <c:pt idx="1292">
                        <c:v>8.4260000000000019</c:v>
                      </c:pt>
                      <c:pt idx="1293">
                        <c:v>8.436000000000007</c:v>
                      </c:pt>
                      <c:pt idx="1294">
                        <c:v>8.445999999999998</c:v>
                      </c:pt>
                      <c:pt idx="1295">
                        <c:v>8.4560000000000173</c:v>
                      </c:pt>
                      <c:pt idx="1296">
                        <c:v>8.4660000000000082</c:v>
                      </c:pt>
                      <c:pt idx="1297">
                        <c:v>8.4759999999999849</c:v>
                      </c:pt>
                      <c:pt idx="1298">
                        <c:v>8.48599999999999</c:v>
                      </c:pt>
                      <c:pt idx="1299">
                        <c:v>8.4959999999999809</c:v>
                      </c:pt>
                      <c:pt idx="1300">
                        <c:v>8.5060000000000002</c:v>
                      </c:pt>
                      <c:pt idx="1301">
                        <c:v>8.5160000000000053</c:v>
                      </c:pt>
                      <c:pt idx="1302">
                        <c:v>8.5260000000000247</c:v>
                      </c:pt>
                      <c:pt idx="1303">
                        <c:v>8.5359999999999872</c:v>
                      </c:pt>
                      <c:pt idx="1304">
                        <c:v>8.5460000000000065</c:v>
                      </c:pt>
                      <c:pt idx="1305">
                        <c:v>8.5559999999999974</c:v>
                      </c:pt>
                      <c:pt idx="1306">
                        <c:v>8.5659999999999883</c:v>
                      </c:pt>
                      <c:pt idx="1307">
                        <c:v>8.5760000000000076</c:v>
                      </c:pt>
                      <c:pt idx="1308">
                        <c:v>8.5860000000000127</c:v>
                      </c:pt>
                      <c:pt idx="1309">
                        <c:v>8.5960000000000036</c:v>
                      </c:pt>
                      <c:pt idx="1310">
                        <c:v>8.6059999999999945</c:v>
                      </c:pt>
                      <c:pt idx="1311">
                        <c:v>8.6159999999999997</c:v>
                      </c:pt>
                      <c:pt idx="1312">
                        <c:v>8.6260000000000048</c:v>
                      </c:pt>
                      <c:pt idx="1313">
                        <c:v>8.6360000000000099</c:v>
                      </c:pt>
                      <c:pt idx="1314">
                        <c:v>8.646000000000015</c:v>
                      </c:pt>
                      <c:pt idx="1315">
                        <c:v>8.6559999999999917</c:v>
                      </c:pt>
                      <c:pt idx="1316">
                        <c:v>8.6659999999999968</c:v>
                      </c:pt>
                      <c:pt idx="1317">
                        <c:v>8.6760000000000019</c:v>
                      </c:pt>
                      <c:pt idx="1318">
                        <c:v>8.686000000000007</c:v>
                      </c:pt>
                      <c:pt idx="1319">
                        <c:v>8.695999999999998</c:v>
                      </c:pt>
                      <c:pt idx="1320">
                        <c:v>8.7060000000000173</c:v>
                      </c:pt>
                      <c:pt idx="1321">
                        <c:v>8.7160000000000082</c:v>
                      </c:pt>
                      <c:pt idx="1322">
                        <c:v>8.7259999999999849</c:v>
                      </c:pt>
                      <c:pt idx="1323">
                        <c:v>8.73599999999999</c:v>
                      </c:pt>
                      <c:pt idx="1324">
                        <c:v>8.7459999999999809</c:v>
                      </c:pt>
                      <c:pt idx="1325">
                        <c:v>8.7560000000000002</c:v>
                      </c:pt>
                      <c:pt idx="1326">
                        <c:v>8.7660000000000053</c:v>
                      </c:pt>
                      <c:pt idx="1327">
                        <c:v>8.7760000000000247</c:v>
                      </c:pt>
                      <c:pt idx="1328">
                        <c:v>8.7859999999999872</c:v>
                      </c:pt>
                      <c:pt idx="1329">
                        <c:v>8.7960000000000065</c:v>
                      </c:pt>
                      <c:pt idx="1330">
                        <c:v>8.8059999999999974</c:v>
                      </c:pt>
                      <c:pt idx="1331">
                        <c:v>8.8159999999999883</c:v>
                      </c:pt>
                      <c:pt idx="1332">
                        <c:v>8.8260000000000076</c:v>
                      </c:pt>
                      <c:pt idx="1333">
                        <c:v>8.8360000000000127</c:v>
                      </c:pt>
                      <c:pt idx="1334">
                        <c:v>8.8460000000000036</c:v>
                      </c:pt>
                      <c:pt idx="1335">
                        <c:v>8.8559999999999945</c:v>
                      </c:pt>
                      <c:pt idx="1336">
                        <c:v>8.8659999999999997</c:v>
                      </c:pt>
                      <c:pt idx="1337">
                        <c:v>8.8760000000000048</c:v>
                      </c:pt>
                      <c:pt idx="1338">
                        <c:v>8.8860000000000099</c:v>
                      </c:pt>
                      <c:pt idx="1339">
                        <c:v>8.896000000000015</c:v>
                      </c:pt>
                      <c:pt idx="1340">
                        <c:v>8.9059999999999917</c:v>
                      </c:pt>
                      <c:pt idx="1341">
                        <c:v>8.9159999999999968</c:v>
                      </c:pt>
                      <c:pt idx="1342">
                        <c:v>8.9260000000000019</c:v>
                      </c:pt>
                      <c:pt idx="1343">
                        <c:v>8.936000000000007</c:v>
                      </c:pt>
                      <c:pt idx="1344">
                        <c:v>8.945999999999998</c:v>
                      </c:pt>
                      <c:pt idx="1345">
                        <c:v>8.9560000000000173</c:v>
                      </c:pt>
                      <c:pt idx="1346">
                        <c:v>8.9660000000000082</c:v>
                      </c:pt>
                      <c:pt idx="1347">
                        <c:v>8.9759999999999849</c:v>
                      </c:pt>
                      <c:pt idx="1348">
                        <c:v>8.98599999999999</c:v>
                      </c:pt>
                      <c:pt idx="1349">
                        <c:v>8.9959999999999809</c:v>
                      </c:pt>
                      <c:pt idx="1350">
                        <c:v>9.0060000000000002</c:v>
                      </c:pt>
                      <c:pt idx="1351">
                        <c:v>9.0160000000000053</c:v>
                      </c:pt>
                      <c:pt idx="1352">
                        <c:v>9.0260000000000247</c:v>
                      </c:pt>
                      <c:pt idx="1353">
                        <c:v>9.0359999999999872</c:v>
                      </c:pt>
                      <c:pt idx="1354">
                        <c:v>9.0460000000000065</c:v>
                      </c:pt>
                      <c:pt idx="1355">
                        <c:v>9.0559999999999974</c:v>
                      </c:pt>
                      <c:pt idx="1356">
                        <c:v>9.0659999999999883</c:v>
                      </c:pt>
                      <c:pt idx="1357">
                        <c:v>9.0760000000000076</c:v>
                      </c:pt>
                      <c:pt idx="1358">
                        <c:v>9.0860000000000127</c:v>
                      </c:pt>
                      <c:pt idx="1359">
                        <c:v>9.0960000000000036</c:v>
                      </c:pt>
                      <c:pt idx="1360">
                        <c:v>9.1059999999999945</c:v>
                      </c:pt>
                      <c:pt idx="1361">
                        <c:v>9.1159999999999997</c:v>
                      </c:pt>
                      <c:pt idx="1362">
                        <c:v>9.1260000000000048</c:v>
                      </c:pt>
                      <c:pt idx="1363">
                        <c:v>9.1360000000000099</c:v>
                      </c:pt>
                      <c:pt idx="1364">
                        <c:v>9.146000000000015</c:v>
                      </c:pt>
                      <c:pt idx="1365">
                        <c:v>9.1559999999999917</c:v>
                      </c:pt>
                      <c:pt idx="1366">
                        <c:v>9.1659999999999968</c:v>
                      </c:pt>
                      <c:pt idx="1367">
                        <c:v>9.1760000000000019</c:v>
                      </c:pt>
                      <c:pt idx="1368">
                        <c:v>9.186000000000007</c:v>
                      </c:pt>
                      <c:pt idx="1369">
                        <c:v>9.195999999999998</c:v>
                      </c:pt>
                      <c:pt idx="1370">
                        <c:v>9.2060000000000031</c:v>
                      </c:pt>
                      <c:pt idx="1371">
                        <c:v>9.2160000000000082</c:v>
                      </c:pt>
                      <c:pt idx="1372">
                        <c:v>9.2259999999999849</c:v>
                      </c:pt>
                      <c:pt idx="1373">
                        <c:v>9.23599999999999</c:v>
                      </c:pt>
                      <c:pt idx="1374">
                        <c:v>9.2459999999999809</c:v>
                      </c:pt>
                      <c:pt idx="1375">
                        <c:v>9.2560000000000144</c:v>
                      </c:pt>
                      <c:pt idx="1376">
                        <c:v>9.2660000000000053</c:v>
                      </c:pt>
                      <c:pt idx="1377">
                        <c:v>9.2759999999999962</c:v>
                      </c:pt>
                      <c:pt idx="1378">
                        <c:v>9.2859999999999872</c:v>
                      </c:pt>
                      <c:pt idx="1379">
                        <c:v>9.2960000000000065</c:v>
                      </c:pt>
                      <c:pt idx="1380">
                        <c:v>9.3059999999999974</c:v>
                      </c:pt>
                      <c:pt idx="1381">
                        <c:v>9.3159999999999883</c:v>
                      </c:pt>
                      <c:pt idx="1382">
                        <c:v>9.3260000000000076</c:v>
                      </c:pt>
                      <c:pt idx="1383">
                        <c:v>9.3360000000000127</c:v>
                      </c:pt>
                      <c:pt idx="1384">
                        <c:v>9.3460000000000178</c:v>
                      </c:pt>
                      <c:pt idx="1385">
                        <c:v>9.3559999999999945</c:v>
                      </c:pt>
                      <c:pt idx="1386">
                        <c:v>9.3659999999999854</c:v>
                      </c:pt>
                      <c:pt idx="1387">
                        <c:v>9.3759999999999906</c:v>
                      </c:pt>
                      <c:pt idx="1388">
                        <c:v>9.3860000000000099</c:v>
                      </c:pt>
                      <c:pt idx="1389">
                        <c:v>9.3960000000000292</c:v>
                      </c:pt>
                      <c:pt idx="1390">
                        <c:v>9.4059999999999917</c:v>
                      </c:pt>
                      <c:pt idx="1391">
                        <c:v>9.4159999999999968</c:v>
                      </c:pt>
                      <c:pt idx="1392">
                        <c:v>9.4260000000000161</c:v>
                      </c:pt>
                      <c:pt idx="1393">
                        <c:v>9.436000000000007</c:v>
                      </c:pt>
                      <c:pt idx="1394">
                        <c:v>9.4459999999999837</c:v>
                      </c:pt>
                      <c:pt idx="1395">
                        <c:v>9.4560000000000031</c:v>
                      </c:pt>
                      <c:pt idx="1396">
                        <c:v>9.4660000000000082</c:v>
                      </c:pt>
                      <c:pt idx="1397">
                        <c:v>9.4759999999999849</c:v>
                      </c:pt>
                      <c:pt idx="1398">
                        <c:v>9.48599999999999</c:v>
                      </c:pt>
                      <c:pt idx="1399">
                        <c:v>9.4959999999999809</c:v>
                      </c:pt>
                      <c:pt idx="1400">
                        <c:v>9.5060000000000144</c:v>
                      </c:pt>
                      <c:pt idx="1401">
                        <c:v>9.5160000000000053</c:v>
                      </c:pt>
                      <c:pt idx="1402">
                        <c:v>9.5259999999999962</c:v>
                      </c:pt>
                      <c:pt idx="1403">
                        <c:v>9.5359999999999872</c:v>
                      </c:pt>
                      <c:pt idx="1404">
                        <c:v>9.5460000000000065</c:v>
                      </c:pt>
                      <c:pt idx="1405">
                        <c:v>9.5559999999999974</c:v>
                      </c:pt>
                      <c:pt idx="1406">
                        <c:v>9.5659999999999883</c:v>
                      </c:pt>
                      <c:pt idx="1407">
                        <c:v>9.5760000000000076</c:v>
                      </c:pt>
                      <c:pt idx="1408">
                        <c:v>9.5860000000000127</c:v>
                      </c:pt>
                      <c:pt idx="1409">
                        <c:v>9.5960000000000178</c:v>
                      </c:pt>
                      <c:pt idx="1410">
                        <c:v>9.6059999999999945</c:v>
                      </c:pt>
                      <c:pt idx="1411">
                        <c:v>9.6159999999999854</c:v>
                      </c:pt>
                      <c:pt idx="1412">
                        <c:v>9.6259999999999906</c:v>
                      </c:pt>
                      <c:pt idx="1413">
                        <c:v>9.6360000000000099</c:v>
                      </c:pt>
                      <c:pt idx="1414">
                        <c:v>9.6460000000000292</c:v>
                      </c:pt>
                      <c:pt idx="1415">
                        <c:v>9.6559999999999917</c:v>
                      </c:pt>
                      <c:pt idx="1416">
                        <c:v>9.6659999999999968</c:v>
                      </c:pt>
                      <c:pt idx="1417">
                        <c:v>9.6760000000000161</c:v>
                      </c:pt>
                      <c:pt idx="1418">
                        <c:v>9.686000000000007</c:v>
                      </c:pt>
                      <c:pt idx="1419">
                        <c:v>9.6959999999999837</c:v>
                      </c:pt>
                      <c:pt idx="1420">
                        <c:v>9.7060000000000031</c:v>
                      </c:pt>
                      <c:pt idx="1421">
                        <c:v>9.7160000000000082</c:v>
                      </c:pt>
                      <c:pt idx="1422">
                        <c:v>9.7259999999999849</c:v>
                      </c:pt>
                      <c:pt idx="1423">
                        <c:v>9.73599999999999</c:v>
                      </c:pt>
                      <c:pt idx="1424">
                        <c:v>9.7459999999999809</c:v>
                      </c:pt>
                      <c:pt idx="1425">
                        <c:v>9.7560000000000144</c:v>
                      </c:pt>
                      <c:pt idx="1426">
                        <c:v>9.7660000000000053</c:v>
                      </c:pt>
                      <c:pt idx="1427">
                        <c:v>9.7759999999999962</c:v>
                      </c:pt>
                      <c:pt idx="1428">
                        <c:v>9.7859999999999872</c:v>
                      </c:pt>
                      <c:pt idx="1429">
                        <c:v>9.7960000000000065</c:v>
                      </c:pt>
                      <c:pt idx="1430">
                        <c:v>9.8059999999999974</c:v>
                      </c:pt>
                      <c:pt idx="1431">
                        <c:v>9.8159999999999883</c:v>
                      </c:pt>
                      <c:pt idx="1432">
                        <c:v>9.8260000000000076</c:v>
                      </c:pt>
                      <c:pt idx="1433">
                        <c:v>9.8360000000000127</c:v>
                      </c:pt>
                      <c:pt idx="1434">
                        <c:v>9.8460000000000178</c:v>
                      </c:pt>
                      <c:pt idx="1435">
                        <c:v>9.8559999999999945</c:v>
                      </c:pt>
                      <c:pt idx="1436">
                        <c:v>9.8659999999999854</c:v>
                      </c:pt>
                      <c:pt idx="1437">
                        <c:v>9.8759999999999906</c:v>
                      </c:pt>
                      <c:pt idx="1438">
                        <c:v>9.8860000000000099</c:v>
                      </c:pt>
                      <c:pt idx="1439">
                        <c:v>9.8960000000000292</c:v>
                      </c:pt>
                      <c:pt idx="1440">
                        <c:v>9.9059999999999917</c:v>
                      </c:pt>
                      <c:pt idx="1441">
                        <c:v>9.9159999999999968</c:v>
                      </c:pt>
                      <c:pt idx="1442">
                        <c:v>9.9260000000000161</c:v>
                      </c:pt>
                      <c:pt idx="1443">
                        <c:v>9.936000000000007</c:v>
                      </c:pt>
                      <c:pt idx="1444">
                        <c:v>9.9459999999999837</c:v>
                      </c:pt>
                      <c:pt idx="1445">
                        <c:v>9.9560000000000031</c:v>
                      </c:pt>
                      <c:pt idx="1446">
                        <c:v>9.9660000000000082</c:v>
                      </c:pt>
                      <c:pt idx="1447">
                        <c:v>9.9759999999999849</c:v>
                      </c:pt>
                      <c:pt idx="1448">
                        <c:v>9.98599999999999</c:v>
                      </c:pt>
                      <c:pt idx="1449">
                        <c:v>9.9959999999999809</c:v>
                      </c:pt>
                      <c:pt idx="1450">
                        <c:v>10.006000000000014</c:v>
                      </c:pt>
                      <c:pt idx="1451">
                        <c:v>10.016000000000005</c:v>
                      </c:pt>
                      <c:pt idx="1452">
                        <c:v>10.025999999999996</c:v>
                      </c:pt>
                      <c:pt idx="1453">
                        <c:v>10.035999999999987</c:v>
                      </c:pt>
                      <c:pt idx="1454">
                        <c:v>10.046000000000006</c:v>
                      </c:pt>
                      <c:pt idx="1455">
                        <c:v>10.055999999999997</c:v>
                      </c:pt>
                      <c:pt idx="1456">
                        <c:v>10.065999999999988</c:v>
                      </c:pt>
                      <c:pt idx="1457">
                        <c:v>10.076000000000008</c:v>
                      </c:pt>
                      <c:pt idx="1458">
                        <c:v>10.086000000000013</c:v>
                      </c:pt>
                      <c:pt idx="1459">
                        <c:v>10.096000000000018</c:v>
                      </c:pt>
                      <c:pt idx="1460">
                        <c:v>10.105999999999995</c:v>
                      </c:pt>
                      <c:pt idx="1461">
                        <c:v>10.115999999999985</c:v>
                      </c:pt>
                      <c:pt idx="1462">
                        <c:v>10.125999999999991</c:v>
                      </c:pt>
                      <c:pt idx="1463">
                        <c:v>10.13600000000001</c:v>
                      </c:pt>
                      <c:pt idx="1464">
                        <c:v>10.146000000000029</c:v>
                      </c:pt>
                      <c:pt idx="1465">
                        <c:v>10.155999999999992</c:v>
                      </c:pt>
                      <c:pt idx="1466">
                        <c:v>10.165999999999997</c:v>
                      </c:pt>
                      <c:pt idx="1467">
                        <c:v>10.176000000000016</c:v>
                      </c:pt>
                      <c:pt idx="1468">
                        <c:v>10.186000000000007</c:v>
                      </c:pt>
                      <c:pt idx="1469">
                        <c:v>10.195999999999984</c:v>
                      </c:pt>
                      <c:pt idx="1470">
                        <c:v>10.206000000000003</c:v>
                      </c:pt>
                      <c:pt idx="1471">
                        <c:v>10.216000000000008</c:v>
                      </c:pt>
                      <c:pt idx="1472">
                        <c:v>10.225999999999985</c:v>
                      </c:pt>
                      <c:pt idx="1473">
                        <c:v>10.23599999999999</c:v>
                      </c:pt>
                      <c:pt idx="1474">
                        <c:v>10.245999999999981</c:v>
                      </c:pt>
                      <c:pt idx="1475">
                        <c:v>10.256000000000014</c:v>
                      </c:pt>
                      <c:pt idx="1476">
                        <c:v>10.266000000000005</c:v>
                      </c:pt>
                      <c:pt idx="1477">
                        <c:v>10.275999999999996</c:v>
                      </c:pt>
                      <c:pt idx="1478">
                        <c:v>10.285999999999987</c:v>
                      </c:pt>
                      <c:pt idx="1479">
                        <c:v>10.296000000000006</c:v>
                      </c:pt>
                      <c:pt idx="1480">
                        <c:v>10.305999999999997</c:v>
                      </c:pt>
                      <c:pt idx="1481">
                        <c:v>10.315999999999988</c:v>
                      </c:pt>
                      <c:pt idx="1482">
                        <c:v>10.326000000000008</c:v>
                      </c:pt>
                      <c:pt idx="1483">
                        <c:v>10.336000000000013</c:v>
                      </c:pt>
                      <c:pt idx="1484">
                        <c:v>10.346000000000018</c:v>
                      </c:pt>
                      <c:pt idx="1485">
                        <c:v>10.355999999999995</c:v>
                      </c:pt>
                      <c:pt idx="1486">
                        <c:v>10.365999999999985</c:v>
                      </c:pt>
                      <c:pt idx="1487">
                        <c:v>10.375999999999991</c:v>
                      </c:pt>
                      <c:pt idx="1488">
                        <c:v>10.38600000000001</c:v>
                      </c:pt>
                      <c:pt idx="1489">
                        <c:v>10.396000000000029</c:v>
                      </c:pt>
                      <c:pt idx="1490">
                        <c:v>10.405999999999992</c:v>
                      </c:pt>
                      <c:pt idx="1491">
                        <c:v>10.415999999999997</c:v>
                      </c:pt>
                      <c:pt idx="1492">
                        <c:v>10.426000000000016</c:v>
                      </c:pt>
                      <c:pt idx="1493">
                        <c:v>10.436000000000007</c:v>
                      </c:pt>
                      <c:pt idx="1494">
                        <c:v>10.445999999999984</c:v>
                      </c:pt>
                      <c:pt idx="1495">
                        <c:v>10.456000000000003</c:v>
                      </c:pt>
                      <c:pt idx="1496">
                        <c:v>10.466000000000008</c:v>
                      </c:pt>
                      <c:pt idx="1497">
                        <c:v>10.475999999999985</c:v>
                      </c:pt>
                      <c:pt idx="1498">
                        <c:v>10.48599999999999</c:v>
                      </c:pt>
                      <c:pt idx="1499">
                        <c:v>10.495999999999981</c:v>
                      </c:pt>
                      <c:pt idx="1500">
                        <c:v>10.506000000000014</c:v>
                      </c:pt>
                      <c:pt idx="1501">
                        <c:v>10.516000000000005</c:v>
                      </c:pt>
                      <c:pt idx="1502">
                        <c:v>10.525999999999996</c:v>
                      </c:pt>
                      <c:pt idx="1503">
                        <c:v>10.535999999999987</c:v>
                      </c:pt>
                      <c:pt idx="1504">
                        <c:v>10.546000000000006</c:v>
                      </c:pt>
                      <c:pt idx="1505">
                        <c:v>10.555999999999997</c:v>
                      </c:pt>
                      <c:pt idx="1506">
                        <c:v>10.565999999999988</c:v>
                      </c:pt>
                      <c:pt idx="1507">
                        <c:v>10.575999999999993</c:v>
                      </c:pt>
                      <c:pt idx="1508">
                        <c:v>10.585999999999999</c:v>
                      </c:pt>
                      <c:pt idx="1509">
                        <c:v>10.596000000000018</c:v>
                      </c:pt>
                      <c:pt idx="1510">
                        <c:v>10.605999999999995</c:v>
                      </c:pt>
                      <c:pt idx="1511">
                        <c:v>10.616</c:v>
                      </c:pt>
                      <c:pt idx="1512">
                        <c:v>10.625999999999991</c:v>
                      </c:pt>
                      <c:pt idx="1513">
                        <c:v>10.63600000000001</c:v>
                      </c:pt>
                      <c:pt idx="1514">
                        <c:v>10.646000000000029</c:v>
                      </c:pt>
                      <c:pt idx="1515">
                        <c:v>10.656000000000006</c:v>
                      </c:pt>
                      <c:pt idx="1516">
                        <c:v>10.665999999999983</c:v>
                      </c:pt>
                      <c:pt idx="1517">
                        <c:v>10.676000000000002</c:v>
                      </c:pt>
                      <c:pt idx="1518">
                        <c:v>10.686000000000007</c:v>
                      </c:pt>
                      <c:pt idx="1519">
                        <c:v>10.695999999999998</c:v>
                      </c:pt>
                      <c:pt idx="1520">
                        <c:v>10.706000000000003</c:v>
                      </c:pt>
                      <c:pt idx="1521">
                        <c:v>10.716000000000008</c:v>
                      </c:pt>
                      <c:pt idx="1522">
                        <c:v>10.726000000000013</c:v>
                      </c:pt>
                      <c:pt idx="1523">
                        <c:v>10.73599999999999</c:v>
                      </c:pt>
                      <c:pt idx="1524">
                        <c:v>10.745999999999981</c:v>
                      </c:pt>
                      <c:pt idx="1525">
                        <c:v>10.756</c:v>
                      </c:pt>
                      <c:pt idx="1526">
                        <c:v>10.766000000000005</c:v>
                      </c:pt>
                      <c:pt idx="1527">
                        <c:v>10.776000000000025</c:v>
                      </c:pt>
                      <c:pt idx="1528">
                        <c:v>10.785999999999987</c:v>
                      </c:pt>
                      <c:pt idx="1529">
                        <c:v>10.796000000000006</c:v>
                      </c:pt>
                      <c:pt idx="1530">
                        <c:v>10.805999999999997</c:v>
                      </c:pt>
                      <c:pt idx="1531">
                        <c:v>10.815999999999988</c:v>
                      </c:pt>
                      <c:pt idx="1532">
                        <c:v>10.825999999999993</c:v>
                      </c:pt>
                      <c:pt idx="1533">
                        <c:v>10.835999999999999</c:v>
                      </c:pt>
                      <c:pt idx="1534">
                        <c:v>10.846000000000018</c:v>
                      </c:pt>
                      <c:pt idx="1535">
                        <c:v>10.855999999999995</c:v>
                      </c:pt>
                      <c:pt idx="1536">
                        <c:v>10.866</c:v>
                      </c:pt>
                      <c:pt idx="1537">
                        <c:v>10.875999999999991</c:v>
                      </c:pt>
                      <c:pt idx="1538">
                        <c:v>10.88600000000001</c:v>
                      </c:pt>
                      <c:pt idx="1539">
                        <c:v>10.896000000000029</c:v>
                      </c:pt>
                      <c:pt idx="1540">
                        <c:v>10.906000000000006</c:v>
                      </c:pt>
                      <c:pt idx="1541">
                        <c:v>10.915999999999983</c:v>
                      </c:pt>
                      <c:pt idx="1542">
                        <c:v>10.926000000000002</c:v>
                      </c:pt>
                      <c:pt idx="1543">
                        <c:v>10.936000000000007</c:v>
                      </c:pt>
                      <c:pt idx="1544">
                        <c:v>10.945999999999998</c:v>
                      </c:pt>
                      <c:pt idx="1545">
                        <c:v>10.956000000000003</c:v>
                      </c:pt>
                      <c:pt idx="1546">
                        <c:v>10.966000000000008</c:v>
                      </c:pt>
                      <c:pt idx="1547">
                        <c:v>10.976000000000013</c:v>
                      </c:pt>
                      <c:pt idx="1548">
                        <c:v>10.98599999999999</c:v>
                      </c:pt>
                      <c:pt idx="1549">
                        <c:v>10.995999999999981</c:v>
                      </c:pt>
                      <c:pt idx="1550">
                        <c:v>11.006</c:v>
                      </c:pt>
                      <c:pt idx="1551">
                        <c:v>11.016000000000005</c:v>
                      </c:pt>
                      <c:pt idx="1552">
                        <c:v>11.026000000000025</c:v>
                      </c:pt>
                      <c:pt idx="1553">
                        <c:v>11.035999999999987</c:v>
                      </c:pt>
                      <c:pt idx="1554">
                        <c:v>11.046000000000006</c:v>
                      </c:pt>
                      <c:pt idx="1555">
                        <c:v>11.055999999999997</c:v>
                      </c:pt>
                      <c:pt idx="1556">
                        <c:v>11.065999999999988</c:v>
                      </c:pt>
                      <c:pt idx="1557">
                        <c:v>11.075999999999993</c:v>
                      </c:pt>
                      <c:pt idx="1558">
                        <c:v>11.085999999999999</c:v>
                      </c:pt>
                      <c:pt idx="1559">
                        <c:v>11.096000000000018</c:v>
                      </c:pt>
                      <c:pt idx="1560">
                        <c:v>11.105999999999995</c:v>
                      </c:pt>
                      <c:pt idx="1561">
                        <c:v>11.116</c:v>
                      </c:pt>
                      <c:pt idx="1562">
                        <c:v>11.125999999999991</c:v>
                      </c:pt>
                      <c:pt idx="1563">
                        <c:v>11.13600000000001</c:v>
                      </c:pt>
                      <c:pt idx="1564">
                        <c:v>11.146000000000029</c:v>
                      </c:pt>
                      <c:pt idx="1565">
                        <c:v>11.156000000000006</c:v>
                      </c:pt>
                      <c:pt idx="1566">
                        <c:v>11.165999999999983</c:v>
                      </c:pt>
                      <c:pt idx="1567">
                        <c:v>11.176000000000002</c:v>
                      </c:pt>
                      <c:pt idx="1568">
                        <c:v>11.186000000000007</c:v>
                      </c:pt>
                      <c:pt idx="1569">
                        <c:v>11.195999999999998</c:v>
                      </c:pt>
                      <c:pt idx="1570">
                        <c:v>11.206000000000003</c:v>
                      </c:pt>
                      <c:pt idx="1571">
                        <c:v>11.216000000000008</c:v>
                      </c:pt>
                      <c:pt idx="1572">
                        <c:v>11.226000000000013</c:v>
                      </c:pt>
                      <c:pt idx="1573">
                        <c:v>11.23599999999999</c:v>
                      </c:pt>
                      <c:pt idx="1574">
                        <c:v>11.245999999999981</c:v>
                      </c:pt>
                      <c:pt idx="1575">
                        <c:v>11.256</c:v>
                      </c:pt>
                      <c:pt idx="1576">
                        <c:v>11.266000000000005</c:v>
                      </c:pt>
                      <c:pt idx="1577">
                        <c:v>11.276000000000025</c:v>
                      </c:pt>
                      <c:pt idx="1578">
                        <c:v>11.285999999999987</c:v>
                      </c:pt>
                      <c:pt idx="1579">
                        <c:v>11.296000000000006</c:v>
                      </c:pt>
                      <c:pt idx="1580">
                        <c:v>11.305999999999997</c:v>
                      </c:pt>
                      <c:pt idx="1581">
                        <c:v>11.315999999999988</c:v>
                      </c:pt>
                      <c:pt idx="1582">
                        <c:v>11.325999999999993</c:v>
                      </c:pt>
                      <c:pt idx="1583">
                        <c:v>11.335999999999999</c:v>
                      </c:pt>
                      <c:pt idx="1584">
                        <c:v>11.346000000000018</c:v>
                      </c:pt>
                      <c:pt idx="1585">
                        <c:v>11.355999999999995</c:v>
                      </c:pt>
                      <c:pt idx="1586">
                        <c:v>11.366</c:v>
                      </c:pt>
                      <c:pt idx="1587">
                        <c:v>11.375999999999991</c:v>
                      </c:pt>
                      <c:pt idx="1588">
                        <c:v>11.38600000000001</c:v>
                      </c:pt>
                      <c:pt idx="1589">
                        <c:v>11.396000000000029</c:v>
                      </c:pt>
                      <c:pt idx="1590">
                        <c:v>11.406000000000006</c:v>
                      </c:pt>
                      <c:pt idx="1591">
                        <c:v>11.415999999999983</c:v>
                      </c:pt>
                      <c:pt idx="1592">
                        <c:v>11.426000000000002</c:v>
                      </c:pt>
                      <c:pt idx="1593">
                        <c:v>11.436000000000007</c:v>
                      </c:pt>
                      <c:pt idx="1594">
                        <c:v>11.445999999999998</c:v>
                      </c:pt>
                      <c:pt idx="1595">
                        <c:v>11.456000000000003</c:v>
                      </c:pt>
                      <c:pt idx="1596">
                        <c:v>11.466000000000008</c:v>
                      </c:pt>
                      <c:pt idx="1597">
                        <c:v>11.476000000000013</c:v>
                      </c:pt>
                      <c:pt idx="1598">
                        <c:v>11.48599999999999</c:v>
                      </c:pt>
                      <c:pt idx="1599">
                        <c:v>11.495999999999981</c:v>
                      </c:pt>
                      <c:pt idx="1600">
                        <c:v>11.506</c:v>
                      </c:pt>
                      <c:pt idx="1601">
                        <c:v>11.516000000000005</c:v>
                      </c:pt>
                      <c:pt idx="1602">
                        <c:v>11.526000000000025</c:v>
                      </c:pt>
                      <c:pt idx="1603">
                        <c:v>11.535999999999987</c:v>
                      </c:pt>
                      <c:pt idx="1604">
                        <c:v>11.546000000000006</c:v>
                      </c:pt>
                      <c:pt idx="1605">
                        <c:v>11.555999999999997</c:v>
                      </c:pt>
                      <c:pt idx="1606">
                        <c:v>11.565999999999988</c:v>
                      </c:pt>
                      <c:pt idx="1607">
                        <c:v>11.575999999999993</c:v>
                      </c:pt>
                      <c:pt idx="1608">
                        <c:v>11.585999999999999</c:v>
                      </c:pt>
                      <c:pt idx="1609">
                        <c:v>11.596000000000018</c:v>
                      </c:pt>
                      <c:pt idx="1610">
                        <c:v>11.605999999999995</c:v>
                      </c:pt>
                      <c:pt idx="1611">
                        <c:v>11.616</c:v>
                      </c:pt>
                      <c:pt idx="1612">
                        <c:v>11.625999999999991</c:v>
                      </c:pt>
                      <c:pt idx="1613">
                        <c:v>11.63600000000001</c:v>
                      </c:pt>
                      <c:pt idx="1614">
                        <c:v>11.646000000000029</c:v>
                      </c:pt>
                      <c:pt idx="1615">
                        <c:v>11.656000000000006</c:v>
                      </c:pt>
                      <c:pt idx="1616">
                        <c:v>11.665999999999983</c:v>
                      </c:pt>
                      <c:pt idx="1617">
                        <c:v>11.676000000000002</c:v>
                      </c:pt>
                      <c:pt idx="1618">
                        <c:v>11.686000000000007</c:v>
                      </c:pt>
                      <c:pt idx="1619">
                        <c:v>11.695999999999998</c:v>
                      </c:pt>
                      <c:pt idx="1620">
                        <c:v>11.706000000000003</c:v>
                      </c:pt>
                      <c:pt idx="1621">
                        <c:v>11.716000000000008</c:v>
                      </c:pt>
                      <c:pt idx="1622">
                        <c:v>11.726000000000013</c:v>
                      </c:pt>
                      <c:pt idx="1623">
                        <c:v>11.73599999999999</c:v>
                      </c:pt>
                      <c:pt idx="1624">
                        <c:v>11.745999999999981</c:v>
                      </c:pt>
                      <c:pt idx="1625">
                        <c:v>11.756</c:v>
                      </c:pt>
                      <c:pt idx="1626">
                        <c:v>11.766000000000005</c:v>
                      </c:pt>
                      <c:pt idx="1627">
                        <c:v>11.776000000000025</c:v>
                      </c:pt>
                      <c:pt idx="1628">
                        <c:v>11.785999999999987</c:v>
                      </c:pt>
                      <c:pt idx="1629">
                        <c:v>11.796000000000006</c:v>
                      </c:pt>
                      <c:pt idx="1630">
                        <c:v>11.805999999999997</c:v>
                      </c:pt>
                      <c:pt idx="1631">
                        <c:v>11.815999999999988</c:v>
                      </c:pt>
                      <c:pt idx="1632">
                        <c:v>11.825999999999993</c:v>
                      </c:pt>
                      <c:pt idx="1633">
                        <c:v>11.835999999999999</c:v>
                      </c:pt>
                      <c:pt idx="1634">
                        <c:v>11.846000000000018</c:v>
                      </c:pt>
                      <c:pt idx="1635">
                        <c:v>11.855999999999995</c:v>
                      </c:pt>
                      <c:pt idx="1636">
                        <c:v>11.866</c:v>
                      </c:pt>
                      <c:pt idx="1637">
                        <c:v>11.875999999999991</c:v>
                      </c:pt>
                      <c:pt idx="1638">
                        <c:v>11.88600000000001</c:v>
                      </c:pt>
                      <c:pt idx="1639">
                        <c:v>11.896000000000029</c:v>
                      </c:pt>
                      <c:pt idx="1640">
                        <c:v>11.906000000000006</c:v>
                      </c:pt>
                      <c:pt idx="1641">
                        <c:v>11.915999999999997</c:v>
                      </c:pt>
                      <c:pt idx="1642">
                        <c:v>11.926000000000002</c:v>
                      </c:pt>
                      <c:pt idx="1643">
                        <c:v>11.936000000000007</c:v>
                      </c:pt>
                      <c:pt idx="1644">
                        <c:v>11.945999999999998</c:v>
                      </c:pt>
                      <c:pt idx="1645">
                        <c:v>11.956000000000003</c:v>
                      </c:pt>
                      <c:pt idx="1646">
                        <c:v>11.965999999999994</c:v>
                      </c:pt>
                      <c:pt idx="1647">
                        <c:v>11.975999999999985</c:v>
                      </c:pt>
                      <c:pt idx="1648">
                        <c:v>11.98599999999999</c:v>
                      </c:pt>
                      <c:pt idx="1649">
                        <c:v>11.995999999999981</c:v>
                      </c:pt>
                      <c:pt idx="1650">
                        <c:v>12.006</c:v>
                      </c:pt>
                      <c:pt idx="1651">
                        <c:v>12.016000000000005</c:v>
                      </c:pt>
                      <c:pt idx="1652">
                        <c:v>12.026000000000025</c:v>
                      </c:pt>
                      <c:pt idx="1653">
                        <c:v>12.035999999999987</c:v>
                      </c:pt>
                      <c:pt idx="1654">
                        <c:v>12.045999999999992</c:v>
                      </c:pt>
                      <c:pt idx="1655">
                        <c:v>12.055999999999997</c:v>
                      </c:pt>
                      <c:pt idx="1656">
                        <c:v>12.065999999999988</c:v>
                      </c:pt>
                      <c:pt idx="1657">
                        <c:v>12.076000000000008</c:v>
                      </c:pt>
                      <c:pt idx="1658">
                        <c:v>12.085999999999999</c:v>
                      </c:pt>
                      <c:pt idx="1659">
                        <c:v>12.096000000000018</c:v>
                      </c:pt>
                      <c:pt idx="1660">
                        <c:v>12.105999999999995</c:v>
                      </c:pt>
                      <c:pt idx="1661">
                        <c:v>12.116</c:v>
                      </c:pt>
                      <c:pt idx="1662">
                        <c:v>12.125999999999991</c:v>
                      </c:pt>
                      <c:pt idx="1663">
                        <c:v>12.135999999999996</c:v>
                      </c:pt>
                      <c:pt idx="1664">
                        <c:v>12.146000000000029</c:v>
                      </c:pt>
                      <c:pt idx="1665">
                        <c:v>12.156000000000006</c:v>
                      </c:pt>
                      <c:pt idx="1666">
                        <c:v>12.165999999999997</c:v>
                      </c:pt>
                      <c:pt idx="1667">
                        <c:v>12.176000000000002</c:v>
                      </c:pt>
                      <c:pt idx="1668">
                        <c:v>12.186000000000007</c:v>
                      </c:pt>
                      <c:pt idx="1669">
                        <c:v>12.195999999999998</c:v>
                      </c:pt>
                      <c:pt idx="1670">
                        <c:v>12.206000000000003</c:v>
                      </c:pt>
                      <c:pt idx="1671">
                        <c:v>12.215999999999994</c:v>
                      </c:pt>
                      <c:pt idx="1672">
                        <c:v>12.225999999999985</c:v>
                      </c:pt>
                      <c:pt idx="1673">
                        <c:v>12.23599999999999</c:v>
                      </c:pt>
                      <c:pt idx="1674">
                        <c:v>12.245999999999981</c:v>
                      </c:pt>
                      <c:pt idx="1675">
                        <c:v>12.256</c:v>
                      </c:pt>
                      <c:pt idx="1676">
                        <c:v>12.266000000000005</c:v>
                      </c:pt>
                      <c:pt idx="1677">
                        <c:v>12.276000000000025</c:v>
                      </c:pt>
                      <c:pt idx="1678">
                        <c:v>12.285999999999987</c:v>
                      </c:pt>
                      <c:pt idx="1679">
                        <c:v>12.295999999999992</c:v>
                      </c:pt>
                      <c:pt idx="1680">
                        <c:v>12.305999999999997</c:v>
                      </c:pt>
                      <c:pt idx="1681">
                        <c:v>12.315999999999988</c:v>
                      </c:pt>
                      <c:pt idx="1682">
                        <c:v>12.326000000000008</c:v>
                      </c:pt>
                      <c:pt idx="1683">
                        <c:v>12.335999999999999</c:v>
                      </c:pt>
                      <c:pt idx="1684">
                        <c:v>12.346000000000018</c:v>
                      </c:pt>
                      <c:pt idx="1685">
                        <c:v>12.355999999999995</c:v>
                      </c:pt>
                      <c:pt idx="1686">
                        <c:v>12.366</c:v>
                      </c:pt>
                      <c:pt idx="1687">
                        <c:v>12.375999999999991</c:v>
                      </c:pt>
                      <c:pt idx="1688">
                        <c:v>12.385999999999996</c:v>
                      </c:pt>
                      <c:pt idx="1689">
                        <c:v>12.396000000000029</c:v>
                      </c:pt>
                      <c:pt idx="1690">
                        <c:v>12.406000000000006</c:v>
                      </c:pt>
                      <c:pt idx="1691">
                        <c:v>12.415999999999997</c:v>
                      </c:pt>
                      <c:pt idx="1692">
                        <c:v>12.426000000000002</c:v>
                      </c:pt>
                      <c:pt idx="1693">
                        <c:v>12.436000000000007</c:v>
                      </c:pt>
                      <c:pt idx="1694">
                        <c:v>12.445999999999998</c:v>
                      </c:pt>
                      <c:pt idx="1695">
                        <c:v>12.456000000000003</c:v>
                      </c:pt>
                      <c:pt idx="1696">
                        <c:v>12.465999999999994</c:v>
                      </c:pt>
                      <c:pt idx="1697">
                        <c:v>12.475999999999985</c:v>
                      </c:pt>
                      <c:pt idx="1698">
                        <c:v>12.48599999999999</c:v>
                      </c:pt>
                      <c:pt idx="1699">
                        <c:v>12.495999999999981</c:v>
                      </c:pt>
                      <c:pt idx="1700">
                        <c:v>12.506</c:v>
                      </c:pt>
                      <c:pt idx="1701">
                        <c:v>12.516000000000005</c:v>
                      </c:pt>
                      <c:pt idx="1702">
                        <c:v>12.526000000000025</c:v>
                      </c:pt>
                      <c:pt idx="1703">
                        <c:v>12.535999999999987</c:v>
                      </c:pt>
                      <c:pt idx="1704">
                        <c:v>12.545999999999992</c:v>
                      </c:pt>
                      <c:pt idx="1705">
                        <c:v>12.555999999999997</c:v>
                      </c:pt>
                      <c:pt idx="1706">
                        <c:v>12.565999999999988</c:v>
                      </c:pt>
                      <c:pt idx="1707">
                        <c:v>12.576000000000008</c:v>
                      </c:pt>
                      <c:pt idx="1708">
                        <c:v>12.585999999999999</c:v>
                      </c:pt>
                      <c:pt idx="1709">
                        <c:v>12.596000000000018</c:v>
                      </c:pt>
                      <c:pt idx="1710">
                        <c:v>12.605999999999995</c:v>
                      </c:pt>
                      <c:pt idx="1711">
                        <c:v>12.616</c:v>
                      </c:pt>
                      <c:pt idx="1712">
                        <c:v>12.625999999999991</c:v>
                      </c:pt>
                      <c:pt idx="1713">
                        <c:v>12.635999999999996</c:v>
                      </c:pt>
                      <c:pt idx="1714">
                        <c:v>12.646000000000029</c:v>
                      </c:pt>
                      <c:pt idx="1715">
                        <c:v>12.656000000000006</c:v>
                      </c:pt>
                      <c:pt idx="1716">
                        <c:v>12.665999999999997</c:v>
                      </c:pt>
                      <c:pt idx="1717">
                        <c:v>12.676000000000002</c:v>
                      </c:pt>
                      <c:pt idx="1718">
                        <c:v>12.686000000000007</c:v>
                      </c:pt>
                      <c:pt idx="1719">
                        <c:v>12.695999999999998</c:v>
                      </c:pt>
                      <c:pt idx="1720">
                        <c:v>12.706000000000003</c:v>
                      </c:pt>
                      <c:pt idx="1721">
                        <c:v>12.715999999999994</c:v>
                      </c:pt>
                      <c:pt idx="1722">
                        <c:v>12.725999999999985</c:v>
                      </c:pt>
                      <c:pt idx="1723">
                        <c:v>12.73599999999999</c:v>
                      </c:pt>
                      <c:pt idx="1724">
                        <c:v>12.745999999999981</c:v>
                      </c:pt>
                      <c:pt idx="1725">
                        <c:v>12.756</c:v>
                      </c:pt>
                      <c:pt idx="1726">
                        <c:v>12.766000000000005</c:v>
                      </c:pt>
                      <c:pt idx="1727">
                        <c:v>12.776000000000025</c:v>
                      </c:pt>
                      <c:pt idx="1728">
                        <c:v>12.785999999999987</c:v>
                      </c:pt>
                      <c:pt idx="1729">
                        <c:v>12.795999999999992</c:v>
                      </c:pt>
                      <c:pt idx="1730">
                        <c:v>12.805999999999997</c:v>
                      </c:pt>
                      <c:pt idx="1731">
                        <c:v>12.815999999999988</c:v>
                      </c:pt>
                      <c:pt idx="1732">
                        <c:v>12.826000000000008</c:v>
                      </c:pt>
                      <c:pt idx="1733">
                        <c:v>12.835999999999999</c:v>
                      </c:pt>
                      <c:pt idx="1734">
                        <c:v>12.846000000000018</c:v>
                      </c:pt>
                      <c:pt idx="1735">
                        <c:v>12.855999999999995</c:v>
                      </c:pt>
                      <c:pt idx="1736">
                        <c:v>12.866</c:v>
                      </c:pt>
                      <c:pt idx="1737">
                        <c:v>12.875999999999991</c:v>
                      </c:pt>
                      <c:pt idx="1738">
                        <c:v>12.885999999999996</c:v>
                      </c:pt>
                      <c:pt idx="1739">
                        <c:v>12.896000000000029</c:v>
                      </c:pt>
                      <c:pt idx="1740">
                        <c:v>12.906000000000006</c:v>
                      </c:pt>
                      <c:pt idx="1741">
                        <c:v>12.915999999999997</c:v>
                      </c:pt>
                      <c:pt idx="1742">
                        <c:v>12.926000000000002</c:v>
                      </c:pt>
                      <c:pt idx="1743">
                        <c:v>12.936000000000007</c:v>
                      </c:pt>
                      <c:pt idx="1744">
                        <c:v>12.945999999999998</c:v>
                      </c:pt>
                      <c:pt idx="1745">
                        <c:v>12.956000000000003</c:v>
                      </c:pt>
                      <c:pt idx="1746">
                        <c:v>12.965999999999994</c:v>
                      </c:pt>
                      <c:pt idx="1747">
                        <c:v>12.975999999999985</c:v>
                      </c:pt>
                      <c:pt idx="1748">
                        <c:v>12.98599999999999</c:v>
                      </c:pt>
                      <c:pt idx="1749">
                        <c:v>12.995999999999981</c:v>
                      </c:pt>
                      <c:pt idx="1750">
                        <c:v>13.006</c:v>
                      </c:pt>
                      <c:pt idx="1751">
                        <c:v>13.016000000000005</c:v>
                      </c:pt>
                      <c:pt idx="1752">
                        <c:v>13.026000000000025</c:v>
                      </c:pt>
                      <c:pt idx="1753">
                        <c:v>13.035999999999987</c:v>
                      </c:pt>
                      <c:pt idx="1754">
                        <c:v>13.045999999999992</c:v>
                      </c:pt>
                      <c:pt idx="1755">
                        <c:v>13.055999999999997</c:v>
                      </c:pt>
                      <c:pt idx="1756">
                        <c:v>13.065999999999988</c:v>
                      </c:pt>
                      <c:pt idx="1757">
                        <c:v>13.076000000000008</c:v>
                      </c:pt>
                      <c:pt idx="1758">
                        <c:v>13.085999999999999</c:v>
                      </c:pt>
                      <c:pt idx="1759">
                        <c:v>13.096000000000018</c:v>
                      </c:pt>
                      <c:pt idx="1760">
                        <c:v>13.105999999999995</c:v>
                      </c:pt>
                      <c:pt idx="1761">
                        <c:v>13.116</c:v>
                      </c:pt>
                      <c:pt idx="1762">
                        <c:v>13.125999999999991</c:v>
                      </c:pt>
                      <c:pt idx="1763">
                        <c:v>13.135999999999996</c:v>
                      </c:pt>
                      <c:pt idx="1764">
                        <c:v>13.146000000000029</c:v>
                      </c:pt>
                      <c:pt idx="1765">
                        <c:v>13.156000000000006</c:v>
                      </c:pt>
                      <c:pt idx="1766">
                        <c:v>13.165999999999997</c:v>
                      </c:pt>
                      <c:pt idx="1767">
                        <c:v>13.176000000000002</c:v>
                      </c:pt>
                      <c:pt idx="1768">
                        <c:v>13.186000000000007</c:v>
                      </c:pt>
                      <c:pt idx="1769">
                        <c:v>13.195999999999998</c:v>
                      </c:pt>
                      <c:pt idx="1770">
                        <c:v>13.206000000000003</c:v>
                      </c:pt>
                      <c:pt idx="1771">
                        <c:v>13.215999999999994</c:v>
                      </c:pt>
                      <c:pt idx="1772">
                        <c:v>13.225999999999985</c:v>
                      </c:pt>
                      <c:pt idx="1773">
                        <c:v>13.23599999999999</c:v>
                      </c:pt>
                      <c:pt idx="1774">
                        <c:v>13.245999999999981</c:v>
                      </c:pt>
                      <c:pt idx="1775">
                        <c:v>13.256</c:v>
                      </c:pt>
                      <c:pt idx="1776">
                        <c:v>13.266000000000005</c:v>
                      </c:pt>
                      <c:pt idx="1777">
                        <c:v>13.276000000000025</c:v>
                      </c:pt>
                      <c:pt idx="1778">
                        <c:v>13.285999999999987</c:v>
                      </c:pt>
                      <c:pt idx="1779">
                        <c:v>13.296000000000006</c:v>
                      </c:pt>
                      <c:pt idx="1780">
                        <c:v>13.305999999999997</c:v>
                      </c:pt>
                      <c:pt idx="1781">
                        <c:v>13.315999999999988</c:v>
                      </c:pt>
                      <c:pt idx="1782">
                        <c:v>13.326000000000008</c:v>
                      </c:pt>
                      <c:pt idx="1783">
                        <c:v>13.335999999999999</c:v>
                      </c:pt>
                      <c:pt idx="1784">
                        <c:v>13.346000000000004</c:v>
                      </c:pt>
                      <c:pt idx="1785">
                        <c:v>13.355999999999995</c:v>
                      </c:pt>
                      <c:pt idx="1786">
                        <c:v>13.366</c:v>
                      </c:pt>
                      <c:pt idx="1787">
                        <c:v>13.375999999999991</c:v>
                      </c:pt>
                      <c:pt idx="1788">
                        <c:v>13.385999999999996</c:v>
                      </c:pt>
                      <c:pt idx="1789">
                        <c:v>13.396000000000029</c:v>
                      </c:pt>
                      <c:pt idx="1790">
                        <c:v>13.406000000000006</c:v>
                      </c:pt>
                      <c:pt idx="1791">
                        <c:v>13.415999999999997</c:v>
                      </c:pt>
                      <c:pt idx="1792">
                        <c:v>13.426000000000002</c:v>
                      </c:pt>
                      <c:pt idx="1793">
                        <c:v>13.436000000000007</c:v>
                      </c:pt>
                      <c:pt idx="1794">
                        <c:v>13.445999999999998</c:v>
                      </c:pt>
                      <c:pt idx="1795">
                        <c:v>13.456000000000003</c:v>
                      </c:pt>
                      <c:pt idx="1796">
                        <c:v>13.465999999999994</c:v>
                      </c:pt>
                      <c:pt idx="1797">
                        <c:v>13.475999999999985</c:v>
                      </c:pt>
                      <c:pt idx="1798">
                        <c:v>13.48599999999999</c:v>
                      </c:pt>
                      <c:pt idx="1799">
                        <c:v>13.496000000000009</c:v>
                      </c:pt>
                      <c:pt idx="1800">
                        <c:v>13.506</c:v>
                      </c:pt>
                      <c:pt idx="1801">
                        <c:v>13.516000000000005</c:v>
                      </c:pt>
                      <c:pt idx="1802">
                        <c:v>13.526000000000025</c:v>
                      </c:pt>
                      <c:pt idx="1803">
                        <c:v>13.535999999999987</c:v>
                      </c:pt>
                      <c:pt idx="1804">
                        <c:v>13.546000000000006</c:v>
                      </c:pt>
                      <c:pt idx="1805">
                        <c:v>13.555999999999997</c:v>
                      </c:pt>
                      <c:pt idx="1806">
                        <c:v>13.565999999999988</c:v>
                      </c:pt>
                      <c:pt idx="1807">
                        <c:v>13.576000000000008</c:v>
                      </c:pt>
                      <c:pt idx="1808">
                        <c:v>13.585999999999999</c:v>
                      </c:pt>
                      <c:pt idx="1809">
                        <c:v>13.596000000000004</c:v>
                      </c:pt>
                      <c:pt idx="1810">
                        <c:v>13.605999999999995</c:v>
                      </c:pt>
                      <c:pt idx="1811">
                        <c:v>13.616</c:v>
                      </c:pt>
                      <c:pt idx="1812">
                        <c:v>13.625999999999991</c:v>
                      </c:pt>
                      <c:pt idx="1813">
                        <c:v>13.635999999999996</c:v>
                      </c:pt>
                      <c:pt idx="1814">
                        <c:v>13.646000000000029</c:v>
                      </c:pt>
                      <c:pt idx="1815">
                        <c:v>13.656000000000006</c:v>
                      </c:pt>
                      <c:pt idx="1816">
                        <c:v>13.665999999999997</c:v>
                      </c:pt>
                      <c:pt idx="1817">
                        <c:v>13.676000000000002</c:v>
                      </c:pt>
                      <c:pt idx="1818">
                        <c:v>13.686000000000007</c:v>
                      </c:pt>
                      <c:pt idx="1819">
                        <c:v>13.695999999999998</c:v>
                      </c:pt>
                      <c:pt idx="1820">
                        <c:v>13.706000000000003</c:v>
                      </c:pt>
                      <c:pt idx="1821">
                        <c:v>13.715999999999994</c:v>
                      </c:pt>
                      <c:pt idx="1822">
                        <c:v>13.725999999999985</c:v>
                      </c:pt>
                      <c:pt idx="1823">
                        <c:v>13.73599999999999</c:v>
                      </c:pt>
                      <c:pt idx="1824">
                        <c:v>13.746000000000009</c:v>
                      </c:pt>
                      <c:pt idx="1825">
                        <c:v>13.756</c:v>
                      </c:pt>
                      <c:pt idx="1826">
                        <c:v>13.766000000000005</c:v>
                      </c:pt>
                      <c:pt idx="1827">
                        <c:v>13.776000000000025</c:v>
                      </c:pt>
                      <c:pt idx="1828">
                        <c:v>13.785999999999987</c:v>
                      </c:pt>
                      <c:pt idx="1829">
                        <c:v>13.796000000000006</c:v>
                      </c:pt>
                      <c:pt idx="1830">
                        <c:v>13.805999999999997</c:v>
                      </c:pt>
                      <c:pt idx="1831">
                        <c:v>13.815999999999988</c:v>
                      </c:pt>
                      <c:pt idx="1832">
                        <c:v>13.826000000000008</c:v>
                      </c:pt>
                      <c:pt idx="1833">
                        <c:v>13.835999999999999</c:v>
                      </c:pt>
                      <c:pt idx="1834">
                        <c:v>13.846000000000004</c:v>
                      </c:pt>
                      <c:pt idx="1835">
                        <c:v>13.855999999999995</c:v>
                      </c:pt>
                      <c:pt idx="1836">
                        <c:v>13.866</c:v>
                      </c:pt>
                      <c:pt idx="1837">
                        <c:v>13.875999999999991</c:v>
                      </c:pt>
                      <c:pt idx="1838">
                        <c:v>13.885999999999996</c:v>
                      </c:pt>
                      <c:pt idx="1839">
                        <c:v>13.896000000000029</c:v>
                      </c:pt>
                      <c:pt idx="1840">
                        <c:v>13.906000000000006</c:v>
                      </c:pt>
                      <c:pt idx="1841">
                        <c:v>13.915999999999997</c:v>
                      </c:pt>
                      <c:pt idx="1842">
                        <c:v>13.926000000000002</c:v>
                      </c:pt>
                      <c:pt idx="1843">
                        <c:v>13.936000000000007</c:v>
                      </c:pt>
                      <c:pt idx="1844">
                        <c:v>13.945999999999998</c:v>
                      </c:pt>
                      <c:pt idx="1845">
                        <c:v>13.956000000000003</c:v>
                      </c:pt>
                      <c:pt idx="1846">
                        <c:v>13.965999999999994</c:v>
                      </c:pt>
                      <c:pt idx="1847">
                        <c:v>13.975999999999985</c:v>
                      </c:pt>
                      <c:pt idx="1848">
                        <c:v>13.98599999999999</c:v>
                      </c:pt>
                      <c:pt idx="1849">
                        <c:v>13.996000000000009</c:v>
                      </c:pt>
                      <c:pt idx="1850">
                        <c:v>14.006</c:v>
                      </c:pt>
                      <c:pt idx="1851">
                        <c:v>14.016000000000005</c:v>
                      </c:pt>
                      <c:pt idx="1852">
                        <c:v>14.026000000000025</c:v>
                      </c:pt>
                      <c:pt idx="1853">
                        <c:v>14.035999999999987</c:v>
                      </c:pt>
                      <c:pt idx="1854">
                        <c:v>14.046000000000006</c:v>
                      </c:pt>
                      <c:pt idx="1855">
                        <c:v>14.055999999999997</c:v>
                      </c:pt>
                      <c:pt idx="1856">
                        <c:v>14.065999999999988</c:v>
                      </c:pt>
                      <c:pt idx="1857">
                        <c:v>14.076000000000008</c:v>
                      </c:pt>
                      <c:pt idx="1858">
                        <c:v>14.085999999999999</c:v>
                      </c:pt>
                      <c:pt idx="1859">
                        <c:v>14.096000000000004</c:v>
                      </c:pt>
                      <c:pt idx="1860">
                        <c:v>14.105999999999995</c:v>
                      </c:pt>
                      <c:pt idx="1861">
                        <c:v>14.116</c:v>
                      </c:pt>
                      <c:pt idx="1862">
                        <c:v>14.125999999999991</c:v>
                      </c:pt>
                      <c:pt idx="1863">
                        <c:v>14.135999999999996</c:v>
                      </c:pt>
                      <c:pt idx="1864">
                        <c:v>14.146000000000029</c:v>
                      </c:pt>
                      <c:pt idx="1865">
                        <c:v>14.156000000000006</c:v>
                      </c:pt>
                      <c:pt idx="1866">
                        <c:v>14.165999999999997</c:v>
                      </c:pt>
                      <c:pt idx="1867">
                        <c:v>14.176000000000002</c:v>
                      </c:pt>
                      <c:pt idx="1868">
                        <c:v>14.186000000000007</c:v>
                      </c:pt>
                      <c:pt idx="1869">
                        <c:v>14.195999999999998</c:v>
                      </c:pt>
                      <c:pt idx="1870">
                        <c:v>14.206000000000003</c:v>
                      </c:pt>
                      <c:pt idx="1871">
                        <c:v>14.215999999999994</c:v>
                      </c:pt>
                      <c:pt idx="1872">
                        <c:v>14.225999999999985</c:v>
                      </c:pt>
                      <c:pt idx="1873">
                        <c:v>14.23599999999999</c:v>
                      </c:pt>
                      <c:pt idx="1874">
                        <c:v>14.246000000000009</c:v>
                      </c:pt>
                      <c:pt idx="1875">
                        <c:v>14.256</c:v>
                      </c:pt>
                      <c:pt idx="1876">
                        <c:v>14.266000000000005</c:v>
                      </c:pt>
                      <c:pt idx="1877">
                        <c:v>14.276000000000025</c:v>
                      </c:pt>
                      <c:pt idx="1878">
                        <c:v>14.285999999999987</c:v>
                      </c:pt>
                      <c:pt idx="1879">
                        <c:v>14.296000000000006</c:v>
                      </c:pt>
                      <c:pt idx="1880">
                        <c:v>14.305999999999997</c:v>
                      </c:pt>
                      <c:pt idx="1881">
                        <c:v>14.315999999999988</c:v>
                      </c:pt>
                      <c:pt idx="1882">
                        <c:v>14.326000000000008</c:v>
                      </c:pt>
                      <c:pt idx="1883">
                        <c:v>14.335999999999999</c:v>
                      </c:pt>
                      <c:pt idx="1884">
                        <c:v>14.346000000000004</c:v>
                      </c:pt>
                      <c:pt idx="1885">
                        <c:v>14.355999999999995</c:v>
                      </c:pt>
                      <c:pt idx="1886">
                        <c:v>14.366</c:v>
                      </c:pt>
                      <c:pt idx="1887">
                        <c:v>14.375999999999991</c:v>
                      </c:pt>
                      <c:pt idx="1888">
                        <c:v>14.385999999999996</c:v>
                      </c:pt>
                      <c:pt idx="1889">
                        <c:v>14.396000000000029</c:v>
                      </c:pt>
                      <c:pt idx="1890">
                        <c:v>14.406000000000006</c:v>
                      </c:pt>
                      <c:pt idx="1891">
                        <c:v>14.415999999999997</c:v>
                      </c:pt>
                      <c:pt idx="1892">
                        <c:v>14.426000000000002</c:v>
                      </c:pt>
                      <c:pt idx="1893">
                        <c:v>14.436000000000007</c:v>
                      </c:pt>
                      <c:pt idx="1894">
                        <c:v>14.445999999999998</c:v>
                      </c:pt>
                      <c:pt idx="1895">
                        <c:v>14.456000000000003</c:v>
                      </c:pt>
                      <c:pt idx="1896">
                        <c:v>14.465999999999994</c:v>
                      </c:pt>
                      <c:pt idx="1897">
                        <c:v>14.475999999999985</c:v>
                      </c:pt>
                      <c:pt idx="1898">
                        <c:v>14.48599999999999</c:v>
                      </c:pt>
                      <c:pt idx="1899">
                        <c:v>14.496000000000009</c:v>
                      </c:pt>
                      <c:pt idx="1900">
                        <c:v>14.506</c:v>
                      </c:pt>
                      <c:pt idx="1901">
                        <c:v>14.516000000000005</c:v>
                      </c:pt>
                      <c:pt idx="1902">
                        <c:v>14.526000000000025</c:v>
                      </c:pt>
                      <c:pt idx="1903">
                        <c:v>14.535999999999987</c:v>
                      </c:pt>
                      <c:pt idx="1904">
                        <c:v>14.546000000000006</c:v>
                      </c:pt>
                      <c:pt idx="1905">
                        <c:v>14.555999999999997</c:v>
                      </c:pt>
                      <c:pt idx="1906">
                        <c:v>14.565999999999988</c:v>
                      </c:pt>
                      <c:pt idx="1907">
                        <c:v>14.576000000000008</c:v>
                      </c:pt>
                      <c:pt idx="1908">
                        <c:v>14.585999999999999</c:v>
                      </c:pt>
                      <c:pt idx="1909">
                        <c:v>14.596000000000004</c:v>
                      </c:pt>
                      <c:pt idx="1910">
                        <c:v>14.605999999999995</c:v>
                      </c:pt>
                      <c:pt idx="1911">
                        <c:v>14.616</c:v>
                      </c:pt>
                      <c:pt idx="1912">
                        <c:v>14.625999999999991</c:v>
                      </c:pt>
                      <c:pt idx="1913">
                        <c:v>14.635999999999996</c:v>
                      </c:pt>
                      <c:pt idx="1914">
                        <c:v>14.646000000000029</c:v>
                      </c:pt>
                      <c:pt idx="1915">
                        <c:v>14.656000000000006</c:v>
                      </c:pt>
                      <c:pt idx="1916">
                        <c:v>14.665999999999997</c:v>
                      </c:pt>
                      <c:pt idx="1917">
                        <c:v>14.676000000000002</c:v>
                      </c:pt>
                      <c:pt idx="1918">
                        <c:v>14.686000000000007</c:v>
                      </c:pt>
                      <c:pt idx="1919">
                        <c:v>14.695999999999998</c:v>
                      </c:pt>
                      <c:pt idx="1920">
                        <c:v>14.706000000000003</c:v>
                      </c:pt>
                      <c:pt idx="1921">
                        <c:v>14.715999999999994</c:v>
                      </c:pt>
                      <c:pt idx="1922">
                        <c:v>14.725999999999985</c:v>
                      </c:pt>
                      <c:pt idx="1923">
                        <c:v>14.73599999999999</c:v>
                      </c:pt>
                      <c:pt idx="1924">
                        <c:v>14.745999999999981</c:v>
                      </c:pt>
                      <c:pt idx="1925">
                        <c:v>14.756</c:v>
                      </c:pt>
                      <c:pt idx="1926">
                        <c:v>14.76600000000002</c:v>
                      </c:pt>
                      <c:pt idx="1927">
                        <c:v>14.776000000000025</c:v>
                      </c:pt>
                      <c:pt idx="1928">
                        <c:v>14.785999999999987</c:v>
                      </c:pt>
                      <c:pt idx="1929">
                        <c:v>14.796000000000006</c:v>
                      </c:pt>
                      <c:pt idx="1930">
                        <c:v>14.805999999999997</c:v>
                      </c:pt>
                      <c:pt idx="1931">
                        <c:v>14.815999999999988</c:v>
                      </c:pt>
                      <c:pt idx="1932">
                        <c:v>14.826000000000008</c:v>
                      </c:pt>
                      <c:pt idx="1933">
                        <c:v>14.835999999999999</c:v>
                      </c:pt>
                      <c:pt idx="1934">
                        <c:v>14.846000000000018</c:v>
                      </c:pt>
                      <c:pt idx="1935">
                        <c:v>14.855999999999995</c:v>
                      </c:pt>
                      <c:pt idx="1936">
                        <c:v>14.866</c:v>
                      </c:pt>
                      <c:pt idx="1937">
                        <c:v>14.876000000000005</c:v>
                      </c:pt>
                      <c:pt idx="1938">
                        <c:v>14.885999999999996</c:v>
                      </c:pt>
                      <c:pt idx="1939">
                        <c:v>14.896000000000015</c:v>
                      </c:pt>
                      <c:pt idx="1940">
                        <c:v>14.906000000000006</c:v>
                      </c:pt>
                      <c:pt idx="1941">
                        <c:v>14.915999999999997</c:v>
                      </c:pt>
                      <c:pt idx="1942">
                        <c:v>14.926000000000002</c:v>
                      </c:pt>
                      <c:pt idx="1943">
                        <c:v>14.936000000000007</c:v>
                      </c:pt>
                      <c:pt idx="1944">
                        <c:v>14.945999999999998</c:v>
                      </c:pt>
                      <c:pt idx="1945">
                        <c:v>14.956000000000003</c:v>
                      </c:pt>
                      <c:pt idx="1946">
                        <c:v>14.965999999999994</c:v>
                      </c:pt>
                      <c:pt idx="1947">
                        <c:v>14.975999999999985</c:v>
                      </c:pt>
                      <c:pt idx="1948">
                        <c:v>14.98599999999999</c:v>
                      </c:pt>
                      <c:pt idx="1949">
                        <c:v>14.995999999999981</c:v>
                      </c:pt>
                      <c:pt idx="1950">
                        <c:v>15.006</c:v>
                      </c:pt>
                      <c:pt idx="1951">
                        <c:v>15.01600000000002</c:v>
                      </c:pt>
                      <c:pt idx="1952">
                        <c:v>15.026000000000025</c:v>
                      </c:pt>
                      <c:pt idx="1953">
                        <c:v>15.035999999999987</c:v>
                      </c:pt>
                      <c:pt idx="1954">
                        <c:v>15.046000000000006</c:v>
                      </c:pt>
                      <c:pt idx="1955">
                        <c:v>15.055999999999997</c:v>
                      </c:pt>
                      <c:pt idx="1956">
                        <c:v>15.065999999999988</c:v>
                      </c:pt>
                      <c:pt idx="1957">
                        <c:v>15.076000000000008</c:v>
                      </c:pt>
                      <c:pt idx="1958">
                        <c:v>15.085999999999999</c:v>
                      </c:pt>
                      <c:pt idx="1959">
                        <c:v>15.096000000000018</c:v>
                      </c:pt>
                      <c:pt idx="1960">
                        <c:v>15.105999999999995</c:v>
                      </c:pt>
                      <c:pt idx="1961">
                        <c:v>15.116</c:v>
                      </c:pt>
                      <c:pt idx="1962">
                        <c:v>15.126000000000005</c:v>
                      </c:pt>
                      <c:pt idx="1963">
                        <c:v>15.135999999999996</c:v>
                      </c:pt>
                      <c:pt idx="1964">
                        <c:v>15.146000000000015</c:v>
                      </c:pt>
                      <c:pt idx="1965">
                        <c:v>15.156000000000006</c:v>
                      </c:pt>
                      <c:pt idx="1966">
                        <c:v>15.165999999999997</c:v>
                      </c:pt>
                      <c:pt idx="1967">
                        <c:v>15.176000000000002</c:v>
                      </c:pt>
                      <c:pt idx="1968">
                        <c:v>15.186000000000007</c:v>
                      </c:pt>
                      <c:pt idx="1969">
                        <c:v>15.195999999999998</c:v>
                      </c:pt>
                      <c:pt idx="1970">
                        <c:v>15.206000000000003</c:v>
                      </c:pt>
                      <c:pt idx="1971">
                        <c:v>15.215999999999994</c:v>
                      </c:pt>
                      <c:pt idx="1972">
                        <c:v>15.225999999999985</c:v>
                      </c:pt>
                      <c:pt idx="1973">
                        <c:v>15.23599999999999</c:v>
                      </c:pt>
                      <c:pt idx="1974">
                        <c:v>15.245999999999981</c:v>
                      </c:pt>
                      <c:pt idx="1975">
                        <c:v>15.256</c:v>
                      </c:pt>
                      <c:pt idx="1976">
                        <c:v>15.26600000000002</c:v>
                      </c:pt>
                      <c:pt idx="1977">
                        <c:v>15.276000000000025</c:v>
                      </c:pt>
                      <c:pt idx="1978">
                        <c:v>15.285999999999987</c:v>
                      </c:pt>
                      <c:pt idx="1979">
                        <c:v>15.296000000000006</c:v>
                      </c:pt>
                      <c:pt idx="1980">
                        <c:v>15.305999999999997</c:v>
                      </c:pt>
                      <c:pt idx="1981">
                        <c:v>15.315999999999988</c:v>
                      </c:pt>
                      <c:pt idx="1982">
                        <c:v>15.326000000000008</c:v>
                      </c:pt>
                      <c:pt idx="1983">
                        <c:v>15.335999999999999</c:v>
                      </c:pt>
                      <c:pt idx="1984">
                        <c:v>15.346000000000018</c:v>
                      </c:pt>
                      <c:pt idx="1985">
                        <c:v>15.355999999999995</c:v>
                      </c:pt>
                      <c:pt idx="1986">
                        <c:v>15.366</c:v>
                      </c:pt>
                      <c:pt idx="1987">
                        <c:v>15.376000000000005</c:v>
                      </c:pt>
                      <c:pt idx="1988">
                        <c:v>15.385999999999996</c:v>
                      </c:pt>
                      <c:pt idx="1989">
                        <c:v>15.396000000000015</c:v>
                      </c:pt>
                      <c:pt idx="1990">
                        <c:v>15.406000000000006</c:v>
                      </c:pt>
                      <c:pt idx="1991">
                        <c:v>15.415999999999997</c:v>
                      </c:pt>
                      <c:pt idx="1992">
                        <c:v>15.426000000000002</c:v>
                      </c:pt>
                      <c:pt idx="1993">
                        <c:v>15.436000000000007</c:v>
                      </c:pt>
                      <c:pt idx="1994">
                        <c:v>15.445999999999998</c:v>
                      </c:pt>
                      <c:pt idx="1995">
                        <c:v>15.456000000000003</c:v>
                      </c:pt>
                      <c:pt idx="1996">
                        <c:v>15.465999999999994</c:v>
                      </c:pt>
                      <c:pt idx="1997">
                        <c:v>15.475999999999985</c:v>
                      </c:pt>
                      <c:pt idx="1998">
                        <c:v>15.48599999999999</c:v>
                      </c:pt>
                      <c:pt idx="1999">
                        <c:v>15.495999999999981</c:v>
                      </c:pt>
                      <c:pt idx="2000">
                        <c:v>15.506</c:v>
                      </c:pt>
                      <c:pt idx="2001">
                        <c:v>15.51600000000002</c:v>
                      </c:pt>
                      <c:pt idx="2002">
                        <c:v>15.526000000000025</c:v>
                      </c:pt>
                      <c:pt idx="2003">
                        <c:v>15.535999999999987</c:v>
                      </c:pt>
                      <c:pt idx="2004">
                        <c:v>15.546000000000006</c:v>
                      </c:pt>
                      <c:pt idx="2005">
                        <c:v>15.555999999999997</c:v>
                      </c:pt>
                      <c:pt idx="2006">
                        <c:v>15.565999999999988</c:v>
                      </c:pt>
                      <c:pt idx="2007">
                        <c:v>15.576000000000008</c:v>
                      </c:pt>
                      <c:pt idx="2008">
                        <c:v>15.585999999999999</c:v>
                      </c:pt>
                      <c:pt idx="2009">
                        <c:v>15.596000000000018</c:v>
                      </c:pt>
                      <c:pt idx="2010">
                        <c:v>15.605999999999995</c:v>
                      </c:pt>
                      <c:pt idx="2011">
                        <c:v>15.616</c:v>
                      </c:pt>
                      <c:pt idx="2012">
                        <c:v>15.626000000000005</c:v>
                      </c:pt>
                      <c:pt idx="2013">
                        <c:v>15.635999999999996</c:v>
                      </c:pt>
                      <c:pt idx="2014">
                        <c:v>15.646000000000015</c:v>
                      </c:pt>
                      <c:pt idx="2015">
                        <c:v>15.656000000000006</c:v>
                      </c:pt>
                      <c:pt idx="2016">
                        <c:v>15.665999999999997</c:v>
                      </c:pt>
                      <c:pt idx="2017">
                        <c:v>15.676000000000002</c:v>
                      </c:pt>
                      <c:pt idx="2018">
                        <c:v>15.686000000000007</c:v>
                      </c:pt>
                      <c:pt idx="2019">
                        <c:v>15.695999999999998</c:v>
                      </c:pt>
                      <c:pt idx="2020">
                        <c:v>15.706000000000003</c:v>
                      </c:pt>
                      <c:pt idx="2021">
                        <c:v>15.715999999999994</c:v>
                      </c:pt>
                      <c:pt idx="2022">
                        <c:v>15.725999999999985</c:v>
                      </c:pt>
                      <c:pt idx="2023">
                        <c:v>15.73599999999999</c:v>
                      </c:pt>
                      <c:pt idx="2024">
                        <c:v>15.745999999999981</c:v>
                      </c:pt>
                      <c:pt idx="2025">
                        <c:v>15.756</c:v>
                      </c:pt>
                      <c:pt idx="2026">
                        <c:v>15.76600000000002</c:v>
                      </c:pt>
                      <c:pt idx="2027">
                        <c:v>15.776000000000025</c:v>
                      </c:pt>
                      <c:pt idx="2028">
                        <c:v>15.785999999999987</c:v>
                      </c:pt>
                      <c:pt idx="2029">
                        <c:v>15.796000000000006</c:v>
                      </c:pt>
                      <c:pt idx="2030">
                        <c:v>15.805999999999997</c:v>
                      </c:pt>
                      <c:pt idx="2031">
                        <c:v>15.815999999999988</c:v>
                      </c:pt>
                      <c:pt idx="2032">
                        <c:v>15.826000000000008</c:v>
                      </c:pt>
                      <c:pt idx="2033">
                        <c:v>15.835999999999999</c:v>
                      </c:pt>
                      <c:pt idx="2034">
                        <c:v>15.846000000000018</c:v>
                      </c:pt>
                      <c:pt idx="2035">
                        <c:v>15.855999999999995</c:v>
                      </c:pt>
                      <c:pt idx="2036">
                        <c:v>15.866</c:v>
                      </c:pt>
                      <c:pt idx="2037">
                        <c:v>15.876000000000005</c:v>
                      </c:pt>
                      <c:pt idx="2038">
                        <c:v>15.885999999999996</c:v>
                      </c:pt>
                      <c:pt idx="2039">
                        <c:v>15.896000000000015</c:v>
                      </c:pt>
                      <c:pt idx="2040">
                        <c:v>15.906000000000006</c:v>
                      </c:pt>
                      <c:pt idx="2041">
                        <c:v>15.915999999999997</c:v>
                      </c:pt>
                      <c:pt idx="2042">
                        <c:v>15.926000000000002</c:v>
                      </c:pt>
                      <c:pt idx="2043">
                        <c:v>15.936000000000007</c:v>
                      </c:pt>
                      <c:pt idx="2044">
                        <c:v>15.945999999999998</c:v>
                      </c:pt>
                      <c:pt idx="2045">
                        <c:v>15.956000000000003</c:v>
                      </c:pt>
                      <c:pt idx="2046">
                        <c:v>15.965999999999994</c:v>
                      </c:pt>
                      <c:pt idx="2047">
                        <c:v>15.975999999999985</c:v>
                      </c:pt>
                      <c:pt idx="2048">
                        <c:v>15.98599999999999</c:v>
                      </c:pt>
                      <c:pt idx="2049">
                        <c:v>15.995999999999981</c:v>
                      </c:pt>
                      <c:pt idx="2050">
                        <c:v>16.006</c:v>
                      </c:pt>
                      <c:pt idx="2051">
                        <c:v>16.01600000000002</c:v>
                      </c:pt>
                      <c:pt idx="2052">
                        <c:v>16.026000000000025</c:v>
                      </c:pt>
                      <c:pt idx="2053">
                        <c:v>16.035999999999987</c:v>
                      </c:pt>
                      <c:pt idx="2054">
                        <c:v>16.046000000000006</c:v>
                      </c:pt>
                      <c:pt idx="2055">
                        <c:v>16.055999999999997</c:v>
                      </c:pt>
                      <c:pt idx="2056">
                        <c:v>16.065999999999988</c:v>
                      </c:pt>
                      <c:pt idx="2057">
                        <c:v>16.076000000000008</c:v>
                      </c:pt>
                      <c:pt idx="2058">
                        <c:v>16.085999999999999</c:v>
                      </c:pt>
                      <c:pt idx="2059">
                        <c:v>16.096000000000018</c:v>
                      </c:pt>
                      <c:pt idx="2060">
                        <c:v>16.105999999999995</c:v>
                      </c:pt>
                      <c:pt idx="2061">
                        <c:v>16.116</c:v>
                      </c:pt>
                      <c:pt idx="2062">
                        <c:v>16.126000000000005</c:v>
                      </c:pt>
                      <c:pt idx="2063">
                        <c:v>16.135999999999996</c:v>
                      </c:pt>
                      <c:pt idx="2064">
                        <c:v>16.146000000000015</c:v>
                      </c:pt>
                      <c:pt idx="2065">
                        <c:v>16.156000000000006</c:v>
                      </c:pt>
                      <c:pt idx="2066">
                        <c:v>16.165999999999997</c:v>
                      </c:pt>
                      <c:pt idx="2067">
                        <c:v>16.176000000000002</c:v>
                      </c:pt>
                      <c:pt idx="2068">
                        <c:v>16.186000000000007</c:v>
                      </c:pt>
                      <c:pt idx="2069">
                        <c:v>16.195999999999998</c:v>
                      </c:pt>
                      <c:pt idx="2070">
                        <c:v>16.206000000000003</c:v>
                      </c:pt>
                      <c:pt idx="2071">
                        <c:v>16.215999999999994</c:v>
                      </c:pt>
                      <c:pt idx="2072">
                        <c:v>16.225999999999985</c:v>
                      </c:pt>
                      <c:pt idx="2073">
                        <c:v>16.23599999999999</c:v>
                      </c:pt>
                      <c:pt idx="2074">
                        <c:v>16.246000000000009</c:v>
                      </c:pt>
                      <c:pt idx="2075">
                        <c:v>16.256</c:v>
                      </c:pt>
                      <c:pt idx="2076">
                        <c:v>16.26600000000002</c:v>
                      </c:pt>
                      <c:pt idx="2077">
                        <c:v>16.276000000000025</c:v>
                      </c:pt>
                      <c:pt idx="2078">
                        <c:v>16.285999999999973</c:v>
                      </c:pt>
                      <c:pt idx="2079">
                        <c:v>16.296000000000006</c:v>
                      </c:pt>
                      <c:pt idx="2080">
                        <c:v>16.305999999999997</c:v>
                      </c:pt>
                      <c:pt idx="2081">
                        <c:v>16.315999999999988</c:v>
                      </c:pt>
                      <c:pt idx="2082">
                        <c:v>16.326000000000008</c:v>
                      </c:pt>
                      <c:pt idx="2083">
                        <c:v>16.335999999999999</c:v>
                      </c:pt>
                      <c:pt idx="2084">
                        <c:v>16.346000000000018</c:v>
                      </c:pt>
                      <c:pt idx="2085">
                        <c:v>16.355999999999995</c:v>
                      </c:pt>
                      <c:pt idx="2086">
                        <c:v>16.366</c:v>
                      </c:pt>
                      <c:pt idx="2087">
                        <c:v>16.375999999999991</c:v>
                      </c:pt>
                      <c:pt idx="2088">
                        <c:v>16.385999999999996</c:v>
                      </c:pt>
                      <c:pt idx="2089">
                        <c:v>16.396000000000029</c:v>
                      </c:pt>
                      <c:pt idx="2090">
                        <c:v>16.406000000000006</c:v>
                      </c:pt>
                      <c:pt idx="2091">
                        <c:v>16.415999999999997</c:v>
                      </c:pt>
                      <c:pt idx="2092">
                        <c:v>16.426000000000016</c:v>
                      </c:pt>
                      <c:pt idx="2093">
                        <c:v>16.436000000000007</c:v>
                      </c:pt>
                      <c:pt idx="2094">
                        <c:v>16.445999999999984</c:v>
                      </c:pt>
                      <c:pt idx="2095">
                        <c:v>16.456000000000003</c:v>
                      </c:pt>
                      <c:pt idx="2096">
                        <c:v>16.465999999999994</c:v>
                      </c:pt>
                      <c:pt idx="2097">
                        <c:v>16.475999999999985</c:v>
                      </c:pt>
                      <c:pt idx="2098">
                        <c:v>16.48599999999999</c:v>
                      </c:pt>
                      <c:pt idx="2099">
                        <c:v>16.496000000000009</c:v>
                      </c:pt>
                      <c:pt idx="2100">
                        <c:v>16.506</c:v>
                      </c:pt>
                      <c:pt idx="2101">
                        <c:v>16.51600000000002</c:v>
                      </c:pt>
                      <c:pt idx="2102">
                        <c:v>16.526000000000025</c:v>
                      </c:pt>
                      <c:pt idx="2103">
                        <c:v>16.535999999999973</c:v>
                      </c:pt>
                      <c:pt idx="2104">
                        <c:v>16.546000000000006</c:v>
                      </c:pt>
                      <c:pt idx="2105">
                        <c:v>16.555999999999997</c:v>
                      </c:pt>
                      <c:pt idx="2106">
                        <c:v>16.565999999999988</c:v>
                      </c:pt>
                      <c:pt idx="2107">
                        <c:v>16.576000000000008</c:v>
                      </c:pt>
                      <c:pt idx="2108">
                        <c:v>16.585999999999999</c:v>
                      </c:pt>
                      <c:pt idx="2109">
                        <c:v>16.596000000000018</c:v>
                      </c:pt>
                      <c:pt idx="2110">
                        <c:v>16.605999999999995</c:v>
                      </c:pt>
                      <c:pt idx="2111">
                        <c:v>16.616</c:v>
                      </c:pt>
                      <c:pt idx="2112">
                        <c:v>16.625999999999991</c:v>
                      </c:pt>
                      <c:pt idx="2113">
                        <c:v>16.635999999999996</c:v>
                      </c:pt>
                      <c:pt idx="2114">
                        <c:v>16.646000000000029</c:v>
                      </c:pt>
                      <c:pt idx="2115">
                        <c:v>16.656000000000006</c:v>
                      </c:pt>
                      <c:pt idx="2116">
                        <c:v>16.665999999999997</c:v>
                      </c:pt>
                      <c:pt idx="2117">
                        <c:v>16.676000000000016</c:v>
                      </c:pt>
                      <c:pt idx="2118">
                        <c:v>16.686000000000007</c:v>
                      </c:pt>
                      <c:pt idx="2119">
                        <c:v>16.695999999999984</c:v>
                      </c:pt>
                      <c:pt idx="2120">
                        <c:v>16.706000000000003</c:v>
                      </c:pt>
                      <c:pt idx="2121">
                        <c:v>16.715999999999994</c:v>
                      </c:pt>
                      <c:pt idx="2122">
                        <c:v>16.725999999999985</c:v>
                      </c:pt>
                      <c:pt idx="2123">
                        <c:v>16.73599999999999</c:v>
                      </c:pt>
                      <c:pt idx="2124">
                        <c:v>16.746000000000009</c:v>
                      </c:pt>
                      <c:pt idx="2125">
                        <c:v>16.756</c:v>
                      </c:pt>
                      <c:pt idx="2126">
                        <c:v>16.76600000000002</c:v>
                      </c:pt>
                      <c:pt idx="2127">
                        <c:v>16.776000000000025</c:v>
                      </c:pt>
                      <c:pt idx="2128">
                        <c:v>16.785999999999973</c:v>
                      </c:pt>
                      <c:pt idx="2129">
                        <c:v>16.796000000000006</c:v>
                      </c:pt>
                      <c:pt idx="2130">
                        <c:v>16.805999999999997</c:v>
                      </c:pt>
                      <c:pt idx="2131">
                        <c:v>16.815999999999988</c:v>
                      </c:pt>
                      <c:pt idx="2132">
                        <c:v>16.826000000000008</c:v>
                      </c:pt>
                      <c:pt idx="2133">
                        <c:v>16.835999999999999</c:v>
                      </c:pt>
                      <c:pt idx="2134">
                        <c:v>16.846000000000018</c:v>
                      </c:pt>
                      <c:pt idx="2135">
                        <c:v>16.855999999999995</c:v>
                      </c:pt>
                      <c:pt idx="2136">
                        <c:v>16.866</c:v>
                      </c:pt>
                      <c:pt idx="2137">
                        <c:v>16.875999999999991</c:v>
                      </c:pt>
                      <c:pt idx="2138">
                        <c:v>16.885999999999996</c:v>
                      </c:pt>
                      <c:pt idx="2139">
                        <c:v>16.896000000000029</c:v>
                      </c:pt>
                      <c:pt idx="2140">
                        <c:v>16.906000000000006</c:v>
                      </c:pt>
                      <c:pt idx="2141">
                        <c:v>16.915999999999997</c:v>
                      </c:pt>
                      <c:pt idx="2142">
                        <c:v>16.926000000000016</c:v>
                      </c:pt>
                      <c:pt idx="2143">
                        <c:v>16.936000000000007</c:v>
                      </c:pt>
                      <c:pt idx="2144">
                        <c:v>16.945999999999984</c:v>
                      </c:pt>
                      <c:pt idx="2145">
                        <c:v>16.956000000000003</c:v>
                      </c:pt>
                      <c:pt idx="2146">
                        <c:v>16.965999999999994</c:v>
                      </c:pt>
                      <c:pt idx="2147">
                        <c:v>16.975999999999985</c:v>
                      </c:pt>
                      <c:pt idx="2148">
                        <c:v>16.98599999999999</c:v>
                      </c:pt>
                      <c:pt idx="2149">
                        <c:v>16.996000000000009</c:v>
                      </c:pt>
                      <c:pt idx="2150">
                        <c:v>17.006</c:v>
                      </c:pt>
                      <c:pt idx="2151">
                        <c:v>17.01600000000002</c:v>
                      </c:pt>
                      <c:pt idx="2152">
                        <c:v>17.026000000000025</c:v>
                      </c:pt>
                      <c:pt idx="2153">
                        <c:v>17.035999999999973</c:v>
                      </c:pt>
                      <c:pt idx="2154">
                        <c:v>17.046000000000006</c:v>
                      </c:pt>
                      <c:pt idx="2155">
                        <c:v>17.055999999999997</c:v>
                      </c:pt>
                      <c:pt idx="2156">
                        <c:v>17.065999999999988</c:v>
                      </c:pt>
                      <c:pt idx="2157">
                        <c:v>17.076000000000008</c:v>
                      </c:pt>
                      <c:pt idx="2158">
                        <c:v>17.085999999999999</c:v>
                      </c:pt>
                      <c:pt idx="2159">
                        <c:v>17.096000000000018</c:v>
                      </c:pt>
                      <c:pt idx="2160">
                        <c:v>17.105999999999995</c:v>
                      </c:pt>
                      <c:pt idx="2161">
                        <c:v>17.116</c:v>
                      </c:pt>
                      <c:pt idx="2162">
                        <c:v>17.125999999999991</c:v>
                      </c:pt>
                      <c:pt idx="2163">
                        <c:v>17.135999999999996</c:v>
                      </c:pt>
                      <c:pt idx="2164">
                        <c:v>17.146000000000029</c:v>
                      </c:pt>
                      <c:pt idx="2165">
                        <c:v>17.156000000000006</c:v>
                      </c:pt>
                      <c:pt idx="2166">
                        <c:v>17.165999999999997</c:v>
                      </c:pt>
                      <c:pt idx="2167">
                        <c:v>17.176000000000016</c:v>
                      </c:pt>
                      <c:pt idx="2168">
                        <c:v>17.186000000000007</c:v>
                      </c:pt>
                      <c:pt idx="2169">
                        <c:v>17.195999999999984</c:v>
                      </c:pt>
                      <c:pt idx="2170">
                        <c:v>17.206000000000003</c:v>
                      </c:pt>
                      <c:pt idx="2171">
                        <c:v>17.215999999999994</c:v>
                      </c:pt>
                      <c:pt idx="2172">
                        <c:v>17.225999999999985</c:v>
                      </c:pt>
                      <c:pt idx="2173">
                        <c:v>17.23599999999999</c:v>
                      </c:pt>
                      <c:pt idx="2174">
                        <c:v>17.246000000000009</c:v>
                      </c:pt>
                      <c:pt idx="2175">
                        <c:v>17.256</c:v>
                      </c:pt>
                      <c:pt idx="2176">
                        <c:v>17.26600000000002</c:v>
                      </c:pt>
                      <c:pt idx="2177">
                        <c:v>17.276000000000025</c:v>
                      </c:pt>
                      <c:pt idx="2178">
                        <c:v>17.285999999999973</c:v>
                      </c:pt>
                      <c:pt idx="2179">
                        <c:v>17.296000000000006</c:v>
                      </c:pt>
                      <c:pt idx="2180">
                        <c:v>17.305999999999997</c:v>
                      </c:pt>
                      <c:pt idx="2181">
                        <c:v>17.315999999999988</c:v>
                      </c:pt>
                      <c:pt idx="2182">
                        <c:v>17.326000000000008</c:v>
                      </c:pt>
                      <c:pt idx="2183">
                        <c:v>17.335999999999999</c:v>
                      </c:pt>
                      <c:pt idx="2184">
                        <c:v>17.346000000000018</c:v>
                      </c:pt>
                      <c:pt idx="2185">
                        <c:v>17.355999999999995</c:v>
                      </c:pt>
                      <c:pt idx="2186">
                        <c:v>17.366</c:v>
                      </c:pt>
                      <c:pt idx="2187">
                        <c:v>17.375999999999991</c:v>
                      </c:pt>
                      <c:pt idx="2188">
                        <c:v>17.385999999999996</c:v>
                      </c:pt>
                      <c:pt idx="2189">
                        <c:v>17.396000000000029</c:v>
                      </c:pt>
                      <c:pt idx="2190">
                        <c:v>17.406000000000006</c:v>
                      </c:pt>
                      <c:pt idx="2191">
                        <c:v>17.415999999999997</c:v>
                      </c:pt>
                      <c:pt idx="2192">
                        <c:v>17.426000000000016</c:v>
                      </c:pt>
                      <c:pt idx="2193">
                        <c:v>17.436000000000007</c:v>
                      </c:pt>
                      <c:pt idx="2194">
                        <c:v>17.445999999999984</c:v>
                      </c:pt>
                      <c:pt idx="2195">
                        <c:v>17.456000000000003</c:v>
                      </c:pt>
                      <c:pt idx="2196">
                        <c:v>17.465999999999994</c:v>
                      </c:pt>
                      <c:pt idx="2197">
                        <c:v>17.475999999999985</c:v>
                      </c:pt>
                      <c:pt idx="2198">
                        <c:v>17.48599999999999</c:v>
                      </c:pt>
                      <c:pt idx="2199">
                        <c:v>17.496000000000009</c:v>
                      </c:pt>
                      <c:pt idx="2200">
                        <c:v>17.506</c:v>
                      </c:pt>
                      <c:pt idx="2201">
                        <c:v>17.51600000000002</c:v>
                      </c:pt>
                      <c:pt idx="2202">
                        <c:v>17.526000000000025</c:v>
                      </c:pt>
                      <c:pt idx="2203">
                        <c:v>17.535999999999973</c:v>
                      </c:pt>
                      <c:pt idx="2204">
                        <c:v>17.546000000000006</c:v>
                      </c:pt>
                      <c:pt idx="2205">
                        <c:v>17.555999999999997</c:v>
                      </c:pt>
                      <c:pt idx="2206">
                        <c:v>17.565999999999988</c:v>
                      </c:pt>
                      <c:pt idx="2207">
                        <c:v>17.576000000000008</c:v>
                      </c:pt>
                      <c:pt idx="2208">
                        <c:v>17.585999999999999</c:v>
                      </c:pt>
                      <c:pt idx="2209">
                        <c:v>17.596000000000018</c:v>
                      </c:pt>
                      <c:pt idx="2210">
                        <c:v>17.605999999999995</c:v>
                      </c:pt>
                      <c:pt idx="2211">
                        <c:v>17.616</c:v>
                      </c:pt>
                      <c:pt idx="2212">
                        <c:v>17.625999999999991</c:v>
                      </c:pt>
                      <c:pt idx="2213">
                        <c:v>17.635999999999996</c:v>
                      </c:pt>
                      <c:pt idx="2214">
                        <c:v>17.646000000000029</c:v>
                      </c:pt>
                      <c:pt idx="2215">
                        <c:v>17.656000000000006</c:v>
                      </c:pt>
                      <c:pt idx="2216">
                        <c:v>17.665999999999997</c:v>
                      </c:pt>
                      <c:pt idx="2217">
                        <c:v>17.676000000000016</c:v>
                      </c:pt>
                      <c:pt idx="2218">
                        <c:v>17.686000000000007</c:v>
                      </c:pt>
                      <c:pt idx="2219">
                        <c:v>17.695999999999984</c:v>
                      </c:pt>
                      <c:pt idx="2220">
                        <c:v>17.706000000000003</c:v>
                      </c:pt>
                      <c:pt idx="2221">
                        <c:v>17.715999999999994</c:v>
                      </c:pt>
                      <c:pt idx="2222">
                        <c:v>17.725999999999985</c:v>
                      </c:pt>
                      <c:pt idx="2223">
                        <c:v>17.736000000000018</c:v>
                      </c:pt>
                      <c:pt idx="2224">
                        <c:v>17.746000000000009</c:v>
                      </c:pt>
                      <c:pt idx="2225">
                        <c:v>17.756</c:v>
                      </c:pt>
                      <c:pt idx="2226">
                        <c:v>17.76600000000002</c:v>
                      </c:pt>
                      <c:pt idx="2227">
                        <c:v>17.776000000000025</c:v>
                      </c:pt>
                      <c:pt idx="2228">
                        <c:v>17.785999999999987</c:v>
                      </c:pt>
                      <c:pt idx="2229">
                        <c:v>17.796000000000006</c:v>
                      </c:pt>
                      <c:pt idx="2230">
                        <c:v>17.805999999999997</c:v>
                      </c:pt>
                      <c:pt idx="2231">
                        <c:v>17.815999999999988</c:v>
                      </c:pt>
                      <c:pt idx="2232">
                        <c:v>17.826000000000008</c:v>
                      </c:pt>
                      <c:pt idx="2233">
                        <c:v>17.835999999999999</c:v>
                      </c:pt>
                      <c:pt idx="2234">
                        <c:v>17.846000000000018</c:v>
                      </c:pt>
                      <c:pt idx="2235">
                        <c:v>17.855999999999995</c:v>
                      </c:pt>
                      <c:pt idx="2236">
                        <c:v>17.866</c:v>
                      </c:pt>
                      <c:pt idx="2237">
                        <c:v>17.875999999999991</c:v>
                      </c:pt>
                      <c:pt idx="2238">
                        <c:v>17.885999999999996</c:v>
                      </c:pt>
                      <c:pt idx="2239">
                        <c:v>17.896000000000029</c:v>
                      </c:pt>
                      <c:pt idx="2240">
                        <c:v>17.906000000000006</c:v>
                      </c:pt>
                      <c:pt idx="2241">
                        <c:v>17.915999999999983</c:v>
                      </c:pt>
                      <c:pt idx="2242">
                        <c:v>17.926000000000002</c:v>
                      </c:pt>
                      <c:pt idx="2243">
                        <c:v>17.936000000000007</c:v>
                      </c:pt>
                      <c:pt idx="2244">
                        <c:v>17.945999999999998</c:v>
                      </c:pt>
                      <c:pt idx="2245">
                        <c:v>17.956000000000003</c:v>
                      </c:pt>
                      <c:pt idx="2246">
                        <c:v>17.965999999999994</c:v>
                      </c:pt>
                      <c:pt idx="2247">
                        <c:v>17.975999999999985</c:v>
                      </c:pt>
                      <c:pt idx="2248">
                        <c:v>17.986000000000018</c:v>
                      </c:pt>
                      <c:pt idx="2249">
                        <c:v>17.996000000000009</c:v>
                      </c:pt>
                      <c:pt idx="2250">
                        <c:v>18.006</c:v>
                      </c:pt>
                      <c:pt idx="2251">
                        <c:v>18.01600000000002</c:v>
                      </c:pt>
                      <c:pt idx="2252">
                        <c:v>18.026000000000025</c:v>
                      </c:pt>
                      <c:pt idx="2253">
                        <c:v>18.035999999999987</c:v>
                      </c:pt>
                      <c:pt idx="2254">
                        <c:v>18.046000000000006</c:v>
                      </c:pt>
                      <c:pt idx="2255">
                        <c:v>18.055999999999997</c:v>
                      </c:pt>
                      <c:pt idx="2256">
                        <c:v>18.065999999999988</c:v>
                      </c:pt>
                      <c:pt idx="2257">
                        <c:v>18.076000000000008</c:v>
                      </c:pt>
                      <c:pt idx="2258">
                        <c:v>18.085999999999999</c:v>
                      </c:pt>
                      <c:pt idx="2259">
                        <c:v>18.096000000000018</c:v>
                      </c:pt>
                      <c:pt idx="2260">
                        <c:v>18.105999999999995</c:v>
                      </c:pt>
                      <c:pt idx="2261">
                        <c:v>18.116</c:v>
                      </c:pt>
                      <c:pt idx="2262">
                        <c:v>18.125999999999991</c:v>
                      </c:pt>
                      <c:pt idx="2263">
                        <c:v>18.135999999999996</c:v>
                      </c:pt>
                      <c:pt idx="2264">
                        <c:v>18.146000000000029</c:v>
                      </c:pt>
                      <c:pt idx="2265">
                        <c:v>18.156000000000006</c:v>
                      </c:pt>
                      <c:pt idx="2266">
                        <c:v>18.165999999999983</c:v>
                      </c:pt>
                      <c:pt idx="2267">
                        <c:v>18.176000000000002</c:v>
                      </c:pt>
                      <c:pt idx="2268">
                        <c:v>18.186000000000007</c:v>
                      </c:pt>
                      <c:pt idx="2269">
                        <c:v>18.195999999999998</c:v>
                      </c:pt>
                      <c:pt idx="2270">
                        <c:v>18.206000000000003</c:v>
                      </c:pt>
                      <c:pt idx="2271">
                        <c:v>18.215999999999994</c:v>
                      </c:pt>
                      <c:pt idx="2272">
                        <c:v>18.225999999999985</c:v>
                      </c:pt>
                      <c:pt idx="2273">
                        <c:v>18.236000000000018</c:v>
                      </c:pt>
                      <c:pt idx="2274">
                        <c:v>18.246000000000009</c:v>
                      </c:pt>
                      <c:pt idx="2275">
                        <c:v>18.256</c:v>
                      </c:pt>
                      <c:pt idx="2276">
                        <c:v>18.26600000000002</c:v>
                      </c:pt>
                      <c:pt idx="2277">
                        <c:v>18.276000000000025</c:v>
                      </c:pt>
                      <c:pt idx="2278">
                        <c:v>18.285999999999987</c:v>
                      </c:pt>
                      <c:pt idx="2279">
                        <c:v>18.296000000000006</c:v>
                      </c:pt>
                      <c:pt idx="2280">
                        <c:v>18.305999999999997</c:v>
                      </c:pt>
                      <c:pt idx="2281">
                        <c:v>18.315999999999988</c:v>
                      </c:pt>
                      <c:pt idx="2282">
                        <c:v>18.326000000000008</c:v>
                      </c:pt>
                      <c:pt idx="2283">
                        <c:v>18.335999999999999</c:v>
                      </c:pt>
                      <c:pt idx="2284">
                        <c:v>18.346000000000018</c:v>
                      </c:pt>
                      <c:pt idx="2285">
                        <c:v>18.355999999999995</c:v>
                      </c:pt>
                      <c:pt idx="2286">
                        <c:v>18.366</c:v>
                      </c:pt>
                      <c:pt idx="2287">
                        <c:v>18.375999999999991</c:v>
                      </c:pt>
                      <c:pt idx="2288">
                        <c:v>18.385999999999996</c:v>
                      </c:pt>
                      <c:pt idx="2289">
                        <c:v>18.396000000000029</c:v>
                      </c:pt>
                      <c:pt idx="2290">
                        <c:v>18.406000000000006</c:v>
                      </c:pt>
                      <c:pt idx="2291">
                        <c:v>18.415999999999983</c:v>
                      </c:pt>
                      <c:pt idx="2292">
                        <c:v>18.426000000000002</c:v>
                      </c:pt>
                      <c:pt idx="2293">
                        <c:v>18.436000000000007</c:v>
                      </c:pt>
                      <c:pt idx="2294">
                        <c:v>18.445999999999998</c:v>
                      </c:pt>
                      <c:pt idx="2295">
                        <c:v>18.456000000000003</c:v>
                      </c:pt>
                      <c:pt idx="2296">
                        <c:v>18.465999999999994</c:v>
                      </c:pt>
                      <c:pt idx="2297">
                        <c:v>18.475999999999985</c:v>
                      </c:pt>
                      <c:pt idx="2298">
                        <c:v>18.486000000000018</c:v>
                      </c:pt>
                      <c:pt idx="2299">
                        <c:v>18.496000000000009</c:v>
                      </c:pt>
                      <c:pt idx="2300">
                        <c:v>18.506</c:v>
                      </c:pt>
                      <c:pt idx="2301">
                        <c:v>18.51600000000002</c:v>
                      </c:pt>
                      <c:pt idx="2302">
                        <c:v>18.526000000000025</c:v>
                      </c:pt>
                      <c:pt idx="2303">
                        <c:v>18.535999999999987</c:v>
                      </c:pt>
                      <c:pt idx="2304">
                        <c:v>18.546000000000006</c:v>
                      </c:pt>
                      <c:pt idx="2305">
                        <c:v>18.555999999999997</c:v>
                      </c:pt>
                      <c:pt idx="2306">
                        <c:v>18.565999999999988</c:v>
                      </c:pt>
                      <c:pt idx="2307">
                        <c:v>18.576000000000008</c:v>
                      </c:pt>
                      <c:pt idx="2308">
                        <c:v>18.585999999999999</c:v>
                      </c:pt>
                      <c:pt idx="2309">
                        <c:v>18.596000000000018</c:v>
                      </c:pt>
                      <c:pt idx="2310">
                        <c:v>18.605999999999995</c:v>
                      </c:pt>
                      <c:pt idx="2311">
                        <c:v>18.616</c:v>
                      </c:pt>
                      <c:pt idx="2312">
                        <c:v>18.625999999999991</c:v>
                      </c:pt>
                      <c:pt idx="2313">
                        <c:v>18.635999999999996</c:v>
                      </c:pt>
                      <c:pt idx="2314">
                        <c:v>18.646000000000029</c:v>
                      </c:pt>
                      <c:pt idx="2315">
                        <c:v>18.656000000000006</c:v>
                      </c:pt>
                      <c:pt idx="2316">
                        <c:v>18.665999999999983</c:v>
                      </c:pt>
                      <c:pt idx="2317">
                        <c:v>18.676000000000002</c:v>
                      </c:pt>
                      <c:pt idx="2318">
                        <c:v>18.686000000000007</c:v>
                      </c:pt>
                      <c:pt idx="2319">
                        <c:v>18.695999999999998</c:v>
                      </c:pt>
                      <c:pt idx="2320">
                        <c:v>18.706000000000003</c:v>
                      </c:pt>
                      <c:pt idx="2321">
                        <c:v>18.715999999999994</c:v>
                      </c:pt>
                      <c:pt idx="2322">
                        <c:v>18.725999999999985</c:v>
                      </c:pt>
                      <c:pt idx="2323">
                        <c:v>18.736000000000018</c:v>
                      </c:pt>
                      <c:pt idx="2324">
                        <c:v>18.746000000000009</c:v>
                      </c:pt>
                      <c:pt idx="2325">
                        <c:v>18.756</c:v>
                      </c:pt>
                      <c:pt idx="2326">
                        <c:v>18.76600000000002</c:v>
                      </c:pt>
                      <c:pt idx="2327">
                        <c:v>18.776000000000025</c:v>
                      </c:pt>
                      <c:pt idx="2328">
                        <c:v>18.785999999999987</c:v>
                      </c:pt>
                      <c:pt idx="2329">
                        <c:v>18.796000000000006</c:v>
                      </c:pt>
                      <c:pt idx="2330">
                        <c:v>18.805999999999997</c:v>
                      </c:pt>
                      <c:pt idx="2331">
                        <c:v>18.815999999999988</c:v>
                      </c:pt>
                      <c:pt idx="2332">
                        <c:v>18.826000000000008</c:v>
                      </c:pt>
                      <c:pt idx="2333">
                        <c:v>18.835999999999999</c:v>
                      </c:pt>
                      <c:pt idx="2334">
                        <c:v>18.846000000000018</c:v>
                      </c:pt>
                      <c:pt idx="2335">
                        <c:v>18.855999999999995</c:v>
                      </c:pt>
                      <c:pt idx="2336">
                        <c:v>18.866</c:v>
                      </c:pt>
                      <c:pt idx="2337">
                        <c:v>18.875999999999991</c:v>
                      </c:pt>
                      <c:pt idx="2338">
                        <c:v>18.885999999999996</c:v>
                      </c:pt>
                      <c:pt idx="2339">
                        <c:v>18.896000000000029</c:v>
                      </c:pt>
                      <c:pt idx="2340">
                        <c:v>18.906000000000006</c:v>
                      </c:pt>
                      <c:pt idx="2341">
                        <c:v>18.915999999999983</c:v>
                      </c:pt>
                      <c:pt idx="2342">
                        <c:v>18.926000000000002</c:v>
                      </c:pt>
                      <c:pt idx="2343">
                        <c:v>18.936000000000007</c:v>
                      </c:pt>
                      <c:pt idx="2344">
                        <c:v>18.945999999999998</c:v>
                      </c:pt>
                      <c:pt idx="2345">
                        <c:v>18.956000000000003</c:v>
                      </c:pt>
                      <c:pt idx="2346">
                        <c:v>18.965999999999994</c:v>
                      </c:pt>
                      <c:pt idx="2347">
                        <c:v>18.975999999999985</c:v>
                      </c:pt>
                      <c:pt idx="2348">
                        <c:v>18.986000000000018</c:v>
                      </c:pt>
                      <c:pt idx="2349">
                        <c:v>18.996000000000009</c:v>
                      </c:pt>
                      <c:pt idx="2350">
                        <c:v>19.006</c:v>
                      </c:pt>
                      <c:pt idx="2351">
                        <c:v>19.01600000000002</c:v>
                      </c:pt>
                      <c:pt idx="2352">
                        <c:v>19.026000000000025</c:v>
                      </c:pt>
                      <c:pt idx="2353">
                        <c:v>19.035999999999987</c:v>
                      </c:pt>
                      <c:pt idx="2354">
                        <c:v>19.046000000000006</c:v>
                      </c:pt>
                      <c:pt idx="2355">
                        <c:v>19.055999999999997</c:v>
                      </c:pt>
                      <c:pt idx="2356">
                        <c:v>19.065999999999988</c:v>
                      </c:pt>
                      <c:pt idx="2357">
                        <c:v>19.076000000000008</c:v>
                      </c:pt>
                      <c:pt idx="2358">
                        <c:v>19.085999999999999</c:v>
                      </c:pt>
                      <c:pt idx="2359">
                        <c:v>19.096000000000018</c:v>
                      </c:pt>
                      <c:pt idx="2360">
                        <c:v>19.105999999999995</c:v>
                      </c:pt>
                      <c:pt idx="2361">
                        <c:v>19.116</c:v>
                      </c:pt>
                      <c:pt idx="2362">
                        <c:v>19.125999999999991</c:v>
                      </c:pt>
                      <c:pt idx="2363">
                        <c:v>19.135999999999996</c:v>
                      </c:pt>
                      <c:pt idx="2364">
                        <c:v>19.146000000000029</c:v>
                      </c:pt>
                      <c:pt idx="2365">
                        <c:v>19.156000000000006</c:v>
                      </c:pt>
                      <c:pt idx="2366">
                        <c:v>19.165999999999983</c:v>
                      </c:pt>
                      <c:pt idx="2367">
                        <c:v>19.176000000000002</c:v>
                      </c:pt>
                      <c:pt idx="2368">
                        <c:v>19.186000000000007</c:v>
                      </c:pt>
                      <c:pt idx="2369">
                        <c:v>19.195999999999998</c:v>
                      </c:pt>
                      <c:pt idx="2370">
                        <c:v>19.206000000000003</c:v>
                      </c:pt>
                      <c:pt idx="2371">
                        <c:v>19.215999999999994</c:v>
                      </c:pt>
                      <c:pt idx="2372">
                        <c:v>19.225999999999985</c:v>
                      </c:pt>
                      <c:pt idx="2373">
                        <c:v>19.236000000000018</c:v>
                      </c:pt>
                      <c:pt idx="2374">
                        <c:v>19.246000000000009</c:v>
                      </c:pt>
                      <c:pt idx="2375">
                        <c:v>19.256</c:v>
                      </c:pt>
                      <c:pt idx="2376">
                        <c:v>19.26600000000002</c:v>
                      </c:pt>
                      <c:pt idx="2377">
                        <c:v>19.276000000000025</c:v>
                      </c:pt>
                      <c:pt idx="2378">
                        <c:v>19.285999999999987</c:v>
                      </c:pt>
                      <c:pt idx="2379">
                        <c:v>19.296000000000006</c:v>
                      </c:pt>
                      <c:pt idx="2380">
                        <c:v>19.305999999999997</c:v>
                      </c:pt>
                      <c:pt idx="2381">
                        <c:v>19.315999999999988</c:v>
                      </c:pt>
                      <c:pt idx="2382">
                        <c:v>19.326000000000008</c:v>
                      </c:pt>
                      <c:pt idx="2383">
                        <c:v>19.336000000000013</c:v>
                      </c:pt>
                      <c:pt idx="2384">
                        <c:v>19.346000000000018</c:v>
                      </c:pt>
                      <c:pt idx="2385">
                        <c:v>19.355999999999995</c:v>
                      </c:pt>
                      <c:pt idx="2386">
                        <c:v>19.366000000000028</c:v>
                      </c:pt>
                      <c:pt idx="2387">
                        <c:v>19.375999999999991</c:v>
                      </c:pt>
                      <c:pt idx="2388">
                        <c:v>19.385999999999996</c:v>
                      </c:pt>
                      <c:pt idx="2389">
                        <c:v>19.396000000000029</c:v>
                      </c:pt>
                      <c:pt idx="2390">
                        <c:v>19.406000000000006</c:v>
                      </c:pt>
                      <c:pt idx="2391">
                        <c:v>19.415999999999997</c:v>
                      </c:pt>
                      <c:pt idx="2392">
                        <c:v>19.426000000000002</c:v>
                      </c:pt>
                      <c:pt idx="2393">
                        <c:v>19.436000000000007</c:v>
                      </c:pt>
                      <c:pt idx="2394">
                        <c:v>19.445999999999998</c:v>
                      </c:pt>
                      <c:pt idx="2395">
                        <c:v>19.456000000000003</c:v>
                      </c:pt>
                      <c:pt idx="2396">
                        <c:v>19.465999999999966</c:v>
                      </c:pt>
                      <c:pt idx="2397">
                        <c:v>19.475999999999985</c:v>
                      </c:pt>
                      <c:pt idx="2398">
                        <c:v>19.486000000000018</c:v>
                      </c:pt>
                      <c:pt idx="2399">
                        <c:v>19.496000000000009</c:v>
                      </c:pt>
                      <c:pt idx="2400">
                        <c:v>19.506</c:v>
                      </c:pt>
                      <c:pt idx="2401">
                        <c:v>19.51600000000002</c:v>
                      </c:pt>
                      <c:pt idx="2402">
                        <c:v>19.526000000000025</c:v>
                      </c:pt>
                      <c:pt idx="2403">
                        <c:v>19.535999999999987</c:v>
                      </c:pt>
                      <c:pt idx="2404">
                        <c:v>19.546000000000006</c:v>
                      </c:pt>
                      <c:pt idx="2405">
                        <c:v>19.555999999999997</c:v>
                      </c:pt>
                      <c:pt idx="2406">
                        <c:v>19.565999999999988</c:v>
                      </c:pt>
                      <c:pt idx="2407">
                        <c:v>19.576000000000008</c:v>
                      </c:pt>
                      <c:pt idx="2408">
                        <c:v>19.586000000000013</c:v>
                      </c:pt>
                      <c:pt idx="2409">
                        <c:v>19.596000000000018</c:v>
                      </c:pt>
                      <c:pt idx="2410">
                        <c:v>19.605999999999995</c:v>
                      </c:pt>
                      <c:pt idx="2411">
                        <c:v>19.616000000000028</c:v>
                      </c:pt>
                      <c:pt idx="2412">
                        <c:v>19.625999999999991</c:v>
                      </c:pt>
                      <c:pt idx="2413">
                        <c:v>19.635999999999996</c:v>
                      </c:pt>
                      <c:pt idx="2414">
                        <c:v>19.646000000000029</c:v>
                      </c:pt>
                      <c:pt idx="2415">
                        <c:v>19.656000000000006</c:v>
                      </c:pt>
                      <c:pt idx="2416">
                        <c:v>19.665999999999997</c:v>
                      </c:pt>
                      <c:pt idx="2417">
                        <c:v>19.676000000000002</c:v>
                      </c:pt>
                      <c:pt idx="2418">
                        <c:v>19.686000000000007</c:v>
                      </c:pt>
                      <c:pt idx="2419">
                        <c:v>19.695999999999998</c:v>
                      </c:pt>
                      <c:pt idx="2420">
                        <c:v>19.706000000000003</c:v>
                      </c:pt>
                      <c:pt idx="2421">
                        <c:v>19.715999999999966</c:v>
                      </c:pt>
                      <c:pt idx="2422">
                        <c:v>19.725999999999985</c:v>
                      </c:pt>
                      <c:pt idx="2423">
                        <c:v>19.736000000000018</c:v>
                      </c:pt>
                      <c:pt idx="2424">
                        <c:v>19.746000000000009</c:v>
                      </c:pt>
                      <c:pt idx="2425">
                        <c:v>19.756</c:v>
                      </c:pt>
                      <c:pt idx="2426">
                        <c:v>19.76600000000002</c:v>
                      </c:pt>
                      <c:pt idx="2427">
                        <c:v>19.776000000000025</c:v>
                      </c:pt>
                      <c:pt idx="2428">
                        <c:v>19.785999999999987</c:v>
                      </c:pt>
                      <c:pt idx="2429">
                        <c:v>19.796000000000006</c:v>
                      </c:pt>
                      <c:pt idx="2430">
                        <c:v>19.805999999999997</c:v>
                      </c:pt>
                      <c:pt idx="2431">
                        <c:v>19.815999999999988</c:v>
                      </c:pt>
                      <c:pt idx="2432">
                        <c:v>19.826000000000008</c:v>
                      </c:pt>
                      <c:pt idx="2433">
                        <c:v>19.836000000000013</c:v>
                      </c:pt>
                      <c:pt idx="2434">
                        <c:v>19.846000000000018</c:v>
                      </c:pt>
                      <c:pt idx="2435">
                        <c:v>19.855999999999995</c:v>
                      </c:pt>
                      <c:pt idx="2436">
                        <c:v>19.866000000000028</c:v>
                      </c:pt>
                      <c:pt idx="2437">
                        <c:v>19.875999999999991</c:v>
                      </c:pt>
                      <c:pt idx="2438">
                        <c:v>19.885999999999996</c:v>
                      </c:pt>
                      <c:pt idx="2439">
                        <c:v>19.896000000000029</c:v>
                      </c:pt>
                      <c:pt idx="2440">
                        <c:v>19.906000000000006</c:v>
                      </c:pt>
                      <c:pt idx="2441">
                        <c:v>19.915999999999997</c:v>
                      </c:pt>
                      <c:pt idx="2442">
                        <c:v>19.926000000000002</c:v>
                      </c:pt>
                      <c:pt idx="2443">
                        <c:v>19.936000000000007</c:v>
                      </c:pt>
                      <c:pt idx="2444">
                        <c:v>19.945999999999998</c:v>
                      </c:pt>
                      <c:pt idx="2445">
                        <c:v>19.956000000000003</c:v>
                      </c:pt>
                      <c:pt idx="2446">
                        <c:v>19.965999999999966</c:v>
                      </c:pt>
                      <c:pt idx="2447">
                        <c:v>19.975999999999985</c:v>
                      </c:pt>
                      <c:pt idx="2448">
                        <c:v>19.986000000000018</c:v>
                      </c:pt>
                      <c:pt idx="2449">
                        <c:v>19.996000000000009</c:v>
                      </c:pt>
                      <c:pt idx="2450">
                        <c:v>20.006</c:v>
                      </c:pt>
                      <c:pt idx="2451">
                        <c:v>20.01600000000002</c:v>
                      </c:pt>
                      <c:pt idx="2452">
                        <c:v>20.026000000000025</c:v>
                      </c:pt>
                      <c:pt idx="2453">
                        <c:v>20.035999999999987</c:v>
                      </c:pt>
                      <c:pt idx="2454">
                        <c:v>20.046000000000006</c:v>
                      </c:pt>
                      <c:pt idx="2455">
                        <c:v>20.055999999999997</c:v>
                      </c:pt>
                      <c:pt idx="2456">
                        <c:v>20.065999999999988</c:v>
                      </c:pt>
                      <c:pt idx="2457">
                        <c:v>20.076000000000008</c:v>
                      </c:pt>
                      <c:pt idx="2458">
                        <c:v>20.086000000000013</c:v>
                      </c:pt>
                      <c:pt idx="2459">
                        <c:v>20.096000000000018</c:v>
                      </c:pt>
                      <c:pt idx="2460">
                        <c:v>20.105999999999995</c:v>
                      </c:pt>
                      <c:pt idx="2461">
                        <c:v>20.116000000000028</c:v>
                      </c:pt>
                      <c:pt idx="2462">
                        <c:v>20.125999999999991</c:v>
                      </c:pt>
                      <c:pt idx="2463">
                        <c:v>20.135999999999996</c:v>
                      </c:pt>
                      <c:pt idx="2464">
                        <c:v>20.146000000000029</c:v>
                      </c:pt>
                      <c:pt idx="2465">
                        <c:v>20.156000000000006</c:v>
                      </c:pt>
                      <c:pt idx="2466">
                        <c:v>20.165999999999997</c:v>
                      </c:pt>
                      <c:pt idx="2467">
                        <c:v>20.176000000000002</c:v>
                      </c:pt>
                      <c:pt idx="2468">
                        <c:v>20.186000000000007</c:v>
                      </c:pt>
                      <c:pt idx="2469">
                        <c:v>20.195999999999998</c:v>
                      </c:pt>
                      <c:pt idx="2470">
                        <c:v>20.206000000000003</c:v>
                      </c:pt>
                      <c:pt idx="2471">
                        <c:v>20.215999999999966</c:v>
                      </c:pt>
                      <c:pt idx="2472">
                        <c:v>20.225999999999985</c:v>
                      </c:pt>
                      <c:pt idx="2473">
                        <c:v>20.236000000000018</c:v>
                      </c:pt>
                      <c:pt idx="2474">
                        <c:v>20.246000000000009</c:v>
                      </c:pt>
                      <c:pt idx="2475">
                        <c:v>20.256</c:v>
                      </c:pt>
                      <c:pt idx="2476">
                        <c:v>20.26600000000002</c:v>
                      </c:pt>
                      <c:pt idx="2477">
                        <c:v>20.276000000000025</c:v>
                      </c:pt>
                      <c:pt idx="2478">
                        <c:v>20.285999999999987</c:v>
                      </c:pt>
                      <c:pt idx="2479">
                        <c:v>20.296000000000006</c:v>
                      </c:pt>
                      <c:pt idx="2480">
                        <c:v>20.305999999999997</c:v>
                      </c:pt>
                      <c:pt idx="2481">
                        <c:v>20.315999999999988</c:v>
                      </c:pt>
                      <c:pt idx="2482">
                        <c:v>20.326000000000008</c:v>
                      </c:pt>
                      <c:pt idx="2483">
                        <c:v>20.336000000000013</c:v>
                      </c:pt>
                      <c:pt idx="2484">
                        <c:v>20.346000000000018</c:v>
                      </c:pt>
                      <c:pt idx="2485">
                        <c:v>20.355999999999995</c:v>
                      </c:pt>
                      <c:pt idx="2486">
                        <c:v>20.366000000000028</c:v>
                      </c:pt>
                      <c:pt idx="2487">
                        <c:v>20.375999999999991</c:v>
                      </c:pt>
                      <c:pt idx="2488">
                        <c:v>20.385999999999996</c:v>
                      </c:pt>
                      <c:pt idx="2489">
                        <c:v>20.396000000000029</c:v>
                      </c:pt>
                      <c:pt idx="2490">
                        <c:v>20.406000000000006</c:v>
                      </c:pt>
                      <c:pt idx="2491">
                        <c:v>20.415999999999997</c:v>
                      </c:pt>
                      <c:pt idx="2492">
                        <c:v>20.426000000000002</c:v>
                      </c:pt>
                      <c:pt idx="2493">
                        <c:v>20.436000000000007</c:v>
                      </c:pt>
                      <c:pt idx="2494">
                        <c:v>20.445999999999998</c:v>
                      </c:pt>
                      <c:pt idx="2495">
                        <c:v>20.456000000000003</c:v>
                      </c:pt>
                      <c:pt idx="2496">
                        <c:v>20.465999999999966</c:v>
                      </c:pt>
                      <c:pt idx="2497">
                        <c:v>20.475999999999985</c:v>
                      </c:pt>
                      <c:pt idx="2498">
                        <c:v>20.486000000000018</c:v>
                      </c:pt>
                      <c:pt idx="2499">
                        <c:v>20.496000000000009</c:v>
                      </c:pt>
                      <c:pt idx="2500">
                        <c:v>20.506</c:v>
                      </c:pt>
                      <c:pt idx="2501">
                        <c:v>20.51600000000002</c:v>
                      </c:pt>
                      <c:pt idx="2502">
                        <c:v>20.526000000000025</c:v>
                      </c:pt>
                      <c:pt idx="2503">
                        <c:v>20.535999999999987</c:v>
                      </c:pt>
                      <c:pt idx="2504">
                        <c:v>20.546000000000006</c:v>
                      </c:pt>
                      <c:pt idx="2505">
                        <c:v>20.555999999999997</c:v>
                      </c:pt>
                      <c:pt idx="2506">
                        <c:v>20.565999999999988</c:v>
                      </c:pt>
                      <c:pt idx="2507">
                        <c:v>20.576000000000008</c:v>
                      </c:pt>
                      <c:pt idx="2508">
                        <c:v>20.586000000000013</c:v>
                      </c:pt>
                      <c:pt idx="2509">
                        <c:v>20.596000000000018</c:v>
                      </c:pt>
                      <c:pt idx="2510">
                        <c:v>20.605999999999995</c:v>
                      </c:pt>
                      <c:pt idx="2511">
                        <c:v>20.616000000000028</c:v>
                      </c:pt>
                      <c:pt idx="2512">
                        <c:v>20.625999999999991</c:v>
                      </c:pt>
                      <c:pt idx="2513">
                        <c:v>20.635999999999996</c:v>
                      </c:pt>
                      <c:pt idx="2514">
                        <c:v>20.646000000000029</c:v>
                      </c:pt>
                      <c:pt idx="2515">
                        <c:v>20.656000000000006</c:v>
                      </c:pt>
                      <c:pt idx="2516">
                        <c:v>20.665999999999997</c:v>
                      </c:pt>
                      <c:pt idx="2517">
                        <c:v>20.676000000000002</c:v>
                      </c:pt>
                      <c:pt idx="2518">
                        <c:v>20.686000000000007</c:v>
                      </c:pt>
                      <c:pt idx="2519">
                        <c:v>20.695999999999998</c:v>
                      </c:pt>
                      <c:pt idx="2520">
                        <c:v>20.706000000000003</c:v>
                      </c:pt>
                      <c:pt idx="2521">
                        <c:v>20.715999999999966</c:v>
                      </c:pt>
                      <c:pt idx="2522">
                        <c:v>20.725999999999985</c:v>
                      </c:pt>
                      <c:pt idx="2523">
                        <c:v>20.736000000000018</c:v>
                      </c:pt>
                      <c:pt idx="2524">
                        <c:v>20.746000000000009</c:v>
                      </c:pt>
                      <c:pt idx="2525">
                        <c:v>20.756</c:v>
                      </c:pt>
                      <c:pt idx="2526">
                        <c:v>20.76600000000002</c:v>
                      </c:pt>
                      <c:pt idx="2527">
                        <c:v>20.776000000000025</c:v>
                      </c:pt>
                      <c:pt idx="2528">
                        <c:v>20.785999999999987</c:v>
                      </c:pt>
                      <c:pt idx="2529">
                        <c:v>20.796000000000006</c:v>
                      </c:pt>
                      <c:pt idx="2530">
                        <c:v>20.805999999999997</c:v>
                      </c:pt>
                      <c:pt idx="2531">
                        <c:v>20.815999999999988</c:v>
                      </c:pt>
                      <c:pt idx="2532">
                        <c:v>20.826000000000008</c:v>
                      </c:pt>
                      <c:pt idx="2533">
                        <c:v>20.836000000000013</c:v>
                      </c:pt>
                      <c:pt idx="2534">
                        <c:v>20.846000000000018</c:v>
                      </c:pt>
                      <c:pt idx="2535">
                        <c:v>20.855999999999995</c:v>
                      </c:pt>
                      <c:pt idx="2536">
                        <c:v>20.866000000000028</c:v>
                      </c:pt>
                      <c:pt idx="2537">
                        <c:v>20.875999999999991</c:v>
                      </c:pt>
                      <c:pt idx="2538">
                        <c:v>20.885999999999996</c:v>
                      </c:pt>
                      <c:pt idx="2539">
                        <c:v>20.896000000000029</c:v>
                      </c:pt>
                      <c:pt idx="2540">
                        <c:v>20.906000000000006</c:v>
                      </c:pt>
                      <c:pt idx="2541">
                        <c:v>20.916000000000011</c:v>
                      </c:pt>
                      <c:pt idx="2542">
                        <c:v>20.926000000000002</c:v>
                      </c:pt>
                      <c:pt idx="2543">
                        <c:v>20.935999999999964</c:v>
                      </c:pt>
                      <c:pt idx="2544">
                        <c:v>20.945999999999984</c:v>
                      </c:pt>
                      <c:pt idx="2545">
                        <c:v>20.956000000000003</c:v>
                      </c:pt>
                      <c:pt idx="2546">
                        <c:v>20.965999999999994</c:v>
                      </c:pt>
                      <c:pt idx="2547">
                        <c:v>20.975999999999985</c:v>
                      </c:pt>
                      <c:pt idx="2548">
                        <c:v>20.986000000000018</c:v>
                      </c:pt>
                      <c:pt idx="2549">
                        <c:v>20.996000000000009</c:v>
                      </c:pt>
                      <c:pt idx="2550">
                        <c:v>21.006</c:v>
                      </c:pt>
                      <c:pt idx="2551">
                        <c:v>21.016000000000005</c:v>
                      </c:pt>
                      <c:pt idx="2552">
                        <c:v>21.026000000000025</c:v>
                      </c:pt>
                      <c:pt idx="2553">
                        <c:v>21.035999999999987</c:v>
                      </c:pt>
                      <c:pt idx="2554">
                        <c:v>21.046000000000006</c:v>
                      </c:pt>
                      <c:pt idx="2555">
                        <c:v>21.055999999999997</c:v>
                      </c:pt>
                      <c:pt idx="2556">
                        <c:v>21.065999999999988</c:v>
                      </c:pt>
                      <c:pt idx="2557">
                        <c:v>21.076000000000008</c:v>
                      </c:pt>
                      <c:pt idx="2558">
                        <c:v>21.086000000000013</c:v>
                      </c:pt>
                      <c:pt idx="2559">
                        <c:v>21.096000000000018</c:v>
                      </c:pt>
                      <c:pt idx="2560">
                        <c:v>21.10599999999998</c:v>
                      </c:pt>
                      <c:pt idx="2561">
                        <c:v>21.116</c:v>
                      </c:pt>
                      <c:pt idx="2562">
                        <c:v>21.125999999999991</c:v>
                      </c:pt>
                      <c:pt idx="2563">
                        <c:v>21.135999999999996</c:v>
                      </c:pt>
                      <c:pt idx="2564">
                        <c:v>21.146000000000029</c:v>
                      </c:pt>
                      <c:pt idx="2565">
                        <c:v>21.156000000000006</c:v>
                      </c:pt>
                      <c:pt idx="2566">
                        <c:v>21.166000000000011</c:v>
                      </c:pt>
                      <c:pt idx="2567">
                        <c:v>21.176000000000002</c:v>
                      </c:pt>
                      <c:pt idx="2568">
                        <c:v>21.185999999999964</c:v>
                      </c:pt>
                      <c:pt idx="2569">
                        <c:v>21.195999999999984</c:v>
                      </c:pt>
                      <c:pt idx="2570">
                        <c:v>21.206000000000003</c:v>
                      </c:pt>
                      <c:pt idx="2571">
                        <c:v>21.215999999999994</c:v>
                      </c:pt>
                      <c:pt idx="2572">
                        <c:v>21.225999999999985</c:v>
                      </c:pt>
                      <c:pt idx="2573">
                        <c:v>21.236000000000018</c:v>
                      </c:pt>
                      <c:pt idx="2574">
                        <c:v>21.246000000000009</c:v>
                      </c:pt>
                      <c:pt idx="2575">
                        <c:v>21.256</c:v>
                      </c:pt>
                      <c:pt idx="2576">
                        <c:v>21.266000000000005</c:v>
                      </c:pt>
                      <c:pt idx="2577">
                        <c:v>21.276000000000025</c:v>
                      </c:pt>
                      <c:pt idx="2578">
                        <c:v>21.285999999999987</c:v>
                      </c:pt>
                      <c:pt idx="2579">
                        <c:v>21.296000000000006</c:v>
                      </c:pt>
                      <c:pt idx="2580">
                        <c:v>21.305999999999997</c:v>
                      </c:pt>
                      <c:pt idx="2581">
                        <c:v>21.315999999999988</c:v>
                      </c:pt>
                      <c:pt idx="2582">
                        <c:v>21.326000000000008</c:v>
                      </c:pt>
                      <c:pt idx="2583">
                        <c:v>21.336000000000013</c:v>
                      </c:pt>
                      <c:pt idx="2584">
                        <c:v>21.346000000000018</c:v>
                      </c:pt>
                      <c:pt idx="2585">
                        <c:v>21.35599999999998</c:v>
                      </c:pt>
                      <c:pt idx="2586">
                        <c:v>21.366</c:v>
                      </c:pt>
                      <c:pt idx="2587">
                        <c:v>21.375999999999991</c:v>
                      </c:pt>
                      <c:pt idx="2588">
                        <c:v>21.385999999999996</c:v>
                      </c:pt>
                      <c:pt idx="2589">
                        <c:v>21.396000000000029</c:v>
                      </c:pt>
                      <c:pt idx="2590">
                        <c:v>21.406000000000006</c:v>
                      </c:pt>
                      <c:pt idx="2591">
                        <c:v>21.416000000000011</c:v>
                      </c:pt>
                      <c:pt idx="2592">
                        <c:v>21.426000000000002</c:v>
                      </c:pt>
                      <c:pt idx="2593">
                        <c:v>21.435999999999964</c:v>
                      </c:pt>
                      <c:pt idx="2594">
                        <c:v>21.445999999999984</c:v>
                      </c:pt>
                      <c:pt idx="2595">
                        <c:v>21.456000000000003</c:v>
                      </c:pt>
                      <c:pt idx="2596">
                        <c:v>21.465999999999994</c:v>
                      </c:pt>
                      <c:pt idx="2597">
                        <c:v>21.475999999999985</c:v>
                      </c:pt>
                      <c:pt idx="2598">
                        <c:v>21.486000000000018</c:v>
                      </c:pt>
                      <c:pt idx="2599">
                        <c:v>21.496000000000009</c:v>
                      </c:pt>
                      <c:pt idx="2600">
                        <c:v>21.506</c:v>
                      </c:pt>
                      <c:pt idx="2601">
                        <c:v>21.516000000000005</c:v>
                      </c:pt>
                      <c:pt idx="2602">
                        <c:v>21.526000000000025</c:v>
                      </c:pt>
                      <c:pt idx="2603">
                        <c:v>21.535999999999987</c:v>
                      </c:pt>
                      <c:pt idx="2604">
                        <c:v>21.546000000000006</c:v>
                      </c:pt>
                      <c:pt idx="2605">
                        <c:v>21.555999999999997</c:v>
                      </c:pt>
                      <c:pt idx="2606">
                        <c:v>21.565999999999988</c:v>
                      </c:pt>
                      <c:pt idx="2607">
                        <c:v>21.576000000000008</c:v>
                      </c:pt>
                      <c:pt idx="2608">
                        <c:v>21.586000000000013</c:v>
                      </c:pt>
                      <c:pt idx="2609">
                        <c:v>21.596000000000018</c:v>
                      </c:pt>
                      <c:pt idx="2610">
                        <c:v>21.60599999999998</c:v>
                      </c:pt>
                      <c:pt idx="2611">
                        <c:v>21.616</c:v>
                      </c:pt>
                      <c:pt idx="2612">
                        <c:v>21.625999999999991</c:v>
                      </c:pt>
                      <c:pt idx="2613">
                        <c:v>21.635999999999996</c:v>
                      </c:pt>
                      <c:pt idx="2614">
                        <c:v>21.646000000000029</c:v>
                      </c:pt>
                      <c:pt idx="2615">
                        <c:v>21.656000000000006</c:v>
                      </c:pt>
                      <c:pt idx="2616">
                        <c:v>21.666000000000011</c:v>
                      </c:pt>
                      <c:pt idx="2617">
                        <c:v>21.676000000000002</c:v>
                      </c:pt>
                      <c:pt idx="2618">
                        <c:v>21.685999999999964</c:v>
                      </c:pt>
                      <c:pt idx="2619">
                        <c:v>21.695999999999984</c:v>
                      </c:pt>
                      <c:pt idx="2620">
                        <c:v>21.706000000000003</c:v>
                      </c:pt>
                      <c:pt idx="2621">
                        <c:v>21.715999999999994</c:v>
                      </c:pt>
                      <c:pt idx="2622">
                        <c:v>21.725999999999985</c:v>
                      </c:pt>
                      <c:pt idx="2623">
                        <c:v>21.736000000000018</c:v>
                      </c:pt>
                      <c:pt idx="2624">
                        <c:v>21.746000000000009</c:v>
                      </c:pt>
                      <c:pt idx="2625">
                        <c:v>21.756</c:v>
                      </c:pt>
                      <c:pt idx="2626">
                        <c:v>21.766000000000005</c:v>
                      </c:pt>
                      <c:pt idx="2627">
                        <c:v>21.776000000000025</c:v>
                      </c:pt>
                      <c:pt idx="2628">
                        <c:v>21.785999999999987</c:v>
                      </c:pt>
                      <c:pt idx="2629">
                        <c:v>21.796000000000006</c:v>
                      </c:pt>
                      <c:pt idx="2630">
                        <c:v>21.805999999999997</c:v>
                      </c:pt>
                      <c:pt idx="2631">
                        <c:v>21.815999999999988</c:v>
                      </c:pt>
                      <c:pt idx="2632">
                        <c:v>21.826000000000008</c:v>
                      </c:pt>
                      <c:pt idx="2633">
                        <c:v>21.836000000000013</c:v>
                      </c:pt>
                      <c:pt idx="2634">
                        <c:v>21.846000000000018</c:v>
                      </c:pt>
                      <c:pt idx="2635">
                        <c:v>21.85599999999998</c:v>
                      </c:pt>
                      <c:pt idx="2636">
                        <c:v>21.866</c:v>
                      </c:pt>
                      <c:pt idx="2637">
                        <c:v>21.875999999999991</c:v>
                      </c:pt>
                      <c:pt idx="2638">
                        <c:v>21.885999999999996</c:v>
                      </c:pt>
                      <c:pt idx="2639">
                        <c:v>21.896000000000029</c:v>
                      </c:pt>
                      <c:pt idx="2640">
                        <c:v>21.906000000000006</c:v>
                      </c:pt>
                      <c:pt idx="2641">
                        <c:v>21.916000000000011</c:v>
                      </c:pt>
                      <c:pt idx="2642">
                        <c:v>21.926000000000002</c:v>
                      </c:pt>
                      <c:pt idx="2643">
                        <c:v>21.935999999999964</c:v>
                      </c:pt>
                      <c:pt idx="2644">
                        <c:v>21.945999999999984</c:v>
                      </c:pt>
                      <c:pt idx="2645">
                        <c:v>21.956000000000003</c:v>
                      </c:pt>
                      <c:pt idx="2646">
                        <c:v>21.965999999999994</c:v>
                      </c:pt>
                      <c:pt idx="2647">
                        <c:v>21.975999999999985</c:v>
                      </c:pt>
                      <c:pt idx="2648">
                        <c:v>21.986000000000018</c:v>
                      </c:pt>
                      <c:pt idx="2649">
                        <c:v>21.996000000000009</c:v>
                      </c:pt>
                      <c:pt idx="2650">
                        <c:v>22.006</c:v>
                      </c:pt>
                      <c:pt idx="2651">
                        <c:v>22.016000000000005</c:v>
                      </c:pt>
                      <c:pt idx="2652">
                        <c:v>22.026000000000025</c:v>
                      </c:pt>
                      <c:pt idx="2653">
                        <c:v>22.035999999999987</c:v>
                      </c:pt>
                      <c:pt idx="2654">
                        <c:v>22.046000000000006</c:v>
                      </c:pt>
                      <c:pt idx="2655">
                        <c:v>22.055999999999997</c:v>
                      </c:pt>
                      <c:pt idx="2656">
                        <c:v>22.065999999999988</c:v>
                      </c:pt>
                      <c:pt idx="2657">
                        <c:v>22.076000000000008</c:v>
                      </c:pt>
                      <c:pt idx="2658">
                        <c:v>22.086000000000013</c:v>
                      </c:pt>
                      <c:pt idx="2659">
                        <c:v>22.096000000000018</c:v>
                      </c:pt>
                      <c:pt idx="2660">
                        <c:v>22.10599999999998</c:v>
                      </c:pt>
                      <c:pt idx="2661">
                        <c:v>22.116</c:v>
                      </c:pt>
                      <c:pt idx="2662">
                        <c:v>22.125999999999991</c:v>
                      </c:pt>
                      <c:pt idx="2663">
                        <c:v>22.135999999999996</c:v>
                      </c:pt>
                      <c:pt idx="2664">
                        <c:v>22.146000000000029</c:v>
                      </c:pt>
                      <c:pt idx="2665">
                        <c:v>22.156000000000006</c:v>
                      </c:pt>
                      <c:pt idx="2666">
                        <c:v>22.166000000000011</c:v>
                      </c:pt>
                      <c:pt idx="2667">
                        <c:v>22.176000000000002</c:v>
                      </c:pt>
                      <c:pt idx="2668">
                        <c:v>22.185999999999964</c:v>
                      </c:pt>
                      <c:pt idx="2669">
                        <c:v>22.195999999999984</c:v>
                      </c:pt>
                      <c:pt idx="2670">
                        <c:v>22.206000000000003</c:v>
                      </c:pt>
                      <c:pt idx="2671">
                        <c:v>22.215999999999994</c:v>
                      </c:pt>
                      <c:pt idx="2672">
                        <c:v>22.225999999999985</c:v>
                      </c:pt>
                      <c:pt idx="2673">
                        <c:v>22.236000000000018</c:v>
                      </c:pt>
                      <c:pt idx="2674">
                        <c:v>22.246000000000009</c:v>
                      </c:pt>
                      <c:pt idx="2675">
                        <c:v>22.256</c:v>
                      </c:pt>
                      <c:pt idx="2676">
                        <c:v>22.266000000000005</c:v>
                      </c:pt>
                      <c:pt idx="2677">
                        <c:v>22.276000000000025</c:v>
                      </c:pt>
                      <c:pt idx="2678">
                        <c:v>22.285999999999987</c:v>
                      </c:pt>
                      <c:pt idx="2679">
                        <c:v>22.296000000000006</c:v>
                      </c:pt>
                      <c:pt idx="2680">
                        <c:v>22.305999999999997</c:v>
                      </c:pt>
                      <c:pt idx="2681">
                        <c:v>22.315999999999988</c:v>
                      </c:pt>
                      <c:pt idx="2682">
                        <c:v>22.326000000000008</c:v>
                      </c:pt>
                      <c:pt idx="2683">
                        <c:v>22.336000000000013</c:v>
                      </c:pt>
                      <c:pt idx="2684">
                        <c:v>22.346000000000018</c:v>
                      </c:pt>
                      <c:pt idx="2685">
                        <c:v>22.35599999999998</c:v>
                      </c:pt>
                      <c:pt idx="2686">
                        <c:v>22.366</c:v>
                      </c:pt>
                      <c:pt idx="2687">
                        <c:v>22.375999999999991</c:v>
                      </c:pt>
                      <c:pt idx="2688">
                        <c:v>22.385999999999996</c:v>
                      </c:pt>
                      <c:pt idx="2689">
                        <c:v>22.396000000000029</c:v>
                      </c:pt>
                      <c:pt idx="2690">
                        <c:v>22.406000000000006</c:v>
                      </c:pt>
                      <c:pt idx="2691">
                        <c:v>22.416000000000011</c:v>
                      </c:pt>
                      <c:pt idx="2692">
                        <c:v>22.426000000000002</c:v>
                      </c:pt>
                      <c:pt idx="2693">
                        <c:v>22.435999999999964</c:v>
                      </c:pt>
                      <c:pt idx="2694">
                        <c:v>22.445999999999984</c:v>
                      </c:pt>
                      <c:pt idx="2695">
                        <c:v>22.456000000000003</c:v>
                      </c:pt>
                      <c:pt idx="2696">
                        <c:v>22.465999999999994</c:v>
                      </c:pt>
                      <c:pt idx="2697">
                        <c:v>22.475999999999985</c:v>
                      </c:pt>
                      <c:pt idx="2698">
                        <c:v>22.486000000000018</c:v>
                      </c:pt>
                      <c:pt idx="2699">
                        <c:v>22.496000000000009</c:v>
                      </c:pt>
                      <c:pt idx="2700">
                        <c:v>22.506</c:v>
                      </c:pt>
                      <c:pt idx="2701">
                        <c:v>22.516000000000005</c:v>
                      </c:pt>
                      <c:pt idx="2702">
                        <c:v>22.526000000000025</c:v>
                      </c:pt>
                      <c:pt idx="2703">
                        <c:v>22.535999999999987</c:v>
                      </c:pt>
                      <c:pt idx="2704">
                        <c:v>22.546000000000006</c:v>
                      </c:pt>
                      <c:pt idx="2705">
                        <c:v>22.555999999999997</c:v>
                      </c:pt>
                      <c:pt idx="2706">
                        <c:v>22.565999999999974</c:v>
                      </c:pt>
                      <c:pt idx="2707">
                        <c:v>22.575999999999993</c:v>
                      </c:pt>
                      <c:pt idx="2708">
                        <c:v>22.585999999999999</c:v>
                      </c:pt>
                      <c:pt idx="2709">
                        <c:v>22.596000000000018</c:v>
                      </c:pt>
                      <c:pt idx="2710">
                        <c:v>22.605999999999995</c:v>
                      </c:pt>
                      <c:pt idx="2711">
                        <c:v>22.616</c:v>
                      </c:pt>
                      <c:pt idx="2712">
                        <c:v>22.625999999999991</c:v>
                      </c:pt>
                      <c:pt idx="2713">
                        <c:v>22.63600000000001</c:v>
                      </c:pt>
                      <c:pt idx="2714">
                        <c:v>22.646000000000029</c:v>
                      </c:pt>
                      <c:pt idx="2715">
                        <c:v>22.655999999999992</c:v>
                      </c:pt>
                      <c:pt idx="2716">
                        <c:v>22.665999999999997</c:v>
                      </c:pt>
                      <c:pt idx="2717">
                        <c:v>22.676000000000002</c:v>
                      </c:pt>
                      <c:pt idx="2718">
                        <c:v>22.686000000000007</c:v>
                      </c:pt>
                      <c:pt idx="2719">
                        <c:v>22.695999999999984</c:v>
                      </c:pt>
                      <c:pt idx="2720">
                        <c:v>22.706000000000003</c:v>
                      </c:pt>
                      <c:pt idx="2721">
                        <c:v>22.715999999999994</c:v>
                      </c:pt>
                      <c:pt idx="2722">
                        <c:v>22.725999999999985</c:v>
                      </c:pt>
                      <c:pt idx="2723">
                        <c:v>22.73599999999999</c:v>
                      </c:pt>
                      <c:pt idx="2724">
                        <c:v>22.745999999999981</c:v>
                      </c:pt>
                      <c:pt idx="2725">
                        <c:v>22.756</c:v>
                      </c:pt>
                      <c:pt idx="2726">
                        <c:v>22.76600000000002</c:v>
                      </c:pt>
                      <c:pt idx="2727">
                        <c:v>22.776000000000025</c:v>
                      </c:pt>
                      <c:pt idx="2728">
                        <c:v>22.785999999999987</c:v>
                      </c:pt>
                      <c:pt idx="2729">
                        <c:v>22.796000000000006</c:v>
                      </c:pt>
                      <c:pt idx="2730">
                        <c:v>22.805999999999997</c:v>
                      </c:pt>
                      <c:pt idx="2731">
                        <c:v>22.815999999999974</c:v>
                      </c:pt>
                      <c:pt idx="2732">
                        <c:v>22.825999999999993</c:v>
                      </c:pt>
                      <c:pt idx="2733">
                        <c:v>22.835999999999999</c:v>
                      </c:pt>
                      <c:pt idx="2734">
                        <c:v>22.846000000000018</c:v>
                      </c:pt>
                      <c:pt idx="2735">
                        <c:v>22.855999999999995</c:v>
                      </c:pt>
                      <c:pt idx="2736">
                        <c:v>22.866</c:v>
                      </c:pt>
                      <c:pt idx="2737">
                        <c:v>22.875999999999991</c:v>
                      </c:pt>
                      <c:pt idx="2738">
                        <c:v>22.88600000000001</c:v>
                      </c:pt>
                      <c:pt idx="2739">
                        <c:v>22.896000000000029</c:v>
                      </c:pt>
                      <c:pt idx="2740">
                        <c:v>22.905999999999992</c:v>
                      </c:pt>
                      <c:pt idx="2741">
                        <c:v>22.915999999999997</c:v>
                      </c:pt>
                      <c:pt idx="2742">
                        <c:v>22.926000000000002</c:v>
                      </c:pt>
                      <c:pt idx="2743">
                        <c:v>22.936000000000007</c:v>
                      </c:pt>
                      <c:pt idx="2744">
                        <c:v>22.945999999999984</c:v>
                      </c:pt>
                      <c:pt idx="2745">
                        <c:v>22.956000000000003</c:v>
                      </c:pt>
                      <c:pt idx="2746">
                        <c:v>22.965999999999994</c:v>
                      </c:pt>
                      <c:pt idx="2747">
                        <c:v>22.975999999999985</c:v>
                      </c:pt>
                      <c:pt idx="2748">
                        <c:v>22.98599999999999</c:v>
                      </c:pt>
                      <c:pt idx="2749">
                        <c:v>22.995999999999981</c:v>
                      </c:pt>
                      <c:pt idx="2750">
                        <c:v>23.006</c:v>
                      </c:pt>
                      <c:pt idx="2751">
                        <c:v>23.01600000000002</c:v>
                      </c:pt>
                      <c:pt idx="2752">
                        <c:v>23.026000000000025</c:v>
                      </c:pt>
                      <c:pt idx="2753">
                        <c:v>23.035999999999987</c:v>
                      </c:pt>
                      <c:pt idx="2754">
                        <c:v>23.046000000000006</c:v>
                      </c:pt>
                      <c:pt idx="2755">
                        <c:v>23.055999999999997</c:v>
                      </c:pt>
                      <c:pt idx="2756">
                        <c:v>23.065999999999974</c:v>
                      </c:pt>
                      <c:pt idx="2757">
                        <c:v>23.075999999999993</c:v>
                      </c:pt>
                      <c:pt idx="2758">
                        <c:v>23.085999999999999</c:v>
                      </c:pt>
                      <c:pt idx="2759">
                        <c:v>23.096000000000018</c:v>
                      </c:pt>
                      <c:pt idx="2760">
                        <c:v>23.105999999999995</c:v>
                      </c:pt>
                      <c:pt idx="2761">
                        <c:v>23.116</c:v>
                      </c:pt>
                      <c:pt idx="2762">
                        <c:v>23.125999999999991</c:v>
                      </c:pt>
                      <c:pt idx="2763">
                        <c:v>23.13600000000001</c:v>
                      </c:pt>
                      <c:pt idx="2764">
                        <c:v>23.146000000000029</c:v>
                      </c:pt>
                      <c:pt idx="2765">
                        <c:v>23.155999999999992</c:v>
                      </c:pt>
                      <c:pt idx="2766">
                        <c:v>23.165999999999997</c:v>
                      </c:pt>
                      <c:pt idx="2767">
                        <c:v>23.176000000000002</c:v>
                      </c:pt>
                      <c:pt idx="2768">
                        <c:v>23.186000000000007</c:v>
                      </c:pt>
                      <c:pt idx="2769">
                        <c:v>23.195999999999984</c:v>
                      </c:pt>
                      <c:pt idx="2770">
                        <c:v>23.206000000000003</c:v>
                      </c:pt>
                      <c:pt idx="2771">
                        <c:v>23.215999999999994</c:v>
                      </c:pt>
                      <c:pt idx="2772">
                        <c:v>23.225999999999985</c:v>
                      </c:pt>
                      <c:pt idx="2773">
                        <c:v>23.23599999999999</c:v>
                      </c:pt>
                      <c:pt idx="2774">
                        <c:v>23.245999999999981</c:v>
                      </c:pt>
                      <c:pt idx="2775">
                        <c:v>23.256</c:v>
                      </c:pt>
                      <c:pt idx="2776">
                        <c:v>23.26600000000002</c:v>
                      </c:pt>
                      <c:pt idx="2777">
                        <c:v>23.276000000000025</c:v>
                      </c:pt>
                      <c:pt idx="2778">
                        <c:v>23.285999999999987</c:v>
                      </c:pt>
                      <c:pt idx="2779">
                        <c:v>23.296000000000006</c:v>
                      </c:pt>
                      <c:pt idx="2780">
                        <c:v>23.305999999999997</c:v>
                      </c:pt>
                      <c:pt idx="2781">
                        <c:v>23.315999999999974</c:v>
                      </c:pt>
                      <c:pt idx="2782">
                        <c:v>23.325999999999993</c:v>
                      </c:pt>
                      <c:pt idx="2783">
                        <c:v>23.335999999999999</c:v>
                      </c:pt>
                      <c:pt idx="2784">
                        <c:v>23.346000000000018</c:v>
                      </c:pt>
                      <c:pt idx="2785">
                        <c:v>23.355999999999995</c:v>
                      </c:pt>
                      <c:pt idx="2786">
                        <c:v>23.366</c:v>
                      </c:pt>
                      <c:pt idx="2787">
                        <c:v>23.375999999999991</c:v>
                      </c:pt>
                      <c:pt idx="2788">
                        <c:v>23.38600000000001</c:v>
                      </c:pt>
                      <c:pt idx="2789">
                        <c:v>23.396000000000029</c:v>
                      </c:pt>
                      <c:pt idx="2790">
                        <c:v>23.405999999999992</c:v>
                      </c:pt>
                      <c:pt idx="2791">
                        <c:v>23.415999999999997</c:v>
                      </c:pt>
                      <c:pt idx="2792">
                        <c:v>23.426000000000002</c:v>
                      </c:pt>
                      <c:pt idx="2793">
                        <c:v>23.436000000000007</c:v>
                      </c:pt>
                      <c:pt idx="2794">
                        <c:v>23.445999999999984</c:v>
                      </c:pt>
                      <c:pt idx="2795">
                        <c:v>23.456000000000003</c:v>
                      </c:pt>
                      <c:pt idx="2796">
                        <c:v>23.465999999999994</c:v>
                      </c:pt>
                      <c:pt idx="2797">
                        <c:v>23.475999999999985</c:v>
                      </c:pt>
                      <c:pt idx="2798">
                        <c:v>23.48599999999999</c:v>
                      </c:pt>
                      <c:pt idx="2799">
                        <c:v>23.495999999999981</c:v>
                      </c:pt>
                      <c:pt idx="2800">
                        <c:v>23.506</c:v>
                      </c:pt>
                      <c:pt idx="2801">
                        <c:v>23.51600000000002</c:v>
                      </c:pt>
                      <c:pt idx="2802">
                        <c:v>23.526000000000025</c:v>
                      </c:pt>
                      <c:pt idx="2803">
                        <c:v>23.535999999999987</c:v>
                      </c:pt>
                      <c:pt idx="2804">
                        <c:v>23.546000000000006</c:v>
                      </c:pt>
                      <c:pt idx="2805">
                        <c:v>23.555999999999997</c:v>
                      </c:pt>
                      <c:pt idx="2806">
                        <c:v>23.565999999999974</c:v>
                      </c:pt>
                      <c:pt idx="2807">
                        <c:v>23.575999999999993</c:v>
                      </c:pt>
                      <c:pt idx="2808">
                        <c:v>23.585999999999999</c:v>
                      </c:pt>
                      <c:pt idx="2809">
                        <c:v>23.596000000000018</c:v>
                      </c:pt>
                      <c:pt idx="2810">
                        <c:v>23.605999999999995</c:v>
                      </c:pt>
                      <c:pt idx="2811">
                        <c:v>23.616</c:v>
                      </c:pt>
                      <c:pt idx="2812">
                        <c:v>23.625999999999991</c:v>
                      </c:pt>
                      <c:pt idx="2813">
                        <c:v>23.63600000000001</c:v>
                      </c:pt>
                      <c:pt idx="2814">
                        <c:v>23.646000000000029</c:v>
                      </c:pt>
                      <c:pt idx="2815">
                        <c:v>23.655999999999992</c:v>
                      </c:pt>
                      <c:pt idx="2816">
                        <c:v>23.665999999999997</c:v>
                      </c:pt>
                      <c:pt idx="2817">
                        <c:v>23.676000000000002</c:v>
                      </c:pt>
                      <c:pt idx="2818">
                        <c:v>23.686000000000007</c:v>
                      </c:pt>
                      <c:pt idx="2819">
                        <c:v>23.695999999999984</c:v>
                      </c:pt>
                      <c:pt idx="2820">
                        <c:v>23.706000000000003</c:v>
                      </c:pt>
                      <c:pt idx="2821">
                        <c:v>23.715999999999994</c:v>
                      </c:pt>
                      <c:pt idx="2822">
                        <c:v>23.725999999999985</c:v>
                      </c:pt>
                      <c:pt idx="2823">
                        <c:v>23.73599999999999</c:v>
                      </c:pt>
                      <c:pt idx="2824">
                        <c:v>23.745999999999981</c:v>
                      </c:pt>
                      <c:pt idx="2825">
                        <c:v>23.756</c:v>
                      </c:pt>
                      <c:pt idx="2826">
                        <c:v>23.76600000000002</c:v>
                      </c:pt>
                      <c:pt idx="2827">
                        <c:v>23.776000000000025</c:v>
                      </c:pt>
                      <c:pt idx="2828">
                        <c:v>23.785999999999987</c:v>
                      </c:pt>
                      <c:pt idx="2829">
                        <c:v>23.796000000000006</c:v>
                      </c:pt>
                      <c:pt idx="2830">
                        <c:v>23.805999999999997</c:v>
                      </c:pt>
                      <c:pt idx="2831">
                        <c:v>23.815999999999974</c:v>
                      </c:pt>
                      <c:pt idx="2832">
                        <c:v>23.825999999999993</c:v>
                      </c:pt>
                      <c:pt idx="2833">
                        <c:v>23.835999999999999</c:v>
                      </c:pt>
                      <c:pt idx="2834">
                        <c:v>23.846000000000018</c:v>
                      </c:pt>
                      <c:pt idx="2835">
                        <c:v>23.855999999999995</c:v>
                      </c:pt>
                      <c:pt idx="2836">
                        <c:v>23.866</c:v>
                      </c:pt>
                      <c:pt idx="2837">
                        <c:v>23.875999999999991</c:v>
                      </c:pt>
                      <c:pt idx="2838">
                        <c:v>23.88600000000001</c:v>
                      </c:pt>
                      <c:pt idx="2839">
                        <c:v>23.896000000000029</c:v>
                      </c:pt>
                      <c:pt idx="2840">
                        <c:v>23.905999999999992</c:v>
                      </c:pt>
                      <c:pt idx="2841">
                        <c:v>23.915999999999997</c:v>
                      </c:pt>
                      <c:pt idx="2842">
                        <c:v>23.926000000000002</c:v>
                      </c:pt>
                      <c:pt idx="2843">
                        <c:v>23.936000000000007</c:v>
                      </c:pt>
                      <c:pt idx="2844">
                        <c:v>23.945999999999984</c:v>
                      </c:pt>
                      <c:pt idx="2845">
                        <c:v>23.956000000000003</c:v>
                      </c:pt>
                      <c:pt idx="2846">
                        <c:v>23.965999999999994</c:v>
                      </c:pt>
                      <c:pt idx="2847">
                        <c:v>23.975999999999985</c:v>
                      </c:pt>
                      <c:pt idx="2848">
                        <c:v>23.98599999999999</c:v>
                      </c:pt>
                      <c:pt idx="2849">
                        <c:v>23.995999999999981</c:v>
                      </c:pt>
                      <c:pt idx="2850">
                        <c:v>24.006</c:v>
                      </c:pt>
                      <c:pt idx="2851">
                        <c:v>24.01600000000002</c:v>
                      </c:pt>
                      <c:pt idx="2852">
                        <c:v>24.026000000000025</c:v>
                      </c:pt>
                      <c:pt idx="2853">
                        <c:v>24.035999999999987</c:v>
                      </c:pt>
                      <c:pt idx="2854">
                        <c:v>24.046000000000006</c:v>
                      </c:pt>
                      <c:pt idx="2855">
                        <c:v>24.055999999999997</c:v>
                      </c:pt>
                      <c:pt idx="2856">
                        <c:v>24.065999999999974</c:v>
                      </c:pt>
                      <c:pt idx="2857">
                        <c:v>24.075999999999993</c:v>
                      </c:pt>
                      <c:pt idx="2858">
                        <c:v>24.085999999999999</c:v>
                      </c:pt>
                      <c:pt idx="2859">
                        <c:v>24.096000000000018</c:v>
                      </c:pt>
                      <c:pt idx="2860">
                        <c:v>24.105999999999995</c:v>
                      </c:pt>
                      <c:pt idx="2861">
                        <c:v>24.116</c:v>
                      </c:pt>
                      <c:pt idx="2862">
                        <c:v>24.125999999999991</c:v>
                      </c:pt>
                      <c:pt idx="2863">
                        <c:v>24.13600000000001</c:v>
                      </c:pt>
                      <c:pt idx="2864">
                        <c:v>24.146000000000029</c:v>
                      </c:pt>
                      <c:pt idx="2865">
                        <c:v>24.155999999999992</c:v>
                      </c:pt>
                      <c:pt idx="2866">
                        <c:v>24.165999999999997</c:v>
                      </c:pt>
                      <c:pt idx="2867">
                        <c:v>24.176000000000002</c:v>
                      </c:pt>
                      <c:pt idx="2868">
                        <c:v>24.186000000000007</c:v>
                      </c:pt>
                      <c:pt idx="2869">
                        <c:v>24.195999999999984</c:v>
                      </c:pt>
                      <c:pt idx="2870">
                        <c:v>24.206000000000003</c:v>
                      </c:pt>
                      <c:pt idx="2871">
                        <c:v>24.215999999999994</c:v>
                      </c:pt>
                      <c:pt idx="2872">
                        <c:v>24.225999999999985</c:v>
                      </c:pt>
                      <c:pt idx="2873">
                        <c:v>24.236000000000018</c:v>
                      </c:pt>
                      <c:pt idx="2874">
                        <c:v>24.245999999999981</c:v>
                      </c:pt>
                      <c:pt idx="2875">
                        <c:v>24.256</c:v>
                      </c:pt>
                      <c:pt idx="2876">
                        <c:v>24.26600000000002</c:v>
                      </c:pt>
                      <c:pt idx="2877">
                        <c:v>24.276000000000025</c:v>
                      </c:pt>
                      <c:pt idx="2878">
                        <c:v>24.285999999999987</c:v>
                      </c:pt>
                      <c:pt idx="2879">
                        <c:v>24.296000000000006</c:v>
                      </c:pt>
                      <c:pt idx="2880">
                        <c:v>24.305999999999997</c:v>
                      </c:pt>
                      <c:pt idx="2881">
                        <c:v>24.315999999999988</c:v>
                      </c:pt>
                      <c:pt idx="2882">
                        <c:v>24.325999999999993</c:v>
                      </c:pt>
                      <c:pt idx="2883">
                        <c:v>24.335999999999999</c:v>
                      </c:pt>
                      <c:pt idx="2884">
                        <c:v>24.346000000000018</c:v>
                      </c:pt>
                      <c:pt idx="2885">
                        <c:v>24.355999999999995</c:v>
                      </c:pt>
                      <c:pt idx="2886">
                        <c:v>24.366</c:v>
                      </c:pt>
                      <c:pt idx="2887">
                        <c:v>24.375999999999991</c:v>
                      </c:pt>
                      <c:pt idx="2888">
                        <c:v>24.385999999999996</c:v>
                      </c:pt>
                      <c:pt idx="2889">
                        <c:v>24.396000000000029</c:v>
                      </c:pt>
                      <c:pt idx="2890">
                        <c:v>24.406000000000006</c:v>
                      </c:pt>
                      <c:pt idx="2891">
                        <c:v>24.415999999999997</c:v>
                      </c:pt>
                      <c:pt idx="2892">
                        <c:v>24.426000000000002</c:v>
                      </c:pt>
                      <c:pt idx="2893">
                        <c:v>24.436000000000007</c:v>
                      </c:pt>
                      <c:pt idx="2894">
                        <c:v>24.445999999999984</c:v>
                      </c:pt>
                      <c:pt idx="2895">
                        <c:v>24.455999999999989</c:v>
                      </c:pt>
                      <c:pt idx="2896">
                        <c:v>24.465999999999994</c:v>
                      </c:pt>
                      <c:pt idx="2897">
                        <c:v>24.475999999999985</c:v>
                      </c:pt>
                      <c:pt idx="2898">
                        <c:v>24.486000000000018</c:v>
                      </c:pt>
                      <c:pt idx="2899">
                        <c:v>24.495999999999981</c:v>
                      </c:pt>
                      <c:pt idx="2900">
                        <c:v>24.506</c:v>
                      </c:pt>
                      <c:pt idx="2901">
                        <c:v>24.51600000000002</c:v>
                      </c:pt>
                      <c:pt idx="2902">
                        <c:v>24.526000000000025</c:v>
                      </c:pt>
                      <c:pt idx="2903">
                        <c:v>24.535999999999987</c:v>
                      </c:pt>
                      <c:pt idx="2904">
                        <c:v>24.546000000000006</c:v>
                      </c:pt>
                      <c:pt idx="2905">
                        <c:v>24.555999999999997</c:v>
                      </c:pt>
                      <c:pt idx="2906">
                        <c:v>24.565999999999988</c:v>
                      </c:pt>
                      <c:pt idx="2907">
                        <c:v>24.575999999999993</c:v>
                      </c:pt>
                      <c:pt idx="2908">
                        <c:v>24.585999999999999</c:v>
                      </c:pt>
                      <c:pt idx="2909">
                        <c:v>24.596000000000018</c:v>
                      </c:pt>
                      <c:pt idx="2910">
                        <c:v>24.605999999999995</c:v>
                      </c:pt>
                      <c:pt idx="2911">
                        <c:v>24.616</c:v>
                      </c:pt>
                      <c:pt idx="2912">
                        <c:v>24.625999999999991</c:v>
                      </c:pt>
                      <c:pt idx="2913">
                        <c:v>24.635999999999996</c:v>
                      </c:pt>
                      <c:pt idx="2914">
                        <c:v>24.646000000000029</c:v>
                      </c:pt>
                      <c:pt idx="2915">
                        <c:v>24.656000000000006</c:v>
                      </c:pt>
                      <c:pt idx="2916">
                        <c:v>24.665999999999997</c:v>
                      </c:pt>
                      <c:pt idx="2917">
                        <c:v>24.676000000000002</c:v>
                      </c:pt>
                      <c:pt idx="2918">
                        <c:v>24.686000000000007</c:v>
                      </c:pt>
                      <c:pt idx="2919">
                        <c:v>24.695999999999984</c:v>
                      </c:pt>
                      <c:pt idx="2920">
                        <c:v>24.705999999999989</c:v>
                      </c:pt>
                      <c:pt idx="2921">
                        <c:v>24.715999999999994</c:v>
                      </c:pt>
                      <c:pt idx="2922">
                        <c:v>24.725999999999985</c:v>
                      </c:pt>
                      <c:pt idx="2923">
                        <c:v>24.736000000000018</c:v>
                      </c:pt>
                      <c:pt idx="2924">
                        <c:v>24.745999999999981</c:v>
                      </c:pt>
                      <c:pt idx="2925">
                        <c:v>24.756</c:v>
                      </c:pt>
                      <c:pt idx="2926">
                        <c:v>24.76600000000002</c:v>
                      </c:pt>
                      <c:pt idx="2927">
                        <c:v>24.776000000000025</c:v>
                      </c:pt>
                      <c:pt idx="2928">
                        <c:v>24.785999999999987</c:v>
                      </c:pt>
                      <c:pt idx="2929">
                        <c:v>24.796000000000006</c:v>
                      </c:pt>
                      <c:pt idx="2930">
                        <c:v>24.805999999999997</c:v>
                      </c:pt>
                      <c:pt idx="2931">
                        <c:v>24.815999999999988</c:v>
                      </c:pt>
                      <c:pt idx="2932">
                        <c:v>24.825999999999993</c:v>
                      </c:pt>
                      <c:pt idx="2933">
                        <c:v>24.835999999999999</c:v>
                      </c:pt>
                      <c:pt idx="2934">
                        <c:v>24.846000000000018</c:v>
                      </c:pt>
                      <c:pt idx="2935">
                        <c:v>24.855999999999995</c:v>
                      </c:pt>
                      <c:pt idx="2936">
                        <c:v>24.866</c:v>
                      </c:pt>
                      <c:pt idx="2937">
                        <c:v>24.875999999999991</c:v>
                      </c:pt>
                      <c:pt idx="2938">
                        <c:v>24.885999999999996</c:v>
                      </c:pt>
                      <c:pt idx="2939">
                        <c:v>24.896000000000029</c:v>
                      </c:pt>
                      <c:pt idx="2940">
                        <c:v>24.906000000000006</c:v>
                      </c:pt>
                      <c:pt idx="2941">
                        <c:v>24.915999999999997</c:v>
                      </c:pt>
                      <c:pt idx="2942">
                        <c:v>24.926000000000002</c:v>
                      </c:pt>
                      <c:pt idx="2943">
                        <c:v>24.936000000000007</c:v>
                      </c:pt>
                      <c:pt idx="2944">
                        <c:v>24.945999999999984</c:v>
                      </c:pt>
                      <c:pt idx="2945">
                        <c:v>24.955999999999989</c:v>
                      </c:pt>
                      <c:pt idx="2946">
                        <c:v>24.965999999999994</c:v>
                      </c:pt>
                      <c:pt idx="2947">
                        <c:v>24.975999999999985</c:v>
                      </c:pt>
                      <c:pt idx="2948">
                        <c:v>24.986000000000018</c:v>
                      </c:pt>
                      <c:pt idx="2949">
                        <c:v>24.995999999999981</c:v>
                      </c:pt>
                      <c:pt idx="2950">
                        <c:v>25.006</c:v>
                      </c:pt>
                      <c:pt idx="2951">
                        <c:v>25.01600000000002</c:v>
                      </c:pt>
                      <c:pt idx="2952">
                        <c:v>25.026000000000025</c:v>
                      </c:pt>
                      <c:pt idx="2953">
                        <c:v>25.035999999999987</c:v>
                      </c:pt>
                      <c:pt idx="2954">
                        <c:v>25.046000000000006</c:v>
                      </c:pt>
                      <c:pt idx="2955">
                        <c:v>25.055999999999997</c:v>
                      </c:pt>
                      <c:pt idx="2956">
                        <c:v>25.065999999999988</c:v>
                      </c:pt>
                      <c:pt idx="2957">
                        <c:v>25.075999999999993</c:v>
                      </c:pt>
                      <c:pt idx="2958">
                        <c:v>25.085999999999999</c:v>
                      </c:pt>
                      <c:pt idx="2959">
                        <c:v>25.096000000000018</c:v>
                      </c:pt>
                      <c:pt idx="2960">
                        <c:v>25.105999999999995</c:v>
                      </c:pt>
                      <c:pt idx="2961">
                        <c:v>25.116</c:v>
                      </c:pt>
                      <c:pt idx="2962">
                        <c:v>25.125999999999991</c:v>
                      </c:pt>
                      <c:pt idx="2963">
                        <c:v>25.135999999999996</c:v>
                      </c:pt>
                      <c:pt idx="2964">
                        <c:v>25.146000000000029</c:v>
                      </c:pt>
                      <c:pt idx="2965">
                        <c:v>25.156000000000006</c:v>
                      </c:pt>
                      <c:pt idx="2966">
                        <c:v>25.165999999999997</c:v>
                      </c:pt>
                      <c:pt idx="2967">
                        <c:v>25.176000000000002</c:v>
                      </c:pt>
                      <c:pt idx="2968">
                        <c:v>25.186000000000007</c:v>
                      </c:pt>
                      <c:pt idx="2969">
                        <c:v>25.195999999999984</c:v>
                      </c:pt>
                      <c:pt idx="2970">
                        <c:v>25.205999999999989</c:v>
                      </c:pt>
                      <c:pt idx="2971">
                        <c:v>25.215999999999994</c:v>
                      </c:pt>
                      <c:pt idx="2972">
                        <c:v>25.225999999999985</c:v>
                      </c:pt>
                      <c:pt idx="2973">
                        <c:v>25.236000000000018</c:v>
                      </c:pt>
                      <c:pt idx="2974">
                        <c:v>25.245999999999981</c:v>
                      </c:pt>
                      <c:pt idx="2975">
                        <c:v>25.256</c:v>
                      </c:pt>
                      <c:pt idx="2976">
                        <c:v>25.26600000000002</c:v>
                      </c:pt>
                      <c:pt idx="2977">
                        <c:v>25.276000000000025</c:v>
                      </c:pt>
                      <c:pt idx="2978">
                        <c:v>25.285999999999987</c:v>
                      </c:pt>
                      <c:pt idx="2979">
                        <c:v>25.296000000000006</c:v>
                      </c:pt>
                      <c:pt idx="2980">
                        <c:v>25.305999999999997</c:v>
                      </c:pt>
                      <c:pt idx="2981">
                        <c:v>25.315999999999988</c:v>
                      </c:pt>
                      <c:pt idx="2982">
                        <c:v>25.325999999999993</c:v>
                      </c:pt>
                      <c:pt idx="2983">
                        <c:v>25.335999999999999</c:v>
                      </c:pt>
                      <c:pt idx="2984">
                        <c:v>25.346000000000018</c:v>
                      </c:pt>
                      <c:pt idx="2985">
                        <c:v>25.355999999999995</c:v>
                      </c:pt>
                      <c:pt idx="2986">
                        <c:v>25.366</c:v>
                      </c:pt>
                      <c:pt idx="2987">
                        <c:v>25.375999999999991</c:v>
                      </c:pt>
                      <c:pt idx="2988">
                        <c:v>25.385999999999996</c:v>
                      </c:pt>
                      <c:pt idx="2989">
                        <c:v>25.396000000000029</c:v>
                      </c:pt>
                      <c:pt idx="2990">
                        <c:v>25.406000000000006</c:v>
                      </c:pt>
                      <c:pt idx="2991">
                        <c:v>25.415999999999997</c:v>
                      </c:pt>
                      <c:pt idx="2992">
                        <c:v>25.426000000000002</c:v>
                      </c:pt>
                      <c:pt idx="2993">
                        <c:v>25.436000000000007</c:v>
                      </c:pt>
                      <c:pt idx="2994">
                        <c:v>25.445999999999984</c:v>
                      </c:pt>
                      <c:pt idx="2995">
                        <c:v>25.455999999999989</c:v>
                      </c:pt>
                      <c:pt idx="2996">
                        <c:v>25.465999999999994</c:v>
                      </c:pt>
                      <c:pt idx="2997">
                        <c:v>25.475999999999985</c:v>
                      </c:pt>
                      <c:pt idx="2998">
                        <c:v>25.486000000000018</c:v>
                      </c:pt>
                      <c:pt idx="2999">
                        <c:v>25.495999999999981</c:v>
                      </c:pt>
                      <c:pt idx="3000">
                        <c:v>25.506</c:v>
                      </c:pt>
                      <c:pt idx="3001">
                        <c:v>25.51600000000002</c:v>
                      </c:pt>
                      <c:pt idx="3002">
                        <c:v>25.526000000000025</c:v>
                      </c:pt>
                      <c:pt idx="3003">
                        <c:v>25.535999999999987</c:v>
                      </c:pt>
                      <c:pt idx="3004">
                        <c:v>25.546000000000006</c:v>
                      </c:pt>
                      <c:pt idx="3005">
                        <c:v>25.555999999999997</c:v>
                      </c:pt>
                      <c:pt idx="3006">
                        <c:v>25.565999999999988</c:v>
                      </c:pt>
                      <c:pt idx="3007">
                        <c:v>25.575999999999993</c:v>
                      </c:pt>
                      <c:pt idx="3008">
                        <c:v>25.585999999999999</c:v>
                      </c:pt>
                      <c:pt idx="3009">
                        <c:v>25.596000000000018</c:v>
                      </c:pt>
                      <c:pt idx="3010">
                        <c:v>25.605999999999995</c:v>
                      </c:pt>
                      <c:pt idx="3011">
                        <c:v>25.616</c:v>
                      </c:pt>
                      <c:pt idx="3012">
                        <c:v>25.625999999999991</c:v>
                      </c:pt>
                      <c:pt idx="3013">
                        <c:v>25.635999999999996</c:v>
                      </c:pt>
                      <c:pt idx="3014">
                        <c:v>25.646000000000029</c:v>
                      </c:pt>
                      <c:pt idx="3015">
                        <c:v>25.656000000000006</c:v>
                      </c:pt>
                      <c:pt idx="3016">
                        <c:v>25.665999999999997</c:v>
                      </c:pt>
                      <c:pt idx="3017">
                        <c:v>25.676000000000002</c:v>
                      </c:pt>
                      <c:pt idx="3018">
                        <c:v>25.686000000000007</c:v>
                      </c:pt>
                      <c:pt idx="3019">
                        <c:v>25.695999999999984</c:v>
                      </c:pt>
                      <c:pt idx="3020">
                        <c:v>25.705999999999989</c:v>
                      </c:pt>
                      <c:pt idx="3021">
                        <c:v>25.715999999999994</c:v>
                      </c:pt>
                      <c:pt idx="3022">
                        <c:v>25.725999999999985</c:v>
                      </c:pt>
                      <c:pt idx="3023">
                        <c:v>25.736000000000018</c:v>
                      </c:pt>
                      <c:pt idx="3024">
                        <c:v>25.745999999999981</c:v>
                      </c:pt>
                      <c:pt idx="3025">
                        <c:v>25.756</c:v>
                      </c:pt>
                      <c:pt idx="3026">
                        <c:v>25.76600000000002</c:v>
                      </c:pt>
                      <c:pt idx="3027">
                        <c:v>25.776000000000025</c:v>
                      </c:pt>
                      <c:pt idx="3028">
                        <c:v>25.785999999999987</c:v>
                      </c:pt>
                      <c:pt idx="3029">
                        <c:v>25.796000000000006</c:v>
                      </c:pt>
                      <c:pt idx="3030">
                        <c:v>25.805999999999997</c:v>
                      </c:pt>
                      <c:pt idx="3031">
                        <c:v>25.815999999999988</c:v>
                      </c:pt>
                      <c:pt idx="3032">
                        <c:v>25.825999999999993</c:v>
                      </c:pt>
                      <c:pt idx="3033">
                        <c:v>25.835999999999999</c:v>
                      </c:pt>
                      <c:pt idx="3034">
                        <c:v>25.846000000000018</c:v>
                      </c:pt>
                      <c:pt idx="3035">
                        <c:v>25.855999999999995</c:v>
                      </c:pt>
                      <c:pt idx="3036">
                        <c:v>25.866</c:v>
                      </c:pt>
                      <c:pt idx="3037">
                        <c:v>25.875999999999991</c:v>
                      </c:pt>
                      <c:pt idx="3038">
                        <c:v>25.885999999999996</c:v>
                      </c:pt>
                      <c:pt idx="3039">
                        <c:v>25.896000000000029</c:v>
                      </c:pt>
                      <c:pt idx="3040">
                        <c:v>25.906000000000006</c:v>
                      </c:pt>
                      <c:pt idx="3041">
                        <c:v>25.915999999999997</c:v>
                      </c:pt>
                      <c:pt idx="3042">
                        <c:v>25.926000000000002</c:v>
                      </c:pt>
                      <c:pt idx="3043">
                        <c:v>25.936000000000007</c:v>
                      </c:pt>
                      <c:pt idx="3044">
                        <c:v>25.945999999999984</c:v>
                      </c:pt>
                      <c:pt idx="3045">
                        <c:v>25.955999999999989</c:v>
                      </c:pt>
                      <c:pt idx="3046">
                        <c:v>25.965999999999994</c:v>
                      </c:pt>
                      <c:pt idx="3047">
                        <c:v>25.975999999999985</c:v>
                      </c:pt>
                      <c:pt idx="3048">
                        <c:v>25.986000000000018</c:v>
                      </c:pt>
                      <c:pt idx="3049">
                        <c:v>25.995999999999981</c:v>
                      </c:pt>
                      <c:pt idx="3050">
                        <c:v>26.005999999999986</c:v>
                      </c:pt>
                      <c:pt idx="3051">
                        <c:v>26.01600000000002</c:v>
                      </c:pt>
                      <c:pt idx="3052">
                        <c:v>26.026000000000025</c:v>
                      </c:pt>
                      <c:pt idx="3053">
                        <c:v>26.035999999999987</c:v>
                      </c:pt>
                      <c:pt idx="3054">
                        <c:v>26.046000000000006</c:v>
                      </c:pt>
                      <c:pt idx="3055">
                        <c:v>26.055999999999997</c:v>
                      </c:pt>
                      <c:pt idx="3056">
                        <c:v>26.066000000000017</c:v>
                      </c:pt>
                      <c:pt idx="3057">
                        <c:v>26.076000000000008</c:v>
                      </c:pt>
                      <c:pt idx="3058">
                        <c:v>26.085999999999999</c:v>
                      </c:pt>
                      <c:pt idx="3059">
                        <c:v>26.096000000000018</c:v>
                      </c:pt>
                      <c:pt idx="3060">
                        <c:v>26.105999999999995</c:v>
                      </c:pt>
                      <c:pt idx="3061">
                        <c:v>26.116</c:v>
                      </c:pt>
                      <c:pt idx="3062">
                        <c:v>26.125999999999991</c:v>
                      </c:pt>
                      <c:pt idx="3063">
                        <c:v>26.135999999999996</c:v>
                      </c:pt>
                      <c:pt idx="3064">
                        <c:v>26.146000000000029</c:v>
                      </c:pt>
                      <c:pt idx="3065">
                        <c:v>26.156000000000006</c:v>
                      </c:pt>
                      <c:pt idx="3066">
                        <c:v>26.165999999999997</c:v>
                      </c:pt>
                      <c:pt idx="3067">
                        <c:v>26.176000000000002</c:v>
                      </c:pt>
                      <c:pt idx="3068">
                        <c:v>26.186000000000007</c:v>
                      </c:pt>
                      <c:pt idx="3069">
                        <c:v>26.195999999999984</c:v>
                      </c:pt>
                      <c:pt idx="3070">
                        <c:v>26.206000000000003</c:v>
                      </c:pt>
                      <c:pt idx="3071">
                        <c:v>26.215999999999994</c:v>
                      </c:pt>
                      <c:pt idx="3072">
                        <c:v>26.225999999999985</c:v>
                      </c:pt>
                      <c:pt idx="3073">
                        <c:v>26.236000000000018</c:v>
                      </c:pt>
                      <c:pt idx="3074">
                        <c:v>26.245999999999981</c:v>
                      </c:pt>
                      <c:pt idx="3075">
                        <c:v>26.255999999999986</c:v>
                      </c:pt>
                      <c:pt idx="3076">
                        <c:v>26.26600000000002</c:v>
                      </c:pt>
                      <c:pt idx="3077">
                        <c:v>26.276000000000025</c:v>
                      </c:pt>
                      <c:pt idx="3078">
                        <c:v>26.285999999999987</c:v>
                      </c:pt>
                      <c:pt idx="3079">
                        <c:v>26.296000000000006</c:v>
                      </c:pt>
                      <c:pt idx="3080">
                        <c:v>26.305999999999997</c:v>
                      </c:pt>
                      <c:pt idx="3081">
                        <c:v>26.316000000000017</c:v>
                      </c:pt>
                      <c:pt idx="3082">
                        <c:v>26.326000000000008</c:v>
                      </c:pt>
                      <c:pt idx="3083">
                        <c:v>26.335999999999999</c:v>
                      </c:pt>
                      <c:pt idx="3084">
                        <c:v>26.346000000000018</c:v>
                      </c:pt>
                      <c:pt idx="3085">
                        <c:v>26.355999999999995</c:v>
                      </c:pt>
                      <c:pt idx="3086">
                        <c:v>26.366</c:v>
                      </c:pt>
                      <c:pt idx="3087">
                        <c:v>26.375999999999991</c:v>
                      </c:pt>
                      <c:pt idx="3088">
                        <c:v>26.385999999999996</c:v>
                      </c:pt>
                      <c:pt idx="3089">
                        <c:v>26.396000000000029</c:v>
                      </c:pt>
                      <c:pt idx="3090">
                        <c:v>26.406000000000006</c:v>
                      </c:pt>
                      <c:pt idx="3091">
                        <c:v>26.415999999999997</c:v>
                      </c:pt>
                      <c:pt idx="3092">
                        <c:v>26.426000000000002</c:v>
                      </c:pt>
                      <c:pt idx="3093">
                        <c:v>26.436000000000007</c:v>
                      </c:pt>
                      <c:pt idx="3094">
                        <c:v>26.445999999999984</c:v>
                      </c:pt>
                      <c:pt idx="3095">
                        <c:v>26.456000000000003</c:v>
                      </c:pt>
                      <c:pt idx="3096">
                        <c:v>26.465999999999994</c:v>
                      </c:pt>
                      <c:pt idx="3097">
                        <c:v>26.475999999999985</c:v>
                      </c:pt>
                      <c:pt idx="3098">
                        <c:v>26.486000000000018</c:v>
                      </c:pt>
                      <c:pt idx="3099">
                        <c:v>26.495999999999981</c:v>
                      </c:pt>
                      <c:pt idx="3100">
                        <c:v>26.505999999999986</c:v>
                      </c:pt>
                      <c:pt idx="3101">
                        <c:v>26.51600000000002</c:v>
                      </c:pt>
                      <c:pt idx="3102">
                        <c:v>26.526000000000025</c:v>
                      </c:pt>
                      <c:pt idx="3103">
                        <c:v>26.535999999999987</c:v>
                      </c:pt>
                      <c:pt idx="3104">
                        <c:v>26.546000000000006</c:v>
                      </c:pt>
                      <c:pt idx="3105">
                        <c:v>26.555999999999997</c:v>
                      </c:pt>
                      <c:pt idx="3106">
                        <c:v>26.566000000000017</c:v>
                      </c:pt>
                      <c:pt idx="3107">
                        <c:v>26.576000000000008</c:v>
                      </c:pt>
                      <c:pt idx="3108">
                        <c:v>26.585999999999999</c:v>
                      </c:pt>
                      <c:pt idx="3109">
                        <c:v>26.596000000000018</c:v>
                      </c:pt>
                      <c:pt idx="3110">
                        <c:v>26.605999999999995</c:v>
                      </c:pt>
                      <c:pt idx="3111">
                        <c:v>26.616</c:v>
                      </c:pt>
                      <c:pt idx="3112">
                        <c:v>26.625999999999991</c:v>
                      </c:pt>
                      <c:pt idx="3113">
                        <c:v>26.635999999999996</c:v>
                      </c:pt>
                      <c:pt idx="3114">
                        <c:v>26.646000000000029</c:v>
                      </c:pt>
                      <c:pt idx="3115">
                        <c:v>26.656000000000006</c:v>
                      </c:pt>
                      <c:pt idx="3116">
                        <c:v>26.665999999999997</c:v>
                      </c:pt>
                      <c:pt idx="3117">
                        <c:v>26.676000000000002</c:v>
                      </c:pt>
                      <c:pt idx="3118">
                        <c:v>26.686000000000007</c:v>
                      </c:pt>
                      <c:pt idx="3119">
                        <c:v>26.695999999999984</c:v>
                      </c:pt>
                      <c:pt idx="3120">
                        <c:v>26.706000000000003</c:v>
                      </c:pt>
                      <c:pt idx="3121">
                        <c:v>26.715999999999994</c:v>
                      </c:pt>
                      <c:pt idx="3122">
                        <c:v>26.725999999999985</c:v>
                      </c:pt>
                      <c:pt idx="3123">
                        <c:v>26.736000000000018</c:v>
                      </c:pt>
                      <c:pt idx="3124">
                        <c:v>26.745999999999981</c:v>
                      </c:pt>
                      <c:pt idx="3125">
                        <c:v>26.755999999999986</c:v>
                      </c:pt>
                      <c:pt idx="3126">
                        <c:v>26.76600000000002</c:v>
                      </c:pt>
                      <c:pt idx="3127">
                        <c:v>26.776000000000025</c:v>
                      </c:pt>
                      <c:pt idx="3128">
                        <c:v>26.785999999999987</c:v>
                      </c:pt>
                      <c:pt idx="3129">
                        <c:v>26.796000000000006</c:v>
                      </c:pt>
                      <c:pt idx="3130">
                        <c:v>26.805999999999997</c:v>
                      </c:pt>
                      <c:pt idx="3131">
                        <c:v>26.816000000000017</c:v>
                      </c:pt>
                      <c:pt idx="3132">
                        <c:v>26.826000000000008</c:v>
                      </c:pt>
                      <c:pt idx="3133">
                        <c:v>26.835999999999999</c:v>
                      </c:pt>
                      <c:pt idx="3134">
                        <c:v>26.846000000000018</c:v>
                      </c:pt>
                      <c:pt idx="3135">
                        <c:v>26.855999999999995</c:v>
                      </c:pt>
                      <c:pt idx="3136">
                        <c:v>26.866</c:v>
                      </c:pt>
                      <c:pt idx="3137">
                        <c:v>26.875999999999991</c:v>
                      </c:pt>
                      <c:pt idx="3138">
                        <c:v>26.885999999999996</c:v>
                      </c:pt>
                      <c:pt idx="3139">
                        <c:v>26.896000000000029</c:v>
                      </c:pt>
                      <c:pt idx="3140">
                        <c:v>26.906000000000006</c:v>
                      </c:pt>
                      <c:pt idx="3141">
                        <c:v>26.915999999999997</c:v>
                      </c:pt>
                      <c:pt idx="3142">
                        <c:v>26.926000000000002</c:v>
                      </c:pt>
                      <c:pt idx="3143">
                        <c:v>26.936000000000007</c:v>
                      </c:pt>
                      <c:pt idx="3144">
                        <c:v>26.945999999999984</c:v>
                      </c:pt>
                      <c:pt idx="3145">
                        <c:v>26.956000000000003</c:v>
                      </c:pt>
                      <c:pt idx="3146">
                        <c:v>26.965999999999994</c:v>
                      </c:pt>
                      <c:pt idx="3147">
                        <c:v>26.975999999999985</c:v>
                      </c:pt>
                      <c:pt idx="3148">
                        <c:v>26.986000000000018</c:v>
                      </c:pt>
                      <c:pt idx="3149">
                        <c:v>26.995999999999981</c:v>
                      </c:pt>
                      <c:pt idx="3150">
                        <c:v>27.005999999999986</c:v>
                      </c:pt>
                      <c:pt idx="3151">
                        <c:v>27.01600000000002</c:v>
                      </c:pt>
                      <c:pt idx="3152">
                        <c:v>27.026000000000025</c:v>
                      </c:pt>
                      <c:pt idx="3153">
                        <c:v>27.035999999999987</c:v>
                      </c:pt>
                      <c:pt idx="3154">
                        <c:v>27.046000000000006</c:v>
                      </c:pt>
                      <c:pt idx="3155">
                        <c:v>27.055999999999997</c:v>
                      </c:pt>
                      <c:pt idx="3156">
                        <c:v>27.066000000000017</c:v>
                      </c:pt>
                      <c:pt idx="3157">
                        <c:v>27.076000000000008</c:v>
                      </c:pt>
                      <c:pt idx="3158">
                        <c:v>27.085999999999999</c:v>
                      </c:pt>
                      <c:pt idx="3159">
                        <c:v>27.096000000000018</c:v>
                      </c:pt>
                      <c:pt idx="3160">
                        <c:v>27.105999999999995</c:v>
                      </c:pt>
                      <c:pt idx="3161">
                        <c:v>27.116</c:v>
                      </c:pt>
                      <c:pt idx="3162">
                        <c:v>27.125999999999991</c:v>
                      </c:pt>
                      <c:pt idx="3163">
                        <c:v>27.135999999999996</c:v>
                      </c:pt>
                      <c:pt idx="3164">
                        <c:v>27.146000000000029</c:v>
                      </c:pt>
                      <c:pt idx="3165">
                        <c:v>27.156000000000006</c:v>
                      </c:pt>
                      <c:pt idx="3166">
                        <c:v>27.165999999999997</c:v>
                      </c:pt>
                      <c:pt idx="3167">
                        <c:v>27.176000000000002</c:v>
                      </c:pt>
                      <c:pt idx="3168">
                        <c:v>27.186000000000007</c:v>
                      </c:pt>
                      <c:pt idx="3169">
                        <c:v>27.195999999999984</c:v>
                      </c:pt>
                      <c:pt idx="3170">
                        <c:v>27.206000000000003</c:v>
                      </c:pt>
                      <c:pt idx="3171">
                        <c:v>27.215999999999994</c:v>
                      </c:pt>
                      <c:pt idx="3172">
                        <c:v>27.225999999999985</c:v>
                      </c:pt>
                      <c:pt idx="3173">
                        <c:v>27.236000000000018</c:v>
                      </c:pt>
                      <c:pt idx="3174">
                        <c:v>27.245999999999981</c:v>
                      </c:pt>
                      <c:pt idx="3175">
                        <c:v>27.255999999999986</c:v>
                      </c:pt>
                      <c:pt idx="3176">
                        <c:v>27.26600000000002</c:v>
                      </c:pt>
                      <c:pt idx="3177">
                        <c:v>27.276000000000025</c:v>
                      </c:pt>
                      <c:pt idx="3178">
                        <c:v>27.285999999999987</c:v>
                      </c:pt>
                      <c:pt idx="3179">
                        <c:v>27.296000000000006</c:v>
                      </c:pt>
                      <c:pt idx="3180">
                        <c:v>27.305999999999997</c:v>
                      </c:pt>
                      <c:pt idx="3181">
                        <c:v>27.316000000000017</c:v>
                      </c:pt>
                      <c:pt idx="3182">
                        <c:v>27.326000000000008</c:v>
                      </c:pt>
                      <c:pt idx="3183">
                        <c:v>27.335999999999999</c:v>
                      </c:pt>
                      <c:pt idx="3184">
                        <c:v>27.346000000000018</c:v>
                      </c:pt>
                      <c:pt idx="3185">
                        <c:v>27.355999999999995</c:v>
                      </c:pt>
                      <c:pt idx="3186">
                        <c:v>27.366</c:v>
                      </c:pt>
                      <c:pt idx="3187">
                        <c:v>27.375999999999991</c:v>
                      </c:pt>
                      <c:pt idx="3188">
                        <c:v>27.385999999999996</c:v>
                      </c:pt>
                      <c:pt idx="3189">
                        <c:v>27.396000000000029</c:v>
                      </c:pt>
                      <c:pt idx="3190">
                        <c:v>27.406000000000006</c:v>
                      </c:pt>
                      <c:pt idx="3191">
                        <c:v>27.415999999999997</c:v>
                      </c:pt>
                      <c:pt idx="3192">
                        <c:v>27.426000000000002</c:v>
                      </c:pt>
                      <c:pt idx="3193">
                        <c:v>27.436000000000007</c:v>
                      </c:pt>
                      <c:pt idx="3194">
                        <c:v>27.445999999999984</c:v>
                      </c:pt>
                      <c:pt idx="3195">
                        <c:v>27.456000000000003</c:v>
                      </c:pt>
                      <c:pt idx="3196">
                        <c:v>27.465999999999994</c:v>
                      </c:pt>
                      <c:pt idx="3197">
                        <c:v>27.475999999999985</c:v>
                      </c:pt>
                      <c:pt idx="3198">
                        <c:v>27.486000000000018</c:v>
                      </c:pt>
                      <c:pt idx="3199">
                        <c:v>27.495999999999981</c:v>
                      </c:pt>
                      <c:pt idx="3200">
                        <c:v>27.505999999999986</c:v>
                      </c:pt>
                      <c:pt idx="3201">
                        <c:v>27.51600000000002</c:v>
                      </c:pt>
                      <c:pt idx="3202">
                        <c:v>27.526000000000025</c:v>
                      </c:pt>
                      <c:pt idx="3203">
                        <c:v>27.535999999999987</c:v>
                      </c:pt>
                      <c:pt idx="3204">
                        <c:v>27.546000000000006</c:v>
                      </c:pt>
                      <c:pt idx="3205">
                        <c:v>27.555999999999997</c:v>
                      </c:pt>
                      <c:pt idx="3206">
                        <c:v>27.566000000000017</c:v>
                      </c:pt>
                      <c:pt idx="3207">
                        <c:v>27.576000000000008</c:v>
                      </c:pt>
                      <c:pt idx="3208">
                        <c:v>27.585999999999999</c:v>
                      </c:pt>
                      <c:pt idx="3209">
                        <c:v>27.596000000000018</c:v>
                      </c:pt>
                      <c:pt idx="3210">
                        <c:v>27.605999999999995</c:v>
                      </c:pt>
                      <c:pt idx="3211">
                        <c:v>27.616</c:v>
                      </c:pt>
                      <c:pt idx="3212">
                        <c:v>27.625999999999991</c:v>
                      </c:pt>
                      <c:pt idx="3213">
                        <c:v>27.635999999999996</c:v>
                      </c:pt>
                      <c:pt idx="3214">
                        <c:v>27.646000000000029</c:v>
                      </c:pt>
                      <c:pt idx="3215">
                        <c:v>27.656000000000006</c:v>
                      </c:pt>
                      <c:pt idx="3216">
                        <c:v>27.665999999999997</c:v>
                      </c:pt>
                      <c:pt idx="3217">
                        <c:v>27.676000000000002</c:v>
                      </c:pt>
                      <c:pt idx="3218">
                        <c:v>27.686000000000007</c:v>
                      </c:pt>
                      <c:pt idx="3219">
                        <c:v>27.695999999999984</c:v>
                      </c:pt>
                      <c:pt idx="3220">
                        <c:v>27.706000000000003</c:v>
                      </c:pt>
                      <c:pt idx="3221">
                        <c:v>27.715999999999994</c:v>
                      </c:pt>
                      <c:pt idx="3222">
                        <c:v>27.725999999999985</c:v>
                      </c:pt>
                      <c:pt idx="3223">
                        <c:v>27.736000000000018</c:v>
                      </c:pt>
                      <c:pt idx="3224">
                        <c:v>27.745999999999981</c:v>
                      </c:pt>
                      <c:pt idx="3225">
                        <c:v>27.755999999999986</c:v>
                      </c:pt>
                      <c:pt idx="3226">
                        <c:v>27.76600000000002</c:v>
                      </c:pt>
                      <c:pt idx="3227">
                        <c:v>27.776000000000025</c:v>
                      </c:pt>
                      <c:pt idx="3228">
                        <c:v>27.786000000000001</c:v>
                      </c:pt>
                      <c:pt idx="3229">
                        <c:v>27.796000000000006</c:v>
                      </c:pt>
                      <c:pt idx="3230">
                        <c:v>27.805999999999997</c:v>
                      </c:pt>
                      <c:pt idx="3231">
                        <c:v>27.815999999999988</c:v>
                      </c:pt>
                      <c:pt idx="3232">
                        <c:v>27.826000000000008</c:v>
                      </c:pt>
                      <c:pt idx="3233">
                        <c:v>27.835999999999999</c:v>
                      </c:pt>
                      <c:pt idx="3234">
                        <c:v>27.846000000000018</c:v>
                      </c:pt>
                      <c:pt idx="3235">
                        <c:v>27.855999999999995</c:v>
                      </c:pt>
                      <c:pt idx="3236">
                        <c:v>27.866000000000028</c:v>
                      </c:pt>
                      <c:pt idx="3237">
                        <c:v>27.875999999999991</c:v>
                      </c:pt>
                      <c:pt idx="3238">
                        <c:v>27.885999999999996</c:v>
                      </c:pt>
                      <c:pt idx="3239">
                        <c:v>27.896000000000015</c:v>
                      </c:pt>
                      <c:pt idx="3240">
                        <c:v>27.906000000000006</c:v>
                      </c:pt>
                      <c:pt idx="3241">
                        <c:v>27.915999999999997</c:v>
                      </c:pt>
                      <c:pt idx="3242">
                        <c:v>27.926000000000002</c:v>
                      </c:pt>
                      <c:pt idx="3243">
                        <c:v>27.936000000000007</c:v>
                      </c:pt>
                      <c:pt idx="3244">
                        <c:v>27.945999999999984</c:v>
                      </c:pt>
                      <c:pt idx="3245">
                        <c:v>27.956000000000003</c:v>
                      </c:pt>
                      <c:pt idx="3246">
                        <c:v>27.965999999999994</c:v>
                      </c:pt>
                      <c:pt idx="3247">
                        <c:v>27.975999999999971</c:v>
                      </c:pt>
                      <c:pt idx="3248">
                        <c:v>27.986000000000018</c:v>
                      </c:pt>
                      <c:pt idx="3249">
                        <c:v>27.995999999999981</c:v>
                      </c:pt>
                      <c:pt idx="3250">
                        <c:v>28.006</c:v>
                      </c:pt>
                      <c:pt idx="3251">
                        <c:v>28.01600000000002</c:v>
                      </c:pt>
                      <c:pt idx="3252">
                        <c:v>28.026000000000025</c:v>
                      </c:pt>
                      <c:pt idx="3253">
                        <c:v>28.036000000000001</c:v>
                      </c:pt>
                      <c:pt idx="3254">
                        <c:v>28.046000000000006</c:v>
                      </c:pt>
                      <c:pt idx="3255">
                        <c:v>28.055999999999997</c:v>
                      </c:pt>
                      <c:pt idx="3256">
                        <c:v>28.065999999999988</c:v>
                      </c:pt>
                      <c:pt idx="3257">
                        <c:v>28.076000000000008</c:v>
                      </c:pt>
                      <c:pt idx="3258">
                        <c:v>28.085999999999999</c:v>
                      </c:pt>
                      <c:pt idx="3259">
                        <c:v>28.096000000000018</c:v>
                      </c:pt>
                      <c:pt idx="3260">
                        <c:v>28.105999999999995</c:v>
                      </c:pt>
                      <c:pt idx="3261">
                        <c:v>28.116000000000028</c:v>
                      </c:pt>
                      <c:pt idx="3262">
                        <c:v>28.125999999999991</c:v>
                      </c:pt>
                      <c:pt idx="3263">
                        <c:v>28.135999999999996</c:v>
                      </c:pt>
                      <c:pt idx="3264">
                        <c:v>28.146000000000015</c:v>
                      </c:pt>
                      <c:pt idx="3265">
                        <c:v>28.156000000000006</c:v>
                      </c:pt>
                      <c:pt idx="3266">
                        <c:v>28.165999999999997</c:v>
                      </c:pt>
                      <c:pt idx="3267">
                        <c:v>28.176000000000002</c:v>
                      </c:pt>
                      <c:pt idx="3268">
                        <c:v>28.186000000000007</c:v>
                      </c:pt>
                      <c:pt idx="3269">
                        <c:v>28.195999999999984</c:v>
                      </c:pt>
                      <c:pt idx="3270">
                        <c:v>28.206000000000003</c:v>
                      </c:pt>
                      <c:pt idx="3271">
                        <c:v>28.215999999999994</c:v>
                      </c:pt>
                      <c:pt idx="3272">
                        <c:v>28.225999999999971</c:v>
                      </c:pt>
                      <c:pt idx="3273">
                        <c:v>28.236000000000018</c:v>
                      </c:pt>
                      <c:pt idx="3274">
                        <c:v>28.245999999999981</c:v>
                      </c:pt>
                      <c:pt idx="3275">
                        <c:v>28.256</c:v>
                      </c:pt>
                      <c:pt idx="3276">
                        <c:v>28.26600000000002</c:v>
                      </c:pt>
                      <c:pt idx="3277">
                        <c:v>28.276000000000025</c:v>
                      </c:pt>
                      <c:pt idx="3278">
                        <c:v>28.286000000000001</c:v>
                      </c:pt>
                      <c:pt idx="3279">
                        <c:v>28.296000000000006</c:v>
                      </c:pt>
                      <c:pt idx="3280">
                        <c:v>28.305999999999997</c:v>
                      </c:pt>
                      <c:pt idx="3281">
                        <c:v>28.315999999999988</c:v>
                      </c:pt>
                      <c:pt idx="3282">
                        <c:v>28.326000000000008</c:v>
                      </c:pt>
                      <c:pt idx="3283">
                        <c:v>28.335999999999999</c:v>
                      </c:pt>
                      <c:pt idx="3284">
                        <c:v>28.346000000000018</c:v>
                      </c:pt>
                      <c:pt idx="3285">
                        <c:v>28.355999999999995</c:v>
                      </c:pt>
                      <c:pt idx="3286">
                        <c:v>28.366000000000028</c:v>
                      </c:pt>
                      <c:pt idx="3287">
                        <c:v>28.375999999999991</c:v>
                      </c:pt>
                      <c:pt idx="3288">
                        <c:v>28.385999999999996</c:v>
                      </c:pt>
                      <c:pt idx="3289">
                        <c:v>28.396000000000015</c:v>
                      </c:pt>
                      <c:pt idx="3290">
                        <c:v>28.406000000000006</c:v>
                      </c:pt>
                      <c:pt idx="3291">
                        <c:v>28.415999999999997</c:v>
                      </c:pt>
                      <c:pt idx="3292">
                        <c:v>28.426000000000002</c:v>
                      </c:pt>
                      <c:pt idx="3293">
                        <c:v>28.436000000000007</c:v>
                      </c:pt>
                      <c:pt idx="3294">
                        <c:v>28.445999999999984</c:v>
                      </c:pt>
                      <c:pt idx="3295">
                        <c:v>28.456000000000003</c:v>
                      </c:pt>
                      <c:pt idx="3296">
                        <c:v>28.465999999999994</c:v>
                      </c:pt>
                      <c:pt idx="3297">
                        <c:v>28.475999999999971</c:v>
                      </c:pt>
                      <c:pt idx="3298">
                        <c:v>28.486000000000018</c:v>
                      </c:pt>
                      <c:pt idx="3299">
                        <c:v>28.495999999999981</c:v>
                      </c:pt>
                      <c:pt idx="3300">
                        <c:v>28.506</c:v>
                      </c:pt>
                      <c:pt idx="3301">
                        <c:v>28.51600000000002</c:v>
                      </c:pt>
                      <c:pt idx="3302">
                        <c:v>28.526000000000025</c:v>
                      </c:pt>
                      <c:pt idx="3303">
                        <c:v>28.536000000000001</c:v>
                      </c:pt>
                      <c:pt idx="3304">
                        <c:v>28.546000000000006</c:v>
                      </c:pt>
                      <c:pt idx="3305">
                        <c:v>28.555999999999997</c:v>
                      </c:pt>
                      <c:pt idx="3306">
                        <c:v>28.565999999999988</c:v>
                      </c:pt>
                      <c:pt idx="3307">
                        <c:v>28.576000000000008</c:v>
                      </c:pt>
                      <c:pt idx="3308">
                        <c:v>28.585999999999999</c:v>
                      </c:pt>
                      <c:pt idx="3309">
                        <c:v>28.596000000000018</c:v>
                      </c:pt>
                      <c:pt idx="3310">
                        <c:v>28.605999999999995</c:v>
                      </c:pt>
                      <c:pt idx="3311">
                        <c:v>28.616000000000028</c:v>
                      </c:pt>
                      <c:pt idx="3312">
                        <c:v>28.625999999999991</c:v>
                      </c:pt>
                      <c:pt idx="3313">
                        <c:v>28.635999999999996</c:v>
                      </c:pt>
                      <c:pt idx="3314">
                        <c:v>28.646000000000015</c:v>
                      </c:pt>
                      <c:pt idx="3315">
                        <c:v>28.656000000000006</c:v>
                      </c:pt>
                      <c:pt idx="3316">
                        <c:v>28.665999999999997</c:v>
                      </c:pt>
                      <c:pt idx="3317">
                        <c:v>28.676000000000002</c:v>
                      </c:pt>
                      <c:pt idx="3318">
                        <c:v>28.686000000000007</c:v>
                      </c:pt>
                      <c:pt idx="3319">
                        <c:v>28.695999999999984</c:v>
                      </c:pt>
                      <c:pt idx="3320">
                        <c:v>28.706000000000003</c:v>
                      </c:pt>
                      <c:pt idx="3321">
                        <c:v>28.715999999999994</c:v>
                      </c:pt>
                      <c:pt idx="3322">
                        <c:v>28.725999999999971</c:v>
                      </c:pt>
                      <c:pt idx="3323">
                        <c:v>28.736000000000018</c:v>
                      </c:pt>
                      <c:pt idx="3324">
                        <c:v>28.745999999999981</c:v>
                      </c:pt>
                      <c:pt idx="3325">
                        <c:v>28.756</c:v>
                      </c:pt>
                      <c:pt idx="3326">
                        <c:v>28.76600000000002</c:v>
                      </c:pt>
                      <c:pt idx="3327">
                        <c:v>28.776000000000025</c:v>
                      </c:pt>
                      <c:pt idx="3328">
                        <c:v>28.786000000000001</c:v>
                      </c:pt>
                      <c:pt idx="3329">
                        <c:v>28.796000000000006</c:v>
                      </c:pt>
                      <c:pt idx="3330">
                        <c:v>28.805999999999997</c:v>
                      </c:pt>
                      <c:pt idx="3331">
                        <c:v>28.815999999999988</c:v>
                      </c:pt>
                      <c:pt idx="3332">
                        <c:v>28.826000000000008</c:v>
                      </c:pt>
                      <c:pt idx="3333">
                        <c:v>28.835999999999999</c:v>
                      </c:pt>
                      <c:pt idx="3334">
                        <c:v>28.846000000000018</c:v>
                      </c:pt>
                      <c:pt idx="3335">
                        <c:v>28.855999999999995</c:v>
                      </c:pt>
                      <c:pt idx="3336">
                        <c:v>28.866000000000028</c:v>
                      </c:pt>
                      <c:pt idx="3337">
                        <c:v>28.875999999999991</c:v>
                      </c:pt>
                      <c:pt idx="3338">
                        <c:v>28.885999999999996</c:v>
                      </c:pt>
                      <c:pt idx="3339">
                        <c:v>28.896000000000015</c:v>
                      </c:pt>
                      <c:pt idx="3340">
                        <c:v>28.906000000000006</c:v>
                      </c:pt>
                      <c:pt idx="3341">
                        <c:v>28.915999999999997</c:v>
                      </c:pt>
                      <c:pt idx="3342">
                        <c:v>28.926000000000002</c:v>
                      </c:pt>
                      <c:pt idx="3343">
                        <c:v>28.936000000000007</c:v>
                      </c:pt>
                      <c:pt idx="3344">
                        <c:v>28.945999999999984</c:v>
                      </c:pt>
                      <c:pt idx="3345">
                        <c:v>28.956000000000003</c:v>
                      </c:pt>
                      <c:pt idx="3346">
                        <c:v>28.965999999999994</c:v>
                      </c:pt>
                      <c:pt idx="3347">
                        <c:v>28.975999999999971</c:v>
                      </c:pt>
                      <c:pt idx="3348">
                        <c:v>28.986000000000018</c:v>
                      </c:pt>
                      <c:pt idx="3349">
                        <c:v>28.995999999999981</c:v>
                      </c:pt>
                      <c:pt idx="3350">
                        <c:v>29.006</c:v>
                      </c:pt>
                      <c:pt idx="3351">
                        <c:v>29.01600000000002</c:v>
                      </c:pt>
                      <c:pt idx="3352">
                        <c:v>29.026000000000025</c:v>
                      </c:pt>
                      <c:pt idx="3353">
                        <c:v>29.036000000000001</c:v>
                      </c:pt>
                      <c:pt idx="3354">
                        <c:v>29.046000000000006</c:v>
                      </c:pt>
                      <c:pt idx="3355">
                        <c:v>29.055999999999997</c:v>
                      </c:pt>
                      <c:pt idx="3356">
                        <c:v>29.065999999999988</c:v>
                      </c:pt>
                      <c:pt idx="3357">
                        <c:v>29.076000000000008</c:v>
                      </c:pt>
                      <c:pt idx="3358">
                        <c:v>29.085999999999999</c:v>
                      </c:pt>
                      <c:pt idx="3359">
                        <c:v>29.096000000000018</c:v>
                      </c:pt>
                      <c:pt idx="3360">
                        <c:v>29.105999999999995</c:v>
                      </c:pt>
                      <c:pt idx="3361">
                        <c:v>29.116000000000028</c:v>
                      </c:pt>
                      <c:pt idx="3362">
                        <c:v>29.125999999999991</c:v>
                      </c:pt>
                      <c:pt idx="3363">
                        <c:v>29.135999999999996</c:v>
                      </c:pt>
                      <c:pt idx="3364">
                        <c:v>29.146000000000015</c:v>
                      </c:pt>
                      <c:pt idx="3365">
                        <c:v>29.156000000000006</c:v>
                      </c:pt>
                      <c:pt idx="3366">
                        <c:v>29.165999999999997</c:v>
                      </c:pt>
                      <c:pt idx="3367">
                        <c:v>29.176000000000002</c:v>
                      </c:pt>
                      <c:pt idx="3368">
                        <c:v>29.186000000000007</c:v>
                      </c:pt>
                      <c:pt idx="3369">
                        <c:v>29.195999999999984</c:v>
                      </c:pt>
                      <c:pt idx="3370">
                        <c:v>29.206000000000003</c:v>
                      </c:pt>
                      <c:pt idx="3371">
                        <c:v>29.215999999999994</c:v>
                      </c:pt>
                      <c:pt idx="3372">
                        <c:v>29.225999999999971</c:v>
                      </c:pt>
                      <c:pt idx="3373">
                        <c:v>29.236000000000018</c:v>
                      </c:pt>
                      <c:pt idx="3374">
                        <c:v>29.245999999999981</c:v>
                      </c:pt>
                      <c:pt idx="3375">
                        <c:v>29.256</c:v>
                      </c:pt>
                      <c:pt idx="3376">
                        <c:v>29.26600000000002</c:v>
                      </c:pt>
                      <c:pt idx="3377">
                        <c:v>29.276000000000025</c:v>
                      </c:pt>
                      <c:pt idx="3378">
                        <c:v>29.286000000000001</c:v>
                      </c:pt>
                      <c:pt idx="3379">
                        <c:v>29.296000000000006</c:v>
                      </c:pt>
                      <c:pt idx="3380">
                        <c:v>29.305999999999997</c:v>
                      </c:pt>
                      <c:pt idx="3381">
                        <c:v>29.315999999999988</c:v>
                      </c:pt>
                      <c:pt idx="3382">
                        <c:v>29.326000000000008</c:v>
                      </c:pt>
                      <c:pt idx="3383">
                        <c:v>29.335999999999999</c:v>
                      </c:pt>
                      <c:pt idx="3384">
                        <c:v>29.346000000000018</c:v>
                      </c:pt>
                      <c:pt idx="3385">
                        <c:v>29.355999999999995</c:v>
                      </c:pt>
                      <c:pt idx="3386">
                        <c:v>29.366000000000028</c:v>
                      </c:pt>
                      <c:pt idx="3387">
                        <c:v>29.375999999999991</c:v>
                      </c:pt>
                      <c:pt idx="3388">
                        <c:v>29.385999999999996</c:v>
                      </c:pt>
                      <c:pt idx="3389">
                        <c:v>29.396000000000015</c:v>
                      </c:pt>
                      <c:pt idx="3390">
                        <c:v>29.406000000000006</c:v>
                      </c:pt>
                      <c:pt idx="3391">
                        <c:v>29.415999999999997</c:v>
                      </c:pt>
                      <c:pt idx="3392">
                        <c:v>29.426000000000002</c:v>
                      </c:pt>
                      <c:pt idx="3393">
                        <c:v>29.436000000000007</c:v>
                      </c:pt>
                      <c:pt idx="3394">
                        <c:v>29.445999999999984</c:v>
                      </c:pt>
                      <c:pt idx="3395">
                        <c:v>29.456000000000003</c:v>
                      </c:pt>
                      <c:pt idx="3396">
                        <c:v>29.465999999999994</c:v>
                      </c:pt>
                      <c:pt idx="3397">
                        <c:v>29.475999999999971</c:v>
                      </c:pt>
                      <c:pt idx="3398">
                        <c:v>29.486000000000018</c:v>
                      </c:pt>
                      <c:pt idx="3399">
                        <c:v>29.495999999999981</c:v>
                      </c:pt>
                      <c:pt idx="3400">
                        <c:v>29.506</c:v>
                      </c:pt>
                      <c:pt idx="3401">
                        <c:v>29.51600000000002</c:v>
                      </c:pt>
                      <c:pt idx="3402">
                        <c:v>29.526000000000025</c:v>
                      </c:pt>
                      <c:pt idx="3403">
                        <c:v>29.536000000000001</c:v>
                      </c:pt>
                      <c:pt idx="3404">
                        <c:v>29.546000000000006</c:v>
                      </c:pt>
                      <c:pt idx="3405">
                        <c:v>29.555999999999997</c:v>
                      </c:pt>
                      <c:pt idx="3406">
                        <c:v>29.565999999999988</c:v>
                      </c:pt>
                      <c:pt idx="3407">
                        <c:v>29.576000000000008</c:v>
                      </c:pt>
                      <c:pt idx="3408">
                        <c:v>29.585999999999999</c:v>
                      </c:pt>
                      <c:pt idx="3409">
                        <c:v>29.596000000000018</c:v>
                      </c:pt>
                      <c:pt idx="3410">
                        <c:v>29.605999999999995</c:v>
                      </c:pt>
                      <c:pt idx="3411">
                        <c:v>29.616000000000028</c:v>
                      </c:pt>
                      <c:pt idx="3412">
                        <c:v>29.625999999999991</c:v>
                      </c:pt>
                      <c:pt idx="3413">
                        <c:v>29.635999999999996</c:v>
                      </c:pt>
                      <c:pt idx="3414">
                        <c:v>29.646000000000015</c:v>
                      </c:pt>
                      <c:pt idx="3415">
                        <c:v>29.656000000000006</c:v>
                      </c:pt>
                      <c:pt idx="3416">
                        <c:v>29.665999999999997</c:v>
                      </c:pt>
                      <c:pt idx="3417">
                        <c:v>29.676000000000016</c:v>
                      </c:pt>
                      <c:pt idx="3418">
                        <c:v>29.685999999999964</c:v>
                      </c:pt>
                      <c:pt idx="3419">
                        <c:v>29.695999999999984</c:v>
                      </c:pt>
                      <c:pt idx="3420">
                        <c:v>29.706000000000003</c:v>
                      </c:pt>
                      <c:pt idx="3421">
                        <c:v>29.715999999999994</c:v>
                      </c:pt>
                      <c:pt idx="3422">
                        <c:v>29.725999999999985</c:v>
                      </c:pt>
                      <c:pt idx="3423">
                        <c:v>29.736000000000018</c:v>
                      </c:pt>
                      <c:pt idx="3424">
                        <c:v>29.745999999999981</c:v>
                      </c:pt>
                      <c:pt idx="3425">
                        <c:v>29.756</c:v>
                      </c:pt>
                      <c:pt idx="3426">
                        <c:v>29.76600000000002</c:v>
                      </c:pt>
                      <c:pt idx="3427">
                        <c:v>29.775999999999996</c:v>
                      </c:pt>
                      <c:pt idx="3428">
                        <c:v>29.785999999999987</c:v>
                      </c:pt>
                      <c:pt idx="3429">
                        <c:v>29.796000000000006</c:v>
                      </c:pt>
                      <c:pt idx="3430">
                        <c:v>29.805999999999997</c:v>
                      </c:pt>
                      <c:pt idx="3431">
                        <c:v>29.815999999999988</c:v>
                      </c:pt>
                      <c:pt idx="3432">
                        <c:v>29.826000000000008</c:v>
                      </c:pt>
                      <c:pt idx="3433">
                        <c:v>29.836000000000013</c:v>
                      </c:pt>
                      <c:pt idx="3434">
                        <c:v>29.846000000000018</c:v>
                      </c:pt>
                      <c:pt idx="3435">
                        <c:v>29.855999999999995</c:v>
                      </c:pt>
                      <c:pt idx="3436">
                        <c:v>29.866</c:v>
                      </c:pt>
                      <c:pt idx="3437">
                        <c:v>29.875999999999991</c:v>
                      </c:pt>
                      <c:pt idx="3438">
                        <c:v>29.885999999999996</c:v>
                      </c:pt>
                      <c:pt idx="3439">
                        <c:v>29.896000000000015</c:v>
                      </c:pt>
                      <c:pt idx="3440">
                        <c:v>29.906000000000006</c:v>
                      </c:pt>
                      <c:pt idx="3441">
                        <c:v>29.915999999999997</c:v>
                      </c:pt>
                      <c:pt idx="3442">
                        <c:v>29.926000000000016</c:v>
                      </c:pt>
                      <c:pt idx="3443">
                        <c:v>29.935999999999964</c:v>
                      </c:pt>
                      <c:pt idx="3444">
                        <c:v>29.945999999999984</c:v>
                      </c:pt>
                      <c:pt idx="3445">
                        <c:v>29.956000000000003</c:v>
                      </c:pt>
                      <c:pt idx="3446">
                        <c:v>29.965999999999994</c:v>
                      </c:pt>
                      <c:pt idx="3447">
                        <c:v>29.975999999999985</c:v>
                      </c:pt>
                      <c:pt idx="3448">
                        <c:v>29.986000000000018</c:v>
                      </c:pt>
                      <c:pt idx="3449">
                        <c:v>29.995999999999981</c:v>
                      </c:pt>
                      <c:pt idx="3450">
                        <c:v>30.006</c:v>
                      </c:pt>
                      <c:pt idx="3451">
                        <c:v>30.01600000000002</c:v>
                      </c:pt>
                      <c:pt idx="3452">
                        <c:v>30.025999999999996</c:v>
                      </c:pt>
                      <c:pt idx="3453">
                        <c:v>30.035999999999987</c:v>
                      </c:pt>
                      <c:pt idx="3454">
                        <c:v>30.046000000000006</c:v>
                      </c:pt>
                      <c:pt idx="3455">
                        <c:v>30.055999999999997</c:v>
                      </c:pt>
                      <c:pt idx="3456">
                        <c:v>30.065999999999988</c:v>
                      </c:pt>
                      <c:pt idx="3457">
                        <c:v>30.076000000000008</c:v>
                      </c:pt>
                      <c:pt idx="3458">
                        <c:v>30.086000000000013</c:v>
                      </c:pt>
                      <c:pt idx="3459">
                        <c:v>30.096000000000018</c:v>
                      </c:pt>
                      <c:pt idx="3460">
                        <c:v>30.105999999999995</c:v>
                      </c:pt>
                      <c:pt idx="3461">
                        <c:v>30.116</c:v>
                      </c:pt>
                      <c:pt idx="3462">
                        <c:v>30.125999999999991</c:v>
                      </c:pt>
                      <c:pt idx="3463">
                        <c:v>30.135999999999996</c:v>
                      </c:pt>
                      <c:pt idx="3464">
                        <c:v>30.146000000000015</c:v>
                      </c:pt>
                      <c:pt idx="3465">
                        <c:v>30.156000000000006</c:v>
                      </c:pt>
                      <c:pt idx="3466">
                        <c:v>30.165999999999997</c:v>
                      </c:pt>
                      <c:pt idx="3467">
                        <c:v>30.176000000000016</c:v>
                      </c:pt>
                      <c:pt idx="3468">
                        <c:v>30.185999999999964</c:v>
                      </c:pt>
                      <c:pt idx="3469">
                        <c:v>30.195999999999984</c:v>
                      </c:pt>
                      <c:pt idx="3470">
                        <c:v>30.206000000000003</c:v>
                      </c:pt>
                      <c:pt idx="3471">
                        <c:v>30.215999999999994</c:v>
                      </c:pt>
                      <c:pt idx="3472">
                        <c:v>30.225999999999985</c:v>
                      </c:pt>
                      <c:pt idx="3473">
                        <c:v>30.236000000000018</c:v>
                      </c:pt>
                      <c:pt idx="3474">
                        <c:v>30.245999999999981</c:v>
                      </c:pt>
                      <c:pt idx="3475">
                        <c:v>30.256</c:v>
                      </c:pt>
                      <c:pt idx="3476">
                        <c:v>30.26600000000002</c:v>
                      </c:pt>
                      <c:pt idx="3477">
                        <c:v>30.275999999999996</c:v>
                      </c:pt>
                      <c:pt idx="3478">
                        <c:v>30.285999999999987</c:v>
                      </c:pt>
                      <c:pt idx="3479">
                        <c:v>30.296000000000006</c:v>
                      </c:pt>
                      <c:pt idx="3480">
                        <c:v>30.305999999999997</c:v>
                      </c:pt>
                      <c:pt idx="3481">
                        <c:v>30.315999999999988</c:v>
                      </c:pt>
                      <c:pt idx="3482">
                        <c:v>30.326000000000008</c:v>
                      </c:pt>
                      <c:pt idx="3483">
                        <c:v>30.336000000000013</c:v>
                      </c:pt>
                      <c:pt idx="3484">
                        <c:v>30.346000000000018</c:v>
                      </c:pt>
                      <c:pt idx="3485">
                        <c:v>30.355999999999995</c:v>
                      </c:pt>
                      <c:pt idx="3486">
                        <c:v>30.366</c:v>
                      </c:pt>
                      <c:pt idx="3487">
                        <c:v>30.375999999999991</c:v>
                      </c:pt>
                      <c:pt idx="3488">
                        <c:v>30.385999999999996</c:v>
                      </c:pt>
                      <c:pt idx="3489">
                        <c:v>30.396000000000015</c:v>
                      </c:pt>
                      <c:pt idx="3490">
                        <c:v>30.406000000000006</c:v>
                      </c:pt>
                      <c:pt idx="3491">
                        <c:v>30.415999999999997</c:v>
                      </c:pt>
                      <c:pt idx="3492">
                        <c:v>30.426000000000016</c:v>
                      </c:pt>
                      <c:pt idx="3493">
                        <c:v>30.435999999999964</c:v>
                      </c:pt>
                      <c:pt idx="3494">
                        <c:v>30.445999999999984</c:v>
                      </c:pt>
                      <c:pt idx="3495">
                        <c:v>30.456000000000003</c:v>
                      </c:pt>
                      <c:pt idx="3496">
                        <c:v>30.465999999999994</c:v>
                      </c:pt>
                      <c:pt idx="3497">
                        <c:v>30.475999999999985</c:v>
                      </c:pt>
                      <c:pt idx="3498">
                        <c:v>30.486000000000018</c:v>
                      </c:pt>
                      <c:pt idx="3499">
                        <c:v>30.495999999999981</c:v>
                      </c:pt>
                      <c:pt idx="3500">
                        <c:v>30.506</c:v>
                      </c:pt>
                      <c:pt idx="3501">
                        <c:v>30.51600000000002</c:v>
                      </c:pt>
                      <c:pt idx="3502">
                        <c:v>30.525999999999996</c:v>
                      </c:pt>
                      <c:pt idx="3503">
                        <c:v>30.535999999999987</c:v>
                      </c:pt>
                      <c:pt idx="3504">
                        <c:v>30.546000000000006</c:v>
                      </c:pt>
                      <c:pt idx="3505">
                        <c:v>30.555999999999997</c:v>
                      </c:pt>
                      <c:pt idx="3506">
                        <c:v>30.565999999999988</c:v>
                      </c:pt>
                      <c:pt idx="3507">
                        <c:v>30.576000000000008</c:v>
                      </c:pt>
                      <c:pt idx="3508">
                        <c:v>30.586000000000013</c:v>
                      </c:pt>
                      <c:pt idx="3509">
                        <c:v>30.596000000000018</c:v>
                      </c:pt>
                      <c:pt idx="3510">
                        <c:v>30.605999999999995</c:v>
                      </c:pt>
                      <c:pt idx="3511">
                        <c:v>30.616</c:v>
                      </c:pt>
                      <c:pt idx="3512">
                        <c:v>30.625999999999991</c:v>
                      </c:pt>
                      <c:pt idx="3513">
                        <c:v>30.635999999999996</c:v>
                      </c:pt>
                      <c:pt idx="3514">
                        <c:v>30.646000000000015</c:v>
                      </c:pt>
                      <c:pt idx="3515">
                        <c:v>30.656000000000006</c:v>
                      </c:pt>
                      <c:pt idx="3516">
                        <c:v>30.665999999999997</c:v>
                      </c:pt>
                      <c:pt idx="3517">
                        <c:v>30.676000000000016</c:v>
                      </c:pt>
                      <c:pt idx="3518">
                        <c:v>30.685999999999964</c:v>
                      </c:pt>
                      <c:pt idx="3519">
                        <c:v>30.695999999999984</c:v>
                      </c:pt>
                      <c:pt idx="3520">
                        <c:v>30.706000000000003</c:v>
                      </c:pt>
                      <c:pt idx="3521">
                        <c:v>30.715999999999994</c:v>
                      </c:pt>
                      <c:pt idx="3522">
                        <c:v>30.725999999999985</c:v>
                      </c:pt>
                      <c:pt idx="3523">
                        <c:v>30.736000000000018</c:v>
                      </c:pt>
                      <c:pt idx="3524">
                        <c:v>30.745999999999981</c:v>
                      </c:pt>
                      <c:pt idx="3525">
                        <c:v>30.756</c:v>
                      </c:pt>
                      <c:pt idx="3526">
                        <c:v>30.76600000000002</c:v>
                      </c:pt>
                      <c:pt idx="3527">
                        <c:v>30.775999999999996</c:v>
                      </c:pt>
                      <c:pt idx="3528">
                        <c:v>30.785999999999987</c:v>
                      </c:pt>
                      <c:pt idx="3529">
                        <c:v>30.796000000000006</c:v>
                      </c:pt>
                      <c:pt idx="3530">
                        <c:v>30.805999999999997</c:v>
                      </c:pt>
                      <c:pt idx="3531">
                        <c:v>30.815999999999988</c:v>
                      </c:pt>
                      <c:pt idx="3532">
                        <c:v>30.826000000000008</c:v>
                      </c:pt>
                      <c:pt idx="3533">
                        <c:v>30.836000000000013</c:v>
                      </c:pt>
                      <c:pt idx="3534">
                        <c:v>30.846000000000018</c:v>
                      </c:pt>
                      <c:pt idx="3535">
                        <c:v>30.855999999999995</c:v>
                      </c:pt>
                      <c:pt idx="3536">
                        <c:v>30.866</c:v>
                      </c:pt>
                      <c:pt idx="3537">
                        <c:v>30.875999999999991</c:v>
                      </c:pt>
                      <c:pt idx="3538">
                        <c:v>30.885999999999996</c:v>
                      </c:pt>
                      <c:pt idx="3539">
                        <c:v>30.896000000000015</c:v>
                      </c:pt>
                      <c:pt idx="3540">
                        <c:v>30.906000000000006</c:v>
                      </c:pt>
                      <c:pt idx="3541">
                        <c:v>30.915999999999997</c:v>
                      </c:pt>
                      <c:pt idx="3542">
                        <c:v>30.926000000000016</c:v>
                      </c:pt>
                      <c:pt idx="3543">
                        <c:v>30.935999999999964</c:v>
                      </c:pt>
                      <c:pt idx="3544">
                        <c:v>30.945999999999984</c:v>
                      </c:pt>
                      <c:pt idx="3545">
                        <c:v>30.956000000000003</c:v>
                      </c:pt>
                      <c:pt idx="3546">
                        <c:v>30.965999999999994</c:v>
                      </c:pt>
                      <c:pt idx="3547">
                        <c:v>30.975999999999985</c:v>
                      </c:pt>
                      <c:pt idx="3548">
                        <c:v>30.986000000000018</c:v>
                      </c:pt>
                      <c:pt idx="3549">
                        <c:v>30.995999999999981</c:v>
                      </c:pt>
                      <c:pt idx="3550">
                        <c:v>31.006</c:v>
                      </c:pt>
                      <c:pt idx="3551">
                        <c:v>31.01600000000002</c:v>
                      </c:pt>
                      <c:pt idx="3552">
                        <c:v>31.025999999999996</c:v>
                      </c:pt>
                      <c:pt idx="3553">
                        <c:v>31.035999999999987</c:v>
                      </c:pt>
                      <c:pt idx="3554">
                        <c:v>31.046000000000006</c:v>
                      </c:pt>
                      <c:pt idx="3555">
                        <c:v>31.055999999999997</c:v>
                      </c:pt>
                      <c:pt idx="3556">
                        <c:v>31.065999999999988</c:v>
                      </c:pt>
                      <c:pt idx="3557">
                        <c:v>31.076000000000008</c:v>
                      </c:pt>
                      <c:pt idx="3558">
                        <c:v>31.086000000000013</c:v>
                      </c:pt>
                      <c:pt idx="3559">
                        <c:v>31.096000000000018</c:v>
                      </c:pt>
                      <c:pt idx="3560">
                        <c:v>31.105999999999995</c:v>
                      </c:pt>
                      <c:pt idx="3561">
                        <c:v>31.116</c:v>
                      </c:pt>
                      <c:pt idx="3562">
                        <c:v>31.125999999999991</c:v>
                      </c:pt>
                      <c:pt idx="3563">
                        <c:v>31.135999999999996</c:v>
                      </c:pt>
                      <c:pt idx="3564">
                        <c:v>31.146000000000015</c:v>
                      </c:pt>
                      <c:pt idx="3565">
                        <c:v>31.156000000000006</c:v>
                      </c:pt>
                      <c:pt idx="3566">
                        <c:v>31.165999999999997</c:v>
                      </c:pt>
                      <c:pt idx="3567">
                        <c:v>31.176000000000016</c:v>
                      </c:pt>
                      <c:pt idx="3568">
                        <c:v>31.185999999999964</c:v>
                      </c:pt>
                      <c:pt idx="3569">
                        <c:v>31.195999999999984</c:v>
                      </c:pt>
                      <c:pt idx="3570">
                        <c:v>31.206000000000003</c:v>
                      </c:pt>
                      <c:pt idx="3571">
                        <c:v>31.215999999999994</c:v>
                      </c:pt>
                      <c:pt idx="3572">
                        <c:v>31.225999999999985</c:v>
                      </c:pt>
                      <c:pt idx="3573">
                        <c:v>31.236000000000018</c:v>
                      </c:pt>
                      <c:pt idx="3574">
                        <c:v>31.245999999999981</c:v>
                      </c:pt>
                      <c:pt idx="3575">
                        <c:v>31.256</c:v>
                      </c:pt>
                      <c:pt idx="3576">
                        <c:v>31.26600000000002</c:v>
                      </c:pt>
                      <c:pt idx="3577">
                        <c:v>31.275999999999996</c:v>
                      </c:pt>
                      <c:pt idx="3578">
                        <c:v>31.285999999999987</c:v>
                      </c:pt>
                      <c:pt idx="3579">
                        <c:v>31.296000000000006</c:v>
                      </c:pt>
                      <c:pt idx="3580">
                        <c:v>31.305999999999997</c:v>
                      </c:pt>
                      <c:pt idx="3581">
                        <c:v>31.315999999999988</c:v>
                      </c:pt>
                      <c:pt idx="3582">
                        <c:v>31.326000000000008</c:v>
                      </c:pt>
                      <c:pt idx="3583">
                        <c:v>31.336000000000013</c:v>
                      </c:pt>
                      <c:pt idx="3584">
                        <c:v>31.346000000000018</c:v>
                      </c:pt>
                      <c:pt idx="3585">
                        <c:v>31.355999999999995</c:v>
                      </c:pt>
                      <c:pt idx="3586">
                        <c:v>31.366</c:v>
                      </c:pt>
                      <c:pt idx="3587">
                        <c:v>31.375999999999991</c:v>
                      </c:pt>
                      <c:pt idx="3588">
                        <c:v>31.385999999999996</c:v>
                      </c:pt>
                      <c:pt idx="3589">
                        <c:v>31.396000000000015</c:v>
                      </c:pt>
                      <c:pt idx="3590">
                        <c:v>31.406000000000006</c:v>
                      </c:pt>
                      <c:pt idx="3591">
                        <c:v>31.415999999999997</c:v>
                      </c:pt>
                      <c:pt idx="3592">
                        <c:v>31.426000000000016</c:v>
                      </c:pt>
                      <c:pt idx="3593">
                        <c:v>31.435999999999964</c:v>
                      </c:pt>
                      <c:pt idx="3594">
                        <c:v>31.445999999999984</c:v>
                      </c:pt>
                      <c:pt idx="3595">
                        <c:v>31.456000000000003</c:v>
                      </c:pt>
                      <c:pt idx="3596">
                        <c:v>31.465999999999994</c:v>
                      </c:pt>
                      <c:pt idx="3597">
                        <c:v>31.475999999999985</c:v>
                      </c:pt>
                      <c:pt idx="3598">
                        <c:v>31.486000000000018</c:v>
                      </c:pt>
                      <c:pt idx="3599">
                        <c:v>31.495999999999981</c:v>
                      </c:pt>
                      <c:pt idx="3600">
                        <c:v>31.506</c:v>
                      </c:pt>
                      <c:pt idx="3601">
                        <c:v>31.51600000000002</c:v>
                      </c:pt>
                      <c:pt idx="3602">
                        <c:v>31.525999999999996</c:v>
                      </c:pt>
                      <c:pt idx="3603">
                        <c:v>31.535999999999987</c:v>
                      </c:pt>
                      <c:pt idx="3604">
                        <c:v>31.546000000000006</c:v>
                      </c:pt>
                      <c:pt idx="3605">
                        <c:v>31.555999999999997</c:v>
                      </c:pt>
                      <c:pt idx="3606">
                        <c:v>31.565999999999988</c:v>
                      </c:pt>
                      <c:pt idx="3607">
                        <c:v>31.575999999999993</c:v>
                      </c:pt>
                      <c:pt idx="3608">
                        <c:v>31.586000000000013</c:v>
                      </c:pt>
                      <c:pt idx="3609">
                        <c:v>31.596000000000018</c:v>
                      </c:pt>
                      <c:pt idx="3610">
                        <c:v>31.605999999999995</c:v>
                      </c:pt>
                      <c:pt idx="3611">
                        <c:v>31.616</c:v>
                      </c:pt>
                      <c:pt idx="3612">
                        <c:v>31.625999999999991</c:v>
                      </c:pt>
                      <c:pt idx="3613">
                        <c:v>31.63600000000001</c:v>
                      </c:pt>
                      <c:pt idx="3614">
                        <c:v>31.646000000000015</c:v>
                      </c:pt>
                      <c:pt idx="3615">
                        <c:v>31.655999999999992</c:v>
                      </c:pt>
                      <c:pt idx="3616">
                        <c:v>31.665999999999997</c:v>
                      </c:pt>
                      <c:pt idx="3617">
                        <c:v>31.676000000000016</c:v>
                      </c:pt>
                      <c:pt idx="3618">
                        <c:v>31.686000000000007</c:v>
                      </c:pt>
                      <c:pt idx="3619">
                        <c:v>31.695999999999984</c:v>
                      </c:pt>
                      <c:pt idx="3620">
                        <c:v>31.706000000000003</c:v>
                      </c:pt>
                      <c:pt idx="3621">
                        <c:v>31.715999999999994</c:v>
                      </c:pt>
                      <c:pt idx="3622">
                        <c:v>31.725999999999985</c:v>
                      </c:pt>
                      <c:pt idx="3623">
                        <c:v>31.736000000000018</c:v>
                      </c:pt>
                      <c:pt idx="3624">
                        <c:v>31.745999999999981</c:v>
                      </c:pt>
                      <c:pt idx="3625">
                        <c:v>31.756</c:v>
                      </c:pt>
                      <c:pt idx="3626">
                        <c:v>31.76600000000002</c:v>
                      </c:pt>
                      <c:pt idx="3627">
                        <c:v>31.776000000000025</c:v>
                      </c:pt>
                      <c:pt idx="3628">
                        <c:v>31.785999999999987</c:v>
                      </c:pt>
                      <c:pt idx="3629">
                        <c:v>31.796000000000006</c:v>
                      </c:pt>
                      <c:pt idx="3630">
                        <c:v>31.805999999999997</c:v>
                      </c:pt>
                      <c:pt idx="3631">
                        <c:v>31.815999999999988</c:v>
                      </c:pt>
                      <c:pt idx="3632">
                        <c:v>31.825999999999993</c:v>
                      </c:pt>
                      <c:pt idx="3633">
                        <c:v>31.836000000000013</c:v>
                      </c:pt>
                      <c:pt idx="3634">
                        <c:v>31.846000000000018</c:v>
                      </c:pt>
                      <c:pt idx="3635">
                        <c:v>31.855999999999995</c:v>
                      </c:pt>
                      <c:pt idx="3636">
                        <c:v>31.866</c:v>
                      </c:pt>
                      <c:pt idx="3637">
                        <c:v>31.875999999999991</c:v>
                      </c:pt>
                      <c:pt idx="3638">
                        <c:v>31.88600000000001</c:v>
                      </c:pt>
                      <c:pt idx="3639">
                        <c:v>31.896000000000015</c:v>
                      </c:pt>
                      <c:pt idx="3640">
                        <c:v>31.905999999999992</c:v>
                      </c:pt>
                      <c:pt idx="3641">
                        <c:v>31.915999999999997</c:v>
                      </c:pt>
                      <c:pt idx="3642">
                        <c:v>31.926000000000016</c:v>
                      </c:pt>
                      <c:pt idx="3643">
                        <c:v>31.936000000000007</c:v>
                      </c:pt>
                      <c:pt idx="3644">
                        <c:v>31.945999999999984</c:v>
                      </c:pt>
                      <c:pt idx="3645">
                        <c:v>31.956000000000003</c:v>
                      </c:pt>
                      <c:pt idx="3646">
                        <c:v>31.965999999999994</c:v>
                      </c:pt>
                      <c:pt idx="3647">
                        <c:v>31.975999999999985</c:v>
                      </c:pt>
                      <c:pt idx="3648">
                        <c:v>31.986000000000018</c:v>
                      </c:pt>
                      <c:pt idx="3649">
                        <c:v>31.995999999999981</c:v>
                      </c:pt>
                      <c:pt idx="3650">
                        <c:v>32.006</c:v>
                      </c:pt>
                      <c:pt idx="3651">
                        <c:v>32.01600000000002</c:v>
                      </c:pt>
                      <c:pt idx="3652">
                        <c:v>32.026000000000025</c:v>
                      </c:pt>
                      <c:pt idx="3653">
                        <c:v>32.035999999999987</c:v>
                      </c:pt>
                      <c:pt idx="3654">
                        <c:v>32.046000000000006</c:v>
                      </c:pt>
                      <c:pt idx="3655">
                        <c:v>32.055999999999997</c:v>
                      </c:pt>
                      <c:pt idx="3656">
                        <c:v>32.065999999999988</c:v>
                      </c:pt>
                      <c:pt idx="3657">
                        <c:v>32.075999999999993</c:v>
                      </c:pt>
                      <c:pt idx="3658">
                        <c:v>32.086000000000013</c:v>
                      </c:pt>
                      <c:pt idx="3659">
                        <c:v>32.096000000000018</c:v>
                      </c:pt>
                      <c:pt idx="3660">
                        <c:v>32.105999999999995</c:v>
                      </c:pt>
                      <c:pt idx="3661">
                        <c:v>32.116</c:v>
                      </c:pt>
                      <c:pt idx="3662">
                        <c:v>32.125999999999991</c:v>
                      </c:pt>
                      <c:pt idx="3663">
                        <c:v>32.13600000000001</c:v>
                      </c:pt>
                      <c:pt idx="3664">
                        <c:v>32.146000000000015</c:v>
                      </c:pt>
                      <c:pt idx="3665">
                        <c:v>32.155999999999992</c:v>
                      </c:pt>
                      <c:pt idx="3666">
                        <c:v>32.165999999999997</c:v>
                      </c:pt>
                      <c:pt idx="3667">
                        <c:v>32.176000000000016</c:v>
                      </c:pt>
                      <c:pt idx="3668">
                        <c:v>32.186000000000007</c:v>
                      </c:pt>
                      <c:pt idx="3669">
                        <c:v>32.195999999999984</c:v>
                      </c:pt>
                      <c:pt idx="3670">
                        <c:v>32.206000000000003</c:v>
                      </c:pt>
                      <c:pt idx="3671">
                        <c:v>32.215999999999994</c:v>
                      </c:pt>
                      <c:pt idx="3672">
                        <c:v>32.225999999999985</c:v>
                      </c:pt>
                      <c:pt idx="3673">
                        <c:v>32.236000000000018</c:v>
                      </c:pt>
                      <c:pt idx="3674">
                        <c:v>32.245999999999981</c:v>
                      </c:pt>
                      <c:pt idx="3675">
                        <c:v>32.256</c:v>
                      </c:pt>
                      <c:pt idx="3676">
                        <c:v>32.26600000000002</c:v>
                      </c:pt>
                      <c:pt idx="3677">
                        <c:v>32.276000000000025</c:v>
                      </c:pt>
                      <c:pt idx="3678">
                        <c:v>32.285999999999987</c:v>
                      </c:pt>
                      <c:pt idx="3679">
                        <c:v>32.296000000000006</c:v>
                      </c:pt>
                      <c:pt idx="3680">
                        <c:v>32.305999999999997</c:v>
                      </c:pt>
                      <c:pt idx="3681">
                        <c:v>32.315999999999988</c:v>
                      </c:pt>
                      <c:pt idx="3682">
                        <c:v>32.325999999999993</c:v>
                      </c:pt>
                      <c:pt idx="3683">
                        <c:v>32.336000000000013</c:v>
                      </c:pt>
                      <c:pt idx="3684">
                        <c:v>32.346000000000018</c:v>
                      </c:pt>
                      <c:pt idx="3685">
                        <c:v>32.355999999999995</c:v>
                      </c:pt>
                      <c:pt idx="3686">
                        <c:v>32.366</c:v>
                      </c:pt>
                      <c:pt idx="3687">
                        <c:v>32.375999999999991</c:v>
                      </c:pt>
                      <c:pt idx="3688">
                        <c:v>32.38600000000001</c:v>
                      </c:pt>
                      <c:pt idx="3689">
                        <c:v>32.396000000000015</c:v>
                      </c:pt>
                      <c:pt idx="3690">
                        <c:v>32.405999999999992</c:v>
                      </c:pt>
                      <c:pt idx="3691">
                        <c:v>32.415999999999997</c:v>
                      </c:pt>
                      <c:pt idx="3692">
                        <c:v>32.426000000000016</c:v>
                      </c:pt>
                      <c:pt idx="3693">
                        <c:v>32.436000000000007</c:v>
                      </c:pt>
                      <c:pt idx="3694">
                        <c:v>32.445999999999984</c:v>
                      </c:pt>
                      <c:pt idx="3695">
                        <c:v>32.456000000000003</c:v>
                      </c:pt>
                      <c:pt idx="3696">
                        <c:v>32.465999999999994</c:v>
                      </c:pt>
                      <c:pt idx="3697">
                        <c:v>32.475999999999985</c:v>
                      </c:pt>
                      <c:pt idx="3698">
                        <c:v>32.486000000000018</c:v>
                      </c:pt>
                      <c:pt idx="3699">
                        <c:v>32.495999999999981</c:v>
                      </c:pt>
                      <c:pt idx="3700">
                        <c:v>32.506</c:v>
                      </c:pt>
                      <c:pt idx="3701">
                        <c:v>32.51600000000002</c:v>
                      </c:pt>
                      <c:pt idx="3702">
                        <c:v>32.526000000000025</c:v>
                      </c:pt>
                      <c:pt idx="3703">
                        <c:v>32.535999999999987</c:v>
                      </c:pt>
                      <c:pt idx="3704">
                        <c:v>32.546000000000006</c:v>
                      </c:pt>
                      <c:pt idx="3705">
                        <c:v>32.555999999999997</c:v>
                      </c:pt>
                      <c:pt idx="3706">
                        <c:v>32.565999999999988</c:v>
                      </c:pt>
                      <c:pt idx="3707">
                        <c:v>32.575999999999993</c:v>
                      </c:pt>
                      <c:pt idx="3708">
                        <c:v>32.586000000000013</c:v>
                      </c:pt>
                      <c:pt idx="3709">
                        <c:v>32.596000000000018</c:v>
                      </c:pt>
                      <c:pt idx="3710">
                        <c:v>32.605999999999995</c:v>
                      </c:pt>
                      <c:pt idx="3711">
                        <c:v>32.616</c:v>
                      </c:pt>
                      <c:pt idx="3712">
                        <c:v>32.625999999999991</c:v>
                      </c:pt>
                      <c:pt idx="3713">
                        <c:v>32.63600000000001</c:v>
                      </c:pt>
                      <c:pt idx="3714">
                        <c:v>32.646000000000015</c:v>
                      </c:pt>
                      <c:pt idx="3715">
                        <c:v>32.655999999999992</c:v>
                      </c:pt>
                      <c:pt idx="3716">
                        <c:v>32.665999999999997</c:v>
                      </c:pt>
                      <c:pt idx="3717">
                        <c:v>32.676000000000016</c:v>
                      </c:pt>
                      <c:pt idx="3718">
                        <c:v>32.686000000000007</c:v>
                      </c:pt>
                      <c:pt idx="3719">
                        <c:v>32.695999999999984</c:v>
                      </c:pt>
                      <c:pt idx="3720">
                        <c:v>32.706000000000003</c:v>
                      </c:pt>
                      <c:pt idx="3721">
                        <c:v>32.715999999999994</c:v>
                      </c:pt>
                      <c:pt idx="3722">
                        <c:v>32.725999999999985</c:v>
                      </c:pt>
                      <c:pt idx="3723">
                        <c:v>32.736000000000018</c:v>
                      </c:pt>
                      <c:pt idx="3724">
                        <c:v>32.745999999999981</c:v>
                      </c:pt>
                      <c:pt idx="3725">
                        <c:v>32.756</c:v>
                      </c:pt>
                      <c:pt idx="3726">
                        <c:v>32.76600000000002</c:v>
                      </c:pt>
                      <c:pt idx="3727">
                        <c:v>32.776000000000025</c:v>
                      </c:pt>
                      <c:pt idx="3728">
                        <c:v>32.785999999999987</c:v>
                      </c:pt>
                      <c:pt idx="3729">
                        <c:v>32.796000000000006</c:v>
                      </c:pt>
                      <c:pt idx="3730">
                        <c:v>32.805999999999997</c:v>
                      </c:pt>
                      <c:pt idx="3731">
                        <c:v>32.815999999999988</c:v>
                      </c:pt>
                      <c:pt idx="3732">
                        <c:v>32.825999999999993</c:v>
                      </c:pt>
                      <c:pt idx="3733">
                        <c:v>32.836000000000013</c:v>
                      </c:pt>
                      <c:pt idx="3734">
                        <c:v>32.846000000000018</c:v>
                      </c:pt>
                      <c:pt idx="3735">
                        <c:v>32.855999999999995</c:v>
                      </c:pt>
                      <c:pt idx="3736">
                        <c:v>32.866</c:v>
                      </c:pt>
                      <c:pt idx="3737">
                        <c:v>32.875999999999991</c:v>
                      </c:pt>
                      <c:pt idx="3738">
                        <c:v>32.88600000000001</c:v>
                      </c:pt>
                      <c:pt idx="3739">
                        <c:v>32.896000000000015</c:v>
                      </c:pt>
                      <c:pt idx="3740">
                        <c:v>32.905999999999992</c:v>
                      </c:pt>
                      <c:pt idx="3741">
                        <c:v>32.915999999999997</c:v>
                      </c:pt>
                      <c:pt idx="3742">
                        <c:v>32.926000000000016</c:v>
                      </c:pt>
                      <c:pt idx="3743">
                        <c:v>32.936000000000007</c:v>
                      </c:pt>
                      <c:pt idx="3744">
                        <c:v>32.945999999999984</c:v>
                      </c:pt>
                      <c:pt idx="3745">
                        <c:v>32.956000000000003</c:v>
                      </c:pt>
                      <c:pt idx="3746">
                        <c:v>32.965999999999994</c:v>
                      </c:pt>
                      <c:pt idx="3747">
                        <c:v>32.975999999999985</c:v>
                      </c:pt>
                      <c:pt idx="3748">
                        <c:v>32.986000000000018</c:v>
                      </c:pt>
                      <c:pt idx="3749">
                        <c:v>32.995999999999981</c:v>
                      </c:pt>
                      <c:pt idx="3750">
                        <c:v>33.006</c:v>
                      </c:pt>
                      <c:pt idx="3751">
                        <c:v>33.01600000000002</c:v>
                      </c:pt>
                      <c:pt idx="3752">
                        <c:v>33.026000000000025</c:v>
                      </c:pt>
                      <c:pt idx="3753">
                        <c:v>33.035999999999987</c:v>
                      </c:pt>
                      <c:pt idx="3754">
                        <c:v>33.046000000000006</c:v>
                      </c:pt>
                      <c:pt idx="3755">
                        <c:v>33.055999999999997</c:v>
                      </c:pt>
                      <c:pt idx="3756">
                        <c:v>33.065999999999988</c:v>
                      </c:pt>
                      <c:pt idx="3757">
                        <c:v>33.075999999999993</c:v>
                      </c:pt>
                      <c:pt idx="3758">
                        <c:v>33.086000000000013</c:v>
                      </c:pt>
                      <c:pt idx="3759">
                        <c:v>33.096000000000018</c:v>
                      </c:pt>
                      <c:pt idx="3760">
                        <c:v>33.105999999999995</c:v>
                      </c:pt>
                      <c:pt idx="3761">
                        <c:v>33.116</c:v>
                      </c:pt>
                      <c:pt idx="3762">
                        <c:v>33.125999999999991</c:v>
                      </c:pt>
                      <c:pt idx="3763">
                        <c:v>33.13600000000001</c:v>
                      </c:pt>
                      <c:pt idx="3764">
                        <c:v>33.146000000000015</c:v>
                      </c:pt>
                      <c:pt idx="3765">
                        <c:v>33.155999999999992</c:v>
                      </c:pt>
                      <c:pt idx="3766">
                        <c:v>33.165999999999997</c:v>
                      </c:pt>
                      <c:pt idx="3767">
                        <c:v>33.176000000000016</c:v>
                      </c:pt>
                      <c:pt idx="3768">
                        <c:v>33.186000000000007</c:v>
                      </c:pt>
                      <c:pt idx="3769">
                        <c:v>33.195999999999984</c:v>
                      </c:pt>
                      <c:pt idx="3770">
                        <c:v>33.206000000000003</c:v>
                      </c:pt>
                      <c:pt idx="3771">
                        <c:v>33.215999999999994</c:v>
                      </c:pt>
                      <c:pt idx="3772">
                        <c:v>33.225999999999985</c:v>
                      </c:pt>
                      <c:pt idx="3773">
                        <c:v>33.236000000000018</c:v>
                      </c:pt>
                      <c:pt idx="3774">
                        <c:v>33.245999999999981</c:v>
                      </c:pt>
                      <c:pt idx="3775">
                        <c:v>33.256</c:v>
                      </c:pt>
                      <c:pt idx="3776">
                        <c:v>33.26600000000002</c:v>
                      </c:pt>
                      <c:pt idx="3777">
                        <c:v>33.276000000000025</c:v>
                      </c:pt>
                      <c:pt idx="3778">
                        <c:v>33.285999999999987</c:v>
                      </c:pt>
                      <c:pt idx="3779">
                        <c:v>33.296000000000006</c:v>
                      </c:pt>
                      <c:pt idx="3780">
                        <c:v>33.305999999999997</c:v>
                      </c:pt>
                      <c:pt idx="3781">
                        <c:v>33.315999999999988</c:v>
                      </c:pt>
                      <c:pt idx="3782">
                        <c:v>33.325999999999993</c:v>
                      </c:pt>
                      <c:pt idx="3783">
                        <c:v>33.336000000000013</c:v>
                      </c:pt>
                      <c:pt idx="3784">
                        <c:v>33.346000000000018</c:v>
                      </c:pt>
                      <c:pt idx="3785">
                        <c:v>33.355999999999995</c:v>
                      </c:pt>
                      <c:pt idx="3786">
                        <c:v>33.366</c:v>
                      </c:pt>
                      <c:pt idx="3787">
                        <c:v>33.375999999999991</c:v>
                      </c:pt>
                      <c:pt idx="3788">
                        <c:v>33.38600000000001</c:v>
                      </c:pt>
                      <c:pt idx="3789">
                        <c:v>33.396000000000015</c:v>
                      </c:pt>
                      <c:pt idx="3790">
                        <c:v>33.405999999999992</c:v>
                      </c:pt>
                      <c:pt idx="3791">
                        <c:v>33.415999999999997</c:v>
                      </c:pt>
                      <c:pt idx="3792">
                        <c:v>33.426000000000016</c:v>
                      </c:pt>
                      <c:pt idx="3793">
                        <c:v>33.436000000000007</c:v>
                      </c:pt>
                      <c:pt idx="3794">
                        <c:v>33.445999999999984</c:v>
                      </c:pt>
                      <c:pt idx="3795">
                        <c:v>33.456000000000003</c:v>
                      </c:pt>
                      <c:pt idx="3796">
                        <c:v>33.465999999999994</c:v>
                      </c:pt>
                      <c:pt idx="3797">
                        <c:v>33.475999999999985</c:v>
                      </c:pt>
                      <c:pt idx="3798">
                        <c:v>33.486000000000018</c:v>
                      </c:pt>
                      <c:pt idx="3799">
                        <c:v>33.495999999999981</c:v>
                      </c:pt>
                      <c:pt idx="3800">
                        <c:v>33.506</c:v>
                      </c:pt>
                      <c:pt idx="3801">
                        <c:v>33.51600000000002</c:v>
                      </c:pt>
                      <c:pt idx="3802">
                        <c:v>33.52600000000001</c:v>
                      </c:pt>
                      <c:pt idx="3803">
                        <c:v>33.536000000000001</c:v>
                      </c:pt>
                      <c:pt idx="3804">
                        <c:v>33.545999999999992</c:v>
                      </c:pt>
                      <c:pt idx="3805">
                        <c:v>33.555999999999983</c:v>
                      </c:pt>
                      <c:pt idx="3806">
                        <c:v>33.566000000000003</c:v>
                      </c:pt>
                      <c:pt idx="3807">
                        <c:v>33.576000000000022</c:v>
                      </c:pt>
                      <c:pt idx="3808">
                        <c:v>33.585999999999984</c:v>
                      </c:pt>
                      <c:pt idx="3809">
                        <c:v>33.596000000000004</c:v>
                      </c:pt>
                      <c:pt idx="3810">
                        <c:v>33.606000000000023</c:v>
                      </c:pt>
                      <c:pt idx="3811">
                        <c:v>33.615999999999957</c:v>
                      </c:pt>
                      <c:pt idx="3812">
                        <c:v>33.625999999999976</c:v>
                      </c:pt>
                      <c:pt idx="3813">
                        <c:v>33.635999999999996</c:v>
                      </c:pt>
                      <c:pt idx="3814">
                        <c:v>33.646000000000015</c:v>
                      </c:pt>
                      <c:pt idx="3815">
                        <c:v>33.656000000000006</c:v>
                      </c:pt>
                      <c:pt idx="3816">
                        <c:v>33.665999999999997</c:v>
                      </c:pt>
                      <c:pt idx="3817">
                        <c:v>33.675999999999988</c:v>
                      </c:pt>
                      <c:pt idx="3818">
                        <c:v>33.686000000000007</c:v>
                      </c:pt>
                      <c:pt idx="3819">
                        <c:v>33.695999999999998</c:v>
                      </c:pt>
                      <c:pt idx="3820">
                        <c:v>33.705999999999989</c:v>
                      </c:pt>
                      <c:pt idx="3821">
                        <c:v>33.71599999999998</c:v>
                      </c:pt>
                      <c:pt idx="3822">
                        <c:v>33.725999999999999</c:v>
                      </c:pt>
                      <c:pt idx="3823">
                        <c:v>33.73599999999999</c:v>
                      </c:pt>
                      <c:pt idx="3824">
                        <c:v>33.745999999999981</c:v>
                      </c:pt>
                      <c:pt idx="3825">
                        <c:v>33.756</c:v>
                      </c:pt>
                      <c:pt idx="3826">
                        <c:v>33.76600000000002</c:v>
                      </c:pt>
                      <c:pt idx="3827">
                        <c:v>33.77600000000001</c:v>
                      </c:pt>
                      <c:pt idx="3828">
                        <c:v>33.786000000000001</c:v>
                      </c:pt>
                      <c:pt idx="3829">
                        <c:v>33.795999999999992</c:v>
                      </c:pt>
                      <c:pt idx="3830">
                        <c:v>33.805999999999983</c:v>
                      </c:pt>
                      <c:pt idx="3831">
                        <c:v>33.816000000000003</c:v>
                      </c:pt>
                      <c:pt idx="3832">
                        <c:v>33.826000000000022</c:v>
                      </c:pt>
                      <c:pt idx="3833">
                        <c:v>33.835999999999984</c:v>
                      </c:pt>
                      <c:pt idx="3834">
                        <c:v>33.846000000000004</c:v>
                      </c:pt>
                      <c:pt idx="3835">
                        <c:v>33.856000000000023</c:v>
                      </c:pt>
                      <c:pt idx="3836">
                        <c:v>33.865999999999957</c:v>
                      </c:pt>
                      <c:pt idx="3837">
                        <c:v>33.875999999999976</c:v>
                      </c:pt>
                      <c:pt idx="3838">
                        <c:v>33.885999999999996</c:v>
                      </c:pt>
                      <c:pt idx="3839">
                        <c:v>33.896000000000015</c:v>
                      </c:pt>
                      <c:pt idx="3840">
                        <c:v>33.906000000000006</c:v>
                      </c:pt>
                      <c:pt idx="3841">
                        <c:v>33.915999999999997</c:v>
                      </c:pt>
                      <c:pt idx="3842">
                        <c:v>33.925999999999988</c:v>
                      </c:pt>
                      <c:pt idx="3843">
                        <c:v>33.936000000000007</c:v>
                      </c:pt>
                      <c:pt idx="3844">
                        <c:v>33.945999999999998</c:v>
                      </c:pt>
                      <c:pt idx="3845">
                        <c:v>33.955999999999989</c:v>
                      </c:pt>
                      <c:pt idx="3846">
                        <c:v>33.96599999999998</c:v>
                      </c:pt>
                      <c:pt idx="3847">
                        <c:v>33.975999999999999</c:v>
                      </c:pt>
                      <c:pt idx="3848">
                        <c:v>33.98599999999999</c:v>
                      </c:pt>
                      <c:pt idx="3849">
                        <c:v>33.995999999999981</c:v>
                      </c:pt>
                      <c:pt idx="3850">
                        <c:v>34.006</c:v>
                      </c:pt>
                      <c:pt idx="3851">
                        <c:v>34.01600000000002</c:v>
                      </c:pt>
                      <c:pt idx="3852">
                        <c:v>34.02600000000001</c:v>
                      </c:pt>
                      <c:pt idx="3853">
                        <c:v>34.036000000000001</c:v>
                      </c:pt>
                      <c:pt idx="3854">
                        <c:v>34.045999999999992</c:v>
                      </c:pt>
                      <c:pt idx="3855">
                        <c:v>34.055999999999983</c:v>
                      </c:pt>
                      <c:pt idx="3856">
                        <c:v>34.066000000000003</c:v>
                      </c:pt>
                      <c:pt idx="3857">
                        <c:v>34.076000000000022</c:v>
                      </c:pt>
                      <c:pt idx="3858">
                        <c:v>34.085999999999984</c:v>
                      </c:pt>
                      <c:pt idx="3859">
                        <c:v>34.096000000000004</c:v>
                      </c:pt>
                      <c:pt idx="3860">
                        <c:v>34.106000000000023</c:v>
                      </c:pt>
                      <c:pt idx="3861">
                        <c:v>34.115999999999957</c:v>
                      </c:pt>
                      <c:pt idx="3862">
                        <c:v>34.125999999999976</c:v>
                      </c:pt>
                      <c:pt idx="3863">
                        <c:v>34.135999999999996</c:v>
                      </c:pt>
                      <c:pt idx="3864">
                        <c:v>34.146000000000015</c:v>
                      </c:pt>
                      <c:pt idx="3865">
                        <c:v>34.156000000000006</c:v>
                      </c:pt>
                      <c:pt idx="3866">
                        <c:v>34.165999999999997</c:v>
                      </c:pt>
                      <c:pt idx="3867">
                        <c:v>34.175999999999988</c:v>
                      </c:pt>
                      <c:pt idx="3868">
                        <c:v>34.186000000000007</c:v>
                      </c:pt>
                      <c:pt idx="3869">
                        <c:v>34.195999999999998</c:v>
                      </c:pt>
                      <c:pt idx="3870">
                        <c:v>34.205999999999989</c:v>
                      </c:pt>
                      <c:pt idx="3871">
                        <c:v>34.21599999999998</c:v>
                      </c:pt>
                      <c:pt idx="3872">
                        <c:v>34.225999999999999</c:v>
                      </c:pt>
                      <c:pt idx="3873">
                        <c:v>34.23599999999999</c:v>
                      </c:pt>
                      <c:pt idx="3874">
                        <c:v>34.245999999999981</c:v>
                      </c:pt>
                      <c:pt idx="3875">
                        <c:v>34.256</c:v>
                      </c:pt>
                      <c:pt idx="3876">
                        <c:v>34.26600000000002</c:v>
                      </c:pt>
                      <c:pt idx="3877">
                        <c:v>34.27600000000001</c:v>
                      </c:pt>
                      <c:pt idx="3878">
                        <c:v>34.286000000000001</c:v>
                      </c:pt>
                      <c:pt idx="3879">
                        <c:v>34.295999999999992</c:v>
                      </c:pt>
                      <c:pt idx="3880">
                        <c:v>34.305999999999983</c:v>
                      </c:pt>
                      <c:pt idx="3881">
                        <c:v>34.316000000000003</c:v>
                      </c:pt>
                      <c:pt idx="3882">
                        <c:v>34.326000000000022</c:v>
                      </c:pt>
                      <c:pt idx="3883">
                        <c:v>34.335999999999984</c:v>
                      </c:pt>
                      <c:pt idx="3884">
                        <c:v>34.346000000000004</c:v>
                      </c:pt>
                      <c:pt idx="3885">
                        <c:v>34.356000000000023</c:v>
                      </c:pt>
                      <c:pt idx="3886">
                        <c:v>34.365999999999957</c:v>
                      </c:pt>
                      <c:pt idx="3887">
                        <c:v>34.375999999999976</c:v>
                      </c:pt>
                      <c:pt idx="3888">
                        <c:v>34.385999999999996</c:v>
                      </c:pt>
                      <c:pt idx="3889">
                        <c:v>34.396000000000015</c:v>
                      </c:pt>
                      <c:pt idx="3890">
                        <c:v>34.406000000000006</c:v>
                      </c:pt>
                      <c:pt idx="3891">
                        <c:v>34.415999999999997</c:v>
                      </c:pt>
                      <c:pt idx="3892">
                        <c:v>34.425999999999988</c:v>
                      </c:pt>
                      <c:pt idx="3893">
                        <c:v>34.436000000000007</c:v>
                      </c:pt>
                      <c:pt idx="3894">
                        <c:v>34.445999999999998</c:v>
                      </c:pt>
                      <c:pt idx="3895">
                        <c:v>34.455999999999989</c:v>
                      </c:pt>
                      <c:pt idx="3896">
                        <c:v>34.46599999999998</c:v>
                      </c:pt>
                      <c:pt idx="3897">
                        <c:v>34.475999999999999</c:v>
                      </c:pt>
                      <c:pt idx="3898">
                        <c:v>34.48599999999999</c:v>
                      </c:pt>
                      <c:pt idx="3899">
                        <c:v>34.495999999999981</c:v>
                      </c:pt>
                      <c:pt idx="3900">
                        <c:v>34.506</c:v>
                      </c:pt>
                      <c:pt idx="3901">
                        <c:v>34.51600000000002</c:v>
                      </c:pt>
                      <c:pt idx="3902">
                        <c:v>34.52600000000001</c:v>
                      </c:pt>
                      <c:pt idx="3903">
                        <c:v>34.536000000000001</c:v>
                      </c:pt>
                      <c:pt idx="3904">
                        <c:v>34.545999999999992</c:v>
                      </c:pt>
                      <c:pt idx="3905">
                        <c:v>34.555999999999983</c:v>
                      </c:pt>
                      <c:pt idx="3906">
                        <c:v>34.566000000000003</c:v>
                      </c:pt>
                      <c:pt idx="3907">
                        <c:v>34.576000000000022</c:v>
                      </c:pt>
                      <c:pt idx="3908">
                        <c:v>34.585999999999984</c:v>
                      </c:pt>
                      <c:pt idx="3909">
                        <c:v>34.596000000000004</c:v>
                      </c:pt>
                      <c:pt idx="3910">
                        <c:v>34.606000000000023</c:v>
                      </c:pt>
                      <c:pt idx="3911">
                        <c:v>34.615999999999957</c:v>
                      </c:pt>
                      <c:pt idx="3912">
                        <c:v>34.625999999999976</c:v>
                      </c:pt>
                      <c:pt idx="3913">
                        <c:v>34.635999999999996</c:v>
                      </c:pt>
                      <c:pt idx="3914">
                        <c:v>34.646000000000015</c:v>
                      </c:pt>
                      <c:pt idx="3915">
                        <c:v>34.656000000000006</c:v>
                      </c:pt>
                      <c:pt idx="3916">
                        <c:v>34.665999999999997</c:v>
                      </c:pt>
                      <c:pt idx="3917">
                        <c:v>34.675999999999988</c:v>
                      </c:pt>
                      <c:pt idx="3918">
                        <c:v>34.686000000000007</c:v>
                      </c:pt>
                      <c:pt idx="3919">
                        <c:v>34.695999999999998</c:v>
                      </c:pt>
                      <c:pt idx="3920">
                        <c:v>34.705999999999989</c:v>
                      </c:pt>
                      <c:pt idx="3921">
                        <c:v>34.71599999999998</c:v>
                      </c:pt>
                      <c:pt idx="3922">
                        <c:v>34.725999999999999</c:v>
                      </c:pt>
                      <c:pt idx="3923">
                        <c:v>34.73599999999999</c:v>
                      </c:pt>
                      <c:pt idx="3924">
                        <c:v>34.745999999999981</c:v>
                      </c:pt>
                      <c:pt idx="3925">
                        <c:v>34.756</c:v>
                      </c:pt>
                      <c:pt idx="3926">
                        <c:v>34.76600000000002</c:v>
                      </c:pt>
                      <c:pt idx="3927">
                        <c:v>34.77600000000001</c:v>
                      </c:pt>
                      <c:pt idx="3928">
                        <c:v>34.786000000000001</c:v>
                      </c:pt>
                      <c:pt idx="3929">
                        <c:v>34.795999999999992</c:v>
                      </c:pt>
                      <c:pt idx="3930">
                        <c:v>34.805999999999983</c:v>
                      </c:pt>
                      <c:pt idx="3931">
                        <c:v>34.816000000000003</c:v>
                      </c:pt>
                      <c:pt idx="3932">
                        <c:v>34.826000000000022</c:v>
                      </c:pt>
                      <c:pt idx="3933">
                        <c:v>34.835999999999984</c:v>
                      </c:pt>
                      <c:pt idx="3934">
                        <c:v>34.846000000000004</c:v>
                      </c:pt>
                      <c:pt idx="3935">
                        <c:v>34.856000000000023</c:v>
                      </c:pt>
                      <c:pt idx="3936">
                        <c:v>34.865999999999957</c:v>
                      </c:pt>
                      <c:pt idx="3937">
                        <c:v>34.875999999999976</c:v>
                      </c:pt>
                      <c:pt idx="3938">
                        <c:v>34.885999999999996</c:v>
                      </c:pt>
                      <c:pt idx="3939">
                        <c:v>34.896000000000015</c:v>
                      </c:pt>
                      <c:pt idx="3940">
                        <c:v>34.906000000000006</c:v>
                      </c:pt>
                      <c:pt idx="3941">
                        <c:v>34.915999999999997</c:v>
                      </c:pt>
                      <c:pt idx="3942">
                        <c:v>34.925999999999988</c:v>
                      </c:pt>
                      <c:pt idx="3943">
                        <c:v>34.936000000000007</c:v>
                      </c:pt>
                      <c:pt idx="3944">
                        <c:v>34.945999999999998</c:v>
                      </c:pt>
                      <c:pt idx="3945">
                        <c:v>34.955999999999989</c:v>
                      </c:pt>
                      <c:pt idx="3946">
                        <c:v>34.96599999999998</c:v>
                      </c:pt>
                      <c:pt idx="3947">
                        <c:v>34.975999999999999</c:v>
                      </c:pt>
                      <c:pt idx="3948">
                        <c:v>34.98599999999999</c:v>
                      </c:pt>
                      <c:pt idx="3949">
                        <c:v>34.995999999999981</c:v>
                      </c:pt>
                      <c:pt idx="3950">
                        <c:v>35.006</c:v>
                      </c:pt>
                      <c:pt idx="3951">
                        <c:v>35.01600000000002</c:v>
                      </c:pt>
                      <c:pt idx="3952">
                        <c:v>35.02600000000001</c:v>
                      </c:pt>
                      <c:pt idx="3953">
                        <c:v>35.036000000000001</c:v>
                      </c:pt>
                      <c:pt idx="3954">
                        <c:v>35.045999999999992</c:v>
                      </c:pt>
                      <c:pt idx="3955">
                        <c:v>35.055999999999983</c:v>
                      </c:pt>
                      <c:pt idx="3956">
                        <c:v>35.066000000000003</c:v>
                      </c:pt>
                      <c:pt idx="3957">
                        <c:v>35.076000000000022</c:v>
                      </c:pt>
                      <c:pt idx="3958">
                        <c:v>35.085999999999984</c:v>
                      </c:pt>
                      <c:pt idx="3959">
                        <c:v>35.096000000000004</c:v>
                      </c:pt>
                      <c:pt idx="3960">
                        <c:v>35.106000000000023</c:v>
                      </c:pt>
                      <c:pt idx="3961">
                        <c:v>35.115999999999957</c:v>
                      </c:pt>
                      <c:pt idx="3962">
                        <c:v>35.125999999999976</c:v>
                      </c:pt>
                      <c:pt idx="3963">
                        <c:v>35.135999999999996</c:v>
                      </c:pt>
                      <c:pt idx="3964">
                        <c:v>35.146000000000015</c:v>
                      </c:pt>
                      <c:pt idx="3965">
                        <c:v>35.156000000000006</c:v>
                      </c:pt>
                      <c:pt idx="3966">
                        <c:v>35.165999999999997</c:v>
                      </c:pt>
                      <c:pt idx="3967">
                        <c:v>35.175999999999988</c:v>
                      </c:pt>
                      <c:pt idx="3968">
                        <c:v>35.186000000000007</c:v>
                      </c:pt>
                      <c:pt idx="3969">
                        <c:v>35.195999999999998</c:v>
                      </c:pt>
                      <c:pt idx="3970">
                        <c:v>35.205999999999989</c:v>
                      </c:pt>
                      <c:pt idx="3971">
                        <c:v>35.21599999999998</c:v>
                      </c:pt>
                      <c:pt idx="3972">
                        <c:v>35.225999999999999</c:v>
                      </c:pt>
                      <c:pt idx="3973">
                        <c:v>35.23599999999999</c:v>
                      </c:pt>
                      <c:pt idx="3974">
                        <c:v>35.245999999999981</c:v>
                      </c:pt>
                      <c:pt idx="3975">
                        <c:v>35.256</c:v>
                      </c:pt>
                      <c:pt idx="3976">
                        <c:v>35.26600000000002</c:v>
                      </c:pt>
                      <c:pt idx="3977">
                        <c:v>35.27600000000001</c:v>
                      </c:pt>
                      <c:pt idx="3978">
                        <c:v>35.286000000000001</c:v>
                      </c:pt>
                      <c:pt idx="3979">
                        <c:v>35.295999999999992</c:v>
                      </c:pt>
                      <c:pt idx="3980">
                        <c:v>35.305999999999983</c:v>
                      </c:pt>
                      <c:pt idx="3981">
                        <c:v>35.316000000000003</c:v>
                      </c:pt>
                      <c:pt idx="3982">
                        <c:v>35.326000000000022</c:v>
                      </c:pt>
                      <c:pt idx="3983">
                        <c:v>35.335999999999984</c:v>
                      </c:pt>
                      <c:pt idx="3984">
                        <c:v>35.346000000000004</c:v>
                      </c:pt>
                      <c:pt idx="3985">
                        <c:v>35.356000000000023</c:v>
                      </c:pt>
                      <c:pt idx="3986">
                        <c:v>35.365999999999957</c:v>
                      </c:pt>
                      <c:pt idx="3987">
                        <c:v>35.375999999999976</c:v>
                      </c:pt>
                      <c:pt idx="3988">
                        <c:v>35.385999999999996</c:v>
                      </c:pt>
                      <c:pt idx="3989">
                        <c:v>35.396000000000015</c:v>
                      </c:pt>
                      <c:pt idx="3990">
                        <c:v>35.406000000000006</c:v>
                      </c:pt>
                      <c:pt idx="3991">
                        <c:v>35.415999999999997</c:v>
                      </c:pt>
                      <c:pt idx="3992">
                        <c:v>35.425999999999988</c:v>
                      </c:pt>
                      <c:pt idx="3993">
                        <c:v>35.436000000000007</c:v>
                      </c:pt>
                      <c:pt idx="3994">
                        <c:v>35.445999999999998</c:v>
                      </c:pt>
                      <c:pt idx="3995">
                        <c:v>35.455999999999989</c:v>
                      </c:pt>
                      <c:pt idx="3996">
                        <c:v>35.46599999999998</c:v>
                      </c:pt>
                      <c:pt idx="3997">
                        <c:v>35.475999999999999</c:v>
                      </c:pt>
                      <c:pt idx="3998">
                        <c:v>35.48599999999999</c:v>
                      </c:pt>
                      <c:pt idx="3999">
                        <c:v>35.495999999999981</c:v>
                      </c:pt>
                      <c:pt idx="4000">
                        <c:v>35.506</c:v>
                      </c:pt>
                      <c:pt idx="4001">
                        <c:v>35.51600000000002</c:v>
                      </c:pt>
                      <c:pt idx="4002">
                        <c:v>35.52600000000001</c:v>
                      </c:pt>
                      <c:pt idx="4003">
                        <c:v>35.536000000000001</c:v>
                      </c:pt>
                      <c:pt idx="4004">
                        <c:v>35.545999999999992</c:v>
                      </c:pt>
                      <c:pt idx="4005">
                        <c:v>35.555999999999983</c:v>
                      </c:pt>
                      <c:pt idx="4006">
                        <c:v>35.566000000000003</c:v>
                      </c:pt>
                      <c:pt idx="4007">
                        <c:v>35.576000000000022</c:v>
                      </c:pt>
                      <c:pt idx="4008">
                        <c:v>35.585999999999984</c:v>
                      </c:pt>
                      <c:pt idx="4009">
                        <c:v>35.596000000000004</c:v>
                      </c:pt>
                      <c:pt idx="4010">
                        <c:v>35.605999999999995</c:v>
                      </c:pt>
                      <c:pt idx="4011">
                        <c:v>35.615999999999957</c:v>
                      </c:pt>
                      <c:pt idx="4012">
                        <c:v>35.625999999999976</c:v>
                      </c:pt>
                      <c:pt idx="4013">
                        <c:v>35.635999999999996</c:v>
                      </c:pt>
                      <c:pt idx="4014">
                        <c:v>35.646000000000015</c:v>
                      </c:pt>
                      <c:pt idx="4015">
                        <c:v>35.656000000000006</c:v>
                      </c:pt>
                      <c:pt idx="4016">
                        <c:v>35.665999999999997</c:v>
                      </c:pt>
                      <c:pt idx="4017">
                        <c:v>35.675999999999988</c:v>
                      </c:pt>
                      <c:pt idx="4018">
                        <c:v>35.686000000000007</c:v>
                      </c:pt>
                      <c:pt idx="4019">
                        <c:v>35.695999999999998</c:v>
                      </c:pt>
                      <c:pt idx="4020">
                        <c:v>35.706000000000017</c:v>
                      </c:pt>
                      <c:pt idx="4021">
                        <c:v>35.71599999999998</c:v>
                      </c:pt>
                      <c:pt idx="4022">
                        <c:v>35.725999999999999</c:v>
                      </c:pt>
                      <c:pt idx="4023">
                        <c:v>35.736000000000018</c:v>
                      </c:pt>
                      <c:pt idx="4024">
                        <c:v>35.745999999999981</c:v>
                      </c:pt>
                      <c:pt idx="4025">
                        <c:v>35.756</c:v>
                      </c:pt>
                      <c:pt idx="4026">
                        <c:v>35.765999999999991</c:v>
                      </c:pt>
                      <c:pt idx="4027">
                        <c:v>35.77600000000001</c:v>
                      </c:pt>
                      <c:pt idx="4028">
                        <c:v>35.786000000000001</c:v>
                      </c:pt>
                      <c:pt idx="4029">
                        <c:v>35.795999999999992</c:v>
                      </c:pt>
                      <c:pt idx="4030">
                        <c:v>35.805999999999983</c:v>
                      </c:pt>
                      <c:pt idx="4031">
                        <c:v>35.816000000000003</c:v>
                      </c:pt>
                      <c:pt idx="4032">
                        <c:v>35.826000000000022</c:v>
                      </c:pt>
                      <c:pt idx="4033">
                        <c:v>35.835999999999984</c:v>
                      </c:pt>
                      <c:pt idx="4034">
                        <c:v>35.846000000000004</c:v>
                      </c:pt>
                      <c:pt idx="4035">
                        <c:v>35.855999999999995</c:v>
                      </c:pt>
                      <c:pt idx="4036">
                        <c:v>35.865999999999957</c:v>
                      </c:pt>
                      <c:pt idx="4037">
                        <c:v>35.875999999999976</c:v>
                      </c:pt>
                      <c:pt idx="4038">
                        <c:v>35.885999999999996</c:v>
                      </c:pt>
                      <c:pt idx="4039">
                        <c:v>35.896000000000015</c:v>
                      </c:pt>
                      <c:pt idx="4040">
                        <c:v>35.906000000000006</c:v>
                      </c:pt>
                      <c:pt idx="4041">
                        <c:v>35.915999999999997</c:v>
                      </c:pt>
                      <c:pt idx="4042">
                        <c:v>35.925999999999988</c:v>
                      </c:pt>
                      <c:pt idx="4043">
                        <c:v>35.936000000000007</c:v>
                      </c:pt>
                      <c:pt idx="4044">
                        <c:v>35.945999999999998</c:v>
                      </c:pt>
                      <c:pt idx="4045">
                        <c:v>35.956000000000017</c:v>
                      </c:pt>
                      <c:pt idx="4046">
                        <c:v>35.96599999999998</c:v>
                      </c:pt>
                      <c:pt idx="4047">
                        <c:v>35.975999999999999</c:v>
                      </c:pt>
                      <c:pt idx="4048">
                        <c:v>35.986000000000018</c:v>
                      </c:pt>
                      <c:pt idx="4049">
                        <c:v>35.995999999999981</c:v>
                      </c:pt>
                      <c:pt idx="4050">
                        <c:v>36.006</c:v>
                      </c:pt>
                      <c:pt idx="4051">
                        <c:v>36.015999999999991</c:v>
                      </c:pt>
                      <c:pt idx="4052">
                        <c:v>36.02600000000001</c:v>
                      </c:pt>
                      <c:pt idx="4053">
                        <c:v>36.036000000000001</c:v>
                      </c:pt>
                      <c:pt idx="4054">
                        <c:v>36.045999999999992</c:v>
                      </c:pt>
                      <c:pt idx="4055">
                        <c:v>36.055999999999983</c:v>
                      </c:pt>
                      <c:pt idx="4056">
                        <c:v>36.066000000000003</c:v>
                      </c:pt>
                      <c:pt idx="4057">
                        <c:v>36.076000000000022</c:v>
                      </c:pt>
                      <c:pt idx="4058">
                        <c:v>36.085999999999984</c:v>
                      </c:pt>
                      <c:pt idx="4059">
                        <c:v>36.096000000000004</c:v>
                      </c:pt>
                      <c:pt idx="4060">
                        <c:v>36.105999999999995</c:v>
                      </c:pt>
                      <c:pt idx="4061">
                        <c:v>36.115999999999957</c:v>
                      </c:pt>
                      <c:pt idx="4062">
                        <c:v>36.125999999999976</c:v>
                      </c:pt>
                      <c:pt idx="4063">
                        <c:v>36.135999999999996</c:v>
                      </c:pt>
                      <c:pt idx="4064">
                        <c:v>36.146000000000015</c:v>
                      </c:pt>
                      <c:pt idx="4065">
                        <c:v>36.156000000000006</c:v>
                      </c:pt>
                      <c:pt idx="4066">
                        <c:v>36.165999999999997</c:v>
                      </c:pt>
                      <c:pt idx="4067">
                        <c:v>36.175999999999988</c:v>
                      </c:pt>
                      <c:pt idx="4068">
                        <c:v>36.186000000000007</c:v>
                      </c:pt>
                      <c:pt idx="4069">
                        <c:v>36.195999999999998</c:v>
                      </c:pt>
                      <c:pt idx="4070">
                        <c:v>36.206000000000017</c:v>
                      </c:pt>
                      <c:pt idx="4071">
                        <c:v>36.21599999999998</c:v>
                      </c:pt>
                      <c:pt idx="4072">
                        <c:v>36.225999999999999</c:v>
                      </c:pt>
                      <c:pt idx="4073">
                        <c:v>36.236000000000018</c:v>
                      </c:pt>
                      <c:pt idx="4074">
                        <c:v>36.245999999999981</c:v>
                      </c:pt>
                      <c:pt idx="4075">
                        <c:v>36.256</c:v>
                      </c:pt>
                      <c:pt idx="4076">
                        <c:v>36.265999999999991</c:v>
                      </c:pt>
                      <c:pt idx="4077">
                        <c:v>36.27600000000001</c:v>
                      </c:pt>
                      <c:pt idx="4078">
                        <c:v>36.286000000000001</c:v>
                      </c:pt>
                      <c:pt idx="4079">
                        <c:v>36.295999999999992</c:v>
                      </c:pt>
                      <c:pt idx="4080">
                        <c:v>36.305999999999983</c:v>
                      </c:pt>
                      <c:pt idx="4081">
                        <c:v>36.316000000000003</c:v>
                      </c:pt>
                      <c:pt idx="4082">
                        <c:v>36.326000000000022</c:v>
                      </c:pt>
                      <c:pt idx="4083">
                        <c:v>36.335999999999984</c:v>
                      </c:pt>
                      <c:pt idx="4084">
                        <c:v>36.346000000000004</c:v>
                      </c:pt>
                      <c:pt idx="4085">
                        <c:v>36.355999999999995</c:v>
                      </c:pt>
                      <c:pt idx="4086">
                        <c:v>36.365999999999957</c:v>
                      </c:pt>
                      <c:pt idx="4087">
                        <c:v>36.375999999999976</c:v>
                      </c:pt>
                      <c:pt idx="4088">
                        <c:v>36.385999999999996</c:v>
                      </c:pt>
                      <c:pt idx="4089">
                        <c:v>36.396000000000015</c:v>
                      </c:pt>
                      <c:pt idx="4090">
                        <c:v>36.406000000000006</c:v>
                      </c:pt>
                      <c:pt idx="4091">
                        <c:v>36.415999999999997</c:v>
                      </c:pt>
                      <c:pt idx="4092">
                        <c:v>36.425999999999988</c:v>
                      </c:pt>
                      <c:pt idx="4093">
                        <c:v>36.436000000000007</c:v>
                      </c:pt>
                      <c:pt idx="4094">
                        <c:v>36.445999999999998</c:v>
                      </c:pt>
                      <c:pt idx="4095">
                        <c:v>36.456000000000017</c:v>
                      </c:pt>
                      <c:pt idx="4096">
                        <c:v>36.46599999999998</c:v>
                      </c:pt>
                      <c:pt idx="4097">
                        <c:v>36.475999999999999</c:v>
                      </c:pt>
                      <c:pt idx="4098">
                        <c:v>36.486000000000018</c:v>
                      </c:pt>
                      <c:pt idx="4099">
                        <c:v>36.495999999999981</c:v>
                      </c:pt>
                      <c:pt idx="4100">
                        <c:v>36.506</c:v>
                      </c:pt>
                      <c:pt idx="4101">
                        <c:v>36.515999999999991</c:v>
                      </c:pt>
                      <c:pt idx="4102">
                        <c:v>36.52600000000001</c:v>
                      </c:pt>
                      <c:pt idx="4103">
                        <c:v>36.536000000000001</c:v>
                      </c:pt>
                      <c:pt idx="4104">
                        <c:v>36.545999999999992</c:v>
                      </c:pt>
                      <c:pt idx="4105">
                        <c:v>36.555999999999983</c:v>
                      </c:pt>
                      <c:pt idx="4106">
                        <c:v>36.566000000000003</c:v>
                      </c:pt>
                      <c:pt idx="4107">
                        <c:v>36.576000000000022</c:v>
                      </c:pt>
                      <c:pt idx="4108">
                        <c:v>36.585999999999984</c:v>
                      </c:pt>
                      <c:pt idx="4109">
                        <c:v>36.596000000000004</c:v>
                      </c:pt>
                      <c:pt idx="4110">
                        <c:v>36.605999999999995</c:v>
                      </c:pt>
                      <c:pt idx="4111">
                        <c:v>36.615999999999957</c:v>
                      </c:pt>
                      <c:pt idx="4112">
                        <c:v>36.625999999999976</c:v>
                      </c:pt>
                      <c:pt idx="4113">
                        <c:v>36.635999999999996</c:v>
                      </c:pt>
                      <c:pt idx="4114">
                        <c:v>36.646000000000015</c:v>
                      </c:pt>
                      <c:pt idx="4115">
                        <c:v>36.656000000000006</c:v>
                      </c:pt>
                      <c:pt idx="4116">
                        <c:v>36.665999999999997</c:v>
                      </c:pt>
                      <c:pt idx="4117">
                        <c:v>36.675999999999988</c:v>
                      </c:pt>
                      <c:pt idx="4118">
                        <c:v>36.686000000000007</c:v>
                      </c:pt>
                      <c:pt idx="4119">
                        <c:v>36.695999999999998</c:v>
                      </c:pt>
                      <c:pt idx="4120">
                        <c:v>36.706000000000017</c:v>
                      </c:pt>
                      <c:pt idx="4121">
                        <c:v>36.71599999999998</c:v>
                      </c:pt>
                      <c:pt idx="4122">
                        <c:v>36.725999999999999</c:v>
                      </c:pt>
                      <c:pt idx="4123">
                        <c:v>36.736000000000018</c:v>
                      </c:pt>
                      <c:pt idx="4124">
                        <c:v>36.745999999999981</c:v>
                      </c:pt>
                      <c:pt idx="4125">
                        <c:v>36.756</c:v>
                      </c:pt>
                      <c:pt idx="4126">
                        <c:v>36.765999999999991</c:v>
                      </c:pt>
                      <c:pt idx="4127">
                        <c:v>36.77600000000001</c:v>
                      </c:pt>
                      <c:pt idx="4128">
                        <c:v>36.786000000000001</c:v>
                      </c:pt>
                      <c:pt idx="4129">
                        <c:v>36.795999999999992</c:v>
                      </c:pt>
                      <c:pt idx="4130">
                        <c:v>36.805999999999983</c:v>
                      </c:pt>
                      <c:pt idx="4131">
                        <c:v>36.816000000000003</c:v>
                      </c:pt>
                      <c:pt idx="4132">
                        <c:v>36.826000000000022</c:v>
                      </c:pt>
                      <c:pt idx="4133">
                        <c:v>36.835999999999984</c:v>
                      </c:pt>
                      <c:pt idx="4134">
                        <c:v>36.846000000000004</c:v>
                      </c:pt>
                      <c:pt idx="4135">
                        <c:v>36.855999999999995</c:v>
                      </c:pt>
                      <c:pt idx="4136">
                        <c:v>36.865999999999957</c:v>
                      </c:pt>
                      <c:pt idx="4137">
                        <c:v>36.875999999999976</c:v>
                      </c:pt>
                      <c:pt idx="4138">
                        <c:v>36.885999999999996</c:v>
                      </c:pt>
                      <c:pt idx="4139">
                        <c:v>36.896000000000015</c:v>
                      </c:pt>
                      <c:pt idx="4140">
                        <c:v>36.906000000000006</c:v>
                      </c:pt>
                      <c:pt idx="4141">
                        <c:v>36.915999999999997</c:v>
                      </c:pt>
                      <c:pt idx="4142">
                        <c:v>36.925999999999988</c:v>
                      </c:pt>
                      <c:pt idx="4143">
                        <c:v>36.936000000000007</c:v>
                      </c:pt>
                      <c:pt idx="4144">
                        <c:v>36.945999999999998</c:v>
                      </c:pt>
                      <c:pt idx="4145">
                        <c:v>36.956000000000017</c:v>
                      </c:pt>
                      <c:pt idx="4146">
                        <c:v>36.96599999999998</c:v>
                      </c:pt>
                      <c:pt idx="4147">
                        <c:v>36.975999999999999</c:v>
                      </c:pt>
                      <c:pt idx="4148">
                        <c:v>36.986000000000018</c:v>
                      </c:pt>
                      <c:pt idx="4149">
                        <c:v>36.995999999999981</c:v>
                      </c:pt>
                      <c:pt idx="4150">
                        <c:v>37.006</c:v>
                      </c:pt>
                      <c:pt idx="4151">
                        <c:v>37.015999999999991</c:v>
                      </c:pt>
                      <c:pt idx="4152">
                        <c:v>37.02600000000001</c:v>
                      </c:pt>
                      <c:pt idx="4153">
                        <c:v>37.036000000000001</c:v>
                      </c:pt>
                      <c:pt idx="4154">
                        <c:v>37.045999999999992</c:v>
                      </c:pt>
                      <c:pt idx="4155">
                        <c:v>37.055999999999983</c:v>
                      </c:pt>
                      <c:pt idx="4156">
                        <c:v>37.066000000000003</c:v>
                      </c:pt>
                      <c:pt idx="4157">
                        <c:v>37.076000000000022</c:v>
                      </c:pt>
                      <c:pt idx="4158">
                        <c:v>37.085999999999984</c:v>
                      </c:pt>
                      <c:pt idx="4159">
                        <c:v>37.096000000000004</c:v>
                      </c:pt>
                      <c:pt idx="4160">
                        <c:v>37.105999999999995</c:v>
                      </c:pt>
                      <c:pt idx="4161">
                        <c:v>37.115999999999957</c:v>
                      </c:pt>
                      <c:pt idx="4162">
                        <c:v>37.125999999999976</c:v>
                      </c:pt>
                      <c:pt idx="4163">
                        <c:v>37.135999999999996</c:v>
                      </c:pt>
                      <c:pt idx="4164">
                        <c:v>37.146000000000015</c:v>
                      </c:pt>
                      <c:pt idx="4165">
                        <c:v>37.156000000000006</c:v>
                      </c:pt>
                      <c:pt idx="4166">
                        <c:v>37.165999999999997</c:v>
                      </c:pt>
                      <c:pt idx="4167">
                        <c:v>37.175999999999988</c:v>
                      </c:pt>
                      <c:pt idx="4168">
                        <c:v>37.186000000000007</c:v>
                      </c:pt>
                      <c:pt idx="4169">
                        <c:v>37.195999999999998</c:v>
                      </c:pt>
                      <c:pt idx="4170">
                        <c:v>37.206000000000017</c:v>
                      </c:pt>
                      <c:pt idx="4171">
                        <c:v>37.21599999999998</c:v>
                      </c:pt>
                      <c:pt idx="4172">
                        <c:v>37.225999999999999</c:v>
                      </c:pt>
                      <c:pt idx="4173">
                        <c:v>37.236000000000018</c:v>
                      </c:pt>
                      <c:pt idx="4174">
                        <c:v>37.245999999999981</c:v>
                      </c:pt>
                      <c:pt idx="4175">
                        <c:v>37.256</c:v>
                      </c:pt>
                      <c:pt idx="4176">
                        <c:v>37.265999999999991</c:v>
                      </c:pt>
                      <c:pt idx="4177">
                        <c:v>37.27600000000001</c:v>
                      </c:pt>
                      <c:pt idx="4178">
                        <c:v>37.286000000000001</c:v>
                      </c:pt>
                      <c:pt idx="4179">
                        <c:v>37.295999999999992</c:v>
                      </c:pt>
                      <c:pt idx="4180">
                        <c:v>37.305999999999983</c:v>
                      </c:pt>
                      <c:pt idx="4181">
                        <c:v>37.316000000000003</c:v>
                      </c:pt>
                      <c:pt idx="4182">
                        <c:v>37.326000000000022</c:v>
                      </c:pt>
                      <c:pt idx="4183">
                        <c:v>37.335999999999984</c:v>
                      </c:pt>
                      <c:pt idx="4184">
                        <c:v>37.346000000000004</c:v>
                      </c:pt>
                      <c:pt idx="4185">
                        <c:v>37.355999999999995</c:v>
                      </c:pt>
                      <c:pt idx="4186">
                        <c:v>37.365999999999957</c:v>
                      </c:pt>
                      <c:pt idx="4187">
                        <c:v>37.375999999999976</c:v>
                      </c:pt>
                      <c:pt idx="4188">
                        <c:v>37.385999999999996</c:v>
                      </c:pt>
                      <c:pt idx="4189">
                        <c:v>37.396000000000015</c:v>
                      </c:pt>
                      <c:pt idx="4190">
                        <c:v>37.406000000000006</c:v>
                      </c:pt>
                      <c:pt idx="4191">
                        <c:v>37.415999999999997</c:v>
                      </c:pt>
                      <c:pt idx="4192">
                        <c:v>37.425999999999988</c:v>
                      </c:pt>
                      <c:pt idx="4193">
                        <c:v>37.436000000000007</c:v>
                      </c:pt>
                      <c:pt idx="4194">
                        <c:v>37.445999999999998</c:v>
                      </c:pt>
                      <c:pt idx="4195">
                        <c:v>37.456000000000017</c:v>
                      </c:pt>
                      <c:pt idx="4196">
                        <c:v>37.46599999999998</c:v>
                      </c:pt>
                      <c:pt idx="4197">
                        <c:v>37.475999999999999</c:v>
                      </c:pt>
                      <c:pt idx="4198">
                        <c:v>37.486000000000018</c:v>
                      </c:pt>
                      <c:pt idx="4199">
                        <c:v>37.495999999999981</c:v>
                      </c:pt>
                      <c:pt idx="4200">
                        <c:v>37.506</c:v>
                      </c:pt>
                      <c:pt idx="4201">
                        <c:v>37.515999999999991</c:v>
                      </c:pt>
                      <c:pt idx="4202">
                        <c:v>37.52600000000001</c:v>
                      </c:pt>
                      <c:pt idx="4203">
                        <c:v>37.536000000000001</c:v>
                      </c:pt>
                      <c:pt idx="4204">
                        <c:v>37.545999999999992</c:v>
                      </c:pt>
                      <c:pt idx="4205">
                        <c:v>37.555999999999983</c:v>
                      </c:pt>
                      <c:pt idx="4206">
                        <c:v>37.566000000000003</c:v>
                      </c:pt>
                      <c:pt idx="4207">
                        <c:v>37.576000000000022</c:v>
                      </c:pt>
                      <c:pt idx="4208">
                        <c:v>37.585999999999984</c:v>
                      </c:pt>
                      <c:pt idx="4209">
                        <c:v>37.596000000000004</c:v>
                      </c:pt>
                      <c:pt idx="4210">
                        <c:v>37.605999999999995</c:v>
                      </c:pt>
                      <c:pt idx="4211">
                        <c:v>37.615999999999957</c:v>
                      </c:pt>
                      <c:pt idx="4212">
                        <c:v>37.625999999999976</c:v>
                      </c:pt>
                      <c:pt idx="4213">
                        <c:v>37.635999999999996</c:v>
                      </c:pt>
                      <c:pt idx="4214">
                        <c:v>37.646000000000015</c:v>
                      </c:pt>
                      <c:pt idx="4215">
                        <c:v>37.656000000000006</c:v>
                      </c:pt>
                      <c:pt idx="4216">
                        <c:v>37.665999999999997</c:v>
                      </c:pt>
                      <c:pt idx="4217">
                        <c:v>37.675999999999988</c:v>
                      </c:pt>
                      <c:pt idx="4218">
                        <c:v>37.686000000000007</c:v>
                      </c:pt>
                      <c:pt idx="4219">
                        <c:v>37.695999999999998</c:v>
                      </c:pt>
                      <c:pt idx="4220">
                        <c:v>37.706000000000017</c:v>
                      </c:pt>
                      <c:pt idx="4221">
                        <c:v>37.71599999999998</c:v>
                      </c:pt>
                      <c:pt idx="4222">
                        <c:v>37.725999999999999</c:v>
                      </c:pt>
                      <c:pt idx="4223">
                        <c:v>37.73599999999999</c:v>
                      </c:pt>
                      <c:pt idx="4224">
                        <c:v>37.745999999999981</c:v>
                      </c:pt>
                      <c:pt idx="4225">
                        <c:v>37.756</c:v>
                      </c:pt>
                      <c:pt idx="4226">
                        <c:v>37.765999999999991</c:v>
                      </c:pt>
                      <c:pt idx="4227">
                        <c:v>37.77600000000001</c:v>
                      </c:pt>
                      <c:pt idx="4228">
                        <c:v>37.786000000000001</c:v>
                      </c:pt>
                      <c:pt idx="4229">
                        <c:v>37.795999999999992</c:v>
                      </c:pt>
                      <c:pt idx="4230">
                        <c:v>37.805999999999983</c:v>
                      </c:pt>
                      <c:pt idx="4231">
                        <c:v>37.816000000000003</c:v>
                      </c:pt>
                      <c:pt idx="4232">
                        <c:v>37.826000000000022</c:v>
                      </c:pt>
                      <c:pt idx="4233">
                        <c:v>37.835999999999984</c:v>
                      </c:pt>
                      <c:pt idx="4234">
                        <c:v>37.846000000000004</c:v>
                      </c:pt>
                      <c:pt idx="4235">
                        <c:v>37.855999999999995</c:v>
                      </c:pt>
                      <c:pt idx="4236">
                        <c:v>37.865999999999957</c:v>
                      </c:pt>
                      <c:pt idx="4237">
                        <c:v>37.876000000000033</c:v>
                      </c:pt>
                      <c:pt idx="4238">
                        <c:v>37.885999999999996</c:v>
                      </c:pt>
                      <c:pt idx="4239">
                        <c:v>37.896000000000015</c:v>
                      </c:pt>
                      <c:pt idx="4240">
                        <c:v>37.906000000000006</c:v>
                      </c:pt>
                      <c:pt idx="4241">
                        <c:v>37.915999999999997</c:v>
                      </c:pt>
                      <c:pt idx="4242">
                        <c:v>37.925999999999988</c:v>
                      </c:pt>
                      <c:pt idx="4243">
                        <c:v>37.936000000000007</c:v>
                      </c:pt>
                      <c:pt idx="4244">
                        <c:v>37.945999999999998</c:v>
                      </c:pt>
                      <c:pt idx="4245">
                        <c:v>37.956000000000017</c:v>
                      </c:pt>
                      <c:pt idx="4246">
                        <c:v>37.96599999999998</c:v>
                      </c:pt>
                      <c:pt idx="4247">
                        <c:v>37.975999999999999</c:v>
                      </c:pt>
                      <c:pt idx="4248">
                        <c:v>37.98599999999999</c:v>
                      </c:pt>
                      <c:pt idx="4249">
                        <c:v>37.995999999999981</c:v>
                      </c:pt>
                      <c:pt idx="4250">
                        <c:v>38.006</c:v>
                      </c:pt>
                      <c:pt idx="4251">
                        <c:v>38.015999999999991</c:v>
                      </c:pt>
                      <c:pt idx="4252">
                        <c:v>38.02600000000001</c:v>
                      </c:pt>
                      <c:pt idx="4253">
                        <c:v>38.036000000000001</c:v>
                      </c:pt>
                      <c:pt idx="4254">
                        <c:v>38.045999999999992</c:v>
                      </c:pt>
                      <c:pt idx="4255">
                        <c:v>38.055999999999983</c:v>
                      </c:pt>
                      <c:pt idx="4256">
                        <c:v>38.066000000000003</c:v>
                      </c:pt>
                      <c:pt idx="4257">
                        <c:v>38.076000000000022</c:v>
                      </c:pt>
                      <c:pt idx="4258">
                        <c:v>38.085999999999984</c:v>
                      </c:pt>
                      <c:pt idx="4259">
                        <c:v>38.096000000000004</c:v>
                      </c:pt>
                      <c:pt idx="4260">
                        <c:v>38.105999999999995</c:v>
                      </c:pt>
                      <c:pt idx="4261">
                        <c:v>38.115999999999957</c:v>
                      </c:pt>
                      <c:pt idx="4262">
                        <c:v>38.126000000000033</c:v>
                      </c:pt>
                      <c:pt idx="4263">
                        <c:v>38.135999999999996</c:v>
                      </c:pt>
                      <c:pt idx="4264">
                        <c:v>38.146000000000015</c:v>
                      </c:pt>
                      <c:pt idx="4265">
                        <c:v>38.156000000000006</c:v>
                      </c:pt>
                      <c:pt idx="4266">
                        <c:v>38.165999999999997</c:v>
                      </c:pt>
                      <c:pt idx="4267">
                        <c:v>38.175999999999988</c:v>
                      </c:pt>
                      <c:pt idx="4268">
                        <c:v>38.186000000000007</c:v>
                      </c:pt>
                      <c:pt idx="4269">
                        <c:v>38.195999999999998</c:v>
                      </c:pt>
                      <c:pt idx="4270">
                        <c:v>38.206000000000017</c:v>
                      </c:pt>
                      <c:pt idx="4271">
                        <c:v>38.21599999999998</c:v>
                      </c:pt>
                      <c:pt idx="4272">
                        <c:v>38.225999999999999</c:v>
                      </c:pt>
                      <c:pt idx="4273">
                        <c:v>38.23599999999999</c:v>
                      </c:pt>
                      <c:pt idx="4274">
                        <c:v>38.245999999999981</c:v>
                      </c:pt>
                      <c:pt idx="4275">
                        <c:v>38.256</c:v>
                      </c:pt>
                      <c:pt idx="4276">
                        <c:v>38.265999999999991</c:v>
                      </c:pt>
                      <c:pt idx="4277">
                        <c:v>38.27600000000001</c:v>
                      </c:pt>
                      <c:pt idx="4278">
                        <c:v>38.286000000000001</c:v>
                      </c:pt>
                      <c:pt idx="4279">
                        <c:v>38.295999999999992</c:v>
                      </c:pt>
                      <c:pt idx="4280">
                        <c:v>38.305999999999983</c:v>
                      </c:pt>
                      <c:pt idx="4281">
                        <c:v>38.316000000000003</c:v>
                      </c:pt>
                      <c:pt idx="4282">
                        <c:v>38.326000000000022</c:v>
                      </c:pt>
                      <c:pt idx="4283">
                        <c:v>38.335999999999984</c:v>
                      </c:pt>
                      <c:pt idx="4284">
                        <c:v>38.346000000000004</c:v>
                      </c:pt>
                      <c:pt idx="4285">
                        <c:v>38.355999999999995</c:v>
                      </c:pt>
                      <c:pt idx="4286">
                        <c:v>38.365999999999957</c:v>
                      </c:pt>
                      <c:pt idx="4287">
                        <c:v>38.376000000000033</c:v>
                      </c:pt>
                      <c:pt idx="4288">
                        <c:v>38.385999999999996</c:v>
                      </c:pt>
                      <c:pt idx="4289">
                        <c:v>38.396000000000015</c:v>
                      </c:pt>
                      <c:pt idx="4290">
                        <c:v>38.406000000000006</c:v>
                      </c:pt>
                      <c:pt idx="4291">
                        <c:v>38.415999999999997</c:v>
                      </c:pt>
                      <c:pt idx="4292">
                        <c:v>38.425999999999988</c:v>
                      </c:pt>
                      <c:pt idx="4293">
                        <c:v>38.436000000000007</c:v>
                      </c:pt>
                      <c:pt idx="4294">
                        <c:v>38.445999999999998</c:v>
                      </c:pt>
                      <c:pt idx="4295">
                        <c:v>38.456000000000017</c:v>
                      </c:pt>
                      <c:pt idx="4296">
                        <c:v>38.46599999999998</c:v>
                      </c:pt>
                      <c:pt idx="4297">
                        <c:v>38.475999999999999</c:v>
                      </c:pt>
                      <c:pt idx="4298">
                        <c:v>38.48599999999999</c:v>
                      </c:pt>
                      <c:pt idx="4299">
                        <c:v>38.495999999999981</c:v>
                      </c:pt>
                      <c:pt idx="4300">
                        <c:v>38.506</c:v>
                      </c:pt>
                      <c:pt idx="4301">
                        <c:v>38.515999999999991</c:v>
                      </c:pt>
                      <c:pt idx="4302">
                        <c:v>38.52600000000001</c:v>
                      </c:pt>
                      <c:pt idx="4303">
                        <c:v>38.536000000000001</c:v>
                      </c:pt>
                      <c:pt idx="4304">
                        <c:v>38.545999999999992</c:v>
                      </c:pt>
                      <c:pt idx="4305">
                        <c:v>38.555999999999983</c:v>
                      </c:pt>
                      <c:pt idx="4306">
                        <c:v>38.566000000000003</c:v>
                      </c:pt>
                      <c:pt idx="4307">
                        <c:v>38.576000000000022</c:v>
                      </c:pt>
                      <c:pt idx="4308">
                        <c:v>38.585999999999984</c:v>
                      </c:pt>
                      <c:pt idx="4309">
                        <c:v>38.596000000000004</c:v>
                      </c:pt>
                      <c:pt idx="4310">
                        <c:v>38.605999999999995</c:v>
                      </c:pt>
                      <c:pt idx="4311">
                        <c:v>38.615999999999957</c:v>
                      </c:pt>
                      <c:pt idx="4312">
                        <c:v>38.626000000000033</c:v>
                      </c:pt>
                      <c:pt idx="4313">
                        <c:v>38.635999999999996</c:v>
                      </c:pt>
                      <c:pt idx="4314">
                        <c:v>38.646000000000015</c:v>
                      </c:pt>
                      <c:pt idx="4315">
                        <c:v>38.656000000000006</c:v>
                      </c:pt>
                      <c:pt idx="4316">
                        <c:v>38.665999999999997</c:v>
                      </c:pt>
                      <c:pt idx="4317">
                        <c:v>38.675999999999988</c:v>
                      </c:pt>
                      <c:pt idx="4318">
                        <c:v>38.686000000000007</c:v>
                      </c:pt>
                      <c:pt idx="4319">
                        <c:v>38.695999999999998</c:v>
                      </c:pt>
                      <c:pt idx="4320">
                        <c:v>38.706000000000017</c:v>
                      </c:pt>
                      <c:pt idx="4321">
                        <c:v>38.71599999999998</c:v>
                      </c:pt>
                      <c:pt idx="4322">
                        <c:v>38.725999999999999</c:v>
                      </c:pt>
                      <c:pt idx="4323">
                        <c:v>38.73599999999999</c:v>
                      </c:pt>
                      <c:pt idx="4324">
                        <c:v>38.745999999999981</c:v>
                      </c:pt>
                      <c:pt idx="4325">
                        <c:v>38.756</c:v>
                      </c:pt>
                      <c:pt idx="4326">
                        <c:v>38.765999999999991</c:v>
                      </c:pt>
                      <c:pt idx="4327">
                        <c:v>38.77600000000001</c:v>
                      </c:pt>
                      <c:pt idx="4328">
                        <c:v>38.786000000000001</c:v>
                      </c:pt>
                      <c:pt idx="4329">
                        <c:v>38.795999999999992</c:v>
                      </c:pt>
                      <c:pt idx="4330">
                        <c:v>38.805999999999983</c:v>
                      </c:pt>
                      <c:pt idx="4331">
                        <c:v>38.816000000000003</c:v>
                      </c:pt>
                      <c:pt idx="4332">
                        <c:v>38.826000000000022</c:v>
                      </c:pt>
                      <c:pt idx="4333">
                        <c:v>38.835999999999984</c:v>
                      </c:pt>
                      <c:pt idx="4334">
                        <c:v>38.846000000000004</c:v>
                      </c:pt>
                      <c:pt idx="4335">
                        <c:v>38.855999999999995</c:v>
                      </c:pt>
                      <c:pt idx="4336">
                        <c:v>38.865999999999957</c:v>
                      </c:pt>
                      <c:pt idx="4337">
                        <c:v>38.876000000000033</c:v>
                      </c:pt>
                      <c:pt idx="4338">
                        <c:v>38.885999999999996</c:v>
                      </c:pt>
                      <c:pt idx="4339">
                        <c:v>38.896000000000015</c:v>
                      </c:pt>
                      <c:pt idx="4340">
                        <c:v>38.906000000000006</c:v>
                      </c:pt>
                      <c:pt idx="4341">
                        <c:v>38.915999999999997</c:v>
                      </c:pt>
                      <c:pt idx="4342">
                        <c:v>38.925999999999988</c:v>
                      </c:pt>
                      <c:pt idx="4343">
                        <c:v>38.936000000000007</c:v>
                      </c:pt>
                      <c:pt idx="4344">
                        <c:v>38.945999999999998</c:v>
                      </c:pt>
                      <c:pt idx="4345">
                        <c:v>38.956000000000017</c:v>
                      </c:pt>
                      <c:pt idx="4346">
                        <c:v>38.96599999999998</c:v>
                      </c:pt>
                      <c:pt idx="4347">
                        <c:v>38.975999999999999</c:v>
                      </c:pt>
                      <c:pt idx="4348">
                        <c:v>38.98599999999999</c:v>
                      </c:pt>
                      <c:pt idx="4349">
                        <c:v>38.995999999999981</c:v>
                      </c:pt>
                      <c:pt idx="4350">
                        <c:v>39.006</c:v>
                      </c:pt>
                      <c:pt idx="4351">
                        <c:v>39.015999999999991</c:v>
                      </c:pt>
                      <c:pt idx="4352">
                        <c:v>39.02600000000001</c:v>
                      </c:pt>
                      <c:pt idx="4353">
                        <c:v>39.036000000000001</c:v>
                      </c:pt>
                      <c:pt idx="4354">
                        <c:v>39.045999999999992</c:v>
                      </c:pt>
                      <c:pt idx="4355">
                        <c:v>39.055999999999983</c:v>
                      </c:pt>
                      <c:pt idx="4356">
                        <c:v>39.066000000000003</c:v>
                      </c:pt>
                      <c:pt idx="4357">
                        <c:v>39.076000000000022</c:v>
                      </c:pt>
                      <c:pt idx="4358">
                        <c:v>39.085999999999984</c:v>
                      </c:pt>
                      <c:pt idx="4359">
                        <c:v>39.096000000000004</c:v>
                      </c:pt>
                      <c:pt idx="4360">
                        <c:v>39.105999999999995</c:v>
                      </c:pt>
                      <c:pt idx="4361">
                        <c:v>39.115999999999957</c:v>
                      </c:pt>
                      <c:pt idx="4362">
                        <c:v>39.126000000000033</c:v>
                      </c:pt>
                      <c:pt idx="4363">
                        <c:v>39.135999999999996</c:v>
                      </c:pt>
                      <c:pt idx="4364">
                        <c:v>39.146000000000015</c:v>
                      </c:pt>
                      <c:pt idx="4365">
                        <c:v>39.156000000000006</c:v>
                      </c:pt>
                      <c:pt idx="4366">
                        <c:v>39.165999999999997</c:v>
                      </c:pt>
                      <c:pt idx="4367">
                        <c:v>39.175999999999988</c:v>
                      </c:pt>
                      <c:pt idx="4368">
                        <c:v>39.186000000000007</c:v>
                      </c:pt>
                      <c:pt idx="4369">
                        <c:v>39.195999999999998</c:v>
                      </c:pt>
                      <c:pt idx="4370">
                        <c:v>39.206000000000017</c:v>
                      </c:pt>
                      <c:pt idx="4371">
                        <c:v>39.21599999999998</c:v>
                      </c:pt>
                      <c:pt idx="4372">
                        <c:v>39.225999999999999</c:v>
                      </c:pt>
                      <c:pt idx="4373">
                        <c:v>39.23599999999999</c:v>
                      </c:pt>
                      <c:pt idx="4374">
                        <c:v>39.245999999999981</c:v>
                      </c:pt>
                      <c:pt idx="4375">
                        <c:v>39.256</c:v>
                      </c:pt>
                      <c:pt idx="4376">
                        <c:v>39.265999999999991</c:v>
                      </c:pt>
                      <c:pt idx="4377">
                        <c:v>39.27600000000001</c:v>
                      </c:pt>
                      <c:pt idx="4378">
                        <c:v>39.286000000000001</c:v>
                      </c:pt>
                      <c:pt idx="4379">
                        <c:v>39.295999999999992</c:v>
                      </c:pt>
                      <c:pt idx="4380">
                        <c:v>39.305999999999983</c:v>
                      </c:pt>
                      <c:pt idx="4381">
                        <c:v>39.316000000000003</c:v>
                      </c:pt>
                      <c:pt idx="4382">
                        <c:v>39.326000000000022</c:v>
                      </c:pt>
                      <c:pt idx="4383">
                        <c:v>39.335999999999984</c:v>
                      </c:pt>
                      <c:pt idx="4384">
                        <c:v>39.346000000000004</c:v>
                      </c:pt>
                      <c:pt idx="4385">
                        <c:v>39.355999999999995</c:v>
                      </c:pt>
                      <c:pt idx="4386">
                        <c:v>39.365999999999957</c:v>
                      </c:pt>
                      <c:pt idx="4387">
                        <c:v>39.376000000000033</c:v>
                      </c:pt>
                      <c:pt idx="4388">
                        <c:v>39.385999999999996</c:v>
                      </c:pt>
                      <c:pt idx="4389">
                        <c:v>39.396000000000015</c:v>
                      </c:pt>
                      <c:pt idx="4390">
                        <c:v>39.406000000000006</c:v>
                      </c:pt>
                      <c:pt idx="4391">
                        <c:v>39.415999999999997</c:v>
                      </c:pt>
                      <c:pt idx="4392">
                        <c:v>39.425999999999988</c:v>
                      </c:pt>
                      <c:pt idx="4393">
                        <c:v>39.436000000000007</c:v>
                      </c:pt>
                      <c:pt idx="4394">
                        <c:v>39.445999999999998</c:v>
                      </c:pt>
                      <c:pt idx="4395">
                        <c:v>39.456000000000017</c:v>
                      </c:pt>
                      <c:pt idx="4396">
                        <c:v>39.46599999999998</c:v>
                      </c:pt>
                      <c:pt idx="4397">
                        <c:v>39.475999999999999</c:v>
                      </c:pt>
                      <c:pt idx="4398">
                        <c:v>39.48599999999999</c:v>
                      </c:pt>
                      <c:pt idx="4399">
                        <c:v>39.495999999999981</c:v>
                      </c:pt>
                      <c:pt idx="4400">
                        <c:v>39.506</c:v>
                      </c:pt>
                      <c:pt idx="4401">
                        <c:v>39.515999999999991</c:v>
                      </c:pt>
                      <c:pt idx="4402">
                        <c:v>39.52600000000001</c:v>
                      </c:pt>
                      <c:pt idx="4403">
                        <c:v>39.536000000000001</c:v>
                      </c:pt>
                      <c:pt idx="4404">
                        <c:v>39.545999999999992</c:v>
                      </c:pt>
                      <c:pt idx="4405">
                        <c:v>39.555999999999983</c:v>
                      </c:pt>
                      <c:pt idx="4406">
                        <c:v>39.566000000000003</c:v>
                      </c:pt>
                      <c:pt idx="4407">
                        <c:v>39.576000000000022</c:v>
                      </c:pt>
                      <c:pt idx="4408">
                        <c:v>39.585999999999984</c:v>
                      </c:pt>
                      <c:pt idx="4409">
                        <c:v>39.596000000000004</c:v>
                      </c:pt>
                      <c:pt idx="4410">
                        <c:v>39.605999999999995</c:v>
                      </c:pt>
                      <c:pt idx="4411">
                        <c:v>39.615999999999957</c:v>
                      </c:pt>
                      <c:pt idx="4412">
                        <c:v>39.626000000000033</c:v>
                      </c:pt>
                      <c:pt idx="4413">
                        <c:v>39.635999999999996</c:v>
                      </c:pt>
                      <c:pt idx="4414">
                        <c:v>39.646000000000015</c:v>
                      </c:pt>
                      <c:pt idx="4415">
                        <c:v>39.656000000000006</c:v>
                      </c:pt>
                      <c:pt idx="4416">
                        <c:v>39.665999999999997</c:v>
                      </c:pt>
                      <c:pt idx="4417">
                        <c:v>39.675999999999988</c:v>
                      </c:pt>
                      <c:pt idx="4418">
                        <c:v>39.686000000000007</c:v>
                      </c:pt>
                      <c:pt idx="4419">
                        <c:v>39.695999999999998</c:v>
                      </c:pt>
                      <c:pt idx="4420">
                        <c:v>39.706000000000017</c:v>
                      </c:pt>
                      <c:pt idx="4421">
                        <c:v>39.71599999999998</c:v>
                      </c:pt>
                      <c:pt idx="4422">
                        <c:v>39.725999999999999</c:v>
                      </c:pt>
                      <c:pt idx="4423">
                        <c:v>39.73599999999999</c:v>
                      </c:pt>
                      <c:pt idx="4424">
                        <c:v>39.745999999999981</c:v>
                      </c:pt>
                      <c:pt idx="4425">
                        <c:v>39.756</c:v>
                      </c:pt>
                      <c:pt idx="4426">
                        <c:v>39.765999999999991</c:v>
                      </c:pt>
                      <c:pt idx="4427">
                        <c:v>39.77600000000001</c:v>
                      </c:pt>
                      <c:pt idx="4428">
                        <c:v>39.786000000000001</c:v>
                      </c:pt>
                      <c:pt idx="4429">
                        <c:v>39.795999999999992</c:v>
                      </c:pt>
                      <c:pt idx="4430">
                        <c:v>39.805999999999983</c:v>
                      </c:pt>
                      <c:pt idx="4431">
                        <c:v>39.816000000000003</c:v>
                      </c:pt>
                      <c:pt idx="4432">
                        <c:v>39.826000000000022</c:v>
                      </c:pt>
                      <c:pt idx="4433">
                        <c:v>39.835999999999984</c:v>
                      </c:pt>
                      <c:pt idx="4434">
                        <c:v>39.846000000000004</c:v>
                      </c:pt>
                      <c:pt idx="4435">
                        <c:v>39.855999999999995</c:v>
                      </c:pt>
                      <c:pt idx="4436">
                        <c:v>39.865999999999957</c:v>
                      </c:pt>
                      <c:pt idx="4437">
                        <c:v>39.875999999999976</c:v>
                      </c:pt>
                      <c:pt idx="4438">
                        <c:v>39.885999999999996</c:v>
                      </c:pt>
                      <c:pt idx="4439">
                        <c:v>39.896000000000015</c:v>
                      </c:pt>
                      <c:pt idx="4440">
                        <c:v>39.906000000000006</c:v>
                      </c:pt>
                      <c:pt idx="4441">
                        <c:v>39.915999999999997</c:v>
                      </c:pt>
                      <c:pt idx="4442">
                        <c:v>39.925999999999988</c:v>
                      </c:pt>
                      <c:pt idx="4443">
                        <c:v>39.936000000000007</c:v>
                      </c:pt>
                      <c:pt idx="4444">
                        <c:v>39.94599999999997</c:v>
                      </c:pt>
                      <c:pt idx="4445">
                        <c:v>39.956000000000017</c:v>
                      </c:pt>
                      <c:pt idx="4446">
                        <c:v>39.96599999999998</c:v>
                      </c:pt>
                      <c:pt idx="4447">
                        <c:v>39.975999999999999</c:v>
                      </c:pt>
                      <c:pt idx="4448">
                        <c:v>39.98599999999999</c:v>
                      </c:pt>
                      <c:pt idx="4449">
                        <c:v>39.995999999999981</c:v>
                      </c:pt>
                      <c:pt idx="4450">
                        <c:v>40.006</c:v>
                      </c:pt>
                      <c:pt idx="4451">
                        <c:v>40.015999999999991</c:v>
                      </c:pt>
                      <c:pt idx="4452">
                        <c:v>40.02600000000001</c:v>
                      </c:pt>
                      <c:pt idx="4453">
                        <c:v>40.036000000000001</c:v>
                      </c:pt>
                      <c:pt idx="4454">
                        <c:v>40.045999999999992</c:v>
                      </c:pt>
                      <c:pt idx="4455">
                        <c:v>40.055999999999983</c:v>
                      </c:pt>
                      <c:pt idx="4456">
                        <c:v>40.066000000000003</c:v>
                      </c:pt>
                      <c:pt idx="4457">
                        <c:v>40.076000000000022</c:v>
                      </c:pt>
                      <c:pt idx="4458">
                        <c:v>40.085999999999984</c:v>
                      </c:pt>
                      <c:pt idx="4459">
                        <c:v>40.096000000000004</c:v>
                      </c:pt>
                      <c:pt idx="4460">
                        <c:v>40.105999999999995</c:v>
                      </c:pt>
                      <c:pt idx="4461">
                        <c:v>40.115999999999957</c:v>
                      </c:pt>
                      <c:pt idx="4462">
                        <c:v>40.125999999999976</c:v>
                      </c:pt>
                      <c:pt idx="4463">
                        <c:v>40.135999999999996</c:v>
                      </c:pt>
                      <c:pt idx="4464">
                        <c:v>40.146000000000015</c:v>
                      </c:pt>
                      <c:pt idx="4465">
                        <c:v>40.156000000000006</c:v>
                      </c:pt>
                      <c:pt idx="4466">
                        <c:v>40.165999999999997</c:v>
                      </c:pt>
                      <c:pt idx="4467">
                        <c:v>40.175999999999988</c:v>
                      </c:pt>
                      <c:pt idx="4468">
                        <c:v>40.186000000000007</c:v>
                      </c:pt>
                      <c:pt idx="4469">
                        <c:v>40.19599999999997</c:v>
                      </c:pt>
                      <c:pt idx="4470">
                        <c:v>40.206000000000017</c:v>
                      </c:pt>
                      <c:pt idx="4471">
                        <c:v>40.21599999999998</c:v>
                      </c:pt>
                      <c:pt idx="4472">
                        <c:v>40.225999999999999</c:v>
                      </c:pt>
                      <c:pt idx="4473">
                        <c:v>40.23599999999999</c:v>
                      </c:pt>
                      <c:pt idx="4474">
                        <c:v>40.245999999999981</c:v>
                      </c:pt>
                      <c:pt idx="4475">
                        <c:v>40.256</c:v>
                      </c:pt>
                      <c:pt idx="4476">
                        <c:v>40.265999999999991</c:v>
                      </c:pt>
                      <c:pt idx="4477">
                        <c:v>40.27600000000001</c:v>
                      </c:pt>
                      <c:pt idx="4478">
                        <c:v>40.286000000000001</c:v>
                      </c:pt>
                      <c:pt idx="4479">
                        <c:v>40.295999999999992</c:v>
                      </c:pt>
                      <c:pt idx="4480">
                        <c:v>40.305999999999983</c:v>
                      </c:pt>
                      <c:pt idx="4481">
                        <c:v>40.316000000000003</c:v>
                      </c:pt>
                      <c:pt idx="4482">
                        <c:v>40.326000000000022</c:v>
                      </c:pt>
                      <c:pt idx="4483">
                        <c:v>40.335999999999984</c:v>
                      </c:pt>
                      <c:pt idx="4484">
                        <c:v>40.346000000000004</c:v>
                      </c:pt>
                      <c:pt idx="4485">
                        <c:v>40.355999999999995</c:v>
                      </c:pt>
                      <c:pt idx="4486">
                        <c:v>40.365999999999957</c:v>
                      </c:pt>
                      <c:pt idx="4487">
                        <c:v>40.375999999999976</c:v>
                      </c:pt>
                      <c:pt idx="4488">
                        <c:v>40.385999999999996</c:v>
                      </c:pt>
                      <c:pt idx="4489">
                        <c:v>40.396000000000015</c:v>
                      </c:pt>
                      <c:pt idx="4490">
                        <c:v>40.406000000000006</c:v>
                      </c:pt>
                      <c:pt idx="4491">
                        <c:v>40.415999999999997</c:v>
                      </c:pt>
                      <c:pt idx="4492">
                        <c:v>40.425999999999988</c:v>
                      </c:pt>
                      <c:pt idx="4493">
                        <c:v>40.436000000000007</c:v>
                      </c:pt>
                      <c:pt idx="4494">
                        <c:v>40.44599999999997</c:v>
                      </c:pt>
                      <c:pt idx="4495">
                        <c:v>40.456000000000017</c:v>
                      </c:pt>
                      <c:pt idx="4496">
                        <c:v>40.46599999999998</c:v>
                      </c:pt>
                      <c:pt idx="4497">
                        <c:v>40.475999999999999</c:v>
                      </c:pt>
                      <c:pt idx="4498">
                        <c:v>40.48599999999999</c:v>
                      </c:pt>
                      <c:pt idx="4499">
                        <c:v>40.495999999999981</c:v>
                      </c:pt>
                      <c:pt idx="4500">
                        <c:v>40.506</c:v>
                      </c:pt>
                      <c:pt idx="4501">
                        <c:v>40.515999999999991</c:v>
                      </c:pt>
                      <c:pt idx="4502">
                        <c:v>40.52600000000001</c:v>
                      </c:pt>
                      <c:pt idx="4503">
                        <c:v>40.536000000000001</c:v>
                      </c:pt>
                      <c:pt idx="4504">
                        <c:v>40.545999999999992</c:v>
                      </c:pt>
                      <c:pt idx="4505">
                        <c:v>40.555999999999983</c:v>
                      </c:pt>
                      <c:pt idx="4506">
                        <c:v>40.566000000000003</c:v>
                      </c:pt>
                      <c:pt idx="4507">
                        <c:v>40.576000000000022</c:v>
                      </c:pt>
                      <c:pt idx="4508">
                        <c:v>40.585999999999984</c:v>
                      </c:pt>
                      <c:pt idx="4509">
                        <c:v>40.596000000000004</c:v>
                      </c:pt>
                      <c:pt idx="4510">
                        <c:v>40.605999999999995</c:v>
                      </c:pt>
                      <c:pt idx="4511">
                        <c:v>40.615999999999957</c:v>
                      </c:pt>
                      <c:pt idx="4512">
                        <c:v>40.625999999999976</c:v>
                      </c:pt>
                      <c:pt idx="4513">
                        <c:v>40.635999999999996</c:v>
                      </c:pt>
                      <c:pt idx="4514">
                        <c:v>40.646000000000015</c:v>
                      </c:pt>
                      <c:pt idx="4515">
                        <c:v>40.656000000000006</c:v>
                      </c:pt>
                      <c:pt idx="4516">
                        <c:v>40.665999999999997</c:v>
                      </c:pt>
                      <c:pt idx="4517">
                        <c:v>40.675999999999988</c:v>
                      </c:pt>
                      <c:pt idx="4518">
                        <c:v>40.686000000000007</c:v>
                      </c:pt>
                      <c:pt idx="4519">
                        <c:v>40.69599999999997</c:v>
                      </c:pt>
                      <c:pt idx="4520">
                        <c:v>40.706000000000017</c:v>
                      </c:pt>
                      <c:pt idx="4521">
                        <c:v>40.71599999999998</c:v>
                      </c:pt>
                      <c:pt idx="4522">
                        <c:v>40.725999999999999</c:v>
                      </c:pt>
                      <c:pt idx="4523">
                        <c:v>40.73599999999999</c:v>
                      </c:pt>
                      <c:pt idx="4524">
                        <c:v>40.745999999999981</c:v>
                      </c:pt>
                      <c:pt idx="4525">
                        <c:v>40.756</c:v>
                      </c:pt>
                      <c:pt idx="4526">
                        <c:v>40.765999999999991</c:v>
                      </c:pt>
                      <c:pt idx="4527">
                        <c:v>40.77600000000001</c:v>
                      </c:pt>
                      <c:pt idx="4528">
                        <c:v>40.786000000000001</c:v>
                      </c:pt>
                      <c:pt idx="4529">
                        <c:v>40.795999999999992</c:v>
                      </c:pt>
                      <c:pt idx="4530">
                        <c:v>40.805999999999983</c:v>
                      </c:pt>
                      <c:pt idx="4531">
                        <c:v>40.816000000000003</c:v>
                      </c:pt>
                      <c:pt idx="4532">
                        <c:v>40.826000000000022</c:v>
                      </c:pt>
                      <c:pt idx="4533">
                        <c:v>40.835999999999984</c:v>
                      </c:pt>
                      <c:pt idx="4534">
                        <c:v>40.846000000000004</c:v>
                      </c:pt>
                      <c:pt idx="4535">
                        <c:v>40.855999999999995</c:v>
                      </c:pt>
                      <c:pt idx="4536">
                        <c:v>40.865999999999957</c:v>
                      </c:pt>
                      <c:pt idx="4537">
                        <c:v>40.875999999999976</c:v>
                      </c:pt>
                      <c:pt idx="4538">
                        <c:v>40.885999999999996</c:v>
                      </c:pt>
                      <c:pt idx="4539">
                        <c:v>40.896000000000015</c:v>
                      </c:pt>
                      <c:pt idx="4540">
                        <c:v>40.906000000000006</c:v>
                      </c:pt>
                      <c:pt idx="4541">
                        <c:v>40.915999999999997</c:v>
                      </c:pt>
                      <c:pt idx="4542">
                        <c:v>40.925999999999988</c:v>
                      </c:pt>
                      <c:pt idx="4543">
                        <c:v>40.936000000000007</c:v>
                      </c:pt>
                      <c:pt idx="4544">
                        <c:v>40.94599999999997</c:v>
                      </c:pt>
                      <c:pt idx="4545">
                        <c:v>40.956000000000017</c:v>
                      </c:pt>
                      <c:pt idx="4546">
                        <c:v>40.96599999999998</c:v>
                      </c:pt>
                      <c:pt idx="4547">
                        <c:v>40.975999999999999</c:v>
                      </c:pt>
                      <c:pt idx="4548">
                        <c:v>40.98599999999999</c:v>
                      </c:pt>
                      <c:pt idx="4549">
                        <c:v>40.995999999999981</c:v>
                      </c:pt>
                      <c:pt idx="4550">
                        <c:v>41.006</c:v>
                      </c:pt>
                      <c:pt idx="4551">
                        <c:v>41.015999999999991</c:v>
                      </c:pt>
                      <c:pt idx="4552">
                        <c:v>41.02600000000001</c:v>
                      </c:pt>
                      <c:pt idx="4553">
                        <c:v>41.036000000000001</c:v>
                      </c:pt>
                      <c:pt idx="4554">
                        <c:v>41.045999999999992</c:v>
                      </c:pt>
                      <c:pt idx="4555">
                        <c:v>41.055999999999983</c:v>
                      </c:pt>
                      <c:pt idx="4556">
                        <c:v>41.066000000000003</c:v>
                      </c:pt>
                      <c:pt idx="4557">
                        <c:v>41.076000000000022</c:v>
                      </c:pt>
                      <c:pt idx="4558">
                        <c:v>41.085999999999984</c:v>
                      </c:pt>
                      <c:pt idx="4559">
                        <c:v>41.096000000000004</c:v>
                      </c:pt>
                      <c:pt idx="4560">
                        <c:v>41.105999999999995</c:v>
                      </c:pt>
                      <c:pt idx="4561">
                        <c:v>41.115999999999957</c:v>
                      </c:pt>
                      <c:pt idx="4562">
                        <c:v>41.125999999999976</c:v>
                      </c:pt>
                      <c:pt idx="4563">
                        <c:v>41.135999999999996</c:v>
                      </c:pt>
                      <c:pt idx="4564">
                        <c:v>41.146000000000015</c:v>
                      </c:pt>
                      <c:pt idx="4565">
                        <c:v>41.156000000000006</c:v>
                      </c:pt>
                      <c:pt idx="4566">
                        <c:v>41.165999999999997</c:v>
                      </c:pt>
                      <c:pt idx="4567">
                        <c:v>41.175999999999988</c:v>
                      </c:pt>
                      <c:pt idx="4568">
                        <c:v>41.186000000000007</c:v>
                      </c:pt>
                      <c:pt idx="4569">
                        <c:v>41.19599999999997</c:v>
                      </c:pt>
                      <c:pt idx="4570">
                        <c:v>41.206000000000017</c:v>
                      </c:pt>
                      <c:pt idx="4571">
                        <c:v>41.21599999999998</c:v>
                      </c:pt>
                      <c:pt idx="4572">
                        <c:v>41.225999999999999</c:v>
                      </c:pt>
                      <c:pt idx="4573">
                        <c:v>41.23599999999999</c:v>
                      </c:pt>
                      <c:pt idx="4574">
                        <c:v>41.245999999999981</c:v>
                      </c:pt>
                      <c:pt idx="4575">
                        <c:v>41.256</c:v>
                      </c:pt>
                      <c:pt idx="4576">
                        <c:v>41.265999999999991</c:v>
                      </c:pt>
                      <c:pt idx="4577">
                        <c:v>41.27600000000001</c:v>
                      </c:pt>
                      <c:pt idx="4578">
                        <c:v>41.286000000000001</c:v>
                      </c:pt>
                      <c:pt idx="4579">
                        <c:v>41.295999999999992</c:v>
                      </c:pt>
                      <c:pt idx="4580">
                        <c:v>41.305999999999983</c:v>
                      </c:pt>
                      <c:pt idx="4581">
                        <c:v>41.316000000000003</c:v>
                      </c:pt>
                      <c:pt idx="4582">
                        <c:v>41.326000000000022</c:v>
                      </c:pt>
                      <c:pt idx="4583">
                        <c:v>41.335999999999984</c:v>
                      </c:pt>
                      <c:pt idx="4584">
                        <c:v>41.346000000000004</c:v>
                      </c:pt>
                      <c:pt idx="4585">
                        <c:v>41.355999999999995</c:v>
                      </c:pt>
                      <c:pt idx="4586">
                        <c:v>41.365999999999957</c:v>
                      </c:pt>
                      <c:pt idx="4587">
                        <c:v>41.375999999999976</c:v>
                      </c:pt>
                      <c:pt idx="4588">
                        <c:v>41.385999999999996</c:v>
                      </c:pt>
                      <c:pt idx="4589">
                        <c:v>41.396000000000015</c:v>
                      </c:pt>
                      <c:pt idx="4590">
                        <c:v>41.406000000000006</c:v>
                      </c:pt>
                      <c:pt idx="4591">
                        <c:v>41.415999999999997</c:v>
                      </c:pt>
                      <c:pt idx="4592">
                        <c:v>41.425999999999988</c:v>
                      </c:pt>
                      <c:pt idx="4593">
                        <c:v>41.436000000000007</c:v>
                      </c:pt>
                      <c:pt idx="4594">
                        <c:v>41.44599999999997</c:v>
                      </c:pt>
                      <c:pt idx="4595">
                        <c:v>41.456000000000017</c:v>
                      </c:pt>
                      <c:pt idx="4596">
                        <c:v>41.46599999999998</c:v>
                      </c:pt>
                      <c:pt idx="4597">
                        <c:v>41.475999999999999</c:v>
                      </c:pt>
                      <c:pt idx="4598">
                        <c:v>41.48599999999999</c:v>
                      </c:pt>
                      <c:pt idx="4599">
                        <c:v>41.495999999999981</c:v>
                      </c:pt>
                      <c:pt idx="4600">
                        <c:v>41.506</c:v>
                      </c:pt>
                      <c:pt idx="4601">
                        <c:v>41.515999999999991</c:v>
                      </c:pt>
                      <c:pt idx="4602">
                        <c:v>41.52600000000001</c:v>
                      </c:pt>
                      <c:pt idx="4603">
                        <c:v>41.536000000000001</c:v>
                      </c:pt>
                      <c:pt idx="4604">
                        <c:v>41.545999999999992</c:v>
                      </c:pt>
                      <c:pt idx="4605">
                        <c:v>41.555999999999983</c:v>
                      </c:pt>
                      <c:pt idx="4606">
                        <c:v>41.566000000000003</c:v>
                      </c:pt>
                      <c:pt idx="4607">
                        <c:v>41.576000000000022</c:v>
                      </c:pt>
                      <c:pt idx="4608">
                        <c:v>41.585999999999984</c:v>
                      </c:pt>
                      <c:pt idx="4609">
                        <c:v>41.596000000000004</c:v>
                      </c:pt>
                      <c:pt idx="4610">
                        <c:v>41.605999999999995</c:v>
                      </c:pt>
                      <c:pt idx="4611">
                        <c:v>41.615999999999957</c:v>
                      </c:pt>
                      <c:pt idx="4612">
                        <c:v>41.625999999999976</c:v>
                      </c:pt>
                      <c:pt idx="4613">
                        <c:v>41.635999999999996</c:v>
                      </c:pt>
                      <c:pt idx="4614">
                        <c:v>41.646000000000015</c:v>
                      </c:pt>
                      <c:pt idx="4615">
                        <c:v>41.656000000000006</c:v>
                      </c:pt>
                      <c:pt idx="4616">
                        <c:v>41.665999999999997</c:v>
                      </c:pt>
                      <c:pt idx="4617">
                        <c:v>41.675999999999988</c:v>
                      </c:pt>
                      <c:pt idx="4618">
                        <c:v>41.686000000000007</c:v>
                      </c:pt>
                      <c:pt idx="4619">
                        <c:v>41.69599999999997</c:v>
                      </c:pt>
                      <c:pt idx="4620">
                        <c:v>41.706000000000017</c:v>
                      </c:pt>
                      <c:pt idx="4621">
                        <c:v>41.71599999999998</c:v>
                      </c:pt>
                      <c:pt idx="4622">
                        <c:v>41.725999999999999</c:v>
                      </c:pt>
                      <c:pt idx="4623">
                        <c:v>41.73599999999999</c:v>
                      </c:pt>
                      <c:pt idx="4624">
                        <c:v>41.745999999999981</c:v>
                      </c:pt>
                      <c:pt idx="4625">
                        <c:v>41.756</c:v>
                      </c:pt>
                      <c:pt idx="4626">
                        <c:v>41.765999999999991</c:v>
                      </c:pt>
                      <c:pt idx="4627">
                        <c:v>41.77600000000001</c:v>
                      </c:pt>
                      <c:pt idx="4628">
                        <c:v>41.786000000000001</c:v>
                      </c:pt>
                      <c:pt idx="4629">
                        <c:v>41.795999999999992</c:v>
                      </c:pt>
                      <c:pt idx="4630">
                        <c:v>41.805999999999983</c:v>
                      </c:pt>
                      <c:pt idx="4631">
                        <c:v>41.816000000000003</c:v>
                      </c:pt>
                      <c:pt idx="4632">
                        <c:v>41.826000000000022</c:v>
                      </c:pt>
                      <c:pt idx="4633">
                        <c:v>41.835999999999984</c:v>
                      </c:pt>
                      <c:pt idx="4634">
                        <c:v>41.846000000000004</c:v>
                      </c:pt>
                      <c:pt idx="4635">
                        <c:v>41.855999999999995</c:v>
                      </c:pt>
                      <c:pt idx="4636">
                        <c:v>41.865999999999957</c:v>
                      </c:pt>
                      <c:pt idx="4637">
                        <c:v>41.875999999999976</c:v>
                      </c:pt>
                      <c:pt idx="4638">
                        <c:v>41.885999999999996</c:v>
                      </c:pt>
                      <c:pt idx="4639">
                        <c:v>41.896000000000015</c:v>
                      </c:pt>
                      <c:pt idx="4640">
                        <c:v>41.906000000000006</c:v>
                      </c:pt>
                      <c:pt idx="4641">
                        <c:v>41.915999999999997</c:v>
                      </c:pt>
                      <c:pt idx="4642">
                        <c:v>41.925999999999988</c:v>
                      </c:pt>
                      <c:pt idx="4643">
                        <c:v>41.936000000000007</c:v>
                      </c:pt>
                      <c:pt idx="4644">
                        <c:v>41.94599999999997</c:v>
                      </c:pt>
                      <c:pt idx="4645">
                        <c:v>41.956000000000017</c:v>
                      </c:pt>
                      <c:pt idx="4646">
                        <c:v>41.96599999999998</c:v>
                      </c:pt>
                      <c:pt idx="4647">
                        <c:v>41.975999999999999</c:v>
                      </c:pt>
                      <c:pt idx="4648">
                        <c:v>41.98599999999999</c:v>
                      </c:pt>
                      <c:pt idx="4649">
                        <c:v>41.995999999999981</c:v>
                      </c:pt>
                      <c:pt idx="4650">
                        <c:v>42.006</c:v>
                      </c:pt>
                      <c:pt idx="4651">
                        <c:v>42.015999999999991</c:v>
                      </c:pt>
                      <c:pt idx="4652">
                        <c:v>42.02600000000001</c:v>
                      </c:pt>
                      <c:pt idx="4653">
                        <c:v>42.036000000000001</c:v>
                      </c:pt>
                      <c:pt idx="4654">
                        <c:v>42.045999999999992</c:v>
                      </c:pt>
                      <c:pt idx="4655">
                        <c:v>42.055999999999983</c:v>
                      </c:pt>
                      <c:pt idx="4656">
                        <c:v>42.066000000000003</c:v>
                      </c:pt>
                      <c:pt idx="4657">
                        <c:v>42.075999999999993</c:v>
                      </c:pt>
                      <c:pt idx="4658">
                        <c:v>42.085999999999984</c:v>
                      </c:pt>
                      <c:pt idx="4659">
                        <c:v>42.096000000000004</c:v>
                      </c:pt>
                      <c:pt idx="4660">
                        <c:v>42.105999999999995</c:v>
                      </c:pt>
                      <c:pt idx="4661">
                        <c:v>42.115999999999957</c:v>
                      </c:pt>
                      <c:pt idx="4662">
                        <c:v>42.125999999999976</c:v>
                      </c:pt>
                      <c:pt idx="4663">
                        <c:v>42.135999999999996</c:v>
                      </c:pt>
                      <c:pt idx="4664">
                        <c:v>42.146000000000015</c:v>
                      </c:pt>
                      <c:pt idx="4665">
                        <c:v>42.156000000000006</c:v>
                      </c:pt>
                      <c:pt idx="4666">
                        <c:v>42.165999999999997</c:v>
                      </c:pt>
                      <c:pt idx="4667">
                        <c:v>42.175999999999988</c:v>
                      </c:pt>
                      <c:pt idx="4668">
                        <c:v>42.186000000000007</c:v>
                      </c:pt>
                      <c:pt idx="4669">
                        <c:v>42.195999999999998</c:v>
                      </c:pt>
                      <c:pt idx="4670">
                        <c:v>42.206000000000017</c:v>
                      </c:pt>
                      <c:pt idx="4671">
                        <c:v>42.21599999999998</c:v>
                      </c:pt>
                      <c:pt idx="4672">
                        <c:v>42.225999999999999</c:v>
                      </c:pt>
                      <c:pt idx="4673">
                        <c:v>42.23599999999999</c:v>
                      </c:pt>
                      <c:pt idx="4674">
                        <c:v>42.245999999999981</c:v>
                      </c:pt>
                      <c:pt idx="4675">
                        <c:v>42.256</c:v>
                      </c:pt>
                      <c:pt idx="4676">
                        <c:v>42.265999999999991</c:v>
                      </c:pt>
                      <c:pt idx="4677">
                        <c:v>42.27600000000001</c:v>
                      </c:pt>
                      <c:pt idx="4678">
                        <c:v>42.286000000000001</c:v>
                      </c:pt>
                      <c:pt idx="4679">
                        <c:v>42.295999999999992</c:v>
                      </c:pt>
                      <c:pt idx="4680">
                        <c:v>42.305999999999983</c:v>
                      </c:pt>
                      <c:pt idx="4681">
                        <c:v>42.316000000000003</c:v>
                      </c:pt>
                      <c:pt idx="4682">
                        <c:v>42.325999999999993</c:v>
                      </c:pt>
                      <c:pt idx="4683">
                        <c:v>42.335999999999984</c:v>
                      </c:pt>
                      <c:pt idx="4684">
                        <c:v>42.346000000000004</c:v>
                      </c:pt>
                      <c:pt idx="4685">
                        <c:v>42.355999999999995</c:v>
                      </c:pt>
                      <c:pt idx="4686">
                        <c:v>42.365999999999957</c:v>
                      </c:pt>
                      <c:pt idx="4687">
                        <c:v>42.375999999999976</c:v>
                      </c:pt>
                      <c:pt idx="4688">
                        <c:v>42.385999999999996</c:v>
                      </c:pt>
                      <c:pt idx="4689">
                        <c:v>42.396000000000015</c:v>
                      </c:pt>
                      <c:pt idx="4690">
                        <c:v>42.406000000000006</c:v>
                      </c:pt>
                      <c:pt idx="4691">
                        <c:v>42.415999999999997</c:v>
                      </c:pt>
                      <c:pt idx="4692">
                        <c:v>42.425999999999988</c:v>
                      </c:pt>
                      <c:pt idx="4693">
                        <c:v>42.436000000000007</c:v>
                      </c:pt>
                      <c:pt idx="4694">
                        <c:v>42.445999999999998</c:v>
                      </c:pt>
                      <c:pt idx="4695">
                        <c:v>42.456000000000017</c:v>
                      </c:pt>
                      <c:pt idx="4696">
                        <c:v>42.46599999999998</c:v>
                      </c:pt>
                      <c:pt idx="4697">
                        <c:v>42.475999999999999</c:v>
                      </c:pt>
                      <c:pt idx="4698">
                        <c:v>42.48599999999999</c:v>
                      </c:pt>
                      <c:pt idx="4699">
                        <c:v>42.495999999999981</c:v>
                      </c:pt>
                      <c:pt idx="4700">
                        <c:v>42.506</c:v>
                      </c:pt>
                      <c:pt idx="4701">
                        <c:v>42.515999999999991</c:v>
                      </c:pt>
                      <c:pt idx="4702">
                        <c:v>42.52600000000001</c:v>
                      </c:pt>
                      <c:pt idx="4703">
                        <c:v>42.536000000000001</c:v>
                      </c:pt>
                      <c:pt idx="4704">
                        <c:v>42.545999999999992</c:v>
                      </c:pt>
                      <c:pt idx="4705">
                        <c:v>42.555999999999983</c:v>
                      </c:pt>
                      <c:pt idx="4706">
                        <c:v>42.566000000000003</c:v>
                      </c:pt>
                      <c:pt idx="4707">
                        <c:v>42.575999999999993</c:v>
                      </c:pt>
                      <c:pt idx="4708">
                        <c:v>42.585999999999984</c:v>
                      </c:pt>
                      <c:pt idx="4709">
                        <c:v>42.596000000000004</c:v>
                      </c:pt>
                      <c:pt idx="4710">
                        <c:v>42.605999999999995</c:v>
                      </c:pt>
                      <c:pt idx="4711">
                        <c:v>42.615999999999957</c:v>
                      </c:pt>
                      <c:pt idx="4712">
                        <c:v>42.625999999999976</c:v>
                      </c:pt>
                      <c:pt idx="4713">
                        <c:v>42.635999999999996</c:v>
                      </c:pt>
                      <c:pt idx="4714">
                        <c:v>42.646000000000015</c:v>
                      </c:pt>
                      <c:pt idx="4715">
                        <c:v>42.656000000000006</c:v>
                      </c:pt>
                      <c:pt idx="4716">
                        <c:v>42.665999999999997</c:v>
                      </c:pt>
                      <c:pt idx="4717">
                        <c:v>42.675999999999988</c:v>
                      </c:pt>
                      <c:pt idx="4718">
                        <c:v>42.681899999999985</c:v>
                      </c:pt>
                    </c:numCache>
                  </c:numRef>
                </c:xVal>
                <c:yVal>
                  <c:numRef>
                    <c:extLst xmlns:c15="http://schemas.microsoft.com/office/drawing/2012/chart">
                      <c:ext xmlns:c15="http://schemas.microsoft.com/office/drawing/2012/chart" uri="{02D57815-91ED-43cb-92C2-25804820EDAC}">
                        <c15:formulaRef>
                          <c15:sqref>List1!$AI$11:$AI$10000</c15:sqref>
                        </c15:formulaRef>
                      </c:ext>
                    </c:extLst>
                    <c:numCache>
                      <c:formatCode>General</c:formatCode>
                      <c:ptCount val="9990"/>
                      <c:pt idx="0">
                        <c:v>59.003113475247496</c:v>
                      </c:pt>
                      <c:pt idx="1">
                        <c:v>59.006553544554457</c:v>
                      </c:pt>
                      <c:pt idx="2">
                        <c:v>59.012083732673268</c:v>
                      </c:pt>
                      <c:pt idx="3">
                        <c:v>59.017077524752487</c:v>
                      </c:pt>
                      <c:pt idx="4">
                        <c:v>59.022155742574235</c:v>
                      </c:pt>
                      <c:pt idx="5">
                        <c:v>59.024069594059434</c:v>
                      </c:pt>
                      <c:pt idx="6">
                        <c:v>59.025670633663374</c:v>
                      </c:pt>
                      <c:pt idx="7">
                        <c:v>59.027473297029687</c:v>
                      </c:pt>
                      <c:pt idx="8">
                        <c:v>59.028262089108907</c:v>
                      </c:pt>
                      <c:pt idx="9">
                        <c:v>59.029500267326746</c:v>
                      </c:pt>
                      <c:pt idx="10">
                        <c:v>59.032295544554465</c:v>
                      </c:pt>
                      <c:pt idx="11">
                        <c:v>59.038491881188115</c:v>
                      </c:pt>
                      <c:pt idx="12">
                        <c:v>59.042497198019802</c:v>
                      </c:pt>
                      <c:pt idx="13">
                        <c:v>59.049663910891091</c:v>
                      </c:pt>
                      <c:pt idx="14">
                        <c:v>59.053477178217825</c:v>
                      </c:pt>
                      <c:pt idx="15">
                        <c:v>59.05683959405939</c:v>
                      </c:pt>
                      <c:pt idx="16">
                        <c:v>59.057841980198027</c:v>
                      </c:pt>
                      <c:pt idx="17">
                        <c:v>59.059457326732655</c:v>
                      </c:pt>
                      <c:pt idx="18">
                        <c:v>59.059016792079206</c:v>
                      </c:pt>
                      <c:pt idx="19">
                        <c:v>59.058514534653462</c:v>
                      </c:pt>
                      <c:pt idx="20">
                        <c:v>59.05735115841582</c:v>
                      </c:pt>
                      <c:pt idx="21">
                        <c:v>59.059295930693082</c:v>
                      </c:pt>
                      <c:pt idx="22">
                        <c:v>59.065007415841578</c:v>
                      </c:pt>
                      <c:pt idx="23">
                        <c:v>59.077066891089125</c:v>
                      </c:pt>
                      <c:pt idx="24">
                        <c:v>59.08965099009901</c:v>
                      </c:pt>
                      <c:pt idx="25">
                        <c:v>59.100750099009893</c:v>
                      </c:pt>
                      <c:pt idx="26">
                        <c:v>59.105537009900971</c:v>
                      </c:pt>
                      <c:pt idx="27">
                        <c:v>59.109797782178156</c:v>
                      </c:pt>
                      <c:pt idx="28">
                        <c:v>59.110352227722792</c:v>
                      </c:pt>
                      <c:pt idx="29">
                        <c:v>59.112001762376231</c:v>
                      </c:pt>
                      <c:pt idx="30">
                        <c:v>59.113682683168314</c:v>
                      </c:pt>
                      <c:pt idx="31">
                        <c:v>59.11752974257427</c:v>
                      </c:pt>
                      <c:pt idx="32">
                        <c:v>59.128773643564344</c:v>
                      </c:pt>
                      <c:pt idx="33">
                        <c:v>59.142477514851464</c:v>
                      </c:pt>
                      <c:pt idx="34">
                        <c:v>59.151167683168303</c:v>
                      </c:pt>
                      <c:pt idx="35">
                        <c:v>59.159030336633677</c:v>
                      </c:pt>
                      <c:pt idx="36">
                        <c:v>59.163336920792084</c:v>
                      </c:pt>
                      <c:pt idx="37">
                        <c:v>59.164918485148526</c:v>
                      </c:pt>
                      <c:pt idx="38">
                        <c:v>59.164634603960415</c:v>
                      </c:pt>
                      <c:pt idx="39">
                        <c:v>59.164822920792076</c:v>
                      </c:pt>
                      <c:pt idx="40">
                        <c:v>59.163631128712893</c:v>
                      </c:pt>
                      <c:pt idx="41">
                        <c:v>59.163250990099023</c:v>
                      </c:pt>
                      <c:pt idx="42">
                        <c:v>59.157051019802005</c:v>
                      </c:pt>
                      <c:pt idx="43">
                        <c:v>59.151025039604022</c:v>
                      </c:pt>
                      <c:pt idx="44">
                        <c:v>59.144262475247523</c:v>
                      </c:pt>
                      <c:pt idx="45">
                        <c:v>59.140058742574247</c:v>
                      </c:pt>
                      <c:pt idx="46">
                        <c:v>59.133975861386141</c:v>
                      </c:pt>
                      <c:pt idx="47">
                        <c:v>59.129375584158403</c:v>
                      </c:pt>
                      <c:pt idx="48">
                        <c:v>59.12573272277227</c:v>
                      </c:pt>
                      <c:pt idx="49">
                        <c:v>59.123713693069284</c:v>
                      </c:pt>
                      <c:pt idx="50">
                        <c:v>59.120031970297006</c:v>
                      </c:pt>
                      <c:pt idx="51">
                        <c:v>59.114552178217821</c:v>
                      </c:pt>
                      <c:pt idx="52">
                        <c:v>59.10972223762375</c:v>
                      </c:pt>
                      <c:pt idx="53">
                        <c:v>59.106244108910879</c:v>
                      </c:pt>
                      <c:pt idx="54">
                        <c:v>59.098746425742561</c:v>
                      </c:pt>
                      <c:pt idx="55">
                        <c:v>59.094309059405909</c:v>
                      </c:pt>
                      <c:pt idx="56">
                        <c:v>59.091443831683193</c:v>
                      </c:pt>
                      <c:pt idx="57">
                        <c:v>59.08953654455447</c:v>
                      </c:pt>
                      <c:pt idx="58">
                        <c:v>59.089519811881168</c:v>
                      </c:pt>
                      <c:pt idx="59">
                        <c:v>59.091290712871285</c:v>
                      </c:pt>
                      <c:pt idx="60">
                        <c:v>59.092924881188111</c:v>
                      </c:pt>
                      <c:pt idx="61">
                        <c:v>59.094341356435642</c:v>
                      </c:pt>
                      <c:pt idx="62">
                        <c:v>59.093540059405896</c:v>
                      </c:pt>
                      <c:pt idx="63">
                        <c:v>59.093610792079204</c:v>
                      </c:pt>
                      <c:pt idx="64">
                        <c:v>59.092697277227742</c:v>
                      </c:pt>
                      <c:pt idx="65">
                        <c:v>59.092946128712903</c:v>
                      </c:pt>
                      <c:pt idx="66">
                        <c:v>59.09281942574259</c:v>
                      </c:pt>
                      <c:pt idx="67">
                        <c:v>59.093494801980206</c:v>
                      </c:pt>
                      <c:pt idx="68">
                        <c:v>59.094049633663374</c:v>
                      </c:pt>
                      <c:pt idx="69">
                        <c:v>59.096064990099002</c:v>
                      </c:pt>
                      <c:pt idx="70">
                        <c:v>59.098672960396037</c:v>
                      </c:pt>
                      <c:pt idx="71">
                        <c:v>59.100412841584131</c:v>
                      </c:pt>
                      <c:pt idx="72">
                        <c:v>59.100105158415886</c:v>
                      </c:pt>
                      <c:pt idx="73">
                        <c:v>59.101892118811868</c:v>
                      </c:pt>
                      <c:pt idx="74">
                        <c:v>59.106829168316807</c:v>
                      </c:pt>
                      <c:pt idx="75">
                        <c:v>59.111750910891097</c:v>
                      </c:pt>
                      <c:pt idx="76">
                        <c:v>59.114255336633683</c:v>
                      </c:pt>
                      <c:pt idx="77">
                        <c:v>59.11679257425741</c:v>
                      </c:pt>
                      <c:pt idx="78">
                        <c:v>59.116869079207923</c:v>
                      </c:pt>
                      <c:pt idx="79">
                        <c:v>59.117941227722802</c:v>
                      </c:pt>
                      <c:pt idx="80">
                        <c:v>59.119554782178227</c:v>
                      </c:pt>
                      <c:pt idx="81">
                        <c:v>59.122957247524745</c:v>
                      </c:pt>
                      <c:pt idx="82">
                        <c:v>59.125701435643577</c:v>
                      </c:pt>
                      <c:pt idx="83">
                        <c:v>59.129080772277227</c:v>
                      </c:pt>
                      <c:pt idx="84">
                        <c:v>59.132169198019795</c:v>
                      </c:pt>
                      <c:pt idx="85">
                        <c:v>59.136972504950485</c:v>
                      </c:pt>
                      <c:pt idx="86">
                        <c:v>59.141031554455431</c:v>
                      </c:pt>
                      <c:pt idx="87">
                        <c:v>59.144186999999981</c:v>
                      </c:pt>
                      <c:pt idx="88">
                        <c:v>59.145782960396019</c:v>
                      </c:pt>
                      <c:pt idx="89">
                        <c:v>59.149058613861364</c:v>
                      </c:pt>
                      <c:pt idx="90">
                        <c:v>59.151285465346525</c:v>
                      </c:pt>
                      <c:pt idx="91">
                        <c:v>59.154274841584119</c:v>
                      </c:pt>
                      <c:pt idx="92">
                        <c:v>59.154694594059414</c:v>
                      </c:pt>
                      <c:pt idx="93">
                        <c:v>59.155485574257433</c:v>
                      </c:pt>
                      <c:pt idx="94">
                        <c:v>59.15494822772277</c:v>
                      </c:pt>
                      <c:pt idx="95">
                        <c:v>59.156147841584144</c:v>
                      </c:pt>
                      <c:pt idx="96">
                        <c:v>59.155498623762369</c:v>
                      </c:pt>
                      <c:pt idx="97">
                        <c:v>59.156080782178236</c:v>
                      </c:pt>
                      <c:pt idx="98">
                        <c:v>59.155564495049497</c:v>
                      </c:pt>
                      <c:pt idx="99">
                        <c:v>59.155983821782179</c:v>
                      </c:pt>
                      <c:pt idx="100">
                        <c:v>59.155107009900952</c:v>
                      </c:pt>
                      <c:pt idx="101">
                        <c:v>59.155762475247492</c:v>
                      </c:pt>
                      <c:pt idx="102">
                        <c:v>59.155602099009876</c:v>
                      </c:pt>
                      <c:pt idx="103">
                        <c:v>59.155280772277209</c:v>
                      </c:pt>
                      <c:pt idx="104">
                        <c:v>59.152017475247526</c:v>
                      </c:pt>
                      <c:pt idx="105">
                        <c:v>59.150579702970298</c:v>
                      </c:pt>
                      <c:pt idx="106">
                        <c:v>59.149297742574241</c:v>
                      </c:pt>
                      <c:pt idx="107">
                        <c:v>59.14922004950494</c:v>
                      </c:pt>
                      <c:pt idx="108">
                        <c:v>59.148109168316864</c:v>
                      </c:pt>
                      <c:pt idx="109">
                        <c:v>59.148104980198021</c:v>
                      </c:pt>
                      <c:pt idx="110">
                        <c:v>59.146904267326711</c:v>
                      </c:pt>
                      <c:pt idx="111">
                        <c:v>59.145704584158416</c:v>
                      </c:pt>
                      <c:pt idx="112">
                        <c:v>59.142986871287135</c:v>
                      </c:pt>
                      <c:pt idx="113">
                        <c:v>59.142418247524759</c:v>
                      </c:pt>
                      <c:pt idx="114">
                        <c:v>59.140484524752466</c:v>
                      </c:pt>
                      <c:pt idx="115">
                        <c:v>59.140241920792064</c:v>
                      </c:pt>
                      <c:pt idx="116">
                        <c:v>59.139159000000014</c:v>
                      </c:pt>
                      <c:pt idx="117">
                        <c:v>59.139089841584145</c:v>
                      </c:pt>
                      <c:pt idx="118">
                        <c:v>59.135558841584171</c:v>
                      </c:pt>
                      <c:pt idx="119">
                        <c:v>59.133942504950468</c:v>
                      </c:pt>
                      <c:pt idx="120">
                        <c:v>59.131803910891108</c:v>
                      </c:pt>
                      <c:pt idx="121">
                        <c:v>59.131227920792064</c:v>
                      </c:pt>
                      <c:pt idx="122">
                        <c:v>59.130444891089084</c:v>
                      </c:pt>
                      <c:pt idx="123">
                        <c:v>59.129630049504961</c:v>
                      </c:pt>
                      <c:pt idx="124">
                        <c:v>59.128772851485138</c:v>
                      </c:pt>
                      <c:pt idx="125">
                        <c:v>59.129367970297004</c:v>
                      </c:pt>
                      <c:pt idx="126">
                        <c:v>59.128700247524741</c:v>
                      </c:pt>
                      <c:pt idx="127">
                        <c:v>59.128474584158369</c:v>
                      </c:pt>
                      <c:pt idx="128">
                        <c:v>59.12751111881186</c:v>
                      </c:pt>
                      <c:pt idx="129">
                        <c:v>59.127507534653439</c:v>
                      </c:pt>
                      <c:pt idx="130">
                        <c:v>59.126728366336636</c:v>
                      </c:pt>
                      <c:pt idx="131">
                        <c:v>59.127377029702956</c:v>
                      </c:pt>
                      <c:pt idx="132">
                        <c:v>59.127189673267324</c:v>
                      </c:pt>
                      <c:pt idx="133">
                        <c:v>59.127615475247495</c:v>
                      </c:pt>
                      <c:pt idx="134">
                        <c:v>59.127084217821789</c:v>
                      </c:pt>
                      <c:pt idx="135">
                        <c:v>59.127665455445545</c:v>
                      </c:pt>
                      <c:pt idx="136">
                        <c:v>59.127457514851464</c:v>
                      </c:pt>
                      <c:pt idx="137">
                        <c:v>59.127996841584135</c:v>
                      </c:pt>
                      <c:pt idx="138">
                        <c:v>59.127236792079209</c:v>
                      </c:pt>
                      <c:pt idx="139">
                        <c:v>59.127818396039594</c:v>
                      </c:pt>
                      <c:pt idx="140">
                        <c:v>59.126803188118807</c:v>
                      </c:pt>
                      <c:pt idx="141">
                        <c:v>59.127534198019816</c:v>
                      </c:pt>
                      <c:pt idx="142">
                        <c:v>59.12655433663366</c:v>
                      </c:pt>
                      <c:pt idx="143">
                        <c:v>59.125908108910906</c:v>
                      </c:pt>
                      <c:pt idx="144">
                        <c:v>59.12474771287129</c:v>
                      </c:pt>
                      <c:pt idx="145">
                        <c:v>59.125117297029718</c:v>
                      </c:pt>
                      <c:pt idx="146">
                        <c:v>59.124568792079231</c:v>
                      </c:pt>
                      <c:pt idx="147">
                        <c:v>59.125147930693082</c:v>
                      </c:pt>
                      <c:pt idx="148">
                        <c:v>59.125159287128724</c:v>
                      </c:pt>
                      <c:pt idx="149">
                        <c:v>59.12583452475247</c:v>
                      </c:pt>
                      <c:pt idx="150">
                        <c:v>59.125054861386161</c:v>
                      </c:pt>
                      <c:pt idx="151">
                        <c:v>59.125376544554491</c:v>
                      </c:pt>
                      <c:pt idx="152">
                        <c:v>59.125185118811906</c:v>
                      </c:pt>
                      <c:pt idx="153">
                        <c:v>59.125953584158431</c:v>
                      </c:pt>
                      <c:pt idx="154">
                        <c:v>59.125372782178225</c:v>
                      </c:pt>
                      <c:pt idx="155">
                        <c:v>59.126080574257436</c:v>
                      </c:pt>
                      <c:pt idx="156">
                        <c:v>59.124705009900993</c:v>
                      </c:pt>
                      <c:pt idx="157">
                        <c:v>59.12425824752475</c:v>
                      </c:pt>
                      <c:pt idx="158">
                        <c:v>59.123257603960361</c:v>
                      </c:pt>
                      <c:pt idx="159">
                        <c:v>59.123886782178218</c:v>
                      </c:pt>
                      <c:pt idx="160">
                        <c:v>59.123202960396078</c:v>
                      </c:pt>
                      <c:pt idx="161">
                        <c:v>59.123695000000048</c:v>
                      </c:pt>
                      <c:pt idx="162">
                        <c:v>59.123216504950499</c:v>
                      </c:pt>
                      <c:pt idx="163">
                        <c:v>59.123789316831662</c:v>
                      </c:pt>
                      <c:pt idx="164">
                        <c:v>59.123003000000004</c:v>
                      </c:pt>
                      <c:pt idx="165">
                        <c:v>59.12287379207919</c:v>
                      </c:pt>
                      <c:pt idx="166">
                        <c:v>59.122433930693084</c:v>
                      </c:pt>
                      <c:pt idx="167">
                        <c:v>59.122279425742605</c:v>
                      </c:pt>
                      <c:pt idx="168">
                        <c:v>59.119943287128685</c:v>
                      </c:pt>
                      <c:pt idx="169">
                        <c:v>59.119296603960393</c:v>
                      </c:pt>
                      <c:pt idx="170">
                        <c:v>59.118360643564344</c:v>
                      </c:pt>
                      <c:pt idx="171">
                        <c:v>59.117913435643565</c:v>
                      </c:pt>
                      <c:pt idx="172">
                        <c:v>59.117289465346545</c:v>
                      </c:pt>
                      <c:pt idx="173">
                        <c:v>59.118797495049499</c:v>
                      </c:pt>
                      <c:pt idx="174">
                        <c:v>59.118144603960403</c:v>
                      </c:pt>
                      <c:pt idx="175">
                        <c:v>59.11852539603963</c:v>
                      </c:pt>
                      <c:pt idx="176">
                        <c:v>59.116872871287164</c:v>
                      </c:pt>
                      <c:pt idx="177">
                        <c:v>59.11604194059408</c:v>
                      </c:pt>
                      <c:pt idx="178">
                        <c:v>59.115087346534651</c:v>
                      </c:pt>
                      <c:pt idx="179">
                        <c:v>59.114845940594059</c:v>
                      </c:pt>
                      <c:pt idx="180">
                        <c:v>59.114262148514854</c:v>
                      </c:pt>
                      <c:pt idx="181">
                        <c:v>59.114277801980201</c:v>
                      </c:pt>
                      <c:pt idx="182">
                        <c:v>59.112929821782174</c:v>
                      </c:pt>
                      <c:pt idx="183">
                        <c:v>59.112736059405975</c:v>
                      </c:pt>
                      <c:pt idx="184">
                        <c:v>59.111320643564369</c:v>
                      </c:pt>
                      <c:pt idx="185">
                        <c:v>59.111770336633661</c:v>
                      </c:pt>
                      <c:pt idx="186">
                        <c:v>59.111468702970299</c:v>
                      </c:pt>
                      <c:pt idx="187">
                        <c:v>59.111541504950473</c:v>
                      </c:pt>
                      <c:pt idx="188">
                        <c:v>59.111026059405923</c:v>
                      </c:pt>
                      <c:pt idx="189">
                        <c:v>59.111812950495064</c:v>
                      </c:pt>
                      <c:pt idx="190">
                        <c:v>59.111290950495025</c:v>
                      </c:pt>
                      <c:pt idx="191">
                        <c:v>59.111579514851485</c:v>
                      </c:pt>
                      <c:pt idx="192">
                        <c:v>59.110397722772291</c:v>
                      </c:pt>
                      <c:pt idx="193">
                        <c:v>59.111112930693061</c:v>
                      </c:pt>
                      <c:pt idx="194">
                        <c:v>59.109804485148473</c:v>
                      </c:pt>
                      <c:pt idx="195">
                        <c:v>59.109942455445577</c:v>
                      </c:pt>
                      <c:pt idx="196">
                        <c:v>59.108779594059399</c:v>
                      </c:pt>
                      <c:pt idx="197">
                        <c:v>59.109590980198064</c:v>
                      </c:pt>
                      <c:pt idx="198">
                        <c:v>59.109378831683159</c:v>
                      </c:pt>
                      <c:pt idx="199">
                        <c:v>59.109871524752457</c:v>
                      </c:pt>
                      <c:pt idx="200">
                        <c:v>59.108959841584145</c:v>
                      </c:pt>
                      <c:pt idx="201">
                        <c:v>59.109412920792067</c:v>
                      </c:pt>
                      <c:pt idx="202">
                        <c:v>59.108199118811875</c:v>
                      </c:pt>
                      <c:pt idx="203">
                        <c:v>59.10840620792078</c:v>
                      </c:pt>
                      <c:pt idx="204">
                        <c:v>59.107781891089154</c:v>
                      </c:pt>
                      <c:pt idx="205">
                        <c:v>59.108254366336617</c:v>
                      </c:pt>
                      <c:pt idx="206">
                        <c:v>59.107763386138579</c:v>
                      </c:pt>
                      <c:pt idx="207">
                        <c:v>59.108202861386147</c:v>
                      </c:pt>
                      <c:pt idx="208">
                        <c:v>59.107983178217829</c:v>
                      </c:pt>
                      <c:pt idx="209">
                        <c:v>59.108442980198014</c:v>
                      </c:pt>
                      <c:pt idx="210">
                        <c:v>59.108428613861406</c:v>
                      </c:pt>
                      <c:pt idx="211">
                        <c:v>59.108853940594067</c:v>
                      </c:pt>
                      <c:pt idx="212">
                        <c:v>59.107272633663335</c:v>
                      </c:pt>
                      <c:pt idx="213">
                        <c:v>59.107642306930686</c:v>
                      </c:pt>
                      <c:pt idx="214">
                        <c:v>59.107274287128696</c:v>
                      </c:pt>
                      <c:pt idx="215">
                        <c:v>59.107800732673262</c:v>
                      </c:pt>
                      <c:pt idx="216">
                        <c:v>59.107423762376229</c:v>
                      </c:pt>
                      <c:pt idx="217">
                        <c:v>59.108269485148512</c:v>
                      </c:pt>
                      <c:pt idx="218">
                        <c:v>59.108083891089088</c:v>
                      </c:pt>
                      <c:pt idx="219">
                        <c:v>59.108499000000002</c:v>
                      </c:pt>
                      <c:pt idx="220">
                        <c:v>59.108216168316837</c:v>
                      </c:pt>
                      <c:pt idx="221">
                        <c:v>59.108475811881171</c:v>
                      </c:pt>
                      <c:pt idx="222">
                        <c:v>59.107938485148487</c:v>
                      </c:pt>
                      <c:pt idx="223">
                        <c:v>59.107837158415819</c:v>
                      </c:pt>
                      <c:pt idx="224">
                        <c:v>59.107622762376224</c:v>
                      </c:pt>
                      <c:pt idx="225">
                        <c:v>59.108527564356407</c:v>
                      </c:pt>
                      <c:pt idx="226">
                        <c:v>59.107911237623711</c:v>
                      </c:pt>
                      <c:pt idx="227">
                        <c:v>59.108309366336606</c:v>
                      </c:pt>
                      <c:pt idx="228">
                        <c:v>59.108170603960367</c:v>
                      </c:pt>
                      <c:pt idx="229">
                        <c:v>59.108773831683173</c:v>
                      </c:pt>
                      <c:pt idx="230">
                        <c:v>59.108198653465315</c:v>
                      </c:pt>
                      <c:pt idx="231">
                        <c:v>59.108497207920792</c:v>
                      </c:pt>
                      <c:pt idx="232">
                        <c:v>59.10747822772278</c:v>
                      </c:pt>
                      <c:pt idx="233">
                        <c:v>59.107237613861372</c:v>
                      </c:pt>
                      <c:pt idx="234">
                        <c:v>59.106472138613846</c:v>
                      </c:pt>
                      <c:pt idx="235">
                        <c:v>59.106520346534658</c:v>
                      </c:pt>
                      <c:pt idx="236">
                        <c:v>59.105677851485147</c:v>
                      </c:pt>
                      <c:pt idx="237">
                        <c:v>59.105565990099038</c:v>
                      </c:pt>
                      <c:pt idx="238">
                        <c:v>59.105535386138634</c:v>
                      </c:pt>
                      <c:pt idx="239">
                        <c:v>59.106243683168323</c:v>
                      </c:pt>
                      <c:pt idx="240">
                        <c:v>59.107369326732687</c:v>
                      </c:pt>
                      <c:pt idx="241">
                        <c:v>59.10787085148516</c:v>
                      </c:pt>
                      <c:pt idx="242">
                        <c:v>59.107030514851495</c:v>
                      </c:pt>
                      <c:pt idx="243">
                        <c:v>59.107849861386136</c:v>
                      </c:pt>
                      <c:pt idx="244">
                        <c:v>59.107024039603949</c:v>
                      </c:pt>
                      <c:pt idx="245">
                        <c:v>59.10708525742573</c:v>
                      </c:pt>
                      <c:pt idx="246">
                        <c:v>59.106169881188109</c:v>
                      </c:pt>
                      <c:pt idx="247">
                        <c:v>59.106532138613851</c:v>
                      </c:pt>
                      <c:pt idx="248">
                        <c:v>59.106165594059391</c:v>
                      </c:pt>
                      <c:pt idx="249">
                        <c:v>59.105851138613886</c:v>
                      </c:pt>
                      <c:pt idx="250">
                        <c:v>59.104937623762346</c:v>
                      </c:pt>
                      <c:pt idx="251">
                        <c:v>59.105156158415873</c:v>
                      </c:pt>
                      <c:pt idx="252">
                        <c:v>59.104234009900992</c:v>
                      </c:pt>
                      <c:pt idx="253">
                        <c:v>59.104456772277203</c:v>
                      </c:pt>
                      <c:pt idx="254">
                        <c:v>59.103028762376226</c:v>
                      </c:pt>
                      <c:pt idx="255">
                        <c:v>59.102578712871306</c:v>
                      </c:pt>
                      <c:pt idx="256">
                        <c:v>59.100699326732666</c:v>
                      </c:pt>
                      <c:pt idx="257">
                        <c:v>59.10004237623761</c:v>
                      </c:pt>
                      <c:pt idx="258">
                        <c:v>59.098896356435645</c:v>
                      </c:pt>
                      <c:pt idx="259">
                        <c:v>59.099203504950523</c:v>
                      </c:pt>
                      <c:pt idx="260">
                        <c:v>59.097444336633707</c:v>
                      </c:pt>
                      <c:pt idx="261">
                        <c:v>59.097078801980217</c:v>
                      </c:pt>
                      <c:pt idx="262">
                        <c:v>59.095697851485127</c:v>
                      </c:pt>
                      <c:pt idx="263">
                        <c:v>59.096029386138603</c:v>
                      </c:pt>
                      <c:pt idx="264">
                        <c:v>59.09508769306931</c:v>
                      </c:pt>
                      <c:pt idx="265">
                        <c:v>59.095787524752481</c:v>
                      </c:pt>
                      <c:pt idx="266">
                        <c:v>59.094509326732648</c:v>
                      </c:pt>
                      <c:pt idx="267">
                        <c:v>59.094982396039583</c:v>
                      </c:pt>
                      <c:pt idx="268">
                        <c:v>59.094218504950504</c:v>
                      </c:pt>
                      <c:pt idx="269">
                        <c:v>59.094287653465358</c:v>
                      </c:pt>
                      <c:pt idx="270">
                        <c:v>59.093439841584164</c:v>
                      </c:pt>
                      <c:pt idx="271">
                        <c:v>59.09398317821784</c:v>
                      </c:pt>
                      <c:pt idx="272">
                        <c:v>59.092732366336627</c:v>
                      </c:pt>
                      <c:pt idx="273">
                        <c:v>59.092005871287128</c:v>
                      </c:pt>
                      <c:pt idx="274">
                        <c:v>59.090409158415852</c:v>
                      </c:pt>
                      <c:pt idx="275">
                        <c:v>59.090405009901026</c:v>
                      </c:pt>
                      <c:pt idx="276">
                        <c:v>59.088566930693091</c:v>
                      </c:pt>
                      <c:pt idx="277">
                        <c:v>59.089115633663383</c:v>
                      </c:pt>
                      <c:pt idx="278">
                        <c:v>59.088068504950499</c:v>
                      </c:pt>
                      <c:pt idx="279">
                        <c:v>59.088445613861403</c:v>
                      </c:pt>
                      <c:pt idx="280">
                        <c:v>59.087514920792067</c:v>
                      </c:pt>
                      <c:pt idx="281">
                        <c:v>59.088751485148478</c:v>
                      </c:pt>
                      <c:pt idx="282">
                        <c:v>59.088247227722768</c:v>
                      </c:pt>
                      <c:pt idx="283">
                        <c:v>59.088696188118803</c:v>
                      </c:pt>
                      <c:pt idx="284">
                        <c:v>59.087716297029694</c:v>
                      </c:pt>
                      <c:pt idx="285">
                        <c:v>59.088206752475251</c:v>
                      </c:pt>
                      <c:pt idx="286">
                        <c:v>59.08663478217818</c:v>
                      </c:pt>
                      <c:pt idx="287">
                        <c:v>59.086659158415813</c:v>
                      </c:pt>
                      <c:pt idx="288">
                        <c:v>59.086200732673277</c:v>
                      </c:pt>
                      <c:pt idx="289">
                        <c:v>59.08632024752476</c:v>
                      </c:pt>
                      <c:pt idx="290">
                        <c:v>59.08587588118813</c:v>
                      </c:pt>
                      <c:pt idx="291">
                        <c:v>59.086651574257438</c:v>
                      </c:pt>
                      <c:pt idx="292">
                        <c:v>59.086625405940588</c:v>
                      </c:pt>
                      <c:pt idx="293">
                        <c:v>59.086596108910882</c:v>
                      </c:pt>
                      <c:pt idx="294">
                        <c:v>59.086185227722765</c:v>
                      </c:pt>
                      <c:pt idx="295">
                        <c:v>59.085749990099004</c:v>
                      </c:pt>
                      <c:pt idx="296">
                        <c:v>59.084269237623758</c:v>
                      </c:pt>
                      <c:pt idx="297">
                        <c:v>59.083374861386126</c:v>
                      </c:pt>
                      <c:pt idx="298">
                        <c:v>59.081571574257417</c:v>
                      </c:pt>
                      <c:pt idx="299">
                        <c:v>59.081246891089073</c:v>
                      </c:pt>
                      <c:pt idx="300">
                        <c:v>59.080182772277219</c:v>
                      </c:pt>
                      <c:pt idx="301">
                        <c:v>59.080440960396075</c:v>
                      </c:pt>
                      <c:pt idx="302">
                        <c:v>59.0791662178218</c:v>
                      </c:pt>
                      <c:pt idx="303">
                        <c:v>59.078836029702948</c:v>
                      </c:pt>
                      <c:pt idx="304">
                        <c:v>59.076489306930661</c:v>
                      </c:pt>
                      <c:pt idx="305">
                        <c:v>59.076065366336636</c:v>
                      </c:pt>
                      <c:pt idx="306">
                        <c:v>59.074465871287096</c:v>
                      </c:pt>
                      <c:pt idx="307">
                        <c:v>59.074661108910874</c:v>
                      </c:pt>
                      <c:pt idx="308">
                        <c:v>59.074141267326731</c:v>
                      </c:pt>
                      <c:pt idx="309">
                        <c:v>59.075172178217827</c:v>
                      </c:pt>
                      <c:pt idx="310">
                        <c:v>59.074070881188085</c:v>
                      </c:pt>
                      <c:pt idx="311">
                        <c:v>59.073395881188127</c:v>
                      </c:pt>
                      <c:pt idx="312">
                        <c:v>59.071447702970303</c:v>
                      </c:pt>
                      <c:pt idx="313">
                        <c:v>59.070401287128732</c:v>
                      </c:pt>
                      <c:pt idx="314">
                        <c:v>59.067314297029704</c:v>
                      </c:pt>
                      <c:pt idx="315">
                        <c:v>59.066269445544535</c:v>
                      </c:pt>
                      <c:pt idx="316">
                        <c:v>59.065421099009917</c:v>
                      </c:pt>
                      <c:pt idx="317">
                        <c:v>59.065052445544531</c:v>
                      </c:pt>
                      <c:pt idx="318">
                        <c:v>59.064180455445545</c:v>
                      </c:pt>
                      <c:pt idx="319">
                        <c:v>59.0639132970297</c:v>
                      </c:pt>
                      <c:pt idx="320">
                        <c:v>59.062514485148505</c:v>
                      </c:pt>
                      <c:pt idx="321">
                        <c:v>59.063200980198012</c:v>
                      </c:pt>
                      <c:pt idx="322">
                        <c:v>59.061310356435605</c:v>
                      </c:pt>
                      <c:pt idx="323">
                        <c:v>59.059595950495087</c:v>
                      </c:pt>
                      <c:pt idx="324">
                        <c:v>59.056091227722789</c:v>
                      </c:pt>
                      <c:pt idx="325">
                        <c:v>59.053457900990125</c:v>
                      </c:pt>
                      <c:pt idx="326">
                        <c:v>59.05217426732677</c:v>
                      </c:pt>
                      <c:pt idx="327">
                        <c:v>59.051542603960357</c:v>
                      </c:pt>
                      <c:pt idx="328">
                        <c:v>59.050402336633624</c:v>
                      </c:pt>
                      <c:pt idx="329">
                        <c:v>59.050938168316868</c:v>
                      </c:pt>
                      <c:pt idx="330">
                        <c:v>59.050453445544548</c:v>
                      </c:pt>
                      <c:pt idx="331">
                        <c:v>59.050648683168326</c:v>
                      </c:pt>
                      <c:pt idx="332">
                        <c:v>59.049755653465368</c:v>
                      </c:pt>
                      <c:pt idx="333">
                        <c:v>59.050263376237602</c:v>
                      </c:pt>
                      <c:pt idx="334">
                        <c:v>59.04894979207922</c:v>
                      </c:pt>
                      <c:pt idx="335">
                        <c:v>59.048412207920734</c:v>
                      </c:pt>
                      <c:pt idx="336">
                        <c:v>59.04674927722774</c:v>
                      </c:pt>
                      <c:pt idx="337">
                        <c:v>59.046524930693074</c:v>
                      </c:pt>
                      <c:pt idx="338">
                        <c:v>59.044881732673282</c:v>
                      </c:pt>
                      <c:pt idx="339">
                        <c:v>59.044616019801964</c:v>
                      </c:pt>
                      <c:pt idx="340">
                        <c:v>59.042782287128716</c:v>
                      </c:pt>
                      <c:pt idx="341">
                        <c:v>59.042205841584163</c:v>
                      </c:pt>
                      <c:pt idx="342">
                        <c:v>59.040754871287128</c:v>
                      </c:pt>
                      <c:pt idx="343">
                        <c:v>59.040284643564362</c:v>
                      </c:pt>
                      <c:pt idx="344">
                        <c:v>59.039046435643563</c:v>
                      </c:pt>
                      <c:pt idx="345">
                        <c:v>59.039465792079234</c:v>
                      </c:pt>
                      <c:pt idx="346">
                        <c:v>59.038951960396041</c:v>
                      </c:pt>
                      <c:pt idx="347">
                        <c:v>59.038612851485155</c:v>
                      </c:pt>
                      <c:pt idx="348">
                        <c:v>59.037260257425743</c:v>
                      </c:pt>
                      <c:pt idx="349">
                        <c:v>59.037208227722751</c:v>
                      </c:pt>
                      <c:pt idx="350">
                        <c:v>59.034609108910843</c:v>
                      </c:pt>
                      <c:pt idx="351">
                        <c:v>59.032778732673279</c:v>
                      </c:pt>
                      <c:pt idx="352">
                        <c:v>59.029896435643565</c:v>
                      </c:pt>
                      <c:pt idx="353">
                        <c:v>59.027788376237645</c:v>
                      </c:pt>
                      <c:pt idx="354">
                        <c:v>59.026326049504952</c:v>
                      </c:pt>
                      <c:pt idx="355">
                        <c:v>59.02465888118811</c:v>
                      </c:pt>
                      <c:pt idx="356">
                        <c:v>59.021346544554412</c:v>
                      </c:pt>
                      <c:pt idx="357">
                        <c:v>59.02063197029706</c:v>
                      </c:pt>
                      <c:pt idx="358">
                        <c:v>59.016834306930697</c:v>
                      </c:pt>
                      <c:pt idx="359">
                        <c:v>59.014846485148531</c:v>
                      </c:pt>
                      <c:pt idx="360">
                        <c:v>59.012302782178232</c:v>
                      </c:pt>
                      <c:pt idx="361">
                        <c:v>59.009864930693062</c:v>
                      </c:pt>
                      <c:pt idx="362">
                        <c:v>59.006322960396027</c:v>
                      </c:pt>
                      <c:pt idx="363">
                        <c:v>59.004610445544579</c:v>
                      </c:pt>
                      <c:pt idx="364">
                        <c:v>59.00262238613864</c:v>
                      </c:pt>
                      <c:pt idx="365">
                        <c:v>59.002680455445571</c:v>
                      </c:pt>
                      <c:pt idx="366">
                        <c:v>59.000981841584156</c:v>
                      </c:pt>
                      <c:pt idx="367">
                        <c:v>58.999847287128709</c:v>
                      </c:pt>
                      <c:pt idx="368">
                        <c:v>58.996326990099007</c:v>
                      </c:pt>
                      <c:pt idx="369">
                        <c:v>58.994697495049508</c:v>
                      </c:pt>
                      <c:pt idx="370">
                        <c:v>58.993119990099032</c:v>
                      </c:pt>
                      <c:pt idx="371">
                        <c:v>58.993241326732672</c:v>
                      </c:pt>
                      <c:pt idx="372">
                        <c:v>58.991285950495055</c:v>
                      </c:pt>
                      <c:pt idx="373">
                        <c:v>58.99091755445545</c:v>
                      </c:pt>
                      <c:pt idx="374">
                        <c:v>58.988845128712853</c:v>
                      </c:pt>
                      <c:pt idx="375">
                        <c:v>58.986926435643561</c:v>
                      </c:pt>
                      <c:pt idx="376">
                        <c:v>58.985321881188106</c:v>
                      </c:pt>
                      <c:pt idx="377">
                        <c:v>58.983895881188097</c:v>
                      </c:pt>
                      <c:pt idx="378">
                        <c:v>58.982028970297058</c:v>
                      </c:pt>
                      <c:pt idx="379">
                        <c:v>58.981320346534659</c:v>
                      </c:pt>
                      <c:pt idx="380">
                        <c:v>58.980135019801985</c:v>
                      </c:pt>
                      <c:pt idx="381">
                        <c:v>58.980447980198029</c:v>
                      </c:pt>
                      <c:pt idx="382">
                        <c:v>58.979630574257463</c:v>
                      </c:pt>
                      <c:pt idx="383">
                        <c:v>58.979361732673276</c:v>
                      </c:pt>
                      <c:pt idx="384">
                        <c:v>58.978368613861399</c:v>
                      </c:pt>
                      <c:pt idx="385">
                        <c:v>58.978481168316812</c:v>
                      </c:pt>
                      <c:pt idx="386">
                        <c:v>58.977521039603943</c:v>
                      </c:pt>
                      <c:pt idx="387">
                        <c:v>58.977963643564323</c:v>
                      </c:pt>
                      <c:pt idx="388">
                        <c:v>58.977208534653478</c:v>
                      </c:pt>
                      <c:pt idx="389">
                        <c:v>58.97731015841584</c:v>
                      </c:pt>
                      <c:pt idx="390">
                        <c:v>58.97682221782177</c:v>
                      </c:pt>
                      <c:pt idx="391">
                        <c:v>58.974566594059382</c:v>
                      </c:pt>
                      <c:pt idx="392">
                        <c:v>58.972349267326742</c:v>
                      </c:pt>
                      <c:pt idx="393">
                        <c:v>58.970952504950489</c:v>
                      </c:pt>
                      <c:pt idx="394">
                        <c:v>58.967518287128691</c:v>
                      </c:pt>
                      <c:pt idx="395">
                        <c:v>58.966108346534675</c:v>
                      </c:pt>
                      <c:pt idx="396">
                        <c:v>58.961706386138601</c:v>
                      </c:pt>
                      <c:pt idx="397">
                        <c:v>58.959886673267341</c:v>
                      </c:pt>
                      <c:pt idx="398">
                        <c:v>58.956270514851489</c:v>
                      </c:pt>
                      <c:pt idx="399">
                        <c:v>58.955499475247528</c:v>
                      </c:pt>
                      <c:pt idx="400">
                        <c:v>58.953092000000019</c:v>
                      </c:pt>
                      <c:pt idx="401">
                        <c:v>58.952512277227733</c:v>
                      </c:pt>
                      <c:pt idx="402">
                        <c:v>58.950836485148514</c:v>
                      </c:pt>
                      <c:pt idx="403">
                        <c:v>58.950156900990073</c:v>
                      </c:pt>
                      <c:pt idx="404">
                        <c:v>58.9484491782178</c:v>
                      </c:pt>
                      <c:pt idx="405">
                        <c:v>58.947602881188153</c:v>
                      </c:pt>
                      <c:pt idx="406">
                        <c:v>58.945003930693062</c:v>
                      </c:pt>
                      <c:pt idx="407">
                        <c:v>58.943321782178231</c:v>
                      </c:pt>
                      <c:pt idx="408">
                        <c:v>58.941981415841596</c:v>
                      </c:pt>
                      <c:pt idx="409">
                        <c:v>58.940666742574251</c:v>
                      </c:pt>
                      <c:pt idx="410">
                        <c:v>58.935202425742595</c:v>
                      </c:pt>
                      <c:pt idx="411">
                        <c:v>58.930210297029681</c:v>
                      </c:pt>
                      <c:pt idx="412">
                        <c:v>58.927971495049519</c:v>
                      </c:pt>
                      <c:pt idx="413">
                        <c:v>58.928245366336618</c:v>
                      </c:pt>
                      <c:pt idx="414">
                        <c:v>58.926351188118801</c:v>
                      </c:pt>
                      <c:pt idx="415">
                        <c:v>58.924996633663369</c:v>
                      </c:pt>
                      <c:pt idx="416">
                        <c:v>58.919551574257461</c:v>
                      </c:pt>
                      <c:pt idx="417">
                        <c:v>58.91727824752472</c:v>
                      </c:pt>
                      <c:pt idx="418">
                        <c:v>58.915537247524767</c:v>
                      </c:pt>
                      <c:pt idx="419">
                        <c:v>58.914714297029747</c:v>
                      </c:pt>
                      <c:pt idx="420">
                        <c:v>58.912094772277236</c:v>
                      </c:pt>
                      <c:pt idx="421">
                        <c:v>58.90966034653465</c:v>
                      </c:pt>
                      <c:pt idx="422">
                        <c:v>58.907516267326749</c:v>
                      </c:pt>
                      <c:pt idx="423">
                        <c:v>58.907508356435642</c:v>
                      </c:pt>
                      <c:pt idx="424">
                        <c:v>58.906980435643568</c:v>
                      </c:pt>
                      <c:pt idx="425">
                        <c:v>58.907379752475244</c:v>
                      </c:pt>
                      <c:pt idx="426">
                        <c:v>58.906240653465332</c:v>
                      </c:pt>
                      <c:pt idx="427">
                        <c:v>58.905408564356435</c:v>
                      </c:pt>
                      <c:pt idx="428">
                        <c:v>58.903341732673276</c:v>
                      </c:pt>
                      <c:pt idx="429">
                        <c:v>58.902052613861379</c:v>
                      </c:pt>
                      <c:pt idx="430">
                        <c:v>58.899440594059406</c:v>
                      </c:pt>
                      <c:pt idx="431">
                        <c:v>58.898327386138646</c:v>
                      </c:pt>
                      <c:pt idx="432">
                        <c:v>58.896764445544576</c:v>
                      </c:pt>
                      <c:pt idx="433">
                        <c:v>58.896507425742598</c:v>
                      </c:pt>
                      <c:pt idx="434">
                        <c:v>58.893625138613878</c:v>
                      </c:pt>
                      <c:pt idx="435">
                        <c:v>58.891189069306904</c:v>
                      </c:pt>
                      <c:pt idx="436">
                        <c:v>58.88935370297029</c:v>
                      </c:pt>
                      <c:pt idx="437">
                        <c:v>58.889099455445525</c:v>
                      </c:pt>
                      <c:pt idx="438">
                        <c:v>58.888439881188106</c:v>
                      </c:pt>
                      <c:pt idx="439">
                        <c:v>58.888076722772283</c:v>
                      </c:pt>
                      <c:pt idx="440">
                        <c:v>58.886429425742563</c:v>
                      </c:pt>
                      <c:pt idx="441">
                        <c:v>58.885812722772279</c:v>
                      </c:pt>
                      <c:pt idx="442">
                        <c:v>58.882898643564388</c:v>
                      </c:pt>
                      <c:pt idx="443">
                        <c:v>58.881342376237647</c:v>
                      </c:pt>
                      <c:pt idx="444">
                        <c:v>58.879151821782145</c:v>
                      </c:pt>
                      <c:pt idx="445">
                        <c:v>58.87882280198022</c:v>
                      </c:pt>
                      <c:pt idx="446">
                        <c:v>58.876364564356422</c:v>
                      </c:pt>
                      <c:pt idx="447">
                        <c:v>58.874688762376209</c:v>
                      </c:pt>
                      <c:pt idx="448">
                        <c:v>58.872084782178206</c:v>
                      </c:pt>
                      <c:pt idx="449">
                        <c:v>58.870454316831697</c:v>
                      </c:pt>
                      <c:pt idx="450">
                        <c:v>58.868675356435638</c:v>
                      </c:pt>
                      <c:pt idx="451">
                        <c:v>58.868228633663378</c:v>
                      </c:pt>
                      <c:pt idx="452">
                        <c:v>58.866431613861401</c:v>
                      </c:pt>
                      <c:pt idx="453">
                        <c:v>58.864362712871277</c:v>
                      </c:pt>
                      <c:pt idx="454">
                        <c:v>58.861488960396024</c:v>
                      </c:pt>
                      <c:pt idx="455">
                        <c:v>58.85949966336635</c:v>
                      </c:pt>
                      <c:pt idx="456">
                        <c:v>58.856985019801961</c:v>
                      </c:pt>
                      <c:pt idx="457">
                        <c:v>58.856922386138613</c:v>
                      </c:pt>
                      <c:pt idx="458">
                        <c:v>58.856922277227724</c:v>
                      </c:pt>
                      <c:pt idx="459">
                        <c:v>58.859035702970289</c:v>
                      </c:pt>
                      <c:pt idx="460">
                        <c:v>58.862019603960412</c:v>
                      </c:pt>
                      <c:pt idx="461">
                        <c:v>58.864248752475248</c:v>
                      </c:pt>
                      <c:pt idx="462">
                        <c:v>58.863921029702965</c:v>
                      </c:pt>
                      <c:pt idx="463">
                        <c:v>58.864553297029715</c:v>
                      </c:pt>
                      <c:pt idx="464">
                        <c:v>58.864457712871292</c:v>
                      </c:pt>
                      <c:pt idx="465">
                        <c:v>58.865883554455451</c:v>
                      </c:pt>
                      <c:pt idx="466">
                        <c:v>58.866036405940598</c:v>
                      </c:pt>
                      <c:pt idx="467">
                        <c:v>58.868195910891096</c:v>
                      </c:pt>
                      <c:pt idx="468">
                        <c:v>58.867002455445565</c:v>
                      </c:pt>
                      <c:pt idx="469">
                        <c:v>58.868272504950518</c:v>
                      </c:pt>
                      <c:pt idx="470">
                        <c:v>58.865746524752495</c:v>
                      </c:pt>
                      <c:pt idx="471">
                        <c:v>58.86626273267327</c:v>
                      </c:pt>
                      <c:pt idx="472">
                        <c:v>58.865636306930732</c:v>
                      </c:pt>
                      <c:pt idx="473">
                        <c:v>58.8658249207921</c:v>
                      </c:pt>
                      <c:pt idx="474">
                        <c:v>58.864845811881189</c:v>
                      </c:pt>
                      <c:pt idx="475">
                        <c:v>58.865176118811888</c:v>
                      </c:pt>
                      <c:pt idx="476">
                        <c:v>58.863974356435683</c:v>
                      </c:pt>
                      <c:pt idx="477">
                        <c:v>58.864411623762365</c:v>
                      </c:pt>
                      <c:pt idx="478">
                        <c:v>58.863612336633643</c:v>
                      </c:pt>
                      <c:pt idx="479">
                        <c:v>58.864195504950501</c:v>
                      </c:pt>
                      <c:pt idx="480">
                        <c:v>58.861836861386131</c:v>
                      </c:pt>
                      <c:pt idx="481">
                        <c:v>58.860107237623765</c:v>
                      </c:pt>
                      <c:pt idx="482">
                        <c:v>58.855427356435662</c:v>
                      </c:pt>
                      <c:pt idx="483">
                        <c:v>58.855601594059401</c:v>
                      </c:pt>
                      <c:pt idx="484">
                        <c:v>58.854643079207939</c:v>
                      </c:pt>
                      <c:pt idx="485">
                        <c:v>58.854943653465348</c:v>
                      </c:pt>
                      <c:pt idx="486">
                        <c:v>58.854199920792084</c:v>
                      </c:pt>
                      <c:pt idx="487">
                        <c:v>58.854749900990107</c:v>
                      </c:pt>
                      <c:pt idx="488">
                        <c:v>58.854249574257423</c:v>
                      </c:pt>
                      <c:pt idx="489">
                        <c:v>58.854426970297034</c:v>
                      </c:pt>
                      <c:pt idx="490">
                        <c:v>58.853621554455437</c:v>
                      </c:pt>
                      <c:pt idx="491">
                        <c:v>58.85427364356439</c:v>
                      </c:pt>
                      <c:pt idx="492">
                        <c:v>58.853419584158409</c:v>
                      </c:pt>
                      <c:pt idx="493">
                        <c:v>58.854472534653496</c:v>
                      </c:pt>
                      <c:pt idx="494">
                        <c:v>58.854083475247563</c:v>
                      </c:pt>
                      <c:pt idx="495">
                        <c:v>58.85481965346537</c:v>
                      </c:pt>
                      <c:pt idx="496">
                        <c:v>58.85538947524752</c:v>
                      </c:pt>
                      <c:pt idx="497">
                        <c:v>58.856053594059418</c:v>
                      </c:pt>
                      <c:pt idx="498">
                        <c:v>58.856079831683147</c:v>
                      </c:pt>
                      <c:pt idx="499">
                        <c:v>58.857414594059428</c:v>
                      </c:pt>
                      <c:pt idx="500">
                        <c:v>58.857432108910899</c:v>
                      </c:pt>
                      <c:pt idx="501">
                        <c:v>58.857702772277221</c:v>
                      </c:pt>
                      <c:pt idx="502">
                        <c:v>58.855587099009924</c:v>
                      </c:pt>
                      <c:pt idx="503">
                        <c:v>58.854708207920766</c:v>
                      </c:pt>
                      <c:pt idx="504">
                        <c:v>58.853000376237645</c:v>
                      </c:pt>
                      <c:pt idx="505">
                        <c:v>58.852606217821773</c:v>
                      </c:pt>
                      <c:pt idx="506">
                        <c:v>58.852071881188088</c:v>
                      </c:pt>
                      <c:pt idx="507">
                        <c:v>58.851129069306907</c:v>
                      </c:pt>
                      <c:pt idx="508">
                        <c:v>58.848689128712863</c:v>
                      </c:pt>
                      <c:pt idx="509">
                        <c:v>58.847417257425725</c:v>
                      </c:pt>
                      <c:pt idx="510">
                        <c:v>58.845504465346558</c:v>
                      </c:pt>
                      <c:pt idx="511">
                        <c:v>58.845025287128756</c:v>
                      </c:pt>
                      <c:pt idx="512">
                        <c:v>58.843546198019801</c:v>
                      </c:pt>
                      <c:pt idx="513">
                        <c:v>58.842396910891097</c:v>
                      </c:pt>
                      <c:pt idx="514">
                        <c:v>58.839550178217799</c:v>
                      </c:pt>
                      <c:pt idx="515">
                        <c:v>58.837056960396019</c:v>
                      </c:pt>
                      <c:pt idx="516">
                        <c:v>58.835123920792086</c:v>
                      </c:pt>
                      <c:pt idx="517">
                        <c:v>58.834895049504972</c:v>
                      </c:pt>
                      <c:pt idx="518">
                        <c:v>58.833585851485154</c:v>
                      </c:pt>
                      <c:pt idx="519">
                        <c:v>58.832653079207937</c:v>
                      </c:pt>
                      <c:pt idx="520">
                        <c:v>58.830405198019818</c:v>
                      </c:pt>
                      <c:pt idx="521">
                        <c:v>58.830107217821769</c:v>
                      </c:pt>
                      <c:pt idx="522">
                        <c:v>58.827706247524745</c:v>
                      </c:pt>
                      <c:pt idx="523">
                        <c:v>58.82676344554455</c:v>
                      </c:pt>
                      <c:pt idx="524">
                        <c:v>58.823614772277217</c:v>
                      </c:pt>
                      <c:pt idx="525">
                        <c:v>58.822233801980211</c:v>
                      </c:pt>
                      <c:pt idx="526">
                        <c:v>58.818097108910912</c:v>
                      </c:pt>
                      <c:pt idx="527">
                        <c:v>58.81488868316832</c:v>
                      </c:pt>
                      <c:pt idx="528">
                        <c:v>58.810850366336638</c:v>
                      </c:pt>
                      <c:pt idx="529">
                        <c:v>58.809519623762391</c:v>
                      </c:pt>
                      <c:pt idx="530">
                        <c:v>58.803879297029695</c:v>
                      </c:pt>
                      <c:pt idx="531">
                        <c:v>58.800584990099004</c:v>
                      </c:pt>
                      <c:pt idx="532">
                        <c:v>58.796926148514835</c:v>
                      </c:pt>
                      <c:pt idx="533">
                        <c:v>58.795190039603959</c:v>
                      </c:pt>
                      <c:pt idx="534">
                        <c:v>58.793551633663348</c:v>
                      </c:pt>
                      <c:pt idx="535">
                        <c:v>58.792464396039605</c:v>
                      </c:pt>
                      <c:pt idx="536">
                        <c:v>58.791423504950515</c:v>
                      </c:pt>
                      <c:pt idx="537">
                        <c:v>58.789503247524735</c:v>
                      </c:pt>
                      <c:pt idx="538">
                        <c:v>58.785599178217801</c:v>
                      </c:pt>
                      <c:pt idx="539">
                        <c:v>58.782705376237651</c:v>
                      </c:pt>
                      <c:pt idx="540">
                        <c:v>58.780871237623757</c:v>
                      </c:pt>
                      <c:pt idx="541">
                        <c:v>58.779590613861387</c:v>
                      </c:pt>
                      <c:pt idx="542">
                        <c:v>58.776989316831674</c:v>
                      </c:pt>
                      <c:pt idx="543">
                        <c:v>58.775871138613887</c:v>
                      </c:pt>
                      <c:pt idx="544">
                        <c:v>58.774475930693043</c:v>
                      </c:pt>
                      <c:pt idx="545">
                        <c:v>58.774342871287104</c:v>
                      </c:pt>
                      <c:pt idx="546">
                        <c:v>58.77242074257429</c:v>
                      </c:pt>
                      <c:pt idx="547">
                        <c:v>58.772648514851504</c:v>
                      </c:pt>
                      <c:pt idx="548">
                        <c:v>58.771415940594032</c:v>
                      </c:pt>
                      <c:pt idx="549">
                        <c:v>58.771821752475233</c:v>
                      </c:pt>
                      <c:pt idx="550">
                        <c:v>58.771012841584138</c:v>
                      </c:pt>
                      <c:pt idx="551">
                        <c:v>58.770661891089098</c:v>
                      </c:pt>
                      <c:pt idx="552">
                        <c:v>58.76630315841583</c:v>
                      </c:pt>
                      <c:pt idx="553">
                        <c:v>58.764161465346533</c:v>
                      </c:pt>
                      <c:pt idx="554">
                        <c:v>58.76097782178217</c:v>
                      </c:pt>
                      <c:pt idx="555">
                        <c:v>58.759208782178227</c:v>
                      </c:pt>
                      <c:pt idx="556">
                        <c:v>58.75585831683172</c:v>
                      </c:pt>
                      <c:pt idx="557">
                        <c:v>58.752749366336602</c:v>
                      </c:pt>
                      <c:pt idx="558">
                        <c:v>58.74829164356435</c:v>
                      </c:pt>
                      <c:pt idx="559">
                        <c:v>58.74442465346533</c:v>
                      </c:pt>
                      <c:pt idx="560">
                        <c:v>58.738911485148513</c:v>
                      </c:pt>
                      <c:pt idx="561">
                        <c:v>58.731860445544541</c:v>
                      </c:pt>
                      <c:pt idx="562">
                        <c:v>58.724545554455446</c:v>
                      </c:pt>
                      <c:pt idx="563">
                        <c:v>58.721970693069288</c:v>
                      </c:pt>
                      <c:pt idx="564">
                        <c:v>58.716782386138604</c:v>
                      </c:pt>
                      <c:pt idx="565">
                        <c:v>58.706462079207895</c:v>
                      </c:pt>
                      <c:pt idx="566">
                        <c:v>58.698264475247548</c:v>
                      </c:pt>
                      <c:pt idx="567">
                        <c:v>58.689443594059412</c:v>
                      </c:pt>
                      <c:pt idx="568">
                        <c:v>58.679329990099006</c:v>
                      </c:pt>
                      <c:pt idx="569">
                        <c:v>58.673926673267331</c:v>
                      </c:pt>
                      <c:pt idx="570">
                        <c:v>58.668217257425745</c:v>
                      </c:pt>
                      <c:pt idx="571">
                        <c:v>58.663790831683166</c:v>
                      </c:pt>
                      <c:pt idx="572">
                        <c:v>58.6616150990099</c:v>
                      </c:pt>
                      <c:pt idx="573">
                        <c:v>58.661221277227725</c:v>
                      </c:pt>
                      <c:pt idx="574">
                        <c:v>58.656487316831694</c:v>
                      </c:pt>
                      <c:pt idx="575">
                        <c:v>58.654484544554428</c:v>
                      </c:pt>
                      <c:pt idx="576">
                        <c:v>58.649433574257408</c:v>
                      </c:pt>
                      <c:pt idx="577">
                        <c:v>58.642362514851499</c:v>
                      </c:pt>
                      <c:pt idx="578">
                        <c:v>58.634584485148508</c:v>
                      </c:pt>
                      <c:pt idx="579">
                        <c:v>58.630350297029722</c:v>
                      </c:pt>
                      <c:pt idx="580">
                        <c:v>58.624861782178222</c:v>
                      </c:pt>
                      <c:pt idx="581">
                        <c:v>58.619160722772243</c:v>
                      </c:pt>
                      <c:pt idx="582">
                        <c:v>58.613476326732666</c:v>
                      </c:pt>
                      <c:pt idx="583">
                        <c:v>58.610998000000009</c:v>
                      </c:pt>
                      <c:pt idx="584">
                        <c:v>58.603763485148527</c:v>
                      </c:pt>
                      <c:pt idx="585">
                        <c:v>58.598411861386118</c:v>
                      </c:pt>
                      <c:pt idx="586">
                        <c:v>58.593404633663383</c:v>
                      </c:pt>
                      <c:pt idx="587">
                        <c:v>58.589099811881169</c:v>
                      </c:pt>
                      <c:pt idx="588">
                        <c:v>58.57926428712873</c:v>
                      </c:pt>
                      <c:pt idx="589">
                        <c:v>58.572756277227732</c:v>
                      </c:pt>
                      <c:pt idx="590">
                        <c:v>58.567454841584151</c:v>
                      </c:pt>
                      <c:pt idx="591">
                        <c:v>58.563541277227721</c:v>
                      </c:pt>
                      <c:pt idx="592">
                        <c:v>58.555131772277221</c:v>
                      </c:pt>
                      <c:pt idx="593">
                        <c:v>58.548257603960366</c:v>
                      </c:pt>
                      <c:pt idx="594">
                        <c:v>58.539944455445543</c:v>
                      </c:pt>
                      <c:pt idx="595">
                        <c:v>58.532580891089104</c:v>
                      </c:pt>
                      <c:pt idx="596">
                        <c:v>58.524415178217829</c:v>
                      </c:pt>
                      <c:pt idx="597">
                        <c:v>58.51980539603958</c:v>
                      </c:pt>
                      <c:pt idx="598">
                        <c:v>58.515988386138609</c:v>
                      </c:pt>
                      <c:pt idx="599">
                        <c:v>58.511353524752465</c:v>
                      </c:pt>
                      <c:pt idx="600">
                        <c:v>58.507164415841572</c:v>
                      </c:pt>
                      <c:pt idx="601">
                        <c:v>58.505047900990135</c:v>
                      </c:pt>
                      <c:pt idx="602">
                        <c:v>58.498489079207886</c:v>
                      </c:pt>
                      <c:pt idx="603">
                        <c:v>58.492856386138627</c:v>
                      </c:pt>
                      <c:pt idx="604">
                        <c:v>58.485549653465341</c:v>
                      </c:pt>
                      <c:pt idx="605">
                        <c:v>58.480319732673266</c:v>
                      </c:pt>
                      <c:pt idx="606">
                        <c:v>58.471888752475252</c:v>
                      </c:pt>
                      <c:pt idx="607">
                        <c:v>58.459225465346513</c:v>
                      </c:pt>
                      <c:pt idx="608">
                        <c:v>58.445246000000026</c:v>
                      </c:pt>
                      <c:pt idx="609">
                        <c:v>58.433334039603928</c:v>
                      </c:pt>
                      <c:pt idx="610">
                        <c:v>58.421769910891094</c:v>
                      </c:pt>
                      <c:pt idx="611">
                        <c:v>58.408678772277199</c:v>
                      </c:pt>
                      <c:pt idx="612">
                        <c:v>58.394778108910913</c:v>
                      </c:pt>
                      <c:pt idx="613">
                        <c:v>58.383608227722775</c:v>
                      </c:pt>
                      <c:pt idx="614">
                        <c:v>58.374072227722742</c:v>
                      </c:pt>
                      <c:pt idx="615">
                        <c:v>58.367356693069311</c:v>
                      </c:pt>
                      <c:pt idx="616">
                        <c:v>58.358015297029709</c:v>
                      </c:pt>
                      <c:pt idx="617">
                        <c:v>58.347734405940606</c:v>
                      </c:pt>
                      <c:pt idx="618">
                        <c:v>58.337492811881155</c:v>
                      </c:pt>
                      <c:pt idx="619">
                        <c:v>58.325385178217843</c:v>
                      </c:pt>
                      <c:pt idx="620">
                        <c:v>58.311703346534657</c:v>
                      </c:pt>
                      <c:pt idx="621">
                        <c:v>58.299742950495009</c:v>
                      </c:pt>
                      <c:pt idx="622">
                        <c:v>58.286600287128721</c:v>
                      </c:pt>
                      <c:pt idx="623">
                        <c:v>58.276948089108913</c:v>
                      </c:pt>
                      <c:pt idx="624">
                        <c:v>58.27038596039602</c:v>
                      </c:pt>
                      <c:pt idx="625">
                        <c:v>58.263595732673295</c:v>
                      </c:pt>
                      <c:pt idx="626">
                        <c:v>58.252446405940589</c:v>
                      </c:pt>
                      <c:pt idx="627">
                        <c:v>58.238944336633686</c:v>
                      </c:pt>
                      <c:pt idx="628">
                        <c:v>58.2204033960396</c:v>
                      </c:pt>
                      <c:pt idx="629">
                        <c:v>58.202456970297035</c:v>
                      </c:pt>
                      <c:pt idx="630">
                        <c:v>58.175100049504934</c:v>
                      </c:pt>
                      <c:pt idx="631">
                        <c:v>58.157677594059415</c:v>
                      </c:pt>
                      <c:pt idx="632">
                        <c:v>58.135004247524755</c:v>
                      </c:pt>
                      <c:pt idx="633">
                        <c:v>58.108618237623773</c:v>
                      </c:pt>
                      <c:pt idx="634">
                        <c:v>58.08409251485147</c:v>
                      </c:pt>
                      <c:pt idx="635">
                        <c:v>58.062256039603973</c:v>
                      </c:pt>
                      <c:pt idx="636">
                        <c:v>58.041899792079214</c:v>
                      </c:pt>
                      <c:pt idx="637">
                        <c:v>58.027594108910883</c:v>
                      </c:pt>
                      <c:pt idx="638">
                        <c:v>58.002098069306925</c:v>
                      </c:pt>
                      <c:pt idx="639">
                        <c:v>57.977300772277189</c:v>
                      </c:pt>
                      <c:pt idx="640">
                        <c:v>57.958398920792064</c:v>
                      </c:pt>
                      <c:pt idx="641">
                        <c:v>57.941235504950512</c:v>
                      </c:pt>
                      <c:pt idx="642">
                        <c:v>57.923198782178225</c:v>
                      </c:pt>
                      <c:pt idx="643">
                        <c:v>57.898844574257403</c:v>
                      </c:pt>
                      <c:pt idx="644">
                        <c:v>57.877586326732697</c:v>
                      </c:pt>
                      <c:pt idx="645">
                        <c:v>57.865580772277234</c:v>
                      </c:pt>
                      <c:pt idx="646">
                        <c:v>57.858839930693073</c:v>
                      </c:pt>
                      <c:pt idx="647">
                        <c:v>57.8435148910891</c:v>
                      </c:pt>
                      <c:pt idx="648">
                        <c:v>57.823415217821776</c:v>
                      </c:pt>
                      <c:pt idx="649">
                        <c:v>57.791067158415835</c:v>
                      </c:pt>
                      <c:pt idx="650">
                        <c:v>57.763412495049501</c:v>
                      </c:pt>
                      <c:pt idx="651">
                        <c:v>57.739601861386149</c:v>
                      </c:pt>
                      <c:pt idx="652">
                        <c:v>57.712614118811878</c:v>
                      </c:pt>
                      <c:pt idx="653">
                        <c:v>57.679578663366293</c:v>
                      </c:pt>
                      <c:pt idx="654">
                        <c:v>57.660665861386114</c:v>
                      </c:pt>
                      <c:pt idx="655">
                        <c:v>57.647559475247526</c:v>
                      </c:pt>
                      <c:pt idx="656">
                        <c:v>57.610746306930693</c:v>
                      </c:pt>
                      <c:pt idx="657">
                        <c:v>57.583637485148508</c:v>
                      </c:pt>
                      <c:pt idx="658">
                        <c:v>57.567214148514879</c:v>
                      </c:pt>
                      <c:pt idx="659">
                        <c:v>57.548491475247516</c:v>
                      </c:pt>
                      <c:pt idx="660">
                        <c:v>57.530416277227744</c:v>
                      </c:pt>
                      <c:pt idx="661">
                        <c:v>57.511028138613838</c:v>
                      </c:pt>
                      <c:pt idx="662">
                        <c:v>57.494866851485142</c:v>
                      </c:pt>
                      <c:pt idx="663">
                        <c:v>57.484029891089087</c:v>
                      </c:pt>
                      <c:pt idx="664">
                        <c:v>57.472548128712845</c:v>
                      </c:pt>
                      <c:pt idx="665">
                        <c:v>57.461856425742596</c:v>
                      </c:pt>
                      <c:pt idx="666">
                        <c:v>57.445231267326726</c:v>
                      </c:pt>
                      <c:pt idx="667">
                        <c:v>57.434317584158407</c:v>
                      </c:pt>
                      <c:pt idx="668">
                        <c:v>57.417507574257371</c:v>
                      </c:pt>
                      <c:pt idx="669">
                        <c:v>57.402315425742586</c:v>
                      </c:pt>
                      <c:pt idx="670">
                        <c:v>57.384741613861351</c:v>
                      </c:pt>
                      <c:pt idx="671">
                        <c:v>57.373679019801997</c:v>
                      </c:pt>
                      <c:pt idx="672">
                        <c:v>57.361829188118804</c:v>
                      </c:pt>
                      <c:pt idx="673">
                        <c:v>57.348460950495046</c:v>
                      </c:pt>
                      <c:pt idx="674">
                        <c:v>57.332760782178219</c:v>
                      </c:pt>
                      <c:pt idx="675">
                        <c:v>57.325280584158428</c:v>
                      </c:pt>
                      <c:pt idx="676">
                        <c:v>57.322859930693056</c:v>
                      </c:pt>
                      <c:pt idx="677">
                        <c:v>57.323568999999971</c:v>
                      </c:pt>
                      <c:pt idx="678">
                        <c:v>57.32215297029704</c:v>
                      </c:pt>
                      <c:pt idx="679">
                        <c:v>57.322959574257432</c:v>
                      </c:pt>
                      <c:pt idx="680">
                        <c:v>57.322605099009884</c:v>
                      </c:pt>
                      <c:pt idx="681">
                        <c:v>57.324582742574258</c:v>
                      </c:pt>
                      <c:pt idx="682">
                        <c:v>57.326048069306928</c:v>
                      </c:pt>
                      <c:pt idx="683">
                        <c:v>57.327546950495027</c:v>
                      </c:pt>
                      <c:pt idx="684">
                        <c:v>57.327597445544562</c:v>
                      </c:pt>
                      <c:pt idx="685">
                        <c:v>57.328083643564341</c:v>
                      </c:pt>
                      <c:pt idx="686">
                        <c:v>57.324999455445528</c:v>
                      </c:pt>
                      <c:pt idx="687">
                        <c:v>57.324094168316833</c:v>
                      </c:pt>
                      <c:pt idx="688">
                        <c:v>57.323463445544554</c:v>
                      </c:pt>
                      <c:pt idx="689">
                        <c:v>57.32503972277226</c:v>
                      </c:pt>
                      <c:pt idx="690">
                        <c:v>57.326432574257467</c:v>
                      </c:pt>
                      <c:pt idx="691">
                        <c:v>57.32900633663364</c:v>
                      </c:pt>
                      <c:pt idx="692">
                        <c:v>57.331874524752457</c:v>
                      </c:pt>
                      <c:pt idx="693">
                        <c:v>57.337246465346553</c:v>
                      </c:pt>
                      <c:pt idx="694">
                        <c:v>57.341344277227712</c:v>
                      </c:pt>
                      <c:pt idx="695">
                        <c:v>57.344592742574264</c:v>
                      </c:pt>
                      <c:pt idx="696">
                        <c:v>57.34539259405944</c:v>
                      </c:pt>
                      <c:pt idx="697">
                        <c:v>57.348739603960382</c:v>
                      </c:pt>
                      <c:pt idx="698">
                        <c:v>57.352496702970328</c:v>
                      </c:pt>
                      <c:pt idx="699">
                        <c:v>57.360968663366336</c:v>
                      </c:pt>
                      <c:pt idx="700">
                        <c:v>57.365165455445542</c:v>
                      </c:pt>
                      <c:pt idx="701">
                        <c:v>57.368538346534677</c:v>
                      </c:pt>
                      <c:pt idx="702">
                        <c:v>57.370532980198021</c:v>
                      </c:pt>
                      <c:pt idx="703">
                        <c:v>57.372785990099011</c:v>
                      </c:pt>
                      <c:pt idx="704">
                        <c:v>57.37379014851485</c:v>
                      </c:pt>
                      <c:pt idx="705">
                        <c:v>57.375825366336599</c:v>
                      </c:pt>
                      <c:pt idx="706">
                        <c:v>57.375668722772289</c:v>
                      </c:pt>
                      <c:pt idx="707">
                        <c:v>57.37474977227722</c:v>
                      </c:pt>
                      <c:pt idx="708">
                        <c:v>57.371486247524771</c:v>
                      </c:pt>
                      <c:pt idx="709">
                        <c:v>57.36991478217822</c:v>
                      </c:pt>
                      <c:pt idx="710">
                        <c:v>57.367275584158413</c:v>
                      </c:pt>
                      <c:pt idx="711">
                        <c:v>57.365182326732693</c:v>
                      </c:pt>
                      <c:pt idx="712">
                        <c:v>57.363872019801995</c:v>
                      </c:pt>
                      <c:pt idx="713">
                        <c:v>57.365766188118826</c:v>
                      </c:pt>
                      <c:pt idx="714">
                        <c:v>57.366663871287145</c:v>
                      </c:pt>
                      <c:pt idx="715">
                        <c:v>57.368610980198021</c:v>
                      </c:pt>
                      <c:pt idx="716">
                        <c:v>57.370287188118802</c:v>
                      </c:pt>
                      <c:pt idx="717">
                        <c:v>57.372374504950493</c:v>
                      </c:pt>
                      <c:pt idx="718">
                        <c:v>57.372614128712897</c:v>
                      </c:pt>
                      <c:pt idx="719">
                        <c:v>57.373451861386165</c:v>
                      </c:pt>
                      <c:pt idx="720">
                        <c:v>57.372980594059435</c:v>
                      </c:pt>
                      <c:pt idx="721">
                        <c:v>57.374076128712893</c:v>
                      </c:pt>
                      <c:pt idx="722">
                        <c:v>57.37351272277229</c:v>
                      </c:pt>
                      <c:pt idx="723">
                        <c:v>57.374232435643535</c:v>
                      </c:pt>
                      <c:pt idx="724">
                        <c:v>57.372094900990106</c:v>
                      </c:pt>
                      <c:pt idx="725">
                        <c:v>57.368480950495062</c:v>
                      </c:pt>
                      <c:pt idx="726">
                        <c:v>57.363095138613865</c:v>
                      </c:pt>
                      <c:pt idx="727">
                        <c:v>57.359434128712842</c:v>
                      </c:pt>
                      <c:pt idx="728">
                        <c:v>57.355186485148508</c:v>
                      </c:pt>
                      <c:pt idx="729">
                        <c:v>57.34655867326731</c:v>
                      </c:pt>
                      <c:pt idx="730">
                        <c:v>57.340394346534666</c:v>
                      </c:pt>
                      <c:pt idx="731">
                        <c:v>57.337706198019795</c:v>
                      </c:pt>
                      <c:pt idx="732">
                        <c:v>57.33439317821783</c:v>
                      </c:pt>
                      <c:pt idx="733">
                        <c:v>57.330684405940602</c:v>
                      </c:pt>
                      <c:pt idx="734">
                        <c:v>57.326363386138603</c:v>
                      </c:pt>
                      <c:pt idx="735">
                        <c:v>57.324048623762351</c:v>
                      </c:pt>
                      <c:pt idx="736">
                        <c:v>57.323052970297013</c:v>
                      </c:pt>
                      <c:pt idx="737">
                        <c:v>57.322686158415884</c:v>
                      </c:pt>
                      <c:pt idx="738">
                        <c:v>57.320775168316814</c:v>
                      </c:pt>
                      <c:pt idx="739">
                        <c:v>57.317491910891079</c:v>
                      </c:pt>
                      <c:pt idx="740">
                        <c:v>57.311119386138614</c:v>
                      </c:pt>
                      <c:pt idx="741">
                        <c:v>57.307082554455441</c:v>
                      </c:pt>
                      <c:pt idx="742">
                        <c:v>57.299516574257432</c:v>
                      </c:pt>
                      <c:pt idx="743">
                        <c:v>57.283827772277213</c:v>
                      </c:pt>
                      <c:pt idx="744">
                        <c:v>57.263338356435646</c:v>
                      </c:pt>
                      <c:pt idx="745">
                        <c:v>57.252426910891103</c:v>
                      </c:pt>
                      <c:pt idx="746">
                        <c:v>57.245810465346551</c:v>
                      </c:pt>
                      <c:pt idx="747">
                        <c:v>57.242929386138606</c:v>
                      </c:pt>
                      <c:pt idx="748">
                        <c:v>57.240718188118819</c:v>
                      </c:pt>
                      <c:pt idx="749">
                        <c:v>57.23868878217823</c:v>
                      </c:pt>
                      <c:pt idx="750">
                        <c:v>57.236289960396022</c:v>
                      </c:pt>
                      <c:pt idx="751">
                        <c:v>57.232988673267293</c:v>
                      </c:pt>
                      <c:pt idx="752">
                        <c:v>57.226558891089105</c:v>
                      </c:pt>
                      <c:pt idx="753">
                        <c:v>57.221440811881173</c:v>
                      </c:pt>
                      <c:pt idx="754">
                        <c:v>57.215359465346523</c:v>
                      </c:pt>
                      <c:pt idx="755">
                        <c:v>57.205003475247551</c:v>
                      </c:pt>
                      <c:pt idx="756">
                        <c:v>57.188981425742561</c:v>
                      </c:pt>
                      <c:pt idx="757">
                        <c:v>57.164049722772276</c:v>
                      </c:pt>
                      <c:pt idx="758">
                        <c:v>57.144830594059407</c:v>
                      </c:pt>
                      <c:pt idx="759">
                        <c:v>57.116043910891108</c:v>
                      </c:pt>
                      <c:pt idx="760">
                        <c:v>57.073779326732719</c:v>
                      </c:pt>
                      <c:pt idx="761">
                        <c:v>57.028558712871295</c:v>
                      </c:pt>
                      <c:pt idx="762">
                        <c:v>56.989218227722809</c:v>
                      </c:pt>
                      <c:pt idx="763">
                        <c:v>56.947294485148504</c:v>
                      </c:pt>
                      <c:pt idx="764">
                        <c:v>56.901092960396021</c:v>
                      </c:pt>
                      <c:pt idx="765">
                        <c:v>56.85730493069304</c:v>
                      </c:pt>
                      <c:pt idx="766">
                        <c:v>56.805184801980189</c:v>
                      </c:pt>
                      <c:pt idx="767">
                        <c:v>56.765760554455461</c:v>
                      </c:pt>
                      <c:pt idx="768">
                        <c:v>56.733965762376201</c:v>
                      </c:pt>
                      <c:pt idx="769">
                        <c:v>56.692179831683163</c:v>
                      </c:pt>
                      <c:pt idx="770">
                        <c:v>56.630075009900985</c:v>
                      </c:pt>
                      <c:pt idx="771">
                        <c:v>56.569820970297037</c:v>
                      </c:pt>
                      <c:pt idx="772">
                        <c:v>56.505098900990085</c:v>
                      </c:pt>
                      <c:pt idx="773">
                        <c:v>56.415301574257441</c:v>
                      </c:pt>
                      <c:pt idx="774">
                        <c:v>56.319890059405921</c:v>
                      </c:pt>
                      <c:pt idx="775">
                        <c:v>56.206285257425741</c:v>
                      </c:pt>
                      <c:pt idx="776">
                        <c:v>56.097121445544566</c:v>
                      </c:pt>
                      <c:pt idx="777">
                        <c:v>55.987488871287134</c:v>
                      </c:pt>
                      <c:pt idx="778">
                        <c:v>55.885749049504966</c:v>
                      </c:pt>
                      <c:pt idx="779">
                        <c:v>55.779294821782152</c:v>
                      </c:pt>
                      <c:pt idx="780">
                        <c:v>55.671938415841588</c:v>
                      </c:pt>
                      <c:pt idx="781">
                        <c:v>55.588629029702972</c:v>
                      </c:pt>
                      <c:pt idx="782">
                        <c:v>55.508356297029692</c:v>
                      </c:pt>
                      <c:pt idx="783">
                        <c:v>55.43060054455443</c:v>
                      </c:pt>
                      <c:pt idx="784">
                        <c:v>55.360504138613848</c:v>
                      </c:pt>
                      <c:pt idx="785">
                        <c:v>55.297750316831703</c:v>
                      </c:pt>
                      <c:pt idx="786">
                        <c:v>55.217944514851496</c:v>
                      </c:pt>
                      <c:pt idx="787">
                        <c:v>55.135023613861392</c:v>
                      </c:pt>
                      <c:pt idx="788">
                        <c:v>55.052454445544562</c:v>
                      </c:pt>
                      <c:pt idx="789">
                        <c:v>54.973506821782188</c:v>
                      </c:pt>
                      <c:pt idx="790">
                        <c:v>54.879592851485157</c:v>
                      </c:pt>
                      <c:pt idx="791">
                        <c:v>54.799887326732659</c:v>
                      </c:pt>
                      <c:pt idx="792">
                        <c:v>54.724666633663361</c:v>
                      </c:pt>
                      <c:pt idx="793">
                        <c:v>54.659782950495043</c:v>
                      </c:pt>
                      <c:pt idx="794">
                        <c:v>54.600201970296986</c:v>
                      </c:pt>
                      <c:pt idx="795">
                        <c:v>54.553381267326728</c:v>
                      </c:pt>
                      <c:pt idx="796">
                        <c:v>54.510659762376243</c:v>
                      </c:pt>
                      <c:pt idx="797">
                        <c:v>54.474713376237631</c:v>
                      </c:pt>
                      <c:pt idx="798">
                        <c:v>54.451598960396034</c:v>
                      </c:pt>
                      <c:pt idx="799">
                        <c:v>54.437712772277223</c:v>
                      </c:pt>
                      <c:pt idx="800">
                        <c:v>54.426753702970316</c:v>
                      </c:pt>
                      <c:pt idx="801">
                        <c:v>54.407766386138604</c:v>
                      </c:pt>
                      <c:pt idx="802">
                        <c:v>54.371207495049518</c:v>
                      </c:pt>
                      <c:pt idx="803">
                        <c:v>54.343739504950506</c:v>
                      </c:pt>
                      <c:pt idx="804">
                        <c:v>54.311238049504944</c:v>
                      </c:pt>
                      <c:pt idx="805">
                        <c:v>54.263914346534669</c:v>
                      </c:pt>
                      <c:pt idx="806">
                        <c:v>54.198007524752462</c:v>
                      </c:pt>
                      <c:pt idx="807">
                        <c:v>54.143328316831692</c:v>
                      </c:pt>
                      <c:pt idx="808">
                        <c:v>54.08888691089107</c:v>
                      </c:pt>
                      <c:pt idx="809">
                        <c:v>54.040298009900994</c:v>
                      </c:pt>
                      <c:pt idx="810">
                        <c:v>54.01851134653463</c:v>
                      </c:pt>
                      <c:pt idx="811">
                        <c:v>54.01597668316829</c:v>
                      </c:pt>
                      <c:pt idx="812">
                        <c:v>54.014355326732677</c:v>
                      </c:pt>
                      <c:pt idx="813">
                        <c:v>54.014257435643572</c:v>
                      </c:pt>
                      <c:pt idx="814">
                        <c:v>54.011712514851524</c:v>
                      </c:pt>
                      <c:pt idx="815">
                        <c:v>54.011347762376261</c:v>
                      </c:pt>
                      <c:pt idx="816">
                        <c:v>54.004737960396035</c:v>
                      </c:pt>
                      <c:pt idx="817">
                        <c:v>53.995281009901014</c:v>
                      </c:pt>
                      <c:pt idx="818">
                        <c:v>53.980487940594081</c:v>
                      </c:pt>
                      <c:pt idx="819">
                        <c:v>53.964684524752478</c:v>
                      </c:pt>
                      <c:pt idx="820">
                        <c:v>53.957944366336612</c:v>
                      </c:pt>
                      <c:pt idx="821">
                        <c:v>53.952276049504931</c:v>
                      </c:pt>
                      <c:pt idx="822">
                        <c:v>53.941450623762357</c:v>
                      </c:pt>
                      <c:pt idx="823">
                        <c:v>53.937926059405946</c:v>
                      </c:pt>
                      <c:pt idx="824">
                        <c:v>53.939122158415849</c:v>
                      </c:pt>
                      <c:pt idx="825">
                        <c:v>53.942130504950498</c:v>
                      </c:pt>
                      <c:pt idx="826">
                        <c:v>53.945325772277243</c:v>
                      </c:pt>
                      <c:pt idx="827">
                        <c:v>53.947255336633674</c:v>
                      </c:pt>
                      <c:pt idx="828">
                        <c:v>53.941574603960404</c:v>
                      </c:pt>
                      <c:pt idx="829">
                        <c:v>53.937806108910884</c:v>
                      </c:pt>
                      <c:pt idx="830">
                        <c:v>53.933717168316811</c:v>
                      </c:pt>
                      <c:pt idx="831">
                        <c:v>53.931649574257428</c:v>
                      </c:pt>
                      <c:pt idx="832">
                        <c:v>53.929274356435663</c:v>
                      </c:pt>
                      <c:pt idx="833">
                        <c:v>53.928110920792072</c:v>
                      </c:pt>
                      <c:pt idx="834">
                        <c:v>53.924645029702965</c:v>
                      </c:pt>
                      <c:pt idx="835">
                        <c:v>53.92714064356435</c:v>
                      </c:pt>
                      <c:pt idx="836">
                        <c:v>53.933230415841578</c:v>
                      </c:pt>
                      <c:pt idx="837">
                        <c:v>53.940420891089097</c:v>
                      </c:pt>
                      <c:pt idx="838">
                        <c:v>53.951906049504942</c:v>
                      </c:pt>
                      <c:pt idx="839">
                        <c:v>53.962758237623774</c:v>
                      </c:pt>
                      <c:pt idx="840">
                        <c:v>53.970565782178205</c:v>
                      </c:pt>
                      <c:pt idx="841">
                        <c:v>53.980217108910871</c:v>
                      </c:pt>
                      <c:pt idx="842">
                        <c:v>53.98712964356438</c:v>
                      </c:pt>
                      <c:pt idx="843">
                        <c:v>53.99191909900987</c:v>
                      </c:pt>
                      <c:pt idx="844">
                        <c:v>53.992688564356428</c:v>
                      </c:pt>
                      <c:pt idx="845">
                        <c:v>53.994683306930668</c:v>
                      </c:pt>
                      <c:pt idx="846">
                        <c:v>53.994786356435625</c:v>
                      </c:pt>
                      <c:pt idx="847">
                        <c:v>53.995331405940576</c:v>
                      </c:pt>
                      <c:pt idx="848">
                        <c:v>53.995837821782189</c:v>
                      </c:pt>
                      <c:pt idx="849">
                        <c:v>54.0003394752475</c:v>
                      </c:pt>
                      <c:pt idx="850">
                        <c:v>54.00720738613861</c:v>
                      </c:pt>
                      <c:pt idx="851">
                        <c:v>54.012851386138607</c:v>
                      </c:pt>
                      <c:pt idx="852">
                        <c:v>54.015321019801981</c:v>
                      </c:pt>
                      <c:pt idx="853">
                        <c:v>54.018391801980208</c:v>
                      </c:pt>
                      <c:pt idx="854">
                        <c:v>54.020954910891071</c:v>
                      </c:pt>
                      <c:pt idx="855">
                        <c:v>54.023225000000039</c:v>
                      </c:pt>
                      <c:pt idx="856">
                        <c:v>54.026182851485146</c:v>
                      </c:pt>
                      <c:pt idx="857">
                        <c:v>54.027898653465343</c:v>
                      </c:pt>
                      <c:pt idx="858">
                        <c:v>54.025392138613881</c:v>
                      </c:pt>
                      <c:pt idx="859">
                        <c:v>54.020945316831678</c:v>
                      </c:pt>
                      <c:pt idx="860">
                        <c:v>54.02133555445544</c:v>
                      </c:pt>
                      <c:pt idx="861">
                        <c:v>54.024968673267317</c:v>
                      </c:pt>
                      <c:pt idx="862">
                        <c:v>54.028687613861372</c:v>
                      </c:pt>
                      <c:pt idx="863">
                        <c:v>54.038091564356435</c:v>
                      </c:pt>
                      <c:pt idx="864">
                        <c:v>54.045538039603976</c:v>
                      </c:pt>
                      <c:pt idx="865">
                        <c:v>54.049071306930678</c:v>
                      </c:pt>
                      <c:pt idx="866">
                        <c:v>54.053511019801974</c:v>
                      </c:pt>
                      <c:pt idx="867">
                        <c:v>54.057052900990108</c:v>
                      </c:pt>
                      <c:pt idx="868">
                        <c:v>54.05634863366339</c:v>
                      </c:pt>
                      <c:pt idx="869">
                        <c:v>54.053090792079203</c:v>
                      </c:pt>
                      <c:pt idx="870">
                        <c:v>54.047764999999977</c:v>
                      </c:pt>
                      <c:pt idx="871">
                        <c:v>54.042552198019813</c:v>
                      </c:pt>
                      <c:pt idx="872">
                        <c:v>54.037604930693057</c:v>
                      </c:pt>
                      <c:pt idx="873">
                        <c:v>54.034941900990084</c:v>
                      </c:pt>
                      <c:pt idx="874">
                        <c:v>54.033721663366315</c:v>
                      </c:pt>
                      <c:pt idx="875">
                        <c:v>54.03484866336634</c:v>
                      </c:pt>
                      <c:pt idx="876">
                        <c:v>54.035363069306925</c:v>
                      </c:pt>
                      <c:pt idx="877">
                        <c:v>54.037600099009886</c:v>
                      </c:pt>
                      <c:pt idx="878">
                        <c:v>54.042766168316838</c:v>
                      </c:pt>
                      <c:pt idx="879">
                        <c:v>54.045968653465316</c:v>
                      </c:pt>
                      <c:pt idx="880">
                        <c:v>54.045795554455424</c:v>
                      </c:pt>
                      <c:pt idx="881">
                        <c:v>54.046009653465326</c:v>
                      </c:pt>
                      <c:pt idx="882">
                        <c:v>54.043511712871293</c:v>
                      </c:pt>
                      <c:pt idx="883">
                        <c:v>54.040564029702963</c:v>
                      </c:pt>
                      <c:pt idx="884">
                        <c:v>54.036540425742558</c:v>
                      </c:pt>
                      <c:pt idx="885">
                        <c:v>54.033412257425724</c:v>
                      </c:pt>
                      <c:pt idx="886">
                        <c:v>54.029438326732674</c:v>
                      </c:pt>
                      <c:pt idx="887">
                        <c:v>54.02439820792079</c:v>
                      </c:pt>
                      <c:pt idx="888">
                        <c:v>54.022169455445528</c:v>
                      </c:pt>
                      <c:pt idx="889">
                        <c:v>54.022877920792084</c:v>
                      </c:pt>
                      <c:pt idx="890">
                        <c:v>54.023038841584146</c:v>
                      </c:pt>
                      <c:pt idx="891">
                        <c:v>54.026093158415854</c:v>
                      </c:pt>
                      <c:pt idx="892">
                        <c:v>54.02772089108911</c:v>
                      </c:pt>
                      <c:pt idx="893">
                        <c:v>54.028761237623762</c:v>
                      </c:pt>
                      <c:pt idx="894">
                        <c:v>54.027619504950479</c:v>
                      </c:pt>
                      <c:pt idx="895">
                        <c:v>54.024763277227713</c:v>
                      </c:pt>
                      <c:pt idx="896">
                        <c:v>54.020224089108901</c:v>
                      </c:pt>
                      <c:pt idx="897">
                        <c:v>54.018556039603936</c:v>
                      </c:pt>
                      <c:pt idx="898">
                        <c:v>54.016849336633669</c:v>
                      </c:pt>
                      <c:pt idx="899">
                        <c:v>54.017648742574274</c:v>
                      </c:pt>
                      <c:pt idx="900">
                        <c:v>54.016925881188108</c:v>
                      </c:pt>
                      <c:pt idx="901">
                        <c:v>54.017310009900982</c:v>
                      </c:pt>
                      <c:pt idx="902">
                        <c:v>54.018086257425772</c:v>
                      </c:pt>
                      <c:pt idx="903">
                        <c:v>54.019193524752481</c:v>
                      </c:pt>
                      <c:pt idx="904">
                        <c:v>54.019646712871307</c:v>
                      </c:pt>
                      <c:pt idx="905">
                        <c:v>54.020229910891061</c:v>
                      </c:pt>
                      <c:pt idx="906">
                        <c:v>54.017205801980197</c:v>
                      </c:pt>
                      <c:pt idx="907">
                        <c:v>54.01566213861387</c:v>
                      </c:pt>
                      <c:pt idx="908">
                        <c:v>54.012075138613874</c:v>
                      </c:pt>
                      <c:pt idx="909">
                        <c:v>54.007189306930698</c:v>
                      </c:pt>
                      <c:pt idx="910">
                        <c:v>53.997802900990109</c:v>
                      </c:pt>
                      <c:pt idx="911">
                        <c:v>53.99282326732672</c:v>
                      </c:pt>
                      <c:pt idx="912">
                        <c:v>53.988844663366336</c:v>
                      </c:pt>
                      <c:pt idx="913">
                        <c:v>53.988488188118808</c:v>
                      </c:pt>
                      <c:pt idx="914">
                        <c:v>53.988790148514859</c:v>
                      </c:pt>
                      <c:pt idx="915">
                        <c:v>53.992534396039616</c:v>
                      </c:pt>
                      <c:pt idx="916">
                        <c:v>53.995434485148529</c:v>
                      </c:pt>
                      <c:pt idx="917">
                        <c:v>53.996194316831691</c:v>
                      </c:pt>
                      <c:pt idx="918">
                        <c:v>53.994697762376262</c:v>
                      </c:pt>
                      <c:pt idx="919">
                        <c:v>53.991905306930711</c:v>
                      </c:pt>
                      <c:pt idx="920">
                        <c:v>53.983884198019815</c:v>
                      </c:pt>
                      <c:pt idx="921">
                        <c:v>53.971038059405942</c:v>
                      </c:pt>
                      <c:pt idx="922">
                        <c:v>53.96269444554455</c:v>
                      </c:pt>
                      <c:pt idx="923">
                        <c:v>53.960181386138615</c:v>
                      </c:pt>
                      <c:pt idx="924">
                        <c:v>53.956413198019817</c:v>
                      </c:pt>
                      <c:pt idx="925">
                        <c:v>53.956585455445513</c:v>
                      </c:pt>
                      <c:pt idx="926">
                        <c:v>53.956846445544556</c:v>
                      </c:pt>
                      <c:pt idx="927">
                        <c:v>53.959669356435604</c:v>
                      </c:pt>
                      <c:pt idx="928">
                        <c:v>53.96049280198018</c:v>
                      </c:pt>
                      <c:pt idx="929">
                        <c:v>53.963913336633674</c:v>
                      </c:pt>
                      <c:pt idx="930">
                        <c:v>53.968489930693067</c:v>
                      </c:pt>
                      <c:pt idx="931">
                        <c:v>53.972052504950483</c:v>
                      </c:pt>
                      <c:pt idx="932">
                        <c:v>53.972570732673262</c:v>
                      </c:pt>
                      <c:pt idx="933">
                        <c:v>53.972009188118832</c:v>
                      </c:pt>
                      <c:pt idx="934">
                        <c:v>53.970702069306945</c:v>
                      </c:pt>
                      <c:pt idx="935">
                        <c:v>53.970037267326738</c:v>
                      </c:pt>
                      <c:pt idx="936">
                        <c:v>53.969869861386101</c:v>
                      </c:pt>
                      <c:pt idx="937">
                        <c:v>53.975635940594074</c:v>
                      </c:pt>
                      <c:pt idx="938">
                        <c:v>53.986255277227734</c:v>
                      </c:pt>
                      <c:pt idx="939">
                        <c:v>53.996317584158405</c:v>
                      </c:pt>
                      <c:pt idx="940">
                        <c:v>54.005403396039611</c:v>
                      </c:pt>
                      <c:pt idx="941">
                        <c:v>54.011374851485151</c:v>
                      </c:pt>
                      <c:pt idx="942">
                        <c:v>54.011796891089098</c:v>
                      </c:pt>
                      <c:pt idx="943">
                        <c:v>54.013268980198035</c:v>
                      </c:pt>
                      <c:pt idx="944">
                        <c:v>54.012618514851489</c:v>
                      </c:pt>
                      <c:pt idx="945">
                        <c:v>54.012256920792098</c:v>
                      </c:pt>
                      <c:pt idx="946">
                        <c:v>54.011719683168302</c:v>
                      </c:pt>
                      <c:pt idx="947">
                        <c:v>54.012974990099025</c:v>
                      </c:pt>
                      <c:pt idx="948">
                        <c:v>54.014033980198022</c:v>
                      </c:pt>
                      <c:pt idx="949">
                        <c:v>54.016257782178194</c:v>
                      </c:pt>
                      <c:pt idx="950">
                        <c:v>54.017462188118813</c:v>
                      </c:pt>
                      <c:pt idx="951">
                        <c:v>54.019409237623769</c:v>
                      </c:pt>
                      <c:pt idx="952">
                        <c:v>54.020216970297049</c:v>
                      </c:pt>
                      <c:pt idx="953">
                        <c:v>54.02315029702973</c:v>
                      </c:pt>
                      <c:pt idx="954">
                        <c:v>54.0257109207921</c:v>
                      </c:pt>
                      <c:pt idx="955">
                        <c:v>54.029046188118826</c:v>
                      </c:pt>
                      <c:pt idx="956">
                        <c:v>54.029904722772287</c:v>
                      </c:pt>
                      <c:pt idx="957">
                        <c:v>54.032787039603946</c:v>
                      </c:pt>
                      <c:pt idx="958">
                        <c:v>54.034365019801982</c:v>
                      </c:pt>
                      <c:pt idx="959">
                        <c:v>54.035710257425734</c:v>
                      </c:pt>
                      <c:pt idx="960">
                        <c:v>54.03738885148514</c:v>
                      </c:pt>
                      <c:pt idx="961">
                        <c:v>54.041198861386135</c:v>
                      </c:pt>
                      <c:pt idx="962">
                        <c:v>54.04490695049504</c:v>
                      </c:pt>
                      <c:pt idx="963">
                        <c:v>54.047513534653454</c:v>
                      </c:pt>
                      <c:pt idx="964">
                        <c:v>54.050858831683136</c:v>
                      </c:pt>
                      <c:pt idx="965">
                        <c:v>54.056105900990076</c:v>
                      </c:pt>
                      <c:pt idx="966">
                        <c:v>54.058865742574255</c:v>
                      </c:pt>
                      <c:pt idx="967">
                        <c:v>54.060773643564374</c:v>
                      </c:pt>
                      <c:pt idx="968">
                        <c:v>54.061069198019801</c:v>
                      </c:pt>
                      <c:pt idx="969">
                        <c:v>54.060427574257432</c:v>
                      </c:pt>
                      <c:pt idx="970">
                        <c:v>54.05891055445543</c:v>
                      </c:pt>
                      <c:pt idx="971">
                        <c:v>54.060201752475265</c:v>
                      </c:pt>
                      <c:pt idx="972">
                        <c:v>54.06232170297028</c:v>
                      </c:pt>
                      <c:pt idx="973">
                        <c:v>54.069699376237629</c:v>
                      </c:pt>
                      <c:pt idx="974">
                        <c:v>54.085435999999994</c:v>
                      </c:pt>
                      <c:pt idx="975">
                        <c:v>54.098373900990104</c:v>
                      </c:pt>
                      <c:pt idx="976">
                        <c:v>54.11334370297029</c:v>
                      </c:pt>
                      <c:pt idx="977">
                        <c:v>54.121223663366322</c:v>
                      </c:pt>
                      <c:pt idx="978">
                        <c:v>54.124829603960414</c:v>
                      </c:pt>
                      <c:pt idx="979">
                        <c:v>54.128173089108913</c:v>
                      </c:pt>
                      <c:pt idx="980">
                        <c:v>54.13072532673263</c:v>
                      </c:pt>
                      <c:pt idx="981">
                        <c:v>54.137315405940598</c:v>
                      </c:pt>
                      <c:pt idx="982">
                        <c:v>54.143506811881167</c:v>
                      </c:pt>
                      <c:pt idx="983">
                        <c:v>54.148673485148493</c:v>
                      </c:pt>
                      <c:pt idx="984">
                        <c:v>54.153175386138606</c:v>
                      </c:pt>
                      <c:pt idx="985">
                        <c:v>54.158390198019802</c:v>
                      </c:pt>
                      <c:pt idx="986">
                        <c:v>54.161995257425758</c:v>
                      </c:pt>
                      <c:pt idx="987">
                        <c:v>54.164966861386155</c:v>
                      </c:pt>
                      <c:pt idx="988">
                        <c:v>54.163558138613865</c:v>
                      </c:pt>
                      <c:pt idx="989">
                        <c:v>54.159937851485154</c:v>
                      </c:pt>
                      <c:pt idx="990">
                        <c:v>54.154298663366355</c:v>
                      </c:pt>
                      <c:pt idx="991">
                        <c:v>54.149618831683149</c:v>
                      </c:pt>
                      <c:pt idx="992">
                        <c:v>54.147127396039629</c:v>
                      </c:pt>
                      <c:pt idx="993">
                        <c:v>54.15034796039604</c:v>
                      </c:pt>
                      <c:pt idx="994">
                        <c:v>54.157374376237655</c:v>
                      </c:pt>
                      <c:pt idx="995">
                        <c:v>54.163717940594054</c:v>
                      </c:pt>
                      <c:pt idx="996">
                        <c:v>54.166906029702986</c:v>
                      </c:pt>
                      <c:pt idx="997">
                        <c:v>54.169391455445556</c:v>
                      </c:pt>
                      <c:pt idx="998">
                        <c:v>54.170719950495062</c:v>
                      </c:pt>
                      <c:pt idx="999">
                        <c:v>54.173146623762364</c:v>
                      </c:pt>
                      <c:pt idx="1000">
                        <c:v>54.173307891089109</c:v>
                      </c:pt>
                      <c:pt idx="1001">
                        <c:v>54.173391267326728</c:v>
                      </c:pt>
                      <c:pt idx="1002">
                        <c:v>54.172754306930706</c:v>
                      </c:pt>
                      <c:pt idx="1003">
                        <c:v>54.173016881188104</c:v>
                      </c:pt>
                      <c:pt idx="1004">
                        <c:v>54.175328821782195</c:v>
                      </c:pt>
                      <c:pt idx="1005">
                        <c:v>54.183896960396019</c:v>
                      </c:pt>
                      <c:pt idx="1006">
                        <c:v>54.20139071287128</c:v>
                      </c:pt>
                      <c:pt idx="1007">
                        <c:v>54.21982885148514</c:v>
                      </c:pt>
                      <c:pt idx="1008">
                        <c:v>54.24056519801983</c:v>
                      </c:pt>
                      <c:pt idx="1009">
                        <c:v>54.256303683168305</c:v>
                      </c:pt>
                      <c:pt idx="1010">
                        <c:v>54.263625445544548</c:v>
                      </c:pt>
                      <c:pt idx="1011">
                        <c:v>54.274239544554462</c:v>
                      </c:pt>
                      <c:pt idx="1012">
                        <c:v>54.282160237623778</c:v>
                      </c:pt>
                      <c:pt idx="1013">
                        <c:v>54.290953653465351</c:v>
                      </c:pt>
                      <c:pt idx="1014">
                        <c:v>54.300487564356452</c:v>
                      </c:pt>
                      <c:pt idx="1015">
                        <c:v>54.320493059405933</c:v>
                      </c:pt>
                      <c:pt idx="1016">
                        <c:v>54.354654217821761</c:v>
                      </c:pt>
                      <c:pt idx="1017">
                        <c:v>54.423930346534668</c:v>
                      </c:pt>
                      <c:pt idx="1018">
                        <c:v>54.498107920792059</c:v>
                      </c:pt>
                      <c:pt idx="1019">
                        <c:v>54.599154702970296</c:v>
                      </c:pt>
                      <c:pt idx="1020">
                        <c:v>54.703455792079225</c:v>
                      </c:pt>
                      <c:pt idx="1021">
                        <c:v>54.813585900990091</c:v>
                      </c:pt>
                      <c:pt idx="1022">
                        <c:v>54.931914435643534</c:v>
                      </c:pt>
                      <c:pt idx="1023">
                        <c:v>55.052550881188139</c:v>
                      </c:pt>
                      <c:pt idx="1024">
                        <c:v>55.196724346534687</c:v>
                      </c:pt>
                      <c:pt idx="1025">
                        <c:v>55.371304108910905</c:v>
                      </c:pt>
                      <c:pt idx="1026">
                        <c:v>55.583063277227737</c:v>
                      </c:pt>
                      <c:pt idx="1027">
                        <c:v>55.83416872277229</c:v>
                      </c:pt>
                      <c:pt idx="1028">
                        <c:v>56.089211495049469</c:v>
                      </c:pt>
                      <c:pt idx="1029">
                        <c:v>56.322788772277207</c:v>
                      </c:pt>
                      <c:pt idx="1030">
                        <c:v>56.514271514851458</c:v>
                      </c:pt>
                      <c:pt idx="1031">
                        <c:v>56.668631326732665</c:v>
                      </c:pt>
                      <c:pt idx="1032">
                        <c:v>56.786068693069339</c:v>
                      </c:pt>
                      <c:pt idx="1033">
                        <c:v>56.909390970297025</c:v>
                      </c:pt>
                      <c:pt idx="1034">
                        <c:v>57.037275396039597</c:v>
                      </c:pt>
                      <c:pt idx="1035">
                        <c:v>57.194352623762398</c:v>
                      </c:pt>
                      <c:pt idx="1036">
                        <c:v>57.350985782178213</c:v>
                      </c:pt>
                      <c:pt idx="1037">
                        <c:v>57.521789603960407</c:v>
                      </c:pt>
                      <c:pt idx="1038">
                        <c:v>57.666777039603964</c:v>
                      </c:pt>
                      <c:pt idx="1039">
                        <c:v>57.81037086138614</c:v>
                      </c:pt>
                      <c:pt idx="1040">
                        <c:v>57.926659861386128</c:v>
                      </c:pt>
                      <c:pt idx="1041">
                        <c:v>58.043555950495048</c:v>
                      </c:pt>
                      <c:pt idx="1042">
                        <c:v>58.119654683168335</c:v>
                      </c:pt>
                      <c:pt idx="1043">
                        <c:v>58.189192425742576</c:v>
                      </c:pt>
                      <c:pt idx="1044">
                        <c:v>58.255032544554446</c:v>
                      </c:pt>
                      <c:pt idx="1045">
                        <c:v>58.306509613861394</c:v>
                      </c:pt>
                      <c:pt idx="1046">
                        <c:v>58.37282866336632</c:v>
                      </c:pt>
                      <c:pt idx="1047">
                        <c:v>58.446324247524792</c:v>
                      </c:pt>
                      <c:pt idx="1048">
                        <c:v>58.539740693069291</c:v>
                      </c:pt>
                      <c:pt idx="1049">
                        <c:v>58.637538792079198</c:v>
                      </c:pt>
                      <c:pt idx="1050">
                        <c:v>58.716505009900992</c:v>
                      </c:pt>
                      <c:pt idx="1051">
                        <c:v>58.764664801980196</c:v>
                      </c:pt>
                      <c:pt idx="1052">
                        <c:v>58.804876683168331</c:v>
                      </c:pt>
                      <c:pt idx="1053">
                        <c:v>58.857241564356421</c:v>
                      </c:pt>
                      <c:pt idx="1054">
                        <c:v>58.91265246534654</c:v>
                      </c:pt>
                      <c:pt idx="1055">
                        <c:v>58.969077732673249</c:v>
                      </c:pt>
                      <c:pt idx="1056">
                        <c:v>59.034435514851495</c:v>
                      </c:pt>
                      <c:pt idx="1057">
                        <c:v>59.111619564356438</c:v>
                      </c:pt>
                      <c:pt idx="1058">
                        <c:v>59.196764841584169</c:v>
                      </c:pt>
                      <c:pt idx="1059">
                        <c:v>59.287318940594034</c:v>
                      </c:pt>
                      <c:pt idx="1060">
                        <c:v>59.372468049504974</c:v>
                      </c:pt>
                      <c:pt idx="1061">
                        <c:v>59.449642356435639</c:v>
                      </c:pt>
                      <c:pt idx="1062">
                        <c:v>59.503259811881158</c:v>
                      </c:pt>
                      <c:pt idx="1063">
                        <c:v>59.555951138613842</c:v>
                      </c:pt>
                      <c:pt idx="1064">
                        <c:v>59.596642514851467</c:v>
                      </c:pt>
                      <c:pt idx="1065">
                        <c:v>59.638475019801994</c:v>
                      </c:pt>
                      <c:pt idx="1066">
                        <c:v>59.68396116831682</c:v>
                      </c:pt>
                      <c:pt idx="1067">
                        <c:v>59.741103188118785</c:v>
                      </c:pt>
                      <c:pt idx="1068">
                        <c:v>59.791492039603973</c:v>
                      </c:pt>
                      <c:pt idx="1069">
                        <c:v>59.841898722772306</c:v>
                      </c:pt>
                      <c:pt idx="1070">
                        <c:v>59.892030950495041</c:v>
                      </c:pt>
                      <c:pt idx="1071">
                        <c:v>59.93439267326734</c:v>
                      </c:pt>
                      <c:pt idx="1072">
                        <c:v>59.959380990099014</c:v>
                      </c:pt>
                      <c:pt idx="1073">
                        <c:v>59.976639009900993</c:v>
                      </c:pt>
                      <c:pt idx="1074">
                        <c:v>59.987924336633625</c:v>
                      </c:pt>
                      <c:pt idx="1075">
                        <c:v>59.99979043564359</c:v>
                      </c:pt>
                      <c:pt idx="1076">
                        <c:v>60.012745712871286</c:v>
                      </c:pt>
                      <c:pt idx="1077">
                        <c:v>60.025886673267323</c:v>
                      </c:pt>
                      <c:pt idx="1078">
                        <c:v>60.043393782178235</c:v>
                      </c:pt>
                      <c:pt idx="1079">
                        <c:v>60.078159178217803</c:v>
                      </c:pt>
                      <c:pt idx="1080">
                        <c:v>60.112562346534673</c:v>
                      </c:pt>
                      <c:pt idx="1081">
                        <c:v>60.152056594059403</c:v>
                      </c:pt>
                      <c:pt idx="1082">
                        <c:v>60.200336386138609</c:v>
                      </c:pt>
                      <c:pt idx="1083">
                        <c:v>60.239420851485136</c:v>
                      </c:pt>
                      <c:pt idx="1084">
                        <c:v>60.280598079207905</c:v>
                      </c:pt>
                      <c:pt idx="1085">
                        <c:v>60.330202613861381</c:v>
                      </c:pt>
                      <c:pt idx="1086">
                        <c:v>60.370115871287148</c:v>
                      </c:pt>
                      <c:pt idx="1087">
                        <c:v>60.416297603960388</c:v>
                      </c:pt>
                      <c:pt idx="1088">
                        <c:v>60.471593891089086</c:v>
                      </c:pt>
                      <c:pt idx="1089">
                        <c:v>60.523713227722773</c:v>
                      </c:pt>
                      <c:pt idx="1090">
                        <c:v>60.598109643564349</c:v>
                      </c:pt>
                      <c:pt idx="1091">
                        <c:v>60.691310564356463</c:v>
                      </c:pt>
                      <c:pt idx="1092">
                        <c:v>60.800097465346553</c:v>
                      </c:pt>
                      <c:pt idx="1093">
                        <c:v>60.92828816831684</c:v>
                      </c:pt>
                      <c:pt idx="1094">
                        <c:v>61.063582594059405</c:v>
                      </c:pt>
                      <c:pt idx="1095">
                        <c:v>61.19446582178221</c:v>
                      </c:pt>
                      <c:pt idx="1096">
                        <c:v>61.328420534653468</c:v>
                      </c:pt>
                      <c:pt idx="1097">
                        <c:v>61.463047504950488</c:v>
                      </c:pt>
                      <c:pt idx="1098">
                        <c:v>61.587668009900945</c:v>
                      </c:pt>
                      <c:pt idx="1099">
                        <c:v>61.721335069306946</c:v>
                      </c:pt>
                      <c:pt idx="1100">
                        <c:v>61.83891276237626</c:v>
                      </c:pt>
                      <c:pt idx="1101">
                        <c:v>61.951343742574252</c:v>
                      </c:pt>
                      <c:pt idx="1102">
                        <c:v>62.050083970297031</c:v>
                      </c:pt>
                      <c:pt idx="1103">
                        <c:v>62.14063719801976</c:v>
                      </c:pt>
                      <c:pt idx="1104">
                        <c:v>62.235001069306918</c:v>
                      </c:pt>
                      <c:pt idx="1105">
                        <c:v>62.33643287128713</c:v>
                      </c:pt>
                      <c:pt idx="1106">
                        <c:v>62.449708306930717</c:v>
                      </c:pt>
                      <c:pt idx="1107">
                        <c:v>62.59057416831682</c:v>
                      </c:pt>
                      <c:pt idx="1108">
                        <c:v>62.756831673267321</c:v>
                      </c:pt>
                      <c:pt idx="1109">
                        <c:v>62.943553801980187</c:v>
                      </c:pt>
                      <c:pt idx="1110">
                        <c:v>63.138866415841534</c:v>
                      </c:pt>
                      <c:pt idx="1111">
                        <c:v>63.338145108910872</c:v>
                      </c:pt>
                      <c:pt idx="1112">
                        <c:v>63.523198594059394</c:v>
                      </c:pt>
                      <c:pt idx="1113">
                        <c:v>63.690448336633686</c:v>
                      </c:pt>
                      <c:pt idx="1114">
                        <c:v>63.839132831683159</c:v>
                      </c:pt>
                      <c:pt idx="1115">
                        <c:v>63.974725732673271</c:v>
                      </c:pt>
                      <c:pt idx="1116">
                        <c:v>64.095658871287156</c:v>
                      </c:pt>
                      <c:pt idx="1117">
                        <c:v>64.205340267326733</c:v>
                      </c:pt>
                      <c:pt idx="1118">
                        <c:v>64.292682029702959</c:v>
                      </c:pt>
                      <c:pt idx="1119">
                        <c:v>64.393955178217851</c:v>
                      </c:pt>
                      <c:pt idx="1120">
                        <c:v>64.47550878217821</c:v>
                      </c:pt>
                      <c:pt idx="1121">
                        <c:v>64.563944950495056</c:v>
                      </c:pt>
                      <c:pt idx="1122">
                        <c:v>64.66521638613861</c:v>
                      </c:pt>
                      <c:pt idx="1123">
                        <c:v>64.770023059405929</c:v>
                      </c:pt>
                      <c:pt idx="1124">
                        <c:v>64.872374930693056</c:v>
                      </c:pt>
                      <c:pt idx="1125">
                        <c:v>64.959667673267319</c:v>
                      </c:pt>
                      <c:pt idx="1126">
                        <c:v>65.041352811881211</c:v>
                      </c:pt>
                      <c:pt idx="1127">
                        <c:v>65.109641663366304</c:v>
                      </c:pt>
                      <c:pt idx="1128">
                        <c:v>65.16306356435642</c:v>
                      </c:pt>
                      <c:pt idx="1129">
                        <c:v>65.21408951485148</c:v>
                      </c:pt>
                      <c:pt idx="1130">
                        <c:v>65.248843415841577</c:v>
                      </c:pt>
                      <c:pt idx="1131">
                        <c:v>65.29677035643563</c:v>
                      </c:pt>
                      <c:pt idx="1132">
                        <c:v>65.330609465346541</c:v>
                      </c:pt>
                      <c:pt idx="1133">
                        <c:v>65.367794851485144</c:v>
                      </c:pt>
                      <c:pt idx="1134">
                        <c:v>65.399028376237624</c:v>
                      </c:pt>
                      <c:pt idx="1135">
                        <c:v>65.431950435643543</c:v>
                      </c:pt>
                      <c:pt idx="1136">
                        <c:v>65.458475712871291</c:v>
                      </c:pt>
                      <c:pt idx="1137">
                        <c:v>65.483316455445561</c:v>
                      </c:pt>
                      <c:pt idx="1138">
                        <c:v>65.498189851485151</c:v>
                      </c:pt>
                      <c:pt idx="1139">
                        <c:v>65.512460316831678</c:v>
                      </c:pt>
                      <c:pt idx="1140">
                        <c:v>65.525048366336634</c:v>
                      </c:pt>
                      <c:pt idx="1141">
                        <c:v>65.537525554455456</c:v>
                      </c:pt>
                      <c:pt idx="1142">
                        <c:v>65.544790950495056</c:v>
                      </c:pt>
                      <c:pt idx="1143">
                        <c:v>65.556393178217803</c:v>
                      </c:pt>
                      <c:pt idx="1144">
                        <c:v>65.564817435643533</c:v>
                      </c:pt>
                      <c:pt idx="1145">
                        <c:v>65.571975821782218</c:v>
                      </c:pt>
                      <c:pt idx="1146">
                        <c:v>65.578378118811912</c:v>
                      </c:pt>
                      <c:pt idx="1147">
                        <c:v>65.584139188118826</c:v>
                      </c:pt>
                      <c:pt idx="1148">
                        <c:v>65.588291613861387</c:v>
                      </c:pt>
                      <c:pt idx="1149">
                        <c:v>65.596299009900989</c:v>
                      </c:pt>
                      <c:pt idx="1150">
                        <c:v>65.609843900990086</c:v>
                      </c:pt>
                      <c:pt idx="1151">
                        <c:v>65.635257871287152</c:v>
                      </c:pt>
                      <c:pt idx="1152">
                        <c:v>65.666818069306956</c:v>
                      </c:pt>
                      <c:pt idx="1153">
                        <c:v>65.695956079207917</c:v>
                      </c:pt>
                      <c:pt idx="1154">
                        <c:v>65.719912217821786</c:v>
                      </c:pt>
                      <c:pt idx="1155">
                        <c:v>65.732219405940583</c:v>
                      </c:pt>
                      <c:pt idx="1156">
                        <c:v>65.737758495049519</c:v>
                      </c:pt>
                      <c:pt idx="1157">
                        <c:v>65.739477059405957</c:v>
                      </c:pt>
                      <c:pt idx="1158">
                        <c:v>65.732155158415864</c:v>
                      </c:pt>
                      <c:pt idx="1159">
                        <c:v>65.728781782178217</c:v>
                      </c:pt>
                      <c:pt idx="1160">
                        <c:v>65.729144108910901</c:v>
                      </c:pt>
                      <c:pt idx="1161">
                        <c:v>65.734227990099015</c:v>
                      </c:pt>
                      <c:pt idx="1162">
                        <c:v>65.740417792079214</c:v>
                      </c:pt>
                      <c:pt idx="1163">
                        <c:v>65.748801495049506</c:v>
                      </c:pt>
                      <c:pt idx="1164">
                        <c:v>65.757207346534656</c:v>
                      </c:pt>
                      <c:pt idx="1165">
                        <c:v>65.769448891089098</c:v>
                      </c:pt>
                      <c:pt idx="1166">
                        <c:v>65.780926514851501</c:v>
                      </c:pt>
                      <c:pt idx="1167">
                        <c:v>65.791488811881194</c:v>
                      </c:pt>
                      <c:pt idx="1168">
                        <c:v>65.800697108910896</c:v>
                      </c:pt>
                      <c:pt idx="1169">
                        <c:v>65.813273158415853</c:v>
                      </c:pt>
                      <c:pt idx="1170">
                        <c:v>65.826853287128728</c:v>
                      </c:pt>
                      <c:pt idx="1171">
                        <c:v>65.841036158415847</c:v>
                      </c:pt>
                      <c:pt idx="1172">
                        <c:v>65.864164188118806</c:v>
                      </c:pt>
                      <c:pt idx="1173">
                        <c:v>65.897641653465328</c:v>
                      </c:pt>
                      <c:pt idx="1174">
                        <c:v>65.919382079207892</c:v>
                      </c:pt>
                      <c:pt idx="1175">
                        <c:v>65.946034524752491</c:v>
                      </c:pt>
                      <c:pt idx="1176">
                        <c:v>65.957940405940576</c:v>
                      </c:pt>
                      <c:pt idx="1177">
                        <c:v>65.964578831683156</c:v>
                      </c:pt>
                      <c:pt idx="1178">
                        <c:v>65.967662693069286</c:v>
                      </c:pt>
                      <c:pt idx="1179">
                        <c:v>65.969546900990096</c:v>
                      </c:pt>
                      <c:pt idx="1180">
                        <c:v>65.967419009900965</c:v>
                      </c:pt>
                      <c:pt idx="1181">
                        <c:v>65.966454188118817</c:v>
                      </c:pt>
                      <c:pt idx="1182">
                        <c:v>65.964557801980192</c:v>
                      </c:pt>
                      <c:pt idx="1183">
                        <c:v>65.964399009900987</c:v>
                      </c:pt>
                      <c:pt idx="1184">
                        <c:v>65.9639416732673</c:v>
                      </c:pt>
                      <c:pt idx="1185">
                        <c:v>65.964580069306933</c:v>
                      </c:pt>
                      <c:pt idx="1186">
                        <c:v>65.965103495049519</c:v>
                      </c:pt>
                      <c:pt idx="1187">
                        <c:v>65.968342316831709</c:v>
                      </c:pt>
                      <c:pt idx="1188">
                        <c:v>65.973952099009921</c:v>
                      </c:pt>
                      <c:pt idx="1189">
                        <c:v>65.982777811881164</c:v>
                      </c:pt>
                      <c:pt idx="1190">
                        <c:v>65.988757445544579</c:v>
                      </c:pt>
                      <c:pt idx="1191">
                        <c:v>65.997417425742611</c:v>
                      </c:pt>
                      <c:pt idx="1192">
                        <c:v>66.004715415841602</c:v>
                      </c:pt>
                      <c:pt idx="1193">
                        <c:v>66.012247089108897</c:v>
                      </c:pt>
                      <c:pt idx="1194">
                        <c:v>66.015879821782192</c:v>
                      </c:pt>
                      <c:pt idx="1195">
                        <c:v>66.019388980198045</c:v>
                      </c:pt>
                      <c:pt idx="1196">
                        <c:v>66.02152702970298</c:v>
                      </c:pt>
                      <c:pt idx="1197">
                        <c:v>66.027410257425743</c:v>
                      </c:pt>
                      <c:pt idx="1198">
                        <c:v>66.032642673267375</c:v>
                      </c:pt>
                      <c:pt idx="1199">
                        <c:v>66.040444168316839</c:v>
                      </c:pt>
                      <c:pt idx="1200">
                        <c:v>66.047598920792097</c:v>
                      </c:pt>
                      <c:pt idx="1201">
                        <c:v>66.060988178217841</c:v>
                      </c:pt>
                      <c:pt idx="1202">
                        <c:v>66.069595316831709</c:v>
                      </c:pt>
                      <c:pt idx="1203">
                        <c:v>66.072854712871305</c:v>
                      </c:pt>
                      <c:pt idx="1204">
                        <c:v>66.071604207920814</c:v>
                      </c:pt>
                      <c:pt idx="1205">
                        <c:v>66.069285594059409</c:v>
                      </c:pt>
                      <c:pt idx="1206">
                        <c:v>66.06604226732675</c:v>
                      </c:pt>
                      <c:pt idx="1207">
                        <c:v>66.064807108910884</c:v>
                      </c:pt>
                      <c:pt idx="1208">
                        <c:v>66.063020316831668</c:v>
                      </c:pt>
                      <c:pt idx="1209">
                        <c:v>66.065553782178227</c:v>
                      </c:pt>
                      <c:pt idx="1210">
                        <c:v>66.067531405940585</c:v>
                      </c:pt>
                      <c:pt idx="1211">
                        <c:v>66.07037891089108</c:v>
                      </c:pt>
                      <c:pt idx="1212">
                        <c:v>66.067106792079201</c:v>
                      </c:pt>
                      <c:pt idx="1213">
                        <c:v>66.062528534653467</c:v>
                      </c:pt>
                      <c:pt idx="1214">
                        <c:v>66.054105673267301</c:v>
                      </c:pt>
                      <c:pt idx="1215">
                        <c:v>66.045942306930698</c:v>
                      </c:pt>
                      <c:pt idx="1216">
                        <c:v>66.041518099009892</c:v>
                      </c:pt>
                      <c:pt idx="1217">
                        <c:v>66.039239405940577</c:v>
                      </c:pt>
                      <c:pt idx="1218">
                        <c:v>66.038365415841596</c:v>
                      </c:pt>
                      <c:pt idx="1219">
                        <c:v>66.03883065346534</c:v>
                      </c:pt>
                      <c:pt idx="1220">
                        <c:v>66.040437722772253</c:v>
                      </c:pt>
                      <c:pt idx="1221">
                        <c:v>66.044810831683208</c:v>
                      </c:pt>
                      <c:pt idx="1222">
                        <c:v>66.046172603960429</c:v>
                      </c:pt>
                      <c:pt idx="1223">
                        <c:v>66.046628950495062</c:v>
                      </c:pt>
                      <c:pt idx="1224">
                        <c:v>66.046523257425747</c:v>
                      </c:pt>
                      <c:pt idx="1225">
                        <c:v>66.051357544554492</c:v>
                      </c:pt>
                      <c:pt idx="1226">
                        <c:v>66.059883910891074</c:v>
                      </c:pt>
                      <c:pt idx="1227">
                        <c:v>66.073026712871282</c:v>
                      </c:pt>
                      <c:pt idx="1228">
                        <c:v>66.082072188118815</c:v>
                      </c:pt>
                      <c:pt idx="1229">
                        <c:v>66.090207762376224</c:v>
                      </c:pt>
                      <c:pt idx="1230">
                        <c:v>66.09668241584157</c:v>
                      </c:pt>
                      <c:pt idx="1231">
                        <c:v>66.105792524752417</c:v>
                      </c:pt>
                      <c:pt idx="1232">
                        <c:v>66.114385999999968</c:v>
                      </c:pt>
                      <c:pt idx="1233">
                        <c:v>66.127059594059389</c:v>
                      </c:pt>
                      <c:pt idx="1234">
                        <c:v>66.150218336633642</c:v>
                      </c:pt>
                      <c:pt idx="1235">
                        <c:v>66.183475069306937</c:v>
                      </c:pt>
                      <c:pt idx="1236">
                        <c:v>66.253844237623738</c:v>
                      </c:pt>
                      <c:pt idx="1237">
                        <c:v>66.35904184158413</c:v>
                      </c:pt>
                      <c:pt idx="1238">
                        <c:v>66.486573633663383</c:v>
                      </c:pt>
                      <c:pt idx="1239">
                        <c:v>66.642269128712869</c:v>
                      </c:pt>
                      <c:pt idx="1240">
                        <c:v>66.800103603960409</c:v>
                      </c:pt>
                      <c:pt idx="1241">
                        <c:v>66.957728732673289</c:v>
                      </c:pt>
                      <c:pt idx="1242">
                        <c:v>67.123551475247524</c:v>
                      </c:pt>
                      <c:pt idx="1243">
                        <c:v>67.3108372277228</c:v>
                      </c:pt>
                      <c:pt idx="1244">
                        <c:v>67.518466108910872</c:v>
                      </c:pt>
                      <c:pt idx="1245">
                        <c:v>67.755178425742571</c:v>
                      </c:pt>
                      <c:pt idx="1246">
                        <c:v>68.023487871287116</c:v>
                      </c:pt>
                      <c:pt idx="1247">
                        <c:v>68.307567663366328</c:v>
                      </c:pt>
                      <c:pt idx="1248">
                        <c:v>68.572149356435645</c:v>
                      </c:pt>
                      <c:pt idx="1249">
                        <c:v>68.835521811881208</c:v>
                      </c:pt>
                      <c:pt idx="1250">
                        <c:v>69.091898524752466</c:v>
                      </c:pt>
                      <c:pt idx="1251">
                        <c:v>69.335894801980203</c:v>
                      </c:pt>
                      <c:pt idx="1252">
                        <c:v>69.591144930693048</c:v>
                      </c:pt>
                      <c:pt idx="1253">
                        <c:v>69.857767841584149</c:v>
                      </c:pt>
                      <c:pt idx="1254">
                        <c:v>70.132424544554482</c:v>
                      </c:pt>
                      <c:pt idx="1255">
                        <c:v>70.420994366336629</c:v>
                      </c:pt>
                      <c:pt idx="1256">
                        <c:v>70.706635415841632</c:v>
                      </c:pt>
                      <c:pt idx="1257">
                        <c:v>70.995291346534628</c:v>
                      </c:pt>
                      <c:pt idx="1258">
                        <c:v>71.264850732673295</c:v>
                      </c:pt>
                      <c:pt idx="1259">
                        <c:v>71.516356336633677</c:v>
                      </c:pt>
                      <c:pt idx="1260">
                        <c:v>71.767037108910912</c:v>
                      </c:pt>
                      <c:pt idx="1261">
                        <c:v>72.028176405940613</c:v>
                      </c:pt>
                      <c:pt idx="1262">
                        <c:v>72.280507821782166</c:v>
                      </c:pt>
                      <c:pt idx="1263">
                        <c:v>72.54803707920793</c:v>
                      </c:pt>
                      <c:pt idx="1264">
                        <c:v>72.832860643564331</c:v>
                      </c:pt>
                      <c:pt idx="1265">
                        <c:v>73.117725544554446</c:v>
                      </c:pt>
                      <c:pt idx="1266">
                        <c:v>73.391955316831698</c:v>
                      </c:pt>
                      <c:pt idx="1267">
                        <c:v>73.629194425742568</c:v>
                      </c:pt>
                      <c:pt idx="1268">
                        <c:v>73.818999564356417</c:v>
                      </c:pt>
                      <c:pt idx="1269">
                        <c:v>73.989438920792068</c:v>
                      </c:pt>
                      <c:pt idx="1270">
                        <c:v>74.145927188118847</c:v>
                      </c:pt>
                      <c:pt idx="1271">
                        <c:v>74.303749386138577</c:v>
                      </c:pt>
                      <c:pt idx="1272">
                        <c:v>74.467607782178192</c:v>
                      </c:pt>
                      <c:pt idx="1273">
                        <c:v>74.634542099009906</c:v>
                      </c:pt>
                      <c:pt idx="1274">
                        <c:v>74.803572752475233</c:v>
                      </c:pt>
                      <c:pt idx="1275">
                        <c:v>74.983069326732704</c:v>
                      </c:pt>
                      <c:pt idx="1276">
                        <c:v>75.142124584158438</c:v>
                      </c:pt>
                      <c:pt idx="1277">
                        <c:v>75.282032881188115</c:v>
                      </c:pt>
                      <c:pt idx="1278">
                        <c:v>75.400000366336656</c:v>
                      </c:pt>
                      <c:pt idx="1279">
                        <c:v>75.513164653465367</c:v>
                      </c:pt>
                      <c:pt idx="1280">
                        <c:v>75.638912475247537</c:v>
                      </c:pt>
                      <c:pt idx="1281">
                        <c:v>75.783040950495064</c:v>
                      </c:pt>
                      <c:pt idx="1282">
                        <c:v>75.93341535643566</c:v>
                      </c:pt>
                      <c:pt idx="1283">
                        <c:v>76.064010495049502</c:v>
                      </c:pt>
                      <c:pt idx="1284">
                        <c:v>76.17887403960394</c:v>
                      </c:pt>
                      <c:pt idx="1285">
                        <c:v>76.273238099009873</c:v>
                      </c:pt>
                      <c:pt idx="1286">
                        <c:v>76.349978831683174</c:v>
                      </c:pt>
                      <c:pt idx="1287">
                        <c:v>76.412674643564387</c:v>
                      </c:pt>
                      <c:pt idx="1288">
                        <c:v>76.457168207920787</c:v>
                      </c:pt>
                      <c:pt idx="1289">
                        <c:v>76.499449267326725</c:v>
                      </c:pt>
                      <c:pt idx="1290">
                        <c:v>76.531521415841596</c:v>
                      </c:pt>
                      <c:pt idx="1291">
                        <c:v>76.567090178217811</c:v>
                      </c:pt>
                      <c:pt idx="1292">
                        <c:v>76.594772702970303</c:v>
                      </c:pt>
                      <c:pt idx="1293">
                        <c:v>76.617938495049529</c:v>
                      </c:pt>
                      <c:pt idx="1294">
                        <c:v>76.625434396039566</c:v>
                      </c:pt>
                      <c:pt idx="1295">
                        <c:v>76.626965267326725</c:v>
                      </c:pt>
                      <c:pt idx="1296">
                        <c:v>76.625565633663342</c:v>
                      </c:pt>
                      <c:pt idx="1297">
                        <c:v>76.623291128712893</c:v>
                      </c:pt>
                      <c:pt idx="1298">
                        <c:v>76.622112049504949</c:v>
                      </c:pt>
                      <c:pt idx="1299">
                        <c:v>76.625428900990087</c:v>
                      </c:pt>
                      <c:pt idx="1300">
                        <c:v>76.629299297029704</c:v>
                      </c:pt>
                      <c:pt idx="1301">
                        <c:v>76.634575396039622</c:v>
                      </c:pt>
                      <c:pt idx="1302">
                        <c:v>76.648352851485157</c:v>
                      </c:pt>
                      <c:pt idx="1303">
                        <c:v>76.659538663366362</c:v>
                      </c:pt>
                      <c:pt idx="1304">
                        <c:v>76.665476693069323</c:v>
                      </c:pt>
                      <c:pt idx="1305">
                        <c:v>76.668172643564347</c:v>
                      </c:pt>
                      <c:pt idx="1306">
                        <c:v>76.67383853465347</c:v>
                      </c:pt>
                      <c:pt idx="1307">
                        <c:v>76.69002493069307</c:v>
                      </c:pt>
                      <c:pt idx="1308">
                        <c:v>76.720027019801961</c:v>
                      </c:pt>
                      <c:pt idx="1309">
                        <c:v>76.748910841584163</c:v>
                      </c:pt>
                      <c:pt idx="1310">
                        <c:v>76.786600267326747</c:v>
                      </c:pt>
                      <c:pt idx="1311">
                        <c:v>76.840730118811891</c:v>
                      </c:pt>
                      <c:pt idx="1312">
                        <c:v>76.881093514851457</c:v>
                      </c:pt>
                      <c:pt idx="1313">
                        <c:v>76.90522005940592</c:v>
                      </c:pt>
                      <c:pt idx="1314">
                        <c:v>76.930829079207896</c:v>
                      </c:pt>
                      <c:pt idx="1315">
                        <c:v>76.95904474257425</c:v>
                      </c:pt>
                      <c:pt idx="1316">
                        <c:v>77.003102683168322</c:v>
                      </c:pt>
                      <c:pt idx="1317">
                        <c:v>77.044513158415839</c:v>
                      </c:pt>
                      <c:pt idx="1318">
                        <c:v>77.07332978217822</c:v>
                      </c:pt>
                      <c:pt idx="1319">
                        <c:v>77.087665960396052</c:v>
                      </c:pt>
                      <c:pt idx="1320">
                        <c:v>77.091700415841544</c:v>
                      </c:pt>
                      <c:pt idx="1321">
                        <c:v>77.089932811881184</c:v>
                      </c:pt>
                      <c:pt idx="1322">
                        <c:v>77.084065970297019</c:v>
                      </c:pt>
                      <c:pt idx="1323">
                        <c:v>77.078758287128679</c:v>
                      </c:pt>
                      <c:pt idx="1324">
                        <c:v>77.074463346534671</c:v>
                      </c:pt>
                      <c:pt idx="1325">
                        <c:v>77.073376415841594</c:v>
                      </c:pt>
                      <c:pt idx="1326">
                        <c:v>77.071344277227695</c:v>
                      </c:pt>
                      <c:pt idx="1327">
                        <c:v>77.071470237623757</c:v>
                      </c:pt>
                      <c:pt idx="1328">
                        <c:v>77.070207237623762</c:v>
                      </c:pt>
                      <c:pt idx="1329">
                        <c:v>77.06999168316834</c:v>
                      </c:pt>
                      <c:pt idx="1330">
                        <c:v>77.067380782178219</c:v>
                      </c:pt>
                      <c:pt idx="1331">
                        <c:v>77.064044376237632</c:v>
                      </c:pt>
                      <c:pt idx="1332">
                        <c:v>77.057519613861359</c:v>
                      </c:pt>
                      <c:pt idx="1333">
                        <c:v>77.05296512871287</c:v>
                      </c:pt>
                      <c:pt idx="1334">
                        <c:v>77.051894831683171</c:v>
                      </c:pt>
                      <c:pt idx="1335">
                        <c:v>77.052075999999957</c:v>
                      </c:pt>
                      <c:pt idx="1336">
                        <c:v>77.050993277227747</c:v>
                      </c:pt>
                      <c:pt idx="1337">
                        <c:v>77.053245762376221</c:v>
                      </c:pt>
                      <c:pt idx="1338">
                        <c:v>77.054755524752466</c:v>
                      </c:pt>
                      <c:pt idx="1339">
                        <c:v>77.055925910891091</c:v>
                      </c:pt>
                      <c:pt idx="1340">
                        <c:v>77.05467546534652</c:v>
                      </c:pt>
                      <c:pt idx="1341">
                        <c:v>77.056930029702983</c:v>
                      </c:pt>
                      <c:pt idx="1342">
                        <c:v>77.059361801980188</c:v>
                      </c:pt>
                      <c:pt idx="1343">
                        <c:v>77.065263386138597</c:v>
                      </c:pt>
                      <c:pt idx="1344">
                        <c:v>77.067899445544555</c:v>
                      </c:pt>
                      <c:pt idx="1345">
                        <c:v>77.07229000990101</c:v>
                      </c:pt>
                      <c:pt idx="1346">
                        <c:v>77.076484792079199</c:v>
                      </c:pt>
                      <c:pt idx="1347">
                        <c:v>77.081303594059406</c:v>
                      </c:pt>
                      <c:pt idx="1348">
                        <c:v>77.083801128712864</c:v>
                      </c:pt>
                      <c:pt idx="1349">
                        <c:v>77.089107841584195</c:v>
                      </c:pt>
                      <c:pt idx="1350">
                        <c:v>77.089986148514839</c:v>
                      </c:pt>
                      <c:pt idx="1351">
                        <c:v>77.091225673267303</c:v>
                      </c:pt>
                      <c:pt idx="1352">
                        <c:v>77.091616851485156</c:v>
                      </c:pt>
                      <c:pt idx="1353">
                        <c:v>77.097357495049522</c:v>
                      </c:pt>
                      <c:pt idx="1354">
                        <c:v>77.104338871287126</c:v>
                      </c:pt>
                      <c:pt idx="1355">
                        <c:v>77.118138168316804</c:v>
                      </c:pt>
                      <c:pt idx="1356">
                        <c:v>77.133853514851438</c:v>
                      </c:pt>
                      <c:pt idx="1357">
                        <c:v>77.151347128712871</c:v>
                      </c:pt>
                      <c:pt idx="1358">
                        <c:v>77.164698366336623</c:v>
                      </c:pt>
                      <c:pt idx="1359">
                        <c:v>77.178765316831672</c:v>
                      </c:pt>
                      <c:pt idx="1360">
                        <c:v>77.187833940594061</c:v>
                      </c:pt>
                      <c:pt idx="1361">
                        <c:v>77.202033188118776</c:v>
                      </c:pt>
                      <c:pt idx="1362">
                        <c:v>77.228987742574276</c:v>
                      </c:pt>
                      <c:pt idx="1363">
                        <c:v>77.258084217821789</c:v>
                      </c:pt>
                      <c:pt idx="1364">
                        <c:v>77.292519475247502</c:v>
                      </c:pt>
                      <c:pt idx="1365">
                        <c:v>77.349158831683184</c:v>
                      </c:pt>
                      <c:pt idx="1366">
                        <c:v>77.400896811881196</c:v>
                      </c:pt>
                      <c:pt idx="1367">
                        <c:v>77.462565198019803</c:v>
                      </c:pt>
                      <c:pt idx="1368">
                        <c:v>77.509805366336664</c:v>
                      </c:pt>
                      <c:pt idx="1369">
                        <c:v>77.558707663366349</c:v>
                      </c:pt>
                      <c:pt idx="1370">
                        <c:v>77.604269603960404</c:v>
                      </c:pt>
                      <c:pt idx="1371">
                        <c:v>77.645020188118792</c:v>
                      </c:pt>
                      <c:pt idx="1372">
                        <c:v>77.707544386138636</c:v>
                      </c:pt>
                      <c:pt idx="1373">
                        <c:v>77.774504108910889</c:v>
                      </c:pt>
                      <c:pt idx="1374">
                        <c:v>77.823275702970292</c:v>
                      </c:pt>
                      <c:pt idx="1375">
                        <c:v>77.875227217821788</c:v>
                      </c:pt>
                      <c:pt idx="1376">
                        <c:v>77.910721900990083</c:v>
                      </c:pt>
                      <c:pt idx="1377">
                        <c:v>77.95200233663364</c:v>
                      </c:pt>
                      <c:pt idx="1378">
                        <c:v>77.976787386138625</c:v>
                      </c:pt>
                      <c:pt idx="1379">
                        <c:v>77.994896188118815</c:v>
                      </c:pt>
                      <c:pt idx="1380">
                        <c:v>78.021118029703032</c:v>
                      </c:pt>
                      <c:pt idx="1381">
                        <c:v>78.05514168316833</c:v>
                      </c:pt>
                      <c:pt idx="1382">
                        <c:v>78.100943594059416</c:v>
                      </c:pt>
                      <c:pt idx="1383">
                        <c:v>78.170584693069273</c:v>
                      </c:pt>
                      <c:pt idx="1384">
                        <c:v>78.243123000000011</c:v>
                      </c:pt>
                      <c:pt idx="1385">
                        <c:v>78.314725881188124</c:v>
                      </c:pt>
                      <c:pt idx="1386">
                        <c:v>78.378094485148509</c:v>
                      </c:pt>
                      <c:pt idx="1387">
                        <c:v>78.443325504950494</c:v>
                      </c:pt>
                      <c:pt idx="1388">
                        <c:v>78.51907667326735</c:v>
                      </c:pt>
                      <c:pt idx="1389">
                        <c:v>78.596349495049509</c:v>
                      </c:pt>
                      <c:pt idx="1390">
                        <c:v>78.684797683168327</c:v>
                      </c:pt>
                      <c:pt idx="1391">
                        <c:v>78.765954554455448</c:v>
                      </c:pt>
                      <c:pt idx="1392">
                        <c:v>78.851767970297004</c:v>
                      </c:pt>
                      <c:pt idx="1393">
                        <c:v>78.937562970297009</c:v>
                      </c:pt>
                      <c:pt idx="1394">
                        <c:v>79.019128039603999</c:v>
                      </c:pt>
                      <c:pt idx="1395">
                        <c:v>79.089566861386146</c:v>
                      </c:pt>
                      <c:pt idx="1396">
                        <c:v>79.151460683168324</c:v>
                      </c:pt>
                      <c:pt idx="1397">
                        <c:v>79.215744009900988</c:v>
                      </c:pt>
                      <c:pt idx="1398">
                        <c:v>79.296344742574263</c:v>
                      </c:pt>
                      <c:pt idx="1399">
                        <c:v>79.391611415841552</c:v>
                      </c:pt>
                      <c:pt idx="1400">
                        <c:v>79.506603227722792</c:v>
                      </c:pt>
                      <c:pt idx="1401">
                        <c:v>79.634457702970295</c:v>
                      </c:pt>
                      <c:pt idx="1402">
                        <c:v>79.747705396039606</c:v>
                      </c:pt>
                      <c:pt idx="1403">
                        <c:v>79.851178089108927</c:v>
                      </c:pt>
                      <c:pt idx="1404">
                        <c:v>79.937437237623797</c:v>
                      </c:pt>
                      <c:pt idx="1405">
                        <c:v>80.012387029703007</c:v>
                      </c:pt>
                      <c:pt idx="1406">
                        <c:v>80.076082910891117</c:v>
                      </c:pt>
                      <c:pt idx="1407">
                        <c:v>80.13457196039603</c:v>
                      </c:pt>
                      <c:pt idx="1408">
                        <c:v>80.211037900990107</c:v>
                      </c:pt>
                      <c:pt idx="1409">
                        <c:v>80.303185594059414</c:v>
                      </c:pt>
                      <c:pt idx="1410">
                        <c:v>80.409732841584159</c:v>
                      </c:pt>
                      <c:pt idx="1411">
                        <c:v>80.529851801980186</c:v>
                      </c:pt>
                      <c:pt idx="1412">
                        <c:v>80.646450584158458</c:v>
                      </c:pt>
                      <c:pt idx="1413">
                        <c:v>80.769685386138633</c:v>
                      </c:pt>
                      <c:pt idx="1414">
                        <c:v>80.87847744554459</c:v>
                      </c:pt>
                      <c:pt idx="1415">
                        <c:v>80.975123930693087</c:v>
                      </c:pt>
                      <c:pt idx="1416">
                        <c:v>81.051545693069272</c:v>
                      </c:pt>
                      <c:pt idx="1417">
                        <c:v>81.118415049504947</c:v>
                      </c:pt>
                      <c:pt idx="1418">
                        <c:v>81.18540586138613</c:v>
                      </c:pt>
                      <c:pt idx="1419">
                        <c:v>81.251999841584151</c:v>
                      </c:pt>
                      <c:pt idx="1420">
                        <c:v>81.302549653465348</c:v>
                      </c:pt>
                      <c:pt idx="1421">
                        <c:v>81.357332475247532</c:v>
                      </c:pt>
                      <c:pt idx="1422">
                        <c:v>81.415574940594027</c:v>
                      </c:pt>
                      <c:pt idx="1423">
                        <c:v>81.486199366336649</c:v>
                      </c:pt>
                      <c:pt idx="1424">
                        <c:v>81.552321851485146</c:v>
                      </c:pt>
                      <c:pt idx="1425">
                        <c:v>81.645754742574283</c:v>
                      </c:pt>
                      <c:pt idx="1426">
                        <c:v>81.731063712871318</c:v>
                      </c:pt>
                      <c:pt idx="1427">
                        <c:v>81.834359712871262</c:v>
                      </c:pt>
                      <c:pt idx="1428">
                        <c:v>81.932672188118829</c:v>
                      </c:pt>
                      <c:pt idx="1429">
                        <c:v>82.040915999999996</c:v>
                      </c:pt>
                      <c:pt idx="1430">
                        <c:v>82.129037485148544</c:v>
                      </c:pt>
                      <c:pt idx="1431">
                        <c:v>82.204700821782183</c:v>
                      </c:pt>
                      <c:pt idx="1432">
                        <c:v>82.267979108910907</c:v>
                      </c:pt>
                      <c:pt idx="1433">
                        <c:v>82.328757594059411</c:v>
                      </c:pt>
                      <c:pt idx="1434">
                        <c:v>82.380738356435657</c:v>
                      </c:pt>
                      <c:pt idx="1435">
                        <c:v>82.442053079207909</c:v>
                      </c:pt>
                      <c:pt idx="1436">
                        <c:v>82.508561653465364</c:v>
                      </c:pt>
                      <c:pt idx="1437">
                        <c:v>82.554298138613916</c:v>
                      </c:pt>
                      <c:pt idx="1438">
                        <c:v>82.601938485148537</c:v>
                      </c:pt>
                      <c:pt idx="1439">
                        <c:v>82.648565188118852</c:v>
                      </c:pt>
                      <c:pt idx="1440">
                        <c:v>82.689800207920825</c:v>
                      </c:pt>
                      <c:pt idx="1441">
                        <c:v>82.72877036633659</c:v>
                      </c:pt>
                      <c:pt idx="1442">
                        <c:v>82.757985653465312</c:v>
                      </c:pt>
                      <c:pt idx="1443">
                        <c:v>82.796647693069332</c:v>
                      </c:pt>
                      <c:pt idx="1444">
                        <c:v>82.820081653465337</c:v>
                      </c:pt>
                      <c:pt idx="1445">
                        <c:v>82.849443613861382</c:v>
                      </c:pt>
                      <c:pt idx="1446">
                        <c:v>82.876603039603978</c:v>
                      </c:pt>
                      <c:pt idx="1447">
                        <c:v>82.896402851485163</c:v>
                      </c:pt>
                      <c:pt idx="1448">
                        <c:v>82.909318099009866</c:v>
                      </c:pt>
                      <c:pt idx="1449">
                        <c:v>82.936857455445562</c:v>
                      </c:pt>
                      <c:pt idx="1450">
                        <c:v>82.963982257425698</c:v>
                      </c:pt>
                      <c:pt idx="1451">
                        <c:v>82.970960069306926</c:v>
                      </c:pt>
                      <c:pt idx="1452">
                        <c:v>82.971746564356408</c:v>
                      </c:pt>
                      <c:pt idx="1453">
                        <c:v>82.969151722772281</c:v>
                      </c:pt>
                      <c:pt idx="1454">
                        <c:v>82.96343282178222</c:v>
                      </c:pt>
                      <c:pt idx="1455">
                        <c:v>82.95634173267328</c:v>
                      </c:pt>
                      <c:pt idx="1456">
                        <c:v>82.940074029702984</c:v>
                      </c:pt>
                      <c:pt idx="1457">
                        <c:v>82.922873594059425</c:v>
                      </c:pt>
                      <c:pt idx="1458">
                        <c:v>82.909042000000014</c:v>
                      </c:pt>
                      <c:pt idx="1459">
                        <c:v>82.896842603960422</c:v>
                      </c:pt>
                      <c:pt idx="1460">
                        <c:v>82.88668786138615</c:v>
                      </c:pt>
                      <c:pt idx="1461">
                        <c:v>82.875893079207913</c:v>
                      </c:pt>
                      <c:pt idx="1462">
                        <c:v>82.866067722772243</c:v>
                      </c:pt>
                      <c:pt idx="1463">
                        <c:v>82.861887247524706</c:v>
                      </c:pt>
                      <c:pt idx="1464">
                        <c:v>82.855285396039633</c:v>
                      </c:pt>
                      <c:pt idx="1465">
                        <c:v>82.839647762376231</c:v>
                      </c:pt>
                      <c:pt idx="1466">
                        <c:v>82.826013178217835</c:v>
                      </c:pt>
                      <c:pt idx="1467">
                        <c:v>82.815842544554428</c:v>
                      </c:pt>
                      <c:pt idx="1468">
                        <c:v>82.804331039603966</c:v>
                      </c:pt>
                      <c:pt idx="1469">
                        <c:v>82.792640366336599</c:v>
                      </c:pt>
                      <c:pt idx="1470">
                        <c:v>82.774867544554454</c:v>
                      </c:pt>
                      <c:pt idx="1471">
                        <c:v>82.765169257425725</c:v>
                      </c:pt>
                      <c:pt idx="1472">
                        <c:v>82.753321663366336</c:v>
                      </c:pt>
                      <c:pt idx="1473">
                        <c:v>82.742966554455407</c:v>
                      </c:pt>
                      <c:pt idx="1474">
                        <c:v>82.736200108910879</c:v>
                      </c:pt>
                      <c:pt idx="1475">
                        <c:v>82.726901574257397</c:v>
                      </c:pt>
                      <c:pt idx="1476">
                        <c:v>82.709820485148569</c:v>
                      </c:pt>
                      <c:pt idx="1477">
                        <c:v>82.687349564356481</c:v>
                      </c:pt>
                      <c:pt idx="1478">
                        <c:v>82.677198306930691</c:v>
                      </c:pt>
                      <c:pt idx="1479">
                        <c:v>82.663830049504924</c:v>
                      </c:pt>
                      <c:pt idx="1480">
                        <c:v>82.653234574257411</c:v>
                      </c:pt>
                      <c:pt idx="1481">
                        <c:v>82.644570366336609</c:v>
                      </c:pt>
                      <c:pt idx="1482">
                        <c:v>82.624448693069311</c:v>
                      </c:pt>
                      <c:pt idx="1483">
                        <c:v>82.590207029702952</c:v>
                      </c:pt>
                      <c:pt idx="1484">
                        <c:v>82.54358072277229</c:v>
                      </c:pt>
                      <c:pt idx="1485">
                        <c:v>82.485243455445541</c:v>
                      </c:pt>
                      <c:pt idx="1486">
                        <c:v>82.411360980198012</c:v>
                      </c:pt>
                      <c:pt idx="1487">
                        <c:v>82.358062495049509</c:v>
                      </c:pt>
                      <c:pt idx="1488">
                        <c:v>82.32460903960397</c:v>
                      </c:pt>
                      <c:pt idx="1489">
                        <c:v>82.318964712871292</c:v>
                      </c:pt>
                      <c:pt idx="1490">
                        <c:v>82.323432762376271</c:v>
                      </c:pt>
                      <c:pt idx="1491">
                        <c:v>82.332662148514871</c:v>
                      </c:pt>
                      <c:pt idx="1492">
                        <c:v>82.333401940594086</c:v>
                      </c:pt>
                      <c:pt idx="1493">
                        <c:v>82.326761544554472</c:v>
                      </c:pt>
                      <c:pt idx="1494">
                        <c:v>82.314786148514827</c:v>
                      </c:pt>
                      <c:pt idx="1495">
                        <c:v>82.302201495049502</c:v>
                      </c:pt>
                      <c:pt idx="1496">
                        <c:v>82.283942316831656</c:v>
                      </c:pt>
                      <c:pt idx="1497">
                        <c:v>82.260505168316811</c:v>
                      </c:pt>
                      <c:pt idx="1498">
                        <c:v>82.236200297029711</c:v>
                      </c:pt>
                      <c:pt idx="1499">
                        <c:v>82.226000940594034</c:v>
                      </c:pt>
                      <c:pt idx="1500">
                        <c:v>82.221058811881193</c:v>
                      </c:pt>
                      <c:pt idx="1501">
                        <c:v>82.219784376237627</c:v>
                      </c:pt>
                      <c:pt idx="1502">
                        <c:v>82.216549999999984</c:v>
                      </c:pt>
                      <c:pt idx="1503">
                        <c:v>82.207958950495041</c:v>
                      </c:pt>
                      <c:pt idx="1504">
                        <c:v>82.193779514851485</c:v>
                      </c:pt>
                      <c:pt idx="1505">
                        <c:v>82.178778168316825</c:v>
                      </c:pt>
                      <c:pt idx="1506">
                        <c:v>82.168723514851507</c:v>
                      </c:pt>
                      <c:pt idx="1507">
                        <c:v>82.164672376237647</c:v>
                      </c:pt>
                      <c:pt idx="1508">
                        <c:v>82.157722534653502</c:v>
                      </c:pt>
                      <c:pt idx="1509">
                        <c:v>82.153513554455429</c:v>
                      </c:pt>
                      <c:pt idx="1510">
                        <c:v>82.145193950495013</c:v>
                      </c:pt>
                      <c:pt idx="1511">
                        <c:v>82.143167712871275</c:v>
                      </c:pt>
                      <c:pt idx="1512">
                        <c:v>82.140040118811896</c:v>
                      </c:pt>
                      <c:pt idx="1513">
                        <c:v>82.138244227722765</c:v>
                      </c:pt>
                      <c:pt idx="1514">
                        <c:v>82.136100504950477</c:v>
                      </c:pt>
                      <c:pt idx="1515">
                        <c:v>82.136980227722759</c:v>
                      </c:pt>
                      <c:pt idx="1516">
                        <c:v>82.137873980198023</c:v>
                      </c:pt>
                      <c:pt idx="1517">
                        <c:v>82.140591950495065</c:v>
                      </c:pt>
                      <c:pt idx="1518">
                        <c:v>82.141160128712869</c:v>
                      </c:pt>
                      <c:pt idx="1519">
                        <c:v>82.142420851485156</c:v>
                      </c:pt>
                      <c:pt idx="1520">
                        <c:v>82.141603920792093</c:v>
                      </c:pt>
                      <c:pt idx="1521">
                        <c:v>82.140881168316852</c:v>
                      </c:pt>
                      <c:pt idx="1522">
                        <c:v>82.134496554455424</c:v>
                      </c:pt>
                      <c:pt idx="1523">
                        <c:v>82.133137613861393</c:v>
                      </c:pt>
                      <c:pt idx="1524">
                        <c:v>82.1316488910891</c:v>
                      </c:pt>
                      <c:pt idx="1525">
                        <c:v>82.133793544554479</c:v>
                      </c:pt>
                      <c:pt idx="1526">
                        <c:v>82.139931198019823</c:v>
                      </c:pt>
                      <c:pt idx="1527">
                        <c:v>82.143752940594041</c:v>
                      </c:pt>
                      <c:pt idx="1528">
                        <c:v>82.143232188118816</c:v>
                      </c:pt>
                      <c:pt idx="1529">
                        <c:v>82.144208376237614</c:v>
                      </c:pt>
                      <c:pt idx="1530">
                        <c:v>82.143400386138595</c:v>
                      </c:pt>
                      <c:pt idx="1531">
                        <c:v>82.141691148514852</c:v>
                      </c:pt>
                      <c:pt idx="1532">
                        <c:v>82.134588049504956</c:v>
                      </c:pt>
                      <c:pt idx="1533">
                        <c:v>82.132175861386131</c:v>
                      </c:pt>
                      <c:pt idx="1534">
                        <c:v>82.130065811881252</c:v>
                      </c:pt>
                      <c:pt idx="1535">
                        <c:v>82.131564574257453</c:v>
                      </c:pt>
                      <c:pt idx="1536">
                        <c:v>82.133205742574276</c:v>
                      </c:pt>
                      <c:pt idx="1537">
                        <c:v>82.136701534653454</c:v>
                      </c:pt>
                      <c:pt idx="1538">
                        <c:v>82.13792515841584</c:v>
                      </c:pt>
                      <c:pt idx="1539">
                        <c:v>82.135225702970345</c:v>
                      </c:pt>
                      <c:pt idx="1540">
                        <c:v>82.1259353069307</c:v>
                      </c:pt>
                      <c:pt idx="1541">
                        <c:v>82.10950402970299</c:v>
                      </c:pt>
                      <c:pt idx="1542">
                        <c:v>82.09821446534653</c:v>
                      </c:pt>
                      <c:pt idx="1543">
                        <c:v>82.088614504950485</c:v>
                      </c:pt>
                      <c:pt idx="1544">
                        <c:v>82.079759227722789</c:v>
                      </c:pt>
                      <c:pt idx="1545">
                        <c:v>82.074903752475251</c:v>
                      </c:pt>
                      <c:pt idx="1546">
                        <c:v>82.073995009900955</c:v>
                      </c:pt>
                      <c:pt idx="1547">
                        <c:v>82.079905693069293</c:v>
                      </c:pt>
                      <c:pt idx="1548">
                        <c:v>82.080590297029701</c:v>
                      </c:pt>
                      <c:pt idx="1549">
                        <c:v>82.081513643564364</c:v>
                      </c:pt>
                      <c:pt idx="1550">
                        <c:v>82.07767741584162</c:v>
                      </c:pt>
                      <c:pt idx="1551">
                        <c:v>82.072281742574248</c:v>
                      </c:pt>
                      <c:pt idx="1552">
                        <c:v>82.06756704950493</c:v>
                      </c:pt>
                      <c:pt idx="1553">
                        <c:v>82.066303970297014</c:v>
                      </c:pt>
                      <c:pt idx="1554">
                        <c:v>82.068003168316821</c:v>
                      </c:pt>
                      <c:pt idx="1555">
                        <c:v>82.07290606930691</c:v>
                      </c:pt>
                      <c:pt idx="1556">
                        <c:v>82.07688021782181</c:v>
                      </c:pt>
                      <c:pt idx="1557">
                        <c:v>82.081747019801981</c:v>
                      </c:pt>
                      <c:pt idx="1558">
                        <c:v>82.081425584158382</c:v>
                      </c:pt>
                      <c:pt idx="1559">
                        <c:v>82.080348663366323</c:v>
                      </c:pt>
                      <c:pt idx="1560">
                        <c:v>82.079905079207933</c:v>
                      </c:pt>
                      <c:pt idx="1561">
                        <c:v>82.08236735643564</c:v>
                      </c:pt>
                      <c:pt idx="1562">
                        <c:v>82.086301495049511</c:v>
                      </c:pt>
                      <c:pt idx="1563">
                        <c:v>82.09257630693071</c:v>
                      </c:pt>
                      <c:pt idx="1564">
                        <c:v>82.09322822772279</c:v>
                      </c:pt>
                      <c:pt idx="1565">
                        <c:v>82.094753366336633</c:v>
                      </c:pt>
                      <c:pt idx="1566">
                        <c:v>82.094829831683171</c:v>
                      </c:pt>
                      <c:pt idx="1567">
                        <c:v>82.095136425742581</c:v>
                      </c:pt>
                      <c:pt idx="1568">
                        <c:v>82.092266485148471</c:v>
                      </c:pt>
                      <c:pt idx="1569">
                        <c:v>82.088658009900982</c:v>
                      </c:pt>
                      <c:pt idx="1570">
                        <c:v>82.08493896039603</c:v>
                      </c:pt>
                      <c:pt idx="1571">
                        <c:v>82.083957524752492</c:v>
                      </c:pt>
                      <c:pt idx="1572">
                        <c:v>82.087260049504977</c:v>
                      </c:pt>
                      <c:pt idx="1573">
                        <c:v>82.093197485148536</c:v>
                      </c:pt>
                      <c:pt idx="1574">
                        <c:v>82.094540504950487</c:v>
                      </c:pt>
                      <c:pt idx="1575">
                        <c:v>82.096003247524777</c:v>
                      </c:pt>
                      <c:pt idx="1576">
                        <c:v>82.096161396039619</c:v>
                      </c:pt>
                      <c:pt idx="1577">
                        <c:v>82.096450425742574</c:v>
                      </c:pt>
                      <c:pt idx="1578">
                        <c:v>82.09520036633667</c:v>
                      </c:pt>
                      <c:pt idx="1579">
                        <c:v>82.09546939603959</c:v>
                      </c:pt>
                      <c:pt idx="1580">
                        <c:v>82.093161485148485</c:v>
                      </c:pt>
                      <c:pt idx="1581">
                        <c:v>82.09437624752475</c:v>
                      </c:pt>
                      <c:pt idx="1582">
                        <c:v>82.095219306930716</c:v>
                      </c:pt>
                      <c:pt idx="1583">
                        <c:v>82.096875118811894</c:v>
                      </c:pt>
                      <c:pt idx="1584">
                        <c:v>82.096064128712854</c:v>
                      </c:pt>
                      <c:pt idx="1585">
                        <c:v>82.095299564356424</c:v>
                      </c:pt>
                      <c:pt idx="1586">
                        <c:v>82.091829544554443</c:v>
                      </c:pt>
                      <c:pt idx="1587">
                        <c:v>82.089129128712869</c:v>
                      </c:pt>
                      <c:pt idx="1588">
                        <c:v>82.086479217821818</c:v>
                      </c:pt>
                      <c:pt idx="1589">
                        <c:v>82.085667603960403</c:v>
                      </c:pt>
                      <c:pt idx="1590">
                        <c:v>82.083180009900971</c:v>
                      </c:pt>
                      <c:pt idx="1591">
                        <c:v>82.081275316831636</c:v>
                      </c:pt>
                      <c:pt idx="1592">
                        <c:v>82.079642277227734</c:v>
                      </c:pt>
                      <c:pt idx="1593">
                        <c:v>82.078687673267325</c:v>
                      </c:pt>
                      <c:pt idx="1594">
                        <c:v>82.076182297029703</c:v>
                      </c:pt>
                      <c:pt idx="1595">
                        <c:v>82.072714722772247</c:v>
                      </c:pt>
                      <c:pt idx="1596">
                        <c:v>82.067620742574263</c:v>
                      </c:pt>
                      <c:pt idx="1597">
                        <c:v>82.060756980198022</c:v>
                      </c:pt>
                      <c:pt idx="1598">
                        <c:v>82.046245297029714</c:v>
                      </c:pt>
                      <c:pt idx="1599">
                        <c:v>82.039241861386117</c:v>
                      </c:pt>
                      <c:pt idx="1600">
                        <c:v>82.030633603960439</c:v>
                      </c:pt>
                      <c:pt idx="1601">
                        <c:v>82.023252029703002</c:v>
                      </c:pt>
                      <c:pt idx="1602">
                        <c:v>82.011209257425747</c:v>
                      </c:pt>
                      <c:pt idx="1603">
                        <c:v>81.999837415841583</c:v>
                      </c:pt>
                      <c:pt idx="1604">
                        <c:v>81.984443465346573</c:v>
                      </c:pt>
                      <c:pt idx="1605">
                        <c:v>81.972479405940575</c:v>
                      </c:pt>
                      <c:pt idx="1606">
                        <c:v>81.96145633663366</c:v>
                      </c:pt>
                      <c:pt idx="1607">
                        <c:v>81.945727386138586</c:v>
                      </c:pt>
                      <c:pt idx="1608">
                        <c:v>81.923488069306941</c:v>
                      </c:pt>
                      <c:pt idx="1609">
                        <c:v>81.886458326732694</c:v>
                      </c:pt>
                      <c:pt idx="1610">
                        <c:v>81.830829871287122</c:v>
                      </c:pt>
                      <c:pt idx="1611">
                        <c:v>81.753605287128693</c:v>
                      </c:pt>
                      <c:pt idx="1612">
                        <c:v>81.650931702970269</c:v>
                      </c:pt>
                      <c:pt idx="1613">
                        <c:v>81.517279425742601</c:v>
                      </c:pt>
                      <c:pt idx="1614">
                        <c:v>81.360238633663343</c:v>
                      </c:pt>
                      <c:pt idx="1615">
                        <c:v>81.186987930693064</c:v>
                      </c:pt>
                      <c:pt idx="1616">
                        <c:v>80.994965712871263</c:v>
                      </c:pt>
                      <c:pt idx="1617">
                        <c:v>80.78635316831685</c:v>
                      </c:pt>
                      <c:pt idx="1618">
                        <c:v>80.589579009900959</c:v>
                      </c:pt>
                      <c:pt idx="1619">
                        <c:v>80.413295039603952</c:v>
                      </c:pt>
                      <c:pt idx="1620">
                        <c:v>80.242643653465365</c:v>
                      </c:pt>
                      <c:pt idx="1621">
                        <c:v>80.0859621980198</c:v>
                      </c:pt>
                      <c:pt idx="1622">
                        <c:v>79.921493326732687</c:v>
                      </c:pt>
                      <c:pt idx="1623">
                        <c:v>79.753851831683136</c:v>
                      </c:pt>
                      <c:pt idx="1624">
                        <c:v>79.56960291089112</c:v>
                      </c:pt>
                      <c:pt idx="1625">
                        <c:v>79.383628198019792</c:v>
                      </c:pt>
                      <c:pt idx="1626">
                        <c:v>79.199647554455439</c:v>
                      </c:pt>
                      <c:pt idx="1627">
                        <c:v>79.038077257425726</c:v>
                      </c:pt>
                      <c:pt idx="1628">
                        <c:v>78.882197455445564</c:v>
                      </c:pt>
                      <c:pt idx="1629">
                        <c:v>78.73799950495048</c:v>
                      </c:pt>
                      <c:pt idx="1630">
                        <c:v>78.606438811881219</c:v>
                      </c:pt>
                      <c:pt idx="1631">
                        <c:v>78.488560702970275</c:v>
                      </c:pt>
                      <c:pt idx="1632">
                        <c:v>78.364890366336624</c:v>
                      </c:pt>
                      <c:pt idx="1633">
                        <c:v>78.237679128712898</c:v>
                      </c:pt>
                      <c:pt idx="1634">
                        <c:v>78.116381732673304</c:v>
                      </c:pt>
                      <c:pt idx="1635">
                        <c:v>78.015485613861387</c:v>
                      </c:pt>
                      <c:pt idx="1636">
                        <c:v>77.921533148514868</c:v>
                      </c:pt>
                      <c:pt idx="1637">
                        <c:v>77.860417762376215</c:v>
                      </c:pt>
                      <c:pt idx="1638">
                        <c:v>77.811862475247523</c:v>
                      </c:pt>
                      <c:pt idx="1639">
                        <c:v>77.79048419801984</c:v>
                      </c:pt>
                      <c:pt idx="1640">
                        <c:v>77.781525089108911</c:v>
                      </c:pt>
                      <c:pt idx="1641">
                        <c:v>77.775479811881183</c:v>
                      </c:pt>
                      <c:pt idx="1642">
                        <c:v>77.766561891089069</c:v>
                      </c:pt>
                      <c:pt idx="1643">
                        <c:v>77.754086603960417</c:v>
                      </c:pt>
                      <c:pt idx="1644">
                        <c:v>77.742759801980199</c:v>
                      </c:pt>
                      <c:pt idx="1645">
                        <c:v>77.738273673267315</c:v>
                      </c:pt>
                      <c:pt idx="1646">
                        <c:v>77.741715009901057</c:v>
                      </c:pt>
                      <c:pt idx="1647">
                        <c:v>77.749684534653483</c:v>
                      </c:pt>
                      <c:pt idx="1648">
                        <c:v>77.754585990099017</c:v>
                      </c:pt>
                      <c:pt idx="1649">
                        <c:v>77.763554742574243</c:v>
                      </c:pt>
                      <c:pt idx="1650">
                        <c:v>77.770803475247547</c:v>
                      </c:pt>
                      <c:pt idx="1651">
                        <c:v>77.77474756435646</c:v>
                      </c:pt>
                      <c:pt idx="1652">
                        <c:v>77.777946356435663</c:v>
                      </c:pt>
                      <c:pt idx="1653">
                        <c:v>77.780216653465345</c:v>
                      </c:pt>
                      <c:pt idx="1654">
                        <c:v>77.782681188118829</c:v>
                      </c:pt>
                      <c:pt idx="1655">
                        <c:v>77.786645475247539</c:v>
                      </c:pt>
                      <c:pt idx="1656">
                        <c:v>77.790120841584141</c:v>
                      </c:pt>
                      <c:pt idx="1657">
                        <c:v>77.797987396039616</c:v>
                      </c:pt>
                      <c:pt idx="1658">
                        <c:v>77.804080851485153</c:v>
                      </c:pt>
                      <c:pt idx="1659">
                        <c:v>77.816586000000001</c:v>
                      </c:pt>
                      <c:pt idx="1660">
                        <c:v>77.822733415841554</c:v>
                      </c:pt>
                      <c:pt idx="1661">
                        <c:v>77.82936576237627</c:v>
                      </c:pt>
                      <c:pt idx="1662">
                        <c:v>77.832203207920841</c:v>
                      </c:pt>
                      <c:pt idx="1663">
                        <c:v>77.832152772277198</c:v>
                      </c:pt>
                      <c:pt idx="1664">
                        <c:v>77.83153374257428</c:v>
                      </c:pt>
                      <c:pt idx="1665">
                        <c:v>77.828466950495027</c:v>
                      </c:pt>
                      <c:pt idx="1666">
                        <c:v>77.82472605940599</c:v>
                      </c:pt>
                      <c:pt idx="1667">
                        <c:v>77.822885792079219</c:v>
                      </c:pt>
                      <c:pt idx="1668">
                        <c:v>77.819181633663348</c:v>
                      </c:pt>
                      <c:pt idx="1669">
                        <c:v>77.81837537623764</c:v>
                      </c:pt>
                      <c:pt idx="1670">
                        <c:v>77.814791683168323</c:v>
                      </c:pt>
                      <c:pt idx="1671">
                        <c:v>77.81018166336635</c:v>
                      </c:pt>
                      <c:pt idx="1672">
                        <c:v>77.805614821782186</c:v>
                      </c:pt>
                      <c:pt idx="1673">
                        <c:v>77.801260316831701</c:v>
                      </c:pt>
                      <c:pt idx="1674">
                        <c:v>77.801917009900961</c:v>
                      </c:pt>
                      <c:pt idx="1675">
                        <c:v>77.799020782178232</c:v>
                      </c:pt>
                      <c:pt idx="1676">
                        <c:v>77.793171465346518</c:v>
                      </c:pt>
                      <c:pt idx="1677">
                        <c:v>77.790589148514826</c:v>
                      </c:pt>
                      <c:pt idx="1678">
                        <c:v>77.783652960396026</c:v>
                      </c:pt>
                      <c:pt idx="1679">
                        <c:v>77.775884405940644</c:v>
                      </c:pt>
                      <c:pt idx="1680">
                        <c:v>77.766239534653465</c:v>
                      </c:pt>
                      <c:pt idx="1681">
                        <c:v>77.752282514851458</c:v>
                      </c:pt>
                      <c:pt idx="1682">
                        <c:v>77.741946485148532</c:v>
                      </c:pt>
                      <c:pt idx="1683">
                        <c:v>77.733653653465339</c:v>
                      </c:pt>
                      <c:pt idx="1684">
                        <c:v>77.721791594059368</c:v>
                      </c:pt>
                      <c:pt idx="1685">
                        <c:v>77.707229217821734</c:v>
                      </c:pt>
                      <c:pt idx="1686">
                        <c:v>77.69617483168318</c:v>
                      </c:pt>
                      <c:pt idx="1687">
                        <c:v>77.684116009900961</c:v>
                      </c:pt>
                      <c:pt idx="1688">
                        <c:v>77.665158128712861</c:v>
                      </c:pt>
                      <c:pt idx="1689">
                        <c:v>77.626865881188152</c:v>
                      </c:pt>
                      <c:pt idx="1690">
                        <c:v>77.58339777227728</c:v>
                      </c:pt>
                      <c:pt idx="1691">
                        <c:v>77.502693554455405</c:v>
                      </c:pt>
                      <c:pt idx="1692">
                        <c:v>77.402939851485129</c:v>
                      </c:pt>
                      <c:pt idx="1693">
                        <c:v>77.297725277227713</c:v>
                      </c:pt>
                      <c:pt idx="1694">
                        <c:v>77.197672326732658</c:v>
                      </c:pt>
                      <c:pt idx="1695">
                        <c:v>77.09355638613863</c:v>
                      </c:pt>
                      <c:pt idx="1696">
                        <c:v>76.99335754455447</c:v>
                      </c:pt>
                      <c:pt idx="1697">
                        <c:v>76.893518277227713</c:v>
                      </c:pt>
                      <c:pt idx="1698">
                        <c:v>76.780756425742567</c:v>
                      </c:pt>
                      <c:pt idx="1699">
                        <c:v>76.689688881188118</c:v>
                      </c:pt>
                      <c:pt idx="1700">
                        <c:v>76.586244722772292</c:v>
                      </c:pt>
                      <c:pt idx="1701">
                        <c:v>76.492276940594053</c:v>
                      </c:pt>
                      <c:pt idx="1702">
                        <c:v>76.385562287128707</c:v>
                      </c:pt>
                      <c:pt idx="1703">
                        <c:v>76.242103594059415</c:v>
                      </c:pt>
                      <c:pt idx="1704">
                        <c:v>76.091879871287176</c:v>
                      </c:pt>
                      <c:pt idx="1705">
                        <c:v>75.953672574257453</c:v>
                      </c:pt>
                      <c:pt idx="1706">
                        <c:v>75.798779574257424</c:v>
                      </c:pt>
                      <c:pt idx="1707">
                        <c:v>75.642955613861346</c:v>
                      </c:pt>
                      <c:pt idx="1708">
                        <c:v>75.501015435643552</c:v>
                      </c:pt>
                      <c:pt idx="1709">
                        <c:v>75.378517287128659</c:v>
                      </c:pt>
                      <c:pt idx="1710">
                        <c:v>75.275052970297025</c:v>
                      </c:pt>
                      <c:pt idx="1711">
                        <c:v>75.20064228712873</c:v>
                      </c:pt>
                      <c:pt idx="1712">
                        <c:v>75.154722891089079</c:v>
                      </c:pt>
                      <c:pt idx="1713">
                        <c:v>75.110694950495045</c:v>
                      </c:pt>
                      <c:pt idx="1714">
                        <c:v>75.070088831683165</c:v>
                      </c:pt>
                      <c:pt idx="1715">
                        <c:v>75.012652475247521</c:v>
                      </c:pt>
                      <c:pt idx="1716">
                        <c:v>74.906443910891056</c:v>
                      </c:pt>
                      <c:pt idx="1717">
                        <c:v>74.770315485148529</c:v>
                      </c:pt>
                      <c:pt idx="1718">
                        <c:v>74.595056742574229</c:v>
                      </c:pt>
                      <c:pt idx="1719">
                        <c:v>74.397832524752488</c:v>
                      </c:pt>
                      <c:pt idx="1720">
                        <c:v>74.203176019801987</c:v>
                      </c:pt>
                      <c:pt idx="1721">
                        <c:v>74.027826168316835</c:v>
                      </c:pt>
                      <c:pt idx="1722">
                        <c:v>73.877987277227717</c:v>
                      </c:pt>
                      <c:pt idx="1723">
                        <c:v>73.766363940594076</c:v>
                      </c:pt>
                      <c:pt idx="1724">
                        <c:v>73.649251099009874</c:v>
                      </c:pt>
                      <c:pt idx="1725">
                        <c:v>73.529836821782183</c:v>
                      </c:pt>
                      <c:pt idx="1726">
                        <c:v>73.386806207920813</c:v>
                      </c:pt>
                      <c:pt idx="1727">
                        <c:v>73.268866910891077</c:v>
                      </c:pt>
                      <c:pt idx="1728">
                        <c:v>73.132179178217854</c:v>
                      </c:pt>
                      <c:pt idx="1729">
                        <c:v>72.981497237623771</c:v>
                      </c:pt>
                      <c:pt idx="1730">
                        <c:v>72.817266178217807</c:v>
                      </c:pt>
                      <c:pt idx="1731">
                        <c:v>72.6547821782178</c:v>
                      </c:pt>
                      <c:pt idx="1732">
                        <c:v>72.483080504950522</c:v>
                      </c:pt>
                      <c:pt idx="1733">
                        <c:v>72.319752663366344</c:v>
                      </c:pt>
                      <c:pt idx="1734">
                        <c:v>72.160800930693057</c:v>
                      </c:pt>
                      <c:pt idx="1735">
                        <c:v>72.005174346534645</c:v>
                      </c:pt>
                      <c:pt idx="1736">
                        <c:v>71.849365475247581</c:v>
                      </c:pt>
                      <c:pt idx="1737">
                        <c:v>71.706652762376237</c:v>
                      </c:pt>
                      <c:pt idx="1738">
                        <c:v>71.593606603960382</c:v>
                      </c:pt>
                      <c:pt idx="1739">
                        <c:v>71.498665851485157</c:v>
                      </c:pt>
                      <c:pt idx="1740">
                        <c:v>71.406991089108899</c:v>
                      </c:pt>
                      <c:pt idx="1741">
                        <c:v>71.327698118811881</c:v>
                      </c:pt>
                      <c:pt idx="1742">
                        <c:v>71.238817722772268</c:v>
                      </c:pt>
                      <c:pt idx="1743">
                        <c:v>71.138642277227717</c:v>
                      </c:pt>
                      <c:pt idx="1744">
                        <c:v>71.036624207920838</c:v>
                      </c:pt>
                      <c:pt idx="1745">
                        <c:v>70.913815405940611</c:v>
                      </c:pt>
                      <c:pt idx="1746">
                        <c:v>70.785738534653461</c:v>
                      </c:pt>
                      <c:pt idx="1747">
                        <c:v>70.66909019801983</c:v>
                      </c:pt>
                      <c:pt idx="1748">
                        <c:v>70.564383920792068</c:v>
                      </c:pt>
                      <c:pt idx="1749">
                        <c:v>70.468149089108891</c:v>
                      </c:pt>
                      <c:pt idx="1750">
                        <c:v>70.384905920792079</c:v>
                      </c:pt>
                      <c:pt idx="1751">
                        <c:v>70.302991683168315</c:v>
                      </c:pt>
                      <c:pt idx="1752">
                        <c:v>70.230055485148497</c:v>
                      </c:pt>
                      <c:pt idx="1753">
                        <c:v>70.156569643564353</c:v>
                      </c:pt>
                      <c:pt idx="1754">
                        <c:v>70.073356871287118</c:v>
                      </c:pt>
                      <c:pt idx="1755">
                        <c:v>69.993505693069295</c:v>
                      </c:pt>
                      <c:pt idx="1756">
                        <c:v>69.904259009900969</c:v>
                      </c:pt>
                      <c:pt idx="1757">
                        <c:v>69.814749534653458</c:v>
                      </c:pt>
                      <c:pt idx="1758">
                        <c:v>69.723197099009894</c:v>
                      </c:pt>
                      <c:pt idx="1759">
                        <c:v>69.631919326732657</c:v>
                      </c:pt>
                      <c:pt idx="1760">
                        <c:v>69.549398316831699</c:v>
                      </c:pt>
                      <c:pt idx="1761">
                        <c:v>69.487103039603952</c:v>
                      </c:pt>
                      <c:pt idx="1762">
                        <c:v>69.415835940594064</c:v>
                      </c:pt>
                      <c:pt idx="1763">
                        <c:v>69.351547990099007</c:v>
                      </c:pt>
                      <c:pt idx="1764">
                        <c:v>69.289062920792091</c:v>
                      </c:pt>
                      <c:pt idx="1765">
                        <c:v>69.226091653465332</c:v>
                      </c:pt>
                      <c:pt idx="1766">
                        <c:v>69.164548801980203</c:v>
                      </c:pt>
                      <c:pt idx="1767">
                        <c:v>69.105914069306934</c:v>
                      </c:pt>
                      <c:pt idx="1768">
                        <c:v>69.043422990098989</c:v>
                      </c:pt>
                      <c:pt idx="1769">
                        <c:v>68.987540405940607</c:v>
                      </c:pt>
                      <c:pt idx="1770">
                        <c:v>68.938972702970261</c:v>
                      </c:pt>
                      <c:pt idx="1771">
                        <c:v>68.896000079207951</c:v>
                      </c:pt>
                      <c:pt idx="1772">
                        <c:v>68.854530514851476</c:v>
                      </c:pt>
                      <c:pt idx="1773">
                        <c:v>68.818952910891085</c:v>
                      </c:pt>
                      <c:pt idx="1774">
                        <c:v>68.759521841584146</c:v>
                      </c:pt>
                      <c:pt idx="1775">
                        <c:v>68.70124026732671</c:v>
                      </c:pt>
                      <c:pt idx="1776">
                        <c:v>68.647240861386194</c:v>
                      </c:pt>
                      <c:pt idx="1777">
                        <c:v>68.582200673267323</c:v>
                      </c:pt>
                      <c:pt idx="1778">
                        <c:v>68.547819465346521</c:v>
                      </c:pt>
                      <c:pt idx="1779">
                        <c:v>68.512605564356434</c:v>
                      </c:pt>
                      <c:pt idx="1780">
                        <c:v>68.480032930693056</c:v>
                      </c:pt>
                      <c:pt idx="1781">
                        <c:v>68.441808643564372</c:v>
                      </c:pt>
                      <c:pt idx="1782">
                        <c:v>68.419312821782214</c:v>
                      </c:pt>
                      <c:pt idx="1783">
                        <c:v>68.384849762376234</c:v>
                      </c:pt>
                      <c:pt idx="1784">
                        <c:v>68.330284752475251</c:v>
                      </c:pt>
                      <c:pt idx="1785">
                        <c:v>68.27254034653464</c:v>
                      </c:pt>
                      <c:pt idx="1786">
                        <c:v>68.207333831683172</c:v>
                      </c:pt>
                      <c:pt idx="1787">
                        <c:v>68.131385643564357</c:v>
                      </c:pt>
                      <c:pt idx="1788">
                        <c:v>68.063580891089131</c:v>
                      </c:pt>
                      <c:pt idx="1789">
                        <c:v>68.00198681188121</c:v>
                      </c:pt>
                      <c:pt idx="1790">
                        <c:v>67.930961138613881</c:v>
                      </c:pt>
                      <c:pt idx="1791">
                        <c:v>67.861659316831677</c:v>
                      </c:pt>
                      <c:pt idx="1792">
                        <c:v>67.799466485148514</c:v>
                      </c:pt>
                      <c:pt idx="1793">
                        <c:v>67.726766227722777</c:v>
                      </c:pt>
                      <c:pt idx="1794">
                        <c:v>67.647660643564365</c:v>
                      </c:pt>
                      <c:pt idx="1795">
                        <c:v>67.57098911881188</c:v>
                      </c:pt>
                      <c:pt idx="1796">
                        <c:v>67.486683079207893</c:v>
                      </c:pt>
                      <c:pt idx="1797">
                        <c:v>67.408556722772275</c:v>
                      </c:pt>
                      <c:pt idx="1798">
                        <c:v>67.329118089108903</c:v>
                      </c:pt>
                      <c:pt idx="1799">
                        <c:v>67.266063970297068</c:v>
                      </c:pt>
                      <c:pt idx="1800">
                        <c:v>67.185445455445546</c:v>
                      </c:pt>
                      <c:pt idx="1801">
                        <c:v>67.105759039603981</c:v>
                      </c:pt>
                      <c:pt idx="1802">
                        <c:v>67.022016821782174</c:v>
                      </c:pt>
                      <c:pt idx="1803">
                        <c:v>66.926452930693102</c:v>
                      </c:pt>
                      <c:pt idx="1804">
                        <c:v>66.831534267326774</c:v>
                      </c:pt>
                      <c:pt idx="1805">
                        <c:v>66.734305059405941</c:v>
                      </c:pt>
                      <c:pt idx="1806">
                        <c:v>66.640914920792099</c:v>
                      </c:pt>
                      <c:pt idx="1807">
                        <c:v>66.556423950495031</c:v>
                      </c:pt>
                      <c:pt idx="1808">
                        <c:v>66.480566861386137</c:v>
                      </c:pt>
                      <c:pt idx="1809">
                        <c:v>66.416562742574243</c:v>
                      </c:pt>
                      <c:pt idx="1810">
                        <c:v>66.366118148514829</c:v>
                      </c:pt>
                      <c:pt idx="1811">
                        <c:v>66.301351316831699</c:v>
                      </c:pt>
                      <c:pt idx="1812">
                        <c:v>66.21685821782178</c:v>
                      </c:pt>
                      <c:pt idx="1813">
                        <c:v>66.133630188118829</c:v>
                      </c:pt>
                      <c:pt idx="1814">
                        <c:v>66.039541059405963</c:v>
                      </c:pt>
                      <c:pt idx="1815">
                        <c:v>65.951497346534666</c:v>
                      </c:pt>
                      <c:pt idx="1816">
                        <c:v>65.866178069306969</c:v>
                      </c:pt>
                      <c:pt idx="1817">
                        <c:v>65.796033930693042</c:v>
                      </c:pt>
                      <c:pt idx="1818">
                        <c:v>65.73797751485148</c:v>
                      </c:pt>
                      <c:pt idx="1819">
                        <c:v>65.701467346534685</c:v>
                      </c:pt>
                      <c:pt idx="1820">
                        <c:v>65.670111524752471</c:v>
                      </c:pt>
                      <c:pt idx="1821">
                        <c:v>65.631057752475243</c:v>
                      </c:pt>
                      <c:pt idx="1822">
                        <c:v>65.595093891089078</c:v>
                      </c:pt>
                      <c:pt idx="1823">
                        <c:v>65.555370504950517</c:v>
                      </c:pt>
                      <c:pt idx="1824">
                        <c:v>65.519074415841601</c:v>
                      </c:pt>
                      <c:pt idx="1825">
                        <c:v>65.490080999999975</c:v>
                      </c:pt>
                      <c:pt idx="1826">
                        <c:v>65.466146277227708</c:v>
                      </c:pt>
                      <c:pt idx="1827">
                        <c:v>65.449870633663338</c:v>
                      </c:pt>
                      <c:pt idx="1828">
                        <c:v>65.441515138613838</c:v>
                      </c:pt>
                      <c:pt idx="1829">
                        <c:v>65.438472376237613</c:v>
                      </c:pt>
                      <c:pt idx="1830">
                        <c:v>65.436518564356419</c:v>
                      </c:pt>
                      <c:pt idx="1831">
                        <c:v>65.437228534653471</c:v>
                      </c:pt>
                      <c:pt idx="1832">
                        <c:v>65.436966980198036</c:v>
                      </c:pt>
                      <c:pt idx="1833">
                        <c:v>65.439079257425746</c:v>
                      </c:pt>
                      <c:pt idx="1834">
                        <c:v>65.444749594059402</c:v>
                      </c:pt>
                      <c:pt idx="1835">
                        <c:v>65.458179326732704</c:v>
                      </c:pt>
                      <c:pt idx="1836">
                        <c:v>65.471372237623783</c:v>
                      </c:pt>
                      <c:pt idx="1837">
                        <c:v>65.482132841584161</c:v>
                      </c:pt>
                      <c:pt idx="1838">
                        <c:v>65.489816019801992</c:v>
                      </c:pt>
                      <c:pt idx="1839">
                        <c:v>65.498352247524736</c:v>
                      </c:pt>
                      <c:pt idx="1840">
                        <c:v>65.504434029702992</c:v>
                      </c:pt>
                      <c:pt idx="1841">
                        <c:v>65.509730247524743</c:v>
                      </c:pt>
                      <c:pt idx="1842">
                        <c:v>65.510962089108915</c:v>
                      </c:pt>
                      <c:pt idx="1843">
                        <c:v>65.515839990099053</c:v>
                      </c:pt>
                      <c:pt idx="1844">
                        <c:v>65.522784574257443</c:v>
                      </c:pt>
                      <c:pt idx="1845">
                        <c:v>65.53369517821784</c:v>
                      </c:pt>
                      <c:pt idx="1846">
                        <c:v>65.546094871287153</c:v>
                      </c:pt>
                      <c:pt idx="1847">
                        <c:v>65.565700544554446</c:v>
                      </c:pt>
                      <c:pt idx="1848">
                        <c:v>65.581095336633695</c:v>
                      </c:pt>
                      <c:pt idx="1849">
                        <c:v>65.594221356435611</c:v>
                      </c:pt>
                      <c:pt idx="1850">
                        <c:v>65.602654306930688</c:v>
                      </c:pt>
                      <c:pt idx="1851">
                        <c:v>65.607995772277221</c:v>
                      </c:pt>
                      <c:pt idx="1852">
                        <c:v>65.610635455445532</c:v>
                      </c:pt>
                      <c:pt idx="1853">
                        <c:v>65.617756990098968</c:v>
                      </c:pt>
                      <c:pt idx="1854">
                        <c:v>65.629725831683174</c:v>
                      </c:pt>
                      <c:pt idx="1855">
                        <c:v>65.638446782178235</c:v>
                      </c:pt>
                      <c:pt idx="1856">
                        <c:v>65.650938138613853</c:v>
                      </c:pt>
                      <c:pt idx="1857">
                        <c:v>65.66702063366337</c:v>
                      </c:pt>
                      <c:pt idx="1858">
                        <c:v>65.674293168316822</c:v>
                      </c:pt>
                      <c:pt idx="1859">
                        <c:v>65.682343613861406</c:v>
                      </c:pt>
                      <c:pt idx="1860">
                        <c:v>65.686530871287161</c:v>
                      </c:pt>
                      <c:pt idx="1861">
                        <c:v>65.693136831683148</c:v>
                      </c:pt>
                      <c:pt idx="1862">
                        <c:v>65.696651940594037</c:v>
                      </c:pt>
                      <c:pt idx="1863">
                        <c:v>65.704318178217846</c:v>
                      </c:pt>
                      <c:pt idx="1864">
                        <c:v>65.712118653465396</c:v>
                      </c:pt>
                      <c:pt idx="1865">
                        <c:v>65.720910792079223</c:v>
                      </c:pt>
                      <c:pt idx="1866">
                        <c:v>65.728181039603967</c:v>
                      </c:pt>
                      <c:pt idx="1867">
                        <c:v>65.737336603960387</c:v>
                      </c:pt>
                      <c:pt idx="1868">
                        <c:v>65.743517247524764</c:v>
                      </c:pt>
                      <c:pt idx="1869">
                        <c:v>65.748543356435647</c:v>
                      </c:pt>
                      <c:pt idx="1870">
                        <c:v>65.748690435643582</c:v>
                      </c:pt>
                      <c:pt idx="1871">
                        <c:v>65.750903712871335</c:v>
                      </c:pt>
                      <c:pt idx="1872">
                        <c:v>65.752362425742575</c:v>
                      </c:pt>
                      <c:pt idx="1873">
                        <c:v>65.757134841584161</c:v>
                      </c:pt>
                      <c:pt idx="1874">
                        <c:v>65.762769376237628</c:v>
                      </c:pt>
                      <c:pt idx="1875">
                        <c:v>65.775924643564352</c:v>
                      </c:pt>
                      <c:pt idx="1876">
                        <c:v>65.784783346534681</c:v>
                      </c:pt>
                      <c:pt idx="1877">
                        <c:v>65.792540277227715</c:v>
                      </c:pt>
                      <c:pt idx="1878">
                        <c:v>65.797351297029721</c:v>
                      </c:pt>
                      <c:pt idx="1879">
                        <c:v>65.799800514851469</c:v>
                      </c:pt>
                      <c:pt idx="1880">
                        <c:v>65.799110772277217</c:v>
                      </c:pt>
                      <c:pt idx="1881">
                        <c:v>65.799333346534652</c:v>
                      </c:pt>
                      <c:pt idx="1882">
                        <c:v>65.799692831683174</c:v>
                      </c:pt>
                      <c:pt idx="1883">
                        <c:v>65.805247831683161</c:v>
                      </c:pt>
                      <c:pt idx="1884">
                        <c:v>65.813048267326764</c:v>
                      </c:pt>
                      <c:pt idx="1885">
                        <c:v>65.821266079207888</c:v>
                      </c:pt>
                      <c:pt idx="1886">
                        <c:v>65.830153415841593</c:v>
                      </c:pt>
                      <c:pt idx="1887">
                        <c:v>65.83655878217823</c:v>
                      </c:pt>
                      <c:pt idx="1888">
                        <c:v>65.839236049504962</c:v>
                      </c:pt>
                      <c:pt idx="1889">
                        <c:v>65.842339702970307</c:v>
                      </c:pt>
                      <c:pt idx="1890">
                        <c:v>65.845748811881236</c:v>
                      </c:pt>
                      <c:pt idx="1891">
                        <c:v>65.854471198019809</c:v>
                      </c:pt>
                      <c:pt idx="1892">
                        <c:v>65.868478514851475</c:v>
                      </c:pt>
                      <c:pt idx="1893">
                        <c:v>65.895526702970301</c:v>
                      </c:pt>
                      <c:pt idx="1894">
                        <c:v>65.920578257425731</c:v>
                      </c:pt>
                      <c:pt idx="1895">
                        <c:v>65.956780663366331</c:v>
                      </c:pt>
                      <c:pt idx="1896">
                        <c:v>66.001649059405921</c:v>
                      </c:pt>
                      <c:pt idx="1897">
                        <c:v>66.048966099009874</c:v>
                      </c:pt>
                      <c:pt idx="1898">
                        <c:v>66.092654683168305</c:v>
                      </c:pt>
                      <c:pt idx="1899">
                        <c:v>66.138543950495034</c:v>
                      </c:pt>
                      <c:pt idx="1900">
                        <c:v>66.174881930693076</c:v>
                      </c:pt>
                      <c:pt idx="1901">
                        <c:v>66.219589881188114</c:v>
                      </c:pt>
                      <c:pt idx="1902">
                        <c:v>66.289634752475237</c:v>
                      </c:pt>
                      <c:pt idx="1903">
                        <c:v>66.367937980198022</c:v>
                      </c:pt>
                      <c:pt idx="1904">
                        <c:v>66.463094554455438</c:v>
                      </c:pt>
                      <c:pt idx="1905">
                        <c:v>66.592178564356402</c:v>
                      </c:pt>
                      <c:pt idx="1906">
                        <c:v>66.735172425742533</c:v>
                      </c:pt>
                      <c:pt idx="1907">
                        <c:v>66.881538623762381</c:v>
                      </c:pt>
                      <c:pt idx="1908">
                        <c:v>67.025362495049492</c:v>
                      </c:pt>
                      <c:pt idx="1909">
                        <c:v>67.165966653465347</c:v>
                      </c:pt>
                      <c:pt idx="1910">
                        <c:v>67.308610821782182</c:v>
                      </c:pt>
                      <c:pt idx="1911">
                        <c:v>67.450992514851478</c:v>
                      </c:pt>
                      <c:pt idx="1912">
                        <c:v>67.5955111287129</c:v>
                      </c:pt>
                      <c:pt idx="1913">
                        <c:v>67.750864980197974</c:v>
                      </c:pt>
                      <c:pt idx="1914">
                        <c:v>67.918249534653469</c:v>
                      </c:pt>
                      <c:pt idx="1915">
                        <c:v>68.097428940594071</c:v>
                      </c:pt>
                      <c:pt idx="1916">
                        <c:v>68.287935019802021</c:v>
                      </c:pt>
                      <c:pt idx="1917">
                        <c:v>68.468433495049496</c:v>
                      </c:pt>
                      <c:pt idx="1918">
                        <c:v>68.647410158415852</c:v>
                      </c:pt>
                      <c:pt idx="1919">
                        <c:v>68.832331445544554</c:v>
                      </c:pt>
                      <c:pt idx="1920">
                        <c:v>69.017270762376228</c:v>
                      </c:pt>
                      <c:pt idx="1921">
                        <c:v>69.199883732673243</c:v>
                      </c:pt>
                      <c:pt idx="1922">
                        <c:v>69.400797425742581</c:v>
                      </c:pt>
                      <c:pt idx="1923">
                        <c:v>69.616027237623726</c:v>
                      </c:pt>
                      <c:pt idx="1924">
                        <c:v>69.843920089108934</c:v>
                      </c:pt>
                      <c:pt idx="1925">
                        <c:v>70.07348769306931</c:v>
                      </c:pt>
                      <c:pt idx="1926">
                        <c:v>70.299352059405948</c:v>
                      </c:pt>
                      <c:pt idx="1927">
                        <c:v>70.517011207920788</c:v>
                      </c:pt>
                      <c:pt idx="1928">
                        <c:v>70.723896207920802</c:v>
                      </c:pt>
                      <c:pt idx="1929">
                        <c:v>70.939321544554446</c:v>
                      </c:pt>
                      <c:pt idx="1930">
                        <c:v>71.15707847524753</c:v>
                      </c:pt>
                      <c:pt idx="1931">
                        <c:v>71.386247792079217</c:v>
                      </c:pt>
                      <c:pt idx="1932">
                        <c:v>71.627948792079238</c:v>
                      </c:pt>
                      <c:pt idx="1933">
                        <c:v>71.900478029702981</c:v>
                      </c:pt>
                      <c:pt idx="1934">
                        <c:v>72.176211138613851</c:v>
                      </c:pt>
                      <c:pt idx="1935">
                        <c:v>72.454852811881196</c:v>
                      </c:pt>
                      <c:pt idx="1936">
                        <c:v>72.730624534653458</c:v>
                      </c:pt>
                      <c:pt idx="1937">
                        <c:v>72.99814733663365</c:v>
                      </c:pt>
                      <c:pt idx="1938">
                        <c:v>73.257800475247535</c:v>
                      </c:pt>
                      <c:pt idx="1939">
                        <c:v>73.522937118811882</c:v>
                      </c:pt>
                      <c:pt idx="1940">
                        <c:v>73.772294059405922</c:v>
                      </c:pt>
                      <c:pt idx="1941">
                        <c:v>74.047464900990107</c:v>
                      </c:pt>
                      <c:pt idx="1942">
                        <c:v>74.345303267326742</c:v>
                      </c:pt>
                      <c:pt idx="1943">
                        <c:v>74.651438138613827</c:v>
                      </c:pt>
                      <c:pt idx="1944">
                        <c:v>74.962242326732692</c:v>
                      </c:pt>
                      <c:pt idx="1945">
                        <c:v>75.270856336633642</c:v>
                      </c:pt>
                      <c:pt idx="1946">
                        <c:v>75.56533997029706</c:v>
                      </c:pt>
                      <c:pt idx="1947">
                        <c:v>75.856124732673294</c:v>
                      </c:pt>
                      <c:pt idx="1948">
                        <c:v>76.139022742574241</c:v>
                      </c:pt>
                      <c:pt idx="1949">
                        <c:v>76.426818772277215</c:v>
                      </c:pt>
                      <c:pt idx="1950">
                        <c:v>76.714073405940582</c:v>
                      </c:pt>
                      <c:pt idx="1951">
                        <c:v>77.017260891089109</c:v>
                      </c:pt>
                      <c:pt idx="1952">
                        <c:v>77.351393940594079</c:v>
                      </c:pt>
                      <c:pt idx="1953">
                        <c:v>77.698604455445562</c:v>
                      </c:pt>
                      <c:pt idx="1954">
                        <c:v>78.068501732673255</c:v>
                      </c:pt>
                      <c:pt idx="1955">
                        <c:v>78.44850621782183</c:v>
                      </c:pt>
                      <c:pt idx="1956">
                        <c:v>78.813601029702951</c:v>
                      </c:pt>
                      <c:pt idx="1957">
                        <c:v>79.176184425742548</c:v>
                      </c:pt>
                      <c:pt idx="1958">
                        <c:v>79.549846455445547</c:v>
                      </c:pt>
                      <c:pt idx="1959">
                        <c:v>79.943892445544563</c:v>
                      </c:pt>
                      <c:pt idx="1960">
                        <c:v>80.359520029703006</c:v>
                      </c:pt>
                      <c:pt idx="1961">
                        <c:v>80.792397079207916</c:v>
                      </c:pt>
                      <c:pt idx="1962">
                        <c:v>81.25472839603961</c:v>
                      </c:pt>
                      <c:pt idx="1963">
                        <c:v>81.713287485148498</c:v>
                      </c:pt>
                      <c:pt idx="1964">
                        <c:v>82.173439198019793</c:v>
                      </c:pt>
                      <c:pt idx="1965">
                        <c:v>82.630797485148506</c:v>
                      </c:pt>
                      <c:pt idx="1966">
                        <c:v>83.084822158415832</c:v>
                      </c:pt>
                      <c:pt idx="1967">
                        <c:v>83.557296118811877</c:v>
                      </c:pt>
                      <c:pt idx="1968">
                        <c:v>84.044455267326754</c:v>
                      </c:pt>
                      <c:pt idx="1969">
                        <c:v>84.556240762376277</c:v>
                      </c:pt>
                      <c:pt idx="1970">
                        <c:v>85.081202415841602</c:v>
                      </c:pt>
                      <c:pt idx="1971">
                        <c:v>85.620907178217792</c:v>
                      </c:pt>
                      <c:pt idx="1972">
                        <c:v>86.175898316831663</c:v>
                      </c:pt>
                      <c:pt idx="1973">
                        <c:v>86.745806336633635</c:v>
                      </c:pt>
                      <c:pt idx="1974">
                        <c:v>87.311423742574249</c:v>
                      </c:pt>
                      <c:pt idx="1975">
                        <c:v>87.873935257425757</c:v>
                      </c:pt>
                      <c:pt idx="1976">
                        <c:v>88.427742108910877</c:v>
                      </c:pt>
                      <c:pt idx="1977">
                        <c:v>88.97078666336634</c:v>
                      </c:pt>
                      <c:pt idx="1978">
                        <c:v>89.498210128712856</c:v>
                      </c:pt>
                      <c:pt idx="1979">
                        <c:v>90.031322326732678</c:v>
                      </c:pt>
                      <c:pt idx="1980">
                        <c:v>90.567783534653486</c:v>
                      </c:pt>
                      <c:pt idx="1981">
                        <c:v>91.103952000000021</c:v>
                      </c:pt>
                      <c:pt idx="1982">
                        <c:v>91.640530663366363</c:v>
                      </c:pt>
                      <c:pt idx="1983">
                        <c:v>92.158713673267258</c:v>
                      </c:pt>
                      <c:pt idx="1984">
                        <c:v>92.679694534653464</c:v>
                      </c:pt>
                      <c:pt idx="1985">
                        <c:v>93.199654821782175</c:v>
                      </c:pt>
                      <c:pt idx="1986">
                        <c:v>93.703705019801959</c:v>
                      </c:pt>
                      <c:pt idx="1987">
                        <c:v>94.195314089108933</c:v>
                      </c:pt>
                      <c:pt idx="1988">
                        <c:v>94.661210247524778</c:v>
                      </c:pt>
                      <c:pt idx="1989">
                        <c:v>95.110104613861367</c:v>
                      </c:pt>
                      <c:pt idx="1990">
                        <c:v>95.548162019802021</c:v>
                      </c:pt>
                      <c:pt idx="1991">
                        <c:v>95.96903414851478</c:v>
                      </c:pt>
                      <c:pt idx="1992">
                        <c:v>96.374255366336655</c:v>
                      </c:pt>
                      <c:pt idx="1993">
                        <c:v>96.759961950495054</c:v>
                      </c:pt>
                      <c:pt idx="1994">
                        <c:v>97.123126059405934</c:v>
                      </c:pt>
                      <c:pt idx="1995">
                        <c:v>97.471734277227711</c:v>
                      </c:pt>
                      <c:pt idx="1996">
                        <c:v>97.829848346534604</c:v>
                      </c:pt>
                      <c:pt idx="1997">
                        <c:v>98.179511356435654</c:v>
                      </c:pt>
                      <c:pt idx="1998">
                        <c:v>98.520631772277227</c:v>
                      </c:pt>
                      <c:pt idx="1999">
                        <c:v>98.865919772277223</c:v>
                      </c:pt>
                      <c:pt idx="2000">
                        <c:v>99.207488099009879</c:v>
                      </c:pt>
                      <c:pt idx="2001">
                        <c:v>99.534739742574232</c:v>
                      </c:pt>
                      <c:pt idx="2002">
                        <c:v>99.829408425742557</c:v>
                      </c:pt>
                      <c:pt idx="2003">
                        <c:v>100.09804981188118</c:v>
                      </c:pt>
                      <c:pt idx="2004">
                        <c:v>100.32442999999999</c:v>
                      </c:pt>
                      <c:pt idx="2005">
                        <c:v>100.51537148514852</c:v>
                      </c:pt>
                      <c:pt idx="2006">
                        <c:v>100.66362673267328</c:v>
                      </c:pt>
                      <c:pt idx="2007">
                        <c:v>100.77688594059408</c:v>
                      </c:pt>
                      <c:pt idx="2008">
                        <c:v>100.83479485148517</c:v>
                      </c:pt>
                      <c:pt idx="2009">
                        <c:v>100.85225049504952</c:v>
                      </c:pt>
                      <c:pt idx="2010">
                        <c:v>100.85196237623765</c:v>
                      </c:pt>
                      <c:pt idx="2011">
                        <c:v>100.85168603960395</c:v>
                      </c:pt>
                      <c:pt idx="2012">
                        <c:v>100.85557990099011</c:v>
                      </c:pt>
                      <c:pt idx="2013">
                        <c:v>100.86377584158414</c:v>
                      </c:pt>
                      <c:pt idx="2014">
                        <c:v>100.8711092079208</c:v>
                      </c:pt>
                      <c:pt idx="2015">
                        <c:v>100.87250099009907</c:v>
                      </c:pt>
                      <c:pt idx="2016">
                        <c:v>100.87485158415842</c:v>
                      </c:pt>
                      <c:pt idx="2017">
                        <c:v>100.87462534653469</c:v>
                      </c:pt>
                      <c:pt idx="2018">
                        <c:v>100.87089069306926</c:v>
                      </c:pt>
                      <c:pt idx="2019">
                        <c:v>100.86440099009901</c:v>
                      </c:pt>
                      <c:pt idx="2020">
                        <c:v>100.85938772277228</c:v>
                      </c:pt>
                      <c:pt idx="2021">
                        <c:v>100.85388376237624</c:v>
                      </c:pt>
                      <c:pt idx="2022">
                        <c:v>100.84902336633664</c:v>
                      </c:pt>
                      <c:pt idx="2023">
                        <c:v>100.84164574257429</c:v>
                      </c:pt>
                      <c:pt idx="2024">
                        <c:v>100.837329009901</c:v>
                      </c:pt>
                      <c:pt idx="2025">
                        <c:v>100.83692217821785</c:v>
                      </c:pt>
                      <c:pt idx="2026">
                        <c:v>100.83460564356433</c:v>
                      </c:pt>
                      <c:pt idx="2027">
                        <c:v>100.83854534653469</c:v>
                      </c:pt>
                      <c:pt idx="2028">
                        <c:v>100.84086287128713</c:v>
                      </c:pt>
                      <c:pt idx="2029">
                        <c:v>100.84151831683172</c:v>
                      </c:pt>
                      <c:pt idx="2030">
                        <c:v>100.84826653465348</c:v>
                      </c:pt>
                      <c:pt idx="2031">
                        <c:v>100.85246504950493</c:v>
                      </c:pt>
                      <c:pt idx="2032">
                        <c:v>100.85230861386137</c:v>
                      </c:pt>
                      <c:pt idx="2033">
                        <c:v>100.84938603960393</c:v>
                      </c:pt>
                      <c:pt idx="2034">
                        <c:v>100.84781386138616</c:v>
                      </c:pt>
                      <c:pt idx="2035">
                        <c:v>100.84946762376235</c:v>
                      </c:pt>
                      <c:pt idx="2036">
                        <c:v>100.8485606930693</c:v>
                      </c:pt>
                      <c:pt idx="2037">
                        <c:v>100.85012801980191</c:v>
                      </c:pt>
                      <c:pt idx="2038">
                        <c:v>100.8574237623762</c:v>
                      </c:pt>
                      <c:pt idx="2039">
                        <c:v>100.86629920792076</c:v>
                      </c:pt>
                      <c:pt idx="2040">
                        <c:v>100.86783702970303</c:v>
                      </c:pt>
                      <c:pt idx="2041">
                        <c:v>100.87145148514851</c:v>
                      </c:pt>
                      <c:pt idx="2042">
                        <c:v>100.87234841584161</c:v>
                      </c:pt>
                      <c:pt idx="2043">
                        <c:v>100.87752019801979</c:v>
                      </c:pt>
                      <c:pt idx="2044">
                        <c:v>100.8835014851485</c:v>
                      </c:pt>
                      <c:pt idx="2045">
                        <c:v>100.88515831683165</c:v>
                      </c:pt>
                      <c:pt idx="2046">
                        <c:v>100.8868514851485</c:v>
                      </c:pt>
                      <c:pt idx="2047">
                        <c:v>100.88961326732675</c:v>
                      </c:pt>
                      <c:pt idx="2048">
                        <c:v>100.89025336633664</c:v>
                      </c:pt>
                      <c:pt idx="2049">
                        <c:v>100.89087356435651</c:v>
                      </c:pt>
                      <c:pt idx="2050">
                        <c:v>100.89080752475247</c:v>
                      </c:pt>
                      <c:pt idx="2051">
                        <c:v>100.89208594059404</c:v>
                      </c:pt>
                      <c:pt idx="2052">
                        <c:v>100.89439742574258</c:v>
                      </c:pt>
                      <c:pt idx="2053">
                        <c:v>100.89704198019803</c:v>
                      </c:pt>
                      <c:pt idx="2054">
                        <c:v>100.89531415841586</c:v>
                      </c:pt>
                      <c:pt idx="2055">
                        <c:v>100.89944693069306</c:v>
                      </c:pt>
                      <c:pt idx="2056">
                        <c:v>100.90329009900992</c:v>
                      </c:pt>
                      <c:pt idx="2057">
                        <c:v>100.90419396039607</c:v>
                      </c:pt>
                      <c:pt idx="2058">
                        <c:v>100.90167920792079</c:v>
                      </c:pt>
                      <c:pt idx="2059">
                        <c:v>100.90434534653473</c:v>
                      </c:pt>
                      <c:pt idx="2060">
                        <c:v>100.907856039604</c:v>
                      </c:pt>
                      <c:pt idx="2061">
                        <c:v>100.91367168316829</c:v>
                      </c:pt>
                      <c:pt idx="2062">
                        <c:v>100.92589336633668</c:v>
                      </c:pt>
                      <c:pt idx="2063">
                        <c:v>100.93024198019805</c:v>
                      </c:pt>
                      <c:pt idx="2064">
                        <c:v>100.92525782178214</c:v>
                      </c:pt>
                      <c:pt idx="2065">
                        <c:v>100.92472059405941</c:v>
                      </c:pt>
                      <c:pt idx="2066">
                        <c:v>100.92805831683168</c:v>
                      </c:pt>
                      <c:pt idx="2067">
                        <c:v>100.9343776237624</c:v>
                      </c:pt>
                      <c:pt idx="2068">
                        <c:v>100.9398901980198</c:v>
                      </c:pt>
                      <c:pt idx="2069">
                        <c:v>100.94595059405943</c:v>
                      </c:pt>
                      <c:pt idx="2070">
                        <c:v>100.95298158415839</c:v>
                      </c:pt>
                      <c:pt idx="2071">
                        <c:v>100.95690118811883</c:v>
                      </c:pt>
                      <c:pt idx="2072">
                        <c:v>100.95757455445542</c:v>
                      </c:pt>
                      <c:pt idx="2073">
                        <c:v>100.96055673267325</c:v>
                      </c:pt>
                      <c:pt idx="2074">
                        <c:v>100.96196594059403</c:v>
                      </c:pt>
                      <c:pt idx="2075">
                        <c:v>100.96186366336626</c:v>
                      </c:pt>
                      <c:pt idx="2076">
                        <c:v>100.9642430693069</c:v>
                      </c:pt>
                      <c:pt idx="2077">
                        <c:v>100.96702019801982</c:v>
                      </c:pt>
                      <c:pt idx="2078">
                        <c:v>100.97001207920789</c:v>
                      </c:pt>
                      <c:pt idx="2079">
                        <c:v>100.97272881188117</c:v>
                      </c:pt>
                      <c:pt idx="2080">
                        <c:v>100.97441415841584</c:v>
                      </c:pt>
                      <c:pt idx="2081">
                        <c:v>100.97963415841586</c:v>
                      </c:pt>
                      <c:pt idx="2082">
                        <c:v>100.98327386138612</c:v>
                      </c:pt>
                      <c:pt idx="2083">
                        <c:v>100.98535059405941</c:v>
                      </c:pt>
                      <c:pt idx="2084">
                        <c:v>100.98735544554454</c:v>
                      </c:pt>
                      <c:pt idx="2085">
                        <c:v>100.99097099009903</c:v>
                      </c:pt>
                      <c:pt idx="2086">
                        <c:v>100.99325990099015</c:v>
                      </c:pt>
                      <c:pt idx="2087">
                        <c:v>100.99860891089108</c:v>
                      </c:pt>
                      <c:pt idx="2088">
                        <c:v>101.00136168316826</c:v>
                      </c:pt>
                      <c:pt idx="2089">
                        <c:v>101.00262306930695</c:v>
                      </c:pt>
                      <c:pt idx="2090">
                        <c:v>101.0020599009901</c:v>
                      </c:pt>
                      <c:pt idx="2091">
                        <c:v>101.00167178217822</c:v>
                      </c:pt>
                      <c:pt idx="2092">
                        <c:v>101.00329970297031</c:v>
                      </c:pt>
                      <c:pt idx="2093">
                        <c:v>101.00454554455442</c:v>
                      </c:pt>
                      <c:pt idx="2094">
                        <c:v>101.0056821782178</c:v>
                      </c:pt>
                      <c:pt idx="2095">
                        <c:v>101.00753039603958</c:v>
                      </c:pt>
                      <c:pt idx="2096">
                        <c:v>101.00784277227723</c:v>
                      </c:pt>
                      <c:pt idx="2097">
                        <c:v>101.0093871287128</c:v>
                      </c:pt>
                      <c:pt idx="2098">
                        <c:v>101.00825297029701</c:v>
                      </c:pt>
                      <c:pt idx="2099">
                        <c:v>101.00795603960393</c:v>
                      </c:pt>
                      <c:pt idx="2100">
                        <c:v>101.00628623762377</c:v>
                      </c:pt>
                      <c:pt idx="2101">
                        <c:v>101.00569108910894</c:v>
                      </c:pt>
                      <c:pt idx="2102">
                        <c:v>101.00521514851485</c:v>
                      </c:pt>
                      <c:pt idx="2103">
                        <c:v>101.00264356435642</c:v>
                      </c:pt>
                      <c:pt idx="2104">
                        <c:v>100.99789485148513</c:v>
                      </c:pt>
                      <c:pt idx="2105">
                        <c:v>100.99416069306932</c:v>
                      </c:pt>
                      <c:pt idx="2106">
                        <c:v>100.99303415841584</c:v>
                      </c:pt>
                      <c:pt idx="2107">
                        <c:v>100.98588544554454</c:v>
                      </c:pt>
                      <c:pt idx="2108">
                        <c:v>100.98246821782179</c:v>
                      </c:pt>
                      <c:pt idx="2109">
                        <c:v>100.98425574257433</c:v>
                      </c:pt>
                      <c:pt idx="2110">
                        <c:v>100.9897822772277</c:v>
                      </c:pt>
                      <c:pt idx="2111">
                        <c:v>100.99224386138611</c:v>
                      </c:pt>
                      <c:pt idx="2112">
                        <c:v>100.99435742574255</c:v>
                      </c:pt>
                      <c:pt idx="2113">
                        <c:v>100.99398653465346</c:v>
                      </c:pt>
                      <c:pt idx="2114">
                        <c:v>100.98687702970294</c:v>
                      </c:pt>
                      <c:pt idx="2115">
                        <c:v>100.98420336633662</c:v>
                      </c:pt>
                      <c:pt idx="2116">
                        <c:v>100.98710089108909</c:v>
                      </c:pt>
                      <c:pt idx="2117">
                        <c:v>100.98686881188121</c:v>
                      </c:pt>
                      <c:pt idx="2118">
                        <c:v>100.98404059405937</c:v>
                      </c:pt>
                      <c:pt idx="2119">
                        <c:v>100.98652752475252</c:v>
                      </c:pt>
                      <c:pt idx="2120">
                        <c:v>100.99124841584165</c:v>
                      </c:pt>
                      <c:pt idx="2121">
                        <c:v>100.99880425742575</c:v>
                      </c:pt>
                      <c:pt idx="2122">
                        <c:v>101.00365495049508</c:v>
                      </c:pt>
                      <c:pt idx="2123">
                        <c:v>101.00493613861389</c:v>
                      </c:pt>
                      <c:pt idx="2124">
                        <c:v>101.0066830693069</c:v>
                      </c:pt>
                      <c:pt idx="2125">
                        <c:v>101.00808108910887</c:v>
                      </c:pt>
                      <c:pt idx="2126">
                        <c:v>101.00800237623768</c:v>
                      </c:pt>
                      <c:pt idx="2127">
                        <c:v>101.01018960396044</c:v>
                      </c:pt>
                      <c:pt idx="2128">
                        <c:v>101.01181247524747</c:v>
                      </c:pt>
                      <c:pt idx="2129">
                        <c:v>101.01407198019807</c:v>
                      </c:pt>
                      <c:pt idx="2130">
                        <c:v>101.01464029702966</c:v>
                      </c:pt>
                      <c:pt idx="2131">
                        <c:v>101.01550237623759</c:v>
                      </c:pt>
                      <c:pt idx="2132">
                        <c:v>101.01473059405934</c:v>
                      </c:pt>
                      <c:pt idx="2133">
                        <c:v>101.01431940594058</c:v>
                      </c:pt>
                      <c:pt idx="2134">
                        <c:v>101.0142418811881</c:v>
                      </c:pt>
                      <c:pt idx="2135">
                        <c:v>101.01621019801986</c:v>
                      </c:pt>
                      <c:pt idx="2136">
                        <c:v>101.01847504950494</c:v>
                      </c:pt>
                      <c:pt idx="2137">
                        <c:v>101.0218589108911</c:v>
                      </c:pt>
                      <c:pt idx="2138">
                        <c:v>101.02421089108913</c:v>
                      </c:pt>
                      <c:pt idx="2139">
                        <c:v>101.02555217821786</c:v>
                      </c:pt>
                      <c:pt idx="2140">
                        <c:v>101.02211930693069</c:v>
                      </c:pt>
                      <c:pt idx="2141">
                        <c:v>101.02286881188122</c:v>
                      </c:pt>
                      <c:pt idx="2142">
                        <c:v>101.01950910891088</c:v>
                      </c:pt>
                      <c:pt idx="2143">
                        <c:v>101.01874514851491</c:v>
                      </c:pt>
                      <c:pt idx="2144">
                        <c:v>101.01946405940598</c:v>
                      </c:pt>
                      <c:pt idx="2145">
                        <c:v>101.02145772277233</c:v>
                      </c:pt>
                      <c:pt idx="2146">
                        <c:v>101.01879712871288</c:v>
                      </c:pt>
                      <c:pt idx="2147">
                        <c:v>101.0178795049505</c:v>
                      </c:pt>
                      <c:pt idx="2148">
                        <c:v>101.0161410891089</c:v>
                      </c:pt>
                      <c:pt idx="2149">
                        <c:v>101.01587643564359</c:v>
                      </c:pt>
                      <c:pt idx="2150">
                        <c:v>101.01653524752477</c:v>
                      </c:pt>
                      <c:pt idx="2151">
                        <c:v>101.01771594059407</c:v>
                      </c:pt>
                      <c:pt idx="2152">
                        <c:v>101.01959900990099</c:v>
                      </c:pt>
                      <c:pt idx="2153">
                        <c:v>101.0206196039604</c:v>
                      </c:pt>
                      <c:pt idx="2154">
                        <c:v>101.01857594059409</c:v>
                      </c:pt>
                      <c:pt idx="2155">
                        <c:v>101.01611396039598</c:v>
                      </c:pt>
                      <c:pt idx="2156">
                        <c:v>101.01361861386137</c:v>
                      </c:pt>
                      <c:pt idx="2157">
                        <c:v>101.01283376237625</c:v>
                      </c:pt>
                      <c:pt idx="2158">
                        <c:v>101.01089693069305</c:v>
                      </c:pt>
                      <c:pt idx="2159">
                        <c:v>101.01069118811877</c:v>
                      </c:pt>
                      <c:pt idx="2160">
                        <c:v>101.01201247524752</c:v>
                      </c:pt>
                      <c:pt idx="2161">
                        <c:v>101.0116705940594</c:v>
                      </c:pt>
                      <c:pt idx="2162">
                        <c:v>101.00947950495048</c:v>
                      </c:pt>
                      <c:pt idx="2163">
                        <c:v>101.00952792079207</c:v>
                      </c:pt>
                      <c:pt idx="2164">
                        <c:v>101.00844287128716</c:v>
                      </c:pt>
                      <c:pt idx="2165">
                        <c:v>101.00770356435642</c:v>
                      </c:pt>
                      <c:pt idx="2166">
                        <c:v>101.00585386138614</c:v>
                      </c:pt>
                      <c:pt idx="2167">
                        <c:v>101.00566603960397</c:v>
                      </c:pt>
                      <c:pt idx="2168">
                        <c:v>101.00512960396043</c:v>
                      </c:pt>
                      <c:pt idx="2169">
                        <c:v>101.00588524752472</c:v>
                      </c:pt>
                      <c:pt idx="2170">
                        <c:v>101.00520702970297</c:v>
                      </c:pt>
                      <c:pt idx="2171">
                        <c:v>101.00682227722771</c:v>
                      </c:pt>
                      <c:pt idx="2172">
                        <c:v>101.00630069306932</c:v>
                      </c:pt>
                      <c:pt idx="2173">
                        <c:v>101.00477207920792</c:v>
                      </c:pt>
                      <c:pt idx="2174">
                        <c:v>101.00351237623767</c:v>
                      </c:pt>
                      <c:pt idx="2175">
                        <c:v>101.00367455445546</c:v>
                      </c:pt>
                      <c:pt idx="2176">
                        <c:v>101.00362089108914</c:v>
                      </c:pt>
                      <c:pt idx="2177">
                        <c:v>101.00377623762382</c:v>
                      </c:pt>
                      <c:pt idx="2178">
                        <c:v>101.00330811881194</c:v>
                      </c:pt>
                      <c:pt idx="2179">
                        <c:v>101.00507881188121</c:v>
                      </c:pt>
                      <c:pt idx="2180">
                        <c:v>101.00518306930694</c:v>
                      </c:pt>
                      <c:pt idx="2181">
                        <c:v>101.00460247524749</c:v>
                      </c:pt>
                      <c:pt idx="2182">
                        <c:v>101.00408089108912</c:v>
                      </c:pt>
                      <c:pt idx="2183">
                        <c:v>101.00395148514853</c:v>
                      </c:pt>
                      <c:pt idx="2184">
                        <c:v>101.00284871287133</c:v>
                      </c:pt>
                      <c:pt idx="2185">
                        <c:v>101.00372148514855</c:v>
                      </c:pt>
                      <c:pt idx="2186">
                        <c:v>101.00574980198023</c:v>
                      </c:pt>
                      <c:pt idx="2187">
                        <c:v>101.00843930693074</c:v>
                      </c:pt>
                      <c:pt idx="2188">
                        <c:v>101.00889128712866</c:v>
                      </c:pt>
                      <c:pt idx="2189">
                        <c:v>101.00979920792076</c:v>
                      </c:pt>
                      <c:pt idx="2190">
                        <c:v>101.00920277227723</c:v>
                      </c:pt>
                      <c:pt idx="2191">
                        <c:v>101.00969792079206</c:v>
                      </c:pt>
                      <c:pt idx="2192">
                        <c:v>101.00923594059404</c:v>
                      </c:pt>
                      <c:pt idx="2193">
                        <c:v>101.01007732673267</c:v>
                      </c:pt>
                      <c:pt idx="2194">
                        <c:v>101.0109230693069</c:v>
                      </c:pt>
                      <c:pt idx="2195">
                        <c:v>101.01300970297025</c:v>
                      </c:pt>
                      <c:pt idx="2196">
                        <c:v>101.0138324752475</c:v>
                      </c:pt>
                      <c:pt idx="2197">
                        <c:v>101.01531405940591</c:v>
                      </c:pt>
                      <c:pt idx="2198">
                        <c:v>101.0166227722773</c:v>
                      </c:pt>
                      <c:pt idx="2199">
                        <c:v>101.01849287128712</c:v>
                      </c:pt>
                      <c:pt idx="2200">
                        <c:v>101.01877574257431</c:v>
                      </c:pt>
                      <c:pt idx="2201">
                        <c:v>101.01915752475247</c:v>
                      </c:pt>
                      <c:pt idx="2202">
                        <c:v>101.02049574257425</c:v>
                      </c:pt>
                      <c:pt idx="2203">
                        <c:v>101.02043198019804</c:v>
                      </c:pt>
                      <c:pt idx="2204">
                        <c:v>101.0171558415841</c:v>
                      </c:pt>
                      <c:pt idx="2205">
                        <c:v>101.01722455445545</c:v>
                      </c:pt>
                      <c:pt idx="2206">
                        <c:v>101.01634148514852</c:v>
                      </c:pt>
                      <c:pt idx="2207">
                        <c:v>101.0156586138614</c:v>
                      </c:pt>
                      <c:pt idx="2208">
                        <c:v>101.01642900990102</c:v>
                      </c:pt>
                      <c:pt idx="2209">
                        <c:v>101.01801623762381</c:v>
                      </c:pt>
                      <c:pt idx="2210">
                        <c:v>101.01898287128718</c:v>
                      </c:pt>
                      <c:pt idx="2211">
                        <c:v>101.01845861386137</c:v>
                      </c:pt>
                      <c:pt idx="2212">
                        <c:v>101.01521138613863</c:v>
                      </c:pt>
                      <c:pt idx="2213">
                        <c:v>101.01335445544559</c:v>
                      </c:pt>
                      <c:pt idx="2214">
                        <c:v>101.01027059405938</c:v>
                      </c:pt>
                      <c:pt idx="2215">
                        <c:v>101.0082022772277</c:v>
                      </c:pt>
                      <c:pt idx="2216">
                        <c:v>101.00500504950494</c:v>
                      </c:pt>
                      <c:pt idx="2217">
                        <c:v>101.0029399009901</c:v>
                      </c:pt>
                      <c:pt idx="2218">
                        <c:v>101.00069534653456</c:v>
                      </c:pt>
                      <c:pt idx="2219">
                        <c:v>100.997389009901</c:v>
                      </c:pt>
                      <c:pt idx="2220">
                        <c:v>100.98855950495049</c:v>
                      </c:pt>
                      <c:pt idx="2221">
                        <c:v>100.97823643564354</c:v>
                      </c:pt>
                      <c:pt idx="2222">
                        <c:v>100.97006465346533</c:v>
                      </c:pt>
                      <c:pt idx="2223">
                        <c:v>100.9640240594059</c:v>
                      </c:pt>
                      <c:pt idx="2224">
                        <c:v>100.95766247524757</c:v>
                      </c:pt>
                      <c:pt idx="2225">
                        <c:v>100.95512297029704</c:v>
                      </c:pt>
                      <c:pt idx="2226">
                        <c:v>100.94980128712866</c:v>
                      </c:pt>
                      <c:pt idx="2227">
                        <c:v>100.94562613861387</c:v>
                      </c:pt>
                      <c:pt idx="2228">
                        <c:v>100.93845693069306</c:v>
                      </c:pt>
                      <c:pt idx="2229">
                        <c:v>100.92218396039598</c:v>
                      </c:pt>
                      <c:pt idx="2230">
                        <c:v>100.903094950495</c:v>
                      </c:pt>
                      <c:pt idx="2231">
                        <c:v>100.88977138613861</c:v>
                      </c:pt>
                      <c:pt idx="2232">
                        <c:v>100.87514841584158</c:v>
                      </c:pt>
                      <c:pt idx="2233">
                        <c:v>100.86086643564352</c:v>
                      </c:pt>
                      <c:pt idx="2234">
                        <c:v>100.84232148514853</c:v>
                      </c:pt>
                      <c:pt idx="2235">
                        <c:v>100.83338782178215</c:v>
                      </c:pt>
                      <c:pt idx="2236">
                        <c:v>100.82184742574262</c:v>
                      </c:pt>
                      <c:pt idx="2237">
                        <c:v>100.80869999999999</c:v>
                      </c:pt>
                      <c:pt idx="2238">
                        <c:v>100.78399158415843</c:v>
                      </c:pt>
                      <c:pt idx="2239">
                        <c:v>100.71711099009903</c:v>
                      </c:pt>
                      <c:pt idx="2240">
                        <c:v>100.60893207920796</c:v>
                      </c:pt>
                      <c:pt idx="2241">
                        <c:v>100.47230277227726</c:v>
                      </c:pt>
                      <c:pt idx="2242">
                        <c:v>100.2960882178218</c:v>
                      </c:pt>
                      <c:pt idx="2243">
                        <c:v>100.09843990099009</c:v>
                      </c:pt>
                      <c:pt idx="2244">
                        <c:v>99.880027841584138</c:v>
                      </c:pt>
                      <c:pt idx="2245">
                        <c:v>99.642258356435704</c:v>
                      </c:pt>
                      <c:pt idx="2246">
                        <c:v>99.37164383168313</c:v>
                      </c:pt>
                      <c:pt idx="2247">
                        <c:v>99.065042683168343</c:v>
                      </c:pt>
                      <c:pt idx="2248">
                        <c:v>98.736569079207911</c:v>
                      </c:pt>
                      <c:pt idx="2249">
                        <c:v>98.415398851485151</c:v>
                      </c:pt>
                      <c:pt idx="2250">
                        <c:v>98.088452247524785</c:v>
                      </c:pt>
                      <c:pt idx="2251">
                        <c:v>97.756584940594095</c:v>
                      </c:pt>
                      <c:pt idx="2252">
                        <c:v>97.431347821782154</c:v>
                      </c:pt>
                      <c:pt idx="2253">
                        <c:v>97.109255613861407</c:v>
                      </c:pt>
                      <c:pt idx="2254">
                        <c:v>96.768680990099014</c:v>
                      </c:pt>
                      <c:pt idx="2255">
                        <c:v>96.41385166336633</c:v>
                      </c:pt>
                      <c:pt idx="2256">
                        <c:v>96.046811029702909</c:v>
                      </c:pt>
                      <c:pt idx="2257">
                        <c:v>95.674617782178217</c:v>
                      </c:pt>
                      <c:pt idx="2258">
                        <c:v>95.291985059406002</c:v>
                      </c:pt>
                      <c:pt idx="2259">
                        <c:v>94.908861475247519</c:v>
                      </c:pt>
                      <c:pt idx="2260">
                        <c:v>94.512380108910889</c:v>
                      </c:pt>
                      <c:pt idx="2261">
                        <c:v>94.102875940594032</c:v>
                      </c:pt>
                      <c:pt idx="2262">
                        <c:v>93.673503910891114</c:v>
                      </c:pt>
                      <c:pt idx="2263">
                        <c:v>93.227480742574301</c:v>
                      </c:pt>
                      <c:pt idx="2264">
                        <c:v>92.762404524752441</c:v>
                      </c:pt>
                      <c:pt idx="2265">
                        <c:v>92.300606019801947</c:v>
                      </c:pt>
                      <c:pt idx="2266">
                        <c:v>91.860942049504899</c:v>
                      </c:pt>
                      <c:pt idx="2267">
                        <c:v>91.410413702970303</c:v>
                      </c:pt>
                      <c:pt idx="2268">
                        <c:v>90.948499623762388</c:v>
                      </c:pt>
                      <c:pt idx="2269">
                        <c:v>90.471295277227711</c:v>
                      </c:pt>
                      <c:pt idx="2270">
                        <c:v>89.966827415841578</c:v>
                      </c:pt>
                      <c:pt idx="2271">
                        <c:v>89.459629554455447</c:v>
                      </c:pt>
                      <c:pt idx="2272">
                        <c:v>88.946425693069301</c:v>
                      </c:pt>
                      <c:pt idx="2273">
                        <c:v>88.421535356435669</c:v>
                      </c:pt>
                      <c:pt idx="2274">
                        <c:v>87.901582128712917</c:v>
                      </c:pt>
                      <c:pt idx="2275">
                        <c:v>87.394083613861397</c:v>
                      </c:pt>
                      <c:pt idx="2276">
                        <c:v>86.8931006930693</c:v>
                      </c:pt>
                      <c:pt idx="2277">
                        <c:v>86.388872000000021</c:v>
                      </c:pt>
                      <c:pt idx="2278">
                        <c:v>85.869945841584169</c:v>
                      </c:pt>
                      <c:pt idx="2279">
                        <c:v>85.34176963366339</c:v>
                      </c:pt>
                      <c:pt idx="2280">
                        <c:v>84.788828049504929</c:v>
                      </c:pt>
                      <c:pt idx="2281">
                        <c:v>84.225414485148519</c:v>
                      </c:pt>
                      <c:pt idx="2282">
                        <c:v>83.655222534653475</c:v>
                      </c:pt>
                      <c:pt idx="2283">
                        <c:v>83.081577257425749</c:v>
                      </c:pt>
                      <c:pt idx="2284">
                        <c:v>82.515596683168312</c:v>
                      </c:pt>
                      <c:pt idx="2285">
                        <c:v>81.956680396039602</c:v>
                      </c:pt>
                      <c:pt idx="2286">
                        <c:v>81.397652267326706</c:v>
                      </c:pt>
                      <c:pt idx="2287">
                        <c:v>80.817850960396058</c:v>
                      </c:pt>
                      <c:pt idx="2288">
                        <c:v>80.232532346534626</c:v>
                      </c:pt>
                      <c:pt idx="2289">
                        <c:v>79.624112950495046</c:v>
                      </c:pt>
                      <c:pt idx="2290">
                        <c:v>79.018703603960375</c:v>
                      </c:pt>
                      <c:pt idx="2291">
                        <c:v>78.424627287128715</c:v>
                      </c:pt>
                      <c:pt idx="2292">
                        <c:v>77.825543019801955</c:v>
                      </c:pt>
                      <c:pt idx="2293">
                        <c:v>77.250465772277195</c:v>
                      </c:pt>
                      <c:pt idx="2294">
                        <c:v>76.669603564356436</c:v>
                      </c:pt>
                      <c:pt idx="2295">
                        <c:v>76.07923636633663</c:v>
                      </c:pt>
                      <c:pt idx="2296">
                        <c:v>75.474708554455447</c:v>
                      </c:pt>
                      <c:pt idx="2297">
                        <c:v>74.863838623762405</c:v>
                      </c:pt>
                      <c:pt idx="2298">
                        <c:v>74.239449297029708</c:v>
                      </c:pt>
                      <c:pt idx="2299">
                        <c:v>73.617837475247526</c:v>
                      </c:pt>
                      <c:pt idx="2300">
                        <c:v>72.992364386138604</c:v>
                      </c:pt>
                      <c:pt idx="2301">
                        <c:v>72.37002319801978</c:v>
                      </c:pt>
                      <c:pt idx="2302">
                        <c:v>71.729593475247526</c:v>
                      </c:pt>
                      <c:pt idx="2303">
                        <c:v>71.104422673267351</c:v>
                      </c:pt>
                      <c:pt idx="2304">
                        <c:v>70.483063722772272</c:v>
                      </c:pt>
                      <c:pt idx="2305">
                        <c:v>69.85379694059408</c:v>
                      </c:pt>
                      <c:pt idx="2306">
                        <c:v>69.222225673267317</c:v>
                      </c:pt>
                      <c:pt idx="2307">
                        <c:v>68.586102663366347</c:v>
                      </c:pt>
                      <c:pt idx="2308">
                        <c:v>67.941553990098967</c:v>
                      </c:pt>
                      <c:pt idx="2309">
                        <c:v>67.300266930693013</c:v>
                      </c:pt>
                      <c:pt idx="2310">
                        <c:v>66.659635079207916</c:v>
                      </c:pt>
                      <c:pt idx="2311">
                        <c:v>66.024672207920773</c:v>
                      </c:pt>
                      <c:pt idx="2312">
                        <c:v>65.404355663366331</c:v>
                      </c:pt>
                      <c:pt idx="2313">
                        <c:v>64.786614346534662</c:v>
                      </c:pt>
                      <c:pt idx="2314">
                        <c:v>64.185883178217807</c:v>
                      </c:pt>
                      <c:pt idx="2315">
                        <c:v>63.58825699999997</c:v>
                      </c:pt>
                      <c:pt idx="2316">
                        <c:v>62.992437594059382</c:v>
                      </c:pt>
                      <c:pt idx="2317">
                        <c:v>62.405565891089083</c:v>
                      </c:pt>
                      <c:pt idx="2318">
                        <c:v>61.833142732673281</c:v>
                      </c:pt>
                      <c:pt idx="2319">
                        <c:v>61.273216415841588</c:v>
                      </c:pt>
                      <c:pt idx="2320">
                        <c:v>60.716863405940586</c:v>
                      </c:pt>
                      <c:pt idx="2321">
                        <c:v>60.17736207920791</c:v>
                      </c:pt>
                      <c:pt idx="2322">
                        <c:v>59.664155712871306</c:v>
                      </c:pt>
                      <c:pt idx="2323">
                        <c:v>59.169906900990078</c:v>
                      </c:pt>
                      <c:pt idx="2324">
                        <c:v>58.693309950495049</c:v>
                      </c:pt>
                      <c:pt idx="2325">
                        <c:v>58.229481564356419</c:v>
                      </c:pt>
                      <c:pt idx="2326">
                        <c:v>57.772131841584162</c:v>
                      </c:pt>
                      <c:pt idx="2327">
                        <c:v>57.299923831683174</c:v>
                      </c:pt>
                      <c:pt idx="2328">
                        <c:v>56.821498960396042</c:v>
                      </c:pt>
                      <c:pt idx="2329">
                        <c:v>56.347142564356417</c:v>
                      </c:pt>
                      <c:pt idx="2330">
                        <c:v>55.877750287128713</c:v>
                      </c:pt>
                      <c:pt idx="2331">
                        <c:v>55.422200633663351</c:v>
                      </c:pt>
                      <c:pt idx="2332">
                        <c:v>54.979101445544543</c:v>
                      </c:pt>
                      <c:pt idx="2333">
                        <c:v>54.540633792079191</c:v>
                      </c:pt>
                      <c:pt idx="2334">
                        <c:v>54.105706990099023</c:v>
                      </c:pt>
                      <c:pt idx="2335">
                        <c:v>53.662158762376237</c:v>
                      </c:pt>
                      <c:pt idx="2336">
                        <c:v>53.211368900990081</c:v>
                      </c:pt>
                      <c:pt idx="2337">
                        <c:v>52.763837693069298</c:v>
                      </c:pt>
                      <c:pt idx="2338">
                        <c:v>52.314135019801988</c:v>
                      </c:pt>
                      <c:pt idx="2339">
                        <c:v>51.881528772277228</c:v>
                      </c:pt>
                      <c:pt idx="2340">
                        <c:v>51.461372089108913</c:v>
                      </c:pt>
                      <c:pt idx="2341">
                        <c:v>51.065888900990132</c:v>
                      </c:pt>
                      <c:pt idx="2342">
                        <c:v>50.686237841584138</c:v>
                      </c:pt>
                      <c:pt idx="2343">
                        <c:v>50.332918881188114</c:v>
                      </c:pt>
                      <c:pt idx="2344">
                        <c:v>49.994383217821799</c:v>
                      </c:pt>
                      <c:pt idx="2345">
                        <c:v>49.663833782178216</c:v>
                      </c:pt>
                      <c:pt idx="2346">
                        <c:v>49.320428792079205</c:v>
                      </c:pt>
                      <c:pt idx="2347">
                        <c:v>48.995320801980192</c:v>
                      </c:pt>
                      <c:pt idx="2348">
                        <c:v>48.663729514851475</c:v>
                      </c:pt>
                      <c:pt idx="2349">
                        <c:v>48.342551782178234</c:v>
                      </c:pt>
                      <c:pt idx="2350">
                        <c:v>48.020454178217811</c:v>
                      </c:pt>
                      <c:pt idx="2351">
                        <c:v>47.696885693069305</c:v>
                      </c:pt>
                      <c:pt idx="2352">
                        <c:v>47.393926990099004</c:v>
                      </c:pt>
                      <c:pt idx="2353">
                        <c:v>47.087556079207928</c:v>
                      </c:pt>
                      <c:pt idx="2354">
                        <c:v>46.790365603960403</c:v>
                      </c:pt>
                      <c:pt idx="2355">
                        <c:v>46.488289633663349</c:v>
                      </c:pt>
                      <c:pt idx="2356">
                        <c:v>46.185715514851459</c:v>
                      </c:pt>
                      <c:pt idx="2357">
                        <c:v>45.895453940594031</c:v>
                      </c:pt>
                      <c:pt idx="2358">
                        <c:v>45.598605633663382</c:v>
                      </c:pt>
                      <c:pt idx="2359">
                        <c:v>45.30943678217821</c:v>
                      </c:pt>
                      <c:pt idx="2360">
                        <c:v>45.024403990098996</c:v>
                      </c:pt>
                      <c:pt idx="2361">
                        <c:v>44.745526257425738</c:v>
                      </c:pt>
                      <c:pt idx="2362">
                        <c:v>44.474539831683167</c:v>
                      </c:pt>
                      <c:pt idx="2363">
                        <c:v>44.185551089108912</c:v>
                      </c:pt>
                      <c:pt idx="2364">
                        <c:v>43.892503019801985</c:v>
                      </c:pt>
                      <c:pt idx="2365">
                        <c:v>43.595256128712869</c:v>
                      </c:pt>
                      <c:pt idx="2366">
                        <c:v>43.294198425742564</c:v>
                      </c:pt>
                      <c:pt idx="2367">
                        <c:v>43.001796099009908</c:v>
                      </c:pt>
                      <c:pt idx="2368">
                        <c:v>42.704086485148501</c:v>
                      </c:pt>
                      <c:pt idx="2369">
                        <c:v>42.406772039603972</c:v>
                      </c:pt>
                      <c:pt idx="2370">
                        <c:v>42.119455455445525</c:v>
                      </c:pt>
                      <c:pt idx="2371">
                        <c:v>41.837969148514837</c:v>
                      </c:pt>
                      <c:pt idx="2372">
                        <c:v>41.553127336633658</c:v>
                      </c:pt>
                      <c:pt idx="2373">
                        <c:v>41.26537870297031</c:v>
                      </c:pt>
                      <c:pt idx="2374">
                        <c:v>40.980898752475248</c:v>
                      </c:pt>
                      <c:pt idx="2375">
                        <c:v>40.694959336633673</c:v>
                      </c:pt>
                      <c:pt idx="2376">
                        <c:v>40.42274121782178</c:v>
                      </c:pt>
                      <c:pt idx="2377">
                        <c:v>40.144809772277235</c:v>
                      </c:pt>
                      <c:pt idx="2378">
                        <c:v>39.893814019801972</c:v>
                      </c:pt>
                      <c:pt idx="2379">
                        <c:v>39.670152603960382</c:v>
                      </c:pt>
                      <c:pt idx="2380">
                        <c:v>39.514906346534644</c:v>
                      </c:pt>
                      <c:pt idx="2381">
                        <c:v>39.423509287128724</c:v>
                      </c:pt>
                      <c:pt idx="2382">
                        <c:v>39.350293861386156</c:v>
                      </c:pt>
                      <c:pt idx="2383">
                        <c:v>39.290947871287138</c:v>
                      </c:pt>
                      <c:pt idx="2384">
                        <c:v>39.232855702970291</c:v>
                      </c:pt>
                      <c:pt idx="2385">
                        <c:v>39.162905099009912</c:v>
                      </c:pt>
                      <c:pt idx="2386">
                        <c:v>39.064167247524757</c:v>
                      </c:pt>
                      <c:pt idx="2387">
                        <c:v>38.983809059405949</c:v>
                      </c:pt>
                      <c:pt idx="2388">
                        <c:v>38.903214118811903</c:v>
                      </c:pt>
                      <c:pt idx="2389">
                        <c:v>38.850955485148518</c:v>
                      </c:pt>
                      <c:pt idx="2390">
                        <c:v>38.810876524752466</c:v>
                      </c:pt>
                      <c:pt idx="2391">
                        <c:v>38.776701227722768</c:v>
                      </c:pt>
                      <c:pt idx="2392">
                        <c:v>38.762206772277217</c:v>
                      </c:pt>
                      <c:pt idx="2393">
                        <c:v>38.721242138613874</c:v>
                      </c:pt>
                      <c:pt idx="2394">
                        <c:v>38.661617099009895</c:v>
                      </c:pt>
                      <c:pt idx="2395">
                        <c:v>38.597142386138607</c:v>
                      </c:pt>
                      <c:pt idx="2396">
                        <c:v>38.51869226732672</c:v>
                      </c:pt>
                      <c:pt idx="2397">
                        <c:v>38.442739287128717</c:v>
                      </c:pt>
                      <c:pt idx="2398">
                        <c:v>38.371650435643559</c:v>
                      </c:pt>
                      <c:pt idx="2399">
                        <c:v>38.308956792079194</c:v>
                      </c:pt>
                      <c:pt idx="2400">
                        <c:v>38.224502544554461</c:v>
                      </c:pt>
                      <c:pt idx="2401">
                        <c:v>38.156146683168323</c:v>
                      </c:pt>
                      <c:pt idx="2402">
                        <c:v>38.067155920792104</c:v>
                      </c:pt>
                      <c:pt idx="2403">
                        <c:v>37.95790194059407</c:v>
                      </c:pt>
                      <c:pt idx="2404">
                        <c:v>37.841358000000007</c:v>
                      </c:pt>
                      <c:pt idx="2405">
                        <c:v>37.708801465346532</c:v>
                      </c:pt>
                      <c:pt idx="2406">
                        <c:v>37.563065267326742</c:v>
                      </c:pt>
                      <c:pt idx="2407">
                        <c:v>37.412853158415835</c:v>
                      </c:pt>
                      <c:pt idx="2408">
                        <c:v>37.253717851485135</c:v>
                      </c:pt>
                      <c:pt idx="2409">
                        <c:v>37.115391346534643</c:v>
                      </c:pt>
                      <c:pt idx="2410">
                        <c:v>36.999792792079205</c:v>
                      </c:pt>
                      <c:pt idx="2411">
                        <c:v>36.905202811881189</c:v>
                      </c:pt>
                      <c:pt idx="2412">
                        <c:v>36.828377544554471</c:v>
                      </c:pt>
                      <c:pt idx="2413">
                        <c:v>36.769007900990097</c:v>
                      </c:pt>
                      <c:pt idx="2414">
                        <c:v>36.728518594059409</c:v>
                      </c:pt>
                      <c:pt idx="2415">
                        <c:v>36.680192217821784</c:v>
                      </c:pt>
                      <c:pt idx="2416">
                        <c:v>36.643031386138617</c:v>
                      </c:pt>
                      <c:pt idx="2417">
                        <c:v>36.614174386138622</c:v>
                      </c:pt>
                      <c:pt idx="2418">
                        <c:v>36.598954495049519</c:v>
                      </c:pt>
                      <c:pt idx="2419">
                        <c:v>36.586114623762391</c:v>
                      </c:pt>
                      <c:pt idx="2420">
                        <c:v>36.580978227722795</c:v>
                      </c:pt>
                      <c:pt idx="2421">
                        <c:v>36.580976891089108</c:v>
                      </c:pt>
                      <c:pt idx="2422">
                        <c:v>36.580600455445541</c:v>
                      </c:pt>
                      <c:pt idx="2423">
                        <c:v>36.584404910891081</c:v>
                      </c:pt>
                      <c:pt idx="2424">
                        <c:v>36.589126603960409</c:v>
                      </c:pt>
                      <c:pt idx="2425">
                        <c:v>36.595174999999998</c:v>
                      </c:pt>
                      <c:pt idx="2426">
                        <c:v>36.59793513861387</c:v>
                      </c:pt>
                      <c:pt idx="2427">
                        <c:v>36.602418178217818</c:v>
                      </c:pt>
                      <c:pt idx="2428">
                        <c:v>36.606491534653465</c:v>
                      </c:pt>
                      <c:pt idx="2429">
                        <c:v>36.610097019801984</c:v>
                      </c:pt>
                      <c:pt idx="2430">
                        <c:v>36.613887386138622</c:v>
                      </c:pt>
                      <c:pt idx="2431">
                        <c:v>36.617426039603977</c:v>
                      </c:pt>
                      <c:pt idx="2432">
                        <c:v>36.62008187128712</c:v>
                      </c:pt>
                      <c:pt idx="2433">
                        <c:v>36.621664336633678</c:v>
                      </c:pt>
                      <c:pt idx="2434">
                        <c:v>36.622009386138615</c:v>
                      </c:pt>
                      <c:pt idx="2435">
                        <c:v>36.62317244554454</c:v>
                      </c:pt>
                      <c:pt idx="2436">
                        <c:v>36.622481346534663</c:v>
                      </c:pt>
                      <c:pt idx="2437">
                        <c:v>36.621684891089096</c:v>
                      </c:pt>
                      <c:pt idx="2438">
                        <c:v>36.620713316831676</c:v>
                      </c:pt>
                      <c:pt idx="2439">
                        <c:v>36.619679742574263</c:v>
                      </c:pt>
                      <c:pt idx="2440">
                        <c:v>36.616662445544556</c:v>
                      </c:pt>
                      <c:pt idx="2441">
                        <c:v>36.616407227722789</c:v>
                      </c:pt>
                      <c:pt idx="2442">
                        <c:v>36.61490640594058</c:v>
                      </c:pt>
                      <c:pt idx="2443">
                        <c:v>36.616039920792076</c:v>
                      </c:pt>
                      <c:pt idx="2444">
                        <c:v>36.615994138613878</c:v>
                      </c:pt>
                      <c:pt idx="2445">
                        <c:v>36.616625514851492</c:v>
                      </c:pt>
                      <c:pt idx="2446">
                        <c:v>36.616032257425729</c:v>
                      </c:pt>
                      <c:pt idx="2447">
                        <c:v>36.616218613861399</c:v>
                      </c:pt>
                      <c:pt idx="2448">
                        <c:v>36.614495792079204</c:v>
                      </c:pt>
                      <c:pt idx="2449">
                        <c:v>36.612824960396054</c:v>
                      </c:pt>
                      <c:pt idx="2450">
                        <c:v>36.615201188118803</c:v>
                      </c:pt>
                      <c:pt idx="2451">
                        <c:v>36.621649841584151</c:v>
                      </c:pt>
                      <c:pt idx="2452">
                        <c:v>36.629122841584163</c:v>
                      </c:pt>
                      <c:pt idx="2453">
                        <c:v>36.638693089108912</c:v>
                      </c:pt>
                      <c:pt idx="2454">
                        <c:v>36.640200782178205</c:v>
                      </c:pt>
                      <c:pt idx="2455">
                        <c:v>36.634206405940596</c:v>
                      </c:pt>
                      <c:pt idx="2456">
                        <c:v>36.627330019801967</c:v>
                      </c:pt>
                      <c:pt idx="2457">
                        <c:v>36.620536633663349</c:v>
                      </c:pt>
                      <c:pt idx="2458">
                        <c:v>36.618062623762384</c:v>
                      </c:pt>
                      <c:pt idx="2459">
                        <c:v>36.620480455445545</c:v>
                      </c:pt>
                      <c:pt idx="2460">
                        <c:v>36.623668801980187</c:v>
                      </c:pt>
                      <c:pt idx="2461">
                        <c:v>36.627875138613867</c:v>
                      </c:pt>
                      <c:pt idx="2462">
                        <c:v>36.628038643564359</c:v>
                      </c:pt>
                      <c:pt idx="2463">
                        <c:v>36.626372960396033</c:v>
                      </c:pt>
                      <c:pt idx="2464">
                        <c:v>36.620941485148506</c:v>
                      </c:pt>
                      <c:pt idx="2465">
                        <c:v>36.613663118811878</c:v>
                      </c:pt>
                      <c:pt idx="2466">
                        <c:v>36.605568891089106</c:v>
                      </c:pt>
                      <c:pt idx="2467">
                        <c:v>36.602334792079226</c:v>
                      </c:pt>
                      <c:pt idx="2468">
                        <c:v>36.602323811881199</c:v>
                      </c:pt>
                      <c:pt idx="2469">
                        <c:v>36.605205722772276</c:v>
                      </c:pt>
                      <c:pt idx="2470">
                        <c:v>36.606862742574243</c:v>
                      </c:pt>
                      <c:pt idx="2471">
                        <c:v>36.606075663366333</c:v>
                      </c:pt>
                      <c:pt idx="2472">
                        <c:v>36.599058415841576</c:v>
                      </c:pt>
                      <c:pt idx="2473">
                        <c:v>36.594265584158428</c:v>
                      </c:pt>
                      <c:pt idx="2474">
                        <c:v>36.599958534653467</c:v>
                      </c:pt>
                      <c:pt idx="2475">
                        <c:v>36.603654059405955</c:v>
                      </c:pt>
                      <c:pt idx="2476">
                        <c:v>36.598481089108915</c:v>
                      </c:pt>
                      <c:pt idx="2477">
                        <c:v>36.59505259405941</c:v>
                      </c:pt>
                      <c:pt idx="2478">
                        <c:v>36.590921544554448</c:v>
                      </c:pt>
                      <c:pt idx="2479">
                        <c:v>36.577078861386163</c:v>
                      </c:pt>
                      <c:pt idx="2480">
                        <c:v>36.559958772277241</c:v>
                      </c:pt>
                      <c:pt idx="2481">
                        <c:v>36.542512217821788</c:v>
                      </c:pt>
                      <c:pt idx="2482">
                        <c:v>36.524543950495051</c:v>
                      </c:pt>
                      <c:pt idx="2483">
                        <c:v>36.510044277227728</c:v>
                      </c:pt>
                      <c:pt idx="2484">
                        <c:v>36.507102782178229</c:v>
                      </c:pt>
                      <c:pt idx="2485">
                        <c:v>36.505317683168293</c:v>
                      </c:pt>
                      <c:pt idx="2486">
                        <c:v>36.500174702970298</c:v>
                      </c:pt>
                      <c:pt idx="2487">
                        <c:v>36.495066722772286</c:v>
                      </c:pt>
                      <c:pt idx="2488">
                        <c:v>36.485320673267346</c:v>
                      </c:pt>
                      <c:pt idx="2489">
                        <c:v>36.471913326732668</c:v>
                      </c:pt>
                      <c:pt idx="2490">
                        <c:v>36.454316504950512</c:v>
                      </c:pt>
                      <c:pt idx="2491">
                        <c:v>36.44265272277228</c:v>
                      </c:pt>
                      <c:pt idx="2492">
                        <c:v>36.42774955445546</c:v>
                      </c:pt>
                      <c:pt idx="2493">
                        <c:v>36.403285900990092</c:v>
                      </c:pt>
                      <c:pt idx="2494">
                        <c:v>36.385392108910906</c:v>
                      </c:pt>
                      <c:pt idx="2495">
                        <c:v>36.36806360396038</c:v>
                      </c:pt>
                      <c:pt idx="2496">
                        <c:v>36.340762207920783</c:v>
                      </c:pt>
                      <c:pt idx="2497">
                        <c:v>36.303481940594047</c:v>
                      </c:pt>
                      <c:pt idx="2498">
                        <c:v>36.256696712871289</c:v>
                      </c:pt>
                      <c:pt idx="2499">
                        <c:v>36.205612178217834</c:v>
                      </c:pt>
                      <c:pt idx="2500">
                        <c:v>36.162965277227705</c:v>
                      </c:pt>
                      <c:pt idx="2501">
                        <c:v>36.114521851485151</c:v>
                      </c:pt>
                      <c:pt idx="2502">
                        <c:v>36.062561990098999</c:v>
                      </c:pt>
                      <c:pt idx="2503">
                        <c:v>36.003278683168318</c:v>
                      </c:pt>
                      <c:pt idx="2504">
                        <c:v>35.936194633663376</c:v>
                      </c:pt>
                      <c:pt idx="2505">
                        <c:v>35.858901089108905</c:v>
                      </c:pt>
                      <c:pt idx="2506">
                        <c:v>35.771372148514835</c:v>
                      </c:pt>
                      <c:pt idx="2507">
                        <c:v>35.682376594059413</c:v>
                      </c:pt>
                      <c:pt idx="2508">
                        <c:v>35.574980633663358</c:v>
                      </c:pt>
                      <c:pt idx="2509">
                        <c:v>35.471811910891084</c:v>
                      </c:pt>
                      <c:pt idx="2510">
                        <c:v>35.363560168316837</c:v>
                      </c:pt>
                      <c:pt idx="2511">
                        <c:v>35.250346376237616</c:v>
                      </c:pt>
                      <c:pt idx="2512">
                        <c:v>35.126527118811879</c:v>
                      </c:pt>
                      <c:pt idx="2513">
                        <c:v>34.993633752475262</c:v>
                      </c:pt>
                      <c:pt idx="2514">
                        <c:v>34.846646900990095</c:v>
                      </c:pt>
                      <c:pt idx="2515">
                        <c:v>34.68819457425743</c:v>
                      </c:pt>
                      <c:pt idx="2516">
                        <c:v>34.53691126732673</c:v>
                      </c:pt>
                      <c:pt idx="2517">
                        <c:v>34.390622168316831</c:v>
                      </c:pt>
                      <c:pt idx="2518">
                        <c:v>34.22835802970296</c:v>
                      </c:pt>
                      <c:pt idx="2519">
                        <c:v>34.067262584158421</c:v>
                      </c:pt>
                      <c:pt idx="2520">
                        <c:v>33.905357910891112</c:v>
                      </c:pt>
                      <c:pt idx="2521">
                        <c:v>33.737799168316826</c:v>
                      </c:pt>
                      <c:pt idx="2522">
                        <c:v>33.562347356435637</c:v>
                      </c:pt>
                      <c:pt idx="2523">
                        <c:v>33.374579257425751</c:v>
                      </c:pt>
                      <c:pt idx="2524">
                        <c:v>33.183460128712881</c:v>
                      </c:pt>
                      <c:pt idx="2525">
                        <c:v>32.99585139603959</c:v>
                      </c:pt>
                      <c:pt idx="2526">
                        <c:v>32.811492544554454</c:v>
                      </c:pt>
                      <c:pt idx="2527">
                        <c:v>32.661051287128707</c:v>
                      </c:pt>
                      <c:pt idx="2528">
                        <c:v>32.537936811881188</c:v>
                      </c:pt>
                      <c:pt idx="2529">
                        <c:v>32.404221019801994</c:v>
                      </c:pt>
                      <c:pt idx="2530">
                        <c:v>32.253393524752461</c:v>
                      </c:pt>
                      <c:pt idx="2531">
                        <c:v>32.108661554455445</c:v>
                      </c:pt>
                      <c:pt idx="2532">
                        <c:v>31.949440198019804</c:v>
                      </c:pt>
                      <c:pt idx="2533">
                        <c:v>31.764521544554452</c:v>
                      </c:pt>
                      <c:pt idx="2534">
                        <c:v>31.571291277227722</c:v>
                      </c:pt>
                      <c:pt idx="2535">
                        <c:v>31.398084425742564</c:v>
                      </c:pt>
                      <c:pt idx="2536">
                        <c:v>31.232324623762388</c:v>
                      </c:pt>
                      <c:pt idx="2537">
                        <c:v>31.075025633663362</c:v>
                      </c:pt>
                      <c:pt idx="2538">
                        <c:v>30.943268534653484</c:v>
                      </c:pt>
                      <c:pt idx="2539">
                        <c:v>30.822411108910899</c:v>
                      </c:pt>
                      <c:pt idx="2540">
                        <c:v>30.703202881188126</c:v>
                      </c:pt>
                      <c:pt idx="2541">
                        <c:v>30.593583475247524</c:v>
                      </c:pt>
                      <c:pt idx="2542">
                        <c:v>30.486825128712873</c:v>
                      </c:pt>
                      <c:pt idx="2543">
                        <c:v>30.384545584158417</c:v>
                      </c:pt>
                      <c:pt idx="2544">
                        <c:v>30.296004405940597</c:v>
                      </c:pt>
                      <c:pt idx="2545">
                        <c:v>30.216221118811873</c:v>
                      </c:pt>
                      <c:pt idx="2546">
                        <c:v>30.143881188118822</c:v>
                      </c:pt>
                      <c:pt idx="2547">
                        <c:v>30.086974712871303</c:v>
                      </c:pt>
                      <c:pt idx="2548">
                        <c:v>30.036286366336615</c:v>
                      </c:pt>
                      <c:pt idx="2549">
                        <c:v>30.001048297029701</c:v>
                      </c:pt>
                      <c:pt idx="2550">
                        <c:v>29.978100534653471</c:v>
                      </c:pt>
                      <c:pt idx="2551">
                        <c:v>29.962760930693062</c:v>
                      </c:pt>
                      <c:pt idx="2552">
                        <c:v>29.945298564356431</c:v>
                      </c:pt>
                      <c:pt idx="2553">
                        <c:v>29.921005574257428</c:v>
                      </c:pt>
                      <c:pt idx="2554">
                        <c:v>29.903623465346548</c:v>
                      </c:pt>
                      <c:pt idx="2555">
                        <c:v>29.884586316831697</c:v>
                      </c:pt>
                      <c:pt idx="2556">
                        <c:v>29.869818752475236</c:v>
                      </c:pt>
                      <c:pt idx="2557">
                        <c:v>29.868943128712868</c:v>
                      </c:pt>
                      <c:pt idx="2558">
                        <c:v>29.876898980198028</c:v>
                      </c:pt>
                      <c:pt idx="2559">
                        <c:v>29.886537504950493</c:v>
                      </c:pt>
                      <c:pt idx="2560">
                        <c:v>29.890451376237625</c:v>
                      </c:pt>
                      <c:pt idx="2561">
                        <c:v>29.893030336633661</c:v>
                      </c:pt>
                      <c:pt idx="2562">
                        <c:v>29.895452198019818</c:v>
                      </c:pt>
                      <c:pt idx="2563">
                        <c:v>29.897912089108907</c:v>
                      </c:pt>
                      <c:pt idx="2564">
                        <c:v>29.90223250495049</c:v>
                      </c:pt>
                      <c:pt idx="2565">
                        <c:v>29.907859039603963</c:v>
                      </c:pt>
                      <c:pt idx="2566">
                        <c:v>29.92416771287127</c:v>
                      </c:pt>
                      <c:pt idx="2567">
                        <c:v>29.942809613861371</c:v>
                      </c:pt>
                      <c:pt idx="2568">
                        <c:v>29.954876851485142</c:v>
                      </c:pt>
                      <c:pt idx="2569">
                        <c:v>29.963261376237622</c:v>
                      </c:pt>
                      <c:pt idx="2570">
                        <c:v>29.966729188118819</c:v>
                      </c:pt>
                      <c:pt idx="2571">
                        <c:v>29.970328138613862</c:v>
                      </c:pt>
                      <c:pt idx="2572">
                        <c:v>29.977506029702976</c:v>
                      </c:pt>
                      <c:pt idx="2573">
                        <c:v>29.990325168316826</c:v>
                      </c:pt>
                      <c:pt idx="2574">
                        <c:v>30.014514851485149</c:v>
                      </c:pt>
                      <c:pt idx="2575">
                        <c:v>30.04588094059406</c:v>
                      </c:pt>
                      <c:pt idx="2576">
                        <c:v>30.076739534653466</c:v>
                      </c:pt>
                      <c:pt idx="2577">
                        <c:v>30.097134297029697</c:v>
                      </c:pt>
                      <c:pt idx="2578">
                        <c:v>30.107787148514848</c:v>
                      </c:pt>
                      <c:pt idx="2579">
                        <c:v>30.116487059405934</c:v>
                      </c:pt>
                      <c:pt idx="2580">
                        <c:v>30.127024851485167</c:v>
                      </c:pt>
                      <c:pt idx="2581">
                        <c:v>30.144355237623756</c:v>
                      </c:pt>
                      <c:pt idx="2582">
                        <c:v>30.16867936633664</c:v>
                      </c:pt>
                      <c:pt idx="2583">
                        <c:v>30.194989960396043</c:v>
                      </c:pt>
                      <c:pt idx="2584">
                        <c:v>30.213463475247529</c:v>
                      </c:pt>
                      <c:pt idx="2585">
                        <c:v>30.233192495049511</c:v>
                      </c:pt>
                      <c:pt idx="2586">
                        <c:v>30.251358009900983</c:v>
                      </c:pt>
                      <c:pt idx="2587">
                        <c:v>30.27369252475247</c:v>
                      </c:pt>
                      <c:pt idx="2588">
                        <c:v>30.290506722772268</c:v>
                      </c:pt>
                      <c:pt idx="2589">
                        <c:v>30.313156425742587</c:v>
                      </c:pt>
                      <c:pt idx="2590">
                        <c:v>30.348277356435631</c:v>
                      </c:pt>
                      <c:pt idx="2591">
                        <c:v>30.395260811881194</c:v>
                      </c:pt>
                      <c:pt idx="2592">
                        <c:v>30.48146702970298</c:v>
                      </c:pt>
                      <c:pt idx="2593">
                        <c:v>30.594241663366336</c:v>
                      </c:pt>
                      <c:pt idx="2594">
                        <c:v>30.732208693069303</c:v>
                      </c:pt>
                      <c:pt idx="2595">
                        <c:v>30.889943277227712</c:v>
                      </c:pt>
                      <c:pt idx="2596">
                        <c:v>31.082363752475246</c:v>
                      </c:pt>
                      <c:pt idx="2597">
                        <c:v>31.302838930693071</c:v>
                      </c:pt>
                      <c:pt idx="2598">
                        <c:v>31.52877968316831</c:v>
                      </c:pt>
                      <c:pt idx="2599">
                        <c:v>31.761996148514836</c:v>
                      </c:pt>
                      <c:pt idx="2600">
                        <c:v>31.990190455445536</c:v>
                      </c:pt>
                      <c:pt idx="2601">
                        <c:v>32.217684455445543</c:v>
                      </c:pt>
                      <c:pt idx="2602">
                        <c:v>32.440464465346537</c:v>
                      </c:pt>
                      <c:pt idx="2603">
                        <c:v>32.677994386138622</c:v>
                      </c:pt>
                      <c:pt idx="2604">
                        <c:v>32.935933405940588</c:v>
                      </c:pt>
                      <c:pt idx="2605">
                        <c:v>33.215861099009906</c:v>
                      </c:pt>
                      <c:pt idx="2606">
                        <c:v>33.510879762376234</c:v>
                      </c:pt>
                      <c:pt idx="2607">
                        <c:v>33.825490277227715</c:v>
                      </c:pt>
                      <c:pt idx="2608">
                        <c:v>34.143939693069306</c:v>
                      </c:pt>
                      <c:pt idx="2609">
                        <c:v>34.435720465346549</c:v>
                      </c:pt>
                      <c:pt idx="2610">
                        <c:v>34.690536366336644</c:v>
                      </c:pt>
                      <c:pt idx="2611">
                        <c:v>34.96588637623762</c:v>
                      </c:pt>
                      <c:pt idx="2612">
                        <c:v>35.241647950495036</c:v>
                      </c:pt>
                      <c:pt idx="2613">
                        <c:v>35.535800297029709</c:v>
                      </c:pt>
                      <c:pt idx="2614">
                        <c:v>35.847248415841584</c:v>
                      </c:pt>
                      <c:pt idx="2615">
                        <c:v>36.166789871287136</c:v>
                      </c:pt>
                      <c:pt idx="2616">
                        <c:v>36.501308257425741</c:v>
                      </c:pt>
                      <c:pt idx="2617">
                        <c:v>36.843327693069313</c:v>
                      </c:pt>
                      <c:pt idx="2618">
                        <c:v>37.158904900990102</c:v>
                      </c:pt>
                      <c:pt idx="2619">
                        <c:v>37.454555227722778</c:v>
                      </c:pt>
                      <c:pt idx="2620">
                        <c:v>37.758397049504943</c:v>
                      </c:pt>
                      <c:pt idx="2621">
                        <c:v>38.104761405940579</c:v>
                      </c:pt>
                      <c:pt idx="2622">
                        <c:v>38.470148207920801</c:v>
                      </c:pt>
                      <c:pt idx="2623">
                        <c:v>38.850820564356439</c:v>
                      </c:pt>
                      <c:pt idx="2624">
                        <c:v>39.241157732673294</c:v>
                      </c:pt>
                      <c:pt idx="2625">
                        <c:v>39.633781544554459</c:v>
                      </c:pt>
                      <c:pt idx="2626">
                        <c:v>40.004843356435643</c:v>
                      </c:pt>
                      <c:pt idx="2627">
                        <c:v>40.357020188118817</c:v>
                      </c:pt>
                      <c:pt idx="2628">
                        <c:v>40.673795326732652</c:v>
                      </c:pt>
                      <c:pt idx="2629">
                        <c:v>40.978062990099012</c:v>
                      </c:pt>
                      <c:pt idx="2630">
                        <c:v>41.283708752475256</c:v>
                      </c:pt>
                      <c:pt idx="2631">
                        <c:v>41.607637524752484</c:v>
                      </c:pt>
                      <c:pt idx="2632">
                        <c:v>41.955336495049536</c:v>
                      </c:pt>
                      <c:pt idx="2633">
                        <c:v>42.31287783168316</c:v>
                      </c:pt>
                      <c:pt idx="2634">
                        <c:v>42.681964504950471</c:v>
                      </c:pt>
                      <c:pt idx="2635">
                        <c:v>43.032057247524754</c:v>
                      </c:pt>
                      <c:pt idx="2636">
                        <c:v>43.370340623762402</c:v>
                      </c:pt>
                      <c:pt idx="2637">
                        <c:v>43.699794960396034</c:v>
                      </c:pt>
                      <c:pt idx="2638">
                        <c:v>44.040045831683159</c:v>
                      </c:pt>
                      <c:pt idx="2639">
                        <c:v>44.406014405940603</c:v>
                      </c:pt>
                      <c:pt idx="2640">
                        <c:v>44.788626891089137</c:v>
                      </c:pt>
                      <c:pt idx="2641">
                        <c:v>45.190486970297037</c:v>
                      </c:pt>
                      <c:pt idx="2642">
                        <c:v>45.594148504950482</c:v>
                      </c:pt>
                      <c:pt idx="2643">
                        <c:v>45.987401871287148</c:v>
                      </c:pt>
                      <c:pt idx="2644">
                        <c:v>46.355931188118824</c:v>
                      </c:pt>
                      <c:pt idx="2645">
                        <c:v>46.733550188118791</c:v>
                      </c:pt>
                      <c:pt idx="2646">
                        <c:v>47.110531128712871</c:v>
                      </c:pt>
                      <c:pt idx="2647">
                        <c:v>47.495704297029697</c:v>
                      </c:pt>
                      <c:pt idx="2648">
                        <c:v>47.877205099009934</c:v>
                      </c:pt>
                      <c:pt idx="2649">
                        <c:v>48.254789603960411</c:v>
                      </c:pt>
                      <c:pt idx="2650">
                        <c:v>48.613048089108887</c:v>
                      </c:pt>
                      <c:pt idx="2651">
                        <c:v>48.979672247524753</c:v>
                      </c:pt>
                      <c:pt idx="2652">
                        <c:v>49.344888960396048</c:v>
                      </c:pt>
                      <c:pt idx="2653">
                        <c:v>49.730264603960379</c:v>
                      </c:pt>
                      <c:pt idx="2654">
                        <c:v>50.116152504950492</c:v>
                      </c:pt>
                      <c:pt idx="2655">
                        <c:v>50.516346851485146</c:v>
                      </c:pt>
                      <c:pt idx="2656">
                        <c:v>50.895363792079181</c:v>
                      </c:pt>
                      <c:pt idx="2657">
                        <c:v>51.266141841584165</c:v>
                      </c:pt>
                      <c:pt idx="2658">
                        <c:v>51.622636980198038</c:v>
                      </c:pt>
                      <c:pt idx="2659">
                        <c:v>51.972691336633652</c:v>
                      </c:pt>
                      <c:pt idx="2660">
                        <c:v>52.315950584158436</c:v>
                      </c:pt>
                      <c:pt idx="2661">
                        <c:v>52.672286722772284</c:v>
                      </c:pt>
                      <c:pt idx="2662">
                        <c:v>53.03740697029702</c:v>
                      </c:pt>
                      <c:pt idx="2663">
                        <c:v>53.413705217821807</c:v>
                      </c:pt>
                      <c:pt idx="2664">
                        <c:v>53.79043308910893</c:v>
                      </c:pt>
                      <c:pt idx="2665">
                        <c:v>54.174530851485137</c:v>
                      </c:pt>
                      <c:pt idx="2666">
                        <c:v>54.557208514851482</c:v>
                      </c:pt>
                      <c:pt idx="2667">
                        <c:v>54.928791504950496</c:v>
                      </c:pt>
                      <c:pt idx="2668">
                        <c:v>55.285769801980202</c:v>
                      </c:pt>
                      <c:pt idx="2669">
                        <c:v>55.629640069306916</c:v>
                      </c:pt>
                      <c:pt idx="2670">
                        <c:v>55.980007316831667</c:v>
                      </c:pt>
                      <c:pt idx="2671">
                        <c:v>56.345248693069294</c:v>
                      </c:pt>
                      <c:pt idx="2672">
                        <c:v>56.721915148514832</c:v>
                      </c:pt>
                      <c:pt idx="2673">
                        <c:v>57.106654524752464</c:v>
                      </c:pt>
                      <c:pt idx="2674">
                        <c:v>57.498636732673262</c:v>
                      </c:pt>
                      <c:pt idx="2675">
                        <c:v>57.88165941584159</c:v>
                      </c:pt>
                      <c:pt idx="2676">
                        <c:v>58.24643330693069</c:v>
                      </c:pt>
                      <c:pt idx="2677">
                        <c:v>58.60149109900992</c:v>
                      </c:pt>
                      <c:pt idx="2678">
                        <c:v>58.936370386138627</c:v>
                      </c:pt>
                      <c:pt idx="2679">
                        <c:v>59.24777079207923</c:v>
                      </c:pt>
                      <c:pt idx="2680">
                        <c:v>59.553138831683142</c:v>
                      </c:pt>
                      <c:pt idx="2681">
                        <c:v>59.85338759405942</c:v>
                      </c:pt>
                      <c:pt idx="2682">
                        <c:v>60.138434435643553</c:v>
                      </c:pt>
                      <c:pt idx="2683">
                        <c:v>60.419303841584167</c:v>
                      </c:pt>
                      <c:pt idx="2684">
                        <c:v>60.675949148514853</c:v>
                      </c:pt>
                      <c:pt idx="2685">
                        <c:v>60.911987029702978</c:v>
                      </c:pt>
                      <c:pt idx="2686">
                        <c:v>61.121799742574233</c:v>
                      </c:pt>
                      <c:pt idx="2687">
                        <c:v>61.31332957425743</c:v>
                      </c:pt>
                      <c:pt idx="2688">
                        <c:v>61.473732653465341</c:v>
                      </c:pt>
                      <c:pt idx="2689">
                        <c:v>61.614633831683186</c:v>
                      </c:pt>
                      <c:pt idx="2690">
                        <c:v>61.766954554455417</c:v>
                      </c:pt>
                      <c:pt idx="2691">
                        <c:v>61.927174772277219</c:v>
                      </c:pt>
                      <c:pt idx="2692">
                        <c:v>62.09270764356431</c:v>
                      </c:pt>
                      <c:pt idx="2693">
                        <c:v>62.269388188118818</c:v>
                      </c:pt>
                      <c:pt idx="2694">
                        <c:v>62.455741267326708</c:v>
                      </c:pt>
                      <c:pt idx="2695">
                        <c:v>62.651444554455438</c:v>
                      </c:pt>
                      <c:pt idx="2696">
                        <c:v>62.827489118811869</c:v>
                      </c:pt>
                      <c:pt idx="2697">
                        <c:v>62.984831633663411</c:v>
                      </c:pt>
                      <c:pt idx="2698">
                        <c:v>63.141879435643574</c:v>
                      </c:pt>
                      <c:pt idx="2699">
                        <c:v>63.306240188118807</c:v>
                      </c:pt>
                      <c:pt idx="2700">
                        <c:v>63.472028514851473</c:v>
                      </c:pt>
                      <c:pt idx="2701">
                        <c:v>63.64556602970297</c:v>
                      </c:pt>
                      <c:pt idx="2702">
                        <c:v>63.817654425742582</c:v>
                      </c:pt>
                      <c:pt idx="2703">
                        <c:v>63.99062133663368</c:v>
                      </c:pt>
                      <c:pt idx="2704">
                        <c:v>64.154156831683167</c:v>
                      </c:pt>
                      <c:pt idx="2705">
                        <c:v>64.282475544554458</c:v>
                      </c:pt>
                      <c:pt idx="2706">
                        <c:v>64.400519792079223</c:v>
                      </c:pt>
                      <c:pt idx="2707">
                        <c:v>64.481849396039607</c:v>
                      </c:pt>
                      <c:pt idx="2708">
                        <c:v>64.547853554455443</c:v>
                      </c:pt>
                      <c:pt idx="2709">
                        <c:v>64.61529808910889</c:v>
                      </c:pt>
                      <c:pt idx="2710">
                        <c:v>64.675147584158395</c:v>
                      </c:pt>
                      <c:pt idx="2711">
                        <c:v>64.752675792079174</c:v>
                      </c:pt>
                      <c:pt idx="2712">
                        <c:v>64.832270960396016</c:v>
                      </c:pt>
                      <c:pt idx="2713">
                        <c:v>64.906634930693102</c:v>
                      </c:pt>
                      <c:pt idx="2714">
                        <c:v>64.967725920792063</c:v>
                      </c:pt>
                      <c:pt idx="2715">
                        <c:v>65.030686475247535</c:v>
                      </c:pt>
                      <c:pt idx="2716">
                        <c:v>65.080098207920784</c:v>
                      </c:pt>
                      <c:pt idx="2717">
                        <c:v>65.123952950495067</c:v>
                      </c:pt>
                      <c:pt idx="2718">
                        <c:v>65.15945265346538</c:v>
                      </c:pt>
                      <c:pt idx="2719">
                        <c:v>65.201285782178175</c:v>
                      </c:pt>
                      <c:pt idx="2720">
                        <c:v>65.237635029702986</c:v>
                      </c:pt>
                      <c:pt idx="2721">
                        <c:v>65.286211128712836</c:v>
                      </c:pt>
                      <c:pt idx="2722">
                        <c:v>65.324169356435675</c:v>
                      </c:pt>
                      <c:pt idx="2723">
                        <c:v>65.363017455445529</c:v>
                      </c:pt>
                      <c:pt idx="2724">
                        <c:v>65.390038366336597</c:v>
                      </c:pt>
                      <c:pt idx="2725">
                        <c:v>65.416412762376254</c:v>
                      </c:pt>
                      <c:pt idx="2726">
                        <c:v>65.430206158415842</c:v>
                      </c:pt>
                      <c:pt idx="2727">
                        <c:v>65.437914326732653</c:v>
                      </c:pt>
                      <c:pt idx="2728">
                        <c:v>65.444632960396021</c:v>
                      </c:pt>
                      <c:pt idx="2729">
                        <c:v>65.449826356435636</c:v>
                      </c:pt>
                      <c:pt idx="2730">
                        <c:v>65.452357831683187</c:v>
                      </c:pt>
                      <c:pt idx="2731">
                        <c:v>65.453997465346518</c:v>
                      </c:pt>
                      <c:pt idx="2732">
                        <c:v>65.453289217821791</c:v>
                      </c:pt>
                      <c:pt idx="2733">
                        <c:v>65.451178722772241</c:v>
                      </c:pt>
                      <c:pt idx="2734">
                        <c:v>65.444333792079192</c:v>
                      </c:pt>
                      <c:pt idx="2735">
                        <c:v>65.437003554455472</c:v>
                      </c:pt>
                      <c:pt idx="2736">
                        <c:v>65.433484217821785</c:v>
                      </c:pt>
                      <c:pt idx="2737">
                        <c:v>65.43041856435643</c:v>
                      </c:pt>
                      <c:pt idx="2738">
                        <c:v>65.425310247524749</c:v>
                      </c:pt>
                      <c:pt idx="2739">
                        <c:v>65.419156603960403</c:v>
                      </c:pt>
                      <c:pt idx="2740">
                        <c:v>65.410348831683208</c:v>
                      </c:pt>
                      <c:pt idx="2741">
                        <c:v>65.403046643564394</c:v>
                      </c:pt>
                      <c:pt idx="2742">
                        <c:v>65.397166801980177</c:v>
                      </c:pt>
                      <c:pt idx="2743">
                        <c:v>65.393862475247516</c:v>
                      </c:pt>
                      <c:pt idx="2744">
                        <c:v>65.388771188118795</c:v>
                      </c:pt>
                      <c:pt idx="2745">
                        <c:v>65.384323980198047</c:v>
                      </c:pt>
                      <c:pt idx="2746">
                        <c:v>65.377934712871266</c:v>
                      </c:pt>
                      <c:pt idx="2747">
                        <c:v>65.371735990099012</c:v>
                      </c:pt>
                      <c:pt idx="2748">
                        <c:v>65.367907336633664</c:v>
                      </c:pt>
                      <c:pt idx="2749">
                        <c:v>65.366782653465336</c:v>
                      </c:pt>
                      <c:pt idx="2750">
                        <c:v>65.367905495049499</c:v>
                      </c:pt>
                      <c:pt idx="2751">
                        <c:v>65.370866861386119</c:v>
                      </c:pt>
                      <c:pt idx="2752">
                        <c:v>65.371176623762366</c:v>
                      </c:pt>
                      <c:pt idx="2753">
                        <c:v>65.371237702970319</c:v>
                      </c:pt>
                      <c:pt idx="2754">
                        <c:v>65.369720752475246</c:v>
                      </c:pt>
                      <c:pt idx="2755">
                        <c:v>65.367833465346536</c:v>
                      </c:pt>
                      <c:pt idx="2756">
                        <c:v>65.362418782178224</c:v>
                      </c:pt>
                      <c:pt idx="2757">
                        <c:v>65.36134375247525</c:v>
                      </c:pt>
                      <c:pt idx="2758">
                        <c:v>65.359886940594066</c:v>
                      </c:pt>
                      <c:pt idx="2759">
                        <c:v>65.3610151980198</c:v>
                      </c:pt>
                      <c:pt idx="2760">
                        <c:v>65.362561801980206</c:v>
                      </c:pt>
                      <c:pt idx="2761">
                        <c:v>65.368693702970305</c:v>
                      </c:pt>
                      <c:pt idx="2762">
                        <c:v>65.370983148514853</c:v>
                      </c:pt>
                      <c:pt idx="2763">
                        <c:v>65.373922475247525</c:v>
                      </c:pt>
                      <c:pt idx="2764">
                        <c:v>65.374037801980194</c:v>
                      </c:pt>
                      <c:pt idx="2765">
                        <c:v>65.374559396039615</c:v>
                      </c:pt>
                      <c:pt idx="2766">
                        <c:v>65.373195544554463</c:v>
                      </c:pt>
                      <c:pt idx="2767">
                        <c:v>65.372439554455426</c:v>
                      </c:pt>
                      <c:pt idx="2768">
                        <c:v>65.372691871287145</c:v>
                      </c:pt>
                      <c:pt idx="2769">
                        <c:v>65.375855554455427</c:v>
                      </c:pt>
                      <c:pt idx="2770">
                        <c:v>65.380915712871271</c:v>
                      </c:pt>
                      <c:pt idx="2771">
                        <c:v>65.387061445544518</c:v>
                      </c:pt>
                      <c:pt idx="2772">
                        <c:v>65.392290821782169</c:v>
                      </c:pt>
                      <c:pt idx="2773">
                        <c:v>65.398517554455438</c:v>
                      </c:pt>
                      <c:pt idx="2774">
                        <c:v>65.401152475247528</c:v>
                      </c:pt>
                      <c:pt idx="2775">
                        <c:v>65.402499673267357</c:v>
                      </c:pt>
                      <c:pt idx="2776">
                        <c:v>65.396698623762362</c:v>
                      </c:pt>
                      <c:pt idx="2777">
                        <c:v>65.392582257425715</c:v>
                      </c:pt>
                      <c:pt idx="2778">
                        <c:v>65.388369861386124</c:v>
                      </c:pt>
                      <c:pt idx="2779">
                        <c:v>65.387999920792083</c:v>
                      </c:pt>
                      <c:pt idx="2780">
                        <c:v>65.388212584158438</c:v>
                      </c:pt>
                      <c:pt idx="2781">
                        <c:v>65.389901316831669</c:v>
                      </c:pt>
                      <c:pt idx="2782">
                        <c:v>65.389164019801967</c:v>
                      </c:pt>
                      <c:pt idx="2783">
                        <c:v>65.38675175247522</c:v>
                      </c:pt>
                      <c:pt idx="2784">
                        <c:v>65.380819227722768</c:v>
                      </c:pt>
                      <c:pt idx="2785">
                        <c:v>65.373539366336658</c:v>
                      </c:pt>
                      <c:pt idx="2786">
                        <c:v>65.365092128712831</c:v>
                      </c:pt>
                      <c:pt idx="2787">
                        <c:v>65.358990287128762</c:v>
                      </c:pt>
                      <c:pt idx="2788">
                        <c:v>65.352061435643535</c:v>
                      </c:pt>
                      <c:pt idx="2789">
                        <c:v>65.34876438613864</c:v>
                      </c:pt>
                      <c:pt idx="2790">
                        <c:v>65.34356033663363</c:v>
                      </c:pt>
                      <c:pt idx="2791">
                        <c:v>65.341226178217852</c:v>
                      </c:pt>
                      <c:pt idx="2792">
                        <c:v>65.335425425742585</c:v>
                      </c:pt>
                      <c:pt idx="2793">
                        <c:v>65.326738089108872</c:v>
                      </c:pt>
                      <c:pt idx="2794">
                        <c:v>65.318955148514888</c:v>
                      </c:pt>
                      <c:pt idx="2795">
                        <c:v>65.311721881188149</c:v>
                      </c:pt>
                      <c:pt idx="2796">
                        <c:v>65.303280613861432</c:v>
                      </c:pt>
                      <c:pt idx="2797">
                        <c:v>65.295092930693087</c:v>
                      </c:pt>
                      <c:pt idx="2798">
                        <c:v>65.290752712871253</c:v>
                      </c:pt>
                      <c:pt idx="2799">
                        <c:v>65.291048940594067</c:v>
                      </c:pt>
                      <c:pt idx="2800">
                        <c:v>65.293350128712873</c:v>
                      </c:pt>
                      <c:pt idx="2801">
                        <c:v>65.29913636633664</c:v>
                      </c:pt>
                      <c:pt idx="2802">
                        <c:v>65.302004584158425</c:v>
                      </c:pt>
                      <c:pt idx="2803">
                        <c:v>65.303286742574244</c:v>
                      </c:pt>
                      <c:pt idx="2804">
                        <c:v>65.298532297029695</c:v>
                      </c:pt>
                      <c:pt idx="2805">
                        <c:v>65.293579831683203</c:v>
                      </c:pt>
                      <c:pt idx="2806">
                        <c:v>65.289994930693084</c:v>
                      </c:pt>
                      <c:pt idx="2807">
                        <c:v>65.289367237623779</c:v>
                      </c:pt>
                      <c:pt idx="2808">
                        <c:v>65.291192524752475</c:v>
                      </c:pt>
                      <c:pt idx="2809">
                        <c:v>65.298681366336652</c:v>
                      </c:pt>
                      <c:pt idx="2810">
                        <c:v>65.308016495049515</c:v>
                      </c:pt>
                      <c:pt idx="2811">
                        <c:v>65.314149277227685</c:v>
                      </c:pt>
                      <c:pt idx="2812">
                        <c:v>65.319099524752488</c:v>
                      </c:pt>
                      <c:pt idx="2813">
                        <c:v>65.323694613861377</c:v>
                      </c:pt>
                      <c:pt idx="2814">
                        <c:v>65.324884118811852</c:v>
                      </c:pt>
                      <c:pt idx="2815">
                        <c:v>65.324805336633645</c:v>
                      </c:pt>
                      <c:pt idx="2816">
                        <c:v>65.323135792079214</c:v>
                      </c:pt>
                      <c:pt idx="2817">
                        <c:v>65.325122138613878</c:v>
                      </c:pt>
                      <c:pt idx="2818">
                        <c:v>65.328638663366362</c:v>
                      </c:pt>
                      <c:pt idx="2819">
                        <c:v>65.334501990099014</c:v>
                      </c:pt>
                      <c:pt idx="2820">
                        <c:v>65.34159698019802</c:v>
                      </c:pt>
                      <c:pt idx="2821">
                        <c:v>65.348664772277218</c:v>
                      </c:pt>
                      <c:pt idx="2822">
                        <c:v>65.348835891089138</c:v>
                      </c:pt>
                      <c:pt idx="2823">
                        <c:v>65.345610198019799</c:v>
                      </c:pt>
                      <c:pt idx="2824">
                        <c:v>65.334521801980216</c:v>
                      </c:pt>
                      <c:pt idx="2825">
                        <c:v>65.328425683168319</c:v>
                      </c:pt>
                      <c:pt idx="2826">
                        <c:v>65.325621217821805</c:v>
                      </c:pt>
                      <c:pt idx="2827">
                        <c:v>65.326749762376267</c:v>
                      </c:pt>
                      <c:pt idx="2828">
                        <c:v>65.328683871287126</c:v>
                      </c:pt>
                      <c:pt idx="2829">
                        <c:v>65.337985722772302</c:v>
                      </c:pt>
                      <c:pt idx="2830">
                        <c:v>65.344112118811879</c:v>
                      </c:pt>
                      <c:pt idx="2831">
                        <c:v>65.347148584158418</c:v>
                      </c:pt>
                      <c:pt idx="2832">
                        <c:v>65.34612141584158</c:v>
                      </c:pt>
                      <c:pt idx="2833">
                        <c:v>65.342298752475259</c:v>
                      </c:pt>
                      <c:pt idx="2834">
                        <c:v>65.332823881188105</c:v>
                      </c:pt>
                      <c:pt idx="2835">
                        <c:v>65.327828287128739</c:v>
                      </c:pt>
                      <c:pt idx="2836">
                        <c:v>65.325518831683183</c:v>
                      </c:pt>
                      <c:pt idx="2837">
                        <c:v>65.326843574257424</c:v>
                      </c:pt>
                      <c:pt idx="2838">
                        <c:v>65.329910752475257</c:v>
                      </c:pt>
                      <c:pt idx="2839">
                        <c:v>65.333003851485145</c:v>
                      </c:pt>
                      <c:pt idx="2840">
                        <c:v>65.333236861386141</c:v>
                      </c:pt>
                      <c:pt idx="2841">
                        <c:v>65.332345237623812</c:v>
                      </c:pt>
                      <c:pt idx="2842">
                        <c:v>65.326429217821783</c:v>
                      </c:pt>
                      <c:pt idx="2843">
                        <c:v>65.318866356435649</c:v>
                      </c:pt>
                      <c:pt idx="2844">
                        <c:v>65.314132821782167</c:v>
                      </c:pt>
                      <c:pt idx="2845">
                        <c:v>65.311658306930724</c:v>
                      </c:pt>
                      <c:pt idx="2846">
                        <c:v>65.309836079207912</c:v>
                      </c:pt>
                      <c:pt idx="2847">
                        <c:v>65.310048445544552</c:v>
                      </c:pt>
                      <c:pt idx="2848">
                        <c:v>65.311142851485144</c:v>
                      </c:pt>
                      <c:pt idx="2849">
                        <c:v>65.313047287128711</c:v>
                      </c:pt>
                      <c:pt idx="2850">
                        <c:v>65.314484336633654</c:v>
                      </c:pt>
                      <c:pt idx="2851">
                        <c:v>65.314656920792089</c:v>
                      </c:pt>
                      <c:pt idx="2852">
                        <c:v>65.311354821782146</c:v>
                      </c:pt>
                      <c:pt idx="2853">
                        <c:v>65.306035019801968</c:v>
                      </c:pt>
                      <c:pt idx="2854">
                        <c:v>65.297946514851517</c:v>
                      </c:pt>
                      <c:pt idx="2855">
                        <c:v>65.292421633663366</c:v>
                      </c:pt>
                      <c:pt idx="2856">
                        <c:v>65.284665019801977</c:v>
                      </c:pt>
                      <c:pt idx="2857">
                        <c:v>65.271765029702948</c:v>
                      </c:pt>
                      <c:pt idx="2858">
                        <c:v>65.264003168316819</c:v>
                      </c:pt>
                      <c:pt idx="2859">
                        <c:v>65.268093445544551</c:v>
                      </c:pt>
                      <c:pt idx="2860">
                        <c:v>65.275344079207898</c:v>
                      </c:pt>
                      <c:pt idx="2861">
                        <c:v>65.281289415841599</c:v>
                      </c:pt>
                      <c:pt idx="2862">
                        <c:v>65.284017821782157</c:v>
                      </c:pt>
                      <c:pt idx="2863">
                        <c:v>65.288260306930724</c:v>
                      </c:pt>
                      <c:pt idx="2864">
                        <c:v>65.290168554455448</c:v>
                      </c:pt>
                      <c:pt idx="2865">
                        <c:v>65.295797207920785</c:v>
                      </c:pt>
                      <c:pt idx="2866">
                        <c:v>65.301216079207933</c:v>
                      </c:pt>
                      <c:pt idx="2867">
                        <c:v>65.309578039603977</c:v>
                      </c:pt>
                      <c:pt idx="2868">
                        <c:v>65.313466237623771</c:v>
                      </c:pt>
                      <c:pt idx="2869">
                        <c:v>65.318874465346525</c:v>
                      </c:pt>
                      <c:pt idx="2870">
                        <c:v>65.321741554455414</c:v>
                      </c:pt>
                      <c:pt idx="2871">
                        <c:v>65.323381435643597</c:v>
                      </c:pt>
                      <c:pt idx="2872">
                        <c:v>65.320763762376259</c:v>
                      </c:pt>
                      <c:pt idx="2873">
                        <c:v>65.319637564356441</c:v>
                      </c:pt>
                      <c:pt idx="2874">
                        <c:v>65.319014940594073</c:v>
                      </c:pt>
                      <c:pt idx="2875">
                        <c:v>65.32330358415841</c:v>
                      </c:pt>
                      <c:pt idx="2876">
                        <c:v>65.3323390990099</c:v>
                      </c:pt>
                      <c:pt idx="2877">
                        <c:v>65.348122534653498</c:v>
                      </c:pt>
                      <c:pt idx="2878">
                        <c:v>65.358638455445572</c:v>
                      </c:pt>
                      <c:pt idx="2879">
                        <c:v>65.364208534653443</c:v>
                      </c:pt>
                      <c:pt idx="2880">
                        <c:v>65.365439970297032</c:v>
                      </c:pt>
                      <c:pt idx="2881">
                        <c:v>65.365095049504959</c:v>
                      </c:pt>
                      <c:pt idx="2882">
                        <c:v>65.361675831683172</c:v>
                      </c:pt>
                      <c:pt idx="2883">
                        <c:v>65.355364920792098</c:v>
                      </c:pt>
                      <c:pt idx="2884">
                        <c:v>65.355009643564358</c:v>
                      </c:pt>
                      <c:pt idx="2885">
                        <c:v>65.36018877227724</c:v>
                      </c:pt>
                      <c:pt idx="2886">
                        <c:v>65.368323821782184</c:v>
                      </c:pt>
                      <c:pt idx="2887">
                        <c:v>65.377033990098994</c:v>
                      </c:pt>
                      <c:pt idx="2888">
                        <c:v>65.383917891089112</c:v>
                      </c:pt>
                      <c:pt idx="2889">
                        <c:v>65.389815366336649</c:v>
                      </c:pt>
                      <c:pt idx="2890">
                        <c:v>65.38814994059409</c:v>
                      </c:pt>
                      <c:pt idx="2891">
                        <c:v>65.383835316831707</c:v>
                      </c:pt>
                      <c:pt idx="2892">
                        <c:v>65.37727379207918</c:v>
                      </c:pt>
                      <c:pt idx="2893">
                        <c:v>65.371639920792077</c:v>
                      </c:pt>
                      <c:pt idx="2894">
                        <c:v>65.3670269306931</c:v>
                      </c:pt>
                      <c:pt idx="2895">
                        <c:v>65.364156821782174</c:v>
                      </c:pt>
                      <c:pt idx="2896">
                        <c:v>65.363638990099034</c:v>
                      </c:pt>
                      <c:pt idx="2897">
                        <c:v>65.367077831683162</c:v>
                      </c:pt>
                      <c:pt idx="2898">
                        <c:v>65.370038693069304</c:v>
                      </c:pt>
                      <c:pt idx="2899">
                        <c:v>65.375295019801939</c:v>
                      </c:pt>
                      <c:pt idx="2900">
                        <c:v>65.376504742574255</c:v>
                      </c:pt>
                      <c:pt idx="2901">
                        <c:v>65.37658185148517</c:v>
                      </c:pt>
                      <c:pt idx="2902">
                        <c:v>65.371658128712866</c:v>
                      </c:pt>
                      <c:pt idx="2903">
                        <c:v>65.364050297029706</c:v>
                      </c:pt>
                      <c:pt idx="2904">
                        <c:v>65.357636198019804</c:v>
                      </c:pt>
                      <c:pt idx="2905">
                        <c:v>65.353239257425727</c:v>
                      </c:pt>
                      <c:pt idx="2906">
                        <c:v>65.349845999999985</c:v>
                      </c:pt>
                      <c:pt idx="2907">
                        <c:v>65.349617990099006</c:v>
                      </c:pt>
                      <c:pt idx="2908">
                        <c:v>65.349964980198024</c:v>
                      </c:pt>
                      <c:pt idx="2909">
                        <c:v>65.352051534653455</c:v>
                      </c:pt>
                      <c:pt idx="2910">
                        <c:v>65.353204366336655</c:v>
                      </c:pt>
                      <c:pt idx="2911">
                        <c:v>65.352744495049521</c:v>
                      </c:pt>
                      <c:pt idx="2912">
                        <c:v>65.343944851485119</c:v>
                      </c:pt>
                      <c:pt idx="2913">
                        <c:v>65.335005396039591</c:v>
                      </c:pt>
                      <c:pt idx="2914">
                        <c:v>65.327815772277219</c:v>
                      </c:pt>
                      <c:pt idx="2915">
                        <c:v>65.325116475247512</c:v>
                      </c:pt>
                      <c:pt idx="2916">
                        <c:v>65.325602079207925</c:v>
                      </c:pt>
                      <c:pt idx="2917">
                        <c:v>65.327565633663369</c:v>
                      </c:pt>
                      <c:pt idx="2918">
                        <c:v>65.330797188118837</c:v>
                      </c:pt>
                      <c:pt idx="2919">
                        <c:v>65.333641643564334</c:v>
                      </c:pt>
                      <c:pt idx="2920">
                        <c:v>65.3326117326733</c:v>
                      </c:pt>
                      <c:pt idx="2921">
                        <c:v>65.327328851485163</c:v>
                      </c:pt>
                      <c:pt idx="2922">
                        <c:v>65.318707920792079</c:v>
                      </c:pt>
                      <c:pt idx="2923">
                        <c:v>65.312449613861389</c:v>
                      </c:pt>
                      <c:pt idx="2924">
                        <c:v>65.307982069306959</c:v>
                      </c:pt>
                      <c:pt idx="2925">
                        <c:v>65.307796237623748</c:v>
                      </c:pt>
                      <c:pt idx="2926">
                        <c:v>65.30937287128711</c:v>
                      </c:pt>
                      <c:pt idx="2927">
                        <c:v>65.314215435643561</c:v>
                      </c:pt>
                      <c:pt idx="2928">
                        <c:v>65.318709584158412</c:v>
                      </c:pt>
                      <c:pt idx="2929">
                        <c:v>65.324713693069299</c:v>
                      </c:pt>
                      <c:pt idx="2930">
                        <c:v>65.325002316831686</c:v>
                      </c:pt>
                      <c:pt idx="2931">
                        <c:v>65.319519742574229</c:v>
                      </c:pt>
                      <c:pt idx="2932">
                        <c:v>65.312608267326723</c:v>
                      </c:pt>
                      <c:pt idx="2933">
                        <c:v>65.307531534653464</c:v>
                      </c:pt>
                      <c:pt idx="2934">
                        <c:v>65.302372564356418</c:v>
                      </c:pt>
                      <c:pt idx="2935">
                        <c:v>65.30502785148515</c:v>
                      </c:pt>
                      <c:pt idx="2936">
                        <c:v>65.310098584158425</c:v>
                      </c:pt>
                      <c:pt idx="2937">
                        <c:v>65.318472900990102</c:v>
                      </c:pt>
                      <c:pt idx="2938">
                        <c:v>65.326261821782211</c:v>
                      </c:pt>
                      <c:pt idx="2939">
                        <c:v>65.332057554455446</c:v>
                      </c:pt>
                      <c:pt idx="2940">
                        <c:v>65.333005188118818</c:v>
                      </c:pt>
                      <c:pt idx="2941">
                        <c:v>65.332340712871257</c:v>
                      </c:pt>
                      <c:pt idx="2942">
                        <c:v>65.327681584158412</c:v>
                      </c:pt>
                      <c:pt idx="2943">
                        <c:v>65.326077247524751</c:v>
                      </c:pt>
                      <c:pt idx="2944">
                        <c:v>65.326353811881219</c:v>
                      </c:pt>
                      <c:pt idx="2945">
                        <c:v>65.331847396039578</c:v>
                      </c:pt>
                      <c:pt idx="2946">
                        <c:v>65.345056039603932</c:v>
                      </c:pt>
                      <c:pt idx="2947">
                        <c:v>65.353787069306918</c:v>
                      </c:pt>
                      <c:pt idx="2948">
                        <c:v>65.358857049504962</c:v>
                      </c:pt>
                      <c:pt idx="2949">
                        <c:v>65.364864227722791</c:v>
                      </c:pt>
                      <c:pt idx="2950">
                        <c:v>65.365957297029723</c:v>
                      </c:pt>
                      <c:pt idx="2951">
                        <c:v>65.366452643564372</c:v>
                      </c:pt>
                      <c:pt idx="2952">
                        <c:v>65.365288841584118</c:v>
                      </c:pt>
                      <c:pt idx="2953">
                        <c:v>65.364740455445556</c:v>
                      </c:pt>
                      <c:pt idx="2954">
                        <c:v>65.363698792079205</c:v>
                      </c:pt>
                      <c:pt idx="2955">
                        <c:v>65.367279485148515</c:v>
                      </c:pt>
                      <c:pt idx="2956">
                        <c:v>65.372421742574247</c:v>
                      </c:pt>
                      <c:pt idx="2957">
                        <c:v>65.381869009900981</c:v>
                      </c:pt>
                      <c:pt idx="2958">
                        <c:v>65.389731831683193</c:v>
                      </c:pt>
                      <c:pt idx="2959">
                        <c:v>65.396153168316843</c:v>
                      </c:pt>
                      <c:pt idx="2960">
                        <c:v>65.398457495049513</c:v>
                      </c:pt>
                      <c:pt idx="2961">
                        <c:v>65.399617930693054</c:v>
                      </c:pt>
                      <c:pt idx="2962">
                        <c:v>65.397775871287138</c:v>
                      </c:pt>
                      <c:pt idx="2963">
                        <c:v>65.397772851485158</c:v>
                      </c:pt>
                      <c:pt idx="2964">
                        <c:v>65.399996712871271</c:v>
                      </c:pt>
                      <c:pt idx="2965">
                        <c:v>65.405761069306919</c:v>
                      </c:pt>
                      <c:pt idx="2966">
                        <c:v>65.411284029702969</c:v>
                      </c:pt>
                      <c:pt idx="2967">
                        <c:v>65.41816669306931</c:v>
                      </c:pt>
                      <c:pt idx="2968">
                        <c:v>65.426102346534634</c:v>
                      </c:pt>
                      <c:pt idx="2969">
                        <c:v>65.431813326732694</c:v>
                      </c:pt>
                      <c:pt idx="2970">
                        <c:v>65.433060732673269</c:v>
                      </c:pt>
                      <c:pt idx="2971">
                        <c:v>65.429574762376291</c:v>
                      </c:pt>
                      <c:pt idx="2972">
                        <c:v>65.423789762376231</c:v>
                      </c:pt>
                      <c:pt idx="2973">
                        <c:v>65.418675455445523</c:v>
                      </c:pt>
                      <c:pt idx="2974">
                        <c:v>65.41627072277231</c:v>
                      </c:pt>
                      <c:pt idx="2975">
                        <c:v>65.420214069306908</c:v>
                      </c:pt>
                      <c:pt idx="2976">
                        <c:v>65.430078504950515</c:v>
                      </c:pt>
                      <c:pt idx="2977">
                        <c:v>65.437159277227749</c:v>
                      </c:pt>
                      <c:pt idx="2978">
                        <c:v>65.445422217821758</c:v>
                      </c:pt>
                      <c:pt idx="2979">
                        <c:v>65.45270551485153</c:v>
                      </c:pt>
                      <c:pt idx="2980">
                        <c:v>65.455026306930662</c:v>
                      </c:pt>
                      <c:pt idx="2981">
                        <c:v>65.452172059405939</c:v>
                      </c:pt>
                      <c:pt idx="2982">
                        <c:v>65.443540277227711</c:v>
                      </c:pt>
                      <c:pt idx="2983">
                        <c:v>65.437387099009925</c:v>
                      </c:pt>
                      <c:pt idx="2984">
                        <c:v>65.435359762376237</c:v>
                      </c:pt>
                      <c:pt idx="2985">
                        <c:v>65.436516801980204</c:v>
                      </c:pt>
                      <c:pt idx="2986">
                        <c:v>65.447147346534663</c:v>
                      </c:pt>
                      <c:pt idx="2987">
                        <c:v>65.46677881188117</c:v>
                      </c:pt>
                      <c:pt idx="2988">
                        <c:v>65.479934980198024</c:v>
                      </c:pt>
                      <c:pt idx="2989">
                        <c:v>65.485905980198055</c:v>
                      </c:pt>
                      <c:pt idx="2990">
                        <c:v>65.487351900990092</c:v>
                      </c:pt>
                      <c:pt idx="2991">
                        <c:v>65.487585584158438</c:v>
                      </c:pt>
                      <c:pt idx="2992">
                        <c:v>65.484362356435611</c:v>
                      </c:pt>
                      <c:pt idx="2993">
                        <c:v>65.480653099009913</c:v>
                      </c:pt>
                      <c:pt idx="2994">
                        <c:v>65.479320990099041</c:v>
                      </c:pt>
                      <c:pt idx="2995">
                        <c:v>65.485754574257427</c:v>
                      </c:pt>
                      <c:pt idx="2996">
                        <c:v>65.493343356435645</c:v>
                      </c:pt>
                      <c:pt idx="2997">
                        <c:v>65.502240079207922</c:v>
                      </c:pt>
                      <c:pt idx="2998">
                        <c:v>65.511028138613852</c:v>
                      </c:pt>
                      <c:pt idx="2999">
                        <c:v>65.519496099009885</c:v>
                      </c:pt>
                      <c:pt idx="3000">
                        <c:v>65.521411762376218</c:v>
                      </c:pt>
                      <c:pt idx="3001">
                        <c:v>65.521625118811869</c:v>
                      </c:pt>
                      <c:pt idx="3002">
                        <c:v>65.519404999999992</c:v>
                      </c:pt>
                      <c:pt idx="3003">
                        <c:v>65.515597792079191</c:v>
                      </c:pt>
                      <c:pt idx="3004">
                        <c:v>65.511384683168359</c:v>
                      </c:pt>
                      <c:pt idx="3005">
                        <c:v>65.511884029702955</c:v>
                      </c:pt>
                      <c:pt idx="3006">
                        <c:v>65.51835722772276</c:v>
                      </c:pt>
                      <c:pt idx="3007">
                        <c:v>65.527571594059424</c:v>
                      </c:pt>
                      <c:pt idx="3008">
                        <c:v>65.535190900990116</c:v>
                      </c:pt>
                      <c:pt idx="3009">
                        <c:v>65.540836158415814</c:v>
                      </c:pt>
                      <c:pt idx="3010">
                        <c:v>65.54205617821782</c:v>
                      </c:pt>
                      <c:pt idx="3011">
                        <c:v>65.542422861386115</c:v>
                      </c:pt>
                      <c:pt idx="3012">
                        <c:v>65.538863514851457</c:v>
                      </c:pt>
                      <c:pt idx="3013">
                        <c:v>65.530258683168327</c:v>
                      </c:pt>
                      <c:pt idx="3014">
                        <c:v>65.524389831683152</c:v>
                      </c:pt>
                      <c:pt idx="3015">
                        <c:v>65.522516000000039</c:v>
                      </c:pt>
                      <c:pt idx="3016">
                        <c:v>65.522692752475265</c:v>
                      </c:pt>
                      <c:pt idx="3017">
                        <c:v>65.528371029702981</c:v>
                      </c:pt>
                      <c:pt idx="3018">
                        <c:v>65.536293693069311</c:v>
                      </c:pt>
                      <c:pt idx="3019">
                        <c:v>65.540599712871284</c:v>
                      </c:pt>
                      <c:pt idx="3020">
                        <c:v>65.540355415841603</c:v>
                      </c:pt>
                      <c:pt idx="3021">
                        <c:v>65.537931178217832</c:v>
                      </c:pt>
                      <c:pt idx="3022">
                        <c:v>65.523813465346535</c:v>
                      </c:pt>
                      <c:pt idx="3023">
                        <c:v>65.518426900990065</c:v>
                      </c:pt>
                      <c:pt idx="3024">
                        <c:v>65.512407316831684</c:v>
                      </c:pt>
                      <c:pt idx="3025">
                        <c:v>65.507904039603957</c:v>
                      </c:pt>
                      <c:pt idx="3026">
                        <c:v>65.505645762376233</c:v>
                      </c:pt>
                      <c:pt idx="3027">
                        <c:v>65.508045188118771</c:v>
                      </c:pt>
                      <c:pt idx="3028">
                        <c:v>65.512382673267282</c:v>
                      </c:pt>
                      <c:pt idx="3029">
                        <c:v>65.516241762376225</c:v>
                      </c:pt>
                      <c:pt idx="3030">
                        <c:v>65.515261574257423</c:v>
                      </c:pt>
                      <c:pt idx="3031">
                        <c:v>65.511073950495074</c:v>
                      </c:pt>
                      <c:pt idx="3032">
                        <c:v>65.499343623762371</c:v>
                      </c:pt>
                      <c:pt idx="3033">
                        <c:v>65.492869326732674</c:v>
                      </c:pt>
                      <c:pt idx="3034">
                        <c:v>65.487341792079206</c:v>
                      </c:pt>
                      <c:pt idx="3035">
                        <c:v>65.48277621782178</c:v>
                      </c:pt>
                      <c:pt idx="3036">
                        <c:v>65.477512970297042</c:v>
                      </c:pt>
                      <c:pt idx="3037">
                        <c:v>65.47726140594061</c:v>
                      </c:pt>
                      <c:pt idx="3038">
                        <c:v>65.478157445544554</c:v>
                      </c:pt>
                      <c:pt idx="3039">
                        <c:v>65.479821128712885</c:v>
                      </c:pt>
                      <c:pt idx="3040">
                        <c:v>65.477003851485136</c:v>
                      </c:pt>
                      <c:pt idx="3041">
                        <c:v>65.46931509900989</c:v>
                      </c:pt>
                      <c:pt idx="3042">
                        <c:v>65.45675178217823</c:v>
                      </c:pt>
                      <c:pt idx="3043">
                        <c:v>65.440565613861367</c:v>
                      </c:pt>
                      <c:pt idx="3044">
                        <c:v>65.433357465346532</c:v>
                      </c:pt>
                      <c:pt idx="3045">
                        <c:v>65.429983366336643</c:v>
                      </c:pt>
                      <c:pt idx="3046">
                        <c:v>65.428187059405943</c:v>
                      </c:pt>
                      <c:pt idx="3047">
                        <c:v>65.42975391089108</c:v>
                      </c:pt>
                      <c:pt idx="3048">
                        <c:v>65.431125712871321</c:v>
                      </c:pt>
                      <c:pt idx="3049">
                        <c:v>65.433135603960395</c:v>
                      </c:pt>
                      <c:pt idx="3050">
                        <c:v>65.432897534653478</c:v>
                      </c:pt>
                      <c:pt idx="3051">
                        <c:v>65.431961801980179</c:v>
                      </c:pt>
                      <c:pt idx="3052">
                        <c:v>65.427080514851482</c:v>
                      </c:pt>
                      <c:pt idx="3053">
                        <c:v>65.422454910891091</c:v>
                      </c:pt>
                      <c:pt idx="3054">
                        <c:v>65.417103376237634</c:v>
                      </c:pt>
                      <c:pt idx="3055">
                        <c:v>65.415576990099012</c:v>
                      </c:pt>
                      <c:pt idx="3056">
                        <c:v>65.41694615841584</c:v>
                      </c:pt>
                      <c:pt idx="3057">
                        <c:v>65.423938207920813</c:v>
                      </c:pt>
                      <c:pt idx="3058">
                        <c:v>65.42946577227724</c:v>
                      </c:pt>
                      <c:pt idx="3059">
                        <c:v>65.433115584158415</c:v>
                      </c:pt>
                      <c:pt idx="3060">
                        <c:v>65.433279970297008</c:v>
                      </c:pt>
                      <c:pt idx="3061">
                        <c:v>65.434231059405946</c:v>
                      </c:pt>
                      <c:pt idx="3062">
                        <c:v>65.432505465346537</c:v>
                      </c:pt>
                      <c:pt idx="3063">
                        <c:v>65.43030844554454</c:v>
                      </c:pt>
                      <c:pt idx="3064">
                        <c:v>65.425199207920784</c:v>
                      </c:pt>
                      <c:pt idx="3065">
                        <c:v>65.425322158415867</c:v>
                      </c:pt>
                      <c:pt idx="3066">
                        <c:v>65.427446514851496</c:v>
                      </c:pt>
                      <c:pt idx="3067">
                        <c:v>65.432850297029702</c:v>
                      </c:pt>
                      <c:pt idx="3068">
                        <c:v>65.437612168316861</c:v>
                      </c:pt>
                      <c:pt idx="3069">
                        <c:v>65.444065574257422</c:v>
                      </c:pt>
                      <c:pt idx="3070">
                        <c:v>65.446148712871278</c:v>
                      </c:pt>
                      <c:pt idx="3071">
                        <c:v>65.446559089108902</c:v>
                      </c:pt>
                      <c:pt idx="3072">
                        <c:v>65.442790564356457</c:v>
                      </c:pt>
                      <c:pt idx="3073">
                        <c:v>65.439353445544555</c:v>
                      </c:pt>
                      <c:pt idx="3074">
                        <c:v>65.436472306930696</c:v>
                      </c:pt>
                      <c:pt idx="3075">
                        <c:v>65.438422405940571</c:v>
                      </c:pt>
                      <c:pt idx="3076">
                        <c:v>65.442598603960391</c:v>
                      </c:pt>
                      <c:pt idx="3077">
                        <c:v>65.447670425742587</c:v>
                      </c:pt>
                      <c:pt idx="3078">
                        <c:v>65.446046574257423</c:v>
                      </c:pt>
                      <c:pt idx="3079">
                        <c:v>65.433786564356453</c:v>
                      </c:pt>
                      <c:pt idx="3080">
                        <c:v>65.42582908910893</c:v>
                      </c:pt>
                      <c:pt idx="3081">
                        <c:v>65.416904138613859</c:v>
                      </c:pt>
                      <c:pt idx="3082">
                        <c:v>65.400844475247553</c:v>
                      </c:pt>
                      <c:pt idx="3083">
                        <c:v>65.390180772277191</c:v>
                      </c:pt>
                      <c:pt idx="3084">
                        <c:v>65.388743712871261</c:v>
                      </c:pt>
                      <c:pt idx="3085">
                        <c:v>65.394170881188103</c:v>
                      </c:pt>
                      <c:pt idx="3086">
                        <c:v>65.404976118811874</c:v>
                      </c:pt>
                      <c:pt idx="3087">
                        <c:v>65.416551772277231</c:v>
                      </c:pt>
                      <c:pt idx="3088">
                        <c:v>65.423519990098967</c:v>
                      </c:pt>
                      <c:pt idx="3089">
                        <c:v>65.427272772277234</c:v>
                      </c:pt>
                      <c:pt idx="3090">
                        <c:v>65.428216960396028</c:v>
                      </c:pt>
                      <c:pt idx="3091">
                        <c:v>65.430328495049537</c:v>
                      </c:pt>
                      <c:pt idx="3092">
                        <c:v>65.4314972178218</c:v>
                      </c:pt>
                      <c:pt idx="3093">
                        <c:v>65.434687891089098</c:v>
                      </c:pt>
                      <c:pt idx="3094">
                        <c:v>65.435361861386156</c:v>
                      </c:pt>
                      <c:pt idx="3095">
                        <c:v>65.441629039603924</c:v>
                      </c:pt>
                      <c:pt idx="3096">
                        <c:v>65.447430237623735</c:v>
                      </c:pt>
                      <c:pt idx="3097">
                        <c:v>65.456165712871297</c:v>
                      </c:pt>
                      <c:pt idx="3098">
                        <c:v>65.47107431683169</c:v>
                      </c:pt>
                      <c:pt idx="3099">
                        <c:v>65.478386089108909</c:v>
                      </c:pt>
                      <c:pt idx="3100">
                        <c:v>65.482625445544599</c:v>
                      </c:pt>
                      <c:pt idx="3101">
                        <c:v>65.485432009901004</c:v>
                      </c:pt>
                      <c:pt idx="3102">
                        <c:v>65.487969811881214</c:v>
                      </c:pt>
                      <c:pt idx="3103">
                        <c:v>65.489546514851483</c:v>
                      </c:pt>
                      <c:pt idx="3104">
                        <c:v>65.489371772277224</c:v>
                      </c:pt>
                      <c:pt idx="3105">
                        <c:v>65.489877801980199</c:v>
                      </c:pt>
                      <c:pt idx="3106">
                        <c:v>65.489353277227721</c:v>
                      </c:pt>
                      <c:pt idx="3107">
                        <c:v>65.49114527722773</c:v>
                      </c:pt>
                      <c:pt idx="3108">
                        <c:v>65.491973178217805</c:v>
                      </c:pt>
                      <c:pt idx="3109">
                        <c:v>65.49691722772279</c:v>
                      </c:pt>
                      <c:pt idx="3110">
                        <c:v>65.502135821782161</c:v>
                      </c:pt>
                      <c:pt idx="3111">
                        <c:v>65.506287316831688</c:v>
                      </c:pt>
                      <c:pt idx="3112">
                        <c:v>65.507409653465317</c:v>
                      </c:pt>
                      <c:pt idx="3113">
                        <c:v>65.508011099009892</c:v>
                      </c:pt>
                      <c:pt idx="3114">
                        <c:v>65.503855851485127</c:v>
                      </c:pt>
                      <c:pt idx="3115">
                        <c:v>65.497118881188115</c:v>
                      </c:pt>
                      <c:pt idx="3116">
                        <c:v>65.495007326732662</c:v>
                      </c:pt>
                      <c:pt idx="3117">
                        <c:v>65.496336158415843</c:v>
                      </c:pt>
                      <c:pt idx="3118">
                        <c:v>65.499413227722769</c:v>
                      </c:pt>
                      <c:pt idx="3119">
                        <c:v>65.50684512871284</c:v>
                      </c:pt>
                      <c:pt idx="3120">
                        <c:v>65.510803297029724</c:v>
                      </c:pt>
                      <c:pt idx="3121">
                        <c:v>65.512019633663385</c:v>
                      </c:pt>
                      <c:pt idx="3122">
                        <c:v>65.505796940594053</c:v>
                      </c:pt>
                      <c:pt idx="3123">
                        <c:v>65.494017831683152</c:v>
                      </c:pt>
                      <c:pt idx="3124">
                        <c:v>65.485748336633691</c:v>
                      </c:pt>
                      <c:pt idx="3125">
                        <c:v>65.476463732673281</c:v>
                      </c:pt>
                      <c:pt idx="3126">
                        <c:v>65.469632871287089</c:v>
                      </c:pt>
                      <c:pt idx="3127">
                        <c:v>65.466290039603976</c:v>
                      </c:pt>
                      <c:pt idx="3128">
                        <c:v>65.467578762376249</c:v>
                      </c:pt>
                      <c:pt idx="3129">
                        <c:v>65.474751603960399</c:v>
                      </c:pt>
                      <c:pt idx="3130">
                        <c:v>65.482531792079214</c:v>
                      </c:pt>
                      <c:pt idx="3131">
                        <c:v>65.48507516831684</c:v>
                      </c:pt>
                      <c:pt idx="3132">
                        <c:v>65.484664504950501</c:v>
                      </c:pt>
                      <c:pt idx="3133">
                        <c:v>65.476991207920832</c:v>
                      </c:pt>
                      <c:pt idx="3134">
                        <c:v>65.465564217821793</c:v>
                      </c:pt>
                      <c:pt idx="3135">
                        <c:v>65.455669564356455</c:v>
                      </c:pt>
                      <c:pt idx="3136">
                        <c:v>65.450645584158408</c:v>
                      </c:pt>
                      <c:pt idx="3137">
                        <c:v>65.450812534653465</c:v>
                      </c:pt>
                      <c:pt idx="3138">
                        <c:v>65.453019702970309</c:v>
                      </c:pt>
                      <c:pt idx="3139">
                        <c:v>65.461672356435656</c:v>
                      </c:pt>
                      <c:pt idx="3140">
                        <c:v>65.46641452475248</c:v>
                      </c:pt>
                      <c:pt idx="3141">
                        <c:v>65.467392336633665</c:v>
                      </c:pt>
                      <c:pt idx="3142">
                        <c:v>65.468419841584151</c:v>
                      </c:pt>
                      <c:pt idx="3143">
                        <c:v>65.469245455445531</c:v>
                      </c:pt>
                      <c:pt idx="3144">
                        <c:v>65.466972960396063</c:v>
                      </c:pt>
                      <c:pt idx="3145">
                        <c:v>65.465272158415814</c:v>
                      </c:pt>
                      <c:pt idx="3146">
                        <c:v>65.46117095049506</c:v>
                      </c:pt>
                      <c:pt idx="3147">
                        <c:v>65.458644207920813</c:v>
                      </c:pt>
                      <c:pt idx="3148">
                        <c:v>65.456714623762366</c:v>
                      </c:pt>
                      <c:pt idx="3149">
                        <c:v>65.459932396039605</c:v>
                      </c:pt>
                      <c:pt idx="3150">
                        <c:v>65.469462306930708</c:v>
                      </c:pt>
                      <c:pt idx="3151">
                        <c:v>65.476326732673272</c:v>
                      </c:pt>
                      <c:pt idx="3152">
                        <c:v>65.479975376237604</c:v>
                      </c:pt>
                      <c:pt idx="3153">
                        <c:v>65.483069198019834</c:v>
                      </c:pt>
                      <c:pt idx="3154">
                        <c:v>65.482344495049517</c:v>
                      </c:pt>
                      <c:pt idx="3155">
                        <c:v>65.480409148514852</c:v>
                      </c:pt>
                      <c:pt idx="3156">
                        <c:v>65.472808732673272</c:v>
                      </c:pt>
                      <c:pt idx="3157">
                        <c:v>65.470960277227732</c:v>
                      </c:pt>
                      <c:pt idx="3158">
                        <c:v>65.474166772277201</c:v>
                      </c:pt>
                      <c:pt idx="3159">
                        <c:v>65.483850584158432</c:v>
                      </c:pt>
                      <c:pt idx="3160">
                        <c:v>65.491014623762354</c:v>
                      </c:pt>
                      <c:pt idx="3161">
                        <c:v>65.499290683168311</c:v>
                      </c:pt>
                      <c:pt idx="3162">
                        <c:v>65.502087554455429</c:v>
                      </c:pt>
                      <c:pt idx="3163">
                        <c:v>65.498107237623785</c:v>
                      </c:pt>
                      <c:pt idx="3164">
                        <c:v>65.486425722772267</c:v>
                      </c:pt>
                      <c:pt idx="3165">
                        <c:v>65.468736009900979</c:v>
                      </c:pt>
                      <c:pt idx="3166">
                        <c:v>65.448253643564342</c:v>
                      </c:pt>
                      <c:pt idx="3167">
                        <c:v>65.433411297029693</c:v>
                      </c:pt>
                      <c:pt idx="3168">
                        <c:v>65.429288702970311</c:v>
                      </c:pt>
                      <c:pt idx="3169">
                        <c:v>65.430021207920802</c:v>
                      </c:pt>
                      <c:pt idx="3170">
                        <c:v>65.431458297029693</c:v>
                      </c:pt>
                      <c:pt idx="3171">
                        <c:v>65.434284821782171</c:v>
                      </c:pt>
                      <c:pt idx="3172">
                        <c:v>65.432399485148522</c:v>
                      </c:pt>
                      <c:pt idx="3173">
                        <c:v>65.426286594059405</c:v>
                      </c:pt>
                      <c:pt idx="3174">
                        <c:v>65.414062207920807</c:v>
                      </c:pt>
                      <c:pt idx="3175">
                        <c:v>65.398517772277202</c:v>
                      </c:pt>
                      <c:pt idx="3176">
                        <c:v>65.391718227722805</c:v>
                      </c:pt>
                      <c:pt idx="3177">
                        <c:v>65.395775930693063</c:v>
                      </c:pt>
                      <c:pt idx="3178">
                        <c:v>65.411814594059408</c:v>
                      </c:pt>
                      <c:pt idx="3179">
                        <c:v>65.422065663366311</c:v>
                      </c:pt>
                      <c:pt idx="3180">
                        <c:v>65.428191099009922</c:v>
                      </c:pt>
                      <c:pt idx="3181">
                        <c:v>65.429769683168317</c:v>
                      </c:pt>
                      <c:pt idx="3182">
                        <c:v>65.426884712871285</c:v>
                      </c:pt>
                      <c:pt idx="3183">
                        <c:v>65.414785663366331</c:v>
                      </c:pt>
                      <c:pt idx="3184">
                        <c:v>65.396423356435648</c:v>
                      </c:pt>
                      <c:pt idx="3185">
                        <c:v>65.383018603960394</c:v>
                      </c:pt>
                      <c:pt idx="3186">
                        <c:v>65.372424534653476</c:v>
                      </c:pt>
                      <c:pt idx="3187">
                        <c:v>65.367641207920812</c:v>
                      </c:pt>
                      <c:pt idx="3188">
                        <c:v>65.367706801980177</c:v>
                      </c:pt>
                      <c:pt idx="3189">
                        <c:v>65.372228158415851</c:v>
                      </c:pt>
                      <c:pt idx="3190">
                        <c:v>65.375554861386121</c:v>
                      </c:pt>
                      <c:pt idx="3191">
                        <c:v>65.381157990099013</c:v>
                      </c:pt>
                      <c:pt idx="3192">
                        <c:v>65.384826772277222</c:v>
                      </c:pt>
                      <c:pt idx="3193">
                        <c:v>65.388426306930697</c:v>
                      </c:pt>
                      <c:pt idx="3194">
                        <c:v>65.390100366336611</c:v>
                      </c:pt>
                      <c:pt idx="3195">
                        <c:v>65.391735346534631</c:v>
                      </c:pt>
                      <c:pt idx="3196">
                        <c:v>65.391425554455424</c:v>
                      </c:pt>
                      <c:pt idx="3197">
                        <c:v>65.394452079207909</c:v>
                      </c:pt>
                      <c:pt idx="3198">
                        <c:v>65.397393128712849</c:v>
                      </c:pt>
                      <c:pt idx="3199">
                        <c:v>65.402534217821767</c:v>
                      </c:pt>
                      <c:pt idx="3200">
                        <c:v>65.407864851485144</c:v>
                      </c:pt>
                      <c:pt idx="3201">
                        <c:v>65.41636679207916</c:v>
                      </c:pt>
                      <c:pt idx="3202">
                        <c:v>65.422291524752453</c:v>
                      </c:pt>
                      <c:pt idx="3203">
                        <c:v>65.428962316831672</c:v>
                      </c:pt>
                      <c:pt idx="3204">
                        <c:v>65.430422534653474</c:v>
                      </c:pt>
                      <c:pt idx="3205">
                        <c:v>65.431128653465336</c:v>
                      </c:pt>
                      <c:pt idx="3206">
                        <c:v>65.429174950495067</c:v>
                      </c:pt>
                      <c:pt idx="3207">
                        <c:v>65.422972455445546</c:v>
                      </c:pt>
                      <c:pt idx="3208">
                        <c:v>65.410392831683183</c:v>
                      </c:pt>
                      <c:pt idx="3209">
                        <c:v>65.404079485148529</c:v>
                      </c:pt>
                      <c:pt idx="3210">
                        <c:v>65.40529145544555</c:v>
                      </c:pt>
                      <c:pt idx="3211">
                        <c:v>65.405649732673282</c:v>
                      </c:pt>
                      <c:pt idx="3212">
                        <c:v>65.411033801980224</c:v>
                      </c:pt>
                      <c:pt idx="3213">
                        <c:v>65.419697346534676</c:v>
                      </c:pt>
                      <c:pt idx="3214">
                        <c:v>65.422666990099017</c:v>
                      </c:pt>
                      <c:pt idx="3215">
                        <c:v>65.423374742574254</c:v>
                      </c:pt>
                      <c:pt idx="3216">
                        <c:v>65.4174526138614</c:v>
                      </c:pt>
                      <c:pt idx="3217">
                        <c:v>65.404864435643589</c:v>
                      </c:pt>
                      <c:pt idx="3218">
                        <c:v>65.395581425742577</c:v>
                      </c:pt>
                      <c:pt idx="3219">
                        <c:v>65.396815118811858</c:v>
                      </c:pt>
                      <c:pt idx="3220">
                        <c:v>65.407787356435648</c:v>
                      </c:pt>
                      <c:pt idx="3221">
                        <c:v>65.422739683168317</c:v>
                      </c:pt>
                      <c:pt idx="3222">
                        <c:v>65.430906970297002</c:v>
                      </c:pt>
                      <c:pt idx="3223">
                        <c:v>65.437731326732688</c:v>
                      </c:pt>
                      <c:pt idx="3224">
                        <c:v>65.446072792079221</c:v>
                      </c:pt>
                      <c:pt idx="3225">
                        <c:v>65.452622584158433</c:v>
                      </c:pt>
                      <c:pt idx="3226">
                        <c:v>65.457716574257446</c:v>
                      </c:pt>
                      <c:pt idx="3227">
                        <c:v>65.464235009900975</c:v>
                      </c:pt>
                      <c:pt idx="3228">
                        <c:v>65.465840445544544</c:v>
                      </c:pt>
                      <c:pt idx="3229">
                        <c:v>65.462886465346529</c:v>
                      </c:pt>
                      <c:pt idx="3230">
                        <c:v>65.467161039603965</c:v>
                      </c:pt>
                      <c:pt idx="3231">
                        <c:v>65.472232297029706</c:v>
                      </c:pt>
                      <c:pt idx="3232">
                        <c:v>65.476049752475276</c:v>
                      </c:pt>
                      <c:pt idx="3233">
                        <c:v>65.481912782178242</c:v>
                      </c:pt>
                      <c:pt idx="3234">
                        <c:v>65.483226851485142</c:v>
                      </c:pt>
                      <c:pt idx="3235">
                        <c:v>65.484570029702994</c:v>
                      </c:pt>
                      <c:pt idx="3236">
                        <c:v>65.483844297029719</c:v>
                      </c:pt>
                      <c:pt idx="3237">
                        <c:v>65.484281099009863</c:v>
                      </c:pt>
                      <c:pt idx="3238">
                        <c:v>65.482537386138617</c:v>
                      </c:pt>
                      <c:pt idx="3239">
                        <c:v>65.481617811881179</c:v>
                      </c:pt>
                      <c:pt idx="3240">
                        <c:v>65.481514336633666</c:v>
                      </c:pt>
                      <c:pt idx="3241">
                        <c:v>65.484643108910888</c:v>
                      </c:pt>
                      <c:pt idx="3242">
                        <c:v>65.488182554455463</c:v>
                      </c:pt>
                      <c:pt idx="3243">
                        <c:v>65.496338019801954</c:v>
                      </c:pt>
                      <c:pt idx="3244">
                        <c:v>65.507638138613885</c:v>
                      </c:pt>
                      <c:pt idx="3245">
                        <c:v>65.517024306930693</c:v>
                      </c:pt>
                      <c:pt idx="3246">
                        <c:v>65.523081425742575</c:v>
                      </c:pt>
                      <c:pt idx="3247">
                        <c:v>65.53219636633662</c:v>
                      </c:pt>
                      <c:pt idx="3248">
                        <c:v>65.537295990099025</c:v>
                      </c:pt>
                      <c:pt idx="3249">
                        <c:v>65.54100527722774</c:v>
                      </c:pt>
                      <c:pt idx="3250">
                        <c:v>65.545417940594049</c:v>
                      </c:pt>
                      <c:pt idx="3251">
                        <c:v>65.555925990099027</c:v>
                      </c:pt>
                      <c:pt idx="3252">
                        <c:v>65.572255534653465</c:v>
                      </c:pt>
                      <c:pt idx="3253">
                        <c:v>65.587751534653449</c:v>
                      </c:pt>
                      <c:pt idx="3254">
                        <c:v>65.598887237623757</c:v>
                      </c:pt>
                      <c:pt idx="3255">
                        <c:v>65.606963999999962</c:v>
                      </c:pt>
                      <c:pt idx="3256">
                        <c:v>65.60932239603963</c:v>
                      </c:pt>
                      <c:pt idx="3257">
                        <c:v>65.61178973267323</c:v>
                      </c:pt>
                      <c:pt idx="3258">
                        <c:v>65.610985207920791</c:v>
                      </c:pt>
                      <c:pt idx="3259">
                        <c:v>65.612317207920782</c:v>
                      </c:pt>
                      <c:pt idx="3260">
                        <c:v>65.612423445544536</c:v>
                      </c:pt>
                      <c:pt idx="3261">
                        <c:v>65.615612386138622</c:v>
                      </c:pt>
                      <c:pt idx="3262">
                        <c:v>65.618283534653486</c:v>
                      </c:pt>
                      <c:pt idx="3263">
                        <c:v>65.620626633663363</c:v>
                      </c:pt>
                      <c:pt idx="3264">
                        <c:v>65.614452049504962</c:v>
                      </c:pt>
                      <c:pt idx="3265">
                        <c:v>65.612390861386146</c:v>
                      </c:pt>
                      <c:pt idx="3266">
                        <c:v>65.609864831683154</c:v>
                      </c:pt>
                      <c:pt idx="3267">
                        <c:v>65.609974910891069</c:v>
                      </c:pt>
                      <c:pt idx="3268">
                        <c:v>65.60803026732674</c:v>
                      </c:pt>
                      <c:pt idx="3269">
                        <c:v>65.611432277227692</c:v>
                      </c:pt>
                      <c:pt idx="3270">
                        <c:v>65.613729475247538</c:v>
                      </c:pt>
                      <c:pt idx="3271">
                        <c:v>65.616317217821788</c:v>
                      </c:pt>
                      <c:pt idx="3272">
                        <c:v>65.616295881188094</c:v>
                      </c:pt>
                      <c:pt idx="3273">
                        <c:v>65.616685514851483</c:v>
                      </c:pt>
                      <c:pt idx="3274">
                        <c:v>65.612711029702965</c:v>
                      </c:pt>
                      <c:pt idx="3275">
                        <c:v>65.611298534653457</c:v>
                      </c:pt>
                      <c:pt idx="3276">
                        <c:v>65.611562623762396</c:v>
                      </c:pt>
                      <c:pt idx="3277">
                        <c:v>65.617893574257437</c:v>
                      </c:pt>
                      <c:pt idx="3278">
                        <c:v>65.624552346534671</c:v>
                      </c:pt>
                      <c:pt idx="3279">
                        <c:v>65.631558574257454</c:v>
                      </c:pt>
                      <c:pt idx="3280">
                        <c:v>65.630903297029704</c:v>
                      </c:pt>
                      <c:pt idx="3281">
                        <c:v>65.625415356435624</c:v>
                      </c:pt>
                      <c:pt idx="3282">
                        <c:v>65.614893148514852</c:v>
                      </c:pt>
                      <c:pt idx="3283">
                        <c:v>65.608853138613867</c:v>
                      </c:pt>
                      <c:pt idx="3284">
                        <c:v>65.602417603960376</c:v>
                      </c:pt>
                      <c:pt idx="3285">
                        <c:v>65.600007069306926</c:v>
                      </c:pt>
                      <c:pt idx="3286">
                        <c:v>65.598284158415865</c:v>
                      </c:pt>
                      <c:pt idx="3287">
                        <c:v>65.600357821782197</c:v>
                      </c:pt>
                      <c:pt idx="3288">
                        <c:v>65.599412861386099</c:v>
                      </c:pt>
                      <c:pt idx="3289">
                        <c:v>65.597081940594066</c:v>
                      </c:pt>
                      <c:pt idx="3290">
                        <c:v>65.591616851485128</c:v>
                      </c:pt>
                      <c:pt idx="3291">
                        <c:v>65.585869643564337</c:v>
                      </c:pt>
                      <c:pt idx="3292">
                        <c:v>65.580501891089114</c:v>
                      </c:pt>
                      <c:pt idx="3293">
                        <c:v>65.578898465346526</c:v>
                      </c:pt>
                      <c:pt idx="3294">
                        <c:v>65.581045188118836</c:v>
                      </c:pt>
                      <c:pt idx="3295">
                        <c:v>65.592337544554454</c:v>
                      </c:pt>
                      <c:pt idx="3296">
                        <c:v>65.601307247524772</c:v>
                      </c:pt>
                      <c:pt idx="3297">
                        <c:v>65.606987831683142</c:v>
                      </c:pt>
                      <c:pt idx="3298">
                        <c:v>65.608860178217824</c:v>
                      </c:pt>
                      <c:pt idx="3299">
                        <c:v>65.610498603960394</c:v>
                      </c:pt>
                      <c:pt idx="3300">
                        <c:v>65.610027623762349</c:v>
                      </c:pt>
                      <c:pt idx="3301">
                        <c:v>65.610030019801968</c:v>
                      </c:pt>
                      <c:pt idx="3302">
                        <c:v>65.610709108910868</c:v>
                      </c:pt>
                      <c:pt idx="3303">
                        <c:v>65.613174801980222</c:v>
                      </c:pt>
                      <c:pt idx="3304">
                        <c:v>65.614578366336616</c:v>
                      </c:pt>
                      <c:pt idx="3305">
                        <c:v>65.617343990099016</c:v>
                      </c:pt>
                      <c:pt idx="3306">
                        <c:v>65.620208663366355</c:v>
                      </c:pt>
                      <c:pt idx="3307">
                        <c:v>65.624577861386172</c:v>
                      </c:pt>
                      <c:pt idx="3308">
                        <c:v>65.626745485148518</c:v>
                      </c:pt>
                      <c:pt idx="3309">
                        <c:v>65.630801900990122</c:v>
                      </c:pt>
                      <c:pt idx="3310">
                        <c:v>65.630984603960385</c:v>
                      </c:pt>
                      <c:pt idx="3311">
                        <c:v>65.630035000000007</c:v>
                      </c:pt>
                      <c:pt idx="3312">
                        <c:v>65.62479794059405</c:v>
                      </c:pt>
                      <c:pt idx="3313">
                        <c:v>65.620051455445562</c:v>
                      </c:pt>
                      <c:pt idx="3314">
                        <c:v>65.614801702970325</c:v>
                      </c:pt>
                      <c:pt idx="3315">
                        <c:v>65.612416693069306</c:v>
                      </c:pt>
                      <c:pt idx="3316">
                        <c:v>65.609819138613858</c:v>
                      </c:pt>
                      <c:pt idx="3317">
                        <c:v>65.609079999999977</c:v>
                      </c:pt>
                      <c:pt idx="3318">
                        <c:v>65.609048514851509</c:v>
                      </c:pt>
                      <c:pt idx="3319">
                        <c:v>65.609290207920793</c:v>
                      </c:pt>
                      <c:pt idx="3320">
                        <c:v>65.608553881188115</c:v>
                      </c:pt>
                      <c:pt idx="3321">
                        <c:v>65.607692693069282</c:v>
                      </c:pt>
                      <c:pt idx="3322">
                        <c:v>65.604982910891138</c:v>
                      </c:pt>
                      <c:pt idx="3323">
                        <c:v>65.601313910891079</c:v>
                      </c:pt>
                      <c:pt idx="3324">
                        <c:v>65.593395801980222</c:v>
                      </c:pt>
                      <c:pt idx="3325">
                        <c:v>65.583461207920777</c:v>
                      </c:pt>
                      <c:pt idx="3326">
                        <c:v>65.572497495049504</c:v>
                      </c:pt>
                      <c:pt idx="3327">
                        <c:v>65.567570386138613</c:v>
                      </c:pt>
                      <c:pt idx="3328">
                        <c:v>65.563746316831711</c:v>
                      </c:pt>
                      <c:pt idx="3329">
                        <c:v>65.563284623762357</c:v>
                      </c:pt>
                      <c:pt idx="3330">
                        <c:v>65.562159900990096</c:v>
                      </c:pt>
                      <c:pt idx="3331">
                        <c:v>65.563413782178259</c:v>
                      </c:pt>
                      <c:pt idx="3332">
                        <c:v>65.562760940594089</c:v>
                      </c:pt>
                      <c:pt idx="3333">
                        <c:v>65.560145673267328</c:v>
                      </c:pt>
                      <c:pt idx="3334">
                        <c:v>65.549788693069331</c:v>
                      </c:pt>
                      <c:pt idx="3335">
                        <c:v>65.54650962376239</c:v>
                      </c:pt>
                      <c:pt idx="3336">
                        <c:v>65.543610782178206</c:v>
                      </c:pt>
                      <c:pt idx="3337">
                        <c:v>65.542109277227752</c:v>
                      </c:pt>
                      <c:pt idx="3338">
                        <c:v>65.539002653465332</c:v>
                      </c:pt>
                      <c:pt idx="3339">
                        <c:v>65.539745920792072</c:v>
                      </c:pt>
                      <c:pt idx="3340">
                        <c:v>65.538446653465343</c:v>
                      </c:pt>
                      <c:pt idx="3341">
                        <c:v>65.539026574257392</c:v>
                      </c:pt>
                      <c:pt idx="3342">
                        <c:v>65.537732673267328</c:v>
                      </c:pt>
                      <c:pt idx="3343">
                        <c:v>65.537380108910895</c:v>
                      </c:pt>
                      <c:pt idx="3344">
                        <c:v>65.535796118811902</c:v>
                      </c:pt>
                      <c:pt idx="3345">
                        <c:v>65.536666504950517</c:v>
                      </c:pt>
                      <c:pt idx="3346">
                        <c:v>65.537479564356474</c:v>
                      </c:pt>
                      <c:pt idx="3347">
                        <c:v>65.539222128712879</c:v>
                      </c:pt>
                      <c:pt idx="3348">
                        <c:v>65.541023475247556</c:v>
                      </c:pt>
                      <c:pt idx="3349">
                        <c:v>65.546911158415838</c:v>
                      </c:pt>
                      <c:pt idx="3350">
                        <c:v>65.548589445544536</c:v>
                      </c:pt>
                      <c:pt idx="3351">
                        <c:v>65.557671742574286</c:v>
                      </c:pt>
                      <c:pt idx="3352">
                        <c:v>65.566989504950485</c:v>
                      </c:pt>
                      <c:pt idx="3353">
                        <c:v>65.575577841584177</c:v>
                      </c:pt>
                      <c:pt idx="3354">
                        <c:v>65.582341158415844</c:v>
                      </c:pt>
                      <c:pt idx="3355">
                        <c:v>65.590700485148517</c:v>
                      </c:pt>
                      <c:pt idx="3356">
                        <c:v>65.593972009901009</c:v>
                      </c:pt>
                      <c:pt idx="3357">
                        <c:v>65.596909881188111</c:v>
                      </c:pt>
                      <c:pt idx="3358">
                        <c:v>65.59622786138614</c:v>
                      </c:pt>
                      <c:pt idx="3359">
                        <c:v>65.596730227722773</c:v>
                      </c:pt>
                      <c:pt idx="3360">
                        <c:v>65.595616782178226</c:v>
                      </c:pt>
                      <c:pt idx="3361">
                        <c:v>65.595961247524784</c:v>
                      </c:pt>
                      <c:pt idx="3362">
                        <c:v>65.597189910891103</c:v>
                      </c:pt>
                      <c:pt idx="3363">
                        <c:v>65.601421772277234</c:v>
                      </c:pt>
                      <c:pt idx="3364">
                        <c:v>65.605138514851504</c:v>
                      </c:pt>
                      <c:pt idx="3365">
                        <c:v>65.608123455445551</c:v>
                      </c:pt>
                      <c:pt idx="3366">
                        <c:v>65.608861603960392</c:v>
                      </c:pt>
                      <c:pt idx="3367">
                        <c:v>65.610128485148508</c:v>
                      </c:pt>
                      <c:pt idx="3368">
                        <c:v>65.607417049504946</c:v>
                      </c:pt>
                      <c:pt idx="3369">
                        <c:v>65.603414801980207</c:v>
                      </c:pt>
                      <c:pt idx="3370">
                        <c:v>65.600230861386137</c:v>
                      </c:pt>
                      <c:pt idx="3371">
                        <c:v>65.600671663366342</c:v>
                      </c:pt>
                      <c:pt idx="3372">
                        <c:v>65.604947752475226</c:v>
                      </c:pt>
                      <c:pt idx="3373">
                        <c:v>65.613818425742551</c:v>
                      </c:pt>
                      <c:pt idx="3374">
                        <c:v>65.619885732673225</c:v>
                      </c:pt>
                      <c:pt idx="3375">
                        <c:v>65.62573196039601</c:v>
                      </c:pt>
                      <c:pt idx="3376">
                        <c:v>65.629830217821805</c:v>
                      </c:pt>
                      <c:pt idx="3377">
                        <c:v>65.630178277227728</c:v>
                      </c:pt>
                      <c:pt idx="3378">
                        <c:v>65.629484415841617</c:v>
                      </c:pt>
                      <c:pt idx="3379">
                        <c:v>65.628787207920766</c:v>
                      </c:pt>
                      <c:pt idx="3380">
                        <c:v>65.628422504950478</c:v>
                      </c:pt>
                      <c:pt idx="3381">
                        <c:v>65.631837752475235</c:v>
                      </c:pt>
                      <c:pt idx="3382">
                        <c:v>65.635434376237626</c:v>
                      </c:pt>
                      <c:pt idx="3383">
                        <c:v>65.63920023762374</c:v>
                      </c:pt>
                      <c:pt idx="3384">
                        <c:v>65.64225151485148</c:v>
                      </c:pt>
                      <c:pt idx="3385">
                        <c:v>65.646677594059412</c:v>
                      </c:pt>
                      <c:pt idx="3386">
                        <c:v>65.652212415841603</c:v>
                      </c:pt>
                      <c:pt idx="3387">
                        <c:v>65.655500663366368</c:v>
                      </c:pt>
                      <c:pt idx="3388">
                        <c:v>65.65704735643564</c:v>
                      </c:pt>
                      <c:pt idx="3389">
                        <c:v>65.663346386138613</c:v>
                      </c:pt>
                      <c:pt idx="3390">
                        <c:v>65.666504861386144</c:v>
                      </c:pt>
                      <c:pt idx="3391">
                        <c:v>65.670934168316833</c:v>
                      </c:pt>
                      <c:pt idx="3392">
                        <c:v>65.673002455445555</c:v>
                      </c:pt>
                      <c:pt idx="3393">
                        <c:v>65.67553912871287</c:v>
                      </c:pt>
                      <c:pt idx="3394">
                        <c:v>65.677336514851476</c:v>
                      </c:pt>
                      <c:pt idx="3395">
                        <c:v>65.683688970297041</c:v>
                      </c:pt>
                      <c:pt idx="3396">
                        <c:v>65.690348029702946</c:v>
                      </c:pt>
                      <c:pt idx="3397">
                        <c:v>65.695891485148465</c:v>
                      </c:pt>
                      <c:pt idx="3398">
                        <c:v>65.701988762376232</c:v>
                      </c:pt>
                      <c:pt idx="3399">
                        <c:v>65.707459168316845</c:v>
                      </c:pt>
                      <c:pt idx="3400">
                        <c:v>65.71292139603959</c:v>
                      </c:pt>
                      <c:pt idx="3401">
                        <c:v>65.716764188118802</c:v>
                      </c:pt>
                      <c:pt idx="3402">
                        <c:v>65.718059980198007</c:v>
                      </c:pt>
                      <c:pt idx="3403">
                        <c:v>65.719429772277266</c:v>
                      </c:pt>
                      <c:pt idx="3404">
                        <c:v>65.716494910891072</c:v>
                      </c:pt>
                      <c:pt idx="3405">
                        <c:v>65.712899920792097</c:v>
                      </c:pt>
                      <c:pt idx="3406">
                        <c:v>65.7093349009901</c:v>
                      </c:pt>
                      <c:pt idx="3407">
                        <c:v>65.710252495049531</c:v>
                      </c:pt>
                      <c:pt idx="3408">
                        <c:v>65.718685415841591</c:v>
                      </c:pt>
                      <c:pt idx="3409">
                        <c:v>65.725370415841581</c:v>
                      </c:pt>
                      <c:pt idx="3410">
                        <c:v>65.728401029702994</c:v>
                      </c:pt>
                      <c:pt idx="3411">
                        <c:v>65.732801980198005</c:v>
                      </c:pt>
                      <c:pt idx="3412">
                        <c:v>65.733476792079188</c:v>
                      </c:pt>
                      <c:pt idx="3413">
                        <c:v>65.733677396039624</c:v>
                      </c:pt>
                      <c:pt idx="3414">
                        <c:v>65.732691455445533</c:v>
                      </c:pt>
                      <c:pt idx="3415">
                        <c:v>65.73258674257427</c:v>
                      </c:pt>
                      <c:pt idx="3416">
                        <c:v>65.730013643564348</c:v>
                      </c:pt>
                      <c:pt idx="3417">
                        <c:v>65.728157940594059</c:v>
                      </c:pt>
                      <c:pt idx="3418">
                        <c:v>65.72748496039604</c:v>
                      </c:pt>
                      <c:pt idx="3419">
                        <c:v>65.731111792079219</c:v>
                      </c:pt>
                      <c:pt idx="3420">
                        <c:v>65.735386504950512</c:v>
                      </c:pt>
                      <c:pt idx="3421">
                        <c:v>65.744034603960401</c:v>
                      </c:pt>
                      <c:pt idx="3422">
                        <c:v>65.749817346534641</c:v>
                      </c:pt>
                      <c:pt idx="3423">
                        <c:v>65.756939138613888</c:v>
                      </c:pt>
                      <c:pt idx="3424">
                        <c:v>65.7582608118812</c:v>
                      </c:pt>
                      <c:pt idx="3425">
                        <c:v>65.758604950495098</c:v>
                      </c:pt>
                      <c:pt idx="3426">
                        <c:v>65.755538128712914</c:v>
                      </c:pt>
                      <c:pt idx="3427">
                        <c:v>65.754830306930671</c:v>
                      </c:pt>
                      <c:pt idx="3428">
                        <c:v>65.754323940594034</c:v>
                      </c:pt>
                      <c:pt idx="3429">
                        <c:v>65.758885554455432</c:v>
                      </c:pt>
                      <c:pt idx="3430">
                        <c:v>65.761423673267288</c:v>
                      </c:pt>
                      <c:pt idx="3431">
                        <c:v>65.765398623762394</c:v>
                      </c:pt>
                      <c:pt idx="3432">
                        <c:v>65.766492376237636</c:v>
                      </c:pt>
                      <c:pt idx="3433">
                        <c:v>65.769763425742582</c:v>
                      </c:pt>
                      <c:pt idx="3434">
                        <c:v>65.771507277227741</c:v>
                      </c:pt>
                      <c:pt idx="3435">
                        <c:v>65.775123613861382</c:v>
                      </c:pt>
                      <c:pt idx="3436">
                        <c:v>65.776889178217829</c:v>
                      </c:pt>
                      <c:pt idx="3437">
                        <c:v>65.778243267326729</c:v>
                      </c:pt>
                      <c:pt idx="3438">
                        <c:v>65.774161445544522</c:v>
                      </c:pt>
                      <c:pt idx="3439">
                        <c:v>65.770499287128715</c:v>
                      </c:pt>
                      <c:pt idx="3440">
                        <c:v>65.764792386138609</c:v>
                      </c:pt>
                      <c:pt idx="3441">
                        <c:v>65.763890623762364</c:v>
                      </c:pt>
                      <c:pt idx="3442">
                        <c:v>65.763739455445574</c:v>
                      </c:pt>
                      <c:pt idx="3443">
                        <c:v>65.770154168316822</c:v>
                      </c:pt>
                      <c:pt idx="3444">
                        <c:v>65.78017735643563</c:v>
                      </c:pt>
                      <c:pt idx="3445">
                        <c:v>65.789122940594083</c:v>
                      </c:pt>
                      <c:pt idx="3446">
                        <c:v>65.798305435643584</c:v>
                      </c:pt>
                      <c:pt idx="3447">
                        <c:v>65.805999346534648</c:v>
                      </c:pt>
                      <c:pt idx="3448">
                        <c:v>65.809537237623729</c:v>
                      </c:pt>
                      <c:pt idx="3449">
                        <c:v>65.812984544554453</c:v>
                      </c:pt>
                      <c:pt idx="3450">
                        <c:v>65.814844287128722</c:v>
                      </c:pt>
                      <c:pt idx="3451">
                        <c:v>65.819688158415858</c:v>
                      </c:pt>
                      <c:pt idx="3452">
                        <c:v>65.828168643564368</c:v>
                      </c:pt>
                      <c:pt idx="3453">
                        <c:v>65.83671615841584</c:v>
                      </c:pt>
                      <c:pt idx="3454">
                        <c:v>65.843172801980188</c:v>
                      </c:pt>
                      <c:pt idx="3455">
                        <c:v>65.852351415841611</c:v>
                      </c:pt>
                      <c:pt idx="3456">
                        <c:v>65.861845405940599</c:v>
                      </c:pt>
                      <c:pt idx="3457">
                        <c:v>65.874296564356428</c:v>
                      </c:pt>
                      <c:pt idx="3458">
                        <c:v>65.881165861386137</c:v>
                      </c:pt>
                      <c:pt idx="3459">
                        <c:v>65.889409376237637</c:v>
                      </c:pt>
                      <c:pt idx="3460">
                        <c:v>65.899595841584144</c:v>
                      </c:pt>
                      <c:pt idx="3461">
                        <c:v>65.908671584158398</c:v>
                      </c:pt>
                      <c:pt idx="3462">
                        <c:v>65.915635633663399</c:v>
                      </c:pt>
                      <c:pt idx="3463">
                        <c:v>65.920016475247522</c:v>
                      </c:pt>
                      <c:pt idx="3464">
                        <c:v>65.920786841584174</c:v>
                      </c:pt>
                      <c:pt idx="3465">
                        <c:v>65.923387792079239</c:v>
                      </c:pt>
                      <c:pt idx="3466">
                        <c:v>65.926932653465357</c:v>
                      </c:pt>
                      <c:pt idx="3467">
                        <c:v>65.940505960396024</c:v>
                      </c:pt>
                      <c:pt idx="3468">
                        <c:v>65.958932861386117</c:v>
                      </c:pt>
                      <c:pt idx="3469">
                        <c:v>65.998871376237616</c:v>
                      </c:pt>
                      <c:pt idx="3470">
                        <c:v>66.045616039603942</c:v>
                      </c:pt>
                      <c:pt idx="3471">
                        <c:v>66.095409683168313</c:v>
                      </c:pt>
                      <c:pt idx="3472">
                        <c:v>66.134695247524732</c:v>
                      </c:pt>
                      <c:pt idx="3473">
                        <c:v>66.162707683168307</c:v>
                      </c:pt>
                      <c:pt idx="3474">
                        <c:v>66.168106445544538</c:v>
                      </c:pt>
                      <c:pt idx="3475">
                        <c:v>66.170560485148542</c:v>
                      </c:pt>
                      <c:pt idx="3476">
                        <c:v>66.169637108910905</c:v>
                      </c:pt>
                      <c:pt idx="3477">
                        <c:v>66.170210900990085</c:v>
                      </c:pt>
                      <c:pt idx="3478">
                        <c:v>66.170465603960409</c:v>
                      </c:pt>
                      <c:pt idx="3479">
                        <c:v>66.172354574257469</c:v>
                      </c:pt>
                      <c:pt idx="3480">
                        <c:v>66.172868613861411</c:v>
                      </c:pt>
                      <c:pt idx="3481">
                        <c:v>66.173697485148523</c:v>
                      </c:pt>
                      <c:pt idx="3482">
                        <c:v>66.172013168316809</c:v>
                      </c:pt>
                      <c:pt idx="3483">
                        <c:v>66.171065930693103</c:v>
                      </c:pt>
                      <c:pt idx="3484">
                        <c:v>66.168353534653434</c:v>
                      </c:pt>
                      <c:pt idx="3485">
                        <c:v>66.16564380198021</c:v>
                      </c:pt>
                      <c:pt idx="3486">
                        <c:v>66.161505089108914</c:v>
                      </c:pt>
                      <c:pt idx="3487">
                        <c:v>66.155844396039612</c:v>
                      </c:pt>
                      <c:pt idx="3488">
                        <c:v>66.147434960396041</c:v>
                      </c:pt>
                      <c:pt idx="3489">
                        <c:v>66.136691772277203</c:v>
                      </c:pt>
                      <c:pt idx="3490">
                        <c:v>66.128118584158415</c:v>
                      </c:pt>
                      <c:pt idx="3491">
                        <c:v>66.124291643564334</c:v>
                      </c:pt>
                      <c:pt idx="3492">
                        <c:v>66.120459435643539</c:v>
                      </c:pt>
                      <c:pt idx="3493">
                        <c:v>66.118515554455442</c:v>
                      </c:pt>
                      <c:pt idx="3494">
                        <c:v>66.115054168316846</c:v>
                      </c:pt>
                      <c:pt idx="3495">
                        <c:v>66.111676504950509</c:v>
                      </c:pt>
                      <c:pt idx="3496">
                        <c:v>66.107107346534661</c:v>
                      </c:pt>
                      <c:pt idx="3497">
                        <c:v>66.102498980198021</c:v>
                      </c:pt>
                      <c:pt idx="3498">
                        <c:v>66.091701544554454</c:v>
                      </c:pt>
                      <c:pt idx="3499">
                        <c:v>66.084182782178246</c:v>
                      </c:pt>
                      <c:pt idx="3500">
                        <c:v>66.076320891089068</c:v>
                      </c:pt>
                      <c:pt idx="3501">
                        <c:v>66.067439069306914</c:v>
                      </c:pt>
                      <c:pt idx="3502">
                        <c:v>66.059437900990105</c:v>
                      </c:pt>
                      <c:pt idx="3503">
                        <c:v>66.055130366336613</c:v>
                      </c:pt>
                      <c:pt idx="3504">
                        <c:v>66.051413782178201</c:v>
                      </c:pt>
                      <c:pt idx="3505">
                        <c:v>66.050501257425736</c:v>
                      </c:pt>
                      <c:pt idx="3506">
                        <c:v>66.04841837623762</c:v>
                      </c:pt>
                      <c:pt idx="3507">
                        <c:v>66.048188396039606</c:v>
                      </c:pt>
                      <c:pt idx="3508">
                        <c:v>66.045697415841602</c:v>
                      </c:pt>
                      <c:pt idx="3509">
                        <c:v>66.044476277227716</c:v>
                      </c:pt>
                      <c:pt idx="3510">
                        <c:v>66.040664950495071</c:v>
                      </c:pt>
                      <c:pt idx="3511">
                        <c:v>66.036998227722762</c:v>
                      </c:pt>
                      <c:pt idx="3512">
                        <c:v>66.030541108910882</c:v>
                      </c:pt>
                      <c:pt idx="3513">
                        <c:v>66.025081772277247</c:v>
                      </c:pt>
                      <c:pt idx="3514">
                        <c:v>66.021408574257435</c:v>
                      </c:pt>
                      <c:pt idx="3515">
                        <c:v>66.020948069306925</c:v>
                      </c:pt>
                      <c:pt idx="3516">
                        <c:v>66.02083437623763</c:v>
                      </c:pt>
                      <c:pt idx="3517">
                        <c:v>66.023353465346574</c:v>
                      </c:pt>
                      <c:pt idx="3518">
                        <c:v>66.025830891089129</c:v>
                      </c:pt>
                      <c:pt idx="3519">
                        <c:v>66.027836603960424</c:v>
                      </c:pt>
                      <c:pt idx="3520">
                        <c:v>66.026336881188115</c:v>
                      </c:pt>
                      <c:pt idx="3521">
                        <c:v>66.023982663366354</c:v>
                      </c:pt>
                      <c:pt idx="3522">
                        <c:v>66.017130346534657</c:v>
                      </c:pt>
                      <c:pt idx="3523">
                        <c:v>66.008674564356426</c:v>
                      </c:pt>
                      <c:pt idx="3524">
                        <c:v>65.998506891089136</c:v>
                      </c:pt>
                      <c:pt idx="3525">
                        <c:v>65.992340960396021</c:v>
                      </c:pt>
                      <c:pt idx="3526">
                        <c:v>65.985007227722818</c:v>
                      </c:pt>
                      <c:pt idx="3527">
                        <c:v>65.979411029702959</c:v>
                      </c:pt>
                      <c:pt idx="3528">
                        <c:v>65.97393491089106</c:v>
                      </c:pt>
                      <c:pt idx="3529">
                        <c:v>65.972875435643587</c:v>
                      </c:pt>
                      <c:pt idx="3530">
                        <c:v>65.972219267326764</c:v>
                      </c:pt>
                      <c:pt idx="3531">
                        <c:v>65.972162039603958</c:v>
                      </c:pt>
                      <c:pt idx="3532">
                        <c:v>65.969169831683175</c:v>
                      </c:pt>
                      <c:pt idx="3533">
                        <c:v>65.966263712871296</c:v>
                      </c:pt>
                      <c:pt idx="3534">
                        <c:v>65.961933336633663</c:v>
                      </c:pt>
                      <c:pt idx="3535">
                        <c:v>65.958009900990106</c:v>
                      </c:pt>
                      <c:pt idx="3536">
                        <c:v>65.95024007920793</c:v>
                      </c:pt>
                      <c:pt idx="3537">
                        <c:v>65.93739864356435</c:v>
                      </c:pt>
                      <c:pt idx="3538">
                        <c:v>65.922491019801967</c:v>
                      </c:pt>
                      <c:pt idx="3539">
                        <c:v>65.914445009901002</c:v>
                      </c:pt>
                      <c:pt idx="3540">
                        <c:v>65.90861731683168</c:v>
                      </c:pt>
                      <c:pt idx="3541">
                        <c:v>65.907307079207882</c:v>
                      </c:pt>
                      <c:pt idx="3542">
                        <c:v>65.907611227722754</c:v>
                      </c:pt>
                      <c:pt idx="3543">
                        <c:v>65.90697063366332</c:v>
                      </c:pt>
                      <c:pt idx="3544">
                        <c:v>65.905832089108927</c:v>
                      </c:pt>
                      <c:pt idx="3545">
                        <c:v>65.902809495049496</c:v>
                      </c:pt>
                      <c:pt idx="3546">
                        <c:v>65.892607881188127</c:v>
                      </c:pt>
                      <c:pt idx="3547">
                        <c:v>65.876307851485137</c:v>
                      </c:pt>
                      <c:pt idx="3548">
                        <c:v>65.86070571287128</c:v>
                      </c:pt>
                      <c:pt idx="3549">
                        <c:v>65.846458702970281</c:v>
                      </c:pt>
                      <c:pt idx="3550">
                        <c:v>65.838392267326739</c:v>
                      </c:pt>
                      <c:pt idx="3551">
                        <c:v>65.831964455445558</c:v>
                      </c:pt>
                      <c:pt idx="3552">
                        <c:v>65.82594017821782</c:v>
                      </c:pt>
                      <c:pt idx="3553">
                        <c:v>65.822693237623753</c:v>
                      </c:pt>
                      <c:pt idx="3554">
                        <c:v>65.821411049504931</c:v>
                      </c:pt>
                      <c:pt idx="3555">
                        <c:v>65.821531297029736</c:v>
                      </c:pt>
                      <c:pt idx="3556">
                        <c:v>65.819353257425732</c:v>
                      </c:pt>
                      <c:pt idx="3557">
                        <c:v>65.818127762376264</c:v>
                      </c:pt>
                      <c:pt idx="3558">
                        <c:v>65.811838356435644</c:v>
                      </c:pt>
                      <c:pt idx="3559">
                        <c:v>65.80578585148514</c:v>
                      </c:pt>
                      <c:pt idx="3560">
                        <c:v>65.795716603960415</c:v>
                      </c:pt>
                      <c:pt idx="3561">
                        <c:v>65.782237029702969</c:v>
                      </c:pt>
                      <c:pt idx="3562">
                        <c:v>65.766489564356405</c:v>
                      </c:pt>
                      <c:pt idx="3563">
                        <c:v>65.76136585148511</c:v>
                      </c:pt>
                      <c:pt idx="3564">
                        <c:v>65.757659594059419</c:v>
                      </c:pt>
                      <c:pt idx="3565">
                        <c:v>65.76084147524756</c:v>
                      </c:pt>
                      <c:pt idx="3566">
                        <c:v>65.764974128712865</c:v>
                      </c:pt>
                      <c:pt idx="3567">
                        <c:v>65.769126059405934</c:v>
                      </c:pt>
                      <c:pt idx="3568">
                        <c:v>65.770240425742543</c:v>
                      </c:pt>
                      <c:pt idx="3569">
                        <c:v>65.770131594059436</c:v>
                      </c:pt>
                      <c:pt idx="3570">
                        <c:v>65.765794465346559</c:v>
                      </c:pt>
                      <c:pt idx="3571">
                        <c:v>65.761370128712883</c:v>
                      </c:pt>
                      <c:pt idx="3572">
                        <c:v>65.75496478217822</c:v>
                      </c:pt>
                      <c:pt idx="3573">
                        <c:v>65.749630326732685</c:v>
                      </c:pt>
                      <c:pt idx="3574">
                        <c:v>65.739784762376232</c:v>
                      </c:pt>
                      <c:pt idx="3575">
                        <c:v>65.732039910891103</c:v>
                      </c:pt>
                      <c:pt idx="3576">
                        <c:v>65.725368999999986</c:v>
                      </c:pt>
                      <c:pt idx="3577">
                        <c:v>65.724050752475236</c:v>
                      </c:pt>
                      <c:pt idx="3578">
                        <c:v>65.72481514851485</c:v>
                      </c:pt>
                      <c:pt idx="3579">
                        <c:v>65.725960158415845</c:v>
                      </c:pt>
                      <c:pt idx="3580">
                        <c:v>65.725020326732675</c:v>
                      </c:pt>
                      <c:pt idx="3581">
                        <c:v>65.724052207920792</c:v>
                      </c:pt>
                      <c:pt idx="3582">
                        <c:v>65.720345801980201</c:v>
                      </c:pt>
                      <c:pt idx="3583">
                        <c:v>65.715863643564376</c:v>
                      </c:pt>
                      <c:pt idx="3584">
                        <c:v>65.708269900990103</c:v>
                      </c:pt>
                      <c:pt idx="3585">
                        <c:v>65.699407128712878</c:v>
                      </c:pt>
                      <c:pt idx="3586">
                        <c:v>65.685961663366356</c:v>
                      </c:pt>
                      <c:pt idx="3587">
                        <c:v>65.675354514851449</c:v>
                      </c:pt>
                      <c:pt idx="3588">
                        <c:v>65.665161792079232</c:v>
                      </c:pt>
                      <c:pt idx="3589">
                        <c:v>65.658379009900997</c:v>
                      </c:pt>
                      <c:pt idx="3590">
                        <c:v>65.650803594059397</c:v>
                      </c:pt>
                      <c:pt idx="3591">
                        <c:v>65.647999237623779</c:v>
                      </c:pt>
                      <c:pt idx="3592">
                        <c:v>65.644112504950499</c:v>
                      </c:pt>
                      <c:pt idx="3593">
                        <c:v>65.642639227722768</c:v>
                      </c:pt>
                      <c:pt idx="3594">
                        <c:v>65.639260782178212</c:v>
                      </c:pt>
                      <c:pt idx="3595">
                        <c:v>65.634597900990116</c:v>
                      </c:pt>
                      <c:pt idx="3596">
                        <c:v>65.626580861386159</c:v>
                      </c:pt>
                      <c:pt idx="3597">
                        <c:v>65.617819851485152</c:v>
                      </c:pt>
                      <c:pt idx="3598">
                        <c:v>65.606178207920806</c:v>
                      </c:pt>
                      <c:pt idx="3599">
                        <c:v>65.591650970297039</c:v>
                      </c:pt>
                      <c:pt idx="3600">
                        <c:v>65.573034118811847</c:v>
                      </c:pt>
                      <c:pt idx="3601">
                        <c:v>65.548746544554476</c:v>
                      </c:pt>
                      <c:pt idx="3602">
                        <c:v>65.523169554455464</c:v>
                      </c:pt>
                      <c:pt idx="3603">
                        <c:v>65.506546584158414</c:v>
                      </c:pt>
                      <c:pt idx="3604">
                        <c:v>65.495936544554439</c:v>
                      </c:pt>
                      <c:pt idx="3605">
                        <c:v>65.490602504950488</c:v>
                      </c:pt>
                      <c:pt idx="3606">
                        <c:v>65.487043514851493</c:v>
                      </c:pt>
                      <c:pt idx="3607">
                        <c:v>65.484066148514856</c:v>
                      </c:pt>
                      <c:pt idx="3608">
                        <c:v>65.476637623762372</c:v>
                      </c:pt>
                      <c:pt idx="3609">
                        <c:v>65.461826108910898</c:v>
                      </c:pt>
                      <c:pt idx="3610">
                        <c:v>65.438938386138631</c:v>
                      </c:pt>
                      <c:pt idx="3611">
                        <c:v>65.418229118811894</c:v>
                      </c:pt>
                      <c:pt idx="3612">
                        <c:v>65.3808894752475</c:v>
                      </c:pt>
                      <c:pt idx="3613">
                        <c:v>65.344907693069302</c:v>
                      </c:pt>
                      <c:pt idx="3614">
                        <c:v>65.308599534653467</c:v>
                      </c:pt>
                      <c:pt idx="3615">
                        <c:v>65.276733009900994</c:v>
                      </c:pt>
                      <c:pt idx="3616">
                        <c:v>65.243764742574214</c:v>
                      </c:pt>
                      <c:pt idx="3617">
                        <c:v>65.222320920792086</c:v>
                      </c:pt>
                      <c:pt idx="3618">
                        <c:v>65.206458079207948</c:v>
                      </c:pt>
                      <c:pt idx="3619">
                        <c:v>65.18820311881187</c:v>
                      </c:pt>
                      <c:pt idx="3620">
                        <c:v>65.169701960396011</c:v>
                      </c:pt>
                      <c:pt idx="3621">
                        <c:v>65.154145277227727</c:v>
                      </c:pt>
                      <c:pt idx="3622">
                        <c:v>65.138273871287112</c:v>
                      </c:pt>
                      <c:pt idx="3623">
                        <c:v>65.112813584158403</c:v>
                      </c:pt>
                      <c:pt idx="3624">
                        <c:v>65.075202138613861</c:v>
                      </c:pt>
                      <c:pt idx="3625">
                        <c:v>65.021578920792095</c:v>
                      </c:pt>
                      <c:pt idx="3626">
                        <c:v>64.951401811881169</c:v>
                      </c:pt>
                      <c:pt idx="3627">
                        <c:v>64.881366633663362</c:v>
                      </c:pt>
                      <c:pt idx="3628">
                        <c:v>64.794474653465358</c:v>
                      </c:pt>
                      <c:pt idx="3629">
                        <c:v>64.696888465346561</c:v>
                      </c:pt>
                      <c:pt idx="3630">
                        <c:v>64.610986485148501</c:v>
                      </c:pt>
                      <c:pt idx="3631">
                        <c:v>64.540132584158442</c:v>
                      </c:pt>
                      <c:pt idx="3632">
                        <c:v>64.484245544554469</c:v>
                      </c:pt>
                      <c:pt idx="3633">
                        <c:v>64.440537574257405</c:v>
                      </c:pt>
                      <c:pt idx="3634">
                        <c:v>64.415154346534649</c:v>
                      </c:pt>
                      <c:pt idx="3635">
                        <c:v>64.397401257425784</c:v>
                      </c:pt>
                      <c:pt idx="3636">
                        <c:v>64.356694534653471</c:v>
                      </c:pt>
                      <c:pt idx="3637">
                        <c:v>64.301832524752456</c:v>
                      </c:pt>
                      <c:pt idx="3638">
                        <c:v>64.247271980198022</c:v>
                      </c:pt>
                      <c:pt idx="3639">
                        <c:v>64.201847851485155</c:v>
                      </c:pt>
                      <c:pt idx="3640">
                        <c:v>64.14674233663365</c:v>
                      </c:pt>
                      <c:pt idx="3641">
                        <c:v>64.08929766336631</c:v>
                      </c:pt>
                      <c:pt idx="3642">
                        <c:v>64.043599504950507</c:v>
                      </c:pt>
                      <c:pt idx="3643">
                        <c:v>64.013993900990101</c:v>
                      </c:pt>
                      <c:pt idx="3644">
                        <c:v>63.984468247524759</c:v>
                      </c:pt>
                      <c:pt idx="3645">
                        <c:v>63.973675326732689</c:v>
                      </c:pt>
                      <c:pt idx="3646">
                        <c:v>63.969979198019828</c:v>
                      </c:pt>
                      <c:pt idx="3647">
                        <c:v>63.970305405940621</c:v>
                      </c:pt>
                      <c:pt idx="3648">
                        <c:v>63.967515128712897</c:v>
                      </c:pt>
                      <c:pt idx="3649">
                        <c:v>63.966909544554468</c:v>
                      </c:pt>
                      <c:pt idx="3650">
                        <c:v>63.963534792079258</c:v>
                      </c:pt>
                      <c:pt idx="3651">
                        <c:v>63.956250910891086</c:v>
                      </c:pt>
                      <c:pt idx="3652">
                        <c:v>63.934158396039628</c:v>
                      </c:pt>
                      <c:pt idx="3653">
                        <c:v>63.903141564356432</c:v>
                      </c:pt>
                      <c:pt idx="3654">
                        <c:v>63.865964792079197</c:v>
                      </c:pt>
                      <c:pt idx="3655">
                        <c:v>63.844167455445579</c:v>
                      </c:pt>
                      <c:pt idx="3656">
                        <c:v>63.830846762376233</c:v>
                      </c:pt>
                      <c:pt idx="3657">
                        <c:v>63.826221594059383</c:v>
                      </c:pt>
                      <c:pt idx="3658">
                        <c:v>63.828607841584152</c:v>
                      </c:pt>
                      <c:pt idx="3659">
                        <c:v>63.83494130693073</c:v>
                      </c:pt>
                      <c:pt idx="3660">
                        <c:v>63.838763198019784</c:v>
                      </c:pt>
                      <c:pt idx="3661">
                        <c:v>63.842320356435664</c:v>
                      </c:pt>
                      <c:pt idx="3662">
                        <c:v>63.842857554455421</c:v>
                      </c:pt>
                      <c:pt idx="3663">
                        <c:v>63.841766900990109</c:v>
                      </c:pt>
                      <c:pt idx="3664">
                        <c:v>63.834166396039578</c:v>
                      </c:pt>
                      <c:pt idx="3665">
                        <c:v>63.828091237623759</c:v>
                      </c:pt>
                      <c:pt idx="3666">
                        <c:v>63.820894009900968</c:v>
                      </c:pt>
                      <c:pt idx="3667">
                        <c:v>63.819227306930678</c:v>
                      </c:pt>
                      <c:pt idx="3668">
                        <c:v>63.817252811881197</c:v>
                      </c:pt>
                      <c:pt idx="3669">
                        <c:v>63.814825059405919</c:v>
                      </c:pt>
                      <c:pt idx="3670">
                        <c:v>63.811575366336633</c:v>
                      </c:pt>
                      <c:pt idx="3671">
                        <c:v>63.810859653465357</c:v>
                      </c:pt>
                      <c:pt idx="3672">
                        <c:v>63.810352158415867</c:v>
                      </c:pt>
                      <c:pt idx="3673">
                        <c:v>63.813233445544576</c:v>
                      </c:pt>
                      <c:pt idx="3674">
                        <c:v>63.817240306930714</c:v>
                      </c:pt>
                      <c:pt idx="3675">
                        <c:v>63.821183297029698</c:v>
                      </c:pt>
                      <c:pt idx="3676">
                        <c:v>63.821509613861359</c:v>
                      </c:pt>
                      <c:pt idx="3677">
                        <c:v>63.819925940594025</c:v>
                      </c:pt>
                      <c:pt idx="3678">
                        <c:v>63.813099118811905</c:v>
                      </c:pt>
                      <c:pt idx="3679">
                        <c:v>63.807375148514879</c:v>
                      </c:pt>
                      <c:pt idx="3680">
                        <c:v>63.803719643564371</c:v>
                      </c:pt>
                      <c:pt idx="3681">
                        <c:v>63.803315207920782</c:v>
                      </c:pt>
                      <c:pt idx="3682">
                        <c:v>63.802420950495055</c:v>
                      </c:pt>
                      <c:pt idx="3683">
                        <c:v>63.805940405940618</c:v>
                      </c:pt>
                      <c:pt idx="3684">
                        <c:v>63.80910673267325</c:v>
                      </c:pt>
                      <c:pt idx="3685">
                        <c:v>63.814162940594059</c:v>
                      </c:pt>
                      <c:pt idx="3686">
                        <c:v>63.819041297029727</c:v>
                      </c:pt>
                      <c:pt idx="3687">
                        <c:v>63.825795386138608</c:v>
                      </c:pt>
                      <c:pt idx="3688">
                        <c:v>63.831019336633652</c:v>
                      </c:pt>
                      <c:pt idx="3689">
                        <c:v>63.838645198019783</c:v>
                      </c:pt>
                      <c:pt idx="3690">
                        <c:v>63.842795792079208</c:v>
                      </c:pt>
                      <c:pt idx="3691">
                        <c:v>63.846160554455452</c:v>
                      </c:pt>
                      <c:pt idx="3692">
                        <c:v>63.84740668316833</c:v>
                      </c:pt>
                      <c:pt idx="3693">
                        <c:v>63.848747871287124</c:v>
                      </c:pt>
                      <c:pt idx="3694">
                        <c:v>63.849628772277214</c:v>
                      </c:pt>
                      <c:pt idx="3695">
                        <c:v>63.854566267326732</c:v>
                      </c:pt>
                      <c:pt idx="3696">
                        <c:v>63.859722821782192</c:v>
                      </c:pt>
                      <c:pt idx="3697">
                        <c:v>63.864382217821785</c:v>
                      </c:pt>
                      <c:pt idx="3698">
                        <c:v>63.86828482178219</c:v>
                      </c:pt>
                      <c:pt idx="3699">
                        <c:v>63.875161465346508</c:v>
                      </c:pt>
                      <c:pt idx="3700">
                        <c:v>63.883682990099032</c:v>
                      </c:pt>
                      <c:pt idx="3701">
                        <c:v>63.897017237623771</c:v>
                      </c:pt>
                      <c:pt idx="3702">
                        <c:v>63.9100720792079</c:v>
                      </c:pt>
                      <c:pt idx="3703">
                        <c:v>63.918681653465335</c:v>
                      </c:pt>
                      <c:pt idx="3704">
                        <c:v>63.926451584158407</c:v>
                      </c:pt>
                      <c:pt idx="3705">
                        <c:v>63.932989346534633</c:v>
                      </c:pt>
                      <c:pt idx="3706">
                        <c:v>63.936723623762347</c:v>
                      </c:pt>
                      <c:pt idx="3707">
                        <c:v>63.943767079207909</c:v>
                      </c:pt>
                      <c:pt idx="3708">
                        <c:v>63.950699019801981</c:v>
                      </c:pt>
                      <c:pt idx="3709">
                        <c:v>63.956389772277234</c:v>
                      </c:pt>
                      <c:pt idx="3710">
                        <c:v>63.961706336633675</c:v>
                      </c:pt>
                      <c:pt idx="3711">
                        <c:v>63.967942099009903</c:v>
                      </c:pt>
                      <c:pt idx="3712">
                        <c:v>63.971733099009882</c:v>
                      </c:pt>
                      <c:pt idx="3713">
                        <c:v>63.976504138613834</c:v>
                      </c:pt>
                      <c:pt idx="3714">
                        <c:v>63.982406485148481</c:v>
                      </c:pt>
                      <c:pt idx="3715">
                        <c:v>63.989915316831677</c:v>
                      </c:pt>
                      <c:pt idx="3716">
                        <c:v>64.001674534653446</c:v>
                      </c:pt>
                      <c:pt idx="3717">
                        <c:v>64.012087623762397</c:v>
                      </c:pt>
                      <c:pt idx="3718">
                        <c:v>64.020077643564377</c:v>
                      </c:pt>
                      <c:pt idx="3719">
                        <c:v>64.029676831683162</c:v>
                      </c:pt>
                      <c:pt idx="3720">
                        <c:v>64.034455742574281</c:v>
                      </c:pt>
                      <c:pt idx="3721">
                        <c:v>64.037939693069347</c:v>
                      </c:pt>
                      <c:pt idx="3722">
                        <c:v>64.041377376237662</c:v>
                      </c:pt>
                      <c:pt idx="3723">
                        <c:v>64.04547515841584</c:v>
                      </c:pt>
                      <c:pt idx="3724">
                        <c:v>64.046269831683162</c:v>
                      </c:pt>
                      <c:pt idx="3725">
                        <c:v>64.05013574257427</c:v>
                      </c:pt>
                      <c:pt idx="3726">
                        <c:v>64.052758188118815</c:v>
                      </c:pt>
                      <c:pt idx="3727">
                        <c:v>64.056779514851485</c:v>
                      </c:pt>
                      <c:pt idx="3728">
                        <c:v>64.066498643564358</c:v>
                      </c:pt>
                      <c:pt idx="3729">
                        <c:v>64.084170297029701</c:v>
                      </c:pt>
                      <c:pt idx="3730">
                        <c:v>64.094358188118775</c:v>
                      </c:pt>
                      <c:pt idx="3731">
                        <c:v>64.10349175247525</c:v>
                      </c:pt>
                      <c:pt idx="3732">
                        <c:v>64.115976198019808</c:v>
                      </c:pt>
                      <c:pt idx="3733">
                        <c:v>64.128697227722753</c:v>
                      </c:pt>
                      <c:pt idx="3734">
                        <c:v>64.135611287128725</c:v>
                      </c:pt>
                      <c:pt idx="3735">
                        <c:v>64.142261782178252</c:v>
                      </c:pt>
                      <c:pt idx="3736">
                        <c:v>64.148687376237618</c:v>
                      </c:pt>
                      <c:pt idx="3737">
                        <c:v>64.154777415841593</c:v>
                      </c:pt>
                      <c:pt idx="3738">
                        <c:v>64.159172396039637</c:v>
                      </c:pt>
                      <c:pt idx="3739">
                        <c:v>64.163207039603947</c:v>
                      </c:pt>
                      <c:pt idx="3740">
                        <c:v>64.164533445544564</c:v>
                      </c:pt>
                      <c:pt idx="3741">
                        <c:v>64.169550108910911</c:v>
                      </c:pt>
                      <c:pt idx="3742">
                        <c:v>64.179244554455451</c:v>
                      </c:pt>
                      <c:pt idx="3743">
                        <c:v>64.203554396039607</c:v>
                      </c:pt>
                      <c:pt idx="3744">
                        <c:v>64.227529683168314</c:v>
                      </c:pt>
                      <c:pt idx="3745">
                        <c:v>64.248683217821778</c:v>
                      </c:pt>
                      <c:pt idx="3746">
                        <c:v>64.295406099009895</c:v>
                      </c:pt>
                      <c:pt idx="3747">
                        <c:v>64.36035731683171</c:v>
                      </c:pt>
                      <c:pt idx="3748">
                        <c:v>64.41243741584158</c:v>
                      </c:pt>
                      <c:pt idx="3749">
                        <c:v>64.463845841584131</c:v>
                      </c:pt>
                      <c:pt idx="3750">
                        <c:v>64.516448029702971</c:v>
                      </c:pt>
                      <c:pt idx="3751">
                        <c:v>64.54941759405942</c:v>
                      </c:pt>
                      <c:pt idx="3752">
                        <c:v>64.587609475247532</c:v>
                      </c:pt>
                      <c:pt idx="3753">
                        <c:v>64.63355524752474</c:v>
                      </c:pt>
                      <c:pt idx="3754">
                        <c:v>64.657830435643575</c:v>
                      </c:pt>
                      <c:pt idx="3755">
                        <c:v>64.687021019802003</c:v>
                      </c:pt>
                      <c:pt idx="3756">
                        <c:v>64.722521158415844</c:v>
                      </c:pt>
                      <c:pt idx="3757">
                        <c:v>64.752688128712876</c:v>
                      </c:pt>
                      <c:pt idx="3758">
                        <c:v>64.78577633663366</c:v>
                      </c:pt>
                      <c:pt idx="3759">
                        <c:v>64.820504514851507</c:v>
                      </c:pt>
                      <c:pt idx="3760">
                        <c:v>64.853708198019802</c:v>
                      </c:pt>
                      <c:pt idx="3761">
                        <c:v>64.889660277227762</c:v>
                      </c:pt>
                      <c:pt idx="3762">
                        <c:v>64.92392222772277</c:v>
                      </c:pt>
                      <c:pt idx="3763">
                        <c:v>64.949782089108908</c:v>
                      </c:pt>
                      <c:pt idx="3764">
                        <c:v>64.97458287128714</c:v>
                      </c:pt>
                      <c:pt idx="3765">
                        <c:v>64.996487475247505</c:v>
                      </c:pt>
                      <c:pt idx="3766">
                        <c:v>65.004789396039598</c:v>
                      </c:pt>
                      <c:pt idx="3767">
                        <c:v>65.007429396039583</c:v>
                      </c:pt>
                      <c:pt idx="3768">
                        <c:v>65.005273495049522</c:v>
                      </c:pt>
                      <c:pt idx="3769">
                        <c:v>65.002004504950492</c:v>
                      </c:pt>
                      <c:pt idx="3770">
                        <c:v>64.998336039603984</c:v>
                      </c:pt>
                      <c:pt idx="3771">
                        <c:v>64.998811326732692</c:v>
                      </c:pt>
                      <c:pt idx="3772">
                        <c:v>65.00063075247526</c:v>
                      </c:pt>
                      <c:pt idx="3773">
                        <c:v>64.999879950495014</c:v>
                      </c:pt>
                      <c:pt idx="3774">
                        <c:v>64.997928960396024</c:v>
                      </c:pt>
                      <c:pt idx="3775">
                        <c:v>64.997399683168311</c:v>
                      </c:pt>
                      <c:pt idx="3776">
                        <c:v>64.996561346534648</c:v>
                      </c:pt>
                      <c:pt idx="3777">
                        <c:v>64.998323663366321</c:v>
                      </c:pt>
                      <c:pt idx="3778">
                        <c:v>64.99739961386139</c:v>
                      </c:pt>
                      <c:pt idx="3779">
                        <c:v>64.996759168316871</c:v>
                      </c:pt>
                      <c:pt idx="3780">
                        <c:v>64.993753108910866</c:v>
                      </c:pt>
                      <c:pt idx="3781">
                        <c:v>64.988885584158425</c:v>
                      </c:pt>
                      <c:pt idx="3782">
                        <c:v>64.982750079207932</c:v>
                      </c:pt>
                      <c:pt idx="3783">
                        <c:v>64.977055297029722</c:v>
                      </c:pt>
                      <c:pt idx="3784">
                        <c:v>64.969603950495028</c:v>
                      </c:pt>
                      <c:pt idx="3785">
                        <c:v>64.9621507920792</c:v>
                      </c:pt>
                      <c:pt idx="3786">
                        <c:v>64.95432832673265</c:v>
                      </c:pt>
                      <c:pt idx="3787">
                        <c:v>64.947150316831667</c:v>
                      </c:pt>
                      <c:pt idx="3788">
                        <c:v>64.940006891089112</c:v>
                      </c:pt>
                      <c:pt idx="3789">
                        <c:v>64.935793831683142</c:v>
                      </c:pt>
                      <c:pt idx="3790">
                        <c:v>64.933582999999985</c:v>
                      </c:pt>
                      <c:pt idx="3791">
                        <c:v>64.933126089108896</c:v>
                      </c:pt>
                      <c:pt idx="3792">
                        <c:v>64.932500267326745</c:v>
                      </c:pt>
                      <c:pt idx="3793">
                        <c:v>64.931146297029713</c:v>
                      </c:pt>
                      <c:pt idx="3794">
                        <c:v>64.928250267326732</c:v>
                      </c:pt>
                      <c:pt idx="3795">
                        <c:v>64.927296346534646</c:v>
                      </c:pt>
                      <c:pt idx="3796">
                        <c:v>64.924932039603959</c:v>
                      </c:pt>
                      <c:pt idx="3797">
                        <c:v>64.921245356435648</c:v>
                      </c:pt>
                      <c:pt idx="3798">
                        <c:v>64.91433786138613</c:v>
                      </c:pt>
                      <c:pt idx="3799">
                        <c:v>64.910646267326712</c:v>
                      </c:pt>
                      <c:pt idx="3800">
                        <c:v>64.903728633663377</c:v>
                      </c:pt>
                      <c:pt idx="3801">
                        <c:v>64.895985564356479</c:v>
                      </c:pt>
                      <c:pt idx="3802">
                        <c:v>64.891203514851497</c:v>
                      </c:pt>
                      <c:pt idx="3803">
                        <c:v>64.887834792079232</c:v>
                      </c:pt>
                      <c:pt idx="3804">
                        <c:v>64.884713000000019</c:v>
                      </c:pt>
                      <c:pt idx="3805">
                        <c:v>64.884571801980215</c:v>
                      </c:pt>
                      <c:pt idx="3806">
                        <c:v>64.88329312871285</c:v>
                      </c:pt>
                      <c:pt idx="3807">
                        <c:v>64.883716148514864</c:v>
                      </c:pt>
                      <c:pt idx="3808">
                        <c:v>64.883208524752476</c:v>
                      </c:pt>
                      <c:pt idx="3809">
                        <c:v>64.883930049504954</c:v>
                      </c:pt>
                      <c:pt idx="3810">
                        <c:v>64.883704465346526</c:v>
                      </c:pt>
                      <c:pt idx="3811">
                        <c:v>64.88260761386141</c:v>
                      </c:pt>
                      <c:pt idx="3812">
                        <c:v>64.881101079207923</c:v>
                      </c:pt>
                      <c:pt idx="3813">
                        <c:v>64.878572633663396</c:v>
                      </c:pt>
                      <c:pt idx="3814">
                        <c:v>64.875944584158404</c:v>
                      </c:pt>
                      <c:pt idx="3815">
                        <c:v>64.874218009901014</c:v>
                      </c:pt>
                      <c:pt idx="3816">
                        <c:v>64.870673415841566</c:v>
                      </c:pt>
                      <c:pt idx="3817">
                        <c:v>64.870090663366327</c:v>
                      </c:pt>
                      <c:pt idx="3818">
                        <c:v>64.86822942574257</c:v>
                      </c:pt>
                      <c:pt idx="3819">
                        <c:v>64.868760722772237</c:v>
                      </c:pt>
                      <c:pt idx="3820">
                        <c:v>64.869666861386122</c:v>
                      </c:pt>
                      <c:pt idx="3821">
                        <c:v>64.873441029702974</c:v>
                      </c:pt>
                      <c:pt idx="3822">
                        <c:v>64.876836881188126</c:v>
                      </c:pt>
                      <c:pt idx="3823">
                        <c:v>64.881484891089158</c:v>
                      </c:pt>
                      <c:pt idx="3824">
                        <c:v>64.884323861386122</c:v>
                      </c:pt>
                      <c:pt idx="3825">
                        <c:v>64.888513861386144</c:v>
                      </c:pt>
                      <c:pt idx="3826">
                        <c:v>64.894042653465348</c:v>
                      </c:pt>
                      <c:pt idx="3827">
                        <c:v>64.89523331683165</c:v>
                      </c:pt>
                      <c:pt idx="3828">
                        <c:v>64.89528591089109</c:v>
                      </c:pt>
                      <c:pt idx="3829">
                        <c:v>64.900523891089094</c:v>
                      </c:pt>
                      <c:pt idx="3830">
                        <c:v>64.904652702970324</c:v>
                      </c:pt>
                      <c:pt idx="3831">
                        <c:v>64.906713534653449</c:v>
                      </c:pt>
                      <c:pt idx="3832">
                        <c:v>64.903156306930725</c:v>
                      </c:pt>
                      <c:pt idx="3833">
                        <c:v>64.90515291089109</c:v>
                      </c:pt>
                      <c:pt idx="3834">
                        <c:v>64.909270227722786</c:v>
                      </c:pt>
                      <c:pt idx="3835">
                        <c:v>64.910444039603973</c:v>
                      </c:pt>
                      <c:pt idx="3836">
                        <c:v>64.909728069306951</c:v>
                      </c:pt>
                      <c:pt idx="3837">
                        <c:v>64.911750158415884</c:v>
                      </c:pt>
                      <c:pt idx="3838">
                        <c:v>64.912914217821751</c:v>
                      </c:pt>
                      <c:pt idx="3839">
                        <c:v>64.92026009900988</c:v>
                      </c:pt>
                      <c:pt idx="3840">
                        <c:v>64.924478811881201</c:v>
                      </c:pt>
                      <c:pt idx="3841">
                        <c:v>64.927559702970285</c:v>
                      </c:pt>
                      <c:pt idx="3842">
                        <c:v>64.92899981188117</c:v>
                      </c:pt>
                      <c:pt idx="3843">
                        <c:v>64.933404386138577</c:v>
                      </c:pt>
                      <c:pt idx="3844">
                        <c:v>64.935831732673236</c:v>
                      </c:pt>
                      <c:pt idx="3845">
                        <c:v>64.941563792079208</c:v>
                      </c:pt>
                      <c:pt idx="3846">
                        <c:v>64.941925970297007</c:v>
                      </c:pt>
                      <c:pt idx="3847">
                        <c:v>64.94346823762379</c:v>
                      </c:pt>
                      <c:pt idx="3848">
                        <c:v>64.941955247524746</c:v>
                      </c:pt>
                      <c:pt idx="3849">
                        <c:v>64.939400841584131</c:v>
                      </c:pt>
                      <c:pt idx="3850">
                        <c:v>64.936159970297041</c:v>
                      </c:pt>
                      <c:pt idx="3851">
                        <c:v>64.936176287128703</c:v>
                      </c:pt>
                      <c:pt idx="3852">
                        <c:v>64.934765950495077</c:v>
                      </c:pt>
                      <c:pt idx="3853">
                        <c:v>64.935581970297022</c:v>
                      </c:pt>
                      <c:pt idx="3854">
                        <c:v>64.93620215841581</c:v>
                      </c:pt>
                      <c:pt idx="3855">
                        <c:v>64.937502742574253</c:v>
                      </c:pt>
                      <c:pt idx="3856">
                        <c:v>64.941244405940594</c:v>
                      </c:pt>
                      <c:pt idx="3857">
                        <c:v>64.947550059405927</c:v>
                      </c:pt>
                      <c:pt idx="3858">
                        <c:v>64.952405762376259</c:v>
                      </c:pt>
                      <c:pt idx="3859">
                        <c:v>64.957863762376221</c:v>
                      </c:pt>
                      <c:pt idx="3860">
                        <c:v>64.961948871287134</c:v>
                      </c:pt>
                      <c:pt idx="3861">
                        <c:v>64.96658434653466</c:v>
                      </c:pt>
                      <c:pt idx="3862">
                        <c:v>64.969928227722789</c:v>
                      </c:pt>
                      <c:pt idx="3863">
                        <c:v>64.974863653465349</c:v>
                      </c:pt>
                      <c:pt idx="3864">
                        <c:v>64.977899950495043</c:v>
                      </c:pt>
                      <c:pt idx="3865">
                        <c:v>64.980678138613868</c:v>
                      </c:pt>
                      <c:pt idx="3866">
                        <c:v>64.98099755445547</c:v>
                      </c:pt>
                      <c:pt idx="3867">
                        <c:v>64.985101405940625</c:v>
                      </c:pt>
                      <c:pt idx="3868">
                        <c:v>64.987719128712854</c:v>
                      </c:pt>
                      <c:pt idx="3869">
                        <c:v>64.995150534653462</c:v>
                      </c:pt>
                      <c:pt idx="3870">
                        <c:v>64.997479574257397</c:v>
                      </c:pt>
                      <c:pt idx="3871">
                        <c:v>65.000164544554451</c:v>
                      </c:pt>
                      <c:pt idx="3872">
                        <c:v>65.001642891089148</c:v>
                      </c:pt>
                      <c:pt idx="3873">
                        <c:v>65.005121079207925</c:v>
                      </c:pt>
                      <c:pt idx="3874">
                        <c:v>65.006554544554476</c:v>
                      </c:pt>
                      <c:pt idx="3875">
                        <c:v>65.012639099009903</c:v>
                      </c:pt>
                      <c:pt idx="3876">
                        <c:v>65.023771257425764</c:v>
                      </c:pt>
                      <c:pt idx="3877">
                        <c:v>65.033487970297017</c:v>
                      </c:pt>
                      <c:pt idx="3878">
                        <c:v>65.038784346534655</c:v>
                      </c:pt>
                      <c:pt idx="3879">
                        <c:v>65.043353633663372</c:v>
                      </c:pt>
                      <c:pt idx="3880">
                        <c:v>65.048773653465332</c:v>
                      </c:pt>
                      <c:pt idx="3881">
                        <c:v>65.055022148514837</c:v>
                      </c:pt>
                      <c:pt idx="3882">
                        <c:v>65.059272960396058</c:v>
                      </c:pt>
                      <c:pt idx="3883">
                        <c:v>65.062482653465352</c:v>
                      </c:pt>
                      <c:pt idx="3884">
                        <c:v>65.064294920792108</c:v>
                      </c:pt>
                      <c:pt idx="3885">
                        <c:v>65.066535514851523</c:v>
                      </c:pt>
                      <c:pt idx="3886">
                        <c:v>65.066600049504956</c:v>
                      </c:pt>
                      <c:pt idx="3887">
                        <c:v>65.068291742574274</c:v>
                      </c:pt>
                      <c:pt idx="3888">
                        <c:v>65.069705257425767</c:v>
                      </c:pt>
                      <c:pt idx="3889">
                        <c:v>65.072680693069259</c:v>
                      </c:pt>
                      <c:pt idx="3890">
                        <c:v>65.075199831683193</c:v>
                      </c:pt>
                      <c:pt idx="3891">
                        <c:v>65.0791888613861</c:v>
                      </c:pt>
                      <c:pt idx="3892">
                        <c:v>65.081485544554425</c:v>
                      </c:pt>
                      <c:pt idx="3893">
                        <c:v>65.085116386138594</c:v>
                      </c:pt>
                      <c:pt idx="3894">
                        <c:v>65.090965900990085</c:v>
                      </c:pt>
                      <c:pt idx="3895">
                        <c:v>65.100711861386102</c:v>
                      </c:pt>
                      <c:pt idx="3896">
                        <c:v>65.108500504950456</c:v>
                      </c:pt>
                      <c:pt idx="3897">
                        <c:v>65.116926940594041</c:v>
                      </c:pt>
                      <c:pt idx="3898">
                        <c:v>65.122888881188118</c:v>
                      </c:pt>
                      <c:pt idx="3899">
                        <c:v>65.129113732673304</c:v>
                      </c:pt>
                      <c:pt idx="3900">
                        <c:v>65.134853950495042</c:v>
                      </c:pt>
                      <c:pt idx="3901">
                        <c:v>65.141049158415839</c:v>
                      </c:pt>
                      <c:pt idx="3902">
                        <c:v>65.143423663366363</c:v>
                      </c:pt>
                      <c:pt idx="3903">
                        <c:v>65.146819039603969</c:v>
                      </c:pt>
                      <c:pt idx="3904">
                        <c:v>65.151254544554419</c:v>
                      </c:pt>
                      <c:pt idx="3905">
                        <c:v>65.156039188118811</c:v>
                      </c:pt>
                      <c:pt idx="3906">
                        <c:v>65.158944306930664</c:v>
                      </c:pt>
                      <c:pt idx="3907">
                        <c:v>65.162911198019799</c:v>
                      </c:pt>
                      <c:pt idx="3908">
                        <c:v>65.164920346534629</c:v>
                      </c:pt>
                      <c:pt idx="3909">
                        <c:v>65.167401079207906</c:v>
                      </c:pt>
                      <c:pt idx="3910">
                        <c:v>65.167483504950482</c:v>
                      </c:pt>
                      <c:pt idx="3911">
                        <c:v>65.166381871287115</c:v>
                      </c:pt>
                      <c:pt idx="3912">
                        <c:v>65.165824801980193</c:v>
                      </c:pt>
                      <c:pt idx="3913">
                        <c:v>65.16693996039605</c:v>
                      </c:pt>
                      <c:pt idx="3914">
                        <c:v>65.168278128712856</c:v>
                      </c:pt>
                      <c:pt idx="3915">
                        <c:v>65.171526485148519</c:v>
                      </c:pt>
                      <c:pt idx="3916">
                        <c:v>65.172439435643568</c:v>
                      </c:pt>
                      <c:pt idx="3917">
                        <c:v>65.176643930693089</c:v>
                      </c:pt>
                      <c:pt idx="3918">
                        <c:v>65.179583059405957</c:v>
                      </c:pt>
                      <c:pt idx="3919">
                        <c:v>65.181628366336639</c:v>
                      </c:pt>
                      <c:pt idx="3920">
                        <c:v>65.178918861386137</c:v>
                      </c:pt>
                      <c:pt idx="3921">
                        <c:v>65.172259356435617</c:v>
                      </c:pt>
                      <c:pt idx="3922">
                        <c:v>65.166410128712883</c:v>
                      </c:pt>
                      <c:pt idx="3923">
                        <c:v>65.164353633663353</c:v>
                      </c:pt>
                      <c:pt idx="3924">
                        <c:v>65.161878148514873</c:v>
                      </c:pt>
                      <c:pt idx="3925">
                        <c:v>65.161181663366321</c:v>
                      </c:pt>
                      <c:pt idx="3926">
                        <c:v>65.157699574257407</c:v>
                      </c:pt>
                      <c:pt idx="3927">
                        <c:v>65.155427742574247</c:v>
                      </c:pt>
                      <c:pt idx="3928">
                        <c:v>65.153443178217813</c:v>
                      </c:pt>
                      <c:pt idx="3929">
                        <c:v>65.153471049504958</c:v>
                      </c:pt>
                      <c:pt idx="3930">
                        <c:v>65.153297534653433</c:v>
                      </c:pt>
                      <c:pt idx="3931">
                        <c:v>65.156771059405926</c:v>
                      </c:pt>
                      <c:pt idx="3932">
                        <c:v>65.158073960396052</c:v>
                      </c:pt>
                      <c:pt idx="3933">
                        <c:v>65.158807445544568</c:v>
                      </c:pt>
                      <c:pt idx="3934">
                        <c:v>65.158260940594062</c:v>
                      </c:pt>
                      <c:pt idx="3935">
                        <c:v>65.157954623762421</c:v>
                      </c:pt>
                      <c:pt idx="3936">
                        <c:v>65.156403099009879</c:v>
                      </c:pt>
                      <c:pt idx="3937">
                        <c:v>65.155416742574218</c:v>
                      </c:pt>
                      <c:pt idx="3938">
                        <c:v>65.152086752475242</c:v>
                      </c:pt>
                      <c:pt idx="3939">
                        <c:v>65.151354554455438</c:v>
                      </c:pt>
                      <c:pt idx="3940">
                        <c:v>65.149457138613855</c:v>
                      </c:pt>
                      <c:pt idx="3941">
                        <c:v>65.148451980198018</c:v>
                      </c:pt>
                      <c:pt idx="3942">
                        <c:v>65.147345633663349</c:v>
                      </c:pt>
                      <c:pt idx="3943">
                        <c:v>65.148171841584187</c:v>
                      </c:pt>
                      <c:pt idx="3944">
                        <c:v>65.148585415841566</c:v>
                      </c:pt>
                      <c:pt idx="3945">
                        <c:v>65.152606811881199</c:v>
                      </c:pt>
                      <c:pt idx="3946">
                        <c:v>65.156200158415857</c:v>
                      </c:pt>
                      <c:pt idx="3947">
                        <c:v>65.159740920792075</c:v>
                      </c:pt>
                      <c:pt idx="3948">
                        <c:v>65.160116168316804</c:v>
                      </c:pt>
                      <c:pt idx="3949">
                        <c:v>65.161835009900969</c:v>
                      </c:pt>
                      <c:pt idx="3950">
                        <c:v>65.164065029702925</c:v>
                      </c:pt>
                      <c:pt idx="3951">
                        <c:v>65.168684792079191</c:v>
                      </c:pt>
                      <c:pt idx="3952">
                        <c:v>65.172286267326697</c:v>
                      </c:pt>
                      <c:pt idx="3953">
                        <c:v>65.17786069306932</c:v>
                      </c:pt>
                      <c:pt idx="3954">
                        <c:v>65.184042673267342</c:v>
                      </c:pt>
                      <c:pt idx="3955">
                        <c:v>65.189447148514844</c:v>
                      </c:pt>
                      <c:pt idx="3956">
                        <c:v>65.196401900990125</c:v>
                      </c:pt>
                      <c:pt idx="3957">
                        <c:v>65.203643366336607</c:v>
                      </c:pt>
                      <c:pt idx="3958">
                        <c:v>65.207567415841581</c:v>
                      </c:pt>
                      <c:pt idx="3959">
                        <c:v>65.214401247524719</c:v>
                      </c:pt>
                      <c:pt idx="3960">
                        <c:v>65.22029983168315</c:v>
                      </c:pt>
                      <c:pt idx="3961">
                        <c:v>65.223429049504972</c:v>
                      </c:pt>
                      <c:pt idx="3962">
                        <c:v>65.225223970297009</c:v>
                      </c:pt>
                      <c:pt idx="3963">
                        <c:v>65.227469980197995</c:v>
                      </c:pt>
                      <c:pt idx="3964">
                        <c:v>65.228678306930661</c:v>
                      </c:pt>
                      <c:pt idx="3965">
                        <c:v>65.231681861386136</c:v>
                      </c:pt>
                      <c:pt idx="3966">
                        <c:v>65.235477128712859</c:v>
                      </c:pt>
                      <c:pt idx="3967">
                        <c:v>65.241161801980198</c:v>
                      </c:pt>
                      <c:pt idx="3968">
                        <c:v>65.251452534653481</c:v>
                      </c:pt>
                      <c:pt idx="3969">
                        <c:v>65.260987019801973</c:v>
                      </c:pt>
                      <c:pt idx="3970">
                        <c:v>65.270549168316847</c:v>
                      </c:pt>
                      <c:pt idx="3971">
                        <c:v>65.282243188118812</c:v>
                      </c:pt>
                      <c:pt idx="3972">
                        <c:v>65.290587475247548</c:v>
                      </c:pt>
                      <c:pt idx="3973">
                        <c:v>65.296118168316823</c:v>
                      </c:pt>
                      <c:pt idx="3974">
                        <c:v>65.303570980197989</c:v>
                      </c:pt>
                      <c:pt idx="3975">
                        <c:v>65.309954900990078</c:v>
                      </c:pt>
                      <c:pt idx="3976">
                        <c:v>65.314414930693076</c:v>
                      </c:pt>
                      <c:pt idx="3977">
                        <c:v>65.324449356435679</c:v>
                      </c:pt>
                      <c:pt idx="3978">
                        <c:v>65.3359169009901</c:v>
                      </c:pt>
                      <c:pt idx="3979">
                        <c:v>65.352114811881194</c:v>
                      </c:pt>
                      <c:pt idx="3980">
                        <c:v>65.364687752475263</c:v>
                      </c:pt>
                      <c:pt idx="3981">
                        <c:v>65.38769003960401</c:v>
                      </c:pt>
                      <c:pt idx="3982">
                        <c:v>65.422626445544552</c:v>
                      </c:pt>
                      <c:pt idx="3983">
                        <c:v>65.466302762376245</c:v>
                      </c:pt>
                      <c:pt idx="3984">
                        <c:v>65.523259316831684</c:v>
                      </c:pt>
                      <c:pt idx="3985">
                        <c:v>65.591198683168301</c:v>
                      </c:pt>
                      <c:pt idx="3986">
                        <c:v>65.651156306930673</c:v>
                      </c:pt>
                      <c:pt idx="3987">
                        <c:v>65.707005297029724</c:v>
                      </c:pt>
                      <c:pt idx="3988">
                        <c:v>65.758036188118822</c:v>
                      </c:pt>
                      <c:pt idx="3989">
                        <c:v>65.826874960396054</c:v>
                      </c:pt>
                      <c:pt idx="3990">
                        <c:v>65.901730405940583</c:v>
                      </c:pt>
                      <c:pt idx="3991">
                        <c:v>65.983286851485133</c:v>
                      </c:pt>
                      <c:pt idx="3992">
                        <c:v>66.067770039603985</c:v>
                      </c:pt>
                      <c:pt idx="3993">
                        <c:v>66.158608633663363</c:v>
                      </c:pt>
                      <c:pt idx="3994">
                        <c:v>66.242265693069328</c:v>
                      </c:pt>
                      <c:pt idx="3995">
                        <c:v>66.330264138613884</c:v>
                      </c:pt>
                      <c:pt idx="3996">
                        <c:v>66.403887990099008</c:v>
                      </c:pt>
                      <c:pt idx="3997">
                        <c:v>66.479166277227719</c:v>
                      </c:pt>
                      <c:pt idx="3998">
                        <c:v>66.549538653465333</c:v>
                      </c:pt>
                      <c:pt idx="3999">
                        <c:v>66.62712197029704</c:v>
                      </c:pt>
                      <c:pt idx="4000">
                        <c:v>66.688519673267351</c:v>
                      </c:pt>
                      <c:pt idx="4001">
                        <c:v>66.756110564356476</c:v>
                      </c:pt>
                      <c:pt idx="4002">
                        <c:v>66.8212382079208</c:v>
                      </c:pt>
                      <c:pt idx="4003">
                        <c:v>66.900203465346564</c:v>
                      </c:pt>
                      <c:pt idx="4004">
                        <c:v>66.977213376237643</c:v>
                      </c:pt>
                      <c:pt idx="4005">
                        <c:v>67.068709445544556</c:v>
                      </c:pt>
                      <c:pt idx="4006">
                        <c:v>67.161255009900984</c:v>
                      </c:pt>
                      <c:pt idx="4007">
                        <c:v>67.259420277227733</c:v>
                      </c:pt>
                      <c:pt idx="4008">
                        <c:v>67.350936108910886</c:v>
                      </c:pt>
                      <c:pt idx="4009">
                        <c:v>67.459758297029708</c:v>
                      </c:pt>
                      <c:pt idx="4010">
                        <c:v>67.570086237623741</c:v>
                      </c:pt>
                      <c:pt idx="4011">
                        <c:v>67.67849852475247</c:v>
                      </c:pt>
                      <c:pt idx="4012">
                        <c:v>67.796605673267322</c:v>
                      </c:pt>
                      <c:pt idx="4013">
                        <c:v>67.917732940594036</c:v>
                      </c:pt>
                      <c:pt idx="4014">
                        <c:v>68.043793346534642</c:v>
                      </c:pt>
                      <c:pt idx="4015">
                        <c:v>68.165547574257431</c:v>
                      </c:pt>
                      <c:pt idx="4016">
                        <c:v>68.280917039603949</c:v>
                      </c:pt>
                      <c:pt idx="4017">
                        <c:v>68.386556425742583</c:v>
                      </c:pt>
                      <c:pt idx="4018">
                        <c:v>68.487644900990119</c:v>
                      </c:pt>
                      <c:pt idx="4019">
                        <c:v>68.602929940594066</c:v>
                      </c:pt>
                      <c:pt idx="4020">
                        <c:v>68.721682257425755</c:v>
                      </c:pt>
                      <c:pt idx="4021">
                        <c:v>68.850797514851507</c:v>
                      </c:pt>
                      <c:pt idx="4022">
                        <c:v>68.979923217821778</c:v>
                      </c:pt>
                      <c:pt idx="4023">
                        <c:v>69.096665435643558</c:v>
                      </c:pt>
                      <c:pt idx="4024">
                        <c:v>69.196763762376207</c:v>
                      </c:pt>
                      <c:pt idx="4025">
                        <c:v>69.302647118811862</c:v>
                      </c:pt>
                      <c:pt idx="4026">
                        <c:v>69.41732612871283</c:v>
                      </c:pt>
                      <c:pt idx="4027">
                        <c:v>69.539562178217821</c:v>
                      </c:pt>
                      <c:pt idx="4028">
                        <c:v>69.668566554455452</c:v>
                      </c:pt>
                      <c:pt idx="4029">
                        <c:v>69.80389252475247</c:v>
                      </c:pt>
                      <c:pt idx="4030">
                        <c:v>69.931730683168354</c:v>
                      </c:pt>
                      <c:pt idx="4031">
                        <c:v>70.050504891089119</c:v>
                      </c:pt>
                      <c:pt idx="4032">
                        <c:v>70.166577435643546</c:v>
                      </c:pt>
                      <c:pt idx="4033">
                        <c:v>70.275452039603962</c:v>
                      </c:pt>
                      <c:pt idx="4034">
                        <c:v>70.387417009900986</c:v>
                      </c:pt>
                      <c:pt idx="4035">
                        <c:v>70.508694574257447</c:v>
                      </c:pt>
                      <c:pt idx="4036">
                        <c:v>70.63011924752476</c:v>
                      </c:pt>
                      <c:pt idx="4037">
                        <c:v>70.750727217821733</c:v>
                      </c:pt>
                      <c:pt idx="4038">
                        <c:v>70.865765108910892</c:v>
                      </c:pt>
                      <c:pt idx="4039">
                        <c:v>70.977972990099005</c:v>
                      </c:pt>
                      <c:pt idx="4040">
                        <c:v>71.083482029702978</c:v>
                      </c:pt>
                      <c:pt idx="4041">
                        <c:v>71.176720306930704</c:v>
                      </c:pt>
                      <c:pt idx="4042">
                        <c:v>71.265882326732694</c:v>
                      </c:pt>
                      <c:pt idx="4043">
                        <c:v>71.339418940594058</c:v>
                      </c:pt>
                      <c:pt idx="4044">
                        <c:v>71.395477138613842</c:v>
                      </c:pt>
                      <c:pt idx="4045">
                        <c:v>71.452077821782154</c:v>
                      </c:pt>
                      <c:pt idx="4046">
                        <c:v>71.508934277227709</c:v>
                      </c:pt>
                      <c:pt idx="4047">
                        <c:v>71.571050831683138</c:v>
                      </c:pt>
                      <c:pt idx="4048">
                        <c:v>71.636111821782194</c:v>
                      </c:pt>
                      <c:pt idx="4049">
                        <c:v>71.710759910891142</c:v>
                      </c:pt>
                      <c:pt idx="4050">
                        <c:v>71.799823930693066</c:v>
                      </c:pt>
                      <c:pt idx="4051">
                        <c:v>71.8839012079208</c:v>
                      </c:pt>
                      <c:pt idx="4052">
                        <c:v>71.971959297029713</c:v>
                      </c:pt>
                      <c:pt idx="4053">
                        <c:v>72.052350415841573</c:v>
                      </c:pt>
                      <c:pt idx="4054">
                        <c:v>72.12692126732675</c:v>
                      </c:pt>
                      <c:pt idx="4055">
                        <c:v>72.201123455445554</c:v>
                      </c:pt>
                      <c:pt idx="4056">
                        <c:v>72.271680940594024</c:v>
                      </c:pt>
                      <c:pt idx="4057">
                        <c:v>72.343917782178238</c:v>
                      </c:pt>
                      <c:pt idx="4058">
                        <c:v>72.399694801980189</c:v>
                      </c:pt>
                      <c:pt idx="4059">
                        <c:v>72.466776188118843</c:v>
                      </c:pt>
                      <c:pt idx="4060">
                        <c:v>72.527371643564365</c:v>
                      </c:pt>
                      <c:pt idx="4061">
                        <c:v>72.588588336633663</c:v>
                      </c:pt>
                      <c:pt idx="4062">
                        <c:v>72.650009970297035</c:v>
                      </c:pt>
                      <c:pt idx="4063">
                        <c:v>72.701351465346505</c:v>
                      </c:pt>
                      <c:pt idx="4064">
                        <c:v>72.747909277227748</c:v>
                      </c:pt>
                      <c:pt idx="4065">
                        <c:v>72.774860732673247</c:v>
                      </c:pt>
                      <c:pt idx="4066">
                        <c:v>72.795789396039581</c:v>
                      </c:pt>
                      <c:pt idx="4067">
                        <c:v>72.822702920792068</c:v>
                      </c:pt>
                      <c:pt idx="4068">
                        <c:v>72.838295386138654</c:v>
                      </c:pt>
                      <c:pt idx="4069">
                        <c:v>72.849021861386149</c:v>
                      </c:pt>
                      <c:pt idx="4070">
                        <c:v>72.860308188118822</c:v>
                      </c:pt>
                      <c:pt idx="4071">
                        <c:v>72.86925692079204</c:v>
                      </c:pt>
                      <c:pt idx="4072">
                        <c:v>72.876942267326726</c:v>
                      </c:pt>
                      <c:pt idx="4073">
                        <c:v>72.898957445544568</c:v>
                      </c:pt>
                      <c:pt idx="4074">
                        <c:v>72.921614990099002</c:v>
                      </c:pt>
                      <c:pt idx="4075">
                        <c:v>72.95757614851486</c:v>
                      </c:pt>
                      <c:pt idx="4076">
                        <c:v>72.984827297029696</c:v>
                      </c:pt>
                      <c:pt idx="4077">
                        <c:v>73.006907326732673</c:v>
                      </c:pt>
                      <c:pt idx="4078">
                        <c:v>73.024669128712858</c:v>
                      </c:pt>
                      <c:pt idx="4079">
                        <c:v>73.034947217821795</c:v>
                      </c:pt>
                      <c:pt idx="4080">
                        <c:v>73.040349544554431</c:v>
                      </c:pt>
                      <c:pt idx="4081">
                        <c:v>73.04314804950495</c:v>
                      </c:pt>
                      <c:pt idx="4082">
                        <c:v>73.043984059405929</c:v>
                      </c:pt>
                      <c:pt idx="4083">
                        <c:v>73.043271891089091</c:v>
                      </c:pt>
                      <c:pt idx="4084">
                        <c:v>73.041963574257423</c:v>
                      </c:pt>
                      <c:pt idx="4085">
                        <c:v>73.041162900990102</c:v>
                      </c:pt>
                      <c:pt idx="4086">
                        <c:v>73.03733176237624</c:v>
                      </c:pt>
                      <c:pt idx="4087">
                        <c:v>73.037322029702977</c:v>
                      </c:pt>
                      <c:pt idx="4088">
                        <c:v>73.036628237623731</c:v>
                      </c:pt>
                      <c:pt idx="4089">
                        <c:v>73.039768297029667</c:v>
                      </c:pt>
                      <c:pt idx="4090">
                        <c:v>73.040411960396028</c:v>
                      </c:pt>
                      <c:pt idx="4091">
                        <c:v>73.041746049504965</c:v>
                      </c:pt>
                      <c:pt idx="4092">
                        <c:v>73.040525435643573</c:v>
                      </c:pt>
                      <c:pt idx="4093">
                        <c:v>73.040508594059403</c:v>
                      </c:pt>
                      <c:pt idx="4094">
                        <c:v>73.040036673267338</c:v>
                      </c:pt>
                      <c:pt idx="4095">
                        <c:v>73.041779435643576</c:v>
                      </c:pt>
                      <c:pt idx="4096">
                        <c:v>73.043606910891114</c:v>
                      </c:pt>
                      <c:pt idx="4097">
                        <c:v>73.047181930693085</c:v>
                      </c:pt>
                      <c:pt idx="4098">
                        <c:v>73.048874039603959</c:v>
                      </c:pt>
                      <c:pt idx="4099">
                        <c:v>73.051645168316838</c:v>
                      </c:pt>
                      <c:pt idx="4100">
                        <c:v>73.053712188118809</c:v>
                      </c:pt>
                      <c:pt idx="4101">
                        <c:v>73.057198683168338</c:v>
                      </c:pt>
                      <c:pt idx="4102">
                        <c:v>73.059010960396066</c:v>
                      </c:pt>
                      <c:pt idx="4103">
                        <c:v>73.061730702970323</c:v>
                      </c:pt>
                      <c:pt idx="4104">
                        <c:v>73.061909465346531</c:v>
                      </c:pt>
                      <c:pt idx="4105">
                        <c:v>73.062941257425749</c:v>
                      </c:pt>
                      <c:pt idx="4106">
                        <c:v>73.063798306930678</c:v>
                      </c:pt>
                      <c:pt idx="4107">
                        <c:v>73.065779900990094</c:v>
                      </c:pt>
                      <c:pt idx="4108">
                        <c:v>73.068029306930669</c:v>
                      </c:pt>
                      <c:pt idx="4109">
                        <c:v>73.069268554455405</c:v>
                      </c:pt>
                      <c:pt idx="4110">
                        <c:v>73.06886947524751</c:v>
                      </c:pt>
                      <c:pt idx="4111">
                        <c:v>73.069490514851481</c:v>
                      </c:pt>
                      <c:pt idx="4112">
                        <c:v>73.068958495049515</c:v>
                      </c:pt>
                      <c:pt idx="4113">
                        <c:v>73.070066099009864</c:v>
                      </c:pt>
                      <c:pt idx="4114">
                        <c:v>73.072013247524737</c:v>
                      </c:pt>
                      <c:pt idx="4115">
                        <c:v>73.076712257425768</c:v>
                      </c:pt>
                      <c:pt idx="4116">
                        <c:v>73.078684910891113</c:v>
                      </c:pt>
                      <c:pt idx="4117">
                        <c:v>73.081657980198031</c:v>
                      </c:pt>
                      <c:pt idx="4118">
                        <c:v>73.083703257425725</c:v>
                      </c:pt>
                      <c:pt idx="4119">
                        <c:v>73.08610574257429</c:v>
                      </c:pt>
                      <c:pt idx="4120">
                        <c:v>73.086329633663397</c:v>
                      </c:pt>
                      <c:pt idx="4121">
                        <c:v>73.08719523762376</c:v>
                      </c:pt>
                      <c:pt idx="4122">
                        <c:v>73.086756257425748</c:v>
                      </c:pt>
                      <c:pt idx="4123">
                        <c:v>73.087001742574245</c:v>
                      </c:pt>
                      <c:pt idx="4124">
                        <c:v>73.086810702970297</c:v>
                      </c:pt>
                      <c:pt idx="4125">
                        <c:v>73.087864544554463</c:v>
                      </c:pt>
                      <c:pt idx="4126">
                        <c:v>73.087678316831685</c:v>
                      </c:pt>
                      <c:pt idx="4127">
                        <c:v>73.087956059405954</c:v>
                      </c:pt>
                      <c:pt idx="4128">
                        <c:v>73.087520376237634</c:v>
                      </c:pt>
                      <c:pt idx="4129">
                        <c:v>73.08659419801981</c:v>
                      </c:pt>
                      <c:pt idx="4130">
                        <c:v>73.084740861386152</c:v>
                      </c:pt>
                      <c:pt idx="4131">
                        <c:v>73.081956851485131</c:v>
                      </c:pt>
                      <c:pt idx="4132">
                        <c:v>73.076630128712864</c:v>
                      </c:pt>
                      <c:pt idx="4133">
                        <c:v>73.075354495049538</c:v>
                      </c:pt>
                      <c:pt idx="4134">
                        <c:v>73.072168594059377</c:v>
                      </c:pt>
                      <c:pt idx="4135">
                        <c:v>73.071361207920802</c:v>
                      </c:pt>
                      <c:pt idx="4136">
                        <c:v>73.069606356435656</c:v>
                      </c:pt>
                      <c:pt idx="4137">
                        <c:v>73.069159475247517</c:v>
                      </c:pt>
                      <c:pt idx="4138">
                        <c:v>73.066170792079205</c:v>
                      </c:pt>
                      <c:pt idx="4139">
                        <c:v>73.065578920792092</c:v>
                      </c:pt>
                      <c:pt idx="4140">
                        <c:v>73.064265841584145</c:v>
                      </c:pt>
                      <c:pt idx="4141">
                        <c:v>73.063892663366346</c:v>
                      </c:pt>
                      <c:pt idx="4142">
                        <c:v>73.062313881188089</c:v>
                      </c:pt>
                      <c:pt idx="4143">
                        <c:v>73.061265722772262</c:v>
                      </c:pt>
                      <c:pt idx="4144">
                        <c:v>73.059356178217797</c:v>
                      </c:pt>
                      <c:pt idx="4145">
                        <c:v>73.05878600990097</c:v>
                      </c:pt>
                      <c:pt idx="4146">
                        <c:v>73.058042930693077</c:v>
                      </c:pt>
                      <c:pt idx="4147">
                        <c:v>73.058302702970295</c:v>
                      </c:pt>
                      <c:pt idx="4148">
                        <c:v>73.056273138613861</c:v>
                      </c:pt>
                      <c:pt idx="4149">
                        <c:v>73.056504059405938</c:v>
                      </c:pt>
                      <c:pt idx="4150">
                        <c:v>73.055850930693083</c:v>
                      </c:pt>
                      <c:pt idx="4151">
                        <c:v>73.05668781188119</c:v>
                      </c:pt>
                      <c:pt idx="4152">
                        <c:v>73.05577668316829</c:v>
                      </c:pt>
                      <c:pt idx="4153">
                        <c:v>73.060261247524735</c:v>
                      </c:pt>
                      <c:pt idx="4154">
                        <c:v>73.063869237623749</c:v>
                      </c:pt>
                      <c:pt idx="4155">
                        <c:v>73.066279079207902</c:v>
                      </c:pt>
                      <c:pt idx="4156">
                        <c:v>73.06670086138611</c:v>
                      </c:pt>
                      <c:pt idx="4157">
                        <c:v>73.068227564356434</c:v>
                      </c:pt>
                      <c:pt idx="4158">
                        <c:v>73.069647148514818</c:v>
                      </c:pt>
                      <c:pt idx="4159">
                        <c:v>73.072903930693073</c:v>
                      </c:pt>
                      <c:pt idx="4160">
                        <c:v>73.074669564356398</c:v>
                      </c:pt>
                      <c:pt idx="4161">
                        <c:v>73.076715742574279</c:v>
                      </c:pt>
                      <c:pt idx="4162">
                        <c:v>73.078200297029653</c:v>
                      </c:pt>
                      <c:pt idx="4163">
                        <c:v>73.079745178217863</c:v>
                      </c:pt>
                      <c:pt idx="4164">
                        <c:v>73.078617405940577</c:v>
                      </c:pt>
                      <c:pt idx="4165">
                        <c:v>73.072847356435673</c:v>
                      </c:pt>
                      <c:pt idx="4166">
                        <c:v>73.065594099009871</c:v>
                      </c:pt>
                      <c:pt idx="4167">
                        <c:v>73.062152168316828</c:v>
                      </c:pt>
                      <c:pt idx="4168">
                        <c:v>73.060575594059401</c:v>
                      </c:pt>
                      <c:pt idx="4169">
                        <c:v>73.062843881188087</c:v>
                      </c:pt>
                      <c:pt idx="4170">
                        <c:v>73.068882287128702</c:v>
                      </c:pt>
                      <c:pt idx="4171">
                        <c:v>73.072411712871286</c:v>
                      </c:pt>
                      <c:pt idx="4172">
                        <c:v>73.073424891089118</c:v>
                      </c:pt>
                      <c:pt idx="4173">
                        <c:v>73.074265693069265</c:v>
                      </c:pt>
                      <c:pt idx="4174">
                        <c:v>73.07398500990098</c:v>
                      </c:pt>
                      <c:pt idx="4175">
                        <c:v>73.076201297029698</c:v>
                      </c:pt>
                      <c:pt idx="4176">
                        <c:v>73.078264306930734</c:v>
                      </c:pt>
                      <c:pt idx="4177">
                        <c:v>73.081764415841576</c:v>
                      </c:pt>
                      <c:pt idx="4178">
                        <c:v>73.084257990099019</c:v>
                      </c:pt>
                      <c:pt idx="4179">
                        <c:v>73.087185712871275</c:v>
                      </c:pt>
                      <c:pt idx="4180">
                        <c:v>73.08832672277228</c:v>
                      </c:pt>
                      <c:pt idx="4181">
                        <c:v>73.089618831683168</c:v>
                      </c:pt>
                      <c:pt idx="4182">
                        <c:v>73.090124019801991</c:v>
                      </c:pt>
                      <c:pt idx="4183">
                        <c:v>73.091355851485147</c:v>
                      </c:pt>
                      <c:pt idx="4184">
                        <c:v>73.092704980198036</c:v>
                      </c:pt>
                      <c:pt idx="4185">
                        <c:v>73.094142633663381</c:v>
                      </c:pt>
                      <c:pt idx="4186">
                        <c:v>73.094407881188147</c:v>
                      </c:pt>
                      <c:pt idx="4187">
                        <c:v>73.095669742574273</c:v>
                      </c:pt>
                      <c:pt idx="4188">
                        <c:v>73.097517396039592</c:v>
                      </c:pt>
                      <c:pt idx="4189">
                        <c:v>73.103696465346559</c:v>
                      </c:pt>
                      <c:pt idx="4190">
                        <c:v>73.108237237623769</c:v>
                      </c:pt>
                      <c:pt idx="4191">
                        <c:v>73.112951465346555</c:v>
                      </c:pt>
                      <c:pt idx="4192">
                        <c:v>73.114691732673251</c:v>
                      </c:pt>
                      <c:pt idx="4193">
                        <c:v>73.11803738613861</c:v>
                      </c:pt>
                      <c:pt idx="4194">
                        <c:v>73.119620000000012</c:v>
                      </c:pt>
                      <c:pt idx="4195">
                        <c:v>73.123185950495042</c:v>
                      </c:pt>
                      <c:pt idx="4196">
                        <c:v>73.126043445544553</c:v>
                      </c:pt>
                      <c:pt idx="4197">
                        <c:v>73.130745207920796</c:v>
                      </c:pt>
                      <c:pt idx="4198">
                        <c:v>73.132642920792094</c:v>
                      </c:pt>
                      <c:pt idx="4199">
                        <c:v>73.135077178217841</c:v>
                      </c:pt>
                      <c:pt idx="4200">
                        <c:v>73.136675613861385</c:v>
                      </c:pt>
                      <c:pt idx="4201">
                        <c:v>73.14091785148517</c:v>
                      </c:pt>
                      <c:pt idx="4202">
                        <c:v>73.143111782178224</c:v>
                      </c:pt>
                      <c:pt idx="4203">
                        <c:v>73.14923250495049</c:v>
                      </c:pt>
                      <c:pt idx="4204">
                        <c:v>73.154825762376191</c:v>
                      </c:pt>
                      <c:pt idx="4205">
                        <c:v>73.161053356435659</c:v>
                      </c:pt>
                      <c:pt idx="4206">
                        <c:v>73.165119485148509</c:v>
                      </c:pt>
                      <c:pt idx="4207">
                        <c:v>73.170810732673232</c:v>
                      </c:pt>
                      <c:pt idx="4208">
                        <c:v>73.17574285148514</c:v>
                      </c:pt>
                      <c:pt idx="4209">
                        <c:v>73.182457673267322</c:v>
                      </c:pt>
                      <c:pt idx="4210">
                        <c:v>73.187219851485168</c:v>
                      </c:pt>
                      <c:pt idx="4211">
                        <c:v>73.195192752475236</c:v>
                      </c:pt>
                      <c:pt idx="4212">
                        <c:v>73.199639168316821</c:v>
                      </c:pt>
                      <c:pt idx="4213">
                        <c:v>73.206144584158423</c:v>
                      </c:pt>
                      <c:pt idx="4214">
                        <c:v>73.209892138613867</c:v>
                      </c:pt>
                      <c:pt idx="4215">
                        <c:v>73.213631376237629</c:v>
                      </c:pt>
                      <c:pt idx="4216">
                        <c:v>73.214827366336635</c:v>
                      </c:pt>
                      <c:pt idx="4217">
                        <c:v>73.218343405940573</c:v>
                      </c:pt>
                      <c:pt idx="4218">
                        <c:v>73.219523831683162</c:v>
                      </c:pt>
                      <c:pt idx="4219">
                        <c:v>73.221087742574284</c:v>
                      </c:pt>
                      <c:pt idx="4220">
                        <c:v>73.223191108910896</c:v>
                      </c:pt>
                      <c:pt idx="4221">
                        <c:v>73.228511673267334</c:v>
                      </c:pt>
                      <c:pt idx="4222">
                        <c:v>73.236878247524757</c:v>
                      </c:pt>
                      <c:pt idx="4223">
                        <c:v>73.246680198019817</c:v>
                      </c:pt>
                      <c:pt idx="4224">
                        <c:v>73.256726633663348</c:v>
                      </c:pt>
                      <c:pt idx="4225">
                        <c:v>73.267473910891056</c:v>
                      </c:pt>
                      <c:pt idx="4226">
                        <c:v>73.276870722772273</c:v>
                      </c:pt>
                      <c:pt idx="4227">
                        <c:v>73.285785970297027</c:v>
                      </c:pt>
                      <c:pt idx="4228">
                        <c:v>73.295087732673267</c:v>
                      </c:pt>
                      <c:pt idx="4229">
                        <c:v>73.302578910891071</c:v>
                      </c:pt>
                      <c:pt idx="4230">
                        <c:v>73.309728623762354</c:v>
                      </c:pt>
                      <c:pt idx="4231">
                        <c:v>73.322902316831687</c:v>
                      </c:pt>
                      <c:pt idx="4232">
                        <c:v>73.340467950495068</c:v>
                      </c:pt>
                      <c:pt idx="4233">
                        <c:v>73.35440082178215</c:v>
                      </c:pt>
                      <c:pt idx="4234">
                        <c:v>73.389993029702978</c:v>
                      </c:pt>
                      <c:pt idx="4235">
                        <c:v>73.443239524752471</c:v>
                      </c:pt>
                      <c:pt idx="4236">
                        <c:v>73.499377831683162</c:v>
                      </c:pt>
                      <c:pt idx="4237">
                        <c:v>73.552508762376235</c:v>
                      </c:pt>
                      <c:pt idx="4238">
                        <c:v>73.61039344554456</c:v>
                      </c:pt>
                      <c:pt idx="4239">
                        <c:v>73.663837693069297</c:v>
                      </c:pt>
                      <c:pt idx="4240">
                        <c:v>73.715240326732683</c:v>
                      </c:pt>
                      <c:pt idx="4241">
                        <c:v>73.77442100990099</c:v>
                      </c:pt>
                      <c:pt idx="4242">
                        <c:v>73.826868821782142</c:v>
                      </c:pt>
                      <c:pt idx="4243">
                        <c:v>73.89253752475247</c:v>
                      </c:pt>
                      <c:pt idx="4244">
                        <c:v>73.966602455445511</c:v>
                      </c:pt>
                      <c:pt idx="4245">
                        <c:v>74.043177990099025</c:v>
                      </c:pt>
                      <c:pt idx="4246">
                        <c:v>74.11694331683168</c:v>
                      </c:pt>
                      <c:pt idx="4247">
                        <c:v>74.196880168316824</c:v>
                      </c:pt>
                      <c:pt idx="4248">
                        <c:v>74.274252277227745</c:v>
                      </c:pt>
                      <c:pt idx="4249">
                        <c:v>74.343769683168333</c:v>
                      </c:pt>
                      <c:pt idx="4250">
                        <c:v>74.4217529009901</c:v>
                      </c:pt>
                      <c:pt idx="4251">
                        <c:v>74.492976326732645</c:v>
                      </c:pt>
                      <c:pt idx="4252">
                        <c:v>74.556080881188137</c:v>
                      </c:pt>
                      <c:pt idx="4253">
                        <c:v>74.630075039603994</c:v>
                      </c:pt>
                      <c:pt idx="4254">
                        <c:v>74.698822504950485</c:v>
                      </c:pt>
                      <c:pt idx="4255">
                        <c:v>74.765429108910865</c:v>
                      </c:pt>
                      <c:pt idx="4256">
                        <c:v>74.837073732673261</c:v>
                      </c:pt>
                      <c:pt idx="4257">
                        <c:v>74.915292881188122</c:v>
                      </c:pt>
                      <c:pt idx="4258">
                        <c:v>74.99193998019804</c:v>
                      </c:pt>
                      <c:pt idx="4259">
                        <c:v>75.073923524752516</c:v>
                      </c:pt>
                      <c:pt idx="4260">
                        <c:v>75.153068247524743</c:v>
                      </c:pt>
                      <c:pt idx="4261">
                        <c:v>75.231402544554456</c:v>
                      </c:pt>
                      <c:pt idx="4262">
                        <c:v>75.305877544554434</c:v>
                      </c:pt>
                      <c:pt idx="4263">
                        <c:v>75.386967831683165</c:v>
                      </c:pt>
                      <c:pt idx="4264">
                        <c:v>75.464984455445588</c:v>
                      </c:pt>
                      <c:pt idx="4265">
                        <c:v>75.554234504950486</c:v>
                      </c:pt>
                      <c:pt idx="4266">
                        <c:v>75.63355948514851</c:v>
                      </c:pt>
                      <c:pt idx="4267">
                        <c:v>75.712484326732678</c:v>
                      </c:pt>
                      <c:pt idx="4268">
                        <c:v>75.794698188118787</c:v>
                      </c:pt>
                      <c:pt idx="4269">
                        <c:v>75.8837867227723</c:v>
                      </c:pt>
                      <c:pt idx="4270">
                        <c:v>75.953936801980177</c:v>
                      </c:pt>
                      <c:pt idx="4271">
                        <c:v>76.038082584158388</c:v>
                      </c:pt>
                      <c:pt idx="4272">
                        <c:v>76.129514534653481</c:v>
                      </c:pt>
                      <c:pt idx="4273">
                        <c:v>76.207070148514831</c:v>
                      </c:pt>
                      <c:pt idx="4274">
                        <c:v>76.295594188118798</c:v>
                      </c:pt>
                      <c:pt idx="4275">
                        <c:v>76.37120549504948</c:v>
                      </c:pt>
                      <c:pt idx="4276">
                        <c:v>76.442703772277198</c:v>
                      </c:pt>
                      <c:pt idx="4277">
                        <c:v>76.515794732673243</c:v>
                      </c:pt>
                      <c:pt idx="4278">
                        <c:v>76.589704524752491</c:v>
                      </c:pt>
                      <c:pt idx="4279">
                        <c:v>76.652444544554484</c:v>
                      </c:pt>
                      <c:pt idx="4280">
                        <c:v>76.722548633663379</c:v>
                      </c:pt>
                      <c:pt idx="4281">
                        <c:v>76.785292722772255</c:v>
                      </c:pt>
                      <c:pt idx="4282">
                        <c:v>76.855727009900974</c:v>
                      </c:pt>
                      <c:pt idx="4283">
                        <c:v>76.915663970297032</c:v>
                      </c:pt>
                      <c:pt idx="4284">
                        <c:v>76.977815702970304</c:v>
                      </c:pt>
                      <c:pt idx="4285">
                        <c:v>77.046825762376244</c:v>
                      </c:pt>
                      <c:pt idx="4286">
                        <c:v>77.10349570297025</c:v>
                      </c:pt>
                      <c:pt idx="4287">
                        <c:v>77.169899039603962</c:v>
                      </c:pt>
                      <c:pt idx="4288">
                        <c:v>77.223549534653458</c:v>
                      </c:pt>
                      <c:pt idx="4289">
                        <c:v>77.275082227722734</c:v>
                      </c:pt>
                      <c:pt idx="4290">
                        <c:v>77.328430851485152</c:v>
                      </c:pt>
                      <c:pt idx="4291">
                        <c:v>77.377175841584176</c:v>
                      </c:pt>
                      <c:pt idx="4292">
                        <c:v>77.416601861386155</c:v>
                      </c:pt>
                      <c:pt idx="4293">
                        <c:v>77.462511336633668</c:v>
                      </c:pt>
                      <c:pt idx="4294">
                        <c:v>77.500898900990109</c:v>
                      </c:pt>
                      <c:pt idx="4295">
                        <c:v>77.531921138613896</c:v>
                      </c:pt>
                      <c:pt idx="4296">
                        <c:v>77.57875803960394</c:v>
                      </c:pt>
                      <c:pt idx="4297">
                        <c:v>77.617024712871284</c:v>
                      </c:pt>
                      <c:pt idx="4298">
                        <c:v>77.656503732673272</c:v>
                      </c:pt>
                      <c:pt idx="4299">
                        <c:v>77.706379376237621</c:v>
                      </c:pt>
                      <c:pt idx="4300">
                        <c:v>77.755731653465332</c:v>
                      </c:pt>
                      <c:pt idx="4301">
                        <c:v>77.792596881188132</c:v>
                      </c:pt>
                      <c:pt idx="4302">
                        <c:v>77.832453960396052</c:v>
                      </c:pt>
                      <c:pt idx="4303">
                        <c:v>77.871838940594031</c:v>
                      </c:pt>
                      <c:pt idx="4304">
                        <c:v>77.888529316831679</c:v>
                      </c:pt>
                      <c:pt idx="4305">
                        <c:v>77.930397435643584</c:v>
                      </c:pt>
                      <c:pt idx="4306">
                        <c:v>77.964929425742568</c:v>
                      </c:pt>
                      <c:pt idx="4307">
                        <c:v>78.001255366336608</c:v>
                      </c:pt>
                      <c:pt idx="4308">
                        <c:v>78.040878158415808</c:v>
                      </c:pt>
                      <c:pt idx="4309">
                        <c:v>78.075061118811888</c:v>
                      </c:pt>
                      <c:pt idx="4310">
                        <c:v>78.128281029702976</c:v>
                      </c:pt>
                      <c:pt idx="4311">
                        <c:v>78.175149861386132</c:v>
                      </c:pt>
                      <c:pt idx="4312">
                        <c:v>78.220330881188119</c:v>
                      </c:pt>
                      <c:pt idx="4313">
                        <c:v>78.263360811881185</c:v>
                      </c:pt>
                      <c:pt idx="4314">
                        <c:v>78.303700871287106</c:v>
                      </c:pt>
                      <c:pt idx="4315">
                        <c:v>78.33153465346534</c:v>
                      </c:pt>
                      <c:pt idx="4316">
                        <c:v>78.365645990098983</c:v>
                      </c:pt>
                      <c:pt idx="4317">
                        <c:v>78.405648811881179</c:v>
                      </c:pt>
                      <c:pt idx="4318">
                        <c:v>78.438744168316816</c:v>
                      </c:pt>
                      <c:pt idx="4319">
                        <c:v>78.490441376237641</c:v>
                      </c:pt>
                      <c:pt idx="4320">
                        <c:v>78.534651495049502</c:v>
                      </c:pt>
                      <c:pt idx="4321">
                        <c:v>78.577530455445526</c:v>
                      </c:pt>
                      <c:pt idx="4322">
                        <c:v>78.623963415841544</c:v>
                      </c:pt>
                      <c:pt idx="4323">
                        <c:v>78.670420841584189</c:v>
                      </c:pt>
                      <c:pt idx="4324">
                        <c:v>78.706398495049527</c:v>
                      </c:pt>
                      <c:pt idx="4325">
                        <c:v>78.737148198019796</c:v>
                      </c:pt>
                      <c:pt idx="4326">
                        <c:v>78.783467316831704</c:v>
                      </c:pt>
                      <c:pt idx="4327">
                        <c:v>78.825489673267285</c:v>
                      </c:pt>
                      <c:pt idx="4328">
                        <c:v>78.870168237623773</c:v>
                      </c:pt>
                      <c:pt idx="4329">
                        <c:v>78.908841574257423</c:v>
                      </c:pt>
                      <c:pt idx="4330">
                        <c:v>78.957925712871287</c:v>
                      </c:pt>
                      <c:pt idx="4331">
                        <c:v>78.99447524752479</c:v>
                      </c:pt>
                      <c:pt idx="4332">
                        <c:v>79.033974108910883</c:v>
                      </c:pt>
                      <c:pt idx="4333">
                        <c:v>79.074977089108899</c:v>
                      </c:pt>
                      <c:pt idx="4334">
                        <c:v>79.111814950495003</c:v>
                      </c:pt>
                      <c:pt idx="4335">
                        <c:v>79.159235930693086</c:v>
                      </c:pt>
                      <c:pt idx="4336">
                        <c:v>79.207489247524762</c:v>
                      </c:pt>
                      <c:pt idx="4337">
                        <c:v>79.24423675247526</c:v>
                      </c:pt>
                      <c:pt idx="4338">
                        <c:v>79.302081762376218</c:v>
                      </c:pt>
                      <c:pt idx="4339">
                        <c:v>79.344700930693122</c:v>
                      </c:pt>
                      <c:pt idx="4340">
                        <c:v>79.394584425742579</c:v>
                      </c:pt>
                      <c:pt idx="4341">
                        <c:v>79.437064217821799</c:v>
                      </c:pt>
                      <c:pt idx="4342">
                        <c:v>79.47837996039604</c:v>
                      </c:pt>
                      <c:pt idx="4343">
                        <c:v>79.530359653465368</c:v>
                      </c:pt>
                      <c:pt idx="4344">
                        <c:v>79.572828376237624</c:v>
                      </c:pt>
                      <c:pt idx="4345">
                        <c:v>79.615501198019757</c:v>
                      </c:pt>
                      <c:pt idx="4346">
                        <c:v>79.660836960396026</c:v>
                      </c:pt>
                      <c:pt idx="4347">
                        <c:v>79.704561960396063</c:v>
                      </c:pt>
                      <c:pt idx="4348">
                        <c:v>79.749491108910917</c:v>
                      </c:pt>
                      <c:pt idx="4349">
                        <c:v>79.803574435643569</c:v>
                      </c:pt>
                      <c:pt idx="4350">
                        <c:v>79.840400108910913</c:v>
                      </c:pt>
                      <c:pt idx="4351">
                        <c:v>79.876192366336639</c:v>
                      </c:pt>
                      <c:pt idx="4352">
                        <c:v>79.923325732673248</c:v>
                      </c:pt>
                      <c:pt idx="4353">
                        <c:v>79.968582198019774</c:v>
                      </c:pt>
                      <c:pt idx="4354">
                        <c:v>80.016703504950428</c:v>
                      </c:pt>
                      <c:pt idx="4355">
                        <c:v>80.069212029702982</c:v>
                      </c:pt>
                      <c:pt idx="4356">
                        <c:v>80.111282970297026</c:v>
                      </c:pt>
                      <c:pt idx="4357">
                        <c:v>80.158892603960396</c:v>
                      </c:pt>
                      <c:pt idx="4358">
                        <c:v>80.212722871287127</c:v>
                      </c:pt>
                      <c:pt idx="4359">
                        <c:v>80.248952346534651</c:v>
                      </c:pt>
                      <c:pt idx="4360">
                        <c:v>80.301550247524787</c:v>
                      </c:pt>
                      <c:pt idx="4361">
                        <c:v>80.338762475247506</c:v>
                      </c:pt>
                      <c:pt idx="4362">
                        <c:v>80.387157465346561</c:v>
                      </c:pt>
                      <c:pt idx="4363">
                        <c:v>80.431649188118811</c:v>
                      </c:pt>
                      <c:pt idx="4364">
                        <c:v>80.459820356435671</c:v>
                      </c:pt>
                      <c:pt idx="4365">
                        <c:v>80.50304100000001</c:v>
                      </c:pt>
                      <c:pt idx="4366">
                        <c:v>80.531235297029681</c:v>
                      </c:pt>
                      <c:pt idx="4367">
                        <c:v>80.569908732673269</c:v>
                      </c:pt>
                      <c:pt idx="4368">
                        <c:v>80.604070712871305</c:v>
                      </c:pt>
                      <c:pt idx="4369">
                        <c:v>80.637019603960397</c:v>
                      </c:pt>
                      <c:pt idx="4370">
                        <c:v>80.672772653465387</c:v>
                      </c:pt>
                      <c:pt idx="4371">
                        <c:v>80.712045336633679</c:v>
                      </c:pt>
                      <c:pt idx="4372">
                        <c:v>80.744307128712862</c:v>
                      </c:pt>
                      <c:pt idx="4373">
                        <c:v>80.779689544554444</c:v>
                      </c:pt>
                      <c:pt idx="4374">
                        <c:v>80.810316386138624</c:v>
                      </c:pt>
                      <c:pt idx="4375">
                        <c:v>80.845465138613847</c:v>
                      </c:pt>
                      <c:pt idx="4376">
                        <c:v>80.875053356435629</c:v>
                      </c:pt>
                      <c:pt idx="4377">
                        <c:v>80.915017643564369</c:v>
                      </c:pt>
                      <c:pt idx="4378">
                        <c:v>80.954038871287082</c:v>
                      </c:pt>
                      <c:pt idx="4379">
                        <c:v>80.983011485148523</c:v>
                      </c:pt>
                      <c:pt idx="4380">
                        <c:v>81.010758881188096</c:v>
                      </c:pt>
                      <c:pt idx="4381">
                        <c:v>81.04932881188121</c:v>
                      </c:pt>
                      <c:pt idx="4382">
                        <c:v>81.077902198019785</c:v>
                      </c:pt>
                      <c:pt idx="4383">
                        <c:v>81.100788178217812</c:v>
                      </c:pt>
                      <c:pt idx="4384">
                        <c:v>81.139308999999983</c:v>
                      </c:pt>
                      <c:pt idx="4385">
                        <c:v>81.170730306930679</c:v>
                      </c:pt>
                      <c:pt idx="4386">
                        <c:v>81.191539415841618</c:v>
                      </c:pt>
                      <c:pt idx="4387">
                        <c:v>81.232381475247522</c:v>
                      </c:pt>
                      <c:pt idx="4388">
                        <c:v>81.260154811881179</c:v>
                      </c:pt>
                      <c:pt idx="4389">
                        <c:v>81.288008287128719</c:v>
                      </c:pt>
                      <c:pt idx="4390">
                        <c:v>81.312010702970284</c:v>
                      </c:pt>
                      <c:pt idx="4391">
                        <c:v>81.332529821782188</c:v>
                      </c:pt>
                      <c:pt idx="4392">
                        <c:v>81.363069683168277</c:v>
                      </c:pt>
                      <c:pt idx="4393">
                        <c:v>81.384360405940598</c:v>
                      </c:pt>
                      <c:pt idx="4394">
                        <c:v>81.406011732673278</c:v>
                      </c:pt>
                      <c:pt idx="4395">
                        <c:v>81.427838960396031</c:v>
                      </c:pt>
                      <c:pt idx="4396">
                        <c:v>81.456637732673244</c:v>
                      </c:pt>
                      <c:pt idx="4397">
                        <c:v>81.480220435643588</c:v>
                      </c:pt>
                      <c:pt idx="4398">
                        <c:v>81.494735534653472</c:v>
                      </c:pt>
                      <c:pt idx="4399">
                        <c:v>81.510321099009886</c:v>
                      </c:pt>
                      <c:pt idx="4400">
                        <c:v>81.526447099009886</c:v>
                      </c:pt>
                      <c:pt idx="4401">
                        <c:v>81.547667287128675</c:v>
                      </c:pt>
                      <c:pt idx="4402">
                        <c:v>81.566177871287124</c:v>
                      </c:pt>
                      <c:pt idx="4403">
                        <c:v>81.581585495049524</c:v>
                      </c:pt>
                      <c:pt idx="4404">
                        <c:v>81.611654207920779</c:v>
                      </c:pt>
                      <c:pt idx="4405">
                        <c:v>81.640407851485165</c:v>
                      </c:pt>
                      <c:pt idx="4406">
                        <c:v>81.657216861386146</c:v>
                      </c:pt>
                      <c:pt idx="4407">
                        <c:v>81.677683445544574</c:v>
                      </c:pt>
                      <c:pt idx="4408">
                        <c:v>81.700503970297021</c:v>
                      </c:pt>
                      <c:pt idx="4409">
                        <c:v>81.721068782178193</c:v>
                      </c:pt>
                      <c:pt idx="4410">
                        <c:v>81.744150702970302</c:v>
                      </c:pt>
                      <c:pt idx="4411">
                        <c:v>81.770012465346568</c:v>
                      </c:pt>
                      <c:pt idx="4412">
                        <c:v>81.79526693069306</c:v>
                      </c:pt>
                      <c:pt idx="4413">
                        <c:v>81.819585277227731</c:v>
                      </c:pt>
                      <c:pt idx="4414">
                        <c:v>81.832906445544566</c:v>
                      </c:pt>
                      <c:pt idx="4415">
                        <c:v>81.852842257425749</c:v>
                      </c:pt>
                      <c:pt idx="4416">
                        <c:v>81.871968059405916</c:v>
                      </c:pt>
                      <c:pt idx="4417">
                        <c:v>81.891063613861405</c:v>
                      </c:pt>
                      <c:pt idx="4418">
                        <c:v>81.912701465346558</c:v>
                      </c:pt>
                      <c:pt idx="4419">
                        <c:v>81.934026841584171</c:v>
                      </c:pt>
                      <c:pt idx="4420">
                        <c:v>81.956043722772293</c:v>
                      </c:pt>
                      <c:pt idx="4421">
                        <c:v>81.974502910891118</c:v>
                      </c:pt>
                      <c:pt idx="4422">
                        <c:v>81.988262782178211</c:v>
                      </c:pt>
                      <c:pt idx="4423">
                        <c:v>82.011722049504939</c:v>
                      </c:pt>
                      <c:pt idx="4424">
                        <c:v>82.033517653465339</c:v>
                      </c:pt>
                      <c:pt idx="4425">
                        <c:v>82.057846168316857</c:v>
                      </c:pt>
                      <c:pt idx="4426">
                        <c:v>82.070674346534645</c:v>
                      </c:pt>
                      <c:pt idx="4427">
                        <c:v>82.084288465346532</c:v>
                      </c:pt>
                      <c:pt idx="4428">
                        <c:v>82.098634871287132</c:v>
                      </c:pt>
                      <c:pt idx="4429">
                        <c:v>82.118705594059406</c:v>
                      </c:pt>
                      <c:pt idx="4430">
                        <c:v>82.137587732673254</c:v>
                      </c:pt>
                      <c:pt idx="4431">
                        <c:v>82.150147693069314</c:v>
                      </c:pt>
                      <c:pt idx="4432">
                        <c:v>82.171248623762366</c:v>
                      </c:pt>
                      <c:pt idx="4433">
                        <c:v>82.184762435643563</c:v>
                      </c:pt>
                      <c:pt idx="4434">
                        <c:v>82.202210673267331</c:v>
                      </c:pt>
                      <c:pt idx="4435">
                        <c:v>82.225719386138621</c:v>
                      </c:pt>
                      <c:pt idx="4436">
                        <c:v>82.243345306930706</c:v>
                      </c:pt>
                      <c:pt idx="4437">
                        <c:v>82.261899742574258</c:v>
                      </c:pt>
                      <c:pt idx="4438">
                        <c:v>82.279089594059414</c:v>
                      </c:pt>
                      <c:pt idx="4439">
                        <c:v>82.299629504950502</c:v>
                      </c:pt>
                      <c:pt idx="4440">
                        <c:v>82.317853405940582</c:v>
                      </c:pt>
                      <c:pt idx="4441">
                        <c:v>82.345312059405913</c:v>
                      </c:pt>
                      <c:pt idx="4442">
                        <c:v>82.365791495049478</c:v>
                      </c:pt>
                      <c:pt idx="4443">
                        <c:v>82.388007504950494</c:v>
                      </c:pt>
                      <c:pt idx="4444">
                        <c:v>82.409471000000025</c:v>
                      </c:pt>
                      <c:pt idx="4445">
                        <c:v>82.434838475247517</c:v>
                      </c:pt>
                      <c:pt idx="4446">
                        <c:v>82.457421247524792</c:v>
                      </c:pt>
                      <c:pt idx="4447">
                        <c:v>82.480835267326725</c:v>
                      </c:pt>
                      <c:pt idx="4448">
                        <c:v>82.497736108910871</c:v>
                      </c:pt>
                      <c:pt idx="4449">
                        <c:v>82.516400396039629</c:v>
                      </c:pt>
                      <c:pt idx="4450">
                        <c:v>82.528472425742578</c:v>
                      </c:pt>
                      <c:pt idx="4451">
                        <c:v>82.544483603960416</c:v>
                      </c:pt>
                      <c:pt idx="4452">
                        <c:v>82.563022118811887</c:v>
                      </c:pt>
                      <c:pt idx="4453">
                        <c:v>82.583530534653462</c:v>
                      </c:pt>
                      <c:pt idx="4454">
                        <c:v>82.609548950495068</c:v>
                      </c:pt>
                      <c:pt idx="4455">
                        <c:v>82.633694801980184</c:v>
                      </c:pt>
                      <c:pt idx="4456">
                        <c:v>82.655257326732666</c:v>
                      </c:pt>
                      <c:pt idx="4457">
                        <c:v>82.678570148514837</c:v>
                      </c:pt>
                      <c:pt idx="4458">
                        <c:v>82.69650440594063</c:v>
                      </c:pt>
                      <c:pt idx="4459">
                        <c:v>82.713660683168357</c:v>
                      </c:pt>
                      <c:pt idx="4460">
                        <c:v>82.730334029702988</c:v>
                      </c:pt>
                      <c:pt idx="4461">
                        <c:v>82.743088801980235</c:v>
                      </c:pt>
                      <c:pt idx="4462">
                        <c:v>82.758791514851495</c:v>
                      </c:pt>
                      <c:pt idx="4463">
                        <c:v>82.779856693069334</c:v>
                      </c:pt>
                      <c:pt idx="4464">
                        <c:v>82.795587712871281</c:v>
                      </c:pt>
                      <c:pt idx="4465">
                        <c:v>82.807902425742569</c:v>
                      </c:pt>
                      <c:pt idx="4466">
                        <c:v>82.821495544554494</c:v>
                      </c:pt>
                      <c:pt idx="4467">
                        <c:v>82.840180326732664</c:v>
                      </c:pt>
                      <c:pt idx="4468">
                        <c:v>82.861111128712864</c:v>
                      </c:pt>
                      <c:pt idx="4469">
                        <c:v>82.886186277227722</c:v>
                      </c:pt>
                      <c:pt idx="4470">
                        <c:v>82.903584871287094</c:v>
                      </c:pt>
                      <c:pt idx="4471">
                        <c:v>82.917078346534666</c:v>
                      </c:pt>
                      <c:pt idx="4472">
                        <c:v>82.938843425742604</c:v>
                      </c:pt>
                      <c:pt idx="4473">
                        <c:v>82.957035336633638</c:v>
                      </c:pt>
                      <c:pt idx="4474">
                        <c:v>82.972550297029741</c:v>
                      </c:pt>
                      <c:pt idx="4475">
                        <c:v>82.988105445544562</c:v>
                      </c:pt>
                      <c:pt idx="4476">
                        <c:v>83.008963396039633</c:v>
                      </c:pt>
                      <c:pt idx="4477">
                        <c:v>83.027986019801986</c:v>
                      </c:pt>
                      <c:pt idx="4478">
                        <c:v>83.047438336633618</c:v>
                      </c:pt>
                      <c:pt idx="4479">
                        <c:v>83.069558851485141</c:v>
                      </c:pt>
                      <c:pt idx="4480">
                        <c:v>83.090202950495097</c:v>
                      </c:pt>
                      <c:pt idx="4481">
                        <c:v>83.10891637623763</c:v>
                      </c:pt>
                      <c:pt idx="4482">
                        <c:v>83.124376801980191</c:v>
                      </c:pt>
                      <c:pt idx="4483">
                        <c:v>83.138659871287174</c:v>
                      </c:pt>
                      <c:pt idx="4484">
                        <c:v>83.152346801980229</c:v>
                      </c:pt>
                      <c:pt idx="4485">
                        <c:v>83.170191633663407</c:v>
                      </c:pt>
                      <c:pt idx="4486">
                        <c:v>83.192017732673293</c:v>
                      </c:pt>
                      <c:pt idx="4487">
                        <c:v>83.209151009901007</c:v>
                      </c:pt>
                      <c:pt idx="4488">
                        <c:v>83.23082383168321</c:v>
                      </c:pt>
                      <c:pt idx="4489">
                        <c:v>83.2595553762376</c:v>
                      </c:pt>
                      <c:pt idx="4490">
                        <c:v>83.274333643564347</c:v>
                      </c:pt>
                      <c:pt idx="4491">
                        <c:v>83.284462613861379</c:v>
                      </c:pt>
                      <c:pt idx="4492">
                        <c:v>83.298322712871283</c:v>
                      </c:pt>
                      <c:pt idx="4493">
                        <c:v>83.320224405940607</c:v>
                      </c:pt>
                      <c:pt idx="4494">
                        <c:v>83.351901089108878</c:v>
                      </c:pt>
                      <c:pt idx="4495">
                        <c:v>83.369874999999993</c:v>
                      </c:pt>
                      <c:pt idx="4496">
                        <c:v>83.384327712871226</c:v>
                      </c:pt>
                      <c:pt idx="4497">
                        <c:v>83.402349356435636</c:v>
                      </c:pt>
                      <c:pt idx="4498">
                        <c:v>83.422593009900964</c:v>
                      </c:pt>
                      <c:pt idx="4499">
                        <c:v>83.447029930693077</c:v>
                      </c:pt>
                      <c:pt idx="4500">
                        <c:v>83.465690059405915</c:v>
                      </c:pt>
                      <c:pt idx="4501">
                        <c:v>83.486402534653465</c:v>
                      </c:pt>
                      <c:pt idx="4502">
                        <c:v>83.505939910891058</c:v>
                      </c:pt>
                      <c:pt idx="4503">
                        <c:v>83.523425999999958</c:v>
                      </c:pt>
                      <c:pt idx="4504">
                        <c:v>83.540381712871337</c:v>
                      </c:pt>
                      <c:pt idx="4505">
                        <c:v>83.558015198019817</c:v>
                      </c:pt>
                      <c:pt idx="4506">
                        <c:v>83.579519049504981</c:v>
                      </c:pt>
                      <c:pt idx="4507">
                        <c:v>83.603231297029652</c:v>
                      </c:pt>
                      <c:pt idx="4508">
                        <c:v>83.624328910891109</c:v>
                      </c:pt>
                      <c:pt idx="4509">
                        <c:v>83.64226790099012</c:v>
                      </c:pt>
                      <c:pt idx="4510">
                        <c:v>83.658029504950477</c:v>
                      </c:pt>
                      <c:pt idx="4511">
                        <c:v>83.67722362376243</c:v>
                      </c:pt>
                      <c:pt idx="4512">
                        <c:v>83.693877742574244</c:v>
                      </c:pt>
                      <c:pt idx="4513">
                        <c:v>83.709196831683201</c:v>
                      </c:pt>
                      <c:pt idx="4514">
                        <c:v>83.728472415841523</c:v>
                      </c:pt>
                      <c:pt idx="4515">
                        <c:v>83.752036207920796</c:v>
                      </c:pt>
                      <c:pt idx="4516">
                        <c:v>83.780261049504972</c:v>
                      </c:pt>
                      <c:pt idx="4517">
                        <c:v>83.802547603960377</c:v>
                      </c:pt>
                      <c:pt idx="4518">
                        <c:v>83.821127970297027</c:v>
                      </c:pt>
                      <c:pt idx="4519">
                        <c:v>83.834333762376232</c:v>
                      </c:pt>
                      <c:pt idx="4520">
                        <c:v>83.848434346534631</c:v>
                      </c:pt>
                      <c:pt idx="4521">
                        <c:v>83.87108560396041</c:v>
                      </c:pt>
                      <c:pt idx="4522">
                        <c:v>83.886712930693065</c:v>
                      </c:pt>
                      <c:pt idx="4523">
                        <c:v>83.902716465346529</c:v>
                      </c:pt>
                      <c:pt idx="4524">
                        <c:v>83.925161277227744</c:v>
                      </c:pt>
                      <c:pt idx="4525">
                        <c:v>83.943262306930706</c:v>
                      </c:pt>
                      <c:pt idx="4526">
                        <c:v>83.960847782178178</c:v>
                      </c:pt>
                      <c:pt idx="4527">
                        <c:v>83.977708297029679</c:v>
                      </c:pt>
                      <c:pt idx="4528">
                        <c:v>83.99204602970299</c:v>
                      </c:pt>
                      <c:pt idx="4529">
                        <c:v>84.00804510891092</c:v>
                      </c:pt>
                      <c:pt idx="4530">
                        <c:v>84.02693326732674</c:v>
                      </c:pt>
                      <c:pt idx="4531">
                        <c:v>84.045608069306894</c:v>
                      </c:pt>
                      <c:pt idx="4532">
                        <c:v>84.059178267326757</c:v>
                      </c:pt>
                      <c:pt idx="4533">
                        <c:v>84.075555475247555</c:v>
                      </c:pt>
                      <c:pt idx="4534">
                        <c:v>84.089074782178201</c:v>
                      </c:pt>
                      <c:pt idx="4535">
                        <c:v>84.103966594059401</c:v>
                      </c:pt>
                      <c:pt idx="4536">
                        <c:v>84.117558099009912</c:v>
                      </c:pt>
                      <c:pt idx="4537">
                        <c:v>84.13105812871288</c:v>
                      </c:pt>
                      <c:pt idx="4538">
                        <c:v>84.150412069306924</c:v>
                      </c:pt>
                      <c:pt idx="4539">
                        <c:v>84.171745405940598</c:v>
                      </c:pt>
                      <c:pt idx="4540">
                        <c:v>84.186559653465366</c:v>
                      </c:pt>
                      <c:pt idx="4541">
                        <c:v>84.206193772277217</c:v>
                      </c:pt>
                      <c:pt idx="4542">
                        <c:v>84.213146980198005</c:v>
                      </c:pt>
                      <c:pt idx="4543">
                        <c:v>84.221458801980219</c:v>
                      </c:pt>
                      <c:pt idx="4544">
                        <c:v>84.235559089108889</c:v>
                      </c:pt>
                      <c:pt idx="4545">
                        <c:v>84.255894257425766</c:v>
                      </c:pt>
                      <c:pt idx="4546">
                        <c:v>84.276153772277297</c:v>
                      </c:pt>
                      <c:pt idx="4547">
                        <c:v>84.302654613861378</c:v>
                      </c:pt>
                      <c:pt idx="4548">
                        <c:v>84.317506247524733</c:v>
                      </c:pt>
                      <c:pt idx="4549">
                        <c:v>84.331481316831713</c:v>
                      </c:pt>
                      <c:pt idx="4550">
                        <c:v>84.346881762376285</c:v>
                      </c:pt>
                      <c:pt idx="4551">
                        <c:v>84.359404643564346</c:v>
                      </c:pt>
                      <c:pt idx="4552">
                        <c:v>84.371674108910895</c:v>
                      </c:pt>
                      <c:pt idx="4553">
                        <c:v>84.387327495049476</c:v>
                      </c:pt>
                      <c:pt idx="4554">
                        <c:v>84.404362247524759</c:v>
                      </c:pt>
                      <c:pt idx="4555">
                        <c:v>84.422887851485171</c:v>
                      </c:pt>
                      <c:pt idx="4556">
                        <c:v>84.435813297029682</c:v>
                      </c:pt>
                      <c:pt idx="4557">
                        <c:v>84.451097524752512</c:v>
                      </c:pt>
                      <c:pt idx="4558">
                        <c:v>84.467176405940592</c:v>
                      </c:pt>
                      <c:pt idx="4559">
                        <c:v>84.48571334653461</c:v>
                      </c:pt>
                      <c:pt idx="4560">
                        <c:v>84.497734574257407</c:v>
                      </c:pt>
                      <c:pt idx="4561">
                        <c:v>84.508066742574258</c:v>
                      </c:pt>
                      <c:pt idx="4562">
                        <c:v>84.520830188118779</c:v>
                      </c:pt>
                      <c:pt idx="4563">
                        <c:v>84.534470742574243</c:v>
                      </c:pt>
                      <c:pt idx="4564">
                        <c:v>84.546045128712848</c:v>
                      </c:pt>
                      <c:pt idx="4565">
                        <c:v>84.557405861386158</c:v>
                      </c:pt>
                      <c:pt idx="4566">
                        <c:v>84.570550247524764</c:v>
                      </c:pt>
                      <c:pt idx="4567">
                        <c:v>84.585562970297033</c:v>
                      </c:pt>
                      <c:pt idx="4568">
                        <c:v>84.601735148514805</c:v>
                      </c:pt>
                      <c:pt idx="4569">
                        <c:v>84.616157099009925</c:v>
                      </c:pt>
                      <c:pt idx="4570">
                        <c:v>84.630457118811918</c:v>
                      </c:pt>
                      <c:pt idx="4571">
                        <c:v>84.646556188118822</c:v>
                      </c:pt>
                      <c:pt idx="4572">
                        <c:v>84.661445376237623</c:v>
                      </c:pt>
                      <c:pt idx="4573">
                        <c:v>84.676028297029717</c:v>
                      </c:pt>
                      <c:pt idx="4574">
                        <c:v>84.687436346534639</c:v>
                      </c:pt>
                      <c:pt idx="4575">
                        <c:v>84.695763732673271</c:v>
                      </c:pt>
                      <c:pt idx="4576">
                        <c:v>84.70536761386137</c:v>
                      </c:pt>
                      <c:pt idx="4577">
                        <c:v>84.714220069306933</c:v>
                      </c:pt>
                      <c:pt idx="4578">
                        <c:v>84.723414217821784</c:v>
                      </c:pt>
                      <c:pt idx="4579">
                        <c:v>84.736552693069328</c:v>
                      </c:pt>
                      <c:pt idx="4580">
                        <c:v>84.747941257425765</c:v>
                      </c:pt>
                      <c:pt idx="4581">
                        <c:v>84.759950544554471</c:v>
                      </c:pt>
                      <c:pt idx="4582">
                        <c:v>84.769335782178246</c:v>
                      </c:pt>
                      <c:pt idx="4583">
                        <c:v>84.776321386138662</c:v>
                      </c:pt>
                      <c:pt idx="4584">
                        <c:v>84.782871594059429</c:v>
                      </c:pt>
                      <c:pt idx="4585">
                        <c:v>84.790285554455465</c:v>
                      </c:pt>
                      <c:pt idx="4586">
                        <c:v>84.799891613861391</c:v>
                      </c:pt>
                      <c:pt idx="4587">
                        <c:v>84.810332722772273</c:v>
                      </c:pt>
                      <c:pt idx="4588">
                        <c:v>84.818693663366318</c:v>
                      </c:pt>
                      <c:pt idx="4589">
                        <c:v>84.827260940594101</c:v>
                      </c:pt>
                      <c:pt idx="4590">
                        <c:v>84.841109594059375</c:v>
                      </c:pt>
                      <c:pt idx="4591">
                        <c:v>84.852778089108895</c:v>
                      </c:pt>
                      <c:pt idx="4592">
                        <c:v>84.863186742574229</c:v>
                      </c:pt>
                      <c:pt idx="4593">
                        <c:v>84.87033360396039</c:v>
                      </c:pt>
                      <c:pt idx="4594">
                        <c:v>84.874666594059391</c:v>
                      </c:pt>
                      <c:pt idx="4595">
                        <c:v>84.87925708910889</c:v>
                      </c:pt>
                      <c:pt idx="4596">
                        <c:v>84.885538603960399</c:v>
                      </c:pt>
                      <c:pt idx="4597">
                        <c:v>84.89392378217822</c:v>
                      </c:pt>
                      <c:pt idx="4598">
                        <c:v>84.902485346534633</c:v>
                      </c:pt>
                      <c:pt idx="4599">
                        <c:v>84.915377960396029</c:v>
                      </c:pt>
                      <c:pt idx="4600">
                        <c:v>84.92821899009904</c:v>
                      </c:pt>
                      <c:pt idx="4601">
                        <c:v>84.936505405940636</c:v>
                      </c:pt>
                      <c:pt idx="4602">
                        <c:v>84.940659326732671</c:v>
                      </c:pt>
                      <c:pt idx="4603">
                        <c:v>84.944096128712857</c:v>
                      </c:pt>
                      <c:pt idx="4604">
                        <c:v>84.948140069306902</c:v>
                      </c:pt>
                      <c:pt idx="4605">
                        <c:v>84.954951148514866</c:v>
                      </c:pt>
                      <c:pt idx="4606">
                        <c:v>84.960075237623784</c:v>
                      </c:pt>
                      <c:pt idx="4607">
                        <c:v>84.964845396039621</c:v>
                      </c:pt>
                      <c:pt idx="4608">
                        <c:v>84.968233801980176</c:v>
                      </c:pt>
                      <c:pt idx="4609">
                        <c:v>84.974170900990103</c:v>
                      </c:pt>
                      <c:pt idx="4610">
                        <c:v>84.982475455445538</c:v>
                      </c:pt>
                      <c:pt idx="4611">
                        <c:v>84.99183908910895</c:v>
                      </c:pt>
                      <c:pt idx="4612">
                        <c:v>84.997155425742562</c:v>
                      </c:pt>
                      <c:pt idx="4613">
                        <c:v>85.003162495049509</c:v>
                      </c:pt>
                      <c:pt idx="4614">
                        <c:v>85.008865069306921</c:v>
                      </c:pt>
                      <c:pt idx="4615">
                        <c:v>85.016511910891083</c:v>
                      </c:pt>
                      <c:pt idx="4616">
                        <c:v>85.020284306930677</c:v>
                      </c:pt>
                      <c:pt idx="4617">
                        <c:v>85.024370267326731</c:v>
                      </c:pt>
                      <c:pt idx="4618">
                        <c:v>85.027057930693118</c:v>
                      </c:pt>
                      <c:pt idx="4619">
                        <c:v>85.032244772277224</c:v>
                      </c:pt>
                      <c:pt idx="4620">
                        <c:v>85.033589564356376</c:v>
                      </c:pt>
                      <c:pt idx="4621">
                        <c:v>85.036108633663432</c:v>
                      </c:pt>
                      <c:pt idx="4622">
                        <c:v>85.039375138613835</c:v>
                      </c:pt>
                      <c:pt idx="4623">
                        <c:v>85.044557336633673</c:v>
                      </c:pt>
                      <c:pt idx="4624">
                        <c:v>85.04848144554451</c:v>
                      </c:pt>
                      <c:pt idx="4625">
                        <c:v>85.050905940594092</c:v>
                      </c:pt>
                      <c:pt idx="4626">
                        <c:v>85.052628514851492</c:v>
                      </c:pt>
                      <c:pt idx="4627">
                        <c:v>85.056745465346509</c:v>
                      </c:pt>
                      <c:pt idx="4628">
                        <c:v>85.061743376237615</c:v>
                      </c:pt>
                      <c:pt idx="4629">
                        <c:v>85.064683039604006</c:v>
                      </c:pt>
                      <c:pt idx="4630">
                        <c:v>85.068652782178219</c:v>
                      </c:pt>
                      <c:pt idx="4631">
                        <c:v>85.075916584158392</c:v>
                      </c:pt>
                      <c:pt idx="4632">
                        <c:v>85.082297415841595</c:v>
                      </c:pt>
                      <c:pt idx="4633">
                        <c:v>85.09471261386139</c:v>
                      </c:pt>
                      <c:pt idx="4634">
                        <c:v>85.112795188118838</c:v>
                      </c:pt>
                      <c:pt idx="4635">
                        <c:v>85.132791881188126</c:v>
                      </c:pt>
                      <c:pt idx="4636">
                        <c:v>85.146405237623739</c:v>
                      </c:pt>
                      <c:pt idx="4637">
                        <c:v>85.16187467326732</c:v>
                      </c:pt>
                      <c:pt idx="4638">
                        <c:v>85.171748881188094</c:v>
                      </c:pt>
                      <c:pt idx="4639">
                        <c:v>85.187246336633677</c:v>
                      </c:pt>
                      <c:pt idx="4640">
                        <c:v>85.202554881188107</c:v>
                      </c:pt>
                      <c:pt idx="4641">
                        <c:v>85.214253940594077</c:v>
                      </c:pt>
                      <c:pt idx="4642">
                        <c:v>85.22304770297032</c:v>
                      </c:pt>
                      <c:pt idx="4643">
                        <c:v>85.239828821782169</c:v>
                      </c:pt>
                      <c:pt idx="4644">
                        <c:v>85.26753667326733</c:v>
                      </c:pt>
                      <c:pt idx="4645">
                        <c:v>85.292321316831647</c:v>
                      </c:pt>
                      <c:pt idx="4646">
                        <c:v>85.312112079207935</c:v>
                      </c:pt>
                      <c:pt idx="4647">
                        <c:v>85.325289247524722</c:v>
                      </c:pt>
                      <c:pt idx="4648">
                        <c:v>85.333671980198005</c:v>
                      </c:pt>
                      <c:pt idx="4649">
                        <c:v>85.340361960396024</c:v>
                      </c:pt>
                      <c:pt idx="4650">
                        <c:v>85.347910346534647</c:v>
                      </c:pt>
                      <c:pt idx="4651">
                        <c:v>85.358967049504926</c:v>
                      </c:pt>
                      <c:pt idx="4652">
                        <c:v>85.37022864356436</c:v>
                      </c:pt>
                      <c:pt idx="4653">
                        <c:v>85.392522742574243</c:v>
                      </c:pt>
                      <c:pt idx="4654">
                        <c:v>85.416851198019799</c:v>
                      </c:pt>
                      <c:pt idx="4655">
                        <c:v>85.430762821782167</c:v>
                      </c:pt>
                      <c:pt idx="4656">
                        <c:v>85.442662000000013</c:v>
                      </c:pt>
                      <c:pt idx="4657">
                        <c:v>85.463683326732678</c:v>
                      </c:pt>
                      <c:pt idx="4658">
                        <c:v>85.480382663366356</c:v>
                      </c:pt>
                      <c:pt idx="4659">
                        <c:v>85.490978059405919</c:v>
                      </c:pt>
                      <c:pt idx="4660">
                        <c:v>85.49856071287131</c:v>
                      </c:pt>
                      <c:pt idx="4661">
                        <c:v>85.508942524752442</c:v>
                      </c:pt>
                      <c:pt idx="4662">
                        <c:v>85.518509099009918</c:v>
                      </c:pt>
                      <c:pt idx="4663">
                        <c:v>85.53357011881188</c:v>
                      </c:pt>
                      <c:pt idx="4664">
                        <c:v>85.547488584158373</c:v>
                      </c:pt>
                      <c:pt idx="4665">
                        <c:v>85.558836009900972</c:v>
                      </c:pt>
                      <c:pt idx="4666">
                        <c:v>85.565309801980206</c:v>
                      </c:pt>
                      <c:pt idx="4667">
                        <c:v>85.57061648514852</c:v>
                      </c:pt>
                      <c:pt idx="4668">
                        <c:v>85.57715912871285</c:v>
                      </c:pt>
                      <c:pt idx="4669">
                        <c:v>85.583315326732659</c:v>
                      </c:pt>
                      <c:pt idx="4670">
                        <c:v>85.589469712871292</c:v>
                      </c:pt>
                      <c:pt idx="4671">
                        <c:v>85.595217099009886</c:v>
                      </c:pt>
                      <c:pt idx="4672">
                        <c:v>85.59872092079209</c:v>
                      </c:pt>
                      <c:pt idx="4673">
                        <c:v>85.603800504950485</c:v>
                      </c:pt>
                      <c:pt idx="4674">
                        <c:v>85.608604346534648</c:v>
                      </c:pt>
                      <c:pt idx="4675">
                        <c:v>85.613267534653446</c:v>
                      </c:pt>
                      <c:pt idx="4676">
                        <c:v>85.615147821782173</c:v>
                      </c:pt>
                      <c:pt idx="4677">
                        <c:v>85.617286752475209</c:v>
                      </c:pt>
                      <c:pt idx="4678">
                        <c:v>85.618234069306936</c:v>
                      </c:pt>
                      <c:pt idx="4679">
                        <c:v>85.620227465346559</c:v>
                      </c:pt>
                      <c:pt idx="4680">
                        <c:v>85.622215841584151</c:v>
                      </c:pt>
                      <c:pt idx="4681">
                        <c:v>85.623792089108932</c:v>
                      </c:pt>
                      <c:pt idx="4682">
                        <c:v>85.624465653465379</c:v>
                      </c:pt>
                      <c:pt idx="4683">
                        <c:v>85.62566436633665</c:v>
                      </c:pt>
                      <c:pt idx="4684">
                        <c:v>85.625835603960383</c:v>
                      </c:pt>
                      <c:pt idx="4685">
                        <c:v>85.627793049504959</c:v>
                      </c:pt>
                      <c:pt idx="4686">
                        <c:v>85.627986831683174</c:v>
                      </c:pt>
                      <c:pt idx="4687">
                        <c:v>85.63001580198025</c:v>
                      </c:pt>
                      <c:pt idx="4688">
                        <c:v>85.631444415841557</c:v>
                      </c:pt>
                      <c:pt idx="4689">
                        <c:v>85.634221396039564</c:v>
                      </c:pt>
                      <c:pt idx="4690">
                        <c:v>85.635885356435693</c:v>
                      </c:pt>
                      <c:pt idx="4691">
                        <c:v>85.637819900990152</c:v>
                      </c:pt>
                      <c:pt idx="4692">
                        <c:v>85.637581574257439</c:v>
                      </c:pt>
                      <c:pt idx="4693">
                        <c:v>85.638918544554457</c:v>
                      </c:pt>
                      <c:pt idx="4694">
                        <c:v>85.640068504950506</c:v>
                      </c:pt>
                      <c:pt idx="4695">
                        <c:v>85.64139501980199</c:v>
                      </c:pt>
                      <c:pt idx="4696">
                        <c:v>85.641289772277233</c:v>
                      </c:pt>
                      <c:pt idx="4697">
                        <c:v>85.642025603960391</c:v>
                      </c:pt>
                      <c:pt idx="4698">
                        <c:v>85.642383534653462</c:v>
                      </c:pt>
                      <c:pt idx="4699">
                        <c:v>85.642888792079205</c:v>
                      </c:pt>
                      <c:pt idx="4700">
                        <c:v>85.643240009900978</c:v>
                      </c:pt>
                      <c:pt idx="4701">
                        <c:v>85.644295306930672</c:v>
                      </c:pt>
                      <c:pt idx="4702">
                        <c:v>85.644853524752477</c:v>
                      </c:pt>
                      <c:pt idx="4703">
                        <c:v>85.646166326732654</c:v>
                      </c:pt>
                      <c:pt idx="4704">
                        <c:v>85.647150207920802</c:v>
                      </c:pt>
                      <c:pt idx="4705">
                        <c:v>85.64932280198019</c:v>
                      </c:pt>
                      <c:pt idx="4706">
                        <c:v>85.650654633663351</c:v>
                      </c:pt>
                      <c:pt idx="4707">
                        <c:v>85.652551712871315</c:v>
                      </c:pt>
                      <c:pt idx="4708">
                        <c:v>85.652925643564373</c:v>
                      </c:pt>
                      <c:pt idx="4709">
                        <c:v>85.654892683168313</c:v>
                      </c:pt>
                      <c:pt idx="4710">
                        <c:v>85.656327386138614</c:v>
                      </c:pt>
                      <c:pt idx="4711">
                        <c:v>85.658739415841623</c:v>
                      </c:pt>
                      <c:pt idx="4712">
                        <c:v>85.659942821782167</c:v>
                      </c:pt>
                      <c:pt idx="4713">
                        <c:v>85.664078831683199</c:v>
                      </c:pt>
                      <c:pt idx="4714">
                        <c:v>85.666741009900989</c:v>
                      </c:pt>
                      <c:pt idx="4715">
                        <c:v>85.670073712871257</c:v>
                      </c:pt>
                      <c:pt idx="4716">
                        <c:v>85.671871762376256</c:v>
                      </c:pt>
                      <c:pt idx="4717">
                        <c:v>85.673363940594058</c:v>
                      </c:pt>
                      <c:pt idx="4718">
                        <c:v>85.673401368421054</c:v>
                      </c:pt>
                    </c:numCache>
                  </c:numRef>
                </c:yVal>
                <c:smooth val="1"/>
                <c:extLst xmlns:c15="http://schemas.microsoft.com/office/drawing/2012/chart">
                  <c:ext xmlns:c16="http://schemas.microsoft.com/office/drawing/2014/chart" uri="{C3380CC4-5D6E-409C-BE32-E72D297353CC}">
                    <c16:uniqueId val="{00000004-5B94-4D7A-AEA4-5D956AB57511}"/>
                  </c:ext>
                </c:extLst>
              </c15:ser>
            </c15:filteredScatterSeries>
          </c:ext>
        </c:extLst>
      </c:scatterChart>
      <c:valAx>
        <c:axId val="154966016"/>
        <c:scaling>
          <c:orientation val="minMax"/>
          <c:max val="3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cs-CZ" dirty="0"/>
                  <a:t>Time</a:t>
                </a:r>
                <a:r>
                  <a:rPr lang="cs-CZ" baseline="0" dirty="0"/>
                  <a:t> </a:t>
                </a:r>
                <a:r>
                  <a:rPr lang="en-GB" dirty="0"/>
                  <a:t>[</a:t>
                </a:r>
                <a:r>
                  <a:rPr lang="cs-CZ" dirty="0"/>
                  <a:t>s</a:t>
                </a:r>
                <a:r>
                  <a:rPr lang="en-GB" dirty="0"/>
                  <a:t>]</a:t>
                </a:r>
                <a:endParaRPr lang="cs-CZ"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966576"/>
        <c:crosses val="autoZero"/>
        <c:crossBetween val="midCat"/>
      </c:valAx>
      <c:valAx>
        <c:axId val="154966576"/>
        <c:scaling>
          <c:orientation val="minMax"/>
          <c:max val="1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cs-CZ" dirty="0" err="1"/>
                  <a:t>Displacement</a:t>
                </a:r>
                <a:r>
                  <a:rPr lang="en-GB" dirty="0"/>
                  <a:t> [mm]</a:t>
                </a:r>
                <a:r>
                  <a:rPr lang="cs-CZ" dirty="0"/>
                  <a:t>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966016"/>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1"/>
          <c:tx>
            <c:v>0A; 40km/h</c:v>
          </c:tx>
          <c:spPr>
            <a:ln w="19050" cap="rnd">
              <a:solidFill>
                <a:srgbClr val="0070C0"/>
              </a:solidFill>
              <a:round/>
            </a:ln>
            <a:effectLst/>
          </c:spPr>
          <c:marker>
            <c:symbol val="none"/>
          </c:marker>
          <c:xVal>
            <c:numRef>
              <c:f>List1!$R$11:$R$10000</c:f>
              <c:numCache>
                <c:formatCode>General</c:formatCode>
                <c:ptCount val="9990"/>
                <c:pt idx="0">
                  <c:v>-5.6950000000000216</c:v>
                </c:pt>
                <c:pt idx="1">
                  <c:v>-5.6850000000000023</c:v>
                </c:pt>
                <c:pt idx="2">
                  <c:v>-5.6749999999999829</c:v>
                </c:pt>
                <c:pt idx="3">
                  <c:v>-5.6649999999999636</c:v>
                </c:pt>
                <c:pt idx="4">
                  <c:v>-5.6550000000000011</c:v>
                </c:pt>
                <c:pt idx="5">
                  <c:v>-5.6449999999999534</c:v>
                </c:pt>
                <c:pt idx="6">
                  <c:v>-5.6349999999999625</c:v>
                </c:pt>
                <c:pt idx="7">
                  <c:v>-5.6250000000000284</c:v>
                </c:pt>
                <c:pt idx="8">
                  <c:v>-5.6150000000000091</c:v>
                </c:pt>
                <c:pt idx="9">
                  <c:v>-5.6049999999999898</c:v>
                </c:pt>
                <c:pt idx="10">
                  <c:v>-5.5949999999999704</c:v>
                </c:pt>
                <c:pt idx="11">
                  <c:v>-5.5849999999999795</c:v>
                </c:pt>
                <c:pt idx="12">
                  <c:v>-5.5749999999999602</c:v>
                </c:pt>
                <c:pt idx="13">
                  <c:v>-5.5649999999999977</c:v>
                </c:pt>
                <c:pt idx="14">
                  <c:v>-5.5549999999999784</c:v>
                </c:pt>
                <c:pt idx="15">
                  <c:v>-5.5449999999999875</c:v>
                </c:pt>
                <c:pt idx="16">
                  <c:v>-5.5349999999999682</c:v>
                </c:pt>
                <c:pt idx="17">
                  <c:v>-5.5250000000000057</c:v>
                </c:pt>
                <c:pt idx="18">
                  <c:v>-5.5149999999999864</c:v>
                </c:pt>
                <c:pt idx="19">
                  <c:v>-5.504999999999967</c:v>
                </c:pt>
                <c:pt idx="20">
                  <c:v>-5.4950000000000045</c:v>
                </c:pt>
                <c:pt idx="21">
                  <c:v>-5.4849999999999568</c:v>
                </c:pt>
                <c:pt idx="22">
                  <c:v>-5.4749999999999943</c:v>
                </c:pt>
                <c:pt idx="23">
                  <c:v>-5.464999999999975</c:v>
                </c:pt>
                <c:pt idx="24">
                  <c:v>-5.4550000000000409</c:v>
                </c:pt>
                <c:pt idx="25">
                  <c:v>-5.4450000000000216</c:v>
                </c:pt>
                <c:pt idx="26">
                  <c:v>-5.4350000000000023</c:v>
                </c:pt>
                <c:pt idx="27">
                  <c:v>-5.4249999999999829</c:v>
                </c:pt>
                <c:pt idx="28">
                  <c:v>-5.4149999999999636</c:v>
                </c:pt>
                <c:pt idx="29">
                  <c:v>-5.4050000000000011</c:v>
                </c:pt>
                <c:pt idx="30">
                  <c:v>-5.3949999999999534</c:v>
                </c:pt>
                <c:pt idx="31">
                  <c:v>-5.3849999999999625</c:v>
                </c:pt>
                <c:pt idx="32">
                  <c:v>-5.3750000000000284</c:v>
                </c:pt>
                <c:pt idx="33">
                  <c:v>-5.3650000000000091</c:v>
                </c:pt>
                <c:pt idx="34">
                  <c:v>-5.3549999999999898</c:v>
                </c:pt>
                <c:pt idx="35">
                  <c:v>-5.3449999999999704</c:v>
                </c:pt>
                <c:pt idx="36">
                  <c:v>-5.3349999999999795</c:v>
                </c:pt>
                <c:pt idx="37">
                  <c:v>-5.3249999999999602</c:v>
                </c:pt>
                <c:pt idx="38">
                  <c:v>-5.3149999999999977</c:v>
                </c:pt>
                <c:pt idx="39">
                  <c:v>-5.3049999999999784</c:v>
                </c:pt>
                <c:pt idx="40">
                  <c:v>-5.2949999999999875</c:v>
                </c:pt>
                <c:pt idx="41">
                  <c:v>-5.2849999999999682</c:v>
                </c:pt>
                <c:pt idx="42">
                  <c:v>-5.2750000000000057</c:v>
                </c:pt>
                <c:pt idx="43">
                  <c:v>-5.2649999999999864</c:v>
                </c:pt>
                <c:pt idx="44">
                  <c:v>-5.254999999999967</c:v>
                </c:pt>
                <c:pt idx="45">
                  <c:v>-5.2450000000000045</c:v>
                </c:pt>
                <c:pt idx="46">
                  <c:v>-5.2349999999999568</c:v>
                </c:pt>
                <c:pt idx="47">
                  <c:v>-5.2249999999999943</c:v>
                </c:pt>
                <c:pt idx="48">
                  <c:v>-5.214999999999975</c:v>
                </c:pt>
                <c:pt idx="49">
                  <c:v>-5.2050000000000409</c:v>
                </c:pt>
                <c:pt idx="50">
                  <c:v>-5.1950000000000216</c:v>
                </c:pt>
                <c:pt idx="51">
                  <c:v>-5.1850000000000023</c:v>
                </c:pt>
                <c:pt idx="52">
                  <c:v>-5.1749999999999829</c:v>
                </c:pt>
                <c:pt idx="53">
                  <c:v>-5.1649999999999636</c:v>
                </c:pt>
                <c:pt idx="54">
                  <c:v>-5.1550000000000011</c:v>
                </c:pt>
                <c:pt idx="55">
                  <c:v>-5.1449999999999534</c:v>
                </c:pt>
                <c:pt idx="56">
                  <c:v>-5.1349999999999625</c:v>
                </c:pt>
                <c:pt idx="57">
                  <c:v>-5.1250000000000284</c:v>
                </c:pt>
                <c:pt idx="58">
                  <c:v>-5.1150000000000091</c:v>
                </c:pt>
                <c:pt idx="59">
                  <c:v>-5.1049999999999898</c:v>
                </c:pt>
                <c:pt idx="60">
                  <c:v>-5.0949999999999704</c:v>
                </c:pt>
                <c:pt idx="61">
                  <c:v>-5.0849999999999795</c:v>
                </c:pt>
                <c:pt idx="62">
                  <c:v>-5.0749999999999602</c:v>
                </c:pt>
                <c:pt idx="63">
                  <c:v>-5.0649999999999977</c:v>
                </c:pt>
                <c:pt idx="64">
                  <c:v>-5.0549999999999784</c:v>
                </c:pt>
                <c:pt idx="65">
                  <c:v>-5.0449999999999875</c:v>
                </c:pt>
                <c:pt idx="66">
                  <c:v>-5.0349999999999682</c:v>
                </c:pt>
                <c:pt idx="67">
                  <c:v>-5.0250000000000057</c:v>
                </c:pt>
                <c:pt idx="68">
                  <c:v>-5.0149999999999864</c:v>
                </c:pt>
                <c:pt idx="69">
                  <c:v>-5.004999999999967</c:v>
                </c:pt>
                <c:pt idx="70">
                  <c:v>-4.9950000000000045</c:v>
                </c:pt>
                <c:pt idx="71">
                  <c:v>-4.9849999999999568</c:v>
                </c:pt>
                <c:pt idx="72">
                  <c:v>-4.9749999999999943</c:v>
                </c:pt>
                <c:pt idx="73">
                  <c:v>-4.964999999999975</c:v>
                </c:pt>
                <c:pt idx="74">
                  <c:v>-4.9550000000000409</c:v>
                </c:pt>
                <c:pt idx="75">
                  <c:v>-4.9450000000000216</c:v>
                </c:pt>
                <c:pt idx="76">
                  <c:v>-4.9350000000000023</c:v>
                </c:pt>
                <c:pt idx="77">
                  <c:v>-4.9249999999999829</c:v>
                </c:pt>
                <c:pt idx="78">
                  <c:v>-4.9149999999999636</c:v>
                </c:pt>
                <c:pt idx="79">
                  <c:v>-4.9050000000000011</c:v>
                </c:pt>
                <c:pt idx="80">
                  <c:v>-4.8949999999999534</c:v>
                </c:pt>
                <c:pt idx="81">
                  <c:v>-4.8849999999999625</c:v>
                </c:pt>
                <c:pt idx="82">
                  <c:v>-4.8750000000000284</c:v>
                </c:pt>
                <c:pt idx="83">
                  <c:v>-4.8650000000000091</c:v>
                </c:pt>
                <c:pt idx="84">
                  <c:v>-4.8549999999999898</c:v>
                </c:pt>
                <c:pt idx="85">
                  <c:v>-4.8449999999999704</c:v>
                </c:pt>
                <c:pt idx="86">
                  <c:v>-4.8349999999999795</c:v>
                </c:pt>
                <c:pt idx="87">
                  <c:v>-4.8249999999999602</c:v>
                </c:pt>
                <c:pt idx="88">
                  <c:v>-4.8149999999999977</c:v>
                </c:pt>
                <c:pt idx="89">
                  <c:v>-4.8049999999999784</c:v>
                </c:pt>
                <c:pt idx="90">
                  <c:v>-4.7949999999999875</c:v>
                </c:pt>
                <c:pt idx="91">
                  <c:v>-4.7849999999999682</c:v>
                </c:pt>
                <c:pt idx="92">
                  <c:v>-4.7750000000000057</c:v>
                </c:pt>
                <c:pt idx="93">
                  <c:v>-4.7649999999999864</c:v>
                </c:pt>
                <c:pt idx="94">
                  <c:v>-4.754999999999967</c:v>
                </c:pt>
                <c:pt idx="95">
                  <c:v>-4.7450000000000045</c:v>
                </c:pt>
                <c:pt idx="96">
                  <c:v>-4.7349999999999568</c:v>
                </c:pt>
                <c:pt idx="97">
                  <c:v>-4.7249999999999943</c:v>
                </c:pt>
                <c:pt idx="98">
                  <c:v>-4.714999999999975</c:v>
                </c:pt>
                <c:pt idx="99">
                  <c:v>-4.7050000000000409</c:v>
                </c:pt>
                <c:pt idx="100">
                  <c:v>-4.6950000000000216</c:v>
                </c:pt>
                <c:pt idx="101">
                  <c:v>-4.6850000000000023</c:v>
                </c:pt>
                <c:pt idx="102">
                  <c:v>-4.6749999999999829</c:v>
                </c:pt>
                <c:pt idx="103">
                  <c:v>-4.6649999999999636</c:v>
                </c:pt>
                <c:pt idx="104">
                  <c:v>-4.6550000000000011</c:v>
                </c:pt>
                <c:pt idx="105">
                  <c:v>-4.6449999999999534</c:v>
                </c:pt>
                <c:pt idx="106">
                  <c:v>-4.6349999999999625</c:v>
                </c:pt>
                <c:pt idx="107">
                  <c:v>-4.6250000000000284</c:v>
                </c:pt>
                <c:pt idx="108">
                  <c:v>-4.6150000000000091</c:v>
                </c:pt>
                <c:pt idx="109">
                  <c:v>-4.6049999999999898</c:v>
                </c:pt>
                <c:pt idx="110">
                  <c:v>-4.5949999999999704</c:v>
                </c:pt>
                <c:pt idx="111">
                  <c:v>-4.5849999999999795</c:v>
                </c:pt>
                <c:pt idx="112">
                  <c:v>-4.5749999999999602</c:v>
                </c:pt>
                <c:pt idx="113">
                  <c:v>-4.5649999999999977</c:v>
                </c:pt>
                <c:pt idx="114">
                  <c:v>-4.5549999999999784</c:v>
                </c:pt>
                <c:pt idx="115">
                  <c:v>-4.5449999999999875</c:v>
                </c:pt>
                <c:pt idx="116">
                  <c:v>-4.5349999999999682</c:v>
                </c:pt>
                <c:pt idx="117">
                  <c:v>-4.5250000000000057</c:v>
                </c:pt>
                <c:pt idx="118">
                  <c:v>-4.5149999999999864</c:v>
                </c:pt>
                <c:pt idx="119">
                  <c:v>-4.504999999999967</c:v>
                </c:pt>
                <c:pt idx="120">
                  <c:v>-4.4950000000000045</c:v>
                </c:pt>
                <c:pt idx="121">
                  <c:v>-4.4849999999999568</c:v>
                </c:pt>
                <c:pt idx="122">
                  <c:v>-4.4749999999999943</c:v>
                </c:pt>
                <c:pt idx="123">
                  <c:v>-4.464999999999975</c:v>
                </c:pt>
                <c:pt idx="124">
                  <c:v>-4.4550000000000409</c:v>
                </c:pt>
                <c:pt idx="125">
                  <c:v>-4.4449999999999648</c:v>
                </c:pt>
                <c:pt idx="126">
                  <c:v>-4.4350000000000023</c:v>
                </c:pt>
                <c:pt idx="127">
                  <c:v>-4.4249999999999829</c:v>
                </c:pt>
                <c:pt idx="128">
                  <c:v>-4.4149999999999636</c:v>
                </c:pt>
                <c:pt idx="129">
                  <c:v>-4.4050000000000011</c:v>
                </c:pt>
                <c:pt idx="130">
                  <c:v>-4.3949999999999534</c:v>
                </c:pt>
                <c:pt idx="131">
                  <c:v>-4.3849999999999625</c:v>
                </c:pt>
                <c:pt idx="132">
                  <c:v>-4.3749999999999716</c:v>
                </c:pt>
                <c:pt idx="133">
                  <c:v>-4.3650000000000091</c:v>
                </c:pt>
                <c:pt idx="134">
                  <c:v>-4.3549999999999898</c:v>
                </c:pt>
                <c:pt idx="135">
                  <c:v>-4.3449999999999704</c:v>
                </c:pt>
                <c:pt idx="136">
                  <c:v>-4.3349999999999795</c:v>
                </c:pt>
                <c:pt idx="137">
                  <c:v>-4.3249999999999602</c:v>
                </c:pt>
                <c:pt idx="138">
                  <c:v>-4.3149999999999977</c:v>
                </c:pt>
                <c:pt idx="139">
                  <c:v>-4.3049999999999784</c:v>
                </c:pt>
                <c:pt idx="140">
                  <c:v>-4.2949999999999875</c:v>
                </c:pt>
                <c:pt idx="141">
                  <c:v>-4.2849999999999397</c:v>
                </c:pt>
                <c:pt idx="142">
                  <c:v>-4.2750000000000057</c:v>
                </c:pt>
                <c:pt idx="143">
                  <c:v>-4.2649999999999864</c:v>
                </c:pt>
                <c:pt idx="144">
                  <c:v>-4.2549999999999955</c:v>
                </c:pt>
                <c:pt idx="145">
                  <c:v>-4.2450000000000045</c:v>
                </c:pt>
                <c:pt idx="146">
                  <c:v>-4.2349999999999852</c:v>
                </c:pt>
                <c:pt idx="147">
                  <c:v>-4.2249999999999943</c:v>
                </c:pt>
                <c:pt idx="148">
                  <c:v>-4.214999999999975</c:v>
                </c:pt>
                <c:pt idx="149">
                  <c:v>-4.2050000000000409</c:v>
                </c:pt>
                <c:pt idx="150">
                  <c:v>-4.1949999999999648</c:v>
                </c:pt>
                <c:pt idx="151">
                  <c:v>-4.1850000000000023</c:v>
                </c:pt>
                <c:pt idx="152">
                  <c:v>-4.1749999999999829</c:v>
                </c:pt>
                <c:pt idx="153">
                  <c:v>-4.1649999999999636</c:v>
                </c:pt>
                <c:pt idx="154">
                  <c:v>-4.1550000000000011</c:v>
                </c:pt>
                <c:pt idx="155">
                  <c:v>-4.1449999999999534</c:v>
                </c:pt>
                <c:pt idx="156">
                  <c:v>-4.1349999999999625</c:v>
                </c:pt>
                <c:pt idx="157">
                  <c:v>-4.1249999999999716</c:v>
                </c:pt>
                <c:pt idx="158">
                  <c:v>-4.1150000000000091</c:v>
                </c:pt>
                <c:pt idx="159">
                  <c:v>-4.1049999999999898</c:v>
                </c:pt>
                <c:pt idx="160">
                  <c:v>-4.0949999999999704</c:v>
                </c:pt>
                <c:pt idx="161">
                  <c:v>-4.0849999999999795</c:v>
                </c:pt>
                <c:pt idx="162">
                  <c:v>-4.0749999999999602</c:v>
                </c:pt>
                <c:pt idx="163">
                  <c:v>-4.0649999999999977</c:v>
                </c:pt>
                <c:pt idx="164">
                  <c:v>-4.0549999999999784</c:v>
                </c:pt>
                <c:pt idx="165">
                  <c:v>-4.0449999999999875</c:v>
                </c:pt>
                <c:pt idx="166">
                  <c:v>-4.0349999999999397</c:v>
                </c:pt>
                <c:pt idx="167">
                  <c:v>-4.0250000000000057</c:v>
                </c:pt>
                <c:pt idx="168">
                  <c:v>-4.0149999999999864</c:v>
                </c:pt>
                <c:pt idx="169">
                  <c:v>-4.0049999999999955</c:v>
                </c:pt>
                <c:pt idx="170">
                  <c:v>-3.9950000000000045</c:v>
                </c:pt>
                <c:pt idx="171">
                  <c:v>-3.9849999999999852</c:v>
                </c:pt>
                <c:pt idx="172">
                  <c:v>-3.9749999999999943</c:v>
                </c:pt>
                <c:pt idx="173">
                  <c:v>-3.964999999999975</c:v>
                </c:pt>
                <c:pt idx="174">
                  <c:v>-3.9550000000000409</c:v>
                </c:pt>
                <c:pt idx="175">
                  <c:v>-3.9449999999999648</c:v>
                </c:pt>
                <c:pt idx="176">
                  <c:v>-3.9350000000000023</c:v>
                </c:pt>
                <c:pt idx="177">
                  <c:v>-3.9249999999999829</c:v>
                </c:pt>
                <c:pt idx="178">
                  <c:v>-3.9149999999999636</c:v>
                </c:pt>
                <c:pt idx="179">
                  <c:v>-3.9050000000000011</c:v>
                </c:pt>
                <c:pt idx="180">
                  <c:v>-3.8949999999999534</c:v>
                </c:pt>
                <c:pt idx="181">
                  <c:v>-3.8849999999999625</c:v>
                </c:pt>
                <c:pt idx="182">
                  <c:v>-3.8749999999999716</c:v>
                </c:pt>
                <c:pt idx="183">
                  <c:v>-3.8650000000000091</c:v>
                </c:pt>
                <c:pt idx="184">
                  <c:v>-3.8549999999999898</c:v>
                </c:pt>
                <c:pt idx="185">
                  <c:v>-3.8449999999999704</c:v>
                </c:pt>
                <c:pt idx="186">
                  <c:v>-3.8349999999999795</c:v>
                </c:pt>
                <c:pt idx="187">
                  <c:v>-3.8249999999999602</c:v>
                </c:pt>
                <c:pt idx="188">
                  <c:v>-3.8149999999999977</c:v>
                </c:pt>
                <c:pt idx="189">
                  <c:v>-3.8049999999999784</c:v>
                </c:pt>
                <c:pt idx="190">
                  <c:v>-3.7949999999999875</c:v>
                </c:pt>
                <c:pt idx="191">
                  <c:v>-3.7849999999999397</c:v>
                </c:pt>
                <c:pt idx="192">
                  <c:v>-3.7750000000000057</c:v>
                </c:pt>
                <c:pt idx="193">
                  <c:v>-3.7649999999999864</c:v>
                </c:pt>
                <c:pt idx="194">
                  <c:v>-3.7549999999999955</c:v>
                </c:pt>
                <c:pt idx="195">
                  <c:v>-3.7450000000000045</c:v>
                </c:pt>
                <c:pt idx="196">
                  <c:v>-3.7349999999999852</c:v>
                </c:pt>
                <c:pt idx="197">
                  <c:v>-3.7249999999999943</c:v>
                </c:pt>
                <c:pt idx="198">
                  <c:v>-3.714999999999975</c:v>
                </c:pt>
                <c:pt idx="199">
                  <c:v>-3.7050000000000409</c:v>
                </c:pt>
                <c:pt idx="200">
                  <c:v>-3.6949999999999648</c:v>
                </c:pt>
                <c:pt idx="201">
                  <c:v>-3.6850000000000023</c:v>
                </c:pt>
                <c:pt idx="202">
                  <c:v>-3.6749999999999829</c:v>
                </c:pt>
                <c:pt idx="203">
                  <c:v>-3.6649999999999636</c:v>
                </c:pt>
                <c:pt idx="204">
                  <c:v>-3.6550000000000011</c:v>
                </c:pt>
                <c:pt idx="205">
                  <c:v>-3.6449999999999534</c:v>
                </c:pt>
                <c:pt idx="206">
                  <c:v>-3.6349999999999625</c:v>
                </c:pt>
                <c:pt idx="207">
                  <c:v>-3.6249999999999716</c:v>
                </c:pt>
                <c:pt idx="208">
                  <c:v>-3.6150000000000091</c:v>
                </c:pt>
                <c:pt idx="209">
                  <c:v>-3.6049999999999898</c:v>
                </c:pt>
                <c:pt idx="210">
                  <c:v>-3.5949999999999704</c:v>
                </c:pt>
                <c:pt idx="211">
                  <c:v>-3.5849999999999795</c:v>
                </c:pt>
                <c:pt idx="212">
                  <c:v>-3.5749999999999602</c:v>
                </c:pt>
                <c:pt idx="213">
                  <c:v>-3.5649999999999977</c:v>
                </c:pt>
                <c:pt idx="214">
                  <c:v>-3.5549999999999784</c:v>
                </c:pt>
                <c:pt idx="215">
                  <c:v>-3.5449999999999875</c:v>
                </c:pt>
                <c:pt idx="216">
                  <c:v>-3.5349999999999397</c:v>
                </c:pt>
                <c:pt idx="217">
                  <c:v>-3.5250000000000057</c:v>
                </c:pt>
                <c:pt idx="218">
                  <c:v>-3.5149999999999864</c:v>
                </c:pt>
                <c:pt idx="219">
                  <c:v>-3.5049999999999955</c:v>
                </c:pt>
                <c:pt idx="220">
                  <c:v>-3.4950000000000045</c:v>
                </c:pt>
                <c:pt idx="221">
                  <c:v>-3.4849999999999852</c:v>
                </c:pt>
                <c:pt idx="222">
                  <c:v>-3.4749999999999943</c:v>
                </c:pt>
                <c:pt idx="223">
                  <c:v>-3.464999999999975</c:v>
                </c:pt>
                <c:pt idx="224">
                  <c:v>-3.4550000000000409</c:v>
                </c:pt>
                <c:pt idx="225">
                  <c:v>-3.4449999999999648</c:v>
                </c:pt>
                <c:pt idx="226">
                  <c:v>-3.4350000000000023</c:v>
                </c:pt>
                <c:pt idx="227">
                  <c:v>-3.4249999999999829</c:v>
                </c:pt>
                <c:pt idx="228">
                  <c:v>-3.4149999999999636</c:v>
                </c:pt>
                <c:pt idx="229">
                  <c:v>-3.4050000000000011</c:v>
                </c:pt>
                <c:pt idx="230">
                  <c:v>-3.3949999999999534</c:v>
                </c:pt>
                <c:pt idx="231">
                  <c:v>-3.3849999999999625</c:v>
                </c:pt>
                <c:pt idx="232">
                  <c:v>-3.3749999999999716</c:v>
                </c:pt>
                <c:pt idx="233">
                  <c:v>-3.3650000000000091</c:v>
                </c:pt>
                <c:pt idx="234">
                  <c:v>-3.3549999999999898</c:v>
                </c:pt>
                <c:pt idx="235">
                  <c:v>-3.3449999999999704</c:v>
                </c:pt>
                <c:pt idx="236">
                  <c:v>-3.3349999999999795</c:v>
                </c:pt>
                <c:pt idx="237">
                  <c:v>-3.3249999999999602</c:v>
                </c:pt>
                <c:pt idx="238">
                  <c:v>-3.3149999999999977</c:v>
                </c:pt>
                <c:pt idx="239">
                  <c:v>-3.3049999999999784</c:v>
                </c:pt>
                <c:pt idx="240">
                  <c:v>-3.2949999999999875</c:v>
                </c:pt>
                <c:pt idx="241">
                  <c:v>-3.2849999999999397</c:v>
                </c:pt>
                <c:pt idx="242">
                  <c:v>-3.2750000000000057</c:v>
                </c:pt>
                <c:pt idx="243">
                  <c:v>-3.2649999999999864</c:v>
                </c:pt>
                <c:pt idx="244">
                  <c:v>-3.2549999999999955</c:v>
                </c:pt>
                <c:pt idx="245">
                  <c:v>-3.2450000000000045</c:v>
                </c:pt>
                <c:pt idx="246">
                  <c:v>-3.2349999999999852</c:v>
                </c:pt>
                <c:pt idx="247">
                  <c:v>-3.2249999999999943</c:v>
                </c:pt>
                <c:pt idx="248">
                  <c:v>-3.214999999999975</c:v>
                </c:pt>
                <c:pt idx="249">
                  <c:v>-3.2050000000000409</c:v>
                </c:pt>
                <c:pt idx="250">
                  <c:v>-3.1949999999999648</c:v>
                </c:pt>
                <c:pt idx="251">
                  <c:v>-3.1850000000000023</c:v>
                </c:pt>
                <c:pt idx="252">
                  <c:v>-3.1749999999999829</c:v>
                </c:pt>
                <c:pt idx="253">
                  <c:v>-3.1649999999999636</c:v>
                </c:pt>
                <c:pt idx="254">
                  <c:v>-3.1550000000000011</c:v>
                </c:pt>
                <c:pt idx="255">
                  <c:v>-3.1449999999999534</c:v>
                </c:pt>
                <c:pt idx="256">
                  <c:v>-3.1349999999999625</c:v>
                </c:pt>
                <c:pt idx="257">
                  <c:v>-3.1249999999999716</c:v>
                </c:pt>
                <c:pt idx="258">
                  <c:v>-3.1150000000000091</c:v>
                </c:pt>
                <c:pt idx="259">
                  <c:v>-3.1049999999999898</c:v>
                </c:pt>
                <c:pt idx="260">
                  <c:v>-3.0949999999999704</c:v>
                </c:pt>
                <c:pt idx="261">
                  <c:v>-3.0849999999999795</c:v>
                </c:pt>
                <c:pt idx="262">
                  <c:v>-3.0749999999999602</c:v>
                </c:pt>
                <c:pt idx="263">
                  <c:v>-3.0649999999999977</c:v>
                </c:pt>
                <c:pt idx="264">
                  <c:v>-3.0549999999999784</c:v>
                </c:pt>
                <c:pt idx="265">
                  <c:v>-3.0449999999999875</c:v>
                </c:pt>
                <c:pt idx="266">
                  <c:v>-3.0349999999999397</c:v>
                </c:pt>
                <c:pt idx="267">
                  <c:v>-3.0250000000000057</c:v>
                </c:pt>
                <c:pt idx="268">
                  <c:v>-3.0149999999999864</c:v>
                </c:pt>
                <c:pt idx="269">
                  <c:v>-3.0049999999999955</c:v>
                </c:pt>
                <c:pt idx="270">
                  <c:v>-2.9950000000000045</c:v>
                </c:pt>
                <c:pt idx="271">
                  <c:v>-2.9849999999999852</c:v>
                </c:pt>
                <c:pt idx="272">
                  <c:v>-2.9749999999999943</c:v>
                </c:pt>
                <c:pt idx="273">
                  <c:v>-2.964999999999975</c:v>
                </c:pt>
                <c:pt idx="274">
                  <c:v>-2.9550000000000409</c:v>
                </c:pt>
                <c:pt idx="275">
                  <c:v>-2.9449999999999648</c:v>
                </c:pt>
                <c:pt idx="276">
                  <c:v>-2.9350000000000023</c:v>
                </c:pt>
                <c:pt idx="277">
                  <c:v>-2.9249999999999829</c:v>
                </c:pt>
                <c:pt idx="278">
                  <c:v>-2.9149999999999636</c:v>
                </c:pt>
                <c:pt idx="279">
                  <c:v>-2.9050000000000011</c:v>
                </c:pt>
                <c:pt idx="280">
                  <c:v>-2.8949999999999534</c:v>
                </c:pt>
                <c:pt idx="281">
                  <c:v>-2.8849999999999625</c:v>
                </c:pt>
                <c:pt idx="282">
                  <c:v>-2.8749999999999716</c:v>
                </c:pt>
                <c:pt idx="283">
                  <c:v>-2.8650000000000091</c:v>
                </c:pt>
                <c:pt idx="284">
                  <c:v>-2.8549999999999898</c:v>
                </c:pt>
                <c:pt idx="285">
                  <c:v>-2.8449999999999704</c:v>
                </c:pt>
                <c:pt idx="286">
                  <c:v>-2.8349999999999795</c:v>
                </c:pt>
                <c:pt idx="287">
                  <c:v>-2.8249999999999602</c:v>
                </c:pt>
                <c:pt idx="288">
                  <c:v>-2.8149999999999977</c:v>
                </c:pt>
                <c:pt idx="289">
                  <c:v>-2.8049999999999784</c:v>
                </c:pt>
                <c:pt idx="290">
                  <c:v>-2.7949999999999875</c:v>
                </c:pt>
                <c:pt idx="291">
                  <c:v>-2.7849999999999397</c:v>
                </c:pt>
                <c:pt idx="292">
                  <c:v>-2.7750000000000057</c:v>
                </c:pt>
                <c:pt idx="293">
                  <c:v>-2.7649999999999864</c:v>
                </c:pt>
                <c:pt idx="294">
                  <c:v>-2.7549999999999955</c:v>
                </c:pt>
                <c:pt idx="295">
                  <c:v>-2.7450000000000045</c:v>
                </c:pt>
                <c:pt idx="296">
                  <c:v>-2.7349999999999852</c:v>
                </c:pt>
                <c:pt idx="297">
                  <c:v>-2.7249999999999943</c:v>
                </c:pt>
                <c:pt idx="298">
                  <c:v>-2.714999999999975</c:v>
                </c:pt>
                <c:pt idx="299">
                  <c:v>-2.7050000000000409</c:v>
                </c:pt>
                <c:pt idx="300">
                  <c:v>-2.6949999999999648</c:v>
                </c:pt>
                <c:pt idx="301">
                  <c:v>-2.6850000000000023</c:v>
                </c:pt>
                <c:pt idx="302">
                  <c:v>-2.6749999999999829</c:v>
                </c:pt>
                <c:pt idx="303">
                  <c:v>-2.6649999999999636</c:v>
                </c:pt>
                <c:pt idx="304">
                  <c:v>-2.6550000000000011</c:v>
                </c:pt>
                <c:pt idx="305">
                  <c:v>-2.6449999999999534</c:v>
                </c:pt>
                <c:pt idx="306">
                  <c:v>-2.6349999999999625</c:v>
                </c:pt>
                <c:pt idx="307">
                  <c:v>-2.6249999999999716</c:v>
                </c:pt>
                <c:pt idx="308">
                  <c:v>-2.6150000000000091</c:v>
                </c:pt>
                <c:pt idx="309">
                  <c:v>-2.6049999999999898</c:v>
                </c:pt>
                <c:pt idx="310">
                  <c:v>-2.5949999999999704</c:v>
                </c:pt>
                <c:pt idx="311">
                  <c:v>-2.5849999999999795</c:v>
                </c:pt>
                <c:pt idx="312">
                  <c:v>-2.5749999999999602</c:v>
                </c:pt>
                <c:pt idx="313">
                  <c:v>-2.5649999999999977</c:v>
                </c:pt>
                <c:pt idx="314">
                  <c:v>-2.5549999999999784</c:v>
                </c:pt>
                <c:pt idx="315">
                  <c:v>-2.5449999999999875</c:v>
                </c:pt>
                <c:pt idx="316">
                  <c:v>-2.5349999999999397</c:v>
                </c:pt>
                <c:pt idx="317">
                  <c:v>-2.5250000000000057</c:v>
                </c:pt>
                <c:pt idx="318">
                  <c:v>-2.5149999999999864</c:v>
                </c:pt>
                <c:pt idx="319">
                  <c:v>-2.5049999999999955</c:v>
                </c:pt>
                <c:pt idx="320">
                  <c:v>-2.4950000000000045</c:v>
                </c:pt>
                <c:pt idx="321">
                  <c:v>-2.4849999999999852</c:v>
                </c:pt>
                <c:pt idx="322">
                  <c:v>-2.4749999999999943</c:v>
                </c:pt>
                <c:pt idx="323">
                  <c:v>-2.464999999999975</c:v>
                </c:pt>
                <c:pt idx="324">
                  <c:v>-2.4550000000000409</c:v>
                </c:pt>
                <c:pt idx="325">
                  <c:v>-2.4449999999999648</c:v>
                </c:pt>
                <c:pt idx="326">
                  <c:v>-2.4350000000000023</c:v>
                </c:pt>
                <c:pt idx="327">
                  <c:v>-2.4249999999999829</c:v>
                </c:pt>
                <c:pt idx="328">
                  <c:v>-2.4149999999999636</c:v>
                </c:pt>
                <c:pt idx="329">
                  <c:v>-2.4050000000000011</c:v>
                </c:pt>
                <c:pt idx="330">
                  <c:v>-2.3949999999999534</c:v>
                </c:pt>
                <c:pt idx="331">
                  <c:v>-2.3849999999999625</c:v>
                </c:pt>
                <c:pt idx="332">
                  <c:v>-2.3749999999999716</c:v>
                </c:pt>
                <c:pt idx="333">
                  <c:v>-2.3650000000000091</c:v>
                </c:pt>
                <c:pt idx="334">
                  <c:v>-2.3549999999999898</c:v>
                </c:pt>
                <c:pt idx="335">
                  <c:v>-2.3449999999999704</c:v>
                </c:pt>
                <c:pt idx="336">
                  <c:v>-2.3349999999999795</c:v>
                </c:pt>
                <c:pt idx="337">
                  <c:v>-2.3249999999999602</c:v>
                </c:pt>
                <c:pt idx="338">
                  <c:v>-2.3149999999999977</c:v>
                </c:pt>
                <c:pt idx="339">
                  <c:v>-2.3049999999999784</c:v>
                </c:pt>
                <c:pt idx="340">
                  <c:v>-2.2949999999999875</c:v>
                </c:pt>
                <c:pt idx="341">
                  <c:v>-2.2849999999999397</c:v>
                </c:pt>
                <c:pt idx="342">
                  <c:v>-2.2750000000000057</c:v>
                </c:pt>
                <c:pt idx="343">
                  <c:v>-2.2649999999999864</c:v>
                </c:pt>
                <c:pt idx="344">
                  <c:v>-2.2549999999999955</c:v>
                </c:pt>
                <c:pt idx="345">
                  <c:v>-2.2450000000000045</c:v>
                </c:pt>
                <c:pt idx="346">
                  <c:v>-2.2349999999999852</c:v>
                </c:pt>
                <c:pt idx="347">
                  <c:v>-2.2249999999999943</c:v>
                </c:pt>
                <c:pt idx="348">
                  <c:v>-2.214999999999975</c:v>
                </c:pt>
                <c:pt idx="349">
                  <c:v>-2.2050000000000409</c:v>
                </c:pt>
                <c:pt idx="350">
                  <c:v>-2.1949999999999648</c:v>
                </c:pt>
                <c:pt idx="351">
                  <c:v>-2.1850000000000023</c:v>
                </c:pt>
                <c:pt idx="352">
                  <c:v>-2.1749999999999829</c:v>
                </c:pt>
                <c:pt idx="353">
                  <c:v>-2.1649999999999636</c:v>
                </c:pt>
                <c:pt idx="354">
                  <c:v>-2.1550000000000011</c:v>
                </c:pt>
                <c:pt idx="355">
                  <c:v>-2.1449999999999534</c:v>
                </c:pt>
                <c:pt idx="356">
                  <c:v>-2.1349999999999625</c:v>
                </c:pt>
                <c:pt idx="357">
                  <c:v>-2.1249999999999716</c:v>
                </c:pt>
                <c:pt idx="358">
                  <c:v>-2.1150000000000091</c:v>
                </c:pt>
                <c:pt idx="359">
                  <c:v>-2.1049999999999898</c:v>
                </c:pt>
                <c:pt idx="360">
                  <c:v>-2.0949999999999704</c:v>
                </c:pt>
                <c:pt idx="361">
                  <c:v>-2.0849999999999795</c:v>
                </c:pt>
                <c:pt idx="362">
                  <c:v>-2.0749999999999602</c:v>
                </c:pt>
                <c:pt idx="363">
                  <c:v>-2.0649999999999977</c:v>
                </c:pt>
                <c:pt idx="364">
                  <c:v>-2.0549999999999784</c:v>
                </c:pt>
                <c:pt idx="365">
                  <c:v>-2.0449999999999875</c:v>
                </c:pt>
                <c:pt idx="366">
                  <c:v>-2.0349999999999397</c:v>
                </c:pt>
                <c:pt idx="367">
                  <c:v>-2.0250000000000057</c:v>
                </c:pt>
                <c:pt idx="368">
                  <c:v>-2.0149999999999864</c:v>
                </c:pt>
                <c:pt idx="369">
                  <c:v>-2.0049999999999955</c:v>
                </c:pt>
                <c:pt idx="370">
                  <c:v>-1.9950000000000045</c:v>
                </c:pt>
                <c:pt idx="371">
                  <c:v>-1.9849999999999852</c:v>
                </c:pt>
                <c:pt idx="372">
                  <c:v>-1.9749999999999943</c:v>
                </c:pt>
                <c:pt idx="373">
                  <c:v>-1.964999999999975</c:v>
                </c:pt>
                <c:pt idx="374">
                  <c:v>-1.9550000000000409</c:v>
                </c:pt>
                <c:pt idx="375">
                  <c:v>-1.9449999999999648</c:v>
                </c:pt>
                <c:pt idx="376">
                  <c:v>-1.9350000000000023</c:v>
                </c:pt>
                <c:pt idx="377">
                  <c:v>-1.9249999999999829</c:v>
                </c:pt>
                <c:pt idx="378">
                  <c:v>-1.9149999999999636</c:v>
                </c:pt>
                <c:pt idx="379">
                  <c:v>-1.9050000000000011</c:v>
                </c:pt>
                <c:pt idx="380">
                  <c:v>-1.8949999999999534</c:v>
                </c:pt>
                <c:pt idx="381">
                  <c:v>-1.8849999999999625</c:v>
                </c:pt>
                <c:pt idx="382">
                  <c:v>-1.8749999999999716</c:v>
                </c:pt>
                <c:pt idx="383">
                  <c:v>-1.8650000000000091</c:v>
                </c:pt>
                <c:pt idx="384">
                  <c:v>-1.8549999999999898</c:v>
                </c:pt>
                <c:pt idx="385">
                  <c:v>-1.8449999999999704</c:v>
                </c:pt>
                <c:pt idx="386">
                  <c:v>-1.8349999999999795</c:v>
                </c:pt>
                <c:pt idx="387">
                  <c:v>-1.8249999999999602</c:v>
                </c:pt>
                <c:pt idx="388">
                  <c:v>-1.8149999999999977</c:v>
                </c:pt>
                <c:pt idx="389">
                  <c:v>-1.8049999999999784</c:v>
                </c:pt>
                <c:pt idx="390">
                  <c:v>-1.7949999999999875</c:v>
                </c:pt>
                <c:pt idx="391">
                  <c:v>-1.7849999999999397</c:v>
                </c:pt>
                <c:pt idx="392">
                  <c:v>-1.7750000000000057</c:v>
                </c:pt>
                <c:pt idx="393">
                  <c:v>-1.7649999999999864</c:v>
                </c:pt>
                <c:pt idx="394">
                  <c:v>-1.7549999999999955</c:v>
                </c:pt>
                <c:pt idx="395">
                  <c:v>-1.7450000000000045</c:v>
                </c:pt>
                <c:pt idx="396">
                  <c:v>-1.7349999999999852</c:v>
                </c:pt>
                <c:pt idx="397">
                  <c:v>-1.7249999999999943</c:v>
                </c:pt>
                <c:pt idx="398">
                  <c:v>-1.714999999999975</c:v>
                </c:pt>
                <c:pt idx="399">
                  <c:v>-1.7050000000000409</c:v>
                </c:pt>
                <c:pt idx="400">
                  <c:v>-1.6949999999999648</c:v>
                </c:pt>
                <c:pt idx="401">
                  <c:v>-1.6850000000000023</c:v>
                </c:pt>
                <c:pt idx="402">
                  <c:v>-1.6749999999999829</c:v>
                </c:pt>
                <c:pt idx="403">
                  <c:v>-1.6649999999999636</c:v>
                </c:pt>
                <c:pt idx="404">
                  <c:v>-1.6550000000000011</c:v>
                </c:pt>
                <c:pt idx="405">
                  <c:v>-1.6449999999999534</c:v>
                </c:pt>
                <c:pt idx="406">
                  <c:v>-1.6349999999999625</c:v>
                </c:pt>
                <c:pt idx="407">
                  <c:v>-1.6249999999999716</c:v>
                </c:pt>
                <c:pt idx="408">
                  <c:v>-1.6150000000000091</c:v>
                </c:pt>
                <c:pt idx="409">
                  <c:v>-1.6049999999999898</c:v>
                </c:pt>
                <c:pt idx="410">
                  <c:v>-1.5949999999999704</c:v>
                </c:pt>
                <c:pt idx="411">
                  <c:v>-1.5849999999999795</c:v>
                </c:pt>
                <c:pt idx="412">
                  <c:v>-1.5749999999999602</c:v>
                </c:pt>
                <c:pt idx="413">
                  <c:v>-1.5649999999999977</c:v>
                </c:pt>
                <c:pt idx="414">
                  <c:v>-1.5549999999999784</c:v>
                </c:pt>
                <c:pt idx="415">
                  <c:v>-1.5449999999999875</c:v>
                </c:pt>
                <c:pt idx="416">
                  <c:v>-1.5349999999999397</c:v>
                </c:pt>
                <c:pt idx="417">
                  <c:v>-1.5250000000000057</c:v>
                </c:pt>
                <c:pt idx="418">
                  <c:v>-1.5149999999999864</c:v>
                </c:pt>
                <c:pt idx="419">
                  <c:v>-1.5049999999999955</c:v>
                </c:pt>
                <c:pt idx="420">
                  <c:v>-1.4950000000000045</c:v>
                </c:pt>
                <c:pt idx="421">
                  <c:v>-1.4849999999999852</c:v>
                </c:pt>
                <c:pt idx="422">
                  <c:v>-1.4749999999999943</c:v>
                </c:pt>
                <c:pt idx="423">
                  <c:v>-1.464999999999975</c:v>
                </c:pt>
                <c:pt idx="424">
                  <c:v>-1.4550000000000409</c:v>
                </c:pt>
                <c:pt idx="425">
                  <c:v>-1.4449999999999648</c:v>
                </c:pt>
                <c:pt idx="426">
                  <c:v>-1.4350000000000023</c:v>
                </c:pt>
                <c:pt idx="427">
                  <c:v>-1.4249999999999829</c:v>
                </c:pt>
                <c:pt idx="428">
                  <c:v>-1.4149999999999636</c:v>
                </c:pt>
                <c:pt idx="429">
                  <c:v>-1.4050000000000011</c:v>
                </c:pt>
                <c:pt idx="430">
                  <c:v>-1.3949999999999534</c:v>
                </c:pt>
                <c:pt idx="431">
                  <c:v>-1.3849999999999625</c:v>
                </c:pt>
                <c:pt idx="432">
                  <c:v>-1.3749999999999716</c:v>
                </c:pt>
                <c:pt idx="433">
                  <c:v>-1.3650000000000091</c:v>
                </c:pt>
                <c:pt idx="434">
                  <c:v>-1.3549999999999898</c:v>
                </c:pt>
                <c:pt idx="435">
                  <c:v>-1.3449999999999704</c:v>
                </c:pt>
                <c:pt idx="436">
                  <c:v>-1.3349999999999795</c:v>
                </c:pt>
                <c:pt idx="437">
                  <c:v>-1.3249999999999602</c:v>
                </c:pt>
                <c:pt idx="438">
                  <c:v>-1.3149999999999977</c:v>
                </c:pt>
                <c:pt idx="439">
                  <c:v>-1.3049999999999784</c:v>
                </c:pt>
                <c:pt idx="440">
                  <c:v>-1.2949999999999875</c:v>
                </c:pt>
                <c:pt idx="441">
                  <c:v>-1.2849999999999397</c:v>
                </c:pt>
                <c:pt idx="442">
                  <c:v>-1.2750000000000057</c:v>
                </c:pt>
                <c:pt idx="443">
                  <c:v>-1.2649999999999864</c:v>
                </c:pt>
                <c:pt idx="444">
                  <c:v>-1.2549999999999955</c:v>
                </c:pt>
                <c:pt idx="445">
                  <c:v>-1.2450000000000045</c:v>
                </c:pt>
                <c:pt idx="446">
                  <c:v>-1.2349999999999852</c:v>
                </c:pt>
                <c:pt idx="447">
                  <c:v>-1.2249999999999943</c:v>
                </c:pt>
                <c:pt idx="448">
                  <c:v>-1.214999999999975</c:v>
                </c:pt>
                <c:pt idx="449">
                  <c:v>-1.2050000000000409</c:v>
                </c:pt>
                <c:pt idx="450">
                  <c:v>-1.1949999999999648</c:v>
                </c:pt>
                <c:pt idx="451">
                  <c:v>-1.1850000000000023</c:v>
                </c:pt>
                <c:pt idx="452">
                  <c:v>-1.1749999999999829</c:v>
                </c:pt>
                <c:pt idx="453">
                  <c:v>-1.1649999999999636</c:v>
                </c:pt>
                <c:pt idx="454">
                  <c:v>-1.1550000000000011</c:v>
                </c:pt>
                <c:pt idx="455">
                  <c:v>-1.1449999999999534</c:v>
                </c:pt>
                <c:pt idx="456">
                  <c:v>-1.1349999999999625</c:v>
                </c:pt>
                <c:pt idx="457">
                  <c:v>-1.1249999999999716</c:v>
                </c:pt>
                <c:pt idx="458">
                  <c:v>-1.1150000000000091</c:v>
                </c:pt>
                <c:pt idx="459">
                  <c:v>-1.1049999999999898</c:v>
                </c:pt>
                <c:pt idx="460">
                  <c:v>-1.0949999999999704</c:v>
                </c:pt>
                <c:pt idx="461">
                  <c:v>-1.0849999999999795</c:v>
                </c:pt>
                <c:pt idx="462">
                  <c:v>-1.0749999999999602</c:v>
                </c:pt>
                <c:pt idx="463">
                  <c:v>-1.0649999999999977</c:v>
                </c:pt>
                <c:pt idx="464">
                  <c:v>-1.0549999999999784</c:v>
                </c:pt>
                <c:pt idx="465">
                  <c:v>-1.0449999999999875</c:v>
                </c:pt>
                <c:pt idx="466">
                  <c:v>-1.0349999999999397</c:v>
                </c:pt>
                <c:pt idx="467">
                  <c:v>-1.0250000000000057</c:v>
                </c:pt>
                <c:pt idx="468">
                  <c:v>-1.0149999999999864</c:v>
                </c:pt>
                <c:pt idx="469">
                  <c:v>-1.0049999999999955</c:v>
                </c:pt>
                <c:pt idx="470">
                  <c:v>-0.99500000000000455</c:v>
                </c:pt>
                <c:pt idx="471">
                  <c:v>-0.98499999999998522</c:v>
                </c:pt>
                <c:pt idx="472">
                  <c:v>-0.97499999999999432</c:v>
                </c:pt>
                <c:pt idx="473">
                  <c:v>-0.96499999999997499</c:v>
                </c:pt>
                <c:pt idx="474">
                  <c:v>-0.95500000000004093</c:v>
                </c:pt>
                <c:pt idx="475">
                  <c:v>-0.94499999999996476</c:v>
                </c:pt>
                <c:pt idx="476">
                  <c:v>-0.93500000000000227</c:v>
                </c:pt>
                <c:pt idx="477">
                  <c:v>-0.92499999999998295</c:v>
                </c:pt>
                <c:pt idx="478">
                  <c:v>-0.91499999999996362</c:v>
                </c:pt>
                <c:pt idx="479">
                  <c:v>-0.90500000000000114</c:v>
                </c:pt>
                <c:pt idx="480">
                  <c:v>-0.89499999999995339</c:v>
                </c:pt>
                <c:pt idx="481">
                  <c:v>-0.88499999999996248</c:v>
                </c:pt>
                <c:pt idx="482">
                  <c:v>-0.87499999999997158</c:v>
                </c:pt>
                <c:pt idx="483">
                  <c:v>-0.86500000000000909</c:v>
                </c:pt>
                <c:pt idx="484">
                  <c:v>-0.85499999999998977</c:v>
                </c:pt>
                <c:pt idx="485">
                  <c:v>-0.84499999999997044</c:v>
                </c:pt>
                <c:pt idx="486">
                  <c:v>-0.83499999999997954</c:v>
                </c:pt>
                <c:pt idx="487">
                  <c:v>-0.82499999999996021</c:v>
                </c:pt>
                <c:pt idx="488">
                  <c:v>-0.81499999999999773</c:v>
                </c:pt>
                <c:pt idx="489">
                  <c:v>-0.8049999999999784</c:v>
                </c:pt>
                <c:pt idx="490">
                  <c:v>-0.79499999999998749</c:v>
                </c:pt>
                <c:pt idx="491">
                  <c:v>-0.78499999999993975</c:v>
                </c:pt>
                <c:pt idx="492">
                  <c:v>-0.77500000000000568</c:v>
                </c:pt>
                <c:pt idx="493">
                  <c:v>-0.76499999999998636</c:v>
                </c:pt>
                <c:pt idx="494">
                  <c:v>-0.75499999999999545</c:v>
                </c:pt>
                <c:pt idx="495">
                  <c:v>-0.74500000000000455</c:v>
                </c:pt>
                <c:pt idx="496">
                  <c:v>-0.73499999999998522</c:v>
                </c:pt>
                <c:pt idx="497">
                  <c:v>-0.72499999999999432</c:v>
                </c:pt>
                <c:pt idx="498">
                  <c:v>-0.71499999999997499</c:v>
                </c:pt>
                <c:pt idx="499">
                  <c:v>-0.70500000000004093</c:v>
                </c:pt>
                <c:pt idx="500">
                  <c:v>-0.69499999999996476</c:v>
                </c:pt>
                <c:pt idx="501">
                  <c:v>-0.68500000000000227</c:v>
                </c:pt>
                <c:pt idx="502">
                  <c:v>-0.67499999999998295</c:v>
                </c:pt>
                <c:pt idx="503">
                  <c:v>-0.66499999999996362</c:v>
                </c:pt>
                <c:pt idx="504">
                  <c:v>-0.65500000000000114</c:v>
                </c:pt>
                <c:pt idx="505">
                  <c:v>-0.64499999999995339</c:v>
                </c:pt>
                <c:pt idx="506">
                  <c:v>-0.63499999999996248</c:v>
                </c:pt>
                <c:pt idx="507">
                  <c:v>-0.62499999999997158</c:v>
                </c:pt>
                <c:pt idx="508">
                  <c:v>-0.61500000000000909</c:v>
                </c:pt>
                <c:pt idx="509">
                  <c:v>-0.60499999999998977</c:v>
                </c:pt>
                <c:pt idx="510">
                  <c:v>-0.59499999999997044</c:v>
                </c:pt>
                <c:pt idx="511">
                  <c:v>-0.58499999999997954</c:v>
                </c:pt>
                <c:pt idx="512">
                  <c:v>-0.57499999999996021</c:v>
                </c:pt>
                <c:pt idx="513">
                  <c:v>-0.56499999999999773</c:v>
                </c:pt>
                <c:pt idx="514">
                  <c:v>-0.5549999999999784</c:v>
                </c:pt>
                <c:pt idx="515">
                  <c:v>-0.54499999999995907</c:v>
                </c:pt>
                <c:pt idx="516">
                  <c:v>-0.53499999999996817</c:v>
                </c:pt>
                <c:pt idx="517">
                  <c:v>-0.52500000000000568</c:v>
                </c:pt>
                <c:pt idx="518">
                  <c:v>-0.51499999999998636</c:v>
                </c:pt>
                <c:pt idx="519">
                  <c:v>-0.50499999999999545</c:v>
                </c:pt>
                <c:pt idx="520">
                  <c:v>-0.49500000000000455</c:v>
                </c:pt>
                <c:pt idx="521">
                  <c:v>-0.48499999999998522</c:v>
                </c:pt>
                <c:pt idx="522">
                  <c:v>-0.47499999999996589</c:v>
                </c:pt>
                <c:pt idx="523">
                  <c:v>-0.46499999999997499</c:v>
                </c:pt>
                <c:pt idx="524">
                  <c:v>-0.45500000000004093</c:v>
                </c:pt>
                <c:pt idx="525">
                  <c:v>-0.4450000000000216</c:v>
                </c:pt>
                <c:pt idx="526">
                  <c:v>-0.43500000000000227</c:v>
                </c:pt>
                <c:pt idx="527">
                  <c:v>-0.42499999999998295</c:v>
                </c:pt>
                <c:pt idx="528">
                  <c:v>-0.41499999999999204</c:v>
                </c:pt>
                <c:pt idx="529">
                  <c:v>-0.40499999999997272</c:v>
                </c:pt>
                <c:pt idx="530">
                  <c:v>-0.39499999999995339</c:v>
                </c:pt>
                <c:pt idx="531">
                  <c:v>-0.38499999999996248</c:v>
                </c:pt>
                <c:pt idx="532">
                  <c:v>-0.37499999999997158</c:v>
                </c:pt>
                <c:pt idx="533">
                  <c:v>-0.36500000000000909</c:v>
                </c:pt>
                <c:pt idx="534">
                  <c:v>-0.35499999999998977</c:v>
                </c:pt>
                <c:pt idx="535">
                  <c:v>-0.34499999999997044</c:v>
                </c:pt>
                <c:pt idx="536">
                  <c:v>-0.33499999999997954</c:v>
                </c:pt>
                <c:pt idx="537">
                  <c:v>-0.32499999999996021</c:v>
                </c:pt>
                <c:pt idx="538">
                  <c:v>-0.31499999999999773</c:v>
                </c:pt>
                <c:pt idx="539">
                  <c:v>-0.3049999999999784</c:v>
                </c:pt>
                <c:pt idx="540">
                  <c:v>-0.29499999999995907</c:v>
                </c:pt>
                <c:pt idx="541">
                  <c:v>-0.28499999999996817</c:v>
                </c:pt>
                <c:pt idx="542">
                  <c:v>-0.27500000000000568</c:v>
                </c:pt>
                <c:pt idx="543">
                  <c:v>-0.26499999999998636</c:v>
                </c:pt>
                <c:pt idx="544">
                  <c:v>-0.25499999999999545</c:v>
                </c:pt>
                <c:pt idx="545">
                  <c:v>-0.24500000000000455</c:v>
                </c:pt>
                <c:pt idx="546">
                  <c:v>-0.23499999999998522</c:v>
                </c:pt>
                <c:pt idx="547">
                  <c:v>-0.22499999999996589</c:v>
                </c:pt>
                <c:pt idx="548">
                  <c:v>-0.21499999999997499</c:v>
                </c:pt>
                <c:pt idx="549">
                  <c:v>-0.20500000000004093</c:v>
                </c:pt>
                <c:pt idx="550">
                  <c:v>-0.1950000000000216</c:v>
                </c:pt>
                <c:pt idx="551">
                  <c:v>-0.18500000000000227</c:v>
                </c:pt>
                <c:pt idx="552">
                  <c:v>-0.17499999999998295</c:v>
                </c:pt>
                <c:pt idx="553">
                  <c:v>-0.16499999999999204</c:v>
                </c:pt>
                <c:pt idx="554">
                  <c:v>-0.15499999999997272</c:v>
                </c:pt>
                <c:pt idx="555">
                  <c:v>-0.14499999999995339</c:v>
                </c:pt>
                <c:pt idx="556">
                  <c:v>-0.13499999999996248</c:v>
                </c:pt>
                <c:pt idx="557">
                  <c:v>-0.12499999999997158</c:v>
                </c:pt>
                <c:pt idx="558">
                  <c:v>-0.11500000000000909</c:v>
                </c:pt>
                <c:pt idx="559">
                  <c:v>-0.10499999999998977</c:v>
                </c:pt>
                <c:pt idx="560">
                  <c:v>-9.4999999999970441E-2</c:v>
                </c:pt>
                <c:pt idx="561">
                  <c:v>-8.4999999999979536E-2</c:v>
                </c:pt>
                <c:pt idx="562">
                  <c:v>-7.499999999996021E-2</c:v>
                </c:pt>
                <c:pt idx="563">
                  <c:v>-6.4999999999997726E-2</c:v>
                </c:pt>
                <c:pt idx="564">
                  <c:v>-5.49999999999784E-2</c:v>
                </c:pt>
                <c:pt idx="565">
                  <c:v>-4.4999999999959073E-2</c:v>
                </c:pt>
                <c:pt idx="566">
                  <c:v>-3.4999999999968168E-2</c:v>
                </c:pt>
                <c:pt idx="567">
                  <c:v>-2.5000000000005684E-2</c:v>
                </c:pt>
                <c:pt idx="568">
                  <c:v>-1.4999999999986358E-2</c:v>
                </c:pt>
                <c:pt idx="569">
                  <c:v>-4.9999999999954525E-3</c:v>
                </c:pt>
                <c:pt idx="570">
                  <c:v>4.9999999999954525E-3</c:v>
                </c:pt>
                <c:pt idx="571">
                  <c:v>1.5000000000014779E-2</c:v>
                </c:pt>
                <c:pt idx="572">
                  <c:v>2.5000000000034106E-2</c:v>
                </c:pt>
                <c:pt idx="573">
                  <c:v>3.5000000000025011E-2</c:v>
                </c:pt>
                <c:pt idx="574">
                  <c:v>4.4999999999959073E-2</c:v>
                </c:pt>
                <c:pt idx="575">
                  <c:v>5.49999999999784E-2</c:v>
                </c:pt>
                <c:pt idx="576">
                  <c:v>6.4999999999997726E-2</c:v>
                </c:pt>
                <c:pt idx="577">
                  <c:v>7.5000000000017053E-2</c:v>
                </c:pt>
                <c:pt idx="578">
                  <c:v>8.5000000000007958E-2</c:v>
                </c:pt>
                <c:pt idx="579">
                  <c:v>9.5000000000027285E-2</c:v>
                </c:pt>
                <c:pt idx="580">
                  <c:v>0.10500000000004661</c:v>
                </c:pt>
                <c:pt idx="581">
                  <c:v>0.11500000000003752</c:v>
                </c:pt>
                <c:pt idx="582">
                  <c:v>0.12500000000002842</c:v>
                </c:pt>
                <c:pt idx="583">
                  <c:v>0.13499999999999091</c:v>
                </c:pt>
                <c:pt idx="584">
                  <c:v>0.14500000000001023</c:v>
                </c:pt>
                <c:pt idx="585">
                  <c:v>0.15500000000002956</c:v>
                </c:pt>
                <c:pt idx="586">
                  <c:v>0.16500000000002046</c:v>
                </c:pt>
                <c:pt idx="587">
                  <c:v>0.17500000000003979</c:v>
                </c:pt>
                <c:pt idx="588">
                  <c:v>0.18500000000000227</c:v>
                </c:pt>
                <c:pt idx="589">
                  <c:v>0.1950000000000216</c:v>
                </c:pt>
                <c:pt idx="590">
                  <c:v>0.20500000000004093</c:v>
                </c:pt>
                <c:pt idx="591">
                  <c:v>0.21500000000003183</c:v>
                </c:pt>
                <c:pt idx="592">
                  <c:v>0.22499999999999432</c:v>
                </c:pt>
                <c:pt idx="593">
                  <c:v>0.23500000000001364</c:v>
                </c:pt>
                <c:pt idx="594">
                  <c:v>0.24500000000000455</c:v>
                </c:pt>
                <c:pt idx="595">
                  <c:v>0.25499999999999545</c:v>
                </c:pt>
                <c:pt idx="596">
                  <c:v>0.26500000000001478</c:v>
                </c:pt>
                <c:pt idx="597">
                  <c:v>0.27500000000003411</c:v>
                </c:pt>
                <c:pt idx="598">
                  <c:v>0.28500000000002501</c:v>
                </c:pt>
                <c:pt idx="599">
                  <c:v>0.29499999999995907</c:v>
                </c:pt>
                <c:pt idx="600">
                  <c:v>0.3049999999999784</c:v>
                </c:pt>
                <c:pt idx="601">
                  <c:v>0.31499999999999773</c:v>
                </c:pt>
                <c:pt idx="602">
                  <c:v>0.32500000000001705</c:v>
                </c:pt>
                <c:pt idx="603">
                  <c:v>0.33500000000000796</c:v>
                </c:pt>
                <c:pt idx="604">
                  <c:v>0.34500000000002728</c:v>
                </c:pt>
                <c:pt idx="605">
                  <c:v>0.35500000000004661</c:v>
                </c:pt>
                <c:pt idx="606">
                  <c:v>0.36500000000003752</c:v>
                </c:pt>
                <c:pt idx="607">
                  <c:v>0.37500000000002842</c:v>
                </c:pt>
                <c:pt idx="608">
                  <c:v>0.38499999999999091</c:v>
                </c:pt>
                <c:pt idx="609">
                  <c:v>0.39500000000001023</c:v>
                </c:pt>
                <c:pt idx="610">
                  <c:v>0.40500000000002956</c:v>
                </c:pt>
                <c:pt idx="611">
                  <c:v>0.41500000000002046</c:v>
                </c:pt>
                <c:pt idx="612">
                  <c:v>0.42500000000003979</c:v>
                </c:pt>
                <c:pt idx="613">
                  <c:v>0.43500000000000227</c:v>
                </c:pt>
                <c:pt idx="614">
                  <c:v>0.4450000000000216</c:v>
                </c:pt>
                <c:pt idx="615">
                  <c:v>0.45500000000004093</c:v>
                </c:pt>
                <c:pt idx="616">
                  <c:v>0.46500000000003183</c:v>
                </c:pt>
                <c:pt idx="617">
                  <c:v>0.47499999999999432</c:v>
                </c:pt>
                <c:pt idx="618">
                  <c:v>0.48500000000001364</c:v>
                </c:pt>
                <c:pt idx="619">
                  <c:v>0.49500000000000455</c:v>
                </c:pt>
                <c:pt idx="620">
                  <c:v>0.50499999999999545</c:v>
                </c:pt>
                <c:pt idx="621">
                  <c:v>0.51500000000001478</c:v>
                </c:pt>
                <c:pt idx="622">
                  <c:v>0.52500000000003411</c:v>
                </c:pt>
                <c:pt idx="623">
                  <c:v>0.53500000000002501</c:v>
                </c:pt>
                <c:pt idx="624">
                  <c:v>0.54499999999995907</c:v>
                </c:pt>
                <c:pt idx="625">
                  <c:v>0.5549999999999784</c:v>
                </c:pt>
                <c:pt idx="626">
                  <c:v>0.56499999999999773</c:v>
                </c:pt>
                <c:pt idx="627">
                  <c:v>0.57500000000001705</c:v>
                </c:pt>
                <c:pt idx="628">
                  <c:v>0.58500000000000796</c:v>
                </c:pt>
                <c:pt idx="629">
                  <c:v>0.59500000000002728</c:v>
                </c:pt>
                <c:pt idx="630">
                  <c:v>0.60500000000004661</c:v>
                </c:pt>
                <c:pt idx="631">
                  <c:v>0.61500000000003752</c:v>
                </c:pt>
                <c:pt idx="632">
                  <c:v>0.62500000000002842</c:v>
                </c:pt>
                <c:pt idx="633">
                  <c:v>0.63499999999999091</c:v>
                </c:pt>
                <c:pt idx="634">
                  <c:v>0.64500000000001023</c:v>
                </c:pt>
                <c:pt idx="635">
                  <c:v>0.65500000000002956</c:v>
                </c:pt>
                <c:pt idx="636">
                  <c:v>0.66500000000002046</c:v>
                </c:pt>
                <c:pt idx="637">
                  <c:v>0.67500000000003979</c:v>
                </c:pt>
                <c:pt idx="638">
                  <c:v>0.68500000000000227</c:v>
                </c:pt>
                <c:pt idx="639">
                  <c:v>0.6950000000000216</c:v>
                </c:pt>
                <c:pt idx="640">
                  <c:v>0.70500000000004093</c:v>
                </c:pt>
                <c:pt idx="641">
                  <c:v>0.71500000000003183</c:v>
                </c:pt>
                <c:pt idx="642">
                  <c:v>0.72499999999999432</c:v>
                </c:pt>
                <c:pt idx="643">
                  <c:v>0.73500000000001364</c:v>
                </c:pt>
                <c:pt idx="644">
                  <c:v>0.74500000000000455</c:v>
                </c:pt>
                <c:pt idx="645">
                  <c:v>0.75499999999999545</c:v>
                </c:pt>
                <c:pt idx="646">
                  <c:v>0.76500000000001478</c:v>
                </c:pt>
                <c:pt idx="647">
                  <c:v>0.77500000000003411</c:v>
                </c:pt>
                <c:pt idx="648">
                  <c:v>0.78500000000002501</c:v>
                </c:pt>
                <c:pt idx="649">
                  <c:v>0.79499999999995907</c:v>
                </c:pt>
                <c:pt idx="650">
                  <c:v>0.8049999999999784</c:v>
                </c:pt>
                <c:pt idx="651">
                  <c:v>0.81499999999999773</c:v>
                </c:pt>
                <c:pt idx="652">
                  <c:v>0.82500000000001705</c:v>
                </c:pt>
                <c:pt idx="653">
                  <c:v>0.83500000000000796</c:v>
                </c:pt>
                <c:pt idx="654">
                  <c:v>0.84500000000002728</c:v>
                </c:pt>
                <c:pt idx="655">
                  <c:v>0.85500000000004661</c:v>
                </c:pt>
                <c:pt idx="656">
                  <c:v>0.86500000000003752</c:v>
                </c:pt>
                <c:pt idx="657">
                  <c:v>0.87500000000002842</c:v>
                </c:pt>
                <c:pt idx="658">
                  <c:v>0.88499999999999091</c:v>
                </c:pt>
                <c:pt idx="659">
                  <c:v>0.89500000000001023</c:v>
                </c:pt>
                <c:pt idx="660">
                  <c:v>0.90500000000002956</c:v>
                </c:pt>
                <c:pt idx="661">
                  <c:v>0.91500000000002046</c:v>
                </c:pt>
                <c:pt idx="662">
                  <c:v>0.92500000000003979</c:v>
                </c:pt>
                <c:pt idx="663">
                  <c:v>0.93500000000000227</c:v>
                </c:pt>
                <c:pt idx="664">
                  <c:v>0.9450000000000216</c:v>
                </c:pt>
                <c:pt idx="665">
                  <c:v>0.95500000000004093</c:v>
                </c:pt>
                <c:pt idx="666">
                  <c:v>0.96500000000003183</c:v>
                </c:pt>
                <c:pt idx="667">
                  <c:v>0.97499999999999432</c:v>
                </c:pt>
                <c:pt idx="668">
                  <c:v>0.98500000000001364</c:v>
                </c:pt>
                <c:pt idx="669">
                  <c:v>0.99500000000000455</c:v>
                </c:pt>
                <c:pt idx="670">
                  <c:v>1.0049999999999955</c:v>
                </c:pt>
                <c:pt idx="671">
                  <c:v>1.0150000000000148</c:v>
                </c:pt>
                <c:pt idx="672">
                  <c:v>1.0250000000000341</c:v>
                </c:pt>
                <c:pt idx="673">
                  <c:v>1.035000000000025</c:v>
                </c:pt>
                <c:pt idx="674">
                  <c:v>1.0449999999999591</c:v>
                </c:pt>
                <c:pt idx="675">
                  <c:v>1.0549999999999784</c:v>
                </c:pt>
                <c:pt idx="676">
                  <c:v>1.0649999999999977</c:v>
                </c:pt>
                <c:pt idx="677">
                  <c:v>1.0750000000000171</c:v>
                </c:pt>
                <c:pt idx="678">
                  <c:v>1.085000000000008</c:v>
                </c:pt>
                <c:pt idx="679">
                  <c:v>1.0950000000000273</c:v>
                </c:pt>
                <c:pt idx="680">
                  <c:v>1.1050000000000466</c:v>
                </c:pt>
                <c:pt idx="681">
                  <c:v>1.1150000000000375</c:v>
                </c:pt>
                <c:pt idx="682">
                  <c:v>1.1250000000000284</c:v>
                </c:pt>
                <c:pt idx="683">
                  <c:v>1.1349999999999909</c:v>
                </c:pt>
                <c:pt idx="684">
                  <c:v>1.1450000000000102</c:v>
                </c:pt>
                <c:pt idx="685">
                  <c:v>1.1550000000000296</c:v>
                </c:pt>
                <c:pt idx="686">
                  <c:v>1.1650000000000205</c:v>
                </c:pt>
                <c:pt idx="687">
                  <c:v>1.1750000000000398</c:v>
                </c:pt>
                <c:pt idx="688">
                  <c:v>1.1850000000000023</c:v>
                </c:pt>
                <c:pt idx="689">
                  <c:v>1.1950000000000216</c:v>
                </c:pt>
                <c:pt idx="690">
                  <c:v>1.2050000000000409</c:v>
                </c:pt>
                <c:pt idx="691">
                  <c:v>1.2150000000000318</c:v>
                </c:pt>
                <c:pt idx="692">
                  <c:v>1.2249999999999943</c:v>
                </c:pt>
                <c:pt idx="693">
                  <c:v>1.2350000000000136</c:v>
                </c:pt>
                <c:pt idx="694">
                  <c:v>1.2450000000000045</c:v>
                </c:pt>
                <c:pt idx="695">
                  <c:v>1.2549999999999955</c:v>
                </c:pt>
                <c:pt idx="696">
                  <c:v>1.2650000000000148</c:v>
                </c:pt>
                <c:pt idx="697">
                  <c:v>1.2750000000000341</c:v>
                </c:pt>
                <c:pt idx="698">
                  <c:v>1.285000000000025</c:v>
                </c:pt>
                <c:pt idx="699">
                  <c:v>1.2949999999999591</c:v>
                </c:pt>
                <c:pt idx="700">
                  <c:v>1.3049999999999784</c:v>
                </c:pt>
                <c:pt idx="701">
                  <c:v>1.3149999999999977</c:v>
                </c:pt>
                <c:pt idx="702">
                  <c:v>1.3250000000000171</c:v>
                </c:pt>
                <c:pt idx="703">
                  <c:v>1.335000000000008</c:v>
                </c:pt>
                <c:pt idx="704">
                  <c:v>1.3450000000000273</c:v>
                </c:pt>
                <c:pt idx="705">
                  <c:v>1.3550000000000466</c:v>
                </c:pt>
                <c:pt idx="706">
                  <c:v>1.3650000000000375</c:v>
                </c:pt>
                <c:pt idx="707">
                  <c:v>1.3750000000000284</c:v>
                </c:pt>
                <c:pt idx="708">
                  <c:v>1.3849999999999909</c:v>
                </c:pt>
                <c:pt idx="709">
                  <c:v>1.3950000000000102</c:v>
                </c:pt>
                <c:pt idx="710">
                  <c:v>1.4050000000000296</c:v>
                </c:pt>
                <c:pt idx="711">
                  <c:v>1.4150000000000205</c:v>
                </c:pt>
                <c:pt idx="712">
                  <c:v>1.4250000000000398</c:v>
                </c:pt>
                <c:pt idx="713">
                  <c:v>1.4350000000000023</c:v>
                </c:pt>
                <c:pt idx="714">
                  <c:v>1.4450000000000216</c:v>
                </c:pt>
                <c:pt idx="715">
                  <c:v>1.4550000000000409</c:v>
                </c:pt>
                <c:pt idx="716">
                  <c:v>1.4650000000000318</c:v>
                </c:pt>
                <c:pt idx="717">
                  <c:v>1.4749999999999943</c:v>
                </c:pt>
                <c:pt idx="718">
                  <c:v>1.4850000000000136</c:v>
                </c:pt>
                <c:pt idx="719">
                  <c:v>1.4950000000000045</c:v>
                </c:pt>
                <c:pt idx="720">
                  <c:v>1.5049999999999955</c:v>
                </c:pt>
                <c:pt idx="721">
                  <c:v>1.5150000000000148</c:v>
                </c:pt>
                <c:pt idx="722">
                  <c:v>1.5250000000000341</c:v>
                </c:pt>
                <c:pt idx="723">
                  <c:v>1.535000000000025</c:v>
                </c:pt>
                <c:pt idx="724">
                  <c:v>1.5449999999999591</c:v>
                </c:pt>
                <c:pt idx="725">
                  <c:v>1.5549999999999784</c:v>
                </c:pt>
                <c:pt idx="726">
                  <c:v>1.5649999999999977</c:v>
                </c:pt>
                <c:pt idx="727">
                  <c:v>1.5750000000000171</c:v>
                </c:pt>
                <c:pt idx="728">
                  <c:v>1.585000000000008</c:v>
                </c:pt>
                <c:pt idx="729">
                  <c:v>1.5950000000000273</c:v>
                </c:pt>
                <c:pt idx="730">
                  <c:v>1.6050000000000466</c:v>
                </c:pt>
                <c:pt idx="731">
                  <c:v>1.6150000000000375</c:v>
                </c:pt>
                <c:pt idx="732">
                  <c:v>1.6250000000000284</c:v>
                </c:pt>
                <c:pt idx="733">
                  <c:v>1.6349999999999909</c:v>
                </c:pt>
                <c:pt idx="734">
                  <c:v>1.6450000000000102</c:v>
                </c:pt>
                <c:pt idx="735">
                  <c:v>1.6550000000000296</c:v>
                </c:pt>
                <c:pt idx="736">
                  <c:v>1.6650000000000205</c:v>
                </c:pt>
                <c:pt idx="737">
                  <c:v>1.6750000000000398</c:v>
                </c:pt>
                <c:pt idx="738">
                  <c:v>1.6850000000000023</c:v>
                </c:pt>
                <c:pt idx="739">
                  <c:v>1.6950000000000216</c:v>
                </c:pt>
                <c:pt idx="740">
                  <c:v>1.7050000000000409</c:v>
                </c:pt>
                <c:pt idx="741">
                  <c:v>1.7150000000000318</c:v>
                </c:pt>
                <c:pt idx="742">
                  <c:v>1.7249999999999943</c:v>
                </c:pt>
                <c:pt idx="743">
                  <c:v>1.7350000000000136</c:v>
                </c:pt>
                <c:pt idx="744">
                  <c:v>1.7450000000000045</c:v>
                </c:pt>
                <c:pt idx="745">
                  <c:v>1.7549999999999955</c:v>
                </c:pt>
                <c:pt idx="746">
                  <c:v>1.7650000000000148</c:v>
                </c:pt>
                <c:pt idx="747">
                  <c:v>1.7750000000000341</c:v>
                </c:pt>
                <c:pt idx="748">
                  <c:v>1.785000000000025</c:v>
                </c:pt>
                <c:pt idx="749">
                  <c:v>1.7949999999999591</c:v>
                </c:pt>
                <c:pt idx="750">
                  <c:v>1.8049999999999784</c:v>
                </c:pt>
                <c:pt idx="751">
                  <c:v>1.8149999999999977</c:v>
                </c:pt>
                <c:pt idx="752">
                  <c:v>1.8250000000000171</c:v>
                </c:pt>
                <c:pt idx="753">
                  <c:v>1.835000000000008</c:v>
                </c:pt>
                <c:pt idx="754">
                  <c:v>1.8450000000000273</c:v>
                </c:pt>
                <c:pt idx="755">
                  <c:v>1.8550000000000466</c:v>
                </c:pt>
                <c:pt idx="756">
                  <c:v>1.8650000000000375</c:v>
                </c:pt>
                <c:pt idx="757">
                  <c:v>1.8750000000000284</c:v>
                </c:pt>
                <c:pt idx="758">
                  <c:v>1.8849999999999909</c:v>
                </c:pt>
                <c:pt idx="759">
                  <c:v>1.8950000000000102</c:v>
                </c:pt>
                <c:pt idx="760">
                  <c:v>1.9050000000000296</c:v>
                </c:pt>
                <c:pt idx="761">
                  <c:v>1.9150000000000205</c:v>
                </c:pt>
                <c:pt idx="762">
                  <c:v>1.9250000000000398</c:v>
                </c:pt>
                <c:pt idx="763">
                  <c:v>1.9350000000000023</c:v>
                </c:pt>
                <c:pt idx="764">
                  <c:v>1.9450000000000216</c:v>
                </c:pt>
                <c:pt idx="765">
                  <c:v>1.9550000000000409</c:v>
                </c:pt>
                <c:pt idx="766">
                  <c:v>1.9650000000000318</c:v>
                </c:pt>
                <c:pt idx="767">
                  <c:v>1.9749999999999943</c:v>
                </c:pt>
                <c:pt idx="768">
                  <c:v>1.9850000000000136</c:v>
                </c:pt>
                <c:pt idx="769">
                  <c:v>1.9950000000000045</c:v>
                </c:pt>
                <c:pt idx="770">
                  <c:v>2.0049999999999955</c:v>
                </c:pt>
                <c:pt idx="771">
                  <c:v>2.0150000000000148</c:v>
                </c:pt>
                <c:pt idx="772">
                  <c:v>2.0250000000000341</c:v>
                </c:pt>
                <c:pt idx="773">
                  <c:v>2.035000000000025</c:v>
                </c:pt>
                <c:pt idx="774">
                  <c:v>2.0449999999999591</c:v>
                </c:pt>
                <c:pt idx="775">
                  <c:v>2.0549999999999784</c:v>
                </c:pt>
                <c:pt idx="776">
                  <c:v>2.0649999999999977</c:v>
                </c:pt>
                <c:pt idx="777">
                  <c:v>2.0750000000000171</c:v>
                </c:pt>
                <c:pt idx="778">
                  <c:v>2.085000000000008</c:v>
                </c:pt>
                <c:pt idx="779">
                  <c:v>2.0950000000000273</c:v>
                </c:pt>
                <c:pt idx="780">
                  <c:v>2.1050000000000466</c:v>
                </c:pt>
                <c:pt idx="781">
                  <c:v>2.1150000000000375</c:v>
                </c:pt>
                <c:pt idx="782">
                  <c:v>2.1250000000000284</c:v>
                </c:pt>
                <c:pt idx="783">
                  <c:v>2.1349999999999909</c:v>
                </c:pt>
                <c:pt idx="784">
                  <c:v>2.1450000000000102</c:v>
                </c:pt>
                <c:pt idx="785">
                  <c:v>2.1550000000000296</c:v>
                </c:pt>
                <c:pt idx="786">
                  <c:v>2.1650000000000205</c:v>
                </c:pt>
                <c:pt idx="787">
                  <c:v>2.1750000000000398</c:v>
                </c:pt>
                <c:pt idx="788">
                  <c:v>2.1850000000000023</c:v>
                </c:pt>
                <c:pt idx="789">
                  <c:v>2.1950000000000216</c:v>
                </c:pt>
                <c:pt idx="790">
                  <c:v>2.2050000000000409</c:v>
                </c:pt>
                <c:pt idx="791">
                  <c:v>2.2150000000000318</c:v>
                </c:pt>
                <c:pt idx="792">
                  <c:v>2.2249999999999943</c:v>
                </c:pt>
                <c:pt idx="793">
                  <c:v>2.2350000000000136</c:v>
                </c:pt>
                <c:pt idx="794">
                  <c:v>2.2450000000000045</c:v>
                </c:pt>
                <c:pt idx="795">
                  <c:v>2.2549999999999955</c:v>
                </c:pt>
                <c:pt idx="796">
                  <c:v>2.2650000000000148</c:v>
                </c:pt>
                <c:pt idx="797">
                  <c:v>2.2750000000000341</c:v>
                </c:pt>
                <c:pt idx="798">
                  <c:v>2.285000000000025</c:v>
                </c:pt>
                <c:pt idx="799">
                  <c:v>2.2949999999999591</c:v>
                </c:pt>
                <c:pt idx="800">
                  <c:v>2.3049999999999784</c:v>
                </c:pt>
                <c:pt idx="801">
                  <c:v>2.3149999999999977</c:v>
                </c:pt>
                <c:pt idx="802">
                  <c:v>2.3250000000000171</c:v>
                </c:pt>
                <c:pt idx="803">
                  <c:v>2.335000000000008</c:v>
                </c:pt>
                <c:pt idx="804">
                  <c:v>2.3450000000000273</c:v>
                </c:pt>
                <c:pt idx="805">
                  <c:v>2.3550000000000466</c:v>
                </c:pt>
                <c:pt idx="806">
                  <c:v>2.3650000000000375</c:v>
                </c:pt>
                <c:pt idx="807">
                  <c:v>2.3750000000000284</c:v>
                </c:pt>
                <c:pt idx="808">
                  <c:v>2.3849999999999909</c:v>
                </c:pt>
                <c:pt idx="809">
                  <c:v>2.3950000000000102</c:v>
                </c:pt>
                <c:pt idx="810">
                  <c:v>2.4050000000000296</c:v>
                </c:pt>
                <c:pt idx="811">
                  <c:v>2.4150000000000205</c:v>
                </c:pt>
                <c:pt idx="812">
                  <c:v>2.4250000000000398</c:v>
                </c:pt>
                <c:pt idx="813">
                  <c:v>2.4350000000000023</c:v>
                </c:pt>
                <c:pt idx="814">
                  <c:v>2.4450000000000216</c:v>
                </c:pt>
                <c:pt idx="815">
                  <c:v>2.4550000000000409</c:v>
                </c:pt>
                <c:pt idx="816">
                  <c:v>2.4650000000000318</c:v>
                </c:pt>
                <c:pt idx="817">
                  <c:v>2.4749999999999943</c:v>
                </c:pt>
                <c:pt idx="818">
                  <c:v>2.4850000000000136</c:v>
                </c:pt>
                <c:pt idx="819">
                  <c:v>2.4950000000000045</c:v>
                </c:pt>
                <c:pt idx="820">
                  <c:v>2.5049999999999955</c:v>
                </c:pt>
                <c:pt idx="821">
                  <c:v>2.5150000000000148</c:v>
                </c:pt>
                <c:pt idx="822">
                  <c:v>2.5250000000000341</c:v>
                </c:pt>
                <c:pt idx="823">
                  <c:v>2.535000000000025</c:v>
                </c:pt>
                <c:pt idx="824">
                  <c:v>2.5449999999999591</c:v>
                </c:pt>
                <c:pt idx="825">
                  <c:v>2.5549999999999784</c:v>
                </c:pt>
                <c:pt idx="826">
                  <c:v>2.5649999999999977</c:v>
                </c:pt>
                <c:pt idx="827">
                  <c:v>2.5750000000000171</c:v>
                </c:pt>
                <c:pt idx="828">
                  <c:v>2.585000000000008</c:v>
                </c:pt>
                <c:pt idx="829">
                  <c:v>2.5950000000000273</c:v>
                </c:pt>
                <c:pt idx="830">
                  <c:v>2.6050000000000466</c:v>
                </c:pt>
                <c:pt idx="831">
                  <c:v>2.6150000000000375</c:v>
                </c:pt>
                <c:pt idx="832">
                  <c:v>2.6250000000000284</c:v>
                </c:pt>
                <c:pt idx="833">
                  <c:v>2.6349999999999909</c:v>
                </c:pt>
                <c:pt idx="834">
                  <c:v>2.6450000000000102</c:v>
                </c:pt>
                <c:pt idx="835">
                  <c:v>2.6550000000000296</c:v>
                </c:pt>
                <c:pt idx="836">
                  <c:v>2.6650000000000205</c:v>
                </c:pt>
                <c:pt idx="837">
                  <c:v>2.6750000000000398</c:v>
                </c:pt>
                <c:pt idx="838">
                  <c:v>2.6850000000000023</c:v>
                </c:pt>
                <c:pt idx="839">
                  <c:v>2.6950000000000216</c:v>
                </c:pt>
                <c:pt idx="840">
                  <c:v>2.7050000000000409</c:v>
                </c:pt>
                <c:pt idx="841">
                  <c:v>2.7150000000000318</c:v>
                </c:pt>
                <c:pt idx="842">
                  <c:v>2.7249999999999943</c:v>
                </c:pt>
                <c:pt idx="843">
                  <c:v>2.7350000000000136</c:v>
                </c:pt>
                <c:pt idx="844">
                  <c:v>2.7450000000000045</c:v>
                </c:pt>
                <c:pt idx="845">
                  <c:v>2.7549999999999955</c:v>
                </c:pt>
                <c:pt idx="846">
                  <c:v>2.7650000000000148</c:v>
                </c:pt>
                <c:pt idx="847">
                  <c:v>2.7750000000000341</c:v>
                </c:pt>
                <c:pt idx="848">
                  <c:v>2.785000000000025</c:v>
                </c:pt>
                <c:pt idx="849">
                  <c:v>2.7949999999999591</c:v>
                </c:pt>
                <c:pt idx="850">
                  <c:v>2.8049999999999784</c:v>
                </c:pt>
                <c:pt idx="851">
                  <c:v>2.8149999999999977</c:v>
                </c:pt>
                <c:pt idx="852">
                  <c:v>2.8250000000000171</c:v>
                </c:pt>
                <c:pt idx="853">
                  <c:v>2.835000000000008</c:v>
                </c:pt>
                <c:pt idx="854">
                  <c:v>2.8450000000000273</c:v>
                </c:pt>
                <c:pt idx="855">
                  <c:v>2.8550000000000466</c:v>
                </c:pt>
                <c:pt idx="856">
                  <c:v>2.8650000000000375</c:v>
                </c:pt>
                <c:pt idx="857">
                  <c:v>2.8750000000000284</c:v>
                </c:pt>
                <c:pt idx="858">
                  <c:v>2.8849999999999909</c:v>
                </c:pt>
                <c:pt idx="859">
                  <c:v>2.8950000000000102</c:v>
                </c:pt>
                <c:pt idx="860">
                  <c:v>2.9050000000000296</c:v>
                </c:pt>
                <c:pt idx="861">
                  <c:v>2.9150000000000205</c:v>
                </c:pt>
                <c:pt idx="862">
                  <c:v>2.9250000000000398</c:v>
                </c:pt>
                <c:pt idx="863">
                  <c:v>2.9350000000000023</c:v>
                </c:pt>
                <c:pt idx="864">
                  <c:v>2.9450000000000216</c:v>
                </c:pt>
                <c:pt idx="865">
                  <c:v>2.9550000000000409</c:v>
                </c:pt>
                <c:pt idx="866">
                  <c:v>2.9650000000000318</c:v>
                </c:pt>
                <c:pt idx="867">
                  <c:v>2.9749999999999943</c:v>
                </c:pt>
                <c:pt idx="868">
                  <c:v>2.9850000000000136</c:v>
                </c:pt>
                <c:pt idx="869">
                  <c:v>2.9950000000000045</c:v>
                </c:pt>
                <c:pt idx="870">
                  <c:v>3.0049999999999955</c:v>
                </c:pt>
                <c:pt idx="871">
                  <c:v>3.0150000000000148</c:v>
                </c:pt>
                <c:pt idx="872">
                  <c:v>3.0250000000000341</c:v>
                </c:pt>
                <c:pt idx="873">
                  <c:v>3.035000000000025</c:v>
                </c:pt>
                <c:pt idx="874">
                  <c:v>3.0449999999999591</c:v>
                </c:pt>
                <c:pt idx="875">
                  <c:v>3.0549999999999784</c:v>
                </c:pt>
                <c:pt idx="876">
                  <c:v>3.0649999999999977</c:v>
                </c:pt>
                <c:pt idx="877">
                  <c:v>3.0750000000000171</c:v>
                </c:pt>
                <c:pt idx="878">
                  <c:v>3.085000000000008</c:v>
                </c:pt>
                <c:pt idx="879">
                  <c:v>3.0950000000000273</c:v>
                </c:pt>
                <c:pt idx="880">
                  <c:v>3.1050000000000466</c:v>
                </c:pt>
                <c:pt idx="881">
                  <c:v>3.1150000000000375</c:v>
                </c:pt>
                <c:pt idx="882">
                  <c:v>3.1250000000000284</c:v>
                </c:pt>
                <c:pt idx="883">
                  <c:v>3.1349999999999909</c:v>
                </c:pt>
                <c:pt idx="884">
                  <c:v>3.1450000000000102</c:v>
                </c:pt>
                <c:pt idx="885">
                  <c:v>3.1550000000000296</c:v>
                </c:pt>
                <c:pt idx="886">
                  <c:v>3.1650000000000205</c:v>
                </c:pt>
                <c:pt idx="887">
                  <c:v>3.1750000000000398</c:v>
                </c:pt>
                <c:pt idx="888">
                  <c:v>3.1850000000000023</c:v>
                </c:pt>
                <c:pt idx="889">
                  <c:v>3.1950000000000216</c:v>
                </c:pt>
                <c:pt idx="890">
                  <c:v>3.2050000000000409</c:v>
                </c:pt>
                <c:pt idx="891">
                  <c:v>3.2150000000000318</c:v>
                </c:pt>
                <c:pt idx="892">
                  <c:v>3.2249999999999943</c:v>
                </c:pt>
                <c:pt idx="893">
                  <c:v>3.2350000000000136</c:v>
                </c:pt>
                <c:pt idx="894">
                  <c:v>3.2450000000000045</c:v>
                </c:pt>
                <c:pt idx="895">
                  <c:v>3.2549999999999955</c:v>
                </c:pt>
                <c:pt idx="896">
                  <c:v>3.2650000000000148</c:v>
                </c:pt>
                <c:pt idx="897">
                  <c:v>3.2750000000000341</c:v>
                </c:pt>
                <c:pt idx="898">
                  <c:v>3.285000000000025</c:v>
                </c:pt>
                <c:pt idx="899">
                  <c:v>3.2949999999999591</c:v>
                </c:pt>
                <c:pt idx="900">
                  <c:v>3.3050000000000068</c:v>
                </c:pt>
                <c:pt idx="901">
                  <c:v>3.3149999999999977</c:v>
                </c:pt>
                <c:pt idx="902">
                  <c:v>3.3249999999999886</c:v>
                </c:pt>
                <c:pt idx="903">
                  <c:v>3.3350000000000364</c:v>
                </c:pt>
                <c:pt idx="904">
                  <c:v>3.3449999999999704</c:v>
                </c:pt>
                <c:pt idx="905">
                  <c:v>3.3549999999999613</c:v>
                </c:pt>
                <c:pt idx="906">
                  <c:v>3.3650000000000091</c:v>
                </c:pt>
                <c:pt idx="907">
                  <c:v>3.3750000000000568</c:v>
                </c:pt>
                <c:pt idx="908">
                  <c:v>3.3849999999999909</c:v>
                </c:pt>
                <c:pt idx="909">
                  <c:v>3.3949999999999818</c:v>
                </c:pt>
                <c:pt idx="910">
                  <c:v>3.4050000000000296</c:v>
                </c:pt>
                <c:pt idx="911">
                  <c:v>3.4149999999999636</c:v>
                </c:pt>
                <c:pt idx="912">
                  <c:v>3.4250000000000682</c:v>
                </c:pt>
                <c:pt idx="913">
                  <c:v>3.4350000000000591</c:v>
                </c:pt>
                <c:pt idx="914">
                  <c:v>3.4449999999999932</c:v>
                </c:pt>
                <c:pt idx="915">
                  <c:v>3.4549999999999841</c:v>
                </c:pt>
                <c:pt idx="916">
                  <c:v>3.4650000000000318</c:v>
                </c:pt>
                <c:pt idx="917">
                  <c:v>3.4749999999999659</c:v>
                </c:pt>
                <c:pt idx="918">
                  <c:v>3.4849999999999568</c:v>
                </c:pt>
                <c:pt idx="919">
                  <c:v>3.4950000000000614</c:v>
                </c:pt>
                <c:pt idx="920">
                  <c:v>3.5049999999999955</c:v>
                </c:pt>
                <c:pt idx="921">
                  <c:v>3.5149999999999864</c:v>
                </c:pt>
                <c:pt idx="922">
                  <c:v>3.5249999999999773</c:v>
                </c:pt>
                <c:pt idx="923">
                  <c:v>3.5349999999999682</c:v>
                </c:pt>
                <c:pt idx="924">
                  <c:v>3.5450000000000159</c:v>
                </c:pt>
                <c:pt idx="925">
                  <c:v>3.5550000000000068</c:v>
                </c:pt>
                <c:pt idx="926">
                  <c:v>3.5649999999999977</c:v>
                </c:pt>
                <c:pt idx="927">
                  <c:v>3.5749999999999886</c:v>
                </c:pt>
                <c:pt idx="928">
                  <c:v>3.5850000000000364</c:v>
                </c:pt>
                <c:pt idx="929">
                  <c:v>3.5949999999999704</c:v>
                </c:pt>
                <c:pt idx="930">
                  <c:v>3.6049999999999613</c:v>
                </c:pt>
                <c:pt idx="931">
                  <c:v>3.6150000000000091</c:v>
                </c:pt>
                <c:pt idx="932">
                  <c:v>3.6250000000000568</c:v>
                </c:pt>
                <c:pt idx="933">
                  <c:v>3.6349999999999909</c:v>
                </c:pt>
                <c:pt idx="934">
                  <c:v>3.6449999999999818</c:v>
                </c:pt>
                <c:pt idx="935">
                  <c:v>3.6550000000000296</c:v>
                </c:pt>
                <c:pt idx="936">
                  <c:v>3.6649999999999636</c:v>
                </c:pt>
                <c:pt idx="937">
                  <c:v>3.6750000000000682</c:v>
                </c:pt>
                <c:pt idx="938">
                  <c:v>3.6850000000000591</c:v>
                </c:pt>
                <c:pt idx="939">
                  <c:v>3.6949999999999932</c:v>
                </c:pt>
                <c:pt idx="940">
                  <c:v>3.7049999999999841</c:v>
                </c:pt>
                <c:pt idx="941">
                  <c:v>3.7150000000000318</c:v>
                </c:pt>
                <c:pt idx="942">
                  <c:v>3.7249999999999659</c:v>
                </c:pt>
                <c:pt idx="943">
                  <c:v>3.7349999999999568</c:v>
                </c:pt>
                <c:pt idx="944">
                  <c:v>3.7450000000000614</c:v>
                </c:pt>
                <c:pt idx="945">
                  <c:v>3.7549999999999955</c:v>
                </c:pt>
                <c:pt idx="946">
                  <c:v>3.7649999999999864</c:v>
                </c:pt>
                <c:pt idx="947">
                  <c:v>3.7749999999999773</c:v>
                </c:pt>
                <c:pt idx="948">
                  <c:v>3.7849999999999682</c:v>
                </c:pt>
                <c:pt idx="949">
                  <c:v>3.7950000000000159</c:v>
                </c:pt>
                <c:pt idx="950">
                  <c:v>3.8050000000000068</c:v>
                </c:pt>
                <c:pt idx="951">
                  <c:v>3.8149999999999977</c:v>
                </c:pt>
                <c:pt idx="952">
                  <c:v>3.8249999999999886</c:v>
                </c:pt>
                <c:pt idx="953">
                  <c:v>3.8350000000000364</c:v>
                </c:pt>
                <c:pt idx="954">
                  <c:v>3.8449999999999704</c:v>
                </c:pt>
                <c:pt idx="955">
                  <c:v>3.8549999999999613</c:v>
                </c:pt>
                <c:pt idx="956">
                  <c:v>3.8650000000000091</c:v>
                </c:pt>
                <c:pt idx="957">
                  <c:v>3.8750000000000568</c:v>
                </c:pt>
                <c:pt idx="958">
                  <c:v>3.8849999999999909</c:v>
                </c:pt>
                <c:pt idx="959">
                  <c:v>3.8949999999999818</c:v>
                </c:pt>
                <c:pt idx="960">
                  <c:v>3.9050000000000296</c:v>
                </c:pt>
                <c:pt idx="961">
                  <c:v>3.9149999999999636</c:v>
                </c:pt>
                <c:pt idx="962">
                  <c:v>3.9250000000000682</c:v>
                </c:pt>
                <c:pt idx="963">
                  <c:v>3.9350000000000591</c:v>
                </c:pt>
                <c:pt idx="964">
                  <c:v>3.9449999999999932</c:v>
                </c:pt>
                <c:pt idx="965">
                  <c:v>3.9549999999999841</c:v>
                </c:pt>
                <c:pt idx="966">
                  <c:v>3.9650000000000318</c:v>
                </c:pt>
                <c:pt idx="967">
                  <c:v>3.9749999999999659</c:v>
                </c:pt>
                <c:pt idx="968">
                  <c:v>3.9849999999999568</c:v>
                </c:pt>
                <c:pt idx="969">
                  <c:v>3.9950000000000614</c:v>
                </c:pt>
                <c:pt idx="970">
                  <c:v>4.0049999999999955</c:v>
                </c:pt>
                <c:pt idx="971">
                  <c:v>4.0149999999999864</c:v>
                </c:pt>
                <c:pt idx="972">
                  <c:v>4.0249999999999773</c:v>
                </c:pt>
                <c:pt idx="973">
                  <c:v>4.0349999999999682</c:v>
                </c:pt>
                <c:pt idx="974">
                  <c:v>4.0450000000000159</c:v>
                </c:pt>
                <c:pt idx="975">
                  <c:v>4.0550000000000068</c:v>
                </c:pt>
                <c:pt idx="976">
                  <c:v>4.0649999999999977</c:v>
                </c:pt>
                <c:pt idx="977">
                  <c:v>4.0749999999999886</c:v>
                </c:pt>
                <c:pt idx="978">
                  <c:v>4.0850000000000364</c:v>
                </c:pt>
                <c:pt idx="979">
                  <c:v>4.0949999999999704</c:v>
                </c:pt>
                <c:pt idx="980">
                  <c:v>4.1049999999999613</c:v>
                </c:pt>
                <c:pt idx="981">
                  <c:v>4.1150000000000091</c:v>
                </c:pt>
                <c:pt idx="982">
                  <c:v>4.1250000000000568</c:v>
                </c:pt>
                <c:pt idx="983">
                  <c:v>4.1349999999999909</c:v>
                </c:pt>
                <c:pt idx="984">
                  <c:v>4.1449999999999818</c:v>
                </c:pt>
                <c:pt idx="985">
                  <c:v>4.1550000000000296</c:v>
                </c:pt>
                <c:pt idx="986">
                  <c:v>4.1649999999999636</c:v>
                </c:pt>
                <c:pt idx="987">
                  <c:v>4.1750000000000682</c:v>
                </c:pt>
                <c:pt idx="988">
                  <c:v>4.1850000000000591</c:v>
                </c:pt>
                <c:pt idx="989">
                  <c:v>4.1949999999999932</c:v>
                </c:pt>
                <c:pt idx="990">
                  <c:v>4.2049999999999841</c:v>
                </c:pt>
                <c:pt idx="991">
                  <c:v>4.2150000000000318</c:v>
                </c:pt>
                <c:pt idx="992">
                  <c:v>4.2249999999999659</c:v>
                </c:pt>
                <c:pt idx="993">
                  <c:v>4.2349999999999568</c:v>
                </c:pt>
                <c:pt idx="994">
                  <c:v>4.2450000000000614</c:v>
                </c:pt>
                <c:pt idx="995">
                  <c:v>4.2549999999999955</c:v>
                </c:pt>
                <c:pt idx="996">
                  <c:v>4.2649999999999864</c:v>
                </c:pt>
                <c:pt idx="997">
                  <c:v>4.2749999999999773</c:v>
                </c:pt>
                <c:pt idx="998">
                  <c:v>4.2849999999999682</c:v>
                </c:pt>
                <c:pt idx="999">
                  <c:v>4.2950000000000159</c:v>
                </c:pt>
                <c:pt idx="1000">
                  <c:v>4.3050000000000068</c:v>
                </c:pt>
                <c:pt idx="1001">
                  <c:v>4.3149999999999977</c:v>
                </c:pt>
                <c:pt idx="1002">
                  <c:v>4.3249999999999886</c:v>
                </c:pt>
                <c:pt idx="1003">
                  <c:v>4.3350000000000364</c:v>
                </c:pt>
                <c:pt idx="1004">
                  <c:v>4.3449999999999704</c:v>
                </c:pt>
                <c:pt idx="1005">
                  <c:v>4.3549999999999613</c:v>
                </c:pt>
                <c:pt idx="1006">
                  <c:v>4.3650000000000091</c:v>
                </c:pt>
                <c:pt idx="1007">
                  <c:v>4.3750000000000568</c:v>
                </c:pt>
                <c:pt idx="1008">
                  <c:v>4.3849999999999909</c:v>
                </c:pt>
                <c:pt idx="1009">
                  <c:v>4.3949999999999818</c:v>
                </c:pt>
                <c:pt idx="1010">
                  <c:v>4.4050000000000296</c:v>
                </c:pt>
                <c:pt idx="1011">
                  <c:v>4.4149999999999636</c:v>
                </c:pt>
                <c:pt idx="1012">
                  <c:v>4.4250000000000682</c:v>
                </c:pt>
                <c:pt idx="1013">
                  <c:v>4.4350000000000591</c:v>
                </c:pt>
                <c:pt idx="1014">
                  <c:v>4.4449999999999932</c:v>
                </c:pt>
                <c:pt idx="1015">
                  <c:v>4.4549999999999841</c:v>
                </c:pt>
                <c:pt idx="1016">
                  <c:v>4.4650000000000318</c:v>
                </c:pt>
                <c:pt idx="1017">
                  <c:v>4.4749999999999659</c:v>
                </c:pt>
                <c:pt idx="1018">
                  <c:v>4.4849999999999568</c:v>
                </c:pt>
                <c:pt idx="1019">
                  <c:v>4.4950000000000614</c:v>
                </c:pt>
                <c:pt idx="1020">
                  <c:v>4.5049999999999955</c:v>
                </c:pt>
                <c:pt idx="1021">
                  <c:v>4.5149999999999864</c:v>
                </c:pt>
                <c:pt idx="1022">
                  <c:v>4.5249999999999773</c:v>
                </c:pt>
                <c:pt idx="1023">
                  <c:v>4.5349999999999682</c:v>
                </c:pt>
                <c:pt idx="1024">
                  <c:v>4.5450000000000159</c:v>
                </c:pt>
                <c:pt idx="1025">
                  <c:v>4.5550000000000068</c:v>
                </c:pt>
                <c:pt idx="1026">
                  <c:v>4.5649999999999977</c:v>
                </c:pt>
                <c:pt idx="1027">
                  <c:v>4.5749999999999886</c:v>
                </c:pt>
                <c:pt idx="1028">
                  <c:v>4.5850000000000364</c:v>
                </c:pt>
                <c:pt idx="1029">
                  <c:v>4.5949999999999704</c:v>
                </c:pt>
                <c:pt idx="1030">
                  <c:v>4.6049999999999613</c:v>
                </c:pt>
                <c:pt idx="1031">
                  <c:v>4.6150000000000091</c:v>
                </c:pt>
                <c:pt idx="1032">
                  <c:v>4.6250000000000568</c:v>
                </c:pt>
                <c:pt idx="1033">
                  <c:v>4.6349999999999909</c:v>
                </c:pt>
                <c:pt idx="1034">
                  <c:v>4.6449999999999818</c:v>
                </c:pt>
                <c:pt idx="1035">
                  <c:v>4.6550000000000296</c:v>
                </c:pt>
                <c:pt idx="1036">
                  <c:v>4.6649999999999636</c:v>
                </c:pt>
                <c:pt idx="1037">
                  <c:v>4.6750000000000682</c:v>
                </c:pt>
                <c:pt idx="1038">
                  <c:v>4.6850000000000591</c:v>
                </c:pt>
                <c:pt idx="1039">
                  <c:v>4.6949999999999932</c:v>
                </c:pt>
                <c:pt idx="1040">
                  <c:v>4.7049999999999841</c:v>
                </c:pt>
                <c:pt idx="1041">
                  <c:v>4.7150000000000318</c:v>
                </c:pt>
                <c:pt idx="1042">
                  <c:v>4.7249999999999659</c:v>
                </c:pt>
                <c:pt idx="1043">
                  <c:v>4.7349999999999568</c:v>
                </c:pt>
                <c:pt idx="1044">
                  <c:v>4.7450000000000614</c:v>
                </c:pt>
                <c:pt idx="1045">
                  <c:v>4.7549999999999955</c:v>
                </c:pt>
                <c:pt idx="1046">
                  <c:v>4.7649999999999864</c:v>
                </c:pt>
                <c:pt idx="1047">
                  <c:v>4.7749999999999773</c:v>
                </c:pt>
                <c:pt idx="1048">
                  <c:v>4.7849999999999682</c:v>
                </c:pt>
                <c:pt idx="1049">
                  <c:v>4.7950000000000159</c:v>
                </c:pt>
                <c:pt idx="1050">
                  <c:v>4.8050000000000068</c:v>
                </c:pt>
                <c:pt idx="1051">
                  <c:v>4.8149999999999977</c:v>
                </c:pt>
                <c:pt idx="1052">
                  <c:v>4.8249999999999886</c:v>
                </c:pt>
                <c:pt idx="1053">
                  <c:v>4.8350000000000364</c:v>
                </c:pt>
                <c:pt idx="1054">
                  <c:v>4.8449999999999704</c:v>
                </c:pt>
                <c:pt idx="1055">
                  <c:v>4.8549999999999613</c:v>
                </c:pt>
                <c:pt idx="1056">
                  <c:v>4.8650000000000091</c:v>
                </c:pt>
                <c:pt idx="1057">
                  <c:v>4.8750000000000568</c:v>
                </c:pt>
                <c:pt idx="1058">
                  <c:v>4.8849999999999909</c:v>
                </c:pt>
                <c:pt idx="1059">
                  <c:v>4.8949999999999818</c:v>
                </c:pt>
                <c:pt idx="1060">
                  <c:v>4.9050000000000296</c:v>
                </c:pt>
                <c:pt idx="1061">
                  <c:v>4.9149999999999636</c:v>
                </c:pt>
                <c:pt idx="1062">
                  <c:v>4.9250000000000682</c:v>
                </c:pt>
                <c:pt idx="1063">
                  <c:v>4.9350000000000591</c:v>
                </c:pt>
                <c:pt idx="1064">
                  <c:v>4.9449999999999932</c:v>
                </c:pt>
                <c:pt idx="1065">
                  <c:v>4.9549999999999841</c:v>
                </c:pt>
                <c:pt idx="1066">
                  <c:v>4.9650000000000318</c:v>
                </c:pt>
                <c:pt idx="1067">
                  <c:v>4.9749999999999659</c:v>
                </c:pt>
                <c:pt idx="1068">
                  <c:v>4.9849999999999568</c:v>
                </c:pt>
                <c:pt idx="1069">
                  <c:v>4.9950000000000614</c:v>
                </c:pt>
                <c:pt idx="1070">
                  <c:v>5.0049999999999955</c:v>
                </c:pt>
                <c:pt idx="1071">
                  <c:v>5.0149999999999864</c:v>
                </c:pt>
                <c:pt idx="1072">
                  <c:v>5.0249999999999773</c:v>
                </c:pt>
                <c:pt idx="1073">
                  <c:v>5.0349999999999682</c:v>
                </c:pt>
                <c:pt idx="1074">
                  <c:v>5.0450000000000159</c:v>
                </c:pt>
                <c:pt idx="1075">
                  <c:v>5.0550000000000068</c:v>
                </c:pt>
                <c:pt idx="1076">
                  <c:v>5.0649999999999977</c:v>
                </c:pt>
                <c:pt idx="1077">
                  <c:v>5.0749999999999886</c:v>
                </c:pt>
                <c:pt idx="1078">
                  <c:v>5.0850000000000364</c:v>
                </c:pt>
                <c:pt idx="1079">
                  <c:v>5.0949999999999704</c:v>
                </c:pt>
                <c:pt idx="1080">
                  <c:v>5.1049999999999613</c:v>
                </c:pt>
                <c:pt idx="1081">
                  <c:v>5.1150000000000091</c:v>
                </c:pt>
                <c:pt idx="1082">
                  <c:v>5.1250000000000568</c:v>
                </c:pt>
                <c:pt idx="1083">
                  <c:v>5.1349999999999909</c:v>
                </c:pt>
                <c:pt idx="1084">
                  <c:v>5.1449999999999818</c:v>
                </c:pt>
                <c:pt idx="1085">
                  <c:v>5.1550000000000296</c:v>
                </c:pt>
                <c:pt idx="1086">
                  <c:v>5.1649999999999636</c:v>
                </c:pt>
                <c:pt idx="1087">
                  <c:v>5.1750000000000682</c:v>
                </c:pt>
                <c:pt idx="1088">
                  <c:v>5.1850000000000591</c:v>
                </c:pt>
                <c:pt idx="1089">
                  <c:v>5.1949999999999932</c:v>
                </c:pt>
                <c:pt idx="1090">
                  <c:v>5.2049999999999841</c:v>
                </c:pt>
                <c:pt idx="1091">
                  <c:v>5.2150000000000318</c:v>
                </c:pt>
                <c:pt idx="1092">
                  <c:v>5.2249999999999659</c:v>
                </c:pt>
                <c:pt idx="1093">
                  <c:v>5.2349999999999568</c:v>
                </c:pt>
                <c:pt idx="1094">
                  <c:v>5.2450000000000614</c:v>
                </c:pt>
                <c:pt idx="1095">
                  <c:v>5.2549999999999955</c:v>
                </c:pt>
                <c:pt idx="1096">
                  <c:v>5.2649999999999864</c:v>
                </c:pt>
                <c:pt idx="1097">
                  <c:v>5.2749999999999773</c:v>
                </c:pt>
                <c:pt idx="1098">
                  <c:v>5.2849999999999682</c:v>
                </c:pt>
                <c:pt idx="1099">
                  <c:v>5.2950000000000159</c:v>
                </c:pt>
                <c:pt idx="1100">
                  <c:v>5.3050000000000068</c:v>
                </c:pt>
                <c:pt idx="1101">
                  <c:v>5.3149999999999977</c:v>
                </c:pt>
                <c:pt idx="1102">
                  <c:v>5.3249999999999886</c:v>
                </c:pt>
                <c:pt idx="1103">
                  <c:v>5.3350000000000364</c:v>
                </c:pt>
                <c:pt idx="1104">
                  <c:v>5.3449999999999704</c:v>
                </c:pt>
                <c:pt idx="1105">
                  <c:v>5.3549999999999613</c:v>
                </c:pt>
                <c:pt idx="1106">
                  <c:v>5.3650000000000091</c:v>
                </c:pt>
                <c:pt idx="1107">
                  <c:v>5.3750000000000568</c:v>
                </c:pt>
                <c:pt idx="1108">
                  <c:v>5.3849999999999909</c:v>
                </c:pt>
                <c:pt idx="1109">
                  <c:v>5.3949999999999818</c:v>
                </c:pt>
                <c:pt idx="1110">
                  <c:v>5.4050000000000296</c:v>
                </c:pt>
                <c:pt idx="1111">
                  <c:v>5.4149999999999636</c:v>
                </c:pt>
                <c:pt idx="1112">
                  <c:v>5.4250000000000682</c:v>
                </c:pt>
                <c:pt idx="1113">
                  <c:v>5.4350000000000591</c:v>
                </c:pt>
                <c:pt idx="1114">
                  <c:v>5.4449999999999932</c:v>
                </c:pt>
                <c:pt idx="1115">
                  <c:v>5.4549999999999841</c:v>
                </c:pt>
                <c:pt idx="1116">
                  <c:v>5.4650000000000318</c:v>
                </c:pt>
                <c:pt idx="1117">
                  <c:v>5.4749999999999659</c:v>
                </c:pt>
                <c:pt idx="1118">
                  <c:v>5.4849999999999568</c:v>
                </c:pt>
                <c:pt idx="1119">
                  <c:v>5.4950000000000614</c:v>
                </c:pt>
                <c:pt idx="1120">
                  <c:v>5.5049999999999955</c:v>
                </c:pt>
                <c:pt idx="1121">
                  <c:v>5.5149999999999864</c:v>
                </c:pt>
                <c:pt idx="1122">
                  <c:v>5.5249999999999773</c:v>
                </c:pt>
                <c:pt idx="1123">
                  <c:v>5.5349999999999682</c:v>
                </c:pt>
                <c:pt idx="1124">
                  <c:v>5.5450000000000159</c:v>
                </c:pt>
                <c:pt idx="1125">
                  <c:v>5.5550000000000068</c:v>
                </c:pt>
                <c:pt idx="1126">
                  <c:v>5.5649999999999977</c:v>
                </c:pt>
                <c:pt idx="1127">
                  <c:v>5.5749999999999886</c:v>
                </c:pt>
                <c:pt idx="1128">
                  <c:v>5.5850000000000364</c:v>
                </c:pt>
                <c:pt idx="1129">
                  <c:v>5.5949999999999704</c:v>
                </c:pt>
                <c:pt idx="1130">
                  <c:v>5.6049999999999613</c:v>
                </c:pt>
                <c:pt idx="1131">
                  <c:v>5.6150000000000091</c:v>
                </c:pt>
                <c:pt idx="1132">
                  <c:v>5.6250000000000568</c:v>
                </c:pt>
                <c:pt idx="1133">
                  <c:v>5.6349999999999909</c:v>
                </c:pt>
                <c:pt idx="1134">
                  <c:v>5.6449999999999818</c:v>
                </c:pt>
                <c:pt idx="1135">
                  <c:v>5.6550000000000296</c:v>
                </c:pt>
                <c:pt idx="1136">
                  <c:v>5.6649999999999636</c:v>
                </c:pt>
                <c:pt idx="1137">
                  <c:v>5.6750000000000682</c:v>
                </c:pt>
                <c:pt idx="1138">
                  <c:v>5.6850000000000591</c:v>
                </c:pt>
                <c:pt idx="1139">
                  <c:v>5.6949999999999932</c:v>
                </c:pt>
                <c:pt idx="1140">
                  <c:v>5.7049999999999841</c:v>
                </c:pt>
                <c:pt idx="1141">
                  <c:v>5.7150000000000318</c:v>
                </c:pt>
                <c:pt idx="1142">
                  <c:v>5.7249999999999659</c:v>
                </c:pt>
                <c:pt idx="1143">
                  <c:v>5.7349999999999568</c:v>
                </c:pt>
                <c:pt idx="1144">
                  <c:v>5.7450000000000614</c:v>
                </c:pt>
                <c:pt idx="1145">
                  <c:v>5.7549999999999955</c:v>
                </c:pt>
                <c:pt idx="1146">
                  <c:v>5.7649999999999864</c:v>
                </c:pt>
                <c:pt idx="1147">
                  <c:v>5.7749999999999773</c:v>
                </c:pt>
                <c:pt idx="1148">
                  <c:v>5.7849999999999682</c:v>
                </c:pt>
                <c:pt idx="1149">
                  <c:v>5.7950000000000159</c:v>
                </c:pt>
                <c:pt idx="1150">
                  <c:v>5.8050000000000068</c:v>
                </c:pt>
                <c:pt idx="1151">
                  <c:v>5.8149999999999977</c:v>
                </c:pt>
                <c:pt idx="1152">
                  <c:v>5.8249999999999886</c:v>
                </c:pt>
                <c:pt idx="1153">
                  <c:v>5.8350000000000364</c:v>
                </c:pt>
                <c:pt idx="1154">
                  <c:v>5.8449999999999704</c:v>
                </c:pt>
                <c:pt idx="1155">
                  <c:v>5.8549999999999613</c:v>
                </c:pt>
                <c:pt idx="1156">
                  <c:v>5.8650000000000091</c:v>
                </c:pt>
                <c:pt idx="1157">
                  <c:v>5.8750000000000568</c:v>
                </c:pt>
                <c:pt idx="1158">
                  <c:v>5.8849999999999909</c:v>
                </c:pt>
                <c:pt idx="1159">
                  <c:v>5.8949999999999818</c:v>
                </c:pt>
                <c:pt idx="1160">
                  <c:v>5.9050000000000296</c:v>
                </c:pt>
                <c:pt idx="1161">
                  <c:v>5.9149999999999636</c:v>
                </c:pt>
                <c:pt idx="1162">
                  <c:v>5.9250000000000682</c:v>
                </c:pt>
                <c:pt idx="1163">
                  <c:v>5.9350000000000591</c:v>
                </c:pt>
                <c:pt idx="1164">
                  <c:v>5.9449999999999932</c:v>
                </c:pt>
                <c:pt idx="1165">
                  <c:v>5.9549999999999841</c:v>
                </c:pt>
                <c:pt idx="1166">
                  <c:v>5.9650000000000318</c:v>
                </c:pt>
                <c:pt idx="1167">
                  <c:v>5.9749999999999659</c:v>
                </c:pt>
                <c:pt idx="1168">
                  <c:v>5.9849999999999568</c:v>
                </c:pt>
                <c:pt idx="1169">
                  <c:v>5.9950000000000614</c:v>
                </c:pt>
                <c:pt idx="1170">
                  <c:v>6.0049999999999955</c:v>
                </c:pt>
                <c:pt idx="1171">
                  <c:v>6.0149999999999864</c:v>
                </c:pt>
                <c:pt idx="1172">
                  <c:v>6.0249999999999773</c:v>
                </c:pt>
                <c:pt idx="1173">
                  <c:v>6.0349999999999682</c:v>
                </c:pt>
                <c:pt idx="1174">
                  <c:v>6.0450000000000159</c:v>
                </c:pt>
                <c:pt idx="1175">
                  <c:v>6.0550000000000068</c:v>
                </c:pt>
                <c:pt idx="1176">
                  <c:v>6.0649999999999977</c:v>
                </c:pt>
                <c:pt idx="1177">
                  <c:v>6.0749999999999886</c:v>
                </c:pt>
                <c:pt idx="1178">
                  <c:v>6.0850000000000364</c:v>
                </c:pt>
                <c:pt idx="1179">
                  <c:v>6.0949999999999704</c:v>
                </c:pt>
                <c:pt idx="1180">
                  <c:v>6.1049999999999613</c:v>
                </c:pt>
                <c:pt idx="1181">
                  <c:v>6.1150000000000091</c:v>
                </c:pt>
                <c:pt idx="1182">
                  <c:v>6.1250000000000568</c:v>
                </c:pt>
                <c:pt idx="1183">
                  <c:v>6.1349999999999909</c:v>
                </c:pt>
                <c:pt idx="1184">
                  <c:v>6.1449999999999818</c:v>
                </c:pt>
                <c:pt idx="1185">
                  <c:v>6.1550000000000296</c:v>
                </c:pt>
                <c:pt idx="1186">
                  <c:v>6.1649999999999636</c:v>
                </c:pt>
                <c:pt idx="1187">
                  <c:v>6.1750000000000682</c:v>
                </c:pt>
                <c:pt idx="1188">
                  <c:v>6.1850000000000591</c:v>
                </c:pt>
                <c:pt idx="1189">
                  <c:v>6.1949999999999932</c:v>
                </c:pt>
                <c:pt idx="1190">
                  <c:v>6.2049999999999841</c:v>
                </c:pt>
                <c:pt idx="1191">
                  <c:v>6.2150000000000318</c:v>
                </c:pt>
                <c:pt idx="1192">
                  <c:v>6.2249999999999659</c:v>
                </c:pt>
                <c:pt idx="1193">
                  <c:v>6.2349999999999568</c:v>
                </c:pt>
                <c:pt idx="1194">
                  <c:v>6.2450000000000614</c:v>
                </c:pt>
                <c:pt idx="1195">
                  <c:v>6.2549999999999955</c:v>
                </c:pt>
                <c:pt idx="1196">
                  <c:v>6.2649999999999864</c:v>
                </c:pt>
                <c:pt idx="1197">
                  <c:v>6.2749999999999773</c:v>
                </c:pt>
                <c:pt idx="1198">
                  <c:v>6.2849999999999682</c:v>
                </c:pt>
                <c:pt idx="1199">
                  <c:v>6.2950000000000159</c:v>
                </c:pt>
                <c:pt idx="1200">
                  <c:v>6.3050000000000068</c:v>
                </c:pt>
                <c:pt idx="1201">
                  <c:v>6.3149999999999977</c:v>
                </c:pt>
                <c:pt idx="1202">
                  <c:v>6.3249999999999886</c:v>
                </c:pt>
                <c:pt idx="1203">
                  <c:v>6.3350000000000364</c:v>
                </c:pt>
                <c:pt idx="1204">
                  <c:v>6.3449999999999704</c:v>
                </c:pt>
                <c:pt idx="1205">
                  <c:v>6.3549999999999613</c:v>
                </c:pt>
                <c:pt idx="1206">
                  <c:v>6.3650000000000091</c:v>
                </c:pt>
                <c:pt idx="1207">
                  <c:v>6.3750000000000568</c:v>
                </c:pt>
                <c:pt idx="1208">
                  <c:v>6.3849999999999909</c:v>
                </c:pt>
                <c:pt idx="1209">
                  <c:v>6.3949999999999818</c:v>
                </c:pt>
                <c:pt idx="1210">
                  <c:v>6.4050000000000296</c:v>
                </c:pt>
                <c:pt idx="1211">
                  <c:v>6.4149999999999636</c:v>
                </c:pt>
                <c:pt idx="1212">
                  <c:v>6.4250000000000682</c:v>
                </c:pt>
                <c:pt idx="1213">
                  <c:v>6.4350000000000591</c:v>
                </c:pt>
                <c:pt idx="1214">
                  <c:v>6.4449999999999932</c:v>
                </c:pt>
                <c:pt idx="1215">
                  <c:v>6.4549999999999841</c:v>
                </c:pt>
                <c:pt idx="1216">
                  <c:v>6.4650000000000318</c:v>
                </c:pt>
                <c:pt idx="1217">
                  <c:v>6.4749999999999659</c:v>
                </c:pt>
                <c:pt idx="1218">
                  <c:v>6.4849999999999568</c:v>
                </c:pt>
                <c:pt idx="1219">
                  <c:v>6.4950000000000614</c:v>
                </c:pt>
                <c:pt idx="1220">
                  <c:v>6.5049999999999955</c:v>
                </c:pt>
                <c:pt idx="1221">
                  <c:v>6.5149999999999864</c:v>
                </c:pt>
                <c:pt idx="1222">
                  <c:v>6.5249999999999773</c:v>
                </c:pt>
                <c:pt idx="1223">
                  <c:v>6.5349999999999682</c:v>
                </c:pt>
                <c:pt idx="1224">
                  <c:v>6.5450000000000159</c:v>
                </c:pt>
                <c:pt idx="1225">
                  <c:v>6.5550000000000068</c:v>
                </c:pt>
                <c:pt idx="1226">
                  <c:v>6.5649999999999977</c:v>
                </c:pt>
                <c:pt idx="1227">
                  <c:v>6.5749999999999886</c:v>
                </c:pt>
                <c:pt idx="1228">
                  <c:v>6.5850000000000364</c:v>
                </c:pt>
                <c:pt idx="1229">
                  <c:v>6.5949999999999704</c:v>
                </c:pt>
                <c:pt idx="1230">
                  <c:v>6.6049999999999613</c:v>
                </c:pt>
                <c:pt idx="1231">
                  <c:v>6.6150000000000091</c:v>
                </c:pt>
                <c:pt idx="1232">
                  <c:v>6.6250000000000568</c:v>
                </c:pt>
                <c:pt idx="1233">
                  <c:v>6.6349999999999909</c:v>
                </c:pt>
                <c:pt idx="1234">
                  <c:v>6.6449999999999818</c:v>
                </c:pt>
                <c:pt idx="1235">
                  <c:v>6.6550000000000296</c:v>
                </c:pt>
                <c:pt idx="1236">
                  <c:v>6.6649999999999636</c:v>
                </c:pt>
                <c:pt idx="1237">
                  <c:v>6.6750000000000682</c:v>
                </c:pt>
                <c:pt idx="1238">
                  <c:v>6.6850000000000591</c:v>
                </c:pt>
                <c:pt idx="1239">
                  <c:v>6.6949999999999932</c:v>
                </c:pt>
                <c:pt idx="1240">
                  <c:v>6.7049999999999841</c:v>
                </c:pt>
                <c:pt idx="1241">
                  <c:v>6.7150000000000318</c:v>
                </c:pt>
                <c:pt idx="1242">
                  <c:v>6.7249999999999659</c:v>
                </c:pt>
                <c:pt idx="1243">
                  <c:v>6.7349999999999568</c:v>
                </c:pt>
                <c:pt idx="1244">
                  <c:v>6.7450000000000614</c:v>
                </c:pt>
                <c:pt idx="1245">
                  <c:v>6.7549999999999955</c:v>
                </c:pt>
                <c:pt idx="1246">
                  <c:v>6.7649999999999864</c:v>
                </c:pt>
                <c:pt idx="1247">
                  <c:v>6.7749999999999773</c:v>
                </c:pt>
                <c:pt idx="1248">
                  <c:v>6.7849999999999682</c:v>
                </c:pt>
                <c:pt idx="1249">
                  <c:v>6.7950000000000159</c:v>
                </c:pt>
                <c:pt idx="1250">
                  <c:v>6.8050000000000068</c:v>
                </c:pt>
                <c:pt idx="1251">
                  <c:v>6.8149999999999977</c:v>
                </c:pt>
                <c:pt idx="1252">
                  <c:v>6.8249999999999886</c:v>
                </c:pt>
                <c:pt idx="1253">
                  <c:v>6.8350000000000364</c:v>
                </c:pt>
                <c:pt idx="1254">
                  <c:v>6.8449999999999704</c:v>
                </c:pt>
                <c:pt idx="1255">
                  <c:v>6.8549999999999613</c:v>
                </c:pt>
                <c:pt idx="1256">
                  <c:v>6.8650000000000091</c:v>
                </c:pt>
                <c:pt idx="1257">
                  <c:v>6.8750000000000568</c:v>
                </c:pt>
                <c:pt idx="1258">
                  <c:v>6.8849999999999909</c:v>
                </c:pt>
                <c:pt idx="1259">
                  <c:v>6.8949999999999818</c:v>
                </c:pt>
                <c:pt idx="1260">
                  <c:v>6.9050000000000296</c:v>
                </c:pt>
                <c:pt idx="1261">
                  <c:v>6.9149999999999636</c:v>
                </c:pt>
                <c:pt idx="1262">
                  <c:v>6.9250000000000682</c:v>
                </c:pt>
                <c:pt idx="1263">
                  <c:v>6.9350000000000591</c:v>
                </c:pt>
                <c:pt idx="1264">
                  <c:v>6.9449999999999932</c:v>
                </c:pt>
                <c:pt idx="1265">
                  <c:v>6.9549999999999841</c:v>
                </c:pt>
                <c:pt idx="1266">
                  <c:v>6.9650000000000318</c:v>
                </c:pt>
                <c:pt idx="1267">
                  <c:v>6.9749999999999659</c:v>
                </c:pt>
                <c:pt idx="1268">
                  <c:v>6.9849999999999568</c:v>
                </c:pt>
                <c:pt idx="1269">
                  <c:v>6.9950000000000614</c:v>
                </c:pt>
                <c:pt idx="1270">
                  <c:v>7.0049999999999955</c:v>
                </c:pt>
                <c:pt idx="1271">
                  <c:v>7.0149999999999864</c:v>
                </c:pt>
                <c:pt idx="1272">
                  <c:v>7.0249999999999773</c:v>
                </c:pt>
                <c:pt idx="1273">
                  <c:v>7.0349999999999682</c:v>
                </c:pt>
                <c:pt idx="1274">
                  <c:v>7.0450000000000159</c:v>
                </c:pt>
                <c:pt idx="1275">
                  <c:v>7.0550000000000068</c:v>
                </c:pt>
                <c:pt idx="1276">
                  <c:v>7.0649999999999977</c:v>
                </c:pt>
                <c:pt idx="1277">
                  <c:v>7.0749999999999886</c:v>
                </c:pt>
                <c:pt idx="1278">
                  <c:v>7.0850000000000364</c:v>
                </c:pt>
                <c:pt idx="1279">
                  <c:v>7.0949999999999704</c:v>
                </c:pt>
                <c:pt idx="1280">
                  <c:v>7.1049999999999613</c:v>
                </c:pt>
                <c:pt idx="1281">
                  <c:v>7.1150000000000091</c:v>
                </c:pt>
                <c:pt idx="1282">
                  <c:v>7.1250000000000568</c:v>
                </c:pt>
                <c:pt idx="1283">
                  <c:v>7.1349999999999909</c:v>
                </c:pt>
                <c:pt idx="1284">
                  <c:v>7.1449999999999818</c:v>
                </c:pt>
                <c:pt idx="1285">
                  <c:v>7.1550000000000296</c:v>
                </c:pt>
                <c:pt idx="1286">
                  <c:v>7.1649999999999636</c:v>
                </c:pt>
                <c:pt idx="1287">
                  <c:v>7.1750000000000682</c:v>
                </c:pt>
                <c:pt idx="1288">
                  <c:v>7.1850000000000591</c:v>
                </c:pt>
                <c:pt idx="1289">
                  <c:v>7.1949999999999932</c:v>
                </c:pt>
                <c:pt idx="1290">
                  <c:v>7.2049999999999841</c:v>
                </c:pt>
                <c:pt idx="1291">
                  <c:v>7.2150000000000318</c:v>
                </c:pt>
                <c:pt idx="1292">
                  <c:v>7.2249999999999659</c:v>
                </c:pt>
                <c:pt idx="1293">
                  <c:v>7.2349999999999568</c:v>
                </c:pt>
                <c:pt idx="1294">
                  <c:v>7.2450000000000614</c:v>
                </c:pt>
                <c:pt idx="1295">
                  <c:v>7.2549999999999955</c:v>
                </c:pt>
                <c:pt idx="1296">
                  <c:v>7.2649999999999864</c:v>
                </c:pt>
                <c:pt idx="1297">
                  <c:v>7.2749999999999773</c:v>
                </c:pt>
                <c:pt idx="1298">
                  <c:v>7.2849999999999682</c:v>
                </c:pt>
                <c:pt idx="1299">
                  <c:v>7.2950000000000159</c:v>
                </c:pt>
                <c:pt idx="1300">
                  <c:v>7.3050000000000068</c:v>
                </c:pt>
                <c:pt idx="1301">
                  <c:v>7.3149999999999977</c:v>
                </c:pt>
                <c:pt idx="1302">
                  <c:v>7.3249999999999886</c:v>
                </c:pt>
                <c:pt idx="1303">
                  <c:v>7.3350000000000364</c:v>
                </c:pt>
                <c:pt idx="1304">
                  <c:v>7.3449999999999704</c:v>
                </c:pt>
                <c:pt idx="1305">
                  <c:v>7.3549999999999613</c:v>
                </c:pt>
                <c:pt idx="1306">
                  <c:v>7.3650000000000091</c:v>
                </c:pt>
                <c:pt idx="1307">
                  <c:v>7.3750000000000568</c:v>
                </c:pt>
                <c:pt idx="1308">
                  <c:v>7.3849999999999909</c:v>
                </c:pt>
                <c:pt idx="1309">
                  <c:v>7.3949999999999818</c:v>
                </c:pt>
                <c:pt idx="1310">
                  <c:v>7.4050000000000296</c:v>
                </c:pt>
                <c:pt idx="1311">
                  <c:v>7.4149999999999636</c:v>
                </c:pt>
                <c:pt idx="1312">
                  <c:v>7.4250000000000682</c:v>
                </c:pt>
                <c:pt idx="1313">
                  <c:v>7.4350000000000591</c:v>
                </c:pt>
                <c:pt idx="1314">
                  <c:v>7.4449999999999932</c:v>
                </c:pt>
                <c:pt idx="1315">
                  <c:v>7.4549999999999841</c:v>
                </c:pt>
                <c:pt idx="1316">
                  <c:v>7.4650000000000318</c:v>
                </c:pt>
                <c:pt idx="1317">
                  <c:v>7.4749999999999659</c:v>
                </c:pt>
                <c:pt idx="1318">
                  <c:v>7.4849999999999568</c:v>
                </c:pt>
                <c:pt idx="1319">
                  <c:v>7.4950000000000614</c:v>
                </c:pt>
                <c:pt idx="1320">
                  <c:v>7.5049999999999955</c:v>
                </c:pt>
                <c:pt idx="1321">
                  <c:v>7.5149999999999864</c:v>
                </c:pt>
                <c:pt idx="1322">
                  <c:v>7.5249999999999773</c:v>
                </c:pt>
                <c:pt idx="1323">
                  <c:v>7.535000000000025</c:v>
                </c:pt>
                <c:pt idx="1324">
                  <c:v>7.5450000000000159</c:v>
                </c:pt>
                <c:pt idx="1325">
                  <c:v>7.5550000000000068</c:v>
                </c:pt>
                <c:pt idx="1326">
                  <c:v>7.5649999999999977</c:v>
                </c:pt>
                <c:pt idx="1327">
                  <c:v>7.5749999999999886</c:v>
                </c:pt>
                <c:pt idx="1328">
                  <c:v>7.5850000000000364</c:v>
                </c:pt>
                <c:pt idx="1329">
                  <c:v>7.5949999999999704</c:v>
                </c:pt>
                <c:pt idx="1330">
                  <c:v>7.6049999999999613</c:v>
                </c:pt>
                <c:pt idx="1331">
                  <c:v>7.6150000000000091</c:v>
                </c:pt>
                <c:pt idx="1332">
                  <c:v>7.6250000000000568</c:v>
                </c:pt>
                <c:pt idx="1333">
                  <c:v>7.6349999999999909</c:v>
                </c:pt>
                <c:pt idx="1334">
                  <c:v>7.6449999999999818</c:v>
                </c:pt>
                <c:pt idx="1335">
                  <c:v>7.6550000000000296</c:v>
                </c:pt>
                <c:pt idx="1336">
                  <c:v>7.6649999999999636</c:v>
                </c:pt>
                <c:pt idx="1337">
                  <c:v>7.6750000000000682</c:v>
                </c:pt>
                <c:pt idx="1338">
                  <c:v>7.6850000000000591</c:v>
                </c:pt>
                <c:pt idx="1339">
                  <c:v>7.6949999999999932</c:v>
                </c:pt>
                <c:pt idx="1340">
                  <c:v>7.7049999999999841</c:v>
                </c:pt>
                <c:pt idx="1341">
                  <c:v>7.7150000000000318</c:v>
                </c:pt>
                <c:pt idx="1342">
                  <c:v>7.7249999999999659</c:v>
                </c:pt>
                <c:pt idx="1343">
                  <c:v>7.7349999999999568</c:v>
                </c:pt>
                <c:pt idx="1344">
                  <c:v>7.7450000000000614</c:v>
                </c:pt>
                <c:pt idx="1345">
                  <c:v>7.7549999999999955</c:v>
                </c:pt>
                <c:pt idx="1346">
                  <c:v>7.7649999999999864</c:v>
                </c:pt>
                <c:pt idx="1347">
                  <c:v>7.7749999999999773</c:v>
                </c:pt>
                <c:pt idx="1348">
                  <c:v>7.785000000000025</c:v>
                </c:pt>
                <c:pt idx="1349">
                  <c:v>7.7950000000000159</c:v>
                </c:pt>
                <c:pt idx="1350">
                  <c:v>7.8050000000000068</c:v>
                </c:pt>
                <c:pt idx="1351">
                  <c:v>7.8149999999999977</c:v>
                </c:pt>
                <c:pt idx="1352">
                  <c:v>7.8249999999999886</c:v>
                </c:pt>
                <c:pt idx="1353">
                  <c:v>7.8350000000000364</c:v>
                </c:pt>
                <c:pt idx="1354">
                  <c:v>7.8449999999999704</c:v>
                </c:pt>
                <c:pt idx="1355">
                  <c:v>7.8549999999999613</c:v>
                </c:pt>
                <c:pt idx="1356">
                  <c:v>7.8650000000000091</c:v>
                </c:pt>
                <c:pt idx="1357">
                  <c:v>7.8750000000000568</c:v>
                </c:pt>
                <c:pt idx="1358">
                  <c:v>7.8849999999999909</c:v>
                </c:pt>
                <c:pt idx="1359">
                  <c:v>7.8949999999999818</c:v>
                </c:pt>
                <c:pt idx="1360">
                  <c:v>7.9050000000000296</c:v>
                </c:pt>
                <c:pt idx="1361">
                  <c:v>7.9149999999999636</c:v>
                </c:pt>
                <c:pt idx="1362">
                  <c:v>7.9250000000000682</c:v>
                </c:pt>
                <c:pt idx="1363">
                  <c:v>7.9350000000000591</c:v>
                </c:pt>
                <c:pt idx="1364">
                  <c:v>7.9449999999999932</c:v>
                </c:pt>
                <c:pt idx="1365">
                  <c:v>7.9549999999999841</c:v>
                </c:pt>
                <c:pt idx="1366">
                  <c:v>7.9650000000000318</c:v>
                </c:pt>
                <c:pt idx="1367">
                  <c:v>7.9749999999999659</c:v>
                </c:pt>
                <c:pt idx="1368">
                  <c:v>7.9849999999999568</c:v>
                </c:pt>
                <c:pt idx="1369">
                  <c:v>7.9950000000000614</c:v>
                </c:pt>
                <c:pt idx="1370">
                  <c:v>8.0049999999999955</c:v>
                </c:pt>
                <c:pt idx="1371">
                  <c:v>8.0149999999999864</c:v>
                </c:pt>
                <c:pt idx="1372">
                  <c:v>8.0249999999999773</c:v>
                </c:pt>
                <c:pt idx="1373">
                  <c:v>8.035000000000025</c:v>
                </c:pt>
                <c:pt idx="1374">
                  <c:v>8.0450000000000159</c:v>
                </c:pt>
                <c:pt idx="1375">
                  <c:v>8.0550000000000068</c:v>
                </c:pt>
                <c:pt idx="1376">
                  <c:v>8.0649999999999977</c:v>
                </c:pt>
                <c:pt idx="1377">
                  <c:v>8.0749999999999886</c:v>
                </c:pt>
                <c:pt idx="1378">
                  <c:v>8.0850000000000364</c:v>
                </c:pt>
                <c:pt idx="1379">
                  <c:v>8.0949999999999704</c:v>
                </c:pt>
                <c:pt idx="1380">
                  <c:v>8.1049999999999613</c:v>
                </c:pt>
                <c:pt idx="1381">
                  <c:v>8.1150000000000091</c:v>
                </c:pt>
                <c:pt idx="1382">
                  <c:v>8.1250000000000568</c:v>
                </c:pt>
                <c:pt idx="1383">
                  <c:v>8.1349999999999909</c:v>
                </c:pt>
                <c:pt idx="1384">
                  <c:v>8.1449999999999818</c:v>
                </c:pt>
                <c:pt idx="1385">
                  <c:v>8.1550000000000296</c:v>
                </c:pt>
                <c:pt idx="1386">
                  <c:v>8.1649999999999636</c:v>
                </c:pt>
                <c:pt idx="1387">
                  <c:v>8.1750000000000682</c:v>
                </c:pt>
                <c:pt idx="1388">
                  <c:v>8.1850000000000591</c:v>
                </c:pt>
                <c:pt idx="1389">
                  <c:v>8.1949999999999932</c:v>
                </c:pt>
                <c:pt idx="1390">
                  <c:v>8.2049999999999841</c:v>
                </c:pt>
                <c:pt idx="1391">
                  <c:v>8.2150000000000318</c:v>
                </c:pt>
                <c:pt idx="1392">
                  <c:v>8.2249999999999659</c:v>
                </c:pt>
                <c:pt idx="1393">
                  <c:v>8.2349999999999568</c:v>
                </c:pt>
                <c:pt idx="1394">
                  <c:v>8.2450000000000614</c:v>
                </c:pt>
                <c:pt idx="1395">
                  <c:v>8.2549999999999955</c:v>
                </c:pt>
                <c:pt idx="1396">
                  <c:v>8.2649999999999864</c:v>
                </c:pt>
                <c:pt idx="1397">
                  <c:v>8.2749999999999773</c:v>
                </c:pt>
                <c:pt idx="1398">
                  <c:v>8.285000000000025</c:v>
                </c:pt>
                <c:pt idx="1399">
                  <c:v>8.2950000000000159</c:v>
                </c:pt>
                <c:pt idx="1400">
                  <c:v>8.3050000000000068</c:v>
                </c:pt>
                <c:pt idx="1401">
                  <c:v>8.3149999999999977</c:v>
                </c:pt>
                <c:pt idx="1402">
                  <c:v>8.3249999999999886</c:v>
                </c:pt>
                <c:pt idx="1403">
                  <c:v>8.3350000000000364</c:v>
                </c:pt>
                <c:pt idx="1404">
                  <c:v>8.3449999999999704</c:v>
                </c:pt>
                <c:pt idx="1405">
                  <c:v>8.3549999999999613</c:v>
                </c:pt>
                <c:pt idx="1406">
                  <c:v>8.3650000000000091</c:v>
                </c:pt>
                <c:pt idx="1407">
                  <c:v>8.3750000000000568</c:v>
                </c:pt>
                <c:pt idx="1408">
                  <c:v>8.3849999999999909</c:v>
                </c:pt>
                <c:pt idx="1409">
                  <c:v>8.3949999999999818</c:v>
                </c:pt>
                <c:pt idx="1410">
                  <c:v>8.4050000000000296</c:v>
                </c:pt>
                <c:pt idx="1411">
                  <c:v>8.4149999999999636</c:v>
                </c:pt>
                <c:pt idx="1412">
                  <c:v>8.4250000000000682</c:v>
                </c:pt>
                <c:pt idx="1413">
                  <c:v>8.4350000000000591</c:v>
                </c:pt>
                <c:pt idx="1414">
                  <c:v>8.4449999999999932</c:v>
                </c:pt>
                <c:pt idx="1415">
                  <c:v>8.4549999999999841</c:v>
                </c:pt>
                <c:pt idx="1416">
                  <c:v>8.4650000000000318</c:v>
                </c:pt>
                <c:pt idx="1417">
                  <c:v>8.4749999999999659</c:v>
                </c:pt>
                <c:pt idx="1418">
                  <c:v>8.4849999999999568</c:v>
                </c:pt>
                <c:pt idx="1419">
                  <c:v>8.4950000000000614</c:v>
                </c:pt>
                <c:pt idx="1420">
                  <c:v>8.5049999999999955</c:v>
                </c:pt>
                <c:pt idx="1421">
                  <c:v>8.5149999999999864</c:v>
                </c:pt>
                <c:pt idx="1422">
                  <c:v>8.5249999999999773</c:v>
                </c:pt>
                <c:pt idx="1423">
                  <c:v>8.535000000000025</c:v>
                </c:pt>
                <c:pt idx="1424">
                  <c:v>8.5450000000000159</c:v>
                </c:pt>
                <c:pt idx="1425">
                  <c:v>8.5550000000000068</c:v>
                </c:pt>
                <c:pt idx="1426">
                  <c:v>8.5649999999999977</c:v>
                </c:pt>
                <c:pt idx="1427">
                  <c:v>8.5749999999999886</c:v>
                </c:pt>
                <c:pt idx="1428">
                  <c:v>8.5850000000000364</c:v>
                </c:pt>
                <c:pt idx="1429">
                  <c:v>8.5949999999999704</c:v>
                </c:pt>
                <c:pt idx="1430">
                  <c:v>8.6049999999999613</c:v>
                </c:pt>
                <c:pt idx="1431">
                  <c:v>8.6150000000000091</c:v>
                </c:pt>
                <c:pt idx="1432">
                  <c:v>8.6250000000000568</c:v>
                </c:pt>
                <c:pt idx="1433">
                  <c:v>8.6349999999999909</c:v>
                </c:pt>
                <c:pt idx="1434">
                  <c:v>8.6449999999999818</c:v>
                </c:pt>
                <c:pt idx="1435">
                  <c:v>8.6550000000000296</c:v>
                </c:pt>
                <c:pt idx="1436">
                  <c:v>8.6649999999999636</c:v>
                </c:pt>
                <c:pt idx="1437">
                  <c:v>8.6750000000000682</c:v>
                </c:pt>
                <c:pt idx="1438">
                  <c:v>8.6850000000000591</c:v>
                </c:pt>
                <c:pt idx="1439">
                  <c:v>8.6949999999999932</c:v>
                </c:pt>
                <c:pt idx="1440">
                  <c:v>8.7049999999999841</c:v>
                </c:pt>
                <c:pt idx="1441">
                  <c:v>8.7150000000000318</c:v>
                </c:pt>
                <c:pt idx="1442">
                  <c:v>8.7249999999999659</c:v>
                </c:pt>
                <c:pt idx="1443">
                  <c:v>8.7349999999999568</c:v>
                </c:pt>
                <c:pt idx="1444">
                  <c:v>8.7450000000000614</c:v>
                </c:pt>
                <c:pt idx="1445">
                  <c:v>8.7549999999999955</c:v>
                </c:pt>
                <c:pt idx="1446">
                  <c:v>8.7649999999999864</c:v>
                </c:pt>
                <c:pt idx="1447">
                  <c:v>8.7749999999999773</c:v>
                </c:pt>
                <c:pt idx="1448">
                  <c:v>8.785000000000025</c:v>
                </c:pt>
                <c:pt idx="1449">
                  <c:v>8.7950000000000159</c:v>
                </c:pt>
                <c:pt idx="1450">
                  <c:v>8.8050000000000068</c:v>
                </c:pt>
                <c:pt idx="1451">
                  <c:v>8.8149999999999977</c:v>
                </c:pt>
                <c:pt idx="1452">
                  <c:v>8.8249999999999886</c:v>
                </c:pt>
                <c:pt idx="1453">
                  <c:v>8.8350000000000364</c:v>
                </c:pt>
                <c:pt idx="1454">
                  <c:v>8.8449999999999704</c:v>
                </c:pt>
                <c:pt idx="1455">
                  <c:v>8.8549999999999613</c:v>
                </c:pt>
                <c:pt idx="1456">
                  <c:v>8.8650000000000091</c:v>
                </c:pt>
                <c:pt idx="1457">
                  <c:v>8.8750000000000568</c:v>
                </c:pt>
                <c:pt idx="1458">
                  <c:v>8.8849999999999909</c:v>
                </c:pt>
                <c:pt idx="1459">
                  <c:v>8.8949999999999818</c:v>
                </c:pt>
                <c:pt idx="1460">
                  <c:v>8.9050000000000296</c:v>
                </c:pt>
                <c:pt idx="1461">
                  <c:v>8.9149999999999636</c:v>
                </c:pt>
                <c:pt idx="1462">
                  <c:v>8.9250000000000682</c:v>
                </c:pt>
                <c:pt idx="1463">
                  <c:v>8.9350000000000591</c:v>
                </c:pt>
                <c:pt idx="1464">
                  <c:v>8.9449999999999932</c:v>
                </c:pt>
                <c:pt idx="1465">
                  <c:v>8.9549999999999841</c:v>
                </c:pt>
                <c:pt idx="1466">
                  <c:v>8.9650000000000318</c:v>
                </c:pt>
                <c:pt idx="1467">
                  <c:v>8.9749999999999659</c:v>
                </c:pt>
                <c:pt idx="1468">
                  <c:v>8.9849999999999568</c:v>
                </c:pt>
                <c:pt idx="1469">
                  <c:v>8.9950000000000614</c:v>
                </c:pt>
                <c:pt idx="1470">
                  <c:v>9.0049999999999955</c:v>
                </c:pt>
                <c:pt idx="1471">
                  <c:v>9.0149999999999864</c:v>
                </c:pt>
                <c:pt idx="1472">
                  <c:v>9.0249999999999773</c:v>
                </c:pt>
                <c:pt idx="1473">
                  <c:v>9.035000000000025</c:v>
                </c:pt>
                <c:pt idx="1474">
                  <c:v>9.0450000000000159</c:v>
                </c:pt>
                <c:pt idx="1475">
                  <c:v>9.0550000000000068</c:v>
                </c:pt>
                <c:pt idx="1476">
                  <c:v>9.0649999999999977</c:v>
                </c:pt>
                <c:pt idx="1477">
                  <c:v>9.0749999999999886</c:v>
                </c:pt>
                <c:pt idx="1478">
                  <c:v>9.0850000000000364</c:v>
                </c:pt>
                <c:pt idx="1479">
                  <c:v>9.0949999999999704</c:v>
                </c:pt>
                <c:pt idx="1480">
                  <c:v>9.1049999999999613</c:v>
                </c:pt>
                <c:pt idx="1481">
                  <c:v>9.1150000000000091</c:v>
                </c:pt>
                <c:pt idx="1482">
                  <c:v>9.1250000000000568</c:v>
                </c:pt>
                <c:pt idx="1483">
                  <c:v>9.1349999999999909</c:v>
                </c:pt>
                <c:pt idx="1484">
                  <c:v>9.1449999999999818</c:v>
                </c:pt>
                <c:pt idx="1485">
                  <c:v>9.1550000000000296</c:v>
                </c:pt>
                <c:pt idx="1486">
                  <c:v>9.1649999999999636</c:v>
                </c:pt>
                <c:pt idx="1487">
                  <c:v>9.1750000000000682</c:v>
                </c:pt>
                <c:pt idx="1488">
                  <c:v>9.1850000000000591</c:v>
                </c:pt>
                <c:pt idx="1489">
                  <c:v>9.1949999999999932</c:v>
                </c:pt>
                <c:pt idx="1490">
                  <c:v>9.2049999999999841</c:v>
                </c:pt>
                <c:pt idx="1491">
                  <c:v>9.2150000000000318</c:v>
                </c:pt>
                <c:pt idx="1492">
                  <c:v>9.2249999999999659</c:v>
                </c:pt>
                <c:pt idx="1493">
                  <c:v>9.2349999999999568</c:v>
                </c:pt>
                <c:pt idx="1494">
                  <c:v>9.2450000000000614</c:v>
                </c:pt>
                <c:pt idx="1495">
                  <c:v>9.2549999999999955</c:v>
                </c:pt>
                <c:pt idx="1496">
                  <c:v>9.2649999999999864</c:v>
                </c:pt>
                <c:pt idx="1497">
                  <c:v>9.2749999999999773</c:v>
                </c:pt>
                <c:pt idx="1498">
                  <c:v>9.285000000000025</c:v>
                </c:pt>
                <c:pt idx="1499">
                  <c:v>9.2950000000000159</c:v>
                </c:pt>
                <c:pt idx="1500">
                  <c:v>9.3050000000000068</c:v>
                </c:pt>
                <c:pt idx="1501">
                  <c:v>9.3149999999999977</c:v>
                </c:pt>
                <c:pt idx="1502">
                  <c:v>9.3249999999999886</c:v>
                </c:pt>
                <c:pt idx="1503">
                  <c:v>9.3350000000000364</c:v>
                </c:pt>
                <c:pt idx="1504">
                  <c:v>9.3449999999999704</c:v>
                </c:pt>
                <c:pt idx="1505">
                  <c:v>9.3549999999999613</c:v>
                </c:pt>
                <c:pt idx="1506">
                  <c:v>9.3650000000000091</c:v>
                </c:pt>
                <c:pt idx="1507">
                  <c:v>9.3750000000000568</c:v>
                </c:pt>
                <c:pt idx="1508">
                  <c:v>9.3849999999999909</c:v>
                </c:pt>
                <c:pt idx="1509">
                  <c:v>9.3949999999999818</c:v>
                </c:pt>
                <c:pt idx="1510">
                  <c:v>9.4050000000000296</c:v>
                </c:pt>
                <c:pt idx="1511">
                  <c:v>9.4149999999999636</c:v>
                </c:pt>
                <c:pt idx="1512">
                  <c:v>9.4250000000000682</c:v>
                </c:pt>
                <c:pt idx="1513">
                  <c:v>9.4350000000000591</c:v>
                </c:pt>
                <c:pt idx="1514">
                  <c:v>9.4449999999999932</c:v>
                </c:pt>
                <c:pt idx="1515">
                  <c:v>9.4549999999999841</c:v>
                </c:pt>
                <c:pt idx="1516">
                  <c:v>9.4650000000000318</c:v>
                </c:pt>
                <c:pt idx="1517">
                  <c:v>9.4749999999999659</c:v>
                </c:pt>
                <c:pt idx="1518">
                  <c:v>9.4849999999999568</c:v>
                </c:pt>
                <c:pt idx="1519">
                  <c:v>9.4950000000000614</c:v>
                </c:pt>
                <c:pt idx="1520">
                  <c:v>9.5049999999999955</c:v>
                </c:pt>
                <c:pt idx="1521">
                  <c:v>9.5149999999999864</c:v>
                </c:pt>
                <c:pt idx="1522">
                  <c:v>9.5249999999999773</c:v>
                </c:pt>
                <c:pt idx="1523">
                  <c:v>9.535000000000025</c:v>
                </c:pt>
                <c:pt idx="1524">
                  <c:v>9.5450000000000159</c:v>
                </c:pt>
                <c:pt idx="1525">
                  <c:v>9.5550000000000068</c:v>
                </c:pt>
                <c:pt idx="1526">
                  <c:v>9.5649999999999977</c:v>
                </c:pt>
                <c:pt idx="1527">
                  <c:v>9.5749999999999886</c:v>
                </c:pt>
                <c:pt idx="1528">
                  <c:v>9.5850000000000364</c:v>
                </c:pt>
                <c:pt idx="1529">
                  <c:v>9.5949999999999704</c:v>
                </c:pt>
                <c:pt idx="1530">
                  <c:v>9.6049999999999613</c:v>
                </c:pt>
                <c:pt idx="1531">
                  <c:v>9.6150000000000091</c:v>
                </c:pt>
                <c:pt idx="1532">
                  <c:v>9.6250000000000568</c:v>
                </c:pt>
                <c:pt idx="1533">
                  <c:v>9.6349999999999909</c:v>
                </c:pt>
                <c:pt idx="1534">
                  <c:v>9.6449999999999818</c:v>
                </c:pt>
                <c:pt idx="1535">
                  <c:v>9.6550000000000296</c:v>
                </c:pt>
                <c:pt idx="1536">
                  <c:v>9.6649999999999636</c:v>
                </c:pt>
                <c:pt idx="1537">
                  <c:v>9.6750000000000682</c:v>
                </c:pt>
                <c:pt idx="1538">
                  <c:v>9.6850000000000591</c:v>
                </c:pt>
                <c:pt idx="1539">
                  <c:v>9.6949999999999932</c:v>
                </c:pt>
                <c:pt idx="1540">
                  <c:v>9.7049999999999841</c:v>
                </c:pt>
                <c:pt idx="1541">
                  <c:v>9.7150000000000318</c:v>
                </c:pt>
                <c:pt idx="1542">
                  <c:v>9.7249999999999659</c:v>
                </c:pt>
                <c:pt idx="1543">
                  <c:v>9.7349999999999568</c:v>
                </c:pt>
                <c:pt idx="1544">
                  <c:v>9.7450000000000614</c:v>
                </c:pt>
                <c:pt idx="1545">
                  <c:v>9.7549999999999955</c:v>
                </c:pt>
                <c:pt idx="1546">
                  <c:v>9.7649999999999864</c:v>
                </c:pt>
                <c:pt idx="1547">
                  <c:v>9.7749999999999773</c:v>
                </c:pt>
                <c:pt idx="1548">
                  <c:v>9.785000000000025</c:v>
                </c:pt>
                <c:pt idx="1549">
                  <c:v>9.7950000000000159</c:v>
                </c:pt>
                <c:pt idx="1550">
                  <c:v>9.8050000000000068</c:v>
                </c:pt>
                <c:pt idx="1551">
                  <c:v>9.8149999999999977</c:v>
                </c:pt>
                <c:pt idx="1552">
                  <c:v>9.8249999999999886</c:v>
                </c:pt>
                <c:pt idx="1553">
                  <c:v>9.8350000000000364</c:v>
                </c:pt>
                <c:pt idx="1554">
                  <c:v>9.8449999999999704</c:v>
                </c:pt>
                <c:pt idx="1555">
                  <c:v>9.8549999999999613</c:v>
                </c:pt>
                <c:pt idx="1556">
                  <c:v>9.8650000000000091</c:v>
                </c:pt>
                <c:pt idx="1557">
                  <c:v>9.8750000000000568</c:v>
                </c:pt>
                <c:pt idx="1558">
                  <c:v>9.8849999999999909</c:v>
                </c:pt>
                <c:pt idx="1559">
                  <c:v>9.8949999999999818</c:v>
                </c:pt>
                <c:pt idx="1560">
                  <c:v>9.9050000000000296</c:v>
                </c:pt>
                <c:pt idx="1561">
                  <c:v>9.9149999999999636</c:v>
                </c:pt>
                <c:pt idx="1562">
                  <c:v>9.9250000000000682</c:v>
                </c:pt>
                <c:pt idx="1563">
                  <c:v>9.9350000000000591</c:v>
                </c:pt>
                <c:pt idx="1564">
                  <c:v>9.9449999999999932</c:v>
                </c:pt>
                <c:pt idx="1565">
                  <c:v>9.9549999999999841</c:v>
                </c:pt>
                <c:pt idx="1566">
                  <c:v>9.9650000000000318</c:v>
                </c:pt>
                <c:pt idx="1567">
                  <c:v>9.9749999999999659</c:v>
                </c:pt>
                <c:pt idx="1568">
                  <c:v>9.9849999999999568</c:v>
                </c:pt>
                <c:pt idx="1569">
                  <c:v>9.9950000000000614</c:v>
                </c:pt>
                <c:pt idx="1570">
                  <c:v>10.004999999999995</c:v>
                </c:pt>
                <c:pt idx="1571">
                  <c:v>10.014999999999986</c:v>
                </c:pt>
                <c:pt idx="1572">
                  <c:v>10.024999999999977</c:v>
                </c:pt>
                <c:pt idx="1573">
                  <c:v>10.035000000000025</c:v>
                </c:pt>
                <c:pt idx="1574">
                  <c:v>10.045000000000016</c:v>
                </c:pt>
                <c:pt idx="1575">
                  <c:v>10.055000000000007</c:v>
                </c:pt>
                <c:pt idx="1576">
                  <c:v>10.064999999999998</c:v>
                </c:pt>
                <c:pt idx="1577">
                  <c:v>10.074999999999989</c:v>
                </c:pt>
                <c:pt idx="1578">
                  <c:v>10.085000000000036</c:v>
                </c:pt>
                <c:pt idx="1579">
                  <c:v>10.09499999999997</c:v>
                </c:pt>
                <c:pt idx="1580">
                  <c:v>10.104999999999961</c:v>
                </c:pt>
                <c:pt idx="1581">
                  <c:v>10.115000000000009</c:v>
                </c:pt>
                <c:pt idx="1582">
                  <c:v>10.125000000000057</c:v>
                </c:pt>
                <c:pt idx="1583">
                  <c:v>10.134999999999991</c:v>
                </c:pt>
                <c:pt idx="1584">
                  <c:v>10.144999999999982</c:v>
                </c:pt>
                <c:pt idx="1585">
                  <c:v>10.15500000000003</c:v>
                </c:pt>
                <c:pt idx="1586">
                  <c:v>10.164999999999964</c:v>
                </c:pt>
                <c:pt idx="1587">
                  <c:v>10.175000000000068</c:v>
                </c:pt>
                <c:pt idx="1588">
                  <c:v>10.185000000000059</c:v>
                </c:pt>
                <c:pt idx="1589">
                  <c:v>10.194999999999993</c:v>
                </c:pt>
                <c:pt idx="1590">
                  <c:v>10.204999999999984</c:v>
                </c:pt>
                <c:pt idx="1591">
                  <c:v>10.215000000000032</c:v>
                </c:pt>
                <c:pt idx="1592">
                  <c:v>10.224999999999966</c:v>
                </c:pt>
                <c:pt idx="1593">
                  <c:v>10.234999999999957</c:v>
                </c:pt>
                <c:pt idx="1594">
                  <c:v>10.245000000000061</c:v>
                </c:pt>
                <c:pt idx="1595">
                  <c:v>10.254999999999995</c:v>
                </c:pt>
                <c:pt idx="1596">
                  <c:v>10.264999999999986</c:v>
                </c:pt>
                <c:pt idx="1597">
                  <c:v>10.274999999999977</c:v>
                </c:pt>
                <c:pt idx="1598">
                  <c:v>10.285000000000025</c:v>
                </c:pt>
                <c:pt idx="1599">
                  <c:v>10.295000000000016</c:v>
                </c:pt>
                <c:pt idx="1600">
                  <c:v>10.305000000000007</c:v>
                </c:pt>
                <c:pt idx="1601">
                  <c:v>10.314999999999998</c:v>
                </c:pt>
                <c:pt idx="1602">
                  <c:v>10.324999999999989</c:v>
                </c:pt>
                <c:pt idx="1603">
                  <c:v>10.335000000000036</c:v>
                </c:pt>
                <c:pt idx="1604">
                  <c:v>10.34499999999997</c:v>
                </c:pt>
                <c:pt idx="1605">
                  <c:v>10.354999999999961</c:v>
                </c:pt>
                <c:pt idx="1606">
                  <c:v>10.365000000000009</c:v>
                </c:pt>
                <c:pt idx="1607">
                  <c:v>10.375000000000057</c:v>
                </c:pt>
                <c:pt idx="1608">
                  <c:v>10.384999999999991</c:v>
                </c:pt>
                <c:pt idx="1609">
                  <c:v>10.394999999999982</c:v>
                </c:pt>
                <c:pt idx="1610">
                  <c:v>10.40500000000003</c:v>
                </c:pt>
                <c:pt idx="1611">
                  <c:v>10.414999999999964</c:v>
                </c:pt>
                <c:pt idx="1612">
                  <c:v>10.425000000000068</c:v>
                </c:pt>
                <c:pt idx="1613">
                  <c:v>10.435000000000059</c:v>
                </c:pt>
                <c:pt idx="1614">
                  <c:v>10.444999999999993</c:v>
                </c:pt>
                <c:pt idx="1615">
                  <c:v>10.454999999999984</c:v>
                </c:pt>
                <c:pt idx="1616">
                  <c:v>10.465000000000032</c:v>
                </c:pt>
                <c:pt idx="1617">
                  <c:v>10.474999999999966</c:v>
                </c:pt>
                <c:pt idx="1618">
                  <c:v>10.484999999999957</c:v>
                </c:pt>
                <c:pt idx="1619">
                  <c:v>10.495000000000061</c:v>
                </c:pt>
                <c:pt idx="1620">
                  <c:v>10.504999999999995</c:v>
                </c:pt>
                <c:pt idx="1621">
                  <c:v>10.514999999999986</c:v>
                </c:pt>
                <c:pt idx="1622">
                  <c:v>10.524999999999977</c:v>
                </c:pt>
                <c:pt idx="1623">
                  <c:v>10.535000000000025</c:v>
                </c:pt>
                <c:pt idx="1624">
                  <c:v>10.545000000000016</c:v>
                </c:pt>
                <c:pt idx="1625">
                  <c:v>10.555000000000007</c:v>
                </c:pt>
                <c:pt idx="1626">
                  <c:v>10.564999999999998</c:v>
                </c:pt>
                <c:pt idx="1627">
                  <c:v>10.574999999999989</c:v>
                </c:pt>
                <c:pt idx="1628">
                  <c:v>10.585000000000036</c:v>
                </c:pt>
                <c:pt idx="1629">
                  <c:v>10.59499999999997</c:v>
                </c:pt>
                <c:pt idx="1630">
                  <c:v>10.604999999999961</c:v>
                </c:pt>
                <c:pt idx="1631">
                  <c:v>10.615000000000009</c:v>
                </c:pt>
                <c:pt idx="1632">
                  <c:v>10.625000000000057</c:v>
                </c:pt>
                <c:pt idx="1633">
                  <c:v>10.634999999999991</c:v>
                </c:pt>
                <c:pt idx="1634">
                  <c:v>10.644999999999982</c:v>
                </c:pt>
                <c:pt idx="1635">
                  <c:v>10.65500000000003</c:v>
                </c:pt>
                <c:pt idx="1636">
                  <c:v>10.664999999999964</c:v>
                </c:pt>
                <c:pt idx="1637">
                  <c:v>10.675000000000068</c:v>
                </c:pt>
                <c:pt idx="1638">
                  <c:v>10.685000000000059</c:v>
                </c:pt>
                <c:pt idx="1639">
                  <c:v>10.694999999999993</c:v>
                </c:pt>
                <c:pt idx="1640">
                  <c:v>10.704999999999984</c:v>
                </c:pt>
                <c:pt idx="1641">
                  <c:v>10.715000000000032</c:v>
                </c:pt>
                <c:pt idx="1642">
                  <c:v>10.724999999999966</c:v>
                </c:pt>
                <c:pt idx="1643">
                  <c:v>10.734999999999957</c:v>
                </c:pt>
                <c:pt idx="1644">
                  <c:v>10.745000000000061</c:v>
                </c:pt>
                <c:pt idx="1645">
                  <c:v>10.754999999999995</c:v>
                </c:pt>
                <c:pt idx="1646">
                  <c:v>10.764999999999986</c:v>
                </c:pt>
                <c:pt idx="1647">
                  <c:v>10.774999999999977</c:v>
                </c:pt>
                <c:pt idx="1648">
                  <c:v>10.785000000000025</c:v>
                </c:pt>
                <c:pt idx="1649">
                  <c:v>10.795000000000016</c:v>
                </c:pt>
                <c:pt idx="1650">
                  <c:v>10.805000000000007</c:v>
                </c:pt>
                <c:pt idx="1651">
                  <c:v>10.814999999999998</c:v>
                </c:pt>
                <c:pt idx="1652">
                  <c:v>10.824999999999989</c:v>
                </c:pt>
                <c:pt idx="1653">
                  <c:v>10.835000000000036</c:v>
                </c:pt>
                <c:pt idx="1654">
                  <c:v>10.84499999999997</c:v>
                </c:pt>
                <c:pt idx="1655">
                  <c:v>10.854999999999961</c:v>
                </c:pt>
                <c:pt idx="1656">
                  <c:v>10.865000000000009</c:v>
                </c:pt>
                <c:pt idx="1657">
                  <c:v>10.875000000000057</c:v>
                </c:pt>
                <c:pt idx="1658">
                  <c:v>10.884999999999991</c:v>
                </c:pt>
                <c:pt idx="1659">
                  <c:v>10.894999999999982</c:v>
                </c:pt>
                <c:pt idx="1660">
                  <c:v>10.90500000000003</c:v>
                </c:pt>
                <c:pt idx="1661">
                  <c:v>10.914999999999964</c:v>
                </c:pt>
                <c:pt idx="1662">
                  <c:v>10.925000000000068</c:v>
                </c:pt>
                <c:pt idx="1663">
                  <c:v>10.935000000000059</c:v>
                </c:pt>
                <c:pt idx="1664">
                  <c:v>10.944999999999993</c:v>
                </c:pt>
                <c:pt idx="1665">
                  <c:v>10.954999999999984</c:v>
                </c:pt>
                <c:pt idx="1666">
                  <c:v>10.965000000000032</c:v>
                </c:pt>
                <c:pt idx="1667">
                  <c:v>10.974999999999966</c:v>
                </c:pt>
                <c:pt idx="1668">
                  <c:v>10.984999999999957</c:v>
                </c:pt>
                <c:pt idx="1669">
                  <c:v>10.995000000000061</c:v>
                </c:pt>
                <c:pt idx="1670">
                  <c:v>11.004999999999995</c:v>
                </c:pt>
                <c:pt idx="1671">
                  <c:v>11.014999999999986</c:v>
                </c:pt>
                <c:pt idx="1672">
                  <c:v>11.024999999999977</c:v>
                </c:pt>
                <c:pt idx="1673">
                  <c:v>11.035000000000025</c:v>
                </c:pt>
                <c:pt idx="1674">
                  <c:v>11.045000000000016</c:v>
                </c:pt>
                <c:pt idx="1675">
                  <c:v>11.055000000000007</c:v>
                </c:pt>
                <c:pt idx="1676">
                  <c:v>11.064999999999998</c:v>
                </c:pt>
                <c:pt idx="1677">
                  <c:v>11.074999999999989</c:v>
                </c:pt>
                <c:pt idx="1678">
                  <c:v>11.085000000000036</c:v>
                </c:pt>
                <c:pt idx="1679">
                  <c:v>11.09499999999997</c:v>
                </c:pt>
                <c:pt idx="1680">
                  <c:v>11.104999999999961</c:v>
                </c:pt>
                <c:pt idx="1681">
                  <c:v>11.115000000000009</c:v>
                </c:pt>
                <c:pt idx="1682">
                  <c:v>11.125000000000057</c:v>
                </c:pt>
                <c:pt idx="1683">
                  <c:v>11.134999999999991</c:v>
                </c:pt>
                <c:pt idx="1684">
                  <c:v>11.144999999999982</c:v>
                </c:pt>
                <c:pt idx="1685">
                  <c:v>11.15500000000003</c:v>
                </c:pt>
                <c:pt idx="1686">
                  <c:v>11.164999999999964</c:v>
                </c:pt>
                <c:pt idx="1687">
                  <c:v>11.175000000000068</c:v>
                </c:pt>
                <c:pt idx="1688">
                  <c:v>11.185000000000059</c:v>
                </c:pt>
                <c:pt idx="1689">
                  <c:v>11.194999999999993</c:v>
                </c:pt>
                <c:pt idx="1690">
                  <c:v>11.204999999999984</c:v>
                </c:pt>
                <c:pt idx="1691">
                  <c:v>11.215000000000032</c:v>
                </c:pt>
                <c:pt idx="1692">
                  <c:v>11.224999999999966</c:v>
                </c:pt>
                <c:pt idx="1693">
                  <c:v>11.234999999999957</c:v>
                </c:pt>
                <c:pt idx="1694">
                  <c:v>11.245000000000061</c:v>
                </c:pt>
                <c:pt idx="1695">
                  <c:v>11.254999999999995</c:v>
                </c:pt>
                <c:pt idx="1696">
                  <c:v>11.264999999999986</c:v>
                </c:pt>
                <c:pt idx="1697">
                  <c:v>11.274999999999977</c:v>
                </c:pt>
                <c:pt idx="1698">
                  <c:v>11.285000000000025</c:v>
                </c:pt>
                <c:pt idx="1699">
                  <c:v>11.295000000000016</c:v>
                </c:pt>
                <c:pt idx="1700">
                  <c:v>11.305000000000007</c:v>
                </c:pt>
                <c:pt idx="1701">
                  <c:v>11.314999999999998</c:v>
                </c:pt>
                <c:pt idx="1702">
                  <c:v>11.324999999999989</c:v>
                </c:pt>
                <c:pt idx="1703">
                  <c:v>11.335000000000036</c:v>
                </c:pt>
                <c:pt idx="1704">
                  <c:v>11.34499999999997</c:v>
                </c:pt>
                <c:pt idx="1705">
                  <c:v>11.354999999999961</c:v>
                </c:pt>
                <c:pt idx="1706">
                  <c:v>11.365000000000009</c:v>
                </c:pt>
                <c:pt idx="1707">
                  <c:v>11.375000000000057</c:v>
                </c:pt>
                <c:pt idx="1708">
                  <c:v>11.384999999999991</c:v>
                </c:pt>
                <c:pt idx="1709">
                  <c:v>11.394999999999982</c:v>
                </c:pt>
                <c:pt idx="1710">
                  <c:v>11.40500000000003</c:v>
                </c:pt>
                <c:pt idx="1711">
                  <c:v>11.414999999999964</c:v>
                </c:pt>
                <c:pt idx="1712">
                  <c:v>11.425000000000068</c:v>
                </c:pt>
                <c:pt idx="1713">
                  <c:v>11.435000000000059</c:v>
                </c:pt>
                <c:pt idx="1714">
                  <c:v>11.444999999999993</c:v>
                </c:pt>
                <c:pt idx="1715">
                  <c:v>11.454999999999984</c:v>
                </c:pt>
                <c:pt idx="1716">
                  <c:v>11.465000000000032</c:v>
                </c:pt>
                <c:pt idx="1717">
                  <c:v>11.474999999999966</c:v>
                </c:pt>
                <c:pt idx="1718">
                  <c:v>11.484999999999957</c:v>
                </c:pt>
                <c:pt idx="1719">
                  <c:v>11.495000000000061</c:v>
                </c:pt>
                <c:pt idx="1720">
                  <c:v>11.504999999999995</c:v>
                </c:pt>
                <c:pt idx="1721">
                  <c:v>11.514999999999986</c:v>
                </c:pt>
                <c:pt idx="1722">
                  <c:v>11.524999999999977</c:v>
                </c:pt>
                <c:pt idx="1723">
                  <c:v>11.535000000000025</c:v>
                </c:pt>
                <c:pt idx="1724">
                  <c:v>11.545000000000016</c:v>
                </c:pt>
                <c:pt idx="1725">
                  <c:v>11.555000000000007</c:v>
                </c:pt>
                <c:pt idx="1726">
                  <c:v>11.564999999999998</c:v>
                </c:pt>
                <c:pt idx="1727">
                  <c:v>11.575000000000045</c:v>
                </c:pt>
                <c:pt idx="1728">
                  <c:v>11.585000000000036</c:v>
                </c:pt>
                <c:pt idx="1729">
                  <c:v>11.59499999999997</c:v>
                </c:pt>
                <c:pt idx="1730">
                  <c:v>11.604999999999961</c:v>
                </c:pt>
                <c:pt idx="1731">
                  <c:v>11.614999999999952</c:v>
                </c:pt>
                <c:pt idx="1732">
                  <c:v>11.625000000000057</c:v>
                </c:pt>
                <c:pt idx="1733">
                  <c:v>11.634999999999991</c:v>
                </c:pt>
                <c:pt idx="1734">
                  <c:v>11.644999999999982</c:v>
                </c:pt>
                <c:pt idx="1735">
                  <c:v>11.654999999999973</c:v>
                </c:pt>
                <c:pt idx="1736">
                  <c:v>11.66500000000002</c:v>
                </c:pt>
                <c:pt idx="1737">
                  <c:v>11.675000000000068</c:v>
                </c:pt>
                <c:pt idx="1738">
                  <c:v>11.685000000000059</c:v>
                </c:pt>
                <c:pt idx="1739">
                  <c:v>11.694999999999993</c:v>
                </c:pt>
                <c:pt idx="1740">
                  <c:v>11.704999999999984</c:v>
                </c:pt>
                <c:pt idx="1741">
                  <c:v>11.715000000000032</c:v>
                </c:pt>
                <c:pt idx="1742">
                  <c:v>11.724999999999966</c:v>
                </c:pt>
                <c:pt idx="1743">
                  <c:v>11.734999999999957</c:v>
                </c:pt>
                <c:pt idx="1744">
                  <c:v>11.745000000000061</c:v>
                </c:pt>
                <c:pt idx="1745">
                  <c:v>11.755000000000052</c:v>
                </c:pt>
                <c:pt idx="1746">
                  <c:v>11.764999999999986</c:v>
                </c:pt>
                <c:pt idx="1747">
                  <c:v>11.775000000000034</c:v>
                </c:pt>
                <c:pt idx="1748">
                  <c:v>11.784999999999968</c:v>
                </c:pt>
                <c:pt idx="1749">
                  <c:v>11.794999999999959</c:v>
                </c:pt>
                <c:pt idx="1750">
                  <c:v>11.805000000000007</c:v>
                </c:pt>
                <c:pt idx="1751">
                  <c:v>11.814999999999998</c:v>
                </c:pt>
                <c:pt idx="1752">
                  <c:v>11.825000000000045</c:v>
                </c:pt>
                <c:pt idx="1753">
                  <c:v>11.835000000000036</c:v>
                </c:pt>
                <c:pt idx="1754">
                  <c:v>11.84499999999997</c:v>
                </c:pt>
                <c:pt idx="1755">
                  <c:v>11.854999999999961</c:v>
                </c:pt>
                <c:pt idx="1756">
                  <c:v>11.864999999999952</c:v>
                </c:pt>
                <c:pt idx="1757">
                  <c:v>11.875000000000057</c:v>
                </c:pt>
                <c:pt idx="1758">
                  <c:v>11.884999999999991</c:v>
                </c:pt>
                <c:pt idx="1759">
                  <c:v>11.894999999999982</c:v>
                </c:pt>
                <c:pt idx="1760">
                  <c:v>11.904999999999973</c:v>
                </c:pt>
                <c:pt idx="1761">
                  <c:v>11.91500000000002</c:v>
                </c:pt>
                <c:pt idx="1762">
                  <c:v>11.925000000000068</c:v>
                </c:pt>
                <c:pt idx="1763">
                  <c:v>11.935000000000059</c:v>
                </c:pt>
                <c:pt idx="1764">
                  <c:v>11.944999999999993</c:v>
                </c:pt>
                <c:pt idx="1765">
                  <c:v>11.954999999999984</c:v>
                </c:pt>
                <c:pt idx="1766">
                  <c:v>11.965000000000032</c:v>
                </c:pt>
                <c:pt idx="1767">
                  <c:v>11.974999999999966</c:v>
                </c:pt>
                <c:pt idx="1768">
                  <c:v>11.984999999999957</c:v>
                </c:pt>
                <c:pt idx="1769">
                  <c:v>11.995000000000061</c:v>
                </c:pt>
                <c:pt idx="1770">
                  <c:v>12.005000000000052</c:v>
                </c:pt>
                <c:pt idx="1771">
                  <c:v>12.014999999999986</c:v>
                </c:pt>
                <c:pt idx="1772">
                  <c:v>12.025000000000034</c:v>
                </c:pt>
                <c:pt idx="1773">
                  <c:v>12.034999999999968</c:v>
                </c:pt>
                <c:pt idx="1774">
                  <c:v>12.044999999999959</c:v>
                </c:pt>
                <c:pt idx="1775">
                  <c:v>12.055000000000007</c:v>
                </c:pt>
                <c:pt idx="1776">
                  <c:v>12.064999999999998</c:v>
                </c:pt>
                <c:pt idx="1777">
                  <c:v>12.075000000000045</c:v>
                </c:pt>
                <c:pt idx="1778">
                  <c:v>12.085000000000036</c:v>
                </c:pt>
                <c:pt idx="1779">
                  <c:v>12.09499999999997</c:v>
                </c:pt>
                <c:pt idx="1780">
                  <c:v>12.104999999999961</c:v>
                </c:pt>
                <c:pt idx="1781">
                  <c:v>12.114999999999952</c:v>
                </c:pt>
                <c:pt idx="1782">
                  <c:v>12.125000000000057</c:v>
                </c:pt>
                <c:pt idx="1783">
                  <c:v>12.134999999999991</c:v>
                </c:pt>
                <c:pt idx="1784">
                  <c:v>12.144999999999982</c:v>
                </c:pt>
                <c:pt idx="1785">
                  <c:v>12.154999999999973</c:v>
                </c:pt>
                <c:pt idx="1786">
                  <c:v>12.16500000000002</c:v>
                </c:pt>
                <c:pt idx="1787">
                  <c:v>12.175000000000068</c:v>
                </c:pt>
                <c:pt idx="1788">
                  <c:v>12.185000000000059</c:v>
                </c:pt>
                <c:pt idx="1789">
                  <c:v>12.194999999999993</c:v>
                </c:pt>
                <c:pt idx="1790">
                  <c:v>12.204999999999984</c:v>
                </c:pt>
                <c:pt idx="1791">
                  <c:v>12.215000000000032</c:v>
                </c:pt>
                <c:pt idx="1792">
                  <c:v>12.224999999999966</c:v>
                </c:pt>
                <c:pt idx="1793">
                  <c:v>12.234999999999957</c:v>
                </c:pt>
                <c:pt idx="1794">
                  <c:v>12.245000000000061</c:v>
                </c:pt>
                <c:pt idx="1795">
                  <c:v>12.255000000000052</c:v>
                </c:pt>
                <c:pt idx="1796">
                  <c:v>12.264999999999986</c:v>
                </c:pt>
                <c:pt idx="1797">
                  <c:v>12.275000000000034</c:v>
                </c:pt>
                <c:pt idx="1798">
                  <c:v>12.284999999999968</c:v>
                </c:pt>
                <c:pt idx="1799">
                  <c:v>12.294999999999959</c:v>
                </c:pt>
                <c:pt idx="1800">
                  <c:v>12.305000000000007</c:v>
                </c:pt>
                <c:pt idx="1801">
                  <c:v>12.314999999999998</c:v>
                </c:pt>
                <c:pt idx="1802">
                  <c:v>12.325000000000045</c:v>
                </c:pt>
                <c:pt idx="1803">
                  <c:v>12.335000000000036</c:v>
                </c:pt>
                <c:pt idx="1804">
                  <c:v>12.34499999999997</c:v>
                </c:pt>
                <c:pt idx="1805">
                  <c:v>12.354999999999961</c:v>
                </c:pt>
                <c:pt idx="1806">
                  <c:v>12.364999999999952</c:v>
                </c:pt>
                <c:pt idx="1807">
                  <c:v>12.375000000000057</c:v>
                </c:pt>
                <c:pt idx="1808">
                  <c:v>12.384999999999991</c:v>
                </c:pt>
                <c:pt idx="1809">
                  <c:v>12.394999999999982</c:v>
                </c:pt>
                <c:pt idx="1810">
                  <c:v>12.404999999999973</c:v>
                </c:pt>
                <c:pt idx="1811">
                  <c:v>12.41500000000002</c:v>
                </c:pt>
                <c:pt idx="1812">
                  <c:v>12.425000000000068</c:v>
                </c:pt>
                <c:pt idx="1813">
                  <c:v>12.435000000000059</c:v>
                </c:pt>
                <c:pt idx="1814">
                  <c:v>12.444999999999993</c:v>
                </c:pt>
                <c:pt idx="1815">
                  <c:v>12.454999999999984</c:v>
                </c:pt>
                <c:pt idx="1816">
                  <c:v>12.465000000000032</c:v>
                </c:pt>
                <c:pt idx="1817">
                  <c:v>12.474999999999966</c:v>
                </c:pt>
                <c:pt idx="1818">
                  <c:v>12.484999999999957</c:v>
                </c:pt>
                <c:pt idx="1819">
                  <c:v>12.495000000000061</c:v>
                </c:pt>
                <c:pt idx="1820">
                  <c:v>12.505000000000052</c:v>
                </c:pt>
                <c:pt idx="1821">
                  <c:v>12.514999999999986</c:v>
                </c:pt>
                <c:pt idx="1822">
                  <c:v>12.525000000000034</c:v>
                </c:pt>
                <c:pt idx="1823">
                  <c:v>12.534999999999968</c:v>
                </c:pt>
                <c:pt idx="1824">
                  <c:v>12.544999999999959</c:v>
                </c:pt>
                <c:pt idx="1825">
                  <c:v>12.555000000000007</c:v>
                </c:pt>
                <c:pt idx="1826">
                  <c:v>12.564999999999998</c:v>
                </c:pt>
                <c:pt idx="1827">
                  <c:v>12.575000000000045</c:v>
                </c:pt>
                <c:pt idx="1828">
                  <c:v>12.585000000000036</c:v>
                </c:pt>
                <c:pt idx="1829">
                  <c:v>12.59499999999997</c:v>
                </c:pt>
                <c:pt idx="1830">
                  <c:v>12.604999999999961</c:v>
                </c:pt>
                <c:pt idx="1831">
                  <c:v>12.614999999999952</c:v>
                </c:pt>
                <c:pt idx="1832">
                  <c:v>12.625000000000057</c:v>
                </c:pt>
                <c:pt idx="1833">
                  <c:v>12.634999999999991</c:v>
                </c:pt>
                <c:pt idx="1834">
                  <c:v>12.644999999999982</c:v>
                </c:pt>
                <c:pt idx="1835">
                  <c:v>12.654999999999973</c:v>
                </c:pt>
                <c:pt idx="1836">
                  <c:v>12.66500000000002</c:v>
                </c:pt>
                <c:pt idx="1837">
                  <c:v>12.675000000000068</c:v>
                </c:pt>
                <c:pt idx="1838">
                  <c:v>12.685000000000059</c:v>
                </c:pt>
                <c:pt idx="1839">
                  <c:v>12.694999999999993</c:v>
                </c:pt>
                <c:pt idx="1840">
                  <c:v>12.704999999999984</c:v>
                </c:pt>
                <c:pt idx="1841">
                  <c:v>12.715000000000032</c:v>
                </c:pt>
                <c:pt idx="1842">
                  <c:v>12.724999999999966</c:v>
                </c:pt>
                <c:pt idx="1843">
                  <c:v>12.734999999999957</c:v>
                </c:pt>
                <c:pt idx="1844">
                  <c:v>12.745000000000061</c:v>
                </c:pt>
                <c:pt idx="1845">
                  <c:v>12.755000000000052</c:v>
                </c:pt>
                <c:pt idx="1846">
                  <c:v>12.764999999999986</c:v>
                </c:pt>
                <c:pt idx="1847">
                  <c:v>12.775000000000034</c:v>
                </c:pt>
                <c:pt idx="1848">
                  <c:v>12.784999999999968</c:v>
                </c:pt>
                <c:pt idx="1849">
                  <c:v>12.794999999999959</c:v>
                </c:pt>
                <c:pt idx="1850">
                  <c:v>12.805000000000007</c:v>
                </c:pt>
                <c:pt idx="1851">
                  <c:v>12.814999999999998</c:v>
                </c:pt>
                <c:pt idx="1852">
                  <c:v>12.825000000000045</c:v>
                </c:pt>
                <c:pt idx="1853">
                  <c:v>12.835000000000036</c:v>
                </c:pt>
                <c:pt idx="1854">
                  <c:v>12.84499999999997</c:v>
                </c:pt>
                <c:pt idx="1855">
                  <c:v>12.854999999999961</c:v>
                </c:pt>
                <c:pt idx="1856">
                  <c:v>12.864999999999952</c:v>
                </c:pt>
                <c:pt idx="1857">
                  <c:v>12.875000000000057</c:v>
                </c:pt>
                <c:pt idx="1858">
                  <c:v>12.884999999999991</c:v>
                </c:pt>
                <c:pt idx="1859">
                  <c:v>12.894999999999982</c:v>
                </c:pt>
                <c:pt idx="1860">
                  <c:v>12.904999999999973</c:v>
                </c:pt>
                <c:pt idx="1861">
                  <c:v>12.91500000000002</c:v>
                </c:pt>
                <c:pt idx="1862">
                  <c:v>12.925000000000068</c:v>
                </c:pt>
                <c:pt idx="1863">
                  <c:v>12.935000000000059</c:v>
                </c:pt>
                <c:pt idx="1864">
                  <c:v>12.944999999999993</c:v>
                </c:pt>
                <c:pt idx="1865">
                  <c:v>12.954999999999984</c:v>
                </c:pt>
                <c:pt idx="1866">
                  <c:v>12.965000000000032</c:v>
                </c:pt>
                <c:pt idx="1867">
                  <c:v>12.974999999999966</c:v>
                </c:pt>
                <c:pt idx="1868">
                  <c:v>12.984999999999957</c:v>
                </c:pt>
                <c:pt idx="1869">
                  <c:v>12.995000000000061</c:v>
                </c:pt>
                <c:pt idx="1870">
                  <c:v>13.005000000000052</c:v>
                </c:pt>
                <c:pt idx="1871">
                  <c:v>13.014999999999986</c:v>
                </c:pt>
                <c:pt idx="1872">
                  <c:v>13.025000000000034</c:v>
                </c:pt>
                <c:pt idx="1873">
                  <c:v>13.034999999999968</c:v>
                </c:pt>
                <c:pt idx="1874">
                  <c:v>13.044999999999959</c:v>
                </c:pt>
                <c:pt idx="1875">
                  <c:v>13.055000000000007</c:v>
                </c:pt>
                <c:pt idx="1876">
                  <c:v>13.064999999999998</c:v>
                </c:pt>
                <c:pt idx="1877">
                  <c:v>13.075000000000045</c:v>
                </c:pt>
                <c:pt idx="1878">
                  <c:v>13.085000000000036</c:v>
                </c:pt>
                <c:pt idx="1879">
                  <c:v>13.09499999999997</c:v>
                </c:pt>
                <c:pt idx="1880">
                  <c:v>13.104999999999961</c:v>
                </c:pt>
                <c:pt idx="1881">
                  <c:v>13.114999999999952</c:v>
                </c:pt>
                <c:pt idx="1882">
                  <c:v>13.125000000000057</c:v>
                </c:pt>
                <c:pt idx="1883">
                  <c:v>13.134999999999991</c:v>
                </c:pt>
                <c:pt idx="1884">
                  <c:v>13.144999999999982</c:v>
                </c:pt>
                <c:pt idx="1885">
                  <c:v>13.154999999999973</c:v>
                </c:pt>
                <c:pt idx="1886">
                  <c:v>13.16500000000002</c:v>
                </c:pt>
                <c:pt idx="1887">
                  <c:v>13.175000000000068</c:v>
                </c:pt>
                <c:pt idx="1888">
                  <c:v>13.185000000000059</c:v>
                </c:pt>
                <c:pt idx="1889">
                  <c:v>13.194999999999993</c:v>
                </c:pt>
                <c:pt idx="1890">
                  <c:v>13.204999999999984</c:v>
                </c:pt>
                <c:pt idx="1891">
                  <c:v>13.215000000000032</c:v>
                </c:pt>
                <c:pt idx="1892">
                  <c:v>13.224999999999966</c:v>
                </c:pt>
                <c:pt idx="1893">
                  <c:v>13.234999999999957</c:v>
                </c:pt>
                <c:pt idx="1894">
                  <c:v>13.245000000000061</c:v>
                </c:pt>
                <c:pt idx="1895">
                  <c:v>13.255000000000052</c:v>
                </c:pt>
                <c:pt idx="1896">
                  <c:v>13.264999999999986</c:v>
                </c:pt>
                <c:pt idx="1897">
                  <c:v>13.275000000000034</c:v>
                </c:pt>
                <c:pt idx="1898">
                  <c:v>13.284999999999968</c:v>
                </c:pt>
                <c:pt idx="1899">
                  <c:v>13.294999999999959</c:v>
                </c:pt>
                <c:pt idx="1900">
                  <c:v>13.305000000000007</c:v>
                </c:pt>
                <c:pt idx="1901">
                  <c:v>13.314999999999998</c:v>
                </c:pt>
                <c:pt idx="1902">
                  <c:v>13.325000000000045</c:v>
                </c:pt>
                <c:pt idx="1903">
                  <c:v>13.335000000000036</c:v>
                </c:pt>
                <c:pt idx="1904">
                  <c:v>13.34499999999997</c:v>
                </c:pt>
                <c:pt idx="1905">
                  <c:v>13.354999999999961</c:v>
                </c:pt>
                <c:pt idx="1906">
                  <c:v>13.364999999999952</c:v>
                </c:pt>
                <c:pt idx="1907">
                  <c:v>13.375000000000057</c:v>
                </c:pt>
                <c:pt idx="1908">
                  <c:v>13.384999999999991</c:v>
                </c:pt>
                <c:pt idx="1909">
                  <c:v>13.394999999999982</c:v>
                </c:pt>
                <c:pt idx="1910">
                  <c:v>13.404999999999973</c:v>
                </c:pt>
                <c:pt idx="1911">
                  <c:v>13.41500000000002</c:v>
                </c:pt>
                <c:pt idx="1912">
                  <c:v>13.425000000000068</c:v>
                </c:pt>
                <c:pt idx="1913">
                  <c:v>13.435000000000059</c:v>
                </c:pt>
                <c:pt idx="1914">
                  <c:v>13.444999999999993</c:v>
                </c:pt>
                <c:pt idx="1915">
                  <c:v>13.454999999999984</c:v>
                </c:pt>
                <c:pt idx="1916">
                  <c:v>13.465000000000032</c:v>
                </c:pt>
                <c:pt idx="1917">
                  <c:v>13.474999999999966</c:v>
                </c:pt>
                <c:pt idx="1918">
                  <c:v>13.484999999999957</c:v>
                </c:pt>
                <c:pt idx="1919">
                  <c:v>13.495000000000061</c:v>
                </c:pt>
                <c:pt idx="1920">
                  <c:v>13.505000000000052</c:v>
                </c:pt>
                <c:pt idx="1921">
                  <c:v>13.514999999999986</c:v>
                </c:pt>
                <c:pt idx="1922">
                  <c:v>13.525000000000034</c:v>
                </c:pt>
                <c:pt idx="1923">
                  <c:v>13.534999999999968</c:v>
                </c:pt>
                <c:pt idx="1924">
                  <c:v>13.544999999999959</c:v>
                </c:pt>
                <c:pt idx="1925">
                  <c:v>13.555000000000007</c:v>
                </c:pt>
                <c:pt idx="1926">
                  <c:v>13.564999999999998</c:v>
                </c:pt>
                <c:pt idx="1927">
                  <c:v>13.575000000000045</c:v>
                </c:pt>
                <c:pt idx="1928">
                  <c:v>13.585000000000036</c:v>
                </c:pt>
                <c:pt idx="1929">
                  <c:v>13.59499999999997</c:v>
                </c:pt>
                <c:pt idx="1930">
                  <c:v>13.604999999999961</c:v>
                </c:pt>
                <c:pt idx="1931">
                  <c:v>13.614999999999952</c:v>
                </c:pt>
                <c:pt idx="1932">
                  <c:v>13.625000000000057</c:v>
                </c:pt>
                <c:pt idx="1933">
                  <c:v>13.634999999999991</c:v>
                </c:pt>
                <c:pt idx="1934">
                  <c:v>13.644999999999982</c:v>
                </c:pt>
                <c:pt idx="1935">
                  <c:v>13.654999999999973</c:v>
                </c:pt>
                <c:pt idx="1936">
                  <c:v>13.66500000000002</c:v>
                </c:pt>
                <c:pt idx="1937">
                  <c:v>13.675000000000068</c:v>
                </c:pt>
                <c:pt idx="1938">
                  <c:v>13.685000000000059</c:v>
                </c:pt>
                <c:pt idx="1939">
                  <c:v>13.694999999999993</c:v>
                </c:pt>
                <c:pt idx="1940">
                  <c:v>13.704999999999984</c:v>
                </c:pt>
                <c:pt idx="1941">
                  <c:v>13.715000000000032</c:v>
                </c:pt>
                <c:pt idx="1942">
                  <c:v>13.724999999999966</c:v>
                </c:pt>
                <c:pt idx="1943">
                  <c:v>13.734999999999957</c:v>
                </c:pt>
                <c:pt idx="1944">
                  <c:v>13.745000000000061</c:v>
                </c:pt>
                <c:pt idx="1945">
                  <c:v>13.755000000000052</c:v>
                </c:pt>
                <c:pt idx="1946">
                  <c:v>13.764999999999986</c:v>
                </c:pt>
                <c:pt idx="1947">
                  <c:v>13.775000000000034</c:v>
                </c:pt>
                <c:pt idx="1948">
                  <c:v>13.784999999999968</c:v>
                </c:pt>
                <c:pt idx="1949">
                  <c:v>13.794999999999959</c:v>
                </c:pt>
                <c:pt idx="1950">
                  <c:v>13.805000000000007</c:v>
                </c:pt>
                <c:pt idx="1951">
                  <c:v>13.814999999999998</c:v>
                </c:pt>
                <c:pt idx="1952">
                  <c:v>13.825000000000045</c:v>
                </c:pt>
                <c:pt idx="1953">
                  <c:v>13.835000000000036</c:v>
                </c:pt>
                <c:pt idx="1954">
                  <c:v>13.84499999999997</c:v>
                </c:pt>
                <c:pt idx="1955">
                  <c:v>13.854999999999961</c:v>
                </c:pt>
                <c:pt idx="1956">
                  <c:v>13.864999999999952</c:v>
                </c:pt>
                <c:pt idx="1957">
                  <c:v>13.875000000000057</c:v>
                </c:pt>
                <c:pt idx="1958">
                  <c:v>13.884999999999991</c:v>
                </c:pt>
                <c:pt idx="1959">
                  <c:v>13.894999999999982</c:v>
                </c:pt>
                <c:pt idx="1960">
                  <c:v>13.904999999999973</c:v>
                </c:pt>
                <c:pt idx="1961">
                  <c:v>13.91500000000002</c:v>
                </c:pt>
                <c:pt idx="1962">
                  <c:v>13.925000000000068</c:v>
                </c:pt>
                <c:pt idx="1963">
                  <c:v>13.935000000000059</c:v>
                </c:pt>
                <c:pt idx="1964">
                  <c:v>13.944999999999993</c:v>
                </c:pt>
                <c:pt idx="1965">
                  <c:v>13.954999999999984</c:v>
                </c:pt>
                <c:pt idx="1966">
                  <c:v>13.965000000000032</c:v>
                </c:pt>
                <c:pt idx="1967">
                  <c:v>13.974999999999966</c:v>
                </c:pt>
                <c:pt idx="1968">
                  <c:v>13.984999999999957</c:v>
                </c:pt>
                <c:pt idx="1969">
                  <c:v>13.995000000000061</c:v>
                </c:pt>
                <c:pt idx="1970">
                  <c:v>14.005000000000052</c:v>
                </c:pt>
                <c:pt idx="1971">
                  <c:v>14.014999999999986</c:v>
                </c:pt>
                <c:pt idx="1972">
                  <c:v>14.025000000000034</c:v>
                </c:pt>
                <c:pt idx="1973">
                  <c:v>14.034999999999968</c:v>
                </c:pt>
                <c:pt idx="1974">
                  <c:v>14.044999999999959</c:v>
                </c:pt>
                <c:pt idx="1975">
                  <c:v>14.055000000000007</c:v>
                </c:pt>
                <c:pt idx="1976">
                  <c:v>14.064999999999998</c:v>
                </c:pt>
                <c:pt idx="1977">
                  <c:v>14.075000000000045</c:v>
                </c:pt>
                <c:pt idx="1978">
                  <c:v>14.085000000000036</c:v>
                </c:pt>
                <c:pt idx="1979">
                  <c:v>14.09499999999997</c:v>
                </c:pt>
                <c:pt idx="1980">
                  <c:v>14.104999999999961</c:v>
                </c:pt>
                <c:pt idx="1981">
                  <c:v>14.114999999999952</c:v>
                </c:pt>
                <c:pt idx="1982">
                  <c:v>14.125000000000057</c:v>
                </c:pt>
                <c:pt idx="1983">
                  <c:v>14.134999999999991</c:v>
                </c:pt>
                <c:pt idx="1984">
                  <c:v>14.144999999999982</c:v>
                </c:pt>
                <c:pt idx="1985">
                  <c:v>14.154999999999973</c:v>
                </c:pt>
                <c:pt idx="1986">
                  <c:v>14.16500000000002</c:v>
                </c:pt>
                <c:pt idx="1987">
                  <c:v>14.175000000000068</c:v>
                </c:pt>
                <c:pt idx="1988">
                  <c:v>14.185000000000059</c:v>
                </c:pt>
                <c:pt idx="1989">
                  <c:v>14.194999999999993</c:v>
                </c:pt>
                <c:pt idx="1990">
                  <c:v>14.204999999999984</c:v>
                </c:pt>
                <c:pt idx="1991">
                  <c:v>14.215000000000032</c:v>
                </c:pt>
                <c:pt idx="1992">
                  <c:v>14.224999999999966</c:v>
                </c:pt>
                <c:pt idx="1993">
                  <c:v>14.234999999999957</c:v>
                </c:pt>
                <c:pt idx="1994">
                  <c:v>14.245000000000061</c:v>
                </c:pt>
                <c:pt idx="1995">
                  <c:v>14.255000000000052</c:v>
                </c:pt>
                <c:pt idx="1996">
                  <c:v>14.264999999999986</c:v>
                </c:pt>
                <c:pt idx="1997">
                  <c:v>14.275000000000034</c:v>
                </c:pt>
                <c:pt idx="1998">
                  <c:v>14.284999999999968</c:v>
                </c:pt>
                <c:pt idx="1999">
                  <c:v>14.294999999999959</c:v>
                </c:pt>
                <c:pt idx="2000">
                  <c:v>14.305000000000007</c:v>
                </c:pt>
                <c:pt idx="2001">
                  <c:v>14.314999999999998</c:v>
                </c:pt>
                <c:pt idx="2002">
                  <c:v>14.325000000000045</c:v>
                </c:pt>
                <c:pt idx="2003">
                  <c:v>14.335000000000036</c:v>
                </c:pt>
                <c:pt idx="2004">
                  <c:v>14.34499999999997</c:v>
                </c:pt>
                <c:pt idx="2005">
                  <c:v>14.354999999999961</c:v>
                </c:pt>
                <c:pt idx="2006">
                  <c:v>14.364999999999952</c:v>
                </c:pt>
                <c:pt idx="2007">
                  <c:v>14.375000000000057</c:v>
                </c:pt>
                <c:pt idx="2008">
                  <c:v>14.384999999999991</c:v>
                </c:pt>
                <c:pt idx="2009">
                  <c:v>14.394999999999982</c:v>
                </c:pt>
                <c:pt idx="2010">
                  <c:v>14.404999999999973</c:v>
                </c:pt>
                <c:pt idx="2011">
                  <c:v>14.41500000000002</c:v>
                </c:pt>
                <c:pt idx="2012">
                  <c:v>14.425000000000068</c:v>
                </c:pt>
                <c:pt idx="2013">
                  <c:v>14.435000000000059</c:v>
                </c:pt>
                <c:pt idx="2014">
                  <c:v>14.444999999999993</c:v>
                </c:pt>
                <c:pt idx="2015">
                  <c:v>14.454999999999984</c:v>
                </c:pt>
                <c:pt idx="2016">
                  <c:v>14.465000000000032</c:v>
                </c:pt>
                <c:pt idx="2017">
                  <c:v>14.474999999999966</c:v>
                </c:pt>
                <c:pt idx="2018">
                  <c:v>14.484999999999957</c:v>
                </c:pt>
                <c:pt idx="2019">
                  <c:v>14.495000000000061</c:v>
                </c:pt>
                <c:pt idx="2020">
                  <c:v>14.505000000000052</c:v>
                </c:pt>
                <c:pt idx="2021">
                  <c:v>14.514999999999986</c:v>
                </c:pt>
                <c:pt idx="2022">
                  <c:v>14.525000000000034</c:v>
                </c:pt>
                <c:pt idx="2023">
                  <c:v>14.534999999999968</c:v>
                </c:pt>
                <c:pt idx="2024">
                  <c:v>14.544999999999959</c:v>
                </c:pt>
                <c:pt idx="2025">
                  <c:v>14.555000000000007</c:v>
                </c:pt>
                <c:pt idx="2026">
                  <c:v>14.564999999999998</c:v>
                </c:pt>
                <c:pt idx="2027">
                  <c:v>14.575000000000045</c:v>
                </c:pt>
                <c:pt idx="2028">
                  <c:v>14.585000000000036</c:v>
                </c:pt>
                <c:pt idx="2029">
                  <c:v>14.59499999999997</c:v>
                </c:pt>
                <c:pt idx="2030">
                  <c:v>14.604999999999961</c:v>
                </c:pt>
                <c:pt idx="2031">
                  <c:v>14.614999999999952</c:v>
                </c:pt>
                <c:pt idx="2032">
                  <c:v>14.625000000000057</c:v>
                </c:pt>
                <c:pt idx="2033">
                  <c:v>14.634999999999991</c:v>
                </c:pt>
                <c:pt idx="2034">
                  <c:v>14.644999999999982</c:v>
                </c:pt>
                <c:pt idx="2035">
                  <c:v>14.654999999999973</c:v>
                </c:pt>
                <c:pt idx="2036">
                  <c:v>14.66500000000002</c:v>
                </c:pt>
                <c:pt idx="2037">
                  <c:v>14.675000000000068</c:v>
                </c:pt>
                <c:pt idx="2038">
                  <c:v>14.685000000000059</c:v>
                </c:pt>
                <c:pt idx="2039">
                  <c:v>14.694999999999993</c:v>
                </c:pt>
                <c:pt idx="2040">
                  <c:v>14.704999999999984</c:v>
                </c:pt>
                <c:pt idx="2041">
                  <c:v>14.715000000000032</c:v>
                </c:pt>
                <c:pt idx="2042">
                  <c:v>14.724999999999966</c:v>
                </c:pt>
                <c:pt idx="2043">
                  <c:v>14.734999999999957</c:v>
                </c:pt>
                <c:pt idx="2044">
                  <c:v>14.745000000000061</c:v>
                </c:pt>
                <c:pt idx="2045">
                  <c:v>14.755000000000052</c:v>
                </c:pt>
                <c:pt idx="2046">
                  <c:v>14.764999999999986</c:v>
                </c:pt>
                <c:pt idx="2047">
                  <c:v>14.775000000000034</c:v>
                </c:pt>
                <c:pt idx="2048">
                  <c:v>14.784999999999968</c:v>
                </c:pt>
                <c:pt idx="2049">
                  <c:v>14.794999999999959</c:v>
                </c:pt>
                <c:pt idx="2050">
                  <c:v>14.805000000000007</c:v>
                </c:pt>
                <c:pt idx="2051">
                  <c:v>14.814999999999998</c:v>
                </c:pt>
                <c:pt idx="2052">
                  <c:v>14.825000000000045</c:v>
                </c:pt>
                <c:pt idx="2053">
                  <c:v>14.835000000000036</c:v>
                </c:pt>
                <c:pt idx="2054">
                  <c:v>14.84499999999997</c:v>
                </c:pt>
                <c:pt idx="2055">
                  <c:v>14.854999999999961</c:v>
                </c:pt>
                <c:pt idx="2056">
                  <c:v>14.864999999999952</c:v>
                </c:pt>
                <c:pt idx="2057">
                  <c:v>14.875000000000057</c:v>
                </c:pt>
                <c:pt idx="2058">
                  <c:v>14.884999999999991</c:v>
                </c:pt>
                <c:pt idx="2059">
                  <c:v>14.894999999999982</c:v>
                </c:pt>
                <c:pt idx="2060">
                  <c:v>14.904999999999973</c:v>
                </c:pt>
                <c:pt idx="2061">
                  <c:v>14.91500000000002</c:v>
                </c:pt>
                <c:pt idx="2062">
                  <c:v>14.925000000000068</c:v>
                </c:pt>
                <c:pt idx="2063">
                  <c:v>14.935000000000059</c:v>
                </c:pt>
                <c:pt idx="2064">
                  <c:v>14.944999999999993</c:v>
                </c:pt>
                <c:pt idx="2065">
                  <c:v>14.954999999999984</c:v>
                </c:pt>
                <c:pt idx="2066">
                  <c:v>14.965000000000032</c:v>
                </c:pt>
                <c:pt idx="2067">
                  <c:v>14.974999999999966</c:v>
                </c:pt>
                <c:pt idx="2068">
                  <c:v>14.984999999999957</c:v>
                </c:pt>
                <c:pt idx="2069">
                  <c:v>14.995000000000061</c:v>
                </c:pt>
                <c:pt idx="2070">
                  <c:v>15.005000000000052</c:v>
                </c:pt>
                <c:pt idx="2071">
                  <c:v>15.014999999999986</c:v>
                </c:pt>
                <c:pt idx="2072">
                  <c:v>15.025000000000034</c:v>
                </c:pt>
                <c:pt idx="2073">
                  <c:v>15.034999999999968</c:v>
                </c:pt>
                <c:pt idx="2074">
                  <c:v>15.044999999999959</c:v>
                </c:pt>
                <c:pt idx="2075">
                  <c:v>15.055000000000007</c:v>
                </c:pt>
                <c:pt idx="2076">
                  <c:v>15.064999999999998</c:v>
                </c:pt>
                <c:pt idx="2077">
                  <c:v>15.075000000000045</c:v>
                </c:pt>
                <c:pt idx="2078">
                  <c:v>15.085000000000036</c:v>
                </c:pt>
                <c:pt idx="2079">
                  <c:v>15.09499999999997</c:v>
                </c:pt>
                <c:pt idx="2080">
                  <c:v>15.104999999999961</c:v>
                </c:pt>
                <c:pt idx="2081">
                  <c:v>15.114999999999952</c:v>
                </c:pt>
                <c:pt idx="2082">
                  <c:v>15.125000000000057</c:v>
                </c:pt>
                <c:pt idx="2083">
                  <c:v>15.134999999999991</c:v>
                </c:pt>
                <c:pt idx="2084">
                  <c:v>15.144999999999982</c:v>
                </c:pt>
                <c:pt idx="2085">
                  <c:v>15.154999999999973</c:v>
                </c:pt>
                <c:pt idx="2086">
                  <c:v>15.16500000000002</c:v>
                </c:pt>
                <c:pt idx="2087">
                  <c:v>15.175000000000068</c:v>
                </c:pt>
                <c:pt idx="2088">
                  <c:v>15.185000000000059</c:v>
                </c:pt>
                <c:pt idx="2089">
                  <c:v>15.194999999999993</c:v>
                </c:pt>
                <c:pt idx="2090">
                  <c:v>15.204999999999984</c:v>
                </c:pt>
                <c:pt idx="2091">
                  <c:v>15.215000000000032</c:v>
                </c:pt>
                <c:pt idx="2092">
                  <c:v>15.224999999999966</c:v>
                </c:pt>
                <c:pt idx="2093">
                  <c:v>15.234999999999957</c:v>
                </c:pt>
                <c:pt idx="2094">
                  <c:v>15.245000000000061</c:v>
                </c:pt>
                <c:pt idx="2095">
                  <c:v>15.255000000000052</c:v>
                </c:pt>
                <c:pt idx="2096">
                  <c:v>15.264999999999986</c:v>
                </c:pt>
                <c:pt idx="2097">
                  <c:v>15.275000000000034</c:v>
                </c:pt>
                <c:pt idx="2098">
                  <c:v>15.284999999999968</c:v>
                </c:pt>
                <c:pt idx="2099">
                  <c:v>15.294999999999959</c:v>
                </c:pt>
                <c:pt idx="2100">
                  <c:v>15.305000000000007</c:v>
                </c:pt>
                <c:pt idx="2101">
                  <c:v>15.314999999999998</c:v>
                </c:pt>
                <c:pt idx="2102">
                  <c:v>15.325000000000045</c:v>
                </c:pt>
                <c:pt idx="2103">
                  <c:v>15.335000000000036</c:v>
                </c:pt>
                <c:pt idx="2104">
                  <c:v>15.34499999999997</c:v>
                </c:pt>
                <c:pt idx="2105">
                  <c:v>15.354999999999961</c:v>
                </c:pt>
                <c:pt idx="2106">
                  <c:v>15.364999999999952</c:v>
                </c:pt>
                <c:pt idx="2107">
                  <c:v>15.375000000000057</c:v>
                </c:pt>
                <c:pt idx="2108">
                  <c:v>15.384999999999991</c:v>
                </c:pt>
                <c:pt idx="2109">
                  <c:v>15.394999999999982</c:v>
                </c:pt>
                <c:pt idx="2110">
                  <c:v>15.404999999999973</c:v>
                </c:pt>
                <c:pt idx="2111">
                  <c:v>15.41500000000002</c:v>
                </c:pt>
                <c:pt idx="2112">
                  <c:v>15.425000000000068</c:v>
                </c:pt>
                <c:pt idx="2113">
                  <c:v>15.435000000000059</c:v>
                </c:pt>
                <c:pt idx="2114">
                  <c:v>15.444999999999993</c:v>
                </c:pt>
                <c:pt idx="2115">
                  <c:v>15.454999999999984</c:v>
                </c:pt>
                <c:pt idx="2116">
                  <c:v>15.465000000000032</c:v>
                </c:pt>
                <c:pt idx="2117">
                  <c:v>15.474999999999966</c:v>
                </c:pt>
                <c:pt idx="2118">
                  <c:v>15.484999999999957</c:v>
                </c:pt>
                <c:pt idx="2119">
                  <c:v>15.495000000000061</c:v>
                </c:pt>
                <c:pt idx="2120">
                  <c:v>15.505000000000052</c:v>
                </c:pt>
                <c:pt idx="2121">
                  <c:v>15.514999999999986</c:v>
                </c:pt>
                <c:pt idx="2122">
                  <c:v>15.525000000000034</c:v>
                </c:pt>
                <c:pt idx="2123">
                  <c:v>15.534999999999968</c:v>
                </c:pt>
                <c:pt idx="2124">
                  <c:v>15.544999999999959</c:v>
                </c:pt>
                <c:pt idx="2125">
                  <c:v>15.555000000000007</c:v>
                </c:pt>
                <c:pt idx="2126">
                  <c:v>15.564999999999998</c:v>
                </c:pt>
                <c:pt idx="2127">
                  <c:v>15.575000000000045</c:v>
                </c:pt>
                <c:pt idx="2128">
                  <c:v>15.585000000000036</c:v>
                </c:pt>
                <c:pt idx="2129">
                  <c:v>15.59499999999997</c:v>
                </c:pt>
                <c:pt idx="2130">
                  <c:v>15.604999999999961</c:v>
                </c:pt>
                <c:pt idx="2131">
                  <c:v>15.614999999999952</c:v>
                </c:pt>
                <c:pt idx="2132">
                  <c:v>15.625000000000057</c:v>
                </c:pt>
                <c:pt idx="2133">
                  <c:v>15.634999999999991</c:v>
                </c:pt>
                <c:pt idx="2134">
                  <c:v>15.644999999999982</c:v>
                </c:pt>
                <c:pt idx="2135">
                  <c:v>15.654999999999973</c:v>
                </c:pt>
                <c:pt idx="2136">
                  <c:v>15.66500000000002</c:v>
                </c:pt>
                <c:pt idx="2137">
                  <c:v>15.675000000000068</c:v>
                </c:pt>
                <c:pt idx="2138">
                  <c:v>15.685000000000059</c:v>
                </c:pt>
                <c:pt idx="2139">
                  <c:v>15.694999999999993</c:v>
                </c:pt>
                <c:pt idx="2140">
                  <c:v>15.704999999999984</c:v>
                </c:pt>
                <c:pt idx="2141">
                  <c:v>15.715000000000032</c:v>
                </c:pt>
                <c:pt idx="2142">
                  <c:v>15.724999999999966</c:v>
                </c:pt>
                <c:pt idx="2143">
                  <c:v>15.734999999999957</c:v>
                </c:pt>
                <c:pt idx="2144">
                  <c:v>15.745000000000061</c:v>
                </c:pt>
                <c:pt idx="2145">
                  <c:v>15.755000000000052</c:v>
                </c:pt>
                <c:pt idx="2146">
                  <c:v>15.764999999999986</c:v>
                </c:pt>
                <c:pt idx="2147">
                  <c:v>15.775000000000034</c:v>
                </c:pt>
                <c:pt idx="2148">
                  <c:v>15.784999999999968</c:v>
                </c:pt>
                <c:pt idx="2149">
                  <c:v>15.794999999999959</c:v>
                </c:pt>
                <c:pt idx="2150">
                  <c:v>15.805000000000007</c:v>
                </c:pt>
                <c:pt idx="2151">
                  <c:v>15.814999999999998</c:v>
                </c:pt>
                <c:pt idx="2152">
                  <c:v>15.825000000000045</c:v>
                </c:pt>
                <c:pt idx="2153">
                  <c:v>15.835000000000036</c:v>
                </c:pt>
                <c:pt idx="2154">
                  <c:v>15.84499999999997</c:v>
                </c:pt>
                <c:pt idx="2155">
                  <c:v>15.854999999999961</c:v>
                </c:pt>
                <c:pt idx="2156">
                  <c:v>15.864999999999952</c:v>
                </c:pt>
                <c:pt idx="2157">
                  <c:v>15.875000000000057</c:v>
                </c:pt>
                <c:pt idx="2158">
                  <c:v>15.884999999999991</c:v>
                </c:pt>
                <c:pt idx="2159">
                  <c:v>15.894999999999982</c:v>
                </c:pt>
                <c:pt idx="2160">
                  <c:v>15.90500000000003</c:v>
                </c:pt>
                <c:pt idx="2161">
                  <c:v>15.914999999999964</c:v>
                </c:pt>
                <c:pt idx="2162">
                  <c:v>15.925000000000068</c:v>
                </c:pt>
                <c:pt idx="2163">
                  <c:v>15.935000000000059</c:v>
                </c:pt>
                <c:pt idx="2164">
                  <c:v>15.944999999999993</c:v>
                </c:pt>
                <c:pt idx="2165">
                  <c:v>15.954999999999984</c:v>
                </c:pt>
                <c:pt idx="2166">
                  <c:v>15.965000000000032</c:v>
                </c:pt>
                <c:pt idx="2167">
                  <c:v>15.975000000000023</c:v>
                </c:pt>
                <c:pt idx="2168">
                  <c:v>15.984999999999957</c:v>
                </c:pt>
                <c:pt idx="2169">
                  <c:v>15.995000000000061</c:v>
                </c:pt>
                <c:pt idx="2170">
                  <c:v>16.004999999999995</c:v>
                </c:pt>
                <c:pt idx="2171">
                  <c:v>16.014999999999986</c:v>
                </c:pt>
                <c:pt idx="2172">
                  <c:v>16.024999999999977</c:v>
                </c:pt>
                <c:pt idx="2173">
                  <c:v>16.034999999999968</c:v>
                </c:pt>
                <c:pt idx="2174">
                  <c:v>16.044999999999959</c:v>
                </c:pt>
                <c:pt idx="2175">
                  <c:v>16.055000000000007</c:v>
                </c:pt>
                <c:pt idx="2176">
                  <c:v>16.064999999999998</c:v>
                </c:pt>
                <c:pt idx="2177">
                  <c:v>16.075000000000045</c:v>
                </c:pt>
                <c:pt idx="2178">
                  <c:v>16.085000000000036</c:v>
                </c:pt>
                <c:pt idx="2179">
                  <c:v>16.09499999999997</c:v>
                </c:pt>
                <c:pt idx="2180">
                  <c:v>16.104999999999961</c:v>
                </c:pt>
                <c:pt idx="2181">
                  <c:v>16.114999999999952</c:v>
                </c:pt>
                <c:pt idx="2182">
                  <c:v>16.125000000000057</c:v>
                </c:pt>
                <c:pt idx="2183">
                  <c:v>16.135000000000048</c:v>
                </c:pt>
                <c:pt idx="2184">
                  <c:v>16.144999999999982</c:v>
                </c:pt>
                <c:pt idx="2185">
                  <c:v>16.15500000000003</c:v>
                </c:pt>
                <c:pt idx="2186">
                  <c:v>16.164999999999964</c:v>
                </c:pt>
                <c:pt idx="2187">
                  <c:v>16.175000000000068</c:v>
                </c:pt>
                <c:pt idx="2188">
                  <c:v>16.185000000000059</c:v>
                </c:pt>
                <c:pt idx="2189">
                  <c:v>16.194999999999993</c:v>
                </c:pt>
                <c:pt idx="2190">
                  <c:v>16.204999999999984</c:v>
                </c:pt>
                <c:pt idx="2191">
                  <c:v>16.215000000000032</c:v>
                </c:pt>
                <c:pt idx="2192">
                  <c:v>16.225000000000023</c:v>
                </c:pt>
                <c:pt idx="2193">
                  <c:v>16.234999999999957</c:v>
                </c:pt>
                <c:pt idx="2194">
                  <c:v>16.245000000000061</c:v>
                </c:pt>
                <c:pt idx="2195">
                  <c:v>16.254999999999995</c:v>
                </c:pt>
                <c:pt idx="2196">
                  <c:v>16.264999999999986</c:v>
                </c:pt>
                <c:pt idx="2197">
                  <c:v>16.274999999999977</c:v>
                </c:pt>
                <c:pt idx="2198">
                  <c:v>16.284999999999968</c:v>
                </c:pt>
                <c:pt idx="2199">
                  <c:v>16.294999999999959</c:v>
                </c:pt>
                <c:pt idx="2200">
                  <c:v>16.305000000000007</c:v>
                </c:pt>
                <c:pt idx="2201">
                  <c:v>16.314999999999998</c:v>
                </c:pt>
                <c:pt idx="2202">
                  <c:v>16.325000000000045</c:v>
                </c:pt>
                <c:pt idx="2203">
                  <c:v>16.335000000000036</c:v>
                </c:pt>
                <c:pt idx="2204">
                  <c:v>16.34499999999997</c:v>
                </c:pt>
                <c:pt idx="2205">
                  <c:v>16.354999999999961</c:v>
                </c:pt>
                <c:pt idx="2206">
                  <c:v>16.364999999999952</c:v>
                </c:pt>
                <c:pt idx="2207">
                  <c:v>16.375000000000057</c:v>
                </c:pt>
                <c:pt idx="2208">
                  <c:v>16.385000000000048</c:v>
                </c:pt>
                <c:pt idx="2209">
                  <c:v>16.394999999999982</c:v>
                </c:pt>
                <c:pt idx="2210">
                  <c:v>16.40500000000003</c:v>
                </c:pt>
                <c:pt idx="2211">
                  <c:v>16.414999999999964</c:v>
                </c:pt>
                <c:pt idx="2212">
                  <c:v>16.425000000000068</c:v>
                </c:pt>
                <c:pt idx="2213">
                  <c:v>16.435000000000059</c:v>
                </c:pt>
                <c:pt idx="2214">
                  <c:v>16.444999999999993</c:v>
                </c:pt>
                <c:pt idx="2215">
                  <c:v>16.454999999999984</c:v>
                </c:pt>
                <c:pt idx="2216">
                  <c:v>16.465000000000032</c:v>
                </c:pt>
                <c:pt idx="2217">
                  <c:v>16.475000000000023</c:v>
                </c:pt>
                <c:pt idx="2218">
                  <c:v>16.484999999999957</c:v>
                </c:pt>
                <c:pt idx="2219">
                  <c:v>16.495000000000061</c:v>
                </c:pt>
                <c:pt idx="2220">
                  <c:v>16.504999999999995</c:v>
                </c:pt>
                <c:pt idx="2221">
                  <c:v>16.514999999999986</c:v>
                </c:pt>
                <c:pt idx="2222">
                  <c:v>16.524999999999977</c:v>
                </c:pt>
                <c:pt idx="2223">
                  <c:v>16.534999999999968</c:v>
                </c:pt>
                <c:pt idx="2224">
                  <c:v>16.544999999999959</c:v>
                </c:pt>
                <c:pt idx="2225">
                  <c:v>16.555000000000007</c:v>
                </c:pt>
                <c:pt idx="2226">
                  <c:v>16.564999999999998</c:v>
                </c:pt>
                <c:pt idx="2227">
                  <c:v>16.575000000000045</c:v>
                </c:pt>
                <c:pt idx="2228">
                  <c:v>16.585000000000036</c:v>
                </c:pt>
                <c:pt idx="2229">
                  <c:v>16.59499999999997</c:v>
                </c:pt>
                <c:pt idx="2230">
                  <c:v>16.604999999999961</c:v>
                </c:pt>
                <c:pt idx="2231">
                  <c:v>16.614999999999952</c:v>
                </c:pt>
                <c:pt idx="2232">
                  <c:v>16.625000000000057</c:v>
                </c:pt>
                <c:pt idx="2233">
                  <c:v>16.635000000000048</c:v>
                </c:pt>
                <c:pt idx="2234">
                  <c:v>16.644999999999982</c:v>
                </c:pt>
                <c:pt idx="2235">
                  <c:v>16.65500000000003</c:v>
                </c:pt>
                <c:pt idx="2236">
                  <c:v>16.664999999999964</c:v>
                </c:pt>
                <c:pt idx="2237">
                  <c:v>16.675000000000068</c:v>
                </c:pt>
                <c:pt idx="2238">
                  <c:v>16.685000000000059</c:v>
                </c:pt>
                <c:pt idx="2239">
                  <c:v>16.694999999999993</c:v>
                </c:pt>
                <c:pt idx="2240">
                  <c:v>16.704999999999984</c:v>
                </c:pt>
                <c:pt idx="2241">
                  <c:v>16.715000000000032</c:v>
                </c:pt>
                <c:pt idx="2242">
                  <c:v>16.725000000000023</c:v>
                </c:pt>
                <c:pt idx="2243">
                  <c:v>16.734999999999957</c:v>
                </c:pt>
                <c:pt idx="2244">
                  <c:v>16.745000000000061</c:v>
                </c:pt>
                <c:pt idx="2245">
                  <c:v>16.754999999999995</c:v>
                </c:pt>
                <c:pt idx="2246">
                  <c:v>16.764999999999986</c:v>
                </c:pt>
                <c:pt idx="2247">
                  <c:v>16.774999999999977</c:v>
                </c:pt>
                <c:pt idx="2248">
                  <c:v>16.784999999999968</c:v>
                </c:pt>
                <c:pt idx="2249">
                  <c:v>16.794999999999959</c:v>
                </c:pt>
                <c:pt idx="2250">
                  <c:v>16.805000000000007</c:v>
                </c:pt>
                <c:pt idx="2251">
                  <c:v>16.814999999999998</c:v>
                </c:pt>
                <c:pt idx="2252">
                  <c:v>16.825000000000045</c:v>
                </c:pt>
                <c:pt idx="2253">
                  <c:v>16.835000000000036</c:v>
                </c:pt>
                <c:pt idx="2254">
                  <c:v>16.84499999999997</c:v>
                </c:pt>
                <c:pt idx="2255">
                  <c:v>16.854999999999961</c:v>
                </c:pt>
                <c:pt idx="2256">
                  <c:v>16.864999999999952</c:v>
                </c:pt>
                <c:pt idx="2257">
                  <c:v>16.875000000000057</c:v>
                </c:pt>
                <c:pt idx="2258">
                  <c:v>16.885000000000048</c:v>
                </c:pt>
                <c:pt idx="2259">
                  <c:v>16.894999999999982</c:v>
                </c:pt>
                <c:pt idx="2260">
                  <c:v>16.90500000000003</c:v>
                </c:pt>
                <c:pt idx="2261">
                  <c:v>16.914999999999964</c:v>
                </c:pt>
                <c:pt idx="2262">
                  <c:v>16.925000000000068</c:v>
                </c:pt>
                <c:pt idx="2263">
                  <c:v>16.935000000000059</c:v>
                </c:pt>
                <c:pt idx="2264">
                  <c:v>16.944999999999993</c:v>
                </c:pt>
                <c:pt idx="2265">
                  <c:v>16.954999999999984</c:v>
                </c:pt>
                <c:pt idx="2266">
                  <c:v>16.965000000000032</c:v>
                </c:pt>
                <c:pt idx="2267">
                  <c:v>16.975000000000023</c:v>
                </c:pt>
                <c:pt idx="2268">
                  <c:v>16.984999999999957</c:v>
                </c:pt>
                <c:pt idx="2269">
                  <c:v>16.995000000000061</c:v>
                </c:pt>
                <c:pt idx="2270">
                  <c:v>17.004999999999995</c:v>
                </c:pt>
                <c:pt idx="2271">
                  <c:v>17.014999999999986</c:v>
                </c:pt>
                <c:pt idx="2272">
                  <c:v>17.024999999999977</c:v>
                </c:pt>
                <c:pt idx="2273">
                  <c:v>17.034999999999968</c:v>
                </c:pt>
                <c:pt idx="2274">
                  <c:v>17.044999999999959</c:v>
                </c:pt>
                <c:pt idx="2275">
                  <c:v>17.055000000000007</c:v>
                </c:pt>
                <c:pt idx="2276">
                  <c:v>17.064999999999998</c:v>
                </c:pt>
                <c:pt idx="2277">
                  <c:v>17.075000000000045</c:v>
                </c:pt>
                <c:pt idx="2278">
                  <c:v>17.085000000000036</c:v>
                </c:pt>
                <c:pt idx="2279">
                  <c:v>17.09499999999997</c:v>
                </c:pt>
                <c:pt idx="2280">
                  <c:v>17.104999999999961</c:v>
                </c:pt>
                <c:pt idx="2281">
                  <c:v>17.114999999999952</c:v>
                </c:pt>
                <c:pt idx="2282">
                  <c:v>17.125000000000057</c:v>
                </c:pt>
                <c:pt idx="2283">
                  <c:v>17.135000000000048</c:v>
                </c:pt>
                <c:pt idx="2284">
                  <c:v>17.144999999999982</c:v>
                </c:pt>
                <c:pt idx="2285">
                  <c:v>17.15500000000003</c:v>
                </c:pt>
                <c:pt idx="2286">
                  <c:v>17.164999999999964</c:v>
                </c:pt>
                <c:pt idx="2287">
                  <c:v>17.175000000000068</c:v>
                </c:pt>
                <c:pt idx="2288">
                  <c:v>17.185000000000059</c:v>
                </c:pt>
                <c:pt idx="2289">
                  <c:v>17.194999999999993</c:v>
                </c:pt>
                <c:pt idx="2290">
                  <c:v>17.204999999999984</c:v>
                </c:pt>
                <c:pt idx="2291">
                  <c:v>17.215000000000032</c:v>
                </c:pt>
                <c:pt idx="2292">
                  <c:v>17.225000000000023</c:v>
                </c:pt>
                <c:pt idx="2293">
                  <c:v>17.234999999999957</c:v>
                </c:pt>
                <c:pt idx="2294">
                  <c:v>17.245000000000061</c:v>
                </c:pt>
                <c:pt idx="2295">
                  <c:v>17.254999999999995</c:v>
                </c:pt>
                <c:pt idx="2296">
                  <c:v>17.264999999999986</c:v>
                </c:pt>
                <c:pt idx="2297">
                  <c:v>17.274999999999977</c:v>
                </c:pt>
                <c:pt idx="2298">
                  <c:v>17.284999999999968</c:v>
                </c:pt>
                <c:pt idx="2299">
                  <c:v>17.294999999999959</c:v>
                </c:pt>
                <c:pt idx="2300">
                  <c:v>17.305000000000007</c:v>
                </c:pt>
                <c:pt idx="2301">
                  <c:v>17.314999999999998</c:v>
                </c:pt>
                <c:pt idx="2302">
                  <c:v>17.325000000000045</c:v>
                </c:pt>
                <c:pt idx="2303">
                  <c:v>17.335000000000036</c:v>
                </c:pt>
                <c:pt idx="2304">
                  <c:v>17.34499999999997</c:v>
                </c:pt>
                <c:pt idx="2305">
                  <c:v>17.354999999999961</c:v>
                </c:pt>
                <c:pt idx="2306">
                  <c:v>17.364999999999952</c:v>
                </c:pt>
                <c:pt idx="2307">
                  <c:v>17.375000000000057</c:v>
                </c:pt>
                <c:pt idx="2308">
                  <c:v>17.385000000000048</c:v>
                </c:pt>
                <c:pt idx="2309">
                  <c:v>17.394999999999982</c:v>
                </c:pt>
                <c:pt idx="2310">
                  <c:v>17.40500000000003</c:v>
                </c:pt>
                <c:pt idx="2311">
                  <c:v>17.414999999999964</c:v>
                </c:pt>
                <c:pt idx="2312">
                  <c:v>17.425000000000068</c:v>
                </c:pt>
                <c:pt idx="2313">
                  <c:v>17.435000000000059</c:v>
                </c:pt>
                <c:pt idx="2314">
                  <c:v>17.444999999999993</c:v>
                </c:pt>
                <c:pt idx="2315">
                  <c:v>17.454999999999984</c:v>
                </c:pt>
                <c:pt idx="2316">
                  <c:v>17.465000000000032</c:v>
                </c:pt>
                <c:pt idx="2317">
                  <c:v>17.475000000000023</c:v>
                </c:pt>
                <c:pt idx="2318">
                  <c:v>17.484999999999957</c:v>
                </c:pt>
                <c:pt idx="2319">
                  <c:v>17.495000000000061</c:v>
                </c:pt>
                <c:pt idx="2320">
                  <c:v>17.504999999999995</c:v>
                </c:pt>
                <c:pt idx="2321">
                  <c:v>17.514999999999986</c:v>
                </c:pt>
                <c:pt idx="2322">
                  <c:v>17.524999999999977</c:v>
                </c:pt>
                <c:pt idx="2323">
                  <c:v>17.534999999999968</c:v>
                </c:pt>
                <c:pt idx="2324">
                  <c:v>17.544999999999959</c:v>
                </c:pt>
                <c:pt idx="2325">
                  <c:v>17.555000000000007</c:v>
                </c:pt>
                <c:pt idx="2326">
                  <c:v>17.564999999999998</c:v>
                </c:pt>
                <c:pt idx="2327">
                  <c:v>17.575000000000045</c:v>
                </c:pt>
                <c:pt idx="2328">
                  <c:v>17.585000000000036</c:v>
                </c:pt>
                <c:pt idx="2329">
                  <c:v>17.59499999999997</c:v>
                </c:pt>
                <c:pt idx="2330">
                  <c:v>17.604999999999961</c:v>
                </c:pt>
                <c:pt idx="2331">
                  <c:v>17.614999999999952</c:v>
                </c:pt>
                <c:pt idx="2332">
                  <c:v>17.625000000000057</c:v>
                </c:pt>
                <c:pt idx="2333">
                  <c:v>17.635000000000048</c:v>
                </c:pt>
                <c:pt idx="2334">
                  <c:v>17.644999999999982</c:v>
                </c:pt>
                <c:pt idx="2335">
                  <c:v>17.65500000000003</c:v>
                </c:pt>
                <c:pt idx="2336">
                  <c:v>17.664999999999964</c:v>
                </c:pt>
                <c:pt idx="2337">
                  <c:v>17.675000000000068</c:v>
                </c:pt>
                <c:pt idx="2338">
                  <c:v>17.685000000000059</c:v>
                </c:pt>
                <c:pt idx="2339">
                  <c:v>17.694999999999993</c:v>
                </c:pt>
                <c:pt idx="2340">
                  <c:v>17.704999999999984</c:v>
                </c:pt>
                <c:pt idx="2341">
                  <c:v>17.715000000000032</c:v>
                </c:pt>
                <c:pt idx="2342">
                  <c:v>17.725000000000023</c:v>
                </c:pt>
                <c:pt idx="2343">
                  <c:v>17.734999999999957</c:v>
                </c:pt>
                <c:pt idx="2344">
                  <c:v>17.745000000000061</c:v>
                </c:pt>
                <c:pt idx="2345">
                  <c:v>17.754999999999995</c:v>
                </c:pt>
                <c:pt idx="2346">
                  <c:v>17.764999999999986</c:v>
                </c:pt>
                <c:pt idx="2347">
                  <c:v>17.774999999999977</c:v>
                </c:pt>
                <c:pt idx="2348">
                  <c:v>17.784999999999968</c:v>
                </c:pt>
                <c:pt idx="2349">
                  <c:v>17.794999999999959</c:v>
                </c:pt>
                <c:pt idx="2350">
                  <c:v>17.805000000000007</c:v>
                </c:pt>
                <c:pt idx="2351">
                  <c:v>17.814999999999998</c:v>
                </c:pt>
                <c:pt idx="2352">
                  <c:v>17.825000000000045</c:v>
                </c:pt>
                <c:pt idx="2353">
                  <c:v>17.835000000000036</c:v>
                </c:pt>
                <c:pt idx="2354">
                  <c:v>17.84499999999997</c:v>
                </c:pt>
                <c:pt idx="2355">
                  <c:v>17.854999999999961</c:v>
                </c:pt>
                <c:pt idx="2356">
                  <c:v>17.864999999999952</c:v>
                </c:pt>
                <c:pt idx="2357">
                  <c:v>17.875000000000057</c:v>
                </c:pt>
                <c:pt idx="2358">
                  <c:v>17.885000000000048</c:v>
                </c:pt>
                <c:pt idx="2359">
                  <c:v>17.894999999999982</c:v>
                </c:pt>
                <c:pt idx="2360">
                  <c:v>17.90500000000003</c:v>
                </c:pt>
                <c:pt idx="2361">
                  <c:v>17.914999999999964</c:v>
                </c:pt>
                <c:pt idx="2362">
                  <c:v>17.925000000000068</c:v>
                </c:pt>
                <c:pt idx="2363">
                  <c:v>17.935000000000059</c:v>
                </c:pt>
                <c:pt idx="2364">
                  <c:v>17.944999999999993</c:v>
                </c:pt>
                <c:pt idx="2365">
                  <c:v>17.954999999999984</c:v>
                </c:pt>
                <c:pt idx="2366">
                  <c:v>17.965000000000032</c:v>
                </c:pt>
                <c:pt idx="2367">
                  <c:v>17.975000000000023</c:v>
                </c:pt>
                <c:pt idx="2368">
                  <c:v>17.984999999999957</c:v>
                </c:pt>
                <c:pt idx="2369">
                  <c:v>17.995000000000061</c:v>
                </c:pt>
                <c:pt idx="2370">
                  <c:v>18.004999999999995</c:v>
                </c:pt>
                <c:pt idx="2371">
                  <c:v>18.014999999999986</c:v>
                </c:pt>
                <c:pt idx="2372">
                  <c:v>18.024999999999977</c:v>
                </c:pt>
                <c:pt idx="2373">
                  <c:v>18.034999999999968</c:v>
                </c:pt>
                <c:pt idx="2374">
                  <c:v>18.044999999999959</c:v>
                </c:pt>
                <c:pt idx="2375">
                  <c:v>18.055000000000007</c:v>
                </c:pt>
                <c:pt idx="2376">
                  <c:v>18.064999999999998</c:v>
                </c:pt>
                <c:pt idx="2377">
                  <c:v>18.075000000000045</c:v>
                </c:pt>
                <c:pt idx="2378">
                  <c:v>18.085000000000036</c:v>
                </c:pt>
                <c:pt idx="2379">
                  <c:v>18.09499999999997</c:v>
                </c:pt>
                <c:pt idx="2380">
                  <c:v>18.104999999999961</c:v>
                </c:pt>
                <c:pt idx="2381">
                  <c:v>18.114999999999952</c:v>
                </c:pt>
                <c:pt idx="2382">
                  <c:v>18.125000000000057</c:v>
                </c:pt>
                <c:pt idx="2383">
                  <c:v>18.135000000000048</c:v>
                </c:pt>
                <c:pt idx="2384">
                  <c:v>18.144999999999982</c:v>
                </c:pt>
                <c:pt idx="2385">
                  <c:v>18.15500000000003</c:v>
                </c:pt>
                <c:pt idx="2386">
                  <c:v>18.164999999999964</c:v>
                </c:pt>
                <c:pt idx="2387">
                  <c:v>18.175000000000068</c:v>
                </c:pt>
                <c:pt idx="2388">
                  <c:v>18.185000000000059</c:v>
                </c:pt>
                <c:pt idx="2389">
                  <c:v>18.194999999999993</c:v>
                </c:pt>
                <c:pt idx="2390">
                  <c:v>18.204999999999984</c:v>
                </c:pt>
                <c:pt idx="2391">
                  <c:v>18.215000000000032</c:v>
                </c:pt>
                <c:pt idx="2392">
                  <c:v>18.225000000000023</c:v>
                </c:pt>
                <c:pt idx="2393">
                  <c:v>18.234999999999957</c:v>
                </c:pt>
                <c:pt idx="2394">
                  <c:v>18.245000000000061</c:v>
                </c:pt>
                <c:pt idx="2395">
                  <c:v>18.254999999999995</c:v>
                </c:pt>
                <c:pt idx="2396">
                  <c:v>18.264999999999986</c:v>
                </c:pt>
                <c:pt idx="2397">
                  <c:v>18.274999999999977</c:v>
                </c:pt>
                <c:pt idx="2398">
                  <c:v>18.284999999999968</c:v>
                </c:pt>
                <c:pt idx="2399">
                  <c:v>18.294999999999959</c:v>
                </c:pt>
                <c:pt idx="2400">
                  <c:v>18.305000000000007</c:v>
                </c:pt>
                <c:pt idx="2401">
                  <c:v>18.314999999999998</c:v>
                </c:pt>
                <c:pt idx="2402">
                  <c:v>18.325000000000045</c:v>
                </c:pt>
                <c:pt idx="2403">
                  <c:v>18.335000000000036</c:v>
                </c:pt>
                <c:pt idx="2404">
                  <c:v>18.34499999999997</c:v>
                </c:pt>
                <c:pt idx="2405">
                  <c:v>18.354999999999961</c:v>
                </c:pt>
                <c:pt idx="2406">
                  <c:v>18.364999999999952</c:v>
                </c:pt>
                <c:pt idx="2407">
                  <c:v>18.375000000000057</c:v>
                </c:pt>
                <c:pt idx="2408">
                  <c:v>18.385000000000048</c:v>
                </c:pt>
                <c:pt idx="2409">
                  <c:v>18.394999999999982</c:v>
                </c:pt>
                <c:pt idx="2410">
                  <c:v>18.40500000000003</c:v>
                </c:pt>
                <c:pt idx="2411">
                  <c:v>18.414999999999964</c:v>
                </c:pt>
                <c:pt idx="2412">
                  <c:v>18.425000000000068</c:v>
                </c:pt>
                <c:pt idx="2413">
                  <c:v>18.435000000000059</c:v>
                </c:pt>
                <c:pt idx="2414">
                  <c:v>18.444999999999993</c:v>
                </c:pt>
                <c:pt idx="2415">
                  <c:v>18.454999999999984</c:v>
                </c:pt>
                <c:pt idx="2416">
                  <c:v>18.465000000000032</c:v>
                </c:pt>
                <c:pt idx="2417">
                  <c:v>18.475000000000023</c:v>
                </c:pt>
                <c:pt idx="2418">
                  <c:v>18.484999999999957</c:v>
                </c:pt>
                <c:pt idx="2419">
                  <c:v>18.495000000000061</c:v>
                </c:pt>
                <c:pt idx="2420">
                  <c:v>18.504999999999995</c:v>
                </c:pt>
                <c:pt idx="2421">
                  <c:v>18.514999999999986</c:v>
                </c:pt>
                <c:pt idx="2422">
                  <c:v>18.524999999999977</c:v>
                </c:pt>
                <c:pt idx="2423">
                  <c:v>18.534999999999968</c:v>
                </c:pt>
                <c:pt idx="2424">
                  <c:v>18.544999999999959</c:v>
                </c:pt>
                <c:pt idx="2425">
                  <c:v>18.555000000000007</c:v>
                </c:pt>
                <c:pt idx="2426">
                  <c:v>18.564999999999998</c:v>
                </c:pt>
                <c:pt idx="2427">
                  <c:v>18.575000000000045</c:v>
                </c:pt>
                <c:pt idx="2428">
                  <c:v>18.585000000000036</c:v>
                </c:pt>
                <c:pt idx="2429">
                  <c:v>18.59499999999997</c:v>
                </c:pt>
                <c:pt idx="2430">
                  <c:v>18.604999999999961</c:v>
                </c:pt>
                <c:pt idx="2431">
                  <c:v>18.614999999999952</c:v>
                </c:pt>
                <c:pt idx="2432">
                  <c:v>18.625000000000057</c:v>
                </c:pt>
                <c:pt idx="2433">
                  <c:v>18.635000000000048</c:v>
                </c:pt>
                <c:pt idx="2434">
                  <c:v>18.644999999999982</c:v>
                </c:pt>
                <c:pt idx="2435">
                  <c:v>18.65500000000003</c:v>
                </c:pt>
                <c:pt idx="2436">
                  <c:v>18.664999999999964</c:v>
                </c:pt>
                <c:pt idx="2437">
                  <c:v>18.675000000000068</c:v>
                </c:pt>
                <c:pt idx="2438">
                  <c:v>18.685000000000059</c:v>
                </c:pt>
                <c:pt idx="2439">
                  <c:v>18.694999999999993</c:v>
                </c:pt>
                <c:pt idx="2440">
                  <c:v>18.704999999999984</c:v>
                </c:pt>
                <c:pt idx="2441">
                  <c:v>18.715000000000032</c:v>
                </c:pt>
                <c:pt idx="2442">
                  <c:v>18.725000000000023</c:v>
                </c:pt>
                <c:pt idx="2443">
                  <c:v>18.734999999999957</c:v>
                </c:pt>
                <c:pt idx="2444">
                  <c:v>18.745000000000061</c:v>
                </c:pt>
                <c:pt idx="2445">
                  <c:v>18.754999999999995</c:v>
                </c:pt>
                <c:pt idx="2446">
                  <c:v>18.764999999999986</c:v>
                </c:pt>
                <c:pt idx="2447">
                  <c:v>18.774999999999977</c:v>
                </c:pt>
                <c:pt idx="2448">
                  <c:v>18.784999999999968</c:v>
                </c:pt>
                <c:pt idx="2449">
                  <c:v>18.794999999999959</c:v>
                </c:pt>
                <c:pt idx="2450">
                  <c:v>18.805000000000007</c:v>
                </c:pt>
                <c:pt idx="2451">
                  <c:v>18.814999999999998</c:v>
                </c:pt>
                <c:pt idx="2452">
                  <c:v>18.825000000000045</c:v>
                </c:pt>
                <c:pt idx="2453">
                  <c:v>18.835000000000036</c:v>
                </c:pt>
                <c:pt idx="2454">
                  <c:v>18.84499999999997</c:v>
                </c:pt>
                <c:pt idx="2455">
                  <c:v>18.854999999999961</c:v>
                </c:pt>
                <c:pt idx="2456">
                  <c:v>18.864999999999952</c:v>
                </c:pt>
                <c:pt idx="2457">
                  <c:v>18.875000000000057</c:v>
                </c:pt>
                <c:pt idx="2458">
                  <c:v>18.885000000000048</c:v>
                </c:pt>
                <c:pt idx="2459">
                  <c:v>18.894999999999982</c:v>
                </c:pt>
                <c:pt idx="2460">
                  <c:v>18.90500000000003</c:v>
                </c:pt>
                <c:pt idx="2461">
                  <c:v>18.914999999999964</c:v>
                </c:pt>
                <c:pt idx="2462">
                  <c:v>18.925000000000068</c:v>
                </c:pt>
                <c:pt idx="2463">
                  <c:v>18.935000000000059</c:v>
                </c:pt>
                <c:pt idx="2464">
                  <c:v>18.944999999999993</c:v>
                </c:pt>
                <c:pt idx="2465">
                  <c:v>18.954999999999984</c:v>
                </c:pt>
                <c:pt idx="2466">
                  <c:v>18.965000000000032</c:v>
                </c:pt>
                <c:pt idx="2467">
                  <c:v>18.975000000000023</c:v>
                </c:pt>
                <c:pt idx="2468">
                  <c:v>18.984999999999957</c:v>
                </c:pt>
                <c:pt idx="2469">
                  <c:v>18.995000000000061</c:v>
                </c:pt>
                <c:pt idx="2470">
                  <c:v>19.004999999999995</c:v>
                </c:pt>
                <c:pt idx="2471">
                  <c:v>19.014999999999986</c:v>
                </c:pt>
                <c:pt idx="2472">
                  <c:v>19.024999999999977</c:v>
                </c:pt>
                <c:pt idx="2473">
                  <c:v>19.034999999999968</c:v>
                </c:pt>
                <c:pt idx="2474">
                  <c:v>19.044999999999959</c:v>
                </c:pt>
                <c:pt idx="2475">
                  <c:v>19.055000000000007</c:v>
                </c:pt>
                <c:pt idx="2476">
                  <c:v>19.064999999999998</c:v>
                </c:pt>
                <c:pt idx="2477">
                  <c:v>19.075000000000045</c:v>
                </c:pt>
                <c:pt idx="2478">
                  <c:v>19.085000000000036</c:v>
                </c:pt>
                <c:pt idx="2479">
                  <c:v>19.09499999999997</c:v>
                </c:pt>
                <c:pt idx="2480">
                  <c:v>19.104999999999961</c:v>
                </c:pt>
                <c:pt idx="2481">
                  <c:v>19.114999999999952</c:v>
                </c:pt>
                <c:pt idx="2482">
                  <c:v>19.125000000000057</c:v>
                </c:pt>
                <c:pt idx="2483">
                  <c:v>19.135000000000048</c:v>
                </c:pt>
                <c:pt idx="2484">
                  <c:v>19.144999999999982</c:v>
                </c:pt>
                <c:pt idx="2485">
                  <c:v>19.15500000000003</c:v>
                </c:pt>
                <c:pt idx="2486">
                  <c:v>19.164999999999964</c:v>
                </c:pt>
                <c:pt idx="2487">
                  <c:v>19.175000000000068</c:v>
                </c:pt>
                <c:pt idx="2488">
                  <c:v>19.185000000000059</c:v>
                </c:pt>
                <c:pt idx="2489">
                  <c:v>19.194999999999993</c:v>
                </c:pt>
                <c:pt idx="2490">
                  <c:v>19.204999999999984</c:v>
                </c:pt>
                <c:pt idx="2491">
                  <c:v>19.215000000000032</c:v>
                </c:pt>
                <c:pt idx="2492">
                  <c:v>19.225000000000023</c:v>
                </c:pt>
                <c:pt idx="2493">
                  <c:v>19.234999999999957</c:v>
                </c:pt>
                <c:pt idx="2494">
                  <c:v>19.245000000000061</c:v>
                </c:pt>
                <c:pt idx="2495">
                  <c:v>19.254999999999995</c:v>
                </c:pt>
                <c:pt idx="2496">
                  <c:v>19.264999999999986</c:v>
                </c:pt>
                <c:pt idx="2497">
                  <c:v>19.274999999999977</c:v>
                </c:pt>
                <c:pt idx="2498">
                  <c:v>19.284999999999968</c:v>
                </c:pt>
                <c:pt idx="2499">
                  <c:v>19.294999999999959</c:v>
                </c:pt>
                <c:pt idx="2500">
                  <c:v>19.305000000000007</c:v>
                </c:pt>
                <c:pt idx="2501">
                  <c:v>19.314999999999998</c:v>
                </c:pt>
                <c:pt idx="2502">
                  <c:v>19.325000000000045</c:v>
                </c:pt>
                <c:pt idx="2503">
                  <c:v>19.335000000000036</c:v>
                </c:pt>
                <c:pt idx="2504">
                  <c:v>19.34499999999997</c:v>
                </c:pt>
                <c:pt idx="2505">
                  <c:v>19.354999999999961</c:v>
                </c:pt>
                <c:pt idx="2506">
                  <c:v>19.364999999999952</c:v>
                </c:pt>
                <c:pt idx="2507">
                  <c:v>19.375000000000057</c:v>
                </c:pt>
                <c:pt idx="2508">
                  <c:v>19.385000000000048</c:v>
                </c:pt>
                <c:pt idx="2509">
                  <c:v>19.394999999999982</c:v>
                </c:pt>
                <c:pt idx="2510">
                  <c:v>19.40500000000003</c:v>
                </c:pt>
                <c:pt idx="2511">
                  <c:v>19.414999999999964</c:v>
                </c:pt>
                <c:pt idx="2512">
                  <c:v>19.425000000000068</c:v>
                </c:pt>
                <c:pt idx="2513">
                  <c:v>19.435000000000059</c:v>
                </c:pt>
                <c:pt idx="2514">
                  <c:v>19.444999999999993</c:v>
                </c:pt>
                <c:pt idx="2515">
                  <c:v>19.454999999999984</c:v>
                </c:pt>
                <c:pt idx="2516">
                  <c:v>19.465000000000032</c:v>
                </c:pt>
                <c:pt idx="2517">
                  <c:v>19.475000000000023</c:v>
                </c:pt>
                <c:pt idx="2518">
                  <c:v>19.484999999999957</c:v>
                </c:pt>
                <c:pt idx="2519">
                  <c:v>19.495000000000061</c:v>
                </c:pt>
                <c:pt idx="2520">
                  <c:v>19.504999999999995</c:v>
                </c:pt>
                <c:pt idx="2521">
                  <c:v>19.514999999999986</c:v>
                </c:pt>
                <c:pt idx="2522">
                  <c:v>19.524999999999977</c:v>
                </c:pt>
                <c:pt idx="2523">
                  <c:v>19.534999999999968</c:v>
                </c:pt>
                <c:pt idx="2524">
                  <c:v>19.544999999999959</c:v>
                </c:pt>
                <c:pt idx="2525">
                  <c:v>19.555000000000007</c:v>
                </c:pt>
                <c:pt idx="2526">
                  <c:v>19.564999999999998</c:v>
                </c:pt>
                <c:pt idx="2527">
                  <c:v>19.575000000000045</c:v>
                </c:pt>
                <c:pt idx="2528">
                  <c:v>19.585000000000036</c:v>
                </c:pt>
                <c:pt idx="2529">
                  <c:v>19.59499999999997</c:v>
                </c:pt>
                <c:pt idx="2530">
                  <c:v>19.604999999999961</c:v>
                </c:pt>
                <c:pt idx="2531">
                  <c:v>19.614999999999952</c:v>
                </c:pt>
                <c:pt idx="2532">
                  <c:v>19.625000000000057</c:v>
                </c:pt>
                <c:pt idx="2533">
                  <c:v>19.635000000000048</c:v>
                </c:pt>
                <c:pt idx="2534">
                  <c:v>19.644999999999982</c:v>
                </c:pt>
                <c:pt idx="2535">
                  <c:v>19.65500000000003</c:v>
                </c:pt>
                <c:pt idx="2536">
                  <c:v>19.664999999999964</c:v>
                </c:pt>
                <c:pt idx="2537">
                  <c:v>19.675000000000068</c:v>
                </c:pt>
                <c:pt idx="2538">
                  <c:v>19.685000000000059</c:v>
                </c:pt>
                <c:pt idx="2539">
                  <c:v>19.694999999999993</c:v>
                </c:pt>
                <c:pt idx="2540">
                  <c:v>19.704999999999984</c:v>
                </c:pt>
                <c:pt idx="2541">
                  <c:v>19.715000000000032</c:v>
                </c:pt>
                <c:pt idx="2542">
                  <c:v>19.725000000000023</c:v>
                </c:pt>
                <c:pt idx="2543">
                  <c:v>19.734999999999957</c:v>
                </c:pt>
                <c:pt idx="2544">
                  <c:v>19.745000000000061</c:v>
                </c:pt>
                <c:pt idx="2545">
                  <c:v>19.754999999999995</c:v>
                </c:pt>
                <c:pt idx="2546">
                  <c:v>19.764999999999986</c:v>
                </c:pt>
                <c:pt idx="2547">
                  <c:v>19.774999999999977</c:v>
                </c:pt>
                <c:pt idx="2548">
                  <c:v>19.784999999999968</c:v>
                </c:pt>
                <c:pt idx="2549">
                  <c:v>19.794999999999959</c:v>
                </c:pt>
                <c:pt idx="2550">
                  <c:v>19.805000000000007</c:v>
                </c:pt>
                <c:pt idx="2551">
                  <c:v>19.814999999999998</c:v>
                </c:pt>
                <c:pt idx="2552">
                  <c:v>19.825000000000045</c:v>
                </c:pt>
                <c:pt idx="2553">
                  <c:v>19.835000000000036</c:v>
                </c:pt>
                <c:pt idx="2554">
                  <c:v>19.84499999999997</c:v>
                </c:pt>
                <c:pt idx="2555">
                  <c:v>19.854999999999961</c:v>
                </c:pt>
                <c:pt idx="2556">
                  <c:v>19.864999999999952</c:v>
                </c:pt>
                <c:pt idx="2557">
                  <c:v>19.875000000000057</c:v>
                </c:pt>
                <c:pt idx="2558">
                  <c:v>19.885000000000048</c:v>
                </c:pt>
                <c:pt idx="2559">
                  <c:v>19.894999999999982</c:v>
                </c:pt>
                <c:pt idx="2560">
                  <c:v>19.90500000000003</c:v>
                </c:pt>
                <c:pt idx="2561">
                  <c:v>19.914999999999964</c:v>
                </c:pt>
                <c:pt idx="2562">
                  <c:v>19.925000000000068</c:v>
                </c:pt>
                <c:pt idx="2563">
                  <c:v>19.935000000000059</c:v>
                </c:pt>
                <c:pt idx="2564">
                  <c:v>19.944999999999993</c:v>
                </c:pt>
                <c:pt idx="2565">
                  <c:v>19.954999999999984</c:v>
                </c:pt>
                <c:pt idx="2566">
                  <c:v>19.965000000000032</c:v>
                </c:pt>
                <c:pt idx="2567">
                  <c:v>19.975000000000023</c:v>
                </c:pt>
                <c:pt idx="2568">
                  <c:v>19.984999999999957</c:v>
                </c:pt>
                <c:pt idx="2569">
                  <c:v>19.995000000000061</c:v>
                </c:pt>
                <c:pt idx="2570">
                  <c:v>20.004999999999995</c:v>
                </c:pt>
                <c:pt idx="2571">
                  <c:v>20.014999999999986</c:v>
                </c:pt>
                <c:pt idx="2572">
                  <c:v>20.024999999999977</c:v>
                </c:pt>
                <c:pt idx="2573">
                  <c:v>20.034999999999968</c:v>
                </c:pt>
                <c:pt idx="2574">
                  <c:v>20.044999999999959</c:v>
                </c:pt>
                <c:pt idx="2575">
                  <c:v>20.055000000000007</c:v>
                </c:pt>
                <c:pt idx="2576">
                  <c:v>20.064999999999998</c:v>
                </c:pt>
                <c:pt idx="2577">
                  <c:v>20.075000000000045</c:v>
                </c:pt>
                <c:pt idx="2578">
                  <c:v>20.085000000000036</c:v>
                </c:pt>
                <c:pt idx="2579">
                  <c:v>20.09499999999997</c:v>
                </c:pt>
                <c:pt idx="2580">
                  <c:v>20.104999999999961</c:v>
                </c:pt>
                <c:pt idx="2581">
                  <c:v>20.114999999999952</c:v>
                </c:pt>
                <c:pt idx="2582">
                  <c:v>20.125000000000057</c:v>
                </c:pt>
                <c:pt idx="2583">
                  <c:v>20.135000000000048</c:v>
                </c:pt>
                <c:pt idx="2584">
                  <c:v>20.144999999999982</c:v>
                </c:pt>
                <c:pt idx="2585">
                  <c:v>20.15500000000003</c:v>
                </c:pt>
                <c:pt idx="2586">
                  <c:v>20.164999999999964</c:v>
                </c:pt>
                <c:pt idx="2587">
                  <c:v>20.175000000000068</c:v>
                </c:pt>
                <c:pt idx="2588">
                  <c:v>20.185000000000059</c:v>
                </c:pt>
                <c:pt idx="2589">
                  <c:v>20.194999999999993</c:v>
                </c:pt>
                <c:pt idx="2590">
                  <c:v>20.204999999999984</c:v>
                </c:pt>
                <c:pt idx="2591">
                  <c:v>20.215000000000032</c:v>
                </c:pt>
                <c:pt idx="2592">
                  <c:v>20.225000000000023</c:v>
                </c:pt>
                <c:pt idx="2593">
                  <c:v>20.234999999999957</c:v>
                </c:pt>
                <c:pt idx="2594">
                  <c:v>20.245000000000061</c:v>
                </c:pt>
                <c:pt idx="2595">
                  <c:v>20.254999999999995</c:v>
                </c:pt>
                <c:pt idx="2596">
                  <c:v>20.264999999999986</c:v>
                </c:pt>
                <c:pt idx="2597">
                  <c:v>20.274999999999977</c:v>
                </c:pt>
                <c:pt idx="2598">
                  <c:v>20.284999999999968</c:v>
                </c:pt>
                <c:pt idx="2599">
                  <c:v>20.294999999999959</c:v>
                </c:pt>
                <c:pt idx="2600">
                  <c:v>20.305000000000007</c:v>
                </c:pt>
                <c:pt idx="2601">
                  <c:v>20.314999999999998</c:v>
                </c:pt>
                <c:pt idx="2602">
                  <c:v>20.325000000000045</c:v>
                </c:pt>
                <c:pt idx="2603">
                  <c:v>20.335000000000036</c:v>
                </c:pt>
                <c:pt idx="2604">
                  <c:v>20.34499999999997</c:v>
                </c:pt>
                <c:pt idx="2605">
                  <c:v>20.354999999999961</c:v>
                </c:pt>
                <c:pt idx="2606">
                  <c:v>20.364999999999952</c:v>
                </c:pt>
                <c:pt idx="2607">
                  <c:v>20.375000000000057</c:v>
                </c:pt>
                <c:pt idx="2608">
                  <c:v>20.384999999999991</c:v>
                </c:pt>
                <c:pt idx="2609">
                  <c:v>20.394999999999982</c:v>
                </c:pt>
                <c:pt idx="2610">
                  <c:v>20.404999999999973</c:v>
                </c:pt>
                <c:pt idx="2611">
                  <c:v>20.414999999999964</c:v>
                </c:pt>
                <c:pt idx="2612">
                  <c:v>20.425000000000068</c:v>
                </c:pt>
                <c:pt idx="2613">
                  <c:v>20.435000000000059</c:v>
                </c:pt>
                <c:pt idx="2614">
                  <c:v>20.44500000000005</c:v>
                </c:pt>
                <c:pt idx="2615">
                  <c:v>20.454999999999984</c:v>
                </c:pt>
                <c:pt idx="2616">
                  <c:v>20.465000000000032</c:v>
                </c:pt>
                <c:pt idx="2617">
                  <c:v>20.474999999999966</c:v>
                </c:pt>
                <c:pt idx="2618">
                  <c:v>20.484999999999957</c:v>
                </c:pt>
                <c:pt idx="2619">
                  <c:v>20.495000000000061</c:v>
                </c:pt>
                <c:pt idx="2620">
                  <c:v>20.504999999999995</c:v>
                </c:pt>
                <c:pt idx="2621">
                  <c:v>20.515000000000043</c:v>
                </c:pt>
                <c:pt idx="2622">
                  <c:v>20.524999999999977</c:v>
                </c:pt>
                <c:pt idx="2623">
                  <c:v>20.534999999999968</c:v>
                </c:pt>
                <c:pt idx="2624">
                  <c:v>20.544999999999959</c:v>
                </c:pt>
                <c:pt idx="2625">
                  <c:v>20.555000000000007</c:v>
                </c:pt>
                <c:pt idx="2626">
                  <c:v>20.565000000000055</c:v>
                </c:pt>
                <c:pt idx="2627">
                  <c:v>20.575000000000045</c:v>
                </c:pt>
                <c:pt idx="2628">
                  <c:v>20.585000000000036</c:v>
                </c:pt>
                <c:pt idx="2629">
                  <c:v>20.59499999999997</c:v>
                </c:pt>
                <c:pt idx="2630">
                  <c:v>20.605000000000075</c:v>
                </c:pt>
                <c:pt idx="2631">
                  <c:v>20.615000000000009</c:v>
                </c:pt>
                <c:pt idx="2632">
                  <c:v>20.625000000000057</c:v>
                </c:pt>
                <c:pt idx="2633">
                  <c:v>20.634999999999991</c:v>
                </c:pt>
                <c:pt idx="2634">
                  <c:v>20.644999999999982</c:v>
                </c:pt>
                <c:pt idx="2635">
                  <c:v>20.654999999999973</c:v>
                </c:pt>
                <c:pt idx="2636">
                  <c:v>20.664999999999964</c:v>
                </c:pt>
                <c:pt idx="2637">
                  <c:v>20.675000000000068</c:v>
                </c:pt>
                <c:pt idx="2638">
                  <c:v>20.685000000000059</c:v>
                </c:pt>
                <c:pt idx="2639">
                  <c:v>20.69500000000005</c:v>
                </c:pt>
                <c:pt idx="2640">
                  <c:v>20.704999999999984</c:v>
                </c:pt>
                <c:pt idx="2641">
                  <c:v>20.715000000000032</c:v>
                </c:pt>
                <c:pt idx="2642">
                  <c:v>20.724999999999966</c:v>
                </c:pt>
                <c:pt idx="2643">
                  <c:v>20.734999999999957</c:v>
                </c:pt>
                <c:pt idx="2644">
                  <c:v>20.745000000000061</c:v>
                </c:pt>
                <c:pt idx="2645">
                  <c:v>20.754999999999995</c:v>
                </c:pt>
                <c:pt idx="2646">
                  <c:v>20.765000000000043</c:v>
                </c:pt>
                <c:pt idx="2647">
                  <c:v>20.774999999999977</c:v>
                </c:pt>
                <c:pt idx="2648">
                  <c:v>20.784999999999968</c:v>
                </c:pt>
                <c:pt idx="2649">
                  <c:v>20.794999999999959</c:v>
                </c:pt>
                <c:pt idx="2650">
                  <c:v>20.805000000000007</c:v>
                </c:pt>
                <c:pt idx="2651">
                  <c:v>20.815000000000055</c:v>
                </c:pt>
                <c:pt idx="2652">
                  <c:v>20.825000000000045</c:v>
                </c:pt>
                <c:pt idx="2653">
                  <c:v>20.835000000000036</c:v>
                </c:pt>
                <c:pt idx="2654">
                  <c:v>20.84499999999997</c:v>
                </c:pt>
                <c:pt idx="2655">
                  <c:v>20.855000000000075</c:v>
                </c:pt>
                <c:pt idx="2656">
                  <c:v>20.865000000000009</c:v>
                </c:pt>
                <c:pt idx="2657">
                  <c:v>20.875000000000057</c:v>
                </c:pt>
                <c:pt idx="2658">
                  <c:v>20.884999999999991</c:v>
                </c:pt>
                <c:pt idx="2659">
                  <c:v>20.894999999999982</c:v>
                </c:pt>
                <c:pt idx="2660">
                  <c:v>20.904999999999973</c:v>
                </c:pt>
                <c:pt idx="2661">
                  <c:v>20.914999999999964</c:v>
                </c:pt>
                <c:pt idx="2662">
                  <c:v>20.925000000000068</c:v>
                </c:pt>
                <c:pt idx="2663">
                  <c:v>20.935000000000059</c:v>
                </c:pt>
                <c:pt idx="2664">
                  <c:v>20.94500000000005</c:v>
                </c:pt>
                <c:pt idx="2665">
                  <c:v>20.954999999999984</c:v>
                </c:pt>
                <c:pt idx="2666">
                  <c:v>20.965000000000032</c:v>
                </c:pt>
                <c:pt idx="2667">
                  <c:v>20.974999999999966</c:v>
                </c:pt>
                <c:pt idx="2668">
                  <c:v>20.984999999999957</c:v>
                </c:pt>
                <c:pt idx="2669">
                  <c:v>20.995000000000061</c:v>
                </c:pt>
                <c:pt idx="2670">
                  <c:v>21.004999999999995</c:v>
                </c:pt>
                <c:pt idx="2671">
                  <c:v>21.015000000000043</c:v>
                </c:pt>
                <c:pt idx="2672">
                  <c:v>21.024999999999977</c:v>
                </c:pt>
                <c:pt idx="2673">
                  <c:v>21.034999999999968</c:v>
                </c:pt>
                <c:pt idx="2674">
                  <c:v>21.044999999999959</c:v>
                </c:pt>
                <c:pt idx="2675">
                  <c:v>21.055000000000007</c:v>
                </c:pt>
                <c:pt idx="2676">
                  <c:v>21.065000000000055</c:v>
                </c:pt>
                <c:pt idx="2677">
                  <c:v>21.075000000000045</c:v>
                </c:pt>
                <c:pt idx="2678">
                  <c:v>21.085000000000036</c:v>
                </c:pt>
                <c:pt idx="2679">
                  <c:v>21.09499999999997</c:v>
                </c:pt>
                <c:pt idx="2680">
                  <c:v>21.105000000000075</c:v>
                </c:pt>
                <c:pt idx="2681">
                  <c:v>21.115000000000009</c:v>
                </c:pt>
                <c:pt idx="2682">
                  <c:v>21.125000000000057</c:v>
                </c:pt>
                <c:pt idx="2683">
                  <c:v>21.134999999999991</c:v>
                </c:pt>
                <c:pt idx="2684">
                  <c:v>21.144999999999982</c:v>
                </c:pt>
                <c:pt idx="2685">
                  <c:v>21.154999999999973</c:v>
                </c:pt>
                <c:pt idx="2686">
                  <c:v>21.164999999999964</c:v>
                </c:pt>
                <c:pt idx="2687">
                  <c:v>21.175000000000068</c:v>
                </c:pt>
                <c:pt idx="2688">
                  <c:v>21.185000000000059</c:v>
                </c:pt>
                <c:pt idx="2689">
                  <c:v>21.19500000000005</c:v>
                </c:pt>
                <c:pt idx="2690">
                  <c:v>21.204999999999984</c:v>
                </c:pt>
                <c:pt idx="2691">
                  <c:v>21.215000000000032</c:v>
                </c:pt>
                <c:pt idx="2692">
                  <c:v>21.224999999999966</c:v>
                </c:pt>
                <c:pt idx="2693">
                  <c:v>21.234999999999957</c:v>
                </c:pt>
                <c:pt idx="2694">
                  <c:v>21.245000000000061</c:v>
                </c:pt>
                <c:pt idx="2695">
                  <c:v>21.254999999999995</c:v>
                </c:pt>
                <c:pt idx="2696">
                  <c:v>21.265000000000043</c:v>
                </c:pt>
                <c:pt idx="2697">
                  <c:v>21.274999999999977</c:v>
                </c:pt>
                <c:pt idx="2698">
                  <c:v>21.284999999999968</c:v>
                </c:pt>
                <c:pt idx="2699">
                  <c:v>21.294999999999959</c:v>
                </c:pt>
                <c:pt idx="2700">
                  <c:v>21.305000000000007</c:v>
                </c:pt>
                <c:pt idx="2701">
                  <c:v>21.315000000000055</c:v>
                </c:pt>
                <c:pt idx="2702">
                  <c:v>21.325000000000045</c:v>
                </c:pt>
                <c:pt idx="2703">
                  <c:v>21.335000000000036</c:v>
                </c:pt>
                <c:pt idx="2704">
                  <c:v>21.34499999999997</c:v>
                </c:pt>
                <c:pt idx="2705">
                  <c:v>21.355000000000075</c:v>
                </c:pt>
                <c:pt idx="2706">
                  <c:v>21.365000000000009</c:v>
                </c:pt>
                <c:pt idx="2707">
                  <c:v>21.375000000000057</c:v>
                </c:pt>
                <c:pt idx="2708">
                  <c:v>21.384999999999991</c:v>
                </c:pt>
                <c:pt idx="2709">
                  <c:v>21.394999999999982</c:v>
                </c:pt>
                <c:pt idx="2710">
                  <c:v>21.404999999999973</c:v>
                </c:pt>
                <c:pt idx="2711">
                  <c:v>21.414999999999964</c:v>
                </c:pt>
                <c:pt idx="2712">
                  <c:v>21.425000000000068</c:v>
                </c:pt>
                <c:pt idx="2713">
                  <c:v>21.435000000000059</c:v>
                </c:pt>
                <c:pt idx="2714">
                  <c:v>21.44500000000005</c:v>
                </c:pt>
                <c:pt idx="2715">
                  <c:v>21.454999999999984</c:v>
                </c:pt>
                <c:pt idx="2716">
                  <c:v>21.465000000000032</c:v>
                </c:pt>
                <c:pt idx="2717">
                  <c:v>21.474999999999966</c:v>
                </c:pt>
                <c:pt idx="2718">
                  <c:v>21.484999999999957</c:v>
                </c:pt>
                <c:pt idx="2719">
                  <c:v>21.495000000000061</c:v>
                </c:pt>
                <c:pt idx="2720">
                  <c:v>21.504999999999995</c:v>
                </c:pt>
                <c:pt idx="2721">
                  <c:v>21.515000000000043</c:v>
                </c:pt>
                <c:pt idx="2722">
                  <c:v>21.524999999999977</c:v>
                </c:pt>
                <c:pt idx="2723">
                  <c:v>21.534999999999968</c:v>
                </c:pt>
                <c:pt idx="2724">
                  <c:v>21.544999999999959</c:v>
                </c:pt>
                <c:pt idx="2725">
                  <c:v>21.555000000000007</c:v>
                </c:pt>
                <c:pt idx="2726">
                  <c:v>21.565000000000055</c:v>
                </c:pt>
                <c:pt idx="2727">
                  <c:v>21.575000000000045</c:v>
                </c:pt>
                <c:pt idx="2728">
                  <c:v>21.585000000000036</c:v>
                </c:pt>
                <c:pt idx="2729">
                  <c:v>21.59499999999997</c:v>
                </c:pt>
                <c:pt idx="2730">
                  <c:v>21.605000000000075</c:v>
                </c:pt>
                <c:pt idx="2731">
                  <c:v>21.615000000000009</c:v>
                </c:pt>
                <c:pt idx="2732">
                  <c:v>21.625000000000057</c:v>
                </c:pt>
                <c:pt idx="2733">
                  <c:v>21.634999999999991</c:v>
                </c:pt>
                <c:pt idx="2734">
                  <c:v>21.644999999999982</c:v>
                </c:pt>
                <c:pt idx="2735">
                  <c:v>21.654999999999973</c:v>
                </c:pt>
                <c:pt idx="2736">
                  <c:v>21.664999999999964</c:v>
                </c:pt>
                <c:pt idx="2737">
                  <c:v>21.675000000000068</c:v>
                </c:pt>
                <c:pt idx="2738">
                  <c:v>21.685000000000059</c:v>
                </c:pt>
                <c:pt idx="2739">
                  <c:v>21.69500000000005</c:v>
                </c:pt>
                <c:pt idx="2740">
                  <c:v>21.704999999999984</c:v>
                </c:pt>
                <c:pt idx="2741">
                  <c:v>21.715000000000032</c:v>
                </c:pt>
                <c:pt idx="2742">
                  <c:v>21.724999999999966</c:v>
                </c:pt>
                <c:pt idx="2743">
                  <c:v>21.734999999999957</c:v>
                </c:pt>
                <c:pt idx="2744">
                  <c:v>21.745000000000061</c:v>
                </c:pt>
                <c:pt idx="2745">
                  <c:v>21.754999999999995</c:v>
                </c:pt>
                <c:pt idx="2746">
                  <c:v>21.765000000000043</c:v>
                </c:pt>
                <c:pt idx="2747">
                  <c:v>21.774999999999977</c:v>
                </c:pt>
                <c:pt idx="2748">
                  <c:v>21.784999999999968</c:v>
                </c:pt>
                <c:pt idx="2749">
                  <c:v>21.794999999999959</c:v>
                </c:pt>
                <c:pt idx="2750">
                  <c:v>21.805000000000007</c:v>
                </c:pt>
                <c:pt idx="2751">
                  <c:v>21.815000000000055</c:v>
                </c:pt>
                <c:pt idx="2752">
                  <c:v>21.825000000000045</c:v>
                </c:pt>
                <c:pt idx="2753">
                  <c:v>21.835000000000036</c:v>
                </c:pt>
                <c:pt idx="2754">
                  <c:v>21.84499999999997</c:v>
                </c:pt>
                <c:pt idx="2755">
                  <c:v>21.855000000000075</c:v>
                </c:pt>
                <c:pt idx="2756">
                  <c:v>21.865000000000009</c:v>
                </c:pt>
                <c:pt idx="2757">
                  <c:v>21.875000000000057</c:v>
                </c:pt>
                <c:pt idx="2758">
                  <c:v>21.884999999999991</c:v>
                </c:pt>
                <c:pt idx="2759">
                  <c:v>21.894999999999982</c:v>
                </c:pt>
                <c:pt idx="2760">
                  <c:v>21.904999999999973</c:v>
                </c:pt>
                <c:pt idx="2761">
                  <c:v>21.914999999999964</c:v>
                </c:pt>
                <c:pt idx="2762">
                  <c:v>21.925000000000068</c:v>
                </c:pt>
                <c:pt idx="2763">
                  <c:v>21.935000000000059</c:v>
                </c:pt>
                <c:pt idx="2764">
                  <c:v>21.94500000000005</c:v>
                </c:pt>
                <c:pt idx="2765">
                  <c:v>21.954999999999984</c:v>
                </c:pt>
                <c:pt idx="2766">
                  <c:v>21.965000000000032</c:v>
                </c:pt>
                <c:pt idx="2767">
                  <c:v>21.974999999999966</c:v>
                </c:pt>
                <c:pt idx="2768">
                  <c:v>21.984999999999957</c:v>
                </c:pt>
                <c:pt idx="2769">
                  <c:v>21.995000000000061</c:v>
                </c:pt>
                <c:pt idx="2770">
                  <c:v>22.004999999999995</c:v>
                </c:pt>
                <c:pt idx="2771">
                  <c:v>22.015000000000043</c:v>
                </c:pt>
                <c:pt idx="2772">
                  <c:v>22.024999999999977</c:v>
                </c:pt>
                <c:pt idx="2773">
                  <c:v>22.034999999999968</c:v>
                </c:pt>
                <c:pt idx="2774">
                  <c:v>22.044999999999959</c:v>
                </c:pt>
                <c:pt idx="2775">
                  <c:v>22.055000000000007</c:v>
                </c:pt>
                <c:pt idx="2776">
                  <c:v>22.065000000000055</c:v>
                </c:pt>
                <c:pt idx="2777">
                  <c:v>22.075000000000045</c:v>
                </c:pt>
                <c:pt idx="2778">
                  <c:v>22.085000000000036</c:v>
                </c:pt>
                <c:pt idx="2779">
                  <c:v>22.09499999999997</c:v>
                </c:pt>
                <c:pt idx="2780">
                  <c:v>22.105000000000075</c:v>
                </c:pt>
                <c:pt idx="2781">
                  <c:v>22.115000000000009</c:v>
                </c:pt>
                <c:pt idx="2782">
                  <c:v>22.125000000000057</c:v>
                </c:pt>
                <c:pt idx="2783">
                  <c:v>22.134999999999991</c:v>
                </c:pt>
                <c:pt idx="2784">
                  <c:v>22.144999999999982</c:v>
                </c:pt>
                <c:pt idx="2785">
                  <c:v>22.154999999999973</c:v>
                </c:pt>
                <c:pt idx="2786">
                  <c:v>22.164999999999964</c:v>
                </c:pt>
                <c:pt idx="2787">
                  <c:v>22.175000000000068</c:v>
                </c:pt>
                <c:pt idx="2788">
                  <c:v>22.185000000000059</c:v>
                </c:pt>
                <c:pt idx="2789">
                  <c:v>22.19500000000005</c:v>
                </c:pt>
                <c:pt idx="2790">
                  <c:v>22.204999999999984</c:v>
                </c:pt>
                <c:pt idx="2791">
                  <c:v>22.215000000000032</c:v>
                </c:pt>
                <c:pt idx="2792">
                  <c:v>22.224999999999966</c:v>
                </c:pt>
                <c:pt idx="2793">
                  <c:v>22.234999999999957</c:v>
                </c:pt>
                <c:pt idx="2794">
                  <c:v>22.245000000000061</c:v>
                </c:pt>
                <c:pt idx="2795">
                  <c:v>22.254999999999995</c:v>
                </c:pt>
                <c:pt idx="2796">
                  <c:v>22.265000000000043</c:v>
                </c:pt>
                <c:pt idx="2797">
                  <c:v>22.274999999999977</c:v>
                </c:pt>
                <c:pt idx="2798">
                  <c:v>22.284999999999968</c:v>
                </c:pt>
                <c:pt idx="2799">
                  <c:v>22.294999999999959</c:v>
                </c:pt>
                <c:pt idx="2800">
                  <c:v>22.305000000000007</c:v>
                </c:pt>
                <c:pt idx="2801">
                  <c:v>22.315000000000055</c:v>
                </c:pt>
                <c:pt idx="2802">
                  <c:v>22.325000000000045</c:v>
                </c:pt>
                <c:pt idx="2803">
                  <c:v>22.335000000000036</c:v>
                </c:pt>
                <c:pt idx="2804">
                  <c:v>22.34499999999997</c:v>
                </c:pt>
                <c:pt idx="2805">
                  <c:v>22.355000000000075</c:v>
                </c:pt>
                <c:pt idx="2806">
                  <c:v>22.365000000000009</c:v>
                </c:pt>
                <c:pt idx="2807">
                  <c:v>22.375000000000057</c:v>
                </c:pt>
                <c:pt idx="2808">
                  <c:v>22.384999999999991</c:v>
                </c:pt>
                <c:pt idx="2809">
                  <c:v>22.394999999999982</c:v>
                </c:pt>
                <c:pt idx="2810">
                  <c:v>22.404999999999973</c:v>
                </c:pt>
                <c:pt idx="2811">
                  <c:v>22.414999999999964</c:v>
                </c:pt>
                <c:pt idx="2812">
                  <c:v>22.425000000000068</c:v>
                </c:pt>
                <c:pt idx="2813">
                  <c:v>22.435000000000059</c:v>
                </c:pt>
                <c:pt idx="2814">
                  <c:v>22.44500000000005</c:v>
                </c:pt>
                <c:pt idx="2815">
                  <c:v>22.454999999999984</c:v>
                </c:pt>
                <c:pt idx="2816">
                  <c:v>22.465000000000032</c:v>
                </c:pt>
                <c:pt idx="2817">
                  <c:v>22.474999999999966</c:v>
                </c:pt>
                <c:pt idx="2818">
                  <c:v>22.484999999999957</c:v>
                </c:pt>
                <c:pt idx="2819">
                  <c:v>22.495000000000061</c:v>
                </c:pt>
                <c:pt idx="2820">
                  <c:v>22.504999999999995</c:v>
                </c:pt>
                <c:pt idx="2821">
                  <c:v>22.515000000000043</c:v>
                </c:pt>
                <c:pt idx="2822">
                  <c:v>22.524999999999977</c:v>
                </c:pt>
                <c:pt idx="2823">
                  <c:v>22.534999999999968</c:v>
                </c:pt>
                <c:pt idx="2824">
                  <c:v>22.544999999999959</c:v>
                </c:pt>
                <c:pt idx="2825">
                  <c:v>22.555000000000007</c:v>
                </c:pt>
                <c:pt idx="2826">
                  <c:v>22.565000000000055</c:v>
                </c:pt>
                <c:pt idx="2827">
                  <c:v>22.575000000000045</c:v>
                </c:pt>
                <c:pt idx="2828">
                  <c:v>22.585000000000036</c:v>
                </c:pt>
                <c:pt idx="2829">
                  <c:v>22.59499999999997</c:v>
                </c:pt>
                <c:pt idx="2830">
                  <c:v>22.605000000000075</c:v>
                </c:pt>
                <c:pt idx="2831">
                  <c:v>22.615000000000009</c:v>
                </c:pt>
                <c:pt idx="2832">
                  <c:v>22.625000000000057</c:v>
                </c:pt>
                <c:pt idx="2833">
                  <c:v>22.634999999999991</c:v>
                </c:pt>
                <c:pt idx="2834">
                  <c:v>22.644999999999982</c:v>
                </c:pt>
                <c:pt idx="2835">
                  <c:v>22.654999999999973</c:v>
                </c:pt>
                <c:pt idx="2836">
                  <c:v>22.664999999999964</c:v>
                </c:pt>
                <c:pt idx="2837">
                  <c:v>22.675000000000068</c:v>
                </c:pt>
                <c:pt idx="2838">
                  <c:v>22.685000000000059</c:v>
                </c:pt>
                <c:pt idx="2839">
                  <c:v>22.69500000000005</c:v>
                </c:pt>
                <c:pt idx="2840">
                  <c:v>22.704999999999984</c:v>
                </c:pt>
                <c:pt idx="2841">
                  <c:v>22.715000000000032</c:v>
                </c:pt>
                <c:pt idx="2842">
                  <c:v>22.724999999999966</c:v>
                </c:pt>
                <c:pt idx="2843">
                  <c:v>22.734999999999957</c:v>
                </c:pt>
                <c:pt idx="2844">
                  <c:v>22.745000000000061</c:v>
                </c:pt>
                <c:pt idx="2845">
                  <c:v>22.754999999999995</c:v>
                </c:pt>
                <c:pt idx="2846">
                  <c:v>22.765000000000043</c:v>
                </c:pt>
                <c:pt idx="2847">
                  <c:v>22.774999999999977</c:v>
                </c:pt>
                <c:pt idx="2848">
                  <c:v>22.784999999999968</c:v>
                </c:pt>
                <c:pt idx="2849">
                  <c:v>22.794999999999959</c:v>
                </c:pt>
                <c:pt idx="2850">
                  <c:v>22.805000000000007</c:v>
                </c:pt>
                <c:pt idx="2851">
                  <c:v>22.815000000000055</c:v>
                </c:pt>
                <c:pt idx="2852">
                  <c:v>22.825000000000045</c:v>
                </c:pt>
                <c:pt idx="2853">
                  <c:v>22.835000000000036</c:v>
                </c:pt>
                <c:pt idx="2854">
                  <c:v>22.84499999999997</c:v>
                </c:pt>
                <c:pt idx="2855">
                  <c:v>22.855000000000075</c:v>
                </c:pt>
                <c:pt idx="2856">
                  <c:v>22.865000000000009</c:v>
                </c:pt>
                <c:pt idx="2857">
                  <c:v>22.875000000000057</c:v>
                </c:pt>
                <c:pt idx="2858">
                  <c:v>22.884999999999991</c:v>
                </c:pt>
                <c:pt idx="2859">
                  <c:v>22.894999999999982</c:v>
                </c:pt>
                <c:pt idx="2860">
                  <c:v>22.904999999999973</c:v>
                </c:pt>
                <c:pt idx="2861">
                  <c:v>22.914999999999964</c:v>
                </c:pt>
                <c:pt idx="2862">
                  <c:v>22.925000000000068</c:v>
                </c:pt>
                <c:pt idx="2863">
                  <c:v>22.935000000000059</c:v>
                </c:pt>
                <c:pt idx="2864">
                  <c:v>22.94500000000005</c:v>
                </c:pt>
                <c:pt idx="2865">
                  <c:v>22.954999999999984</c:v>
                </c:pt>
                <c:pt idx="2866">
                  <c:v>22.965000000000032</c:v>
                </c:pt>
                <c:pt idx="2867">
                  <c:v>22.974999999999966</c:v>
                </c:pt>
                <c:pt idx="2868">
                  <c:v>22.984999999999957</c:v>
                </c:pt>
                <c:pt idx="2869">
                  <c:v>22.995000000000061</c:v>
                </c:pt>
                <c:pt idx="2870">
                  <c:v>23.004999999999995</c:v>
                </c:pt>
                <c:pt idx="2871">
                  <c:v>23.015000000000043</c:v>
                </c:pt>
                <c:pt idx="2872">
                  <c:v>23.024999999999977</c:v>
                </c:pt>
                <c:pt idx="2873">
                  <c:v>23.034999999999968</c:v>
                </c:pt>
                <c:pt idx="2874">
                  <c:v>23.044999999999959</c:v>
                </c:pt>
                <c:pt idx="2875">
                  <c:v>23.055000000000007</c:v>
                </c:pt>
                <c:pt idx="2876">
                  <c:v>23.065000000000055</c:v>
                </c:pt>
                <c:pt idx="2877">
                  <c:v>23.075000000000045</c:v>
                </c:pt>
                <c:pt idx="2878">
                  <c:v>23.085000000000036</c:v>
                </c:pt>
                <c:pt idx="2879">
                  <c:v>23.09499999999997</c:v>
                </c:pt>
                <c:pt idx="2880">
                  <c:v>23.105000000000075</c:v>
                </c:pt>
                <c:pt idx="2881">
                  <c:v>23.115000000000009</c:v>
                </c:pt>
                <c:pt idx="2882">
                  <c:v>23.125000000000057</c:v>
                </c:pt>
                <c:pt idx="2883">
                  <c:v>23.134999999999991</c:v>
                </c:pt>
                <c:pt idx="2884">
                  <c:v>23.144999999999982</c:v>
                </c:pt>
                <c:pt idx="2885">
                  <c:v>23.154999999999973</c:v>
                </c:pt>
                <c:pt idx="2886">
                  <c:v>23.164999999999964</c:v>
                </c:pt>
                <c:pt idx="2887">
                  <c:v>23.175000000000068</c:v>
                </c:pt>
                <c:pt idx="2888">
                  <c:v>23.185000000000059</c:v>
                </c:pt>
                <c:pt idx="2889">
                  <c:v>23.19500000000005</c:v>
                </c:pt>
                <c:pt idx="2890">
                  <c:v>23.204999999999984</c:v>
                </c:pt>
                <c:pt idx="2891">
                  <c:v>23.215000000000032</c:v>
                </c:pt>
                <c:pt idx="2892">
                  <c:v>23.224999999999966</c:v>
                </c:pt>
                <c:pt idx="2893">
                  <c:v>23.234999999999957</c:v>
                </c:pt>
                <c:pt idx="2894">
                  <c:v>23.245000000000061</c:v>
                </c:pt>
                <c:pt idx="2895">
                  <c:v>23.254999999999995</c:v>
                </c:pt>
                <c:pt idx="2896">
                  <c:v>23.265000000000043</c:v>
                </c:pt>
                <c:pt idx="2897">
                  <c:v>23.274999999999977</c:v>
                </c:pt>
                <c:pt idx="2898">
                  <c:v>23.284999999999968</c:v>
                </c:pt>
                <c:pt idx="2899">
                  <c:v>23.294999999999959</c:v>
                </c:pt>
                <c:pt idx="2900">
                  <c:v>23.305000000000007</c:v>
                </c:pt>
                <c:pt idx="2901">
                  <c:v>23.315000000000055</c:v>
                </c:pt>
                <c:pt idx="2902">
                  <c:v>23.325000000000045</c:v>
                </c:pt>
                <c:pt idx="2903">
                  <c:v>23.335000000000036</c:v>
                </c:pt>
                <c:pt idx="2904">
                  <c:v>23.34499999999997</c:v>
                </c:pt>
                <c:pt idx="2905">
                  <c:v>23.355000000000075</c:v>
                </c:pt>
                <c:pt idx="2906">
                  <c:v>23.365000000000009</c:v>
                </c:pt>
                <c:pt idx="2907">
                  <c:v>23.375000000000057</c:v>
                </c:pt>
                <c:pt idx="2908">
                  <c:v>23.384999999999991</c:v>
                </c:pt>
                <c:pt idx="2909">
                  <c:v>23.394999999999982</c:v>
                </c:pt>
                <c:pt idx="2910">
                  <c:v>23.404999999999973</c:v>
                </c:pt>
                <c:pt idx="2911">
                  <c:v>23.414999999999964</c:v>
                </c:pt>
                <c:pt idx="2912">
                  <c:v>23.425000000000068</c:v>
                </c:pt>
                <c:pt idx="2913">
                  <c:v>23.435000000000059</c:v>
                </c:pt>
                <c:pt idx="2914">
                  <c:v>23.44500000000005</c:v>
                </c:pt>
                <c:pt idx="2915">
                  <c:v>23.454999999999984</c:v>
                </c:pt>
                <c:pt idx="2916">
                  <c:v>23.465000000000032</c:v>
                </c:pt>
                <c:pt idx="2917">
                  <c:v>23.474999999999966</c:v>
                </c:pt>
                <c:pt idx="2918">
                  <c:v>23.484999999999957</c:v>
                </c:pt>
                <c:pt idx="2919">
                  <c:v>23.495000000000061</c:v>
                </c:pt>
                <c:pt idx="2920">
                  <c:v>23.504999999999995</c:v>
                </c:pt>
                <c:pt idx="2921">
                  <c:v>23.515000000000043</c:v>
                </c:pt>
                <c:pt idx="2922">
                  <c:v>23.524999999999977</c:v>
                </c:pt>
                <c:pt idx="2923">
                  <c:v>23.534999999999968</c:v>
                </c:pt>
                <c:pt idx="2924">
                  <c:v>23.544999999999959</c:v>
                </c:pt>
                <c:pt idx="2925">
                  <c:v>23.555000000000007</c:v>
                </c:pt>
                <c:pt idx="2926">
                  <c:v>23.565000000000055</c:v>
                </c:pt>
                <c:pt idx="2927">
                  <c:v>23.575000000000045</c:v>
                </c:pt>
                <c:pt idx="2928">
                  <c:v>23.585000000000036</c:v>
                </c:pt>
                <c:pt idx="2929">
                  <c:v>23.59499999999997</c:v>
                </c:pt>
                <c:pt idx="2930">
                  <c:v>23.605000000000075</c:v>
                </c:pt>
                <c:pt idx="2931">
                  <c:v>23.615000000000009</c:v>
                </c:pt>
                <c:pt idx="2932">
                  <c:v>23.625000000000057</c:v>
                </c:pt>
                <c:pt idx="2933">
                  <c:v>23.634999999999991</c:v>
                </c:pt>
                <c:pt idx="2934">
                  <c:v>23.644999999999982</c:v>
                </c:pt>
                <c:pt idx="2935">
                  <c:v>23.654999999999973</c:v>
                </c:pt>
                <c:pt idx="2936">
                  <c:v>23.664999999999964</c:v>
                </c:pt>
                <c:pt idx="2937">
                  <c:v>23.675000000000068</c:v>
                </c:pt>
                <c:pt idx="2938">
                  <c:v>23.685000000000059</c:v>
                </c:pt>
                <c:pt idx="2939">
                  <c:v>23.69500000000005</c:v>
                </c:pt>
                <c:pt idx="2940">
                  <c:v>23.704999999999984</c:v>
                </c:pt>
                <c:pt idx="2941">
                  <c:v>23.715000000000032</c:v>
                </c:pt>
                <c:pt idx="2942">
                  <c:v>23.724999999999966</c:v>
                </c:pt>
                <c:pt idx="2943">
                  <c:v>23.734999999999957</c:v>
                </c:pt>
                <c:pt idx="2944">
                  <c:v>23.745000000000061</c:v>
                </c:pt>
                <c:pt idx="2945">
                  <c:v>23.754999999999995</c:v>
                </c:pt>
                <c:pt idx="2946">
                  <c:v>23.765000000000043</c:v>
                </c:pt>
                <c:pt idx="2947">
                  <c:v>23.774999999999977</c:v>
                </c:pt>
                <c:pt idx="2948">
                  <c:v>23.784999999999968</c:v>
                </c:pt>
                <c:pt idx="2949">
                  <c:v>23.794999999999959</c:v>
                </c:pt>
                <c:pt idx="2950">
                  <c:v>23.805000000000007</c:v>
                </c:pt>
                <c:pt idx="2951">
                  <c:v>23.815000000000055</c:v>
                </c:pt>
                <c:pt idx="2952">
                  <c:v>23.825000000000045</c:v>
                </c:pt>
                <c:pt idx="2953">
                  <c:v>23.835000000000036</c:v>
                </c:pt>
                <c:pt idx="2954">
                  <c:v>23.84499999999997</c:v>
                </c:pt>
                <c:pt idx="2955">
                  <c:v>23.855000000000075</c:v>
                </c:pt>
                <c:pt idx="2956">
                  <c:v>23.865000000000009</c:v>
                </c:pt>
                <c:pt idx="2957">
                  <c:v>23.875000000000057</c:v>
                </c:pt>
                <c:pt idx="2958">
                  <c:v>23.884999999999991</c:v>
                </c:pt>
                <c:pt idx="2959">
                  <c:v>23.894999999999982</c:v>
                </c:pt>
                <c:pt idx="2960">
                  <c:v>23.904999999999973</c:v>
                </c:pt>
                <c:pt idx="2961">
                  <c:v>23.914999999999964</c:v>
                </c:pt>
                <c:pt idx="2962">
                  <c:v>23.925000000000068</c:v>
                </c:pt>
                <c:pt idx="2963">
                  <c:v>23.935000000000059</c:v>
                </c:pt>
                <c:pt idx="2964">
                  <c:v>23.94500000000005</c:v>
                </c:pt>
                <c:pt idx="2965">
                  <c:v>23.954999999999984</c:v>
                </c:pt>
                <c:pt idx="2966">
                  <c:v>23.965000000000032</c:v>
                </c:pt>
                <c:pt idx="2967">
                  <c:v>23.974999999999966</c:v>
                </c:pt>
                <c:pt idx="2968">
                  <c:v>23.984999999999957</c:v>
                </c:pt>
                <c:pt idx="2969">
                  <c:v>23.995000000000061</c:v>
                </c:pt>
                <c:pt idx="2970">
                  <c:v>24.004999999999995</c:v>
                </c:pt>
                <c:pt idx="2971">
                  <c:v>24.015000000000043</c:v>
                </c:pt>
                <c:pt idx="2972">
                  <c:v>24.024999999999977</c:v>
                </c:pt>
                <c:pt idx="2973">
                  <c:v>24.034999999999968</c:v>
                </c:pt>
                <c:pt idx="2974">
                  <c:v>24.044999999999959</c:v>
                </c:pt>
                <c:pt idx="2975">
                  <c:v>24.055000000000007</c:v>
                </c:pt>
                <c:pt idx="2976">
                  <c:v>24.065000000000055</c:v>
                </c:pt>
                <c:pt idx="2977">
                  <c:v>24.075000000000045</c:v>
                </c:pt>
                <c:pt idx="2978">
                  <c:v>24.085000000000036</c:v>
                </c:pt>
                <c:pt idx="2979">
                  <c:v>24.09499999999997</c:v>
                </c:pt>
                <c:pt idx="2980">
                  <c:v>24.105000000000075</c:v>
                </c:pt>
                <c:pt idx="2981">
                  <c:v>24.115000000000009</c:v>
                </c:pt>
                <c:pt idx="2982">
                  <c:v>24.125000000000057</c:v>
                </c:pt>
                <c:pt idx="2983">
                  <c:v>24.134999999999991</c:v>
                </c:pt>
                <c:pt idx="2984">
                  <c:v>24.144999999999982</c:v>
                </c:pt>
                <c:pt idx="2985">
                  <c:v>24.154999999999973</c:v>
                </c:pt>
                <c:pt idx="2986">
                  <c:v>24.164999999999964</c:v>
                </c:pt>
                <c:pt idx="2987">
                  <c:v>24.175000000000068</c:v>
                </c:pt>
                <c:pt idx="2988">
                  <c:v>24.185000000000059</c:v>
                </c:pt>
                <c:pt idx="2989">
                  <c:v>24.19500000000005</c:v>
                </c:pt>
                <c:pt idx="2990">
                  <c:v>24.204999999999984</c:v>
                </c:pt>
                <c:pt idx="2991">
                  <c:v>24.215000000000032</c:v>
                </c:pt>
                <c:pt idx="2992">
                  <c:v>24.224999999999966</c:v>
                </c:pt>
                <c:pt idx="2993">
                  <c:v>24.234999999999957</c:v>
                </c:pt>
                <c:pt idx="2994">
                  <c:v>24.245000000000061</c:v>
                </c:pt>
                <c:pt idx="2995">
                  <c:v>24.254999999999995</c:v>
                </c:pt>
                <c:pt idx="2996">
                  <c:v>24.265000000000043</c:v>
                </c:pt>
                <c:pt idx="2997">
                  <c:v>24.274999999999977</c:v>
                </c:pt>
                <c:pt idx="2998">
                  <c:v>24.284999999999968</c:v>
                </c:pt>
                <c:pt idx="2999">
                  <c:v>24.294999999999959</c:v>
                </c:pt>
                <c:pt idx="3000">
                  <c:v>24.305000000000007</c:v>
                </c:pt>
                <c:pt idx="3001">
                  <c:v>24.315000000000055</c:v>
                </c:pt>
                <c:pt idx="3002">
                  <c:v>24.325000000000045</c:v>
                </c:pt>
                <c:pt idx="3003">
                  <c:v>24.335000000000036</c:v>
                </c:pt>
                <c:pt idx="3004">
                  <c:v>24.34499999999997</c:v>
                </c:pt>
                <c:pt idx="3005">
                  <c:v>24.355000000000075</c:v>
                </c:pt>
                <c:pt idx="3006">
                  <c:v>24.365000000000009</c:v>
                </c:pt>
                <c:pt idx="3007">
                  <c:v>24.375000000000057</c:v>
                </c:pt>
                <c:pt idx="3008">
                  <c:v>24.384999999999991</c:v>
                </c:pt>
                <c:pt idx="3009">
                  <c:v>24.394999999999982</c:v>
                </c:pt>
                <c:pt idx="3010">
                  <c:v>24.404999999999973</c:v>
                </c:pt>
                <c:pt idx="3011">
                  <c:v>24.414999999999964</c:v>
                </c:pt>
                <c:pt idx="3012">
                  <c:v>24.425000000000068</c:v>
                </c:pt>
                <c:pt idx="3013">
                  <c:v>24.435000000000059</c:v>
                </c:pt>
                <c:pt idx="3014">
                  <c:v>24.44500000000005</c:v>
                </c:pt>
                <c:pt idx="3015">
                  <c:v>24.454999999999984</c:v>
                </c:pt>
                <c:pt idx="3016">
                  <c:v>24.465000000000032</c:v>
                </c:pt>
                <c:pt idx="3017">
                  <c:v>24.474999999999966</c:v>
                </c:pt>
                <c:pt idx="3018">
                  <c:v>24.484999999999957</c:v>
                </c:pt>
                <c:pt idx="3019">
                  <c:v>24.495000000000061</c:v>
                </c:pt>
                <c:pt idx="3020">
                  <c:v>24.504999999999995</c:v>
                </c:pt>
                <c:pt idx="3021">
                  <c:v>24.515000000000043</c:v>
                </c:pt>
                <c:pt idx="3022">
                  <c:v>24.524999999999977</c:v>
                </c:pt>
                <c:pt idx="3023">
                  <c:v>24.534999999999968</c:v>
                </c:pt>
                <c:pt idx="3024">
                  <c:v>24.544999999999959</c:v>
                </c:pt>
                <c:pt idx="3025">
                  <c:v>24.555000000000007</c:v>
                </c:pt>
                <c:pt idx="3026">
                  <c:v>24.565000000000055</c:v>
                </c:pt>
                <c:pt idx="3027">
                  <c:v>24.575000000000045</c:v>
                </c:pt>
                <c:pt idx="3028">
                  <c:v>24.585000000000036</c:v>
                </c:pt>
                <c:pt idx="3029">
                  <c:v>24.59499999999997</c:v>
                </c:pt>
                <c:pt idx="3030">
                  <c:v>24.605000000000075</c:v>
                </c:pt>
                <c:pt idx="3031">
                  <c:v>24.615000000000009</c:v>
                </c:pt>
                <c:pt idx="3032">
                  <c:v>24.625000000000057</c:v>
                </c:pt>
                <c:pt idx="3033">
                  <c:v>24.634999999999991</c:v>
                </c:pt>
                <c:pt idx="3034">
                  <c:v>24.644999999999982</c:v>
                </c:pt>
                <c:pt idx="3035">
                  <c:v>24.654999999999973</c:v>
                </c:pt>
                <c:pt idx="3036">
                  <c:v>24.664999999999964</c:v>
                </c:pt>
                <c:pt idx="3037">
                  <c:v>24.675000000000068</c:v>
                </c:pt>
                <c:pt idx="3038">
                  <c:v>24.685000000000059</c:v>
                </c:pt>
                <c:pt idx="3039">
                  <c:v>24.69500000000005</c:v>
                </c:pt>
                <c:pt idx="3040">
                  <c:v>24.704999999999984</c:v>
                </c:pt>
                <c:pt idx="3041">
                  <c:v>24.715000000000032</c:v>
                </c:pt>
                <c:pt idx="3042">
                  <c:v>24.724999999999966</c:v>
                </c:pt>
                <c:pt idx="3043">
                  <c:v>24.734999999999957</c:v>
                </c:pt>
                <c:pt idx="3044">
                  <c:v>24.745000000000061</c:v>
                </c:pt>
                <c:pt idx="3045">
                  <c:v>24.754999999999995</c:v>
                </c:pt>
                <c:pt idx="3046">
                  <c:v>24.765000000000043</c:v>
                </c:pt>
                <c:pt idx="3047">
                  <c:v>24.774999999999977</c:v>
                </c:pt>
                <c:pt idx="3048">
                  <c:v>24.784999999999968</c:v>
                </c:pt>
                <c:pt idx="3049">
                  <c:v>24.794999999999959</c:v>
                </c:pt>
                <c:pt idx="3050">
                  <c:v>24.805000000000007</c:v>
                </c:pt>
                <c:pt idx="3051">
                  <c:v>24.815000000000055</c:v>
                </c:pt>
                <c:pt idx="3052">
                  <c:v>24.825000000000045</c:v>
                </c:pt>
                <c:pt idx="3053">
                  <c:v>24.835000000000036</c:v>
                </c:pt>
                <c:pt idx="3054">
                  <c:v>24.84499999999997</c:v>
                </c:pt>
                <c:pt idx="3055">
                  <c:v>24.855000000000075</c:v>
                </c:pt>
                <c:pt idx="3056">
                  <c:v>24.865000000000009</c:v>
                </c:pt>
                <c:pt idx="3057">
                  <c:v>24.875000000000057</c:v>
                </c:pt>
                <c:pt idx="3058">
                  <c:v>24.884999999999991</c:v>
                </c:pt>
                <c:pt idx="3059">
                  <c:v>24.894999999999982</c:v>
                </c:pt>
                <c:pt idx="3060">
                  <c:v>24.904999999999973</c:v>
                </c:pt>
                <c:pt idx="3061">
                  <c:v>24.914999999999964</c:v>
                </c:pt>
                <c:pt idx="3062">
                  <c:v>24.925000000000068</c:v>
                </c:pt>
                <c:pt idx="3063">
                  <c:v>24.935000000000059</c:v>
                </c:pt>
                <c:pt idx="3064">
                  <c:v>24.94500000000005</c:v>
                </c:pt>
                <c:pt idx="3065">
                  <c:v>24.954999999999984</c:v>
                </c:pt>
                <c:pt idx="3066">
                  <c:v>24.965000000000032</c:v>
                </c:pt>
                <c:pt idx="3067">
                  <c:v>24.974999999999966</c:v>
                </c:pt>
                <c:pt idx="3068">
                  <c:v>24.984999999999957</c:v>
                </c:pt>
                <c:pt idx="3069">
                  <c:v>24.995000000000061</c:v>
                </c:pt>
                <c:pt idx="3070">
                  <c:v>25.004999999999995</c:v>
                </c:pt>
                <c:pt idx="3071">
                  <c:v>25.015000000000043</c:v>
                </c:pt>
                <c:pt idx="3072">
                  <c:v>25.024999999999977</c:v>
                </c:pt>
                <c:pt idx="3073">
                  <c:v>25.034999999999968</c:v>
                </c:pt>
                <c:pt idx="3074">
                  <c:v>25.044999999999959</c:v>
                </c:pt>
                <c:pt idx="3075">
                  <c:v>25.055000000000007</c:v>
                </c:pt>
                <c:pt idx="3076">
                  <c:v>25.065000000000055</c:v>
                </c:pt>
                <c:pt idx="3077">
                  <c:v>25.075000000000045</c:v>
                </c:pt>
                <c:pt idx="3078">
                  <c:v>25.085000000000036</c:v>
                </c:pt>
                <c:pt idx="3079">
                  <c:v>25.09499999999997</c:v>
                </c:pt>
                <c:pt idx="3080">
                  <c:v>25.104999999999961</c:v>
                </c:pt>
                <c:pt idx="3081">
                  <c:v>25.115000000000009</c:v>
                </c:pt>
                <c:pt idx="3082">
                  <c:v>25.125000000000057</c:v>
                </c:pt>
                <c:pt idx="3083">
                  <c:v>25.134999999999991</c:v>
                </c:pt>
                <c:pt idx="3084">
                  <c:v>25.145000000000039</c:v>
                </c:pt>
                <c:pt idx="3085">
                  <c:v>25.154999999999973</c:v>
                </c:pt>
                <c:pt idx="3086">
                  <c:v>25.164999999999964</c:v>
                </c:pt>
                <c:pt idx="3087">
                  <c:v>25.175000000000068</c:v>
                </c:pt>
                <c:pt idx="3088">
                  <c:v>25.185000000000059</c:v>
                </c:pt>
                <c:pt idx="3089">
                  <c:v>25.194999999999993</c:v>
                </c:pt>
                <c:pt idx="3090">
                  <c:v>25.204999999999984</c:v>
                </c:pt>
                <c:pt idx="3091">
                  <c:v>25.215000000000032</c:v>
                </c:pt>
                <c:pt idx="3092">
                  <c:v>25.224999999999966</c:v>
                </c:pt>
                <c:pt idx="3093">
                  <c:v>25.235000000000014</c:v>
                </c:pt>
                <c:pt idx="3094">
                  <c:v>25.245000000000061</c:v>
                </c:pt>
                <c:pt idx="3095">
                  <c:v>25.254999999999995</c:v>
                </c:pt>
                <c:pt idx="3096">
                  <c:v>25.265000000000043</c:v>
                </c:pt>
                <c:pt idx="3097">
                  <c:v>25.274999999999977</c:v>
                </c:pt>
                <c:pt idx="3098">
                  <c:v>25.284999999999968</c:v>
                </c:pt>
                <c:pt idx="3099">
                  <c:v>25.294999999999959</c:v>
                </c:pt>
                <c:pt idx="3100">
                  <c:v>25.305000000000007</c:v>
                </c:pt>
                <c:pt idx="3101">
                  <c:v>25.315000000000055</c:v>
                </c:pt>
                <c:pt idx="3102">
                  <c:v>25.325000000000045</c:v>
                </c:pt>
                <c:pt idx="3103">
                  <c:v>25.335000000000036</c:v>
                </c:pt>
                <c:pt idx="3104">
                  <c:v>25.34499999999997</c:v>
                </c:pt>
                <c:pt idx="3105">
                  <c:v>25.354999999999961</c:v>
                </c:pt>
                <c:pt idx="3106">
                  <c:v>25.365000000000009</c:v>
                </c:pt>
                <c:pt idx="3107">
                  <c:v>25.375000000000057</c:v>
                </c:pt>
                <c:pt idx="3108">
                  <c:v>25.384999999999991</c:v>
                </c:pt>
                <c:pt idx="3109">
                  <c:v>25.395000000000039</c:v>
                </c:pt>
                <c:pt idx="3110">
                  <c:v>25.404999999999973</c:v>
                </c:pt>
                <c:pt idx="3111">
                  <c:v>25.414999999999964</c:v>
                </c:pt>
                <c:pt idx="3112">
                  <c:v>25.425000000000068</c:v>
                </c:pt>
                <c:pt idx="3113">
                  <c:v>25.435000000000059</c:v>
                </c:pt>
                <c:pt idx="3114">
                  <c:v>25.444999999999993</c:v>
                </c:pt>
                <c:pt idx="3115">
                  <c:v>25.454999999999984</c:v>
                </c:pt>
                <c:pt idx="3116">
                  <c:v>25.465000000000032</c:v>
                </c:pt>
                <c:pt idx="3117">
                  <c:v>25.474999999999966</c:v>
                </c:pt>
                <c:pt idx="3118">
                  <c:v>25.485000000000014</c:v>
                </c:pt>
                <c:pt idx="3119">
                  <c:v>25.495000000000061</c:v>
                </c:pt>
                <c:pt idx="3120">
                  <c:v>25.504999999999995</c:v>
                </c:pt>
                <c:pt idx="3121">
                  <c:v>25.515000000000043</c:v>
                </c:pt>
                <c:pt idx="3122">
                  <c:v>25.524999999999977</c:v>
                </c:pt>
                <c:pt idx="3123">
                  <c:v>25.534999999999968</c:v>
                </c:pt>
                <c:pt idx="3124">
                  <c:v>25.544999999999959</c:v>
                </c:pt>
                <c:pt idx="3125">
                  <c:v>25.555000000000007</c:v>
                </c:pt>
                <c:pt idx="3126">
                  <c:v>25.565000000000055</c:v>
                </c:pt>
                <c:pt idx="3127">
                  <c:v>25.575000000000045</c:v>
                </c:pt>
                <c:pt idx="3128">
                  <c:v>25.585000000000036</c:v>
                </c:pt>
                <c:pt idx="3129">
                  <c:v>25.59499999999997</c:v>
                </c:pt>
                <c:pt idx="3130">
                  <c:v>25.604999999999961</c:v>
                </c:pt>
                <c:pt idx="3131">
                  <c:v>25.615000000000009</c:v>
                </c:pt>
                <c:pt idx="3132">
                  <c:v>25.625000000000057</c:v>
                </c:pt>
                <c:pt idx="3133">
                  <c:v>25.634999999999991</c:v>
                </c:pt>
                <c:pt idx="3134">
                  <c:v>25.645000000000039</c:v>
                </c:pt>
                <c:pt idx="3135">
                  <c:v>25.654999999999973</c:v>
                </c:pt>
                <c:pt idx="3136">
                  <c:v>25.664999999999964</c:v>
                </c:pt>
                <c:pt idx="3137">
                  <c:v>25.675000000000068</c:v>
                </c:pt>
                <c:pt idx="3138">
                  <c:v>25.685000000000059</c:v>
                </c:pt>
                <c:pt idx="3139">
                  <c:v>25.694999999999993</c:v>
                </c:pt>
                <c:pt idx="3140">
                  <c:v>25.704999999999984</c:v>
                </c:pt>
                <c:pt idx="3141">
                  <c:v>25.715000000000032</c:v>
                </c:pt>
                <c:pt idx="3142">
                  <c:v>25.724999999999966</c:v>
                </c:pt>
                <c:pt idx="3143">
                  <c:v>25.735000000000014</c:v>
                </c:pt>
                <c:pt idx="3144">
                  <c:v>25.745000000000061</c:v>
                </c:pt>
                <c:pt idx="3145">
                  <c:v>25.754999999999995</c:v>
                </c:pt>
                <c:pt idx="3146">
                  <c:v>25.765000000000043</c:v>
                </c:pt>
                <c:pt idx="3147">
                  <c:v>25.774999999999977</c:v>
                </c:pt>
                <c:pt idx="3148">
                  <c:v>25.784999999999968</c:v>
                </c:pt>
                <c:pt idx="3149">
                  <c:v>25.794999999999959</c:v>
                </c:pt>
                <c:pt idx="3150">
                  <c:v>25.805000000000007</c:v>
                </c:pt>
                <c:pt idx="3151">
                  <c:v>25.815000000000055</c:v>
                </c:pt>
                <c:pt idx="3152">
                  <c:v>25.825000000000045</c:v>
                </c:pt>
                <c:pt idx="3153">
                  <c:v>25.835000000000036</c:v>
                </c:pt>
                <c:pt idx="3154">
                  <c:v>25.84499999999997</c:v>
                </c:pt>
                <c:pt idx="3155">
                  <c:v>25.854999999999961</c:v>
                </c:pt>
                <c:pt idx="3156">
                  <c:v>25.865000000000009</c:v>
                </c:pt>
                <c:pt idx="3157">
                  <c:v>25.875000000000057</c:v>
                </c:pt>
                <c:pt idx="3158">
                  <c:v>25.884999999999991</c:v>
                </c:pt>
                <c:pt idx="3159">
                  <c:v>25.895000000000039</c:v>
                </c:pt>
                <c:pt idx="3160">
                  <c:v>25.904999999999973</c:v>
                </c:pt>
                <c:pt idx="3161">
                  <c:v>25.914999999999964</c:v>
                </c:pt>
                <c:pt idx="3162">
                  <c:v>25.925000000000068</c:v>
                </c:pt>
                <c:pt idx="3163">
                  <c:v>25.935000000000059</c:v>
                </c:pt>
                <c:pt idx="3164">
                  <c:v>25.944999999999993</c:v>
                </c:pt>
                <c:pt idx="3165">
                  <c:v>25.954999999999984</c:v>
                </c:pt>
                <c:pt idx="3166">
                  <c:v>25.965000000000032</c:v>
                </c:pt>
                <c:pt idx="3167">
                  <c:v>25.974999999999966</c:v>
                </c:pt>
                <c:pt idx="3168">
                  <c:v>25.985000000000014</c:v>
                </c:pt>
                <c:pt idx="3169">
                  <c:v>25.995000000000061</c:v>
                </c:pt>
                <c:pt idx="3170">
                  <c:v>26.004999999999995</c:v>
                </c:pt>
                <c:pt idx="3171">
                  <c:v>26.015000000000043</c:v>
                </c:pt>
                <c:pt idx="3172">
                  <c:v>26.024999999999977</c:v>
                </c:pt>
                <c:pt idx="3173">
                  <c:v>26.034999999999968</c:v>
                </c:pt>
                <c:pt idx="3174">
                  <c:v>26.044999999999959</c:v>
                </c:pt>
                <c:pt idx="3175">
                  <c:v>26.055000000000007</c:v>
                </c:pt>
                <c:pt idx="3176">
                  <c:v>26.065000000000055</c:v>
                </c:pt>
                <c:pt idx="3177">
                  <c:v>26.075000000000045</c:v>
                </c:pt>
                <c:pt idx="3178">
                  <c:v>26.085000000000036</c:v>
                </c:pt>
                <c:pt idx="3179">
                  <c:v>26.09499999999997</c:v>
                </c:pt>
                <c:pt idx="3180">
                  <c:v>26.104999999999961</c:v>
                </c:pt>
                <c:pt idx="3181">
                  <c:v>26.115000000000009</c:v>
                </c:pt>
                <c:pt idx="3182">
                  <c:v>26.125000000000057</c:v>
                </c:pt>
                <c:pt idx="3183">
                  <c:v>26.134999999999991</c:v>
                </c:pt>
                <c:pt idx="3184">
                  <c:v>26.145000000000039</c:v>
                </c:pt>
                <c:pt idx="3185">
                  <c:v>26.154999999999973</c:v>
                </c:pt>
                <c:pt idx="3186">
                  <c:v>26.164999999999964</c:v>
                </c:pt>
                <c:pt idx="3187">
                  <c:v>26.175000000000068</c:v>
                </c:pt>
                <c:pt idx="3188">
                  <c:v>26.185000000000059</c:v>
                </c:pt>
                <c:pt idx="3189">
                  <c:v>26.194999999999993</c:v>
                </c:pt>
                <c:pt idx="3190">
                  <c:v>26.204999999999984</c:v>
                </c:pt>
                <c:pt idx="3191">
                  <c:v>26.215000000000032</c:v>
                </c:pt>
                <c:pt idx="3192">
                  <c:v>26.224999999999966</c:v>
                </c:pt>
                <c:pt idx="3193">
                  <c:v>26.235000000000014</c:v>
                </c:pt>
                <c:pt idx="3194">
                  <c:v>26.245000000000061</c:v>
                </c:pt>
                <c:pt idx="3195">
                  <c:v>26.254999999999995</c:v>
                </c:pt>
                <c:pt idx="3196">
                  <c:v>26.265000000000043</c:v>
                </c:pt>
                <c:pt idx="3197">
                  <c:v>26.274999999999977</c:v>
                </c:pt>
                <c:pt idx="3198">
                  <c:v>26.284999999999968</c:v>
                </c:pt>
                <c:pt idx="3199">
                  <c:v>26.294999999999959</c:v>
                </c:pt>
                <c:pt idx="3200">
                  <c:v>26.305000000000007</c:v>
                </c:pt>
                <c:pt idx="3201">
                  <c:v>26.315000000000055</c:v>
                </c:pt>
                <c:pt idx="3202">
                  <c:v>26.325000000000045</c:v>
                </c:pt>
                <c:pt idx="3203">
                  <c:v>26.335000000000036</c:v>
                </c:pt>
                <c:pt idx="3204">
                  <c:v>26.34499999999997</c:v>
                </c:pt>
                <c:pt idx="3205">
                  <c:v>26.354999999999961</c:v>
                </c:pt>
                <c:pt idx="3206">
                  <c:v>26.365000000000009</c:v>
                </c:pt>
                <c:pt idx="3207">
                  <c:v>26.375000000000057</c:v>
                </c:pt>
                <c:pt idx="3208">
                  <c:v>26.384999999999991</c:v>
                </c:pt>
                <c:pt idx="3209">
                  <c:v>26.395000000000039</c:v>
                </c:pt>
                <c:pt idx="3210">
                  <c:v>26.404999999999973</c:v>
                </c:pt>
                <c:pt idx="3211">
                  <c:v>26.414999999999964</c:v>
                </c:pt>
                <c:pt idx="3212">
                  <c:v>26.425000000000068</c:v>
                </c:pt>
                <c:pt idx="3213">
                  <c:v>26.435000000000059</c:v>
                </c:pt>
                <c:pt idx="3214">
                  <c:v>26.444999999999993</c:v>
                </c:pt>
                <c:pt idx="3215">
                  <c:v>26.454999999999984</c:v>
                </c:pt>
                <c:pt idx="3216">
                  <c:v>26.465000000000032</c:v>
                </c:pt>
                <c:pt idx="3217">
                  <c:v>26.474999999999966</c:v>
                </c:pt>
                <c:pt idx="3218">
                  <c:v>26.485000000000014</c:v>
                </c:pt>
                <c:pt idx="3219">
                  <c:v>26.495000000000061</c:v>
                </c:pt>
                <c:pt idx="3220">
                  <c:v>26.504999999999995</c:v>
                </c:pt>
                <c:pt idx="3221">
                  <c:v>26.515000000000043</c:v>
                </c:pt>
                <c:pt idx="3222">
                  <c:v>26.524999999999977</c:v>
                </c:pt>
                <c:pt idx="3223">
                  <c:v>26.534999999999968</c:v>
                </c:pt>
                <c:pt idx="3224">
                  <c:v>26.544999999999959</c:v>
                </c:pt>
                <c:pt idx="3225">
                  <c:v>26.555000000000007</c:v>
                </c:pt>
                <c:pt idx="3226">
                  <c:v>26.565000000000055</c:v>
                </c:pt>
                <c:pt idx="3227">
                  <c:v>26.575000000000045</c:v>
                </c:pt>
                <c:pt idx="3228">
                  <c:v>26.585000000000036</c:v>
                </c:pt>
                <c:pt idx="3229">
                  <c:v>26.59499999999997</c:v>
                </c:pt>
                <c:pt idx="3230">
                  <c:v>26.604999999999961</c:v>
                </c:pt>
                <c:pt idx="3231">
                  <c:v>26.615000000000009</c:v>
                </c:pt>
                <c:pt idx="3232">
                  <c:v>26.625000000000057</c:v>
                </c:pt>
                <c:pt idx="3233">
                  <c:v>26.634999999999991</c:v>
                </c:pt>
                <c:pt idx="3234">
                  <c:v>26.645000000000039</c:v>
                </c:pt>
                <c:pt idx="3235">
                  <c:v>26.654999999999973</c:v>
                </c:pt>
                <c:pt idx="3236">
                  <c:v>26.664999999999964</c:v>
                </c:pt>
                <c:pt idx="3237">
                  <c:v>26.675000000000068</c:v>
                </c:pt>
                <c:pt idx="3238">
                  <c:v>26.685000000000059</c:v>
                </c:pt>
                <c:pt idx="3239">
                  <c:v>26.694999999999993</c:v>
                </c:pt>
                <c:pt idx="3240">
                  <c:v>26.704999999999984</c:v>
                </c:pt>
                <c:pt idx="3241">
                  <c:v>26.715000000000032</c:v>
                </c:pt>
                <c:pt idx="3242">
                  <c:v>26.724999999999966</c:v>
                </c:pt>
                <c:pt idx="3243">
                  <c:v>26.735000000000014</c:v>
                </c:pt>
                <c:pt idx="3244">
                  <c:v>26.745000000000061</c:v>
                </c:pt>
                <c:pt idx="3245">
                  <c:v>26.754999999999995</c:v>
                </c:pt>
                <c:pt idx="3246">
                  <c:v>26.765000000000043</c:v>
                </c:pt>
                <c:pt idx="3247">
                  <c:v>26.774999999999977</c:v>
                </c:pt>
                <c:pt idx="3248">
                  <c:v>26.784999999999968</c:v>
                </c:pt>
                <c:pt idx="3249">
                  <c:v>26.794999999999959</c:v>
                </c:pt>
                <c:pt idx="3250">
                  <c:v>26.805000000000007</c:v>
                </c:pt>
                <c:pt idx="3251">
                  <c:v>26.815000000000055</c:v>
                </c:pt>
                <c:pt idx="3252">
                  <c:v>26.825000000000045</c:v>
                </c:pt>
                <c:pt idx="3253">
                  <c:v>26.835000000000036</c:v>
                </c:pt>
                <c:pt idx="3254">
                  <c:v>26.84499999999997</c:v>
                </c:pt>
                <c:pt idx="3255">
                  <c:v>26.854999999999961</c:v>
                </c:pt>
                <c:pt idx="3256">
                  <c:v>26.865000000000009</c:v>
                </c:pt>
                <c:pt idx="3257">
                  <c:v>26.875000000000057</c:v>
                </c:pt>
                <c:pt idx="3258">
                  <c:v>26.884999999999991</c:v>
                </c:pt>
                <c:pt idx="3259">
                  <c:v>26.895000000000039</c:v>
                </c:pt>
                <c:pt idx="3260">
                  <c:v>26.904999999999973</c:v>
                </c:pt>
                <c:pt idx="3261">
                  <c:v>26.914999999999964</c:v>
                </c:pt>
                <c:pt idx="3262">
                  <c:v>26.925000000000068</c:v>
                </c:pt>
                <c:pt idx="3263">
                  <c:v>26.935000000000059</c:v>
                </c:pt>
                <c:pt idx="3264">
                  <c:v>26.944999999999993</c:v>
                </c:pt>
                <c:pt idx="3265">
                  <c:v>26.954999999999984</c:v>
                </c:pt>
                <c:pt idx="3266">
                  <c:v>26.965000000000032</c:v>
                </c:pt>
                <c:pt idx="3267">
                  <c:v>26.974999999999966</c:v>
                </c:pt>
                <c:pt idx="3268">
                  <c:v>26.985000000000014</c:v>
                </c:pt>
                <c:pt idx="3269">
                  <c:v>26.995000000000061</c:v>
                </c:pt>
                <c:pt idx="3270">
                  <c:v>27.004999999999995</c:v>
                </c:pt>
                <c:pt idx="3271">
                  <c:v>27.015000000000043</c:v>
                </c:pt>
                <c:pt idx="3272">
                  <c:v>27.024999999999977</c:v>
                </c:pt>
                <c:pt idx="3273">
                  <c:v>27.034999999999968</c:v>
                </c:pt>
                <c:pt idx="3274">
                  <c:v>27.044999999999959</c:v>
                </c:pt>
                <c:pt idx="3275">
                  <c:v>27.055000000000007</c:v>
                </c:pt>
                <c:pt idx="3276">
                  <c:v>27.065000000000055</c:v>
                </c:pt>
                <c:pt idx="3277">
                  <c:v>27.075000000000045</c:v>
                </c:pt>
                <c:pt idx="3278">
                  <c:v>27.085000000000036</c:v>
                </c:pt>
                <c:pt idx="3279">
                  <c:v>27.09499999999997</c:v>
                </c:pt>
                <c:pt idx="3280">
                  <c:v>27.104999999999961</c:v>
                </c:pt>
                <c:pt idx="3281">
                  <c:v>27.115000000000009</c:v>
                </c:pt>
                <c:pt idx="3282">
                  <c:v>27.125000000000057</c:v>
                </c:pt>
                <c:pt idx="3283">
                  <c:v>27.134999999999991</c:v>
                </c:pt>
                <c:pt idx="3284">
                  <c:v>27.145000000000039</c:v>
                </c:pt>
                <c:pt idx="3285">
                  <c:v>27.154999999999973</c:v>
                </c:pt>
                <c:pt idx="3286">
                  <c:v>27.164999999999964</c:v>
                </c:pt>
                <c:pt idx="3287">
                  <c:v>27.175000000000068</c:v>
                </c:pt>
                <c:pt idx="3288">
                  <c:v>27.185000000000059</c:v>
                </c:pt>
                <c:pt idx="3289">
                  <c:v>27.194999999999993</c:v>
                </c:pt>
                <c:pt idx="3290">
                  <c:v>27.204999999999984</c:v>
                </c:pt>
                <c:pt idx="3291">
                  <c:v>27.215000000000032</c:v>
                </c:pt>
                <c:pt idx="3292">
                  <c:v>27.224999999999966</c:v>
                </c:pt>
                <c:pt idx="3293">
                  <c:v>27.235000000000014</c:v>
                </c:pt>
                <c:pt idx="3294">
                  <c:v>27.245000000000061</c:v>
                </c:pt>
                <c:pt idx="3295">
                  <c:v>27.254999999999995</c:v>
                </c:pt>
                <c:pt idx="3296">
                  <c:v>27.265000000000043</c:v>
                </c:pt>
                <c:pt idx="3297">
                  <c:v>27.274999999999977</c:v>
                </c:pt>
                <c:pt idx="3298">
                  <c:v>27.284999999999968</c:v>
                </c:pt>
                <c:pt idx="3299">
                  <c:v>27.294999999999959</c:v>
                </c:pt>
                <c:pt idx="3300">
                  <c:v>27.305000000000007</c:v>
                </c:pt>
                <c:pt idx="3301">
                  <c:v>27.315000000000055</c:v>
                </c:pt>
                <c:pt idx="3302">
                  <c:v>27.325000000000045</c:v>
                </c:pt>
                <c:pt idx="3303">
                  <c:v>27.335000000000036</c:v>
                </c:pt>
                <c:pt idx="3304">
                  <c:v>27.34499999999997</c:v>
                </c:pt>
                <c:pt idx="3305">
                  <c:v>27.354999999999961</c:v>
                </c:pt>
                <c:pt idx="3306">
                  <c:v>27.365000000000009</c:v>
                </c:pt>
                <c:pt idx="3307">
                  <c:v>27.375000000000057</c:v>
                </c:pt>
                <c:pt idx="3308">
                  <c:v>27.384999999999991</c:v>
                </c:pt>
                <c:pt idx="3309">
                  <c:v>27.395000000000039</c:v>
                </c:pt>
                <c:pt idx="3310">
                  <c:v>27.404999999999973</c:v>
                </c:pt>
                <c:pt idx="3311">
                  <c:v>27.414999999999964</c:v>
                </c:pt>
                <c:pt idx="3312">
                  <c:v>27.425000000000068</c:v>
                </c:pt>
                <c:pt idx="3313">
                  <c:v>27.435000000000059</c:v>
                </c:pt>
                <c:pt idx="3314">
                  <c:v>27.444999999999993</c:v>
                </c:pt>
                <c:pt idx="3315">
                  <c:v>27.454999999999984</c:v>
                </c:pt>
                <c:pt idx="3316">
                  <c:v>27.465000000000032</c:v>
                </c:pt>
                <c:pt idx="3317">
                  <c:v>27.474999999999966</c:v>
                </c:pt>
                <c:pt idx="3318">
                  <c:v>27.485000000000014</c:v>
                </c:pt>
                <c:pt idx="3319">
                  <c:v>27.495000000000061</c:v>
                </c:pt>
                <c:pt idx="3320">
                  <c:v>27.504999999999995</c:v>
                </c:pt>
                <c:pt idx="3321">
                  <c:v>27.515000000000043</c:v>
                </c:pt>
                <c:pt idx="3322">
                  <c:v>27.524999999999977</c:v>
                </c:pt>
                <c:pt idx="3323">
                  <c:v>27.534999999999968</c:v>
                </c:pt>
                <c:pt idx="3324">
                  <c:v>27.544999999999959</c:v>
                </c:pt>
                <c:pt idx="3325">
                  <c:v>27.555000000000007</c:v>
                </c:pt>
                <c:pt idx="3326">
                  <c:v>27.565000000000055</c:v>
                </c:pt>
                <c:pt idx="3327">
                  <c:v>27.575000000000045</c:v>
                </c:pt>
                <c:pt idx="3328">
                  <c:v>27.585000000000036</c:v>
                </c:pt>
                <c:pt idx="3329">
                  <c:v>27.59499999999997</c:v>
                </c:pt>
                <c:pt idx="3330">
                  <c:v>27.604999999999961</c:v>
                </c:pt>
                <c:pt idx="3331">
                  <c:v>27.615000000000009</c:v>
                </c:pt>
                <c:pt idx="3332">
                  <c:v>27.625000000000057</c:v>
                </c:pt>
                <c:pt idx="3333">
                  <c:v>27.634999999999991</c:v>
                </c:pt>
                <c:pt idx="3334">
                  <c:v>27.645000000000039</c:v>
                </c:pt>
                <c:pt idx="3335">
                  <c:v>27.654999999999973</c:v>
                </c:pt>
                <c:pt idx="3336">
                  <c:v>27.664999999999964</c:v>
                </c:pt>
                <c:pt idx="3337">
                  <c:v>27.675000000000068</c:v>
                </c:pt>
                <c:pt idx="3338">
                  <c:v>27.685000000000059</c:v>
                </c:pt>
                <c:pt idx="3339">
                  <c:v>27.694999999999993</c:v>
                </c:pt>
                <c:pt idx="3340">
                  <c:v>27.704999999999984</c:v>
                </c:pt>
                <c:pt idx="3341">
                  <c:v>27.715000000000032</c:v>
                </c:pt>
                <c:pt idx="3342">
                  <c:v>27.724999999999966</c:v>
                </c:pt>
                <c:pt idx="3343">
                  <c:v>27.735000000000014</c:v>
                </c:pt>
                <c:pt idx="3344">
                  <c:v>27.745000000000061</c:v>
                </c:pt>
                <c:pt idx="3345">
                  <c:v>27.754999999999995</c:v>
                </c:pt>
                <c:pt idx="3346">
                  <c:v>27.765000000000043</c:v>
                </c:pt>
                <c:pt idx="3347">
                  <c:v>27.774999999999977</c:v>
                </c:pt>
                <c:pt idx="3348">
                  <c:v>27.784999999999968</c:v>
                </c:pt>
                <c:pt idx="3349">
                  <c:v>27.794999999999959</c:v>
                </c:pt>
                <c:pt idx="3350">
                  <c:v>27.805000000000007</c:v>
                </c:pt>
                <c:pt idx="3351">
                  <c:v>27.815000000000055</c:v>
                </c:pt>
                <c:pt idx="3352">
                  <c:v>27.825000000000045</c:v>
                </c:pt>
                <c:pt idx="3353">
                  <c:v>27.835000000000036</c:v>
                </c:pt>
                <c:pt idx="3354">
                  <c:v>27.84499999999997</c:v>
                </c:pt>
                <c:pt idx="3355">
                  <c:v>27.854999999999961</c:v>
                </c:pt>
                <c:pt idx="3356">
                  <c:v>27.865000000000009</c:v>
                </c:pt>
                <c:pt idx="3357">
                  <c:v>27.875000000000057</c:v>
                </c:pt>
                <c:pt idx="3358">
                  <c:v>27.884999999999991</c:v>
                </c:pt>
                <c:pt idx="3359">
                  <c:v>27.895000000000039</c:v>
                </c:pt>
                <c:pt idx="3360">
                  <c:v>27.904999999999973</c:v>
                </c:pt>
                <c:pt idx="3361">
                  <c:v>27.914999999999964</c:v>
                </c:pt>
                <c:pt idx="3362">
                  <c:v>27.925000000000068</c:v>
                </c:pt>
                <c:pt idx="3363">
                  <c:v>27.935000000000059</c:v>
                </c:pt>
                <c:pt idx="3364">
                  <c:v>27.944999999999993</c:v>
                </c:pt>
                <c:pt idx="3365">
                  <c:v>27.954999999999984</c:v>
                </c:pt>
                <c:pt idx="3366">
                  <c:v>27.965000000000032</c:v>
                </c:pt>
                <c:pt idx="3367">
                  <c:v>27.974999999999966</c:v>
                </c:pt>
                <c:pt idx="3368">
                  <c:v>27.985000000000014</c:v>
                </c:pt>
                <c:pt idx="3369">
                  <c:v>27.995000000000061</c:v>
                </c:pt>
                <c:pt idx="3370">
                  <c:v>28.004999999999995</c:v>
                </c:pt>
                <c:pt idx="3371">
                  <c:v>28.015000000000043</c:v>
                </c:pt>
                <c:pt idx="3372">
                  <c:v>28.024999999999977</c:v>
                </c:pt>
                <c:pt idx="3373">
                  <c:v>28.034999999999968</c:v>
                </c:pt>
                <c:pt idx="3374">
                  <c:v>28.044999999999959</c:v>
                </c:pt>
                <c:pt idx="3375">
                  <c:v>28.055000000000007</c:v>
                </c:pt>
                <c:pt idx="3376">
                  <c:v>28.065000000000055</c:v>
                </c:pt>
                <c:pt idx="3377">
                  <c:v>28.075000000000045</c:v>
                </c:pt>
                <c:pt idx="3378">
                  <c:v>28.085000000000036</c:v>
                </c:pt>
                <c:pt idx="3379">
                  <c:v>28.09499999999997</c:v>
                </c:pt>
                <c:pt idx="3380">
                  <c:v>28.104999999999961</c:v>
                </c:pt>
                <c:pt idx="3381">
                  <c:v>28.115000000000009</c:v>
                </c:pt>
                <c:pt idx="3382">
                  <c:v>28.125000000000057</c:v>
                </c:pt>
                <c:pt idx="3383">
                  <c:v>28.134999999999991</c:v>
                </c:pt>
                <c:pt idx="3384">
                  <c:v>28.145000000000039</c:v>
                </c:pt>
                <c:pt idx="3385">
                  <c:v>28.154999999999973</c:v>
                </c:pt>
                <c:pt idx="3386">
                  <c:v>28.164999999999964</c:v>
                </c:pt>
                <c:pt idx="3387">
                  <c:v>28.175000000000068</c:v>
                </c:pt>
                <c:pt idx="3388">
                  <c:v>28.185000000000059</c:v>
                </c:pt>
                <c:pt idx="3389">
                  <c:v>28.194999999999993</c:v>
                </c:pt>
                <c:pt idx="3390">
                  <c:v>28.204999999999984</c:v>
                </c:pt>
                <c:pt idx="3391">
                  <c:v>28.215000000000032</c:v>
                </c:pt>
                <c:pt idx="3392">
                  <c:v>28.224999999999966</c:v>
                </c:pt>
                <c:pt idx="3393">
                  <c:v>28.235000000000014</c:v>
                </c:pt>
                <c:pt idx="3394">
                  <c:v>28.245000000000061</c:v>
                </c:pt>
                <c:pt idx="3395">
                  <c:v>28.254999999999995</c:v>
                </c:pt>
                <c:pt idx="3396">
                  <c:v>28.265000000000043</c:v>
                </c:pt>
                <c:pt idx="3397">
                  <c:v>28.274999999999977</c:v>
                </c:pt>
                <c:pt idx="3398">
                  <c:v>28.284999999999968</c:v>
                </c:pt>
                <c:pt idx="3399">
                  <c:v>28.294999999999959</c:v>
                </c:pt>
                <c:pt idx="3400">
                  <c:v>28.305000000000007</c:v>
                </c:pt>
                <c:pt idx="3401">
                  <c:v>28.315000000000055</c:v>
                </c:pt>
                <c:pt idx="3402">
                  <c:v>28.325000000000045</c:v>
                </c:pt>
                <c:pt idx="3403">
                  <c:v>28.335000000000036</c:v>
                </c:pt>
                <c:pt idx="3404">
                  <c:v>28.34499999999997</c:v>
                </c:pt>
                <c:pt idx="3405">
                  <c:v>28.354999999999961</c:v>
                </c:pt>
                <c:pt idx="3406">
                  <c:v>28.365000000000009</c:v>
                </c:pt>
                <c:pt idx="3407">
                  <c:v>28.375000000000057</c:v>
                </c:pt>
                <c:pt idx="3408">
                  <c:v>28.384999999999991</c:v>
                </c:pt>
                <c:pt idx="3409">
                  <c:v>28.395000000000039</c:v>
                </c:pt>
                <c:pt idx="3410">
                  <c:v>28.404999999999973</c:v>
                </c:pt>
                <c:pt idx="3411">
                  <c:v>28.414999999999964</c:v>
                </c:pt>
                <c:pt idx="3412">
                  <c:v>28.425000000000068</c:v>
                </c:pt>
                <c:pt idx="3413">
                  <c:v>28.435000000000059</c:v>
                </c:pt>
                <c:pt idx="3414">
                  <c:v>28.444999999999993</c:v>
                </c:pt>
                <c:pt idx="3415">
                  <c:v>28.454999999999984</c:v>
                </c:pt>
                <c:pt idx="3416">
                  <c:v>28.465000000000032</c:v>
                </c:pt>
                <c:pt idx="3417">
                  <c:v>28.474999999999966</c:v>
                </c:pt>
                <c:pt idx="3418">
                  <c:v>28.485000000000014</c:v>
                </c:pt>
                <c:pt idx="3419">
                  <c:v>28.495000000000061</c:v>
                </c:pt>
                <c:pt idx="3420">
                  <c:v>28.504999999999995</c:v>
                </c:pt>
                <c:pt idx="3421">
                  <c:v>28.515000000000043</c:v>
                </c:pt>
                <c:pt idx="3422">
                  <c:v>28.524999999999977</c:v>
                </c:pt>
                <c:pt idx="3423">
                  <c:v>28.534999999999968</c:v>
                </c:pt>
                <c:pt idx="3424">
                  <c:v>28.544999999999959</c:v>
                </c:pt>
                <c:pt idx="3425">
                  <c:v>28.555000000000007</c:v>
                </c:pt>
                <c:pt idx="3426">
                  <c:v>28.565000000000055</c:v>
                </c:pt>
                <c:pt idx="3427">
                  <c:v>28.575000000000045</c:v>
                </c:pt>
                <c:pt idx="3428">
                  <c:v>28.585000000000036</c:v>
                </c:pt>
                <c:pt idx="3429">
                  <c:v>28.59499999999997</c:v>
                </c:pt>
                <c:pt idx="3430">
                  <c:v>28.604999999999961</c:v>
                </c:pt>
                <c:pt idx="3431">
                  <c:v>28.615000000000009</c:v>
                </c:pt>
                <c:pt idx="3432">
                  <c:v>28.625000000000057</c:v>
                </c:pt>
                <c:pt idx="3433">
                  <c:v>28.634999999999991</c:v>
                </c:pt>
                <c:pt idx="3434">
                  <c:v>28.645000000000039</c:v>
                </c:pt>
                <c:pt idx="3435">
                  <c:v>28.654999999999973</c:v>
                </c:pt>
                <c:pt idx="3436">
                  <c:v>28.664999999999964</c:v>
                </c:pt>
                <c:pt idx="3437">
                  <c:v>28.675000000000068</c:v>
                </c:pt>
                <c:pt idx="3438">
                  <c:v>28.685000000000059</c:v>
                </c:pt>
                <c:pt idx="3439">
                  <c:v>28.694999999999993</c:v>
                </c:pt>
                <c:pt idx="3440">
                  <c:v>28.704999999999984</c:v>
                </c:pt>
                <c:pt idx="3441">
                  <c:v>28.715000000000032</c:v>
                </c:pt>
                <c:pt idx="3442">
                  <c:v>28.724999999999966</c:v>
                </c:pt>
                <c:pt idx="3443">
                  <c:v>28.735000000000014</c:v>
                </c:pt>
                <c:pt idx="3444">
                  <c:v>28.745000000000061</c:v>
                </c:pt>
                <c:pt idx="3445">
                  <c:v>28.754999999999995</c:v>
                </c:pt>
                <c:pt idx="3446">
                  <c:v>28.765000000000043</c:v>
                </c:pt>
                <c:pt idx="3447">
                  <c:v>28.774999999999977</c:v>
                </c:pt>
                <c:pt idx="3448">
                  <c:v>28.784999999999968</c:v>
                </c:pt>
                <c:pt idx="3449">
                  <c:v>28.794999999999959</c:v>
                </c:pt>
                <c:pt idx="3450">
                  <c:v>28.805000000000007</c:v>
                </c:pt>
                <c:pt idx="3451">
                  <c:v>28.815000000000055</c:v>
                </c:pt>
                <c:pt idx="3452">
                  <c:v>28.825000000000045</c:v>
                </c:pt>
                <c:pt idx="3453">
                  <c:v>28.835000000000036</c:v>
                </c:pt>
                <c:pt idx="3454">
                  <c:v>28.84499999999997</c:v>
                </c:pt>
                <c:pt idx="3455">
                  <c:v>28.854999999999961</c:v>
                </c:pt>
                <c:pt idx="3456">
                  <c:v>28.865000000000009</c:v>
                </c:pt>
                <c:pt idx="3457">
                  <c:v>28.875000000000057</c:v>
                </c:pt>
                <c:pt idx="3458">
                  <c:v>28.884999999999991</c:v>
                </c:pt>
                <c:pt idx="3459">
                  <c:v>28.895000000000039</c:v>
                </c:pt>
                <c:pt idx="3460">
                  <c:v>28.904999999999973</c:v>
                </c:pt>
                <c:pt idx="3461">
                  <c:v>28.914999999999964</c:v>
                </c:pt>
                <c:pt idx="3462">
                  <c:v>28.925000000000068</c:v>
                </c:pt>
                <c:pt idx="3463">
                  <c:v>28.935000000000059</c:v>
                </c:pt>
                <c:pt idx="3464">
                  <c:v>28.944999999999993</c:v>
                </c:pt>
                <c:pt idx="3465">
                  <c:v>28.954999999999984</c:v>
                </c:pt>
                <c:pt idx="3466">
                  <c:v>28.965000000000032</c:v>
                </c:pt>
                <c:pt idx="3467">
                  <c:v>28.974999999999966</c:v>
                </c:pt>
                <c:pt idx="3468">
                  <c:v>28.985000000000014</c:v>
                </c:pt>
                <c:pt idx="3469">
                  <c:v>28.995000000000061</c:v>
                </c:pt>
                <c:pt idx="3470">
                  <c:v>29.004999999999995</c:v>
                </c:pt>
                <c:pt idx="3471">
                  <c:v>29.015000000000043</c:v>
                </c:pt>
                <c:pt idx="3472">
                  <c:v>29.024999999999977</c:v>
                </c:pt>
                <c:pt idx="3473">
                  <c:v>29.034999999999968</c:v>
                </c:pt>
                <c:pt idx="3474">
                  <c:v>29.044999999999959</c:v>
                </c:pt>
                <c:pt idx="3475">
                  <c:v>29.055000000000007</c:v>
                </c:pt>
                <c:pt idx="3476">
                  <c:v>29.065000000000055</c:v>
                </c:pt>
                <c:pt idx="3477">
                  <c:v>29.075000000000045</c:v>
                </c:pt>
                <c:pt idx="3478">
                  <c:v>29.085000000000036</c:v>
                </c:pt>
                <c:pt idx="3479">
                  <c:v>29.09499999999997</c:v>
                </c:pt>
                <c:pt idx="3480">
                  <c:v>29.104999999999961</c:v>
                </c:pt>
                <c:pt idx="3481">
                  <c:v>29.115000000000009</c:v>
                </c:pt>
                <c:pt idx="3482">
                  <c:v>29.125000000000057</c:v>
                </c:pt>
                <c:pt idx="3483">
                  <c:v>29.134999999999991</c:v>
                </c:pt>
                <c:pt idx="3484">
                  <c:v>29.145000000000039</c:v>
                </c:pt>
                <c:pt idx="3485">
                  <c:v>29.154999999999973</c:v>
                </c:pt>
                <c:pt idx="3486">
                  <c:v>29.164999999999964</c:v>
                </c:pt>
                <c:pt idx="3487">
                  <c:v>29.175000000000068</c:v>
                </c:pt>
                <c:pt idx="3488">
                  <c:v>29.185000000000059</c:v>
                </c:pt>
                <c:pt idx="3489">
                  <c:v>29.194999999999993</c:v>
                </c:pt>
                <c:pt idx="3490">
                  <c:v>29.204999999999984</c:v>
                </c:pt>
                <c:pt idx="3491">
                  <c:v>29.215000000000032</c:v>
                </c:pt>
                <c:pt idx="3492">
                  <c:v>29.224999999999966</c:v>
                </c:pt>
                <c:pt idx="3493">
                  <c:v>29.235000000000014</c:v>
                </c:pt>
                <c:pt idx="3494">
                  <c:v>29.245000000000061</c:v>
                </c:pt>
                <c:pt idx="3495">
                  <c:v>29.254999999999995</c:v>
                </c:pt>
                <c:pt idx="3496">
                  <c:v>29.265000000000043</c:v>
                </c:pt>
                <c:pt idx="3497">
                  <c:v>29.274999999999977</c:v>
                </c:pt>
                <c:pt idx="3498">
                  <c:v>29.284999999999968</c:v>
                </c:pt>
                <c:pt idx="3499">
                  <c:v>29.294999999999959</c:v>
                </c:pt>
                <c:pt idx="3500">
                  <c:v>29.305000000000007</c:v>
                </c:pt>
                <c:pt idx="3501">
                  <c:v>29.315000000000055</c:v>
                </c:pt>
                <c:pt idx="3502">
                  <c:v>29.325000000000045</c:v>
                </c:pt>
                <c:pt idx="3503">
                  <c:v>29.335000000000036</c:v>
                </c:pt>
                <c:pt idx="3504">
                  <c:v>29.34499999999997</c:v>
                </c:pt>
                <c:pt idx="3505">
                  <c:v>29.354999999999961</c:v>
                </c:pt>
                <c:pt idx="3506">
                  <c:v>29.365000000000009</c:v>
                </c:pt>
                <c:pt idx="3507">
                  <c:v>29.375000000000057</c:v>
                </c:pt>
                <c:pt idx="3508">
                  <c:v>29.384999999999991</c:v>
                </c:pt>
                <c:pt idx="3509">
                  <c:v>29.395000000000039</c:v>
                </c:pt>
                <c:pt idx="3510">
                  <c:v>29.404999999999973</c:v>
                </c:pt>
                <c:pt idx="3511">
                  <c:v>29.414999999999964</c:v>
                </c:pt>
                <c:pt idx="3512">
                  <c:v>29.425000000000068</c:v>
                </c:pt>
                <c:pt idx="3513">
                  <c:v>29.435000000000059</c:v>
                </c:pt>
                <c:pt idx="3514">
                  <c:v>29.444999999999993</c:v>
                </c:pt>
                <c:pt idx="3515">
                  <c:v>29.454999999999984</c:v>
                </c:pt>
                <c:pt idx="3516">
                  <c:v>29.465000000000032</c:v>
                </c:pt>
                <c:pt idx="3517">
                  <c:v>29.474999999999966</c:v>
                </c:pt>
                <c:pt idx="3518">
                  <c:v>29.485000000000014</c:v>
                </c:pt>
                <c:pt idx="3519">
                  <c:v>29.495000000000061</c:v>
                </c:pt>
                <c:pt idx="3520">
                  <c:v>29.504999999999995</c:v>
                </c:pt>
                <c:pt idx="3521">
                  <c:v>29.515000000000043</c:v>
                </c:pt>
                <c:pt idx="3522">
                  <c:v>29.524999999999977</c:v>
                </c:pt>
                <c:pt idx="3523">
                  <c:v>29.534999999999968</c:v>
                </c:pt>
                <c:pt idx="3524">
                  <c:v>29.544999999999959</c:v>
                </c:pt>
                <c:pt idx="3525">
                  <c:v>29.555000000000007</c:v>
                </c:pt>
                <c:pt idx="3526">
                  <c:v>29.565000000000055</c:v>
                </c:pt>
                <c:pt idx="3527">
                  <c:v>29.575000000000045</c:v>
                </c:pt>
                <c:pt idx="3528">
                  <c:v>29.585000000000036</c:v>
                </c:pt>
                <c:pt idx="3529">
                  <c:v>29.59499999999997</c:v>
                </c:pt>
                <c:pt idx="3530">
                  <c:v>29.604999999999961</c:v>
                </c:pt>
                <c:pt idx="3531">
                  <c:v>29.615000000000009</c:v>
                </c:pt>
                <c:pt idx="3532">
                  <c:v>29.625000000000057</c:v>
                </c:pt>
                <c:pt idx="3533">
                  <c:v>29.634999999999991</c:v>
                </c:pt>
                <c:pt idx="3534">
                  <c:v>29.645000000000039</c:v>
                </c:pt>
                <c:pt idx="3535">
                  <c:v>29.654999999999973</c:v>
                </c:pt>
                <c:pt idx="3536">
                  <c:v>29.664999999999964</c:v>
                </c:pt>
                <c:pt idx="3537">
                  <c:v>29.675000000000068</c:v>
                </c:pt>
                <c:pt idx="3538">
                  <c:v>29.685000000000059</c:v>
                </c:pt>
                <c:pt idx="3539">
                  <c:v>29.694999999999993</c:v>
                </c:pt>
                <c:pt idx="3540">
                  <c:v>29.704999999999984</c:v>
                </c:pt>
                <c:pt idx="3541">
                  <c:v>29.715000000000032</c:v>
                </c:pt>
                <c:pt idx="3542">
                  <c:v>29.724999999999966</c:v>
                </c:pt>
                <c:pt idx="3543">
                  <c:v>29.735000000000014</c:v>
                </c:pt>
                <c:pt idx="3544">
                  <c:v>29.745000000000061</c:v>
                </c:pt>
                <c:pt idx="3545">
                  <c:v>29.754999999999995</c:v>
                </c:pt>
                <c:pt idx="3546">
                  <c:v>29.765000000000043</c:v>
                </c:pt>
                <c:pt idx="3547">
                  <c:v>29.774999999999977</c:v>
                </c:pt>
                <c:pt idx="3548">
                  <c:v>29.784999999999968</c:v>
                </c:pt>
                <c:pt idx="3549">
                  <c:v>29.795000000000016</c:v>
                </c:pt>
                <c:pt idx="3550">
                  <c:v>29.805000000000007</c:v>
                </c:pt>
                <c:pt idx="3551">
                  <c:v>29.814999999999998</c:v>
                </c:pt>
                <c:pt idx="3552">
                  <c:v>29.825000000000045</c:v>
                </c:pt>
                <c:pt idx="3553">
                  <c:v>29.835000000000036</c:v>
                </c:pt>
                <c:pt idx="3554">
                  <c:v>29.84499999999997</c:v>
                </c:pt>
                <c:pt idx="3555">
                  <c:v>29.854999999999961</c:v>
                </c:pt>
                <c:pt idx="3556">
                  <c:v>29.865000000000009</c:v>
                </c:pt>
                <c:pt idx="3557">
                  <c:v>29.875000000000057</c:v>
                </c:pt>
                <c:pt idx="3558">
                  <c:v>29.884999999999991</c:v>
                </c:pt>
                <c:pt idx="3559">
                  <c:v>29.895000000000039</c:v>
                </c:pt>
                <c:pt idx="3560">
                  <c:v>29.904999999999973</c:v>
                </c:pt>
                <c:pt idx="3561">
                  <c:v>29.914999999999964</c:v>
                </c:pt>
                <c:pt idx="3562">
                  <c:v>29.925000000000068</c:v>
                </c:pt>
                <c:pt idx="3563">
                  <c:v>29.935000000000059</c:v>
                </c:pt>
                <c:pt idx="3564">
                  <c:v>29.944999999999993</c:v>
                </c:pt>
                <c:pt idx="3565">
                  <c:v>29.955000000000041</c:v>
                </c:pt>
                <c:pt idx="3566">
                  <c:v>29.964999999999975</c:v>
                </c:pt>
                <c:pt idx="3567">
                  <c:v>29.975000000000023</c:v>
                </c:pt>
                <c:pt idx="3568">
                  <c:v>29.984999999999957</c:v>
                </c:pt>
                <c:pt idx="3569">
                  <c:v>29.995000000000061</c:v>
                </c:pt>
                <c:pt idx="3570">
                  <c:v>30.004999999999995</c:v>
                </c:pt>
                <c:pt idx="3571">
                  <c:v>30.015000000000043</c:v>
                </c:pt>
                <c:pt idx="3572">
                  <c:v>30.024999999999977</c:v>
                </c:pt>
                <c:pt idx="3573">
                  <c:v>30.034999999999968</c:v>
                </c:pt>
                <c:pt idx="3574">
                  <c:v>30.045000000000016</c:v>
                </c:pt>
                <c:pt idx="3575">
                  <c:v>30.055000000000007</c:v>
                </c:pt>
                <c:pt idx="3576">
                  <c:v>30.064999999999998</c:v>
                </c:pt>
                <c:pt idx="3577">
                  <c:v>30.075000000000045</c:v>
                </c:pt>
                <c:pt idx="3578">
                  <c:v>30.085000000000036</c:v>
                </c:pt>
                <c:pt idx="3579">
                  <c:v>30.09499999999997</c:v>
                </c:pt>
                <c:pt idx="3580">
                  <c:v>30.104999999999961</c:v>
                </c:pt>
                <c:pt idx="3581">
                  <c:v>30.115000000000009</c:v>
                </c:pt>
                <c:pt idx="3582">
                  <c:v>30.125000000000057</c:v>
                </c:pt>
                <c:pt idx="3583">
                  <c:v>30.134999999999991</c:v>
                </c:pt>
                <c:pt idx="3584">
                  <c:v>30.145000000000039</c:v>
                </c:pt>
                <c:pt idx="3585">
                  <c:v>30.154999999999973</c:v>
                </c:pt>
                <c:pt idx="3586">
                  <c:v>30.164999999999964</c:v>
                </c:pt>
                <c:pt idx="3587">
                  <c:v>30.175000000000068</c:v>
                </c:pt>
                <c:pt idx="3588">
                  <c:v>30.185000000000059</c:v>
                </c:pt>
                <c:pt idx="3589">
                  <c:v>30.194999999999993</c:v>
                </c:pt>
                <c:pt idx="3590">
                  <c:v>30.205000000000041</c:v>
                </c:pt>
                <c:pt idx="3591">
                  <c:v>30.214999999999975</c:v>
                </c:pt>
                <c:pt idx="3592">
                  <c:v>30.225000000000023</c:v>
                </c:pt>
                <c:pt idx="3593">
                  <c:v>30.234999999999957</c:v>
                </c:pt>
                <c:pt idx="3594">
                  <c:v>30.245000000000061</c:v>
                </c:pt>
                <c:pt idx="3595">
                  <c:v>30.254999999999995</c:v>
                </c:pt>
                <c:pt idx="3596">
                  <c:v>30.265000000000043</c:v>
                </c:pt>
                <c:pt idx="3597">
                  <c:v>30.274999999999977</c:v>
                </c:pt>
                <c:pt idx="3598">
                  <c:v>30.284999999999968</c:v>
                </c:pt>
                <c:pt idx="3599">
                  <c:v>30.295000000000016</c:v>
                </c:pt>
                <c:pt idx="3600">
                  <c:v>30.305000000000007</c:v>
                </c:pt>
                <c:pt idx="3601">
                  <c:v>30.314999999999998</c:v>
                </c:pt>
                <c:pt idx="3602">
                  <c:v>30.325000000000045</c:v>
                </c:pt>
                <c:pt idx="3603">
                  <c:v>30.335000000000036</c:v>
                </c:pt>
                <c:pt idx="3604">
                  <c:v>30.34499999999997</c:v>
                </c:pt>
                <c:pt idx="3605">
                  <c:v>30.354999999999961</c:v>
                </c:pt>
                <c:pt idx="3606">
                  <c:v>30.365000000000009</c:v>
                </c:pt>
                <c:pt idx="3607">
                  <c:v>30.375000000000057</c:v>
                </c:pt>
                <c:pt idx="3608">
                  <c:v>30.384999999999991</c:v>
                </c:pt>
                <c:pt idx="3609">
                  <c:v>30.395000000000039</c:v>
                </c:pt>
                <c:pt idx="3610">
                  <c:v>30.404999999999973</c:v>
                </c:pt>
                <c:pt idx="3611">
                  <c:v>30.414999999999964</c:v>
                </c:pt>
                <c:pt idx="3612">
                  <c:v>30.425000000000068</c:v>
                </c:pt>
                <c:pt idx="3613">
                  <c:v>30.435000000000059</c:v>
                </c:pt>
                <c:pt idx="3614">
                  <c:v>30.444999999999993</c:v>
                </c:pt>
                <c:pt idx="3615">
                  <c:v>30.455000000000041</c:v>
                </c:pt>
                <c:pt idx="3616">
                  <c:v>30.464999999999975</c:v>
                </c:pt>
                <c:pt idx="3617">
                  <c:v>30.475000000000023</c:v>
                </c:pt>
                <c:pt idx="3618">
                  <c:v>30.484999999999957</c:v>
                </c:pt>
                <c:pt idx="3619">
                  <c:v>30.495000000000061</c:v>
                </c:pt>
                <c:pt idx="3620">
                  <c:v>30.504999999999995</c:v>
                </c:pt>
                <c:pt idx="3621">
                  <c:v>30.515000000000043</c:v>
                </c:pt>
                <c:pt idx="3622">
                  <c:v>30.524999999999977</c:v>
                </c:pt>
                <c:pt idx="3623">
                  <c:v>30.534999999999968</c:v>
                </c:pt>
                <c:pt idx="3624">
                  <c:v>30.545000000000016</c:v>
                </c:pt>
                <c:pt idx="3625">
                  <c:v>30.555000000000007</c:v>
                </c:pt>
                <c:pt idx="3626">
                  <c:v>30.564999999999998</c:v>
                </c:pt>
                <c:pt idx="3627">
                  <c:v>30.575000000000045</c:v>
                </c:pt>
                <c:pt idx="3628">
                  <c:v>30.585000000000036</c:v>
                </c:pt>
                <c:pt idx="3629">
                  <c:v>30.59499999999997</c:v>
                </c:pt>
                <c:pt idx="3630">
                  <c:v>30.604999999999961</c:v>
                </c:pt>
                <c:pt idx="3631">
                  <c:v>30.615000000000009</c:v>
                </c:pt>
                <c:pt idx="3632">
                  <c:v>30.625000000000057</c:v>
                </c:pt>
                <c:pt idx="3633">
                  <c:v>30.634999999999991</c:v>
                </c:pt>
                <c:pt idx="3634">
                  <c:v>30.645000000000039</c:v>
                </c:pt>
                <c:pt idx="3635">
                  <c:v>30.654999999999973</c:v>
                </c:pt>
                <c:pt idx="3636">
                  <c:v>30.664999999999964</c:v>
                </c:pt>
                <c:pt idx="3637">
                  <c:v>30.675000000000068</c:v>
                </c:pt>
                <c:pt idx="3638">
                  <c:v>30.685000000000059</c:v>
                </c:pt>
                <c:pt idx="3639">
                  <c:v>30.694999999999993</c:v>
                </c:pt>
                <c:pt idx="3640">
                  <c:v>30.705000000000041</c:v>
                </c:pt>
                <c:pt idx="3641">
                  <c:v>30.714999999999975</c:v>
                </c:pt>
                <c:pt idx="3642">
                  <c:v>30.725000000000023</c:v>
                </c:pt>
                <c:pt idx="3643">
                  <c:v>30.734999999999957</c:v>
                </c:pt>
                <c:pt idx="3644">
                  <c:v>30.745000000000061</c:v>
                </c:pt>
                <c:pt idx="3645">
                  <c:v>30.754999999999995</c:v>
                </c:pt>
                <c:pt idx="3646">
                  <c:v>30.765000000000043</c:v>
                </c:pt>
                <c:pt idx="3647">
                  <c:v>30.774999999999977</c:v>
                </c:pt>
                <c:pt idx="3648">
                  <c:v>30.784999999999968</c:v>
                </c:pt>
                <c:pt idx="3649">
                  <c:v>30.795000000000016</c:v>
                </c:pt>
                <c:pt idx="3650">
                  <c:v>30.805000000000007</c:v>
                </c:pt>
                <c:pt idx="3651">
                  <c:v>30.814999999999998</c:v>
                </c:pt>
                <c:pt idx="3652">
                  <c:v>30.825000000000045</c:v>
                </c:pt>
                <c:pt idx="3653">
                  <c:v>30.835000000000036</c:v>
                </c:pt>
                <c:pt idx="3654">
                  <c:v>30.84499999999997</c:v>
                </c:pt>
                <c:pt idx="3655">
                  <c:v>30.854999999999961</c:v>
                </c:pt>
                <c:pt idx="3656">
                  <c:v>30.865000000000009</c:v>
                </c:pt>
                <c:pt idx="3657">
                  <c:v>30.875000000000057</c:v>
                </c:pt>
                <c:pt idx="3658">
                  <c:v>30.884999999999991</c:v>
                </c:pt>
                <c:pt idx="3659">
                  <c:v>30.895000000000039</c:v>
                </c:pt>
                <c:pt idx="3660">
                  <c:v>30.904999999999973</c:v>
                </c:pt>
                <c:pt idx="3661">
                  <c:v>30.914999999999964</c:v>
                </c:pt>
                <c:pt idx="3662">
                  <c:v>30.925000000000068</c:v>
                </c:pt>
                <c:pt idx="3663">
                  <c:v>30.935000000000059</c:v>
                </c:pt>
                <c:pt idx="3664">
                  <c:v>30.944999999999993</c:v>
                </c:pt>
                <c:pt idx="3665">
                  <c:v>30.955000000000041</c:v>
                </c:pt>
                <c:pt idx="3666">
                  <c:v>30.964999999999975</c:v>
                </c:pt>
                <c:pt idx="3667">
                  <c:v>30.975000000000023</c:v>
                </c:pt>
                <c:pt idx="3668">
                  <c:v>30.984999999999957</c:v>
                </c:pt>
                <c:pt idx="3669">
                  <c:v>30.995000000000061</c:v>
                </c:pt>
                <c:pt idx="3670">
                  <c:v>31.004999999999995</c:v>
                </c:pt>
                <c:pt idx="3671">
                  <c:v>31.015000000000043</c:v>
                </c:pt>
                <c:pt idx="3672">
                  <c:v>31.024999999999977</c:v>
                </c:pt>
                <c:pt idx="3673">
                  <c:v>31.034999999999968</c:v>
                </c:pt>
                <c:pt idx="3674">
                  <c:v>31.045000000000016</c:v>
                </c:pt>
                <c:pt idx="3675">
                  <c:v>31.055000000000007</c:v>
                </c:pt>
                <c:pt idx="3676">
                  <c:v>31.064999999999998</c:v>
                </c:pt>
                <c:pt idx="3677">
                  <c:v>31.075000000000045</c:v>
                </c:pt>
                <c:pt idx="3678">
                  <c:v>31.085000000000036</c:v>
                </c:pt>
                <c:pt idx="3679">
                  <c:v>31.09499999999997</c:v>
                </c:pt>
                <c:pt idx="3680">
                  <c:v>31.104999999999961</c:v>
                </c:pt>
                <c:pt idx="3681">
                  <c:v>31.115000000000009</c:v>
                </c:pt>
                <c:pt idx="3682">
                  <c:v>31.125000000000057</c:v>
                </c:pt>
                <c:pt idx="3683">
                  <c:v>31.134999999999991</c:v>
                </c:pt>
                <c:pt idx="3684">
                  <c:v>31.145000000000039</c:v>
                </c:pt>
                <c:pt idx="3685">
                  <c:v>31.154999999999973</c:v>
                </c:pt>
                <c:pt idx="3686">
                  <c:v>31.164999999999964</c:v>
                </c:pt>
                <c:pt idx="3687">
                  <c:v>31.175000000000068</c:v>
                </c:pt>
                <c:pt idx="3688">
                  <c:v>31.185000000000059</c:v>
                </c:pt>
                <c:pt idx="3689">
                  <c:v>31.194999999999993</c:v>
                </c:pt>
                <c:pt idx="3690">
                  <c:v>31.205000000000041</c:v>
                </c:pt>
                <c:pt idx="3691">
                  <c:v>31.214999999999975</c:v>
                </c:pt>
                <c:pt idx="3692">
                  <c:v>31.225000000000023</c:v>
                </c:pt>
                <c:pt idx="3693">
                  <c:v>31.234999999999957</c:v>
                </c:pt>
                <c:pt idx="3694">
                  <c:v>31.245000000000061</c:v>
                </c:pt>
                <c:pt idx="3695">
                  <c:v>31.254999999999995</c:v>
                </c:pt>
                <c:pt idx="3696">
                  <c:v>31.265000000000043</c:v>
                </c:pt>
                <c:pt idx="3697">
                  <c:v>31.274999999999977</c:v>
                </c:pt>
                <c:pt idx="3698">
                  <c:v>31.284999999999968</c:v>
                </c:pt>
                <c:pt idx="3699">
                  <c:v>31.295000000000016</c:v>
                </c:pt>
                <c:pt idx="3700">
                  <c:v>31.305000000000007</c:v>
                </c:pt>
                <c:pt idx="3701">
                  <c:v>31.314999999999998</c:v>
                </c:pt>
                <c:pt idx="3702">
                  <c:v>31.325000000000045</c:v>
                </c:pt>
                <c:pt idx="3703">
                  <c:v>31.335000000000036</c:v>
                </c:pt>
                <c:pt idx="3704">
                  <c:v>31.34499999999997</c:v>
                </c:pt>
                <c:pt idx="3705">
                  <c:v>31.354999999999961</c:v>
                </c:pt>
                <c:pt idx="3706">
                  <c:v>31.365000000000009</c:v>
                </c:pt>
                <c:pt idx="3707">
                  <c:v>31.375000000000057</c:v>
                </c:pt>
                <c:pt idx="3708">
                  <c:v>31.384999999999991</c:v>
                </c:pt>
                <c:pt idx="3709">
                  <c:v>31.395000000000039</c:v>
                </c:pt>
                <c:pt idx="3710">
                  <c:v>31.404999999999973</c:v>
                </c:pt>
                <c:pt idx="3711">
                  <c:v>31.414999999999964</c:v>
                </c:pt>
                <c:pt idx="3712">
                  <c:v>31.425000000000068</c:v>
                </c:pt>
                <c:pt idx="3713">
                  <c:v>31.435000000000059</c:v>
                </c:pt>
                <c:pt idx="3714">
                  <c:v>31.444999999999993</c:v>
                </c:pt>
                <c:pt idx="3715">
                  <c:v>31.455000000000041</c:v>
                </c:pt>
                <c:pt idx="3716">
                  <c:v>31.464999999999975</c:v>
                </c:pt>
                <c:pt idx="3717">
                  <c:v>31.475000000000023</c:v>
                </c:pt>
                <c:pt idx="3718">
                  <c:v>31.484999999999957</c:v>
                </c:pt>
                <c:pt idx="3719">
                  <c:v>31.495000000000061</c:v>
                </c:pt>
                <c:pt idx="3720">
                  <c:v>31.504999999999995</c:v>
                </c:pt>
                <c:pt idx="3721">
                  <c:v>31.515000000000043</c:v>
                </c:pt>
                <c:pt idx="3722">
                  <c:v>31.524999999999977</c:v>
                </c:pt>
                <c:pt idx="3723">
                  <c:v>31.534999999999968</c:v>
                </c:pt>
                <c:pt idx="3724">
                  <c:v>31.545000000000016</c:v>
                </c:pt>
                <c:pt idx="3725">
                  <c:v>31.555000000000007</c:v>
                </c:pt>
                <c:pt idx="3726">
                  <c:v>31.564999999999998</c:v>
                </c:pt>
                <c:pt idx="3727">
                  <c:v>31.575000000000045</c:v>
                </c:pt>
                <c:pt idx="3728">
                  <c:v>31.585000000000036</c:v>
                </c:pt>
                <c:pt idx="3729">
                  <c:v>31.59499999999997</c:v>
                </c:pt>
                <c:pt idx="3730">
                  <c:v>31.604999999999961</c:v>
                </c:pt>
                <c:pt idx="3731">
                  <c:v>31.615000000000009</c:v>
                </c:pt>
                <c:pt idx="3732">
                  <c:v>31.625000000000057</c:v>
                </c:pt>
                <c:pt idx="3733">
                  <c:v>31.634999999999991</c:v>
                </c:pt>
                <c:pt idx="3734">
                  <c:v>31.645000000000039</c:v>
                </c:pt>
                <c:pt idx="3735">
                  <c:v>31.654999999999973</c:v>
                </c:pt>
                <c:pt idx="3736">
                  <c:v>31.664999999999964</c:v>
                </c:pt>
                <c:pt idx="3737">
                  <c:v>31.675000000000068</c:v>
                </c:pt>
                <c:pt idx="3738">
                  <c:v>31.685000000000059</c:v>
                </c:pt>
                <c:pt idx="3739">
                  <c:v>31.694999999999993</c:v>
                </c:pt>
                <c:pt idx="3740">
                  <c:v>31.705000000000041</c:v>
                </c:pt>
                <c:pt idx="3741">
                  <c:v>31.714999999999975</c:v>
                </c:pt>
                <c:pt idx="3742">
                  <c:v>31.725000000000023</c:v>
                </c:pt>
                <c:pt idx="3743">
                  <c:v>31.734999999999957</c:v>
                </c:pt>
                <c:pt idx="3744">
                  <c:v>31.745000000000061</c:v>
                </c:pt>
                <c:pt idx="3745">
                  <c:v>31.754999999999995</c:v>
                </c:pt>
                <c:pt idx="3746">
                  <c:v>31.765000000000043</c:v>
                </c:pt>
                <c:pt idx="3747">
                  <c:v>31.774999999999977</c:v>
                </c:pt>
                <c:pt idx="3748">
                  <c:v>31.784999999999968</c:v>
                </c:pt>
                <c:pt idx="3749">
                  <c:v>31.795000000000016</c:v>
                </c:pt>
                <c:pt idx="3750">
                  <c:v>31.805000000000007</c:v>
                </c:pt>
                <c:pt idx="3751">
                  <c:v>31.814999999999998</c:v>
                </c:pt>
                <c:pt idx="3752">
                  <c:v>31.825000000000045</c:v>
                </c:pt>
                <c:pt idx="3753">
                  <c:v>31.835000000000036</c:v>
                </c:pt>
                <c:pt idx="3754">
                  <c:v>31.84499999999997</c:v>
                </c:pt>
                <c:pt idx="3755">
                  <c:v>31.854999999999961</c:v>
                </c:pt>
                <c:pt idx="3756">
                  <c:v>31.865000000000009</c:v>
                </c:pt>
                <c:pt idx="3757">
                  <c:v>31.875000000000057</c:v>
                </c:pt>
                <c:pt idx="3758">
                  <c:v>31.884999999999991</c:v>
                </c:pt>
                <c:pt idx="3759">
                  <c:v>31.895000000000039</c:v>
                </c:pt>
                <c:pt idx="3760">
                  <c:v>31.904999999999973</c:v>
                </c:pt>
                <c:pt idx="3761">
                  <c:v>31.914999999999964</c:v>
                </c:pt>
                <c:pt idx="3762">
                  <c:v>31.925000000000068</c:v>
                </c:pt>
                <c:pt idx="3763">
                  <c:v>31.935000000000059</c:v>
                </c:pt>
                <c:pt idx="3764">
                  <c:v>31.944999999999993</c:v>
                </c:pt>
                <c:pt idx="3765">
                  <c:v>31.955000000000041</c:v>
                </c:pt>
                <c:pt idx="3766">
                  <c:v>31.964999999999975</c:v>
                </c:pt>
                <c:pt idx="3767">
                  <c:v>31.975000000000023</c:v>
                </c:pt>
                <c:pt idx="3768">
                  <c:v>31.984999999999957</c:v>
                </c:pt>
                <c:pt idx="3769">
                  <c:v>31.995000000000061</c:v>
                </c:pt>
                <c:pt idx="3770">
                  <c:v>32.004999999999995</c:v>
                </c:pt>
                <c:pt idx="3771">
                  <c:v>32.015000000000043</c:v>
                </c:pt>
                <c:pt idx="3772">
                  <c:v>32.024999999999977</c:v>
                </c:pt>
                <c:pt idx="3773">
                  <c:v>32.034999999999968</c:v>
                </c:pt>
                <c:pt idx="3774">
                  <c:v>32.045000000000016</c:v>
                </c:pt>
                <c:pt idx="3775">
                  <c:v>32.055000000000007</c:v>
                </c:pt>
                <c:pt idx="3776">
                  <c:v>32.064999999999998</c:v>
                </c:pt>
                <c:pt idx="3777">
                  <c:v>32.075000000000045</c:v>
                </c:pt>
                <c:pt idx="3778">
                  <c:v>32.085000000000036</c:v>
                </c:pt>
                <c:pt idx="3779">
                  <c:v>32.09499999999997</c:v>
                </c:pt>
                <c:pt idx="3780">
                  <c:v>32.104999999999961</c:v>
                </c:pt>
                <c:pt idx="3781">
                  <c:v>32.115000000000009</c:v>
                </c:pt>
                <c:pt idx="3782">
                  <c:v>32.125000000000057</c:v>
                </c:pt>
                <c:pt idx="3783">
                  <c:v>32.134999999999991</c:v>
                </c:pt>
                <c:pt idx="3784">
                  <c:v>32.145000000000039</c:v>
                </c:pt>
                <c:pt idx="3785">
                  <c:v>32.154999999999973</c:v>
                </c:pt>
                <c:pt idx="3786">
                  <c:v>32.164999999999964</c:v>
                </c:pt>
                <c:pt idx="3787">
                  <c:v>32.175000000000068</c:v>
                </c:pt>
                <c:pt idx="3788">
                  <c:v>32.185000000000059</c:v>
                </c:pt>
                <c:pt idx="3789">
                  <c:v>32.194999999999993</c:v>
                </c:pt>
                <c:pt idx="3790">
                  <c:v>32.205000000000041</c:v>
                </c:pt>
                <c:pt idx="3791">
                  <c:v>32.214999999999975</c:v>
                </c:pt>
                <c:pt idx="3792">
                  <c:v>32.225000000000023</c:v>
                </c:pt>
                <c:pt idx="3793">
                  <c:v>32.234999999999957</c:v>
                </c:pt>
                <c:pt idx="3794">
                  <c:v>32.245000000000061</c:v>
                </c:pt>
                <c:pt idx="3795">
                  <c:v>32.254999999999995</c:v>
                </c:pt>
                <c:pt idx="3796">
                  <c:v>32.265000000000043</c:v>
                </c:pt>
                <c:pt idx="3797">
                  <c:v>32.274999999999977</c:v>
                </c:pt>
                <c:pt idx="3798">
                  <c:v>32.284999999999968</c:v>
                </c:pt>
                <c:pt idx="3799">
                  <c:v>32.295000000000016</c:v>
                </c:pt>
                <c:pt idx="3800">
                  <c:v>32.305000000000007</c:v>
                </c:pt>
                <c:pt idx="3801">
                  <c:v>32.314999999999998</c:v>
                </c:pt>
                <c:pt idx="3802">
                  <c:v>32.325000000000045</c:v>
                </c:pt>
                <c:pt idx="3803">
                  <c:v>32.335000000000036</c:v>
                </c:pt>
                <c:pt idx="3804">
                  <c:v>32.34499999999997</c:v>
                </c:pt>
                <c:pt idx="3805">
                  <c:v>32.354999999999961</c:v>
                </c:pt>
                <c:pt idx="3806">
                  <c:v>32.365000000000009</c:v>
                </c:pt>
                <c:pt idx="3807">
                  <c:v>32.375000000000057</c:v>
                </c:pt>
                <c:pt idx="3808">
                  <c:v>32.384999999999991</c:v>
                </c:pt>
                <c:pt idx="3809">
                  <c:v>32.395000000000039</c:v>
                </c:pt>
                <c:pt idx="3810">
                  <c:v>32.404999999999973</c:v>
                </c:pt>
                <c:pt idx="3811">
                  <c:v>32.414999999999964</c:v>
                </c:pt>
                <c:pt idx="3812">
                  <c:v>32.425000000000068</c:v>
                </c:pt>
                <c:pt idx="3813">
                  <c:v>32.435000000000059</c:v>
                </c:pt>
                <c:pt idx="3814">
                  <c:v>32.444999999999993</c:v>
                </c:pt>
                <c:pt idx="3815">
                  <c:v>32.455000000000041</c:v>
                </c:pt>
                <c:pt idx="3816">
                  <c:v>32.464999999999975</c:v>
                </c:pt>
                <c:pt idx="3817">
                  <c:v>32.475000000000023</c:v>
                </c:pt>
                <c:pt idx="3818">
                  <c:v>32.484999999999957</c:v>
                </c:pt>
                <c:pt idx="3819">
                  <c:v>32.495000000000061</c:v>
                </c:pt>
                <c:pt idx="3820">
                  <c:v>32.504999999999995</c:v>
                </c:pt>
                <c:pt idx="3821">
                  <c:v>32.515000000000043</c:v>
                </c:pt>
                <c:pt idx="3822">
                  <c:v>32.524999999999977</c:v>
                </c:pt>
                <c:pt idx="3823">
                  <c:v>32.534999999999968</c:v>
                </c:pt>
                <c:pt idx="3824">
                  <c:v>32.545000000000016</c:v>
                </c:pt>
                <c:pt idx="3825">
                  <c:v>32.555000000000007</c:v>
                </c:pt>
                <c:pt idx="3826">
                  <c:v>32.564999999999998</c:v>
                </c:pt>
                <c:pt idx="3827">
                  <c:v>32.575000000000045</c:v>
                </c:pt>
                <c:pt idx="3828">
                  <c:v>32.585000000000036</c:v>
                </c:pt>
                <c:pt idx="3829">
                  <c:v>32.59499999999997</c:v>
                </c:pt>
                <c:pt idx="3830">
                  <c:v>32.604999999999961</c:v>
                </c:pt>
                <c:pt idx="3831">
                  <c:v>32.615000000000009</c:v>
                </c:pt>
                <c:pt idx="3832">
                  <c:v>32.625000000000057</c:v>
                </c:pt>
                <c:pt idx="3833">
                  <c:v>32.634999999999991</c:v>
                </c:pt>
                <c:pt idx="3834">
                  <c:v>32.645000000000039</c:v>
                </c:pt>
                <c:pt idx="3835">
                  <c:v>32.654999999999973</c:v>
                </c:pt>
                <c:pt idx="3836">
                  <c:v>32.664999999999964</c:v>
                </c:pt>
                <c:pt idx="3837">
                  <c:v>32.675000000000068</c:v>
                </c:pt>
                <c:pt idx="3838">
                  <c:v>32.685000000000059</c:v>
                </c:pt>
                <c:pt idx="3839">
                  <c:v>32.694999999999993</c:v>
                </c:pt>
                <c:pt idx="3840">
                  <c:v>32.705000000000041</c:v>
                </c:pt>
                <c:pt idx="3841">
                  <c:v>32.714999999999975</c:v>
                </c:pt>
                <c:pt idx="3842">
                  <c:v>32.725000000000023</c:v>
                </c:pt>
                <c:pt idx="3843">
                  <c:v>32.734999999999957</c:v>
                </c:pt>
                <c:pt idx="3844">
                  <c:v>32.745000000000061</c:v>
                </c:pt>
                <c:pt idx="3845">
                  <c:v>32.754999999999995</c:v>
                </c:pt>
                <c:pt idx="3846">
                  <c:v>32.765000000000043</c:v>
                </c:pt>
                <c:pt idx="3847">
                  <c:v>32.774999999999977</c:v>
                </c:pt>
                <c:pt idx="3848">
                  <c:v>32.784999999999968</c:v>
                </c:pt>
                <c:pt idx="3849">
                  <c:v>32.795000000000016</c:v>
                </c:pt>
                <c:pt idx="3850">
                  <c:v>32.805000000000007</c:v>
                </c:pt>
                <c:pt idx="3851">
                  <c:v>32.814999999999998</c:v>
                </c:pt>
                <c:pt idx="3852">
                  <c:v>32.825000000000045</c:v>
                </c:pt>
                <c:pt idx="3853">
                  <c:v>32.835000000000036</c:v>
                </c:pt>
                <c:pt idx="3854">
                  <c:v>32.84499999999997</c:v>
                </c:pt>
                <c:pt idx="3855">
                  <c:v>32.854999999999961</c:v>
                </c:pt>
                <c:pt idx="3856">
                  <c:v>32.865000000000009</c:v>
                </c:pt>
                <c:pt idx="3857">
                  <c:v>32.875000000000057</c:v>
                </c:pt>
                <c:pt idx="3858">
                  <c:v>32.884999999999991</c:v>
                </c:pt>
                <c:pt idx="3859">
                  <c:v>32.895000000000039</c:v>
                </c:pt>
                <c:pt idx="3860">
                  <c:v>32.904999999999973</c:v>
                </c:pt>
                <c:pt idx="3861">
                  <c:v>32.914999999999964</c:v>
                </c:pt>
                <c:pt idx="3862">
                  <c:v>32.925000000000068</c:v>
                </c:pt>
                <c:pt idx="3863">
                  <c:v>32.935000000000059</c:v>
                </c:pt>
                <c:pt idx="3864">
                  <c:v>32.944999999999993</c:v>
                </c:pt>
                <c:pt idx="3865">
                  <c:v>32.955000000000041</c:v>
                </c:pt>
                <c:pt idx="3866">
                  <c:v>32.964999999999975</c:v>
                </c:pt>
                <c:pt idx="3867">
                  <c:v>32.975000000000023</c:v>
                </c:pt>
                <c:pt idx="3868">
                  <c:v>32.984999999999957</c:v>
                </c:pt>
                <c:pt idx="3869">
                  <c:v>32.995000000000061</c:v>
                </c:pt>
                <c:pt idx="3870">
                  <c:v>33.004999999999995</c:v>
                </c:pt>
                <c:pt idx="3871">
                  <c:v>33.015000000000043</c:v>
                </c:pt>
                <c:pt idx="3872">
                  <c:v>33.024999999999977</c:v>
                </c:pt>
                <c:pt idx="3873">
                  <c:v>33.034999999999968</c:v>
                </c:pt>
                <c:pt idx="3874">
                  <c:v>33.045000000000016</c:v>
                </c:pt>
                <c:pt idx="3875">
                  <c:v>33.055000000000007</c:v>
                </c:pt>
                <c:pt idx="3876">
                  <c:v>33.064999999999998</c:v>
                </c:pt>
                <c:pt idx="3877">
                  <c:v>33.075000000000045</c:v>
                </c:pt>
                <c:pt idx="3878">
                  <c:v>33.085000000000036</c:v>
                </c:pt>
                <c:pt idx="3879">
                  <c:v>33.09499999999997</c:v>
                </c:pt>
                <c:pt idx="3880">
                  <c:v>33.104999999999961</c:v>
                </c:pt>
                <c:pt idx="3881">
                  <c:v>33.115000000000009</c:v>
                </c:pt>
                <c:pt idx="3882">
                  <c:v>33.125000000000057</c:v>
                </c:pt>
                <c:pt idx="3883">
                  <c:v>33.134999999999991</c:v>
                </c:pt>
                <c:pt idx="3884">
                  <c:v>33.145000000000039</c:v>
                </c:pt>
                <c:pt idx="3885">
                  <c:v>33.154999999999973</c:v>
                </c:pt>
                <c:pt idx="3886">
                  <c:v>33.164999999999964</c:v>
                </c:pt>
                <c:pt idx="3887">
                  <c:v>33.175000000000068</c:v>
                </c:pt>
                <c:pt idx="3888">
                  <c:v>33.185000000000059</c:v>
                </c:pt>
                <c:pt idx="3889">
                  <c:v>33.194999999999993</c:v>
                </c:pt>
                <c:pt idx="3890">
                  <c:v>33.205000000000041</c:v>
                </c:pt>
                <c:pt idx="3891">
                  <c:v>33.214999999999975</c:v>
                </c:pt>
                <c:pt idx="3892">
                  <c:v>33.225000000000023</c:v>
                </c:pt>
                <c:pt idx="3893">
                  <c:v>33.234999999999957</c:v>
                </c:pt>
                <c:pt idx="3894">
                  <c:v>33.245000000000061</c:v>
                </c:pt>
                <c:pt idx="3895">
                  <c:v>33.254999999999995</c:v>
                </c:pt>
                <c:pt idx="3896">
                  <c:v>33.265000000000043</c:v>
                </c:pt>
                <c:pt idx="3897">
                  <c:v>33.274999999999977</c:v>
                </c:pt>
                <c:pt idx="3898">
                  <c:v>33.284999999999968</c:v>
                </c:pt>
                <c:pt idx="3899">
                  <c:v>33.295000000000016</c:v>
                </c:pt>
                <c:pt idx="3900">
                  <c:v>33.305000000000007</c:v>
                </c:pt>
                <c:pt idx="3901">
                  <c:v>33.314999999999998</c:v>
                </c:pt>
                <c:pt idx="3902">
                  <c:v>33.325000000000045</c:v>
                </c:pt>
                <c:pt idx="3903">
                  <c:v>33.335000000000036</c:v>
                </c:pt>
                <c:pt idx="3904">
                  <c:v>33.34499999999997</c:v>
                </c:pt>
                <c:pt idx="3905">
                  <c:v>33.354999999999961</c:v>
                </c:pt>
                <c:pt idx="3906">
                  <c:v>33.365000000000009</c:v>
                </c:pt>
                <c:pt idx="3907">
                  <c:v>33.375000000000057</c:v>
                </c:pt>
                <c:pt idx="3908">
                  <c:v>33.384999999999991</c:v>
                </c:pt>
                <c:pt idx="3909">
                  <c:v>33.395000000000039</c:v>
                </c:pt>
                <c:pt idx="3910">
                  <c:v>33.404999999999973</c:v>
                </c:pt>
                <c:pt idx="3911">
                  <c:v>33.414999999999964</c:v>
                </c:pt>
                <c:pt idx="3912">
                  <c:v>33.425000000000068</c:v>
                </c:pt>
                <c:pt idx="3913">
                  <c:v>33.435000000000059</c:v>
                </c:pt>
                <c:pt idx="3914">
                  <c:v>33.444999999999993</c:v>
                </c:pt>
                <c:pt idx="3915">
                  <c:v>33.455000000000041</c:v>
                </c:pt>
                <c:pt idx="3916">
                  <c:v>33.464999999999975</c:v>
                </c:pt>
                <c:pt idx="3917">
                  <c:v>33.475000000000023</c:v>
                </c:pt>
                <c:pt idx="3918">
                  <c:v>33.484999999999957</c:v>
                </c:pt>
                <c:pt idx="3919">
                  <c:v>33.495000000000061</c:v>
                </c:pt>
                <c:pt idx="3920">
                  <c:v>33.504999999999995</c:v>
                </c:pt>
                <c:pt idx="3921">
                  <c:v>33.515000000000043</c:v>
                </c:pt>
                <c:pt idx="3922">
                  <c:v>33.524999999999977</c:v>
                </c:pt>
                <c:pt idx="3923">
                  <c:v>33.534999999999968</c:v>
                </c:pt>
                <c:pt idx="3924">
                  <c:v>33.545000000000016</c:v>
                </c:pt>
                <c:pt idx="3925">
                  <c:v>33.555000000000007</c:v>
                </c:pt>
                <c:pt idx="3926">
                  <c:v>33.564999999999998</c:v>
                </c:pt>
                <c:pt idx="3927">
                  <c:v>33.575000000000045</c:v>
                </c:pt>
                <c:pt idx="3928">
                  <c:v>33.585000000000036</c:v>
                </c:pt>
                <c:pt idx="3929">
                  <c:v>33.59499999999997</c:v>
                </c:pt>
                <c:pt idx="3930">
                  <c:v>33.604999999999961</c:v>
                </c:pt>
                <c:pt idx="3931">
                  <c:v>33.615000000000009</c:v>
                </c:pt>
                <c:pt idx="3932">
                  <c:v>33.625000000000057</c:v>
                </c:pt>
                <c:pt idx="3933">
                  <c:v>33.634999999999991</c:v>
                </c:pt>
                <c:pt idx="3934">
                  <c:v>33.645000000000039</c:v>
                </c:pt>
                <c:pt idx="3935">
                  <c:v>33.654999999999973</c:v>
                </c:pt>
                <c:pt idx="3936">
                  <c:v>33.664999999999964</c:v>
                </c:pt>
                <c:pt idx="3937">
                  <c:v>33.675000000000068</c:v>
                </c:pt>
                <c:pt idx="3938">
                  <c:v>33.685000000000059</c:v>
                </c:pt>
                <c:pt idx="3939">
                  <c:v>33.694999999999993</c:v>
                </c:pt>
                <c:pt idx="3940">
                  <c:v>33.705000000000041</c:v>
                </c:pt>
                <c:pt idx="3941">
                  <c:v>33.714999999999975</c:v>
                </c:pt>
                <c:pt idx="3942">
                  <c:v>33.725000000000023</c:v>
                </c:pt>
                <c:pt idx="3943">
                  <c:v>33.734999999999957</c:v>
                </c:pt>
                <c:pt idx="3944">
                  <c:v>33.745000000000061</c:v>
                </c:pt>
                <c:pt idx="3945">
                  <c:v>33.754999999999995</c:v>
                </c:pt>
                <c:pt idx="3946">
                  <c:v>33.765000000000043</c:v>
                </c:pt>
                <c:pt idx="3947">
                  <c:v>33.774999999999977</c:v>
                </c:pt>
                <c:pt idx="3948">
                  <c:v>33.784999999999968</c:v>
                </c:pt>
                <c:pt idx="3949">
                  <c:v>33.795000000000016</c:v>
                </c:pt>
                <c:pt idx="3950">
                  <c:v>33.805000000000007</c:v>
                </c:pt>
                <c:pt idx="3951">
                  <c:v>33.814999999999998</c:v>
                </c:pt>
                <c:pt idx="3952">
                  <c:v>33.825000000000045</c:v>
                </c:pt>
                <c:pt idx="3953">
                  <c:v>33.835000000000036</c:v>
                </c:pt>
                <c:pt idx="3954">
                  <c:v>33.84499999999997</c:v>
                </c:pt>
                <c:pt idx="3955">
                  <c:v>33.854999999999961</c:v>
                </c:pt>
                <c:pt idx="3956">
                  <c:v>33.865000000000009</c:v>
                </c:pt>
                <c:pt idx="3957">
                  <c:v>33.875000000000057</c:v>
                </c:pt>
                <c:pt idx="3958">
                  <c:v>33.884999999999991</c:v>
                </c:pt>
                <c:pt idx="3959">
                  <c:v>33.895000000000039</c:v>
                </c:pt>
                <c:pt idx="3960">
                  <c:v>33.904999999999973</c:v>
                </c:pt>
                <c:pt idx="3961">
                  <c:v>33.914999999999964</c:v>
                </c:pt>
                <c:pt idx="3962">
                  <c:v>33.925000000000068</c:v>
                </c:pt>
                <c:pt idx="3963">
                  <c:v>33.935000000000059</c:v>
                </c:pt>
                <c:pt idx="3964">
                  <c:v>33.944999999999993</c:v>
                </c:pt>
                <c:pt idx="3965">
                  <c:v>33.955000000000041</c:v>
                </c:pt>
                <c:pt idx="3966">
                  <c:v>33.964999999999975</c:v>
                </c:pt>
                <c:pt idx="3967">
                  <c:v>33.975000000000023</c:v>
                </c:pt>
                <c:pt idx="3968">
                  <c:v>33.984999999999957</c:v>
                </c:pt>
                <c:pt idx="3969">
                  <c:v>33.995000000000061</c:v>
                </c:pt>
                <c:pt idx="3970">
                  <c:v>34.004999999999995</c:v>
                </c:pt>
                <c:pt idx="3971">
                  <c:v>34.015000000000043</c:v>
                </c:pt>
                <c:pt idx="3972">
                  <c:v>34.024999999999977</c:v>
                </c:pt>
                <c:pt idx="3973">
                  <c:v>34.034999999999968</c:v>
                </c:pt>
                <c:pt idx="3974">
                  <c:v>34.045000000000016</c:v>
                </c:pt>
                <c:pt idx="3975">
                  <c:v>34.055000000000007</c:v>
                </c:pt>
                <c:pt idx="3976">
                  <c:v>34.064999999999998</c:v>
                </c:pt>
                <c:pt idx="3977">
                  <c:v>34.075000000000045</c:v>
                </c:pt>
                <c:pt idx="3978">
                  <c:v>34.085000000000036</c:v>
                </c:pt>
                <c:pt idx="3979">
                  <c:v>34.09499999999997</c:v>
                </c:pt>
                <c:pt idx="3980">
                  <c:v>34.104999999999961</c:v>
                </c:pt>
                <c:pt idx="3981">
                  <c:v>34.115000000000009</c:v>
                </c:pt>
                <c:pt idx="3982">
                  <c:v>34.125000000000057</c:v>
                </c:pt>
                <c:pt idx="3983">
                  <c:v>34.134999999999991</c:v>
                </c:pt>
                <c:pt idx="3984">
                  <c:v>34.145000000000039</c:v>
                </c:pt>
                <c:pt idx="3985">
                  <c:v>34.154999999999973</c:v>
                </c:pt>
                <c:pt idx="3986">
                  <c:v>34.164999999999964</c:v>
                </c:pt>
                <c:pt idx="3987">
                  <c:v>34.175000000000068</c:v>
                </c:pt>
                <c:pt idx="3988">
                  <c:v>34.185000000000059</c:v>
                </c:pt>
                <c:pt idx="3989">
                  <c:v>34.194999999999993</c:v>
                </c:pt>
                <c:pt idx="3990">
                  <c:v>34.205000000000041</c:v>
                </c:pt>
                <c:pt idx="3991">
                  <c:v>34.214999999999975</c:v>
                </c:pt>
                <c:pt idx="3992">
                  <c:v>34.225000000000023</c:v>
                </c:pt>
                <c:pt idx="3993">
                  <c:v>34.234999999999957</c:v>
                </c:pt>
                <c:pt idx="3994">
                  <c:v>34.245000000000061</c:v>
                </c:pt>
                <c:pt idx="3995">
                  <c:v>34.254999999999995</c:v>
                </c:pt>
                <c:pt idx="3996">
                  <c:v>34.265000000000043</c:v>
                </c:pt>
                <c:pt idx="3997">
                  <c:v>34.274999999999977</c:v>
                </c:pt>
                <c:pt idx="3998">
                  <c:v>34.284999999999968</c:v>
                </c:pt>
                <c:pt idx="3999">
                  <c:v>34.295000000000016</c:v>
                </c:pt>
                <c:pt idx="4000">
                  <c:v>34.305000000000007</c:v>
                </c:pt>
                <c:pt idx="4001">
                  <c:v>34.314999999999998</c:v>
                </c:pt>
                <c:pt idx="4002">
                  <c:v>34.325000000000045</c:v>
                </c:pt>
                <c:pt idx="4003">
                  <c:v>34.335000000000036</c:v>
                </c:pt>
                <c:pt idx="4004">
                  <c:v>34.34499999999997</c:v>
                </c:pt>
                <c:pt idx="4005">
                  <c:v>34.354999999999961</c:v>
                </c:pt>
                <c:pt idx="4006">
                  <c:v>34.365000000000009</c:v>
                </c:pt>
                <c:pt idx="4007">
                  <c:v>34.375000000000057</c:v>
                </c:pt>
                <c:pt idx="4008">
                  <c:v>34.384999999999991</c:v>
                </c:pt>
                <c:pt idx="4009">
                  <c:v>34.395000000000039</c:v>
                </c:pt>
                <c:pt idx="4010">
                  <c:v>34.404999999999973</c:v>
                </c:pt>
                <c:pt idx="4011">
                  <c:v>34.414999999999964</c:v>
                </c:pt>
                <c:pt idx="4012">
                  <c:v>34.425000000000068</c:v>
                </c:pt>
                <c:pt idx="4013">
                  <c:v>34.435000000000059</c:v>
                </c:pt>
                <c:pt idx="4014">
                  <c:v>34.444999999999993</c:v>
                </c:pt>
                <c:pt idx="4015">
                  <c:v>34.455000000000041</c:v>
                </c:pt>
                <c:pt idx="4016">
                  <c:v>34.464999999999975</c:v>
                </c:pt>
                <c:pt idx="4017">
                  <c:v>34.475000000000023</c:v>
                </c:pt>
                <c:pt idx="4018">
                  <c:v>34.484999999999957</c:v>
                </c:pt>
                <c:pt idx="4019">
                  <c:v>34.495000000000061</c:v>
                </c:pt>
                <c:pt idx="4020">
                  <c:v>34.504999999999995</c:v>
                </c:pt>
                <c:pt idx="4021">
                  <c:v>34.515000000000043</c:v>
                </c:pt>
                <c:pt idx="4022">
                  <c:v>34.524999999999977</c:v>
                </c:pt>
                <c:pt idx="4023">
                  <c:v>34.534999999999968</c:v>
                </c:pt>
                <c:pt idx="4024">
                  <c:v>34.545000000000016</c:v>
                </c:pt>
                <c:pt idx="4025">
                  <c:v>34.555000000000007</c:v>
                </c:pt>
                <c:pt idx="4026">
                  <c:v>34.564999999999998</c:v>
                </c:pt>
                <c:pt idx="4027">
                  <c:v>34.575000000000045</c:v>
                </c:pt>
                <c:pt idx="4028">
                  <c:v>34.585000000000036</c:v>
                </c:pt>
                <c:pt idx="4029">
                  <c:v>34.59499999999997</c:v>
                </c:pt>
                <c:pt idx="4030">
                  <c:v>34.604999999999961</c:v>
                </c:pt>
                <c:pt idx="4031">
                  <c:v>34.615000000000009</c:v>
                </c:pt>
                <c:pt idx="4032">
                  <c:v>34.625000000000057</c:v>
                </c:pt>
                <c:pt idx="4033">
                  <c:v>34.634999999999991</c:v>
                </c:pt>
                <c:pt idx="4034">
                  <c:v>34.645000000000039</c:v>
                </c:pt>
                <c:pt idx="4035">
                  <c:v>34.654999999999973</c:v>
                </c:pt>
                <c:pt idx="4036">
                  <c:v>34.664999999999964</c:v>
                </c:pt>
                <c:pt idx="4037">
                  <c:v>34.675000000000068</c:v>
                </c:pt>
                <c:pt idx="4038">
                  <c:v>34.685000000000059</c:v>
                </c:pt>
                <c:pt idx="4039">
                  <c:v>34.694999999999993</c:v>
                </c:pt>
                <c:pt idx="4040">
                  <c:v>34.705000000000041</c:v>
                </c:pt>
                <c:pt idx="4041">
                  <c:v>34.714999999999975</c:v>
                </c:pt>
                <c:pt idx="4042">
                  <c:v>34.725000000000023</c:v>
                </c:pt>
                <c:pt idx="4043">
                  <c:v>34.734999999999957</c:v>
                </c:pt>
                <c:pt idx="4044">
                  <c:v>34.745000000000061</c:v>
                </c:pt>
                <c:pt idx="4045">
                  <c:v>34.754999999999995</c:v>
                </c:pt>
                <c:pt idx="4046">
                  <c:v>34.765000000000043</c:v>
                </c:pt>
                <c:pt idx="4047">
                  <c:v>34.774999999999977</c:v>
                </c:pt>
                <c:pt idx="4048">
                  <c:v>34.784999999999968</c:v>
                </c:pt>
                <c:pt idx="4049">
                  <c:v>34.794999999999959</c:v>
                </c:pt>
                <c:pt idx="4050">
                  <c:v>34.805000000000007</c:v>
                </c:pt>
                <c:pt idx="4051">
                  <c:v>34.814999999999998</c:v>
                </c:pt>
                <c:pt idx="4052">
                  <c:v>34.824999999999989</c:v>
                </c:pt>
                <c:pt idx="4053">
                  <c:v>34.835000000000036</c:v>
                </c:pt>
                <c:pt idx="4054">
                  <c:v>34.84499999999997</c:v>
                </c:pt>
                <c:pt idx="4055">
                  <c:v>34.854999999999961</c:v>
                </c:pt>
                <c:pt idx="4056">
                  <c:v>34.865000000000009</c:v>
                </c:pt>
                <c:pt idx="4057">
                  <c:v>34.875000000000057</c:v>
                </c:pt>
                <c:pt idx="4058">
                  <c:v>34.884999999999991</c:v>
                </c:pt>
                <c:pt idx="4059">
                  <c:v>34.895000000000039</c:v>
                </c:pt>
                <c:pt idx="4060">
                  <c:v>34.904999999999973</c:v>
                </c:pt>
                <c:pt idx="4061">
                  <c:v>34.914999999999964</c:v>
                </c:pt>
                <c:pt idx="4062">
                  <c:v>34.925000000000068</c:v>
                </c:pt>
                <c:pt idx="4063">
                  <c:v>34.935000000000059</c:v>
                </c:pt>
                <c:pt idx="4064">
                  <c:v>34.94500000000005</c:v>
                </c:pt>
                <c:pt idx="4065">
                  <c:v>34.954999999999984</c:v>
                </c:pt>
                <c:pt idx="4066">
                  <c:v>34.964999999999975</c:v>
                </c:pt>
                <c:pt idx="4067">
                  <c:v>34.974999999999966</c:v>
                </c:pt>
                <c:pt idx="4068">
                  <c:v>34.984999999999957</c:v>
                </c:pt>
                <c:pt idx="4069">
                  <c:v>34.995000000000061</c:v>
                </c:pt>
                <c:pt idx="4070">
                  <c:v>35.004999999999995</c:v>
                </c:pt>
                <c:pt idx="4071">
                  <c:v>35.015000000000043</c:v>
                </c:pt>
                <c:pt idx="4072">
                  <c:v>35.024999999999977</c:v>
                </c:pt>
                <c:pt idx="4073">
                  <c:v>35.034999999999968</c:v>
                </c:pt>
                <c:pt idx="4074">
                  <c:v>35.044999999999959</c:v>
                </c:pt>
                <c:pt idx="4075">
                  <c:v>35.055000000000007</c:v>
                </c:pt>
                <c:pt idx="4076">
                  <c:v>35.064999999999998</c:v>
                </c:pt>
                <c:pt idx="4077">
                  <c:v>35.074999999999989</c:v>
                </c:pt>
                <c:pt idx="4078">
                  <c:v>35.085000000000036</c:v>
                </c:pt>
                <c:pt idx="4079">
                  <c:v>35.09499999999997</c:v>
                </c:pt>
                <c:pt idx="4080">
                  <c:v>35.104999999999961</c:v>
                </c:pt>
                <c:pt idx="4081">
                  <c:v>35.115000000000009</c:v>
                </c:pt>
                <c:pt idx="4082">
                  <c:v>35.125000000000057</c:v>
                </c:pt>
                <c:pt idx="4083">
                  <c:v>35.134999999999991</c:v>
                </c:pt>
                <c:pt idx="4084">
                  <c:v>35.145000000000039</c:v>
                </c:pt>
                <c:pt idx="4085">
                  <c:v>35.154999999999973</c:v>
                </c:pt>
                <c:pt idx="4086">
                  <c:v>35.164999999999964</c:v>
                </c:pt>
                <c:pt idx="4087">
                  <c:v>35.175000000000068</c:v>
                </c:pt>
                <c:pt idx="4088">
                  <c:v>35.185000000000059</c:v>
                </c:pt>
                <c:pt idx="4089">
                  <c:v>35.19500000000005</c:v>
                </c:pt>
                <c:pt idx="4090">
                  <c:v>35.204999999999984</c:v>
                </c:pt>
                <c:pt idx="4091">
                  <c:v>35.214999999999975</c:v>
                </c:pt>
                <c:pt idx="4092">
                  <c:v>35.224999999999966</c:v>
                </c:pt>
                <c:pt idx="4093">
                  <c:v>35.234999999999957</c:v>
                </c:pt>
                <c:pt idx="4094">
                  <c:v>35.245000000000061</c:v>
                </c:pt>
                <c:pt idx="4095">
                  <c:v>35.254999999999995</c:v>
                </c:pt>
                <c:pt idx="4096">
                  <c:v>35.265000000000043</c:v>
                </c:pt>
                <c:pt idx="4097">
                  <c:v>35.274999999999977</c:v>
                </c:pt>
                <c:pt idx="4098">
                  <c:v>35.284999999999968</c:v>
                </c:pt>
                <c:pt idx="4099">
                  <c:v>35.294999999999959</c:v>
                </c:pt>
                <c:pt idx="4100">
                  <c:v>35.305000000000007</c:v>
                </c:pt>
                <c:pt idx="4101">
                  <c:v>35.314999999999998</c:v>
                </c:pt>
                <c:pt idx="4102">
                  <c:v>35.324999999999989</c:v>
                </c:pt>
                <c:pt idx="4103">
                  <c:v>35.335000000000036</c:v>
                </c:pt>
                <c:pt idx="4104">
                  <c:v>35.34499999999997</c:v>
                </c:pt>
                <c:pt idx="4105">
                  <c:v>35.354999999999961</c:v>
                </c:pt>
                <c:pt idx="4106">
                  <c:v>35.365000000000009</c:v>
                </c:pt>
                <c:pt idx="4107">
                  <c:v>35.375000000000057</c:v>
                </c:pt>
                <c:pt idx="4108">
                  <c:v>35.384999999999991</c:v>
                </c:pt>
                <c:pt idx="4109">
                  <c:v>35.395000000000039</c:v>
                </c:pt>
                <c:pt idx="4110">
                  <c:v>35.404999999999973</c:v>
                </c:pt>
                <c:pt idx="4111">
                  <c:v>35.414999999999964</c:v>
                </c:pt>
                <c:pt idx="4112">
                  <c:v>35.425000000000068</c:v>
                </c:pt>
                <c:pt idx="4113">
                  <c:v>35.435000000000059</c:v>
                </c:pt>
                <c:pt idx="4114">
                  <c:v>35.44500000000005</c:v>
                </c:pt>
                <c:pt idx="4115">
                  <c:v>35.454999999999984</c:v>
                </c:pt>
                <c:pt idx="4116">
                  <c:v>35.464999999999975</c:v>
                </c:pt>
                <c:pt idx="4117">
                  <c:v>35.474999999999966</c:v>
                </c:pt>
                <c:pt idx="4118">
                  <c:v>35.484999999999957</c:v>
                </c:pt>
                <c:pt idx="4119">
                  <c:v>35.495000000000061</c:v>
                </c:pt>
                <c:pt idx="4120">
                  <c:v>35.504999999999995</c:v>
                </c:pt>
                <c:pt idx="4121">
                  <c:v>35.515000000000043</c:v>
                </c:pt>
                <c:pt idx="4122">
                  <c:v>35.524999999999977</c:v>
                </c:pt>
                <c:pt idx="4123">
                  <c:v>35.534999999999968</c:v>
                </c:pt>
                <c:pt idx="4124">
                  <c:v>35.544999999999959</c:v>
                </c:pt>
                <c:pt idx="4125">
                  <c:v>35.555000000000007</c:v>
                </c:pt>
                <c:pt idx="4126">
                  <c:v>35.564999999999998</c:v>
                </c:pt>
                <c:pt idx="4127">
                  <c:v>35.574999999999989</c:v>
                </c:pt>
                <c:pt idx="4128">
                  <c:v>35.585000000000036</c:v>
                </c:pt>
                <c:pt idx="4129">
                  <c:v>35.59499999999997</c:v>
                </c:pt>
                <c:pt idx="4130">
                  <c:v>35.604999999999961</c:v>
                </c:pt>
                <c:pt idx="4131">
                  <c:v>35.615000000000009</c:v>
                </c:pt>
                <c:pt idx="4132">
                  <c:v>35.625000000000057</c:v>
                </c:pt>
                <c:pt idx="4133">
                  <c:v>35.634999999999991</c:v>
                </c:pt>
                <c:pt idx="4134">
                  <c:v>35.645000000000039</c:v>
                </c:pt>
                <c:pt idx="4135">
                  <c:v>35.654999999999973</c:v>
                </c:pt>
                <c:pt idx="4136">
                  <c:v>35.664999999999964</c:v>
                </c:pt>
                <c:pt idx="4137">
                  <c:v>35.675000000000068</c:v>
                </c:pt>
                <c:pt idx="4138">
                  <c:v>35.685000000000059</c:v>
                </c:pt>
                <c:pt idx="4139">
                  <c:v>35.69500000000005</c:v>
                </c:pt>
                <c:pt idx="4140">
                  <c:v>35.704999999999984</c:v>
                </c:pt>
                <c:pt idx="4141">
                  <c:v>35.714999999999975</c:v>
                </c:pt>
                <c:pt idx="4142">
                  <c:v>35.724999999999966</c:v>
                </c:pt>
                <c:pt idx="4143">
                  <c:v>35.734999999999957</c:v>
                </c:pt>
                <c:pt idx="4144">
                  <c:v>35.745000000000061</c:v>
                </c:pt>
                <c:pt idx="4145">
                  <c:v>35.754999999999995</c:v>
                </c:pt>
                <c:pt idx="4146">
                  <c:v>35.765000000000043</c:v>
                </c:pt>
                <c:pt idx="4147">
                  <c:v>35.774999999999977</c:v>
                </c:pt>
                <c:pt idx="4148">
                  <c:v>35.784999999999968</c:v>
                </c:pt>
                <c:pt idx="4149">
                  <c:v>35.794999999999959</c:v>
                </c:pt>
                <c:pt idx="4150">
                  <c:v>35.805000000000007</c:v>
                </c:pt>
                <c:pt idx="4151">
                  <c:v>35.814999999999998</c:v>
                </c:pt>
                <c:pt idx="4152">
                  <c:v>35.824999999999989</c:v>
                </c:pt>
                <c:pt idx="4153">
                  <c:v>35.835000000000036</c:v>
                </c:pt>
                <c:pt idx="4154">
                  <c:v>35.84499999999997</c:v>
                </c:pt>
                <c:pt idx="4155">
                  <c:v>35.854999999999961</c:v>
                </c:pt>
                <c:pt idx="4156">
                  <c:v>35.865000000000009</c:v>
                </c:pt>
                <c:pt idx="4157">
                  <c:v>35.875000000000057</c:v>
                </c:pt>
                <c:pt idx="4158">
                  <c:v>35.884999999999991</c:v>
                </c:pt>
                <c:pt idx="4159">
                  <c:v>35.895000000000039</c:v>
                </c:pt>
                <c:pt idx="4160">
                  <c:v>35.904999999999973</c:v>
                </c:pt>
                <c:pt idx="4161">
                  <c:v>35.914999999999964</c:v>
                </c:pt>
                <c:pt idx="4162">
                  <c:v>35.925000000000068</c:v>
                </c:pt>
                <c:pt idx="4163">
                  <c:v>35.935000000000059</c:v>
                </c:pt>
                <c:pt idx="4164">
                  <c:v>35.94500000000005</c:v>
                </c:pt>
                <c:pt idx="4165">
                  <c:v>35.954999999999984</c:v>
                </c:pt>
                <c:pt idx="4166">
                  <c:v>35.964999999999975</c:v>
                </c:pt>
                <c:pt idx="4167">
                  <c:v>35.974999999999966</c:v>
                </c:pt>
                <c:pt idx="4168">
                  <c:v>35.984999999999957</c:v>
                </c:pt>
                <c:pt idx="4169">
                  <c:v>35.995000000000061</c:v>
                </c:pt>
                <c:pt idx="4170">
                  <c:v>36.004999999999995</c:v>
                </c:pt>
                <c:pt idx="4171">
                  <c:v>36.015000000000043</c:v>
                </c:pt>
                <c:pt idx="4172">
                  <c:v>36.024999999999977</c:v>
                </c:pt>
                <c:pt idx="4173">
                  <c:v>36.034999999999968</c:v>
                </c:pt>
                <c:pt idx="4174">
                  <c:v>36.044999999999959</c:v>
                </c:pt>
                <c:pt idx="4175">
                  <c:v>36.055000000000007</c:v>
                </c:pt>
                <c:pt idx="4176">
                  <c:v>36.064999999999998</c:v>
                </c:pt>
                <c:pt idx="4177">
                  <c:v>36.074999999999989</c:v>
                </c:pt>
                <c:pt idx="4178">
                  <c:v>36.085000000000036</c:v>
                </c:pt>
                <c:pt idx="4179">
                  <c:v>36.09499999999997</c:v>
                </c:pt>
                <c:pt idx="4180">
                  <c:v>36.104999999999961</c:v>
                </c:pt>
                <c:pt idx="4181">
                  <c:v>36.115000000000009</c:v>
                </c:pt>
                <c:pt idx="4182">
                  <c:v>36.125000000000057</c:v>
                </c:pt>
                <c:pt idx="4183">
                  <c:v>36.134999999999991</c:v>
                </c:pt>
                <c:pt idx="4184">
                  <c:v>36.145000000000039</c:v>
                </c:pt>
                <c:pt idx="4185">
                  <c:v>36.154999999999973</c:v>
                </c:pt>
                <c:pt idx="4186">
                  <c:v>36.164999999999964</c:v>
                </c:pt>
                <c:pt idx="4187">
                  <c:v>36.175000000000068</c:v>
                </c:pt>
                <c:pt idx="4188">
                  <c:v>36.185000000000059</c:v>
                </c:pt>
                <c:pt idx="4189">
                  <c:v>36.19500000000005</c:v>
                </c:pt>
                <c:pt idx="4190">
                  <c:v>36.204999999999984</c:v>
                </c:pt>
                <c:pt idx="4191">
                  <c:v>36.214999999999975</c:v>
                </c:pt>
                <c:pt idx="4192">
                  <c:v>36.224999999999966</c:v>
                </c:pt>
                <c:pt idx="4193">
                  <c:v>36.234999999999957</c:v>
                </c:pt>
                <c:pt idx="4194">
                  <c:v>36.245000000000061</c:v>
                </c:pt>
                <c:pt idx="4195">
                  <c:v>36.254999999999995</c:v>
                </c:pt>
                <c:pt idx="4196">
                  <c:v>36.265000000000043</c:v>
                </c:pt>
                <c:pt idx="4197">
                  <c:v>36.274999999999977</c:v>
                </c:pt>
                <c:pt idx="4198">
                  <c:v>36.284999999999968</c:v>
                </c:pt>
                <c:pt idx="4199">
                  <c:v>36.294999999999959</c:v>
                </c:pt>
                <c:pt idx="4200">
                  <c:v>36.305000000000007</c:v>
                </c:pt>
                <c:pt idx="4201">
                  <c:v>36.314999999999998</c:v>
                </c:pt>
                <c:pt idx="4202">
                  <c:v>36.324999999999989</c:v>
                </c:pt>
                <c:pt idx="4203">
                  <c:v>36.335000000000036</c:v>
                </c:pt>
                <c:pt idx="4204">
                  <c:v>36.34499999999997</c:v>
                </c:pt>
                <c:pt idx="4205">
                  <c:v>36.354999999999961</c:v>
                </c:pt>
                <c:pt idx="4206">
                  <c:v>36.365000000000009</c:v>
                </c:pt>
                <c:pt idx="4207">
                  <c:v>36.375000000000057</c:v>
                </c:pt>
                <c:pt idx="4208">
                  <c:v>36.384999999999991</c:v>
                </c:pt>
                <c:pt idx="4209">
                  <c:v>36.395000000000039</c:v>
                </c:pt>
                <c:pt idx="4210">
                  <c:v>36.404999999999973</c:v>
                </c:pt>
                <c:pt idx="4211">
                  <c:v>36.414999999999964</c:v>
                </c:pt>
                <c:pt idx="4212">
                  <c:v>36.425000000000068</c:v>
                </c:pt>
                <c:pt idx="4213">
                  <c:v>36.435000000000059</c:v>
                </c:pt>
                <c:pt idx="4214">
                  <c:v>36.44500000000005</c:v>
                </c:pt>
                <c:pt idx="4215">
                  <c:v>36.454999999999984</c:v>
                </c:pt>
                <c:pt idx="4216">
                  <c:v>36.464999999999975</c:v>
                </c:pt>
                <c:pt idx="4217">
                  <c:v>36.474999999999966</c:v>
                </c:pt>
                <c:pt idx="4218">
                  <c:v>36.484999999999957</c:v>
                </c:pt>
                <c:pt idx="4219">
                  <c:v>36.495000000000061</c:v>
                </c:pt>
                <c:pt idx="4220">
                  <c:v>36.504999999999995</c:v>
                </c:pt>
                <c:pt idx="4221">
                  <c:v>36.515000000000043</c:v>
                </c:pt>
                <c:pt idx="4222">
                  <c:v>36.524999999999977</c:v>
                </c:pt>
                <c:pt idx="4223">
                  <c:v>36.534999999999968</c:v>
                </c:pt>
                <c:pt idx="4224">
                  <c:v>36.544999999999959</c:v>
                </c:pt>
                <c:pt idx="4225">
                  <c:v>36.555000000000007</c:v>
                </c:pt>
                <c:pt idx="4226">
                  <c:v>36.564999999999998</c:v>
                </c:pt>
                <c:pt idx="4227">
                  <c:v>36.574999999999989</c:v>
                </c:pt>
                <c:pt idx="4228">
                  <c:v>36.585000000000036</c:v>
                </c:pt>
                <c:pt idx="4229">
                  <c:v>36.59499999999997</c:v>
                </c:pt>
                <c:pt idx="4230">
                  <c:v>36.604999999999961</c:v>
                </c:pt>
                <c:pt idx="4231">
                  <c:v>36.615000000000009</c:v>
                </c:pt>
                <c:pt idx="4232">
                  <c:v>36.625000000000057</c:v>
                </c:pt>
                <c:pt idx="4233">
                  <c:v>36.634999999999991</c:v>
                </c:pt>
                <c:pt idx="4234">
                  <c:v>36.645000000000039</c:v>
                </c:pt>
                <c:pt idx="4235">
                  <c:v>36.654999999999973</c:v>
                </c:pt>
                <c:pt idx="4236">
                  <c:v>36.664999999999964</c:v>
                </c:pt>
                <c:pt idx="4237">
                  <c:v>36.675000000000068</c:v>
                </c:pt>
                <c:pt idx="4238">
                  <c:v>36.685000000000059</c:v>
                </c:pt>
                <c:pt idx="4239">
                  <c:v>36.69500000000005</c:v>
                </c:pt>
                <c:pt idx="4240">
                  <c:v>36.704999999999984</c:v>
                </c:pt>
                <c:pt idx="4241">
                  <c:v>36.714999999999975</c:v>
                </c:pt>
                <c:pt idx="4242">
                  <c:v>36.724999999999966</c:v>
                </c:pt>
                <c:pt idx="4243">
                  <c:v>36.734999999999957</c:v>
                </c:pt>
                <c:pt idx="4244">
                  <c:v>36.745000000000061</c:v>
                </c:pt>
                <c:pt idx="4245">
                  <c:v>36.754999999999995</c:v>
                </c:pt>
                <c:pt idx="4246">
                  <c:v>36.765000000000043</c:v>
                </c:pt>
                <c:pt idx="4247">
                  <c:v>36.774999999999977</c:v>
                </c:pt>
                <c:pt idx="4248">
                  <c:v>36.784999999999968</c:v>
                </c:pt>
                <c:pt idx="4249">
                  <c:v>36.794999999999959</c:v>
                </c:pt>
                <c:pt idx="4250">
                  <c:v>36.805000000000007</c:v>
                </c:pt>
                <c:pt idx="4251">
                  <c:v>36.814999999999998</c:v>
                </c:pt>
                <c:pt idx="4252">
                  <c:v>36.824999999999989</c:v>
                </c:pt>
                <c:pt idx="4253">
                  <c:v>36.835000000000036</c:v>
                </c:pt>
                <c:pt idx="4254">
                  <c:v>36.84499999999997</c:v>
                </c:pt>
                <c:pt idx="4255">
                  <c:v>36.854999999999961</c:v>
                </c:pt>
                <c:pt idx="4256">
                  <c:v>36.865000000000009</c:v>
                </c:pt>
                <c:pt idx="4257">
                  <c:v>36.875000000000057</c:v>
                </c:pt>
                <c:pt idx="4258">
                  <c:v>36.884999999999991</c:v>
                </c:pt>
                <c:pt idx="4259">
                  <c:v>36.895000000000039</c:v>
                </c:pt>
                <c:pt idx="4260">
                  <c:v>36.904999999999973</c:v>
                </c:pt>
                <c:pt idx="4261">
                  <c:v>36.914999999999964</c:v>
                </c:pt>
                <c:pt idx="4262">
                  <c:v>36.925000000000068</c:v>
                </c:pt>
                <c:pt idx="4263">
                  <c:v>36.935000000000059</c:v>
                </c:pt>
                <c:pt idx="4264">
                  <c:v>36.94500000000005</c:v>
                </c:pt>
                <c:pt idx="4265">
                  <c:v>36.954999999999984</c:v>
                </c:pt>
                <c:pt idx="4266">
                  <c:v>36.964999999999975</c:v>
                </c:pt>
                <c:pt idx="4267">
                  <c:v>36.974999999999966</c:v>
                </c:pt>
                <c:pt idx="4268">
                  <c:v>36.984999999999957</c:v>
                </c:pt>
                <c:pt idx="4269">
                  <c:v>36.995000000000061</c:v>
                </c:pt>
                <c:pt idx="4270">
                  <c:v>37.004999999999995</c:v>
                </c:pt>
                <c:pt idx="4271">
                  <c:v>37.015000000000043</c:v>
                </c:pt>
                <c:pt idx="4272">
                  <c:v>37.024999999999977</c:v>
                </c:pt>
                <c:pt idx="4273">
                  <c:v>37.034999999999968</c:v>
                </c:pt>
                <c:pt idx="4274">
                  <c:v>37.044999999999959</c:v>
                </c:pt>
                <c:pt idx="4275">
                  <c:v>37.055000000000007</c:v>
                </c:pt>
                <c:pt idx="4276">
                  <c:v>37.064999999999998</c:v>
                </c:pt>
                <c:pt idx="4277">
                  <c:v>37.074999999999989</c:v>
                </c:pt>
                <c:pt idx="4278">
                  <c:v>37.085000000000036</c:v>
                </c:pt>
                <c:pt idx="4279">
                  <c:v>37.09499999999997</c:v>
                </c:pt>
                <c:pt idx="4280">
                  <c:v>37.104999999999961</c:v>
                </c:pt>
                <c:pt idx="4281">
                  <c:v>37.115000000000009</c:v>
                </c:pt>
                <c:pt idx="4282">
                  <c:v>37.125000000000057</c:v>
                </c:pt>
                <c:pt idx="4283">
                  <c:v>37.134999999999991</c:v>
                </c:pt>
                <c:pt idx="4284">
                  <c:v>37.145000000000039</c:v>
                </c:pt>
                <c:pt idx="4285">
                  <c:v>37.154999999999973</c:v>
                </c:pt>
                <c:pt idx="4286">
                  <c:v>37.164999999999964</c:v>
                </c:pt>
                <c:pt idx="4287">
                  <c:v>37.175000000000068</c:v>
                </c:pt>
                <c:pt idx="4288">
                  <c:v>37.185000000000059</c:v>
                </c:pt>
                <c:pt idx="4289">
                  <c:v>37.19500000000005</c:v>
                </c:pt>
                <c:pt idx="4290">
                  <c:v>37.204999999999984</c:v>
                </c:pt>
                <c:pt idx="4291">
                  <c:v>37.214999999999975</c:v>
                </c:pt>
                <c:pt idx="4292">
                  <c:v>37.224999999999966</c:v>
                </c:pt>
                <c:pt idx="4293">
                  <c:v>37.234999999999957</c:v>
                </c:pt>
                <c:pt idx="4294">
                  <c:v>37.245000000000061</c:v>
                </c:pt>
                <c:pt idx="4295">
                  <c:v>37.254999999999995</c:v>
                </c:pt>
                <c:pt idx="4296">
                  <c:v>37.265000000000043</c:v>
                </c:pt>
                <c:pt idx="4297">
                  <c:v>37.274999999999977</c:v>
                </c:pt>
                <c:pt idx="4298">
                  <c:v>37.284999999999968</c:v>
                </c:pt>
                <c:pt idx="4299">
                  <c:v>37.294999999999959</c:v>
                </c:pt>
                <c:pt idx="4300">
                  <c:v>37.305000000000007</c:v>
                </c:pt>
                <c:pt idx="4301">
                  <c:v>37.314999999999998</c:v>
                </c:pt>
                <c:pt idx="4302">
                  <c:v>37.324999999999989</c:v>
                </c:pt>
                <c:pt idx="4303">
                  <c:v>37.335000000000036</c:v>
                </c:pt>
                <c:pt idx="4304">
                  <c:v>37.34499999999997</c:v>
                </c:pt>
                <c:pt idx="4305">
                  <c:v>37.354999999999961</c:v>
                </c:pt>
                <c:pt idx="4306">
                  <c:v>37.365000000000009</c:v>
                </c:pt>
                <c:pt idx="4307">
                  <c:v>37.375000000000057</c:v>
                </c:pt>
                <c:pt idx="4308">
                  <c:v>37.384999999999991</c:v>
                </c:pt>
                <c:pt idx="4309">
                  <c:v>37.395000000000039</c:v>
                </c:pt>
                <c:pt idx="4310">
                  <c:v>37.404999999999973</c:v>
                </c:pt>
                <c:pt idx="4311">
                  <c:v>37.414999999999964</c:v>
                </c:pt>
                <c:pt idx="4312">
                  <c:v>37.425000000000068</c:v>
                </c:pt>
                <c:pt idx="4313">
                  <c:v>37.435000000000059</c:v>
                </c:pt>
                <c:pt idx="4314">
                  <c:v>37.44500000000005</c:v>
                </c:pt>
                <c:pt idx="4315">
                  <c:v>37.454999999999984</c:v>
                </c:pt>
                <c:pt idx="4316">
                  <c:v>37.464999999999975</c:v>
                </c:pt>
                <c:pt idx="4317">
                  <c:v>37.474999999999966</c:v>
                </c:pt>
                <c:pt idx="4318">
                  <c:v>37.484999999999957</c:v>
                </c:pt>
                <c:pt idx="4319">
                  <c:v>37.495000000000061</c:v>
                </c:pt>
                <c:pt idx="4320">
                  <c:v>37.504999999999995</c:v>
                </c:pt>
                <c:pt idx="4321">
                  <c:v>37.515000000000043</c:v>
                </c:pt>
                <c:pt idx="4322">
                  <c:v>37.524999999999977</c:v>
                </c:pt>
                <c:pt idx="4323">
                  <c:v>37.534999999999968</c:v>
                </c:pt>
                <c:pt idx="4324">
                  <c:v>37.544999999999959</c:v>
                </c:pt>
                <c:pt idx="4325">
                  <c:v>37.555000000000007</c:v>
                </c:pt>
                <c:pt idx="4326">
                  <c:v>37.564999999999998</c:v>
                </c:pt>
                <c:pt idx="4327">
                  <c:v>37.574999999999989</c:v>
                </c:pt>
                <c:pt idx="4328">
                  <c:v>37.585000000000036</c:v>
                </c:pt>
                <c:pt idx="4329">
                  <c:v>37.59499999999997</c:v>
                </c:pt>
                <c:pt idx="4330">
                  <c:v>37.604999999999961</c:v>
                </c:pt>
                <c:pt idx="4331">
                  <c:v>37.615000000000009</c:v>
                </c:pt>
                <c:pt idx="4332">
                  <c:v>37.625000000000057</c:v>
                </c:pt>
                <c:pt idx="4333">
                  <c:v>37.634999999999991</c:v>
                </c:pt>
                <c:pt idx="4334">
                  <c:v>37.645000000000039</c:v>
                </c:pt>
                <c:pt idx="4335">
                  <c:v>37.654999999999973</c:v>
                </c:pt>
                <c:pt idx="4336">
                  <c:v>37.664999999999964</c:v>
                </c:pt>
                <c:pt idx="4337">
                  <c:v>37.675000000000068</c:v>
                </c:pt>
                <c:pt idx="4338">
                  <c:v>37.685000000000059</c:v>
                </c:pt>
                <c:pt idx="4339">
                  <c:v>37.69500000000005</c:v>
                </c:pt>
                <c:pt idx="4340">
                  <c:v>37.704999999999984</c:v>
                </c:pt>
                <c:pt idx="4341">
                  <c:v>37.714999999999975</c:v>
                </c:pt>
                <c:pt idx="4342">
                  <c:v>37.724999999999966</c:v>
                </c:pt>
                <c:pt idx="4343">
                  <c:v>37.734999999999957</c:v>
                </c:pt>
                <c:pt idx="4344">
                  <c:v>37.745000000000061</c:v>
                </c:pt>
                <c:pt idx="4345">
                  <c:v>37.754999999999995</c:v>
                </c:pt>
                <c:pt idx="4346">
                  <c:v>37.765000000000043</c:v>
                </c:pt>
                <c:pt idx="4347">
                  <c:v>37.774999999999977</c:v>
                </c:pt>
                <c:pt idx="4348">
                  <c:v>37.784999999999968</c:v>
                </c:pt>
                <c:pt idx="4349">
                  <c:v>37.794999999999959</c:v>
                </c:pt>
                <c:pt idx="4350">
                  <c:v>37.805000000000007</c:v>
                </c:pt>
                <c:pt idx="4351">
                  <c:v>37.814999999999998</c:v>
                </c:pt>
                <c:pt idx="4352">
                  <c:v>37.824999999999989</c:v>
                </c:pt>
                <c:pt idx="4353">
                  <c:v>37.835000000000036</c:v>
                </c:pt>
                <c:pt idx="4354">
                  <c:v>37.84499999999997</c:v>
                </c:pt>
                <c:pt idx="4355">
                  <c:v>37.854999999999961</c:v>
                </c:pt>
                <c:pt idx="4356">
                  <c:v>37.865000000000009</c:v>
                </c:pt>
                <c:pt idx="4357">
                  <c:v>37.875000000000057</c:v>
                </c:pt>
                <c:pt idx="4358">
                  <c:v>37.884999999999991</c:v>
                </c:pt>
                <c:pt idx="4359">
                  <c:v>37.895000000000039</c:v>
                </c:pt>
                <c:pt idx="4360">
                  <c:v>37.904999999999973</c:v>
                </c:pt>
                <c:pt idx="4361">
                  <c:v>37.914999999999964</c:v>
                </c:pt>
                <c:pt idx="4362">
                  <c:v>37.925000000000068</c:v>
                </c:pt>
                <c:pt idx="4363">
                  <c:v>37.935000000000059</c:v>
                </c:pt>
                <c:pt idx="4364">
                  <c:v>37.94500000000005</c:v>
                </c:pt>
                <c:pt idx="4365">
                  <c:v>37.954999999999984</c:v>
                </c:pt>
                <c:pt idx="4366">
                  <c:v>37.964999999999975</c:v>
                </c:pt>
                <c:pt idx="4367">
                  <c:v>37.974999999999966</c:v>
                </c:pt>
                <c:pt idx="4368">
                  <c:v>37.984999999999957</c:v>
                </c:pt>
                <c:pt idx="4369">
                  <c:v>37.995000000000061</c:v>
                </c:pt>
                <c:pt idx="4370">
                  <c:v>38.004999999999995</c:v>
                </c:pt>
                <c:pt idx="4371">
                  <c:v>38.015000000000043</c:v>
                </c:pt>
                <c:pt idx="4372">
                  <c:v>38.024999999999977</c:v>
                </c:pt>
                <c:pt idx="4373">
                  <c:v>38.034999999999968</c:v>
                </c:pt>
                <c:pt idx="4374">
                  <c:v>38.044999999999959</c:v>
                </c:pt>
                <c:pt idx="4375">
                  <c:v>38.055000000000007</c:v>
                </c:pt>
                <c:pt idx="4376">
                  <c:v>38.064999999999998</c:v>
                </c:pt>
                <c:pt idx="4377">
                  <c:v>38.074999999999989</c:v>
                </c:pt>
                <c:pt idx="4378">
                  <c:v>38.085000000000036</c:v>
                </c:pt>
                <c:pt idx="4379">
                  <c:v>38.09499999999997</c:v>
                </c:pt>
                <c:pt idx="4380">
                  <c:v>38.104999999999961</c:v>
                </c:pt>
                <c:pt idx="4381">
                  <c:v>38.115000000000009</c:v>
                </c:pt>
                <c:pt idx="4382">
                  <c:v>38.125000000000057</c:v>
                </c:pt>
                <c:pt idx="4383">
                  <c:v>38.134999999999991</c:v>
                </c:pt>
                <c:pt idx="4384">
                  <c:v>38.145000000000039</c:v>
                </c:pt>
                <c:pt idx="4385">
                  <c:v>38.154999999999973</c:v>
                </c:pt>
                <c:pt idx="4386">
                  <c:v>38.164999999999964</c:v>
                </c:pt>
                <c:pt idx="4387">
                  <c:v>38.175000000000068</c:v>
                </c:pt>
                <c:pt idx="4388">
                  <c:v>38.185000000000059</c:v>
                </c:pt>
                <c:pt idx="4389">
                  <c:v>38.19500000000005</c:v>
                </c:pt>
                <c:pt idx="4390">
                  <c:v>38.204999999999984</c:v>
                </c:pt>
                <c:pt idx="4391">
                  <c:v>38.214999999999975</c:v>
                </c:pt>
                <c:pt idx="4392">
                  <c:v>38.224999999999966</c:v>
                </c:pt>
                <c:pt idx="4393">
                  <c:v>38.234999999999957</c:v>
                </c:pt>
                <c:pt idx="4394">
                  <c:v>38.245000000000061</c:v>
                </c:pt>
                <c:pt idx="4395">
                  <c:v>38.254999999999995</c:v>
                </c:pt>
                <c:pt idx="4396">
                  <c:v>38.265000000000043</c:v>
                </c:pt>
                <c:pt idx="4397">
                  <c:v>38.274999999999977</c:v>
                </c:pt>
                <c:pt idx="4398">
                  <c:v>38.284999999999968</c:v>
                </c:pt>
                <c:pt idx="4399">
                  <c:v>38.294999999999959</c:v>
                </c:pt>
                <c:pt idx="4400">
                  <c:v>38.305000000000007</c:v>
                </c:pt>
                <c:pt idx="4401">
                  <c:v>38.314999999999998</c:v>
                </c:pt>
                <c:pt idx="4402">
                  <c:v>38.324999999999989</c:v>
                </c:pt>
                <c:pt idx="4403">
                  <c:v>38.335000000000036</c:v>
                </c:pt>
                <c:pt idx="4404">
                  <c:v>38.34499999999997</c:v>
                </c:pt>
                <c:pt idx="4405">
                  <c:v>38.354999999999961</c:v>
                </c:pt>
                <c:pt idx="4406">
                  <c:v>38.365000000000009</c:v>
                </c:pt>
                <c:pt idx="4407">
                  <c:v>38.375000000000057</c:v>
                </c:pt>
                <c:pt idx="4408">
                  <c:v>38.384999999999991</c:v>
                </c:pt>
                <c:pt idx="4409">
                  <c:v>38.395000000000039</c:v>
                </c:pt>
                <c:pt idx="4410">
                  <c:v>38.404999999999973</c:v>
                </c:pt>
                <c:pt idx="4411">
                  <c:v>38.414999999999964</c:v>
                </c:pt>
                <c:pt idx="4412">
                  <c:v>38.425000000000068</c:v>
                </c:pt>
                <c:pt idx="4413">
                  <c:v>38.435000000000059</c:v>
                </c:pt>
                <c:pt idx="4414">
                  <c:v>38.44500000000005</c:v>
                </c:pt>
                <c:pt idx="4415">
                  <c:v>38.454999999999984</c:v>
                </c:pt>
                <c:pt idx="4416">
                  <c:v>38.464999999999975</c:v>
                </c:pt>
                <c:pt idx="4417">
                  <c:v>38.474999999999966</c:v>
                </c:pt>
                <c:pt idx="4418">
                  <c:v>38.484999999999957</c:v>
                </c:pt>
                <c:pt idx="4419">
                  <c:v>38.495000000000061</c:v>
                </c:pt>
                <c:pt idx="4420">
                  <c:v>38.504999999999995</c:v>
                </c:pt>
                <c:pt idx="4421">
                  <c:v>38.515000000000043</c:v>
                </c:pt>
                <c:pt idx="4422">
                  <c:v>38.524999999999977</c:v>
                </c:pt>
                <c:pt idx="4423">
                  <c:v>38.534999999999968</c:v>
                </c:pt>
                <c:pt idx="4424">
                  <c:v>38.544999999999959</c:v>
                </c:pt>
                <c:pt idx="4425">
                  <c:v>38.555000000000007</c:v>
                </c:pt>
                <c:pt idx="4426">
                  <c:v>38.564999999999998</c:v>
                </c:pt>
                <c:pt idx="4427">
                  <c:v>38.574999999999989</c:v>
                </c:pt>
                <c:pt idx="4428">
                  <c:v>38.585000000000036</c:v>
                </c:pt>
                <c:pt idx="4429">
                  <c:v>38.59499999999997</c:v>
                </c:pt>
                <c:pt idx="4430">
                  <c:v>38.604999999999961</c:v>
                </c:pt>
                <c:pt idx="4431">
                  <c:v>38.615000000000009</c:v>
                </c:pt>
                <c:pt idx="4432">
                  <c:v>38.625000000000057</c:v>
                </c:pt>
                <c:pt idx="4433">
                  <c:v>38.634999999999991</c:v>
                </c:pt>
                <c:pt idx="4434">
                  <c:v>38.645000000000039</c:v>
                </c:pt>
                <c:pt idx="4435">
                  <c:v>38.654999999999973</c:v>
                </c:pt>
                <c:pt idx="4436">
                  <c:v>38.664999999999964</c:v>
                </c:pt>
                <c:pt idx="4437">
                  <c:v>38.675000000000068</c:v>
                </c:pt>
                <c:pt idx="4438">
                  <c:v>38.685000000000059</c:v>
                </c:pt>
                <c:pt idx="4439">
                  <c:v>38.69500000000005</c:v>
                </c:pt>
                <c:pt idx="4440">
                  <c:v>38.704999999999984</c:v>
                </c:pt>
                <c:pt idx="4441">
                  <c:v>38.714999999999975</c:v>
                </c:pt>
                <c:pt idx="4442">
                  <c:v>38.724999999999966</c:v>
                </c:pt>
                <c:pt idx="4443">
                  <c:v>38.734999999999957</c:v>
                </c:pt>
                <c:pt idx="4444">
                  <c:v>38.745000000000061</c:v>
                </c:pt>
                <c:pt idx="4445">
                  <c:v>38.754999999999995</c:v>
                </c:pt>
                <c:pt idx="4446">
                  <c:v>38.765000000000043</c:v>
                </c:pt>
                <c:pt idx="4447">
                  <c:v>38.774999999999977</c:v>
                </c:pt>
                <c:pt idx="4448">
                  <c:v>38.784999999999968</c:v>
                </c:pt>
                <c:pt idx="4449">
                  <c:v>38.794999999999959</c:v>
                </c:pt>
                <c:pt idx="4450">
                  <c:v>38.805000000000007</c:v>
                </c:pt>
                <c:pt idx="4451">
                  <c:v>38.814999999999998</c:v>
                </c:pt>
                <c:pt idx="4452">
                  <c:v>38.824999999999989</c:v>
                </c:pt>
                <c:pt idx="4453">
                  <c:v>38.835000000000036</c:v>
                </c:pt>
                <c:pt idx="4454">
                  <c:v>38.84499999999997</c:v>
                </c:pt>
                <c:pt idx="4455">
                  <c:v>38.854999999999961</c:v>
                </c:pt>
                <c:pt idx="4456">
                  <c:v>38.865000000000009</c:v>
                </c:pt>
                <c:pt idx="4457">
                  <c:v>38.875000000000057</c:v>
                </c:pt>
                <c:pt idx="4458">
                  <c:v>38.884999999999991</c:v>
                </c:pt>
                <c:pt idx="4459">
                  <c:v>38.895000000000039</c:v>
                </c:pt>
                <c:pt idx="4460">
                  <c:v>38.904999999999973</c:v>
                </c:pt>
                <c:pt idx="4461">
                  <c:v>38.914999999999964</c:v>
                </c:pt>
                <c:pt idx="4462">
                  <c:v>38.925000000000068</c:v>
                </c:pt>
                <c:pt idx="4463">
                  <c:v>38.935000000000059</c:v>
                </c:pt>
                <c:pt idx="4464">
                  <c:v>38.94500000000005</c:v>
                </c:pt>
                <c:pt idx="4465">
                  <c:v>38.954999999999984</c:v>
                </c:pt>
                <c:pt idx="4466">
                  <c:v>38.964999999999975</c:v>
                </c:pt>
                <c:pt idx="4467">
                  <c:v>38.974999999999966</c:v>
                </c:pt>
                <c:pt idx="4468">
                  <c:v>38.984999999999957</c:v>
                </c:pt>
                <c:pt idx="4469">
                  <c:v>38.995000000000061</c:v>
                </c:pt>
                <c:pt idx="4470">
                  <c:v>39.004999999999995</c:v>
                </c:pt>
                <c:pt idx="4471">
                  <c:v>39.015000000000043</c:v>
                </c:pt>
                <c:pt idx="4472">
                  <c:v>39.024999999999977</c:v>
                </c:pt>
                <c:pt idx="4473">
                  <c:v>39.034999999999968</c:v>
                </c:pt>
                <c:pt idx="4474">
                  <c:v>39.044999999999959</c:v>
                </c:pt>
                <c:pt idx="4475">
                  <c:v>39.055000000000007</c:v>
                </c:pt>
                <c:pt idx="4476">
                  <c:v>39.064999999999998</c:v>
                </c:pt>
                <c:pt idx="4477">
                  <c:v>39.074999999999989</c:v>
                </c:pt>
                <c:pt idx="4478">
                  <c:v>39.085000000000036</c:v>
                </c:pt>
                <c:pt idx="4479">
                  <c:v>39.09499999999997</c:v>
                </c:pt>
                <c:pt idx="4480">
                  <c:v>39.104999999999961</c:v>
                </c:pt>
                <c:pt idx="4481">
                  <c:v>39.115000000000009</c:v>
                </c:pt>
                <c:pt idx="4482">
                  <c:v>39.125000000000057</c:v>
                </c:pt>
                <c:pt idx="4483">
                  <c:v>39.134999999999991</c:v>
                </c:pt>
                <c:pt idx="4484">
                  <c:v>39.145000000000039</c:v>
                </c:pt>
                <c:pt idx="4485">
                  <c:v>39.154999999999973</c:v>
                </c:pt>
                <c:pt idx="4486">
                  <c:v>39.164999999999964</c:v>
                </c:pt>
                <c:pt idx="4487">
                  <c:v>39.175000000000068</c:v>
                </c:pt>
                <c:pt idx="4488">
                  <c:v>39.185000000000059</c:v>
                </c:pt>
                <c:pt idx="4489">
                  <c:v>39.19500000000005</c:v>
                </c:pt>
                <c:pt idx="4490">
                  <c:v>39.204999999999984</c:v>
                </c:pt>
                <c:pt idx="4491">
                  <c:v>39.214999999999975</c:v>
                </c:pt>
                <c:pt idx="4492">
                  <c:v>39.224999999999966</c:v>
                </c:pt>
                <c:pt idx="4493">
                  <c:v>39.234999999999957</c:v>
                </c:pt>
                <c:pt idx="4494">
                  <c:v>39.245000000000061</c:v>
                </c:pt>
                <c:pt idx="4495">
                  <c:v>39.254999999999995</c:v>
                </c:pt>
                <c:pt idx="4496">
                  <c:v>39.265000000000043</c:v>
                </c:pt>
                <c:pt idx="4497">
                  <c:v>39.274999999999977</c:v>
                </c:pt>
                <c:pt idx="4498">
                  <c:v>39.284999999999968</c:v>
                </c:pt>
                <c:pt idx="4499">
                  <c:v>39.294999999999959</c:v>
                </c:pt>
                <c:pt idx="4500">
                  <c:v>39.305000000000007</c:v>
                </c:pt>
                <c:pt idx="4501">
                  <c:v>39.314999999999998</c:v>
                </c:pt>
                <c:pt idx="4502">
                  <c:v>39.324999999999989</c:v>
                </c:pt>
                <c:pt idx="4503">
                  <c:v>39.335000000000036</c:v>
                </c:pt>
                <c:pt idx="4504">
                  <c:v>39.34499999999997</c:v>
                </c:pt>
                <c:pt idx="4505">
                  <c:v>39.354999999999961</c:v>
                </c:pt>
                <c:pt idx="4506">
                  <c:v>39.365000000000009</c:v>
                </c:pt>
                <c:pt idx="4507">
                  <c:v>39.375000000000057</c:v>
                </c:pt>
                <c:pt idx="4508">
                  <c:v>39.384999999999991</c:v>
                </c:pt>
                <c:pt idx="4509">
                  <c:v>39.395000000000039</c:v>
                </c:pt>
                <c:pt idx="4510">
                  <c:v>39.404999999999973</c:v>
                </c:pt>
                <c:pt idx="4511">
                  <c:v>39.414999999999964</c:v>
                </c:pt>
                <c:pt idx="4512">
                  <c:v>39.425000000000068</c:v>
                </c:pt>
                <c:pt idx="4513">
                  <c:v>39.435000000000059</c:v>
                </c:pt>
                <c:pt idx="4514">
                  <c:v>39.44500000000005</c:v>
                </c:pt>
                <c:pt idx="4515">
                  <c:v>39.454999999999984</c:v>
                </c:pt>
                <c:pt idx="4516">
                  <c:v>39.464999999999975</c:v>
                </c:pt>
                <c:pt idx="4517">
                  <c:v>39.474999999999966</c:v>
                </c:pt>
                <c:pt idx="4518">
                  <c:v>39.484999999999957</c:v>
                </c:pt>
                <c:pt idx="4519">
                  <c:v>39.495000000000061</c:v>
                </c:pt>
                <c:pt idx="4520">
                  <c:v>39.504999999999995</c:v>
                </c:pt>
                <c:pt idx="4521">
                  <c:v>39.515000000000043</c:v>
                </c:pt>
                <c:pt idx="4522">
                  <c:v>39.524999999999977</c:v>
                </c:pt>
                <c:pt idx="4523">
                  <c:v>39.534999999999968</c:v>
                </c:pt>
                <c:pt idx="4524">
                  <c:v>39.544999999999959</c:v>
                </c:pt>
                <c:pt idx="4525">
                  <c:v>39.555000000000007</c:v>
                </c:pt>
                <c:pt idx="4526">
                  <c:v>39.564999999999998</c:v>
                </c:pt>
                <c:pt idx="4527">
                  <c:v>39.574999999999989</c:v>
                </c:pt>
                <c:pt idx="4528">
                  <c:v>39.585000000000036</c:v>
                </c:pt>
                <c:pt idx="4529">
                  <c:v>39.59499999999997</c:v>
                </c:pt>
                <c:pt idx="4530">
                  <c:v>39.604999999999961</c:v>
                </c:pt>
                <c:pt idx="4531">
                  <c:v>39.615000000000009</c:v>
                </c:pt>
                <c:pt idx="4532">
                  <c:v>39.625000000000057</c:v>
                </c:pt>
                <c:pt idx="4533">
                  <c:v>39.634999999999991</c:v>
                </c:pt>
                <c:pt idx="4534">
                  <c:v>39.645000000000039</c:v>
                </c:pt>
                <c:pt idx="4535">
                  <c:v>39.654999999999973</c:v>
                </c:pt>
                <c:pt idx="4536">
                  <c:v>39.664999999999964</c:v>
                </c:pt>
                <c:pt idx="4537">
                  <c:v>39.675000000000068</c:v>
                </c:pt>
                <c:pt idx="4538">
                  <c:v>39.685000000000059</c:v>
                </c:pt>
                <c:pt idx="4539">
                  <c:v>39.69500000000005</c:v>
                </c:pt>
                <c:pt idx="4540">
                  <c:v>39.704999999999984</c:v>
                </c:pt>
                <c:pt idx="4541">
                  <c:v>39.714999999999975</c:v>
                </c:pt>
                <c:pt idx="4542">
                  <c:v>39.724999999999966</c:v>
                </c:pt>
                <c:pt idx="4543">
                  <c:v>39.734999999999957</c:v>
                </c:pt>
                <c:pt idx="4544">
                  <c:v>39.745000000000061</c:v>
                </c:pt>
                <c:pt idx="4545">
                  <c:v>39.754999999999995</c:v>
                </c:pt>
                <c:pt idx="4546">
                  <c:v>39.765000000000043</c:v>
                </c:pt>
                <c:pt idx="4547">
                  <c:v>39.774999999999977</c:v>
                </c:pt>
                <c:pt idx="4548">
                  <c:v>39.784999999999968</c:v>
                </c:pt>
                <c:pt idx="4549">
                  <c:v>39.794999999999959</c:v>
                </c:pt>
                <c:pt idx="4550">
                  <c:v>39.805000000000007</c:v>
                </c:pt>
                <c:pt idx="4551">
                  <c:v>39.814999999999998</c:v>
                </c:pt>
                <c:pt idx="4552">
                  <c:v>39.824999999999989</c:v>
                </c:pt>
                <c:pt idx="4553">
                  <c:v>39.835000000000036</c:v>
                </c:pt>
                <c:pt idx="4554">
                  <c:v>39.84499999999997</c:v>
                </c:pt>
                <c:pt idx="4555">
                  <c:v>39.854999999999961</c:v>
                </c:pt>
                <c:pt idx="4556">
                  <c:v>39.865000000000009</c:v>
                </c:pt>
                <c:pt idx="4557">
                  <c:v>39.875000000000057</c:v>
                </c:pt>
                <c:pt idx="4558">
                  <c:v>39.884999999999991</c:v>
                </c:pt>
                <c:pt idx="4559">
                  <c:v>39.895000000000039</c:v>
                </c:pt>
                <c:pt idx="4560">
                  <c:v>39.904999999999973</c:v>
                </c:pt>
                <c:pt idx="4561">
                  <c:v>39.914999999999964</c:v>
                </c:pt>
                <c:pt idx="4562">
                  <c:v>39.925000000000068</c:v>
                </c:pt>
                <c:pt idx="4563">
                  <c:v>39.934999999999945</c:v>
                </c:pt>
                <c:pt idx="4564">
                  <c:v>39.944999999999993</c:v>
                </c:pt>
                <c:pt idx="4565">
                  <c:v>39.954999999999984</c:v>
                </c:pt>
                <c:pt idx="4566">
                  <c:v>39.965000000000032</c:v>
                </c:pt>
                <c:pt idx="4567">
                  <c:v>39.974999999999966</c:v>
                </c:pt>
                <c:pt idx="4568">
                  <c:v>39.984999999999957</c:v>
                </c:pt>
                <c:pt idx="4569">
                  <c:v>39.995000000000061</c:v>
                </c:pt>
                <c:pt idx="4570">
                  <c:v>40.004999999999995</c:v>
                </c:pt>
                <c:pt idx="4571">
                  <c:v>40.014999999999986</c:v>
                </c:pt>
                <c:pt idx="4572">
                  <c:v>40.024999999999977</c:v>
                </c:pt>
                <c:pt idx="4573">
                  <c:v>40.034999999999968</c:v>
                </c:pt>
                <c:pt idx="4574">
                  <c:v>40.044999999999959</c:v>
                </c:pt>
                <c:pt idx="4575">
                  <c:v>40.055000000000007</c:v>
                </c:pt>
                <c:pt idx="4576">
                  <c:v>40.064999999999998</c:v>
                </c:pt>
                <c:pt idx="4577">
                  <c:v>40.075000000000045</c:v>
                </c:pt>
                <c:pt idx="4578">
                  <c:v>40.085000000000036</c:v>
                </c:pt>
                <c:pt idx="4579">
                  <c:v>40.09499999999997</c:v>
                </c:pt>
                <c:pt idx="4580">
                  <c:v>40.104999999999961</c:v>
                </c:pt>
                <c:pt idx="4581">
                  <c:v>40.115000000000009</c:v>
                </c:pt>
                <c:pt idx="4582">
                  <c:v>40.125000000000057</c:v>
                </c:pt>
                <c:pt idx="4583">
                  <c:v>40.134999999999991</c:v>
                </c:pt>
                <c:pt idx="4584">
                  <c:v>40.145000000000039</c:v>
                </c:pt>
                <c:pt idx="4585">
                  <c:v>40.154999999999973</c:v>
                </c:pt>
                <c:pt idx="4586">
                  <c:v>40.164999999999964</c:v>
                </c:pt>
                <c:pt idx="4587">
                  <c:v>40.175000000000068</c:v>
                </c:pt>
                <c:pt idx="4588">
                  <c:v>40.184999999999945</c:v>
                </c:pt>
                <c:pt idx="4589">
                  <c:v>40.194999999999993</c:v>
                </c:pt>
                <c:pt idx="4590">
                  <c:v>40.204999999999984</c:v>
                </c:pt>
                <c:pt idx="4591">
                  <c:v>40.215000000000032</c:v>
                </c:pt>
                <c:pt idx="4592">
                  <c:v>40.224999999999966</c:v>
                </c:pt>
                <c:pt idx="4593">
                  <c:v>40.234999999999957</c:v>
                </c:pt>
                <c:pt idx="4594">
                  <c:v>40.245000000000061</c:v>
                </c:pt>
                <c:pt idx="4595">
                  <c:v>40.254999999999995</c:v>
                </c:pt>
                <c:pt idx="4596">
                  <c:v>40.264999999999986</c:v>
                </c:pt>
                <c:pt idx="4597">
                  <c:v>40.274999999999977</c:v>
                </c:pt>
                <c:pt idx="4598">
                  <c:v>40.284999999999968</c:v>
                </c:pt>
                <c:pt idx="4599">
                  <c:v>40.294999999999959</c:v>
                </c:pt>
                <c:pt idx="4600">
                  <c:v>40.305000000000007</c:v>
                </c:pt>
                <c:pt idx="4601">
                  <c:v>40.314999999999998</c:v>
                </c:pt>
                <c:pt idx="4602">
                  <c:v>40.325000000000045</c:v>
                </c:pt>
                <c:pt idx="4603">
                  <c:v>40.335000000000036</c:v>
                </c:pt>
                <c:pt idx="4604">
                  <c:v>40.34499999999997</c:v>
                </c:pt>
                <c:pt idx="4605">
                  <c:v>40.354999999999961</c:v>
                </c:pt>
                <c:pt idx="4606">
                  <c:v>40.365000000000009</c:v>
                </c:pt>
                <c:pt idx="4607">
                  <c:v>40.375000000000057</c:v>
                </c:pt>
                <c:pt idx="4608">
                  <c:v>40.384999999999991</c:v>
                </c:pt>
                <c:pt idx="4609">
                  <c:v>40.395000000000039</c:v>
                </c:pt>
                <c:pt idx="4610">
                  <c:v>40.404999999999973</c:v>
                </c:pt>
                <c:pt idx="4611">
                  <c:v>40.414999999999964</c:v>
                </c:pt>
                <c:pt idx="4612">
                  <c:v>40.425000000000068</c:v>
                </c:pt>
                <c:pt idx="4613">
                  <c:v>40.434999999999945</c:v>
                </c:pt>
                <c:pt idx="4614">
                  <c:v>40.444999999999993</c:v>
                </c:pt>
                <c:pt idx="4615">
                  <c:v>40.454999999999984</c:v>
                </c:pt>
                <c:pt idx="4616">
                  <c:v>40.465000000000032</c:v>
                </c:pt>
                <c:pt idx="4617">
                  <c:v>40.474999999999966</c:v>
                </c:pt>
                <c:pt idx="4618">
                  <c:v>40.484999999999957</c:v>
                </c:pt>
                <c:pt idx="4619">
                  <c:v>40.495000000000061</c:v>
                </c:pt>
                <c:pt idx="4620">
                  <c:v>40.504999999999995</c:v>
                </c:pt>
                <c:pt idx="4621">
                  <c:v>40.514999999999986</c:v>
                </c:pt>
                <c:pt idx="4622">
                  <c:v>40.524999999999977</c:v>
                </c:pt>
                <c:pt idx="4623">
                  <c:v>40.534999999999968</c:v>
                </c:pt>
                <c:pt idx="4624">
                  <c:v>40.544999999999959</c:v>
                </c:pt>
                <c:pt idx="4625">
                  <c:v>40.555000000000007</c:v>
                </c:pt>
                <c:pt idx="4626">
                  <c:v>40.564999999999998</c:v>
                </c:pt>
                <c:pt idx="4627">
                  <c:v>40.575000000000045</c:v>
                </c:pt>
                <c:pt idx="4628">
                  <c:v>40.585000000000036</c:v>
                </c:pt>
                <c:pt idx="4629">
                  <c:v>40.59499999999997</c:v>
                </c:pt>
                <c:pt idx="4630">
                  <c:v>40.604999999999961</c:v>
                </c:pt>
                <c:pt idx="4631">
                  <c:v>40.615000000000009</c:v>
                </c:pt>
                <c:pt idx="4632">
                  <c:v>40.625000000000057</c:v>
                </c:pt>
                <c:pt idx="4633">
                  <c:v>40.634999999999991</c:v>
                </c:pt>
                <c:pt idx="4634">
                  <c:v>40.645000000000039</c:v>
                </c:pt>
                <c:pt idx="4635">
                  <c:v>40.654999999999973</c:v>
                </c:pt>
                <c:pt idx="4636">
                  <c:v>40.664999999999964</c:v>
                </c:pt>
                <c:pt idx="4637">
                  <c:v>40.675000000000068</c:v>
                </c:pt>
                <c:pt idx="4638">
                  <c:v>40.684999999999945</c:v>
                </c:pt>
                <c:pt idx="4639">
                  <c:v>40.694999999999993</c:v>
                </c:pt>
                <c:pt idx="4640">
                  <c:v>40.704999999999984</c:v>
                </c:pt>
                <c:pt idx="4641">
                  <c:v>40.715000000000032</c:v>
                </c:pt>
                <c:pt idx="4642">
                  <c:v>40.724999999999966</c:v>
                </c:pt>
                <c:pt idx="4643">
                  <c:v>40.734999999999957</c:v>
                </c:pt>
                <c:pt idx="4644">
                  <c:v>40.745000000000061</c:v>
                </c:pt>
                <c:pt idx="4645">
                  <c:v>40.754999999999995</c:v>
                </c:pt>
                <c:pt idx="4646">
                  <c:v>40.764999999999986</c:v>
                </c:pt>
                <c:pt idx="4647">
                  <c:v>40.774999999999977</c:v>
                </c:pt>
                <c:pt idx="4648">
                  <c:v>40.784999999999968</c:v>
                </c:pt>
                <c:pt idx="4649">
                  <c:v>40.794999999999959</c:v>
                </c:pt>
                <c:pt idx="4650">
                  <c:v>40.805000000000007</c:v>
                </c:pt>
                <c:pt idx="4651">
                  <c:v>40.814999999999998</c:v>
                </c:pt>
                <c:pt idx="4652">
                  <c:v>40.825000000000045</c:v>
                </c:pt>
                <c:pt idx="4653">
                  <c:v>40.835000000000036</c:v>
                </c:pt>
                <c:pt idx="4654">
                  <c:v>40.84499999999997</c:v>
                </c:pt>
                <c:pt idx="4655">
                  <c:v>40.854999999999961</c:v>
                </c:pt>
                <c:pt idx="4656">
                  <c:v>40.865000000000009</c:v>
                </c:pt>
                <c:pt idx="4657">
                  <c:v>40.875000000000057</c:v>
                </c:pt>
                <c:pt idx="4658">
                  <c:v>40.884999999999991</c:v>
                </c:pt>
                <c:pt idx="4659">
                  <c:v>40.895000000000039</c:v>
                </c:pt>
                <c:pt idx="4660">
                  <c:v>40.904999999999973</c:v>
                </c:pt>
                <c:pt idx="4661">
                  <c:v>40.914999999999964</c:v>
                </c:pt>
                <c:pt idx="4662">
                  <c:v>40.925000000000068</c:v>
                </c:pt>
                <c:pt idx="4663">
                  <c:v>40.934999999999945</c:v>
                </c:pt>
                <c:pt idx="4664">
                  <c:v>40.944999999999993</c:v>
                </c:pt>
                <c:pt idx="4665">
                  <c:v>40.954999999999984</c:v>
                </c:pt>
                <c:pt idx="4666">
                  <c:v>40.965000000000032</c:v>
                </c:pt>
                <c:pt idx="4667">
                  <c:v>40.974999999999966</c:v>
                </c:pt>
                <c:pt idx="4668">
                  <c:v>40.984999999999957</c:v>
                </c:pt>
                <c:pt idx="4669">
                  <c:v>40.995000000000061</c:v>
                </c:pt>
                <c:pt idx="4670">
                  <c:v>41.004999999999995</c:v>
                </c:pt>
                <c:pt idx="4671">
                  <c:v>41.014999999999986</c:v>
                </c:pt>
                <c:pt idx="4672">
                  <c:v>41.024999999999977</c:v>
                </c:pt>
                <c:pt idx="4673">
                  <c:v>41.034999999999968</c:v>
                </c:pt>
                <c:pt idx="4674">
                  <c:v>41.044999999999959</c:v>
                </c:pt>
                <c:pt idx="4675">
                  <c:v>41.055000000000007</c:v>
                </c:pt>
                <c:pt idx="4676">
                  <c:v>41.064999999999998</c:v>
                </c:pt>
                <c:pt idx="4677">
                  <c:v>41.075000000000045</c:v>
                </c:pt>
                <c:pt idx="4678">
                  <c:v>41.085000000000036</c:v>
                </c:pt>
                <c:pt idx="4679">
                  <c:v>41.09499999999997</c:v>
                </c:pt>
                <c:pt idx="4680">
                  <c:v>41.104999999999961</c:v>
                </c:pt>
                <c:pt idx="4681">
                  <c:v>41.115000000000009</c:v>
                </c:pt>
                <c:pt idx="4682">
                  <c:v>41.125000000000057</c:v>
                </c:pt>
                <c:pt idx="4683">
                  <c:v>41.134999999999991</c:v>
                </c:pt>
                <c:pt idx="4684">
                  <c:v>41.145000000000039</c:v>
                </c:pt>
                <c:pt idx="4685">
                  <c:v>41.154999999999973</c:v>
                </c:pt>
                <c:pt idx="4686">
                  <c:v>41.164999999999964</c:v>
                </c:pt>
                <c:pt idx="4687">
                  <c:v>41.175000000000068</c:v>
                </c:pt>
                <c:pt idx="4688">
                  <c:v>41.184999999999945</c:v>
                </c:pt>
                <c:pt idx="4689">
                  <c:v>41.194999999999993</c:v>
                </c:pt>
                <c:pt idx="4690">
                  <c:v>41.204999999999984</c:v>
                </c:pt>
                <c:pt idx="4691">
                  <c:v>41.215000000000032</c:v>
                </c:pt>
                <c:pt idx="4692">
                  <c:v>41.224999999999966</c:v>
                </c:pt>
                <c:pt idx="4693">
                  <c:v>41.234999999999957</c:v>
                </c:pt>
                <c:pt idx="4694">
                  <c:v>41.245000000000061</c:v>
                </c:pt>
                <c:pt idx="4695">
                  <c:v>41.254999999999995</c:v>
                </c:pt>
                <c:pt idx="4696">
                  <c:v>41.264999999999986</c:v>
                </c:pt>
                <c:pt idx="4697">
                  <c:v>41.274999999999977</c:v>
                </c:pt>
                <c:pt idx="4698">
                  <c:v>41.284999999999968</c:v>
                </c:pt>
                <c:pt idx="4699">
                  <c:v>41.294999999999959</c:v>
                </c:pt>
                <c:pt idx="4700">
                  <c:v>41.305000000000007</c:v>
                </c:pt>
                <c:pt idx="4701">
                  <c:v>41.314999999999998</c:v>
                </c:pt>
                <c:pt idx="4702">
                  <c:v>41.325000000000045</c:v>
                </c:pt>
                <c:pt idx="4703">
                  <c:v>41.335000000000036</c:v>
                </c:pt>
                <c:pt idx="4704">
                  <c:v>41.34499999999997</c:v>
                </c:pt>
                <c:pt idx="4705">
                  <c:v>41.354999999999961</c:v>
                </c:pt>
                <c:pt idx="4706">
                  <c:v>41.365000000000009</c:v>
                </c:pt>
                <c:pt idx="4707">
                  <c:v>41.375000000000057</c:v>
                </c:pt>
                <c:pt idx="4708">
                  <c:v>41.384999999999991</c:v>
                </c:pt>
                <c:pt idx="4709">
                  <c:v>41.395000000000039</c:v>
                </c:pt>
                <c:pt idx="4710">
                  <c:v>41.404999999999973</c:v>
                </c:pt>
                <c:pt idx="4711">
                  <c:v>41.414999999999964</c:v>
                </c:pt>
                <c:pt idx="4712">
                  <c:v>41.425000000000068</c:v>
                </c:pt>
                <c:pt idx="4713">
                  <c:v>41.434999999999945</c:v>
                </c:pt>
                <c:pt idx="4714">
                  <c:v>41.444999999999993</c:v>
                </c:pt>
                <c:pt idx="4715">
                  <c:v>41.454999999999984</c:v>
                </c:pt>
                <c:pt idx="4716">
                  <c:v>41.465000000000032</c:v>
                </c:pt>
                <c:pt idx="4717">
                  <c:v>41.474999999999966</c:v>
                </c:pt>
                <c:pt idx="4718">
                  <c:v>41.484999999999957</c:v>
                </c:pt>
                <c:pt idx="4719">
                  <c:v>41.495000000000061</c:v>
                </c:pt>
                <c:pt idx="4720">
                  <c:v>41.504999999999995</c:v>
                </c:pt>
                <c:pt idx="4721">
                  <c:v>41.514999999999986</c:v>
                </c:pt>
                <c:pt idx="4722">
                  <c:v>41.524999999999977</c:v>
                </c:pt>
                <c:pt idx="4723">
                  <c:v>41.534999999999968</c:v>
                </c:pt>
                <c:pt idx="4724">
                  <c:v>41.544999999999959</c:v>
                </c:pt>
                <c:pt idx="4725">
                  <c:v>41.555000000000007</c:v>
                </c:pt>
                <c:pt idx="4726">
                  <c:v>41.564999999999998</c:v>
                </c:pt>
                <c:pt idx="4727">
                  <c:v>41.575000000000045</c:v>
                </c:pt>
                <c:pt idx="4728">
                  <c:v>41.585000000000036</c:v>
                </c:pt>
                <c:pt idx="4729">
                  <c:v>41.59499999999997</c:v>
                </c:pt>
                <c:pt idx="4730">
                  <c:v>41.604999999999961</c:v>
                </c:pt>
                <c:pt idx="4731">
                  <c:v>41.615000000000009</c:v>
                </c:pt>
                <c:pt idx="4732">
                  <c:v>41.625000000000057</c:v>
                </c:pt>
                <c:pt idx="4733">
                  <c:v>41.634999999999991</c:v>
                </c:pt>
                <c:pt idx="4734">
                  <c:v>41.645000000000039</c:v>
                </c:pt>
                <c:pt idx="4735">
                  <c:v>41.654999999999973</c:v>
                </c:pt>
                <c:pt idx="4736">
                  <c:v>41.664999999999964</c:v>
                </c:pt>
                <c:pt idx="4737">
                  <c:v>41.675000000000068</c:v>
                </c:pt>
                <c:pt idx="4738">
                  <c:v>41.684999999999945</c:v>
                </c:pt>
                <c:pt idx="4739">
                  <c:v>41.694999999999993</c:v>
                </c:pt>
                <c:pt idx="4740">
                  <c:v>41.704999999999984</c:v>
                </c:pt>
                <c:pt idx="4741">
                  <c:v>41.715000000000032</c:v>
                </c:pt>
                <c:pt idx="4742">
                  <c:v>41.724999999999966</c:v>
                </c:pt>
                <c:pt idx="4743">
                  <c:v>41.734999999999957</c:v>
                </c:pt>
                <c:pt idx="4744">
                  <c:v>41.745000000000061</c:v>
                </c:pt>
                <c:pt idx="4745">
                  <c:v>41.754999999999995</c:v>
                </c:pt>
                <c:pt idx="4746">
                  <c:v>41.764999999999986</c:v>
                </c:pt>
                <c:pt idx="4747">
                  <c:v>41.774999999999977</c:v>
                </c:pt>
                <c:pt idx="4748">
                  <c:v>41.784999999999968</c:v>
                </c:pt>
                <c:pt idx="4749">
                  <c:v>41.794999999999959</c:v>
                </c:pt>
                <c:pt idx="4750">
                  <c:v>41.805000000000007</c:v>
                </c:pt>
                <c:pt idx="4751">
                  <c:v>41.814999999999998</c:v>
                </c:pt>
                <c:pt idx="4752">
                  <c:v>41.825000000000045</c:v>
                </c:pt>
                <c:pt idx="4753">
                  <c:v>41.835000000000036</c:v>
                </c:pt>
                <c:pt idx="4754">
                  <c:v>41.84499999999997</c:v>
                </c:pt>
                <c:pt idx="4755">
                  <c:v>41.854999999999961</c:v>
                </c:pt>
                <c:pt idx="4756">
                  <c:v>41.865000000000009</c:v>
                </c:pt>
                <c:pt idx="4757">
                  <c:v>41.875000000000057</c:v>
                </c:pt>
                <c:pt idx="4758">
                  <c:v>41.884999999999991</c:v>
                </c:pt>
                <c:pt idx="4759">
                  <c:v>41.895000000000039</c:v>
                </c:pt>
                <c:pt idx="4760">
                  <c:v>41.904999999999973</c:v>
                </c:pt>
                <c:pt idx="4761">
                  <c:v>41.914999999999964</c:v>
                </c:pt>
                <c:pt idx="4762">
                  <c:v>41.925000000000068</c:v>
                </c:pt>
                <c:pt idx="4763">
                  <c:v>41.934999999999945</c:v>
                </c:pt>
                <c:pt idx="4764">
                  <c:v>41.944999999999993</c:v>
                </c:pt>
                <c:pt idx="4765">
                  <c:v>41.954999999999984</c:v>
                </c:pt>
                <c:pt idx="4766">
                  <c:v>41.965000000000032</c:v>
                </c:pt>
                <c:pt idx="4767">
                  <c:v>41.974999999999966</c:v>
                </c:pt>
                <c:pt idx="4768">
                  <c:v>41.984999999999957</c:v>
                </c:pt>
                <c:pt idx="4769">
                  <c:v>41.995000000000061</c:v>
                </c:pt>
                <c:pt idx="4770">
                  <c:v>42.004999999999995</c:v>
                </c:pt>
                <c:pt idx="4771">
                  <c:v>42.014999999999986</c:v>
                </c:pt>
                <c:pt idx="4772">
                  <c:v>42.024999999999977</c:v>
                </c:pt>
                <c:pt idx="4773">
                  <c:v>42.034999999999968</c:v>
                </c:pt>
                <c:pt idx="4774">
                  <c:v>42.044999999999959</c:v>
                </c:pt>
                <c:pt idx="4775">
                  <c:v>42.055000000000007</c:v>
                </c:pt>
                <c:pt idx="4776">
                  <c:v>42.064999999999998</c:v>
                </c:pt>
                <c:pt idx="4777">
                  <c:v>42.075000000000045</c:v>
                </c:pt>
                <c:pt idx="4778">
                  <c:v>42.085000000000036</c:v>
                </c:pt>
                <c:pt idx="4779">
                  <c:v>42.09499999999997</c:v>
                </c:pt>
                <c:pt idx="4780">
                  <c:v>42.104999999999961</c:v>
                </c:pt>
                <c:pt idx="4781">
                  <c:v>42.115000000000009</c:v>
                </c:pt>
                <c:pt idx="4782">
                  <c:v>42.125000000000057</c:v>
                </c:pt>
                <c:pt idx="4783">
                  <c:v>42.134999999999991</c:v>
                </c:pt>
                <c:pt idx="4784">
                  <c:v>42.145000000000039</c:v>
                </c:pt>
                <c:pt idx="4785">
                  <c:v>42.154999999999973</c:v>
                </c:pt>
                <c:pt idx="4786">
                  <c:v>42.164999999999964</c:v>
                </c:pt>
                <c:pt idx="4787">
                  <c:v>42.175000000000068</c:v>
                </c:pt>
                <c:pt idx="4788">
                  <c:v>42.184999999999945</c:v>
                </c:pt>
                <c:pt idx="4789">
                  <c:v>42.194999999999993</c:v>
                </c:pt>
                <c:pt idx="4790">
                  <c:v>42.204999999999984</c:v>
                </c:pt>
                <c:pt idx="4791">
                  <c:v>42.215000000000032</c:v>
                </c:pt>
                <c:pt idx="4792">
                  <c:v>42.224999999999966</c:v>
                </c:pt>
                <c:pt idx="4793">
                  <c:v>42.234999999999957</c:v>
                </c:pt>
                <c:pt idx="4794">
                  <c:v>42.245000000000061</c:v>
                </c:pt>
                <c:pt idx="4795">
                  <c:v>42.254999999999995</c:v>
                </c:pt>
                <c:pt idx="4796">
                  <c:v>42.264999999999986</c:v>
                </c:pt>
                <c:pt idx="4797">
                  <c:v>42.274999999999977</c:v>
                </c:pt>
                <c:pt idx="4798">
                  <c:v>42.284999999999968</c:v>
                </c:pt>
                <c:pt idx="4799">
                  <c:v>42.294999999999959</c:v>
                </c:pt>
                <c:pt idx="4800">
                  <c:v>42.305000000000007</c:v>
                </c:pt>
                <c:pt idx="4801">
                  <c:v>42.314999999999998</c:v>
                </c:pt>
                <c:pt idx="4802">
                  <c:v>42.325000000000045</c:v>
                </c:pt>
                <c:pt idx="4803">
                  <c:v>42.335000000000036</c:v>
                </c:pt>
                <c:pt idx="4804">
                  <c:v>42.34499999999997</c:v>
                </c:pt>
                <c:pt idx="4805">
                  <c:v>42.354999999999961</c:v>
                </c:pt>
                <c:pt idx="4806">
                  <c:v>42.365000000000009</c:v>
                </c:pt>
                <c:pt idx="4807">
                  <c:v>42.375000000000057</c:v>
                </c:pt>
                <c:pt idx="4808">
                  <c:v>42.384999999999991</c:v>
                </c:pt>
                <c:pt idx="4809">
                  <c:v>42.395000000000039</c:v>
                </c:pt>
                <c:pt idx="4810">
                  <c:v>42.404999999999973</c:v>
                </c:pt>
                <c:pt idx="4811">
                  <c:v>42.414999999999964</c:v>
                </c:pt>
                <c:pt idx="4812">
                  <c:v>42.425000000000068</c:v>
                </c:pt>
                <c:pt idx="4813">
                  <c:v>42.434999999999945</c:v>
                </c:pt>
                <c:pt idx="4814">
                  <c:v>42.444999999999993</c:v>
                </c:pt>
                <c:pt idx="4815">
                  <c:v>42.454999999999984</c:v>
                </c:pt>
                <c:pt idx="4816">
                  <c:v>42.465000000000032</c:v>
                </c:pt>
                <c:pt idx="4817">
                  <c:v>42.474999999999966</c:v>
                </c:pt>
                <c:pt idx="4818">
                  <c:v>42.484999999999957</c:v>
                </c:pt>
                <c:pt idx="4819">
                  <c:v>42.495000000000061</c:v>
                </c:pt>
                <c:pt idx="4820">
                  <c:v>42.504999999999995</c:v>
                </c:pt>
                <c:pt idx="4821">
                  <c:v>42.514999999999986</c:v>
                </c:pt>
                <c:pt idx="4822">
                  <c:v>42.524999999999977</c:v>
                </c:pt>
                <c:pt idx="4823">
                  <c:v>42.534999999999968</c:v>
                </c:pt>
                <c:pt idx="4824">
                  <c:v>42.544999999999959</c:v>
                </c:pt>
                <c:pt idx="4825">
                  <c:v>42.555000000000007</c:v>
                </c:pt>
                <c:pt idx="4826">
                  <c:v>42.564999999999998</c:v>
                </c:pt>
                <c:pt idx="4827">
                  <c:v>42.575000000000045</c:v>
                </c:pt>
                <c:pt idx="4828">
                  <c:v>42.585000000000036</c:v>
                </c:pt>
                <c:pt idx="4829">
                  <c:v>42.59499999999997</c:v>
                </c:pt>
                <c:pt idx="4830">
                  <c:v>42.604999999999961</c:v>
                </c:pt>
                <c:pt idx="4831">
                  <c:v>42.615000000000009</c:v>
                </c:pt>
                <c:pt idx="4832">
                  <c:v>42.625000000000057</c:v>
                </c:pt>
                <c:pt idx="4833">
                  <c:v>42.634999999999991</c:v>
                </c:pt>
                <c:pt idx="4834">
                  <c:v>42.645000000000039</c:v>
                </c:pt>
                <c:pt idx="4835">
                  <c:v>42.654999999999973</c:v>
                </c:pt>
                <c:pt idx="4836">
                  <c:v>42.664999999999964</c:v>
                </c:pt>
                <c:pt idx="4837">
                  <c:v>42.675000000000068</c:v>
                </c:pt>
                <c:pt idx="4838">
                  <c:v>42.684999999999945</c:v>
                </c:pt>
                <c:pt idx="4839">
                  <c:v>42.694999999999993</c:v>
                </c:pt>
                <c:pt idx="4840">
                  <c:v>42.704999999999984</c:v>
                </c:pt>
                <c:pt idx="4841">
                  <c:v>42.715000000000032</c:v>
                </c:pt>
                <c:pt idx="4842">
                  <c:v>42.724999999999966</c:v>
                </c:pt>
                <c:pt idx="4843">
                  <c:v>42.734999999999957</c:v>
                </c:pt>
                <c:pt idx="4844">
                  <c:v>42.745000000000061</c:v>
                </c:pt>
                <c:pt idx="4845">
                  <c:v>42.754999999999995</c:v>
                </c:pt>
                <c:pt idx="4846">
                  <c:v>42.764999999999986</c:v>
                </c:pt>
                <c:pt idx="4847">
                  <c:v>42.774999999999977</c:v>
                </c:pt>
                <c:pt idx="4848">
                  <c:v>42.784999999999968</c:v>
                </c:pt>
                <c:pt idx="4849">
                  <c:v>42.794999999999959</c:v>
                </c:pt>
                <c:pt idx="4850">
                  <c:v>42.805000000000007</c:v>
                </c:pt>
                <c:pt idx="4851">
                  <c:v>42.814999999999998</c:v>
                </c:pt>
                <c:pt idx="4852">
                  <c:v>42.825000000000045</c:v>
                </c:pt>
                <c:pt idx="4853">
                  <c:v>42.835000000000036</c:v>
                </c:pt>
                <c:pt idx="4854">
                  <c:v>42.84499999999997</c:v>
                </c:pt>
                <c:pt idx="4855">
                  <c:v>42.854999999999961</c:v>
                </c:pt>
                <c:pt idx="4856">
                  <c:v>42.865000000000009</c:v>
                </c:pt>
                <c:pt idx="4857">
                  <c:v>42.875000000000057</c:v>
                </c:pt>
                <c:pt idx="4858">
                  <c:v>42.884999999999991</c:v>
                </c:pt>
                <c:pt idx="4859">
                  <c:v>42.895000000000039</c:v>
                </c:pt>
                <c:pt idx="4860">
                  <c:v>42.904999999999973</c:v>
                </c:pt>
                <c:pt idx="4861">
                  <c:v>42.914999999999964</c:v>
                </c:pt>
                <c:pt idx="4862">
                  <c:v>42.925000000000068</c:v>
                </c:pt>
                <c:pt idx="4863">
                  <c:v>42.934999999999945</c:v>
                </c:pt>
                <c:pt idx="4864">
                  <c:v>42.944999999999993</c:v>
                </c:pt>
                <c:pt idx="4865">
                  <c:v>42.954999999999984</c:v>
                </c:pt>
                <c:pt idx="4866">
                  <c:v>42.965000000000032</c:v>
                </c:pt>
                <c:pt idx="4867">
                  <c:v>42.974999999999966</c:v>
                </c:pt>
                <c:pt idx="4868">
                  <c:v>42.984999999999957</c:v>
                </c:pt>
                <c:pt idx="4869">
                  <c:v>42.995000000000061</c:v>
                </c:pt>
                <c:pt idx="4870">
                  <c:v>43.004999999999995</c:v>
                </c:pt>
                <c:pt idx="4871">
                  <c:v>43.014999999999986</c:v>
                </c:pt>
                <c:pt idx="4872">
                  <c:v>43.024999999999977</c:v>
                </c:pt>
                <c:pt idx="4873">
                  <c:v>43.034999999999968</c:v>
                </c:pt>
                <c:pt idx="4874">
                  <c:v>43.044999999999959</c:v>
                </c:pt>
                <c:pt idx="4875">
                  <c:v>43.055000000000007</c:v>
                </c:pt>
                <c:pt idx="4876">
                  <c:v>43.064999999999998</c:v>
                </c:pt>
                <c:pt idx="4877">
                  <c:v>43.075000000000045</c:v>
                </c:pt>
                <c:pt idx="4878">
                  <c:v>43.085000000000036</c:v>
                </c:pt>
                <c:pt idx="4879">
                  <c:v>43.09499999999997</c:v>
                </c:pt>
                <c:pt idx="4880">
                  <c:v>43.104999999999961</c:v>
                </c:pt>
                <c:pt idx="4881">
                  <c:v>43.115000000000009</c:v>
                </c:pt>
                <c:pt idx="4882">
                  <c:v>43.125000000000057</c:v>
                </c:pt>
                <c:pt idx="4883">
                  <c:v>43.134999999999991</c:v>
                </c:pt>
                <c:pt idx="4884">
                  <c:v>43.145000000000039</c:v>
                </c:pt>
                <c:pt idx="4885">
                  <c:v>43.154999999999973</c:v>
                </c:pt>
                <c:pt idx="4886">
                  <c:v>43.164999999999964</c:v>
                </c:pt>
                <c:pt idx="4887">
                  <c:v>43.175000000000068</c:v>
                </c:pt>
                <c:pt idx="4888">
                  <c:v>43.184999999999945</c:v>
                </c:pt>
                <c:pt idx="4889">
                  <c:v>43.194999999999993</c:v>
                </c:pt>
                <c:pt idx="4890">
                  <c:v>43.204999999999984</c:v>
                </c:pt>
                <c:pt idx="4891">
                  <c:v>43.215000000000032</c:v>
                </c:pt>
                <c:pt idx="4892">
                  <c:v>43.224999999999966</c:v>
                </c:pt>
                <c:pt idx="4893">
                  <c:v>43.234999999999957</c:v>
                </c:pt>
                <c:pt idx="4894">
                  <c:v>43.245000000000061</c:v>
                </c:pt>
                <c:pt idx="4895">
                  <c:v>43.254999999999995</c:v>
                </c:pt>
                <c:pt idx="4896">
                  <c:v>43.264999999999986</c:v>
                </c:pt>
                <c:pt idx="4897">
                  <c:v>43.274999999999977</c:v>
                </c:pt>
                <c:pt idx="4898">
                  <c:v>43.284999999999968</c:v>
                </c:pt>
                <c:pt idx="4899">
                  <c:v>43.294999999999959</c:v>
                </c:pt>
                <c:pt idx="4900">
                  <c:v>43.305000000000007</c:v>
                </c:pt>
                <c:pt idx="4901">
                  <c:v>43.314999999999998</c:v>
                </c:pt>
                <c:pt idx="4902">
                  <c:v>43.325000000000045</c:v>
                </c:pt>
                <c:pt idx="4903">
                  <c:v>43.335000000000036</c:v>
                </c:pt>
                <c:pt idx="4904">
                  <c:v>43.34499999999997</c:v>
                </c:pt>
                <c:pt idx="4905">
                  <c:v>43.354999999999961</c:v>
                </c:pt>
                <c:pt idx="4906">
                  <c:v>43.365000000000009</c:v>
                </c:pt>
                <c:pt idx="4907">
                  <c:v>43.375000000000057</c:v>
                </c:pt>
                <c:pt idx="4908">
                  <c:v>43.384999999999991</c:v>
                </c:pt>
                <c:pt idx="4909">
                  <c:v>43.395000000000039</c:v>
                </c:pt>
                <c:pt idx="4910">
                  <c:v>43.404999999999973</c:v>
                </c:pt>
                <c:pt idx="4911">
                  <c:v>43.414999999999964</c:v>
                </c:pt>
                <c:pt idx="4912">
                  <c:v>43.425000000000068</c:v>
                </c:pt>
                <c:pt idx="4913">
                  <c:v>43.434999999999945</c:v>
                </c:pt>
                <c:pt idx="4914">
                  <c:v>43.444999999999993</c:v>
                </c:pt>
                <c:pt idx="4915">
                  <c:v>43.454999999999984</c:v>
                </c:pt>
                <c:pt idx="4916">
                  <c:v>43.465000000000032</c:v>
                </c:pt>
                <c:pt idx="4917">
                  <c:v>43.474999999999966</c:v>
                </c:pt>
                <c:pt idx="4918">
                  <c:v>43.484999999999957</c:v>
                </c:pt>
                <c:pt idx="4919">
                  <c:v>43.495000000000061</c:v>
                </c:pt>
                <c:pt idx="4920">
                  <c:v>43.504999999999995</c:v>
                </c:pt>
                <c:pt idx="4921">
                  <c:v>43.514999999999986</c:v>
                </c:pt>
                <c:pt idx="4922">
                  <c:v>43.524999999999977</c:v>
                </c:pt>
                <c:pt idx="4923">
                  <c:v>43.534999999999968</c:v>
                </c:pt>
                <c:pt idx="4924">
                  <c:v>43.544999999999959</c:v>
                </c:pt>
                <c:pt idx="4925">
                  <c:v>43.555000000000007</c:v>
                </c:pt>
                <c:pt idx="4926">
                  <c:v>43.564999999999998</c:v>
                </c:pt>
                <c:pt idx="4927">
                  <c:v>43.575000000000045</c:v>
                </c:pt>
                <c:pt idx="4928">
                  <c:v>43.585000000000036</c:v>
                </c:pt>
                <c:pt idx="4929">
                  <c:v>43.59499999999997</c:v>
                </c:pt>
                <c:pt idx="4930">
                  <c:v>43.604999999999961</c:v>
                </c:pt>
                <c:pt idx="4931">
                  <c:v>43.615000000000009</c:v>
                </c:pt>
                <c:pt idx="4932">
                  <c:v>43.625000000000057</c:v>
                </c:pt>
                <c:pt idx="4933">
                  <c:v>43.634999999999991</c:v>
                </c:pt>
                <c:pt idx="4934">
                  <c:v>43.645000000000039</c:v>
                </c:pt>
                <c:pt idx="4935">
                  <c:v>43.654999999999973</c:v>
                </c:pt>
                <c:pt idx="4936">
                  <c:v>43.664999999999964</c:v>
                </c:pt>
                <c:pt idx="4937">
                  <c:v>43.675000000000068</c:v>
                </c:pt>
                <c:pt idx="4938">
                  <c:v>43.684999999999945</c:v>
                </c:pt>
                <c:pt idx="4939">
                  <c:v>43.694999999999993</c:v>
                </c:pt>
                <c:pt idx="4940">
                  <c:v>43.704999999999984</c:v>
                </c:pt>
                <c:pt idx="4941">
                  <c:v>43.715000000000032</c:v>
                </c:pt>
                <c:pt idx="4942">
                  <c:v>43.724999999999966</c:v>
                </c:pt>
                <c:pt idx="4943">
                  <c:v>43.734999999999957</c:v>
                </c:pt>
                <c:pt idx="4944">
                  <c:v>43.745000000000061</c:v>
                </c:pt>
                <c:pt idx="4945">
                  <c:v>43.754999999999995</c:v>
                </c:pt>
                <c:pt idx="4946">
                  <c:v>43.764999999999986</c:v>
                </c:pt>
                <c:pt idx="4947">
                  <c:v>43.774999999999977</c:v>
                </c:pt>
                <c:pt idx="4948">
                  <c:v>43.784999999999968</c:v>
                </c:pt>
                <c:pt idx="4949">
                  <c:v>43.794999999999959</c:v>
                </c:pt>
                <c:pt idx="4950">
                  <c:v>43.805000000000007</c:v>
                </c:pt>
                <c:pt idx="4951">
                  <c:v>43.814999999999998</c:v>
                </c:pt>
                <c:pt idx="4952">
                  <c:v>43.825000000000045</c:v>
                </c:pt>
                <c:pt idx="4953">
                  <c:v>43.835000000000036</c:v>
                </c:pt>
                <c:pt idx="4954">
                  <c:v>43.84499999999997</c:v>
                </c:pt>
                <c:pt idx="4955">
                  <c:v>43.854999999999961</c:v>
                </c:pt>
                <c:pt idx="4956">
                  <c:v>43.865000000000009</c:v>
                </c:pt>
                <c:pt idx="4957">
                  <c:v>43.875000000000057</c:v>
                </c:pt>
                <c:pt idx="4958">
                  <c:v>43.884999999999991</c:v>
                </c:pt>
                <c:pt idx="4959">
                  <c:v>43.895000000000039</c:v>
                </c:pt>
                <c:pt idx="4960">
                  <c:v>43.904999999999973</c:v>
                </c:pt>
                <c:pt idx="4961">
                  <c:v>43.914999999999964</c:v>
                </c:pt>
                <c:pt idx="4962">
                  <c:v>43.925000000000068</c:v>
                </c:pt>
                <c:pt idx="4963">
                  <c:v>43.934999999999945</c:v>
                </c:pt>
                <c:pt idx="4964">
                  <c:v>43.944999999999993</c:v>
                </c:pt>
                <c:pt idx="4965">
                  <c:v>43.954999999999984</c:v>
                </c:pt>
                <c:pt idx="4966">
                  <c:v>43.965000000000032</c:v>
                </c:pt>
                <c:pt idx="4967">
                  <c:v>43.974999999999966</c:v>
                </c:pt>
                <c:pt idx="4968">
                  <c:v>43.984999999999957</c:v>
                </c:pt>
                <c:pt idx="4969">
                  <c:v>43.995000000000061</c:v>
                </c:pt>
                <c:pt idx="4970">
                  <c:v>44.004999999999995</c:v>
                </c:pt>
                <c:pt idx="4971">
                  <c:v>44.014999999999986</c:v>
                </c:pt>
                <c:pt idx="4972">
                  <c:v>44.024999999999977</c:v>
                </c:pt>
                <c:pt idx="4973">
                  <c:v>44.034999999999968</c:v>
                </c:pt>
                <c:pt idx="4974">
                  <c:v>44.044999999999959</c:v>
                </c:pt>
                <c:pt idx="4975">
                  <c:v>44.055000000000007</c:v>
                </c:pt>
                <c:pt idx="4976">
                  <c:v>44.064999999999998</c:v>
                </c:pt>
                <c:pt idx="4977">
                  <c:v>44.075000000000045</c:v>
                </c:pt>
                <c:pt idx="4978">
                  <c:v>44.085000000000036</c:v>
                </c:pt>
                <c:pt idx="4979">
                  <c:v>44.09499999999997</c:v>
                </c:pt>
                <c:pt idx="4980">
                  <c:v>44.104999999999961</c:v>
                </c:pt>
                <c:pt idx="4981">
                  <c:v>44.115000000000009</c:v>
                </c:pt>
                <c:pt idx="4982">
                  <c:v>44.125000000000057</c:v>
                </c:pt>
                <c:pt idx="4983">
                  <c:v>44.134999999999991</c:v>
                </c:pt>
                <c:pt idx="4984">
                  <c:v>44.145000000000039</c:v>
                </c:pt>
                <c:pt idx="4985">
                  <c:v>44.154999999999973</c:v>
                </c:pt>
                <c:pt idx="4986">
                  <c:v>44.164999999999964</c:v>
                </c:pt>
                <c:pt idx="4987">
                  <c:v>44.175000000000068</c:v>
                </c:pt>
                <c:pt idx="4988">
                  <c:v>44.184999999999945</c:v>
                </c:pt>
                <c:pt idx="4989">
                  <c:v>44.194999999999993</c:v>
                </c:pt>
                <c:pt idx="4990">
                  <c:v>44.204999999999984</c:v>
                </c:pt>
                <c:pt idx="4991">
                  <c:v>44.215000000000032</c:v>
                </c:pt>
                <c:pt idx="4992">
                  <c:v>44.224999999999966</c:v>
                </c:pt>
                <c:pt idx="4993">
                  <c:v>44.234999999999957</c:v>
                </c:pt>
                <c:pt idx="4994">
                  <c:v>44.245000000000061</c:v>
                </c:pt>
                <c:pt idx="4995">
                  <c:v>44.254999999999995</c:v>
                </c:pt>
                <c:pt idx="4996">
                  <c:v>44.264999999999986</c:v>
                </c:pt>
                <c:pt idx="4997">
                  <c:v>44.274999999999977</c:v>
                </c:pt>
                <c:pt idx="4998">
                  <c:v>44.284999999999968</c:v>
                </c:pt>
                <c:pt idx="4999">
                  <c:v>44.294999999999959</c:v>
                </c:pt>
                <c:pt idx="5000">
                  <c:v>44.305000000000007</c:v>
                </c:pt>
                <c:pt idx="5001">
                  <c:v>44.314999999999998</c:v>
                </c:pt>
                <c:pt idx="5002">
                  <c:v>44.325000000000045</c:v>
                </c:pt>
                <c:pt idx="5003">
                  <c:v>44.335000000000036</c:v>
                </c:pt>
                <c:pt idx="5004">
                  <c:v>44.34499999999997</c:v>
                </c:pt>
                <c:pt idx="5005">
                  <c:v>44.354999999999961</c:v>
                </c:pt>
                <c:pt idx="5006">
                  <c:v>44.365000000000009</c:v>
                </c:pt>
                <c:pt idx="5007">
                  <c:v>44.375000000000057</c:v>
                </c:pt>
                <c:pt idx="5008">
                  <c:v>44.384999999999991</c:v>
                </c:pt>
                <c:pt idx="5009">
                  <c:v>44.395000000000039</c:v>
                </c:pt>
                <c:pt idx="5010">
                  <c:v>44.404999999999973</c:v>
                </c:pt>
                <c:pt idx="5011">
                  <c:v>44.414999999999964</c:v>
                </c:pt>
                <c:pt idx="5012">
                  <c:v>44.425000000000068</c:v>
                </c:pt>
                <c:pt idx="5013">
                  <c:v>44.434999999999945</c:v>
                </c:pt>
                <c:pt idx="5014">
                  <c:v>44.444999999999993</c:v>
                </c:pt>
                <c:pt idx="5015">
                  <c:v>44.454999999999984</c:v>
                </c:pt>
                <c:pt idx="5016">
                  <c:v>44.465000000000032</c:v>
                </c:pt>
                <c:pt idx="5017">
                  <c:v>44.474999999999966</c:v>
                </c:pt>
                <c:pt idx="5018">
                  <c:v>44.484999999999957</c:v>
                </c:pt>
                <c:pt idx="5019">
                  <c:v>44.495000000000061</c:v>
                </c:pt>
                <c:pt idx="5020">
                  <c:v>44.504999999999995</c:v>
                </c:pt>
                <c:pt idx="5021">
                  <c:v>44.514999999999986</c:v>
                </c:pt>
                <c:pt idx="5022">
                  <c:v>44.524999999999977</c:v>
                </c:pt>
                <c:pt idx="5023">
                  <c:v>44.534999999999968</c:v>
                </c:pt>
                <c:pt idx="5024">
                  <c:v>44.544999999999959</c:v>
                </c:pt>
                <c:pt idx="5025">
                  <c:v>44.555000000000007</c:v>
                </c:pt>
                <c:pt idx="5026">
                  <c:v>44.564999999999998</c:v>
                </c:pt>
                <c:pt idx="5027">
                  <c:v>44.575000000000045</c:v>
                </c:pt>
                <c:pt idx="5028">
                  <c:v>44.585000000000036</c:v>
                </c:pt>
                <c:pt idx="5029">
                  <c:v>44.59499999999997</c:v>
                </c:pt>
                <c:pt idx="5030">
                  <c:v>44.604999999999961</c:v>
                </c:pt>
                <c:pt idx="5031">
                  <c:v>44.615000000000009</c:v>
                </c:pt>
                <c:pt idx="5032">
                  <c:v>44.625000000000057</c:v>
                </c:pt>
                <c:pt idx="5033">
                  <c:v>44.634999999999991</c:v>
                </c:pt>
                <c:pt idx="5034">
                  <c:v>44.645000000000039</c:v>
                </c:pt>
                <c:pt idx="5035">
                  <c:v>44.654999999999973</c:v>
                </c:pt>
                <c:pt idx="5036">
                  <c:v>44.664999999999964</c:v>
                </c:pt>
                <c:pt idx="5037">
                  <c:v>44.675000000000068</c:v>
                </c:pt>
                <c:pt idx="5038">
                  <c:v>44.684999999999945</c:v>
                </c:pt>
                <c:pt idx="5039">
                  <c:v>44.694999999999993</c:v>
                </c:pt>
                <c:pt idx="5040">
                  <c:v>44.704999999999984</c:v>
                </c:pt>
                <c:pt idx="5041">
                  <c:v>44.715000000000032</c:v>
                </c:pt>
                <c:pt idx="5042">
                  <c:v>44.724999999999966</c:v>
                </c:pt>
                <c:pt idx="5043">
                  <c:v>44.734999999999957</c:v>
                </c:pt>
                <c:pt idx="5044">
                  <c:v>44.745000000000061</c:v>
                </c:pt>
                <c:pt idx="5045">
                  <c:v>44.754999999999995</c:v>
                </c:pt>
                <c:pt idx="5046">
                  <c:v>44.764999999999986</c:v>
                </c:pt>
                <c:pt idx="5047">
                  <c:v>44.774999999999977</c:v>
                </c:pt>
                <c:pt idx="5048">
                  <c:v>44.784999999999968</c:v>
                </c:pt>
                <c:pt idx="5049">
                  <c:v>44.794999999999959</c:v>
                </c:pt>
                <c:pt idx="5050">
                  <c:v>44.805000000000007</c:v>
                </c:pt>
                <c:pt idx="5051">
                  <c:v>44.814999999999998</c:v>
                </c:pt>
                <c:pt idx="5052">
                  <c:v>44.825000000000045</c:v>
                </c:pt>
                <c:pt idx="5053">
                  <c:v>44.835000000000036</c:v>
                </c:pt>
                <c:pt idx="5054">
                  <c:v>44.84499999999997</c:v>
                </c:pt>
                <c:pt idx="5055">
                  <c:v>44.854999999999961</c:v>
                </c:pt>
                <c:pt idx="5056">
                  <c:v>44.865000000000009</c:v>
                </c:pt>
                <c:pt idx="5057">
                  <c:v>44.875000000000057</c:v>
                </c:pt>
                <c:pt idx="5058">
                  <c:v>44.884999999999991</c:v>
                </c:pt>
                <c:pt idx="5059">
                  <c:v>44.895000000000039</c:v>
                </c:pt>
                <c:pt idx="5060">
                  <c:v>44.904999999999973</c:v>
                </c:pt>
                <c:pt idx="5061">
                  <c:v>44.914999999999964</c:v>
                </c:pt>
                <c:pt idx="5062">
                  <c:v>44.925000000000068</c:v>
                </c:pt>
                <c:pt idx="5063">
                  <c:v>44.934999999999945</c:v>
                </c:pt>
                <c:pt idx="5064">
                  <c:v>44.944999999999993</c:v>
                </c:pt>
                <c:pt idx="5065">
                  <c:v>44.954999999999984</c:v>
                </c:pt>
                <c:pt idx="5066">
                  <c:v>44.965000000000032</c:v>
                </c:pt>
                <c:pt idx="5067">
                  <c:v>44.974999999999966</c:v>
                </c:pt>
                <c:pt idx="5068">
                  <c:v>44.984999999999957</c:v>
                </c:pt>
                <c:pt idx="5069">
                  <c:v>44.995000000000061</c:v>
                </c:pt>
                <c:pt idx="5070">
                  <c:v>45.004999999999995</c:v>
                </c:pt>
                <c:pt idx="5071">
                  <c:v>45.014999999999986</c:v>
                </c:pt>
                <c:pt idx="5072">
                  <c:v>45.024999999999977</c:v>
                </c:pt>
                <c:pt idx="5073">
                  <c:v>45.034999999999968</c:v>
                </c:pt>
                <c:pt idx="5074">
                  <c:v>45.044999999999959</c:v>
                </c:pt>
                <c:pt idx="5075">
                  <c:v>45.055000000000007</c:v>
                </c:pt>
                <c:pt idx="5076">
                  <c:v>45.064999999999998</c:v>
                </c:pt>
                <c:pt idx="5077">
                  <c:v>45.075000000000045</c:v>
                </c:pt>
                <c:pt idx="5078">
                  <c:v>45.085000000000036</c:v>
                </c:pt>
                <c:pt idx="5079">
                  <c:v>45.09499999999997</c:v>
                </c:pt>
                <c:pt idx="5080">
                  <c:v>45.104999999999961</c:v>
                </c:pt>
                <c:pt idx="5081">
                  <c:v>45.115000000000009</c:v>
                </c:pt>
                <c:pt idx="5082">
                  <c:v>45.125000000000057</c:v>
                </c:pt>
                <c:pt idx="5083">
                  <c:v>45.134999999999991</c:v>
                </c:pt>
                <c:pt idx="5084">
                  <c:v>45.145000000000039</c:v>
                </c:pt>
                <c:pt idx="5085">
                  <c:v>45.154999999999973</c:v>
                </c:pt>
                <c:pt idx="5086">
                  <c:v>45.164999999999964</c:v>
                </c:pt>
                <c:pt idx="5087">
                  <c:v>45.175000000000068</c:v>
                </c:pt>
                <c:pt idx="5088">
                  <c:v>45.184999999999945</c:v>
                </c:pt>
                <c:pt idx="5089">
                  <c:v>45.194999999999993</c:v>
                </c:pt>
                <c:pt idx="5090">
                  <c:v>45.204999999999984</c:v>
                </c:pt>
                <c:pt idx="5091">
                  <c:v>45.215000000000032</c:v>
                </c:pt>
                <c:pt idx="5092">
                  <c:v>45.224999999999966</c:v>
                </c:pt>
                <c:pt idx="5093">
                  <c:v>45.234999999999957</c:v>
                </c:pt>
                <c:pt idx="5094">
                  <c:v>45.245000000000061</c:v>
                </c:pt>
                <c:pt idx="5095">
                  <c:v>45.254999999999995</c:v>
                </c:pt>
                <c:pt idx="5096">
                  <c:v>45.264999999999986</c:v>
                </c:pt>
                <c:pt idx="5097">
                  <c:v>45.275000000000034</c:v>
                </c:pt>
                <c:pt idx="5098">
                  <c:v>45.284999999999968</c:v>
                </c:pt>
                <c:pt idx="5099">
                  <c:v>45.295000000000016</c:v>
                </c:pt>
                <c:pt idx="5100">
                  <c:v>45.305000000000007</c:v>
                </c:pt>
                <c:pt idx="5101">
                  <c:v>45.314999999999998</c:v>
                </c:pt>
                <c:pt idx="5102">
                  <c:v>45.324999999999989</c:v>
                </c:pt>
                <c:pt idx="5103">
                  <c:v>45.335000000000036</c:v>
                </c:pt>
                <c:pt idx="5104">
                  <c:v>45.34499999999997</c:v>
                </c:pt>
                <c:pt idx="5105">
                  <c:v>45.354999999999961</c:v>
                </c:pt>
                <c:pt idx="5106">
                  <c:v>45.365000000000009</c:v>
                </c:pt>
                <c:pt idx="5107">
                  <c:v>45.375000000000057</c:v>
                </c:pt>
                <c:pt idx="5108">
                  <c:v>45.384999999999991</c:v>
                </c:pt>
                <c:pt idx="5109">
                  <c:v>45.395000000000039</c:v>
                </c:pt>
                <c:pt idx="5110">
                  <c:v>45.404999999999973</c:v>
                </c:pt>
                <c:pt idx="5111">
                  <c:v>45.414999999999964</c:v>
                </c:pt>
                <c:pt idx="5112">
                  <c:v>45.425000000000068</c:v>
                </c:pt>
                <c:pt idx="5113">
                  <c:v>45.434999999999945</c:v>
                </c:pt>
                <c:pt idx="5114">
                  <c:v>45.444999999999993</c:v>
                </c:pt>
                <c:pt idx="5115">
                  <c:v>45.454999999999984</c:v>
                </c:pt>
                <c:pt idx="5116">
                  <c:v>45.465000000000032</c:v>
                </c:pt>
                <c:pt idx="5117">
                  <c:v>45.474999999999966</c:v>
                </c:pt>
                <c:pt idx="5118">
                  <c:v>45.484999999999957</c:v>
                </c:pt>
                <c:pt idx="5119">
                  <c:v>45.495000000000061</c:v>
                </c:pt>
                <c:pt idx="5120">
                  <c:v>45.504999999999995</c:v>
                </c:pt>
                <c:pt idx="5121">
                  <c:v>45.514999999999986</c:v>
                </c:pt>
                <c:pt idx="5122">
                  <c:v>45.525000000000034</c:v>
                </c:pt>
                <c:pt idx="5123">
                  <c:v>45.534999999999968</c:v>
                </c:pt>
                <c:pt idx="5124">
                  <c:v>45.545000000000016</c:v>
                </c:pt>
                <c:pt idx="5125">
                  <c:v>45.555000000000007</c:v>
                </c:pt>
                <c:pt idx="5126">
                  <c:v>45.564999999999998</c:v>
                </c:pt>
                <c:pt idx="5127">
                  <c:v>45.574999999999989</c:v>
                </c:pt>
                <c:pt idx="5128">
                  <c:v>45.585000000000036</c:v>
                </c:pt>
                <c:pt idx="5129">
                  <c:v>45.59499999999997</c:v>
                </c:pt>
                <c:pt idx="5130">
                  <c:v>45.604999999999961</c:v>
                </c:pt>
                <c:pt idx="5131">
                  <c:v>45.615000000000009</c:v>
                </c:pt>
                <c:pt idx="5132">
                  <c:v>45.625000000000057</c:v>
                </c:pt>
                <c:pt idx="5133">
                  <c:v>45.634999999999991</c:v>
                </c:pt>
                <c:pt idx="5134">
                  <c:v>45.645000000000039</c:v>
                </c:pt>
                <c:pt idx="5135">
                  <c:v>45.654999999999973</c:v>
                </c:pt>
                <c:pt idx="5136">
                  <c:v>45.664999999999964</c:v>
                </c:pt>
                <c:pt idx="5137">
                  <c:v>45.675000000000068</c:v>
                </c:pt>
                <c:pt idx="5138">
                  <c:v>45.684999999999945</c:v>
                </c:pt>
                <c:pt idx="5139">
                  <c:v>45.694999999999993</c:v>
                </c:pt>
                <c:pt idx="5140">
                  <c:v>45.704999999999984</c:v>
                </c:pt>
                <c:pt idx="5141">
                  <c:v>45.715000000000032</c:v>
                </c:pt>
                <c:pt idx="5142">
                  <c:v>45.724999999999966</c:v>
                </c:pt>
                <c:pt idx="5143">
                  <c:v>45.734999999999957</c:v>
                </c:pt>
                <c:pt idx="5144">
                  <c:v>45.745000000000061</c:v>
                </c:pt>
                <c:pt idx="5145">
                  <c:v>45.754999999999995</c:v>
                </c:pt>
                <c:pt idx="5146">
                  <c:v>45.764999999999986</c:v>
                </c:pt>
                <c:pt idx="5147">
                  <c:v>45.775000000000034</c:v>
                </c:pt>
                <c:pt idx="5148">
                  <c:v>45.784999999999968</c:v>
                </c:pt>
                <c:pt idx="5149">
                  <c:v>45.795000000000016</c:v>
                </c:pt>
                <c:pt idx="5150">
                  <c:v>45.805000000000007</c:v>
                </c:pt>
                <c:pt idx="5151">
                  <c:v>45.814999999999998</c:v>
                </c:pt>
                <c:pt idx="5152">
                  <c:v>45.824999999999989</c:v>
                </c:pt>
                <c:pt idx="5153">
                  <c:v>45.835000000000036</c:v>
                </c:pt>
                <c:pt idx="5154">
                  <c:v>45.84499999999997</c:v>
                </c:pt>
                <c:pt idx="5155">
                  <c:v>45.854999999999961</c:v>
                </c:pt>
                <c:pt idx="5156">
                  <c:v>45.865000000000009</c:v>
                </c:pt>
                <c:pt idx="5157">
                  <c:v>45.875000000000057</c:v>
                </c:pt>
                <c:pt idx="5158">
                  <c:v>45.884999999999991</c:v>
                </c:pt>
                <c:pt idx="5159">
                  <c:v>45.895000000000039</c:v>
                </c:pt>
                <c:pt idx="5160">
                  <c:v>45.904999999999973</c:v>
                </c:pt>
                <c:pt idx="5161">
                  <c:v>45.914999999999964</c:v>
                </c:pt>
                <c:pt idx="5162">
                  <c:v>45.925000000000068</c:v>
                </c:pt>
                <c:pt idx="5163">
                  <c:v>45.934999999999945</c:v>
                </c:pt>
                <c:pt idx="5164">
                  <c:v>45.944999999999993</c:v>
                </c:pt>
                <c:pt idx="5165">
                  <c:v>45.954999999999984</c:v>
                </c:pt>
                <c:pt idx="5166">
                  <c:v>45.965000000000032</c:v>
                </c:pt>
                <c:pt idx="5167">
                  <c:v>45.974999999999966</c:v>
                </c:pt>
                <c:pt idx="5168">
                  <c:v>45.984999999999957</c:v>
                </c:pt>
                <c:pt idx="5169">
                  <c:v>45.995000000000061</c:v>
                </c:pt>
                <c:pt idx="5170">
                  <c:v>46.004999999999995</c:v>
                </c:pt>
                <c:pt idx="5171">
                  <c:v>46.014999999999986</c:v>
                </c:pt>
                <c:pt idx="5172">
                  <c:v>46.025000000000034</c:v>
                </c:pt>
                <c:pt idx="5173">
                  <c:v>46.034999999999968</c:v>
                </c:pt>
                <c:pt idx="5174">
                  <c:v>46.045000000000016</c:v>
                </c:pt>
                <c:pt idx="5175">
                  <c:v>46.055000000000007</c:v>
                </c:pt>
                <c:pt idx="5176">
                  <c:v>46.064999999999998</c:v>
                </c:pt>
                <c:pt idx="5177">
                  <c:v>46.074999999999989</c:v>
                </c:pt>
                <c:pt idx="5178">
                  <c:v>46.085000000000036</c:v>
                </c:pt>
                <c:pt idx="5179">
                  <c:v>46.09499999999997</c:v>
                </c:pt>
                <c:pt idx="5180">
                  <c:v>46.104999999999961</c:v>
                </c:pt>
                <c:pt idx="5181">
                  <c:v>46.115000000000009</c:v>
                </c:pt>
                <c:pt idx="5182">
                  <c:v>46.125000000000057</c:v>
                </c:pt>
                <c:pt idx="5183">
                  <c:v>46.134999999999991</c:v>
                </c:pt>
                <c:pt idx="5184">
                  <c:v>46.145000000000039</c:v>
                </c:pt>
                <c:pt idx="5185">
                  <c:v>46.154999999999973</c:v>
                </c:pt>
                <c:pt idx="5186">
                  <c:v>46.164999999999964</c:v>
                </c:pt>
                <c:pt idx="5187">
                  <c:v>46.175000000000068</c:v>
                </c:pt>
                <c:pt idx="5188">
                  <c:v>46.184999999999945</c:v>
                </c:pt>
                <c:pt idx="5189">
                  <c:v>46.194999999999993</c:v>
                </c:pt>
                <c:pt idx="5190">
                  <c:v>46.204999999999984</c:v>
                </c:pt>
                <c:pt idx="5191">
                  <c:v>46.215000000000032</c:v>
                </c:pt>
                <c:pt idx="5192">
                  <c:v>46.224999999999966</c:v>
                </c:pt>
                <c:pt idx="5193">
                  <c:v>46.234999999999957</c:v>
                </c:pt>
                <c:pt idx="5194">
                  <c:v>46.245000000000061</c:v>
                </c:pt>
                <c:pt idx="5195">
                  <c:v>46.254999999999995</c:v>
                </c:pt>
                <c:pt idx="5196">
                  <c:v>46.264999999999986</c:v>
                </c:pt>
                <c:pt idx="5197">
                  <c:v>46.275000000000034</c:v>
                </c:pt>
                <c:pt idx="5198">
                  <c:v>46.284999999999968</c:v>
                </c:pt>
                <c:pt idx="5199">
                  <c:v>46.295000000000016</c:v>
                </c:pt>
                <c:pt idx="5200">
                  <c:v>46.305000000000007</c:v>
                </c:pt>
                <c:pt idx="5201">
                  <c:v>46.314999999999998</c:v>
                </c:pt>
                <c:pt idx="5202">
                  <c:v>46.324999999999989</c:v>
                </c:pt>
                <c:pt idx="5203">
                  <c:v>46.335000000000036</c:v>
                </c:pt>
                <c:pt idx="5204">
                  <c:v>46.34499999999997</c:v>
                </c:pt>
                <c:pt idx="5205">
                  <c:v>46.354999999999961</c:v>
                </c:pt>
                <c:pt idx="5206">
                  <c:v>46.365000000000009</c:v>
                </c:pt>
                <c:pt idx="5207">
                  <c:v>46.375000000000057</c:v>
                </c:pt>
                <c:pt idx="5208">
                  <c:v>46.384999999999991</c:v>
                </c:pt>
                <c:pt idx="5209">
                  <c:v>46.395000000000039</c:v>
                </c:pt>
                <c:pt idx="5210">
                  <c:v>46.404999999999973</c:v>
                </c:pt>
                <c:pt idx="5211">
                  <c:v>46.414999999999964</c:v>
                </c:pt>
                <c:pt idx="5212">
                  <c:v>46.425000000000068</c:v>
                </c:pt>
                <c:pt idx="5213">
                  <c:v>46.434999999999945</c:v>
                </c:pt>
                <c:pt idx="5214">
                  <c:v>46.444999999999993</c:v>
                </c:pt>
                <c:pt idx="5215">
                  <c:v>46.454999999999984</c:v>
                </c:pt>
                <c:pt idx="5216">
                  <c:v>46.465000000000032</c:v>
                </c:pt>
                <c:pt idx="5217">
                  <c:v>46.474999999999966</c:v>
                </c:pt>
                <c:pt idx="5218">
                  <c:v>46.484999999999957</c:v>
                </c:pt>
                <c:pt idx="5219">
                  <c:v>46.495000000000061</c:v>
                </c:pt>
                <c:pt idx="5220">
                  <c:v>46.504999999999995</c:v>
                </c:pt>
                <c:pt idx="5221">
                  <c:v>46.514999999999986</c:v>
                </c:pt>
                <c:pt idx="5222">
                  <c:v>46.525000000000034</c:v>
                </c:pt>
                <c:pt idx="5223">
                  <c:v>46.534999999999968</c:v>
                </c:pt>
                <c:pt idx="5224">
                  <c:v>46.545000000000016</c:v>
                </c:pt>
                <c:pt idx="5225">
                  <c:v>46.555000000000007</c:v>
                </c:pt>
                <c:pt idx="5226">
                  <c:v>46.564999999999998</c:v>
                </c:pt>
                <c:pt idx="5227">
                  <c:v>46.574999999999989</c:v>
                </c:pt>
                <c:pt idx="5228">
                  <c:v>46.585000000000036</c:v>
                </c:pt>
                <c:pt idx="5229">
                  <c:v>46.59499999999997</c:v>
                </c:pt>
                <c:pt idx="5230">
                  <c:v>46.604999999999961</c:v>
                </c:pt>
                <c:pt idx="5231">
                  <c:v>46.615000000000009</c:v>
                </c:pt>
                <c:pt idx="5232">
                  <c:v>46.625000000000057</c:v>
                </c:pt>
                <c:pt idx="5233">
                  <c:v>46.634999999999991</c:v>
                </c:pt>
                <c:pt idx="5234">
                  <c:v>46.645000000000039</c:v>
                </c:pt>
                <c:pt idx="5235">
                  <c:v>46.654999999999973</c:v>
                </c:pt>
                <c:pt idx="5236">
                  <c:v>46.664999999999964</c:v>
                </c:pt>
                <c:pt idx="5237">
                  <c:v>46.675000000000068</c:v>
                </c:pt>
                <c:pt idx="5238">
                  <c:v>46.684999999999945</c:v>
                </c:pt>
                <c:pt idx="5239">
                  <c:v>46.694999999999993</c:v>
                </c:pt>
                <c:pt idx="5240">
                  <c:v>46.704999999999984</c:v>
                </c:pt>
                <c:pt idx="5241">
                  <c:v>46.715000000000032</c:v>
                </c:pt>
                <c:pt idx="5242">
                  <c:v>46.724999999999966</c:v>
                </c:pt>
                <c:pt idx="5243">
                  <c:v>46.734999999999957</c:v>
                </c:pt>
                <c:pt idx="5244">
                  <c:v>46.745000000000061</c:v>
                </c:pt>
                <c:pt idx="5245">
                  <c:v>46.754999999999995</c:v>
                </c:pt>
                <c:pt idx="5246">
                  <c:v>46.764999999999986</c:v>
                </c:pt>
                <c:pt idx="5247">
                  <c:v>46.775000000000034</c:v>
                </c:pt>
                <c:pt idx="5248">
                  <c:v>46.784999999999968</c:v>
                </c:pt>
                <c:pt idx="5249">
                  <c:v>46.795000000000016</c:v>
                </c:pt>
                <c:pt idx="5250">
                  <c:v>46.805000000000007</c:v>
                </c:pt>
                <c:pt idx="5251">
                  <c:v>46.814999999999998</c:v>
                </c:pt>
                <c:pt idx="5252">
                  <c:v>46.824999999999989</c:v>
                </c:pt>
                <c:pt idx="5253">
                  <c:v>46.835000000000036</c:v>
                </c:pt>
                <c:pt idx="5254">
                  <c:v>46.84499999999997</c:v>
                </c:pt>
                <c:pt idx="5255">
                  <c:v>46.854999999999961</c:v>
                </c:pt>
                <c:pt idx="5256">
                  <c:v>46.865000000000009</c:v>
                </c:pt>
                <c:pt idx="5257">
                  <c:v>46.875000000000057</c:v>
                </c:pt>
                <c:pt idx="5258">
                  <c:v>46.884999999999991</c:v>
                </c:pt>
                <c:pt idx="5259">
                  <c:v>46.895000000000039</c:v>
                </c:pt>
                <c:pt idx="5260">
                  <c:v>46.904999999999973</c:v>
                </c:pt>
                <c:pt idx="5261">
                  <c:v>46.914999999999964</c:v>
                </c:pt>
                <c:pt idx="5262">
                  <c:v>46.925000000000068</c:v>
                </c:pt>
                <c:pt idx="5263">
                  <c:v>46.934999999999945</c:v>
                </c:pt>
                <c:pt idx="5264">
                  <c:v>46.944999999999993</c:v>
                </c:pt>
                <c:pt idx="5265">
                  <c:v>46.954999999999984</c:v>
                </c:pt>
                <c:pt idx="5266">
                  <c:v>46.965000000000032</c:v>
                </c:pt>
                <c:pt idx="5267">
                  <c:v>46.974999999999966</c:v>
                </c:pt>
                <c:pt idx="5268">
                  <c:v>46.984999999999957</c:v>
                </c:pt>
                <c:pt idx="5269">
                  <c:v>46.995000000000061</c:v>
                </c:pt>
                <c:pt idx="5270">
                  <c:v>47.004999999999995</c:v>
                </c:pt>
                <c:pt idx="5271">
                  <c:v>47.014999999999986</c:v>
                </c:pt>
                <c:pt idx="5272">
                  <c:v>47.025000000000034</c:v>
                </c:pt>
                <c:pt idx="5273">
                  <c:v>47.034999999999968</c:v>
                </c:pt>
                <c:pt idx="5274">
                  <c:v>47.045000000000016</c:v>
                </c:pt>
                <c:pt idx="5275">
                  <c:v>47.055000000000007</c:v>
                </c:pt>
                <c:pt idx="5276">
                  <c:v>47.064999999999998</c:v>
                </c:pt>
                <c:pt idx="5277">
                  <c:v>47.074999999999989</c:v>
                </c:pt>
                <c:pt idx="5278">
                  <c:v>47.085000000000036</c:v>
                </c:pt>
                <c:pt idx="5279">
                  <c:v>47.09499999999997</c:v>
                </c:pt>
                <c:pt idx="5280">
                  <c:v>47.104999999999961</c:v>
                </c:pt>
                <c:pt idx="5281">
                  <c:v>47.115000000000009</c:v>
                </c:pt>
                <c:pt idx="5282">
                  <c:v>47.125000000000057</c:v>
                </c:pt>
                <c:pt idx="5283">
                  <c:v>47.134999999999991</c:v>
                </c:pt>
                <c:pt idx="5284">
                  <c:v>47.145000000000039</c:v>
                </c:pt>
                <c:pt idx="5285">
                  <c:v>47.154999999999973</c:v>
                </c:pt>
                <c:pt idx="5286">
                  <c:v>47.164999999999964</c:v>
                </c:pt>
                <c:pt idx="5287">
                  <c:v>47.175000000000068</c:v>
                </c:pt>
                <c:pt idx="5288">
                  <c:v>47.184999999999945</c:v>
                </c:pt>
                <c:pt idx="5289">
                  <c:v>47.194999999999993</c:v>
                </c:pt>
                <c:pt idx="5290">
                  <c:v>47.204999999999984</c:v>
                </c:pt>
                <c:pt idx="5291">
                  <c:v>47.215000000000032</c:v>
                </c:pt>
                <c:pt idx="5292">
                  <c:v>47.224999999999966</c:v>
                </c:pt>
                <c:pt idx="5293">
                  <c:v>47.234999999999957</c:v>
                </c:pt>
                <c:pt idx="5294">
                  <c:v>47.245000000000061</c:v>
                </c:pt>
                <c:pt idx="5295">
                  <c:v>47.254999999999995</c:v>
                </c:pt>
                <c:pt idx="5296">
                  <c:v>47.264999999999986</c:v>
                </c:pt>
                <c:pt idx="5297">
                  <c:v>47.275000000000034</c:v>
                </c:pt>
                <c:pt idx="5298">
                  <c:v>47.284999999999968</c:v>
                </c:pt>
                <c:pt idx="5299">
                  <c:v>47.295000000000016</c:v>
                </c:pt>
              </c:numCache>
            </c:numRef>
          </c:xVal>
          <c:yVal>
            <c:numRef>
              <c:f>List1!$T$11:$T$10000</c:f>
              <c:numCache>
                <c:formatCode>General</c:formatCode>
                <c:ptCount val="9990"/>
                <c:pt idx="0">
                  <c:v>-4.1199999998351444E-2</c:v>
                </c:pt>
                <c:pt idx="1">
                  <c:v>5.5148514849712324E-2</c:v>
                </c:pt>
                <c:pt idx="2">
                  <c:v>-0.16316831682656158</c:v>
                </c:pt>
                <c:pt idx="3">
                  <c:v>0.24475247523913879</c:v>
                </c:pt>
                <c:pt idx="4">
                  <c:v>-1.582892233128936E-16</c:v>
                </c:pt>
                <c:pt idx="5">
                  <c:v>0.26663366335685329</c:v>
                </c:pt>
                <c:pt idx="6">
                  <c:v>-3.6237623761137927E-2</c:v>
                </c:pt>
                <c:pt idx="7">
                  <c:v>-5.7425742572287629E-2</c:v>
                </c:pt>
                <c:pt idx="8">
                  <c:v>-6.5742574255287109E-2</c:v>
                </c:pt>
                <c:pt idx="9">
                  <c:v>5.2178217820571998E-2</c:v>
                </c:pt>
                <c:pt idx="10">
                  <c:v>-0.18059405939986214</c:v>
                </c:pt>
                <c:pt idx="11">
                  <c:v>0.21455445543842513</c:v>
                </c:pt>
                <c:pt idx="12">
                  <c:v>-4.4554455444137483E-2</c:v>
                </c:pt>
                <c:pt idx="13">
                  <c:v>0.15861386138141106</c:v>
                </c:pt>
                <c:pt idx="14">
                  <c:v>8.2376237621285819E-2</c:v>
                </c:pt>
                <c:pt idx="15">
                  <c:v>0.12910891088585519</c:v>
                </c:pt>
                <c:pt idx="16">
                  <c:v>-0.37920792077885329</c:v>
                </c:pt>
                <c:pt idx="17">
                  <c:v>0.18584158415157784</c:v>
                </c:pt>
                <c:pt idx="18">
                  <c:v>-0.15940594058871282</c:v>
                </c:pt>
                <c:pt idx="19">
                  <c:v>9.8217821778576117E-2</c:v>
                </c:pt>
                <c:pt idx="20">
                  <c:v>-0.21990099009228442</c:v>
                </c:pt>
                <c:pt idx="21">
                  <c:v>7.7029702968833685E-2</c:v>
                </c:pt>
                <c:pt idx="22">
                  <c:v>-0.30366336632670021</c:v>
                </c:pt>
                <c:pt idx="23">
                  <c:v>6.2772277224739895E-2</c:v>
                </c:pt>
                <c:pt idx="24">
                  <c:v>-0.24168316830926198</c:v>
                </c:pt>
                <c:pt idx="25">
                  <c:v>0.1215841584115642</c:v>
                </c:pt>
                <c:pt idx="26">
                  <c:v>-3.5544554454573191E-2</c:v>
                </c:pt>
                <c:pt idx="27">
                  <c:v>0.13445544553971445</c:v>
                </c:pt>
                <c:pt idx="28">
                  <c:v>4.0792079206288683E-2</c:v>
                </c:pt>
                <c:pt idx="29">
                  <c:v>-0.17900990098385175</c:v>
                </c:pt>
                <c:pt idx="30">
                  <c:v>-0.13970297029283679</c:v>
                </c:pt>
                <c:pt idx="31">
                  <c:v>0.21148514850854819</c:v>
                </c:pt>
                <c:pt idx="32">
                  <c:v>-0.36485148513683668</c:v>
                </c:pt>
                <c:pt idx="33">
                  <c:v>0.46148514850080952</c:v>
                </c:pt>
                <c:pt idx="34">
                  <c:v>0.33910891088053663</c:v>
                </c:pt>
                <c:pt idx="35">
                  <c:v>1.7539603959809309</c:v>
                </c:pt>
                <c:pt idx="36">
                  <c:v>3.520099009784853</c:v>
                </c:pt>
                <c:pt idx="37">
                  <c:v>3.35544554444302</c:v>
                </c:pt>
                <c:pt idx="38">
                  <c:v>2.3697029702194752</c:v>
                </c:pt>
                <c:pt idx="39">
                  <c:v>2.1747524751761897</c:v>
                </c:pt>
                <c:pt idx="40">
                  <c:v>1.3536633662916657</c:v>
                </c:pt>
                <c:pt idx="41">
                  <c:v>1.9601980197377649</c:v>
                </c:pt>
                <c:pt idx="42">
                  <c:v>0.9608910890780975</c:v>
                </c:pt>
                <c:pt idx="43">
                  <c:v>-0.14881188118454497</c:v>
                </c:pt>
                <c:pt idx="44">
                  <c:v>-1.5485148514342137</c:v>
                </c:pt>
                <c:pt idx="45">
                  <c:v>-1.7916831682573426</c:v>
                </c:pt>
                <c:pt idx="46">
                  <c:v>-4.0995049503587078</c:v>
                </c:pt>
                <c:pt idx="47">
                  <c:v>-2.0727722771597659</c:v>
                </c:pt>
                <c:pt idx="48">
                  <c:v>-0.54396039602142532</c:v>
                </c:pt>
                <c:pt idx="49">
                  <c:v>0.35950495048297715</c:v>
                </c:pt>
                <c:pt idx="50">
                  <c:v>1.858217821719931</c:v>
                </c:pt>
                <c:pt idx="51">
                  <c:v>2.0621782177527823</c:v>
                </c:pt>
                <c:pt idx="52">
                  <c:v>2.7866336632733324</c:v>
                </c:pt>
                <c:pt idx="53">
                  <c:v>0.2718811881099758</c:v>
                </c:pt>
                <c:pt idx="54">
                  <c:v>-0.20623762375542559</c:v>
                </c:pt>
                <c:pt idx="55">
                  <c:v>-0.49712871285471244</c:v>
                </c:pt>
                <c:pt idx="56">
                  <c:v>-1.098316831646952</c:v>
                </c:pt>
                <c:pt idx="57">
                  <c:v>9.2871287126124052E-2</c:v>
                </c:pt>
                <c:pt idx="58">
                  <c:v>-9.8217821778576228E-2</c:v>
                </c:pt>
                <c:pt idx="59">
                  <c:v>0.23643564355613941</c:v>
                </c:pt>
                <c:pt idx="60">
                  <c:v>0.80138613858724039</c:v>
                </c:pt>
                <c:pt idx="61">
                  <c:v>9.138613861085039E-2</c:v>
                </c:pt>
                <c:pt idx="62">
                  <c:v>6.8019801977862518E-2</c:v>
                </c:pt>
                <c:pt idx="63">
                  <c:v>2.1188118811149535E-2</c:v>
                </c:pt>
                <c:pt idx="64">
                  <c:v>-0.343663366325687</c:v>
                </c:pt>
                <c:pt idx="65">
                  <c:v>-0.50227722770569116</c:v>
                </c:pt>
                <c:pt idx="66">
                  <c:v>-0.36871287127542207</c:v>
                </c:pt>
                <c:pt idx="67">
                  <c:v>0.14277227722271385</c:v>
                </c:pt>
                <c:pt idx="68">
                  <c:v>-0.13217821781713895</c:v>
                </c:pt>
                <c:pt idx="69">
                  <c:v>0.13970297029283685</c:v>
                </c:pt>
                <c:pt idx="70">
                  <c:v>-0.15940594058871277</c:v>
                </c:pt>
                <c:pt idx="71">
                  <c:v>-0.23039603959712232</c:v>
                </c:pt>
                <c:pt idx="72">
                  <c:v>-1.0408910890746641</c:v>
                </c:pt>
                <c:pt idx="73">
                  <c:v>-0.3346534653347159</c:v>
                </c:pt>
                <c:pt idx="74">
                  <c:v>-0.14801980197442921</c:v>
                </c:pt>
                <c:pt idx="75">
                  <c:v>0.35425742573126184</c:v>
                </c:pt>
                <c:pt idx="76">
                  <c:v>0.48277227721128851</c:v>
                </c:pt>
                <c:pt idx="77">
                  <c:v>1.2464356435221178</c:v>
                </c:pt>
                <c:pt idx="78">
                  <c:v>0.44643564354941412</c:v>
                </c:pt>
                <c:pt idx="79">
                  <c:v>4.0792079206288592E-2</c:v>
                </c:pt>
                <c:pt idx="80">
                  <c:v>-0.11247524752126321</c:v>
                </c:pt>
                <c:pt idx="81">
                  <c:v>-9.1089108917082121E-3</c:v>
                </c:pt>
                <c:pt idx="82">
                  <c:v>-0.74405940591709696</c:v>
                </c:pt>
                <c:pt idx="83">
                  <c:v>1.9702970297283056E-2</c:v>
                </c:pt>
                <c:pt idx="84">
                  <c:v>-0.3286138613742916</c:v>
                </c:pt>
                <c:pt idx="85">
                  <c:v>-0.22584158415056468</c:v>
                </c:pt>
                <c:pt idx="86">
                  <c:v>-0.3074257425645488</c:v>
                </c:pt>
                <c:pt idx="87">
                  <c:v>-0.62623762374056746</c:v>
                </c:pt>
                <c:pt idx="88">
                  <c:v>-0.85128712868523826</c:v>
                </c:pt>
                <c:pt idx="89">
                  <c:v>0.20019801979500121</c:v>
                </c:pt>
                <c:pt idx="90">
                  <c:v>-0.36861386137327834</c:v>
                </c:pt>
                <c:pt idx="91">
                  <c:v>0.10198019801642505</c:v>
                </c:pt>
                <c:pt idx="92">
                  <c:v>-3.76237623784884E-3</c:v>
                </c:pt>
                <c:pt idx="93">
                  <c:v>-6.6534653463995827E-2</c:v>
                </c:pt>
                <c:pt idx="94">
                  <c:v>-0.20920792078597286</c:v>
                </c:pt>
                <c:pt idx="95">
                  <c:v>0.32405940592914062</c:v>
                </c:pt>
                <c:pt idx="96">
                  <c:v>0.20019801979640822</c:v>
                </c:pt>
                <c:pt idx="97">
                  <c:v>1.5236633662859531</c:v>
                </c:pt>
                <c:pt idx="98">
                  <c:v>1.5961386138082294</c:v>
                </c:pt>
                <c:pt idx="99">
                  <c:v>0.9033663366036655</c:v>
                </c:pt>
                <c:pt idx="100">
                  <c:v>1.2880198019371152</c:v>
                </c:pt>
                <c:pt idx="101">
                  <c:v>1.1286138613484022</c:v>
                </c:pt>
                <c:pt idx="102">
                  <c:v>1.1231683167952127</c:v>
                </c:pt>
                <c:pt idx="103">
                  <c:v>0.44188118810426325</c:v>
                </c:pt>
                <c:pt idx="104">
                  <c:v>-0.16999999999428753</c:v>
                </c:pt>
                <c:pt idx="105">
                  <c:v>0.44722772275812267</c:v>
                </c:pt>
                <c:pt idx="106">
                  <c:v>0.55287128711025291</c:v>
                </c:pt>
                <c:pt idx="107">
                  <c:v>1.4827722771775207</c:v>
                </c:pt>
                <c:pt idx="108">
                  <c:v>1.1180198019428276</c:v>
                </c:pt>
                <c:pt idx="109">
                  <c:v>0.66247524750311282</c:v>
                </c:pt>
                <c:pt idx="110">
                  <c:v>0.30742574256454896</c:v>
                </c:pt>
                <c:pt idx="111">
                  <c:v>0.31346534652497332</c:v>
                </c:pt>
                <c:pt idx="112">
                  <c:v>0.60049504948567411</c:v>
                </c:pt>
                <c:pt idx="113">
                  <c:v>1.3702970296576642</c:v>
                </c:pt>
                <c:pt idx="114">
                  <c:v>1.2908910890669263</c:v>
                </c:pt>
                <c:pt idx="115">
                  <c:v>1.3430693068860902</c:v>
                </c:pt>
                <c:pt idx="116">
                  <c:v>0.9963366336305266</c:v>
                </c:pt>
                <c:pt idx="117">
                  <c:v>1.3786138613392567</c:v>
                </c:pt>
                <c:pt idx="118">
                  <c:v>0.98049504947182964</c:v>
                </c:pt>
                <c:pt idx="119">
                  <c:v>1.4670297029223738</c:v>
                </c:pt>
                <c:pt idx="120">
                  <c:v>0.33841584157256432</c:v>
                </c:pt>
                <c:pt idx="121">
                  <c:v>0.47207920790497737</c:v>
                </c:pt>
                <c:pt idx="122">
                  <c:v>0.22663366335786642</c:v>
                </c:pt>
                <c:pt idx="123">
                  <c:v>0.79079207918166483</c:v>
                </c:pt>
                <c:pt idx="124">
                  <c:v>0.46158415840154654</c:v>
                </c:pt>
                <c:pt idx="125">
                  <c:v>0.58465346532697704</c:v>
                </c:pt>
                <c:pt idx="126">
                  <c:v>0.16465346534042824</c:v>
                </c:pt>
                <c:pt idx="127">
                  <c:v>0.8210891088845238</c:v>
                </c:pt>
                <c:pt idx="128">
                  <c:v>-1.0594059405574632E-2</c:v>
                </c:pt>
                <c:pt idx="129">
                  <c:v>0.32257425741527435</c:v>
                </c:pt>
                <c:pt idx="130">
                  <c:v>6.6435643561851901E-2</c:v>
                </c:pt>
                <c:pt idx="131">
                  <c:v>0.14277227722271355</c:v>
                </c:pt>
                <c:pt idx="132">
                  <c:v>-0.15405940593485346</c:v>
                </c:pt>
                <c:pt idx="133">
                  <c:v>6.8019801977862379E-2</c:v>
                </c:pt>
                <c:pt idx="134">
                  <c:v>-1.4356435643423683E-2</c:v>
                </c:pt>
                <c:pt idx="135">
                  <c:v>0.41099009899557765</c:v>
                </c:pt>
                <c:pt idx="136">
                  <c:v>-0.21980198019154748</c:v>
                </c:pt>
                <c:pt idx="137">
                  <c:v>0.41465346533268976</c:v>
                </c:pt>
                <c:pt idx="138">
                  <c:v>-9.8217821778576325E-2</c:v>
                </c:pt>
                <c:pt idx="139">
                  <c:v>5.7425742572287532E-2</c:v>
                </c:pt>
                <c:pt idx="140">
                  <c:v>-0.10732673266887741</c:v>
                </c:pt>
                <c:pt idx="141">
                  <c:v>0.18584158415298477</c:v>
                </c:pt>
                <c:pt idx="142">
                  <c:v>-0.19485148514254921</c:v>
                </c:pt>
                <c:pt idx="143">
                  <c:v>0.42227722770771708</c:v>
                </c:pt>
                <c:pt idx="144">
                  <c:v>0.37019801978928879</c:v>
                </c:pt>
                <c:pt idx="145">
                  <c:v>0.21980198019014061</c:v>
                </c:pt>
                <c:pt idx="146">
                  <c:v>8.2376237621286028E-2</c:v>
                </c:pt>
                <c:pt idx="147">
                  <c:v>0.30217821781142645</c:v>
                </c:pt>
                <c:pt idx="148">
                  <c:v>9.2871287126123886E-2</c:v>
                </c:pt>
                <c:pt idx="149">
                  <c:v>0.22514851484399992</c:v>
                </c:pt>
                <c:pt idx="150">
                  <c:v>0.70782178215455183</c:v>
                </c:pt>
                <c:pt idx="151">
                  <c:v>0.62623762374197456</c:v>
                </c:pt>
                <c:pt idx="152">
                  <c:v>0.37544554454241152</c:v>
                </c:pt>
                <c:pt idx="153">
                  <c:v>0.58534653463494934</c:v>
                </c:pt>
                <c:pt idx="154">
                  <c:v>-4.0792079207695696E-2</c:v>
                </c:pt>
                <c:pt idx="155">
                  <c:v>0.64742574255312424</c:v>
                </c:pt>
                <c:pt idx="156">
                  <c:v>0.20544554454671682</c:v>
                </c:pt>
                <c:pt idx="157">
                  <c:v>0.37920792077885324</c:v>
                </c:pt>
                <c:pt idx="158">
                  <c:v>0.17900990098385192</c:v>
                </c:pt>
                <c:pt idx="159">
                  <c:v>0.5634653465158278</c:v>
                </c:pt>
                <c:pt idx="160">
                  <c:v>0.66702970294826325</c:v>
                </c:pt>
                <c:pt idx="161">
                  <c:v>0.77128712868726368</c:v>
                </c:pt>
                <c:pt idx="162">
                  <c:v>0.54910891087240421</c:v>
                </c:pt>
                <c:pt idx="163">
                  <c:v>0.73346534651011552</c:v>
                </c:pt>
                <c:pt idx="164">
                  <c:v>1.4383168316355266</c:v>
                </c:pt>
                <c:pt idx="165">
                  <c:v>0.76445544551813027</c:v>
                </c:pt>
                <c:pt idx="166">
                  <c:v>0.34821782177083732</c:v>
                </c:pt>
                <c:pt idx="167">
                  <c:v>0.74396039601495301</c:v>
                </c:pt>
                <c:pt idx="168">
                  <c:v>0.30445544553400145</c:v>
                </c:pt>
                <c:pt idx="169">
                  <c:v>0.66693069304752661</c:v>
                </c:pt>
                <c:pt idx="170">
                  <c:v>0.40564356434312554</c:v>
                </c:pt>
                <c:pt idx="171">
                  <c:v>0.76069306928168867</c:v>
                </c:pt>
                <c:pt idx="172">
                  <c:v>0.44712871285597872</c:v>
                </c:pt>
                <c:pt idx="173">
                  <c:v>0.70851485146111659</c:v>
                </c:pt>
                <c:pt idx="174">
                  <c:v>0.83168316828869149</c:v>
                </c:pt>
                <c:pt idx="175">
                  <c:v>0.73346534651011508</c:v>
                </c:pt>
                <c:pt idx="176">
                  <c:v>1.5439603959890642</c:v>
                </c:pt>
                <c:pt idx="177">
                  <c:v>1.2418811880769671</c:v>
                </c:pt>
                <c:pt idx="178">
                  <c:v>0.39584158414625925</c:v>
                </c:pt>
                <c:pt idx="179">
                  <c:v>0.75990099007298029</c:v>
                </c:pt>
                <c:pt idx="180">
                  <c:v>0.76594059403340475</c:v>
                </c:pt>
                <c:pt idx="181">
                  <c:v>5.514851484971231E-2</c:v>
                </c:pt>
                <c:pt idx="182">
                  <c:v>-0.31801980197012375</c:v>
                </c:pt>
                <c:pt idx="183">
                  <c:v>6.1980198017438155E-2</c:v>
                </c:pt>
                <c:pt idx="184">
                  <c:v>-0.21455445543842508</c:v>
                </c:pt>
                <c:pt idx="185">
                  <c:v>0.4419801980050001</c:v>
                </c:pt>
                <c:pt idx="186">
                  <c:v>-0.18881188118212497</c:v>
                </c:pt>
                <c:pt idx="187">
                  <c:v>0.14504950494528915</c:v>
                </c:pt>
                <c:pt idx="188">
                  <c:v>0.15871287128214781</c:v>
                </c:pt>
                <c:pt idx="189">
                  <c:v>0.83693069304181344</c:v>
                </c:pt>
                <c:pt idx="190">
                  <c:v>0.88148514848595128</c:v>
                </c:pt>
                <c:pt idx="191">
                  <c:v>0.94198019798811639</c:v>
                </c:pt>
                <c:pt idx="192">
                  <c:v>0.29306930692112543</c:v>
                </c:pt>
                <c:pt idx="193">
                  <c:v>9.8910891085141256E-2</c:v>
                </c:pt>
                <c:pt idx="194">
                  <c:v>-5.5148514849712435E-2</c:v>
                </c:pt>
                <c:pt idx="195">
                  <c:v>0.14881188118313798</c:v>
                </c:pt>
                <c:pt idx="196">
                  <c:v>-0.17594059405256787</c:v>
                </c:pt>
                <c:pt idx="197">
                  <c:v>1.5841584157290277E-2</c:v>
                </c:pt>
                <c:pt idx="198">
                  <c:v>-0.23118811880442394</c:v>
                </c:pt>
                <c:pt idx="199">
                  <c:v>0.12920792078799886</c:v>
                </c:pt>
                <c:pt idx="200">
                  <c:v>-0.40564356434312515</c:v>
                </c:pt>
                <c:pt idx="201">
                  <c:v>0.16465346534042824</c:v>
                </c:pt>
                <c:pt idx="202">
                  <c:v>-1.0495049503430765E-2</c:v>
                </c:pt>
                <c:pt idx="203">
                  <c:v>0.24475247523913915</c:v>
                </c:pt>
                <c:pt idx="204">
                  <c:v>7.3267326730984947E-2</c:v>
                </c:pt>
                <c:pt idx="205">
                  <c:v>0.58465346532697693</c:v>
                </c:pt>
                <c:pt idx="206">
                  <c:v>0.91772277224708976</c:v>
                </c:pt>
                <c:pt idx="207">
                  <c:v>0.94801980194854063</c:v>
                </c:pt>
                <c:pt idx="208">
                  <c:v>1.0575247524406628</c:v>
                </c:pt>
                <c:pt idx="209">
                  <c:v>0.75316831680739771</c:v>
                </c:pt>
                <c:pt idx="210">
                  <c:v>0.60960396037597553</c:v>
                </c:pt>
                <c:pt idx="211">
                  <c:v>0.54386138611928192</c:v>
                </c:pt>
                <c:pt idx="212">
                  <c:v>-0.14801980197583647</c:v>
                </c:pt>
                <c:pt idx="213">
                  <c:v>-9.6732673264709357E-2</c:v>
                </c:pt>
                <c:pt idx="214">
                  <c:v>0.1896039603894267</c:v>
                </c:pt>
                <c:pt idx="215">
                  <c:v>-0.13445544554112138</c:v>
                </c:pt>
                <c:pt idx="216">
                  <c:v>-0.18049504949912556</c:v>
                </c:pt>
                <c:pt idx="217">
                  <c:v>0.2719801980107126</c:v>
                </c:pt>
                <c:pt idx="218">
                  <c:v>-0.50841584156685182</c:v>
                </c:pt>
                <c:pt idx="219">
                  <c:v>-8.2277227720549184E-2</c:v>
                </c:pt>
                <c:pt idx="220">
                  <c:v>-6.643564356185204E-2</c:v>
                </c:pt>
                <c:pt idx="221">
                  <c:v>0.43049504948998002</c:v>
                </c:pt>
                <c:pt idx="222">
                  <c:v>0.37396039602713799</c:v>
                </c:pt>
                <c:pt idx="223">
                  <c:v>1.2516831682752407</c:v>
                </c:pt>
                <c:pt idx="224">
                  <c:v>1.077128712835802</c:v>
                </c:pt>
                <c:pt idx="225">
                  <c:v>1.1338613861015248</c:v>
                </c:pt>
                <c:pt idx="226">
                  <c:v>0.85128712868383039</c:v>
                </c:pt>
                <c:pt idx="227">
                  <c:v>1.5326732672755177</c:v>
                </c:pt>
                <c:pt idx="228">
                  <c:v>0.60960396037597564</c:v>
                </c:pt>
                <c:pt idx="229">
                  <c:v>0.3738613861264008</c:v>
                </c:pt>
                <c:pt idx="230">
                  <c:v>0.31346534652356645</c:v>
                </c:pt>
                <c:pt idx="231">
                  <c:v>0.20009900989426443</c:v>
                </c:pt>
                <c:pt idx="232">
                  <c:v>0.1736633663313997</c:v>
                </c:pt>
                <c:pt idx="233">
                  <c:v>0.20089108910297335</c:v>
                </c:pt>
                <c:pt idx="234">
                  <c:v>-0.15405940593485348</c:v>
                </c:pt>
                <c:pt idx="235">
                  <c:v>9.2871287126123983E-2</c:v>
                </c:pt>
                <c:pt idx="236">
                  <c:v>0.59376237621727845</c:v>
                </c:pt>
                <c:pt idx="237">
                  <c:v>0.73871287126183072</c:v>
                </c:pt>
                <c:pt idx="238">
                  <c:v>0.76900990096468824</c:v>
                </c:pt>
                <c:pt idx="239">
                  <c:v>0.44039603958898971</c:v>
                </c:pt>
                <c:pt idx="240">
                  <c:v>0.22514851484399989</c:v>
                </c:pt>
                <c:pt idx="241">
                  <c:v>0.59524752473395892</c:v>
                </c:pt>
                <c:pt idx="242">
                  <c:v>0.9298019801665306</c:v>
                </c:pt>
                <c:pt idx="243">
                  <c:v>1.1897029702578021</c:v>
                </c:pt>
                <c:pt idx="244">
                  <c:v>1.3702970296576642</c:v>
                </c:pt>
                <c:pt idx="245">
                  <c:v>1.7811881187525049</c:v>
                </c:pt>
                <c:pt idx="246">
                  <c:v>0.63673267324681249</c:v>
                </c:pt>
                <c:pt idx="247">
                  <c:v>0.92306930689954192</c:v>
                </c:pt>
                <c:pt idx="248">
                  <c:v>0.44188118810285626</c:v>
                </c:pt>
                <c:pt idx="249">
                  <c:v>0.48118811879668549</c:v>
                </c:pt>
                <c:pt idx="250">
                  <c:v>0.41999999998514198</c:v>
                </c:pt>
                <c:pt idx="251">
                  <c:v>0.39504950493755064</c:v>
                </c:pt>
                <c:pt idx="252">
                  <c:v>-0.11257425742199985</c:v>
                </c:pt>
                <c:pt idx="253">
                  <c:v>0.64049504948325431</c:v>
                </c:pt>
                <c:pt idx="254">
                  <c:v>0.55831683166484913</c:v>
                </c:pt>
                <c:pt idx="255">
                  <c:v>0.96910891085895279</c:v>
                </c:pt>
                <c:pt idx="256">
                  <c:v>5.6633663364985924E-2</c:v>
                </c:pt>
                <c:pt idx="257">
                  <c:v>0.10198019801642524</c:v>
                </c:pt>
                <c:pt idx="258">
                  <c:v>0.16990099009355061</c:v>
                </c:pt>
                <c:pt idx="259">
                  <c:v>1.098316831646952</c:v>
                </c:pt>
                <c:pt idx="260">
                  <c:v>0.71376237621423921</c:v>
                </c:pt>
                <c:pt idx="261">
                  <c:v>1.0627722771937853</c:v>
                </c:pt>
                <c:pt idx="262">
                  <c:v>1.5342574256929351</c:v>
                </c:pt>
                <c:pt idx="263">
                  <c:v>1.5349504949980926</c:v>
                </c:pt>
                <c:pt idx="264">
                  <c:v>0.78554455442995075</c:v>
                </c:pt>
                <c:pt idx="265">
                  <c:v>0.42079207919385064</c:v>
                </c:pt>
                <c:pt idx="266">
                  <c:v>0.15930693068797594</c:v>
                </c:pt>
                <c:pt idx="267">
                  <c:v>0.51287128711267305</c:v>
                </c:pt>
                <c:pt idx="268">
                  <c:v>0.34821782177083782</c:v>
                </c:pt>
                <c:pt idx="269">
                  <c:v>0.49178217820226006</c:v>
                </c:pt>
                <c:pt idx="270">
                  <c:v>1.5976237623235028</c:v>
                </c:pt>
                <c:pt idx="271">
                  <c:v>1.2357425742158064</c:v>
                </c:pt>
                <c:pt idx="272">
                  <c:v>0.71386138611497618</c:v>
                </c:pt>
                <c:pt idx="273">
                  <c:v>0.63455445542497391</c:v>
                </c:pt>
                <c:pt idx="274">
                  <c:v>0.605049504929418</c:v>
                </c:pt>
                <c:pt idx="275">
                  <c:v>0.51366336631856735</c:v>
                </c:pt>
                <c:pt idx="276">
                  <c:v>0.39514851483828745</c:v>
                </c:pt>
                <c:pt idx="277">
                  <c:v>0.7493069306688126</c:v>
                </c:pt>
                <c:pt idx="278">
                  <c:v>1.0212871286795255</c:v>
                </c:pt>
                <c:pt idx="279">
                  <c:v>1.6610891088562147</c:v>
                </c:pt>
                <c:pt idx="280">
                  <c:v>0.81574257423066432</c:v>
                </c:pt>
                <c:pt idx="281">
                  <c:v>1.1754455445151153</c:v>
                </c:pt>
                <c:pt idx="282">
                  <c:v>0.64049504948325386</c:v>
                </c:pt>
                <c:pt idx="283">
                  <c:v>0.55821782176270474</c:v>
                </c:pt>
                <c:pt idx="284">
                  <c:v>0.20920792078456565</c:v>
                </c:pt>
                <c:pt idx="285">
                  <c:v>0.40029702969067332</c:v>
                </c:pt>
                <c:pt idx="286">
                  <c:v>0.56356435641656455</c:v>
                </c:pt>
                <c:pt idx="287">
                  <c:v>0.63673267324681293</c:v>
                </c:pt>
                <c:pt idx="288">
                  <c:v>0.25603960395127856</c:v>
                </c:pt>
                <c:pt idx="289">
                  <c:v>0.52722772275468943</c:v>
                </c:pt>
                <c:pt idx="290">
                  <c:v>0.40940594058097396</c:v>
                </c:pt>
                <c:pt idx="291">
                  <c:v>0.84603960393211508</c:v>
                </c:pt>
                <c:pt idx="292">
                  <c:v>0.77435643561714007</c:v>
                </c:pt>
                <c:pt idx="293">
                  <c:v>0.74930693066881215</c:v>
                </c:pt>
                <c:pt idx="294">
                  <c:v>0.60435643562285313</c:v>
                </c:pt>
                <c:pt idx="295">
                  <c:v>0.71386138611497585</c:v>
                </c:pt>
                <c:pt idx="296">
                  <c:v>0.49178217820085307</c:v>
                </c:pt>
                <c:pt idx="297">
                  <c:v>8.2277227719142046E-2</c:v>
                </c:pt>
                <c:pt idx="298">
                  <c:v>0.37009900988855177</c:v>
                </c:pt>
                <c:pt idx="299">
                  <c:v>0.5023762376078349</c:v>
                </c:pt>
                <c:pt idx="300">
                  <c:v>0.57415841582354632</c:v>
                </c:pt>
                <c:pt idx="301">
                  <c:v>0.56574257423840291</c:v>
                </c:pt>
                <c:pt idx="302">
                  <c:v>0.98049504947182897</c:v>
                </c:pt>
                <c:pt idx="303">
                  <c:v>1.8174257425136435</c:v>
                </c:pt>
                <c:pt idx="304">
                  <c:v>1.5953465345995217</c:v>
                </c:pt>
                <c:pt idx="305">
                  <c:v>1.503960395990078</c:v>
                </c:pt>
                <c:pt idx="306">
                  <c:v>0.73356435641085194</c:v>
                </c:pt>
                <c:pt idx="307">
                  <c:v>1.1859405940199534</c:v>
                </c:pt>
                <c:pt idx="308">
                  <c:v>1.4828712870796641</c:v>
                </c:pt>
                <c:pt idx="309">
                  <c:v>1.2985148514433602</c:v>
                </c:pt>
                <c:pt idx="310">
                  <c:v>0.56881188116827996</c:v>
                </c:pt>
                <c:pt idx="311">
                  <c:v>0.23950495048742348</c:v>
                </c:pt>
                <c:pt idx="312">
                  <c:v>-0.35425742573126212</c:v>
                </c:pt>
                <c:pt idx="313">
                  <c:v>-7.7029702967426728E-2</c:v>
                </c:pt>
                <c:pt idx="314">
                  <c:v>0.14277227722271382</c:v>
                </c:pt>
                <c:pt idx="315">
                  <c:v>0.62089108908952206</c:v>
                </c:pt>
                <c:pt idx="316">
                  <c:v>0.72287128710454052</c:v>
                </c:pt>
                <c:pt idx="317">
                  <c:v>1.6935643563795029</c:v>
                </c:pt>
                <c:pt idx="318">
                  <c:v>0.88683168313981064</c:v>
                </c:pt>
                <c:pt idx="319">
                  <c:v>1.1595049504570887</c:v>
                </c:pt>
                <c:pt idx="320">
                  <c:v>0.44198019800500005</c:v>
                </c:pt>
                <c:pt idx="321">
                  <c:v>1.1451485148136646</c:v>
                </c:pt>
                <c:pt idx="322">
                  <c:v>1.3483168316392131</c:v>
                </c:pt>
                <c:pt idx="323">
                  <c:v>1.3182178217378286</c:v>
                </c:pt>
                <c:pt idx="324">
                  <c:v>0.28782178216800292</c:v>
                </c:pt>
                <c:pt idx="325">
                  <c:v>0.7191089108666916</c:v>
                </c:pt>
                <c:pt idx="326">
                  <c:v>0.7281188118562556</c:v>
                </c:pt>
                <c:pt idx="327">
                  <c:v>1.0462376237271163</c:v>
                </c:pt>
                <c:pt idx="328">
                  <c:v>1.4110891088639528</c:v>
                </c:pt>
                <c:pt idx="329">
                  <c:v>0.93366336630652347</c:v>
                </c:pt>
                <c:pt idx="330">
                  <c:v>1.1451485148136649</c:v>
                </c:pt>
                <c:pt idx="331">
                  <c:v>0.9441584158099543</c:v>
                </c:pt>
                <c:pt idx="332">
                  <c:v>0.5741584158235461</c:v>
                </c:pt>
                <c:pt idx="333">
                  <c:v>0.73574257423409706</c:v>
                </c:pt>
                <c:pt idx="334">
                  <c:v>1.2660396039186637</c:v>
                </c:pt>
                <c:pt idx="335">
                  <c:v>1.5696039603432204</c:v>
                </c:pt>
                <c:pt idx="336">
                  <c:v>1.3076237623322542</c:v>
                </c:pt>
                <c:pt idx="337">
                  <c:v>1.9693069306280651</c:v>
                </c:pt>
                <c:pt idx="338">
                  <c:v>1.1497029702588151</c:v>
                </c:pt>
                <c:pt idx="339">
                  <c:v>1.9851485147853558</c:v>
                </c:pt>
                <c:pt idx="340">
                  <c:v>1.1232673266959501</c:v>
                </c:pt>
                <c:pt idx="341">
                  <c:v>0.63603960393884063</c:v>
                </c:pt>
                <c:pt idx="342">
                  <c:v>0.89207920789011907</c:v>
                </c:pt>
                <c:pt idx="343">
                  <c:v>0.44188118810426336</c:v>
                </c:pt>
                <c:pt idx="344">
                  <c:v>1.1074257425372529</c:v>
                </c:pt>
                <c:pt idx="345">
                  <c:v>1.0840594059042648</c:v>
                </c:pt>
                <c:pt idx="346">
                  <c:v>1.2267326732276489</c:v>
                </c:pt>
                <c:pt idx="347">
                  <c:v>2.0373267326059272</c:v>
                </c:pt>
                <c:pt idx="348">
                  <c:v>0.85732673264425474</c:v>
                </c:pt>
                <c:pt idx="349">
                  <c:v>1.0265346534312407</c:v>
                </c:pt>
                <c:pt idx="350">
                  <c:v>1.3295049504513758</c:v>
                </c:pt>
                <c:pt idx="351">
                  <c:v>1.5439603959890629</c:v>
                </c:pt>
                <c:pt idx="352">
                  <c:v>1.4306930692590927</c:v>
                </c:pt>
                <c:pt idx="353">
                  <c:v>1.2071287128311026</c:v>
                </c:pt>
                <c:pt idx="354">
                  <c:v>1.1293069306563743</c:v>
                </c:pt>
                <c:pt idx="355">
                  <c:v>1.575742574205788</c:v>
                </c:pt>
                <c:pt idx="356">
                  <c:v>1.3287128712426672</c:v>
                </c:pt>
                <c:pt idx="357">
                  <c:v>1.2055445544164993</c:v>
                </c:pt>
                <c:pt idx="358">
                  <c:v>1.3491089108465151</c:v>
                </c:pt>
                <c:pt idx="359">
                  <c:v>0.92831683165266488</c:v>
                </c:pt>
                <c:pt idx="360">
                  <c:v>1.0575247524406635</c:v>
                </c:pt>
                <c:pt idx="361">
                  <c:v>1.0265346534312407</c:v>
                </c:pt>
                <c:pt idx="362">
                  <c:v>1.0099999999673857</c:v>
                </c:pt>
                <c:pt idx="363">
                  <c:v>1.4412871286646669</c:v>
                </c:pt>
                <c:pt idx="364">
                  <c:v>0.88910891086097898</c:v>
                </c:pt>
                <c:pt idx="365">
                  <c:v>0.59069306928740151</c:v>
                </c:pt>
                <c:pt idx="366">
                  <c:v>0.90871287125611822</c:v>
                </c:pt>
                <c:pt idx="367">
                  <c:v>1.1859405940199534</c:v>
                </c:pt>
                <c:pt idx="368">
                  <c:v>1.0220792078868266</c:v>
                </c:pt>
                <c:pt idx="369">
                  <c:v>1.3287128712426672</c:v>
                </c:pt>
                <c:pt idx="370">
                  <c:v>1.8893069306300909</c:v>
                </c:pt>
                <c:pt idx="371">
                  <c:v>1.0106930692725433</c:v>
                </c:pt>
                <c:pt idx="372">
                  <c:v>0.80514851482508909</c:v>
                </c:pt>
                <c:pt idx="373">
                  <c:v>0.4970297029539758</c:v>
                </c:pt>
                <c:pt idx="374">
                  <c:v>7.1782178215711354E-2</c:v>
                </c:pt>
                <c:pt idx="375">
                  <c:v>0.681287128689543</c:v>
                </c:pt>
                <c:pt idx="376">
                  <c:v>0.31871287127668863</c:v>
                </c:pt>
                <c:pt idx="377">
                  <c:v>0.2273267326644311</c:v>
                </c:pt>
                <c:pt idx="378">
                  <c:v>0.80445544551852444</c:v>
                </c:pt>
                <c:pt idx="379">
                  <c:v>1.1141584158042421</c:v>
                </c:pt>
                <c:pt idx="380">
                  <c:v>1.5848514850960893</c:v>
                </c:pt>
                <c:pt idx="381">
                  <c:v>1.0733663365979529</c:v>
                </c:pt>
                <c:pt idx="382">
                  <c:v>0.33316831682084891</c:v>
                </c:pt>
                <c:pt idx="383">
                  <c:v>0.69801980195768576</c:v>
                </c:pt>
                <c:pt idx="384">
                  <c:v>0.12386138613554669</c:v>
                </c:pt>
                <c:pt idx="385">
                  <c:v>0.58465346532838436</c:v>
                </c:pt>
                <c:pt idx="386">
                  <c:v>0.52950495047726498</c:v>
                </c:pt>
                <c:pt idx="387">
                  <c:v>0.7742574257178112</c:v>
                </c:pt>
                <c:pt idx="388">
                  <c:v>0.36485148513542964</c:v>
                </c:pt>
                <c:pt idx="389">
                  <c:v>1.2056435643172367</c:v>
                </c:pt>
                <c:pt idx="390">
                  <c:v>0.34524752474169734</c:v>
                </c:pt>
                <c:pt idx="391">
                  <c:v>0.44722772275671563</c:v>
                </c:pt>
                <c:pt idx="392">
                  <c:v>8.158415841257724E-2</c:v>
                </c:pt>
                <c:pt idx="393">
                  <c:v>0.25524752474397688</c:v>
                </c:pt>
                <c:pt idx="394">
                  <c:v>-9.6633663362565833E-2</c:v>
                </c:pt>
                <c:pt idx="395">
                  <c:v>0.26287128712041152</c:v>
                </c:pt>
                <c:pt idx="396">
                  <c:v>-8.7623762374408484E-2</c:v>
                </c:pt>
                <c:pt idx="397">
                  <c:v>0.18960396038942662</c:v>
                </c:pt>
                <c:pt idx="398">
                  <c:v>-0.26287128712041169</c:v>
                </c:pt>
                <c:pt idx="399">
                  <c:v>-3.5445544553836375E-2</c:v>
                </c:pt>
                <c:pt idx="400">
                  <c:v>0.12158415841297121</c:v>
                </c:pt>
                <c:pt idx="401">
                  <c:v>4.4554455444137511E-2</c:v>
                </c:pt>
                <c:pt idx="402">
                  <c:v>-0.24702970296171417</c:v>
                </c:pt>
                <c:pt idx="403">
                  <c:v>-0.17524752474740996</c:v>
                </c:pt>
                <c:pt idx="404">
                  <c:v>-0.24544554454711082</c:v>
                </c:pt>
                <c:pt idx="405">
                  <c:v>-0.18960396039083366</c:v>
                </c:pt>
                <c:pt idx="406">
                  <c:v>-4.6039603959411361E-2</c:v>
                </c:pt>
                <c:pt idx="407">
                  <c:v>0.47207920790497743</c:v>
                </c:pt>
                <c:pt idx="408">
                  <c:v>2.1881188117714417E-2</c:v>
                </c:pt>
                <c:pt idx="409">
                  <c:v>0.29306930692112543</c:v>
                </c:pt>
                <c:pt idx="410">
                  <c:v>-2.118811881114958E-2</c:v>
                </c:pt>
                <c:pt idx="411">
                  <c:v>7.3267326730984947E-2</c:v>
                </c:pt>
                <c:pt idx="412">
                  <c:v>-0.28247524751555053</c:v>
                </c:pt>
                <c:pt idx="413">
                  <c:v>-0.10198019801642508</c:v>
                </c:pt>
                <c:pt idx="414">
                  <c:v>1.1386138612876531E-2</c:v>
                </c:pt>
                <c:pt idx="415">
                  <c:v>0.11861386138242401</c:v>
                </c:pt>
                <c:pt idx="416">
                  <c:v>-0.17900990098385175</c:v>
                </c:pt>
                <c:pt idx="417">
                  <c:v>-3.5445544553836389E-2</c:v>
                </c:pt>
                <c:pt idx="418">
                  <c:v>-0.24168316830785497</c:v>
                </c:pt>
                <c:pt idx="419">
                  <c:v>0.31801980196871682</c:v>
                </c:pt>
                <c:pt idx="420">
                  <c:v>4.6831683166712927E-2</c:v>
                </c:pt>
                <c:pt idx="421">
                  <c:v>-0.15336633662969562</c:v>
                </c:pt>
                <c:pt idx="422">
                  <c:v>2.4851485146854466E-2</c:v>
                </c:pt>
                <c:pt idx="423">
                  <c:v>-3.5544554454573267E-2</c:v>
                </c:pt>
                <c:pt idx="424">
                  <c:v>-0.14356435643001544</c:v>
                </c:pt>
                <c:pt idx="425">
                  <c:v>-0.30970297028712435</c:v>
                </c:pt>
                <c:pt idx="426">
                  <c:v>-0.90871287125611777</c:v>
                </c:pt>
                <c:pt idx="427">
                  <c:v>-1.0567326732319542</c:v>
                </c:pt>
                <c:pt idx="428">
                  <c:v>-1.6165346534106699</c:v>
                </c:pt>
                <c:pt idx="429">
                  <c:v>-1.9352475246887662</c:v>
                </c:pt>
                <c:pt idx="430">
                  <c:v>-2.5290099009060429</c:v>
                </c:pt>
                <c:pt idx="431">
                  <c:v>-0.61722772275100324</c:v>
                </c:pt>
                <c:pt idx="432">
                  <c:v>-0.16396039603527035</c:v>
                </c:pt>
                <c:pt idx="433">
                  <c:v>0.65108910888882909</c:v>
                </c:pt>
                <c:pt idx="434">
                  <c:v>2.24118811873804</c:v>
                </c:pt>
                <c:pt idx="435">
                  <c:v>1.9444554454798035</c:v>
                </c:pt>
                <c:pt idx="436">
                  <c:v>1.4987128712383615</c:v>
                </c:pt>
                <c:pt idx="437">
                  <c:v>1.6610891088548081</c:v>
                </c:pt>
                <c:pt idx="438">
                  <c:v>0.86712871284252757</c:v>
                </c:pt>
                <c:pt idx="439">
                  <c:v>0.79920792076540204</c:v>
                </c:pt>
                <c:pt idx="440">
                  <c:v>0.51366336631997467</c:v>
                </c:pt>
                <c:pt idx="441">
                  <c:v>0.18049504949771816</c:v>
                </c:pt>
                <c:pt idx="442">
                  <c:v>5.2475247517155673E-3</c:v>
                </c:pt>
                <c:pt idx="443">
                  <c:v>-0.49326732671612677</c:v>
                </c:pt>
                <c:pt idx="444">
                  <c:v>-0.80673267323969267</c:v>
                </c:pt>
                <c:pt idx="445">
                  <c:v>-0.75306930690525453</c:v>
                </c:pt>
                <c:pt idx="446">
                  <c:v>-0.54386138612068868</c:v>
                </c:pt>
                <c:pt idx="447">
                  <c:v>0.20554455444745362</c:v>
                </c:pt>
                <c:pt idx="448">
                  <c:v>-1.0594059405574702E-2</c:v>
                </c:pt>
                <c:pt idx="449">
                  <c:v>0.33465346533471568</c:v>
                </c:pt>
                <c:pt idx="450">
                  <c:v>0.32861386137569853</c:v>
                </c:pt>
                <c:pt idx="451">
                  <c:v>0.57039603958569762</c:v>
                </c:pt>
                <c:pt idx="452">
                  <c:v>-0.15336633662828858</c:v>
                </c:pt>
                <c:pt idx="453">
                  <c:v>9.6732673264709718E-2</c:v>
                </c:pt>
                <c:pt idx="454">
                  <c:v>0.23643564355613941</c:v>
                </c:pt>
                <c:pt idx="455">
                  <c:v>3.0198019800713821E-2</c:v>
                </c:pt>
                <c:pt idx="456">
                  <c:v>-0.42069306929311373</c:v>
                </c:pt>
                <c:pt idx="457">
                  <c:v>0.11336633663070854</c:v>
                </c:pt>
                <c:pt idx="458">
                  <c:v>5.1386138613270592E-2</c:v>
                </c:pt>
                <c:pt idx="459">
                  <c:v>0.15940594058871266</c:v>
                </c:pt>
                <c:pt idx="460">
                  <c:v>-0.21603960395369898</c:v>
                </c:pt>
                <c:pt idx="461">
                  <c:v>-2.1089108910412765E-2</c:v>
                </c:pt>
                <c:pt idx="462">
                  <c:v>0.15564356435227103</c:v>
                </c:pt>
                <c:pt idx="463">
                  <c:v>4.0792079206288592E-2</c:v>
                </c:pt>
                <c:pt idx="464">
                  <c:v>7.8613861383437136E-2</c:v>
                </c:pt>
                <c:pt idx="465">
                  <c:v>6.1188118808729451E-2</c:v>
                </c:pt>
                <c:pt idx="466">
                  <c:v>2.6435643564271995E-2</c:v>
                </c:pt>
                <c:pt idx="467">
                  <c:v>0.10801980197684929</c:v>
                </c:pt>
                <c:pt idx="468">
                  <c:v>-5.1386138611863509E-2</c:v>
                </c:pt>
                <c:pt idx="469">
                  <c:v>-0.40940594057956703</c:v>
                </c:pt>
                <c:pt idx="470">
                  <c:v>-0.90871287125752553</c:v>
                </c:pt>
                <c:pt idx="471">
                  <c:v>0.14277227722271393</c:v>
                </c:pt>
                <c:pt idx="472">
                  <c:v>-6.0495049503571582E-2</c:v>
                </c:pt>
                <c:pt idx="473">
                  <c:v>-0.63524752473153878</c:v>
                </c:pt>
                <c:pt idx="474">
                  <c:v>-0.54386138612068846</c:v>
                </c:pt>
                <c:pt idx="475">
                  <c:v>-9.8910891085141062E-2</c:v>
                </c:pt>
                <c:pt idx="476">
                  <c:v>-0.49178217820226033</c:v>
                </c:pt>
                <c:pt idx="477">
                  <c:v>0.12306930692683787</c:v>
                </c:pt>
                <c:pt idx="478">
                  <c:v>-0.12386138613413943</c:v>
                </c:pt>
                <c:pt idx="479">
                  <c:v>-0.4668316831518548</c:v>
                </c:pt>
                <c:pt idx="480">
                  <c:v>-0.87247524749638683</c:v>
                </c:pt>
                <c:pt idx="481">
                  <c:v>-0.56356435641656422</c:v>
                </c:pt>
                <c:pt idx="482">
                  <c:v>-0.3127722772170014</c:v>
                </c:pt>
                <c:pt idx="483">
                  <c:v>0.12693069306542343</c:v>
                </c:pt>
                <c:pt idx="484">
                  <c:v>-0.30821782177185086</c:v>
                </c:pt>
                <c:pt idx="485">
                  <c:v>-0.14425742573798747</c:v>
                </c:pt>
                <c:pt idx="486">
                  <c:v>0.12316831682757477</c:v>
                </c:pt>
                <c:pt idx="487">
                  <c:v>0.12386138613413961</c:v>
                </c:pt>
                <c:pt idx="488">
                  <c:v>-0.26138613860513804</c:v>
                </c:pt>
                <c:pt idx="489">
                  <c:v>-0.11851485148028008</c:v>
                </c:pt>
                <c:pt idx="490">
                  <c:v>3.5544554454573038E-2</c:v>
                </c:pt>
                <c:pt idx="491">
                  <c:v>-0.25079207919956303</c:v>
                </c:pt>
                <c:pt idx="492">
                  <c:v>-0.4615841584001395</c:v>
                </c:pt>
                <c:pt idx="493">
                  <c:v>-0.75990099007438694</c:v>
                </c:pt>
                <c:pt idx="494">
                  <c:v>-1.4420792078719682</c:v>
                </c:pt>
                <c:pt idx="495">
                  <c:v>-0.71762376235141845</c:v>
                </c:pt>
                <c:pt idx="496">
                  <c:v>-0.63148514849368997</c:v>
                </c:pt>
                <c:pt idx="497">
                  <c:v>-0.59524752473255171</c:v>
                </c:pt>
                <c:pt idx="498">
                  <c:v>-0.69801980195768554</c:v>
                </c:pt>
                <c:pt idx="499">
                  <c:v>-0.83544554452653996</c:v>
                </c:pt>
                <c:pt idx="500">
                  <c:v>-1.556138613810649</c:v>
                </c:pt>
                <c:pt idx="501">
                  <c:v>-2.3341584157634947</c:v>
                </c:pt>
                <c:pt idx="502">
                  <c:v>-2.39079207912848</c:v>
                </c:pt>
                <c:pt idx="503">
                  <c:v>-1.7291089108340774</c:v>
                </c:pt>
                <c:pt idx="504">
                  <c:v>-2.5199999999150742</c:v>
                </c:pt>
                <c:pt idx="505">
                  <c:v>-2.0486138613180676</c:v>
                </c:pt>
                <c:pt idx="506">
                  <c:v>-2.5041584157577823</c:v>
                </c:pt>
                <c:pt idx="507">
                  <c:v>-1.9496039603321893</c:v>
                </c:pt>
                <c:pt idx="508">
                  <c:v>-1.6777227722208068</c:v>
                </c:pt>
                <c:pt idx="509">
                  <c:v>-2.1649504949779153</c:v>
                </c:pt>
                <c:pt idx="510">
                  <c:v>-1.8779207920172147</c:v>
                </c:pt>
                <c:pt idx="511">
                  <c:v>-1.8975247524123537</c:v>
                </c:pt>
                <c:pt idx="512">
                  <c:v>-2.7405940593153293</c:v>
                </c:pt>
                <c:pt idx="513">
                  <c:v>-1.2381188118405246</c:v>
                </c:pt>
                <c:pt idx="514">
                  <c:v>-2.1127722771573438</c:v>
                </c:pt>
                <c:pt idx="515">
                  <c:v>-1.1663366336248144</c:v>
                </c:pt>
                <c:pt idx="516">
                  <c:v>-0.43970297028242483</c:v>
                </c:pt>
                <c:pt idx="517">
                  <c:v>0</c:v>
                </c:pt>
                <c:pt idx="518">
                  <c:v>-0.62623762374056768</c:v>
                </c:pt>
                <c:pt idx="519">
                  <c:v>5.7425742572287629E-2</c:v>
                </c:pt>
                <c:pt idx="520">
                  <c:v>-0.63673267324681249</c:v>
                </c:pt>
                <c:pt idx="521">
                  <c:v>-0.81574257422925744</c:v>
                </c:pt>
                <c:pt idx="522">
                  <c:v>-1.0733663365979536</c:v>
                </c:pt>
                <c:pt idx="523">
                  <c:v>-1.4918811880692286</c:v>
                </c:pt>
                <c:pt idx="524">
                  <c:v>-2.2571287127960682</c:v>
                </c:pt>
                <c:pt idx="525">
                  <c:v>-1.5591089108397893</c:v>
                </c:pt>
                <c:pt idx="526">
                  <c:v>-1.8166336633063409</c:v>
                </c:pt>
                <c:pt idx="527">
                  <c:v>-1.9851485147867625</c:v>
                </c:pt>
                <c:pt idx="528">
                  <c:v>-1.8514851484543486</c:v>
                </c:pt>
                <c:pt idx="529">
                  <c:v>-0.45089108909382775</c:v>
                </c:pt>
                <c:pt idx="530">
                  <c:v>-3.5445544552429452E-2</c:v>
                </c:pt>
                <c:pt idx="531">
                  <c:v>-0.21980198019154756</c:v>
                </c:pt>
                <c:pt idx="532">
                  <c:v>-0.74396039601495323</c:v>
                </c:pt>
                <c:pt idx="533">
                  <c:v>-0.65267326730483921</c:v>
                </c:pt>
                <c:pt idx="534">
                  <c:v>-1.8310891088505019</c:v>
                </c:pt>
                <c:pt idx="535">
                  <c:v>-1.3037623761950747</c:v>
                </c:pt>
                <c:pt idx="536">
                  <c:v>-1.1202970296654027</c:v>
                </c:pt>
                <c:pt idx="537">
                  <c:v>-0.51900990097242672</c:v>
                </c:pt>
                <c:pt idx="538">
                  <c:v>-0.9994059405604041</c:v>
                </c:pt>
                <c:pt idx="539">
                  <c:v>-0.45247524750983786</c:v>
                </c:pt>
                <c:pt idx="540">
                  <c:v>-0.48643564354840085</c:v>
                </c:pt>
                <c:pt idx="541">
                  <c:v>-0.2576237623672889</c:v>
                </c:pt>
                <c:pt idx="542">
                  <c:v>-5.5841584156277234E-2</c:v>
                </c:pt>
                <c:pt idx="543">
                  <c:v>0.20623762375542548</c:v>
                </c:pt>
                <c:pt idx="544">
                  <c:v>9.2871287126123886E-2</c:v>
                </c:pt>
                <c:pt idx="545">
                  <c:v>0.61188118809855108</c:v>
                </c:pt>
                <c:pt idx="546">
                  <c:v>0.28772277226867321</c:v>
                </c:pt>
                <c:pt idx="547">
                  <c:v>3.6024752474061406</c:v>
                </c:pt>
                <c:pt idx="548">
                  <c:v>5.4373267324930872</c:v>
                </c:pt>
                <c:pt idx="549">
                  <c:v>7.6444554452904194</c:v>
                </c:pt>
                <c:pt idx="550">
                  <c:v>5.387425742396494</c:v>
                </c:pt>
                <c:pt idx="551">
                  <c:v>2.7706930692153091</c:v>
                </c:pt>
                <c:pt idx="552">
                  <c:v>1.8113861385546259</c:v>
                </c:pt>
                <c:pt idx="553">
                  <c:v>-0.64504950492981172</c:v>
                </c:pt>
                <c:pt idx="554">
                  <c:v>-3.523069306813996</c:v>
                </c:pt>
                <c:pt idx="555">
                  <c:v>-3.2942574256328827</c:v>
                </c:pt>
                <c:pt idx="556">
                  <c:v>-2.7458415840670445</c:v>
                </c:pt>
                <c:pt idx="557">
                  <c:v>-1.8317821781570671</c:v>
                </c:pt>
                <c:pt idx="558">
                  <c:v>-0.95326732670025582</c:v>
                </c:pt>
                <c:pt idx="559">
                  <c:v>0.11257425742199989</c:v>
                </c:pt>
                <c:pt idx="560">
                  <c:v>0.14801980197583636</c:v>
                </c:pt>
                <c:pt idx="561">
                  <c:v>1.4775247524272122</c:v>
                </c:pt>
                <c:pt idx="562">
                  <c:v>0.96386138610723759</c:v>
                </c:pt>
                <c:pt idx="563">
                  <c:v>0.88306930690196195</c:v>
                </c:pt>
                <c:pt idx="564">
                  <c:v>0.34900990097813939</c:v>
                </c:pt>
                <c:pt idx="565">
                  <c:v>0.40940594057956708</c:v>
                </c:pt>
                <c:pt idx="566">
                  <c:v>0.32336633662257608</c:v>
                </c:pt>
                <c:pt idx="567">
                  <c:v>0.49257425740956196</c:v>
                </c:pt>
                <c:pt idx="568">
                  <c:v>0.42524752473826405</c:v>
                </c:pt>
                <c:pt idx="569">
                  <c:v>1.0930693068952357</c:v>
                </c:pt>
                <c:pt idx="570">
                  <c:v>0.39356435642227694</c:v>
                </c:pt>
                <c:pt idx="571">
                  <c:v>1.0302970296690896</c:v>
                </c:pt>
                <c:pt idx="572">
                  <c:v>9.6633663362565847E-2</c:v>
                </c:pt>
                <c:pt idx="573">
                  <c:v>0.79999999997270377</c:v>
                </c:pt>
                <c:pt idx="574">
                  <c:v>0.59603960394126054</c:v>
                </c:pt>
                <c:pt idx="575">
                  <c:v>2.7646534652548818</c:v>
                </c:pt>
                <c:pt idx="576">
                  <c:v>1.8560396038980924</c:v>
                </c:pt>
                <c:pt idx="577">
                  <c:v>3.1084158414798986</c:v>
                </c:pt>
                <c:pt idx="578">
                  <c:v>2.6899009900100297</c:v>
                </c:pt>
                <c:pt idx="579">
                  <c:v>1.9497029702329267</c:v>
                </c:pt>
                <c:pt idx="580">
                  <c:v>1.9820792078540719</c:v>
                </c:pt>
                <c:pt idx="581">
                  <c:v>1.3536633662916659</c:v>
                </c:pt>
                <c:pt idx="582">
                  <c:v>9.8217821779983075E-2</c:v>
                </c:pt>
                <c:pt idx="583">
                  <c:v>0.5906930692874014</c:v>
                </c:pt>
                <c:pt idx="584">
                  <c:v>-2.5742574257707197E-2</c:v>
                </c:pt>
                <c:pt idx="585">
                  <c:v>-0.1699009900935505</c:v>
                </c:pt>
                <c:pt idx="586">
                  <c:v>-0.42534653463900118</c:v>
                </c:pt>
                <c:pt idx="587">
                  <c:v>-2.2863998922973521E-16</c:v>
                </c:pt>
                <c:pt idx="588">
                  <c:v>0.24475247523913907</c:v>
                </c:pt>
                <c:pt idx="589">
                  <c:v>0.72207920789723867</c:v>
                </c:pt>
                <c:pt idx="590">
                  <c:v>0.60950495047383169</c:v>
                </c:pt>
                <c:pt idx="591">
                  <c:v>0.87099009898111346</c:v>
                </c:pt>
                <c:pt idx="592">
                  <c:v>0.26138613860513782</c:v>
                </c:pt>
                <c:pt idx="593">
                  <c:v>1.5681188118293536</c:v>
                </c:pt>
                <c:pt idx="594">
                  <c:v>1.4972277227230875</c:v>
                </c:pt>
                <c:pt idx="595">
                  <c:v>1.446534653416383</c:v>
                </c:pt>
                <c:pt idx="596">
                  <c:v>1.3701980197569277</c:v>
                </c:pt>
                <c:pt idx="597">
                  <c:v>1.0409900989754011</c:v>
                </c:pt>
                <c:pt idx="598">
                  <c:v>0.22514851484399992</c:v>
                </c:pt>
                <c:pt idx="599">
                  <c:v>0.29910891088154967</c:v>
                </c:pt>
                <c:pt idx="600">
                  <c:v>9.3663366333425341E-2</c:v>
                </c:pt>
                <c:pt idx="601">
                  <c:v>7.7029702967426728E-2</c:v>
                </c:pt>
                <c:pt idx="602">
                  <c:v>0.24999999999226141</c:v>
                </c:pt>
                <c:pt idx="603">
                  <c:v>-0.11782178217512237</c:v>
                </c:pt>
                <c:pt idx="604">
                  <c:v>-0.43049504948997952</c:v>
                </c:pt>
                <c:pt idx="605">
                  <c:v>-0.35425742572985491</c:v>
                </c:pt>
                <c:pt idx="606">
                  <c:v>-0.15029702969841158</c:v>
                </c:pt>
                <c:pt idx="607">
                  <c:v>1.0594059405574598E-2</c:v>
                </c:pt>
                <c:pt idx="608">
                  <c:v>-0.83702970294255064</c:v>
                </c:pt>
                <c:pt idx="609">
                  <c:v>-0.25227722771483679</c:v>
                </c:pt>
                <c:pt idx="610">
                  <c:v>-0.67306930690868738</c:v>
                </c:pt>
                <c:pt idx="611">
                  <c:v>0.50227722770709826</c:v>
                </c:pt>
                <c:pt idx="612">
                  <c:v>-0.13821782177756345</c:v>
                </c:pt>
                <c:pt idx="613">
                  <c:v>-7.7029702967426866E-2</c:v>
                </c:pt>
                <c:pt idx="614">
                  <c:v>9.6732673264709509E-2</c:v>
                </c:pt>
                <c:pt idx="615">
                  <c:v>5.217821781916504E-2</c:v>
                </c:pt>
                <c:pt idx="616">
                  <c:v>0.25524752474397688</c:v>
                </c:pt>
                <c:pt idx="617">
                  <c:v>0.5936633663165416</c:v>
                </c:pt>
                <c:pt idx="618">
                  <c:v>0.54920792077314073</c:v>
                </c:pt>
                <c:pt idx="619">
                  <c:v>0.43663366335254755</c:v>
                </c:pt>
                <c:pt idx="620">
                  <c:v>4.6831683166712768E-2</c:v>
                </c:pt>
                <c:pt idx="621">
                  <c:v>1.5841584157290138E-2</c:v>
                </c:pt>
                <c:pt idx="622">
                  <c:v>-0.33465346533612272</c:v>
                </c:pt>
                <c:pt idx="623">
                  <c:v>5.5940594057014036E-2</c:v>
                </c:pt>
                <c:pt idx="624">
                  <c:v>9.8217821778576367E-2</c:v>
                </c:pt>
                <c:pt idx="625">
                  <c:v>0.26128712870440102</c:v>
                </c:pt>
                <c:pt idx="626">
                  <c:v>0.17821782177514328</c:v>
                </c:pt>
                <c:pt idx="627">
                  <c:v>-0.18059405939986228</c:v>
                </c:pt>
                <c:pt idx="628">
                  <c:v>-1.2161386138220744</c:v>
                </c:pt>
                <c:pt idx="629">
                  <c:v>-2.1860396038883292</c:v>
                </c:pt>
                <c:pt idx="630">
                  <c:v>-1.883168316768931</c:v>
                </c:pt>
                <c:pt idx="631">
                  <c:v>-3.6627722771054243</c:v>
                </c:pt>
                <c:pt idx="632">
                  <c:v>-2.9875247523763062</c:v>
                </c:pt>
                <c:pt idx="633">
                  <c:v>-2.164158415770614</c:v>
                </c:pt>
                <c:pt idx="634">
                  <c:v>-2.105247524681646</c:v>
                </c:pt>
                <c:pt idx="635">
                  <c:v>-0.60960396037597553</c:v>
                </c:pt>
                <c:pt idx="636">
                  <c:v>-0.47287128711227883</c:v>
                </c:pt>
                <c:pt idx="637">
                  <c:v>-0.13217821781713915</c:v>
                </c:pt>
                <c:pt idx="638">
                  <c:v>-0.1019801980164252</c:v>
                </c:pt>
                <c:pt idx="639">
                  <c:v>0.56881188116968706</c:v>
                </c:pt>
                <c:pt idx="640">
                  <c:v>0.47217821780571406</c:v>
                </c:pt>
                <c:pt idx="641">
                  <c:v>-6.6534653462589341E-2</c:v>
                </c:pt>
                <c:pt idx="642">
                  <c:v>-0.56504950493183781</c:v>
                </c:pt>
                <c:pt idx="643">
                  <c:v>-0.30821782177185059</c:v>
                </c:pt>
                <c:pt idx="644">
                  <c:v>-4.6930693067449347E-2</c:v>
                </c:pt>
                <c:pt idx="645">
                  <c:v>0.41465346533268993</c:v>
                </c:pt>
                <c:pt idx="646">
                  <c:v>-0.16386138613312673</c:v>
                </c:pt>
                <c:pt idx="647">
                  <c:v>-1.7049504949937868</c:v>
                </c:pt>
                <c:pt idx="648">
                  <c:v>-1.8363366336022175</c:v>
                </c:pt>
                <c:pt idx="649">
                  <c:v>-1.7351485147930943</c:v>
                </c:pt>
                <c:pt idx="650">
                  <c:v>-2.2163366335897789</c:v>
                </c:pt>
                <c:pt idx="651">
                  <c:v>-1.2735643563943611</c:v>
                </c:pt>
                <c:pt idx="652">
                  <c:v>-1.4412871286660744</c:v>
                </c:pt>
                <c:pt idx="653">
                  <c:v>-1.3914851484688138</c:v>
                </c:pt>
                <c:pt idx="654">
                  <c:v>-0.72445544552055108</c:v>
                </c:pt>
                <c:pt idx="655">
                  <c:v>8.2376237621286028E-2</c:v>
                </c:pt>
                <c:pt idx="656">
                  <c:v>-9.6633663362565861E-2</c:v>
                </c:pt>
                <c:pt idx="657">
                  <c:v>-0.13445544553971422</c:v>
                </c:pt>
                <c:pt idx="658">
                  <c:v>0.56346534651582747</c:v>
                </c:pt>
                <c:pt idx="659">
                  <c:v>0.68138613859168706</c:v>
                </c:pt>
                <c:pt idx="660">
                  <c:v>0.15336633662828864</c:v>
                </c:pt>
                <c:pt idx="661">
                  <c:v>5.3465346524523664E-3</c:v>
                </c:pt>
                <c:pt idx="662">
                  <c:v>-0.13445544553971436</c:v>
                </c:pt>
                <c:pt idx="663">
                  <c:v>-7.178217821571127E-2</c:v>
                </c:pt>
                <c:pt idx="664">
                  <c:v>-0.31881188117742554</c:v>
                </c:pt>
                <c:pt idx="665">
                  <c:v>0.25534653464471369</c:v>
                </c:pt>
                <c:pt idx="666">
                  <c:v>-0.20019801979640875</c:v>
                </c:pt>
                <c:pt idx="667">
                  <c:v>9.8217821778576242E-2</c:v>
                </c:pt>
                <c:pt idx="668">
                  <c:v>-1.2577227722356639</c:v>
                </c:pt>
                <c:pt idx="669">
                  <c:v>0.12910891088726206</c:v>
                </c:pt>
                <c:pt idx="670">
                  <c:v>-9.2970297026860826E-2</c:v>
                </c:pt>
                <c:pt idx="671">
                  <c:v>0.18960396038942662</c:v>
                </c:pt>
                <c:pt idx="672">
                  <c:v>-5.2475247517153384E-3</c:v>
                </c:pt>
                <c:pt idx="673">
                  <c:v>1.0317821781829566</c:v>
                </c:pt>
                <c:pt idx="674">
                  <c:v>1.2985148514419538</c:v>
                </c:pt>
                <c:pt idx="675">
                  <c:v>1.9277227722130668</c:v>
                </c:pt>
                <c:pt idx="676">
                  <c:v>3.6545544553245697</c:v>
                </c:pt>
                <c:pt idx="677">
                  <c:v>4.1847524751083993</c:v>
                </c:pt>
                <c:pt idx="678">
                  <c:v>4.725742574099276</c:v>
                </c:pt>
                <c:pt idx="679">
                  <c:v>4.9863366334985217</c:v>
                </c:pt>
                <c:pt idx="680">
                  <c:v>5.5981188116963345</c:v>
                </c:pt>
                <c:pt idx="681">
                  <c:v>4.5663366335119697</c:v>
                </c:pt>
                <c:pt idx="682">
                  <c:v>4.7725742572673973</c:v>
                </c:pt>
                <c:pt idx="683">
                  <c:v>1.949603960330782</c:v>
                </c:pt>
                <c:pt idx="684">
                  <c:v>1.0266336633319775</c:v>
                </c:pt>
                <c:pt idx="685">
                  <c:v>2.1747524751747824</c:v>
                </c:pt>
                <c:pt idx="686">
                  <c:v>1.4466336633185253</c:v>
                </c:pt>
                <c:pt idx="687">
                  <c:v>1.0054455445208277</c:v>
                </c:pt>
                <c:pt idx="688">
                  <c:v>8.6138613859135113E-2</c:v>
                </c:pt>
                <c:pt idx="689">
                  <c:v>0.47297029701301574</c:v>
                </c:pt>
                <c:pt idx="690">
                  <c:v>0.43584158414524599</c:v>
                </c:pt>
                <c:pt idx="691">
                  <c:v>0.68356435641352475</c:v>
                </c:pt>
                <c:pt idx="692">
                  <c:v>2.1913861385407807</c:v>
                </c:pt>
                <c:pt idx="693">
                  <c:v>1.266039603918665</c:v>
                </c:pt>
                <c:pt idx="694">
                  <c:v>1.0620792078858134</c:v>
                </c:pt>
                <c:pt idx="695">
                  <c:v>0.56277227720926259</c:v>
                </c:pt>
                <c:pt idx="696">
                  <c:v>0.83544554452654052</c:v>
                </c:pt>
                <c:pt idx="697">
                  <c:v>3.4846534652296115</c:v>
                </c:pt>
                <c:pt idx="698">
                  <c:v>5.809603960203475</c:v>
                </c:pt>
                <c:pt idx="699">
                  <c:v>4.736237623605521</c:v>
                </c:pt>
                <c:pt idx="700">
                  <c:v>5.3511881186339512</c:v>
                </c:pt>
                <c:pt idx="701">
                  <c:v>5.6586138611985</c:v>
                </c:pt>
                <c:pt idx="702">
                  <c:v>3.0782178216805924</c:v>
                </c:pt>
                <c:pt idx="703">
                  <c:v>1.0824752474896615</c:v>
                </c:pt>
                <c:pt idx="704">
                  <c:v>2.0621782177527819</c:v>
                </c:pt>
                <c:pt idx="705">
                  <c:v>0.75465346532126454</c:v>
                </c:pt>
                <c:pt idx="706">
                  <c:v>-0.25762376236728879</c:v>
                </c:pt>
                <c:pt idx="707">
                  <c:v>0.48653465344913771</c:v>
                </c:pt>
                <c:pt idx="708">
                  <c:v>0.97970297026452757</c:v>
                </c:pt>
                <c:pt idx="709">
                  <c:v>2.3485148514069185</c:v>
                </c:pt>
                <c:pt idx="710">
                  <c:v>2.4164356434840442</c:v>
                </c:pt>
                <c:pt idx="711">
                  <c:v>4.3465346533204254</c:v>
                </c:pt>
                <c:pt idx="712">
                  <c:v>4.9372277226092338</c:v>
                </c:pt>
                <c:pt idx="713">
                  <c:v>6.6595049502727717</c:v>
                </c:pt>
                <c:pt idx="714">
                  <c:v>6.9004950492768726</c:v>
                </c:pt>
                <c:pt idx="715">
                  <c:v>5.6812871285249242</c:v>
                </c:pt>
                <c:pt idx="716">
                  <c:v>5.7212871285225022</c:v>
                </c:pt>
                <c:pt idx="717">
                  <c:v>3.309306930582872</c:v>
                </c:pt>
                <c:pt idx="718">
                  <c:v>6.0331683166314614</c:v>
                </c:pt>
                <c:pt idx="719">
                  <c:v>2.2155445543810712</c:v>
                </c:pt>
                <c:pt idx="720">
                  <c:v>3.1197029701934453</c:v>
                </c:pt>
                <c:pt idx="721">
                  <c:v>3.0427722771267547</c:v>
                </c:pt>
                <c:pt idx="722">
                  <c:v>1.7351485147930943</c:v>
                </c:pt>
                <c:pt idx="723">
                  <c:v>0.88158415838668858</c:v>
                </c:pt>
                <c:pt idx="724">
                  <c:v>0.8679207920512364</c:v>
                </c:pt>
                <c:pt idx="725">
                  <c:v>2.7564356434726189</c:v>
                </c:pt>
                <c:pt idx="726">
                  <c:v>2.8311881187174706</c:v>
                </c:pt>
                <c:pt idx="727">
                  <c:v>5.1978217820056605</c:v>
                </c:pt>
                <c:pt idx="728">
                  <c:v>5.8844554453504703</c:v>
                </c:pt>
                <c:pt idx="729">
                  <c:v>8.3992079205124224</c:v>
                </c:pt>
                <c:pt idx="730">
                  <c:v>9.6674257422529219</c:v>
                </c:pt>
                <c:pt idx="731">
                  <c:v>8.8395049502020839</c:v>
                </c:pt>
                <c:pt idx="732">
                  <c:v>8.1113861383444181</c:v>
                </c:pt>
                <c:pt idx="733">
                  <c:v>6.1616831681114936</c:v>
                </c:pt>
                <c:pt idx="734">
                  <c:v>6.6699999997776054</c:v>
                </c:pt>
                <c:pt idx="735">
                  <c:v>3.1099999998973149</c:v>
                </c:pt>
                <c:pt idx="736">
                  <c:v>1.6671287128152323</c:v>
                </c:pt>
                <c:pt idx="737">
                  <c:v>-0.21148514850854805</c:v>
                </c:pt>
                <c:pt idx="738">
                  <c:v>-0.29683168315897412</c:v>
                </c:pt>
                <c:pt idx="739">
                  <c:v>4.1584158413590352E-2</c:v>
                </c:pt>
                <c:pt idx="740">
                  <c:v>4.990099009799695E-2</c:v>
                </c:pt>
                <c:pt idx="741">
                  <c:v>0.27574257424856169</c:v>
                </c:pt>
                <c:pt idx="742">
                  <c:v>0.21980198019014044</c:v>
                </c:pt>
                <c:pt idx="743">
                  <c:v>1.3483168316378062</c:v>
                </c:pt>
                <c:pt idx="744">
                  <c:v>2.3749504949711908</c:v>
                </c:pt>
                <c:pt idx="745">
                  <c:v>4.3909900988638251</c:v>
                </c:pt>
                <c:pt idx="746">
                  <c:v>1.1753465346143783</c:v>
                </c:pt>
                <c:pt idx="747">
                  <c:v>3.3199009899898537</c:v>
                </c:pt>
                <c:pt idx="748">
                  <c:v>4.2422772275814236</c:v>
                </c:pt>
                <c:pt idx="749">
                  <c:v>4.154554455307685</c:v>
                </c:pt>
                <c:pt idx="750">
                  <c:v>1.3090099009467913</c:v>
                </c:pt>
                <c:pt idx="751">
                  <c:v>0.18049504949912559</c:v>
                </c:pt>
                <c:pt idx="752">
                  <c:v>-0.58465346532697726</c:v>
                </c:pt>
                <c:pt idx="753">
                  <c:v>-0.92227722769224008</c:v>
                </c:pt>
                <c:pt idx="754">
                  <c:v>-2.7458415840670445</c:v>
                </c:pt>
                <c:pt idx="755">
                  <c:v>-2.7043564355541907</c:v>
                </c:pt>
                <c:pt idx="756">
                  <c:v>-2.9543564355450442</c:v>
                </c:pt>
                <c:pt idx="757">
                  <c:v>-1.3287128712426675</c:v>
                </c:pt>
                <c:pt idx="758">
                  <c:v>-1.4525742573768052</c:v>
                </c:pt>
                <c:pt idx="759">
                  <c:v>-0.70326732670940084</c:v>
                </c:pt>
                <c:pt idx="760">
                  <c:v>-0.82643564353697574</c:v>
                </c:pt>
                <c:pt idx="761">
                  <c:v>-0.39504950493755048</c:v>
                </c:pt>
                <c:pt idx="762">
                  <c:v>0.11247524752126289</c:v>
                </c:pt>
                <c:pt idx="763">
                  <c:v>0.50306930691440011</c:v>
                </c:pt>
                <c:pt idx="764">
                  <c:v>-0.12316831682757448</c:v>
                </c:pt>
                <c:pt idx="765">
                  <c:v>-0.4147524752348335</c:v>
                </c:pt>
                <c:pt idx="766">
                  <c:v>-1.1013861385768289</c:v>
                </c:pt>
                <c:pt idx="767">
                  <c:v>-2.9708910890103071</c:v>
                </c:pt>
                <c:pt idx="768">
                  <c:v>-4.2837623760942769</c:v>
                </c:pt>
                <c:pt idx="769">
                  <c:v>-4.2754455444126824</c:v>
                </c:pt>
                <c:pt idx="770">
                  <c:v>-7.3733663363891528</c:v>
                </c:pt>
                <c:pt idx="771">
                  <c:v>-4.3057425741141371</c:v>
                </c:pt>
                <c:pt idx="772">
                  <c:v>-2.3235643563579211</c:v>
                </c:pt>
                <c:pt idx="773">
                  <c:v>-2.0108910890416545</c:v>
                </c:pt>
                <c:pt idx="774">
                  <c:v>-0.63069306928638846</c:v>
                </c:pt>
                <c:pt idx="775">
                  <c:v>0.27198019801071277</c:v>
                </c:pt>
                <c:pt idx="776">
                  <c:v>0.20613861385468882</c:v>
                </c:pt>
                <c:pt idx="777">
                  <c:v>0.44722772275812267</c:v>
                </c:pt>
                <c:pt idx="778">
                  <c:v>-0.4720792079049772</c:v>
                </c:pt>
                <c:pt idx="779">
                  <c:v>-0.91396039600924062</c:v>
                </c:pt>
                <c:pt idx="780">
                  <c:v>-2.5698019801123326</c:v>
                </c:pt>
                <c:pt idx="781">
                  <c:v>-2.699009900900331</c:v>
                </c:pt>
                <c:pt idx="782">
                  <c:v>-5.3458415839814988</c:v>
                </c:pt>
                <c:pt idx="783">
                  <c:v>-6.2493069304859006</c:v>
                </c:pt>
                <c:pt idx="784">
                  <c:v>-8.1060396036919649</c:v>
                </c:pt>
                <c:pt idx="785">
                  <c:v>-4.7060396038033998</c:v>
                </c:pt>
                <c:pt idx="786">
                  <c:v>-8.2457425739848027</c:v>
                </c:pt>
                <c:pt idx="787">
                  <c:v>-7.4760396037121408</c:v>
                </c:pt>
                <c:pt idx="788">
                  <c:v>-5.1207920790382317</c:v>
                </c:pt>
                <c:pt idx="789">
                  <c:v>-7.1943564354053011</c:v>
                </c:pt>
                <c:pt idx="790">
                  <c:v>-5.684257425554061</c:v>
                </c:pt>
                <c:pt idx="791">
                  <c:v>-3.2073267325664467</c:v>
                </c:pt>
                <c:pt idx="792">
                  <c:v>-2.6310891088246122</c:v>
                </c:pt>
                <c:pt idx="793">
                  <c:v>-2.6740594058513345</c:v>
                </c:pt>
                <c:pt idx="794">
                  <c:v>-2.4467326731869008</c:v>
                </c:pt>
                <c:pt idx="795">
                  <c:v>-0.95326732670025538</c:v>
                </c:pt>
                <c:pt idx="796">
                  <c:v>-2.6665346533770418</c:v>
                </c:pt>
                <c:pt idx="797">
                  <c:v>-3.0283168315825946</c:v>
                </c:pt>
                <c:pt idx="798">
                  <c:v>-4.1743564355042979</c:v>
                </c:pt>
                <c:pt idx="799">
                  <c:v>-3.5556435642380206</c:v>
                </c:pt>
                <c:pt idx="800">
                  <c:v>-4.637326732518976</c:v>
                </c:pt>
                <c:pt idx="801">
                  <c:v>-4.9204950493410884</c:v>
                </c:pt>
                <c:pt idx="802">
                  <c:v>-3.6900990097791424</c:v>
                </c:pt>
                <c:pt idx="803">
                  <c:v>-4.4340594057940974</c:v>
                </c:pt>
                <c:pt idx="804">
                  <c:v>-5.3813861384360697</c:v>
                </c:pt>
                <c:pt idx="805">
                  <c:v>-3.9348514850182816</c:v>
                </c:pt>
                <c:pt idx="806">
                  <c:v>-6.4607920789930411</c:v>
                </c:pt>
                <c:pt idx="807">
                  <c:v>-4.9666336632012387</c:v>
                </c:pt>
                <c:pt idx="808">
                  <c:v>-3.5004950493897167</c:v>
                </c:pt>
                <c:pt idx="809">
                  <c:v>-3.7127722771041576</c:v>
                </c:pt>
                <c:pt idx="810">
                  <c:v>-5.0188118810218096</c:v>
                </c:pt>
                <c:pt idx="811">
                  <c:v>-3.1499009899941597</c:v>
                </c:pt>
                <c:pt idx="812">
                  <c:v>-3.4218811880048707</c:v>
                </c:pt>
                <c:pt idx="813">
                  <c:v>-2.4413861385330433</c:v>
                </c:pt>
                <c:pt idx="814">
                  <c:v>-2.4020792078406212</c:v>
                </c:pt>
                <c:pt idx="815">
                  <c:v>-1.6369306930159249</c:v>
                </c:pt>
                <c:pt idx="816">
                  <c:v>-0.72742574254969061</c:v>
                </c:pt>
                <c:pt idx="817">
                  <c:v>-0.25079207919956331</c:v>
                </c:pt>
                <c:pt idx="818">
                  <c:v>1.9702970295875619E-2</c:v>
                </c:pt>
                <c:pt idx="819">
                  <c:v>-0.24019801979398825</c:v>
                </c:pt>
                <c:pt idx="820">
                  <c:v>-0.56504950493183781</c:v>
                </c:pt>
                <c:pt idx="821">
                  <c:v>-0.98039603957249954</c:v>
                </c:pt>
                <c:pt idx="822">
                  <c:v>-2.7148514850576211</c:v>
                </c:pt>
                <c:pt idx="823">
                  <c:v>-5.1622772275510895</c:v>
                </c:pt>
                <c:pt idx="824">
                  <c:v>-4.2672277226304214</c:v>
                </c:pt>
                <c:pt idx="825">
                  <c:v>-3.3909900988975936</c:v>
                </c:pt>
                <c:pt idx="826">
                  <c:v>-3.2179207919720212</c:v>
                </c:pt>
                <c:pt idx="827">
                  <c:v>-0.75465346532126498</c:v>
                </c:pt>
                <c:pt idx="828">
                  <c:v>-0.3648514851368368</c:v>
                </c:pt>
                <c:pt idx="829">
                  <c:v>5.1386138613270294E-2</c:v>
                </c:pt>
                <c:pt idx="830">
                  <c:v>2.1188118811149442E-2</c:v>
                </c:pt>
                <c:pt idx="831">
                  <c:v>0.26128712870440113</c:v>
                </c:pt>
                <c:pt idx="832">
                  <c:v>1.2056435643172361</c:v>
                </c:pt>
                <c:pt idx="833">
                  <c:v>0.67306930690868749</c:v>
                </c:pt>
                <c:pt idx="834">
                  <c:v>1.4356435643423551E-2</c:v>
                </c:pt>
                <c:pt idx="835">
                  <c:v>-5.5148514849712414E-2</c:v>
                </c:pt>
                <c:pt idx="836">
                  <c:v>-0.24168316830926187</c:v>
                </c:pt>
                <c:pt idx="837">
                  <c:v>-8.6138613859134516E-2</c:v>
                </c:pt>
                <c:pt idx="838">
                  <c:v>-0.13752475247099827</c:v>
                </c:pt>
                <c:pt idx="839">
                  <c:v>0.22059405939884935</c:v>
                </c:pt>
                <c:pt idx="840">
                  <c:v>0.68138613859168662</c:v>
                </c:pt>
                <c:pt idx="841">
                  <c:v>1.0160396039264024</c:v>
                </c:pt>
                <c:pt idx="842">
                  <c:v>1.3597029702520895</c:v>
                </c:pt>
                <c:pt idx="843">
                  <c:v>1.4661386138115213</c:v>
                </c:pt>
                <c:pt idx="844">
                  <c:v>0.85663366333909707</c:v>
                </c:pt>
                <c:pt idx="845">
                  <c:v>1.3128712870853767</c:v>
                </c:pt>
                <c:pt idx="846">
                  <c:v>5.2079207918428239E-2</c:v>
                </c:pt>
                <c:pt idx="847">
                  <c:v>9.6633663363972805E-2</c:v>
                </c:pt>
                <c:pt idx="848">
                  <c:v>0.33465346533612295</c:v>
                </c:pt>
                <c:pt idx="849">
                  <c:v>0.11782178217371544</c:v>
                </c:pt>
                <c:pt idx="850">
                  <c:v>7.1683168313567414E-2</c:v>
                </c:pt>
                <c:pt idx="851">
                  <c:v>-0.12316831682757473</c:v>
                </c:pt>
                <c:pt idx="852">
                  <c:v>0.18663366336028614</c:v>
                </c:pt>
                <c:pt idx="853">
                  <c:v>0.29693069305830389</c:v>
                </c:pt>
                <c:pt idx="854">
                  <c:v>-1.5493069306415164</c:v>
                </c:pt>
                <c:pt idx="855">
                  <c:v>-2.1196039603250698</c:v>
                </c:pt>
                <c:pt idx="856">
                  <c:v>-1.9707920791419316</c:v>
                </c:pt>
                <c:pt idx="857">
                  <c:v>-1.6830693068746652</c:v>
                </c:pt>
                <c:pt idx="858">
                  <c:v>-2.3809900989316146</c:v>
                </c:pt>
                <c:pt idx="859">
                  <c:v>-3.8327722771011192</c:v>
                </c:pt>
                <c:pt idx="860">
                  <c:v>-4.7309900988523994</c:v>
                </c:pt>
                <c:pt idx="861">
                  <c:v>-2.7760396038677575</c:v>
                </c:pt>
                <c:pt idx="862">
                  <c:v>-3.1567326731618852</c:v>
                </c:pt>
                <c:pt idx="863">
                  <c:v>-0.88386138610926335</c:v>
                </c:pt>
                <c:pt idx="864">
                  <c:v>-0.69792079205554203</c:v>
                </c:pt>
                <c:pt idx="865">
                  <c:v>-0.50752475245881346</c:v>
                </c:pt>
                <c:pt idx="866">
                  <c:v>-0.1805940593998622</c:v>
                </c:pt>
                <c:pt idx="867">
                  <c:v>0.27722772276242807</c:v>
                </c:pt>
                <c:pt idx="868">
                  <c:v>-0.36871287127542224</c:v>
                </c:pt>
                <c:pt idx="869">
                  <c:v>0.25603960395127845</c:v>
                </c:pt>
                <c:pt idx="870">
                  <c:v>-0.37544554454241141</c:v>
                </c:pt>
                <c:pt idx="871">
                  <c:v>-2.0622772276535186</c:v>
                </c:pt>
                <c:pt idx="872">
                  <c:v>-3.6077227721578589</c:v>
                </c:pt>
                <c:pt idx="873">
                  <c:v>-2.9566336632690269</c:v>
                </c:pt>
                <c:pt idx="874">
                  <c:v>-1.6724752474690909</c:v>
                </c:pt>
                <c:pt idx="875">
                  <c:v>-0.83168316828869138</c:v>
                </c:pt>
                <c:pt idx="876">
                  <c:v>0.26287128712041152</c:v>
                </c:pt>
                <c:pt idx="877">
                  <c:v>1.1700990098626631</c:v>
                </c:pt>
                <c:pt idx="878">
                  <c:v>0.99405940590795094</c:v>
                </c:pt>
                <c:pt idx="879">
                  <c:v>0.48118811879668538</c:v>
                </c:pt>
                <c:pt idx="880">
                  <c:v>-6.118811880872943E-2</c:v>
                </c:pt>
                <c:pt idx="881">
                  <c:v>-7.16831683135674E-2</c:v>
                </c:pt>
                <c:pt idx="882">
                  <c:v>-0.91782178214782617</c:v>
                </c:pt>
                <c:pt idx="883">
                  <c:v>-1.8892079207293542</c:v>
                </c:pt>
                <c:pt idx="884">
                  <c:v>-2.0108910890416554</c:v>
                </c:pt>
                <c:pt idx="885">
                  <c:v>-1.6504950494506399</c:v>
                </c:pt>
                <c:pt idx="886">
                  <c:v>-2.0161386137947788</c:v>
                </c:pt>
                <c:pt idx="887">
                  <c:v>-2.6363366335763283</c:v>
                </c:pt>
                <c:pt idx="888">
                  <c:v>-0.92306930689954225</c:v>
                </c:pt>
                <c:pt idx="889">
                  <c:v>-0.69722772274897737</c:v>
                </c:pt>
                <c:pt idx="890">
                  <c:v>-0.65118811879097294</c:v>
                </c:pt>
                <c:pt idx="891">
                  <c:v>-0.51673267324985184</c:v>
                </c:pt>
                <c:pt idx="892">
                  <c:v>-1.8257425741966427</c:v>
                </c:pt>
                <c:pt idx="893">
                  <c:v>-2.3039603959641886</c:v>
                </c:pt>
                <c:pt idx="894">
                  <c:v>-3.796534653339982</c:v>
                </c:pt>
                <c:pt idx="895">
                  <c:v>-1.8371287128109257</c:v>
                </c:pt>
                <c:pt idx="896">
                  <c:v>-0.26128712870440074</c:v>
                </c:pt>
                <c:pt idx="897">
                  <c:v>-0.50762376235955042</c:v>
                </c:pt>
                <c:pt idx="898">
                  <c:v>-2.2986138613089206</c:v>
                </c:pt>
                <c:pt idx="899">
                  <c:v>-2.0735643563670658</c:v>
                </c:pt>
                <c:pt idx="900">
                  <c:v>-1.420099009853518</c:v>
                </c:pt>
                <c:pt idx="901">
                  <c:v>-0.67613861383997154</c:v>
                </c:pt>
                <c:pt idx="902">
                  <c:v>6.5742574255287123E-2</c:v>
                </c:pt>
                <c:pt idx="903">
                  <c:v>5.247524753122389E-3</c:v>
                </c:pt>
                <c:pt idx="904">
                  <c:v>2.495049504899842E-2</c:v>
                </c:pt>
                <c:pt idx="905">
                  <c:v>-1.0495049504837843E-2</c:v>
                </c:pt>
                <c:pt idx="906">
                  <c:v>-0.18960396038942662</c:v>
                </c:pt>
                <c:pt idx="907">
                  <c:v>0.37386138612640102</c:v>
                </c:pt>
                <c:pt idx="908">
                  <c:v>1.117920792042091</c:v>
                </c:pt>
                <c:pt idx="909">
                  <c:v>1.3233663365902146</c:v>
                </c:pt>
                <c:pt idx="910">
                  <c:v>1.6067326732138041</c:v>
                </c:pt>
                <c:pt idx="911">
                  <c:v>2.4005940593253468</c:v>
                </c:pt>
                <c:pt idx="912">
                  <c:v>1.6165346534106704</c:v>
                </c:pt>
                <c:pt idx="913">
                  <c:v>1.6633663365787901</c:v>
                </c:pt>
                <c:pt idx="914">
                  <c:v>1.1443564356063627</c:v>
                </c:pt>
                <c:pt idx="915">
                  <c:v>0.43584158414383889</c:v>
                </c:pt>
                <c:pt idx="916">
                  <c:v>0.11782178217371538</c:v>
                </c:pt>
                <c:pt idx="917">
                  <c:v>0.41089108909484073</c:v>
                </c:pt>
                <c:pt idx="918">
                  <c:v>0.20019801979500154</c:v>
                </c:pt>
                <c:pt idx="919">
                  <c:v>1.098316831646952</c:v>
                </c:pt>
                <c:pt idx="920">
                  <c:v>1.4631683167837883</c:v>
                </c:pt>
                <c:pt idx="921">
                  <c:v>2.734554455354905</c:v>
                </c:pt>
                <c:pt idx="922">
                  <c:v>2.4330693068500433</c:v>
                </c:pt>
                <c:pt idx="923">
                  <c:v>4.6894059404374033</c:v>
                </c:pt>
                <c:pt idx="924">
                  <c:v>4.6123762374699755</c:v>
                </c:pt>
                <c:pt idx="925">
                  <c:v>3.1604950494011415</c:v>
                </c:pt>
                <c:pt idx="926">
                  <c:v>1.4253465346052328</c:v>
                </c:pt>
                <c:pt idx="927">
                  <c:v>0.15415841583699683</c:v>
                </c:pt>
                <c:pt idx="928">
                  <c:v>9.1386138610850695E-2</c:v>
                </c:pt>
                <c:pt idx="929">
                  <c:v>0.5022772277056915</c:v>
                </c:pt>
                <c:pt idx="930">
                  <c:v>0.45623762374768712</c:v>
                </c:pt>
                <c:pt idx="931">
                  <c:v>0.4207920791938507</c:v>
                </c:pt>
                <c:pt idx="932">
                  <c:v>0.72287128710454052</c:v>
                </c:pt>
                <c:pt idx="933">
                  <c:v>2.6732673266440301</c:v>
                </c:pt>
                <c:pt idx="934">
                  <c:v>3.2285148513775956</c:v>
                </c:pt>
                <c:pt idx="935">
                  <c:v>6.4087128710746155</c:v>
                </c:pt>
                <c:pt idx="936">
                  <c:v>7.3725742571804389</c:v>
                </c:pt>
                <c:pt idx="937">
                  <c:v>7.9216831680542548</c:v>
                </c:pt>
                <c:pt idx="938">
                  <c:v>6.7554455443301791</c:v>
                </c:pt>
                <c:pt idx="939">
                  <c:v>5.6896039602065134</c:v>
                </c:pt>
                <c:pt idx="940">
                  <c:v>6.6126732671074642</c:v>
                </c:pt>
                <c:pt idx="941">
                  <c:v>5.6842574255526559</c:v>
                </c:pt>
                <c:pt idx="942">
                  <c:v>3.4324752474104465</c:v>
                </c:pt>
                <c:pt idx="943">
                  <c:v>3.8668316830390106</c:v>
                </c:pt>
                <c:pt idx="944">
                  <c:v>1.4070153183368321E-16</c:v>
                </c:pt>
                <c:pt idx="945">
                  <c:v>-3.3553465345422833</c:v>
                </c:pt>
                <c:pt idx="946">
                  <c:v>-5.1048514849788011</c:v>
                </c:pt>
                <c:pt idx="947">
                  <c:v>-7.3159405938154576</c:v>
                </c:pt>
                <c:pt idx="948">
                  <c:v>-7.0757425740228772</c:v>
                </c:pt>
                <c:pt idx="949">
                  <c:v>-7.2901980195605658</c:v>
                </c:pt>
                <c:pt idx="950">
                  <c:v>-6.2651485146445998</c:v>
                </c:pt>
                <c:pt idx="951">
                  <c:v>-5.320891088932501</c:v>
                </c:pt>
                <c:pt idx="952">
                  <c:v>-4.2641584156991383</c:v>
                </c:pt>
                <c:pt idx="953">
                  <c:v>-4.5466336632146875</c:v>
                </c:pt>
                <c:pt idx="954">
                  <c:v>-3.9400990097699964</c:v>
                </c:pt>
                <c:pt idx="955">
                  <c:v>-2.4519801979386182</c:v>
                </c:pt>
                <c:pt idx="956">
                  <c:v>-1.9443564355790663</c:v>
                </c:pt>
                <c:pt idx="957">
                  <c:v>-4.3442574255978483</c:v>
                </c:pt>
                <c:pt idx="958">
                  <c:v>-6.6647524750272948</c:v>
                </c:pt>
                <c:pt idx="959">
                  <c:v>-5.6072277225866394</c:v>
                </c:pt>
                <c:pt idx="960">
                  <c:v>-4.3797029701516843</c:v>
                </c:pt>
                <c:pt idx="961">
                  <c:v>-4.2173267325338317</c:v>
                </c:pt>
                <c:pt idx="962">
                  <c:v>-4.146336633525423</c:v>
                </c:pt>
                <c:pt idx="963">
                  <c:v>-3.6930693068082823</c:v>
                </c:pt>
                <c:pt idx="964">
                  <c:v>-2.5396039603116192</c:v>
                </c:pt>
                <c:pt idx="965">
                  <c:v>-3.6077227721564507</c:v>
                </c:pt>
                <c:pt idx="966">
                  <c:v>-3.9567326731359969</c:v>
                </c:pt>
                <c:pt idx="967">
                  <c:v>-6.1004950493027632</c:v>
                </c:pt>
                <c:pt idx="968">
                  <c:v>-8.4134653462551068</c:v>
                </c:pt>
                <c:pt idx="969">
                  <c:v>-8.9271287125750884</c:v>
                </c:pt>
                <c:pt idx="970">
                  <c:v>-9.844950494722907</c:v>
                </c:pt>
                <c:pt idx="971">
                  <c:v>-13.436732672821334</c:v>
                </c:pt>
                <c:pt idx="972">
                  <c:v>-12.021188118412963</c:v>
                </c:pt>
                <c:pt idx="973">
                  <c:v>-12.754653464923075</c:v>
                </c:pt>
                <c:pt idx="974">
                  <c:v>-13.194356435205503</c:v>
                </c:pt>
                <c:pt idx="975">
                  <c:v>-14.607623761891293</c:v>
                </c:pt>
                <c:pt idx="976">
                  <c:v>-15.838217821257532</c:v>
                </c:pt>
                <c:pt idx="977">
                  <c:v>-15.78079207868384</c:v>
                </c:pt>
                <c:pt idx="978">
                  <c:v>-17.188811880617909</c:v>
                </c:pt>
                <c:pt idx="979">
                  <c:v>-14.822871286637691</c:v>
                </c:pt>
                <c:pt idx="980">
                  <c:v>-12.699603959974105</c:v>
                </c:pt>
                <c:pt idx="981">
                  <c:v>-10.635049504596608</c:v>
                </c:pt>
                <c:pt idx="982">
                  <c:v>-7.4601980195534425</c:v>
                </c:pt>
                <c:pt idx="983">
                  <c:v>-6.947326732443587</c:v>
                </c:pt>
                <c:pt idx="984">
                  <c:v>-4.9364356434005217</c:v>
                </c:pt>
                <c:pt idx="985">
                  <c:v>-3.1658415840521856</c:v>
                </c:pt>
                <c:pt idx="986">
                  <c:v>-3.262574257316897</c:v>
                </c:pt>
                <c:pt idx="987">
                  <c:v>-4.9296039602327957</c:v>
                </c:pt>
                <c:pt idx="988">
                  <c:v>-5.0384158414169491</c:v>
                </c:pt>
                <c:pt idx="989">
                  <c:v>-4.2316831681772555</c:v>
                </c:pt>
                <c:pt idx="990">
                  <c:v>-7.8197029700378291</c:v>
                </c:pt>
                <c:pt idx="991">
                  <c:v>-8.5374257422899849</c:v>
                </c:pt>
                <c:pt idx="992">
                  <c:v>-9.2503960392969198</c:v>
                </c:pt>
                <c:pt idx="993">
                  <c:v>-5.4228712869489248</c:v>
                </c:pt>
                <c:pt idx="994">
                  <c:v>-4.5201980196532281</c:v>
                </c:pt>
                <c:pt idx="995">
                  <c:v>-4.1244554454077083</c:v>
                </c:pt>
                <c:pt idx="996">
                  <c:v>-4.3502970295596795</c:v>
                </c:pt>
                <c:pt idx="997">
                  <c:v>-3.956732673135996</c:v>
                </c:pt>
                <c:pt idx="998">
                  <c:v>-5.1064356433948115</c:v>
                </c:pt>
                <c:pt idx="999">
                  <c:v>-5.0739603958715209</c:v>
                </c:pt>
                <c:pt idx="1000">
                  <c:v>-3.2179207919720212</c:v>
                </c:pt>
                <c:pt idx="1001">
                  <c:v>-0.25534653464612084</c:v>
                </c:pt>
                <c:pt idx="1002">
                  <c:v>0.47207920790497732</c:v>
                </c:pt>
                <c:pt idx="1003">
                  <c:v>2.4686138613032087</c:v>
                </c:pt>
                <c:pt idx="1004">
                  <c:v>3.8441584157139963</c:v>
                </c:pt>
                <c:pt idx="1005">
                  <c:v>5.5263366334792146</c:v>
                </c:pt>
                <c:pt idx="1006">
                  <c:v>5.6449504948616438</c:v>
                </c:pt>
                <c:pt idx="1007">
                  <c:v>4.9258415839949494</c:v>
                </c:pt>
                <c:pt idx="1008">
                  <c:v>5.376138613682949</c:v>
                </c:pt>
                <c:pt idx="1009">
                  <c:v>6.0491089106909008</c:v>
                </c:pt>
                <c:pt idx="1010">
                  <c:v>5.7718811879270655</c:v>
                </c:pt>
                <c:pt idx="1011">
                  <c:v>7.054554455210317</c:v>
                </c:pt>
                <c:pt idx="1012">
                  <c:v>7.1067326730323002</c:v>
                </c:pt>
                <c:pt idx="1013">
                  <c:v>9.6349504947296332</c:v>
                </c:pt>
                <c:pt idx="1014">
                  <c:v>10.16376237590034</c:v>
                </c:pt>
                <c:pt idx="1015">
                  <c:v>12.663267326312237</c:v>
                </c:pt>
                <c:pt idx="1016">
                  <c:v>12.232673266920107</c:v>
                </c:pt>
                <c:pt idx="1017">
                  <c:v>14.832772276735291</c:v>
                </c:pt>
                <c:pt idx="1018">
                  <c:v>11.549108910507986</c:v>
                </c:pt>
                <c:pt idx="1019">
                  <c:v>12.296930692661531</c:v>
                </c:pt>
                <c:pt idx="1020">
                  <c:v>10.794455445186722</c:v>
                </c:pt>
                <c:pt idx="1021">
                  <c:v>13.934653464884754</c:v>
                </c:pt>
                <c:pt idx="1022">
                  <c:v>12.216831682762811</c:v>
                </c:pt>
                <c:pt idx="1023">
                  <c:v>12.883069306503774</c:v>
                </c:pt>
                <c:pt idx="1024">
                  <c:v>11.390396039225843</c:v>
                </c:pt>
                <c:pt idx="1025">
                  <c:v>13.473069306484614</c:v>
                </c:pt>
                <c:pt idx="1026">
                  <c:v>7.4443564353961538</c:v>
                </c:pt>
                <c:pt idx="1027">
                  <c:v>6.7358415839350396</c:v>
                </c:pt>
                <c:pt idx="1028">
                  <c:v>4.9008910889473594</c:v>
                </c:pt>
                <c:pt idx="1029">
                  <c:v>5.0225742572596594</c:v>
                </c:pt>
                <c:pt idx="1030">
                  <c:v>6.6338613859186104</c:v>
                </c:pt>
                <c:pt idx="1031">
                  <c:v>6.796138613635728</c:v>
                </c:pt>
                <c:pt idx="1032">
                  <c:v>6.3429702968193284</c:v>
                </c:pt>
                <c:pt idx="1033">
                  <c:v>6.9057425740285927</c:v>
                </c:pt>
                <c:pt idx="1034">
                  <c:v>8.5532673264486796</c:v>
                </c:pt>
                <c:pt idx="1035">
                  <c:v>7.8696039601344188</c:v>
                </c:pt>
                <c:pt idx="1036">
                  <c:v>6.3762376235513258</c:v>
                </c:pt>
                <c:pt idx="1037">
                  <c:v>4.5254455444035404</c:v>
                </c:pt>
                <c:pt idx="1038">
                  <c:v>6.055148514649912</c:v>
                </c:pt>
                <c:pt idx="1039">
                  <c:v>2.7654455444621844</c:v>
                </c:pt>
                <c:pt idx="1040">
                  <c:v>1.6617821781627791</c:v>
                </c:pt>
                <c:pt idx="1041">
                  <c:v>0.58465346532697715</c:v>
                </c:pt>
                <c:pt idx="1042">
                  <c:v>-0.95564356432497477</c:v>
                </c:pt>
                <c:pt idx="1043">
                  <c:v>-3.8931683167025462</c:v>
                </c:pt>
                <c:pt idx="1044">
                  <c:v>-7.1013861383784382</c:v>
                </c:pt>
                <c:pt idx="1045">
                  <c:v>-7.3642574254974438</c:v>
                </c:pt>
                <c:pt idx="1046">
                  <c:v>-9.3539603957293576</c:v>
                </c:pt>
                <c:pt idx="1047">
                  <c:v>-11.913960395643418</c:v>
                </c:pt>
                <c:pt idx="1048">
                  <c:v>-12.180594059001677</c:v>
                </c:pt>
                <c:pt idx="1049">
                  <c:v>-14.561584157931883</c:v>
                </c:pt>
                <c:pt idx="1050">
                  <c:v>-15.739900989576807</c:v>
                </c:pt>
                <c:pt idx="1051">
                  <c:v>-16.705346534098652</c:v>
                </c:pt>
                <c:pt idx="1052">
                  <c:v>-20.082673266660795</c:v>
                </c:pt>
                <c:pt idx="1053">
                  <c:v>-16.002772276695808</c:v>
                </c:pt>
                <c:pt idx="1054">
                  <c:v>-18.037821781579165</c:v>
                </c:pt>
                <c:pt idx="1055">
                  <c:v>-12.806732672842911</c:v>
                </c:pt>
                <c:pt idx="1056">
                  <c:v>-12.345247524343511</c:v>
                </c:pt>
                <c:pt idx="1057">
                  <c:v>-14.909801979702724</c:v>
                </c:pt>
                <c:pt idx="1058">
                  <c:v>-13.323465346092767</c:v>
                </c:pt>
                <c:pt idx="1059">
                  <c:v>-13.114257425306786</c:v>
                </c:pt>
                <c:pt idx="1060">
                  <c:v>-11.831584158023539</c:v>
                </c:pt>
                <c:pt idx="1061">
                  <c:v>-11.733366336244959</c:v>
                </c:pt>
                <c:pt idx="1062">
                  <c:v>-9.5481188115639366</c:v>
                </c:pt>
                <c:pt idx="1063">
                  <c:v>-9.8909900986823214</c:v>
                </c:pt>
                <c:pt idx="1064">
                  <c:v>-10.624455445192437</c:v>
                </c:pt>
                <c:pt idx="1065">
                  <c:v>-8.6665346531772425</c:v>
                </c:pt>
                <c:pt idx="1066">
                  <c:v>-8.5978217818928186</c:v>
                </c:pt>
                <c:pt idx="1067">
                  <c:v>-8.3478217819005582</c:v>
                </c:pt>
                <c:pt idx="1068">
                  <c:v>-9.0917821779169152</c:v>
                </c:pt>
                <c:pt idx="1069">
                  <c:v>-8.6499999997133905</c:v>
                </c:pt>
                <c:pt idx="1070">
                  <c:v>-8.0199999997335674</c:v>
                </c:pt>
                <c:pt idx="1071">
                  <c:v>-9.6251485145313662</c:v>
                </c:pt>
                <c:pt idx="1072">
                  <c:v>-11.430495049125563</c:v>
                </c:pt>
                <c:pt idx="1073">
                  <c:v>-7.1564356433274154</c:v>
                </c:pt>
                <c:pt idx="1074">
                  <c:v>-6.4803960393881743</c:v>
                </c:pt>
                <c:pt idx="1075">
                  <c:v>-5.0942574255732254</c:v>
                </c:pt>
                <c:pt idx="1076">
                  <c:v>-3.5768316830505795</c:v>
                </c:pt>
                <c:pt idx="1077">
                  <c:v>-1.3755445544107869</c:v>
                </c:pt>
                <c:pt idx="1078">
                  <c:v>0.28247524751555059</c:v>
                </c:pt>
                <c:pt idx="1079">
                  <c:v>0.26673267325899713</c:v>
                </c:pt>
                <c:pt idx="1080">
                  <c:v>0.83693069304181344</c:v>
                </c:pt>
                <c:pt idx="1081">
                  <c:v>0.72445544552055074</c:v>
                </c:pt>
                <c:pt idx="1082">
                  <c:v>0.91702970294052411</c:v>
                </c:pt>
                <c:pt idx="1083">
                  <c:v>0.54534653463596228</c:v>
                </c:pt>
                <c:pt idx="1084">
                  <c:v>0</c:v>
                </c:pt>
                <c:pt idx="1085">
                  <c:v>-0.62089108908811541</c:v>
                </c:pt>
                <c:pt idx="1086">
                  <c:v>-1.9027722771640692</c:v>
                </c:pt>
                <c:pt idx="1087">
                  <c:v>-2.2487128712123314</c:v>
                </c:pt>
                <c:pt idx="1088">
                  <c:v>-3.3966336632536627</c:v>
                </c:pt>
                <c:pt idx="1089">
                  <c:v>-1.1753465346143779</c:v>
                </c:pt>
                <c:pt idx="1090">
                  <c:v>-0.22019801979449485</c:v>
                </c:pt>
                <c:pt idx="1091">
                  <c:v>-0.1072277227688441</c:v>
                </c:pt>
                <c:pt idx="1092">
                  <c:v>-0.40980198018392139</c:v>
                </c:pt>
                <c:pt idx="1093">
                  <c:v>-1.0926732672908821</c:v>
                </c:pt>
                <c:pt idx="1094">
                  <c:v>-4.8435643562751034</c:v>
                </c:pt>
                <c:pt idx="1095">
                  <c:v>-5.1959405938867373</c:v>
                </c:pt>
                <c:pt idx="1096">
                  <c:v>-6.7734653463093055</c:v>
                </c:pt>
                <c:pt idx="1097">
                  <c:v>-8.7121782175323013</c:v>
                </c:pt>
                <c:pt idx="1098">
                  <c:v>-8.1218811878492545</c:v>
                </c:pt>
                <c:pt idx="1099">
                  <c:v>-7.9111881185494148</c:v>
                </c:pt>
                <c:pt idx="1100">
                  <c:v>-8.4243564353635954</c:v>
                </c:pt>
                <c:pt idx="1101">
                  <c:v>-5.9993069304943409</c:v>
                </c:pt>
                <c:pt idx="1102">
                  <c:v>-6.3067326730581872</c:v>
                </c:pt>
                <c:pt idx="1103">
                  <c:v>-5.1101980196326586</c:v>
                </c:pt>
                <c:pt idx="1104">
                  <c:v>-7.0488118809542106</c:v>
                </c:pt>
                <c:pt idx="1105">
                  <c:v>-4.387722772131772</c:v>
                </c:pt>
                <c:pt idx="1106">
                  <c:v>-6.7788118809631612</c:v>
                </c:pt>
                <c:pt idx="1107">
                  <c:v>-7.6660396037059257</c:v>
                </c:pt>
                <c:pt idx="1108">
                  <c:v>-9.6980198016579902</c:v>
                </c:pt>
                <c:pt idx="1109">
                  <c:v>-10.429207920446231</c:v>
                </c:pt>
                <c:pt idx="1110">
                  <c:v>-10.774851484790176</c:v>
                </c:pt>
                <c:pt idx="1111">
                  <c:v>-12.092970296627971</c:v>
                </c:pt>
                <c:pt idx="1112">
                  <c:v>-12.574158415423954</c:v>
                </c:pt>
                <c:pt idx="1113">
                  <c:v>-9.5276237620600526</c:v>
                </c:pt>
                <c:pt idx="1114">
                  <c:v>-9.9733663363022043</c:v>
                </c:pt>
                <c:pt idx="1115">
                  <c:v>-6.8559405938320337</c:v>
                </c:pt>
                <c:pt idx="1116">
                  <c:v>-6.9933663364015937</c:v>
                </c:pt>
                <c:pt idx="1117">
                  <c:v>-3.1499009899941606</c:v>
                </c:pt>
                <c:pt idx="1118">
                  <c:v>-5.4840594057590621</c:v>
                </c:pt>
                <c:pt idx="1119">
                  <c:v>-7.891485148252837</c:v>
                </c:pt>
                <c:pt idx="1120">
                  <c:v>-10.706831682813016</c:v>
                </c:pt>
                <c:pt idx="1121">
                  <c:v>-16.330396039062034</c:v>
                </c:pt>
                <c:pt idx="1122">
                  <c:v>-19.93772277161554</c:v>
                </c:pt>
                <c:pt idx="1123">
                  <c:v>-19.860990098350321</c:v>
                </c:pt>
                <c:pt idx="1124">
                  <c:v>-19.531980197370967</c:v>
                </c:pt>
                <c:pt idx="1125">
                  <c:v>-17.285148514277559</c:v>
                </c:pt>
                <c:pt idx="1126">
                  <c:v>-16.848910890529368</c:v>
                </c:pt>
                <c:pt idx="1127">
                  <c:v>-16.788019801422855</c:v>
                </c:pt>
                <c:pt idx="1128">
                  <c:v>-15.77544554403139</c:v>
                </c:pt>
                <c:pt idx="1129">
                  <c:v>-16.213960395501442</c:v>
                </c:pt>
                <c:pt idx="1130">
                  <c:v>-15.821980197495183</c:v>
                </c:pt>
                <c:pt idx="1131">
                  <c:v>-15.756237623239191</c:v>
                </c:pt>
                <c:pt idx="1132">
                  <c:v>-13.575841583707634</c:v>
                </c:pt>
                <c:pt idx="1133">
                  <c:v>-13.611683167865118</c:v>
                </c:pt>
                <c:pt idx="1134">
                  <c:v>-13.25207920748071</c:v>
                </c:pt>
                <c:pt idx="1135">
                  <c:v>-12.298811880780452</c:v>
                </c:pt>
                <c:pt idx="1136">
                  <c:v>-12.227029702564739</c:v>
                </c:pt>
                <c:pt idx="1137">
                  <c:v>-12.650891088689173</c:v>
                </c:pt>
                <c:pt idx="1138">
                  <c:v>-9.1325742571225028</c:v>
                </c:pt>
                <c:pt idx="1139">
                  <c:v>-9.7119801976970574</c:v>
                </c:pt>
                <c:pt idx="1140">
                  <c:v>-7.0760396037257864</c:v>
                </c:pt>
                <c:pt idx="1141">
                  <c:v>-6.9166336631363743</c:v>
                </c:pt>
                <c:pt idx="1142">
                  <c:v>-4.9813861384483111</c:v>
                </c:pt>
                <c:pt idx="1143">
                  <c:v>-5.2030693067580795</c:v>
                </c:pt>
                <c:pt idx="1144">
                  <c:v>-9.1220792076183645</c:v>
                </c:pt>
                <c:pt idx="1145">
                  <c:v>-10.873069306569452</c:v>
                </c:pt>
                <c:pt idx="1146">
                  <c:v>-13.441386138167219</c:v>
                </c:pt>
                <c:pt idx="1147">
                  <c:v>-15.206732672762433</c:v>
                </c:pt>
                <c:pt idx="1148">
                  <c:v>-14.267722771804159</c:v>
                </c:pt>
                <c:pt idx="1149">
                  <c:v>-8.8195049502018819</c:v>
                </c:pt>
                <c:pt idx="1150">
                  <c:v>-5.5716831681320649</c:v>
                </c:pt>
                <c:pt idx="1151">
                  <c:v>-0.69762376235333179</c:v>
                </c:pt>
                <c:pt idx="1152">
                  <c:v>0.39504950493755076</c:v>
                </c:pt>
                <c:pt idx="1153">
                  <c:v>4.4949504948999106</c:v>
                </c:pt>
                <c:pt idx="1154">
                  <c:v>2.4432673266519673</c:v>
                </c:pt>
                <c:pt idx="1155">
                  <c:v>1.9601980197370601</c:v>
                </c:pt>
                <c:pt idx="1156">
                  <c:v>0.16465346534113148</c:v>
                </c:pt>
                <c:pt idx="1157">
                  <c:v>0.6424752475036194</c:v>
                </c:pt>
                <c:pt idx="1158">
                  <c:v>0.71346534651132543</c:v>
                </c:pt>
                <c:pt idx="1159">
                  <c:v>6.0792079205782105E-2</c:v>
                </c:pt>
                <c:pt idx="1160">
                  <c:v>-1.6883168316270845</c:v>
                </c:pt>
                <c:pt idx="1161">
                  <c:v>-3.8327722771004189</c:v>
                </c:pt>
                <c:pt idx="1162">
                  <c:v>-5.9935643562361287</c:v>
                </c:pt>
                <c:pt idx="1163">
                  <c:v>-3.9654455444226486</c:v>
                </c:pt>
                <c:pt idx="1164">
                  <c:v>-3.0374257424735998</c:v>
                </c:pt>
                <c:pt idx="1165">
                  <c:v>-0.60999999997962639</c:v>
                </c:pt>
                <c:pt idx="1166">
                  <c:v>-5.6435643560698622E-3</c:v>
                </c:pt>
                <c:pt idx="1167">
                  <c:v>1.030297029668386</c:v>
                </c:pt>
                <c:pt idx="1168">
                  <c:v>2.4111881187316255</c:v>
                </c:pt>
                <c:pt idx="1169">
                  <c:v>1.4167326732207264</c:v>
                </c:pt>
                <c:pt idx="1170">
                  <c:v>0.89247524749517704</c:v>
                </c:pt>
                <c:pt idx="1171">
                  <c:v>0.77425742571710776</c:v>
                </c:pt>
                <c:pt idx="1172">
                  <c:v>-1.0891089108488801E-2</c:v>
                </c:pt>
                <c:pt idx="1173">
                  <c:v>-0.56881188116898285</c:v>
                </c:pt>
                <c:pt idx="1174">
                  <c:v>0.63495049502862488</c:v>
                </c:pt>
                <c:pt idx="1175">
                  <c:v>2.4164356434840446</c:v>
                </c:pt>
                <c:pt idx="1176">
                  <c:v>5.5108910889262779</c:v>
                </c:pt>
                <c:pt idx="1177">
                  <c:v>3.7810891087856389</c:v>
                </c:pt>
                <c:pt idx="1178">
                  <c:v>0.68326732670990764</c:v>
                </c:pt>
                <c:pt idx="1179">
                  <c:v>-0.26287128711970797</c:v>
                </c:pt>
                <c:pt idx="1180">
                  <c:v>-2.360990098931417</c:v>
                </c:pt>
                <c:pt idx="1181">
                  <c:v>-2.7148514850583263</c:v>
                </c:pt>
                <c:pt idx="1182">
                  <c:v>-6.3353465344428912</c:v>
                </c:pt>
                <c:pt idx="1183">
                  <c:v>-4.5773267325219003</c:v>
                </c:pt>
                <c:pt idx="1184">
                  <c:v>-5.052772277060372</c:v>
                </c:pt>
                <c:pt idx="1185">
                  <c:v>-1.7351485147937966</c:v>
                </c:pt>
                <c:pt idx="1186">
                  <c:v>-3.2281188117739466</c:v>
                </c:pt>
                <c:pt idx="1187">
                  <c:v>-4.6592079206373915</c:v>
                </c:pt>
                <c:pt idx="1188">
                  <c:v>-2.9962376236629553</c:v>
                </c:pt>
                <c:pt idx="1189">
                  <c:v>-1.1697029702576049</c:v>
                </c:pt>
                <c:pt idx="1190">
                  <c:v>-2.092772277158554</c:v>
                </c:pt>
                <c:pt idx="1191">
                  <c:v>-3.5666336632479498</c:v>
                </c:pt>
                <c:pt idx="1192">
                  <c:v>-3.2176237622691071</c:v>
                </c:pt>
                <c:pt idx="1193">
                  <c:v>-9.5529702967119992</c:v>
                </c:pt>
                <c:pt idx="1194">
                  <c:v>-12.570297029285364</c:v>
                </c:pt>
                <c:pt idx="1195">
                  <c:v>-11.949801979801613</c:v>
                </c:pt>
                <c:pt idx="1196">
                  <c:v>-12.488019801566224</c:v>
                </c:pt>
                <c:pt idx="1197">
                  <c:v>-11.416534653086494</c:v>
                </c:pt>
                <c:pt idx="1198">
                  <c:v>-9.7694059402700493</c:v>
                </c:pt>
                <c:pt idx="1199">
                  <c:v>-10.324158415499227</c:v>
                </c:pt>
                <c:pt idx="1200">
                  <c:v>-11.246930692695857</c:v>
                </c:pt>
                <c:pt idx="1201">
                  <c:v>-10.23089108876875</c:v>
                </c:pt>
                <c:pt idx="1202">
                  <c:v>-11.635247524366417</c:v>
                </c:pt>
                <c:pt idx="1203">
                  <c:v>-12.738514851062176</c:v>
                </c:pt>
                <c:pt idx="1204">
                  <c:v>-11.826336633271119</c:v>
                </c:pt>
                <c:pt idx="1205">
                  <c:v>-10.939504950132013</c:v>
                </c:pt>
                <c:pt idx="1206">
                  <c:v>-5.8700990097063466</c:v>
                </c:pt>
                <c:pt idx="1207">
                  <c:v>-8.639405940307114</c:v>
                </c:pt>
                <c:pt idx="1208">
                  <c:v>-10.974950494685144</c:v>
                </c:pt>
                <c:pt idx="1209">
                  <c:v>-12.421980197607319</c:v>
                </c:pt>
                <c:pt idx="1210">
                  <c:v>-14.303564355960935</c:v>
                </c:pt>
                <c:pt idx="1211">
                  <c:v>-14.300198019327448</c:v>
                </c:pt>
                <c:pt idx="1212">
                  <c:v>-15.426831682656196</c:v>
                </c:pt>
                <c:pt idx="1213">
                  <c:v>-12.774653464922576</c:v>
                </c:pt>
                <c:pt idx="1214">
                  <c:v>-12.867227722345074</c:v>
                </c:pt>
                <c:pt idx="1215">
                  <c:v>-13.468514851038055</c:v>
                </c:pt>
                <c:pt idx="1216">
                  <c:v>-16.686039603406414</c:v>
                </c:pt>
                <c:pt idx="1217">
                  <c:v>-16.423267326187457</c:v>
                </c:pt>
                <c:pt idx="1218">
                  <c:v>-17.807524751883484</c:v>
                </c:pt>
                <c:pt idx="1219">
                  <c:v>-15.330495048996539</c:v>
                </c:pt>
                <c:pt idx="1220">
                  <c:v>-13.729504950039543</c:v>
                </c:pt>
                <c:pt idx="1221">
                  <c:v>-9.8249504947234154</c:v>
                </c:pt>
                <c:pt idx="1222">
                  <c:v>-5.9169306928730547</c:v>
                </c:pt>
                <c:pt idx="1223">
                  <c:v>-6.7572277225483628</c:v>
                </c:pt>
                <c:pt idx="1224">
                  <c:v>-6.7773267324478939</c:v>
                </c:pt>
                <c:pt idx="1225">
                  <c:v>-7.0042574255100778</c:v>
                </c:pt>
                <c:pt idx="1226">
                  <c:v>-9.3331683165218564</c:v>
                </c:pt>
                <c:pt idx="1227">
                  <c:v>-5.6843564354547995</c:v>
                </c:pt>
                <c:pt idx="1228">
                  <c:v>-4.5089108909396822</c:v>
                </c:pt>
                <c:pt idx="1229">
                  <c:v>-3.5808910889899339</c:v>
                </c:pt>
                <c:pt idx="1230">
                  <c:v>-2.9440594058430869</c:v>
                </c:pt>
                <c:pt idx="1231">
                  <c:v>-1.9907920791421281</c:v>
                </c:pt>
                <c:pt idx="1232">
                  <c:v>-2.0373267326052238</c:v>
                </c:pt>
                <c:pt idx="1233">
                  <c:v>-1.4167326732207266</c:v>
                </c:pt>
                <c:pt idx="1234">
                  <c:v>-0.93900990095897596</c:v>
                </c:pt>
                <c:pt idx="1235">
                  <c:v>-0.64009900987960378</c:v>
                </c:pt>
                <c:pt idx="1236">
                  <c:v>0.84603960393281841</c:v>
                </c:pt>
                <c:pt idx="1237">
                  <c:v>3.3659405939478564</c:v>
                </c:pt>
                <c:pt idx="1238">
                  <c:v>9.7482178214581978</c:v>
                </c:pt>
                <c:pt idx="1239">
                  <c:v>9.0309900987104346</c:v>
                </c:pt>
                <c:pt idx="1240">
                  <c:v>11.005643563990944</c:v>
                </c:pt>
                <c:pt idx="1241">
                  <c:v>11.650990098622971</c:v>
                </c:pt>
                <c:pt idx="1242">
                  <c:v>11.928316831287542</c:v>
                </c:pt>
                <c:pt idx="1243">
                  <c:v>15.090396039102584</c:v>
                </c:pt>
                <c:pt idx="1244">
                  <c:v>15.182079207416344</c:v>
                </c:pt>
                <c:pt idx="1245">
                  <c:v>17.900792078613964</c:v>
                </c:pt>
                <c:pt idx="1246">
                  <c:v>15.239108910384985</c:v>
                </c:pt>
                <c:pt idx="1247">
                  <c:v>12.144752474844193</c:v>
                </c:pt>
                <c:pt idx="1248">
                  <c:v>10.036039603626904</c:v>
                </c:pt>
                <c:pt idx="1249">
                  <c:v>7.8345544551856428</c:v>
                </c:pt>
                <c:pt idx="1250">
                  <c:v>5.526732673084271</c:v>
                </c:pt>
                <c:pt idx="1251">
                  <c:v>6.3872277225598459</c:v>
                </c:pt>
                <c:pt idx="1252">
                  <c:v>5.1763366334915988</c:v>
                </c:pt>
                <c:pt idx="1253">
                  <c:v>4.956138613697104</c:v>
                </c:pt>
                <c:pt idx="1254">
                  <c:v>0.91930693066239633</c:v>
                </c:pt>
                <c:pt idx="1255">
                  <c:v>0.20059405939935568</c:v>
                </c:pt>
                <c:pt idx="1256">
                  <c:v>-0.20019801979570484</c:v>
                </c:pt>
                <c:pt idx="1257">
                  <c:v>-0.28584158414904504</c:v>
                </c:pt>
                <c:pt idx="1258">
                  <c:v>-0.10198019801642533</c:v>
                </c:pt>
                <c:pt idx="1259">
                  <c:v>-0.30782178216820011</c:v>
                </c:pt>
                <c:pt idx="1260">
                  <c:v>-1.8011881187519987</c:v>
                </c:pt>
                <c:pt idx="1261">
                  <c:v>-7.0239603958066583</c:v>
                </c:pt>
                <c:pt idx="1262">
                  <c:v>-11.903069306535635</c:v>
                </c:pt>
                <c:pt idx="1263">
                  <c:v>-16.491188118264589</c:v>
                </c:pt>
                <c:pt idx="1264">
                  <c:v>-18.449504949882716</c:v>
                </c:pt>
                <c:pt idx="1265">
                  <c:v>-16.721980197464656</c:v>
                </c:pt>
                <c:pt idx="1266">
                  <c:v>-14.160495049034619</c:v>
                </c:pt>
                <c:pt idx="1267">
                  <c:v>-14.920792078712651</c:v>
                </c:pt>
                <c:pt idx="1268">
                  <c:v>-15.129999999497915</c:v>
                </c:pt>
                <c:pt idx="1269">
                  <c:v>-15.201386138109276</c:v>
                </c:pt>
                <c:pt idx="1270">
                  <c:v>-18.844950494423927</c:v>
                </c:pt>
                <c:pt idx="1271">
                  <c:v>-19.984455444880812</c:v>
                </c:pt>
                <c:pt idx="1272">
                  <c:v>-18.013267326134521</c:v>
                </c:pt>
                <c:pt idx="1273">
                  <c:v>-13.965544553991323</c:v>
                </c:pt>
                <c:pt idx="1274">
                  <c:v>-11.524158415458984</c:v>
                </c:pt>
                <c:pt idx="1275">
                  <c:v>-9.0003960393053664</c:v>
                </c:pt>
                <c:pt idx="1276">
                  <c:v>-8.9071287125755916</c:v>
                </c:pt>
                <c:pt idx="1277">
                  <c:v>-12.792079207495878</c:v>
                </c:pt>
                <c:pt idx="1278">
                  <c:v>-13.668712870833057</c:v>
                </c:pt>
                <c:pt idx="1279">
                  <c:v>-12.738811880765088</c:v>
                </c:pt>
                <c:pt idx="1280">
                  <c:v>-9.7895049501702776</c:v>
                </c:pt>
                <c:pt idx="1281">
                  <c:v>-6.5019801978036824</c:v>
                </c:pt>
                <c:pt idx="1282">
                  <c:v>-7.5319801977698626</c:v>
                </c:pt>
                <c:pt idx="1283">
                  <c:v>-6.516336633447108</c:v>
                </c:pt>
                <c:pt idx="1284">
                  <c:v>-9.3365346531553488</c:v>
                </c:pt>
                <c:pt idx="1285">
                  <c:v>-12.241386138207456</c:v>
                </c:pt>
                <c:pt idx="1286">
                  <c:v>-10.424356435297462</c:v>
                </c:pt>
                <c:pt idx="1287">
                  <c:v>-6.5517821780009431</c:v>
                </c:pt>
                <c:pt idx="1288">
                  <c:v>-3.9245544553156217</c:v>
                </c:pt>
                <c:pt idx="1289">
                  <c:v>-4.1089108909202782E-2</c:v>
                </c:pt>
                <c:pt idx="1290">
                  <c:v>1.0155445544213115</c:v>
                </c:pt>
                <c:pt idx="1291">
                  <c:v>0.31267326731626427</c:v>
                </c:pt>
                <c:pt idx="1292">
                  <c:v>-0.23079207920006967</c:v>
                </c:pt>
                <c:pt idx="1293">
                  <c:v>9.2871287126123955E-2</c:v>
                </c:pt>
                <c:pt idx="1294">
                  <c:v>0.27534653464491077</c:v>
                </c:pt>
                <c:pt idx="1295">
                  <c:v>2.8259405939650506</c:v>
                </c:pt>
                <c:pt idx="1296">
                  <c:v>7.5569306928188578</c:v>
                </c:pt>
                <c:pt idx="1297">
                  <c:v>7.7732673264747758</c:v>
                </c:pt>
                <c:pt idx="1298">
                  <c:v>5.4644554453632184</c:v>
                </c:pt>
                <c:pt idx="1299">
                  <c:v>4.1765346533268399</c:v>
                </c:pt>
                <c:pt idx="1300">
                  <c:v>2.5486138613018863</c:v>
                </c:pt>
                <c:pt idx="1301">
                  <c:v>6.9166336631363707</c:v>
                </c:pt>
                <c:pt idx="1302">
                  <c:v>9.1435643561317281</c:v>
                </c:pt>
                <c:pt idx="1303">
                  <c:v>10.225643564017034</c:v>
                </c:pt>
                <c:pt idx="1304">
                  <c:v>11.416435643185046</c:v>
                </c:pt>
                <c:pt idx="1305">
                  <c:v>12.375445544143524</c:v>
                </c:pt>
                <c:pt idx="1306">
                  <c:v>10.321980197677391</c:v>
                </c:pt>
                <c:pt idx="1307">
                  <c:v>8.220495049232186</c:v>
                </c:pt>
                <c:pt idx="1308">
                  <c:v>8.8606930690125267</c:v>
                </c:pt>
                <c:pt idx="1309">
                  <c:v>9.0091089105920155</c:v>
                </c:pt>
                <c:pt idx="1310">
                  <c:v>11.883762375842705</c:v>
                </c:pt>
                <c:pt idx="1311">
                  <c:v>13.171683167879777</c:v>
                </c:pt>
                <c:pt idx="1312">
                  <c:v>11.493960395658281</c:v>
                </c:pt>
                <c:pt idx="1313">
                  <c:v>8.6140594056544604</c:v>
                </c:pt>
                <c:pt idx="1314">
                  <c:v>5.0886138612171541</c:v>
                </c:pt>
                <c:pt idx="1315">
                  <c:v>9.0291089105915034</c:v>
                </c:pt>
                <c:pt idx="1316">
                  <c:v>11.220099009527933</c:v>
                </c:pt>
                <c:pt idx="1317">
                  <c:v>10.81554455409643</c:v>
                </c:pt>
                <c:pt idx="1318">
                  <c:v>11.159306930322153</c:v>
                </c:pt>
                <c:pt idx="1319">
                  <c:v>9.9427722768971272</c:v>
                </c:pt>
                <c:pt idx="1320">
                  <c:v>5.9456435641591989</c:v>
                </c:pt>
                <c:pt idx="1321">
                  <c:v>3.2482178216741762</c:v>
                </c:pt>
                <c:pt idx="1322">
                  <c:v>1.232376237582312</c:v>
                </c:pt>
                <c:pt idx="1323">
                  <c:v>1.6938613860824172</c:v>
                </c:pt>
                <c:pt idx="1324">
                  <c:v>-0.1699999999942875</c:v>
                </c:pt>
                <c:pt idx="1325">
                  <c:v>-0.57405940592210603</c:v>
                </c:pt>
                <c:pt idx="1326">
                  <c:v>-2.704257425652751</c:v>
                </c:pt>
                <c:pt idx="1327">
                  <c:v>-4.1459405939217708</c:v>
                </c:pt>
                <c:pt idx="1328">
                  <c:v>-11.144950494680137</c:v>
                </c:pt>
                <c:pt idx="1329">
                  <c:v>-10.055742573923485</c:v>
                </c:pt>
                <c:pt idx="1330">
                  <c:v>-9.8268316828423341</c:v>
                </c:pt>
                <c:pt idx="1331">
                  <c:v>-7.2853465344117945</c:v>
                </c:pt>
                <c:pt idx="1332">
                  <c:v>-3.4626732672118625</c:v>
                </c:pt>
                <c:pt idx="1333">
                  <c:v>-2.3862376236833303</c:v>
                </c:pt>
                <c:pt idx="1334">
                  <c:v>-1.5703960395512253</c:v>
                </c:pt>
                <c:pt idx="1335">
                  <c:v>-0.71386138611497585</c:v>
                </c:pt>
                <c:pt idx="1336">
                  <c:v>-0.29306930692112526</c:v>
                </c:pt>
                <c:pt idx="1337">
                  <c:v>-2.0104950494387084</c:v>
                </c:pt>
                <c:pt idx="1338">
                  <c:v>-2.8118811880252452</c:v>
                </c:pt>
                <c:pt idx="1339">
                  <c:v>-4.577227722620461</c:v>
                </c:pt>
                <c:pt idx="1340">
                  <c:v>-3.3716831682053661</c:v>
                </c:pt>
                <c:pt idx="1341">
                  <c:v>-2.570198019716686</c:v>
                </c:pt>
                <c:pt idx="1342">
                  <c:v>-3.4683168315686372</c:v>
                </c:pt>
                <c:pt idx="1343">
                  <c:v>-3.0480198018784717</c:v>
                </c:pt>
                <c:pt idx="1344">
                  <c:v>-4.1852475246141951</c:v>
                </c:pt>
                <c:pt idx="1345">
                  <c:v>-2.482970296946633</c:v>
                </c:pt>
                <c:pt idx="1346">
                  <c:v>-6.2028712869228375</c:v>
                </c:pt>
                <c:pt idx="1347">
                  <c:v>-7.9164356433011305</c:v>
                </c:pt>
                <c:pt idx="1348">
                  <c:v>-10.856732672907071</c:v>
                </c:pt>
                <c:pt idx="1349">
                  <c:v>-10.640792078854817</c:v>
                </c:pt>
                <c:pt idx="1350">
                  <c:v>-9.2704950491971481</c:v>
                </c:pt>
                <c:pt idx="1351">
                  <c:v>-6.8237623760109578</c:v>
                </c:pt>
                <c:pt idx="1352">
                  <c:v>-4.0372277226383577</c:v>
                </c:pt>
                <c:pt idx="1353">
                  <c:v>-2.7454455444633932</c:v>
                </c:pt>
                <c:pt idx="1354">
                  <c:v>-2.4683168316009976</c:v>
                </c:pt>
                <c:pt idx="1355">
                  <c:v>-1.5919801979674333</c:v>
                </c:pt>
                <c:pt idx="1356">
                  <c:v>-2.0766336632976463</c:v>
                </c:pt>
                <c:pt idx="1357">
                  <c:v>-1.6777227722215104</c:v>
                </c:pt>
                <c:pt idx="1358">
                  <c:v>-0.67227722770068232</c:v>
                </c:pt>
                <c:pt idx="1359">
                  <c:v>4.6435643563061957E-2</c:v>
                </c:pt>
                <c:pt idx="1360">
                  <c:v>-0.56881188116968673</c:v>
                </c:pt>
                <c:pt idx="1361">
                  <c:v>-2.355643564278262</c:v>
                </c:pt>
                <c:pt idx="1362">
                  <c:v>-3.3396039602857299</c:v>
                </c:pt>
                <c:pt idx="1363">
                  <c:v>-1.4579207920306658</c:v>
                </c:pt>
                <c:pt idx="1364">
                  <c:v>2.1584158414800408E-2</c:v>
                </c:pt>
                <c:pt idx="1365">
                  <c:v>0.6156435643364</c:v>
                </c:pt>
                <c:pt idx="1366">
                  <c:v>0.94415841580995474</c:v>
                </c:pt>
                <c:pt idx="1367">
                  <c:v>1.25732673263131</c:v>
                </c:pt>
                <c:pt idx="1368">
                  <c:v>1.4881188118320834</c:v>
                </c:pt>
                <c:pt idx="1369">
                  <c:v>1.2519801979781544</c:v>
                </c:pt>
                <c:pt idx="1370">
                  <c:v>3.2624752474168623</c:v>
                </c:pt>
                <c:pt idx="1371">
                  <c:v>6.8396039601689465</c:v>
                </c:pt>
                <c:pt idx="1372">
                  <c:v>9.9537623759070595</c:v>
                </c:pt>
                <c:pt idx="1373">
                  <c:v>12.949504950065629</c:v>
                </c:pt>
                <c:pt idx="1374">
                  <c:v>11.81574257386554</c:v>
                </c:pt>
                <c:pt idx="1375">
                  <c:v>11.939207920395333</c:v>
                </c:pt>
                <c:pt idx="1376">
                  <c:v>8.0648514848806236</c:v>
                </c:pt>
                <c:pt idx="1377">
                  <c:v>7.6716831680619935</c:v>
                </c:pt>
                <c:pt idx="1378">
                  <c:v>10.594257425390321</c:v>
                </c:pt>
                <c:pt idx="1379">
                  <c:v>9.5889108907709275</c:v>
                </c:pt>
                <c:pt idx="1380">
                  <c:v>9.4457425739438605</c:v>
                </c:pt>
                <c:pt idx="1381">
                  <c:v>8.4047524749684559</c:v>
                </c:pt>
                <c:pt idx="1382">
                  <c:v>5.1724752473530105</c:v>
                </c:pt>
                <c:pt idx="1383">
                  <c:v>5.2748514849730901</c:v>
                </c:pt>
                <c:pt idx="1384">
                  <c:v>4.2622772275816194</c:v>
                </c:pt>
                <c:pt idx="1385">
                  <c:v>8.084455445276463</c:v>
                </c:pt>
                <c:pt idx="1386">
                  <c:v>10.906930692707276</c:v>
                </c:pt>
                <c:pt idx="1387">
                  <c:v>15.063960395539722</c:v>
                </c:pt>
                <c:pt idx="1388">
                  <c:v>16.78613861330463</c:v>
                </c:pt>
                <c:pt idx="1389">
                  <c:v>20.189900989428928</c:v>
                </c:pt>
                <c:pt idx="1390">
                  <c:v>19.646435642911886</c:v>
                </c:pt>
                <c:pt idx="1391">
                  <c:v>23.196831682398201</c:v>
                </c:pt>
                <c:pt idx="1392">
                  <c:v>23.765544553666437</c:v>
                </c:pt>
                <c:pt idx="1393">
                  <c:v>21.123663365635501</c:v>
                </c:pt>
                <c:pt idx="1394">
                  <c:v>16.546336633114297</c:v>
                </c:pt>
                <c:pt idx="1395">
                  <c:v>7.6803960393493504</c:v>
                </c:pt>
                <c:pt idx="1396">
                  <c:v>4.8990099008277301</c:v>
                </c:pt>
                <c:pt idx="1397">
                  <c:v>0.98544554452203792</c:v>
                </c:pt>
                <c:pt idx="1398">
                  <c:v>-9.2871287125420587E-2</c:v>
                </c:pt>
                <c:pt idx="1399">
                  <c:v>2.7239603959493293</c:v>
                </c:pt>
                <c:pt idx="1400">
                  <c:v>6.1779207918745414</c:v>
                </c:pt>
                <c:pt idx="1401">
                  <c:v>7.5013861383647891</c:v>
                </c:pt>
                <c:pt idx="1402">
                  <c:v>7.2599999997591462</c:v>
                </c:pt>
                <c:pt idx="1403">
                  <c:v>9.0287128709871531</c:v>
                </c:pt>
                <c:pt idx="1404">
                  <c:v>11.672574257038477</c:v>
                </c:pt>
                <c:pt idx="1405">
                  <c:v>16.863267326172796</c:v>
                </c:pt>
                <c:pt idx="1406">
                  <c:v>22.6261386131103</c:v>
                </c:pt>
                <c:pt idx="1407">
                  <c:v>26.560792078325687</c:v>
                </c:pt>
                <c:pt idx="1408">
                  <c:v>30.454950494038421</c:v>
                </c:pt>
                <c:pt idx="1409">
                  <c:v>26.931386137719336</c:v>
                </c:pt>
                <c:pt idx="1410">
                  <c:v>26.448316830805151</c:v>
                </c:pt>
                <c:pt idx="1411">
                  <c:v>24.171584157613925</c:v>
                </c:pt>
                <c:pt idx="1412">
                  <c:v>25.659702969444609</c:v>
                </c:pt>
                <c:pt idx="1413">
                  <c:v>29.861089107919689</c:v>
                </c:pt>
                <c:pt idx="1414">
                  <c:v>31.077623761344732</c:v>
                </c:pt>
                <c:pt idx="1415">
                  <c:v>26.747029702082319</c:v>
                </c:pt>
                <c:pt idx="1416">
                  <c:v>26.714950494162686</c:v>
                </c:pt>
                <c:pt idx="1417">
                  <c:v>28.364356434701705</c:v>
                </c:pt>
                <c:pt idx="1418">
                  <c:v>31.261683167279521</c:v>
                </c:pt>
                <c:pt idx="1419">
                  <c:v>36.806138612639998</c:v>
                </c:pt>
                <c:pt idx="1420">
                  <c:v>34.658217820631741</c:v>
                </c:pt>
                <c:pt idx="1421">
                  <c:v>30.573069305915769</c:v>
                </c:pt>
                <c:pt idx="1422">
                  <c:v>25.316039603119631</c:v>
                </c:pt>
                <c:pt idx="1423">
                  <c:v>22.030495048773396</c:v>
                </c:pt>
                <c:pt idx="1424">
                  <c:v>18.168910890486089</c:v>
                </c:pt>
                <c:pt idx="1425">
                  <c:v>19.116930692434636</c:v>
                </c:pt>
                <c:pt idx="1426">
                  <c:v>17.916633662771961</c:v>
                </c:pt>
                <c:pt idx="1427">
                  <c:v>15.3108910886007</c:v>
                </c:pt>
                <c:pt idx="1428">
                  <c:v>12.32366336592731</c:v>
                </c:pt>
                <c:pt idx="1429">
                  <c:v>8.6408910888223822</c:v>
                </c:pt>
                <c:pt idx="1430">
                  <c:v>5.9561386136633336</c:v>
                </c:pt>
                <c:pt idx="1431">
                  <c:v>7.0598019799634431</c:v>
                </c:pt>
                <c:pt idx="1432">
                  <c:v>6.1262376235590628</c:v>
                </c:pt>
                <c:pt idx="1433">
                  <c:v>5.1513861384426027</c:v>
                </c:pt>
                <c:pt idx="1434">
                  <c:v>3.5556435642380202</c:v>
                </c:pt>
                <c:pt idx="1435">
                  <c:v>1.9299999999363462</c:v>
                </c:pt>
                <c:pt idx="1436">
                  <c:v>-0.52386138612119493</c:v>
                </c:pt>
                <c:pt idx="1437">
                  <c:v>-2.9818811880195328</c:v>
                </c:pt>
                <c:pt idx="1438">
                  <c:v>-3.8437623761103454</c:v>
                </c:pt>
                <c:pt idx="1439">
                  <c:v>-2.0674257425052009</c:v>
                </c:pt>
                <c:pt idx="1440">
                  <c:v>-2.1499009900279269</c:v>
                </c:pt>
                <c:pt idx="1441">
                  <c:v>-0.57594059404032716</c:v>
                </c:pt>
                <c:pt idx="1442">
                  <c:v>-1.4718811880704386</c:v>
                </c:pt>
                <c:pt idx="1443">
                  <c:v>-1.226732673226242</c:v>
                </c:pt>
                <c:pt idx="1444">
                  <c:v>-0.52960396037870516</c:v>
                </c:pt>
                <c:pt idx="1445">
                  <c:v>0.32900990097934946</c:v>
                </c:pt>
                <c:pt idx="1446">
                  <c:v>0.94227722769173339</c:v>
                </c:pt>
                <c:pt idx="1447">
                  <c:v>2.3753465345741374</c:v>
                </c:pt>
                <c:pt idx="1448">
                  <c:v>1.7743564355847794</c:v>
                </c:pt>
                <c:pt idx="1449">
                  <c:v>0.43663366335184439</c:v>
                </c:pt>
                <c:pt idx="1450">
                  <c:v>0.90306930690075227</c:v>
                </c:pt>
                <c:pt idx="1451">
                  <c:v>2.1407920791369217</c:v>
                </c:pt>
                <c:pt idx="1452">
                  <c:v>3.0585148513833094</c:v>
                </c:pt>
                <c:pt idx="1453">
                  <c:v>3.4108910889956454</c:v>
                </c:pt>
                <c:pt idx="1454">
                  <c:v>4.4019801978737521</c:v>
                </c:pt>
                <c:pt idx="1455">
                  <c:v>3.5449504949324133</c:v>
                </c:pt>
                <c:pt idx="1456">
                  <c:v>4.9526732671621687</c:v>
                </c:pt>
                <c:pt idx="1457">
                  <c:v>6.9685148512540316</c:v>
                </c:pt>
                <c:pt idx="1458">
                  <c:v>7.8699999997387717</c:v>
                </c:pt>
                <c:pt idx="1459">
                  <c:v>12.473663365922095</c:v>
                </c:pt>
                <c:pt idx="1460">
                  <c:v>14.525247524270721</c:v>
                </c:pt>
                <c:pt idx="1461">
                  <c:v>17.751980197430822</c:v>
                </c:pt>
                <c:pt idx="1462">
                  <c:v>18.120594058804098</c:v>
                </c:pt>
                <c:pt idx="1463">
                  <c:v>19.759009900334604</c:v>
                </c:pt>
                <c:pt idx="1464">
                  <c:v>17.70584158357067</c:v>
                </c:pt>
                <c:pt idx="1465">
                  <c:v>13.89415841537997</c:v>
                </c:pt>
                <c:pt idx="1466">
                  <c:v>11.780297029311702</c:v>
                </c:pt>
                <c:pt idx="1467">
                  <c:v>8.3167326729903994</c:v>
                </c:pt>
                <c:pt idx="1468">
                  <c:v>5.5770297027845137</c:v>
                </c:pt>
                <c:pt idx="1469">
                  <c:v>8.3999009898189829</c:v>
                </c:pt>
                <c:pt idx="1470">
                  <c:v>9.6515841580956305</c:v>
                </c:pt>
                <c:pt idx="1471">
                  <c:v>14.986831682670145</c:v>
                </c:pt>
                <c:pt idx="1472">
                  <c:v>19.2351485142134</c:v>
                </c:pt>
                <c:pt idx="1473">
                  <c:v>21.645544553737025</c:v>
                </c:pt>
                <c:pt idx="1474">
                  <c:v>22.953168316069284</c:v>
                </c:pt>
                <c:pt idx="1475">
                  <c:v>24.954950494220629</c:v>
                </c:pt>
                <c:pt idx="1476">
                  <c:v>25.997326731810567</c:v>
                </c:pt>
                <c:pt idx="1477">
                  <c:v>23.590693068524807</c:v>
                </c:pt>
                <c:pt idx="1478">
                  <c:v>21.239900989393895</c:v>
                </c:pt>
                <c:pt idx="1479">
                  <c:v>22.389603959652707</c:v>
                </c:pt>
                <c:pt idx="1480">
                  <c:v>18.469207920178601</c:v>
                </c:pt>
                <c:pt idx="1481">
                  <c:v>18.96841584095441</c:v>
                </c:pt>
                <c:pt idx="1482">
                  <c:v>15.22336633612843</c:v>
                </c:pt>
                <c:pt idx="1483">
                  <c:v>16.063960395505948</c:v>
                </c:pt>
                <c:pt idx="1484">
                  <c:v>9.7588118808637709</c:v>
                </c:pt>
                <c:pt idx="1485">
                  <c:v>6.8181188116541822</c:v>
                </c:pt>
                <c:pt idx="1486">
                  <c:v>2.1905940593334798</c:v>
                </c:pt>
                <c:pt idx="1487">
                  <c:v>2.2737623761620673</c:v>
                </c:pt>
                <c:pt idx="1488">
                  <c:v>3.3500990097891603</c:v>
                </c:pt>
                <c:pt idx="1489">
                  <c:v>9.2005940591010713</c:v>
                </c:pt>
                <c:pt idx="1490">
                  <c:v>14.113663365868602</c:v>
                </c:pt>
                <c:pt idx="1491">
                  <c:v>14.505742573777004</c:v>
                </c:pt>
                <c:pt idx="1492">
                  <c:v>10.74990098974118</c:v>
                </c:pt>
                <c:pt idx="1493">
                  <c:v>5.7469306928780686</c:v>
                </c:pt>
                <c:pt idx="1494">
                  <c:v>4.7884158414246869</c:v>
                </c:pt>
                <c:pt idx="1495">
                  <c:v>4.2837623760956838</c:v>
                </c:pt>
                <c:pt idx="1496">
                  <c:v>7.4050495047037348</c:v>
                </c:pt>
                <c:pt idx="1497">
                  <c:v>8.8916831680212471</c:v>
                </c:pt>
                <c:pt idx="1498">
                  <c:v>11.302871286753575</c:v>
                </c:pt>
                <c:pt idx="1499">
                  <c:v>12.756237623339091</c:v>
                </c:pt>
                <c:pt idx="1500">
                  <c:v>13.877920791619031</c:v>
                </c:pt>
                <c:pt idx="1501">
                  <c:v>15.81702970244497</c:v>
                </c:pt>
                <c:pt idx="1502">
                  <c:v>17.798415840992487</c:v>
                </c:pt>
                <c:pt idx="1503">
                  <c:v>20.270792078534949</c:v>
                </c:pt>
                <c:pt idx="1504">
                  <c:v>17.156237623192474</c:v>
                </c:pt>
                <c:pt idx="1505">
                  <c:v>12.196435643160369</c:v>
                </c:pt>
                <c:pt idx="1506">
                  <c:v>10.165247524415605</c:v>
                </c:pt>
                <c:pt idx="1507">
                  <c:v>7.8552475244924</c:v>
                </c:pt>
                <c:pt idx="1508">
                  <c:v>7.8234653462756842</c:v>
                </c:pt>
                <c:pt idx="1509">
                  <c:v>11.235544554083685</c:v>
                </c:pt>
                <c:pt idx="1510">
                  <c:v>9.47633663334822</c:v>
                </c:pt>
                <c:pt idx="1511">
                  <c:v>10.610099009549012</c:v>
                </c:pt>
                <c:pt idx="1512">
                  <c:v>7.7479207918221213</c:v>
                </c:pt>
                <c:pt idx="1513">
                  <c:v>8.0025742571602638</c:v>
                </c:pt>
                <c:pt idx="1514">
                  <c:v>9.251188118504226</c:v>
                </c:pt>
                <c:pt idx="1515">
                  <c:v>8.4965346531843693</c:v>
                </c:pt>
                <c:pt idx="1516">
                  <c:v>7.7713861383558411</c:v>
                </c:pt>
                <c:pt idx="1517">
                  <c:v>6.0083168314832021</c:v>
                </c:pt>
                <c:pt idx="1518">
                  <c:v>2.1853465345803569</c:v>
                </c:pt>
                <c:pt idx="1519">
                  <c:v>-5.5148514849712268E-2</c:v>
                </c:pt>
                <c:pt idx="1520">
                  <c:v>-3.6689108909679944</c:v>
                </c:pt>
                <c:pt idx="1521">
                  <c:v>-5.1811881186396631</c:v>
                </c:pt>
                <c:pt idx="1522">
                  <c:v>-3.6356435642359952</c:v>
                </c:pt>
                <c:pt idx="1523">
                  <c:v>-4.3963366335176843</c:v>
                </c:pt>
                <c:pt idx="1524">
                  <c:v>-4.6683168315283954</c:v>
                </c:pt>
                <c:pt idx="1525">
                  <c:v>-3.0782178216805933</c:v>
                </c:pt>
                <c:pt idx="1526">
                  <c:v>-2.9460396038634498</c:v>
                </c:pt>
                <c:pt idx="1527">
                  <c:v>-1.185940594019953</c:v>
                </c:pt>
                <c:pt idx="1528">
                  <c:v>-0.81584158413140118</c:v>
                </c:pt>
                <c:pt idx="1529">
                  <c:v>-1.318118811838499</c:v>
                </c:pt>
                <c:pt idx="1530">
                  <c:v>-2.4633663365529013</c:v>
                </c:pt>
                <c:pt idx="1531">
                  <c:v>-3.6001980196821584</c:v>
                </c:pt>
                <c:pt idx="1532">
                  <c:v>-7.2298019799577311</c:v>
                </c:pt>
                <c:pt idx="1533">
                  <c:v>-6.1473267324694767</c:v>
                </c:pt>
                <c:pt idx="1534">
                  <c:v>-7.2100990096618567</c:v>
                </c:pt>
                <c:pt idx="1535">
                  <c:v>-9.3887128709752243</c:v>
                </c:pt>
                <c:pt idx="1536">
                  <c:v>-10.810396039244747</c:v>
                </c:pt>
                <c:pt idx="1537">
                  <c:v>-11.143465346164863</c:v>
                </c:pt>
                <c:pt idx="1538">
                  <c:v>-12.446534653051964</c:v>
                </c:pt>
                <c:pt idx="1539">
                  <c:v>-14.764752474757431</c:v>
                </c:pt>
                <c:pt idx="1540">
                  <c:v>-14.791980197529009</c:v>
                </c:pt>
                <c:pt idx="1541">
                  <c:v>-17.192574256855767</c:v>
                </c:pt>
                <c:pt idx="1542">
                  <c:v>-18.177623761772736</c:v>
                </c:pt>
                <c:pt idx="1543">
                  <c:v>-16.84287128656965</c:v>
                </c:pt>
                <c:pt idx="1544">
                  <c:v>-15.530792078692988</c:v>
                </c:pt>
                <c:pt idx="1545">
                  <c:v>-19.537227722124101</c:v>
                </c:pt>
                <c:pt idx="1546">
                  <c:v>-22.651683167564425</c:v>
                </c:pt>
                <c:pt idx="1547">
                  <c:v>-21.508118811166767</c:v>
                </c:pt>
                <c:pt idx="1548">
                  <c:v>-15.972673266795846</c:v>
                </c:pt>
                <c:pt idx="1549">
                  <c:v>-13.006930692637914</c:v>
                </c:pt>
                <c:pt idx="1550">
                  <c:v>-7.5841584155897275</c:v>
                </c:pt>
                <c:pt idx="1551">
                  <c:v>-4.5715841582636854</c:v>
                </c:pt>
                <c:pt idx="1552">
                  <c:v>-1.1179207920420902</c:v>
                </c:pt>
                <c:pt idx="1553">
                  <c:v>1.6943564355882121</c:v>
                </c:pt>
                <c:pt idx="1554">
                  <c:v>5.2635643562609493</c:v>
                </c:pt>
                <c:pt idx="1555">
                  <c:v>7.9572277225074215</c:v>
                </c:pt>
                <c:pt idx="1556">
                  <c:v>11.534752474864559</c:v>
                </c:pt>
                <c:pt idx="1557">
                  <c:v>12.488019801564821</c:v>
                </c:pt>
                <c:pt idx="1558">
                  <c:v>18.901980197392554</c:v>
                </c:pt>
                <c:pt idx="1559">
                  <c:v>24.995643563527597</c:v>
                </c:pt>
                <c:pt idx="1560">
                  <c:v>27.920594058479228</c:v>
                </c:pt>
                <c:pt idx="1561">
                  <c:v>30.723069305911256</c:v>
                </c:pt>
                <c:pt idx="1562">
                  <c:v>30.090099008902296</c:v>
                </c:pt>
                <c:pt idx="1563">
                  <c:v>30.454950494037707</c:v>
                </c:pt>
                <c:pt idx="1564">
                  <c:v>34.329207919651694</c:v>
                </c:pt>
                <c:pt idx="1565">
                  <c:v>31.831980196963777</c:v>
                </c:pt>
                <c:pt idx="1566">
                  <c:v>29.836237622771439</c:v>
                </c:pt>
                <c:pt idx="1567">
                  <c:v>32.441485147437618</c:v>
                </c:pt>
                <c:pt idx="1568">
                  <c:v>35.361089107736802</c:v>
                </c:pt>
                <c:pt idx="1569">
                  <c:v>37.223168315595345</c:v>
                </c:pt>
                <c:pt idx="1570">
                  <c:v>42.964059404514373</c:v>
                </c:pt>
                <c:pt idx="1571">
                  <c:v>44.581386137133762</c:v>
                </c:pt>
                <c:pt idx="1572">
                  <c:v>43.960396038144872</c:v>
                </c:pt>
                <c:pt idx="1573">
                  <c:v>44.119801978733612</c:v>
                </c:pt>
                <c:pt idx="1574">
                  <c:v>42.873366335210086</c:v>
                </c:pt>
                <c:pt idx="1575">
                  <c:v>39.400099008593344</c:v>
                </c:pt>
                <c:pt idx="1576">
                  <c:v>41.034851483786014</c:v>
                </c:pt>
                <c:pt idx="1577">
                  <c:v>39.916831681843185</c:v>
                </c:pt>
                <c:pt idx="1578">
                  <c:v>39.326930691763096</c:v>
                </c:pt>
                <c:pt idx="1579">
                  <c:v>32.800297028614018</c:v>
                </c:pt>
                <c:pt idx="1580">
                  <c:v>31.154356434608541</c:v>
                </c:pt>
                <c:pt idx="1581">
                  <c:v>27.511089107997524</c:v>
                </c:pt>
                <c:pt idx="1582">
                  <c:v>24.223663365532353</c:v>
                </c:pt>
                <c:pt idx="1583">
                  <c:v>21.261089108205045</c:v>
                </c:pt>
                <c:pt idx="1584">
                  <c:v>21.497524751761194</c:v>
                </c:pt>
                <c:pt idx="1585">
                  <c:v>18.040099009303148</c:v>
                </c:pt>
                <c:pt idx="1586">
                  <c:v>18.926930692440148</c:v>
                </c:pt>
                <c:pt idx="1587">
                  <c:v>19.081089108277137</c:v>
                </c:pt>
                <c:pt idx="1588">
                  <c:v>21.129702969595204</c:v>
                </c:pt>
                <c:pt idx="1589">
                  <c:v>20.451287128034078</c:v>
                </c:pt>
                <c:pt idx="1590">
                  <c:v>21.231683167611635</c:v>
                </c:pt>
                <c:pt idx="1591">
                  <c:v>17.582277227138036</c:v>
                </c:pt>
                <c:pt idx="1592">
                  <c:v>16.403168316287221</c:v>
                </c:pt>
                <c:pt idx="1593">
                  <c:v>12.098217821380388</c:v>
                </c:pt>
                <c:pt idx="1594">
                  <c:v>12.503168316416954</c:v>
                </c:pt>
                <c:pt idx="1595">
                  <c:v>9.9536633660063245</c:v>
                </c:pt>
                <c:pt idx="1596">
                  <c:v>11.030099009535558</c:v>
                </c:pt>
                <c:pt idx="1597">
                  <c:v>9.4763366333482235</c:v>
                </c:pt>
                <c:pt idx="1598">
                  <c:v>6.3618811879079002</c:v>
                </c:pt>
                <c:pt idx="1599">
                  <c:v>3.1356435642528799</c:v>
                </c:pt>
                <c:pt idx="1600">
                  <c:v>1.3892079207462387</c:v>
                </c:pt>
                <c:pt idx="1601">
                  <c:v>2.8824752474285971</c:v>
                </c:pt>
                <c:pt idx="1602">
                  <c:v>3.9400990097699968</c:v>
                </c:pt>
                <c:pt idx="1603">
                  <c:v>6.3512871285023271</c:v>
                </c:pt>
                <c:pt idx="1604">
                  <c:v>7.4050495047051381</c:v>
                </c:pt>
                <c:pt idx="1605">
                  <c:v>8.8001980195096579</c:v>
                </c:pt>
                <c:pt idx="1606">
                  <c:v>8.8515841581215202</c:v>
                </c:pt>
                <c:pt idx="1607">
                  <c:v>6.7667326730437241</c:v>
                </c:pt>
                <c:pt idx="1608">
                  <c:v>4.2535643562949721</c:v>
                </c:pt>
                <c:pt idx="1609">
                  <c:v>3.10831683158057</c:v>
                </c:pt>
                <c:pt idx="1610">
                  <c:v>0.81207920789355204</c:v>
                </c:pt>
                <c:pt idx="1611">
                  <c:v>-0.55445544552626325</c:v>
                </c:pt>
                <c:pt idx="1612">
                  <c:v>-2.5237623761529209</c:v>
                </c:pt>
                <c:pt idx="1613">
                  <c:v>-1.7744554454855157</c:v>
                </c:pt>
                <c:pt idx="1614">
                  <c:v>-0.15415841583699727</c:v>
                </c:pt>
                <c:pt idx="1615">
                  <c:v>0.13970297029283721</c:v>
                </c:pt>
                <c:pt idx="1616">
                  <c:v>-1.7079207920229271</c:v>
                </c:pt>
                <c:pt idx="1617">
                  <c:v>-2.8417821781230446</c:v>
                </c:pt>
                <c:pt idx="1618">
                  <c:v>-2.7813861385216172</c:v>
                </c:pt>
                <c:pt idx="1619">
                  <c:v>-1.4827722771775207</c:v>
                </c:pt>
                <c:pt idx="1620">
                  <c:v>-3.577524752355735</c:v>
                </c:pt>
                <c:pt idx="1621">
                  <c:v>-4.3548514850034241</c:v>
                </c:pt>
                <c:pt idx="1622">
                  <c:v>-2.7352475246628765</c:v>
                </c:pt>
                <c:pt idx="1623">
                  <c:v>-6.619504950275191</c:v>
                </c:pt>
                <c:pt idx="1624">
                  <c:v>-5.4637623760573604</c:v>
                </c:pt>
                <c:pt idx="1625">
                  <c:v>-5.6948514849596403</c:v>
                </c:pt>
                <c:pt idx="1626">
                  <c:v>-4.3306930691631331</c:v>
                </c:pt>
                <c:pt idx="1627">
                  <c:v>-4.3502970295582726</c:v>
                </c:pt>
                <c:pt idx="1628">
                  <c:v>-4.3933663364885422</c:v>
                </c:pt>
                <c:pt idx="1629">
                  <c:v>-6.4298019799850232</c:v>
                </c:pt>
                <c:pt idx="1630">
                  <c:v>-4.868415841422661</c:v>
                </c:pt>
                <c:pt idx="1631">
                  <c:v>-7.1474257423364449</c:v>
                </c:pt>
                <c:pt idx="1632">
                  <c:v>-2.9958415840593067</c:v>
                </c:pt>
                <c:pt idx="1633">
                  <c:v>-4.6985148513291115</c:v>
                </c:pt>
                <c:pt idx="1634">
                  <c:v>-5.7416831681263476</c:v>
                </c:pt>
                <c:pt idx="1635">
                  <c:v>-5.398019801802068</c:v>
                </c:pt>
                <c:pt idx="1636">
                  <c:v>-2.0682178217146139</c:v>
                </c:pt>
                <c:pt idx="1637">
                  <c:v>-1.3340594058965249</c:v>
                </c:pt>
                <c:pt idx="1638">
                  <c:v>0.49702970295256865</c:v>
                </c:pt>
                <c:pt idx="1639">
                  <c:v>1.1889108910505006</c:v>
                </c:pt>
                <c:pt idx="1640">
                  <c:v>2.1301980197320511</c:v>
                </c:pt>
                <c:pt idx="1641">
                  <c:v>3.2481188117741424</c:v>
                </c:pt>
                <c:pt idx="1642">
                  <c:v>4.9757425740929451</c:v>
                </c:pt>
                <c:pt idx="1643">
                  <c:v>6.3209900987994674</c:v>
                </c:pt>
                <c:pt idx="1644">
                  <c:v>5.8043564354503534</c:v>
                </c:pt>
                <c:pt idx="1645">
                  <c:v>9.9015841580864894</c:v>
                </c:pt>
                <c:pt idx="1646">
                  <c:v>7.4285148512388668</c:v>
                </c:pt>
                <c:pt idx="1647">
                  <c:v>7.0756435641207327</c:v>
                </c:pt>
                <c:pt idx="1648">
                  <c:v>3.9854455444228445</c:v>
                </c:pt>
                <c:pt idx="1649">
                  <c:v>5.3519801978426607</c:v>
                </c:pt>
                <c:pt idx="1650">
                  <c:v>6.0241584156404953</c:v>
                </c:pt>
                <c:pt idx="1651">
                  <c:v>9.1273267323700829</c:v>
                </c:pt>
                <c:pt idx="1652">
                  <c:v>11.713762375848415</c:v>
                </c:pt>
                <c:pt idx="1653">
                  <c:v>11.143465346164858</c:v>
                </c:pt>
                <c:pt idx="1654">
                  <c:v>12.216138613456252</c:v>
                </c:pt>
                <c:pt idx="1655">
                  <c:v>7.2327722769868679</c:v>
                </c:pt>
                <c:pt idx="1656">
                  <c:v>6.2387128710803248</c:v>
                </c:pt>
                <c:pt idx="1657">
                  <c:v>4.6758415840026855</c:v>
                </c:pt>
                <c:pt idx="1658">
                  <c:v>8.2344554452712551</c:v>
                </c:pt>
                <c:pt idx="1659">
                  <c:v>6.5612871284956009</c:v>
                </c:pt>
                <c:pt idx="1660">
                  <c:v>9.2973267323643736</c:v>
                </c:pt>
                <c:pt idx="1661">
                  <c:v>6.7055445542321817</c:v>
                </c:pt>
                <c:pt idx="1662">
                  <c:v>10.305742573915746</c:v>
                </c:pt>
                <c:pt idx="1663">
                  <c:v>13.940693068843768</c:v>
                </c:pt>
                <c:pt idx="1664">
                  <c:v>13.226732672828053</c:v>
                </c:pt>
                <c:pt idx="1665">
                  <c:v>12.339999999590386</c:v>
                </c:pt>
                <c:pt idx="1666">
                  <c:v>15.264059405433986</c:v>
                </c:pt>
                <c:pt idx="1667">
                  <c:v>14.915841583663148</c:v>
                </c:pt>
                <c:pt idx="1668">
                  <c:v>13.756336633207459</c:v>
                </c:pt>
                <c:pt idx="1669">
                  <c:v>17.065643563788935</c:v>
                </c:pt>
                <c:pt idx="1670">
                  <c:v>16.1350495044151</c:v>
                </c:pt>
                <c:pt idx="1671">
                  <c:v>18.679999999380584</c:v>
                </c:pt>
                <c:pt idx="1672">
                  <c:v>16.650198019248936</c:v>
                </c:pt>
                <c:pt idx="1673">
                  <c:v>14.632574256940298</c:v>
                </c:pt>
                <c:pt idx="1674">
                  <c:v>12.482772276813106</c:v>
                </c:pt>
                <c:pt idx="1675">
                  <c:v>12.21079207880239</c:v>
                </c:pt>
                <c:pt idx="1676">
                  <c:v>10.870693068945439</c:v>
                </c:pt>
                <c:pt idx="1677">
                  <c:v>12.350594058995966</c:v>
                </c:pt>
                <c:pt idx="1678">
                  <c:v>11.713762375848415</c:v>
                </c:pt>
                <c:pt idx="1679">
                  <c:v>13.868910890629458</c:v>
                </c:pt>
                <c:pt idx="1680">
                  <c:v>18.328712870678455</c:v>
                </c:pt>
                <c:pt idx="1681">
                  <c:v>19.500990098361552</c:v>
                </c:pt>
                <c:pt idx="1682">
                  <c:v>21.667524751756883</c:v>
                </c:pt>
                <c:pt idx="1683">
                  <c:v>22.867821781418858</c:v>
                </c:pt>
                <c:pt idx="1684">
                  <c:v>21.856336632937598</c:v>
                </c:pt>
                <c:pt idx="1685">
                  <c:v>18.466237623148039</c:v>
                </c:pt>
                <c:pt idx="1686">
                  <c:v>17.911683167722455</c:v>
                </c:pt>
                <c:pt idx="1687">
                  <c:v>19.610594058754405</c:v>
                </c:pt>
                <c:pt idx="1688">
                  <c:v>22.683465345781148</c:v>
                </c:pt>
                <c:pt idx="1689">
                  <c:v>23.611881187334539</c:v>
                </c:pt>
                <c:pt idx="1690">
                  <c:v>22.246930692330736</c:v>
                </c:pt>
                <c:pt idx="1691">
                  <c:v>20.415049504272936</c:v>
                </c:pt>
                <c:pt idx="1692">
                  <c:v>19.813762375579962</c:v>
                </c:pt>
                <c:pt idx="1693">
                  <c:v>19.476831682521265</c:v>
                </c:pt>
                <c:pt idx="1694">
                  <c:v>19.941386137951941</c:v>
                </c:pt>
                <c:pt idx="1695">
                  <c:v>17.732673266738601</c:v>
                </c:pt>
                <c:pt idx="1696">
                  <c:v>14.535841583676991</c:v>
                </c:pt>
                <c:pt idx="1697">
                  <c:v>10.703069306575873</c:v>
                </c:pt>
                <c:pt idx="1698">
                  <c:v>9.9733663363021989</c:v>
                </c:pt>
                <c:pt idx="1699">
                  <c:v>9.7036633660154692</c:v>
                </c:pt>
                <c:pt idx="1700">
                  <c:v>10.662277227369582</c:v>
                </c:pt>
                <c:pt idx="1701">
                  <c:v>12.159504950091266</c:v>
                </c:pt>
                <c:pt idx="1702">
                  <c:v>14.412772276748742</c:v>
                </c:pt>
                <c:pt idx="1703">
                  <c:v>8.3364356432876825</c:v>
                </c:pt>
                <c:pt idx="1704">
                  <c:v>7.9572277225074188</c:v>
                </c:pt>
                <c:pt idx="1705">
                  <c:v>7.5787128710351306</c:v>
                </c:pt>
                <c:pt idx="1706">
                  <c:v>3.2481188117727342</c:v>
                </c:pt>
                <c:pt idx="1707">
                  <c:v>-0.81059405937968598</c:v>
                </c:pt>
                <c:pt idx="1708">
                  <c:v>-7.0545544552117256</c:v>
                </c:pt>
                <c:pt idx="1709">
                  <c:v>-9.3221782175126311</c:v>
                </c:pt>
                <c:pt idx="1710">
                  <c:v>-18.004653464749314</c:v>
                </c:pt>
                <c:pt idx="1711">
                  <c:v>-26.475445543674564</c:v>
                </c:pt>
                <c:pt idx="1712">
                  <c:v>-33.354059404833727</c:v>
                </c:pt>
                <c:pt idx="1713">
                  <c:v>-35.048415840421917</c:v>
                </c:pt>
                <c:pt idx="1714">
                  <c:v>-39.768019800660049</c:v>
                </c:pt>
                <c:pt idx="1715">
                  <c:v>-41.90801980058896</c:v>
                </c:pt>
                <c:pt idx="1716">
                  <c:v>-45.007425741079309</c:v>
                </c:pt>
                <c:pt idx="1717">
                  <c:v>-46.089900988568999</c:v>
                </c:pt>
                <c:pt idx="1718">
                  <c:v>-43.132475246094067</c:v>
                </c:pt>
                <c:pt idx="1719">
                  <c:v>-36.454158414632026</c:v>
                </c:pt>
                <c:pt idx="1720">
                  <c:v>-30.31742574156814</c:v>
                </c:pt>
                <c:pt idx="1721">
                  <c:v>-29.306732672294189</c:v>
                </c:pt>
                <c:pt idx="1722">
                  <c:v>-31.040297028672672</c:v>
                </c:pt>
                <c:pt idx="1723">
                  <c:v>-31.451287127668245</c:v>
                </c:pt>
                <c:pt idx="1724">
                  <c:v>-31.928613860324951</c:v>
                </c:pt>
                <c:pt idx="1725">
                  <c:v>-29.179702969329433</c:v>
                </c:pt>
                <c:pt idx="1726">
                  <c:v>-27.244455444640664</c:v>
                </c:pt>
                <c:pt idx="1727">
                  <c:v>-27.978019801051513</c:v>
                </c:pt>
                <c:pt idx="1728">
                  <c:v>-36.807722771055317</c:v>
                </c:pt>
                <c:pt idx="1729">
                  <c:v>-37.449702969053838</c:v>
                </c:pt>
                <c:pt idx="1730">
                  <c:v>-41.015148513490132</c:v>
                </c:pt>
                <c:pt idx="1731">
                  <c:v>-31.995148513788926</c:v>
                </c:pt>
                <c:pt idx="1732">
                  <c:v>-24.762277226901325</c:v>
                </c:pt>
                <c:pt idx="1733">
                  <c:v>-16.183366336097091</c:v>
                </c:pt>
                <c:pt idx="1734">
                  <c:v>-13.146732672831488</c:v>
                </c:pt>
                <c:pt idx="1735">
                  <c:v>-8.73227722743394</c:v>
                </c:pt>
                <c:pt idx="1736">
                  <c:v>-6.0022772275227769</c:v>
                </c:pt>
                <c:pt idx="1737">
                  <c:v>-0.63603960393884085</c:v>
                </c:pt>
                <c:pt idx="1738">
                  <c:v>-1.1731683167925397</c:v>
                </c:pt>
                <c:pt idx="1739">
                  <c:v>-3.621287128592571</c:v>
                </c:pt>
                <c:pt idx="1740">
                  <c:v>-6.8559405938313311</c:v>
                </c:pt>
                <c:pt idx="1741">
                  <c:v>-8.3167326729918081</c:v>
                </c:pt>
                <c:pt idx="1742">
                  <c:v>-10.420495049158179</c:v>
                </c:pt>
                <c:pt idx="1743">
                  <c:v>-12.337722771867819</c:v>
                </c:pt>
                <c:pt idx="1744">
                  <c:v>-10.871485148154147</c:v>
                </c:pt>
                <c:pt idx="1745">
                  <c:v>-10.794455445186722</c:v>
                </c:pt>
                <c:pt idx="1746">
                  <c:v>-9.1545544551416569</c:v>
                </c:pt>
                <c:pt idx="1747">
                  <c:v>-7.0650495047165638</c:v>
                </c:pt>
                <c:pt idx="1748">
                  <c:v>-8.9483168313862347</c:v>
                </c:pt>
                <c:pt idx="1749">
                  <c:v>-4.9311881186474009</c:v>
                </c:pt>
                <c:pt idx="1750">
                  <c:v>-5.2854455443786659</c:v>
                </c:pt>
                <c:pt idx="1751">
                  <c:v>-0.56881188116827996</c:v>
                </c:pt>
                <c:pt idx="1752">
                  <c:v>0.68891089106597747</c:v>
                </c:pt>
                <c:pt idx="1753">
                  <c:v>3.8993069305623012</c:v>
                </c:pt>
                <c:pt idx="1754">
                  <c:v>3.7036633662138576</c:v>
                </c:pt>
                <c:pt idx="1755">
                  <c:v>5.1154455443843752</c:v>
                </c:pt>
                <c:pt idx="1756">
                  <c:v>7.6912871284571303</c:v>
                </c:pt>
                <c:pt idx="1757">
                  <c:v>5.0852475245836608</c:v>
                </c:pt>
                <c:pt idx="1758">
                  <c:v>8.2080198017069836</c:v>
                </c:pt>
                <c:pt idx="1759">
                  <c:v>8.8500990096062484</c:v>
                </c:pt>
                <c:pt idx="1760">
                  <c:v>6.8022772274968908</c:v>
                </c:pt>
                <c:pt idx="1761">
                  <c:v>8.6302970294175143</c:v>
                </c:pt>
                <c:pt idx="1762">
                  <c:v>8.8515841581215184</c:v>
                </c:pt>
                <c:pt idx="1763">
                  <c:v>10.38425742539704</c:v>
                </c:pt>
                <c:pt idx="1764">
                  <c:v>6.5575247522577529</c:v>
                </c:pt>
                <c:pt idx="1765">
                  <c:v>6.1314851483107784</c:v>
                </c:pt>
                <c:pt idx="1766">
                  <c:v>7.2495049502536082</c:v>
                </c:pt>
                <c:pt idx="1767">
                  <c:v>6.6180198017613243</c:v>
                </c:pt>
                <c:pt idx="1768">
                  <c:v>9.8720792075923391</c:v>
                </c:pt>
                <c:pt idx="1769">
                  <c:v>9.4786138610722066</c:v>
                </c:pt>
                <c:pt idx="1770">
                  <c:v>11.373861385761982</c:v>
                </c:pt>
                <c:pt idx="1771">
                  <c:v>11.139603960026278</c:v>
                </c:pt>
                <c:pt idx="1772">
                  <c:v>11.692673266939412</c:v>
                </c:pt>
                <c:pt idx="1773">
                  <c:v>11.472772276847131</c:v>
                </c:pt>
                <c:pt idx="1774">
                  <c:v>10.76881188083116</c:v>
                </c:pt>
                <c:pt idx="1775">
                  <c:v>12.949603959966362</c:v>
                </c:pt>
                <c:pt idx="1776">
                  <c:v>13.945940593596884</c:v>
                </c:pt>
                <c:pt idx="1777">
                  <c:v>12.005346534254274</c:v>
                </c:pt>
                <c:pt idx="1778">
                  <c:v>13.319702969854914</c:v>
                </c:pt>
                <c:pt idx="1779">
                  <c:v>10.020198019468909</c:v>
                </c:pt>
                <c:pt idx="1780">
                  <c:v>10.277722771935458</c:v>
                </c:pt>
                <c:pt idx="1781">
                  <c:v>11.159306930323563</c:v>
                </c:pt>
                <c:pt idx="1782">
                  <c:v>11.615544554069837</c:v>
                </c:pt>
                <c:pt idx="1783">
                  <c:v>9.7747524749218009</c:v>
                </c:pt>
                <c:pt idx="1784">
                  <c:v>9.7943564353183419</c:v>
                </c:pt>
                <c:pt idx="1785">
                  <c:v>8.54267326704311</c:v>
                </c:pt>
                <c:pt idx="1786">
                  <c:v>6.9880198017477309</c:v>
                </c:pt>
                <c:pt idx="1787">
                  <c:v>6.7470297027464401</c:v>
                </c:pt>
                <c:pt idx="1788">
                  <c:v>1.0674257425382667</c:v>
                </c:pt>
                <c:pt idx="1789">
                  <c:v>-2.5094059405109053</c:v>
                </c:pt>
                <c:pt idx="1790">
                  <c:v>-6.459306930477771</c:v>
                </c:pt>
                <c:pt idx="1791">
                  <c:v>-6.2651485146445962</c:v>
                </c:pt>
                <c:pt idx="1792">
                  <c:v>-5.2371287126966761</c:v>
                </c:pt>
                <c:pt idx="1793">
                  <c:v>-1.5191089108408025</c:v>
                </c:pt>
                <c:pt idx="1794">
                  <c:v>0.68673267324413867</c:v>
                </c:pt>
                <c:pt idx="1795">
                  <c:v>2.0463366335954918</c:v>
                </c:pt>
                <c:pt idx="1796">
                  <c:v>4.4537623760899701</c:v>
                </c:pt>
                <c:pt idx="1797">
                  <c:v>6.3617821780057575</c:v>
                </c:pt>
                <c:pt idx="1798">
                  <c:v>5.6269306928825129</c:v>
                </c:pt>
                <c:pt idx="1799">
                  <c:v>3.2481188117727369</c:v>
                </c:pt>
                <c:pt idx="1800">
                  <c:v>1.7389108910309423</c:v>
                </c:pt>
                <c:pt idx="1801">
                  <c:v>2.0508910890406424</c:v>
                </c:pt>
                <c:pt idx="1802">
                  <c:v>2.9385148513877555</c:v>
                </c:pt>
                <c:pt idx="1803">
                  <c:v>2.3235643563593276</c:v>
                </c:pt>
                <c:pt idx="1804">
                  <c:v>3.8691089107629941</c:v>
                </c:pt>
                <c:pt idx="1805">
                  <c:v>-7.1782178215711728E-2</c:v>
                </c:pt>
                <c:pt idx="1806">
                  <c:v>-0.37920792077885268</c:v>
                </c:pt>
                <c:pt idx="1807">
                  <c:v>-4.0118811879857095</c:v>
                </c:pt>
                <c:pt idx="1808">
                  <c:v>-6.0083168314832038</c:v>
                </c:pt>
                <c:pt idx="1809">
                  <c:v>-8.5676237620906956</c:v>
                </c:pt>
                <c:pt idx="1810">
                  <c:v>-11.988712870889675</c:v>
                </c:pt>
                <c:pt idx="1811">
                  <c:v>-12.858118811453373</c:v>
                </c:pt>
                <c:pt idx="1812">
                  <c:v>-15.597920791561391</c:v>
                </c:pt>
                <c:pt idx="1813">
                  <c:v>-16.444752474702231</c:v>
                </c:pt>
                <c:pt idx="1814">
                  <c:v>-24.160990098208352</c:v>
                </c:pt>
                <c:pt idx="1815">
                  <c:v>-28.901782177257619</c:v>
                </c:pt>
                <c:pt idx="1816">
                  <c:v>-34.775643563202522</c:v>
                </c:pt>
                <c:pt idx="1817">
                  <c:v>-38.579108909610952</c:v>
                </c:pt>
                <c:pt idx="1818">
                  <c:v>-39.85108910758791</c:v>
                </c:pt>
                <c:pt idx="1819">
                  <c:v>-34.529405939448111</c:v>
                </c:pt>
                <c:pt idx="1820">
                  <c:v>-29.833960395050273</c:v>
                </c:pt>
                <c:pt idx="1821">
                  <c:v>-29.830198018812414</c:v>
                </c:pt>
                <c:pt idx="1822">
                  <c:v>-30.742673266306394</c:v>
                </c:pt>
                <c:pt idx="1823">
                  <c:v>-28.060297028772059</c:v>
                </c:pt>
                <c:pt idx="1824">
                  <c:v>-21.543564355720601</c:v>
                </c:pt>
                <c:pt idx="1825">
                  <c:v>-17.191782177647049</c:v>
                </c:pt>
                <c:pt idx="1826">
                  <c:v>-16.077623761842808</c:v>
                </c:pt>
                <c:pt idx="1827">
                  <c:v>-15.729405940071967</c:v>
                </c:pt>
                <c:pt idx="1828">
                  <c:v>-16.681188118258358</c:v>
                </c:pt>
                <c:pt idx="1829">
                  <c:v>-11.999999999600412</c:v>
                </c:pt>
                <c:pt idx="1830">
                  <c:v>-13.324950494608039</c:v>
                </c:pt>
                <c:pt idx="1831">
                  <c:v>-10.008910890756772</c:v>
                </c:pt>
                <c:pt idx="1832">
                  <c:v>-7.8341584155819906</c:v>
                </c:pt>
                <c:pt idx="1833">
                  <c:v>-6.8339603958128778</c:v>
                </c:pt>
                <c:pt idx="1834">
                  <c:v>-1.6973267326173522</c:v>
                </c:pt>
                <c:pt idx="1835">
                  <c:v>0.7908910890824018</c:v>
                </c:pt>
                <c:pt idx="1836">
                  <c:v>1.0870297029348122</c:v>
                </c:pt>
                <c:pt idx="1837">
                  <c:v>6.1775247522701884</c:v>
                </c:pt>
                <c:pt idx="1838">
                  <c:v>7.75702970271242</c:v>
                </c:pt>
                <c:pt idx="1839">
                  <c:v>9.9423762372927751</c:v>
                </c:pt>
                <c:pt idx="1840">
                  <c:v>10.39871287094261</c:v>
                </c:pt>
                <c:pt idx="1841">
                  <c:v>9.9015841580878909</c:v>
                </c:pt>
                <c:pt idx="1842">
                  <c:v>10.733267326376582</c:v>
                </c:pt>
                <c:pt idx="1843">
                  <c:v>13.473762375789779</c:v>
                </c:pt>
                <c:pt idx="1844">
                  <c:v>15.824554454920673</c:v>
                </c:pt>
                <c:pt idx="1845">
                  <c:v>14.739801979708435</c:v>
                </c:pt>
                <c:pt idx="1846">
                  <c:v>15.104653464845267</c:v>
                </c:pt>
                <c:pt idx="1847">
                  <c:v>13.39683168272308</c:v>
                </c:pt>
                <c:pt idx="1848">
                  <c:v>10.062475247190473</c:v>
                </c:pt>
                <c:pt idx="1849">
                  <c:v>8.3741584155640911</c:v>
                </c:pt>
                <c:pt idx="1850">
                  <c:v>5.2725742572505139</c:v>
                </c:pt>
                <c:pt idx="1851">
                  <c:v>2.1535643563650386</c:v>
                </c:pt>
                <c:pt idx="1852">
                  <c:v>0.26138613860513782</c:v>
                </c:pt>
                <c:pt idx="1853">
                  <c:v>-1.0787128712518126</c:v>
                </c:pt>
                <c:pt idx="1854">
                  <c:v>-4.4590099008416875</c:v>
                </c:pt>
                <c:pt idx="1855">
                  <c:v>-7.6996039601415402</c:v>
                </c:pt>
                <c:pt idx="1856">
                  <c:v>-8.0448514848818267</c:v>
                </c:pt>
                <c:pt idx="1857">
                  <c:v>-11.760594059016535</c:v>
                </c:pt>
                <c:pt idx="1858">
                  <c:v>-13.556237623313194</c:v>
                </c:pt>
                <c:pt idx="1859">
                  <c:v>-17.490990098427933</c:v>
                </c:pt>
                <c:pt idx="1860">
                  <c:v>-18.605148514233573</c:v>
                </c:pt>
                <c:pt idx="1861">
                  <c:v>-18.589207920175546</c:v>
                </c:pt>
                <c:pt idx="1862">
                  <c:v>-16.588316831132239</c:v>
                </c:pt>
                <c:pt idx="1863">
                  <c:v>-20.097029702302805</c:v>
                </c:pt>
                <c:pt idx="1864">
                  <c:v>-17.038514850919498</c:v>
                </c:pt>
                <c:pt idx="1865">
                  <c:v>-19.481386137966414</c:v>
                </c:pt>
                <c:pt idx="1866">
                  <c:v>-23.273465345761974</c:v>
                </c:pt>
                <c:pt idx="1867">
                  <c:v>-26.398514850609281</c:v>
                </c:pt>
                <c:pt idx="1868">
                  <c:v>-27.911485147587509</c:v>
                </c:pt>
                <c:pt idx="1869">
                  <c:v>-26.393168315955439</c:v>
                </c:pt>
                <c:pt idx="1870">
                  <c:v>-28.120693068373484</c:v>
                </c:pt>
                <c:pt idx="1871">
                  <c:v>-25.983762375375854</c:v>
                </c:pt>
                <c:pt idx="1872">
                  <c:v>-20.681683167631192</c:v>
                </c:pt>
                <c:pt idx="1873">
                  <c:v>-19.825148514192829</c:v>
                </c:pt>
                <c:pt idx="1874">
                  <c:v>-14.503465346053028</c:v>
                </c:pt>
                <c:pt idx="1875">
                  <c:v>-11.996237623363962</c:v>
                </c:pt>
                <c:pt idx="1876">
                  <c:v>-8.1528712868586783</c:v>
                </c:pt>
                <c:pt idx="1877">
                  <c:v>-7.7268316829117039</c:v>
                </c:pt>
                <c:pt idx="1878">
                  <c:v>-8.1113861383444164</c:v>
                </c:pt>
                <c:pt idx="1879">
                  <c:v>-7.7328712868721281</c:v>
                </c:pt>
                <c:pt idx="1880">
                  <c:v>-8.7587128709968045</c:v>
                </c:pt>
                <c:pt idx="1881">
                  <c:v>-9.3388118808772269</c:v>
                </c:pt>
                <c:pt idx="1882">
                  <c:v>-10.164455445206901</c:v>
                </c:pt>
                <c:pt idx="1883">
                  <c:v>-10.678118811526877</c:v>
                </c:pt>
                <c:pt idx="1884">
                  <c:v>-12.976039603529225</c:v>
                </c:pt>
                <c:pt idx="1885">
                  <c:v>-14.569801979714157</c:v>
                </c:pt>
                <c:pt idx="1886">
                  <c:v>-18.644455444926002</c:v>
                </c:pt>
                <c:pt idx="1887">
                  <c:v>-17.859504949901883</c:v>
                </c:pt>
                <c:pt idx="1888">
                  <c:v>-17.716138613273333</c:v>
                </c:pt>
                <c:pt idx="1889">
                  <c:v>-15.249702969790571</c:v>
                </c:pt>
                <c:pt idx="1890">
                  <c:v>-11.990990098610839</c:v>
                </c:pt>
                <c:pt idx="1891">
                  <c:v>-12.579504950077816</c:v>
                </c:pt>
                <c:pt idx="1892">
                  <c:v>-12.754653464923077</c:v>
                </c:pt>
                <c:pt idx="1893">
                  <c:v>-15.150693068804687</c:v>
                </c:pt>
                <c:pt idx="1894">
                  <c:v>-16.725742573702494</c:v>
                </c:pt>
                <c:pt idx="1895">
                  <c:v>-16.510495048957498</c:v>
                </c:pt>
                <c:pt idx="1896">
                  <c:v>-19.773762375580969</c:v>
                </c:pt>
                <c:pt idx="1897">
                  <c:v>-17.475049504369906</c:v>
                </c:pt>
                <c:pt idx="1898">
                  <c:v>-16.684257425189646</c:v>
                </c:pt>
                <c:pt idx="1899">
                  <c:v>-17.784851484559177</c:v>
                </c:pt>
                <c:pt idx="1900">
                  <c:v>-14.504158415361005</c:v>
                </c:pt>
                <c:pt idx="1901">
                  <c:v>-13.627920791626771</c:v>
                </c:pt>
                <c:pt idx="1902">
                  <c:v>-12.93376237580908</c:v>
                </c:pt>
                <c:pt idx="1903">
                  <c:v>-12.667029702550085</c:v>
                </c:pt>
                <c:pt idx="1904">
                  <c:v>-13.702673266871619</c:v>
                </c:pt>
                <c:pt idx="1905">
                  <c:v>-13.992772276763606</c:v>
                </c:pt>
                <c:pt idx="1906">
                  <c:v>-15.458910890576533</c:v>
                </c:pt>
                <c:pt idx="1907">
                  <c:v>-11.499207920409988</c:v>
                </c:pt>
                <c:pt idx="1908">
                  <c:v>-11.112475247155436</c:v>
                </c:pt>
                <c:pt idx="1909">
                  <c:v>-12.754653464923084</c:v>
                </c:pt>
                <c:pt idx="1910">
                  <c:v>-9.9681188115504789</c:v>
                </c:pt>
                <c:pt idx="1911">
                  <c:v>-12.174554455041255</c:v>
                </c:pt>
                <c:pt idx="1912">
                  <c:v>-14.572178217337457</c:v>
                </c:pt>
                <c:pt idx="1913">
                  <c:v>-13.001683167884783</c:v>
                </c:pt>
                <c:pt idx="1914">
                  <c:v>-15.725544553933382</c:v>
                </c:pt>
                <c:pt idx="1915">
                  <c:v>-14.396930692591457</c:v>
                </c:pt>
                <c:pt idx="1916">
                  <c:v>-13.514653464898199</c:v>
                </c:pt>
                <c:pt idx="1917">
                  <c:v>-12.65792079165977</c:v>
                </c:pt>
                <c:pt idx="1918">
                  <c:v>-13.688316831228205</c:v>
                </c:pt>
                <c:pt idx="1919">
                  <c:v>-12.472079207506789</c:v>
                </c:pt>
                <c:pt idx="1920">
                  <c:v>-12.939009900560787</c:v>
                </c:pt>
                <c:pt idx="1921">
                  <c:v>-12.820396039178366</c:v>
                </c:pt>
                <c:pt idx="1922">
                  <c:v>-13.646732672814608</c:v>
                </c:pt>
                <c:pt idx="1923">
                  <c:v>-14.643168316345873</c:v>
                </c:pt>
                <c:pt idx="1924">
                  <c:v>-16.069405940060552</c:v>
                </c:pt>
                <c:pt idx="1925">
                  <c:v>-15.591881187600972</c:v>
                </c:pt>
                <c:pt idx="1926">
                  <c:v>-16.129801979663387</c:v>
                </c:pt>
                <c:pt idx="1927">
                  <c:v>-16.116138613326523</c:v>
                </c:pt>
                <c:pt idx="1928">
                  <c:v>-15.35544554404483</c:v>
                </c:pt>
                <c:pt idx="1929">
                  <c:v>-14.239801979725314</c:v>
                </c:pt>
                <c:pt idx="1930">
                  <c:v>-16.494653464798809</c:v>
                </c:pt>
                <c:pt idx="1931">
                  <c:v>-16.51118811826408</c:v>
                </c:pt>
                <c:pt idx="1932">
                  <c:v>-19.372673266683002</c:v>
                </c:pt>
                <c:pt idx="1933">
                  <c:v>-20.425643563678509</c:v>
                </c:pt>
                <c:pt idx="1934">
                  <c:v>-20.58950494981163</c:v>
                </c:pt>
                <c:pt idx="1935">
                  <c:v>-21.216534652760913</c:v>
                </c:pt>
                <c:pt idx="1936">
                  <c:v>-21.969603959666163</c:v>
                </c:pt>
                <c:pt idx="1937">
                  <c:v>-22.19999999926188</c:v>
                </c:pt>
                <c:pt idx="1938">
                  <c:v>-23.718712870499029</c:v>
                </c:pt>
                <c:pt idx="1939">
                  <c:v>-23.166138613092393</c:v>
                </c:pt>
                <c:pt idx="1940">
                  <c:v>-29.295742573284937</c:v>
                </c:pt>
                <c:pt idx="1941">
                  <c:v>-31.773465345479856</c:v>
                </c:pt>
                <c:pt idx="1942">
                  <c:v>-31.676732672215859</c:v>
                </c:pt>
                <c:pt idx="1943">
                  <c:v>-29.718316830696288</c:v>
                </c:pt>
                <c:pt idx="1944">
                  <c:v>-26.274950494177357</c:v>
                </c:pt>
                <c:pt idx="1945">
                  <c:v>-23.277227721999814</c:v>
                </c:pt>
                <c:pt idx="1946">
                  <c:v>-20.188019801310009</c:v>
                </c:pt>
                <c:pt idx="1947">
                  <c:v>-14.706237623274225</c:v>
                </c:pt>
                <c:pt idx="1948">
                  <c:v>-8.0452475244854753</c:v>
                </c:pt>
                <c:pt idx="1949">
                  <c:v>-4.6539603958849733</c:v>
                </c:pt>
                <c:pt idx="1950">
                  <c:v>-2.5558415840732627</c:v>
                </c:pt>
                <c:pt idx="1951">
                  <c:v>-2.3968316830889043</c:v>
                </c:pt>
                <c:pt idx="1952">
                  <c:v>-3.119306930589794</c:v>
                </c:pt>
                <c:pt idx="1953">
                  <c:v>-3.4880198018645134</c:v>
                </c:pt>
                <c:pt idx="1954">
                  <c:v>-3.9099009899692829</c:v>
                </c:pt>
                <c:pt idx="1955">
                  <c:v>-5.556930692884988</c:v>
                </c:pt>
                <c:pt idx="1956">
                  <c:v>-5.6948514849589342</c:v>
                </c:pt>
                <c:pt idx="1957">
                  <c:v>-5.310693069131279</c:v>
                </c:pt>
                <c:pt idx="1958">
                  <c:v>-3.0676237622743132</c:v>
                </c:pt>
                <c:pt idx="1959">
                  <c:v>-0.90148514848474104</c:v>
                </c:pt>
                <c:pt idx="1960">
                  <c:v>-0.4720792079049777</c:v>
                </c:pt>
                <c:pt idx="1961">
                  <c:v>0.64019801978104418</c:v>
                </c:pt>
                <c:pt idx="1962">
                  <c:v>4.2014851483751361</c:v>
                </c:pt>
                <c:pt idx="1963">
                  <c:v>8.6960396036713945</c:v>
                </c:pt>
                <c:pt idx="1964">
                  <c:v>12.175346534249254</c:v>
                </c:pt>
                <c:pt idx="1965">
                  <c:v>16.501782177669451</c:v>
                </c:pt>
                <c:pt idx="1966">
                  <c:v>18.389108910280594</c:v>
                </c:pt>
                <c:pt idx="1967">
                  <c:v>21.554554454730525</c:v>
                </c:pt>
                <c:pt idx="1968">
                  <c:v>22.55999999925135</c:v>
                </c:pt>
                <c:pt idx="1969">
                  <c:v>25.883267325873295</c:v>
                </c:pt>
                <c:pt idx="1970">
                  <c:v>25.253663365498515</c:v>
                </c:pt>
                <c:pt idx="1971">
                  <c:v>25.494950494203444</c:v>
                </c:pt>
                <c:pt idx="1972">
                  <c:v>25.316435642723974</c:v>
                </c:pt>
                <c:pt idx="1973">
                  <c:v>24.910396038777204</c:v>
                </c:pt>
                <c:pt idx="1974">
                  <c:v>27.741485147593927</c:v>
                </c:pt>
                <c:pt idx="1975">
                  <c:v>28.716336632709705</c:v>
                </c:pt>
                <c:pt idx="1976">
                  <c:v>30.501386137600779</c:v>
                </c:pt>
                <c:pt idx="1977">
                  <c:v>34.287722771138846</c:v>
                </c:pt>
                <c:pt idx="1978">
                  <c:v>35.377722771102789</c:v>
                </c:pt>
                <c:pt idx="1979">
                  <c:v>39.818712869963953</c:v>
                </c:pt>
                <c:pt idx="1980">
                  <c:v>35.877722771085928</c:v>
                </c:pt>
                <c:pt idx="1981">
                  <c:v>32.374257424668471</c:v>
                </c:pt>
                <c:pt idx="1982">
                  <c:v>28.230297028766348</c:v>
                </c:pt>
                <c:pt idx="1983">
                  <c:v>26.637920791194563</c:v>
                </c:pt>
                <c:pt idx="1984">
                  <c:v>21.867623761651146</c:v>
                </c:pt>
                <c:pt idx="1985">
                  <c:v>18.512277227108871</c:v>
                </c:pt>
                <c:pt idx="1986">
                  <c:v>17.911683167721048</c:v>
                </c:pt>
                <c:pt idx="1987">
                  <c:v>16.695544553901783</c:v>
                </c:pt>
                <c:pt idx="1988">
                  <c:v>15.895643563828409</c:v>
                </c:pt>
                <c:pt idx="1989">
                  <c:v>12.426831682756085</c:v>
                </c:pt>
                <c:pt idx="1990">
                  <c:v>10.225643564017036</c:v>
                </c:pt>
                <c:pt idx="1991">
                  <c:v>8.2812871284379668</c:v>
                </c:pt>
                <c:pt idx="1992">
                  <c:v>4.9243564354796741</c:v>
                </c:pt>
                <c:pt idx="1993">
                  <c:v>3.6930693068082823</c:v>
                </c:pt>
                <c:pt idx="1994">
                  <c:v>4.094158415706258</c:v>
                </c:pt>
                <c:pt idx="1995">
                  <c:v>3.3660396038485954</c:v>
                </c:pt>
                <c:pt idx="1996">
                  <c:v>2.7187128711976141</c:v>
                </c:pt>
                <c:pt idx="1997">
                  <c:v>1.604455445491229</c:v>
                </c:pt>
                <c:pt idx="1998">
                  <c:v>0.73346534651011508</c:v>
                </c:pt>
                <c:pt idx="1999">
                  <c:v>1.3143564355992434</c:v>
                </c:pt>
                <c:pt idx="2000">
                  <c:v>0.85138613858456758</c:v>
                </c:pt>
                <c:pt idx="2001">
                  <c:v>0.65643564354268868</c:v>
                </c:pt>
                <c:pt idx="2002">
                  <c:v>-0.27188118810997586</c:v>
                </c:pt>
                <c:pt idx="2003">
                  <c:v>0.20920792078456565</c:v>
                </c:pt>
                <c:pt idx="2004">
                  <c:v>-7.0990099007002525E-2</c:v>
                </c:pt>
                <c:pt idx="2005">
                  <c:v>2.3447524751704774</c:v>
                </c:pt>
                <c:pt idx="2006">
                  <c:v>9.8298019798721814</c:v>
                </c:pt>
                <c:pt idx="2007">
                  <c:v>13.965544553992029</c:v>
                </c:pt>
                <c:pt idx="2008">
                  <c:v>14.309306930217048</c:v>
                </c:pt>
                <c:pt idx="2009">
                  <c:v>17.932871286533597</c:v>
                </c:pt>
                <c:pt idx="2010">
                  <c:v>18.383069306319452</c:v>
                </c:pt>
                <c:pt idx="2011">
                  <c:v>18.446534652853572</c:v>
                </c:pt>
                <c:pt idx="2012">
                  <c:v>18.070297029102463</c:v>
                </c:pt>
                <c:pt idx="2013">
                  <c:v>20.609999999314809</c:v>
                </c:pt>
                <c:pt idx="2014">
                  <c:v>23.740198019014507</c:v>
                </c:pt>
                <c:pt idx="2015">
                  <c:v>26.678712870400851</c:v>
                </c:pt>
                <c:pt idx="2016">
                  <c:v>28.584554454496185</c:v>
                </c:pt>
                <c:pt idx="2017">
                  <c:v>29.59831683070005</c:v>
                </c:pt>
                <c:pt idx="2018">
                  <c:v>31.159702969262405</c:v>
                </c:pt>
                <c:pt idx="2019">
                  <c:v>34.401683167175385</c:v>
                </c:pt>
                <c:pt idx="2020">
                  <c:v>34.279405939455856</c:v>
                </c:pt>
                <c:pt idx="2021">
                  <c:v>38.085742572994079</c:v>
                </c:pt>
                <c:pt idx="2022">
                  <c:v>38.773960394752109</c:v>
                </c:pt>
                <c:pt idx="2023">
                  <c:v>39.515742572946628</c:v>
                </c:pt>
                <c:pt idx="2024">
                  <c:v>40.05653465213603</c:v>
                </c:pt>
                <c:pt idx="2025">
                  <c:v>41.138316830317706</c:v>
                </c:pt>
                <c:pt idx="2026">
                  <c:v>39.265742572952973</c:v>
                </c:pt>
                <c:pt idx="2027">
                  <c:v>39.941782176892204</c:v>
                </c:pt>
                <c:pt idx="2028">
                  <c:v>39.74306930561103</c:v>
                </c:pt>
                <c:pt idx="2029">
                  <c:v>39.916831681843185</c:v>
                </c:pt>
                <c:pt idx="2030">
                  <c:v>38.130396038337572</c:v>
                </c:pt>
                <c:pt idx="2031">
                  <c:v>39.864653464022616</c:v>
                </c:pt>
                <c:pt idx="2032">
                  <c:v>40.528712869941728</c:v>
                </c:pt>
                <c:pt idx="2033">
                  <c:v>43.030594057976963</c:v>
                </c:pt>
                <c:pt idx="2034">
                  <c:v>41.959405939200821</c:v>
                </c:pt>
                <c:pt idx="2035">
                  <c:v>43.816138612406888</c:v>
                </c:pt>
                <c:pt idx="2036">
                  <c:v>40.024059404611307</c:v>
                </c:pt>
                <c:pt idx="2037">
                  <c:v>44.796633661880122</c:v>
                </c:pt>
                <c:pt idx="2038">
                  <c:v>40.583762374890725</c:v>
                </c:pt>
                <c:pt idx="2039">
                  <c:v>39.312475246220345</c:v>
                </c:pt>
                <c:pt idx="2040">
                  <c:v>38.670396038319666</c:v>
                </c:pt>
                <c:pt idx="2041">
                  <c:v>36.314356434438459</c:v>
                </c:pt>
                <c:pt idx="2042">
                  <c:v>37.834257424486538</c:v>
                </c:pt>
                <c:pt idx="2043">
                  <c:v>35.803069305741779</c:v>
                </c:pt>
                <c:pt idx="2044">
                  <c:v>36.278118810677327</c:v>
                </c:pt>
                <c:pt idx="2045">
                  <c:v>37.105346533421596</c:v>
                </c:pt>
                <c:pt idx="2046">
                  <c:v>39.502178216510501</c:v>
                </c:pt>
                <c:pt idx="2047">
                  <c:v>40.476633662023296</c:v>
                </c:pt>
                <c:pt idx="2048">
                  <c:v>45.381287127207116</c:v>
                </c:pt>
                <c:pt idx="2049">
                  <c:v>49.768514849833082</c:v>
                </c:pt>
                <c:pt idx="2050">
                  <c:v>54.334851483345048</c:v>
                </c:pt>
                <c:pt idx="2051">
                  <c:v>56.976435641673113</c:v>
                </c:pt>
                <c:pt idx="2052">
                  <c:v>60.56831682967227</c:v>
                </c:pt>
                <c:pt idx="2053">
                  <c:v>62.138712869225607</c:v>
                </c:pt>
                <c:pt idx="2054">
                  <c:v>65.288712869120474</c:v>
                </c:pt>
                <c:pt idx="2055">
                  <c:v>70.65574257191173</c:v>
                </c:pt>
                <c:pt idx="2056">
                  <c:v>70.602079205577297</c:v>
                </c:pt>
                <c:pt idx="2057">
                  <c:v>73.432574254988182</c:v>
                </c:pt>
                <c:pt idx="2058">
                  <c:v>76.043168314306854</c:v>
                </c:pt>
                <c:pt idx="2059">
                  <c:v>75.226534650968148</c:v>
                </c:pt>
                <c:pt idx="2060">
                  <c:v>79.957623759722679</c:v>
                </c:pt>
                <c:pt idx="2061">
                  <c:v>80.189405937932918</c:v>
                </c:pt>
                <c:pt idx="2062">
                  <c:v>78.754950492434588</c:v>
                </c:pt>
                <c:pt idx="2063">
                  <c:v>78.751188116196715</c:v>
                </c:pt>
                <c:pt idx="2064">
                  <c:v>79.171980195391967</c:v>
                </c:pt>
                <c:pt idx="2065">
                  <c:v>76.401188116274511</c:v>
                </c:pt>
                <c:pt idx="2066">
                  <c:v>76.077128710345363</c:v>
                </c:pt>
                <c:pt idx="2067">
                  <c:v>77.161881185557576</c:v>
                </c:pt>
                <c:pt idx="2068">
                  <c:v>75.05287128463813</c:v>
                </c:pt>
                <c:pt idx="2069">
                  <c:v>71.521386136240352</c:v>
                </c:pt>
                <c:pt idx="2070">
                  <c:v>69.377722769974355</c:v>
                </c:pt>
                <c:pt idx="2071">
                  <c:v>62.652475245444897</c:v>
                </c:pt>
                <c:pt idx="2072">
                  <c:v>58.264356433709473</c:v>
                </c:pt>
                <c:pt idx="2073">
                  <c:v>49.436237622121688</c:v>
                </c:pt>
                <c:pt idx="2074">
                  <c:v>44.421485147039924</c:v>
                </c:pt>
                <c:pt idx="2075">
                  <c:v>35.144554454279408</c:v>
                </c:pt>
                <c:pt idx="2076">
                  <c:v>30.860396038579385</c:v>
                </c:pt>
                <c:pt idx="2077">
                  <c:v>25.798019801123619</c:v>
                </c:pt>
                <c:pt idx="2078">
                  <c:v>21.80495049432572</c:v>
                </c:pt>
                <c:pt idx="2079">
                  <c:v>17.561386138030514</c:v>
                </c:pt>
                <c:pt idx="2080">
                  <c:v>15.294059405433213</c:v>
                </c:pt>
                <c:pt idx="2081">
                  <c:v>11.098019801611281</c:v>
                </c:pt>
                <c:pt idx="2082">
                  <c:v>7.7891089106327653</c:v>
                </c:pt>
                <c:pt idx="2083">
                  <c:v>4.4841584156921588</c:v>
                </c:pt>
                <c:pt idx="2084">
                  <c:v>6.0960396037569442</c:v>
                </c:pt>
                <c:pt idx="2085">
                  <c:v>4.2277227721365263</c:v>
                </c:pt>
                <c:pt idx="2086">
                  <c:v>3.5722772276040184</c:v>
                </c:pt>
                <c:pt idx="2087">
                  <c:v>3.9950495048168286</c:v>
                </c:pt>
                <c:pt idx="2088">
                  <c:v>1.0683168316477121</c:v>
                </c:pt>
                <c:pt idx="2089">
                  <c:v>5.6435643563512217E-2</c:v>
                </c:pt>
                <c:pt idx="2090">
                  <c:v>0.48712871285496562</c:v>
                </c:pt>
                <c:pt idx="2091">
                  <c:v>-1.5683168316308276</c:v>
                </c:pt>
                <c:pt idx="2092">
                  <c:v>-6.1415841582112574</c:v>
                </c:pt>
                <c:pt idx="2093">
                  <c:v>-11.140594059036461</c:v>
                </c:pt>
                <c:pt idx="2094">
                  <c:v>-11.626732672881246</c:v>
                </c:pt>
                <c:pt idx="2095">
                  <c:v>-10.620792078855327</c:v>
                </c:pt>
                <c:pt idx="2096">
                  <c:v>-9.7495049501705946</c:v>
                </c:pt>
                <c:pt idx="2097">
                  <c:v>-5.3405940592297831</c:v>
                </c:pt>
                <c:pt idx="2098">
                  <c:v>-3.9900990097673237</c:v>
                </c:pt>
                <c:pt idx="2099">
                  <c:v>-0.12376237623340275</c:v>
                </c:pt>
                <c:pt idx="2100">
                  <c:v>-0.51386138612285526</c:v>
                </c:pt>
                <c:pt idx="2101">
                  <c:v>-0.48118811879668527</c:v>
                </c:pt>
                <c:pt idx="2102">
                  <c:v>1.2673267326310562</c:v>
                </c:pt>
                <c:pt idx="2103">
                  <c:v>2.0465346533983726</c:v>
                </c:pt>
                <c:pt idx="2104">
                  <c:v>1.8643564355810933</c:v>
                </c:pt>
                <c:pt idx="2105">
                  <c:v>4.736633663208468</c:v>
                </c:pt>
                <c:pt idx="2106">
                  <c:v>9.8168316828432971</c:v>
                </c:pt>
                <c:pt idx="2107">
                  <c:v>9.7752475244283001</c:v>
                </c:pt>
                <c:pt idx="2108">
                  <c:v>11.820792078815085</c:v>
                </c:pt>
                <c:pt idx="2109">
                  <c:v>12.866336633237038</c:v>
                </c:pt>
                <c:pt idx="2110">
                  <c:v>12.692079207499814</c:v>
                </c:pt>
                <c:pt idx="2111">
                  <c:v>14.259405940120455</c:v>
                </c:pt>
                <c:pt idx="2112">
                  <c:v>10.887128712509963</c:v>
                </c:pt>
                <c:pt idx="2113">
                  <c:v>10.066336633329056</c:v>
                </c:pt>
                <c:pt idx="2114">
                  <c:v>9.8059405937326964</c:v>
                </c:pt>
                <c:pt idx="2115">
                  <c:v>6.699999999778254</c:v>
                </c:pt>
                <c:pt idx="2116">
                  <c:v>3.4108910889963493</c:v>
                </c:pt>
                <c:pt idx="2117">
                  <c:v>2.636633663278539</c:v>
                </c:pt>
                <c:pt idx="2118">
                  <c:v>2.2158415840846879</c:v>
                </c:pt>
                <c:pt idx="2119">
                  <c:v>5.4019801978413913</c:v>
                </c:pt>
                <c:pt idx="2120">
                  <c:v>6.0128712869283536</c:v>
                </c:pt>
                <c:pt idx="2121">
                  <c:v>4.0485148513497942</c:v>
                </c:pt>
                <c:pt idx="2122">
                  <c:v>3.6267326731471656</c:v>
                </c:pt>
                <c:pt idx="2123">
                  <c:v>4.8752475245917948</c:v>
                </c:pt>
                <c:pt idx="2124">
                  <c:v>6.4346534651323859</c:v>
                </c:pt>
                <c:pt idx="2125">
                  <c:v>6.7019801977972087</c:v>
                </c:pt>
                <c:pt idx="2126">
                  <c:v>4.0475247523410181</c:v>
                </c:pt>
                <c:pt idx="2127">
                  <c:v>1.5742574256905137</c:v>
                </c:pt>
                <c:pt idx="2128">
                  <c:v>-0.34950495048323071</c:v>
                </c:pt>
                <c:pt idx="2129">
                  <c:v>-0.89207920789152628</c:v>
                </c:pt>
                <c:pt idx="2130">
                  <c:v>-1.3128712870853756</c:v>
                </c:pt>
                <c:pt idx="2131">
                  <c:v>-1.2168316831286388</c:v>
                </c:pt>
                <c:pt idx="2132">
                  <c:v>-1.3128712870853769</c:v>
                </c:pt>
                <c:pt idx="2133">
                  <c:v>-1.3702970296576644</c:v>
                </c:pt>
                <c:pt idx="2134">
                  <c:v>-1.4108910890624797</c:v>
                </c:pt>
                <c:pt idx="2135">
                  <c:v>-1.0792079207554968</c:v>
                </c:pt>
                <c:pt idx="2136">
                  <c:v>-1.8722772276597379</c:v>
                </c:pt>
                <c:pt idx="2137">
                  <c:v>-7.4079207918335417</c:v>
                </c:pt>
                <c:pt idx="2138">
                  <c:v>-10.256435643223575</c:v>
                </c:pt>
                <c:pt idx="2139">
                  <c:v>-12.600990098591176</c:v>
                </c:pt>
                <c:pt idx="2140">
                  <c:v>-7.6495049502406625</c:v>
                </c:pt>
                <c:pt idx="2141">
                  <c:v>-3.042574257323873</c:v>
                </c:pt>
                <c:pt idx="2142">
                  <c:v>-3.8633663365047801</c:v>
                </c:pt>
                <c:pt idx="2143">
                  <c:v>-4.8900990097389014</c:v>
                </c:pt>
                <c:pt idx="2144">
                  <c:v>-6.8950495047208706</c:v>
                </c:pt>
                <c:pt idx="2145">
                  <c:v>-5.8089108908969109</c:v>
                </c:pt>
                <c:pt idx="2146">
                  <c:v>-3.3297029701867191</c:v>
                </c:pt>
                <c:pt idx="2147">
                  <c:v>-3.7287128711635913</c:v>
                </c:pt>
                <c:pt idx="2148">
                  <c:v>-7.8613861383535673</c:v>
                </c:pt>
                <c:pt idx="2149">
                  <c:v>-10.225742573917774</c:v>
                </c:pt>
                <c:pt idx="2150">
                  <c:v>-6.4118811879066362</c:v>
                </c:pt>
                <c:pt idx="2151">
                  <c:v>-3.3613861385013024</c:v>
                </c:pt>
                <c:pt idx="2152">
                  <c:v>-1.3128712870853774</c:v>
                </c:pt>
                <c:pt idx="2153">
                  <c:v>-0.8534653465056693</c:v>
                </c:pt>
                <c:pt idx="2154">
                  <c:v>-3.7099009899757549</c:v>
                </c:pt>
                <c:pt idx="2155">
                  <c:v>-5.1237623760687816</c:v>
                </c:pt>
                <c:pt idx="2156">
                  <c:v>-3.7623762374985361</c:v>
                </c:pt>
                <c:pt idx="2157">
                  <c:v>-1.5188118811371847</c:v>
                </c:pt>
                <c:pt idx="2158">
                  <c:v>0.18415841583623768</c:v>
                </c:pt>
                <c:pt idx="2159">
                  <c:v>9.1089108907232985E-2</c:v>
                </c:pt>
                <c:pt idx="2160">
                  <c:v>0</c:v>
                </c:pt>
                <c:pt idx="2161">
                  <c:v>-9.306930692759785E-2</c:v>
                </c:pt>
                <c:pt idx="2162">
                  <c:v>0.67722772274948351</c:v>
                </c:pt>
                <c:pt idx="2163">
                  <c:v>0.82475247522022865</c:v>
                </c:pt>
                <c:pt idx="2164">
                  <c:v>0.87821782175319374</c:v>
                </c:pt>
                <c:pt idx="2165">
                  <c:v>-1.9356435642917138</c:v>
                </c:pt>
                <c:pt idx="2166">
                  <c:v>-6.4128712869154088</c:v>
                </c:pt>
                <c:pt idx="2167">
                  <c:v>-5.2227722770546618</c:v>
                </c:pt>
                <c:pt idx="2168">
                  <c:v>-2.6732673266440314</c:v>
                </c:pt>
                <c:pt idx="2169">
                  <c:v>-1.246534653422855</c:v>
                </c:pt>
                <c:pt idx="2170">
                  <c:v>-2.4059405939806142</c:v>
                </c:pt>
                <c:pt idx="2171">
                  <c:v>-3.0069306929699708</c:v>
                </c:pt>
                <c:pt idx="2172">
                  <c:v>-2.1554455444832605</c:v>
                </c:pt>
                <c:pt idx="2173">
                  <c:v>-2.2356435642827077</c:v>
                </c:pt>
                <c:pt idx="2174">
                  <c:v>-8.0940594056718549</c:v>
                </c:pt>
                <c:pt idx="2175">
                  <c:v>-3.4940594058249381</c:v>
                </c:pt>
                <c:pt idx="2176">
                  <c:v>-6.0346534651453325</c:v>
                </c:pt>
                <c:pt idx="2177">
                  <c:v>-5.1980198018085435</c:v>
                </c:pt>
                <c:pt idx="2178">
                  <c:v>-4.089108910754609</c:v>
                </c:pt>
                <c:pt idx="2179">
                  <c:v>-0.48613861384478441</c:v>
                </c:pt>
                <c:pt idx="2180">
                  <c:v>0.12772277227272485</c:v>
                </c:pt>
                <c:pt idx="2181">
                  <c:v>1.7336633662792291</c:v>
                </c:pt>
                <c:pt idx="2182">
                  <c:v>-0.46237623760884816</c:v>
                </c:pt>
                <c:pt idx="2183">
                  <c:v>-3.6742574256204454</c:v>
                </c:pt>
                <c:pt idx="2184">
                  <c:v>-1.3405940593606351</c:v>
                </c:pt>
                <c:pt idx="2185">
                  <c:v>0.29702970296044795</c:v>
                </c:pt>
                <c:pt idx="2186">
                  <c:v>0.40891089107588313</c:v>
                </c:pt>
                <c:pt idx="2187">
                  <c:v>0.32673267325747762</c:v>
                </c:pt>
                <c:pt idx="2188">
                  <c:v>0.23069306929933281</c:v>
                </c:pt>
                <c:pt idx="2189">
                  <c:v>0.58019801978256347</c:v>
                </c:pt>
                <c:pt idx="2190">
                  <c:v>0.52772277225978081</c:v>
                </c:pt>
                <c:pt idx="2191">
                  <c:v>1.9237623761737457</c:v>
                </c:pt>
                <c:pt idx="2192">
                  <c:v>1.7029702969734222</c:v>
                </c:pt>
                <c:pt idx="2193">
                  <c:v>1.9217821781533808</c:v>
                </c:pt>
                <c:pt idx="2194">
                  <c:v>1.4940594058910672</c:v>
                </c:pt>
                <c:pt idx="2195">
                  <c:v>2.5762376236771112</c:v>
                </c:pt>
                <c:pt idx="2196">
                  <c:v>6.1772277225679781</c:v>
                </c:pt>
                <c:pt idx="2197">
                  <c:v>7.742574257168255</c:v>
                </c:pt>
                <c:pt idx="2198">
                  <c:v>7.7732673264740599</c:v>
                </c:pt>
                <c:pt idx="2199">
                  <c:v>4.3504950493611538</c:v>
                </c:pt>
                <c:pt idx="2200">
                  <c:v>2.4742574256606851</c:v>
                </c:pt>
                <c:pt idx="2201">
                  <c:v>4.4841584156921588</c:v>
                </c:pt>
                <c:pt idx="2202">
                  <c:v>5.2376237622017685</c:v>
                </c:pt>
                <c:pt idx="2203">
                  <c:v>6.4079207918673129</c:v>
                </c:pt>
                <c:pt idx="2204">
                  <c:v>7.5732673264805381</c:v>
                </c:pt>
                <c:pt idx="2205">
                  <c:v>6.7930693067044414</c:v>
                </c:pt>
                <c:pt idx="2206">
                  <c:v>5.6425742572383264</c:v>
                </c:pt>
                <c:pt idx="2207">
                  <c:v>9.1415841581113657</c:v>
                </c:pt>
                <c:pt idx="2208">
                  <c:v>8.9158415838629423</c:v>
                </c:pt>
                <c:pt idx="2209">
                  <c:v>7.5792079205416307</c:v>
                </c:pt>
                <c:pt idx="2210">
                  <c:v>4.3910891087645636</c:v>
                </c:pt>
                <c:pt idx="2211">
                  <c:v>2.2316831682433849</c:v>
                </c:pt>
                <c:pt idx="2212">
                  <c:v>3.609900989978287</c:v>
                </c:pt>
                <c:pt idx="2213">
                  <c:v>5.0881188117120626</c:v>
                </c:pt>
                <c:pt idx="2214">
                  <c:v>6.1891089106859498</c:v>
                </c:pt>
                <c:pt idx="2215">
                  <c:v>3.7396039602713778</c:v>
                </c:pt>
                <c:pt idx="2216">
                  <c:v>1.3178217821348823</c:v>
                </c:pt>
                <c:pt idx="2217">
                  <c:v>0.47128712869767514</c:v>
                </c:pt>
                <c:pt idx="2218">
                  <c:v>1.1970297029306189</c:v>
                </c:pt>
                <c:pt idx="2219">
                  <c:v>1.1178217821413543</c:v>
                </c:pt>
                <c:pt idx="2220">
                  <c:v>-0.12970297029309005</c:v>
                </c:pt>
                <c:pt idx="2221">
                  <c:v>-5.2792079206167655</c:v>
                </c:pt>
                <c:pt idx="2222">
                  <c:v>-9.4039603957266849</c:v>
                </c:pt>
                <c:pt idx="2223">
                  <c:v>-8.6198019799126833</c:v>
                </c:pt>
                <c:pt idx="2224">
                  <c:v>-8.7158415838694143</c:v>
                </c:pt>
                <c:pt idx="2225">
                  <c:v>-14.275247524277749</c:v>
                </c:pt>
                <c:pt idx="2226">
                  <c:v>-18.891089108284767</c:v>
                </c:pt>
                <c:pt idx="2227">
                  <c:v>-22.996039603196664</c:v>
                </c:pt>
                <c:pt idx="2228">
                  <c:v>-24.798019801157373</c:v>
                </c:pt>
                <c:pt idx="2229">
                  <c:v>-22.666336632911456</c:v>
                </c:pt>
                <c:pt idx="2230">
                  <c:v>-18.921782177589165</c:v>
                </c:pt>
                <c:pt idx="2231">
                  <c:v>-21.689108910170976</c:v>
                </c:pt>
                <c:pt idx="2232">
                  <c:v>-26.058415840718567</c:v>
                </c:pt>
                <c:pt idx="2233">
                  <c:v>-32.185148513782707</c:v>
                </c:pt>
                <c:pt idx="2234">
                  <c:v>-34.186138612725351</c:v>
                </c:pt>
                <c:pt idx="2235">
                  <c:v>-31.656633662315642</c:v>
                </c:pt>
                <c:pt idx="2236">
                  <c:v>-33.845841583035984</c:v>
                </c:pt>
                <c:pt idx="2237">
                  <c:v>-38.475544553178516</c:v>
                </c:pt>
                <c:pt idx="2238">
                  <c:v>-43.235940592624338</c:v>
                </c:pt>
                <c:pt idx="2239">
                  <c:v>-43.431584156974203</c:v>
                </c:pt>
                <c:pt idx="2240">
                  <c:v>-44.232376236155616</c:v>
                </c:pt>
                <c:pt idx="2241">
                  <c:v>-42.984455444116804</c:v>
                </c:pt>
                <c:pt idx="2242">
                  <c:v>-45.627623760862278</c:v>
                </c:pt>
                <c:pt idx="2243">
                  <c:v>-51.342772275523586</c:v>
                </c:pt>
                <c:pt idx="2244">
                  <c:v>-52.596039602213438</c:v>
                </c:pt>
                <c:pt idx="2245">
                  <c:v>-54.082574255630213</c:v>
                </c:pt>
                <c:pt idx="2246">
                  <c:v>-53.596138612081823</c:v>
                </c:pt>
                <c:pt idx="2247">
                  <c:v>-55.694554453595721</c:v>
                </c:pt>
                <c:pt idx="2248">
                  <c:v>-54.390792077402097</c:v>
                </c:pt>
                <c:pt idx="2249">
                  <c:v>-56.761980196135426</c:v>
                </c:pt>
                <c:pt idx="2250">
                  <c:v>-58.66554455250678</c:v>
                </c:pt>
                <c:pt idx="2251">
                  <c:v>-55.406732671429168</c:v>
                </c:pt>
                <c:pt idx="2252">
                  <c:v>-56.082871285266329</c:v>
                </c:pt>
                <c:pt idx="2253">
                  <c:v>-60.055346532660259</c:v>
                </c:pt>
                <c:pt idx="2254">
                  <c:v>-60.726237621747103</c:v>
                </c:pt>
                <c:pt idx="2255">
                  <c:v>-61.819999997947491</c:v>
                </c:pt>
                <c:pt idx="2256">
                  <c:v>-60.927920790055971</c:v>
                </c:pt>
                <c:pt idx="2257">
                  <c:v>-60.879504948474647</c:v>
                </c:pt>
                <c:pt idx="2258">
                  <c:v>-57.833069305010824</c:v>
                </c:pt>
                <c:pt idx="2259">
                  <c:v>-60.502574255418345</c:v>
                </c:pt>
                <c:pt idx="2260">
                  <c:v>-64.830198017650204</c:v>
                </c:pt>
                <c:pt idx="2261">
                  <c:v>-68.530792076932798</c:v>
                </c:pt>
                <c:pt idx="2262">
                  <c:v>-67.961980195764511</c:v>
                </c:pt>
                <c:pt idx="2263">
                  <c:v>-65.99653465127507</c:v>
                </c:pt>
                <c:pt idx="2264">
                  <c:v>-67.526138611620681</c:v>
                </c:pt>
                <c:pt idx="2265">
                  <c:v>-70.404158413504874</c:v>
                </c:pt>
                <c:pt idx="2266">
                  <c:v>-72.696831680755523</c:v>
                </c:pt>
                <c:pt idx="2267">
                  <c:v>-71.738217819399992</c:v>
                </c:pt>
                <c:pt idx="2268">
                  <c:v>-71.72237623524407</c:v>
                </c:pt>
                <c:pt idx="2269">
                  <c:v>-72.510990096603919</c:v>
                </c:pt>
                <c:pt idx="2270">
                  <c:v>-73.283762373805061</c:v>
                </c:pt>
                <c:pt idx="2271">
                  <c:v>-75.250693066809873</c:v>
                </c:pt>
                <c:pt idx="2272">
                  <c:v>-81.48039603689918</c:v>
                </c:pt>
                <c:pt idx="2273">
                  <c:v>-83.106732670508123</c:v>
                </c:pt>
                <c:pt idx="2274">
                  <c:v>-82.369504947761541</c:v>
                </c:pt>
                <c:pt idx="2275">
                  <c:v>-82.95792078932493</c:v>
                </c:pt>
                <c:pt idx="2276">
                  <c:v>-80.681980195341069</c:v>
                </c:pt>
                <c:pt idx="2277">
                  <c:v>-82.716237621017129</c:v>
                </c:pt>
                <c:pt idx="2278">
                  <c:v>-84.087227719981342</c:v>
                </c:pt>
                <c:pt idx="2279">
                  <c:v>-86.416039601090986</c:v>
                </c:pt>
                <c:pt idx="2280">
                  <c:v>-89.125742571299057</c:v>
                </c:pt>
                <c:pt idx="2281">
                  <c:v>-88.52445544260604</c:v>
                </c:pt>
                <c:pt idx="2282">
                  <c:v>-90.592673264319288</c:v>
                </c:pt>
                <c:pt idx="2283">
                  <c:v>-91.204455442517101</c:v>
                </c:pt>
                <c:pt idx="2284">
                  <c:v>-92.450891086040613</c:v>
                </c:pt>
                <c:pt idx="2285">
                  <c:v>-91.594257422701531</c:v>
                </c:pt>
                <c:pt idx="2286">
                  <c:v>-91.51722771973408</c:v>
                </c:pt>
                <c:pt idx="2287">
                  <c:v>-90.885742571240428</c:v>
                </c:pt>
                <c:pt idx="2288">
                  <c:v>-88.658811878245032</c:v>
                </c:pt>
                <c:pt idx="2289">
                  <c:v>-88.812574254477681</c:v>
                </c:pt>
                <c:pt idx="2290">
                  <c:v>-85.544851482308417</c:v>
                </c:pt>
                <c:pt idx="2291">
                  <c:v>-82.142970294303026</c:v>
                </c:pt>
                <c:pt idx="2292">
                  <c:v>-81.835049502233389</c:v>
                </c:pt>
                <c:pt idx="2293">
                  <c:v>-77.161485145953264</c:v>
                </c:pt>
                <c:pt idx="2294">
                  <c:v>-75.319207918292079</c:v>
                </c:pt>
                <c:pt idx="2295">
                  <c:v>-69.778019799663639</c:v>
                </c:pt>
                <c:pt idx="2296">
                  <c:v>-69.012376235333164</c:v>
                </c:pt>
                <c:pt idx="2297">
                  <c:v>-67.595742572013833</c:v>
                </c:pt>
                <c:pt idx="2298">
                  <c:v>-65.848415839397759</c:v>
                </c:pt>
                <c:pt idx="2299">
                  <c:v>-64.088415839457113</c:v>
                </c:pt>
                <c:pt idx="2300">
                  <c:v>-63.990198017677891</c:v>
                </c:pt>
                <c:pt idx="2301">
                  <c:v>-61.927623760320714</c:v>
                </c:pt>
                <c:pt idx="2302">
                  <c:v>-63.852376235503911</c:v>
                </c:pt>
                <c:pt idx="2303">
                  <c:v>-62.020594057346834</c:v>
                </c:pt>
                <c:pt idx="2304">
                  <c:v>-62.204851483083139</c:v>
                </c:pt>
                <c:pt idx="2305">
                  <c:v>-60.464455443537616</c:v>
                </c:pt>
                <c:pt idx="2306">
                  <c:v>-63.385247522648442</c:v>
                </c:pt>
                <c:pt idx="2307">
                  <c:v>-59.720792077225582</c:v>
                </c:pt>
                <c:pt idx="2308">
                  <c:v>-58.942376235666984</c:v>
                </c:pt>
                <c:pt idx="2309">
                  <c:v>-56.136039602097064</c:v>
                </c:pt>
                <c:pt idx="2310">
                  <c:v>-54.873069305108984</c:v>
                </c:pt>
                <c:pt idx="2311">
                  <c:v>-53.796732671481884</c:v>
                </c:pt>
                <c:pt idx="2312">
                  <c:v>-52.836237622008149</c:v>
                </c:pt>
                <c:pt idx="2313">
                  <c:v>-55.372475245686275</c:v>
                </c:pt>
                <c:pt idx="2314">
                  <c:v>-54.735544552637968</c:v>
                </c:pt>
                <c:pt idx="2315">
                  <c:v>-55.016633661540389</c:v>
                </c:pt>
                <c:pt idx="2316">
                  <c:v>-54.041782176423212</c:v>
                </c:pt>
                <c:pt idx="2317">
                  <c:v>-54.170297027904688</c:v>
                </c:pt>
                <c:pt idx="2318">
                  <c:v>-55.118217819951788</c:v>
                </c:pt>
                <c:pt idx="2319">
                  <c:v>-53.640990097229583</c:v>
                </c:pt>
                <c:pt idx="2320">
                  <c:v>-55.733861384288872</c:v>
                </c:pt>
                <c:pt idx="2321">
                  <c:v>-52.984653463587605</c:v>
                </c:pt>
                <c:pt idx="2322">
                  <c:v>-54.027425740781233</c:v>
                </c:pt>
                <c:pt idx="2323">
                  <c:v>-53.975643562564251</c:v>
                </c:pt>
                <c:pt idx="2324">
                  <c:v>-57.59217821590957</c:v>
                </c:pt>
                <c:pt idx="2325">
                  <c:v>-56.889306928804515</c:v>
                </c:pt>
                <c:pt idx="2326">
                  <c:v>-52.932475245767741</c:v>
                </c:pt>
                <c:pt idx="2327">
                  <c:v>-51.657425740859544</c:v>
                </c:pt>
                <c:pt idx="2328">
                  <c:v>-51.855643562634889</c:v>
                </c:pt>
                <c:pt idx="2329">
                  <c:v>-46.212673265792183</c:v>
                </c:pt>
                <c:pt idx="2330">
                  <c:v>-37.382178216581075</c:v>
                </c:pt>
                <c:pt idx="2331">
                  <c:v>-27.362277226814367</c:v>
                </c:pt>
                <c:pt idx="2332">
                  <c:v>-24.652772276409209</c:v>
                </c:pt>
                <c:pt idx="2333">
                  <c:v>-20.59970296961286</c:v>
                </c:pt>
                <c:pt idx="2334">
                  <c:v>-17.249603959823691</c:v>
                </c:pt>
                <c:pt idx="2335">
                  <c:v>-16.993564355871715</c:v>
                </c:pt>
                <c:pt idx="2336">
                  <c:v>-18.372871286518944</c:v>
                </c:pt>
                <c:pt idx="2337">
                  <c:v>-19.470891088462974</c:v>
                </c:pt>
                <c:pt idx="2338">
                  <c:v>-19.810792078550122</c:v>
                </c:pt>
                <c:pt idx="2339">
                  <c:v>-19.810792078550111</c:v>
                </c:pt>
                <c:pt idx="2340">
                  <c:v>-19.009306930062138</c:v>
                </c:pt>
                <c:pt idx="2341">
                  <c:v>-19.814455444886516</c:v>
                </c:pt>
                <c:pt idx="2342">
                  <c:v>-19.470891088462277</c:v>
                </c:pt>
                <c:pt idx="2343">
                  <c:v>-15.453762375724855</c:v>
                </c:pt>
                <c:pt idx="2344">
                  <c:v>-13.042574256992523</c:v>
                </c:pt>
                <c:pt idx="2345">
                  <c:v>-10.615445544202169</c:v>
                </c:pt>
                <c:pt idx="2346">
                  <c:v>-9.1219801977169279</c:v>
                </c:pt>
                <c:pt idx="2347">
                  <c:v>-10.810693068948368</c:v>
                </c:pt>
                <c:pt idx="2348">
                  <c:v>-9.6406930689871473</c:v>
                </c:pt>
                <c:pt idx="2349">
                  <c:v>-10.245247524412173</c:v>
                </c:pt>
                <c:pt idx="2350">
                  <c:v>-5.2748514849730856</c:v>
                </c:pt>
                <c:pt idx="2351">
                  <c:v>-7.0813861383789467</c:v>
                </c:pt>
                <c:pt idx="2352">
                  <c:v>-6.8090099007645799</c:v>
                </c:pt>
                <c:pt idx="2353">
                  <c:v>-9.137920791775656</c:v>
                </c:pt>
                <c:pt idx="2354">
                  <c:v>-9.102475247222527</c:v>
                </c:pt>
                <c:pt idx="2355">
                  <c:v>-5.7863366334712225</c:v>
                </c:pt>
                <c:pt idx="2356">
                  <c:v>-3.4536633662215959</c:v>
                </c:pt>
                <c:pt idx="2357">
                  <c:v>-3.5038613860225074</c:v>
                </c:pt>
                <c:pt idx="2358">
                  <c:v>-1.5704950494526655</c:v>
                </c:pt>
                <c:pt idx="2359">
                  <c:v>0.45772277226225777</c:v>
                </c:pt>
                <c:pt idx="2360">
                  <c:v>0.66702970294826336</c:v>
                </c:pt>
                <c:pt idx="2361">
                  <c:v>1.944356435579067</c:v>
                </c:pt>
                <c:pt idx="2362">
                  <c:v>2.679405940505192</c:v>
                </c:pt>
                <c:pt idx="2363">
                  <c:v>6.9223762373938857</c:v>
                </c:pt>
                <c:pt idx="2364">
                  <c:v>7.5515841581650003</c:v>
                </c:pt>
                <c:pt idx="2365">
                  <c:v>5.8844554453490634</c:v>
                </c:pt>
                <c:pt idx="2366">
                  <c:v>8.3976237620971155</c:v>
                </c:pt>
                <c:pt idx="2367">
                  <c:v>5.4802970295212123</c:v>
                </c:pt>
                <c:pt idx="2368">
                  <c:v>8.2706930690323919</c:v>
                </c:pt>
                <c:pt idx="2369">
                  <c:v>10.365049504606251</c:v>
                </c:pt>
                <c:pt idx="2370">
                  <c:v>8.8754455442596019</c:v>
                </c:pt>
                <c:pt idx="2371">
                  <c:v>8.378019801701976</c:v>
                </c:pt>
                <c:pt idx="2372">
                  <c:v>9.6137623759184851</c:v>
                </c:pt>
                <c:pt idx="2373">
                  <c:v>3.9084158414540084</c:v>
                </c:pt>
                <c:pt idx="2374">
                  <c:v>6.4800990096852686</c:v>
                </c:pt>
                <c:pt idx="2375">
                  <c:v>4.0223762374905458</c:v>
                </c:pt>
                <c:pt idx="2376">
                  <c:v>5.0546534651785935</c:v>
                </c:pt>
                <c:pt idx="2377">
                  <c:v>7.1278217819420044</c:v>
                </c:pt>
                <c:pt idx="2378">
                  <c:v>9.1292079204890086</c:v>
                </c:pt>
                <c:pt idx="2379">
                  <c:v>9.050297029402655</c:v>
                </c:pt>
                <c:pt idx="2380">
                  <c:v>7.3011881185690841</c:v>
                </c:pt>
                <c:pt idx="2381">
                  <c:v>6.4747524750321066</c:v>
                </c:pt>
                <c:pt idx="2382">
                  <c:v>11.338316831307411</c:v>
                </c:pt>
                <c:pt idx="2383">
                  <c:v>14.566534652981391</c:v>
                </c:pt>
                <c:pt idx="2384">
                  <c:v>15.330198019292931</c:v>
                </c:pt>
                <c:pt idx="2385">
                  <c:v>11.7085148510967</c:v>
                </c:pt>
                <c:pt idx="2386">
                  <c:v>5.6124752473383515</c:v>
                </c:pt>
                <c:pt idx="2387">
                  <c:v>2.8330693068363959</c:v>
                </c:pt>
                <c:pt idx="2388">
                  <c:v>1.4258415841110283</c:v>
                </c:pt>
                <c:pt idx="2389">
                  <c:v>4.6486138612318166</c:v>
                </c:pt>
                <c:pt idx="2390">
                  <c:v>8.4603960393232622</c:v>
                </c:pt>
                <c:pt idx="2391">
                  <c:v>4.8114851483554659</c:v>
                </c:pt>
                <c:pt idx="2392">
                  <c:v>1.0710891088753784</c:v>
                </c:pt>
                <c:pt idx="2393">
                  <c:v>0.4312871286986884</c:v>
                </c:pt>
                <c:pt idx="2394">
                  <c:v>0.42574257424335515</c:v>
                </c:pt>
                <c:pt idx="2395">
                  <c:v>5.9169306928723531</c:v>
                </c:pt>
                <c:pt idx="2396">
                  <c:v>5.7254455443647032</c:v>
                </c:pt>
                <c:pt idx="2397">
                  <c:v>3.4626732672118647</c:v>
                </c:pt>
                <c:pt idx="2398">
                  <c:v>-3.5861386137423521</c:v>
                </c:pt>
                <c:pt idx="2399">
                  <c:v>-5.253267326558289</c:v>
                </c:pt>
                <c:pt idx="2400">
                  <c:v>-3.4539603959245091</c:v>
                </c:pt>
                <c:pt idx="2401">
                  <c:v>-0.81732673264597111</c:v>
                </c:pt>
                <c:pt idx="2402">
                  <c:v>-0.68663366334340203</c:v>
                </c:pt>
                <c:pt idx="2403">
                  <c:v>-3.8331683167047674</c:v>
                </c:pt>
                <c:pt idx="2404">
                  <c:v>-6.875544554227174</c:v>
                </c:pt>
                <c:pt idx="2405">
                  <c:v>-7.3371287126280125</c:v>
                </c:pt>
                <c:pt idx="2406">
                  <c:v>-10.02514851451912</c:v>
                </c:pt>
                <c:pt idx="2407">
                  <c:v>-8.8965346531700096</c:v>
                </c:pt>
                <c:pt idx="2408">
                  <c:v>-9.4048514848368345</c:v>
                </c:pt>
                <c:pt idx="2409">
                  <c:v>-10.942871286765508</c:v>
                </c:pt>
                <c:pt idx="2410">
                  <c:v>-8.3368316828913311</c:v>
                </c:pt>
                <c:pt idx="2411">
                  <c:v>-6.5321782176051011</c:v>
                </c:pt>
                <c:pt idx="2412">
                  <c:v>-7.7986138611274161</c:v>
                </c:pt>
                <c:pt idx="2413">
                  <c:v>-11.27762376200166</c:v>
                </c:pt>
                <c:pt idx="2414">
                  <c:v>-12.021188118412965</c:v>
                </c:pt>
                <c:pt idx="2415">
                  <c:v>-12.770594058981811</c:v>
                </c:pt>
                <c:pt idx="2416">
                  <c:v>-12.119801979795898</c:v>
                </c:pt>
                <c:pt idx="2417">
                  <c:v>-13.616534653013195</c:v>
                </c:pt>
                <c:pt idx="2418">
                  <c:v>-15.278415841076704</c:v>
                </c:pt>
                <c:pt idx="2419">
                  <c:v>-14.689999999511882</c:v>
                </c:pt>
                <c:pt idx="2420">
                  <c:v>-12.905049504522225</c:v>
                </c:pt>
                <c:pt idx="2421">
                  <c:v>-16.305346534112299</c:v>
                </c:pt>
                <c:pt idx="2422">
                  <c:v>-12.667029702549364</c:v>
                </c:pt>
                <c:pt idx="2423">
                  <c:v>-10.96069306894316</c:v>
                </c:pt>
                <c:pt idx="2424">
                  <c:v>-14.64356435594952</c:v>
                </c:pt>
                <c:pt idx="2425">
                  <c:v>-21.631584157697958</c:v>
                </c:pt>
                <c:pt idx="2426">
                  <c:v>-30.059801979200138</c:v>
                </c:pt>
                <c:pt idx="2427">
                  <c:v>-32.302475246452751</c:v>
                </c:pt>
                <c:pt idx="2428">
                  <c:v>-32.030594058342061</c:v>
                </c:pt>
                <c:pt idx="2429">
                  <c:v>-29.737623761389216</c:v>
                </c:pt>
                <c:pt idx="2430">
                  <c:v>-27.956039603032369</c:v>
                </c:pt>
                <c:pt idx="2431">
                  <c:v>-33.247128711767793</c:v>
                </c:pt>
                <c:pt idx="2432">
                  <c:v>-34.520693068160753</c:v>
                </c:pt>
                <c:pt idx="2433">
                  <c:v>-36.185841582957366</c:v>
                </c:pt>
                <c:pt idx="2434">
                  <c:v>-32.447326731595865</c:v>
                </c:pt>
                <c:pt idx="2435">
                  <c:v>-31.851881187061469</c:v>
                </c:pt>
                <c:pt idx="2436">
                  <c:v>-31.646336632612975</c:v>
                </c:pt>
                <c:pt idx="2437">
                  <c:v>-31.923366335573938</c:v>
                </c:pt>
                <c:pt idx="2438">
                  <c:v>-32.524455444464706</c:v>
                </c:pt>
                <c:pt idx="2439">
                  <c:v>-28.546633662418653</c:v>
                </c:pt>
                <c:pt idx="2440">
                  <c:v>-26.727425741687188</c:v>
                </c:pt>
                <c:pt idx="2441">
                  <c:v>-22.273861385399037</c:v>
                </c:pt>
                <c:pt idx="2442">
                  <c:v>-19.147326732037868</c:v>
                </c:pt>
                <c:pt idx="2443">
                  <c:v>-17.864851484555736</c:v>
                </c:pt>
                <c:pt idx="2444">
                  <c:v>-15.171089108407124</c:v>
                </c:pt>
                <c:pt idx="2445">
                  <c:v>-13.858316831222833</c:v>
                </c:pt>
                <c:pt idx="2446">
                  <c:v>-13.597128712419877</c:v>
                </c:pt>
                <c:pt idx="2447">
                  <c:v>-8.445940593779099</c:v>
                </c:pt>
                <c:pt idx="2448">
                  <c:v>-6.9167326730378162</c:v>
                </c:pt>
                <c:pt idx="2449">
                  <c:v>-3.6524752474034665</c:v>
                </c:pt>
                <c:pt idx="2450">
                  <c:v>-6.5017821780022107</c:v>
                </c:pt>
                <c:pt idx="2451">
                  <c:v>-4.8382178216215976</c:v>
                </c:pt>
                <c:pt idx="2452">
                  <c:v>-4.6843564354882172</c:v>
                </c:pt>
                <c:pt idx="2453">
                  <c:v>-7.1366336631293974</c:v>
                </c:pt>
                <c:pt idx="2454">
                  <c:v>-4.854455445383242</c:v>
                </c:pt>
                <c:pt idx="2455">
                  <c:v>-0.53841584156609246</c:v>
                </c:pt>
                <c:pt idx="2456">
                  <c:v>0.46138613859866651</c:v>
                </c:pt>
                <c:pt idx="2457">
                  <c:v>1.7099999999433255</c:v>
                </c:pt>
                <c:pt idx="2458">
                  <c:v>2.7812871286205265</c:v>
                </c:pt>
                <c:pt idx="2459">
                  <c:v>2.5790099009044276</c:v>
                </c:pt>
                <c:pt idx="2460">
                  <c:v>5.1762376235905094</c:v>
                </c:pt>
                <c:pt idx="2461">
                  <c:v>7.4960396037116359</c:v>
                </c:pt>
                <c:pt idx="2462">
                  <c:v>14.920792078712651</c:v>
                </c:pt>
                <c:pt idx="2463">
                  <c:v>16.947227722209742</c:v>
                </c:pt>
                <c:pt idx="2464">
                  <c:v>17.06534653408707</c:v>
                </c:pt>
                <c:pt idx="2465">
                  <c:v>18.592673266709429</c:v>
                </c:pt>
                <c:pt idx="2466">
                  <c:v>21.431386137902599</c:v>
                </c:pt>
                <c:pt idx="2467">
                  <c:v>27.521485147601265</c:v>
                </c:pt>
                <c:pt idx="2468">
                  <c:v>35.515049503771621</c:v>
                </c:pt>
                <c:pt idx="2469">
                  <c:v>33.903366335508302</c:v>
                </c:pt>
                <c:pt idx="2470">
                  <c:v>38.60940593931241</c:v>
                </c:pt>
                <c:pt idx="2471">
                  <c:v>39.328415840278716</c:v>
                </c:pt>
                <c:pt idx="2472">
                  <c:v>40.229801978862703</c:v>
                </c:pt>
                <c:pt idx="2473">
                  <c:v>41.317128711499741</c:v>
                </c:pt>
                <c:pt idx="2474">
                  <c:v>44.42237623614939</c:v>
                </c:pt>
                <c:pt idx="2475">
                  <c:v>40.507128711526242</c:v>
                </c:pt>
                <c:pt idx="2476">
                  <c:v>38.747128711584864</c:v>
                </c:pt>
                <c:pt idx="2477">
                  <c:v>39.839801978875073</c:v>
                </c:pt>
                <c:pt idx="2478">
                  <c:v>41.569603959016405</c:v>
                </c:pt>
                <c:pt idx="2479">
                  <c:v>39.803861384817523</c:v>
                </c:pt>
                <c:pt idx="2480">
                  <c:v>39.839801978875052</c:v>
                </c:pt>
                <c:pt idx="2481">
                  <c:v>42.374554454038602</c:v>
                </c:pt>
                <c:pt idx="2482">
                  <c:v>46.470198018259424</c:v>
                </c:pt>
                <c:pt idx="2483">
                  <c:v>43.975148513391972</c:v>
                </c:pt>
                <c:pt idx="2484">
                  <c:v>46.490198018258219</c:v>
                </c:pt>
                <c:pt idx="2485">
                  <c:v>43.980495048045107</c:v>
                </c:pt>
                <c:pt idx="2486">
                  <c:v>45.119900988601259</c:v>
                </c:pt>
                <c:pt idx="2487">
                  <c:v>47.711683166733458</c:v>
                </c:pt>
                <c:pt idx="2488">
                  <c:v>50.696930691386477</c:v>
                </c:pt>
                <c:pt idx="2489">
                  <c:v>48.362772275622277</c:v>
                </c:pt>
                <c:pt idx="2490">
                  <c:v>47.792178216235129</c:v>
                </c:pt>
                <c:pt idx="2491">
                  <c:v>45.452673265817772</c:v>
                </c:pt>
                <c:pt idx="2492">
                  <c:v>43.646138612412599</c:v>
                </c:pt>
                <c:pt idx="2493">
                  <c:v>48.74732673105499</c:v>
                </c:pt>
                <c:pt idx="2494">
                  <c:v>52.544653463602309</c:v>
                </c:pt>
                <c:pt idx="2495">
                  <c:v>53.903465344745648</c:v>
                </c:pt>
                <c:pt idx="2496">
                  <c:v>52.193762374505219</c:v>
                </c:pt>
                <c:pt idx="2497">
                  <c:v>48.80811881026078</c:v>
                </c:pt>
                <c:pt idx="2498">
                  <c:v>45.683069305414165</c:v>
                </c:pt>
                <c:pt idx="2499">
                  <c:v>52.149207919061098</c:v>
                </c:pt>
                <c:pt idx="2500">
                  <c:v>56.282574255556902</c:v>
                </c:pt>
                <c:pt idx="2501">
                  <c:v>56.744257423858464</c:v>
                </c:pt>
                <c:pt idx="2502">
                  <c:v>53.256138612093245</c:v>
                </c:pt>
                <c:pt idx="2503">
                  <c:v>50.117227721108307</c:v>
                </c:pt>
                <c:pt idx="2504">
                  <c:v>47.465049503374679</c:v>
                </c:pt>
                <c:pt idx="2505">
                  <c:v>51.916930691345719</c:v>
                </c:pt>
                <c:pt idx="2506">
                  <c:v>53.154653463582612</c:v>
                </c:pt>
                <c:pt idx="2507">
                  <c:v>43.722871285677122</c:v>
                </c:pt>
                <c:pt idx="2508">
                  <c:v>37.604257424494499</c:v>
                </c:pt>
                <c:pt idx="2509">
                  <c:v>35.649306929509855</c:v>
                </c:pt>
                <c:pt idx="2510">
                  <c:v>36.319702969091615</c:v>
                </c:pt>
                <c:pt idx="2511">
                  <c:v>38.260594058135737</c:v>
                </c:pt>
                <c:pt idx="2512">
                  <c:v>45.295148513347975</c:v>
                </c:pt>
                <c:pt idx="2513">
                  <c:v>46.783366335080807</c:v>
                </c:pt>
                <c:pt idx="2514">
                  <c:v>53.871881186330342</c:v>
                </c:pt>
                <c:pt idx="2515">
                  <c:v>61.809801978146254</c:v>
                </c:pt>
                <c:pt idx="2516">
                  <c:v>65.166732671103858</c:v>
                </c:pt>
                <c:pt idx="2517">
                  <c:v>66.658613859173087</c:v>
                </c:pt>
                <c:pt idx="2518">
                  <c:v>64.093663364208822</c:v>
                </c:pt>
                <c:pt idx="2519">
                  <c:v>66.905643562135509</c:v>
                </c:pt>
                <c:pt idx="2520">
                  <c:v>65.417128710699075</c:v>
                </c:pt>
                <c:pt idx="2521">
                  <c:v>65.977227720582107</c:v>
                </c:pt>
                <c:pt idx="2522">
                  <c:v>63.102673265232156</c:v>
                </c:pt>
                <c:pt idx="2523">
                  <c:v>60.003267324740428</c:v>
                </c:pt>
                <c:pt idx="2524">
                  <c:v>47.66861385980318</c:v>
                </c:pt>
                <c:pt idx="2525">
                  <c:v>46.386336632123616</c:v>
                </c:pt>
                <c:pt idx="2526">
                  <c:v>40.635544553106236</c:v>
                </c:pt>
                <c:pt idx="2527">
                  <c:v>41.408415840209514</c:v>
                </c:pt>
                <c:pt idx="2528">
                  <c:v>41.975643562963171</c:v>
                </c:pt>
                <c:pt idx="2529">
                  <c:v>39.296336632358738</c:v>
                </c:pt>
                <c:pt idx="2530">
                  <c:v>38.264059404669993</c:v>
                </c:pt>
                <c:pt idx="2531">
                  <c:v>41.654950493666824</c:v>
                </c:pt>
                <c:pt idx="2532">
                  <c:v>43.420693067864995</c:v>
                </c:pt>
                <c:pt idx="2533">
                  <c:v>44.268613859916755</c:v>
                </c:pt>
                <c:pt idx="2534">
                  <c:v>46.819207919238274</c:v>
                </c:pt>
                <c:pt idx="2535">
                  <c:v>45.073168315335309</c:v>
                </c:pt>
                <c:pt idx="2536">
                  <c:v>43.478118810437998</c:v>
                </c:pt>
                <c:pt idx="2537">
                  <c:v>43.077326731242941</c:v>
                </c:pt>
                <c:pt idx="2538">
                  <c:v>40.814950493694433</c:v>
                </c:pt>
                <c:pt idx="2539">
                  <c:v>36.412574256217027</c:v>
                </c:pt>
                <c:pt idx="2540">
                  <c:v>34.175544553321203</c:v>
                </c:pt>
                <c:pt idx="2541">
                  <c:v>31.184554454409945</c:v>
                </c:pt>
                <c:pt idx="2542">
                  <c:v>25.418019801136751</c:v>
                </c:pt>
                <c:pt idx="2543">
                  <c:v>23.729603959607534</c:v>
                </c:pt>
                <c:pt idx="2544">
                  <c:v>17.546039603378315</c:v>
                </c:pt>
                <c:pt idx="2545">
                  <c:v>18.833960395414689</c:v>
                </c:pt>
                <c:pt idx="2546">
                  <c:v>18.091485147915016</c:v>
                </c:pt>
                <c:pt idx="2547">
                  <c:v>22.030792078476306</c:v>
                </c:pt>
                <c:pt idx="2548">
                  <c:v>25.201881187281625</c:v>
                </c:pt>
                <c:pt idx="2549">
                  <c:v>25.114356434809338</c:v>
                </c:pt>
                <c:pt idx="2550">
                  <c:v>24.32574257344951</c:v>
                </c:pt>
                <c:pt idx="2551">
                  <c:v>21.672772276507185</c:v>
                </c:pt>
                <c:pt idx="2552">
                  <c:v>22.236237623024437</c:v>
                </c:pt>
                <c:pt idx="2553">
                  <c:v>21.486930692355596</c:v>
                </c:pt>
                <c:pt idx="2554">
                  <c:v>21.37970296958747</c:v>
                </c:pt>
                <c:pt idx="2555">
                  <c:v>19.995049504287795</c:v>
                </c:pt>
                <c:pt idx="2556">
                  <c:v>17.978910890491601</c:v>
                </c:pt>
                <c:pt idx="2557">
                  <c:v>14.493564355954032</c:v>
                </c:pt>
                <c:pt idx="2558">
                  <c:v>12.452574257012387</c:v>
                </c:pt>
                <c:pt idx="2559">
                  <c:v>10.030693068973751</c:v>
                </c:pt>
                <c:pt idx="2560">
                  <c:v>10.039108910557482</c:v>
                </c:pt>
                <c:pt idx="2561">
                  <c:v>9.6349504947296332</c:v>
                </c:pt>
                <c:pt idx="2562">
                  <c:v>10.395544554110588</c:v>
                </c:pt>
                <c:pt idx="2563">
                  <c:v>10.245247524412179</c:v>
                </c:pt>
                <c:pt idx="2564">
                  <c:v>9.297227722463635</c:v>
                </c:pt>
                <c:pt idx="2565">
                  <c:v>11.312574257049704</c:v>
                </c:pt>
                <c:pt idx="2566">
                  <c:v>11.104158415472439</c:v>
                </c:pt>
                <c:pt idx="2567">
                  <c:v>9.0760396036589572</c:v>
                </c:pt>
                <c:pt idx="2568">
                  <c:v>8.6815841581272348</c:v>
                </c:pt>
                <c:pt idx="2569">
                  <c:v>6.6647524750258906</c:v>
                </c:pt>
                <c:pt idx="2570">
                  <c:v>6.1117821780149049</c:v>
                </c:pt>
                <c:pt idx="2571">
                  <c:v>4.2535643562935652</c:v>
                </c:pt>
                <c:pt idx="2572">
                  <c:v>3.9709900988772753</c:v>
                </c:pt>
                <c:pt idx="2573">
                  <c:v>1.9172277227096368</c:v>
                </c:pt>
                <c:pt idx="2574">
                  <c:v>0.52950495047726498</c:v>
                </c:pt>
                <c:pt idx="2575">
                  <c:v>-0.71910891086669126</c:v>
                </c:pt>
                <c:pt idx="2576">
                  <c:v>-2.468613861304616</c:v>
                </c:pt>
                <c:pt idx="2577">
                  <c:v>-6.8295049502684622</c:v>
                </c:pt>
                <c:pt idx="2578">
                  <c:v>-9.4407920788936455</c:v>
                </c:pt>
                <c:pt idx="2579">
                  <c:v>-11.81574257386484</c:v>
                </c:pt>
                <c:pt idx="2580">
                  <c:v>-12.166237623358251</c:v>
                </c:pt>
                <c:pt idx="2581">
                  <c:v>-12.785643563931101</c:v>
                </c:pt>
                <c:pt idx="2582">
                  <c:v>-14.289603959922578</c:v>
                </c:pt>
                <c:pt idx="2583">
                  <c:v>-12.806039603536345</c:v>
                </c:pt>
                <c:pt idx="2584">
                  <c:v>-12.037029702570255</c:v>
                </c:pt>
                <c:pt idx="2585">
                  <c:v>-8.2918811878435434</c:v>
                </c:pt>
                <c:pt idx="2586">
                  <c:v>-4.3517821780735453</c:v>
                </c:pt>
                <c:pt idx="2587">
                  <c:v>-2.1943564355699197</c:v>
                </c:pt>
                <c:pt idx="2588">
                  <c:v>-0.25524752474397688</c:v>
                </c:pt>
                <c:pt idx="2589">
                  <c:v>0.92841584155340084</c:v>
                </c:pt>
                <c:pt idx="2590">
                  <c:v>3.1084158414813059</c:v>
                </c:pt>
                <c:pt idx="2591">
                  <c:v>3.6795049503735648</c:v>
                </c:pt>
                <c:pt idx="2592">
                  <c:v>6.3709900987982024</c:v>
                </c:pt>
                <c:pt idx="2593">
                  <c:v>6.6950495047287495</c:v>
                </c:pt>
                <c:pt idx="2594">
                  <c:v>3.2073267325664463</c:v>
                </c:pt>
                <c:pt idx="2595">
                  <c:v>4.1357425741198481</c:v>
                </c:pt>
                <c:pt idx="2596">
                  <c:v>0.28782178216800292</c:v>
                </c:pt>
                <c:pt idx="2597">
                  <c:v>-7.6336633660861811E-2</c:v>
                </c:pt>
                <c:pt idx="2598">
                  <c:v>-1.5447524751963655</c:v>
                </c:pt>
                <c:pt idx="2599">
                  <c:v>-1.7026732672698046</c:v>
                </c:pt>
                <c:pt idx="2600">
                  <c:v>-0.57029702968355367</c:v>
                </c:pt>
                <c:pt idx="2601">
                  <c:v>1.2985148514419531</c:v>
                </c:pt>
                <c:pt idx="2602">
                  <c:v>0.99485148511525201</c:v>
                </c:pt>
                <c:pt idx="2603">
                  <c:v>2.2019801979463551</c:v>
                </c:pt>
                <c:pt idx="2604">
                  <c:v>0.67762376235383803</c:v>
                </c:pt>
                <c:pt idx="2605">
                  <c:v>-0.15871287128214781</c:v>
                </c:pt>
                <c:pt idx="2606">
                  <c:v>-0.29683168315756714</c:v>
                </c:pt>
                <c:pt idx="2607">
                  <c:v>-1.0870297029348124</c:v>
                </c:pt>
                <c:pt idx="2608">
                  <c:v>-4.90623762359981</c:v>
                </c:pt>
                <c:pt idx="2609">
                  <c:v>-5.9206930691102029</c:v>
                </c:pt>
                <c:pt idx="2610">
                  <c:v>-10.728712870931435</c:v>
                </c:pt>
                <c:pt idx="2611">
                  <c:v>-11.389702969919281</c:v>
                </c:pt>
                <c:pt idx="2612">
                  <c:v>-14.572079207436724</c:v>
                </c:pt>
                <c:pt idx="2613">
                  <c:v>-16.027821781645549</c:v>
                </c:pt>
                <c:pt idx="2614">
                  <c:v>-18.841584157789733</c:v>
                </c:pt>
                <c:pt idx="2615">
                  <c:v>-21.785346533929193</c:v>
                </c:pt>
                <c:pt idx="2616">
                  <c:v>-23.584653464564365</c:v>
                </c:pt>
                <c:pt idx="2617">
                  <c:v>-24.380792078398496</c:v>
                </c:pt>
                <c:pt idx="2618">
                  <c:v>-22.620792078457139</c:v>
                </c:pt>
                <c:pt idx="2619">
                  <c:v>-18.542475246909586</c:v>
                </c:pt>
                <c:pt idx="2620">
                  <c:v>-16.115346534119222</c:v>
                </c:pt>
                <c:pt idx="2621">
                  <c:v>-12.037029702571655</c:v>
                </c:pt>
                <c:pt idx="2622">
                  <c:v>-7.6498019799442787</c:v>
                </c:pt>
                <c:pt idx="2623">
                  <c:v>-6.1979207918726269</c:v>
                </c:pt>
                <c:pt idx="2624">
                  <c:v>-4.7815841582569627</c:v>
                </c:pt>
                <c:pt idx="2625">
                  <c:v>-2.2873267325981899</c:v>
                </c:pt>
                <c:pt idx="2626">
                  <c:v>-0.7900990098736943</c:v>
                </c:pt>
                <c:pt idx="2627">
                  <c:v>0.7387128712632377</c:v>
                </c:pt>
                <c:pt idx="2628">
                  <c:v>1.416336633617076</c:v>
                </c:pt>
                <c:pt idx="2629">
                  <c:v>1.6414851484610755</c:v>
                </c:pt>
                <c:pt idx="2630">
                  <c:v>1.7139603959819447</c:v>
                </c:pt>
                <c:pt idx="2631">
                  <c:v>0.74178217819311465</c:v>
                </c:pt>
                <c:pt idx="2632">
                  <c:v>0.59594059404052324</c:v>
                </c:pt>
                <c:pt idx="2633">
                  <c:v>0.91168316828666507</c:v>
                </c:pt>
                <c:pt idx="2634">
                  <c:v>-0.40940594058097424</c:v>
                </c:pt>
                <c:pt idx="2635">
                  <c:v>-0.69792079205554192</c:v>
                </c:pt>
                <c:pt idx="2636">
                  <c:v>-1.0266336633319773</c:v>
                </c:pt>
                <c:pt idx="2637">
                  <c:v>-1.861980197957781</c:v>
                </c:pt>
                <c:pt idx="2638">
                  <c:v>-1.8121782177619281</c:v>
                </c:pt>
                <c:pt idx="2639">
                  <c:v>-0.96990099006625441</c:v>
                </c:pt>
                <c:pt idx="2640">
                  <c:v>-4.4998019800479749</c:v>
                </c:pt>
                <c:pt idx="2641">
                  <c:v>-6.1812871285080382</c:v>
                </c:pt>
                <c:pt idx="2642">
                  <c:v>-13.026633662933795</c:v>
                </c:pt>
                <c:pt idx="2643">
                  <c:v>-15.926534652937093</c:v>
                </c:pt>
                <c:pt idx="2644">
                  <c:v>-16.212079207382526</c:v>
                </c:pt>
                <c:pt idx="2645">
                  <c:v>-13.418613860940058</c:v>
                </c:pt>
                <c:pt idx="2646">
                  <c:v>-13.919504950032621</c:v>
                </c:pt>
                <c:pt idx="2647">
                  <c:v>-10.708316831327586</c:v>
                </c:pt>
                <c:pt idx="2648">
                  <c:v>-8.2541584155685399</c:v>
                </c:pt>
                <c:pt idx="2649">
                  <c:v>-5.7470297027788035</c:v>
                </c:pt>
                <c:pt idx="2650">
                  <c:v>-3.9453465345231185</c:v>
                </c:pt>
                <c:pt idx="2651">
                  <c:v>-3.7293069305680122</c:v>
                </c:pt>
                <c:pt idx="2652">
                  <c:v>-2.6634653464457592</c:v>
                </c:pt>
                <c:pt idx="2653">
                  <c:v>-0.79920792076540215</c:v>
                </c:pt>
                <c:pt idx="2654">
                  <c:v>-8.2277227719141338E-2</c:v>
                </c:pt>
                <c:pt idx="2655">
                  <c:v>0.59980198017910946</c:v>
                </c:pt>
                <c:pt idx="2656">
                  <c:v>-4.079207920628846E-2</c:v>
                </c:pt>
                <c:pt idx="2657">
                  <c:v>1.2962376237193778</c:v>
                </c:pt>
                <c:pt idx="2658">
                  <c:v>4.7778217820191111</c:v>
                </c:pt>
                <c:pt idx="2659">
                  <c:v>4.8631683166709445</c:v>
                </c:pt>
                <c:pt idx="2660">
                  <c:v>5.6343564354560645</c:v>
                </c:pt>
                <c:pt idx="2661">
                  <c:v>8.3780198017012708</c:v>
                </c:pt>
                <c:pt idx="2662">
                  <c:v>11.889009900595822</c:v>
                </c:pt>
                <c:pt idx="2663">
                  <c:v>12.427623761963391</c:v>
                </c:pt>
                <c:pt idx="2664">
                  <c:v>11.104158415473842</c:v>
                </c:pt>
                <c:pt idx="2665">
                  <c:v>10.659999999645599</c:v>
                </c:pt>
                <c:pt idx="2666">
                  <c:v>13.877920791619028</c:v>
                </c:pt>
                <c:pt idx="2667">
                  <c:v>13.087821781743935</c:v>
                </c:pt>
                <c:pt idx="2668">
                  <c:v>9.0963366333620677</c:v>
                </c:pt>
                <c:pt idx="2669">
                  <c:v>10.313267326390037</c:v>
                </c:pt>
                <c:pt idx="2670">
                  <c:v>7.9073267324108327</c:v>
                </c:pt>
                <c:pt idx="2671">
                  <c:v>9.2972277224636368</c:v>
                </c:pt>
                <c:pt idx="2672">
                  <c:v>11.061089108543575</c:v>
                </c:pt>
                <c:pt idx="2673">
                  <c:v>14.310792078733725</c:v>
                </c:pt>
                <c:pt idx="2674">
                  <c:v>13.432970296584893</c:v>
                </c:pt>
                <c:pt idx="2675">
                  <c:v>13.328811880746628</c:v>
                </c:pt>
                <c:pt idx="2676">
                  <c:v>12.688217821359819</c:v>
                </c:pt>
                <c:pt idx="2677">
                  <c:v>11.112475247155441</c:v>
                </c:pt>
                <c:pt idx="2678">
                  <c:v>10.846633663005893</c:v>
                </c:pt>
                <c:pt idx="2679">
                  <c:v>12.114158415438416</c:v>
                </c:pt>
                <c:pt idx="2680">
                  <c:v>9.2044554452382457</c:v>
                </c:pt>
                <c:pt idx="2681">
                  <c:v>9.4242574254297988</c:v>
                </c:pt>
                <c:pt idx="2682">
                  <c:v>5.8700990097070456</c:v>
                </c:pt>
                <c:pt idx="2683">
                  <c:v>4.066930692933278</c:v>
                </c:pt>
                <c:pt idx="2684">
                  <c:v>0.23574257424957518</c:v>
                </c:pt>
                <c:pt idx="2685">
                  <c:v>-0.58465346532697726</c:v>
                </c:pt>
                <c:pt idx="2686">
                  <c:v>-5.8700990097056414</c:v>
                </c:pt>
                <c:pt idx="2687">
                  <c:v>-7.8183168314246982</c:v>
                </c:pt>
                <c:pt idx="2688">
                  <c:v>-9.5223762373076379</c:v>
                </c:pt>
                <c:pt idx="2689">
                  <c:v>-4.7098019800412496</c:v>
                </c:pt>
                <c:pt idx="2690">
                  <c:v>-2.7745544553538894</c:v>
                </c:pt>
                <c:pt idx="2691">
                  <c:v>-4.670495049350234</c:v>
                </c:pt>
                <c:pt idx="2692">
                  <c:v>-2.3945544553663303</c:v>
                </c:pt>
                <c:pt idx="2693">
                  <c:v>-3.2020792078147324</c:v>
                </c:pt>
                <c:pt idx="2694">
                  <c:v>-1.2523762375832115</c:v>
                </c:pt>
                <c:pt idx="2695">
                  <c:v>-0.93900990095897541</c:v>
                </c:pt>
                <c:pt idx="2696">
                  <c:v>-0.93891089105823922</c:v>
                </c:pt>
                <c:pt idx="2697">
                  <c:v>-2.298613861310328</c:v>
                </c:pt>
                <c:pt idx="2698">
                  <c:v>-5.1101980196326595</c:v>
                </c:pt>
                <c:pt idx="2699">
                  <c:v>-7.2653465344123056</c:v>
                </c:pt>
                <c:pt idx="2700">
                  <c:v>-7.8552475244909958</c:v>
                </c:pt>
                <c:pt idx="2701">
                  <c:v>-8.2299009898261062</c:v>
                </c:pt>
                <c:pt idx="2702">
                  <c:v>-10.760495049148158</c:v>
                </c:pt>
                <c:pt idx="2703">
                  <c:v>-10.882079207559723</c:v>
                </c:pt>
                <c:pt idx="2704">
                  <c:v>-18.639108910272146</c:v>
                </c:pt>
                <c:pt idx="2705">
                  <c:v>-17.460693068726481</c:v>
                </c:pt>
                <c:pt idx="2706">
                  <c:v>-19.82514851419424</c:v>
                </c:pt>
                <c:pt idx="2707">
                  <c:v>-14.525346534170751</c:v>
                </c:pt>
                <c:pt idx="2708">
                  <c:v>-11.219801979825723</c:v>
                </c:pt>
                <c:pt idx="2709">
                  <c:v>-6.2031683166257512</c:v>
                </c:pt>
                <c:pt idx="2710">
                  <c:v>-0.97970297026452768</c:v>
                </c:pt>
                <c:pt idx="2711">
                  <c:v>1.8568316831068012</c:v>
                </c:pt>
                <c:pt idx="2712">
                  <c:v>6.5423762374070247</c:v>
                </c:pt>
                <c:pt idx="2713">
                  <c:v>7.7631683165749878</c:v>
                </c:pt>
                <c:pt idx="2714">
                  <c:v>6.7199009898756046</c:v>
                </c:pt>
                <c:pt idx="2715">
                  <c:v>7.3673267324287224</c:v>
                </c:pt>
                <c:pt idx="2716">
                  <c:v>6.7418811878954603</c:v>
                </c:pt>
                <c:pt idx="2717">
                  <c:v>7.7057425740012926</c:v>
                </c:pt>
                <c:pt idx="2718">
                  <c:v>9.3932673264217783</c:v>
                </c:pt>
                <c:pt idx="2719">
                  <c:v>11.008910890723001</c:v>
                </c:pt>
                <c:pt idx="2720">
                  <c:v>14.226930692595765</c:v>
                </c:pt>
                <c:pt idx="2721">
                  <c:v>14.668019801492715</c:v>
                </c:pt>
                <c:pt idx="2722">
                  <c:v>14.99059405890941</c:v>
                </c:pt>
                <c:pt idx="2723">
                  <c:v>15.017029702472268</c:v>
                </c:pt>
                <c:pt idx="2724">
                  <c:v>12.924653464917366</c:v>
                </c:pt>
                <c:pt idx="2725">
                  <c:v>11.507623761995134</c:v>
                </c:pt>
                <c:pt idx="2726">
                  <c:v>8.1316831680461199</c:v>
                </c:pt>
                <c:pt idx="2727">
                  <c:v>5.3980198018006611</c:v>
                </c:pt>
                <c:pt idx="2728">
                  <c:v>3.8170297028431608</c:v>
                </c:pt>
                <c:pt idx="2729">
                  <c:v>1.3891089108455017</c:v>
                </c:pt>
                <c:pt idx="2730">
                  <c:v>7.1782178215711187E-2</c:v>
                </c:pt>
                <c:pt idx="2731">
                  <c:v>2.8140306366736641E-16</c:v>
                </c:pt>
                <c:pt idx="2732">
                  <c:v>-0.10356435643243554</c:v>
                </c:pt>
                <c:pt idx="2733">
                  <c:v>0.6882178217594126</c:v>
                </c:pt>
                <c:pt idx="2734">
                  <c:v>0.91930693066169311</c:v>
                </c:pt>
                <c:pt idx="2735">
                  <c:v>6.2191089106837776</c:v>
                </c:pt>
                <c:pt idx="2736">
                  <c:v>5.8844554453490634</c:v>
                </c:pt>
                <c:pt idx="2737">
                  <c:v>1.3241584157975168</c:v>
                </c:pt>
                <c:pt idx="2738">
                  <c:v>-0.70326732670940129</c:v>
                </c:pt>
                <c:pt idx="2739">
                  <c:v>-7.7128712869570654E-2</c:v>
                </c:pt>
                <c:pt idx="2740">
                  <c:v>1.0718811880826802</c:v>
                </c:pt>
                <c:pt idx="2741">
                  <c:v>1.1067326732306879</c:v>
                </c:pt>
                <c:pt idx="2742">
                  <c:v>0.13227722771928288</c:v>
                </c:pt>
                <c:pt idx="2743">
                  <c:v>-1.8265346534039448</c:v>
                </c:pt>
                <c:pt idx="2744">
                  <c:v>-5.4999999998170894</c:v>
                </c:pt>
                <c:pt idx="2745">
                  <c:v>-10.085841583824871</c:v>
                </c:pt>
                <c:pt idx="2746">
                  <c:v>-8.4814851482329718</c:v>
                </c:pt>
                <c:pt idx="2747">
                  <c:v>-4.6017821780644015</c:v>
                </c:pt>
                <c:pt idx="2748">
                  <c:v>-1.1287128712139627E-2</c:v>
                </c:pt>
                <c:pt idx="2749">
                  <c:v>0.89277227719809049</c:v>
                </c:pt>
                <c:pt idx="2750">
                  <c:v>2.4527722771473264</c:v>
                </c:pt>
                <c:pt idx="2751">
                  <c:v>5.4282178216027814</c:v>
                </c:pt>
                <c:pt idx="2752">
                  <c:v>7.9980198017151158</c:v>
                </c:pt>
                <c:pt idx="2753">
                  <c:v>7.1369306928330136</c:v>
                </c:pt>
                <c:pt idx="2754">
                  <c:v>7.3280198017363034</c:v>
                </c:pt>
                <c:pt idx="2755">
                  <c:v>7.0651485146173023</c:v>
                </c:pt>
                <c:pt idx="2756">
                  <c:v>7.7826732670679801</c:v>
                </c:pt>
                <c:pt idx="2757">
                  <c:v>9.1325742571217994</c:v>
                </c:pt>
                <c:pt idx="2758">
                  <c:v>7.3619801977762744</c:v>
                </c:pt>
                <c:pt idx="2759">
                  <c:v>5.4690099008076647</c:v>
                </c:pt>
                <c:pt idx="2760">
                  <c:v>2.4784158415028887</c:v>
                </c:pt>
                <c:pt idx="2761">
                  <c:v>3.6682178216614276</c:v>
                </c:pt>
                <c:pt idx="2762">
                  <c:v>5.931287128515776</c:v>
                </c:pt>
                <c:pt idx="2763">
                  <c:v>5.2800990097262099</c:v>
                </c:pt>
                <c:pt idx="2764">
                  <c:v>3.0729702969274686</c:v>
                </c:pt>
                <c:pt idx="2765">
                  <c:v>2.210297029630762</c:v>
                </c:pt>
                <c:pt idx="2766">
                  <c:v>-0.94950495046381422</c:v>
                </c:pt>
                <c:pt idx="2767">
                  <c:v>-1.7290099009319326</c:v>
                </c:pt>
                <c:pt idx="2768">
                  <c:v>-2.7647524751556189</c:v>
                </c:pt>
                <c:pt idx="2769">
                  <c:v>-5.5143564354605106</c:v>
                </c:pt>
                <c:pt idx="2770">
                  <c:v>-9.0811881185113439</c:v>
                </c:pt>
                <c:pt idx="2771">
                  <c:v>-10.739405940237743</c:v>
                </c:pt>
                <c:pt idx="2772">
                  <c:v>-11.271881187744151</c:v>
                </c:pt>
                <c:pt idx="2773">
                  <c:v>-13.504059405492633</c:v>
                </c:pt>
                <c:pt idx="2774">
                  <c:v>-12.309009900580962</c:v>
                </c:pt>
                <c:pt idx="2775">
                  <c:v>-13.160297029266207</c:v>
                </c:pt>
                <c:pt idx="2776">
                  <c:v>-11.302079207546274</c:v>
                </c:pt>
                <c:pt idx="2777">
                  <c:v>-9.3577227719658005</c:v>
                </c:pt>
                <c:pt idx="2778">
                  <c:v>-8.8660396036670868</c:v>
                </c:pt>
                <c:pt idx="2779">
                  <c:v>-2.9491089107933299</c:v>
                </c:pt>
                <c:pt idx="2780">
                  <c:v>-5.7008910889186577</c:v>
                </c:pt>
                <c:pt idx="2781">
                  <c:v>-5.1570297027993721</c:v>
                </c:pt>
                <c:pt idx="2782">
                  <c:v>-6.6337623760164668</c:v>
                </c:pt>
                <c:pt idx="2783">
                  <c:v>-4.0337623761034216</c:v>
                </c:pt>
                <c:pt idx="2784">
                  <c:v>-5.5664356433803475</c:v>
                </c:pt>
                <c:pt idx="2785">
                  <c:v>-4.9062376235984022</c:v>
                </c:pt>
                <c:pt idx="2786">
                  <c:v>-4.3819801978742623</c:v>
                </c:pt>
                <c:pt idx="2787">
                  <c:v>-3.4928712870132821</c:v>
                </c:pt>
                <c:pt idx="2788">
                  <c:v>-2.8976237622793222</c:v>
                </c:pt>
                <c:pt idx="2789">
                  <c:v>-1.8151485147910671</c:v>
                </c:pt>
                <c:pt idx="2790">
                  <c:v>-3.2624752474175676</c:v>
                </c:pt>
                <c:pt idx="2791">
                  <c:v>-4.017227722638161</c:v>
                </c:pt>
                <c:pt idx="2792">
                  <c:v>-3.2126732672203056</c:v>
                </c:pt>
                <c:pt idx="2793">
                  <c:v>-3.3357425741471434</c:v>
                </c:pt>
                <c:pt idx="2794">
                  <c:v>-2.4165346533847796</c:v>
                </c:pt>
                <c:pt idx="2795">
                  <c:v>-0.32326732672183961</c:v>
                </c:pt>
                <c:pt idx="2796">
                  <c:v>-0.15940594058871282</c:v>
                </c:pt>
                <c:pt idx="2797">
                  <c:v>-4.0792079206288752E-2</c:v>
                </c:pt>
                <c:pt idx="2798">
                  <c:v>-1.1286138613484025</c:v>
                </c:pt>
                <c:pt idx="2799">
                  <c:v>-5.2892079206165121</c:v>
                </c:pt>
                <c:pt idx="2800">
                  <c:v>-8.6771287125828227</c:v>
                </c:pt>
                <c:pt idx="2801">
                  <c:v>-10.357920791736321</c:v>
                </c:pt>
                <c:pt idx="2802">
                  <c:v>-8.5894059403076763</c:v>
                </c:pt>
                <c:pt idx="2803">
                  <c:v>-3.089504950392731</c:v>
                </c:pt>
                <c:pt idx="2804">
                  <c:v>-0.83168316829009836</c:v>
                </c:pt>
                <c:pt idx="2805">
                  <c:v>1.8060396039007667</c:v>
                </c:pt>
                <c:pt idx="2806">
                  <c:v>4.0828712869927104</c:v>
                </c:pt>
                <c:pt idx="2807">
                  <c:v>6.2961386136512045</c:v>
                </c:pt>
                <c:pt idx="2808">
                  <c:v>4.8027722770681116</c:v>
                </c:pt>
                <c:pt idx="2809">
                  <c:v>5.1653465344823708</c:v>
                </c:pt>
                <c:pt idx="2810">
                  <c:v>2.1852475246796197</c:v>
                </c:pt>
                <c:pt idx="2811">
                  <c:v>1.9601980197377642</c:v>
                </c:pt>
                <c:pt idx="2812">
                  <c:v>0.95326732670166248</c:v>
                </c:pt>
                <c:pt idx="2813">
                  <c:v>0.75009900987611444</c:v>
                </c:pt>
                <c:pt idx="2814">
                  <c:v>-0.34821782177083771</c:v>
                </c:pt>
                <c:pt idx="2815">
                  <c:v>-2.0622772276535191</c:v>
                </c:pt>
                <c:pt idx="2816">
                  <c:v>-1.9851485147867618</c:v>
                </c:pt>
                <c:pt idx="2817">
                  <c:v>-1.4670297029209676</c:v>
                </c:pt>
                <c:pt idx="2818">
                  <c:v>-1.3695049504503627</c:v>
                </c:pt>
                <c:pt idx="2819">
                  <c:v>-0.58465346532697737</c:v>
                </c:pt>
                <c:pt idx="2820">
                  <c:v>-8.0792079205275605E-2</c:v>
                </c:pt>
                <c:pt idx="2821">
                  <c:v>0.49702970295397553</c:v>
                </c:pt>
                <c:pt idx="2822">
                  <c:v>-0.15861386138141093</c:v>
                </c:pt>
                <c:pt idx="2823">
                  <c:v>-1.07188118808268</c:v>
                </c:pt>
                <c:pt idx="2824">
                  <c:v>-1.6973267326159454</c:v>
                </c:pt>
                <c:pt idx="2825">
                  <c:v>-1.7299009900413787</c:v>
                </c:pt>
                <c:pt idx="2826">
                  <c:v>-0.40108910889797461</c:v>
                </c:pt>
                <c:pt idx="2827">
                  <c:v>-0.56881188116828052</c:v>
                </c:pt>
                <c:pt idx="2828">
                  <c:v>-0.83693069304181433</c:v>
                </c:pt>
                <c:pt idx="2829">
                  <c:v>0.89287128709882835</c:v>
                </c:pt>
                <c:pt idx="2830">
                  <c:v>0.6171287128502666</c:v>
                </c:pt>
                <c:pt idx="2831">
                  <c:v>1.8008910890497871</c:v>
                </c:pt>
                <c:pt idx="2832">
                  <c:v>1.7403960395462155</c:v>
                </c:pt>
                <c:pt idx="2833">
                  <c:v>2.9617821781200075</c:v>
                </c:pt>
                <c:pt idx="2834">
                  <c:v>1.8371287128109257</c:v>
                </c:pt>
                <c:pt idx="2835">
                  <c:v>3.6795049503735671</c:v>
                </c:pt>
                <c:pt idx="2836">
                  <c:v>3.4536633662215954</c:v>
                </c:pt>
                <c:pt idx="2837">
                  <c:v>3.0728712870267327</c:v>
                </c:pt>
                <c:pt idx="2838">
                  <c:v>1.9247524751839278</c:v>
                </c:pt>
                <c:pt idx="2839">
                  <c:v>1.2668316831259647</c:v>
                </c:pt>
                <c:pt idx="2840">
                  <c:v>0.88752475244496842</c:v>
                </c:pt>
                <c:pt idx="2841">
                  <c:v>0.8098019801709766</c:v>
                </c:pt>
                <c:pt idx="2842">
                  <c:v>-7.0990099008409691E-2</c:v>
                </c:pt>
                <c:pt idx="2843">
                  <c:v>-1.5183168316335007</c:v>
                </c:pt>
                <c:pt idx="2844">
                  <c:v>-6.3520792077096244</c:v>
                </c:pt>
                <c:pt idx="2845">
                  <c:v>-11.809702969904414</c:v>
                </c:pt>
                <c:pt idx="2846">
                  <c:v>-16.212079207382526</c:v>
                </c:pt>
                <c:pt idx="2847">
                  <c:v>-17.747029702380619</c:v>
                </c:pt>
                <c:pt idx="2848">
                  <c:v>-16.437227722226524</c:v>
                </c:pt>
                <c:pt idx="2849">
                  <c:v>-12.51900990057424</c:v>
                </c:pt>
                <c:pt idx="2850">
                  <c:v>-7.2495049502550142</c:v>
                </c:pt>
                <c:pt idx="2851">
                  <c:v>-4.3872277226259753</c:v>
                </c:pt>
                <c:pt idx="2852">
                  <c:v>-3.3659405939478582</c:v>
                </c:pt>
                <c:pt idx="2853">
                  <c:v>-2.9202970296057464</c:v>
                </c:pt>
                <c:pt idx="2854">
                  <c:v>-1.2471287128300894</c:v>
                </c:pt>
                <c:pt idx="2855">
                  <c:v>1.1338613861001179</c:v>
                </c:pt>
                <c:pt idx="2856">
                  <c:v>0.13980198019357387</c:v>
                </c:pt>
                <c:pt idx="2857">
                  <c:v>-0.52950495047726476</c:v>
                </c:pt>
                <c:pt idx="2858">
                  <c:v>-0.45247524750983781</c:v>
                </c:pt>
                <c:pt idx="2859">
                  <c:v>2.5040594058570442</c:v>
                </c:pt>
                <c:pt idx="2860">
                  <c:v>3.0517821781163184</c:v>
                </c:pt>
                <c:pt idx="2861">
                  <c:v>4.406930692923261</c:v>
                </c:pt>
                <c:pt idx="2862">
                  <c:v>4.6999999998443833</c:v>
                </c:pt>
                <c:pt idx="2863">
                  <c:v>5.1094059404239509</c:v>
                </c:pt>
                <c:pt idx="2864">
                  <c:v>7.6762376235071432</c:v>
                </c:pt>
                <c:pt idx="2865">
                  <c:v>6.776633663141328</c:v>
                </c:pt>
                <c:pt idx="2866">
                  <c:v>4.796732673109096</c:v>
                </c:pt>
                <c:pt idx="2867">
                  <c:v>5.0904950493353782</c:v>
                </c:pt>
                <c:pt idx="2868">
                  <c:v>2.6574257424867409</c:v>
                </c:pt>
                <c:pt idx="2869">
                  <c:v>4.6999999998429773</c:v>
                </c:pt>
                <c:pt idx="2870">
                  <c:v>4.6267326731133975</c:v>
                </c:pt>
                <c:pt idx="2871">
                  <c:v>7.6958415839022845</c:v>
                </c:pt>
                <c:pt idx="2872">
                  <c:v>7.419405940348561</c:v>
                </c:pt>
                <c:pt idx="2873">
                  <c:v>6.3589108908787626</c:v>
                </c:pt>
                <c:pt idx="2874">
                  <c:v>3.46267326721116</c:v>
                </c:pt>
                <c:pt idx="2875">
                  <c:v>0.97980198016526487</c:v>
                </c:pt>
                <c:pt idx="2876">
                  <c:v>-0.86712871284252802</c:v>
                </c:pt>
                <c:pt idx="2877">
                  <c:v>-3.514752475130996</c:v>
                </c:pt>
                <c:pt idx="2878">
                  <c:v>-6.2334653463272032</c:v>
                </c:pt>
                <c:pt idx="2879">
                  <c:v>-11.635148514464985</c:v>
                </c:pt>
                <c:pt idx="2880">
                  <c:v>-13.923960395577033</c:v>
                </c:pt>
                <c:pt idx="2881">
                  <c:v>-10.989405940230011</c:v>
                </c:pt>
                <c:pt idx="2882">
                  <c:v>-8.8410891086180854</c:v>
                </c:pt>
                <c:pt idx="2883">
                  <c:v>-4.300396039460276</c:v>
                </c:pt>
                <c:pt idx="2884">
                  <c:v>-1.4450495049025169</c:v>
                </c:pt>
                <c:pt idx="2885">
                  <c:v>-9.0693069304285542E-2</c:v>
                </c:pt>
                <c:pt idx="2886">
                  <c:v>-0.38148514850283544</c:v>
                </c:pt>
                <c:pt idx="2887">
                  <c:v>-2.6854455444642098</c:v>
                </c:pt>
                <c:pt idx="2888">
                  <c:v>-6.4909900987937554</c:v>
                </c:pt>
                <c:pt idx="2889">
                  <c:v>-7.5107920789580058</c:v>
                </c:pt>
                <c:pt idx="2890">
                  <c:v>-6.5567326730504529</c:v>
                </c:pt>
                <c:pt idx="2891">
                  <c:v>-3.6061386137404381</c:v>
                </c:pt>
                <c:pt idx="2892">
                  <c:v>-1.4420792078733755</c:v>
                </c:pt>
                <c:pt idx="2893">
                  <c:v>0.58544554453427844</c:v>
                </c:pt>
                <c:pt idx="2894">
                  <c:v>0.63683168314754968</c:v>
                </c:pt>
                <c:pt idx="2895">
                  <c:v>2.8886138612911658</c:v>
                </c:pt>
                <c:pt idx="2896">
                  <c:v>2.7540594058493073</c:v>
                </c:pt>
                <c:pt idx="2897">
                  <c:v>5.7198019800086373</c:v>
                </c:pt>
                <c:pt idx="2898">
                  <c:v>7.5644554452938566</c:v>
                </c:pt>
                <c:pt idx="2899">
                  <c:v>10.1025742570902</c:v>
                </c:pt>
                <c:pt idx="2900">
                  <c:v>13.745742573801891</c:v>
                </c:pt>
                <c:pt idx="2901">
                  <c:v>11.200891088737139</c:v>
                </c:pt>
                <c:pt idx="2902">
                  <c:v>11.549009900605839</c:v>
                </c:pt>
                <c:pt idx="2903">
                  <c:v>9.9378217818476209</c:v>
                </c:pt>
                <c:pt idx="2904">
                  <c:v>9.4982178214673443</c:v>
                </c:pt>
                <c:pt idx="2905">
                  <c:v>8.9105940591098189</c:v>
                </c:pt>
                <c:pt idx="2906">
                  <c:v>6.5710891086924663</c:v>
                </c:pt>
                <c:pt idx="2907">
                  <c:v>7.4028712868833022</c:v>
                </c:pt>
                <c:pt idx="2908">
                  <c:v>7.8454455442941278</c:v>
                </c:pt>
                <c:pt idx="2909">
                  <c:v>7.1527722769903015</c:v>
                </c:pt>
                <c:pt idx="2910">
                  <c:v>3.5292079206751565</c:v>
                </c:pt>
                <c:pt idx="2911">
                  <c:v>2.031980197952068</c:v>
                </c:pt>
                <c:pt idx="2912">
                  <c:v>0.75009900987611366</c:v>
                </c:pt>
                <c:pt idx="2913">
                  <c:v>0.35049504949341287</c:v>
                </c:pt>
                <c:pt idx="2914">
                  <c:v>1.0772277227365394</c:v>
                </c:pt>
                <c:pt idx="2915">
                  <c:v>6.6542574255210516</c:v>
                </c:pt>
                <c:pt idx="2916">
                  <c:v>9.9430693065993392</c:v>
                </c:pt>
                <c:pt idx="2917">
                  <c:v>10.513465346185042</c:v>
                </c:pt>
                <c:pt idx="2918">
                  <c:v>10.225643564017034</c:v>
                </c:pt>
                <c:pt idx="2919">
                  <c:v>9.8517821778906338</c:v>
                </c:pt>
                <c:pt idx="2920">
                  <c:v>9.5382178214663327</c:v>
                </c:pt>
                <c:pt idx="2921">
                  <c:v>8.8810891086156705</c:v>
                </c:pt>
                <c:pt idx="2922">
                  <c:v>5.2030693067573779</c:v>
                </c:pt>
                <c:pt idx="2923">
                  <c:v>5.0444554453773716</c:v>
                </c:pt>
                <c:pt idx="2924">
                  <c:v>1.9081188118179282</c:v>
                </c:pt>
                <c:pt idx="2925">
                  <c:v>0.32326732672183922</c:v>
                </c:pt>
                <c:pt idx="2926">
                  <c:v>-0.11326732672856467</c:v>
                </c:pt>
                <c:pt idx="2927">
                  <c:v>0.57633663364397747</c:v>
                </c:pt>
                <c:pt idx="2928">
                  <c:v>2.7299999999097548</c:v>
                </c:pt>
                <c:pt idx="2929">
                  <c:v>6.2765346532574746</c:v>
                </c:pt>
                <c:pt idx="2930">
                  <c:v>6.5619801978021659</c:v>
                </c:pt>
                <c:pt idx="2931">
                  <c:v>10.600990098658706</c:v>
                </c:pt>
                <c:pt idx="2932">
                  <c:v>10.980297029338297</c:v>
                </c:pt>
                <c:pt idx="2933">
                  <c:v>13.688316831228194</c:v>
                </c:pt>
                <c:pt idx="2934">
                  <c:v>10.99990098973344</c:v>
                </c:pt>
                <c:pt idx="2935">
                  <c:v>12.468415841169683</c:v>
                </c:pt>
                <c:pt idx="2936">
                  <c:v>9.8351485145260398</c:v>
                </c:pt>
                <c:pt idx="2937">
                  <c:v>9.2345544551396355</c:v>
                </c:pt>
                <c:pt idx="2938">
                  <c:v>5.3352475245759221</c:v>
                </c:pt>
                <c:pt idx="2939">
                  <c:v>4.6682178216276595</c:v>
                </c:pt>
                <c:pt idx="2940">
                  <c:v>0.71386138611497596</c:v>
                </c:pt>
                <c:pt idx="2941">
                  <c:v>0.31801980196871654</c:v>
                </c:pt>
                <c:pt idx="2942">
                  <c:v>-2.5643564355563399E-2</c:v>
                </c:pt>
                <c:pt idx="2943">
                  <c:v>5.2475247517157694E-3</c:v>
                </c:pt>
                <c:pt idx="2944">
                  <c:v>-0.17524752474600294</c:v>
                </c:pt>
                <c:pt idx="2945">
                  <c:v>0.57415841582213933</c:v>
                </c:pt>
                <c:pt idx="2946">
                  <c:v>-2.4738613860563299</c:v>
                </c:pt>
                <c:pt idx="2947">
                  <c:v>-4.8435643562743991</c:v>
                </c:pt>
                <c:pt idx="2948">
                  <c:v>-2.8220792078271701</c:v>
                </c:pt>
                <c:pt idx="2949">
                  <c:v>-3.1499009899941588</c:v>
                </c:pt>
                <c:pt idx="2950">
                  <c:v>-4.3457425741131228</c:v>
                </c:pt>
                <c:pt idx="2951">
                  <c:v>-4.3305940592623982</c:v>
                </c:pt>
                <c:pt idx="2952">
                  <c:v>-4.8759405938969529</c:v>
                </c:pt>
                <c:pt idx="2953">
                  <c:v>-7.3937623759929973</c:v>
                </c:pt>
                <c:pt idx="2954">
                  <c:v>-9.3690099006793446</c:v>
                </c:pt>
                <c:pt idx="2955">
                  <c:v>-9.4701980194870643</c:v>
                </c:pt>
                <c:pt idx="2956">
                  <c:v>-11.20089108873715</c:v>
                </c:pt>
                <c:pt idx="2957">
                  <c:v>-12.924653464917366</c:v>
                </c:pt>
                <c:pt idx="2958">
                  <c:v>-11.123762375868985</c:v>
                </c:pt>
                <c:pt idx="2959">
                  <c:v>-8.4852475244708181</c:v>
                </c:pt>
                <c:pt idx="2960">
                  <c:v>-6.7418811878954665</c:v>
                </c:pt>
                <c:pt idx="2961">
                  <c:v>-6.7629702968058751</c:v>
                </c:pt>
                <c:pt idx="2962">
                  <c:v>-4.4326732671795597</c:v>
                </c:pt>
                <c:pt idx="2963">
                  <c:v>-3.8025742573004058</c:v>
                </c:pt>
                <c:pt idx="2964">
                  <c:v>-5.8126732671333485</c:v>
                </c:pt>
                <c:pt idx="2965">
                  <c:v>-3.836633663239704</c:v>
                </c:pt>
                <c:pt idx="2966">
                  <c:v>-2.6061386137742084</c:v>
                </c:pt>
                <c:pt idx="2967">
                  <c:v>0.43059405939212353</c:v>
                </c:pt>
                <c:pt idx="2968">
                  <c:v>5.594059405842107E-2</c:v>
                </c:pt>
                <c:pt idx="2969">
                  <c:v>0.96386138610723748</c:v>
                </c:pt>
                <c:pt idx="2970">
                  <c:v>0.88227722769325279</c:v>
                </c:pt>
                <c:pt idx="2971">
                  <c:v>0.52425742572554923</c:v>
                </c:pt>
                <c:pt idx="2972">
                  <c:v>-0.53326732671511401</c:v>
                </c:pt>
                <c:pt idx="2973">
                  <c:v>-0.21148514850714129</c:v>
                </c:pt>
                <c:pt idx="2974">
                  <c:v>0.25613861385342257</c:v>
                </c:pt>
                <c:pt idx="2975">
                  <c:v>1.6724752474690916</c:v>
                </c:pt>
                <c:pt idx="2976">
                  <c:v>0.47059405939111054</c:v>
                </c:pt>
                <c:pt idx="2977">
                  <c:v>-7.7029702967426186E-2</c:v>
                </c:pt>
                <c:pt idx="2978">
                  <c:v>-0.79999999997411098</c:v>
                </c:pt>
                <c:pt idx="2979">
                  <c:v>-0.54841584156583911</c:v>
                </c:pt>
                <c:pt idx="2980">
                  <c:v>-0.65118811878956617</c:v>
                </c:pt>
                <c:pt idx="2981">
                  <c:v>-1.0514851484802388</c:v>
                </c:pt>
                <c:pt idx="2982">
                  <c:v>-0.79089108908240269</c:v>
                </c:pt>
                <c:pt idx="2983">
                  <c:v>-0.35801980196911076</c:v>
                </c:pt>
                <c:pt idx="2984">
                  <c:v>-1.0711881187761152</c:v>
                </c:pt>
                <c:pt idx="2985">
                  <c:v>-3.017029702870456</c:v>
                </c:pt>
                <c:pt idx="2986">
                  <c:v>-5.1781188117097852</c:v>
                </c:pt>
                <c:pt idx="2987">
                  <c:v>-7.2283168314424557</c:v>
                </c:pt>
                <c:pt idx="2988">
                  <c:v>-8.3417821779415409</c:v>
                </c:pt>
                <c:pt idx="2989">
                  <c:v>-9.0449504947487984</c:v>
                </c:pt>
                <c:pt idx="2990">
                  <c:v>-9.369108910580076</c:v>
                </c:pt>
                <c:pt idx="2991">
                  <c:v>-8.7391089106016686</c:v>
                </c:pt>
                <c:pt idx="2992">
                  <c:v>-9.3063366333539399</c:v>
                </c:pt>
                <c:pt idx="2993">
                  <c:v>-8.6748514848602429</c:v>
                </c:pt>
                <c:pt idx="2994">
                  <c:v>-8.0236633660706804</c:v>
                </c:pt>
                <c:pt idx="2995">
                  <c:v>-8.0705940591381307</c:v>
                </c:pt>
                <c:pt idx="2996">
                  <c:v>-6.8967326730376213</c:v>
                </c:pt>
                <c:pt idx="2997">
                  <c:v>-6.6745544552241647</c:v>
                </c:pt>
                <c:pt idx="2998">
                  <c:v>-5.3360396037832256</c:v>
                </c:pt>
                <c:pt idx="2999">
                  <c:v>-1.5289108910390765</c:v>
                </c:pt>
                <c:pt idx="3000">
                  <c:v>-0.99643564353126313</c:v>
                </c:pt>
                <c:pt idx="3001">
                  <c:v>0.11782178217512237</c:v>
                </c:pt>
                <c:pt idx="3002">
                  <c:v>0.28623762375199235</c:v>
                </c:pt>
                <c:pt idx="3003">
                  <c:v>2.2155445543810699</c:v>
                </c:pt>
                <c:pt idx="3004">
                  <c:v>6.2795049502866132</c:v>
                </c:pt>
                <c:pt idx="3005">
                  <c:v>10.01485148481505</c:v>
                </c:pt>
                <c:pt idx="3006">
                  <c:v>10.749108910535282</c:v>
                </c:pt>
                <c:pt idx="3007">
                  <c:v>10.384356435299186</c:v>
                </c:pt>
                <c:pt idx="3008">
                  <c:v>9.4460396036467689</c:v>
                </c:pt>
                <c:pt idx="3009">
                  <c:v>7.4141584155954368</c:v>
                </c:pt>
                <c:pt idx="3010">
                  <c:v>4.5965346533126841</c:v>
                </c:pt>
                <c:pt idx="3011">
                  <c:v>5.4228712869489257</c:v>
                </c:pt>
                <c:pt idx="3012">
                  <c:v>5.1924752473518039</c:v>
                </c:pt>
                <c:pt idx="3013">
                  <c:v>5.3927722770489472</c:v>
                </c:pt>
                <c:pt idx="3014">
                  <c:v>8.5887128710025173</c:v>
                </c:pt>
                <c:pt idx="3015">
                  <c:v>9.5419801977027721</c:v>
                </c:pt>
                <c:pt idx="3016">
                  <c:v>9.5390099006736353</c:v>
                </c:pt>
                <c:pt idx="3017">
                  <c:v>9.6297029699779166</c:v>
                </c:pt>
                <c:pt idx="3018">
                  <c:v>9.4778217818634989</c:v>
                </c:pt>
                <c:pt idx="3019">
                  <c:v>9.2617821779097955</c:v>
                </c:pt>
                <c:pt idx="3020">
                  <c:v>8.7533663363429408</c:v>
                </c:pt>
                <c:pt idx="3021">
                  <c:v>6.8952475245237519</c:v>
                </c:pt>
                <c:pt idx="3022">
                  <c:v>5.2084158414112371</c:v>
                </c:pt>
                <c:pt idx="3023">
                  <c:v>6.3565346532540463</c:v>
                </c:pt>
                <c:pt idx="3024">
                  <c:v>4.5035643562858247</c:v>
                </c:pt>
                <c:pt idx="3025">
                  <c:v>4.4069306929218506</c:v>
                </c:pt>
                <c:pt idx="3026">
                  <c:v>5.2280198018063748</c:v>
                </c:pt>
                <c:pt idx="3027">
                  <c:v>6.1261386136583242</c:v>
                </c:pt>
                <c:pt idx="3028">
                  <c:v>7.3619801977762771</c:v>
                </c:pt>
                <c:pt idx="3029">
                  <c:v>5.3813861384360697</c:v>
                </c:pt>
                <c:pt idx="3030">
                  <c:v>7.766831682910694</c:v>
                </c:pt>
                <c:pt idx="3031">
                  <c:v>7.5894059403414458</c:v>
                </c:pt>
                <c:pt idx="3032">
                  <c:v>7.614257425489706</c:v>
                </c:pt>
                <c:pt idx="3033">
                  <c:v>7.9988118809224211</c:v>
                </c:pt>
                <c:pt idx="3034">
                  <c:v>10.733267326376588</c:v>
                </c:pt>
                <c:pt idx="3035">
                  <c:v>9.5375247521583564</c:v>
                </c:pt>
                <c:pt idx="3036">
                  <c:v>9.7391089105678965</c:v>
                </c:pt>
                <c:pt idx="3037">
                  <c:v>7.5486138611351583</c:v>
                </c:pt>
                <c:pt idx="3038">
                  <c:v>5.5770297027859179</c:v>
                </c:pt>
                <c:pt idx="3039">
                  <c:v>4.5867326731158204</c:v>
                </c:pt>
                <c:pt idx="3040">
                  <c:v>0.42534653464040839</c:v>
                </c:pt>
                <c:pt idx="3041">
                  <c:v>1.179999999961673</c:v>
                </c:pt>
                <c:pt idx="3042">
                  <c:v>0.19485148514254919</c:v>
                </c:pt>
                <c:pt idx="3043">
                  <c:v>-2.1881188117714313E-2</c:v>
                </c:pt>
                <c:pt idx="3044">
                  <c:v>-0.82633663363623899</c:v>
                </c:pt>
                <c:pt idx="3045">
                  <c:v>0.43663366335254811</c:v>
                </c:pt>
                <c:pt idx="3046">
                  <c:v>-0.83168316829009836</c:v>
                </c:pt>
                <c:pt idx="3047">
                  <c:v>0.52415841582340561</c:v>
                </c:pt>
                <c:pt idx="3048">
                  <c:v>0.94960396036455086</c:v>
                </c:pt>
                <c:pt idx="3049">
                  <c:v>-9.6633663362566041E-2</c:v>
                </c:pt>
                <c:pt idx="3050">
                  <c:v>-0.40940594058097368</c:v>
                </c:pt>
                <c:pt idx="3051">
                  <c:v>7.1683168314974371E-2</c:v>
                </c:pt>
                <c:pt idx="3052">
                  <c:v>1.7494059405357805</c:v>
                </c:pt>
                <c:pt idx="3053">
                  <c:v>4.5663366335119706</c:v>
                </c:pt>
                <c:pt idx="3054">
                  <c:v>2.7133663365437548</c:v>
                </c:pt>
                <c:pt idx="3055">
                  <c:v>0.3898019801844278</c:v>
                </c:pt>
                <c:pt idx="3056">
                  <c:v>-0.27792079207039988</c:v>
                </c:pt>
                <c:pt idx="3057">
                  <c:v>-1.7434653464775007</c:v>
                </c:pt>
                <c:pt idx="3058">
                  <c:v>-1.8688118811269137</c:v>
                </c:pt>
                <c:pt idx="3059">
                  <c:v>-0.93891089105823866</c:v>
                </c:pt>
                <c:pt idx="3060">
                  <c:v>-0.35425742573126173</c:v>
                </c:pt>
                <c:pt idx="3061">
                  <c:v>0.51287128711126562</c:v>
                </c:pt>
                <c:pt idx="3062">
                  <c:v>0.11257425742199988</c:v>
                </c:pt>
                <c:pt idx="3063">
                  <c:v>5.7425742572287684E-2</c:v>
                </c:pt>
                <c:pt idx="3064">
                  <c:v>-6.1188118810136541E-2</c:v>
                </c:pt>
                <c:pt idx="3065">
                  <c:v>0.63148514849368953</c:v>
                </c:pt>
                <c:pt idx="3066">
                  <c:v>0.77425742571781142</c:v>
                </c:pt>
                <c:pt idx="3067">
                  <c:v>2.6664356434763055</c:v>
                </c:pt>
                <c:pt idx="3068">
                  <c:v>2.498811881105329</c:v>
                </c:pt>
                <c:pt idx="3069">
                  <c:v>3.5502970295841618</c:v>
                </c:pt>
                <c:pt idx="3070">
                  <c:v>5.1834653463622349</c:v>
                </c:pt>
                <c:pt idx="3071">
                  <c:v>7.3921782175769941</c:v>
                </c:pt>
                <c:pt idx="3072">
                  <c:v>10.641089108557024</c:v>
                </c:pt>
                <c:pt idx="3073">
                  <c:v>14.110594058937322</c:v>
                </c:pt>
                <c:pt idx="3074">
                  <c:v>14.808613860893601</c:v>
                </c:pt>
                <c:pt idx="3075">
                  <c:v>14.157425742104039</c:v>
                </c:pt>
                <c:pt idx="3076">
                  <c:v>15.372178217311564</c:v>
                </c:pt>
                <c:pt idx="3077">
                  <c:v>15.212673266822121</c:v>
                </c:pt>
                <c:pt idx="3078">
                  <c:v>13.298613860944512</c:v>
                </c:pt>
                <c:pt idx="3079">
                  <c:v>10.379702969951888</c:v>
                </c:pt>
                <c:pt idx="3080">
                  <c:v>7.9216831680542583</c:v>
                </c:pt>
                <c:pt idx="3081">
                  <c:v>4.5345544552952477</c:v>
                </c:pt>
                <c:pt idx="3082">
                  <c:v>4.863168316670949</c:v>
                </c:pt>
                <c:pt idx="3083">
                  <c:v>4.0027722770940013</c:v>
                </c:pt>
                <c:pt idx="3084">
                  <c:v>3.1764356434591683</c:v>
                </c:pt>
                <c:pt idx="3085">
                  <c:v>4.7921782176625349</c:v>
                </c:pt>
                <c:pt idx="3086">
                  <c:v>1.8529702969682162</c:v>
                </c:pt>
                <c:pt idx="3087">
                  <c:v>0.48277227721128896</c:v>
                </c:pt>
                <c:pt idx="3088">
                  <c:v>-0.45089108909382769</c:v>
                </c:pt>
                <c:pt idx="3089">
                  <c:v>-2.4376237622951931</c:v>
                </c:pt>
                <c:pt idx="3090">
                  <c:v>-4.6538613859842366</c:v>
                </c:pt>
                <c:pt idx="3091">
                  <c:v>-3.1748514850431566</c:v>
                </c:pt>
                <c:pt idx="3092">
                  <c:v>-3.9084158414540089</c:v>
                </c:pt>
                <c:pt idx="3093">
                  <c:v>-4.9092079206289503</c:v>
                </c:pt>
                <c:pt idx="3094">
                  <c:v>-6.5681188116633225</c:v>
                </c:pt>
                <c:pt idx="3095">
                  <c:v>-8.6604950492168218</c:v>
                </c:pt>
                <c:pt idx="3096">
                  <c:v>-13.996534653000049</c:v>
                </c:pt>
                <c:pt idx="3097">
                  <c:v>-14.191485148044741</c:v>
                </c:pt>
                <c:pt idx="3098">
                  <c:v>-15.146237623260275</c:v>
                </c:pt>
                <c:pt idx="3099">
                  <c:v>-18.259999999394029</c:v>
                </c:pt>
                <c:pt idx="3100">
                  <c:v>-18.932277227095412</c:v>
                </c:pt>
                <c:pt idx="3101">
                  <c:v>-18.147425741972025</c:v>
                </c:pt>
                <c:pt idx="3102">
                  <c:v>-19.254752474608548</c:v>
                </c:pt>
                <c:pt idx="3103">
                  <c:v>-21.508118811166753</c:v>
                </c:pt>
                <c:pt idx="3104">
                  <c:v>-19.533465345886242</c:v>
                </c:pt>
                <c:pt idx="3105">
                  <c:v>-18.589306930076297</c:v>
                </c:pt>
                <c:pt idx="3106">
                  <c:v>-18.26069306870059</c:v>
                </c:pt>
                <c:pt idx="3107">
                  <c:v>-14.813069306439411</c:v>
                </c:pt>
                <c:pt idx="3108">
                  <c:v>-11.789999999608542</c:v>
                </c:pt>
                <c:pt idx="3109">
                  <c:v>-11.164554455073866</c:v>
                </c:pt>
                <c:pt idx="3110">
                  <c:v>-10.560297029351746</c:v>
                </c:pt>
                <c:pt idx="3111">
                  <c:v>-11.734851484758819</c:v>
                </c:pt>
                <c:pt idx="3112">
                  <c:v>-12.243267326327089</c:v>
                </c:pt>
                <c:pt idx="3113">
                  <c:v>-11.411584158036989</c:v>
                </c:pt>
                <c:pt idx="3114">
                  <c:v>-10.329108910548738</c:v>
                </c:pt>
                <c:pt idx="3115">
                  <c:v>-7.4911881185628664</c:v>
                </c:pt>
                <c:pt idx="3116">
                  <c:v>-5.2386138612119515</c:v>
                </c:pt>
                <c:pt idx="3117">
                  <c:v>-5.3420792077436472</c:v>
                </c:pt>
                <c:pt idx="3118">
                  <c:v>-6.4222772275093298</c:v>
                </c:pt>
                <c:pt idx="3119">
                  <c:v>-8.3636633660592565</c:v>
                </c:pt>
                <c:pt idx="3120">
                  <c:v>-11.672970296642127</c:v>
                </c:pt>
                <c:pt idx="3121">
                  <c:v>-13.048514851051509</c:v>
                </c:pt>
                <c:pt idx="3122">
                  <c:v>-14.541980197538159</c:v>
                </c:pt>
                <c:pt idx="3123">
                  <c:v>-13.929999999537461</c:v>
                </c:pt>
                <c:pt idx="3124">
                  <c:v>-10.579900989746886</c:v>
                </c:pt>
                <c:pt idx="3125">
                  <c:v>-8.4459405937783956</c:v>
                </c:pt>
                <c:pt idx="3126">
                  <c:v>-8.2382178215091066</c:v>
                </c:pt>
                <c:pt idx="3127">
                  <c:v>-6.7879207918534661</c:v>
                </c:pt>
                <c:pt idx="3128">
                  <c:v>-8.1218811878492545</c:v>
                </c:pt>
                <c:pt idx="3129">
                  <c:v>-8.4708910888273969</c:v>
                </c:pt>
                <c:pt idx="3130">
                  <c:v>-9.918217821452485</c:v>
                </c:pt>
                <c:pt idx="3131">
                  <c:v>-11.965346534256694</c:v>
                </c:pt>
                <c:pt idx="3132">
                  <c:v>-9.6659405937376484</c:v>
                </c:pt>
                <c:pt idx="3133">
                  <c:v>-9.8963366333347746</c:v>
                </c:pt>
                <c:pt idx="3134">
                  <c:v>-12.364851484738651</c:v>
                </c:pt>
                <c:pt idx="3135">
                  <c:v>-13.60831683123163</c:v>
                </c:pt>
                <c:pt idx="3136">
                  <c:v>-15.439405940080727</c:v>
                </c:pt>
                <c:pt idx="3137">
                  <c:v>-21.491386137900026</c:v>
                </c:pt>
                <c:pt idx="3138">
                  <c:v>-20.764059405250375</c:v>
                </c:pt>
                <c:pt idx="3139">
                  <c:v>-18.680396038984224</c:v>
                </c:pt>
                <c:pt idx="3140">
                  <c:v>-17.197524751904563</c:v>
                </c:pt>
                <c:pt idx="3141">
                  <c:v>-15.280297029196333</c:v>
                </c:pt>
                <c:pt idx="3142">
                  <c:v>-11.507920791696638</c:v>
                </c:pt>
                <c:pt idx="3143">
                  <c:v>-12.62584158373944</c:v>
                </c:pt>
                <c:pt idx="3144">
                  <c:v>-10.851485148154653</c:v>
                </c:pt>
                <c:pt idx="3145">
                  <c:v>-12.271980197612532</c:v>
                </c:pt>
                <c:pt idx="3146">
                  <c:v>-12.144752474844893</c:v>
                </c:pt>
                <c:pt idx="3147">
                  <c:v>-11.282871286754082</c:v>
                </c:pt>
                <c:pt idx="3148">
                  <c:v>-11.91742574217835</c:v>
                </c:pt>
                <c:pt idx="3149">
                  <c:v>-10.138019801644033</c:v>
                </c:pt>
                <c:pt idx="3150">
                  <c:v>-8.7643564353528731</c:v>
                </c:pt>
                <c:pt idx="3151">
                  <c:v>-6.6035643562164577</c:v>
                </c:pt>
                <c:pt idx="3152">
                  <c:v>-7.6196039601428618</c:v>
                </c:pt>
                <c:pt idx="3153">
                  <c:v>-6.4480198017663302</c:v>
                </c:pt>
                <c:pt idx="3154">
                  <c:v>-5.7254455443640015</c:v>
                </c:pt>
                <c:pt idx="3155">
                  <c:v>-8.0954455442856847</c:v>
                </c:pt>
                <c:pt idx="3156">
                  <c:v>-5.8596039602015058</c:v>
                </c:pt>
                <c:pt idx="3157">
                  <c:v>-5.8078217819852895</c:v>
                </c:pt>
                <c:pt idx="3158">
                  <c:v>-3.1499999998948947</c:v>
                </c:pt>
                <c:pt idx="3159">
                  <c:v>-2.1037623761677784</c:v>
                </c:pt>
                <c:pt idx="3160">
                  <c:v>-4.3461386137174731</c:v>
                </c:pt>
                <c:pt idx="3161">
                  <c:v>-7.2490099007492175</c:v>
                </c:pt>
                <c:pt idx="3162">
                  <c:v>-6.5212871284966125</c:v>
                </c:pt>
                <c:pt idx="3163">
                  <c:v>-7.5319801977698599</c:v>
                </c:pt>
                <c:pt idx="3164">
                  <c:v>-6.5786138611681633</c:v>
                </c:pt>
                <c:pt idx="3165">
                  <c:v>-6.7879207918534661</c:v>
                </c:pt>
                <c:pt idx="3166">
                  <c:v>-4.7721782176637477</c:v>
                </c:pt>
                <c:pt idx="3167">
                  <c:v>-5.2744554453694388</c:v>
                </c:pt>
                <c:pt idx="3168">
                  <c:v>-9.3905940590941466</c:v>
                </c:pt>
                <c:pt idx="3169">
                  <c:v>-10.379405940248972</c:v>
                </c:pt>
                <c:pt idx="3170">
                  <c:v>-11.098514851117072</c:v>
                </c:pt>
                <c:pt idx="3171">
                  <c:v>-8.204257425470546</c:v>
                </c:pt>
                <c:pt idx="3172">
                  <c:v>-6.5623762374058154</c:v>
                </c:pt>
                <c:pt idx="3173">
                  <c:v>-4.0372277226383577</c:v>
                </c:pt>
                <c:pt idx="3174">
                  <c:v>-2.0372277227044875</c:v>
                </c:pt>
                <c:pt idx="3175">
                  <c:v>-4.9813861384483147</c:v>
                </c:pt>
                <c:pt idx="3176">
                  <c:v>-5.8184158413908627</c:v>
                </c:pt>
                <c:pt idx="3177">
                  <c:v>-6.0744554453428448</c:v>
                </c:pt>
                <c:pt idx="3178">
                  <c:v>-5.9917821780186458</c:v>
                </c:pt>
                <c:pt idx="3179">
                  <c:v>-6.4483168314692412</c:v>
                </c:pt>
                <c:pt idx="3180">
                  <c:v>-5.5304950493214156</c:v>
                </c:pt>
                <c:pt idx="3181">
                  <c:v>-3.2839603959309249</c:v>
                </c:pt>
                <c:pt idx="3182">
                  <c:v>-3.3966336632529583</c:v>
                </c:pt>
                <c:pt idx="3183">
                  <c:v>-2.2072277226987742</c:v>
                </c:pt>
                <c:pt idx="3184">
                  <c:v>-2.8938613860428797</c:v>
                </c:pt>
                <c:pt idx="3185">
                  <c:v>-5.365841583980286</c:v>
                </c:pt>
                <c:pt idx="3186">
                  <c:v>-6.532178217605102</c:v>
                </c:pt>
                <c:pt idx="3187">
                  <c:v>-8.6658415838706819</c:v>
                </c:pt>
                <c:pt idx="3188">
                  <c:v>-5.8704950493099952</c:v>
                </c:pt>
                <c:pt idx="3189">
                  <c:v>-3.2070297028635313</c:v>
                </c:pt>
                <c:pt idx="3190">
                  <c:v>-2.0157425741904227</c:v>
                </c:pt>
                <c:pt idx="3191">
                  <c:v>4.6435643562358554E-2</c:v>
                </c:pt>
                <c:pt idx="3192">
                  <c:v>0.4577227722622571</c:v>
                </c:pt>
                <c:pt idx="3193">
                  <c:v>0.34366336632498351</c:v>
                </c:pt>
                <c:pt idx="3194">
                  <c:v>0.49207920790447085</c:v>
                </c:pt>
                <c:pt idx="3195">
                  <c:v>0.71386138611497607</c:v>
                </c:pt>
                <c:pt idx="3196">
                  <c:v>3.2625742573176004</c:v>
                </c:pt>
                <c:pt idx="3197">
                  <c:v>7.7053465343976404</c:v>
                </c:pt>
                <c:pt idx="3198">
                  <c:v>11.000297029337791</c:v>
                </c:pt>
                <c:pt idx="3199">
                  <c:v>15.140594058902794</c:v>
                </c:pt>
                <c:pt idx="3200">
                  <c:v>11.488316831302207</c:v>
                </c:pt>
                <c:pt idx="3201">
                  <c:v>11.07693069270157</c:v>
                </c:pt>
                <c:pt idx="3202">
                  <c:v>5.1188118810178702</c:v>
                </c:pt>
                <c:pt idx="3203">
                  <c:v>5.9868316829698429</c:v>
                </c:pt>
                <c:pt idx="3204">
                  <c:v>9.0095049501963693</c:v>
                </c:pt>
                <c:pt idx="3205">
                  <c:v>12.461584158001951</c:v>
                </c:pt>
                <c:pt idx="3206">
                  <c:v>17.183465345964052</c:v>
                </c:pt>
                <c:pt idx="3207">
                  <c:v>18.485445543940944</c:v>
                </c:pt>
                <c:pt idx="3208">
                  <c:v>21.933762375509374</c:v>
                </c:pt>
                <c:pt idx="3209">
                  <c:v>21.851782177492453</c:v>
                </c:pt>
                <c:pt idx="3210">
                  <c:v>18.122079207319381</c:v>
                </c:pt>
                <c:pt idx="3211">
                  <c:v>14.736534652976383</c:v>
                </c:pt>
                <c:pt idx="3212">
                  <c:v>10.681881187764725</c:v>
                </c:pt>
                <c:pt idx="3213">
                  <c:v>10.005544554123279</c:v>
                </c:pt>
                <c:pt idx="3214">
                  <c:v>9.8358415838319075</c:v>
                </c:pt>
                <c:pt idx="3215">
                  <c:v>12.790495049080562</c:v>
                </c:pt>
                <c:pt idx="3216">
                  <c:v>12.622574257006676</c:v>
                </c:pt>
                <c:pt idx="3217">
                  <c:v>10.322277227380308</c:v>
                </c:pt>
                <c:pt idx="3218">
                  <c:v>8.0810891086429688</c:v>
                </c:pt>
                <c:pt idx="3219">
                  <c:v>5.4553465344722145</c:v>
                </c:pt>
                <c:pt idx="3220">
                  <c:v>3.9902970295709062</c:v>
                </c:pt>
                <c:pt idx="3221">
                  <c:v>5.0188118810218114</c:v>
                </c:pt>
                <c:pt idx="3222">
                  <c:v>8.3223762373478785</c:v>
                </c:pt>
                <c:pt idx="3223">
                  <c:v>13.894158415379961</c:v>
                </c:pt>
                <c:pt idx="3224">
                  <c:v>16.085148514317812</c:v>
                </c:pt>
                <c:pt idx="3225">
                  <c:v>20.835841583466792</c:v>
                </c:pt>
                <c:pt idx="3226">
                  <c:v>20.009405939929806</c:v>
                </c:pt>
                <c:pt idx="3227">
                  <c:v>19.215148514213208</c:v>
                </c:pt>
                <c:pt idx="3228">
                  <c:v>15.631881187599964</c:v>
                </c:pt>
                <c:pt idx="3229">
                  <c:v>15.231584157910703</c:v>
                </c:pt>
                <c:pt idx="3230">
                  <c:v>12.395049504539363</c:v>
                </c:pt>
                <c:pt idx="3231">
                  <c:v>14.206534652993323</c:v>
                </c:pt>
                <c:pt idx="3232">
                  <c:v>16.730990098454207</c:v>
                </c:pt>
                <c:pt idx="3233">
                  <c:v>18.275049504344011</c:v>
                </c:pt>
                <c:pt idx="3234">
                  <c:v>21.422673266615597</c:v>
                </c:pt>
                <c:pt idx="3235">
                  <c:v>19.805445543896958</c:v>
                </c:pt>
                <c:pt idx="3236">
                  <c:v>17.018811880622213</c:v>
                </c:pt>
                <c:pt idx="3237">
                  <c:v>13.64376237578546</c:v>
                </c:pt>
                <c:pt idx="3238">
                  <c:v>10.807227722412733</c:v>
                </c:pt>
                <c:pt idx="3239">
                  <c:v>9.3184158412747866</c:v>
                </c:pt>
                <c:pt idx="3240">
                  <c:v>10.329207920449468</c:v>
                </c:pt>
                <c:pt idx="3241">
                  <c:v>13.838613860926603</c:v>
                </c:pt>
                <c:pt idx="3242">
                  <c:v>15.457425742061265</c:v>
                </c:pt>
                <c:pt idx="3243">
                  <c:v>15.63801980146112</c:v>
                </c:pt>
                <c:pt idx="3244">
                  <c:v>13.688316831228194</c:v>
                </c:pt>
                <c:pt idx="3245">
                  <c:v>8.6250495046643927</c:v>
                </c:pt>
                <c:pt idx="3246">
                  <c:v>7.1369306928330118</c:v>
                </c:pt>
                <c:pt idx="3247">
                  <c:v>3.7950495048233015</c:v>
                </c:pt>
                <c:pt idx="3248">
                  <c:v>5.0368316830009388</c:v>
                </c:pt>
                <c:pt idx="3249">
                  <c:v>6.8021782175961496</c:v>
                </c:pt>
                <c:pt idx="3250">
                  <c:v>6.9775247522443014</c:v>
                </c:pt>
                <c:pt idx="3251">
                  <c:v>7.7978217819201179</c:v>
                </c:pt>
                <c:pt idx="3252">
                  <c:v>6.8543564354167241</c:v>
                </c:pt>
                <c:pt idx="3253">
                  <c:v>5.3927722770489508</c:v>
                </c:pt>
                <c:pt idx="3254">
                  <c:v>3.2942574256342918</c:v>
                </c:pt>
                <c:pt idx="3255">
                  <c:v>2.0432673266656152</c:v>
                </c:pt>
                <c:pt idx="3256">
                  <c:v>3.0064356434634734</c:v>
                </c:pt>
                <c:pt idx="3257">
                  <c:v>5.8813861384191863</c:v>
                </c:pt>
                <c:pt idx="3258">
                  <c:v>12.17455445504125</c:v>
                </c:pt>
                <c:pt idx="3259">
                  <c:v>14.597128712386466</c:v>
                </c:pt>
                <c:pt idx="3260">
                  <c:v>16.428910890543523</c:v>
                </c:pt>
                <c:pt idx="3261">
                  <c:v>16.557326732122817</c:v>
                </c:pt>
                <c:pt idx="3262">
                  <c:v>13.472277227275899</c:v>
                </c:pt>
                <c:pt idx="3263">
                  <c:v>11.154059405570434</c:v>
                </c:pt>
                <c:pt idx="3264">
                  <c:v>8.4104950492259629</c:v>
                </c:pt>
                <c:pt idx="3265">
                  <c:v>8.0969306928016671</c:v>
                </c:pt>
                <c:pt idx="3266">
                  <c:v>7.1723762373854427</c:v>
                </c:pt>
                <c:pt idx="3267">
                  <c:v>7.0599009898655858</c:v>
                </c:pt>
                <c:pt idx="3268">
                  <c:v>5.9826732671276392</c:v>
                </c:pt>
                <c:pt idx="3269">
                  <c:v>2.8886138612897616</c:v>
                </c:pt>
                <c:pt idx="3270">
                  <c:v>0.27188118810997552</c:v>
                </c:pt>
                <c:pt idx="3271">
                  <c:v>-2.6362376236741842</c:v>
                </c:pt>
                <c:pt idx="3272">
                  <c:v>-9.3275247521664895</c:v>
                </c:pt>
                <c:pt idx="3273">
                  <c:v>-10.291386138272323</c:v>
                </c:pt>
                <c:pt idx="3274">
                  <c:v>-10.959108910527146</c:v>
                </c:pt>
                <c:pt idx="3275">
                  <c:v>-11.302871286753575</c:v>
                </c:pt>
                <c:pt idx="3276">
                  <c:v>-10.113168316495775</c:v>
                </c:pt>
                <c:pt idx="3277">
                  <c:v>-10.164455445208308</c:v>
                </c:pt>
                <c:pt idx="3278">
                  <c:v>-10.912277227360436</c:v>
                </c:pt>
                <c:pt idx="3279">
                  <c:v>-13.087029702535226</c:v>
                </c:pt>
                <c:pt idx="3280">
                  <c:v>-14.949108910395141</c:v>
                </c:pt>
                <c:pt idx="3281">
                  <c:v>-16.813366336075497</c:v>
                </c:pt>
                <c:pt idx="3282">
                  <c:v>-15.607821781659</c:v>
                </c:pt>
                <c:pt idx="3283">
                  <c:v>-12.828019801553395</c:v>
                </c:pt>
                <c:pt idx="3284">
                  <c:v>-12.790990098584953</c:v>
                </c:pt>
                <c:pt idx="3285">
                  <c:v>-7.8665346532031357</c:v>
                </c:pt>
                <c:pt idx="3286">
                  <c:v>-9.2149504947444907</c:v>
                </c:pt>
                <c:pt idx="3287">
                  <c:v>-10.783861385779741</c:v>
                </c:pt>
                <c:pt idx="3288">
                  <c:v>-13.627920791626769</c:v>
                </c:pt>
                <c:pt idx="3289">
                  <c:v>-14.828316831190879</c:v>
                </c:pt>
                <c:pt idx="3290">
                  <c:v>-17.814257425151176</c:v>
                </c:pt>
                <c:pt idx="3291">
                  <c:v>-16.079900989565381</c:v>
                </c:pt>
                <c:pt idx="3292">
                  <c:v>-14.155148514381459</c:v>
                </c:pt>
                <c:pt idx="3293">
                  <c:v>-13.802376237165467</c:v>
                </c:pt>
                <c:pt idx="3294">
                  <c:v>-10.544356435292316</c:v>
                </c:pt>
                <c:pt idx="3295">
                  <c:v>-10.293663365994901</c:v>
                </c:pt>
                <c:pt idx="3296">
                  <c:v>-9.5601980194847815</c:v>
                </c:pt>
                <c:pt idx="3297">
                  <c:v>-9.214950494744496</c:v>
                </c:pt>
                <c:pt idx="3298">
                  <c:v>-8.2616831680428291</c:v>
                </c:pt>
                <c:pt idx="3299">
                  <c:v>-6.9109900987803039</c:v>
                </c:pt>
                <c:pt idx="3300">
                  <c:v>-3.6545544553245684</c:v>
                </c:pt>
                <c:pt idx="3301">
                  <c:v>-1.8786138613237797</c:v>
                </c:pt>
                <c:pt idx="3302">
                  <c:v>0.41465346533409686</c:v>
                </c:pt>
                <c:pt idx="3303">
                  <c:v>3.1855445543494691</c:v>
                </c:pt>
                <c:pt idx="3304">
                  <c:v>4.9152475245893728</c:v>
                </c:pt>
                <c:pt idx="3305">
                  <c:v>5.3820792077426347</c:v>
                </c:pt>
                <c:pt idx="3306">
                  <c:v>4.8012871285542449</c:v>
                </c:pt>
                <c:pt idx="3307">
                  <c:v>2.8364356434705944</c:v>
                </c:pt>
                <c:pt idx="3308">
                  <c:v>0.949504950463814</c:v>
                </c:pt>
                <c:pt idx="3309">
                  <c:v>1.4356435642016668E-2</c:v>
                </c:pt>
                <c:pt idx="3310">
                  <c:v>0.46148514849940259</c:v>
                </c:pt>
                <c:pt idx="3311">
                  <c:v>2.699009900900331</c:v>
                </c:pt>
                <c:pt idx="3312">
                  <c:v>6.756930692844044</c:v>
                </c:pt>
                <c:pt idx="3313">
                  <c:v>9.6205940590862085</c:v>
                </c:pt>
                <c:pt idx="3314">
                  <c:v>9.7180198016574817</c:v>
                </c:pt>
                <c:pt idx="3315">
                  <c:v>6.8505940591788796</c:v>
                </c:pt>
                <c:pt idx="3316">
                  <c:v>1.4579207920306654</c:v>
                </c:pt>
                <c:pt idx="3317">
                  <c:v>-0.74930693066740517</c:v>
                </c:pt>
                <c:pt idx="3318">
                  <c:v>-0.62623762374197456</c:v>
                </c:pt>
                <c:pt idx="3319">
                  <c:v>-0.17306930692557154</c:v>
                </c:pt>
                <c:pt idx="3320">
                  <c:v>0.24544554454570383</c:v>
                </c:pt>
                <c:pt idx="3321">
                  <c:v>1.3181188118370919</c:v>
                </c:pt>
                <c:pt idx="3322">
                  <c:v>6.3315841582064509</c:v>
                </c:pt>
                <c:pt idx="3323">
                  <c:v>7.0455445542221611</c:v>
                </c:pt>
                <c:pt idx="3324">
                  <c:v>4.6879207919249417</c:v>
                </c:pt>
                <c:pt idx="3325">
                  <c:v>5.0904950493353756</c:v>
                </c:pt>
                <c:pt idx="3326">
                  <c:v>2.8689108909938792</c:v>
                </c:pt>
                <c:pt idx="3327">
                  <c:v>2.2057425741842045</c:v>
                </c:pt>
                <c:pt idx="3328">
                  <c:v>0.62623762374056724</c:v>
                </c:pt>
                <c:pt idx="3329">
                  <c:v>-7.712871286816371E-2</c:v>
                </c:pt>
                <c:pt idx="3330">
                  <c:v>-0.20623762375542545</c:v>
                </c:pt>
                <c:pt idx="3331">
                  <c:v>5.2079207918428447E-2</c:v>
                </c:pt>
                <c:pt idx="3332">
                  <c:v>-6.1188118810136576E-2</c:v>
                </c:pt>
                <c:pt idx="3333">
                  <c:v>-3.019801980071396E-2</c:v>
                </c:pt>
                <c:pt idx="3334">
                  <c:v>-0.90346534650580979</c:v>
                </c:pt>
                <c:pt idx="3335">
                  <c:v>-1.820495049443521</c:v>
                </c:pt>
                <c:pt idx="3336">
                  <c:v>-2.3454455444770419</c:v>
                </c:pt>
                <c:pt idx="3337">
                  <c:v>-2.6725742573374665</c:v>
                </c:pt>
                <c:pt idx="3338">
                  <c:v>-2.8584158414890446</c:v>
                </c:pt>
                <c:pt idx="3339">
                  <c:v>-0.8483168316560975</c:v>
                </c:pt>
                <c:pt idx="3340">
                  <c:v>-0.32405940593054744</c:v>
                </c:pt>
                <c:pt idx="3341">
                  <c:v>0.31267326731626455</c:v>
                </c:pt>
                <c:pt idx="3342">
                  <c:v>1.4775247524258046</c:v>
                </c:pt>
                <c:pt idx="3343">
                  <c:v>4.5216831681670975</c:v>
                </c:pt>
                <c:pt idx="3344">
                  <c:v>4.9674257424099455</c:v>
                </c:pt>
                <c:pt idx="3345">
                  <c:v>5.3926732671482114</c:v>
                </c:pt>
                <c:pt idx="3346">
                  <c:v>4.8541584156799757</c:v>
                </c:pt>
                <c:pt idx="3347">
                  <c:v>1.9187128712235042</c:v>
                </c:pt>
                <c:pt idx="3348">
                  <c:v>0.750099009876114</c:v>
                </c:pt>
                <c:pt idx="3349">
                  <c:v>-1.4374257425260815</c:v>
                </c:pt>
                <c:pt idx="3350">
                  <c:v>-1.6883168316263812</c:v>
                </c:pt>
                <c:pt idx="3351">
                  <c:v>-3.8577227721501184</c:v>
                </c:pt>
                <c:pt idx="3352">
                  <c:v>-6.8127722770017272</c:v>
                </c:pt>
                <c:pt idx="3353">
                  <c:v>-9.840495049178493</c:v>
                </c:pt>
                <c:pt idx="3354">
                  <c:v>-11.903366336239252</c:v>
                </c:pt>
                <c:pt idx="3355">
                  <c:v>-13.688316831228196</c:v>
                </c:pt>
                <c:pt idx="3356">
                  <c:v>-13.803168316372766</c:v>
                </c:pt>
                <c:pt idx="3357">
                  <c:v>-10.615445544202871</c:v>
                </c:pt>
                <c:pt idx="3358">
                  <c:v>-8.5336633660535455</c:v>
                </c:pt>
                <c:pt idx="3359">
                  <c:v>-4.7143564354864029</c:v>
                </c:pt>
                <c:pt idx="3360">
                  <c:v>-1.2569306930269575</c:v>
                </c:pt>
                <c:pt idx="3361">
                  <c:v>0.10198019801642494</c:v>
                </c:pt>
                <c:pt idx="3362">
                  <c:v>0.20009900989426446</c:v>
                </c:pt>
                <c:pt idx="3363">
                  <c:v>0.65118811879097271</c:v>
                </c:pt>
                <c:pt idx="3364">
                  <c:v>0.92841584155340062</c:v>
                </c:pt>
                <c:pt idx="3365">
                  <c:v>0.87623762373282876</c:v>
                </c:pt>
                <c:pt idx="3366">
                  <c:v>1.4987128712369546</c:v>
                </c:pt>
                <c:pt idx="3367">
                  <c:v>3.2534653464265957</c:v>
                </c:pt>
                <c:pt idx="3368">
                  <c:v>5.0278217820113742</c:v>
                </c:pt>
                <c:pt idx="3369">
                  <c:v>9.7331683165082126</c:v>
                </c:pt>
                <c:pt idx="3370">
                  <c:v>12.812079207495364</c:v>
                </c:pt>
                <c:pt idx="3371">
                  <c:v>12.996336633232339</c:v>
                </c:pt>
                <c:pt idx="3372">
                  <c:v>14.842475247031425</c:v>
                </c:pt>
                <c:pt idx="3373">
                  <c:v>13.52366336588776</c:v>
                </c:pt>
                <c:pt idx="3374">
                  <c:v>9.8766336630388949</c:v>
                </c:pt>
                <c:pt idx="3375">
                  <c:v>8.7118811878300946</c:v>
                </c:pt>
                <c:pt idx="3376">
                  <c:v>7.3944554452995641</c:v>
                </c:pt>
                <c:pt idx="3377">
                  <c:v>7.6966336631109913</c:v>
                </c:pt>
                <c:pt idx="3378">
                  <c:v>9.4596039600814859</c:v>
                </c:pt>
                <c:pt idx="3379">
                  <c:v>12.68366336591607</c:v>
                </c:pt>
                <c:pt idx="3380">
                  <c:v>14.961980197523291</c:v>
                </c:pt>
                <c:pt idx="3381">
                  <c:v>18.526633662752285</c:v>
                </c:pt>
                <c:pt idx="3382">
                  <c:v>21.261089108205059</c:v>
                </c:pt>
                <c:pt idx="3383">
                  <c:v>26.977821781283801</c:v>
                </c:pt>
                <c:pt idx="3384">
                  <c:v>26.214158414971578</c:v>
                </c:pt>
                <c:pt idx="3385">
                  <c:v>29.131485147546751</c:v>
                </c:pt>
                <c:pt idx="3386">
                  <c:v>28.348019801039328</c:v>
                </c:pt>
                <c:pt idx="3387">
                  <c:v>28.94712871191048</c:v>
                </c:pt>
                <c:pt idx="3388">
                  <c:v>31.261683167280218</c:v>
                </c:pt>
                <c:pt idx="3389">
                  <c:v>29.30673267229416</c:v>
                </c:pt>
                <c:pt idx="3390">
                  <c:v>30.287227721765994</c:v>
                </c:pt>
                <c:pt idx="3391">
                  <c:v>27.798910890166926</c:v>
                </c:pt>
                <c:pt idx="3392">
                  <c:v>25.314455444705029</c:v>
                </c:pt>
                <c:pt idx="3393">
                  <c:v>25.427029702125612</c:v>
                </c:pt>
                <c:pt idx="3394">
                  <c:v>25.119603959562468</c:v>
                </c:pt>
                <c:pt idx="3395">
                  <c:v>27.312475246618526</c:v>
                </c:pt>
                <c:pt idx="3396">
                  <c:v>30.168613860385012</c:v>
                </c:pt>
                <c:pt idx="3397">
                  <c:v>30.652079206902858</c:v>
                </c:pt>
                <c:pt idx="3398">
                  <c:v>33.011089107814605</c:v>
                </c:pt>
                <c:pt idx="3399">
                  <c:v>33.678118810762875</c:v>
                </c:pt>
                <c:pt idx="3400">
                  <c:v>27.859306929768351</c:v>
                </c:pt>
                <c:pt idx="3401">
                  <c:v>25.895445543694883</c:v>
                </c:pt>
                <c:pt idx="3402">
                  <c:v>24.212376236820198</c:v>
                </c:pt>
                <c:pt idx="3403">
                  <c:v>21.789108910168455</c:v>
                </c:pt>
                <c:pt idx="3404">
                  <c:v>22.653267325980423</c:v>
                </c:pt>
                <c:pt idx="3405">
                  <c:v>22.230990098271295</c:v>
                </c:pt>
                <c:pt idx="3406">
                  <c:v>20.189999999329668</c:v>
                </c:pt>
                <c:pt idx="3407">
                  <c:v>25.042475246692899</c:v>
                </c:pt>
                <c:pt idx="3408">
                  <c:v>25.418712870442608</c:v>
                </c:pt>
                <c:pt idx="3409">
                  <c:v>24.454059405128074</c:v>
                </c:pt>
                <c:pt idx="3410">
                  <c:v>20.22613861319007</c:v>
                </c:pt>
                <c:pt idx="3411">
                  <c:v>16.069306930159801</c:v>
                </c:pt>
                <c:pt idx="3412">
                  <c:v>13.597722771826049</c:v>
                </c:pt>
                <c:pt idx="3413">
                  <c:v>10.266435643223327</c:v>
                </c:pt>
                <c:pt idx="3414">
                  <c:v>9.5496039600792084</c:v>
                </c:pt>
                <c:pt idx="3415">
                  <c:v>9.7573267323485009</c:v>
                </c:pt>
                <c:pt idx="3416">
                  <c:v>10.953069306568134</c:v>
                </c:pt>
                <c:pt idx="3417">
                  <c:v>14.929405940097855</c:v>
                </c:pt>
                <c:pt idx="3418">
                  <c:v>14.652178217335429</c:v>
                </c:pt>
                <c:pt idx="3419">
                  <c:v>12.175346534249964</c:v>
                </c:pt>
                <c:pt idx="3420">
                  <c:v>11.225742573884011</c:v>
                </c:pt>
                <c:pt idx="3421">
                  <c:v>4.2339603958998309</c:v>
                </c:pt>
                <c:pt idx="3422">
                  <c:v>6.2999009898890534</c:v>
                </c:pt>
                <c:pt idx="3423">
                  <c:v>5.3103960394276619</c:v>
                </c:pt>
                <c:pt idx="3424">
                  <c:v>6.9880198017477309</c:v>
                </c:pt>
                <c:pt idx="3425">
                  <c:v>5.8957425740612006</c:v>
                </c:pt>
                <c:pt idx="3426">
                  <c:v>3.6545544553231615</c:v>
                </c:pt>
                <c:pt idx="3427">
                  <c:v>0.51366336631856813</c:v>
                </c:pt>
                <c:pt idx="3428">
                  <c:v>-0.82643564353697629</c:v>
                </c:pt>
                <c:pt idx="3429">
                  <c:v>-3.1907920791011848</c:v>
                </c:pt>
                <c:pt idx="3430">
                  <c:v>-1.9549504949846412</c:v>
                </c:pt>
                <c:pt idx="3431">
                  <c:v>-4.7468316830110968</c:v>
                </c:pt>
                <c:pt idx="3432">
                  <c:v>-4.7007920790516877</c:v>
                </c:pt>
                <c:pt idx="3433">
                  <c:v>-3.1748514850431566</c:v>
                </c:pt>
                <c:pt idx="3434">
                  <c:v>-4.4129702968822766</c:v>
                </c:pt>
                <c:pt idx="3435">
                  <c:v>-6.2742574255334942</c:v>
                </c:pt>
                <c:pt idx="3436">
                  <c:v>-7.4926732670781426</c:v>
                </c:pt>
                <c:pt idx="3437">
                  <c:v>-15.550396039088122</c:v>
                </c:pt>
                <c:pt idx="3438">
                  <c:v>-16.042079207388241</c:v>
                </c:pt>
                <c:pt idx="3439">
                  <c:v>-19.333267326091239</c:v>
                </c:pt>
                <c:pt idx="3440">
                  <c:v>-18.654158415222135</c:v>
                </c:pt>
                <c:pt idx="3441">
                  <c:v>-15.151584157912726</c:v>
                </c:pt>
                <c:pt idx="3442">
                  <c:v>-15.30029702919512</c:v>
                </c:pt>
                <c:pt idx="3443">
                  <c:v>-11.05732673230573</c:v>
                </c:pt>
                <c:pt idx="3444">
                  <c:v>-10.969702969932724</c:v>
                </c:pt>
                <c:pt idx="3445">
                  <c:v>-16.490792078660228</c:v>
                </c:pt>
                <c:pt idx="3446">
                  <c:v>-20.596336632980762</c:v>
                </c:pt>
                <c:pt idx="3447">
                  <c:v>-22.169801979462576</c:v>
                </c:pt>
                <c:pt idx="3448">
                  <c:v>-22.590594058656425</c:v>
                </c:pt>
                <c:pt idx="3449">
                  <c:v>-17.993267326135022</c:v>
                </c:pt>
                <c:pt idx="3450">
                  <c:v>-15.618316831165247</c:v>
                </c:pt>
                <c:pt idx="3451">
                  <c:v>-15.904653464817969</c:v>
                </c:pt>
                <c:pt idx="3452">
                  <c:v>-11.826336633271826</c:v>
                </c:pt>
                <c:pt idx="3453">
                  <c:v>-9.1780198016753829</c:v>
                </c:pt>
                <c:pt idx="3454">
                  <c:v>-6.4442574255291865</c:v>
                </c:pt>
                <c:pt idx="3455">
                  <c:v>-1.8151485147910678</c:v>
                </c:pt>
                <c:pt idx="3456">
                  <c:v>0.4101980197882758</c:v>
                </c:pt>
                <c:pt idx="3457">
                  <c:v>3.2686138612787259</c:v>
                </c:pt>
                <c:pt idx="3458">
                  <c:v>1.727623762318804</c:v>
                </c:pt>
                <c:pt idx="3459">
                  <c:v>1.3128712870853767</c:v>
                </c:pt>
                <c:pt idx="3460">
                  <c:v>0.27198019801071277</c:v>
                </c:pt>
                <c:pt idx="3461">
                  <c:v>0.24168316830926212</c:v>
                </c:pt>
                <c:pt idx="3462">
                  <c:v>0.63148514849368975</c:v>
                </c:pt>
                <c:pt idx="3463">
                  <c:v>3.1960396038543073</c:v>
                </c:pt>
                <c:pt idx="3464">
                  <c:v>4.6900990097453743</c:v>
                </c:pt>
                <c:pt idx="3465">
                  <c:v>8.5064356432819679</c:v>
                </c:pt>
                <c:pt idx="3466">
                  <c:v>6.406435643350628</c:v>
                </c:pt>
                <c:pt idx="3467">
                  <c:v>10.21960396005661</c:v>
                </c:pt>
                <c:pt idx="3468">
                  <c:v>8.2850495046758166</c:v>
                </c:pt>
                <c:pt idx="3469">
                  <c:v>9.3115841581070526</c:v>
                </c:pt>
                <c:pt idx="3470">
                  <c:v>7.8288118809281295</c:v>
                </c:pt>
                <c:pt idx="3471">
                  <c:v>9.3312871284029377</c:v>
                </c:pt>
                <c:pt idx="3472">
                  <c:v>9.2255445541500709</c:v>
                </c:pt>
                <c:pt idx="3473">
                  <c:v>12.833267326306517</c:v>
                </c:pt>
                <c:pt idx="3474">
                  <c:v>15.280693068799991</c:v>
                </c:pt>
                <c:pt idx="3475">
                  <c:v>18.844653464720999</c:v>
                </c:pt>
                <c:pt idx="3476">
                  <c:v>18.743366336012549</c:v>
                </c:pt>
                <c:pt idx="3477">
                  <c:v>18.624752474628718</c:v>
                </c:pt>
                <c:pt idx="3478">
                  <c:v>18.696534652844427</c:v>
                </c:pt>
                <c:pt idx="3479">
                  <c:v>17.372376237046911</c:v>
                </c:pt>
                <c:pt idx="3480">
                  <c:v>16.950891088546495</c:v>
                </c:pt>
                <c:pt idx="3481">
                  <c:v>18.583267326115873</c:v>
                </c:pt>
                <c:pt idx="3482">
                  <c:v>21.647821781459598</c:v>
                </c:pt>
                <c:pt idx="3483">
                  <c:v>23.672277226935979</c:v>
                </c:pt>
                <c:pt idx="3484">
                  <c:v>26.321386137739712</c:v>
                </c:pt>
                <c:pt idx="3485">
                  <c:v>25.854554454587849</c:v>
                </c:pt>
                <c:pt idx="3486">
                  <c:v>26.197524751605574</c:v>
                </c:pt>
                <c:pt idx="3487">
                  <c:v>27.823861385214514</c:v>
                </c:pt>
                <c:pt idx="3488">
                  <c:v>27.820099008978076</c:v>
                </c:pt>
                <c:pt idx="3489">
                  <c:v>26.597128711988265</c:v>
                </c:pt>
                <c:pt idx="3490">
                  <c:v>26.798811880298548</c:v>
                </c:pt>
                <c:pt idx="3491">
                  <c:v>27.178811880284687</c:v>
                </c:pt>
                <c:pt idx="3492">
                  <c:v>26.85396039514826</c:v>
                </c:pt>
                <c:pt idx="3493">
                  <c:v>22.966039603198844</c:v>
                </c:pt>
                <c:pt idx="3494">
                  <c:v>25.007029702140464</c:v>
                </c:pt>
                <c:pt idx="3495">
                  <c:v>22.046732672535736</c:v>
                </c:pt>
                <c:pt idx="3496">
                  <c:v>19.507128712224116</c:v>
                </c:pt>
                <c:pt idx="3497">
                  <c:v>22.549702969549394</c:v>
                </c:pt>
                <c:pt idx="3498">
                  <c:v>22.883663365576158</c:v>
                </c:pt>
                <c:pt idx="3499">
                  <c:v>21.025445543856218</c:v>
                </c:pt>
                <c:pt idx="3500">
                  <c:v>21.247524751770332</c:v>
                </c:pt>
                <c:pt idx="3501">
                  <c:v>18.803762375613978</c:v>
                </c:pt>
                <c:pt idx="3502">
                  <c:v>14.232277227251021</c:v>
                </c:pt>
                <c:pt idx="3503">
                  <c:v>12.142871286726679</c:v>
                </c:pt>
                <c:pt idx="3504">
                  <c:v>12.00534653425427</c:v>
                </c:pt>
                <c:pt idx="3505">
                  <c:v>13.370297029259483</c:v>
                </c:pt>
                <c:pt idx="3506">
                  <c:v>16.639603959843367</c:v>
                </c:pt>
                <c:pt idx="3507">
                  <c:v>19.495742573609828</c:v>
                </c:pt>
                <c:pt idx="3508">
                  <c:v>20.860693068615056</c:v>
                </c:pt>
                <c:pt idx="3509">
                  <c:v>20.319108910216926</c:v>
                </c:pt>
                <c:pt idx="3510">
                  <c:v>21.590396038887317</c:v>
                </c:pt>
                <c:pt idx="3511">
                  <c:v>16.490792078661631</c:v>
                </c:pt>
                <c:pt idx="3512">
                  <c:v>15.417425742062271</c:v>
                </c:pt>
                <c:pt idx="3513">
                  <c:v>15.679504949973973</c:v>
                </c:pt>
                <c:pt idx="3514">
                  <c:v>14.325148514375742</c:v>
                </c:pt>
                <c:pt idx="3515">
                  <c:v>14.863762375744717</c:v>
                </c:pt>
                <c:pt idx="3516">
                  <c:v>16.603366336082225</c:v>
                </c:pt>
                <c:pt idx="3517">
                  <c:v>17.120792078640051</c:v>
                </c:pt>
                <c:pt idx="3518">
                  <c:v>18.793267326109145</c:v>
                </c:pt>
                <c:pt idx="3519">
                  <c:v>17.988019801383317</c:v>
                </c:pt>
                <c:pt idx="3520">
                  <c:v>13.85306930647077</c:v>
                </c:pt>
                <c:pt idx="3521">
                  <c:v>12.658712870867078</c:v>
                </c:pt>
                <c:pt idx="3522">
                  <c:v>11.444851484768984</c:v>
                </c:pt>
                <c:pt idx="3523">
                  <c:v>12.103564356034248</c:v>
                </c:pt>
                <c:pt idx="3524">
                  <c:v>11.513564356053411</c:v>
                </c:pt>
                <c:pt idx="3525">
                  <c:v>10.681188118458158</c:v>
                </c:pt>
                <c:pt idx="3526">
                  <c:v>11.240891088734731</c:v>
                </c:pt>
                <c:pt idx="3527">
                  <c:v>12.724455445122361</c:v>
                </c:pt>
                <c:pt idx="3528">
                  <c:v>13.781287128256468</c:v>
                </c:pt>
                <c:pt idx="3529">
                  <c:v>12.370198019392513</c:v>
                </c:pt>
                <c:pt idx="3530">
                  <c:v>15.20138613810998</c:v>
                </c:pt>
                <c:pt idx="3531">
                  <c:v>16.376831682625095</c:v>
                </c:pt>
                <c:pt idx="3532">
                  <c:v>15.920495048976678</c:v>
                </c:pt>
                <c:pt idx="3533">
                  <c:v>18.916336633035975</c:v>
                </c:pt>
                <c:pt idx="3534">
                  <c:v>19.223861385501269</c:v>
                </c:pt>
                <c:pt idx="3535">
                  <c:v>23.54009900912023</c:v>
                </c:pt>
                <c:pt idx="3536">
                  <c:v>23.622475246741534</c:v>
                </c:pt>
                <c:pt idx="3537">
                  <c:v>21.881980197293171</c:v>
                </c:pt>
                <c:pt idx="3538">
                  <c:v>24.905049504124033</c:v>
                </c:pt>
                <c:pt idx="3539">
                  <c:v>23.345247523977687</c:v>
                </c:pt>
                <c:pt idx="3540">
                  <c:v>22.477227722025724</c:v>
                </c:pt>
                <c:pt idx="3541">
                  <c:v>21.61227722700502</c:v>
                </c:pt>
                <c:pt idx="3542">
                  <c:v>22.681881187366546</c:v>
                </c:pt>
                <c:pt idx="3543">
                  <c:v>21.871386137887583</c:v>
                </c:pt>
                <c:pt idx="3544">
                  <c:v>23.457722771497547</c:v>
                </c:pt>
                <c:pt idx="3545">
                  <c:v>25.520693068459021</c:v>
                </c:pt>
                <c:pt idx="3546">
                  <c:v>24.735148514030485</c:v>
                </c:pt>
                <c:pt idx="3547">
                  <c:v>24.580990098193485</c:v>
                </c:pt>
                <c:pt idx="3548">
                  <c:v>26.07445544467873</c:v>
                </c:pt>
                <c:pt idx="3549">
                  <c:v>23.919306929899093</c:v>
                </c:pt>
                <c:pt idx="3550">
                  <c:v>19.825148514192833</c:v>
                </c:pt>
                <c:pt idx="3551">
                  <c:v>17.757623761786196</c:v>
                </c:pt>
                <c:pt idx="3552">
                  <c:v>15.484653464832837</c:v>
                </c:pt>
                <c:pt idx="3553">
                  <c:v>16.673663365782669</c:v>
                </c:pt>
                <c:pt idx="3554">
                  <c:v>15.678712870766672</c:v>
                </c:pt>
                <c:pt idx="3555">
                  <c:v>18.573465345917587</c:v>
                </c:pt>
                <c:pt idx="3556">
                  <c:v>21.359306929985042</c:v>
                </c:pt>
                <c:pt idx="3557">
                  <c:v>22.134257425007991</c:v>
                </c:pt>
                <c:pt idx="3558">
                  <c:v>23.364851484372828</c:v>
                </c:pt>
                <c:pt idx="3559">
                  <c:v>22.724257424987425</c:v>
                </c:pt>
                <c:pt idx="3560">
                  <c:v>23.313465345760964</c:v>
                </c:pt>
                <c:pt idx="3561">
                  <c:v>21.769405939871163</c:v>
                </c:pt>
                <c:pt idx="3562">
                  <c:v>21.4725742567136</c:v>
                </c:pt>
                <c:pt idx="3563">
                  <c:v>24.463168316019775</c:v>
                </c:pt>
                <c:pt idx="3564">
                  <c:v>23.954752474452928</c:v>
                </c:pt>
                <c:pt idx="3565">
                  <c:v>26.72029702881585</c:v>
                </c:pt>
                <c:pt idx="3566">
                  <c:v>26.409009900112711</c:v>
                </c:pt>
                <c:pt idx="3567">
                  <c:v>30.184455444542287</c:v>
                </c:pt>
                <c:pt idx="3568">
                  <c:v>30.163267325731127</c:v>
                </c:pt>
                <c:pt idx="3569">
                  <c:v>30.384653464337283</c:v>
                </c:pt>
                <c:pt idx="3570">
                  <c:v>27.244455444640664</c:v>
                </c:pt>
                <c:pt idx="3571">
                  <c:v>27.326039603053236</c:v>
                </c:pt>
                <c:pt idx="3572">
                  <c:v>26.393168315955421</c:v>
                </c:pt>
                <c:pt idx="3573">
                  <c:v>24.80841584076148</c:v>
                </c:pt>
                <c:pt idx="3574">
                  <c:v>25.597029702121304</c:v>
                </c:pt>
                <c:pt idx="3575">
                  <c:v>26.121287127845441</c:v>
                </c:pt>
                <c:pt idx="3576">
                  <c:v>27.941683167388231</c:v>
                </c:pt>
                <c:pt idx="3577">
                  <c:v>29.117029702004018</c:v>
                </c:pt>
                <c:pt idx="3578">
                  <c:v>28.438712870343604</c:v>
                </c:pt>
                <c:pt idx="3579">
                  <c:v>25.613564355585154</c:v>
                </c:pt>
                <c:pt idx="3580">
                  <c:v>28.362475246583475</c:v>
                </c:pt>
                <c:pt idx="3581">
                  <c:v>25.385445543712024</c:v>
                </c:pt>
                <c:pt idx="3582">
                  <c:v>23.304356434870648</c:v>
                </c:pt>
                <c:pt idx="3583">
                  <c:v>19.690693068653118</c:v>
                </c:pt>
                <c:pt idx="3584">
                  <c:v>15.330594058897976</c:v>
                </c:pt>
                <c:pt idx="3585">
                  <c:v>15.074455445044562</c:v>
                </c:pt>
                <c:pt idx="3586">
                  <c:v>15.550396039088122</c:v>
                </c:pt>
                <c:pt idx="3587">
                  <c:v>18.158712870684163</c:v>
                </c:pt>
                <c:pt idx="3588">
                  <c:v>22.345841583415883</c:v>
                </c:pt>
                <c:pt idx="3589">
                  <c:v>25.514653464500014</c:v>
                </c:pt>
                <c:pt idx="3590">
                  <c:v>29.682178216836579</c:v>
                </c:pt>
                <c:pt idx="3591">
                  <c:v>31.887821781120053</c:v>
                </c:pt>
                <c:pt idx="3592">
                  <c:v>30.29693069206354</c:v>
                </c:pt>
                <c:pt idx="3593">
                  <c:v>27.55188118720379</c:v>
                </c:pt>
                <c:pt idx="3594">
                  <c:v>26.463366335755119</c:v>
                </c:pt>
                <c:pt idx="3595">
                  <c:v>25.643069306079308</c:v>
                </c:pt>
                <c:pt idx="3596">
                  <c:v>26.17861386051699</c:v>
                </c:pt>
                <c:pt idx="3597">
                  <c:v>26.843564355545571</c:v>
                </c:pt>
                <c:pt idx="3598">
                  <c:v>30.204950494046869</c:v>
                </c:pt>
                <c:pt idx="3599">
                  <c:v>32.030693068243522</c:v>
                </c:pt>
                <c:pt idx="3600">
                  <c:v>30.872277226697339</c:v>
                </c:pt>
                <c:pt idx="3601">
                  <c:v>31.604950494000146</c:v>
                </c:pt>
                <c:pt idx="3602">
                  <c:v>29.126732672300157</c:v>
                </c:pt>
                <c:pt idx="3603">
                  <c:v>26.239603959524253</c:v>
                </c:pt>
                <c:pt idx="3604">
                  <c:v>23.713861385350963</c:v>
                </c:pt>
                <c:pt idx="3605">
                  <c:v>21.716831682447651</c:v>
                </c:pt>
                <c:pt idx="3606">
                  <c:v>20.837623761684259</c:v>
                </c:pt>
                <c:pt idx="3607">
                  <c:v>21.620792078490911</c:v>
                </c:pt>
                <c:pt idx="3608">
                  <c:v>25.149504949659569</c:v>
                </c:pt>
                <c:pt idx="3609">
                  <c:v>24.150495048702123</c:v>
                </c:pt>
                <c:pt idx="3610">
                  <c:v>26.381188117936723</c:v>
                </c:pt>
                <c:pt idx="3611">
                  <c:v>27.450495048593201</c:v>
                </c:pt>
                <c:pt idx="3612">
                  <c:v>29.131683167349649</c:v>
                </c:pt>
                <c:pt idx="3613">
                  <c:v>31.706930692017995</c:v>
                </c:pt>
                <c:pt idx="3614">
                  <c:v>29.539603959415356</c:v>
                </c:pt>
                <c:pt idx="3615">
                  <c:v>26.396039603083818</c:v>
                </c:pt>
                <c:pt idx="3616">
                  <c:v>22.565346533903806</c:v>
                </c:pt>
                <c:pt idx="3617">
                  <c:v>20.35148514783949</c:v>
                </c:pt>
                <c:pt idx="3618">
                  <c:v>17.04059405883919</c:v>
                </c:pt>
                <c:pt idx="3619">
                  <c:v>17.216831682596791</c:v>
                </c:pt>
                <c:pt idx="3620">
                  <c:v>18.457425741961352</c:v>
                </c:pt>
                <c:pt idx="3621">
                  <c:v>20.080198019135342</c:v>
                </c:pt>
                <c:pt idx="3622">
                  <c:v>17.579207920208169</c:v>
                </c:pt>
                <c:pt idx="3623">
                  <c:v>17.147524751905127</c:v>
                </c:pt>
                <c:pt idx="3624">
                  <c:v>17.034653464780913</c:v>
                </c:pt>
                <c:pt idx="3625">
                  <c:v>18.389108910281294</c:v>
                </c:pt>
                <c:pt idx="3626">
                  <c:v>18.774257425119831</c:v>
                </c:pt>
                <c:pt idx="3627">
                  <c:v>17.464356435063603</c:v>
                </c:pt>
                <c:pt idx="3628">
                  <c:v>19.687128712218151</c:v>
                </c:pt>
                <c:pt idx="3629">
                  <c:v>19.660396038951671</c:v>
                </c:pt>
                <c:pt idx="3630">
                  <c:v>19.32079207856745</c:v>
                </c:pt>
                <c:pt idx="3631">
                  <c:v>17.183168316261845</c:v>
                </c:pt>
                <c:pt idx="3632">
                  <c:v>22.419801979454842</c:v>
                </c:pt>
                <c:pt idx="3633">
                  <c:v>21.570297028987085</c:v>
                </c:pt>
                <c:pt idx="3634">
                  <c:v>20.081188118145516</c:v>
                </c:pt>
                <c:pt idx="3635">
                  <c:v>19.559405939945417</c:v>
                </c:pt>
                <c:pt idx="3636">
                  <c:v>18.007920791480668</c:v>
                </c:pt>
                <c:pt idx="3637">
                  <c:v>15.515841583643727</c:v>
                </c:pt>
                <c:pt idx="3638">
                  <c:v>10.661386138260138</c:v>
                </c:pt>
                <c:pt idx="3639">
                  <c:v>9.9950495046184411</c:v>
                </c:pt>
                <c:pt idx="3640">
                  <c:v>10.727722771919851</c:v>
                </c:pt>
                <c:pt idx="3641">
                  <c:v>12.047524752075091</c:v>
                </c:pt>
                <c:pt idx="3642">
                  <c:v>19.742574256770069</c:v>
                </c:pt>
                <c:pt idx="3643">
                  <c:v>22.856435642804573</c:v>
                </c:pt>
                <c:pt idx="3644">
                  <c:v>20.558415840901471</c:v>
                </c:pt>
                <c:pt idx="3645">
                  <c:v>22.847524751717156</c:v>
                </c:pt>
                <c:pt idx="3646">
                  <c:v>19.552475246875556</c:v>
                </c:pt>
                <c:pt idx="3647">
                  <c:v>15.812871286604183</c:v>
                </c:pt>
                <c:pt idx="3648">
                  <c:v>12.001980197620775</c:v>
                </c:pt>
                <c:pt idx="3649">
                  <c:v>8.4287128710065709</c:v>
                </c:pt>
                <c:pt idx="3650">
                  <c:v>4.7861386137035202</c:v>
                </c:pt>
                <c:pt idx="3651">
                  <c:v>5.0544554453771191</c:v>
                </c:pt>
                <c:pt idx="3652">
                  <c:v>8.0653465343864159</c:v>
                </c:pt>
                <c:pt idx="3653">
                  <c:v>11.288118811505798</c:v>
                </c:pt>
                <c:pt idx="3654">
                  <c:v>10.498019801632104</c:v>
                </c:pt>
                <c:pt idx="3655">
                  <c:v>13.627722771823896</c:v>
                </c:pt>
                <c:pt idx="3656">
                  <c:v>14.313861385663602</c:v>
                </c:pt>
                <c:pt idx="3657">
                  <c:v>16.628712870735573</c:v>
                </c:pt>
                <c:pt idx="3658">
                  <c:v>17.125742573689546</c:v>
                </c:pt>
                <c:pt idx="3659">
                  <c:v>20.256435642891518</c:v>
                </c:pt>
                <c:pt idx="3660">
                  <c:v>22.872277226963266</c:v>
                </c:pt>
                <c:pt idx="3661">
                  <c:v>21.599999999282716</c:v>
                </c:pt>
                <c:pt idx="3662">
                  <c:v>24.627722771459464</c:v>
                </c:pt>
                <c:pt idx="3663">
                  <c:v>23.83168316752608</c:v>
                </c:pt>
                <c:pt idx="3664">
                  <c:v>24.302970296223751</c:v>
                </c:pt>
                <c:pt idx="3665">
                  <c:v>23.007920791316039</c:v>
                </c:pt>
                <c:pt idx="3666">
                  <c:v>21.694059405220479</c:v>
                </c:pt>
                <c:pt idx="3667">
                  <c:v>21.543564355720598</c:v>
                </c:pt>
                <c:pt idx="3668">
                  <c:v>19.808910890431196</c:v>
                </c:pt>
                <c:pt idx="3669">
                  <c:v>20.122772276560518</c:v>
                </c:pt>
                <c:pt idx="3670">
                  <c:v>19.558415840935236</c:v>
                </c:pt>
                <c:pt idx="3671">
                  <c:v>21.40594059334887</c:v>
                </c:pt>
                <c:pt idx="3672">
                  <c:v>23.242574256654688</c:v>
                </c:pt>
                <c:pt idx="3673">
                  <c:v>24.919801979370423</c:v>
                </c:pt>
                <c:pt idx="3674">
                  <c:v>20.266336632990527</c:v>
                </c:pt>
                <c:pt idx="3675">
                  <c:v>19.343564355793202</c:v>
                </c:pt>
                <c:pt idx="3676">
                  <c:v>15.824752474722143</c:v>
                </c:pt>
                <c:pt idx="3677">
                  <c:v>11.908910890693177</c:v>
                </c:pt>
                <c:pt idx="3678">
                  <c:v>13.119801979762123</c:v>
                </c:pt>
                <c:pt idx="3679">
                  <c:v>16.406930692525076</c:v>
                </c:pt>
                <c:pt idx="3680">
                  <c:v>17.865346534060826</c:v>
                </c:pt>
                <c:pt idx="3681">
                  <c:v>17.379207920216039</c:v>
                </c:pt>
                <c:pt idx="3682">
                  <c:v>19.61980197954686</c:v>
                </c:pt>
                <c:pt idx="3683">
                  <c:v>17.202970296458449</c:v>
                </c:pt>
                <c:pt idx="3684">
                  <c:v>13.647524752023314</c:v>
                </c:pt>
                <c:pt idx="3685">
                  <c:v>10.742574257069764</c:v>
                </c:pt>
                <c:pt idx="3686">
                  <c:v>10.78019801944404</c:v>
                </c:pt>
                <c:pt idx="3687">
                  <c:v>11.005940593693865</c:v>
                </c:pt>
                <c:pt idx="3688">
                  <c:v>9.9069306927417511</c:v>
                </c:pt>
                <c:pt idx="3689">
                  <c:v>11.497029702588145</c:v>
                </c:pt>
                <c:pt idx="3690">
                  <c:v>8.65643564327676</c:v>
                </c:pt>
                <c:pt idx="3691">
                  <c:v>1.774257425684042</c:v>
                </c:pt>
                <c:pt idx="3692">
                  <c:v>3.9613861384832894</c:v>
                </c:pt>
                <c:pt idx="3693">
                  <c:v>2.9663366335651573</c:v>
                </c:pt>
                <c:pt idx="3694">
                  <c:v>1.6722772276676168</c:v>
                </c:pt>
                <c:pt idx="3695">
                  <c:v>1.9445544553805405</c:v>
                </c:pt>
                <c:pt idx="3696">
                  <c:v>-2.7613861385221248</c:v>
                </c:pt>
                <c:pt idx="3697">
                  <c:v>-2.6831683167430413</c:v>
                </c:pt>
                <c:pt idx="3698">
                  <c:v>-2.0316831682484504</c:v>
                </c:pt>
                <c:pt idx="3699">
                  <c:v>-5.170297029531878</c:v>
                </c:pt>
                <c:pt idx="3700">
                  <c:v>-9.3990099006785854</c:v>
                </c:pt>
                <c:pt idx="3701">
                  <c:v>-17.834653464755029</c:v>
                </c:pt>
                <c:pt idx="3702">
                  <c:v>-30.636633662349901</c:v>
                </c:pt>
                <c:pt idx="3703">
                  <c:v>-31.374257424700826</c:v>
                </c:pt>
                <c:pt idx="3704">
                  <c:v>-30.758415840562957</c:v>
                </c:pt>
                <c:pt idx="3705">
                  <c:v>-31.365346533612001</c:v>
                </c:pt>
                <c:pt idx="3706">
                  <c:v>-29.367326731698476</c:v>
                </c:pt>
                <c:pt idx="3707">
                  <c:v>-29.660396038618202</c:v>
                </c:pt>
                <c:pt idx="3708">
                  <c:v>-26.745544553567051</c:v>
                </c:pt>
                <c:pt idx="3709">
                  <c:v>-27.120792078307993</c:v>
                </c:pt>
                <c:pt idx="3710">
                  <c:v>-24.135643563555007</c:v>
                </c:pt>
                <c:pt idx="3711">
                  <c:v>-23.344554454671119</c:v>
                </c:pt>
                <c:pt idx="3712">
                  <c:v>-21.929702969569327</c:v>
                </c:pt>
                <c:pt idx="3713">
                  <c:v>-23.51881188040695</c:v>
                </c:pt>
                <c:pt idx="3714">
                  <c:v>-25.053465345702836</c:v>
                </c:pt>
                <c:pt idx="3715">
                  <c:v>-26.648514850600147</c:v>
                </c:pt>
                <c:pt idx="3716">
                  <c:v>-28.623762375287889</c:v>
                </c:pt>
                <c:pt idx="3717">
                  <c:v>-24.335643563548526</c:v>
                </c:pt>
                <c:pt idx="3718">
                  <c:v>-25.930693068445848</c:v>
                </c:pt>
                <c:pt idx="3719">
                  <c:v>-23.268316830911001</c:v>
                </c:pt>
                <c:pt idx="3720">
                  <c:v>-24.432673266515451</c:v>
                </c:pt>
                <c:pt idx="3721">
                  <c:v>-27.874257424817614</c:v>
                </c:pt>
                <c:pt idx="3722">
                  <c:v>-30.723762375217817</c:v>
                </c:pt>
                <c:pt idx="3723">
                  <c:v>-31.256435642527084</c:v>
                </c:pt>
                <c:pt idx="3724">
                  <c:v>-32.861386137522018</c:v>
                </c:pt>
                <c:pt idx="3725">
                  <c:v>-34.923762375077686</c:v>
                </c:pt>
                <c:pt idx="3726">
                  <c:v>-34.756435642410324</c:v>
                </c:pt>
                <c:pt idx="3727">
                  <c:v>-34.540594058259501</c:v>
                </c:pt>
                <c:pt idx="3728">
                  <c:v>-28.691089107957787</c:v>
                </c:pt>
                <c:pt idx="3729">
                  <c:v>-32.899009899897692</c:v>
                </c:pt>
                <c:pt idx="3730">
                  <c:v>-27.216831682264729</c:v>
                </c:pt>
                <c:pt idx="3731">
                  <c:v>-22.303960395300066</c:v>
                </c:pt>
                <c:pt idx="3732">
                  <c:v>-26.206930692199492</c:v>
                </c:pt>
                <c:pt idx="3733">
                  <c:v>-22.260396038866123</c:v>
                </c:pt>
                <c:pt idx="3734">
                  <c:v>-21.48712871215708</c:v>
                </c:pt>
                <c:pt idx="3735">
                  <c:v>-18.921782177590572</c:v>
                </c:pt>
                <c:pt idx="3736">
                  <c:v>-21.159405939890839</c:v>
                </c:pt>
                <c:pt idx="3737">
                  <c:v>-17.096039603392523</c:v>
                </c:pt>
                <c:pt idx="3738">
                  <c:v>-21.302970296322265</c:v>
                </c:pt>
                <c:pt idx="3739">
                  <c:v>-19.47029702905715</c:v>
                </c:pt>
                <c:pt idx="3740">
                  <c:v>-19.395049504307206</c:v>
                </c:pt>
                <c:pt idx="3741">
                  <c:v>-13.867326732212049</c:v>
                </c:pt>
                <c:pt idx="3742">
                  <c:v>-10.95445544518126</c:v>
                </c:pt>
                <c:pt idx="3743">
                  <c:v>-6.5524752473075054</c:v>
                </c:pt>
                <c:pt idx="3744">
                  <c:v>-3.2653465345445611</c:v>
                </c:pt>
                <c:pt idx="3745">
                  <c:v>-3.7920792077955672</c:v>
                </c:pt>
                <c:pt idx="3746">
                  <c:v>-7.0594059403604925</c:v>
                </c:pt>
                <c:pt idx="3747">
                  <c:v>-10.100990098674188</c:v>
                </c:pt>
                <c:pt idx="3748">
                  <c:v>-14.278217821308292</c:v>
                </c:pt>
                <c:pt idx="3749">
                  <c:v>-17.74752475188571</c:v>
                </c:pt>
                <c:pt idx="3750">
                  <c:v>-20.138613860717804</c:v>
                </c:pt>
                <c:pt idx="3751">
                  <c:v>-17.982178217225769</c:v>
                </c:pt>
                <c:pt idx="3752">
                  <c:v>-16.629702969744354</c:v>
                </c:pt>
                <c:pt idx="3753">
                  <c:v>-11.867326732278176</c:v>
                </c:pt>
                <c:pt idx="3754">
                  <c:v>-11.205940593687391</c:v>
                </c:pt>
                <c:pt idx="3755">
                  <c:v>-10.456435643217107</c:v>
                </c:pt>
                <c:pt idx="3756">
                  <c:v>-9.6613861382924995</c:v>
                </c:pt>
                <c:pt idx="3757">
                  <c:v>-10.651485148161127</c:v>
                </c:pt>
                <c:pt idx="3758">
                  <c:v>-12.534653464930058</c:v>
                </c:pt>
                <c:pt idx="3759">
                  <c:v>-9.7841584155171297</c:v>
                </c:pt>
                <c:pt idx="3760">
                  <c:v>-10.558415841233533</c:v>
                </c:pt>
                <c:pt idx="3761">
                  <c:v>-8.3584158413075436</c:v>
                </c:pt>
                <c:pt idx="3762">
                  <c:v>-8.660396039316085</c:v>
                </c:pt>
                <c:pt idx="3763">
                  <c:v>-7.6445544551911579</c:v>
                </c:pt>
                <c:pt idx="3764">
                  <c:v>-9.2455445541495571</c:v>
                </c:pt>
                <c:pt idx="3765">
                  <c:v>-10.429702969950624</c:v>
                </c:pt>
                <c:pt idx="3766">
                  <c:v>-11.040594059038989</c:v>
                </c:pt>
                <c:pt idx="3767">
                  <c:v>-13.385148514407987</c:v>
                </c:pt>
                <c:pt idx="3768">
                  <c:v>-15.835643563829928</c:v>
                </c:pt>
                <c:pt idx="3769">
                  <c:v>-15.832673266802201</c:v>
                </c:pt>
                <c:pt idx="3770">
                  <c:v>-16.628712870734173</c:v>
                </c:pt>
                <c:pt idx="3771">
                  <c:v>-12.954455445115141</c:v>
                </c:pt>
                <c:pt idx="3772">
                  <c:v>-9.7069306927468251</c:v>
                </c:pt>
                <c:pt idx="3773">
                  <c:v>-6.2851485146426818</c:v>
                </c:pt>
                <c:pt idx="3774">
                  <c:v>-4.9207920790447073</c:v>
                </c:pt>
                <c:pt idx="3775">
                  <c:v>-2.6168316830819247</c:v>
                </c:pt>
                <c:pt idx="3776">
                  <c:v>-4.637623762222594</c:v>
                </c:pt>
                <c:pt idx="3777">
                  <c:v>-3.9366336632357641</c:v>
                </c:pt>
                <c:pt idx="3778">
                  <c:v>-3.7673267325480437</c:v>
                </c:pt>
                <c:pt idx="3779">
                  <c:v>-1.8376237623146103</c:v>
                </c:pt>
                <c:pt idx="3780">
                  <c:v>-1.402970296982428</c:v>
                </c:pt>
                <c:pt idx="3781">
                  <c:v>-5.4999999998170876</c:v>
                </c:pt>
                <c:pt idx="3782">
                  <c:v>-6.3732673265207769</c:v>
                </c:pt>
                <c:pt idx="3783">
                  <c:v>-10.71386138578292</c:v>
                </c:pt>
                <c:pt idx="3784">
                  <c:v>-12.084158415439182</c:v>
                </c:pt>
                <c:pt idx="3785">
                  <c:v>-14.78613861337006</c:v>
                </c:pt>
                <c:pt idx="3786">
                  <c:v>-13.699009900535913</c:v>
                </c:pt>
                <c:pt idx="3787">
                  <c:v>-14.161386138143353</c:v>
                </c:pt>
                <c:pt idx="3788">
                  <c:v>-13.366336633218745</c:v>
                </c:pt>
                <c:pt idx="3789">
                  <c:v>-13.155445544117434</c:v>
                </c:pt>
                <c:pt idx="3790">
                  <c:v>-14.344554454969412</c:v>
                </c:pt>
                <c:pt idx="3791">
                  <c:v>-17.383168316253961</c:v>
                </c:pt>
                <c:pt idx="3792">
                  <c:v>-20.183168316161947</c:v>
                </c:pt>
                <c:pt idx="3793">
                  <c:v>-24.582178217006554</c:v>
                </c:pt>
                <c:pt idx="3794">
                  <c:v>-28.125742573323727</c:v>
                </c:pt>
                <c:pt idx="3795">
                  <c:v>-27.583168315916836</c:v>
                </c:pt>
                <c:pt idx="3796">
                  <c:v>-26.14158415754715</c:v>
                </c:pt>
                <c:pt idx="3797">
                  <c:v>-25.608910890239276</c:v>
                </c:pt>
                <c:pt idx="3798">
                  <c:v>-24.647524751657485</c:v>
                </c:pt>
                <c:pt idx="3799">
                  <c:v>-21.585148514134204</c:v>
                </c:pt>
                <c:pt idx="3800">
                  <c:v>-26.027821781313499</c:v>
                </c:pt>
                <c:pt idx="3801">
                  <c:v>-34.946435642405525</c:v>
                </c:pt>
                <c:pt idx="3802">
                  <c:v>-41.061980196656862</c:v>
                </c:pt>
                <c:pt idx="3803">
                  <c:v>-39.19386138483793</c:v>
                </c:pt>
                <c:pt idx="3804">
                  <c:v>-32.935544553361041</c:v>
                </c:pt>
                <c:pt idx="3805">
                  <c:v>-26.989207919896682</c:v>
                </c:pt>
                <c:pt idx="3806">
                  <c:v>-28.702376236671338</c:v>
                </c:pt>
                <c:pt idx="3807">
                  <c:v>-32.0615841573522</c:v>
                </c:pt>
                <c:pt idx="3808">
                  <c:v>-32.269405939523644</c:v>
                </c:pt>
                <c:pt idx="3809">
                  <c:v>-34.724356434489998</c:v>
                </c:pt>
                <c:pt idx="3810">
                  <c:v>-39.639603959079373</c:v>
                </c:pt>
                <c:pt idx="3811">
                  <c:v>-44.005742572796336</c:v>
                </c:pt>
                <c:pt idx="3812">
                  <c:v>-41.805247523363832</c:v>
                </c:pt>
                <c:pt idx="3813">
                  <c:v>-39.357029701663052</c:v>
                </c:pt>
                <c:pt idx="3814">
                  <c:v>-38.057920790815281</c:v>
                </c:pt>
                <c:pt idx="3815">
                  <c:v>-38.445346533377823</c:v>
                </c:pt>
                <c:pt idx="3816">
                  <c:v>-37.11594059282718</c:v>
                </c:pt>
                <c:pt idx="3817">
                  <c:v>-41.390594058032555</c:v>
                </c:pt>
                <c:pt idx="3818">
                  <c:v>-45.8089108895687</c:v>
                </c:pt>
                <c:pt idx="3819">
                  <c:v>-46.889009899433617</c:v>
                </c:pt>
                <c:pt idx="3820">
                  <c:v>-46.592178216274654</c:v>
                </c:pt>
                <c:pt idx="3821">
                  <c:v>-41.538613860006983</c:v>
                </c:pt>
                <c:pt idx="3822">
                  <c:v>-42.979207919365081</c:v>
                </c:pt>
                <c:pt idx="3823">
                  <c:v>-40.819504949140288</c:v>
                </c:pt>
                <c:pt idx="3824">
                  <c:v>-43.329702968858498</c:v>
                </c:pt>
                <c:pt idx="3825">
                  <c:v>-40.819504949140295</c:v>
                </c:pt>
                <c:pt idx="3826">
                  <c:v>-41.959405939200842</c:v>
                </c:pt>
                <c:pt idx="3827">
                  <c:v>-45.996138612334803</c:v>
                </c:pt>
                <c:pt idx="3828">
                  <c:v>-43.046435642135641</c:v>
                </c:pt>
                <c:pt idx="3829">
                  <c:v>-43.47247524608121</c:v>
                </c:pt>
                <c:pt idx="3830">
                  <c:v>-39.957623761049469</c:v>
                </c:pt>
                <c:pt idx="3831">
                  <c:v>-37.55702970172414</c:v>
                </c:pt>
                <c:pt idx="3832">
                  <c:v>-31.855346533595352</c:v>
                </c:pt>
                <c:pt idx="3833">
                  <c:v>-30.105940593059589</c:v>
                </c:pt>
                <c:pt idx="3834">
                  <c:v>-28.647920791128179</c:v>
                </c:pt>
                <c:pt idx="3835">
                  <c:v>-26.665049504065404</c:v>
                </c:pt>
                <c:pt idx="3836">
                  <c:v>-26.058613860521447</c:v>
                </c:pt>
                <c:pt idx="3837">
                  <c:v>-27.019405939697393</c:v>
                </c:pt>
                <c:pt idx="3838">
                  <c:v>-26.530693068426416</c:v>
                </c:pt>
                <c:pt idx="3839">
                  <c:v>-26.450594058527702</c:v>
                </c:pt>
                <c:pt idx="3840">
                  <c:v>-26.00267326646442</c:v>
                </c:pt>
                <c:pt idx="3841">
                  <c:v>-25.387722771434603</c:v>
                </c:pt>
                <c:pt idx="3842">
                  <c:v>-24.602178217004649</c:v>
                </c:pt>
                <c:pt idx="3843">
                  <c:v>-23.627722771493225</c:v>
                </c:pt>
                <c:pt idx="3844">
                  <c:v>-26.217920791209419</c:v>
                </c:pt>
                <c:pt idx="3845">
                  <c:v>-22.150198019067428</c:v>
                </c:pt>
                <c:pt idx="3846">
                  <c:v>-21.245247524046359</c:v>
                </c:pt>
                <c:pt idx="3847">
                  <c:v>-18.138316831080321</c:v>
                </c:pt>
                <c:pt idx="3848">
                  <c:v>-18.809900989473729</c:v>
                </c:pt>
                <c:pt idx="3849">
                  <c:v>-18.367227722162166</c:v>
                </c:pt>
                <c:pt idx="3850">
                  <c:v>-19.844752474589374</c:v>
                </c:pt>
                <c:pt idx="3851">
                  <c:v>-21.055643563658325</c:v>
                </c:pt>
                <c:pt idx="3852">
                  <c:v>-18.111188118210887</c:v>
                </c:pt>
                <c:pt idx="3853">
                  <c:v>-15.140891088604999</c:v>
                </c:pt>
                <c:pt idx="3854">
                  <c:v>-12.779603959972079</c:v>
                </c:pt>
                <c:pt idx="3855">
                  <c:v>-11.482574257043991</c:v>
                </c:pt>
                <c:pt idx="3856">
                  <c:v>-12.636831682747959</c:v>
                </c:pt>
                <c:pt idx="3857">
                  <c:v>-14.391584157937601</c:v>
                </c:pt>
                <c:pt idx="3858">
                  <c:v>-15.49514851433767</c:v>
                </c:pt>
                <c:pt idx="3859">
                  <c:v>-20.745148514162505</c:v>
                </c:pt>
                <c:pt idx="3860">
                  <c:v>-20.481485147834785</c:v>
                </c:pt>
                <c:pt idx="3861">
                  <c:v>-21.635742573540153</c:v>
                </c:pt>
                <c:pt idx="3862">
                  <c:v>-21.697722771557601</c:v>
                </c:pt>
                <c:pt idx="3863">
                  <c:v>-22.969801979436681</c:v>
                </c:pt>
                <c:pt idx="3864">
                  <c:v>-19.383168316187824</c:v>
                </c:pt>
                <c:pt idx="3865">
                  <c:v>-13.544752474798178</c:v>
                </c:pt>
                <c:pt idx="3866">
                  <c:v>-12.83168316789051</c:v>
                </c:pt>
                <c:pt idx="3867">
                  <c:v>-13.46851485103805</c:v>
                </c:pt>
                <c:pt idx="3868">
                  <c:v>-10.794455445186724</c:v>
                </c:pt>
                <c:pt idx="3869">
                  <c:v>-13.570495049054472</c:v>
                </c:pt>
                <c:pt idx="3870">
                  <c:v>-12.605841583739942</c:v>
                </c:pt>
                <c:pt idx="3871">
                  <c:v>-14.534356435161717</c:v>
                </c:pt>
                <c:pt idx="3872">
                  <c:v>-15.725643563834122</c:v>
                </c:pt>
                <c:pt idx="3873">
                  <c:v>-16.321584157874646</c:v>
                </c:pt>
                <c:pt idx="3874">
                  <c:v>-19.927029702308516</c:v>
                </c:pt>
                <c:pt idx="3875">
                  <c:v>-20.918217821088074</c:v>
                </c:pt>
                <c:pt idx="3876">
                  <c:v>-24.057524751676659</c:v>
                </c:pt>
                <c:pt idx="3877">
                  <c:v>-27.040594058508528</c:v>
                </c:pt>
                <c:pt idx="3878">
                  <c:v>-28.880594058447873</c:v>
                </c:pt>
                <c:pt idx="3879">
                  <c:v>-27.511188117898246</c:v>
                </c:pt>
                <c:pt idx="3880">
                  <c:v>-23.35574257348113</c:v>
                </c:pt>
                <c:pt idx="3881">
                  <c:v>-23.112574256657993</c:v>
                </c:pt>
                <c:pt idx="3882">
                  <c:v>-22.954653464584545</c:v>
                </c:pt>
                <c:pt idx="3883">
                  <c:v>-22.867821781420243</c:v>
                </c:pt>
                <c:pt idx="3884">
                  <c:v>-18.614257425125285</c:v>
                </c:pt>
                <c:pt idx="3885">
                  <c:v>-21.261881187413753</c:v>
                </c:pt>
                <c:pt idx="3886">
                  <c:v>-20.813861385448327</c:v>
                </c:pt>
                <c:pt idx="3887">
                  <c:v>-21.373663365627049</c:v>
                </c:pt>
                <c:pt idx="3888">
                  <c:v>-17.784059405350462</c:v>
                </c:pt>
                <c:pt idx="3889">
                  <c:v>-21.579900989382487</c:v>
                </c:pt>
                <c:pt idx="3890">
                  <c:v>-17.613366336048209</c:v>
                </c:pt>
                <c:pt idx="3891">
                  <c:v>-17.043762375671221</c:v>
                </c:pt>
                <c:pt idx="3892">
                  <c:v>-16.622970296478776</c:v>
                </c:pt>
                <c:pt idx="3893">
                  <c:v>-14.155247524282199</c:v>
                </c:pt>
                <c:pt idx="3894">
                  <c:v>-17.454653464767457</c:v>
                </c:pt>
                <c:pt idx="3895">
                  <c:v>-16.792970296473062</c:v>
                </c:pt>
                <c:pt idx="3896">
                  <c:v>-19.748811880531967</c:v>
                </c:pt>
                <c:pt idx="3897">
                  <c:v>-20.286633662693642</c:v>
                </c:pt>
                <c:pt idx="3898">
                  <c:v>-21.159108910188625</c:v>
                </c:pt>
                <c:pt idx="3899">
                  <c:v>-18.526633662750882</c:v>
                </c:pt>
                <c:pt idx="3900">
                  <c:v>-18.845445543928303</c:v>
                </c:pt>
                <c:pt idx="3901">
                  <c:v>-17.77722772218133</c:v>
                </c:pt>
                <c:pt idx="3902">
                  <c:v>-18.147326732071289</c:v>
                </c:pt>
                <c:pt idx="3903">
                  <c:v>-14.616039603475034</c:v>
                </c:pt>
                <c:pt idx="3904">
                  <c:v>-12.985049504520198</c:v>
                </c:pt>
                <c:pt idx="3905">
                  <c:v>-10.969702969932728</c:v>
                </c:pt>
                <c:pt idx="3906">
                  <c:v>-9.7339603957169221</c:v>
                </c:pt>
                <c:pt idx="3907">
                  <c:v>-8.1166336630961329</c:v>
                </c:pt>
                <c:pt idx="3908">
                  <c:v>-5.736435643374632</c:v>
                </c:pt>
                <c:pt idx="3909">
                  <c:v>-8.3779207918019409</c:v>
                </c:pt>
                <c:pt idx="3910">
                  <c:v>-11.123069306561014</c:v>
                </c:pt>
                <c:pt idx="3911">
                  <c:v>-13.416336633218888</c:v>
                </c:pt>
                <c:pt idx="3912">
                  <c:v>-13.571980197568346</c:v>
                </c:pt>
                <c:pt idx="3913">
                  <c:v>-13.207128712432915</c:v>
                </c:pt>
                <c:pt idx="3914">
                  <c:v>-13.976138613397602</c:v>
                </c:pt>
                <c:pt idx="3915">
                  <c:v>-16.469702969749807</c:v>
                </c:pt>
                <c:pt idx="3916">
                  <c:v>-15.832871286603675</c:v>
                </c:pt>
                <c:pt idx="3917">
                  <c:v>-14.267722771803474</c:v>
                </c:pt>
                <c:pt idx="3918">
                  <c:v>-12.587029702552103</c:v>
                </c:pt>
                <c:pt idx="3919">
                  <c:v>-9.579801979879921</c:v>
                </c:pt>
                <c:pt idx="3920">
                  <c:v>-7.4299999997541377</c:v>
                </c:pt>
                <c:pt idx="3921">
                  <c:v>-4.5413861384629728</c:v>
                </c:pt>
                <c:pt idx="3922">
                  <c:v>-2.7866336632733315</c:v>
                </c:pt>
                <c:pt idx="3923">
                  <c:v>-2.19514851477863</c:v>
                </c:pt>
                <c:pt idx="3924">
                  <c:v>-3.4573267325587076</c:v>
                </c:pt>
                <c:pt idx="3925">
                  <c:v>-4.3162376236189735</c:v>
                </c:pt>
                <c:pt idx="3926">
                  <c:v>-3.8487128711591478</c:v>
                </c:pt>
                <c:pt idx="3927">
                  <c:v>-5.8754455443595015</c:v>
                </c:pt>
                <c:pt idx="3928">
                  <c:v>-7.1526732670895665</c:v>
                </c:pt>
                <c:pt idx="3929">
                  <c:v>-5.9720792077220679</c:v>
                </c:pt>
                <c:pt idx="3930">
                  <c:v>-8.2979207918039659</c:v>
                </c:pt>
                <c:pt idx="3931">
                  <c:v>-7.5682178215317011</c:v>
                </c:pt>
                <c:pt idx="3932">
                  <c:v>-7.7411881185537244</c:v>
                </c:pt>
                <c:pt idx="3933">
                  <c:v>-9.706633663044606</c:v>
                </c:pt>
                <c:pt idx="3934">
                  <c:v>-10.882079207559718</c:v>
                </c:pt>
                <c:pt idx="3935">
                  <c:v>-10.851188118452441</c:v>
                </c:pt>
                <c:pt idx="3936">
                  <c:v>-11.678217821393842</c:v>
                </c:pt>
                <c:pt idx="3937">
                  <c:v>-10.90168316795627</c:v>
                </c:pt>
                <c:pt idx="3938">
                  <c:v>-11.076930692702273</c:v>
                </c:pt>
                <c:pt idx="3939">
                  <c:v>-9.4295049501815082</c:v>
                </c:pt>
                <c:pt idx="3940">
                  <c:v>-9.5631683165139254</c:v>
                </c:pt>
                <c:pt idx="3941">
                  <c:v>-7.394455445299565</c:v>
                </c:pt>
                <c:pt idx="3942">
                  <c:v>-6.5522772275060372</c:v>
                </c:pt>
                <c:pt idx="3943">
                  <c:v>-6.8649504948222981</c:v>
                </c:pt>
                <c:pt idx="3944">
                  <c:v>-4.8594059404316896</c:v>
                </c:pt>
                <c:pt idx="3945">
                  <c:v>-7.7661386136041299</c:v>
                </c:pt>
                <c:pt idx="3946">
                  <c:v>-6.5929702968115871</c:v>
                </c:pt>
                <c:pt idx="3947">
                  <c:v>-4.9651485146873702</c:v>
                </c:pt>
                <c:pt idx="3948">
                  <c:v>-6.6232673265130337</c:v>
                </c:pt>
                <c:pt idx="3949">
                  <c:v>-5.7984158413920746</c:v>
                </c:pt>
                <c:pt idx="3950">
                  <c:v>-6.5567326730490416</c:v>
                </c:pt>
                <c:pt idx="3951">
                  <c:v>-7.5062376235142585</c:v>
                </c:pt>
                <c:pt idx="3952">
                  <c:v>-8.0758415838898472</c:v>
                </c:pt>
                <c:pt idx="3953">
                  <c:v>-8.0750495046811341</c:v>
                </c:pt>
                <c:pt idx="3954">
                  <c:v>-6.5522772275046259</c:v>
                </c:pt>
                <c:pt idx="3955">
                  <c:v>-9.0509900987092227</c:v>
                </c:pt>
                <c:pt idx="3956">
                  <c:v>-6.691188118590162</c:v>
                </c:pt>
                <c:pt idx="3957">
                  <c:v>-8.2600990096268152</c:v>
                </c:pt>
                <c:pt idx="3958">
                  <c:v>-6.4993069304767532</c:v>
                </c:pt>
                <c:pt idx="3959">
                  <c:v>-7.3007920789661371</c:v>
                </c:pt>
                <c:pt idx="3960">
                  <c:v>-8.2344554452712568</c:v>
                </c:pt>
                <c:pt idx="3961">
                  <c:v>-8.6394059403078192</c:v>
                </c:pt>
                <c:pt idx="3962">
                  <c:v>-9.7746534650224728</c:v>
                </c:pt>
                <c:pt idx="3963">
                  <c:v>-9.2035643561302098</c:v>
                </c:pt>
                <c:pt idx="3964">
                  <c:v>-7.7986138611274178</c:v>
                </c:pt>
                <c:pt idx="3965">
                  <c:v>-6.3316831681071877</c:v>
                </c:pt>
                <c:pt idx="3966">
                  <c:v>-5.5248514849653496</c:v>
                </c:pt>
                <c:pt idx="3967">
                  <c:v>-2.5358415840737702</c:v>
                </c:pt>
                <c:pt idx="3968">
                  <c:v>-0.68811881185867563</c:v>
                </c:pt>
                <c:pt idx="3969">
                  <c:v>-0.32712871286042461</c:v>
                </c:pt>
                <c:pt idx="3970">
                  <c:v>-2.4271287127917627</c:v>
                </c:pt>
                <c:pt idx="3971">
                  <c:v>-7.3068316829251598</c:v>
                </c:pt>
                <c:pt idx="3972">
                  <c:v>-9.3939603957269355</c:v>
                </c:pt>
                <c:pt idx="3973">
                  <c:v>-6.5521782176038919</c:v>
                </c:pt>
                <c:pt idx="3974">
                  <c:v>-8.3886138611068439</c:v>
                </c:pt>
                <c:pt idx="3975">
                  <c:v>-9.9787128709560591</c:v>
                </c:pt>
                <c:pt idx="3976">
                  <c:v>-10.327623762033454</c:v>
                </c:pt>
                <c:pt idx="3977">
                  <c:v>-10.810297029344012</c:v>
                </c:pt>
                <c:pt idx="3978">
                  <c:v>-10.846534653105151</c:v>
                </c:pt>
                <c:pt idx="3979">
                  <c:v>-8.496633663085106</c:v>
                </c:pt>
                <c:pt idx="3980">
                  <c:v>-6.0438613859377774</c:v>
                </c:pt>
                <c:pt idx="3981">
                  <c:v>-4.4069306929232592</c:v>
                </c:pt>
                <c:pt idx="3982">
                  <c:v>-4.5912871285609693</c:v>
                </c:pt>
                <c:pt idx="3983">
                  <c:v>-2.6060396038748785</c:v>
                </c:pt>
                <c:pt idx="3984">
                  <c:v>-1.9587128712224888</c:v>
                </c:pt>
                <c:pt idx="3985">
                  <c:v>-1.2916831682742276</c:v>
                </c:pt>
                <c:pt idx="3986">
                  <c:v>-2.704257425653454</c:v>
                </c:pt>
                <c:pt idx="3987">
                  <c:v>-4.3767326731211371</c:v>
                </c:pt>
                <c:pt idx="3988">
                  <c:v>-4.0639603959041377</c:v>
                </c:pt>
                <c:pt idx="3989">
                  <c:v>-5.7612871285214871</c:v>
                </c:pt>
                <c:pt idx="3990">
                  <c:v>-8.72316831654223</c:v>
                </c:pt>
                <c:pt idx="3991">
                  <c:v>-8.1997029700239867</c:v>
                </c:pt>
                <c:pt idx="3992">
                  <c:v>-6.3157425740477517</c:v>
                </c:pt>
                <c:pt idx="3993">
                  <c:v>-8.2563366333889689</c:v>
                </c:pt>
                <c:pt idx="3994">
                  <c:v>-8.9272277224758181</c:v>
                </c:pt>
                <c:pt idx="3995">
                  <c:v>-5.5158415839757842</c:v>
                </c:pt>
                <c:pt idx="3996">
                  <c:v>-6.2749504948400556</c:v>
                </c:pt>
                <c:pt idx="3997">
                  <c:v>-5.6087128711005034</c:v>
                </c:pt>
                <c:pt idx="3998">
                  <c:v>-5.7832673265399412</c:v>
                </c:pt>
                <c:pt idx="3999">
                  <c:v>-4.9599009899342485</c:v>
                </c:pt>
                <c:pt idx="4000">
                  <c:v>-6.5461386136448754</c:v>
                </c:pt>
                <c:pt idx="4001">
                  <c:v>-6.4804950492889182</c:v>
                </c:pt>
                <c:pt idx="4002">
                  <c:v>-8.1830693066593927</c:v>
                </c:pt>
                <c:pt idx="4003">
                  <c:v>-8.3726732670488211</c:v>
                </c:pt>
                <c:pt idx="4004">
                  <c:v>-10.0360396036262</c:v>
                </c:pt>
                <c:pt idx="4005">
                  <c:v>-8.4814851482329718</c:v>
                </c:pt>
                <c:pt idx="4006">
                  <c:v>-8.075841583889849</c:v>
                </c:pt>
                <c:pt idx="4007">
                  <c:v>-5.0225742572582517</c:v>
                </c:pt>
                <c:pt idx="4008">
                  <c:v>-3.316138613752003</c:v>
                </c:pt>
                <c:pt idx="4009">
                  <c:v>-2.0780198019114788</c:v>
                </c:pt>
                <c:pt idx="4010">
                  <c:v>-1.6883168316277872</c:v>
                </c:pt>
                <c:pt idx="4011">
                  <c:v>-9.287128712612408E-2</c:v>
                </c:pt>
                <c:pt idx="4012">
                  <c:v>0.42534653463900124</c:v>
                </c:pt>
                <c:pt idx="4013">
                  <c:v>-0.10198019801642531</c:v>
                </c:pt>
                <c:pt idx="4014">
                  <c:v>-0.2258415841519717</c:v>
                </c:pt>
                <c:pt idx="4015">
                  <c:v>-2.5864356434783313</c:v>
                </c:pt>
                <c:pt idx="4016">
                  <c:v>-3.8683168315556933</c:v>
                </c:pt>
                <c:pt idx="4017">
                  <c:v>-6.460792078993042</c:v>
                </c:pt>
                <c:pt idx="4018">
                  <c:v>-7.0235643562037149</c:v>
                </c:pt>
                <c:pt idx="4019">
                  <c:v>-8.070495049235987</c:v>
                </c:pt>
                <c:pt idx="4020">
                  <c:v>-6.2123762374181952</c:v>
                </c:pt>
                <c:pt idx="4021">
                  <c:v>-5.5498019800143465</c:v>
                </c:pt>
                <c:pt idx="4022">
                  <c:v>-3.3758415840454594</c:v>
                </c:pt>
                <c:pt idx="4023">
                  <c:v>-1.0077227722448099</c:v>
                </c:pt>
                <c:pt idx="4024">
                  <c:v>-0.53485148513112402</c:v>
                </c:pt>
                <c:pt idx="4025">
                  <c:v>-0.63079207918571756</c:v>
                </c:pt>
                <c:pt idx="4026">
                  <c:v>-1.6830693068746652</c:v>
                </c:pt>
                <c:pt idx="4027">
                  <c:v>-1.6527722771732145</c:v>
                </c:pt>
                <c:pt idx="4028">
                  <c:v>-4.1871287127331174</c:v>
                </c:pt>
                <c:pt idx="4029">
                  <c:v>-7.8800990096392569</c:v>
                </c:pt>
                <c:pt idx="4030">
                  <c:v>-7.1738613859007136</c:v>
                </c:pt>
                <c:pt idx="4031">
                  <c:v>-6.2228712869216336</c:v>
                </c:pt>
                <c:pt idx="4032">
                  <c:v>-9.6817821778963484</c:v>
                </c:pt>
                <c:pt idx="4033">
                  <c:v>-8.6551485145643703</c:v>
                </c:pt>
                <c:pt idx="4034">
                  <c:v>-8.1166336630961293</c:v>
                </c:pt>
                <c:pt idx="4035">
                  <c:v>-5.0882178216128011</c:v>
                </c:pt>
                <c:pt idx="4036">
                  <c:v>-5.03841584141695</c:v>
                </c:pt>
                <c:pt idx="4037">
                  <c:v>-2.0515841583486147</c:v>
                </c:pt>
                <c:pt idx="4038">
                  <c:v>-0.97138613858152811</c:v>
                </c:pt>
                <c:pt idx="4039">
                  <c:v>0.25069306929882634</c:v>
                </c:pt>
                <c:pt idx="4040">
                  <c:v>0.22059405939884913</c:v>
                </c:pt>
                <c:pt idx="4041">
                  <c:v>0.39504950493755037</c:v>
                </c:pt>
                <c:pt idx="4042">
                  <c:v>0.5083168316661153</c:v>
                </c:pt>
                <c:pt idx="4043">
                  <c:v>8.7623762373001429E-2</c:v>
                </c:pt>
                <c:pt idx="4044">
                  <c:v>-1.2108910890689517</c:v>
                </c:pt>
                <c:pt idx="4045">
                  <c:v>-3.4483168315691448</c:v>
                </c:pt>
                <c:pt idx="4046">
                  <c:v>-3.2337623761307177</c:v>
                </c:pt>
                <c:pt idx="4047">
                  <c:v>-1.4737623761879555</c:v>
                </c:pt>
                <c:pt idx="4048">
                  <c:v>-1.2606930692648044</c:v>
                </c:pt>
                <c:pt idx="4049">
                  <c:v>-0.68742574255211131</c:v>
                </c:pt>
                <c:pt idx="4050">
                  <c:v>-1.0514851484802388</c:v>
                </c:pt>
                <c:pt idx="4051">
                  <c:v>-1.3948514851023084</c:v>
                </c:pt>
                <c:pt idx="4052">
                  <c:v>-0.30782178216819989</c:v>
                </c:pt>
                <c:pt idx="4053">
                  <c:v>-5.207920791913196E-2</c:v>
                </c:pt>
                <c:pt idx="4054">
                  <c:v>-2.1584158414800145E-2</c:v>
                </c:pt>
                <c:pt idx="4055">
                  <c:v>-0.12346534653048861</c:v>
                </c:pt>
                <c:pt idx="4056">
                  <c:v>-0.15900990098506176</c:v>
                </c:pt>
                <c:pt idx="4057">
                  <c:v>0.10722772276814041</c:v>
                </c:pt>
                <c:pt idx="4058">
                  <c:v>-0.53861386136826961</c:v>
                </c:pt>
                <c:pt idx="4059">
                  <c:v>-1.9085148514215797</c:v>
                </c:pt>
                <c:pt idx="4060">
                  <c:v>-4.9062376235991048</c:v>
                </c:pt>
                <c:pt idx="4061">
                  <c:v>-2.9406930692088897</c:v>
                </c:pt>
                <c:pt idx="4062">
                  <c:v>-2.3859405939804157</c:v>
                </c:pt>
                <c:pt idx="4063">
                  <c:v>-1.1176237623391774</c:v>
                </c:pt>
                <c:pt idx="4064">
                  <c:v>-0.77653465343968264</c:v>
                </c:pt>
                <c:pt idx="4065">
                  <c:v>-2.4950495048294878E-2</c:v>
                </c:pt>
                <c:pt idx="4066">
                  <c:v>-4.6435643563061818E-2</c:v>
                </c:pt>
                <c:pt idx="4067">
                  <c:v>0.20356435642919954</c:v>
                </c:pt>
                <c:pt idx="4068">
                  <c:v>-7.7029702968130317E-2</c:v>
                </c:pt>
                <c:pt idx="4069">
                  <c:v>0.1594059405887128</c:v>
                </c:pt>
                <c:pt idx="4070">
                  <c:v>-0.2878217821680028</c:v>
                </c:pt>
                <c:pt idx="4071">
                  <c:v>-8.1980198016931766E-2</c:v>
                </c:pt>
                <c:pt idx="4072">
                  <c:v>-9.3267326729774766E-2</c:v>
                </c:pt>
                <c:pt idx="4073">
                  <c:v>-0.26663366335755684</c:v>
                </c:pt>
                <c:pt idx="4074">
                  <c:v>-0.11247524752126314</c:v>
                </c:pt>
                <c:pt idx="4075">
                  <c:v>0.62247524750412553</c:v>
                </c:pt>
                <c:pt idx="4076">
                  <c:v>0.14841584157878357</c:v>
                </c:pt>
                <c:pt idx="4077">
                  <c:v>1.90287128706551</c:v>
                </c:pt>
                <c:pt idx="4078">
                  <c:v>3.7402970295793505</c:v>
                </c:pt>
                <c:pt idx="4079">
                  <c:v>6.705544554232886</c:v>
                </c:pt>
                <c:pt idx="4080">
                  <c:v>6.3300990096911773</c:v>
                </c:pt>
                <c:pt idx="4081">
                  <c:v>6.9827722769960152</c:v>
                </c:pt>
                <c:pt idx="4082">
                  <c:v>5.3375247522984939</c:v>
                </c:pt>
                <c:pt idx="4083">
                  <c:v>5.7522772275319225</c:v>
                </c:pt>
                <c:pt idx="4084">
                  <c:v>2.4270297028896195</c:v>
                </c:pt>
                <c:pt idx="4085">
                  <c:v>2.5955445543700395</c:v>
                </c:pt>
                <c:pt idx="4086">
                  <c:v>2.8938613860414719</c:v>
                </c:pt>
                <c:pt idx="4087">
                  <c:v>1.559900990047091</c:v>
                </c:pt>
                <c:pt idx="4088">
                  <c:v>0.64732673265238716</c:v>
                </c:pt>
                <c:pt idx="4089">
                  <c:v>0.18960396038942648</c:v>
                </c:pt>
                <c:pt idx="4090">
                  <c:v>1.1753465346143783</c:v>
                </c:pt>
                <c:pt idx="4091">
                  <c:v>1.3732673266868054</c:v>
                </c:pt>
                <c:pt idx="4092">
                  <c:v>2.1905940593334789</c:v>
                </c:pt>
                <c:pt idx="4093">
                  <c:v>2.0727722771583568</c:v>
                </c:pt>
                <c:pt idx="4094">
                  <c:v>1.5703960395519287</c:v>
                </c:pt>
                <c:pt idx="4095">
                  <c:v>2.8741584157455966</c:v>
                </c:pt>
                <c:pt idx="4096">
                  <c:v>2.8175247523820182</c:v>
                </c:pt>
                <c:pt idx="4097">
                  <c:v>5.2083168315090917</c:v>
                </c:pt>
                <c:pt idx="4098">
                  <c:v>2.6771287127826175</c:v>
                </c:pt>
                <c:pt idx="4099">
                  <c:v>2.3862376236833303</c:v>
                </c:pt>
                <c:pt idx="4100">
                  <c:v>5.8707920790136123</c:v>
                </c:pt>
                <c:pt idx="4101">
                  <c:v>3.3040594058311581</c:v>
                </c:pt>
                <c:pt idx="4102">
                  <c:v>2.9399009900022919</c:v>
                </c:pt>
                <c:pt idx="4103">
                  <c:v>2.3907920791298873</c:v>
                </c:pt>
                <c:pt idx="4104">
                  <c:v>1.2682178217390954</c:v>
                </c:pt>
                <c:pt idx="4105">
                  <c:v>2.5457425741727802</c:v>
                </c:pt>
                <c:pt idx="4106">
                  <c:v>3.7814851483899932</c:v>
                </c:pt>
                <c:pt idx="4107">
                  <c:v>5.294455445368226</c:v>
                </c:pt>
                <c:pt idx="4108">
                  <c:v>5.8490099007966343</c:v>
                </c:pt>
                <c:pt idx="4109">
                  <c:v>6.2296039601886166</c:v>
                </c:pt>
                <c:pt idx="4110">
                  <c:v>6.3316831681057781</c:v>
                </c:pt>
                <c:pt idx="4111">
                  <c:v>5.9154455443570786</c:v>
                </c:pt>
                <c:pt idx="4112">
                  <c:v>5.9252475245553491</c:v>
                </c:pt>
                <c:pt idx="4113">
                  <c:v>5.7914851483222014</c:v>
                </c:pt>
                <c:pt idx="4114">
                  <c:v>2.2351485147776171</c:v>
                </c:pt>
                <c:pt idx="4115">
                  <c:v>3.2783168315748559</c:v>
                </c:pt>
                <c:pt idx="4116">
                  <c:v>1.7962376237024944</c:v>
                </c:pt>
                <c:pt idx="4117">
                  <c:v>2.0569306930010662</c:v>
                </c:pt>
                <c:pt idx="4118">
                  <c:v>2.553960395955043</c:v>
                </c:pt>
                <c:pt idx="4119">
                  <c:v>4.8744554453830862</c:v>
                </c:pt>
                <c:pt idx="4120">
                  <c:v>5.6804950493162121</c:v>
                </c:pt>
                <c:pt idx="4121">
                  <c:v>7.3264356433217008</c:v>
                </c:pt>
                <c:pt idx="4122">
                  <c:v>8.0554455442874069</c:v>
                </c:pt>
                <c:pt idx="4123">
                  <c:v>9.9128712868000317</c:v>
                </c:pt>
                <c:pt idx="4124">
                  <c:v>10.286039603618466</c:v>
                </c:pt>
                <c:pt idx="4125">
                  <c:v>10.805049504592301</c:v>
                </c:pt>
                <c:pt idx="4126">
                  <c:v>8.7587128709968081</c:v>
                </c:pt>
                <c:pt idx="4127">
                  <c:v>6.8127722770003212</c:v>
                </c:pt>
                <c:pt idx="4128">
                  <c:v>5.3980198018006584</c:v>
                </c:pt>
                <c:pt idx="4129">
                  <c:v>4.5557425741063948</c:v>
                </c:pt>
                <c:pt idx="4130">
                  <c:v>1.5077227722279252</c:v>
                </c:pt>
                <c:pt idx="4131">
                  <c:v>2.750396039513602</c:v>
                </c:pt>
                <c:pt idx="4132">
                  <c:v>1.6512871286579414</c:v>
                </c:pt>
                <c:pt idx="4133">
                  <c:v>2.5803960395179062</c:v>
                </c:pt>
                <c:pt idx="4134">
                  <c:v>4.4628712869802722</c:v>
                </c:pt>
                <c:pt idx="4135">
                  <c:v>5.8428712869354742</c:v>
                </c:pt>
                <c:pt idx="4136">
                  <c:v>11.24693069269656</c:v>
                </c:pt>
                <c:pt idx="4137">
                  <c:v>15.961980197489522</c:v>
                </c:pt>
                <c:pt idx="4138">
                  <c:v>14.828217821290139</c:v>
                </c:pt>
                <c:pt idx="4139">
                  <c:v>14.822178217329718</c:v>
                </c:pt>
                <c:pt idx="4140">
                  <c:v>13.559900989648906</c:v>
                </c:pt>
                <c:pt idx="4141">
                  <c:v>14.053168316365026</c:v>
                </c:pt>
                <c:pt idx="4142">
                  <c:v>15.36227722721396</c:v>
                </c:pt>
                <c:pt idx="4143">
                  <c:v>14.970198019305556</c:v>
                </c:pt>
                <c:pt idx="4144">
                  <c:v>10.794455445186719</c:v>
                </c:pt>
                <c:pt idx="4145">
                  <c:v>6.8233663364073038</c:v>
                </c:pt>
                <c:pt idx="4146">
                  <c:v>5.3851485146725144</c:v>
                </c:pt>
                <c:pt idx="4147">
                  <c:v>3.0570297028680358</c:v>
                </c:pt>
                <c:pt idx="4148">
                  <c:v>2.4021782177413566</c:v>
                </c:pt>
                <c:pt idx="4149">
                  <c:v>5.6790099008023498</c:v>
                </c:pt>
                <c:pt idx="4150">
                  <c:v>6.7682178215575908</c:v>
                </c:pt>
                <c:pt idx="4151">
                  <c:v>8.8236633660433821</c:v>
                </c:pt>
                <c:pt idx="4152">
                  <c:v>8.5267326729836732</c:v>
                </c:pt>
                <c:pt idx="4153">
                  <c:v>9.7693069303686091</c:v>
                </c:pt>
                <c:pt idx="4154">
                  <c:v>8.6355445541692326</c:v>
                </c:pt>
                <c:pt idx="4155">
                  <c:v>9.0721782175203725</c:v>
                </c:pt>
                <c:pt idx="4156">
                  <c:v>8.7624752472346543</c:v>
                </c:pt>
                <c:pt idx="4157">
                  <c:v>9.3063366333553379</c:v>
                </c:pt>
                <c:pt idx="4158">
                  <c:v>9.7912871283884702</c:v>
                </c:pt>
                <c:pt idx="4159">
                  <c:v>8.7949504947579413</c:v>
                </c:pt>
                <c:pt idx="4160">
                  <c:v>8.5833663363486572</c:v>
                </c:pt>
                <c:pt idx="4161">
                  <c:v>6.633861385918614</c:v>
                </c:pt>
                <c:pt idx="4162">
                  <c:v>5.679009900802348</c:v>
                </c:pt>
                <c:pt idx="4163">
                  <c:v>6.1065346532617779</c:v>
                </c:pt>
                <c:pt idx="4164">
                  <c:v>6.9306930690761801</c:v>
                </c:pt>
                <c:pt idx="4165">
                  <c:v>7.5568316829174176</c:v>
                </c:pt>
                <c:pt idx="4166">
                  <c:v>9.4597029699836312</c:v>
                </c:pt>
                <c:pt idx="4167">
                  <c:v>10.195445544216321</c:v>
                </c:pt>
                <c:pt idx="4168">
                  <c:v>10.832277227363873</c:v>
                </c:pt>
                <c:pt idx="4169">
                  <c:v>13.981485148051462</c:v>
                </c:pt>
                <c:pt idx="4170">
                  <c:v>13.657326732220177</c:v>
                </c:pt>
                <c:pt idx="4171">
                  <c:v>9.8162376234360629</c:v>
                </c:pt>
                <c:pt idx="4172">
                  <c:v>7.1883168314434727</c:v>
                </c:pt>
                <c:pt idx="4173">
                  <c:v>6.1670297027653493</c:v>
                </c:pt>
                <c:pt idx="4174">
                  <c:v>5.1759405938879492</c:v>
                </c:pt>
                <c:pt idx="4175">
                  <c:v>5.3926732671482123</c:v>
                </c:pt>
                <c:pt idx="4176">
                  <c:v>4.2120792077807083</c:v>
                </c:pt>
                <c:pt idx="4177">
                  <c:v>4.6515841582616613</c:v>
                </c:pt>
                <c:pt idx="4178">
                  <c:v>3.8577227721487102</c:v>
                </c:pt>
                <c:pt idx="4179">
                  <c:v>3.3750495048381595</c:v>
                </c:pt>
                <c:pt idx="4180">
                  <c:v>5.8187128710937746</c:v>
                </c:pt>
                <c:pt idx="4181">
                  <c:v>4.0783168315475606</c:v>
                </c:pt>
                <c:pt idx="4182">
                  <c:v>6.0385148512853251</c:v>
                </c:pt>
                <c:pt idx="4183">
                  <c:v>6.1941584156361849</c:v>
                </c:pt>
                <c:pt idx="4184">
                  <c:v>7.5008910888604063</c:v>
                </c:pt>
                <c:pt idx="4185">
                  <c:v>8.1468316828982523</c:v>
                </c:pt>
                <c:pt idx="4186">
                  <c:v>6.94198019778832</c:v>
                </c:pt>
                <c:pt idx="4187">
                  <c:v>6.32099009879947</c:v>
                </c:pt>
                <c:pt idx="4188">
                  <c:v>4.6381188117276837</c:v>
                </c:pt>
                <c:pt idx="4189">
                  <c:v>6.5159405938441539</c:v>
                </c:pt>
                <c:pt idx="4190">
                  <c:v>4.0277227721429965</c:v>
                </c:pt>
                <c:pt idx="4191">
                  <c:v>2.5094059405109048</c:v>
                </c:pt>
                <c:pt idx="4192">
                  <c:v>1.0514851484788317</c:v>
                </c:pt>
                <c:pt idx="4193">
                  <c:v>1.3242574256982536</c:v>
                </c:pt>
                <c:pt idx="4194">
                  <c:v>1.3951485148059262</c:v>
                </c:pt>
                <c:pt idx="4195">
                  <c:v>1.35970297025209</c:v>
                </c:pt>
                <c:pt idx="4196">
                  <c:v>2.4270297028896191</c:v>
                </c:pt>
                <c:pt idx="4197">
                  <c:v>5.3299999998227978</c:v>
                </c:pt>
                <c:pt idx="4198">
                  <c:v>6.1510891087059152</c:v>
                </c:pt>
                <c:pt idx="4199">
                  <c:v>7.7132673264755853</c:v>
                </c:pt>
                <c:pt idx="4200">
                  <c:v>8.0774257423072608</c:v>
                </c:pt>
                <c:pt idx="4201">
                  <c:v>8.6552475244651088</c:v>
                </c:pt>
                <c:pt idx="4202">
                  <c:v>4.5360396038105222</c:v>
                </c:pt>
                <c:pt idx="4203">
                  <c:v>3.4166336632531569</c:v>
                </c:pt>
                <c:pt idx="4204">
                  <c:v>0.93366336630652313</c:v>
                </c:pt>
                <c:pt idx="4205">
                  <c:v>3.0198019800713828E-2</c:v>
                </c:pt>
                <c:pt idx="4206">
                  <c:v>-0.72297029700527726</c:v>
                </c:pt>
                <c:pt idx="4207">
                  <c:v>-0.68663366334340237</c:v>
                </c:pt>
                <c:pt idx="4208">
                  <c:v>0.4615841584001395</c:v>
                </c:pt>
                <c:pt idx="4209">
                  <c:v>0.77950495046952628</c:v>
                </c:pt>
                <c:pt idx="4210">
                  <c:v>0.14881188118313798</c:v>
                </c:pt>
                <c:pt idx="4211">
                  <c:v>-0.10198019801642505</c:v>
                </c:pt>
                <c:pt idx="4212">
                  <c:v>-0.36485148513542981</c:v>
                </c:pt>
                <c:pt idx="4213">
                  <c:v>-3.0297029702857865E-2</c:v>
                </c:pt>
                <c:pt idx="4214">
                  <c:v>0.49178217820226072</c:v>
                </c:pt>
                <c:pt idx="4215">
                  <c:v>1.7797029702386391</c:v>
                </c:pt>
                <c:pt idx="4216">
                  <c:v>1.4058415841122376</c:v>
                </c:pt>
                <c:pt idx="4217">
                  <c:v>1.3287128712426666</c:v>
                </c:pt>
                <c:pt idx="4218">
                  <c:v>0.99633663363052616</c:v>
                </c:pt>
                <c:pt idx="4219">
                  <c:v>0.74405940591709663</c:v>
                </c:pt>
                <c:pt idx="4220">
                  <c:v>-0.15336633662828866</c:v>
                </c:pt>
                <c:pt idx="4221">
                  <c:v>-0.64207920789926465</c:v>
                </c:pt>
                <c:pt idx="4222">
                  <c:v>-2.5554455444689084</c:v>
                </c:pt>
                <c:pt idx="4223">
                  <c:v>-3.3357425741457383</c:v>
                </c:pt>
                <c:pt idx="4224">
                  <c:v>-3.4898019800819964</c:v>
                </c:pt>
                <c:pt idx="4225">
                  <c:v>-3.1862376236560337</c:v>
                </c:pt>
                <c:pt idx="4226">
                  <c:v>-5.0119801978540846</c:v>
                </c:pt>
                <c:pt idx="4227">
                  <c:v>-4.1349504949125464</c:v>
                </c:pt>
                <c:pt idx="4228">
                  <c:v>-3.3523762375117343</c:v>
                </c:pt>
                <c:pt idx="4229">
                  <c:v>-1.7245544553875198</c:v>
                </c:pt>
                <c:pt idx="4230">
                  <c:v>-2.7813861385216199</c:v>
                </c:pt>
                <c:pt idx="4231">
                  <c:v>-2.6823762375343314</c:v>
                </c:pt>
                <c:pt idx="4232">
                  <c:v>-3.3192079206818819</c:v>
                </c:pt>
                <c:pt idx="4233">
                  <c:v>-5.0498019800298248</c:v>
                </c:pt>
                <c:pt idx="4234">
                  <c:v>-7.1882178215427315</c:v>
                </c:pt>
                <c:pt idx="4235">
                  <c:v>-6.6851485146283327</c:v>
                </c:pt>
                <c:pt idx="4236">
                  <c:v>-6.2228712869216309</c:v>
                </c:pt>
                <c:pt idx="4237">
                  <c:v>-4.9674257424085404</c:v>
                </c:pt>
                <c:pt idx="4238">
                  <c:v>-7.0703960393690153</c:v>
                </c:pt>
                <c:pt idx="4239">
                  <c:v>-4.1765346533261365</c:v>
                </c:pt>
                <c:pt idx="4240">
                  <c:v>-6.0136633661370622</c:v>
                </c:pt>
                <c:pt idx="4241">
                  <c:v>-6.7304950492811795</c:v>
                </c:pt>
                <c:pt idx="4242">
                  <c:v>-6.5000990096854654</c:v>
                </c:pt>
                <c:pt idx="4243">
                  <c:v>-8.5010891086295164</c:v>
                </c:pt>
                <c:pt idx="4244">
                  <c:v>-8.8500990096076571</c:v>
                </c:pt>
                <c:pt idx="4245">
                  <c:v>-7.1527722769903059</c:v>
                </c:pt>
                <c:pt idx="4246">
                  <c:v>-9.8570297026423468</c:v>
                </c:pt>
                <c:pt idx="4247">
                  <c:v>-10.508217821433323</c:v>
                </c:pt>
                <c:pt idx="4248">
                  <c:v>-11.133663365966589</c:v>
                </c:pt>
                <c:pt idx="4249">
                  <c:v>-11.565643563971841</c:v>
                </c:pt>
                <c:pt idx="4250">
                  <c:v>-12.149702969894395</c:v>
                </c:pt>
                <c:pt idx="4251">
                  <c:v>-12.197227722367682</c:v>
                </c:pt>
                <c:pt idx="4252">
                  <c:v>-10.687227722418582</c:v>
                </c:pt>
                <c:pt idx="4253">
                  <c:v>-10.820891088749589</c:v>
                </c:pt>
                <c:pt idx="4254">
                  <c:v>-10.780099009543301</c:v>
                </c:pt>
                <c:pt idx="4255">
                  <c:v>-8.9491089105935284</c:v>
                </c:pt>
                <c:pt idx="4256">
                  <c:v>-8.0342574254748484</c:v>
                </c:pt>
                <c:pt idx="4257">
                  <c:v>-9.297227722463635</c:v>
                </c:pt>
                <c:pt idx="4258">
                  <c:v>-6.3671287126610201</c:v>
                </c:pt>
                <c:pt idx="4259">
                  <c:v>-6.1404950493003421</c:v>
                </c:pt>
                <c:pt idx="4260">
                  <c:v>-2.8992079206967398</c:v>
                </c:pt>
                <c:pt idx="4261">
                  <c:v>-2.0372277227051923</c:v>
                </c:pt>
                <c:pt idx="4262">
                  <c:v>-2.4519801979386173</c:v>
                </c:pt>
                <c:pt idx="4263">
                  <c:v>-1.7244554454881893</c:v>
                </c:pt>
                <c:pt idx="4264">
                  <c:v>-3.7346534652232806</c:v>
                </c:pt>
                <c:pt idx="4265">
                  <c:v>-4.346435643419686</c:v>
                </c:pt>
                <c:pt idx="4266">
                  <c:v>-6.3422772275127608</c:v>
                </c:pt>
                <c:pt idx="4267">
                  <c:v>-7.3227722769845904</c:v>
                </c:pt>
                <c:pt idx="4268">
                  <c:v>-6.8287128710611613</c:v>
                </c:pt>
                <c:pt idx="4269">
                  <c:v>-7.8250495046902842</c:v>
                </c:pt>
                <c:pt idx="4270">
                  <c:v>-8.2600990096268205</c:v>
                </c:pt>
                <c:pt idx="4271">
                  <c:v>-7.8967326730038492</c:v>
                </c:pt>
                <c:pt idx="4272">
                  <c:v>-8.8410891086180925</c:v>
                </c:pt>
                <c:pt idx="4273">
                  <c:v>-8.2186138611125585</c:v>
                </c:pt>
                <c:pt idx="4274">
                  <c:v>-4.1251485147142741</c:v>
                </c:pt>
                <c:pt idx="4275">
                  <c:v>-4.975742574092946</c:v>
                </c:pt>
                <c:pt idx="4276">
                  <c:v>-5.385940593881223</c:v>
                </c:pt>
                <c:pt idx="4277">
                  <c:v>-4.4227722770805498</c:v>
                </c:pt>
                <c:pt idx="4278">
                  <c:v>-5.2113861384403748</c:v>
                </c:pt>
                <c:pt idx="4279">
                  <c:v>-5.876138613666062</c:v>
                </c:pt>
                <c:pt idx="4280">
                  <c:v>-8.0864356432954203</c:v>
                </c:pt>
                <c:pt idx="4281">
                  <c:v>-9.6569306927480874</c:v>
                </c:pt>
                <c:pt idx="4282">
                  <c:v>-9.4355445541433411</c:v>
                </c:pt>
                <c:pt idx="4283">
                  <c:v>-10.999900989733439</c:v>
                </c:pt>
                <c:pt idx="4284">
                  <c:v>-9.5231683165149335</c:v>
                </c:pt>
                <c:pt idx="4285">
                  <c:v>-8.9793069303956514</c:v>
                </c:pt>
                <c:pt idx="4286">
                  <c:v>-8.7784158412926772</c:v>
                </c:pt>
                <c:pt idx="4287">
                  <c:v>-7.5840594056889898</c:v>
                </c:pt>
                <c:pt idx="4288">
                  <c:v>-6.1669306928646144</c:v>
                </c:pt>
                <c:pt idx="4289">
                  <c:v>-5.9810891087130349</c:v>
                </c:pt>
                <c:pt idx="4290">
                  <c:v>-3.8335643563084218</c:v>
                </c:pt>
                <c:pt idx="4291">
                  <c:v>-3.7097029701728759</c:v>
                </c:pt>
                <c:pt idx="4292">
                  <c:v>-2.8576237622817438</c:v>
                </c:pt>
                <c:pt idx="4293">
                  <c:v>-2.4686138613032096</c:v>
                </c:pt>
                <c:pt idx="4294">
                  <c:v>-2.0463366335954913</c:v>
                </c:pt>
                <c:pt idx="4295">
                  <c:v>-1.3287128712426663</c:v>
                </c:pt>
                <c:pt idx="4296">
                  <c:v>-1.6263366336089418</c:v>
                </c:pt>
                <c:pt idx="4297">
                  <c:v>-4.6539603958849733</c:v>
                </c:pt>
                <c:pt idx="4298">
                  <c:v>-4.2626732671852725</c:v>
                </c:pt>
                <c:pt idx="4299">
                  <c:v>-5.8239603958469006</c:v>
                </c:pt>
                <c:pt idx="4300">
                  <c:v>-9.5125742571107708</c:v>
                </c:pt>
                <c:pt idx="4301">
                  <c:v>-10.594257425390312</c:v>
                </c:pt>
                <c:pt idx="4302">
                  <c:v>-9.7557425739338974</c:v>
                </c:pt>
                <c:pt idx="4303">
                  <c:v>-9.1000990095985106</c:v>
                </c:pt>
                <c:pt idx="4304">
                  <c:v>-7.5455445542038717</c:v>
                </c:pt>
                <c:pt idx="4305">
                  <c:v>-7.286435643322716</c:v>
                </c:pt>
                <c:pt idx="4306">
                  <c:v>-5.5981188116949285</c:v>
                </c:pt>
                <c:pt idx="4307">
                  <c:v>-4.1871287127317141</c:v>
                </c:pt>
                <c:pt idx="4308">
                  <c:v>-1.6633663365787894</c:v>
                </c:pt>
                <c:pt idx="4309">
                  <c:v>0.10801980197684932</c:v>
                </c:pt>
                <c:pt idx="4310">
                  <c:v>-0.2772277227638355</c:v>
                </c:pt>
                <c:pt idx="4311">
                  <c:v>-1.17316831679254</c:v>
                </c:pt>
                <c:pt idx="4312">
                  <c:v>-4.714356435486402</c:v>
                </c:pt>
                <c:pt idx="4313">
                  <c:v>-6.0997029700940555</c:v>
                </c:pt>
                <c:pt idx="4314">
                  <c:v>-6.0906930691058951</c:v>
                </c:pt>
                <c:pt idx="4315">
                  <c:v>-6.9465346532348757</c:v>
                </c:pt>
                <c:pt idx="4316">
                  <c:v>-6.5929702968101802</c:v>
                </c:pt>
                <c:pt idx="4317">
                  <c:v>-6.438910890875329</c:v>
                </c:pt>
                <c:pt idx="4318">
                  <c:v>-6.105049504747913</c:v>
                </c:pt>
                <c:pt idx="4319">
                  <c:v>-3.5608910889911436</c:v>
                </c:pt>
                <c:pt idx="4320">
                  <c:v>-2.2623762375477834</c:v>
                </c:pt>
                <c:pt idx="4321">
                  <c:v>-0.86188118809081282</c:v>
                </c:pt>
                <c:pt idx="4322">
                  <c:v>-7.6237623760125092E-2</c:v>
                </c:pt>
                <c:pt idx="4323">
                  <c:v>3.6237623761138156E-2</c:v>
                </c:pt>
                <c:pt idx="4324">
                  <c:v>0.26663366335826016</c:v>
                </c:pt>
                <c:pt idx="4325">
                  <c:v>1.328712871242667</c:v>
                </c:pt>
                <c:pt idx="4326">
                  <c:v>1.6098019801436807</c:v>
                </c:pt>
                <c:pt idx="4327">
                  <c:v>1.826534653405351</c:v>
                </c:pt>
                <c:pt idx="4328">
                  <c:v>0.85663366333768931</c:v>
                </c:pt>
                <c:pt idx="4329">
                  <c:v>0.40643564355042722</c:v>
                </c:pt>
                <c:pt idx="4330">
                  <c:v>-1.1386138612876549E-2</c:v>
                </c:pt>
                <c:pt idx="4331">
                  <c:v>-8.7623762373001499E-2</c:v>
                </c:pt>
                <c:pt idx="4332">
                  <c:v>-1.820495049444927</c:v>
                </c:pt>
                <c:pt idx="4333">
                  <c:v>-3.1499999998948942</c:v>
                </c:pt>
                <c:pt idx="4334">
                  <c:v>-3.9242574256127063</c:v>
                </c:pt>
                <c:pt idx="4335">
                  <c:v>-4.4537623760899718</c:v>
                </c:pt>
                <c:pt idx="4336">
                  <c:v>-2.7329702969388938</c:v>
                </c:pt>
                <c:pt idx="4337">
                  <c:v>-2.2517821781436149</c:v>
                </c:pt>
                <c:pt idx="4338">
                  <c:v>-0.16999999999428739</c:v>
                </c:pt>
                <c:pt idx="4339">
                  <c:v>0.32326732672183911</c:v>
                </c:pt>
                <c:pt idx="4340">
                  <c:v>0.91396039600924062</c:v>
                </c:pt>
                <c:pt idx="4341">
                  <c:v>2.0153465345874761</c:v>
                </c:pt>
                <c:pt idx="4342">
                  <c:v>1.0620792078844066</c:v>
                </c:pt>
                <c:pt idx="4343">
                  <c:v>0.760693069281689</c:v>
                </c:pt>
                <c:pt idx="4344">
                  <c:v>0.65633663364054473</c:v>
                </c:pt>
                <c:pt idx="4345">
                  <c:v>1.3944554454979536</c:v>
                </c:pt>
                <c:pt idx="4346">
                  <c:v>0.73881188116397534</c:v>
                </c:pt>
                <c:pt idx="4347">
                  <c:v>0.8210891088845228</c:v>
                </c:pt>
                <c:pt idx="4348">
                  <c:v>-0.1623762376192599</c:v>
                </c:pt>
                <c:pt idx="4349">
                  <c:v>-1.6316831682628019</c:v>
                </c:pt>
                <c:pt idx="4350">
                  <c:v>-2.1354455444837668</c:v>
                </c:pt>
                <c:pt idx="4351">
                  <c:v>-1.7849504949903545</c:v>
                </c:pt>
                <c:pt idx="4352">
                  <c:v>-0.73346534651011464</c:v>
                </c:pt>
                <c:pt idx="4353">
                  <c:v>-0.3534653465225529</c:v>
                </c:pt>
                <c:pt idx="4354">
                  <c:v>0.20009900989426455</c:v>
                </c:pt>
                <c:pt idx="4355">
                  <c:v>1.3794059405479655</c:v>
                </c:pt>
                <c:pt idx="4356">
                  <c:v>0.55297029701098965</c:v>
                </c:pt>
                <c:pt idx="4357">
                  <c:v>0.73346534651011486</c:v>
                </c:pt>
                <c:pt idx="4358">
                  <c:v>0.58009900988182661</c:v>
                </c:pt>
                <c:pt idx="4359">
                  <c:v>1.1149504950115439</c:v>
                </c:pt>
                <c:pt idx="4360">
                  <c:v>0.80148514848938468</c:v>
                </c:pt>
                <c:pt idx="4361">
                  <c:v>0.13831683167970701</c:v>
                </c:pt>
                <c:pt idx="4362">
                  <c:v>-0.62009900988081368</c:v>
                </c:pt>
                <c:pt idx="4363">
                  <c:v>-2.3968316830889043</c:v>
                </c:pt>
                <c:pt idx="4364">
                  <c:v>-3.4324752474118547</c:v>
                </c:pt>
                <c:pt idx="4365">
                  <c:v>-3.8993069305637098</c:v>
                </c:pt>
                <c:pt idx="4366">
                  <c:v>-2.4572277226917403</c:v>
                </c:pt>
                <c:pt idx="4367">
                  <c:v>-1.1595049504570891</c:v>
                </c:pt>
                <c:pt idx="4368">
                  <c:v>-1.6527722771718081</c:v>
                </c:pt>
                <c:pt idx="4369">
                  <c:v>-0.59524752473255171</c:v>
                </c:pt>
                <c:pt idx="4370">
                  <c:v>-0.31346534652497315</c:v>
                </c:pt>
                <c:pt idx="4371">
                  <c:v>1.582892233128936E-16</c:v>
                </c:pt>
                <c:pt idx="4372">
                  <c:v>0.35356435642328982</c:v>
                </c:pt>
                <c:pt idx="4373">
                  <c:v>1.663366336578789</c:v>
                </c:pt>
                <c:pt idx="4374">
                  <c:v>1.2304950494640907</c:v>
                </c:pt>
                <c:pt idx="4375">
                  <c:v>0.93891089105823922</c:v>
                </c:pt>
                <c:pt idx="4376">
                  <c:v>1.0568316831326914</c:v>
                </c:pt>
                <c:pt idx="4377">
                  <c:v>0.81584158413140073</c:v>
                </c:pt>
                <c:pt idx="4378">
                  <c:v>1.0594059405574808E-2</c:v>
                </c:pt>
                <c:pt idx="4379">
                  <c:v>-0.30742574256314187</c:v>
                </c:pt>
                <c:pt idx="4380">
                  <c:v>-2.3899999999211783</c:v>
                </c:pt>
                <c:pt idx="4381">
                  <c:v>-3.0419801979180465</c:v>
                </c:pt>
                <c:pt idx="4382">
                  <c:v>-3.3199009899898533</c:v>
                </c:pt>
                <c:pt idx="4383">
                  <c:v>-2.2215841583414941</c:v>
                </c:pt>
                <c:pt idx="4384">
                  <c:v>-2.9709900989110425</c:v>
                </c:pt>
                <c:pt idx="4385">
                  <c:v>-1.5289108910390756</c:v>
                </c:pt>
                <c:pt idx="4386">
                  <c:v>-0.975247524720114</c:v>
                </c:pt>
                <c:pt idx="4387">
                  <c:v>-0.25762376236728873</c:v>
                </c:pt>
                <c:pt idx="4388">
                  <c:v>-0.19495049504328602</c:v>
                </c:pt>
                <c:pt idx="4389">
                  <c:v>-9.5940594056001222E-2</c:v>
                </c:pt>
                <c:pt idx="4390">
                  <c:v>0.17524752474740984</c:v>
                </c:pt>
                <c:pt idx="4391">
                  <c:v>0.88910891086238586</c:v>
                </c:pt>
                <c:pt idx="4392">
                  <c:v>2.3092079207144964</c:v>
                </c:pt>
                <c:pt idx="4393">
                  <c:v>3.139405940490728</c:v>
                </c:pt>
                <c:pt idx="4394">
                  <c:v>1.5900990098492118</c:v>
                </c:pt>
                <c:pt idx="4395">
                  <c:v>2.8726732672303226</c:v>
                </c:pt>
                <c:pt idx="4396">
                  <c:v>2.0153465345874753</c:v>
                </c:pt>
                <c:pt idx="4397">
                  <c:v>0.43128712869868846</c:v>
                </c:pt>
                <c:pt idx="4398">
                  <c:v>-0.40415841582785178</c:v>
                </c:pt>
                <c:pt idx="4399">
                  <c:v>-1.9603960395138977E-2</c:v>
                </c:pt>
                <c:pt idx="4400">
                  <c:v>-1.4828712870796639</c:v>
                </c:pt>
                <c:pt idx="4401">
                  <c:v>-1.0106930692725429</c:v>
                </c:pt>
                <c:pt idx="4402">
                  <c:v>-0.23643564355613939</c:v>
                </c:pt>
                <c:pt idx="4403">
                  <c:v>-0.15336633662828855</c:v>
                </c:pt>
                <c:pt idx="4404">
                  <c:v>-0.18960396038942662</c:v>
                </c:pt>
                <c:pt idx="4405">
                  <c:v>0.84603960393211519</c:v>
                </c:pt>
                <c:pt idx="4406">
                  <c:v>1.6671287128166383</c:v>
                </c:pt>
                <c:pt idx="4407">
                  <c:v>1.7600990098420926</c:v>
                </c:pt>
                <c:pt idx="4408">
                  <c:v>2.017623762308645</c:v>
                </c:pt>
                <c:pt idx="4409">
                  <c:v>1.8424752474633777</c:v>
                </c:pt>
                <c:pt idx="4410">
                  <c:v>2.0727722771597641</c:v>
                </c:pt>
                <c:pt idx="4411">
                  <c:v>2.8636633662421676</c:v>
                </c:pt>
                <c:pt idx="4412">
                  <c:v>0.78485148512197833</c:v>
                </c:pt>
                <c:pt idx="4413">
                  <c:v>0.37009900988855204</c:v>
                </c:pt>
                <c:pt idx="4414">
                  <c:v>-0.13900990098627161</c:v>
                </c:pt>
                <c:pt idx="4415">
                  <c:v>-1.9194059405300685</c:v>
                </c:pt>
                <c:pt idx="4416">
                  <c:v>-4.7415841582579725</c:v>
                </c:pt>
                <c:pt idx="4417">
                  <c:v>-4.0903960394684091</c:v>
                </c:pt>
                <c:pt idx="4418">
                  <c:v>-4.9772277226068118</c:v>
                </c:pt>
                <c:pt idx="4419">
                  <c:v>-4.5768316830168096</c:v>
                </c:pt>
                <c:pt idx="4420">
                  <c:v>-4.1401980196642603</c:v>
                </c:pt>
                <c:pt idx="4421">
                  <c:v>-3.9921782176898328</c:v>
                </c:pt>
                <c:pt idx="4422">
                  <c:v>-1.9383168316186432</c:v>
                </c:pt>
                <c:pt idx="4423">
                  <c:v>-2.2571287127960673</c:v>
                </c:pt>
                <c:pt idx="4424">
                  <c:v>-0.87782178214883932</c:v>
                </c:pt>
                <c:pt idx="4425">
                  <c:v>0.29376237622769052</c:v>
                </c:pt>
                <c:pt idx="4426">
                  <c:v>1.0711881187775218</c:v>
                </c:pt>
                <c:pt idx="4427">
                  <c:v>2.5154455444713286</c:v>
                </c:pt>
                <c:pt idx="4428">
                  <c:v>4.8692079206313688</c:v>
                </c:pt>
                <c:pt idx="4429">
                  <c:v>5.3813861384346664</c:v>
                </c:pt>
                <c:pt idx="4430">
                  <c:v>4.039009900855139</c:v>
                </c:pt>
                <c:pt idx="4431">
                  <c:v>4.9204950493410902</c:v>
                </c:pt>
                <c:pt idx="4432">
                  <c:v>3.8743564355147093</c:v>
                </c:pt>
                <c:pt idx="4433">
                  <c:v>3.421881188004873</c:v>
                </c:pt>
                <c:pt idx="4434">
                  <c:v>2.7155445543655938</c:v>
                </c:pt>
                <c:pt idx="4435">
                  <c:v>1.068118811844831</c:v>
                </c:pt>
                <c:pt idx="4436">
                  <c:v>1.5297029702463778</c:v>
                </c:pt>
                <c:pt idx="4437">
                  <c:v>2.4489108910073338</c:v>
                </c:pt>
                <c:pt idx="4438">
                  <c:v>1.9655445543902168</c:v>
                </c:pt>
                <c:pt idx="4439">
                  <c:v>3.6024752474047341</c:v>
                </c:pt>
                <c:pt idx="4440">
                  <c:v>4.2641584157005452</c:v>
                </c:pt>
                <c:pt idx="4441">
                  <c:v>6.2137623760313252</c:v>
                </c:pt>
                <c:pt idx="4442">
                  <c:v>6.7304950492825855</c:v>
                </c:pt>
                <c:pt idx="4443">
                  <c:v>7.3582178215384291</c:v>
                </c:pt>
                <c:pt idx="4444">
                  <c:v>7.6248514848952818</c:v>
                </c:pt>
                <c:pt idx="4445">
                  <c:v>7.0711881185777248</c:v>
                </c:pt>
                <c:pt idx="4446">
                  <c:v>6.4766336631517412</c:v>
                </c:pt>
                <c:pt idx="4447">
                  <c:v>4.5307920790573961</c:v>
                </c:pt>
                <c:pt idx="4448">
                  <c:v>4.2158415840185555</c:v>
                </c:pt>
                <c:pt idx="4449">
                  <c:v>2.5291089108067806</c:v>
                </c:pt>
                <c:pt idx="4450">
                  <c:v>0.24702970296312132</c:v>
                </c:pt>
                <c:pt idx="4451">
                  <c:v>-0.52950495047726487</c:v>
                </c:pt>
                <c:pt idx="4452">
                  <c:v>-3.495148514735857</c:v>
                </c:pt>
                <c:pt idx="4453">
                  <c:v>-3.057029702868034</c:v>
                </c:pt>
                <c:pt idx="4454">
                  <c:v>-2.6794059405051924</c:v>
                </c:pt>
                <c:pt idx="4455">
                  <c:v>-4.1455445543181186</c:v>
                </c:pt>
                <c:pt idx="4456">
                  <c:v>-3.4113861385014399</c:v>
                </c:pt>
                <c:pt idx="4457">
                  <c:v>-1.2417821781762297</c:v>
                </c:pt>
                <c:pt idx="4458">
                  <c:v>1.9702970295875925E-2</c:v>
                </c:pt>
                <c:pt idx="4459">
                  <c:v>4.8223762374632493</c:v>
                </c:pt>
                <c:pt idx="4460">
                  <c:v>5.9108910889119288</c:v>
                </c:pt>
                <c:pt idx="4461">
                  <c:v>8.331188118535966</c:v>
                </c:pt>
                <c:pt idx="4462">
                  <c:v>7.4223762373777031</c:v>
                </c:pt>
                <c:pt idx="4463">
                  <c:v>6.8430693067045842</c:v>
                </c:pt>
                <c:pt idx="4464">
                  <c:v>5.9169306928723557</c:v>
                </c:pt>
                <c:pt idx="4465">
                  <c:v>2.7866336632733315</c:v>
                </c:pt>
                <c:pt idx="4466">
                  <c:v>0.70851485146111615</c:v>
                </c:pt>
                <c:pt idx="4467">
                  <c:v>-0.36871287127542235</c:v>
                </c:pt>
                <c:pt idx="4468">
                  <c:v>-3.3199009899884482</c:v>
                </c:pt>
                <c:pt idx="4469">
                  <c:v>-3.3441584157294741</c:v>
                </c:pt>
                <c:pt idx="4470">
                  <c:v>-3.418118811767024</c:v>
                </c:pt>
                <c:pt idx="4471">
                  <c:v>-1.8203960395441905</c:v>
                </c:pt>
                <c:pt idx="4472">
                  <c:v>-2.3907920791284809</c:v>
                </c:pt>
                <c:pt idx="4473">
                  <c:v>-1.435940594012215</c:v>
                </c:pt>
                <c:pt idx="4474">
                  <c:v>-1.4254455445073766</c:v>
                </c:pt>
                <c:pt idx="4475">
                  <c:v>-0.67603960393782747</c:v>
                </c:pt>
                <c:pt idx="4476">
                  <c:v>-2.4950495048998527E-2</c:v>
                </c:pt>
                <c:pt idx="4477">
                  <c:v>0.4615841584001395</c:v>
                </c:pt>
                <c:pt idx="4478">
                  <c:v>3.099009900942256E-2</c:v>
                </c:pt>
                <c:pt idx="4479">
                  <c:v>5.2475247517154355E-3</c:v>
                </c:pt>
                <c:pt idx="4480">
                  <c:v>6.2673267324002954E-2</c:v>
                </c:pt>
                <c:pt idx="4481">
                  <c:v>0.20019801979640844</c:v>
                </c:pt>
                <c:pt idx="4482">
                  <c:v>-1.8220792078609385</c:v>
                </c:pt>
                <c:pt idx="4483">
                  <c:v>-4.6954455443992336</c:v>
                </c:pt>
                <c:pt idx="4484">
                  <c:v>-6.9004950492754658</c:v>
                </c:pt>
                <c:pt idx="4485">
                  <c:v>-7.8922972970350873</c:v>
                </c:pt>
                <c:pt idx="4486">
                  <c:v>0</c:v>
                </c:pt>
                <c:pt idx="4487">
                  <c:v>0</c:v>
                </c:pt>
                <c:pt idx="4488">
                  <c:v>0</c:v>
                </c:pt>
                <c:pt idx="4489">
                  <c:v>0</c:v>
                </c:pt>
                <c:pt idx="4490">
                  <c:v>0</c:v>
                </c:pt>
                <c:pt idx="4491">
                  <c:v>0</c:v>
                </c:pt>
                <c:pt idx="4492">
                  <c:v>0</c:v>
                </c:pt>
                <c:pt idx="4493">
                  <c:v>0</c:v>
                </c:pt>
                <c:pt idx="4494">
                  <c:v>0</c:v>
                </c:pt>
                <c:pt idx="4495">
                  <c:v>0</c:v>
                </c:pt>
                <c:pt idx="4496">
                  <c:v>0</c:v>
                </c:pt>
                <c:pt idx="4497">
                  <c:v>0</c:v>
                </c:pt>
                <c:pt idx="4498">
                  <c:v>0</c:v>
                </c:pt>
                <c:pt idx="4499">
                  <c:v>0</c:v>
                </c:pt>
                <c:pt idx="4500">
                  <c:v>0</c:v>
                </c:pt>
                <c:pt idx="4501">
                  <c:v>0</c:v>
                </c:pt>
                <c:pt idx="4502">
                  <c:v>0</c:v>
                </c:pt>
                <c:pt idx="4503">
                  <c:v>0</c:v>
                </c:pt>
                <c:pt idx="4504">
                  <c:v>0</c:v>
                </c:pt>
                <c:pt idx="4505">
                  <c:v>0</c:v>
                </c:pt>
                <c:pt idx="4506">
                  <c:v>0</c:v>
                </c:pt>
                <c:pt idx="4507">
                  <c:v>0</c:v>
                </c:pt>
                <c:pt idx="4508">
                  <c:v>0</c:v>
                </c:pt>
                <c:pt idx="4509">
                  <c:v>0</c:v>
                </c:pt>
                <c:pt idx="4510">
                  <c:v>0</c:v>
                </c:pt>
                <c:pt idx="4511">
                  <c:v>0</c:v>
                </c:pt>
                <c:pt idx="4512">
                  <c:v>0</c:v>
                </c:pt>
                <c:pt idx="4513">
                  <c:v>0</c:v>
                </c:pt>
                <c:pt idx="4514">
                  <c:v>0</c:v>
                </c:pt>
                <c:pt idx="4515">
                  <c:v>0</c:v>
                </c:pt>
                <c:pt idx="4516">
                  <c:v>0</c:v>
                </c:pt>
                <c:pt idx="4517">
                  <c:v>0</c:v>
                </c:pt>
                <c:pt idx="4518">
                  <c:v>0</c:v>
                </c:pt>
                <c:pt idx="4519">
                  <c:v>0</c:v>
                </c:pt>
                <c:pt idx="4520">
                  <c:v>0</c:v>
                </c:pt>
                <c:pt idx="4521">
                  <c:v>0</c:v>
                </c:pt>
                <c:pt idx="4522">
                  <c:v>0</c:v>
                </c:pt>
                <c:pt idx="4523">
                  <c:v>0</c:v>
                </c:pt>
                <c:pt idx="4524">
                  <c:v>0</c:v>
                </c:pt>
                <c:pt idx="4525">
                  <c:v>0</c:v>
                </c:pt>
                <c:pt idx="4526">
                  <c:v>0</c:v>
                </c:pt>
                <c:pt idx="4527">
                  <c:v>0</c:v>
                </c:pt>
                <c:pt idx="4528">
                  <c:v>0</c:v>
                </c:pt>
                <c:pt idx="4529">
                  <c:v>0</c:v>
                </c:pt>
                <c:pt idx="4530">
                  <c:v>0</c:v>
                </c:pt>
                <c:pt idx="4531">
                  <c:v>0</c:v>
                </c:pt>
                <c:pt idx="4532">
                  <c:v>0</c:v>
                </c:pt>
                <c:pt idx="4533">
                  <c:v>0</c:v>
                </c:pt>
                <c:pt idx="4534">
                  <c:v>0</c:v>
                </c:pt>
                <c:pt idx="4535">
                  <c:v>0</c:v>
                </c:pt>
                <c:pt idx="4536">
                  <c:v>0</c:v>
                </c:pt>
                <c:pt idx="4537">
                  <c:v>0</c:v>
                </c:pt>
                <c:pt idx="4538">
                  <c:v>0</c:v>
                </c:pt>
                <c:pt idx="4539">
                  <c:v>0</c:v>
                </c:pt>
                <c:pt idx="4540">
                  <c:v>0</c:v>
                </c:pt>
                <c:pt idx="4541">
                  <c:v>0</c:v>
                </c:pt>
                <c:pt idx="4542">
                  <c:v>0</c:v>
                </c:pt>
                <c:pt idx="4543">
                  <c:v>0</c:v>
                </c:pt>
                <c:pt idx="4544">
                  <c:v>0</c:v>
                </c:pt>
                <c:pt idx="4545">
                  <c:v>0</c:v>
                </c:pt>
                <c:pt idx="4546">
                  <c:v>0</c:v>
                </c:pt>
                <c:pt idx="4547">
                  <c:v>0</c:v>
                </c:pt>
                <c:pt idx="4548">
                  <c:v>0</c:v>
                </c:pt>
                <c:pt idx="4549">
                  <c:v>0</c:v>
                </c:pt>
                <c:pt idx="4550">
                  <c:v>0</c:v>
                </c:pt>
                <c:pt idx="4551">
                  <c:v>0</c:v>
                </c:pt>
                <c:pt idx="4552">
                  <c:v>0</c:v>
                </c:pt>
                <c:pt idx="4553">
                  <c:v>0</c:v>
                </c:pt>
                <c:pt idx="4554">
                  <c:v>0</c:v>
                </c:pt>
                <c:pt idx="4555">
                  <c:v>0</c:v>
                </c:pt>
                <c:pt idx="4556">
                  <c:v>0</c:v>
                </c:pt>
                <c:pt idx="4557">
                  <c:v>0</c:v>
                </c:pt>
                <c:pt idx="4558">
                  <c:v>0</c:v>
                </c:pt>
                <c:pt idx="4559">
                  <c:v>0</c:v>
                </c:pt>
                <c:pt idx="4560">
                  <c:v>0</c:v>
                </c:pt>
                <c:pt idx="4561">
                  <c:v>0</c:v>
                </c:pt>
                <c:pt idx="4562">
                  <c:v>0</c:v>
                </c:pt>
                <c:pt idx="4563">
                  <c:v>0</c:v>
                </c:pt>
                <c:pt idx="4564">
                  <c:v>0</c:v>
                </c:pt>
                <c:pt idx="4565">
                  <c:v>0</c:v>
                </c:pt>
                <c:pt idx="4566">
                  <c:v>0</c:v>
                </c:pt>
                <c:pt idx="4567">
                  <c:v>0</c:v>
                </c:pt>
                <c:pt idx="4568">
                  <c:v>0</c:v>
                </c:pt>
                <c:pt idx="4569">
                  <c:v>0</c:v>
                </c:pt>
                <c:pt idx="4570">
                  <c:v>0</c:v>
                </c:pt>
                <c:pt idx="4571">
                  <c:v>0</c:v>
                </c:pt>
                <c:pt idx="4572">
                  <c:v>0</c:v>
                </c:pt>
                <c:pt idx="4573">
                  <c:v>0</c:v>
                </c:pt>
                <c:pt idx="4574">
                  <c:v>0</c:v>
                </c:pt>
                <c:pt idx="4575">
                  <c:v>0</c:v>
                </c:pt>
                <c:pt idx="4576">
                  <c:v>0</c:v>
                </c:pt>
                <c:pt idx="4577">
                  <c:v>0</c:v>
                </c:pt>
                <c:pt idx="4578">
                  <c:v>0</c:v>
                </c:pt>
                <c:pt idx="4579">
                  <c:v>0</c:v>
                </c:pt>
                <c:pt idx="4580">
                  <c:v>0</c:v>
                </c:pt>
                <c:pt idx="4581">
                  <c:v>0</c:v>
                </c:pt>
                <c:pt idx="4582">
                  <c:v>0</c:v>
                </c:pt>
                <c:pt idx="4583">
                  <c:v>0</c:v>
                </c:pt>
                <c:pt idx="4584">
                  <c:v>0</c:v>
                </c:pt>
                <c:pt idx="4585">
                  <c:v>0</c:v>
                </c:pt>
                <c:pt idx="4586">
                  <c:v>0</c:v>
                </c:pt>
                <c:pt idx="4587">
                  <c:v>0</c:v>
                </c:pt>
                <c:pt idx="4588">
                  <c:v>0</c:v>
                </c:pt>
                <c:pt idx="4589">
                  <c:v>0</c:v>
                </c:pt>
                <c:pt idx="4590">
                  <c:v>0</c:v>
                </c:pt>
                <c:pt idx="4591">
                  <c:v>0</c:v>
                </c:pt>
                <c:pt idx="4592">
                  <c:v>0</c:v>
                </c:pt>
                <c:pt idx="4593">
                  <c:v>0</c:v>
                </c:pt>
                <c:pt idx="4594">
                  <c:v>0</c:v>
                </c:pt>
                <c:pt idx="4595">
                  <c:v>0</c:v>
                </c:pt>
                <c:pt idx="4596">
                  <c:v>0</c:v>
                </c:pt>
                <c:pt idx="4597">
                  <c:v>0</c:v>
                </c:pt>
                <c:pt idx="4598">
                  <c:v>0</c:v>
                </c:pt>
                <c:pt idx="4599">
                  <c:v>0</c:v>
                </c:pt>
                <c:pt idx="4600">
                  <c:v>0</c:v>
                </c:pt>
                <c:pt idx="4601">
                  <c:v>0</c:v>
                </c:pt>
                <c:pt idx="4602">
                  <c:v>0</c:v>
                </c:pt>
                <c:pt idx="4603">
                  <c:v>0</c:v>
                </c:pt>
                <c:pt idx="4604">
                  <c:v>0</c:v>
                </c:pt>
                <c:pt idx="4605">
                  <c:v>0</c:v>
                </c:pt>
                <c:pt idx="4606">
                  <c:v>0</c:v>
                </c:pt>
                <c:pt idx="4607">
                  <c:v>0</c:v>
                </c:pt>
                <c:pt idx="4608">
                  <c:v>0</c:v>
                </c:pt>
                <c:pt idx="4609">
                  <c:v>0</c:v>
                </c:pt>
                <c:pt idx="4610">
                  <c:v>0</c:v>
                </c:pt>
                <c:pt idx="4611">
                  <c:v>0</c:v>
                </c:pt>
                <c:pt idx="4612">
                  <c:v>0</c:v>
                </c:pt>
                <c:pt idx="4613">
                  <c:v>0</c:v>
                </c:pt>
                <c:pt idx="4614">
                  <c:v>0</c:v>
                </c:pt>
                <c:pt idx="4615">
                  <c:v>0</c:v>
                </c:pt>
                <c:pt idx="4616">
                  <c:v>0</c:v>
                </c:pt>
                <c:pt idx="4617">
                  <c:v>0</c:v>
                </c:pt>
                <c:pt idx="4618">
                  <c:v>0</c:v>
                </c:pt>
                <c:pt idx="4619">
                  <c:v>0</c:v>
                </c:pt>
                <c:pt idx="4620">
                  <c:v>0</c:v>
                </c:pt>
                <c:pt idx="4621">
                  <c:v>0</c:v>
                </c:pt>
                <c:pt idx="4622">
                  <c:v>0</c:v>
                </c:pt>
                <c:pt idx="4623">
                  <c:v>0</c:v>
                </c:pt>
                <c:pt idx="4624">
                  <c:v>0</c:v>
                </c:pt>
                <c:pt idx="4625">
                  <c:v>0</c:v>
                </c:pt>
                <c:pt idx="4626">
                  <c:v>0</c:v>
                </c:pt>
                <c:pt idx="4627">
                  <c:v>0</c:v>
                </c:pt>
                <c:pt idx="4628">
                  <c:v>0</c:v>
                </c:pt>
                <c:pt idx="4629">
                  <c:v>0</c:v>
                </c:pt>
                <c:pt idx="4630">
                  <c:v>0</c:v>
                </c:pt>
                <c:pt idx="4631">
                  <c:v>0</c:v>
                </c:pt>
                <c:pt idx="4632">
                  <c:v>0</c:v>
                </c:pt>
                <c:pt idx="4633">
                  <c:v>0</c:v>
                </c:pt>
                <c:pt idx="4634">
                  <c:v>0</c:v>
                </c:pt>
                <c:pt idx="4635">
                  <c:v>0</c:v>
                </c:pt>
                <c:pt idx="4636">
                  <c:v>0</c:v>
                </c:pt>
                <c:pt idx="4637">
                  <c:v>0</c:v>
                </c:pt>
                <c:pt idx="4638">
                  <c:v>0</c:v>
                </c:pt>
                <c:pt idx="4639">
                  <c:v>0</c:v>
                </c:pt>
                <c:pt idx="4640">
                  <c:v>0</c:v>
                </c:pt>
                <c:pt idx="4641">
                  <c:v>0</c:v>
                </c:pt>
                <c:pt idx="4642">
                  <c:v>0</c:v>
                </c:pt>
                <c:pt idx="4643">
                  <c:v>0</c:v>
                </c:pt>
                <c:pt idx="4644">
                  <c:v>0</c:v>
                </c:pt>
                <c:pt idx="4645">
                  <c:v>0</c:v>
                </c:pt>
                <c:pt idx="4646">
                  <c:v>0</c:v>
                </c:pt>
                <c:pt idx="4647">
                  <c:v>0</c:v>
                </c:pt>
                <c:pt idx="4648">
                  <c:v>0</c:v>
                </c:pt>
                <c:pt idx="4649">
                  <c:v>0</c:v>
                </c:pt>
                <c:pt idx="4650">
                  <c:v>0</c:v>
                </c:pt>
                <c:pt idx="4651">
                  <c:v>0</c:v>
                </c:pt>
                <c:pt idx="4652">
                  <c:v>0</c:v>
                </c:pt>
                <c:pt idx="4653">
                  <c:v>0</c:v>
                </c:pt>
                <c:pt idx="4654">
                  <c:v>0</c:v>
                </c:pt>
                <c:pt idx="4655">
                  <c:v>0</c:v>
                </c:pt>
                <c:pt idx="4656">
                  <c:v>0</c:v>
                </c:pt>
                <c:pt idx="4657">
                  <c:v>0</c:v>
                </c:pt>
                <c:pt idx="4658">
                  <c:v>0</c:v>
                </c:pt>
                <c:pt idx="4659">
                  <c:v>0</c:v>
                </c:pt>
                <c:pt idx="4660">
                  <c:v>0</c:v>
                </c:pt>
                <c:pt idx="4661">
                  <c:v>0</c:v>
                </c:pt>
                <c:pt idx="4662">
                  <c:v>0</c:v>
                </c:pt>
                <c:pt idx="4663">
                  <c:v>0</c:v>
                </c:pt>
                <c:pt idx="4664">
                  <c:v>0</c:v>
                </c:pt>
                <c:pt idx="4665">
                  <c:v>0</c:v>
                </c:pt>
                <c:pt idx="4666">
                  <c:v>0</c:v>
                </c:pt>
                <c:pt idx="4667">
                  <c:v>0</c:v>
                </c:pt>
                <c:pt idx="4668">
                  <c:v>0</c:v>
                </c:pt>
                <c:pt idx="4669">
                  <c:v>0</c:v>
                </c:pt>
                <c:pt idx="4670">
                  <c:v>0</c:v>
                </c:pt>
                <c:pt idx="4671">
                  <c:v>0</c:v>
                </c:pt>
                <c:pt idx="4672">
                  <c:v>0</c:v>
                </c:pt>
                <c:pt idx="4673">
                  <c:v>0</c:v>
                </c:pt>
                <c:pt idx="4674">
                  <c:v>0</c:v>
                </c:pt>
                <c:pt idx="4675">
                  <c:v>0</c:v>
                </c:pt>
                <c:pt idx="4676">
                  <c:v>0</c:v>
                </c:pt>
                <c:pt idx="4677">
                  <c:v>0</c:v>
                </c:pt>
                <c:pt idx="4678">
                  <c:v>0</c:v>
                </c:pt>
                <c:pt idx="4679">
                  <c:v>0</c:v>
                </c:pt>
                <c:pt idx="4680">
                  <c:v>0</c:v>
                </c:pt>
                <c:pt idx="4681">
                  <c:v>0</c:v>
                </c:pt>
                <c:pt idx="4682">
                  <c:v>0</c:v>
                </c:pt>
                <c:pt idx="4683">
                  <c:v>0</c:v>
                </c:pt>
                <c:pt idx="4684">
                  <c:v>0</c:v>
                </c:pt>
                <c:pt idx="4685">
                  <c:v>0</c:v>
                </c:pt>
                <c:pt idx="4686">
                  <c:v>0</c:v>
                </c:pt>
                <c:pt idx="4687">
                  <c:v>0</c:v>
                </c:pt>
                <c:pt idx="4688">
                  <c:v>0</c:v>
                </c:pt>
                <c:pt idx="4689">
                  <c:v>0</c:v>
                </c:pt>
                <c:pt idx="4690">
                  <c:v>0</c:v>
                </c:pt>
                <c:pt idx="4691">
                  <c:v>0</c:v>
                </c:pt>
                <c:pt idx="4692">
                  <c:v>0</c:v>
                </c:pt>
                <c:pt idx="4693">
                  <c:v>0</c:v>
                </c:pt>
                <c:pt idx="4694">
                  <c:v>0</c:v>
                </c:pt>
                <c:pt idx="4695">
                  <c:v>0</c:v>
                </c:pt>
                <c:pt idx="4696">
                  <c:v>0</c:v>
                </c:pt>
                <c:pt idx="4697">
                  <c:v>0</c:v>
                </c:pt>
                <c:pt idx="4698">
                  <c:v>0</c:v>
                </c:pt>
                <c:pt idx="4699">
                  <c:v>0</c:v>
                </c:pt>
                <c:pt idx="4700">
                  <c:v>0</c:v>
                </c:pt>
                <c:pt idx="4701">
                  <c:v>0</c:v>
                </c:pt>
                <c:pt idx="4702">
                  <c:v>0</c:v>
                </c:pt>
                <c:pt idx="4703">
                  <c:v>0</c:v>
                </c:pt>
                <c:pt idx="4704">
                  <c:v>0</c:v>
                </c:pt>
                <c:pt idx="4705">
                  <c:v>0</c:v>
                </c:pt>
                <c:pt idx="4706">
                  <c:v>0</c:v>
                </c:pt>
                <c:pt idx="4707">
                  <c:v>0</c:v>
                </c:pt>
                <c:pt idx="4708">
                  <c:v>0</c:v>
                </c:pt>
                <c:pt idx="4709">
                  <c:v>0</c:v>
                </c:pt>
                <c:pt idx="4710">
                  <c:v>0</c:v>
                </c:pt>
                <c:pt idx="4711">
                  <c:v>0</c:v>
                </c:pt>
                <c:pt idx="4712">
                  <c:v>0</c:v>
                </c:pt>
                <c:pt idx="4713">
                  <c:v>0</c:v>
                </c:pt>
                <c:pt idx="4714">
                  <c:v>0</c:v>
                </c:pt>
                <c:pt idx="4715">
                  <c:v>0</c:v>
                </c:pt>
                <c:pt idx="4716">
                  <c:v>0</c:v>
                </c:pt>
                <c:pt idx="4717">
                  <c:v>0</c:v>
                </c:pt>
                <c:pt idx="4718">
                  <c:v>0</c:v>
                </c:pt>
                <c:pt idx="4719">
                  <c:v>0</c:v>
                </c:pt>
                <c:pt idx="4720">
                  <c:v>0</c:v>
                </c:pt>
                <c:pt idx="4721">
                  <c:v>0</c:v>
                </c:pt>
                <c:pt idx="4722">
                  <c:v>0</c:v>
                </c:pt>
                <c:pt idx="4723">
                  <c:v>0</c:v>
                </c:pt>
                <c:pt idx="4724">
                  <c:v>0</c:v>
                </c:pt>
                <c:pt idx="4725">
                  <c:v>0</c:v>
                </c:pt>
                <c:pt idx="4726">
                  <c:v>0</c:v>
                </c:pt>
                <c:pt idx="4727">
                  <c:v>0</c:v>
                </c:pt>
                <c:pt idx="4728">
                  <c:v>0</c:v>
                </c:pt>
                <c:pt idx="4729">
                  <c:v>0</c:v>
                </c:pt>
                <c:pt idx="4730">
                  <c:v>0</c:v>
                </c:pt>
                <c:pt idx="4731">
                  <c:v>0</c:v>
                </c:pt>
                <c:pt idx="4732">
                  <c:v>0</c:v>
                </c:pt>
                <c:pt idx="4733">
                  <c:v>0</c:v>
                </c:pt>
                <c:pt idx="4734">
                  <c:v>0</c:v>
                </c:pt>
                <c:pt idx="4735">
                  <c:v>0</c:v>
                </c:pt>
                <c:pt idx="4736">
                  <c:v>0</c:v>
                </c:pt>
                <c:pt idx="4737">
                  <c:v>0</c:v>
                </c:pt>
                <c:pt idx="4738">
                  <c:v>0</c:v>
                </c:pt>
                <c:pt idx="4739">
                  <c:v>0</c:v>
                </c:pt>
                <c:pt idx="4740">
                  <c:v>0</c:v>
                </c:pt>
                <c:pt idx="4741">
                  <c:v>0</c:v>
                </c:pt>
                <c:pt idx="4742">
                  <c:v>0</c:v>
                </c:pt>
                <c:pt idx="4743">
                  <c:v>0</c:v>
                </c:pt>
                <c:pt idx="4744">
                  <c:v>0</c:v>
                </c:pt>
                <c:pt idx="4745">
                  <c:v>0</c:v>
                </c:pt>
                <c:pt idx="4746">
                  <c:v>0</c:v>
                </c:pt>
                <c:pt idx="4747">
                  <c:v>0</c:v>
                </c:pt>
                <c:pt idx="4748">
                  <c:v>0</c:v>
                </c:pt>
                <c:pt idx="4749">
                  <c:v>0</c:v>
                </c:pt>
                <c:pt idx="4750">
                  <c:v>0</c:v>
                </c:pt>
                <c:pt idx="4751">
                  <c:v>0</c:v>
                </c:pt>
                <c:pt idx="4752">
                  <c:v>0</c:v>
                </c:pt>
                <c:pt idx="4753">
                  <c:v>0</c:v>
                </c:pt>
                <c:pt idx="4754">
                  <c:v>0</c:v>
                </c:pt>
                <c:pt idx="4755">
                  <c:v>0</c:v>
                </c:pt>
                <c:pt idx="4756">
                  <c:v>0</c:v>
                </c:pt>
                <c:pt idx="4757">
                  <c:v>0</c:v>
                </c:pt>
                <c:pt idx="4758">
                  <c:v>0</c:v>
                </c:pt>
                <c:pt idx="4759">
                  <c:v>0</c:v>
                </c:pt>
                <c:pt idx="4760">
                  <c:v>0</c:v>
                </c:pt>
                <c:pt idx="4761">
                  <c:v>0</c:v>
                </c:pt>
                <c:pt idx="4762">
                  <c:v>0</c:v>
                </c:pt>
                <c:pt idx="4763">
                  <c:v>0</c:v>
                </c:pt>
                <c:pt idx="4764">
                  <c:v>0</c:v>
                </c:pt>
                <c:pt idx="4765">
                  <c:v>0</c:v>
                </c:pt>
                <c:pt idx="4766">
                  <c:v>0</c:v>
                </c:pt>
                <c:pt idx="4767">
                  <c:v>0</c:v>
                </c:pt>
                <c:pt idx="4768">
                  <c:v>0</c:v>
                </c:pt>
                <c:pt idx="4769">
                  <c:v>0</c:v>
                </c:pt>
                <c:pt idx="4770">
                  <c:v>0</c:v>
                </c:pt>
                <c:pt idx="4771">
                  <c:v>0</c:v>
                </c:pt>
                <c:pt idx="4772">
                  <c:v>0</c:v>
                </c:pt>
                <c:pt idx="4773">
                  <c:v>0</c:v>
                </c:pt>
                <c:pt idx="4774">
                  <c:v>0</c:v>
                </c:pt>
                <c:pt idx="4775">
                  <c:v>0</c:v>
                </c:pt>
                <c:pt idx="4776">
                  <c:v>0</c:v>
                </c:pt>
                <c:pt idx="4777">
                  <c:v>0</c:v>
                </c:pt>
                <c:pt idx="4778">
                  <c:v>0</c:v>
                </c:pt>
                <c:pt idx="4779">
                  <c:v>0</c:v>
                </c:pt>
                <c:pt idx="4780">
                  <c:v>0</c:v>
                </c:pt>
                <c:pt idx="4781">
                  <c:v>0</c:v>
                </c:pt>
                <c:pt idx="4782">
                  <c:v>0</c:v>
                </c:pt>
                <c:pt idx="4783">
                  <c:v>0</c:v>
                </c:pt>
                <c:pt idx="4784">
                  <c:v>0</c:v>
                </c:pt>
                <c:pt idx="4785">
                  <c:v>0</c:v>
                </c:pt>
                <c:pt idx="4786">
                  <c:v>0</c:v>
                </c:pt>
                <c:pt idx="4787">
                  <c:v>0</c:v>
                </c:pt>
                <c:pt idx="4788">
                  <c:v>0</c:v>
                </c:pt>
                <c:pt idx="4789">
                  <c:v>0</c:v>
                </c:pt>
                <c:pt idx="4790">
                  <c:v>0</c:v>
                </c:pt>
                <c:pt idx="4791">
                  <c:v>0</c:v>
                </c:pt>
                <c:pt idx="4792">
                  <c:v>0</c:v>
                </c:pt>
                <c:pt idx="4793">
                  <c:v>0</c:v>
                </c:pt>
                <c:pt idx="4794">
                  <c:v>0</c:v>
                </c:pt>
                <c:pt idx="4795">
                  <c:v>0</c:v>
                </c:pt>
                <c:pt idx="4796">
                  <c:v>0</c:v>
                </c:pt>
                <c:pt idx="4797">
                  <c:v>0</c:v>
                </c:pt>
                <c:pt idx="4798">
                  <c:v>0</c:v>
                </c:pt>
                <c:pt idx="4799">
                  <c:v>0</c:v>
                </c:pt>
                <c:pt idx="4800">
                  <c:v>0</c:v>
                </c:pt>
                <c:pt idx="4801">
                  <c:v>0</c:v>
                </c:pt>
                <c:pt idx="4802">
                  <c:v>0</c:v>
                </c:pt>
                <c:pt idx="4803">
                  <c:v>0</c:v>
                </c:pt>
                <c:pt idx="4804">
                  <c:v>0</c:v>
                </c:pt>
                <c:pt idx="4805">
                  <c:v>0</c:v>
                </c:pt>
                <c:pt idx="4806">
                  <c:v>0</c:v>
                </c:pt>
                <c:pt idx="4807">
                  <c:v>0</c:v>
                </c:pt>
                <c:pt idx="4808">
                  <c:v>0</c:v>
                </c:pt>
                <c:pt idx="4809">
                  <c:v>0</c:v>
                </c:pt>
                <c:pt idx="4810">
                  <c:v>0</c:v>
                </c:pt>
                <c:pt idx="4811">
                  <c:v>0</c:v>
                </c:pt>
                <c:pt idx="4812">
                  <c:v>0</c:v>
                </c:pt>
                <c:pt idx="4813">
                  <c:v>0</c:v>
                </c:pt>
                <c:pt idx="4814">
                  <c:v>0</c:v>
                </c:pt>
                <c:pt idx="4815">
                  <c:v>0</c:v>
                </c:pt>
                <c:pt idx="4816">
                  <c:v>0</c:v>
                </c:pt>
                <c:pt idx="4817">
                  <c:v>0</c:v>
                </c:pt>
                <c:pt idx="4818">
                  <c:v>0</c:v>
                </c:pt>
                <c:pt idx="4819">
                  <c:v>0</c:v>
                </c:pt>
                <c:pt idx="4820">
                  <c:v>0</c:v>
                </c:pt>
                <c:pt idx="4821">
                  <c:v>0</c:v>
                </c:pt>
                <c:pt idx="4822">
                  <c:v>0</c:v>
                </c:pt>
                <c:pt idx="4823">
                  <c:v>0</c:v>
                </c:pt>
                <c:pt idx="4824">
                  <c:v>0</c:v>
                </c:pt>
                <c:pt idx="4825">
                  <c:v>0</c:v>
                </c:pt>
                <c:pt idx="4826">
                  <c:v>0</c:v>
                </c:pt>
                <c:pt idx="4827">
                  <c:v>0</c:v>
                </c:pt>
                <c:pt idx="4828">
                  <c:v>0</c:v>
                </c:pt>
                <c:pt idx="4829">
                  <c:v>0</c:v>
                </c:pt>
                <c:pt idx="4830">
                  <c:v>0</c:v>
                </c:pt>
                <c:pt idx="4831">
                  <c:v>0</c:v>
                </c:pt>
                <c:pt idx="4832">
                  <c:v>0</c:v>
                </c:pt>
                <c:pt idx="4833">
                  <c:v>0</c:v>
                </c:pt>
                <c:pt idx="4834">
                  <c:v>0</c:v>
                </c:pt>
                <c:pt idx="4835">
                  <c:v>0</c:v>
                </c:pt>
                <c:pt idx="4836">
                  <c:v>0</c:v>
                </c:pt>
                <c:pt idx="4837">
                  <c:v>0</c:v>
                </c:pt>
                <c:pt idx="4838">
                  <c:v>0</c:v>
                </c:pt>
                <c:pt idx="4839">
                  <c:v>0</c:v>
                </c:pt>
                <c:pt idx="4840">
                  <c:v>0</c:v>
                </c:pt>
                <c:pt idx="4841">
                  <c:v>0</c:v>
                </c:pt>
                <c:pt idx="4842">
                  <c:v>0</c:v>
                </c:pt>
                <c:pt idx="4843">
                  <c:v>0</c:v>
                </c:pt>
                <c:pt idx="4844">
                  <c:v>0</c:v>
                </c:pt>
                <c:pt idx="4845">
                  <c:v>0</c:v>
                </c:pt>
                <c:pt idx="4846">
                  <c:v>0</c:v>
                </c:pt>
                <c:pt idx="4847">
                  <c:v>0</c:v>
                </c:pt>
                <c:pt idx="4848">
                  <c:v>0</c:v>
                </c:pt>
                <c:pt idx="4849">
                  <c:v>0</c:v>
                </c:pt>
                <c:pt idx="4850">
                  <c:v>0</c:v>
                </c:pt>
                <c:pt idx="4851">
                  <c:v>0</c:v>
                </c:pt>
                <c:pt idx="4852">
                  <c:v>0</c:v>
                </c:pt>
                <c:pt idx="4853">
                  <c:v>0</c:v>
                </c:pt>
                <c:pt idx="4854">
                  <c:v>0</c:v>
                </c:pt>
                <c:pt idx="4855">
                  <c:v>0</c:v>
                </c:pt>
                <c:pt idx="4856">
                  <c:v>0</c:v>
                </c:pt>
                <c:pt idx="4857">
                  <c:v>0</c:v>
                </c:pt>
                <c:pt idx="4858">
                  <c:v>0</c:v>
                </c:pt>
                <c:pt idx="4859">
                  <c:v>0</c:v>
                </c:pt>
                <c:pt idx="4860">
                  <c:v>0</c:v>
                </c:pt>
                <c:pt idx="4861">
                  <c:v>0</c:v>
                </c:pt>
                <c:pt idx="4862">
                  <c:v>0</c:v>
                </c:pt>
                <c:pt idx="4863">
                  <c:v>0</c:v>
                </c:pt>
                <c:pt idx="4864">
                  <c:v>0</c:v>
                </c:pt>
                <c:pt idx="4865">
                  <c:v>0</c:v>
                </c:pt>
                <c:pt idx="4866">
                  <c:v>0</c:v>
                </c:pt>
                <c:pt idx="4867">
                  <c:v>0</c:v>
                </c:pt>
                <c:pt idx="4868">
                  <c:v>0</c:v>
                </c:pt>
                <c:pt idx="4869">
                  <c:v>0</c:v>
                </c:pt>
                <c:pt idx="4870">
                  <c:v>0</c:v>
                </c:pt>
                <c:pt idx="4871">
                  <c:v>0</c:v>
                </c:pt>
                <c:pt idx="4872">
                  <c:v>0</c:v>
                </c:pt>
                <c:pt idx="4873">
                  <c:v>0</c:v>
                </c:pt>
                <c:pt idx="4874">
                  <c:v>0</c:v>
                </c:pt>
                <c:pt idx="4875">
                  <c:v>0</c:v>
                </c:pt>
                <c:pt idx="4876">
                  <c:v>0</c:v>
                </c:pt>
                <c:pt idx="4877">
                  <c:v>0</c:v>
                </c:pt>
                <c:pt idx="4878">
                  <c:v>0</c:v>
                </c:pt>
                <c:pt idx="4879">
                  <c:v>0</c:v>
                </c:pt>
                <c:pt idx="4880">
                  <c:v>0</c:v>
                </c:pt>
                <c:pt idx="4881">
                  <c:v>0</c:v>
                </c:pt>
                <c:pt idx="4882">
                  <c:v>0</c:v>
                </c:pt>
                <c:pt idx="4883">
                  <c:v>0</c:v>
                </c:pt>
                <c:pt idx="4884">
                  <c:v>0</c:v>
                </c:pt>
                <c:pt idx="4885">
                  <c:v>0</c:v>
                </c:pt>
                <c:pt idx="4886">
                  <c:v>0</c:v>
                </c:pt>
                <c:pt idx="4887">
                  <c:v>0</c:v>
                </c:pt>
                <c:pt idx="4888">
                  <c:v>0</c:v>
                </c:pt>
                <c:pt idx="4889">
                  <c:v>0</c:v>
                </c:pt>
                <c:pt idx="4890">
                  <c:v>0</c:v>
                </c:pt>
                <c:pt idx="4891">
                  <c:v>0</c:v>
                </c:pt>
                <c:pt idx="4892">
                  <c:v>0</c:v>
                </c:pt>
                <c:pt idx="4893">
                  <c:v>0</c:v>
                </c:pt>
                <c:pt idx="4894">
                  <c:v>0</c:v>
                </c:pt>
                <c:pt idx="4895">
                  <c:v>0</c:v>
                </c:pt>
                <c:pt idx="4896">
                  <c:v>0</c:v>
                </c:pt>
                <c:pt idx="4897">
                  <c:v>0</c:v>
                </c:pt>
                <c:pt idx="4898">
                  <c:v>0</c:v>
                </c:pt>
                <c:pt idx="4899">
                  <c:v>0</c:v>
                </c:pt>
                <c:pt idx="4900">
                  <c:v>0</c:v>
                </c:pt>
                <c:pt idx="4901">
                  <c:v>0</c:v>
                </c:pt>
                <c:pt idx="4902">
                  <c:v>0</c:v>
                </c:pt>
                <c:pt idx="4903">
                  <c:v>0</c:v>
                </c:pt>
                <c:pt idx="4904">
                  <c:v>0</c:v>
                </c:pt>
                <c:pt idx="4905">
                  <c:v>0</c:v>
                </c:pt>
                <c:pt idx="4906">
                  <c:v>0</c:v>
                </c:pt>
                <c:pt idx="4907">
                  <c:v>0</c:v>
                </c:pt>
                <c:pt idx="4908">
                  <c:v>0</c:v>
                </c:pt>
                <c:pt idx="4909">
                  <c:v>0</c:v>
                </c:pt>
                <c:pt idx="4910">
                  <c:v>0</c:v>
                </c:pt>
                <c:pt idx="4911">
                  <c:v>0</c:v>
                </c:pt>
                <c:pt idx="4912">
                  <c:v>0</c:v>
                </c:pt>
                <c:pt idx="4913">
                  <c:v>0</c:v>
                </c:pt>
                <c:pt idx="4914">
                  <c:v>0</c:v>
                </c:pt>
                <c:pt idx="4915">
                  <c:v>0</c:v>
                </c:pt>
                <c:pt idx="4916">
                  <c:v>0</c:v>
                </c:pt>
                <c:pt idx="4917">
                  <c:v>0</c:v>
                </c:pt>
                <c:pt idx="4918">
                  <c:v>0</c:v>
                </c:pt>
                <c:pt idx="4919">
                  <c:v>0</c:v>
                </c:pt>
                <c:pt idx="4920">
                  <c:v>0</c:v>
                </c:pt>
                <c:pt idx="4921">
                  <c:v>0</c:v>
                </c:pt>
                <c:pt idx="4922">
                  <c:v>0</c:v>
                </c:pt>
                <c:pt idx="4923">
                  <c:v>0</c:v>
                </c:pt>
                <c:pt idx="4924">
                  <c:v>0</c:v>
                </c:pt>
                <c:pt idx="4925">
                  <c:v>0</c:v>
                </c:pt>
                <c:pt idx="4926">
                  <c:v>0</c:v>
                </c:pt>
                <c:pt idx="4927">
                  <c:v>0</c:v>
                </c:pt>
                <c:pt idx="4928">
                  <c:v>0</c:v>
                </c:pt>
                <c:pt idx="4929">
                  <c:v>0</c:v>
                </c:pt>
                <c:pt idx="4930">
                  <c:v>0</c:v>
                </c:pt>
                <c:pt idx="4931">
                  <c:v>0</c:v>
                </c:pt>
                <c:pt idx="4932">
                  <c:v>0</c:v>
                </c:pt>
                <c:pt idx="4933">
                  <c:v>0</c:v>
                </c:pt>
                <c:pt idx="4934">
                  <c:v>0</c:v>
                </c:pt>
                <c:pt idx="4935">
                  <c:v>0</c:v>
                </c:pt>
                <c:pt idx="4936">
                  <c:v>0</c:v>
                </c:pt>
                <c:pt idx="4937">
                  <c:v>0</c:v>
                </c:pt>
                <c:pt idx="4938">
                  <c:v>0</c:v>
                </c:pt>
                <c:pt idx="4939">
                  <c:v>0</c:v>
                </c:pt>
                <c:pt idx="4940">
                  <c:v>0</c:v>
                </c:pt>
                <c:pt idx="4941">
                  <c:v>0</c:v>
                </c:pt>
                <c:pt idx="4942">
                  <c:v>0</c:v>
                </c:pt>
                <c:pt idx="4943">
                  <c:v>0</c:v>
                </c:pt>
                <c:pt idx="4944">
                  <c:v>0</c:v>
                </c:pt>
                <c:pt idx="4945">
                  <c:v>0</c:v>
                </c:pt>
                <c:pt idx="4946">
                  <c:v>0</c:v>
                </c:pt>
                <c:pt idx="4947">
                  <c:v>0</c:v>
                </c:pt>
                <c:pt idx="4948">
                  <c:v>0</c:v>
                </c:pt>
                <c:pt idx="4949">
                  <c:v>0</c:v>
                </c:pt>
                <c:pt idx="4950">
                  <c:v>0</c:v>
                </c:pt>
                <c:pt idx="4951">
                  <c:v>0</c:v>
                </c:pt>
                <c:pt idx="4952">
                  <c:v>0</c:v>
                </c:pt>
                <c:pt idx="4953">
                  <c:v>0</c:v>
                </c:pt>
                <c:pt idx="4954">
                  <c:v>0</c:v>
                </c:pt>
                <c:pt idx="4955">
                  <c:v>0</c:v>
                </c:pt>
                <c:pt idx="4956">
                  <c:v>0</c:v>
                </c:pt>
                <c:pt idx="4957">
                  <c:v>0</c:v>
                </c:pt>
                <c:pt idx="4958">
                  <c:v>0</c:v>
                </c:pt>
                <c:pt idx="4959">
                  <c:v>0</c:v>
                </c:pt>
                <c:pt idx="4960">
                  <c:v>0</c:v>
                </c:pt>
                <c:pt idx="4961">
                  <c:v>0</c:v>
                </c:pt>
                <c:pt idx="4962">
                  <c:v>0</c:v>
                </c:pt>
                <c:pt idx="4963">
                  <c:v>0</c:v>
                </c:pt>
                <c:pt idx="4964">
                  <c:v>0</c:v>
                </c:pt>
                <c:pt idx="4965">
                  <c:v>0</c:v>
                </c:pt>
                <c:pt idx="4966">
                  <c:v>0</c:v>
                </c:pt>
                <c:pt idx="4967">
                  <c:v>0</c:v>
                </c:pt>
                <c:pt idx="4968">
                  <c:v>0</c:v>
                </c:pt>
                <c:pt idx="4969">
                  <c:v>0</c:v>
                </c:pt>
                <c:pt idx="4970">
                  <c:v>0</c:v>
                </c:pt>
                <c:pt idx="4971">
                  <c:v>0</c:v>
                </c:pt>
                <c:pt idx="4972">
                  <c:v>0</c:v>
                </c:pt>
                <c:pt idx="4973">
                  <c:v>0</c:v>
                </c:pt>
                <c:pt idx="4974">
                  <c:v>0</c:v>
                </c:pt>
                <c:pt idx="4975">
                  <c:v>0</c:v>
                </c:pt>
                <c:pt idx="4976">
                  <c:v>0</c:v>
                </c:pt>
                <c:pt idx="4977">
                  <c:v>0</c:v>
                </c:pt>
                <c:pt idx="4978">
                  <c:v>0</c:v>
                </c:pt>
                <c:pt idx="4979">
                  <c:v>0</c:v>
                </c:pt>
                <c:pt idx="4980">
                  <c:v>0</c:v>
                </c:pt>
                <c:pt idx="4981">
                  <c:v>0</c:v>
                </c:pt>
                <c:pt idx="4982">
                  <c:v>0</c:v>
                </c:pt>
                <c:pt idx="4983">
                  <c:v>0</c:v>
                </c:pt>
                <c:pt idx="4984">
                  <c:v>0</c:v>
                </c:pt>
                <c:pt idx="4985">
                  <c:v>0</c:v>
                </c:pt>
                <c:pt idx="4986">
                  <c:v>0</c:v>
                </c:pt>
                <c:pt idx="4987">
                  <c:v>0</c:v>
                </c:pt>
                <c:pt idx="4988">
                  <c:v>0</c:v>
                </c:pt>
                <c:pt idx="4989">
                  <c:v>0</c:v>
                </c:pt>
                <c:pt idx="4990">
                  <c:v>0</c:v>
                </c:pt>
                <c:pt idx="4991">
                  <c:v>0</c:v>
                </c:pt>
                <c:pt idx="4992">
                  <c:v>0</c:v>
                </c:pt>
                <c:pt idx="4993">
                  <c:v>0</c:v>
                </c:pt>
                <c:pt idx="4994">
                  <c:v>0</c:v>
                </c:pt>
                <c:pt idx="4995">
                  <c:v>0</c:v>
                </c:pt>
                <c:pt idx="4996">
                  <c:v>0</c:v>
                </c:pt>
                <c:pt idx="4997">
                  <c:v>0</c:v>
                </c:pt>
                <c:pt idx="4998">
                  <c:v>0</c:v>
                </c:pt>
                <c:pt idx="4999">
                  <c:v>0</c:v>
                </c:pt>
                <c:pt idx="5000">
                  <c:v>0</c:v>
                </c:pt>
                <c:pt idx="5001">
                  <c:v>0</c:v>
                </c:pt>
                <c:pt idx="5002">
                  <c:v>0</c:v>
                </c:pt>
                <c:pt idx="5003">
                  <c:v>0</c:v>
                </c:pt>
                <c:pt idx="5004">
                  <c:v>0</c:v>
                </c:pt>
                <c:pt idx="5005">
                  <c:v>0</c:v>
                </c:pt>
                <c:pt idx="5006">
                  <c:v>0</c:v>
                </c:pt>
                <c:pt idx="5007">
                  <c:v>0</c:v>
                </c:pt>
                <c:pt idx="5008">
                  <c:v>0</c:v>
                </c:pt>
                <c:pt idx="5009">
                  <c:v>0</c:v>
                </c:pt>
                <c:pt idx="5010">
                  <c:v>0</c:v>
                </c:pt>
                <c:pt idx="5011">
                  <c:v>0</c:v>
                </c:pt>
                <c:pt idx="5012">
                  <c:v>0</c:v>
                </c:pt>
                <c:pt idx="5013">
                  <c:v>0</c:v>
                </c:pt>
                <c:pt idx="5014">
                  <c:v>0</c:v>
                </c:pt>
                <c:pt idx="5015">
                  <c:v>0</c:v>
                </c:pt>
                <c:pt idx="5016">
                  <c:v>0</c:v>
                </c:pt>
                <c:pt idx="5017">
                  <c:v>0</c:v>
                </c:pt>
                <c:pt idx="5018">
                  <c:v>0</c:v>
                </c:pt>
                <c:pt idx="5019">
                  <c:v>0</c:v>
                </c:pt>
                <c:pt idx="5020">
                  <c:v>0</c:v>
                </c:pt>
                <c:pt idx="5021">
                  <c:v>0</c:v>
                </c:pt>
                <c:pt idx="5022">
                  <c:v>0</c:v>
                </c:pt>
                <c:pt idx="5023">
                  <c:v>0</c:v>
                </c:pt>
                <c:pt idx="5024">
                  <c:v>0</c:v>
                </c:pt>
                <c:pt idx="5025">
                  <c:v>0</c:v>
                </c:pt>
                <c:pt idx="5026">
                  <c:v>0</c:v>
                </c:pt>
                <c:pt idx="5027">
                  <c:v>0</c:v>
                </c:pt>
                <c:pt idx="5028">
                  <c:v>0</c:v>
                </c:pt>
                <c:pt idx="5029">
                  <c:v>0</c:v>
                </c:pt>
                <c:pt idx="5030">
                  <c:v>0</c:v>
                </c:pt>
                <c:pt idx="5031">
                  <c:v>0</c:v>
                </c:pt>
                <c:pt idx="5032">
                  <c:v>0</c:v>
                </c:pt>
                <c:pt idx="5033">
                  <c:v>0</c:v>
                </c:pt>
                <c:pt idx="5034">
                  <c:v>0</c:v>
                </c:pt>
                <c:pt idx="5035">
                  <c:v>0</c:v>
                </c:pt>
                <c:pt idx="5036">
                  <c:v>0</c:v>
                </c:pt>
                <c:pt idx="5037">
                  <c:v>0</c:v>
                </c:pt>
                <c:pt idx="5038">
                  <c:v>0</c:v>
                </c:pt>
                <c:pt idx="5039">
                  <c:v>0</c:v>
                </c:pt>
                <c:pt idx="5040">
                  <c:v>0</c:v>
                </c:pt>
                <c:pt idx="5041">
                  <c:v>0</c:v>
                </c:pt>
                <c:pt idx="5042">
                  <c:v>0</c:v>
                </c:pt>
                <c:pt idx="5043">
                  <c:v>0</c:v>
                </c:pt>
                <c:pt idx="5044">
                  <c:v>0</c:v>
                </c:pt>
                <c:pt idx="5045">
                  <c:v>0</c:v>
                </c:pt>
                <c:pt idx="5046">
                  <c:v>0</c:v>
                </c:pt>
                <c:pt idx="5047">
                  <c:v>0</c:v>
                </c:pt>
                <c:pt idx="5048">
                  <c:v>0</c:v>
                </c:pt>
                <c:pt idx="5049">
                  <c:v>0</c:v>
                </c:pt>
                <c:pt idx="5050">
                  <c:v>0</c:v>
                </c:pt>
                <c:pt idx="5051">
                  <c:v>0</c:v>
                </c:pt>
                <c:pt idx="5052">
                  <c:v>0</c:v>
                </c:pt>
                <c:pt idx="5053">
                  <c:v>0</c:v>
                </c:pt>
                <c:pt idx="5054">
                  <c:v>0</c:v>
                </c:pt>
                <c:pt idx="5055">
                  <c:v>0</c:v>
                </c:pt>
                <c:pt idx="5056">
                  <c:v>0</c:v>
                </c:pt>
                <c:pt idx="5057">
                  <c:v>0</c:v>
                </c:pt>
                <c:pt idx="5058">
                  <c:v>0</c:v>
                </c:pt>
                <c:pt idx="5059">
                  <c:v>0</c:v>
                </c:pt>
                <c:pt idx="5060">
                  <c:v>0</c:v>
                </c:pt>
                <c:pt idx="5061">
                  <c:v>0</c:v>
                </c:pt>
                <c:pt idx="5062">
                  <c:v>0</c:v>
                </c:pt>
                <c:pt idx="5063">
                  <c:v>0</c:v>
                </c:pt>
                <c:pt idx="5064">
                  <c:v>0</c:v>
                </c:pt>
                <c:pt idx="5065">
                  <c:v>0</c:v>
                </c:pt>
                <c:pt idx="5066">
                  <c:v>0</c:v>
                </c:pt>
                <c:pt idx="5067">
                  <c:v>0</c:v>
                </c:pt>
                <c:pt idx="5068">
                  <c:v>0</c:v>
                </c:pt>
                <c:pt idx="5069">
                  <c:v>0</c:v>
                </c:pt>
                <c:pt idx="5070">
                  <c:v>0</c:v>
                </c:pt>
                <c:pt idx="5071">
                  <c:v>0</c:v>
                </c:pt>
                <c:pt idx="5072">
                  <c:v>0</c:v>
                </c:pt>
                <c:pt idx="5073">
                  <c:v>0</c:v>
                </c:pt>
                <c:pt idx="5074">
                  <c:v>0</c:v>
                </c:pt>
                <c:pt idx="5075">
                  <c:v>0</c:v>
                </c:pt>
                <c:pt idx="5076">
                  <c:v>0</c:v>
                </c:pt>
                <c:pt idx="5077">
                  <c:v>0</c:v>
                </c:pt>
                <c:pt idx="5078">
                  <c:v>0</c:v>
                </c:pt>
                <c:pt idx="5079">
                  <c:v>0</c:v>
                </c:pt>
                <c:pt idx="5080">
                  <c:v>0</c:v>
                </c:pt>
                <c:pt idx="5081">
                  <c:v>0</c:v>
                </c:pt>
                <c:pt idx="5082">
                  <c:v>0</c:v>
                </c:pt>
                <c:pt idx="5083">
                  <c:v>0</c:v>
                </c:pt>
                <c:pt idx="5084">
                  <c:v>0</c:v>
                </c:pt>
                <c:pt idx="5085">
                  <c:v>0</c:v>
                </c:pt>
                <c:pt idx="5086">
                  <c:v>0</c:v>
                </c:pt>
                <c:pt idx="5087">
                  <c:v>0</c:v>
                </c:pt>
                <c:pt idx="5088">
                  <c:v>0</c:v>
                </c:pt>
                <c:pt idx="5089">
                  <c:v>0</c:v>
                </c:pt>
                <c:pt idx="5090">
                  <c:v>0</c:v>
                </c:pt>
                <c:pt idx="5091">
                  <c:v>0</c:v>
                </c:pt>
                <c:pt idx="5092">
                  <c:v>0</c:v>
                </c:pt>
                <c:pt idx="5093">
                  <c:v>0</c:v>
                </c:pt>
                <c:pt idx="5094">
                  <c:v>0</c:v>
                </c:pt>
                <c:pt idx="5095">
                  <c:v>0</c:v>
                </c:pt>
                <c:pt idx="5096">
                  <c:v>0</c:v>
                </c:pt>
                <c:pt idx="5097">
                  <c:v>0</c:v>
                </c:pt>
                <c:pt idx="5098">
                  <c:v>0</c:v>
                </c:pt>
                <c:pt idx="5099">
                  <c:v>0</c:v>
                </c:pt>
                <c:pt idx="5100">
                  <c:v>0</c:v>
                </c:pt>
                <c:pt idx="5101">
                  <c:v>0</c:v>
                </c:pt>
                <c:pt idx="5102">
                  <c:v>0</c:v>
                </c:pt>
                <c:pt idx="5103">
                  <c:v>0</c:v>
                </c:pt>
                <c:pt idx="5104">
                  <c:v>0</c:v>
                </c:pt>
                <c:pt idx="5105">
                  <c:v>0</c:v>
                </c:pt>
                <c:pt idx="5106">
                  <c:v>0</c:v>
                </c:pt>
                <c:pt idx="5107">
                  <c:v>0</c:v>
                </c:pt>
                <c:pt idx="5108">
                  <c:v>0</c:v>
                </c:pt>
                <c:pt idx="5109">
                  <c:v>0</c:v>
                </c:pt>
                <c:pt idx="5110">
                  <c:v>0</c:v>
                </c:pt>
                <c:pt idx="5111">
                  <c:v>0</c:v>
                </c:pt>
                <c:pt idx="5112">
                  <c:v>0</c:v>
                </c:pt>
                <c:pt idx="5113">
                  <c:v>0</c:v>
                </c:pt>
                <c:pt idx="5114">
                  <c:v>0</c:v>
                </c:pt>
                <c:pt idx="5115">
                  <c:v>0</c:v>
                </c:pt>
                <c:pt idx="5116">
                  <c:v>0</c:v>
                </c:pt>
                <c:pt idx="5117">
                  <c:v>0</c:v>
                </c:pt>
                <c:pt idx="5118">
                  <c:v>0</c:v>
                </c:pt>
                <c:pt idx="5119">
                  <c:v>0</c:v>
                </c:pt>
                <c:pt idx="5120">
                  <c:v>0</c:v>
                </c:pt>
                <c:pt idx="5121">
                  <c:v>0</c:v>
                </c:pt>
                <c:pt idx="5122">
                  <c:v>0</c:v>
                </c:pt>
                <c:pt idx="5123">
                  <c:v>0</c:v>
                </c:pt>
                <c:pt idx="5124">
                  <c:v>0</c:v>
                </c:pt>
                <c:pt idx="5125">
                  <c:v>0</c:v>
                </c:pt>
                <c:pt idx="5126">
                  <c:v>0</c:v>
                </c:pt>
                <c:pt idx="5127">
                  <c:v>0</c:v>
                </c:pt>
                <c:pt idx="5128">
                  <c:v>0</c:v>
                </c:pt>
                <c:pt idx="5129">
                  <c:v>0</c:v>
                </c:pt>
                <c:pt idx="5130">
                  <c:v>0</c:v>
                </c:pt>
                <c:pt idx="5131">
                  <c:v>0</c:v>
                </c:pt>
                <c:pt idx="5132">
                  <c:v>0</c:v>
                </c:pt>
                <c:pt idx="5133">
                  <c:v>0</c:v>
                </c:pt>
                <c:pt idx="5134">
                  <c:v>0</c:v>
                </c:pt>
                <c:pt idx="5135">
                  <c:v>0</c:v>
                </c:pt>
                <c:pt idx="5136">
                  <c:v>0</c:v>
                </c:pt>
                <c:pt idx="5137">
                  <c:v>0</c:v>
                </c:pt>
                <c:pt idx="5138">
                  <c:v>0</c:v>
                </c:pt>
                <c:pt idx="5139">
                  <c:v>0</c:v>
                </c:pt>
                <c:pt idx="5140">
                  <c:v>0</c:v>
                </c:pt>
                <c:pt idx="5141">
                  <c:v>0</c:v>
                </c:pt>
                <c:pt idx="5142">
                  <c:v>0</c:v>
                </c:pt>
                <c:pt idx="5143">
                  <c:v>0</c:v>
                </c:pt>
                <c:pt idx="5144">
                  <c:v>0</c:v>
                </c:pt>
                <c:pt idx="5145">
                  <c:v>0</c:v>
                </c:pt>
                <c:pt idx="5146">
                  <c:v>0</c:v>
                </c:pt>
                <c:pt idx="5147">
                  <c:v>0</c:v>
                </c:pt>
                <c:pt idx="5148">
                  <c:v>0</c:v>
                </c:pt>
                <c:pt idx="5149">
                  <c:v>0</c:v>
                </c:pt>
                <c:pt idx="5150">
                  <c:v>0</c:v>
                </c:pt>
                <c:pt idx="5151">
                  <c:v>0</c:v>
                </c:pt>
                <c:pt idx="5152">
                  <c:v>0</c:v>
                </c:pt>
                <c:pt idx="5153">
                  <c:v>0</c:v>
                </c:pt>
                <c:pt idx="5154">
                  <c:v>0</c:v>
                </c:pt>
                <c:pt idx="5155">
                  <c:v>0</c:v>
                </c:pt>
                <c:pt idx="5156">
                  <c:v>0</c:v>
                </c:pt>
                <c:pt idx="5157">
                  <c:v>0</c:v>
                </c:pt>
                <c:pt idx="5158">
                  <c:v>0</c:v>
                </c:pt>
                <c:pt idx="5159">
                  <c:v>0</c:v>
                </c:pt>
                <c:pt idx="5160">
                  <c:v>0</c:v>
                </c:pt>
                <c:pt idx="5161">
                  <c:v>0</c:v>
                </c:pt>
                <c:pt idx="5162">
                  <c:v>0</c:v>
                </c:pt>
                <c:pt idx="5163">
                  <c:v>0</c:v>
                </c:pt>
                <c:pt idx="5164">
                  <c:v>0</c:v>
                </c:pt>
                <c:pt idx="5165">
                  <c:v>0</c:v>
                </c:pt>
                <c:pt idx="5166">
                  <c:v>0</c:v>
                </c:pt>
                <c:pt idx="5167">
                  <c:v>0</c:v>
                </c:pt>
                <c:pt idx="5168">
                  <c:v>0</c:v>
                </c:pt>
                <c:pt idx="5169">
                  <c:v>0</c:v>
                </c:pt>
                <c:pt idx="5170">
                  <c:v>0</c:v>
                </c:pt>
                <c:pt idx="5171">
                  <c:v>0</c:v>
                </c:pt>
                <c:pt idx="5172">
                  <c:v>0</c:v>
                </c:pt>
                <c:pt idx="5173">
                  <c:v>0</c:v>
                </c:pt>
                <c:pt idx="5174">
                  <c:v>0</c:v>
                </c:pt>
                <c:pt idx="5175">
                  <c:v>0</c:v>
                </c:pt>
                <c:pt idx="5176">
                  <c:v>0</c:v>
                </c:pt>
                <c:pt idx="5177">
                  <c:v>0</c:v>
                </c:pt>
                <c:pt idx="5178">
                  <c:v>0</c:v>
                </c:pt>
                <c:pt idx="5179">
                  <c:v>0</c:v>
                </c:pt>
                <c:pt idx="5180">
                  <c:v>0</c:v>
                </c:pt>
                <c:pt idx="5181">
                  <c:v>0</c:v>
                </c:pt>
                <c:pt idx="5182">
                  <c:v>0</c:v>
                </c:pt>
                <c:pt idx="5183">
                  <c:v>0</c:v>
                </c:pt>
                <c:pt idx="5184">
                  <c:v>0</c:v>
                </c:pt>
                <c:pt idx="5185">
                  <c:v>0</c:v>
                </c:pt>
                <c:pt idx="5186">
                  <c:v>0</c:v>
                </c:pt>
                <c:pt idx="5187">
                  <c:v>0</c:v>
                </c:pt>
                <c:pt idx="5188">
                  <c:v>0</c:v>
                </c:pt>
                <c:pt idx="5189">
                  <c:v>0</c:v>
                </c:pt>
                <c:pt idx="5190">
                  <c:v>0</c:v>
                </c:pt>
                <c:pt idx="5191">
                  <c:v>0</c:v>
                </c:pt>
                <c:pt idx="5192">
                  <c:v>0</c:v>
                </c:pt>
                <c:pt idx="5193">
                  <c:v>0</c:v>
                </c:pt>
                <c:pt idx="5194">
                  <c:v>0</c:v>
                </c:pt>
                <c:pt idx="5195">
                  <c:v>0</c:v>
                </c:pt>
                <c:pt idx="5196">
                  <c:v>0</c:v>
                </c:pt>
                <c:pt idx="5197">
                  <c:v>0</c:v>
                </c:pt>
                <c:pt idx="5198">
                  <c:v>0</c:v>
                </c:pt>
                <c:pt idx="5199">
                  <c:v>0</c:v>
                </c:pt>
                <c:pt idx="5200">
                  <c:v>0</c:v>
                </c:pt>
                <c:pt idx="5201">
                  <c:v>0</c:v>
                </c:pt>
                <c:pt idx="5202">
                  <c:v>0</c:v>
                </c:pt>
                <c:pt idx="5203">
                  <c:v>0</c:v>
                </c:pt>
                <c:pt idx="5204">
                  <c:v>0</c:v>
                </c:pt>
                <c:pt idx="5205">
                  <c:v>0</c:v>
                </c:pt>
                <c:pt idx="5206">
                  <c:v>0</c:v>
                </c:pt>
                <c:pt idx="5207">
                  <c:v>0</c:v>
                </c:pt>
                <c:pt idx="5208">
                  <c:v>0</c:v>
                </c:pt>
                <c:pt idx="5209">
                  <c:v>0</c:v>
                </c:pt>
                <c:pt idx="5210">
                  <c:v>0</c:v>
                </c:pt>
                <c:pt idx="5211">
                  <c:v>0</c:v>
                </c:pt>
                <c:pt idx="5212">
                  <c:v>0</c:v>
                </c:pt>
                <c:pt idx="5213">
                  <c:v>0</c:v>
                </c:pt>
                <c:pt idx="5214">
                  <c:v>0</c:v>
                </c:pt>
                <c:pt idx="5215">
                  <c:v>0</c:v>
                </c:pt>
                <c:pt idx="5216">
                  <c:v>0</c:v>
                </c:pt>
                <c:pt idx="5217">
                  <c:v>0</c:v>
                </c:pt>
                <c:pt idx="5218">
                  <c:v>0</c:v>
                </c:pt>
                <c:pt idx="5219">
                  <c:v>0</c:v>
                </c:pt>
                <c:pt idx="5220">
                  <c:v>0</c:v>
                </c:pt>
                <c:pt idx="5221">
                  <c:v>0</c:v>
                </c:pt>
                <c:pt idx="5222">
                  <c:v>0</c:v>
                </c:pt>
                <c:pt idx="5223">
                  <c:v>0</c:v>
                </c:pt>
                <c:pt idx="5224">
                  <c:v>0</c:v>
                </c:pt>
                <c:pt idx="5225">
                  <c:v>0</c:v>
                </c:pt>
                <c:pt idx="5226">
                  <c:v>0</c:v>
                </c:pt>
                <c:pt idx="5227">
                  <c:v>0</c:v>
                </c:pt>
                <c:pt idx="5228">
                  <c:v>0</c:v>
                </c:pt>
                <c:pt idx="5229">
                  <c:v>0</c:v>
                </c:pt>
                <c:pt idx="5230">
                  <c:v>0</c:v>
                </c:pt>
                <c:pt idx="5231">
                  <c:v>0</c:v>
                </c:pt>
                <c:pt idx="5232">
                  <c:v>0</c:v>
                </c:pt>
                <c:pt idx="5233">
                  <c:v>0</c:v>
                </c:pt>
                <c:pt idx="5234">
                  <c:v>0</c:v>
                </c:pt>
                <c:pt idx="5235">
                  <c:v>0</c:v>
                </c:pt>
                <c:pt idx="5236">
                  <c:v>0</c:v>
                </c:pt>
                <c:pt idx="5237">
                  <c:v>0</c:v>
                </c:pt>
                <c:pt idx="5238">
                  <c:v>0</c:v>
                </c:pt>
                <c:pt idx="5239">
                  <c:v>0</c:v>
                </c:pt>
                <c:pt idx="5240">
                  <c:v>0</c:v>
                </c:pt>
                <c:pt idx="5241">
                  <c:v>0</c:v>
                </c:pt>
                <c:pt idx="5242">
                  <c:v>0</c:v>
                </c:pt>
                <c:pt idx="5243">
                  <c:v>0</c:v>
                </c:pt>
                <c:pt idx="5244">
                  <c:v>0</c:v>
                </c:pt>
                <c:pt idx="5245">
                  <c:v>0</c:v>
                </c:pt>
                <c:pt idx="5246">
                  <c:v>0</c:v>
                </c:pt>
                <c:pt idx="5247">
                  <c:v>0</c:v>
                </c:pt>
                <c:pt idx="5248">
                  <c:v>0</c:v>
                </c:pt>
                <c:pt idx="5249">
                  <c:v>0</c:v>
                </c:pt>
                <c:pt idx="5250">
                  <c:v>0</c:v>
                </c:pt>
                <c:pt idx="5251">
                  <c:v>0</c:v>
                </c:pt>
                <c:pt idx="5252">
                  <c:v>0</c:v>
                </c:pt>
                <c:pt idx="5253">
                  <c:v>0</c:v>
                </c:pt>
                <c:pt idx="5254">
                  <c:v>0</c:v>
                </c:pt>
                <c:pt idx="5255">
                  <c:v>0</c:v>
                </c:pt>
                <c:pt idx="5256">
                  <c:v>0</c:v>
                </c:pt>
                <c:pt idx="5257">
                  <c:v>0</c:v>
                </c:pt>
                <c:pt idx="5258">
                  <c:v>0</c:v>
                </c:pt>
                <c:pt idx="5259">
                  <c:v>0</c:v>
                </c:pt>
                <c:pt idx="5260">
                  <c:v>0</c:v>
                </c:pt>
                <c:pt idx="5261">
                  <c:v>0</c:v>
                </c:pt>
                <c:pt idx="5262">
                  <c:v>0</c:v>
                </c:pt>
                <c:pt idx="5263">
                  <c:v>0</c:v>
                </c:pt>
                <c:pt idx="5264">
                  <c:v>0</c:v>
                </c:pt>
                <c:pt idx="5265">
                  <c:v>0</c:v>
                </c:pt>
                <c:pt idx="5266">
                  <c:v>0</c:v>
                </c:pt>
                <c:pt idx="5267">
                  <c:v>0</c:v>
                </c:pt>
                <c:pt idx="5268">
                  <c:v>0</c:v>
                </c:pt>
                <c:pt idx="5269">
                  <c:v>0</c:v>
                </c:pt>
                <c:pt idx="5270">
                  <c:v>0</c:v>
                </c:pt>
                <c:pt idx="5271">
                  <c:v>0</c:v>
                </c:pt>
                <c:pt idx="5272">
                  <c:v>0</c:v>
                </c:pt>
                <c:pt idx="5273">
                  <c:v>0</c:v>
                </c:pt>
                <c:pt idx="5274">
                  <c:v>0</c:v>
                </c:pt>
                <c:pt idx="5275">
                  <c:v>0</c:v>
                </c:pt>
                <c:pt idx="5276">
                  <c:v>0</c:v>
                </c:pt>
                <c:pt idx="5277">
                  <c:v>0</c:v>
                </c:pt>
                <c:pt idx="5278">
                  <c:v>0</c:v>
                </c:pt>
                <c:pt idx="5279">
                  <c:v>0</c:v>
                </c:pt>
                <c:pt idx="5280">
                  <c:v>0</c:v>
                </c:pt>
                <c:pt idx="5281">
                  <c:v>0</c:v>
                </c:pt>
                <c:pt idx="5282">
                  <c:v>0</c:v>
                </c:pt>
                <c:pt idx="5283">
                  <c:v>0</c:v>
                </c:pt>
                <c:pt idx="5284">
                  <c:v>0</c:v>
                </c:pt>
                <c:pt idx="5285">
                  <c:v>0</c:v>
                </c:pt>
                <c:pt idx="5286">
                  <c:v>0</c:v>
                </c:pt>
                <c:pt idx="5287">
                  <c:v>0</c:v>
                </c:pt>
                <c:pt idx="5288">
                  <c:v>0</c:v>
                </c:pt>
                <c:pt idx="5289">
                  <c:v>0</c:v>
                </c:pt>
                <c:pt idx="5290">
                  <c:v>0</c:v>
                </c:pt>
                <c:pt idx="5291">
                  <c:v>0</c:v>
                </c:pt>
                <c:pt idx="5292">
                  <c:v>0</c:v>
                </c:pt>
                <c:pt idx="5293">
                  <c:v>0</c:v>
                </c:pt>
                <c:pt idx="5294">
                  <c:v>0</c:v>
                </c:pt>
                <c:pt idx="5295">
                  <c:v>0</c:v>
                </c:pt>
                <c:pt idx="5296">
                  <c:v>0</c:v>
                </c:pt>
                <c:pt idx="5297">
                  <c:v>0</c:v>
                </c:pt>
                <c:pt idx="5298">
                  <c:v>0</c:v>
                </c:pt>
                <c:pt idx="5299">
                  <c:v>0</c:v>
                </c:pt>
              </c:numCache>
            </c:numRef>
          </c:yVal>
          <c:smooth val="1"/>
          <c:extLst>
            <c:ext xmlns:c16="http://schemas.microsoft.com/office/drawing/2014/chart" uri="{C3380CC4-5D6E-409C-BE32-E72D297353CC}">
              <c16:uniqueId val="{00000000-93EA-4DFA-BBED-DF421014FC62}"/>
            </c:ext>
          </c:extLst>
        </c:ser>
        <c:ser>
          <c:idx val="3"/>
          <c:order val="3"/>
          <c:tx>
            <c:v>1.4A; 40km/h</c:v>
          </c:tx>
          <c:spPr>
            <a:ln w="19050" cap="rnd">
              <a:solidFill>
                <a:schemeClr val="tx1"/>
              </a:solidFill>
              <a:round/>
            </a:ln>
            <a:effectLst/>
          </c:spPr>
          <c:marker>
            <c:symbol val="none"/>
          </c:marker>
          <c:xVal>
            <c:numRef>
              <c:f>List1!$AX$11:$AX$10000</c:f>
              <c:numCache>
                <c:formatCode>General</c:formatCode>
                <c:ptCount val="9990"/>
                <c:pt idx="0">
                  <c:v>-7.1950000000000003</c:v>
                </c:pt>
                <c:pt idx="1">
                  <c:v>-7.1850000000000005</c:v>
                </c:pt>
                <c:pt idx="2">
                  <c:v>-7.1749999999999998</c:v>
                </c:pt>
                <c:pt idx="3">
                  <c:v>-7.165</c:v>
                </c:pt>
                <c:pt idx="4">
                  <c:v>-7.1550000000000002</c:v>
                </c:pt>
                <c:pt idx="5">
                  <c:v>-7.1450000000000005</c:v>
                </c:pt>
                <c:pt idx="6">
                  <c:v>-7.1349999999999998</c:v>
                </c:pt>
                <c:pt idx="7">
                  <c:v>-7.125</c:v>
                </c:pt>
                <c:pt idx="8">
                  <c:v>-7.1150000000000002</c:v>
                </c:pt>
                <c:pt idx="9">
                  <c:v>-7.1050000000000004</c:v>
                </c:pt>
                <c:pt idx="10">
                  <c:v>-7.0950000000000006</c:v>
                </c:pt>
                <c:pt idx="11">
                  <c:v>-7.085</c:v>
                </c:pt>
                <c:pt idx="12">
                  <c:v>-7.0750000000000002</c:v>
                </c:pt>
                <c:pt idx="13">
                  <c:v>-7.0650000000000004</c:v>
                </c:pt>
                <c:pt idx="14">
                  <c:v>-7.0549999999999997</c:v>
                </c:pt>
                <c:pt idx="15">
                  <c:v>-7.0449999999999999</c:v>
                </c:pt>
                <c:pt idx="16">
                  <c:v>-7.0350000000000001</c:v>
                </c:pt>
                <c:pt idx="17">
                  <c:v>-7.0250000000000004</c:v>
                </c:pt>
                <c:pt idx="18">
                  <c:v>-7.0150000000000006</c:v>
                </c:pt>
                <c:pt idx="19">
                  <c:v>-7.0049999999999999</c:v>
                </c:pt>
                <c:pt idx="20">
                  <c:v>-6.9950000000000001</c:v>
                </c:pt>
                <c:pt idx="21">
                  <c:v>-6.9850000000000003</c:v>
                </c:pt>
                <c:pt idx="22">
                  <c:v>-6.9750000000000005</c:v>
                </c:pt>
                <c:pt idx="23">
                  <c:v>-6.9649999999999999</c:v>
                </c:pt>
                <c:pt idx="24">
                  <c:v>-6.9550000000000001</c:v>
                </c:pt>
                <c:pt idx="25">
                  <c:v>-6.9450000000000003</c:v>
                </c:pt>
                <c:pt idx="26">
                  <c:v>-6.9350000000000005</c:v>
                </c:pt>
                <c:pt idx="27">
                  <c:v>-6.9249999999999998</c:v>
                </c:pt>
                <c:pt idx="28">
                  <c:v>-6.915</c:v>
                </c:pt>
                <c:pt idx="29">
                  <c:v>-6.9050000000000002</c:v>
                </c:pt>
                <c:pt idx="30">
                  <c:v>-6.8950000000000005</c:v>
                </c:pt>
                <c:pt idx="31">
                  <c:v>-6.8849999999999998</c:v>
                </c:pt>
                <c:pt idx="32">
                  <c:v>-6.875</c:v>
                </c:pt>
                <c:pt idx="33">
                  <c:v>-6.8650000000000002</c:v>
                </c:pt>
                <c:pt idx="34">
                  <c:v>-6.8550000000000004</c:v>
                </c:pt>
                <c:pt idx="35">
                  <c:v>-6.8450000000000006</c:v>
                </c:pt>
                <c:pt idx="36">
                  <c:v>-6.835</c:v>
                </c:pt>
                <c:pt idx="37">
                  <c:v>-6.8250000000000002</c:v>
                </c:pt>
                <c:pt idx="38">
                  <c:v>-6.8150000000000004</c:v>
                </c:pt>
                <c:pt idx="39">
                  <c:v>-6.8049999999999997</c:v>
                </c:pt>
                <c:pt idx="40">
                  <c:v>-6.7949999999999999</c:v>
                </c:pt>
                <c:pt idx="41">
                  <c:v>-6.7850000000000001</c:v>
                </c:pt>
                <c:pt idx="42">
                  <c:v>-6.7750000000000004</c:v>
                </c:pt>
                <c:pt idx="43">
                  <c:v>-6.7650000000000006</c:v>
                </c:pt>
                <c:pt idx="44">
                  <c:v>-6.7549999999999999</c:v>
                </c:pt>
                <c:pt idx="45">
                  <c:v>-6.7450000000000001</c:v>
                </c:pt>
                <c:pt idx="46">
                  <c:v>-6.7350000000000003</c:v>
                </c:pt>
                <c:pt idx="47">
                  <c:v>-6.7250000000000005</c:v>
                </c:pt>
                <c:pt idx="48">
                  <c:v>-6.7149999999999999</c:v>
                </c:pt>
                <c:pt idx="49">
                  <c:v>-6.7050000000000001</c:v>
                </c:pt>
                <c:pt idx="50">
                  <c:v>-6.6950000000000003</c:v>
                </c:pt>
                <c:pt idx="51">
                  <c:v>-6.6850000000000005</c:v>
                </c:pt>
                <c:pt idx="52">
                  <c:v>-6.6749999999999998</c:v>
                </c:pt>
                <c:pt idx="53">
                  <c:v>-6.665</c:v>
                </c:pt>
                <c:pt idx="54">
                  <c:v>-6.6550000000000002</c:v>
                </c:pt>
                <c:pt idx="55">
                  <c:v>-6.6450000000000005</c:v>
                </c:pt>
                <c:pt idx="56">
                  <c:v>-6.6349999999999998</c:v>
                </c:pt>
                <c:pt idx="57">
                  <c:v>-6.625</c:v>
                </c:pt>
                <c:pt idx="58">
                  <c:v>-6.6150000000000002</c:v>
                </c:pt>
                <c:pt idx="59">
                  <c:v>-6.6050000000000004</c:v>
                </c:pt>
                <c:pt idx="60">
                  <c:v>-6.5950000000000006</c:v>
                </c:pt>
                <c:pt idx="61">
                  <c:v>-6.585</c:v>
                </c:pt>
                <c:pt idx="62">
                  <c:v>-6.5750000000000002</c:v>
                </c:pt>
                <c:pt idx="63">
                  <c:v>-6.5650000000000004</c:v>
                </c:pt>
                <c:pt idx="64">
                  <c:v>-6.5549999999999997</c:v>
                </c:pt>
                <c:pt idx="65">
                  <c:v>-6.5450000000000008</c:v>
                </c:pt>
                <c:pt idx="66">
                  <c:v>-6.5350000000000001</c:v>
                </c:pt>
                <c:pt idx="67">
                  <c:v>-6.5250000000000004</c:v>
                </c:pt>
                <c:pt idx="68">
                  <c:v>-6.5150000000000006</c:v>
                </c:pt>
                <c:pt idx="69">
                  <c:v>-6.5050000000000008</c:v>
                </c:pt>
                <c:pt idx="70">
                  <c:v>-6.4950000000000001</c:v>
                </c:pt>
                <c:pt idx="71">
                  <c:v>-6.4850000000000003</c:v>
                </c:pt>
                <c:pt idx="72">
                  <c:v>-6.4749999999999996</c:v>
                </c:pt>
                <c:pt idx="73">
                  <c:v>-6.4649999999999999</c:v>
                </c:pt>
                <c:pt idx="74">
                  <c:v>-6.4550000000000001</c:v>
                </c:pt>
                <c:pt idx="75">
                  <c:v>-6.4450000000000003</c:v>
                </c:pt>
                <c:pt idx="76">
                  <c:v>-6.4350000000000005</c:v>
                </c:pt>
                <c:pt idx="77">
                  <c:v>-6.4249999999999998</c:v>
                </c:pt>
                <c:pt idx="78">
                  <c:v>-6.415</c:v>
                </c:pt>
                <c:pt idx="79">
                  <c:v>-6.4050000000000002</c:v>
                </c:pt>
                <c:pt idx="80">
                  <c:v>-6.3950000000000005</c:v>
                </c:pt>
                <c:pt idx="81">
                  <c:v>-6.3849999999999998</c:v>
                </c:pt>
                <c:pt idx="82">
                  <c:v>-6.375</c:v>
                </c:pt>
                <c:pt idx="83">
                  <c:v>-6.3650000000000002</c:v>
                </c:pt>
                <c:pt idx="84">
                  <c:v>-6.3550000000000004</c:v>
                </c:pt>
                <c:pt idx="85">
                  <c:v>-6.3449999999999998</c:v>
                </c:pt>
                <c:pt idx="86">
                  <c:v>-6.335</c:v>
                </c:pt>
                <c:pt idx="87">
                  <c:v>-6.3250000000000002</c:v>
                </c:pt>
                <c:pt idx="88">
                  <c:v>-6.3150000000000004</c:v>
                </c:pt>
                <c:pt idx="89">
                  <c:v>-6.3049999999999997</c:v>
                </c:pt>
                <c:pt idx="90">
                  <c:v>-6.2949999999999999</c:v>
                </c:pt>
                <c:pt idx="91">
                  <c:v>-6.2850000000000001</c:v>
                </c:pt>
                <c:pt idx="92">
                  <c:v>-6.2750000000000004</c:v>
                </c:pt>
                <c:pt idx="93">
                  <c:v>-6.2650000000000006</c:v>
                </c:pt>
                <c:pt idx="94">
                  <c:v>-6.2550000000000008</c:v>
                </c:pt>
                <c:pt idx="95">
                  <c:v>-6.2450000000000001</c:v>
                </c:pt>
                <c:pt idx="96">
                  <c:v>-6.2350000000000003</c:v>
                </c:pt>
                <c:pt idx="97">
                  <c:v>-6.2250000000000005</c:v>
                </c:pt>
                <c:pt idx="98">
                  <c:v>-6.2149999999999999</c:v>
                </c:pt>
                <c:pt idx="99">
                  <c:v>-6.2050000000000001</c:v>
                </c:pt>
                <c:pt idx="100">
                  <c:v>-6.1950000000000003</c:v>
                </c:pt>
                <c:pt idx="101">
                  <c:v>-6.1850000000000005</c:v>
                </c:pt>
                <c:pt idx="102">
                  <c:v>-6.1750000000000007</c:v>
                </c:pt>
                <c:pt idx="103">
                  <c:v>-6.165</c:v>
                </c:pt>
                <c:pt idx="104">
                  <c:v>-6.1550000000000002</c:v>
                </c:pt>
                <c:pt idx="105">
                  <c:v>-6.1449999999999996</c:v>
                </c:pt>
                <c:pt idx="106">
                  <c:v>-6.1349999999999998</c:v>
                </c:pt>
                <c:pt idx="107">
                  <c:v>-6.125</c:v>
                </c:pt>
                <c:pt idx="108">
                  <c:v>-6.1150000000000002</c:v>
                </c:pt>
                <c:pt idx="109">
                  <c:v>-6.1050000000000004</c:v>
                </c:pt>
                <c:pt idx="110">
                  <c:v>-6.0950000000000006</c:v>
                </c:pt>
                <c:pt idx="111">
                  <c:v>-6.085</c:v>
                </c:pt>
                <c:pt idx="112">
                  <c:v>-6.0750000000000002</c:v>
                </c:pt>
                <c:pt idx="113">
                  <c:v>-6.0650000000000004</c:v>
                </c:pt>
                <c:pt idx="114">
                  <c:v>-6.0549999999999997</c:v>
                </c:pt>
                <c:pt idx="115">
                  <c:v>-6.0449999999999999</c:v>
                </c:pt>
                <c:pt idx="116">
                  <c:v>-6.0350000000000001</c:v>
                </c:pt>
                <c:pt idx="117">
                  <c:v>-6.0250000000000004</c:v>
                </c:pt>
                <c:pt idx="118">
                  <c:v>-6.0150000000000006</c:v>
                </c:pt>
                <c:pt idx="119">
                  <c:v>-6.0049999999999999</c:v>
                </c:pt>
                <c:pt idx="120">
                  <c:v>-5.9950000000000001</c:v>
                </c:pt>
                <c:pt idx="121">
                  <c:v>-5.9850000000000003</c:v>
                </c:pt>
                <c:pt idx="122">
                  <c:v>-5.9750000000000005</c:v>
                </c:pt>
                <c:pt idx="123">
                  <c:v>-5.9649999999999999</c:v>
                </c:pt>
                <c:pt idx="124">
                  <c:v>-5.9550000000000001</c:v>
                </c:pt>
                <c:pt idx="125">
                  <c:v>-5.9450000000000003</c:v>
                </c:pt>
                <c:pt idx="126">
                  <c:v>-5.9350000000000005</c:v>
                </c:pt>
                <c:pt idx="127">
                  <c:v>-5.9250000000000007</c:v>
                </c:pt>
                <c:pt idx="128">
                  <c:v>-5.9150000000000009</c:v>
                </c:pt>
                <c:pt idx="129">
                  <c:v>-5.9050000000000002</c:v>
                </c:pt>
                <c:pt idx="130">
                  <c:v>-5.8949999999999996</c:v>
                </c:pt>
                <c:pt idx="131">
                  <c:v>-5.8850000000000007</c:v>
                </c:pt>
                <c:pt idx="132">
                  <c:v>-5.875</c:v>
                </c:pt>
                <c:pt idx="133">
                  <c:v>-5.8650000000000002</c:v>
                </c:pt>
                <c:pt idx="134">
                  <c:v>-5.8550000000000004</c:v>
                </c:pt>
                <c:pt idx="135">
                  <c:v>-5.8449999999999998</c:v>
                </c:pt>
                <c:pt idx="136">
                  <c:v>-5.8350000000000009</c:v>
                </c:pt>
                <c:pt idx="137">
                  <c:v>-5.8250000000000002</c:v>
                </c:pt>
                <c:pt idx="138">
                  <c:v>-5.8150000000000004</c:v>
                </c:pt>
                <c:pt idx="139">
                  <c:v>-5.8049999999999997</c:v>
                </c:pt>
                <c:pt idx="140">
                  <c:v>-5.7949999999999999</c:v>
                </c:pt>
                <c:pt idx="141">
                  <c:v>-5.7850000000000001</c:v>
                </c:pt>
                <c:pt idx="142">
                  <c:v>-5.7750000000000004</c:v>
                </c:pt>
                <c:pt idx="143">
                  <c:v>-5.7650000000000006</c:v>
                </c:pt>
                <c:pt idx="144">
                  <c:v>-5.7549999999999999</c:v>
                </c:pt>
                <c:pt idx="145">
                  <c:v>-5.7450000000000001</c:v>
                </c:pt>
                <c:pt idx="146">
                  <c:v>-5.7350000000000003</c:v>
                </c:pt>
                <c:pt idx="147">
                  <c:v>-5.7250000000000005</c:v>
                </c:pt>
                <c:pt idx="148">
                  <c:v>-5.7149999999999999</c:v>
                </c:pt>
                <c:pt idx="149">
                  <c:v>-5.7050000000000001</c:v>
                </c:pt>
                <c:pt idx="150">
                  <c:v>-5.6950000000000003</c:v>
                </c:pt>
                <c:pt idx="151">
                  <c:v>-5.6850000000000005</c:v>
                </c:pt>
                <c:pt idx="152">
                  <c:v>-5.6750000000000007</c:v>
                </c:pt>
                <c:pt idx="153">
                  <c:v>-5.665</c:v>
                </c:pt>
                <c:pt idx="154">
                  <c:v>-5.6550000000000002</c:v>
                </c:pt>
                <c:pt idx="155">
                  <c:v>-5.6449999999999996</c:v>
                </c:pt>
                <c:pt idx="156">
                  <c:v>-5.6350000000000007</c:v>
                </c:pt>
                <c:pt idx="157">
                  <c:v>-5.625</c:v>
                </c:pt>
                <c:pt idx="158">
                  <c:v>-5.6150000000000002</c:v>
                </c:pt>
                <c:pt idx="159">
                  <c:v>-5.6050000000000004</c:v>
                </c:pt>
                <c:pt idx="160">
                  <c:v>-5.5949999999999998</c:v>
                </c:pt>
                <c:pt idx="161">
                  <c:v>-5.5850000000000009</c:v>
                </c:pt>
                <c:pt idx="162">
                  <c:v>-5.5750000000000002</c:v>
                </c:pt>
                <c:pt idx="163">
                  <c:v>-5.5649999999999995</c:v>
                </c:pt>
                <c:pt idx="164">
                  <c:v>-5.5549999999999997</c:v>
                </c:pt>
                <c:pt idx="165">
                  <c:v>-5.5449999999999999</c:v>
                </c:pt>
                <c:pt idx="166">
                  <c:v>-5.5350000000000001</c:v>
                </c:pt>
                <c:pt idx="167">
                  <c:v>-5.5250000000000004</c:v>
                </c:pt>
                <c:pt idx="168">
                  <c:v>-5.5150000000000006</c:v>
                </c:pt>
                <c:pt idx="169">
                  <c:v>-5.5050000000000008</c:v>
                </c:pt>
                <c:pt idx="170">
                  <c:v>-5.4950000000000001</c:v>
                </c:pt>
                <c:pt idx="171">
                  <c:v>-5.4850000000000003</c:v>
                </c:pt>
                <c:pt idx="172">
                  <c:v>-5.4750000000000005</c:v>
                </c:pt>
                <c:pt idx="173">
                  <c:v>-5.4649999999999999</c:v>
                </c:pt>
                <c:pt idx="174">
                  <c:v>-5.4550000000000001</c:v>
                </c:pt>
                <c:pt idx="175">
                  <c:v>-5.4450000000000003</c:v>
                </c:pt>
                <c:pt idx="176">
                  <c:v>-5.4350000000000005</c:v>
                </c:pt>
                <c:pt idx="177">
                  <c:v>-5.4249999999999998</c:v>
                </c:pt>
                <c:pt idx="178">
                  <c:v>-5.415</c:v>
                </c:pt>
                <c:pt idx="179">
                  <c:v>-5.4050000000000002</c:v>
                </c:pt>
                <c:pt idx="180">
                  <c:v>-5.3950000000000005</c:v>
                </c:pt>
                <c:pt idx="181">
                  <c:v>-5.3849999999999998</c:v>
                </c:pt>
                <c:pt idx="182">
                  <c:v>-5.375</c:v>
                </c:pt>
                <c:pt idx="183">
                  <c:v>-5.3650000000000002</c:v>
                </c:pt>
                <c:pt idx="184">
                  <c:v>-5.3550000000000004</c:v>
                </c:pt>
                <c:pt idx="185">
                  <c:v>-5.3449999999999998</c:v>
                </c:pt>
                <c:pt idx="186">
                  <c:v>-5.3350000000000009</c:v>
                </c:pt>
                <c:pt idx="187">
                  <c:v>-5.3250000000000002</c:v>
                </c:pt>
                <c:pt idx="188">
                  <c:v>-5.3149999999999995</c:v>
                </c:pt>
                <c:pt idx="189">
                  <c:v>-5.3049999999999997</c:v>
                </c:pt>
                <c:pt idx="190">
                  <c:v>-5.2949999999999999</c:v>
                </c:pt>
                <c:pt idx="191">
                  <c:v>-5.2850000000000001</c:v>
                </c:pt>
                <c:pt idx="192">
                  <c:v>-5.2750000000000004</c:v>
                </c:pt>
                <c:pt idx="193">
                  <c:v>-5.2650000000000006</c:v>
                </c:pt>
                <c:pt idx="194">
                  <c:v>-5.2550000000000008</c:v>
                </c:pt>
                <c:pt idx="195">
                  <c:v>-5.2450000000000001</c:v>
                </c:pt>
                <c:pt idx="196">
                  <c:v>-5.2350000000000003</c:v>
                </c:pt>
                <c:pt idx="197">
                  <c:v>-5.2250000000000005</c:v>
                </c:pt>
                <c:pt idx="198">
                  <c:v>-5.2149999999999999</c:v>
                </c:pt>
                <c:pt idx="199">
                  <c:v>-5.2050000000000001</c:v>
                </c:pt>
                <c:pt idx="200">
                  <c:v>-5.1950000000000003</c:v>
                </c:pt>
                <c:pt idx="201">
                  <c:v>-5.1850000000000005</c:v>
                </c:pt>
                <c:pt idx="202">
                  <c:v>-5.1750000000000007</c:v>
                </c:pt>
                <c:pt idx="203">
                  <c:v>-5.165</c:v>
                </c:pt>
                <c:pt idx="204">
                  <c:v>-5.1549999999999994</c:v>
                </c:pt>
                <c:pt idx="205">
                  <c:v>-5.1449999999999996</c:v>
                </c:pt>
                <c:pt idx="206">
                  <c:v>-5.1349999999999998</c:v>
                </c:pt>
                <c:pt idx="207">
                  <c:v>-5.125</c:v>
                </c:pt>
                <c:pt idx="208">
                  <c:v>-5.1150000000000002</c:v>
                </c:pt>
                <c:pt idx="209">
                  <c:v>-5.1050000000000004</c:v>
                </c:pt>
                <c:pt idx="210">
                  <c:v>-5.0950000000000006</c:v>
                </c:pt>
                <c:pt idx="211">
                  <c:v>-5.0850000000000009</c:v>
                </c:pt>
                <c:pt idx="212">
                  <c:v>-5.0749999999999993</c:v>
                </c:pt>
                <c:pt idx="213">
                  <c:v>-5.0649999999999995</c:v>
                </c:pt>
                <c:pt idx="214">
                  <c:v>-5.0550000000000006</c:v>
                </c:pt>
                <c:pt idx="215">
                  <c:v>-5.0449999999999999</c:v>
                </c:pt>
                <c:pt idx="216">
                  <c:v>-5.0350000000000001</c:v>
                </c:pt>
                <c:pt idx="217">
                  <c:v>-5.0250000000000004</c:v>
                </c:pt>
                <c:pt idx="218">
                  <c:v>-5.0150000000000006</c:v>
                </c:pt>
                <c:pt idx="219">
                  <c:v>-5.0050000000000008</c:v>
                </c:pt>
                <c:pt idx="220">
                  <c:v>-4.9949999999999992</c:v>
                </c:pt>
                <c:pt idx="221">
                  <c:v>-4.9849999999999994</c:v>
                </c:pt>
                <c:pt idx="222">
                  <c:v>-4.9749999999999996</c:v>
                </c:pt>
                <c:pt idx="223">
                  <c:v>-4.9649999999999999</c:v>
                </c:pt>
                <c:pt idx="224">
                  <c:v>-4.9550000000000001</c:v>
                </c:pt>
                <c:pt idx="225">
                  <c:v>-4.9450000000000003</c:v>
                </c:pt>
                <c:pt idx="226">
                  <c:v>-4.9350000000000005</c:v>
                </c:pt>
                <c:pt idx="227">
                  <c:v>-4.9249999999999998</c:v>
                </c:pt>
                <c:pt idx="228">
                  <c:v>-4.915</c:v>
                </c:pt>
                <c:pt idx="229">
                  <c:v>-4.9049999999999994</c:v>
                </c:pt>
                <c:pt idx="230">
                  <c:v>-4.8949999999999996</c:v>
                </c:pt>
                <c:pt idx="231">
                  <c:v>-4.8849999999999998</c:v>
                </c:pt>
                <c:pt idx="232">
                  <c:v>-4.875</c:v>
                </c:pt>
                <c:pt idx="233">
                  <c:v>-4.8650000000000002</c:v>
                </c:pt>
                <c:pt idx="234">
                  <c:v>-4.8550000000000004</c:v>
                </c:pt>
                <c:pt idx="235">
                  <c:v>-4.8450000000000006</c:v>
                </c:pt>
                <c:pt idx="236">
                  <c:v>-4.835</c:v>
                </c:pt>
                <c:pt idx="237">
                  <c:v>-4.8249999999999993</c:v>
                </c:pt>
                <c:pt idx="238">
                  <c:v>-4.8149999999999995</c:v>
                </c:pt>
                <c:pt idx="239">
                  <c:v>-4.8049999999999997</c:v>
                </c:pt>
                <c:pt idx="240">
                  <c:v>-4.7949999999999999</c:v>
                </c:pt>
                <c:pt idx="241">
                  <c:v>-4.7850000000000001</c:v>
                </c:pt>
                <c:pt idx="242">
                  <c:v>-4.7750000000000004</c:v>
                </c:pt>
                <c:pt idx="243">
                  <c:v>-4.7650000000000006</c:v>
                </c:pt>
                <c:pt idx="244">
                  <c:v>-4.7550000000000008</c:v>
                </c:pt>
                <c:pt idx="245">
                  <c:v>-4.7450000000000001</c:v>
                </c:pt>
                <c:pt idx="246">
                  <c:v>-4.7349999999999994</c:v>
                </c:pt>
                <c:pt idx="247">
                  <c:v>-4.7249999999999996</c:v>
                </c:pt>
                <c:pt idx="248">
                  <c:v>-4.7149999999999999</c:v>
                </c:pt>
                <c:pt idx="249">
                  <c:v>-4.7050000000000001</c:v>
                </c:pt>
                <c:pt idx="250">
                  <c:v>-4.6950000000000003</c:v>
                </c:pt>
                <c:pt idx="251">
                  <c:v>-4.6850000000000005</c:v>
                </c:pt>
                <c:pt idx="252">
                  <c:v>-4.6750000000000007</c:v>
                </c:pt>
                <c:pt idx="253">
                  <c:v>-4.665</c:v>
                </c:pt>
                <c:pt idx="254">
                  <c:v>-4.6550000000000011</c:v>
                </c:pt>
                <c:pt idx="255">
                  <c:v>-4.6449999999999996</c:v>
                </c:pt>
                <c:pt idx="256">
                  <c:v>-4.6349999999999998</c:v>
                </c:pt>
                <c:pt idx="257">
                  <c:v>-4.6250000000000009</c:v>
                </c:pt>
                <c:pt idx="258">
                  <c:v>-4.6150000000000002</c:v>
                </c:pt>
                <c:pt idx="259">
                  <c:v>-4.6050000000000004</c:v>
                </c:pt>
                <c:pt idx="260">
                  <c:v>-4.5950000000000006</c:v>
                </c:pt>
                <c:pt idx="261">
                  <c:v>-4.585</c:v>
                </c:pt>
                <c:pt idx="262">
                  <c:v>-4.5749999999999993</c:v>
                </c:pt>
                <c:pt idx="263">
                  <c:v>-4.5650000000000013</c:v>
                </c:pt>
                <c:pt idx="264">
                  <c:v>-4.5549999999999997</c:v>
                </c:pt>
                <c:pt idx="265">
                  <c:v>-4.5449999999999999</c:v>
                </c:pt>
                <c:pt idx="266">
                  <c:v>-4.535000000000001</c:v>
                </c:pt>
                <c:pt idx="267">
                  <c:v>-4.5250000000000004</c:v>
                </c:pt>
                <c:pt idx="268">
                  <c:v>-4.5150000000000006</c:v>
                </c:pt>
                <c:pt idx="269">
                  <c:v>-4.5050000000000008</c:v>
                </c:pt>
                <c:pt idx="270">
                  <c:v>-4.495000000000001</c:v>
                </c:pt>
                <c:pt idx="271">
                  <c:v>-4.4849999999999994</c:v>
                </c:pt>
                <c:pt idx="272">
                  <c:v>-4.4750000000000005</c:v>
                </c:pt>
                <c:pt idx="273">
                  <c:v>-4.4649999999999999</c:v>
                </c:pt>
                <c:pt idx="274">
                  <c:v>-4.4550000000000001</c:v>
                </c:pt>
                <c:pt idx="275">
                  <c:v>-4.4450000000000003</c:v>
                </c:pt>
                <c:pt idx="276">
                  <c:v>-4.4350000000000005</c:v>
                </c:pt>
                <c:pt idx="277">
                  <c:v>-4.4250000000000007</c:v>
                </c:pt>
                <c:pt idx="278">
                  <c:v>-4.415</c:v>
                </c:pt>
                <c:pt idx="279">
                  <c:v>-4.4049999999999994</c:v>
                </c:pt>
                <c:pt idx="280">
                  <c:v>-4.3949999999999996</c:v>
                </c:pt>
                <c:pt idx="281">
                  <c:v>-4.3849999999999998</c:v>
                </c:pt>
                <c:pt idx="282">
                  <c:v>-4.375</c:v>
                </c:pt>
                <c:pt idx="283">
                  <c:v>-4.3650000000000002</c:v>
                </c:pt>
                <c:pt idx="284">
                  <c:v>-4.3550000000000004</c:v>
                </c:pt>
                <c:pt idx="285">
                  <c:v>-4.3450000000000006</c:v>
                </c:pt>
                <c:pt idx="286">
                  <c:v>-4.335</c:v>
                </c:pt>
                <c:pt idx="287">
                  <c:v>-4.3249999999999993</c:v>
                </c:pt>
                <c:pt idx="288">
                  <c:v>-4.3150000000000013</c:v>
                </c:pt>
                <c:pt idx="289">
                  <c:v>-4.3049999999999997</c:v>
                </c:pt>
                <c:pt idx="290">
                  <c:v>-4.2949999999999999</c:v>
                </c:pt>
                <c:pt idx="291">
                  <c:v>-4.2850000000000001</c:v>
                </c:pt>
                <c:pt idx="292">
                  <c:v>-4.2750000000000004</c:v>
                </c:pt>
                <c:pt idx="293">
                  <c:v>-4.2649999999999997</c:v>
                </c:pt>
                <c:pt idx="294">
                  <c:v>-4.2550000000000008</c:v>
                </c:pt>
                <c:pt idx="295">
                  <c:v>-4.2449999999999992</c:v>
                </c:pt>
                <c:pt idx="296">
                  <c:v>-4.2349999999999994</c:v>
                </c:pt>
                <c:pt idx="297">
                  <c:v>-4.2250000000000005</c:v>
                </c:pt>
                <c:pt idx="298">
                  <c:v>-4.2149999999999999</c:v>
                </c:pt>
                <c:pt idx="299">
                  <c:v>-4.2050000000000001</c:v>
                </c:pt>
                <c:pt idx="300">
                  <c:v>-4.1950000000000003</c:v>
                </c:pt>
                <c:pt idx="301">
                  <c:v>-4.1850000000000005</c:v>
                </c:pt>
                <c:pt idx="302">
                  <c:v>-4.1749999999999998</c:v>
                </c:pt>
                <c:pt idx="303">
                  <c:v>-4.1650000000000009</c:v>
                </c:pt>
                <c:pt idx="304">
                  <c:v>-4.1549999999999994</c:v>
                </c:pt>
                <c:pt idx="305">
                  <c:v>-4.1449999999999996</c:v>
                </c:pt>
                <c:pt idx="306">
                  <c:v>-4.1350000000000007</c:v>
                </c:pt>
                <c:pt idx="307">
                  <c:v>-4.125</c:v>
                </c:pt>
                <c:pt idx="308">
                  <c:v>-4.1150000000000011</c:v>
                </c:pt>
                <c:pt idx="309">
                  <c:v>-4.1050000000000004</c:v>
                </c:pt>
                <c:pt idx="310">
                  <c:v>-4.0950000000000006</c:v>
                </c:pt>
                <c:pt idx="311">
                  <c:v>-4.085</c:v>
                </c:pt>
                <c:pt idx="312">
                  <c:v>-4.0749999999999993</c:v>
                </c:pt>
                <c:pt idx="313">
                  <c:v>-4.0650000000000004</c:v>
                </c:pt>
                <c:pt idx="314">
                  <c:v>-4.0549999999999997</c:v>
                </c:pt>
                <c:pt idx="315">
                  <c:v>-4.0449999999999999</c:v>
                </c:pt>
                <c:pt idx="316">
                  <c:v>-4.0350000000000001</c:v>
                </c:pt>
                <c:pt idx="317">
                  <c:v>-4.0250000000000004</c:v>
                </c:pt>
                <c:pt idx="318">
                  <c:v>-4.0149999999999988</c:v>
                </c:pt>
                <c:pt idx="319">
                  <c:v>-4.0050000000000008</c:v>
                </c:pt>
                <c:pt idx="320">
                  <c:v>-3.9949999999999997</c:v>
                </c:pt>
                <c:pt idx="321">
                  <c:v>-3.9849999999999994</c:v>
                </c:pt>
                <c:pt idx="322">
                  <c:v>-3.9750000000000005</c:v>
                </c:pt>
                <c:pt idx="323">
                  <c:v>-3.9649999999999999</c:v>
                </c:pt>
                <c:pt idx="324">
                  <c:v>-3.9550000000000001</c:v>
                </c:pt>
                <c:pt idx="325">
                  <c:v>-3.9450000000000003</c:v>
                </c:pt>
                <c:pt idx="326">
                  <c:v>-3.9350000000000009</c:v>
                </c:pt>
                <c:pt idx="327">
                  <c:v>-3.9249999999999998</c:v>
                </c:pt>
                <c:pt idx="328">
                  <c:v>-3.9150000000000009</c:v>
                </c:pt>
                <c:pt idx="329">
                  <c:v>-3.9049999999999994</c:v>
                </c:pt>
                <c:pt idx="330">
                  <c:v>-3.8949999999999996</c:v>
                </c:pt>
                <c:pt idx="331">
                  <c:v>-3.8850000000000007</c:v>
                </c:pt>
                <c:pt idx="332">
                  <c:v>-3.8749999999999996</c:v>
                </c:pt>
                <c:pt idx="333">
                  <c:v>-3.8650000000000011</c:v>
                </c:pt>
                <c:pt idx="334">
                  <c:v>-3.8550000000000004</c:v>
                </c:pt>
                <c:pt idx="335">
                  <c:v>-3.8450000000000006</c:v>
                </c:pt>
                <c:pt idx="336">
                  <c:v>-3.8349999999999995</c:v>
                </c:pt>
                <c:pt idx="337">
                  <c:v>-3.8250000000000006</c:v>
                </c:pt>
                <c:pt idx="338">
                  <c:v>-3.8150000000000004</c:v>
                </c:pt>
                <c:pt idx="339">
                  <c:v>-3.8049999999999997</c:v>
                </c:pt>
                <c:pt idx="340">
                  <c:v>-3.7950000000000004</c:v>
                </c:pt>
                <c:pt idx="341">
                  <c:v>-3.7849999999999993</c:v>
                </c:pt>
                <c:pt idx="342">
                  <c:v>-3.7750000000000008</c:v>
                </c:pt>
                <c:pt idx="343">
                  <c:v>-3.7650000000000001</c:v>
                </c:pt>
                <c:pt idx="344">
                  <c:v>-3.7550000000000003</c:v>
                </c:pt>
                <c:pt idx="345">
                  <c:v>-3.7449999999999997</c:v>
                </c:pt>
                <c:pt idx="346">
                  <c:v>-3.7350000000000003</c:v>
                </c:pt>
                <c:pt idx="347">
                  <c:v>-3.7249999999999992</c:v>
                </c:pt>
                <c:pt idx="348">
                  <c:v>-3.7149999999999999</c:v>
                </c:pt>
                <c:pt idx="349">
                  <c:v>-3.7050000000000001</c:v>
                </c:pt>
                <c:pt idx="350">
                  <c:v>-3.6949999999999998</c:v>
                </c:pt>
                <c:pt idx="351">
                  <c:v>-3.6850000000000009</c:v>
                </c:pt>
                <c:pt idx="352">
                  <c:v>-3.6749999999999998</c:v>
                </c:pt>
                <c:pt idx="353">
                  <c:v>-3.6650000000000005</c:v>
                </c:pt>
                <c:pt idx="354">
                  <c:v>-3.6550000000000007</c:v>
                </c:pt>
                <c:pt idx="355">
                  <c:v>-3.645</c:v>
                </c:pt>
                <c:pt idx="356">
                  <c:v>-3.6350000000000002</c:v>
                </c:pt>
                <c:pt idx="357">
                  <c:v>-3.6250000000000004</c:v>
                </c:pt>
                <c:pt idx="358">
                  <c:v>-3.6150000000000002</c:v>
                </c:pt>
                <c:pt idx="359">
                  <c:v>-3.605</c:v>
                </c:pt>
                <c:pt idx="360">
                  <c:v>-3.5950000000000006</c:v>
                </c:pt>
                <c:pt idx="361">
                  <c:v>-3.585</c:v>
                </c:pt>
                <c:pt idx="362">
                  <c:v>-3.5750000000000006</c:v>
                </c:pt>
                <c:pt idx="363">
                  <c:v>-3.5650000000000004</c:v>
                </c:pt>
                <c:pt idx="364">
                  <c:v>-3.5550000000000002</c:v>
                </c:pt>
                <c:pt idx="365">
                  <c:v>-3.5449999999999999</c:v>
                </c:pt>
                <c:pt idx="366">
                  <c:v>-3.5350000000000001</c:v>
                </c:pt>
                <c:pt idx="367">
                  <c:v>-3.5250000000000008</c:v>
                </c:pt>
                <c:pt idx="368">
                  <c:v>-3.5149999999999997</c:v>
                </c:pt>
                <c:pt idx="369">
                  <c:v>-3.5050000000000008</c:v>
                </c:pt>
                <c:pt idx="370">
                  <c:v>-3.495000000000001</c:v>
                </c:pt>
                <c:pt idx="371">
                  <c:v>-3.4849999999999999</c:v>
                </c:pt>
                <c:pt idx="372">
                  <c:v>-3.4750000000000005</c:v>
                </c:pt>
                <c:pt idx="373">
                  <c:v>-3.4649999999999999</c:v>
                </c:pt>
                <c:pt idx="374">
                  <c:v>-3.4550000000000001</c:v>
                </c:pt>
                <c:pt idx="375">
                  <c:v>-3.4450000000000003</c:v>
                </c:pt>
                <c:pt idx="376">
                  <c:v>-3.4350000000000005</c:v>
                </c:pt>
                <c:pt idx="377">
                  <c:v>-3.4249999999999998</c:v>
                </c:pt>
                <c:pt idx="378">
                  <c:v>-3.415</c:v>
                </c:pt>
                <c:pt idx="379">
                  <c:v>-3.4050000000000007</c:v>
                </c:pt>
                <c:pt idx="380">
                  <c:v>-3.395</c:v>
                </c:pt>
                <c:pt idx="381">
                  <c:v>-3.3850000000000007</c:v>
                </c:pt>
                <c:pt idx="382">
                  <c:v>-3.3750000000000004</c:v>
                </c:pt>
                <c:pt idx="383">
                  <c:v>-3.3650000000000002</c:v>
                </c:pt>
                <c:pt idx="384">
                  <c:v>-3.355</c:v>
                </c:pt>
                <c:pt idx="385">
                  <c:v>-3.3450000000000002</c:v>
                </c:pt>
                <c:pt idx="386">
                  <c:v>-3.3349999999999995</c:v>
                </c:pt>
                <c:pt idx="387">
                  <c:v>-3.3250000000000002</c:v>
                </c:pt>
                <c:pt idx="388">
                  <c:v>-3.3150000000000004</c:v>
                </c:pt>
                <c:pt idx="389">
                  <c:v>-3.3050000000000002</c:v>
                </c:pt>
                <c:pt idx="390">
                  <c:v>-3.2949999999999999</c:v>
                </c:pt>
                <c:pt idx="391">
                  <c:v>-3.2850000000000001</c:v>
                </c:pt>
                <c:pt idx="392">
                  <c:v>-3.2749999999999999</c:v>
                </c:pt>
                <c:pt idx="393">
                  <c:v>-3.2649999999999997</c:v>
                </c:pt>
                <c:pt idx="394">
                  <c:v>-3.2550000000000003</c:v>
                </c:pt>
                <c:pt idx="395">
                  <c:v>-3.2449999999999997</c:v>
                </c:pt>
                <c:pt idx="396">
                  <c:v>-3.2349999999999999</c:v>
                </c:pt>
                <c:pt idx="397">
                  <c:v>-3.2249999999999992</c:v>
                </c:pt>
                <c:pt idx="398">
                  <c:v>-3.2150000000000007</c:v>
                </c:pt>
                <c:pt idx="399">
                  <c:v>-3.2050000000000001</c:v>
                </c:pt>
                <c:pt idx="400">
                  <c:v>-3.1950000000000003</c:v>
                </c:pt>
                <c:pt idx="401">
                  <c:v>-3.1850000000000005</c:v>
                </c:pt>
                <c:pt idx="402">
                  <c:v>-3.1750000000000007</c:v>
                </c:pt>
                <c:pt idx="403">
                  <c:v>-3.165</c:v>
                </c:pt>
                <c:pt idx="404">
                  <c:v>-3.1550000000000002</c:v>
                </c:pt>
                <c:pt idx="405">
                  <c:v>-3.1450000000000005</c:v>
                </c:pt>
                <c:pt idx="406">
                  <c:v>-3.1349999999999998</c:v>
                </c:pt>
                <c:pt idx="407">
                  <c:v>-3.1250000000000009</c:v>
                </c:pt>
                <c:pt idx="408">
                  <c:v>-3.1150000000000002</c:v>
                </c:pt>
                <c:pt idx="409">
                  <c:v>-3.1049999999999995</c:v>
                </c:pt>
                <c:pt idx="410">
                  <c:v>-3.0950000000000006</c:v>
                </c:pt>
                <c:pt idx="411">
                  <c:v>-3.085</c:v>
                </c:pt>
                <c:pt idx="412">
                  <c:v>-3.0749999999999993</c:v>
                </c:pt>
                <c:pt idx="413">
                  <c:v>-3.0650000000000004</c:v>
                </c:pt>
                <c:pt idx="414">
                  <c:v>-3.0550000000000006</c:v>
                </c:pt>
                <c:pt idx="415">
                  <c:v>-3.044999999999999</c:v>
                </c:pt>
                <c:pt idx="416">
                  <c:v>-3.0350000000000001</c:v>
                </c:pt>
                <c:pt idx="417">
                  <c:v>-3.0250000000000004</c:v>
                </c:pt>
                <c:pt idx="418">
                  <c:v>-3.0149999999999997</c:v>
                </c:pt>
                <c:pt idx="419">
                  <c:v>-3.0050000000000008</c:v>
                </c:pt>
                <c:pt idx="420">
                  <c:v>-2.9950000000000001</c:v>
                </c:pt>
                <c:pt idx="421">
                  <c:v>-2.9849999999999994</c:v>
                </c:pt>
                <c:pt idx="422">
                  <c:v>-2.9750000000000005</c:v>
                </c:pt>
                <c:pt idx="423">
                  <c:v>-2.9649999999999999</c:v>
                </c:pt>
                <c:pt idx="424">
                  <c:v>-2.9549999999999992</c:v>
                </c:pt>
                <c:pt idx="425">
                  <c:v>-2.9450000000000003</c:v>
                </c:pt>
                <c:pt idx="426">
                  <c:v>-2.9350000000000005</c:v>
                </c:pt>
                <c:pt idx="427">
                  <c:v>-2.9250000000000007</c:v>
                </c:pt>
                <c:pt idx="428">
                  <c:v>-2.9150000000000009</c:v>
                </c:pt>
                <c:pt idx="429">
                  <c:v>-2.9049999999999994</c:v>
                </c:pt>
                <c:pt idx="430">
                  <c:v>-2.8950000000000005</c:v>
                </c:pt>
                <c:pt idx="431">
                  <c:v>-2.8850000000000007</c:v>
                </c:pt>
                <c:pt idx="432">
                  <c:v>-2.875</c:v>
                </c:pt>
                <c:pt idx="433">
                  <c:v>-2.8650000000000002</c:v>
                </c:pt>
                <c:pt idx="434">
                  <c:v>-2.8549999999999995</c:v>
                </c:pt>
                <c:pt idx="435">
                  <c:v>-2.8449999999999998</c:v>
                </c:pt>
                <c:pt idx="436">
                  <c:v>-2.835</c:v>
                </c:pt>
                <c:pt idx="437">
                  <c:v>-2.8250000000000011</c:v>
                </c:pt>
                <c:pt idx="438">
                  <c:v>-2.8150000000000004</c:v>
                </c:pt>
                <c:pt idx="439">
                  <c:v>-2.8050000000000006</c:v>
                </c:pt>
                <c:pt idx="440">
                  <c:v>-2.7950000000000008</c:v>
                </c:pt>
                <c:pt idx="441">
                  <c:v>-2.7850000000000001</c:v>
                </c:pt>
                <c:pt idx="442">
                  <c:v>-2.7750000000000004</c:v>
                </c:pt>
                <c:pt idx="443">
                  <c:v>-2.7649999999999997</c:v>
                </c:pt>
                <c:pt idx="444">
                  <c:v>-2.7549999999999999</c:v>
                </c:pt>
                <c:pt idx="445">
                  <c:v>-2.7450000000000001</c:v>
                </c:pt>
                <c:pt idx="446">
                  <c:v>-2.7350000000000012</c:v>
                </c:pt>
                <c:pt idx="447">
                  <c:v>-2.7249999999999996</c:v>
                </c:pt>
                <c:pt idx="448">
                  <c:v>-2.7149999999999999</c:v>
                </c:pt>
                <c:pt idx="449">
                  <c:v>-2.7050000000000001</c:v>
                </c:pt>
                <c:pt idx="450">
                  <c:v>-2.6949999999999994</c:v>
                </c:pt>
                <c:pt idx="451">
                  <c:v>-2.6850000000000005</c:v>
                </c:pt>
                <c:pt idx="452">
                  <c:v>-2.6750000000000007</c:v>
                </c:pt>
                <c:pt idx="453">
                  <c:v>-2.6649999999999991</c:v>
                </c:pt>
                <c:pt idx="454">
                  <c:v>-2.6549999999999994</c:v>
                </c:pt>
                <c:pt idx="455">
                  <c:v>-2.6450000000000005</c:v>
                </c:pt>
                <c:pt idx="456">
                  <c:v>-2.6349999999999998</c:v>
                </c:pt>
                <c:pt idx="457">
                  <c:v>-2.6250000000000009</c:v>
                </c:pt>
                <c:pt idx="458">
                  <c:v>-2.6150000000000011</c:v>
                </c:pt>
                <c:pt idx="459">
                  <c:v>-2.6049999999999986</c:v>
                </c:pt>
                <c:pt idx="460">
                  <c:v>-2.5949999999999998</c:v>
                </c:pt>
                <c:pt idx="461">
                  <c:v>-2.5850000000000009</c:v>
                </c:pt>
                <c:pt idx="462">
                  <c:v>-2.5749999999999993</c:v>
                </c:pt>
                <c:pt idx="463">
                  <c:v>-2.5650000000000004</c:v>
                </c:pt>
                <c:pt idx="464">
                  <c:v>-2.5550000000000006</c:v>
                </c:pt>
                <c:pt idx="465">
                  <c:v>-2.544999999999999</c:v>
                </c:pt>
                <c:pt idx="466">
                  <c:v>-2.5350000000000001</c:v>
                </c:pt>
                <c:pt idx="467">
                  <c:v>-2.5250000000000004</c:v>
                </c:pt>
                <c:pt idx="468">
                  <c:v>-2.5149999999999997</c:v>
                </c:pt>
                <c:pt idx="469">
                  <c:v>-2.5049999999999999</c:v>
                </c:pt>
                <c:pt idx="470">
                  <c:v>-2.495000000000001</c:v>
                </c:pt>
                <c:pt idx="471">
                  <c:v>-2.4849999999999994</c:v>
                </c:pt>
                <c:pt idx="472">
                  <c:v>-2.4749999999999996</c:v>
                </c:pt>
                <c:pt idx="473">
                  <c:v>-2.4649999999999999</c:v>
                </c:pt>
                <c:pt idx="474">
                  <c:v>-2.4549999999999992</c:v>
                </c:pt>
                <c:pt idx="475">
                  <c:v>-2.4450000000000003</c:v>
                </c:pt>
                <c:pt idx="476">
                  <c:v>-2.4350000000000005</c:v>
                </c:pt>
                <c:pt idx="477">
                  <c:v>-2.4250000000000007</c:v>
                </c:pt>
                <c:pt idx="478">
                  <c:v>-2.415</c:v>
                </c:pt>
                <c:pt idx="479">
                  <c:v>-2.4050000000000002</c:v>
                </c:pt>
                <c:pt idx="480">
                  <c:v>-2.3950000000000005</c:v>
                </c:pt>
                <c:pt idx="481">
                  <c:v>-2.3849999999999998</c:v>
                </c:pt>
                <c:pt idx="482">
                  <c:v>-2.3750000000000009</c:v>
                </c:pt>
                <c:pt idx="483">
                  <c:v>-2.3650000000000002</c:v>
                </c:pt>
                <c:pt idx="484">
                  <c:v>-2.3549999999999995</c:v>
                </c:pt>
                <c:pt idx="485">
                  <c:v>-2.3449999999999998</c:v>
                </c:pt>
                <c:pt idx="486">
                  <c:v>-2.3350000000000009</c:v>
                </c:pt>
                <c:pt idx="487">
                  <c:v>-2.3250000000000011</c:v>
                </c:pt>
                <c:pt idx="488">
                  <c:v>-2.3150000000000004</c:v>
                </c:pt>
                <c:pt idx="489">
                  <c:v>-2.3050000000000006</c:v>
                </c:pt>
                <c:pt idx="490">
                  <c:v>-2.294999999999999</c:v>
                </c:pt>
                <c:pt idx="491">
                  <c:v>-2.2850000000000001</c:v>
                </c:pt>
                <c:pt idx="492">
                  <c:v>-2.2750000000000004</c:v>
                </c:pt>
                <c:pt idx="493">
                  <c:v>-2.2649999999999997</c:v>
                </c:pt>
                <c:pt idx="494">
                  <c:v>-2.2549999999999999</c:v>
                </c:pt>
                <c:pt idx="495">
                  <c:v>-2.245000000000001</c:v>
                </c:pt>
                <c:pt idx="496">
                  <c:v>-2.2349999999999994</c:v>
                </c:pt>
                <c:pt idx="497">
                  <c:v>-2.2250000000000005</c:v>
                </c:pt>
                <c:pt idx="498">
                  <c:v>-2.2149999999999999</c:v>
                </c:pt>
                <c:pt idx="499">
                  <c:v>-2.2050000000000001</c:v>
                </c:pt>
                <c:pt idx="500">
                  <c:v>-2.1950000000000003</c:v>
                </c:pt>
                <c:pt idx="501">
                  <c:v>-2.1850000000000005</c:v>
                </c:pt>
                <c:pt idx="502">
                  <c:v>-2.1750000000000007</c:v>
                </c:pt>
                <c:pt idx="503">
                  <c:v>-2.165</c:v>
                </c:pt>
                <c:pt idx="504">
                  <c:v>-2.1550000000000002</c:v>
                </c:pt>
                <c:pt idx="505">
                  <c:v>-2.1450000000000005</c:v>
                </c:pt>
                <c:pt idx="506">
                  <c:v>-2.1350000000000007</c:v>
                </c:pt>
                <c:pt idx="507">
                  <c:v>-2.125</c:v>
                </c:pt>
                <c:pt idx="508">
                  <c:v>-2.1150000000000002</c:v>
                </c:pt>
                <c:pt idx="509">
                  <c:v>-2.1049999999999995</c:v>
                </c:pt>
                <c:pt idx="510">
                  <c:v>-2.0949999999999998</c:v>
                </c:pt>
                <c:pt idx="511">
                  <c:v>-2.0850000000000009</c:v>
                </c:pt>
                <c:pt idx="512">
                  <c:v>-2.0750000000000011</c:v>
                </c:pt>
                <c:pt idx="513">
                  <c:v>-2.0650000000000004</c:v>
                </c:pt>
                <c:pt idx="514">
                  <c:v>-2.0550000000000006</c:v>
                </c:pt>
                <c:pt idx="515">
                  <c:v>-2.0450000000000008</c:v>
                </c:pt>
                <c:pt idx="516">
                  <c:v>-2.0350000000000001</c:v>
                </c:pt>
                <c:pt idx="517">
                  <c:v>-2.0250000000000004</c:v>
                </c:pt>
                <c:pt idx="518">
                  <c:v>-2.0149999999999997</c:v>
                </c:pt>
                <c:pt idx="519">
                  <c:v>-2.0049999999999999</c:v>
                </c:pt>
                <c:pt idx="520">
                  <c:v>-1.995000000000001</c:v>
                </c:pt>
                <c:pt idx="521">
                  <c:v>-1.9849999999999994</c:v>
                </c:pt>
                <c:pt idx="522">
                  <c:v>-1.9749999999999988</c:v>
                </c:pt>
                <c:pt idx="523">
                  <c:v>-1.9649999999999999</c:v>
                </c:pt>
                <c:pt idx="524">
                  <c:v>-1.9550000000000001</c:v>
                </c:pt>
                <c:pt idx="525">
                  <c:v>-1.9449999999999994</c:v>
                </c:pt>
                <c:pt idx="526">
                  <c:v>-1.9349999999999996</c:v>
                </c:pt>
                <c:pt idx="527">
                  <c:v>-1.9250000000000007</c:v>
                </c:pt>
                <c:pt idx="528">
                  <c:v>-1.9150000000000009</c:v>
                </c:pt>
                <c:pt idx="529">
                  <c:v>-1.9050000000000002</c:v>
                </c:pt>
                <c:pt idx="530">
                  <c:v>-1.8950000000000005</c:v>
                </c:pt>
                <c:pt idx="531">
                  <c:v>-1.8849999999999998</c:v>
                </c:pt>
                <c:pt idx="532">
                  <c:v>-1.875</c:v>
                </c:pt>
                <c:pt idx="533">
                  <c:v>-1.8650000000000011</c:v>
                </c:pt>
                <c:pt idx="534">
                  <c:v>-1.8549999999999986</c:v>
                </c:pt>
                <c:pt idx="535">
                  <c:v>-1.8449999999999998</c:v>
                </c:pt>
                <c:pt idx="536">
                  <c:v>-1.835</c:v>
                </c:pt>
                <c:pt idx="537">
                  <c:v>-1.8250000000000002</c:v>
                </c:pt>
                <c:pt idx="538">
                  <c:v>-1.8150000000000013</c:v>
                </c:pt>
                <c:pt idx="539">
                  <c:v>-1.8050000000000006</c:v>
                </c:pt>
                <c:pt idx="540">
                  <c:v>-1.7950000000000008</c:v>
                </c:pt>
                <c:pt idx="541">
                  <c:v>-1.7850000000000001</c:v>
                </c:pt>
                <c:pt idx="542">
                  <c:v>-1.7750000000000004</c:v>
                </c:pt>
                <c:pt idx="543">
                  <c:v>-1.7649999999999997</c:v>
                </c:pt>
                <c:pt idx="544">
                  <c:v>-1.7550000000000008</c:v>
                </c:pt>
                <c:pt idx="545">
                  <c:v>-1.745000000000001</c:v>
                </c:pt>
                <c:pt idx="546">
                  <c:v>-1.7349999999999994</c:v>
                </c:pt>
                <c:pt idx="547">
                  <c:v>-1.7249999999999996</c:v>
                </c:pt>
                <c:pt idx="548">
                  <c:v>-1.7149999999999999</c:v>
                </c:pt>
                <c:pt idx="549">
                  <c:v>-1.7050000000000001</c:v>
                </c:pt>
                <c:pt idx="550">
                  <c:v>-1.6949999999999994</c:v>
                </c:pt>
                <c:pt idx="551">
                  <c:v>-1.6849999999999996</c:v>
                </c:pt>
                <c:pt idx="552">
                  <c:v>-1.6750000000000007</c:v>
                </c:pt>
                <c:pt idx="553">
                  <c:v>-1.6650000000000009</c:v>
                </c:pt>
                <c:pt idx="554">
                  <c:v>-1.6550000000000002</c:v>
                </c:pt>
                <c:pt idx="555">
                  <c:v>-1.6450000000000005</c:v>
                </c:pt>
                <c:pt idx="556">
                  <c:v>-1.6349999999999998</c:v>
                </c:pt>
                <c:pt idx="557">
                  <c:v>-1.6250000000000009</c:v>
                </c:pt>
                <c:pt idx="558">
                  <c:v>-1.6150000000000011</c:v>
                </c:pt>
                <c:pt idx="559">
                  <c:v>-1.6049999999999995</c:v>
                </c:pt>
                <c:pt idx="560">
                  <c:v>-1.5949999999999998</c:v>
                </c:pt>
                <c:pt idx="561">
                  <c:v>-1.585</c:v>
                </c:pt>
                <c:pt idx="562">
                  <c:v>-1.5750000000000002</c:v>
                </c:pt>
                <c:pt idx="563">
                  <c:v>-1.5650000000000013</c:v>
                </c:pt>
                <c:pt idx="564">
                  <c:v>-1.5550000000000006</c:v>
                </c:pt>
                <c:pt idx="565">
                  <c:v>-1.544999999999999</c:v>
                </c:pt>
                <c:pt idx="566">
                  <c:v>-1.5350000000000001</c:v>
                </c:pt>
                <c:pt idx="567">
                  <c:v>-1.5250000000000004</c:v>
                </c:pt>
                <c:pt idx="568">
                  <c:v>-1.5149999999999997</c:v>
                </c:pt>
                <c:pt idx="569">
                  <c:v>-1.5050000000000008</c:v>
                </c:pt>
                <c:pt idx="570">
                  <c:v>-1.4950000000000001</c:v>
                </c:pt>
                <c:pt idx="571">
                  <c:v>-1.4849999999999994</c:v>
                </c:pt>
                <c:pt idx="572">
                  <c:v>-1.4749999999999996</c:v>
                </c:pt>
                <c:pt idx="573">
                  <c:v>-1.4649999999999999</c:v>
                </c:pt>
                <c:pt idx="574">
                  <c:v>-1.4549999999999992</c:v>
                </c:pt>
                <c:pt idx="575">
                  <c:v>-1.4450000000000003</c:v>
                </c:pt>
                <c:pt idx="576">
                  <c:v>-1.4349999999999996</c:v>
                </c:pt>
                <c:pt idx="577">
                  <c:v>-1.4250000000000007</c:v>
                </c:pt>
                <c:pt idx="578">
                  <c:v>-1.4150000000000009</c:v>
                </c:pt>
                <c:pt idx="579">
                  <c:v>-1.4050000000000002</c:v>
                </c:pt>
                <c:pt idx="580">
                  <c:v>-1.3950000000000022</c:v>
                </c:pt>
                <c:pt idx="581">
                  <c:v>-1.3850000000000007</c:v>
                </c:pt>
                <c:pt idx="582">
                  <c:v>-1.375</c:v>
                </c:pt>
                <c:pt idx="583">
                  <c:v>-1.3650000000000011</c:v>
                </c:pt>
                <c:pt idx="584">
                  <c:v>-1.3550000000000013</c:v>
                </c:pt>
                <c:pt idx="585">
                  <c:v>-1.3449999999999998</c:v>
                </c:pt>
                <c:pt idx="586">
                  <c:v>-1.3349999999999991</c:v>
                </c:pt>
                <c:pt idx="587">
                  <c:v>-1.3250000000000011</c:v>
                </c:pt>
                <c:pt idx="588">
                  <c:v>-1.3150000000000004</c:v>
                </c:pt>
                <c:pt idx="589">
                  <c:v>-1.3050000000000006</c:v>
                </c:pt>
                <c:pt idx="590">
                  <c:v>-1.2950000000000008</c:v>
                </c:pt>
                <c:pt idx="591">
                  <c:v>-1.2850000000000019</c:v>
                </c:pt>
                <c:pt idx="592">
                  <c:v>-1.2750000000000004</c:v>
                </c:pt>
                <c:pt idx="593">
                  <c:v>-1.2649999999999997</c:v>
                </c:pt>
                <c:pt idx="594">
                  <c:v>-1.2549999999999999</c:v>
                </c:pt>
                <c:pt idx="595">
                  <c:v>-1.2450000000000001</c:v>
                </c:pt>
                <c:pt idx="596">
                  <c:v>-1.2349999999999994</c:v>
                </c:pt>
                <c:pt idx="597">
                  <c:v>-1.2249999999999988</c:v>
                </c:pt>
                <c:pt idx="598">
                  <c:v>-1.2150000000000007</c:v>
                </c:pt>
                <c:pt idx="599">
                  <c:v>-1.2050000000000001</c:v>
                </c:pt>
                <c:pt idx="600">
                  <c:v>-1.1950000000000003</c:v>
                </c:pt>
                <c:pt idx="601">
                  <c:v>-1.1849999999999996</c:v>
                </c:pt>
                <c:pt idx="602">
                  <c:v>-1.1750000000000007</c:v>
                </c:pt>
                <c:pt idx="603">
                  <c:v>-1.1650000000000018</c:v>
                </c:pt>
                <c:pt idx="604">
                  <c:v>-1.1550000000000002</c:v>
                </c:pt>
                <c:pt idx="605">
                  <c:v>-1.1450000000000022</c:v>
                </c:pt>
                <c:pt idx="606">
                  <c:v>-1.1350000000000007</c:v>
                </c:pt>
                <c:pt idx="607">
                  <c:v>-1.125</c:v>
                </c:pt>
                <c:pt idx="608">
                  <c:v>-1.1149999999999984</c:v>
                </c:pt>
                <c:pt idx="609">
                  <c:v>-1.1050000000000013</c:v>
                </c:pt>
                <c:pt idx="610">
                  <c:v>-1.0949999999999998</c:v>
                </c:pt>
                <c:pt idx="611">
                  <c:v>-1.0849999999999991</c:v>
                </c:pt>
                <c:pt idx="612">
                  <c:v>-1.0750000000000002</c:v>
                </c:pt>
                <c:pt idx="613">
                  <c:v>-1.0650000000000004</c:v>
                </c:pt>
                <c:pt idx="614">
                  <c:v>-1.0550000000000006</c:v>
                </c:pt>
                <c:pt idx="615">
                  <c:v>-1.0450000000000008</c:v>
                </c:pt>
                <c:pt idx="616">
                  <c:v>-1.0350000000000019</c:v>
                </c:pt>
                <c:pt idx="617">
                  <c:v>-1.0250000000000004</c:v>
                </c:pt>
                <c:pt idx="618">
                  <c:v>-1.0149999999999997</c:v>
                </c:pt>
                <c:pt idx="619">
                  <c:v>-1.0049999999999999</c:v>
                </c:pt>
                <c:pt idx="620">
                  <c:v>-0.99500000000000011</c:v>
                </c:pt>
                <c:pt idx="621">
                  <c:v>-0.98500000000000121</c:v>
                </c:pt>
                <c:pt idx="622">
                  <c:v>-0.97499999999999876</c:v>
                </c:pt>
                <c:pt idx="623">
                  <c:v>-0.96500000000000075</c:v>
                </c:pt>
                <c:pt idx="624">
                  <c:v>-0.95500000000000096</c:v>
                </c:pt>
                <c:pt idx="625">
                  <c:v>-0.9449999999999994</c:v>
                </c:pt>
                <c:pt idx="626">
                  <c:v>-0.93499999999999961</c:v>
                </c:pt>
                <c:pt idx="627">
                  <c:v>-0.9250000000000016</c:v>
                </c:pt>
                <c:pt idx="628">
                  <c:v>-0.91500000000000092</c:v>
                </c:pt>
                <c:pt idx="629">
                  <c:v>-0.90499999999999936</c:v>
                </c:pt>
                <c:pt idx="630">
                  <c:v>-0.89500000000000046</c:v>
                </c:pt>
                <c:pt idx="631">
                  <c:v>-0.88500000000000068</c:v>
                </c:pt>
                <c:pt idx="632">
                  <c:v>-0.875</c:v>
                </c:pt>
                <c:pt idx="633">
                  <c:v>-0.86499999999999844</c:v>
                </c:pt>
                <c:pt idx="634">
                  <c:v>-0.85500000000000131</c:v>
                </c:pt>
                <c:pt idx="635">
                  <c:v>-0.84499999999999975</c:v>
                </c:pt>
                <c:pt idx="636">
                  <c:v>-0.83499999999999908</c:v>
                </c:pt>
                <c:pt idx="637">
                  <c:v>-0.82500000000000018</c:v>
                </c:pt>
                <c:pt idx="638">
                  <c:v>-0.81500000000000039</c:v>
                </c:pt>
                <c:pt idx="639">
                  <c:v>-0.8050000000000006</c:v>
                </c:pt>
                <c:pt idx="640">
                  <c:v>-0.79500000000000082</c:v>
                </c:pt>
                <c:pt idx="641">
                  <c:v>-0.78500000000000192</c:v>
                </c:pt>
                <c:pt idx="642">
                  <c:v>-0.77500000000000213</c:v>
                </c:pt>
                <c:pt idx="643">
                  <c:v>-0.76499999999999968</c:v>
                </c:pt>
                <c:pt idx="644">
                  <c:v>-0.75500000000000078</c:v>
                </c:pt>
                <c:pt idx="645">
                  <c:v>-0.74500000000000099</c:v>
                </c:pt>
                <c:pt idx="646">
                  <c:v>-0.73500000000000121</c:v>
                </c:pt>
                <c:pt idx="647">
                  <c:v>-0.72499999999999876</c:v>
                </c:pt>
                <c:pt idx="648">
                  <c:v>-0.71499999999999986</c:v>
                </c:pt>
                <c:pt idx="649">
                  <c:v>-0.70500000000000007</c:v>
                </c:pt>
                <c:pt idx="650">
                  <c:v>-0.6949999999999994</c:v>
                </c:pt>
                <c:pt idx="651">
                  <c:v>-0.68499999999999961</c:v>
                </c:pt>
                <c:pt idx="652">
                  <c:v>-0.6750000000000016</c:v>
                </c:pt>
                <c:pt idx="653">
                  <c:v>-0.66500000000000092</c:v>
                </c:pt>
                <c:pt idx="654">
                  <c:v>-0.65499999999999936</c:v>
                </c:pt>
                <c:pt idx="655">
                  <c:v>-0.64500000000000046</c:v>
                </c:pt>
                <c:pt idx="656">
                  <c:v>-0.63500000000000068</c:v>
                </c:pt>
                <c:pt idx="657">
                  <c:v>-0.62500000000000089</c:v>
                </c:pt>
                <c:pt idx="658">
                  <c:v>-0.61499999999999844</c:v>
                </c:pt>
                <c:pt idx="659">
                  <c:v>-0.60499999999999954</c:v>
                </c:pt>
                <c:pt idx="660">
                  <c:v>-0.59499999999999975</c:v>
                </c:pt>
                <c:pt idx="661">
                  <c:v>-0.58499999999999996</c:v>
                </c:pt>
                <c:pt idx="662">
                  <c:v>-0.57500000000000107</c:v>
                </c:pt>
                <c:pt idx="663">
                  <c:v>-0.56500000000000128</c:v>
                </c:pt>
                <c:pt idx="664">
                  <c:v>-0.5550000000000006</c:v>
                </c:pt>
                <c:pt idx="665">
                  <c:v>-0.54499999999999904</c:v>
                </c:pt>
                <c:pt idx="666">
                  <c:v>-0.53500000000000014</c:v>
                </c:pt>
                <c:pt idx="667">
                  <c:v>-0.52500000000000036</c:v>
                </c:pt>
                <c:pt idx="668">
                  <c:v>-0.51499999999999968</c:v>
                </c:pt>
                <c:pt idx="669">
                  <c:v>-0.50499999999999989</c:v>
                </c:pt>
                <c:pt idx="670">
                  <c:v>-0.49500000000000099</c:v>
                </c:pt>
                <c:pt idx="671">
                  <c:v>-0.48499999999999943</c:v>
                </c:pt>
                <c:pt idx="672">
                  <c:v>-0.47499999999999876</c:v>
                </c:pt>
                <c:pt idx="673">
                  <c:v>-0.46499999999999986</c:v>
                </c:pt>
                <c:pt idx="674">
                  <c:v>-0.45500000000000007</c:v>
                </c:pt>
                <c:pt idx="675">
                  <c:v>-0.4449999999999994</c:v>
                </c:pt>
                <c:pt idx="676">
                  <c:v>-0.43499999999999961</c:v>
                </c:pt>
                <c:pt idx="677">
                  <c:v>-0.42500000000000071</c:v>
                </c:pt>
                <c:pt idx="678">
                  <c:v>-0.41500000000000092</c:v>
                </c:pt>
                <c:pt idx="679">
                  <c:v>-0.40500000000000025</c:v>
                </c:pt>
                <c:pt idx="680">
                  <c:v>-0.39500000000000224</c:v>
                </c:pt>
                <c:pt idx="681">
                  <c:v>-0.38500000000000068</c:v>
                </c:pt>
                <c:pt idx="682">
                  <c:v>-0.37500000000000089</c:v>
                </c:pt>
                <c:pt idx="683">
                  <c:v>-0.36499999999999844</c:v>
                </c:pt>
                <c:pt idx="684">
                  <c:v>-0.35499999999999954</c:v>
                </c:pt>
                <c:pt idx="685">
                  <c:v>-0.34499999999999975</c:v>
                </c:pt>
                <c:pt idx="686">
                  <c:v>-0.33499999999999908</c:v>
                </c:pt>
                <c:pt idx="687">
                  <c:v>-0.32500000000000018</c:v>
                </c:pt>
                <c:pt idx="688">
                  <c:v>-0.31500000000000128</c:v>
                </c:pt>
                <c:pt idx="689">
                  <c:v>-0.3050000000000006</c:v>
                </c:pt>
                <c:pt idx="690">
                  <c:v>-0.29499999999999904</c:v>
                </c:pt>
                <c:pt idx="691">
                  <c:v>-0.28500000000000014</c:v>
                </c:pt>
                <c:pt idx="692">
                  <c:v>-0.27500000000000036</c:v>
                </c:pt>
                <c:pt idx="693">
                  <c:v>-0.26499999999999968</c:v>
                </c:pt>
                <c:pt idx="694">
                  <c:v>-0.25499999999999989</c:v>
                </c:pt>
                <c:pt idx="695">
                  <c:v>-0.24500000000000099</c:v>
                </c:pt>
                <c:pt idx="696">
                  <c:v>-0.23499999999999943</c:v>
                </c:pt>
                <c:pt idx="697">
                  <c:v>-0.22499999999999964</c:v>
                </c:pt>
                <c:pt idx="698">
                  <c:v>-0.21500000000000075</c:v>
                </c:pt>
                <c:pt idx="699">
                  <c:v>-0.20500000000000007</c:v>
                </c:pt>
                <c:pt idx="700">
                  <c:v>-0.19500000000000028</c:v>
                </c:pt>
                <c:pt idx="701">
                  <c:v>-0.18499999999999961</c:v>
                </c:pt>
                <c:pt idx="702">
                  <c:v>-0.1750000000000016</c:v>
                </c:pt>
                <c:pt idx="703">
                  <c:v>-0.16500000000000092</c:v>
                </c:pt>
                <c:pt idx="704">
                  <c:v>-0.15499999999999936</c:v>
                </c:pt>
                <c:pt idx="705">
                  <c:v>-0.14500000000000046</c:v>
                </c:pt>
                <c:pt idx="706">
                  <c:v>-0.13500000000000068</c:v>
                </c:pt>
                <c:pt idx="707">
                  <c:v>-0.12500000000000089</c:v>
                </c:pt>
                <c:pt idx="708">
                  <c:v>-0.11499999999999844</c:v>
                </c:pt>
                <c:pt idx="709">
                  <c:v>-0.10499999999999954</c:v>
                </c:pt>
                <c:pt idx="710">
                  <c:v>-9.4999999999999751E-2</c:v>
                </c:pt>
                <c:pt idx="711">
                  <c:v>-8.4999999999999076E-2</c:v>
                </c:pt>
                <c:pt idx="712">
                  <c:v>-7.5000000000000178E-2</c:v>
                </c:pt>
                <c:pt idx="713">
                  <c:v>-6.5000000000001279E-2</c:v>
                </c:pt>
                <c:pt idx="714">
                  <c:v>-5.5000000000000604E-2</c:v>
                </c:pt>
                <c:pt idx="715">
                  <c:v>-4.4999999999999041E-2</c:v>
                </c:pt>
                <c:pt idx="716">
                  <c:v>-3.5000000000002807E-2</c:v>
                </c:pt>
                <c:pt idx="717">
                  <c:v>-2.5000000000000355E-2</c:v>
                </c:pt>
                <c:pt idx="718">
                  <c:v>-1.499999999999968E-2</c:v>
                </c:pt>
                <c:pt idx="719">
                  <c:v>-4.9999999999998934E-3</c:v>
                </c:pt>
                <c:pt idx="720">
                  <c:v>4.9999999999981171E-3</c:v>
                </c:pt>
                <c:pt idx="721">
                  <c:v>1.5000000000000568E-2</c:v>
                </c:pt>
                <c:pt idx="722">
                  <c:v>2.5000000000001243E-2</c:v>
                </c:pt>
                <c:pt idx="723">
                  <c:v>3.5000000000000142E-2</c:v>
                </c:pt>
                <c:pt idx="724">
                  <c:v>4.4999999999999929E-2</c:v>
                </c:pt>
                <c:pt idx="725">
                  <c:v>5.4999999999999716E-2</c:v>
                </c:pt>
                <c:pt idx="726">
                  <c:v>6.5000000000000391E-2</c:v>
                </c:pt>
                <c:pt idx="727">
                  <c:v>7.4999999999998401E-2</c:v>
                </c:pt>
                <c:pt idx="728">
                  <c:v>8.4999999999999076E-2</c:v>
                </c:pt>
                <c:pt idx="729">
                  <c:v>9.4999999999999751E-2</c:v>
                </c:pt>
                <c:pt idx="730">
                  <c:v>0.10499999999999954</c:v>
                </c:pt>
                <c:pt idx="731">
                  <c:v>0.11499999999999844</c:v>
                </c:pt>
                <c:pt idx="732">
                  <c:v>0.125</c:v>
                </c:pt>
                <c:pt idx="733">
                  <c:v>0.13500000000000156</c:v>
                </c:pt>
                <c:pt idx="734">
                  <c:v>0.1449999999999978</c:v>
                </c:pt>
                <c:pt idx="735">
                  <c:v>0.15500000000000025</c:v>
                </c:pt>
                <c:pt idx="736">
                  <c:v>0.16500000000000092</c:v>
                </c:pt>
                <c:pt idx="737">
                  <c:v>0.17499999999999982</c:v>
                </c:pt>
                <c:pt idx="738">
                  <c:v>0.18499999999999872</c:v>
                </c:pt>
                <c:pt idx="739">
                  <c:v>0.1949999999999994</c:v>
                </c:pt>
                <c:pt idx="740">
                  <c:v>0.20500000000000096</c:v>
                </c:pt>
                <c:pt idx="741">
                  <c:v>0.21499999999999986</c:v>
                </c:pt>
                <c:pt idx="742">
                  <c:v>0.22499999999999964</c:v>
                </c:pt>
                <c:pt idx="743">
                  <c:v>0.23500000000000032</c:v>
                </c:pt>
                <c:pt idx="744">
                  <c:v>0.24500000000000011</c:v>
                </c:pt>
                <c:pt idx="745">
                  <c:v>0.25499999999999989</c:v>
                </c:pt>
                <c:pt idx="746">
                  <c:v>0.26500000000000057</c:v>
                </c:pt>
                <c:pt idx="747">
                  <c:v>0.27500000000000036</c:v>
                </c:pt>
                <c:pt idx="748">
                  <c:v>0.28500000000000014</c:v>
                </c:pt>
                <c:pt idx="749">
                  <c:v>0.29499999999999904</c:v>
                </c:pt>
                <c:pt idx="750">
                  <c:v>0.30499999999999972</c:v>
                </c:pt>
                <c:pt idx="751">
                  <c:v>0.31500000000000039</c:v>
                </c:pt>
                <c:pt idx="752">
                  <c:v>0.3249999999999984</c:v>
                </c:pt>
                <c:pt idx="753">
                  <c:v>0.33499999999999908</c:v>
                </c:pt>
                <c:pt idx="754">
                  <c:v>0.34500000000000064</c:v>
                </c:pt>
                <c:pt idx="755">
                  <c:v>0.35499999999999954</c:v>
                </c:pt>
                <c:pt idx="756">
                  <c:v>0.36499999999999844</c:v>
                </c:pt>
                <c:pt idx="757">
                  <c:v>0.375</c:v>
                </c:pt>
                <c:pt idx="758">
                  <c:v>0.38500000000000156</c:v>
                </c:pt>
                <c:pt idx="759">
                  <c:v>0.39500000000000046</c:v>
                </c:pt>
                <c:pt idx="760">
                  <c:v>0.40500000000000025</c:v>
                </c:pt>
                <c:pt idx="761">
                  <c:v>0.41500000000000092</c:v>
                </c:pt>
                <c:pt idx="762">
                  <c:v>0.42499999999999982</c:v>
                </c:pt>
                <c:pt idx="763">
                  <c:v>0.43499999999999872</c:v>
                </c:pt>
                <c:pt idx="764">
                  <c:v>0.4449999999999994</c:v>
                </c:pt>
                <c:pt idx="765">
                  <c:v>0.45499999999999918</c:v>
                </c:pt>
                <c:pt idx="766">
                  <c:v>0.46499999999999986</c:v>
                </c:pt>
                <c:pt idx="767">
                  <c:v>0.47499999999999787</c:v>
                </c:pt>
                <c:pt idx="768">
                  <c:v>0.48500000000000032</c:v>
                </c:pt>
                <c:pt idx="769">
                  <c:v>0.49500000000000011</c:v>
                </c:pt>
                <c:pt idx="770">
                  <c:v>0.50499999999999812</c:v>
                </c:pt>
                <c:pt idx="771">
                  <c:v>0.51499999999999879</c:v>
                </c:pt>
                <c:pt idx="772">
                  <c:v>0.52500000000000124</c:v>
                </c:pt>
                <c:pt idx="773">
                  <c:v>0.53500000000000014</c:v>
                </c:pt>
                <c:pt idx="774">
                  <c:v>0.54499999999999993</c:v>
                </c:pt>
                <c:pt idx="775">
                  <c:v>0.55499999999999972</c:v>
                </c:pt>
                <c:pt idx="776">
                  <c:v>0.56500000000000039</c:v>
                </c:pt>
                <c:pt idx="777">
                  <c:v>0.5749999999999984</c:v>
                </c:pt>
                <c:pt idx="778">
                  <c:v>0.58499999999999908</c:v>
                </c:pt>
                <c:pt idx="779">
                  <c:v>0.59500000000000064</c:v>
                </c:pt>
                <c:pt idx="780">
                  <c:v>0.60499999999999954</c:v>
                </c:pt>
                <c:pt idx="781">
                  <c:v>0.61499999999999844</c:v>
                </c:pt>
                <c:pt idx="782">
                  <c:v>0.625</c:v>
                </c:pt>
                <c:pt idx="783">
                  <c:v>0.63500000000000156</c:v>
                </c:pt>
                <c:pt idx="784">
                  <c:v>0.64500000000000046</c:v>
                </c:pt>
                <c:pt idx="785">
                  <c:v>0.65500000000000025</c:v>
                </c:pt>
                <c:pt idx="786">
                  <c:v>0.66500000000000092</c:v>
                </c:pt>
                <c:pt idx="787">
                  <c:v>0.67499999999999982</c:v>
                </c:pt>
                <c:pt idx="788">
                  <c:v>0.68499999999999872</c:v>
                </c:pt>
                <c:pt idx="789">
                  <c:v>0.6949999999999994</c:v>
                </c:pt>
                <c:pt idx="790">
                  <c:v>0.70500000000000096</c:v>
                </c:pt>
                <c:pt idx="791">
                  <c:v>0.71499999999999986</c:v>
                </c:pt>
                <c:pt idx="792">
                  <c:v>0.72499999999999964</c:v>
                </c:pt>
                <c:pt idx="793">
                  <c:v>0.73500000000000032</c:v>
                </c:pt>
                <c:pt idx="794">
                  <c:v>0.74500000000000011</c:v>
                </c:pt>
                <c:pt idx="795">
                  <c:v>0.75499999999999812</c:v>
                </c:pt>
                <c:pt idx="796">
                  <c:v>0.76499999999999879</c:v>
                </c:pt>
                <c:pt idx="797">
                  <c:v>0.77500000000000124</c:v>
                </c:pt>
                <c:pt idx="798">
                  <c:v>0.78500000000000014</c:v>
                </c:pt>
                <c:pt idx="799">
                  <c:v>0.79499999999999904</c:v>
                </c:pt>
                <c:pt idx="800">
                  <c:v>0.8050000000000006</c:v>
                </c:pt>
                <c:pt idx="801">
                  <c:v>0.81500000000000039</c:v>
                </c:pt>
                <c:pt idx="802">
                  <c:v>0.8249999999999984</c:v>
                </c:pt>
                <c:pt idx="803">
                  <c:v>0.83499999999999996</c:v>
                </c:pt>
                <c:pt idx="804">
                  <c:v>0.84499999999999975</c:v>
                </c:pt>
                <c:pt idx="805">
                  <c:v>0.85499999999999776</c:v>
                </c:pt>
                <c:pt idx="806">
                  <c:v>0.86499999999999755</c:v>
                </c:pt>
                <c:pt idx="807">
                  <c:v>0.87500000000000089</c:v>
                </c:pt>
                <c:pt idx="808">
                  <c:v>0.88500000000000068</c:v>
                </c:pt>
                <c:pt idx="809">
                  <c:v>0.89500000000000046</c:v>
                </c:pt>
                <c:pt idx="810">
                  <c:v>0.90500000000000025</c:v>
                </c:pt>
                <c:pt idx="811">
                  <c:v>0.91500000000000004</c:v>
                </c:pt>
                <c:pt idx="812">
                  <c:v>0.9250000000000016</c:v>
                </c:pt>
                <c:pt idx="813">
                  <c:v>0.93500000000000139</c:v>
                </c:pt>
                <c:pt idx="814">
                  <c:v>0.9449999999999994</c:v>
                </c:pt>
                <c:pt idx="815">
                  <c:v>0.95500000000000096</c:v>
                </c:pt>
                <c:pt idx="816">
                  <c:v>0.96499999999999897</c:v>
                </c:pt>
                <c:pt idx="817">
                  <c:v>0.97499999999999876</c:v>
                </c:pt>
                <c:pt idx="818">
                  <c:v>0.98500000000000032</c:v>
                </c:pt>
                <c:pt idx="819">
                  <c:v>0.99500000000000188</c:v>
                </c:pt>
                <c:pt idx="820">
                  <c:v>1.0049999999999999</c:v>
                </c:pt>
                <c:pt idx="821">
                  <c:v>1.0149999999999997</c:v>
                </c:pt>
                <c:pt idx="822">
                  <c:v>1.0250000000000012</c:v>
                </c:pt>
                <c:pt idx="823">
                  <c:v>1.035000000000001</c:v>
                </c:pt>
                <c:pt idx="824">
                  <c:v>1.044999999999999</c:v>
                </c:pt>
                <c:pt idx="825">
                  <c:v>1.0550000000000006</c:v>
                </c:pt>
                <c:pt idx="826">
                  <c:v>1.0650000000000004</c:v>
                </c:pt>
                <c:pt idx="827">
                  <c:v>1.0749999999999984</c:v>
                </c:pt>
                <c:pt idx="828">
                  <c:v>1.085</c:v>
                </c:pt>
                <c:pt idx="829">
                  <c:v>1.0949999999999998</c:v>
                </c:pt>
                <c:pt idx="830">
                  <c:v>1.1049999999999978</c:v>
                </c:pt>
                <c:pt idx="831">
                  <c:v>1.1150000000000011</c:v>
                </c:pt>
                <c:pt idx="832">
                  <c:v>1.1250000000000009</c:v>
                </c:pt>
                <c:pt idx="833">
                  <c:v>1.1350000000000007</c:v>
                </c:pt>
                <c:pt idx="834">
                  <c:v>1.1450000000000005</c:v>
                </c:pt>
                <c:pt idx="835">
                  <c:v>1.1549999999999985</c:v>
                </c:pt>
                <c:pt idx="836">
                  <c:v>1.165</c:v>
                </c:pt>
                <c:pt idx="837">
                  <c:v>1.1750000000000016</c:v>
                </c:pt>
                <c:pt idx="838">
                  <c:v>1.1850000000000014</c:v>
                </c:pt>
                <c:pt idx="839">
                  <c:v>1.1949999999999994</c:v>
                </c:pt>
                <c:pt idx="840">
                  <c:v>1.205000000000001</c:v>
                </c:pt>
                <c:pt idx="841">
                  <c:v>1.214999999999999</c:v>
                </c:pt>
                <c:pt idx="842">
                  <c:v>1.2249999999999988</c:v>
                </c:pt>
                <c:pt idx="843">
                  <c:v>1.2350000000000003</c:v>
                </c:pt>
                <c:pt idx="844">
                  <c:v>1.2450000000000019</c:v>
                </c:pt>
                <c:pt idx="845">
                  <c:v>1.2549999999999999</c:v>
                </c:pt>
                <c:pt idx="846">
                  <c:v>1.2649999999999997</c:v>
                </c:pt>
                <c:pt idx="847">
                  <c:v>1.2750000000000012</c:v>
                </c:pt>
                <c:pt idx="848">
                  <c:v>1.2849999999999993</c:v>
                </c:pt>
                <c:pt idx="849">
                  <c:v>1.294999999999999</c:v>
                </c:pt>
                <c:pt idx="850">
                  <c:v>1.3050000000000006</c:v>
                </c:pt>
                <c:pt idx="851">
                  <c:v>1.3150000000000004</c:v>
                </c:pt>
                <c:pt idx="852">
                  <c:v>1.3249999999999984</c:v>
                </c:pt>
                <c:pt idx="853">
                  <c:v>1.335</c:v>
                </c:pt>
                <c:pt idx="854">
                  <c:v>1.3449999999999998</c:v>
                </c:pt>
                <c:pt idx="855">
                  <c:v>1.3549999999999978</c:v>
                </c:pt>
                <c:pt idx="856">
                  <c:v>1.3650000000000011</c:v>
                </c:pt>
                <c:pt idx="857">
                  <c:v>1.3749999999999991</c:v>
                </c:pt>
                <c:pt idx="858">
                  <c:v>1.3850000000000007</c:v>
                </c:pt>
                <c:pt idx="859">
                  <c:v>1.3950000000000005</c:v>
                </c:pt>
                <c:pt idx="860">
                  <c:v>1.4049999999999985</c:v>
                </c:pt>
                <c:pt idx="861">
                  <c:v>1.415</c:v>
                </c:pt>
                <c:pt idx="862">
                  <c:v>1.4250000000000016</c:v>
                </c:pt>
                <c:pt idx="863">
                  <c:v>1.4349999999999978</c:v>
                </c:pt>
                <c:pt idx="864">
                  <c:v>1.4449999999999994</c:v>
                </c:pt>
                <c:pt idx="865">
                  <c:v>1.455000000000001</c:v>
                </c:pt>
                <c:pt idx="866">
                  <c:v>1.464999999999999</c:v>
                </c:pt>
                <c:pt idx="867">
                  <c:v>1.4749999999999988</c:v>
                </c:pt>
                <c:pt idx="868">
                  <c:v>1.4850000000000003</c:v>
                </c:pt>
                <c:pt idx="869">
                  <c:v>1.4949999999999983</c:v>
                </c:pt>
                <c:pt idx="870">
                  <c:v>1.5049999999999999</c:v>
                </c:pt>
                <c:pt idx="871">
                  <c:v>1.5150000000000015</c:v>
                </c:pt>
                <c:pt idx="872">
                  <c:v>1.5250000000000012</c:v>
                </c:pt>
                <c:pt idx="873">
                  <c:v>1.5349999999999993</c:v>
                </c:pt>
                <c:pt idx="874">
                  <c:v>1.544999999999999</c:v>
                </c:pt>
                <c:pt idx="875">
                  <c:v>1.5550000000000006</c:v>
                </c:pt>
                <c:pt idx="876">
                  <c:v>1.5650000000000004</c:v>
                </c:pt>
                <c:pt idx="877">
                  <c:v>1.5750000000000002</c:v>
                </c:pt>
                <c:pt idx="878">
                  <c:v>1.5849999999999982</c:v>
                </c:pt>
                <c:pt idx="879">
                  <c:v>1.5949999999999998</c:v>
                </c:pt>
                <c:pt idx="880">
                  <c:v>1.6049999999999978</c:v>
                </c:pt>
                <c:pt idx="881">
                  <c:v>1.6150000000000011</c:v>
                </c:pt>
                <c:pt idx="882">
                  <c:v>1.6249999999999991</c:v>
                </c:pt>
                <c:pt idx="883">
                  <c:v>1.6350000000000007</c:v>
                </c:pt>
                <c:pt idx="884">
                  <c:v>1.6450000000000005</c:v>
                </c:pt>
                <c:pt idx="885">
                  <c:v>1.6549999999999985</c:v>
                </c:pt>
                <c:pt idx="886">
                  <c:v>1.6650000000000018</c:v>
                </c:pt>
                <c:pt idx="887">
                  <c:v>1.6750000000000016</c:v>
                </c:pt>
                <c:pt idx="888">
                  <c:v>1.6849999999999978</c:v>
                </c:pt>
                <c:pt idx="889">
                  <c:v>1.6949999999999994</c:v>
                </c:pt>
                <c:pt idx="890">
                  <c:v>1.705000000000001</c:v>
                </c:pt>
                <c:pt idx="891">
                  <c:v>1.714999999999999</c:v>
                </c:pt>
                <c:pt idx="892">
                  <c:v>1.7249999999999988</c:v>
                </c:pt>
                <c:pt idx="893">
                  <c:v>1.7350000000000003</c:v>
                </c:pt>
                <c:pt idx="894">
                  <c:v>1.7449999999999983</c:v>
                </c:pt>
                <c:pt idx="895">
                  <c:v>1.7549999999999999</c:v>
                </c:pt>
                <c:pt idx="896">
                  <c:v>1.7649999999999997</c:v>
                </c:pt>
                <c:pt idx="897">
                  <c:v>1.7749999999999995</c:v>
                </c:pt>
                <c:pt idx="898">
                  <c:v>1.7849999999999993</c:v>
                </c:pt>
                <c:pt idx="899">
                  <c:v>1.794999999999999</c:v>
                </c:pt>
                <c:pt idx="900">
                  <c:v>1.8050000000000006</c:v>
                </c:pt>
                <c:pt idx="901">
                  <c:v>1.8150000000000004</c:v>
                </c:pt>
                <c:pt idx="902">
                  <c:v>1.8250000000000002</c:v>
                </c:pt>
                <c:pt idx="903">
                  <c:v>1.8349999999999982</c:v>
                </c:pt>
                <c:pt idx="904">
                  <c:v>1.8449999999999998</c:v>
                </c:pt>
                <c:pt idx="905">
                  <c:v>1.8550000000000013</c:v>
                </c:pt>
                <c:pt idx="906">
                  <c:v>1.8649999999999975</c:v>
                </c:pt>
                <c:pt idx="907">
                  <c:v>1.8749999999999991</c:v>
                </c:pt>
                <c:pt idx="908">
                  <c:v>1.8850000000000007</c:v>
                </c:pt>
                <c:pt idx="909">
                  <c:v>1.8950000000000005</c:v>
                </c:pt>
                <c:pt idx="910">
                  <c:v>1.9049999999999985</c:v>
                </c:pt>
                <c:pt idx="911">
                  <c:v>1.9150000000000018</c:v>
                </c:pt>
                <c:pt idx="912">
                  <c:v>1.9250000000000016</c:v>
                </c:pt>
                <c:pt idx="913">
                  <c:v>1.9349999999999978</c:v>
                </c:pt>
                <c:pt idx="914">
                  <c:v>1.9449999999999994</c:v>
                </c:pt>
                <c:pt idx="915">
                  <c:v>1.955000000000001</c:v>
                </c:pt>
                <c:pt idx="916">
                  <c:v>1.964999999999999</c:v>
                </c:pt>
                <c:pt idx="917">
                  <c:v>1.9749999999999988</c:v>
                </c:pt>
                <c:pt idx="918">
                  <c:v>1.9850000000000003</c:v>
                </c:pt>
                <c:pt idx="919">
                  <c:v>1.9949999999999983</c:v>
                </c:pt>
                <c:pt idx="920">
                  <c:v>2.0049999999999999</c:v>
                </c:pt>
                <c:pt idx="921">
                  <c:v>2.0149999999999997</c:v>
                </c:pt>
                <c:pt idx="922">
                  <c:v>2.0249999999999995</c:v>
                </c:pt>
                <c:pt idx="923">
                  <c:v>2.0349999999999993</c:v>
                </c:pt>
                <c:pt idx="924">
                  <c:v>2.044999999999999</c:v>
                </c:pt>
                <c:pt idx="925">
                  <c:v>2.0550000000000006</c:v>
                </c:pt>
                <c:pt idx="926">
                  <c:v>2.0650000000000004</c:v>
                </c:pt>
                <c:pt idx="927">
                  <c:v>2.0750000000000002</c:v>
                </c:pt>
                <c:pt idx="928">
                  <c:v>2.0849999999999964</c:v>
                </c:pt>
                <c:pt idx="929">
                  <c:v>2.0949999999999998</c:v>
                </c:pt>
                <c:pt idx="930">
                  <c:v>2.1050000000000013</c:v>
                </c:pt>
                <c:pt idx="931">
                  <c:v>2.1150000000000011</c:v>
                </c:pt>
                <c:pt idx="932">
                  <c:v>2.1250000000000009</c:v>
                </c:pt>
                <c:pt idx="933">
                  <c:v>2.1350000000000007</c:v>
                </c:pt>
                <c:pt idx="934">
                  <c:v>2.1450000000000005</c:v>
                </c:pt>
                <c:pt idx="935">
                  <c:v>2.1549999999999985</c:v>
                </c:pt>
                <c:pt idx="936">
                  <c:v>2.1650000000000018</c:v>
                </c:pt>
                <c:pt idx="937">
                  <c:v>2.1750000000000016</c:v>
                </c:pt>
                <c:pt idx="938">
                  <c:v>2.1849999999999978</c:v>
                </c:pt>
                <c:pt idx="939">
                  <c:v>2.1949999999999994</c:v>
                </c:pt>
                <c:pt idx="940">
                  <c:v>2.205000000000001</c:v>
                </c:pt>
                <c:pt idx="941">
                  <c:v>2.214999999999999</c:v>
                </c:pt>
                <c:pt idx="942">
                  <c:v>2.2249999999999988</c:v>
                </c:pt>
                <c:pt idx="943">
                  <c:v>2.2350000000000003</c:v>
                </c:pt>
                <c:pt idx="944">
                  <c:v>2.2449999999999983</c:v>
                </c:pt>
                <c:pt idx="945">
                  <c:v>2.2549999999999999</c:v>
                </c:pt>
                <c:pt idx="946">
                  <c:v>2.2649999999999997</c:v>
                </c:pt>
                <c:pt idx="947">
                  <c:v>2.2749999999999995</c:v>
                </c:pt>
                <c:pt idx="948">
                  <c:v>2.2849999999999993</c:v>
                </c:pt>
                <c:pt idx="949">
                  <c:v>2.294999999999999</c:v>
                </c:pt>
                <c:pt idx="950">
                  <c:v>2.3050000000000006</c:v>
                </c:pt>
                <c:pt idx="951">
                  <c:v>2.3150000000000004</c:v>
                </c:pt>
                <c:pt idx="952">
                  <c:v>2.3250000000000002</c:v>
                </c:pt>
                <c:pt idx="953">
                  <c:v>2.3349999999999964</c:v>
                </c:pt>
                <c:pt idx="954">
                  <c:v>2.3449999999999998</c:v>
                </c:pt>
                <c:pt idx="955">
                  <c:v>2.3550000000000013</c:v>
                </c:pt>
                <c:pt idx="956">
                  <c:v>2.3650000000000011</c:v>
                </c:pt>
                <c:pt idx="957">
                  <c:v>2.3749999999999991</c:v>
                </c:pt>
                <c:pt idx="958">
                  <c:v>2.3850000000000007</c:v>
                </c:pt>
                <c:pt idx="959">
                  <c:v>2.3950000000000005</c:v>
                </c:pt>
                <c:pt idx="960">
                  <c:v>2.4050000000000002</c:v>
                </c:pt>
                <c:pt idx="961">
                  <c:v>2.4150000000000018</c:v>
                </c:pt>
                <c:pt idx="962">
                  <c:v>2.4250000000000016</c:v>
                </c:pt>
                <c:pt idx="963">
                  <c:v>2.4349999999999978</c:v>
                </c:pt>
                <c:pt idx="964">
                  <c:v>2.4449999999999994</c:v>
                </c:pt>
                <c:pt idx="965">
                  <c:v>2.455000000000001</c:v>
                </c:pt>
                <c:pt idx="966">
                  <c:v>2.464999999999999</c:v>
                </c:pt>
                <c:pt idx="967">
                  <c:v>2.4749999999999988</c:v>
                </c:pt>
                <c:pt idx="968">
                  <c:v>2.4850000000000003</c:v>
                </c:pt>
                <c:pt idx="969">
                  <c:v>2.4949999999999983</c:v>
                </c:pt>
                <c:pt idx="970">
                  <c:v>2.5049999999999999</c:v>
                </c:pt>
                <c:pt idx="971">
                  <c:v>2.5149999999999997</c:v>
                </c:pt>
                <c:pt idx="972">
                  <c:v>2.5249999999999995</c:v>
                </c:pt>
                <c:pt idx="973">
                  <c:v>2.535000000000001</c:v>
                </c:pt>
                <c:pt idx="974">
                  <c:v>2.544999999999999</c:v>
                </c:pt>
                <c:pt idx="975">
                  <c:v>2.5550000000000006</c:v>
                </c:pt>
                <c:pt idx="976">
                  <c:v>2.5650000000000004</c:v>
                </c:pt>
                <c:pt idx="977">
                  <c:v>2.5750000000000002</c:v>
                </c:pt>
                <c:pt idx="978">
                  <c:v>2.5849999999999964</c:v>
                </c:pt>
                <c:pt idx="979">
                  <c:v>2.5949999999999998</c:v>
                </c:pt>
                <c:pt idx="980">
                  <c:v>2.6050000000000013</c:v>
                </c:pt>
                <c:pt idx="981">
                  <c:v>2.6149999999999975</c:v>
                </c:pt>
                <c:pt idx="982">
                  <c:v>2.6249999999999991</c:v>
                </c:pt>
                <c:pt idx="983">
                  <c:v>2.6350000000000007</c:v>
                </c:pt>
                <c:pt idx="984">
                  <c:v>2.6450000000000005</c:v>
                </c:pt>
                <c:pt idx="985">
                  <c:v>2.6550000000000002</c:v>
                </c:pt>
                <c:pt idx="986">
                  <c:v>2.6650000000000018</c:v>
                </c:pt>
                <c:pt idx="987">
                  <c:v>2.6750000000000016</c:v>
                </c:pt>
                <c:pt idx="988">
                  <c:v>2.6850000000000014</c:v>
                </c:pt>
                <c:pt idx="989">
                  <c:v>2.6949999999999994</c:v>
                </c:pt>
                <c:pt idx="990">
                  <c:v>2.7049999999999992</c:v>
                </c:pt>
                <c:pt idx="991">
                  <c:v>2.714999999999999</c:v>
                </c:pt>
                <c:pt idx="992">
                  <c:v>2.7249999999999988</c:v>
                </c:pt>
                <c:pt idx="993">
                  <c:v>2.7350000000000003</c:v>
                </c:pt>
                <c:pt idx="994">
                  <c:v>2.7450000000000019</c:v>
                </c:pt>
                <c:pt idx="995">
                  <c:v>2.7549999999999999</c:v>
                </c:pt>
                <c:pt idx="996">
                  <c:v>2.7649999999999997</c:v>
                </c:pt>
                <c:pt idx="997">
                  <c:v>2.7749999999999995</c:v>
                </c:pt>
                <c:pt idx="998">
                  <c:v>2.785000000000001</c:v>
                </c:pt>
                <c:pt idx="999">
                  <c:v>2.794999999999999</c:v>
                </c:pt>
                <c:pt idx="1000">
                  <c:v>2.8049999999999988</c:v>
                </c:pt>
                <c:pt idx="1001">
                  <c:v>2.8150000000000004</c:v>
                </c:pt>
                <c:pt idx="1002">
                  <c:v>2.8250000000000002</c:v>
                </c:pt>
                <c:pt idx="1003">
                  <c:v>2.8349999999999964</c:v>
                </c:pt>
                <c:pt idx="1004">
                  <c:v>2.8449999999999998</c:v>
                </c:pt>
                <c:pt idx="1005">
                  <c:v>2.8549999999999978</c:v>
                </c:pt>
                <c:pt idx="1006">
                  <c:v>2.8650000000000011</c:v>
                </c:pt>
                <c:pt idx="1007">
                  <c:v>2.8749999999999991</c:v>
                </c:pt>
                <c:pt idx="1008">
                  <c:v>2.8850000000000007</c:v>
                </c:pt>
                <c:pt idx="1009">
                  <c:v>2.8950000000000005</c:v>
                </c:pt>
                <c:pt idx="1010">
                  <c:v>2.9049999999999985</c:v>
                </c:pt>
                <c:pt idx="1011">
                  <c:v>2.9150000000000018</c:v>
                </c:pt>
                <c:pt idx="1012">
                  <c:v>2.9250000000000016</c:v>
                </c:pt>
                <c:pt idx="1013">
                  <c:v>2.9350000000000014</c:v>
                </c:pt>
                <c:pt idx="1014">
                  <c:v>2.9449999999999994</c:v>
                </c:pt>
                <c:pt idx="1015">
                  <c:v>2.9549999999999992</c:v>
                </c:pt>
                <c:pt idx="1016">
                  <c:v>2.964999999999999</c:v>
                </c:pt>
                <c:pt idx="1017">
                  <c:v>2.9749999999999988</c:v>
                </c:pt>
                <c:pt idx="1018">
                  <c:v>2.9849999999999985</c:v>
                </c:pt>
                <c:pt idx="1019">
                  <c:v>2.9950000000000019</c:v>
                </c:pt>
                <c:pt idx="1020">
                  <c:v>3.0049999999999999</c:v>
                </c:pt>
                <c:pt idx="1021">
                  <c:v>3.0149999999999997</c:v>
                </c:pt>
                <c:pt idx="1022">
                  <c:v>3.0249999999999995</c:v>
                </c:pt>
                <c:pt idx="1023">
                  <c:v>3.035000000000001</c:v>
                </c:pt>
                <c:pt idx="1024">
                  <c:v>3.044999999999999</c:v>
                </c:pt>
                <c:pt idx="1025">
                  <c:v>3.0549999999999988</c:v>
                </c:pt>
                <c:pt idx="1026">
                  <c:v>3.0650000000000004</c:v>
                </c:pt>
                <c:pt idx="1027">
                  <c:v>3.0749999999999984</c:v>
                </c:pt>
                <c:pt idx="1028">
                  <c:v>3.085</c:v>
                </c:pt>
                <c:pt idx="1029">
                  <c:v>3.0949999999999998</c:v>
                </c:pt>
                <c:pt idx="1030">
                  <c:v>3.1049999999999978</c:v>
                </c:pt>
                <c:pt idx="1031">
                  <c:v>3.1150000000000011</c:v>
                </c:pt>
                <c:pt idx="1032">
                  <c:v>3.1249999999999973</c:v>
                </c:pt>
                <c:pt idx="1033">
                  <c:v>3.1350000000000007</c:v>
                </c:pt>
                <c:pt idx="1034">
                  <c:v>3.1449999999999987</c:v>
                </c:pt>
                <c:pt idx="1035">
                  <c:v>3.1549999999999985</c:v>
                </c:pt>
                <c:pt idx="1036">
                  <c:v>3.1649999999999983</c:v>
                </c:pt>
                <c:pt idx="1037">
                  <c:v>3.1749999999999998</c:v>
                </c:pt>
                <c:pt idx="1038">
                  <c:v>3.1849999999999996</c:v>
                </c:pt>
                <c:pt idx="1039">
                  <c:v>3.1949999999999976</c:v>
                </c:pt>
                <c:pt idx="1040">
                  <c:v>3.205000000000001</c:v>
                </c:pt>
                <c:pt idx="1041">
                  <c:v>3.2150000000000025</c:v>
                </c:pt>
                <c:pt idx="1042">
                  <c:v>3.2249999999999988</c:v>
                </c:pt>
                <c:pt idx="1043">
                  <c:v>3.2350000000000021</c:v>
                </c:pt>
                <c:pt idx="1044">
                  <c:v>3.2450000000000037</c:v>
                </c:pt>
                <c:pt idx="1045">
                  <c:v>3.2550000000000034</c:v>
                </c:pt>
                <c:pt idx="1046">
                  <c:v>3.2650000000000015</c:v>
                </c:pt>
                <c:pt idx="1047">
                  <c:v>3.275000000000003</c:v>
                </c:pt>
                <c:pt idx="1048">
                  <c:v>3.2850000000000028</c:v>
                </c:pt>
                <c:pt idx="1049">
                  <c:v>3.294999999999999</c:v>
                </c:pt>
                <c:pt idx="1050">
                  <c:v>3.3049999999999988</c:v>
                </c:pt>
                <c:pt idx="1051">
                  <c:v>3.3150000000000004</c:v>
                </c:pt>
                <c:pt idx="1052">
                  <c:v>3.3249999999999984</c:v>
                </c:pt>
                <c:pt idx="1053">
                  <c:v>3.3349999999999964</c:v>
                </c:pt>
                <c:pt idx="1054">
                  <c:v>3.3449999999999998</c:v>
                </c:pt>
                <c:pt idx="1055">
                  <c:v>3.3549999999999978</c:v>
                </c:pt>
                <c:pt idx="1056">
                  <c:v>3.3649999999999975</c:v>
                </c:pt>
                <c:pt idx="1057">
                  <c:v>3.3749999999999973</c:v>
                </c:pt>
                <c:pt idx="1058">
                  <c:v>3.3849999999999971</c:v>
                </c:pt>
                <c:pt idx="1059">
                  <c:v>3.3949999999999987</c:v>
                </c:pt>
                <c:pt idx="1060">
                  <c:v>3.4049999999999985</c:v>
                </c:pt>
                <c:pt idx="1061">
                  <c:v>3.4149999999999983</c:v>
                </c:pt>
                <c:pt idx="1062">
                  <c:v>3.4249999999999998</c:v>
                </c:pt>
                <c:pt idx="1063">
                  <c:v>3.4349999999999996</c:v>
                </c:pt>
                <c:pt idx="1064">
                  <c:v>3.4449999999999976</c:v>
                </c:pt>
                <c:pt idx="1065">
                  <c:v>3.4549999999999992</c:v>
                </c:pt>
                <c:pt idx="1066">
                  <c:v>3.464999999999999</c:v>
                </c:pt>
                <c:pt idx="1067">
                  <c:v>3.4749999999999988</c:v>
                </c:pt>
                <c:pt idx="1068">
                  <c:v>3.4849999999999985</c:v>
                </c:pt>
                <c:pt idx="1069">
                  <c:v>3.4950000000000019</c:v>
                </c:pt>
                <c:pt idx="1070">
                  <c:v>3.5050000000000017</c:v>
                </c:pt>
                <c:pt idx="1071">
                  <c:v>3.5149999999999997</c:v>
                </c:pt>
                <c:pt idx="1072">
                  <c:v>3.5250000000000012</c:v>
                </c:pt>
                <c:pt idx="1073">
                  <c:v>3.535000000000001</c:v>
                </c:pt>
                <c:pt idx="1074">
                  <c:v>3.5450000000000008</c:v>
                </c:pt>
                <c:pt idx="1075">
                  <c:v>3.5550000000000006</c:v>
                </c:pt>
                <c:pt idx="1076">
                  <c:v>3.5650000000000039</c:v>
                </c:pt>
                <c:pt idx="1077">
                  <c:v>3.5750000000000037</c:v>
                </c:pt>
                <c:pt idx="1078">
                  <c:v>3.585</c:v>
                </c:pt>
                <c:pt idx="1079">
                  <c:v>3.5950000000000033</c:v>
                </c:pt>
                <c:pt idx="1080">
                  <c:v>3.6050000000000013</c:v>
                </c:pt>
                <c:pt idx="1081">
                  <c:v>3.6150000000000011</c:v>
                </c:pt>
                <c:pt idx="1082">
                  <c:v>3.6249999999999973</c:v>
                </c:pt>
                <c:pt idx="1083">
                  <c:v>3.6350000000000007</c:v>
                </c:pt>
                <c:pt idx="1084">
                  <c:v>3.6449999999999987</c:v>
                </c:pt>
                <c:pt idx="1085">
                  <c:v>3.6549999999999985</c:v>
                </c:pt>
                <c:pt idx="1086">
                  <c:v>3.6649999999999947</c:v>
                </c:pt>
                <c:pt idx="1087">
                  <c:v>3.6749999999999998</c:v>
                </c:pt>
                <c:pt idx="1088">
                  <c:v>3.6849999999999996</c:v>
                </c:pt>
                <c:pt idx="1089">
                  <c:v>3.6949999999999958</c:v>
                </c:pt>
                <c:pt idx="1090">
                  <c:v>3.7049999999999992</c:v>
                </c:pt>
                <c:pt idx="1091">
                  <c:v>3.714999999999999</c:v>
                </c:pt>
                <c:pt idx="1092">
                  <c:v>3.7249999999999988</c:v>
                </c:pt>
                <c:pt idx="1093">
                  <c:v>3.7349999999999985</c:v>
                </c:pt>
                <c:pt idx="1094">
                  <c:v>3.7450000000000019</c:v>
                </c:pt>
                <c:pt idx="1095">
                  <c:v>3.7550000000000017</c:v>
                </c:pt>
                <c:pt idx="1096">
                  <c:v>3.7649999999999997</c:v>
                </c:pt>
                <c:pt idx="1097">
                  <c:v>3.7750000000000012</c:v>
                </c:pt>
                <c:pt idx="1098">
                  <c:v>3.785000000000001</c:v>
                </c:pt>
                <c:pt idx="1099">
                  <c:v>3.794999999999999</c:v>
                </c:pt>
                <c:pt idx="1100">
                  <c:v>3.8049999999999988</c:v>
                </c:pt>
                <c:pt idx="1101">
                  <c:v>3.8150000000000039</c:v>
                </c:pt>
                <c:pt idx="1102">
                  <c:v>3.8250000000000002</c:v>
                </c:pt>
                <c:pt idx="1103">
                  <c:v>3.835</c:v>
                </c:pt>
                <c:pt idx="1104">
                  <c:v>3.8449999999999998</c:v>
                </c:pt>
                <c:pt idx="1105">
                  <c:v>3.8549999999999978</c:v>
                </c:pt>
                <c:pt idx="1106">
                  <c:v>3.8650000000000029</c:v>
                </c:pt>
                <c:pt idx="1107">
                  <c:v>3.8750000000000009</c:v>
                </c:pt>
                <c:pt idx="1108">
                  <c:v>3.8850000000000007</c:v>
                </c:pt>
                <c:pt idx="1109">
                  <c:v>3.8950000000000005</c:v>
                </c:pt>
                <c:pt idx="1110">
                  <c:v>3.9049999999999985</c:v>
                </c:pt>
                <c:pt idx="1111">
                  <c:v>3.9149999999999983</c:v>
                </c:pt>
                <c:pt idx="1112">
                  <c:v>3.9249999999999998</c:v>
                </c:pt>
                <c:pt idx="1113">
                  <c:v>3.9350000000000014</c:v>
                </c:pt>
                <c:pt idx="1114">
                  <c:v>3.9449999999999976</c:v>
                </c:pt>
                <c:pt idx="1115">
                  <c:v>3.955000000000001</c:v>
                </c:pt>
                <c:pt idx="1116">
                  <c:v>3.964999999999999</c:v>
                </c:pt>
                <c:pt idx="1117">
                  <c:v>3.9749999999999988</c:v>
                </c:pt>
                <c:pt idx="1118">
                  <c:v>3.9849999999999985</c:v>
                </c:pt>
                <c:pt idx="1119">
                  <c:v>3.9949999999999983</c:v>
                </c:pt>
                <c:pt idx="1120">
                  <c:v>4.0050000000000017</c:v>
                </c:pt>
                <c:pt idx="1121">
                  <c:v>4.0149999999999997</c:v>
                </c:pt>
                <c:pt idx="1122">
                  <c:v>4.0249999999999995</c:v>
                </c:pt>
                <c:pt idx="1123">
                  <c:v>4.0349999999999993</c:v>
                </c:pt>
                <c:pt idx="1124">
                  <c:v>4.044999999999999</c:v>
                </c:pt>
                <c:pt idx="1125">
                  <c:v>4.0549999999999971</c:v>
                </c:pt>
                <c:pt idx="1126">
                  <c:v>4.0650000000000004</c:v>
                </c:pt>
                <c:pt idx="1127">
                  <c:v>4.0750000000000002</c:v>
                </c:pt>
                <c:pt idx="1128">
                  <c:v>4.085</c:v>
                </c:pt>
                <c:pt idx="1129">
                  <c:v>4.0949999999999998</c:v>
                </c:pt>
                <c:pt idx="1130">
                  <c:v>4.1049999999999978</c:v>
                </c:pt>
                <c:pt idx="1131">
                  <c:v>4.1150000000000011</c:v>
                </c:pt>
                <c:pt idx="1132">
                  <c:v>4.1249999999999973</c:v>
                </c:pt>
                <c:pt idx="1133">
                  <c:v>4.1349999999999971</c:v>
                </c:pt>
                <c:pt idx="1134">
                  <c:v>4.1450000000000005</c:v>
                </c:pt>
                <c:pt idx="1135">
                  <c:v>4.1549999999999985</c:v>
                </c:pt>
                <c:pt idx="1136">
                  <c:v>4.1649999999999983</c:v>
                </c:pt>
                <c:pt idx="1137">
                  <c:v>4.1750000000000016</c:v>
                </c:pt>
                <c:pt idx="1138">
                  <c:v>4.1849999999999996</c:v>
                </c:pt>
                <c:pt idx="1139">
                  <c:v>4.1949999999999976</c:v>
                </c:pt>
                <c:pt idx="1140">
                  <c:v>4.205000000000001</c:v>
                </c:pt>
                <c:pt idx="1141">
                  <c:v>4.2150000000000025</c:v>
                </c:pt>
                <c:pt idx="1142">
                  <c:v>4.2249999999999988</c:v>
                </c:pt>
                <c:pt idx="1143">
                  <c:v>4.2350000000000021</c:v>
                </c:pt>
                <c:pt idx="1144">
                  <c:v>4.2450000000000019</c:v>
                </c:pt>
                <c:pt idx="1145">
                  <c:v>4.2550000000000034</c:v>
                </c:pt>
                <c:pt idx="1146">
                  <c:v>4.2649999999999997</c:v>
                </c:pt>
                <c:pt idx="1147">
                  <c:v>4.2750000000000012</c:v>
                </c:pt>
                <c:pt idx="1148">
                  <c:v>4.285000000000001</c:v>
                </c:pt>
                <c:pt idx="1149">
                  <c:v>4.294999999999999</c:v>
                </c:pt>
                <c:pt idx="1150">
                  <c:v>4.3049999999999988</c:v>
                </c:pt>
                <c:pt idx="1151">
                  <c:v>4.3150000000000004</c:v>
                </c:pt>
                <c:pt idx="1152">
                  <c:v>4.3249999999999984</c:v>
                </c:pt>
                <c:pt idx="1153">
                  <c:v>4.3349999999999964</c:v>
                </c:pt>
                <c:pt idx="1154">
                  <c:v>4.3449999999999998</c:v>
                </c:pt>
                <c:pt idx="1155">
                  <c:v>4.3549999999999978</c:v>
                </c:pt>
                <c:pt idx="1156">
                  <c:v>4.3650000000000011</c:v>
                </c:pt>
                <c:pt idx="1157">
                  <c:v>4.3749999999999973</c:v>
                </c:pt>
                <c:pt idx="1158">
                  <c:v>4.3849999999999971</c:v>
                </c:pt>
                <c:pt idx="1159">
                  <c:v>4.3950000000000005</c:v>
                </c:pt>
                <c:pt idx="1160">
                  <c:v>4.4049999999999985</c:v>
                </c:pt>
                <c:pt idx="1161">
                  <c:v>4.4149999999999947</c:v>
                </c:pt>
                <c:pt idx="1162">
                  <c:v>4.4249999999999998</c:v>
                </c:pt>
                <c:pt idx="1163">
                  <c:v>4.4349999999999996</c:v>
                </c:pt>
                <c:pt idx="1164">
                  <c:v>4.4449999999999958</c:v>
                </c:pt>
                <c:pt idx="1165">
                  <c:v>4.455000000000001</c:v>
                </c:pt>
                <c:pt idx="1166">
                  <c:v>4.464999999999999</c:v>
                </c:pt>
                <c:pt idx="1167">
                  <c:v>4.4749999999999988</c:v>
                </c:pt>
                <c:pt idx="1168">
                  <c:v>4.4849999999999985</c:v>
                </c:pt>
                <c:pt idx="1169">
                  <c:v>4.4950000000000019</c:v>
                </c:pt>
                <c:pt idx="1170">
                  <c:v>4.5050000000000034</c:v>
                </c:pt>
                <c:pt idx="1171">
                  <c:v>4.5150000000000015</c:v>
                </c:pt>
                <c:pt idx="1172">
                  <c:v>4.5250000000000012</c:v>
                </c:pt>
                <c:pt idx="1173">
                  <c:v>4.5350000000000028</c:v>
                </c:pt>
                <c:pt idx="1174">
                  <c:v>4.5450000000000008</c:v>
                </c:pt>
                <c:pt idx="1175">
                  <c:v>4.5550000000000006</c:v>
                </c:pt>
                <c:pt idx="1176">
                  <c:v>4.5650000000000004</c:v>
                </c:pt>
                <c:pt idx="1177">
                  <c:v>4.5750000000000037</c:v>
                </c:pt>
                <c:pt idx="1178">
                  <c:v>4.585</c:v>
                </c:pt>
                <c:pt idx="1179">
                  <c:v>4.5949999999999998</c:v>
                </c:pt>
                <c:pt idx="1180">
                  <c:v>4.6049999999999978</c:v>
                </c:pt>
                <c:pt idx="1181">
                  <c:v>4.6150000000000011</c:v>
                </c:pt>
                <c:pt idx="1182">
                  <c:v>4.6249999999999973</c:v>
                </c:pt>
                <c:pt idx="1183">
                  <c:v>4.6349999999999971</c:v>
                </c:pt>
                <c:pt idx="1184">
                  <c:v>4.6449999999999987</c:v>
                </c:pt>
                <c:pt idx="1185">
                  <c:v>4.6549999999999985</c:v>
                </c:pt>
                <c:pt idx="1186">
                  <c:v>4.6649999999999947</c:v>
                </c:pt>
                <c:pt idx="1187">
                  <c:v>4.6749999999999998</c:v>
                </c:pt>
                <c:pt idx="1188">
                  <c:v>4.6849999999999996</c:v>
                </c:pt>
                <c:pt idx="1189">
                  <c:v>4.6949999999999958</c:v>
                </c:pt>
                <c:pt idx="1190">
                  <c:v>4.705000000000001</c:v>
                </c:pt>
                <c:pt idx="1191">
                  <c:v>4.714999999999999</c:v>
                </c:pt>
                <c:pt idx="1192">
                  <c:v>4.7249999999999988</c:v>
                </c:pt>
                <c:pt idx="1193">
                  <c:v>4.7350000000000021</c:v>
                </c:pt>
                <c:pt idx="1194">
                  <c:v>4.7449999999999983</c:v>
                </c:pt>
                <c:pt idx="1195">
                  <c:v>4.7550000000000034</c:v>
                </c:pt>
                <c:pt idx="1196">
                  <c:v>4.7649999999999997</c:v>
                </c:pt>
                <c:pt idx="1197">
                  <c:v>4.7749999999999995</c:v>
                </c:pt>
                <c:pt idx="1198">
                  <c:v>4.785000000000001</c:v>
                </c:pt>
                <c:pt idx="1199">
                  <c:v>4.794999999999999</c:v>
                </c:pt>
                <c:pt idx="1200">
                  <c:v>4.8049999999999988</c:v>
                </c:pt>
                <c:pt idx="1201">
                  <c:v>4.8150000000000039</c:v>
                </c:pt>
                <c:pt idx="1202">
                  <c:v>4.8250000000000037</c:v>
                </c:pt>
                <c:pt idx="1203">
                  <c:v>4.835</c:v>
                </c:pt>
                <c:pt idx="1204">
                  <c:v>4.8449999999999998</c:v>
                </c:pt>
                <c:pt idx="1205">
                  <c:v>4.8550000000000013</c:v>
                </c:pt>
                <c:pt idx="1206">
                  <c:v>4.8650000000000029</c:v>
                </c:pt>
                <c:pt idx="1207">
                  <c:v>4.8750000000000009</c:v>
                </c:pt>
                <c:pt idx="1208">
                  <c:v>4.8850000000000007</c:v>
                </c:pt>
                <c:pt idx="1209">
                  <c:v>4.8950000000000005</c:v>
                </c:pt>
                <c:pt idx="1210">
                  <c:v>4.9049999999999985</c:v>
                </c:pt>
                <c:pt idx="1211">
                  <c:v>4.9149999999999947</c:v>
                </c:pt>
                <c:pt idx="1212">
                  <c:v>4.9249999999999998</c:v>
                </c:pt>
                <c:pt idx="1213">
                  <c:v>4.9349999999999996</c:v>
                </c:pt>
                <c:pt idx="1214">
                  <c:v>4.9449999999999958</c:v>
                </c:pt>
                <c:pt idx="1215">
                  <c:v>4.9549999999999992</c:v>
                </c:pt>
                <c:pt idx="1216">
                  <c:v>4.964999999999999</c:v>
                </c:pt>
                <c:pt idx="1217">
                  <c:v>4.9749999999999988</c:v>
                </c:pt>
                <c:pt idx="1218">
                  <c:v>4.9849999999999985</c:v>
                </c:pt>
                <c:pt idx="1219">
                  <c:v>4.9949999999999983</c:v>
                </c:pt>
                <c:pt idx="1220">
                  <c:v>5.0050000000000017</c:v>
                </c:pt>
                <c:pt idx="1221">
                  <c:v>5.0149999999999997</c:v>
                </c:pt>
                <c:pt idx="1222">
                  <c:v>5.0249999999999995</c:v>
                </c:pt>
                <c:pt idx="1223">
                  <c:v>5.035000000000001</c:v>
                </c:pt>
                <c:pt idx="1224">
                  <c:v>5.044999999999999</c:v>
                </c:pt>
                <c:pt idx="1225">
                  <c:v>5.0549999999999971</c:v>
                </c:pt>
                <c:pt idx="1226">
                  <c:v>5.0650000000000004</c:v>
                </c:pt>
                <c:pt idx="1227">
                  <c:v>5.0750000000000002</c:v>
                </c:pt>
                <c:pt idx="1228">
                  <c:v>5.085</c:v>
                </c:pt>
                <c:pt idx="1229">
                  <c:v>5.0949999999999998</c:v>
                </c:pt>
                <c:pt idx="1230">
                  <c:v>5.1049999999999978</c:v>
                </c:pt>
                <c:pt idx="1231">
                  <c:v>5.1150000000000029</c:v>
                </c:pt>
                <c:pt idx="1232">
                  <c:v>5.1250000000000009</c:v>
                </c:pt>
                <c:pt idx="1233">
                  <c:v>5.1350000000000007</c:v>
                </c:pt>
                <c:pt idx="1234">
                  <c:v>5.1450000000000022</c:v>
                </c:pt>
                <c:pt idx="1235">
                  <c:v>5.1550000000000002</c:v>
                </c:pt>
                <c:pt idx="1236">
                  <c:v>5.1649999999999983</c:v>
                </c:pt>
                <c:pt idx="1237">
                  <c:v>5.1750000000000016</c:v>
                </c:pt>
                <c:pt idx="1238">
                  <c:v>5.1850000000000014</c:v>
                </c:pt>
                <c:pt idx="1239">
                  <c:v>5.1949999999999994</c:v>
                </c:pt>
                <c:pt idx="1240">
                  <c:v>5.205000000000001</c:v>
                </c:pt>
                <c:pt idx="1241">
                  <c:v>5.214999999999999</c:v>
                </c:pt>
                <c:pt idx="1242">
                  <c:v>5.2249999999999988</c:v>
                </c:pt>
                <c:pt idx="1243">
                  <c:v>5.2349999999999985</c:v>
                </c:pt>
                <c:pt idx="1244">
                  <c:v>5.2449999999999983</c:v>
                </c:pt>
                <c:pt idx="1245">
                  <c:v>5.2550000000000017</c:v>
                </c:pt>
                <c:pt idx="1246">
                  <c:v>5.2649999999999997</c:v>
                </c:pt>
                <c:pt idx="1247">
                  <c:v>5.2749999999999959</c:v>
                </c:pt>
                <c:pt idx="1248">
                  <c:v>5.285000000000001</c:v>
                </c:pt>
                <c:pt idx="1249">
                  <c:v>5.294999999999999</c:v>
                </c:pt>
                <c:pt idx="1250">
                  <c:v>5.3049999999999971</c:v>
                </c:pt>
                <c:pt idx="1251">
                  <c:v>5.3150000000000004</c:v>
                </c:pt>
                <c:pt idx="1252">
                  <c:v>5.3250000000000002</c:v>
                </c:pt>
                <c:pt idx="1253">
                  <c:v>5.335</c:v>
                </c:pt>
                <c:pt idx="1254">
                  <c:v>5.3449999999999998</c:v>
                </c:pt>
                <c:pt idx="1255">
                  <c:v>5.3549999999999978</c:v>
                </c:pt>
                <c:pt idx="1256">
                  <c:v>5.3650000000000029</c:v>
                </c:pt>
                <c:pt idx="1257">
                  <c:v>5.3749999999999973</c:v>
                </c:pt>
                <c:pt idx="1258">
                  <c:v>5.3849999999999971</c:v>
                </c:pt>
                <c:pt idx="1259">
                  <c:v>5.3950000000000005</c:v>
                </c:pt>
                <c:pt idx="1260">
                  <c:v>5.4049999999999985</c:v>
                </c:pt>
                <c:pt idx="1261">
                  <c:v>5.4149999999999947</c:v>
                </c:pt>
                <c:pt idx="1262">
                  <c:v>5.4250000000000016</c:v>
                </c:pt>
                <c:pt idx="1263">
                  <c:v>5.4349999999999996</c:v>
                </c:pt>
                <c:pt idx="1264">
                  <c:v>5.4449999999999958</c:v>
                </c:pt>
                <c:pt idx="1265">
                  <c:v>5.455000000000001</c:v>
                </c:pt>
                <c:pt idx="1266">
                  <c:v>5.4650000000000025</c:v>
                </c:pt>
                <c:pt idx="1267">
                  <c:v>5.4750000000000041</c:v>
                </c:pt>
                <c:pt idx="1268">
                  <c:v>5.4850000000000021</c:v>
                </c:pt>
                <c:pt idx="1269">
                  <c:v>5.4950000000000019</c:v>
                </c:pt>
                <c:pt idx="1270">
                  <c:v>5.5050000000000034</c:v>
                </c:pt>
                <c:pt idx="1271">
                  <c:v>5.5149999999999997</c:v>
                </c:pt>
                <c:pt idx="1272">
                  <c:v>5.5249999999999995</c:v>
                </c:pt>
                <c:pt idx="1273">
                  <c:v>5.535000000000001</c:v>
                </c:pt>
                <c:pt idx="1274">
                  <c:v>5.544999999999999</c:v>
                </c:pt>
                <c:pt idx="1275">
                  <c:v>5.5549999999999971</c:v>
                </c:pt>
                <c:pt idx="1276">
                  <c:v>5.5650000000000004</c:v>
                </c:pt>
                <c:pt idx="1277">
                  <c:v>5.5750000000000002</c:v>
                </c:pt>
                <c:pt idx="1278">
                  <c:v>5.585</c:v>
                </c:pt>
                <c:pt idx="1279">
                  <c:v>5.594999999999998</c:v>
                </c:pt>
                <c:pt idx="1280">
                  <c:v>5.6049999999999978</c:v>
                </c:pt>
                <c:pt idx="1281">
                  <c:v>5.6150000000000011</c:v>
                </c:pt>
                <c:pt idx="1282">
                  <c:v>5.6249999999999973</c:v>
                </c:pt>
                <c:pt idx="1283">
                  <c:v>5.6349999999999971</c:v>
                </c:pt>
                <c:pt idx="1284">
                  <c:v>5.6450000000000005</c:v>
                </c:pt>
                <c:pt idx="1285">
                  <c:v>5.6549999999999985</c:v>
                </c:pt>
                <c:pt idx="1286">
                  <c:v>5.6649999999999947</c:v>
                </c:pt>
                <c:pt idx="1287">
                  <c:v>5.6750000000000016</c:v>
                </c:pt>
                <c:pt idx="1288">
                  <c:v>5.6849999999999996</c:v>
                </c:pt>
                <c:pt idx="1289">
                  <c:v>5.6949999999999994</c:v>
                </c:pt>
                <c:pt idx="1290">
                  <c:v>5.7049999999999992</c:v>
                </c:pt>
                <c:pt idx="1291">
                  <c:v>5.714999999999999</c:v>
                </c:pt>
                <c:pt idx="1292">
                  <c:v>5.7250000000000041</c:v>
                </c:pt>
                <c:pt idx="1293">
                  <c:v>5.7350000000000021</c:v>
                </c:pt>
                <c:pt idx="1294">
                  <c:v>5.7450000000000019</c:v>
                </c:pt>
                <c:pt idx="1295">
                  <c:v>5.7550000000000052</c:v>
                </c:pt>
                <c:pt idx="1296">
                  <c:v>5.7650000000000032</c:v>
                </c:pt>
                <c:pt idx="1297">
                  <c:v>5.7749999999999995</c:v>
                </c:pt>
                <c:pt idx="1298">
                  <c:v>5.7850000000000028</c:v>
                </c:pt>
                <c:pt idx="1299">
                  <c:v>5.7950000000000026</c:v>
                </c:pt>
                <c:pt idx="1300">
                  <c:v>5.8049999999999988</c:v>
                </c:pt>
                <c:pt idx="1301">
                  <c:v>5.8150000000000004</c:v>
                </c:pt>
                <c:pt idx="1302">
                  <c:v>5.8250000000000002</c:v>
                </c:pt>
                <c:pt idx="1303">
                  <c:v>5.835</c:v>
                </c:pt>
                <c:pt idx="1304">
                  <c:v>5.844999999999998</c:v>
                </c:pt>
                <c:pt idx="1305">
                  <c:v>5.8549999999999978</c:v>
                </c:pt>
                <c:pt idx="1306">
                  <c:v>5.8650000000000011</c:v>
                </c:pt>
                <c:pt idx="1307">
                  <c:v>5.8749999999999973</c:v>
                </c:pt>
                <c:pt idx="1308">
                  <c:v>5.8849999999999953</c:v>
                </c:pt>
                <c:pt idx="1309">
                  <c:v>5.8950000000000005</c:v>
                </c:pt>
                <c:pt idx="1310">
                  <c:v>5.9049999999999985</c:v>
                </c:pt>
                <c:pt idx="1311">
                  <c:v>5.9149999999999947</c:v>
                </c:pt>
                <c:pt idx="1312">
                  <c:v>5.9250000000000016</c:v>
                </c:pt>
                <c:pt idx="1313">
                  <c:v>5.9349999999999996</c:v>
                </c:pt>
                <c:pt idx="1314">
                  <c:v>5.9449999999999994</c:v>
                </c:pt>
                <c:pt idx="1315">
                  <c:v>5.955000000000001</c:v>
                </c:pt>
                <c:pt idx="1316">
                  <c:v>5.964999999999999</c:v>
                </c:pt>
                <c:pt idx="1317">
                  <c:v>5.9749999999999988</c:v>
                </c:pt>
                <c:pt idx="1318">
                  <c:v>5.9849999999999985</c:v>
                </c:pt>
                <c:pt idx="1319">
                  <c:v>5.9949999999999983</c:v>
                </c:pt>
                <c:pt idx="1320">
                  <c:v>6.0050000000000034</c:v>
                </c:pt>
                <c:pt idx="1321">
                  <c:v>6.0150000000000015</c:v>
                </c:pt>
                <c:pt idx="1322">
                  <c:v>6.0249999999999995</c:v>
                </c:pt>
                <c:pt idx="1323">
                  <c:v>6.0350000000000028</c:v>
                </c:pt>
                <c:pt idx="1324">
                  <c:v>6.0450000000000026</c:v>
                </c:pt>
                <c:pt idx="1325">
                  <c:v>6.0549999999999988</c:v>
                </c:pt>
                <c:pt idx="1326">
                  <c:v>6.0650000000000039</c:v>
                </c:pt>
                <c:pt idx="1327">
                  <c:v>6.0750000000000037</c:v>
                </c:pt>
                <c:pt idx="1328">
                  <c:v>6.085</c:v>
                </c:pt>
                <c:pt idx="1329">
                  <c:v>6.0949999999999998</c:v>
                </c:pt>
                <c:pt idx="1330">
                  <c:v>6.1050000000000013</c:v>
                </c:pt>
                <c:pt idx="1331">
                  <c:v>6.1150000000000029</c:v>
                </c:pt>
                <c:pt idx="1332">
                  <c:v>6.1249999999999973</c:v>
                </c:pt>
                <c:pt idx="1333">
                  <c:v>6.1349999999999971</c:v>
                </c:pt>
                <c:pt idx="1334">
                  <c:v>6.1450000000000005</c:v>
                </c:pt>
                <c:pt idx="1335">
                  <c:v>6.1549999999999985</c:v>
                </c:pt>
                <c:pt idx="1336">
                  <c:v>6.1649999999999929</c:v>
                </c:pt>
                <c:pt idx="1337">
                  <c:v>6.1749999999999998</c:v>
                </c:pt>
                <c:pt idx="1338">
                  <c:v>6.1849999999999996</c:v>
                </c:pt>
                <c:pt idx="1339">
                  <c:v>6.1949999999999958</c:v>
                </c:pt>
                <c:pt idx="1340">
                  <c:v>6.2049999999999992</c:v>
                </c:pt>
                <c:pt idx="1341">
                  <c:v>6.214999999999999</c:v>
                </c:pt>
                <c:pt idx="1342">
                  <c:v>6.2249999999999988</c:v>
                </c:pt>
                <c:pt idx="1343">
                  <c:v>6.2349999999999985</c:v>
                </c:pt>
                <c:pt idx="1344">
                  <c:v>6.2449999999999983</c:v>
                </c:pt>
                <c:pt idx="1345">
                  <c:v>6.2550000000000034</c:v>
                </c:pt>
                <c:pt idx="1346">
                  <c:v>6.2650000000000015</c:v>
                </c:pt>
                <c:pt idx="1347">
                  <c:v>6.2749999999999959</c:v>
                </c:pt>
                <c:pt idx="1348">
                  <c:v>6.2850000000000028</c:v>
                </c:pt>
                <c:pt idx="1349">
                  <c:v>6.2950000000000008</c:v>
                </c:pt>
                <c:pt idx="1350">
                  <c:v>6.3049999999999988</c:v>
                </c:pt>
                <c:pt idx="1351">
                  <c:v>6.3150000000000039</c:v>
                </c:pt>
                <c:pt idx="1352">
                  <c:v>6.3250000000000002</c:v>
                </c:pt>
                <c:pt idx="1353">
                  <c:v>6.3350000000000053</c:v>
                </c:pt>
                <c:pt idx="1354">
                  <c:v>6.3449999999999998</c:v>
                </c:pt>
                <c:pt idx="1355">
                  <c:v>6.3550000000000013</c:v>
                </c:pt>
                <c:pt idx="1356">
                  <c:v>6.3650000000000047</c:v>
                </c:pt>
                <c:pt idx="1357">
                  <c:v>6.3750000000000009</c:v>
                </c:pt>
                <c:pt idx="1358">
                  <c:v>6.3849999999999971</c:v>
                </c:pt>
                <c:pt idx="1359">
                  <c:v>6.3950000000000005</c:v>
                </c:pt>
                <c:pt idx="1360">
                  <c:v>6.4049999999999985</c:v>
                </c:pt>
                <c:pt idx="1361">
                  <c:v>6.4149999999999947</c:v>
                </c:pt>
                <c:pt idx="1362">
                  <c:v>6.4249999999999998</c:v>
                </c:pt>
                <c:pt idx="1363">
                  <c:v>6.4349999999999996</c:v>
                </c:pt>
                <c:pt idx="1364">
                  <c:v>6.4449999999999958</c:v>
                </c:pt>
                <c:pt idx="1365">
                  <c:v>6.4549999999999992</c:v>
                </c:pt>
                <c:pt idx="1366">
                  <c:v>6.4649999999999972</c:v>
                </c:pt>
                <c:pt idx="1367">
                  <c:v>6.4749999999999988</c:v>
                </c:pt>
                <c:pt idx="1368">
                  <c:v>6.4849999999999985</c:v>
                </c:pt>
                <c:pt idx="1369">
                  <c:v>6.4949999999999966</c:v>
                </c:pt>
                <c:pt idx="1370">
                  <c:v>6.5050000000000034</c:v>
                </c:pt>
                <c:pt idx="1371">
                  <c:v>6.5150000000000015</c:v>
                </c:pt>
                <c:pt idx="1372">
                  <c:v>6.5249999999999959</c:v>
                </c:pt>
                <c:pt idx="1373">
                  <c:v>6.5350000000000028</c:v>
                </c:pt>
                <c:pt idx="1374">
                  <c:v>6.5450000000000008</c:v>
                </c:pt>
                <c:pt idx="1375">
                  <c:v>6.5549999999999988</c:v>
                </c:pt>
                <c:pt idx="1376">
                  <c:v>6.5650000000000039</c:v>
                </c:pt>
                <c:pt idx="1377">
                  <c:v>6.5750000000000002</c:v>
                </c:pt>
                <c:pt idx="1378">
                  <c:v>6.585</c:v>
                </c:pt>
                <c:pt idx="1379">
                  <c:v>6.5949999999999998</c:v>
                </c:pt>
                <c:pt idx="1380">
                  <c:v>6.6049999999999978</c:v>
                </c:pt>
                <c:pt idx="1381">
                  <c:v>6.6150000000000047</c:v>
                </c:pt>
                <c:pt idx="1382">
                  <c:v>6.6250000000000009</c:v>
                </c:pt>
                <c:pt idx="1383">
                  <c:v>6.6349999999999971</c:v>
                </c:pt>
                <c:pt idx="1384">
                  <c:v>6.6450000000000022</c:v>
                </c:pt>
                <c:pt idx="1385">
                  <c:v>6.6550000000000002</c:v>
                </c:pt>
                <c:pt idx="1386">
                  <c:v>6.6649999999999947</c:v>
                </c:pt>
                <c:pt idx="1387">
                  <c:v>6.6750000000000016</c:v>
                </c:pt>
                <c:pt idx="1388">
                  <c:v>6.6849999999999996</c:v>
                </c:pt>
                <c:pt idx="1389">
                  <c:v>6.6949999999999994</c:v>
                </c:pt>
                <c:pt idx="1390">
                  <c:v>6.705000000000001</c:v>
                </c:pt>
                <c:pt idx="1391">
                  <c:v>6.714999999999999</c:v>
                </c:pt>
                <c:pt idx="1392">
                  <c:v>6.7249999999999988</c:v>
                </c:pt>
                <c:pt idx="1393">
                  <c:v>6.7349999999999985</c:v>
                </c:pt>
                <c:pt idx="1394">
                  <c:v>6.7449999999999966</c:v>
                </c:pt>
                <c:pt idx="1395">
                  <c:v>6.7550000000000034</c:v>
                </c:pt>
                <c:pt idx="1396">
                  <c:v>6.7650000000000015</c:v>
                </c:pt>
                <c:pt idx="1397">
                  <c:v>6.7749999999999959</c:v>
                </c:pt>
                <c:pt idx="1398">
                  <c:v>6.785000000000001</c:v>
                </c:pt>
                <c:pt idx="1399">
                  <c:v>6.794999999999999</c:v>
                </c:pt>
                <c:pt idx="1400">
                  <c:v>6.8049999999999988</c:v>
                </c:pt>
                <c:pt idx="1401">
                  <c:v>6.8150000000000039</c:v>
                </c:pt>
                <c:pt idx="1402">
                  <c:v>6.8250000000000002</c:v>
                </c:pt>
                <c:pt idx="1403">
                  <c:v>6.835</c:v>
                </c:pt>
                <c:pt idx="1404">
                  <c:v>6.8449999999999998</c:v>
                </c:pt>
                <c:pt idx="1405">
                  <c:v>6.8549999999999978</c:v>
                </c:pt>
                <c:pt idx="1406">
                  <c:v>6.8650000000000029</c:v>
                </c:pt>
                <c:pt idx="1407">
                  <c:v>6.8749999999999973</c:v>
                </c:pt>
                <c:pt idx="1408">
                  <c:v>6.8849999999999953</c:v>
                </c:pt>
                <c:pt idx="1409">
                  <c:v>6.8950000000000005</c:v>
                </c:pt>
                <c:pt idx="1410">
                  <c:v>6.9049999999999985</c:v>
                </c:pt>
                <c:pt idx="1411">
                  <c:v>6.9149999999999929</c:v>
                </c:pt>
                <c:pt idx="1412">
                  <c:v>6.9250000000000016</c:v>
                </c:pt>
                <c:pt idx="1413">
                  <c:v>6.9349999999999996</c:v>
                </c:pt>
                <c:pt idx="1414">
                  <c:v>6.9449999999999994</c:v>
                </c:pt>
                <c:pt idx="1415">
                  <c:v>6.955000000000001</c:v>
                </c:pt>
                <c:pt idx="1416">
                  <c:v>6.964999999999999</c:v>
                </c:pt>
                <c:pt idx="1417">
                  <c:v>6.9750000000000041</c:v>
                </c:pt>
                <c:pt idx="1418">
                  <c:v>6.9849999999999985</c:v>
                </c:pt>
                <c:pt idx="1419">
                  <c:v>6.9949999999999983</c:v>
                </c:pt>
                <c:pt idx="1420">
                  <c:v>7.0050000000000034</c:v>
                </c:pt>
                <c:pt idx="1421">
                  <c:v>7.0150000000000015</c:v>
                </c:pt>
                <c:pt idx="1422">
                  <c:v>7.0249999999999959</c:v>
                </c:pt>
                <c:pt idx="1423">
                  <c:v>7.035000000000001</c:v>
                </c:pt>
                <c:pt idx="1424">
                  <c:v>7.0450000000000008</c:v>
                </c:pt>
                <c:pt idx="1425">
                  <c:v>7.0549999999999935</c:v>
                </c:pt>
                <c:pt idx="1426">
                  <c:v>7.0650000000000004</c:v>
                </c:pt>
                <c:pt idx="1427">
                  <c:v>7.0749999999999984</c:v>
                </c:pt>
                <c:pt idx="1428">
                  <c:v>7.085</c:v>
                </c:pt>
                <c:pt idx="1429">
                  <c:v>7.0949999999999998</c:v>
                </c:pt>
                <c:pt idx="1430">
                  <c:v>7.1049999999999978</c:v>
                </c:pt>
                <c:pt idx="1431">
                  <c:v>7.1150000000000029</c:v>
                </c:pt>
                <c:pt idx="1432">
                  <c:v>7.1249999999999973</c:v>
                </c:pt>
                <c:pt idx="1433">
                  <c:v>7.1349999999999953</c:v>
                </c:pt>
                <c:pt idx="1434">
                  <c:v>7.1450000000000005</c:v>
                </c:pt>
                <c:pt idx="1435">
                  <c:v>7.1549999999999985</c:v>
                </c:pt>
                <c:pt idx="1436">
                  <c:v>7.1649999999999929</c:v>
                </c:pt>
                <c:pt idx="1437">
                  <c:v>7.1750000000000016</c:v>
                </c:pt>
                <c:pt idx="1438">
                  <c:v>7.1849999999999978</c:v>
                </c:pt>
                <c:pt idx="1439">
                  <c:v>7.1949999999999994</c:v>
                </c:pt>
                <c:pt idx="1440">
                  <c:v>7.205000000000001</c:v>
                </c:pt>
                <c:pt idx="1441">
                  <c:v>7.214999999999999</c:v>
                </c:pt>
                <c:pt idx="1442">
                  <c:v>7.2250000000000041</c:v>
                </c:pt>
                <c:pt idx="1443">
                  <c:v>7.2350000000000021</c:v>
                </c:pt>
                <c:pt idx="1444">
                  <c:v>7.2449999999999983</c:v>
                </c:pt>
                <c:pt idx="1445">
                  <c:v>7.2550000000000052</c:v>
                </c:pt>
                <c:pt idx="1446">
                  <c:v>7.2650000000000015</c:v>
                </c:pt>
                <c:pt idx="1447">
                  <c:v>7.2749999999999995</c:v>
                </c:pt>
                <c:pt idx="1448">
                  <c:v>7.2850000000000028</c:v>
                </c:pt>
                <c:pt idx="1449">
                  <c:v>7.2950000000000008</c:v>
                </c:pt>
                <c:pt idx="1450">
                  <c:v>7.3049999999999988</c:v>
                </c:pt>
                <c:pt idx="1451">
                  <c:v>7.3150000000000004</c:v>
                </c:pt>
                <c:pt idx="1452">
                  <c:v>7.3249999999999984</c:v>
                </c:pt>
                <c:pt idx="1453">
                  <c:v>7.335</c:v>
                </c:pt>
                <c:pt idx="1454">
                  <c:v>7.344999999999998</c:v>
                </c:pt>
                <c:pt idx="1455">
                  <c:v>7.354999999999996</c:v>
                </c:pt>
                <c:pt idx="1456">
                  <c:v>7.3650000000000029</c:v>
                </c:pt>
                <c:pt idx="1457">
                  <c:v>7.3749999999999973</c:v>
                </c:pt>
                <c:pt idx="1458">
                  <c:v>7.3849999999999953</c:v>
                </c:pt>
                <c:pt idx="1459">
                  <c:v>7.3950000000000005</c:v>
                </c:pt>
                <c:pt idx="1460">
                  <c:v>7.4049999999999985</c:v>
                </c:pt>
                <c:pt idx="1461">
                  <c:v>7.4149999999999929</c:v>
                </c:pt>
                <c:pt idx="1462">
                  <c:v>7.4250000000000016</c:v>
                </c:pt>
                <c:pt idx="1463">
                  <c:v>7.4349999999999996</c:v>
                </c:pt>
                <c:pt idx="1464">
                  <c:v>7.4449999999999994</c:v>
                </c:pt>
                <c:pt idx="1465">
                  <c:v>7.4549999999999992</c:v>
                </c:pt>
                <c:pt idx="1466">
                  <c:v>7.4649999999999972</c:v>
                </c:pt>
                <c:pt idx="1467">
                  <c:v>7.4750000000000041</c:v>
                </c:pt>
                <c:pt idx="1468">
                  <c:v>7.4849999999999985</c:v>
                </c:pt>
                <c:pt idx="1469">
                  <c:v>7.4949999999999983</c:v>
                </c:pt>
                <c:pt idx="1470">
                  <c:v>7.5050000000000052</c:v>
                </c:pt>
                <c:pt idx="1471">
                  <c:v>7.5150000000000015</c:v>
                </c:pt>
                <c:pt idx="1472">
                  <c:v>7.5249999999999995</c:v>
                </c:pt>
                <c:pt idx="1473">
                  <c:v>7.5350000000000028</c:v>
                </c:pt>
                <c:pt idx="1474">
                  <c:v>7.5450000000000026</c:v>
                </c:pt>
                <c:pt idx="1475">
                  <c:v>7.5549999999999988</c:v>
                </c:pt>
                <c:pt idx="1476">
                  <c:v>7.5650000000000004</c:v>
                </c:pt>
                <c:pt idx="1477">
                  <c:v>7.5750000000000002</c:v>
                </c:pt>
                <c:pt idx="1478">
                  <c:v>7.585</c:v>
                </c:pt>
                <c:pt idx="1479">
                  <c:v>7.594999999999998</c:v>
                </c:pt>
                <c:pt idx="1480">
                  <c:v>7.604999999999996</c:v>
                </c:pt>
                <c:pt idx="1481">
                  <c:v>7.6150000000000029</c:v>
                </c:pt>
                <c:pt idx="1482">
                  <c:v>7.6249999999999973</c:v>
                </c:pt>
                <c:pt idx="1483">
                  <c:v>7.6349999999999953</c:v>
                </c:pt>
                <c:pt idx="1484">
                  <c:v>7.6450000000000005</c:v>
                </c:pt>
                <c:pt idx="1485">
                  <c:v>7.6549999999999985</c:v>
                </c:pt>
                <c:pt idx="1486">
                  <c:v>7.6649999999999929</c:v>
                </c:pt>
                <c:pt idx="1487">
                  <c:v>7.6749999999999998</c:v>
                </c:pt>
                <c:pt idx="1488">
                  <c:v>7.6849999999999996</c:v>
                </c:pt>
                <c:pt idx="1489">
                  <c:v>7.6949999999999994</c:v>
                </c:pt>
                <c:pt idx="1490">
                  <c:v>7.7049999999999992</c:v>
                </c:pt>
                <c:pt idx="1491">
                  <c:v>7.7149999999999972</c:v>
                </c:pt>
                <c:pt idx="1492">
                  <c:v>7.7250000000000041</c:v>
                </c:pt>
                <c:pt idx="1493">
                  <c:v>7.7349999999999985</c:v>
                </c:pt>
                <c:pt idx="1494">
                  <c:v>7.7449999999999966</c:v>
                </c:pt>
                <c:pt idx="1495">
                  <c:v>7.7550000000000034</c:v>
                </c:pt>
                <c:pt idx="1496">
                  <c:v>7.7649999999999997</c:v>
                </c:pt>
                <c:pt idx="1497">
                  <c:v>7.7749999999999959</c:v>
                </c:pt>
                <c:pt idx="1498">
                  <c:v>7.7850000000000028</c:v>
                </c:pt>
                <c:pt idx="1499">
                  <c:v>7.7950000000000026</c:v>
                </c:pt>
                <c:pt idx="1500">
                  <c:v>7.8050000000000024</c:v>
                </c:pt>
                <c:pt idx="1501">
                  <c:v>7.8150000000000039</c:v>
                </c:pt>
                <c:pt idx="1502">
                  <c:v>7.8250000000000002</c:v>
                </c:pt>
                <c:pt idx="1503">
                  <c:v>7.8350000000000053</c:v>
                </c:pt>
                <c:pt idx="1504">
                  <c:v>7.844999999999998</c:v>
                </c:pt>
                <c:pt idx="1505">
                  <c:v>7.8549999999999978</c:v>
                </c:pt>
                <c:pt idx="1506">
                  <c:v>7.8650000000000029</c:v>
                </c:pt>
                <c:pt idx="1507">
                  <c:v>7.8749999999999973</c:v>
                </c:pt>
                <c:pt idx="1508">
                  <c:v>7.8849999999999953</c:v>
                </c:pt>
                <c:pt idx="1509">
                  <c:v>7.8950000000000005</c:v>
                </c:pt>
                <c:pt idx="1510">
                  <c:v>7.9049999999999985</c:v>
                </c:pt>
                <c:pt idx="1511">
                  <c:v>7.9149999999999929</c:v>
                </c:pt>
                <c:pt idx="1512">
                  <c:v>7.9249999999999998</c:v>
                </c:pt>
                <c:pt idx="1513">
                  <c:v>7.9349999999999978</c:v>
                </c:pt>
                <c:pt idx="1514">
                  <c:v>7.9449999999999994</c:v>
                </c:pt>
                <c:pt idx="1515">
                  <c:v>7.9549999999999992</c:v>
                </c:pt>
                <c:pt idx="1516">
                  <c:v>7.9649999999999972</c:v>
                </c:pt>
                <c:pt idx="1517">
                  <c:v>7.9750000000000041</c:v>
                </c:pt>
                <c:pt idx="1518">
                  <c:v>7.9849999999999985</c:v>
                </c:pt>
                <c:pt idx="1519">
                  <c:v>7.9949999999999966</c:v>
                </c:pt>
                <c:pt idx="1520">
                  <c:v>8.0050000000000026</c:v>
                </c:pt>
                <c:pt idx="1521">
                  <c:v>8.0150000000000006</c:v>
                </c:pt>
                <c:pt idx="1522">
                  <c:v>8.024999999999995</c:v>
                </c:pt>
                <c:pt idx="1523">
                  <c:v>8.0350000000000037</c:v>
                </c:pt>
                <c:pt idx="1524">
                  <c:v>8.0449999999999982</c:v>
                </c:pt>
                <c:pt idx="1525">
                  <c:v>8.0550000000000033</c:v>
                </c:pt>
                <c:pt idx="1526">
                  <c:v>8.0650000000000048</c:v>
                </c:pt>
                <c:pt idx="1527">
                  <c:v>8.0749999999999993</c:v>
                </c:pt>
                <c:pt idx="1528">
                  <c:v>8.0850000000000044</c:v>
                </c:pt>
                <c:pt idx="1529">
                  <c:v>8.0949999999999989</c:v>
                </c:pt>
                <c:pt idx="1530">
                  <c:v>8.1049999999999969</c:v>
                </c:pt>
                <c:pt idx="1531">
                  <c:v>8.1150000000000055</c:v>
                </c:pt>
                <c:pt idx="1532">
                  <c:v>8.125</c:v>
                </c:pt>
                <c:pt idx="1533">
                  <c:v>8.134999999999998</c:v>
                </c:pt>
                <c:pt idx="1534">
                  <c:v>8.1449999999999996</c:v>
                </c:pt>
                <c:pt idx="1535">
                  <c:v>8.1549999999999976</c:v>
                </c:pt>
                <c:pt idx="1536">
                  <c:v>8.164999999999992</c:v>
                </c:pt>
                <c:pt idx="1537">
                  <c:v>8.1750000000000007</c:v>
                </c:pt>
                <c:pt idx="1538">
                  <c:v>8.1849999999999987</c:v>
                </c:pt>
                <c:pt idx="1539">
                  <c:v>8.1950000000000003</c:v>
                </c:pt>
                <c:pt idx="1540">
                  <c:v>8.2049999999999983</c:v>
                </c:pt>
                <c:pt idx="1541">
                  <c:v>8.2149999999999963</c:v>
                </c:pt>
                <c:pt idx="1542">
                  <c:v>8.2249999999999979</c:v>
                </c:pt>
                <c:pt idx="1543">
                  <c:v>8.2349999999999994</c:v>
                </c:pt>
                <c:pt idx="1544">
                  <c:v>8.2449999999999974</c:v>
                </c:pt>
                <c:pt idx="1545">
                  <c:v>8.2550000000000026</c:v>
                </c:pt>
                <c:pt idx="1546">
                  <c:v>8.2650000000000006</c:v>
                </c:pt>
                <c:pt idx="1547">
                  <c:v>8.274999999999995</c:v>
                </c:pt>
                <c:pt idx="1548">
                  <c:v>8.2850000000000037</c:v>
                </c:pt>
                <c:pt idx="1549">
                  <c:v>8.2949999999999982</c:v>
                </c:pt>
                <c:pt idx="1550">
                  <c:v>8.3049999999999997</c:v>
                </c:pt>
                <c:pt idx="1551">
                  <c:v>8.3150000000000048</c:v>
                </c:pt>
                <c:pt idx="1552">
                  <c:v>8.3249999999999993</c:v>
                </c:pt>
                <c:pt idx="1553">
                  <c:v>8.3350000000000044</c:v>
                </c:pt>
                <c:pt idx="1554">
                  <c:v>8.3449999999999989</c:v>
                </c:pt>
                <c:pt idx="1555">
                  <c:v>8.3549999999999969</c:v>
                </c:pt>
                <c:pt idx="1556">
                  <c:v>8.3650000000000055</c:v>
                </c:pt>
                <c:pt idx="1557">
                  <c:v>8.375</c:v>
                </c:pt>
                <c:pt idx="1558">
                  <c:v>8.384999999999998</c:v>
                </c:pt>
                <c:pt idx="1559">
                  <c:v>8.3950000000000031</c:v>
                </c:pt>
                <c:pt idx="1560">
                  <c:v>8.4050000000000011</c:v>
                </c:pt>
                <c:pt idx="1561">
                  <c:v>8.414999999999992</c:v>
                </c:pt>
                <c:pt idx="1562">
                  <c:v>8.4250000000000007</c:v>
                </c:pt>
                <c:pt idx="1563">
                  <c:v>8.4349999999999987</c:v>
                </c:pt>
                <c:pt idx="1564">
                  <c:v>8.4450000000000003</c:v>
                </c:pt>
                <c:pt idx="1565">
                  <c:v>8.4549999999999983</c:v>
                </c:pt>
                <c:pt idx="1566">
                  <c:v>8.4649999999999963</c:v>
                </c:pt>
                <c:pt idx="1567">
                  <c:v>8.4749999999999979</c:v>
                </c:pt>
                <c:pt idx="1568">
                  <c:v>8.4849999999999994</c:v>
                </c:pt>
                <c:pt idx="1569">
                  <c:v>8.4949999999999974</c:v>
                </c:pt>
                <c:pt idx="1570">
                  <c:v>8.5050000000000026</c:v>
                </c:pt>
                <c:pt idx="1571">
                  <c:v>8.5150000000000006</c:v>
                </c:pt>
                <c:pt idx="1572">
                  <c:v>8.524999999999995</c:v>
                </c:pt>
                <c:pt idx="1573">
                  <c:v>8.5350000000000037</c:v>
                </c:pt>
                <c:pt idx="1574">
                  <c:v>8.5449999999999982</c:v>
                </c:pt>
                <c:pt idx="1575">
                  <c:v>8.5549999999999997</c:v>
                </c:pt>
                <c:pt idx="1576">
                  <c:v>8.5650000000000048</c:v>
                </c:pt>
                <c:pt idx="1577">
                  <c:v>8.5749999999999993</c:v>
                </c:pt>
                <c:pt idx="1578">
                  <c:v>8.5850000000000044</c:v>
                </c:pt>
                <c:pt idx="1579">
                  <c:v>8.5949999999999989</c:v>
                </c:pt>
                <c:pt idx="1580">
                  <c:v>8.6049999999999969</c:v>
                </c:pt>
                <c:pt idx="1581">
                  <c:v>8.615000000000002</c:v>
                </c:pt>
                <c:pt idx="1582">
                  <c:v>8.6249999999999964</c:v>
                </c:pt>
                <c:pt idx="1583">
                  <c:v>8.6349999999999945</c:v>
                </c:pt>
                <c:pt idx="1584">
                  <c:v>8.6450000000000031</c:v>
                </c:pt>
                <c:pt idx="1585">
                  <c:v>8.6550000000000011</c:v>
                </c:pt>
                <c:pt idx="1586">
                  <c:v>8.6649999999999991</c:v>
                </c:pt>
                <c:pt idx="1587">
                  <c:v>8.6750000000000007</c:v>
                </c:pt>
                <c:pt idx="1588">
                  <c:v>8.6849999999999987</c:v>
                </c:pt>
                <c:pt idx="1589">
                  <c:v>8.6950000000000003</c:v>
                </c:pt>
                <c:pt idx="1590">
                  <c:v>8.7049999999999983</c:v>
                </c:pt>
                <c:pt idx="1591">
                  <c:v>8.7149999999999963</c:v>
                </c:pt>
                <c:pt idx="1592">
                  <c:v>8.725000000000005</c:v>
                </c:pt>
                <c:pt idx="1593">
                  <c:v>8.7349999999999994</c:v>
                </c:pt>
                <c:pt idx="1594">
                  <c:v>8.7449999999999974</c:v>
                </c:pt>
                <c:pt idx="1595">
                  <c:v>8.7550000000000026</c:v>
                </c:pt>
                <c:pt idx="1596">
                  <c:v>8.7650000000000006</c:v>
                </c:pt>
                <c:pt idx="1597">
                  <c:v>8.774999999999995</c:v>
                </c:pt>
                <c:pt idx="1598">
                  <c:v>8.7850000000000001</c:v>
                </c:pt>
                <c:pt idx="1599">
                  <c:v>8.7949999999999982</c:v>
                </c:pt>
                <c:pt idx="1600">
                  <c:v>8.8050000000000033</c:v>
                </c:pt>
                <c:pt idx="1601">
                  <c:v>8.8150000000000013</c:v>
                </c:pt>
                <c:pt idx="1602">
                  <c:v>8.8249999999999993</c:v>
                </c:pt>
                <c:pt idx="1603">
                  <c:v>8.8350000000000044</c:v>
                </c:pt>
                <c:pt idx="1604">
                  <c:v>8.8450000000000024</c:v>
                </c:pt>
                <c:pt idx="1605">
                  <c:v>8.8549999999999969</c:v>
                </c:pt>
                <c:pt idx="1606">
                  <c:v>8.865000000000002</c:v>
                </c:pt>
                <c:pt idx="1607">
                  <c:v>8.875</c:v>
                </c:pt>
                <c:pt idx="1608">
                  <c:v>8.884999999999998</c:v>
                </c:pt>
                <c:pt idx="1609">
                  <c:v>8.8949999999999996</c:v>
                </c:pt>
                <c:pt idx="1610">
                  <c:v>8.9049999999999976</c:v>
                </c:pt>
                <c:pt idx="1611">
                  <c:v>8.9149999999999991</c:v>
                </c:pt>
                <c:pt idx="1612">
                  <c:v>8.9250000000000043</c:v>
                </c:pt>
                <c:pt idx="1613">
                  <c:v>8.9350000000000023</c:v>
                </c:pt>
                <c:pt idx="1614">
                  <c:v>8.9450000000000003</c:v>
                </c:pt>
                <c:pt idx="1615">
                  <c:v>8.9550000000000018</c:v>
                </c:pt>
                <c:pt idx="1616">
                  <c:v>8.9649999999999999</c:v>
                </c:pt>
                <c:pt idx="1617">
                  <c:v>8.9750000000000014</c:v>
                </c:pt>
                <c:pt idx="1618">
                  <c:v>8.9849999999999994</c:v>
                </c:pt>
                <c:pt idx="1619">
                  <c:v>8.9949999999999974</c:v>
                </c:pt>
                <c:pt idx="1620">
                  <c:v>9.0050000000000061</c:v>
                </c:pt>
                <c:pt idx="1621">
                  <c:v>9.0150000000000006</c:v>
                </c:pt>
                <c:pt idx="1622">
                  <c:v>9.0249999999999986</c:v>
                </c:pt>
                <c:pt idx="1623">
                  <c:v>9.0350000000000037</c:v>
                </c:pt>
                <c:pt idx="1624">
                  <c:v>9.0449999999999982</c:v>
                </c:pt>
                <c:pt idx="1625">
                  <c:v>9.0550000000000033</c:v>
                </c:pt>
                <c:pt idx="1626">
                  <c:v>9.0650000000000013</c:v>
                </c:pt>
                <c:pt idx="1627">
                  <c:v>9.0749999999999993</c:v>
                </c:pt>
                <c:pt idx="1628">
                  <c:v>9.0850000000000044</c:v>
                </c:pt>
                <c:pt idx="1629">
                  <c:v>9.0950000000000024</c:v>
                </c:pt>
                <c:pt idx="1630">
                  <c:v>9.1049999999999969</c:v>
                </c:pt>
                <c:pt idx="1631">
                  <c:v>9.115000000000002</c:v>
                </c:pt>
                <c:pt idx="1632">
                  <c:v>9.125</c:v>
                </c:pt>
                <c:pt idx="1633">
                  <c:v>9.134999999999998</c:v>
                </c:pt>
                <c:pt idx="1634">
                  <c:v>9.1449999999999996</c:v>
                </c:pt>
                <c:pt idx="1635">
                  <c:v>9.1549999999999976</c:v>
                </c:pt>
                <c:pt idx="1636">
                  <c:v>9.1649999999999956</c:v>
                </c:pt>
                <c:pt idx="1637">
                  <c:v>9.1750000000000007</c:v>
                </c:pt>
                <c:pt idx="1638">
                  <c:v>9.1849999999999987</c:v>
                </c:pt>
                <c:pt idx="1639">
                  <c:v>9.1950000000000003</c:v>
                </c:pt>
                <c:pt idx="1640">
                  <c:v>9.2050000000000018</c:v>
                </c:pt>
                <c:pt idx="1641">
                  <c:v>9.2149999999999999</c:v>
                </c:pt>
                <c:pt idx="1642">
                  <c:v>9.225000000000005</c:v>
                </c:pt>
                <c:pt idx="1643">
                  <c:v>9.235000000000003</c:v>
                </c:pt>
                <c:pt idx="1644">
                  <c:v>9.245000000000001</c:v>
                </c:pt>
                <c:pt idx="1645">
                  <c:v>9.2550000000000061</c:v>
                </c:pt>
                <c:pt idx="1646">
                  <c:v>9.2650000000000006</c:v>
                </c:pt>
                <c:pt idx="1647">
                  <c:v>9.2750000000000021</c:v>
                </c:pt>
                <c:pt idx="1648">
                  <c:v>9.2850000000000037</c:v>
                </c:pt>
                <c:pt idx="1649">
                  <c:v>9.2949999999999982</c:v>
                </c:pt>
                <c:pt idx="1650">
                  <c:v>9.3050000000000033</c:v>
                </c:pt>
                <c:pt idx="1651">
                  <c:v>9.3150000000000013</c:v>
                </c:pt>
                <c:pt idx="1652">
                  <c:v>9.3249999999999993</c:v>
                </c:pt>
                <c:pt idx="1653">
                  <c:v>9.3350000000000044</c:v>
                </c:pt>
                <c:pt idx="1654">
                  <c:v>9.3449999999999989</c:v>
                </c:pt>
                <c:pt idx="1655">
                  <c:v>9.3549999999999969</c:v>
                </c:pt>
                <c:pt idx="1656">
                  <c:v>9.365000000000002</c:v>
                </c:pt>
                <c:pt idx="1657">
                  <c:v>9.375</c:v>
                </c:pt>
                <c:pt idx="1658">
                  <c:v>9.384999999999998</c:v>
                </c:pt>
                <c:pt idx="1659">
                  <c:v>9.3949999999999996</c:v>
                </c:pt>
                <c:pt idx="1660">
                  <c:v>9.4049999999999976</c:v>
                </c:pt>
                <c:pt idx="1661">
                  <c:v>9.4149999999999956</c:v>
                </c:pt>
                <c:pt idx="1662">
                  <c:v>9.4250000000000007</c:v>
                </c:pt>
                <c:pt idx="1663">
                  <c:v>9.4349999999999987</c:v>
                </c:pt>
                <c:pt idx="1664">
                  <c:v>9.4450000000000003</c:v>
                </c:pt>
                <c:pt idx="1665">
                  <c:v>9.4550000000000018</c:v>
                </c:pt>
                <c:pt idx="1666">
                  <c:v>9.4649999999999999</c:v>
                </c:pt>
                <c:pt idx="1667">
                  <c:v>9.475000000000005</c:v>
                </c:pt>
                <c:pt idx="1668">
                  <c:v>9.485000000000003</c:v>
                </c:pt>
                <c:pt idx="1669">
                  <c:v>9.495000000000001</c:v>
                </c:pt>
                <c:pt idx="1670">
                  <c:v>9.5050000000000061</c:v>
                </c:pt>
                <c:pt idx="1671">
                  <c:v>9.5150000000000006</c:v>
                </c:pt>
                <c:pt idx="1672">
                  <c:v>9.5250000000000021</c:v>
                </c:pt>
                <c:pt idx="1673">
                  <c:v>9.5350000000000037</c:v>
                </c:pt>
                <c:pt idx="1674">
                  <c:v>9.5449999999999982</c:v>
                </c:pt>
                <c:pt idx="1675">
                  <c:v>9.5550000000000033</c:v>
                </c:pt>
                <c:pt idx="1676">
                  <c:v>9.5650000000000013</c:v>
                </c:pt>
                <c:pt idx="1677">
                  <c:v>9.5749999999999993</c:v>
                </c:pt>
                <c:pt idx="1678">
                  <c:v>9.5850000000000044</c:v>
                </c:pt>
                <c:pt idx="1679">
                  <c:v>9.5949999999999989</c:v>
                </c:pt>
                <c:pt idx="1680">
                  <c:v>9.6049999999999969</c:v>
                </c:pt>
                <c:pt idx="1681">
                  <c:v>9.615000000000002</c:v>
                </c:pt>
                <c:pt idx="1682">
                  <c:v>9.625</c:v>
                </c:pt>
                <c:pt idx="1683">
                  <c:v>9.634999999999998</c:v>
                </c:pt>
                <c:pt idx="1684">
                  <c:v>9.6449999999999996</c:v>
                </c:pt>
                <c:pt idx="1685">
                  <c:v>9.6549999999999976</c:v>
                </c:pt>
                <c:pt idx="1686">
                  <c:v>9.6649999999999956</c:v>
                </c:pt>
                <c:pt idx="1687">
                  <c:v>9.6750000000000007</c:v>
                </c:pt>
                <c:pt idx="1688">
                  <c:v>9.6849999999999987</c:v>
                </c:pt>
                <c:pt idx="1689">
                  <c:v>9.6950000000000003</c:v>
                </c:pt>
                <c:pt idx="1690">
                  <c:v>9.7050000000000018</c:v>
                </c:pt>
                <c:pt idx="1691">
                  <c:v>9.7149999999999999</c:v>
                </c:pt>
                <c:pt idx="1692">
                  <c:v>9.7250000000000014</c:v>
                </c:pt>
                <c:pt idx="1693">
                  <c:v>9.7349999999999994</c:v>
                </c:pt>
                <c:pt idx="1694">
                  <c:v>9.7449999999999974</c:v>
                </c:pt>
                <c:pt idx="1695">
                  <c:v>9.7550000000000061</c:v>
                </c:pt>
                <c:pt idx="1696">
                  <c:v>9.7650000000000006</c:v>
                </c:pt>
                <c:pt idx="1697">
                  <c:v>9.7750000000000021</c:v>
                </c:pt>
                <c:pt idx="1698">
                  <c:v>9.7850000000000037</c:v>
                </c:pt>
                <c:pt idx="1699">
                  <c:v>9.7950000000000017</c:v>
                </c:pt>
                <c:pt idx="1700">
                  <c:v>9.8050000000000068</c:v>
                </c:pt>
                <c:pt idx="1701">
                  <c:v>9.8150000000000013</c:v>
                </c:pt>
                <c:pt idx="1702">
                  <c:v>9.8249999999999993</c:v>
                </c:pt>
                <c:pt idx="1703">
                  <c:v>9.8350000000000044</c:v>
                </c:pt>
                <c:pt idx="1704">
                  <c:v>9.8449999999999989</c:v>
                </c:pt>
                <c:pt idx="1705">
                  <c:v>9.8549999999999969</c:v>
                </c:pt>
                <c:pt idx="1706">
                  <c:v>9.865000000000002</c:v>
                </c:pt>
                <c:pt idx="1707">
                  <c:v>9.875</c:v>
                </c:pt>
                <c:pt idx="1708">
                  <c:v>9.884999999999998</c:v>
                </c:pt>
                <c:pt idx="1709">
                  <c:v>9.8949999999999996</c:v>
                </c:pt>
                <c:pt idx="1710">
                  <c:v>9.9049999999999976</c:v>
                </c:pt>
                <c:pt idx="1711">
                  <c:v>9.9149999999999956</c:v>
                </c:pt>
                <c:pt idx="1712">
                  <c:v>9.9250000000000007</c:v>
                </c:pt>
                <c:pt idx="1713">
                  <c:v>9.9349999999999987</c:v>
                </c:pt>
                <c:pt idx="1714">
                  <c:v>9.9450000000000003</c:v>
                </c:pt>
                <c:pt idx="1715">
                  <c:v>9.9550000000000018</c:v>
                </c:pt>
                <c:pt idx="1716">
                  <c:v>9.9649999999999999</c:v>
                </c:pt>
                <c:pt idx="1717">
                  <c:v>9.9750000000000014</c:v>
                </c:pt>
                <c:pt idx="1718">
                  <c:v>9.9849999999999994</c:v>
                </c:pt>
                <c:pt idx="1719">
                  <c:v>9.9949999999999974</c:v>
                </c:pt>
                <c:pt idx="1720">
                  <c:v>10.005000000000006</c:v>
                </c:pt>
                <c:pt idx="1721">
                  <c:v>10.015000000000001</c:v>
                </c:pt>
                <c:pt idx="1722">
                  <c:v>10.025000000000002</c:v>
                </c:pt>
                <c:pt idx="1723">
                  <c:v>10.035000000000004</c:v>
                </c:pt>
                <c:pt idx="1724">
                  <c:v>10.045000000000002</c:v>
                </c:pt>
                <c:pt idx="1725">
                  <c:v>10.055000000000007</c:v>
                </c:pt>
                <c:pt idx="1726">
                  <c:v>10.065000000000005</c:v>
                </c:pt>
                <c:pt idx="1727">
                  <c:v>10.075000000000003</c:v>
                </c:pt>
                <c:pt idx="1728">
                  <c:v>10.085000000000004</c:v>
                </c:pt>
                <c:pt idx="1729">
                  <c:v>10.095000000000002</c:v>
                </c:pt>
                <c:pt idx="1730">
                  <c:v>10.104999999999997</c:v>
                </c:pt>
                <c:pt idx="1731">
                  <c:v>10.115000000000002</c:v>
                </c:pt>
                <c:pt idx="1732">
                  <c:v>10.125</c:v>
                </c:pt>
                <c:pt idx="1733">
                  <c:v>10.134999999999998</c:v>
                </c:pt>
                <c:pt idx="1734">
                  <c:v>10.145</c:v>
                </c:pt>
                <c:pt idx="1735">
                  <c:v>10.154999999999998</c:v>
                </c:pt>
                <c:pt idx="1736">
                  <c:v>10.164999999999996</c:v>
                </c:pt>
                <c:pt idx="1737">
                  <c:v>10.175000000000001</c:v>
                </c:pt>
                <c:pt idx="1738">
                  <c:v>10.184999999999999</c:v>
                </c:pt>
                <c:pt idx="1739">
                  <c:v>10.195</c:v>
                </c:pt>
                <c:pt idx="1740">
                  <c:v>10.205000000000002</c:v>
                </c:pt>
                <c:pt idx="1741">
                  <c:v>10.215</c:v>
                </c:pt>
                <c:pt idx="1742">
                  <c:v>10.225000000000001</c:v>
                </c:pt>
                <c:pt idx="1743">
                  <c:v>10.234999999999999</c:v>
                </c:pt>
                <c:pt idx="1744">
                  <c:v>10.244999999999997</c:v>
                </c:pt>
                <c:pt idx="1745">
                  <c:v>10.255000000000006</c:v>
                </c:pt>
                <c:pt idx="1746">
                  <c:v>10.265000000000001</c:v>
                </c:pt>
                <c:pt idx="1747">
                  <c:v>10.275000000000002</c:v>
                </c:pt>
                <c:pt idx="1748">
                  <c:v>10.285000000000004</c:v>
                </c:pt>
                <c:pt idx="1749">
                  <c:v>10.294999999999998</c:v>
                </c:pt>
                <c:pt idx="1750">
                  <c:v>10.305000000000007</c:v>
                </c:pt>
                <c:pt idx="1751">
                  <c:v>10.315000000000005</c:v>
                </c:pt>
                <c:pt idx="1752">
                  <c:v>10.325000000000003</c:v>
                </c:pt>
                <c:pt idx="1753">
                  <c:v>10.335000000000004</c:v>
                </c:pt>
                <c:pt idx="1754">
                  <c:v>10.345000000000002</c:v>
                </c:pt>
                <c:pt idx="1755">
                  <c:v>10.355</c:v>
                </c:pt>
                <c:pt idx="1756">
                  <c:v>10.365000000000002</c:v>
                </c:pt>
                <c:pt idx="1757">
                  <c:v>10.375</c:v>
                </c:pt>
                <c:pt idx="1758">
                  <c:v>10.384999999999998</c:v>
                </c:pt>
                <c:pt idx="1759">
                  <c:v>10.395</c:v>
                </c:pt>
                <c:pt idx="1760">
                  <c:v>10.404999999999998</c:v>
                </c:pt>
                <c:pt idx="1761">
                  <c:v>10.414999999999996</c:v>
                </c:pt>
                <c:pt idx="1762">
                  <c:v>10.425000000000001</c:v>
                </c:pt>
                <c:pt idx="1763">
                  <c:v>10.434999999999999</c:v>
                </c:pt>
                <c:pt idx="1764">
                  <c:v>10.445</c:v>
                </c:pt>
                <c:pt idx="1765">
                  <c:v>10.455000000000002</c:v>
                </c:pt>
                <c:pt idx="1766">
                  <c:v>10.464999999999996</c:v>
                </c:pt>
                <c:pt idx="1767">
                  <c:v>10.475000000000001</c:v>
                </c:pt>
                <c:pt idx="1768">
                  <c:v>10.484999999999999</c:v>
                </c:pt>
                <c:pt idx="1769">
                  <c:v>10.494999999999997</c:v>
                </c:pt>
                <c:pt idx="1770">
                  <c:v>10.505000000000006</c:v>
                </c:pt>
                <c:pt idx="1771">
                  <c:v>10.515000000000001</c:v>
                </c:pt>
                <c:pt idx="1772">
                  <c:v>10.524999999999999</c:v>
                </c:pt>
                <c:pt idx="1773">
                  <c:v>10.535000000000004</c:v>
                </c:pt>
                <c:pt idx="1774">
                  <c:v>10.544999999999998</c:v>
                </c:pt>
                <c:pt idx="1775">
                  <c:v>10.555000000000007</c:v>
                </c:pt>
                <c:pt idx="1776">
                  <c:v>10.565000000000001</c:v>
                </c:pt>
                <c:pt idx="1777">
                  <c:v>10.574999999999999</c:v>
                </c:pt>
                <c:pt idx="1778">
                  <c:v>10.585000000000004</c:v>
                </c:pt>
                <c:pt idx="1779">
                  <c:v>10.595000000000002</c:v>
                </c:pt>
                <c:pt idx="1780">
                  <c:v>10.605</c:v>
                </c:pt>
                <c:pt idx="1781">
                  <c:v>10.615000000000006</c:v>
                </c:pt>
                <c:pt idx="1782">
                  <c:v>10.625</c:v>
                </c:pt>
                <c:pt idx="1783">
                  <c:v>10.634999999999998</c:v>
                </c:pt>
                <c:pt idx="1784">
                  <c:v>10.645</c:v>
                </c:pt>
                <c:pt idx="1785">
                  <c:v>10.654999999999998</c:v>
                </c:pt>
                <c:pt idx="1786">
                  <c:v>10.664999999999996</c:v>
                </c:pt>
                <c:pt idx="1787">
                  <c:v>10.675000000000001</c:v>
                </c:pt>
                <c:pt idx="1788">
                  <c:v>10.684999999999999</c:v>
                </c:pt>
                <c:pt idx="1789">
                  <c:v>10.695</c:v>
                </c:pt>
                <c:pt idx="1790">
                  <c:v>10.705000000000002</c:v>
                </c:pt>
                <c:pt idx="1791">
                  <c:v>10.714999999999996</c:v>
                </c:pt>
                <c:pt idx="1792">
                  <c:v>10.725000000000001</c:v>
                </c:pt>
                <c:pt idx="1793">
                  <c:v>10.734999999999999</c:v>
                </c:pt>
                <c:pt idx="1794">
                  <c:v>10.744999999999997</c:v>
                </c:pt>
                <c:pt idx="1795">
                  <c:v>10.755000000000006</c:v>
                </c:pt>
                <c:pt idx="1796">
                  <c:v>10.765000000000001</c:v>
                </c:pt>
                <c:pt idx="1797">
                  <c:v>10.774999999999999</c:v>
                </c:pt>
                <c:pt idx="1798">
                  <c:v>10.785000000000004</c:v>
                </c:pt>
                <c:pt idx="1799">
                  <c:v>10.794999999999998</c:v>
                </c:pt>
                <c:pt idx="1800">
                  <c:v>10.805000000000007</c:v>
                </c:pt>
                <c:pt idx="1801">
                  <c:v>10.815000000000001</c:v>
                </c:pt>
                <c:pt idx="1802">
                  <c:v>10.824999999999999</c:v>
                </c:pt>
                <c:pt idx="1803">
                  <c:v>10.835000000000004</c:v>
                </c:pt>
                <c:pt idx="1804">
                  <c:v>10.845000000000002</c:v>
                </c:pt>
                <c:pt idx="1805">
                  <c:v>10.854999999999997</c:v>
                </c:pt>
                <c:pt idx="1806">
                  <c:v>10.865000000000006</c:v>
                </c:pt>
                <c:pt idx="1807">
                  <c:v>10.875</c:v>
                </c:pt>
                <c:pt idx="1808">
                  <c:v>10.884999999999998</c:v>
                </c:pt>
                <c:pt idx="1809">
                  <c:v>10.895000000000003</c:v>
                </c:pt>
                <c:pt idx="1810">
                  <c:v>10.904999999999998</c:v>
                </c:pt>
                <c:pt idx="1811">
                  <c:v>10.914999999999999</c:v>
                </c:pt>
                <c:pt idx="1812">
                  <c:v>10.925000000000001</c:v>
                </c:pt>
                <c:pt idx="1813">
                  <c:v>10.934999999999999</c:v>
                </c:pt>
                <c:pt idx="1814">
                  <c:v>10.945</c:v>
                </c:pt>
                <c:pt idx="1815">
                  <c:v>10.955000000000002</c:v>
                </c:pt>
                <c:pt idx="1816">
                  <c:v>10.964999999999996</c:v>
                </c:pt>
                <c:pt idx="1817">
                  <c:v>10.975000000000001</c:v>
                </c:pt>
                <c:pt idx="1818">
                  <c:v>10.984999999999999</c:v>
                </c:pt>
                <c:pt idx="1819">
                  <c:v>10.994999999999997</c:v>
                </c:pt>
                <c:pt idx="1820">
                  <c:v>11.005000000000006</c:v>
                </c:pt>
                <c:pt idx="1821">
                  <c:v>11.015000000000001</c:v>
                </c:pt>
                <c:pt idx="1822">
                  <c:v>11.024999999999999</c:v>
                </c:pt>
                <c:pt idx="1823">
                  <c:v>11.035000000000004</c:v>
                </c:pt>
                <c:pt idx="1824">
                  <c:v>11.044999999999998</c:v>
                </c:pt>
                <c:pt idx="1825">
                  <c:v>11.055000000000007</c:v>
                </c:pt>
                <c:pt idx="1826">
                  <c:v>11.065000000000001</c:v>
                </c:pt>
                <c:pt idx="1827">
                  <c:v>11.074999999999999</c:v>
                </c:pt>
                <c:pt idx="1828">
                  <c:v>11.085000000000004</c:v>
                </c:pt>
                <c:pt idx="1829">
                  <c:v>11.094999999999999</c:v>
                </c:pt>
                <c:pt idx="1830">
                  <c:v>11.104999999999997</c:v>
                </c:pt>
                <c:pt idx="1831">
                  <c:v>11.115000000000006</c:v>
                </c:pt>
                <c:pt idx="1832">
                  <c:v>11.125</c:v>
                </c:pt>
                <c:pt idx="1833">
                  <c:v>11.134999999999998</c:v>
                </c:pt>
                <c:pt idx="1834">
                  <c:v>11.145000000000003</c:v>
                </c:pt>
                <c:pt idx="1835">
                  <c:v>11.154999999999998</c:v>
                </c:pt>
                <c:pt idx="1836">
                  <c:v>11.164999999999999</c:v>
                </c:pt>
                <c:pt idx="1837">
                  <c:v>11.175000000000004</c:v>
                </c:pt>
                <c:pt idx="1838">
                  <c:v>11.185000000000002</c:v>
                </c:pt>
                <c:pt idx="1839">
                  <c:v>11.195</c:v>
                </c:pt>
                <c:pt idx="1840">
                  <c:v>11.205000000000002</c:v>
                </c:pt>
                <c:pt idx="1841">
                  <c:v>11.215</c:v>
                </c:pt>
                <c:pt idx="1842">
                  <c:v>11.225000000000001</c:v>
                </c:pt>
                <c:pt idx="1843">
                  <c:v>11.234999999999999</c:v>
                </c:pt>
                <c:pt idx="1844">
                  <c:v>11.244999999999997</c:v>
                </c:pt>
                <c:pt idx="1845">
                  <c:v>11.255000000000006</c:v>
                </c:pt>
                <c:pt idx="1846">
                  <c:v>11.265000000000001</c:v>
                </c:pt>
                <c:pt idx="1847">
                  <c:v>11.275000000000002</c:v>
                </c:pt>
                <c:pt idx="1848">
                  <c:v>11.285000000000004</c:v>
                </c:pt>
                <c:pt idx="1849">
                  <c:v>11.294999999999998</c:v>
                </c:pt>
                <c:pt idx="1850">
                  <c:v>11.305000000000007</c:v>
                </c:pt>
                <c:pt idx="1851">
                  <c:v>11.315000000000001</c:v>
                </c:pt>
                <c:pt idx="1852">
                  <c:v>11.324999999999999</c:v>
                </c:pt>
                <c:pt idx="1853">
                  <c:v>11.335000000000004</c:v>
                </c:pt>
                <c:pt idx="1854">
                  <c:v>11.344999999999999</c:v>
                </c:pt>
                <c:pt idx="1855">
                  <c:v>11.354999999999997</c:v>
                </c:pt>
                <c:pt idx="1856">
                  <c:v>11.365000000000006</c:v>
                </c:pt>
                <c:pt idx="1857">
                  <c:v>11.375</c:v>
                </c:pt>
                <c:pt idx="1858">
                  <c:v>11.384999999999998</c:v>
                </c:pt>
                <c:pt idx="1859">
                  <c:v>11.395000000000003</c:v>
                </c:pt>
                <c:pt idx="1860">
                  <c:v>11.404999999999998</c:v>
                </c:pt>
                <c:pt idx="1861">
                  <c:v>11.414999999999999</c:v>
                </c:pt>
                <c:pt idx="1862">
                  <c:v>11.425000000000004</c:v>
                </c:pt>
                <c:pt idx="1863">
                  <c:v>11.435000000000002</c:v>
                </c:pt>
                <c:pt idx="1864">
                  <c:v>11.445</c:v>
                </c:pt>
                <c:pt idx="1865">
                  <c:v>11.455000000000002</c:v>
                </c:pt>
                <c:pt idx="1866">
                  <c:v>11.465</c:v>
                </c:pt>
                <c:pt idx="1867">
                  <c:v>11.475000000000005</c:v>
                </c:pt>
                <c:pt idx="1868">
                  <c:v>11.484999999999999</c:v>
                </c:pt>
                <c:pt idx="1869">
                  <c:v>11.494999999999997</c:v>
                </c:pt>
                <c:pt idx="1870">
                  <c:v>11.505000000000006</c:v>
                </c:pt>
                <c:pt idx="1871">
                  <c:v>11.515000000000001</c:v>
                </c:pt>
                <c:pt idx="1872">
                  <c:v>11.525000000000002</c:v>
                </c:pt>
                <c:pt idx="1873">
                  <c:v>11.535000000000004</c:v>
                </c:pt>
                <c:pt idx="1874">
                  <c:v>11.544999999999998</c:v>
                </c:pt>
                <c:pt idx="1875">
                  <c:v>11.555000000000003</c:v>
                </c:pt>
                <c:pt idx="1876">
                  <c:v>11.565000000000001</c:v>
                </c:pt>
                <c:pt idx="1877">
                  <c:v>11.574999999999999</c:v>
                </c:pt>
                <c:pt idx="1878">
                  <c:v>11.585000000000004</c:v>
                </c:pt>
                <c:pt idx="1879">
                  <c:v>11.594999999999999</c:v>
                </c:pt>
                <c:pt idx="1880">
                  <c:v>11.604999999999997</c:v>
                </c:pt>
                <c:pt idx="1881">
                  <c:v>11.615000000000006</c:v>
                </c:pt>
                <c:pt idx="1882">
                  <c:v>11.625</c:v>
                </c:pt>
                <c:pt idx="1883">
                  <c:v>11.634999999999998</c:v>
                </c:pt>
                <c:pt idx="1884">
                  <c:v>11.645</c:v>
                </c:pt>
                <c:pt idx="1885">
                  <c:v>11.654999999999998</c:v>
                </c:pt>
                <c:pt idx="1886">
                  <c:v>11.664999999999999</c:v>
                </c:pt>
                <c:pt idx="1887">
                  <c:v>11.675000000000004</c:v>
                </c:pt>
                <c:pt idx="1888">
                  <c:v>11.685000000000002</c:v>
                </c:pt>
                <c:pt idx="1889">
                  <c:v>11.695</c:v>
                </c:pt>
                <c:pt idx="1890">
                  <c:v>11.705000000000002</c:v>
                </c:pt>
                <c:pt idx="1891">
                  <c:v>11.715</c:v>
                </c:pt>
                <c:pt idx="1892">
                  <c:v>11.725000000000005</c:v>
                </c:pt>
                <c:pt idx="1893">
                  <c:v>11.734999999999999</c:v>
                </c:pt>
                <c:pt idx="1894">
                  <c:v>11.744999999999997</c:v>
                </c:pt>
                <c:pt idx="1895">
                  <c:v>11.755000000000006</c:v>
                </c:pt>
                <c:pt idx="1896">
                  <c:v>11.765000000000001</c:v>
                </c:pt>
                <c:pt idx="1897">
                  <c:v>11.775000000000002</c:v>
                </c:pt>
                <c:pt idx="1898">
                  <c:v>11.785000000000004</c:v>
                </c:pt>
                <c:pt idx="1899">
                  <c:v>11.794999999999998</c:v>
                </c:pt>
                <c:pt idx="1900">
                  <c:v>11.805000000000003</c:v>
                </c:pt>
                <c:pt idx="1901">
                  <c:v>11.814999999999998</c:v>
                </c:pt>
                <c:pt idx="1902">
                  <c:v>11.824999999999996</c:v>
                </c:pt>
                <c:pt idx="1903">
                  <c:v>11.835000000000004</c:v>
                </c:pt>
                <c:pt idx="1904">
                  <c:v>11.844999999999999</c:v>
                </c:pt>
                <c:pt idx="1905">
                  <c:v>11.854999999999997</c:v>
                </c:pt>
                <c:pt idx="1906">
                  <c:v>11.865000000000006</c:v>
                </c:pt>
                <c:pt idx="1907">
                  <c:v>11.875</c:v>
                </c:pt>
                <c:pt idx="1908">
                  <c:v>11.884999999999998</c:v>
                </c:pt>
                <c:pt idx="1909">
                  <c:v>11.895</c:v>
                </c:pt>
                <c:pt idx="1910">
                  <c:v>11.904999999999998</c:v>
                </c:pt>
                <c:pt idx="1911">
                  <c:v>11.914999999999999</c:v>
                </c:pt>
                <c:pt idx="1912">
                  <c:v>11.925000000000001</c:v>
                </c:pt>
                <c:pt idx="1913">
                  <c:v>11.934999999999999</c:v>
                </c:pt>
                <c:pt idx="1914">
                  <c:v>11.945</c:v>
                </c:pt>
                <c:pt idx="1915">
                  <c:v>11.955000000000002</c:v>
                </c:pt>
                <c:pt idx="1916">
                  <c:v>11.965</c:v>
                </c:pt>
                <c:pt idx="1917">
                  <c:v>11.975000000000005</c:v>
                </c:pt>
                <c:pt idx="1918">
                  <c:v>11.985000000000003</c:v>
                </c:pt>
                <c:pt idx="1919">
                  <c:v>11.994999999999997</c:v>
                </c:pt>
                <c:pt idx="1920">
                  <c:v>12.005000000000006</c:v>
                </c:pt>
                <c:pt idx="1921">
                  <c:v>12.015000000000001</c:v>
                </c:pt>
                <c:pt idx="1922">
                  <c:v>12.025000000000002</c:v>
                </c:pt>
                <c:pt idx="1923">
                  <c:v>12.035000000000004</c:v>
                </c:pt>
                <c:pt idx="1924">
                  <c:v>12.044999999999998</c:v>
                </c:pt>
                <c:pt idx="1925">
                  <c:v>12.055000000000003</c:v>
                </c:pt>
                <c:pt idx="1926">
                  <c:v>12.064999999999998</c:v>
                </c:pt>
                <c:pt idx="1927">
                  <c:v>12.074999999999996</c:v>
                </c:pt>
                <c:pt idx="1928">
                  <c:v>12.085000000000004</c:v>
                </c:pt>
                <c:pt idx="1929">
                  <c:v>12.094999999999999</c:v>
                </c:pt>
                <c:pt idx="1930">
                  <c:v>12.104999999999997</c:v>
                </c:pt>
                <c:pt idx="1931">
                  <c:v>12.115000000000006</c:v>
                </c:pt>
                <c:pt idx="1932">
                  <c:v>12.125</c:v>
                </c:pt>
                <c:pt idx="1933">
                  <c:v>12.134999999999998</c:v>
                </c:pt>
                <c:pt idx="1934">
                  <c:v>12.145</c:v>
                </c:pt>
                <c:pt idx="1935">
                  <c:v>12.154999999999998</c:v>
                </c:pt>
                <c:pt idx="1936">
                  <c:v>12.164999999999999</c:v>
                </c:pt>
                <c:pt idx="1937">
                  <c:v>12.175000000000001</c:v>
                </c:pt>
                <c:pt idx="1938">
                  <c:v>12.184999999999999</c:v>
                </c:pt>
                <c:pt idx="1939">
                  <c:v>12.195</c:v>
                </c:pt>
                <c:pt idx="1940">
                  <c:v>12.205000000000002</c:v>
                </c:pt>
                <c:pt idx="1941">
                  <c:v>12.215</c:v>
                </c:pt>
                <c:pt idx="1942">
                  <c:v>12.225000000000005</c:v>
                </c:pt>
                <c:pt idx="1943">
                  <c:v>12.235000000000003</c:v>
                </c:pt>
                <c:pt idx="1944">
                  <c:v>12.245000000000001</c:v>
                </c:pt>
                <c:pt idx="1945">
                  <c:v>12.255000000000006</c:v>
                </c:pt>
                <c:pt idx="1946">
                  <c:v>12.265000000000001</c:v>
                </c:pt>
                <c:pt idx="1947">
                  <c:v>12.275000000000002</c:v>
                </c:pt>
                <c:pt idx="1948">
                  <c:v>12.285000000000004</c:v>
                </c:pt>
                <c:pt idx="1949">
                  <c:v>12.294999999999998</c:v>
                </c:pt>
                <c:pt idx="1950">
                  <c:v>12.305000000000007</c:v>
                </c:pt>
                <c:pt idx="1951">
                  <c:v>12.314999999999998</c:v>
                </c:pt>
                <c:pt idx="1952">
                  <c:v>12.324999999999996</c:v>
                </c:pt>
                <c:pt idx="1953">
                  <c:v>12.335000000000004</c:v>
                </c:pt>
                <c:pt idx="1954">
                  <c:v>12.344999999999999</c:v>
                </c:pt>
                <c:pt idx="1955">
                  <c:v>12.354999999999997</c:v>
                </c:pt>
                <c:pt idx="1956">
                  <c:v>12.365000000000002</c:v>
                </c:pt>
                <c:pt idx="1957">
                  <c:v>12.375</c:v>
                </c:pt>
                <c:pt idx="1958">
                  <c:v>12.384999999999998</c:v>
                </c:pt>
                <c:pt idx="1959">
                  <c:v>12.395</c:v>
                </c:pt>
                <c:pt idx="1960">
                  <c:v>12.404999999999998</c:v>
                </c:pt>
                <c:pt idx="1961">
                  <c:v>12.414999999999999</c:v>
                </c:pt>
                <c:pt idx="1962">
                  <c:v>12.425000000000001</c:v>
                </c:pt>
                <c:pt idx="1963">
                  <c:v>12.434999999999999</c:v>
                </c:pt>
                <c:pt idx="1964">
                  <c:v>12.445</c:v>
                </c:pt>
                <c:pt idx="1965">
                  <c:v>12.455000000000002</c:v>
                </c:pt>
                <c:pt idx="1966">
                  <c:v>12.465</c:v>
                </c:pt>
                <c:pt idx="1967">
                  <c:v>12.475000000000005</c:v>
                </c:pt>
                <c:pt idx="1968">
                  <c:v>12.485000000000003</c:v>
                </c:pt>
                <c:pt idx="1969">
                  <c:v>12.495000000000001</c:v>
                </c:pt>
                <c:pt idx="1970">
                  <c:v>12.505000000000006</c:v>
                </c:pt>
                <c:pt idx="1971">
                  <c:v>12.515000000000001</c:v>
                </c:pt>
                <c:pt idx="1972">
                  <c:v>12.525000000000002</c:v>
                </c:pt>
                <c:pt idx="1973">
                  <c:v>12.535000000000004</c:v>
                </c:pt>
                <c:pt idx="1974">
                  <c:v>12.545000000000002</c:v>
                </c:pt>
                <c:pt idx="1975">
                  <c:v>12.555000000000007</c:v>
                </c:pt>
                <c:pt idx="1976">
                  <c:v>12.565000000000001</c:v>
                </c:pt>
                <c:pt idx="1977">
                  <c:v>12.574999999999999</c:v>
                </c:pt>
                <c:pt idx="1978">
                  <c:v>12.585000000000004</c:v>
                </c:pt>
                <c:pt idx="1979">
                  <c:v>12.594999999999999</c:v>
                </c:pt>
                <c:pt idx="1980">
                  <c:v>12.604999999999997</c:v>
                </c:pt>
                <c:pt idx="1981">
                  <c:v>12.615000000000002</c:v>
                </c:pt>
                <c:pt idx="1982">
                  <c:v>12.625</c:v>
                </c:pt>
                <c:pt idx="1983">
                  <c:v>12.634999999999998</c:v>
                </c:pt>
                <c:pt idx="1984">
                  <c:v>12.645</c:v>
                </c:pt>
                <c:pt idx="1985">
                  <c:v>12.654999999999998</c:v>
                </c:pt>
                <c:pt idx="1986">
                  <c:v>12.664999999999999</c:v>
                </c:pt>
                <c:pt idx="1987">
                  <c:v>12.675000000000001</c:v>
                </c:pt>
                <c:pt idx="1988">
                  <c:v>12.684999999999999</c:v>
                </c:pt>
                <c:pt idx="1989">
                  <c:v>12.695</c:v>
                </c:pt>
                <c:pt idx="1990">
                  <c:v>12.705000000000002</c:v>
                </c:pt>
                <c:pt idx="1991">
                  <c:v>12.714999999999996</c:v>
                </c:pt>
                <c:pt idx="1992">
                  <c:v>12.725000000000005</c:v>
                </c:pt>
                <c:pt idx="1993">
                  <c:v>12.734999999999999</c:v>
                </c:pt>
                <c:pt idx="1994">
                  <c:v>12.745000000000001</c:v>
                </c:pt>
                <c:pt idx="1995">
                  <c:v>12.755000000000006</c:v>
                </c:pt>
                <c:pt idx="1996">
                  <c:v>12.765000000000001</c:v>
                </c:pt>
                <c:pt idx="1997">
                  <c:v>12.775000000000002</c:v>
                </c:pt>
                <c:pt idx="1998">
                  <c:v>12.785000000000004</c:v>
                </c:pt>
                <c:pt idx="1999">
                  <c:v>12.795000000000002</c:v>
                </c:pt>
                <c:pt idx="2000">
                  <c:v>12.805000000000007</c:v>
                </c:pt>
                <c:pt idx="2001">
                  <c:v>12.815000000000001</c:v>
                </c:pt>
                <c:pt idx="2002">
                  <c:v>12.824999999999999</c:v>
                </c:pt>
                <c:pt idx="2003">
                  <c:v>12.835000000000004</c:v>
                </c:pt>
                <c:pt idx="2004">
                  <c:v>12.844999999999999</c:v>
                </c:pt>
                <c:pt idx="2005">
                  <c:v>12.854999999999997</c:v>
                </c:pt>
                <c:pt idx="2006">
                  <c:v>12.865000000000002</c:v>
                </c:pt>
                <c:pt idx="2007">
                  <c:v>12.875</c:v>
                </c:pt>
                <c:pt idx="2008">
                  <c:v>12.884999999999998</c:v>
                </c:pt>
                <c:pt idx="2009">
                  <c:v>12.895</c:v>
                </c:pt>
                <c:pt idx="2010">
                  <c:v>12.904999999999998</c:v>
                </c:pt>
                <c:pt idx="2011">
                  <c:v>12.914999999999996</c:v>
                </c:pt>
                <c:pt idx="2012">
                  <c:v>12.925000000000001</c:v>
                </c:pt>
                <c:pt idx="2013">
                  <c:v>12.934999999999999</c:v>
                </c:pt>
                <c:pt idx="2014">
                  <c:v>12.945</c:v>
                </c:pt>
                <c:pt idx="2015">
                  <c:v>12.955000000000002</c:v>
                </c:pt>
                <c:pt idx="2016">
                  <c:v>12.964999999999996</c:v>
                </c:pt>
                <c:pt idx="2017">
                  <c:v>12.975000000000005</c:v>
                </c:pt>
                <c:pt idx="2018">
                  <c:v>12.984999999999999</c:v>
                </c:pt>
                <c:pt idx="2019">
                  <c:v>12.994999999999997</c:v>
                </c:pt>
                <c:pt idx="2020">
                  <c:v>13.005000000000006</c:v>
                </c:pt>
                <c:pt idx="2021">
                  <c:v>13.015000000000001</c:v>
                </c:pt>
                <c:pt idx="2022">
                  <c:v>13.025000000000002</c:v>
                </c:pt>
                <c:pt idx="2023">
                  <c:v>13.035000000000004</c:v>
                </c:pt>
                <c:pt idx="2024">
                  <c:v>13.045000000000002</c:v>
                </c:pt>
                <c:pt idx="2025">
                  <c:v>13.055000000000007</c:v>
                </c:pt>
                <c:pt idx="2026">
                  <c:v>13.065000000000005</c:v>
                </c:pt>
                <c:pt idx="2027">
                  <c:v>13.074999999999999</c:v>
                </c:pt>
                <c:pt idx="2028">
                  <c:v>13.085000000000008</c:v>
                </c:pt>
                <c:pt idx="2029">
                  <c:v>13.095000000000002</c:v>
                </c:pt>
                <c:pt idx="2030">
                  <c:v>13.105</c:v>
                </c:pt>
                <c:pt idx="2031">
                  <c:v>13.115000000000002</c:v>
                </c:pt>
                <c:pt idx="2032">
                  <c:v>13.125</c:v>
                </c:pt>
                <c:pt idx="2033">
                  <c:v>13.134999999999998</c:v>
                </c:pt>
                <c:pt idx="2034">
                  <c:v>13.145000000000003</c:v>
                </c:pt>
                <c:pt idx="2035">
                  <c:v>13.154999999999998</c:v>
                </c:pt>
                <c:pt idx="2036">
                  <c:v>13.164999999999996</c:v>
                </c:pt>
                <c:pt idx="2037">
                  <c:v>13.175000000000001</c:v>
                </c:pt>
                <c:pt idx="2038">
                  <c:v>13.184999999999999</c:v>
                </c:pt>
                <c:pt idx="2039">
                  <c:v>13.195</c:v>
                </c:pt>
                <c:pt idx="2040">
                  <c:v>13.204999999999998</c:v>
                </c:pt>
                <c:pt idx="2041">
                  <c:v>13.214999999999996</c:v>
                </c:pt>
                <c:pt idx="2042">
                  <c:v>13.225000000000001</c:v>
                </c:pt>
                <c:pt idx="2043">
                  <c:v>13.234999999999999</c:v>
                </c:pt>
                <c:pt idx="2044">
                  <c:v>13.244999999999997</c:v>
                </c:pt>
                <c:pt idx="2045">
                  <c:v>13.255000000000006</c:v>
                </c:pt>
                <c:pt idx="2046">
                  <c:v>13.264999999999997</c:v>
                </c:pt>
                <c:pt idx="2047">
                  <c:v>13.274999999999999</c:v>
                </c:pt>
                <c:pt idx="2048">
                  <c:v>13.285000000000004</c:v>
                </c:pt>
                <c:pt idx="2049">
                  <c:v>13.294999999999998</c:v>
                </c:pt>
                <c:pt idx="2050">
                  <c:v>13.305000000000007</c:v>
                </c:pt>
                <c:pt idx="2051">
                  <c:v>13.315000000000005</c:v>
                </c:pt>
                <c:pt idx="2052">
                  <c:v>13.325000000000003</c:v>
                </c:pt>
                <c:pt idx="2053">
                  <c:v>13.335000000000008</c:v>
                </c:pt>
                <c:pt idx="2054">
                  <c:v>13.345000000000006</c:v>
                </c:pt>
                <c:pt idx="2055">
                  <c:v>13.355</c:v>
                </c:pt>
                <c:pt idx="2056">
                  <c:v>13.365000000000006</c:v>
                </c:pt>
                <c:pt idx="2057">
                  <c:v>13.375</c:v>
                </c:pt>
                <c:pt idx="2058">
                  <c:v>13.385000000000002</c:v>
                </c:pt>
                <c:pt idx="2059">
                  <c:v>13.395000000000003</c:v>
                </c:pt>
                <c:pt idx="2060">
                  <c:v>13.405000000000001</c:v>
                </c:pt>
                <c:pt idx="2061">
                  <c:v>13.414999999999996</c:v>
                </c:pt>
                <c:pt idx="2062">
                  <c:v>13.425000000000001</c:v>
                </c:pt>
                <c:pt idx="2063">
                  <c:v>13.434999999999995</c:v>
                </c:pt>
                <c:pt idx="2064">
                  <c:v>13.445</c:v>
                </c:pt>
                <c:pt idx="2065">
                  <c:v>13.454999999999998</c:v>
                </c:pt>
                <c:pt idx="2066">
                  <c:v>13.464999999999996</c:v>
                </c:pt>
                <c:pt idx="2067">
                  <c:v>13.475000000000001</c:v>
                </c:pt>
                <c:pt idx="2068">
                  <c:v>13.484999999999999</c:v>
                </c:pt>
                <c:pt idx="2069">
                  <c:v>13.494999999999994</c:v>
                </c:pt>
                <c:pt idx="2070">
                  <c:v>13.504999999999999</c:v>
                </c:pt>
                <c:pt idx="2071">
                  <c:v>13.514999999999997</c:v>
                </c:pt>
                <c:pt idx="2072">
                  <c:v>13.524999999999999</c:v>
                </c:pt>
                <c:pt idx="2073">
                  <c:v>13.535000000000004</c:v>
                </c:pt>
                <c:pt idx="2074">
                  <c:v>13.544999999999998</c:v>
                </c:pt>
                <c:pt idx="2075">
                  <c:v>13.555000000000007</c:v>
                </c:pt>
                <c:pt idx="2076">
                  <c:v>13.564999999999998</c:v>
                </c:pt>
                <c:pt idx="2077">
                  <c:v>13.575000000000003</c:v>
                </c:pt>
                <c:pt idx="2078">
                  <c:v>13.585000000000008</c:v>
                </c:pt>
                <c:pt idx="2079">
                  <c:v>13.595000000000002</c:v>
                </c:pt>
                <c:pt idx="2080">
                  <c:v>13.605</c:v>
                </c:pt>
                <c:pt idx="2081">
                  <c:v>13.615000000000006</c:v>
                </c:pt>
                <c:pt idx="2082">
                  <c:v>13.625000000000004</c:v>
                </c:pt>
                <c:pt idx="2083">
                  <c:v>13.635000000000002</c:v>
                </c:pt>
                <c:pt idx="2084">
                  <c:v>13.645000000000003</c:v>
                </c:pt>
                <c:pt idx="2085">
                  <c:v>13.655000000000001</c:v>
                </c:pt>
                <c:pt idx="2086">
                  <c:v>13.664999999999999</c:v>
                </c:pt>
                <c:pt idx="2087">
                  <c:v>13.675000000000001</c:v>
                </c:pt>
                <c:pt idx="2088">
                  <c:v>13.684999999999999</c:v>
                </c:pt>
                <c:pt idx="2089">
                  <c:v>13.695</c:v>
                </c:pt>
                <c:pt idx="2090">
                  <c:v>13.704999999999998</c:v>
                </c:pt>
                <c:pt idx="2091">
                  <c:v>13.714999999999996</c:v>
                </c:pt>
                <c:pt idx="2092">
                  <c:v>13.724999999999998</c:v>
                </c:pt>
                <c:pt idx="2093">
                  <c:v>13.734999999999999</c:v>
                </c:pt>
                <c:pt idx="2094">
                  <c:v>13.744999999999994</c:v>
                </c:pt>
                <c:pt idx="2095">
                  <c:v>13.754999999999999</c:v>
                </c:pt>
                <c:pt idx="2096">
                  <c:v>13.764999999999993</c:v>
                </c:pt>
                <c:pt idx="2097">
                  <c:v>13.774999999999999</c:v>
                </c:pt>
                <c:pt idx="2098">
                  <c:v>13.784999999999997</c:v>
                </c:pt>
                <c:pt idx="2099">
                  <c:v>13.794999999999995</c:v>
                </c:pt>
                <c:pt idx="2100">
                  <c:v>13.805000000000007</c:v>
                </c:pt>
                <c:pt idx="2101">
                  <c:v>13.814999999999998</c:v>
                </c:pt>
                <c:pt idx="2102">
                  <c:v>13.824999999999996</c:v>
                </c:pt>
                <c:pt idx="2103">
                  <c:v>13.835000000000008</c:v>
                </c:pt>
                <c:pt idx="2104">
                  <c:v>13.845000000000002</c:v>
                </c:pt>
                <c:pt idx="2105">
                  <c:v>13.855</c:v>
                </c:pt>
                <c:pt idx="2106">
                  <c:v>13.865000000000009</c:v>
                </c:pt>
                <c:pt idx="2107">
                  <c:v>13.875000000000004</c:v>
                </c:pt>
                <c:pt idx="2108">
                  <c:v>13.885000000000002</c:v>
                </c:pt>
                <c:pt idx="2109">
                  <c:v>13.895000000000003</c:v>
                </c:pt>
                <c:pt idx="2110">
                  <c:v>13.905000000000001</c:v>
                </c:pt>
                <c:pt idx="2111">
                  <c:v>13.915000000000003</c:v>
                </c:pt>
                <c:pt idx="2112">
                  <c:v>13.925000000000004</c:v>
                </c:pt>
                <c:pt idx="2113">
                  <c:v>13.934999999999999</c:v>
                </c:pt>
                <c:pt idx="2114">
                  <c:v>13.945000000000004</c:v>
                </c:pt>
                <c:pt idx="2115">
                  <c:v>13.955000000000002</c:v>
                </c:pt>
                <c:pt idx="2116">
                  <c:v>13.964999999999996</c:v>
                </c:pt>
                <c:pt idx="2117">
                  <c:v>13.975000000000001</c:v>
                </c:pt>
                <c:pt idx="2118">
                  <c:v>13.984999999999999</c:v>
                </c:pt>
                <c:pt idx="2119">
                  <c:v>13.994999999999997</c:v>
                </c:pt>
                <c:pt idx="2120">
                  <c:v>14.004999999999999</c:v>
                </c:pt>
                <c:pt idx="2121">
                  <c:v>14.014999999999997</c:v>
                </c:pt>
                <c:pt idx="2122">
                  <c:v>14.024999999999999</c:v>
                </c:pt>
                <c:pt idx="2123">
                  <c:v>14.034999999999997</c:v>
                </c:pt>
                <c:pt idx="2124">
                  <c:v>14.044999999999995</c:v>
                </c:pt>
                <c:pt idx="2125">
                  <c:v>14.055000000000007</c:v>
                </c:pt>
                <c:pt idx="2126">
                  <c:v>14.064999999999994</c:v>
                </c:pt>
                <c:pt idx="2127">
                  <c:v>14.074999999999996</c:v>
                </c:pt>
                <c:pt idx="2128">
                  <c:v>14.085000000000004</c:v>
                </c:pt>
                <c:pt idx="2129">
                  <c:v>14.095000000000002</c:v>
                </c:pt>
                <c:pt idx="2130">
                  <c:v>14.104999999999993</c:v>
                </c:pt>
                <c:pt idx="2131">
                  <c:v>14.115000000000009</c:v>
                </c:pt>
                <c:pt idx="2132">
                  <c:v>14.125</c:v>
                </c:pt>
                <c:pt idx="2133">
                  <c:v>14.134999999999998</c:v>
                </c:pt>
                <c:pt idx="2134">
                  <c:v>14.145000000000007</c:v>
                </c:pt>
                <c:pt idx="2135">
                  <c:v>14.155000000000005</c:v>
                </c:pt>
                <c:pt idx="2136">
                  <c:v>14.165000000000003</c:v>
                </c:pt>
                <c:pt idx="2137">
                  <c:v>14.175000000000004</c:v>
                </c:pt>
                <c:pt idx="2138">
                  <c:v>14.185000000000002</c:v>
                </c:pt>
                <c:pt idx="2139">
                  <c:v>14.195000000000004</c:v>
                </c:pt>
                <c:pt idx="2140">
                  <c:v>14.205000000000002</c:v>
                </c:pt>
                <c:pt idx="2141">
                  <c:v>14.215</c:v>
                </c:pt>
                <c:pt idx="2142">
                  <c:v>14.225000000000001</c:v>
                </c:pt>
                <c:pt idx="2143">
                  <c:v>14.234999999999999</c:v>
                </c:pt>
                <c:pt idx="2144">
                  <c:v>14.244999999999997</c:v>
                </c:pt>
                <c:pt idx="2145">
                  <c:v>14.255000000000006</c:v>
                </c:pt>
                <c:pt idx="2146">
                  <c:v>14.264999999999997</c:v>
                </c:pt>
                <c:pt idx="2147">
                  <c:v>14.274999999999999</c:v>
                </c:pt>
                <c:pt idx="2148">
                  <c:v>14.284999999999997</c:v>
                </c:pt>
                <c:pt idx="2149">
                  <c:v>14.294999999999995</c:v>
                </c:pt>
                <c:pt idx="2150">
                  <c:v>14.305000000000007</c:v>
                </c:pt>
                <c:pt idx="2151">
                  <c:v>14.314999999999994</c:v>
                </c:pt>
                <c:pt idx="2152">
                  <c:v>14.324999999999992</c:v>
                </c:pt>
                <c:pt idx="2153">
                  <c:v>14.335000000000004</c:v>
                </c:pt>
                <c:pt idx="2154">
                  <c:v>14.344999999999995</c:v>
                </c:pt>
                <c:pt idx="2155">
                  <c:v>14.354999999999993</c:v>
                </c:pt>
                <c:pt idx="2156">
                  <c:v>14.365000000000006</c:v>
                </c:pt>
                <c:pt idx="2157">
                  <c:v>14.375</c:v>
                </c:pt>
                <c:pt idx="2158">
                  <c:v>14.384999999999998</c:v>
                </c:pt>
                <c:pt idx="2159">
                  <c:v>14.395000000000003</c:v>
                </c:pt>
                <c:pt idx="2160">
                  <c:v>14.405000000000005</c:v>
                </c:pt>
                <c:pt idx="2161">
                  <c:v>14.414999999999999</c:v>
                </c:pt>
                <c:pt idx="2162">
                  <c:v>14.425000000000004</c:v>
                </c:pt>
                <c:pt idx="2163">
                  <c:v>14.435000000000002</c:v>
                </c:pt>
                <c:pt idx="2164">
                  <c:v>14.445000000000004</c:v>
                </c:pt>
                <c:pt idx="2165">
                  <c:v>14.455000000000002</c:v>
                </c:pt>
                <c:pt idx="2166">
                  <c:v>14.465</c:v>
                </c:pt>
                <c:pt idx="2167">
                  <c:v>14.475000000000001</c:v>
                </c:pt>
                <c:pt idx="2168">
                  <c:v>14.484999999999999</c:v>
                </c:pt>
                <c:pt idx="2169">
                  <c:v>14.494999999999997</c:v>
                </c:pt>
                <c:pt idx="2170">
                  <c:v>14.505000000000006</c:v>
                </c:pt>
                <c:pt idx="2171">
                  <c:v>14.514999999999997</c:v>
                </c:pt>
                <c:pt idx="2172">
                  <c:v>14.524999999999999</c:v>
                </c:pt>
                <c:pt idx="2173">
                  <c:v>14.535000000000004</c:v>
                </c:pt>
                <c:pt idx="2174">
                  <c:v>14.544999999999995</c:v>
                </c:pt>
                <c:pt idx="2175">
                  <c:v>14.555000000000007</c:v>
                </c:pt>
                <c:pt idx="2176">
                  <c:v>14.564999999999994</c:v>
                </c:pt>
                <c:pt idx="2177">
                  <c:v>14.574999999999996</c:v>
                </c:pt>
                <c:pt idx="2178">
                  <c:v>14.585000000000004</c:v>
                </c:pt>
                <c:pt idx="2179">
                  <c:v>14.594999999999995</c:v>
                </c:pt>
                <c:pt idx="2180">
                  <c:v>14.604999999999993</c:v>
                </c:pt>
                <c:pt idx="2181">
                  <c:v>14.615000000000002</c:v>
                </c:pt>
                <c:pt idx="2182">
                  <c:v>14.624999999999993</c:v>
                </c:pt>
                <c:pt idx="2183">
                  <c:v>14.634999999999998</c:v>
                </c:pt>
                <c:pt idx="2184">
                  <c:v>14.645000000000003</c:v>
                </c:pt>
                <c:pt idx="2185">
                  <c:v>14.654999999999998</c:v>
                </c:pt>
                <c:pt idx="2186">
                  <c:v>14.664999999999999</c:v>
                </c:pt>
                <c:pt idx="2187">
                  <c:v>14.675000000000004</c:v>
                </c:pt>
                <c:pt idx="2188">
                  <c:v>14.685000000000002</c:v>
                </c:pt>
                <c:pt idx="2189">
                  <c:v>14.695</c:v>
                </c:pt>
                <c:pt idx="2190">
                  <c:v>14.705000000000002</c:v>
                </c:pt>
                <c:pt idx="2191">
                  <c:v>14.715</c:v>
                </c:pt>
                <c:pt idx="2192">
                  <c:v>14.725000000000001</c:v>
                </c:pt>
                <c:pt idx="2193">
                  <c:v>14.734999999999999</c:v>
                </c:pt>
                <c:pt idx="2194">
                  <c:v>14.744999999999997</c:v>
                </c:pt>
                <c:pt idx="2195">
                  <c:v>14.755000000000006</c:v>
                </c:pt>
                <c:pt idx="2196">
                  <c:v>14.764999999999997</c:v>
                </c:pt>
                <c:pt idx="2197">
                  <c:v>14.774999999999999</c:v>
                </c:pt>
                <c:pt idx="2198">
                  <c:v>14.784999999999997</c:v>
                </c:pt>
                <c:pt idx="2199">
                  <c:v>14.794999999999998</c:v>
                </c:pt>
                <c:pt idx="2200">
                  <c:v>14.805000000000007</c:v>
                </c:pt>
                <c:pt idx="2201">
                  <c:v>14.814999999999998</c:v>
                </c:pt>
                <c:pt idx="2202">
                  <c:v>14.824999999999996</c:v>
                </c:pt>
                <c:pt idx="2203">
                  <c:v>14.835000000000004</c:v>
                </c:pt>
                <c:pt idx="2204">
                  <c:v>14.844999999999995</c:v>
                </c:pt>
                <c:pt idx="2205">
                  <c:v>14.854999999999993</c:v>
                </c:pt>
                <c:pt idx="2206">
                  <c:v>14.865000000000006</c:v>
                </c:pt>
                <c:pt idx="2207">
                  <c:v>14.874999999999993</c:v>
                </c:pt>
                <c:pt idx="2208">
                  <c:v>14.884999999999998</c:v>
                </c:pt>
                <c:pt idx="2209">
                  <c:v>14.895000000000003</c:v>
                </c:pt>
                <c:pt idx="2210">
                  <c:v>14.904999999999998</c:v>
                </c:pt>
                <c:pt idx="2211">
                  <c:v>14.914999999999999</c:v>
                </c:pt>
                <c:pt idx="2212">
                  <c:v>14.925000000000004</c:v>
                </c:pt>
                <c:pt idx="2213">
                  <c:v>14.934999999999999</c:v>
                </c:pt>
                <c:pt idx="2214">
                  <c:v>14.945</c:v>
                </c:pt>
                <c:pt idx="2215">
                  <c:v>14.954999999999998</c:v>
                </c:pt>
                <c:pt idx="2216">
                  <c:v>14.965</c:v>
                </c:pt>
                <c:pt idx="2217">
                  <c:v>14.974999999999998</c:v>
                </c:pt>
                <c:pt idx="2218">
                  <c:v>14.984999999999999</c:v>
                </c:pt>
                <c:pt idx="2219">
                  <c:v>14.994999999999997</c:v>
                </c:pt>
                <c:pt idx="2220">
                  <c:v>15.005000000000006</c:v>
                </c:pt>
                <c:pt idx="2221">
                  <c:v>15.015000000000001</c:v>
                </c:pt>
                <c:pt idx="2222">
                  <c:v>15.024999999999999</c:v>
                </c:pt>
                <c:pt idx="2223">
                  <c:v>15.035000000000004</c:v>
                </c:pt>
                <c:pt idx="2224">
                  <c:v>15.044999999999998</c:v>
                </c:pt>
                <c:pt idx="2225">
                  <c:v>15.05500000000001</c:v>
                </c:pt>
                <c:pt idx="2226">
                  <c:v>15.064999999999998</c:v>
                </c:pt>
                <c:pt idx="2227">
                  <c:v>15.074999999999996</c:v>
                </c:pt>
                <c:pt idx="2228">
                  <c:v>15.085000000000008</c:v>
                </c:pt>
                <c:pt idx="2229">
                  <c:v>15.094999999999995</c:v>
                </c:pt>
                <c:pt idx="2230">
                  <c:v>15.105</c:v>
                </c:pt>
                <c:pt idx="2231">
                  <c:v>15.115000000000006</c:v>
                </c:pt>
                <c:pt idx="2232">
                  <c:v>15.125</c:v>
                </c:pt>
                <c:pt idx="2233">
                  <c:v>15.134999999999998</c:v>
                </c:pt>
                <c:pt idx="2234">
                  <c:v>15.145000000000003</c:v>
                </c:pt>
                <c:pt idx="2235">
                  <c:v>15.154999999999998</c:v>
                </c:pt>
                <c:pt idx="2236">
                  <c:v>15.164999999999999</c:v>
                </c:pt>
                <c:pt idx="2237">
                  <c:v>15.175000000000001</c:v>
                </c:pt>
                <c:pt idx="2238">
                  <c:v>15.184999999999999</c:v>
                </c:pt>
                <c:pt idx="2239">
                  <c:v>15.195000000000004</c:v>
                </c:pt>
                <c:pt idx="2240">
                  <c:v>15.205000000000002</c:v>
                </c:pt>
                <c:pt idx="2241">
                  <c:v>15.215</c:v>
                </c:pt>
                <c:pt idx="2242">
                  <c:v>15.225000000000001</c:v>
                </c:pt>
                <c:pt idx="2243">
                  <c:v>15.234999999999999</c:v>
                </c:pt>
                <c:pt idx="2244">
                  <c:v>15.244999999999997</c:v>
                </c:pt>
                <c:pt idx="2245">
                  <c:v>15.254999999999999</c:v>
                </c:pt>
                <c:pt idx="2246">
                  <c:v>15.264999999999997</c:v>
                </c:pt>
                <c:pt idx="2247">
                  <c:v>15.274999999999999</c:v>
                </c:pt>
                <c:pt idx="2248">
                  <c:v>15.284999999999997</c:v>
                </c:pt>
                <c:pt idx="2249">
                  <c:v>15.294999999999998</c:v>
                </c:pt>
                <c:pt idx="2250">
                  <c:v>15.30500000000001</c:v>
                </c:pt>
                <c:pt idx="2251">
                  <c:v>15.314999999999998</c:v>
                </c:pt>
                <c:pt idx="2252">
                  <c:v>15.325000000000003</c:v>
                </c:pt>
                <c:pt idx="2253">
                  <c:v>15.335000000000008</c:v>
                </c:pt>
                <c:pt idx="2254">
                  <c:v>15.345000000000002</c:v>
                </c:pt>
                <c:pt idx="2255">
                  <c:v>15.355</c:v>
                </c:pt>
                <c:pt idx="2256">
                  <c:v>15.365000000000006</c:v>
                </c:pt>
                <c:pt idx="2257">
                  <c:v>15.375</c:v>
                </c:pt>
                <c:pt idx="2258">
                  <c:v>15.385000000000002</c:v>
                </c:pt>
                <c:pt idx="2259">
                  <c:v>15.395000000000003</c:v>
                </c:pt>
                <c:pt idx="2260">
                  <c:v>15.404999999999998</c:v>
                </c:pt>
                <c:pt idx="2261">
                  <c:v>15.414999999999999</c:v>
                </c:pt>
                <c:pt idx="2262">
                  <c:v>15.425000000000004</c:v>
                </c:pt>
                <c:pt idx="2263">
                  <c:v>15.434999999999999</c:v>
                </c:pt>
                <c:pt idx="2264">
                  <c:v>15.445000000000004</c:v>
                </c:pt>
                <c:pt idx="2265">
                  <c:v>15.454999999999998</c:v>
                </c:pt>
                <c:pt idx="2266">
                  <c:v>15.465</c:v>
                </c:pt>
                <c:pt idx="2267">
                  <c:v>15.475000000000001</c:v>
                </c:pt>
                <c:pt idx="2268">
                  <c:v>15.484999999999999</c:v>
                </c:pt>
                <c:pt idx="2269">
                  <c:v>15.494999999999997</c:v>
                </c:pt>
                <c:pt idx="2270">
                  <c:v>15.504999999999999</c:v>
                </c:pt>
                <c:pt idx="2271">
                  <c:v>15.514999999999997</c:v>
                </c:pt>
                <c:pt idx="2272">
                  <c:v>15.524999999999999</c:v>
                </c:pt>
                <c:pt idx="2273">
                  <c:v>15.534999999999997</c:v>
                </c:pt>
                <c:pt idx="2274">
                  <c:v>15.544999999999995</c:v>
                </c:pt>
                <c:pt idx="2275">
                  <c:v>15.55500000000001</c:v>
                </c:pt>
                <c:pt idx="2276">
                  <c:v>15.564999999999994</c:v>
                </c:pt>
                <c:pt idx="2277">
                  <c:v>15.574999999999996</c:v>
                </c:pt>
                <c:pt idx="2278">
                  <c:v>15.585000000000008</c:v>
                </c:pt>
                <c:pt idx="2279">
                  <c:v>15.594999999999995</c:v>
                </c:pt>
                <c:pt idx="2280">
                  <c:v>15.605</c:v>
                </c:pt>
                <c:pt idx="2281">
                  <c:v>15.615000000000006</c:v>
                </c:pt>
                <c:pt idx="2282">
                  <c:v>15.625</c:v>
                </c:pt>
                <c:pt idx="2283">
                  <c:v>15.635000000000002</c:v>
                </c:pt>
                <c:pt idx="2284">
                  <c:v>15.645000000000003</c:v>
                </c:pt>
                <c:pt idx="2285">
                  <c:v>15.654999999999998</c:v>
                </c:pt>
                <c:pt idx="2286">
                  <c:v>15.665000000000003</c:v>
                </c:pt>
                <c:pt idx="2287">
                  <c:v>15.675000000000001</c:v>
                </c:pt>
                <c:pt idx="2288">
                  <c:v>15.685000000000002</c:v>
                </c:pt>
                <c:pt idx="2289">
                  <c:v>15.695000000000004</c:v>
                </c:pt>
                <c:pt idx="2290">
                  <c:v>15.705000000000002</c:v>
                </c:pt>
                <c:pt idx="2291">
                  <c:v>15.715</c:v>
                </c:pt>
                <c:pt idx="2292">
                  <c:v>15.725000000000001</c:v>
                </c:pt>
                <c:pt idx="2293">
                  <c:v>15.734999999999999</c:v>
                </c:pt>
                <c:pt idx="2294">
                  <c:v>15.744999999999997</c:v>
                </c:pt>
                <c:pt idx="2295">
                  <c:v>15.754999999999999</c:v>
                </c:pt>
                <c:pt idx="2296">
                  <c:v>15.764999999999997</c:v>
                </c:pt>
                <c:pt idx="2297">
                  <c:v>15.774999999999999</c:v>
                </c:pt>
                <c:pt idx="2298">
                  <c:v>15.784999999999997</c:v>
                </c:pt>
                <c:pt idx="2299">
                  <c:v>15.794999999999995</c:v>
                </c:pt>
                <c:pt idx="2300">
                  <c:v>15.80500000000001</c:v>
                </c:pt>
                <c:pt idx="2301">
                  <c:v>15.814999999999994</c:v>
                </c:pt>
                <c:pt idx="2302">
                  <c:v>15.824999999999996</c:v>
                </c:pt>
                <c:pt idx="2303">
                  <c:v>15.835000000000008</c:v>
                </c:pt>
                <c:pt idx="2304">
                  <c:v>15.844999999999995</c:v>
                </c:pt>
                <c:pt idx="2305">
                  <c:v>15.855</c:v>
                </c:pt>
                <c:pt idx="2306">
                  <c:v>15.865000000000006</c:v>
                </c:pt>
                <c:pt idx="2307">
                  <c:v>15.875</c:v>
                </c:pt>
                <c:pt idx="2308">
                  <c:v>15.885000000000002</c:v>
                </c:pt>
                <c:pt idx="2309">
                  <c:v>15.895000000000003</c:v>
                </c:pt>
                <c:pt idx="2310">
                  <c:v>15.905000000000005</c:v>
                </c:pt>
                <c:pt idx="2311">
                  <c:v>15.915000000000003</c:v>
                </c:pt>
                <c:pt idx="2312">
                  <c:v>15.925000000000004</c:v>
                </c:pt>
                <c:pt idx="2313">
                  <c:v>15.935000000000002</c:v>
                </c:pt>
                <c:pt idx="2314">
                  <c:v>15.945000000000011</c:v>
                </c:pt>
                <c:pt idx="2315">
                  <c:v>15.955000000000002</c:v>
                </c:pt>
                <c:pt idx="2316">
                  <c:v>15.965</c:v>
                </c:pt>
                <c:pt idx="2317">
                  <c:v>15.975000000000001</c:v>
                </c:pt>
                <c:pt idx="2318">
                  <c:v>15.984999999999999</c:v>
                </c:pt>
                <c:pt idx="2319">
                  <c:v>15.994999999999997</c:v>
                </c:pt>
                <c:pt idx="2320">
                  <c:v>16.004999999999999</c:v>
                </c:pt>
                <c:pt idx="2321">
                  <c:v>16.014999999999993</c:v>
                </c:pt>
                <c:pt idx="2322">
                  <c:v>16.024999999999999</c:v>
                </c:pt>
                <c:pt idx="2323">
                  <c:v>16.034999999999993</c:v>
                </c:pt>
                <c:pt idx="2324">
                  <c:v>16.044999999999995</c:v>
                </c:pt>
                <c:pt idx="2325">
                  <c:v>16.055000000000007</c:v>
                </c:pt>
                <c:pt idx="2326">
                  <c:v>16.064999999999994</c:v>
                </c:pt>
                <c:pt idx="2327">
                  <c:v>16.074999999999996</c:v>
                </c:pt>
                <c:pt idx="2328">
                  <c:v>16.085000000000004</c:v>
                </c:pt>
                <c:pt idx="2329">
                  <c:v>16.094999999999995</c:v>
                </c:pt>
                <c:pt idx="2330">
                  <c:v>16.104999999999993</c:v>
                </c:pt>
                <c:pt idx="2331">
                  <c:v>16.115000000000006</c:v>
                </c:pt>
                <c:pt idx="2332">
                  <c:v>16.124999999999993</c:v>
                </c:pt>
                <c:pt idx="2333">
                  <c:v>16.135000000000002</c:v>
                </c:pt>
                <c:pt idx="2334">
                  <c:v>16.145000000000003</c:v>
                </c:pt>
                <c:pt idx="2335">
                  <c:v>16.154999999999998</c:v>
                </c:pt>
                <c:pt idx="2336">
                  <c:v>16.165000000000003</c:v>
                </c:pt>
                <c:pt idx="2337">
                  <c:v>16.175000000000004</c:v>
                </c:pt>
                <c:pt idx="2338">
                  <c:v>16.185000000000002</c:v>
                </c:pt>
                <c:pt idx="2339">
                  <c:v>16.195000000000004</c:v>
                </c:pt>
                <c:pt idx="2340">
                  <c:v>16.205000000000002</c:v>
                </c:pt>
                <c:pt idx="2341">
                  <c:v>16.215</c:v>
                </c:pt>
                <c:pt idx="2342">
                  <c:v>16.225000000000009</c:v>
                </c:pt>
                <c:pt idx="2343">
                  <c:v>16.234999999999999</c:v>
                </c:pt>
                <c:pt idx="2344">
                  <c:v>16.245000000000001</c:v>
                </c:pt>
                <c:pt idx="2345">
                  <c:v>16.254999999999999</c:v>
                </c:pt>
                <c:pt idx="2346">
                  <c:v>16.264999999999997</c:v>
                </c:pt>
                <c:pt idx="2347">
                  <c:v>16.274999999999999</c:v>
                </c:pt>
                <c:pt idx="2348">
                  <c:v>16.284999999999997</c:v>
                </c:pt>
                <c:pt idx="2349">
                  <c:v>16.294999999999995</c:v>
                </c:pt>
                <c:pt idx="2350">
                  <c:v>16.305000000000007</c:v>
                </c:pt>
                <c:pt idx="2351">
                  <c:v>16.314999999999994</c:v>
                </c:pt>
                <c:pt idx="2352">
                  <c:v>16.324999999999996</c:v>
                </c:pt>
                <c:pt idx="2353">
                  <c:v>16.335000000000004</c:v>
                </c:pt>
                <c:pt idx="2354">
                  <c:v>16.344999999999995</c:v>
                </c:pt>
                <c:pt idx="2355">
                  <c:v>16.354999999999993</c:v>
                </c:pt>
                <c:pt idx="2356">
                  <c:v>16.365000000000006</c:v>
                </c:pt>
                <c:pt idx="2357">
                  <c:v>16.374999999999993</c:v>
                </c:pt>
                <c:pt idx="2358">
                  <c:v>16.384999999999998</c:v>
                </c:pt>
                <c:pt idx="2359">
                  <c:v>16.395000000000003</c:v>
                </c:pt>
                <c:pt idx="2360">
                  <c:v>16.404999999999998</c:v>
                </c:pt>
                <c:pt idx="2361">
                  <c:v>16.415000000000003</c:v>
                </c:pt>
                <c:pt idx="2362">
                  <c:v>16.425000000000004</c:v>
                </c:pt>
                <c:pt idx="2363">
                  <c:v>16.435000000000002</c:v>
                </c:pt>
                <c:pt idx="2364">
                  <c:v>16.445000000000004</c:v>
                </c:pt>
                <c:pt idx="2365">
                  <c:v>16.455000000000002</c:v>
                </c:pt>
                <c:pt idx="2366">
                  <c:v>16.465000000000003</c:v>
                </c:pt>
                <c:pt idx="2367">
                  <c:v>16.475000000000009</c:v>
                </c:pt>
                <c:pt idx="2368">
                  <c:v>16.485000000000003</c:v>
                </c:pt>
                <c:pt idx="2369">
                  <c:v>16.495000000000001</c:v>
                </c:pt>
                <c:pt idx="2370">
                  <c:v>16.505000000000006</c:v>
                </c:pt>
                <c:pt idx="2371">
                  <c:v>16.514999999999997</c:v>
                </c:pt>
                <c:pt idx="2372">
                  <c:v>16.525000000000006</c:v>
                </c:pt>
                <c:pt idx="2373">
                  <c:v>16.534999999999997</c:v>
                </c:pt>
                <c:pt idx="2374">
                  <c:v>16.544999999999995</c:v>
                </c:pt>
                <c:pt idx="2375">
                  <c:v>16.555000000000007</c:v>
                </c:pt>
                <c:pt idx="2376">
                  <c:v>16.564999999999994</c:v>
                </c:pt>
                <c:pt idx="2377">
                  <c:v>16.574999999999992</c:v>
                </c:pt>
                <c:pt idx="2378">
                  <c:v>16.585000000000004</c:v>
                </c:pt>
                <c:pt idx="2379">
                  <c:v>16.594999999999995</c:v>
                </c:pt>
                <c:pt idx="2380">
                  <c:v>16.604999999999993</c:v>
                </c:pt>
                <c:pt idx="2381">
                  <c:v>16.615000000000006</c:v>
                </c:pt>
                <c:pt idx="2382">
                  <c:v>16.624999999999993</c:v>
                </c:pt>
                <c:pt idx="2383">
                  <c:v>16.634999999999998</c:v>
                </c:pt>
                <c:pt idx="2384">
                  <c:v>16.645000000000003</c:v>
                </c:pt>
                <c:pt idx="2385">
                  <c:v>16.654999999999998</c:v>
                </c:pt>
                <c:pt idx="2386">
                  <c:v>16.664999999999999</c:v>
                </c:pt>
                <c:pt idx="2387">
                  <c:v>16.675000000000004</c:v>
                </c:pt>
                <c:pt idx="2388">
                  <c:v>16.685000000000002</c:v>
                </c:pt>
                <c:pt idx="2389">
                  <c:v>16.695000000000004</c:v>
                </c:pt>
                <c:pt idx="2390">
                  <c:v>16.705000000000002</c:v>
                </c:pt>
                <c:pt idx="2391">
                  <c:v>16.715000000000003</c:v>
                </c:pt>
                <c:pt idx="2392">
                  <c:v>16.725000000000009</c:v>
                </c:pt>
                <c:pt idx="2393">
                  <c:v>16.734999999999999</c:v>
                </c:pt>
                <c:pt idx="2394">
                  <c:v>16.745000000000008</c:v>
                </c:pt>
                <c:pt idx="2395">
                  <c:v>16.755000000000006</c:v>
                </c:pt>
                <c:pt idx="2396">
                  <c:v>16.765000000000001</c:v>
                </c:pt>
                <c:pt idx="2397">
                  <c:v>16.775000000000006</c:v>
                </c:pt>
                <c:pt idx="2398">
                  <c:v>16.784999999999997</c:v>
                </c:pt>
                <c:pt idx="2399">
                  <c:v>16.794999999999998</c:v>
                </c:pt>
                <c:pt idx="2400">
                  <c:v>16.805000000000007</c:v>
                </c:pt>
                <c:pt idx="2401">
                  <c:v>16.814999999999994</c:v>
                </c:pt>
                <c:pt idx="2402">
                  <c:v>16.824999999999996</c:v>
                </c:pt>
                <c:pt idx="2403">
                  <c:v>16.835000000000004</c:v>
                </c:pt>
                <c:pt idx="2404">
                  <c:v>16.844999999999995</c:v>
                </c:pt>
                <c:pt idx="2405">
                  <c:v>16.854999999999993</c:v>
                </c:pt>
                <c:pt idx="2406">
                  <c:v>16.865000000000006</c:v>
                </c:pt>
                <c:pt idx="2407">
                  <c:v>16.874999999999993</c:v>
                </c:pt>
                <c:pt idx="2408">
                  <c:v>16.884999999999998</c:v>
                </c:pt>
                <c:pt idx="2409">
                  <c:v>16.895000000000003</c:v>
                </c:pt>
                <c:pt idx="2410">
                  <c:v>16.904999999999998</c:v>
                </c:pt>
                <c:pt idx="2411">
                  <c:v>16.914999999999999</c:v>
                </c:pt>
                <c:pt idx="2412">
                  <c:v>16.925000000000001</c:v>
                </c:pt>
                <c:pt idx="2413">
                  <c:v>16.935000000000002</c:v>
                </c:pt>
                <c:pt idx="2414">
                  <c:v>16.945</c:v>
                </c:pt>
                <c:pt idx="2415">
                  <c:v>16.955000000000002</c:v>
                </c:pt>
                <c:pt idx="2416">
                  <c:v>16.965000000000003</c:v>
                </c:pt>
                <c:pt idx="2417">
                  <c:v>16.975000000000001</c:v>
                </c:pt>
                <c:pt idx="2418">
                  <c:v>16.985000000000003</c:v>
                </c:pt>
                <c:pt idx="2419">
                  <c:v>16.995000000000008</c:v>
                </c:pt>
                <c:pt idx="2420">
                  <c:v>17.005000000000006</c:v>
                </c:pt>
                <c:pt idx="2421">
                  <c:v>17.015000000000001</c:v>
                </c:pt>
                <c:pt idx="2422">
                  <c:v>17.025000000000006</c:v>
                </c:pt>
                <c:pt idx="2423">
                  <c:v>17.034999999999997</c:v>
                </c:pt>
                <c:pt idx="2424">
                  <c:v>17.044999999999998</c:v>
                </c:pt>
                <c:pt idx="2425">
                  <c:v>17.055000000000007</c:v>
                </c:pt>
                <c:pt idx="2426">
                  <c:v>17.064999999999994</c:v>
                </c:pt>
                <c:pt idx="2427">
                  <c:v>17.074999999999996</c:v>
                </c:pt>
                <c:pt idx="2428">
                  <c:v>17.085000000000004</c:v>
                </c:pt>
                <c:pt idx="2429">
                  <c:v>17.094999999999995</c:v>
                </c:pt>
                <c:pt idx="2430">
                  <c:v>17.104999999999993</c:v>
                </c:pt>
                <c:pt idx="2431">
                  <c:v>17.115000000000002</c:v>
                </c:pt>
                <c:pt idx="2432">
                  <c:v>17.124999999999993</c:v>
                </c:pt>
                <c:pt idx="2433">
                  <c:v>17.134999999999998</c:v>
                </c:pt>
                <c:pt idx="2434">
                  <c:v>17.145000000000003</c:v>
                </c:pt>
                <c:pt idx="2435">
                  <c:v>17.154999999999998</c:v>
                </c:pt>
                <c:pt idx="2436">
                  <c:v>17.164999999999999</c:v>
                </c:pt>
                <c:pt idx="2437">
                  <c:v>17.175000000000001</c:v>
                </c:pt>
                <c:pt idx="2438">
                  <c:v>17.184999999999999</c:v>
                </c:pt>
                <c:pt idx="2439">
                  <c:v>17.195</c:v>
                </c:pt>
                <c:pt idx="2440">
                  <c:v>17.204999999999998</c:v>
                </c:pt>
                <c:pt idx="2441">
                  <c:v>17.215000000000003</c:v>
                </c:pt>
                <c:pt idx="2442">
                  <c:v>17.225000000000001</c:v>
                </c:pt>
                <c:pt idx="2443">
                  <c:v>17.234999999999999</c:v>
                </c:pt>
                <c:pt idx="2444">
                  <c:v>17.245000000000001</c:v>
                </c:pt>
                <c:pt idx="2445">
                  <c:v>17.254999999999999</c:v>
                </c:pt>
                <c:pt idx="2446">
                  <c:v>17.264999999999997</c:v>
                </c:pt>
                <c:pt idx="2447">
                  <c:v>17.275000000000006</c:v>
                </c:pt>
                <c:pt idx="2448">
                  <c:v>17.285000000000004</c:v>
                </c:pt>
                <c:pt idx="2449">
                  <c:v>17.294999999999998</c:v>
                </c:pt>
                <c:pt idx="2450">
                  <c:v>17.30500000000001</c:v>
                </c:pt>
                <c:pt idx="2451">
                  <c:v>17.314999999999998</c:v>
                </c:pt>
                <c:pt idx="2452">
                  <c:v>17.325000000000003</c:v>
                </c:pt>
                <c:pt idx="2453">
                  <c:v>17.335000000000004</c:v>
                </c:pt>
                <c:pt idx="2454">
                  <c:v>17.344999999999995</c:v>
                </c:pt>
                <c:pt idx="2455">
                  <c:v>17.354999999999993</c:v>
                </c:pt>
                <c:pt idx="2456">
                  <c:v>17.365000000000006</c:v>
                </c:pt>
                <c:pt idx="2457">
                  <c:v>17.374999999999993</c:v>
                </c:pt>
                <c:pt idx="2458">
                  <c:v>17.384999999999998</c:v>
                </c:pt>
                <c:pt idx="2459">
                  <c:v>17.395</c:v>
                </c:pt>
                <c:pt idx="2460">
                  <c:v>17.404999999999998</c:v>
                </c:pt>
                <c:pt idx="2461">
                  <c:v>17.414999999999999</c:v>
                </c:pt>
                <c:pt idx="2462">
                  <c:v>17.425000000000001</c:v>
                </c:pt>
                <c:pt idx="2463">
                  <c:v>17.434999999999999</c:v>
                </c:pt>
                <c:pt idx="2464">
                  <c:v>17.445</c:v>
                </c:pt>
                <c:pt idx="2465">
                  <c:v>17.454999999999998</c:v>
                </c:pt>
                <c:pt idx="2466">
                  <c:v>17.465000000000003</c:v>
                </c:pt>
                <c:pt idx="2467">
                  <c:v>17.475000000000001</c:v>
                </c:pt>
                <c:pt idx="2468">
                  <c:v>17.484999999999999</c:v>
                </c:pt>
                <c:pt idx="2469">
                  <c:v>17.495000000000001</c:v>
                </c:pt>
                <c:pt idx="2470">
                  <c:v>17.504999999999999</c:v>
                </c:pt>
                <c:pt idx="2471">
                  <c:v>17.514999999999997</c:v>
                </c:pt>
                <c:pt idx="2472">
                  <c:v>17.525000000000006</c:v>
                </c:pt>
                <c:pt idx="2473">
                  <c:v>17.534999999999997</c:v>
                </c:pt>
                <c:pt idx="2474">
                  <c:v>17.545000000000005</c:v>
                </c:pt>
                <c:pt idx="2475">
                  <c:v>17.55500000000001</c:v>
                </c:pt>
                <c:pt idx="2476">
                  <c:v>17.564999999999998</c:v>
                </c:pt>
                <c:pt idx="2477">
                  <c:v>17.575000000000003</c:v>
                </c:pt>
                <c:pt idx="2478">
                  <c:v>17.585000000000008</c:v>
                </c:pt>
                <c:pt idx="2479">
                  <c:v>17.594999999999995</c:v>
                </c:pt>
                <c:pt idx="2480">
                  <c:v>17.605</c:v>
                </c:pt>
                <c:pt idx="2481">
                  <c:v>17.615000000000006</c:v>
                </c:pt>
                <c:pt idx="2482">
                  <c:v>17.624999999999993</c:v>
                </c:pt>
                <c:pt idx="2483">
                  <c:v>17.634999999999998</c:v>
                </c:pt>
                <c:pt idx="2484">
                  <c:v>17.645000000000003</c:v>
                </c:pt>
                <c:pt idx="2485">
                  <c:v>17.654999999999998</c:v>
                </c:pt>
                <c:pt idx="2486">
                  <c:v>17.664999999999999</c:v>
                </c:pt>
                <c:pt idx="2487">
                  <c:v>17.675000000000001</c:v>
                </c:pt>
                <c:pt idx="2488">
                  <c:v>17.684999999999999</c:v>
                </c:pt>
                <c:pt idx="2489">
                  <c:v>17.695</c:v>
                </c:pt>
                <c:pt idx="2490">
                  <c:v>17.704999999999998</c:v>
                </c:pt>
                <c:pt idx="2491">
                  <c:v>17.715</c:v>
                </c:pt>
                <c:pt idx="2492">
                  <c:v>17.725000000000001</c:v>
                </c:pt>
                <c:pt idx="2493">
                  <c:v>17.734999999999999</c:v>
                </c:pt>
                <c:pt idx="2494">
                  <c:v>17.745000000000001</c:v>
                </c:pt>
                <c:pt idx="2495">
                  <c:v>17.754999999999999</c:v>
                </c:pt>
                <c:pt idx="2496">
                  <c:v>17.764999999999997</c:v>
                </c:pt>
                <c:pt idx="2497">
                  <c:v>17.775000000000006</c:v>
                </c:pt>
                <c:pt idx="2498">
                  <c:v>17.784999999999997</c:v>
                </c:pt>
                <c:pt idx="2499">
                  <c:v>17.794999999999998</c:v>
                </c:pt>
                <c:pt idx="2500">
                  <c:v>17.80500000000001</c:v>
                </c:pt>
                <c:pt idx="2501">
                  <c:v>17.814999999999998</c:v>
                </c:pt>
                <c:pt idx="2502">
                  <c:v>17.825000000000003</c:v>
                </c:pt>
                <c:pt idx="2503">
                  <c:v>17.835000000000008</c:v>
                </c:pt>
                <c:pt idx="2504">
                  <c:v>17.845000000000002</c:v>
                </c:pt>
                <c:pt idx="2505">
                  <c:v>17.855</c:v>
                </c:pt>
                <c:pt idx="2506">
                  <c:v>17.865000000000006</c:v>
                </c:pt>
                <c:pt idx="2507">
                  <c:v>17.874999999999993</c:v>
                </c:pt>
                <c:pt idx="2508">
                  <c:v>17.885000000000002</c:v>
                </c:pt>
                <c:pt idx="2509">
                  <c:v>17.895000000000003</c:v>
                </c:pt>
                <c:pt idx="2510">
                  <c:v>17.904999999999998</c:v>
                </c:pt>
                <c:pt idx="2511">
                  <c:v>17.914999999999999</c:v>
                </c:pt>
                <c:pt idx="2512">
                  <c:v>17.925000000000001</c:v>
                </c:pt>
                <c:pt idx="2513">
                  <c:v>17.934999999999999</c:v>
                </c:pt>
                <c:pt idx="2514">
                  <c:v>17.945</c:v>
                </c:pt>
                <c:pt idx="2515">
                  <c:v>17.954999999999998</c:v>
                </c:pt>
                <c:pt idx="2516">
                  <c:v>17.965</c:v>
                </c:pt>
                <c:pt idx="2517">
                  <c:v>17.974999999999998</c:v>
                </c:pt>
                <c:pt idx="2518">
                  <c:v>17.984999999999999</c:v>
                </c:pt>
                <c:pt idx="2519">
                  <c:v>17.994999999999997</c:v>
                </c:pt>
                <c:pt idx="2520">
                  <c:v>18.004999999999999</c:v>
                </c:pt>
                <c:pt idx="2521">
                  <c:v>18.014999999999997</c:v>
                </c:pt>
                <c:pt idx="2522">
                  <c:v>18.025000000000006</c:v>
                </c:pt>
                <c:pt idx="2523">
                  <c:v>18.034999999999997</c:v>
                </c:pt>
                <c:pt idx="2524">
                  <c:v>18.044999999999998</c:v>
                </c:pt>
                <c:pt idx="2525">
                  <c:v>18.05500000000001</c:v>
                </c:pt>
                <c:pt idx="2526">
                  <c:v>18.064999999999998</c:v>
                </c:pt>
                <c:pt idx="2527">
                  <c:v>18.075000000000003</c:v>
                </c:pt>
                <c:pt idx="2528">
                  <c:v>18.085000000000008</c:v>
                </c:pt>
                <c:pt idx="2529">
                  <c:v>18.095000000000002</c:v>
                </c:pt>
                <c:pt idx="2530">
                  <c:v>18.105</c:v>
                </c:pt>
                <c:pt idx="2531">
                  <c:v>18.115000000000006</c:v>
                </c:pt>
                <c:pt idx="2532">
                  <c:v>18.125000000000004</c:v>
                </c:pt>
                <c:pt idx="2533">
                  <c:v>18.135000000000002</c:v>
                </c:pt>
                <c:pt idx="2534">
                  <c:v>18.145000000000003</c:v>
                </c:pt>
                <c:pt idx="2535">
                  <c:v>18.154999999999998</c:v>
                </c:pt>
                <c:pt idx="2536">
                  <c:v>18.165000000000003</c:v>
                </c:pt>
                <c:pt idx="2537">
                  <c:v>18.175000000000001</c:v>
                </c:pt>
                <c:pt idx="2538">
                  <c:v>18.185000000000002</c:v>
                </c:pt>
                <c:pt idx="2539">
                  <c:v>18.195</c:v>
                </c:pt>
                <c:pt idx="2540">
                  <c:v>18.204999999999998</c:v>
                </c:pt>
                <c:pt idx="2541">
                  <c:v>18.215</c:v>
                </c:pt>
                <c:pt idx="2542">
                  <c:v>18.224999999999998</c:v>
                </c:pt>
                <c:pt idx="2543">
                  <c:v>18.234999999999996</c:v>
                </c:pt>
                <c:pt idx="2544">
                  <c:v>18.244999999999997</c:v>
                </c:pt>
                <c:pt idx="2545">
                  <c:v>18.254999999999995</c:v>
                </c:pt>
                <c:pt idx="2546">
                  <c:v>18.264999999999997</c:v>
                </c:pt>
                <c:pt idx="2547">
                  <c:v>18.275000000000006</c:v>
                </c:pt>
                <c:pt idx="2548">
                  <c:v>18.284999999999997</c:v>
                </c:pt>
                <c:pt idx="2549">
                  <c:v>18.294999999999995</c:v>
                </c:pt>
                <c:pt idx="2550">
                  <c:v>18.30500000000001</c:v>
                </c:pt>
                <c:pt idx="2551">
                  <c:v>18.314999999999994</c:v>
                </c:pt>
                <c:pt idx="2552">
                  <c:v>18.325000000000003</c:v>
                </c:pt>
                <c:pt idx="2553">
                  <c:v>18.335000000000008</c:v>
                </c:pt>
                <c:pt idx="2554">
                  <c:v>18.345000000000002</c:v>
                </c:pt>
                <c:pt idx="2555">
                  <c:v>18.355</c:v>
                </c:pt>
                <c:pt idx="2556">
                  <c:v>18.365000000000006</c:v>
                </c:pt>
                <c:pt idx="2557">
                  <c:v>18.375000000000004</c:v>
                </c:pt>
                <c:pt idx="2558">
                  <c:v>18.385000000000002</c:v>
                </c:pt>
                <c:pt idx="2559">
                  <c:v>18.395000000000003</c:v>
                </c:pt>
                <c:pt idx="2560">
                  <c:v>18.404999999999998</c:v>
                </c:pt>
                <c:pt idx="2561">
                  <c:v>18.415000000000003</c:v>
                </c:pt>
                <c:pt idx="2562">
                  <c:v>18.425000000000004</c:v>
                </c:pt>
                <c:pt idx="2563">
                  <c:v>18.435000000000002</c:v>
                </c:pt>
                <c:pt idx="2564">
                  <c:v>18.445000000000004</c:v>
                </c:pt>
                <c:pt idx="2565">
                  <c:v>18.454999999999998</c:v>
                </c:pt>
                <c:pt idx="2566">
                  <c:v>18.465</c:v>
                </c:pt>
                <c:pt idx="2567">
                  <c:v>18.474999999999998</c:v>
                </c:pt>
                <c:pt idx="2568">
                  <c:v>18.484999999999999</c:v>
                </c:pt>
                <c:pt idx="2569">
                  <c:v>18.494999999999997</c:v>
                </c:pt>
                <c:pt idx="2570">
                  <c:v>18.504999999999995</c:v>
                </c:pt>
                <c:pt idx="2571">
                  <c:v>18.514999999999993</c:v>
                </c:pt>
                <c:pt idx="2572">
                  <c:v>18.525000000000006</c:v>
                </c:pt>
                <c:pt idx="2573">
                  <c:v>18.534999999999993</c:v>
                </c:pt>
                <c:pt idx="2574">
                  <c:v>18.544999999999995</c:v>
                </c:pt>
                <c:pt idx="2575">
                  <c:v>18.555000000000007</c:v>
                </c:pt>
                <c:pt idx="2576">
                  <c:v>18.564999999999994</c:v>
                </c:pt>
                <c:pt idx="2577">
                  <c:v>18.574999999999996</c:v>
                </c:pt>
                <c:pt idx="2578">
                  <c:v>18.585000000000008</c:v>
                </c:pt>
                <c:pt idx="2579">
                  <c:v>18.594999999999995</c:v>
                </c:pt>
                <c:pt idx="2580">
                  <c:v>18.605</c:v>
                </c:pt>
                <c:pt idx="2581">
                  <c:v>18.615000000000009</c:v>
                </c:pt>
                <c:pt idx="2582">
                  <c:v>18.625000000000004</c:v>
                </c:pt>
                <c:pt idx="2583">
                  <c:v>18.635000000000002</c:v>
                </c:pt>
                <c:pt idx="2584">
                  <c:v>18.645000000000003</c:v>
                </c:pt>
                <c:pt idx="2585">
                  <c:v>18.654999999999998</c:v>
                </c:pt>
                <c:pt idx="2586">
                  <c:v>18.665000000000003</c:v>
                </c:pt>
                <c:pt idx="2587">
                  <c:v>18.675000000000004</c:v>
                </c:pt>
                <c:pt idx="2588">
                  <c:v>18.685000000000002</c:v>
                </c:pt>
                <c:pt idx="2589">
                  <c:v>18.695000000000004</c:v>
                </c:pt>
                <c:pt idx="2590">
                  <c:v>18.704999999999998</c:v>
                </c:pt>
                <c:pt idx="2591">
                  <c:v>18.715</c:v>
                </c:pt>
                <c:pt idx="2592">
                  <c:v>18.724999999999998</c:v>
                </c:pt>
                <c:pt idx="2593">
                  <c:v>18.734999999999999</c:v>
                </c:pt>
                <c:pt idx="2594">
                  <c:v>18.745000000000001</c:v>
                </c:pt>
                <c:pt idx="2595">
                  <c:v>18.754999999999995</c:v>
                </c:pt>
                <c:pt idx="2596">
                  <c:v>18.764999999999997</c:v>
                </c:pt>
                <c:pt idx="2597">
                  <c:v>18.775000000000006</c:v>
                </c:pt>
                <c:pt idx="2598">
                  <c:v>18.784999999999993</c:v>
                </c:pt>
                <c:pt idx="2599">
                  <c:v>18.794999999999995</c:v>
                </c:pt>
                <c:pt idx="2600">
                  <c:v>18.805000000000007</c:v>
                </c:pt>
                <c:pt idx="2601">
                  <c:v>18.814999999999991</c:v>
                </c:pt>
                <c:pt idx="2602">
                  <c:v>18.824999999999996</c:v>
                </c:pt>
                <c:pt idx="2603">
                  <c:v>18.835000000000008</c:v>
                </c:pt>
                <c:pt idx="2604">
                  <c:v>18.844999999999995</c:v>
                </c:pt>
                <c:pt idx="2605">
                  <c:v>18.854999999999993</c:v>
                </c:pt>
                <c:pt idx="2606">
                  <c:v>18.865000000000009</c:v>
                </c:pt>
                <c:pt idx="2607">
                  <c:v>18.875000000000004</c:v>
                </c:pt>
                <c:pt idx="2608">
                  <c:v>18.885000000000002</c:v>
                </c:pt>
                <c:pt idx="2609">
                  <c:v>18.895000000000003</c:v>
                </c:pt>
                <c:pt idx="2610">
                  <c:v>18.904999999999998</c:v>
                </c:pt>
                <c:pt idx="2611">
                  <c:v>18.915000000000003</c:v>
                </c:pt>
                <c:pt idx="2612">
                  <c:v>18.925000000000004</c:v>
                </c:pt>
                <c:pt idx="2613">
                  <c:v>18.935000000000002</c:v>
                </c:pt>
                <c:pt idx="2614">
                  <c:v>18.945000000000004</c:v>
                </c:pt>
                <c:pt idx="2615">
                  <c:v>18.955000000000002</c:v>
                </c:pt>
                <c:pt idx="2616">
                  <c:v>18.965</c:v>
                </c:pt>
                <c:pt idx="2617">
                  <c:v>18.975000000000001</c:v>
                </c:pt>
                <c:pt idx="2618">
                  <c:v>18.984999999999999</c:v>
                </c:pt>
                <c:pt idx="2619">
                  <c:v>18.995000000000001</c:v>
                </c:pt>
                <c:pt idx="2620">
                  <c:v>19.004999999999995</c:v>
                </c:pt>
                <c:pt idx="2621">
                  <c:v>19.014999999999997</c:v>
                </c:pt>
                <c:pt idx="2622">
                  <c:v>19.025000000000006</c:v>
                </c:pt>
                <c:pt idx="2623">
                  <c:v>19.034999999999993</c:v>
                </c:pt>
                <c:pt idx="2624">
                  <c:v>19.044999999999995</c:v>
                </c:pt>
                <c:pt idx="2625">
                  <c:v>19.055000000000007</c:v>
                </c:pt>
                <c:pt idx="2626">
                  <c:v>19.064999999999991</c:v>
                </c:pt>
                <c:pt idx="2627">
                  <c:v>19.074999999999996</c:v>
                </c:pt>
                <c:pt idx="2628">
                  <c:v>19.085000000000004</c:v>
                </c:pt>
                <c:pt idx="2629">
                  <c:v>19.094999999999992</c:v>
                </c:pt>
                <c:pt idx="2630">
                  <c:v>19.104999999999993</c:v>
                </c:pt>
                <c:pt idx="2631">
                  <c:v>19.115000000000006</c:v>
                </c:pt>
                <c:pt idx="2632">
                  <c:v>19.125000000000004</c:v>
                </c:pt>
                <c:pt idx="2633">
                  <c:v>19.135000000000002</c:v>
                </c:pt>
                <c:pt idx="2634">
                  <c:v>19.145000000000007</c:v>
                </c:pt>
                <c:pt idx="2635">
                  <c:v>19.155000000000005</c:v>
                </c:pt>
                <c:pt idx="2636">
                  <c:v>19.165000000000003</c:v>
                </c:pt>
                <c:pt idx="2637">
                  <c:v>19.175000000000004</c:v>
                </c:pt>
                <c:pt idx="2638">
                  <c:v>19.185000000000002</c:v>
                </c:pt>
                <c:pt idx="2639">
                  <c:v>19.195000000000004</c:v>
                </c:pt>
                <c:pt idx="2640">
                  <c:v>19.205000000000002</c:v>
                </c:pt>
                <c:pt idx="2641">
                  <c:v>19.215</c:v>
                </c:pt>
                <c:pt idx="2642">
                  <c:v>19.225000000000001</c:v>
                </c:pt>
                <c:pt idx="2643">
                  <c:v>19.234999999999999</c:v>
                </c:pt>
                <c:pt idx="2644">
                  <c:v>19.245000000000001</c:v>
                </c:pt>
                <c:pt idx="2645">
                  <c:v>19.254999999999999</c:v>
                </c:pt>
                <c:pt idx="2646">
                  <c:v>19.264999999999997</c:v>
                </c:pt>
                <c:pt idx="2647">
                  <c:v>19.275000000000006</c:v>
                </c:pt>
                <c:pt idx="2648">
                  <c:v>19.284999999999993</c:v>
                </c:pt>
                <c:pt idx="2649">
                  <c:v>19.294999999999995</c:v>
                </c:pt>
                <c:pt idx="2650">
                  <c:v>19.305000000000007</c:v>
                </c:pt>
                <c:pt idx="2651">
                  <c:v>19.314999999999991</c:v>
                </c:pt>
                <c:pt idx="2652">
                  <c:v>19.324999999999996</c:v>
                </c:pt>
                <c:pt idx="2653">
                  <c:v>19.335000000000004</c:v>
                </c:pt>
                <c:pt idx="2654">
                  <c:v>19.344999999999992</c:v>
                </c:pt>
                <c:pt idx="2655">
                  <c:v>19.354999999999993</c:v>
                </c:pt>
                <c:pt idx="2656">
                  <c:v>19.365000000000006</c:v>
                </c:pt>
                <c:pt idx="2657">
                  <c:v>19.375000000000004</c:v>
                </c:pt>
                <c:pt idx="2658">
                  <c:v>19.385000000000002</c:v>
                </c:pt>
                <c:pt idx="2659">
                  <c:v>19.395000000000007</c:v>
                </c:pt>
                <c:pt idx="2660">
                  <c:v>19.405000000000005</c:v>
                </c:pt>
                <c:pt idx="2661">
                  <c:v>19.414999999999999</c:v>
                </c:pt>
                <c:pt idx="2662">
                  <c:v>19.425000000000004</c:v>
                </c:pt>
                <c:pt idx="2663">
                  <c:v>19.435000000000002</c:v>
                </c:pt>
                <c:pt idx="2664">
                  <c:v>19.445000000000004</c:v>
                </c:pt>
                <c:pt idx="2665">
                  <c:v>19.455000000000002</c:v>
                </c:pt>
                <c:pt idx="2666">
                  <c:v>19.465</c:v>
                </c:pt>
                <c:pt idx="2667">
                  <c:v>19.475000000000001</c:v>
                </c:pt>
                <c:pt idx="2668">
                  <c:v>19.484999999999999</c:v>
                </c:pt>
                <c:pt idx="2669">
                  <c:v>19.495000000000001</c:v>
                </c:pt>
                <c:pt idx="2670">
                  <c:v>19.504999999999999</c:v>
                </c:pt>
                <c:pt idx="2671">
                  <c:v>19.514999999999997</c:v>
                </c:pt>
                <c:pt idx="2672">
                  <c:v>19.525000000000006</c:v>
                </c:pt>
                <c:pt idx="2673">
                  <c:v>19.534999999999997</c:v>
                </c:pt>
                <c:pt idx="2674">
                  <c:v>19.544999999999995</c:v>
                </c:pt>
                <c:pt idx="2675">
                  <c:v>19.555000000000007</c:v>
                </c:pt>
                <c:pt idx="2676">
                  <c:v>19.564999999999991</c:v>
                </c:pt>
                <c:pt idx="2677">
                  <c:v>19.574999999999996</c:v>
                </c:pt>
                <c:pt idx="2678">
                  <c:v>19.585000000000004</c:v>
                </c:pt>
                <c:pt idx="2679">
                  <c:v>19.594999999999992</c:v>
                </c:pt>
                <c:pt idx="2680">
                  <c:v>19.604999999999993</c:v>
                </c:pt>
                <c:pt idx="2681">
                  <c:v>19.615000000000006</c:v>
                </c:pt>
                <c:pt idx="2682">
                  <c:v>19.625000000000004</c:v>
                </c:pt>
                <c:pt idx="2683">
                  <c:v>19.635000000000002</c:v>
                </c:pt>
                <c:pt idx="2684">
                  <c:v>19.645000000000003</c:v>
                </c:pt>
                <c:pt idx="2685">
                  <c:v>19.655000000000005</c:v>
                </c:pt>
                <c:pt idx="2686">
                  <c:v>19.664999999999999</c:v>
                </c:pt>
                <c:pt idx="2687">
                  <c:v>19.675000000000004</c:v>
                </c:pt>
                <c:pt idx="2688">
                  <c:v>19.685000000000002</c:v>
                </c:pt>
                <c:pt idx="2689">
                  <c:v>19.695000000000004</c:v>
                </c:pt>
                <c:pt idx="2690">
                  <c:v>19.705000000000002</c:v>
                </c:pt>
                <c:pt idx="2691">
                  <c:v>19.715</c:v>
                </c:pt>
                <c:pt idx="2692">
                  <c:v>19.725000000000001</c:v>
                </c:pt>
                <c:pt idx="2693">
                  <c:v>19.734999999999999</c:v>
                </c:pt>
                <c:pt idx="2694">
                  <c:v>19.745000000000001</c:v>
                </c:pt>
                <c:pt idx="2695">
                  <c:v>19.754999999999999</c:v>
                </c:pt>
                <c:pt idx="2696">
                  <c:v>19.764999999999997</c:v>
                </c:pt>
                <c:pt idx="2697">
                  <c:v>19.775000000000009</c:v>
                </c:pt>
                <c:pt idx="2698">
                  <c:v>19.784999999999997</c:v>
                </c:pt>
                <c:pt idx="2699">
                  <c:v>19.794999999999995</c:v>
                </c:pt>
                <c:pt idx="2700">
                  <c:v>19.805000000000007</c:v>
                </c:pt>
                <c:pt idx="2701">
                  <c:v>19.814999999999994</c:v>
                </c:pt>
                <c:pt idx="2702">
                  <c:v>19.824999999999996</c:v>
                </c:pt>
                <c:pt idx="2703">
                  <c:v>19.835000000000004</c:v>
                </c:pt>
                <c:pt idx="2704">
                  <c:v>19.844999999999992</c:v>
                </c:pt>
                <c:pt idx="2705">
                  <c:v>19.854999999999993</c:v>
                </c:pt>
                <c:pt idx="2706">
                  <c:v>19.865000000000002</c:v>
                </c:pt>
                <c:pt idx="2707">
                  <c:v>19.874999999999993</c:v>
                </c:pt>
                <c:pt idx="2708">
                  <c:v>19.885000000000002</c:v>
                </c:pt>
                <c:pt idx="2709">
                  <c:v>19.895000000000003</c:v>
                </c:pt>
                <c:pt idx="2710">
                  <c:v>19.904999999999998</c:v>
                </c:pt>
                <c:pt idx="2711">
                  <c:v>19.914999999999999</c:v>
                </c:pt>
                <c:pt idx="2712">
                  <c:v>19.925000000000004</c:v>
                </c:pt>
                <c:pt idx="2713">
                  <c:v>19.935000000000006</c:v>
                </c:pt>
                <c:pt idx="2714">
                  <c:v>19.945</c:v>
                </c:pt>
                <c:pt idx="2715">
                  <c:v>19.955000000000002</c:v>
                </c:pt>
                <c:pt idx="2716">
                  <c:v>19.965000000000003</c:v>
                </c:pt>
                <c:pt idx="2717">
                  <c:v>19.975000000000001</c:v>
                </c:pt>
                <c:pt idx="2718">
                  <c:v>19.985000000000003</c:v>
                </c:pt>
                <c:pt idx="2719">
                  <c:v>19.995000000000001</c:v>
                </c:pt>
                <c:pt idx="2720">
                  <c:v>20.004999999999999</c:v>
                </c:pt>
                <c:pt idx="2721">
                  <c:v>20.014999999999997</c:v>
                </c:pt>
                <c:pt idx="2722">
                  <c:v>20.025000000000009</c:v>
                </c:pt>
                <c:pt idx="2723">
                  <c:v>20.034999999999997</c:v>
                </c:pt>
                <c:pt idx="2724">
                  <c:v>20.044999999999995</c:v>
                </c:pt>
                <c:pt idx="2725">
                  <c:v>20.055000000000007</c:v>
                </c:pt>
                <c:pt idx="2726">
                  <c:v>20.064999999999994</c:v>
                </c:pt>
                <c:pt idx="2727">
                  <c:v>20.074999999999996</c:v>
                </c:pt>
                <c:pt idx="2728">
                  <c:v>20.085000000000004</c:v>
                </c:pt>
                <c:pt idx="2729">
                  <c:v>20.094999999999992</c:v>
                </c:pt>
                <c:pt idx="2730">
                  <c:v>20.104999999999993</c:v>
                </c:pt>
                <c:pt idx="2731">
                  <c:v>20.115000000000006</c:v>
                </c:pt>
                <c:pt idx="2732">
                  <c:v>20.124999999999993</c:v>
                </c:pt>
                <c:pt idx="2733">
                  <c:v>20.135000000000002</c:v>
                </c:pt>
                <c:pt idx="2734">
                  <c:v>20.145000000000003</c:v>
                </c:pt>
                <c:pt idx="2735">
                  <c:v>20.154999999999998</c:v>
                </c:pt>
                <c:pt idx="2736">
                  <c:v>20.164999999999999</c:v>
                </c:pt>
                <c:pt idx="2737">
                  <c:v>20.175000000000004</c:v>
                </c:pt>
                <c:pt idx="2738">
                  <c:v>20.185000000000002</c:v>
                </c:pt>
                <c:pt idx="2739">
                  <c:v>20.195</c:v>
                </c:pt>
                <c:pt idx="2740">
                  <c:v>20.204999999999998</c:v>
                </c:pt>
                <c:pt idx="2741">
                  <c:v>20.215000000000003</c:v>
                </c:pt>
                <c:pt idx="2742">
                  <c:v>20.224999999999998</c:v>
                </c:pt>
                <c:pt idx="2743">
                  <c:v>20.234999999999999</c:v>
                </c:pt>
                <c:pt idx="2744">
                  <c:v>20.245000000000001</c:v>
                </c:pt>
                <c:pt idx="2745">
                  <c:v>20.254999999999999</c:v>
                </c:pt>
                <c:pt idx="2746">
                  <c:v>20.265000000000001</c:v>
                </c:pt>
                <c:pt idx="2747">
                  <c:v>20.275000000000009</c:v>
                </c:pt>
                <c:pt idx="2748">
                  <c:v>20.284999999999997</c:v>
                </c:pt>
                <c:pt idx="2749">
                  <c:v>20.294999999999995</c:v>
                </c:pt>
                <c:pt idx="2750">
                  <c:v>20.30500000000001</c:v>
                </c:pt>
                <c:pt idx="2751">
                  <c:v>20.314999999999994</c:v>
                </c:pt>
                <c:pt idx="2752">
                  <c:v>20.325000000000003</c:v>
                </c:pt>
                <c:pt idx="2753">
                  <c:v>20.335000000000004</c:v>
                </c:pt>
                <c:pt idx="2754">
                  <c:v>20.344999999999992</c:v>
                </c:pt>
                <c:pt idx="2755">
                  <c:v>20.354999999999993</c:v>
                </c:pt>
                <c:pt idx="2756">
                  <c:v>20.365000000000006</c:v>
                </c:pt>
                <c:pt idx="2757">
                  <c:v>20.374999999999993</c:v>
                </c:pt>
                <c:pt idx="2758">
                  <c:v>20.385000000000002</c:v>
                </c:pt>
                <c:pt idx="2759">
                  <c:v>20.395000000000003</c:v>
                </c:pt>
                <c:pt idx="2760">
                  <c:v>20.404999999999998</c:v>
                </c:pt>
                <c:pt idx="2761">
                  <c:v>20.414999999999999</c:v>
                </c:pt>
                <c:pt idx="2762">
                  <c:v>20.425000000000004</c:v>
                </c:pt>
                <c:pt idx="2763">
                  <c:v>20.435000000000002</c:v>
                </c:pt>
                <c:pt idx="2764">
                  <c:v>20.445</c:v>
                </c:pt>
                <c:pt idx="2765">
                  <c:v>20.454999999999998</c:v>
                </c:pt>
                <c:pt idx="2766">
                  <c:v>20.465000000000003</c:v>
                </c:pt>
                <c:pt idx="2767">
                  <c:v>20.474999999999998</c:v>
                </c:pt>
                <c:pt idx="2768">
                  <c:v>20.484999999999999</c:v>
                </c:pt>
                <c:pt idx="2769">
                  <c:v>20.495000000000001</c:v>
                </c:pt>
                <c:pt idx="2770">
                  <c:v>20.504999999999995</c:v>
                </c:pt>
                <c:pt idx="2771">
                  <c:v>20.514999999999997</c:v>
                </c:pt>
                <c:pt idx="2772">
                  <c:v>20.525000000000009</c:v>
                </c:pt>
                <c:pt idx="2773">
                  <c:v>20.534999999999993</c:v>
                </c:pt>
                <c:pt idx="2774">
                  <c:v>20.544999999999998</c:v>
                </c:pt>
                <c:pt idx="2775">
                  <c:v>20.55500000000001</c:v>
                </c:pt>
                <c:pt idx="2776">
                  <c:v>20.564999999999994</c:v>
                </c:pt>
                <c:pt idx="2777">
                  <c:v>20.575000000000003</c:v>
                </c:pt>
                <c:pt idx="2778">
                  <c:v>20.585000000000008</c:v>
                </c:pt>
                <c:pt idx="2779">
                  <c:v>20.594999999999992</c:v>
                </c:pt>
                <c:pt idx="2780">
                  <c:v>20.605</c:v>
                </c:pt>
                <c:pt idx="2781">
                  <c:v>20.615000000000006</c:v>
                </c:pt>
                <c:pt idx="2782">
                  <c:v>20.625000000000004</c:v>
                </c:pt>
                <c:pt idx="2783">
                  <c:v>20.634999999999998</c:v>
                </c:pt>
                <c:pt idx="2784">
                  <c:v>20.645000000000003</c:v>
                </c:pt>
                <c:pt idx="2785">
                  <c:v>20.654999999999998</c:v>
                </c:pt>
                <c:pt idx="2786">
                  <c:v>20.664999999999999</c:v>
                </c:pt>
                <c:pt idx="2787">
                  <c:v>20.675000000000001</c:v>
                </c:pt>
                <c:pt idx="2788">
                  <c:v>20.685000000000002</c:v>
                </c:pt>
                <c:pt idx="2789">
                  <c:v>20.695</c:v>
                </c:pt>
                <c:pt idx="2790">
                  <c:v>20.705000000000002</c:v>
                </c:pt>
                <c:pt idx="2791">
                  <c:v>20.715000000000003</c:v>
                </c:pt>
                <c:pt idx="2792">
                  <c:v>20.724999999999998</c:v>
                </c:pt>
                <c:pt idx="2793">
                  <c:v>20.734999999999999</c:v>
                </c:pt>
                <c:pt idx="2794">
                  <c:v>20.745000000000001</c:v>
                </c:pt>
                <c:pt idx="2795">
                  <c:v>20.754999999999995</c:v>
                </c:pt>
                <c:pt idx="2796">
                  <c:v>20.764999999999997</c:v>
                </c:pt>
                <c:pt idx="2797">
                  <c:v>20.775000000000009</c:v>
                </c:pt>
                <c:pt idx="2798">
                  <c:v>20.784999999999993</c:v>
                </c:pt>
                <c:pt idx="2799">
                  <c:v>20.794999999999998</c:v>
                </c:pt>
                <c:pt idx="2800">
                  <c:v>20.80500000000001</c:v>
                </c:pt>
                <c:pt idx="2801">
                  <c:v>20.814999999999994</c:v>
                </c:pt>
                <c:pt idx="2802">
                  <c:v>20.825000000000003</c:v>
                </c:pt>
                <c:pt idx="2803">
                  <c:v>20.835000000000008</c:v>
                </c:pt>
                <c:pt idx="2804">
                  <c:v>20.844999999999992</c:v>
                </c:pt>
                <c:pt idx="2805">
                  <c:v>20.855</c:v>
                </c:pt>
                <c:pt idx="2806">
                  <c:v>20.865000000000006</c:v>
                </c:pt>
                <c:pt idx="2807">
                  <c:v>20.875000000000004</c:v>
                </c:pt>
                <c:pt idx="2808">
                  <c:v>20.885000000000002</c:v>
                </c:pt>
                <c:pt idx="2809">
                  <c:v>20.895000000000003</c:v>
                </c:pt>
                <c:pt idx="2810">
                  <c:v>20.904999999999998</c:v>
                </c:pt>
                <c:pt idx="2811">
                  <c:v>20.914999999999999</c:v>
                </c:pt>
                <c:pt idx="2812">
                  <c:v>20.925000000000004</c:v>
                </c:pt>
                <c:pt idx="2813">
                  <c:v>20.935000000000002</c:v>
                </c:pt>
                <c:pt idx="2814">
                  <c:v>20.945</c:v>
                </c:pt>
                <c:pt idx="2815">
                  <c:v>20.954999999999998</c:v>
                </c:pt>
                <c:pt idx="2816">
                  <c:v>20.965000000000003</c:v>
                </c:pt>
                <c:pt idx="2817">
                  <c:v>20.974999999999998</c:v>
                </c:pt>
                <c:pt idx="2818">
                  <c:v>20.984999999999999</c:v>
                </c:pt>
                <c:pt idx="2819">
                  <c:v>20.995000000000001</c:v>
                </c:pt>
                <c:pt idx="2820">
                  <c:v>21.004999999999995</c:v>
                </c:pt>
                <c:pt idx="2821">
                  <c:v>21.014999999999997</c:v>
                </c:pt>
                <c:pt idx="2822">
                  <c:v>21.025000000000009</c:v>
                </c:pt>
                <c:pt idx="2823">
                  <c:v>21.034999999999993</c:v>
                </c:pt>
                <c:pt idx="2824">
                  <c:v>21.044999999999995</c:v>
                </c:pt>
                <c:pt idx="2825">
                  <c:v>21.05500000000001</c:v>
                </c:pt>
                <c:pt idx="2826">
                  <c:v>21.064999999999994</c:v>
                </c:pt>
                <c:pt idx="2827">
                  <c:v>21.075000000000003</c:v>
                </c:pt>
                <c:pt idx="2828">
                  <c:v>21.085000000000008</c:v>
                </c:pt>
                <c:pt idx="2829">
                  <c:v>21.094999999999995</c:v>
                </c:pt>
                <c:pt idx="2830">
                  <c:v>21.105</c:v>
                </c:pt>
                <c:pt idx="2831">
                  <c:v>21.115000000000006</c:v>
                </c:pt>
                <c:pt idx="2832">
                  <c:v>21.125000000000004</c:v>
                </c:pt>
                <c:pt idx="2833">
                  <c:v>21.135000000000002</c:v>
                </c:pt>
                <c:pt idx="2834">
                  <c:v>21.145000000000003</c:v>
                </c:pt>
                <c:pt idx="2835">
                  <c:v>21.154999999999998</c:v>
                </c:pt>
                <c:pt idx="2836">
                  <c:v>21.164999999999999</c:v>
                </c:pt>
                <c:pt idx="2837">
                  <c:v>21.175000000000004</c:v>
                </c:pt>
                <c:pt idx="2838">
                  <c:v>21.185000000000002</c:v>
                </c:pt>
                <c:pt idx="2839">
                  <c:v>21.195</c:v>
                </c:pt>
                <c:pt idx="2840">
                  <c:v>21.204999999999998</c:v>
                </c:pt>
                <c:pt idx="2841">
                  <c:v>21.215000000000003</c:v>
                </c:pt>
                <c:pt idx="2842">
                  <c:v>21.224999999999998</c:v>
                </c:pt>
                <c:pt idx="2843">
                  <c:v>21.234999999999999</c:v>
                </c:pt>
                <c:pt idx="2844">
                  <c:v>21.245000000000001</c:v>
                </c:pt>
                <c:pt idx="2845">
                  <c:v>21.254999999999995</c:v>
                </c:pt>
                <c:pt idx="2846">
                  <c:v>21.264999999999997</c:v>
                </c:pt>
                <c:pt idx="2847">
                  <c:v>21.275000000000006</c:v>
                </c:pt>
                <c:pt idx="2848">
                  <c:v>21.284999999999993</c:v>
                </c:pt>
                <c:pt idx="2849">
                  <c:v>21.294999999999995</c:v>
                </c:pt>
                <c:pt idx="2850">
                  <c:v>21.30500000000001</c:v>
                </c:pt>
                <c:pt idx="2851">
                  <c:v>21.314999999999991</c:v>
                </c:pt>
                <c:pt idx="2852">
                  <c:v>21.324999999999996</c:v>
                </c:pt>
                <c:pt idx="2853">
                  <c:v>21.335000000000008</c:v>
                </c:pt>
                <c:pt idx="2854">
                  <c:v>21.344999999999992</c:v>
                </c:pt>
                <c:pt idx="2855">
                  <c:v>21.355</c:v>
                </c:pt>
                <c:pt idx="2856">
                  <c:v>21.365000000000006</c:v>
                </c:pt>
                <c:pt idx="2857">
                  <c:v>21.375000000000004</c:v>
                </c:pt>
                <c:pt idx="2858">
                  <c:v>21.385000000000002</c:v>
                </c:pt>
                <c:pt idx="2859">
                  <c:v>21.395000000000003</c:v>
                </c:pt>
                <c:pt idx="2860">
                  <c:v>21.404999999999998</c:v>
                </c:pt>
                <c:pt idx="2861">
                  <c:v>21.415000000000003</c:v>
                </c:pt>
                <c:pt idx="2862">
                  <c:v>21.425000000000001</c:v>
                </c:pt>
                <c:pt idx="2863">
                  <c:v>21.435000000000006</c:v>
                </c:pt>
                <c:pt idx="2864">
                  <c:v>21.445</c:v>
                </c:pt>
                <c:pt idx="2865">
                  <c:v>21.455000000000002</c:v>
                </c:pt>
                <c:pt idx="2866">
                  <c:v>21.465000000000003</c:v>
                </c:pt>
                <c:pt idx="2867">
                  <c:v>21.474999999999998</c:v>
                </c:pt>
                <c:pt idx="2868">
                  <c:v>21.484999999999999</c:v>
                </c:pt>
                <c:pt idx="2869">
                  <c:v>21.495000000000008</c:v>
                </c:pt>
                <c:pt idx="2870">
                  <c:v>21.504999999999995</c:v>
                </c:pt>
                <c:pt idx="2871">
                  <c:v>21.514999999999997</c:v>
                </c:pt>
                <c:pt idx="2872">
                  <c:v>21.525000000000006</c:v>
                </c:pt>
                <c:pt idx="2873">
                  <c:v>21.534999999999993</c:v>
                </c:pt>
                <c:pt idx="2874">
                  <c:v>21.544999999999995</c:v>
                </c:pt>
                <c:pt idx="2875">
                  <c:v>21.55500000000001</c:v>
                </c:pt>
                <c:pt idx="2876">
                  <c:v>21.564999999999991</c:v>
                </c:pt>
                <c:pt idx="2877">
                  <c:v>21.574999999999996</c:v>
                </c:pt>
                <c:pt idx="2878">
                  <c:v>21.585000000000008</c:v>
                </c:pt>
                <c:pt idx="2879">
                  <c:v>21.594999999999992</c:v>
                </c:pt>
                <c:pt idx="2880">
                  <c:v>21.605</c:v>
                </c:pt>
                <c:pt idx="2881">
                  <c:v>21.615000000000006</c:v>
                </c:pt>
                <c:pt idx="2882">
                  <c:v>21.625000000000004</c:v>
                </c:pt>
                <c:pt idx="2883">
                  <c:v>21.635000000000002</c:v>
                </c:pt>
                <c:pt idx="2884">
                  <c:v>21.645000000000003</c:v>
                </c:pt>
                <c:pt idx="2885">
                  <c:v>21.655000000000005</c:v>
                </c:pt>
                <c:pt idx="2886">
                  <c:v>21.665000000000003</c:v>
                </c:pt>
                <c:pt idx="2887">
                  <c:v>21.675000000000004</c:v>
                </c:pt>
                <c:pt idx="2888">
                  <c:v>21.685000000000006</c:v>
                </c:pt>
                <c:pt idx="2889">
                  <c:v>21.695000000000004</c:v>
                </c:pt>
                <c:pt idx="2890">
                  <c:v>21.705000000000002</c:v>
                </c:pt>
                <c:pt idx="2891">
                  <c:v>21.715000000000003</c:v>
                </c:pt>
                <c:pt idx="2892">
                  <c:v>21.724999999999998</c:v>
                </c:pt>
                <c:pt idx="2893">
                  <c:v>21.734999999999999</c:v>
                </c:pt>
                <c:pt idx="2894">
                  <c:v>21.745000000000008</c:v>
                </c:pt>
                <c:pt idx="2895">
                  <c:v>21.754999999999995</c:v>
                </c:pt>
                <c:pt idx="2896">
                  <c:v>21.764999999999993</c:v>
                </c:pt>
                <c:pt idx="2897">
                  <c:v>21.775000000000006</c:v>
                </c:pt>
                <c:pt idx="2898">
                  <c:v>21.784999999999989</c:v>
                </c:pt>
                <c:pt idx="2899">
                  <c:v>21.794999999999995</c:v>
                </c:pt>
                <c:pt idx="2900">
                  <c:v>21.805000000000007</c:v>
                </c:pt>
                <c:pt idx="2901">
                  <c:v>21.814999999999991</c:v>
                </c:pt>
                <c:pt idx="2902">
                  <c:v>21.824999999999992</c:v>
                </c:pt>
                <c:pt idx="2903">
                  <c:v>21.835000000000008</c:v>
                </c:pt>
                <c:pt idx="2904">
                  <c:v>21.844999999999992</c:v>
                </c:pt>
                <c:pt idx="2905">
                  <c:v>21.855</c:v>
                </c:pt>
                <c:pt idx="2906">
                  <c:v>21.865000000000006</c:v>
                </c:pt>
                <c:pt idx="2907">
                  <c:v>21.875000000000004</c:v>
                </c:pt>
                <c:pt idx="2908">
                  <c:v>21.885000000000002</c:v>
                </c:pt>
                <c:pt idx="2909">
                  <c:v>21.895000000000003</c:v>
                </c:pt>
                <c:pt idx="2910">
                  <c:v>21.905000000000005</c:v>
                </c:pt>
                <c:pt idx="2911">
                  <c:v>21.915000000000003</c:v>
                </c:pt>
                <c:pt idx="2912">
                  <c:v>21.925000000000004</c:v>
                </c:pt>
                <c:pt idx="2913">
                  <c:v>21.935000000000006</c:v>
                </c:pt>
                <c:pt idx="2914">
                  <c:v>21.945000000000004</c:v>
                </c:pt>
                <c:pt idx="2915">
                  <c:v>21.955000000000002</c:v>
                </c:pt>
                <c:pt idx="2916">
                  <c:v>21.965000000000003</c:v>
                </c:pt>
                <c:pt idx="2917">
                  <c:v>21.974999999999998</c:v>
                </c:pt>
                <c:pt idx="2918">
                  <c:v>21.984999999999999</c:v>
                </c:pt>
                <c:pt idx="2919">
                  <c:v>21.995000000000008</c:v>
                </c:pt>
                <c:pt idx="2920">
                  <c:v>22.004999999999995</c:v>
                </c:pt>
                <c:pt idx="2921">
                  <c:v>22.014999999999993</c:v>
                </c:pt>
                <c:pt idx="2922">
                  <c:v>22.025000000000006</c:v>
                </c:pt>
                <c:pt idx="2923">
                  <c:v>22.034999999999989</c:v>
                </c:pt>
                <c:pt idx="2924">
                  <c:v>22.044999999999995</c:v>
                </c:pt>
                <c:pt idx="2925">
                  <c:v>22.055000000000007</c:v>
                </c:pt>
                <c:pt idx="2926">
                  <c:v>22.064999999999991</c:v>
                </c:pt>
                <c:pt idx="2927">
                  <c:v>22.074999999999992</c:v>
                </c:pt>
                <c:pt idx="2928">
                  <c:v>22.085000000000004</c:v>
                </c:pt>
                <c:pt idx="2929">
                  <c:v>22.094999999999992</c:v>
                </c:pt>
                <c:pt idx="2930">
                  <c:v>22.10499999999999</c:v>
                </c:pt>
                <c:pt idx="2931">
                  <c:v>22.115000000000006</c:v>
                </c:pt>
                <c:pt idx="2932">
                  <c:v>22.125000000000004</c:v>
                </c:pt>
                <c:pt idx="2933">
                  <c:v>22.135000000000002</c:v>
                </c:pt>
                <c:pt idx="2934">
                  <c:v>22.145000000000003</c:v>
                </c:pt>
                <c:pt idx="2935">
                  <c:v>22.155000000000005</c:v>
                </c:pt>
                <c:pt idx="2936">
                  <c:v>22.165000000000003</c:v>
                </c:pt>
                <c:pt idx="2937">
                  <c:v>22.175000000000004</c:v>
                </c:pt>
                <c:pt idx="2938">
                  <c:v>22.185000000000006</c:v>
                </c:pt>
                <c:pt idx="2939">
                  <c:v>22.195</c:v>
                </c:pt>
                <c:pt idx="2940">
                  <c:v>22.205000000000002</c:v>
                </c:pt>
                <c:pt idx="2941">
                  <c:v>22.215000000000003</c:v>
                </c:pt>
                <c:pt idx="2942">
                  <c:v>22.225000000000001</c:v>
                </c:pt>
                <c:pt idx="2943">
                  <c:v>22.234999999999999</c:v>
                </c:pt>
                <c:pt idx="2944">
                  <c:v>22.245000000000008</c:v>
                </c:pt>
                <c:pt idx="2945">
                  <c:v>22.254999999999995</c:v>
                </c:pt>
                <c:pt idx="2946">
                  <c:v>22.264999999999997</c:v>
                </c:pt>
                <c:pt idx="2947">
                  <c:v>22.275000000000006</c:v>
                </c:pt>
                <c:pt idx="2948">
                  <c:v>22.284999999999993</c:v>
                </c:pt>
                <c:pt idx="2949">
                  <c:v>22.294999999999995</c:v>
                </c:pt>
                <c:pt idx="2950">
                  <c:v>22.305000000000007</c:v>
                </c:pt>
                <c:pt idx="2951">
                  <c:v>22.314999999999991</c:v>
                </c:pt>
                <c:pt idx="2952">
                  <c:v>22.324999999999992</c:v>
                </c:pt>
                <c:pt idx="2953">
                  <c:v>22.335000000000004</c:v>
                </c:pt>
                <c:pt idx="2954">
                  <c:v>22.344999999999992</c:v>
                </c:pt>
                <c:pt idx="2955">
                  <c:v>22.35499999999999</c:v>
                </c:pt>
                <c:pt idx="2956">
                  <c:v>22.365000000000006</c:v>
                </c:pt>
                <c:pt idx="2957">
                  <c:v>22.375000000000004</c:v>
                </c:pt>
                <c:pt idx="2958">
                  <c:v>22.385000000000002</c:v>
                </c:pt>
                <c:pt idx="2959">
                  <c:v>22.395000000000003</c:v>
                </c:pt>
                <c:pt idx="2960">
                  <c:v>22.405000000000005</c:v>
                </c:pt>
                <c:pt idx="2961">
                  <c:v>22.415000000000003</c:v>
                </c:pt>
                <c:pt idx="2962">
                  <c:v>22.425000000000004</c:v>
                </c:pt>
                <c:pt idx="2963">
                  <c:v>22.435000000000006</c:v>
                </c:pt>
                <c:pt idx="2964">
                  <c:v>22.445</c:v>
                </c:pt>
                <c:pt idx="2965">
                  <c:v>22.455000000000002</c:v>
                </c:pt>
                <c:pt idx="2966">
                  <c:v>22.465000000000003</c:v>
                </c:pt>
                <c:pt idx="2967">
                  <c:v>22.475000000000001</c:v>
                </c:pt>
                <c:pt idx="2968">
                  <c:v>22.485000000000003</c:v>
                </c:pt>
                <c:pt idx="2969">
                  <c:v>22.495000000000008</c:v>
                </c:pt>
                <c:pt idx="2970">
                  <c:v>22.504999999999999</c:v>
                </c:pt>
                <c:pt idx="2971">
                  <c:v>22.514999999999997</c:v>
                </c:pt>
                <c:pt idx="2972">
                  <c:v>22.525000000000006</c:v>
                </c:pt>
                <c:pt idx="2973">
                  <c:v>22.534999999999993</c:v>
                </c:pt>
                <c:pt idx="2974">
                  <c:v>22.544999999999995</c:v>
                </c:pt>
                <c:pt idx="2975">
                  <c:v>22.555000000000007</c:v>
                </c:pt>
                <c:pt idx="2976">
                  <c:v>22.564999999999991</c:v>
                </c:pt>
                <c:pt idx="2977">
                  <c:v>22.574999999999992</c:v>
                </c:pt>
                <c:pt idx="2978">
                  <c:v>22.585000000000004</c:v>
                </c:pt>
                <c:pt idx="2979">
                  <c:v>22.594999999999992</c:v>
                </c:pt>
                <c:pt idx="2980">
                  <c:v>22.60499999999999</c:v>
                </c:pt>
                <c:pt idx="2981">
                  <c:v>22.615000000000006</c:v>
                </c:pt>
                <c:pt idx="2982">
                  <c:v>22.625000000000004</c:v>
                </c:pt>
                <c:pt idx="2983">
                  <c:v>22.634999999999998</c:v>
                </c:pt>
                <c:pt idx="2984">
                  <c:v>22.645000000000003</c:v>
                </c:pt>
                <c:pt idx="2985">
                  <c:v>22.655000000000005</c:v>
                </c:pt>
                <c:pt idx="2986">
                  <c:v>22.665000000000003</c:v>
                </c:pt>
                <c:pt idx="2987">
                  <c:v>22.675000000000004</c:v>
                </c:pt>
                <c:pt idx="2988">
                  <c:v>22.685000000000006</c:v>
                </c:pt>
                <c:pt idx="2989">
                  <c:v>22.695000000000004</c:v>
                </c:pt>
                <c:pt idx="2990">
                  <c:v>22.705000000000002</c:v>
                </c:pt>
                <c:pt idx="2991">
                  <c:v>22.715000000000011</c:v>
                </c:pt>
                <c:pt idx="2992">
                  <c:v>22.725000000000001</c:v>
                </c:pt>
                <c:pt idx="2993">
                  <c:v>22.735000000000003</c:v>
                </c:pt>
                <c:pt idx="2994">
                  <c:v>22.745000000000008</c:v>
                </c:pt>
                <c:pt idx="2995">
                  <c:v>22.754999999999999</c:v>
                </c:pt>
                <c:pt idx="2996">
                  <c:v>22.764999999999997</c:v>
                </c:pt>
                <c:pt idx="2997">
                  <c:v>22.775000000000006</c:v>
                </c:pt>
                <c:pt idx="2998">
                  <c:v>22.784999999999993</c:v>
                </c:pt>
                <c:pt idx="2999">
                  <c:v>22.794999999999995</c:v>
                </c:pt>
                <c:pt idx="3000">
                  <c:v>22.805000000000007</c:v>
                </c:pt>
                <c:pt idx="3001">
                  <c:v>22.814999999999991</c:v>
                </c:pt>
                <c:pt idx="3002">
                  <c:v>22.824999999999992</c:v>
                </c:pt>
                <c:pt idx="3003">
                  <c:v>22.835000000000004</c:v>
                </c:pt>
                <c:pt idx="3004">
                  <c:v>22.844999999999992</c:v>
                </c:pt>
                <c:pt idx="3005">
                  <c:v>22.85499999999999</c:v>
                </c:pt>
                <c:pt idx="3006">
                  <c:v>22.865000000000006</c:v>
                </c:pt>
                <c:pt idx="3007">
                  <c:v>22.875000000000004</c:v>
                </c:pt>
                <c:pt idx="3008">
                  <c:v>22.884999999999998</c:v>
                </c:pt>
                <c:pt idx="3009">
                  <c:v>22.895000000000003</c:v>
                </c:pt>
                <c:pt idx="3010">
                  <c:v>22.905000000000005</c:v>
                </c:pt>
                <c:pt idx="3011">
                  <c:v>22.915000000000003</c:v>
                </c:pt>
                <c:pt idx="3012">
                  <c:v>22.925000000000004</c:v>
                </c:pt>
                <c:pt idx="3013">
                  <c:v>22.935000000000006</c:v>
                </c:pt>
                <c:pt idx="3014">
                  <c:v>22.945</c:v>
                </c:pt>
                <c:pt idx="3015">
                  <c:v>22.955000000000002</c:v>
                </c:pt>
                <c:pt idx="3016">
                  <c:v>22.965000000000011</c:v>
                </c:pt>
                <c:pt idx="3017">
                  <c:v>22.975000000000001</c:v>
                </c:pt>
                <c:pt idx="3018">
                  <c:v>22.984999999999999</c:v>
                </c:pt>
                <c:pt idx="3019">
                  <c:v>22.995000000000012</c:v>
                </c:pt>
                <c:pt idx="3020">
                  <c:v>23.004999999999999</c:v>
                </c:pt>
                <c:pt idx="3021">
                  <c:v>23.015000000000001</c:v>
                </c:pt>
                <c:pt idx="3022">
                  <c:v>23.025000000000009</c:v>
                </c:pt>
                <c:pt idx="3023">
                  <c:v>23.034999999999993</c:v>
                </c:pt>
                <c:pt idx="3024">
                  <c:v>23.044999999999995</c:v>
                </c:pt>
                <c:pt idx="3025">
                  <c:v>23.055000000000007</c:v>
                </c:pt>
                <c:pt idx="3026">
                  <c:v>23.064999999999991</c:v>
                </c:pt>
                <c:pt idx="3027">
                  <c:v>23.074999999999996</c:v>
                </c:pt>
                <c:pt idx="3028">
                  <c:v>23.085000000000004</c:v>
                </c:pt>
                <c:pt idx="3029">
                  <c:v>23.094999999999992</c:v>
                </c:pt>
                <c:pt idx="3030">
                  <c:v>23.10499999999999</c:v>
                </c:pt>
                <c:pt idx="3031">
                  <c:v>23.115000000000006</c:v>
                </c:pt>
                <c:pt idx="3032">
                  <c:v>23.125000000000004</c:v>
                </c:pt>
                <c:pt idx="3033">
                  <c:v>23.134999999999998</c:v>
                </c:pt>
                <c:pt idx="3034">
                  <c:v>23.145000000000003</c:v>
                </c:pt>
                <c:pt idx="3035">
                  <c:v>23.155000000000005</c:v>
                </c:pt>
                <c:pt idx="3036">
                  <c:v>23.164999999999999</c:v>
                </c:pt>
                <c:pt idx="3037">
                  <c:v>23.175000000000004</c:v>
                </c:pt>
                <c:pt idx="3038">
                  <c:v>23.185000000000006</c:v>
                </c:pt>
                <c:pt idx="3039">
                  <c:v>23.195</c:v>
                </c:pt>
                <c:pt idx="3040">
                  <c:v>23.205000000000002</c:v>
                </c:pt>
                <c:pt idx="3041">
                  <c:v>23.215000000000011</c:v>
                </c:pt>
                <c:pt idx="3042">
                  <c:v>23.225000000000001</c:v>
                </c:pt>
                <c:pt idx="3043">
                  <c:v>23.234999999999999</c:v>
                </c:pt>
                <c:pt idx="3044">
                  <c:v>23.245000000000012</c:v>
                </c:pt>
                <c:pt idx="3045">
                  <c:v>23.254999999999999</c:v>
                </c:pt>
                <c:pt idx="3046">
                  <c:v>23.265000000000001</c:v>
                </c:pt>
                <c:pt idx="3047">
                  <c:v>23.275000000000009</c:v>
                </c:pt>
                <c:pt idx="3048">
                  <c:v>23.284999999999993</c:v>
                </c:pt>
                <c:pt idx="3049">
                  <c:v>23.294999999999995</c:v>
                </c:pt>
                <c:pt idx="3050">
                  <c:v>23.305000000000007</c:v>
                </c:pt>
                <c:pt idx="3051">
                  <c:v>23.314999999999991</c:v>
                </c:pt>
                <c:pt idx="3052">
                  <c:v>23.324999999999996</c:v>
                </c:pt>
                <c:pt idx="3053">
                  <c:v>23.335000000000004</c:v>
                </c:pt>
                <c:pt idx="3054">
                  <c:v>23.344999999999992</c:v>
                </c:pt>
                <c:pt idx="3055">
                  <c:v>23.35499999999999</c:v>
                </c:pt>
                <c:pt idx="3056">
                  <c:v>23.365000000000006</c:v>
                </c:pt>
                <c:pt idx="3057">
                  <c:v>23.375000000000004</c:v>
                </c:pt>
                <c:pt idx="3058">
                  <c:v>23.384999999999998</c:v>
                </c:pt>
                <c:pt idx="3059">
                  <c:v>23.395000000000003</c:v>
                </c:pt>
                <c:pt idx="3060">
                  <c:v>23.404999999999998</c:v>
                </c:pt>
                <c:pt idx="3061">
                  <c:v>23.414999999999999</c:v>
                </c:pt>
                <c:pt idx="3062">
                  <c:v>23.425000000000001</c:v>
                </c:pt>
                <c:pt idx="3063">
                  <c:v>23.435000000000006</c:v>
                </c:pt>
                <c:pt idx="3064">
                  <c:v>23.445</c:v>
                </c:pt>
                <c:pt idx="3065">
                  <c:v>23.455000000000002</c:v>
                </c:pt>
                <c:pt idx="3066">
                  <c:v>23.465000000000011</c:v>
                </c:pt>
                <c:pt idx="3067">
                  <c:v>23.474999999999998</c:v>
                </c:pt>
                <c:pt idx="3068">
                  <c:v>23.485000000000003</c:v>
                </c:pt>
                <c:pt idx="3069">
                  <c:v>23.495000000000012</c:v>
                </c:pt>
                <c:pt idx="3070">
                  <c:v>23.504999999999999</c:v>
                </c:pt>
                <c:pt idx="3071">
                  <c:v>23.515000000000001</c:v>
                </c:pt>
                <c:pt idx="3072">
                  <c:v>23.525000000000013</c:v>
                </c:pt>
                <c:pt idx="3073">
                  <c:v>23.534999999999993</c:v>
                </c:pt>
                <c:pt idx="3074">
                  <c:v>23.544999999999998</c:v>
                </c:pt>
                <c:pt idx="3075">
                  <c:v>23.555000000000007</c:v>
                </c:pt>
                <c:pt idx="3076">
                  <c:v>23.564999999999991</c:v>
                </c:pt>
                <c:pt idx="3077">
                  <c:v>23.574999999999996</c:v>
                </c:pt>
                <c:pt idx="3078">
                  <c:v>23.585000000000004</c:v>
                </c:pt>
                <c:pt idx="3079">
                  <c:v>23.594999999999992</c:v>
                </c:pt>
                <c:pt idx="3080">
                  <c:v>23.60499999999999</c:v>
                </c:pt>
                <c:pt idx="3081">
                  <c:v>23.615000000000002</c:v>
                </c:pt>
                <c:pt idx="3082">
                  <c:v>23.625000000000004</c:v>
                </c:pt>
                <c:pt idx="3083">
                  <c:v>23.634999999999998</c:v>
                </c:pt>
                <c:pt idx="3084">
                  <c:v>23.645000000000003</c:v>
                </c:pt>
                <c:pt idx="3085">
                  <c:v>23.654999999999998</c:v>
                </c:pt>
                <c:pt idx="3086">
                  <c:v>23.664999999999999</c:v>
                </c:pt>
                <c:pt idx="3087">
                  <c:v>23.675000000000001</c:v>
                </c:pt>
                <c:pt idx="3088">
                  <c:v>23.685000000000006</c:v>
                </c:pt>
                <c:pt idx="3089">
                  <c:v>23.695</c:v>
                </c:pt>
                <c:pt idx="3090">
                  <c:v>23.705000000000002</c:v>
                </c:pt>
                <c:pt idx="3091">
                  <c:v>23.715000000000011</c:v>
                </c:pt>
                <c:pt idx="3092">
                  <c:v>23.724999999999998</c:v>
                </c:pt>
                <c:pt idx="3093">
                  <c:v>23.735000000000003</c:v>
                </c:pt>
                <c:pt idx="3094">
                  <c:v>23.745000000000012</c:v>
                </c:pt>
                <c:pt idx="3095">
                  <c:v>23.754999999999999</c:v>
                </c:pt>
                <c:pt idx="3096">
                  <c:v>23.765000000000001</c:v>
                </c:pt>
                <c:pt idx="3097">
                  <c:v>23.775000000000013</c:v>
                </c:pt>
                <c:pt idx="3098">
                  <c:v>23.784999999999993</c:v>
                </c:pt>
                <c:pt idx="3099">
                  <c:v>23.794999999999998</c:v>
                </c:pt>
                <c:pt idx="3100">
                  <c:v>23.805000000000007</c:v>
                </c:pt>
                <c:pt idx="3101">
                  <c:v>23.814999999999991</c:v>
                </c:pt>
                <c:pt idx="3102">
                  <c:v>23.824999999999996</c:v>
                </c:pt>
                <c:pt idx="3103">
                  <c:v>23.835000000000004</c:v>
                </c:pt>
                <c:pt idx="3104">
                  <c:v>23.844999999999992</c:v>
                </c:pt>
                <c:pt idx="3105">
                  <c:v>23.854999999999993</c:v>
                </c:pt>
                <c:pt idx="3106">
                  <c:v>23.865000000000006</c:v>
                </c:pt>
                <c:pt idx="3107">
                  <c:v>23.875000000000004</c:v>
                </c:pt>
                <c:pt idx="3108">
                  <c:v>23.884999999999998</c:v>
                </c:pt>
                <c:pt idx="3109">
                  <c:v>23.895</c:v>
                </c:pt>
                <c:pt idx="3110">
                  <c:v>23.904999999999998</c:v>
                </c:pt>
                <c:pt idx="3111">
                  <c:v>23.914999999999999</c:v>
                </c:pt>
                <c:pt idx="3112">
                  <c:v>23.925000000000001</c:v>
                </c:pt>
                <c:pt idx="3113">
                  <c:v>23.935000000000006</c:v>
                </c:pt>
                <c:pt idx="3114">
                  <c:v>23.945</c:v>
                </c:pt>
                <c:pt idx="3115">
                  <c:v>23.954999999999998</c:v>
                </c:pt>
                <c:pt idx="3116">
                  <c:v>23.965000000000011</c:v>
                </c:pt>
                <c:pt idx="3117">
                  <c:v>23.974999999999998</c:v>
                </c:pt>
                <c:pt idx="3118">
                  <c:v>23.984999999999999</c:v>
                </c:pt>
                <c:pt idx="3119">
                  <c:v>23.995000000000012</c:v>
                </c:pt>
                <c:pt idx="3120">
                  <c:v>24.004999999999995</c:v>
                </c:pt>
                <c:pt idx="3121">
                  <c:v>24.015000000000001</c:v>
                </c:pt>
                <c:pt idx="3122">
                  <c:v>24.025000000000013</c:v>
                </c:pt>
                <c:pt idx="3123">
                  <c:v>24.034999999999997</c:v>
                </c:pt>
                <c:pt idx="3124">
                  <c:v>24.044999999999998</c:v>
                </c:pt>
                <c:pt idx="3125">
                  <c:v>24.05500000000001</c:v>
                </c:pt>
                <c:pt idx="3126">
                  <c:v>24.064999999999994</c:v>
                </c:pt>
                <c:pt idx="3127">
                  <c:v>24.075000000000003</c:v>
                </c:pt>
                <c:pt idx="3128">
                  <c:v>24.085000000000004</c:v>
                </c:pt>
                <c:pt idx="3129">
                  <c:v>24.094999999999992</c:v>
                </c:pt>
                <c:pt idx="3130">
                  <c:v>24.104999999999993</c:v>
                </c:pt>
                <c:pt idx="3131">
                  <c:v>24.115000000000006</c:v>
                </c:pt>
                <c:pt idx="3132">
                  <c:v>24.125000000000004</c:v>
                </c:pt>
                <c:pt idx="3133">
                  <c:v>24.134999999999998</c:v>
                </c:pt>
                <c:pt idx="3134">
                  <c:v>24.145</c:v>
                </c:pt>
                <c:pt idx="3135">
                  <c:v>24.154999999999998</c:v>
                </c:pt>
                <c:pt idx="3136">
                  <c:v>24.164999999999999</c:v>
                </c:pt>
                <c:pt idx="3137">
                  <c:v>24.175000000000001</c:v>
                </c:pt>
                <c:pt idx="3138">
                  <c:v>24.185000000000006</c:v>
                </c:pt>
                <c:pt idx="3139">
                  <c:v>24.195</c:v>
                </c:pt>
                <c:pt idx="3140">
                  <c:v>24.204999999999998</c:v>
                </c:pt>
                <c:pt idx="3141">
                  <c:v>24.215000000000011</c:v>
                </c:pt>
                <c:pt idx="3142">
                  <c:v>24.224999999999998</c:v>
                </c:pt>
                <c:pt idx="3143">
                  <c:v>24.234999999999999</c:v>
                </c:pt>
                <c:pt idx="3144">
                  <c:v>24.245000000000012</c:v>
                </c:pt>
                <c:pt idx="3145">
                  <c:v>24.254999999999995</c:v>
                </c:pt>
                <c:pt idx="3146">
                  <c:v>24.265000000000001</c:v>
                </c:pt>
                <c:pt idx="3147">
                  <c:v>24.275000000000013</c:v>
                </c:pt>
                <c:pt idx="3148">
                  <c:v>24.284999999999997</c:v>
                </c:pt>
                <c:pt idx="3149">
                  <c:v>24.294999999999998</c:v>
                </c:pt>
                <c:pt idx="3150">
                  <c:v>24.30500000000001</c:v>
                </c:pt>
                <c:pt idx="3151">
                  <c:v>24.314999999999994</c:v>
                </c:pt>
                <c:pt idx="3152">
                  <c:v>24.325000000000003</c:v>
                </c:pt>
                <c:pt idx="3153">
                  <c:v>24.335000000000008</c:v>
                </c:pt>
                <c:pt idx="3154">
                  <c:v>24.344999999999992</c:v>
                </c:pt>
                <c:pt idx="3155">
                  <c:v>24.355</c:v>
                </c:pt>
                <c:pt idx="3156">
                  <c:v>24.365000000000006</c:v>
                </c:pt>
                <c:pt idx="3157">
                  <c:v>24.375000000000004</c:v>
                </c:pt>
                <c:pt idx="3158">
                  <c:v>24.384999999999998</c:v>
                </c:pt>
                <c:pt idx="3159">
                  <c:v>24.395000000000003</c:v>
                </c:pt>
                <c:pt idx="3160">
                  <c:v>24.404999999999998</c:v>
                </c:pt>
                <c:pt idx="3161">
                  <c:v>24.414999999999999</c:v>
                </c:pt>
                <c:pt idx="3162">
                  <c:v>24.425000000000001</c:v>
                </c:pt>
                <c:pt idx="3163">
                  <c:v>24.435000000000006</c:v>
                </c:pt>
                <c:pt idx="3164">
                  <c:v>24.444999999999997</c:v>
                </c:pt>
                <c:pt idx="3165">
                  <c:v>24.454999999999998</c:v>
                </c:pt>
                <c:pt idx="3166">
                  <c:v>24.465000000000003</c:v>
                </c:pt>
                <c:pt idx="3167">
                  <c:v>24.474999999999998</c:v>
                </c:pt>
                <c:pt idx="3168">
                  <c:v>24.484999999999999</c:v>
                </c:pt>
                <c:pt idx="3169">
                  <c:v>24.495000000000012</c:v>
                </c:pt>
                <c:pt idx="3170">
                  <c:v>24.504999999999995</c:v>
                </c:pt>
                <c:pt idx="3171">
                  <c:v>24.514999999999997</c:v>
                </c:pt>
                <c:pt idx="3172">
                  <c:v>24.525000000000013</c:v>
                </c:pt>
                <c:pt idx="3173">
                  <c:v>24.534999999999993</c:v>
                </c:pt>
                <c:pt idx="3174">
                  <c:v>24.544999999999998</c:v>
                </c:pt>
                <c:pt idx="3175">
                  <c:v>24.55500000000001</c:v>
                </c:pt>
                <c:pt idx="3176">
                  <c:v>24.564999999999994</c:v>
                </c:pt>
                <c:pt idx="3177">
                  <c:v>24.575000000000003</c:v>
                </c:pt>
                <c:pt idx="3178">
                  <c:v>24.585000000000008</c:v>
                </c:pt>
                <c:pt idx="3179">
                  <c:v>24.594999999999992</c:v>
                </c:pt>
                <c:pt idx="3180">
                  <c:v>24.605</c:v>
                </c:pt>
                <c:pt idx="3181">
                  <c:v>24.615000000000006</c:v>
                </c:pt>
                <c:pt idx="3182">
                  <c:v>24.625000000000004</c:v>
                </c:pt>
                <c:pt idx="3183">
                  <c:v>24.634999999999998</c:v>
                </c:pt>
                <c:pt idx="3184">
                  <c:v>24.645000000000003</c:v>
                </c:pt>
                <c:pt idx="3185">
                  <c:v>24.654999999999998</c:v>
                </c:pt>
                <c:pt idx="3186">
                  <c:v>24.664999999999999</c:v>
                </c:pt>
                <c:pt idx="3187">
                  <c:v>24.675000000000001</c:v>
                </c:pt>
                <c:pt idx="3188">
                  <c:v>24.685000000000006</c:v>
                </c:pt>
                <c:pt idx="3189">
                  <c:v>24.694999999999997</c:v>
                </c:pt>
                <c:pt idx="3190">
                  <c:v>24.704999999999998</c:v>
                </c:pt>
                <c:pt idx="3191">
                  <c:v>24.715000000000003</c:v>
                </c:pt>
                <c:pt idx="3192">
                  <c:v>24.724999999999998</c:v>
                </c:pt>
                <c:pt idx="3193">
                  <c:v>24.734999999999999</c:v>
                </c:pt>
                <c:pt idx="3194">
                  <c:v>24.745000000000012</c:v>
                </c:pt>
                <c:pt idx="3195">
                  <c:v>24.754999999999995</c:v>
                </c:pt>
                <c:pt idx="3196">
                  <c:v>24.764999999999997</c:v>
                </c:pt>
                <c:pt idx="3197">
                  <c:v>24.775000000000013</c:v>
                </c:pt>
                <c:pt idx="3198">
                  <c:v>24.784999999999993</c:v>
                </c:pt>
                <c:pt idx="3199">
                  <c:v>24.794999999999998</c:v>
                </c:pt>
                <c:pt idx="3200">
                  <c:v>24.80500000000001</c:v>
                </c:pt>
                <c:pt idx="3201">
                  <c:v>24.814999999999994</c:v>
                </c:pt>
                <c:pt idx="3202">
                  <c:v>24.824999999999999</c:v>
                </c:pt>
                <c:pt idx="3203">
                  <c:v>24.835000000000012</c:v>
                </c:pt>
                <c:pt idx="3204">
                  <c:v>24.845000000000002</c:v>
                </c:pt>
                <c:pt idx="3205">
                  <c:v>24.855</c:v>
                </c:pt>
                <c:pt idx="3206">
                  <c:v>24.865000000000006</c:v>
                </c:pt>
                <c:pt idx="3207">
                  <c:v>24.875000000000011</c:v>
                </c:pt>
                <c:pt idx="3208">
                  <c:v>24.884999999999994</c:v>
                </c:pt>
                <c:pt idx="3209">
                  <c:v>24.895000000000007</c:v>
                </c:pt>
                <c:pt idx="3210">
                  <c:v>24.904999999999998</c:v>
                </c:pt>
                <c:pt idx="3211">
                  <c:v>24.914999999999996</c:v>
                </c:pt>
                <c:pt idx="3212">
                  <c:v>24.925000000000001</c:v>
                </c:pt>
                <c:pt idx="3213">
                  <c:v>24.934999999999999</c:v>
                </c:pt>
                <c:pt idx="3214">
                  <c:v>24.944999999999997</c:v>
                </c:pt>
                <c:pt idx="3215">
                  <c:v>24.954999999999995</c:v>
                </c:pt>
                <c:pt idx="3216">
                  <c:v>24.965000000000007</c:v>
                </c:pt>
                <c:pt idx="3217">
                  <c:v>24.974999999999991</c:v>
                </c:pt>
                <c:pt idx="3218">
                  <c:v>24.984999999999996</c:v>
                </c:pt>
                <c:pt idx="3219">
                  <c:v>24.995000000000008</c:v>
                </c:pt>
                <c:pt idx="3220">
                  <c:v>25.004999999999999</c:v>
                </c:pt>
                <c:pt idx="3221">
                  <c:v>25.01499999999999</c:v>
                </c:pt>
                <c:pt idx="3222">
                  <c:v>25.025000000000009</c:v>
                </c:pt>
                <c:pt idx="3223">
                  <c:v>25.035</c:v>
                </c:pt>
                <c:pt idx="3224">
                  <c:v>25.044999999999998</c:v>
                </c:pt>
                <c:pt idx="3225">
                  <c:v>25.05500000000001</c:v>
                </c:pt>
                <c:pt idx="3226">
                  <c:v>25.064999999999994</c:v>
                </c:pt>
                <c:pt idx="3227">
                  <c:v>25.074999999999999</c:v>
                </c:pt>
                <c:pt idx="3228">
                  <c:v>25.085000000000012</c:v>
                </c:pt>
                <c:pt idx="3229">
                  <c:v>25.095000000000002</c:v>
                </c:pt>
                <c:pt idx="3230">
                  <c:v>25.105</c:v>
                </c:pt>
                <c:pt idx="3231">
                  <c:v>25.115000000000006</c:v>
                </c:pt>
                <c:pt idx="3232">
                  <c:v>25.125000000000011</c:v>
                </c:pt>
                <c:pt idx="3233">
                  <c:v>25.134999999999994</c:v>
                </c:pt>
                <c:pt idx="3234">
                  <c:v>25.145000000000007</c:v>
                </c:pt>
                <c:pt idx="3235">
                  <c:v>25.154999999999998</c:v>
                </c:pt>
                <c:pt idx="3236">
                  <c:v>25.164999999999996</c:v>
                </c:pt>
                <c:pt idx="3237">
                  <c:v>25.175000000000001</c:v>
                </c:pt>
                <c:pt idx="3238">
                  <c:v>25.184999999999999</c:v>
                </c:pt>
                <c:pt idx="3239">
                  <c:v>25.194999999999997</c:v>
                </c:pt>
                <c:pt idx="3240">
                  <c:v>25.204999999999995</c:v>
                </c:pt>
                <c:pt idx="3241">
                  <c:v>25.215000000000007</c:v>
                </c:pt>
                <c:pt idx="3242">
                  <c:v>25.224999999999991</c:v>
                </c:pt>
                <c:pt idx="3243">
                  <c:v>25.234999999999996</c:v>
                </c:pt>
                <c:pt idx="3244">
                  <c:v>25.245000000000008</c:v>
                </c:pt>
                <c:pt idx="3245">
                  <c:v>25.254999999999999</c:v>
                </c:pt>
                <c:pt idx="3246">
                  <c:v>25.26499999999999</c:v>
                </c:pt>
                <c:pt idx="3247">
                  <c:v>25.275000000000009</c:v>
                </c:pt>
                <c:pt idx="3248">
                  <c:v>25.285</c:v>
                </c:pt>
                <c:pt idx="3249">
                  <c:v>25.294999999999998</c:v>
                </c:pt>
                <c:pt idx="3250">
                  <c:v>25.30500000000001</c:v>
                </c:pt>
                <c:pt idx="3251">
                  <c:v>25.314999999999994</c:v>
                </c:pt>
                <c:pt idx="3252">
                  <c:v>25.324999999999999</c:v>
                </c:pt>
                <c:pt idx="3253">
                  <c:v>25.335000000000012</c:v>
                </c:pt>
                <c:pt idx="3254">
                  <c:v>25.344999999999995</c:v>
                </c:pt>
                <c:pt idx="3255">
                  <c:v>25.355</c:v>
                </c:pt>
                <c:pt idx="3256">
                  <c:v>25.365000000000006</c:v>
                </c:pt>
                <c:pt idx="3257">
                  <c:v>25.375000000000011</c:v>
                </c:pt>
                <c:pt idx="3258">
                  <c:v>25.384999999999994</c:v>
                </c:pt>
                <c:pt idx="3259">
                  <c:v>25.395000000000007</c:v>
                </c:pt>
                <c:pt idx="3260">
                  <c:v>25.404999999999998</c:v>
                </c:pt>
                <c:pt idx="3261">
                  <c:v>25.414999999999996</c:v>
                </c:pt>
                <c:pt idx="3262">
                  <c:v>25.425000000000001</c:v>
                </c:pt>
                <c:pt idx="3263">
                  <c:v>25.435000000000006</c:v>
                </c:pt>
                <c:pt idx="3264">
                  <c:v>25.444999999999997</c:v>
                </c:pt>
                <c:pt idx="3265">
                  <c:v>25.454999999999995</c:v>
                </c:pt>
                <c:pt idx="3266">
                  <c:v>25.465000000000007</c:v>
                </c:pt>
                <c:pt idx="3267">
                  <c:v>25.474999999999991</c:v>
                </c:pt>
                <c:pt idx="3268">
                  <c:v>25.484999999999996</c:v>
                </c:pt>
                <c:pt idx="3269">
                  <c:v>25.495000000000008</c:v>
                </c:pt>
                <c:pt idx="3270">
                  <c:v>25.504999999999992</c:v>
                </c:pt>
                <c:pt idx="3271">
                  <c:v>25.51499999999999</c:v>
                </c:pt>
                <c:pt idx="3272">
                  <c:v>25.525000000000002</c:v>
                </c:pt>
                <c:pt idx="3273">
                  <c:v>25.535</c:v>
                </c:pt>
                <c:pt idx="3274">
                  <c:v>25.544999999999998</c:v>
                </c:pt>
                <c:pt idx="3275">
                  <c:v>25.55500000000001</c:v>
                </c:pt>
                <c:pt idx="3276">
                  <c:v>25.564999999999994</c:v>
                </c:pt>
                <c:pt idx="3277">
                  <c:v>25.574999999999999</c:v>
                </c:pt>
                <c:pt idx="3278">
                  <c:v>25.585000000000012</c:v>
                </c:pt>
                <c:pt idx="3279">
                  <c:v>25.594999999999995</c:v>
                </c:pt>
                <c:pt idx="3280">
                  <c:v>25.605</c:v>
                </c:pt>
                <c:pt idx="3281">
                  <c:v>25.615000000000006</c:v>
                </c:pt>
                <c:pt idx="3282">
                  <c:v>25.625000000000011</c:v>
                </c:pt>
                <c:pt idx="3283">
                  <c:v>25.634999999999994</c:v>
                </c:pt>
                <c:pt idx="3284">
                  <c:v>25.645000000000007</c:v>
                </c:pt>
                <c:pt idx="3285">
                  <c:v>25.654999999999998</c:v>
                </c:pt>
                <c:pt idx="3286">
                  <c:v>25.664999999999996</c:v>
                </c:pt>
                <c:pt idx="3287">
                  <c:v>25.675000000000001</c:v>
                </c:pt>
                <c:pt idx="3288">
                  <c:v>25.685000000000006</c:v>
                </c:pt>
                <c:pt idx="3289">
                  <c:v>25.694999999999997</c:v>
                </c:pt>
                <c:pt idx="3290">
                  <c:v>25.704999999999995</c:v>
                </c:pt>
                <c:pt idx="3291">
                  <c:v>25.715000000000007</c:v>
                </c:pt>
                <c:pt idx="3292">
                  <c:v>25.724999999999991</c:v>
                </c:pt>
                <c:pt idx="3293">
                  <c:v>25.734999999999996</c:v>
                </c:pt>
                <c:pt idx="3294">
                  <c:v>25.745000000000008</c:v>
                </c:pt>
                <c:pt idx="3295">
                  <c:v>25.754999999999992</c:v>
                </c:pt>
                <c:pt idx="3296">
                  <c:v>25.76499999999999</c:v>
                </c:pt>
                <c:pt idx="3297">
                  <c:v>25.775000000000002</c:v>
                </c:pt>
                <c:pt idx="3298">
                  <c:v>25.785</c:v>
                </c:pt>
                <c:pt idx="3299">
                  <c:v>25.794999999999998</c:v>
                </c:pt>
                <c:pt idx="3300">
                  <c:v>25.80500000000001</c:v>
                </c:pt>
                <c:pt idx="3301">
                  <c:v>25.814999999999994</c:v>
                </c:pt>
                <c:pt idx="3302">
                  <c:v>25.824999999999999</c:v>
                </c:pt>
                <c:pt idx="3303">
                  <c:v>25.835000000000012</c:v>
                </c:pt>
                <c:pt idx="3304">
                  <c:v>25.844999999999995</c:v>
                </c:pt>
                <c:pt idx="3305">
                  <c:v>25.855</c:v>
                </c:pt>
                <c:pt idx="3306">
                  <c:v>25.865000000000013</c:v>
                </c:pt>
                <c:pt idx="3307">
                  <c:v>25.875000000000011</c:v>
                </c:pt>
                <c:pt idx="3308">
                  <c:v>25.884999999999994</c:v>
                </c:pt>
                <c:pt idx="3309">
                  <c:v>25.895000000000007</c:v>
                </c:pt>
                <c:pt idx="3310">
                  <c:v>25.905000000000005</c:v>
                </c:pt>
                <c:pt idx="3311">
                  <c:v>25.914999999999996</c:v>
                </c:pt>
                <c:pt idx="3312">
                  <c:v>25.925000000000008</c:v>
                </c:pt>
                <c:pt idx="3313">
                  <c:v>25.935000000000006</c:v>
                </c:pt>
                <c:pt idx="3314">
                  <c:v>25.945000000000004</c:v>
                </c:pt>
                <c:pt idx="3315">
                  <c:v>25.954999999999995</c:v>
                </c:pt>
                <c:pt idx="3316">
                  <c:v>25.965000000000007</c:v>
                </c:pt>
                <c:pt idx="3317">
                  <c:v>25.974999999999991</c:v>
                </c:pt>
                <c:pt idx="3318">
                  <c:v>25.984999999999996</c:v>
                </c:pt>
                <c:pt idx="3319">
                  <c:v>25.995000000000008</c:v>
                </c:pt>
                <c:pt idx="3320">
                  <c:v>26.004999999999992</c:v>
                </c:pt>
                <c:pt idx="3321">
                  <c:v>26.01499999999999</c:v>
                </c:pt>
                <c:pt idx="3322">
                  <c:v>26.025000000000002</c:v>
                </c:pt>
                <c:pt idx="3323">
                  <c:v>26.034999999999986</c:v>
                </c:pt>
                <c:pt idx="3324">
                  <c:v>26.044999999999998</c:v>
                </c:pt>
                <c:pt idx="3325">
                  <c:v>26.055000000000003</c:v>
                </c:pt>
                <c:pt idx="3326">
                  <c:v>26.064999999999994</c:v>
                </c:pt>
                <c:pt idx="3327">
                  <c:v>26.074999999999999</c:v>
                </c:pt>
                <c:pt idx="3328">
                  <c:v>26.085000000000012</c:v>
                </c:pt>
                <c:pt idx="3329">
                  <c:v>26.094999999999995</c:v>
                </c:pt>
                <c:pt idx="3330">
                  <c:v>26.105</c:v>
                </c:pt>
                <c:pt idx="3331">
                  <c:v>26.115000000000013</c:v>
                </c:pt>
                <c:pt idx="3332">
                  <c:v>26.125000000000011</c:v>
                </c:pt>
                <c:pt idx="3333">
                  <c:v>26.134999999999994</c:v>
                </c:pt>
                <c:pt idx="3334">
                  <c:v>26.145000000000007</c:v>
                </c:pt>
                <c:pt idx="3335">
                  <c:v>26.155000000000005</c:v>
                </c:pt>
                <c:pt idx="3336">
                  <c:v>26.164999999999996</c:v>
                </c:pt>
                <c:pt idx="3337">
                  <c:v>26.175000000000008</c:v>
                </c:pt>
                <c:pt idx="3338">
                  <c:v>26.185000000000006</c:v>
                </c:pt>
                <c:pt idx="3339">
                  <c:v>26.195000000000004</c:v>
                </c:pt>
                <c:pt idx="3340">
                  <c:v>26.204999999999995</c:v>
                </c:pt>
                <c:pt idx="3341">
                  <c:v>26.215000000000007</c:v>
                </c:pt>
                <c:pt idx="3342">
                  <c:v>26.224999999999991</c:v>
                </c:pt>
                <c:pt idx="3343">
                  <c:v>26.234999999999996</c:v>
                </c:pt>
                <c:pt idx="3344">
                  <c:v>26.245000000000008</c:v>
                </c:pt>
                <c:pt idx="3345">
                  <c:v>26.254999999999992</c:v>
                </c:pt>
                <c:pt idx="3346">
                  <c:v>26.26499999999999</c:v>
                </c:pt>
                <c:pt idx="3347">
                  <c:v>26.275000000000002</c:v>
                </c:pt>
                <c:pt idx="3348">
                  <c:v>26.284999999999986</c:v>
                </c:pt>
                <c:pt idx="3349">
                  <c:v>26.294999999999998</c:v>
                </c:pt>
                <c:pt idx="3350">
                  <c:v>26.305000000000003</c:v>
                </c:pt>
                <c:pt idx="3351">
                  <c:v>26.314999999999994</c:v>
                </c:pt>
                <c:pt idx="3352">
                  <c:v>26.324999999999999</c:v>
                </c:pt>
                <c:pt idx="3353">
                  <c:v>26.335000000000012</c:v>
                </c:pt>
                <c:pt idx="3354">
                  <c:v>26.344999999999995</c:v>
                </c:pt>
                <c:pt idx="3355">
                  <c:v>26.355</c:v>
                </c:pt>
                <c:pt idx="3356">
                  <c:v>26.365000000000013</c:v>
                </c:pt>
                <c:pt idx="3357">
                  <c:v>26.375000000000011</c:v>
                </c:pt>
                <c:pt idx="3358">
                  <c:v>26.384999999999994</c:v>
                </c:pt>
                <c:pt idx="3359">
                  <c:v>26.395000000000007</c:v>
                </c:pt>
                <c:pt idx="3360">
                  <c:v>26.405000000000005</c:v>
                </c:pt>
                <c:pt idx="3361">
                  <c:v>26.414999999999996</c:v>
                </c:pt>
                <c:pt idx="3362">
                  <c:v>26.425000000000008</c:v>
                </c:pt>
                <c:pt idx="3363">
                  <c:v>26.435000000000006</c:v>
                </c:pt>
                <c:pt idx="3364">
                  <c:v>26.445000000000004</c:v>
                </c:pt>
                <c:pt idx="3365">
                  <c:v>26.455000000000002</c:v>
                </c:pt>
                <c:pt idx="3366">
                  <c:v>26.465000000000007</c:v>
                </c:pt>
                <c:pt idx="3367">
                  <c:v>26.474999999999991</c:v>
                </c:pt>
                <c:pt idx="3368">
                  <c:v>26.484999999999996</c:v>
                </c:pt>
                <c:pt idx="3369">
                  <c:v>26.495000000000008</c:v>
                </c:pt>
                <c:pt idx="3370">
                  <c:v>26.504999999999992</c:v>
                </c:pt>
                <c:pt idx="3371">
                  <c:v>26.51499999999999</c:v>
                </c:pt>
                <c:pt idx="3372">
                  <c:v>26.525000000000002</c:v>
                </c:pt>
                <c:pt idx="3373">
                  <c:v>26.534999999999986</c:v>
                </c:pt>
                <c:pt idx="3374">
                  <c:v>26.544999999999998</c:v>
                </c:pt>
                <c:pt idx="3375">
                  <c:v>26.555000000000003</c:v>
                </c:pt>
                <c:pt idx="3376">
                  <c:v>26.564999999999994</c:v>
                </c:pt>
                <c:pt idx="3377">
                  <c:v>26.574999999999999</c:v>
                </c:pt>
                <c:pt idx="3378">
                  <c:v>26.585000000000012</c:v>
                </c:pt>
                <c:pt idx="3379">
                  <c:v>26.594999999999995</c:v>
                </c:pt>
                <c:pt idx="3380">
                  <c:v>26.604999999999993</c:v>
                </c:pt>
                <c:pt idx="3381">
                  <c:v>26.615000000000013</c:v>
                </c:pt>
                <c:pt idx="3382">
                  <c:v>26.625000000000011</c:v>
                </c:pt>
                <c:pt idx="3383">
                  <c:v>26.634999999999994</c:v>
                </c:pt>
                <c:pt idx="3384">
                  <c:v>26.645000000000007</c:v>
                </c:pt>
                <c:pt idx="3385">
                  <c:v>26.655000000000005</c:v>
                </c:pt>
                <c:pt idx="3386">
                  <c:v>26.664999999999996</c:v>
                </c:pt>
                <c:pt idx="3387">
                  <c:v>26.675000000000008</c:v>
                </c:pt>
                <c:pt idx="3388">
                  <c:v>26.685000000000006</c:v>
                </c:pt>
                <c:pt idx="3389">
                  <c:v>26.695000000000004</c:v>
                </c:pt>
                <c:pt idx="3390">
                  <c:v>26.705000000000002</c:v>
                </c:pt>
                <c:pt idx="3391">
                  <c:v>26.715000000000007</c:v>
                </c:pt>
                <c:pt idx="3392">
                  <c:v>26.724999999999991</c:v>
                </c:pt>
                <c:pt idx="3393">
                  <c:v>26.734999999999996</c:v>
                </c:pt>
                <c:pt idx="3394">
                  <c:v>26.745000000000008</c:v>
                </c:pt>
                <c:pt idx="3395">
                  <c:v>26.754999999999992</c:v>
                </c:pt>
                <c:pt idx="3396">
                  <c:v>26.76499999999999</c:v>
                </c:pt>
                <c:pt idx="3397">
                  <c:v>26.775000000000002</c:v>
                </c:pt>
                <c:pt idx="3398">
                  <c:v>26.784999999999986</c:v>
                </c:pt>
                <c:pt idx="3399">
                  <c:v>26.794999999999998</c:v>
                </c:pt>
                <c:pt idx="3400">
                  <c:v>26.805000000000003</c:v>
                </c:pt>
                <c:pt idx="3401">
                  <c:v>26.814999999999994</c:v>
                </c:pt>
                <c:pt idx="3402">
                  <c:v>26.824999999999999</c:v>
                </c:pt>
                <c:pt idx="3403">
                  <c:v>26.835000000000012</c:v>
                </c:pt>
                <c:pt idx="3404">
                  <c:v>26.844999999999995</c:v>
                </c:pt>
                <c:pt idx="3405">
                  <c:v>26.854999999999993</c:v>
                </c:pt>
                <c:pt idx="3406">
                  <c:v>26.865000000000013</c:v>
                </c:pt>
                <c:pt idx="3407">
                  <c:v>26.875000000000011</c:v>
                </c:pt>
                <c:pt idx="3408">
                  <c:v>26.884999999999994</c:v>
                </c:pt>
                <c:pt idx="3409">
                  <c:v>26.895000000000007</c:v>
                </c:pt>
                <c:pt idx="3410">
                  <c:v>26.905000000000005</c:v>
                </c:pt>
                <c:pt idx="3411">
                  <c:v>26.914999999999996</c:v>
                </c:pt>
                <c:pt idx="3412">
                  <c:v>26.925000000000008</c:v>
                </c:pt>
                <c:pt idx="3413">
                  <c:v>26.935000000000006</c:v>
                </c:pt>
                <c:pt idx="3414">
                  <c:v>26.945000000000004</c:v>
                </c:pt>
                <c:pt idx="3415">
                  <c:v>26.955000000000002</c:v>
                </c:pt>
                <c:pt idx="3416">
                  <c:v>26.965000000000014</c:v>
                </c:pt>
                <c:pt idx="3417">
                  <c:v>26.974999999999991</c:v>
                </c:pt>
                <c:pt idx="3418">
                  <c:v>26.985000000000003</c:v>
                </c:pt>
                <c:pt idx="3419">
                  <c:v>26.995000000000008</c:v>
                </c:pt>
                <c:pt idx="3420">
                  <c:v>27.004999999999999</c:v>
                </c:pt>
                <c:pt idx="3421">
                  <c:v>27.01499999999999</c:v>
                </c:pt>
                <c:pt idx="3422">
                  <c:v>27.025000000000002</c:v>
                </c:pt>
                <c:pt idx="3423">
                  <c:v>27.034999999999986</c:v>
                </c:pt>
                <c:pt idx="3424">
                  <c:v>27.044999999999998</c:v>
                </c:pt>
                <c:pt idx="3425">
                  <c:v>27.055000000000003</c:v>
                </c:pt>
                <c:pt idx="3426">
                  <c:v>27.064999999999994</c:v>
                </c:pt>
                <c:pt idx="3427">
                  <c:v>27.074999999999999</c:v>
                </c:pt>
                <c:pt idx="3428">
                  <c:v>27.085000000000012</c:v>
                </c:pt>
                <c:pt idx="3429">
                  <c:v>27.094999999999995</c:v>
                </c:pt>
                <c:pt idx="3430">
                  <c:v>27.104999999999993</c:v>
                </c:pt>
                <c:pt idx="3431">
                  <c:v>27.115000000000006</c:v>
                </c:pt>
                <c:pt idx="3432">
                  <c:v>27.125000000000011</c:v>
                </c:pt>
                <c:pt idx="3433">
                  <c:v>27.134999999999994</c:v>
                </c:pt>
                <c:pt idx="3434">
                  <c:v>27.145000000000007</c:v>
                </c:pt>
                <c:pt idx="3435">
                  <c:v>27.155000000000005</c:v>
                </c:pt>
                <c:pt idx="3436">
                  <c:v>27.164999999999996</c:v>
                </c:pt>
                <c:pt idx="3437">
                  <c:v>27.175000000000008</c:v>
                </c:pt>
                <c:pt idx="3438">
                  <c:v>27.185000000000006</c:v>
                </c:pt>
                <c:pt idx="3439">
                  <c:v>27.195000000000004</c:v>
                </c:pt>
                <c:pt idx="3440">
                  <c:v>27.205000000000002</c:v>
                </c:pt>
                <c:pt idx="3441">
                  <c:v>27.215000000000014</c:v>
                </c:pt>
                <c:pt idx="3442">
                  <c:v>27.224999999999991</c:v>
                </c:pt>
                <c:pt idx="3443">
                  <c:v>27.235000000000003</c:v>
                </c:pt>
                <c:pt idx="3444">
                  <c:v>27.245000000000008</c:v>
                </c:pt>
                <c:pt idx="3445">
                  <c:v>27.254999999999999</c:v>
                </c:pt>
                <c:pt idx="3446">
                  <c:v>27.26499999999999</c:v>
                </c:pt>
                <c:pt idx="3447">
                  <c:v>27.275000000000002</c:v>
                </c:pt>
                <c:pt idx="3448">
                  <c:v>27.284999999999986</c:v>
                </c:pt>
                <c:pt idx="3449">
                  <c:v>27.294999999999998</c:v>
                </c:pt>
                <c:pt idx="3450">
                  <c:v>27.305000000000003</c:v>
                </c:pt>
                <c:pt idx="3451">
                  <c:v>27.314999999999994</c:v>
                </c:pt>
                <c:pt idx="3452">
                  <c:v>27.324999999999999</c:v>
                </c:pt>
                <c:pt idx="3453">
                  <c:v>27.335000000000012</c:v>
                </c:pt>
                <c:pt idx="3454">
                  <c:v>27.344999999999995</c:v>
                </c:pt>
                <c:pt idx="3455">
                  <c:v>27.354999999999993</c:v>
                </c:pt>
                <c:pt idx="3456">
                  <c:v>27.365000000000006</c:v>
                </c:pt>
                <c:pt idx="3457">
                  <c:v>27.375000000000011</c:v>
                </c:pt>
                <c:pt idx="3458">
                  <c:v>27.384999999999994</c:v>
                </c:pt>
                <c:pt idx="3459">
                  <c:v>27.395000000000007</c:v>
                </c:pt>
                <c:pt idx="3460">
                  <c:v>27.405000000000005</c:v>
                </c:pt>
                <c:pt idx="3461">
                  <c:v>27.414999999999996</c:v>
                </c:pt>
                <c:pt idx="3462">
                  <c:v>27.425000000000008</c:v>
                </c:pt>
                <c:pt idx="3463">
                  <c:v>27.435000000000006</c:v>
                </c:pt>
                <c:pt idx="3464">
                  <c:v>27.445000000000004</c:v>
                </c:pt>
                <c:pt idx="3465">
                  <c:v>27.455000000000002</c:v>
                </c:pt>
                <c:pt idx="3466">
                  <c:v>27.465000000000014</c:v>
                </c:pt>
                <c:pt idx="3467">
                  <c:v>27.474999999999991</c:v>
                </c:pt>
                <c:pt idx="3468">
                  <c:v>27.485000000000003</c:v>
                </c:pt>
                <c:pt idx="3469">
                  <c:v>27.495000000000008</c:v>
                </c:pt>
                <c:pt idx="3470">
                  <c:v>27.504999999999999</c:v>
                </c:pt>
                <c:pt idx="3471">
                  <c:v>27.514999999999997</c:v>
                </c:pt>
                <c:pt idx="3472">
                  <c:v>27.525000000000002</c:v>
                </c:pt>
                <c:pt idx="3473">
                  <c:v>27.535</c:v>
                </c:pt>
                <c:pt idx="3474">
                  <c:v>27.544999999999998</c:v>
                </c:pt>
                <c:pt idx="3475">
                  <c:v>27.555000000000003</c:v>
                </c:pt>
                <c:pt idx="3476">
                  <c:v>27.564999999999994</c:v>
                </c:pt>
                <c:pt idx="3477">
                  <c:v>27.574999999999999</c:v>
                </c:pt>
                <c:pt idx="3478">
                  <c:v>27.585000000000004</c:v>
                </c:pt>
                <c:pt idx="3479">
                  <c:v>27.594999999999995</c:v>
                </c:pt>
                <c:pt idx="3480">
                  <c:v>27.604999999999993</c:v>
                </c:pt>
                <c:pt idx="3481">
                  <c:v>27.615000000000006</c:v>
                </c:pt>
                <c:pt idx="3482">
                  <c:v>27.625000000000011</c:v>
                </c:pt>
                <c:pt idx="3483">
                  <c:v>27.634999999999994</c:v>
                </c:pt>
                <c:pt idx="3484">
                  <c:v>27.645000000000007</c:v>
                </c:pt>
                <c:pt idx="3485">
                  <c:v>27.655000000000005</c:v>
                </c:pt>
                <c:pt idx="3486">
                  <c:v>27.664999999999996</c:v>
                </c:pt>
                <c:pt idx="3487">
                  <c:v>27.675000000000008</c:v>
                </c:pt>
                <c:pt idx="3488">
                  <c:v>27.685000000000006</c:v>
                </c:pt>
                <c:pt idx="3489">
                  <c:v>27.695000000000004</c:v>
                </c:pt>
                <c:pt idx="3490">
                  <c:v>27.705000000000002</c:v>
                </c:pt>
                <c:pt idx="3491">
                  <c:v>27.715000000000014</c:v>
                </c:pt>
                <c:pt idx="3492">
                  <c:v>27.724999999999998</c:v>
                </c:pt>
                <c:pt idx="3493">
                  <c:v>27.735000000000003</c:v>
                </c:pt>
                <c:pt idx="3494">
                  <c:v>27.745000000000008</c:v>
                </c:pt>
                <c:pt idx="3495">
                  <c:v>27.754999999999999</c:v>
                </c:pt>
                <c:pt idx="3496">
                  <c:v>27.764999999999997</c:v>
                </c:pt>
                <c:pt idx="3497">
                  <c:v>27.775000000000002</c:v>
                </c:pt>
                <c:pt idx="3498">
                  <c:v>27.785</c:v>
                </c:pt>
                <c:pt idx="3499">
                  <c:v>27.794999999999998</c:v>
                </c:pt>
                <c:pt idx="3500">
                  <c:v>27.805000000000003</c:v>
                </c:pt>
                <c:pt idx="3501">
                  <c:v>27.814999999999994</c:v>
                </c:pt>
                <c:pt idx="3502">
                  <c:v>27.824999999999999</c:v>
                </c:pt>
                <c:pt idx="3503">
                  <c:v>27.835000000000004</c:v>
                </c:pt>
                <c:pt idx="3504">
                  <c:v>27.844999999999995</c:v>
                </c:pt>
                <c:pt idx="3505">
                  <c:v>27.854999999999993</c:v>
                </c:pt>
                <c:pt idx="3506">
                  <c:v>27.865000000000006</c:v>
                </c:pt>
                <c:pt idx="3507">
                  <c:v>27.875000000000011</c:v>
                </c:pt>
                <c:pt idx="3508">
                  <c:v>27.884999999999994</c:v>
                </c:pt>
                <c:pt idx="3509">
                  <c:v>27.895000000000007</c:v>
                </c:pt>
                <c:pt idx="3510">
                  <c:v>27.905000000000005</c:v>
                </c:pt>
                <c:pt idx="3511">
                  <c:v>27.914999999999996</c:v>
                </c:pt>
                <c:pt idx="3512">
                  <c:v>27.925000000000008</c:v>
                </c:pt>
                <c:pt idx="3513">
                  <c:v>27.935000000000006</c:v>
                </c:pt>
                <c:pt idx="3514">
                  <c:v>27.945000000000004</c:v>
                </c:pt>
                <c:pt idx="3515">
                  <c:v>27.955000000000002</c:v>
                </c:pt>
                <c:pt idx="3516">
                  <c:v>27.965000000000014</c:v>
                </c:pt>
                <c:pt idx="3517">
                  <c:v>27.974999999999998</c:v>
                </c:pt>
                <c:pt idx="3518">
                  <c:v>27.985000000000003</c:v>
                </c:pt>
                <c:pt idx="3519">
                  <c:v>27.995000000000008</c:v>
                </c:pt>
                <c:pt idx="3520">
                  <c:v>28.004999999999999</c:v>
                </c:pt>
                <c:pt idx="3521">
                  <c:v>28.014999999999997</c:v>
                </c:pt>
                <c:pt idx="3522">
                  <c:v>28.025000000000002</c:v>
                </c:pt>
                <c:pt idx="3523">
                  <c:v>28.035</c:v>
                </c:pt>
                <c:pt idx="3524">
                  <c:v>28.044999999999998</c:v>
                </c:pt>
                <c:pt idx="3525">
                  <c:v>28.055000000000003</c:v>
                </c:pt>
                <c:pt idx="3526">
                  <c:v>28.064999999999994</c:v>
                </c:pt>
                <c:pt idx="3527">
                  <c:v>28.074999999999999</c:v>
                </c:pt>
                <c:pt idx="3528">
                  <c:v>28.085000000000004</c:v>
                </c:pt>
                <c:pt idx="3529">
                  <c:v>28.094999999999995</c:v>
                </c:pt>
                <c:pt idx="3530">
                  <c:v>28.104999999999993</c:v>
                </c:pt>
                <c:pt idx="3531">
                  <c:v>28.114999999999998</c:v>
                </c:pt>
                <c:pt idx="3532">
                  <c:v>28.125000000000011</c:v>
                </c:pt>
                <c:pt idx="3533">
                  <c:v>28.134999999999994</c:v>
                </c:pt>
                <c:pt idx="3534">
                  <c:v>28.145000000000007</c:v>
                </c:pt>
                <c:pt idx="3535">
                  <c:v>28.154999999999998</c:v>
                </c:pt>
                <c:pt idx="3536">
                  <c:v>28.164999999999996</c:v>
                </c:pt>
                <c:pt idx="3537">
                  <c:v>28.175000000000008</c:v>
                </c:pt>
                <c:pt idx="3538">
                  <c:v>28.185000000000006</c:v>
                </c:pt>
                <c:pt idx="3539">
                  <c:v>28.194999999999997</c:v>
                </c:pt>
                <c:pt idx="3540">
                  <c:v>28.205000000000002</c:v>
                </c:pt>
                <c:pt idx="3541">
                  <c:v>28.215000000000014</c:v>
                </c:pt>
                <c:pt idx="3542">
                  <c:v>28.224999999999991</c:v>
                </c:pt>
                <c:pt idx="3543">
                  <c:v>28.235000000000003</c:v>
                </c:pt>
                <c:pt idx="3544">
                  <c:v>28.245000000000008</c:v>
                </c:pt>
                <c:pt idx="3545">
                  <c:v>28.254999999999999</c:v>
                </c:pt>
                <c:pt idx="3546">
                  <c:v>28.264999999999997</c:v>
                </c:pt>
                <c:pt idx="3547">
                  <c:v>28.275000000000009</c:v>
                </c:pt>
                <c:pt idx="3548">
                  <c:v>28.285</c:v>
                </c:pt>
                <c:pt idx="3549">
                  <c:v>28.294999999999998</c:v>
                </c:pt>
                <c:pt idx="3550">
                  <c:v>28.305000000000003</c:v>
                </c:pt>
                <c:pt idx="3551">
                  <c:v>28.314999999999994</c:v>
                </c:pt>
                <c:pt idx="3552">
                  <c:v>28.324999999999999</c:v>
                </c:pt>
                <c:pt idx="3553">
                  <c:v>28.335000000000012</c:v>
                </c:pt>
                <c:pt idx="3554">
                  <c:v>28.344999999999995</c:v>
                </c:pt>
                <c:pt idx="3555">
                  <c:v>28.354999999999993</c:v>
                </c:pt>
                <c:pt idx="3556">
                  <c:v>28.364999999999998</c:v>
                </c:pt>
                <c:pt idx="3557">
                  <c:v>28.375000000000011</c:v>
                </c:pt>
                <c:pt idx="3558">
                  <c:v>28.384999999999994</c:v>
                </c:pt>
                <c:pt idx="3559">
                  <c:v>28.395000000000007</c:v>
                </c:pt>
                <c:pt idx="3560">
                  <c:v>28.404999999999998</c:v>
                </c:pt>
                <c:pt idx="3561">
                  <c:v>28.414999999999996</c:v>
                </c:pt>
                <c:pt idx="3562">
                  <c:v>28.425000000000008</c:v>
                </c:pt>
                <c:pt idx="3563">
                  <c:v>28.435000000000006</c:v>
                </c:pt>
                <c:pt idx="3564">
                  <c:v>28.444999999999997</c:v>
                </c:pt>
                <c:pt idx="3565">
                  <c:v>28.455000000000002</c:v>
                </c:pt>
                <c:pt idx="3566">
                  <c:v>28.465000000000014</c:v>
                </c:pt>
                <c:pt idx="3567">
                  <c:v>28.474999999999991</c:v>
                </c:pt>
                <c:pt idx="3568">
                  <c:v>28.485000000000003</c:v>
                </c:pt>
                <c:pt idx="3569">
                  <c:v>28.495000000000008</c:v>
                </c:pt>
                <c:pt idx="3570">
                  <c:v>28.504999999999999</c:v>
                </c:pt>
                <c:pt idx="3571">
                  <c:v>28.514999999999997</c:v>
                </c:pt>
                <c:pt idx="3572">
                  <c:v>28.525000000000009</c:v>
                </c:pt>
                <c:pt idx="3573">
                  <c:v>28.535</c:v>
                </c:pt>
                <c:pt idx="3574">
                  <c:v>28.544999999999998</c:v>
                </c:pt>
                <c:pt idx="3575">
                  <c:v>28.555000000000003</c:v>
                </c:pt>
                <c:pt idx="3576">
                  <c:v>28.564999999999994</c:v>
                </c:pt>
                <c:pt idx="3577">
                  <c:v>28.574999999999999</c:v>
                </c:pt>
                <c:pt idx="3578">
                  <c:v>28.585000000000012</c:v>
                </c:pt>
                <c:pt idx="3579">
                  <c:v>28.594999999999995</c:v>
                </c:pt>
                <c:pt idx="3580">
                  <c:v>28.604999999999993</c:v>
                </c:pt>
                <c:pt idx="3581">
                  <c:v>28.614999999999998</c:v>
                </c:pt>
                <c:pt idx="3582">
                  <c:v>28.625000000000011</c:v>
                </c:pt>
                <c:pt idx="3583">
                  <c:v>28.634999999999994</c:v>
                </c:pt>
                <c:pt idx="3584">
                  <c:v>28.645000000000007</c:v>
                </c:pt>
                <c:pt idx="3585">
                  <c:v>28.654999999999998</c:v>
                </c:pt>
                <c:pt idx="3586">
                  <c:v>28.664999999999996</c:v>
                </c:pt>
                <c:pt idx="3587">
                  <c:v>28.675000000000008</c:v>
                </c:pt>
                <c:pt idx="3588">
                  <c:v>28.685000000000006</c:v>
                </c:pt>
                <c:pt idx="3589">
                  <c:v>28.694999999999997</c:v>
                </c:pt>
                <c:pt idx="3590">
                  <c:v>28.705000000000002</c:v>
                </c:pt>
                <c:pt idx="3591">
                  <c:v>28.715000000000014</c:v>
                </c:pt>
                <c:pt idx="3592">
                  <c:v>28.724999999999991</c:v>
                </c:pt>
                <c:pt idx="3593">
                  <c:v>28.735000000000003</c:v>
                </c:pt>
                <c:pt idx="3594">
                  <c:v>28.745000000000008</c:v>
                </c:pt>
                <c:pt idx="3595">
                  <c:v>28.754999999999999</c:v>
                </c:pt>
                <c:pt idx="3596">
                  <c:v>28.764999999999997</c:v>
                </c:pt>
                <c:pt idx="3597">
                  <c:v>28.775000000000009</c:v>
                </c:pt>
                <c:pt idx="3598">
                  <c:v>28.785</c:v>
                </c:pt>
                <c:pt idx="3599">
                  <c:v>28.794999999999998</c:v>
                </c:pt>
                <c:pt idx="3600">
                  <c:v>28.80500000000001</c:v>
                </c:pt>
                <c:pt idx="3601">
                  <c:v>28.814999999999994</c:v>
                </c:pt>
                <c:pt idx="3602">
                  <c:v>28.824999999999999</c:v>
                </c:pt>
                <c:pt idx="3603">
                  <c:v>28.835000000000012</c:v>
                </c:pt>
                <c:pt idx="3604">
                  <c:v>28.844999999999995</c:v>
                </c:pt>
                <c:pt idx="3605">
                  <c:v>28.854999999999993</c:v>
                </c:pt>
                <c:pt idx="3606">
                  <c:v>28.865000000000006</c:v>
                </c:pt>
                <c:pt idx="3607">
                  <c:v>28.875000000000011</c:v>
                </c:pt>
                <c:pt idx="3608">
                  <c:v>28.884999999999994</c:v>
                </c:pt>
                <c:pt idx="3609">
                  <c:v>28.895000000000007</c:v>
                </c:pt>
                <c:pt idx="3610">
                  <c:v>28.904999999999998</c:v>
                </c:pt>
                <c:pt idx="3611">
                  <c:v>28.914999999999996</c:v>
                </c:pt>
                <c:pt idx="3612">
                  <c:v>28.925000000000008</c:v>
                </c:pt>
                <c:pt idx="3613">
                  <c:v>28.935000000000006</c:v>
                </c:pt>
                <c:pt idx="3614">
                  <c:v>28.944999999999997</c:v>
                </c:pt>
                <c:pt idx="3615">
                  <c:v>28.954999999999995</c:v>
                </c:pt>
                <c:pt idx="3616">
                  <c:v>28.965000000000014</c:v>
                </c:pt>
                <c:pt idx="3617">
                  <c:v>28.974999999999991</c:v>
                </c:pt>
                <c:pt idx="3618">
                  <c:v>28.985000000000003</c:v>
                </c:pt>
                <c:pt idx="3619">
                  <c:v>28.995000000000008</c:v>
                </c:pt>
                <c:pt idx="3620">
                  <c:v>29.004999999999999</c:v>
                </c:pt>
                <c:pt idx="3621">
                  <c:v>29.014999999999997</c:v>
                </c:pt>
                <c:pt idx="3622">
                  <c:v>29.025000000000009</c:v>
                </c:pt>
                <c:pt idx="3623">
                  <c:v>29.035</c:v>
                </c:pt>
                <c:pt idx="3624">
                  <c:v>29.044999999999998</c:v>
                </c:pt>
                <c:pt idx="3625">
                  <c:v>29.05500000000001</c:v>
                </c:pt>
                <c:pt idx="3626">
                  <c:v>29.064999999999994</c:v>
                </c:pt>
                <c:pt idx="3627">
                  <c:v>29.074999999999999</c:v>
                </c:pt>
                <c:pt idx="3628">
                  <c:v>29.085000000000012</c:v>
                </c:pt>
                <c:pt idx="3629">
                  <c:v>29.094999999999995</c:v>
                </c:pt>
                <c:pt idx="3630">
                  <c:v>29.104999999999993</c:v>
                </c:pt>
                <c:pt idx="3631">
                  <c:v>29.115000000000006</c:v>
                </c:pt>
                <c:pt idx="3632">
                  <c:v>29.125000000000011</c:v>
                </c:pt>
                <c:pt idx="3633">
                  <c:v>29.134999999999994</c:v>
                </c:pt>
                <c:pt idx="3634">
                  <c:v>29.145000000000007</c:v>
                </c:pt>
                <c:pt idx="3635">
                  <c:v>29.154999999999998</c:v>
                </c:pt>
                <c:pt idx="3636">
                  <c:v>29.164999999999996</c:v>
                </c:pt>
                <c:pt idx="3637">
                  <c:v>29.175000000000008</c:v>
                </c:pt>
                <c:pt idx="3638">
                  <c:v>29.185000000000006</c:v>
                </c:pt>
                <c:pt idx="3639">
                  <c:v>29.194999999999997</c:v>
                </c:pt>
                <c:pt idx="3640">
                  <c:v>29.204999999999995</c:v>
                </c:pt>
                <c:pt idx="3641">
                  <c:v>29.215000000000014</c:v>
                </c:pt>
                <c:pt idx="3642">
                  <c:v>29.224999999999991</c:v>
                </c:pt>
                <c:pt idx="3643">
                  <c:v>29.235000000000003</c:v>
                </c:pt>
                <c:pt idx="3644">
                  <c:v>29.245000000000008</c:v>
                </c:pt>
                <c:pt idx="3645">
                  <c:v>29.254999999999999</c:v>
                </c:pt>
                <c:pt idx="3646">
                  <c:v>29.264999999999997</c:v>
                </c:pt>
                <c:pt idx="3647">
                  <c:v>29.275000000000009</c:v>
                </c:pt>
                <c:pt idx="3648">
                  <c:v>29.285</c:v>
                </c:pt>
                <c:pt idx="3649">
                  <c:v>29.294999999999998</c:v>
                </c:pt>
                <c:pt idx="3650">
                  <c:v>29.30500000000001</c:v>
                </c:pt>
                <c:pt idx="3651">
                  <c:v>29.314999999999994</c:v>
                </c:pt>
                <c:pt idx="3652">
                  <c:v>29.324999999999999</c:v>
                </c:pt>
                <c:pt idx="3653">
                  <c:v>29.335000000000012</c:v>
                </c:pt>
                <c:pt idx="3654">
                  <c:v>29.344999999999995</c:v>
                </c:pt>
                <c:pt idx="3655">
                  <c:v>29.354999999999993</c:v>
                </c:pt>
                <c:pt idx="3656">
                  <c:v>29.365000000000006</c:v>
                </c:pt>
                <c:pt idx="3657">
                  <c:v>29.375000000000011</c:v>
                </c:pt>
                <c:pt idx="3658">
                  <c:v>29.384999999999994</c:v>
                </c:pt>
                <c:pt idx="3659">
                  <c:v>29.395000000000007</c:v>
                </c:pt>
                <c:pt idx="3660">
                  <c:v>29.404999999999998</c:v>
                </c:pt>
                <c:pt idx="3661">
                  <c:v>29.414999999999996</c:v>
                </c:pt>
                <c:pt idx="3662">
                  <c:v>29.425000000000001</c:v>
                </c:pt>
                <c:pt idx="3663">
                  <c:v>29.435000000000006</c:v>
                </c:pt>
                <c:pt idx="3664">
                  <c:v>29.444999999999997</c:v>
                </c:pt>
                <c:pt idx="3665">
                  <c:v>29.455000000000002</c:v>
                </c:pt>
                <c:pt idx="3666">
                  <c:v>29.465000000000007</c:v>
                </c:pt>
                <c:pt idx="3667">
                  <c:v>29.474999999999991</c:v>
                </c:pt>
                <c:pt idx="3668">
                  <c:v>29.484999999999996</c:v>
                </c:pt>
                <c:pt idx="3669">
                  <c:v>29.495000000000008</c:v>
                </c:pt>
                <c:pt idx="3670">
                  <c:v>29.504999999999992</c:v>
                </c:pt>
                <c:pt idx="3671">
                  <c:v>29.514999999999997</c:v>
                </c:pt>
                <c:pt idx="3672">
                  <c:v>29.525000000000009</c:v>
                </c:pt>
                <c:pt idx="3673">
                  <c:v>29.535</c:v>
                </c:pt>
                <c:pt idx="3674">
                  <c:v>29.544999999999998</c:v>
                </c:pt>
                <c:pt idx="3675">
                  <c:v>29.55500000000001</c:v>
                </c:pt>
                <c:pt idx="3676">
                  <c:v>29.564999999999994</c:v>
                </c:pt>
                <c:pt idx="3677">
                  <c:v>29.574999999999999</c:v>
                </c:pt>
                <c:pt idx="3678">
                  <c:v>29.585000000000012</c:v>
                </c:pt>
                <c:pt idx="3679">
                  <c:v>29.594999999999995</c:v>
                </c:pt>
                <c:pt idx="3680">
                  <c:v>29.604999999999993</c:v>
                </c:pt>
                <c:pt idx="3681">
                  <c:v>29.615000000000006</c:v>
                </c:pt>
                <c:pt idx="3682">
                  <c:v>29.625000000000011</c:v>
                </c:pt>
                <c:pt idx="3683">
                  <c:v>29.634999999999994</c:v>
                </c:pt>
                <c:pt idx="3684">
                  <c:v>29.645000000000007</c:v>
                </c:pt>
                <c:pt idx="3685">
                  <c:v>29.654999999999998</c:v>
                </c:pt>
                <c:pt idx="3686">
                  <c:v>29.664999999999996</c:v>
                </c:pt>
                <c:pt idx="3687">
                  <c:v>29.675000000000001</c:v>
                </c:pt>
                <c:pt idx="3688">
                  <c:v>29.685000000000006</c:v>
                </c:pt>
                <c:pt idx="3689">
                  <c:v>29.694999999999997</c:v>
                </c:pt>
                <c:pt idx="3690">
                  <c:v>29.705000000000002</c:v>
                </c:pt>
                <c:pt idx="3691">
                  <c:v>29.715000000000007</c:v>
                </c:pt>
                <c:pt idx="3692">
                  <c:v>29.724999999999991</c:v>
                </c:pt>
                <c:pt idx="3693">
                  <c:v>29.734999999999996</c:v>
                </c:pt>
                <c:pt idx="3694">
                  <c:v>29.745000000000008</c:v>
                </c:pt>
                <c:pt idx="3695">
                  <c:v>29.754999999999992</c:v>
                </c:pt>
                <c:pt idx="3696">
                  <c:v>29.764999999999997</c:v>
                </c:pt>
                <c:pt idx="3697">
                  <c:v>29.775000000000009</c:v>
                </c:pt>
                <c:pt idx="3698">
                  <c:v>29.785</c:v>
                </c:pt>
                <c:pt idx="3699">
                  <c:v>29.794999999999998</c:v>
                </c:pt>
                <c:pt idx="3700">
                  <c:v>29.80500000000001</c:v>
                </c:pt>
                <c:pt idx="3701">
                  <c:v>29.814999999999994</c:v>
                </c:pt>
                <c:pt idx="3702">
                  <c:v>29.824999999999999</c:v>
                </c:pt>
                <c:pt idx="3703">
                  <c:v>29.835000000000012</c:v>
                </c:pt>
                <c:pt idx="3704">
                  <c:v>29.844999999999995</c:v>
                </c:pt>
                <c:pt idx="3705">
                  <c:v>29.854999999999993</c:v>
                </c:pt>
                <c:pt idx="3706">
                  <c:v>29.865000000000006</c:v>
                </c:pt>
                <c:pt idx="3707">
                  <c:v>29.875000000000011</c:v>
                </c:pt>
                <c:pt idx="3708">
                  <c:v>29.884999999999994</c:v>
                </c:pt>
                <c:pt idx="3709">
                  <c:v>29.895000000000007</c:v>
                </c:pt>
                <c:pt idx="3710">
                  <c:v>29.904999999999998</c:v>
                </c:pt>
                <c:pt idx="3711">
                  <c:v>29.914999999999996</c:v>
                </c:pt>
                <c:pt idx="3712">
                  <c:v>29.925000000000001</c:v>
                </c:pt>
                <c:pt idx="3713">
                  <c:v>29.935000000000006</c:v>
                </c:pt>
                <c:pt idx="3714">
                  <c:v>29.944999999999997</c:v>
                </c:pt>
                <c:pt idx="3715">
                  <c:v>29.955000000000002</c:v>
                </c:pt>
                <c:pt idx="3716">
                  <c:v>29.965000000000007</c:v>
                </c:pt>
                <c:pt idx="3717">
                  <c:v>29.974999999999991</c:v>
                </c:pt>
                <c:pt idx="3718">
                  <c:v>29.984999999999996</c:v>
                </c:pt>
                <c:pt idx="3719">
                  <c:v>29.995000000000008</c:v>
                </c:pt>
                <c:pt idx="3720">
                  <c:v>30.004999999999992</c:v>
                </c:pt>
                <c:pt idx="3721">
                  <c:v>30.014999999999997</c:v>
                </c:pt>
                <c:pt idx="3722">
                  <c:v>30.025000000000009</c:v>
                </c:pt>
                <c:pt idx="3723">
                  <c:v>30.035</c:v>
                </c:pt>
                <c:pt idx="3724">
                  <c:v>30.044999999999998</c:v>
                </c:pt>
                <c:pt idx="3725">
                  <c:v>30.05500000000001</c:v>
                </c:pt>
                <c:pt idx="3726">
                  <c:v>30.064999999999994</c:v>
                </c:pt>
                <c:pt idx="3727">
                  <c:v>30.074999999999999</c:v>
                </c:pt>
                <c:pt idx="3728">
                  <c:v>30.085000000000012</c:v>
                </c:pt>
                <c:pt idx="3729">
                  <c:v>30.094999999999995</c:v>
                </c:pt>
                <c:pt idx="3730">
                  <c:v>30.104999999999993</c:v>
                </c:pt>
                <c:pt idx="3731">
                  <c:v>30.115000000000013</c:v>
                </c:pt>
                <c:pt idx="3732">
                  <c:v>30.125000000000011</c:v>
                </c:pt>
                <c:pt idx="3733">
                  <c:v>30.134999999999994</c:v>
                </c:pt>
                <c:pt idx="3734">
                  <c:v>30.145000000000007</c:v>
                </c:pt>
                <c:pt idx="3735">
                  <c:v>30.155000000000005</c:v>
                </c:pt>
                <c:pt idx="3736">
                  <c:v>30.164999999999996</c:v>
                </c:pt>
                <c:pt idx="3737">
                  <c:v>30.175000000000008</c:v>
                </c:pt>
                <c:pt idx="3738">
                  <c:v>30.185000000000006</c:v>
                </c:pt>
                <c:pt idx="3739">
                  <c:v>30.194999999999997</c:v>
                </c:pt>
                <c:pt idx="3740">
                  <c:v>30.204999999999995</c:v>
                </c:pt>
                <c:pt idx="3741">
                  <c:v>30.215000000000007</c:v>
                </c:pt>
                <c:pt idx="3742">
                  <c:v>30.224999999999991</c:v>
                </c:pt>
                <c:pt idx="3743">
                  <c:v>30.234999999999996</c:v>
                </c:pt>
                <c:pt idx="3744">
                  <c:v>30.245000000000008</c:v>
                </c:pt>
                <c:pt idx="3745">
                  <c:v>30.254999999999992</c:v>
                </c:pt>
                <c:pt idx="3746">
                  <c:v>30.26499999999999</c:v>
                </c:pt>
                <c:pt idx="3747">
                  <c:v>30.275000000000009</c:v>
                </c:pt>
                <c:pt idx="3748">
                  <c:v>30.284999999999986</c:v>
                </c:pt>
                <c:pt idx="3749">
                  <c:v>30.294999999999998</c:v>
                </c:pt>
                <c:pt idx="3750">
                  <c:v>30.30500000000001</c:v>
                </c:pt>
                <c:pt idx="3751">
                  <c:v>30.314999999999994</c:v>
                </c:pt>
                <c:pt idx="3752">
                  <c:v>30.324999999999999</c:v>
                </c:pt>
                <c:pt idx="3753">
                  <c:v>30.335000000000012</c:v>
                </c:pt>
                <c:pt idx="3754">
                  <c:v>30.344999999999995</c:v>
                </c:pt>
                <c:pt idx="3755">
                  <c:v>30.354999999999993</c:v>
                </c:pt>
                <c:pt idx="3756">
                  <c:v>30.365000000000013</c:v>
                </c:pt>
                <c:pt idx="3757">
                  <c:v>30.375000000000011</c:v>
                </c:pt>
                <c:pt idx="3758">
                  <c:v>30.384999999999994</c:v>
                </c:pt>
                <c:pt idx="3759">
                  <c:v>30.395000000000007</c:v>
                </c:pt>
                <c:pt idx="3760">
                  <c:v>30.405000000000005</c:v>
                </c:pt>
                <c:pt idx="3761">
                  <c:v>30.414999999999996</c:v>
                </c:pt>
                <c:pt idx="3762">
                  <c:v>30.425000000000008</c:v>
                </c:pt>
                <c:pt idx="3763">
                  <c:v>30.435000000000006</c:v>
                </c:pt>
                <c:pt idx="3764">
                  <c:v>30.444999999999997</c:v>
                </c:pt>
                <c:pt idx="3765">
                  <c:v>30.454999999999995</c:v>
                </c:pt>
                <c:pt idx="3766">
                  <c:v>30.465000000000007</c:v>
                </c:pt>
                <c:pt idx="3767">
                  <c:v>30.474999999999991</c:v>
                </c:pt>
                <c:pt idx="3768">
                  <c:v>30.484999999999996</c:v>
                </c:pt>
                <c:pt idx="3769">
                  <c:v>30.495000000000008</c:v>
                </c:pt>
                <c:pt idx="3770">
                  <c:v>30.504999999999992</c:v>
                </c:pt>
                <c:pt idx="3771">
                  <c:v>30.51499999999999</c:v>
                </c:pt>
                <c:pt idx="3772">
                  <c:v>30.525000000000009</c:v>
                </c:pt>
                <c:pt idx="3773">
                  <c:v>30.534999999999986</c:v>
                </c:pt>
                <c:pt idx="3774">
                  <c:v>30.544999999999998</c:v>
                </c:pt>
                <c:pt idx="3775">
                  <c:v>30.55500000000001</c:v>
                </c:pt>
                <c:pt idx="3776">
                  <c:v>30.564999999999994</c:v>
                </c:pt>
                <c:pt idx="3777">
                  <c:v>30.574999999999999</c:v>
                </c:pt>
                <c:pt idx="3778">
                  <c:v>30.585000000000012</c:v>
                </c:pt>
                <c:pt idx="3779">
                  <c:v>30.594999999999995</c:v>
                </c:pt>
                <c:pt idx="3780">
                  <c:v>30.604999999999993</c:v>
                </c:pt>
                <c:pt idx="3781">
                  <c:v>30.615000000000013</c:v>
                </c:pt>
                <c:pt idx="3782">
                  <c:v>30.625000000000011</c:v>
                </c:pt>
                <c:pt idx="3783">
                  <c:v>30.634999999999994</c:v>
                </c:pt>
                <c:pt idx="3784">
                  <c:v>30.645000000000007</c:v>
                </c:pt>
                <c:pt idx="3785">
                  <c:v>30.655000000000005</c:v>
                </c:pt>
                <c:pt idx="3786">
                  <c:v>30.664999999999996</c:v>
                </c:pt>
                <c:pt idx="3787">
                  <c:v>30.675000000000008</c:v>
                </c:pt>
                <c:pt idx="3788">
                  <c:v>30.685000000000006</c:v>
                </c:pt>
                <c:pt idx="3789">
                  <c:v>30.694999999999997</c:v>
                </c:pt>
                <c:pt idx="3790">
                  <c:v>30.704999999999995</c:v>
                </c:pt>
                <c:pt idx="3791">
                  <c:v>30.715000000000007</c:v>
                </c:pt>
                <c:pt idx="3792">
                  <c:v>30.724999999999991</c:v>
                </c:pt>
                <c:pt idx="3793">
                  <c:v>30.734999999999996</c:v>
                </c:pt>
                <c:pt idx="3794">
                  <c:v>30.745000000000008</c:v>
                </c:pt>
                <c:pt idx="3795">
                  <c:v>30.754999999999992</c:v>
                </c:pt>
                <c:pt idx="3796">
                  <c:v>30.76499999999999</c:v>
                </c:pt>
                <c:pt idx="3797">
                  <c:v>30.775000000000002</c:v>
                </c:pt>
                <c:pt idx="3798">
                  <c:v>30.784999999999986</c:v>
                </c:pt>
                <c:pt idx="3799">
                  <c:v>30.794999999999991</c:v>
                </c:pt>
                <c:pt idx="3800">
                  <c:v>30.80500000000001</c:v>
                </c:pt>
                <c:pt idx="3801">
                  <c:v>30.814999999999994</c:v>
                </c:pt>
                <c:pt idx="3802">
                  <c:v>30.824999999999999</c:v>
                </c:pt>
                <c:pt idx="3803">
                  <c:v>30.835000000000012</c:v>
                </c:pt>
                <c:pt idx="3804">
                  <c:v>30.844999999999995</c:v>
                </c:pt>
                <c:pt idx="3805">
                  <c:v>30.854999999999993</c:v>
                </c:pt>
                <c:pt idx="3806">
                  <c:v>30.865000000000013</c:v>
                </c:pt>
                <c:pt idx="3807">
                  <c:v>30.875000000000011</c:v>
                </c:pt>
                <c:pt idx="3808">
                  <c:v>30.884999999999994</c:v>
                </c:pt>
                <c:pt idx="3809">
                  <c:v>30.895000000000007</c:v>
                </c:pt>
                <c:pt idx="3810">
                  <c:v>30.905000000000005</c:v>
                </c:pt>
                <c:pt idx="3811">
                  <c:v>30.914999999999996</c:v>
                </c:pt>
                <c:pt idx="3812">
                  <c:v>30.925000000000001</c:v>
                </c:pt>
                <c:pt idx="3813">
                  <c:v>30.935000000000006</c:v>
                </c:pt>
                <c:pt idx="3814">
                  <c:v>30.944999999999997</c:v>
                </c:pt>
                <c:pt idx="3815">
                  <c:v>30.955000000000002</c:v>
                </c:pt>
                <c:pt idx="3816">
                  <c:v>30.965000000000014</c:v>
                </c:pt>
                <c:pt idx="3817">
                  <c:v>30.974999999999991</c:v>
                </c:pt>
                <c:pt idx="3818">
                  <c:v>30.984999999999996</c:v>
                </c:pt>
                <c:pt idx="3819">
                  <c:v>30.995000000000008</c:v>
                </c:pt>
                <c:pt idx="3820">
                  <c:v>31.004999999999992</c:v>
                </c:pt>
                <c:pt idx="3821">
                  <c:v>31.01499999999999</c:v>
                </c:pt>
                <c:pt idx="3822">
                  <c:v>31.025000000000002</c:v>
                </c:pt>
                <c:pt idx="3823">
                  <c:v>31.034999999999986</c:v>
                </c:pt>
                <c:pt idx="3824">
                  <c:v>31.044999999999991</c:v>
                </c:pt>
                <c:pt idx="3825">
                  <c:v>31.05500000000001</c:v>
                </c:pt>
                <c:pt idx="3826">
                  <c:v>31.064999999999994</c:v>
                </c:pt>
                <c:pt idx="3827">
                  <c:v>31.074999999999999</c:v>
                </c:pt>
                <c:pt idx="3828">
                  <c:v>31.085000000000012</c:v>
                </c:pt>
                <c:pt idx="3829">
                  <c:v>31.094999999999995</c:v>
                </c:pt>
                <c:pt idx="3830">
                  <c:v>31.104999999999993</c:v>
                </c:pt>
                <c:pt idx="3831">
                  <c:v>31.115000000000013</c:v>
                </c:pt>
                <c:pt idx="3832">
                  <c:v>31.125000000000011</c:v>
                </c:pt>
                <c:pt idx="3833">
                  <c:v>31.134999999999994</c:v>
                </c:pt>
                <c:pt idx="3834">
                  <c:v>31.145000000000007</c:v>
                </c:pt>
                <c:pt idx="3835">
                  <c:v>31.155000000000005</c:v>
                </c:pt>
                <c:pt idx="3836">
                  <c:v>31.164999999999996</c:v>
                </c:pt>
                <c:pt idx="3837">
                  <c:v>31.175000000000001</c:v>
                </c:pt>
                <c:pt idx="3838">
                  <c:v>31.185000000000006</c:v>
                </c:pt>
                <c:pt idx="3839">
                  <c:v>31.194999999999997</c:v>
                </c:pt>
                <c:pt idx="3840">
                  <c:v>31.205000000000002</c:v>
                </c:pt>
                <c:pt idx="3841">
                  <c:v>31.215000000000014</c:v>
                </c:pt>
                <c:pt idx="3842">
                  <c:v>31.224999999999991</c:v>
                </c:pt>
                <c:pt idx="3843">
                  <c:v>31.234999999999996</c:v>
                </c:pt>
                <c:pt idx="3844">
                  <c:v>31.245000000000008</c:v>
                </c:pt>
                <c:pt idx="3845">
                  <c:v>31.254999999999992</c:v>
                </c:pt>
                <c:pt idx="3846">
                  <c:v>31.26499999999999</c:v>
                </c:pt>
                <c:pt idx="3847">
                  <c:v>31.275000000000002</c:v>
                </c:pt>
                <c:pt idx="3848">
                  <c:v>31.284999999999986</c:v>
                </c:pt>
                <c:pt idx="3849">
                  <c:v>31.294999999999991</c:v>
                </c:pt>
                <c:pt idx="3850">
                  <c:v>31.30500000000001</c:v>
                </c:pt>
                <c:pt idx="3851">
                  <c:v>31.314999999999994</c:v>
                </c:pt>
                <c:pt idx="3852">
                  <c:v>31.324999999999999</c:v>
                </c:pt>
                <c:pt idx="3853">
                  <c:v>31.335000000000012</c:v>
                </c:pt>
                <c:pt idx="3854">
                  <c:v>31.344999999999995</c:v>
                </c:pt>
                <c:pt idx="3855">
                  <c:v>31.354999999999993</c:v>
                </c:pt>
                <c:pt idx="3856">
                  <c:v>31.365000000000013</c:v>
                </c:pt>
                <c:pt idx="3857">
                  <c:v>31.375000000000011</c:v>
                </c:pt>
                <c:pt idx="3858">
                  <c:v>31.384999999999994</c:v>
                </c:pt>
                <c:pt idx="3859">
                  <c:v>31.395000000000007</c:v>
                </c:pt>
                <c:pt idx="3860">
                  <c:v>31.405000000000005</c:v>
                </c:pt>
                <c:pt idx="3861">
                  <c:v>31.414999999999996</c:v>
                </c:pt>
                <c:pt idx="3862">
                  <c:v>31.425000000000001</c:v>
                </c:pt>
                <c:pt idx="3863">
                  <c:v>31.435000000000006</c:v>
                </c:pt>
                <c:pt idx="3864">
                  <c:v>31.445000000000004</c:v>
                </c:pt>
                <c:pt idx="3865">
                  <c:v>31.455000000000002</c:v>
                </c:pt>
                <c:pt idx="3866">
                  <c:v>31.465000000000014</c:v>
                </c:pt>
                <c:pt idx="3867">
                  <c:v>31.474999999999991</c:v>
                </c:pt>
                <c:pt idx="3868">
                  <c:v>31.485000000000003</c:v>
                </c:pt>
                <c:pt idx="3869">
                  <c:v>31.495000000000008</c:v>
                </c:pt>
                <c:pt idx="3870">
                  <c:v>31.504999999999992</c:v>
                </c:pt>
                <c:pt idx="3871">
                  <c:v>31.51499999999999</c:v>
                </c:pt>
                <c:pt idx="3872">
                  <c:v>31.525000000000002</c:v>
                </c:pt>
                <c:pt idx="3873">
                  <c:v>31.534999999999986</c:v>
                </c:pt>
                <c:pt idx="3874">
                  <c:v>31.544999999999991</c:v>
                </c:pt>
                <c:pt idx="3875">
                  <c:v>31.555000000000003</c:v>
                </c:pt>
                <c:pt idx="3876">
                  <c:v>31.564999999999994</c:v>
                </c:pt>
                <c:pt idx="3877">
                  <c:v>31.574999999999992</c:v>
                </c:pt>
                <c:pt idx="3878">
                  <c:v>31.585000000000012</c:v>
                </c:pt>
                <c:pt idx="3879">
                  <c:v>31.594999999999995</c:v>
                </c:pt>
                <c:pt idx="3880">
                  <c:v>31.604999999999993</c:v>
                </c:pt>
                <c:pt idx="3881">
                  <c:v>31.615000000000013</c:v>
                </c:pt>
                <c:pt idx="3882">
                  <c:v>31.625000000000011</c:v>
                </c:pt>
                <c:pt idx="3883">
                  <c:v>31.634999999999994</c:v>
                </c:pt>
                <c:pt idx="3884">
                  <c:v>31.645000000000007</c:v>
                </c:pt>
                <c:pt idx="3885">
                  <c:v>31.655000000000005</c:v>
                </c:pt>
                <c:pt idx="3886">
                  <c:v>31.664999999999996</c:v>
                </c:pt>
                <c:pt idx="3887">
                  <c:v>31.675000000000008</c:v>
                </c:pt>
                <c:pt idx="3888">
                  <c:v>31.685000000000006</c:v>
                </c:pt>
                <c:pt idx="3889">
                  <c:v>31.695000000000004</c:v>
                </c:pt>
                <c:pt idx="3890">
                  <c:v>31.705000000000002</c:v>
                </c:pt>
                <c:pt idx="3891">
                  <c:v>31.715000000000014</c:v>
                </c:pt>
                <c:pt idx="3892">
                  <c:v>31.724999999999991</c:v>
                </c:pt>
                <c:pt idx="3893">
                  <c:v>31.735000000000003</c:v>
                </c:pt>
                <c:pt idx="3894">
                  <c:v>31.745000000000008</c:v>
                </c:pt>
                <c:pt idx="3895">
                  <c:v>31.754999999999992</c:v>
                </c:pt>
                <c:pt idx="3896">
                  <c:v>31.76499999999999</c:v>
                </c:pt>
                <c:pt idx="3897">
                  <c:v>31.775000000000002</c:v>
                </c:pt>
                <c:pt idx="3898">
                  <c:v>31.784999999999986</c:v>
                </c:pt>
                <c:pt idx="3899">
                  <c:v>31.794999999999991</c:v>
                </c:pt>
                <c:pt idx="3900">
                  <c:v>31.805000000000003</c:v>
                </c:pt>
                <c:pt idx="3901">
                  <c:v>31.814999999999994</c:v>
                </c:pt>
                <c:pt idx="3902">
                  <c:v>31.824999999999992</c:v>
                </c:pt>
                <c:pt idx="3903">
                  <c:v>31.835000000000012</c:v>
                </c:pt>
                <c:pt idx="3904">
                  <c:v>31.844999999999995</c:v>
                </c:pt>
                <c:pt idx="3905">
                  <c:v>31.854999999999993</c:v>
                </c:pt>
                <c:pt idx="3906">
                  <c:v>31.865000000000013</c:v>
                </c:pt>
                <c:pt idx="3907">
                  <c:v>31.875000000000011</c:v>
                </c:pt>
                <c:pt idx="3908">
                  <c:v>31.884999999999994</c:v>
                </c:pt>
                <c:pt idx="3909">
                  <c:v>31.895000000000007</c:v>
                </c:pt>
                <c:pt idx="3910">
                  <c:v>31.905000000000005</c:v>
                </c:pt>
                <c:pt idx="3911">
                  <c:v>31.914999999999996</c:v>
                </c:pt>
                <c:pt idx="3912">
                  <c:v>31.925000000000008</c:v>
                </c:pt>
                <c:pt idx="3913">
                  <c:v>31.935000000000006</c:v>
                </c:pt>
                <c:pt idx="3914">
                  <c:v>31.945000000000004</c:v>
                </c:pt>
                <c:pt idx="3915">
                  <c:v>31.955000000000002</c:v>
                </c:pt>
                <c:pt idx="3916">
                  <c:v>31.965000000000014</c:v>
                </c:pt>
                <c:pt idx="3917">
                  <c:v>31.974999999999991</c:v>
                </c:pt>
                <c:pt idx="3918">
                  <c:v>31.985000000000003</c:v>
                </c:pt>
                <c:pt idx="3919">
                  <c:v>31.995000000000008</c:v>
                </c:pt>
                <c:pt idx="3920">
                  <c:v>32.004999999999988</c:v>
                </c:pt>
                <c:pt idx="3921">
                  <c:v>32.014999999999986</c:v>
                </c:pt>
                <c:pt idx="3922">
                  <c:v>32.024999999999999</c:v>
                </c:pt>
                <c:pt idx="3923">
                  <c:v>32.034999999999982</c:v>
                </c:pt>
                <c:pt idx="3924">
                  <c:v>32.044999999999987</c:v>
                </c:pt>
                <c:pt idx="3925">
                  <c:v>32.055</c:v>
                </c:pt>
                <c:pt idx="3926">
                  <c:v>32.064999999999991</c:v>
                </c:pt>
                <c:pt idx="3927">
                  <c:v>32.074999999999989</c:v>
                </c:pt>
                <c:pt idx="3928">
                  <c:v>32.085000000000008</c:v>
                </c:pt>
                <c:pt idx="3929">
                  <c:v>32.094999999999992</c:v>
                </c:pt>
                <c:pt idx="3930">
                  <c:v>32.10499999999999</c:v>
                </c:pt>
                <c:pt idx="3931">
                  <c:v>32.115000000000009</c:v>
                </c:pt>
                <c:pt idx="3932">
                  <c:v>32.125000000000007</c:v>
                </c:pt>
                <c:pt idx="3933">
                  <c:v>32.134999999999991</c:v>
                </c:pt>
                <c:pt idx="3934">
                  <c:v>32.145000000000003</c:v>
                </c:pt>
                <c:pt idx="3935">
                  <c:v>32.155000000000001</c:v>
                </c:pt>
                <c:pt idx="3936">
                  <c:v>32.164999999999992</c:v>
                </c:pt>
                <c:pt idx="3937">
                  <c:v>32.175000000000004</c:v>
                </c:pt>
                <c:pt idx="3938">
                  <c:v>32.185000000000002</c:v>
                </c:pt>
                <c:pt idx="3939">
                  <c:v>32.194999999999993</c:v>
                </c:pt>
                <c:pt idx="3940">
                  <c:v>32.204999999999998</c:v>
                </c:pt>
                <c:pt idx="3941">
                  <c:v>32.215000000000011</c:v>
                </c:pt>
                <c:pt idx="3942">
                  <c:v>32.224999999999987</c:v>
                </c:pt>
                <c:pt idx="3943">
                  <c:v>32.234999999999999</c:v>
                </c:pt>
                <c:pt idx="3944">
                  <c:v>32.245000000000005</c:v>
                </c:pt>
                <c:pt idx="3945">
                  <c:v>32.254999999999988</c:v>
                </c:pt>
                <c:pt idx="3946">
                  <c:v>32.264999999999993</c:v>
                </c:pt>
                <c:pt idx="3947">
                  <c:v>32.274999999999999</c:v>
                </c:pt>
                <c:pt idx="3948">
                  <c:v>32.284999999999982</c:v>
                </c:pt>
                <c:pt idx="3949">
                  <c:v>32.294999999999995</c:v>
                </c:pt>
                <c:pt idx="3950">
                  <c:v>32.305</c:v>
                </c:pt>
                <c:pt idx="3951">
                  <c:v>32.314999999999991</c:v>
                </c:pt>
                <c:pt idx="3952">
                  <c:v>32.324999999999989</c:v>
                </c:pt>
                <c:pt idx="3953">
                  <c:v>32.335000000000001</c:v>
                </c:pt>
                <c:pt idx="3954">
                  <c:v>32.344999999999992</c:v>
                </c:pt>
                <c:pt idx="3955">
                  <c:v>32.35499999999999</c:v>
                </c:pt>
                <c:pt idx="3956">
                  <c:v>32.365000000000009</c:v>
                </c:pt>
                <c:pt idx="3957">
                  <c:v>32.375000000000007</c:v>
                </c:pt>
                <c:pt idx="3958">
                  <c:v>32.384999999999991</c:v>
                </c:pt>
                <c:pt idx="3959">
                  <c:v>32.395000000000003</c:v>
                </c:pt>
                <c:pt idx="3960">
                  <c:v>32.405000000000001</c:v>
                </c:pt>
                <c:pt idx="3961">
                  <c:v>32.414999999999992</c:v>
                </c:pt>
                <c:pt idx="3962">
                  <c:v>32.425000000000004</c:v>
                </c:pt>
                <c:pt idx="3963">
                  <c:v>32.435000000000009</c:v>
                </c:pt>
                <c:pt idx="3964">
                  <c:v>32.444999999999993</c:v>
                </c:pt>
                <c:pt idx="3965">
                  <c:v>32.454999999999998</c:v>
                </c:pt>
                <c:pt idx="3966">
                  <c:v>32.465000000000011</c:v>
                </c:pt>
                <c:pt idx="3967">
                  <c:v>32.474999999999987</c:v>
                </c:pt>
                <c:pt idx="3968">
                  <c:v>32.484999999999999</c:v>
                </c:pt>
                <c:pt idx="3969">
                  <c:v>32.495000000000005</c:v>
                </c:pt>
                <c:pt idx="3970">
                  <c:v>32.504999999999988</c:v>
                </c:pt>
                <c:pt idx="3971">
                  <c:v>32.514999999999993</c:v>
                </c:pt>
                <c:pt idx="3972">
                  <c:v>32.524999999999999</c:v>
                </c:pt>
                <c:pt idx="3973">
                  <c:v>32.534999999999982</c:v>
                </c:pt>
                <c:pt idx="3974">
                  <c:v>32.544999999999995</c:v>
                </c:pt>
                <c:pt idx="3975">
                  <c:v>32.555</c:v>
                </c:pt>
                <c:pt idx="3976">
                  <c:v>32.564999999999991</c:v>
                </c:pt>
                <c:pt idx="3977">
                  <c:v>32.574999999999989</c:v>
                </c:pt>
                <c:pt idx="3978">
                  <c:v>32.585000000000001</c:v>
                </c:pt>
                <c:pt idx="3979">
                  <c:v>32.594999999999992</c:v>
                </c:pt>
                <c:pt idx="3980">
                  <c:v>32.60499999999999</c:v>
                </c:pt>
                <c:pt idx="3981">
                  <c:v>32.615000000000009</c:v>
                </c:pt>
                <c:pt idx="3982">
                  <c:v>32.625000000000007</c:v>
                </c:pt>
                <c:pt idx="3983">
                  <c:v>32.634999999999991</c:v>
                </c:pt>
                <c:pt idx="3984">
                  <c:v>32.645000000000003</c:v>
                </c:pt>
                <c:pt idx="3985">
                  <c:v>32.655000000000001</c:v>
                </c:pt>
                <c:pt idx="3986">
                  <c:v>32.664999999999992</c:v>
                </c:pt>
                <c:pt idx="3987">
                  <c:v>32.675000000000004</c:v>
                </c:pt>
                <c:pt idx="3988">
                  <c:v>32.685000000000009</c:v>
                </c:pt>
                <c:pt idx="3989">
                  <c:v>32.694999999999993</c:v>
                </c:pt>
                <c:pt idx="3990">
                  <c:v>32.704999999999998</c:v>
                </c:pt>
                <c:pt idx="3991">
                  <c:v>32.715000000000011</c:v>
                </c:pt>
                <c:pt idx="3992">
                  <c:v>32.724999999999987</c:v>
                </c:pt>
                <c:pt idx="3993">
                  <c:v>32.734999999999999</c:v>
                </c:pt>
                <c:pt idx="3994">
                  <c:v>32.745000000000005</c:v>
                </c:pt>
                <c:pt idx="3995">
                  <c:v>32.754999999999988</c:v>
                </c:pt>
                <c:pt idx="3996">
                  <c:v>32.764999999999993</c:v>
                </c:pt>
                <c:pt idx="3997">
                  <c:v>32.774999999999999</c:v>
                </c:pt>
                <c:pt idx="3998">
                  <c:v>32.784999999999982</c:v>
                </c:pt>
                <c:pt idx="3999">
                  <c:v>32.794999999999995</c:v>
                </c:pt>
                <c:pt idx="4000">
                  <c:v>32.805</c:v>
                </c:pt>
                <c:pt idx="4001">
                  <c:v>32.814999999999991</c:v>
                </c:pt>
                <c:pt idx="4002">
                  <c:v>32.824999999999989</c:v>
                </c:pt>
                <c:pt idx="4003">
                  <c:v>32.835000000000001</c:v>
                </c:pt>
                <c:pt idx="4004">
                  <c:v>32.844999999999992</c:v>
                </c:pt>
                <c:pt idx="4005">
                  <c:v>32.85499999999999</c:v>
                </c:pt>
                <c:pt idx="4006">
                  <c:v>32.865000000000009</c:v>
                </c:pt>
                <c:pt idx="4007">
                  <c:v>32.875000000000007</c:v>
                </c:pt>
                <c:pt idx="4008">
                  <c:v>32.884999999999991</c:v>
                </c:pt>
                <c:pt idx="4009">
                  <c:v>32.895000000000003</c:v>
                </c:pt>
                <c:pt idx="4010">
                  <c:v>32.905000000000001</c:v>
                </c:pt>
                <c:pt idx="4011">
                  <c:v>32.914999999999992</c:v>
                </c:pt>
                <c:pt idx="4012">
                  <c:v>32.925000000000004</c:v>
                </c:pt>
                <c:pt idx="4013">
                  <c:v>32.935000000000009</c:v>
                </c:pt>
                <c:pt idx="4014">
                  <c:v>32.944999999999993</c:v>
                </c:pt>
                <c:pt idx="4015">
                  <c:v>32.954999999999998</c:v>
                </c:pt>
                <c:pt idx="4016">
                  <c:v>32.965000000000018</c:v>
                </c:pt>
                <c:pt idx="4017">
                  <c:v>32.974999999999987</c:v>
                </c:pt>
                <c:pt idx="4018">
                  <c:v>32.984999999999999</c:v>
                </c:pt>
                <c:pt idx="4019">
                  <c:v>32.995000000000005</c:v>
                </c:pt>
                <c:pt idx="4020">
                  <c:v>33.004999999999995</c:v>
                </c:pt>
                <c:pt idx="4021">
                  <c:v>33.014999999999993</c:v>
                </c:pt>
                <c:pt idx="4022">
                  <c:v>33.025000000000006</c:v>
                </c:pt>
                <c:pt idx="4023">
                  <c:v>33.034999999999982</c:v>
                </c:pt>
                <c:pt idx="4024">
                  <c:v>33.044999999999995</c:v>
                </c:pt>
                <c:pt idx="4025">
                  <c:v>33.055</c:v>
                </c:pt>
                <c:pt idx="4026">
                  <c:v>33.064999999999991</c:v>
                </c:pt>
                <c:pt idx="4027">
                  <c:v>33.074999999999989</c:v>
                </c:pt>
                <c:pt idx="4028">
                  <c:v>33.085000000000001</c:v>
                </c:pt>
                <c:pt idx="4029">
                  <c:v>33.094999999999978</c:v>
                </c:pt>
                <c:pt idx="4030">
                  <c:v>33.10499999999999</c:v>
                </c:pt>
                <c:pt idx="4031">
                  <c:v>33.115000000000002</c:v>
                </c:pt>
                <c:pt idx="4032">
                  <c:v>33.125000000000007</c:v>
                </c:pt>
                <c:pt idx="4033">
                  <c:v>33.134999999999991</c:v>
                </c:pt>
                <c:pt idx="4034">
                  <c:v>33.145000000000003</c:v>
                </c:pt>
                <c:pt idx="4035">
                  <c:v>33.155000000000001</c:v>
                </c:pt>
                <c:pt idx="4036">
                  <c:v>33.164999999999992</c:v>
                </c:pt>
                <c:pt idx="4037">
                  <c:v>33.175000000000004</c:v>
                </c:pt>
                <c:pt idx="4038">
                  <c:v>33.185000000000009</c:v>
                </c:pt>
                <c:pt idx="4039">
                  <c:v>33.195</c:v>
                </c:pt>
                <c:pt idx="4040">
                  <c:v>33.204999999999998</c:v>
                </c:pt>
                <c:pt idx="4041">
                  <c:v>33.215000000000018</c:v>
                </c:pt>
                <c:pt idx="4042">
                  <c:v>33.224999999999987</c:v>
                </c:pt>
                <c:pt idx="4043">
                  <c:v>33.234999999999999</c:v>
                </c:pt>
                <c:pt idx="4044">
                  <c:v>33.245000000000005</c:v>
                </c:pt>
                <c:pt idx="4045">
                  <c:v>33.254999999999995</c:v>
                </c:pt>
                <c:pt idx="4046">
                  <c:v>33.264999999999993</c:v>
                </c:pt>
                <c:pt idx="4047">
                  <c:v>33.275000000000006</c:v>
                </c:pt>
                <c:pt idx="4048">
                  <c:v>33.284999999999982</c:v>
                </c:pt>
                <c:pt idx="4049">
                  <c:v>33.294999999999995</c:v>
                </c:pt>
                <c:pt idx="4050">
                  <c:v>33.305</c:v>
                </c:pt>
                <c:pt idx="4051">
                  <c:v>33.314999999999991</c:v>
                </c:pt>
                <c:pt idx="4052">
                  <c:v>33.324999999999989</c:v>
                </c:pt>
                <c:pt idx="4053">
                  <c:v>33.335000000000001</c:v>
                </c:pt>
                <c:pt idx="4054">
                  <c:v>33.344999999999978</c:v>
                </c:pt>
                <c:pt idx="4055">
                  <c:v>33.35499999999999</c:v>
                </c:pt>
                <c:pt idx="4056">
                  <c:v>33.365000000000002</c:v>
                </c:pt>
                <c:pt idx="4057">
                  <c:v>33.375000000000007</c:v>
                </c:pt>
                <c:pt idx="4058">
                  <c:v>33.384999999999991</c:v>
                </c:pt>
                <c:pt idx="4059">
                  <c:v>33.395000000000003</c:v>
                </c:pt>
                <c:pt idx="4060">
                  <c:v>33.405000000000001</c:v>
                </c:pt>
                <c:pt idx="4061">
                  <c:v>33.414999999999992</c:v>
                </c:pt>
                <c:pt idx="4062">
                  <c:v>33.424999999999997</c:v>
                </c:pt>
                <c:pt idx="4063">
                  <c:v>33.435000000000016</c:v>
                </c:pt>
                <c:pt idx="4064">
                  <c:v>33.444999999999993</c:v>
                </c:pt>
                <c:pt idx="4065">
                  <c:v>33.455000000000005</c:v>
                </c:pt>
                <c:pt idx="4066">
                  <c:v>33.465000000000018</c:v>
                </c:pt>
                <c:pt idx="4067">
                  <c:v>33.474999999999987</c:v>
                </c:pt>
                <c:pt idx="4068">
                  <c:v>33.484999999999992</c:v>
                </c:pt>
                <c:pt idx="4069">
                  <c:v>33.495000000000005</c:v>
                </c:pt>
                <c:pt idx="4070">
                  <c:v>33.504999999999988</c:v>
                </c:pt>
                <c:pt idx="4071">
                  <c:v>33.515000000000001</c:v>
                </c:pt>
                <c:pt idx="4072">
                  <c:v>33.524999999999999</c:v>
                </c:pt>
                <c:pt idx="4073">
                  <c:v>33.534999999999982</c:v>
                </c:pt>
                <c:pt idx="4074">
                  <c:v>33.544999999999987</c:v>
                </c:pt>
                <c:pt idx="4075">
                  <c:v>33.555</c:v>
                </c:pt>
                <c:pt idx="4076">
                  <c:v>33.564999999999991</c:v>
                </c:pt>
                <c:pt idx="4077">
                  <c:v>33.574999999999982</c:v>
                </c:pt>
                <c:pt idx="4078">
                  <c:v>33.585000000000008</c:v>
                </c:pt>
                <c:pt idx="4079">
                  <c:v>33.594999999999978</c:v>
                </c:pt>
                <c:pt idx="4080">
                  <c:v>33.60499999999999</c:v>
                </c:pt>
                <c:pt idx="4081">
                  <c:v>33.615000000000002</c:v>
                </c:pt>
                <c:pt idx="4082">
                  <c:v>33.625000000000007</c:v>
                </c:pt>
                <c:pt idx="4083">
                  <c:v>33.634999999999991</c:v>
                </c:pt>
                <c:pt idx="4084">
                  <c:v>33.645000000000003</c:v>
                </c:pt>
                <c:pt idx="4085">
                  <c:v>33.655000000000001</c:v>
                </c:pt>
                <c:pt idx="4086">
                  <c:v>33.664999999999992</c:v>
                </c:pt>
                <c:pt idx="4087">
                  <c:v>33.674999999999997</c:v>
                </c:pt>
                <c:pt idx="4088">
                  <c:v>33.685000000000016</c:v>
                </c:pt>
                <c:pt idx="4089">
                  <c:v>33.694999999999993</c:v>
                </c:pt>
                <c:pt idx="4090">
                  <c:v>33.705000000000005</c:v>
                </c:pt>
                <c:pt idx="4091">
                  <c:v>33.715000000000018</c:v>
                </c:pt>
                <c:pt idx="4092">
                  <c:v>33.724999999999987</c:v>
                </c:pt>
                <c:pt idx="4093">
                  <c:v>33.734999999999992</c:v>
                </c:pt>
                <c:pt idx="4094">
                  <c:v>33.745000000000005</c:v>
                </c:pt>
                <c:pt idx="4095">
                  <c:v>33.754999999999988</c:v>
                </c:pt>
                <c:pt idx="4096">
                  <c:v>33.765000000000001</c:v>
                </c:pt>
                <c:pt idx="4097">
                  <c:v>33.774999999999999</c:v>
                </c:pt>
                <c:pt idx="4098">
                  <c:v>33.784999999999997</c:v>
                </c:pt>
                <c:pt idx="4099">
                  <c:v>33.794999999999995</c:v>
                </c:pt>
                <c:pt idx="4100">
                  <c:v>33.805</c:v>
                </c:pt>
                <c:pt idx="4101">
                  <c:v>33.814999999999998</c:v>
                </c:pt>
                <c:pt idx="4102">
                  <c:v>33.824999999999982</c:v>
                </c:pt>
                <c:pt idx="4103">
                  <c:v>33.834999999999994</c:v>
                </c:pt>
                <c:pt idx="4104">
                  <c:v>33.844999999999978</c:v>
                </c:pt>
                <c:pt idx="4105">
                  <c:v>33.85499999999999</c:v>
                </c:pt>
                <c:pt idx="4106">
                  <c:v>33.865000000000002</c:v>
                </c:pt>
                <c:pt idx="4107">
                  <c:v>33.875000000000007</c:v>
                </c:pt>
                <c:pt idx="4108">
                  <c:v>33.884999999999991</c:v>
                </c:pt>
                <c:pt idx="4109">
                  <c:v>33.895000000000003</c:v>
                </c:pt>
                <c:pt idx="4110">
                  <c:v>33.905000000000001</c:v>
                </c:pt>
                <c:pt idx="4111">
                  <c:v>33.914999999999985</c:v>
                </c:pt>
                <c:pt idx="4112">
                  <c:v>33.925000000000004</c:v>
                </c:pt>
                <c:pt idx="4113">
                  <c:v>33.935000000000016</c:v>
                </c:pt>
                <c:pt idx="4114">
                  <c:v>33.944999999999993</c:v>
                </c:pt>
                <c:pt idx="4115">
                  <c:v>33.954999999999991</c:v>
                </c:pt>
                <c:pt idx="4116">
                  <c:v>33.965000000000018</c:v>
                </c:pt>
                <c:pt idx="4117">
                  <c:v>33.975000000000001</c:v>
                </c:pt>
                <c:pt idx="4118">
                  <c:v>33.984999999999992</c:v>
                </c:pt>
                <c:pt idx="4119">
                  <c:v>33.995000000000005</c:v>
                </c:pt>
                <c:pt idx="4120">
                  <c:v>34.004999999999995</c:v>
                </c:pt>
                <c:pt idx="4121">
                  <c:v>34.015000000000001</c:v>
                </c:pt>
                <c:pt idx="4122">
                  <c:v>34.024999999999999</c:v>
                </c:pt>
                <c:pt idx="4123">
                  <c:v>34.034999999999997</c:v>
                </c:pt>
                <c:pt idx="4124">
                  <c:v>34.044999999999995</c:v>
                </c:pt>
                <c:pt idx="4125">
                  <c:v>34.055</c:v>
                </c:pt>
                <c:pt idx="4126">
                  <c:v>34.064999999999998</c:v>
                </c:pt>
                <c:pt idx="4127">
                  <c:v>34.074999999999982</c:v>
                </c:pt>
                <c:pt idx="4128">
                  <c:v>34.084999999999994</c:v>
                </c:pt>
                <c:pt idx="4129">
                  <c:v>34.094999999999978</c:v>
                </c:pt>
                <c:pt idx="4130">
                  <c:v>34.10499999999999</c:v>
                </c:pt>
                <c:pt idx="4131">
                  <c:v>34.115000000000002</c:v>
                </c:pt>
                <c:pt idx="4132">
                  <c:v>34.125000000000007</c:v>
                </c:pt>
                <c:pt idx="4133">
                  <c:v>34.134999999999991</c:v>
                </c:pt>
                <c:pt idx="4134">
                  <c:v>34.145000000000003</c:v>
                </c:pt>
                <c:pt idx="4135">
                  <c:v>34.155000000000001</c:v>
                </c:pt>
                <c:pt idx="4136">
                  <c:v>34.164999999999985</c:v>
                </c:pt>
                <c:pt idx="4137">
                  <c:v>34.174999999999997</c:v>
                </c:pt>
                <c:pt idx="4138">
                  <c:v>34.185000000000016</c:v>
                </c:pt>
                <c:pt idx="4139">
                  <c:v>34.194999999999993</c:v>
                </c:pt>
                <c:pt idx="4140">
                  <c:v>34.204999999999991</c:v>
                </c:pt>
                <c:pt idx="4141">
                  <c:v>34.215000000000003</c:v>
                </c:pt>
                <c:pt idx="4142">
                  <c:v>34.225000000000001</c:v>
                </c:pt>
                <c:pt idx="4143">
                  <c:v>34.234999999999992</c:v>
                </c:pt>
                <c:pt idx="4144">
                  <c:v>34.245000000000005</c:v>
                </c:pt>
                <c:pt idx="4145">
                  <c:v>34.254999999999988</c:v>
                </c:pt>
                <c:pt idx="4146">
                  <c:v>34.265000000000001</c:v>
                </c:pt>
                <c:pt idx="4147">
                  <c:v>34.274999999999999</c:v>
                </c:pt>
                <c:pt idx="4148">
                  <c:v>34.284999999999997</c:v>
                </c:pt>
                <c:pt idx="4149">
                  <c:v>34.294999999999987</c:v>
                </c:pt>
                <c:pt idx="4150">
                  <c:v>34.305000000000007</c:v>
                </c:pt>
                <c:pt idx="4151">
                  <c:v>34.314999999999998</c:v>
                </c:pt>
                <c:pt idx="4152">
                  <c:v>34.324999999999982</c:v>
                </c:pt>
                <c:pt idx="4153">
                  <c:v>34.334999999999994</c:v>
                </c:pt>
                <c:pt idx="4154">
                  <c:v>34.344999999999978</c:v>
                </c:pt>
                <c:pt idx="4155">
                  <c:v>34.35499999999999</c:v>
                </c:pt>
                <c:pt idx="4156">
                  <c:v>34.365000000000002</c:v>
                </c:pt>
                <c:pt idx="4157">
                  <c:v>34.375000000000007</c:v>
                </c:pt>
                <c:pt idx="4158">
                  <c:v>34.384999999999991</c:v>
                </c:pt>
                <c:pt idx="4159">
                  <c:v>34.39500000000001</c:v>
                </c:pt>
                <c:pt idx="4160">
                  <c:v>34.405000000000001</c:v>
                </c:pt>
                <c:pt idx="4161">
                  <c:v>34.414999999999985</c:v>
                </c:pt>
                <c:pt idx="4162">
                  <c:v>34.424999999999997</c:v>
                </c:pt>
                <c:pt idx="4163">
                  <c:v>34.435000000000016</c:v>
                </c:pt>
                <c:pt idx="4164">
                  <c:v>34.444999999999993</c:v>
                </c:pt>
                <c:pt idx="4165">
                  <c:v>34.454999999999991</c:v>
                </c:pt>
                <c:pt idx="4166">
                  <c:v>34.465000000000003</c:v>
                </c:pt>
                <c:pt idx="4167">
                  <c:v>34.475000000000001</c:v>
                </c:pt>
                <c:pt idx="4168">
                  <c:v>34.484999999999992</c:v>
                </c:pt>
                <c:pt idx="4169">
                  <c:v>34.495000000000005</c:v>
                </c:pt>
                <c:pt idx="4170">
                  <c:v>34.504999999999988</c:v>
                </c:pt>
                <c:pt idx="4171">
                  <c:v>34.515000000000001</c:v>
                </c:pt>
                <c:pt idx="4172">
                  <c:v>34.524999999999999</c:v>
                </c:pt>
                <c:pt idx="4173">
                  <c:v>34.534999999999997</c:v>
                </c:pt>
                <c:pt idx="4174">
                  <c:v>34.544999999999987</c:v>
                </c:pt>
                <c:pt idx="4175">
                  <c:v>34.555000000000007</c:v>
                </c:pt>
                <c:pt idx="4176">
                  <c:v>34.564999999999998</c:v>
                </c:pt>
                <c:pt idx="4177">
                  <c:v>34.574999999999982</c:v>
                </c:pt>
                <c:pt idx="4178">
                  <c:v>34.584999999999994</c:v>
                </c:pt>
                <c:pt idx="4179">
                  <c:v>34.594999999999978</c:v>
                </c:pt>
                <c:pt idx="4180">
                  <c:v>34.60499999999999</c:v>
                </c:pt>
                <c:pt idx="4181">
                  <c:v>34.614999999999995</c:v>
                </c:pt>
                <c:pt idx="4182">
                  <c:v>34.625000000000007</c:v>
                </c:pt>
                <c:pt idx="4183">
                  <c:v>34.634999999999991</c:v>
                </c:pt>
                <c:pt idx="4184">
                  <c:v>34.645000000000003</c:v>
                </c:pt>
                <c:pt idx="4185">
                  <c:v>34.655000000000001</c:v>
                </c:pt>
                <c:pt idx="4186">
                  <c:v>34.664999999999985</c:v>
                </c:pt>
                <c:pt idx="4187">
                  <c:v>34.674999999999997</c:v>
                </c:pt>
                <c:pt idx="4188">
                  <c:v>34.685000000000016</c:v>
                </c:pt>
                <c:pt idx="4189">
                  <c:v>34.694999999999993</c:v>
                </c:pt>
                <c:pt idx="4190">
                  <c:v>34.704999999999991</c:v>
                </c:pt>
                <c:pt idx="4191">
                  <c:v>34.715000000000003</c:v>
                </c:pt>
                <c:pt idx="4192">
                  <c:v>34.724999999999987</c:v>
                </c:pt>
                <c:pt idx="4193">
                  <c:v>34.734999999999999</c:v>
                </c:pt>
                <c:pt idx="4194">
                  <c:v>34.745000000000005</c:v>
                </c:pt>
                <c:pt idx="4195">
                  <c:v>34.754999999999988</c:v>
                </c:pt>
                <c:pt idx="4196">
                  <c:v>34.765000000000001</c:v>
                </c:pt>
                <c:pt idx="4197">
                  <c:v>34.775000000000013</c:v>
                </c:pt>
                <c:pt idx="4198">
                  <c:v>34.784999999999997</c:v>
                </c:pt>
                <c:pt idx="4199">
                  <c:v>34.794999999999995</c:v>
                </c:pt>
                <c:pt idx="4200">
                  <c:v>34.805</c:v>
                </c:pt>
                <c:pt idx="4201">
                  <c:v>34.814999999999998</c:v>
                </c:pt>
                <c:pt idx="4202">
                  <c:v>34.824999999999982</c:v>
                </c:pt>
                <c:pt idx="4203">
                  <c:v>34.834999999999994</c:v>
                </c:pt>
                <c:pt idx="4204">
                  <c:v>34.844999999999978</c:v>
                </c:pt>
                <c:pt idx="4205">
                  <c:v>34.85499999999999</c:v>
                </c:pt>
                <c:pt idx="4206">
                  <c:v>34.864999999999995</c:v>
                </c:pt>
                <c:pt idx="4207">
                  <c:v>34.875000000000007</c:v>
                </c:pt>
                <c:pt idx="4208">
                  <c:v>34.884999999999991</c:v>
                </c:pt>
                <c:pt idx="4209">
                  <c:v>34.895000000000003</c:v>
                </c:pt>
                <c:pt idx="4210">
                  <c:v>34.905000000000001</c:v>
                </c:pt>
                <c:pt idx="4211">
                  <c:v>34.914999999999985</c:v>
                </c:pt>
                <c:pt idx="4212">
                  <c:v>34.924999999999997</c:v>
                </c:pt>
                <c:pt idx="4213">
                  <c:v>34.935000000000016</c:v>
                </c:pt>
                <c:pt idx="4214">
                  <c:v>34.944999999999993</c:v>
                </c:pt>
                <c:pt idx="4215">
                  <c:v>34.954999999999991</c:v>
                </c:pt>
                <c:pt idx="4216">
                  <c:v>34.965000000000003</c:v>
                </c:pt>
                <c:pt idx="4217">
                  <c:v>34.974999999999987</c:v>
                </c:pt>
                <c:pt idx="4218">
                  <c:v>34.984999999999999</c:v>
                </c:pt>
                <c:pt idx="4219">
                  <c:v>34.995000000000005</c:v>
                </c:pt>
                <c:pt idx="4220">
                  <c:v>35.004999999999988</c:v>
                </c:pt>
                <c:pt idx="4221">
                  <c:v>35.015000000000001</c:v>
                </c:pt>
                <c:pt idx="4222">
                  <c:v>35.025000000000013</c:v>
                </c:pt>
                <c:pt idx="4223">
                  <c:v>35.034999999999997</c:v>
                </c:pt>
                <c:pt idx="4224">
                  <c:v>35.044999999999995</c:v>
                </c:pt>
                <c:pt idx="4225">
                  <c:v>35.055</c:v>
                </c:pt>
                <c:pt idx="4226">
                  <c:v>35.064999999999998</c:v>
                </c:pt>
                <c:pt idx="4227">
                  <c:v>35.074999999999982</c:v>
                </c:pt>
                <c:pt idx="4228">
                  <c:v>35.084999999999994</c:v>
                </c:pt>
                <c:pt idx="4229">
                  <c:v>35.094999999999978</c:v>
                </c:pt>
                <c:pt idx="4230">
                  <c:v>35.10499999999999</c:v>
                </c:pt>
                <c:pt idx="4231">
                  <c:v>35.115000000000002</c:v>
                </c:pt>
                <c:pt idx="4232">
                  <c:v>35.125000000000007</c:v>
                </c:pt>
                <c:pt idx="4233">
                  <c:v>35.134999999999991</c:v>
                </c:pt>
                <c:pt idx="4234">
                  <c:v>35.145000000000003</c:v>
                </c:pt>
                <c:pt idx="4235">
                  <c:v>35.155000000000001</c:v>
                </c:pt>
                <c:pt idx="4236">
                  <c:v>35.164999999999992</c:v>
                </c:pt>
                <c:pt idx="4237">
                  <c:v>35.174999999999997</c:v>
                </c:pt>
                <c:pt idx="4238">
                  <c:v>35.185000000000016</c:v>
                </c:pt>
                <c:pt idx="4239">
                  <c:v>35.194999999999993</c:v>
                </c:pt>
                <c:pt idx="4240">
                  <c:v>35.205000000000005</c:v>
                </c:pt>
                <c:pt idx="4241">
                  <c:v>35.215000000000003</c:v>
                </c:pt>
                <c:pt idx="4242">
                  <c:v>35.224999999999987</c:v>
                </c:pt>
                <c:pt idx="4243">
                  <c:v>35.234999999999992</c:v>
                </c:pt>
                <c:pt idx="4244">
                  <c:v>35.245000000000012</c:v>
                </c:pt>
                <c:pt idx="4245">
                  <c:v>35.254999999999988</c:v>
                </c:pt>
                <c:pt idx="4246">
                  <c:v>35.265000000000001</c:v>
                </c:pt>
                <c:pt idx="4247">
                  <c:v>35.275000000000013</c:v>
                </c:pt>
                <c:pt idx="4248">
                  <c:v>35.284999999999997</c:v>
                </c:pt>
                <c:pt idx="4249">
                  <c:v>35.294999999999995</c:v>
                </c:pt>
                <c:pt idx="4250">
                  <c:v>35.305</c:v>
                </c:pt>
                <c:pt idx="4251">
                  <c:v>35.314999999999998</c:v>
                </c:pt>
                <c:pt idx="4252">
                  <c:v>35.324999999999982</c:v>
                </c:pt>
                <c:pt idx="4253">
                  <c:v>35.334999999999994</c:v>
                </c:pt>
                <c:pt idx="4254">
                  <c:v>35.344999999999978</c:v>
                </c:pt>
                <c:pt idx="4255">
                  <c:v>35.35499999999999</c:v>
                </c:pt>
                <c:pt idx="4256">
                  <c:v>35.365000000000002</c:v>
                </c:pt>
                <c:pt idx="4257">
                  <c:v>35.375000000000007</c:v>
                </c:pt>
                <c:pt idx="4258">
                  <c:v>35.384999999999991</c:v>
                </c:pt>
                <c:pt idx="4259">
                  <c:v>35.395000000000003</c:v>
                </c:pt>
                <c:pt idx="4260">
                  <c:v>35.405000000000001</c:v>
                </c:pt>
                <c:pt idx="4261">
                  <c:v>35.414999999999992</c:v>
                </c:pt>
                <c:pt idx="4262">
                  <c:v>35.424999999999997</c:v>
                </c:pt>
                <c:pt idx="4263">
                  <c:v>35.435000000000016</c:v>
                </c:pt>
                <c:pt idx="4264">
                  <c:v>35.444999999999993</c:v>
                </c:pt>
                <c:pt idx="4265">
                  <c:v>35.455000000000005</c:v>
                </c:pt>
                <c:pt idx="4266">
                  <c:v>35.465000000000003</c:v>
                </c:pt>
                <c:pt idx="4267">
                  <c:v>35.474999999999987</c:v>
                </c:pt>
                <c:pt idx="4268">
                  <c:v>35.484999999999992</c:v>
                </c:pt>
                <c:pt idx="4269">
                  <c:v>35.495000000000005</c:v>
                </c:pt>
                <c:pt idx="4270">
                  <c:v>35.504999999999995</c:v>
                </c:pt>
                <c:pt idx="4271">
                  <c:v>35.515000000000001</c:v>
                </c:pt>
                <c:pt idx="4272">
                  <c:v>35.525000000000013</c:v>
                </c:pt>
                <c:pt idx="4273">
                  <c:v>35.534999999999997</c:v>
                </c:pt>
                <c:pt idx="4274">
                  <c:v>35.544999999999995</c:v>
                </c:pt>
                <c:pt idx="4275">
                  <c:v>35.555000000000007</c:v>
                </c:pt>
                <c:pt idx="4276">
                  <c:v>35.565000000000012</c:v>
                </c:pt>
                <c:pt idx="4277">
                  <c:v>35.574999999999982</c:v>
                </c:pt>
                <c:pt idx="4278">
                  <c:v>35.585000000000008</c:v>
                </c:pt>
                <c:pt idx="4279">
                  <c:v>35.594999999999992</c:v>
                </c:pt>
                <c:pt idx="4280">
                  <c:v>35.60499999999999</c:v>
                </c:pt>
                <c:pt idx="4281">
                  <c:v>35.615000000000002</c:v>
                </c:pt>
                <c:pt idx="4282">
                  <c:v>35.625000000000007</c:v>
                </c:pt>
                <c:pt idx="4283">
                  <c:v>35.634999999999991</c:v>
                </c:pt>
                <c:pt idx="4284">
                  <c:v>35.644999999999989</c:v>
                </c:pt>
                <c:pt idx="4285">
                  <c:v>35.655000000000001</c:v>
                </c:pt>
                <c:pt idx="4286">
                  <c:v>35.664999999999992</c:v>
                </c:pt>
                <c:pt idx="4287">
                  <c:v>35.674999999999997</c:v>
                </c:pt>
                <c:pt idx="4288">
                  <c:v>35.685000000000009</c:v>
                </c:pt>
                <c:pt idx="4289">
                  <c:v>35.694999999999993</c:v>
                </c:pt>
                <c:pt idx="4290">
                  <c:v>35.704999999999991</c:v>
                </c:pt>
                <c:pt idx="4291">
                  <c:v>35.715000000000018</c:v>
                </c:pt>
                <c:pt idx="4292">
                  <c:v>35.724999999999987</c:v>
                </c:pt>
                <c:pt idx="4293">
                  <c:v>35.734999999999992</c:v>
                </c:pt>
                <c:pt idx="4294">
                  <c:v>35.745000000000005</c:v>
                </c:pt>
                <c:pt idx="4295">
                  <c:v>35.754999999999995</c:v>
                </c:pt>
                <c:pt idx="4296">
                  <c:v>35.765000000000001</c:v>
                </c:pt>
                <c:pt idx="4297">
                  <c:v>35.775000000000013</c:v>
                </c:pt>
                <c:pt idx="4298">
                  <c:v>35.784999999999997</c:v>
                </c:pt>
                <c:pt idx="4299">
                  <c:v>35.794999999999995</c:v>
                </c:pt>
                <c:pt idx="4300">
                  <c:v>35.805000000000007</c:v>
                </c:pt>
                <c:pt idx="4301">
                  <c:v>35.815000000000012</c:v>
                </c:pt>
                <c:pt idx="4302">
                  <c:v>35.824999999999982</c:v>
                </c:pt>
                <c:pt idx="4303">
                  <c:v>35.835000000000008</c:v>
                </c:pt>
                <c:pt idx="4304">
                  <c:v>35.844999999999992</c:v>
                </c:pt>
                <c:pt idx="4305">
                  <c:v>35.85499999999999</c:v>
                </c:pt>
                <c:pt idx="4306">
                  <c:v>35.865000000000002</c:v>
                </c:pt>
                <c:pt idx="4307">
                  <c:v>35.875000000000007</c:v>
                </c:pt>
                <c:pt idx="4308">
                  <c:v>35.884999999999991</c:v>
                </c:pt>
                <c:pt idx="4309">
                  <c:v>35.894999999999989</c:v>
                </c:pt>
                <c:pt idx="4310">
                  <c:v>35.905000000000001</c:v>
                </c:pt>
                <c:pt idx="4311">
                  <c:v>35.914999999999992</c:v>
                </c:pt>
                <c:pt idx="4312">
                  <c:v>35.924999999999997</c:v>
                </c:pt>
                <c:pt idx="4313">
                  <c:v>35.935000000000009</c:v>
                </c:pt>
                <c:pt idx="4314">
                  <c:v>35.944999999999993</c:v>
                </c:pt>
                <c:pt idx="4315">
                  <c:v>35.954999999999984</c:v>
                </c:pt>
                <c:pt idx="4316">
                  <c:v>35.965000000000003</c:v>
                </c:pt>
                <c:pt idx="4317">
                  <c:v>35.975000000000001</c:v>
                </c:pt>
                <c:pt idx="4318">
                  <c:v>35.984999999999992</c:v>
                </c:pt>
                <c:pt idx="4319">
                  <c:v>35.995000000000005</c:v>
                </c:pt>
                <c:pt idx="4320">
                  <c:v>36.004999999999988</c:v>
                </c:pt>
                <c:pt idx="4321">
                  <c:v>36.015000000000001</c:v>
                </c:pt>
                <c:pt idx="4322">
                  <c:v>36.025000000000013</c:v>
                </c:pt>
                <c:pt idx="4323">
                  <c:v>36.034999999999997</c:v>
                </c:pt>
                <c:pt idx="4324">
                  <c:v>36.044999999999995</c:v>
                </c:pt>
                <c:pt idx="4325">
                  <c:v>36.055000000000007</c:v>
                </c:pt>
                <c:pt idx="4326">
                  <c:v>36.065000000000012</c:v>
                </c:pt>
                <c:pt idx="4327">
                  <c:v>36.074999999999982</c:v>
                </c:pt>
                <c:pt idx="4328">
                  <c:v>36.084999999999994</c:v>
                </c:pt>
                <c:pt idx="4329">
                  <c:v>36.094999999999992</c:v>
                </c:pt>
                <c:pt idx="4330">
                  <c:v>36.10499999999999</c:v>
                </c:pt>
                <c:pt idx="4331">
                  <c:v>36.115000000000002</c:v>
                </c:pt>
                <c:pt idx="4332">
                  <c:v>36.125000000000007</c:v>
                </c:pt>
                <c:pt idx="4333">
                  <c:v>36.134999999999998</c:v>
                </c:pt>
                <c:pt idx="4334">
                  <c:v>36.144999999999989</c:v>
                </c:pt>
                <c:pt idx="4335">
                  <c:v>36.155000000000001</c:v>
                </c:pt>
                <c:pt idx="4336">
                  <c:v>36.164999999999985</c:v>
                </c:pt>
                <c:pt idx="4337">
                  <c:v>36.174999999999997</c:v>
                </c:pt>
                <c:pt idx="4338">
                  <c:v>36.185000000000009</c:v>
                </c:pt>
                <c:pt idx="4339">
                  <c:v>36.194999999999993</c:v>
                </c:pt>
                <c:pt idx="4340">
                  <c:v>36.204999999999984</c:v>
                </c:pt>
                <c:pt idx="4341">
                  <c:v>36.215000000000003</c:v>
                </c:pt>
                <c:pt idx="4342">
                  <c:v>36.225000000000001</c:v>
                </c:pt>
                <c:pt idx="4343">
                  <c:v>36.234999999999992</c:v>
                </c:pt>
                <c:pt idx="4344">
                  <c:v>36.245000000000005</c:v>
                </c:pt>
                <c:pt idx="4345">
                  <c:v>36.254999999999988</c:v>
                </c:pt>
                <c:pt idx="4346">
                  <c:v>36.265000000000001</c:v>
                </c:pt>
                <c:pt idx="4347">
                  <c:v>36.275000000000013</c:v>
                </c:pt>
                <c:pt idx="4348">
                  <c:v>36.284999999999997</c:v>
                </c:pt>
                <c:pt idx="4349">
                  <c:v>36.294999999999995</c:v>
                </c:pt>
                <c:pt idx="4350">
                  <c:v>36.305000000000007</c:v>
                </c:pt>
                <c:pt idx="4351">
                  <c:v>36.315000000000012</c:v>
                </c:pt>
                <c:pt idx="4352">
                  <c:v>36.324999999999982</c:v>
                </c:pt>
                <c:pt idx="4353">
                  <c:v>36.334999999999994</c:v>
                </c:pt>
                <c:pt idx="4354">
                  <c:v>36.344999999999992</c:v>
                </c:pt>
                <c:pt idx="4355">
                  <c:v>36.35499999999999</c:v>
                </c:pt>
                <c:pt idx="4356">
                  <c:v>36.365000000000002</c:v>
                </c:pt>
                <c:pt idx="4357">
                  <c:v>36.375000000000007</c:v>
                </c:pt>
                <c:pt idx="4358">
                  <c:v>36.384999999999991</c:v>
                </c:pt>
                <c:pt idx="4359">
                  <c:v>36.395000000000003</c:v>
                </c:pt>
                <c:pt idx="4360">
                  <c:v>36.405000000000001</c:v>
                </c:pt>
                <c:pt idx="4361">
                  <c:v>36.414999999999985</c:v>
                </c:pt>
                <c:pt idx="4362">
                  <c:v>36.424999999999997</c:v>
                </c:pt>
                <c:pt idx="4363">
                  <c:v>36.435000000000009</c:v>
                </c:pt>
                <c:pt idx="4364">
                  <c:v>36.444999999999993</c:v>
                </c:pt>
                <c:pt idx="4365">
                  <c:v>36.454999999999984</c:v>
                </c:pt>
                <c:pt idx="4366">
                  <c:v>36.464999999999996</c:v>
                </c:pt>
                <c:pt idx="4367">
                  <c:v>36.475000000000001</c:v>
                </c:pt>
                <c:pt idx="4368">
                  <c:v>36.484999999999992</c:v>
                </c:pt>
                <c:pt idx="4369">
                  <c:v>36.495000000000005</c:v>
                </c:pt>
                <c:pt idx="4370">
                  <c:v>36.504999999999988</c:v>
                </c:pt>
                <c:pt idx="4371">
                  <c:v>36.515000000000001</c:v>
                </c:pt>
                <c:pt idx="4372">
                  <c:v>36.525000000000013</c:v>
                </c:pt>
                <c:pt idx="4373">
                  <c:v>36.534999999999997</c:v>
                </c:pt>
                <c:pt idx="4374">
                  <c:v>36.544999999999995</c:v>
                </c:pt>
                <c:pt idx="4375">
                  <c:v>36.555000000000007</c:v>
                </c:pt>
                <c:pt idx="4376">
                  <c:v>36.565000000000012</c:v>
                </c:pt>
                <c:pt idx="4377">
                  <c:v>36.574999999999982</c:v>
                </c:pt>
                <c:pt idx="4378">
                  <c:v>36.584999999999994</c:v>
                </c:pt>
                <c:pt idx="4379">
                  <c:v>36.594999999999992</c:v>
                </c:pt>
                <c:pt idx="4380">
                  <c:v>36.604999999999997</c:v>
                </c:pt>
                <c:pt idx="4381">
                  <c:v>36.615000000000002</c:v>
                </c:pt>
                <c:pt idx="4382">
                  <c:v>36.625000000000007</c:v>
                </c:pt>
                <c:pt idx="4383">
                  <c:v>36.634999999999991</c:v>
                </c:pt>
                <c:pt idx="4384">
                  <c:v>36.645000000000003</c:v>
                </c:pt>
                <c:pt idx="4385">
                  <c:v>36.655000000000001</c:v>
                </c:pt>
                <c:pt idx="4386">
                  <c:v>36.664999999999985</c:v>
                </c:pt>
                <c:pt idx="4387">
                  <c:v>36.674999999999997</c:v>
                </c:pt>
                <c:pt idx="4388">
                  <c:v>36.685000000000009</c:v>
                </c:pt>
                <c:pt idx="4389">
                  <c:v>36.694999999999993</c:v>
                </c:pt>
                <c:pt idx="4390">
                  <c:v>36.704999999999984</c:v>
                </c:pt>
                <c:pt idx="4391">
                  <c:v>36.714999999999996</c:v>
                </c:pt>
                <c:pt idx="4392">
                  <c:v>36.725000000000001</c:v>
                </c:pt>
                <c:pt idx="4393">
                  <c:v>36.734999999999992</c:v>
                </c:pt>
                <c:pt idx="4394">
                  <c:v>36.745000000000005</c:v>
                </c:pt>
                <c:pt idx="4395">
                  <c:v>36.754999999999988</c:v>
                </c:pt>
                <c:pt idx="4396">
                  <c:v>36.765000000000001</c:v>
                </c:pt>
                <c:pt idx="4397">
                  <c:v>36.775000000000013</c:v>
                </c:pt>
                <c:pt idx="4398">
                  <c:v>36.784999999999997</c:v>
                </c:pt>
                <c:pt idx="4399">
                  <c:v>36.794999999999995</c:v>
                </c:pt>
                <c:pt idx="4400">
                  <c:v>36.805000000000007</c:v>
                </c:pt>
                <c:pt idx="4401">
                  <c:v>36.815000000000012</c:v>
                </c:pt>
                <c:pt idx="4402">
                  <c:v>36.824999999999982</c:v>
                </c:pt>
                <c:pt idx="4403">
                  <c:v>36.834999999999994</c:v>
                </c:pt>
                <c:pt idx="4404">
                  <c:v>36.844999999999992</c:v>
                </c:pt>
                <c:pt idx="4405">
                  <c:v>36.85499999999999</c:v>
                </c:pt>
                <c:pt idx="4406">
                  <c:v>36.865000000000002</c:v>
                </c:pt>
                <c:pt idx="4407">
                  <c:v>36.875000000000007</c:v>
                </c:pt>
                <c:pt idx="4408">
                  <c:v>36.884999999999991</c:v>
                </c:pt>
                <c:pt idx="4409">
                  <c:v>36.895000000000003</c:v>
                </c:pt>
                <c:pt idx="4410">
                  <c:v>36.905000000000001</c:v>
                </c:pt>
                <c:pt idx="4411">
                  <c:v>36.914999999999985</c:v>
                </c:pt>
                <c:pt idx="4412">
                  <c:v>36.924999999999997</c:v>
                </c:pt>
                <c:pt idx="4413">
                  <c:v>36.935000000000009</c:v>
                </c:pt>
                <c:pt idx="4414">
                  <c:v>36.944999999999993</c:v>
                </c:pt>
                <c:pt idx="4415">
                  <c:v>36.954999999999984</c:v>
                </c:pt>
                <c:pt idx="4416">
                  <c:v>36.964999999999996</c:v>
                </c:pt>
                <c:pt idx="4417">
                  <c:v>36.974999999999987</c:v>
                </c:pt>
                <c:pt idx="4418">
                  <c:v>36.984999999999992</c:v>
                </c:pt>
                <c:pt idx="4419">
                  <c:v>36.995000000000005</c:v>
                </c:pt>
                <c:pt idx="4420">
                  <c:v>37.004999999999995</c:v>
                </c:pt>
                <c:pt idx="4421">
                  <c:v>37.015000000000001</c:v>
                </c:pt>
                <c:pt idx="4422">
                  <c:v>37.025000000000013</c:v>
                </c:pt>
                <c:pt idx="4423">
                  <c:v>37.034999999999997</c:v>
                </c:pt>
                <c:pt idx="4424">
                  <c:v>37.044999999999995</c:v>
                </c:pt>
                <c:pt idx="4425">
                  <c:v>37.055000000000007</c:v>
                </c:pt>
                <c:pt idx="4426">
                  <c:v>37.065000000000012</c:v>
                </c:pt>
                <c:pt idx="4427">
                  <c:v>37.075000000000003</c:v>
                </c:pt>
                <c:pt idx="4428">
                  <c:v>37.084999999999994</c:v>
                </c:pt>
                <c:pt idx="4429">
                  <c:v>37.094999999999992</c:v>
                </c:pt>
                <c:pt idx="4430">
                  <c:v>37.10499999999999</c:v>
                </c:pt>
                <c:pt idx="4431">
                  <c:v>37.115000000000002</c:v>
                </c:pt>
                <c:pt idx="4432">
                  <c:v>37.125000000000007</c:v>
                </c:pt>
                <c:pt idx="4433">
                  <c:v>37.134999999999991</c:v>
                </c:pt>
                <c:pt idx="4434">
                  <c:v>37.145000000000003</c:v>
                </c:pt>
                <c:pt idx="4435">
                  <c:v>37.155000000000001</c:v>
                </c:pt>
                <c:pt idx="4436">
                  <c:v>37.164999999999985</c:v>
                </c:pt>
                <c:pt idx="4437">
                  <c:v>37.174999999999997</c:v>
                </c:pt>
                <c:pt idx="4438">
                  <c:v>37.185000000000009</c:v>
                </c:pt>
                <c:pt idx="4439">
                  <c:v>37.194999999999993</c:v>
                </c:pt>
                <c:pt idx="4440">
                  <c:v>37.204999999999984</c:v>
                </c:pt>
                <c:pt idx="4441">
                  <c:v>37.214999999999996</c:v>
                </c:pt>
                <c:pt idx="4442">
                  <c:v>37.224999999999987</c:v>
                </c:pt>
                <c:pt idx="4443">
                  <c:v>37.234999999999992</c:v>
                </c:pt>
                <c:pt idx="4444">
                  <c:v>37.245000000000005</c:v>
                </c:pt>
                <c:pt idx="4445">
                  <c:v>37.254999999999995</c:v>
                </c:pt>
                <c:pt idx="4446">
                  <c:v>37.265000000000001</c:v>
                </c:pt>
                <c:pt idx="4447">
                  <c:v>37.275000000000013</c:v>
                </c:pt>
                <c:pt idx="4448">
                  <c:v>37.284999999999997</c:v>
                </c:pt>
                <c:pt idx="4449">
                  <c:v>37.294999999999995</c:v>
                </c:pt>
                <c:pt idx="4450">
                  <c:v>37.305000000000007</c:v>
                </c:pt>
                <c:pt idx="4451">
                  <c:v>37.315000000000012</c:v>
                </c:pt>
                <c:pt idx="4452">
                  <c:v>37.324999999999982</c:v>
                </c:pt>
                <c:pt idx="4453">
                  <c:v>37.335000000000008</c:v>
                </c:pt>
                <c:pt idx="4454">
                  <c:v>37.344999999999992</c:v>
                </c:pt>
                <c:pt idx="4455">
                  <c:v>37.35499999999999</c:v>
                </c:pt>
                <c:pt idx="4456">
                  <c:v>37.365000000000002</c:v>
                </c:pt>
                <c:pt idx="4457">
                  <c:v>37.375000000000007</c:v>
                </c:pt>
                <c:pt idx="4458">
                  <c:v>37.384999999999998</c:v>
                </c:pt>
                <c:pt idx="4459">
                  <c:v>37.395000000000003</c:v>
                </c:pt>
                <c:pt idx="4460">
                  <c:v>37.405000000000001</c:v>
                </c:pt>
                <c:pt idx="4461">
                  <c:v>37.414999999999992</c:v>
                </c:pt>
                <c:pt idx="4462">
                  <c:v>37.424999999999997</c:v>
                </c:pt>
                <c:pt idx="4463">
                  <c:v>37.435000000000009</c:v>
                </c:pt>
                <c:pt idx="4464">
                  <c:v>37.444999999999993</c:v>
                </c:pt>
                <c:pt idx="4465">
                  <c:v>37.454999999999991</c:v>
                </c:pt>
                <c:pt idx="4466">
                  <c:v>37.464999999999996</c:v>
                </c:pt>
                <c:pt idx="4467">
                  <c:v>37.474999999999987</c:v>
                </c:pt>
                <c:pt idx="4468">
                  <c:v>37.484999999999992</c:v>
                </c:pt>
                <c:pt idx="4469">
                  <c:v>37.495000000000005</c:v>
                </c:pt>
                <c:pt idx="4470">
                  <c:v>37.504999999999995</c:v>
                </c:pt>
                <c:pt idx="4471">
                  <c:v>37.515000000000001</c:v>
                </c:pt>
                <c:pt idx="4472">
                  <c:v>37.524999999999999</c:v>
                </c:pt>
                <c:pt idx="4473">
                  <c:v>37.534999999999982</c:v>
                </c:pt>
                <c:pt idx="4474">
                  <c:v>37.544999999999995</c:v>
                </c:pt>
                <c:pt idx="4475">
                  <c:v>37.555000000000007</c:v>
                </c:pt>
                <c:pt idx="4476">
                  <c:v>37.565000000000012</c:v>
                </c:pt>
                <c:pt idx="4477">
                  <c:v>37.574999999999982</c:v>
                </c:pt>
                <c:pt idx="4478">
                  <c:v>37.585000000000008</c:v>
                </c:pt>
                <c:pt idx="4479">
                  <c:v>37.594999999999992</c:v>
                </c:pt>
                <c:pt idx="4480">
                  <c:v>37.60499999999999</c:v>
                </c:pt>
                <c:pt idx="4481">
                  <c:v>37.615000000000002</c:v>
                </c:pt>
                <c:pt idx="4482">
                  <c:v>37.625000000000007</c:v>
                </c:pt>
                <c:pt idx="4483">
                  <c:v>37.634999999999998</c:v>
                </c:pt>
                <c:pt idx="4484">
                  <c:v>37.645000000000003</c:v>
                </c:pt>
                <c:pt idx="4485">
                  <c:v>37.655000000000001</c:v>
                </c:pt>
                <c:pt idx="4486">
                  <c:v>37.664999999999992</c:v>
                </c:pt>
                <c:pt idx="4487">
                  <c:v>37.674999999999997</c:v>
                </c:pt>
                <c:pt idx="4488">
                  <c:v>37.685000000000009</c:v>
                </c:pt>
                <c:pt idx="4489">
                  <c:v>37.694999999999993</c:v>
                </c:pt>
                <c:pt idx="4490">
                  <c:v>37.704999999999991</c:v>
                </c:pt>
                <c:pt idx="4491">
                  <c:v>37.714999999999996</c:v>
                </c:pt>
                <c:pt idx="4492">
                  <c:v>37.724999999999987</c:v>
                </c:pt>
                <c:pt idx="4493">
                  <c:v>37.734999999999992</c:v>
                </c:pt>
                <c:pt idx="4494">
                  <c:v>37.745000000000005</c:v>
                </c:pt>
                <c:pt idx="4495">
                  <c:v>37.754999999999995</c:v>
                </c:pt>
                <c:pt idx="4496">
                  <c:v>37.765000000000001</c:v>
                </c:pt>
                <c:pt idx="4497">
                  <c:v>37.774999999999999</c:v>
                </c:pt>
                <c:pt idx="4498">
                  <c:v>37.784999999999982</c:v>
                </c:pt>
                <c:pt idx="4499">
                  <c:v>37.794999999999995</c:v>
                </c:pt>
                <c:pt idx="4500">
                  <c:v>37.805000000000007</c:v>
                </c:pt>
                <c:pt idx="4501">
                  <c:v>37.815000000000012</c:v>
                </c:pt>
                <c:pt idx="4502">
                  <c:v>37.824999999999982</c:v>
                </c:pt>
                <c:pt idx="4503">
                  <c:v>37.834999999999994</c:v>
                </c:pt>
                <c:pt idx="4504">
                  <c:v>37.844999999999992</c:v>
                </c:pt>
                <c:pt idx="4505">
                  <c:v>37.85499999999999</c:v>
                </c:pt>
                <c:pt idx="4506">
                  <c:v>37.865000000000002</c:v>
                </c:pt>
                <c:pt idx="4507">
                  <c:v>37.875000000000007</c:v>
                </c:pt>
                <c:pt idx="4508">
                  <c:v>37.884999999999998</c:v>
                </c:pt>
                <c:pt idx="4509">
                  <c:v>37.895000000000003</c:v>
                </c:pt>
                <c:pt idx="4510">
                  <c:v>37.905000000000001</c:v>
                </c:pt>
                <c:pt idx="4511">
                  <c:v>37.914999999999985</c:v>
                </c:pt>
                <c:pt idx="4512">
                  <c:v>37.924999999999997</c:v>
                </c:pt>
                <c:pt idx="4513">
                  <c:v>37.935000000000009</c:v>
                </c:pt>
                <c:pt idx="4514">
                  <c:v>37.944999999999993</c:v>
                </c:pt>
                <c:pt idx="4515">
                  <c:v>37.954999999999984</c:v>
                </c:pt>
                <c:pt idx="4516">
                  <c:v>37.965000000000003</c:v>
                </c:pt>
                <c:pt idx="4517">
                  <c:v>37.974999999999987</c:v>
                </c:pt>
                <c:pt idx="4518">
                  <c:v>37.984999999999992</c:v>
                </c:pt>
                <c:pt idx="4519">
                  <c:v>37.995000000000005</c:v>
                </c:pt>
                <c:pt idx="4520">
                  <c:v>38.004999999999995</c:v>
                </c:pt>
                <c:pt idx="4521">
                  <c:v>38.015000000000001</c:v>
                </c:pt>
                <c:pt idx="4522">
                  <c:v>38.024999999999999</c:v>
                </c:pt>
                <c:pt idx="4523">
                  <c:v>38.034999999999982</c:v>
                </c:pt>
                <c:pt idx="4524">
                  <c:v>38.044999999999995</c:v>
                </c:pt>
                <c:pt idx="4525">
                  <c:v>38.055000000000007</c:v>
                </c:pt>
                <c:pt idx="4526">
                  <c:v>38.065000000000012</c:v>
                </c:pt>
                <c:pt idx="4527">
                  <c:v>38.074999999999982</c:v>
                </c:pt>
                <c:pt idx="4528">
                  <c:v>38.084999999999994</c:v>
                </c:pt>
                <c:pt idx="4529">
                  <c:v>38.094999999999992</c:v>
                </c:pt>
                <c:pt idx="4530">
                  <c:v>38.10499999999999</c:v>
                </c:pt>
                <c:pt idx="4531">
                  <c:v>38.115000000000002</c:v>
                </c:pt>
                <c:pt idx="4532">
                  <c:v>38.125000000000007</c:v>
                </c:pt>
                <c:pt idx="4533">
                  <c:v>38.134999999999998</c:v>
                </c:pt>
                <c:pt idx="4534">
                  <c:v>38.145000000000003</c:v>
                </c:pt>
                <c:pt idx="4535">
                  <c:v>38.155000000000001</c:v>
                </c:pt>
                <c:pt idx="4536">
                  <c:v>38.164999999999985</c:v>
                </c:pt>
                <c:pt idx="4537">
                  <c:v>38.174999999999997</c:v>
                </c:pt>
                <c:pt idx="4538">
                  <c:v>38.185000000000009</c:v>
                </c:pt>
                <c:pt idx="4539">
                  <c:v>38.194999999999993</c:v>
                </c:pt>
                <c:pt idx="4540">
                  <c:v>38.204999999999984</c:v>
                </c:pt>
                <c:pt idx="4541">
                  <c:v>38.215000000000003</c:v>
                </c:pt>
                <c:pt idx="4542">
                  <c:v>38.224999999999987</c:v>
                </c:pt>
                <c:pt idx="4543">
                  <c:v>38.234999999999992</c:v>
                </c:pt>
                <c:pt idx="4544">
                  <c:v>38.245000000000005</c:v>
                </c:pt>
                <c:pt idx="4545">
                  <c:v>38.254999999999995</c:v>
                </c:pt>
                <c:pt idx="4546">
                  <c:v>38.265000000000001</c:v>
                </c:pt>
                <c:pt idx="4547">
                  <c:v>38.274999999999999</c:v>
                </c:pt>
                <c:pt idx="4548">
                  <c:v>38.284999999999982</c:v>
                </c:pt>
                <c:pt idx="4549">
                  <c:v>38.294999999999995</c:v>
                </c:pt>
                <c:pt idx="4550">
                  <c:v>38.305000000000007</c:v>
                </c:pt>
                <c:pt idx="4551">
                  <c:v>38.315000000000012</c:v>
                </c:pt>
                <c:pt idx="4552">
                  <c:v>38.325000000000003</c:v>
                </c:pt>
                <c:pt idx="4553">
                  <c:v>38.334999999999994</c:v>
                </c:pt>
                <c:pt idx="4554">
                  <c:v>38.344999999999992</c:v>
                </c:pt>
                <c:pt idx="4555">
                  <c:v>38.354999999999997</c:v>
                </c:pt>
                <c:pt idx="4556">
                  <c:v>38.365000000000002</c:v>
                </c:pt>
                <c:pt idx="4557">
                  <c:v>38.375000000000007</c:v>
                </c:pt>
                <c:pt idx="4558">
                  <c:v>38.384999999999998</c:v>
                </c:pt>
                <c:pt idx="4559">
                  <c:v>38.395000000000003</c:v>
                </c:pt>
                <c:pt idx="4560">
                  <c:v>38.405000000000001</c:v>
                </c:pt>
                <c:pt idx="4561">
                  <c:v>38.414999999999985</c:v>
                </c:pt>
                <c:pt idx="4562">
                  <c:v>38.424999999999997</c:v>
                </c:pt>
                <c:pt idx="4563">
                  <c:v>38.435000000000009</c:v>
                </c:pt>
                <c:pt idx="4564">
                  <c:v>38.444999999999993</c:v>
                </c:pt>
                <c:pt idx="4565">
                  <c:v>38.454999999999984</c:v>
                </c:pt>
                <c:pt idx="4566">
                  <c:v>38.464999999999996</c:v>
                </c:pt>
                <c:pt idx="4567">
                  <c:v>38.474999999999987</c:v>
                </c:pt>
                <c:pt idx="4568">
                  <c:v>38.484999999999992</c:v>
                </c:pt>
                <c:pt idx="4569">
                  <c:v>38.495000000000005</c:v>
                </c:pt>
                <c:pt idx="4570">
                  <c:v>38.504999999999988</c:v>
                </c:pt>
                <c:pt idx="4571">
                  <c:v>38.515000000000001</c:v>
                </c:pt>
                <c:pt idx="4572">
                  <c:v>38.524999999999999</c:v>
                </c:pt>
                <c:pt idx="4573">
                  <c:v>38.534999999999982</c:v>
                </c:pt>
                <c:pt idx="4574">
                  <c:v>38.544999999999987</c:v>
                </c:pt>
                <c:pt idx="4575">
                  <c:v>38.555000000000007</c:v>
                </c:pt>
                <c:pt idx="4576">
                  <c:v>38.565000000000012</c:v>
                </c:pt>
                <c:pt idx="4577">
                  <c:v>38.575000000000003</c:v>
                </c:pt>
                <c:pt idx="4578">
                  <c:v>38.584999999999994</c:v>
                </c:pt>
                <c:pt idx="4579">
                  <c:v>38.594999999999992</c:v>
                </c:pt>
                <c:pt idx="4580">
                  <c:v>38.604999999999997</c:v>
                </c:pt>
                <c:pt idx="4581">
                  <c:v>38.615000000000002</c:v>
                </c:pt>
                <c:pt idx="4582">
                  <c:v>38.625000000000007</c:v>
                </c:pt>
                <c:pt idx="4583">
                  <c:v>38.634999999999998</c:v>
                </c:pt>
                <c:pt idx="4584">
                  <c:v>38.645000000000003</c:v>
                </c:pt>
                <c:pt idx="4585">
                  <c:v>38.655000000000001</c:v>
                </c:pt>
                <c:pt idx="4586">
                  <c:v>38.664999999999985</c:v>
                </c:pt>
                <c:pt idx="4587">
                  <c:v>38.674999999999997</c:v>
                </c:pt>
                <c:pt idx="4588">
                  <c:v>38.685000000000009</c:v>
                </c:pt>
                <c:pt idx="4589">
                  <c:v>38.694999999999993</c:v>
                </c:pt>
                <c:pt idx="4590">
                  <c:v>38.704999999999984</c:v>
                </c:pt>
                <c:pt idx="4591">
                  <c:v>38.714999999999996</c:v>
                </c:pt>
                <c:pt idx="4592">
                  <c:v>38.724999999999987</c:v>
                </c:pt>
                <c:pt idx="4593">
                  <c:v>38.734999999999992</c:v>
                </c:pt>
                <c:pt idx="4594">
                  <c:v>38.745000000000005</c:v>
                </c:pt>
                <c:pt idx="4595">
                  <c:v>38.754999999999988</c:v>
                </c:pt>
                <c:pt idx="4596">
                  <c:v>38.765000000000001</c:v>
                </c:pt>
                <c:pt idx="4597">
                  <c:v>38.774999999999999</c:v>
                </c:pt>
                <c:pt idx="4598">
                  <c:v>38.784999999999982</c:v>
                </c:pt>
                <c:pt idx="4599">
                  <c:v>38.794999999999987</c:v>
                </c:pt>
                <c:pt idx="4600">
                  <c:v>38.805000000000007</c:v>
                </c:pt>
                <c:pt idx="4601">
                  <c:v>38.815000000000012</c:v>
                </c:pt>
                <c:pt idx="4602">
                  <c:v>38.825000000000003</c:v>
                </c:pt>
                <c:pt idx="4603">
                  <c:v>38.834999999999994</c:v>
                </c:pt>
                <c:pt idx="4604">
                  <c:v>38.844999999999992</c:v>
                </c:pt>
                <c:pt idx="4605">
                  <c:v>38.854999999999997</c:v>
                </c:pt>
                <c:pt idx="4606">
                  <c:v>38.865000000000002</c:v>
                </c:pt>
                <c:pt idx="4607">
                  <c:v>38.875000000000007</c:v>
                </c:pt>
                <c:pt idx="4608">
                  <c:v>38.884999999999998</c:v>
                </c:pt>
                <c:pt idx="4609">
                  <c:v>38.895000000000003</c:v>
                </c:pt>
                <c:pt idx="4610">
                  <c:v>38.905000000000001</c:v>
                </c:pt>
                <c:pt idx="4611">
                  <c:v>38.914999999999985</c:v>
                </c:pt>
                <c:pt idx="4612">
                  <c:v>38.924999999999997</c:v>
                </c:pt>
                <c:pt idx="4613">
                  <c:v>38.935000000000009</c:v>
                </c:pt>
                <c:pt idx="4614">
                  <c:v>38.944999999999993</c:v>
                </c:pt>
                <c:pt idx="4615">
                  <c:v>38.954999999999984</c:v>
                </c:pt>
                <c:pt idx="4616">
                  <c:v>38.964999999999996</c:v>
                </c:pt>
                <c:pt idx="4617">
                  <c:v>38.974999999999987</c:v>
                </c:pt>
                <c:pt idx="4618">
                  <c:v>38.984999999999992</c:v>
                </c:pt>
                <c:pt idx="4619">
                  <c:v>38.995000000000005</c:v>
                </c:pt>
                <c:pt idx="4620">
                  <c:v>39.004999999999988</c:v>
                </c:pt>
                <c:pt idx="4621">
                  <c:v>39.015000000000001</c:v>
                </c:pt>
                <c:pt idx="4622">
                  <c:v>39.024999999999999</c:v>
                </c:pt>
                <c:pt idx="4623">
                  <c:v>39.034999999999982</c:v>
                </c:pt>
                <c:pt idx="4624">
                  <c:v>39.044999999999987</c:v>
                </c:pt>
                <c:pt idx="4625">
                  <c:v>39.055000000000007</c:v>
                </c:pt>
                <c:pt idx="4626">
                  <c:v>39.065000000000019</c:v>
                </c:pt>
                <c:pt idx="4627">
                  <c:v>39.075000000000003</c:v>
                </c:pt>
                <c:pt idx="4628">
                  <c:v>39.084999999999994</c:v>
                </c:pt>
                <c:pt idx="4629">
                  <c:v>39.094999999999992</c:v>
                </c:pt>
                <c:pt idx="4630">
                  <c:v>39.104999999999997</c:v>
                </c:pt>
                <c:pt idx="4631">
                  <c:v>39.115000000000002</c:v>
                </c:pt>
                <c:pt idx="4632">
                  <c:v>39.125000000000007</c:v>
                </c:pt>
                <c:pt idx="4633">
                  <c:v>39.134999999999998</c:v>
                </c:pt>
                <c:pt idx="4634">
                  <c:v>39.145000000000003</c:v>
                </c:pt>
                <c:pt idx="4635">
                  <c:v>39.155000000000001</c:v>
                </c:pt>
                <c:pt idx="4636">
                  <c:v>39.164999999999985</c:v>
                </c:pt>
                <c:pt idx="4637">
                  <c:v>39.174999999999997</c:v>
                </c:pt>
                <c:pt idx="4638">
                  <c:v>39.185000000000009</c:v>
                </c:pt>
                <c:pt idx="4639">
                  <c:v>39.194999999999993</c:v>
                </c:pt>
                <c:pt idx="4640">
                  <c:v>39.204999999999984</c:v>
                </c:pt>
                <c:pt idx="4641">
                  <c:v>39.214999999999996</c:v>
                </c:pt>
                <c:pt idx="4642">
                  <c:v>39.224999999999987</c:v>
                </c:pt>
                <c:pt idx="4643">
                  <c:v>39.234999999999992</c:v>
                </c:pt>
                <c:pt idx="4644">
                  <c:v>39.245000000000005</c:v>
                </c:pt>
                <c:pt idx="4645">
                  <c:v>39.254999999999988</c:v>
                </c:pt>
                <c:pt idx="4646">
                  <c:v>39.265000000000001</c:v>
                </c:pt>
                <c:pt idx="4647">
                  <c:v>39.274999999999999</c:v>
                </c:pt>
                <c:pt idx="4648">
                  <c:v>39.284999999999982</c:v>
                </c:pt>
                <c:pt idx="4649">
                  <c:v>39.294999999999987</c:v>
                </c:pt>
                <c:pt idx="4650">
                  <c:v>39.305000000000007</c:v>
                </c:pt>
                <c:pt idx="4651">
                  <c:v>39.315000000000019</c:v>
                </c:pt>
                <c:pt idx="4652">
                  <c:v>39.325000000000003</c:v>
                </c:pt>
                <c:pt idx="4653">
                  <c:v>39.334999999999994</c:v>
                </c:pt>
                <c:pt idx="4654">
                  <c:v>39.344999999999992</c:v>
                </c:pt>
                <c:pt idx="4655">
                  <c:v>39.354999999999997</c:v>
                </c:pt>
                <c:pt idx="4656">
                  <c:v>39.365000000000009</c:v>
                </c:pt>
                <c:pt idx="4657">
                  <c:v>39.375000000000014</c:v>
                </c:pt>
                <c:pt idx="4658">
                  <c:v>39.384999999999998</c:v>
                </c:pt>
                <c:pt idx="4659">
                  <c:v>39.394999999999989</c:v>
                </c:pt>
                <c:pt idx="4660">
                  <c:v>39.405000000000001</c:v>
                </c:pt>
                <c:pt idx="4661">
                  <c:v>39.414999999999992</c:v>
                </c:pt>
                <c:pt idx="4662">
                  <c:v>39.424999999999997</c:v>
                </c:pt>
                <c:pt idx="4663">
                  <c:v>39.435000000000009</c:v>
                </c:pt>
                <c:pt idx="4664">
                  <c:v>39.444999999999993</c:v>
                </c:pt>
                <c:pt idx="4665">
                  <c:v>39.454999999999991</c:v>
                </c:pt>
                <c:pt idx="4666">
                  <c:v>39.464999999999996</c:v>
                </c:pt>
                <c:pt idx="4667">
                  <c:v>39.474999999999987</c:v>
                </c:pt>
                <c:pt idx="4668">
                  <c:v>39.484999999999992</c:v>
                </c:pt>
                <c:pt idx="4669">
                  <c:v>39.495000000000005</c:v>
                </c:pt>
                <c:pt idx="4670">
                  <c:v>39.504999999999988</c:v>
                </c:pt>
                <c:pt idx="4671">
                  <c:v>39.515000000000001</c:v>
                </c:pt>
                <c:pt idx="4672">
                  <c:v>39.524999999999999</c:v>
                </c:pt>
                <c:pt idx="4673">
                  <c:v>39.534999999999982</c:v>
                </c:pt>
                <c:pt idx="4674">
                  <c:v>39.544999999999987</c:v>
                </c:pt>
                <c:pt idx="4675">
                  <c:v>39.555</c:v>
                </c:pt>
                <c:pt idx="4676">
                  <c:v>39.565000000000012</c:v>
                </c:pt>
                <c:pt idx="4677">
                  <c:v>39.575000000000003</c:v>
                </c:pt>
                <c:pt idx="4678">
                  <c:v>39.584999999999994</c:v>
                </c:pt>
                <c:pt idx="4679">
                  <c:v>39.594999999999992</c:v>
                </c:pt>
                <c:pt idx="4680">
                  <c:v>39.604999999999997</c:v>
                </c:pt>
                <c:pt idx="4681">
                  <c:v>39.615000000000009</c:v>
                </c:pt>
                <c:pt idx="4682">
                  <c:v>39.625000000000014</c:v>
                </c:pt>
                <c:pt idx="4683">
                  <c:v>39.634999999999998</c:v>
                </c:pt>
                <c:pt idx="4684">
                  <c:v>39.644999999999989</c:v>
                </c:pt>
                <c:pt idx="4685">
                  <c:v>39.655000000000001</c:v>
                </c:pt>
                <c:pt idx="4686">
                  <c:v>39.664999999999992</c:v>
                </c:pt>
                <c:pt idx="4687">
                  <c:v>39.674999999999997</c:v>
                </c:pt>
                <c:pt idx="4688">
                  <c:v>39.685000000000009</c:v>
                </c:pt>
                <c:pt idx="4689">
                  <c:v>39.694999999999993</c:v>
                </c:pt>
                <c:pt idx="4690">
                  <c:v>39.704999999999991</c:v>
                </c:pt>
                <c:pt idx="4691">
                  <c:v>39.714999999999996</c:v>
                </c:pt>
                <c:pt idx="4692">
                  <c:v>39.724999999999987</c:v>
                </c:pt>
                <c:pt idx="4693">
                  <c:v>39.734999999999992</c:v>
                </c:pt>
                <c:pt idx="4694">
                  <c:v>39.745000000000005</c:v>
                </c:pt>
                <c:pt idx="4695">
                  <c:v>39.754999999999988</c:v>
                </c:pt>
                <c:pt idx="4696">
                  <c:v>39.765000000000001</c:v>
                </c:pt>
                <c:pt idx="4697">
                  <c:v>39.774999999999999</c:v>
                </c:pt>
                <c:pt idx="4698">
                  <c:v>39.784999999999982</c:v>
                </c:pt>
                <c:pt idx="4699">
                  <c:v>39.794999999999987</c:v>
                </c:pt>
                <c:pt idx="4700">
                  <c:v>39.805</c:v>
                </c:pt>
                <c:pt idx="4701">
                  <c:v>39.815000000000012</c:v>
                </c:pt>
                <c:pt idx="4702">
                  <c:v>39.825000000000003</c:v>
                </c:pt>
                <c:pt idx="4703">
                  <c:v>39.834999999999994</c:v>
                </c:pt>
                <c:pt idx="4704">
                  <c:v>39.844999999999992</c:v>
                </c:pt>
                <c:pt idx="4705">
                  <c:v>39.854999999999997</c:v>
                </c:pt>
                <c:pt idx="4706">
                  <c:v>39.865000000000009</c:v>
                </c:pt>
                <c:pt idx="4707">
                  <c:v>39.875000000000014</c:v>
                </c:pt>
                <c:pt idx="4708">
                  <c:v>39.884999999999998</c:v>
                </c:pt>
                <c:pt idx="4709">
                  <c:v>39.894999999999989</c:v>
                </c:pt>
                <c:pt idx="4710">
                  <c:v>39.905000000000001</c:v>
                </c:pt>
                <c:pt idx="4711">
                  <c:v>39.914999999999992</c:v>
                </c:pt>
                <c:pt idx="4712">
                  <c:v>39.924999999999997</c:v>
                </c:pt>
                <c:pt idx="4713">
                  <c:v>39.935000000000009</c:v>
                </c:pt>
                <c:pt idx="4714">
                  <c:v>39.944999999999993</c:v>
                </c:pt>
                <c:pt idx="4715">
                  <c:v>39.954999999999984</c:v>
                </c:pt>
                <c:pt idx="4716">
                  <c:v>39.965000000000003</c:v>
                </c:pt>
                <c:pt idx="4717">
                  <c:v>39.974999999999987</c:v>
                </c:pt>
                <c:pt idx="4718">
                  <c:v>39.984999999999992</c:v>
                </c:pt>
                <c:pt idx="4719">
                  <c:v>39.995000000000005</c:v>
                </c:pt>
                <c:pt idx="4720">
                  <c:v>40.004999999999988</c:v>
                </c:pt>
                <c:pt idx="4721">
                  <c:v>40.015000000000001</c:v>
                </c:pt>
                <c:pt idx="4722">
                  <c:v>40.024999999999999</c:v>
                </c:pt>
                <c:pt idx="4723">
                  <c:v>40.034999999999982</c:v>
                </c:pt>
                <c:pt idx="4724">
                  <c:v>40.044999999999987</c:v>
                </c:pt>
                <c:pt idx="4725">
                  <c:v>40.055</c:v>
                </c:pt>
                <c:pt idx="4726">
                  <c:v>40.065000000000012</c:v>
                </c:pt>
                <c:pt idx="4727">
                  <c:v>40.074999999999982</c:v>
                </c:pt>
                <c:pt idx="4728">
                  <c:v>40.084999999999994</c:v>
                </c:pt>
                <c:pt idx="4729">
                  <c:v>40.094999999999992</c:v>
                </c:pt>
                <c:pt idx="4730">
                  <c:v>40.104999999999997</c:v>
                </c:pt>
                <c:pt idx="4731">
                  <c:v>40.115000000000002</c:v>
                </c:pt>
                <c:pt idx="4732">
                  <c:v>40.125000000000014</c:v>
                </c:pt>
                <c:pt idx="4733">
                  <c:v>40.134999999999998</c:v>
                </c:pt>
                <c:pt idx="4734">
                  <c:v>40.144999999999989</c:v>
                </c:pt>
                <c:pt idx="4735">
                  <c:v>40.155000000000001</c:v>
                </c:pt>
                <c:pt idx="4736">
                  <c:v>40.164999999999992</c:v>
                </c:pt>
                <c:pt idx="4737">
                  <c:v>40.174999999999997</c:v>
                </c:pt>
                <c:pt idx="4738">
                  <c:v>40.185000000000009</c:v>
                </c:pt>
                <c:pt idx="4739">
                  <c:v>40.194999999999993</c:v>
                </c:pt>
                <c:pt idx="4740">
                  <c:v>40.204999999999984</c:v>
                </c:pt>
                <c:pt idx="4741">
                  <c:v>40.215000000000003</c:v>
                </c:pt>
                <c:pt idx="4742">
                  <c:v>40.224999999999987</c:v>
                </c:pt>
                <c:pt idx="4743">
                  <c:v>40.234999999999992</c:v>
                </c:pt>
                <c:pt idx="4744">
                  <c:v>40.245000000000005</c:v>
                </c:pt>
                <c:pt idx="4745">
                  <c:v>40.254999999999988</c:v>
                </c:pt>
                <c:pt idx="4746">
                  <c:v>40.265000000000001</c:v>
                </c:pt>
                <c:pt idx="4747">
                  <c:v>40.274999999999999</c:v>
                </c:pt>
                <c:pt idx="4748">
                  <c:v>40.284999999999982</c:v>
                </c:pt>
                <c:pt idx="4749">
                  <c:v>40.294999999999987</c:v>
                </c:pt>
                <c:pt idx="4750">
                  <c:v>40.305</c:v>
                </c:pt>
                <c:pt idx="4751">
                  <c:v>40.315000000000012</c:v>
                </c:pt>
                <c:pt idx="4752">
                  <c:v>40.324999999999982</c:v>
                </c:pt>
                <c:pt idx="4753">
                  <c:v>40.334999999999994</c:v>
                </c:pt>
                <c:pt idx="4754">
                  <c:v>40.344999999999992</c:v>
                </c:pt>
                <c:pt idx="4755">
                  <c:v>40.354999999999997</c:v>
                </c:pt>
                <c:pt idx="4756">
                  <c:v>40.365000000000002</c:v>
                </c:pt>
                <c:pt idx="4757">
                  <c:v>40.375000000000014</c:v>
                </c:pt>
                <c:pt idx="4758">
                  <c:v>40.384999999999998</c:v>
                </c:pt>
                <c:pt idx="4759">
                  <c:v>40.394999999999989</c:v>
                </c:pt>
                <c:pt idx="4760">
                  <c:v>40.405000000000001</c:v>
                </c:pt>
                <c:pt idx="4761">
                  <c:v>40.414999999999992</c:v>
                </c:pt>
                <c:pt idx="4762">
                  <c:v>40.424999999999997</c:v>
                </c:pt>
                <c:pt idx="4763">
                  <c:v>40.435000000000016</c:v>
                </c:pt>
                <c:pt idx="4764">
                  <c:v>40.445</c:v>
                </c:pt>
                <c:pt idx="4765">
                  <c:v>40.454999999999984</c:v>
                </c:pt>
                <c:pt idx="4766">
                  <c:v>40.464999999999996</c:v>
                </c:pt>
                <c:pt idx="4767">
                  <c:v>40.475000000000001</c:v>
                </c:pt>
                <c:pt idx="4768">
                  <c:v>40.484999999999992</c:v>
                </c:pt>
                <c:pt idx="4769">
                  <c:v>40.495000000000005</c:v>
                </c:pt>
                <c:pt idx="4770">
                  <c:v>40.504999999999988</c:v>
                </c:pt>
                <c:pt idx="4771">
                  <c:v>40.515000000000001</c:v>
                </c:pt>
                <c:pt idx="4772">
                  <c:v>40.524999999999991</c:v>
                </c:pt>
                <c:pt idx="4773">
                  <c:v>40.534999999999982</c:v>
                </c:pt>
                <c:pt idx="4774">
                  <c:v>40.544999999999987</c:v>
                </c:pt>
                <c:pt idx="4775">
                  <c:v>40.555000000000007</c:v>
                </c:pt>
                <c:pt idx="4776">
                  <c:v>40.564999999999998</c:v>
                </c:pt>
                <c:pt idx="4777">
                  <c:v>40.574999999999982</c:v>
                </c:pt>
                <c:pt idx="4778">
                  <c:v>40.584999999999994</c:v>
                </c:pt>
                <c:pt idx="4779">
                  <c:v>40.594999999999992</c:v>
                </c:pt>
                <c:pt idx="4780">
                  <c:v>40.60499999999999</c:v>
                </c:pt>
                <c:pt idx="4781">
                  <c:v>40.615000000000002</c:v>
                </c:pt>
                <c:pt idx="4782">
                  <c:v>40.625000000000014</c:v>
                </c:pt>
                <c:pt idx="4783">
                  <c:v>40.635000000000005</c:v>
                </c:pt>
                <c:pt idx="4784">
                  <c:v>40.644999999999989</c:v>
                </c:pt>
                <c:pt idx="4785">
                  <c:v>40.655000000000001</c:v>
                </c:pt>
                <c:pt idx="4786">
                  <c:v>40.664999999999992</c:v>
                </c:pt>
                <c:pt idx="4787">
                  <c:v>40.675000000000004</c:v>
                </c:pt>
                <c:pt idx="4788">
                  <c:v>40.685000000000016</c:v>
                </c:pt>
                <c:pt idx="4789">
                  <c:v>40.695</c:v>
                </c:pt>
                <c:pt idx="4790">
                  <c:v>40.704999999999984</c:v>
                </c:pt>
                <c:pt idx="4791">
                  <c:v>40.714999999999996</c:v>
                </c:pt>
                <c:pt idx="4792">
                  <c:v>40.725000000000001</c:v>
                </c:pt>
                <c:pt idx="4793">
                  <c:v>40.734999999999992</c:v>
                </c:pt>
                <c:pt idx="4794">
                  <c:v>40.745000000000005</c:v>
                </c:pt>
                <c:pt idx="4795">
                  <c:v>40.754999999999988</c:v>
                </c:pt>
                <c:pt idx="4796">
                  <c:v>40.765000000000001</c:v>
                </c:pt>
                <c:pt idx="4797">
                  <c:v>40.774999999999991</c:v>
                </c:pt>
                <c:pt idx="4798">
                  <c:v>40.784999999999982</c:v>
                </c:pt>
                <c:pt idx="4799">
                  <c:v>40.794999999999987</c:v>
                </c:pt>
                <c:pt idx="4800">
                  <c:v>40.805000000000007</c:v>
                </c:pt>
                <c:pt idx="4801">
                  <c:v>40.814999999999998</c:v>
                </c:pt>
                <c:pt idx="4802">
                  <c:v>40.824999999999982</c:v>
                </c:pt>
                <c:pt idx="4803">
                  <c:v>40.834999999999994</c:v>
                </c:pt>
                <c:pt idx="4804">
                  <c:v>40.844999999999992</c:v>
                </c:pt>
                <c:pt idx="4805">
                  <c:v>40.85499999999999</c:v>
                </c:pt>
                <c:pt idx="4806">
                  <c:v>40.865000000000002</c:v>
                </c:pt>
                <c:pt idx="4807">
                  <c:v>40.875000000000014</c:v>
                </c:pt>
                <c:pt idx="4808">
                  <c:v>40.885000000000005</c:v>
                </c:pt>
                <c:pt idx="4809">
                  <c:v>40.894999999999989</c:v>
                </c:pt>
                <c:pt idx="4810">
                  <c:v>40.905000000000001</c:v>
                </c:pt>
                <c:pt idx="4811">
                  <c:v>40.914999999999992</c:v>
                </c:pt>
                <c:pt idx="4812">
                  <c:v>40.925000000000004</c:v>
                </c:pt>
                <c:pt idx="4813">
                  <c:v>40.935000000000016</c:v>
                </c:pt>
                <c:pt idx="4814">
                  <c:v>40.945</c:v>
                </c:pt>
                <c:pt idx="4815">
                  <c:v>40.954999999999984</c:v>
                </c:pt>
                <c:pt idx="4816">
                  <c:v>40.964999999999996</c:v>
                </c:pt>
                <c:pt idx="4817">
                  <c:v>40.975000000000001</c:v>
                </c:pt>
                <c:pt idx="4818">
                  <c:v>40.984999999999992</c:v>
                </c:pt>
                <c:pt idx="4819">
                  <c:v>40.995000000000005</c:v>
                </c:pt>
                <c:pt idx="4820">
                  <c:v>41.004999999999988</c:v>
                </c:pt>
                <c:pt idx="4821">
                  <c:v>41.015000000000001</c:v>
                </c:pt>
                <c:pt idx="4822">
                  <c:v>41.024999999999999</c:v>
                </c:pt>
                <c:pt idx="4823">
                  <c:v>41.034999999999982</c:v>
                </c:pt>
                <c:pt idx="4824">
                  <c:v>41.044999999999987</c:v>
                </c:pt>
                <c:pt idx="4825">
                  <c:v>41.055</c:v>
                </c:pt>
                <c:pt idx="4826">
                  <c:v>41.065000000000012</c:v>
                </c:pt>
                <c:pt idx="4827">
                  <c:v>41.074999999999982</c:v>
                </c:pt>
                <c:pt idx="4828">
                  <c:v>41.084999999999994</c:v>
                </c:pt>
                <c:pt idx="4829">
                  <c:v>41.094999999999992</c:v>
                </c:pt>
                <c:pt idx="4830">
                  <c:v>41.104999999999997</c:v>
                </c:pt>
                <c:pt idx="4831">
                  <c:v>41.115000000000002</c:v>
                </c:pt>
                <c:pt idx="4832">
                  <c:v>41.125000000000014</c:v>
                </c:pt>
                <c:pt idx="4833">
                  <c:v>41.134999999999998</c:v>
                </c:pt>
                <c:pt idx="4834">
                  <c:v>41.145000000000003</c:v>
                </c:pt>
                <c:pt idx="4835">
                  <c:v>41.155000000000001</c:v>
                </c:pt>
                <c:pt idx="4836">
                  <c:v>41.164999999999992</c:v>
                </c:pt>
                <c:pt idx="4837">
                  <c:v>41.174999999999997</c:v>
                </c:pt>
                <c:pt idx="4838">
                  <c:v>41.185000000000016</c:v>
                </c:pt>
                <c:pt idx="4839">
                  <c:v>41.195</c:v>
                </c:pt>
                <c:pt idx="4840">
                  <c:v>41.204999999999984</c:v>
                </c:pt>
                <c:pt idx="4841">
                  <c:v>41.214999999999996</c:v>
                </c:pt>
                <c:pt idx="4842">
                  <c:v>41.225000000000001</c:v>
                </c:pt>
                <c:pt idx="4843">
                  <c:v>41.234999999999992</c:v>
                </c:pt>
                <c:pt idx="4844">
                  <c:v>41.245000000000005</c:v>
                </c:pt>
                <c:pt idx="4845">
                  <c:v>41.254999999999988</c:v>
                </c:pt>
                <c:pt idx="4846">
                  <c:v>41.265000000000001</c:v>
                </c:pt>
                <c:pt idx="4847">
                  <c:v>41.274999999999999</c:v>
                </c:pt>
                <c:pt idx="4848">
                  <c:v>41.284999999999982</c:v>
                </c:pt>
                <c:pt idx="4849">
                  <c:v>41.294999999999987</c:v>
                </c:pt>
                <c:pt idx="4850">
                  <c:v>41.305</c:v>
                </c:pt>
                <c:pt idx="4851">
                  <c:v>41.315000000000012</c:v>
                </c:pt>
                <c:pt idx="4852">
                  <c:v>41.324999999999982</c:v>
                </c:pt>
                <c:pt idx="4853">
                  <c:v>41.334999999999994</c:v>
                </c:pt>
                <c:pt idx="4854">
                  <c:v>41.344999999999992</c:v>
                </c:pt>
                <c:pt idx="4855">
                  <c:v>41.354999999999997</c:v>
                </c:pt>
                <c:pt idx="4856">
                  <c:v>41.365000000000002</c:v>
                </c:pt>
                <c:pt idx="4857">
                  <c:v>41.375000000000014</c:v>
                </c:pt>
                <c:pt idx="4858">
                  <c:v>41.384999999999998</c:v>
                </c:pt>
                <c:pt idx="4859">
                  <c:v>41.395000000000003</c:v>
                </c:pt>
                <c:pt idx="4860">
                  <c:v>41.405000000000001</c:v>
                </c:pt>
                <c:pt idx="4861">
                  <c:v>41.414999999999992</c:v>
                </c:pt>
                <c:pt idx="4862">
                  <c:v>41.424999999999997</c:v>
                </c:pt>
                <c:pt idx="4863">
                  <c:v>41.435000000000016</c:v>
                </c:pt>
                <c:pt idx="4864">
                  <c:v>41.445</c:v>
                </c:pt>
                <c:pt idx="4865">
                  <c:v>41.454999999999984</c:v>
                </c:pt>
                <c:pt idx="4866">
                  <c:v>41.464999999999996</c:v>
                </c:pt>
                <c:pt idx="4867">
                  <c:v>41.475000000000001</c:v>
                </c:pt>
                <c:pt idx="4868">
                  <c:v>41.484999999999992</c:v>
                </c:pt>
                <c:pt idx="4869">
                  <c:v>41.495000000000005</c:v>
                </c:pt>
                <c:pt idx="4870">
                  <c:v>41.504999999999988</c:v>
                </c:pt>
                <c:pt idx="4871">
                  <c:v>41.515000000000001</c:v>
                </c:pt>
                <c:pt idx="4872">
                  <c:v>41.524999999999999</c:v>
                </c:pt>
                <c:pt idx="4873">
                  <c:v>41.534999999999982</c:v>
                </c:pt>
                <c:pt idx="4874">
                  <c:v>41.544999999999987</c:v>
                </c:pt>
                <c:pt idx="4875">
                  <c:v>41.555</c:v>
                </c:pt>
                <c:pt idx="4876">
                  <c:v>41.564999999999998</c:v>
                </c:pt>
                <c:pt idx="4877">
                  <c:v>41.575000000000003</c:v>
                </c:pt>
                <c:pt idx="4878">
                  <c:v>41.584999999999994</c:v>
                </c:pt>
                <c:pt idx="4879">
                  <c:v>41.594999999999992</c:v>
                </c:pt>
                <c:pt idx="4880">
                  <c:v>41.60499999999999</c:v>
                </c:pt>
                <c:pt idx="4881">
                  <c:v>41.615000000000002</c:v>
                </c:pt>
                <c:pt idx="4882">
                  <c:v>41.625000000000014</c:v>
                </c:pt>
                <c:pt idx="4883">
                  <c:v>41.634999999999998</c:v>
                </c:pt>
                <c:pt idx="4884">
                  <c:v>41.645000000000003</c:v>
                </c:pt>
                <c:pt idx="4885">
                  <c:v>41.655000000000001</c:v>
                </c:pt>
                <c:pt idx="4886">
                  <c:v>41.664999999999985</c:v>
                </c:pt>
                <c:pt idx="4887">
                  <c:v>41.674999999999997</c:v>
                </c:pt>
                <c:pt idx="4888">
                  <c:v>41.685000000000016</c:v>
                </c:pt>
                <c:pt idx="4889">
                  <c:v>41.695</c:v>
                </c:pt>
                <c:pt idx="4890">
                  <c:v>41.704999999999984</c:v>
                </c:pt>
                <c:pt idx="4891">
                  <c:v>41.714999999999996</c:v>
                </c:pt>
                <c:pt idx="4892">
                  <c:v>41.724999999999987</c:v>
                </c:pt>
                <c:pt idx="4893">
                  <c:v>41.734999999999999</c:v>
                </c:pt>
                <c:pt idx="4894">
                  <c:v>41.745000000000005</c:v>
                </c:pt>
                <c:pt idx="4895">
                  <c:v>41.754999999999995</c:v>
                </c:pt>
                <c:pt idx="4896">
                  <c:v>41.764999999999979</c:v>
                </c:pt>
                <c:pt idx="4897">
                  <c:v>41.774999999999999</c:v>
                </c:pt>
                <c:pt idx="4898">
                  <c:v>41.784999999999982</c:v>
                </c:pt>
                <c:pt idx="4899">
                  <c:v>41.794999999999987</c:v>
                </c:pt>
                <c:pt idx="4900">
                  <c:v>41.805</c:v>
                </c:pt>
                <c:pt idx="4901">
                  <c:v>41.814999999999998</c:v>
                </c:pt>
                <c:pt idx="4902">
                  <c:v>41.825000000000003</c:v>
                </c:pt>
                <c:pt idx="4903">
                  <c:v>41.834999999999994</c:v>
                </c:pt>
                <c:pt idx="4904">
                  <c:v>41.844999999999992</c:v>
                </c:pt>
                <c:pt idx="4905">
                  <c:v>41.85499999999999</c:v>
                </c:pt>
                <c:pt idx="4906">
                  <c:v>41.865000000000002</c:v>
                </c:pt>
                <c:pt idx="4907">
                  <c:v>41.875000000000014</c:v>
                </c:pt>
                <c:pt idx="4908">
                  <c:v>41.884999999999998</c:v>
                </c:pt>
                <c:pt idx="4909">
                  <c:v>41.895000000000003</c:v>
                </c:pt>
                <c:pt idx="4910">
                  <c:v>41.905000000000001</c:v>
                </c:pt>
                <c:pt idx="4911">
                  <c:v>41.914999999999985</c:v>
                </c:pt>
                <c:pt idx="4912">
                  <c:v>41.924999999999997</c:v>
                </c:pt>
                <c:pt idx="4913">
                  <c:v>41.935000000000016</c:v>
                </c:pt>
                <c:pt idx="4914">
                  <c:v>41.945</c:v>
                </c:pt>
                <c:pt idx="4915">
                  <c:v>41.954999999999984</c:v>
                </c:pt>
                <c:pt idx="4916">
                  <c:v>41.964999999999996</c:v>
                </c:pt>
                <c:pt idx="4917">
                  <c:v>41.974999999999987</c:v>
                </c:pt>
                <c:pt idx="4918">
                  <c:v>41.984999999999999</c:v>
                </c:pt>
                <c:pt idx="4919">
                  <c:v>41.995000000000005</c:v>
                </c:pt>
                <c:pt idx="4920">
                  <c:v>42.004999999999995</c:v>
                </c:pt>
                <c:pt idx="4921">
                  <c:v>42.014999999999979</c:v>
                </c:pt>
                <c:pt idx="4922">
                  <c:v>42.024999999999999</c:v>
                </c:pt>
                <c:pt idx="4923">
                  <c:v>42.034999999999982</c:v>
                </c:pt>
                <c:pt idx="4924">
                  <c:v>42.044999999999987</c:v>
                </c:pt>
                <c:pt idx="4925">
                  <c:v>42.055</c:v>
                </c:pt>
                <c:pt idx="4926">
                  <c:v>42.064999999999998</c:v>
                </c:pt>
                <c:pt idx="4927">
                  <c:v>42.075000000000003</c:v>
                </c:pt>
                <c:pt idx="4928">
                  <c:v>42.084999999999994</c:v>
                </c:pt>
                <c:pt idx="4929">
                  <c:v>42.094999999999992</c:v>
                </c:pt>
                <c:pt idx="4930">
                  <c:v>42.10499999999999</c:v>
                </c:pt>
                <c:pt idx="4931">
                  <c:v>42.115000000000002</c:v>
                </c:pt>
                <c:pt idx="4932">
                  <c:v>42.125000000000014</c:v>
                </c:pt>
                <c:pt idx="4933">
                  <c:v>42.134999999999998</c:v>
                </c:pt>
                <c:pt idx="4934">
                  <c:v>42.145000000000003</c:v>
                </c:pt>
                <c:pt idx="4935">
                  <c:v>42.155000000000001</c:v>
                </c:pt>
                <c:pt idx="4936">
                  <c:v>42.164999999999992</c:v>
                </c:pt>
                <c:pt idx="4937">
                  <c:v>42.174999999999997</c:v>
                </c:pt>
                <c:pt idx="4938">
                  <c:v>42.185000000000016</c:v>
                </c:pt>
                <c:pt idx="4939">
                  <c:v>42.195</c:v>
                </c:pt>
                <c:pt idx="4940">
                  <c:v>42.204999999999991</c:v>
                </c:pt>
                <c:pt idx="4941">
                  <c:v>42.214999999999996</c:v>
                </c:pt>
                <c:pt idx="4942">
                  <c:v>42.224999999999987</c:v>
                </c:pt>
                <c:pt idx="4943">
                  <c:v>42.234999999999992</c:v>
                </c:pt>
                <c:pt idx="4944">
                  <c:v>42.245000000000005</c:v>
                </c:pt>
                <c:pt idx="4945">
                  <c:v>42.254999999999995</c:v>
                </c:pt>
                <c:pt idx="4946">
                  <c:v>42.264999999999979</c:v>
                </c:pt>
                <c:pt idx="4947">
                  <c:v>42.274999999999991</c:v>
                </c:pt>
                <c:pt idx="4948">
                  <c:v>42.284999999999982</c:v>
                </c:pt>
                <c:pt idx="4949">
                  <c:v>42.294999999999987</c:v>
                </c:pt>
                <c:pt idx="4950">
                  <c:v>42.305</c:v>
                </c:pt>
                <c:pt idx="4951">
                  <c:v>42.314999999999998</c:v>
                </c:pt>
                <c:pt idx="4952">
                  <c:v>42.324999999999982</c:v>
                </c:pt>
                <c:pt idx="4953">
                  <c:v>42.334999999999994</c:v>
                </c:pt>
                <c:pt idx="4954">
                  <c:v>42.344999999999992</c:v>
                </c:pt>
                <c:pt idx="4955">
                  <c:v>42.35499999999999</c:v>
                </c:pt>
                <c:pt idx="4956">
                  <c:v>42.365000000000002</c:v>
                </c:pt>
                <c:pt idx="4957">
                  <c:v>42.375000000000014</c:v>
                </c:pt>
                <c:pt idx="4958">
                  <c:v>42.384999999999998</c:v>
                </c:pt>
                <c:pt idx="4959">
                  <c:v>42.395000000000003</c:v>
                </c:pt>
                <c:pt idx="4960">
                  <c:v>42.405000000000001</c:v>
                </c:pt>
                <c:pt idx="4961">
                  <c:v>42.414999999999992</c:v>
                </c:pt>
                <c:pt idx="4962">
                  <c:v>42.424999999999997</c:v>
                </c:pt>
                <c:pt idx="4963">
                  <c:v>42.435000000000016</c:v>
                </c:pt>
                <c:pt idx="4964">
                  <c:v>42.445</c:v>
                </c:pt>
                <c:pt idx="4965">
                  <c:v>42.454999999999991</c:v>
                </c:pt>
                <c:pt idx="4966">
                  <c:v>42.464999999999996</c:v>
                </c:pt>
                <c:pt idx="4967">
                  <c:v>42.474999999999987</c:v>
                </c:pt>
                <c:pt idx="4968">
                  <c:v>42.484999999999992</c:v>
                </c:pt>
                <c:pt idx="4969">
                  <c:v>42.495000000000005</c:v>
                </c:pt>
                <c:pt idx="4970">
                  <c:v>42.504999999999995</c:v>
                </c:pt>
                <c:pt idx="4971">
                  <c:v>42.514999999999979</c:v>
                </c:pt>
                <c:pt idx="4972">
                  <c:v>42.524999999999991</c:v>
                </c:pt>
                <c:pt idx="4973">
                  <c:v>42.534999999999982</c:v>
                </c:pt>
                <c:pt idx="4974">
                  <c:v>42.544999999999987</c:v>
                </c:pt>
                <c:pt idx="4975">
                  <c:v>42.555</c:v>
                </c:pt>
                <c:pt idx="4976">
                  <c:v>42.564999999999998</c:v>
                </c:pt>
                <c:pt idx="4977">
                  <c:v>42.574999999999982</c:v>
                </c:pt>
                <c:pt idx="4978">
                  <c:v>42.584999999999994</c:v>
                </c:pt>
                <c:pt idx="4979">
                  <c:v>42.594999999999992</c:v>
                </c:pt>
                <c:pt idx="4980">
                  <c:v>42.60499999999999</c:v>
                </c:pt>
                <c:pt idx="4981">
                  <c:v>42.615000000000002</c:v>
                </c:pt>
                <c:pt idx="4982">
                  <c:v>42.625000000000014</c:v>
                </c:pt>
                <c:pt idx="4983">
                  <c:v>42.634999999999998</c:v>
                </c:pt>
                <c:pt idx="4984">
                  <c:v>42.645000000000003</c:v>
                </c:pt>
                <c:pt idx="4985">
                  <c:v>42.655000000000001</c:v>
                </c:pt>
                <c:pt idx="4986">
                  <c:v>42.664999999999992</c:v>
                </c:pt>
                <c:pt idx="4987">
                  <c:v>42.674999999999997</c:v>
                </c:pt>
                <c:pt idx="4988">
                  <c:v>42.685000000000016</c:v>
                </c:pt>
                <c:pt idx="4989">
                  <c:v>42.695</c:v>
                </c:pt>
                <c:pt idx="4990">
                  <c:v>42.704999999999991</c:v>
                </c:pt>
                <c:pt idx="4991">
                  <c:v>42.714999999999996</c:v>
                </c:pt>
                <c:pt idx="4992">
                  <c:v>42.724999999999987</c:v>
                </c:pt>
                <c:pt idx="4993">
                  <c:v>42.734999999999992</c:v>
                </c:pt>
                <c:pt idx="4994">
                  <c:v>42.745000000000005</c:v>
                </c:pt>
                <c:pt idx="4995">
                  <c:v>42.755000000000003</c:v>
                </c:pt>
                <c:pt idx="4996">
                  <c:v>42.765000000000001</c:v>
                </c:pt>
                <c:pt idx="4997">
                  <c:v>42.774999999999991</c:v>
                </c:pt>
                <c:pt idx="4998">
                  <c:v>42.784999999999982</c:v>
                </c:pt>
                <c:pt idx="4999">
                  <c:v>42.794999999999987</c:v>
                </c:pt>
                <c:pt idx="5000">
                  <c:v>42.805</c:v>
                </c:pt>
                <c:pt idx="5001">
                  <c:v>42.815000000000012</c:v>
                </c:pt>
                <c:pt idx="5002">
                  <c:v>42.824999999999982</c:v>
                </c:pt>
                <c:pt idx="5003">
                  <c:v>42.834999999999987</c:v>
                </c:pt>
                <c:pt idx="5004">
                  <c:v>42.844999999999992</c:v>
                </c:pt>
                <c:pt idx="5005">
                  <c:v>42.85499999999999</c:v>
                </c:pt>
                <c:pt idx="5006">
                  <c:v>42.865000000000002</c:v>
                </c:pt>
                <c:pt idx="5007">
                  <c:v>42.875000000000007</c:v>
                </c:pt>
                <c:pt idx="5008">
                  <c:v>42.885000000000005</c:v>
                </c:pt>
                <c:pt idx="5009">
                  <c:v>42.894999999999989</c:v>
                </c:pt>
                <c:pt idx="5010">
                  <c:v>42.905000000000001</c:v>
                </c:pt>
                <c:pt idx="5011">
                  <c:v>42.914999999999985</c:v>
                </c:pt>
                <c:pt idx="5012">
                  <c:v>42.925000000000004</c:v>
                </c:pt>
                <c:pt idx="5013">
                  <c:v>42.935000000000016</c:v>
                </c:pt>
                <c:pt idx="5014">
                  <c:v>42.945</c:v>
                </c:pt>
                <c:pt idx="5015">
                  <c:v>42.954999999999984</c:v>
                </c:pt>
                <c:pt idx="5016">
                  <c:v>42.965000000000003</c:v>
                </c:pt>
                <c:pt idx="5017">
                  <c:v>42.974999999999987</c:v>
                </c:pt>
                <c:pt idx="5018">
                  <c:v>42.984999999999992</c:v>
                </c:pt>
                <c:pt idx="5019">
                  <c:v>42.995000000000005</c:v>
                </c:pt>
                <c:pt idx="5020">
                  <c:v>43.005000000000003</c:v>
                </c:pt>
                <c:pt idx="5021">
                  <c:v>43.015000000000001</c:v>
                </c:pt>
                <c:pt idx="5022">
                  <c:v>43.024999999999991</c:v>
                </c:pt>
                <c:pt idx="5023">
                  <c:v>43.034999999999982</c:v>
                </c:pt>
                <c:pt idx="5024">
                  <c:v>43.044999999999987</c:v>
                </c:pt>
                <c:pt idx="5025">
                  <c:v>43.055</c:v>
                </c:pt>
                <c:pt idx="5026">
                  <c:v>43.065000000000012</c:v>
                </c:pt>
                <c:pt idx="5027">
                  <c:v>43.074999999999982</c:v>
                </c:pt>
                <c:pt idx="5028">
                  <c:v>43.084999999999987</c:v>
                </c:pt>
                <c:pt idx="5029">
                  <c:v>43.094999999999992</c:v>
                </c:pt>
                <c:pt idx="5030">
                  <c:v>43.10499999999999</c:v>
                </c:pt>
                <c:pt idx="5031">
                  <c:v>43.115000000000002</c:v>
                </c:pt>
                <c:pt idx="5032">
                  <c:v>43.125000000000007</c:v>
                </c:pt>
                <c:pt idx="5033">
                  <c:v>43.135000000000005</c:v>
                </c:pt>
                <c:pt idx="5034">
                  <c:v>43.144999999999989</c:v>
                </c:pt>
                <c:pt idx="5035">
                  <c:v>43.155000000000001</c:v>
                </c:pt>
                <c:pt idx="5036">
                  <c:v>43.164999999999985</c:v>
                </c:pt>
                <c:pt idx="5037">
                  <c:v>43.175000000000004</c:v>
                </c:pt>
                <c:pt idx="5038">
                  <c:v>43.185000000000016</c:v>
                </c:pt>
                <c:pt idx="5039">
                  <c:v>43.195</c:v>
                </c:pt>
                <c:pt idx="5040">
                  <c:v>43.204999999999984</c:v>
                </c:pt>
                <c:pt idx="5041">
                  <c:v>43.215000000000003</c:v>
                </c:pt>
                <c:pt idx="5042">
                  <c:v>43.224999999999987</c:v>
                </c:pt>
                <c:pt idx="5043">
                  <c:v>43.234999999999992</c:v>
                </c:pt>
                <c:pt idx="5044">
                  <c:v>43.245000000000005</c:v>
                </c:pt>
                <c:pt idx="5045">
                  <c:v>43.255000000000003</c:v>
                </c:pt>
                <c:pt idx="5046">
                  <c:v>43.265000000000001</c:v>
                </c:pt>
                <c:pt idx="5047">
                  <c:v>43.274999999999991</c:v>
                </c:pt>
                <c:pt idx="5048">
                  <c:v>43.284999999999982</c:v>
                </c:pt>
                <c:pt idx="5049">
                  <c:v>43.294999999999987</c:v>
                </c:pt>
                <c:pt idx="5050">
                  <c:v>43.305</c:v>
                </c:pt>
                <c:pt idx="5051">
                  <c:v>43.315000000000012</c:v>
                </c:pt>
                <c:pt idx="5052">
                  <c:v>43.324999999999982</c:v>
                </c:pt>
                <c:pt idx="5053">
                  <c:v>43.334999999999987</c:v>
                </c:pt>
                <c:pt idx="5054">
                  <c:v>43.344999999999992</c:v>
                </c:pt>
                <c:pt idx="5055">
                  <c:v>43.35499999999999</c:v>
                </c:pt>
                <c:pt idx="5056">
                  <c:v>43.365000000000002</c:v>
                </c:pt>
                <c:pt idx="5057">
                  <c:v>43.375000000000007</c:v>
                </c:pt>
                <c:pt idx="5058">
                  <c:v>43.384999999999998</c:v>
                </c:pt>
                <c:pt idx="5059">
                  <c:v>43.395000000000003</c:v>
                </c:pt>
                <c:pt idx="5060">
                  <c:v>43.405000000000001</c:v>
                </c:pt>
                <c:pt idx="5061">
                  <c:v>43.414999999999985</c:v>
                </c:pt>
                <c:pt idx="5062">
                  <c:v>43.424999999999997</c:v>
                </c:pt>
                <c:pt idx="5063">
                  <c:v>43.435000000000016</c:v>
                </c:pt>
                <c:pt idx="5064">
                  <c:v>43.445</c:v>
                </c:pt>
                <c:pt idx="5065">
                  <c:v>43.454999999999984</c:v>
                </c:pt>
                <c:pt idx="5066">
                  <c:v>43.464999999999996</c:v>
                </c:pt>
                <c:pt idx="5067">
                  <c:v>43.475000000000001</c:v>
                </c:pt>
                <c:pt idx="5068">
                  <c:v>43.484999999999992</c:v>
                </c:pt>
                <c:pt idx="5069">
                  <c:v>43.495000000000005</c:v>
                </c:pt>
                <c:pt idx="5070">
                  <c:v>43.504999999999995</c:v>
                </c:pt>
                <c:pt idx="5071">
                  <c:v>43.515000000000001</c:v>
                </c:pt>
                <c:pt idx="5072">
                  <c:v>43.524999999999991</c:v>
                </c:pt>
                <c:pt idx="5073">
                  <c:v>43.534999999999982</c:v>
                </c:pt>
                <c:pt idx="5074">
                  <c:v>43.544999999999987</c:v>
                </c:pt>
                <c:pt idx="5075">
                  <c:v>43.555000000000007</c:v>
                </c:pt>
                <c:pt idx="5076">
                  <c:v>43.565000000000012</c:v>
                </c:pt>
                <c:pt idx="5077">
                  <c:v>43.575000000000003</c:v>
                </c:pt>
                <c:pt idx="5078">
                  <c:v>43.584999999999987</c:v>
                </c:pt>
                <c:pt idx="5079">
                  <c:v>43.594999999999992</c:v>
                </c:pt>
                <c:pt idx="5080">
                  <c:v>43.604999999999997</c:v>
                </c:pt>
                <c:pt idx="5081">
                  <c:v>43.615000000000002</c:v>
                </c:pt>
                <c:pt idx="5082">
                  <c:v>43.625000000000007</c:v>
                </c:pt>
                <c:pt idx="5083">
                  <c:v>43.634999999999998</c:v>
                </c:pt>
                <c:pt idx="5084">
                  <c:v>43.645000000000003</c:v>
                </c:pt>
                <c:pt idx="5085">
                  <c:v>43.655000000000001</c:v>
                </c:pt>
                <c:pt idx="5086">
                  <c:v>43.664999999999985</c:v>
                </c:pt>
                <c:pt idx="5087">
                  <c:v>43.674999999999997</c:v>
                </c:pt>
                <c:pt idx="5088">
                  <c:v>43.685000000000016</c:v>
                </c:pt>
                <c:pt idx="5089">
                  <c:v>43.695</c:v>
                </c:pt>
                <c:pt idx="5090">
                  <c:v>43.704999999999984</c:v>
                </c:pt>
                <c:pt idx="5091">
                  <c:v>43.714999999999996</c:v>
                </c:pt>
                <c:pt idx="5092">
                  <c:v>43.725000000000001</c:v>
                </c:pt>
                <c:pt idx="5093">
                  <c:v>43.734999999999992</c:v>
                </c:pt>
                <c:pt idx="5094">
                  <c:v>43.745000000000005</c:v>
                </c:pt>
                <c:pt idx="5095">
                  <c:v>43.754999999999995</c:v>
                </c:pt>
                <c:pt idx="5096">
                  <c:v>43.765000000000001</c:v>
                </c:pt>
                <c:pt idx="5097">
                  <c:v>43.774999999999991</c:v>
                </c:pt>
                <c:pt idx="5098">
                  <c:v>43.784999999999982</c:v>
                </c:pt>
                <c:pt idx="5099">
                  <c:v>43.794999999999987</c:v>
                </c:pt>
                <c:pt idx="5100">
                  <c:v>43.805000000000007</c:v>
                </c:pt>
                <c:pt idx="5101">
                  <c:v>43.815000000000012</c:v>
                </c:pt>
                <c:pt idx="5102">
                  <c:v>43.825000000000003</c:v>
                </c:pt>
                <c:pt idx="5103">
                  <c:v>43.834999999999987</c:v>
                </c:pt>
                <c:pt idx="5104">
                  <c:v>43.844999999999992</c:v>
                </c:pt>
                <c:pt idx="5105">
                  <c:v>43.854999999999997</c:v>
                </c:pt>
                <c:pt idx="5106">
                  <c:v>43.865000000000002</c:v>
                </c:pt>
                <c:pt idx="5107">
                  <c:v>43.875000000000007</c:v>
                </c:pt>
                <c:pt idx="5108">
                  <c:v>43.884999999999998</c:v>
                </c:pt>
                <c:pt idx="5109">
                  <c:v>43.895000000000003</c:v>
                </c:pt>
                <c:pt idx="5110">
                  <c:v>43.905000000000001</c:v>
                </c:pt>
                <c:pt idx="5111">
                  <c:v>43.914999999999985</c:v>
                </c:pt>
                <c:pt idx="5112">
                  <c:v>43.924999999999997</c:v>
                </c:pt>
                <c:pt idx="5113">
                  <c:v>43.935000000000016</c:v>
                </c:pt>
                <c:pt idx="5114">
                  <c:v>43.945</c:v>
                </c:pt>
                <c:pt idx="5115">
                  <c:v>43.954999999999984</c:v>
                </c:pt>
                <c:pt idx="5116">
                  <c:v>43.964999999999996</c:v>
                </c:pt>
                <c:pt idx="5117">
                  <c:v>43.975000000000001</c:v>
                </c:pt>
                <c:pt idx="5118">
                  <c:v>43.984999999999992</c:v>
                </c:pt>
                <c:pt idx="5119">
                  <c:v>43.995000000000005</c:v>
                </c:pt>
                <c:pt idx="5120">
                  <c:v>44.004999999999995</c:v>
                </c:pt>
                <c:pt idx="5121">
                  <c:v>44.015000000000001</c:v>
                </c:pt>
                <c:pt idx="5122">
                  <c:v>44.024999999999999</c:v>
                </c:pt>
                <c:pt idx="5123">
                  <c:v>44.034999999999982</c:v>
                </c:pt>
                <c:pt idx="5124">
                  <c:v>44.044999999999987</c:v>
                </c:pt>
                <c:pt idx="5125">
                  <c:v>44.055</c:v>
                </c:pt>
                <c:pt idx="5126">
                  <c:v>44.065000000000019</c:v>
                </c:pt>
                <c:pt idx="5127">
                  <c:v>44.075000000000003</c:v>
                </c:pt>
                <c:pt idx="5128">
                  <c:v>44.084999999999987</c:v>
                </c:pt>
                <c:pt idx="5129">
                  <c:v>44.094999999999992</c:v>
                </c:pt>
                <c:pt idx="5130">
                  <c:v>44.10499999999999</c:v>
                </c:pt>
                <c:pt idx="5131">
                  <c:v>44.115000000000002</c:v>
                </c:pt>
                <c:pt idx="5132">
                  <c:v>44.125000000000007</c:v>
                </c:pt>
                <c:pt idx="5133">
                  <c:v>44.134999999999998</c:v>
                </c:pt>
                <c:pt idx="5134">
                  <c:v>44.144999999999989</c:v>
                </c:pt>
                <c:pt idx="5135">
                  <c:v>44.155000000000001</c:v>
                </c:pt>
                <c:pt idx="5136">
                  <c:v>44.164999999999985</c:v>
                </c:pt>
                <c:pt idx="5137">
                  <c:v>44.174999999999997</c:v>
                </c:pt>
                <c:pt idx="5138">
                  <c:v>44.185000000000016</c:v>
                </c:pt>
                <c:pt idx="5139">
                  <c:v>44.195</c:v>
                </c:pt>
                <c:pt idx="5140">
                  <c:v>44.204999999999984</c:v>
                </c:pt>
                <c:pt idx="5141">
                  <c:v>44.214999999999996</c:v>
                </c:pt>
                <c:pt idx="5142">
                  <c:v>44.224999999999987</c:v>
                </c:pt>
                <c:pt idx="5143">
                  <c:v>44.234999999999999</c:v>
                </c:pt>
                <c:pt idx="5144">
                  <c:v>44.245000000000005</c:v>
                </c:pt>
                <c:pt idx="5145">
                  <c:v>44.254999999999995</c:v>
                </c:pt>
                <c:pt idx="5146">
                  <c:v>44.265000000000001</c:v>
                </c:pt>
                <c:pt idx="5147">
                  <c:v>44.274999999999999</c:v>
                </c:pt>
                <c:pt idx="5148">
                  <c:v>44.284999999999982</c:v>
                </c:pt>
                <c:pt idx="5149">
                  <c:v>44.294999999999987</c:v>
                </c:pt>
                <c:pt idx="5150">
                  <c:v>44.305</c:v>
                </c:pt>
                <c:pt idx="5151">
                  <c:v>44.315000000000019</c:v>
                </c:pt>
                <c:pt idx="5152">
                  <c:v>44.325000000000003</c:v>
                </c:pt>
                <c:pt idx="5153">
                  <c:v>44.334999999999987</c:v>
                </c:pt>
                <c:pt idx="5154">
                  <c:v>44.344999999999992</c:v>
                </c:pt>
                <c:pt idx="5155">
                  <c:v>44.35499999999999</c:v>
                </c:pt>
                <c:pt idx="5156">
                  <c:v>44.365000000000002</c:v>
                </c:pt>
                <c:pt idx="5157">
                  <c:v>44.375000000000007</c:v>
                </c:pt>
                <c:pt idx="5158">
                  <c:v>44.384999999999998</c:v>
                </c:pt>
                <c:pt idx="5159">
                  <c:v>44.394999999999989</c:v>
                </c:pt>
                <c:pt idx="5160">
                  <c:v>44.405000000000001</c:v>
                </c:pt>
                <c:pt idx="5161">
                  <c:v>44.414999999999985</c:v>
                </c:pt>
                <c:pt idx="5162">
                  <c:v>44.424999999999997</c:v>
                </c:pt>
                <c:pt idx="5163">
                  <c:v>44.435000000000016</c:v>
                </c:pt>
                <c:pt idx="5164">
                  <c:v>44.445</c:v>
                </c:pt>
                <c:pt idx="5165">
                  <c:v>44.454999999999984</c:v>
                </c:pt>
                <c:pt idx="5166">
                  <c:v>44.464999999999996</c:v>
                </c:pt>
                <c:pt idx="5167">
                  <c:v>44.474999999999987</c:v>
                </c:pt>
                <c:pt idx="5168">
                  <c:v>44.484999999999999</c:v>
                </c:pt>
                <c:pt idx="5169">
                  <c:v>44.495000000000005</c:v>
                </c:pt>
                <c:pt idx="5170">
                  <c:v>44.504999999999995</c:v>
                </c:pt>
                <c:pt idx="5171">
                  <c:v>44.515000000000001</c:v>
                </c:pt>
                <c:pt idx="5172">
                  <c:v>44.524999999999999</c:v>
                </c:pt>
                <c:pt idx="5173">
                  <c:v>44.534999999999982</c:v>
                </c:pt>
                <c:pt idx="5174">
                  <c:v>44.544999999999987</c:v>
                </c:pt>
                <c:pt idx="5175">
                  <c:v>44.555</c:v>
                </c:pt>
                <c:pt idx="5176">
                  <c:v>44.565000000000019</c:v>
                </c:pt>
                <c:pt idx="5177">
                  <c:v>44.575000000000003</c:v>
                </c:pt>
                <c:pt idx="5178">
                  <c:v>44.584999999999987</c:v>
                </c:pt>
                <c:pt idx="5179">
                  <c:v>44.594999999999992</c:v>
                </c:pt>
                <c:pt idx="5180">
                  <c:v>44.60499999999999</c:v>
                </c:pt>
                <c:pt idx="5181">
                  <c:v>44.615000000000002</c:v>
                </c:pt>
                <c:pt idx="5182">
                  <c:v>44.625000000000007</c:v>
                </c:pt>
                <c:pt idx="5183">
                  <c:v>44.634999999999998</c:v>
                </c:pt>
                <c:pt idx="5184">
                  <c:v>44.644999999999989</c:v>
                </c:pt>
                <c:pt idx="5185">
                  <c:v>44.655000000000001</c:v>
                </c:pt>
                <c:pt idx="5186">
                  <c:v>44.664999999999992</c:v>
                </c:pt>
                <c:pt idx="5187">
                  <c:v>44.674999999999997</c:v>
                </c:pt>
                <c:pt idx="5188">
                  <c:v>44.685000000000016</c:v>
                </c:pt>
                <c:pt idx="5189">
                  <c:v>44.694999999999993</c:v>
                </c:pt>
                <c:pt idx="5190">
                  <c:v>44.704999999999991</c:v>
                </c:pt>
                <c:pt idx="5191">
                  <c:v>44.714999999999996</c:v>
                </c:pt>
                <c:pt idx="5192">
                  <c:v>44.724999999999987</c:v>
                </c:pt>
                <c:pt idx="5193">
                  <c:v>44.734999999999992</c:v>
                </c:pt>
                <c:pt idx="5194">
                  <c:v>44.745000000000012</c:v>
                </c:pt>
                <c:pt idx="5195">
                  <c:v>44.754999999999995</c:v>
                </c:pt>
                <c:pt idx="5196">
                  <c:v>44.765000000000001</c:v>
                </c:pt>
                <c:pt idx="5197">
                  <c:v>44.774999999999991</c:v>
                </c:pt>
                <c:pt idx="5198">
                  <c:v>44.784999999999982</c:v>
                </c:pt>
                <c:pt idx="5199">
                  <c:v>44.794999999999987</c:v>
                </c:pt>
                <c:pt idx="5200">
                  <c:v>44.805</c:v>
                </c:pt>
                <c:pt idx="5201">
                  <c:v>44.815000000000019</c:v>
                </c:pt>
                <c:pt idx="5202">
                  <c:v>44.825000000000003</c:v>
                </c:pt>
                <c:pt idx="5203">
                  <c:v>44.834999999999987</c:v>
                </c:pt>
                <c:pt idx="5204">
                  <c:v>44.844999999999992</c:v>
                </c:pt>
                <c:pt idx="5205">
                  <c:v>44.85499999999999</c:v>
                </c:pt>
                <c:pt idx="5206">
                  <c:v>44.865000000000002</c:v>
                </c:pt>
                <c:pt idx="5207">
                  <c:v>44.875000000000007</c:v>
                </c:pt>
                <c:pt idx="5208">
                  <c:v>44.885000000000005</c:v>
                </c:pt>
                <c:pt idx="5209">
                  <c:v>44.894999999999989</c:v>
                </c:pt>
                <c:pt idx="5210">
                  <c:v>44.905000000000001</c:v>
                </c:pt>
                <c:pt idx="5211">
                  <c:v>44.914999999999992</c:v>
                </c:pt>
                <c:pt idx="5212">
                  <c:v>44.924999999999997</c:v>
                </c:pt>
                <c:pt idx="5213">
                  <c:v>44.935000000000016</c:v>
                </c:pt>
                <c:pt idx="5214">
                  <c:v>44.944999999999993</c:v>
                </c:pt>
                <c:pt idx="5215">
                  <c:v>44.954999999999991</c:v>
                </c:pt>
                <c:pt idx="5216">
                  <c:v>44.964999999999996</c:v>
                </c:pt>
                <c:pt idx="5217">
                  <c:v>44.974999999999987</c:v>
                </c:pt>
                <c:pt idx="5218">
                  <c:v>44.984999999999992</c:v>
                </c:pt>
                <c:pt idx="5219">
                  <c:v>44.995000000000012</c:v>
                </c:pt>
                <c:pt idx="5220">
                  <c:v>45.004999999999995</c:v>
                </c:pt>
                <c:pt idx="5221">
                  <c:v>45.015000000000001</c:v>
                </c:pt>
                <c:pt idx="5222">
                  <c:v>45.024999999999991</c:v>
                </c:pt>
                <c:pt idx="5223">
                  <c:v>45.034999999999982</c:v>
                </c:pt>
                <c:pt idx="5224">
                  <c:v>45.044999999999987</c:v>
                </c:pt>
                <c:pt idx="5225">
                  <c:v>45.055</c:v>
                </c:pt>
                <c:pt idx="5226">
                  <c:v>45.065000000000019</c:v>
                </c:pt>
                <c:pt idx="5227">
                  <c:v>45.075000000000003</c:v>
                </c:pt>
                <c:pt idx="5228">
                  <c:v>45.084999999999987</c:v>
                </c:pt>
                <c:pt idx="5229">
                  <c:v>45.094999999999992</c:v>
                </c:pt>
                <c:pt idx="5230">
                  <c:v>45.10499999999999</c:v>
                </c:pt>
                <c:pt idx="5231">
                  <c:v>45.115000000000002</c:v>
                </c:pt>
                <c:pt idx="5232">
                  <c:v>45.125000000000007</c:v>
                </c:pt>
                <c:pt idx="5233">
                  <c:v>45.135000000000005</c:v>
                </c:pt>
                <c:pt idx="5234">
                  <c:v>45.144999999999989</c:v>
                </c:pt>
                <c:pt idx="5235">
                  <c:v>45.155000000000001</c:v>
                </c:pt>
                <c:pt idx="5236">
                  <c:v>45.164999999999992</c:v>
                </c:pt>
                <c:pt idx="5237">
                  <c:v>45.174999999999997</c:v>
                </c:pt>
                <c:pt idx="5238">
                  <c:v>45.185000000000016</c:v>
                </c:pt>
                <c:pt idx="5239">
                  <c:v>45.194999999999993</c:v>
                </c:pt>
                <c:pt idx="5240">
                  <c:v>45.204999999999991</c:v>
                </c:pt>
                <c:pt idx="5241">
                  <c:v>45.214999999999996</c:v>
                </c:pt>
                <c:pt idx="5242">
                  <c:v>45.224999999999987</c:v>
                </c:pt>
                <c:pt idx="5243">
                  <c:v>45.234999999999992</c:v>
                </c:pt>
                <c:pt idx="5244">
                  <c:v>45.245000000000012</c:v>
                </c:pt>
                <c:pt idx="5245">
                  <c:v>45.254999999999995</c:v>
                </c:pt>
                <c:pt idx="5246">
                  <c:v>45.265000000000001</c:v>
                </c:pt>
                <c:pt idx="5247">
                  <c:v>45.274999999999991</c:v>
                </c:pt>
                <c:pt idx="5248">
                  <c:v>45.284999999999982</c:v>
                </c:pt>
                <c:pt idx="5249">
                  <c:v>45.294999999999987</c:v>
                </c:pt>
                <c:pt idx="5250">
                  <c:v>45.305</c:v>
                </c:pt>
                <c:pt idx="5251">
                  <c:v>45.315000000000019</c:v>
                </c:pt>
                <c:pt idx="5252">
                  <c:v>45.325000000000003</c:v>
                </c:pt>
                <c:pt idx="5253">
                  <c:v>45.334999999999994</c:v>
                </c:pt>
                <c:pt idx="5254">
                  <c:v>45.344999999999992</c:v>
                </c:pt>
                <c:pt idx="5255">
                  <c:v>45.35499999999999</c:v>
                </c:pt>
                <c:pt idx="5256">
                  <c:v>45.365000000000002</c:v>
                </c:pt>
                <c:pt idx="5257">
                  <c:v>45.375000000000007</c:v>
                </c:pt>
                <c:pt idx="5258">
                  <c:v>45.385000000000005</c:v>
                </c:pt>
                <c:pt idx="5259">
                  <c:v>45.394999999999989</c:v>
                </c:pt>
                <c:pt idx="5260">
                  <c:v>45.404999999999994</c:v>
                </c:pt>
                <c:pt idx="5261">
                  <c:v>45.414999999999992</c:v>
                </c:pt>
                <c:pt idx="5262">
                  <c:v>45.424999999999997</c:v>
                </c:pt>
                <c:pt idx="5263">
                  <c:v>45.435000000000009</c:v>
                </c:pt>
                <c:pt idx="5264">
                  <c:v>45.444999999999993</c:v>
                </c:pt>
                <c:pt idx="5265">
                  <c:v>45.454999999999984</c:v>
                </c:pt>
                <c:pt idx="5266">
                  <c:v>45.465000000000003</c:v>
                </c:pt>
                <c:pt idx="5267">
                  <c:v>45.474999999999987</c:v>
                </c:pt>
                <c:pt idx="5268">
                  <c:v>45.484999999999992</c:v>
                </c:pt>
                <c:pt idx="5269">
                  <c:v>45.495000000000005</c:v>
                </c:pt>
                <c:pt idx="5270">
                  <c:v>45.505000000000003</c:v>
                </c:pt>
                <c:pt idx="5271">
                  <c:v>45.515000000000001</c:v>
                </c:pt>
                <c:pt idx="5272">
                  <c:v>45.524999999999991</c:v>
                </c:pt>
                <c:pt idx="5273">
                  <c:v>45.534999999999982</c:v>
                </c:pt>
                <c:pt idx="5274">
                  <c:v>45.544999999999995</c:v>
                </c:pt>
                <c:pt idx="5275">
                  <c:v>45.555000000000007</c:v>
                </c:pt>
                <c:pt idx="5276">
                  <c:v>45.565000000000019</c:v>
                </c:pt>
                <c:pt idx="5277">
                  <c:v>45.575000000000003</c:v>
                </c:pt>
                <c:pt idx="5278">
                  <c:v>45.584999999999994</c:v>
                </c:pt>
                <c:pt idx="5279">
                  <c:v>45.594999999999992</c:v>
                </c:pt>
                <c:pt idx="5280">
                  <c:v>45.60499999999999</c:v>
                </c:pt>
                <c:pt idx="5281">
                  <c:v>45.615000000000002</c:v>
                </c:pt>
                <c:pt idx="5282">
                  <c:v>45.625000000000007</c:v>
                </c:pt>
                <c:pt idx="5283">
                  <c:v>45.635000000000005</c:v>
                </c:pt>
                <c:pt idx="5284">
                  <c:v>45.644999999999989</c:v>
                </c:pt>
                <c:pt idx="5285">
                  <c:v>45.654999999999994</c:v>
                </c:pt>
                <c:pt idx="5286">
                  <c:v>45.664999999999992</c:v>
                </c:pt>
                <c:pt idx="5287">
                  <c:v>45.674999999999997</c:v>
                </c:pt>
                <c:pt idx="5288">
                  <c:v>45.685000000000009</c:v>
                </c:pt>
                <c:pt idx="5289">
                  <c:v>45.694999999999993</c:v>
                </c:pt>
                <c:pt idx="5290">
                  <c:v>45.704999999999984</c:v>
                </c:pt>
                <c:pt idx="5291">
                  <c:v>45.715000000000003</c:v>
                </c:pt>
                <c:pt idx="5292">
                  <c:v>45.724999999999987</c:v>
                </c:pt>
                <c:pt idx="5293">
                  <c:v>45.734999999999992</c:v>
                </c:pt>
                <c:pt idx="5294">
                  <c:v>45.745000000000005</c:v>
                </c:pt>
                <c:pt idx="5295">
                  <c:v>45.755000000000003</c:v>
                </c:pt>
                <c:pt idx="5296">
                  <c:v>45.765000000000001</c:v>
                </c:pt>
                <c:pt idx="5297">
                  <c:v>45.774999999999991</c:v>
                </c:pt>
                <c:pt idx="5298">
                  <c:v>45.784999999999982</c:v>
                </c:pt>
                <c:pt idx="5299">
                  <c:v>45.794999999999995</c:v>
                </c:pt>
                <c:pt idx="5300">
                  <c:v>45.805000000000007</c:v>
                </c:pt>
                <c:pt idx="5301">
                  <c:v>45.815000000000019</c:v>
                </c:pt>
                <c:pt idx="5302">
                  <c:v>45.825000000000003</c:v>
                </c:pt>
                <c:pt idx="5303">
                  <c:v>45.834999999999994</c:v>
                </c:pt>
                <c:pt idx="5304">
                  <c:v>45.844999999999992</c:v>
                </c:pt>
                <c:pt idx="5305">
                  <c:v>45.85499999999999</c:v>
                </c:pt>
                <c:pt idx="5306">
                  <c:v>45.865000000000002</c:v>
                </c:pt>
                <c:pt idx="5307">
                  <c:v>45.875000000000007</c:v>
                </c:pt>
                <c:pt idx="5308">
                  <c:v>45.885000000000005</c:v>
                </c:pt>
                <c:pt idx="5309">
                  <c:v>45.894999999999989</c:v>
                </c:pt>
                <c:pt idx="5310">
                  <c:v>45.904999999999994</c:v>
                </c:pt>
                <c:pt idx="5311">
                  <c:v>45.914999999999992</c:v>
                </c:pt>
                <c:pt idx="5312">
                  <c:v>45.924999999999997</c:v>
                </c:pt>
                <c:pt idx="5313">
                  <c:v>45.935000000000009</c:v>
                </c:pt>
                <c:pt idx="5314">
                  <c:v>45.944999999999993</c:v>
                </c:pt>
                <c:pt idx="5315">
                  <c:v>45.954999999999984</c:v>
                </c:pt>
                <c:pt idx="5316">
                  <c:v>45.965000000000003</c:v>
                </c:pt>
                <c:pt idx="5317">
                  <c:v>45.974999999999987</c:v>
                </c:pt>
                <c:pt idx="5318">
                  <c:v>45.984999999999992</c:v>
                </c:pt>
                <c:pt idx="5319">
                  <c:v>45.995000000000005</c:v>
                </c:pt>
                <c:pt idx="5320">
                  <c:v>46.004999999999995</c:v>
                </c:pt>
                <c:pt idx="5321">
                  <c:v>46.015000000000001</c:v>
                </c:pt>
                <c:pt idx="5322">
                  <c:v>46.024999999999991</c:v>
                </c:pt>
                <c:pt idx="5323">
                  <c:v>46.034999999999982</c:v>
                </c:pt>
                <c:pt idx="5324">
                  <c:v>46.044999999999987</c:v>
                </c:pt>
                <c:pt idx="5325">
                  <c:v>46.055000000000007</c:v>
                </c:pt>
                <c:pt idx="5326">
                  <c:v>46.065000000000019</c:v>
                </c:pt>
                <c:pt idx="5327">
                  <c:v>46.075000000000003</c:v>
                </c:pt>
                <c:pt idx="5328">
                  <c:v>46.084999999999987</c:v>
                </c:pt>
                <c:pt idx="5329">
                  <c:v>46.094999999999992</c:v>
                </c:pt>
                <c:pt idx="5330">
                  <c:v>46.10499999999999</c:v>
                </c:pt>
                <c:pt idx="5331">
                  <c:v>46.115000000000002</c:v>
                </c:pt>
                <c:pt idx="5332">
                  <c:v>46.125000000000007</c:v>
                </c:pt>
                <c:pt idx="5333">
                  <c:v>46.135000000000005</c:v>
                </c:pt>
                <c:pt idx="5334">
                  <c:v>46.144999999999989</c:v>
                </c:pt>
                <c:pt idx="5335">
                  <c:v>46.154999999999994</c:v>
                </c:pt>
                <c:pt idx="5336">
                  <c:v>46.164999999999985</c:v>
                </c:pt>
                <c:pt idx="5337">
                  <c:v>46.175000000000004</c:v>
                </c:pt>
                <c:pt idx="5338">
                  <c:v>46.185000000000009</c:v>
                </c:pt>
                <c:pt idx="5339">
                  <c:v>46.195</c:v>
                </c:pt>
                <c:pt idx="5340">
                  <c:v>46.204999999999984</c:v>
                </c:pt>
                <c:pt idx="5341">
                  <c:v>46.214999999999996</c:v>
                </c:pt>
                <c:pt idx="5342">
                  <c:v>46.224999999999987</c:v>
                </c:pt>
                <c:pt idx="5343">
                  <c:v>46.234999999999992</c:v>
                </c:pt>
                <c:pt idx="5344">
                  <c:v>46.245000000000005</c:v>
                </c:pt>
                <c:pt idx="5345">
                  <c:v>46.254999999999995</c:v>
                </c:pt>
                <c:pt idx="5346">
                  <c:v>46.265000000000001</c:v>
                </c:pt>
                <c:pt idx="5347">
                  <c:v>46.274999999999991</c:v>
                </c:pt>
                <c:pt idx="5348">
                  <c:v>46.284999999999982</c:v>
                </c:pt>
                <c:pt idx="5349">
                  <c:v>46.294999999999987</c:v>
                </c:pt>
                <c:pt idx="5350">
                  <c:v>46.305000000000007</c:v>
                </c:pt>
                <c:pt idx="5351">
                  <c:v>46.315000000000019</c:v>
                </c:pt>
                <c:pt idx="5352">
                  <c:v>46.325000000000003</c:v>
                </c:pt>
                <c:pt idx="5353">
                  <c:v>46.334999999999987</c:v>
                </c:pt>
                <c:pt idx="5354">
                  <c:v>46.344999999999992</c:v>
                </c:pt>
                <c:pt idx="5355">
                  <c:v>46.35499999999999</c:v>
                </c:pt>
                <c:pt idx="5356">
                  <c:v>46.365000000000002</c:v>
                </c:pt>
                <c:pt idx="5357">
                  <c:v>46.375000000000007</c:v>
                </c:pt>
                <c:pt idx="5358">
                  <c:v>46.385000000000005</c:v>
                </c:pt>
                <c:pt idx="5359">
                  <c:v>46.394999999999989</c:v>
                </c:pt>
                <c:pt idx="5360">
                  <c:v>46.404999999999994</c:v>
                </c:pt>
                <c:pt idx="5361">
                  <c:v>46.414999999999985</c:v>
                </c:pt>
                <c:pt idx="5362">
                  <c:v>46.425000000000004</c:v>
                </c:pt>
                <c:pt idx="5363">
                  <c:v>46.435000000000009</c:v>
                </c:pt>
                <c:pt idx="5364">
                  <c:v>46.445</c:v>
                </c:pt>
                <c:pt idx="5365">
                  <c:v>46.454999999999984</c:v>
                </c:pt>
                <c:pt idx="5366">
                  <c:v>46.464999999999996</c:v>
                </c:pt>
                <c:pt idx="5367">
                  <c:v>46.474999999999987</c:v>
                </c:pt>
                <c:pt idx="5368">
                  <c:v>46.484999999999992</c:v>
                </c:pt>
                <c:pt idx="5369">
                  <c:v>46.495000000000005</c:v>
                </c:pt>
                <c:pt idx="5370">
                  <c:v>46.504999999999995</c:v>
                </c:pt>
                <c:pt idx="5371">
                  <c:v>46.515000000000001</c:v>
                </c:pt>
                <c:pt idx="5372">
                  <c:v>46.524999999999991</c:v>
                </c:pt>
                <c:pt idx="5373">
                  <c:v>46.534999999999982</c:v>
                </c:pt>
                <c:pt idx="5374">
                  <c:v>46.544999999999987</c:v>
                </c:pt>
                <c:pt idx="5375">
                  <c:v>46.555000000000007</c:v>
                </c:pt>
                <c:pt idx="5376">
                  <c:v>46.565000000000019</c:v>
                </c:pt>
                <c:pt idx="5377">
                  <c:v>46.575000000000003</c:v>
                </c:pt>
                <c:pt idx="5378">
                  <c:v>46.584999999999987</c:v>
                </c:pt>
                <c:pt idx="5379">
                  <c:v>46.594999999999992</c:v>
                </c:pt>
                <c:pt idx="5380">
                  <c:v>46.60499999999999</c:v>
                </c:pt>
                <c:pt idx="5381">
                  <c:v>46.615000000000002</c:v>
                </c:pt>
                <c:pt idx="5382">
                  <c:v>46.625000000000007</c:v>
                </c:pt>
                <c:pt idx="5383">
                  <c:v>46.635000000000005</c:v>
                </c:pt>
                <c:pt idx="5384">
                  <c:v>46.644999999999989</c:v>
                </c:pt>
                <c:pt idx="5385">
                  <c:v>46.654999999999994</c:v>
                </c:pt>
                <c:pt idx="5386">
                  <c:v>46.664999999999985</c:v>
                </c:pt>
                <c:pt idx="5387">
                  <c:v>46.675000000000004</c:v>
                </c:pt>
                <c:pt idx="5388">
                  <c:v>46.685000000000009</c:v>
                </c:pt>
                <c:pt idx="5389">
                  <c:v>46.695</c:v>
                </c:pt>
                <c:pt idx="5390">
                  <c:v>46.704999999999984</c:v>
                </c:pt>
                <c:pt idx="5391">
                  <c:v>46.714999999999989</c:v>
                </c:pt>
                <c:pt idx="5392">
                  <c:v>46.724999999999987</c:v>
                </c:pt>
                <c:pt idx="5393">
                  <c:v>46.734999999999992</c:v>
                </c:pt>
                <c:pt idx="5394">
                  <c:v>46.745000000000005</c:v>
                </c:pt>
                <c:pt idx="5395">
                  <c:v>46.754999999999995</c:v>
                </c:pt>
                <c:pt idx="5396">
                  <c:v>46.765000000000001</c:v>
                </c:pt>
                <c:pt idx="5397">
                  <c:v>46.774999999999999</c:v>
                </c:pt>
                <c:pt idx="5398">
                  <c:v>46.784999999999982</c:v>
                </c:pt>
                <c:pt idx="5399">
                  <c:v>46.794999999999987</c:v>
                </c:pt>
                <c:pt idx="5400">
                  <c:v>46.805000000000007</c:v>
                </c:pt>
                <c:pt idx="5401">
                  <c:v>46.815000000000019</c:v>
                </c:pt>
                <c:pt idx="5402">
                  <c:v>46.825000000000003</c:v>
                </c:pt>
                <c:pt idx="5403">
                  <c:v>46.834999999999987</c:v>
                </c:pt>
                <c:pt idx="5404">
                  <c:v>46.844999999999992</c:v>
                </c:pt>
                <c:pt idx="5405">
                  <c:v>46.854999999999997</c:v>
                </c:pt>
                <c:pt idx="5406">
                  <c:v>46.865000000000002</c:v>
                </c:pt>
                <c:pt idx="5407">
                  <c:v>46.875000000000014</c:v>
                </c:pt>
                <c:pt idx="5408">
                  <c:v>46.884999999999998</c:v>
                </c:pt>
                <c:pt idx="5409">
                  <c:v>46.894999999999989</c:v>
                </c:pt>
                <c:pt idx="5410">
                  <c:v>46.904999999999994</c:v>
                </c:pt>
                <c:pt idx="5411">
                  <c:v>46.914999999999985</c:v>
                </c:pt>
                <c:pt idx="5412">
                  <c:v>46.924999999999997</c:v>
                </c:pt>
                <c:pt idx="5413">
                  <c:v>46.935000000000016</c:v>
                </c:pt>
                <c:pt idx="5414">
                  <c:v>46.945</c:v>
                </c:pt>
                <c:pt idx="5415">
                  <c:v>46.954999999999984</c:v>
                </c:pt>
                <c:pt idx="5416">
                  <c:v>46.964999999999989</c:v>
                </c:pt>
                <c:pt idx="5417">
                  <c:v>46.974999999999987</c:v>
                </c:pt>
                <c:pt idx="5418">
                  <c:v>46.984999999999992</c:v>
                </c:pt>
                <c:pt idx="5419">
                  <c:v>46.995000000000005</c:v>
                </c:pt>
                <c:pt idx="5420">
                  <c:v>47.004999999999995</c:v>
                </c:pt>
                <c:pt idx="5421">
                  <c:v>47.015000000000001</c:v>
                </c:pt>
                <c:pt idx="5422">
                  <c:v>47.024999999999999</c:v>
                </c:pt>
                <c:pt idx="5423">
                  <c:v>47.034999999999982</c:v>
                </c:pt>
                <c:pt idx="5424">
                  <c:v>47.044999999999987</c:v>
                </c:pt>
                <c:pt idx="5425">
                  <c:v>47.055000000000007</c:v>
                </c:pt>
                <c:pt idx="5426">
                  <c:v>47.065000000000019</c:v>
                </c:pt>
                <c:pt idx="5427">
                  <c:v>47.075000000000003</c:v>
                </c:pt>
                <c:pt idx="5428">
                  <c:v>47.084999999999987</c:v>
                </c:pt>
                <c:pt idx="5429">
                  <c:v>47.094999999999992</c:v>
                </c:pt>
                <c:pt idx="5430">
                  <c:v>47.104999999999997</c:v>
                </c:pt>
                <c:pt idx="5431">
                  <c:v>47.115000000000002</c:v>
                </c:pt>
                <c:pt idx="5432">
                  <c:v>47.125000000000014</c:v>
                </c:pt>
                <c:pt idx="5433">
                  <c:v>47.134999999999998</c:v>
                </c:pt>
                <c:pt idx="5434">
                  <c:v>47.144999999999989</c:v>
                </c:pt>
                <c:pt idx="5435">
                  <c:v>47.154999999999994</c:v>
                </c:pt>
                <c:pt idx="5436">
                  <c:v>47.164999999999985</c:v>
                </c:pt>
                <c:pt idx="5437">
                  <c:v>47.174999999999997</c:v>
                </c:pt>
                <c:pt idx="5438">
                  <c:v>47.185000000000016</c:v>
                </c:pt>
                <c:pt idx="5439">
                  <c:v>47.195</c:v>
                </c:pt>
                <c:pt idx="5440">
                  <c:v>47.204999999999984</c:v>
                </c:pt>
                <c:pt idx="5441">
                  <c:v>47.214999999999989</c:v>
                </c:pt>
                <c:pt idx="5442">
                  <c:v>47.224999999999987</c:v>
                </c:pt>
                <c:pt idx="5443">
                  <c:v>47.234999999999992</c:v>
                </c:pt>
                <c:pt idx="5444">
                  <c:v>47.245000000000005</c:v>
                </c:pt>
                <c:pt idx="5445">
                  <c:v>47.254999999999995</c:v>
                </c:pt>
                <c:pt idx="5446">
                  <c:v>47.265000000000001</c:v>
                </c:pt>
                <c:pt idx="5447">
                  <c:v>47.274999999999999</c:v>
                </c:pt>
                <c:pt idx="5448">
                  <c:v>47.284999999999982</c:v>
                </c:pt>
                <c:pt idx="5449">
                  <c:v>47.294999999999987</c:v>
                </c:pt>
                <c:pt idx="5450">
                  <c:v>47.305000000000007</c:v>
                </c:pt>
                <c:pt idx="5451">
                  <c:v>47.315000000000019</c:v>
                </c:pt>
                <c:pt idx="5452">
                  <c:v>47.325000000000003</c:v>
                </c:pt>
                <c:pt idx="5453">
                  <c:v>47.334999999999987</c:v>
                </c:pt>
                <c:pt idx="5454">
                  <c:v>47.344999999999992</c:v>
                </c:pt>
                <c:pt idx="5455">
                  <c:v>47.354999999999997</c:v>
                </c:pt>
                <c:pt idx="5456">
                  <c:v>47.365000000000002</c:v>
                </c:pt>
                <c:pt idx="5457">
                  <c:v>47.375000000000014</c:v>
                </c:pt>
                <c:pt idx="5458">
                  <c:v>47.384999999999998</c:v>
                </c:pt>
                <c:pt idx="5459">
                  <c:v>47.394999999999989</c:v>
                </c:pt>
                <c:pt idx="5460">
                  <c:v>47.404999999999994</c:v>
                </c:pt>
                <c:pt idx="5461">
                  <c:v>47.414999999999985</c:v>
                </c:pt>
                <c:pt idx="5462">
                  <c:v>47.424999999999997</c:v>
                </c:pt>
                <c:pt idx="5463">
                  <c:v>47.435000000000009</c:v>
                </c:pt>
                <c:pt idx="5464">
                  <c:v>47.445</c:v>
                </c:pt>
                <c:pt idx="5465">
                  <c:v>47.454999999999984</c:v>
                </c:pt>
                <c:pt idx="5466">
                  <c:v>47.464999999999989</c:v>
                </c:pt>
                <c:pt idx="5467">
                  <c:v>47.474999999999987</c:v>
                </c:pt>
                <c:pt idx="5468">
                  <c:v>47.484999999999992</c:v>
                </c:pt>
                <c:pt idx="5469">
                  <c:v>47.495000000000005</c:v>
                </c:pt>
                <c:pt idx="5470">
                  <c:v>47.505000000000003</c:v>
                </c:pt>
                <c:pt idx="5471">
                  <c:v>47.515000000000001</c:v>
                </c:pt>
                <c:pt idx="5472">
                  <c:v>47.524999999999991</c:v>
                </c:pt>
                <c:pt idx="5473">
                  <c:v>47.534999999999982</c:v>
                </c:pt>
                <c:pt idx="5474">
                  <c:v>47.544999999999987</c:v>
                </c:pt>
                <c:pt idx="5475">
                  <c:v>47.555000000000007</c:v>
                </c:pt>
                <c:pt idx="5476">
                  <c:v>47.565000000000019</c:v>
                </c:pt>
                <c:pt idx="5477">
                  <c:v>47.575000000000003</c:v>
                </c:pt>
                <c:pt idx="5478">
                  <c:v>47.584999999999987</c:v>
                </c:pt>
                <c:pt idx="5479">
                  <c:v>47.594999999999992</c:v>
                </c:pt>
                <c:pt idx="5480">
                  <c:v>47.60499999999999</c:v>
                </c:pt>
                <c:pt idx="5481">
                  <c:v>47.615000000000002</c:v>
                </c:pt>
                <c:pt idx="5482">
                  <c:v>47.625000000000014</c:v>
                </c:pt>
                <c:pt idx="5483">
                  <c:v>47.634999999999998</c:v>
                </c:pt>
                <c:pt idx="5484">
                  <c:v>47.644999999999989</c:v>
                </c:pt>
                <c:pt idx="5485">
                  <c:v>47.655000000000001</c:v>
                </c:pt>
                <c:pt idx="5486">
                  <c:v>47.664999999999985</c:v>
                </c:pt>
                <c:pt idx="5487">
                  <c:v>47.674999999999997</c:v>
                </c:pt>
                <c:pt idx="5488">
                  <c:v>47.685000000000009</c:v>
                </c:pt>
                <c:pt idx="5489">
                  <c:v>47.695</c:v>
                </c:pt>
                <c:pt idx="5490">
                  <c:v>47.704999999999984</c:v>
                </c:pt>
                <c:pt idx="5491">
                  <c:v>47.714999999999989</c:v>
                </c:pt>
                <c:pt idx="5492">
                  <c:v>47.724999999999987</c:v>
                </c:pt>
                <c:pt idx="5493">
                  <c:v>47.734999999999992</c:v>
                </c:pt>
                <c:pt idx="5494">
                  <c:v>47.745000000000005</c:v>
                </c:pt>
                <c:pt idx="5495">
                  <c:v>47.755000000000003</c:v>
                </c:pt>
                <c:pt idx="5496">
                  <c:v>47.765000000000001</c:v>
                </c:pt>
                <c:pt idx="5497">
                  <c:v>47.774999999999991</c:v>
                </c:pt>
                <c:pt idx="5498">
                  <c:v>47.784999999999982</c:v>
                </c:pt>
                <c:pt idx="5499">
                  <c:v>47.794999999999987</c:v>
                </c:pt>
                <c:pt idx="5500">
                  <c:v>47.805000000000007</c:v>
                </c:pt>
                <c:pt idx="5501">
                  <c:v>47.815000000000019</c:v>
                </c:pt>
                <c:pt idx="5502">
                  <c:v>47.825000000000003</c:v>
                </c:pt>
                <c:pt idx="5503">
                  <c:v>47.834999999999987</c:v>
                </c:pt>
                <c:pt idx="5504">
                  <c:v>47.844999999999992</c:v>
                </c:pt>
                <c:pt idx="5505">
                  <c:v>47.85499999999999</c:v>
                </c:pt>
                <c:pt idx="5506">
                  <c:v>47.865000000000002</c:v>
                </c:pt>
                <c:pt idx="5507">
                  <c:v>47.875000000000014</c:v>
                </c:pt>
                <c:pt idx="5508">
                  <c:v>47.884999999999998</c:v>
                </c:pt>
                <c:pt idx="5509">
                  <c:v>47.894999999999989</c:v>
                </c:pt>
                <c:pt idx="5510">
                  <c:v>47.905000000000001</c:v>
                </c:pt>
                <c:pt idx="5511">
                  <c:v>47.914999999999985</c:v>
                </c:pt>
                <c:pt idx="5512">
                  <c:v>47.924999999999997</c:v>
                </c:pt>
                <c:pt idx="5513">
                  <c:v>47.935000000000009</c:v>
                </c:pt>
                <c:pt idx="5514">
                  <c:v>47.945</c:v>
                </c:pt>
                <c:pt idx="5515">
                  <c:v>47.954999999999984</c:v>
                </c:pt>
                <c:pt idx="5516">
                  <c:v>47.964999999999989</c:v>
                </c:pt>
                <c:pt idx="5517">
                  <c:v>47.974999999999987</c:v>
                </c:pt>
                <c:pt idx="5518">
                  <c:v>47.984999999999992</c:v>
                </c:pt>
                <c:pt idx="5519">
                  <c:v>47.995000000000005</c:v>
                </c:pt>
                <c:pt idx="5520">
                  <c:v>48.005000000000003</c:v>
                </c:pt>
                <c:pt idx="5521">
                  <c:v>48.015000000000001</c:v>
                </c:pt>
                <c:pt idx="5522">
                  <c:v>48.024999999999991</c:v>
                </c:pt>
                <c:pt idx="5523">
                  <c:v>48.034999999999982</c:v>
                </c:pt>
                <c:pt idx="5524">
                  <c:v>48.044999999999987</c:v>
                </c:pt>
                <c:pt idx="5525">
                  <c:v>48.055000000000007</c:v>
                </c:pt>
                <c:pt idx="5526">
                  <c:v>48.065000000000019</c:v>
                </c:pt>
                <c:pt idx="5527">
                  <c:v>48.075000000000003</c:v>
                </c:pt>
                <c:pt idx="5528">
                  <c:v>48.084999999999987</c:v>
                </c:pt>
                <c:pt idx="5529">
                  <c:v>48.094999999999992</c:v>
                </c:pt>
                <c:pt idx="5530">
                  <c:v>48.10499999999999</c:v>
                </c:pt>
                <c:pt idx="5531">
                  <c:v>48.115000000000002</c:v>
                </c:pt>
                <c:pt idx="5532">
                  <c:v>48.125000000000014</c:v>
                </c:pt>
                <c:pt idx="5533">
                  <c:v>48.134999999999998</c:v>
                </c:pt>
                <c:pt idx="5534">
                  <c:v>48.144999999999989</c:v>
                </c:pt>
                <c:pt idx="5535">
                  <c:v>48.154999999999994</c:v>
                </c:pt>
                <c:pt idx="5536">
                  <c:v>48.164999999999992</c:v>
                </c:pt>
                <c:pt idx="5537">
                  <c:v>48.174999999999997</c:v>
                </c:pt>
                <c:pt idx="5538">
                  <c:v>48.185000000000009</c:v>
                </c:pt>
                <c:pt idx="5539">
                  <c:v>48.195</c:v>
                </c:pt>
                <c:pt idx="5540">
                  <c:v>48.204999999999984</c:v>
                </c:pt>
                <c:pt idx="5541">
                  <c:v>48.214999999999989</c:v>
                </c:pt>
                <c:pt idx="5542">
                  <c:v>48.224999999999987</c:v>
                </c:pt>
                <c:pt idx="5543">
                  <c:v>48.234999999999992</c:v>
                </c:pt>
                <c:pt idx="5544">
                  <c:v>48.245000000000005</c:v>
                </c:pt>
                <c:pt idx="5545">
                  <c:v>48.255000000000003</c:v>
                </c:pt>
                <c:pt idx="5546">
                  <c:v>48.265000000000001</c:v>
                </c:pt>
                <c:pt idx="5547">
                  <c:v>48.274999999999991</c:v>
                </c:pt>
                <c:pt idx="5548">
                  <c:v>48.284999999999982</c:v>
                </c:pt>
                <c:pt idx="5549">
                  <c:v>48.294999999999995</c:v>
                </c:pt>
                <c:pt idx="5550">
                  <c:v>48.305000000000007</c:v>
                </c:pt>
                <c:pt idx="5551">
                  <c:v>48.315000000000019</c:v>
                </c:pt>
                <c:pt idx="5552">
                  <c:v>48.325000000000003</c:v>
                </c:pt>
                <c:pt idx="5553">
                  <c:v>48.334999999999994</c:v>
                </c:pt>
                <c:pt idx="5554">
                  <c:v>48.344999999999992</c:v>
                </c:pt>
                <c:pt idx="5555">
                  <c:v>48.35499999999999</c:v>
                </c:pt>
                <c:pt idx="5556">
                  <c:v>48.365000000000002</c:v>
                </c:pt>
                <c:pt idx="5557">
                  <c:v>48.375000000000014</c:v>
                </c:pt>
                <c:pt idx="5558">
                  <c:v>48.385000000000005</c:v>
                </c:pt>
                <c:pt idx="5559">
                  <c:v>48.394999999999989</c:v>
                </c:pt>
                <c:pt idx="5560">
                  <c:v>48.404999999999994</c:v>
                </c:pt>
                <c:pt idx="5561">
                  <c:v>48.414999999999992</c:v>
                </c:pt>
                <c:pt idx="5562">
                  <c:v>48.424999999999997</c:v>
                </c:pt>
                <c:pt idx="5563">
                  <c:v>48.435000000000009</c:v>
                </c:pt>
                <c:pt idx="5564">
                  <c:v>48.445</c:v>
                </c:pt>
                <c:pt idx="5565">
                  <c:v>48.454999999999984</c:v>
                </c:pt>
                <c:pt idx="5566">
                  <c:v>48.464999999999989</c:v>
                </c:pt>
                <c:pt idx="5567">
                  <c:v>48.474999999999987</c:v>
                </c:pt>
                <c:pt idx="5568">
                  <c:v>48.484999999999992</c:v>
                </c:pt>
                <c:pt idx="5569">
                  <c:v>48.495000000000005</c:v>
                </c:pt>
                <c:pt idx="5570">
                  <c:v>48.505000000000003</c:v>
                </c:pt>
                <c:pt idx="5571">
                  <c:v>48.515000000000001</c:v>
                </c:pt>
                <c:pt idx="5572">
                  <c:v>48.524999999999991</c:v>
                </c:pt>
                <c:pt idx="5573">
                  <c:v>48.534999999999982</c:v>
                </c:pt>
                <c:pt idx="5574">
                  <c:v>48.544999999999995</c:v>
                </c:pt>
                <c:pt idx="5575">
                  <c:v>48.555000000000007</c:v>
                </c:pt>
                <c:pt idx="5576">
                  <c:v>48.565000000000019</c:v>
                </c:pt>
                <c:pt idx="5577">
                  <c:v>48.575000000000003</c:v>
                </c:pt>
                <c:pt idx="5578">
                  <c:v>48.584999999999994</c:v>
                </c:pt>
                <c:pt idx="5579">
                  <c:v>48.594999999999992</c:v>
                </c:pt>
                <c:pt idx="5580">
                  <c:v>48.60499999999999</c:v>
                </c:pt>
                <c:pt idx="5581">
                  <c:v>48.615000000000002</c:v>
                </c:pt>
                <c:pt idx="5582">
                  <c:v>48.625000000000014</c:v>
                </c:pt>
                <c:pt idx="5583">
                  <c:v>48.635000000000005</c:v>
                </c:pt>
                <c:pt idx="5584">
                  <c:v>48.644999999999989</c:v>
                </c:pt>
                <c:pt idx="5585">
                  <c:v>48.654999999999994</c:v>
                </c:pt>
                <c:pt idx="5586">
                  <c:v>48.664999999999992</c:v>
                </c:pt>
                <c:pt idx="5587">
                  <c:v>48.674999999999997</c:v>
                </c:pt>
                <c:pt idx="5588">
                  <c:v>48.685000000000009</c:v>
                </c:pt>
                <c:pt idx="5589">
                  <c:v>48.695</c:v>
                </c:pt>
                <c:pt idx="5590">
                  <c:v>48.704999999999984</c:v>
                </c:pt>
                <c:pt idx="5591">
                  <c:v>48.714999999999989</c:v>
                </c:pt>
                <c:pt idx="5592">
                  <c:v>48.724999999999987</c:v>
                </c:pt>
                <c:pt idx="5593">
                  <c:v>48.734999999999992</c:v>
                </c:pt>
                <c:pt idx="5594">
                  <c:v>48.745000000000005</c:v>
                </c:pt>
                <c:pt idx="5595">
                  <c:v>48.755000000000003</c:v>
                </c:pt>
                <c:pt idx="5596">
                  <c:v>48.765000000000001</c:v>
                </c:pt>
                <c:pt idx="5597">
                  <c:v>48.774999999999991</c:v>
                </c:pt>
                <c:pt idx="5598">
                  <c:v>48.784999999999982</c:v>
                </c:pt>
                <c:pt idx="5599">
                  <c:v>48.794999999999995</c:v>
                </c:pt>
                <c:pt idx="5600">
                  <c:v>48.805000000000007</c:v>
                </c:pt>
                <c:pt idx="5601">
                  <c:v>48.815000000000019</c:v>
                </c:pt>
                <c:pt idx="5602">
                  <c:v>48.825000000000003</c:v>
                </c:pt>
                <c:pt idx="5603">
                  <c:v>48.834999999999994</c:v>
                </c:pt>
                <c:pt idx="5604">
                  <c:v>48.844999999999992</c:v>
                </c:pt>
                <c:pt idx="5605">
                  <c:v>48.85499999999999</c:v>
                </c:pt>
                <c:pt idx="5606">
                  <c:v>48.865000000000002</c:v>
                </c:pt>
                <c:pt idx="5607">
                  <c:v>48.875000000000014</c:v>
                </c:pt>
                <c:pt idx="5608">
                  <c:v>48.885000000000005</c:v>
                </c:pt>
                <c:pt idx="5609">
                  <c:v>48.894999999999989</c:v>
                </c:pt>
                <c:pt idx="5610">
                  <c:v>48.904999999999994</c:v>
                </c:pt>
                <c:pt idx="5611">
                  <c:v>48.914999999999985</c:v>
                </c:pt>
                <c:pt idx="5612">
                  <c:v>48.925000000000004</c:v>
                </c:pt>
                <c:pt idx="5613">
                  <c:v>48.935000000000009</c:v>
                </c:pt>
                <c:pt idx="5614">
                  <c:v>48.945</c:v>
                </c:pt>
                <c:pt idx="5615">
                  <c:v>48.954999999999984</c:v>
                </c:pt>
                <c:pt idx="5616">
                  <c:v>48.964999999999996</c:v>
                </c:pt>
                <c:pt idx="5617">
                  <c:v>48.974999999999987</c:v>
                </c:pt>
                <c:pt idx="5618">
                  <c:v>48.984999999999992</c:v>
                </c:pt>
                <c:pt idx="5619">
                  <c:v>48.995000000000005</c:v>
                </c:pt>
                <c:pt idx="5620">
                  <c:v>49.005000000000003</c:v>
                </c:pt>
                <c:pt idx="5621">
                  <c:v>49.015000000000001</c:v>
                </c:pt>
                <c:pt idx="5622">
                  <c:v>49.024999999999991</c:v>
                </c:pt>
                <c:pt idx="5623">
                  <c:v>49.034999999999982</c:v>
                </c:pt>
                <c:pt idx="5624">
                  <c:v>49.044999999999995</c:v>
                </c:pt>
                <c:pt idx="5625">
                  <c:v>49.055000000000007</c:v>
                </c:pt>
                <c:pt idx="5626">
                  <c:v>49.065000000000019</c:v>
                </c:pt>
                <c:pt idx="5627">
                  <c:v>49.075000000000003</c:v>
                </c:pt>
                <c:pt idx="5628">
                  <c:v>49.084999999999987</c:v>
                </c:pt>
                <c:pt idx="5629">
                  <c:v>49.094999999999992</c:v>
                </c:pt>
                <c:pt idx="5630">
                  <c:v>49.10499999999999</c:v>
                </c:pt>
                <c:pt idx="5631">
                  <c:v>49.115000000000002</c:v>
                </c:pt>
                <c:pt idx="5632">
                  <c:v>49.125000000000014</c:v>
                </c:pt>
                <c:pt idx="5633">
                  <c:v>49.135000000000005</c:v>
                </c:pt>
                <c:pt idx="5634">
                  <c:v>49.144999999999989</c:v>
                </c:pt>
                <c:pt idx="5635">
                  <c:v>49.154999999999994</c:v>
                </c:pt>
                <c:pt idx="5636">
                  <c:v>49.164999999999985</c:v>
                </c:pt>
                <c:pt idx="5637">
                  <c:v>49.175000000000004</c:v>
                </c:pt>
                <c:pt idx="5638">
                  <c:v>49.185000000000009</c:v>
                </c:pt>
                <c:pt idx="5639">
                  <c:v>49.195</c:v>
                </c:pt>
                <c:pt idx="5640">
                  <c:v>49.204999999999984</c:v>
                </c:pt>
                <c:pt idx="5641">
                  <c:v>49.214999999999996</c:v>
                </c:pt>
                <c:pt idx="5642">
                  <c:v>49.224999999999987</c:v>
                </c:pt>
                <c:pt idx="5643">
                  <c:v>49.234999999999992</c:v>
                </c:pt>
                <c:pt idx="5644">
                  <c:v>49.245000000000005</c:v>
                </c:pt>
                <c:pt idx="5645">
                  <c:v>49.255000000000003</c:v>
                </c:pt>
                <c:pt idx="5646">
                  <c:v>49.265000000000001</c:v>
                </c:pt>
                <c:pt idx="5647">
                  <c:v>49.274999999999991</c:v>
                </c:pt>
                <c:pt idx="5648">
                  <c:v>49.284999999999982</c:v>
                </c:pt>
                <c:pt idx="5649">
                  <c:v>49.294999999999995</c:v>
                </c:pt>
                <c:pt idx="5650">
                  <c:v>49.305000000000007</c:v>
                </c:pt>
                <c:pt idx="5651">
                  <c:v>49.315000000000019</c:v>
                </c:pt>
                <c:pt idx="5652">
                  <c:v>49.325000000000003</c:v>
                </c:pt>
                <c:pt idx="5653">
                  <c:v>49.334999999999987</c:v>
                </c:pt>
                <c:pt idx="5654">
                  <c:v>49.344999999999992</c:v>
                </c:pt>
                <c:pt idx="5655">
                  <c:v>49.35499999999999</c:v>
                </c:pt>
                <c:pt idx="5656">
                  <c:v>49.365000000000002</c:v>
                </c:pt>
                <c:pt idx="5657">
                  <c:v>49.375000000000014</c:v>
                </c:pt>
                <c:pt idx="5658">
                  <c:v>49.385000000000005</c:v>
                </c:pt>
                <c:pt idx="5659">
                  <c:v>49.394999999999989</c:v>
                </c:pt>
                <c:pt idx="5660">
                  <c:v>49.404999999999994</c:v>
                </c:pt>
                <c:pt idx="5661">
                  <c:v>49.414999999999985</c:v>
                </c:pt>
                <c:pt idx="5662">
                  <c:v>49.425000000000004</c:v>
                </c:pt>
                <c:pt idx="5663">
                  <c:v>49.435000000000009</c:v>
                </c:pt>
                <c:pt idx="5664">
                  <c:v>49.445</c:v>
                </c:pt>
                <c:pt idx="5665">
                  <c:v>49.454999999999984</c:v>
                </c:pt>
                <c:pt idx="5666">
                  <c:v>49.464999999999996</c:v>
                </c:pt>
                <c:pt idx="5667">
                  <c:v>49.474999999999987</c:v>
                </c:pt>
                <c:pt idx="5668">
                  <c:v>49.484999999999992</c:v>
                </c:pt>
                <c:pt idx="5669">
                  <c:v>49.495000000000005</c:v>
                </c:pt>
                <c:pt idx="5670">
                  <c:v>49.505000000000003</c:v>
                </c:pt>
                <c:pt idx="5671">
                  <c:v>49.515000000000001</c:v>
                </c:pt>
                <c:pt idx="5672">
                  <c:v>49.524999999999991</c:v>
                </c:pt>
                <c:pt idx="5673">
                  <c:v>49.534999999999982</c:v>
                </c:pt>
                <c:pt idx="5674">
                  <c:v>49.544999999999995</c:v>
                </c:pt>
                <c:pt idx="5675">
                  <c:v>49.555000000000007</c:v>
                </c:pt>
                <c:pt idx="5676">
                  <c:v>49.565000000000019</c:v>
                </c:pt>
                <c:pt idx="5677">
                  <c:v>49.575000000000003</c:v>
                </c:pt>
                <c:pt idx="5678">
                  <c:v>49.584999999999987</c:v>
                </c:pt>
                <c:pt idx="5679">
                  <c:v>49.594999999999992</c:v>
                </c:pt>
                <c:pt idx="5680">
                  <c:v>49.60499999999999</c:v>
                </c:pt>
                <c:pt idx="5681">
                  <c:v>49.615000000000002</c:v>
                </c:pt>
                <c:pt idx="5682">
                  <c:v>49.625000000000014</c:v>
                </c:pt>
                <c:pt idx="5683">
                  <c:v>49.635000000000005</c:v>
                </c:pt>
                <c:pt idx="5684">
                  <c:v>49.644999999999989</c:v>
                </c:pt>
                <c:pt idx="5685">
                  <c:v>49.654999999999994</c:v>
                </c:pt>
                <c:pt idx="5686">
                  <c:v>49.664999999999985</c:v>
                </c:pt>
                <c:pt idx="5687">
                  <c:v>49.675000000000004</c:v>
                </c:pt>
                <c:pt idx="5688">
                  <c:v>49.685000000000009</c:v>
                </c:pt>
                <c:pt idx="5689">
                  <c:v>49.695</c:v>
                </c:pt>
                <c:pt idx="5690">
                  <c:v>49.704999999999984</c:v>
                </c:pt>
                <c:pt idx="5691">
                  <c:v>49.714999999999996</c:v>
                </c:pt>
                <c:pt idx="5692">
                  <c:v>49.724999999999987</c:v>
                </c:pt>
                <c:pt idx="5693">
                  <c:v>49.734999999999992</c:v>
                </c:pt>
                <c:pt idx="5694">
                  <c:v>49.745000000000005</c:v>
                </c:pt>
                <c:pt idx="5695">
                  <c:v>49.755000000000003</c:v>
                </c:pt>
                <c:pt idx="5696">
                  <c:v>49.765000000000001</c:v>
                </c:pt>
                <c:pt idx="5697">
                  <c:v>49.774999999999991</c:v>
                </c:pt>
                <c:pt idx="5698">
                  <c:v>49.784999999999982</c:v>
                </c:pt>
                <c:pt idx="5699">
                  <c:v>49.794999999999987</c:v>
                </c:pt>
                <c:pt idx="5700">
                  <c:v>49.805000000000007</c:v>
                </c:pt>
                <c:pt idx="5701">
                  <c:v>49.815000000000019</c:v>
                </c:pt>
                <c:pt idx="5702">
                  <c:v>49.825000000000003</c:v>
                </c:pt>
                <c:pt idx="5703">
                  <c:v>49.834999999999987</c:v>
                </c:pt>
                <c:pt idx="5704">
                  <c:v>49.844999999999992</c:v>
                </c:pt>
                <c:pt idx="5705">
                  <c:v>49.854999999999997</c:v>
                </c:pt>
                <c:pt idx="5706">
                  <c:v>49.865000000000002</c:v>
                </c:pt>
                <c:pt idx="5707">
                  <c:v>49.875000000000014</c:v>
                </c:pt>
                <c:pt idx="5708">
                  <c:v>49.885000000000005</c:v>
                </c:pt>
                <c:pt idx="5709">
                  <c:v>49.894999999999989</c:v>
                </c:pt>
                <c:pt idx="5710">
                  <c:v>49.904999999999994</c:v>
                </c:pt>
                <c:pt idx="5711">
                  <c:v>49.914999999999985</c:v>
                </c:pt>
                <c:pt idx="5712">
                  <c:v>49.924999999999997</c:v>
                </c:pt>
                <c:pt idx="5713">
                  <c:v>49.935000000000016</c:v>
                </c:pt>
                <c:pt idx="5714">
                  <c:v>49.945</c:v>
                </c:pt>
                <c:pt idx="5715">
                  <c:v>49.954999999999984</c:v>
                </c:pt>
                <c:pt idx="5716">
                  <c:v>49.964999999999996</c:v>
                </c:pt>
                <c:pt idx="5717">
                  <c:v>49.974999999999987</c:v>
                </c:pt>
                <c:pt idx="5718">
                  <c:v>49.984999999999992</c:v>
                </c:pt>
                <c:pt idx="5719">
                  <c:v>49.995000000000005</c:v>
                </c:pt>
                <c:pt idx="5720">
                  <c:v>50.005000000000003</c:v>
                </c:pt>
                <c:pt idx="5721">
                  <c:v>50.015000000000001</c:v>
                </c:pt>
                <c:pt idx="5722">
                  <c:v>50.024999999999991</c:v>
                </c:pt>
                <c:pt idx="5723">
                  <c:v>50.034999999999982</c:v>
                </c:pt>
                <c:pt idx="5724">
                  <c:v>50.044999999999987</c:v>
                </c:pt>
                <c:pt idx="5725">
                  <c:v>50.055000000000007</c:v>
                </c:pt>
                <c:pt idx="5726">
                  <c:v>50.065000000000019</c:v>
                </c:pt>
                <c:pt idx="5727">
                  <c:v>50.075000000000003</c:v>
                </c:pt>
                <c:pt idx="5728">
                  <c:v>50.084999999999987</c:v>
                </c:pt>
                <c:pt idx="5729">
                  <c:v>50.094999999999992</c:v>
                </c:pt>
                <c:pt idx="5730">
                  <c:v>50.104999999999997</c:v>
                </c:pt>
                <c:pt idx="5731">
                  <c:v>50.115000000000002</c:v>
                </c:pt>
                <c:pt idx="5732">
                  <c:v>50.125000000000014</c:v>
                </c:pt>
                <c:pt idx="5733">
                  <c:v>50.135000000000005</c:v>
                </c:pt>
                <c:pt idx="5734">
                  <c:v>50.144999999999989</c:v>
                </c:pt>
                <c:pt idx="5735">
                  <c:v>50.154999999999994</c:v>
                </c:pt>
                <c:pt idx="5736">
                  <c:v>50.164999999999985</c:v>
                </c:pt>
                <c:pt idx="5737">
                  <c:v>50.174999999999997</c:v>
                </c:pt>
                <c:pt idx="5738">
                  <c:v>50.185000000000016</c:v>
                </c:pt>
                <c:pt idx="5739">
                  <c:v>50.195</c:v>
                </c:pt>
                <c:pt idx="5740">
                  <c:v>50.204999999999984</c:v>
                </c:pt>
                <c:pt idx="5741">
                  <c:v>50.214999999999996</c:v>
                </c:pt>
                <c:pt idx="5742">
                  <c:v>50.224999999999987</c:v>
                </c:pt>
                <c:pt idx="5743">
                  <c:v>50.234999999999992</c:v>
                </c:pt>
                <c:pt idx="5744">
                  <c:v>50.245000000000005</c:v>
                </c:pt>
                <c:pt idx="5745">
                  <c:v>50.255000000000003</c:v>
                </c:pt>
                <c:pt idx="5746">
                  <c:v>50.265000000000001</c:v>
                </c:pt>
                <c:pt idx="5747">
                  <c:v>50.274999999999991</c:v>
                </c:pt>
                <c:pt idx="5748">
                  <c:v>50.284999999999982</c:v>
                </c:pt>
                <c:pt idx="5749">
                  <c:v>50.294999999999987</c:v>
                </c:pt>
                <c:pt idx="5750">
                  <c:v>50.305000000000007</c:v>
                </c:pt>
                <c:pt idx="5751">
                  <c:v>50.315000000000019</c:v>
                </c:pt>
                <c:pt idx="5752">
                  <c:v>50.325000000000003</c:v>
                </c:pt>
                <c:pt idx="5753">
                  <c:v>50.334999999999987</c:v>
                </c:pt>
                <c:pt idx="5754">
                  <c:v>50.344999999999992</c:v>
                </c:pt>
                <c:pt idx="5755">
                  <c:v>50.354999999999997</c:v>
                </c:pt>
                <c:pt idx="5756">
                  <c:v>50.365000000000002</c:v>
                </c:pt>
                <c:pt idx="5757">
                  <c:v>50.375000000000014</c:v>
                </c:pt>
                <c:pt idx="5758">
                  <c:v>50.385000000000005</c:v>
                </c:pt>
                <c:pt idx="5759">
                  <c:v>50.394999999999989</c:v>
                </c:pt>
                <c:pt idx="5760">
                  <c:v>50.404999999999994</c:v>
                </c:pt>
                <c:pt idx="5761">
                  <c:v>50.414999999999985</c:v>
                </c:pt>
                <c:pt idx="5762">
                  <c:v>50.424999999999997</c:v>
                </c:pt>
                <c:pt idx="5763">
                  <c:v>50.435000000000016</c:v>
                </c:pt>
                <c:pt idx="5764">
                  <c:v>50.445</c:v>
                </c:pt>
                <c:pt idx="5765">
                  <c:v>50.454999999999984</c:v>
                </c:pt>
                <c:pt idx="5766">
                  <c:v>50.464999999999996</c:v>
                </c:pt>
                <c:pt idx="5767">
                  <c:v>50.474999999999987</c:v>
                </c:pt>
                <c:pt idx="5768">
                  <c:v>50.484999999999992</c:v>
                </c:pt>
                <c:pt idx="5769">
                  <c:v>50.495000000000005</c:v>
                </c:pt>
                <c:pt idx="5770">
                  <c:v>50.505000000000003</c:v>
                </c:pt>
                <c:pt idx="5771">
                  <c:v>50.515000000000001</c:v>
                </c:pt>
                <c:pt idx="5772">
                  <c:v>50.524999999999991</c:v>
                </c:pt>
                <c:pt idx="5773">
                  <c:v>50.534999999999982</c:v>
                </c:pt>
                <c:pt idx="5774">
                  <c:v>50.544999999999987</c:v>
                </c:pt>
                <c:pt idx="5775">
                  <c:v>50.555000000000007</c:v>
                </c:pt>
                <c:pt idx="5776">
                  <c:v>50.565000000000019</c:v>
                </c:pt>
                <c:pt idx="5777">
                  <c:v>50.575000000000003</c:v>
                </c:pt>
                <c:pt idx="5778">
                  <c:v>50.584999999999987</c:v>
                </c:pt>
                <c:pt idx="5779">
                  <c:v>50.594999999999992</c:v>
                </c:pt>
                <c:pt idx="5780">
                  <c:v>50.604999999999997</c:v>
                </c:pt>
                <c:pt idx="5781">
                  <c:v>50.615000000000002</c:v>
                </c:pt>
                <c:pt idx="5782">
                  <c:v>50.625000000000014</c:v>
                </c:pt>
                <c:pt idx="5783">
                  <c:v>50.635000000000005</c:v>
                </c:pt>
                <c:pt idx="5784">
                  <c:v>50.644999999999989</c:v>
                </c:pt>
                <c:pt idx="5785">
                  <c:v>50.655000000000001</c:v>
                </c:pt>
                <c:pt idx="5786">
                  <c:v>50.664999999999985</c:v>
                </c:pt>
                <c:pt idx="5787">
                  <c:v>50.674999999999997</c:v>
                </c:pt>
                <c:pt idx="5788">
                  <c:v>50.685000000000009</c:v>
                </c:pt>
                <c:pt idx="5789">
                  <c:v>50.695</c:v>
                </c:pt>
                <c:pt idx="5790">
                  <c:v>50.704999999999984</c:v>
                </c:pt>
                <c:pt idx="5791">
                  <c:v>50.714999999999996</c:v>
                </c:pt>
                <c:pt idx="5792">
                  <c:v>50.724999999999987</c:v>
                </c:pt>
                <c:pt idx="5793">
                  <c:v>50.734999999999992</c:v>
                </c:pt>
                <c:pt idx="5794">
                  <c:v>50.745000000000005</c:v>
                </c:pt>
                <c:pt idx="5795">
                  <c:v>50.755000000000003</c:v>
                </c:pt>
                <c:pt idx="5796">
                  <c:v>50.765000000000001</c:v>
                </c:pt>
                <c:pt idx="5797">
                  <c:v>50.774999999999991</c:v>
                </c:pt>
                <c:pt idx="5798">
                  <c:v>50.784999999999982</c:v>
                </c:pt>
                <c:pt idx="5799">
                  <c:v>50.794999999999987</c:v>
                </c:pt>
                <c:pt idx="5800">
                  <c:v>50.805000000000007</c:v>
                </c:pt>
                <c:pt idx="5801">
                  <c:v>50.815000000000019</c:v>
                </c:pt>
                <c:pt idx="5802">
                  <c:v>50.825000000000003</c:v>
                </c:pt>
                <c:pt idx="5803">
                  <c:v>50.834999999999987</c:v>
                </c:pt>
                <c:pt idx="5804">
                  <c:v>50.844999999999992</c:v>
                </c:pt>
                <c:pt idx="5805">
                  <c:v>50.854999999999997</c:v>
                </c:pt>
                <c:pt idx="5806">
                  <c:v>50.865000000000002</c:v>
                </c:pt>
                <c:pt idx="5807">
                  <c:v>50.875000000000014</c:v>
                </c:pt>
                <c:pt idx="5808">
                  <c:v>50.885000000000005</c:v>
                </c:pt>
                <c:pt idx="5809">
                  <c:v>50.894999999999989</c:v>
                </c:pt>
                <c:pt idx="5810">
                  <c:v>50.905000000000001</c:v>
                </c:pt>
                <c:pt idx="5811">
                  <c:v>50.914999999999985</c:v>
                </c:pt>
                <c:pt idx="5812">
                  <c:v>50.924999999999997</c:v>
                </c:pt>
                <c:pt idx="5813">
                  <c:v>50.935000000000009</c:v>
                </c:pt>
                <c:pt idx="5814">
                  <c:v>50.945</c:v>
                </c:pt>
                <c:pt idx="5815">
                  <c:v>50.954999999999984</c:v>
                </c:pt>
                <c:pt idx="5816">
                  <c:v>50.964999999999996</c:v>
                </c:pt>
                <c:pt idx="5817">
                  <c:v>50.974999999999987</c:v>
                </c:pt>
                <c:pt idx="5818">
                  <c:v>50.984999999999992</c:v>
                </c:pt>
                <c:pt idx="5819">
                  <c:v>50.995000000000005</c:v>
                </c:pt>
                <c:pt idx="5820">
                  <c:v>51.005000000000003</c:v>
                </c:pt>
                <c:pt idx="5821">
                  <c:v>51.015000000000001</c:v>
                </c:pt>
                <c:pt idx="5822">
                  <c:v>51.024999999999991</c:v>
                </c:pt>
                <c:pt idx="5823">
                  <c:v>51.034999999999982</c:v>
                </c:pt>
                <c:pt idx="5824">
                  <c:v>51.044999999999987</c:v>
                </c:pt>
                <c:pt idx="5825">
                  <c:v>51.055000000000007</c:v>
                </c:pt>
                <c:pt idx="5826">
                  <c:v>51.065000000000019</c:v>
                </c:pt>
                <c:pt idx="5827">
                  <c:v>51.075000000000003</c:v>
                </c:pt>
                <c:pt idx="5828">
                  <c:v>51.084999999999987</c:v>
                </c:pt>
                <c:pt idx="5829">
                  <c:v>51.094999999999992</c:v>
                </c:pt>
                <c:pt idx="5830">
                  <c:v>51.104999999999997</c:v>
                </c:pt>
                <c:pt idx="5831">
                  <c:v>51.115000000000002</c:v>
                </c:pt>
                <c:pt idx="5832">
                  <c:v>51.125000000000014</c:v>
                </c:pt>
                <c:pt idx="5833">
                  <c:v>51.135000000000005</c:v>
                </c:pt>
                <c:pt idx="5834">
                  <c:v>51.144999999999989</c:v>
                </c:pt>
                <c:pt idx="5835">
                  <c:v>51.155000000000001</c:v>
                </c:pt>
                <c:pt idx="5836">
                  <c:v>51.164999999999985</c:v>
                </c:pt>
                <c:pt idx="5837">
                  <c:v>51.174999999999997</c:v>
                </c:pt>
                <c:pt idx="5838">
                  <c:v>51.185000000000009</c:v>
                </c:pt>
                <c:pt idx="5839">
                  <c:v>51.195</c:v>
                </c:pt>
                <c:pt idx="5840">
                  <c:v>51.204999999999984</c:v>
                </c:pt>
                <c:pt idx="5841">
                  <c:v>51.214999999999996</c:v>
                </c:pt>
                <c:pt idx="5842">
                  <c:v>51.224999999999987</c:v>
                </c:pt>
                <c:pt idx="5843">
                  <c:v>51.234999999999992</c:v>
                </c:pt>
                <c:pt idx="5844">
                  <c:v>51.245000000000005</c:v>
                </c:pt>
                <c:pt idx="5845">
                  <c:v>51.255000000000003</c:v>
                </c:pt>
                <c:pt idx="5846">
                  <c:v>51.265000000000001</c:v>
                </c:pt>
                <c:pt idx="5847">
                  <c:v>51.274999999999991</c:v>
                </c:pt>
                <c:pt idx="5848">
                  <c:v>51.284999999999982</c:v>
                </c:pt>
                <c:pt idx="5849">
                  <c:v>51.294999999999987</c:v>
                </c:pt>
                <c:pt idx="5850">
                  <c:v>51.305000000000007</c:v>
                </c:pt>
                <c:pt idx="5851">
                  <c:v>51.315000000000019</c:v>
                </c:pt>
                <c:pt idx="5852">
                  <c:v>51.325000000000003</c:v>
                </c:pt>
                <c:pt idx="5853">
                  <c:v>51.334999999999987</c:v>
                </c:pt>
                <c:pt idx="5854">
                  <c:v>51.344999999999992</c:v>
                </c:pt>
                <c:pt idx="5855">
                  <c:v>51.35499999999999</c:v>
                </c:pt>
                <c:pt idx="5856">
                  <c:v>51.365000000000009</c:v>
                </c:pt>
                <c:pt idx="5857">
                  <c:v>51.375000000000014</c:v>
                </c:pt>
                <c:pt idx="5858">
                  <c:v>51.385000000000005</c:v>
                </c:pt>
                <c:pt idx="5859">
                  <c:v>51.394999999999982</c:v>
                </c:pt>
                <c:pt idx="5860">
                  <c:v>51.405000000000001</c:v>
                </c:pt>
                <c:pt idx="5861">
                  <c:v>51.414999999999992</c:v>
                </c:pt>
                <c:pt idx="5862">
                  <c:v>51.424999999999997</c:v>
                </c:pt>
                <c:pt idx="5863">
                  <c:v>51.435000000000009</c:v>
                </c:pt>
                <c:pt idx="5864">
                  <c:v>51.445</c:v>
                </c:pt>
                <c:pt idx="5865">
                  <c:v>51.454999999999984</c:v>
                </c:pt>
                <c:pt idx="5866">
                  <c:v>51.464999999999996</c:v>
                </c:pt>
                <c:pt idx="5867">
                  <c:v>51.474999999999987</c:v>
                </c:pt>
                <c:pt idx="5868">
                  <c:v>51.484999999999992</c:v>
                </c:pt>
                <c:pt idx="5869">
                  <c:v>51.495000000000005</c:v>
                </c:pt>
                <c:pt idx="5870">
                  <c:v>51.505000000000003</c:v>
                </c:pt>
                <c:pt idx="5871">
                  <c:v>51.515000000000001</c:v>
                </c:pt>
                <c:pt idx="5872">
                  <c:v>51.524999999999991</c:v>
                </c:pt>
                <c:pt idx="5873">
                  <c:v>51.534999999999982</c:v>
                </c:pt>
                <c:pt idx="5874">
                  <c:v>51.544999999999987</c:v>
                </c:pt>
                <c:pt idx="5875">
                  <c:v>51.555</c:v>
                </c:pt>
                <c:pt idx="5876">
                  <c:v>51.565000000000019</c:v>
                </c:pt>
                <c:pt idx="5877">
                  <c:v>51.575000000000003</c:v>
                </c:pt>
                <c:pt idx="5878">
                  <c:v>51.584999999999987</c:v>
                </c:pt>
                <c:pt idx="5879">
                  <c:v>51.594999999999992</c:v>
                </c:pt>
                <c:pt idx="5880">
                  <c:v>51.60499999999999</c:v>
                </c:pt>
                <c:pt idx="5881">
                  <c:v>51.615000000000009</c:v>
                </c:pt>
                <c:pt idx="5882">
                  <c:v>51.625000000000014</c:v>
                </c:pt>
                <c:pt idx="5883">
                  <c:v>51.635000000000005</c:v>
                </c:pt>
                <c:pt idx="5884">
                  <c:v>51.644999999999982</c:v>
                </c:pt>
                <c:pt idx="5885">
                  <c:v>51.655000000000001</c:v>
                </c:pt>
                <c:pt idx="5886">
                  <c:v>51.664999999999992</c:v>
                </c:pt>
                <c:pt idx="5887">
                  <c:v>51.674999999999997</c:v>
                </c:pt>
                <c:pt idx="5888">
                  <c:v>51.685000000000009</c:v>
                </c:pt>
                <c:pt idx="5889">
                  <c:v>51.695</c:v>
                </c:pt>
                <c:pt idx="5890">
                  <c:v>51.704999999999984</c:v>
                </c:pt>
                <c:pt idx="5891">
                  <c:v>51.714999999999996</c:v>
                </c:pt>
                <c:pt idx="5892">
                  <c:v>51.724999999999987</c:v>
                </c:pt>
                <c:pt idx="5893">
                  <c:v>51.734999999999992</c:v>
                </c:pt>
              </c:numCache>
            </c:numRef>
          </c:xVal>
          <c:yVal>
            <c:numRef>
              <c:f>List1!$AZ$11:$AZ$10000</c:f>
              <c:numCache>
                <c:formatCode>General</c:formatCode>
                <c:ptCount val="9990"/>
                <c:pt idx="0">
                  <c:v>1.0600000000238197E-2</c:v>
                </c:pt>
                <c:pt idx="1">
                  <c:v>0.14881188118807803</c:v>
                </c:pt>
                <c:pt idx="2">
                  <c:v>-0.18584158415774704</c:v>
                </c:pt>
                <c:pt idx="3">
                  <c:v>5.2475247532966741E-3</c:v>
                </c:pt>
                <c:pt idx="4">
                  <c:v>-0.21148514851416161</c:v>
                </c:pt>
                <c:pt idx="5">
                  <c:v>-0.10198019801981054</c:v>
                </c:pt>
                <c:pt idx="6">
                  <c:v>4.6138613861679612E-2</c:v>
                </c:pt>
                <c:pt idx="7">
                  <c:v>-0.13445544554417779</c:v>
                </c:pt>
                <c:pt idx="8">
                  <c:v>0.10356435643587356</c:v>
                </c:pt>
                <c:pt idx="9">
                  <c:v>0.36861386138551522</c:v>
                </c:pt>
                <c:pt idx="10">
                  <c:v>-6.7920792079380274E-2</c:v>
                </c:pt>
                <c:pt idx="11">
                  <c:v>0.2666336633671117</c:v>
                </c:pt>
                <c:pt idx="12">
                  <c:v>-7.1782178218094184E-2</c:v>
                </c:pt>
                <c:pt idx="13">
                  <c:v>5.2079207921564161E-2</c:v>
                </c:pt>
                <c:pt idx="14">
                  <c:v>-0.42524752475238115</c:v>
                </c:pt>
                <c:pt idx="15">
                  <c:v>-0.10722772277170019</c:v>
                </c:pt>
                <c:pt idx="16">
                  <c:v>4.6039603960939486E-2</c:v>
                </c:pt>
                <c:pt idx="17">
                  <c:v>5.7425742574193944E-2</c:v>
                </c:pt>
                <c:pt idx="18">
                  <c:v>0.13752475247415666</c:v>
                </c:pt>
                <c:pt idx="19">
                  <c:v>-2.7227722772477588E-2</c:v>
                </c:pt>
                <c:pt idx="20">
                  <c:v>-0.24623762376258676</c:v>
                </c:pt>
                <c:pt idx="21">
                  <c:v>0.18435643564383117</c:v>
                </c:pt>
                <c:pt idx="22">
                  <c:v>-0.12762376237622511</c:v>
                </c:pt>
                <c:pt idx="23">
                  <c:v>0.12920792079228813</c:v>
                </c:pt>
                <c:pt idx="24">
                  <c:v>-0.10722772277170019</c:v>
                </c:pt>
                <c:pt idx="25">
                  <c:v>6.2673267327490609E-2</c:v>
                </c:pt>
                <c:pt idx="26">
                  <c:v>-0.20544554455494396</c:v>
                </c:pt>
                <c:pt idx="27">
                  <c:v>0.12920792079228813</c:v>
                </c:pt>
                <c:pt idx="28">
                  <c:v>-0.21603960396087041</c:v>
                </c:pt>
                <c:pt idx="29">
                  <c:v>7.0990099010766181E-2</c:v>
                </c:pt>
                <c:pt idx="30">
                  <c:v>-0.12841584158496011</c:v>
                </c:pt>
                <c:pt idx="31">
                  <c:v>0.25000000000056055</c:v>
                </c:pt>
                <c:pt idx="32">
                  <c:v>-0.31277227722738427</c:v>
                </c:pt>
                <c:pt idx="33">
                  <c:v>-0.12386138613965834</c:v>
                </c:pt>
                <c:pt idx="34">
                  <c:v>-7.178217821668717E-2</c:v>
                </c:pt>
                <c:pt idx="35">
                  <c:v>9.2871287127799948E-2</c:v>
                </c:pt>
                <c:pt idx="36">
                  <c:v>0.11257425742573698</c:v>
                </c:pt>
                <c:pt idx="37">
                  <c:v>5.2475247532966741E-3</c:v>
                </c:pt>
                <c:pt idx="38">
                  <c:v>0.29158415841693835</c:v>
                </c:pt>
                <c:pt idx="39">
                  <c:v>-8.2376237622613618E-2</c:v>
                </c:pt>
                <c:pt idx="40">
                  <c:v>-0.15940594059400448</c:v>
                </c:pt>
                <c:pt idx="41">
                  <c:v>0.23039603960336363</c:v>
                </c:pt>
                <c:pt idx="42">
                  <c:v>-2.5643564356414572E-2</c:v>
                </c:pt>
                <c:pt idx="43">
                  <c:v>0.26287128712773089</c:v>
                </c:pt>
                <c:pt idx="44">
                  <c:v>5.2178217822304279E-2</c:v>
                </c:pt>
                <c:pt idx="45">
                  <c:v>0.11792079207836677</c:v>
                </c:pt>
                <c:pt idx="46">
                  <c:v>-0.1956435643563455</c:v>
                </c:pt>
                <c:pt idx="47">
                  <c:v>0.25227722772180444</c:v>
                </c:pt>
                <c:pt idx="48">
                  <c:v>-0.33237623762458118</c:v>
                </c:pt>
                <c:pt idx="49">
                  <c:v>-6.6435643564057387E-2</c:v>
                </c:pt>
                <c:pt idx="50">
                  <c:v>-0.23415841584133743</c:v>
                </c:pt>
                <c:pt idx="51">
                  <c:v>0.11257425742573698</c:v>
                </c:pt>
                <c:pt idx="52">
                  <c:v>6.6435643564057387E-2</c:v>
                </c:pt>
                <c:pt idx="53">
                  <c:v>-7.7128712870723967E-2</c:v>
                </c:pt>
                <c:pt idx="54">
                  <c:v>-6.0396039606246737E-3</c:v>
                </c:pt>
                <c:pt idx="55">
                  <c:v>6.5742574257469502E-2</c:v>
                </c:pt>
                <c:pt idx="56">
                  <c:v>3.0198019801716356E-2</c:v>
                </c:pt>
                <c:pt idx="57">
                  <c:v>0.27188118811900136</c:v>
                </c:pt>
                <c:pt idx="58">
                  <c:v>-0.29683168316882802</c:v>
                </c:pt>
                <c:pt idx="59">
                  <c:v>9.8217821783243772E-2</c:v>
                </c:pt>
                <c:pt idx="60">
                  <c:v>8.2376237622613618E-2</c:v>
                </c:pt>
                <c:pt idx="61">
                  <c:v>-4.1485148515637706E-2</c:v>
                </c:pt>
                <c:pt idx="62">
                  <c:v>-0.10198019801981054</c:v>
                </c:pt>
                <c:pt idx="63">
                  <c:v>0.13445544554558481</c:v>
                </c:pt>
                <c:pt idx="64">
                  <c:v>-0.20089108910964218</c:v>
                </c:pt>
                <c:pt idx="65">
                  <c:v>-4.0792079207642808E-2</c:v>
                </c:pt>
                <c:pt idx="66">
                  <c:v>-0.17376237623790472</c:v>
                </c:pt>
                <c:pt idx="67">
                  <c:v>0.18960396039572083</c:v>
                </c:pt>
                <c:pt idx="68">
                  <c:v>-5.247524751889659E-3</c:v>
                </c:pt>
                <c:pt idx="69">
                  <c:v>0.24999999999915354</c:v>
                </c:pt>
                <c:pt idx="70">
                  <c:v>9.0594059405149058E-2</c:v>
                </c:pt>
                <c:pt idx="71">
                  <c:v>-3.5445544555013031E-2</c:v>
                </c:pt>
                <c:pt idx="72">
                  <c:v>-0.11257425742573698</c:v>
                </c:pt>
                <c:pt idx="73">
                  <c:v>1.9603960395789898E-2</c:v>
                </c:pt>
                <c:pt idx="74">
                  <c:v>0.24702970296991478</c:v>
                </c:pt>
                <c:pt idx="75">
                  <c:v>9.8217821781836759E-2</c:v>
                </c:pt>
                <c:pt idx="76">
                  <c:v>-7.1782178218094184E-2</c:v>
                </c:pt>
                <c:pt idx="77">
                  <c:v>-3.554455445575315E-2</c:v>
                </c:pt>
                <c:pt idx="78">
                  <c:v>-6.64356435654644E-2</c:v>
                </c:pt>
                <c:pt idx="79">
                  <c:v>0.39504950495066476</c:v>
                </c:pt>
                <c:pt idx="80">
                  <c:v>-0.33386138613849708</c:v>
                </c:pt>
                <c:pt idx="81">
                  <c:v>7.7029702969983835E-2</c:v>
                </c:pt>
                <c:pt idx="82">
                  <c:v>5.2475247532966741E-3</c:v>
                </c:pt>
                <c:pt idx="83">
                  <c:v>0.14277227722886035</c:v>
                </c:pt>
                <c:pt idx="84">
                  <c:v>2.1980198020587927E-2</c:v>
                </c:pt>
                <c:pt idx="85">
                  <c:v>0.27188118811900136</c:v>
                </c:pt>
                <c:pt idx="86">
                  <c:v>-9.6633663367180753E-2</c:v>
                </c:pt>
                <c:pt idx="87">
                  <c:v>0.29841584158348405</c:v>
                </c:pt>
                <c:pt idx="88">
                  <c:v>-6.6435643564057387E-2</c:v>
                </c:pt>
                <c:pt idx="89">
                  <c:v>0.15405940594137468</c:v>
                </c:pt>
                <c:pt idx="90">
                  <c:v>8.2277227723280513E-2</c:v>
                </c:pt>
                <c:pt idx="91">
                  <c:v>8.0099009901369742E-2</c:v>
                </c:pt>
                <c:pt idx="92">
                  <c:v>-0.11257425742573698</c:v>
                </c:pt>
                <c:pt idx="93">
                  <c:v>0.15336633663337981</c:v>
                </c:pt>
                <c:pt idx="94">
                  <c:v>1.0594059405926457E-2</c:v>
                </c:pt>
                <c:pt idx="95">
                  <c:v>-3.5544554454346136E-2</c:v>
                </c:pt>
                <c:pt idx="96">
                  <c:v>7.1782178218094184E-2</c:v>
                </c:pt>
                <c:pt idx="97">
                  <c:v>0.13445544554417779</c:v>
                </c:pt>
                <c:pt idx="98">
                  <c:v>-0.25000000000056055</c:v>
                </c:pt>
                <c:pt idx="99">
                  <c:v>-0.1541584158407078</c:v>
                </c:pt>
                <c:pt idx="100">
                  <c:v>-0.41475247524860182</c:v>
                </c:pt>
                <c:pt idx="101">
                  <c:v>-3.0297029702456478E-2</c:v>
                </c:pt>
                <c:pt idx="102">
                  <c:v>-0.10346534653513342</c:v>
                </c:pt>
                <c:pt idx="103">
                  <c:v>0.14881188118807803</c:v>
                </c:pt>
                <c:pt idx="104">
                  <c:v>-4.0792079207642808E-2</c:v>
                </c:pt>
                <c:pt idx="105">
                  <c:v>7.1782178218094184E-2</c:v>
                </c:pt>
                <c:pt idx="106">
                  <c:v>0.17900990098979438</c:v>
                </c:pt>
                <c:pt idx="107">
                  <c:v>-0.15029702970340092</c:v>
                </c:pt>
                <c:pt idx="108">
                  <c:v>-0.32405940594130561</c:v>
                </c:pt>
                <c:pt idx="109">
                  <c:v>4.0792079207642808E-2</c:v>
                </c:pt>
                <c:pt idx="110">
                  <c:v>-0.10198019801981054</c:v>
                </c:pt>
                <c:pt idx="111">
                  <c:v>0.14277227722745334</c:v>
                </c:pt>
                <c:pt idx="112">
                  <c:v>-0.11257425742573698</c:v>
                </c:pt>
                <c:pt idx="113">
                  <c:v>9.8217821781836759E-2</c:v>
                </c:pt>
                <c:pt idx="114">
                  <c:v>-0.28247524752492781</c:v>
                </c:pt>
                <c:pt idx="115">
                  <c:v>0.10198019801981054</c:v>
                </c:pt>
                <c:pt idx="116">
                  <c:v>0.22584158415946887</c:v>
                </c:pt>
                <c:pt idx="117">
                  <c:v>-0.11782178217762665</c:v>
                </c:pt>
                <c:pt idx="118">
                  <c:v>-0.14801980198075002</c:v>
                </c:pt>
                <c:pt idx="119">
                  <c:v>0.11861386138495465</c:v>
                </c:pt>
                <c:pt idx="120">
                  <c:v>-0.25603960396118525</c:v>
                </c:pt>
                <c:pt idx="121">
                  <c:v>0.37386138613881187</c:v>
                </c:pt>
                <c:pt idx="122">
                  <c:v>-0.26128712871307491</c:v>
                </c:pt>
                <c:pt idx="123">
                  <c:v>0.28099009900960492</c:v>
                </c:pt>
                <c:pt idx="124">
                  <c:v>-4.1485148515637706E-2</c:v>
                </c:pt>
                <c:pt idx="125">
                  <c:v>-0.12316831683166345</c:v>
                </c:pt>
                <c:pt idx="126">
                  <c:v>-0.19871287128632439</c:v>
                </c:pt>
                <c:pt idx="127">
                  <c:v>0.23039603960336363</c:v>
                </c:pt>
                <c:pt idx="128">
                  <c:v>-0.33920792079253387</c:v>
                </c:pt>
                <c:pt idx="129">
                  <c:v>-4.0792079207642808E-2</c:v>
                </c:pt>
                <c:pt idx="130">
                  <c:v>-3.089108910830423E-2</c:v>
                </c:pt>
                <c:pt idx="131">
                  <c:v>1.9702970296530019E-2</c:v>
                </c:pt>
                <c:pt idx="132">
                  <c:v>3.1683168317039247E-2</c:v>
                </c:pt>
                <c:pt idx="133">
                  <c:v>0.14811881188008313</c:v>
                </c:pt>
                <c:pt idx="134">
                  <c:v>-0.10198019801981054</c:v>
                </c:pt>
                <c:pt idx="135">
                  <c:v>5.138613861356927E-2</c:v>
                </c:pt>
                <c:pt idx="136">
                  <c:v>-8.2376237622613618E-2</c:v>
                </c:pt>
                <c:pt idx="137">
                  <c:v>-1.5940594058556239E-2</c:v>
                </c:pt>
                <c:pt idx="138">
                  <c:v>5.5148514851543047E-2</c:v>
                </c:pt>
                <c:pt idx="139">
                  <c:v>-5.2079207921564161E-2</c:v>
                </c:pt>
                <c:pt idx="140">
                  <c:v>-7.7128712870723967E-2</c:v>
                </c:pt>
                <c:pt idx="141">
                  <c:v>0.20019801980305429</c:v>
                </c:pt>
                <c:pt idx="142">
                  <c:v>-0.34900990098972529</c:v>
                </c:pt>
                <c:pt idx="143">
                  <c:v>0.2198019801988442</c:v>
                </c:pt>
                <c:pt idx="144">
                  <c:v>-5.2475247532966741E-3</c:v>
                </c:pt>
                <c:pt idx="145">
                  <c:v>0.2666336633671117</c:v>
                </c:pt>
                <c:pt idx="146">
                  <c:v>-0.15940594059400448</c:v>
                </c:pt>
                <c:pt idx="147">
                  <c:v>0.10198019801981054</c:v>
                </c:pt>
                <c:pt idx="148">
                  <c:v>-4.0792079207642808E-2</c:v>
                </c:pt>
                <c:pt idx="149">
                  <c:v>0.19188118811977875</c:v>
                </c:pt>
                <c:pt idx="150">
                  <c:v>-0.20396039603962107</c:v>
                </c:pt>
                <c:pt idx="151">
                  <c:v>0.16465346534730116</c:v>
                </c:pt>
                <c:pt idx="152">
                  <c:v>-6.1188118812167722E-2</c:v>
                </c:pt>
                <c:pt idx="153">
                  <c:v>0.16465346534730116</c:v>
                </c:pt>
                <c:pt idx="154">
                  <c:v>1.9603960395789898E-2</c:v>
                </c:pt>
                <c:pt idx="155">
                  <c:v>9.2871287129206975E-2</c:v>
                </c:pt>
                <c:pt idx="156">
                  <c:v>-0.21148514851556863</c:v>
                </c:pt>
                <c:pt idx="157">
                  <c:v>-1.9603960397196914E-2</c:v>
                </c:pt>
                <c:pt idx="158">
                  <c:v>-0.1790099009912014</c:v>
                </c:pt>
                <c:pt idx="159">
                  <c:v>7.6237623762655846E-2</c:v>
                </c:pt>
                <c:pt idx="160">
                  <c:v>-6.1188118812167722E-2</c:v>
                </c:pt>
                <c:pt idx="161">
                  <c:v>-5.346534654036797E-3</c:v>
                </c:pt>
                <c:pt idx="162">
                  <c:v>-1.4356435643900239E-2</c:v>
                </c:pt>
                <c:pt idx="163">
                  <c:v>0.40940594059456503</c:v>
                </c:pt>
                <c:pt idx="164">
                  <c:v>1.6633663365144116E-2</c:v>
                </c:pt>
                <c:pt idx="165">
                  <c:v>0.35425742574302199</c:v>
                </c:pt>
                <c:pt idx="166">
                  <c:v>-0.27198019801974149</c:v>
                </c:pt>
                <c:pt idx="167">
                  <c:v>0.24168316831728498</c:v>
                </c:pt>
                <c:pt idx="168">
                  <c:v>-5.2079207921564161E-2</c:v>
                </c:pt>
                <c:pt idx="169">
                  <c:v>3.6237623762341027E-2</c:v>
                </c:pt>
                <c:pt idx="170">
                  <c:v>-0.1375247524755637</c:v>
                </c:pt>
                <c:pt idx="171">
                  <c:v>-5.2079207921564161E-2</c:v>
                </c:pt>
                <c:pt idx="172">
                  <c:v>-0.11861386138495465</c:v>
                </c:pt>
                <c:pt idx="173">
                  <c:v>-1.5940594058556239E-2</c:v>
                </c:pt>
                <c:pt idx="174">
                  <c:v>6.1188118812167722E-2</c:v>
                </c:pt>
                <c:pt idx="175">
                  <c:v>7.7029702969983835E-2</c:v>
                </c:pt>
                <c:pt idx="176">
                  <c:v>-0.14356435643618837</c:v>
                </c:pt>
                <c:pt idx="177">
                  <c:v>2.7227722772477588E-2</c:v>
                </c:pt>
                <c:pt idx="178">
                  <c:v>-0.20554455445568409</c:v>
                </c:pt>
                <c:pt idx="179">
                  <c:v>0.19485148514901751</c:v>
                </c:pt>
                <c:pt idx="180">
                  <c:v>-5.7425742574193944E-2</c:v>
                </c:pt>
                <c:pt idx="181">
                  <c:v>-0.13366336633684978</c:v>
                </c:pt>
                <c:pt idx="182">
                  <c:v>7.178217821668717E-2</c:v>
                </c:pt>
                <c:pt idx="183">
                  <c:v>-1.0594059405926457E-2</c:v>
                </c:pt>
                <c:pt idx="184">
                  <c:v>-0.21603960396087041</c:v>
                </c:pt>
                <c:pt idx="185">
                  <c:v>0.23039603960336363</c:v>
                </c:pt>
                <c:pt idx="186">
                  <c:v>-0.22742574257412487</c:v>
                </c:pt>
                <c:pt idx="187">
                  <c:v>8.2376237624020632E-2</c:v>
                </c:pt>
                <c:pt idx="188">
                  <c:v>-0.16247524752398337</c:v>
                </c:pt>
                <c:pt idx="189">
                  <c:v>0.32326732673257064</c:v>
                </c:pt>
                <c:pt idx="190">
                  <c:v>-0.16999999999993093</c:v>
                </c:pt>
                <c:pt idx="191">
                  <c:v>0.48871287128719976</c:v>
                </c:pt>
                <c:pt idx="192">
                  <c:v>-0.3754455445534679</c:v>
                </c:pt>
                <c:pt idx="193">
                  <c:v>2.1881188118440788E-2</c:v>
                </c:pt>
                <c:pt idx="194">
                  <c:v>-0.148019801979343</c:v>
                </c:pt>
                <c:pt idx="195">
                  <c:v>0.10871287128702309</c:v>
                </c:pt>
                <c:pt idx="196">
                  <c:v>-1.4356435643900239E-2</c:v>
                </c:pt>
                <c:pt idx="197">
                  <c:v>6.5742574257469502E-2</c:v>
                </c:pt>
                <c:pt idx="198">
                  <c:v>7.7029702969983835E-2</c:v>
                </c:pt>
                <c:pt idx="199">
                  <c:v>5.5148514851543047E-2</c:v>
                </c:pt>
                <c:pt idx="200">
                  <c:v>-0.2659405940591168</c:v>
                </c:pt>
                <c:pt idx="201">
                  <c:v>4.4554455445616592E-2</c:v>
                </c:pt>
                <c:pt idx="202">
                  <c:v>-0.24178217821802511</c:v>
                </c:pt>
                <c:pt idx="203">
                  <c:v>7.7029702969983835E-2</c:v>
                </c:pt>
                <c:pt idx="204">
                  <c:v>-4.0792079207642808E-2</c:v>
                </c:pt>
                <c:pt idx="205">
                  <c:v>0.14811881188149015</c:v>
                </c:pt>
                <c:pt idx="206">
                  <c:v>-0.30891089109007741</c:v>
                </c:pt>
                <c:pt idx="207">
                  <c:v>0.51891089108891608</c:v>
                </c:pt>
                <c:pt idx="208">
                  <c:v>-1.5940594059963252E-2</c:v>
                </c:pt>
                <c:pt idx="209">
                  <c:v>0.15415841584211482</c:v>
                </c:pt>
                <c:pt idx="210">
                  <c:v>3.554455445575315E-2</c:v>
                </c:pt>
                <c:pt idx="211">
                  <c:v>0.10960396039509121</c:v>
                </c:pt>
                <c:pt idx="212">
                  <c:v>9.0099009898634425E-3</c:v>
                </c:pt>
                <c:pt idx="213">
                  <c:v>0.33306930692976205</c:v>
                </c:pt>
                <c:pt idx="214">
                  <c:v>0.23118811881209866</c:v>
                </c:pt>
                <c:pt idx="215">
                  <c:v>-0.21445544554480742</c:v>
                </c:pt>
                <c:pt idx="216">
                  <c:v>0.148019801979343</c:v>
                </c:pt>
                <c:pt idx="217">
                  <c:v>3.782178217840404E-2</c:v>
                </c:pt>
                <c:pt idx="218">
                  <c:v>0.10425742574246143</c:v>
                </c:pt>
                <c:pt idx="219">
                  <c:v>3.0990099009044356E-2</c:v>
                </c:pt>
                <c:pt idx="220">
                  <c:v>-0.24702970296991478</c:v>
                </c:pt>
                <c:pt idx="221">
                  <c:v>-5.346534654036797E-3</c:v>
                </c:pt>
                <c:pt idx="222">
                  <c:v>8.7623762375910297E-2</c:v>
                </c:pt>
                <c:pt idx="223">
                  <c:v>-4.4554455444209579E-2</c:v>
                </c:pt>
                <c:pt idx="224">
                  <c:v>-6.2673267327490609E-2</c:v>
                </c:pt>
                <c:pt idx="225">
                  <c:v>0.41990099009834436</c:v>
                </c:pt>
                <c:pt idx="226">
                  <c:v>-0.21980198019743719</c:v>
                </c:pt>
                <c:pt idx="227">
                  <c:v>0.13900990098947957</c:v>
                </c:pt>
                <c:pt idx="228">
                  <c:v>-0.21455445544554752</c:v>
                </c:pt>
                <c:pt idx="229">
                  <c:v>0.29693069306956815</c:v>
                </c:pt>
                <c:pt idx="230">
                  <c:v>-0.46148514851472217</c:v>
                </c:pt>
                <c:pt idx="231">
                  <c:v>7.7029702971390848E-2</c:v>
                </c:pt>
                <c:pt idx="232">
                  <c:v>-0.2832673267322558</c:v>
                </c:pt>
                <c:pt idx="233">
                  <c:v>6.6435643564057387E-2</c:v>
                </c:pt>
                <c:pt idx="234">
                  <c:v>-0.29306930693085426</c:v>
                </c:pt>
                <c:pt idx="235">
                  <c:v>0.10722772277170019</c:v>
                </c:pt>
                <c:pt idx="236">
                  <c:v>-1.4356435642493224E-2</c:v>
                </c:pt>
                <c:pt idx="237">
                  <c:v>2.7227722772477588E-2</c:v>
                </c:pt>
                <c:pt idx="238">
                  <c:v>-0.15415841584211482</c:v>
                </c:pt>
                <c:pt idx="239">
                  <c:v>0.21079207920757376</c:v>
                </c:pt>
                <c:pt idx="240">
                  <c:v>2.4950495049826694E-2</c:v>
                </c:pt>
                <c:pt idx="241">
                  <c:v>0.11257425742573698</c:v>
                </c:pt>
                <c:pt idx="242">
                  <c:v>-0.26138613861381499</c:v>
                </c:pt>
                <c:pt idx="243">
                  <c:v>0.31346534653537916</c:v>
                </c:pt>
                <c:pt idx="244">
                  <c:v>-0.10722772277310721</c:v>
                </c:pt>
                <c:pt idx="245">
                  <c:v>-7.6336633663395964E-2</c:v>
                </c:pt>
                <c:pt idx="246">
                  <c:v>-2.1089108911112788E-2</c:v>
                </c:pt>
                <c:pt idx="247">
                  <c:v>-7.999999999922261E-2</c:v>
                </c:pt>
                <c:pt idx="248">
                  <c:v>-0.37386138613881187</c:v>
                </c:pt>
                <c:pt idx="249">
                  <c:v>-0.11257425742573698</c:v>
                </c:pt>
                <c:pt idx="250">
                  <c:v>-5.138613861356927E-2</c:v>
                </c:pt>
                <c:pt idx="251">
                  <c:v>0.2772277227716311</c:v>
                </c:pt>
                <c:pt idx="252">
                  <c:v>-9.8217821781836759E-2</c:v>
                </c:pt>
                <c:pt idx="253">
                  <c:v>0.27198019801974149</c:v>
                </c:pt>
                <c:pt idx="254">
                  <c:v>-2.1188118813259927E-2</c:v>
                </c:pt>
                <c:pt idx="255">
                  <c:v>0.11257425742573698</c:v>
                </c:pt>
                <c:pt idx="256">
                  <c:v>-0.10198019801981054</c:v>
                </c:pt>
                <c:pt idx="257">
                  <c:v>-1.0594059405926457E-2</c:v>
                </c:pt>
                <c:pt idx="258">
                  <c:v>-6.2673267326083595E-2</c:v>
                </c:pt>
                <c:pt idx="259">
                  <c:v>-0.28099009900960492</c:v>
                </c:pt>
                <c:pt idx="260">
                  <c:v>3.6336633664488166E-2</c:v>
                </c:pt>
                <c:pt idx="261">
                  <c:v>0.27188118811900136</c:v>
                </c:pt>
                <c:pt idx="262">
                  <c:v>-9.2970297029947094E-2</c:v>
                </c:pt>
                <c:pt idx="263">
                  <c:v>0.16247524752539039</c:v>
                </c:pt>
                <c:pt idx="264">
                  <c:v>0.15782178217794146</c:v>
                </c:pt>
                <c:pt idx="265">
                  <c:v>0.27722772277303814</c:v>
                </c:pt>
                <c:pt idx="266">
                  <c:v>-0.13445544554417779</c:v>
                </c:pt>
                <c:pt idx="267">
                  <c:v>0.30445544554410869</c:v>
                </c:pt>
                <c:pt idx="268">
                  <c:v>0.15029702970340092</c:v>
                </c:pt>
                <c:pt idx="269">
                  <c:v>8.2376237622613618E-2</c:v>
                </c:pt>
                <c:pt idx="270">
                  <c:v>-7.178217821668717E-2</c:v>
                </c:pt>
                <c:pt idx="271">
                  <c:v>0.17376237623649771</c:v>
                </c:pt>
                <c:pt idx="272">
                  <c:v>-1.4356435643900239E-2</c:v>
                </c:pt>
                <c:pt idx="273">
                  <c:v>0.15029702970340092</c:v>
                </c:pt>
                <c:pt idx="274">
                  <c:v>-2.4851485147679556E-2</c:v>
                </c:pt>
                <c:pt idx="275">
                  <c:v>0.18960396039572083</c:v>
                </c:pt>
                <c:pt idx="276">
                  <c:v>-8.2376237624020632E-2</c:v>
                </c:pt>
                <c:pt idx="277">
                  <c:v>0.3270297029705444</c:v>
                </c:pt>
                <c:pt idx="278">
                  <c:v>-5.346534654036797E-3</c:v>
                </c:pt>
                <c:pt idx="279">
                  <c:v>0.13742574257482357</c:v>
                </c:pt>
                <c:pt idx="280">
                  <c:v>0.25227722772321143</c:v>
                </c:pt>
                <c:pt idx="281">
                  <c:v>0.11257425742573698</c:v>
                </c:pt>
                <c:pt idx="282">
                  <c:v>-4.5346534654351608E-2</c:v>
                </c:pt>
                <c:pt idx="283">
                  <c:v>6.6435643564057387E-2</c:v>
                </c:pt>
                <c:pt idx="284">
                  <c:v>-6.2673267326083595E-2</c:v>
                </c:pt>
                <c:pt idx="285">
                  <c:v>1.4356435643900239E-2</c:v>
                </c:pt>
                <c:pt idx="286">
                  <c:v>-0.11257425742573698</c:v>
                </c:pt>
                <c:pt idx="287">
                  <c:v>4.6831683168267482E-2</c:v>
                </c:pt>
                <c:pt idx="288">
                  <c:v>-0.14277227722745334</c:v>
                </c:pt>
                <c:pt idx="289">
                  <c:v>0.25752475247510109</c:v>
                </c:pt>
                <c:pt idx="290">
                  <c:v>-7.7128712870723967E-2</c:v>
                </c:pt>
                <c:pt idx="291">
                  <c:v>0.3626732673270377</c:v>
                </c:pt>
                <c:pt idx="292">
                  <c:v>4.4554455445616592E-2</c:v>
                </c:pt>
                <c:pt idx="293">
                  <c:v>4.6831683168267482E-2</c:v>
                </c:pt>
                <c:pt idx="294">
                  <c:v>-0.18960396039572083</c:v>
                </c:pt>
                <c:pt idx="295">
                  <c:v>0.31732673267268607</c:v>
                </c:pt>
                <c:pt idx="296">
                  <c:v>-0.16465346534589415</c:v>
                </c:pt>
                <c:pt idx="297">
                  <c:v>-0.12683168316889712</c:v>
                </c:pt>
                <c:pt idx="298">
                  <c:v>-0.13821782178215156</c:v>
                </c:pt>
                <c:pt idx="299">
                  <c:v>0.13900990099088659</c:v>
                </c:pt>
                <c:pt idx="300">
                  <c:v>-3.6336633663081153E-2</c:v>
                </c:pt>
                <c:pt idx="301">
                  <c:v>0</c:v>
                </c:pt>
                <c:pt idx="302">
                  <c:v>-0.23039603960336363</c:v>
                </c:pt>
                <c:pt idx="303">
                  <c:v>0.28247524752492781</c:v>
                </c:pt>
                <c:pt idx="304">
                  <c:v>8.2376237624020632E-2</c:v>
                </c:pt>
                <c:pt idx="305">
                  <c:v>0.29683168316882802</c:v>
                </c:pt>
                <c:pt idx="306">
                  <c:v>-0.2666336633671117</c:v>
                </c:pt>
                <c:pt idx="307">
                  <c:v>-0.1179207920797738</c:v>
                </c:pt>
                <c:pt idx="308">
                  <c:v>-6.6435643564057387E-2</c:v>
                </c:pt>
                <c:pt idx="309">
                  <c:v>2.6534653464482694E-2</c:v>
                </c:pt>
                <c:pt idx="310">
                  <c:v>-6.0396039604839726E-2</c:v>
                </c:pt>
                <c:pt idx="311">
                  <c:v>1.584158415922313E-2</c:v>
                </c:pt>
                <c:pt idx="312">
                  <c:v>-5.594059405887105E-2</c:v>
                </c:pt>
                <c:pt idx="313">
                  <c:v>0.12920792079228813</c:v>
                </c:pt>
                <c:pt idx="314">
                  <c:v>-0.20554455445568409</c:v>
                </c:pt>
                <c:pt idx="315">
                  <c:v>0.20019801980164728</c:v>
                </c:pt>
                <c:pt idx="316">
                  <c:v>9.8910891089831643E-2</c:v>
                </c:pt>
                <c:pt idx="317">
                  <c:v>0.29910891089007191</c:v>
                </c:pt>
                <c:pt idx="318">
                  <c:v>9.1089108906035644E-3</c:v>
                </c:pt>
                <c:pt idx="319">
                  <c:v>-0.15940594059400448</c:v>
                </c:pt>
                <c:pt idx="320">
                  <c:v>0.35811881188032885</c:v>
                </c:pt>
                <c:pt idx="321">
                  <c:v>0.11782178217762665</c:v>
                </c:pt>
                <c:pt idx="322">
                  <c:v>4.6138613861679612E-2</c:v>
                </c:pt>
                <c:pt idx="323">
                  <c:v>0.23267326732742155</c:v>
                </c:pt>
                <c:pt idx="324">
                  <c:v>0.17524752475322761</c:v>
                </c:pt>
                <c:pt idx="325">
                  <c:v>0.32940594059393541</c:v>
                </c:pt>
                <c:pt idx="326">
                  <c:v>0.14356435643478135</c:v>
                </c:pt>
                <c:pt idx="327">
                  <c:v>0.29386138613958929</c:v>
                </c:pt>
                <c:pt idx="328">
                  <c:v>0.12316831683166345</c:v>
                </c:pt>
                <c:pt idx="329">
                  <c:v>0.18584158415774704</c:v>
                </c:pt>
                <c:pt idx="330">
                  <c:v>-1.4356435643900239E-2</c:v>
                </c:pt>
                <c:pt idx="331">
                  <c:v>0.20089108910823517</c:v>
                </c:pt>
                <c:pt idx="332">
                  <c:v>4.0792079207642808E-2</c:v>
                </c:pt>
                <c:pt idx="333">
                  <c:v>5.7425742574193944E-2</c:v>
                </c:pt>
                <c:pt idx="334">
                  <c:v>-0.14811881188149015</c:v>
                </c:pt>
                <c:pt idx="335">
                  <c:v>0.11326732673232487</c:v>
                </c:pt>
                <c:pt idx="336">
                  <c:v>-0.20099009901038231</c:v>
                </c:pt>
                <c:pt idx="337">
                  <c:v>0.3075247524754946</c:v>
                </c:pt>
                <c:pt idx="338">
                  <c:v>-0.26663366336570465</c:v>
                </c:pt>
                <c:pt idx="339">
                  <c:v>-2.6435643563742572E-2</c:v>
                </c:pt>
                <c:pt idx="340">
                  <c:v>-0.12693069306963722</c:v>
                </c:pt>
                <c:pt idx="341">
                  <c:v>0.1948514851476105</c:v>
                </c:pt>
                <c:pt idx="342">
                  <c:v>-2.6435643563742572E-2</c:v>
                </c:pt>
                <c:pt idx="343">
                  <c:v>7.7029702969983835E-2</c:v>
                </c:pt>
                <c:pt idx="344">
                  <c:v>-8.0099009899962728E-2</c:v>
                </c:pt>
                <c:pt idx="345">
                  <c:v>-0.18049504950511727</c:v>
                </c:pt>
                <c:pt idx="346">
                  <c:v>0.10732673267384733</c:v>
                </c:pt>
                <c:pt idx="347">
                  <c:v>4.4554455445616592E-2</c:v>
                </c:pt>
                <c:pt idx="348">
                  <c:v>0.16841584158527492</c:v>
                </c:pt>
                <c:pt idx="349">
                  <c:v>8.2376237624020632E-2</c:v>
                </c:pt>
                <c:pt idx="350">
                  <c:v>-0.19495049504975762</c:v>
                </c:pt>
                <c:pt idx="351">
                  <c:v>0.34900990098972529</c:v>
                </c:pt>
                <c:pt idx="352">
                  <c:v>-0.2772277227716311</c:v>
                </c:pt>
                <c:pt idx="353">
                  <c:v>6.6435643564057387E-2</c:v>
                </c:pt>
                <c:pt idx="354">
                  <c:v>1.9702970296530019E-2</c:v>
                </c:pt>
                <c:pt idx="355">
                  <c:v>0.26138613861381499</c:v>
                </c:pt>
                <c:pt idx="356">
                  <c:v>1.9603960395789898E-2</c:v>
                </c:pt>
                <c:pt idx="357">
                  <c:v>8.2376237624020632E-2</c:v>
                </c:pt>
                <c:pt idx="358">
                  <c:v>-5.5148514851543047E-2</c:v>
                </c:pt>
                <c:pt idx="359">
                  <c:v>1.9603960395789898E-2</c:v>
                </c:pt>
                <c:pt idx="360">
                  <c:v>-0.12316831683166345</c:v>
                </c:pt>
                <c:pt idx="361">
                  <c:v>-1.663366336655113E-2</c:v>
                </c:pt>
                <c:pt idx="362">
                  <c:v>-0.33762376237647085</c:v>
                </c:pt>
                <c:pt idx="363">
                  <c:v>9.1485148514624207E-2</c:v>
                </c:pt>
                <c:pt idx="364">
                  <c:v>-0.37920792079284865</c:v>
                </c:pt>
                <c:pt idx="365">
                  <c:v>0.11782178217762665</c:v>
                </c:pt>
                <c:pt idx="366">
                  <c:v>7.178217821668717E-2</c:v>
                </c:pt>
                <c:pt idx="367">
                  <c:v>-0.20396039603962107</c:v>
                </c:pt>
                <c:pt idx="368">
                  <c:v>0.22514851485147397</c:v>
                </c:pt>
                <c:pt idx="369">
                  <c:v>9.0594059406556085E-2</c:v>
                </c:pt>
                <c:pt idx="370">
                  <c:v>8.2376237622613618E-2</c:v>
                </c:pt>
                <c:pt idx="371">
                  <c:v>0.20623762376227195</c:v>
                </c:pt>
                <c:pt idx="372">
                  <c:v>-0.16999999999993093</c:v>
                </c:pt>
                <c:pt idx="373">
                  <c:v>4.1485148514230685E-2</c:v>
                </c:pt>
                <c:pt idx="374">
                  <c:v>-0.19495049504975762</c:v>
                </c:pt>
                <c:pt idx="375">
                  <c:v>-1.663366336655113E-2</c:v>
                </c:pt>
                <c:pt idx="376">
                  <c:v>-0.14881188118807803</c:v>
                </c:pt>
                <c:pt idx="377">
                  <c:v>0.2666336633671117</c:v>
                </c:pt>
                <c:pt idx="378">
                  <c:v>-0.10356435643587356</c:v>
                </c:pt>
                <c:pt idx="379">
                  <c:v>0.3400000000012689</c:v>
                </c:pt>
                <c:pt idx="380">
                  <c:v>-0.26673267326644479</c:v>
                </c:pt>
                <c:pt idx="381">
                  <c:v>0.11782178217903366</c:v>
                </c:pt>
                <c:pt idx="382">
                  <c:v>-2.6435643565149589E-2</c:v>
                </c:pt>
                <c:pt idx="383">
                  <c:v>0.48722772277187687</c:v>
                </c:pt>
                <c:pt idx="384">
                  <c:v>3.554455445575315E-2</c:v>
                </c:pt>
                <c:pt idx="385">
                  <c:v>4.0792079207642808E-2</c:v>
                </c:pt>
                <c:pt idx="386">
                  <c:v>2.6435643563742572E-2</c:v>
                </c:pt>
                <c:pt idx="387">
                  <c:v>3.7623762379737826E-3</c:v>
                </c:pt>
                <c:pt idx="388">
                  <c:v>0.26138613861381499</c:v>
                </c:pt>
                <c:pt idx="389">
                  <c:v>-1.0594059405926457E-2</c:v>
                </c:pt>
                <c:pt idx="390">
                  <c:v>-0.1948514851476105</c:v>
                </c:pt>
                <c:pt idx="391">
                  <c:v>0.16999999999993093</c:v>
                </c:pt>
                <c:pt idx="392">
                  <c:v>0.15782178217794146</c:v>
                </c:pt>
                <c:pt idx="393">
                  <c:v>2.6435643565149589E-2</c:v>
                </c:pt>
                <c:pt idx="394">
                  <c:v>0.27118811881100646</c:v>
                </c:pt>
                <c:pt idx="395">
                  <c:v>7.1782178218094184E-2</c:v>
                </c:pt>
                <c:pt idx="396">
                  <c:v>-0.14356435643618837</c:v>
                </c:pt>
                <c:pt idx="397">
                  <c:v>0.13742574257341655</c:v>
                </c:pt>
                <c:pt idx="398">
                  <c:v>-3.554455445575315E-2</c:v>
                </c:pt>
                <c:pt idx="399">
                  <c:v>0.10722772277170019</c:v>
                </c:pt>
                <c:pt idx="400">
                  <c:v>6.0396039606246737E-3</c:v>
                </c:pt>
                <c:pt idx="401">
                  <c:v>-8.7623762375910297E-2</c:v>
                </c:pt>
                <c:pt idx="402">
                  <c:v>-0.18435643564383117</c:v>
                </c:pt>
                <c:pt idx="403">
                  <c:v>-5.346534654036797E-3</c:v>
                </c:pt>
                <c:pt idx="404">
                  <c:v>-7.7029702969983835E-2</c:v>
                </c:pt>
                <c:pt idx="405">
                  <c:v>0.42000000000049148</c:v>
                </c:pt>
                <c:pt idx="406">
                  <c:v>-0.22584158415806185</c:v>
                </c:pt>
                <c:pt idx="407">
                  <c:v>-5.2475247532966741E-3</c:v>
                </c:pt>
                <c:pt idx="408">
                  <c:v>-0.1284158415835531</c:v>
                </c:pt>
                <c:pt idx="409">
                  <c:v>4.0792079207642808E-2</c:v>
                </c:pt>
                <c:pt idx="410">
                  <c:v>-0.10198019801981054</c:v>
                </c:pt>
                <c:pt idx="411">
                  <c:v>0.14495049504936411</c:v>
                </c:pt>
                <c:pt idx="412">
                  <c:v>-0.35425742574161495</c:v>
                </c:pt>
                <c:pt idx="413">
                  <c:v>0.20544554455494396</c:v>
                </c:pt>
                <c:pt idx="414">
                  <c:v>-0.18425742574309104</c:v>
                </c:pt>
                <c:pt idx="415">
                  <c:v>-0.10346534653372641</c:v>
                </c:pt>
                <c:pt idx="416">
                  <c:v>-0.44188118811893229</c:v>
                </c:pt>
                <c:pt idx="417">
                  <c:v>-6.8019801980120392E-2</c:v>
                </c:pt>
                <c:pt idx="418">
                  <c:v>-0.36485148514894844</c:v>
                </c:pt>
                <c:pt idx="419">
                  <c:v>9.0594059406556085E-2</c:v>
                </c:pt>
                <c:pt idx="420">
                  <c:v>-6.8019801980120392E-2</c:v>
                </c:pt>
                <c:pt idx="421">
                  <c:v>0.10198019801981054</c:v>
                </c:pt>
                <c:pt idx="422">
                  <c:v>-0.15415841584211482</c:v>
                </c:pt>
                <c:pt idx="423">
                  <c:v>0.1541584158407078</c:v>
                </c:pt>
                <c:pt idx="424">
                  <c:v>-0.11257425742573698</c:v>
                </c:pt>
                <c:pt idx="425">
                  <c:v>0.10198019801981054</c:v>
                </c:pt>
                <c:pt idx="426">
                  <c:v>-0.49772277227706319</c:v>
                </c:pt>
                <c:pt idx="427">
                  <c:v>8.7623762375910297E-2</c:v>
                </c:pt>
                <c:pt idx="428">
                  <c:v>-0.1760396039605556</c:v>
                </c:pt>
                <c:pt idx="429">
                  <c:v>-8.7623762375910297E-2</c:v>
                </c:pt>
                <c:pt idx="430">
                  <c:v>0.31277227722738427</c:v>
                </c:pt>
                <c:pt idx="431">
                  <c:v>0.20019801980164728</c:v>
                </c:pt>
                <c:pt idx="432">
                  <c:v>-0.15405940594137468</c:v>
                </c:pt>
                <c:pt idx="433">
                  <c:v>2.5643564356414572E-2</c:v>
                </c:pt>
                <c:pt idx="434">
                  <c:v>5.2079207921564161E-2</c:v>
                </c:pt>
                <c:pt idx="435">
                  <c:v>5.7425742574193944E-2</c:v>
                </c:pt>
                <c:pt idx="436">
                  <c:v>-0.18049504950511727</c:v>
                </c:pt>
                <c:pt idx="437">
                  <c:v>0.21603960396087041</c:v>
                </c:pt>
                <c:pt idx="438">
                  <c:v>-0.13366336633684978</c:v>
                </c:pt>
                <c:pt idx="439">
                  <c:v>5.2475247532966741E-3</c:v>
                </c:pt>
                <c:pt idx="440">
                  <c:v>-7.7029702969983835E-2</c:v>
                </c:pt>
                <c:pt idx="441">
                  <c:v>0.20920792079291775</c:v>
                </c:pt>
                <c:pt idx="442">
                  <c:v>-0.148019801979343</c:v>
                </c:pt>
                <c:pt idx="443">
                  <c:v>-6.1188118812167722E-2</c:v>
                </c:pt>
                <c:pt idx="444">
                  <c:v>-3.5445544555013031E-2</c:v>
                </c:pt>
                <c:pt idx="445">
                  <c:v>8.7623762375910297E-2</c:v>
                </c:pt>
                <c:pt idx="446">
                  <c:v>3.5445544555013031E-2</c:v>
                </c:pt>
                <c:pt idx="447">
                  <c:v>7.1782178218094184E-2</c:v>
                </c:pt>
                <c:pt idx="448">
                  <c:v>-0.12386138613825133</c:v>
                </c:pt>
                <c:pt idx="449">
                  <c:v>8.2376237624020632E-2</c:v>
                </c:pt>
                <c:pt idx="450">
                  <c:v>-0.32326732673257064</c:v>
                </c:pt>
                <c:pt idx="451">
                  <c:v>-9.1485148514624207E-2</c:v>
                </c:pt>
                <c:pt idx="452">
                  <c:v>-0.39584158415799281</c:v>
                </c:pt>
                <c:pt idx="453">
                  <c:v>0.18128712871244526</c:v>
                </c:pt>
                <c:pt idx="454">
                  <c:v>-0.23940594059322709</c:v>
                </c:pt>
                <c:pt idx="455">
                  <c:v>-5.2475247532966741E-3</c:v>
                </c:pt>
                <c:pt idx="456">
                  <c:v>-0.26138613861381499</c:v>
                </c:pt>
                <c:pt idx="457">
                  <c:v>0</c:v>
                </c:pt>
                <c:pt idx="458">
                  <c:v>-0.13445544554417779</c:v>
                </c:pt>
                <c:pt idx="459">
                  <c:v>0.15940594059400448</c:v>
                </c:pt>
                <c:pt idx="460">
                  <c:v>1.0495049503779318E-2</c:v>
                </c:pt>
                <c:pt idx="461">
                  <c:v>-0.49178217821858566</c:v>
                </c:pt>
                <c:pt idx="462">
                  <c:v>-0.22049504950543208</c:v>
                </c:pt>
                <c:pt idx="463">
                  <c:v>0.24178217821802511</c:v>
                </c:pt>
                <c:pt idx="464">
                  <c:v>-0.14346534653544823</c:v>
                </c:pt>
                <c:pt idx="465">
                  <c:v>-7.1782178218094184E-2</c:v>
                </c:pt>
                <c:pt idx="466">
                  <c:v>-5.2079207920157147E-2</c:v>
                </c:pt>
                <c:pt idx="467">
                  <c:v>-0.11247524752499687</c:v>
                </c:pt>
                <c:pt idx="468">
                  <c:v>-0.4615841584154623</c:v>
                </c:pt>
                <c:pt idx="469">
                  <c:v>3.0990099009044356E-2</c:v>
                </c:pt>
                <c:pt idx="470">
                  <c:v>-0.25762376237584123</c:v>
                </c:pt>
                <c:pt idx="471">
                  <c:v>0.13445544554417779</c:v>
                </c:pt>
                <c:pt idx="472">
                  <c:v>-0.27188118811759432</c:v>
                </c:pt>
                <c:pt idx="473">
                  <c:v>-2.6435643563742572E-2</c:v>
                </c:pt>
                <c:pt idx="474">
                  <c:v>-0.17524752475182059</c:v>
                </c:pt>
                <c:pt idx="475">
                  <c:v>0.30207920792071769</c:v>
                </c:pt>
                <c:pt idx="476">
                  <c:v>-0.14801980198075002</c:v>
                </c:pt>
                <c:pt idx="477">
                  <c:v>0.13891089108873944</c:v>
                </c:pt>
                <c:pt idx="478">
                  <c:v>-0.33465346534723206</c:v>
                </c:pt>
                <c:pt idx="479">
                  <c:v>-0.11861386138636167</c:v>
                </c:pt>
                <c:pt idx="480">
                  <c:v>-0.22138613861490722</c:v>
                </c:pt>
                <c:pt idx="481">
                  <c:v>4.1584158416377824E-2</c:v>
                </c:pt>
                <c:pt idx="482">
                  <c:v>6.5742574257469502E-2</c:v>
                </c:pt>
                <c:pt idx="483">
                  <c:v>-0.25000000000056055</c:v>
                </c:pt>
                <c:pt idx="484">
                  <c:v>-0.33465346534582507</c:v>
                </c:pt>
                <c:pt idx="485">
                  <c:v>-0.25227722772321143</c:v>
                </c:pt>
                <c:pt idx="486">
                  <c:v>0.22584158415806185</c:v>
                </c:pt>
                <c:pt idx="487">
                  <c:v>1.4356435643900239E-2</c:v>
                </c:pt>
                <c:pt idx="488">
                  <c:v>-0.17900990098979438</c:v>
                </c:pt>
                <c:pt idx="489">
                  <c:v>-6.6435643564057387E-2</c:v>
                </c:pt>
                <c:pt idx="490">
                  <c:v>0.12396039604039846</c:v>
                </c:pt>
                <c:pt idx="491">
                  <c:v>0.11257425742573698</c:v>
                </c:pt>
                <c:pt idx="492">
                  <c:v>-0.15940594059400448</c:v>
                </c:pt>
                <c:pt idx="493">
                  <c:v>-4.6831683168267482E-2</c:v>
                </c:pt>
                <c:pt idx="494">
                  <c:v>-2.4950495049826694E-2</c:v>
                </c:pt>
                <c:pt idx="495">
                  <c:v>6.1188118812167722E-2</c:v>
                </c:pt>
                <c:pt idx="496">
                  <c:v>-0.15415841584211482</c:v>
                </c:pt>
                <c:pt idx="497">
                  <c:v>-5.6633663366865941E-2</c:v>
                </c:pt>
                <c:pt idx="498">
                  <c:v>-0.19108910891104372</c:v>
                </c:pt>
                <c:pt idx="499">
                  <c:v>0.14881188118948505</c:v>
                </c:pt>
                <c:pt idx="500">
                  <c:v>-0.16999999999993093</c:v>
                </c:pt>
                <c:pt idx="501">
                  <c:v>0.129108910891548</c:v>
                </c:pt>
                <c:pt idx="502">
                  <c:v>-0.26138613861522203</c:v>
                </c:pt>
                <c:pt idx="503">
                  <c:v>3.5544554454346136E-2</c:v>
                </c:pt>
                <c:pt idx="504">
                  <c:v>-0.2863366336636417</c:v>
                </c:pt>
                <c:pt idx="505">
                  <c:v>5.5148514851543047E-2</c:v>
                </c:pt>
                <c:pt idx="506">
                  <c:v>-4.6831683168267482E-2</c:v>
                </c:pt>
                <c:pt idx="507">
                  <c:v>0.25079207920929558</c:v>
                </c:pt>
                <c:pt idx="508">
                  <c:v>-0.15861386138526945</c:v>
                </c:pt>
                <c:pt idx="509">
                  <c:v>3.0198019801716356E-2</c:v>
                </c:pt>
                <c:pt idx="510">
                  <c:v>1.1386138613254456E-2</c:v>
                </c:pt>
                <c:pt idx="511">
                  <c:v>5.2475247532966741E-3</c:v>
                </c:pt>
                <c:pt idx="512">
                  <c:v>-0.12316831683166345</c:v>
                </c:pt>
                <c:pt idx="513">
                  <c:v>4.6831683169674503E-2</c:v>
                </c:pt>
                <c:pt idx="514">
                  <c:v>-8.5346534653259407E-2</c:v>
                </c:pt>
                <c:pt idx="515">
                  <c:v>-3.0198019801716356E-2</c:v>
                </c:pt>
                <c:pt idx="516">
                  <c:v>-0.21683168316819842</c:v>
                </c:pt>
                <c:pt idx="517">
                  <c:v>1.663366336655113E-2</c:v>
                </c:pt>
                <c:pt idx="518">
                  <c:v>-0.1790099009912014</c:v>
                </c:pt>
                <c:pt idx="519">
                  <c:v>0.11257425742573698</c:v>
                </c:pt>
                <c:pt idx="520">
                  <c:v>-0.11257425742573698</c:v>
                </c:pt>
                <c:pt idx="521">
                  <c:v>0.13742574257482357</c:v>
                </c:pt>
                <c:pt idx="522">
                  <c:v>-2.6435643565149589E-2</c:v>
                </c:pt>
                <c:pt idx="523">
                  <c:v>0.13366336633684978</c:v>
                </c:pt>
                <c:pt idx="524">
                  <c:v>-0.28257425742566794</c:v>
                </c:pt>
                <c:pt idx="525">
                  <c:v>0.1948514851476105</c:v>
                </c:pt>
                <c:pt idx="526">
                  <c:v>-0.28772277227681747</c:v>
                </c:pt>
                <c:pt idx="527">
                  <c:v>7.0990099009359167E-2</c:v>
                </c:pt>
                <c:pt idx="528">
                  <c:v>3.2475247524367243E-2</c:v>
                </c:pt>
                <c:pt idx="529">
                  <c:v>6.1188118810760708E-2</c:v>
                </c:pt>
                <c:pt idx="530">
                  <c:v>-6.6534653466204519E-2</c:v>
                </c:pt>
                <c:pt idx="531">
                  <c:v>0.33999999999986186</c:v>
                </c:pt>
                <c:pt idx="532">
                  <c:v>-0.37019801980157824</c:v>
                </c:pt>
                <c:pt idx="533">
                  <c:v>9.6633663365773739E-2</c:v>
                </c:pt>
                <c:pt idx="534">
                  <c:v>-0.16999999999993093</c:v>
                </c:pt>
                <c:pt idx="535">
                  <c:v>-0.17524752475322761</c:v>
                </c:pt>
                <c:pt idx="536">
                  <c:v>6.2673267327490609E-2</c:v>
                </c:pt>
                <c:pt idx="537">
                  <c:v>1.0594059405926457E-2</c:v>
                </c:pt>
                <c:pt idx="538">
                  <c:v>-0.23643564356398833</c:v>
                </c:pt>
                <c:pt idx="539">
                  <c:v>0.14811881188149015</c:v>
                </c:pt>
                <c:pt idx="540">
                  <c:v>-5.2475247532966741E-3</c:v>
                </c:pt>
                <c:pt idx="541">
                  <c:v>5.6633663366865941E-2</c:v>
                </c:pt>
                <c:pt idx="542">
                  <c:v>3.5445544553606011E-2</c:v>
                </c:pt>
                <c:pt idx="543">
                  <c:v>2.4950495049826694E-2</c:v>
                </c:pt>
                <c:pt idx="544">
                  <c:v>-5.346534654036797E-3</c:v>
                </c:pt>
                <c:pt idx="545">
                  <c:v>-0.1284158415835531</c:v>
                </c:pt>
                <c:pt idx="546">
                  <c:v>-0.11782178217762665</c:v>
                </c:pt>
                <c:pt idx="547">
                  <c:v>0.19485148514901751</c:v>
                </c:pt>
                <c:pt idx="548">
                  <c:v>0.21455445544554752</c:v>
                </c:pt>
                <c:pt idx="549">
                  <c:v>0.28782178217755761</c:v>
                </c:pt>
                <c:pt idx="550">
                  <c:v>0.32782178217787239</c:v>
                </c:pt>
                <c:pt idx="551">
                  <c:v>0.64732673267246921</c:v>
                </c:pt>
                <c:pt idx="552">
                  <c:v>0.28247524752492781</c:v>
                </c:pt>
                <c:pt idx="553">
                  <c:v>0.26128712871307491</c:v>
                </c:pt>
                <c:pt idx="554">
                  <c:v>-4.6039603960939486E-2</c:v>
                </c:pt>
                <c:pt idx="555">
                  <c:v>-5.2079207920157147E-2</c:v>
                </c:pt>
                <c:pt idx="556">
                  <c:v>-0.20623762376227195</c:v>
                </c:pt>
                <c:pt idx="557">
                  <c:v>-0.43059405940641793</c:v>
                </c:pt>
                <c:pt idx="558">
                  <c:v>-0.63673267326654281</c:v>
                </c:pt>
                <c:pt idx="559">
                  <c:v>-1.5841584157816117E-2</c:v>
                </c:pt>
                <c:pt idx="560">
                  <c:v>6.6435643564057387E-2</c:v>
                </c:pt>
                <c:pt idx="561">
                  <c:v>7.6336633663395964E-2</c:v>
                </c:pt>
                <c:pt idx="562">
                  <c:v>0.19485148514901751</c:v>
                </c:pt>
                <c:pt idx="563">
                  <c:v>0.24623762376258676</c:v>
                </c:pt>
                <c:pt idx="564">
                  <c:v>-7.1782178218094184E-2</c:v>
                </c:pt>
                <c:pt idx="565">
                  <c:v>0.17524752475322761</c:v>
                </c:pt>
                <c:pt idx="566">
                  <c:v>-0.15940594059400448</c:v>
                </c:pt>
                <c:pt idx="567">
                  <c:v>-0.11257425742573698</c:v>
                </c:pt>
                <c:pt idx="568">
                  <c:v>5.1287128712829144E-2</c:v>
                </c:pt>
                <c:pt idx="569">
                  <c:v>0.12306930693092333</c:v>
                </c:pt>
                <c:pt idx="570">
                  <c:v>0.12693069306963722</c:v>
                </c:pt>
                <c:pt idx="571">
                  <c:v>0.18584158415774704</c:v>
                </c:pt>
                <c:pt idx="572">
                  <c:v>-0.21455445544554752</c:v>
                </c:pt>
                <c:pt idx="573">
                  <c:v>0.20920792079151074</c:v>
                </c:pt>
                <c:pt idx="574">
                  <c:v>-9.6732673266513858E-2</c:v>
                </c:pt>
                <c:pt idx="575">
                  <c:v>-8.6138613861994423E-2</c:v>
                </c:pt>
                <c:pt idx="576">
                  <c:v>4.9900990099653389E-2</c:v>
                </c:pt>
                <c:pt idx="577">
                  <c:v>0.34366336633709554</c:v>
                </c:pt>
                <c:pt idx="578">
                  <c:v>-0.14277227722745334</c:v>
                </c:pt>
                <c:pt idx="579">
                  <c:v>0.18584158415915406</c:v>
                </c:pt>
                <c:pt idx="580">
                  <c:v>-0.20920792079151074</c:v>
                </c:pt>
                <c:pt idx="581">
                  <c:v>7.7128712870723967E-2</c:v>
                </c:pt>
                <c:pt idx="582">
                  <c:v>-0.19485148514901751</c:v>
                </c:pt>
                <c:pt idx="583">
                  <c:v>0.1790099009912014</c:v>
                </c:pt>
                <c:pt idx="584">
                  <c:v>-0.10881188118776321</c:v>
                </c:pt>
                <c:pt idx="585">
                  <c:v>7.7029702969983835E-2</c:v>
                </c:pt>
                <c:pt idx="586">
                  <c:v>0.19495049504975762</c:v>
                </c:pt>
                <c:pt idx="587">
                  <c:v>2.0396039603117897E-2</c:v>
                </c:pt>
                <c:pt idx="588">
                  <c:v>-3.554455445575315E-2</c:v>
                </c:pt>
                <c:pt idx="589">
                  <c:v>-7.7029702971390848E-2</c:v>
                </c:pt>
                <c:pt idx="590">
                  <c:v>-8.762376237731731E-2</c:v>
                </c:pt>
                <c:pt idx="591">
                  <c:v>0.14425742574277622</c:v>
                </c:pt>
                <c:pt idx="592">
                  <c:v>6.6435643564057387E-2</c:v>
                </c:pt>
                <c:pt idx="593">
                  <c:v>0.34366336633709554</c:v>
                </c:pt>
                <c:pt idx="594">
                  <c:v>-0.25534653465319035</c:v>
                </c:pt>
                <c:pt idx="595">
                  <c:v>0.18059405940726442</c:v>
                </c:pt>
                <c:pt idx="596">
                  <c:v>-1.663366336655113E-2</c:v>
                </c:pt>
                <c:pt idx="597">
                  <c:v>0.29683168316882802</c:v>
                </c:pt>
                <c:pt idx="598">
                  <c:v>9.9009900989164748E-2</c:v>
                </c:pt>
                <c:pt idx="599">
                  <c:v>0.10425742574246143</c:v>
                </c:pt>
                <c:pt idx="600">
                  <c:v>-0.12841584158496011</c:v>
                </c:pt>
                <c:pt idx="601">
                  <c:v>2.4851485149086572E-2</c:v>
                </c:pt>
                <c:pt idx="602">
                  <c:v>-6.8019801980120392E-2</c:v>
                </c:pt>
                <c:pt idx="603">
                  <c:v>0.4562376237628325</c:v>
                </c:pt>
                <c:pt idx="604">
                  <c:v>-0.30217821782145782</c:v>
                </c:pt>
                <c:pt idx="605">
                  <c:v>0.29386138613958929</c:v>
                </c:pt>
                <c:pt idx="606">
                  <c:v>-0.11782178217762665</c:v>
                </c:pt>
                <c:pt idx="607">
                  <c:v>0.2198019801988442</c:v>
                </c:pt>
                <c:pt idx="608">
                  <c:v>-3.6237623762341027E-2</c:v>
                </c:pt>
                <c:pt idx="609">
                  <c:v>0.20019801980164728</c:v>
                </c:pt>
                <c:pt idx="610">
                  <c:v>-0.30821782178208251</c:v>
                </c:pt>
                <c:pt idx="611">
                  <c:v>4.6831683169674503E-2</c:v>
                </c:pt>
                <c:pt idx="612">
                  <c:v>6.8019801980120392E-2</c:v>
                </c:pt>
                <c:pt idx="613">
                  <c:v>0.33465346534723206</c:v>
                </c:pt>
                <c:pt idx="614">
                  <c:v>-0.16465346534730116</c:v>
                </c:pt>
                <c:pt idx="615">
                  <c:v>0.24168316831728498</c:v>
                </c:pt>
                <c:pt idx="616">
                  <c:v>-0.36326732673288542</c:v>
                </c:pt>
                <c:pt idx="617">
                  <c:v>0.18960396039572083</c:v>
                </c:pt>
                <c:pt idx="618">
                  <c:v>-0.13445544554417779</c:v>
                </c:pt>
                <c:pt idx="619">
                  <c:v>9.2871287129206975E-2</c:v>
                </c:pt>
                <c:pt idx="620">
                  <c:v>-7.7029702969983835E-2</c:v>
                </c:pt>
                <c:pt idx="621">
                  <c:v>0.25227722772321143</c:v>
                </c:pt>
                <c:pt idx="622">
                  <c:v>0.16772277227728005</c:v>
                </c:pt>
                <c:pt idx="623">
                  <c:v>0.10415841584172131</c:v>
                </c:pt>
                <c:pt idx="624">
                  <c:v>-1.5841584157816117E-2</c:v>
                </c:pt>
                <c:pt idx="625">
                  <c:v>2.1089108909705775E-2</c:v>
                </c:pt>
                <c:pt idx="626">
                  <c:v>-0.13376237623758991</c:v>
                </c:pt>
                <c:pt idx="627">
                  <c:v>2.6435643563742572E-2</c:v>
                </c:pt>
                <c:pt idx="628">
                  <c:v>0.14425742574136921</c:v>
                </c:pt>
                <c:pt idx="629">
                  <c:v>0.2198019801988442</c:v>
                </c:pt>
                <c:pt idx="630">
                  <c:v>-0.16990099009778378</c:v>
                </c:pt>
                <c:pt idx="631">
                  <c:v>0.2772277227716311</c:v>
                </c:pt>
                <c:pt idx="632">
                  <c:v>-0.15029702970199391</c:v>
                </c:pt>
                <c:pt idx="633">
                  <c:v>0.17524752475182059</c:v>
                </c:pt>
                <c:pt idx="634">
                  <c:v>2.4851485149086572E-2</c:v>
                </c:pt>
                <c:pt idx="635">
                  <c:v>0.38455445544547845</c:v>
                </c:pt>
                <c:pt idx="636">
                  <c:v>0</c:v>
                </c:pt>
                <c:pt idx="637">
                  <c:v>-0.14801980198075002</c:v>
                </c:pt>
                <c:pt idx="638">
                  <c:v>5.2475247532966741E-3</c:v>
                </c:pt>
                <c:pt idx="639">
                  <c:v>0.15326732673263968</c:v>
                </c:pt>
                <c:pt idx="640">
                  <c:v>-0.10356435643446653</c:v>
                </c:pt>
                <c:pt idx="641">
                  <c:v>9.0594059406556085E-2</c:v>
                </c:pt>
                <c:pt idx="642">
                  <c:v>-0.32247524752524259</c:v>
                </c:pt>
                <c:pt idx="643">
                  <c:v>0.29683168316882802</c:v>
                </c:pt>
                <c:pt idx="644">
                  <c:v>6.5742574257469502E-2</c:v>
                </c:pt>
                <c:pt idx="645">
                  <c:v>0.11257425742573698</c:v>
                </c:pt>
                <c:pt idx="646">
                  <c:v>-9.8118811881096626E-2</c:v>
                </c:pt>
                <c:pt idx="647">
                  <c:v>0.15940594059400448</c:v>
                </c:pt>
                <c:pt idx="648">
                  <c:v>-0.20009900990090718</c:v>
                </c:pt>
                <c:pt idx="649">
                  <c:v>0.11861386138636167</c:v>
                </c:pt>
                <c:pt idx="650">
                  <c:v>-0.21673267326745829</c:v>
                </c:pt>
                <c:pt idx="651">
                  <c:v>4.6831683168267482E-2</c:v>
                </c:pt>
                <c:pt idx="652">
                  <c:v>-0.25237623762395156</c:v>
                </c:pt>
                <c:pt idx="653">
                  <c:v>-0.31881188118800896</c:v>
                </c:pt>
                <c:pt idx="654">
                  <c:v>-0.10801980197902819</c:v>
                </c:pt>
                <c:pt idx="655">
                  <c:v>0.1284158415835531</c:v>
                </c:pt>
                <c:pt idx="656">
                  <c:v>-0.40564356435659127</c:v>
                </c:pt>
                <c:pt idx="657">
                  <c:v>4.9900990099653389E-2</c:v>
                </c:pt>
                <c:pt idx="658">
                  <c:v>-7.178217821668717E-2</c:v>
                </c:pt>
                <c:pt idx="659">
                  <c:v>-6.1089108910020583E-2</c:v>
                </c:pt>
                <c:pt idx="660">
                  <c:v>-0.23039603960477065</c:v>
                </c:pt>
                <c:pt idx="661">
                  <c:v>-1.5841584157816117E-2</c:v>
                </c:pt>
                <c:pt idx="662">
                  <c:v>-1.5940594058556239E-2</c:v>
                </c:pt>
                <c:pt idx="663">
                  <c:v>7.7029702971390848E-2</c:v>
                </c:pt>
                <c:pt idx="664">
                  <c:v>7.0990099010766181E-2</c:v>
                </c:pt>
                <c:pt idx="665">
                  <c:v>0.12841584158496011</c:v>
                </c:pt>
                <c:pt idx="666">
                  <c:v>-0.10425742574246143</c:v>
                </c:pt>
                <c:pt idx="667">
                  <c:v>0.10198019801981054</c:v>
                </c:pt>
                <c:pt idx="668">
                  <c:v>-0.11782178217762665</c:v>
                </c:pt>
                <c:pt idx="669">
                  <c:v>-5.1386138614976283E-2</c:v>
                </c:pt>
                <c:pt idx="670">
                  <c:v>-0.25227722772180444</c:v>
                </c:pt>
                <c:pt idx="671">
                  <c:v>0.21079207920898077</c:v>
                </c:pt>
                <c:pt idx="672">
                  <c:v>-1.0594059405926457E-2</c:v>
                </c:pt>
                <c:pt idx="673">
                  <c:v>-5.7425742574193944E-2</c:v>
                </c:pt>
                <c:pt idx="674">
                  <c:v>-0.1541584158407078</c:v>
                </c:pt>
                <c:pt idx="675">
                  <c:v>0.40940594059456503</c:v>
                </c:pt>
                <c:pt idx="676">
                  <c:v>1.0495049505186333E-2</c:v>
                </c:pt>
                <c:pt idx="677">
                  <c:v>0.26891089108835559</c:v>
                </c:pt>
                <c:pt idx="678">
                  <c:v>-0.35425742574302199</c:v>
                </c:pt>
                <c:pt idx="679">
                  <c:v>-0.15405940594137468</c:v>
                </c:pt>
                <c:pt idx="680">
                  <c:v>-7.7029702971390848E-2</c:v>
                </c:pt>
                <c:pt idx="681">
                  <c:v>-8.613861386058741E-2</c:v>
                </c:pt>
                <c:pt idx="682">
                  <c:v>-0.18049504950511727</c:v>
                </c:pt>
                <c:pt idx="683">
                  <c:v>9.1089108906035644E-3</c:v>
                </c:pt>
                <c:pt idx="684">
                  <c:v>-9.0099009898634425E-3</c:v>
                </c:pt>
                <c:pt idx="685">
                  <c:v>-5.2178217822304279E-2</c:v>
                </c:pt>
                <c:pt idx="686">
                  <c:v>-0.33465346534582507</c:v>
                </c:pt>
                <c:pt idx="687">
                  <c:v>9.9009900990571761E-2</c:v>
                </c:pt>
                <c:pt idx="688">
                  <c:v>-0.18425742574168402</c:v>
                </c:pt>
                <c:pt idx="689">
                  <c:v>0.21603960396087041</c:v>
                </c:pt>
                <c:pt idx="690">
                  <c:v>-0.21980198019743719</c:v>
                </c:pt>
                <c:pt idx="691">
                  <c:v>-0.13376237623899692</c:v>
                </c:pt>
                <c:pt idx="692">
                  <c:v>0.26891089108976257</c:v>
                </c:pt>
                <c:pt idx="693">
                  <c:v>0.10722772277170019</c:v>
                </c:pt>
                <c:pt idx="694">
                  <c:v>-0.13980198019821458</c:v>
                </c:pt>
                <c:pt idx="695">
                  <c:v>7.6237623762655846E-2</c:v>
                </c:pt>
                <c:pt idx="696">
                  <c:v>-0.47207920792064861</c:v>
                </c:pt>
                <c:pt idx="697">
                  <c:v>0.24089108910854998</c:v>
                </c:pt>
                <c:pt idx="698">
                  <c:v>0.11257425742573698</c:v>
                </c:pt>
                <c:pt idx="699">
                  <c:v>-5.3465346526297818E-3</c:v>
                </c:pt>
                <c:pt idx="700">
                  <c:v>8.613861386058741E-2</c:v>
                </c:pt>
                <c:pt idx="701">
                  <c:v>0.3323762376231742</c:v>
                </c:pt>
                <c:pt idx="702">
                  <c:v>-0.22514851485147397</c:v>
                </c:pt>
                <c:pt idx="703">
                  <c:v>6.5742574257469502E-2</c:v>
                </c:pt>
                <c:pt idx="704">
                  <c:v>-0.18435643564383117</c:v>
                </c:pt>
                <c:pt idx="705">
                  <c:v>0.10198019801981054</c:v>
                </c:pt>
                <c:pt idx="706">
                  <c:v>-2.4950495049826694E-2</c:v>
                </c:pt>
                <c:pt idx="707">
                  <c:v>0.30900990099081749</c:v>
                </c:pt>
                <c:pt idx="708">
                  <c:v>-0.34891089108898521</c:v>
                </c:pt>
                <c:pt idx="709">
                  <c:v>-5.7425742574193944E-2</c:v>
                </c:pt>
                <c:pt idx="710">
                  <c:v>0.10732673267384733</c:v>
                </c:pt>
                <c:pt idx="711">
                  <c:v>-5.247524751889659E-3</c:v>
                </c:pt>
                <c:pt idx="712">
                  <c:v>7.0990099009359167E-2</c:v>
                </c:pt>
                <c:pt idx="713">
                  <c:v>-0.16999999999993093</c:v>
                </c:pt>
                <c:pt idx="714">
                  <c:v>-3.0990099010451369E-2</c:v>
                </c:pt>
                <c:pt idx="715">
                  <c:v>-9.1386138613884074E-2</c:v>
                </c:pt>
                <c:pt idx="716">
                  <c:v>-0.23108910890995152</c:v>
                </c:pt>
                <c:pt idx="717">
                  <c:v>-4.6831683168267482E-2</c:v>
                </c:pt>
                <c:pt idx="718">
                  <c:v>-0.20019801980164728</c:v>
                </c:pt>
                <c:pt idx="719">
                  <c:v>-2.5742574257154694E-2</c:v>
                </c:pt>
                <c:pt idx="720">
                  <c:v>-0.23108910890995152</c:v>
                </c:pt>
                <c:pt idx="721">
                  <c:v>5.1287128712829144E-2</c:v>
                </c:pt>
                <c:pt idx="722">
                  <c:v>0.14881188118807803</c:v>
                </c:pt>
                <c:pt idx="723">
                  <c:v>0.18960396039572083</c:v>
                </c:pt>
                <c:pt idx="724">
                  <c:v>-0.40039603960329456</c:v>
                </c:pt>
                <c:pt idx="725">
                  <c:v>7.7128712872130981E-2</c:v>
                </c:pt>
                <c:pt idx="726">
                  <c:v>-8.5346534653259407E-2</c:v>
                </c:pt>
                <c:pt idx="727">
                  <c:v>0.14881188118807803</c:v>
                </c:pt>
                <c:pt idx="728">
                  <c:v>0.35950495049491166</c:v>
                </c:pt>
                <c:pt idx="729">
                  <c:v>5.247524751889659E-3</c:v>
                </c:pt>
                <c:pt idx="730">
                  <c:v>-0.25762376237584123</c:v>
                </c:pt>
                <c:pt idx="731">
                  <c:v>7.1782178218094184E-2</c:v>
                </c:pt>
                <c:pt idx="732">
                  <c:v>-0.18425742574168402</c:v>
                </c:pt>
                <c:pt idx="733">
                  <c:v>0.17297029702916969</c:v>
                </c:pt>
                <c:pt idx="734">
                  <c:v>-0.23643564356398833</c:v>
                </c:pt>
                <c:pt idx="735">
                  <c:v>0.10425742574246143</c:v>
                </c:pt>
                <c:pt idx="736">
                  <c:v>-8.2376237624020632E-2</c:v>
                </c:pt>
                <c:pt idx="737">
                  <c:v>0.29158415841553137</c:v>
                </c:pt>
                <c:pt idx="738">
                  <c:v>0.27722772277303814</c:v>
                </c:pt>
                <c:pt idx="739">
                  <c:v>-3.7623762365667675E-3</c:v>
                </c:pt>
                <c:pt idx="740">
                  <c:v>-0.46683168316875895</c:v>
                </c:pt>
                <c:pt idx="741">
                  <c:v>0.12316831683166345</c:v>
                </c:pt>
                <c:pt idx="742">
                  <c:v>-0.11861386138636167</c:v>
                </c:pt>
                <c:pt idx="743">
                  <c:v>0.25000000000056055</c:v>
                </c:pt>
                <c:pt idx="744">
                  <c:v>-0.16396039603930626</c:v>
                </c:pt>
                <c:pt idx="745">
                  <c:v>1.9702970296530019E-2</c:v>
                </c:pt>
                <c:pt idx="746">
                  <c:v>-0.32405940594130561</c:v>
                </c:pt>
                <c:pt idx="747">
                  <c:v>-0.10732673267244032</c:v>
                </c:pt>
                <c:pt idx="748">
                  <c:v>4.9900990098246376E-2</c:v>
                </c:pt>
                <c:pt idx="749">
                  <c:v>0.49168316831643855</c:v>
                </c:pt>
                <c:pt idx="750">
                  <c:v>0.18960396039572083</c:v>
                </c:pt>
                <c:pt idx="751">
                  <c:v>0.18960396039572083</c:v>
                </c:pt>
                <c:pt idx="752">
                  <c:v>0.10346534653513342</c:v>
                </c:pt>
                <c:pt idx="753">
                  <c:v>0.20396039603962107</c:v>
                </c:pt>
                <c:pt idx="754">
                  <c:v>0.11861386138636167</c:v>
                </c:pt>
                <c:pt idx="755">
                  <c:v>0.67227722772370291</c:v>
                </c:pt>
                <c:pt idx="756">
                  <c:v>0.24475247524726387</c:v>
                </c:pt>
                <c:pt idx="757">
                  <c:v>0.55980198019870608</c:v>
                </c:pt>
                <c:pt idx="758">
                  <c:v>6.1188118810760708E-2</c:v>
                </c:pt>
                <c:pt idx="759">
                  <c:v>3.554455445575315E-2</c:v>
                </c:pt>
                <c:pt idx="760">
                  <c:v>-6.5742574257469502E-2</c:v>
                </c:pt>
                <c:pt idx="761">
                  <c:v>0.13742574257482357</c:v>
                </c:pt>
                <c:pt idx="762">
                  <c:v>2.4851485147679556E-2</c:v>
                </c:pt>
                <c:pt idx="763">
                  <c:v>-0.10346534653513342</c:v>
                </c:pt>
                <c:pt idx="764">
                  <c:v>0.10722772277170019</c:v>
                </c:pt>
                <c:pt idx="765">
                  <c:v>3.0198019801716356E-2</c:v>
                </c:pt>
                <c:pt idx="766">
                  <c:v>0.12920792079088111</c:v>
                </c:pt>
                <c:pt idx="767">
                  <c:v>0.48346534653531009</c:v>
                </c:pt>
                <c:pt idx="768">
                  <c:v>0.37089108910816609</c:v>
                </c:pt>
                <c:pt idx="769">
                  <c:v>0.2659405940591168</c:v>
                </c:pt>
                <c:pt idx="770">
                  <c:v>-0.37009900990083811</c:v>
                </c:pt>
                <c:pt idx="771">
                  <c:v>0.31277227722738427</c:v>
                </c:pt>
                <c:pt idx="772">
                  <c:v>-0.15930693069326435</c:v>
                </c:pt>
                <c:pt idx="773">
                  <c:v>0.10722772277310721</c:v>
                </c:pt>
                <c:pt idx="774">
                  <c:v>0.1699009900991908</c:v>
                </c:pt>
                <c:pt idx="775">
                  <c:v>0.44188118811893229</c:v>
                </c:pt>
                <c:pt idx="776">
                  <c:v>-0.11405940594105989</c:v>
                </c:pt>
                <c:pt idx="777">
                  <c:v>8.2376237622613618E-2</c:v>
                </c:pt>
                <c:pt idx="778">
                  <c:v>0.36485148514894844</c:v>
                </c:pt>
                <c:pt idx="779">
                  <c:v>0.63673267326654281</c:v>
                </c:pt>
                <c:pt idx="780">
                  <c:v>0.44712871287082195</c:v>
                </c:pt>
                <c:pt idx="781">
                  <c:v>0.31871287128726883</c:v>
                </c:pt>
                <c:pt idx="782">
                  <c:v>6.6435643564057387E-2</c:v>
                </c:pt>
                <c:pt idx="783">
                  <c:v>0.30217821782145782</c:v>
                </c:pt>
                <c:pt idx="784">
                  <c:v>-0.12316831683166345</c:v>
                </c:pt>
                <c:pt idx="785">
                  <c:v>0.30217821782145782</c:v>
                </c:pt>
                <c:pt idx="786">
                  <c:v>0.27198019801974149</c:v>
                </c:pt>
                <c:pt idx="787">
                  <c:v>0.29683168316882802</c:v>
                </c:pt>
                <c:pt idx="788">
                  <c:v>0.21980198019743719</c:v>
                </c:pt>
                <c:pt idx="789">
                  <c:v>6.5643564356729384E-2</c:v>
                </c:pt>
                <c:pt idx="790">
                  <c:v>9.891089108842463E-2</c:v>
                </c:pt>
                <c:pt idx="791">
                  <c:v>0.66168316831777652</c:v>
                </c:pt>
                <c:pt idx="792">
                  <c:v>0.14277227722745334</c:v>
                </c:pt>
                <c:pt idx="793">
                  <c:v>0.34524752475175152</c:v>
                </c:pt>
                <c:pt idx="794">
                  <c:v>0.34821782178099031</c:v>
                </c:pt>
                <c:pt idx="795">
                  <c:v>0.49168316831643855</c:v>
                </c:pt>
                <c:pt idx="796">
                  <c:v>0.21534653465287554</c:v>
                </c:pt>
                <c:pt idx="797">
                  <c:v>0.54841584158404455</c:v>
                </c:pt>
                <c:pt idx="798">
                  <c:v>0.26069306930722713</c:v>
                </c:pt>
                <c:pt idx="799">
                  <c:v>0.48118811881125217</c:v>
                </c:pt>
                <c:pt idx="800">
                  <c:v>0.5544554455446693</c:v>
                </c:pt>
                <c:pt idx="801">
                  <c:v>0.8210891089103739</c:v>
                </c:pt>
                <c:pt idx="802">
                  <c:v>0.30742574257334748</c:v>
                </c:pt>
                <c:pt idx="803">
                  <c:v>0.66702970297040631</c:v>
                </c:pt>
                <c:pt idx="804">
                  <c:v>0.17524752475322761</c:v>
                </c:pt>
                <c:pt idx="805">
                  <c:v>0.46683168316875895</c:v>
                </c:pt>
                <c:pt idx="806">
                  <c:v>5.6732673267606067E-2</c:v>
                </c:pt>
                <c:pt idx="807">
                  <c:v>0.51287128712829144</c:v>
                </c:pt>
                <c:pt idx="808">
                  <c:v>0.14881188118807803</c:v>
                </c:pt>
                <c:pt idx="809">
                  <c:v>0.40108910891128946</c:v>
                </c:pt>
                <c:pt idx="810">
                  <c:v>0.29693069306816117</c:v>
                </c:pt>
                <c:pt idx="811">
                  <c:v>0.13821782178215156</c:v>
                </c:pt>
                <c:pt idx="812">
                  <c:v>0.33990099009771474</c:v>
                </c:pt>
                <c:pt idx="813">
                  <c:v>0.34297029702910065</c:v>
                </c:pt>
                <c:pt idx="814">
                  <c:v>0.60435643564291563</c:v>
                </c:pt>
                <c:pt idx="815">
                  <c:v>1.3597029702972272</c:v>
                </c:pt>
                <c:pt idx="816">
                  <c:v>1.0514851485137375</c:v>
                </c:pt>
                <c:pt idx="817">
                  <c:v>0.89821782178250487</c:v>
                </c:pt>
                <c:pt idx="818">
                  <c:v>0.50306930692969298</c:v>
                </c:pt>
                <c:pt idx="819">
                  <c:v>0.67227722772229592</c:v>
                </c:pt>
                <c:pt idx="820">
                  <c:v>0.87326732673267826</c:v>
                </c:pt>
                <c:pt idx="821">
                  <c:v>0.46158415841686934</c:v>
                </c:pt>
                <c:pt idx="822">
                  <c:v>0.22732673267338474</c:v>
                </c:pt>
                <c:pt idx="823">
                  <c:v>0.75455445544557642</c:v>
                </c:pt>
                <c:pt idx="824">
                  <c:v>0.29306930693085426</c:v>
                </c:pt>
                <c:pt idx="825">
                  <c:v>0.58534653465297348</c:v>
                </c:pt>
                <c:pt idx="826">
                  <c:v>0.36485148514894844</c:v>
                </c:pt>
                <c:pt idx="827">
                  <c:v>0.19861386138558426</c:v>
                </c:pt>
                <c:pt idx="828">
                  <c:v>0.2772277227716311</c:v>
                </c:pt>
                <c:pt idx="829">
                  <c:v>0.60059405940634891</c:v>
                </c:pt>
                <c:pt idx="830">
                  <c:v>0.74930693069368681</c:v>
                </c:pt>
                <c:pt idx="831">
                  <c:v>0.33841584158379884</c:v>
                </c:pt>
                <c:pt idx="832">
                  <c:v>0.97514851485174858</c:v>
                </c:pt>
                <c:pt idx="833">
                  <c:v>1.288019801979873</c:v>
                </c:pt>
                <c:pt idx="834">
                  <c:v>7.1683168315947038E-2</c:v>
                </c:pt>
                <c:pt idx="835">
                  <c:v>0.37544554455487489</c:v>
                </c:pt>
                <c:pt idx="836">
                  <c:v>0.18960396039712785</c:v>
                </c:pt>
                <c:pt idx="837">
                  <c:v>0.1699009900991908</c:v>
                </c:pt>
                <c:pt idx="838">
                  <c:v>0.47742574257468545</c:v>
                </c:pt>
                <c:pt idx="839">
                  <c:v>0.89742574257376995</c:v>
                </c:pt>
                <c:pt idx="840">
                  <c:v>0.31801980198068097</c:v>
                </c:pt>
                <c:pt idx="841">
                  <c:v>0.79009900990132953</c:v>
                </c:pt>
                <c:pt idx="842">
                  <c:v>0.62623762376276348</c:v>
                </c:pt>
                <c:pt idx="843">
                  <c:v>9.3762376237275097E-2</c:v>
                </c:pt>
                <c:pt idx="844">
                  <c:v>0.26059405940508001</c:v>
                </c:pt>
                <c:pt idx="845">
                  <c:v>3.9999999998907798E-2</c:v>
                </c:pt>
                <c:pt idx="846">
                  <c:v>-0.15336633663337981</c:v>
                </c:pt>
                <c:pt idx="847">
                  <c:v>0.22514851485147397</c:v>
                </c:pt>
                <c:pt idx="848">
                  <c:v>0.36257425742629756</c:v>
                </c:pt>
                <c:pt idx="849">
                  <c:v>0.25603960396118525</c:v>
                </c:pt>
                <c:pt idx="850">
                  <c:v>1.1287128713921348E-2</c:v>
                </c:pt>
                <c:pt idx="851">
                  <c:v>0.20019801980305429</c:v>
                </c:pt>
                <c:pt idx="852">
                  <c:v>7.7029702969983835E-2</c:v>
                </c:pt>
                <c:pt idx="853">
                  <c:v>0.129108910891548</c:v>
                </c:pt>
                <c:pt idx="854">
                  <c:v>0.45782178217748853</c:v>
                </c:pt>
                <c:pt idx="855">
                  <c:v>0.672376237623036</c:v>
                </c:pt>
                <c:pt idx="856">
                  <c:v>0.28782178217896459</c:v>
                </c:pt>
                <c:pt idx="857">
                  <c:v>0.21603960396087041</c:v>
                </c:pt>
                <c:pt idx="858">
                  <c:v>-0.2009900990089753</c:v>
                </c:pt>
                <c:pt idx="859">
                  <c:v>6.1188118812167722E-2</c:v>
                </c:pt>
                <c:pt idx="860">
                  <c:v>0.47217821782279579</c:v>
                </c:pt>
                <c:pt idx="861">
                  <c:v>0.25079207920788854</c:v>
                </c:pt>
                <c:pt idx="862">
                  <c:v>-0.1948514851476105</c:v>
                </c:pt>
                <c:pt idx="863">
                  <c:v>-0.3428712871297675</c:v>
                </c:pt>
                <c:pt idx="864">
                  <c:v>5.346534654036797E-3</c:v>
                </c:pt>
                <c:pt idx="865">
                  <c:v>-4.980198019891327E-2</c:v>
                </c:pt>
                <c:pt idx="866">
                  <c:v>-1.0594059405926457E-2</c:v>
                </c:pt>
                <c:pt idx="867">
                  <c:v>0.16396039603930626</c:v>
                </c:pt>
                <c:pt idx="868">
                  <c:v>2.4950495048419681E-2</c:v>
                </c:pt>
                <c:pt idx="869">
                  <c:v>0.1284158415835531</c:v>
                </c:pt>
                <c:pt idx="870">
                  <c:v>-0.44722772277156209</c:v>
                </c:pt>
                <c:pt idx="871">
                  <c:v>0.69712871287138245</c:v>
                </c:pt>
                <c:pt idx="872">
                  <c:v>0.67841584158366075</c:v>
                </c:pt>
                <c:pt idx="873">
                  <c:v>0.35950495049491166</c:v>
                </c:pt>
                <c:pt idx="874">
                  <c:v>0.25148514851447645</c:v>
                </c:pt>
                <c:pt idx="875">
                  <c:v>0.46148514851472217</c:v>
                </c:pt>
                <c:pt idx="876">
                  <c:v>0.2394059405946341</c:v>
                </c:pt>
                <c:pt idx="877">
                  <c:v>0.74029702970241629</c:v>
                </c:pt>
                <c:pt idx="878">
                  <c:v>0.61188118811886316</c:v>
                </c:pt>
                <c:pt idx="879">
                  <c:v>-0.29831683168415091</c:v>
                </c:pt>
                <c:pt idx="880">
                  <c:v>-0.9284158415842213</c:v>
                </c:pt>
                <c:pt idx="881">
                  <c:v>-0.37613861386146275</c:v>
                </c:pt>
                <c:pt idx="882">
                  <c:v>-0.24702970297132179</c:v>
                </c:pt>
                <c:pt idx="883">
                  <c:v>-0.29158415841693835</c:v>
                </c:pt>
                <c:pt idx="884">
                  <c:v>-3.0198019801716356E-2</c:v>
                </c:pt>
                <c:pt idx="885">
                  <c:v>4.6138613861679612E-2</c:v>
                </c:pt>
                <c:pt idx="886">
                  <c:v>7.1782178218094184E-2</c:v>
                </c:pt>
                <c:pt idx="887">
                  <c:v>0.15336633663337981</c:v>
                </c:pt>
                <c:pt idx="888">
                  <c:v>-0.10346534653513342</c:v>
                </c:pt>
                <c:pt idx="889">
                  <c:v>0.22504950495073386</c:v>
                </c:pt>
                <c:pt idx="890">
                  <c:v>-5.2475247532966741E-3</c:v>
                </c:pt>
                <c:pt idx="891">
                  <c:v>0.39881188118863858</c:v>
                </c:pt>
                <c:pt idx="892">
                  <c:v>-0.26673267326785183</c:v>
                </c:pt>
                <c:pt idx="893">
                  <c:v>9.8217821781836759E-2</c:v>
                </c:pt>
                <c:pt idx="894">
                  <c:v>-4.1584158414970811E-2</c:v>
                </c:pt>
                <c:pt idx="895">
                  <c:v>-9.6732673266513858E-2</c:v>
                </c:pt>
                <c:pt idx="896">
                  <c:v>-0.26138613861381499</c:v>
                </c:pt>
                <c:pt idx="897">
                  <c:v>-0.23574257425740044</c:v>
                </c:pt>
                <c:pt idx="898">
                  <c:v>2.6435643565149589E-2</c:v>
                </c:pt>
                <c:pt idx="899">
                  <c:v>0.10732673267384733</c:v>
                </c:pt>
                <c:pt idx="900">
                  <c:v>-0.35960396039565179</c:v>
                </c:pt>
                <c:pt idx="901">
                  <c:v>-7.7128712870723967E-2</c:v>
                </c:pt>
                <c:pt idx="902">
                  <c:v>-0.26287128712913788</c:v>
                </c:pt>
                <c:pt idx="903">
                  <c:v>0.34900990098972529</c:v>
                </c:pt>
                <c:pt idx="904">
                  <c:v>-0.11257425742573698</c:v>
                </c:pt>
                <c:pt idx="905">
                  <c:v>-1.663366336655113E-2</c:v>
                </c:pt>
                <c:pt idx="906">
                  <c:v>-0.20009900990090718</c:v>
                </c:pt>
                <c:pt idx="907">
                  <c:v>0.20920792079291775</c:v>
                </c:pt>
                <c:pt idx="908">
                  <c:v>5.2079207920157147E-2</c:v>
                </c:pt>
                <c:pt idx="909">
                  <c:v>0.1321782178229339</c:v>
                </c:pt>
                <c:pt idx="910">
                  <c:v>-9.8217821781836759E-2</c:v>
                </c:pt>
                <c:pt idx="911">
                  <c:v>-0.3075247524754946</c:v>
                </c:pt>
                <c:pt idx="912">
                  <c:v>-0.43128712871300584</c:v>
                </c:pt>
                <c:pt idx="913">
                  <c:v>4.0792079207642808E-2</c:v>
                </c:pt>
                <c:pt idx="914">
                  <c:v>0.25603960396118525</c:v>
                </c:pt>
                <c:pt idx="915">
                  <c:v>-0.15405940594137468</c:v>
                </c:pt>
                <c:pt idx="916">
                  <c:v>-0.912475247525665</c:v>
                </c:pt>
                <c:pt idx="917">
                  <c:v>-0.50455445544501587</c:v>
                </c:pt>
                <c:pt idx="918">
                  <c:v>0.30217821782145782</c:v>
                </c:pt>
                <c:pt idx="919">
                  <c:v>0.71762376237664749</c:v>
                </c:pt>
                <c:pt idx="920">
                  <c:v>0.6420792079205796</c:v>
                </c:pt>
                <c:pt idx="921">
                  <c:v>-0.38980198019877516</c:v>
                </c:pt>
                <c:pt idx="922">
                  <c:v>0.11861386138636167</c:v>
                </c:pt>
                <c:pt idx="923">
                  <c:v>0.37920792079284865</c:v>
                </c:pt>
                <c:pt idx="924">
                  <c:v>-7.3267326733417071E-2</c:v>
                </c:pt>
                <c:pt idx="925">
                  <c:v>-0.12386138613825133</c:v>
                </c:pt>
                <c:pt idx="926">
                  <c:v>8.2376237624020632E-2</c:v>
                </c:pt>
                <c:pt idx="927">
                  <c:v>5.7425742574193944E-2</c:v>
                </c:pt>
                <c:pt idx="928">
                  <c:v>-0.11782178217903366</c:v>
                </c:pt>
                <c:pt idx="929">
                  <c:v>-8.7623762375910297E-2</c:v>
                </c:pt>
                <c:pt idx="930">
                  <c:v>-0.79089108910865757</c:v>
                </c:pt>
                <c:pt idx="931">
                  <c:v>-5.2475247532966741E-3</c:v>
                </c:pt>
                <c:pt idx="932">
                  <c:v>-0.28257425742566794</c:v>
                </c:pt>
                <c:pt idx="933">
                  <c:v>9.8217821781836759E-2</c:v>
                </c:pt>
                <c:pt idx="934">
                  <c:v>0.62930693069414934</c:v>
                </c:pt>
                <c:pt idx="935">
                  <c:v>0.57108910891122044</c:v>
                </c:pt>
                <c:pt idx="936">
                  <c:v>-9.8217821781836759E-2</c:v>
                </c:pt>
                <c:pt idx="937">
                  <c:v>0.31277227722879131</c:v>
                </c:pt>
                <c:pt idx="938">
                  <c:v>0.23118811881209866</c:v>
                </c:pt>
                <c:pt idx="939">
                  <c:v>0.58465346534638563</c:v>
                </c:pt>
                <c:pt idx="940">
                  <c:v>0.50831683168298969</c:v>
                </c:pt>
                <c:pt idx="941">
                  <c:v>-4.1584158416377824E-2</c:v>
                </c:pt>
                <c:pt idx="942">
                  <c:v>-7.6237623762655846E-2</c:v>
                </c:pt>
                <c:pt idx="943">
                  <c:v>-0.6420792079205796</c:v>
                </c:pt>
                <c:pt idx="944">
                  <c:v>0.13445544554558481</c:v>
                </c:pt>
                <c:pt idx="945">
                  <c:v>-0.27188118811900136</c:v>
                </c:pt>
                <c:pt idx="946">
                  <c:v>-0.23574257425740044</c:v>
                </c:pt>
                <c:pt idx="947">
                  <c:v>5.1386138614976283E-2</c:v>
                </c:pt>
                <c:pt idx="948">
                  <c:v>0.29158415841553137</c:v>
                </c:pt>
                <c:pt idx="949">
                  <c:v>0.98346534653361717</c:v>
                </c:pt>
                <c:pt idx="950">
                  <c:v>-2.4950495049826694E-2</c:v>
                </c:pt>
                <c:pt idx="951">
                  <c:v>0.74396039603965003</c:v>
                </c:pt>
                <c:pt idx="952">
                  <c:v>7.7029702969983835E-2</c:v>
                </c:pt>
                <c:pt idx="953">
                  <c:v>0.6102970297028002</c:v>
                </c:pt>
                <c:pt idx="954">
                  <c:v>1.9603960395789898E-2</c:v>
                </c:pt>
                <c:pt idx="955">
                  <c:v>0.62019801980213873</c:v>
                </c:pt>
                <c:pt idx="956">
                  <c:v>-0.15940594059400448</c:v>
                </c:pt>
                <c:pt idx="957">
                  <c:v>-4.6831683168267482E-2</c:v>
                </c:pt>
                <c:pt idx="958">
                  <c:v>-0.30821782178208251</c:v>
                </c:pt>
                <c:pt idx="959">
                  <c:v>-7.7029702969983835E-2</c:v>
                </c:pt>
                <c:pt idx="960">
                  <c:v>-0.28623762376290157</c:v>
                </c:pt>
                <c:pt idx="961">
                  <c:v>7.0990099010766181E-2</c:v>
                </c:pt>
                <c:pt idx="962">
                  <c:v>0.10118811881107552</c:v>
                </c:pt>
                <c:pt idx="963">
                  <c:v>0.71386138613867378</c:v>
                </c:pt>
                <c:pt idx="964">
                  <c:v>0.1790099009912014</c:v>
                </c:pt>
                <c:pt idx="965">
                  <c:v>0.45782178217889552</c:v>
                </c:pt>
                <c:pt idx="966">
                  <c:v>-9.9009900990571761E-2</c:v>
                </c:pt>
                <c:pt idx="967">
                  <c:v>-4.0792079207642808E-2</c:v>
                </c:pt>
                <c:pt idx="968">
                  <c:v>5.247524751889659E-3</c:v>
                </c:pt>
                <c:pt idx="969">
                  <c:v>4.6831683168267482E-2</c:v>
                </c:pt>
                <c:pt idx="970">
                  <c:v>-0.87247524752535022</c:v>
                </c:pt>
                <c:pt idx="971">
                  <c:v>-0.55297029702934641</c:v>
                </c:pt>
                <c:pt idx="972">
                  <c:v>5.7425742574193944E-2</c:v>
                </c:pt>
                <c:pt idx="973">
                  <c:v>-0.26287128712773089</c:v>
                </c:pt>
                <c:pt idx="974">
                  <c:v>-0.1791089108919415</c:v>
                </c:pt>
                <c:pt idx="975">
                  <c:v>0.18960396039572083</c:v>
                </c:pt>
                <c:pt idx="976">
                  <c:v>0.20386138613888094</c:v>
                </c:pt>
                <c:pt idx="977">
                  <c:v>0.93366336633611091</c:v>
                </c:pt>
                <c:pt idx="978">
                  <c:v>0.42148514851440738</c:v>
                </c:pt>
                <c:pt idx="979">
                  <c:v>0.24168316831587797</c:v>
                </c:pt>
                <c:pt idx="980">
                  <c:v>0.17910891089053449</c:v>
                </c:pt>
                <c:pt idx="981">
                  <c:v>-0.20019801980164728</c:v>
                </c:pt>
                <c:pt idx="982">
                  <c:v>-0.23039603960477065</c:v>
                </c:pt>
                <c:pt idx="983">
                  <c:v>0.36485148514894844</c:v>
                </c:pt>
                <c:pt idx="984">
                  <c:v>-0.24168316831728498</c:v>
                </c:pt>
                <c:pt idx="985">
                  <c:v>-0.15861386138667646</c:v>
                </c:pt>
                <c:pt idx="986">
                  <c:v>-0.68356435643621727</c:v>
                </c:pt>
                <c:pt idx="987">
                  <c:v>0.1956435643563455</c:v>
                </c:pt>
                <c:pt idx="988">
                  <c:v>0.13217821782152689</c:v>
                </c:pt>
                <c:pt idx="989">
                  <c:v>0.60960396039621234</c:v>
                </c:pt>
                <c:pt idx="990">
                  <c:v>0.88762376237657847</c:v>
                </c:pt>
                <c:pt idx="991">
                  <c:v>0.24475247524726387</c:v>
                </c:pt>
                <c:pt idx="992">
                  <c:v>-0.10356435643587356</c:v>
                </c:pt>
                <c:pt idx="993">
                  <c:v>-0.33465346534723206</c:v>
                </c:pt>
                <c:pt idx="994">
                  <c:v>8.0099009899962728E-2</c:v>
                </c:pt>
                <c:pt idx="995">
                  <c:v>0.15029702970340092</c:v>
                </c:pt>
                <c:pt idx="996">
                  <c:v>-0.49257425742591365</c:v>
                </c:pt>
                <c:pt idx="997">
                  <c:v>2.5643564356414572E-2</c:v>
                </c:pt>
                <c:pt idx="998">
                  <c:v>-0.25603960396118525</c:v>
                </c:pt>
                <c:pt idx="999">
                  <c:v>-0.27188118811900136</c:v>
                </c:pt>
                <c:pt idx="1000">
                  <c:v>-0.32405940594130561</c:v>
                </c:pt>
                <c:pt idx="1001">
                  <c:v>0.10732673267384733</c:v>
                </c:pt>
                <c:pt idx="1002">
                  <c:v>-0.29693069306816117</c:v>
                </c:pt>
                <c:pt idx="1003">
                  <c:v>0.31128712871206138</c:v>
                </c:pt>
                <c:pt idx="1004">
                  <c:v>0.28247524752492781</c:v>
                </c:pt>
                <c:pt idx="1005">
                  <c:v>0.22059405940476517</c:v>
                </c:pt>
                <c:pt idx="1006">
                  <c:v>-0.18049504950511727</c:v>
                </c:pt>
                <c:pt idx="1007">
                  <c:v>-0.3036633663367807</c:v>
                </c:pt>
                <c:pt idx="1008">
                  <c:v>-0.44574257425764618</c:v>
                </c:pt>
                <c:pt idx="1009">
                  <c:v>-0.69267326732682089</c:v>
                </c:pt>
                <c:pt idx="1010">
                  <c:v>-0.31881188118800896</c:v>
                </c:pt>
                <c:pt idx="1011">
                  <c:v>-0.27722772277303814</c:v>
                </c:pt>
                <c:pt idx="1012">
                  <c:v>-4.5346534652944595E-2</c:v>
                </c:pt>
                <c:pt idx="1013">
                  <c:v>0.40415841584126838</c:v>
                </c:pt>
                <c:pt idx="1014">
                  <c:v>-0.38970297029662798</c:v>
                </c:pt>
                <c:pt idx="1015">
                  <c:v>-0.28782178217755761</c:v>
                </c:pt>
                <c:pt idx="1016">
                  <c:v>-0.37019801980157824</c:v>
                </c:pt>
                <c:pt idx="1017">
                  <c:v>0.23108910891135853</c:v>
                </c:pt>
                <c:pt idx="1018">
                  <c:v>-0.18128712871244526</c:v>
                </c:pt>
                <c:pt idx="1019">
                  <c:v>0.13217821782152689</c:v>
                </c:pt>
                <c:pt idx="1020">
                  <c:v>-0.44188118811752525</c:v>
                </c:pt>
                <c:pt idx="1021">
                  <c:v>0</c:v>
                </c:pt>
                <c:pt idx="1022">
                  <c:v>-7.1683168315947038E-2</c:v>
                </c:pt>
                <c:pt idx="1023">
                  <c:v>0.11257425742573698</c:v>
                </c:pt>
                <c:pt idx="1024">
                  <c:v>-9.1485148514624207E-2</c:v>
                </c:pt>
                <c:pt idx="1025">
                  <c:v>0.1284158415835531</c:v>
                </c:pt>
                <c:pt idx="1026">
                  <c:v>-0.31801980198068097</c:v>
                </c:pt>
                <c:pt idx="1027">
                  <c:v>0.43514851485171974</c:v>
                </c:pt>
                <c:pt idx="1028">
                  <c:v>0.86792079207864137</c:v>
                </c:pt>
                <c:pt idx="1029">
                  <c:v>6.6534653466204519E-2</c:v>
                </c:pt>
                <c:pt idx="1030">
                  <c:v>0.31346534653397218</c:v>
                </c:pt>
                <c:pt idx="1031">
                  <c:v>-4.0792079207642808E-2</c:v>
                </c:pt>
                <c:pt idx="1032">
                  <c:v>-0.13980198019821458</c:v>
                </c:pt>
                <c:pt idx="1033">
                  <c:v>-0.27198019801974149</c:v>
                </c:pt>
                <c:pt idx="1034">
                  <c:v>-0.85732673267271498</c:v>
                </c:pt>
                <c:pt idx="1035">
                  <c:v>-0.10871287128702309</c:v>
                </c:pt>
                <c:pt idx="1036">
                  <c:v>0.15029702970340092</c:v>
                </c:pt>
                <c:pt idx="1037">
                  <c:v>0.43663366336563558</c:v>
                </c:pt>
                <c:pt idx="1038">
                  <c:v>0.51366336633561949</c:v>
                </c:pt>
                <c:pt idx="1039">
                  <c:v>1.4412871287125126</c:v>
                </c:pt>
                <c:pt idx="1040">
                  <c:v>0.66247524752510445</c:v>
                </c:pt>
                <c:pt idx="1041">
                  <c:v>0.68663366336619613</c:v>
                </c:pt>
                <c:pt idx="1042">
                  <c:v>0.3482178217823973</c:v>
                </c:pt>
                <c:pt idx="1043">
                  <c:v>0.11257425742573698</c:v>
                </c:pt>
                <c:pt idx="1044">
                  <c:v>0.20316831683229308</c:v>
                </c:pt>
                <c:pt idx="1045">
                  <c:v>2.1089108911112788E-2</c:v>
                </c:pt>
                <c:pt idx="1046">
                  <c:v>-0.92009900990094573</c:v>
                </c:pt>
                <c:pt idx="1047">
                  <c:v>-0.49168316831643855</c:v>
                </c:pt>
                <c:pt idx="1048">
                  <c:v>-0.1699009900991908</c:v>
                </c:pt>
                <c:pt idx="1049">
                  <c:v>1.0431683168318691</c:v>
                </c:pt>
                <c:pt idx="1050">
                  <c:v>0.43663366336704262</c:v>
                </c:pt>
                <c:pt idx="1051">
                  <c:v>0.92227722772285647</c:v>
                </c:pt>
                <c:pt idx="1052">
                  <c:v>0.69198019802023292</c:v>
                </c:pt>
                <c:pt idx="1053">
                  <c:v>1.3430693069306761</c:v>
                </c:pt>
                <c:pt idx="1054">
                  <c:v>0.48118811881265922</c:v>
                </c:pt>
                <c:pt idx="1055">
                  <c:v>0.6208910891087267</c:v>
                </c:pt>
                <c:pt idx="1056">
                  <c:v>0.58465346534779261</c:v>
                </c:pt>
                <c:pt idx="1057">
                  <c:v>0.62623762376135639</c:v>
                </c:pt>
                <c:pt idx="1058">
                  <c:v>-4.1485148515637706E-2</c:v>
                </c:pt>
                <c:pt idx="1059">
                  <c:v>0.10198019801981054</c:v>
                </c:pt>
                <c:pt idx="1060">
                  <c:v>0.44712871287222894</c:v>
                </c:pt>
                <c:pt idx="1061">
                  <c:v>1.0772277227722993</c:v>
                </c:pt>
                <c:pt idx="1062">
                  <c:v>7.3267326733417071E-2</c:v>
                </c:pt>
                <c:pt idx="1063">
                  <c:v>0.22504950495073386</c:v>
                </c:pt>
                <c:pt idx="1064">
                  <c:v>0.3482178217823973</c:v>
                </c:pt>
                <c:pt idx="1065">
                  <c:v>9.8217821781836759E-2</c:v>
                </c:pt>
                <c:pt idx="1066">
                  <c:v>-0.5544554455446693</c:v>
                </c:pt>
                <c:pt idx="1067">
                  <c:v>-0.98346534653502415</c:v>
                </c:pt>
                <c:pt idx="1068">
                  <c:v>-0.9336633663375179</c:v>
                </c:pt>
                <c:pt idx="1069">
                  <c:v>-0.37920792079144167</c:v>
                </c:pt>
                <c:pt idx="1070">
                  <c:v>-0.68356435643481028</c:v>
                </c:pt>
                <c:pt idx="1071">
                  <c:v>-0.37544554455487489</c:v>
                </c:pt>
                <c:pt idx="1072">
                  <c:v>-0.71683168316931956</c:v>
                </c:pt>
                <c:pt idx="1073">
                  <c:v>8.2277227723280513E-2</c:v>
                </c:pt>
                <c:pt idx="1074">
                  <c:v>-0.75841584158429032</c:v>
                </c:pt>
                <c:pt idx="1075">
                  <c:v>-0.17900990098979438</c:v>
                </c:pt>
                <c:pt idx="1076">
                  <c:v>-0.44722772277296907</c:v>
                </c:pt>
                <c:pt idx="1077">
                  <c:v>-0.24168316831587797</c:v>
                </c:pt>
                <c:pt idx="1078">
                  <c:v>-0.51742574257500029</c:v>
                </c:pt>
                <c:pt idx="1079">
                  <c:v>-0.37544554455487489</c:v>
                </c:pt>
                <c:pt idx="1080">
                  <c:v>-0.15861386138667646</c:v>
                </c:pt>
                <c:pt idx="1081">
                  <c:v>-9.8217821781836759E-2</c:v>
                </c:pt>
                <c:pt idx="1082">
                  <c:v>-0.3323762376231742</c:v>
                </c:pt>
                <c:pt idx="1083">
                  <c:v>-4.6831683168267482E-2</c:v>
                </c:pt>
                <c:pt idx="1084">
                  <c:v>-0.1284158415835531</c:v>
                </c:pt>
                <c:pt idx="1085">
                  <c:v>0.44722772277156209</c:v>
                </c:pt>
                <c:pt idx="1086">
                  <c:v>-0.20089108910823517</c:v>
                </c:pt>
                <c:pt idx="1087">
                  <c:v>-8.5346534653259407E-2</c:v>
                </c:pt>
                <c:pt idx="1088">
                  <c:v>-1.2169306930697736</c:v>
                </c:pt>
                <c:pt idx="1089">
                  <c:v>-1.2055445544551122</c:v>
                </c:pt>
                <c:pt idx="1090">
                  <c:v>-1.1338613861391653</c:v>
                </c:pt>
                <c:pt idx="1091">
                  <c:v>-0.88227722772254169</c:v>
                </c:pt>
                <c:pt idx="1092">
                  <c:v>-1.0575247524743623</c:v>
                </c:pt>
                <c:pt idx="1093">
                  <c:v>-1.0877227722774856</c:v>
                </c:pt>
                <c:pt idx="1094">
                  <c:v>-0.70782178217804903</c:v>
                </c:pt>
                <c:pt idx="1095">
                  <c:v>-0.9284158415842213</c:v>
                </c:pt>
                <c:pt idx="1096">
                  <c:v>-8.2277227723280513E-2</c:v>
                </c:pt>
                <c:pt idx="1097">
                  <c:v>-0.45247524752485874</c:v>
                </c:pt>
                <c:pt idx="1098">
                  <c:v>-1.9050495049498857</c:v>
                </c:pt>
                <c:pt idx="1099">
                  <c:v>-1.3128712871275525</c:v>
                </c:pt>
                <c:pt idx="1100">
                  <c:v>-1.8869306930694187</c:v>
                </c:pt>
                <c:pt idx="1101">
                  <c:v>-0.90801980197969634</c:v>
                </c:pt>
                <c:pt idx="1102">
                  <c:v>-1.7963366336628628</c:v>
                </c:pt>
                <c:pt idx="1103">
                  <c:v>-2.0538613861393706</c:v>
                </c:pt>
                <c:pt idx="1104">
                  <c:v>-0.76900990099021682</c:v>
                </c:pt>
                <c:pt idx="1105">
                  <c:v>-0.38445544554473832</c:v>
                </c:pt>
                <c:pt idx="1106">
                  <c:v>-0.44188118811893229</c:v>
                </c:pt>
                <c:pt idx="1107">
                  <c:v>-0.2666336633671117</c:v>
                </c:pt>
                <c:pt idx="1108">
                  <c:v>-0.20920792079291775</c:v>
                </c:pt>
                <c:pt idx="1109">
                  <c:v>-0.5598019801972991</c:v>
                </c:pt>
                <c:pt idx="1110">
                  <c:v>-1.7041584158416505</c:v>
                </c:pt>
                <c:pt idx="1111">
                  <c:v>-1.5976237623765384</c:v>
                </c:pt>
                <c:pt idx="1112">
                  <c:v>-0.62623762376276348</c:v>
                </c:pt>
                <c:pt idx="1113">
                  <c:v>-1.1950495049499259</c:v>
                </c:pt>
                <c:pt idx="1114">
                  <c:v>-0.98881188118765395</c:v>
                </c:pt>
                <c:pt idx="1115">
                  <c:v>-0.65118811881259009</c:v>
                </c:pt>
                <c:pt idx="1116">
                  <c:v>-0.23574257425740044</c:v>
                </c:pt>
                <c:pt idx="1117">
                  <c:v>0.23574257425740044</c:v>
                </c:pt>
                <c:pt idx="1118">
                  <c:v>-1.287227722772545</c:v>
                </c:pt>
                <c:pt idx="1119">
                  <c:v>-0.82940594059505657</c:v>
                </c:pt>
                <c:pt idx="1120">
                  <c:v>-0.76891089108806965</c:v>
                </c:pt>
                <c:pt idx="1121">
                  <c:v>-0.63148514851465309</c:v>
                </c:pt>
                <c:pt idx="1122">
                  <c:v>-1.1338613861391653</c:v>
                </c:pt>
                <c:pt idx="1123">
                  <c:v>-0.20930693069225084</c:v>
                </c:pt>
                <c:pt idx="1124">
                  <c:v>-0.26287128712773089</c:v>
                </c:pt>
                <c:pt idx="1125">
                  <c:v>0.23574257425740044</c:v>
                </c:pt>
                <c:pt idx="1126">
                  <c:v>0.38445544554473832</c:v>
                </c:pt>
                <c:pt idx="1127">
                  <c:v>1.0318811881179477</c:v>
                </c:pt>
                <c:pt idx="1128">
                  <c:v>0.16316831683197827</c:v>
                </c:pt>
                <c:pt idx="1129">
                  <c:v>-7.7128712870723967E-2</c:v>
                </c:pt>
                <c:pt idx="1130">
                  <c:v>-0.3754455445534679</c:v>
                </c:pt>
                <c:pt idx="1131">
                  <c:v>-0.74405940594039011</c:v>
                </c:pt>
                <c:pt idx="1132">
                  <c:v>-0.49782178217921036</c:v>
                </c:pt>
                <c:pt idx="1133">
                  <c:v>-5.247524751889659E-3</c:v>
                </c:pt>
                <c:pt idx="1134">
                  <c:v>-0.10871287128702309</c:v>
                </c:pt>
                <c:pt idx="1135">
                  <c:v>0.67762376237633271</c:v>
                </c:pt>
                <c:pt idx="1136">
                  <c:v>1.062871287128399</c:v>
                </c:pt>
                <c:pt idx="1137">
                  <c:v>0.48346534653531009</c:v>
                </c:pt>
                <c:pt idx="1138">
                  <c:v>0.40029702970255443</c:v>
                </c:pt>
                <c:pt idx="1139">
                  <c:v>0.71306930693134574</c:v>
                </c:pt>
                <c:pt idx="1140">
                  <c:v>0.39356435643534188</c:v>
                </c:pt>
                <c:pt idx="1141">
                  <c:v>0.5544554455446693</c:v>
                </c:pt>
                <c:pt idx="1142">
                  <c:v>0.21148514851556863</c:v>
                </c:pt>
                <c:pt idx="1143">
                  <c:v>1.1386138613254456E-2</c:v>
                </c:pt>
                <c:pt idx="1144">
                  <c:v>0.26128712871307491</c:v>
                </c:pt>
                <c:pt idx="1145">
                  <c:v>0.6405940594066637</c:v>
                </c:pt>
                <c:pt idx="1146">
                  <c:v>0.61712871287075288</c:v>
                </c:pt>
                <c:pt idx="1147">
                  <c:v>0.86722772277205351</c:v>
                </c:pt>
                <c:pt idx="1148">
                  <c:v>0.1179207920797738</c:v>
                </c:pt>
                <c:pt idx="1149">
                  <c:v>0.47207920792064861</c:v>
                </c:pt>
                <c:pt idx="1150">
                  <c:v>0.15940594059400448</c:v>
                </c:pt>
                <c:pt idx="1151">
                  <c:v>0.23108910890995152</c:v>
                </c:pt>
                <c:pt idx="1152">
                  <c:v>7.1782178218094184E-2</c:v>
                </c:pt>
                <c:pt idx="1153">
                  <c:v>-5.138613861356927E-2</c:v>
                </c:pt>
                <c:pt idx="1154">
                  <c:v>-0.24168316831728498</c:v>
                </c:pt>
                <c:pt idx="1155">
                  <c:v>0.33990099009771474</c:v>
                </c:pt>
                <c:pt idx="1156">
                  <c:v>0.55970297029655891</c:v>
                </c:pt>
                <c:pt idx="1157">
                  <c:v>0.54920792079137259</c:v>
                </c:pt>
                <c:pt idx="1158">
                  <c:v>0.44039603960501639</c:v>
                </c:pt>
                <c:pt idx="1159">
                  <c:v>0.3330693069311691</c:v>
                </c:pt>
                <c:pt idx="1160">
                  <c:v>8.2376237624020632E-2</c:v>
                </c:pt>
                <c:pt idx="1161">
                  <c:v>0.63148514851465309</c:v>
                </c:pt>
                <c:pt idx="1162">
                  <c:v>0.30742574257475452</c:v>
                </c:pt>
                <c:pt idx="1163">
                  <c:v>-1.2108910891091491</c:v>
                </c:pt>
                <c:pt idx="1164">
                  <c:v>-0.89435643564379097</c:v>
                </c:pt>
                <c:pt idx="1165">
                  <c:v>8.7623762375910297E-2</c:v>
                </c:pt>
                <c:pt idx="1166">
                  <c:v>0.64811881188120424</c:v>
                </c:pt>
                <c:pt idx="1167">
                  <c:v>0.61039603960354027</c:v>
                </c:pt>
                <c:pt idx="1168">
                  <c:v>0.32326732673257064</c:v>
                </c:pt>
                <c:pt idx="1169">
                  <c:v>-0.9178217821782948</c:v>
                </c:pt>
                <c:pt idx="1170">
                  <c:v>-1.4934653465348169</c:v>
                </c:pt>
                <c:pt idx="1171">
                  <c:v>-0.18425742574168402</c:v>
                </c:pt>
                <c:pt idx="1172">
                  <c:v>-0.85653465346538693</c:v>
                </c:pt>
                <c:pt idx="1173">
                  <c:v>-1.3695049504944186</c:v>
                </c:pt>
                <c:pt idx="1174">
                  <c:v>-1.2162376237617789</c:v>
                </c:pt>
                <c:pt idx="1175">
                  <c:v>-0.39356435643674892</c:v>
                </c:pt>
                <c:pt idx="1176">
                  <c:v>-1.2357425742582357</c:v>
                </c:pt>
                <c:pt idx="1177">
                  <c:v>-1.4684158415842501</c:v>
                </c:pt>
                <c:pt idx="1178">
                  <c:v>-1.2199999999997526</c:v>
                </c:pt>
                <c:pt idx="1179">
                  <c:v>-1.476831683168266</c:v>
                </c:pt>
                <c:pt idx="1180">
                  <c:v>-0.98574257425767509</c:v>
                </c:pt>
                <c:pt idx="1181">
                  <c:v>-2.0213861386150036</c:v>
                </c:pt>
                <c:pt idx="1182">
                  <c:v>-1.8582178217816183</c:v>
                </c:pt>
                <c:pt idx="1183">
                  <c:v>-0.69792079207871049</c:v>
                </c:pt>
                <c:pt idx="1184">
                  <c:v>-0.87326732673267826</c:v>
                </c:pt>
                <c:pt idx="1185">
                  <c:v>-2.328910891089091</c:v>
                </c:pt>
                <c:pt idx="1186">
                  <c:v>-1.1180198019813492</c:v>
                </c:pt>
                <c:pt idx="1187">
                  <c:v>-0.37306930693007684</c:v>
                </c:pt>
                <c:pt idx="1188">
                  <c:v>-1.1792079207921098</c:v>
                </c:pt>
                <c:pt idx="1189">
                  <c:v>-1.0930693069301154</c:v>
                </c:pt>
                <c:pt idx="1190">
                  <c:v>-2.5758415841582658</c:v>
                </c:pt>
                <c:pt idx="1191">
                  <c:v>-5.0134653465343799</c:v>
                </c:pt>
                <c:pt idx="1192">
                  <c:v>-4.508811881188624</c:v>
                </c:pt>
                <c:pt idx="1193">
                  <c:v>-4.4733663366336112</c:v>
                </c:pt>
                <c:pt idx="1194">
                  <c:v>-5.3624752475241051</c:v>
                </c:pt>
                <c:pt idx="1195">
                  <c:v>-4.6184158415837153</c:v>
                </c:pt>
                <c:pt idx="1196">
                  <c:v>-4.3389108910894336</c:v>
                </c:pt>
                <c:pt idx="1197">
                  <c:v>-5.0641584158413613</c:v>
                </c:pt>
                <c:pt idx="1198">
                  <c:v>-7.6142574257424727</c:v>
                </c:pt>
                <c:pt idx="1199">
                  <c:v>-8.1166336633669847</c:v>
                </c:pt>
                <c:pt idx="1200">
                  <c:v>-7.4081188118809411</c:v>
                </c:pt>
                <c:pt idx="1201">
                  <c:v>-7.6255445544549874</c:v>
                </c:pt>
                <c:pt idx="1202">
                  <c:v>-4.7045544554457095</c:v>
                </c:pt>
                <c:pt idx="1203">
                  <c:v>-5.1978217821782113</c:v>
                </c:pt>
                <c:pt idx="1204">
                  <c:v>-2.8613861386145794</c:v>
                </c:pt>
                <c:pt idx="1205">
                  <c:v>-1.4888118811887752</c:v>
                </c:pt>
                <c:pt idx="1206">
                  <c:v>-1.565148514850764</c:v>
                </c:pt>
                <c:pt idx="1207">
                  <c:v>-0.70326732673274728</c:v>
                </c:pt>
                <c:pt idx="1208">
                  <c:v>-0.83019801980097752</c:v>
                </c:pt>
                <c:pt idx="1209">
                  <c:v>-0.74930693069227972</c:v>
                </c:pt>
                <c:pt idx="1210">
                  <c:v>-1.4057425742581666</c:v>
                </c:pt>
                <c:pt idx="1211">
                  <c:v>-3.0366336633664002</c:v>
                </c:pt>
                <c:pt idx="1212">
                  <c:v>-2.3847524752486291</c:v>
                </c:pt>
                <c:pt idx="1213">
                  <c:v>-1.2252475247516423</c:v>
                </c:pt>
                <c:pt idx="1214">
                  <c:v>-1.5493069306929479</c:v>
                </c:pt>
                <c:pt idx="1215">
                  <c:v>-2.6521782178216617</c:v>
                </c:pt>
                <c:pt idx="1216">
                  <c:v>-1.0159405940593915</c:v>
                </c:pt>
                <c:pt idx="1217">
                  <c:v>-0.2772277227716311</c:v>
                </c:pt>
                <c:pt idx="1218">
                  <c:v>-0.12306930693092333</c:v>
                </c:pt>
                <c:pt idx="1219">
                  <c:v>-0.34900990098972529</c:v>
                </c:pt>
                <c:pt idx="1220">
                  <c:v>-0.41693069306910557</c:v>
                </c:pt>
                <c:pt idx="1221">
                  <c:v>-0.33386138613849708</c:v>
                </c:pt>
                <c:pt idx="1222">
                  <c:v>-2.1498019801971497</c:v>
                </c:pt>
                <c:pt idx="1223">
                  <c:v>-2.8478217821780074</c:v>
                </c:pt>
                <c:pt idx="1224">
                  <c:v>-3.0230693069312351</c:v>
                </c:pt>
                <c:pt idx="1225">
                  <c:v>-3.6576237623772738</c:v>
                </c:pt>
                <c:pt idx="1226">
                  <c:v>-3.448316831682209</c:v>
                </c:pt>
                <c:pt idx="1227">
                  <c:v>-3.5502970297034264</c:v>
                </c:pt>
                <c:pt idx="1228">
                  <c:v>-3.8721782178214146</c:v>
                </c:pt>
                <c:pt idx="1229">
                  <c:v>-0.92455445544550741</c:v>
                </c:pt>
                <c:pt idx="1230">
                  <c:v>-3.4014851485153486</c:v>
                </c:pt>
                <c:pt idx="1231">
                  <c:v>-3.371287128712225</c:v>
                </c:pt>
                <c:pt idx="1232">
                  <c:v>-2.5131683168321821</c:v>
                </c:pt>
                <c:pt idx="1233">
                  <c:v>-2.8114851485149259</c:v>
                </c:pt>
                <c:pt idx="1234">
                  <c:v>-4.339009900990173</c:v>
                </c:pt>
                <c:pt idx="1235">
                  <c:v>-3.6824752475249536</c:v>
                </c:pt>
                <c:pt idx="1236">
                  <c:v>-4.1410891089097701</c:v>
                </c:pt>
                <c:pt idx="1237">
                  <c:v>-7.0401980198020135</c:v>
                </c:pt>
                <c:pt idx="1238">
                  <c:v>-7.7517821782166294</c:v>
                </c:pt>
                <c:pt idx="1239">
                  <c:v>-7.9792079207921613</c:v>
                </c:pt>
                <c:pt idx="1240">
                  <c:v>-8.599306930692153</c:v>
                </c:pt>
                <c:pt idx="1241">
                  <c:v>-7.7163366336630235</c:v>
                </c:pt>
                <c:pt idx="1242">
                  <c:v>-6.228217821782243</c:v>
                </c:pt>
                <c:pt idx="1243">
                  <c:v>-6.5250495049510713</c:v>
                </c:pt>
                <c:pt idx="1244">
                  <c:v>-7.1618811881183539</c:v>
                </c:pt>
                <c:pt idx="1245">
                  <c:v>-6.2387128712874294</c:v>
                </c:pt>
                <c:pt idx="1246">
                  <c:v>-7.2495049504942646</c:v>
                </c:pt>
                <c:pt idx="1247">
                  <c:v>-6.4124752475239273</c:v>
                </c:pt>
                <c:pt idx="1248">
                  <c:v>-9.0699009900988852</c:v>
                </c:pt>
                <c:pt idx="1249">
                  <c:v>-12.688217821782432</c:v>
                </c:pt>
                <c:pt idx="1250">
                  <c:v>-15.807920792079441</c:v>
                </c:pt>
                <c:pt idx="1251">
                  <c:v>-15.335841584158793</c:v>
                </c:pt>
                <c:pt idx="1252">
                  <c:v>-17.151089108910856</c:v>
                </c:pt>
                <c:pt idx="1253">
                  <c:v>-12.779702970297057</c:v>
                </c:pt>
                <c:pt idx="1254">
                  <c:v>-16.74693069306959</c:v>
                </c:pt>
                <c:pt idx="1255">
                  <c:v>-15.217920792079019</c:v>
                </c:pt>
                <c:pt idx="1256">
                  <c:v>-16.233168316831822</c:v>
                </c:pt>
                <c:pt idx="1257">
                  <c:v>-15.550000000000678</c:v>
                </c:pt>
                <c:pt idx="1258">
                  <c:v>-15.278415841584607</c:v>
                </c:pt>
                <c:pt idx="1259">
                  <c:v>-15.155346534653679</c:v>
                </c:pt>
                <c:pt idx="1260">
                  <c:v>-15.863465346534641</c:v>
                </c:pt>
                <c:pt idx="1261">
                  <c:v>-17.963069306930624</c:v>
                </c:pt>
                <c:pt idx="1262">
                  <c:v>-17.081584158416113</c:v>
                </c:pt>
                <c:pt idx="1263">
                  <c:v>-17.63940594059369</c:v>
                </c:pt>
                <c:pt idx="1264">
                  <c:v>-14.674059405940985</c:v>
                </c:pt>
                <c:pt idx="1265">
                  <c:v>-15.637623762376592</c:v>
                </c:pt>
                <c:pt idx="1266">
                  <c:v>-15.022772277227784</c:v>
                </c:pt>
                <c:pt idx="1267">
                  <c:v>-13.863564356435827</c:v>
                </c:pt>
                <c:pt idx="1268">
                  <c:v>-13.482871287128367</c:v>
                </c:pt>
                <c:pt idx="1269">
                  <c:v>-12.405742574257509</c:v>
                </c:pt>
                <c:pt idx="1270">
                  <c:v>-14.114059405940786</c:v>
                </c:pt>
                <c:pt idx="1271">
                  <c:v>-13.298613861386684</c:v>
                </c:pt>
                <c:pt idx="1272">
                  <c:v>-15.165841584158155</c:v>
                </c:pt>
                <c:pt idx="1273">
                  <c:v>-14.591782178217695</c:v>
                </c:pt>
                <c:pt idx="1274">
                  <c:v>-17.594851485148077</c:v>
                </c:pt>
                <c:pt idx="1275">
                  <c:v>-19.451485148515037</c:v>
                </c:pt>
                <c:pt idx="1276">
                  <c:v>-19.147128712870963</c:v>
                </c:pt>
                <c:pt idx="1277">
                  <c:v>-18.199108910890956</c:v>
                </c:pt>
                <c:pt idx="1278">
                  <c:v>-14.791980198019345</c:v>
                </c:pt>
                <c:pt idx="1279">
                  <c:v>-12.062376237624038</c:v>
                </c:pt>
                <c:pt idx="1280">
                  <c:v>-10.091584158415978</c:v>
                </c:pt>
                <c:pt idx="1281">
                  <c:v>-4.28910891089052</c:v>
                </c:pt>
                <c:pt idx="1282">
                  <c:v>-4.6898019801981459</c:v>
                </c:pt>
                <c:pt idx="1283">
                  <c:v>-1.117920792079202</c:v>
                </c:pt>
                <c:pt idx="1284">
                  <c:v>0.3700990099015416</c:v>
                </c:pt>
                <c:pt idx="1285">
                  <c:v>-0.1537623762377473</c:v>
                </c:pt>
                <c:pt idx="1286">
                  <c:v>-4.6435643563899974E-2</c:v>
                </c:pt>
                <c:pt idx="1287">
                  <c:v>-1.0594059405926457E-2</c:v>
                </c:pt>
                <c:pt idx="1288">
                  <c:v>-0.39504950495066476</c:v>
                </c:pt>
                <c:pt idx="1289">
                  <c:v>-0.82069306930670993</c:v>
                </c:pt>
                <c:pt idx="1290">
                  <c:v>-1.257722772276713</c:v>
                </c:pt>
                <c:pt idx="1291">
                  <c:v>-1.7188118811884747</c:v>
                </c:pt>
                <c:pt idx="1292">
                  <c:v>-1.9945544554454864</c:v>
                </c:pt>
                <c:pt idx="1293">
                  <c:v>-1.9137623762382323</c:v>
                </c:pt>
                <c:pt idx="1294">
                  <c:v>-1.7350495049506585</c:v>
                </c:pt>
                <c:pt idx="1295">
                  <c:v>-0.77950495049469959</c:v>
                </c:pt>
                <c:pt idx="1296">
                  <c:v>-0.67613861386100982</c:v>
                </c:pt>
                <c:pt idx="1297">
                  <c:v>0.23603960396032431</c:v>
                </c:pt>
                <c:pt idx="1298">
                  <c:v>-0.22514851485147397</c:v>
                </c:pt>
                <c:pt idx="1299">
                  <c:v>-0.26099009901015102</c:v>
                </c:pt>
                <c:pt idx="1300">
                  <c:v>-0.84762376237626369</c:v>
                </c:pt>
                <c:pt idx="1301">
                  <c:v>-0.60653465346552993</c:v>
                </c:pt>
                <c:pt idx="1302">
                  <c:v>-1.0427722772275014</c:v>
                </c:pt>
                <c:pt idx="1303">
                  <c:v>-0.24128712871291749</c:v>
                </c:pt>
                <c:pt idx="1304">
                  <c:v>-0.78148514851513018</c:v>
                </c:pt>
                <c:pt idx="1305">
                  <c:v>5.2475247525931665E-3</c:v>
                </c:pt>
                <c:pt idx="1306">
                  <c:v>0.13752475247486018</c:v>
                </c:pt>
                <c:pt idx="1307">
                  <c:v>0.1756435643568916</c:v>
                </c:pt>
                <c:pt idx="1308">
                  <c:v>-0.7799009900990671</c:v>
                </c:pt>
                <c:pt idx="1309">
                  <c:v>-0.65118811881188665</c:v>
                </c:pt>
                <c:pt idx="1310">
                  <c:v>-1.2271287128713326</c:v>
                </c:pt>
                <c:pt idx="1311">
                  <c:v>-2.4326732673264448</c:v>
                </c:pt>
                <c:pt idx="1312">
                  <c:v>-3.2482178217820055</c:v>
                </c:pt>
                <c:pt idx="1313">
                  <c:v>-3.1801980198025883</c:v>
                </c:pt>
                <c:pt idx="1314">
                  <c:v>-2.13920792079263</c:v>
                </c:pt>
                <c:pt idx="1315">
                  <c:v>-1.3378217821787863</c:v>
                </c:pt>
                <c:pt idx="1316">
                  <c:v>-1.8941584158417391</c:v>
                </c:pt>
                <c:pt idx="1317">
                  <c:v>-1.8065346534651252</c:v>
                </c:pt>
                <c:pt idx="1318">
                  <c:v>-2.9297029702969204</c:v>
                </c:pt>
                <c:pt idx="1319">
                  <c:v>-3.6220792079208173</c:v>
                </c:pt>
                <c:pt idx="1320">
                  <c:v>-3.7618811881190317</c:v>
                </c:pt>
                <c:pt idx="1321">
                  <c:v>-3.0331683168313504</c:v>
                </c:pt>
                <c:pt idx="1322">
                  <c:v>-2.6684158415838453</c:v>
                </c:pt>
                <c:pt idx="1323">
                  <c:v>-3.7097029702974309</c:v>
                </c:pt>
                <c:pt idx="1324">
                  <c:v>-5.5501980198015426</c:v>
                </c:pt>
                <c:pt idx="1325">
                  <c:v>-6.7323762376235949</c:v>
                </c:pt>
                <c:pt idx="1326">
                  <c:v>-7.5463366336630919</c:v>
                </c:pt>
                <c:pt idx="1327">
                  <c:v>-9.6923762376236748</c:v>
                </c:pt>
                <c:pt idx="1328">
                  <c:v>-8.4154455445541334</c:v>
                </c:pt>
                <c:pt idx="1329">
                  <c:v>-7.4907920792078855</c:v>
                </c:pt>
                <c:pt idx="1330">
                  <c:v>-7.0454455445539033</c:v>
                </c:pt>
                <c:pt idx="1331">
                  <c:v>-5.1045544554453404</c:v>
                </c:pt>
                <c:pt idx="1332">
                  <c:v>-6.9971287128710165</c:v>
                </c:pt>
                <c:pt idx="1333">
                  <c:v>-6.3297029702969461</c:v>
                </c:pt>
                <c:pt idx="1334">
                  <c:v>-8.6910891089111075</c:v>
                </c:pt>
                <c:pt idx="1335">
                  <c:v>-9.4728712871284593</c:v>
                </c:pt>
                <c:pt idx="1336">
                  <c:v>-7.3532673267330253</c:v>
                </c:pt>
                <c:pt idx="1337">
                  <c:v>-5.6393069306934791</c:v>
                </c:pt>
                <c:pt idx="1338">
                  <c:v>-6.2439603960393191</c:v>
                </c:pt>
                <c:pt idx="1339">
                  <c:v>-5.0599009900996874</c:v>
                </c:pt>
                <c:pt idx="1340">
                  <c:v>-7.6445544554456326</c:v>
                </c:pt>
                <c:pt idx="1341">
                  <c:v>-6.7988118811883558</c:v>
                </c:pt>
                <c:pt idx="1342">
                  <c:v>-8.1060396039603546</c:v>
                </c:pt>
                <c:pt idx="1343">
                  <c:v>-9.1790099009895734</c:v>
                </c:pt>
                <c:pt idx="1344">
                  <c:v>-7.5837623762378321</c:v>
                </c:pt>
                <c:pt idx="1345">
                  <c:v>-6.5159405940597637</c:v>
                </c:pt>
                <c:pt idx="1346">
                  <c:v>-6.0902970297030157</c:v>
                </c:pt>
                <c:pt idx="1347">
                  <c:v>-5.3107920792083156</c:v>
                </c:pt>
                <c:pt idx="1348">
                  <c:v>-7.3921782178216811</c:v>
                </c:pt>
                <c:pt idx="1349">
                  <c:v>-9.501188118811891</c:v>
                </c:pt>
                <c:pt idx="1350">
                  <c:v>-10.123663366336681</c:v>
                </c:pt>
                <c:pt idx="1351">
                  <c:v>-10.69207920792088</c:v>
                </c:pt>
                <c:pt idx="1352">
                  <c:v>-8.5264356435645094</c:v>
                </c:pt>
                <c:pt idx="1353">
                  <c:v>-7.2189108910895872</c:v>
                </c:pt>
                <c:pt idx="1354">
                  <c:v>-5.1672277227721271</c:v>
                </c:pt>
                <c:pt idx="1355">
                  <c:v>-4.6539603960394684</c:v>
                </c:pt>
                <c:pt idx="1356">
                  <c:v>-3.6949504950498668</c:v>
                </c:pt>
                <c:pt idx="1357">
                  <c:v>-4.97079207920775</c:v>
                </c:pt>
                <c:pt idx="1358">
                  <c:v>-2.3394059405942773</c:v>
                </c:pt>
                <c:pt idx="1359">
                  <c:v>-4.7095049504946758</c:v>
                </c:pt>
                <c:pt idx="1360">
                  <c:v>-2.5792079207925758</c:v>
                </c:pt>
                <c:pt idx="1361">
                  <c:v>-1.1126732673266089</c:v>
                </c:pt>
                <c:pt idx="1362">
                  <c:v>-1.323465346534886</c:v>
                </c:pt>
                <c:pt idx="1363">
                  <c:v>-0.72970297029719333</c:v>
                </c:pt>
                <c:pt idx="1364">
                  <c:v>-1.881683168317529</c:v>
                </c:pt>
                <c:pt idx="1365">
                  <c:v>-1.622178217821294</c:v>
                </c:pt>
                <c:pt idx="1366">
                  <c:v>-0.55970297029655891</c:v>
                </c:pt>
                <c:pt idx="1367">
                  <c:v>0.13792079207922769</c:v>
                </c:pt>
                <c:pt idx="1368">
                  <c:v>0.38108910891113207</c:v>
                </c:pt>
                <c:pt idx="1369">
                  <c:v>1.8314851485149519</c:v>
                </c:pt>
                <c:pt idx="1370">
                  <c:v>0.83693069306959711</c:v>
                </c:pt>
                <c:pt idx="1371">
                  <c:v>0.69910891089110949</c:v>
                </c:pt>
                <c:pt idx="1372">
                  <c:v>0.45782178217819203</c:v>
                </c:pt>
                <c:pt idx="1373">
                  <c:v>0.79920792079193315</c:v>
                </c:pt>
                <c:pt idx="1374">
                  <c:v>0.26099009900944753</c:v>
                </c:pt>
                <c:pt idx="1375">
                  <c:v>0.63108910891098913</c:v>
                </c:pt>
                <c:pt idx="1376">
                  <c:v>0.63148514851465309</c:v>
                </c:pt>
                <c:pt idx="1377">
                  <c:v>1.1036633663367454</c:v>
                </c:pt>
                <c:pt idx="1378">
                  <c:v>0.48118811881195572</c:v>
                </c:pt>
                <c:pt idx="1379">
                  <c:v>0.70297029702982339</c:v>
                </c:pt>
                <c:pt idx="1380">
                  <c:v>0.25227722772250794</c:v>
                </c:pt>
                <c:pt idx="1381">
                  <c:v>0.18425742574238754</c:v>
                </c:pt>
                <c:pt idx="1382">
                  <c:v>-0.13415841584195742</c:v>
                </c:pt>
                <c:pt idx="1383">
                  <c:v>-2.4950495049123188E-2</c:v>
                </c:pt>
                <c:pt idx="1384">
                  <c:v>-3.5841584158677026E-2</c:v>
                </c:pt>
                <c:pt idx="1385">
                  <c:v>0.32217821782231876</c:v>
                </c:pt>
                <c:pt idx="1386">
                  <c:v>-0.18584158415845056</c:v>
                </c:pt>
                <c:pt idx="1387">
                  <c:v>-8.7623762375910297E-2</c:v>
                </c:pt>
                <c:pt idx="1388">
                  <c:v>-0.9603960396041844</c:v>
                </c:pt>
                <c:pt idx="1389">
                  <c:v>-0.83168316831700395</c:v>
                </c:pt>
                <c:pt idx="1390">
                  <c:v>-0.8887128712868303</c:v>
                </c:pt>
                <c:pt idx="1391">
                  <c:v>5.3465346533332894E-3</c:v>
                </c:pt>
                <c:pt idx="1392">
                  <c:v>-0.10386138613879743</c:v>
                </c:pt>
                <c:pt idx="1393">
                  <c:v>-0.38445544554473832</c:v>
                </c:pt>
                <c:pt idx="1394">
                  <c:v>-0.70821782178241655</c:v>
                </c:pt>
                <c:pt idx="1395">
                  <c:v>-1.9138613861382689</c:v>
                </c:pt>
                <c:pt idx="1396">
                  <c:v>-3.3913861386138264</c:v>
                </c:pt>
                <c:pt idx="1397">
                  <c:v>-1.3645544554461562</c:v>
                </c:pt>
                <c:pt idx="1398">
                  <c:v>-2.1555445544555538</c:v>
                </c:pt>
                <c:pt idx="1399">
                  <c:v>-1.3948514851486127</c:v>
                </c:pt>
                <c:pt idx="1400">
                  <c:v>-0.63148514851535664</c:v>
                </c:pt>
                <c:pt idx="1401">
                  <c:v>-1.1644554455445455</c:v>
                </c:pt>
                <c:pt idx="1402">
                  <c:v>-2.405445544554671</c:v>
                </c:pt>
                <c:pt idx="1403">
                  <c:v>-2.7545544554458399</c:v>
                </c:pt>
                <c:pt idx="1404">
                  <c:v>-5.0900990099007002</c:v>
                </c:pt>
                <c:pt idx="1405">
                  <c:v>-8.1415841584154052</c:v>
                </c:pt>
                <c:pt idx="1406">
                  <c:v>-12.148118811881666</c:v>
                </c:pt>
                <c:pt idx="1407">
                  <c:v>-7.18821782178206</c:v>
                </c:pt>
                <c:pt idx="1408">
                  <c:v>-9.3384158415842808</c:v>
                </c:pt>
                <c:pt idx="1409">
                  <c:v>-6.6500000000002775</c:v>
                </c:pt>
                <c:pt idx="1410">
                  <c:v>-7.1833663366338341</c:v>
                </c:pt>
                <c:pt idx="1411">
                  <c:v>-11.019603960396545</c:v>
                </c:pt>
                <c:pt idx="1412">
                  <c:v>-13.031980198020275</c:v>
                </c:pt>
                <c:pt idx="1413">
                  <c:v>-11.615643564356878</c:v>
                </c:pt>
                <c:pt idx="1414">
                  <c:v>-11.092871287128549</c:v>
                </c:pt>
                <c:pt idx="1415">
                  <c:v>-7.7680198019802198</c:v>
                </c:pt>
                <c:pt idx="1416">
                  <c:v>-6.3766336633666567</c:v>
                </c:pt>
                <c:pt idx="1417">
                  <c:v>-7.6339603960390026</c:v>
                </c:pt>
                <c:pt idx="1418">
                  <c:v>-8.3583168316835668</c:v>
                </c:pt>
                <c:pt idx="1419">
                  <c:v>-9.8411881188124575</c:v>
                </c:pt>
                <c:pt idx="1420">
                  <c:v>-7.3170297029706841</c:v>
                </c:pt>
                <c:pt idx="1421">
                  <c:v>-6.3981188118814343</c:v>
                </c:pt>
                <c:pt idx="1422">
                  <c:v>-4.026237623762789</c:v>
                </c:pt>
                <c:pt idx="1423">
                  <c:v>-1.8207920792082852</c:v>
                </c:pt>
                <c:pt idx="1424">
                  <c:v>-0.14841584158371052</c:v>
                </c:pt>
                <c:pt idx="1425">
                  <c:v>-0.26099009901015102</c:v>
                </c:pt>
                <c:pt idx="1426">
                  <c:v>-1.9137623762375289</c:v>
                </c:pt>
                <c:pt idx="1427">
                  <c:v>-2.3129702970298314</c:v>
                </c:pt>
                <c:pt idx="1428">
                  <c:v>-3.7346534653465544</c:v>
                </c:pt>
                <c:pt idx="1429">
                  <c:v>-1.4164356435641297</c:v>
                </c:pt>
                <c:pt idx="1430">
                  <c:v>4.1188118812010316E-2</c:v>
                </c:pt>
                <c:pt idx="1431">
                  <c:v>1.8280198019799019</c:v>
                </c:pt>
                <c:pt idx="1432">
                  <c:v>-3.5841584158677026E-2</c:v>
                </c:pt>
                <c:pt idx="1433">
                  <c:v>-0.1536633663370072</c:v>
                </c:pt>
                <c:pt idx="1434">
                  <c:v>-0.56881188118786596</c:v>
                </c:pt>
                <c:pt idx="1435">
                  <c:v>-8.5742574256923401E-2</c:v>
                </c:pt>
                <c:pt idx="1436">
                  <c:v>0.39544554455432879</c:v>
                </c:pt>
                <c:pt idx="1437">
                  <c:v>0.92306930693088796</c:v>
                </c:pt>
                <c:pt idx="1438">
                  <c:v>0.53475247524743574</c:v>
                </c:pt>
                <c:pt idx="1439">
                  <c:v>0.35950495049491166</c:v>
                </c:pt>
                <c:pt idx="1440">
                  <c:v>0.56316831683160884</c:v>
                </c:pt>
                <c:pt idx="1441">
                  <c:v>0.35435643564376212</c:v>
                </c:pt>
                <c:pt idx="1442">
                  <c:v>0.29683168316812453</c:v>
                </c:pt>
                <c:pt idx="1443">
                  <c:v>0.25049504950496465</c:v>
                </c:pt>
                <c:pt idx="1444">
                  <c:v>0.46683168316805546</c:v>
                </c:pt>
                <c:pt idx="1445">
                  <c:v>1.4110891089107964</c:v>
                </c:pt>
                <c:pt idx="1446">
                  <c:v>1.0212871287127248</c:v>
                </c:pt>
                <c:pt idx="1447">
                  <c:v>0.53297029702989251</c:v>
                </c:pt>
                <c:pt idx="1448">
                  <c:v>0.27722772277233465</c:v>
                </c:pt>
                <c:pt idx="1449">
                  <c:v>0.52762376237655917</c:v>
                </c:pt>
                <c:pt idx="1450">
                  <c:v>0.71346534653430627</c:v>
                </c:pt>
                <c:pt idx="1451">
                  <c:v>1.6365346534651941</c:v>
                </c:pt>
                <c:pt idx="1452">
                  <c:v>0.91207920792059405</c:v>
                </c:pt>
                <c:pt idx="1453">
                  <c:v>0.4774257425739819</c:v>
                </c:pt>
                <c:pt idx="1454">
                  <c:v>-6.8019801980120392E-2</c:v>
                </c:pt>
                <c:pt idx="1455">
                  <c:v>0.34524752475245502</c:v>
                </c:pt>
                <c:pt idx="1456">
                  <c:v>-0.8210891089103739</c:v>
                </c:pt>
                <c:pt idx="1457">
                  <c:v>-0.31306930693030816</c:v>
                </c:pt>
                <c:pt idx="1458">
                  <c:v>3.0198019801716356E-2</c:v>
                </c:pt>
                <c:pt idx="1459">
                  <c:v>0.50425742574279553</c:v>
                </c:pt>
                <c:pt idx="1460">
                  <c:v>7.1386138614430175E-2</c:v>
                </c:pt>
                <c:pt idx="1461">
                  <c:v>0.14999999999977354</c:v>
                </c:pt>
                <c:pt idx="1462">
                  <c:v>-0.42603960396041263</c:v>
                </c:pt>
                <c:pt idx="1463">
                  <c:v>-0.53811881188104205</c:v>
                </c:pt>
                <c:pt idx="1464">
                  <c:v>-0.69762376237649015</c:v>
                </c:pt>
                <c:pt idx="1465">
                  <c:v>-0.61524752475246947</c:v>
                </c:pt>
                <c:pt idx="1466">
                  <c:v>-0.60089108910856925</c:v>
                </c:pt>
                <c:pt idx="1467">
                  <c:v>0.20920792079221423</c:v>
                </c:pt>
                <c:pt idx="1468">
                  <c:v>-6.2277227723123108E-2</c:v>
                </c:pt>
                <c:pt idx="1469">
                  <c:v>0.15900990099034049</c:v>
                </c:pt>
                <c:pt idx="1470">
                  <c:v>-0.30782178217841849</c:v>
                </c:pt>
                <c:pt idx="1471">
                  <c:v>-0.19534653465342164</c:v>
                </c:pt>
                <c:pt idx="1472">
                  <c:v>-0.36485148514894844</c:v>
                </c:pt>
                <c:pt idx="1473">
                  <c:v>-0.11821782178199416</c:v>
                </c:pt>
                <c:pt idx="1474">
                  <c:v>-0.23603960396032431</c:v>
                </c:pt>
                <c:pt idx="1475">
                  <c:v>-0.28772277227681747</c:v>
                </c:pt>
                <c:pt idx="1476">
                  <c:v>-0.43623762376267511</c:v>
                </c:pt>
                <c:pt idx="1477">
                  <c:v>0.12881188118792061</c:v>
                </c:pt>
                <c:pt idx="1478">
                  <c:v>0.23079207920843467</c:v>
                </c:pt>
                <c:pt idx="1479">
                  <c:v>4.1188118812010316E-2</c:v>
                </c:pt>
                <c:pt idx="1480">
                  <c:v>-0.30217821782145782</c:v>
                </c:pt>
                <c:pt idx="1481">
                  <c:v>-5.2475247525931665E-3</c:v>
                </c:pt>
                <c:pt idx="1482">
                  <c:v>-0.58465346534638563</c:v>
                </c:pt>
                <c:pt idx="1483">
                  <c:v>-0.52762376237585573</c:v>
                </c:pt>
                <c:pt idx="1484">
                  <c:v>-1.1788118811884458</c:v>
                </c:pt>
                <c:pt idx="1485">
                  <c:v>-1.4113861386137203</c:v>
                </c:pt>
                <c:pt idx="1486">
                  <c:v>-0.58504950495075314</c:v>
                </c:pt>
                <c:pt idx="1487">
                  <c:v>0.10920792079213072</c:v>
                </c:pt>
                <c:pt idx="1488">
                  <c:v>-0.15891089108889683</c:v>
                </c:pt>
                <c:pt idx="1489">
                  <c:v>0.19485148514831399</c:v>
                </c:pt>
                <c:pt idx="1490">
                  <c:v>-0.44188118811893229</c:v>
                </c:pt>
                <c:pt idx="1491">
                  <c:v>-1.0990099010293963E-2</c:v>
                </c:pt>
                <c:pt idx="1492">
                  <c:v>-0.5080198019800658</c:v>
                </c:pt>
                <c:pt idx="1493">
                  <c:v>-0.48267326732657506</c:v>
                </c:pt>
                <c:pt idx="1494">
                  <c:v>-0.66702970297040631</c:v>
                </c:pt>
                <c:pt idx="1495">
                  <c:v>-0.33465346534652857</c:v>
                </c:pt>
                <c:pt idx="1496">
                  <c:v>-0.70861386138608062</c:v>
                </c:pt>
                <c:pt idx="1497">
                  <c:v>-0.12841584158425662</c:v>
                </c:pt>
                <c:pt idx="1498">
                  <c:v>-0.62059405940580281</c:v>
                </c:pt>
                <c:pt idx="1499">
                  <c:v>0.38108910891113207</c:v>
                </c:pt>
                <c:pt idx="1500">
                  <c:v>1.0714851485145984</c:v>
                </c:pt>
                <c:pt idx="1501">
                  <c:v>0.79960396039630066</c:v>
                </c:pt>
                <c:pt idx="1502">
                  <c:v>0.52386138613858546</c:v>
                </c:pt>
                <c:pt idx="1503">
                  <c:v>0.31306930693030816</c:v>
                </c:pt>
                <c:pt idx="1504">
                  <c:v>-0.27722772277233465</c:v>
                </c:pt>
                <c:pt idx="1505">
                  <c:v>-0.70287128712908331</c:v>
                </c:pt>
                <c:pt idx="1506">
                  <c:v>-0.2005940594060148</c:v>
                </c:pt>
                <c:pt idx="1507">
                  <c:v>0.98920792079202147</c:v>
                </c:pt>
                <c:pt idx="1508">
                  <c:v>1.1092079207915588</c:v>
                </c:pt>
                <c:pt idx="1509">
                  <c:v>1.3200990099005763</c:v>
                </c:pt>
                <c:pt idx="1510">
                  <c:v>0.66702970297040631</c:v>
                </c:pt>
                <c:pt idx="1511">
                  <c:v>0.69227722772315681</c:v>
                </c:pt>
                <c:pt idx="1512">
                  <c:v>1.9999999999453899E-2</c:v>
                </c:pt>
                <c:pt idx="1513">
                  <c:v>-0.1076237623760677</c:v>
                </c:pt>
                <c:pt idx="1514">
                  <c:v>0.13980198019821458</c:v>
                </c:pt>
                <c:pt idx="1515">
                  <c:v>0.40603960396025524</c:v>
                </c:pt>
                <c:pt idx="1516">
                  <c:v>0.3542574257423185</c:v>
                </c:pt>
                <c:pt idx="1517">
                  <c:v>0.49702970297047533</c:v>
                </c:pt>
                <c:pt idx="1518">
                  <c:v>-0.4146534653464547</c:v>
                </c:pt>
                <c:pt idx="1519">
                  <c:v>0.48277227722801874</c:v>
                </c:pt>
                <c:pt idx="1520">
                  <c:v>3.0594059405380354E-2</c:v>
                </c:pt>
                <c:pt idx="1521">
                  <c:v>-0.12881188118792061</c:v>
                </c:pt>
                <c:pt idx="1522">
                  <c:v>0.36485148514824495</c:v>
                </c:pt>
                <c:pt idx="1523">
                  <c:v>1.2879207920791329</c:v>
                </c:pt>
                <c:pt idx="1524">
                  <c:v>0.65108910891114646</c:v>
                </c:pt>
                <c:pt idx="1525">
                  <c:v>0.37920792079214516</c:v>
                </c:pt>
                <c:pt idx="1526">
                  <c:v>1.3325742574254895</c:v>
                </c:pt>
                <c:pt idx="1527">
                  <c:v>0.55445544554396575</c:v>
                </c:pt>
                <c:pt idx="1528">
                  <c:v>1.2554455445547656</c:v>
                </c:pt>
                <c:pt idx="1529">
                  <c:v>0.64584158415784987</c:v>
                </c:pt>
                <c:pt idx="1530">
                  <c:v>0.90683168316800089</c:v>
                </c:pt>
                <c:pt idx="1531">
                  <c:v>0.27158415841607747</c:v>
                </c:pt>
                <c:pt idx="1532">
                  <c:v>-0.53861386138614964</c:v>
                </c:pt>
                <c:pt idx="1533">
                  <c:v>-0.81544554455482032</c:v>
                </c:pt>
                <c:pt idx="1534">
                  <c:v>-0.79584158415832684</c:v>
                </c:pt>
                <c:pt idx="1535">
                  <c:v>0.23069306930699102</c:v>
                </c:pt>
                <c:pt idx="1536">
                  <c:v>0.97108910891085098</c:v>
                </c:pt>
                <c:pt idx="1537">
                  <c:v>1.3699009900994896</c:v>
                </c:pt>
                <c:pt idx="1538">
                  <c:v>0.30217821782145782</c:v>
                </c:pt>
                <c:pt idx="1539">
                  <c:v>0.41128712871284839</c:v>
                </c:pt>
                <c:pt idx="1540">
                  <c:v>0.37386138613881187</c:v>
                </c:pt>
                <c:pt idx="1541">
                  <c:v>1.0820792079212285</c:v>
                </c:pt>
                <c:pt idx="1542">
                  <c:v>0.35435643564376212</c:v>
                </c:pt>
                <c:pt idx="1543">
                  <c:v>1.5346534653461239</c:v>
                </c:pt>
                <c:pt idx="1544">
                  <c:v>2.4772277227727653</c:v>
                </c:pt>
                <c:pt idx="1545">
                  <c:v>1.744257425742002</c:v>
                </c:pt>
                <c:pt idx="1546">
                  <c:v>0.57940594059379247</c:v>
                </c:pt>
                <c:pt idx="1547">
                  <c:v>1.5077227722772737</c:v>
                </c:pt>
                <c:pt idx="1548">
                  <c:v>0.83168316831700395</c:v>
                </c:pt>
                <c:pt idx="1549">
                  <c:v>0.29158415841553137</c:v>
                </c:pt>
                <c:pt idx="1550">
                  <c:v>1.9084158415841956</c:v>
                </c:pt>
                <c:pt idx="1551">
                  <c:v>3.135544554455528</c:v>
                </c:pt>
                <c:pt idx="1552">
                  <c:v>8.163465346534549</c:v>
                </c:pt>
                <c:pt idx="1553">
                  <c:v>13.051485148514613</c:v>
                </c:pt>
                <c:pt idx="1554">
                  <c:v>14.929504950494911</c:v>
                </c:pt>
                <c:pt idx="1555">
                  <c:v>17.507227722772171</c:v>
                </c:pt>
                <c:pt idx="1556">
                  <c:v>25.988712871286683</c:v>
                </c:pt>
                <c:pt idx="1557">
                  <c:v>28.163762376237997</c:v>
                </c:pt>
                <c:pt idx="1558">
                  <c:v>26.222871287128726</c:v>
                </c:pt>
                <c:pt idx="1559">
                  <c:v>25.387821782178118</c:v>
                </c:pt>
                <c:pt idx="1560">
                  <c:v>22.622277227722691</c:v>
                </c:pt>
                <c:pt idx="1561">
                  <c:v>19.125643564356192</c:v>
                </c:pt>
                <c:pt idx="1562">
                  <c:v>19.030792079207959</c:v>
                </c:pt>
                <c:pt idx="1563">
                  <c:v>18.686039603960612</c:v>
                </c:pt>
                <c:pt idx="1564">
                  <c:v>18.070693069306699</c:v>
                </c:pt>
                <c:pt idx="1565">
                  <c:v>16.238910891088821</c:v>
                </c:pt>
                <c:pt idx="1566">
                  <c:v>13.504059405940925</c:v>
                </c:pt>
                <c:pt idx="1567">
                  <c:v>11.268118811881772</c:v>
                </c:pt>
                <c:pt idx="1568">
                  <c:v>12.058910891088994</c:v>
                </c:pt>
                <c:pt idx="1569">
                  <c:v>10.359702970297006</c:v>
                </c:pt>
                <c:pt idx="1570">
                  <c:v>11.139702970296813</c:v>
                </c:pt>
                <c:pt idx="1571">
                  <c:v>9.0967326732669953</c:v>
                </c:pt>
                <c:pt idx="1572">
                  <c:v>7.9988118811879509</c:v>
                </c:pt>
                <c:pt idx="1573">
                  <c:v>6.3460396039605733</c:v>
                </c:pt>
                <c:pt idx="1574">
                  <c:v>7.0560396039605333</c:v>
                </c:pt>
                <c:pt idx="1575">
                  <c:v>8.4656435643560073</c:v>
                </c:pt>
                <c:pt idx="1576">
                  <c:v>9.2813861386137511</c:v>
                </c:pt>
                <c:pt idx="1577">
                  <c:v>9.2259405940599866</c:v>
                </c:pt>
                <c:pt idx="1578">
                  <c:v>8.7371287128713444</c:v>
                </c:pt>
                <c:pt idx="1579">
                  <c:v>7.5980198019802891</c:v>
                </c:pt>
                <c:pt idx="1580">
                  <c:v>6.5820792079208976</c:v>
                </c:pt>
                <c:pt idx="1581">
                  <c:v>4.7362376237620456</c:v>
                </c:pt>
                <c:pt idx="1582">
                  <c:v>6.1367326732676188</c:v>
                </c:pt>
                <c:pt idx="1583">
                  <c:v>6.8343564356441089</c:v>
                </c:pt>
                <c:pt idx="1584">
                  <c:v>7.2083168316836606</c:v>
                </c:pt>
                <c:pt idx="1585">
                  <c:v>7.1671287128716505</c:v>
                </c:pt>
                <c:pt idx="1586">
                  <c:v>6.0170297029703015</c:v>
                </c:pt>
                <c:pt idx="1587">
                  <c:v>5.3605940594058223</c:v>
                </c:pt>
                <c:pt idx="1588">
                  <c:v>3.3912871287130861</c:v>
                </c:pt>
                <c:pt idx="1589">
                  <c:v>3.4214851485148023</c:v>
                </c:pt>
                <c:pt idx="1590">
                  <c:v>4.3034653465344199</c:v>
                </c:pt>
                <c:pt idx="1591">
                  <c:v>4.2369306930696231</c:v>
                </c:pt>
                <c:pt idx="1592">
                  <c:v>4.7041584158420457</c:v>
                </c:pt>
                <c:pt idx="1593">
                  <c:v>4.3929702970300211</c:v>
                </c:pt>
                <c:pt idx="1594">
                  <c:v>4.4805940594059308</c:v>
                </c:pt>
                <c:pt idx="1595">
                  <c:v>6.0079207920789948</c:v>
                </c:pt>
                <c:pt idx="1596">
                  <c:v>6.9827722772278191</c:v>
                </c:pt>
                <c:pt idx="1597">
                  <c:v>10.046633663366697</c:v>
                </c:pt>
                <c:pt idx="1598">
                  <c:v>12.656435643564659</c:v>
                </c:pt>
                <c:pt idx="1599">
                  <c:v>17.768217821781612</c:v>
                </c:pt>
                <c:pt idx="1600">
                  <c:v>16.86316831683115</c:v>
                </c:pt>
                <c:pt idx="1601">
                  <c:v>19.615841584158012</c:v>
                </c:pt>
                <c:pt idx="1602">
                  <c:v>16.408910891088752</c:v>
                </c:pt>
                <c:pt idx="1603">
                  <c:v>19.19396039603923</c:v>
                </c:pt>
                <c:pt idx="1604">
                  <c:v>15.001188118812257</c:v>
                </c:pt>
                <c:pt idx="1605">
                  <c:v>14.423366336633832</c:v>
                </c:pt>
                <c:pt idx="1606">
                  <c:v>11.298613861386412</c:v>
                </c:pt>
                <c:pt idx="1607">
                  <c:v>11.184257425742434</c:v>
                </c:pt>
                <c:pt idx="1608">
                  <c:v>12.543465346534553</c:v>
                </c:pt>
                <c:pt idx="1609">
                  <c:v>16.167524752475092</c:v>
                </c:pt>
                <c:pt idx="1610">
                  <c:v>21.09861386138617</c:v>
                </c:pt>
                <c:pt idx="1611">
                  <c:v>22.133960396039864</c:v>
                </c:pt>
                <c:pt idx="1612">
                  <c:v>21.308217821782048</c:v>
                </c:pt>
                <c:pt idx="1613">
                  <c:v>23.554455445544878</c:v>
                </c:pt>
                <c:pt idx="1614">
                  <c:v>22.318613861386609</c:v>
                </c:pt>
                <c:pt idx="1615">
                  <c:v>19.624950495049312</c:v>
                </c:pt>
                <c:pt idx="1616">
                  <c:v>16.875742574257508</c:v>
                </c:pt>
                <c:pt idx="1617">
                  <c:v>14.324455445544704</c:v>
                </c:pt>
                <c:pt idx="1618">
                  <c:v>8.9127722772289388</c:v>
                </c:pt>
                <c:pt idx="1619">
                  <c:v>12.386138613861714</c:v>
                </c:pt>
                <c:pt idx="1620">
                  <c:v>8.774554455446788</c:v>
                </c:pt>
                <c:pt idx="1621">
                  <c:v>9.3939603960387839</c:v>
                </c:pt>
                <c:pt idx="1622">
                  <c:v>8.814653465346435</c:v>
                </c:pt>
                <c:pt idx="1623">
                  <c:v>4.3872277227730239</c:v>
                </c:pt>
                <c:pt idx="1624">
                  <c:v>4.4379207920785984</c:v>
                </c:pt>
                <c:pt idx="1625">
                  <c:v>2.0432673267320371</c:v>
                </c:pt>
                <c:pt idx="1626">
                  <c:v>2.067524752475276</c:v>
                </c:pt>
                <c:pt idx="1627">
                  <c:v>3.3614851485136268</c:v>
                </c:pt>
                <c:pt idx="1628">
                  <c:v>3.9295049504948683</c:v>
                </c:pt>
                <c:pt idx="1629">
                  <c:v>5.6291089108912171</c:v>
                </c:pt>
                <c:pt idx="1630">
                  <c:v>3.5253465346521931</c:v>
                </c:pt>
                <c:pt idx="1631">
                  <c:v>1.5809900990099872</c:v>
                </c:pt>
                <c:pt idx="1632">
                  <c:v>0.37920792079284865</c:v>
                </c:pt>
                <c:pt idx="1633">
                  <c:v>0.38980198019877516</c:v>
                </c:pt>
                <c:pt idx="1634">
                  <c:v>1.6059405940584068</c:v>
                </c:pt>
                <c:pt idx="1635">
                  <c:v>2.7601980198020968</c:v>
                </c:pt>
                <c:pt idx="1636">
                  <c:v>4.2444554455441637</c:v>
                </c:pt>
                <c:pt idx="1637">
                  <c:v>4.2943564356438166</c:v>
                </c:pt>
                <c:pt idx="1638">
                  <c:v>7.3891089108909984</c:v>
                </c:pt>
                <c:pt idx="1639">
                  <c:v>7.8092079207922298</c:v>
                </c:pt>
                <c:pt idx="1640">
                  <c:v>10.343465346535526</c:v>
                </c:pt>
                <c:pt idx="1641">
                  <c:v>10.461287128713153</c:v>
                </c:pt>
                <c:pt idx="1642">
                  <c:v>10.744554455445408</c:v>
                </c:pt>
                <c:pt idx="1643">
                  <c:v>8.5585148514845102</c:v>
                </c:pt>
                <c:pt idx="1644">
                  <c:v>6.8294059405944401</c:v>
                </c:pt>
                <c:pt idx="1645">
                  <c:v>5.1457425742566469</c:v>
                </c:pt>
                <c:pt idx="1646">
                  <c:v>4.6131683168318256</c:v>
                </c:pt>
                <c:pt idx="1647">
                  <c:v>4.9757425742581232</c:v>
                </c:pt>
                <c:pt idx="1648">
                  <c:v>8.0561386138614051</c:v>
                </c:pt>
                <c:pt idx="1649">
                  <c:v>7.9361386138618677</c:v>
                </c:pt>
                <c:pt idx="1650">
                  <c:v>7.8552475247517624</c:v>
                </c:pt>
                <c:pt idx="1651">
                  <c:v>7.1670297029709102</c:v>
                </c:pt>
                <c:pt idx="1652">
                  <c:v>6.2961386138616238</c:v>
                </c:pt>
                <c:pt idx="1653">
                  <c:v>7.4231683168314291</c:v>
                </c:pt>
                <c:pt idx="1654">
                  <c:v>7.476039603960321</c:v>
                </c:pt>
                <c:pt idx="1655">
                  <c:v>5.5300990099006455</c:v>
                </c:pt>
                <c:pt idx="1656">
                  <c:v>5.5112871287135903</c:v>
                </c:pt>
                <c:pt idx="1657">
                  <c:v>1.1588118811875849</c:v>
                </c:pt>
                <c:pt idx="1658">
                  <c:v>0.8421782178228937</c:v>
                </c:pt>
                <c:pt idx="1659">
                  <c:v>0.4562376237628325</c:v>
                </c:pt>
                <c:pt idx="1660">
                  <c:v>-0.55821782178264301</c:v>
                </c:pt>
                <c:pt idx="1661">
                  <c:v>-1.0733663366335855</c:v>
                </c:pt>
                <c:pt idx="1662">
                  <c:v>-0.62009900989999167</c:v>
                </c:pt>
                <c:pt idx="1663">
                  <c:v>5.7326732673453819E-2</c:v>
                </c:pt>
                <c:pt idx="1664">
                  <c:v>0.12386138613965834</c:v>
                </c:pt>
                <c:pt idx="1665">
                  <c:v>1.4118811881195314</c:v>
                </c:pt>
                <c:pt idx="1666">
                  <c:v>0.84297029703022175</c:v>
                </c:pt>
                <c:pt idx="1667">
                  <c:v>0.69277227722756096</c:v>
                </c:pt>
                <c:pt idx="1668">
                  <c:v>8.2376237624020632E-2</c:v>
                </c:pt>
                <c:pt idx="1669">
                  <c:v>9.3663366336534964E-2</c:v>
                </c:pt>
                <c:pt idx="1670">
                  <c:v>-0.1783168316832065</c:v>
                </c:pt>
                <c:pt idx="1671">
                  <c:v>0.12316831683166345</c:v>
                </c:pt>
                <c:pt idx="1672">
                  <c:v>0.42000000000049148</c:v>
                </c:pt>
                <c:pt idx="1673">
                  <c:v>0.45316831683144659</c:v>
                </c:pt>
                <c:pt idx="1674">
                  <c:v>-1.1287128713921348E-2</c:v>
                </c:pt>
                <c:pt idx="1675">
                  <c:v>-3.9306930693726934E-2</c:v>
                </c:pt>
                <c:pt idx="1676">
                  <c:v>-0.21069306930683362</c:v>
                </c:pt>
                <c:pt idx="1677">
                  <c:v>-0.26128712871307491</c:v>
                </c:pt>
                <c:pt idx="1678">
                  <c:v>-0.35425742574161495</c:v>
                </c:pt>
                <c:pt idx="1679">
                  <c:v>-0.35960396039565179</c:v>
                </c:pt>
                <c:pt idx="1680">
                  <c:v>-0.87178217821735537</c:v>
                </c:pt>
                <c:pt idx="1681">
                  <c:v>-0.33237623762458118</c:v>
                </c:pt>
                <c:pt idx="1682">
                  <c:v>-1.0673267326743676</c:v>
                </c:pt>
                <c:pt idx="1683">
                  <c:v>-0.29683168316882802</c:v>
                </c:pt>
                <c:pt idx="1684">
                  <c:v>-0.49247524752517352</c:v>
                </c:pt>
                <c:pt idx="1685">
                  <c:v>-0.48277227722731519</c:v>
                </c:pt>
                <c:pt idx="1686">
                  <c:v>-0.54009900990217607</c:v>
                </c:pt>
                <c:pt idx="1687">
                  <c:v>-0.39881188118723154</c:v>
                </c:pt>
                <c:pt idx="1688">
                  <c:v>-0.16465346534589415</c:v>
                </c:pt>
                <c:pt idx="1689">
                  <c:v>6.5742574257469502E-2</c:v>
                </c:pt>
                <c:pt idx="1690">
                  <c:v>0.43435643564439175</c:v>
                </c:pt>
                <c:pt idx="1691">
                  <c:v>0.86792079208004846</c:v>
                </c:pt>
                <c:pt idx="1692">
                  <c:v>0.60425742574217556</c:v>
                </c:pt>
                <c:pt idx="1693">
                  <c:v>1.5145544554445227</c:v>
                </c:pt>
                <c:pt idx="1694">
                  <c:v>1.1912871287133591</c:v>
                </c:pt>
                <c:pt idx="1695">
                  <c:v>0.85128712871349732</c:v>
                </c:pt>
                <c:pt idx="1696">
                  <c:v>0.90346534653439459</c:v>
                </c:pt>
                <c:pt idx="1697">
                  <c:v>3.575247524751846</c:v>
                </c:pt>
                <c:pt idx="1698">
                  <c:v>2.2767326732681941</c:v>
                </c:pt>
                <c:pt idx="1699">
                  <c:v>2.0946534653470135</c:v>
                </c:pt>
                <c:pt idx="1700">
                  <c:v>5.3874257425739325</c:v>
                </c:pt>
                <c:pt idx="1701">
                  <c:v>11.878415841583166</c:v>
                </c:pt>
                <c:pt idx="1702">
                  <c:v>14.81158415841584</c:v>
                </c:pt>
                <c:pt idx="1703">
                  <c:v>19.589405940593558</c:v>
                </c:pt>
                <c:pt idx="1704">
                  <c:v>20.30851485148553</c:v>
                </c:pt>
                <c:pt idx="1705">
                  <c:v>25.314554455444707</c:v>
                </c:pt>
                <c:pt idx="1706">
                  <c:v>27.403861386137677</c:v>
                </c:pt>
                <c:pt idx="1707">
                  <c:v>34.051287128713092</c:v>
                </c:pt>
                <c:pt idx="1708">
                  <c:v>35.232772277227831</c:v>
                </c:pt>
                <c:pt idx="1709">
                  <c:v>41.979009900989524</c:v>
                </c:pt>
                <c:pt idx="1710">
                  <c:v>41.25613861386099</c:v>
                </c:pt>
                <c:pt idx="1711">
                  <c:v>41.759207920792107</c:v>
                </c:pt>
                <c:pt idx="1712">
                  <c:v>40.926831683169212</c:v>
                </c:pt>
                <c:pt idx="1713">
                  <c:v>40.157821782177557</c:v>
                </c:pt>
                <c:pt idx="1714">
                  <c:v>37.371188118813144</c:v>
                </c:pt>
                <c:pt idx="1715">
                  <c:v>35.735049504951611</c:v>
                </c:pt>
                <c:pt idx="1716">
                  <c:v>36.099801980197</c:v>
                </c:pt>
                <c:pt idx="1717">
                  <c:v>39.264158415841777</c:v>
                </c:pt>
                <c:pt idx="1718">
                  <c:v>34.622277227723565</c:v>
                </c:pt>
                <c:pt idx="1719">
                  <c:v>31.893069306930492</c:v>
                </c:pt>
                <c:pt idx="1720">
                  <c:v>30.614257425743386</c:v>
                </c:pt>
                <c:pt idx="1721">
                  <c:v>25.674059405941033</c:v>
                </c:pt>
                <c:pt idx="1722">
                  <c:v>22.898019801979711</c:v>
                </c:pt>
                <c:pt idx="1723">
                  <c:v>20.33277227722736</c:v>
                </c:pt>
                <c:pt idx="1724">
                  <c:v>17.494752475247953</c:v>
                </c:pt>
                <c:pt idx="1725">
                  <c:v>16.233960396040558</c:v>
                </c:pt>
                <c:pt idx="1726">
                  <c:v>16.695544554454614</c:v>
                </c:pt>
                <c:pt idx="1727">
                  <c:v>15.083564356435581</c:v>
                </c:pt>
                <c:pt idx="1728">
                  <c:v>15.96207920792015</c:v>
                </c:pt>
                <c:pt idx="1729">
                  <c:v>15.289009900990525</c:v>
                </c:pt>
                <c:pt idx="1730">
                  <c:v>13.232079207921176</c:v>
                </c:pt>
                <c:pt idx="1731">
                  <c:v>9.5223762376237442</c:v>
                </c:pt>
                <c:pt idx="1732">
                  <c:v>9.2860396039604964</c:v>
                </c:pt>
                <c:pt idx="1733">
                  <c:v>7.8084158415849023</c:v>
                </c:pt>
                <c:pt idx="1734">
                  <c:v>6.4699009900981208</c:v>
                </c:pt>
                <c:pt idx="1735">
                  <c:v>6.32633663366334</c:v>
                </c:pt>
                <c:pt idx="1736">
                  <c:v>5.7522772277228809</c:v>
                </c:pt>
                <c:pt idx="1737">
                  <c:v>2.8009900990097396</c:v>
                </c:pt>
                <c:pt idx="1738">
                  <c:v>3.5200990099017102</c:v>
                </c:pt>
                <c:pt idx="1739">
                  <c:v>2.9770297029702952</c:v>
                </c:pt>
                <c:pt idx="1740">
                  <c:v>0.76900990099021682</c:v>
                </c:pt>
                <c:pt idx="1741">
                  <c:v>0.55217821782201837</c:v>
                </c:pt>
                <c:pt idx="1742">
                  <c:v>1.0409900990099583</c:v>
                </c:pt>
                <c:pt idx="1743">
                  <c:v>2.5290099009899984</c:v>
                </c:pt>
                <c:pt idx="1744">
                  <c:v>6.4555445544556278</c:v>
                </c:pt>
                <c:pt idx="1745">
                  <c:v>7.517623762376699</c:v>
                </c:pt>
                <c:pt idx="1746">
                  <c:v>7.9624752475248695</c:v>
                </c:pt>
                <c:pt idx="1747">
                  <c:v>9.8358415841591231</c:v>
                </c:pt>
                <c:pt idx="1748">
                  <c:v>12.108811881187936</c:v>
                </c:pt>
                <c:pt idx="1749">
                  <c:v>10.851881188119256</c:v>
                </c:pt>
                <c:pt idx="1750">
                  <c:v>13.042475247524047</c:v>
                </c:pt>
                <c:pt idx="1751">
                  <c:v>9.9998019801970219</c:v>
                </c:pt>
                <c:pt idx="1752">
                  <c:v>9.4763366336628057</c:v>
                </c:pt>
                <c:pt idx="1753">
                  <c:v>8.3886138613853198</c:v>
                </c:pt>
                <c:pt idx="1754">
                  <c:v>6.110297029702469</c:v>
                </c:pt>
                <c:pt idx="1755">
                  <c:v>3.8668316831687846</c:v>
                </c:pt>
                <c:pt idx="1756">
                  <c:v>0.12683168316889712</c:v>
                </c:pt>
                <c:pt idx="1757">
                  <c:v>-1.3075247524749227</c:v>
                </c:pt>
                <c:pt idx="1758">
                  <c:v>-1.2108910891091491</c:v>
                </c:pt>
                <c:pt idx="1759">
                  <c:v>-0.65643564356447981</c:v>
                </c:pt>
                <c:pt idx="1760">
                  <c:v>-0.67831683168292056</c:v>
                </c:pt>
                <c:pt idx="1761">
                  <c:v>0.45633663366357263</c:v>
                </c:pt>
                <c:pt idx="1762">
                  <c:v>-4.6831683168267482E-2</c:v>
                </c:pt>
                <c:pt idx="1763">
                  <c:v>-0.12306930693092333</c:v>
                </c:pt>
                <c:pt idx="1764">
                  <c:v>-0.19495049504975762</c:v>
                </c:pt>
                <c:pt idx="1765">
                  <c:v>0.48643564356454888</c:v>
                </c:pt>
                <c:pt idx="1766">
                  <c:v>-0.89277227722772801</c:v>
                </c:pt>
                <c:pt idx="1767">
                  <c:v>-0.47584158415862243</c:v>
                </c:pt>
                <c:pt idx="1768">
                  <c:v>-0.77950495049540314</c:v>
                </c:pt>
                <c:pt idx="1769">
                  <c:v>0.21079207920757376</c:v>
                </c:pt>
                <c:pt idx="1770">
                  <c:v>0.60504950495091059</c:v>
                </c:pt>
                <c:pt idx="1771">
                  <c:v>0.9033663366336544</c:v>
                </c:pt>
                <c:pt idx="1772">
                  <c:v>8.7623762375910297E-2</c:v>
                </c:pt>
                <c:pt idx="1773">
                  <c:v>0.59900990099028584</c:v>
                </c:pt>
                <c:pt idx="1774">
                  <c:v>0.10871287128702309</c:v>
                </c:pt>
                <c:pt idx="1775">
                  <c:v>0.36861386138551522</c:v>
                </c:pt>
                <c:pt idx="1776">
                  <c:v>0.10722772277310721</c:v>
                </c:pt>
                <c:pt idx="1777">
                  <c:v>0.69267326732682089</c:v>
                </c:pt>
                <c:pt idx="1778">
                  <c:v>0.65643564356447981</c:v>
                </c:pt>
                <c:pt idx="1779">
                  <c:v>0.84079207920831101</c:v>
                </c:pt>
                <c:pt idx="1780">
                  <c:v>1.4208910891093949</c:v>
                </c:pt>
                <c:pt idx="1781">
                  <c:v>1.0106930693075018</c:v>
                </c:pt>
                <c:pt idx="1782">
                  <c:v>0.95336633663404802</c:v>
                </c:pt>
                <c:pt idx="1783">
                  <c:v>1.4827722772281504</c:v>
                </c:pt>
                <c:pt idx="1784">
                  <c:v>0.99108910891030488</c:v>
                </c:pt>
                <c:pt idx="1785">
                  <c:v>2.74049504950416</c:v>
                </c:pt>
                <c:pt idx="1786">
                  <c:v>1.5682178217821499</c:v>
                </c:pt>
                <c:pt idx="1787">
                  <c:v>1.1503960396035693</c:v>
                </c:pt>
                <c:pt idx="1788">
                  <c:v>3.446831683168293</c:v>
                </c:pt>
                <c:pt idx="1789">
                  <c:v>6.3709900990096964</c:v>
                </c:pt>
                <c:pt idx="1790">
                  <c:v>3.5292079207923139</c:v>
                </c:pt>
                <c:pt idx="1791">
                  <c:v>6.8037623762366177</c:v>
                </c:pt>
                <c:pt idx="1792">
                  <c:v>7.5727722772268349</c:v>
                </c:pt>
                <c:pt idx="1793">
                  <c:v>9.1387128712863337</c:v>
                </c:pt>
                <c:pt idx="1794">
                  <c:v>5.5913861386135535</c:v>
                </c:pt>
                <c:pt idx="1795">
                  <c:v>3.4233663366337894</c:v>
                </c:pt>
                <c:pt idx="1796">
                  <c:v>5.4070297029697221</c:v>
                </c:pt>
                <c:pt idx="1797">
                  <c:v>4.4681188118817214</c:v>
                </c:pt>
                <c:pt idx="1798">
                  <c:v>4.7611881188125755</c:v>
                </c:pt>
                <c:pt idx="1799">
                  <c:v>7.1209900990099708</c:v>
                </c:pt>
                <c:pt idx="1800">
                  <c:v>9.1492079207929269</c:v>
                </c:pt>
                <c:pt idx="1801">
                  <c:v>8.7066336633660004</c:v>
                </c:pt>
                <c:pt idx="1802">
                  <c:v>6.5877227722771545</c:v>
                </c:pt>
                <c:pt idx="1803">
                  <c:v>10.365445544554706</c:v>
                </c:pt>
                <c:pt idx="1804">
                  <c:v>13.41108910891097</c:v>
                </c:pt>
                <c:pt idx="1805">
                  <c:v>12.75465346534649</c:v>
                </c:pt>
                <c:pt idx="1806">
                  <c:v>13.1806930693062</c:v>
                </c:pt>
                <c:pt idx="1807">
                  <c:v>10.400891089108312</c:v>
                </c:pt>
                <c:pt idx="1808">
                  <c:v>9.4347524752478336</c:v>
                </c:pt>
                <c:pt idx="1809">
                  <c:v>9.7641584158403631</c:v>
                </c:pt>
                <c:pt idx="1810">
                  <c:v>13.605940594059987</c:v>
                </c:pt>
                <c:pt idx="1811">
                  <c:v>16.142574257426674</c:v>
                </c:pt>
                <c:pt idx="1812">
                  <c:v>15.777722772276318</c:v>
                </c:pt>
                <c:pt idx="1813">
                  <c:v>12.7350495049507</c:v>
                </c:pt>
                <c:pt idx="1814">
                  <c:v>14.298712871287549</c:v>
                </c:pt>
                <c:pt idx="1815">
                  <c:v>12.092970297028714</c:v>
                </c:pt>
                <c:pt idx="1816">
                  <c:v>13.123366336634152</c:v>
                </c:pt>
                <c:pt idx="1817">
                  <c:v>12.743366336633976</c:v>
                </c:pt>
                <c:pt idx="1818">
                  <c:v>12.92465346534642</c:v>
                </c:pt>
                <c:pt idx="1819">
                  <c:v>12.899702970298002</c:v>
                </c:pt>
                <c:pt idx="1820">
                  <c:v>15.239207920793019</c:v>
                </c:pt>
                <c:pt idx="1821">
                  <c:v>16.247623762376463</c:v>
                </c:pt>
                <c:pt idx="1822">
                  <c:v>14.951287128713314</c:v>
                </c:pt>
                <c:pt idx="1823">
                  <c:v>15.674950495050586</c:v>
                </c:pt>
                <c:pt idx="1824">
                  <c:v>14.02821782178313</c:v>
                </c:pt>
                <c:pt idx="1825">
                  <c:v>12.366435643563777</c:v>
                </c:pt>
                <c:pt idx="1826">
                  <c:v>11.052079207920903</c:v>
                </c:pt>
                <c:pt idx="1827">
                  <c:v>14.997425742573586</c:v>
                </c:pt>
                <c:pt idx="1828">
                  <c:v>18.223663366335707</c:v>
                </c:pt>
                <c:pt idx="1829">
                  <c:v>17.521188118811697</c:v>
                </c:pt>
                <c:pt idx="1830">
                  <c:v>17.57861386138589</c:v>
                </c:pt>
                <c:pt idx="1831">
                  <c:v>15.690099009901814</c:v>
                </c:pt>
                <c:pt idx="1832">
                  <c:v>15.100198019802132</c:v>
                </c:pt>
                <c:pt idx="1833">
                  <c:v>13.995742574257354</c:v>
                </c:pt>
                <c:pt idx="1834">
                  <c:v>13.767722772277383</c:v>
                </c:pt>
                <c:pt idx="1835">
                  <c:v>12.661683168316543</c:v>
                </c:pt>
                <c:pt idx="1836">
                  <c:v>8.1475247524752881</c:v>
                </c:pt>
                <c:pt idx="1837">
                  <c:v>5.0792079207918492</c:v>
                </c:pt>
                <c:pt idx="1838">
                  <c:v>2.9656435643570411</c:v>
                </c:pt>
                <c:pt idx="1839">
                  <c:v>2.8832673267316133</c:v>
                </c:pt>
                <c:pt idx="1840">
                  <c:v>5.3050495049499116</c:v>
                </c:pt>
                <c:pt idx="1841">
                  <c:v>5.6034653465348025</c:v>
                </c:pt>
                <c:pt idx="1842">
                  <c:v>6.8649504950501932</c:v>
                </c:pt>
                <c:pt idx="1843">
                  <c:v>3.3645544554450124</c:v>
                </c:pt>
                <c:pt idx="1844">
                  <c:v>2.6272277227732421</c:v>
                </c:pt>
                <c:pt idx="1845">
                  <c:v>3.3093069306941363</c:v>
                </c:pt>
                <c:pt idx="1846">
                  <c:v>2.0176237623770299</c:v>
                </c:pt>
                <c:pt idx="1847">
                  <c:v>0.91930693069361769</c:v>
                </c:pt>
                <c:pt idx="1848">
                  <c:v>0.15405940594137468</c:v>
                </c:pt>
                <c:pt idx="1849">
                  <c:v>-1.715445544554165</c:v>
                </c:pt>
                <c:pt idx="1850">
                  <c:v>-1.3445544554459989</c:v>
                </c:pt>
                <c:pt idx="1851">
                  <c:v>-2.0817821782170292</c:v>
                </c:pt>
                <c:pt idx="1852">
                  <c:v>-1.698118811881026</c:v>
                </c:pt>
                <c:pt idx="1853">
                  <c:v>-1.7026732673263276</c:v>
                </c:pt>
                <c:pt idx="1854">
                  <c:v>-2.4005940594050381</c:v>
                </c:pt>
                <c:pt idx="1855">
                  <c:v>-0.79396039604004354</c:v>
                </c:pt>
                <c:pt idx="1856">
                  <c:v>-1.9337623762376863</c:v>
                </c:pt>
                <c:pt idx="1857">
                  <c:v>-3.3138613861394384</c:v>
                </c:pt>
                <c:pt idx="1858">
                  <c:v>-1.9942574257432661</c:v>
                </c:pt>
                <c:pt idx="1859">
                  <c:v>-0.51138613861437554</c:v>
                </c:pt>
                <c:pt idx="1860">
                  <c:v>-1.0159405940593915</c:v>
                </c:pt>
                <c:pt idx="1861">
                  <c:v>-1.2516831683167919</c:v>
                </c:pt>
                <c:pt idx="1862">
                  <c:v>-1.6263366336629317</c:v>
                </c:pt>
                <c:pt idx="1863">
                  <c:v>-1.6263366336629317</c:v>
                </c:pt>
                <c:pt idx="1864">
                  <c:v>-3.3304950495059895</c:v>
                </c:pt>
                <c:pt idx="1865">
                  <c:v>-1.2410891089108653</c:v>
                </c:pt>
                <c:pt idx="1866">
                  <c:v>-2.8620792079211674</c:v>
                </c:pt>
                <c:pt idx="1867">
                  <c:v>-2.0267326732676332</c:v>
                </c:pt>
                <c:pt idx="1868">
                  <c:v>-2.5645544554457516</c:v>
                </c:pt>
                <c:pt idx="1869">
                  <c:v>-7.1262376237618605</c:v>
                </c:pt>
                <c:pt idx="1870">
                  <c:v>-10.451584158415294</c:v>
                </c:pt>
                <c:pt idx="1871">
                  <c:v>-10.990891089108734</c:v>
                </c:pt>
                <c:pt idx="1872">
                  <c:v>-8.6031683168322743</c:v>
                </c:pt>
                <c:pt idx="1873">
                  <c:v>-7.0288118811887585</c:v>
                </c:pt>
                <c:pt idx="1874">
                  <c:v>-3.6129702970295101</c:v>
                </c:pt>
                <c:pt idx="1875">
                  <c:v>-0.5438613861387428</c:v>
                </c:pt>
                <c:pt idx="1876">
                  <c:v>0.10425742574246143</c:v>
                </c:pt>
                <c:pt idx="1877">
                  <c:v>-0.7599009900996132</c:v>
                </c:pt>
                <c:pt idx="1878">
                  <c:v>-2.9196039603961013</c:v>
                </c:pt>
                <c:pt idx="1879">
                  <c:v>-2.8221782178215928</c:v>
                </c:pt>
                <c:pt idx="1880">
                  <c:v>-2.067524752475276</c:v>
                </c:pt>
                <c:pt idx="1881">
                  <c:v>-3.4732673267320355</c:v>
                </c:pt>
                <c:pt idx="1882">
                  <c:v>-4.9613861386142233</c:v>
                </c:pt>
                <c:pt idx="1883">
                  <c:v>-2.3961386138618836</c:v>
                </c:pt>
                <c:pt idx="1884">
                  <c:v>-1.6467326732674568</c:v>
                </c:pt>
                <c:pt idx="1885">
                  <c:v>-0.68811881188151902</c:v>
                </c:pt>
                <c:pt idx="1886">
                  <c:v>-0.85277227722741322</c:v>
                </c:pt>
                <c:pt idx="1887">
                  <c:v>-0.14881188118807803</c:v>
                </c:pt>
                <c:pt idx="1888">
                  <c:v>-0.56881188118856951</c:v>
                </c:pt>
                <c:pt idx="1889">
                  <c:v>-0.50831683168298969</c:v>
                </c:pt>
                <c:pt idx="1890">
                  <c:v>-0.38455445544547845</c:v>
                </c:pt>
                <c:pt idx="1891">
                  <c:v>0.26821782178176767</c:v>
                </c:pt>
                <c:pt idx="1892">
                  <c:v>-0.10881188118776321</c:v>
                </c:pt>
                <c:pt idx="1893">
                  <c:v>-0.92306930693018452</c:v>
                </c:pt>
                <c:pt idx="1894">
                  <c:v>-1.3295049504955108</c:v>
                </c:pt>
                <c:pt idx="1895">
                  <c:v>-5.5210891089107816</c:v>
                </c:pt>
                <c:pt idx="1896">
                  <c:v>-5.0421782178207737</c:v>
                </c:pt>
                <c:pt idx="1897">
                  <c:v>-5.5355445544554218</c:v>
                </c:pt>
                <c:pt idx="1898">
                  <c:v>-2.2049504950486929</c:v>
                </c:pt>
                <c:pt idx="1899">
                  <c:v>-1.7811881188116345</c:v>
                </c:pt>
                <c:pt idx="1900">
                  <c:v>-0.80980198019785965</c:v>
                </c:pt>
                <c:pt idx="1901">
                  <c:v>0.53257425742622844</c:v>
                </c:pt>
                <c:pt idx="1902">
                  <c:v>-0.40029702970255443</c:v>
                </c:pt>
                <c:pt idx="1903">
                  <c:v>2.4851485147679556E-2</c:v>
                </c:pt>
                <c:pt idx="1904">
                  <c:v>-0.89732673267302976</c:v>
                </c:pt>
                <c:pt idx="1905">
                  <c:v>-0.29158415841693835</c:v>
                </c:pt>
                <c:pt idx="1906">
                  <c:v>1.4356435643900239E-2</c:v>
                </c:pt>
                <c:pt idx="1907">
                  <c:v>-0.20544554455494396</c:v>
                </c:pt>
                <c:pt idx="1908">
                  <c:v>0.66702970296899922</c:v>
                </c:pt>
                <c:pt idx="1909">
                  <c:v>1.1497029702969814</c:v>
                </c:pt>
                <c:pt idx="1910">
                  <c:v>0.78564356435676796</c:v>
                </c:pt>
                <c:pt idx="1911">
                  <c:v>0.80673267326647369</c:v>
                </c:pt>
                <c:pt idx="1912">
                  <c:v>-0.76594059406023796</c:v>
                </c:pt>
                <c:pt idx="1913">
                  <c:v>-0.82643564356441068</c:v>
                </c:pt>
                <c:pt idx="1914">
                  <c:v>-2.1881188118440788E-2</c:v>
                </c:pt>
                <c:pt idx="1915">
                  <c:v>0.84079207920690391</c:v>
                </c:pt>
                <c:pt idx="1916">
                  <c:v>0.20019801980164728</c:v>
                </c:pt>
                <c:pt idx="1917">
                  <c:v>0.48267326732657506</c:v>
                </c:pt>
                <c:pt idx="1918">
                  <c:v>0.68366336633695735</c:v>
                </c:pt>
                <c:pt idx="1919">
                  <c:v>0.70861386138678406</c:v>
                </c:pt>
                <c:pt idx="1920">
                  <c:v>0.50227722772236494</c:v>
                </c:pt>
                <c:pt idx="1921">
                  <c:v>0.17524752475182059</c:v>
                </c:pt>
                <c:pt idx="1922">
                  <c:v>3.0198019801716356E-2</c:v>
                </c:pt>
                <c:pt idx="1923">
                  <c:v>0.28772277227822446</c:v>
                </c:pt>
                <c:pt idx="1924">
                  <c:v>-2.4851485149086572E-2</c:v>
                </c:pt>
                <c:pt idx="1925">
                  <c:v>0.51821782178232823</c:v>
                </c:pt>
                <c:pt idx="1926">
                  <c:v>0.72207920792120917</c:v>
                </c:pt>
                <c:pt idx="1927">
                  <c:v>0.32702970296913736</c:v>
                </c:pt>
                <c:pt idx="1928">
                  <c:v>0.38603960396080134</c:v>
                </c:pt>
                <c:pt idx="1929">
                  <c:v>0</c:v>
                </c:pt>
                <c:pt idx="1930">
                  <c:v>-0.53861386138685319</c:v>
                </c:pt>
                <c:pt idx="1931">
                  <c:v>-0.64584158415855331</c:v>
                </c:pt>
                <c:pt idx="1932">
                  <c:v>-0.40108910891128946</c:v>
                </c:pt>
                <c:pt idx="1933">
                  <c:v>0.25227722772180444</c:v>
                </c:pt>
                <c:pt idx="1934">
                  <c:v>0.43663366336563558</c:v>
                </c:pt>
                <c:pt idx="1935">
                  <c:v>0.39049504950395597</c:v>
                </c:pt>
                <c:pt idx="1936">
                  <c:v>-1.584158415922313E-2</c:v>
                </c:pt>
                <c:pt idx="1937">
                  <c:v>2.4851485149086572E-2</c:v>
                </c:pt>
                <c:pt idx="1938">
                  <c:v>2.1089108911112788E-2</c:v>
                </c:pt>
                <c:pt idx="1939">
                  <c:v>-0.37544554455487489</c:v>
                </c:pt>
                <c:pt idx="1940">
                  <c:v>-1.1074257425740157</c:v>
                </c:pt>
                <c:pt idx="1941">
                  <c:v>0.13980198019821458</c:v>
                </c:pt>
                <c:pt idx="1942">
                  <c:v>-0.56574257425718355</c:v>
                </c:pt>
                <c:pt idx="1943">
                  <c:v>-0.46683168316875895</c:v>
                </c:pt>
                <c:pt idx="1944">
                  <c:v>-1.1949504950505929</c:v>
                </c:pt>
                <c:pt idx="1945">
                  <c:v>-0.47742574257327841</c:v>
                </c:pt>
                <c:pt idx="1946">
                  <c:v>-0.43663366336563558</c:v>
                </c:pt>
                <c:pt idx="1947">
                  <c:v>-0.83554455445642128</c:v>
                </c:pt>
                <c:pt idx="1948">
                  <c:v>-1.62178217821763</c:v>
                </c:pt>
                <c:pt idx="1949">
                  <c:v>-1.2380198019794795</c:v>
                </c:pt>
                <c:pt idx="1950">
                  <c:v>-1.6059405940598139</c:v>
                </c:pt>
                <c:pt idx="1951">
                  <c:v>-1.3484158415847127</c:v>
                </c:pt>
                <c:pt idx="1952">
                  <c:v>-1.677722772277908</c:v>
                </c:pt>
                <c:pt idx="1953">
                  <c:v>-1.026633663366058</c:v>
                </c:pt>
                <c:pt idx="1954">
                  <c:v>-0.83693069306959711</c:v>
                </c:pt>
                <c:pt idx="1955">
                  <c:v>-1.4685148514849904</c:v>
                </c:pt>
                <c:pt idx="1956">
                  <c:v>-6.6557425742572747</c:v>
                </c:pt>
                <c:pt idx="1957">
                  <c:v>-9.0003960396034426</c:v>
                </c:pt>
                <c:pt idx="1958">
                  <c:v>-14.940693069307388</c:v>
                </c:pt>
                <c:pt idx="1959">
                  <c:v>-18.337029702970181</c:v>
                </c:pt>
                <c:pt idx="1960">
                  <c:v>-15.999108910891225</c:v>
                </c:pt>
                <c:pt idx="1961">
                  <c:v>-19.086336633663866</c:v>
                </c:pt>
                <c:pt idx="1962">
                  <c:v>-20.329702970295976</c:v>
                </c:pt>
                <c:pt idx="1963">
                  <c:v>-21.860099009901134</c:v>
                </c:pt>
                <c:pt idx="1964">
                  <c:v>-21.250594059405657</c:v>
                </c:pt>
                <c:pt idx="1965">
                  <c:v>-21.928118811881244</c:v>
                </c:pt>
                <c:pt idx="1966">
                  <c:v>-20.758712871286328</c:v>
                </c:pt>
                <c:pt idx="1967">
                  <c:v>-16.94702970296909</c:v>
                </c:pt>
                <c:pt idx="1968">
                  <c:v>-19.902079207921609</c:v>
                </c:pt>
                <c:pt idx="1969">
                  <c:v>-18.840099009899873</c:v>
                </c:pt>
                <c:pt idx="1970">
                  <c:v>-16.826930693070217</c:v>
                </c:pt>
                <c:pt idx="1971">
                  <c:v>-14.576633663365767</c:v>
                </c:pt>
                <c:pt idx="1972">
                  <c:v>-11.375346534653472</c:v>
                </c:pt>
                <c:pt idx="1973">
                  <c:v>-9.7338613861379066</c:v>
                </c:pt>
                <c:pt idx="1974">
                  <c:v>-8.0848514851477979</c:v>
                </c:pt>
                <c:pt idx="1975">
                  <c:v>-4.3964356435643674</c:v>
                </c:pt>
                <c:pt idx="1976">
                  <c:v>-3.6364356435640142</c:v>
                </c:pt>
                <c:pt idx="1977">
                  <c:v>-1.0681188118802887</c:v>
                </c:pt>
                <c:pt idx="1978">
                  <c:v>0.47811881188127331</c:v>
                </c:pt>
                <c:pt idx="1979">
                  <c:v>0.39059405940610314</c:v>
                </c:pt>
                <c:pt idx="1980">
                  <c:v>1.5841584157816117E-2</c:v>
                </c:pt>
                <c:pt idx="1981">
                  <c:v>0.79089108911006456</c:v>
                </c:pt>
                <c:pt idx="1982">
                  <c:v>1.6422772277214881</c:v>
                </c:pt>
                <c:pt idx="1983">
                  <c:v>0.26138613861381499</c:v>
                </c:pt>
                <c:pt idx="1984">
                  <c:v>-3.2475247524367243E-2</c:v>
                </c:pt>
                <c:pt idx="1985">
                  <c:v>0.32257425742598272</c:v>
                </c:pt>
                <c:pt idx="1986">
                  <c:v>0.93584158415802166</c:v>
                </c:pt>
                <c:pt idx="1987">
                  <c:v>1.4110891089107964</c:v>
                </c:pt>
                <c:pt idx="1988">
                  <c:v>0.5544554455446693</c:v>
                </c:pt>
                <c:pt idx="1989">
                  <c:v>0.32782178217927943</c:v>
                </c:pt>
                <c:pt idx="1990">
                  <c:v>0.44712871287222894</c:v>
                </c:pt>
                <c:pt idx="1991">
                  <c:v>0.29306930693085426</c:v>
                </c:pt>
                <c:pt idx="1992">
                  <c:v>0.6208910891087267</c:v>
                </c:pt>
                <c:pt idx="1993">
                  <c:v>0.14801980198075002</c:v>
                </c:pt>
                <c:pt idx="1994">
                  <c:v>-0.1699009900991908</c:v>
                </c:pt>
                <c:pt idx="1995">
                  <c:v>-0.68673267326693632</c:v>
                </c:pt>
                <c:pt idx="1996">
                  <c:v>-0.63683168316868988</c:v>
                </c:pt>
                <c:pt idx="1997">
                  <c:v>-0.67841584158366075</c:v>
                </c:pt>
                <c:pt idx="1998">
                  <c:v>-1.2826732673272432</c:v>
                </c:pt>
                <c:pt idx="1999">
                  <c:v>-1.4254455445546965</c:v>
                </c:pt>
                <c:pt idx="2000">
                  <c:v>-0.90118811881174365</c:v>
                </c:pt>
                <c:pt idx="2001">
                  <c:v>-1.9337623762376863</c:v>
                </c:pt>
                <c:pt idx="2002">
                  <c:v>-1.9035643564359699</c:v>
                </c:pt>
                <c:pt idx="2003">
                  <c:v>-0.56049504950529394</c:v>
                </c:pt>
                <c:pt idx="2004">
                  <c:v>-1.3597029702972272</c:v>
                </c:pt>
                <c:pt idx="2005">
                  <c:v>-1.9035643564359699</c:v>
                </c:pt>
                <c:pt idx="2006">
                  <c:v>-2.0372277227714126</c:v>
                </c:pt>
                <c:pt idx="2007">
                  <c:v>-3.2481188118805617</c:v>
                </c:pt>
                <c:pt idx="2008">
                  <c:v>-5.2287128712879225</c:v>
                </c:pt>
                <c:pt idx="2009">
                  <c:v>-10.975049504950919</c:v>
                </c:pt>
                <c:pt idx="2010">
                  <c:v>-15.02772277227745</c:v>
                </c:pt>
                <c:pt idx="2011">
                  <c:v>-16.957623762376421</c:v>
                </c:pt>
                <c:pt idx="2012">
                  <c:v>-18.414059405940165</c:v>
                </c:pt>
                <c:pt idx="2013">
                  <c:v>-15.843465346535194</c:v>
                </c:pt>
                <c:pt idx="2014">
                  <c:v>-15.104653465345287</c:v>
                </c:pt>
                <c:pt idx="2015">
                  <c:v>-16.408514851485791</c:v>
                </c:pt>
                <c:pt idx="2016">
                  <c:v>-14.734554455445856</c:v>
                </c:pt>
                <c:pt idx="2017">
                  <c:v>-13.210891089109323</c:v>
                </c:pt>
                <c:pt idx="2018">
                  <c:v>-9.1983168316838455</c:v>
                </c:pt>
                <c:pt idx="2019">
                  <c:v>-9.8464356435636429</c:v>
                </c:pt>
                <c:pt idx="2020">
                  <c:v>-10.357920792078758</c:v>
                </c:pt>
                <c:pt idx="2021">
                  <c:v>-11.252178217821809</c:v>
                </c:pt>
                <c:pt idx="2022">
                  <c:v>-8.4134653465344051</c:v>
                </c:pt>
                <c:pt idx="2023">
                  <c:v>-6.6844554455450753</c:v>
                </c:pt>
                <c:pt idx="2024">
                  <c:v>-10.985544554454698</c:v>
                </c:pt>
                <c:pt idx="2025">
                  <c:v>-9.7746534653469563</c:v>
                </c:pt>
                <c:pt idx="2026">
                  <c:v>-9.7535643564344365</c:v>
                </c:pt>
                <c:pt idx="2027">
                  <c:v>-9.8713861386134703</c:v>
                </c:pt>
                <c:pt idx="2028">
                  <c:v>-11.046732673268272</c:v>
                </c:pt>
                <c:pt idx="2029">
                  <c:v>-11.114653465346246</c:v>
                </c:pt>
                <c:pt idx="2030">
                  <c:v>-12.07861386138622</c:v>
                </c:pt>
                <c:pt idx="2031">
                  <c:v>-11.667623762375593</c:v>
                </c:pt>
                <c:pt idx="2032">
                  <c:v>-14.371188118812229</c:v>
                </c:pt>
                <c:pt idx="2033">
                  <c:v>-14.0698019801981</c:v>
                </c:pt>
                <c:pt idx="2034">
                  <c:v>-14.479207920791259</c:v>
                </c:pt>
                <c:pt idx="2035">
                  <c:v>-15.140198019802448</c:v>
                </c:pt>
                <c:pt idx="2036">
                  <c:v>-17.645049504949945</c:v>
                </c:pt>
                <c:pt idx="2037">
                  <c:v>-19.38475247524735</c:v>
                </c:pt>
                <c:pt idx="2038">
                  <c:v>-20.629603960396189</c:v>
                </c:pt>
                <c:pt idx="2039">
                  <c:v>-20.662871287129295</c:v>
                </c:pt>
                <c:pt idx="2040">
                  <c:v>-20.594752475248431</c:v>
                </c:pt>
                <c:pt idx="2041">
                  <c:v>-22.930495049504064</c:v>
                </c:pt>
                <c:pt idx="2042">
                  <c:v>-19.661188118811655</c:v>
                </c:pt>
                <c:pt idx="2043">
                  <c:v>-17.75762376237709</c:v>
                </c:pt>
                <c:pt idx="2044">
                  <c:v>-18.208514851485887</c:v>
                </c:pt>
                <c:pt idx="2045">
                  <c:v>-17.778811881187536</c:v>
                </c:pt>
                <c:pt idx="2046">
                  <c:v>-21.523960396038579</c:v>
                </c:pt>
                <c:pt idx="2047">
                  <c:v>-24.231980198019773</c:v>
                </c:pt>
                <c:pt idx="2048">
                  <c:v>-29.111782178217318</c:v>
                </c:pt>
                <c:pt idx="2049">
                  <c:v>-26.151386138613564</c:v>
                </c:pt>
                <c:pt idx="2050">
                  <c:v>-23.350396039603812</c:v>
                </c:pt>
                <c:pt idx="2051">
                  <c:v>-22.063267326732021</c:v>
                </c:pt>
                <c:pt idx="2052">
                  <c:v>-20.24504950495071</c:v>
                </c:pt>
                <c:pt idx="2053">
                  <c:v>-16.895742574257667</c:v>
                </c:pt>
                <c:pt idx="2054">
                  <c:v>-15.43405940594063</c:v>
                </c:pt>
                <c:pt idx="2055">
                  <c:v>-14.55623762376265</c:v>
                </c:pt>
                <c:pt idx="2056">
                  <c:v>-12.940495049504237</c:v>
                </c:pt>
                <c:pt idx="2057">
                  <c:v>-14.196732673267737</c:v>
                </c:pt>
                <c:pt idx="2058">
                  <c:v>-11.061089108910766</c:v>
                </c:pt>
                <c:pt idx="2059">
                  <c:v>-8.814653465346435</c:v>
                </c:pt>
                <c:pt idx="2060">
                  <c:v>-5.2030693069301011</c:v>
                </c:pt>
                <c:pt idx="2061">
                  <c:v>-4.5602970297029337</c:v>
                </c:pt>
                <c:pt idx="2062">
                  <c:v>-2.7352475247522703</c:v>
                </c:pt>
                <c:pt idx="2063">
                  <c:v>-4.4318811881179734</c:v>
                </c:pt>
                <c:pt idx="2064">
                  <c:v>-5.8399009900987906</c:v>
                </c:pt>
                <c:pt idx="2065">
                  <c:v>-8.7889108910892801</c:v>
                </c:pt>
                <c:pt idx="2066">
                  <c:v>-8.9785148514850022</c:v>
                </c:pt>
                <c:pt idx="2067">
                  <c:v>-9.4513861386143851</c:v>
                </c:pt>
                <c:pt idx="2068">
                  <c:v>-10.739306930693518</c:v>
                </c:pt>
                <c:pt idx="2069">
                  <c:v>-9.3743564356429943</c:v>
                </c:pt>
                <c:pt idx="2070">
                  <c:v>-9.0095049504940459</c:v>
                </c:pt>
                <c:pt idx="2071">
                  <c:v>-8.7164356435645978</c:v>
                </c:pt>
                <c:pt idx="2072">
                  <c:v>-9.7746534653455495</c:v>
                </c:pt>
                <c:pt idx="2073">
                  <c:v>-11.107128712870297</c:v>
                </c:pt>
                <c:pt idx="2074">
                  <c:v>-13.745742574256795</c:v>
                </c:pt>
                <c:pt idx="2075">
                  <c:v>-13.41108910891097</c:v>
                </c:pt>
                <c:pt idx="2076">
                  <c:v>-13.709504950494454</c:v>
                </c:pt>
                <c:pt idx="2077">
                  <c:v>-10.752970297029423</c:v>
                </c:pt>
                <c:pt idx="2078">
                  <c:v>-10.706831683169151</c:v>
                </c:pt>
                <c:pt idx="2079">
                  <c:v>-12.312871287128297</c:v>
                </c:pt>
                <c:pt idx="2080">
                  <c:v>-11.862574257426758</c:v>
                </c:pt>
                <c:pt idx="2081">
                  <c:v>-12.80079207920817</c:v>
                </c:pt>
                <c:pt idx="2082">
                  <c:v>-14.489900990099333</c:v>
                </c:pt>
                <c:pt idx="2083">
                  <c:v>-14.520000000000309</c:v>
                </c:pt>
                <c:pt idx="2084">
                  <c:v>-15.937128712870322</c:v>
                </c:pt>
                <c:pt idx="2085">
                  <c:v>-14.146039603960757</c:v>
                </c:pt>
                <c:pt idx="2086">
                  <c:v>-15.397821782178289</c:v>
                </c:pt>
                <c:pt idx="2087">
                  <c:v>-14.1408910891082</c:v>
                </c:pt>
                <c:pt idx="2088">
                  <c:v>-12.236534653464902</c:v>
                </c:pt>
                <c:pt idx="2089">
                  <c:v>-13.55009900990045</c:v>
                </c:pt>
                <c:pt idx="2090">
                  <c:v>-12.795445544554132</c:v>
                </c:pt>
                <c:pt idx="2091">
                  <c:v>-11.508316831683734</c:v>
                </c:pt>
                <c:pt idx="2092">
                  <c:v>-9.2097029702956927</c:v>
                </c:pt>
                <c:pt idx="2093">
                  <c:v>-10.113069306930754</c:v>
                </c:pt>
                <c:pt idx="2094">
                  <c:v>-10.107029702970129</c:v>
                </c:pt>
                <c:pt idx="2095">
                  <c:v>-8.0561386138614051</c:v>
                </c:pt>
                <c:pt idx="2096">
                  <c:v>-7.6338613861382623</c:v>
                </c:pt>
                <c:pt idx="2097">
                  <c:v>-6.598316831684488</c:v>
                </c:pt>
                <c:pt idx="2098">
                  <c:v>-4.9310891089117668</c:v>
                </c:pt>
                <c:pt idx="2099">
                  <c:v>-4.2173267326724257</c:v>
                </c:pt>
                <c:pt idx="2100">
                  <c:v>-2.8530693069298971</c:v>
                </c:pt>
                <c:pt idx="2101">
                  <c:v>-1.0628712871298061</c:v>
                </c:pt>
                <c:pt idx="2102">
                  <c:v>-1.1232673267318318</c:v>
                </c:pt>
                <c:pt idx="2103">
                  <c:v>-0.10722772277310721</c:v>
                </c:pt>
                <c:pt idx="2104">
                  <c:v>7.7029702969983835E-2</c:v>
                </c:pt>
                <c:pt idx="2105">
                  <c:v>0.37534653465272777</c:v>
                </c:pt>
                <c:pt idx="2106">
                  <c:v>0.64504950495122537</c:v>
                </c:pt>
                <c:pt idx="2107">
                  <c:v>1.0106930693060947</c:v>
                </c:pt>
                <c:pt idx="2108">
                  <c:v>0.21673267326745829</c:v>
                </c:pt>
                <c:pt idx="2109">
                  <c:v>0.48643564356454888</c:v>
                </c:pt>
                <c:pt idx="2110">
                  <c:v>0.67831683168292056</c:v>
                </c:pt>
                <c:pt idx="2111">
                  <c:v>1.2327722772275898</c:v>
                </c:pt>
                <c:pt idx="2112">
                  <c:v>1.1648514851496166</c:v>
                </c:pt>
                <c:pt idx="2113">
                  <c:v>1.1836633663366716</c:v>
                </c:pt>
                <c:pt idx="2114">
                  <c:v>1.28792079208054</c:v>
                </c:pt>
                <c:pt idx="2115">
                  <c:v>0.81584158415848429</c:v>
                </c:pt>
                <c:pt idx="2116">
                  <c:v>0.78940594059333469</c:v>
                </c:pt>
                <c:pt idx="2117">
                  <c:v>1.0680198019809557</c:v>
                </c:pt>
                <c:pt idx="2118">
                  <c:v>1.5795049504960712</c:v>
                </c:pt>
                <c:pt idx="2119">
                  <c:v>1.0840594059416591</c:v>
                </c:pt>
                <c:pt idx="2120">
                  <c:v>1.082475247524189</c:v>
                </c:pt>
                <c:pt idx="2121">
                  <c:v>2.2819801980200838</c:v>
                </c:pt>
                <c:pt idx="2122">
                  <c:v>1.2366336633663038</c:v>
                </c:pt>
                <c:pt idx="2123">
                  <c:v>1.3597029702972272</c:v>
                </c:pt>
                <c:pt idx="2124">
                  <c:v>0.70782178217804903</c:v>
                </c:pt>
                <c:pt idx="2125">
                  <c:v>0.94425742574203742</c:v>
                </c:pt>
                <c:pt idx="2126">
                  <c:v>0.51663366336626526</c:v>
                </c:pt>
                <c:pt idx="2127">
                  <c:v>0.61564356435543</c:v>
                </c:pt>
                <c:pt idx="2128">
                  <c:v>9.2871287127799948E-2</c:v>
                </c:pt>
                <c:pt idx="2129">
                  <c:v>0.74782178217836393</c:v>
                </c:pt>
                <c:pt idx="2130">
                  <c:v>0.71841584158397553</c:v>
                </c:pt>
                <c:pt idx="2131">
                  <c:v>0.90346534653439459</c:v>
                </c:pt>
                <c:pt idx="2132">
                  <c:v>0.72742574257383896</c:v>
                </c:pt>
                <c:pt idx="2133">
                  <c:v>0.60960396039621234</c:v>
                </c:pt>
                <c:pt idx="2134">
                  <c:v>0.45326732673359377</c:v>
                </c:pt>
                <c:pt idx="2135">
                  <c:v>0.63158415841539328</c:v>
                </c:pt>
                <c:pt idx="2136">
                  <c:v>0.16465346534730116</c:v>
                </c:pt>
                <c:pt idx="2137">
                  <c:v>0.29316831683300137</c:v>
                </c:pt>
                <c:pt idx="2138">
                  <c:v>0.14881188118807803</c:v>
                </c:pt>
                <c:pt idx="2139">
                  <c:v>0.24623762376258676</c:v>
                </c:pt>
                <c:pt idx="2140">
                  <c:v>0.14881188118807803</c:v>
                </c:pt>
                <c:pt idx="2141">
                  <c:v>-3.0198019801716356E-2</c:v>
                </c:pt>
                <c:pt idx="2142">
                  <c:v>6.8019801980120392E-2</c:v>
                </c:pt>
                <c:pt idx="2143">
                  <c:v>0.32930693069319528</c:v>
                </c:pt>
                <c:pt idx="2144">
                  <c:v>0.22584158415806185</c:v>
                </c:pt>
                <c:pt idx="2145">
                  <c:v>0.36485148514894844</c:v>
                </c:pt>
                <c:pt idx="2146">
                  <c:v>8.22772277218735E-2</c:v>
                </c:pt>
                <c:pt idx="2147">
                  <c:v>0.66178217821851659</c:v>
                </c:pt>
                <c:pt idx="2148">
                  <c:v>1.1089108910893386</c:v>
                </c:pt>
                <c:pt idx="2149">
                  <c:v>0.95326732673190084</c:v>
                </c:pt>
                <c:pt idx="2150">
                  <c:v>1.3755445544550433</c:v>
                </c:pt>
                <c:pt idx="2151">
                  <c:v>1.6256435643563438</c:v>
                </c:pt>
                <c:pt idx="2152">
                  <c:v>0.9087128712862842</c:v>
                </c:pt>
                <c:pt idx="2153">
                  <c:v>1.1180198019799421</c:v>
                </c:pt>
                <c:pt idx="2154">
                  <c:v>1.0930693069315225</c:v>
                </c:pt>
                <c:pt idx="2155">
                  <c:v>1.2931683168310226</c:v>
                </c:pt>
                <c:pt idx="2156">
                  <c:v>1.7600000000011886</c:v>
                </c:pt>
                <c:pt idx="2157">
                  <c:v>7.2705940594067844</c:v>
                </c:pt>
                <c:pt idx="2158">
                  <c:v>9.0502970297030956</c:v>
                </c:pt>
                <c:pt idx="2159">
                  <c:v>12.10356435643464</c:v>
                </c:pt>
                <c:pt idx="2160">
                  <c:v>17.392079207920148</c:v>
                </c:pt>
                <c:pt idx="2161">
                  <c:v>20.979306930692502</c:v>
                </c:pt>
                <c:pt idx="2162">
                  <c:v>22.098811881187771</c:v>
                </c:pt>
                <c:pt idx="2163">
                  <c:v>25.170990099009913</c:v>
                </c:pt>
                <c:pt idx="2164">
                  <c:v>26.997524752475915</c:v>
                </c:pt>
                <c:pt idx="2165">
                  <c:v>30.501683168317662</c:v>
                </c:pt>
                <c:pt idx="2166">
                  <c:v>32.492871287129539</c:v>
                </c:pt>
                <c:pt idx="2167">
                  <c:v>30.261485148514282</c:v>
                </c:pt>
                <c:pt idx="2168">
                  <c:v>33.067722772275921</c:v>
                </c:pt>
                <c:pt idx="2169">
                  <c:v>33.057227722772133</c:v>
                </c:pt>
                <c:pt idx="2170">
                  <c:v>33.5331683168315</c:v>
                </c:pt>
                <c:pt idx="2171">
                  <c:v>35.237920792078995</c:v>
                </c:pt>
                <c:pt idx="2172">
                  <c:v>32.919702970296562</c:v>
                </c:pt>
                <c:pt idx="2173">
                  <c:v>34.230297029702882</c:v>
                </c:pt>
                <c:pt idx="2174">
                  <c:v>32.956039603961074</c:v>
                </c:pt>
                <c:pt idx="2175">
                  <c:v>33.897920792079688</c:v>
                </c:pt>
                <c:pt idx="2176">
                  <c:v>35.243267326733019</c:v>
                </c:pt>
                <c:pt idx="2177">
                  <c:v>40.153267326733683</c:v>
                </c:pt>
                <c:pt idx="2178">
                  <c:v>37.695247524753036</c:v>
                </c:pt>
                <c:pt idx="2179">
                  <c:v>38.628910891089163</c:v>
                </c:pt>
                <c:pt idx="2180">
                  <c:v>38.891782178216886</c:v>
                </c:pt>
                <c:pt idx="2181">
                  <c:v>39.388811881187358</c:v>
                </c:pt>
                <c:pt idx="2182">
                  <c:v>35.201782178217407</c:v>
                </c:pt>
                <c:pt idx="2183">
                  <c:v>38.321485148514398</c:v>
                </c:pt>
                <c:pt idx="2184">
                  <c:v>36.951881188117845</c:v>
                </c:pt>
                <c:pt idx="2185">
                  <c:v>37.028217821782647</c:v>
                </c:pt>
                <c:pt idx="2186">
                  <c:v>35.633069306931816</c:v>
                </c:pt>
                <c:pt idx="2187">
                  <c:v>39.829207920792371</c:v>
                </c:pt>
                <c:pt idx="2188">
                  <c:v>41.456237623761879</c:v>
                </c:pt>
                <c:pt idx="2189">
                  <c:v>44.867623762376581</c:v>
                </c:pt>
                <c:pt idx="2190">
                  <c:v>44.914455445544839</c:v>
                </c:pt>
                <c:pt idx="2191">
                  <c:v>48.403564356436135</c:v>
                </c:pt>
                <c:pt idx="2192">
                  <c:v>48.253267326732733</c:v>
                </c:pt>
                <c:pt idx="2193">
                  <c:v>54.390792079207628</c:v>
                </c:pt>
                <c:pt idx="2194">
                  <c:v>54.667227722771976</c:v>
                </c:pt>
                <c:pt idx="2195">
                  <c:v>57.023267326731379</c:v>
                </c:pt>
                <c:pt idx="2196">
                  <c:v>62.005049504950122</c:v>
                </c:pt>
                <c:pt idx="2197">
                  <c:v>63.190297029702862</c:v>
                </c:pt>
                <c:pt idx="2198">
                  <c:v>64.020495049505257</c:v>
                </c:pt>
                <c:pt idx="2199">
                  <c:v>65.692871287129137</c:v>
                </c:pt>
                <c:pt idx="2200">
                  <c:v>68.500594059406097</c:v>
                </c:pt>
                <c:pt idx="2201">
                  <c:v>72.782871287128614</c:v>
                </c:pt>
                <c:pt idx="2202">
                  <c:v>73.918217821781724</c:v>
                </c:pt>
                <c:pt idx="2203">
                  <c:v>76.976831683168697</c:v>
                </c:pt>
                <c:pt idx="2204">
                  <c:v>79.644059405940837</c:v>
                </c:pt>
                <c:pt idx="2205">
                  <c:v>82.578811881188201</c:v>
                </c:pt>
                <c:pt idx="2206">
                  <c:v>81.06950495049557</c:v>
                </c:pt>
                <c:pt idx="2207">
                  <c:v>82.167821782177583</c:v>
                </c:pt>
                <c:pt idx="2208">
                  <c:v>78.202871287129113</c:v>
                </c:pt>
                <c:pt idx="2209">
                  <c:v>76.525049504950445</c:v>
                </c:pt>
                <c:pt idx="2210">
                  <c:v>74.276336633663462</c:v>
                </c:pt>
                <c:pt idx="2211">
                  <c:v>73.816336633664079</c:v>
                </c:pt>
                <c:pt idx="2212">
                  <c:v>70.547029702970278</c:v>
                </c:pt>
                <c:pt idx="2213">
                  <c:v>72.487524752475125</c:v>
                </c:pt>
                <c:pt idx="2214">
                  <c:v>68.125247524751941</c:v>
                </c:pt>
                <c:pt idx="2215">
                  <c:v>63.718316831683779</c:v>
                </c:pt>
                <c:pt idx="2216">
                  <c:v>60.845544554455955</c:v>
                </c:pt>
                <c:pt idx="2217">
                  <c:v>59.115742574257915</c:v>
                </c:pt>
                <c:pt idx="2218">
                  <c:v>56.134158415842315</c:v>
                </c:pt>
                <c:pt idx="2219">
                  <c:v>52.57861386138557</c:v>
                </c:pt>
                <c:pt idx="2220">
                  <c:v>49.304752475247831</c:v>
                </c:pt>
                <c:pt idx="2221">
                  <c:v>49.522277227722647</c:v>
                </c:pt>
                <c:pt idx="2222">
                  <c:v>47.772871287128758</c:v>
                </c:pt>
                <c:pt idx="2223">
                  <c:v>41.467623762376569</c:v>
                </c:pt>
                <c:pt idx="2224">
                  <c:v>33.123663366336196</c:v>
                </c:pt>
                <c:pt idx="2225">
                  <c:v>27.537524752474535</c:v>
                </c:pt>
                <c:pt idx="2226">
                  <c:v>20.086435643564034</c:v>
                </c:pt>
                <c:pt idx="2227">
                  <c:v>8.5531683168318811</c:v>
                </c:pt>
                <c:pt idx="2228">
                  <c:v>3.4022772277226765</c:v>
                </c:pt>
                <c:pt idx="2229">
                  <c:v>0.7388118811870934</c:v>
                </c:pt>
                <c:pt idx="2230">
                  <c:v>-0.34376237623783562</c:v>
                </c:pt>
                <c:pt idx="2231">
                  <c:v>-0.33237623762458118</c:v>
                </c:pt>
                <c:pt idx="2232">
                  <c:v>-0.75455445544557642</c:v>
                </c:pt>
                <c:pt idx="2233">
                  <c:v>-0.32326732673257064</c:v>
                </c:pt>
                <c:pt idx="2234">
                  <c:v>1.158811881188992</c:v>
                </c:pt>
                <c:pt idx="2235">
                  <c:v>0.94801980198001112</c:v>
                </c:pt>
                <c:pt idx="2236">
                  <c:v>1.117920792079202</c:v>
                </c:pt>
                <c:pt idx="2237">
                  <c:v>1.2773267326732065</c:v>
                </c:pt>
                <c:pt idx="2238">
                  <c:v>-0.46148514851472217</c:v>
                </c:pt>
                <c:pt idx="2239">
                  <c:v>0.20623762376227195</c:v>
                </c:pt>
                <c:pt idx="2240">
                  <c:v>1.3755445544564502</c:v>
                </c:pt>
                <c:pt idx="2241">
                  <c:v>0.67227722772229592</c:v>
                </c:pt>
                <c:pt idx="2242">
                  <c:v>-0.6261386138620233</c:v>
                </c:pt>
                <c:pt idx="2243">
                  <c:v>0.27198019801974149</c:v>
                </c:pt>
                <c:pt idx="2244">
                  <c:v>1.4306930693079933</c:v>
                </c:pt>
                <c:pt idx="2245">
                  <c:v>0.60128712871293677</c:v>
                </c:pt>
                <c:pt idx="2246">
                  <c:v>0.63603960395995485</c:v>
                </c:pt>
                <c:pt idx="2247">
                  <c:v>3.2262376237621209</c:v>
                </c:pt>
                <c:pt idx="2248">
                  <c:v>3.1499009900987249</c:v>
                </c:pt>
                <c:pt idx="2249">
                  <c:v>3.7806930693067904</c:v>
                </c:pt>
                <c:pt idx="2250">
                  <c:v>5.6132673267319939</c:v>
                </c:pt>
                <c:pt idx="2251">
                  <c:v>6.6285148514847974</c:v>
                </c:pt>
                <c:pt idx="2252">
                  <c:v>8.023663366337038</c:v>
                </c:pt>
                <c:pt idx="2253">
                  <c:v>7.9103960396047128</c:v>
                </c:pt>
                <c:pt idx="2254">
                  <c:v>4.7257425742561558</c:v>
                </c:pt>
                <c:pt idx="2255">
                  <c:v>2.3598019801973953</c:v>
                </c:pt>
                <c:pt idx="2256">
                  <c:v>2.3235643564364614</c:v>
                </c:pt>
                <c:pt idx="2257">
                  <c:v>1.6421782178221549</c:v>
                </c:pt>
                <c:pt idx="2258">
                  <c:v>2.9603960396037441</c:v>
                </c:pt>
                <c:pt idx="2259">
                  <c:v>3.2269306930701158</c:v>
                </c:pt>
                <c:pt idx="2260">
                  <c:v>0.72445544554460017</c:v>
                </c:pt>
                <c:pt idx="2261">
                  <c:v>-0.29841584158348405</c:v>
                </c:pt>
                <c:pt idx="2262">
                  <c:v>0.57405940594045912</c:v>
                </c:pt>
                <c:pt idx="2263">
                  <c:v>1.0371287128712443</c:v>
                </c:pt>
                <c:pt idx="2264">
                  <c:v>0.22514851485147397</c:v>
                </c:pt>
                <c:pt idx="2265">
                  <c:v>0.87247524752394323</c:v>
                </c:pt>
                <c:pt idx="2266">
                  <c:v>0.7176237623752405</c:v>
                </c:pt>
                <c:pt idx="2267">
                  <c:v>1.1791089108899626</c:v>
                </c:pt>
                <c:pt idx="2268">
                  <c:v>0.56336633663379254</c:v>
                </c:pt>
                <c:pt idx="2269">
                  <c:v>0.56237623762357736</c:v>
                </c:pt>
                <c:pt idx="2270">
                  <c:v>-0.23564356435666031</c:v>
                </c:pt>
                <c:pt idx="2271">
                  <c:v>0.9702970297028195</c:v>
                </c:pt>
                <c:pt idx="2272">
                  <c:v>0.78316831683122978</c:v>
                </c:pt>
                <c:pt idx="2273">
                  <c:v>-0.52376237623643829</c:v>
                </c:pt>
                <c:pt idx="2274">
                  <c:v>-0.71683168316931956</c:v>
                </c:pt>
                <c:pt idx="2275">
                  <c:v>-0.19504950495049775</c:v>
                </c:pt>
                <c:pt idx="2276">
                  <c:v>0.46138613861398203</c:v>
                </c:pt>
                <c:pt idx="2277">
                  <c:v>0.9861386138620426</c:v>
                </c:pt>
                <c:pt idx="2278">
                  <c:v>0.47227722772212888</c:v>
                </c:pt>
                <c:pt idx="2279">
                  <c:v>-0.81485148514826899</c:v>
                </c:pt>
                <c:pt idx="2280">
                  <c:v>-1.0267326732682052</c:v>
                </c:pt>
                <c:pt idx="2281">
                  <c:v>-0.21089108910831386</c:v>
                </c:pt>
                <c:pt idx="2282">
                  <c:v>0.61485148514810195</c:v>
                </c:pt>
                <c:pt idx="2283">
                  <c:v>-0.53267326732696862</c:v>
                </c:pt>
                <c:pt idx="2284">
                  <c:v>-0.92336633663381185</c:v>
                </c:pt>
                <c:pt idx="2285">
                  <c:v>-1.1074257425740157</c:v>
                </c:pt>
                <c:pt idx="2286">
                  <c:v>-0.10732673267384733</c:v>
                </c:pt>
                <c:pt idx="2287">
                  <c:v>0.64742574257461638</c:v>
                </c:pt>
                <c:pt idx="2288">
                  <c:v>-1.0495049505186333E-2</c:v>
                </c:pt>
                <c:pt idx="2289">
                  <c:v>-1.0930693069315225</c:v>
                </c:pt>
                <c:pt idx="2290">
                  <c:v>-0.68732673267419109</c:v>
                </c:pt>
                <c:pt idx="2291">
                  <c:v>0.43138613861515296</c:v>
                </c:pt>
                <c:pt idx="2292">
                  <c:v>-0.86574257425813772</c:v>
                </c:pt>
                <c:pt idx="2293">
                  <c:v>-0.49702970296906829</c:v>
                </c:pt>
                <c:pt idx="2294">
                  <c:v>3.930693069231992E-2</c:v>
                </c:pt>
                <c:pt idx="2295">
                  <c:v>-0.1783168316832065</c:v>
                </c:pt>
                <c:pt idx="2296">
                  <c:v>-0.21148514851416161</c:v>
                </c:pt>
                <c:pt idx="2297">
                  <c:v>0.49702970297047533</c:v>
                </c:pt>
                <c:pt idx="2298">
                  <c:v>0.22742574257412487</c:v>
                </c:pt>
                <c:pt idx="2299">
                  <c:v>-0.12386138613965834</c:v>
                </c:pt>
                <c:pt idx="2300">
                  <c:v>-0.54841584158404455</c:v>
                </c:pt>
                <c:pt idx="2301">
                  <c:v>-0.34524752475175152</c:v>
                </c:pt>
                <c:pt idx="2302">
                  <c:v>-0.58999999999901542</c:v>
                </c:pt>
                <c:pt idx="2303">
                  <c:v>1.4321782178219091</c:v>
                </c:pt>
                <c:pt idx="2304">
                  <c:v>1.3295049504955108</c:v>
                </c:pt>
                <c:pt idx="2305">
                  <c:v>-9.8217821781836759E-2</c:v>
                </c:pt>
                <c:pt idx="2306">
                  <c:v>-0.93366336633611091</c:v>
                </c:pt>
                <c:pt idx="2307">
                  <c:v>0.88762376237657847</c:v>
                </c:pt>
                <c:pt idx="2308">
                  <c:v>0.821089108911781</c:v>
                </c:pt>
                <c:pt idx="2309">
                  <c:v>1.5809900990085801</c:v>
                </c:pt>
                <c:pt idx="2310">
                  <c:v>0.12920792079228813</c:v>
                </c:pt>
                <c:pt idx="2311">
                  <c:v>-1.2683168316833431</c:v>
                </c:pt>
                <c:pt idx="2312">
                  <c:v>-0.87851485148456787</c:v>
                </c:pt>
                <c:pt idx="2313">
                  <c:v>1.2252475247530492</c:v>
                </c:pt>
                <c:pt idx="2314">
                  <c:v>0.68138613861289943</c:v>
                </c:pt>
                <c:pt idx="2315">
                  <c:v>0.86564356435599055</c:v>
                </c:pt>
                <c:pt idx="2316">
                  <c:v>0.44752475247518947</c:v>
                </c:pt>
                <c:pt idx="2317">
                  <c:v>-0.20495049504983634</c:v>
                </c:pt>
                <c:pt idx="2318">
                  <c:v>-0.23465346534785206</c:v>
                </c:pt>
                <c:pt idx="2319">
                  <c:v>0.43564356435682738</c:v>
                </c:pt>
                <c:pt idx="2320">
                  <c:v>0.35940594059417152</c:v>
                </c:pt>
                <c:pt idx="2321">
                  <c:v>0.37524752475198764</c:v>
                </c:pt>
                <c:pt idx="2322">
                  <c:v>-0.59504950495083186</c:v>
                </c:pt>
                <c:pt idx="2323">
                  <c:v>-0.1376237623763038</c:v>
                </c:pt>
                <c:pt idx="2324">
                  <c:v>0.3742574257417724</c:v>
                </c:pt>
                <c:pt idx="2325">
                  <c:v>0.78019801980199099</c:v>
                </c:pt>
                <c:pt idx="2326">
                  <c:v>0.1237623762375112</c:v>
                </c:pt>
                <c:pt idx="2327">
                  <c:v>-0.99009900990149657</c:v>
                </c:pt>
                <c:pt idx="2328">
                  <c:v>-1.3075247524749227</c:v>
                </c:pt>
                <c:pt idx="2329">
                  <c:v>0.27188118811759432</c:v>
                </c:pt>
                <c:pt idx="2330">
                  <c:v>-4.6138613861679612E-2</c:v>
                </c:pt>
                <c:pt idx="2331">
                  <c:v>0.66732673267403364</c:v>
                </c:pt>
                <c:pt idx="2332">
                  <c:v>-7.128712871298655E-2</c:v>
                </c:pt>
                <c:pt idx="2333">
                  <c:v>-0.33960396039549434</c:v>
                </c:pt>
                <c:pt idx="2334">
                  <c:v>1.3128712871289596</c:v>
                </c:pt>
                <c:pt idx="2335">
                  <c:v>0.48118811881125217</c:v>
                </c:pt>
                <c:pt idx="2336">
                  <c:v>-0.90891089108917145</c:v>
                </c:pt>
                <c:pt idx="2337">
                  <c:v>0.34950495049483293</c:v>
                </c:pt>
                <c:pt idx="2338">
                  <c:v>0.37920792079144167</c:v>
                </c:pt>
                <c:pt idx="2339">
                  <c:v>-0.15445544554433518</c:v>
                </c:pt>
                <c:pt idx="2340">
                  <c:v>-1.1287128712866086</c:v>
                </c:pt>
                <c:pt idx="2341">
                  <c:v>0.99009900990149657</c:v>
                </c:pt>
                <c:pt idx="2342">
                  <c:v>0.58415841584268502</c:v>
                </c:pt>
                <c:pt idx="2343">
                  <c:v>0.10198019801981054</c:v>
                </c:pt>
                <c:pt idx="2344">
                  <c:v>0.37029702970231837</c:v>
                </c:pt>
                <c:pt idx="2345">
                  <c:v>-0.11782178217762665</c:v>
                </c:pt>
                <c:pt idx="2346">
                  <c:v>-0.2425742574253531</c:v>
                </c:pt>
                <c:pt idx="2347">
                  <c:v>0.70297029702911995</c:v>
                </c:pt>
                <c:pt idx="2348">
                  <c:v>0.19504950495049775</c:v>
                </c:pt>
                <c:pt idx="2349">
                  <c:v>0.78019801980199099</c:v>
                </c:pt>
                <c:pt idx="2350">
                  <c:v>0.65643564356447981</c:v>
                </c:pt>
                <c:pt idx="2351">
                  <c:v>0.43663366336704262</c:v>
                </c:pt>
                <c:pt idx="2352">
                  <c:v>0.38514851485132623</c:v>
                </c:pt>
                <c:pt idx="2353">
                  <c:v>0.41980198019901122</c:v>
                </c:pt>
                <c:pt idx="2354">
                  <c:v>0.33168316831799333</c:v>
                </c:pt>
                <c:pt idx="2355">
                  <c:v>-7.227722772179479E-2</c:v>
                </c:pt>
                <c:pt idx="2356">
                  <c:v>-0.4514851485146435</c:v>
                </c:pt>
                <c:pt idx="2357">
                  <c:v>9.6039603959925987E-2</c:v>
                </c:pt>
                <c:pt idx="2358">
                  <c:v>0.96039603960348086</c:v>
                </c:pt>
                <c:pt idx="2359">
                  <c:v>1.0059405940593127</c:v>
                </c:pt>
                <c:pt idx="2360">
                  <c:v>0.353465346535694</c:v>
                </c:pt>
                <c:pt idx="2361">
                  <c:v>-0.3811881188118722</c:v>
                </c:pt>
                <c:pt idx="2362">
                  <c:v>-4.6534653466047113E-2</c:v>
                </c:pt>
                <c:pt idx="2363">
                  <c:v>0.38415841584111093</c:v>
                </c:pt>
                <c:pt idx="2364">
                  <c:v>0.19504950495049775</c:v>
                </c:pt>
                <c:pt idx="2365">
                  <c:v>-0.58811881188073201</c:v>
                </c:pt>
                <c:pt idx="2366">
                  <c:v>-1.7544554455442645</c:v>
                </c:pt>
                <c:pt idx="2367">
                  <c:v>-0.51287128712829144</c:v>
                </c:pt>
                <c:pt idx="2368">
                  <c:v>-0.23564356435666031</c:v>
                </c:pt>
                <c:pt idx="2369">
                  <c:v>-0.53366336633718381</c:v>
                </c:pt>
                <c:pt idx="2370">
                  <c:v>-0.33465346534723206</c:v>
                </c:pt>
                <c:pt idx="2371">
                  <c:v>-0.63663366336580263</c:v>
                </c:pt>
                <c:pt idx="2372">
                  <c:v>-1.0990099009914069</c:v>
                </c:pt>
                <c:pt idx="2373">
                  <c:v>-1.3376237623758991</c:v>
                </c:pt>
                <c:pt idx="2374">
                  <c:v>-1.1227722772267241</c:v>
                </c:pt>
                <c:pt idx="2375">
                  <c:v>-0.3270297029705444</c:v>
                </c:pt>
                <c:pt idx="2376">
                  <c:v>-0.19118811881178385</c:v>
                </c:pt>
                <c:pt idx="2377">
                  <c:v>-1.9601980198028359</c:v>
                </c:pt>
                <c:pt idx="2378">
                  <c:v>-2.3613861386148653</c:v>
                </c:pt>
                <c:pt idx="2379">
                  <c:v>-2.8886138613856502</c:v>
                </c:pt>
                <c:pt idx="2380">
                  <c:v>-1.6316831683169686</c:v>
                </c:pt>
                <c:pt idx="2381">
                  <c:v>-1.8975247524753451</c:v>
                </c:pt>
                <c:pt idx="2382">
                  <c:v>-1.587128712871352</c:v>
                </c:pt>
                <c:pt idx="2383">
                  <c:v>-2.9248514851493983</c:v>
                </c:pt>
                <c:pt idx="2384">
                  <c:v>-1.0929702970307822</c:v>
                </c:pt>
                <c:pt idx="2385">
                  <c:v>-3.822277227723168</c:v>
                </c:pt>
                <c:pt idx="2386">
                  <c:v>-13.314455445545196</c:v>
                </c:pt>
                <c:pt idx="2387">
                  <c:v>-17.408613861385959</c:v>
                </c:pt>
                <c:pt idx="2388">
                  <c:v>-24.006930693069044</c:v>
                </c:pt>
                <c:pt idx="2389">
                  <c:v>-29.594554455446019</c:v>
                </c:pt>
                <c:pt idx="2390">
                  <c:v>-37.61366336633634</c:v>
                </c:pt>
                <c:pt idx="2391">
                  <c:v>-38.870594059405065</c:v>
                </c:pt>
                <c:pt idx="2392">
                  <c:v>-44.538316831683389</c:v>
                </c:pt>
                <c:pt idx="2393">
                  <c:v>-41.764455445545394</c:v>
                </c:pt>
                <c:pt idx="2394">
                  <c:v>-45.175148514852104</c:v>
                </c:pt>
                <c:pt idx="2395">
                  <c:v>-46.679900990099398</c:v>
                </c:pt>
                <c:pt idx="2396">
                  <c:v>-49.835049504949993</c:v>
                </c:pt>
                <c:pt idx="2397">
                  <c:v>-51.795247524752902</c:v>
                </c:pt>
                <c:pt idx="2398">
                  <c:v>-51.073168316831648</c:v>
                </c:pt>
                <c:pt idx="2399">
                  <c:v>-51.451584158415756</c:v>
                </c:pt>
                <c:pt idx="2400">
                  <c:v>-53.07712871287135</c:v>
                </c:pt>
                <c:pt idx="2401">
                  <c:v>-55.859207920791917</c:v>
                </c:pt>
                <c:pt idx="2402">
                  <c:v>-57.976633663366847</c:v>
                </c:pt>
                <c:pt idx="2403">
                  <c:v>-56.756732673266391</c:v>
                </c:pt>
                <c:pt idx="2404">
                  <c:v>-53.303069306930141</c:v>
                </c:pt>
                <c:pt idx="2405">
                  <c:v>-59.783564356435605</c:v>
                </c:pt>
                <c:pt idx="2406">
                  <c:v>-62.163663366336799</c:v>
                </c:pt>
                <c:pt idx="2407">
                  <c:v>-64.524257425742945</c:v>
                </c:pt>
                <c:pt idx="2408">
                  <c:v>-61.120495049504932</c:v>
                </c:pt>
                <c:pt idx="2409">
                  <c:v>-61.999009900990927</c:v>
                </c:pt>
                <c:pt idx="2410">
                  <c:v>-60.250297029702253</c:v>
                </c:pt>
                <c:pt idx="2411">
                  <c:v>-62.503564356435902</c:v>
                </c:pt>
                <c:pt idx="2412">
                  <c:v>-67.356237623761714</c:v>
                </c:pt>
                <c:pt idx="2413">
                  <c:v>-68.649405940592715</c:v>
                </c:pt>
                <c:pt idx="2414">
                  <c:v>-69.849702970295965</c:v>
                </c:pt>
                <c:pt idx="2415">
                  <c:v>-69.147227722771959</c:v>
                </c:pt>
                <c:pt idx="2416">
                  <c:v>-70.017524752475381</c:v>
                </c:pt>
                <c:pt idx="2417">
                  <c:v>-75.857326732673442</c:v>
                </c:pt>
                <c:pt idx="2418">
                  <c:v>-79.511881188119318</c:v>
                </c:pt>
                <c:pt idx="2419">
                  <c:v>-78.309306930693452</c:v>
                </c:pt>
                <c:pt idx="2420">
                  <c:v>-78.279108910890315</c:v>
                </c:pt>
                <c:pt idx="2421">
                  <c:v>-76.346039603960634</c:v>
                </c:pt>
                <c:pt idx="2422">
                  <c:v>-77.177821782177702</c:v>
                </c:pt>
                <c:pt idx="2423">
                  <c:v>-78.921188118812324</c:v>
                </c:pt>
                <c:pt idx="2424">
                  <c:v>-83.988316831684301</c:v>
                </c:pt>
                <c:pt idx="2425">
                  <c:v>-83.652178217821785</c:v>
                </c:pt>
                <c:pt idx="2426">
                  <c:v>-85.868514851485131</c:v>
                </c:pt>
                <c:pt idx="2427">
                  <c:v>-86.991782178218358</c:v>
                </c:pt>
                <c:pt idx="2428">
                  <c:v>-88.172376237623666</c:v>
                </c:pt>
                <c:pt idx="2429">
                  <c:v>-87.372475247525145</c:v>
                </c:pt>
                <c:pt idx="2430">
                  <c:v>-88.186732673267585</c:v>
                </c:pt>
                <c:pt idx="2431">
                  <c:v>-90.470297029703673</c:v>
                </c:pt>
                <c:pt idx="2432">
                  <c:v>-87.242475247524126</c:v>
                </c:pt>
                <c:pt idx="2433">
                  <c:v>-87.944950495049525</c:v>
                </c:pt>
                <c:pt idx="2434">
                  <c:v>-90.663663366335967</c:v>
                </c:pt>
                <c:pt idx="2435">
                  <c:v>-91.404653465346428</c:v>
                </c:pt>
                <c:pt idx="2436">
                  <c:v>-88.554653465346462</c:v>
                </c:pt>
                <c:pt idx="2437">
                  <c:v>-88.601386138613989</c:v>
                </c:pt>
                <c:pt idx="2438">
                  <c:v>-85.907722772276713</c:v>
                </c:pt>
                <c:pt idx="2439">
                  <c:v>-83.861386138614691</c:v>
                </c:pt>
                <c:pt idx="2440">
                  <c:v>-83.436138613861601</c:v>
                </c:pt>
                <c:pt idx="2441">
                  <c:v>-80.532772277227693</c:v>
                </c:pt>
                <c:pt idx="2442">
                  <c:v>-76.667821782178606</c:v>
                </c:pt>
                <c:pt idx="2443">
                  <c:v>-74.621485148515191</c:v>
                </c:pt>
                <c:pt idx="2444">
                  <c:v>-75.370891089108923</c:v>
                </c:pt>
                <c:pt idx="2445">
                  <c:v>-72.589504950495666</c:v>
                </c:pt>
                <c:pt idx="2446">
                  <c:v>-72.501881188119043</c:v>
                </c:pt>
                <c:pt idx="2447">
                  <c:v>-70.046138613861785</c:v>
                </c:pt>
                <c:pt idx="2448">
                  <c:v>-69.228811881187994</c:v>
                </c:pt>
                <c:pt idx="2449">
                  <c:v>-68.109306930693393</c:v>
                </c:pt>
                <c:pt idx="2450">
                  <c:v>-67.120198019802089</c:v>
                </c:pt>
                <c:pt idx="2451">
                  <c:v>-67.422277227722816</c:v>
                </c:pt>
                <c:pt idx="2452">
                  <c:v>-64.76415841584128</c:v>
                </c:pt>
                <c:pt idx="2453">
                  <c:v>-63.945247524752133</c:v>
                </c:pt>
                <c:pt idx="2454">
                  <c:v>-61.450297029703215</c:v>
                </c:pt>
                <c:pt idx="2455">
                  <c:v>-58.849405940594409</c:v>
                </c:pt>
                <c:pt idx="2456">
                  <c:v>-56.781584158415505</c:v>
                </c:pt>
                <c:pt idx="2457">
                  <c:v>-53.486930693069588</c:v>
                </c:pt>
                <c:pt idx="2458">
                  <c:v>-53.385445544554891</c:v>
                </c:pt>
                <c:pt idx="2459">
                  <c:v>-51.378316831683051</c:v>
                </c:pt>
                <c:pt idx="2460">
                  <c:v>-50.911485148514991</c:v>
                </c:pt>
                <c:pt idx="2461">
                  <c:v>-50.285247524752236</c:v>
                </c:pt>
                <c:pt idx="2462">
                  <c:v>-47.278811881188254</c:v>
                </c:pt>
                <c:pt idx="2463">
                  <c:v>-47.486237623762214</c:v>
                </c:pt>
                <c:pt idx="2464">
                  <c:v>-47.039405940594328</c:v>
                </c:pt>
                <c:pt idx="2465">
                  <c:v>-46.504158415841786</c:v>
                </c:pt>
                <c:pt idx="2466">
                  <c:v>-48.963762376237057</c:v>
                </c:pt>
                <c:pt idx="2467">
                  <c:v>-48.058415841583695</c:v>
                </c:pt>
                <c:pt idx="2468">
                  <c:v>-47.572277227722786</c:v>
                </c:pt>
                <c:pt idx="2469">
                  <c:v>-49.691584158415992</c:v>
                </c:pt>
                <c:pt idx="2470">
                  <c:v>-48.827722772277554</c:v>
                </c:pt>
                <c:pt idx="2471">
                  <c:v>-50.405346534653901</c:v>
                </c:pt>
                <c:pt idx="2472">
                  <c:v>-51.331881188118437</c:v>
                </c:pt>
                <c:pt idx="2473">
                  <c:v>-49.162079207921117</c:v>
                </c:pt>
                <c:pt idx="2474">
                  <c:v>-50.147821782178141</c:v>
                </c:pt>
                <c:pt idx="2475">
                  <c:v>-48.398316831683516</c:v>
                </c:pt>
                <c:pt idx="2476">
                  <c:v>-44.970000000000084</c:v>
                </c:pt>
                <c:pt idx="2477">
                  <c:v>-45.85871287128689</c:v>
                </c:pt>
                <c:pt idx="2478">
                  <c:v>-38.607326732673641</c:v>
                </c:pt>
                <c:pt idx="2479">
                  <c:v>-35.279108910891011</c:v>
                </c:pt>
                <c:pt idx="2480">
                  <c:v>-26.006831683168546</c:v>
                </c:pt>
                <c:pt idx="2481">
                  <c:v>-20.549504950494825</c:v>
                </c:pt>
                <c:pt idx="2482">
                  <c:v>-12.237623762376559</c:v>
                </c:pt>
                <c:pt idx="2483">
                  <c:v>-13.620396039603918</c:v>
                </c:pt>
                <c:pt idx="2484">
                  <c:v>-10.445445544554634</c:v>
                </c:pt>
                <c:pt idx="2485">
                  <c:v>-9.8354455445540516</c:v>
                </c:pt>
                <c:pt idx="2486">
                  <c:v>-11.922970297029485</c:v>
                </c:pt>
                <c:pt idx="2487">
                  <c:v>-12.837029702970517</c:v>
                </c:pt>
                <c:pt idx="2488">
                  <c:v>-14.555940594059722</c:v>
                </c:pt>
                <c:pt idx="2489">
                  <c:v>-15.818613861386115</c:v>
                </c:pt>
                <c:pt idx="2490">
                  <c:v>-12.071782178217562</c:v>
                </c:pt>
                <c:pt idx="2491">
                  <c:v>-12.658019801980716</c:v>
                </c:pt>
                <c:pt idx="2492">
                  <c:v>-11.230693069307032</c:v>
                </c:pt>
                <c:pt idx="2493">
                  <c:v>-10.230990099009825</c:v>
                </c:pt>
                <c:pt idx="2494">
                  <c:v>-10.749603960395817</c:v>
                </c:pt>
                <c:pt idx="2495">
                  <c:v>-11.747821782178409</c:v>
                </c:pt>
                <c:pt idx="2496">
                  <c:v>-8.7586138613861202</c:v>
                </c:pt>
                <c:pt idx="2497">
                  <c:v>-4.5409900990100676</c:v>
                </c:pt>
                <c:pt idx="2498">
                  <c:v>-1.2468316831678627</c:v>
                </c:pt>
                <c:pt idx="2499">
                  <c:v>-0.12346534653458732</c:v>
                </c:pt>
                <c:pt idx="2500">
                  <c:v>-2.5237623762381087</c:v>
                </c:pt>
                <c:pt idx="2501">
                  <c:v>-2.9350495049502534</c:v>
                </c:pt>
                <c:pt idx="2502">
                  <c:v>-1.5130693069313104</c:v>
                </c:pt>
                <c:pt idx="2503">
                  <c:v>-0.1699009900991908</c:v>
                </c:pt>
                <c:pt idx="2504">
                  <c:v>-0.44148514851456477</c:v>
                </c:pt>
                <c:pt idx="2505">
                  <c:v>-5.2079207920860654E-2</c:v>
                </c:pt>
                <c:pt idx="2506">
                  <c:v>-0.48306930693023908</c:v>
                </c:pt>
                <c:pt idx="2507">
                  <c:v>0.24128712871291749</c:v>
                </c:pt>
                <c:pt idx="2508">
                  <c:v>0.68138613861430652</c:v>
                </c:pt>
                <c:pt idx="2509">
                  <c:v>0.28257425742566794</c:v>
                </c:pt>
                <c:pt idx="2510">
                  <c:v>1.0877227722774856</c:v>
                </c:pt>
                <c:pt idx="2511">
                  <c:v>0.86188118811872028</c:v>
                </c:pt>
                <c:pt idx="2512">
                  <c:v>0.20930693069295436</c:v>
                </c:pt>
                <c:pt idx="2513">
                  <c:v>0.10722772277240371</c:v>
                </c:pt>
                <c:pt idx="2514">
                  <c:v>-1.7189108910892148</c:v>
                </c:pt>
                <c:pt idx="2515">
                  <c:v>-2.2000990099011704</c:v>
                </c:pt>
                <c:pt idx="2516">
                  <c:v>-0.46158415841616579</c:v>
                </c:pt>
                <c:pt idx="2517">
                  <c:v>-0.44534653465327867</c:v>
                </c:pt>
                <c:pt idx="2518">
                  <c:v>1.0495049504482826E-2</c:v>
                </c:pt>
                <c:pt idx="2519">
                  <c:v>0.70821782178171311</c:v>
                </c:pt>
                <c:pt idx="2520">
                  <c:v>0.43089108910934182</c:v>
                </c:pt>
                <c:pt idx="2521">
                  <c:v>-5.0198019801873758E-2</c:v>
                </c:pt>
                <c:pt idx="2522">
                  <c:v>-4.0792079207642808E-2</c:v>
                </c:pt>
                <c:pt idx="2523">
                  <c:v>0.21485148514847141</c:v>
                </c:pt>
                <c:pt idx="2524">
                  <c:v>0.47594059406006606</c:v>
                </c:pt>
                <c:pt idx="2525">
                  <c:v>-5.5544554455207049E-2</c:v>
                </c:pt>
                <c:pt idx="2526">
                  <c:v>-0.16287128712835086</c:v>
                </c:pt>
                <c:pt idx="2527">
                  <c:v>0.54920792079207614</c:v>
                </c:pt>
                <c:pt idx="2528">
                  <c:v>0.2878217821782611</c:v>
                </c:pt>
                <c:pt idx="2529">
                  <c:v>2.0051485148514128</c:v>
                </c:pt>
                <c:pt idx="2530">
                  <c:v>1.7849504950496082</c:v>
                </c:pt>
                <c:pt idx="2531">
                  <c:v>1.4881188118807802</c:v>
                </c:pt>
                <c:pt idx="2532">
                  <c:v>0.69752475247504653</c:v>
                </c:pt>
                <c:pt idx="2533">
                  <c:v>9.861386138620426E-2</c:v>
                </c:pt>
                <c:pt idx="2534">
                  <c:v>-1.1911881188119156</c:v>
                </c:pt>
                <c:pt idx="2535">
                  <c:v>-0.16801980198020391</c:v>
                </c:pt>
                <c:pt idx="2536">
                  <c:v>0.92277227722796407</c:v>
                </c:pt>
                <c:pt idx="2537">
                  <c:v>0.40069306930692195</c:v>
                </c:pt>
                <c:pt idx="2538">
                  <c:v>0.14316831683182085</c:v>
                </c:pt>
                <c:pt idx="2539">
                  <c:v>-3.554455445575315E-2</c:v>
                </c:pt>
                <c:pt idx="2540">
                  <c:v>-1.9702970296530019E-2</c:v>
                </c:pt>
                <c:pt idx="2541">
                  <c:v>0.13940594059384706</c:v>
                </c:pt>
                <c:pt idx="2542">
                  <c:v>0.62623762376276348</c:v>
                </c:pt>
                <c:pt idx="2543">
                  <c:v>0.35950495049491166</c:v>
                </c:pt>
                <c:pt idx="2544">
                  <c:v>-0.33465346534652857</c:v>
                </c:pt>
                <c:pt idx="2545">
                  <c:v>-1.0318811881186511</c:v>
                </c:pt>
                <c:pt idx="2546">
                  <c:v>-0.82643564356441068</c:v>
                </c:pt>
                <c:pt idx="2547">
                  <c:v>-0.64782178217828035</c:v>
                </c:pt>
                <c:pt idx="2548">
                  <c:v>0.28247524752492781</c:v>
                </c:pt>
                <c:pt idx="2549">
                  <c:v>-0.89821782178180143</c:v>
                </c:pt>
                <c:pt idx="2550">
                  <c:v>-1.8011881188117917</c:v>
                </c:pt>
                <c:pt idx="2551">
                  <c:v>-1.5239603960394572</c:v>
                </c:pt>
                <c:pt idx="2552">
                  <c:v>-3.1408910891088615</c:v>
                </c:pt>
                <c:pt idx="2553">
                  <c:v>-0.47772277227690579</c:v>
                </c:pt>
                <c:pt idx="2554">
                  <c:v>-1.2217821782179994</c:v>
                </c:pt>
                <c:pt idx="2555">
                  <c:v>-1.8921782178220119</c:v>
                </c:pt>
                <c:pt idx="2556">
                  <c:v>-1.7599999999997815</c:v>
                </c:pt>
                <c:pt idx="2557">
                  <c:v>-0.67257425742592325</c:v>
                </c:pt>
                <c:pt idx="2558">
                  <c:v>-0.86762376237642103</c:v>
                </c:pt>
                <c:pt idx="2559">
                  <c:v>-0.99455445544605825</c:v>
                </c:pt>
                <c:pt idx="2560">
                  <c:v>-2.0123762376237333</c:v>
                </c:pt>
                <c:pt idx="2561">
                  <c:v>-1.5791089108910004</c:v>
                </c:pt>
                <c:pt idx="2562">
                  <c:v>-2.3307920792080781</c:v>
                </c:pt>
                <c:pt idx="2563">
                  <c:v>-4.1191089108905894</c:v>
                </c:pt>
                <c:pt idx="2564">
                  <c:v>-5.9508910891091684</c:v>
                </c:pt>
                <c:pt idx="2565">
                  <c:v>-9.9749504950493435</c:v>
                </c:pt>
                <c:pt idx="2566">
                  <c:v>-10.025148514851921</c:v>
                </c:pt>
                <c:pt idx="2567">
                  <c:v>-13.421683168316896</c:v>
                </c:pt>
                <c:pt idx="2568">
                  <c:v>-17.489108910890987</c:v>
                </c:pt>
                <c:pt idx="2569">
                  <c:v>-15.679207920792267</c:v>
                </c:pt>
                <c:pt idx="2570">
                  <c:v>-17.029405940593808</c:v>
                </c:pt>
                <c:pt idx="2571">
                  <c:v>-21.046534653465304</c:v>
                </c:pt>
                <c:pt idx="2572">
                  <c:v>-24.770693069306667</c:v>
                </c:pt>
                <c:pt idx="2573">
                  <c:v>-24.713663366336139</c:v>
                </c:pt>
                <c:pt idx="2574">
                  <c:v>-27.593069306930445</c:v>
                </c:pt>
                <c:pt idx="2575">
                  <c:v>-27.299603960395917</c:v>
                </c:pt>
                <c:pt idx="2576">
                  <c:v>-27.63811881188116</c:v>
                </c:pt>
                <c:pt idx="2577">
                  <c:v>-28.270990099009694</c:v>
                </c:pt>
                <c:pt idx="2578">
                  <c:v>-29.328217821782538</c:v>
                </c:pt>
                <c:pt idx="2579">
                  <c:v>-29.331980198019814</c:v>
                </c:pt>
                <c:pt idx="2580">
                  <c:v>-30.363762376237023</c:v>
                </c:pt>
                <c:pt idx="2581">
                  <c:v>-28.507128712871442</c:v>
                </c:pt>
                <c:pt idx="2582">
                  <c:v>-28.593168316831303</c:v>
                </c:pt>
                <c:pt idx="2583">
                  <c:v>-27.289009900989981</c:v>
                </c:pt>
                <c:pt idx="2584">
                  <c:v>-26.720198019802112</c:v>
                </c:pt>
                <c:pt idx="2585">
                  <c:v>-28.450000000000188</c:v>
                </c:pt>
                <c:pt idx="2586">
                  <c:v>-25.283861386138561</c:v>
                </c:pt>
                <c:pt idx="2587">
                  <c:v>-24.745643564356101</c:v>
                </c:pt>
                <c:pt idx="2588">
                  <c:v>-24.520198019801683</c:v>
                </c:pt>
                <c:pt idx="2589">
                  <c:v>-22.036039603960234</c:v>
                </c:pt>
                <c:pt idx="2590">
                  <c:v>-19.989801980198251</c:v>
                </c:pt>
                <c:pt idx="2591">
                  <c:v>-20.200891089108765</c:v>
                </c:pt>
                <c:pt idx="2592">
                  <c:v>-18.306732673267732</c:v>
                </c:pt>
                <c:pt idx="2593">
                  <c:v>-18.012871287128128</c:v>
                </c:pt>
                <c:pt idx="2594">
                  <c:v>-18.136435643564177</c:v>
                </c:pt>
                <c:pt idx="2595">
                  <c:v>-15.486039603960402</c:v>
                </c:pt>
                <c:pt idx="2596">
                  <c:v>-18.213663366336696</c:v>
                </c:pt>
                <c:pt idx="2597">
                  <c:v>-15.997524752475167</c:v>
                </c:pt>
                <c:pt idx="2598">
                  <c:v>-14.883168316831755</c:v>
                </c:pt>
                <c:pt idx="2599">
                  <c:v>-12.361287128712979</c:v>
                </c:pt>
                <c:pt idx="2600">
                  <c:v>-10.876633663366192</c:v>
                </c:pt>
                <c:pt idx="2601">
                  <c:v>-8.5424752475245107</c:v>
                </c:pt>
                <c:pt idx="2602">
                  <c:v>-4.0171287128711306</c:v>
                </c:pt>
                <c:pt idx="2603">
                  <c:v>0.45603960396029702</c:v>
                </c:pt>
                <c:pt idx="2604">
                  <c:v>0.88712871287111905</c:v>
                </c:pt>
                <c:pt idx="2605">
                  <c:v>1.1860396039604142</c:v>
                </c:pt>
                <c:pt idx="2606">
                  <c:v>1.5955445544557194</c:v>
                </c:pt>
                <c:pt idx="2607">
                  <c:v>2.6829702970295775</c:v>
                </c:pt>
                <c:pt idx="2608">
                  <c:v>1.9907920792078644</c:v>
                </c:pt>
                <c:pt idx="2609">
                  <c:v>2.6990099009899291</c:v>
                </c:pt>
                <c:pt idx="2610">
                  <c:v>1.6008910891087009</c:v>
                </c:pt>
                <c:pt idx="2611">
                  <c:v>1.142871287128677</c:v>
                </c:pt>
                <c:pt idx="2612">
                  <c:v>0.37900990099031318</c:v>
                </c:pt>
                <c:pt idx="2613">
                  <c:v>0.92287128712870425</c:v>
                </c:pt>
                <c:pt idx="2614">
                  <c:v>4.1085148514850145</c:v>
                </c:pt>
                <c:pt idx="2615">
                  <c:v>2.8420792079210102</c:v>
                </c:pt>
                <c:pt idx="2616">
                  <c:v>3.6021782178217516</c:v>
                </c:pt>
                <c:pt idx="2617">
                  <c:v>2.7347524752475145</c:v>
                </c:pt>
                <c:pt idx="2618">
                  <c:v>2.1533663366336433</c:v>
                </c:pt>
                <c:pt idx="2619">
                  <c:v>1.9300000000000643</c:v>
                </c:pt>
                <c:pt idx="2620">
                  <c:v>2.5756435643564339</c:v>
                </c:pt>
                <c:pt idx="2621">
                  <c:v>2.1587128712869763</c:v>
                </c:pt>
                <c:pt idx="2622">
                  <c:v>3.2213861386138953</c:v>
                </c:pt>
                <c:pt idx="2623">
                  <c:v>2.2125742574257323</c:v>
                </c:pt>
                <c:pt idx="2624">
                  <c:v>2.4466336633663293</c:v>
                </c:pt>
                <c:pt idx="2625">
                  <c:v>2.493366336633505</c:v>
                </c:pt>
                <c:pt idx="2626">
                  <c:v>7.6554455445544862</c:v>
                </c:pt>
                <c:pt idx="2627">
                  <c:v>11.477722772277303</c:v>
                </c:pt>
                <c:pt idx="2628">
                  <c:v>14.745346534653615</c:v>
                </c:pt>
                <c:pt idx="2629">
                  <c:v>24.180297029702583</c:v>
                </c:pt>
                <c:pt idx="2630">
                  <c:v>27.274752475247528</c:v>
                </c:pt>
                <c:pt idx="2631">
                  <c:v>30.918316831683132</c:v>
                </c:pt>
                <c:pt idx="2632">
                  <c:v>30.136435643564326</c:v>
                </c:pt>
                <c:pt idx="2633">
                  <c:v>31.256435643564</c:v>
                </c:pt>
                <c:pt idx="2634">
                  <c:v>33.488118811881471</c:v>
                </c:pt>
                <c:pt idx="2635">
                  <c:v>33.687128712871427</c:v>
                </c:pt>
                <c:pt idx="2636">
                  <c:v>42.215148514852011</c:v>
                </c:pt>
                <c:pt idx="2637">
                  <c:v>41.59455445544549</c:v>
                </c:pt>
                <c:pt idx="2638">
                  <c:v>40.04039603960431</c:v>
                </c:pt>
                <c:pt idx="2639">
                  <c:v>38.650396039603947</c:v>
                </c:pt>
                <c:pt idx="2640">
                  <c:v>39.999207920792308</c:v>
                </c:pt>
                <c:pt idx="2641">
                  <c:v>43.928712871287196</c:v>
                </c:pt>
                <c:pt idx="2642">
                  <c:v>46.345148514851431</c:v>
                </c:pt>
                <c:pt idx="2643">
                  <c:v>49.865346534653213</c:v>
                </c:pt>
                <c:pt idx="2644">
                  <c:v>47.833267326732205</c:v>
                </c:pt>
                <c:pt idx="2645">
                  <c:v>46.647722772277277</c:v>
                </c:pt>
                <c:pt idx="2646">
                  <c:v>46.023069306930566</c:v>
                </c:pt>
                <c:pt idx="2647">
                  <c:v>51.847029702970097</c:v>
                </c:pt>
                <c:pt idx="2648">
                  <c:v>54.03613861386097</c:v>
                </c:pt>
                <c:pt idx="2649">
                  <c:v>53.184851485148194</c:v>
                </c:pt>
                <c:pt idx="2650">
                  <c:v>53.025841584158556</c:v>
                </c:pt>
                <c:pt idx="2651">
                  <c:v>49.879603960395663</c:v>
                </c:pt>
                <c:pt idx="2652">
                  <c:v>51.743168316832019</c:v>
                </c:pt>
                <c:pt idx="2653">
                  <c:v>54.129504950494571</c:v>
                </c:pt>
                <c:pt idx="2654">
                  <c:v>55.313465346534898</c:v>
                </c:pt>
                <c:pt idx="2655">
                  <c:v>52.728514851485322</c:v>
                </c:pt>
                <c:pt idx="2656">
                  <c:v>50.60554455445557</c:v>
                </c:pt>
                <c:pt idx="2657">
                  <c:v>53.467326732673094</c:v>
                </c:pt>
                <c:pt idx="2658">
                  <c:v>48.013762376237338</c:v>
                </c:pt>
                <c:pt idx="2659">
                  <c:v>52.031287128712485</c:v>
                </c:pt>
                <c:pt idx="2660">
                  <c:v>50.917128712871282</c:v>
                </c:pt>
                <c:pt idx="2661">
                  <c:v>53.662574257425781</c:v>
                </c:pt>
                <c:pt idx="2662">
                  <c:v>54.313366336633337</c:v>
                </c:pt>
                <c:pt idx="2663">
                  <c:v>60.38930693069311</c:v>
                </c:pt>
                <c:pt idx="2664">
                  <c:v>59.198514851484909</c:v>
                </c:pt>
                <c:pt idx="2665">
                  <c:v>58.464950495049656</c:v>
                </c:pt>
                <c:pt idx="2666">
                  <c:v>56.976831683168186</c:v>
                </c:pt>
                <c:pt idx="2667">
                  <c:v>57.806633663366242</c:v>
                </c:pt>
                <c:pt idx="2668">
                  <c:v>59.876039603959761</c:v>
                </c:pt>
                <c:pt idx="2669">
                  <c:v>58.2678217821787</c:v>
                </c:pt>
                <c:pt idx="2670">
                  <c:v>59.110792079208238</c:v>
                </c:pt>
                <c:pt idx="2671">
                  <c:v>56.422376237623503</c:v>
                </c:pt>
                <c:pt idx="2672">
                  <c:v>52.825247524752513</c:v>
                </c:pt>
                <c:pt idx="2673">
                  <c:v>52.517821782178501</c:v>
                </c:pt>
                <c:pt idx="2674">
                  <c:v>52.435049504950086</c:v>
                </c:pt>
                <c:pt idx="2675">
                  <c:v>55.724752475247733</c:v>
                </c:pt>
                <c:pt idx="2676">
                  <c:v>57.20762376237591</c:v>
                </c:pt>
                <c:pt idx="2677">
                  <c:v>57.069801980198186</c:v>
                </c:pt>
                <c:pt idx="2678">
                  <c:v>57.715247524753025</c:v>
                </c:pt>
                <c:pt idx="2679">
                  <c:v>57.232574257425775</c:v>
                </c:pt>
                <c:pt idx="2680">
                  <c:v>59.911881188119146</c:v>
                </c:pt>
                <c:pt idx="2681">
                  <c:v>58.556039603960649</c:v>
                </c:pt>
                <c:pt idx="2682">
                  <c:v>59.03376237623754</c:v>
                </c:pt>
                <c:pt idx="2683">
                  <c:v>58.130297029702447</c:v>
                </c:pt>
                <c:pt idx="2684">
                  <c:v>56.597623762376045</c:v>
                </c:pt>
                <c:pt idx="2685">
                  <c:v>53.063168316831835</c:v>
                </c:pt>
                <c:pt idx="2686">
                  <c:v>47.874455445544243</c:v>
                </c:pt>
                <c:pt idx="2687">
                  <c:v>45.125247524752417</c:v>
                </c:pt>
                <c:pt idx="2688">
                  <c:v>40.953960396039534</c:v>
                </c:pt>
                <c:pt idx="2689">
                  <c:v>37.486039603960833</c:v>
                </c:pt>
                <c:pt idx="2690">
                  <c:v>30.860891089108936</c:v>
                </c:pt>
                <c:pt idx="2691">
                  <c:v>27.403861386138406</c:v>
                </c:pt>
                <c:pt idx="2692">
                  <c:v>23.996039603960885</c:v>
                </c:pt>
                <c:pt idx="2693">
                  <c:v>21.333168316831852</c:v>
                </c:pt>
                <c:pt idx="2694">
                  <c:v>22.293267326732412</c:v>
                </c:pt>
                <c:pt idx="2695">
                  <c:v>18.911089108910652</c:v>
                </c:pt>
                <c:pt idx="2696">
                  <c:v>18.988118811881325</c:v>
                </c:pt>
                <c:pt idx="2697">
                  <c:v>17.099207920792178</c:v>
                </c:pt>
                <c:pt idx="2698">
                  <c:v>18.374356435643481</c:v>
                </c:pt>
                <c:pt idx="2699">
                  <c:v>18.819702970296756</c:v>
                </c:pt>
                <c:pt idx="2700">
                  <c:v>19.721584158416494</c:v>
                </c:pt>
                <c:pt idx="2701">
                  <c:v>20.204257425743069</c:v>
                </c:pt>
                <c:pt idx="2702">
                  <c:v>18.054455445544512</c:v>
                </c:pt>
                <c:pt idx="2703">
                  <c:v>16.095841584157739</c:v>
                </c:pt>
                <c:pt idx="2704">
                  <c:v>15.535940594059699</c:v>
                </c:pt>
                <c:pt idx="2705">
                  <c:v>10.964356435642845</c:v>
                </c:pt>
                <c:pt idx="2706">
                  <c:v>8.5373267326740638</c:v>
                </c:pt>
                <c:pt idx="2707">
                  <c:v>7.2094059405946167</c:v>
                </c:pt>
                <c:pt idx="2708">
                  <c:v>6.6065346534656166</c:v>
                </c:pt>
                <c:pt idx="2709">
                  <c:v>6.3052475247522271</c:v>
                </c:pt>
                <c:pt idx="2710">
                  <c:v>6.4547524752482994</c:v>
                </c:pt>
                <c:pt idx="2711">
                  <c:v>5.8648514851486171</c:v>
                </c:pt>
                <c:pt idx="2712">
                  <c:v>4.8080198019808433</c:v>
                </c:pt>
                <c:pt idx="2713">
                  <c:v>4.4485148514845241</c:v>
                </c:pt>
                <c:pt idx="2714">
                  <c:v>4.4801980198029705</c:v>
                </c:pt>
                <c:pt idx="2715">
                  <c:v>3.5147524752476733</c:v>
                </c:pt>
                <c:pt idx="2716">
                  <c:v>1.4526732673257672</c:v>
                </c:pt>
                <c:pt idx="2717">
                  <c:v>1.119504950495265</c:v>
                </c:pt>
                <c:pt idx="2718">
                  <c:v>0.71386138613867378</c:v>
                </c:pt>
                <c:pt idx="2719">
                  <c:v>0.4351485148503127</c:v>
                </c:pt>
                <c:pt idx="2720">
                  <c:v>-0.18049504950511727</c:v>
                </c:pt>
                <c:pt idx="2721">
                  <c:v>-0.1917821782176316</c:v>
                </c:pt>
                <c:pt idx="2722">
                  <c:v>-1.2304950495049389</c:v>
                </c:pt>
                <c:pt idx="2723">
                  <c:v>-1.6777227722765011</c:v>
                </c:pt>
                <c:pt idx="2724">
                  <c:v>-0.85128712871349732</c:v>
                </c:pt>
                <c:pt idx="2725">
                  <c:v>-1.0106930693075018</c:v>
                </c:pt>
                <c:pt idx="2726">
                  <c:v>-1.4110891089107964</c:v>
                </c:pt>
                <c:pt idx="2727">
                  <c:v>-0.90346534653439459</c:v>
                </c:pt>
                <c:pt idx="2728">
                  <c:v>-1.175346534653396</c:v>
                </c:pt>
                <c:pt idx="2729">
                  <c:v>-1.082475247524189</c:v>
                </c:pt>
                <c:pt idx="2730">
                  <c:v>-1.1391089108910548</c:v>
                </c:pt>
                <c:pt idx="2731">
                  <c:v>-0.32712871287128453</c:v>
                </c:pt>
                <c:pt idx="2732">
                  <c:v>-0.57405940594045912</c:v>
                </c:pt>
                <c:pt idx="2733">
                  <c:v>-0.43128712871300584</c:v>
                </c:pt>
                <c:pt idx="2734">
                  <c:v>-0.32861386138520038</c:v>
                </c:pt>
                <c:pt idx="2735">
                  <c:v>-4.1584158414970811E-2</c:v>
                </c:pt>
                <c:pt idx="2736">
                  <c:v>-6.6435643564057387E-2</c:v>
                </c:pt>
                <c:pt idx="2737">
                  <c:v>0.14881188118807803</c:v>
                </c:pt>
                <c:pt idx="2738">
                  <c:v>-0.18059405940585738</c:v>
                </c:pt>
                <c:pt idx="2739">
                  <c:v>-0.18049504950511727</c:v>
                </c:pt>
                <c:pt idx="2740">
                  <c:v>-0.18960396039572083</c:v>
                </c:pt>
                <c:pt idx="2741">
                  <c:v>-9.1386138613884074E-2</c:v>
                </c:pt>
                <c:pt idx="2742">
                  <c:v>-0.19861386138699128</c:v>
                </c:pt>
                <c:pt idx="2743">
                  <c:v>-0.16465346534730116</c:v>
                </c:pt>
                <c:pt idx="2744">
                  <c:v>-0.5544554455446693</c:v>
                </c:pt>
                <c:pt idx="2745">
                  <c:v>-6.6534653466204519E-2</c:v>
                </c:pt>
                <c:pt idx="2746">
                  <c:v>1.9603960395789898E-2</c:v>
                </c:pt>
                <c:pt idx="2747">
                  <c:v>-0.15930693069326435</c:v>
                </c:pt>
                <c:pt idx="2748">
                  <c:v>0.32792079207861252</c:v>
                </c:pt>
                <c:pt idx="2749">
                  <c:v>0.88831683168316633</c:v>
                </c:pt>
                <c:pt idx="2750">
                  <c:v>0.47207920792064861</c:v>
                </c:pt>
                <c:pt idx="2751">
                  <c:v>-0.33316831683050219</c:v>
                </c:pt>
                <c:pt idx="2752">
                  <c:v>-0.16465346534589415</c:v>
                </c:pt>
                <c:pt idx="2753">
                  <c:v>-0.16841584158527492</c:v>
                </c:pt>
                <c:pt idx="2754">
                  <c:v>-0.58544554455371367</c:v>
                </c:pt>
                <c:pt idx="2755">
                  <c:v>-0.33841584158520588</c:v>
                </c:pt>
                <c:pt idx="2756">
                  <c:v>-1.175346534653396</c:v>
                </c:pt>
                <c:pt idx="2757">
                  <c:v>-0.44712871287082195</c:v>
                </c:pt>
                <c:pt idx="2758">
                  <c:v>-0.88683168316784344</c:v>
                </c:pt>
                <c:pt idx="2759">
                  <c:v>-9.0693069307296204E-2</c:v>
                </c:pt>
                <c:pt idx="2760">
                  <c:v>-0.5741584158426063</c:v>
                </c:pt>
                <c:pt idx="2761">
                  <c:v>-0.86722772277205351</c:v>
                </c:pt>
                <c:pt idx="2762">
                  <c:v>-1.2433663366335164</c:v>
                </c:pt>
                <c:pt idx="2763">
                  <c:v>-0.56881188118716253</c:v>
                </c:pt>
                <c:pt idx="2764">
                  <c:v>-0.70326732673274728</c:v>
                </c:pt>
                <c:pt idx="2765">
                  <c:v>-1.5915841584159136</c:v>
                </c:pt>
                <c:pt idx="2766">
                  <c:v>-1.0514851485151446</c:v>
                </c:pt>
                <c:pt idx="2767">
                  <c:v>-0.148019801979343</c:v>
                </c:pt>
                <c:pt idx="2768">
                  <c:v>-0.14801980198075002</c:v>
                </c:pt>
                <c:pt idx="2769">
                  <c:v>0.37920792079144167</c:v>
                </c:pt>
                <c:pt idx="2770">
                  <c:v>-7.1782178218094184E-2</c:v>
                </c:pt>
                <c:pt idx="2771">
                  <c:v>5.2079207920157147E-2</c:v>
                </c:pt>
                <c:pt idx="2772">
                  <c:v>-9.6633663365773739E-2</c:v>
                </c:pt>
                <c:pt idx="2773">
                  <c:v>9.2871287129206975E-2</c:v>
                </c:pt>
                <c:pt idx="2774">
                  <c:v>0.8210891089103739</c:v>
                </c:pt>
                <c:pt idx="2775">
                  <c:v>1.3182178217829965</c:v>
                </c:pt>
                <c:pt idx="2776">
                  <c:v>0.51366336633702647</c:v>
                </c:pt>
                <c:pt idx="2777">
                  <c:v>0.8157425742577441</c:v>
                </c:pt>
                <c:pt idx="2778">
                  <c:v>0.50306930693109997</c:v>
                </c:pt>
                <c:pt idx="2779">
                  <c:v>1.0106930693075018</c:v>
                </c:pt>
                <c:pt idx="2780">
                  <c:v>0.40108910890988247</c:v>
                </c:pt>
                <c:pt idx="2781">
                  <c:v>0.33990099009912172</c:v>
                </c:pt>
                <c:pt idx="2782">
                  <c:v>-0.10198019801981054</c:v>
                </c:pt>
                <c:pt idx="2783">
                  <c:v>0.32792079208001951</c:v>
                </c:pt>
                <c:pt idx="2784">
                  <c:v>-0.38455445544547845</c:v>
                </c:pt>
                <c:pt idx="2785">
                  <c:v>0.29683168316882802</c:v>
                </c:pt>
                <c:pt idx="2786">
                  <c:v>2.4851485149086572E-2</c:v>
                </c:pt>
                <c:pt idx="2787">
                  <c:v>0.83772277227692504</c:v>
                </c:pt>
                <c:pt idx="2788">
                  <c:v>0.15861386138667646</c:v>
                </c:pt>
                <c:pt idx="2789">
                  <c:v>0.37920792079144167</c:v>
                </c:pt>
                <c:pt idx="2790">
                  <c:v>-0.10198019801981054</c:v>
                </c:pt>
                <c:pt idx="2791">
                  <c:v>0.2666336633671117</c:v>
                </c:pt>
                <c:pt idx="2792">
                  <c:v>-0.21524752475354242</c:v>
                </c:pt>
                <c:pt idx="2793">
                  <c:v>0.10198019801981054</c:v>
                </c:pt>
                <c:pt idx="2794">
                  <c:v>-0.52425742574295287</c:v>
                </c:pt>
                <c:pt idx="2795">
                  <c:v>-0.60574257425749845</c:v>
                </c:pt>
                <c:pt idx="2796">
                  <c:v>-0.5347524752467322</c:v>
                </c:pt>
                <c:pt idx="2797">
                  <c:v>9.8217821783243772E-2</c:v>
                </c:pt>
                <c:pt idx="2798">
                  <c:v>-0.49178217821717868</c:v>
                </c:pt>
                <c:pt idx="2799">
                  <c:v>0.12316831683166345</c:v>
                </c:pt>
                <c:pt idx="2800">
                  <c:v>-0.6208910891087267</c:v>
                </c:pt>
                <c:pt idx="2801">
                  <c:v>-0.31881188118941595</c:v>
                </c:pt>
                <c:pt idx="2802">
                  <c:v>-0.39504950495066476</c:v>
                </c:pt>
                <c:pt idx="2803">
                  <c:v>-0.34900990098972529</c:v>
                </c:pt>
                <c:pt idx="2804">
                  <c:v>-0.37534653465413476</c:v>
                </c:pt>
                <c:pt idx="2805">
                  <c:v>0.10881188118776321</c:v>
                </c:pt>
                <c:pt idx="2806">
                  <c:v>0.29693069306816117</c:v>
                </c:pt>
                <c:pt idx="2807">
                  <c:v>0.48643564356454888</c:v>
                </c:pt>
                <c:pt idx="2808">
                  <c:v>0.25752475247510109</c:v>
                </c:pt>
                <c:pt idx="2809">
                  <c:v>-0.30742574257334748</c:v>
                </c:pt>
                <c:pt idx="2810">
                  <c:v>-0.78029702970273118</c:v>
                </c:pt>
                <c:pt idx="2811">
                  <c:v>0.12841584158496011</c:v>
                </c:pt>
                <c:pt idx="2812">
                  <c:v>0.42079207920781947</c:v>
                </c:pt>
                <c:pt idx="2813">
                  <c:v>0.46148514851472217</c:v>
                </c:pt>
                <c:pt idx="2814">
                  <c:v>0.23643564356398833</c:v>
                </c:pt>
                <c:pt idx="2815">
                  <c:v>0.50762376237640183</c:v>
                </c:pt>
                <c:pt idx="2816">
                  <c:v>-3.554455445575315E-2</c:v>
                </c:pt>
                <c:pt idx="2817">
                  <c:v>0.59000000000042241</c:v>
                </c:pt>
                <c:pt idx="2818">
                  <c:v>0.55970297029655891</c:v>
                </c:pt>
                <c:pt idx="2819">
                  <c:v>0.72821782178257399</c:v>
                </c:pt>
                <c:pt idx="2820">
                  <c:v>0.94425742574203742</c:v>
                </c:pt>
                <c:pt idx="2821">
                  <c:v>0.33237623762458118</c:v>
                </c:pt>
                <c:pt idx="2822">
                  <c:v>0.34524752475175152</c:v>
                </c:pt>
                <c:pt idx="2823">
                  <c:v>0</c:v>
                </c:pt>
                <c:pt idx="2824">
                  <c:v>0.11851485148421452</c:v>
                </c:pt>
                <c:pt idx="2825">
                  <c:v>0.45247524752485874</c:v>
                </c:pt>
                <c:pt idx="2826">
                  <c:v>0.17524752475322761</c:v>
                </c:pt>
                <c:pt idx="2827">
                  <c:v>0.12910891089014098</c:v>
                </c:pt>
                <c:pt idx="2828">
                  <c:v>-0.96920792079186413</c:v>
                </c:pt>
                <c:pt idx="2829">
                  <c:v>2.1188118811852914E-2</c:v>
                </c:pt>
                <c:pt idx="2830">
                  <c:v>-0.18425742574168402</c:v>
                </c:pt>
                <c:pt idx="2831">
                  <c:v>5.7425742574193944E-2</c:v>
                </c:pt>
                <c:pt idx="2832">
                  <c:v>-1.1036633663360418</c:v>
                </c:pt>
                <c:pt idx="2833">
                  <c:v>-4.0792079207642808E-2</c:v>
                </c:pt>
                <c:pt idx="2834">
                  <c:v>-0.3323762376231742</c:v>
                </c:pt>
                <c:pt idx="2835">
                  <c:v>1.663366336655113E-2</c:v>
                </c:pt>
                <c:pt idx="2836">
                  <c:v>0.24168316831587797</c:v>
                </c:pt>
                <c:pt idx="2837">
                  <c:v>0.20396039603962107</c:v>
                </c:pt>
                <c:pt idx="2838">
                  <c:v>-0.48267326732657506</c:v>
                </c:pt>
                <c:pt idx="2839">
                  <c:v>-0.16465346534589415</c:v>
                </c:pt>
                <c:pt idx="2840">
                  <c:v>-0.15940594059400448</c:v>
                </c:pt>
                <c:pt idx="2841">
                  <c:v>-0.22594059405880199</c:v>
                </c:pt>
                <c:pt idx="2842">
                  <c:v>-0.69801980197945057</c:v>
                </c:pt>
                <c:pt idx="2843">
                  <c:v>-6.6534653464797505E-2</c:v>
                </c:pt>
                <c:pt idx="2844">
                  <c:v>1.0495049505186333E-2</c:v>
                </c:pt>
                <c:pt idx="2845">
                  <c:v>-0.85663366336612712</c:v>
                </c:pt>
                <c:pt idx="2846">
                  <c:v>-1.0000990099001683</c:v>
                </c:pt>
                <c:pt idx="2847">
                  <c:v>5.5148514851543047E-2</c:v>
                </c:pt>
                <c:pt idx="2848">
                  <c:v>-0.17524752475182059</c:v>
                </c:pt>
                <c:pt idx="2849">
                  <c:v>-0.43663366336563558</c:v>
                </c:pt>
                <c:pt idx="2850">
                  <c:v>-0.71316831683208581</c:v>
                </c:pt>
                <c:pt idx="2851">
                  <c:v>-0.77425742574351342</c:v>
                </c:pt>
                <c:pt idx="2852">
                  <c:v>0.61564356435683698</c:v>
                </c:pt>
                <c:pt idx="2853">
                  <c:v>0.5598019801972991</c:v>
                </c:pt>
                <c:pt idx="2854">
                  <c:v>0.86188118811942371</c:v>
                </c:pt>
                <c:pt idx="2855">
                  <c:v>9.2871287129206975E-2</c:v>
                </c:pt>
                <c:pt idx="2856">
                  <c:v>-0.69267326732682089</c:v>
                </c:pt>
                <c:pt idx="2857">
                  <c:v>0.27188118811900136</c:v>
                </c:pt>
                <c:pt idx="2858">
                  <c:v>0.70326732673274728</c:v>
                </c:pt>
                <c:pt idx="2859">
                  <c:v>-6.0396039603432712E-2</c:v>
                </c:pt>
                <c:pt idx="2860">
                  <c:v>-0.25534653465319035</c:v>
                </c:pt>
                <c:pt idx="2861">
                  <c:v>0.31346534653537916</c:v>
                </c:pt>
                <c:pt idx="2862">
                  <c:v>-4.1485148515637706E-2</c:v>
                </c:pt>
                <c:pt idx="2863">
                  <c:v>0.96009900990126051</c:v>
                </c:pt>
                <c:pt idx="2864">
                  <c:v>0.82643564356441068</c:v>
                </c:pt>
                <c:pt idx="2865">
                  <c:v>0.39504950495066476</c:v>
                </c:pt>
                <c:pt idx="2866">
                  <c:v>-1.1142574257433753</c:v>
                </c:pt>
                <c:pt idx="2867">
                  <c:v>-0.78326732673196986</c:v>
                </c:pt>
                <c:pt idx="2868">
                  <c:v>-1.0212871287120213</c:v>
                </c:pt>
                <c:pt idx="2869">
                  <c:v>-0.48277227722872224</c:v>
                </c:pt>
                <c:pt idx="2870">
                  <c:v>0.373960396039552</c:v>
                </c:pt>
                <c:pt idx="2871">
                  <c:v>0.87316831683193807</c:v>
                </c:pt>
                <c:pt idx="2872">
                  <c:v>0.5332673267328164</c:v>
                </c:pt>
                <c:pt idx="2873">
                  <c:v>1.0356435643559214</c:v>
                </c:pt>
                <c:pt idx="2874">
                  <c:v>1.0462376237618478</c:v>
                </c:pt>
                <c:pt idx="2875">
                  <c:v>0.35950495049491166</c:v>
                </c:pt>
                <c:pt idx="2876">
                  <c:v>-0.4826732673279821</c:v>
                </c:pt>
                <c:pt idx="2877">
                  <c:v>0.16851485148601505</c:v>
                </c:pt>
                <c:pt idx="2878">
                  <c:v>8.0891089108697745E-2</c:v>
                </c:pt>
                <c:pt idx="2879">
                  <c:v>0.78554455445602778</c:v>
                </c:pt>
                <c:pt idx="2880">
                  <c:v>1.7079207920796244</c:v>
                </c:pt>
                <c:pt idx="2881">
                  <c:v>1.0930693069315225</c:v>
                </c:pt>
                <c:pt idx="2882">
                  <c:v>0.62623762376276348</c:v>
                </c:pt>
                <c:pt idx="2883">
                  <c:v>-0.50752475247566164</c:v>
                </c:pt>
                <c:pt idx="2884">
                  <c:v>7.178217821668717E-2</c:v>
                </c:pt>
                <c:pt idx="2885">
                  <c:v>1.8725742574255186</c:v>
                </c:pt>
                <c:pt idx="2886">
                  <c:v>0.51366336633702647</c:v>
                </c:pt>
                <c:pt idx="2887">
                  <c:v>0.42000000000049148</c:v>
                </c:pt>
                <c:pt idx="2888">
                  <c:v>-6.64356435654644E-2</c:v>
                </c:pt>
                <c:pt idx="2889">
                  <c:v>-1.9603960395789898E-2</c:v>
                </c:pt>
                <c:pt idx="2890">
                  <c:v>0.5332673267328164</c:v>
                </c:pt>
                <c:pt idx="2891">
                  <c:v>0.21534653465428255</c:v>
                </c:pt>
                <c:pt idx="2892">
                  <c:v>0.25000000000056055</c:v>
                </c:pt>
                <c:pt idx="2893">
                  <c:v>0.50237623762451211</c:v>
                </c:pt>
                <c:pt idx="2894">
                  <c:v>8.6138613861994423E-2</c:v>
                </c:pt>
                <c:pt idx="2895">
                  <c:v>0.70326732673274728</c:v>
                </c:pt>
                <c:pt idx="2896">
                  <c:v>0.17524752475322761</c:v>
                </c:pt>
                <c:pt idx="2897">
                  <c:v>0.35950495049491166</c:v>
                </c:pt>
                <c:pt idx="2898">
                  <c:v>1.3702970297031536</c:v>
                </c:pt>
                <c:pt idx="2899">
                  <c:v>1.3242574257422142</c:v>
                </c:pt>
                <c:pt idx="2900">
                  <c:v>0.42603960395970913</c:v>
                </c:pt>
                <c:pt idx="2901">
                  <c:v>0.27188118811900136</c:v>
                </c:pt>
                <c:pt idx="2902">
                  <c:v>-0.36336633663362555</c:v>
                </c:pt>
                <c:pt idx="2903">
                  <c:v>0.30217821782145782</c:v>
                </c:pt>
                <c:pt idx="2904">
                  <c:v>-0.34366336633709554</c:v>
                </c:pt>
                <c:pt idx="2905">
                  <c:v>-0.12683168316889712</c:v>
                </c:pt>
                <c:pt idx="2906">
                  <c:v>0.75841584158429032</c:v>
                </c:pt>
                <c:pt idx="2907">
                  <c:v>0.76366336633618004</c:v>
                </c:pt>
                <c:pt idx="2908">
                  <c:v>0.18960396039572083</c:v>
                </c:pt>
                <c:pt idx="2909">
                  <c:v>0.21079207920757376</c:v>
                </c:pt>
                <c:pt idx="2910">
                  <c:v>-0.22504950495073386</c:v>
                </c:pt>
                <c:pt idx="2911">
                  <c:v>-0.21524752475213541</c:v>
                </c:pt>
                <c:pt idx="2912">
                  <c:v>-0.7961386138605473</c:v>
                </c:pt>
                <c:pt idx="2913">
                  <c:v>-0.17900990098979438</c:v>
                </c:pt>
                <c:pt idx="2914">
                  <c:v>-0.23643564356539534</c:v>
                </c:pt>
                <c:pt idx="2915">
                  <c:v>0.29158415841553137</c:v>
                </c:pt>
                <c:pt idx="2916">
                  <c:v>-0.24168316831587797</c:v>
                </c:pt>
                <c:pt idx="2917">
                  <c:v>-0.22584158415946887</c:v>
                </c:pt>
                <c:pt idx="2918">
                  <c:v>-0.25762376237584123</c:v>
                </c:pt>
                <c:pt idx="2919">
                  <c:v>-0.35960396039565179</c:v>
                </c:pt>
                <c:pt idx="2920">
                  <c:v>-0.2772277227716311</c:v>
                </c:pt>
                <c:pt idx="2921">
                  <c:v>-0.77425742574351342</c:v>
                </c:pt>
                <c:pt idx="2922">
                  <c:v>-1.4254455445532896</c:v>
                </c:pt>
                <c:pt idx="2923">
                  <c:v>-0.47217821782279579</c:v>
                </c:pt>
                <c:pt idx="2924">
                  <c:v>-0.47742574257327841</c:v>
                </c:pt>
                <c:pt idx="2925">
                  <c:v>0.11782178217903366</c:v>
                </c:pt>
                <c:pt idx="2926">
                  <c:v>-0.5544554455446693</c:v>
                </c:pt>
                <c:pt idx="2927">
                  <c:v>-0.36485148514894844</c:v>
                </c:pt>
                <c:pt idx="2928">
                  <c:v>-0.55821782178264301</c:v>
                </c:pt>
                <c:pt idx="2929">
                  <c:v>-0.47742574257468545</c:v>
                </c:pt>
                <c:pt idx="2930">
                  <c:v>-0.76366336633618004</c:v>
                </c:pt>
                <c:pt idx="2931">
                  <c:v>-0.77950495049540314</c:v>
                </c:pt>
                <c:pt idx="2932">
                  <c:v>-1.3899009900989434</c:v>
                </c:pt>
                <c:pt idx="2933">
                  <c:v>-0.82039603960378604</c:v>
                </c:pt>
                <c:pt idx="2934">
                  <c:v>-0.31881188118941595</c:v>
                </c:pt>
                <c:pt idx="2935">
                  <c:v>-0.1948514851476105</c:v>
                </c:pt>
                <c:pt idx="2936">
                  <c:v>-0.12841584158496011</c:v>
                </c:pt>
                <c:pt idx="2937">
                  <c:v>0.28247524752492781</c:v>
                </c:pt>
                <c:pt idx="2938">
                  <c:v>0.10356435643587356</c:v>
                </c:pt>
                <c:pt idx="2939">
                  <c:v>0.65336633663309385</c:v>
                </c:pt>
                <c:pt idx="2940">
                  <c:v>0.31267326732664413</c:v>
                </c:pt>
                <c:pt idx="2941">
                  <c:v>0.22128712871276007</c:v>
                </c:pt>
                <c:pt idx="2942">
                  <c:v>1.0594059405926457E-2</c:v>
                </c:pt>
                <c:pt idx="2943">
                  <c:v>-9.6732673267920871E-2</c:v>
                </c:pt>
                <c:pt idx="2944">
                  <c:v>-0.57415841584119931</c:v>
                </c:pt>
                <c:pt idx="2945">
                  <c:v>-0.20019801980164728</c:v>
                </c:pt>
                <c:pt idx="2946">
                  <c:v>0.17900990098979438</c:v>
                </c:pt>
                <c:pt idx="2947">
                  <c:v>0.2772277227716311</c:v>
                </c:pt>
                <c:pt idx="2948">
                  <c:v>0.28623762376290157</c:v>
                </c:pt>
                <c:pt idx="2949">
                  <c:v>0.83475247524768625</c:v>
                </c:pt>
                <c:pt idx="2950">
                  <c:v>0.21000000000024574</c:v>
                </c:pt>
                <c:pt idx="2951">
                  <c:v>0.4312871287115988</c:v>
                </c:pt>
                <c:pt idx="2952">
                  <c:v>0.65118811881259009</c:v>
                </c:pt>
                <c:pt idx="2953">
                  <c:v>0.85653465346538693</c:v>
                </c:pt>
                <c:pt idx="2954">
                  <c:v>0.15405940593996767</c:v>
                </c:pt>
                <c:pt idx="2955">
                  <c:v>0.1790099009912014</c:v>
                </c:pt>
                <c:pt idx="2956">
                  <c:v>-0.35425742574302199</c:v>
                </c:pt>
                <c:pt idx="2957">
                  <c:v>-1.3559405940592533</c:v>
                </c:pt>
                <c:pt idx="2958">
                  <c:v>-0.81059405940659457</c:v>
                </c:pt>
                <c:pt idx="2959">
                  <c:v>-0.51900990099106326</c:v>
                </c:pt>
                <c:pt idx="2960">
                  <c:v>-0.95336633663404802</c:v>
                </c:pt>
                <c:pt idx="2961">
                  <c:v>-0.34900990099113233</c:v>
                </c:pt>
                <c:pt idx="2962">
                  <c:v>-0.84069306930757082</c:v>
                </c:pt>
                <c:pt idx="2963">
                  <c:v>-8.7623762375910297E-2</c:v>
                </c:pt>
                <c:pt idx="2964">
                  <c:v>-0.10198019801981054</c:v>
                </c:pt>
                <c:pt idx="2965">
                  <c:v>0.79386138613930335</c:v>
                </c:pt>
                <c:pt idx="2966">
                  <c:v>0.63148514851465309</c:v>
                </c:pt>
                <c:pt idx="2967">
                  <c:v>0.59900990099028584</c:v>
                </c:pt>
                <c:pt idx="2968">
                  <c:v>0.49702970297047533</c:v>
                </c:pt>
                <c:pt idx="2969">
                  <c:v>0.43138613861374592</c:v>
                </c:pt>
                <c:pt idx="2970">
                  <c:v>0.14346534653544823</c:v>
                </c:pt>
                <c:pt idx="2971">
                  <c:v>0.50762376237640183</c:v>
                </c:pt>
                <c:pt idx="2972">
                  <c:v>-4.0792079207642808E-2</c:v>
                </c:pt>
                <c:pt idx="2973">
                  <c:v>0.55821782178123602</c:v>
                </c:pt>
                <c:pt idx="2974">
                  <c:v>1.3589108910884922</c:v>
                </c:pt>
                <c:pt idx="2975">
                  <c:v>1.4420792079198408</c:v>
                </c:pt>
                <c:pt idx="2976">
                  <c:v>0.33990099009912172</c:v>
                </c:pt>
                <c:pt idx="2977">
                  <c:v>1.0673267326729607</c:v>
                </c:pt>
                <c:pt idx="2978">
                  <c:v>0.59524752475231213</c:v>
                </c:pt>
                <c:pt idx="2979">
                  <c:v>0.41475247524719483</c:v>
                </c:pt>
                <c:pt idx="2980">
                  <c:v>-0.72297029702927729</c:v>
                </c:pt>
                <c:pt idx="2981">
                  <c:v>0.42603960395970913</c:v>
                </c:pt>
                <c:pt idx="2982">
                  <c:v>-8.7623762375910297E-2</c:v>
                </c:pt>
                <c:pt idx="2983">
                  <c:v>-0.27118811881241345</c:v>
                </c:pt>
                <c:pt idx="2984">
                  <c:v>-0.1917821782176316</c:v>
                </c:pt>
                <c:pt idx="2985">
                  <c:v>-0.44188118811893229</c:v>
                </c:pt>
                <c:pt idx="2986">
                  <c:v>-0.59594059406030697</c:v>
                </c:pt>
                <c:pt idx="2987">
                  <c:v>-0.29306930692944722</c:v>
                </c:pt>
                <c:pt idx="2988">
                  <c:v>-0.72445544554460017</c:v>
                </c:pt>
                <c:pt idx="2989">
                  <c:v>-0.47514851485203452</c:v>
                </c:pt>
                <c:pt idx="2990">
                  <c:v>1.0594059405926457E-2</c:v>
                </c:pt>
                <c:pt idx="2991">
                  <c:v>0.4562376237628325</c:v>
                </c:pt>
                <c:pt idx="2992">
                  <c:v>0.35346534653428696</c:v>
                </c:pt>
                <c:pt idx="2993">
                  <c:v>-7.1782178218094184E-2</c:v>
                </c:pt>
                <c:pt idx="2994">
                  <c:v>-0.11475247524764776</c:v>
                </c:pt>
                <c:pt idx="2995">
                  <c:v>-3.6237623762341027E-2</c:v>
                </c:pt>
                <c:pt idx="2996">
                  <c:v>-0.62544554455402845</c:v>
                </c:pt>
                <c:pt idx="2997">
                  <c:v>-0.69792079207871049</c:v>
                </c:pt>
                <c:pt idx="2998">
                  <c:v>-0.48871287128719976</c:v>
                </c:pt>
                <c:pt idx="2999">
                  <c:v>0.49702970297047533</c:v>
                </c:pt>
                <c:pt idx="3000">
                  <c:v>-0.65643564356447981</c:v>
                </c:pt>
                <c:pt idx="3001">
                  <c:v>0.66693069306825914</c:v>
                </c:pt>
                <c:pt idx="3002">
                  <c:v>0.54009900990217607</c:v>
                </c:pt>
                <c:pt idx="3003">
                  <c:v>0.76900990099021682</c:v>
                </c:pt>
                <c:pt idx="3004">
                  <c:v>-3.554455445575315E-2</c:v>
                </c:pt>
                <c:pt idx="3005">
                  <c:v>-0.15415841584211482</c:v>
                </c:pt>
                <c:pt idx="3006">
                  <c:v>-0.17524752475182059</c:v>
                </c:pt>
                <c:pt idx="3007">
                  <c:v>0.15940594059400448</c:v>
                </c:pt>
                <c:pt idx="3008">
                  <c:v>-0.62019801980213873</c:v>
                </c:pt>
                <c:pt idx="3009">
                  <c:v>5.247524751889659E-3</c:v>
                </c:pt>
                <c:pt idx="3010">
                  <c:v>0.5438613861387428</c:v>
                </c:pt>
                <c:pt idx="3011">
                  <c:v>0.52415841584221279</c:v>
                </c:pt>
                <c:pt idx="3012">
                  <c:v>0.34891089108898521</c:v>
                </c:pt>
                <c:pt idx="3013">
                  <c:v>-0.16396039603930626</c:v>
                </c:pt>
                <c:pt idx="3014">
                  <c:v>-0.40415841584126838</c:v>
                </c:pt>
                <c:pt idx="3015">
                  <c:v>-0.51297029702903152</c:v>
                </c:pt>
                <c:pt idx="3016">
                  <c:v>-1.0817821782176011</c:v>
                </c:pt>
                <c:pt idx="3017">
                  <c:v>-1.7637623762377552</c:v>
                </c:pt>
                <c:pt idx="3018">
                  <c:v>-2.4255445544562719</c:v>
                </c:pt>
                <c:pt idx="3019">
                  <c:v>-1.4525742574250271</c:v>
                </c:pt>
                <c:pt idx="3020">
                  <c:v>-2.0674257425745362</c:v>
                </c:pt>
                <c:pt idx="3021">
                  <c:v>-0.88148514851380666</c:v>
                </c:pt>
                <c:pt idx="3022">
                  <c:v>-0.97445544554375374</c:v>
                </c:pt>
                <c:pt idx="3023">
                  <c:v>-0.41999999999908449</c:v>
                </c:pt>
                <c:pt idx="3024">
                  <c:v>0.45247524752485874</c:v>
                </c:pt>
                <c:pt idx="3025">
                  <c:v>0.19485148514901751</c:v>
                </c:pt>
                <c:pt idx="3026">
                  <c:v>-2.1196039603954331</c:v>
                </c:pt>
                <c:pt idx="3027">
                  <c:v>-0.79990099009992799</c:v>
                </c:pt>
                <c:pt idx="3028">
                  <c:v>-1.3430693069306761</c:v>
                </c:pt>
                <c:pt idx="3029">
                  <c:v>-0.93366336633611091</c:v>
                </c:pt>
                <c:pt idx="3030">
                  <c:v>-0.18663366336648207</c:v>
                </c:pt>
                <c:pt idx="3031">
                  <c:v>0.99405940594095066</c:v>
                </c:pt>
                <c:pt idx="3032">
                  <c:v>1.2267326732669652</c:v>
                </c:pt>
                <c:pt idx="3033">
                  <c:v>0.65643564356447981</c:v>
                </c:pt>
                <c:pt idx="3034">
                  <c:v>0.78475247524729275</c:v>
                </c:pt>
                <c:pt idx="3035">
                  <c:v>1.9246534653470826</c:v>
                </c:pt>
                <c:pt idx="3036">
                  <c:v>0.77495049505010138</c:v>
                </c:pt>
                <c:pt idx="3037">
                  <c:v>0.93366336633611091</c:v>
                </c:pt>
                <c:pt idx="3038">
                  <c:v>1.0160396039601316</c:v>
                </c:pt>
                <c:pt idx="3039">
                  <c:v>0.60049504950420174</c:v>
                </c:pt>
                <c:pt idx="3040">
                  <c:v>0.10198019801981054</c:v>
                </c:pt>
                <c:pt idx="3041">
                  <c:v>0.10346534653513342</c:v>
                </c:pt>
                <c:pt idx="3042">
                  <c:v>-0.1541584158407078</c:v>
                </c:pt>
                <c:pt idx="3043">
                  <c:v>0.30742574257475452</c:v>
                </c:pt>
                <c:pt idx="3044">
                  <c:v>0.35425742574302199</c:v>
                </c:pt>
                <c:pt idx="3045">
                  <c:v>-0.31801980197927393</c:v>
                </c:pt>
                <c:pt idx="3046">
                  <c:v>-0.18425742574309104</c:v>
                </c:pt>
                <c:pt idx="3047">
                  <c:v>0.85663366336612712</c:v>
                </c:pt>
                <c:pt idx="3048">
                  <c:v>-1.584158415922313E-2</c:v>
                </c:pt>
                <c:pt idx="3049">
                  <c:v>0.11851485148562155</c:v>
                </c:pt>
                <c:pt idx="3050">
                  <c:v>-0.20920792079151074</c:v>
                </c:pt>
                <c:pt idx="3051">
                  <c:v>0.70861386138537708</c:v>
                </c:pt>
                <c:pt idx="3052">
                  <c:v>0.5635643564366799</c:v>
                </c:pt>
                <c:pt idx="3053">
                  <c:v>0.8210891089103739</c:v>
                </c:pt>
                <c:pt idx="3054">
                  <c:v>-0.33990099009912172</c:v>
                </c:pt>
                <c:pt idx="3055">
                  <c:v>0.16316831683197827</c:v>
                </c:pt>
                <c:pt idx="3056">
                  <c:v>-6.8019801980120392E-2</c:v>
                </c:pt>
                <c:pt idx="3057">
                  <c:v>-0.20544554455494396</c:v>
                </c:pt>
                <c:pt idx="3058">
                  <c:v>-0.43663366336563558</c:v>
                </c:pt>
                <c:pt idx="3059">
                  <c:v>-9.0594059405149058E-2</c:v>
                </c:pt>
                <c:pt idx="3060">
                  <c:v>0.20544554455353695</c:v>
                </c:pt>
                <c:pt idx="3061">
                  <c:v>0.9139603960395809</c:v>
                </c:pt>
                <c:pt idx="3062">
                  <c:v>0.42000000000049148</c:v>
                </c:pt>
                <c:pt idx="3063">
                  <c:v>0.66702970297040631</c:v>
                </c:pt>
                <c:pt idx="3064">
                  <c:v>0.75465346534631661</c:v>
                </c:pt>
                <c:pt idx="3065">
                  <c:v>1.9851485148512555</c:v>
                </c:pt>
                <c:pt idx="3066">
                  <c:v>1.0930693069315225</c:v>
                </c:pt>
                <c:pt idx="3067">
                  <c:v>2.1393069306933703</c:v>
                </c:pt>
                <c:pt idx="3068">
                  <c:v>1.6527722772280813</c:v>
                </c:pt>
                <c:pt idx="3069">
                  <c:v>0.8249504950490878</c:v>
                </c:pt>
                <c:pt idx="3070">
                  <c:v>1.1391089108910548</c:v>
                </c:pt>
                <c:pt idx="3071">
                  <c:v>0.73871287128776031</c:v>
                </c:pt>
                <c:pt idx="3072">
                  <c:v>-2.4851485147679556E-2</c:v>
                </c:pt>
                <c:pt idx="3073">
                  <c:v>0.67306930693103095</c:v>
                </c:pt>
                <c:pt idx="3074">
                  <c:v>-0.11405940594105989</c:v>
                </c:pt>
                <c:pt idx="3075">
                  <c:v>0.5598019801972991</c:v>
                </c:pt>
                <c:pt idx="3076">
                  <c:v>0.85207920792082525</c:v>
                </c:pt>
                <c:pt idx="3077">
                  <c:v>0.71920792079130358</c:v>
                </c:pt>
                <c:pt idx="3078">
                  <c:v>-4.6039603960939486E-2</c:v>
                </c:pt>
                <c:pt idx="3079">
                  <c:v>1.1587128712882517</c:v>
                </c:pt>
                <c:pt idx="3080">
                  <c:v>1.7547524752478918</c:v>
                </c:pt>
                <c:pt idx="3081">
                  <c:v>-1.4356435643900239E-2</c:v>
                </c:pt>
                <c:pt idx="3082">
                  <c:v>-2.0674257425731288</c:v>
                </c:pt>
                <c:pt idx="3083">
                  <c:v>-1.0000990099015754</c:v>
                </c:pt>
                <c:pt idx="3084">
                  <c:v>-0.38980198019736811</c:v>
                </c:pt>
                <c:pt idx="3085">
                  <c:v>-0.50762376237640183</c:v>
                </c:pt>
                <c:pt idx="3086">
                  <c:v>-0.7176237623752405</c:v>
                </c:pt>
                <c:pt idx="3087">
                  <c:v>-0.50831683168298969</c:v>
                </c:pt>
                <c:pt idx="3088">
                  <c:v>-0.53475247524813929</c:v>
                </c:pt>
                <c:pt idx="3089">
                  <c:v>-0.62613861386061631</c:v>
                </c:pt>
                <c:pt idx="3090">
                  <c:v>-0.74940594059442689</c:v>
                </c:pt>
                <c:pt idx="3091">
                  <c:v>6.2673267327490609E-2</c:v>
                </c:pt>
                <c:pt idx="3092">
                  <c:v>-0.35960396039565179</c:v>
                </c:pt>
                <c:pt idx="3093">
                  <c:v>4.6039603960939486E-2</c:v>
                </c:pt>
                <c:pt idx="3094">
                  <c:v>-4.4653465346356717E-2</c:v>
                </c:pt>
                <c:pt idx="3095">
                  <c:v>0.37009900990083811</c:v>
                </c:pt>
                <c:pt idx="3096">
                  <c:v>0.16237623762324324</c:v>
                </c:pt>
                <c:pt idx="3097">
                  <c:v>0.12168316831774757</c:v>
                </c:pt>
                <c:pt idx="3098">
                  <c:v>-0.34891089109039219</c:v>
                </c:pt>
                <c:pt idx="3099">
                  <c:v>-0.11257425742573698</c:v>
                </c:pt>
                <c:pt idx="3100">
                  <c:v>0.23039603960336363</c:v>
                </c:pt>
                <c:pt idx="3101">
                  <c:v>0.74405940594039011</c:v>
                </c:pt>
                <c:pt idx="3102">
                  <c:v>0.21445544554480742</c:v>
                </c:pt>
                <c:pt idx="3103">
                  <c:v>0.14881188118807803</c:v>
                </c:pt>
                <c:pt idx="3104">
                  <c:v>-5.0594059406241267E-2</c:v>
                </c:pt>
                <c:pt idx="3105">
                  <c:v>0.4403960396036094</c:v>
                </c:pt>
                <c:pt idx="3106">
                  <c:v>8.2376237622613618E-2</c:v>
                </c:pt>
                <c:pt idx="3107">
                  <c:v>0.21455445544554752</c:v>
                </c:pt>
                <c:pt idx="3108">
                  <c:v>0.11257425742573698</c:v>
                </c:pt>
                <c:pt idx="3109">
                  <c:v>0.58009900990108387</c:v>
                </c:pt>
                <c:pt idx="3110">
                  <c:v>4.6831683168267482E-2</c:v>
                </c:pt>
                <c:pt idx="3111">
                  <c:v>-0.35346534653428696</c:v>
                </c:pt>
                <c:pt idx="3112">
                  <c:v>-0.49396039603908942</c:v>
                </c:pt>
                <c:pt idx="3113">
                  <c:v>-0.36861386138551522</c:v>
                </c:pt>
                <c:pt idx="3114">
                  <c:v>-0.45633663366357263</c:v>
                </c:pt>
                <c:pt idx="3115">
                  <c:v>-0.19485148514901751</c:v>
                </c:pt>
                <c:pt idx="3116">
                  <c:v>-0.40940594059456503</c:v>
                </c:pt>
                <c:pt idx="3117">
                  <c:v>-0.12158415841560043</c:v>
                </c:pt>
                <c:pt idx="3118">
                  <c:v>-0.63673267326654281</c:v>
                </c:pt>
                <c:pt idx="3119">
                  <c:v>-0.38455445544547845</c:v>
                </c:pt>
                <c:pt idx="3120">
                  <c:v>-0.80455445544456294</c:v>
                </c:pt>
                <c:pt idx="3121">
                  <c:v>-0.9178217821782948</c:v>
                </c:pt>
                <c:pt idx="3122">
                  <c:v>-0.6102970297028002</c:v>
                </c:pt>
                <c:pt idx="3123">
                  <c:v>-0.1729702970305767</c:v>
                </c:pt>
                <c:pt idx="3124">
                  <c:v>-0.83544554455427422</c:v>
                </c:pt>
                <c:pt idx="3125">
                  <c:v>-0.48118811881125217</c:v>
                </c:pt>
                <c:pt idx="3126">
                  <c:v>-0.36257425742489052</c:v>
                </c:pt>
                <c:pt idx="3127">
                  <c:v>-0.28257425742566794</c:v>
                </c:pt>
                <c:pt idx="3128">
                  <c:v>-0.37920792079284865</c:v>
                </c:pt>
                <c:pt idx="3129">
                  <c:v>-0.18960396039712785</c:v>
                </c:pt>
                <c:pt idx="3130">
                  <c:v>-4.6930693070414621E-2</c:v>
                </c:pt>
                <c:pt idx="3131">
                  <c:v>0.31871287128586179</c:v>
                </c:pt>
                <c:pt idx="3132">
                  <c:v>9.1089108920105796E-3</c:v>
                </c:pt>
                <c:pt idx="3133">
                  <c:v>0.48643564356454888</c:v>
                </c:pt>
                <c:pt idx="3134">
                  <c:v>0.61188118811886316</c:v>
                </c:pt>
                <c:pt idx="3135">
                  <c:v>0.58999999999901542</c:v>
                </c:pt>
                <c:pt idx="3136">
                  <c:v>0.50841584158513675</c:v>
                </c:pt>
                <c:pt idx="3137">
                  <c:v>0.9033663366336544</c:v>
                </c:pt>
                <c:pt idx="3138">
                  <c:v>0.10722772277170019</c:v>
                </c:pt>
                <c:pt idx="3139">
                  <c:v>-7.1782178218094184E-2</c:v>
                </c:pt>
                <c:pt idx="3140">
                  <c:v>-1.3952475247529803</c:v>
                </c:pt>
                <c:pt idx="3141">
                  <c:v>0.47287128712938364</c:v>
                </c:pt>
                <c:pt idx="3142">
                  <c:v>1.2146534653471228</c:v>
                </c:pt>
                <c:pt idx="3143">
                  <c:v>0.63455445544603906</c:v>
                </c:pt>
                <c:pt idx="3144">
                  <c:v>0.62009900989999167</c:v>
                </c:pt>
                <c:pt idx="3145">
                  <c:v>1.4382178217825339</c:v>
                </c:pt>
                <c:pt idx="3146">
                  <c:v>1.0627722772276589</c:v>
                </c:pt>
                <c:pt idx="3147">
                  <c:v>0.90722772277236841</c:v>
                </c:pt>
                <c:pt idx="3148">
                  <c:v>0.43653465346489551</c:v>
                </c:pt>
                <c:pt idx="3149">
                  <c:v>0.82029702970304597</c:v>
                </c:pt>
                <c:pt idx="3150">
                  <c:v>0.5626732673257977</c:v>
                </c:pt>
                <c:pt idx="3151">
                  <c:v>0.94950495049533401</c:v>
                </c:pt>
                <c:pt idx="3152">
                  <c:v>0.16851485148460804</c:v>
                </c:pt>
                <c:pt idx="3153">
                  <c:v>0.35425742574302199</c:v>
                </c:pt>
                <c:pt idx="3154">
                  <c:v>0.31881188118800896</c:v>
                </c:pt>
                <c:pt idx="3155">
                  <c:v>0.84079207920831101</c:v>
                </c:pt>
                <c:pt idx="3156">
                  <c:v>0.76900990099021682</c:v>
                </c:pt>
                <c:pt idx="3157">
                  <c:v>0.51287128712969843</c:v>
                </c:pt>
                <c:pt idx="3158">
                  <c:v>0.25148514851447645</c:v>
                </c:pt>
                <c:pt idx="3159">
                  <c:v>0.373960396039552</c:v>
                </c:pt>
                <c:pt idx="3160">
                  <c:v>8.7623762375910297E-2</c:v>
                </c:pt>
                <c:pt idx="3161">
                  <c:v>0.35356435643502709</c:v>
                </c:pt>
                <c:pt idx="3162">
                  <c:v>0.18128712871244526</c:v>
                </c:pt>
                <c:pt idx="3163">
                  <c:v>0.87247524752535022</c:v>
                </c:pt>
                <c:pt idx="3164">
                  <c:v>0.12683168316749011</c:v>
                </c:pt>
                <c:pt idx="3165">
                  <c:v>4.0792079207642808E-2</c:v>
                </c:pt>
                <c:pt idx="3166">
                  <c:v>-0.10356435643587356</c:v>
                </c:pt>
                <c:pt idx="3167">
                  <c:v>0.39574257425725268</c:v>
                </c:pt>
                <c:pt idx="3168">
                  <c:v>-0.26138613861381499</c:v>
                </c:pt>
                <c:pt idx="3169">
                  <c:v>0.23415841584133743</c:v>
                </c:pt>
                <c:pt idx="3170">
                  <c:v>0.15405940593996767</c:v>
                </c:pt>
                <c:pt idx="3171">
                  <c:v>0.3958415841593998</c:v>
                </c:pt>
                <c:pt idx="3172">
                  <c:v>0.20544554455494396</c:v>
                </c:pt>
                <c:pt idx="3173">
                  <c:v>0.56277227722794487</c:v>
                </c:pt>
                <c:pt idx="3174">
                  <c:v>0.32782178217927943</c:v>
                </c:pt>
                <c:pt idx="3175">
                  <c:v>0.29306930693085426</c:v>
                </c:pt>
                <c:pt idx="3176">
                  <c:v>0.21455445544554752</c:v>
                </c:pt>
                <c:pt idx="3177">
                  <c:v>0.40940594059456503</c:v>
                </c:pt>
                <c:pt idx="3178">
                  <c:v>0.54920792079277958</c:v>
                </c:pt>
                <c:pt idx="3179">
                  <c:v>0.26287128712913788</c:v>
                </c:pt>
                <c:pt idx="3180">
                  <c:v>-7.6336633663395964E-2</c:v>
                </c:pt>
                <c:pt idx="3181">
                  <c:v>0.25079207920788854</c:v>
                </c:pt>
                <c:pt idx="3182">
                  <c:v>-0.25762376237584123</c:v>
                </c:pt>
                <c:pt idx="3183">
                  <c:v>-0.13297029702885488</c:v>
                </c:pt>
                <c:pt idx="3184">
                  <c:v>-0.65643564356447981</c:v>
                </c:pt>
                <c:pt idx="3185">
                  <c:v>6.2673267327490609E-2</c:v>
                </c:pt>
                <c:pt idx="3186">
                  <c:v>9.8910891089831643E-2</c:v>
                </c:pt>
                <c:pt idx="3187">
                  <c:v>0.54544554455480587</c:v>
                </c:pt>
                <c:pt idx="3188">
                  <c:v>-9.1386138613884074E-2</c:v>
                </c:pt>
                <c:pt idx="3189">
                  <c:v>0.50762376237640183</c:v>
                </c:pt>
                <c:pt idx="3190">
                  <c:v>0.29158415841553137</c:v>
                </c:pt>
                <c:pt idx="3191">
                  <c:v>0.82643564356441068</c:v>
                </c:pt>
                <c:pt idx="3192">
                  <c:v>0.97445544554516073</c:v>
                </c:pt>
                <c:pt idx="3193">
                  <c:v>0.68356435643481028</c:v>
                </c:pt>
                <c:pt idx="3194">
                  <c:v>0.65039603960385517</c:v>
                </c:pt>
                <c:pt idx="3195">
                  <c:v>0.51138613861296855</c:v>
                </c:pt>
                <c:pt idx="3196">
                  <c:v>0.6420792079205796</c:v>
                </c:pt>
                <c:pt idx="3197">
                  <c:v>1.6686138613858974</c:v>
                </c:pt>
                <c:pt idx="3198">
                  <c:v>1.7811881188116345</c:v>
                </c:pt>
                <c:pt idx="3199">
                  <c:v>1.4065346534654946</c:v>
                </c:pt>
                <c:pt idx="3200">
                  <c:v>2.2524752475249552</c:v>
                </c:pt>
                <c:pt idx="3201">
                  <c:v>3.1190099009904206</c:v>
                </c:pt>
                <c:pt idx="3202">
                  <c:v>5.2997029702972815</c:v>
                </c:pt>
                <c:pt idx="3203">
                  <c:v>3.8010891089099079</c:v>
                </c:pt>
                <c:pt idx="3204">
                  <c:v>3.9505940594059812</c:v>
                </c:pt>
                <c:pt idx="3205">
                  <c:v>3.3282178217833387</c:v>
                </c:pt>
                <c:pt idx="3206">
                  <c:v>2.7874257425745745</c:v>
                </c:pt>
                <c:pt idx="3207">
                  <c:v>2.0516831683174601</c:v>
                </c:pt>
                <c:pt idx="3208">
                  <c:v>0.82633663366367061</c:v>
                </c:pt>
                <c:pt idx="3209">
                  <c:v>0.42227722772314236</c:v>
                </c:pt>
                <c:pt idx="3210">
                  <c:v>-0.17524752475182059</c:v>
                </c:pt>
                <c:pt idx="3211">
                  <c:v>-0.27564356435697512</c:v>
                </c:pt>
                <c:pt idx="3212">
                  <c:v>-0.34900990098972529</c:v>
                </c:pt>
                <c:pt idx="3213">
                  <c:v>-0.23039603960477065</c:v>
                </c:pt>
                <c:pt idx="3214">
                  <c:v>-6.1188118812167722E-2</c:v>
                </c:pt>
                <c:pt idx="3215">
                  <c:v>2.4851485147679556E-2</c:v>
                </c:pt>
                <c:pt idx="3216">
                  <c:v>-0.56504950495059569</c:v>
                </c:pt>
                <c:pt idx="3217">
                  <c:v>-0.57940594059449602</c:v>
                </c:pt>
                <c:pt idx="3218">
                  <c:v>-0.47732673267394532</c:v>
                </c:pt>
                <c:pt idx="3219">
                  <c:v>-1.2108910891091491</c:v>
                </c:pt>
                <c:pt idx="3220">
                  <c:v>-0.95019801980192198</c:v>
                </c:pt>
                <c:pt idx="3221">
                  <c:v>-0.89217821782188023</c:v>
                </c:pt>
                <c:pt idx="3222">
                  <c:v>-1.0681188118802887</c:v>
                </c:pt>
                <c:pt idx="3223">
                  <c:v>-0.82039603960519303</c:v>
                </c:pt>
                <c:pt idx="3224">
                  <c:v>-1.3287128712867757</c:v>
                </c:pt>
                <c:pt idx="3225">
                  <c:v>-0.46683168316735196</c:v>
                </c:pt>
                <c:pt idx="3226">
                  <c:v>-2.13920792079263</c:v>
                </c:pt>
                <c:pt idx="3227">
                  <c:v>-0.68663366336619613</c:v>
                </c:pt>
                <c:pt idx="3228">
                  <c:v>-0.51297029703043862</c:v>
                </c:pt>
                <c:pt idx="3229">
                  <c:v>-1.0594059405926457E-2</c:v>
                </c:pt>
                <c:pt idx="3230">
                  <c:v>-0.89287128712846808</c:v>
                </c:pt>
                <c:pt idx="3231">
                  <c:v>-0.65643564356447981</c:v>
                </c:pt>
                <c:pt idx="3232">
                  <c:v>-0.78029702970273118</c:v>
                </c:pt>
                <c:pt idx="3233">
                  <c:v>-0.64811881188120424</c:v>
                </c:pt>
                <c:pt idx="3234">
                  <c:v>-0.64514851485196545</c:v>
                </c:pt>
                <c:pt idx="3235">
                  <c:v>-0.20396039603821406</c:v>
                </c:pt>
                <c:pt idx="3236">
                  <c:v>8.2376237624020632E-2</c:v>
                </c:pt>
                <c:pt idx="3237">
                  <c:v>-9.8217821781836759E-2</c:v>
                </c:pt>
                <c:pt idx="3238">
                  <c:v>-0.4312871287115988</c:v>
                </c:pt>
                <c:pt idx="3239">
                  <c:v>-4.1584158414970811E-2</c:v>
                </c:pt>
                <c:pt idx="3240">
                  <c:v>-0.35425742574302199</c:v>
                </c:pt>
                <c:pt idx="3241">
                  <c:v>-1.0658415841590447</c:v>
                </c:pt>
                <c:pt idx="3242">
                  <c:v>-1.7811881188116345</c:v>
                </c:pt>
                <c:pt idx="3243">
                  <c:v>-0.54920792079277958</c:v>
                </c:pt>
                <c:pt idx="3244">
                  <c:v>-0.41089108910848093</c:v>
                </c:pt>
                <c:pt idx="3245">
                  <c:v>-0.19495049504975762</c:v>
                </c:pt>
                <c:pt idx="3246">
                  <c:v>-0.51148514851370863</c:v>
                </c:pt>
                <c:pt idx="3247">
                  <c:v>-0.26584158415837666</c:v>
                </c:pt>
                <c:pt idx="3248">
                  <c:v>-0.33999999999986186</c:v>
                </c:pt>
                <c:pt idx="3249">
                  <c:v>-0.29386138613818225</c:v>
                </c:pt>
                <c:pt idx="3250">
                  <c:v>-0.74405940594039011</c:v>
                </c:pt>
                <c:pt idx="3251">
                  <c:v>-0.85663366336612712</c:v>
                </c:pt>
                <c:pt idx="3252">
                  <c:v>-0.61564356435683698</c:v>
                </c:pt>
                <c:pt idx="3253">
                  <c:v>-1.2766336633652116</c:v>
                </c:pt>
                <c:pt idx="3254">
                  <c:v>-1.9247524752464158</c:v>
                </c:pt>
                <c:pt idx="3255">
                  <c:v>-1.6527722772280813</c:v>
                </c:pt>
                <c:pt idx="3256">
                  <c:v>-1.1700990099015063</c:v>
                </c:pt>
                <c:pt idx="3257">
                  <c:v>-1.2720792079213168</c:v>
                </c:pt>
                <c:pt idx="3258">
                  <c:v>-1.5703960396040606</c:v>
                </c:pt>
                <c:pt idx="3259">
                  <c:v>-0.66178217821710961</c:v>
                </c:pt>
                <c:pt idx="3260">
                  <c:v>-0.34900990099113233</c:v>
                </c:pt>
                <c:pt idx="3261">
                  <c:v>-0.63683168316868988</c:v>
                </c:pt>
                <c:pt idx="3262">
                  <c:v>-1.1746534653468081</c:v>
                </c:pt>
                <c:pt idx="3263">
                  <c:v>-0.57415841584119931</c:v>
                </c:pt>
                <c:pt idx="3264">
                  <c:v>-0.56049504950529394</c:v>
                </c:pt>
                <c:pt idx="3265">
                  <c:v>7.3267326733417071E-2</c:v>
                </c:pt>
                <c:pt idx="3266">
                  <c:v>-0.45782178217748853</c:v>
                </c:pt>
                <c:pt idx="3267">
                  <c:v>-0.1949504950483506</c:v>
                </c:pt>
                <c:pt idx="3268">
                  <c:v>-0.42524752475238115</c:v>
                </c:pt>
                <c:pt idx="3269">
                  <c:v>-0.10732673267384733</c:v>
                </c:pt>
                <c:pt idx="3270">
                  <c:v>-0.71762376237664749</c:v>
                </c:pt>
                <c:pt idx="3271">
                  <c:v>-1.9603960395789898E-2</c:v>
                </c:pt>
                <c:pt idx="3272">
                  <c:v>-0.20920792079291775</c:v>
                </c:pt>
                <c:pt idx="3273">
                  <c:v>0.15326732673263968</c:v>
                </c:pt>
                <c:pt idx="3274">
                  <c:v>-0.47207920792064861</c:v>
                </c:pt>
                <c:pt idx="3275">
                  <c:v>-0.53861386138685319</c:v>
                </c:pt>
                <c:pt idx="3276">
                  <c:v>-1.3438613861394111</c:v>
                </c:pt>
                <c:pt idx="3277">
                  <c:v>-0.95405940594063587</c:v>
                </c:pt>
                <c:pt idx="3278">
                  <c:v>-1.8921782178213085</c:v>
                </c:pt>
                <c:pt idx="3279">
                  <c:v>-2.2163366336633543</c:v>
                </c:pt>
                <c:pt idx="3280">
                  <c:v>-2.0161386138602997</c:v>
                </c:pt>
                <c:pt idx="3281">
                  <c:v>-1.4721782178208169</c:v>
                </c:pt>
                <c:pt idx="3282">
                  <c:v>-2.9339603960400016</c:v>
                </c:pt>
                <c:pt idx="3283">
                  <c:v>-3.8169306930691311</c:v>
                </c:pt>
                <c:pt idx="3284">
                  <c:v>-4.520198019801879</c:v>
                </c:pt>
                <c:pt idx="3285">
                  <c:v>-4.8842574257420921</c:v>
                </c:pt>
                <c:pt idx="3286">
                  <c:v>-7.4299999999993815</c:v>
                </c:pt>
                <c:pt idx="3287">
                  <c:v>-7.6913861386146039</c:v>
                </c:pt>
                <c:pt idx="3288">
                  <c:v>-7.6233663366330759</c:v>
                </c:pt>
                <c:pt idx="3289">
                  <c:v>-5.1456435643559066</c:v>
                </c:pt>
                <c:pt idx="3290">
                  <c:v>-6.562772277227328</c:v>
                </c:pt>
                <c:pt idx="3291">
                  <c:v>-6.603663366337118</c:v>
                </c:pt>
                <c:pt idx="3292">
                  <c:v>-6.1102970297038759</c:v>
                </c:pt>
                <c:pt idx="3293">
                  <c:v>-7.1512871287124273</c:v>
                </c:pt>
                <c:pt idx="3294">
                  <c:v>-5.8648514851486171</c:v>
                </c:pt>
                <c:pt idx="3295">
                  <c:v>-4.6539603960394684</c:v>
                </c:pt>
                <c:pt idx="3296">
                  <c:v>-5.0384158415842064</c:v>
                </c:pt>
                <c:pt idx="3297">
                  <c:v>-4.8080198019794365</c:v>
                </c:pt>
                <c:pt idx="3298">
                  <c:v>-6.2031683168316762</c:v>
                </c:pt>
                <c:pt idx="3299">
                  <c:v>-6.0136633663366954</c:v>
                </c:pt>
                <c:pt idx="3300">
                  <c:v>-8.0093069306931373</c:v>
                </c:pt>
                <c:pt idx="3301">
                  <c:v>-7.9882178217820243</c:v>
                </c:pt>
                <c:pt idx="3302">
                  <c:v>-9.3886138613861547</c:v>
                </c:pt>
                <c:pt idx="3303">
                  <c:v>-7.8696039603956631</c:v>
                </c:pt>
                <c:pt idx="3304">
                  <c:v>-7.0598019801978031</c:v>
                </c:pt>
                <c:pt idx="3305">
                  <c:v>-9.0608910891090222</c:v>
                </c:pt>
                <c:pt idx="3306">
                  <c:v>-6.7373267326725603</c:v>
                </c:pt>
                <c:pt idx="3307">
                  <c:v>-6.727524752475369</c:v>
                </c:pt>
                <c:pt idx="3308">
                  <c:v>-5.6382178217818204</c:v>
                </c:pt>
                <c:pt idx="3309">
                  <c:v>-5.5573267326731228</c:v>
                </c:pt>
                <c:pt idx="3310">
                  <c:v>-2.630990099009809</c:v>
                </c:pt>
                <c:pt idx="3311">
                  <c:v>-1.5954455445546276</c:v>
                </c:pt>
                <c:pt idx="3312">
                  <c:v>-1.5289108910891265</c:v>
                </c:pt>
                <c:pt idx="3313">
                  <c:v>-1.3702970297024499</c:v>
                </c:pt>
                <c:pt idx="3314">
                  <c:v>-0.50227722772236494</c:v>
                </c:pt>
                <c:pt idx="3315">
                  <c:v>-0.77950495049469959</c:v>
                </c:pt>
                <c:pt idx="3316">
                  <c:v>-0.23079207920773115</c:v>
                </c:pt>
                <c:pt idx="3317">
                  <c:v>0.5601980198016665</c:v>
                </c:pt>
                <c:pt idx="3318">
                  <c:v>0.53297029702918897</c:v>
                </c:pt>
                <c:pt idx="3319">
                  <c:v>0.26128712871307491</c:v>
                </c:pt>
                <c:pt idx="3320">
                  <c:v>0.52386138613858546</c:v>
                </c:pt>
                <c:pt idx="3321">
                  <c:v>0.71198019801968682</c:v>
                </c:pt>
                <c:pt idx="3322">
                  <c:v>5.7425742574193944E-2</c:v>
                </c:pt>
                <c:pt idx="3323">
                  <c:v>0.37920792079214516</c:v>
                </c:pt>
                <c:pt idx="3324">
                  <c:v>6.0792079208503727E-2</c:v>
                </c:pt>
                <c:pt idx="3325">
                  <c:v>0.17861386138613036</c:v>
                </c:pt>
                <c:pt idx="3326">
                  <c:v>-0.18623762376281805</c:v>
                </c:pt>
                <c:pt idx="3327">
                  <c:v>0.23603960396032431</c:v>
                </c:pt>
                <c:pt idx="3328">
                  <c:v>-0.76376237623762366</c:v>
                </c:pt>
                <c:pt idx="3329">
                  <c:v>-0.50792079207932561</c:v>
                </c:pt>
                <c:pt idx="3330">
                  <c:v>-4.6435643563899974E-2</c:v>
                </c:pt>
                <c:pt idx="3331">
                  <c:v>-8.7623762375910297E-2</c:v>
                </c:pt>
                <c:pt idx="3332">
                  <c:v>0.73534653465345057</c:v>
                </c:pt>
                <c:pt idx="3333">
                  <c:v>1.5450495049498665</c:v>
                </c:pt>
                <c:pt idx="3334">
                  <c:v>1.0099999999995068</c:v>
                </c:pt>
                <c:pt idx="3335">
                  <c:v>1.7441584158405583</c:v>
                </c:pt>
                <c:pt idx="3336">
                  <c:v>0.56871287128642234</c:v>
                </c:pt>
                <c:pt idx="3337">
                  <c:v>0.72742574257383896</c:v>
                </c:pt>
                <c:pt idx="3338">
                  <c:v>0.46683168316875895</c:v>
                </c:pt>
                <c:pt idx="3339">
                  <c:v>0.65108910891044303</c:v>
                </c:pt>
                <c:pt idx="3340">
                  <c:v>1.8477227722778389</c:v>
                </c:pt>
                <c:pt idx="3341">
                  <c:v>1.6316831683169686</c:v>
                </c:pt>
                <c:pt idx="3342">
                  <c:v>1.4827722772281504</c:v>
                </c:pt>
                <c:pt idx="3343">
                  <c:v>2.3748514851478837</c:v>
                </c:pt>
                <c:pt idx="3344">
                  <c:v>1.9859405940599906</c:v>
                </c:pt>
                <c:pt idx="3345">
                  <c:v>1.600594059405777</c:v>
                </c:pt>
                <c:pt idx="3346">
                  <c:v>0.49168316831784553</c:v>
                </c:pt>
                <c:pt idx="3347">
                  <c:v>1.3377227722780463</c:v>
                </c:pt>
                <c:pt idx="3348">
                  <c:v>1.6362376237622704</c:v>
                </c:pt>
                <c:pt idx="3349">
                  <c:v>1.3022772277230332</c:v>
                </c:pt>
                <c:pt idx="3350">
                  <c:v>1.5439603960389112</c:v>
                </c:pt>
                <c:pt idx="3351">
                  <c:v>0.47594059405936251</c:v>
                </c:pt>
                <c:pt idx="3352">
                  <c:v>3.2475247525774263E-2</c:v>
                </c:pt>
                <c:pt idx="3353">
                  <c:v>0.47821782178201344</c:v>
                </c:pt>
                <c:pt idx="3354">
                  <c:v>4.6831683168267482E-2</c:v>
                </c:pt>
                <c:pt idx="3355">
                  <c:v>0.32405940594130561</c:v>
                </c:pt>
                <c:pt idx="3356">
                  <c:v>0.57029702970248541</c:v>
                </c:pt>
                <c:pt idx="3357">
                  <c:v>1.7222772277235245</c:v>
                </c:pt>
                <c:pt idx="3358">
                  <c:v>2.0153465346543791</c:v>
                </c:pt>
                <c:pt idx="3359">
                  <c:v>1.7343564356433669</c:v>
                </c:pt>
                <c:pt idx="3360">
                  <c:v>1.2214851485150755</c:v>
                </c:pt>
                <c:pt idx="3361">
                  <c:v>1.8620792079217392</c:v>
                </c:pt>
                <c:pt idx="3362">
                  <c:v>1.3324752475247494</c:v>
                </c:pt>
                <c:pt idx="3363">
                  <c:v>4.2731683168319634</c:v>
                </c:pt>
                <c:pt idx="3364">
                  <c:v>4.4431683168318949</c:v>
                </c:pt>
                <c:pt idx="3365">
                  <c:v>9.4105940594053354</c:v>
                </c:pt>
                <c:pt idx="3366">
                  <c:v>9.4702970297021807</c:v>
                </c:pt>
                <c:pt idx="3367">
                  <c:v>9.4869306930687305</c:v>
                </c:pt>
                <c:pt idx="3368">
                  <c:v>9.0109900990093692</c:v>
                </c:pt>
                <c:pt idx="3369">
                  <c:v>8.3923762376232922</c:v>
                </c:pt>
                <c:pt idx="3370">
                  <c:v>6.911089108911872</c:v>
                </c:pt>
                <c:pt idx="3371">
                  <c:v>7.7268316831682098</c:v>
                </c:pt>
                <c:pt idx="3372">
                  <c:v>6.7818811881195842</c:v>
                </c:pt>
                <c:pt idx="3373">
                  <c:v>5.761386138614891</c:v>
                </c:pt>
                <c:pt idx="3374">
                  <c:v>3.5706930693065444</c:v>
                </c:pt>
                <c:pt idx="3375">
                  <c:v>1.5508910891090109</c:v>
                </c:pt>
                <c:pt idx="3376">
                  <c:v>-0.59900990099028584</c:v>
                </c:pt>
                <c:pt idx="3377">
                  <c:v>-0.68366336633695735</c:v>
                </c:pt>
                <c:pt idx="3378">
                  <c:v>-1.397425742573484</c:v>
                </c:pt>
                <c:pt idx="3379">
                  <c:v>-1.1255445544544826</c:v>
                </c:pt>
                <c:pt idx="3380">
                  <c:v>-1.2818811881185082</c:v>
                </c:pt>
                <c:pt idx="3381">
                  <c:v>-0.11782178217762665</c:v>
                </c:pt>
                <c:pt idx="3382">
                  <c:v>-1.4609900990104498</c:v>
                </c:pt>
                <c:pt idx="3383">
                  <c:v>-0.54306930693000777</c:v>
                </c:pt>
                <c:pt idx="3384">
                  <c:v>-1.0984158415841523</c:v>
                </c:pt>
                <c:pt idx="3385">
                  <c:v>-0.7743564356442536</c:v>
                </c:pt>
                <c:pt idx="3386">
                  <c:v>-1.0303960396040317</c:v>
                </c:pt>
                <c:pt idx="3387">
                  <c:v>-4.6039603960939486E-2</c:v>
                </c:pt>
                <c:pt idx="3388">
                  <c:v>-1.6369306930688583</c:v>
                </c:pt>
                <c:pt idx="3389">
                  <c:v>-0.71910891089056339</c:v>
                </c:pt>
                <c:pt idx="3390">
                  <c:v>-0.32405940593989863</c:v>
                </c:pt>
                <c:pt idx="3391">
                  <c:v>-0.44712871287082195</c:v>
                </c:pt>
                <c:pt idx="3392">
                  <c:v>-1.0485148514859057</c:v>
                </c:pt>
                <c:pt idx="3393">
                  <c:v>-0.85663366336612712</c:v>
                </c:pt>
                <c:pt idx="3394">
                  <c:v>-1.1232673267318318</c:v>
                </c:pt>
                <c:pt idx="3395">
                  <c:v>-0.60663366336556657</c:v>
                </c:pt>
                <c:pt idx="3396">
                  <c:v>-0.97524752475248877</c:v>
                </c:pt>
                <c:pt idx="3397">
                  <c:v>0.22584158415946887</c:v>
                </c:pt>
                <c:pt idx="3398">
                  <c:v>-0.4555445544548376</c:v>
                </c:pt>
                <c:pt idx="3399">
                  <c:v>-5.7425742574193944E-2</c:v>
                </c:pt>
                <c:pt idx="3400">
                  <c:v>-0.36485148514894844</c:v>
                </c:pt>
                <c:pt idx="3401">
                  <c:v>0.34514851485101139</c:v>
                </c:pt>
                <c:pt idx="3402">
                  <c:v>0.16999999999993093</c:v>
                </c:pt>
                <c:pt idx="3403">
                  <c:v>1.155742574257606</c:v>
                </c:pt>
                <c:pt idx="3404">
                  <c:v>0.44712871287082195</c:v>
                </c:pt>
                <c:pt idx="3405">
                  <c:v>0.85128712871209034</c:v>
                </c:pt>
                <c:pt idx="3406">
                  <c:v>0.28257425742566794</c:v>
                </c:pt>
                <c:pt idx="3407">
                  <c:v>0.40029702970255443</c:v>
                </c:pt>
                <c:pt idx="3408">
                  <c:v>0.1284158415835531</c:v>
                </c:pt>
                <c:pt idx="3409">
                  <c:v>-0.18049504950371026</c:v>
                </c:pt>
                <c:pt idx="3410">
                  <c:v>-0.40415841584126838</c:v>
                </c:pt>
                <c:pt idx="3411">
                  <c:v>0.70782178217804903</c:v>
                </c:pt>
                <c:pt idx="3412">
                  <c:v>1.1481188118809182</c:v>
                </c:pt>
                <c:pt idx="3413">
                  <c:v>1.154158415841543</c:v>
                </c:pt>
                <c:pt idx="3414">
                  <c:v>0.16396039603930626</c:v>
                </c:pt>
                <c:pt idx="3415">
                  <c:v>-5.5841584159537945E-2</c:v>
                </c:pt>
                <c:pt idx="3416">
                  <c:v>-0.60584158415823852</c:v>
                </c:pt>
                <c:pt idx="3417">
                  <c:v>-0.15940594059400448</c:v>
                </c:pt>
                <c:pt idx="3418">
                  <c:v>-0.22504950495073386</c:v>
                </c:pt>
                <c:pt idx="3419">
                  <c:v>1.3650495049512639</c:v>
                </c:pt>
                <c:pt idx="3420">
                  <c:v>1.6988118811876138</c:v>
                </c:pt>
                <c:pt idx="3421">
                  <c:v>1.7026732673263276</c:v>
                </c:pt>
                <c:pt idx="3422">
                  <c:v>1.2311881188129339</c:v>
                </c:pt>
                <c:pt idx="3423">
                  <c:v>0.47594059405936251</c:v>
                </c:pt>
                <c:pt idx="3424">
                  <c:v>0.50237623762451211</c:v>
                </c:pt>
                <c:pt idx="3425">
                  <c:v>0.32930693069319528</c:v>
                </c:pt>
                <c:pt idx="3426">
                  <c:v>-0.43663366336704262</c:v>
                </c:pt>
                <c:pt idx="3427">
                  <c:v>-0.79009900990132953</c:v>
                </c:pt>
                <c:pt idx="3428">
                  <c:v>-0.20009900990090718</c:v>
                </c:pt>
                <c:pt idx="3429">
                  <c:v>0.16386138613856613</c:v>
                </c:pt>
                <c:pt idx="3430">
                  <c:v>-0.14504950495151125</c:v>
                </c:pt>
                <c:pt idx="3431">
                  <c:v>0.43128712871300584</c:v>
                </c:pt>
                <c:pt idx="3432">
                  <c:v>0.87623762376332404</c:v>
                </c:pt>
                <c:pt idx="3433">
                  <c:v>0.73871287128776031</c:v>
                </c:pt>
                <c:pt idx="3434">
                  <c:v>-0.14495049504936411</c:v>
                </c:pt>
                <c:pt idx="3435">
                  <c:v>0.11257425742573698</c:v>
                </c:pt>
                <c:pt idx="3436">
                  <c:v>0.27118811881241345</c:v>
                </c:pt>
                <c:pt idx="3437">
                  <c:v>1.1141584158412281</c:v>
                </c:pt>
                <c:pt idx="3438">
                  <c:v>1.3951485148508331</c:v>
                </c:pt>
                <c:pt idx="3439">
                  <c:v>1.6724752475246114</c:v>
                </c:pt>
                <c:pt idx="3440">
                  <c:v>1.0212871287134282</c:v>
                </c:pt>
                <c:pt idx="3441">
                  <c:v>0.24999999999915354</c:v>
                </c:pt>
                <c:pt idx="3442">
                  <c:v>-0.15930693069185733</c:v>
                </c:pt>
                <c:pt idx="3443">
                  <c:v>-0.5756435643565222</c:v>
                </c:pt>
                <c:pt idx="3444">
                  <c:v>-0.34900990098972529</c:v>
                </c:pt>
                <c:pt idx="3445">
                  <c:v>0.48653465346528901</c:v>
                </c:pt>
                <c:pt idx="3446">
                  <c:v>-0.22514851485147397</c:v>
                </c:pt>
                <c:pt idx="3447">
                  <c:v>-8.2376237624020632E-2</c:v>
                </c:pt>
                <c:pt idx="3448">
                  <c:v>-0.51287128712969843</c:v>
                </c:pt>
                <c:pt idx="3449">
                  <c:v>-0.60584158415823852</c:v>
                </c:pt>
                <c:pt idx="3450">
                  <c:v>-0.85128712871209034</c:v>
                </c:pt>
                <c:pt idx="3451">
                  <c:v>-0.62247524752478967</c:v>
                </c:pt>
                <c:pt idx="3452">
                  <c:v>-0.2220792079214951</c:v>
                </c:pt>
                <c:pt idx="3453">
                  <c:v>0.88386138613860465</c:v>
                </c:pt>
                <c:pt idx="3454">
                  <c:v>1.0212871287134282</c:v>
                </c:pt>
                <c:pt idx="3455">
                  <c:v>0.75534653465290447</c:v>
                </c:pt>
                <c:pt idx="3456">
                  <c:v>0.98881188118906105</c:v>
                </c:pt>
                <c:pt idx="3457">
                  <c:v>0.34900990098972529</c:v>
                </c:pt>
                <c:pt idx="3458">
                  <c:v>-0.15930693069185733</c:v>
                </c:pt>
                <c:pt idx="3459">
                  <c:v>-6.5742574257469502E-2</c:v>
                </c:pt>
                <c:pt idx="3460">
                  <c:v>-5.247524751889659E-3</c:v>
                </c:pt>
                <c:pt idx="3461">
                  <c:v>0.4577227722767484</c:v>
                </c:pt>
                <c:pt idx="3462">
                  <c:v>1.2577227722774165</c:v>
                </c:pt>
                <c:pt idx="3463">
                  <c:v>2.1717821782177378</c:v>
                </c:pt>
                <c:pt idx="3464">
                  <c:v>1.7495049504945952</c:v>
                </c:pt>
                <c:pt idx="3465">
                  <c:v>2.0622772277233863</c:v>
                </c:pt>
                <c:pt idx="3466">
                  <c:v>0.8981188118803578</c:v>
                </c:pt>
                <c:pt idx="3467">
                  <c:v>0.87316831683193807</c:v>
                </c:pt>
                <c:pt idx="3468">
                  <c:v>0.37920792079144167</c:v>
                </c:pt>
                <c:pt idx="3469">
                  <c:v>1.062871287128399</c:v>
                </c:pt>
                <c:pt idx="3470">
                  <c:v>1.9693069306934394</c:v>
                </c:pt>
                <c:pt idx="3471">
                  <c:v>2.0992079207923156</c:v>
                </c:pt>
                <c:pt idx="3472">
                  <c:v>6.8286138613857048</c:v>
                </c:pt>
                <c:pt idx="3473">
                  <c:v>14.402178217822682</c:v>
                </c:pt>
                <c:pt idx="3474">
                  <c:v>16.469702970297959</c:v>
                </c:pt>
                <c:pt idx="3475">
                  <c:v>17.439603960396411</c:v>
                </c:pt>
                <c:pt idx="3476">
                  <c:v>18.275742574257272</c:v>
                </c:pt>
                <c:pt idx="3477">
                  <c:v>21.86613861386175</c:v>
                </c:pt>
                <c:pt idx="3478">
                  <c:v>23.061980198018993</c:v>
                </c:pt>
                <c:pt idx="3479">
                  <c:v>26.390891089108951</c:v>
                </c:pt>
                <c:pt idx="3480">
                  <c:v>26.997524752475915</c:v>
                </c:pt>
                <c:pt idx="3481">
                  <c:v>23.600495049505117</c:v>
                </c:pt>
                <c:pt idx="3482">
                  <c:v>22.08217821782263</c:v>
                </c:pt>
                <c:pt idx="3483">
                  <c:v>22.472772277227318</c:v>
                </c:pt>
                <c:pt idx="3484">
                  <c:v>24.067326732673891</c:v>
                </c:pt>
                <c:pt idx="3485">
                  <c:v>27.28524752475272</c:v>
                </c:pt>
                <c:pt idx="3486">
                  <c:v>26.824554455445345</c:v>
                </c:pt>
                <c:pt idx="3487">
                  <c:v>30.193465346534158</c:v>
                </c:pt>
                <c:pt idx="3488">
                  <c:v>26.956633663367519</c:v>
                </c:pt>
                <c:pt idx="3489">
                  <c:v>26.895445544553958</c:v>
                </c:pt>
                <c:pt idx="3490">
                  <c:v>23.046831683167781</c:v>
                </c:pt>
                <c:pt idx="3491">
                  <c:v>23.570297029703397</c:v>
                </c:pt>
                <c:pt idx="3492">
                  <c:v>23.236336633662766</c:v>
                </c:pt>
                <c:pt idx="3493">
                  <c:v>26.094059405941511</c:v>
                </c:pt>
                <c:pt idx="3494">
                  <c:v>28.639702970296661</c:v>
                </c:pt>
                <c:pt idx="3495">
                  <c:v>29.757722772276601</c:v>
                </c:pt>
                <c:pt idx="3496">
                  <c:v>28.496237623761203</c:v>
                </c:pt>
                <c:pt idx="3497">
                  <c:v>24.160990099010416</c:v>
                </c:pt>
                <c:pt idx="3498">
                  <c:v>19.757128712870838</c:v>
                </c:pt>
                <c:pt idx="3499">
                  <c:v>14.878019801979898</c:v>
                </c:pt>
                <c:pt idx="3500">
                  <c:v>10.599603960396044</c:v>
                </c:pt>
                <c:pt idx="3501">
                  <c:v>9.3381188118806531</c:v>
                </c:pt>
                <c:pt idx="3502">
                  <c:v>8.3923762376246991</c:v>
                </c:pt>
                <c:pt idx="3503">
                  <c:v>8.0455445544540716</c:v>
                </c:pt>
                <c:pt idx="3504">
                  <c:v>8.1476237623760284</c:v>
                </c:pt>
                <c:pt idx="3505">
                  <c:v>6.5378217821775015</c:v>
                </c:pt>
                <c:pt idx="3506">
                  <c:v>4.8548514851491102</c:v>
                </c:pt>
                <c:pt idx="3507">
                  <c:v>2.9104950495040911</c:v>
                </c:pt>
                <c:pt idx="3508">
                  <c:v>2.3591089108908077</c:v>
                </c:pt>
                <c:pt idx="3509">
                  <c:v>2.5041584158423187</c:v>
                </c:pt>
                <c:pt idx="3510">
                  <c:v>0.71762376237664749</c:v>
                </c:pt>
                <c:pt idx="3511">
                  <c:v>0.37089108910816609</c:v>
                </c:pt>
                <c:pt idx="3512">
                  <c:v>-0.82643564356441068</c:v>
                </c:pt>
                <c:pt idx="3513">
                  <c:v>-1.2214851485150755</c:v>
                </c:pt>
                <c:pt idx="3514">
                  <c:v>-0.51366336633702647</c:v>
                </c:pt>
                <c:pt idx="3515">
                  <c:v>-0.40940594059315799</c:v>
                </c:pt>
                <c:pt idx="3516">
                  <c:v>-0.70851485148604398</c:v>
                </c:pt>
                <c:pt idx="3517">
                  <c:v>-7.7128712870723967E-2</c:v>
                </c:pt>
                <c:pt idx="3518">
                  <c:v>-0.11247524752358985</c:v>
                </c:pt>
                <c:pt idx="3519">
                  <c:v>0.37019801980157824</c:v>
                </c:pt>
                <c:pt idx="3520">
                  <c:v>-0.19485148514901751</c:v>
                </c:pt>
                <c:pt idx="3521">
                  <c:v>-4.4554455445616592E-2</c:v>
                </c:pt>
                <c:pt idx="3522">
                  <c:v>-6.1881188118755599E-2</c:v>
                </c:pt>
                <c:pt idx="3523">
                  <c:v>0.39504950495066476</c:v>
                </c:pt>
                <c:pt idx="3524">
                  <c:v>-9.6633663367180753E-2</c:v>
                </c:pt>
                <c:pt idx="3525">
                  <c:v>0.113366336634472</c:v>
                </c:pt>
                <c:pt idx="3526">
                  <c:v>-0.28782178217896459</c:v>
                </c:pt>
                <c:pt idx="3527">
                  <c:v>-1.062079207921071</c:v>
                </c:pt>
                <c:pt idx="3528">
                  <c:v>-2.2464356435643302</c:v>
                </c:pt>
                <c:pt idx="3529">
                  <c:v>-0.73277227722787575</c:v>
                </c:pt>
                <c:pt idx="3530">
                  <c:v>-0.65643564356447981</c:v>
                </c:pt>
                <c:pt idx="3531">
                  <c:v>-0.92831683168348111</c:v>
                </c:pt>
                <c:pt idx="3532">
                  <c:v>-0.58465346534638563</c:v>
                </c:pt>
                <c:pt idx="3533">
                  <c:v>-0.10960396039649822</c:v>
                </c:pt>
                <c:pt idx="3534">
                  <c:v>-0.23039603960477065</c:v>
                </c:pt>
                <c:pt idx="3535">
                  <c:v>0.95475247524722373</c:v>
                </c:pt>
                <c:pt idx="3536">
                  <c:v>1.3430693069306761</c:v>
                </c:pt>
                <c:pt idx="3537">
                  <c:v>0.69722772277352962</c:v>
                </c:pt>
                <c:pt idx="3538">
                  <c:v>-0.15940594059400448</c:v>
                </c:pt>
                <c:pt idx="3539">
                  <c:v>0.20623762376227195</c:v>
                </c:pt>
                <c:pt idx="3540">
                  <c:v>0.25158415841662357</c:v>
                </c:pt>
                <c:pt idx="3541">
                  <c:v>0.40940594059456503</c:v>
                </c:pt>
                <c:pt idx="3542">
                  <c:v>0.3958415841593998</c:v>
                </c:pt>
                <c:pt idx="3543">
                  <c:v>1.620297029703714</c:v>
                </c:pt>
                <c:pt idx="3544">
                  <c:v>2.0478217821787461</c:v>
                </c:pt>
                <c:pt idx="3545">
                  <c:v>2.7760396039599131</c:v>
                </c:pt>
                <c:pt idx="3546">
                  <c:v>1.1232673267318318</c:v>
                </c:pt>
                <c:pt idx="3547">
                  <c:v>1.0514851485151446</c:v>
                </c:pt>
                <c:pt idx="3548">
                  <c:v>1.082475247524189</c:v>
                </c:pt>
                <c:pt idx="3549">
                  <c:v>0.63455445544463196</c:v>
                </c:pt>
                <c:pt idx="3550">
                  <c:v>0.54534653465406568</c:v>
                </c:pt>
                <c:pt idx="3551">
                  <c:v>1.1322772277216953</c:v>
                </c:pt>
                <c:pt idx="3552">
                  <c:v>2.7299999999989737</c:v>
                </c:pt>
                <c:pt idx="3553">
                  <c:v>2.2819801980200838</c:v>
                </c:pt>
                <c:pt idx="3554">
                  <c:v>6.7766336633662876</c:v>
                </c:pt>
                <c:pt idx="3555">
                  <c:v>10.548910891089061</c:v>
                </c:pt>
                <c:pt idx="3556">
                  <c:v>12.49405940594141</c:v>
                </c:pt>
                <c:pt idx="3557">
                  <c:v>12.667029702970579</c:v>
                </c:pt>
                <c:pt idx="3558">
                  <c:v>14.500297029702372</c:v>
                </c:pt>
                <c:pt idx="3559">
                  <c:v>18.328712871286903</c:v>
                </c:pt>
                <c:pt idx="3560">
                  <c:v>22.545247524752003</c:v>
                </c:pt>
                <c:pt idx="3561">
                  <c:v>26.013168316831422</c:v>
                </c:pt>
                <c:pt idx="3562">
                  <c:v>29.331584158416145</c:v>
                </c:pt>
                <c:pt idx="3563">
                  <c:v>32.702970297030504</c:v>
                </c:pt>
                <c:pt idx="3564">
                  <c:v>29.337623762375362</c:v>
                </c:pt>
                <c:pt idx="3565">
                  <c:v>26.659801980197294</c:v>
                </c:pt>
                <c:pt idx="3566">
                  <c:v>24.600693069307436</c:v>
                </c:pt>
                <c:pt idx="3567">
                  <c:v>22.504455445544359</c:v>
                </c:pt>
                <c:pt idx="3568">
                  <c:v>21.626633663364974</c:v>
                </c:pt>
                <c:pt idx="3569">
                  <c:v>23.678316831682434</c:v>
                </c:pt>
                <c:pt idx="3570">
                  <c:v>22.491584158415783</c:v>
                </c:pt>
                <c:pt idx="3571">
                  <c:v>22.456138613860769</c:v>
                </c:pt>
                <c:pt idx="3572">
                  <c:v>23.284752475247085</c:v>
                </c:pt>
                <c:pt idx="3573">
                  <c:v>21.277722772277393</c:v>
                </c:pt>
                <c:pt idx="3574">
                  <c:v>18.963168316830796</c:v>
                </c:pt>
                <c:pt idx="3575">
                  <c:v>17.378415841584243</c:v>
                </c:pt>
                <c:pt idx="3576">
                  <c:v>14.745148514851783</c:v>
                </c:pt>
                <c:pt idx="3577">
                  <c:v>16.002772277228459</c:v>
                </c:pt>
                <c:pt idx="3578">
                  <c:v>14.500297029703779</c:v>
                </c:pt>
                <c:pt idx="3579">
                  <c:v>17.192574257425086</c:v>
                </c:pt>
                <c:pt idx="3580">
                  <c:v>22.021782178217784</c:v>
                </c:pt>
                <c:pt idx="3581">
                  <c:v>22.815643564357085</c:v>
                </c:pt>
                <c:pt idx="3582">
                  <c:v>20.717920792080097</c:v>
                </c:pt>
                <c:pt idx="3583">
                  <c:v>20.472475247524837</c:v>
                </c:pt>
                <c:pt idx="3584">
                  <c:v>16.557326732672461</c:v>
                </c:pt>
                <c:pt idx="3585">
                  <c:v>16.474950495048439</c:v>
                </c:pt>
                <c:pt idx="3586">
                  <c:v>15.069207920791682</c:v>
                </c:pt>
                <c:pt idx="3587">
                  <c:v>17.290792079206923</c:v>
                </c:pt>
                <c:pt idx="3588">
                  <c:v>15.007227722772186</c:v>
                </c:pt>
                <c:pt idx="3589">
                  <c:v>17.197920792079124</c:v>
                </c:pt>
                <c:pt idx="3590">
                  <c:v>15.310099009900231</c:v>
                </c:pt>
                <c:pt idx="3591">
                  <c:v>12.698019801981031</c:v>
                </c:pt>
                <c:pt idx="3592">
                  <c:v>13.006930693069702</c:v>
                </c:pt>
                <c:pt idx="3593">
                  <c:v>12.031782178217952</c:v>
                </c:pt>
                <c:pt idx="3594">
                  <c:v>11.719009900990569</c:v>
                </c:pt>
                <c:pt idx="3595">
                  <c:v>10.187821782178087</c:v>
                </c:pt>
                <c:pt idx="3596">
                  <c:v>10.738514851484783</c:v>
                </c:pt>
                <c:pt idx="3597">
                  <c:v>10.483168316831593</c:v>
                </c:pt>
                <c:pt idx="3598">
                  <c:v>11.062574257426089</c:v>
                </c:pt>
                <c:pt idx="3599">
                  <c:v>11.258217821781027</c:v>
                </c:pt>
                <c:pt idx="3600">
                  <c:v>13.421683168316896</c:v>
                </c:pt>
                <c:pt idx="3601">
                  <c:v>12.65267326732668</c:v>
                </c:pt>
                <c:pt idx="3602">
                  <c:v>14.418118811881238</c:v>
                </c:pt>
                <c:pt idx="3603">
                  <c:v>16.442475247525479</c:v>
                </c:pt>
                <c:pt idx="3604">
                  <c:v>19.553168316831218</c:v>
                </c:pt>
                <c:pt idx="3605">
                  <c:v>23.647326732673385</c:v>
                </c:pt>
                <c:pt idx="3606">
                  <c:v>20.770099009900989</c:v>
                </c:pt>
                <c:pt idx="3607">
                  <c:v>20.892475247523919</c:v>
                </c:pt>
                <c:pt idx="3608">
                  <c:v>20.184653465347278</c:v>
                </c:pt>
                <c:pt idx="3609">
                  <c:v>23.087623762376825</c:v>
                </c:pt>
                <c:pt idx="3610">
                  <c:v>23.575643564356039</c:v>
                </c:pt>
                <c:pt idx="3611">
                  <c:v>24.207128712872098</c:v>
                </c:pt>
                <c:pt idx="3612">
                  <c:v>25.360594059405653</c:v>
                </c:pt>
                <c:pt idx="3613">
                  <c:v>28.336831683167205</c:v>
                </c:pt>
                <c:pt idx="3614">
                  <c:v>27.274653465346795</c:v>
                </c:pt>
                <c:pt idx="3615">
                  <c:v>26.442970297030492</c:v>
                </c:pt>
                <c:pt idx="3616">
                  <c:v>25.340891089109121</c:v>
                </c:pt>
                <c:pt idx="3617">
                  <c:v>24.299999999999883</c:v>
                </c:pt>
                <c:pt idx="3618">
                  <c:v>23.35049504950457</c:v>
                </c:pt>
                <c:pt idx="3619">
                  <c:v>22.400990099009231</c:v>
                </c:pt>
                <c:pt idx="3620">
                  <c:v>20.876633663367507</c:v>
                </c:pt>
                <c:pt idx="3621">
                  <c:v>21.939405940593762</c:v>
                </c:pt>
                <c:pt idx="3622">
                  <c:v>23.002277227723564</c:v>
                </c:pt>
                <c:pt idx="3623">
                  <c:v>22.565643564356524</c:v>
                </c:pt>
                <c:pt idx="3624">
                  <c:v>24.868811881188467</c:v>
                </c:pt>
                <c:pt idx="3625">
                  <c:v>22.540693069306702</c:v>
                </c:pt>
                <c:pt idx="3626">
                  <c:v>24.992673267326715</c:v>
                </c:pt>
                <c:pt idx="3627">
                  <c:v>27.052574257425313</c:v>
                </c:pt>
                <c:pt idx="3628">
                  <c:v>25.79257425742523</c:v>
                </c:pt>
                <c:pt idx="3629">
                  <c:v>27.224851485147894</c:v>
                </c:pt>
                <c:pt idx="3630">
                  <c:v>32.87732673267287</c:v>
                </c:pt>
                <c:pt idx="3631">
                  <c:v>31.365148514851747</c:v>
                </c:pt>
                <c:pt idx="3632">
                  <c:v>31.244950495049299</c:v>
                </c:pt>
                <c:pt idx="3633">
                  <c:v>32.81247524752488</c:v>
                </c:pt>
                <c:pt idx="3634">
                  <c:v>29.410198019802198</c:v>
                </c:pt>
                <c:pt idx="3635">
                  <c:v>29.362574257425202</c:v>
                </c:pt>
                <c:pt idx="3636">
                  <c:v>30.912574257426154</c:v>
                </c:pt>
                <c:pt idx="3637">
                  <c:v>33.770990099010056</c:v>
                </c:pt>
                <c:pt idx="3638">
                  <c:v>32.503465346535457</c:v>
                </c:pt>
                <c:pt idx="3639">
                  <c:v>32.225544554455837</c:v>
                </c:pt>
                <c:pt idx="3640">
                  <c:v>34.139702970296334</c:v>
                </c:pt>
                <c:pt idx="3641">
                  <c:v>33.184059405941028</c:v>
                </c:pt>
                <c:pt idx="3642">
                  <c:v>33.191584158415573</c:v>
                </c:pt>
                <c:pt idx="3643">
                  <c:v>30.168613861386493</c:v>
                </c:pt>
                <c:pt idx="3644">
                  <c:v>30.388316831683181</c:v>
                </c:pt>
                <c:pt idx="3645">
                  <c:v>28.342772277227084</c:v>
                </c:pt>
                <c:pt idx="3646">
                  <c:v>25.909702970296266</c:v>
                </c:pt>
                <c:pt idx="3647">
                  <c:v>24.207821782177263</c:v>
                </c:pt>
                <c:pt idx="3648">
                  <c:v>22.980297029702982</c:v>
                </c:pt>
                <c:pt idx="3649">
                  <c:v>22.612475247524795</c:v>
                </c:pt>
                <c:pt idx="3650">
                  <c:v>25.618811881188741</c:v>
                </c:pt>
                <c:pt idx="3651">
                  <c:v>27.78762376237724</c:v>
                </c:pt>
                <c:pt idx="3652">
                  <c:v>29.015148514851528</c:v>
                </c:pt>
                <c:pt idx="3653">
                  <c:v>31.932376237624258</c:v>
                </c:pt>
                <c:pt idx="3654">
                  <c:v>30.902079207920945</c:v>
                </c:pt>
                <c:pt idx="3655">
                  <c:v>30.747920792080233</c:v>
                </c:pt>
                <c:pt idx="3656">
                  <c:v>27.721881188118363</c:v>
                </c:pt>
                <c:pt idx="3657">
                  <c:v>30.276633663366919</c:v>
                </c:pt>
                <c:pt idx="3658">
                  <c:v>28.957722772277329</c:v>
                </c:pt>
                <c:pt idx="3659">
                  <c:v>33.349504950494257</c:v>
                </c:pt>
                <c:pt idx="3660">
                  <c:v>33.232376237624628</c:v>
                </c:pt>
                <c:pt idx="3661">
                  <c:v>34.41683168316861</c:v>
                </c:pt>
                <c:pt idx="3662">
                  <c:v>30.943663366335908</c:v>
                </c:pt>
                <c:pt idx="3663">
                  <c:v>32.373564356436574</c:v>
                </c:pt>
                <c:pt idx="3664">
                  <c:v>32.667425742574771</c:v>
                </c:pt>
                <c:pt idx="3665">
                  <c:v>28.63356435643529</c:v>
                </c:pt>
                <c:pt idx="3666">
                  <c:v>27.530792079208709</c:v>
                </c:pt>
                <c:pt idx="3667">
                  <c:v>30.106633663365592</c:v>
                </c:pt>
                <c:pt idx="3668">
                  <c:v>27.982574257425586</c:v>
                </c:pt>
                <c:pt idx="3669">
                  <c:v>27.578415841584313</c:v>
                </c:pt>
                <c:pt idx="3670">
                  <c:v>27.613069306930594</c:v>
                </c:pt>
                <c:pt idx="3671">
                  <c:v>32.975247524752476</c:v>
                </c:pt>
                <c:pt idx="3672">
                  <c:v>33.40099009900996</c:v>
                </c:pt>
                <c:pt idx="3673">
                  <c:v>33.971287128712454</c:v>
                </c:pt>
                <c:pt idx="3674">
                  <c:v>28.213861386138422</c:v>
                </c:pt>
                <c:pt idx="3675">
                  <c:v>25.140594059406727</c:v>
                </c:pt>
                <c:pt idx="3676">
                  <c:v>23.021782178217215</c:v>
                </c:pt>
                <c:pt idx="3677">
                  <c:v>25.217821782178191</c:v>
                </c:pt>
                <c:pt idx="3678">
                  <c:v>24.968316831684142</c:v>
                </c:pt>
                <c:pt idx="3679">
                  <c:v>26.291089108909627</c:v>
                </c:pt>
                <c:pt idx="3680">
                  <c:v>26.553465346535045</c:v>
                </c:pt>
                <c:pt idx="3681">
                  <c:v>25.182178217821708</c:v>
                </c:pt>
                <c:pt idx="3682">
                  <c:v>24.308910891089017</c:v>
                </c:pt>
                <c:pt idx="3683">
                  <c:v>21.027722772276832</c:v>
                </c:pt>
                <c:pt idx="3684">
                  <c:v>19.697029702969626</c:v>
                </c:pt>
                <c:pt idx="3685">
                  <c:v>18.937623762376528</c:v>
                </c:pt>
                <c:pt idx="3686">
                  <c:v>20.47128712871173</c:v>
                </c:pt>
                <c:pt idx="3687">
                  <c:v>21.236633663366128</c:v>
                </c:pt>
                <c:pt idx="3688">
                  <c:v>24.793069306930921</c:v>
                </c:pt>
                <c:pt idx="3689">
                  <c:v>26.645544554454119</c:v>
                </c:pt>
                <c:pt idx="3690">
                  <c:v>25.761386138613304</c:v>
                </c:pt>
                <c:pt idx="3691">
                  <c:v>24.159405940594368</c:v>
                </c:pt>
                <c:pt idx="3692">
                  <c:v>20.772277227722903</c:v>
                </c:pt>
                <c:pt idx="3693">
                  <c:v>20.634653465346602</c:v>
                </c:pt>
                <c:pt idx="3694">
                  <c:v>15.562376237623443</c:v>
                </c:pt>
                <c:pt idx="3695">
                  <c:v>16.29009900990091</c:v>
                </c:pt>
                <c:pt idx="3696">
                  <c:v>17.239603960396241</c:v>
                </c:pt>
                <c:pt idx="3697">
                  <c:v>20.502970297030178</c:v>
                </c:pt>
                <c:pt idx="3698">
                  <c:v>22.647524752475441</c:v>
                </c:pt>
                <c:pt idx="3699">
                  <c:v>20.671287128713306</c:v>
                </c:pt>
                <c:pt idx="3700">
                  <c:v>17.603960396038676</c:v>
                </c:pt>
                <c:pt idx="3701">
                  <c:v>14.946534653465125</c:v>
                </c:pt>
                <c:pt idx="3702">
                  <c:v>10.88712871287138</c:v>
                </c:pt>
                <c:pt idx="3703">
                  <c:v>8.6742574257437806</c:v>
                </c:pt>
                <c:pt idx="3704">
                  <c:v>10.2306930693069</c:v>
                </c:pt>
                <c:pt idx="3705">
                  <c:v>10.835643564357071</c:v>
                </c:pt>
                <c:pt idx="3706">
                  <c:v>14.627722772277115</c:v>
                </c:pt>
                <c:pt idx="3707">
                  <c:v>13.493069306930623</c:v>
                </c:pt>
                <c:pt idx="3708">
                  <c:v>14.457425742574964</c:v>
                </c:pt>
                <c:pt idx="3709">
                  <c:v>14.826732673267069</c:v>
                </c:pt>
                <c:pt idx="3710">
                  <c:v>15.273267326732043</c:v>
                </c:pt>
                <c:pt idx="3711">
                  <c:v>17.573267326733259</c:v>
                </c:pt>
                <c:pt idx="3712">
                  <c:v>18.14257425742553</c:v>
                </c:pt>
                <c:pt idx="3713">
                  <c:v>18.633663366336119</c:v>
                </c:pt>
                <c:pt idx="3714">
                  <c:v>18.901980198020034</c:v>
                </c:pt>
                <c:pt idx="3715">
                  <c:v>18.404950495049558</c:v>
                </c:pt>
                <c:pt idx="3716">
                  <c:v>19.35841584158435</c:v>
                </c:pt>
                <c:pt idx="3717">
                  <c:v>19.574257425742331</c:v>
                </c:pt>
                <c:pt idx="3718">
                  <c:v>21.399009900989366</c:v>
                </c:pt>
                <c:pt idx="3719">
                  <c:v>20.657425742574514</c:v>
                </c:pt>
                <c:pt idx="3720">
                  <c:v>23.507920792079549</c:v>
                </c:pt>
                <c:pt idx="3721">
                  <c:v>21.522772277228285</c:v>
                </c:pt>
                <c:pt idx="3722">
                  <c:v>22.820792079208243</c:v>
                </c:pt>
                <c:pt idx="3723">
                  <c:v>20.948514851484934</c:v>
                </c:pt>
                <c:pt idx="3724">
                  <c:v>21.698019801980109</c:v>
                </c:pt>
                <c:pt idx="3725">
                  <c:v>18.342574257425696</c:v>
                </c:pt>
                <c:pt idx="3726">
                  <c:v>18.515841584158494</c:v>
                </c:pt>
                <c:pt idx="3727">
                  <c:v>18.691089108910315</c:v>
                </c:pt>
                <c:pt idx="3728">
                  <c:v>18.907920792079921</c:v>
                </c:pt>
                <c:pt idx="3729">
                  <c:v>20.224752475248334</c:v>
                </c:pt>
                <c:pt idx="3730">
                  <c:v>17.941584158416553</c:v>
                </c:pt>
                <c:pt idx="3731">
                  <c:v>18.450495049503985</c:v>
                </c:pt>
                <c:pt idx="3732">
                  <c:v>15.522772277228903</c:v>
                </c:pt>
                <c:pt idx="3733">
                  <c:v>14.237623762376121</c:v>
                </c:pt>
                <c:pt idx="3734">
                  <c:v>14.893069306930386</c:v>
                </c:pt>
                <c:pt idx="3735">
                  <c:v>15.217821782178278</c:v>
                </c:pt>
                <c:pt idx="3736">
                  <c:v>15.832673267326381</c:v>
                </c:pt>
                <c:pt idx="3737">
                  <c:v>12.743564356435456</c:v>
                </c:pt>
                <c:pt idx="3738">
                  <c:v>9.8930693069304301</c:v>
                </c:pt>
                <c:pt idx="3739">
                  <c:v>5.7000000000012427</c:v>
                </c:pt>
                <c:pt idx="3740">
                  <c:v>5.9782178217830895</c:v>
                </c:pt>
                <c:pt idx="3741">
                  <c:v>1.5712871287135359</c:v>
                </c:pt>
                <c:pt idx="3742">
                  <c:v>-0.13366336633684978</c:v>
                </c:pt>
                <c:pt idx="3743">
                  <c:v>-0.91287128712862553</c:v>
                </c:pt>
                <c:pt idx="3744">
                  <c:v>-1.02574257425799</c:v>
                </c:pt>
                <c:pt idx="3745">
                  <c:v>-1.2772277227724664</c:v>
                </c:pt>
                <c:pt idx="3746">
                  <c:v>0.15049504950488116</c:v>
                </c:pt>
                <c:pt idx="3747">
                  <c:v>-3.858415841583362</c:v>
                </c:pt>
                <c:pt idx="3748">
                  <c:v>-1.2524752475241199</c:v>
                </c:pt>
                <c:pt idx="3749">
                  <c:v>-0.76336633663395959</c:v>
                </c:pt>
                <c:pt idx="3750">
                  <c:v>-2.0207920792077489</c:v>
                </c:pt>
                <c:pt idx="3751">
                  <c:v>0</c:v>
                </c:pt>
                <c:pt idx="3752">
                  <c:v>0.72970297029648989</c:v>
                </c:pt>
                <c:pt idx="3753">
                  <c:v>-0.39603960396088006</c:v>
                </c:pt>
                <c:pt idx="3754">
                  <c:v>-0.72970297029648989</c:v>
                </c:pt>
                <c:pt idx="3755">
                  <c:v>-0.59603960396104705</c:v>
                </c:pt>
                <c:pt idx="3756">
                  <c:v>-0.32970297029756279</c:v>
                </c:pt>
                <c:pt idx="3757">
                  <c:v>-0.62871287128830156</c:v>
                </c:pt>
                <c:pt idx="3758">
                  <c:v>-0.83168316831770739</c:v>
                </c:pt>
                <c:pt idx="3759">
                  <c:v>-1.2158415841588184</c:v>
                </c:pt>
                <c:pt idx="3760">
                  <c:v>-0.69801980198085767</c:v>
                </c:pt>
                <c:pt idx="3761">
                  <c:v>-1.2514851485153116</c:v>
                </c:pt>
                <c:pt idx="3762">
                  <c:v>-1.2108910891091491</c:v>
                </c:pt>
                <c:pt idx="3763">
                  <c:v>-0.73564356435637446</c:v>
                </c:pt>
                <c:pt idx="3764">
                  <c:v>-1.656435643563908</c:v>
                </c:pt>
                <c:pt idx="3765">
                  <c:v>-1.9594059405941009</c:v>
                </c:pt>
                <c:pt idx="3766">
                  <c:v>-1.687128712870732</c:v>
                </c:pt>
                <c:pt idx="3767">
                  <c:v>-4.2752475247517276</c:v>
                </c:pt>
                <c:pt idx="3768">
                  <c:v>-7.6386138613864514</c:v>
                </c:pt>
                <c:pt idx="3769">
                  <c:v>-11.513861386137846</c:v>
                </c:pt>
                <c:pt idx="3770">
                  <c:v>-10.505940594059508</c:v>
                </c:pt>
                <c:pt idx="3771">
                  <c:v>-9.6089108910886996</c:v>
                </c:pt>
                <c:pt idx="3772">
                  <c:v>-13.282178217820903</c:v>
                </c:pt>
                <c:pt idx="3773">
                  <c:v>-13.355445544555726</c:v>
                </c:pt>
                <c:pt idx="3774">
                  <c:v>-18.110891089108492</c:v>
                </c:pt>
                <c:pt idx="3775">
                  <c:v>-19.477227722772191</c:v>
                </c:pt>
                <c:pt idx="3776">
                  <c:v>-18.562376237623134</c:v>
                </c:pt>
                <c:pt idx="3777">
                  <c:v>-22.189108910890695</c:v>
                </c:pt>
                <c:pt idx="3778">
                  <c:v>-20.055445544554992</c:v>
                </c:pt>
                <c:pt idx="3779">
                  <c:v>-19.572277227723308</c:v>
                </c:pt>
                <c:pt idx="3780">
                  <c:v>-17.577227722771305</c:v>
                </c:pt>
                <c:pt idx="3781">
                  <c:v>-11.153465346533459</c:v>
                </c:pt>
                <c:pt idx="3782">
                  <c:v>-9.0396039603964287</c:v>
                </c:pt>
                <c:pt idx="3783">
                  <c:v>-5.0306930693067793</c:v>
                </c:pt>
                <c:pt idx="3784">
                  <c:v>-5.9059405940598877</c:v>
                </c:pt>
                <c:pt idx="3785">
                  <c:v>-8.080198019801756</c:v>
                </c:pt>
                <c:pt idx="3786">
                  <c:v>-13.509900990098654</c:v>
                </c:pt>
                <c:pt idx="3787">
                  <c:v>-12.710891089109609</c:v>
                </c:pt>
                <c:pt idx="3788">
                  <c:v>-13.867326732673803</c:v>
                </c:pt>
                <c:pt idx="3789">
                  <c:v>-12.732673267327309</c:v>
                </c:pt>
                <c:pt idx="3790">
                  <c:v>-10.195049504950408</c:v>
                </c:pt>
                <c:pt idx="3791">
                  <c:v>-8.824752475247255</c:v>
                </c:pt>
                <c:pt idx="3792">
                  <c:v>-9.5386138613859277</c:v>
                </c:pt>
                <c:pt idx="3793">
                  <c:v>-5.6445544554446654</c:v>
                </c:pt>
                <c:pt idx="3794">
                  <c:v>-9.2613861386142968</c:v>
                </c:pt>
                <c:pt idx="3795">
                  <c:v>-9.9900990099019786</c:v>
                </c:pt>
                <c:pt idx="3796">
                  <c:v>-10.89207920792105</c:v>
                </c:pt>
                <c:pt idx="3797">
                  <c:v>-10.995049504951076</c:v>
                </c:pt>
                <c:pt idx="3798">
                  <c:v>-12.62277227722859</c:v>
                </c:pt>
                <c:pt idx="3799">
                  <c:v>-12.077227722771637</c:v>
                </c:pt>
                <c:pt idx="3800">
                  <c:v>-12.088118811881191</c:v>
                </c:pt>
                <c:pt idx="3801">
                  <c:v>-11.396039603960219</c:v>
                </c:pt>
                <c:pt idx="3802">
                  <c:v>-10.866336633662488</c:v>
                </c:pt>
                <c:pt idx="3803">
                  <c:v>-9.6653465346526772</c:v>
                </c:pt>
                <c:pt idx="3804">
                  <c:v>-11.545544554454883</c:v>
                </c:pt>
                <c:pt idx="3805">
                  <c:v>-14.295049504950315</c:v>
                </c:pt>
                <c:pt idx="3806">
                  <c:v>-16.0435643564361</c:v>
                </c:pt>
                <c:pt idx="3807">
                  <c:v>-12.708910891089177</c:v>
                </c:pt>
                <c:pt idx="3808">
                  <c:v>-11.318811881188754</c:v>
                </c:pt>
                <c:pt idx="3809">
                  <c:v>-11.385148514852071</c:v>
                </c:pt>
                <c:pt idx="3810">
                  <c:v>-9.5594059405948197</c:v>
                </c:pt>
                <c:pt idx="3811">
                  <c:v>-8.6871287128709511</c:v>
                </c:pt>
                <c:pt idx="3812">
                  <c:v>-9.2415841584170266</c:v>
                </c:pt>
                <c:pt idx="3813">
                  <c:v>-9.1732673267332796</c:v>
                </c:pt>
                <c:pt idx="3814">
                  <c:v>-10.487128712871046</c:v>
                </c:pt>
                <c:pt idx="3815">
                  <c:v>-12.090099009901621</c:v>
                </c:pt>
                <c:pt idx="3816">
                  <c:v>-16.864356435644254</c:v>
                </c:pt>
                <c:pt idx="3817">
                  <c:v>-18.926732673266976</c:v>
                </c:pt>
                <c:pt idx="3818">
                  <c:v>-22.397029702969768</c:v>
                </c:pt>
                <c:pt idx="3819">
                  <c:v>-22.441584158416791</c:v>
                </c:pt>
                <c:pt idx="3820">
                  <c:v>-20.651485148514627</c:v>
                </c:pt>
                <c:pt idx="3821">
                  <c:v>-19.907920792079349</c:v>
                </c:pt>
                <c:pt idx="3822">
                  <c:v>-20.845544554454911</c:v>
                </c:pt>
                <c:pt idx="3823">
                  <c:v>-24.991089108912046</c:v>
                </c:pt>
                <c:pt idx="3824">
                  <c:v>-28.254455445544597</c:v>
                </c:pt>
                <c:pt idx="3825">
                  <c:v>-31.163366336634024</c:v>
                </c:pt>
                <c:pt idx="3826">
                  <c:v>-35.346534653465277</c:v>
                </c:pt>
                <c:pt idx="3827">
                  <c:v>-34.861386138613177</c:v>
                </c:pt>
                <c:pt idx="3828">
                  <c:v>-34.201980198020834</c:v>
                </c:pt>
                <c:pt idx="3829">
                  <c:v>-28.978217821782604</c:v>
                </c:pt>
                <c:pt idx="3830">
                  <c:v>-32.744554455445488</c:v>
                </c:pt>
                <c:pt idx="3831">
                  <c:v>-35.058415841584093</c:v>
                </c:pt>
                <c:pt idx="3832">
                  <c:v>-44.969306930692781</c:v>
                </c:pt>
                <c:pt idx="3833">
                  <c:v>-44.063366336634239</c:v>
                </c:pt>
                <c:pt idx="3834">
                  <c:v>-36.412871287129448</c:v>
                </c:pt>
                <c:pt idx="3835">
                  <c:v>-35.188118811881502</c:v>
                </c:pt>
                <c:pt idx="3836">
                  <c:v>-33.958415841585285</c:v>
                </c:pt>
                <c:pt idx="3837">
                  <c:v>-37.437623762377214</c:v>
                </c:pt>
                <c:pt idx="3838">
                  <c:v>-36.960396039603999</c:v>
                </c:pt>
                <c:pt idx="3839">
                  <c:v>-40.276237623761034</c:v>
                </c:pt>
                <c:pt idx="3840">
                  <c:v>-42.467821782178888</c:v>
                </c:pt>
                <c:pt idx="3841">
                  <c:v>-42.585643564356516</c:v>
                </c:pt>
                <c:pt idx="3842">
                  <c:v>-47.639900990098525</c:v>
                </c:pt>
                <c:pt idx="3843">
                  <c:v>-43.714158415841631</c:v>
                </c:pt>
                <c:pt idx="3844">
                  <c:v>-46.58841584158337</c:v>
                </c:pt>
                <c:pt idx="3845">
                  <c:v>-48.738217821781909</c:v>
                </c:pt>
                <c:pt idx="3846">
                  <c:v>-50.320792079207983</c:v>
                </c:pt>
                <c:pt idx="3847">
                  <c:v>-49.439306930694173</c:v>
                </c:pt>
                <c:pt idx="3848">
                  <c:v>-46.212970297029941</c:v>
                </c:pt>
                <c:pt idx="3849">
                  <c:v>-45.823168316832572</c:v>
                </c:pt>
                <c:pt idx="3850">
                  <c:v>-46.080000000001064</c:v>
                </c:pt>
                <c:pt idx="3851">
                  <c:v>-47.00386138613856</c:v>
                </c:pt>
                <c:pt idx="3852">
                  <c:v>-48.111980198020582</c:v>
                </c:pt>
                <c:pt idx="3853">
                  <c:v>-50.68039603960365</c:v>
                </c:pt>
                <c:pt idx="3854">
                  <c:v>-56.438613861385015</c:v>
                </c:pt>
                <c:pt idx="3855">
                  <c:v>-52.431980198019389</c:v>
                </c:pt>
                <c:pt idx="3856">
                  <c:v>-49.229900990099779</c:v>
                </c:pt>
                <c:pt idx="3857">
                  <c:v>-46.660099009900726</c:v>
                </c:pt>
                <c:pt idx="3858">
                  <c:v>-43.155940594059011</c:v>
                </c:pt>
                <c:pt idx="3859">
                  <c:v>-38.823762376236779</c:v>
                </c:pt>
                <c:pt idx="3860">
                  <c:v>-35.320297029703028</c:v>
                </c:pt>
                <c:pt idx="3861">
                  <c:v>-33.457524752476097</c:v>
                </c:pt>
                <c:pt idx="3862">
                  <c:v>-29.546138613861704</c:v>
                </c:pt>
                <c:pt idx="3863">
                  <c:v>-30.472970297029839</c:v>
                </c:pt>
                <c:pt idx="3864">
                  <c:v>-29.421485148514723</c:v>
                </c:pt>
                <c:pt idx="3865">
                  <c:v>-29.723663366337558</c:v>
                </c:pt>
                <c:pt idx="3866">
                  <c:v>-30.481386138613868</c:v>
                </c:pt>
                <c:pt idx="3867">
                  <c:v>-30.220693069306634</c:v>
                </c:pt>
                <c:pt idx="3868">
                  <c:v>-30.219207920791327</c:v>
                </c:pt>
                <c:pt idx="3869">
                  <c:v>-26.674158415841191</c:v>
                </c:pt>
                <c:pt idx="3870">
                  <c:v>-22.790000000000667</c:v>
                </c:pt>
                <c:pt idx="3871">
                  <c:v>-24.762376237624096</c:v>
                </c:pt>
                <c:pt idx="3872">
                  <c:v>-26.505643564356586</c:v>
                </c:pt>
                <c:pt idx="3873">
                  <c:v>-24.899009900990176</c:v>
                </c:pt>
                <c:pt idx="3874">
                  <c:v>-26.387920792079715</c:v>
                </c:pt>
                <c:pt idx="3875">
                  <c:v>-24.669405940594157</c:v>
                </c:pt>
                <c:pt idx="3876">
                  <c:v>-20.429405940593135</c:v>
                </c:pt>
                <c:pt idx="3877">
                  <c:v>-17.054356435642937</c:v>
                </c:pt>
                <c:pt idx="3878">
                  <c:v>-17.115544554455106</c:v>
                </c:pt>
                <c:pt idx="3879">
                  <c:v>-18.578712871287465</c:v>
                </c:pt>
                <c:pt idx="3880">
                  <c:v>-20.05099009900902</c:v>
                </c:pt>
                <c:pt idx="3881">
                  <c:v>-21.845742574257219</c:v>
                </c:pt>
                <c:pt idx="3882">
                  <c:v>-22.560396039603226</c:v>
                </c:pt>
                <c:pt idx="3883">
                  <c:v>-23.129900990099802</c:v>
                </c:pt>
                <c:pt idx="3884">
                  <c:v>-24.822673267326778</c:v>
                </c:pt>
                <c:pt idx="3885">
                  <c:v>-22.277029702970228</c:v>
                </c:pt>
                <c:pt idx="3886">
                  <c:v>-21.349405940593339</c:v>
                </c:pt>
                <c:pt idx="3887">
                  <c:v>-20.36524752475173</c:v>
                </c:pt>
                <c:pt idx="3888">
                  <c:v>-21.656930693068833</c:v>
                </c:pt>
                <c:pt idx="3889">
                  <c:v>-20.522277227722341</c:v>
                </c:pt>
                <c:pt idx="3890">
                  <c:v>-20.455049504950956</c:v>
                </c:pt>
                <c:pt idx="3891">
                  <c:v>-21.35475247524737</c:v>
                </c:pt>
                <c:pt idx="3892">
                  <c:v>-26.137029702971056</c:v>
                </c:pt>
                <c:pt idx="3893">
                  <c:v>-27.368316831683334</c:v>
                </c:pt>
                <c:pt idx="3894">
                  <c:v>-28.680495049504305</c:v>
                </c:pt>
                <c:pt idx="3895">
                  <c:v>-28.705445544554131</c:v>
                </c:pt>
                <c:pt idx="3896">
                  <c:v>-31.585742574257907</c:v>
                </c:pt>
                <c:pt idx="3897">
                  <c:v>-31.989108910890437</c:v>
                </c:pt>
                <c:pt idx="3898">
                  <c:v>-31.610594059405589</c:v>
                </c:pt>
                <c:pt idx="3899">
                  <c:v>-28.947128712871415</c:v>
                </c:pt>
                <c:pt idx="3900">
                  <c:v>-28.322475247524711</c:v>
                </c:pt>
                <c:pt idx="3901">
                  <c:v>-28.240792079207278</c:v>
                </c:pt>
                <c:pt idx="3902">
                  <c:v>-27.212079207921459</c:v>
                </c:pt>
                <c:pt idx="3903">
                  <c:v>-28.947128712871404</c:v>
                </c:pt>
                <c:pt idx="3904">
                  <c:v>-24.90504950495081</c:v>
                </c:pt>
                <c:pt idx="3905">
                  <c:v>-23.554455445544175</c:v>
                </c:pt>
                <c:pt idx="3906">
                  <c:v>-22.53316831683216</c:v>
                </c:pt>
                <c:pt idx="3907">
                  <c:v>-21.204455445545388</c:v>
                </c:pt>
                <c:pt idx="3908">
                  <c:v>-21.154653465346463</c:v>
                </c:pt>
                <c:pt idx="3909">
                  <c:v>-20.270099009899869</c:v>
                </c:pt>
                <c:pt idx="3910">
                  <c:v>-20.220198019801625</c:v>
                </c:pt>
                <c:pt idx="3911">
                  <c:v>-20.601683168317123</c:v>
                </c:pt>
                <c:pt idx="3912">
                  <c:v>-23.72445544554412</c:v>
                </c:pt>
                <c:pt idx="3913">
                  <c:v>-24.144356435643861</c:v>
                </c:pt>
                <c:pt idx="3914">
                  <c:v>-23.72960396039667</c:v>
                </c:pt>
                <c:pt idx="3915">
                  <c:v>-22.615445544554035</c:v>
                </c:pt>
                <c:pt idx="3916">
                  <c:v>-20.887920792080021</c:v>
                </c:pt>
                <c:pt idx="3917">
                  <c:v>-19.276732673268324</c:v>
                </c:pt>
                <c:pt idx="3918">
                  <c:v>-16.768118811881443</c:v>
                </c:pt>
                <c:pt idx="3919">
                  <c:v>-14.346237623762404</c:v>
                </c:pt>
                <c:pt idx="3920">
                  <c:v>-15.236831683168221</c:v>
                </c:pt>
                <c:pt idx="3921">
                  <c:v>-11.717524752475246</c:v>
                </c:pt>
                <c:pt idx="3922">
                  <c:v>-13.056930693068688</c:v>
                </c:pt>
                <c:pt idx="3923">
                  <c:v>-13.775940594059918</c:v>
                </c:pt>
                <c:pt idx="3924">
                  <c:v>-16.629009900989814</c:v>
                </c:pt>
                <c:pt idx="3925">
                  <c:v>-19.939207920792018</c:v>
                </c:pt>
                <c:pt idx="3926">
                  <c:v>-19.01297029702971</c:v>
                </c:pt>
                <c:pt idx="3927">
                  <c:v>-19.193564356435566</c:v>
                </c:pt>
                <c:pt idx="3928">
                  <c:v>-16.52554455445609</c:v>
                </c:pt>
                <c:pt idx="3929">
                  <c:v>-17.906435643565167</c:v>
                </c:pt>
                <c:pt idx="3930">
                  <c:v>-14.67039603960445</c:v>
                </c:pt>
                <c:pt idx="3931">
                  <c:v>-13.817524752474888</c:v>
                </c:pt>
                <c:pt idx="3932">
                  <c:v>-12.04693069306918</c:v>
                </c:pt>
                <c:pt idx="3933">
                  <c:v>-13.186039603960236</c:v>
                </c:pt>
                <c:pt idx="3934">
                  <c:v>-12.940495049504237</c:v>
                </c:pt>
                <c:pt idx="3935">
                  <c:v>-14.693762376238213</c:v>
                </c:pt>
                <c:pt idx="3936">
                  <c:v>-13.395247524753154</c:v>
                </c:pt>
                <c:pt idx="3937">
                  <c:v>-13.64376237623839</c:v>
                </c:pt>
                <c:pt idx="3938">
                  <c:v>-14.064455445544064</c:v>
                </c:pt>
                <c:pt idx="3939">
                  <c:v>-14.310792079208797</c:v>
                </c:pt>
                <c:pt idx="3940">
                  <c:v>-17.42514851485177</c:v>
                </c:pt>
                <c:pt idx="3941">
                  <c:v>-16.540693069307316</c:v>
                </c:pt>
                <c:pt idx="3942">
                  <c:v>-16.859405940593177</c:v>
                </c:pt>
                <c:pt idx="3943">
                  <c:v>-18.451782178217826</c:v>
                </c:pt>
                <c:pt idx="3944">
                  <c:v>-16.530891089108717</c:v>
                </c:pt>
                <c:pt idx="3945">
                  <c:v>-17.957821782178737</c:v>
                </c:pt>
                <c:pt idx="3946">
                  <c:v>-17.122277227722318</c:v>
                </c:pt>
                <c:pt idx="3947">
                  <c:v>-16.797524752474423</c:v>
                </c:pt>
                <c:pt idx="3948">
                  <c:v>-15.745247524753358</c:v>
                </c:pt>
                <c:pt idx="3949">
                  <c:v>-14.586534653465106</c:v>
                </c:pt>
                <c:pt idx="3950">
                  <c:v>-12.386039603960974</c:v>
                </c:pt>
                <c:pt idx="3951">
                  <c:v>-9.8351485148525359</c:v>
                </c:pt>
                <c:pt idx="3952">
                  <c:v>-9.6055445544550935</c:v>
                </c:pt>
                <c:pt idx="3953">
                  <c:v>-7.240297029702921</c:v>
                </c:pt>
                <c:pt idx="3954">
                  <c:v>-6.6179207920788707</c:v>
                </c:pt>
                <c:pt idx="3955">
                  <c:v>-6.6036633663357112</c:v>
                </c:pt>
                <c:pt idx="3956">
                  <c:v>-5.7877227722778937</c:v>
                </c:pt>
                <c:pt idx="3957">
                  <c:v>-5.3088118811892926</c:v>
                </c:pt>
                <c:pt idx="3958">
                  <c:v>-6.1979207920783796</c:v>
                </c:pt>
                <c:pt idx="3959">
                  <c:v>-3.5502970297034264</c:v>
                </c:pt>
                <c:pt idx="3960">
                  <c:v>-5.2748514851481954</c:v>
                </c:pt>
                <c:pt idx="3961">
                  <c:v>-5.9727722772283123</c:v>
                </c:pt>
                <c:pt idx="3962">
                  <c:v>-6.32633663366334</c:v>
                </c:pt>
                <c:pt idx="3963">
                  <c:v>-7.768415841584587</c:v>
                </c:pt>
                <c:pt idx="3964">
                  <c:v>-8.0342574257429646</c:v>
                </c:pt>
                <c:pt idx="3965">
                  <c:v>-6.7561386138624293</c:v>
                </c:pt>
                <c:pt idx="3966">
                  <c:v>-7.1565346534657239</c:v>
                </c:pt>
                <c:pt idx="3967">
                  <c:v>-3.319900990098656</c:v>
                </c:pt>
                <c:pt idx="3968">
                  <c:v>-2.8636633663358233</c:v>
                </c:pt>
                <c:pt idx="3969">
                  <c:v>-1.9957425742571819</c:v>
                </c:pt>
                <c:pt idx="3970">
                  <c:v>-1.7547524752478918</c:v>
                </c:pt>
                <c:pt idx="3971">
                  <c:v>-3.042772277227765</c:v>
                </c:pt>
                <c:pt idx="3972">
                  <c:v>-3.3086138613861418</c:v>
                </c:pt>
                <c:pt idx="3973">
                  <c:v>-5.5460396039606081</c:v>
                </c:pt>
                <c:pt idx="3974">
                  <c:v>-6.2796039603958125</c:v>
                </c:pt>
                <c:pt idx="3975">
                  <c:v>-6.7577227722770861</c:v>
                </c:pt>
                <c:pt idx="3976">
                  <c:v>-7.6248514851483993</c:v>
                </c:pt>
                <c:pt idx="3977">
                  <c:v>-6.3679207920797172</c:v>
                </c:pt>
                <c:pt idx="3978">
                  <c:v>-6.0295049504959186</c:v>
                </c:pt>
                <c:pt idx="3979">
                  <c:v>-6.766039603960361</c:v>
                </c:pt>
                <c:pt idx="3980">
                  <c:v>-4.7921782178216201</c:v>
                </c:pt>
                <c:pt idx="3981">
                  <c:v>-5.2226732673258907</c:v>
                </c:pt>
                <c:pt idx="3982">
                  <c:v>-3.0268316831678015</c:v>
                </c:pt>
                <c:pt idx="3983">
                  <c:v>-3.8169306930691311</c:v>
                </c:pt>
                <c:pt idx="3984">
                  <c:v>-5.5860396039609235</c:v>
                </c:pt>
                <c:pt idx="3985">
                  <c:v>-5.6790099009894632</c:v>
                </c:pt>
                <c:pt idx="3986">
                  <c:v>-6.0702970297035614</c:v>
                </c:pt>
                <c:pt idx="3987">
                  <c:v>-6.6375247524760681</c:v>
                </c:pt>
                <c:pt idx="3988">
                  <c:v>-7.2638613861395713</c:v>
                </c:pt>
                <c:pt idx="3989">
                  <c:v>-6.485742574257344</c:v>
                </c:pt>
                <c:pt idx="3990">
                  <c:v>-8.6301980198018633</c:v>
                </c:pt>
                <c:pt idx="3991">
                  <c:v>-6.5983168316830811</c:v>
                </c:pt>
                <c:pt idx="3992">
                  <c:v>-8.1989108910888575</c:v>
                </c:pt>
                <c:pt idx="3993">
                  <c:v>-6.6338613861388342</c:v>
                </c:pt>
                <c:pt idx="3994">
                  <c:v>-6.5733663366332546</c:v>
                </c:pt>
                <c:pt idx="3995">
                  <c:v>-7.9624752475248695</c:v>
                </c:pt>
                <c:pt idx="3996">
                  <c:v>-8.0539603960394945</c:v>
                </c:pt>
                <c:pt idx="3997">
                  <c:v>-9.3546534653464644</c:v>
                </c:pt>
                <c:pt idx="3998">
                  <c:v>-9.368217821781629</c:v>
                </c:pt>
                <c:pt idx="3999">
                  <c:v>-6.3104950495055236</c:v>
                </c:pt>
                <c:pt idx="4000">
                  <c:v>-6.5763366336624935</c:v>
                </c:pt>
                <c:pt idx="4001">
                  <c:v>-3.1967326732683996</c:v>
                </c:pt>
                <c:pt idx="4002">
                  <c:v>-3.9513861386133091</c:v>
                </c:pt>
                <c:pt idx="4003">
                  <c:v>-1.8423762376238022</c:v>
                </c:pt>
                <c:pt idx="4004">
                  <c:v>-1.8069306930701963</c:v>
                </c:pt>
                <c:pt idx="4005">
                  <c:v>-2.3968316831684713</c:v>
                </c:pt>
                <c:pt idx="4006">
                  <c:v>-2.9294059405946999</c:v>
                </c:pt>
                <c:pt idx="4007">
                  <c:v>-3.8638613861395457</c:v>
                </c:pt>
                <c:pt idx="4008">
                  <c:v>-4.4394059405953277</c:v>
                </c:pt>
                <c:pt idx="4009">
                  <c:v>-6.1065346534644958</c:v>
                </c:pt>
                <c:pt idx="4010">
                  <c:v>-3.4272277227725034</c:v>
                </c:pt>
                <c:pt idx="4011">
                  <c:v>-3.560891089109353</c:v>
                </c:pt>
                <c:pt idx="4012">
                  <c:v>-1.8787128712868832</c:v>
                </c:pt>
                <c:pt idx="4013">
                  <c:v>-2.5917821782182289</c:v>
                </c:pt>
                <c:pt idx="4014">
                  <c:v>-2.6770297029707484</c:v>
                </c:pt>
                <c:pt idx="4015">
                  <c:v>-2.7670297029700497</c:v>
                </c:pt>
                <c:pt idx="4016">
                  <c:v>-4.0858415841574871</c:v>
                </c:pt>
                <c:pt idx="4017">
                  <c:v>-5.9916831683161078</c:v>
                </c:pt>
                <c:pt idx="4018">
                  <c:v>-6.1200990099010681</c:v>
                </c:pt>
                <c:pt idx="4019">
                  <c:v>-6.3104950495041168</c:v>
                </c:pt>
                <c:pt idx="4020">
                  <c:v>-6.8807920792066017</c:v>
                </c:pt>
                <c:pt idx="4021">
                  <c:v>-6.4501980198015909</c:v>
                </c:pt>
                <c:pt idx="4022">
                  <c:v>-3.767128712870218</c:v>
                </c:pt>
                <c:pt idx="4023">
                  <c:v>-2.8470297029706795</c:v>
                </c:pt>
                <c:pt idx="4024">
                  <c:v>-1.2931683168324295</c:v>
                </c:pt>
                <c:pt idx="4025">
                  <c:v>-0.43663366336563558</c:v>
                </c:pt>
                <c:pt idx="4026">
                  <c:v>-4.6138613861679612E-2</c:v>
                </c:pt>
                <c:pt idx="4027">
                  <c:v>-0.33227722772243407</c:v>
                </c:pt>
                <c:pt idx="4028">
                  <c:v>-0.47584158415862243</c:v>
                </c:pt>
                <c:pt idx="4029">
                  <c:v>-0.27198019801974149</c:v>
                </c:pt>
                <c:pt idx="4030">
                  <c:v>-0.72445544554460017</c:v>
                </c:pt>
                <c:pt idx="4031">
                  <c:v>-1.2789108910892695</c:v>
                </c:pt>
                <c:pt idx="4032">
                  <c:v>-0.95336633663404802</c:v>
                </c:pt>
                <c:pt idx="4033">
                  <c:v>-0.21148514851556863</c:v>
                </c:pt>
                <c:pt idx="4034">
                  <c:v>-0.56881188118856951</c:v>
                </c:pt>
                <c:pt idx="4035">
                  <c:v>-0.10960396039509121</c:v>
                </c:pt>
                <c:pt idx="4036">
                  <c:v>-7.7029702969983835E-2</c:v>
                </c:pt>
                <c:pt idx="4037">
                  <c:v>0.21148514851416161</c:v>
                </c:pt>
                <c:pt idx="4038">
                  <c:v>-0.41613861386177758</c:v>
                </c:pt>
                <c:pt idx="4039">
                  <c:v>-5.5148514851543047E-2</c:v>
                </c:pt>
                <c:pt idx="4040">
                  <c:v>-0.68138613861430652</c:v>
                </c:pt>
                <c:pt idx="4041">
                  <c:v>-0.49782178217921036</c:v>
                </c:pt>
                <c:pt idx="4042">
                  <c:v>-0.68287128712962941</c:v>
                </c:pt>
                <c:pt idx="4043">
                  <c:v>-0.37089108910957314</c:v>
                </c:pt>
                <c:pt idx="4044">
                  <c:v>-5.6633663365458928E-2</c:v>
                </c:pt>
                <c:pt idx="4045">
                  <c:v>0.20396039603962107</c:v>
                </c:pt>
                <c:pt idx="4046">
                  <c:v>-0.11257425742573698</c:v>
                </c:pt>
                <c:pt idx="4047">
                  <c:v>0.25227722772180444</c:v>
                </c:pt>
                <c:pt idx="4048">
                  <c:v>-0.18435643564383117</c:v>
                </c:pt>
                <c:pt idx="4049">
                  <c:v>-7.1782178218094184E-2</c:v>
                </c:pt>
                <c:pt idx="4050">
                  <c:v>-0.42603960396111618</c:v>
                </c:pt>
                <c:pt idx="4051">
                  <c:v>-0.24178217821802511</c:v>
                </c:pt>
                <c:pt idx="4052">
                  <c:v>-0.5438613861387428</c:v>
                </c:pt>
                <c:pt idx="4053">
                  <c:v>-0.10198019801981054</c:v>
                </c:pt>
                <c:pt idx="4054">
                  <c:v>0.67762376237633271</c:v>
                </c:pt>
                <c:pt idx="4055">
                  <c:v>0.46683168316875895</c:v>
                </c:pt>
                <c:pt idx="4056">
                  <c:v>9.1386138613884074E-2</c:v>
                </c:pt>
                <c:pt idx="4057">
                  <c:v>0.47059405940532573</c:v>
                </c:pt>
                <c:pt idx="4058">
                  <c:v>0.38980198019877516</c:v>
                </c:pt>
                <c:pt idx="4059">
                  <c:v>0.12306930693092333</c:v>
                </c:pt>
                <c:pt idx="4060">
                  <c:v>0.1375247524755637</c:v>
                </c:pt>
                <c:pt idx="4061">
                  <c:v>-7.1782178218094184E-2</c:v>
                </c:pt>
                <c:pt idx="4062">
                  <c:v>-0.28108910891175204</c:v>
                </c:pt>
                <c:pt idx="4063">
                  <c:v>-0.18584158415915406</c:v>
                </c:pt>
                <c:pt idx="4064">
                  <c:v>-8.2277227723280513E-2</c:v>
                </c:pt>
                <c:pt idx="4065">
                  <c:v>6.6534653464797505E-2</c:v>
                </c:pt>
                <c:pt idx="4066">
                  <c:v>-1.9702970296530019E-2</c:v>
                </c:pt>
                <c:pt idx="4067">
                  <c:v>0.69722772277212264</c:v>
                </c:pt>
                <c:pt idx="4068">
                  <c:v>0.35722772277226073</c:v>
                </c:pt>
                <c:pt idx="4069">
                  <c:v>0.32782178217787239</c:v>
                </c:pt>
                <c:pt idx="4070">
                  <c:v>0.20920792079291775</c:v>
                </c:pt>
                <c:pt idx="4071">
                  <c:v>0.32930693069178829</c:v>
                </c:pt>
                <c:pt idx="4072">
                  <c:v>0.17524752475322761</c:v>
                </c:pt>
                <c:pt idx="4073">
                  <c:v>4.6039603960939486E-2</c:v>
                </c:pt>
                <c:pt idx="4074">
                  <c:v>-0.44198019801967242</c:v>
                </c:pt>
                <c:pt idx="4075">
                  <c:v>-0.34900990099113233</c:v>
                </c:pt>
                <c:pt idx="4076">
                  <c:v>-0.47217821782138875</c:v>
                </c:pt>
                <c:pt idx="4077">
                  <c:v>-7.7029702969983835E-2</c:v>
                </c:pt>
                <c:pt idx="4078">
                  <c:v>2.4851485149086572E-2</c:v>
                </c:pt>
                <c:pt idx="4079">
                  <c:v>0.12168316831634056</c:v>
                </c:pt>
                <c:pt idx="4080">
                  <c:v>0.45772277227815539</c:v>
                </c:pt>
                <c:pt idx="4081">
                  <c:v>0.45247524752485874</c:v>
                </c:pt>
                <c:pt idx="4082">
                  <c:v>0.69722772277352962</c:v>
                </c:pt>
                <c:pt idx="4083">
                  <c:v>0.14425742574277622</c:v>
                </c:pt>
                <c:pt idx="4084">
                  <c:v>2.1188118811852914E-2</c:v>
                </c:pt>
                <c:pt idx="4085">
                  <c:v>1.9702970297937036E-2</c:v>
                </c:pt>
                <c:pt idx="4086">
                  <c:v>-0.79613861386195428</c:v>
                </c:pt>
                <c:pt idx="4087">
                  <c:v>-0.38148514851409254</c:v>
                </c:pt>
                <c:pt idx="4088">
                  <c:v>-0.38455445544547845</c:v>
                </c:pt>
                <c:pt idx="4089">
                  <c:v>6.6435643564057387E-2</c:v>
                </c:pt>
                <c:pt idx="4090">
                  <c:v>-1.4356435643900239E-2</c:v>
                </c:pt>
                <c:pt idx="4091">
                  <c:v>0.29841584158348405</c:v>
                </c:pt>
                <c:pt idx="4092">
                  <c:v>0.93891089108940762</c:v>
                </c:pt>
                <c:pt idx="4093">
                  <c:v>0.59069306930701027</c:v>
                </c:pt>
                <c:pt idx="4094">
                  <c:v>0.24168316831728498</c:v>
                </c:pt>
                <c:pt idx="4095">
                  <c:v>0.32940594059393541</c:v>
                </c:pt>
                <c:pt idx="4096">
                  <c:v>0.10198019801981054</c:v>
                </c:pt>
                <c:pt idx="4097">
                  <c:v>0.1179207920797738</c:v>
                </c:pt>
                <c:pt idx="4098">
                  <c:v>-0.17900990098979438</c:v>
                </c:pt>
                <c:pt idx="4099">
                  <c:v>0.34900990099113233</c:v>
                </c:pt>
                <c:pt idx="4100">
                  <c:v>-0.16475247524663425</c:v>
                </c:pt>
                <c:pt idx="4101">
                  <c:v>1.0514851485151446</c:v>
                </c:pt>
                <c:pt idx="4102">
                  <c:v>1.4685148514849904</c:v>
                </c:pt>
                <c:pt idx="4103">
                  <c:v>1.7389108910900757</c:v>
                </c:pt>
                <c:pt idx="4104">
                  <c:v>0.87247524752535022</c:v>
                </c:pt>
                <c:pt idx="4105">
                  <c:v>0.75841584158429032</c:v>
                </c:pt>
                <c:pt idx="4106">
                  <c:v>1.0514851485151446</c:v>
                </c:pt>
                <c:pt idx="4107">
                  <c:v>0.78564356435536087</c:v>
                </c:pt>
                <c:pt idx="4108">
                  <c:v>0.62544554455402845</c:v>
                </c:pt>
                <c:pt idx="4109">
                  <c:v>1.0674257425751079</c:v>
                </c:pt>
                <c:pt idx="4110">
                  <c:v>-0.41475247524719483</c:v>
                </c:pt>
                <c:pt idx="4111">
                  <c:v>-1.1248514851478948</c:v>
                </c:pt>
                <c:pt idx="4112">
                  <c:v>-0.11257425742573698</c:v>
                </c:pt>
                <c:pt idx="4113">
                  <c:v>0.47742574257327841</c:v>
                </c:pt>
                <c:pt idx="4114">
                  <c:v>1.2380198019794795</c:v>
                </c:pt>
                <c:pt idx="4115">
                  <c:v>0.92455445544550741</c:v>
                </c:pt>
                <c:pt idx="4116">
                  <c:v>0.5847524752485328</c:v>
                </c:pt>
                <c:pt idx="4117">
                  <c:v>0.78029702970273118</c:v>
                </c:pt>
                <c:pt idx="4118">
                  <c:v>0.28099009900960492</c:v>
                </c:pt>
                <c:pt idx="4119">
                  <c:v>1.642277227722895</c:v>
                </c:pt>
                <c:pt idx="4120">
                  <c:v>1.0408910891092182</c:v>
                </c:pt>
                <c:pt idx="4121">
                  <c:v>0.63079207920665825</c:v>
                </c:pt>
                <c:pt idx="4122">
                  <c:v>0.36485148514894844</c:v>
                </c:pt>
                <c:pt idx="4123">
                  <c:v>0.85663366336612712</c:v>
                </c:pt>
                <c:pt idx="4124">
                  <c:v>0.82643564356441068</c:v>
                </c:pt>
                <c:pt idx="4125">
                  <c:v>1.4254455445546965</c:v>
                </c:pt>
                <c:pt idx="4126">
                  <c:v>0.65267326732650599</c:v>
                </c:pt>
                <c:pt idx="4127">
                  <c:v>1.0016831683162313</c:v>
                </c:pt>
                <c:pt idx="4128">
                  <c:v>1.0514851485151446</c:v>
                </c:pt>
                <c:pt idx="4129">
                  <c:v>1.2017821782171385</c:v>
                </c:pt>
                <c:pt idx="4130">
                  <c:v>0.91178217821767016</c:v>
                </c:pt>
                <c:pt idx="4131">
                  <c:v>0.8157425742577441</c:v>
                </c:pt>
                <c:pt idx="4132">
                  <c:v>0.50831683168298969</c:v>
                </c:pt>
                <c:pt idx="4133">
                  <c:v>0.45247524752485874</c:v>
                </c:pt>
                <c:pt idx="4134">
                  <c:v>0.15940594059400448</c:v>
                </c:pt>
                <c:pt idx="4135">
                  <c:v>0.29306930692944722</c:v>
                </c:pt>
                <c:pt idx="4136">
                  <c:v>0.21148514851416161</c:v>
                </c:pt>
                <c:pt idx="4137">
                  <c:v>0.83999999999957597</c:v>
                </c:pt>
                <c:pt idx="4138">
                  <c:v>1.117920792079202</c:v>
                </c:pt>
                <c:pt idx="4139">
                  <c:v>1.1020792079213859</c:v>
                </c:pt>
                <c:pt idx="4140">
                  <c:v>0.93752475247482481</c:v>
                </c:pt>
                <c:pt idx="4141">
                  <c:v>1.2909900990091119</c:v>
                </c:pt>
                <c:pt idx="4142">
                  <c:v>1.1504950495043094</c:v>
                </c:pt>
                <c:pt idx="4143">
                  <c:v>1.8106930693067629</c:v>
                </c:pt>
                <c:pt idx="4144">
                  <c:v>1.3491089108913006</c:v>
                </c:pt>
                <c:pt idx="4145">
                  <c:v>1.565148514850764</c:v>
                </c:pt>
                <c:pt idx="4146">
                  <c:v>1.3649504950491167</c:v>
                </c:pt>
                <c:pt idx="4147">
                  <c:v>1.8265346534659861</c:v>
                </c:pt>
                <c:pt idx="4148">
                  <c:v>1.6777227722765011</c:v>
                </c:pt>
                <c:pt idx="4149">
                  <c:v>2.94900990099049</c:v>
                </c:pt>
                <c:pt idx="4150">
                  <c:v>2.8636633663358233</c:v>
                </c:pt>
                <c:pt idx="4151">
                  <c:v>3.9551485148512828</c:v>
                </c:pt>
                <c:pt idx="4152">
                  <c:v>4.6177227722771272</c:v>
                </c:pt>
                <c:pt idx="4153">
                  <c:v>5.7302970297036993</c:v>
                </c:pt>
                <c:pt idx="4154">
                  <c:v>4.0889108910888723</c:v>
                </c:pt>
                <c:pt idx="4155">
                  <c:v>5.362475247525512</c:v>
                </c:pt>
                <c:pt idx="4156">
                  <c:v>2.3500000000002039</c:v>
                </c:pt>
                <c:pt idx="4157">
                  <c:v>1.8620792079203321</c:v>
                </c:pt>
                <c:pt idx="4158">
                  <c:v>0.83168316831770739</c:v>
                </c:pt>
                <c:pt idx="4159">
                  <c:v>0.35435643564376212</c:v>
                </c:pt>
                <c:pt idx="4160">
                  <c:v>0.51891089109032318</c:v>
                </c:pt>
                <c:pt idx="4161">
                  <c:v>0.86792079208004846</c:v>
                </c:pt>
                <c:pt idx="4162">
                  <c:v>0.59603960395964006</c:v>
                </c:pt>
                <c:pt idx="4163">
                  <c:v>0.63069306930732516</c:v>
                </c:pt>
                <c:pt idx="4164">
                  <c:v>1.1391089108910548</c:v>
                </c:pt>
                <c:pt idx="4165">
                  <c:v>0.51821782178232823</c:v>
                </c:pt>
                <c:pt idx="4166">
                  <c:v>0.53485148514747238</c:v>
                </c:pt>
                <c:pt idx="4167">
                  <c:v>0.30207920792071769</c:v>
                </c:pt>
                <c:pt idx="4168">
                  <c:v>-0.22128712871276007</c:v>
                </c:pt>
                <c:pt idx="4169">
                  <c:v>0.24168316831728498</c:v>
                </c:pt>
                <c:pt idx="4170">
                  <c:v>-0.21445544554340037</c:v>
                </c:pt>
                <c:pt idx="4171">
                  <c:v>1.4356435643900239E-2</c:v>
                </c:pt>
                <c:pt idx="4172">
                  <c:v>-0.37316831683222401</c:v>
                </c:pt>
                <c:pt idx="4173">
                  <c:v>-0.38980198019877516</c:v>
                </c:pt>
                <c:pt idx="4174">
                  <c:v>-0.17900990098979438</c:v>
                </c:pt>
                <c:pt idx="4175">
                  <c:v>0.15940594059400448</c:v>
                </c:pt>
                <c:pt idx="4176">
                  <c:v>7.7029702971390848E-2</c:v>
                </c:pt>
                <c:pt idx="4177">
                  <c:v>0.12386138613965834</c:v>
                </c:pt>
                <c:pt idx="4178">
                  <c:v>0.10198019801981054</c:v>
                </c:pt>
                <c:pt idx="4179">
                  <c:v>-0.17821782178246637</c:v>
                </c:pt>
                <c:pt idx="4180">
                  <c:v>-0.50237623762310513</c:v>
                </c:pt>
                <c:pt idx="4181">
                  <c:v>-0.12168316831634056</c:v>
                </c:pt>
                <c:pt idx="4182">
                  <c:v>-0.34376237623783562</c:v>
                </c:pt>
                <c:pt idx="4183">
                  <c:v>-0.49702970297047533</c:v>
                </c:pt>
                <c:pt idx="4184">
                  <c:v>-0.12386138613825133</c:v>
                </c:pt>
                <c:pt idx="4185">
                  <c:v>0.44722772277296907</c:v>
                </c:pt>
                <c:pt idx="4186">
                  <c:v>3.7029702971076044E-2</c:v>
                </c:pt>
                <c:pt idx="4187">
                  <c:v>0.36336633663362555</c:v>
                </c:pt>
                <c:pt idx="4188">
                  <c:v>2.1089108911112788E-2</c:v>
                </c:pt>
                <c:pt idx="4189">
                  <c:v>-0.20920792079151074</c:v>
                </c:pt>
                <c:pt idx="4190">
                  <c:v>-0.36485148514894844</c:v>
                </c:pt>
                <c:pt idx="4191">
                  <c:v>-0.14881188118807803</c:v>
                </c:pt>
                <c:pt idx="4192">
                  <c:v>-2.1188118811852914E-2</c:v>
                </c:pt>
                <c:pt idx="4193">
                  <c:v>-0.84069306930757082</c:v>
                </c:pt>
                <c:pt idx="4194">
                  <c:v>-0.54386138613733581</c:v>
                </c:pt>
                <c:pt idx="4195">
                  <c:v>0.13217821782152689</c:v>
                </c:pt>
                <c:pt idx="4196">
                  <c:v>0.18960396039712785</c:v>
                </c:pt>
                <c:pt idx="4197">
                  <c:v>-0.32712871287128453</c:v>
                </c:pt>
                <c:pt idx="4198">
                  <c:v>-0.77425742574351342</c:v>
                </c:pt>
                <c:pt idx="4199">
                  <c:v>-1.663366336655113E-2</c:v>
                </c:pt>
                <c:pt idx="4200">
                  <c:v>-0.17524752475182059</c:v>
                </c:pt>
                <c:pt idx="4201">
                  <c:v>6.0396039606246737E-3</c:v>
                </c:pt>
                <c:pt idx="4202">
                  <c:v>-0.47742574257468545</c:v>
                </c:pt>
                <c:pt idx="4203">
                  <c:v>-8.22772277218735E-2</c:v>
                </c:pt>
                <c:pt idx="4204">
                  <c:v>-7.7029702969983835E-2</c:v>
                </c:pt>
                <c:pt idx="4205">
                  <c:v>-0.27198019801974149</c:v>
                </c:pt>
                <c:pt idx="4206">
                  <c:v>-0.36861386138551522</c:v>
                </c:pt>
                <c:pt idx="4207">
                  <c:v>-1.2463366336641621</c:v>
                </c:pt>
                <c:pt idx="4208">
                  <c:v>-0.59524752475371911</c:v>
                </c:pt>
                <c:pt idx="4209">
                  <c:v>-9.0099009912704576E-3</c:v>
                </c:pt>
                <c:pt idx="4210">
                  <c:v>-0.45247524752485874</c:v>
                </c:pt>
                <c:pt idx="4211">
                  <c:v>-0.1783168316832065</c:v>
                </c:pt>
                <c:pt idx="4212">
                  <c:v>-0.13742574257341655</c:v>
                </c:pt>
                <c:pt idx="4213">
                  <c:v>0.14801980198075002</c:v>
                </c:pt>
                <c:pt idx="4214">
                  <c:v>-0.24623762376258676</c:v>
                </c:pt>
                <c:pt idx="4215">
                  <c:v>-8.7722772278057429E-2</c:v>
                </c:pt>
                <c:pt idx="4216">
                  <c:v>-0.30742574257475452</c:v>
                </c:pt>
                <c:pt idx="4217">
                  <c:v>-0.53782178217952514</c:v>
                </c:pt>
                <c:pt idx="4218">
                  <c:v>-0.58465346534638563</c:v>
                </c:pt>
                <c:pt idx="4219">
                  <c:v>-0.31346534653537916</c:v>
                </c:pt>
                <c:pt idx="4220">
                  <c:v>-0.76900990099021682</c:v>
                </c:pt>
                <c:pt idx="4221">
                  <c:v>-0.4706930693074729</c:v>
                </c:pt>
                <c:pt idx="4222">
                  <c:v>-0.53782178217811816</c:v>
                </c:pt>
                <c:pt idx="4223">
                  <c:v>-0.37910891089070153</c:v>
                </c:pt>
                <c:pt idx="4224">
                  <c:v>0.13821782178215156</c:v>
                </c:pt>
                <c:pt idx="4225">
                  <c:v>0.43653465346630249</c:v>
                </c:pt>
                <c:pt idx="4226">
                  <c:v>0.3951485148514049</c:v>
                </c:pt>
                <c:pt idx="4227">
                  <c:v>0.55287128712860623</c:v>
                </c:pt>
                <c:pt idx="4228">
                  <c:v>-0.14356435643618837</c:v>
                </c:pt>
                <c:pt idx="4229">
                  <c:v>8.1584158416692643E-2</c:v>
                </c:pt>
                <c:pt idx="4230">
                  <c:v>-0.62019801980213873</c:v>
                </c:pt>
                <c:pt idx="4231">
                  <c:v>-0.96089108910999554</c:v>
                </c:pt>
                <c:pt idx="4232">
                  <c:v>-0.90267326732706654</c:v>
                </c:pt>
                <c:pt idx="4233">
                  <c:v>-1.3756435643557834</c:v>
                </c:pt>
                <c:pt idx="4234">
                  <c:v>-0.46158415841686934</c:v>
                </c:pt>
                <c:pt idx="4235">
                  <c:v>-0.59970297029687369</c:v>
                </c:pt>
                <c:pt idx="4236">
                  <c:v>-0.27188118811759432</c:v>
                </c:pt>
                <c:pt idx="4237">
                  <c:v>0.12920792079228813</c:v>
                </c:pt>
                <c:pt idx="4238">
                  <c:v>0.52346534653421795</c:v>
                </c:pt>
                <c:pt idx="4239">
                  <c:v>0.51811881188158815</c:v>
                </c:pt>
                <c:pt idx="4240">
                  <c:v>-0.17524752475322761</c:v>
                </c:pt>
                <c:pt idx="4241">
                  <c:v>-0.41623762376251772</c:v>
                </c:pt>
                <c:pt idx="4242">
                  <c:v>-0.76366336633618004</c:v>
                </c:pt>
                <c:pt idx="4243">
                  <c:v>-0.5280198019795197</c:v>
                </c:pt>
                <c:pt idx="4244">
                  <c:v>-0.98346534653502415</c:v>
                </c:pt>
                <c:pt idx="4245">
                  <c:v>-0.41089108910848093</c:v>
                </c:pt>
                <c:pt idx="4246">
                  <c:v>-0.33990099009912172</c:v>
                </c:pt>
                <c:pt idx="4247">
                  <c:v>0.13970297029606743</c:v>
                </c:pt>
                <c:pt idx="4248">
                  <c:v>-0.31881188118800896</c:v>
                </c:pt>
                <c:pt idx="4249">
                  <c:v>0.26356435643572579</c:v>
                </c:pt>
                <c:pt idx="4250">
                  <c:v>9.9009900990571761E-2</c:v>
                </c:pt>
                <c:pt idx="4251">
                  <c:v>0.23415841584133743</c:v>
                </c:pt>
                <c:pt idx="4252">
                  <c:v>-3.7623762379737826E-3</c:v>
                </c:pt>
                <c:pt idx="4253">
                  <c:v>0.26138613861381499</c:v>
                </c:pt>
                <c:pt idx="4254">
                  <c:v>2.1188118811852914E-2</c:v>
                </c:pt>
                <c:pt idx="4255">
                  <c:v>0.10722772277170019</c:v>
                </c:pt>
                <c:pt idx="4256">
                  <c:v>-0.10198019801981054</c:v>
                </c:pt>
                <c:pt idx="4257">
                  <c:v>-0.28782178217896459</c:v>
                </c:pt>
                <c:pt idx="4258">
                  <c:v>-0.57940594059449602</c:v>
                </c:pt>
                <c:pt idx="4259">
                  <c:v>-0.1948514851476105</c:v>
                </c:pt>
                <c:pt idx="4260">
                  <c:v>-0.34524752475315856</c:v>
                </c:pt>
                <c:pt idx="4261">
                  <c:v>-0.4880198019806119</c:v>
                </c:pt>
                <c:pt idx="4262">
                  <c:v>-0.68138613861430652</c:v>
                </c:pt>
                <c:pt idx="4263">
                  <c:v>0.13217821782152689</c:v>
                </c:pt>
                <c:pt idx="4264">
                  <c:v>0.23643564356398833</c:v>
                </c:pt>
                <c:pt idx="4265">
                  <c:v>0.7637623762383271</c:v>
                </c:pt>
                <c:pt idx="4266">
                  <c:v>0.10198019801981054</c:v>
                </c:pt>
                <c:pt idx="4267">
                  <c:v>-0.65039603960385517</c:v>
                </c:pt>
                <c:pt idx="4268">
                  <c:v>-0.66702970297040631</c:v>
                </c:pt>
                <c:pt idx="4269">
                  <c:v>-9.8217821781836759E-2</c:v>
                </c:pt>
                <c:pt idx="4270">
                  <c:v>-0.54920792079277958</c:v>
                </c:pt>
                <c:pt idx="4271">
                  <c:v>-0.57029702970248541</c:v>
                </c:pt>
                <c:pt idx="4272">
                  <c:v>-0.65267326732650599</c:v>
                </c:pt>
                <c:pt idx="4273">
                  <c:v>-1.663366336655113E-2</c:v>
                </c:pt>
                <c:pt idx="4274">
                  <c:v>-0.29158415841553137</c:v>
                </c:pt>
                <c:pt idx="4275">
                  <c:v>0.11782178217762665</c:v>
                </c:pt>
                <c:pt idx="4276">
                  <c:v>-0.17524752475322761</c:v>
                </c:pt>
                <c:pt idx="4277">
                  <c:v>0.17297029702916969</c:v>
                </c:pt>
                <c:pt idx="4278">
                  <c:v>-8.7623762375910297E-2</c:v>
                </c:pt>
                <c:pt idx="4279">
                  <c:v>-0.13970297029747444</c:v>
                </c:pt>
                <c:pt idx="4280">
                  <c:v>-0.60425742574217556</c:v>
                </c:pt>
                <c:pt idx="4281">
                  <c:v>-0.65643564356447981</c:v>
                </c:pt>
                <c:pt idx="4282">
                  <c:v>-1.4518811881184392</c:v>
                </c:pt>
                <c:pt idx="4283">
                  <c:v>-0.98574257425767509</c:v>
                </c:pt>
                <c:pt idx="4284">
                  <c:v>-0.80138613861384389</c:v>
                </c:pt>
                <c:pt idx="4285">
                  <c:v>-0.11257425742573698</c:v>
                </c:pt>
                <c:pt idx="4286">
                  <c:v>-0.43059405940641793</c:v>
                </c:pt>
                <c:pt idx="4287">
                  <c:v>-0.38970297029662798</c:v>
                </c:pt>
                <c:pt idx="4288">
                  <c:v>-0.18425742574168402</c:v>
                </c:pt>
                <c:pt idx="4289">
                  <c:v>8.22772277218735E-2</c:v>
                </c:pt>
                <c:pt idx="4290">
                  <c:v>7.178217821668717E-2</c:v>
                </c:pt>
                <c:pt idx="4291">
                  <c:v>0.10722772277310721</c:v>
                </c:pt>
                <c:pt idx="4292">
                  <c:v>-0.38069306930676455</c:v>
                </c:pt>
                <c:pt idx="4293">
                  <c:v>0.23643564356398833</c:v>
                </c:pt>
                <c:pt idx="4294">
                  <c:v>-0.75762376237555529</c:v>
                </c:pt>
                <c:pt idx="4295">
                  <c:v>-0.74405940594039011</c:v>
                </c:pt>
                <c:pt idx="4296">
                  <c:v>-0.98574257425767509</c:v>
                </c:pt>
                <c:pt idx="4297">
                  <c:v>-0.40940594059456503</c:v>
                </c:pt>
                <c:pt idx="4298">
                  <c:v>-0.53861386138685319</c:v>
                </c:pt>
                <c:pt idx="4299">
                  <c:v>-0.26059405940508001</c:v>
                </c:pt>
                <c:pt idx="4300">
                  <c:v>-7.7029702971390848E-2</c:v>
                </c:pt>
                <c:pt idx="4301">
                  <c:v>2.1188118811852914E-2</c:v>
                </c:pt>
                <c:pt idx="4302">
                  <c:v>-3.5445544555013031E-2</c:v>
                </c:pt>
                <c:pt idx="4303">
                  <c:v>0.19485148514901751</c:v>
                </c:pt>
                <c:pt idx="4304">
                  <c:v>-0.15336633663478683</c:v>
                </c:pt>
                <c:pt idx="4305">
                  <c:v>-0.19485148514901751</c:v>
                </c:pt>
                <c:pt idx="4306">
                  <c:v>-0.17900990098979438</c:v>
                </c:pt>
                <c:pt idx="4307">
                  <c:v>0.28782178217896459</c:v>
                </c:pt>
                <c:pt idx="4308">
                  <c:v>-0.82118811881111409</c:v>
                </c:pt>
                <c:pt idx="4309">
                  <c:v>-0.707029702969314</c:v>
                </c:pt>
                <c:pt idx="4310">
                  <c:v>-1.0779207920788871</c:v>
                </c:pt>
                <c:pt idx="4311">
                  <c:v>-1.1035643564367088</c:v>
                </c:pt>
                <c:pt idx="4312">
                  <c:v>-0.64207920792198658</c:v>
                </c:pt>
                <c:pt idx="4313">
                  <c:v>-0.57485148514919415</c:v>
                </c:pt>
                <c:pt idx="4314">
                  <c:v>-0.47287128712938364</c:v>
                </c:pt>
                <c:pt idx="4315">
                  <c:v>0.16841584158386791</c:v>
                </c:pt>
                <c:pt idx="4316">
                  <c:v>-0.14881188118807803</c:v>
                </c:pt>
                <c:pt idx="4317">
                  <c:v>-0.11861386138636167</c:v>
                </c:pt>
                <c:pt idx="4318">
                  <c:v>-0.37306930693007684</c:v>
                </c:pt>
                <c:pt idx="4319">
                  <c:v>-7.0990099009359167E-2</c:v>
                </c:pt>
                <c:pt idx="4320">
                  <c:v>-0.48118811881265922</c:v>
                </c:pt>
                <c:pt idx="4321">
                  <c:v>-0.81207920792051047</c:v>
                </c:pt>
                <c:pt idx="4322">
                  <c:v>-1.2826732673272432</c:v>
                </c:pt>
                <c:pt idx="4323">
                  <c:v>-1.9284158415836494</c:v>
                </c:pt>
                <c:pt idx="4324">
                  <c:v>-1.5900990099005907</c:v>
                </c:pt>
                <c:pt idx="4325">
                  <c:v>-1.0317821782172076</c:v>
                </c:pt>
                <c:pt idx="4326">
                  <c:v>-1.2002970297018156</c:v>
                </c:pt>
                <c:pt idx="4327">
                  <c:v>-0.51663366336626526</c:v>
                </c:pt>
                <c:pt idx="4328">
                  <c:v>-0.43584158415830759</c:v>
                </c:pt>
                <c:pt idx="4329">
                  <c:v>0.17900990098979438</c:v>
                </c:pt>
                <c:pt idx="4330">
                  <c:v>-0.20009900990090718</c:v>
                </c:pt>
                <c:pt idx="4331">
                  <c:v>0.1541584158407078</c:v>
                </c:pt>
                <c:pt idx="4332">
                  <c:v>-0.23118811881209866</c:v>
                </c:pt>
                <c:pt idx="4333">
                  <c:v>0.13217821782152689</c:v>
                </c:pt>
                <c:pt idx="4334">
                  <c:v>-0.10722772277170019</c:v>
                </c:pt>
                <c:pt idx="4335">
                  <c:v>8.0891089108697745E-2</c:v>
                </c:pt>
                <c:pt idx="4336">
                  <c:v>-0.33316831683190917</c:v>
                </c:pt>
                <c:pt idx="4337">
                  <c:v>1.6534653464403991E-2</c:v>
                </c:pt>
                <c:pt idx="4338">
                  <c:v>-0.17297029702916969</c:v>
                </c:pt>
                <c:pt idx="4339">
                  <c:v>0.22049504950543208</c:v>
                </c:pt>
                <c:pt idx="4340">
                  <c:v>-9.8217821781836759E-2</c:v>
                </c:pt>
                <c:pt idx="4341">
                  <c:v>0.17297029702916969</c:v>
                </c:pt>
                <c:pt idx="4342">
                  <c:v>0.373960396039552</c:v>
                </c:pt>
                <c:pt idx="4343">
                  <c:v>0.23643564356398833</c:v>
                </c:pt>
                <c:pt idx="4344">
                  <c:v>0.39504950495066476</c:v>
                </c:pt>
                <c:pt idx="4345">
                  <c:v>0.54910891089063252</c:v>
                </c:pt>
                <c:pt idx="4346">
                  <c:v>0.12920792079228813</c:v>
                </c:pt>
                <c:pt idx="4347">
                  <c:v>0.24019801980196209</c:v>
                </c:pt>
                <c:pt idx="4348">
                  <c:v>-0.31881188118800896</c:v>
                </c:pt>
                <c:pt idx="4349">
                  <c:v>-0.44722772277296907</c:v>
                </c:pt>
                <c:pt idx="4350">
                  <c:v>-0.60128712871293677</c:v>
                </c:pt>
                <c:pt idx="4351">
                  <c:v>-0.40643564356391926</c:v>
                </c:pt>
                <c:pt idx="4352">
                  <c:v>-1.1534653465349551</c:v>
                </c:pt>
                <c:pt idx="4353">
                  <c:v>-0.5544554455446693</c:v>
                </c:pt>
                <c:pt idx="4354">
                  <c:v>-0.10425742574246143</c:v>
                </c:pt>
                <c:pt idx="4355">
                  <c:v>0.42603960396111618</c:v>
                </c:pt>
                <c:pt idx="4356">
                  <c:v>0.70861386138537708</c:v>
                </c:pt>
                <c:pt idx="4357">
                  <c:v>0.2198019801988442</c:v>
                </c:pt>
                <c:pt idx="4358">
                  <c:v>0.50841584158372977</c:v>
                </c:pt>
                <c:pt idx="4359">
                  <c:v>0.54009900990076898</c:v>
                </c:pt>
                <c:pt idx="4360">
                  <c:v>3.1683168317039247E-2</c:v>
                </c:pt>
                <c:pt idx="4361">
                  <c:v>0.24475247524726387</c:v>
                </c:pt>
                <c:pt idx="4362">
                  <c:v>-4.6831683168267482E-2</c:v>
                </c:pt>
                <c:pt idx="4363">
                  <c:v>-1.0159405940593915</c:v>
                </c:pt>
                <c:pt idx="4364">
                  <c:v>-0.86188118811942371</c:v>
                </c:pt>
                <c:pt idx="4365">
                  <c:v>-0.75237623762366568</c:v>
                </c:pt>
                <c:pt idx="4366">
                  <c:v>-0.85128712871209034</c:v>
                </c:pt>
                <c:pt idx="4367">
                  <c:v>-0.20019801980164728</c:v>
                </c:pt>
                <c:pt idx="4368">
                  <c:v>-0.50237623762310513</c:v>
                </c:pt>
                <c:pt idx="4369">
                  <c:v>-0.12306930693092333</c:v>
                </c:pt>
                <c:pt idx="4370">
                  <c:v>-7.1683168315947038E-2</c:v>
                </c:pt>
                <c:pt idx="4371">
                  <c:v>0.12158415841560043</c:v>
                </c:pt>
                <c:pt idx="4372">
                  <c:v>-0.61495049505024912</c:v>
                </c:pt>
                <c:pt idx="4373">
                  <c:v>-0.22514851485147397</c:v>
                </c:pt>
                <c:pt idx="4374">
                  <c:v>-0.48267326732657506</c:v>
                </c:pt>
                <c:pt idx="4375">
                  <c:v>-0.64742574257461638</c:v>
                </c:pt>
                <c:pt idx="4376">
                  <c:v>-0.80673267326788067</c:v>
                </c:pt>
                <c:pt idx="4377">
                  <c:v>-1.3075247524749227</c:v>
                </c:pt>
                <c:pt idx="4378">
                  <c:v>-1.5190099009904914</c:v>
                </c:pt>
                <c:pt idx="4379">
                  <c:v>-1.4631683168323606</c:v>
                </c:pt>
                <c:pt idx="4380">
                  <c:v>-2.0735643564344937</c:v>
                </c:pt>
                <c:pt idx="4381">
                  <c:v>-1.2327722772275898</c:v>
                </c:pt>
                <c:pt idx="4382">
                  <c:v>-0.91405940594172808</c:v>
                </c:pt>
                <c:pt idx="4383">
                  <c:v>-1.455643564356413</c:v>
                </c:pt>
                <c:pt idx="4384">
                  <c:v>-2.2480198019803934</c:v>
                </c:pt>
                <c:pt idx="4385">
                  <c:v>-3.3803960396042356</c:v>
                </c:pt>
                <c:pt idx="4386">
                  <c:v>-3.9099009900976713</c:v>
                </c:pt>
                <c:pt idx="4387">
                  <c:v>-6.1918811881191615</c:v>
                </c:pt>
                <c:pt idx="4388">
                  <c:v>-8.1687128712871413</c:v>
                </c:pt>
                <c:pt idx="4389">
                  <c:v>-7.100594059405446</c:v>
                </c:pt>
                <c:pt idx="4390">
                  <c:v>-6.3770297029703213</c:v>
                </c:pt>
                <c:pt idx="4391">
                  <c:v>-7.8552475247517624</c:v>
                </c:pt>
                <c:pt idx="4392">
                  <c:v>-7.6083168316839949</c:v>
                </c:pt>
                <c:pt idx="4393">
                  <c:v>-8.5471287128712561</c:v>
                </c:pt>
                <c:pt idx="4394">
                  <c:v>-7.142178217821824</c:v>
                </c:pt>
                <c:pt idx="4395">
                  <c:v>-6.2885148514849361</c:v>
                </c:pt>
                <c:pt idx="4396">
                  <c:v>-4.0586138613864167</c:v>
                </c:pt>
                <c:pt idx="4397">
                  <c:v>-6.4033663366333231</c:v>
                </c:pt>
                <c:pt idx="4398">
                  <c:v>-3.523168316831689</c:v>
                </c:pt>
                <c:pt idx="4399">
                  <c:v>-3.9242574257429785</c:v>
                </c:pt>
                <c:pt idx="4400">
                  <c:v>-2.9792079207922062</c:v>
                </c:pt>
                <c:pt idx="4401">
                  <c:v>-1.7865346534656712</c:v>
                </c:pt>
                <c:pt idx="4402">
                  <c:v>-0.35425742574302199</c:v>
                </c:pt>
                <c:pt idx="4403">
                  <c:v>0.11851485148562155</c:v>
                </c:pt>
                <c:pt idx="4404">
                  <c:v>0.30217821782286486</c:v>
                </c:pt>
                <c:pt idx="4405">
                  <c:v>-7.7128712870723967E-2</c:v>
                </c:pt>
                <c:pt idx="4406">
                  <c:v>-0.44485148514957806</c:v>
                </c:pt>
                <c:pt idx="4407">
                  <c:v>-0.44188118811893229</c:v>
                </c:pt>
                <c:pt idx="4408">
                  <c:v>-0.74940594059442689</c:v>
                </c:pt>
                <c:pt idx="4409">
                  <c:v>-0.49178217821858566</c:v>
                </c:pt>
                <c:pt idx="4410">
                  <c:v>-0.49712871287121546</c:v>
                </c:pt>
                <c:pt idx="4411">
                  <c:v>0.21158415841490175</c:v>
                </c:pt>
                <c:pt idx="4412">
                  <c:v>0.28247524752492781</c:v>
                </c:pt>
                <c:pt idx="4413">
                  <c:v>0.46980198019799774</c:v>
                </c:pt>
                <c:pt idx="4414">
                  <c:v>0.59603960396104705</c:v>
                </c:pt>
                <c:pt idx="4415">
                  <c:v>1.0514851485151446</c:v>
                </c:pt>
                <c:pt idx="4416">
                  <c:v>0.32405940594130561</c:v>
                </c:pt>
                <c:pt idx="4417">
                  <c:v>0.13287128712811477</c:v>
                </c:pt>
                <c:pt idx="4418">
                  <c:v>0.28247524752492781</c:v>
                </c:pt>
                <c:pt idx="4419">
                  <c:v>0.32178217821724769</c:v>
                </c:pt>
                <c:pt idx="4420">
                  <c:v>-0.129108910891548</c:v>
                </c:pt>
                <c:pt idx="4421">
                  <c:v>0.20019801980164728</c:v>
                </c:pt>
                <c:pt idx="4422">
                  <c:v>-6.2673267327490609E-2</c:v>
                </c:pt>
                <c:pt idx="4423">
                  <c:v>0.6420792079205796</c:v>
                </c:pt>
                <c:pt idx="4424">
                  <c:v>0.31881188118800896</c:v>
                </c:pt>
                <c:pt idx="4425">
                  <c:v>1.0379207920799793</c:v>
                </c:pt>
                <c:pt idx="4426">
                  <c:v>0.72207920792120917</c:v>
                </c:pt>
                <c:pt idx="4427">
                  <c:v>1.3438613861394111</c:v>
                </c:pt>
                <c:pt idx="4428">
                  <c:v>0.96386138613782724</c:v>
                </c:pt>
                <c:pt idx="4429">
                  <c:v>1.5349504950490478</c:v>
                </c:pt>
                <c:pt idx="4430">
                  <c:v>0.65346534653383404</c:v>
                </c:pt>
                <c:pt idx="4431">
                  <c:v>0.79920792079193315</c:v>
                </c:pt>
                <c:pt idx="4432">
                  <c:v>0.32930693069319528</c:v>
                </c:pt>
                <c:pt idx="4433">
                  <c:v>0.88762376237657847</c:v>
                </c:pt>
                <c:pt idx="4434">
                  <c:v>0.56574257425718355</c:v>
                </c:pt>
                <c:pt idx="4435">
                  <c:v>0.373960396039552</c:v>
                </c:pt>
                <c:pt idx="4436">
                  <c:v>-5.1287128712829144E-2</c:v>
                </c:pt>
                <c:pt idx="4437">
                  <c:v>0.52415841584221279</c:v>
                </c:pt>
                <c:pt idx="4438">
                  <c:v>0.53336633663355648</c:v>
                </c:pt>
                <c:pt idx="4439">
                  <c:v>0.68663366336619613</c:v>
                </c:pt>
                <c:pt idx="4440">
                  <c:v>1.7291089108914772</c:v>
                </c:pt>
                <c:pt idx="4441">
                  <c:v>1.2146534653471228</c:v>
                </c:pt>
                <c:pt idx="4442">
                  <c:v>1.0710891089109345</c:v>
                </c:pt>
                <c:pt idx="4443">
                  <c:v>0.9284158415842213</c:v>
                </c:pt>
                <c:pt idx="4444">
                  <c:v>0.35881188118832374</c:v>
                </c:pt>
                <c:pt idx="4445">
                  <c:v>0.33762376237647085</c:v>
                </c:pt>
                <c:pt idx="4446">
                  <c:v>-0.16990099009778378</c:v>
                </c:pt>
                <c:pt idx="4447">
                  <c:v>-6.1386138613647974E-3</c:v>
                </c:pt>
                <c:pt idx="4448">
                  <c:v>0.21069306930683362</c:v>
                </c:pt>
                <c:pt idx="4449">
                  <c:v>0.23643564356398833</c:v>
                </c:pt>
                <c:pt idx="4450">
                  <c:v>-4.6039603960939486E-2</c:v>
                </c:pt>
                <c:pt idx="4451">
                  <c:v>4.1584158414970811E-2</c:v>
                </c:pt>
                <c:pt idx="4452">
                  <c:v>-0.37019801980157824</c:v>
                </c:pt>
                <c:pt idx="4453">
                  <c:v>5.5049504950802929E-2</c:v>
                </c:pt>
                <c:pt idx="4454">
                  <c:v>-0.10198019801981054</c:v>
                </c:pt>
                <c:pt idx="4455">
                  <c:v>0.31801980197927393</c:v>
                </c:pt>
                <c:pt idx="4456">
                  <c:v>-0.14277227722745334</c:v>
                </c:pt>
                <c:pt idx="4457">
                  <c:v>0.51366336633561949</c:v>
                </c:pt>
                <c:pt idx="4458">
                  <c:v>-1.4356435642493224E-2</c:v>
                </c:pt>
                <c:pt idx="4459">
                  <c:v>0.43663366336563558</c:v>
                </c:pt>
                <c:pt idx="4460">
                  <c:v>0</c:v>
                </c:pt>
                <c:pt idx="4461">
                  <c:v>2.7227722772477588E-2</c:v>
                </c:pt>
                <c:pt idx="4462">
                  <c:v>-4.1584158416377824E-2</c:v>
                </c:pt>
                <c:pt idx="4463">
                  <c:v>-0.18960396039572083</c:v>
                </c:pt>
                <c:pt idx="4464">
                  <c:v>-0.18435643564383117</c:v>
                </c:pt>
                <c:pt idx="4465">
                  <c:v>8.7623762375910297E-2</c:v>
                </c:pt>
                <c:pt idx="4466">
                  <c:v>-0.40029702970255443</c:v>
                </c:pt>
                <c:pt idx="4467">
                  <c:v>0.11782178217903366</c:v>
                </c:pt>
                <c:pt idx="4468">
                  <c:v>-0.14881188118807803</c:v>
                </c:pt>
                <c:pt idx="4469">
                  <c:v>0.27722772277303814</c:v>
                </c:pt>
                <c:pt idx="4470">
                  <c:v>-0.35960396039565179</c:v>
                </c:pt>
                <c:pt idx="4471">
                  <c:v>0.38445544554473832</c:v>
                </c:pt>
                <c:pt idx="4472">
                  <c:v>0.10346534653513342</c:v>
                </c:pt>
                <c:pt idx="4473">
                  <c:v>0.25227722772321143</c:v>
                </c:pt>
                <c:pt idx="4474">
                  <c:v>-0.24702970296991478</c:v>
                </c:pt>
                <c:pt idx="4475">
                  <c:v>-2.5742574258561711E-2</c:v>
                </c:pt>
                <c:pt idx="4476">
                  <c:v>0</c:v>
                </c:pt>
                <c:pt idx="4477">
                  <c:v>0.60504950495091059</c:v>
                </c:pt>
                <c:pt idx="4478">
                  <c:v>-0.34831683168313743</c:v>
                </c:pt>
                <c:pt idx="4479">
                  <c:v>-0.68287128712822243</c:v>
                </c:pt>
                <c:pt idx="4480">
                  <c:v>-0.36485148514894844</c:v>
                </c:pt>
                <c:pt idx="4481">
                  <c:v>8.3168316818685497E-3</c:v>
                </c:pt>
                <c:pt idx="4482">
                  <c:v>-0.14504950495010424</c:v>
                </c:pt>
                <c:pt idx="4483">
                  <c:v>-0.25524752475245022</c:v>
                </c:pt>
                <c:pt idx="4484">
                  <c:v>-0.30297029703019285</c:v>
                </c:pt>
                <c:pt idx="4485">
                  <c:v>0.1956435643563455</c:v>
                </c:pt>
                <c:pt idx="4486">
                  <c:v>-0.13900990098947957</c:v>
                </c:pt>
                <c:pt idx="4487">
                  <c:v>0.15930693069326435</c:v>
                </c:pt>
                <c:pt idx="4488">
                  <c:v>-0.20396039603962107</c:v>
                </c:pt>
                <c:pt idx="4489">
                  <c:v>0.16999999999993093</c:v>
                </c:pt>
                <c:pt idx="4490">
                  <c:v>-0.10960396039649822</c:v>
                </c:pt>
                <c:pt idx="4491">
                  <c:v>3.0198019801716356E-2</c:v>
                </c:pt>
                <c:pt idx="4492">
                  <c:v>-0.40564356435659127</c:v>
                </c:pt>
                <c:pt idx="4493">
                  <c:v>-0.21683168316819842</c:v>
                </c:pt>
                <c:pt idx="4494">
                  <c:v>-0.20544554455353695</c:v>
                </c:pt>
                <c:pt idx="4495">
                  <c:v>-0.66702970297040631</c:v>
                </c:pt>
                <c:pt idx="4496">
                  <c:v>-0.92831683168348111</c:v>
                </c:pt>
                <c:pt idx="4497">
                  <c:v>-0.41702970297125275</c:v>
                </c:pt>
                <c:pt idx="4498">
                  <c:v>-0.5280198019795197</c:v>
                </c:pt>
                <c:pt idx="4499">
                  <c:v>-1.0469306930698428</c:v>
                </c:pt>
                <c:pt idx="4500">
                  <c:v>-0.70861386138678406</c:v>
                </c:pt>
                <c:pt idx="4501">
                  <c:v>-0.37920792079144167</c:v>
                </c:pt>
                <c:pt idx="4502">
                  <c:v>-0.84603960396020061</c:v>
                </c:pt>
                <c:pt idx="4503">
                  <c:v>-0.24019801980196209</c:v>
                </c:pt>
                <c:pt idx="4504">
                  <c:v>-0.38524752475206636</c:v>
                </c:pt>
                <c:pt idx="4505">
                  <c:v>3.6237623762341027E-2</c:v>
                </c:pt>
                <c:pt idx="4506">
                  <c:v>-0.51366336633561949</c:v>
                </c:pt>
                <c:pt idx="4507">
                  <c:v>-0.22732673267338474</c:v>
                </c:pt>
                <c:pt idx="4508">
                  <c:v>-0.37920792079144167</c:v>
                </c:pt>
                <c:pt idx="4509">
                  <c:v>-0.33465346534723206</c:v>
                </c:pt>
                <c:pt idx="4510">
                  <c:v>-0.83465346534694618</c:v>
                </c:pt>
                <c:pt idx="4511">
                  <c:v>-0.3323762376231742</c:v>
                </c:pt>
                <c:pt idx="4512">
                  <c:v>-0.74405940594039011</c:v>
                </c:pt>
                <c:pt idx="4513">
                  <c:v>-0.49405940594123654</c:v>
                </c:pt>
                <c:pt idx="4514">
                  <c:v>-0.9230693069315915</c:v>
                </c:pt>
                <c:pt idx="4515">
                  <c:v>-0.68663366336619613</c:v>
                </c:pt>
                <c:pt idx="4516">
                  <c:v>-0.68663366336619613</c:v>
                </c:pt>
                <c:pt idx="4517">
                  <c:v>-0.33386138613849708</c:v>
                </c:pt>
                <c:pt idx="4518">
                  <c:v>-0.9230693069315915</c:v>
                </c:pt>
                <c:pt idx="4519">
                  <c:v>-0.40950495049530516</c:v>
                </c:pt>
                <c:pt idx="4520">
                  <c:v>-0.75237623762366568</c:v>
                </c:pt>
                <c:pt idx="4521">
                  <c:v>-0.39504950495066476</c:v>
                </c:pt>
                <c:pt idx="4522">
                  <c:v>-0.69801980198085767</c:v>
                </c:pt>
                <c:pt idx="4523">
                  <c:v>-0.25613861386192538</c:v>
                </c:pt>
                <c:pt idx="4524">
                  <c:v>-0.79920792079193315</c:v>
                </c:pt>
                <c:pt idx="4525">
                  <c:v>-0.72445544554460017</c:v>
                </c:pt>
                <c:pt idx="4526">
                  <c:v>-0.65267326732650599</c:v>
                </c:pt>
                <c:pt idx="4527">
                  <c:v>-0.37386138613881187</c:v>
                </c:pt>
                <c:pt idx="4528">
                  <c:v>-0.65643564356447981</c:v>
                </c:pt>
                <c:pt idx="4529">
                  <c:v>-0.3951485148514049</c:v>
                </c:pt>
                <c:pt idx="4530">
                  <c:v>-0.86712871287131343</c:v>
                </c:pt>
                <c:pt idx="4531">
                  <c:v>-0.61178217821812308</c:v>
                </c:pt>
                <c:pt idx="4532">
                  <c:v>-0.55297029702934641</c:v>
                </c:pt>
                <c:pt idx="4533">
                  <c:v>-0.43663366336704262</c:v>
                </c:pt>
                <c:pt idx="4534">
                  <c:v>-0.25158415841662357</c:v>
                </c:pt>
                <c:pt idx="4535">
                  <c:v>-0.16465346534730116</c:v>
                </c:pt>
                <c:pt idx="4536">
                  <c:v>-0.39504950495066476</c:v>
                </c:pt>
                <c:pt idx="4537">
                  <c:v>-0.42603960396111618</c:v>
                </c:pt>
                <c:pt idx="4538">
                  <c:v>-0.40029702970396147</c:v>
                </c:pt>
                <c:pt idx="4539">
                  <c:v>-0.27198019801974149</c:v>
                </c:pt>
                <c:pt idx="4540">
                  <c:v>-0.37920792079284865</c:v>
                </c:pt>
                <c:pt idx="4541">
                  <c:v>-0.59594059405889999</c:v>
                </c:pt>
                <c:pt idx="4542">
                  <c:v>-1.0878217821782257</c:v>
                </c:pt>
                <c:pt idx="4543">
                  <c:v>-1.2471287128714901</c:v>
                </c:pt>
                <c:pt idx="4544">
                  <c:v>-0.47594059405936251</c:v>
                </c:pt>
                <c:pt idx="4545">
                  <c:v>-0.35950495049491166</c:v>
                </c:pt>
                <c:pt idx="4546">
                  <c:v>-0.91405940594032098</c:v>
                </c:pt>
                <c:pt idx="4547">
                  <c:v>-0.65108910891044303</c:v>
                </c:pt>
                <c:pt idx="4548">
                  <c:v>-0.32712871287128453</c:v>
                </c:pt>
                <c:pt idx="4549">
                  <c:v>-0.18435643564242415</c:v>
                </c:pt>
                <c:pt idx="4550">
                  <c:v>-0.4577227722767484</c:v>
                </c:pt>
                <c:pt idx="4551">
                  <c:v>-0.21990099009958433</c:v>
                </c:pt>
                <c:pt idx="4552">
                  <c:v>-0.35435643564376212</c:v>
                </c:pt>
                <c:pt idx="4553">
                  <c:v>-0.27564356435556814</c:v>
                </c:pt>
                <c:pt idx="4554">
                  <c:v>-0.23039603960336363</c:v>
                </c:pt>
                <c:pt idx="4555">
                  <c:v>-0.24178217821802511</c:v>
                </c:pt>
                <c:pt idx="4556">
                  <c:v>-0.38445544554473832</c:v>
                </c:pt>
                <c:pt idx="4557">
                  <c:v>-0.55970297029655891</c:v>
                </c:pt>
                <c:pt idx="4558">
                  <c:v>-0.98356435643435736</c:v>
                </c:pt>
                <c:pt idx="4559">
                  <c:v>-0.49851485148579822</c:v>
                </c:pt>
                <c:pt idx="4560">
                  <c:v>-0.23643564356398833</c:v>
                </c:pt>
                <c:pt idx="4561">
                  <c:v>-0.62099009901087376</c:v>
                </c:pt>
                <c:pt idx="4562">
                  <c:v>-0.2772277227716311</c:v>
                </c:pt>
                <c:pt idx="4563">
                  <c:v>-4.9900990099653389E-2</c:v>
                </c:pt>
                <c:pt idx="4564">
                  <c:v>-0.5741584158426063</c:v>
                </c:pt>
                <c:pt idx="4565">
                  <c:v>9.2871287129206975E-2</c:v>
                </c:pt>
                <c:pt idx="4566">
                  <c:v>-0.10346534653372641</c:v>
                </c:pt>
                <c:pt idx="4567">
                  <c:v>1.4356435643900239E-2</c:v>
                </c:pt>
                <c:pt idx="4568">
                  <c:v>-0.47217821782279579</c:v>
                </c:pt>
                <c:pt idx="4569">
                  <c:v>0.2666336633671117</c:v>
                </c:pt>
                <c:pt idx="4570">
                  <c:v>-8.2376237624020632E-2</c:v>
                </c:pt>
                <c:pt idx="4571">
                  <c:v>-7.0990099010766181E-2</c:v>
                </c:pt>
                <c:pt idx="4572">
                  <c:v>0.18435643564383117</c:v>
                </c:pt>
                <c:pt idx="4573">
                  <c:v>0.11861386138636167</c:v>
                </c:pt>
                <c:pt idx="4574">
                  <c:v>0.16999999999993093</c:v>
                </c:pt>
                <c:pt idx="4575">
                  <c:v>0.14504950495151125</c:v>
                </c:pt>
                <c:pt idx="4576">
                  <c:v>-0.17831683168179949</c:v>
                </c:pt>
                <c:pt idx="4577">
                  <c:v>0.38445544554473832</c:v>
                </c:pt>
                <c:pt idx="4578">
                  <c:v>-0.16851485148460804</c:v>
                </c:pt>
                <c:pt idx="4579">
                  <c:v>0.49930693069312621</c:v>
                </c:pt>
                <c:pt idx="4580">
                  <c:v>-0.10198019801981054</c:v>
                </c:pt>
                <c:pt idx="4581">
                  <c:v>0.15940594059400448</c:v>
                </c:pt>
                <c:pt idx="4582">
                  <c:v>0.43504950494957256</c:v>
                </c:pt>
                <c:pt idx="4583">
                  <c:v>0.87702970297065197</c:v>
                </c:pt>
                <c:pt idx="4584">
                  <c:v>0.53782178217811816</c:v>
                </c:pt>
                <c:pt idx="4585">
                  <c:v>0.49930693069312621</c:v>
                </c:pt>
                <c:pt idx="4586">
                  <c:v>0.1284158415835531</c:v>
                </c:pt>
                <c:pt idx="4587">
                  <c:v>7.7029702969983835E-2</c:v>
                </c:pt>
                <c:pt idx="4588">
                  <c:v>-0.16841584158386791</c:v>
                </c:pt>
                <c:pt idx="4589">
                  <c:v>0.31346534653537916</c:v>
                </c:pt>
                <c:pt idx="4590">
                  <c:v>0.21148514851416161</c:v>
                </c:pt>
                <c:pt idx="4591">
                  <c:v>0.83168316831770739</c:v>
                </c:pt>
                <c:pt idx="4592">
                  <c:v>0.15940594059400448</c:v>
                </c:pt>
                <c:pt idx="4593">
                  <c:v>0.12841584158496011</c:v>
                </c:pt>
                <c:pt idx="4594">
                  <c:v>-8.7623762375910297E-2</c:v>
                </c:pt>
                <c:pt idx="4595">
                  <c:v>1.4356435642493224E-2</c:v>
                </c:pt>
                <c:pt idx="4596">
                  <c:v>-5.346534654036797E-3</c:v>
                </c:pt>
                <c:pt idx="4597">
                  <c:v>0.17376237623790472</c:v>
                </c:pt>
                <c:pt idx="4598">
                  <c:v>-0.37009900990083811</c:v>
                </c:pt>
                <c:pt idx="4599">
                  <c:v>0.28554455445631372</c:v>
                </c:pt>
                <c:pt idx="4600">
                  <c:v>0.56495049504985562</c:v>
                </c:pt>
                <c:pt idx="4601">
                  <c:v>0.64049504950592362</c:v>
                </c:pt>
                <c:pt idx="4602">
                  <c:v>0.15930693069326435</c:v>
                </c:pt>
                <c:pt idx="4603">
                  <c:v>0.62999999999933021</c:v>
                </c:pt>
                <c:pt idx="4604">
                  <c:v>0.6367326732679498</c:v>
                </c:pt>
                <c:pt idx="4605">
                  <c:v>0.37920792079284865</c:v>
                </c:pt>
                <c:pt idx="4606">
                  <c:v>0.24168316831587797</c:v>
                </c:pt>
                <c:pt idx="4607">
                  <c:v>1.0514851485151446</c:v>
                </c:pt>
                <c:pt idx="4608">
                  <c:v>0.18435643564242415</c:v>
                </c:pt>
                <c:pt idx="4609">
                  <c:v>0.23564356435666031</c:v>
                </c:pt>
                <c:pt idx="4610">
                  <c:v>-1.5940594059963252E-2</c:v>
                </c:pt>
                <c:pt idx="4611">
                  <c:v>0.22128712871276007</c:v>
                </c:pt>
                <c:pt idx="4612">
                  <c:v>0.50841584158513675</c:v>
                </c:pt>
                <c:pt idx="4613">
                  <c:v>0.41019801980189302</c:v>
                </c:pt>
                <c:pt idx="4614">
                  <c:v>-4.0792079207642808E-2</c:v>
                </c:pt>
                <c:pt idx="4615">
                  <c:v>0.13217821782152689</c:v>
                </c:pt>
                <c:pt idx="4616">
                  <c:v>0.11257425742573698</c:v>
                </c:pt>
                <c:pt idx="4617">
                  <c:v>0.36485148514894844</c:v>
                </c:pt>
                <c:pt idx="4618">
                  <c:v>4.6138613861679612E-2</c:v>
                </c:pt>
                <c:pt idx="4619">
                  <c:v>0.17376237623649771</c:v>
                </c:pt>
                <c:pt idx="4620">
                  <c:v>0.23039603960336363</c:v>
                </c:pt>
                <c:pt idx="4621">
                  <c:v>0.53782178217811816</c:v>
                </c:pt>
                <c:pt idx="4622">
                  <c:v>0.10722772277170019</c:v>
                </c:pt>
                <c:pt idx="4623">
                  <c:v>0.47594059405936251</c:v>
                </c:pt>
                <c:pt idx="4624">
                  <c:v>3.5544554454346136E-2</c:v>
                </c:pt>
                <c:pt idx="4625">
                  <c:v>0.45544554455409753</c:v>
                </c:pt>
                <c:pt idx="4626">
                  <c:v>0.29693069306956815</c:v>
                </c:pt>
                <c:pt idx="4627">
                  <c:v>0.8157425742577441</c:v>
                </c:pt>
                <c:pt idx="4628">
                  <c:v>0.33841584158379884</c:v>
                </c:pt>
                <c:pt idx="4629">
                  <c:v>0.35960396039565179</c:v>
                </c:pt>
                <c:pt idx="4630">
                  <c:v>-0.2772277227716311</c:v>
                </c:pt>
                <c:pt idx="4631">
                  <c:v>0.13217821782152689</c:v>
                </c:pt>
                <c:pt idx="4632">
                  <c:v>0.29693069306956815</c:v>
                </c:pt>
                <c:pt idx="4633">
                  <c:v>0.23643564356398833</c:v>
                </c:pt>
                <c:pt idx="4634">
                  <c:v>0.12316831683166345</c:v>
                </c:pt>
                <c:pt idx="4635">
                  <c:v>-0.17821782178246637</c:v>
                </c:pt>
                <c:pt idx="4636">
                  <c:v>0.2666336633671117</c:v>
                </c:pt>
                <c:pt idx="4637">
                  <c:v>0.74930693069227972</c:v>
                </c:pt>
                <c:pt idx="4638">
                  <c:v>0.32257425742598272</c:v>
                </c:pt>
                <c:pt idx="4639">
                  <c:v>0.48118811881125217</c:v>
                </c:pt>
                <c:pt idx="4640">
                  <c:v>0.129108910891548</c:v>
                </c:pt>
                <c:pt idx="4641">
                  <c:v>0.12920792079228813</c:v>
                </c:pt>
                <c:pt idx="4642">
                  <c:v>-0.25079207920788854</c:v>
                </c:pt>
                <c:pt idx="4643">
                  <c:v>0.40405940594052825</c:v>
                </c:pt>
                <c:pt idx="4644">
                  <c:v>0.10198019801981054</c:v>
                </c:pt>
                <c:pt idx="4645">
                  <c:v>0.32405940593989863</c:v>
                </c:pt>
                <c:pt idx="4646">
                  <c:v>-0.13970297029606743</c:v>
                </c:pt>
                <c:pt idx="4647">
                  <c:v>0.10198019801981054</c:v>
                </c:pt>
                <c:pt idx="4648">
                  <c:v>0.14811881188149015</c:v>
                </c:pt>
                <c:pt idx="4649">
                  <c:v>0.48871287128719976</c:v>
                </c:pt>
                <c:pt idx="4650">
                  <c:v>0.11782178217903366</c:v>
                </c:pt>
                <c:pt idx="4651">
                  <c:v>0.40564356435659127</c:v>
                </c:pt>
                <c:pt idx="4652">
                  <c:v>-6.5742574257469502E-2</c:v>
                </c:pt>
                <c:pt idx="4653">
                  <c:v>0.42534653465452826</c:v>
                </c:pt>
                <c:pt idx="4654">
                  <c:v>0.77960396039614321</c:v>
                </c:pt>
                <c:pt idx="4655">
                  <c:v>0.54910891089063252</c:v>
                </c:pt>
                <c:pt idx="4656">
                  <c:v>0.31346534653397218</c:v>
                </c:pt>
                <c:pt idx="4657">
                  <c:v>0.90871287128769129</c:v>
                </c:pt>
                <c:pt idx="4658">
                  <c:v>0.3482178217823973</c:v>
                </c:pt>
                <c:pt idx="4659">
                  <c:v>0.73871287128776031</c:v>
                </c:pt>
                <c:pt idx="4660">
                  <c:v>0.25683168316851324</c:v>
                </c:pt>
                <c:pt idx="4661">
                  <c:v>0.8301980198023845</c:v>
                </c:pt>
                <c:pt idx="4662">
                  <c:v>0.71762376237664749</c:v>
                </c:pt>
                <c:pt idx="4663">
                  <c:v>0.31346534653397218</c:v>
                </c:pt>
                <c:pt idx="4664">
                  <c:v>0.12762376237622511</c:v>
                </c:pt>
                <c:pt idx="4665">
                  <c:v>0.31801980198068097</c:v>
                </c:pt>
                <c:pt idx="4666">
                  <c:v>-9.6732673266513858E-2</c:v>
                </c:pt>
                <c:pt idx="4667">
                  <c:v>0.15871287128600958</c:v>
                </c:pt>
                <c:pt idx="4668">
                  <c:v>-5.2475247532966741E-3</c:v>
                </c:pt>
                <c:pt idx="4669">
                  <c:v>0.30742574257334748</c:v>
                </c:pt>
                <c:pt idx="4670">
                  <c:v>-3.0198019801716356E-2</c:v>
                </c:pt>
                <c:pt idx="4671">
                  <c:v>2.7227722772477588E-2</c:v>
                </c:pt>
                <c:pt idx="4672">
                  <c:v>-0.12386138613825133</c:v>
                </c:pt>
                <c:pt idx="4673">
                  <c:v>0.27198019801974149</c:v>
                </c:pt>
                <c:pt idx="4674">
                  <c:v>-0.22584158415806185</c:v>
                </c:pt>
                <c:pt idx="4675">
                  <c:v>0.43059405940641793</c:v>
                </c:pt>
                <c:pt idx="4676">
                  <c:v>-5.5148514851543047E-2</c:v>
                </c:pt>
                <c:pt idx="4677">
                  <c:v>0.24168316831587797</c:v>
                </c:pt>
                <c:pt idx="4678">
                  <c:v>-0.20396039603962107</c:v>
                </c:pt>
                <c:pt idx="4679">
                  <c:v>5.2079207920157147E-2</c:v>
                </c:pt>
                <c:pt idx="4680">
                  <c:v>-3.2475247525774263E-2</c:v>
                </c:pt>
                <c:pt idx="4681">
                  <c:v>-0.10346534653372641</c:v>
                </c:pt>
                <c:pt idx="4682">
                  <c:v>-0.16465346534589415</c:v>
                </c:pt>
                <c:pt idx="4683">
                  <c:v>-1.1386138613254456E-2</c:v>
                </c:pt>
                <c:pt idx="4684">
                  <c:v>-0.29306930693085426</c:v>
                </c:pt>
                <c:pt idx="4685">
                  <c:v>-0.12920792079228813</c:v>
                </c:pt>
                <c:pt idx="4686">
                  <c:v>-0.16772277227728005</c:v>
                </c:pt>
                <c:pt idx="4687">
                  <c:v>0.24693069306917464</c:v>
                </c:pt>
                <c:pt idx="4688">
                  <c:v>-0.28247524752492781</c:v>
                </c:pt>
                <c:pt idx="4689">
                  <c:v>0.1956435643563455</c:v>
                </c:pt>
                <c:pt idx="4690">
                  <c:v>-0.22138613861350021</c:v>
                </c:pt>
                <c:pt idx="4691">
                  <c:v>6.5742574257469502E-2</c:v>
                </c:pt>
                <c:pt idx="4692">
                  <c:v>-0.19485148514901751</c:v>
                </c:pt>
                <c:pt idx="4693">
                  <c:v>3.0198019803123369E-2</c:v>
                </c:pt>
                <c:pt idx="4694">
                  <c:v>-0.25762376237724827</c:v>
                </c:pt>
                <c:pt idx="4695">
                  <c:v>-1.6633663365144116E-2</c:v>
                </c:pt>
                <c:pt idx="4696">
                  <c:v>0.12306930693092333</c:v>
                </c:pt>
                <c:pt idx="4697">
                  <c:v>0.16465346534589415</c:v>
                </c:pt>
                <c:pt idx="4698">
                  <c:v>-8.2376237624020632E-2</c:v>
                </c:pt>
                <c:pt idx="4699">
                  <c:v>0.20544554455494396</c:v>
                </c:pt>
                <c:pt idx="4700">
                  <c:v>0.24702970297132179</c:v>
                </c:pt>
                <c:pt idx="4701">
                  <c:v>0.54396039603948299</c:v>
                </c:pt>
                <c:pt idx="4702">
                  <c:v>5.138613861356927E-2</c:v>
                </c:pt>
                <c:pt idx="4703">
                  <c:v>0.43663366336563558</c:v>
                </c:pt>
                <c:pt idx="4704">
                  <c:v>-2.1188118811852914E-2</c:v>
                </c:pt>
                <c:pt idx="4705">
                  <c:v>0.37920792079284865</c:v>
                </c:pt>
                <c:pt idx="4706">
                  <c:v>-0.14801980198075002</c:v>
                </c:pt>
                <c:pt idx="4707">
                  <c:v>6.5742574257469502E-2</c:v>
                </c:pt>
                <c:pt idx="4708">
                  <c:v>-3.0198019803123369E-2</c:v>
                </c:pt>
                <c:pt idx="4709">
                  <c:v>0.42069306930707934</c:v>
                </c:pt>
                <c:pt idx="4710">
                  <c:v>-0.28247524752492781</c:v>
                </c:pt>
                <c:pt idx="4711">
                  <c:v>0.16999999999993093</c:v>
                </c:pt>
                <c:pt idx="4712">
                  <c:v>0.20623762376227195</c:v>
                </c:pt>
                <c:pt idx="4713">
                  <c:v>0.42752475247503202</c:v>
                </c:pt>
                <c:pt idx="4714">
                  <c:v>0.15861386138667646</c:v>
                </c:pt>
                <c:pt idx="4715">
                  <c:v>0.1556435643574377</c:v>
                </c:pt>
                <c:pt idx="4716">
                  <c:v>-9.8217821783243772E-2</c:v>
                </c:pt>
                <c:pt idx="4717">
                  <c:v>0.46683168316875895</c:v>
                </c:pt>
                <c:pt idx="4718">
                  <c:v>0.36485148514894844</c:v>
                </c:pt>
                <c:pt idx="4719">
                  <c:v>0.53782178217952514</c:v>
                </c:pt>
                <c:pt idx="4720">
                  <c:v>0.13445544554417779</c:v>
                </c:pt>
                <c:pt idx="4721">
                  <c:v>0.18425742574309104</c:v>
                </c:pt>
                <c:pt idx="4722">
                  <c:v>-4.0792079207642808E-2</c:v>
                </c:pt>
                <c:pt idx="4723">
                  <c:v>7.1089108911506299E-2</c:v>
                </c:pt>
                <c:pt idx="4724">
                  <c:v>-6.8019801980120392E-2</c:v>
                </c:pt>
                <c:pt idx="4725">
                  <c:v>0.38970297029662798</c:v>
                </c:pt>
                <c:pt idx="4726">
                  <c:v>0.30742574257475452</c:v>
                </c:pt>
                <c:pt idx="4727">
                  <c:v>0.71920792079271056</c:v>
                </c:pt>
                <c:pt idx="4728">
                  <c:v>0.44495049504891115</c:v>
                </c:pt>
                <c:pt idx="4729">
                  <c:v>0.37920792079284865</c:v>
                </c:pt>
                <c:pt idx="4730">
                  <c:v>-1.663366336655113E-2</c:v>
                </c:pt>
                <c:pt idx="4731">
                  <c:v>0.40564356435659127</c:v>
                </c:pt>
                <c:pt idx="4732">
                  <c:v>9.6732673267920871E-2</c:v>
                </c:pt>
                <c:pt idx="4733">
                  <c:v>0.66772277227840116</c:v>
                </c:pt>
                <c:pt idx="4734">
                  <c:v>0.42603960396111618</c:v>
                </c:pt>
                <c:pt idx="4735">
                  <c:v>0.26287128712913788</c:v>
                </c:pt>
                <c:pt idx="4736">
                  <c:v>0.10346534653372641</c:v>
                </c:pt>
                <c:pt idx="4737">
                  <c:v>0.42227722772314236</c:v>
                </c:pt>
                <c:pt idx="4738">
                  <c:v>0.33762376237647085</c:v>
                </c:pt>
                <c:pt idx="4739">
                  <c:v>0.44564356435690605</c:v>
                </c:pt>
                <c:pt idx="4740">
                  <c:v>0.43128712871300584</c:v>
                </c:pt>
                <c:pt idx="4741">
                  <c:v>0.47742574257327841</c:v>
                </c:pt>
                <c:pt idx="4742">
                  <c:v>0.31277227722738427</c:v>
                </c:pt>
                <c:pt idx="4743">
                  <c:v>0.41999999999908449</c:v>
                </c:pt>
                <c:pt idx="4744">
                  <c:v>0.11257425742573698</c:v>
                </c:pt>
                <c:pt idx="4745">
                  <c:v>0.79386138613789636</c:v>
                </c:pt>
                <c:pt idx="4746">
                  <c:v>0.17524752475322761</c:v>
                </c:pt>
                <c:pt idx="4747">
                  <c:v>0.66702970297040631</c:v>
                </c:pt>
                <c:pt idx="4748">
                  <c:v>0.10198019801981054</c:v>
                </c:pt>
                <c:pt idx="4749">
                  <c:v>0.70326732673274728</c:v>
                </c:pt>
                <c:pt idx="4750">
                  <c:v>0.24178217821802511</c:v>
                </c:pt>
                <c:pt idx="4751">
                  <c:v>0.67841584158506774</c:v>
                </c:pt>
                <c:pt idx="4752">
                  <c:v>0.74247524752573413</c:v>
                </c:pt>
                <c:pt idx="4753">
                  <c:v>0.72970297029648989</c:v>
                </c:pt>
                <c:pt idx="4754">
                  <c:v>0.17524752475182059</c:v>
                </c:pt>
                <c:pt idx="4755">
                  <c:v>0.9336633663375179</c:v>
                </c:pt>
                <c:pt idx="4756">
                  <c:v>0.18960396039572083</c:v>
                </c:pt>
                <c:pt idx="4757">
                  <c:v>0.3951485148514049</c:v>
                </c:pt>
                <c:pt idx="4758">
                  <c:v>0.50841584158372977</c:v>
                </c:pt>
                <c:pt idx="4759">
                  <c:v>0.6420792079205796</c:v>
                </c:pt>
                <c:pt idx="4760">
                  <c:v>0.19108910891104372</c:v>
                </c:pt>
                <c:pt idx="4761">
                  <c:v>0.4146534653464547</c:v>
                </c:pt>
                <c:pt idx="4762">
                  <c:v>0.51900990098965627</c:v>
                </c:pt>
                <c:pt idx="4763">
                  <c:v>0.80445544554382276</c:v>
                </c:pt>
                <c:pt idx="4764">
                  <c:v>0.4555445544548376</c:v>
                </c:pt>
                <c:pt idx="4765">
                  <c:v>0.39504950495066476</c:v>
                </c:pt>
                <c:pt idx="4766">
                  <c:v>0.49782178217921036</c:v>
                </c:pt>
                <c:pt idx="4767">
                  <c:v>0.11782178217762665</c:v>
                </c:pt>
                <c:pt idx="4768">
                  <c:v>-4.1584158416377824E-2</c:v>
                </c:pt>
                <c:pt idx="4769">
                  <c:v>1.0594059405926457E-2</c:v>
                </c:pt>
                <c:pt idx="4770">
                  <c:v>0.20009900990090718</c:v>
                </c:pt>
                <c:pt idx="4771">
                  <c:v>-1.4356435643900239E-2</c:v>
                </c:pt>
                <c:pt idx="4772">
                  <c:v>0.12841584158496011</c:v>
                </c:pt>
                <c:pt idx="4773">
                  <c:v>0.42524752475238115</c:v>
                </c:pt>
                <c:pt idx="4774">
                  <c:v>0.5280198019795197</c:v>
                </c:pt>
                <c:pt idx="4775">
                  <c:v>0.35801980198099576</c:v>
                </c:pt>
                <c:pt idx="4776">
                  <c:v>-0.28257425742566794</c:v>
                </c:pt>
                <c:pt idx="4777">
                  <c:v>0.12910891089014098</c:v>
                </c:pt>
                <c:pt idx="4778">
                  <c:v>-0.26356435643572579</c:v>
                </c:pt>
                <c:pt idx="4779">
                  <c:v>0.23574257425740044</c:v>
                </c:pt>
                <c:pt idx="4780">
                  <c:v>0.29693069306956815</c:v>
                </c:pt>
                <c:pt idx="4781">
                  <c:v>0.20396039603962107</c:v>
                </c:pt>
                <c:pt idx="4782">
                  <c:v>0.40029702970255443</c:v>
                </c:pt>
                <c:pt idx="4783">
                  <c:v>0.32940594059393541</c:v>
                </c:pt>
                <c:pt idx="4784">
                  <c:v>0.11257425742573698</c:v>
                </c:pt>
                <c:pt idx="4785">
                  <c:v>0.50237623762451211</c:v>
                </c:pt>
                <c:pt idx="4786">
                  <c:v>0.1284158415835531</c:v>
                </c:pt>
                <c:pt idx="4787">
                  <c:v>0.65643564356447981</c:v>
                </c:pt>
                <c:pt idx="4788">
                  <c:v>0.52198019802030204</c:v>
                </c:pt>
                <c:pt idx="4789">
                  <c:v>0.57940594059308892</c:v>
                </c:pt>
                <c:pt idx="4790">
                  <c:v>0.68138613861430652</c:v>
                </c:pt>
                <c:pt idx="4791">
                  <c:v>0.53247524752548836</c:v>
                </c:pt>
                <c:pt idx="4792">
                  <c:v>0.69722772277212264</c:v>
                </c:pt>
                <c:pt idx="4793">
                  <c:v>0.5544554455446693</c:v>
                </c:pt>
                <c:pt idx="4794">
                  <c:v>0.14346534653544823</c:v>
                </c:pt>
                <c:pt idx="4795">
                  <c:v>0.24702970296991478</c:v>
                </c:pt>
                <c:pt idx="4796">
                  <c:v>0.21079207920898077</c:v>
                </c:pt>
                <c:pt idx="4797">
                  <c:v>0.52277227722762998</c:v>
                </c:pt>
                <c:pt idx="4798">
                  <c:v>0.51742574257359319</c:v>
                </c:pt>
                <c:pt idx="4799">
                  <c:v>0.57405940594186622</c:v>
                </c:pt>
                <c:pt idx="4800">
                  <c:v>0.80445544554522985</c:v>
                </c:pt>
                <c:pt idx="4801">
                  <c:v>0.50237623762310513</c:v>
                </c:pt>
                <c:pt idx="4802">
                  <c:v>0.32861386138660742</c:v>
                </c:pt>
                <c:pt idx="4803">
                  <c:v>0.70247524752401225</c:v>
                </c:pt>
                <c:pt idx="4804">
                  <c:v>0.38980198019736811</c:v>
                </c:pt>
                <c:pt idx="4805">
                  <c:v>0.4304950495056778</c:v>
                </c:pt>
                <c:pt idx="4806">
                  <c:v>1.1451485148516796</c:v>
                </c:pt>
                <c:pt idx="4807">
                  <c:v>0.9178217821782948</c:v>
                </c:pt>
                <c:pt idx="4808">
                  <c:v>0.32930693069319528</c:v>
                </c:pt>
                <c:pt idx="4809">
                  <c:v>0.5491089108920395</c:v>
                </c:pt>
                <c:pt idx="4810">
                  <c:v>1.1648514851482097</c:v>
                </c:pt>
                <c:pt idx="4811">
                  <c:v>1.1231683168310915</c:v>
                </c:pt>
                <c:pt idx="4812">
                  <c:v>0.71386138613867378</c:v>
                </c:pt>
                <c:pt idx="4813">
                  <c:v>1.4934653465348169</c:v>
                </c:pt>
                <c:pt idx="4814">
                  <c:v>2.5396039603973319</c:v>
                </c:pt>
                <c:pt idx="4815">
                  <c:v>2.7918811881191363</c:v>
                </c:pt>
                <c:pt idx="4816">
                  <c:v>2.4361386138621985</c:v>
                </c:pt>
                <c:pt idx="4817">
                  <c:v>2.8281188118814771</c:v>
                </c:pt>
                <c:pt idx="4818">
                  <c:v>2.9104950495040911</c:v>
                </c:pt>
                <c:pt idx="4819">
                  <c:v>3.3410891089119157</c:v>
                </c:pt>
                <c:pt idx="4820">
                  <c:v>3.0419801980190297</c:v>
                </c:pt>
                <c:pt idx="4821">
                  <c:v>2.6793069306933992</c:v>
                </c:pt>
                <c:pt idx="4822">
                  <c:v>4.7860396039602549</c:v>
                </c:pt>
                <c:pt idx="4823">
                  <c:v>3.9514851485154563</c:v>
                </c:pt>
                <c:pt idx="4824">
                  <c:v>3.1862376237632133</c:v>
                </c:pt>
                <c:pt idx="4825">
                  <c:v>3.5254455445543398</c:v>
                </c:pt>
                <c:pt idx="4826">
                  <c:v>4.2785148514860003</c:v>
                </c:pt>
                <c:pt idx="4827">
                  <c:v>4.0391089108913665</c:v>
                </c:pt>
                <c:pt idx="4828">
                  <c:v>5.1048514851482638</c:v>
                </c:pt>
                <c:pt idx="4829">
                  <c:v>4.8133663366334734</c:v>
                </c:pt>
                <c:pt idx="4830">
                  <c:v>4.3101980198030398</c:v>
                </c:pt>
                <c:pt idx="4831">
                  <c:v>6.1820792079205633</c:v>
                </c:pt>
                <c:pt idx="4832">
                  <c:v>5.8134653465350485</c:v>
                </c:pt>
                <c:pt idx="4833">
                  <c:v>4.7559405940592789</c:v>
                </c:pt>
                <c:pt idx="4834">
                  <c:v>4.4893069306935747</c:v>
                </c:pt>
                <c:pt idx="4835">
                  <c:v>4.0262376237613822</c:v>
                </c:pt>
                <c:pt idx="4836">
                  <c:v>3.8327722772283543</c:v>
                </c:pt>
                <c:pt idx="4837">
                  <c:v>5.1652475247516971</c:v>
                </c:pt>
                <c:pt idx="4838">
                  <c:v>5.0279207920790201</c:v>
                </c:pt>
                <c:pt idx="4839">
                  <c:v>5.2839603960387986</c:v>
                </c:pt>
                <c:pt idx="4840">
                  <c:v>4.7717821782185021</c:v>
                </c:pt>
                <c:pt idx="4841">
                  <c:v>3.9619801980192353</c:v>
                </c:pt>
                <c:pt idx="4842">
                  <c:v>5.9153465346527119</c:v>
                </c:pt>
                <c:pt idx="4843">
                  <c:v>4.3139603960396062</c:v>
                </c:pt>
                <c:pt idx="4844">
                  <c:v>3.7610891089110003</c:v>
                </c:pt>
                <c:pt idx="4845">
                  <c:v>3.5148514851484136</c:v>
                </c:pt>
                <c:pt idx="4846">
                  <c:v>1.9557425742568673</c:v>
                </c:pt>
                <c:pt idx="4847">
                  <c:v>2.4270297029701879</c:v>
                </c:pt>
                <c:pt idx="4848">
                  <c:v>3.7490099009897508</c:v>
                </c:pt>
                <c:pt idx="4849">
                  <c:v>3.7973267326733415</c:v>
                </c:pt>
                <c:pt idx="4850">
                  <c:v>3.7512871287124017</c:v>
                </c:pt>
                <c:pt idx="4851">
                  <c:v>4.0775247524756182</c:v>
                </c:pt>
                <c:pt idx="4852">
                  <c:v>3.8743564356433251</c:v>
                </c:pt>
                <c:pt idx="4853">
                  <c:v>4.8238613861386597</c:v>
                </c:pt>
                <c:pt idx="4854">
                  <c:v>5.3987128712878532</c:v>
                </c:pt>
                <c:pt idx="4855">
                  <c:v>4.8238613861386597</c:v>
                </c:pt>
                <c:pt idx="4856">
                  <c:v>6.5371287128723203</c:v>
                </c:pt>
                <c:pt idx="4857">
                  <c:v>6.0543564356435979</c:v>
                </c:pt>
                <c:pt idx="4858">
                  <c:v>5.9728712871290526</c:v>
                </c:pt>
                <c:pt idx="4859">
                  <c:v>6.139801980197598</c:v>
                </c:pt>
                <c:pt idx="4860">
                  <c:v>3.4936633663365608</c:v>
                </c:pt>
                <c:pt idx="4861">
                  <c:v>5.3813861386133075</c:v>
                </c:pt>
                <c:pt idx="4862">
                  <c:v>4.9726732673267371</c:v>
                </c:pt>
                <c:pt idx="4863">
                  <c:v>4.2263366336636965</c:v>
                </c:pt>
                <c:pt idx="4864">
                  <c:v>4.8268316831693054</c:v>
                </c:pt>
                <c:pt idx="4865">
                  <c:v>4.7392079207919879</c:v>
                </c:pt>
                <c:pt idx="4866">
                  <c:v>4.2589108910888038</c:v>
                </c:pt>
                <c:pt idx="4867">
                  <c:v>4.6487128712875787</c:v>
                </c:pt>
                <c:pt idx="4868">
                  <c:v>4.5768316831687441</c:v>
                </c:pt>
                <c:pt idx="4869">
                  <c:v>2.6332673267324598</c:v>
                </c:pt>
                <c:pt idx="4870">
                  <c:v>3.7723762376235146</c:v>
                </c:pt>
                <c:pt idx="4871">
                  <c:v>3.006435643564684</c:v>
                </c:pt>
                <c:pt idx="4872">
                  <c:v>3.3463366336638054</c:v>
                </c:pt>
                <c:pt idx="4873">
                  <c:v>2.9966336633660853</c:v>
                </c:pt>
                <c:pt idx="4874">
                  <c:v>4.5557425742576321</c:v>
                </c:pt>
                <c:pt idx="4875">
                  <c:v>3.2216831683168192</c:v>
                </c:pt>
                <c:pt idx="4876">
                  <c:v>4.9062376237626797</c:v>
                </c:pt>
                <c:pt idx="4877">
                  <c:v>3.3138613861380311</c:v>
                </c:pt>
                <c:pt idx="4878">
                  <c:v>1.7299009900988054</c:v>
                </c:pt>
                <c:pt idx="4879">
                  <c:v>5.0799999999991776</c:v>
                </c:pt>
                <c:pt idx="4880">
                  <c:v>2.5970297029701186</c:v>
                </c:pt>
                <c:pt idx="4881">
                  <c:v>3.2164356435649295</c:v>
                </c:pt>
                <c:pt idx="4882">
                  <c:v>3.4838613861379621</c:v>
                </c:pt>
                <c:pt idx="4883">
                  <c:v>4.5663366336621509</c:v>
                </c:pt>
                <c:pt idx="4884">
                  <c:v>2.9347524752473295</c:v>
                </c:pt>
                <c:pt idx="4885">
                  <c:v>5.1728712871297917</c:v>
                </c:pt>
                <c:pt idx="4886">
                  <c:v>3.0925742574266781</c:v>
                </c:pt>
                <c:pt idx="4887">
                  <c:v>4.2339603960403842</c:v>
                </c:pt>
                <c:pt idx="4888">
                  <c:v>4.0639603960404527</c:v>
                </c:pt>
                <c:pt idx="4889">
                  <c:v>3.7089108910886961</c:v>
                </c:pt>
                <c:pt idx="4890">
                  <c:v>3.1718811881179061</c:v>
                </c:pt>
                <c:pt idx="4891">
                  <c:v>3.9861386138617343</c:v>
                </c:pt>
                <c:pt idx="4892">
                  <c:v>2.5433663366338988</c:v>
                </c:pt>
                <c:pt idx="4893">
                  <c:v>3.8418811881189581</c:v>
                </c:pt>
                <c:pt idx="4894">
                  <c:v>3.857722772276774</c:v>
                </c:pt>
                <c:pt idx="4895">
                  <c:v>2.9195049504939545</c:v>
                </c:pt>
                <c:pt idx="4896">
                  <c:v>2.0788118811877907</c:v>
                </c:pt>
                <c:pt idx="4897">
                  <c:v>2.4519801980186076</c:v>
                </c:pt>
                <c:pt idx="4898">
                  <c:v>2.1603960396030759</c:v>
                </c:pt>
                <c:pt idx="4899">
                  <c:v>2.14455445544526</c:v>
                </c:pt>
                <c:pt idx="4900">
                  <c:v>2.8946534653462748</c:v>
                </c:pt>
                <c:pt idx="4901">
                  <c:v>2.164950495048378</c:v>
                </c:pt>
                <c:pt idx="4902">
                  <c:v>2.5154455445548329</c:v>
                </c:pt>
                <c:pt idx="4903">
                  <c:v>2.7699999999992886</c:v>
                </c:pt>
                <c:pt idx="4904">
                  <c:v>2.2518811881191074</c:v>
                </c:pt>
                <c:pt idx="4905">
                  <c:v>2.6989108910891892</c:v>
                </c:pt>
                <c:pt idx="4906">
                  <c:v>0.90643564356504036</c:v>
                </c:pt>
                <c:pt idx="4907">
                  <c:v>1.8787128712868832</c:v>
                </c:pt>
                <c:pt idx="4908">
                  <c:v>1.9549504950495391</c:v>
                </c:pt>
                <c:pt idx="4909">
                  <c:v>2.6936633663358927</c:v>
                </c:pt>
                <c:pt idx="4910">
                  <c:v>2.8417821782173824</c:v>
                </c:pt>
                <c:pt idx="4911">
                  <c:v>3.8629702970300706</c:v>
                </c:pt>
                <c:pt idx="4912">
                  <c:v>1.50772277227657</c:v>
                </c:pt>
                <c:pt idx="4913">
                  <c:v>1.9549504950495391</c:v>
                </c:pt>
                <c:pt idx="4914">
                  <c:v>3.5971287128716942</c:v>
                </c:pt>
                <c:pt idx="4915">
                  <c:v>3.0691089108907672</c:v>
                </c:pt>
                <c:pt idx="4916">
                  <c:v>2.3288118811883511</c:v>
                </c:pt>
                <c:pt idx="4917">
                  <c:v>2.3718811881186448</c:v>
                </c:pt>
                <c:pt idx="4918">
                  <c:v>2.3771287128719414</c:v>
                </c:pt>
                <c:pt idx="4919">
                  <c:v>1.6581188118807111</c:v>
                </c:pt>
                <c:pt idx="4920">
                  <c:v>2.3145544554451911</c:v>
                </c:pt>
                <c:pt idx="4921">
                  <c:v>2.2465346534650705</c:v>
                </c:pt>
                <c:pt idx="4922">
                  <c:v>1.9693069306934394</c:v>
                </c:pt>
                <c:pt idx="4923">
                  <c:v>2.9353465346531773</c:v>
                </c:pt>
                <c:pt idx="4924">
                  <c:v>0.84069306930616383</c:v>
                </c:pt>
                <c:pt idx="4925">
                  <c:v>1.3014851485157051</c:v>
                </c:pt>
                <c:pt idx="4926">
                  <c:v>0.95554455445595876</c:v>
                </c:pt>
                <c:pt idx="4927">
                  <c:v>0.80524752475255779</c:v>
                </c:pt>
                <c:pt idx="4928">
                  <c:v>0.41475247524719483</c:v>
                </c:pt>
                <c:pt idx="4929">
                  <c:v>0.8210891089103739</c:v>
                </c:pt>
                <c:pt idx="4930">
                  <c:v>0.53782178217811816</c:v>
                </c:pt>
                <c:pt idx="4931">
                  <c:v>0.8370297029689302</c:v>
                </c:pt>
                <c:pt idx="4932">
                  <c:v>0.63524752475262691</c:v>
                </c:pt>
                <c:pt idx="4933">
                  <c:v>0.65039603960385517</c:v>
                </c:pt>
                <c:pt idx="4934">
                  <c:v>0.15554455445529056</c:v>
                </c:pt>
                <c:pt idx="4935">
                  <c:v>0.79999999999926119</c:v>
                </c:pt>
                <c:pt idx="4936">
                  <c:v>0.25534653465319035</c:v>
                </c:pt>
                <c:pt idx="4937">
                  <c:v>0.59603960395964006</c:v>
                </c:pt>
                <c:pt idx="4938">
                  <c:v>0.13217821782152689</c:v>
                </c:pt>
                <c:pt idx="4939">
                  <c:v>0.22059405940617219</c:v>
                </c:pt>
                <c:pt idx="4940">
                  <c:v>0.21445544554480742</c:v>
                </c:pt>
                <c:pt idx="4941">
                  <c:v>0.86792079208004846</c:v>
                </c:pt>
                <c:pt idx="4942">
                  <c:v>0.80673267326788067</c:v>
                </c:pt>
                <c:pt idx="4943">
                  <c:v>0.5491089108920395</c:v>
                </c:pt>
                <c:pt idx="4944">
                  <c:v>7.1683168317354051E-2</c:v>
                </c:pt>
                <c:pt idx="4945">
                  <c:v>6.6435643564057387E-2</c:v>
                </c:pt>
                <c:pt idx="4946">
                  <c:v>0.12920792079228813</c:v>
                </c:pt>
                <c:pt idx="4947">
                  <c:v>0.2772277227716311</c:v>
                </c:pt>
                <c:pt idx="4948">
                  <c:v>1.5940594058556239E-2</c:v>
                </c:pt>
                <c:pt idx="4949">
                  <c:v>6.6534653464797505E-2</c:v>
                </c:pt>
                <c:pt idx="4950">
                  <c:v>-0.10425742574246143</c:v>
                </c:pt>
                <c:pt idx="4951">
                  <c:v>0.33772277227721098</c:v>
                </c:pt>
                <c:pt idx="4952">
                  <c:v>-0.21069306930683362</c:v>
                </c:pt>
                <c:pt idx="4953">
                  <c:v>0.15861386138667646</c:v>
                </c:pt>
                <c:pt idx="4954">
                  <c:v>3.6336633663081153E-2</c:v>
                </c:pt>
                <c:pt idx="4955">
                  <c:v>1.0594059405926457E-2</c:v>
                </c:pt>
                <c:pt idx="4956">
                  <c:v>0.17594059405981549</c:v>
                </c:pt>
                <c:pt idx="4957">
                  <c:v>0.13980198019821458</c:v>
                </c:pt>
                <c:pt idx="4958">
                  <c:v>-0.10356435643587356</c:v>
                </c:pt>
                <c:pt idx="4959">
                  <c:v>0.11782178217903366</c:v>
                </c:pt>
                <c:pt idx="4960">
                  <c:v>6.6534653466204519E-2</c:v>
                </c:pt>
                <c:pt idx="4961">
                  <c:v>0.43663366336704262</c:v>
                </c:pt>
                <c:pt idx="4962">
                  <c:v>-8.2376237624020632E-2</c:v>
                </c:pt>
                <c:pt idx="4963">
                  <c:v>6.2772277226823728E-2</c:v>
                </c:pt>
                <c:pt idx="4964">
                  <c:v>-0.35425742574302199</c:v>
                </c:pt>
                <c:pt idx="4965">
                  <c:v>0.18960396039572083</c:v>
                </c:pt>
                <c:pt idx="4966">
                  <c:v>-0.18059405940585738</c:v>
                </c:pt>
                <c:pt idx="4967">
                  <c:v>0.25227722772321143</c:v>
                </c:pt>
                <c:pt idx="4968">
                  <c:v>7.3267326732010057E-2</c:v>
                </c:pt>
                <c:pt idx="4969">
                  <c:v>0.11861386138636167</c:v>
                </c:pt>
                <c:pt idx="4970">
                  <c:v>-2.4950495049826694E-2</c:v>
                </c:pt>
                <c:pt idx="4971">
                  <c:v>0.20019801980164728</c:v>
                </c:pt>
                <c:pt idx="4972">
                  <c:v>6.6435643564057387E-2</c:v>
                </c:pt>
                <c:pt idx="4973">
                  <c:v>0.25762376237724827</c:v>
                </c:pt>
                <c:pt idx="4974">
                  <c:v>1.9702970296530019E-2</c:v>
                </c:pt>
                <c:pt idx="4975">
                  <c:v>6.2673267327490609E-2</c:v>
                </c:pt>
                <c:pt idx="4976">
                  <c:v>0.17524752475182059</c:v>
                </c:pt>
                <c:pt idx="4977">
                  <c:v>0.60960396039480536</c:v>
                </c:pt>
                <c:pt idx="4978">
                  <c:v>-0.11257425742573698</c:v>
                </c:pt>
                <c:pt idx="4979">
                  <c:v>0.37920792079284865</c:v>
                </c:pt>
                <c:pt idx="4980">
                  <c:v>0.50841584158372977</c:v>
                </c:pt>
                <c:pt idx="4981">
                  <c:v>0.18960396039572083</c:v>
                </c:pt>
                <c:pt idx="4982">
                  <c:v>-2.4950495048419681E-2</c:v>
                </c:pt>
                <c:pt idx="4983">
                  <c:v>0.10960396039649822</c:v>
                </c:pt>
                <c:pt idx="4984">
                  <c:v>-0.29683168316742103</c:v>
                </c:pt>
                <c:pt idx="4985">
                  <c:v>7.178217821668717E-2</c:v>
                </c:pt>
                <c:pt idx="4986">
                  <c:v>-0.28247524752352077</c:v>
                </c:pt>
                <c:pt idx="4987">
                  <c:v>0.31792079207994084</c:v>
                </c:pt>
                <c:pt idx="4988">
                  <c:v>0.45019801980080082</c:v>
                </c:pt>
                <c:pt idx="4989">
                  <c:v>0.53792079207885823</c:v>
                </c:pt>
                <c:pt idx="4990">
                  <c:v>1.584158415922313E-2</c:v>
                </c:pt>
                <c:pt idx="4991">
                  <c:v>0.42069306930707934</c:v>
                </c:pt>
                <c:pt idx="4992">
                  <c:v>7.178217821668717E-2</c:v>
                </c:pt>
                <c:pt idx="4993">
                  <c:v>0.2417821782166181</c:v>
                </c:pt>
                <c:pt idx="4994">
                  <c:v>-0.33237623762458118</c:v>
                </c:pt>
                <c:pt idx="4995">
                  <c:v>-8.2277227723280513E-2</c:v>
                </c:pt>
                <c:pt idx="4996">
                  <c:v>-0.10732673267384733</c:v>
                </c:pt>
                <c:pt idx="4997">
                  <c:v>0.13742574257341655</c:v>
                </c:pt>
                <c:pt idx="4998">
                  <c:v>-0.15336633663478683</c:v>
                </c:pt>
                <c:pt idx="4999">
                  <c:v>9.0099009912704576E-3</c:v>
                </c:pt>
                <c:pt idx="5000">
                  <c:v>-0.13821782178215156</c:v>
                </c:pt>
                <c:pt idx="5001">
                  <c:v>0.14801980198075002</c:v>
                </c:pt>
                <c:pt idx="5002">
                  <c:v>0.22584158415806185</c:v>
                </c:pt>
                <c:pt idx="5003">
                  <c:v>0.49772277227706319</c:v>
                </c:pt>
                <c:pt idx="5004">
                  <c:v>0.24475247524867089</c:v>
                </c:pt>
                <c:pt idx="5005">
                  <c:v>0.21603960396087041</c:v>
                </c:pt>
                <c:pt idx="5006">
                  <c:v>-0.20544554455494396</c:v>
                </c:pt>
                <c:pt idx="5007">
                  <c:v>0.30217821782145782</c:v>
                </c:pt>
                <c:pt idx="5008">
                  <c:v>0.11782178217762665</c:v>
                </c:pt>
                <c:pt idx="5009">
                  <c:v>0.19495049504975762</c:v>
                </c:pt>
                <c:pt idx="5010">
                  <c:v>6.6435643564057387E-2</c:v>
                </c:pt>
                <c:pt idx="5011">
                  <c:v>-5.2178217820897266E-2</c:v>
                </c:pt>
                <c:pt idx="5012">
                  <c:v>-0.18425742574309104</c:v>
                </c:pt>
                <c:pt idx="5013">
                  <c:v>0.38980198019877516</c:v>
                </c:pt>
                <c:pt idx="5014">
                  <c:v>-0.20920792079291775</c:v>
                </c:pt>
                <c:pt idx="5015">
                  <c:v>0.47217821782138875</c:v>
                </c:pt>
                <c:pt idx="5016">
                  <c:v>-3.6237623762341027E-2</c:v>
                </c:pt>
                <c:pt idx="5017">
                  <c:v>0.22504950495073386</c:v>
                </c:pt>
                <c:pt idx="5018">
                  <c:v>-8.3168316832755648E-3</c:v>
                </c:pt>
                <c:pt idx="5019">
                  <c:v>0.2198019801988442</c:v>
                </c:pt>
                <c:pt idx="5020">
                  <c:v>0.31267326732664413</c:v>
                </c:pt>
                <c:pt idx="5021">
                  <c:v>0.45247524752485874</c:v>
                </c:pt>
                <c:pt idx="5022">
                  <c:v>-1.4356435643900239E-2</c:v>
                </c:pt>
                <c:pt idx="5023">
                  <c:v>-6.6534653466204519E-2</c:v>
                </c:pt>
                <c:pt idx="5024">
                  <c:v>0.27188118811900136</c:v>
                </c:pt>
                <c:pt idx="5025">
                  <c:v>0.25237623762395156</c:v>
                </c:pt>
                <c:pt idx="5026">
                  <c:v>1.0594059405926457E-2</c:v>
                </c:pt>
                <c:pt idx="5027">
                  <c:v>0.29683168316742103</c:v>
                </c:pt>
                <c:pt idx="5028">
                  <c:v>0.5847524752471257</c:v>
                </c:pt>
                <c:pt idx="5029">
                  <c:v>0.89207920792114015</c:v>
                </c:pt>
                <c:pt idx="5030">
                  <c:v>0.60960396039480536</c:v>
                </c:pt>
                <c:pt idx="5031">
                  <c:v>0.37920792079144167</c:v>
                </c:pt>
                <c:pt idx="5032">
                  <c:v>-0.15039603960414102</c:v>
                </c:pt>
                <c:pt idx="5033">
                  <c:v>0.33990099009912172</c:v>
                </c:pt>
                <c:pt idx="5034">
                  <c:v>-0.30891089109007741</c:v>
                </c:pt>
                <c:pt idx="5035">
                  <c:v>-4.1584158416377824E-2</c:v>
                </c:pt>
                <c:pt idx="5036">
                  <c:v>-7.1782178218094184E-2</c:v>
                </c:pt>
                <c:pt idx="5037">
                  <c:v>0.62623762376135639</c:v>
                </c:pt>
                <c:pt idx="5038">
                  <c:v>5.2079207920157147E-2</c:v>
                </c:pt>
                <c:pt idx="5039">
                  <c:v>0.40940594059456503</c:v>
                </c:pt>
                <c:pt idx="5040">
                  <c:v>0.13980198019821458</c:v>
                </c:pt>
                <c:pt idx="5041">
                  <c:v>0.51891089108891608</c:v>
                </c:pt>
                <c:pt idx="5042">
                  <c:v>6.8019801980120392E-2</c:v>
                </c:pt>
                <c:pt idx="5043">
                  <c:v>0.3323762376231742</c:v>
                </c:pt>
                <c:pt idx="5044">
                  <c:v>0.12693069306823021</c:v>
                </c:pt>
                <c:pt idx="5045">
                  <c:v>0.50762376237640183</c:v>
                </c:pt>
                <c:pt idx="5046">
                  <c:v>0.23643564356398833</c:v>
                </c:pt>
                <c:pt idx="5047">
                  <c:v>-7.3267326733417071E-2</c:v>
                </c:pt>
                <c:pt idx="5048">
                  <c:v>5.346534654036797E-3</c:v>
                </c:pt>
                <c:pt idx="5049">
                  <c:v>0.2772277227716311</c:v>
                </c:pt>
                <c:pt idx="5050">
                  <c:v>-0.15029702970340092</c:v>
                </c:pt>
                <c:pt idx="5051">
                  <c:v>0.6367326732679498</c:v>
                </c:pt>
                <c:pt idx="5052">
                  <c:v>0.32326732673257064</c:v>
                </c:pt>
                <c:pt idx="5053">
                  <c:v>0.17524752475322761</c:v>
                </c:pt>
                <c:pt idx="5054">
                  <c:v>9.2970297029947094E-2</c:v>
                </c:pt>
                <c:pt idx="5055">
                  <c:v>0.52881188118825473</c:v>
                </c:pt>
                <c:pt idx="5056">
                  <c:v>0.11633663366371078</c:v>
                </c:pt>
                <c:pt idx="5057">
                  <c:v>6.6534653464797505E-2</c:v>
                </c:pt>
                <c:pt idx="5058">
                  <c:v>0.19108910891104372</c:v>
                </c:pt>
                <c:pt idx="5059">
                  <c:v>0.25762376237584123</c:v>
                </c:pt>
                <c:pt idx="5060">
                  <c:v>0.10198019801981054</c:v>
                </c:pt>
                <c:pt idx="5061">
                  <c:v>0.26663366336570465</c:v>
                </c:pt>
                <c:pt idx="5062">
                  <c:v>0.12316831683166345</c:v>
                </c:pt>
                <c:pt idx="5063">
                  <c:v>0.2772277227716311</c:v>
                </c:pt>
                <c:pt idx="5064">
                  <c:v>0.10198019801981054</c:v>
                </c:pt>
                <c:pt idx="5065">
                  <c:v>0.70326732673274728</c:v>
                </c:pt>
                <c:pt idx="5066">
                  <c:v>0.25683168316851324</c:v>
                </c:pt>
                <c:pt idx="5067">
                  <c:v>0.40940594059315799</c:v>
                </c:pt>
                <c:pt idx="5068">
                  <c:v>0.16237623762324324</c:v>
                </c:pt>
                <c:pt idx="5069">
                  <c:v>0.48792079207846473</c:v>
                </c:pt>
                <c:pt idx="5070">
                  <c:v>0.10871287128702309</c:v>
                </c:pt>
                <c:pt idx="5071">
                  <c:v>0.47594059405936251</c:v>
                </c:pt>
                <c:pt idx="5072">
                  <c:v>0.11257425742573698</c:v>
                </c:pt>
                <c:pt idx="5073">
                  <c:v>0.30811881187993534</c:v>
                </c:pt>
                <c:pt idx="5074">
                  <c:v>-0.12316831683166345</c:v>
                </c:pt>
                <c:pt idx="5075">
                  <c:v>0.34900990098972529</c:v>
                </c:pt>
                <c:pt idx="5076">
                  <c:v>2.1188118811852914E-2</c:v>
                </c:pt>
                <c:pt idx="5077">
                  <c:v>0.44712871287082195</c:v>
                </c:pt>
                <c:pt idx="5078">
                  <c:v>7.8613861386046854E-2</c:v>
                </c:pt>
                <c:pt idx="5079">
                  <c:v>0.47742574257468545</c:v>
                </c:pt>
                <c:pt idx="5080">
                  <c:v>0.4146534653464547</c:v>
                </c:pt>
                <c:pt idx="5081">
                  <c:v>0.73881188118850039</c:v>
                </c:pt>
                <c:pt idx="5082">
                  <c:v>0.11782178217762665</c:v>
                </c:pt>
                <c:pt idx="5083">
                  <c:v>0.65346534653524102</c:v>
                </c:pt>
                <c:pt idx="5084">
                  <c:v>0.11247524752358985</c:v>
                </c:pt>
                <c:pt idx="5085">
                  <c:v>7.7029702969983835E-2</c:v>
                </c:pt>
                <c:pt idx="5086">
                  <c:v>0.23108910890995152</c:v>
                </c:pt>
                <c:pt idx="5087">
                  <c:v>0.37544554455487489</c:v>
                </c:pt>
                <c:pt idx="5088">
                  <c:v>0.61564356435683698</c:v>
                </c:pt>
                <c:pt idx="5089">
                  <c:v>0.40108910891128946</c:v>
                </c:pt>
                <c:pt idx="5090">
                  <c:v>0.42079207920781947</c:v>
                </c:pt>
                <c:pt idx="5091">
                  <c:v>4.5346534654351608E-2</c:v>
                </c:pt>
                <c:pt idx="5092">
                  <c:v>0.11405940593965287</c:v>
                </c:pt>
                <c:pt idx="5093">
                  <c:v>0.14277227722745334</c:v>
                </c:pt>
                <c:pt idx="5094">
                  <c:v>0.1541584158407078</c:v>
                </c:pt>
                <c:pt idx="5095">
                  <c:v>0.20544554455494396</c:v>
                </c:pt>
                <c:pt idx="5096">
                  <c:v>8.762376237731731E-2</c:v>
                </c:pt>
                <c:pt idx="5097">
                  <c:v>0.23574257425740044</c:v>
                </c:pt>
                <c:pt idx="5098">
                  <c:v>4.5346534654351608E-2</c:v>
                </c:pt>
                <c:pt idx="5099">
                  <c:v>-7.0990099009359167E-2</c:v>
                </c:pt>
                <c:pt idx="5100">
                  <c:v>-5.2178217820897266E-2</c:v>
                </c:pt>
                <c:pt idx="5101">
                  <c:v>0.15930693069185733</c:v>
                </c:pt>
                <c:pt idx="5102">
                  <c:v>0.23643564356398833</c:v>
                </c:pt>
                <c:pt idx="5103">
                  <c:v>0.43663366336704262</c:v>
                </c:pt>
                <c:pt idx="5104">
                  <c:v>0.14811881188149015</c:v>
                </c:pt>
                <c:pt idx="5105">
                  <c:v>0.29306930693085426</c:v>
                </c:pt>
                <c:pt idx="5106">
                  <c:v>0.1179207920797738</c:v>
                </c:pt>
                <c:pt idx="5107">
                  <c:v>0.27722772277303814</c:v>
                </c:pt>
                <c:pt idx="5108">
                  <c:v>0.22584158415806185</c:v>
                </c:pt>
                <c:pt idx="5109">
                  <c:v>0.31653465346535808</c:v>
                </c:pt>
                <c:pt idx="5110">
                  <c:v>1.4356435643900239E-2</c:v>
                </c:pt>
                <c:pt idx="5111">
                  <c:v>0.30742574257334748</c:v>
                </c:pt>
                <c:pt idx="5112">
                  <c:v>-0.13445544554417779</c:v>
                </c:pt>
                <c:pt idx="5113">
                  <c:v>0.22584158415806185</c:v>
                </c:pt>
                <c:pt idx="5114">
                  <c:v>-0.2198019801988442</c:v>
                </c:pt>
                <c:pt idx="5115">
                  <c:v>0.13980198019821458</c:v>
                </c:pt>
                <c:pt idx="5116">
                  <c:v>-0.12316831683166345</c:v>
                </c:pt>
                <c:pt idx="5117">
                  <c:v>0.41693069306910557</c:v>
                </c:pt>
                <c:pt idx="5118">
                  <c:v>0.24554455445459189</c:v>
                </c:pt>
                <c:pt idx="5119">
                  <c:v>0.6511881188111831</c:v>
                </c:pt>
                <c:pt idx="5120">
                  <c:v>0.12386138613825133</c:v>
                </c:pt>
                <c:pt idx="5121">
                  <c:v>0.33762376237506386</c:v>
                </c:pt>
                <c:pt idx="5122">
                  <c:v>0.15326732673263968</c:v>
                </c:pt>
                <c:pt idx="5123">
                  <c:v>-9.5940594059185855E-2</c:v>
                </c:pt>
                <c:pt idx="5124">
                  <c:v>0.42079207920781947</c:v>
                </c:pt>
                <c:pt idx="5125">
                  <c:v>0.46910891089140988</c:v>
                </c:pt>
                <c:pt idx="5126">
                  <c:v>0.19495049504975762</c:v>
                </c:pt>
                <c:pt idx="5127">
                  <c:v>9.8118811881096626E-2</c:v>
                </c:pt>
                <c:pt idx="5128">
                  <c:v>0.25762376237584123</c:v>
                </c:pt>
                <c:pt idx="5129">
                  <c:v>0.48643564356454888</c:v>
                </c:pt>
                <c:pt idx="5130">
                  <c:v>0.15930693069326435</c:v>
                </c:pt>
                <c:pt idx="5131">
                  <c:v>0.49702970297047533</c:v>
                </c:pt>
                <c:pt idx="5132">
                  <c:v>0.38455445544688549</c:v>
                </c:pt>
                <c:pt idx="5133">
                  <c:v>0.55970297029655891</c:v>
                </c:pt>
                <c:pt idx="5134">
                  <c:v>5.7425742574193944E-2</c:v>
                </c:pt>
                <c:pt idx="5135">
                  <c:v>7.1782178218094184E-2</c:v>
                </c:pt>
                <c:pt idx="5136">
                  <c:v>-2.1089108911112788E-2</c:v>
                </c:pt>
                <c:pt idx="5137">
                  <c:v>0.83168316831770739</c:v>
                </c:pt>
                <c:pt idx="5138">
                  <c:v>0.26138613861381499</c:v>
                </c:pt>
                <c:pt idx="5139">
                  <c:v>0.7334653465344636</c:v>
                </c:pt>
                <c:pt idx="5140">
                  <c:v>0.46158415841686934</c:v>
                </c:pt>
                <c:pt idx="5141">
                  <c:v>0.53247524752408137</c:v>
                </c:pt>
                <c:pt idx="5142">
                  <c:v>6.6435643564057387E-2</c:v>
                </c:pt>
                <c:pt idx="5143">
                  <c:v>0.38980198019877516</c:v>
                </c:pt>
                <c:pt idx="5144">
                  <c:v>2.4950495048419681E-2</c:v>
                </c:pt>
                <c:pt idx="5145">
                  <c:v>0.30217821782145782</c:v>
                </c:pt>
                <c:pt idx="5146">
                  <c:v>0.26287128712773089</c:v>
                </c:pt>
                <c:pt idx="5147">
                  <c:v>0.28782178217896459</c:v>
                </c:pt>
                <c:pt idx="5148">
                  <c:v>0.23118811881209866</c:v>
                </c:pt>
                <c:pt idx="5149">
                  <c:v>0.23118811881209866</c:v>
                </c:pt>
                <c:pt idx="5150">
                  <c:v>0.12316831683166345</c:v>
                </c:pt>
                <c:pt idx="5151">
                  <c:v>0.37019801980298522</c:v>
                </c:pt>
                <c:pt idx="5152">
                  <c:v>-0.15336633663337981</c:v>
                </c:pt>
                <c:pt idx="5153">
                  <c:v>0.2220792079214951</c:v>
                </c:pt>
                <c:pt idx="5154">
                  <c:v>5.247524751889659E-3</c:v>
                </c:pt>
                <c:pt idx="5155">
                  <c:v>0.20920792079291775</c:v>
                </c:pt>
                <c:pt idx="5156">
                  <c:v>6.1188118812167722E-2</c:v>
                </c:pt>
                <c:pt idx="5157">
                  <c:v>0.10198019801981054</c:v>
                </c:pt>
                <c:pt idx="5158">
                  <c:v>-0.16465346534589415</c:v>
                </c:pt>
                <c:pt idx="5159">
                  <c:v>0.10198019801981054</c:v>
                </c:pt>
                <c:pt idx="5160">
                  <c:v>-0.11257425742573698</c:v>
                </c:pt>
                <c:pt idx="5161">
                  <c:v>0.14504950495010424</c:v>
                </c:pt>
                <c:pt idx="5162">
                  <c:v>5.2079207920157147E-2</c:v>
                </c:pt>
                <c:pt idx="5163">
                  <c:v>7.1782178218094184E-2</c:v>
                </c:pt>
                <c:pt idx="5164">
                  <c:v>0.10198019801981054</c:v>
                </c:pt>
                <c:pt idx="5165">
                  <c:v>0.41693069306910557</c:v>
                </c:pt>
                <c:pt idx="5166">
                  <c:v>0.10881188118776321</c:v>
                </c:pt>
                <c:pt idx="5167">
                  <c:v>0.20623762376227195</c:v>
                </c:pt>
                <c:pt idx="5168">
                  <c:v>6.2673267327490609E-2</c:v>
                </c:pt>
                <c:pt idx="5169">
                  <c:v>0.42603960396111618</c:v>
                </c:pt>
                <c:pt idx="5170">
                  <c:v>8.7722772278057429E-2</c:v>
                </c:pt>
                <c:pt idx="5171">
                  <c:v>0.19871287128773141</c:v>
                </c:pt>
                <c:pt idx="5172">
                  <c:v>-7.7128712870723967E-2</c:v>
                </c:pt>
                <c:pt idx="5173">
                  <c:v>-0.11782178217903366</c:v>
                </c:pt>
                <c:pt idx="5174">
                  <c:v>3.1782178217779372E-2</c:v>
                </c:pt>
                <c:pt idx="5175">
                  <c:v>0.45019801980220786</c:v>
                </c:pt>
                <c:pt idx="5176">
                  <c:v>0.42000000000049148</c:v>
                </c:pt>
                <c:pt idx="5177">
                  <c:v>0.89287128712987518</c:v>
                </c:pt>
                <c:pt idx="5178">
                  <c:v>0.27188118811900136</c:v>
                </c:pt>
                <c:pt idx="5179">
                  <c:v>0.43584158415830759</c:v>
                </c:pt>
                <c:pt idx="5180">
                  <c:v>0.18960396039572083</c:v>
                </c:pt>
                <c:pt idx="5181">
                  <c:v>0.29158415841553137</c:v>
                </c:pt>
                <c:pt idx="5182">
                  <c:v>-0.22504950495073386</c:v>
                </c:pt>
                <c:pt idx="5183">
                  <c:v>0.56584158415792374</c:v>
                </c:pt>
                <c:pt idx="5184">
                  <c:v>-9.297029702854008E-2</c:v>
                </c:pt>
                <c:pt idx="5185">
                  <c:v>0.4562376237628325</c:v>
                </c:pt>
                <c:pt idx="5186">
                  <c:v>0.15415841584211482</c:v>
                </c:pt>
                <c:pt idx="5187">
                  <c:v>0.37019801980298522</c:v>
                </c:pt>
                <c:pt idx="5188">
                  <c:v>-0.15940594059400448</c:v>
                </c:pt>
                <c:pt idx="5189">
                  <c:v>0.10732673267384733</c:v>
                </c:pt>
                <c:pt idx="5190">
                  <c:v>4.6039603959532473E-2</c:v>
                </c:pt>
                <c:pt idx="5191">
                  <c:v>0.49772277227706319</c:v>
                </c:pt>
                <c:pt idx="5192">
                  <c:v>0.38445544554473832</c:v>
                </c:pt>
                <c:pt idx="5193">
                  <c:v>0.260594059406487</c:v>
                </c:pt>
                <c:pt idx="5194">
                  <c:v>0.1541584158407078</c:v>
                </c:pt>
                <c:pt idx="5195">
                  <c:v>0.18059405940585738</c:v>
                </c:pt>
                <c:pt idx="5196">
                  <c:v>-8.762376237731731E-2</c:v>
                </c:pt>
                <c:pt idx="5197">
                  <c:v>7.7029702969983835E-2</c:v>
                </c:pt>
                <c:pt idx="5198">
                  <c:v>8.613861386058741E-2</c:v>
                </c:pt>
                <c:pt idx="5199">
                  <c:v>0.38445544554473832</c:v>
                </c:pt>
                <c:pt idx="5200">
                  <c:v>-8.2277227723280513E-2</c:v>
                </c:pt>
                <c:pt idx="5201">
                  <c:v>0.18435643564383117</c:v>
                </c:pt>
                <c:pt idx="5202">
                  <c:v>0.11861386138636167</c:v>
                </c:pt>
                <c:pt idx="5203">
                  <c:v>0.28782178217755761</c:v>
                </c:pt>
                <c:pt idx="5204">
                  <c:v>0.13445544554417779</c:v>
                </c:pt>
                <c:pt idx="5205">
                  <c:v>0.22514851485147397</c:v>
                </c:pt>
                <c:pt idx="5206">
                  <c:v>4.6039603960939486E-2</c:v>
                </c:pt>
                <c:pt idx="5207">
                  <c:v>-4.1584158414970811E-2</c:v>
                </c:pt>
                <c:pt idx="5208">
                  <c:v>-3.554455445575315E-2</c:v>
                </c:pt>
                <c:pt idx="5209">
                  <c:v>0.33465346534723206</c:v>
                </c:pt>
                <c:pt idx="5210">
                  <c:v>-1.0594059405926457E-2</c:v>
                </c:pt>
                <c:pt idx="5211">
                  <c:v>0.71693069306865265</c:v>
                </c:pt>
                <c:pt idx="5212">
                  <c:v>-0.13742574257482357</c:v>
                </c:pt>
                <c:pt idx="5213">
                  <c:v>0.14881188118807803</c:v>
                </c:pt>
                <c:pt idx="5214">
                  <c:v>3.0198019801716356E-2</c:v>
                </c:pt>
                <c:pt idx="5215">
                  <c:v>0.50227722772236494</c:v>
                </c:pt>
                <c:pt idx="5216">
                  <c:v>0.18425742574309104</c:v>
                </c:pt>
                <c:pt idx="5217">
                  <c:v>0.56881188118856951</c:v>
                </c:pt>
                <c:pt idx="5218">
                  <c:v>0.3400000000012689</c:v>
                </c:pt>
                <c:pt idx="5219">
                  <c:v>0.2863366336636417</c:v>
                </c:pt>
                <c:pt idx="5220">
                  <c:v>0.11861386138636167</c:v>
                </c:pt>
                <c:pt idx="5221">
                  <c:v>0.52722772277219165</c:v>
                </c:pt>
                <c:pt idx="5222">
                  <c:v>0.29158415841693835</c:v>
                </c:pt>
                <c:pt idx="5223">
                  <c:v>0.43584158415830759</c:v>
                </c:pt>
                <c:pt idx="5224">
                  <c:v>-9.9009900990571761E-2</c:v>
                </c:pt>
                <c:pt idx="5225">
                  <c:v>0.18960396039572083</c:v>
                </c:pt>
                <c:pt idx="5226">
                  <c:v>3.5445544553606011E-2</c:v>
                </c:pt>
                <c:pt idx="5227">
                  <c:v>0.25079207920788854</c:v>
                </c:pt>
                <c:pt idx="5228">
                  <c:v>-8.2277227723280513E-2</c:v>
                </c:pt>
                <c:pt idx="5229">
                  <c:v>0.23267326732742155</c:v>
                </c:pt>
                <c:pt idx="5230">
                  <c:v>0.24702970297132179</c:v>
                </c:pt>
                <c:pt idx="5231">
                  <c:v>0.29683168316882802</c:v>
                </c:pt>
                <c:pt idx="5232">
                  <c:v>0.11257425742573698</c:v>
                </c:pt>
                <c:pt idx="5233">
                  <c:v>0.48871287128719976</c:v>
                </c:pt>
                <c:pt idx="5234">
                  <c:v>0.11861386138636167</c:v>
                </c:pt>
                <c:pt idx="5235">
                  <c:v>0.15712871287135358</c:v>
                </c:pt>
                <c:pt idx="5236">
                  <c:v>-4.524752475220447E-2</c:v>
                </c:pt>
                <c:pt idx="5237">
                  <c:v>0.25752475247510109</c:v>
                </c:pt>
                <c:pt idx="5238">
                  <c:v>-3.6237623762341027E-2</c:v>
                </c:pt>
                <c:pt idx="5239">
                  <c:v>0.15415841584211482</c:v>
                </c:pt>
                <c:pt idx="5240">
                  <c:v>9.2871287127799948E-2</c:v>
                </c:pt>
                <c:pt idx="5241">
                  <c:v>5.5148514851543047E-2</c:v>
                </c:pt>
                <c:pt idx="5242">
                  <c:v>-8.1584158415285615E-2</c:v>
                </c:pt>
                <c:pt idx="5243">
                  <c:v>1.9603960395789898E-2</c:v>
                </c:pt>
                <c:pt idx="5244">
                  <c:v>-5.5148514851543047E-2</c:v>
                </c:pt>
                <c:pt idx="5245">
                  <c:v>0.44712871287222894</c:v>
                </c:pt>
                <c:pt idx="5246">
                  <c:v>0.2009900990089753</c:v>
                </c:pt>
                <c:pt idx="5247">
                  <c:v>0.11782178217903366</c:v>
                </c:pt>
                <c:pt idx="5248">
                  <c:v>0.14881188118948505</c:v>
                </c:pt>
                <c:pt idx="5249">
                  <c:v>0.23643564356398833</c:v>
                </c:pt>
                <c:pt idx="5250">
                  <c:v>0.16316831683197827</c:v>
                </c:pt>
                <c:pt idx="5251">
                  <c:v>0.20623762376227195</c:v>
                </c:pt>
                <c:pt idx="5252">
                  <c:v>0.2772277227716311</c:v>
                </c:pt>
                <c:pt idx="5253">
                  <c:v>0.19495049504975762</c:v>
                </c:pt>
                <c:pt idx="5254">
                  <c:v>0.25603960396118525</c:v>
                </c:pt>
                <c:pt idx="5255">
                  <c:v>0.18960396039712785</c:v>
                </c:pt>
                <c:pt idx="5256">
                  <c:v>-1.0594059405926457E-2</c:v>
                </c:pt>
                <c:pt idx="5257">
                  <c:v>0.43138613861374592</c:v>
                </c:pt>
                <c:pt idx="5258">
                  <c:v>2.1188118811852914E-2</c:v>
                </c:pt>
                <c:pt idx="5259">
                  <c:v>0</c:v>
                </c:pt>
                <c:pt idx="5260">
                  <c:v>0.12386138613825133</c:v>
                </c:pt>
                <c:pt idx="5261">
                  <c:v>0.65643564356447981</c:v>
                </c:pt>
                <c:pt idx="5262">
                  <c:v>-0.21079207920757376</c:v>
                </c:pt>
                <c:pt idx="5263">
                  <c:v>0.24633663366332689</c:v>
                </c:pt>
                <c:pt idx="5264">
                  <c:v>0.32930693069319528</c:v>
                </c:pt>
                <c:pt idx="5265">
                  <c:v>0.14881188118807803</c:v>
                </c:pt>
                <c:pt idx="5266">
                  <c:v>-6.6534653466204519E-2</c:v>
                </c:pt>
                <c:pt idx="5267">
                  <c:v>0.5332673267328164</c:v>
                </c:pt>
                <c:pt idx="5268">
                  <c:v>6.7920792079380274E-2</c:v>
                </c:pt>
                <c:pt idx="5269">
                  <c:v>0.22128712871276007</c:v>
                </c:pt>
                <c:pt idx="5270">
                  <c:v>-0.25148514851447645</c:v>
                </c:pt>
                <c:pt idx="5271">
                  <c:v>0.21980198019743719</c:v>
                </c:pt>
                <c:pt idx="5272">
                  <c:v>0.10871287128702309</c:v>
                </c:pt>
                <c:pt idx="5273">
                  <c:v>0.29158415841553137</c:v>
                </c:pt>
                <c:pt idx="5274">
                  <c:v>0.14277227722745334</c:v>
                </c:pt>
                <c:pt idx="5275">
                  <c:v>0.40415841584267537</c:v>
                </c:pt>
                <c:pt idx="5276">
                  <c:v>4.980198019750625E-2</c:v>
                </c:pt>
                <c:pt idx="5277">
                  <c:v>0.37009900990083811</c:v>
                </c:pt>
                <c:pt idx="5278">
                  <c:v>-5.5148514851543047E-2</c:v>
                </c:pt>
                <c:pt idx="5279">
                  <c:v>3.6237623762341027E-2</c:v>
                </c:pt>
                <c:pt idx="5280">
                  <c:v>-9.2970297029947094E-2</c:v>
                </c:pt>
                <c:pt idx="5281">
                  <c:v>0.24999999999915354</c:v>
                </c:pt>
                <c:pt idx="5282">
                  <c:v>0.39504950495066476</c:v>
                </c:pt>
                <c:pt idx="5283">
                  <c:v>0.71910891089056339</c:v>
                </c:pt>
                <c:pt idx="5284">
                  <c:v>-5.247524751889659E-3</c:v>
                </c:pt>
                <c:pt idx="5285">
                  <c:v>0.15861386138526945</c:v>
                </c:pt>
                <c:pt idx="5286">
                  <c:v>3.0990099009044356E-2</c:v>
                </c:pt>
                <c:pt idx="5287">
                  <c:v>0.37386138613881187</c:v>
                </c:pt>
                <c:pt idx="5288">
                  <c:v>0.11782178217903366</c:v>
                </c:pt>
                <c:pt idx="5289">
                  <c:v>0.28326732673366284</c:v>
                </c:pt>
                <c:pt idx="5290">
                  <c:v>0.27188118811900136</c:v>
                </c:pt>
                <c:pt idx="5291">
                  <c:v>0.30217821782145782</c:v>
                </c:pt>
                <c:pt idx="5292">
                  <c:v>-8.8316831682498168E-2</c:v>
                </c:pt>
                <c:pt idx="5293">
                  <c:v>0.35881188118832374</c:v>
                </c:pt>
                <c:pt idx="5294">
                  <c:v>0.1284158415835531</c:v>
                </c:pt>
                <c:pt idx="5295">
                  <c:v>0.20019801980164728</c:v>
                </c:pt>
                <c:pt idx="5296">
                  <c:v>0.22059405940617219</c:v>
                </c:pt>
                <c:pt idx="5297">
                  <c:v>0.34514851485101139</c:v>
                </c:pt>
                <c:pt idx="5298">
                  <c:v>-0.11247524752499687</c:v>
                </c:pt>
                <c:pt idx="5299">
                  <c:v>0.61564356435683698</c:v>
                </c:pt>
                <c:pt idx="5300">
                  <c:v>0.27188118811759432</c:v>
                </c:pt>
                <c:pt idx="5301">
                  <c:v>0.22732673267338474</c:v>
                </c:pt>
                <c:pt idx="5302">
                  <c:v>0.20623762376227195</c:v>
                </c:pt>
                <c:pt idx="5303">
                  <c:v>0.48871287128719976</c:v>
                </c:pt>
                <c:pt idx="5304">
                  <c:v>1.0605940594057481</c:v>
                </c:pt>
                <c:pt idx="5305">
                  <c:v>0.7388118811870934</c:v>
                </c:pt>
                <c:pt idx="5306">
                  <c:v>0.35425742574161495</c:v>
                </c:pt>
                <c:pt idx="5307">
                  <c:v>0.44495049504891115</c:v>
                </c:pt>
                <c:pt idx="5308">
                  <c:v>8.2376237624020632E-2</c:v>
                </c:pt>
                <c:pt idx="5309">
                  <c:v>0.50831683168298969</c:v>
                </c:pt>
                <c:pt idx="5310">
                  <c:v>-0.14811881188149015</c:v>
                </c:pt>
                <c:pt idx="5311">
                  <c:v>0.33237623762458118</c:v>
                </c:pt>
                <c:pt idx="5312">
                  <c:v>-8.7623762375910297E-2</c:v>
                </c:pt>
                <c:pt idx="5313">
                  <c:v>0.47594059406076955</c:v>
                </c:pt>
                <c:pt idx="5314">
                  <c:v>0.31346534653537916</c:v>
                </c:pt>
                <c:pt idx="5315">
                  <c:v>0.75306930693025353</c:v>
                </c:pt>
                <c:pt idx="5316">
                  <c:v>8.7623762375910297E-2</c:v>
                </c:pt>
                <c:pt idx="5317">
                  <c:v>0.47217821782138875</c:v>
                </c:pt>
                <c:pt idx="5318">
                  <c:v>1.6633663365144116E-2</c:v>
                </c:pt>
                <c:pt idx="5319">
                  <c:v>0.43059405940501094</c:v>
                </c:pt>
                <c:pt idx="5320">
                  <c:v>1.4356435642493224E-2</c:v>
                </c:pt>
                <c:pt idx="5321">
                  <c:v>0.37009900990083811</c:v>
                </c:pt>
                <c:pt idx="5322">
                  <c:v>6.0396039606246737E-3</c:v>
                </c:pt>
                <c:pt idx="5323">
                  <c:v>-9.5940594059185855E-2</c:v>
                </c:pt>
                <c:pt idx="5324">
                  <c:v>-0.26663366336570465</c:v>
                </c:pt>
                <c:pt idx="5325">
                  <c:v>0.38524752475347335</c:v>
                </c:pt>
                <c:pt idx="5326">
                  <c:v>0.21069306930683362</c:v>
                </c:pt>
                <c:pt idx="5327">
                  <c:v>0.89287128712846808</c:v>
                </c:pt>
                <c:pt idx="5328">
                  <c:v>0.35960396039565179</c:v>
                </c:pt>
                <c:pt idx="5329">
                  <c:v>0.1284158415835531</c:v>
                </c:pt>
                <c:pt idx="5330">
                  <c:v>-9.6732673266513858E-2</c:v>
                </c:pt>
                <c:pt idx="5331">
                  <c:v>0.53782178217811816</c:v>
                </c:pt>
                <c:pt idx="5332">
                  <c:v>4.1584158416377824E-2</c:v>
                </c:pt>
                <c:pt idx="5333">
                  <c:v>0.13445544554558481</c:v>
                </c:pt>
                <c:pt idx="5334">
                  <c:v>8.2277227723280513E-2</c:v>
                </c:pt>
                <c:pt idx="5335">
                  <c:v>0.48643564356454888</c:v>
                </c:pt>
                <c:pt idx="5336">
                  <c:v>0.2394059405946341</c:v>
                </c:pt>
                <c:pt idx="5337">
                  <c:v>0.19485148514901751</c:v>
                </c:pt>
                <c:pt idx="5338">
                  <c:v>3.554455445575315E-2</c:v>
                </c:pt>
                <c:pt idx="5339">
                  <c:v>0.27722772277303814</c:v>
                </c:pt>
                <c:pt idx="5340">
                  <c:v>0.21079207920757376</c:v>
                </c:pt>
                <c:pt idx="5341">
                  <c:v>0.38445544554473832</c:v>
                </c:pt>
                <c:pt idx="5342">
                  <c:v>0</c:v>
                </c:pt>
                <c:pt idx="5343">
                  <c:v>-4.1485148514230685E-2</c:v>
                </c:pt>
                <c:pt idx="5344">
                  <c:v>-9.2970297029947094E-2</c:v>
                </c:pt>
                <c:pt idx="5345">
                  <c:v>0.38980198019736811</c:v>
                </c:pt>
                <c:pt idx="5346">
                  <c:v>-0.10732673267244032</c:v>
                </c:pt>
                <c:pt idx="5347">
                  <c:v>0.2772277227716311</c:v>
                </c:pt>
                <c:pt idx="5348">
                  <c:v>-0.15326732673263968</c:v>
                </c:pt>
                <c:pt idx="5349">
                  <c:v>0.15940594059400448</c:v>
                </c:pt>
                <c:pt idx="5350">
                  <c:v>0.14277227722745334</c:v>
                </c:pt>
                <c:pt idx="5351">
                  <c:v>0.23564356435666031</c:v>
                </c:pt>
                <c:pt idx="5352">
                  <c:v>9.2871287129206975E-2</c:v>
                </c:pt>
                <c:pt idx="5353">
                  <c:v>4.0792079207642808E-2</c:v>
                </c:pt>
                <c:pt idx="5354">
                  <c:v>8.613861386058741E-2</c:v>
                </c:pt>
                <c:pt idx="5355">
                  <c:v>0.29386138613958929</c:v>
                </c:pt>
                <c:pt idx="5356">
                  <c:v>4.0792079209049828E-2</c:v>
                </c:pt>
                <c:pt idx="5357">
                  <c:v>0.44188118811893229</c:v>
                </c:pt>
                <c:pt idx="5358">
                  <c:v>0.25000000000056055</c:v>
                </c:pt>
                <c:pt idx="5359">
                  <c:v>0.21455445544554752</c:v>
                </c:pt>
                <c:pt idx="5360">
                  <c:v>0.26663366336570465</c:v>
                </c:pt>
                <c:pt idx="5361">
                  <c:v>0.31881188118800896</c:v>
                </c:pt>
                <c:pt idx="5362">
                  <c:v>1.584158415922313E-2</c:v>
                </c:pt>
                <c:pt idx="5363">
                  <c:v>0.24168316831728498</c:v>
                </c:pt>
                <c:pt idx="5364">
                  <c:v>-1.6534653465811008E-2</c:v>
                </c:pt>
                <c:pt idx="5365">
                  <c:v>0.65633663366373973</c:v>
                </c:pt>
                <c:pt idx="5366">
                  <c:v>2.4950495049826694E-2</c:v>
                </c:pt>
                <c:pt idx="5367">
                  <c:v>0.64584158415855331</c:v>
                </c:pt>
                <c:pt idx="5368">
                  <c:v>0.20623762376227195</c:v>
                </c:pt>
                <c:pt idx="5369">
                  <c:v>0.41693069306910557</c:v>
                </c:pt>
                <c:pt idx="5370">
                  <c:v>-3.6237623762341027E-2</c:v>
                </c:pt>
                <c:pt idx="5371">
                  <c:v>0.18435643564383117</c:v>
                </c:pt>
                <c:pt idx="5372">
                  <c:v>0</c:v>
                </c:pt>
                <c:pt idx="5373">
                  <c:v>0.32405940594130561</c:v>
                </c:pt>
                <c:pt idx="5374">
                  <c:v>0.19485148514901751</c:v>
                </c:pt>
                <c:pt idx="5375">
                  <c:v>0.25079207920788854</c:v>
                </c:pt>
                <c:pt idx="5376">
                  <c:v>0.23643564356398833</c:v>
                </c:pt>
                <c:pt idx="5377">
                  <c:v>0.48643564356454888</c:v>
                </c:pt>
                <c:pt idx="5378">
                  <c:v>-0.10198019801981054</c:v>
                </c:pt>
                <c:pt idx="5379">
                  <c:v>0.12396039604039846</c:v>
                </c:pt>
                <c:pt idx="5380">
                  <c:v>-8.5346534653259407E-2</c:v>
                </c:pt>
                <c:pt idx="5381">
                  <c:v>0.25000000000056055</c:v>
                </c:pt>
                <c:pt idx="5382">
                  <c:v>0.26128712871307491</c:v>
                </c:pt>
                <c:pt idx="5383">
                  <c:v>0.19495049504975762</c:v>
                </c:pt>
                <c:pt idx="5384">
                  <c:v>-0.18059405940585738</c:v>
                </c:pt>
                <c:pt idx="5385">
                  <c:v>0.16999999999993093</c:v>
                </c:pt>
                <c:pt idx="5386">
                  <c:v>-0.10722772277310721</c:v>
                </c:pt>
                <c:pt idx="5387">
                  <c:v>0.2659405940591168</c:v>
                </c:pt>
                <c:pt idx="5388">
                  <c:v>4.4554455445616592E-2</c:v>
                </c:pt>
                <c:pt idx="5389">
                  <c:v>0.30742574257475452</c:v>
                </c:pt>
                <c:pt idx="5390">
                  <c:v>-1.4356435642493224E-2</c:v>
                </c:pt>
                <c:pt idx="5391">
                  <c:v>0.50762376237640183</c:v>
                </c:pt>
                <c:pt idx="5392">
                  <c:v>0.23643564356398833</c:v>
                </c:pt>
                <c:pt idx="5393">
                  <c:v>0.23039603960336363</c:v>
                </c:pt>
                <c:pt idx="5394">
                  <c:v>-5.3465346526297818E-3</c:v>
                </c:pt>
                <c:pt idx="5395">
                  <c:v>0.2659405940591168</c:v>
                </c:pt>
                <c:pt idx="5396">
                  <c:v>0.20930693069365786</c:v>
                </c:pt>
                <c:pt idx="5397">
                  <c:v>-5.346534654036797E-3</c:v>
                </c:pt>
                <c:pt idx="5398">
                  <c:v>-0.15405940593996767</c:v>
                </c:pt>
                <c:pt idx="5399">
                  <c:v>0.23267326732742155</c:v>
                </c:pt>
                <c:pt idx="5400">
                  <c:v>-0.23564356435666031</c:v>
                </c:pt>
                <c:pt idx="5401">
                  <c:v>0.28247524752492781</c:v>
                </c:pt>
                <c:pt idx="5402">
                  <c:v>0.32930693069319528</c:v>
                </c:pt>
                <c:pt idx="5403">
                  <c:v>0.1790099009912014</c:v>
                </c:pt>
                <c:pt idx="5404">
                  <c:v>-4.0792079207642808E-2</c:v>
                </c:pt>
                <c:pt idx="5405">
                  <c:v>0.31346534653537916</c:v>
                </c:pt>
                <c:pt idx="5406">
                  <c:v>0.11782178217762665</c:v>
                </c:pt>
                <c:pt idx="5407">
                  <c:v>0.53336633663355648</c:v>
                </c:pt>
                <c:pt idx="5408">
                  <c:v>0.19485148514901751</c:v>
                </c:pt>
                <c:pt idx="5409">
                  <c:v>0.40415841584126838</c:v>
                </c:pt>
                <c:pt idx="5410">
                  <c:v>-1.0594059405926457E-2</c:v>
                </c:pt>
                <c:pt idx="5411">
                  <c:v>0.373960396039552</c:v>
                </c:pt>
                <c:pt idx="5412">
                  <c:v>0.34900990098972529</c:v>
                </c:pt>
                <c:pt idx="5413">
                  <c:v>0.77495049504869429</c:v>
                </c:pt>
                <c:pt idx="5414">
                  <c:v>0.20396039603962107</c:v>
                </c:pt>
                <c:pt idx="5415">
                  <c:v>0.46306930693078519</c:v>
                </c:pt>
                <c:pt idx="5416">
                  <c:v>6.1188118812167722E-2</c:v>
                </c:pt>
                <c:pt idx="5417">
                  <c:v>-0.1284158415835531</c:v>
                </c:pt>
                <c:pt idx="5418">
                  <c:v>-3.0198019801716356E-2</c:v>
                </c:pt>
                <c:pt idx="5419">
                  <c:v>0.34366336633709554</c:v>
                </c:pt>
                <c:pt idx="5420">
                  <c:v>0.1699009900991908</c:v>
                </c:pt>
                <c:pt idx="5421">
                  <c:v>9.1386138613884074E-2</c:v>
                </c:pt>
                <c:pt idx="5422">
                  <c:v>-0.11782178217762665</c:v>
                </c:pt>
                <c:pt idx="5423">
                  <c:v>0.25000000000056055</c:v>
                </c:pt>
                <c:pt idx="5424">
                  <c:v>0.14277227722745334</c:v>
                </c:pt>
                <c:pt idx="5425">
                  <c:v>0.33990099009912172</c:v>
                </c:pt>
                <c:pt idx="5426">
                  <c:v>8.1584158415285615E-2</c:v>
                </c:pt>
                <c:pt idx="5427">
                  <c:v>-2.1089108909705775E-2</c:v>
                </c:pt>
                <c:pt idx="5428">
                  <c:v>0.30217821782145782</c:v>
                </c:pt>
                <c:pt idx="5429">
                  <c:v>0.42534653465452826</c:v>
                </c:pt>
                <c:pt idx="5430">
                  <c:v>3.0297029702456478E-2</c:v>
                </c:pt>
                <c:pt idx="5431">
                  <c:v>0.29693069306956815</c:v>
                </c:pt>
                <c:pt idx="5432">
                  <c:v>-0.23039603960477065</c:v>
                </c:pt>
                <c:pt idx="5433">
                  <c:v>0.32336633663331071</c:v>
                </c:pt>
                <c:pt idx="5434">
                  <c:v>0.25227722772180444</c:v>
                </c:pt>
                <c:pt idx="5435">
                  <c:v>0.5332673267328164</c:v>
                </c:pt>
                <c:pt idx="5436">
                  <c:v>-4.1584158414970811E-2</c:v>
                </c:pt>
                <c:pt idx="5437">
                  <c:v>0.30821782178208251</c:v>
                </c:pt>
                <c:pt idx="5438">
                  <c:v>-0.10198019801981054</c:v>
                </c:pt>
                <c:pt idx="5439">
                  <c:v>7.7029702969983835E-2</c:v>
                </c:pt>
                <c:pt idx="5440">
                  <c:v>0</c:v>
                </c:pt>
                <c:pt idx="5441">
                  <c:v>0.21455445544554752</c:v>
                </c:pt>
                <c:pt idx="5442">
                  <c:v>5.2475247532966741E-3</c:v>
                </c:pt>
                <c:pt idx="5443">
                  <c:v>3.6237623762341027E-2</c:v>
                </c:pt>
                <c:pt idx="5444">
                  <c:v>6.6534653464797505E-2</c:v>
                </c:pt>
                <c:pt idx="5445">
                  <c:v>0.50237623762310513</c:v>
                </c:pt>
                <c:pt idx="5446">
                  <c:v>0.27188118811900136</c:v>
                </c:pt>
                <c:pt idx="5447">
                  <c:v>0.24178217821802511</c:v>
                </c:pt>
                <c:pt idx="5448">
                  <c:v>-4.1584158414970811E-2</c:v>
                </c:pt>
                <c:pt idx="5449">
                  <c:v>0.43128712871300584</c:v>
                </c:pt>
                <c:pt idx="5450">
                  <c:v>0.32405940594130561</c:v>
                </c:pt>
                <c:pt idx="5451">
                  <c:v>0.43059405940501094</c:v>
                </c:pt>
                <c:pt idx="5452">
                  <c:v>1.0594059405926457E-2</c:v>
                </c:pt>
                <c:pt idx="5453">
                  <c:v>0.28782178217896459</c:v>
                </c:pt>
                <c:pt idx="5454">
                  <c:v>-8.2376237624020632E-2</c:v>
                </c:pt>
                <c:pt idx="5455">
                  <c:v>0.38455445544547845</c:v>
                </c:pt>
                <c:pt idx="5456">
                  <c:v>0.2220792079214951</c:v>
                </c:pt>
                <c:pt idx="5457">
                  <c:v>0.10346534653513342</c:v>
                </c:pt>
                <c:pt idx="5458">
                  <c:v>-4.6831683168267482E-2</c:v>
                </c:pt>
                <c:pt idx="5459">
                  <c:v>3.0198019801716356E-2</c:v>
                </c:pt>
                <c:pt idx="5460">
                  <c:v>0.29158415841553137</c:v>
                </c:pt>
                <c:pt idx="5461">
                  <c:v>0.18960396039712785</c:v>
                </c:pt>
                <c:pt idx="5462">
                  <c:v>3.554455445575315E-2</c:v>
                </c:pt>
                <c:pt idx="5463">
                  <c:v>0.43138613861374592</c:v>
                </c:pt>
                <c:pt idx="5464">
                  <c:v>-0.10198019801981054</c:v>
                </c:pt>
                <c:pt idx="5465">
                  <c:v>0.6367326732679498</c:v>
                </c:pt>
                <c:pt idx="5466">
                  <c:v>0.19485148514901751</c:v>
                </c:pt>
                <c:pt idx="5467">
                  <c:v>-1.663366336655113E-2</c:v>
                </c:pt>
                <c:pt idx="5468">
                  <c:v>0.16762376237653992</c:v>
                </c:pt>
                <c:pt idx="5469">
                  <c:v>0.29683168316742103</c:v>
                </c:pt>
                <c:pt idx="5470">
                  <c:v>-5.5148514851543047E-2</c:v>
                </c:pt>
                <c:pt idx="5471">
                  <c:v>0.20920792079291775</c:v>
                </c:pt>
                <c:pt idx="5472">
                  <c:v>2.4950495049826694E-2</c:v>
                </c:pt>
                <c:pt idx="5473">
                  <c:v>0.1948514851476105</c:v>
                </c:pt>
                <c:pt idx="5474">
                  <c:v>-3.0297029702456478E-2</c:v>
                </c:pt>
                <c:pt idx="5475">
                  <c:v>0.32405940594130561</c:v>
                </c:pt>
                <c:pt idx="5476">
                  <c:v>0.23564356435666031</c:v>
                </c:pt>
                <c:pt idx="5477">
                  <c:v>0.21524752475213541</c:v>
                </c:pt>
                <c:pt idx="5478">
                  <c:v>6.0396039606246737E-3</c:v>
                </c:pt>
                <c:pt idx="5479">
                  <c:v>1.4356435643900239E-2</c:v>
                </c:pt>
                <c:pt idx="5480">
                  <c:v>0.12841584158496011</c:v>
                </c:pt>
                <c:pt idx="5481">
                  <c:v>0.16247524752539039</c:v>
                </c:pt>
                <c:pt idx="5482">
                  <c:v>-0.23039603960336363</c:v>
                </c:pt>
                <c:pt idx="5483">
                  <c:v>0.18960396039712785</c:v>
                </c:pt>
                <c:pt idx="5484">
                  <c:v>0.37920792079144167</c:v>
                </c:pt>
                <c:pt idx="5485">
                  <c:v>0.44188118811893229</c:v>
                </c:pt>
                <c:pt idx="5486">
                  <c:v>-3.7722772277663921E-2</c:v>
                </c:pt>
                <c:pt idx="5487">
                  <c:v>0.43059405940641793</c:v>
                </c:pt>
                <c:pt idx="5488">
                  <c:v>6.564356435532237E-2</c:v>
                </c:pt>
                <c:pt idx="5489">
                  <c:v>0.13821782178215156</c:v>
                </c:pt>
                <c:pt idx="5490">
                  <c:v>0.14811881188008313</c:v>
                </c:pt>
                <c:pt idx="5491">
                  <c:v>0.20019801980164728</c:v>
                </c:pt>
                <c:pt idx="5492">
                  <c:v>2.1089108911112788E-2</c:v>
                </c:pt>
                <c:pt idx="5493">
                  <c:v>-4.6831683168267482E-2</c:v>
                </c:pt>
                <c:pt idx="5494">
                  <c:v>-0.13445544554558481</c:v>
                </c:pt>
                <c:pt idx="5495">
                  <c:v>-3.0297029702456478E-2</c:v>
                </c:pt>
                <c:pt idx="5496">
                  <c:v>-1.9603960397196914E-2</c:v>
                </c:pt>
                <c:pt idx="5497">
                  <c:v>0.36485148514894844</c:v>
                </c:pt>
                <c:pt idx="5498">
                  <c:v>6.6435643564057387E-2</c:v>
                </c:pt>
                <c:pt idx="5499">
                  <c:v>5.7425742574193944E-2</c:v>
                </c:pt>
                <c:pt idx="5500">
                  <c:v>3.554455445575315E-2</c:v>
                </c:pt>
                <c:pt idx="5501">
                  <c:v>0.20396039603962107</c:v>
                </c:pt>
                <c:pt idx="5502">
                  <c:v>-1.0594059405926457E-2</c:v>
                </c:pt>
                <c:pt idx="5503">
                  <c:v>0.33386138613849708</c:v>
                </c:pt>
                <c:pt idx="5504">
                  <c:v>0.30742574257475452</c:v>
                </c:pt>
                <c:pt idx="5505">
                  <c:v>0.27722772277303814</c:v>
                </c:pt>
                <c:pt idx="5506">
                  <c:v>0.35118811881163609</c:v>
                </c:pt>
                <c:pt idx="5507">
                  <c:v>9.3663366336534964E-2</c:v>
                </c:pt>
                <c:pt idx="5508">
                  <c:v>0.28861386138629258</c:v>
                </c:pt>
                <c:pt idx="5509">
                  <c:v>0.4562376237628325</c:v>
                </c:pt>
                <c:pt idx="5510">
                  <c:v>-1.9603960395789898E-2</c:v>
                </c:pt>
                <c:pt idx="5511">
                  <c:v>0.28099009900960492</c:v>
                </c:pt>
                <c:pt idx="5512">
                  <c:v>-4.6138613861679612E-2</c:v>
                </c:pt>
                <c:pt idx="5513">
                  <c:v>0.13445544554417779</c:v>
                </c:pt>
                <c:pt idx="5514">
                  <c:v>-0.10732673267244032</c:v>
                </c:pt>
                <c:pt idx="5515">
                  <c:v>0.17297029702916969</c:v>
                </c:pt>
                <c:pt idx="5516">
                  <c:v>-0.148019801979343</c:v>
                </c:pt>
                <c:pt idx="5517">
                  <c:v>0.24099009900929011</c:v>
                </c:pt>
                <c:pt idx="5518">
                  <c:v>-3.0198019801716356E-2</c:v>
                </c:pt>
                <c:pt idx="5519">
                  <c:v>0.43059405940641793</c:v>
                </c:pt>
                <c:pt idx="5520">
                  <c:v>-2.7128712871737463E-2</c:v>
                </c:pt>
                <c:pt idx="5521">
                  <c:v>0.15861386138526945</c:v>
                </c:pt>
                <c:pt idx="5522">
                  <c:v>1.0594059405926457E-2</c:v>
                </c:pt>
                <c:pt idx="5523">
                  <c:v>0.11257425742573698</c:v>
                </c:pt>
                <c:pt idx="5524">
                  <c:v>0.28247524752352077</c:v>
                </c:pt>
                <c:pt idx="5525">
                  <c:v>0.33990099009912172</c:v>
                </c:pt>
                <c:pt idx="5526">
                  <c:v>4.6831683168267482E-2</c:v>
                </c:pt>
                <c:pt idx="5527">
                  <c:v>0.3934653465346018</c:v>
                </c:pt>
                <c:pt idx="5528">
                  <c:v>8.7623762375910297E-2</c:v>
                </c:pt>
                <c:pt idx="5529">
                  <c:v>0.38069306930676455</c:v>
                </c:pt>
                <c:pt idx="5530">
                  <c:v>-9.0099009898634425E-3</c:v>
                </c:pt>
                <c:pt idx="5531">
                  <c:v>0.27188118811900136</c:v>
                </c:pt>
                <c:pt idx="5532">
                  <c:v>0.24702970296991478</c:v>
                </c:pt>
                <c:pt idx="5533">
                  <c:v>0.20019801980305429</c:v>
                </c:pt>
                <c:pt idx="5534">
                  <c:v>0.10346534653513342</c:v>
                </c:pt>
                <c:pt idx="5535">
                  <c:v>0.26663366336570465</c:v>
                </c:pt>
                <c:pt idx="5536">
                  <c:v>-0.11782178217903366</c:v>
                </c:pt>
                <c:pt idx="5537">
                  <c:v>2.4950495049826694E-2</c:v>
                </c:pt>
                <c:pt idx="5538">
                  <c:v>7.1782178218094184E-2</c:v>
                </c:pt>
                <c:pt idx="5539">
                  <c:v>0.20544554455494396</c:v>
                </c:pt>
                <c:pt idx="5540">
                  <c:v>9.1386138613884074E-2</c:v>
                </c:pt>
                <c:pt idx="5541">
                  <c:v>0.31277227722738427</c:v>
                </c:pt>
                <c:pt idx="5542">
                  <c:v>8.2277227723280513E-2</c:v>
                </c:pt>
                <c:pt idx="5543">
                  <c:v>0.21148514851556863</c:v>
                </c:pt>
                <c:pt idx="5544">
                  <c:v>0.13970297029606743</c:v>
                </c:pt>
                <c:pt idx="5545">
                  <c:v>0.17524752475182059</c:v>
                </c:pt>
                <c:pt idx="5546">
                  <c:v>-2.1881188118440788E-2</c:v>
                </c:pt>
                <c:pt idx="5547">
                  <c:v>0.20009900990090718</c:v>
                </c:pt>
                <c:pt idx="5548">
                  <c:v>0.29693069306956815</c:v>
                </c:pt>
                <c:pt idx="5549">
                  <c:v>0.41693069306910557</c:v>
                </c:pt>
                <c:pt idx="5550">
                  <c:v>-0.20009900990090718</c:v>
                </c:pt>
                <c:pt idx="5551">
                  <c:v>-1.9603960395789898E-2</c:v>
                </c:pt>
                <c:pt idx="5552">
                  <c:v>0.14277227722745334</c:v>
                </c:pt>
                <c:pt idx="5553">
                  <c:v>0.14267326732671323</c:v>
                </c:pt>
                <c:pt idx="5554">
                  <c:v>0.18960396039712785</c:v>
                </c:pt>
                <c:pt idx="5555">
                  <c:v>0.17900990098979438</c:v>
                </c:pt>
                <c:pt idx="5556">
                  <c:v>0.10722772277170019</c:v>
                </c:pt>
                <c:pt idx="5557">
                  <c:v>0.58841584158435944</c:v>
                </c:pt>
                <c:pt idx="5558">
                  <c:v>0.46683168316875895</c:v>
                </c:pt>
                <c:pt idx="5559">
                  <c:v>0.23643564356398833</c:v>
                </c:pt>
                <c:pt idx="5560">
                  <c:v>0.36485148514894844</c:v>
                </c:pt>
                <c:pt idx="5561">
                  <c:v>0.23564356435666031</c:v>
                </c:pt>
                <c:pt idx="5562">
                  <c:v>6.0396039606246737E-3</c:v>
                </c:pt>
                <c:pt idx="5563">
                  <c:v>0.2220792079214951</c:v>
                </c:pt>
                <c:pt idx="5564">
                  <c:v>3.5445544555013031E-2</c:v>
                </c:pt>
                <c:pt idx="5565">
                  <c:v>0.15940594059400448</c:v>
                </c:pt>
                <c:pt idx="5566">
                  <c:v>0.21445544554480742</c:v>
                </c:pt>
                <c:pt idx="5567">
                  <c:v>0.38524752475347335</c:v>
                </c:pt>
                <c:pt idx="5568">
                  <c:v>0.23643564356398833</c:v>
                </c:pt>
                <c:pt idx="5569">
                  <c:v>0.24168316831728498</c:v>
                </c:pt>
                <c:pt idx="5570">
                  <c:v>-0.18425742574168402</c:v>
                </c:pt>
                <c:pt idx="5571">
                  <c:v>0.11257425742573698</c:v>
                </c:pt>
                <c:pt idx="5572">
                  <c:v>8.7623762375910297E-2</c:v>
                </c:pt>
                <c:pt idx="5573">
                  <c:v>0.17821782178246637</c:v>
                </c:pt>
                <c:pt idx="5574">
                  <c:v>0.1791089108919415</c:v>
                </c:pt>
                <c:pt idx="5575">
                  <c:v>7.6336633663395964E-2</c:v>
                </c:pt>
                <c:pt idx="5576">
                  <c:v>0.30821782178208251</c:v>
                </c:pt>
                <c:pt idx="5577">
                  <c:v>0.35049504950504817</c:v>
                </c:pt>
                <c:pt idx="5578">
                  <c:v>-6.6435643564057387E-2</c:v>
                </c:pt>
                <c:pt idx="5579">
                  <c:v>0.18960396039712785</c:v>
                </c:pt>
                <c:pt idx="5580">
                  <c:v>-0.10346534653513342</c:v>
                </c:pt>
                <c:pt idx="5581">
                  <c:v>0.43960396039628141</c:v>
                </c:pt>
                <c:pt idx="5582">
                  <c:v>0.10722772277170019</c:v>
                </c:pt>
                <c:pt idx="5583">
                  <c:v>0.34900990098972529</c:v>
                </c:pt>
                <c:pt idx="5584">
                  <c:v>-7.7029702969983835E-2</c:v>
                </c:pt>
                <c:pt idx="5585">
                  <c:v>0.24089108910995699</c:v>
                </c:pt>
                <c:pt idx="5586">
                  <c:v>-4.6138613861679612E-2</c:v>
                </c:pt>
                <c:pt idx="5587">
                  <c:v>0.24099009900929011</c:v>
                </c:pt>
                <c:pt idx="5588">
                  <c:v>-0.20386138613888094</c:v>
                </c:pt>
                <c:pt idx="5589">
                  <c:v>0.2198019801988442</c:v>
                </c:pt>
                <c:pt idx="5590">
                  <c:v>0.20920792079151074</c:v>
                </c:pt>
                <c:pt idx="5591">
                  <c:v>0.57029702970248541</c:v>
                </c:pt>
                <c:pt idx="5592">
                  <c:v>-1.5841584157816117E-2</c:v>
                </c:pt>
                <c:pt idx="5593">
                  <c:v>0.37920792079144167</c:v>
                </c:pt>
                <c:pt idx="5594">
                  <c:v>0.15039603960414102</c:v>
                </c:pt>
                <c:pt idx="5595">
                  <c:v>0.23118811881209866</c:v>
                </c:pt>
                <c:pt idx="5596">
                  <c:v>-0.29683168316742103</c:v>
                </c:pt>
                <c:pt idx="5597">
                  <c:v>0.32336633663331071</c:v>
                </c:pt>
                <c:pt idx="5598">
                  <c:v>-5.138613861356927E-2</c:v>
                </c:pt>
                <c:pt idx="5599">
                  <c:v>0.33762376237647085</c:v>
                </c:pt>
                <c:pt idx="5600">
                  <c:v>-5.6633663366865941E-2</c:v>
                </c:pt>
                <c:pt idx="5601">
                  <c:v>0.24693069306917464</c:v>
                </c:pt>
                <c:pt idx="5602">
                  <c:v>-0.30217821782145782</c:v>
                </c:pt>
                <c:pt idx="5603">
                  <c:v>0.34900990098972529</c:v>
                </c:pt>
                <c:pt idx="5604">
                  <c:v>-0.15930693069326435</c:v>
                </c:pt>
                <c:pt idx="5605">
                  <c:v>-6.0396039604839726E-2</c:v>
                </c:pt>
                <c:pt idx="5606">
                  <c:v>-0.29306930692944722</c:v>
                </c:pt>
                <c:pt idx="5607">
                  <c:v>0.50227722772236494</c:v>
                </c:pt>
                <c:pt idx="5608">
                  <c:v>-8.2376237624020632E-2</c:v>
                </c:pt>
                <c:pt idx="5609">
                  <c:v>8.7623762375910297E-2</c:v>
                </c:pt>
                <c:pt idx="5610">
                  <c:v>4.6831683168267482E-2</c:v>
                </c:pt>
                <c:pt idx="5611">
                  <c:v>-0.24702970297132179</c:v>
                </c:pt>
                <c:pt idx="5612">
                  <c:v>-0.31801980197927393</c:v>
                </c:pt>
                <c:pt idx="5613">
                  <c:v>6.1188118812167722E-2</c:v>
                </c:pt>
                <c:pt idx="5614">
                  <c:v>2.4950495049826694E-2</c:v>
                </c:pt>
                <c:pt idx="5615">
                  <c:v>2.7227722772477588E-2</c:v>
                </c:pt>
                <c:pt idx="5616">
                  <c:v>0.29683168316742103</c:v>
                </c:pt>
                <c:pt idx="5617">
                  <c:v>0.18653465346574194</c:v>
                </c:pt>
                <c:pt idx="5618">
                  <c:v>0.67841584158366075</c:v>
                </c:pt>
                <c:pt idx="5619">
                  <c:v>0.31653465346535808</c:v>
                </c:pt>
                <c:pt idx="5620">
                  <c:v>7.7029702969983835E-2</c:v>
                </c:pt>
                <c:pt idx="5621">
                  <c:v>-5.0594059406241267E-2</c:v>
                </c:pt>
                <c:pt idx="5622">
                  <c:v>-0.13980198019821458</c:v>
                </c:pt>
                <c:pt idx="5623">
                  <c:v>-0.34287128712836051</c:v>
                </c:pt>
                <c:pt idx="5624">
                  <c:v>-1.0594059405926457E-2</c:v>
                </c:pt>
                <c:pt idx="5625">
                  <c:v>0.13742574257341655</c:v>
                </c:pt>
                <c:pt idx="5626">
                  <c:v>0.29831683168274392</c:v>
                </c:pt>
                <c:pt idx="5627">
                  <c:v>0.66782178217914123</c:v>
                </c:pt>
                <c:pt idx="5628">
                  <c:v>0.23643564356398833</c:v>
                </c:pt>
                <c:pt idx="5629">
                  <c:v>0.66168316831636942</c:v>
                </c:pt>
                <c:pt idx="5630">
                  <c:v>-0.20009900990090718</c:v>
                </c:pt>
                <c:pt idx="5631">
                  <c:v>0.12316831683166345</c:v>
                </c:pt>
                <c:pt idx="5632">
                  <c:v>-6.6435643564057387E-2</c:v>
                </c:pt>
                <c:pt idx="5633">
                  <c:v>0.20089108910964218</c:v>
                </c:pt>
                <c:pt idx="5634">
                  <c:v>-5.2079207920157147E-2</c:v>
                </c:pt>
                <c:pt idx="5635">
                  <c:v>0.62623762376276348</c:v>
                </c:pt>
                <c:pt idx="5636">
                  <c:v>0.20930693069225084</c:v>
                </c:pt>
                <c:pt idx="5637">
                  <c:v>0.14881188118807803</c:v>
                </c:pt>
                <c:pt idx="5638">
                  <c:v>0.11782178217903366</c:v>
                </c:pt>
                <c:pt idx="5639">
                  <c:v>0.46683168316875895</c:v>
                </c:pt>
                <c:pt idx="5640">
                  <c:v>0.5529702970307534</c:v>
                </c:pt>
                <c:pt idx="5641">
                  <c:v>0.43663366336563558</c:v>
                </c:pt>
                <c:pt idx="5642">
                  <c:v>0.27198019801974149</c:v>
                </c:pt>
                <c:pt idx="5643">
                  <c:v>0.38445544554473832</c:v>
                </c:pt>
                <c:pt idx="5644">
                  <c:v>-1.0594059405926457E-2</c:v>
                </c:pt>
                <c:pt idx="5645">
                  <c:v>3.0198019801716356E-2</c:v>
                </c:pt>
                <c:pt idx="5646">
                  <c:v>1.9603960395789898E-2</c:v>
                </c:pt>
                <c:pt idx="5647">
                  <c:v>0</c:v>
                </c:pt>
                <c:pt idx="5648">
                  <c:v>4.6831683168267482E-2</c:v>
                </c:pt>
                <c:pt idx="5649">
                  <c:v>0.32712871287128453</c:v>
                </c:pt>
                <c:pt idx="5650">
                  <c:v>4.1584158414970811E-2</c:v>
                </c:pt>
                <c:pt idx="5651">
                  <c:v>0.47732673267394532</c:v>
                </c:pt>
                <c:pt idx="5652">
                  <c:v>-1.5940594058556239E-2</c:v>
                </c:pt>
                <c:pt idx="5653">
                  <c:v>0.43970297029702149</c:v>
                </c:pt>
                <c:pt idx="5654">
                  <c:v>5.5841584158130925E-2</c:v>
                </c:pt>
                <c:pt idx="5655">
                  <c:v>0.13217821782152689</c:v>
                </c:pt>
                <c:pt idx="5656">
                  <c:v>-7.1683168317354051E-2</c:v>
                </c:pt>
                <c:pt idx="5657">
                  <c:v>0.3090099009894105</c:v>
                </c:pt>
                <c:pt idx="5658">
                  <c:v>-5.7425742574193944E-2</c:v>
                </c:pt>
                <c:pt idx="5659">
                  <c:v>0.38980198019736811</c:v>
                </c:pt>
                <c:pt idx="5660">
                  <c:v>-4.4653465347763731E-2</c:v>
                </c:pt>
                <c:pt idx="5661">
                  <c:v>0.4562376237628325</c:v>
                </c:pt>
                <c:pt idx="5662">
                  <c:v>0.17000000000133794</c:v>
                </c:pt>
                <c:pt idx="5663">
                  <c:v>0.28782178217755761</c:v>
                </c:pt>
                <c:pt idx="5664">
                  <c:v>-9.1386138613884074E-2</c:v>
                </c:pt>
                <c:pt idx="5665">
                  <c:v>0.38603960396080134</c:v>
                </c:pt>
                <c:pt idx="5666">
                  <c:v>-0.13445544554417779</c:v>
                </c:pt>
                <c:pt idx="5667">
                  <c:v>0.20554455445568409</c:v>
                </c:pt>
                <c:pt idx="5668">
                  <c:v>-7.7029702971390848E-2</c:v>
                </c:pt>
                <c:pt idx="5669">
                  <c:v>0.43435643564298471</c:v>
                </c:pt>
                <c:pt idx="5670">
                  <c:v>0.15940594059400448</c:v>
                </c:pt>
                <c:pt idx="5671">
                  <c:v>0.20396039603962107</c:v>
                </c:pt>
                <c:pt idx="5672">
                  <c:v>8.7623762375910297E-2</c:v>
                </c:pt>
                <c:pt idx="5673">
                  <c:v>0.3270297029705444</c:v>
                </c:pt>
                <c:pt idx="5674">
                  <c:v>0.29683168316882802</c:v>
                </c:pt>
                <c:pt idx="5675">
                  <c:v>0.29841584158348405</c:v>
                </c:pt>
                <c:pt idx="5676">
                  <c:v>0.21603960396087041</c:v>
                </c:pt>
                <c:pt idx="5677">
                  <c:v>0.42000000000049148</c:v>
                </c:pt>
                <c:pt idx="5678">
                  <c:v>0.29683168316882802</c:v>
                </c:pt>
                <c:pt idx="5679">
                  <c:v>0.29306930693085426</c:v>
                </c:pt>
                <c:pt idx="5680">
                  <c:v>0.29386138613958929</c:v>
                </c:pt>
                <c:pt idx="5681">
                  <c:v>0.14881188118807803</c:v>
                </c:pt>
                <c:pt idx="5682">
                  <c:v>-0.1699009900991908</c:v>
                </c:pt>
                <c:pt idx="5683">
                  <c:v>0.14277227722745334</c:v>
                </c:pt>
                <c:pt idx="5684">
                  <c:v>-0.35356435643502709</c:v>
                </c:pt>
                <c:pt idx="5685">
                  <c:v>0.25079207920788854</c:v>
                </c:pt>
                <c:pt idx="5686">
                  <c:v>-0.16316831683197827</c:v>
                </c:pt>
                <c:pt idx="5687">
                  <c:v>0.4615841584154623</c:v>
                </c:pt>
                <c:pt idx="5688">
                  <c:v>-8.2376237624020632E-2</c:v>
                </c:pt>
                <c:pt idx="5689">
                  <c:v>0.23643564356539534</c:v>
                </c:pt>
                <c:pt idx="5690">
                  <c:v>0.13970297029747444</c:v>
                </c:pt>
                <c:pt idx="5691">
                  <c:v>5.594059405887105E-2</c:v>
                </c:pt>
                <c:pt idx="5692">
                  <c:v>-6.1188118812167722E-2</c:v>
                </c:pt>
                <c:pt idx="5693">
                  <c:v>3.554455445575315E-2</c:v>
                </c:pt>
                <c:pt idx="5694">
                  <c:v>-9.8217821781836759E-2</c:v>
                </c:pt>
                <c:pt idx="5695">
                  <c:v>-2.4950495049826694E-2</c:v>
                </c:pt>
                <c:pt idx="5696">
                  <c:v>-0.10425742574246143</c:v>
                </c:pt>
                <c:pt idx="5697">
                  <c:v>0.23039603960477065</c:v>
                </c:pt>
                <c:pt idx="5698">
                  <c:v>-0.12158415841560043</c:v>
                </c:pt>
                <c:pt idx="5699">
                  <c:v>0.36336633663362555</c:v>
                </c:pt>
                <c:pt idx="5700">
                  <c:v>0.29148514851479124</c:v>
                </c:pt>
                <c:pt idx="5701">
                  <c:v>5.0594059406241267E-2</c:v>
                </c:pt>
                <c:pt idx="5702">
                  <c:v>-3.1782178217779372E-2</c:v>
                </c:pt>
                <c:pt idx="5703">
                  <c:v>0.11336633663306499</c:v>
                </c:pt>
                <c:pt idx="5704">
                  <c:v>0.25762376237584123</c:v>
                </c:pt>
                <c:pt idx="5705">
                  <c:v>0.27722772277303814</c:v>
                </c:pt>
                <c:pt idx="5706">
                  <c:v>-3.0198019801716356E-2</c:v>
                </c:pt>
                <c:pt idx="5707">
                  <c:v>0.30821782178208251</c:v>
                </c:pt>
                <c:pt idx="5708">
                  <c:v>-9.6732673267920871E-2</c:v>
                </c:pt>
                <c:pt idx="5709">
                  <c:v>0.1284158415835531</c:v>
                </c:pt>
                <c:pt idx="5710">
                  <c:v>-5.346534654036797E-3</c:v>
                </c:pt>
                <c:pt idx="5711">
                  <c:v>0.24168316831728498</c:v>
                </c:pt>
                <c:pt idx="5712">
                  <c:v>0.12316831683166345</c:v>
                </c:pt>
                <c:pt idx="5713">
                  <c:v>0.34287128712836051</c:v>
                </c:pt>
                <c:pt idx="5714">
                  <c:v>-9.6732673267920871E-2</c:v>
                </c:pt>
                <c:pt idx="5715">
                  <c:v>0.41999999999908449</c:v>
                </c:pt>
                <c:pt idx="5716">
                  <c:v>-0.30742574257475452</c:v>
                </c:pt>
                <c:pt idx="5717">
                  <c:v>2.4950495049826694E-2</c:v>
                </c:pt>
                <c:pt idx="5718">
                  <c:v>-0.16386138613856613</c:v>
                </c:pt>
                <c:pt idx="5719">
                  <c:v>1.4356435643900239E-2</c:v>
                </c:pt>
                <c:pt idx="5720">
                  <c:v>-0.1179207920797738</c:v>
                </c:pt>
                <c:pt idx="5721">
                  <c:v>0.21455445544554752</c:v>
                </c:pt>
                <c:pt idx="5722">
                  <c:v>-6.5742574257469502E-2</c:v>
                </c:pt>
                <c:pt idx="5723">
                  <c:v>4.1584158416377824E-2</c:v>
                </c:pt>
                <c:pt idx="5724">
                  <c:v>7.0990099009359167E-2</c:v>
                </c:pt>
                <c:pt idx="5725">
                  <c:v>0.39059405940610314</c:v>
                </c:pt>
                <c:pt idx="5726">
                  <c:v>-0.1284158415835531</c:v>
                </c:pt>
                <c:pt idx="5727">
                  <c:v>0.5491089108920395</c:v>
                </c:pt>
                <c:pt idx="5728">
                  <c:v>2.1980198020587927E-2</c:v>
                </c:pt>
                <c:pt idx="5729">
                  <c:v>0.10356435643446653</c:v>
                </c:pt>
                <c:pt idx="5730">
                  <c:v>-6.6435643564057387E-2</c:v>
                </c:pt>
                <c:pt idx="5731">
                  <c:v>0.78029702970273118</c:v>
                </c:pt>
                <c:pt idx="5732">
                  <c:v>-8.2376237622613618E-2</c:v>
                </c:pt>
                <c:pt idx="5733">
                  <c:v>0.31801980198068097</c:v>
                </c:pt>
                <c:pt idx="5734">
                  <c:v>0.13980198019821458</c:v>
                </c:pt>
                <c:pt idx="5735">
                  <c:v>0.34514851485241843</c:v>
                </c:pt>
                <c:pt idx="5736">
                  <c:v>0.18356435643650318</c:v>
                </c:pt>
                <c:pt idx="5737">
                  <c:v>-5.7425742574193944E-2</c:v>
                </c:pt>
                <c:pt idx="5738">
                  <c:v>8.8415841584645313E-2</c:v>
                </c:pt>
                <c:pt idx="5739">
                  <c:v>0.30821782178208251</c:v>
                </c:pt>
                <c:pt idx="5740">
                  <c:v>-0.13821782178355857</c:v>
                </c:pt>
                <c:pt idx="5741">
                  <c:v>0.37544554455487489</c:v>
                </c:pt>
                <c:pt idx="5742">
                  <c:v>-8.2277227723280513E-2</c:v>
                </c:pt>
                <c:pt idx="5743">
                  <c:v>0.10722772277170019</c:v>
                </c:pt>
                <c:pt idx="5744">
                  <c:v>-0.15336633663337981</c:v>
                </c:pt>
                <c:pt idx="5745">
                  <c:v>0.23643564356398833</c:v>
                </c:pt>
                <c:pt idx="5746">
                  <c:v>-7.7128712872130981E-2</c:v>
                </c:pt>
                <c:pt idx="5747">
                  <c:v>0.30217821782286486</c:v>
                </c:pt>
                <c:pt idx="5748">
                  <c:v>8.2277227723280513E-2</c:v>
                </c:pt>
                <c:pt idx="5749">
                  <c:v>0.54920792079277958</c:v>
                </c:pt>
                <c:pt idx="5750">
                  <c:v>0.25613861386192538</c:v>
                </c:pt>
                <c:pt idx="5751">
                  <c:v>0.28851485148414546</c:v>
                </c:pt>
                <c:pt idx="5752">
                  <c:v>-7.7029702971390848E-2</c:v>
                </c:pt>
                <c:pt idx="5753">
                  <c:v>0.40950495049389812</c:v>
                </c:pt>
                <c:pt idx="5754">
                  <c:v>-0.15940594059400448</c:v>
                </c:pt>
                <c:pt idx="5755">
                  <c:v>0.56584158415792374</c:v>
                </c:pt>
                <c:pt idx="5756">
                  <c:v>-0.15405940593996767</c:v>
                </c:pt>
                <c:pt idx="5757">
                  <c:v>0.18435643564383117</c:v>
                </c:pt>
                <c:pt idx="5758">
                  <c:v>-5.5148514851543047E-2</c:v>
                </c:pt>
                <c:pt idx="5759">
                  <c:v>-1.4356435643900239E-2</c:v>
                </c:pt>
                <c:pt idx="5760">
                  <c:v>-0.3097029702974054</c:v>
                </c:pt>
                <c:pt idx="5761">
                  <c:v>0.13980198019821458</c:v>
                </c:pt>
                <c:pt idx="5762">
                  <c:v>4.0792079209049828E-2</c:v>
                </c:pt>
                <c:pt idx="5763">
                  <c:v>0.19495049504975762</c:v>
                </c:pt>
                <c:pt idx="5764">
                  <c:v>0.12920792079088111</c:v>
                </c:pt>
                <c:pt idx="5765">
                  <c:v>0.50762376237640183</c:v>
                </c:pt>
                <c:pt idx="5766">
                  <c:v>0.11326732673232487</c:v>
                </c:pt>
                <c:pt idx="5767">
                  <c:v>0.36485148514894844</c:v>
                </c:pt>
                <c:pt idx="5768">
                  <c:v>-8.7623762375910297E-2</c:v>
                </c:pt>
                <c:pt idx="5769">
                  <c:v>5.2178217822304279E-2</c:v>
                </c:pt>
                <c:pt idx="5770">
                  <c:v>-0.20544554455353695</c:v>
                </c:pt>
                <c:pt idx="5771">
                  <c:v>0.1790099009912014</c:v>
                </c:pt>
                <c:pt idx="5772">
                  <c:v>-0.20396039603962107</c:v>
                </c:pt>
                <c:pt idx="5773">
                  <c:v>0.41475247524719483</c:v>
                </c:pt>
                <c:pt idx="5774">
                  <c:v>-0.27188118811759432</c:v>
                </c:pt>
                <c:pt idx="5775">
                  <c:v>-0.12772277227837225</c:v>
                </c:pt>
                <c:pt idx="5776">
                  <c:v>-0.11247524752499687</c:v>
                </c:pt>
                <c:pt idx="5777">
                  <c:v>0.33316831683190917</c:v>
                </c:pt>
                <c:pt idx="5778">
                  <c:v>0.10722772277310721</c:v>
                </c:pt>
                <c:pt idx="5779">
                  <c:v>0.5438613861387428</c:v>
                </c:pt>
                <c:pt idx="5780">
                  <c:v>0.25009900990130068</c:v>
                </c:pt>
                <c:pt idx="5781">
                  <c:v>7.1782178218094184E-2</c:v>
                </c:pt>
                <c:pt idx="5782">
                  <c:v>0.18425742574309104</c:v>
                </c:pt>
                <c:pt idx="5783">
                  <c:v>0.43049504950427081</c:v>
                </c:pt>
                <c:pt idx="5784">
                  <c:v>0.12158415841560043</c:v>
                </c:pt>
                <c:pt idx="5785">
                  <c:v>0.17297029702916969</c:v>
                </c:pt>
                <c:pt idx="5786">
                  <c:v>4.6039603960939486E-2</c:v>
                </c:pt>
                <c:pt idx="5787">
                  <c:v>0.36861386138551522</c:v>
                </c:pt>
                <c:pt idx="5788">
                  <c:v>3.0198019803123369E-2</c:v>
                </c:pt>
                <c:pt idx="5789">
                  <c:v>0.34900990098972529</c:v>
                </c:pt>
                <c:pt idx="5790">
                  <c:v>-3.782178217840404E-2</c:v>
                </c:pt>
                <c:pt idx="5791">
                  <c:v>0.38980198019877516</c:v>
                </c:pt>
                <c:pt idx="5792">
                  <c:v>-0.13445544554417779</c:v>
                </c:pt>
                <c:pt idx="5793">
                  <c:v>0.33465346534582507</c:v>
                </c:pt>
                <c:pt idx="5794">
                  <c:v>0.19485148514901751</c:v>
                </c:pt>
                <c:pt idx="5795">
                  <c:v>0.26059405940508001</c:v>
                </c:pt>
                <c:pt idx="5796">
                  <c:v>0.20930693069365786</c:v>
                </c:pt>
                <c:pt idx="5797">
                  <c:v>4.0792079207642808E-2</c:v>
                </c:pt>
                <c:pt idx="5798">
                  <c:v>0.12693069306963722</c:v>
                </c:pt>
                <c:pt idx="5799">
                  <c:v>0.61712871287075288</c:v>
                </c:pt>
                <c:pt idx="5800">
                  <c:v>0.15940594059400448</c:v>
                </c:pt>
                <c:pt idx="5801">
                  <c:v>5.2178217822304279E-2</c:v>
                </c:pt>
                <c:pt idx="5802">
                  <c:v>2.4950495049826694E-2</c:v>
                </c:pt>
                <c:pt idx="5803">
                  <c:v>0.11257425742573698</c:v>
                </c:pt>
                <c:pt idx="5804">
                  <c:v>4.6831683168267482E-2</c:v>
                </c:pt>
                <c:pt idx="5805">
                  <c:v>1.5841584157816117E-2</c:v>
                </c:pt>
                <c:pt idx="5806">
                  <c:v>-0.27198019801974149</c:v>
                </c:pt>
                <c:pt idx="5807">
                  <c:v>0.25534653465319035</c:v>
                </c:pt>
                <c:pt idx="5808">
                  <c:v>-0.27574257425771526</c:v>
                </c:pt>
                <c:pt idx="5809">
                  <c:v>8.7623762375910297E-2</c:v>
                </c:pt>
                <c:pt idx="5810">
                  <c:v>-8.7623762375910297E-2</c:v>
                </c:pt>
                <c:pt idx="5811">
                  <c:v>0.41999999999908449</c:v>
                </c:pt>
                <c:pt idx="5812">
                  <c:v>-0.25000000000056055</c:v>
                </c:pt>
                <c:pt idx="5813">
                  <c:v>0.18960396039572083</c:v>
                </c:pt>
                <c:pt idx="5814">
                  <c:v>-0.16465346534730116</c:v>
                </c:pt>
                <c:pt idx="5815">
                  <c:v>0.1948514851476105</c:v>
                </c:pt>
                <c:pt idx="5816">
                  <c:v>7.0990099010766181E-2</c:v>
                </c:pt>
                <c:pt idx="5817">
                  <c:v>0.4003960396047016</c:v>
                </c:pt>
                <c:pt idx="5818">
                  <c:v>-0.40633663366317913</c:v>
                </c:pt>
                <c:pt idx="5819">
                  <c:v>0.21079207920898077</c:v>
                </c:pt>
                <c:pt idx="5820">
                  <c:v>-0.23039603960477065</c:v>
                </c:pt>
                <c:pt idx="5821">
                  <c:v>5.346534654036797E-3</c:v>
                </c:pt>
                <c:pt idx="5822">
                  <c:v>-0.13445544554417779</c:v>
                </c:pt>
                <c:pt idx="5823">
                  <c:v>4.6039603960939486E-2</c:v>
                </c:pt>
                <c:pt idx="5824">
                  <c:v>6.7920792079380274E-2</c:v>
                </c:pt>
                <c:pt idx="5825">
                  <c:v>0.38970297029662798</c:v>
                </c:pt>
                <c:pt idx="5826">
                  <c:v>7.3267326733417071E-2</c:v>
                </c:pt>
                <c:pt idx="5827">
                  <c:v>0.16772277227728005</c:v>
                </c:pt>
                <c:pt idx="5828">
                  <c:v>-0.21069306930683362</c:v>
                </c:pt>
                <c:pt idx="5829">
                  <c:v>2.6435643563742572E-2</c:v>
                </c:pt>
                <c:pt idx="5830">
                  <c:v>-1.9603960395789898E-2</c:v>
                </c:pt>
                <c:pt idx="5831">
                  <c:v>0.15336633663337981</c:v>
                </c:pt>
                <c:pt idx="5832">
                  <c:v>8.2277227723280513E-2</c:v>
                </c:pt>
                <c:pt idx="5833">
                  <c:v>0.24623762376117975</c:v>
                </c:pt>
                <c:pt idx="5834">
                  <c:v>-9.2871287129206975E-2</c:v>
                </c:pt>
                <c:pt idx="5835">
                  <c:v>5.7425742574193944E-2</c:v>
                </c:pt>
                <c:pt idx="5836">
                  <c:v>-0.18049504950511727</c:v>
                </c:pt>
                <c:pt idx="5837">
                  <c:v>-1.6633663365144116E-2</c:v>
                </c:pt>
                <c:pt idx="5838">
                  <c:v>0.18960396039572083</c:v>
                </c:pt>
                <c:pt idx="5839">
                  <c:v>0.27495049504898023</c:v>
                </c:pt>
                <c:pt idx="5840">
                  <c:v>0.2394059405946341</c:v>
                </c:pt>
                <c:pt idx="5841">
                  <c:v>0.5597029702979659</c:v>
                </c:pt>
                <c:pt idx="5842">
                  <c:v>-0.10732673267384733</c:v>
                </c:pt>
                <c:pt idx="5843">
                  <c:v>0.23643564356398833</c:v>
                </c:pt>
                <c:pt idx="5844">
                  <c:v>-5.247524751889659E-3</c:v>
                </c:pt>
                <c:pt idx="5845">
                  <c:v>-5.247524751889659E-3</c:v>
                </c:pt>
                <c:pt idx="5846">
                  <c:v>-6.64356435654644E-2</c:v>
                </c:pt>
                <c:pt idx="5847">
                  <c:v>0.10881188118776321</c:v>
                </c:pt>
                <c:pt idx="5848">
                  <c:v>-3.0297029702456478E-2</c:v>
                </c:pt>
                <c:pt idx="5849">
                  <c:v>1.0594059405926457E-2</c:v>
                </c:pt>
                <c:pt idx="5850">
                  <c:v>-5.3465346526297818E-3</c:v>
                </c:pt>
                <c:pt idx="5851">
                  <c:v>0.31881188118800896</c:v>
                </c:pt>
                <c:pt idx="5852">
                  <c:v>-2.1089108911112788E-2</c:v>
                </c:pt>
                <c:pt idx="5853">
                  <c:v>0.25237623762254457</c:v>
                </c:pt>
                <c:pt idx="5854">
                  <c:v>-5.2178217822304279E-2</c:v>
                </c:pt>
                <c:pt idx="5855">
                  <c:v>-5.346534654036797E-3</c:v>
                </c:pt>
                <c:pt idx="5856">
                  <c:v>0.54920792079137259</c:v>
                </c:pt>
                <c:pt idx="5857">
                  <c:v>0.17000000000133794</c:v>
                </c:pt>
                <c:pt idx="5858">
                  <c:v>0.20019801980164728</c:v>
                </c:pt>
                <c:pt idx="5859">
                  <c:v>0.31346534653397218</c:v>
                </c:pt>
                <c:pt idx="5860">
                  <c:v>-2.1881188118440788E-2</c:v>
                </c:pt>
                <c:pt idx="5861">
                  <c:v>0.18960396039572083</c:v>
                </c:pt>
                <c:pt idx="5862">
                  <c:v>5.138613861356927E-2</c:v>
                </c:pt>
                <c:pt idx="5863">
                  <c:v>0.31871287128726883</c:v>
                </c:pt>
                <c:pt idx="5864">
                  <c:v>6.5742574257469502E-2</c:v>
                </c:pt>
                <c:pt idx="5865">
                  <c:v>0.31881188118800896</c:v>
                </c:pt>
                <c:pt idx="5866">
                  <c:v>-7.1782178218094184E-2</c:v>
                </c:pt>
                <c:pt idx="5867">
                  <c:v>0.37920792079144167</c:v>
                </c:pt>
                <c:pt idx="5868">
                  <c:v>-0.11782178217762665</c:v>
                </c:pt>
                <c:pt idx="5869">
                  <c:v>0.32336633663331071</c:v>
                </c:pt>
                <c:pt idx="5870">
                  <c:v>0.12306930693092333</c:v>
                </c:pt>
                <c:pt idx="5871">
                  <c:v>0.19485148514901751</c:v>
                </c:pt>
                <c:pt idx="5872">
                  <c:v>-0.1949504950483506</c:v>
                </c:pt>
                <c:pt idx="5873">
                  <c:v>0.44564356435690605</c:v>
                </c:pt>
                <c:pt idx="5874">
                  <c:v>-0.24168316831728498</c:v>
                </c:pt>
                <c:pt idx="5875">
                  <c:v>0.20920792079291775</c:v>
                </c:pt>
                <c:pt idx="5876">
                  <c:v>1.4356435642493224E-2</c:v>
                </c:pt>
                <c:pt idx="5877">
                  <c:v>0.24178217821802511</c:v>
                </c:pt>
                <c:pt idx="5878">
                  <c:v>0.17524752475182059</c:v>
                </c:pt>
                <c:pt idx="5879">
                  <c:v>0</c:v>
                </c:pt>
                <c:pt idx="5880">
                  <c:v>0.14881188118807803</c:v>
                </c:pt>
                <c:pt idx="5881">
                  <c:v>7.7029702969983835E-2</c:v>
                </c:pt>
                <c:pt idx="5882">
                  <c:v>0.17900990098979438</c:v>
                </c:pt>
                <c:pt idx="5883">
                  <c:v>0.2666336633671117</c:v>
                </c:pt>
                <c:pt idx="5884">
                  <c:v>-2.6435643563742572E-2</c:v>
                </c:pt>
                <c:pt idx="5885">
                  <c:v>0.28782178217896459</c:v>
                </c:pt>
                <c:pt idx="5886">
                  <c:v>-8.22772277218735E-2</c:v>
                </c:pt>
                <c:pt idx="5887">
                  <c:v>0.36336633663362555</c:v>
                </c:pt>
                <c:pt idx="5888">
                  <c:v>0.12920792079228813</c:v>
                </c:pt>
                <c:pt idx="5889">
                  <c:v>0.3270297029705444</c:v>
                </c:pt>
                <c:pt idx="5890">
                  <c:v>2.7227722771070571E-2</c:v>
                </c:pt>
                <c:pt idx="5891">
                  <c:v>6.6435643564057387E-2</c:v>
                </c:pt>
                <c:pt idx="5892">
                  <c:v>-0.21524752475213541</c:v>
                </c:pt>
                <c:pt idx="5893">
                  <c:v>1.5940594059963252E-2</c:v>
                </c:pt>
              </c:numCache>
            </c:numRef>
          </c:yVal>
          <c:smooth val="1"/>
          <c:extLst>
            <c:ext xmlns:c16="http://schemas.microsoft.com/office/drawing/2014/chart" uri="{C3380CC4-5D6E-409C-BE32-E72D297353CC}">
              <c16:uniqueId val="{00000001-93EA-4DFA-BBED-DF421014FC62}"/>
            </c:ext>
          </c:extLst>
        </c:ser>
        <c:dLbls>
          <c:showLegendKey val="0"/>
          <c:showVal val="0"/>
          <c:showCatName val="0"/>
          <c:showSerName val="0"/>
          <c:showPercent val="0"/>
          <c:showBubbleSize val="0"/>
        </c:dLbls>
        <c:axId val="156654272"/>
        <c:axId val="156654832"/>
        <c:extLst>
          <c:ext xmlns:c15="http://schemas.microsoft.com/office/drawing/2012/chart" uri="{02D57815-91ED-43cb-92C2-25804820EDAC}">
            <c15:filteredScatterSeries>
              <c15:ser>
                <c:idx val="1"/>
                <c:order val="0"/>
                <c:tx>
                  <c:v>0A; 25km/h</c:v>
                </c:tx>
                <c:spPr>
                  <a:ln w="19050" cap="rnd">
                    <a:solidFill>
                      <a:schemeClr val="accent2"/>
                    </a:solidFill>
                    <a:round/>
                  </a:ln>
                  <a:effectLst/>
                </c:spPr>
                <c:marker>
                  <c:symbol val="none"/>
                </c:marker>
                <c:xVal>
                  <c:numRef>
                    <c:extLst>
                      <c:ext uri="{02D57815-91ED-43cb-92C2-25804820EDAC}">
                        <c15:formulaRef>
                          <c15:sqref>List1!$B$11:$B$10000</c15:sqref>
                        </c15:formulaRef>
                      </c:ext>
                    </c:extLst>
                    <c:numCache>
                      <c:formatCode>General</c:formatCode>
                      <c:ptCount val="9990"/>
                      <c:pt idx="0">
                        <c:v>5.0000000000000999E-3</c:v>
                      </c:pt>
                      <c:pt idx="1">
                        <c:v>1.5000000000000006E-2</c:v>
                      </c:pt>
                      <c:pt idx="2">
                        <c:v>2.5000000000000057E-2</c:v>
                      </c:pt>
                      <c:pt idx="3">
                        <c:v>3.4999999999999969E-2</c:v>
                      </c:pt>
                      <c:pt idx="4">
                        <c:v>4.499999999999995E-2</c:v>
                      </c:pt>
                      <c:pt idx="5">
                        <c:v>5.5E-2</c:v>
                      </c:pt>
                      <c:pt idx="6">
                        <c:v>6.5000000000000044E-2</c:v>
                      </c:pt>
                      <c:pt idx="7">
                        <c:v>7.5000000000000025E-2</c:v>
                      </c:pt>
                      <c:pt idx="8">
                        <c:v>8.4999999999999937E-2</c:v>
                      </c:pt>
                      <c:pt idx="9">
                        <c:v>9.5000000000000057E-2</c:v>
                      </c:pt>
                      <c:pt idx="10">
                        <c:v>0.10499999999999997</c:v>
                      </c:pt>
                      <c:pt idx="11">
                        <c:v>0.11500000000000002</c:v>
                      </c:pt>
                      <c:pt idx="12">
                        <c:v>0.125</c:v>
                      </c:pt>
                      <c:pt idx="13">
                        <c:v>0.13499999999999998</c:v>
                      </c:pt>
                      <c:pt idx="14">
                        <c:v>0.14500000000000002</c:v>
                      </c:pt>
                      <c:pt idx="15">
                        <c:v>0.15499999999999994</c:v>
                      </c:pt>
                      <c:pt idx="16">
                        <c:v>0.16500000000000006</c:v>
                      </c:pt>
                      <c:pt idx="17">
                        <c:v>0.17499999999999996</c:v>
                      </c:pt>
                      <c:pt idx="18">
                        <c:v>0.18499999999999994</c:v>
                      </c:pt>
                      <c:pt idx="19">
                        <c:v>0.19500000000000001</c:v>
                      </c:pt>
                      <c:pt idx="20">
                        <c:v>0.20500000000000004</c:v>
                      </c:pt>
                      <c:pt idx="21">
                        <c:v>0.21500000000000002</c:v>
                      </c:pt>
                      <c:pt idx="22">
                        <c:v>0.22499999999999995</c:v>
                      </c:pt>
                      <c:pt idx="23">
                        <c:v>0.23499999999999999</c:v>
                      </c:pt>
                      <c:pt idx="24">
                        <c:v>0.24499999999999991</c:v>
                      </c:pt>
                      <c:pt idx="25">
                        <c:v>0.25500000000000012</c:v>
                      </c:pt>
                      <c:pt idx="26">
                        <c:v>0.26500000000000001</c:v>
                      </c:pt>
                      <c:pt idx="27">
                        <c:v>0.27500000000000008</c:v>
                      </c:pt>
                      <c:pt idx="28">
                        <c:v>0.28499999999999998</c:v>
                      </c:pt>
                      <c:pt idx="29">
                        <c:v>0.29499999999999993</c:v>
                      </c:pt>
                      <c:pt idx="30">
                        <c:v>0.30499999999999999</c:v>
                      </c:pt>
                      <c:pt idx="31">
                        <c:v>0.31500000000000006</c:v>
                      </c:pt>
                      <c:pt idx="32">
                        <c:v>0.32500000000000001</c:v>
                      </c:pt>
                      <c:pt idx="33">
                        <c:v>0.33499999999999996</c:v>
                      </c:pt>
                      <c:pt idx="34">
                        <c:v>0.34500000000000008</c:v>
                      </c:pt>
                      <c:pt idx="35">
                        <c:v>0.35499999999999998</c:v>
                      </c:pt>
                      <c:pt idx="36">
                        <c:v>0.36500000000000005</c:v>
                      </c:pt>
                      <c:pt idx="37">
                        <c:v>0.375</c:v>
                      </c:pt>
                      <c:pt idx="38">
                        <c:v>0.38499999999999995</c:v>
                      </c:pt>
                      <c:pt idx="39">
                        <c:v>0.39500000000000002</c:v>
                      </c:pt>
                      <c:pt idx="40">
                        <c:v>0.40499999999999992</c:v>
                      </c:pt>
                      <c:pt idx="41">
                        <c:v>0.41500000000000004</c:v>
                      </c:pt>
                      <c:pt idx="42">
                        <c:v>0.42499999999999999</c:v>
                      </c:pt>
                      <c:pt idx="43">
                        <c:v>0.43499999999999994</c:v>
                      </c:pt>
                      <c:pt idx="44">
                        <c:v>0.44500000000000001</c:v>
                      </c:pt>
                      <c:pt idx="45">
                        <c:v>0.45500000000000007</c:v>
                      </c:pt>
                      <c:pt idx="46">
                        <c:v>0.46500000000000002</c:v>
                      </c:pt>
                      <c:pt idx="47">
                        <c:v>0.47499999999999992</c:v>
                      </c:pt>
                      <c:pt idx="48">
                        <c:v>0.48499999999999999</c:v>
                      </c:pt>
                      <c:pt idx="49">
                        <c:v>0.49499999999999988</c:v>
                      </c:pt>
                      <c:pt idx="50">
                        <c:v>0.50500000000000012</c:v>
                      </c:pt>
                      <c:pt idx="51">
                        <c:v>0.51500000000000001</c:v>
                      </c:pt>
                      <c:pt idx="52">
                        <c:v>0.52500000000000002</c:v>
                      </c:pt>
                      <c:pt idx="53">
                        <c:v>0.53499999999999992</c:v>
                      </c:pt>
                      <c:pt idx="54">
                        <c:v>0.54499999999999993</c:v>
                      </c:pt>
                      <c:pt idx="55">
                        <c:v>0.55500000000000005</c:v>
                      </c:pt>
                      <c:pt idx="56">
                        <c:v>0.56500000000000006</c:v>
                      </c:pt>
                      <c:pt idx="57">
                        <c:v>0.57500000000000007</c:v>
                      </c:pt>
                      <c:pt idx="58">
                        <c:v>0.58499999999999996</c:v>
                      </c:pt>
                      <c:pt idx="59">
                        <c:v>0.59500000000000008</c:v>
                      </c:pt>
                      <c:pt idx="60">
                        <c:v>0.60499999999999998</c:v>
                      </c:pt>
                      <c:pt idx="61">
                        <c:v>0.61499999999999999</c:v>
                      </c:pt>
                      <c:pt idx="62">
                        <c:v>0.625</c:v>
                      </c:pt>
                      <c:pt idx="63">
                        <c:v>0.6349999999999999</c:v>
                      </c:pt>
                      <c:pt idx="64">
                        <c:v>0.64500000000000013</c:v>
                      </c:pt>
                      <c:pt idx="65">
                        <c:v>0.65499999999999969</c:v>
                      </c:pt>
                      <c:pt idx="66">
                        <c:v>0.66500000000000026</c:v>
                      </c:pt>
                      <c:pt idx="67">
                        <c:v>0.67499999999999982</c:v>
                      </c:pt>
                      <c:pt idx="68">
                        <c:v>0.68500000000000005</c:v>
                      </c:pt>
                      <c:pt idx="69">
                        <c:v>0.69500000000000017</c:v>
                      </c:pt>
                      <c:pt idx="70">
                        <c:v>0.70500000000000007</c:v>
                      </c:pt>
                      <c:pt idx="71">
                        <c:v>0.71500000000000008</c:v>
                      </c:pt>
                      <c:pt idx="72">
                        <c:v>0.72499999999999998</c:v>
                      </c:pt>
                      <c:pt idx="73">
                        <c:v>0.7350000000000001</c:v>
                      </c:pt>
                      <c:pt idx="74">
                        <c:v>0.74499999999999977</c:v>
                      </c:pt>
                      <c:pt idx="75">
                        <c:v>0.755</c:v>
                      </c:pt>
                      <c:pt idx="76">
                        <c:v>0.76500000000000012</c:v>
                      </c:pt>
                      <c:pt idx="77">
                        <c:v>0.77500000000000002</c:v>
                      </c:pt>
                      <c:pt idx="78">
                        <c:v>0.78499999999999992</c:v>
                      </c:pt>
                      <c:pt idx="79">
                        <c:v>0.79500000000000004</c:v>
                      </c:pt>
                      <c:pt idx="80">
                        <c:v>0.80500000000000005</c:v>
                      </c:pt>
                      <c:pt idx="81">
                        <c:v>0.81499999999999995</c:v>
                      </c:pt>
                      <c:pt idx="82">
                        <c:v>0.82500000000000029</c:v>
                      </c:pt>
                      <c:pt idx="83">
                        <c:v>0.83499999999999974</c:v>
                      </c:pt>
                      <c:pt idx="84">
                        <c:v>0.84499999999999997</c:v>
                      </c:pt>
                      <c:pt idx="85">
                        <c:v>0.85500000000000032</c:v>
                      </c:pt>
                      <c:pt idx="86">
                        <c:v>0.8650000000000001</c:v>
                      </c:pt>
                      <c:pt idx="87">
                        <c:v>0.87500000000000033</c:v>
                      </c:pt>
                      <c:pt idx="88">
                        <c:v>0.8849999999999999</c:v>
                      </c:pt>
                      <c:pt idx="89">
                        <c:v>0.89500000000000013</c:v>
                      </c:pt>
                      <c:pt idx="90">
                        <c:v>0.90500000000000003</c:v>
                      </c:pt>
                      <c:pt idx="91">
                        <c:v>0.91499999999999992</c:v>
                      </c:pt>
                      <c:pt idx="92">
                        <c:v>0.92500000000000016</c:v>
                      </c:pt>
                      <c:pt idx="93">
                        <c:v>0.93499999999999972</c:v>
                      </c:pt>
                      <c:pt idx="94">
                        <c:v>0.94500000000000017</c:v>
                      </c:pt>
                      <c:pt idx="95">
                        <c:v>0.95500000000000007</c:v>
                      </c:pt>
                      <c:pt idx="96">
                        <c:v>0.9650000000000003</c:v>
                      </c:pt>
                      <c:pt idx="97">
                        <c:v>0.97499999999999998</c:v>
                      </c:pt>
                      <c:pt idx="98">
                        <c:v>0.9850000000000001</c:v>
                      </c:pt>
                      <c:pt idx="99">
                        <c:v>0.995</c:v>
                      </c:pt>
                      <c:pt idx="100">
                        <c:v>1.0049999999999999</c:v>
                      </c:pt>
                      <c:pt idx="101">
                        <c:v>1.0150000000000003</c:v>
                      </c:pt>
                      <c:pt idx="102">
                        <c:v>1.0249999999999997</c:v>
                      </c:pt>
                      <c:pt idx="103">
                        <c:v>1.0349999999999999</c:v>
                      </c:pt>
                      <c:pt idx="104">
                        <c:v>1.0449999999999999</c:v>
                      </c:pt>
                      <c:pt idx="105">
                        <c:v>1.0550000000000002</c:v>
                      </c:pt>
                      <c:pt idx="106">
                        <c:v>1.0649999999999999</c:v>
                      </c:pt>
                      <c:pt idx="107">
                        <c:v>1.0750000000000004</c:v>
                      </c:pt>
                      <c:pt idx="108">
                        <c:v>1.0850000000000002</c:v>
                      </c:pt>
                      <c:pt idx="109">
                        <c:v>1.095</c:v>
                      </c:pt>
                      <c:pt idx="110">
                        <c:v>1.105</c:v>
                      </c:pt>
                      <c:pt idx="111">
                        <c:v>1.115</c:v>
                      </c:pt>
                      <c:pt idx="112">
                        <c:v>1.125</c:v>
                      </c:pt>
                      <c:pt idx="113">
                        <c:v>1.1350000000000002</c:v>
                      </c:pt>
                      <c:pt idx="114">
                        <c:v>1.145</c:v>
                      </c:pt>
                      <c:pt idx="115">
                        <c:v>1.155</c:v>
                      </c:pt>
                      <c:pt idx="116">
                        <c:v>1.1649999999999998</c:v>
                      </c:pt>
                      <c:pt idx="117">
                        <c:v>1.175</c:v>
                      </c:pt>
                      <c:pt idx="118">
                        <c:v>1.1849999999999998</c:v>
                      </c:pt>
                      <c:pt idx="119">
                        <c:v>1.1950000000000003</c:v>
                      </c:pt>
                      <c:pt idx="120">
                        <c:v>1.2050000000000005</c:v>
                      </c:pt>
                      <c:pt idx="121">
                        <c:v>1.2150000000000001</c:v>
                      </c:pt>
                      <c:pt idx="122">
                        <c:v>1.2250000000000003</c:v>
                      </c:pt>
                      <c:pt idx="123">
                        <c:v>1.2350000000000001</c:v>
                      </c:pt>
                      <c:pt idx="124">
                        <c:v>1.2450000000000001</c:v>
                      </c:pt>
                      <c:pt idx="125">
                        <c:v>1.2549999999999999</c:v>
                      </c:pt>
                      <c:pt idx="126">
                        <c:v>1.2650000000000001</c:v>
                      </c:pt>
                      <c:pt idx="127">
                        <c:v>1.2750000000000001</c:v>
                      </c:pt>
                      <c:pt idx="128">
                        <c:v>1.2850000000000001</c:v>
                      </c:pt>
                      <c:pt idx="129">
                        <c:v>1.2950000000000002</c:v>
                      </c:pt>
                      <c:pt idx="130">
                        <c:v>1.3050000000000002</c:v>
                      </c:pt>
                      <c:pt idx="131">
                        <c:v>1.3150000000000002</c:v>
                      </c:pt>
                      <c:pt idx="132">
                        <c:v>1.325</c:v>
                      </c:pt>
                      <c:pt idx="133">
                        <c:v>1.3350000000000002</c:v>
                      </c:pt>
                      <c:pt idx="134">
                        <c:v>1.345</c:v>
                      </c:pt>
                      <c:pt idx="135">
                        <c:v>1.3550000000000002</c:v>
                      </c:pt>
                      <c:pt idx="136">
                        <c:v>1.365</c:v>
                      </c:pt>
                      <c:pt idx="137">
                        <c:v>1.3749999999999998</c:v>
                      </c:pt>
                      <c:pt idx="138">
                        <c:v>1.385</c:v>
                      </c:pt>
                      <c:pt idx="139">
                        <c:v>1.395</c:v>
                      </c:pt>
                      <c:pt idx="140">
                        <c:v>1.4050000000000002</c:v>
                      </c:pt>
                      <c:pt idx="141">
                        <c:v>1.4150000000000003</c:v>
                      </c:pt>
                      <c:pt idx="142">
                        <c:v>1.4249999999999998</c:v>
                      </c:pt>
                      <c:pt idx="143">
                        <c:v>1.4349999999999998</c:v>
                      </c:pt>
                      <c:pt idx="144">
                        <c:v>1.4449999999999998</c:v>
                      </c:pt>
                      <c:pt idx="145">
                        <c:v>1.4550000000000007</c:v>
                      </c:pt>
                      <c:pt idx="146">
                        <c:v>1.4649999999999999</c:v>
                      </c:pt>
                      <c:pt idx="147">
                        <c:v>1.4749999999999999</c:v>
                      </c:pt>
                      <c:pt idx="148">
                        <c:v>1.4849999999999999</c:v>
                      </c:pt>
                      <c:pt idx="149">
                        <c:v>1.4950000000000001</c:v>
                      </c:pt>
                      <c:pt idx="150">
                        <c:v>1.5050000000000006</c:v>
                      </c:pt>
                      <c:pt idx="151">
                        <c:v>1.5149999999999999</c:v>
                      </c:pt>
                      <c:pt idx="152">
                        <c:v>1.5250000000000004</c:v>
                      </c:pt>
                      <c:pt idx="153">
                        <c:v>1.5349999999999999</c:v>
                      </c:pt>
                      <c:pt idx="154">
                        <c:v>1.5450000000000002</c:v>
                      </c:pt>
                      <c:pt idx="155">
                        <c:v>1.5550000000000002</c:v>
                      </c:pt>
                      <c:pt idx="156">
                        <c:v>1.5650000000000002</c:v>
                      </c:pt>
                      <c:pt idx="157">
                        <c:v>1.5750000000000004</c:v>
                      </c:pt>
                      <c:pt idx="158">
                        <c:v>1.5850000000000002</c:v>
                      </c:pt>
                      <c:pt idx="159">
                        <c:v>1.5950000000000006</c:v>
                      </c:pt>
                      <c:pt idx="160">
                        <c:v>1.6049999999999995</c:v>
                      </c:pt>
                      <c:pt idx="161">
                        <c:v>1.6150000000000007</c:v>
                      </c:pt>
                      <c:pt idx="162">
                        <c:v>1.6249999999999998</c:v>
                      </c:pt>
                      <c:pt idx="163">
                        <c:v>1.6350000000000005</c:v>
                      </c:pt>
                      <c:pt idx="164">
                        <c:v>1.645</c:v>
                      </c:pt>
                      <c:pt idx="165">
                        <c:v>1.6550000000000002</c:v>
                      </c:pt>
                      <c:pt idx="166">
                        <c:v>1.6650000000000003</c:v>
                      </c:pt>
                      <c:pt idx="167">
                        <c:v>1.6750000000000005</c:v>
                      </c:pt>
                      <c:pt idx="168">
                        <c:v>1.6850000000000003</c:v>
                      </c:pt>
                      <c:pt idx="169">
                        <c:v>1.6949999999999998</c:v>
                      </c:pt>
                      <c:pt idx="170">
                        <c:v>1.7050000000000007</c:v>
                      </c:pt>
                      <c:pt idx="171">
                        <c:v>1.7149999999999999</c:v>
                      </c:pt>
                      <c:pt idx="172">
                        <c:v>1.7249999999999999</c:v>
                      </c:pt>
                      <c:pt idx="173">
                        <c:v>1.7349999999999999</c:v>
                      </c:pt>
                      <c:pt idx="174">
                        <c:v>1.7450000000000001</c:v>
                      </c:pt>
                      <c:pt idx="175">
                        <c:v>1.7550000000000006</c:v>
                      </c:pt>
                      <c:pt idx="176">
                        <c:v>1.7650000000000003</c:v>
                      </c:pt>
                      <c:pt idx="177">
                        <c:v>1.7750000000000004</c:v>
                      </c:pt>
                      <c:pt idx="178">
                        <c:v>1.7849999999999999</c:v>
                      </c:pt>
                      <c:pt idx="179">
                        <c:v>1.7950000000000008</c:v>
                      </c:pt>
                      <c:pt idx="180">
                        <c:v>1.8050000000000002</c:v>
                      </c:pt>
                      <c:pt idx="181">
                        <c:v>1.8150000000000002</c:v>
                      </c:pt>
                      <c:pt idx="182">
                        <c:v>1.8250000000000004</c:v>
                      </c:pt>
                      <c:pt idx="183">
                        <c:v>1.8350000000000002</c:v>
                      </c:pt>
                      <c:pt idx="184">
                        <c:v>1.8450000000000006</c:v>
                      </c:pt>
                      <c:pt idx="185">
                        <c:v>1.8549999999999995</c:v>
                      </c:pt>
                      <c:pt idx="186">
                        <c:v>1.8650000000000007</c:v>
                      </c:pt>
                      <c:pt idx="187">
                        <c:v>1.8749999999999998</c:v>
                      </c:pt>
                      <c:pt idx="188">
                        <c:v>1.8850000000000005</c:v>
                      </c:pt>
                      <c:pt idx="189">
                        <c:v>1.895</c:v>
                      </c:pt>
                      <c:pt idx="190">
                        <c:v>1.9050000000000002</c:v>
                      </c:pt>
                      <c:pt idx="191">
                        <c:v>1.9150000000000007</c:v>
                      </c:pt>
                      <c:pt idx="192">
                        <c:v>1.9250000000000005</c:v>
                      </c:pt>
                      <c:pt idx="193">
                        <c:v>1.9350000000000003</c:v>
                      </c:pt>
                      <c:pt idx="194">
                        <c:v>1.9449999999999998</c:v>
                      </c:pt>
                      <c:pt idx="195">
                        <c:v>1.9550000000000007</c:v>
                      </c:pt>
                      <c:pt idx="196">
                        <c:v>1.9649999999999999</c:v>
                      </c:pt>
                      <c:pt idx="197">
                        <c:v>1.9750000000000005</c:v>
                      </c:pt>
                      <c:pt idx="198">
                        <c:v>1.9849999999999999</c:v>
                      </c:pt>
                      <c:pt idx="199">
                        <c:v>1.9950000000000001</c:v>
                      </c:pt>
                      <c:pt idx="200">
                        <c:v>2.0050000000000003</c:v>
                      </c:pt>
                      <c:pt idx="201">
                        <c:v>2.0150000000000006</c:v>
                      </c:pt>
                      <c:pt idx="202">
                        <c:v>2.0250000000000004</c:v>
                      </c:pt>
                      <c:pt idx="203">
                        <c:v>2.0350000000000001</c:v>
                      </c:pt>
                      <c:pt idx="204">
                        <c:v>2.0450000000000004</c:v>
                      </c:pt>
                      <c:pt idx="205">
                        <c:v>2.0550000000000002</c:v>
                      </c:pt>
                      <c:pt idx="206">
                        <c:v>2.0650000000000004</c:v>
                      </c:pt>
                      <c:pt idx="207">
                        <c:v>2.0750000000000006</c:v>
                      </c:pt>
                      <c:pt idx="208">
                        <c:v>2.085</c:v>
                      </c:pt>
                      <c:pt idx="209">
                        <c:v>2.0950000000000006</c:v>
                      </c:pt>
                      <c:pt idx="210">
                        <c:v>2.105</c:v>
                      </c:pt>
                      <c:pt idx="211">
                        <c:v>2.1150000000000007</c:v>
                      </c:pt>
                      <c:pt idx="212">
                        <c:v>2.1250000000000004</c:v>
                      </c:pt>
                      <c:pt idx="213">
                        <c:v>2.1350000000000007</c:v>
                      </c:pt>
                      <c:pt idx="214">
                        <c:v>2.1450000000000005</c:v>
                      </c:pt>
                      <c:pt idx="215">
                        <c:v>2.1550000000000002</c:v>
                      </c:pt>
                      <c:pt idx="216">
                        <c:v>2.1650000000000009</c:v>
                      </c:pt>
                      <c:pt idx="217">
                        <c:v>2.1750000000000003</c:v>
                      </c:pt>
                      <c:pt idx="218">
                        <c:v>2.1850000000000005</c:v>
                      </c:pt>
                      <c:pt idx="219">
                        <c:v>2.1949999999999998</c:v>
                      </c:pt>
                      <c:pt idx="220">
                        <c:v>2.2050000000000005</c:v>
                      </c:pt>
                      <c:pt idx="221">
                        <c:v>2.2150000000000003</c:v>
                      </c:pt>
                      <c:pt idx="222">
                        <c:v>2.2250000000000001</c:v>
                      </c:pt>
                      <c:pt idx="223">
                        <c:v>2.2350000000000003</c:v>
                      </c:pt>
                      <c:pt idx="224">
                        <c:v>2.2450000000000001</c:v>
                      </c:pt>
                      <c:pt idx="225">
                        <c:v>2.2550000000000003</c:v>
                      </c:pt>
                      <c:pt idx="226">
                        <c:v>2.2650000000000006</c:v>
                      </c:pt>
                      <c:pt idx="227">
                        <c:v>2.2750000000000004</c:v>
                      </c:pt>
                      <c:pt idx="228">
                        <c:v>2.2850000000000001</c:v>
                      </c:pt>
                      <c:pt idx="229">
                        <c:v>2.2950000000000004</c:v>
                      </c:pt>
                      <c:pt idx="230">
                        <c:v>2.3050000000000002</c:v>
                      </c:pt>
                      <c:pt idx="231">
                        <c:v>2.3149999999999995</c:v>
                      </c:pt>
                      <c:pt idx="232">
                        <c:v>2.3250000000000006</c:v>
                      </c:pt>
                      <c:pt idx="233">
                        <c:v>2.335</c:v>
                      </c:pt>
                      <c:pt idx="234">
                        <c:v>2.3450000000000011</c:v>
                      </c:pt>
                      <c:pt idx="235">
                        <c:v>2.355</c:v>
                      </c:pt>
                      <c:pt idx="236">
                        <c:v>2.3650000000000007</c:v>
                      </c:pt>
                      <c:pt idx="237">
                        <c:v>2.3749999999999996</c:v>
                      </c:pt>
                      <c:pt idx="238">
                        <c:v>2.3849999999999998</c:v>
                      </c:pt>
                      <c:pt idx="239">
                        <c:v>2.395</c:v>
                      </c:pt>
                      <c:pt idx="240">
                        <c:v>2.4049999999999998</c:v>
                      </c:pt>
                      <c:pt idx="241">
                        <c:v>2.4150000000000009</c:v>
                      </c:pt>
                      <c:pt idx="242">
                        <c:v>2.4250000000000003</c:v>
                      </c:pt>
                      <c:pt idx="243">
                        <c:v>2.4350000000000009</c:v>
                      </c:pt>
                      <c:pt idx="244">
                        <c:v>2.4449999999999998</c:v>
                      </c:pt>
                      <c:pt idx="245">
                        <c:v>2.4550000000000005</c:v>
                      </c:pt>
                      <c:pt idx="246">
                        <c:v>2.4650000000000003</c:v>
                      </c:pt>
                      <c:pt idx="247">
                        <c:v>2.4750000000000001</c:v>
                      </c:pt>
                      <c:pt idx="248">
                        <c:v>2.4850000000000003</c:v>
                      </c:pt>
                      <c:pt idx="249">
                        <c:v>2.4950000000000001</c:v>
                      </c:pt>
                      <c:pt idx="250">
                        <c:v>2.5050000000000012</c:v>
                      </c:pt>
                      <c:pt idx="251">
                        <c:v>2.5150000000000006</c:v>
                      </c:pt>
                      <c:pt idx="252">
                        <c:v>2.5250000000000008</c:v>
                      </c:pt>
                      <c:pt idx="253">
                        <c:v>2.5350000000000001</c:v>
                      </c:pt>
                      <c:pt idx="254">
                        <c:v>2.5450000000000004</c:v>
                      </c:pt>
                      <c:pt idx="255">
                        <c:v>2.5550000000000002</c:v>
                      </c:pt>
                      <c:pt idx="256">
                        <c:v>2.5650000000000004</c:v>
                      </c:pt>
                      <c:pt idx="257">
                        <c:v>2.5749999999999997</c:v>
                      </c:pt>
                      <c:pt idx="258">
                        <c:v>2.5850000000000004</c:v>
                      </c:pt>
                      <c:pt idx="259">
                        <c:v>2.5950000000000015</c:v>
                      </c:pt>
                      <c:pt idx="260">
                        <c:v>2.6049999999999995</c:v>
                      </c:pt>
                      <c:pt idx="261">
                        <c:v>2.6150000000000011</c:v>
                      </c:pt>
                      <c:pt idx="262">
                        <c:v>2.6250000000000004</c:v>
                      </c:pt>
                      <c:pt idx="263">
                        <c:v>2.6349999999999998</c:v>
                      </c:pt>
                      <c:pt idx="264">
                        <c:v>2.645</c:v>
                      </c:pt>
                      <c:pt idx="265">
                        <c:v>2.6550000000000007</c:v>
                      </c:pt>
                      <c:pt idx="266">
                        <c:v>2.665</c:v>
                      </c:pt>
                      <c:pt idx="267">
                        <c:v>2.6750000000000003</c:v>
                      </c:pt>
                      <c:pt idx="268">
                        <c:v>2.6850000000000005</c:v>
                      </c:pt>
                      <c:pt idx="269">
                        <c:v>2.6949999999999994</c:v>
                      </c:pt>
                      <c:pt idx="270">
                        <c:v>2.7050000000000014</c:v>
                      </c:pt>
                      <c:pt idx="271">
                        <c:v>2.7150000000000003</c:v>
                      </c:pt>
                      <c:pt idx="272">
                        <c:v>2.7250000000000001</c:v>
                      </c:pt>
                      <c:pt idx="273">
                        <c:v>2.7350000000000003</c:v>
                      </c:pt>
                      <c:pt idx="274">
                        <c:v>2.7450000000000001</c:v>
                      </c:pt>
                      <c:pt idx="275">
                        <c:v>2.7550000000000012</c:v>
                      </c:pt>
                      <c:pt idx="276">
                        <c:v>2.7649999999999997</c:v>
                      </c:pt>
                      <c:pt idx="277">
                        <c:v>2.7750000000000008</c:v>
                      </c:pt>
                      <c:pt idx="278">
                        <c:v>2.7850000000000001</c:v>
                      </c:pt>
                      <c:pt idx="279">
                        <c:v>2.7950000000000004</c:v>
                      </c:pt>
                      <c:pt idx="280">
                        <c:v>2.8050000000000002</c:v>
                      </c:pt>
                      <c:pt idx="281">
                        <c:v>2.8150000000000004</c:v>
                      </c:pt>
                      <c:pt idx="282">
                        <c:v>2.8249999999999993</c:v>
                      </c:pt>
                      <c:pt idx="283">
                        <c:v>2.8350000000000004</c:v>
                      </c:pt>
                      <c:pt idx="284">
                        <c:v>2.8450000000000015</c:v>
                      </c:pt>
                      <c:pt idx="285">
                        <c:v>2.855</c:v>
                      </c:pt>
                      <c:pt idx="286">
                        <c:v>2.8650000000000011</c:v>
                      </c:pt>
                      <c:pt idx="287">
                        <c:v>2.875</c:v>
                      </c:pt>
                      <c:pt idx="288">
                        <c:v>2.8849999999999998</c:v>
                      </c:pt>
                      <c:pt idx="289">
                        <c:v>2.8950000000000009</c:v>
                      </c:pt>
                      <c:pt idx="290">
                        <c:v>2.9050000000000007</c:v>
                      </c:pt>
                      <c:pt idx="291">
                        <c:v>2.915</c:v>
                      </c:pt>
                      <c:pt idx="292">
                        <c:v>2.9250000000000012</c:v>
                      </c:pt>
                      <c:pt idx="293">
                        <c:v>2.9350000000000005</c:v>
                      </c:pt>
                      <c:pt idx="294">
                        <c:v>2.9449999999999994</c:v>
                      </c:pt>
                      <c:pt idx="295">
                        <c:v>2.9550000000000005</c:v>
                      </c:pt>
                      <c:pt idx="296">
                        <c:v>2.9650000000000003</c:v>
                      </c:pt>
                      <c:pt idx="297">
                        <c:v>2.9750000000000001</c:v>
                      </c:pt>
                      <c:pt idx="298">
                        <c:v>2.9850000000000003</c:v>
                      </c:pt>
                      <c:pt idx="299">
                        <c:v>2.9950000000000001</c:v>
                      </c:pt>
                      <c:pt idx="300">
                        <c:v>3.0049999999999999</c:v>
                      </c:pt>
                      <c:pt idx="301">
                        <c:v>3.0149999999999997</c:v>
                      </c:pt>
                      <c:pt idx="302">
                        <c:v>3.0249999999999999</c:v>
                      </c:pt>
                      <c:pt idx="303">
                        <c:v>3.0350000000000001</c:v>
                      </c:pt>
                      <c:pt idx="304">
                        <c:v>3.0450000000000004</c:v>
                      </c:pt>
                      <c:pt idx="305">
                        <c:v>3.0549999999999988</c:v>
                      </c:pt>
                      <c:pt idx="306">
                        <c:v>3.0650000000000004</c:v>
                      </c:pt>
                      <c:pt idx="307">
                        <c:v>3.0750000000000006</c:v>
                      </c:pt>
                      <c:pt idx="308">
                        <c:v>3.0849999999999991</c:v>
                      </c:pt>
                      <c:pt idx="309">
                        <c:v>3.0950000000000002</c:v>
                      </c:pt>
                      <c:pt idx="310">
                        <c:v>3.105</c:v>
                      </c:pt>
                      <c:pt idx="311">
                        <c:v>3.1150000000000002</c:v>
                      </c:pt>
                      <c:pt idx="312">
                        <c:v>3.125</c:v>
                      </c:pt>
                      <c:pt idx="313">
                        <c:v>3.1349999999999989</c:v>
                      </c:pt>
                      <c:pt idx="314">
                        <c:v>3.1450000000000009</c:v>
                      </c:pt>
                      <c:pt idx="315">
                        <c:v>3.1549999999999998</c:v>
                      </c:pt>
                      <c:pt idx="316">
                        <c:v>3.1649999999999991</c:v>
                      </c:pt>
                      <c:pt idx="317">
                        <c:v>3.1750000000000003</c:v>
                      </c:pt>
                      <c:pt idx="318">
                        <c:v>3.1850000000000005</c:v>
                      </c:pt>
                      <c:pt idx="319">
                        <c:v>3.1949999999999994</c:v>
                      </c:pt>
                      <c:pt idx="320">
                        <c:v>3.2050000000000005</c:v>
                      </c:pt>
                      <c:pt idx="321">
                        <c:v>3.2150000000000016</c:v>
                      </c:pt>
                      <c:pt idx="322">
                        <c:v>3.2250000000000001</c:v>
                      </c:pt>
                      <c:pt idx="323">
                        <c:v>3.234999999999999</c:v>
                      </c:pt>
                      <c:pt idx="324">
                        <c:v>3.2450000000000001</c:v>
                      </c:pt>
                      <c:pt idx="325">
                        <c:v>3.2550000000000012</c:v>
                      </c:pt>
                      <c:pt idx="326">
                        <c:v>3.2649999999999997</c:v>
                      </c:pt>
                      <c:pt idx="327">
                        <c:v>3.2749999999999999</c:v>
                      </c:pt>
                      <c:pt idx="328">
                        <c:v>3.2850000000000001</c:v>
                      </c:pt>
                      <c:pt idx="329">
                        <c:v>3.2950000000000004</c:v>
                      </c:pt>
                      <c:pt idx="330">
                        <c:v>3.3050000000000002</c:v>
                      </c:pt>
                      <c:pt idx="331">
                        <c:v>3.3149999999999995</c:v>
                      </c:pt>
                      <c:pt idx="332">
                        <c:v>3.3250000000000006</c:v>
                      </c:pt>
                      <c:pt idx="333">
                        <c:v>3.3349999999999991</c:v>
                      </c:pt>
                      <c:pt idx="334">
                        <c:v>3.3450000000000002</c:v>
                      </c:pt>
                      <c:pt idx="335">
                        <c:v>3.355</c:v>
                      </c:pt>
                      <c:pt idx="336">
                        <c:v>3.3650000000000011</c:v>
                      </c:pt>
                      <c:pt idx="337">
                        <c:v>3.3750000000000013</c:v>
                      </c:pt>
                      <c:pt idx="338">
                        <c:v>3.3849999999999998</c:v>
                      </c:pt>
                      <c:pt idx="339">
                        <c:v>3.3950000000000009</c:v>
                      </c:pt>
                      <c:pt idx="340">
                        <c:v>3.4049999999999998</c:v>
                      </c:pt>
                      <c:pt idx="341">
                        <c:v>3.415</c:v>
                      </c:pt>
                      <c:pt idx="342">
                        <c:v>3.4250000000000003</c:v>
                      </c:pt>
                      <c:pt idx="343">
                        <c:v>3.4350000000000005</c:v>
                      </c:pt>
                      <c:pt idx="344">
                        <c:v>3.4450000000000003</c:v>
                      </c:pt>
                      <c:pt idx="345">
                        <c:v>3.4549999999999992</c:v>
                      </c:pt>
                      <c:pt idx="346">
                        <c:v>3.4650000000000016</c:v>
                      </c:pt>
                      <c:pt idx="347">
                        <c:v>3.4750000000000014</c:v>
                      </c:pt>
                      <c:pt idx="348">
                        <c:v>3.4850000000000003</c:v>
                      </c:pt>
                      <c:pt idx="349">
                        <c:v>3.4950000000000001</c:v>
                      </c:pt>
                      <c:pt idx="350">
                        <c:v>3.5050000000000012</c:v>
                      </c:pt>
                      <c:pt idx="351">
                        <c:v>3.5149999999999997</c:v>
                      </c:pt>
                      <c:pt idx="352">
                        <c:v>3.5249999999999999</c:v>
                      </c:pt>
                      <c:pt idx="353">
                        <c:v>3.5350000000000001</c:v>
                      </c:pt>
                      <c:pt idx="354">
                        <c:v>3.5450000000000004</c:v>
                      </c:pt>
                      <c:pt idx="355">
                        <c:v>3.5550000000000002</c:v>
                      </c:pt>
                      <c:pt idx="356">
                        <c:v>3.5649999999999995</c:v>
                      </c:pt>
                      <c:pt idx="357">
                        <c:v>3.5750000000000006</c:v>
                      </c:pt>
                      <c:pt idx="358">
                        <c:v>3.5850000000000004</c:v>
                      </c:pt>
                      <c:pt idx="359">
                        <c:v>3.5950000000000002</c:v>
                      </c:pt>
                      <c:pt idx="360">
                        <c:v>3.605</c:v>
                      </c:pt>
                      <c:pt idx="361">
                        <c:v>3.6150000000000011</c:v>
                      </c:pt>
                      <c:pt idx="362">
                        <c:v>3.625</c:v>
                      </c:pt>
                      <c:pt idx="363">
                        <c:v>3.6349999999999989</c:v>
                      </c:pt>
                      <c:pt idx="364">
                        <c:v>3.6450000000000009</c:v>
                      </c:pt>
                      <c:pt idx="365">
                        <c:v>3.6550000000000007</c:v>
                      </c:pt>
                      <c:pt idx="366">
                        <c:v>3.665</c:v>
                      </c:pt>
                      <c:pt idx="367">
                        <c:v>3.6750000000000003</c:v>
                      </c:pt>
                      <c:pt idx="368">
                        <c:v>3.6850000000000005</c:v>
                      </c:pt>
                      <c:pt idx="369">
                        <c:v>3.6949999999999994</c:v>
                      </c:pt>
                      <c:pt idx="370">
                        <c:v>3.7049999999999992</c:v>
                      </c:pt>
                      <c:pt idx="371">
                        <c:v>3.7150000000000003</c:v>
                      </c:pt>
                      <c:pt idx="372">
                        <c:v>3.7250000000000001</c:v>
                      </c:pt>
                      <c:pt idx="373">
                        <c:v>3.7350000000000003</c:v>
                      </c:pt>
                      <c:pt idx="374">
                        <c:v>3.7450000000000001</c:v>
                      </c:pt>
                      <c:pt idx="375">
                        <c:v>3.7550000000000012</c:v>
                      </c:pt>
                      <c:pt idx="376">
                        <c:v>3.7649999999999997</c:v>
                      </c:pt>
                      <c:pt idx="377">
                        <c:v>3.7749999999999999</c:v>
                      </c:pt>
                      <c:pt idx="378">
                        <c:v>3.7850000000000001</c:v>
                      </c:pt>
                      <c:pt idx="379">
                        <c:v>3.7950000000000004</c:v>
                      </c:pt>
                      <c:pt idx="380">
                        <c:v>3.8050000000000002</c:v>
                      </c:pt>
                      <c:pt idx="381">
                        <c:v>3.8149999999999995</c:v>
                      </c:pt>
                      <c:pt idx="382">
                        <c:v>3.8250000000000006</c:v>
                      </c:pt>
                      <c:pt idx="383">
                        <c:v>3.8350000000000004</c:v>
                      </c:pt>
                      <c:pt idx="384">
                        <c:v>3.8450000000000002</c:v>
                      </c:pt>
                      <c:pt idx="385">
                        <c:v>3.855</c:v>
                      </c:pt>
                      <c:pt idx="386">
                        <c:v>3.8650000000000011</c:v>
                      </c:pt>
                      <c:pt idx="387">
                        <c:v>3.8750000000000013</c:v>
                      </c:pt>
                      <c:pt idx="388">
                        <c:v>3.8849999999999989</c:v>
                      </c:pt>
                      <c:pt idx="389">
                        <c:v>3.895</c:v>
                      </c:pt>
                      <c:pt idx="390">
                        <c:v>3.9050000000000007</c:v>
                      </c:pt>
                      <c:pt idx="391">
                        <c:v>3.915</c:v>
                      </c:pt>
                      <c:pt idx="392">
                        <c:v>3.9249999999999989</c:v>
                      </c:pt>
                      <c:pt idx="393">
                        <c:v>3.9350000000000018</c:v>
                      </c:pt>
                      <c:pt idx="394">
                        <c:v>3.9450000000000003</c:v>
                      </c:pt>
                      <c:pt idx="395">
                        <c:v>3.9549999999999992</c:v>
                      </c:pt>
                      <c:pt idx="396">
                        <c:v>3.9650000000000003</c:v>
                      </c:pt>
                      <c:pt idx="397">
                        <c:v>3.9750000000000014</c:v>
                      </c:pt>
                      <c:pt idx="398">
                        <c:v>3.984999999999999</c:v>
                      </c:pt>
                      <c:pt idx="399">
                        <c:v>3.9950000000000001</c:v>
                      </c:pt>
                      <c:pt idx="400">
                        <c:v>4.0049999999999999</c:v>
                      </c:pt>
                      <c:pt idx="401">
                        <c:v>4.0149999999999979</c:v>
                      </c:pt>
                      <c:pt idx="402">
                        <c:v>4.0249999999999986</c:v>
                      </c:pt>
                      <c:pt idx="403">
                        <c:v>4.0350000000000001</c:v>
                      </c:pt>
                      <c:pt idx="404">
                        <c:v>4.0449999999999982</c:v>
                      </c:pt>
                      <c:pt idx="405">
                        <c:v>4.0549999999999979</c:v>
                      </c:pt>
                      <c:pt idx="406">
                        <c:v>4.0649999999999986</c:v>
                      </c:pt>
                      <c:pt idx="407">
                        <c:v>4.0750000000000002</c:v>
                      </c:pt>
                      <c:pt idx="408">
                        <c:v>4.0849999999999973</c:v>
                      </c:pt>
                      <c:pt idx="409">
                        <c:v>4.094999999999998</c:v>
                      </c:pt>
                      <c:pt idx="410">
                        <c:v>4.1049999999999986</c:v>
                      </c:pt>
                      <c:pt idx="411">
                        <c:v>4.1149999999999975</c:v>
                      </c:pt>
                      <c:pt idx="412">
                        <c:v>4.1249999999999973</c:v>
                      </c:pt>
                      <c:pt idx="413">
                        <c:v>4.1349999999999989</c:v>
                      </c:pt>
                      <c:pt idx="414">
                        <c:v>4.1449999999999996</c:v>
                      </c:pt>
                      <c:pt idx="415">
                        <c:v>4.1549999999999976</c:v>
                      </c:pt>
                      <c:pt idx="416">
                        <c:v>4.1649999999999983</c:v>
                      </c:pt>
                      <c:pt idx="417">
                        <c:v>4.1749999999999989</c:v>
                      </c:pt>
                      <c:pt idx="418">
                        <c:v>4.1849999999999987</c:v>
                      </c:pt>
                      <c:pt idx="419">
                        <c:v>4.1949999999999967</c:v>
                      </c:pt>
                      <c:pt idx="420">
                        <c:v>4.2049999999999983</c:v>
                      </c:pt>
                      <c:pt idx="421">
                        <c:v>4.214999999999999</c:v>
                      </c:pt>
                      <c:pt idx="422">
                        <c:v>4.2249999999999988</c:v>
                      </c:pt>
                      <c:pt idx="423">
                        <c:v>4.2349999999999977</c:v>
                      </c:pt>
                      <c:pt idx="424">
                        <c:v>4.2449999999999992</c:v>
                      </c:pt>
                      <c:pt idx="425">
                        <c:v>4.2549999999999999</c:v>
                      </c:pt>
                      <c:pt idx="426">
                        <c:v>4.2649999999999979</c:v>
                      </c:pt>
                      <c:pt idx="427">
                        <c:v>4.2749999999999986</c:v>
                      </c:pt>
                      <c:pt idx="428">
                        <c:v>4.2849999999999993</c:v>
                      </c:pt>
                      <c:pt idx="429">
                        <c:v>4.2949999999999982</c:v>
                      </c:pt>
                      <c:pt idx="430">
                        <c:v>4.3049999999999979</c:v>
                      </c:pt>
                      <c:pt idx="431">
                        <c:v>4.3149999999999986</c:v>
                      </c:pt>
                      <c:pt idx="432">
                        <c:v>4.3249999999999993</c:v>
                      </c:pt>
                      <c:pt idx="433">
                        <c:v>4.3349999999999973</c:v>
                      </c:pt>
                      <c:pt idx="434">
                        <c:v>4.344999999999998</c:v>
                      </c:pt>
                      <c:pt idx="435">
                        <c:v>4.3549999999999986</c:v>
                      </c:pt>
                      <c:pt idx="436">
                        <c:v>4.3649999999999993</c:v>
                      </c:pt>
                      <c:pt idx="437">
                        <c:v>4.3749999999999964</c:v>
                      </c:pt>
                      <c:pt idx="438">
                        <c:v>4.3849999999999989</c:v>
                      </c:pt>
                      <c:pt idx="439">
                        <c:v>4.3949999999999996</c:v>
                      </c:pt>
                      <c:pt idx="440">
                        <c:v>4.4049999999999976</c:v>
                      </c:pt>
                      <c:pt idx="441">
                        <c:v>4.4149999999999983</c:v>
                      </c:pt>
                      <c:pt idx="442">
                        <c:v>4.4249999999999989</c:v>
                      </c:pt>
                      <c:pt idx="443">
                        <c:v>4.4349999999999987</c:v>
                      </c:pt>
                      <c:pt idx="444">
                        <c:v>4.4449999999999967</c:v>
                      </c:pt>
                      <c:pt idx="445">
                        <c:v>4.4549999999999983</c:v>
                      </c:pt>
                      <c:pt idx="446">
                        <c:v>4.464999999999999</c:v>
                      </c:pt>
                      <c:pt idx="447">
                        <c:v>4.4749999999999988</c:v>
                      </c:pt>
                      <c:pt idx="448">
                        <c:v>4.4849999999999977</c:v>
                      </c:pt>
                      <c:pt idx="449">
                        <c:v>4.4949999999999974</c:v>
                      </c:pt>
                      <c:pt idx="450">
                        <c:v>4.5049999999999999</c:v>
                      </c:pt>
                      <c:pt idx="451">
                        <c:v>4.5149999999999979</c:v>
                      </c:pt>
                      <c:pt idx="452">
                        <c:v>4.5249999999999986</c:v>
                      </c:pt>
                      <c:pt idx="453">
                        <c:v>4.5349999999999993</c:v>
                      </c:pt>
                      <c:pt idx="454">
                        <c:v>4.544999999999999</c:v>
                      </c:pt>
                      <c:pt idx="455">
                        <c:v>4.5549999999999971</c:v>
                      </c:pt>
                      <c:pt idx="456">
                        <c:v>4.5649999999999986</c:v>
                      </c:pt>
                      <c:pt idx="457">
                        <c:v>4.5749999999999993</c:v>
                      </c:pt>
                      <c:pt idx="458">
                        <c:v>4.5849999999999982</c:v>
                      </c:pt>
                      <c:pt idx="459">
                        <c:v>4.594999999999998</c:v>
                      </c:pt>
                      <c:pt idx="460">
                        <c:v>4.6049999999999986</c:v>
                      </c:pt>
                      <c:pt idx="461">
                        <c:v>4.6149999999999975</c:v>
                      </c:pt>
                      <c:pt idx="462">
                        <c:v>4.6249999999999964</c:v>
                      </c:pt>
                      <c:pt idx="463">
                        <c:v>4.6349999999999989</c:v>
                      </c:pt>
                      <c:pt idx="464">
                        <c:v>4.6449999999999996</c:v>
                      </c:pt>
                      <c:pt idx="465">
                        <c:v>4.6549999999999976</c:v>
                      </c:pt>
                      <c:pt idx="466">
                        <c:v>4.6649999999999983</c:v>
                      </c:pt>
                      <c:pt idx="467">
                        <c:v>4.674999999999998</c:v>
                      </c:pt>
                      <c:pt idx="468">
                        <c:v>4.6849999999999987</c:v>
                      </c:pt>
                      <c:pt idx="469">
                        <c:v>4.6949999999999967</c:v>
                      </c:pt>
                      <c:pt idx="470">
                        <c:v>4.7049999999999983</c:v>
                      </c:pt>
                      <c:pt idx="471">
                        <c:v>4.714999999999999</c:v>
                      </c:pt>
                      <c:pt idx="472">
                        <c:v>4.7249999999999988</c:v>
                      </c:pt>
                      <c:pt idx="473">
                        <c:v>4.7349999999999968</c:v>
                      </c:pt>
                      <c:pt idx="474">
                        <c:v>4.7449999999999974</c:v>
                      </c:pt>
                      <c:pt idx="475">
                        <c:v>4.7549999999999999</c:v>
                      </c:pt>
                      <c:pt idx="476">
                        <c:v>4.7649999999999979</c:v>
                      </c:pt>
                      <c:pt idx="477">
                        <c:v>4.7749999999999977</c:v>
                      </c:pt>
                      <c:pt idx="478">
                        <c:v>4.7849999999999993</c:v>
                      </c:pt>
                      <c:pt idx="479">
                        <c:v>4.7949999999999982</c:v>
                      </c:pt>
                      <c:pt idx="480">
                        <c:v>4.8049999999999971</c:v>
                      </c:pt>
                      <c:pt idx="481">
                        <c:v>4.8149999999999986</c:v>
                      </c:pt>
                      <c:pt idx="482">
                        <c:v>4.8249999999999993</c:v>
                      </c:pt>
                      <c:pt idx="483">
                        <c:v>4.8349999999999982</c:v>
                      </c:pt>
                      <c:pt idx="484">
                        <c:v>4.844999999999998</c:v>
                      </c:pt>
                      <c:pt idx="485">
                        <c:v>4.8549999999999978</c:v>
                      </c:pt>
                      <c:pt idx="486">
                        <c:v>4.8649999999999975</c:v>
                      </c:pt>
                      <c:pt idx="487">
                        <c:v>4.8749999999999964</c:v>
                      </c:pt>
                      <c:pt idx="488">
                        <c:v>4.8849999999999989</c:v>
                      </c:pt>
                      <c:pt idx="489">
                        <c:v>4.8949999999999996</c:v>
                      </c:pt>
                      <c:pt idx="490">
                        <c:v>4.9049999999999976</c:v>
                      </c:pt>
                      <c:pt idx="491">
                        <c:v>4.9149999999999965</c:v>
                      </c:pt>
                      <c:pt idx="492">
                        <c:v>4.924999999999998</c:v>
                      </c:pt>
                      <c:pt idx="493">
                        <c:v>4.9349999999999987</c:v>
                      </c:pt>
                      <c:pt idx="494">
                        <c:v>4.9449999999999967</c:v>
                      </c:pt>
                      <c:pt idx="495">
                        <c:v>4.9549999999999983</c:v>
                      </c:pt>
                      <c:pt idx="496">
                        <c:v>4.964999999999999</c:v>
                      </c:pt>
                      <c:pt idx="497">
                        <c:v>4.9749999999999988</c:v>
                      </c:pt>
                      <c:pt idx="498">
                        <c:v>4.9849999999999968</c:v>
                      </c:pt>
                      <c:pt idx="499">
                        <c:v>4.9949999999999974</c:v>
                      </c:pt>
                      <c:pt idx="500">
                        <c:v>5.0049999999999999</c:v>
                      </c:pt>
                      <c:pt idx="501">
                        <c:v>5.0149999999999979</c:v>
                      </c:pt>
                      <c:pt idx="502">
                        <c:v>5.0249999999999977</c:v>
                      </c:pt>
                      <c:pt idx="503">
                        <c:v>5.0349999999999984</c:v>
                      </c:pt>
                      <c:pt idx="504">
                        <c:v>5.0449999999999982</c:v>
                      </c:pt>
                      <c:pt idx="505">
                        <c:v>5.0549999999999971</c:v>
                      </c:pt>
                      <c:pt idx="506">
                        <c:v>5.0649999999999986</c:v>
                      </c:pt>
                      <c:pt idx="507">
                        <c:v>5.0749999999999993</c:v>
                      </c:pt>
                      <c:pt idx="508">
                        <c:v>5.0849999999999982</c:v>
                      </c:pt>
                      <c:pt idx="509">
                        <c:v>5.0949999999999971</c:v>
                      </c:pt>
                      <c:pt idx="510">
                        <c:v>5.1049999999999978</c:v>
                      </c:pt>
                      <c:pt idx="511">
                        <c:v>5.1149999999999975</c:v>
                      </c:pt>
                      <c:pt idx="512">
                        <c:v>5.1249999999999964</c:v>
                      </c:pt>
                      <c:pt idx="513">
                        <c:v>5.134999999999998</c:v>
                      </c:pt>
                      <c:pt idx="514">
                        <c:v>5.1449999999999996</c:v>
                      </c:pt>
                      <c:pt idx="515">
                        <c:v>5.1549999999999976</c:v>
                      </c:pt>
                      <c:pt idx="516">
                        <c:v>5.1649999999999965</c:v>
                      </c:pt>
                      <c:pt idx="517">
                        <c:v>5.1749999999999972</c:v>
                      </c:pt>
                      <c:pt idx="518">
                        <c:v>5.1849999999999996</c:v>
                      </c:pt>
                      <c:pt idx="519">
                        <c:v>5.1949999999999967</c:v>
                      </c:pt>
                      <c:pt idx="520">
                        <c:v>5.2049999999999992</c:v>
                      </c:pt>
                      <c:pt idx="521">
                        <c:v>5.214999999999999</c:v>
                      </c:pt>
                      <c:pt idx="522">
                        <c:v>5.2249999999999988</c:v>
                      </c:pt>
                      <c:pt idx="523">
                        <c:v>5.2349999999999968</c:v>
                      </c:pt>
                      <c:pt idx="524">
                        <c:v>5.2449999999999966</c:v>
                      </c:pt>
                      <c:pt idx="525">
                        <c:v>5.2549999999999999</c:v>
                      </c:pt>
                      <c:pt idx="526">
                        <c:v>5.2649999999999988</c:v>
                      </c:pt>
                      <c:pt idx="527">
                        <c:v>5.2749999999999977</c:v>
                      </c:pt>
                      <c:pt idx="528">
                        <c:v>5.2849999999999975</c:v>
                      </c:pt>
                      <c:pt idx="529">
                        <c:v>5.2949999999999982</c:v>
                      </c:pt>
                      <c:pt idx="530">
                        <c:v>5.3049999999999962</c:v>
                      </c:pt>
                      <c:pt idx="531">
                        <c:v>5.3149999999999959</c:v>
                      </c:pt>
                      <c:pt idx="532">
                        <c:v>5.3249999999999993</c:v>
                      </c:pt>
                      <c:pt idx="533">
                        <c:v>5.3349999999999991</c:v>
                      </c:pt>
                      <c:pt idx="534">
                        <c:v>5.3449999999999971</c:v>
                      </c:pt>
                      <c:pt idx="535">
                        <c:v>5.3549999999999978</c:v>
                      </c:pt>
                      <c:pt idx="536">
                        <c:v>5.3649999999999975</c:v>
                      </c:pt>
                      <c:pt idx="537">
                        <c:v>5.3749999999999964</c:v>
                      </c:pt>
                      <c:pt idx="538">
                        <c:v>5.3849999999999989</c:v>
                      </c:pt>
                      <c:pt idx="539">
                        <c:v>5.3949999999999987</c:v>
                      </c:pt>
                      <c:pt idx="540">
                        <c:v>5.4049999999999976</c:v>
                      </c:pt>
                      <c:pt idx="541">
                        <c:v>5.4149999999999974</c:v>
                      </c:pt>
                      <c:pt idx="542">
                        <c:v>5.4249999999999972</c:v>
                      </c:pt>
                      <c:pt idx="543">
                        <c:v>5.4349999999999996</c:v>
                      </c:pt>
                      <c:pt idx="544">
                        <c:v>5.4449999999999994</c:v>
                      </c:pt>
                      <c:pt idx="545">
                        <c:v>5.4549999999999974</c:v>
                      </c:pt>
                      <c:pt idx="546">
                        <c:v>5.464999999999999</c:v>
                      </c:pt>
                      <c:pt idx="547">
                        <c:v>5.4749999999999988</c:v>
                      </c:pt>
                      <c:pt idx="548">
                        <c:v>5.4849999999999968</c:v>
                      </c:pt>
                      <c:pt idx="549">
                        <c:v>5.4949999999999992</c:v>
                      </c:pt>
                      <c:pt idx="550">
                        <c:v>5.5049999999999999</c:v>
                      </c:pt>
                      <c:pt idx="551">
                        <c:v>5.5149999999999988</c:v>
                      </c:pt>
                      <c:pt idx="552">
                        <c:v>5.5249999999999986</c:v>
                      </c:pt>
                      <c:pt idx="553">
                        <c:v>5.5349999999999975</c:v>
                      </c:pt>
                      <c:pt idx="554">
                        <c:v>5.5449999999999982</c:v>
                      </c:pt>
                      <c:pt idx="555">
                        <c:v>5.5549999999999962</c:v>
                      </c:pt>
                      <c:pt idx="556">
                        <c:v>5.5649999999999959</c:v>
                      </c:pt>
                      <c:pt idx="557">
                        <c:v>5.5749999999999993</c:v>
                      </c:pt>
                      <c:pt idx="558">
                        <c:v>5.5849999999999991</c:v>
                      </c:pt>
                      <c:pt idx="559">
                        <c:v>5.594999999999998</c:v>
                      </c:pt>
                      <c:pt idx="560">
                        <c:v>5.6049999999999978</c:v>
                      </c:pt>
                      <c:pt idx="561">
                        <c:v>5.6149999999999975</c:v>
                      </c:pt>
                      <c:pt idx="562">
                        <c:v>5.6249999999999964</c:v>
                      </c:pt>
                      <c:pt idx="563">
                        <c:v>5.6349999999999989</c:v>
                      </c:pt>
                      <c:pt idx="564">
                        <c:v>5.6449999999999987</c:v>
                      </c:pt>
                      <c:pt idx="565">
                        <c:v>5.6549999999999976</c:v>
                      </c:pt>
                      <c:pt idx="566">
                        <c:v>5.6649999999999974</c:v>
                      </c:pt>
                      <c:pt idx="567">
                        <c:v>5.6749999999999972</c:v>
                      </c:pt>
                      <c:pt idx="568">
                        <c:v>5.6849999999999996</c:v>
                      </c:pt>
                      <c:pt idx="569">
                        <c:v>5.6949999999999994</c:v>
                      </c:pt>
                      <c:pt idx="570">
                        <c:v>5.7049999999999992</c:v>
                      </c:pt>
                      <c:pt idx="571">
                        <c:v>5.714999999999999</c:v>
                      </c:pt>
                      <c:pt idx="572">
                        <c:v>5.7249999999999988</c:v>
                      </c:pt>
                      <c:pt idx="573">
                        <c:v>5.7349999999999994</c:v>
                      </c:pt>
                      <c:pt idx="574">
                        <c:v>5.7449999999999992</c:v>
                      </c:pt>
                      <c:pt idx="575">
                        <c:v>5.754999999999999</c:v>
                      </c:pt>
                      <c:pt idx="576">
                        <c:v>5.7649999999999988</c:v>
                      </c:pt>
                      <c:pt idx="577">
                        <c:v>5.7749999999999986</c:v>
                      </c:pt>
                      <c:pt idx="578">
                        <c:v>5.7849999999999984</c:v>
                      </c:pt>
                      <c:pt idx="579">
                        <c:v>5.7949999999999982</c:v>
                      </c:pt>
                      <c:pt idx="580">
                        <c:v>5.8049999999999962</c:v>
                      </c:pt>
                      <c:pt idx="581">
                        <c:v>5.8149999999999959</c:v>
                      </c:pt>
                      <c:pt idx="582">
                        <c:v>5.8249999999999993</c:v>
                      </c:pt>
                      <c:pt idx="583">
                        <c:v>5.8349999999999991</c:v>
                      </c:pt>
                      <c:pt idx="584">
                        <c:v>5.844999999999998</c:v>
                      </c:pt>
                      <c:pt idx="585">
                        <c:v>5.8549999999999978</c:v>
                      </c:pt>
                      <c:pt idx="586">
                        <c:v>5.8650000000000002</c:v>
                      </c:pt>
                      <c:pt idx="587">
                        <c:v>5.8749999999999964</c:v>
                      </c:pt>
                      <c:pt idx="588">
                        <c:v>5.8849999999999989</c:v>
                      </c:pt>
                      <c:pt idx="589">
                        <c:v>5.894999999999996</c:v>
                      </c:pt>
                      <c:pt idx="590">
                        <c:v>5.9049999999999994</c:v>
                      </c:pt>
                      <c:pt idx="591">
                        <c:v>5.9149999999999974</c:v>
                      </c:pt>
                      <c:pt idx="592">
                        <c:v>5.9249999999999972</c:v>
                      </c:pt>
                      <c:pt idx="593">
                        <c:v>5.9349999999999996</c:v>
                      </c:pt>
                      <c:pt idx="594">
                        <c:v>5.9449999999999994</c:v>
                      </c:pt>
                      <c:pt idx="595">
                        <c:v>5.9549999999999992</c:v>
                      </c:pt>
                      <c:pt idx="596">
                        <c:v>5.964999999999999</c:v>
                      </c:pt>
                      <c:pt idx="597">
                        <c:v>5.9749999999999988</c:v>
                      </c:pt>
                      <c:pt idx="598">
                        <c:v>5.9849999999999994</c:v>
                      </c:pt>
                      <c:pt idx="599">
                        <c:v>5.9949999999999992</c:v>
                      </c:pt>
                      <c:pt idx="600">
                        <c:v>6.004999999999999</c:v>
                      </c:pt>
                      <c:pt idx="601">
                        <c:v>6.0149999999999988</c:v>
                      </c:pt>
                      <c:pt idx="602">
                        <c:v>6.0249999999999986</c:v>
                      </c:pt>
                      <c:pt idx="603">
                        <c:v>6.0349999999999984</c:v>
                      </c:pt>
                      <c:pt idx="604">
                        <c:v>6.0449999999999982</c:v>
                      </c:pt>
                      <c:pt idx="605">
                        <c:v>6.0549999999999962</c:v>
                      </c:pt>
                      <c:pt idx="606">
                        <c:v>6.0649999999999986</c:v>
                      </c:pt>
                      <c:pt idx="607">
                        <c:v>6.0749999999999993</c:v>
                      </c:pt>
                      <c:pt idx="608">
                        <c:v>6.0849999999999991</c:v>
                      </c:pt>
                      <c:pt idx="609">
                        <c:v>6.094999999999998</c:v>
                      </c:pt>
                      <c:pt idx="610">
                        <c:v>6.1049999999999978</c:v>
                      </c:pt>
                      <c:pt idx="611">
                        <c:v>6.1150000000000002</c:v>
                      </c:pt>
                      <c:pt idx="612">
                        <c:v>6.1249999999999991</c:v>
                      </c:pt>
                      <c:pt idx="613">
                        <c:v>6.1349999999999989</c:v>
                      </c:pt>
                      <c:pt idx="614">
                        <c:v>6.144999999999996</c:v>
                      </c:pt>
                      <c:pt idx="615">
                        <c:v>6.1549999999999994</c:v>
                      </c:pt>
                      <c:pt idx="616">
                        <c:v>6.1649999999999974</c:v>
                      </c:pt>
                      <c:pt idx="617">
                        <c:v>6.1749999999999972</c:v>
                      </c:pt>
                      <c:pt idx="618">
                        <c:v>6.1849999999999996</c:v>
                      </c:pt>
                      <c:pt idx="619">
                        <c:v>6.1949999999999994</c:v>
                      </c:pt>
                      <c:pt idx="620">
                        <c:v>6.2049999999999992</c:v>
                      </c:pt>
                      <c:pt idx="621">
                        <c:v>6.214999999999999</c:v>
                      </c:pt>
                      <c:pt idx="622">
                        <c:v>6.2249999999999988</c:v>
                      </c:pt>
                      <c:pt idx="623">
                        <c:v>6.2349999999999994</c:v>
                      </c:pt>
                      <c:pt idx="624">
                        <c:v>6.2449999999999992</c:v>
                      </c:pt>
                      <c:pt idx="625">
                        <c:v>6.2549999999999963</c:v>
                      </c:pt>
                      <c:pt idx="626">
                        <c:v>6.2649999999999988</c:v>
                      </c:pt>
                      <c:pt idx="627">
                        <c:v>6.2749999999999986</c:v>
                      </c:pt>
                      <c:pt idx="628">
                        <c:v>6.2849999999999966</c:v>
                      </c:pt>
                      <c:pt idx="629">
                        <c:v>6.2949999999999982</c:v>
                      </c:pt>
                      <c:pt idx="630">
                        <c:v>6.3049999999999962</c:v>
                      </c:pt>
                      <c:pt idx="631">
                        <c:v>6.3149999999999986</c:v>
                      </c:pt>
                      <c:pt idx="632">
                        <c:v>6.3249999999999993</c:v>
                      </c:pt>
                      <c:pt idx="633">
                        <c:v>6.3349999999999991</c:v>
                      </c:pt>
                      <c:pt idx="634">
                        <c:v>6.344999999999998</c:v>
                      </c:pt>
                      <c:pt idx="635">
                        <c:v>6.3549999999999978</c:v>
                      </c:pt>
                      <c:pt idx="636">
                        <c:v>6.3650000000000002</c:v>
                      </c:pt>
                      <c:pt idx="637">
                        <c:v>6.3749999999999991</c:v>
                      </c:pt>
                      <c:pt idx="638">
                        <c:v>6.3849999999999989</c:v>
                      </c:pt>
                      <c:pt idx="639">
                        <c:v>6.394999999999996</c:v>
                      </c:pt>
                      <c:pt idx="640">
                        <c:v>6.4049999999999994</c:v>
                      </c:pt>
                      <c:pt idx="641">
                        <c:v>6.4149999999999974</c:v>
                      </c:pt>
                      <c:pt idx="642">
                        <c:v>6.4249999999999972</c:v>
                      </c:pt>
                      <c:pt idx="643">
                        <c:v>6.4349999999999996</c:v>
                      </c:pt>
                      <c:pt idx="644">
                        <c:v>6.4449999999999994</c:v>
                      </c:pt>
                      <c:pt idx="645">
                        <c:v>6.4549999999999992</c:v>
                      </c:pt>
                      <c:pt idx="646">
                        <c:v>6.464999999999999</c:v>
                      </c:pt>
                      <c:pt idx="647">
                        <c:v>6.4749999999999988</c:v>
                      </c:pt>
                      <c:pt idx="648">
                        <c:v>6.4849999999999994</c:v>
                      </c:pt>
                      <c:pt idx="649">
                        <c:v>6.4949999999999992</c:v>
                      </c:pt>
                      <c:pt idx="650">
                        <c:v>6.5049999999999963</c:v>
                      </c:pt>
                      <c:pt idx="651">
                        <c:v>6.5150000000000006</c:v>
                      </c:pt>
                      <c:pt idx="652">
                        <c:v>6.5249999999999968</c:v>
                      </c:pt>
                      <c:pt idx="653">
                        <c:v>6.5349999999999984</c:v>
                      </c:pt>
                      <c:pt idx="654">
                        <c:v>6.5450000000000008</c:v>
                      </c:pt>
                      <c:pt idx="655">
                        <c:v>6.5549999999999962</c:v>
                      </c:pt>
                      <c:pt idx="656">
                        <c:v>6.5649999999999986</c:v>
                      </c:pt>
                      <c:pt idx="657">
                        <c:v>6.5749999999999993</c:v>
                      </c:pt>
                      <c:pt idx="658">
                        <c:v>6.5849999999999991</c:v>
                      </c:pt>
                      <c:pt idx="659">
                        <c:v>6.594999999999998</c:v>
                      </c:pt>
                      <c:pt idx="660">
                        <c:v>6.6049999999999978</c:v>
                      </c:pt>
                      <c:pt idx="661">
                        <c:v>6.6149999999999975</c:v>
                      </c:pt>
                      <c:pt idx="662">
                        <c:v>6.6249999999999991</c:v>
                      </c:pt>
                      <c:pt idx="663">
                        <c:v>6.6349999999999989</c:v>
                      </c:pt>
                      <c:pt idx="664">
                        <c:v>6.644999999999996</c:v>
                      </c:pt>
                      <c:pt idx="665">
                        <c:v>6.6549999999999994</c:v>
                      </c:pt>
                      <c:pt idx="666">
                        <c:v>6.6649999999999974</c:v>
                      </c:pt>
                      <c:pt idx="667">
                        <c:v>6.6749999999999972</c:v>
                      </c:pt>
                      <c:pt idx="668">
                        <c:v>6.6849999999999996</c:v>
                      </c:pt>
                      <c:pt idx="669">
                        <c:v>6.6949999999999994</c:v>
                      </c:pt>
                      <c:pt idx="670">
                        <c:v>6.7049999999999992</c:v>
                      </c:pt>
                      <c:pt idx="671">
                        <c:v>6.714999999999999</c:v>
                      </c:pt>
                      <c:pt idx="672">
                        <c:v>6.7249999999999988</c:v>
                      </c:pt>
                      <c:pt idx="673">
                        <c:v>6.7349999999999994</c:v>
                      </c:pt>
                      <c:pt idx="674">
                        <c:v>6.7449999999999966</c:v>
                      </c:pt>
                      <c:pt idx="675">
                        <c:v>6.7549999999999963</c:v>
                      </c:pt>
                      <c:pt idx="676">
                        <c:v>6.7650000000000006</c:v>
                      </c:pt>
                      <c:pt idx="677">
                        <c:v>6.7749999999999968</c:v>
                      </c:pt>
                      <c:pt idx="678">
                        <c:v>6.7849999999999984</c:v>
                      </c:pt>
                      <c:pt idx="679">
                        <c:v>6.7950000000000008</c:v>
                      </c:pt>
                      <c:pt idx="680">
                        <c:v>6.8049999999999962</c:v>
                      </c:pt>
                      <c:pt idx="681">
                        <c:v>6.8149999999999986</c:v>
                      </c:pt>
                      <c:pt idx="682">
                        <c:v>6.8249999999999993</c:v>
                      </c:pt>
                      <c:pt idx="683">
                        <c:v>6.8349999999999991</c:v>
                      </c:pt>
                      <c:pt idx="684">
                        <c:v>6.8450000000000006</c:v>
                      </c:pt>
                      <c:pt idx="685">
                        <c:v>6.8549999999999978</c:v>
                      </c:pt>
                      <c:pt idx="686">
                        <c:v>6.8649999999999975</c:v>
                      </c:pt>
                      <c:pt idx="687">
                        <c:v>6.8749999999999991</c:v>
                      </c:pt>
                      <c:pt idx="688">
                        <c:v>6.8849999999999989</c:v>
                      </c:pt>
                      <c:pt idx="689">
                        <c:v>6.8949999999999987</c:v>
                      </c:pt>
                      <c:pt idx="690">
                        <c:v>6.9049999999999994</c:v>
                      </c:pt>
                      <c:pt idx="691">
                        <c:v>6.9149999999999974</c:v>
                      </c:pt>
                      <c:pt idx="692">
                        <c:v>6.9249999999999972</c:v>
                      </c:pt>
                      <c:pt idx="693">
                        <c:v>6.9349999999999996</c:v>
                      </c:pt>
                      <c:pt idx="694">
                        <c:v>6.9449999999999994</c:v>
                      </c:pt>
                      <c:pt idx="695">
                        <c:v>6.9549999999999992</c:v>
                      </c:pt>
                      <c:pt idx="696">
                        <c:v>6.964999999999999</c:v>
                      </c:pt>
                      <c:pt idx="697">
                        <c:v>6.9749999999999988</c:v>
                      </c:pt>
                      <c:pt idx="698">
                        <c:v>6.9849999999999994</c:v>
                      </c:pt>
                      <c:pt idx="699">
                        <c:v>6.9949999999999966</c:v>
                      </c:pt>
                      <c:pt idx="700">
                        <c:v>7.0049999999999963</c:v>
                      </c:pt>
                      <c:pt idx="701">
                        <c:v>7.0150000000000006</c:v>
                      </c:pt>
                      <c:pt idx="702">
                        <c:v>7.0249999999999968</c:v>
                      </c:pt>
                      <c:pt idx="703">
                        <c:v>7.0349999999999984</c:v>
                      </c:pt>
                      <c:pt idx="704">
                        <c:v>7.0450000000000008</c:v>
                      </c:pt>
                      <c:pt idx="705">
                        <c:v>7.0549999999999962</c:v>
                      </c:pt>
                      <c:pt idx="706">
                        <c:v>7.0649999999999986</c:v>
                      </c:pt>
                      <c:pt idx="707">
                        <c:v>7.0749999999999993</c:v>
                      </c:pt>
                      <c:pt idx="708">
                        <c:v>7.0849999999999991</c:v>
                      </c:pt>
                      <c:pt idx="709">
                        <c:v>7.0950000000000006</c:v>
                      </c:pt>
                      <c:pt idx="710">
                        <c:v>7.1049999999999978</c:v>
                      </c:pt>
                      <c:pt idx="711">
                        <c:v>7.1149999999999975</c:v>
                      </c:pt>
                      <c:pt idx="712">
                        <c:v>7.1250000000000009</c:v>
                      </c:pt>
                      <c:pt idx="713">
                        <c:v>7.1349999999999989</c:v>
                      </c:pt>
                      <c:pt idx="714">
                        <c:v>7.1449999999999987</c:v>
                      </c:pt>
                      <c:pt idx="715">
                        <c:v>7.1549999999999994</c:v>
                      </c:pt>
                      <c:pt idx="716">
                        <c:v>7.1649999999999974</c:v>
                      </c:pt>
                      <c:pt idx="717">
                        <c:v>7.1749999999999972</c:v>
                      </c:pt>
                      <c:pt idx="718">
                        <c:v>7.1849999999999996</c:v>
                      </c:pt>
                      <c:pt idx="719">
                        <c:v>7.1949999999999994</c:v>
                      </c:pt>
                      <c:pt idx="720">
                        <c:v>7.2050000000000018</c:v>
                      </c:pt>
                      <c:pt idx="721">
                        <c:v>7.214999999999999</c:v>
                      </c:pt>
                      <c:pt idx="722">
                        <c:v>7.2249999999999988</c:v>
                      </c:pt>
                      <c:pt idx="723">
                        <c:v>7.2350000000000012</c:v>
                      </c:pt>
                      <c:pt idx="724">
                        <c:v>7.2449999999999966</c:v>
                      </c:pt>
                      <c:pt idx="725">
                        <c:v>7.2549999999999963</c:v>
                      </c:pt>
                      <c:pt idx="726">
                        <c:v>7.2650000000000006</c:v>
                      </c:pt>
                      <c:pt idx="727">
                        <c:v>7.2749999999999968</c:v>
                      </c:pt>
                      <c:pt idx="728">
                        <c:v>7.2849999999999984</c:v>
                      </c:pt>
                      <c:pt idx="729">
                        <c:v>7.2950000000000008</c:v>
                      </c:pt>
                      <c:pt idx="730">
                        <c:v>7.3049999999999962</c:v>
                      </c:pt>
                      <c:pt idx="731">
                        <c:v>7.3149999999999986</c:v>
                      </c:pt>
                      <c:pt idx="732">
                        <c:v>7.3249999999999993</c:v>
                      </c:pt>
                      <c:pt idx="733">
                        <c:v>7.3349999999999973</c:v>
                      </c:pt>
                      <c:pt idx="734">
                        <c:v>7.3450000000000006</c:v>
                      </c:pt>
                      <c:pt idx="735">
                        <c:v>7.3549999999999978</c:v>
                      </c:pt>
                      <c:pt idx="736">
                        <c:v>7.3649999999999958</c:v>
                      </c:pt>
                      <c:pt idx="737">
                        <c:v>7.3750000000000009</c:v>
                      </c:pt>
                      <c:pt idx="738">
                        <c:v>7.3849999999999989</c:v>
                      </c:pt>
                      <c:pt idx="739">
                        <c:v>7.3949999999999987</c:v>
                      </c:pt>
                      <c:pt idx="740">
                        <c:v>7.4049999999999994</c:v>
                      </c:pt>
                      <c:pt idx="741">
                        <c:v>7.4149999999999974</c:v>
                      </c:pt>
                      <c:pt idx="742">
                        <c:v>7.4249999999999972</c:v>
                      </c:pt>
                      <c:pt idx="743">
                        <c:v>7.4349999999999996</c:v>
                      </c:pt>
                      <c:pt idx="744">
                        <c:v>7.4449999999999967</c:v>
                      </c:pt>
                      <c:pt idx="745">
                        <c:v>7.4550000000000018</c:v>
                      </c:pt>
                      <c:pt idx="746">
                        <c:v>7.464999999999999</c:v>
                      </c:pt>
                      <c:pt idx="747">
                        <c:v>7.474999999999997</c:v>
                      </c:pt>
                      <c:pt idx="748">
                        <c:v>7.4850000000000012</c:v>
                      </c:pt>
                      <c:pt idx="749">
                        <c:v>7.4949999999999966</c:v>
                      </c:pt>
                      <c:pt idx="750">
                        <c:v>7.5049999999999963</c:v>
                      </c:pt>
                      <c:pt idx="751">
                        <c:v>7.5150000000000006</c:v>
                      </c:pt>
                      <c:pt idx="752">
                        <c:v>7.5249999999999968</c:v>
                      </c:pt>
                      <c:pt idx="753">
                        <c:v>7.5349999999999984</c:v>
                      </c:pt>
                      <c:pt idx="754">
                        <c:v>7.5449999999999982</c:v>
                      </c:pt>
                      <c:pt idx="755">
                        <c:v>7.5549999999999962</c:v>
                      </c:pt>
                      <c:pt idx="756">
                        <c:v>7.5649999999999986</c:v>
                      </c:pt>
                      <c:pt idx="757">
                        <c:v>7.5749999999999993</c:v>
                      </c:pt>
                      <c:pt idx="758">
                        <c:v>7.5849999999999973</c:v>
                      </c:pt>
                      <c:pt idx="759">
                        <c:v>7.5950000000000006</c:v>
                      </c:pt>
                      <c:pt idx="760">
                        <c:v>7.6049999999999978</c:v>
                      </c:pt>
                      <c:pt idx="761">
                        <c:v>7.6149999999999958</c:v>
                      </c:pt>
                      <c:pt idx="762">
                        <c:v>7.6250000000000009</c:v>
                      </c:pt>
                      <c:pt idx="763">
                        <c:v>7.6349999999999989</c:v>
                      </c:pt>
                      <c:pt idx="764">
                        <c:v>7.6449999999999987</c:v>
                      </c:pt>
                      <c:pt idx="765">
                        <c:v>7.6549999999999994</c:v>
                      </c:pt>
                      <c:pt idx="766">
                        <c:v>7.6649999999999974</c:v>
                      </c:pt>
                      <c:pt idx="767">
                        <c:v>7.6749999999999972</c:v>
                      </c:pt>
                      <c:pt idx="768">
                        <c:v>7.6849999999999996</c:v>
                      </c:pt>
                      <c:pt idx="769">
                        <c:v>7.6949999999999967</c:v>
                      </c:pt>
                      <c:pt idx="770">
                        <c:v>7.7050000000000018</c:v>
                      </c:pt>
                      <c:pt idx="771">
                        <c:v>7.714999999999999</c:v>
                      </c:pt>
                      <c:pt idx="772">
                        <c:v>7.724999999999997</c:v>
                      </c:pt>
                      <c:pt idx="773">
                        <c:v>7.7350000000000012</c:v>
                      </c:pt>
                      <c:pt idx="774">
                        <c:v>7.7449999999999966</c:v>
                      </c:pt>
                      <c:pt idx="775">
                        <c:v>7.7549999999999963</c:v>
                      </c:pt>
                      <c:pt idx="776">
                        <c:v>7.7650000000000006</c:v>
                      </c:pt>
                      <c:pt idx="777">
                        <c:v>7.7749999999999968</c:v>
                      </c:pt>
                      <c:pt idx="778">
                        <c:v>7.7849999999999984</c:v>
                      </c:pt>
                      <c:pt idx="779">
                        <c:v>7.7949999999999982</c:v>
                      </c:pt>
                      <c:pt idx="780">
                        <c:v>7.8049999999999962</c:v>
                      </c:pt>
                      <c:pt idx="781">
                        <c:v>7.8149999999999986</c:v>
                      </c:pt>
                      <c:pt idx="782">
                        <c:v>7.8249999999999993</c:v>
                      </c:pt>
                      <c:pt idx="783">
                        <c:v>7.8349999999999973</c:v>
                      </c:pt>
                      <c:pt idx="784">
                        <c:v>7.8450000000000006</c:v>
                      </c:pt>
                      <c:pt idx="785">
                        <c:v>7.8549999999999978</c:v>
                      </c:pt>
                      <c:pt idx="786">
                        <c:v>7.8649999999999958</c:v>
                      </c:pt>
                      <c:pt idx="787">
                        <c:v>7.8750000000000009</c:v>
                      </c:pt>
                      <c:pt idx="788">
                        <c:v>7.8849999999999989</c:v>
                      </c:pt>
                      <c:pt idx="789">
                        <c:v>7.8949999999999987</c:v>
                      </c:pt>
                      <c:pt idx="790">
                        <c:v>7.9049999999999994</c:v>
                      </c:pt>
                      <c:pt idx="791">
                        <c:v>7.9149999999999974</c:v>
                      </c:pt>
                      <c:pt idx="792">
                        <c:v>7.9249999999999998</c:v>
                      </c:pt>
                      <c:pt idx="793">
                        <c:v>7.9349999999999996</c:v>
                      </c:pt>
                      <c:pt idx="794">
                        <c:v>7.9449999999999967</c:v>
                      </c:pt>
                      <c:pt idx="795">
                        <c:v>7.9550000000000018</c:v>
                      </c:pt>
                      <c:pt idx="796">
                        <c:v>7.964999999999999</c:v>
                      </c:pt>
                      <c:pt idx="797">
                        <c:v>7.974999999999997</c:v>
                      </c:pt>
                      <c:pt idx="798">
                        <c:v>7.9850000000000012</c:v>
                      </c:pt>
                      <c:pt idx="799">
                        <c:v>7.9949999999999966</c:v>
                      </c:pt>
                      <c:pt idx="800">
                        <c:v>8.0049999999999972</c:v>
                      </c:pt>
                      <c:pt idx="801">
                        <c:v>8.0150000000000006</c:v>
                      </c:pt>
                      <c:pt idx="802">
                        <c:v>8.0249999999999968</c:v>
                      </c:pt>
                      <c:pt idx="803">
                        <c:v>8.0349999999999984</c:v>
                      </c:pt>
                      <c:pt idx="804">
                        <c:v>8.0449999999999999</c:v>
                      </c:pt>
                      <c:pt idx="805">
                        <c:v>8.0549999999999962</c:v>
                      </c:pt>
                      <c:pt idx="806">
                        <c:v>8.0649999999999977</c:v>
                      </c:pt>
                      <c:pt idx="807">
                        <c:v>8.0749999999999993</c:v>
                      </c:pt>
                      <c:pt idx="808">
                        <c:v>8.0849999999999973</c:v>
                      </c:pt>
                      <c:pt idx="809">
                        <c:v>8.0950000000000006</c:v>
                      </c:pt>
                      <c:pt idx="810">
                        <c:v>8.1049999999999986</c:v>
                      </c:pt>
                      <c:pt idx="811">
                        <c:v>8.1149999999999949</c:v>
                      </c:pt>
                      <c:pt idx="812">
                        <c:v>8.1250000000000018</c:v>
                      </c:pt>
                      <c:pt idx="813">
                        <c:v>8.1349999999999962</c:v>
                      </c:pt>
                      <c:pt idx="814">
                        <c:v>8.1449999999999996</c:v>
                      </c:pt>
                      <c:pt idx="815">
                        <c:v>8.1549999999999994</c:v>
                      </c:pt>
                      <c:pt idx="816">
                        <c:v>8.1649999999999974</c:v>
                      </c:pt>
                      <c:pt idx="817">
                        <c:v>8.1749999999999989</c:v>
                      </c:pt>
                      <c:pt idx="818">
                        <c:v>8.1849999999999987</c:v>
                      </c:pt>
                      <c:pt idx="819">
                        <c:v>8.1949999999999967</c:v>
                      </c:pt>
                      <c:pt idx="820">
                        <c:v>8.2050000000000018</c:v>
                      </c:pt>
                      <c:pt idx="821">
                        <c:v>8.2149999999999999</c:v>
                      </c:pt>
                      <c:pt idx="822">
                        <c:v>8.2249999999999961</c:v>
                      </c:pt>
                      <c:pt idx="823">
                        <c:v>8.2350000000000012</c:v>
                      </c:pt>
                      <c:pt idx="824">
                        <c:v>8.2449999999999974</c:v>
                      </c:pt>
                      <c:pt idx="825">
                        <c:v>8.2549999999999972</c:v>
                      </c:pt>
                      <c:pt idx="826">
                        <c:v>8.2650000000000006</c:v>
                      </c:pt>
                      <c:pt idx="827">
                        <c:v>8.2749999999999968</c:v>
                      </c:pt>
                      <c:pt idx="828">
                        <c:v>8.2849999999999984</c:v>
                      </c:pt>
                      <c:pt idx="829">
                        <c:v>8.2949999999999999</c:v>
                      </c:pt>
                      <c:pt idx="830">
                        <c:v>8.3049999999999962</c:v>
                      </c:pt>
                      <c:pt idx="831">
                        <c:v>8.3149999999999977</c:v>
                      </c:pt>
                      <c:pt idx="832">
                        <c:v>8.3249999999999993</c:v>
                      </c:pt>
                      <c:pt idx="833">
                        <c:v>8.3349999999999973</c:v>
                      </c:pt>
                      <c:pt idx="834">
                        <c:v>8.3450000000000006</c:v>
                      </c:pt>
                      <c:pt idx="835">
                        <c:v>8.3549999999999986</c:v>
                      </c:pt>
                      <c:pt idx="836">
                        <c:v>8.3649999999999949</c:v>
                      </c:pt>
                      <c:pt idx="837">
                        <c:v>8.3750000000000018</c:v>
                      </c:pt>
                      <c:pt idx="838">
                        <c:v>8.3849999999999962</c:v>
                      </c:pt>
                      <c:pt idx="839">
                        <c:v>8.3949999999999996</c:v>
                      </c:pt>
                      <c:pt idx="840">
                        <c:v>8.4049999999999994</c:v>
                      </c:pt>
                      <c:pt idx="841">
                        <c:v>8.4149999999999974</c:v>
                      </c:pt>
                      <c:pt idx="842">
                        <c:v>8.4249999999999989</c:v>
                      </c:pt>
                      <c:pt idx="843">
                        <c:v>8.4349999999999987</c:v>
                      </c:pt>
                      <c:pt idx="844">
                        <c:v>8.4449999999999967</c:v>
                      </c:pt>
                      <c:pt idx="845">
                        <c:v>8.4550000000000018</c:v>
                      </c:pt>
                      <c:pt idx="846">
                        <c:v>8.4649999999999999</c:v>
                      </c:pt>
                      <c:pt idx="847">
                        <c:v>8.4749999999999961</c:v>
                      </c:pt>
                      <c:pt idx="848">
                        <c:v>8.4850000000000012</c:v>
                      </c:pt>
                      <c:pt idx="849">
                        <c:v>8.4949999999999974</c:v>
                      </c:pt>
                      <c:pt idx="850">
                        <c:v>8.5049999999999972</c:v>
                      </c:pt>
                      <c:pt idx="851">
                        <c:v>8.5150000000000006</c:v>
                      </c:pt>
                      <c:pt idx="852">
                        <c:v>8.5249999999999968</c:v>
                      </c:pt>
                      <c:pt idx="853">
                        <c:v>8.5350000000000001</c:v>
                      </c:pt>
                      <c:pt idx="854">
                        <c:v>8.5449999999999999</c:v>
                      </c:pt>
                      <c:pt idx="855">
                        <c:v>8.5549999999999962</c:v>
                      </c:pt>
                      <c:pt idx="856">
                        <c:v>8.5650000000000013</c:v>
                      </c:pt>
                      <c:pt idx="857">
                        <c:v>8.5749999999999993</c:v>
                      </c:pt>
                      <c:pt idx="858">
                        <c:v>8.5849999999999973</c:v>
                      </c:pt>
                      <c:pt idx="859">
                        <c:v>8.5950000000000006</c:v>
                      </c:pt>
                      <c:pt idx="860">
                        <c:v>8.6049999999999986</c:v>
                      </c:pt>
                      <c:pt idx="861">
                        <c:v>8.6149999999999949</c:v>
                      </c:pt>
                      <c:pt idx="862">
                        <c:v>8.6250000000000018</c:v>
                      </c:pt>
                      <c:pt idx="863">
                        <c:v>8.6349999999999962</c:v>
                      </c:pt>
                      <c:pt idx="864">
                        <c:v>8.6449999999999996</c:v>
                      </c:pt>
                      <c:pt idx="865">
                        <c:v>8.6549999999999994</c:v>
                      </c:pt>
                      <c:pt idx="866">
                        <c:v>8.6649999999999974</c:v>
                      </c:pt>
                      <c:pt idx="867">
                        <c:v>8.6749999999999989</c:v>
                      </c:pt>
                      <c:pt idx="868">
                        <c:v>8.6849999999999987</c:v>
                      </c:pt>
                      <c:pt idx="869">
                        <c:v>8.6949999999999967</c:v>
                      </c:pt>
                      <c:pt idx="870">
                        <c:v>8.7050000000000018</c:v>
                      </c:pt>
                      <c:pt idx="871">
                        <c:v>8.7149999999999999</c:v>
                      </c:pt>
                      <c:pt idx="872">
                        <c:v>8.7249999999999961</c:v>
                      </c:pt>
                      <c:pt idx="873">
                        <c:v>8.7350000000000012</c:v>
                      </c:pt>
                      <c:pt idx="874">
                        <c:v>8.7449999999999974</c:v>
                      </c:pt>
                      <c:pt idx="875">
                        <c:v>8.7549999999999972</c:v>
                      </c:pt>
                      <c:pt idx="876">
                        <c:v>8.7650000000000006</c:v>
                      </c:pt>
                      <c:pt idx="877">
                        <c:v>8.7749999999999968</c:v>
                      </c:pt>
                      <c:pt idx="878">
                        <c:v>8.7850000000000001</c:v>
                      </c:pt>
                      <c:pt idx="879">
                        <c:v>8.7949999999999999</c:v>
                      </c:pt>
                      <c:pt idx="880">
                        <c:v>8.8049999999999962</c:v>
                      </c:pt>
                      <c:pt idx="881">
                        <c:v>8.8150000000000013</c:v>
                      </c:pt>
                      <c:pt idx="882">
                        <c:v>8.8249999999999993</c:v>
                      </c:pt>
                      <c:pt idx="883">
                        <c:v>8.8349999999999973</c:v>
                      </c:pt>
                      <c:pt idx="884">
                        <c:v>8.8450000000000024</c:v>
                      </c:pt>
                      <c:pt idx="885">
                        <c:v>8.8549999999999986</c:v>
                      </c:pt>
                      <c:pt idx="886">
                        <c:v>8.8649999999999949</c:v>
                      </c:pt>
                      <c:pt idx="887">
                        <c:v>8.8750000000000018</c:v>
                      </c:pt>
                      <c:pt idx="888">
                        <c:v>8.8849999999999962</c:v>
                      </c:pt>
                      <c:pt idx="889">
                        <c:v>8.8949999999999996</c:v>
                      </c:pt>
                      <c:pt idx="890">
                        <c:v>8.9049999999999994</c:v>
                      </c:pt>
                      <c:pt idx="891">
                        <c:v>8.9149999999999974</c:v>
                      </c:pt>
                      <c:pt idx="892">
                        <c:v>8.9249999999999989</c:v>
                      </c:pt>
                      <c:pt idx="893">
                        <c:v>8.9349999999999987</c:v>
                      </c:pt>
                      <c:pt idx="894">
                        <c:v>8.9449999999999967</c:v>
                      </c:pt>
                      <c:pt idx="895">
                        <c:v>8.9550000000000018</c:v>
                      </c:pt>
                      <c:pt idx="896">
                        <c:v>8.9649999999999999</c:v>
                      </c:pt>
                      <c:pt idx="897">
                        <c:v>8.9749999999999961</c:v>
                      </c:pt>
                      <c:pt idx="898">
                        <c:v>8.9850000000000012</c:v>
                      </c:pt>
                      <c:pt idx="899">
                        <c:v>8.9949999999999974</c:v>
                      </c:pt>
                      <c:pt idx="900">
                        <c:v>9.0049999999999972</c:v>
                      </c:pt>
                      <c:pt idx="901">
                        <c:v>9.0150000000000006</c:v>
                      </c:pt>
                      <c:pt idx="902">
                        <c:v>9.0249999999999968</c:v>
                      </c:pt>
                      <c:pt idx="903">
                        <c:v>9.0350000000000001</c:v>
                      </c:pt>
                      <c:pt idx="904">
                        <c:v>9.0449999999999999</c:v>
                      </c:pt>
                      <c:pt idx="905">
                        <c:v>9.0549999999999962</c:v>
                      </c:pt>
                      <c:pt idx="906">
                        <c:v>9.0650000000000013</c:v>
                      </c:pt>
                      <c:pt idx="907">
                        <c:v>9.0749999999999993</c:v>
                      </c:pt>
                      <c:pt idx="908">
                        <c:v>9.0849999999999973</c:v>
                      </c:pt>
                      <c:pt idx="909">
                        <c:v>9.0950000000000024</c:v>
                      </c:pt>
                      <c:pt idx="910">
                        <c:v>9.1049999999999986</c:v>
                      </c:pt>
                      <c:pt idx="911">
                        <c:v>9.1149999999999949</c:v>
                      </c:pt>
                      <c:pt idx="912">
                        <c:v>9.1250000000000018</c:v>
                      </c:pt>
                      <c:pt idx="913">
                        <c:v>9.1349999999999962</c:v>
                      </c:pt>
                      <c:pt idx="914">
                        <c:v>9.1449999999999996</c:v>
                      </c:pt>
                      <c:pt idx="915">
                        <c:v>9.1549999999999994</c:v>
                      </c:pt>
                      <c:pt idx="916">
                        <c:v>9.1649999999999974</c:v>
                      </c:pt>
                      <c:pt idx="917">
                        <c:v>9.1749999999999989</c:v>
                      </c:pt>
                      <c:pt idx="918">
                        <c:v>9.1849999999999987</c:v>
                      </c:pt>
                      <c:pt idx="919">
                        <c:v>9.1949999999999967</c:v>
                      </c:pt>
                      <c:pt idx="920">
                        <c:v>9.2050000000000018</c:v>
                      </c:pt>
                      <c:pt idx="921">
                        <c:v>9.2149999999999999</c:v>
                      </c:pt>
                      <c:pt idx="922">
                        <c:v>9.2249999999999961</c:v>
                      </c:pt>
                      <c:pt idx="923">
                        <c:v>9.2350000000000012</c:v>
                      </c:pt>
                      <c:pt idx="924">
                        <c:v>9.2449999999999974</c:v>
                      </c:pt>
                      <c:pt idx="925">
                        <c:v>9.2549999999999972</c:v>
                      </c:pt>
                      <c:pt idx="926">
                        <c:v>9.2650000000000006</c:v>
                      </c:pt>
                      <c:pt idx="927">
                        <c:v>9.2749999999999968</c:v>
                      </c:pt>
                      <c:pt idx="928">
                        <c:v>9.2850000000000001</c:v>
                      </c:pt>
                      <c:pt idx="929">
                        <c:v>9.2949999999999982</c:v>
                      </c:pt>
                      <c:pt idx="930">
                        <c:v>9.3049999999999962</c:v>
                      </c:pt>
                      <c:pt idx="931">
                        <c:v>9.3150000000000013</c:v>
                      </c:pt>
                      <c:pt idx="932">
                        <c:v>9.3249999999999993</c:v>
                      </c:pt>
                      <c:pt idx="933">
                        <c:v>9.3349999999999973</c:v>
                      </c:pt>
                      <c:pt idx="934">
                        <c:v>9.3450000000000024</c:v>
                      </c:pt>
                      <c:pt idx="935">
                        <c:v>9.3549999999999986</c:v>
                      </c:pt>
                      <c:pt idx="936">
                        <c:v>9.3649999999999949</c:v>
                      </c:pt>
                      <c:pt idx="937">
                        <c:v>9.3750000000000018</c:v>
                      </c:pt>
                      <c:pt idx="938">
                        <c:v>9.3849999999999962</c:v>
                      </c:pt>
                      <c:pt idx="939">
                        <c:v>9.3949999999999996</c:v>
                      </c:pt>
                      <c:pt idx="940">
                        <c:v>9.4049999999999994</c:v>
                      </c:pt>
                      <c:pt idx="941">
                        <c:v>9.4149999999999974</c:v>
                      </c:pt>
                      <c:pt idx="942">
                        <c:v>9.4249999999999989</c:v>
                      </c:pt>
                      <c:pt idx="943">
                        <c:v>9.4349999999999987</c:v>
                      </c:pt>
                      <c:pt idx="944">
                        <c:v>9.4449999999999967</c:v>
                      </c:pt>
                      <c:pt idx="945">
                        <c:v>9.4550000000000036</c:v>
                      </c:pt>
                      <c:pt idx="946">
                        <c:v>9.4649999999999999</c:v>
                      </c:pt>
                      <c:pt idx="947">
                        <c:v>9.4749999999999961</c:v>
                      </c:pt>
                      <c:pt idx="948">
                        <c:v>9.4850000000000012</c:v>
                      </c:pt>
                      <c:pt idx="949">
                        <c:v>9.4949999999999974</c:v>
                      </c:pt>
                      <c:pt idx="950">
                        <c:v>9.5049999999999972</c:v>
                      </c:pt>
                      <c:pt idx="951">
                        <c:v>9.5150000000000006</c:v>
                      </c:pt>
                      <c:pt idx="952">
                        <c:v>9.5249999999999968</c:v>
                      </c:pt>
                      <c:pt idx="953">
                        <c:v>9.5349999999999984</c:v>
                      </c:pt>
                      <c:pt idx="954">
                        <c:v>9.5449999999999982</c:v>
                      </c:pt>
                      <c:pt idx="955">
                        <c:v>9.5549999999999962</c:v>
                      </c:pt>
                      <c:pt idx="956">
                        <c:v>9.5650000000000013</c:v>
                      </c:pt>
                      <c:pt idx="957">
                        <c:v>9.5749999999999993</c:v>
                      </c:pt>
                      <c:pt idx="958">
                        <c:v>9.5849999999999973</c:v>
                      </c:pt>
                      <c:pt idx="959">
                        <c:v>9.5950000000000024</c:v>
                      </c:pt>
                      <c:pt idx="960">
                        <c:v>9.6049999999999986</c:v>
                      </c:pt>
                      <c:pt idx="961">
                        <c:v>9.6149999999999949</c:v>
                      </c:pt>
                      <c:pt idx="962">
                        <c:v>9.6250000000000018</c:v>
                      </c:pt>
                      <c:pt idx="963">
                        <c:v>9.6349999999999962</c:v>
                      </c:pt>
                      <c:pt idx="964">
                        <c:v>9.6449999999999996</c:v>
                      </c:pt>
                      <c:pt idx="965">
                        <c:v>9.6549999999999994</c:v>
                      </c:pt>
                      <c:pt idx="966">
                        <c:v>9.6649999999999974</c:v>
                      </c:pt>
                      <c:pt idx="967">
                        <c:v>9.6749999999999989</c:v>
                      </c:pt>
                      <c:pt idx="968">
                        <c:v>9.6849999999999987</c:v>
                      </c:pt>
                      <c:pt idx="969">
                        <c:v>9.6949999999999967</c:v>
                      </c:pt>
                      <c:pt idx="970">
                        <c:v>9.7050000000000036</c:v>
                      </c:pt>
                      <c:pt idx="971">
                        <c:v>9.7149999999999999</c:v>
                      </c:pt>
                      <c:pt idx="972">
                        <c:v>9.7249999999999961</c:v>
                      </c:pt>
                      <c:pt idx="973">
                        <c:v>9.7350000000000012</c:v>
                      </c:pt>
                      <c:pt idx="974">
                        <c:v>9.7449999999999974</c:v>
                      </c:pt>
                      <c:pt idx="975">
                        <c:v>9.7549999999999972</c:v>
                      </c:pt>
                      <c:pt idx="976">
                        <c:v>9.7650000000000006</c:v>
                      </c:pt>
                      <c:pt idx="977">
                        <c:v>9.7749999999999968</c:v>
                      </c:pt>
                      <c:pt idx="978">
                        <c:v>9.7849999999999984</c:v>
                      </c:pt>
                      <c:pt idx="979">
                        <c:v>9.7949999999999982</c:v>
                      </c:pt>
                      <c:pt idx="980">
                        <c:v>9.8049999999999962</c:v>
                      </c:pt>
                      <c:pt idx="981">
                        <c:v>9.8150000000000013</c:v>
                      </c:pt>
                      <c:pt idx="982">
                        <c:v>9.8249999999999993</c:v>
                      </c:pt>
                      <c:pt idx="983">
                        <c:v>9.8349999999999973</c:v>
                      </c:pt>
                      <c:pt idx="984">
                        <c:v>9.8450000000000024</c:v>
                      </c:pt>
                      <c:pt idx="985">
                        <c:v>9.8549999999999986</c:v>
                      </c:pt>
                      <c:pt idx="986">
                        <c:v>9.8649999999999949</c:v>
                      </c:pt>
                      <c:pt idx="987">
                        <c:v>9.8750000000000036</c:v>
                      </c:pt>
                      <c:pt idx="988">
                        <c:v>9.8849999999999962</c:v>
                      </c:pt>
                      <c:pt idx="989">
                        <c:v>9.8949999999999996</c:v>
                      </c:pt>
                      <c:pt idx="990">
                        <c:v>9.9049999999999994</c:v>
                      </c:pt>
                      <c:pt idx="991">
                        <c:v>9.9149999999999974</c:v>
                      </c:pt>
                      <c:pt idx="992">
                        <c:v>9.9249999999999989</c:v>
                      </c:pt>
                      <c:pt idx="993">
                        <c:v>9.9349999999999987</c:v>
                      </c:pt>
                      <c:pt idx="994">
                        <c:v>9.9449999999999967</c:v>
                      </c:pt>
                      <c:pt idx="995">
                        <c:v>9.9550000000000036</c:v>
                      </c:pt>
                      <c:pt idx="996">
                        <c:v>9.9649999999999999</c:v>
                      </c:pt>
                      <c:pt idx="997">
                        <c:v>9.9749999999999961</c:v>
                      </c:pt>
                      <c:pt idx="998">
                        <c:v>9.9850000000000012</c:v>
                      </c:pt>
                      <c:pt idx="999">
                        <c:v>9.9949999999999974</c:v>
                      </c:pt>
                      <c:pt idx="1000">
                        <c:v>10.004999999999997</c:v>
                      </c:pt>
                      <c:pt idx="1001">
                        <c:v>10.015000000000001</c:v>
                      </c:pt>
                      <c:pt idx="1002">
                        <c:v>10.024999999999997</c:v>
                      </c:pt>
                      <c:pt idx="1003">
                        <c:v>10.035</c:v>
                      </c:pt>
                      <c:pt idx="1004">
                        <c:v>10.044999999999998</c:v>
                      </c:pt>
                      <c:pt idx="1005">
                        <c:v>10.054999999999996</c:v>
                      </c:pt>
                      <c:pt idx="1006">
                        <c:v>10.065000000000001</c:v>
                      </c:pt>
                      <c:pt idx="1007">
                        <c:v>10.074999999999999</c:v>
                      </c:pt>
                      <c:pt idx="1008">
                        <c:v>10.084999999999997</c:v>
                      </c:pt>
                      <c:pt idx="1009">
                        <c:v>10.095000000000002</c:v>
                      </c:pt>
                      <c:pt idx="1010">
                        <c:v>10.104999999999999</c:v>
                      </c:pt>
                      <c:pt idx="1011">
                        <c:v>10.114999999999995</c:v>
                      </c:pt>
                      <c:pt idx="1012">
                        <c:v>10.125000000000004</c:v>
                      </c:pt>
                      <c:pt idx="1013">
                        <c:v>10.134999999999996</c:v>
                      </c:pt>
                      <c:pt idx="1014">
                        <c:v>10.145</c:v>
                      </c:pt>
                      <c:pt idx="1015">
                        <c:v>10.154999999999999</c:v>
                      </c:pt>
                      <c:pt idx="1016">
                        <c:v>10.164999999999996</c:v>
                      </c:pt>
                      <c:pt idx="1017">
                        <c:v>10.174999999999999</c:v>
                      </c:pt>
                      <c:pt idx="1018">
                        <c:v>10.184999999999999</c:v>
                      </c:pt>
                      <c:pt idx="1019">
                        <c:v>10.194999999999997</c:v>
                      </c:pt>
                      <c:pt idx="1020">
                        <c:v>10.205000000000004</c:v>
                      </c:pt>
                      <c:pt idx="1021">
                        <c:v>10.215</c:v>
                      </c:pt>
                      <c:pt idx="1022">
                        <c:v>10.224999999999996</c:v>
                      </c:pt>
                      <c:pt idx="1023">
                        <c:v>10.235000000000001</c:v>
                      </c:pt>
                      <c:pt idx="1024">
                        <c:v>10.244999999999997</c:v>
                      </c:pt>
                      <c:pt idx="1025">
                        <c:v>10.254999999999997</c:v>
                      </c:pt>
                      <c:pt idx="1026">
                        <c:v>10.265000000000001</c:v>
                      </c:pt>
                      <c:pt idx="1027">
                        <c:v>10.274999999999997</c:v>
                      </c:pt>
                      <c:pt idx="1028">
                        <c:v>10.285</c:v>
                      </c:pt>
                      <c:pt idx="1029">
                        <c:v>10.294999999999998</c:v>
                      </c:pt>
                      <c:pt idx="1030">
                        <c:v>10.304999999999996</c:v>
                      </c:pt>
                      <c:pt idx="1031">
                        <c:v>10.315000000000001</c:v>
                      </c:pt>
                      <c:pt idx="1032">
                        <c:v>10.324999999999998</c:v>
                      </c:pt>
                      <c:pt idx="1033">
                        <c:v>10.334999999999996</c:v>
                      </c:pt>
                      <c:pt idx="1034">
                        <c:v>10.345000000000001</c:v>
                      </c:pt>
                      <c:pt idx="1035">
                        <c:v>10.354999999999995</c:v>
                      </c:pt>
                      <c:pt idx="1036">
                        <c:v>10.364999999999993</c:v>
                      </c:pt>
                      <c:pt idx="1037">
                        <c:v>10.375</c:v>
                      </c:pt>
                      <c:pt idx="1038">
                        <c:v>10.384999999999996</c:v>
                      </c:pt>
                      <c:pt idx="1039">
                        <c:v>10.395</c:v>
                      </c:pt>
                      <c:pt idx="1040">
                        <c:v>10.404999999999999</c:v>
                      </c:pt>
                      <c:pt idx="1041">
                        <c:v>10.414999999999997</c:v>
                      </c:pt>
                      <c:pt idx="1042">
                        <c:v>10.425000000000002</c:v>
                      </c:pt>
                      <c:pt idx="1043">
                        <c:v>10.435000000000002</c:v>
                      </c:pt>
                      <c:pt idx="1044">
                        <c:v>10.444999999999997</c:v>
                      </c:pt>
                      <c:pt idx="1045">
                        <c:v>10.455000000000005</c:v>
                      </c:pt>
                      <c:pt idx="1046">
                        <c:v>10.465</c:v>
                      </c:pt>
                      <c:pt idx="1047">
                        <c:v>10.475</c:v>
                      </c:pt>
                      <c:pt idx="1048">
                        <c:v>10.485000000000003</c:v>
                      </c:pt>
                      <c:pt idx="1049">
                        <c:v>10.494999999999997</c:v>
                      </c:pt>
                      <c:pt idx="1050">
                        <c:v>10.504999999999997</c:v>
                      </c:pt>
                      <c:pt idx="1051">
                        <c:v>10.515000000000001</c:v>
                      </c:pt>
                      <c:pt idx="1052">
                        <c:v>10.524999999999997</c:v>
                      </c:pt>
                      <c:pt idx="1053">
                        <c:v>10.535</c:v>
                      </c:pt>
                      <c:pt idx="1054">
                        <c:v>10.544999999999998</c:v>
                      </c:pt>
                      <c:pt idx="1055">
                        <c:v>10.554999999999996</c:v>
                      </c:pt>
                      <c:pt idx="1056">
                        <c:v>10.565000000000001</c:v>
                      </c:pt>
                      <c:pt idx="1057">
                        <c:v>10.574999999999998</c:v>
                      </c:pt>
                      <c:pt idx="1058">
                        <c:v>10.584999999999996</c:v>
                      </c:pt>
                      <c:pt idx="1059">
                        <c:v>10.595000000000001</c:v>
                      </c:pt>
                      <c:pt idx="1060">
                        <c:v>10.604999999999995</c:v>
                      </c:pt>
                      <c:pt idx="1061">
                        <c:v>10.614999999999998</c:v>
                      </c:pt>
                      <c:pt idx="1062">
                        <c:v>10.625</c:v>
                      </c:pt>
                      <c:pt idx="1063">
                        <c:v>10.634999999999996</c:v>
                      </c:pt>
                      <c:pt idx="1064">
                        <c:v>10.645</c:v>
                      </c:pt>
                      <c:pt idx="1065">
                        <c:v>10.654999999999999</c:v>
                      </c:pt>
                      <c:pt idx="1066">
                        <c:v>10.664999999999996</c:v>
                      </c:pt>
                      <c:pt idx="1067">
                        <c:v>10.674999999999999</c:v>
                      </c:pt>
                      <c:pt idx="1068">
                        <c:v>10.684999999999999</c:v>
                      </c:pt>
                      <c:pt idx="1069">
                        <c:v>10.694999999999997</c:v>
                      </c:pt>
                      <c:pt idx="1070">
                        <c:v>10.705000000000002</c:v>
                      </c:pt>
                      <c:pt idx="1071">
                        <c:v>10.714999999999996</c:v>
                      </c:pt>
                      <c:pt idx="1072">
                        <c:v>10.725</c:v>
                      </c:pt>
                      <c:pt idx="1073">
                        <c:v>10.735000000000007</c:v>
                      </c:pt>
                      <c:pt idx="1074">
                        <c:v>10.744999999999999</c:v>
                      </c:pt>
                      <c:pt idx="1075">
                        <c:v>10.754999999999999</c:v>
                      </c:pt>
                      <c:pt idx="1076">
                        <c:v>10.765000000000004</c:v>
                      </c:pt>
                      <c:pt idx="1077">
                        <c:v>10.774999999999999</c:v>
                      </c:pt>
                      <c:pt idx="1078">
                        <c:v>10.785000000000004</c:v>
                      </c:pt>
                      <c:pt idx="1079">
                        <c:v>10.795</c:v>
                      </c:pt>
                      <c:pt idx="1080">
                        <c:v>10.804999999999998</c:v>
                      </c:pt>
                      <c:pt idx="1081">
                        <c:v>10.815000000000001</c:v>
                      </c:pt>
                      <c:pt idx="1082">
                        <c:v>10.824999999999998</c:v>
                      </c:pt>
                      <c:pt idx="1083">
                        <c:v>10.834999999999996</c:v>
                      </c:pt>
                      <c:pt idx="1084">
                        <c:v>10.845000000000001</c:v>
                      </c:pt>
                      <c:pt idx="1085">
                        <c:v>10.854999999999995</c:v>
                      </c:pt>
                      <c:pt idx="1086">
                        <c:v>10.864999999999998</c:v>
                      </c:pt>
                      <c:pt idx="1087">
                        <c:v>10.875</c:v>
                      </c:pt>
                      <c:pt idx="1088">
                        <c:v>10.884999999999996</c:v>
                      </c:pt>
                      <c:pt idx="1089">
                        <c:v>10.895</c:v>
                      </c:pt>
                      <c:pt idx="1090">
                        <c:v>10.904999999999999</c:v>
                      </c:pt>
                      <c:pt idx="1091">
                        <c:v>10.914999999999996</c:v>
                      </c:pt>
                      <c:pt idx="1092">
                        <c:v>10.925000000000004</c:v>
                      </c:pt>
                      <c:pt idx="1093">
                        <c:v>10.934999999999999</c:v>
                      </c:pt>
                      <c:pt idx="1094">
                        <c:v>10.944999999999997</c:v>
                      </c:pt>
                      <c:pt idx="1095">
                        <c:v>10.955000000000002</c:v>
                      </c:pt>
                      <c:pt idx="1096">
                        <c:v>10.964999999999996</c:v>
                      </c:pt>
                      <c:pt idx="1097">
                        <c:v>10.975</c:v>
                      </c:pt>
                      <c:pt idx="1098">
                        <c:v>10.985000000000001</c:v>
                      </c:pt>
                      <c:pt idx="1099">
                        <c:v>10.994999999999997</c:v>
                      </c:pt>
                      <c:pt idx="1100">
                        <c:v>11.004999999999999</c:v>
                      </c:pt>
                      <c:pt idx="1101">
                        <c:v>11.014999999999999</c:v>
                      </c:pt>
                      <c:pt idx="1102">
                        <c:v>11.024999999999997</c:v>
                      </c:pt>
                      <c:pt idx="1103">
                        <c:v>11.035</c:v>
                      </c:pt>
                      <c:pt idx="1104">
                        <c:v>11.044999999999998</c:v>
                      </c:pt>
                      <c:pt idx="1105">
                        <c:v>11.054999999999996</c:v>
                      </c:pt>
                      <c:pt idx="1106">
                        <c:v>11.065000000000001</c:v>
                      </c:pt>
                      <c:pt idx="1107">
                        <c:v>11.075000000000001</c:v>
                      </c:pt>
                      <c:pt idx="1108">
                        <c:v>11.084999999999997</c:v>
                      </c:pt>
                      <c:pt idx="1109">
                        <c:v>11.095000000000002</c:v>
                      </c:pt>
                      <c:pt idx="1110">
                        <c:v>11.104999999999999</c:v>
                      </c:pt>
                      <c:pt idx="1111">
                        <c:v>11.114999999999998</c:v>
                      </c:pt>
                      <c:pt idx="1112">
                        <c:v>11.125</c:v>
                      </c:pt>
                      <c:pt idx="1113">
                        <c:v>11.134999999999998</c:v>
                      </c:pt>
                      <c:pt idx="1114">
                        <c:v>11.145000000000005</c:v>
                      </c:pt>
                      <c:pt idx="1115">
                        <c:v>11.154999999999999</c:v>
                      </c:pt>
                      <c:pt idx="1116">
                        <c:v>11.164999999999996</c:v>
                      </c:pt>
                      <c:pt idx="1117">
                        <c:v>11.175000000000004</c:v>
                      </c:pt>
                      <c:pt idx="1118">
                        <c:v>11.184999999999999</c:v>
                      </c:pt>
                      <c:pt idx="1119">
                        <c:v>11.194999999999997</c:v>
                      </c:pt>
                      <c:pt idx="1120">
                        <c:v>11.205000000000002</c:v>
                      </c:pt>
                      <c:pt idx="1121">
                        <c:v>11.214999999999996</c:v>
                      </c:pt>
                      <c:pt idx="1122">
                        <c:v>11.225</c:v>
                      </c:pt>
                      <c:pt idx="1123">
                        <c:v>11.235000000000001</c:v>
                      </c:pt>
                      <c:pt idx="1124">
                        <c:v>11.244999999999997</c:v>
                      </c:pt>
                      <c:pt idx="1125">
                        <c:v>11.254999999999999</c:v>
                      </c:pt>
                      <c:pt idx="1126">
                        <c:v>11.264999999999999</c:v>
                      </c:pt>
                      <c:pt idx="1127">
                        <c:v>11.274999999999997</c:v>
                      </c:pt>
                      <c:pt idx="1128">
                        <c:v>11.285</c:v>
                      </c:pt>
                      <c:pt idx="1129">
                        <c:v>11.294999999999998</c:v>
                      </c:pt>
                      <c:pt idx="1130">
                        <c:v>11.304999999999994</c:v>
                      </c:pt>
                      <c:pt idx="1131">
                        <c:v>11.315000000000001</c:v>
                      </c:pt>
                      <c:pt idx="1132">
                        <c:v>11.324999999999998</c:v>
                      </c:pt>
                      <c:pt idx="1133">
                        <c:v>11.334999999999996</c:v>
                      </c:pt>
                      <c:pt idx="1134">
                        <c:v>11.344999999999999</c:v>
                      </c:pt>
                      <c:pt idx="1135">
                        <c:v>11.354999999999995</c:v>
                      </c:pt>
                      <c:pt idx="1136">
                        <c:v>11.364999999999998</c:v>
                      </c:pt>
                      <c:pt idx="1137">
                        <c:v>11.375</c:v>
                      </c:pt>
                      <c:pt idx="1138">
                        <c:v>11.384999999999996</c:v>
                      </c:pt>
                      <c:pt idx="1139">
                        <c:v>11.395</c:v>
                      </c:pt>
                      <c:pt idx="1140">
                        <c:v>11.404999999999999</c:v>
                      </c:pt>
                      <c:pt idx="1141">
                        <c:v>11.414999999999997</c:v>
                      </c:pt>
                      <c:pt idx="1142">
                        <c:v>11.425000000000004</c:v>
                      </c:pt>
                      <c:pt idx="1143">
                        <c:v>11.435000000000002</c:v>
                      </c:pt>
                      <c:pt idx="1144">
                        <c:v>11.444999999999997</c:v>
                      </c:pt>
                      <c:pt idx="1145">
                        <c:v>11.455000000000002</c:v>
                      </c:pt>
                      <c:pt idx="1146">
                        <c:v>11.464999999999996</c:v>
                      </c:pt>
                      <c:pt idx="1147">
                        <c:v>11.475</c:v>
                      </c:pt>
                      <c:pt idx="1148">
                        <c:v>11.485000000000001</c:v>
                      </c:pt>
                      <c:pt idx="1149">
                        <c:v>11.494999999999997</c:v>
                      </c:pt>
                      <c:pt idx="1150">
                        <c:v>11.504999999999999</c:v>
                      </c:pt>
                      <c:pt idx="1151">
                        <c:v>11.514999999999999</c:v>
                      </c:pt>
                      <c:pt idx="1152">
                        <c:v>11.524999999999997</c:v>
                      </c:pt>
                      <c:pt idx="1153">
                        <c:v>11.535</c:v>
                      </c:pt>
                      <c:pt idx="1154">
                        <c:v>11.544999999999998</c:v>
                      </c:pt>
                      <c:pt idx="1155">
                        <c:v>11.554999999999994</c:v>
                      </c:pt>
                      <c:pt idx="1156">
                        <c:v>11.565000000000001</c:v>
                      </c:pt>
                      <c:pt idx="1157">
                        <c:v>11.574999999999998</c:v>
                      </c:pt>
                      <c:pt idx="1158">
                        <c:v>11.584999999999996</c:v>
                      </c:pt>
                      <c:pt idx="1159">
                        <c:v>11.594999999999999</c:v>
                      </c:pt>
                      <c:pt idx="1160">
                        <c:v>11.604999999999995</c:v>
                      </c:pt>
                      <c:pt idx="1161">
                        <c:v>11.614999999999998</c:v>
                      </c:pt>
                      <c:pt idx="1162">
                        <c:v>11.625</c:v>
                      </c:pt>
                      <c:pt idx="1163">
                        <c:v>11.634999999999996</c:v>
                      </c:pt>
                      <c:pt idx="1164">
                        <c:v>11.645</c:v>
                      </c:pt>
                      <c:pt idx="1165">
                        <c:v>11.654999999999999</c:v>
                      </c:pt>
                      <c:pt idx="1166">
                        <c:v>11.664999999999996</c:v>
                      </c:pt>
                      <c:pt idx="1167">
                        <c:v>11.674999999999999</c:v>
                      </c:pt>
                      <c:pt idx="1168">
                        <c:v>11.684999999999999</c:v>
                      </c:pt>
                      <c:pt idx="1169">
                        <c:v>11.694999999999997</c:v>
                      </c:pt>
                      <c:pt idx="1170">
                        <c:v>11.705000000000002</c:v>
                      </c:pt>
                      <c:pt idx="1171">
                        <c:v>11.715</c:v>
                      </c:pt>
                      <c:pt idx="1172">
                        <c:v>11.725</c:v>
                      </c:pt>
                      <c:pt idx="1173">
                        <c:v>11.735000000000001</c:v>
                      </c:pt>
                      <c:pt idx="1174">
                        <c:v>11.744999999999999</c:v>
                      </c:pt>
                      <c:pt idx="1175">
                        <c:v>11.755000000000003</c:v>
                      </c:pt>
                      <c:pt idx="1176">
                        <c:v>11.764999999999999</c:v>
                      </c:pt>
                      <c:pt idx="1177">
                        <c:v>11.774999999999999</c:v>
                      </c:pt>
                      <c:pt idx="1178">
                        <c:v>11.785</c:v>
                      </c:pt>
                      <c:pt idx="1179">
                        <c:v>11.794999999999998</c:v>
                      </c:pt>
                      <c:pt idx="1180">
                        <c:v>11.804999999999994</c:v>
                      </c:pt>
                      <c:pt idx="1181">
                        <c:v>11.815000000000001</c:v>
                      </c:pt>
                      <c:pt idx="1182">
                        <c:v>11.824999999999998</c:v>
                      </c:pt>
                      <c:pt idx="1183">
                        <c:v>11.834999999999996</c:v>
                      </c:pt>
                      <c:pt idx="1184">
                        <c:v>11.844999999999999</c:v>
                      </c:pt>
                      <c:pt idx="1185">
                        <c:v>11.854999999999995</c:v>
                      </c:pt>
                      <c:pt idx="1186">
                        <c:v>11.864999999999998</c:v>
                      </c:pt>
                      <c:pt idx="1187">
                        <c:v>11.875</c:v>
                      </c:pt>
                      <c:pt idx="1188">
                        <c:v>11.884999999999996</c:v>
                      </c:pt>
                      <c:pt idx="1189">
                        <c:v>11.895</c:v>
                      </c:pt>
                      <c:pt idx="1190">
                        <c:v>11.904999999999999</c:v>
                      </c:pt>
                      <c:pt idx="1191">
                        <c:v>11.914999999999996</c:v>
                      </c:pt>
                      <c:pt idx="1192">
                        <c:v>11.924999999999999</c:v>
                      </c:pt>
                      <c:pt idx="1193">
                        <c:v>11.934999999999999</c:v>
                      </c:pt>
                      <c:pt idx="1194">
                        <c:v>11.944999999999997</c:v>
                      </c:pt>
                      <c:pt idx="1195">
                        <c:v>11.955000000000002</c:v>
                      </c:pt>
                      <c:pt idx="1196">
                        <c:v>11.964999999999996</c:v>
                      </c:pt>
                      <c:pt idx="1197">
                        <c:v>11.975</c:v>
                      </c:pt>
                      <c:pt idx="1198">
                        <c:v>11.985000000000001</c:v>
                      </c:pt>
                      <c:pt idx="1199">
                        <c:v>11.994999999999997</c:v>
                      </c:pt>
                      <c:pt idx="1200">
                        <c:v>12.005000000000003</c:v>
                      </c:pt>
                      <c:pt idx="1201">
                        <c:v>12.015000000000004</c:v>
                      </c:pt>
                      <c:pt idx="1202">
                        <c:v>12.024999999999999</c:v>
                      </c:pt>
                      <c:pt idx="1203">
                        <c:v>12.035000000000005</c:v>
                      </c:pt>
                      <c:pt idx="1204">
                        <c:v>12.045</c:v>
                      </c:pt>
                      <c:pt idx="1205">
                        <c:v>12.054999999999996</c:v>
                      </c:pt>
                      <c:pt idx="1206">
                        <c:v>12.065000000000001</c:v>
                      </c:pt>
                      <c:pt idx="1207">
                        <c:v>12.075000000000001</c:v>
                      </c:pt>
                      <c:pt idx="1208">
                        <c:v>12.085000000000001</c:v>
                      </c:pt>
                      <c:pt idx="1209">
                        <c:v>12.094999999999999</c:v>
                      </c:pt>
                      <c:pt idx="1210">
                        <c:v>12.104999999999995</c:v>
                      </c:pt>
                      <c:pt idx="1211">
                        <c:v>12.114999999999998</c:v>
                      </c:pt>
                      <c:pt idx="1212">
                        <c:v>12.125</c:v>
                      </c:pt>
                      <c:pt idx="1213">
                        <c:v>12.134999999999996</c:v>
                      </c:pt>
                      <c:pt idx="1214">
                        <c:v>12.145</c:v>
                      </c:pt>
                      <c:pt idx="1215">
                        <c:v>12.154999999999999</c:v>
                      </c:pt>
                      <c:pt idx="1216">
                        <c:v>12.164999999999996</c:v>
                      </c:pt>
                      <c:pt idx="1217">
                        <c:v>12.174999999999999</c:v>
                      </c:pt>
                      <c:pt idx="1218">
                        <c:v>12.184999999999999</c:v>
                      </c:pt>
                      <c:pt idx="1219">
                        <c:v>12.194999999999997</c:v>
                      </c:pt>
                      <c:pt idx="1220">
                        <c:v>12.205000000000002</c:v>
                      </c:pt>
                      <c:pt idx="1221">
                        <c:v>12.214999999999996</c:v>
                      </c:pt>
                      <c:pt idx="1222">
                        <c:v>12.225</c:v>
                      </c:pt>
                      <c:pt idx="1223">
                        <c:v>12.234999999999996</c:v>
                      </c:pt>
                      <c:pt idx="1224">
                        <c:v>12.244999999999997</c:v>
                      </c:pt>
                      <c:pt idx="1225">
                        <c:v>12.255000000000003</c:v>
                      </c:pt>
                      <c:pt idx="1226">
                        <c:v>12.264999999999999</c:v>
                      </c:pt>
                      <c:pt idx="1227">
                        <c:v>12.274999999999997</c:v>
                      </c:pt>
                      <c:pt idx="1228">
                        <c:v>12.285</c:v>
                      </c:pt>
                      <c:pt idx="1229">
                        <c:v>12.294999999999998</c:v>
                      </c:pt>
                      <c:pt idx="1230">
                        <c:v>12.304999999999996</c:v>
                      </c:pt>
                      <c:pt idx="1231">
                        <c:v>12.315000000000005</c:v>
                      </c:pt>
                      <c:pt idx="1232">
                        <c:v>12.324999999999998</c:v>
                      </c:pt>
                      <c:pt idx="1233">
                        <c:v>12.335000000000001</c:v>
                      </c:pt>
                      <c:pt idx="1234">
                        <c:v>12.345000000000002</c:v>
                      </c:pt>
                      <c:pt idx="1235">
                        <c:v>12.354999999999999</c:v>
                      </c:pt>
                      <c:pt idx="1236">
                        <c:v>12.364999999999998</c:v>
                      </c:pt>
                      <c:pt idx="1237">
                        <c:v>12.375</c:v>
                      </c:pt>
                      <c:pt idx="1238">
                        <c:v>12.384999999999998</c:v>
                      </c:pt>
                      <c:pt idx="1239">
                        <c:v>12.395</c:v>
                      </c:pt>
                      <c:pt idx="1240">
                        <c:v>12.404999999999999</c:v>
                      </c:pt>
                      <c:pt idx="1241">
                        <c:v>12.414999999999996</c:v>
                      </c:pt>
                      <c:pt idx="1242">
                        <c:v>12.424999999999999</c:v>
                      </c:pt>
                      <c:pt idx="1243">
                        <c:v>12.434999999999999</c:v>
                      </c:pt>
                      <c:pt idx="1244">
                        <c:v>12.444999999999997</c:v>
                      </c:pt>
                      <c:pt idx="1245">
                        <c:v>12.455000000000002</c:v>
                      </c:pt>
                      <c:pt idx="1246">
                        <c:v>12.464999999999996</c:v>
                      </c:pt>
                      <c:pt idx="1247">
                        <c:v>12.475</c:v>
                      </c:pt>
                      <c:pt idx="1248">
                        <c:v>12.484999999999996</c:v>
                      </c:pt>
                      <c:pt idx="1249">
                        <c:v>12.494999999999997</c:v>
                      </c:pt>
                      <c:pt idx="1250">
                        <c:v>12.505000000000003</c:v>
                      </c:pt>
                      <c:pt idx="1251">
                        <c:v>12.514999999999999</c:v>
                      </c:pt>
                      <c:pt idx="1252">
                        <c:v>12.524999999999997</c:v>
                      </c:pt>
                      <c:pt idx="1253">
                        <c:v>12.535</c:v>
                      </c:pt>
                      <c:pt idx="1254">
                        <c:v>12.544999999999998</c:v>
                      </c:pt>
                      <c:pt idx="1255">
                        <c:v>12.554999999999996</c:v>
                      </c:pt>
                      <c:pt idx="1256">
                        <c:v>12.565000000000001</c:v>
                      </c:pt>
                      <c:pt idx="1257">
                        <c:v>12.574999999999996</c:v>
                      </c:pt>
                      <c:pt idx="1258">
                        <c:v>12.584999999999996</c:v>
                      </c:pt>
                      <c:pt idx="1259">
                        <c:v>12.594999999999999</c:v>
                      </c:pt>
                      <c:pt idx="1260">
                        <c:v>12.604999999999995</c:v>
                      </c:pt>
                      <c:pt idx="1261">
                        <c:v>12.614999999999998</c:v>
                      </c:pt>
                      <c:pt idx="1262">
                        <c:v>12.625</c:v>
                      </c:pt>
                      <c:pt idx="1263">
                        <c:v>12.634999999999998</c:v>
                      </c:pt>
                      <c:pt idx="1264">
                        <c:v>12.645</c:v>
                      </c:pt>
                      <c:pt idx="1265">
                        <c:v>12.654999999999999</c:v>
                      </c:pt>
                      <c:pt idx="1266">
                        <c:v>12.664999999999997</c:v>
                      </c:pt>
                      <c:pt idx="1267">
                        <c:v>12.674999999999999</c:v>
                      </c:pt>
                      <c:pt idx="1268">
                        <c:v>12.685000000000002</c:v>
                      </c:pt>
                      <c:pt idx="1269">
                        <c:v>12.695000000000002</c:v>
                      </c:pt>
                      <c:pt idx="1270">
                        <c:v>12.705000000000002</c:v>
                      </c:pt>
                      <c:pt idx="1271">
                        <c:v>12.714999999999996</c:v>
                      </c:pt>
                      <c:pt idx="1272">
                        <c:v>12.725</c:v>
                      </c:pt>
                      <c:pt idx="1273">
                        <c:v>12.734999999999996</c:v>
                      </c:pt>
                      <c:pt idx="1274">
                        <c:v>12.744999999999997</c:v>
                      </c:pt>
                      <c:pt idx="1275">
                        <c:v>12.755000000000003</c:v>
                      </c:pt>
                      <c:pt idx="1276">
                        <c:v>12.764999999999999</c:v>
                      </c:pt>
                      <c:pt idx="1277">
                        <c:v>12.774999999999997</c:v>
                      </c:pt>
                      <c:pt idx="1278">
                        <c:v>12.785</c:v>
                      </c:pt>
                      <c:pt idx="1279">
                        <c:v>12.794999999999998</c:v>
                      </c:pt>
                      <c:pt idx="1280">
                        <c:v>12.804999999999996</c:v>
                      </c:pt>
                      <c:pt idx="1281">
                        <c:v>12.815000000000001</c:v>
                      </c:pt>
                      <c:pt idx="1282">
                        <c:v>12.824999999999996</c:v>
                      </c:pt>
                      <c:pt idx="1283">
                        <c:v>12.834999999999996</c:v>
                      </c:pt>
                      <c:pt idx="1284">
                        <c:v>12.844999999999999</c:v>
                      </c:pt>
                      <c:pt idx="1285">
                        <c:v>12.854999999999995</c:v>
                      </c:pt>
                      <c:pt idx="1286">
                        <c:v>12.864999999999998</c:v>
                      </c:pt>
                      <c:pt idx="1287">
                        <c:v>12.875</c:v>
                      </c:pt>
                      <c:pt idx="1288">
                        <c:v>12.884999999999996</c:v>
                      </c:pt>
                      <c:pt idx="1289">
                        <c:v>12.895</c:v>
                      </c:pt>
                      <c:pt idx="1290">
                        <c:v>12.904999999999999</c:v>
                      </c:pt>
                      <c:pt idx="1291">
                        <c:v>12.914999999999997</c:v>
                      </c:pt>
                      <c:pt idx="1292">
                        <c:v>12.924999999999999</c:v>
                      </c:pt>
                      <c:pt idx="1293">
                        <c:v>12.935000000000002</c:v>
                      </c:pt>
                      <c:pt idx="1294">
                        <c:v>12.945000000000002</c:v>
                      </c:pt>
                      <c:pt idx="1295">
                        <c:v>12.955000000000002</c:v>
                      </c:pt>
                      <c:pt idx="1296">
                        <c:v>12.965</c:v>
                      </c:pt>
                      <c:pt idx="1297">
                        <c:v>12.975000000000003</c:v>
                      </c:pt>
                      <c:pt idx="1298">
                        <c:v>12.985000000000001</c:v>
                      </c:pt>
                      <c:pt idx="1299">
                        <c:v>12.994999999999999</c:v>
                      </c:pt>
                      <c:pt idx="1300">
                        <c:v>13.005000000000003</c:v>
                      </c:pt>
                      <c:pt idx="1301">
                        <c:v>13.014999999999999</c:v>
                      </c:pt>
                      <c:pt idx="1302">
                        <c:v>13.024999999999997</c:v>
                      </c:pt>
                      <c:pt idx="1303">
                        <c:v>13.035</c:v>
                      </c:pt>
                      <c:pt idx="1304">
                        <c:v>13.044999999999998</c:v>
                      </c:pt>
                      <c:pt idx="1305">
                        <c:v>13.054999999999996</c:v>
                      </c:pt>
                      <c:pt idx="1306">
                        <c:v>13.065000000000001</c:v>
                      </c:pt>
                      <c:pt idx="1307">
                        <c:v>13.074999999999996</c:v>
                      </c:pt>
                      <c:pt idx="1308">
                        <c:v>13.084999999999996</c:v>
                      </c:pt>
                      <c:pt idx="1309">
                        <c:v>13.094999999999999</c:v>
                      </c:pt>
                      <c:pt idx="1310">
                        <c:v>13.104999999999995</c:v>
                      </c:pt>
                      <c:pt idx="1311">
                        <c:v>13.114999999999998</c:v>
                      </c:pt>
                      <c:pt idx="1312">
                        <c:v>13.125</c:v>
                      </c:pt>
                      <c:pt idx="1313">
                        <c:v>13.134999999999996</c:v>
                      </c:pt>
                      <c:pt idx="1314">
                        <c:v>13.145</c:v>
                      </c:pt>
                      <c:pt idx="1315">
                        <c:v>13.154999999999999</c:v>
                      </c:pt>
                      <c:pt idx="1316">
                        <c:v>13.164999999999997</c:v>
                      </c:pt>
                      <c:pt idx="1317">
                        <c:v>13.174999999999999</c:v>
                      </c:pt>
                      <c:pt idx="1318">
                        <c:v>13.184999999999999</c:v>
                      </c:pt>
                      <c:pt idx="1319">
                        <c:v>13.195000000000002</c:v>
                      </c:pt>
                      <c:pt idx="1320">
                        <c:v>13.204999999999997</c:v>
                      </c:pt>
                      <c:pt idx="1321">
                        <c:v>13.214999999999996</c:v>
                      </c:pt>
                      <c:pt idx="1322">
                        <c:v>13.225000000000003</c:v>
                      </c:pt>
                      <c:pt idx="1323">
                        <c:v>13.235000000000001</c:v>
                      </c:pt>
                      <c:pt idx="1324">
                        <c:v>13.244999999999999</c:v>
                      </c:pt>
                      <c:pt idx="1325">
                        <c:v>13.255000000000003</c:v>
                      </c:pt>
                      <c:pt idx="1326">
                        <c:v>13.265000000000004</c:v>
                      </c:pt>
                      <c:pt idx="1327">
                        <c:v>13.274999999999999</c:v>
                      </c:pt>
                      <c:pt idx="1328">
                        <c:v>13.285</c:v>
                      </c:pt>
                      <c:pt idx="1329">
                        <c:v>13.294999999999998</c:v>
                      </c:pt>
                      <c:pt idx="1330">
                        <c:v>13.304999999999996</c:v>
                      </c:pt>
                      <c:pt idx="1331">
                        <c:v>13.315000000000001</c:v>
                      </c:pt>
                      <c:pt idx="1332">
                        <c:v>13.324999999999996</c:v>
                      </c:pt>
                      <c:pt idx="1333">
                        <c:v>13.334999999999996</c:v>
                      </c:pt>
                      <c:pt idx="1334">
                        <c:v>13.344999999999999</c:v>
                      </c:pt>
                      <c:pt idx="1335">
                        <c:v>13.354999999999995</c:v>
                      </c:pt>
                      <c:pt idx="1336">
                        <c:v>13.364999999999998</c:v>
                      </c:pt>
                      <c:pt idx="1337">
                        <c:v>13.375</c:v>
                      </c:pt>
                      <c:pt idx="1338">
                        <c:v>13.384999999999996</c:v>
                      </c:pt>
                      <c:pt idx="1339">
                        <c:v>13.395</c:v>
                      </c:pt>
                      <c:pt idx="1340">
                        <c:v>13.404999999999999</c:v>
                      </c:pt>
                      <c:pt idx="1341">
                        <c:v>13.414999999999997</c:v>
                      </c:pt>
                      <c:pt idx="1342">
                        <c:v>13.424999999999999</c:v>
                      </c:pt>
                      <c:pt idx="1343">
                        <c:v>13.434999999999999</c:v>
                      </c:pt>
                      <c:pt idx="1344">
                        <c:v>13.445000000000002</c:v>
                      </c:pt>
                      <c:pt idx="1345">
                        <c:v>13.454999999999997</c:v>
                      </c:pt>
                      <c:pt idx="1346">
                        <c:v>13.464999999999996</c:v>
                      </c:pt>
                      <c:pt idx="1347">
                        <c:v>13.475000000000003</c:v>
                      </c:pt>
                      <c:pt idx="1348">
                        <c:v>13.484999999999996</c:v>
                      </c:pt>
                      <c:pt idx="1349">
                        <c:v>13.494999999999997</c:v>
                      </c:pt>
                      <c:pt idx="1350">
                        <c:v>13.505000000000003</c:v>
                      </c:pt>
                      <c:pt idx="1351">
                        <c:v>13.514999999999999</c:v>
                      </c:pt>
                      <c:pt idx="1352">
                        <c:v>13.524999999999995</c:v>
                      </c:pt>
                      <c:pt idx="1353">
                        <c:v>13.535000000000005</c:v>
                      </c:pt>
                      <c:pt idx="1354">
                        <c:v>13.545</c:v>
                      </c:pt>
                      <c:pt idx="1355">
                        <c:v>13.554999999999996</c:v>
                      </c:pt>
                      <c:pt idx="1356">
                        <c:v>13.565000000000005</c:v>
                      </c:pt>
                      <c:pt idx="1357">
                        <c:v>13.574999999999998</c:v>
                      </c:pt>
                      <c:pt idx="1358">
                        <c:v>13.585000000000001</c:v>
                      </c:pt>
                      <c:pt idx="1359">
                        <c:v>13.594999999999999</c:v>
                      </c:pt>
                      <c:pt idx="1360">
                        <c:v>13.604999999999995</c:v>
                      </c:pt>
                      <c:pt idx="1361">
                        <c:v>13.614999999999998</c:v>
                      </c:pt>
                      <c:pt idx="1362">
                        <c:v>13.625</c:v>
                      </c:pt>
                      <c:pt idx="1363">
                        <c:v>13.634999999999996</c:v>
                      </c:pt>
                      <c:pt idx="1364">
                        <c:v>13.645</c:v>
                      </c:pt>
                      <c:pt idx="1365">
                        <c:v>13.654999999999999</c:v>
                      </c:pt>
                      <c:pt idx="1366">
                        <c:v>13.664999999999997</c:v>
                      </c:pt>
                      <c:pt idx="1367">
                        <c:v>13.674999999999999</c:v>
                      </c:pt>
                      <c:pt idx="1368">
                        <c:v>13.684999999999999</c:v>
                      </c:pt>
                      <c:pt idx="1369">
                        <c:v>13.695000000000002</c:v>
                      </c:pt>
                      <c:pt idx="1370">
                        <c:v>13.704999999999997</c:v>
                      </c:pt>
                      <c:pt idx="1371">
                        <c:v>13.714999999999996</c:v>
                      </c:pt>
                      <c:pt idx="1372">
                        <c:v>13.725000000000003</c:v>
                      </c:pt>
                      <c:pt idx="1373">
                        <c:v>13.734999999999996</c:v>
                      </c:pt>
                      <c:pt idx="1374">
                        <c:v>13.744999999999997</c:v>
                      </c:pt>
                      <c:pt idx="1375">
                        <c:v>13.755000000000003</c:v>
                      </c:pt>
                      <c:pt idx="1376">
                        <c:v>13.764999999999999</c:v>
                      </c:pt>
                      <c:pt idx="1377">
                        <c:v>13.774999999999995</c:v>
                      </c:pt>
                      <c:pt idx="1378">
                        <c:v>13.785</c:v>
                      </c:pt>
                      <c:pt idx="1379">
                        <c:v>13.794999999999998</c:v>
                      </c:pt>
                      <c:pt idx="1380">
                        <c:v>13.804999999999996</c:v>
                      </c:pt>
                      <c:pt idx="1381">
                        <c:v>13.815000000000005</c:v>
                      </c:pt>
                      <c:pt idx="1382">
                        <c:v>13.824999999999998</c:v>
                      </c:pt>
                      <c:pt idx="1383">
                        <c:v>13.835000000000001</c:v>
                      </c:pt>
                      <c:pt idx="1384">
                        <c:v>13.845000000000002</c:v>
                      </c:pt>
                      <c:pt idx="1385">
                        <c:v>13.854999999999999</c:v>
                      </c:pt>
                      <c:pt idx="1386">
                        <c:v>13.864999999999998</c:v>
                      </c:pt>
                      <c:pt idx="1387">
                        <c:v>13.875</c:v>
                      </c:pt>
                      <c:pt idx="1388">
                        <c:v>13.884999999999998</c:v>
                      </c:pt>
                      <c:pt idx="1389">
                        <c:v>13.895</c:v>
                      </c:pt>
                      <c:pt idx="1390">
                        <c:v>13.904999999999999</c:v>
                      </c:pt>
                      <c:pt idx="1391">
                        <c:v>13.914999999999997</c:v>
                      </c:pt>
                      <c:pt idx="1392">
                        <c:v>13.924999999999999</c:v>
                      </c:pt>
                      <c:pt idx="1393">
                        <c:v>13.934999999999999</c:v>
                      </c:pt>
                      <c:pt idx="1394">
                        <c:v>13.945000000000002</c:v>
                      </c:pt>
                      <c:pt idx="1395">
                        <c:v>13.954999999999997</c:v>
                      </c:pt>
                      <c:pt idx="1396">
                        <c:v>13.964999999999996</c:v>
                      </c:pt>
                      <c:pt idx="1397">
                        <c:v>13.975000000000003</c:v>
                      </c:pt>
                      <c:pt idx="1398">
                        <c:v>13.984999999999996</c:v>
                      </c:pt>
                      <c:pt idx="1399">
                        <c:v>13.994999999999997</c:v>
                      </c:pt>
                      <c:pt idx="1400">
                        <c:v>14.005000000000003</c:v>
                      </c:pt>
                      <c:pt idx="1401">
                        <c:v>14.014999999999999</c:v>
                      </c:pt>
                      <c:pt idx="1402">
                        <c:v>14.024999999999995</c:v>
                      </c:pt>
                      <c:pt idx="1403">
                        <c:v>14.035</c:v>
                      </c:pt>
                      <c:pt idx="1404">
                        <c:v>14.044999999999998</c:v>
                      </c:pt>
                      <c:pt idx="1405">
                        <c:v>14.054999999999996</c:v>
                      </c:pt>
                      <c:pt idx="1406">
                        <c:v>14.065000000000001</c:v>
                      </c:pt>
                      <c:pt idx="1407">
                        <c:v>14.074999999999996</c:v>
                      </c:pt>
                      <c:pt idx="1408">
                        <c:v>14.084999999999996</c:v>
                      </c:pt>
                      <c:pt idx="1409">
                        <c:v>14.094999999999999</c:v>
                      </c:pt>
                      <c:pt idx="1410">
                        <c:v>14.104999999999995</c:v>
                      </c:pt>
                      <c:pt idx="1411">
                        <c:v>14.114999999999998</c:v>
                      </c:pt>
                      <c:pt idx="1412">
                        <c:v>14.125</c:v>
                      </c:pt>
                      <c:pt idx="1413">
                        <c:v>14.134999999999998</c:v>
                      </c:pt>
                      <c:pt idx="1414">
                        <c:v>14.145</c:v>
                      </c:pt>
                      <c:pt idx="1415">
                        <c:v>14.154999999999999</c:v>
                      </c:pt>
                      <c:pt idx="1416">
                        <c:v>14.164999999999997</c:v>
                      </c:pt>
                      <c:pt idx="1417">
                        <c:v>14.174999999999999</c:v>
                      </c:pt>
                      <c:pt idx="1418">
                        <c:v>14.184999999999999</c:v>
                      </c:pt>
                      <c:pt idx="1419">
                        <c:v>14.195000000000002</c:v>
                      </c:pt>
                      <c:pt idx="1420">
                        <c:v>14.204999999999997</c:v>
                      </c:pt>
                      <c:pt idx="1421">
                        <c:v>14.214999999999996</c:v>
                      </c:pt>
                      <c:pt idx="1422">
                        <c:v>14.225000000000003</c:v>
                      </c:pt>
                      <c:pt idx="1423">
                        <c:v>14.234999999999996</c:v>
                      </c:pt>
                      <c:pt idx="1424">
                        <c:v>14.244999999999997</c:v>
                      </c:pt>
                      <c:pt idx="1425">
                        <c:v>14.255000000000003</c:v>
                      </c:pt>
                      <c:pt idx="1426">
                        <c:v>14.264999999999999</c:v>
                      </c:pt>
                      <c:pt idx="1427">
                        <c:v>14.274999999999995</c:v>
                      </c:pt>
                      <c:pt idx="1428">
                        <c:v>14.285</c:v>
                      </c:pt>
                      <c:pt idx="1429">
                        <c:v>14.294999999999998</c:v>
                      </c:pt>
                      <c:pt idx="1430">
                        <c:v>14.304999999999996</c:v>
                      </c:pt>
                      <c:pt idx="1431">
                        <c:v>14.315000000000001</c:v>
                      </c:pt>
                      <c:pt idx="1432">
                        <c:v>14.324999999999996</c:v>
                      </c:pt>
                      <c:pt idx="1433">
                        <c:v>14.334999999999996</c:v>
                      </c:pt>
                      <c:pt idx="1434">
                        <c:v>14.344999999999999</c:v>
                      </c:pt>
                      <c:pt idx="1435">
                        <c:v>14.354999999999995</c:v>
                      </c:pt>
                      <c:pt idx="1436">
                        <c:v>14.364999999999998</c:v>
                      </c:pt>
                      <c:pt idx="1437">
                        <c:v>14.375</c:v>
                      </c:pt>
                      <c:pt idx="1438">
                        <c:v>14.384999999999998</c:v>
                      </c:pt>
                      <c:pt idx="1439">
                        <c:v>14.395</c:v>
                      </c:pt>
                      <c:pt idx="1440">
                        <c:v>14.404999999999999</c:v>
                      </c:pt>
                      <c:pt idx="1441">
                        <c:v>14.414999999999997</c:v>
                      </c:pt>
                      <c:pt idx="1442">
                        <c:v>14.424999999999999</c:v>
                      </c:pt>
                      <c:pt idx="1443">
                        <c:v>14.435000000000002</c:v>
                      </c:pt>
                      <c:pt idx="1444">
                        <c:v>14.445000000000002</c:v>
                      </c:pt>
                      <c:pt idx="1445">
                        <c:v>14.454999999999997</c:v>
                      </c:pt>
                      <c:pt idx="1446">
                        <c:v>14.465</c:v>
                      </c:pt>
                      <c:pt idx="1447">
                        <c:v>14.475000000000009</c:v>
                      </c:pt>
                      <c:pt idx="1448">
                        <c:v>14.484999999999996</c:v>
                      </c:pt>
                      <c:pt idx="1449">
                        <c:v>14.494999999999997</c:v>
                      </c:pt>
                      <c:pt idx="1450">
                        <c:v>14.505000000000003</c:v>
                      </c:pt>
                      <c:pt idx="1451">
                        <c:v>14.514999999999999</c:v>
                      </c:pt>
                      <c:pt idx="1452">
                        <c:v>14.524999999999995</c:v>
                      </c:pt>
                      <c:pt idx="1453">
                        <c:v>14.535</c:v>
                      </c:pt>
                      <c:pt idx="1454">
                        <c:v>14.544999999999998</c:v>
                      </c:pt>
                      <c:pt idx="1455">
                        <c:v>14.554999999999996</c:v>
                      </c:pt>
                      <c:pt idx="1456">
                        <c:v>14.565000000000001</c:v>
                      </c:pt>
                      <c:pt idx="1457">
                        <c:v>14.574999999999996</c:v>
                      </c:pt>
                      <c:pt idx="1458">
                        <c:v>14.584999999999996</c:v>
                      </c:pt>
                      <c:pt idx="1459">
                        <c:v>14.594999999999999</c:v>
                      </c:pt>
                      <c:pt idx="1460">
                        <c:v>14.604999999999995</c:v>
                      </c:pt>
                      <c:pt idx="1461">
                        <c:v>14.614999999999998</c:v>
                      </c:pt>
                      <c:pt idx="1462">
                        <c:v>14.625</c:v>
                      </c:pt>
                      <c:pt idx="1463">
                        <c:v>14.634999999999998</c:v>
                      </c:pt>
                      <c:pt idx="1464">
                        <c:v>14.644999999999996</c:v>
                      </c:pt>
                      <c:pt idx="1465">
                        <c:v>14.654999999999999</c:v>
                      </c:pt>
                      <c:pt idx="1466">
                        <c:v>14.664999999999997</c:v>
                      </c:pt>
                      <c:pt idx="1467">
                        <c:v>14.674999999999995</c:v>
                      </c:pt>
                      <c:pt idx="1468">
                        <c:v>14.684999999999999</c:v>
                      </c:pt>
                      <c:pt idx="1469">
                        <c:v>14.695000000000002</c:v>
                      </c:pt>
                      <c:pt idx="1470">
                        <c:v>14.704999999999997</c:v>
                      </c:pt>
                      <c:pt idx="1471">
                        <c:v>14.715</c:v>
                      </c:pt>
                      <c:pt idx="1472">
                        <c:v>14.725000000000009</c:v>
                      </c:pt>
                      <c:pt idx="1473">
                        <c:v>14.735000000000001</c:v>
                      </c:pt>
                      <c:pt idx="1474">
                        <c:v>14.744999999999999</c:v>
                      </c:pt>
                      <c:pt idx="1475">
                        <c:v>14.755000000000003</c:v>
                      </c:pt>
                      <c:pt idx="1476">
                        <c:v>14.764999999999999</c:v>
                      </c:pt>
                      <c:pt idx="1477">
                        <c:v>14.774999999999995</c:v>
                      </c:pt>
                      <c:pt idx="1478">
                        <c:v>14.785</c:v>
                      </c:pt>
                      <c:pt idx="1479">
                        <c:v>14.794999999999998</c:v>
                      </c:pt>
                      <c:pt idx="1480">
                        <c:v>14.804999999999996</c:v>
                      </c:pt>
                      <c:pt idx="1481">
                        <c:v>14.815000000000001</c:v>
                      </c:pt>
                      <c:pt idx="1482">
                        <c:v>14.824999999999996</c:v>
                      </c:pt>
                      <c:pt idx="1483">
                        <c:v>14.834999999999996</c:v>
                      </c:pt>
                      <c:pt idx="1484">
                        <c:v>14.844999999999999</c:v>
                      </c:pt>
                      <c:pt idx="1485">
                        <c:v>14.854999999999995</c:v>
                      </c:pt>
                      <c:pt idx="1486">
                        <c:v>14.864999999999998</c:v>
                      </c:pt>
                      <c:pt idx="1487">
                        <c:v>14.875</c:v>
                      </c:pt>
                      <c:pt idx="1488">
                        <c:v>14.884999999999998</c:v>
                      </c:pt>
                      <c:pt idx="1489">
                        <c:v>14.894999999999996</c:v>
                      </c:pt>
                      <c:pt idx="1490">
                        <c:v>14.904999999999999</c:v>
                      </c:pt>
                      <c:pt idx="1491">
                        <c:v>14.914999999999997</c:v>
                      </c:pt>
                      <c:pt idx="1492">
                        <c:v>14.924999999999995</c:v>
                      </c:pt>
                      <c:pt idx="1493">
                        <c:v>14.934999999999999</c:v>
                      </c:pt>
                      <c:pt idx="1494">
                        <c:v>14.945000000000002</c:v>
                      </c:pt>
                      <c:pt idx="1495">
                        <c:v>14.954999999999997</c:v>
                      </c:pt>
                      <c:pt idx="1496">
                        <c:v>14.964999999999996</c:v>
                      </c:pt>
                      <c:pt idx="1497">
                        <c:v>14.975000000000009</c:v>
                      </c:pt>
                      <c:pt idx="1498">
                        <c:v>14.985000000000001</c:v>
                      </c:pt>
                      <c:pt idx="1499">
                        <c:v>14.994999999999999</c:v>
                      </c:pt>
                      <c:pt idx="1500">
                        <c:v>15.005000000000008</c:v>
                      </c:pt>
                      <c:pt idx="1501">
                        <c:v>15.015000000000004</c:v>
                      </c:pt>
                      <c:pt idx="1502">
                        <c:v>15.024999999999999</c:v>
                      </c:pt>
                      <c:pt idx="1503">
                        <c:v>15.035</c:v>
                      </c:pt>
                      <c:pt idx="1504">
                        <c:v>15.044999999999998</c:v>
                      </c:pt>
                      <c:pt idx="1505">
                        <c:v>15.054999999999996</c:v>
                      </c:pt>
                      <c:pt idx="1506">
                        <c:v>15.065000000000001</c:v>
                      </c:pt>
                      <c:pt idx="1507">
                        <c:v>15.074999999999996</c:v>
                      </c:pt>
                      <c:pt idx="1508">
                        <c:v>15.084999999999996</c:v>
                      </c:pt>
                      <c:pt idx="1509">
                        <c:v>15.094999999999999</c:v>
                      </c:pt>
                      <c:pt idx="1510">
                        <c:v>15.104999999999995</c:v>
                      </c:pt>
                      <c:pt idx="1511">
                        <c:v>15.114999999999998</c:v>
                      </c:pt>
                      <c:pt idx="1512">
                        <c:v>15.125</c:v>
                      </c:pt>
                      <c:pt idx="1513">
                        <c:v>15.134999999999993</c:v>
                      </c:pt>
                      <c:pt idx="1514">
                        <c:v>15.144999999999996</c:v>
                      </c:pt>
                      <c:pt idx="1515">
                        <c:v>15.154999999999999</c:v>
                      </c:pt>
                      <c:pt idx="1516">
                        <c:v>15.164999999999997</c:v>
                      </c:pt>
                      <c:pt idx="1517">
                        <c:v>15.174999999999995</c:v>
                      </c:pt>
                      <c:pt idx="1518">
                        <c:v>15.184999999999999</c:v>
                      </c:pt>
                      <c:pt idx="1519">
                        <c:v>15.195000000000002</c:v>
                      </c:pt>
                      <c:pt idx="1520">
                        <c:v>15.204999999999997</c:v>
                      </c:pt>
                      <c:pt idx="1521">
                        <c:v>15.214999999999996</c:v>
                      </c:pt>
                      <c:pt idx="1522">
                        <c:v>15.225000000000009</c:v>
                      </c:pt>
                      <c:pt idx="1523">
                        <c:v>15.234999999999996</c:v>
                      </c:pt>
                      <c:pt idx="1524">
                        <c:v>15.244999999999997</c:v>
                      </c:pt>
                      <c:pt idx="1525">
                        <c:v>15.255000000000008</c:v>
                      </c:pt>
                      <c:pt idx="1526">
                        <c:v>15.265000000000004</c:v>
                      </c:pt>
                      <c:pt idx="1527">
                        <c:v>15.274999999999999</c:v>
                      </c:pt>
                      <c:pt idx="1528">
                        <c:v>15.285000000000005</c:v>
                      </c:pt>
                      <c:pt idx="1529">
                        <c:v>15.295</c:v>
                      </c:pt>
                      <c:pt idx="1530">
                        <c:v>15.304999999999996</c:v>
                      </c:pt>
                      <c:pt idx="1531">
                        <c:v>15.315000000000005</c:v>
                      </c:pt>
                      <c:pt idx="1532">
                        <c:v>15.324999999999998</c:v>
                      </c:pt>
                      <c:pt idx="1533">
                        <c:v>15.335000000000001</c:v>
                      </c:pt>
                      <c:pt idx="1534">
                        <c:v>15.344999999999999</c:v>
                      </c:pt>
                      <c:pt idx="1535">
                        <c:v>15.354999999999995</c:v>
                      </c:pt>
                      <c:pt idx="1536">
                        <c:v>15.364999999999998</c:v>
                      </c:pt>
                      <c:pt idx="1537">
                        <c:v>15.375</c:v>
                      </c:pt>
                      <c:pt idx="1538">
                        <c:v>15.384999999999993</c:v>
                      </c:pt>
                      <c:pt idx="1539">
                        <c:v>15.394999999999996</c:v>
                      </c:pt>
                      <c:pt idx="1540">
                        <c:v>15.404999999999999</c:v>
                      </c:pt>
                      <c:pt idx="1541">
                        <c:v>15.414999999999997</c:v>
                      </c:pt>
                      <c:pt idx="1542">
                        <c:v>15.424999999999995</c:v>
                      </c:pt>
                      <c:pt idx="1543">
                        <c:v>15.434999999999999</c:v>
                      </c:pt>
                      <c:pt idx="1544">
                        <c:v>15.445000000000002</c:v>
                      </c:pt>
                      <c:pt idx="1545">
                        <c:v>15.454999999999997</c:v>
                      </c:pt>
                      <c:pt idx="1546">
                        <c:v>15.464999999999996</c:v>
                      </c:pt>
                      <c:pt idx="1547">
                        <c:v>15.475000000000009</c:v>
                      </c:pt>
                      <c:pt idx="1548">
                        <c:v>15.484999999999996</c:v>
                      </c:pt>
                      <c:pt idx="1549">
                        <c:v>15.494999999999997</c:v>
                      </c:pt>
                      <c:pt idx="1550">
                        <c:v>15.505000000000003</c:v>
                      </c:pt>
                      <c:pt idx="1551">
                        <c:v>15.514999999999999</c:v>
                      </c:pt>
                      <c:pt idx="1552">
                        <c:v>15.524999999999999</c:v>
                      </c:pt>
                      <c:pt idx="1553">
                        <c:v>15.535000000000005</c:v>
                      </c:pt>
                      <c:pt idx="1554">
                        <c:v>15.544999999999998</c:v>
                      </c:pt>
                      <c:pt idx="1555">
                        <c:v>15.554999999999996</c:v>
                      </c:pt>
                      <c:pt idx="1556">
                        <c:v>15.565000000000005</c:v>
                      </c:pt>
                      <c:pt idx="1557">
                        <c:v>15.574999999999998</c:v>
                      </c:pt>
                      <c:pt idx="1558">
                        <c:v>15.585000000000001</c:v>
                      </c:pt>
                      <c:pt idx="1559">
                        <c:v>15.595000000000002</c:v>
                      </c:pt>
                      <c:pt idx="1560">
                        <c:v>15.604999999999999</c:v>
                      </c:pt>
                      <c:pt idx="1561">
                        <c:v>15.614999999999998</c:v>
                      </c:pt>
                      <c:pt idx="1562">
                        <c:v>15.625</c:v>
                      </c:pt>
                      <c:pt idx="1563">
                        <c:v>15.634999999999993</c:v>
                      </c:pt>
                      <c:pt idx="1564">
                        <c:v>15.644999999999996</c:v>
                      </c:pt>
                      <c:pt idx="1565">
                        <c:v>15.654999999999999</c:v>
                      </c:pt>
                      <c:pt idx="1566">
                        <c:v>15.664999999999997</c:v>
                      </c:pt>
                      <c:pt idx="1567">
                        <c:v>15.674999999999995</c:v>
                      </c:pt>
                      <c:pt idx="1568">
                        <c:v>15.684999999999999</c:v>
                      </c:pt>
                      <c:pt idx="1569">
                        <c:v>15.695000000000002</c:v>
                      </c:pt>
                      <c:pt idx="1570">
                        <c:v>15.704999999999997</c:v>
                      </c:pt>
                      <c:pt idx="1571">
                        <c:v>15.714999999999996</c:v>
                      </c:pt>
                      <c:pt idx="1572">
                        <c:v>15.725000000000009</c:v>
                      </c:pt>
                      <c:pt idx="1573">
                        <c:v>15.734999999999996</c:v>
                      </c:pt>
                      <c:pt idx="1574">
                        <c:v>15.744999999999997</c:v>
                      </c:pt>
                      <c:pt idx="1575">
                        <c:v>15.755000000000003</c:v>
                      </c:pt>
                      <c:pt idx="1576">
                        <c:v>15.764999999999999</c:v>
                      </c:pt>
                      <c:pt idx="1577">
                        <c:v>15.774999999999999</c:v>
                      </c:pt>
                      <c:pt idx="1578">
                        <c:v>15.785000000000005</c:v>
                      </c:pt>
                      <c:pt idx="1579">
                        <c:v>15.794999999999998</c:v>
                      </c:pt>
                      <c:pt idx="1580">
                        <c:v>15.804999999999996</c:v>
                      </c:pt>
                      <c:pt idx="1581">
                        <c:v>15.815000000000001</c:v>
                      </c:pt>
                      <c:pt idx="1582">
                        <c:v>15.824999999999996</c:v>
                      </c:pt>
                      <c:pt idx="1583">
                        <c:v>15.834999999999996</c:v>
                      </c:pt>
                      <c:pt idx="1584">
                        <c:v>15.845000000000002</c:v>
                      </c:pt>
                      <c:pt idx="1585">
                        <c:v>15.854999999999999</c:v>
                      </c:pt>
                      <c:pt idx="1586">
                        <c:v>15.864999999999998</c:v>
                      </c:pt>
                      <c:pt idx="1587">
                        <c:v>15.875</c:v>
                      </c:pt>
                      <c:pt idx="1588">
                        <c:v>15.884999999999998</c:v>
                      </c:pt>
                      <c:pt idx="1589">
                        <c:v>15.894999999999996</c:v>
                      </c:pt>
                      <c:pt idx="1590">
                        <c:v>15.904999999999999</c:v>
                      </c:pt>
                      <c:pt idx="1591">
                        <c:v>15.914999999999997</c:v>
                      </c:pt>
                      <c:pt idx="1592">
                        <c:v>15.924999999999995</c:v>
                      </c:pt>
                      <c:pt idx="1593">
                        <c:v>15.934999999999999</c:v>
                      </c:pt>
                      <c:pt idx="1594">
                        <c:v>15.945000000000002</c:v>
                      </c:pt>
                      <c:pt idx="1595">
                        <c:v>15.954999999999997</c:v>
                      </c:pt>
                      <c:pt idx="1596">
                        <c:v>15.964999999999996</c:v>
                      </c:pt>
                      <c:pt idx="1597">
                        <c:v>15.975000000000009</c:v>
                      </c:pt>
                      <c:pt idx="1598">
                        <c:v>15.984999999999996</c:v>
                      </c:pt>
                      <c:pt idx="1599">
                        <c:v>15.994999999999997</c:v>
                      </c:pt>
                      <c:pt idx="1600">
                        <c:v>16.005000000000003</c:v>
                      </c:pt>
                      <c:pt idx="1601">
                        <c:v>16.014999999999997</c:v>
                      </c:pt>
                      <c:pt idx="1602">
                        <c:v>16.024999999999999</c:v>
                      </c:pt>
                      <c:pt idx="1603">
                        <c:v>16.035000000000004</c:v>
                      </c:pt>
                      <c:pt idx="1604">
                        <c:v>16.044999999999998</c:v>
                      </c:pt>
                      <c:pt idx="1605">
                        <c:v>16.054999999999996</c:v>
                      </c:pt>
                      <c:pt idx="1606">
                        <c:v>16.065000000000001</c:v>
                      </c:pt>
                      <c:pt idx="1607">
                        <c:v>16.074999999999996</c:v>
                      </c:pt>
                      <c:pt idx="1608">
                        <c:v>16.085000000000001</c:v>
                      </c:pt>
                      <c:pt idx="1609">
                        <c:v>16.094999999999999</c:v>
                      </c:pt>
                      <c:pt idx="1610">
                        <c:v>16.104999999999997</c:v>
                      </c:pt>
                      <c:pt idx="1611">
                        <c:v>16.114999999999998</c:v>
                      </c:pt>
                      <c:pt idx="1612">
                        <c:v>16.125</c:v>
                      </c:pt>
                      <c:pt idx="1613">
                        <c:v>16.134999999999998</c:v>
                      </c:pt>
                      <c:pt idx="1614">
                        <c:v>16.144999999999996</c:v>
                      </c:pt>
                      <c:pt idx="1615">
                        <c:v>16.155000000000001</c:v>
                      </c:pt>
                      <c:pt idx="1616">
                        <c:v>16.165000000000003</c:v>
                      </c:pt>
                      <c:pt idx="1617">
                        <c:v>16.174999999999994</c:v>
                      </c:pt>
                      <c:pt idx="1618">
                        <c:v>16.184999999999999</c:v>
                      </c:pt>
                      <c:pt idx="1619">
                        <c:v>16.195</c:v>
                      </c:pt>
                      <c:pt idx="1620">
                        <c:v>16.204999999999998</c:v>
                      </c:pt>
                      <c:pt idx="1621">
                        <c:v>16.214999999999996</c:v>
                      </c:pt>
                      <c:pt idx="1622">
                        <c:v>16.225000000000009</c:v>
                      </c:pt>
                      <c:pt idx="1623">
                        <c:v>16.234999999999996</c:v>
                      </c:pt>
                      <c:pt idx="1624">
                        <c:v>16.244999999999997</c:v>
                      </c:pt>
                      <c:pt idx="1625">
                        <c:v>16.255000000000003</c:v>
                      </c:pt>
                      <c:pt idx="1626">
                        <c:v>16.264999999999997</c:v>
                      </c:pt>
                      <c:pt idx="1627">
                        <c:v>16.274999999999999</c:v>
                      </c:pt>
                      <c:pt idx="1628">
                        <c:v>16.285000000000004</c:v>
                      </c:pt>
                      <c:pt idx="1629">
                        <c:v>16.294999999999998</c:v>
                      </c:pt>
                      <c:pt idx="1630">
                        <c:v>16.304999999999996</c:v>
                      </c:pt>
                      <c:pt idx="1631">
                        <c:v>16.315000000000001</c:v>
                      </c:pt>
                      <c:pt idx="1632">
                        <c:v>16.324999999999996</c:v>
                      </c:pt>
                      <c:pt idx="1633">
                        <c:v>16.335000000000001</c:v>
                      </c:pt>
                      <c:pt idx="1634">
                        <c:v>16.344999999999999</c:v>
                      </c:pt>
                      <c:pt idx="1635">
                        <c:v>16.354999999999997</c:v>
                      </c:pt>
                      <c:pt idx="1636">
                        <c:v>16.364999999999995</c:v>
                      </c:pt>
                      <c:pt idx="1637">
                        <c:v>16.375</c:v>
                      </c:pt>
                      <c:pt idx="1638">
                        <c:v>16.384999999999998</c:v>
                      </c:pt>
                      <c:pt idx="1639">
                        <c:v>16.394999999999996</c:v>
                      </c:pt>
                      <c:pt idx="1640">
                        <c:v>16.405000000000001</c:v>
                      </c:pt>
                      <c:pt idx="1641">
                        <c:v>16.415000000000003</c:v>
                      </c:pt>
                      <c:pt idx="1642">
                        <c:v>16.424999999999994</c:v>
                      </c:pt>
                      <c:pt idx="1643">
                        <c:v>16.435000000000002</c:v>
                      </c:pt>
                      <c:pt idx="1644">
                        <c:v>16.445000000000007</c:v>
                      </c:pt>
                      <c:pt idx="1645">
                        <c:v>16.454999999999998</c:v>
                      </c:pt>
                      <c:pt idx="1646">
                        <c:v>16.464999999999996</c:v>
                      </c:pt>
                      <c:pt idx="1647">
                        <c:v>16.475000000000009</c:v>
                      </c:pt>
                      <c:pt idx="1648">
                        <c:v>16.484999999999996</c:v>
                      </c:pt>
                      <c:pt idx="1649">
                        <c:v>16.494999999999997</c:v>
                      </c:pt>
                      <c:pt idx="1650">
                        <c:v>16.505000000000003</c:v>
                      </c:pt>
                      <c:pt idx="1651">
                        <c:v>16.514999999999997</c:v>
                      </c:pt>
                      <c:pt idx="1652">
                        <c:v>16.524999999999999</c:v>
                      </c:pt>
                      <c:pt idx="1653">
                        <c:v>16.535000000000004</c:v>
                      </c:pt>
                      <c:pt idx="1654">
                        <c:v>16.544999999999998</c:v>
                      </c:pt>
                      <c:pt idx="1655">
                        <c:v>16.554999999999996</c:v>
                      </c:pt>
                      <c:pt idx="1656">
                        <c:v>16.565000000000001</c:v>
                      </c:pt>
                      <c:pt idx="1657">
                        <c:v>16.574999999999996</c:v>
                      </c:pt>
                      <c:pt idx="1658">
                        <c:v>16.585000000000001</c:v>
                      </c:pt>
                      <c:pt idx="1659">
                        <c:v>16.594999999999999</c:v>
                      </c:pt>
                      <c:pt idx="1660">
                        <c:v>16.604999999999997</c:v>
                      </c:pt>
                      <c:pt idx="1661">
                        <c:v>16.614999999999998</c:v>
                      </c:pt>
                      <c:pt idx="1662">
                        <c:v>16.625</c:v>
                      </c:pt>
                      <c:pt idx="1663">
                        <c:v>16.634999999999998</c:v>
                      </c:pt>
                      <c:pt idx="1664">
                        <c:v>16.644999999999996</c:v>
                      </c:pt>
                      <c:pt idx="1665">
                        <c:v>16.655000000000001</c:v>
                      </c:pt>
                      <c:pt idx="1666">
                        <c:v>16.665000000000003</c:v>
                      </c:pt>
                      <c:pt idx="1667">
                        <c:v>16.674999999999994</c:v>
                      </c:pt>
                      <c:pt idx="1668">
                        <c:v>16.685000000000002</c:v>
                      </c:pt>
                      <c:pt idx="1669">
                        <c:v>16.695000000000007</c:v>
                      </c:pt>
                      <c:pt idx="1670">
                        <c:v>16.704999999999998</c:v>
                      </c:pt>
                      <c:pt idx="1671">
                        <c:v>16.715</c:v>
                      </c:pt>
                      <c:pt idx="1672">
                        <c:v>16.725000000000009</c:v>
                      </c:pt>
                      <c:pt idx="1673">
                        <c:v>16.734999999999996</c:v>
                      </c:pt>
                      <c:pt idx="1674">
                        <c:v>16.744999999999997</c:v>
                      </c:pt>
                      <c:pt idx="1675">
                        <c:v>16.755000000000003</c:v>
                      </c:pt>
                      <c:pt idx="1676">
                        <c:v>16.764999999999997</c:v>
                      </c:pt>
                      <c:pt idx="1677">
                        <c:v>16.774999999999999</c:v>
                      </c:pt>
                      <c:pt idx="1678">
                        <c:v>16.785000000000004</c:v>
                      </c:pt>
                      <c:pt idx="1679">
                        <c:v>16.794999999999998</c:v>
                      </c:pt>
                      <c:pt idx="1680">
                        <c:v>16.804999999999996</c:v>
                      </c:pt>
                      <c:pt idx="1681">
                        <c:v>16.815000000000001</c:v>
                      </c:pt>
                      <c:pt idx="1682">
                        <c:v>16.824999999999996</c:v>
                      </c:pt>
                      <c:pt idx="1683">
                        <c:v>16.835000000000001</c:v>
                      </c:pt>
                      <c:pt idx="1684">
                        <c:v>16.844999999999999</c:v>
                      </c:pt>
                      <c:pt idx="1685">
                        <c:v>16.854999999999997</c:v>
                      </c:pt>
                      <c:pt idx="1686">
                        <c:v>16.864999999999998</c:v>
                      </c:pt>
                      <c:pt idx="1687">
                        <c:v>16.875</c:v>
                      </c:pt>
                      <c:pt idx="1688">
                        <c:v>16.884999999999998</c:v>
                      </c:pt>
                      <c:pt idx="1689">
                        <c:v>16.894999999999996</c:v>
                      </c:pt>
                      <c:pt idx="1690">
                        <c:v>16.905000000000001</c:v>
                      </c:pt>
                      <c:pt idx="1691">
                        <c:v>16.915000000000003</c:v>
                      </c:pt>
                      <c:pt idx="1692">
                        <c:v>16.924999999999994</c:v>
                      </c:pt>
                      <c:pt idx="1693">
                        <c:v>16.934999999999999</c:v>
                      </c:pt>
                      <c:pt idx="1694">
                        <c:v>16.945000000000007</c:v>
                      </c:pt>
                      <c:pt idx="1695">
                        <c:v>16.954999999999998</c:v>
                      </c:pt>
                      <c:pt idx="1696">
                        <c:v>16.965</c:v>
                      </c:pt>
                      <c:pt idx="1697">
                        <c:v>16.975000000000009</c:v>
                      </c:pt>
                      <c:pt idx="1698">
                        <c:v>16.985000000000003</c:v>
                      </c:pt>
                      <c:pt idx="1699">
                        <c:v>16.994999999999997</c:v>
                      </c:pt>
                      <c:pt idx="1700">
                        <c:v>17.005000000000003</c:v>
                      </c:pt>
                      <c:pt idx="1701">
                        <c:v>17.014999999999997</c:v>
                      </c:pt>
                      <c:pt idx="1702">
                        <c:v>17.024999999999999</c:v>
                      </c:pt>
                      <c:pt idx="1703">
                        <c:v>17.035000000000004</c:v>
                      </c:pt>
                      <c:pt idx="1704">
                        <c:v>17.044999999999998</c:v>
                      </c:pt>
                      <c:pt idx="1705">
                        <c:v>17.054999999999996</c:v>
                      </c:pt>
                      <c:pt idx="1706">
                        <c:v>17.065000000000001</c:v>
                      </c:pt>
                      <c:pt idx="1707">
                        <c:v>17.074999999999996</c:v>
                      </c:pt>
                      <c:pt idx="1708">
                        <c:v>17.085000000000001</c:v>
                      </c:pt>
                      <c:pt idx="1709">
                        <c:v>17.094999999999999</c:v>
                      </c:pt>
                      <c:pt idx="1710">
                        <c:v>17.104999999999997</c:v>
                      </c:pt>
                      <c:pt idx="1711">
                        <c:v>17.114999999999998</c:v>
                      </c:pt>
                      <c:pt idx="1712">
                        <c:v>17.125</c:v>
                      </c:pt>
                      <c:pt idx="1713">
                        <c:v>17.134999999999998</c:v>
                      </c:pt>
                      <c:pt idx="1714">
                        <c:v>17.144999999999996</c:v>
                      </c:pt>
                      <c:pt idx="1715">
                        <c:v>17.155000000000001</c:v>
                      </c:pt>
                      <c:pt idx="1716">
                        <c:v>17.165000000000003</c:v>
                      </c:pt>
                      <c:pt idx="1717">
                        <c:v>17.174999999999994</c:v>
                      </c:pt>
                      <c:pt idx="1718">
                        <c:v>17.184999999999999</c:v>
                      </c:pt>
                      <c:pt idx="1719">
                        <c:v>17.195000000000007</c:v>
                      </c:pt>
                      <c:pt idx="1720">
                        <c:v>17.204999999999998</c:v>
                      </c:pt>
                      <c:pt idx="1721">
                        <c:v>17.214999999999996</c:v>
                      </c:pt>
                      <c:pt idx="1722">
                        <c:v>17.225000000000009</c:v>
                      </c:pt>
                      <c:pt idx="1723">
                        <c:v>17.235000000000003</c:v>
                      </c:pt>
                      <c:pt idx="1724">
                        <c:v>17.244999999999997</c:v>
                      </c:pt>
                      <c:pt idx="1725">
                        <c:v>17.255000000000006</c:v>
                      </c:pt>
                      <c:pt idx="1726">
                        <c:v>17.265000000000004</c:v>
                      </c:pt>
                      <c:pt idx="1727">
                        <c:v>17.274999999999999</c:v>
                      </c:pt>
                      <c:pt idx="1728">
                        <c:v>17.285000000000004</c:v>
                      </c:pt>
                      <c:pt idx="1729">
                        <c:v>17.294999999999998</c:v>
                      </c:pt>
                      <c:pt idx="1730">
                        <c:v>17.304999999999996</c:v>
                      </c:pt>
                      <c:pt idx="1731">
                        <c:v>17.315000000000001</c:v>
                      </c:pt>
                      <c:pt idx="1732">
                        <c:v>17.324999999999996</c:v>
                      </c:pt>
                      <c:pt idx="1733">
                        <c:v>17.335000000000001</c:v>
                      </c:pt>
                      <c:pt idx="1734">
                        <c:v>17.344999999999999</c:v>
                      </c:pt>
                      <c:pt idx="1735">
                        <c:v>17.354999999999997</c:v>
                      </c:pt>
                      <c:pt idx="1736">
                        <c:v>17.364999999999998</c:v>
                      </c:pt>
                      <c:pt idx="1737">
                        <c:v>17.375</c:v>
                      </c:pt>
                      <c:pt idx="1738">
                        <c:v>17.384999999999998</c:v>
                      </c:pt>
                      <c:pt idx="1739">
                        <c:v>17.394999999999996</c:v>
                      </c:pt>
                      <c:pt idx="1740">
                        <c:v>17.405000000000001</c:v>
                      </c:pt>
                      <c:pt idx="1741">
                        <c:v>17.415000000000003</c:v>
                      </c:pt>
                      <c:pt idx="1742">
                        <c:v>17.424999999999994</c:v>
                      </c:pt>
                      <c:pt idx="1743">
                        <c:v>17.434999999999999</c:v>
                      </c:pt>
                      <c:pt idx="1744">
                        <c:v>17.445000000000007</c:v>
                      </c:pt>
                      <c:pt idx="1745">
                        <c:v>17.454999999999998</c:v>
                      </c:pt>
                      <c:pt idx="1746">
                        <c:v>17.464999999999996</c:v>
                      </c:pt>
                      <c:pt idx="1747">
                        <c:v>17.475000000000009</c:v>
                      </c:pt>
                      <c:pt idx="1748">
                        <c:v>17.484999999999996</c:v>
                      </c:pt>
                      <c:pt idx="1749">
                        <c:v>17.494999999999997</c:v>
                      </c:pt>
                      <c:pt idx="1750">
                        <c:v>17.505000000000006</c:v>
                      </c:pt>
                      <c:pt idx="1751">
                        <c:v>17.515000000000004</c:v>
                      </c:pt>
                      <c:pt idx="1752">
                        <c:v>17.524999999999999</c:v>
                      </c:pt>
                      <c:pt idx="1753">
                        <c:v>17.535000000000004</c:v>
                      </c:pt>
                      <c:pt idx="1754">
                        <c:v>17.545000000000002</c:v>
                      </c:pt>
                      <c:pt idx="1755">
                        <c:v>17.555</c:v>
                      </c:pt>
                      <c:pt idx="1756">
                        <c:v>17.565000000000001</c:v>
                      </c:pt>
                      <c:pt idx="1757">
                        <c:v>17.574999999999996</c:v>
                      </c:pt>
                      <c:pt idx="1758">
                        <c:v>17.585000000000001</c:v>
                      </c:pt>
                      <c:pt idx="1759">
                        <c:v>17.594999999999999</c:v>
                      </c:pt>
                      <c:pt idx="1760">
                        <c:v>17.604999999999997</c:v>
                      </c:pt>
                      <c:pt idx="1761">
                        <c:v>17.614999999999998</c:v>
                      </c:pt>
                      <c:pt idx="1762">
                        <c:v>17.625</c:v>
                      </c:pt>
                      <c:pt idx="1763">
                        <c:v>17.634999999999998</c:v>
                      </c:pt>
                      <c:pt idx="1764">
                        <c:v>17.644999999999996</c:v>
                      </c:pt>
                      <c:pt idx="1765">
                        <c:v>17.655000000000001</c:v>
                      </c:pt>
                      <c:pt idx="1766">
                        <c:v>17.665000000000003</c:v>
                      </c:pt>
                      <c:pt idx="1767">
                        <c:v>17.674999999999994</c:v>
                      </c:pt>
                      <c:pt idx="1768">
                        <c:v>17.684999999999999</c:v>
                      </c:pt>
                      <c:pt idx="1769">
                        <c:v>17.695000000000007</c:v>
                      </c:pt>
                      <c:pt idx="1770">
                        <c:v>17.704999999999998</c:v>
                      </c:pt>
                      <c:pt idx="1771">
                        <c:v>17.714999999999996</c:v>
                      </c:pt>
                      <c:pt idx="1772">
                        <c:v>17.725000000000009</c:v>
                      </c:pt>
                      <c:pt idx="1773">
                        <c:v>17.734999999999996</c:v>
                      </c:pt>
                      <c:pt idx="1774">
                        <c:v>17.744999999999997</c:v>
                      </c:pt>
                      <c:pt idx="1775">
                        <c:v>17.755000000000003</c:v>
                      </c:pt>
                      <c:pt idx="1776">
                        <c:v>17.764999999999997</c:v>
                      </c:pt>
                      <c:pt idx="1777">
                        <c:v>17.774999999999999</c:v>
                      </c:pt>
                      <c:pt idx="1778">
                        <c:v>17.785000000000004</c:v>
                      </c:pt>
                      <c:pt idx="1779">
                        <c:v>17.795000000000002</c:v>
                      </c:pt>
                      <c:pt idx="1780">
                        <c:v>17.805</c:v>
                      </c:pt>
                      <c:pt idx="1781">
                        <c:v>17.815000000000005</c:v>
                      </c:pt>
                      <c:pt idx="1782">
                        <c:v>17.824999999999999</c:v>
                      </c:pt>
                      <c:pt idx="1783">
                        <c:v>17.835000000000001</c:v>
                      </c:pt>
                      <c:pt idx="1784">
                        <c:v>17.844999999999999</c:v>
                      </c:pt>
                      <c:pt idx="1785">
                        <c:v>17.854999999999997</c:v>
                      </c:pt>
                      <c:pt idx="1786">
                        <c:v>17.864999999999998</c:v>
                      </c:pt>
                      <c:pt idx="1787">
                        <c:v>17.875</c:v>
                      </c:pt>
                      <c:pt idx="1788">
                        <c:v>17.884999999999998</c:v>
                      </c:pt>
                      <c:pt idx="1789">
                        <c:v>17.894999999999996</c:v>
                      </c:pt>
                      <c:pt idx="1790">
                        <c:v>17.905000000000001</c:v>
                      </c:pt>
                      <c:pt idx="1791">
                        <c:v>17.915000000000003</c:v>
                      </c:pt>
                      <c:pt idx="1792">
                        <c:v>17.924999999999994</c:v>
                      </c:pt>
                      <c:pt idx="1793">
                        <c:v>17.934999999999999</c:v>
                      </c:pt>
                      <c:pt idx="1794">
                        <c:v>17.945000000000007</c:v>
                      </c:pt>
                      <c:pt idx="1795">
                        <c:v>17.954999999999998</c:v>
                      </c:pt>
                      <c:pt idx="1796">
                        <c:v>17.964999999999996</c:v>
                      </c:pt>
                      <c:pt idx="1797">
                        <c:v>17.975000000000009</c:v>
                      </c:pt>
                      <c:pt idx="1798">
                        <c:v>17.984999999999996</c:v>
                      </c:pt>
                      <c:pt idx="1799">
                        <c:v>17.994999999999997</c:v>
                      </c:pt>
                      <c:pt idx="1800">
                        <c:v>18.005000000000003</c:v>
                      </c:pt>
                      <c:pt idx="1801">
                        <c:v>18.014999999999997</c:v>
                      </c:pt>
                      <c:pt idx="1802">
                        <c:v>18.024999999999999</c:v>
                      </c:pt>
                      <c:pt idx="1803">
                        <c:v>18.035000000000004</c:v>
                      </c:pt>
                      <c:pt idx="1804">
                        <c:v>18.044999999999998</c:v>
                      </c:pt>
                      <c:pt idx="1805">
                        <c:v>18.054999999999996</c:v>
                      </c:pt>
                      <c:pt idx="1806">
                        <c:v>18.065000000000005</c:v>
                      </c:pt>
                      <c:pt idx="1807">
                        <c:v>18.074999999999999</c:v>
                      </c:pt>
                      <c:pt idx="1808">
                        <c:v>18.085000000000001</c:v>
                      </c:pt>
                      <c:pt idx="1809">
                        <c:v>18.095000000000002</c:v>
                      </c:pt>
                      <c:pt idx="1810">
                        <c:v>18.104999999999997</c:v>
                      </c:pt>
                      <c:pt idx="1811">
                        <c:v>18.114999999999998</c:v>
                      </c:pt>
                      <c:pt idx="1812">
                        <c:v>18.125</c:v>
                      </c:pt>
                      <c:pt idx="1813">
                        <c:v>18.134999999999998</c:v>
                      </c:pt>
                      <c:pt idx="1814">
                        <c:v>18.144999999999996</c:v>
                      </c:pt>
                      <c:pt idx="1815">
                        <c:v>18.155000000000001</c:v>
                      </c:pt>
                      <c:pt idx="1816">
                        <c:v>18.165000000000003</c:v>
                      </c:pt>
                      <c:pt idx="1817">
                        <c:v>18.174999999999994</c:v>
                      </c:pt>
                      <c:pt idx="1818">
                        <c:v>18.184999999999999</c:v>
                      </c:pt>
                      <c:pt idx="1819">
                        <c:v>18.195000000000007</c:v>
                      </c:pt>
                      <c:pt idx="1820">
                        <c:v>18.204999999999998</c:v>
                      </c:pt>
                      <c:pt idx="1821">
                        <c:v>18.214999999999996</c:v>
                      </c:pt>
                      <c:pt idx="1822">
                        <c:v>18.225000000000009</c:v>
                      </c:pt>
                      <c:pt idx="1823">
                        <c:v>18.234999999999996</c:v>
                      </c:pt>
                      <c:pt idx="1824">
                        <c:v>18.244999999999997</c:v>
                      </c:pt>
                      <c:pt idx="1825">
                        <c:v>18.255000000000003</c:v>
                      </c:pt>
                      <c:pt idx="1826">
                        <c:v>18.264999999999997</c:v>
                      </c:pt>
                      <c:pt idx="1827">
                        <c:v>18.274999999999999</c:v>
                      </c:pt>
                      <c:pt idx="1828">
                        <c:v>18.285000000000004</c:v>
                      </c:pt>
                      <c:pt idx="1829">
                        <c:v>18.294999999999998</c:v>
                      </c:pt>
                      <c:pt idx="1830">
                        <c:v>18.304999999999996</c:v>
                      </c:pt>
                      <c:pt idx="1831">
                        <c:v>18.315000000000001</c:v>
                      </c:pt>
                      <c:pt idx="1832">
                        <c:v>18.324999999999996</c:v>
                      </c:pt>
                      <c:pt idx="1833">
                        <c:v>18.335000000000001</c:v>
                      </c:pt>
                      <c:pt idx="1834">
                        <c:v>18.345000000000002</c:v>
                      </c:pt>
                      <c:pt idx="1835">
                        <c:v>18.354999999999997</c:v>
                      </c:pt>
                      <c:pt idx="1836">
                        <c:v>18.364999999999998</c:v>
                      </c:pt>
                      <c:pt idx="1837">
                        <c:v>18.375</c:v>
                      </c:pt>
                      <c:pt idx="1838">
                        <c:v>18.384999999999998</c:v>
                      </c:pt>
                      <c:pt idx="1839">
                        <c:v>18.394999999999996</c:v>
                      </c:pt>
                      <c:pt idx="1840">
                        <c:v>18.405000000000001</c:v>
                      </c:pt>
                      <c:pt idx="1841">
                        <c:v>18.415000000000003</c:v>
                      </c:pt>
                      <c:pt idx="1842">
                        <c:v>18.424999999999994</c:v>
                      </c:pt>
                      <c:pt idx="1843">
                        <c:v>18.434999999999999</c:v>
                      </c:pt>
                      <c:pt idx="1844">
                        <c:v>18.445000000000007</c:v>
                      </c:pt>
                      <c:pt idx="1845">
                        <c:v>18.454999999999998</c:v>
                      </c:pt>
                      <c:pt idx="1846">
                        <c:v>18.465</c:v>
                      </c:pt>
                      <c:pt idx="1847">
                        <c:v>18.475000000000009</c:v>
                      </c:pt>
                      <c:pt idx="1848">
                        <c:v>18.484999999999996</c:v>
                      </c:pt>
                      <c:pt idx="1849">
                        <c:v>18.494999999999997</c:v>
                      </c:pt>
                      <c:pt idx="1850">
                        <c:v>18.505000000000003</c:v>
                      </c:pt>
                      <c:pt idx="1851">
                        <c:v>18.514999999999997</c:v>
                      </c:pt>
                      <c:pt idx="1852">
                        <c:v>18.524999999999995</c:v>
                      </c:pt>
                      <c:pt idx="1853">
                        <c:v>18.535000000000004</c:v>
                      </c:pt>
                      <c:pt idx="1854">
                        <c:v>18.544999999999998</c:v>
                      </c:pt>
                      <c:pt idx="1855">
                        <c:v>18.554999999999996</c:v>
                      </c:pt>
                      <c:pt idx="1856">
                        <c:v>18.565000000000001</c:v>
                      </c:pt>
                      <c:pt idx="1857">
                        <c:v>18.574999999999996</c:v>
                      </c:pt>
                      <c:pt idx="1858">
                        <c:v>18.585000000000001</c:v>
                      </c:pt>
                      <c:pt idx="1859">
                        <c:v>18.595000000000002</c:v>
                      </c:pt>
                      <c:pt idx="1860">
                        <c:v>18.604999999999997</c:v>
                      </c:pt>
                      <c:pt idx="1861">
                        <c:v>18.614999999999998</c:v>
                      </c:pt>
                      <c:pt idx="1862">
                        <c:v>18.625</c:v>
                      </c:pt>
                      <c:pt idx="1863">
                        <c:v>18.634999999999998</c:v>
                      </c:pt>
                      <c:pt idx="1864">
                        <c:v>18.644999999999996</c:v>
                      </c:pt>
                      <c:pt idx="1865">
                        <c:v>18.655000000000001</c:v>
                      </c:pt>
                      <c:pt idx="1866">
                        <c:v>18.665000000000003</c:v>
                      </c:pt>
                      <c:pt idx="1867">
                        <c:v>18.674999999999994</c:v>
                      </c:pt>
                      <c:pt idx="1868">
                        <c:v>18.684999999999999</c:v>
                      </c:pt>
                      <c:pt idx="1869">
                        <c:v>18.695000000000007</c:v>
                      </c:pt>
                      <c:pt idx="1870">
                        <c:v>18.704999999999998</c:v>
                      </c:pt>
                      <c:pt idx="1871">
                        <c:v>18.715</c:v>
                      </c:pt>
                      <c:pt idx="1872">
                        <c:v>18.725000000000009</c:v>
                      </c:pt>
                      <c:pt idx="1873">
                        <c:v>18.734999999999996</c:v>
                      </c:pt>
                      <c:pt idx="1874">
                        <c:v>18.744999999999997</c:v>
                      </c:pt>
                      <c:pt idx="1875">
                        <c:v>18.755000000000003</c:v>
                      </c:pt>
                      <c:pt idx="1876">
                        <c:v>18.764999999999997</c:v>
                      </c:pt>
                      <c:pt idx="1877">
                        <c:v>18.774999999999995</c:v>
                      </c:pt>
                      <c:pt idx="1878">
                        <c:v>18.785000000000004</c:v>
                      </c:pt>
                      <c:pt idx="1879">
                        <c:v>18.794999999999998</c:v>
                      </c:pt>
                      <c:pt idx="1880">
                        <c:v>18.804999999999996</c:v>
                      </c:pt>
                      <c:pt idx="1881">
                        <c:v>18.815000000000001</c:v>
                      </c:pt>
                      <c:pt idx="1882">
                        <c:v>18.824999999999996</c:v>
                      </c:pt>
                      <c:pt idx="1883">
                        <c:v>18.834999999999997</c:v>
                      </c:pt>
                      <c:pt idx="1884">
                        <c:v>18.844999999999999</c:v>
                      </c:pt>
                      <c:pt idx="1885">
                        <c:v>18.854999999999997</c:v>
                      </c:pt>
                      <c:pt idx="1886">
                        <c:v>18.864999999999998</c:v>
                      </c:pt>
                      <c:pt idx="1887">
                        <c:v>18.875</c:v>
                      </c:pt>
                      <c:pt idx="1888">
                        <c:v>18.884999999999998</c:v>
                      </c:pt>
                      <c:pt idx="1889">
                        <c:v>18.894999999999996</c:v>
                      </c:pt>
                      <c:pt idx="1890">
                        <c:v>18.905000000000001</c:v>
                      </c:pt>
                      <c:pt idx="1891">
                        <c:v>18.915000000000003</c:v>
                      </c:pt>
                      <c:pt idx="1892">
                        <c:v>18.924999999999994</c:v>
                      </c:pt>
                      <c:pt idx="1893">
                        <c:v>18.934999999999999</c:v>
                      </c:pt>
                      <c:pt idx="1894">
                        <c:v>18.945000000000007</c:v>
                      </c:pt>
                      <c:pt idx="1895">
                        <c:v>18.954999999999998</c:v>
                      </c:pt>
                      <c:pt idx="1896">
                        <c:v>18.965</c:v>
                      </c:pt>
                      <c:pt idx="1897">
                        <c:v>18.975000000000009</c:v>
                      </c:pt>
                      <c:pt idx="1898">
                        <c:v>18.984999999999996</c:v>
                      </c:pt>
                      <c:pt idx="1899">
                        <c:v>18.994999999999997</c:v>
                      </c:pt>
                      <c:pt idx="1900">
                        <c:v>19.005000000000003</c:v>
                      </c:pt>
                      <c:pt idx="1901">
                        <c:v>19.014999999999997</c:v>
                      </c:pt>
                      <c:pt idx="1902">
                        <c:v>19.024999999999995</c:v>
                      </c:pt>
                      <c:pt idx="1903">
                        <c:v>19.035000000000004</c:v>
                      </c:pt>
                      <c:pt idx="1904">
                        <c:v>19.044999999999998</c:v>
                      </c:pt>
                      <c:pt idx="1905">
                        <c:v>19.054999999999996</c:v>
                      </c:pt>
                      <c:pt idx="1906">
                        <c:v>19.065000000000001</c:v>
                      </c:pt>
                      <c:pt idx="1907">
                        <c:v>19.074999999999996</c:v>
                      </c:pt>
                      <c:pt idx="1908">
                        <c:v>19.084999999999997</c:v>
                      </c:pt>
                      <c:pt idx="1909">
                        <c:v>19.094999999999999</c:v>
                      </c:pt>
                      <c:pt idx="1910">
                        <c:v>19.104999999999997</c:v>
                      </c:pt>
                      <c:pt idx="1911">
                        <c:v>19.114999999999995</c:v>
                      </c:pt>
                      <c:pt idx="1912">
                        <c:v>19.125</c:v>
                      </c:pt>
                      <c:pt idx="1913">
                        <c:v>19.134999999999998</c:v>
                      </c:pt>
                      <c:pt idx="1914">
                        <c:v>19.144999999999996</c:v>
                      </c:pt>
                      <c:pt idx="1915">
                        <c:v>19.155000000000001</c:v>
                      </c:pt>
                      <c:pt idx="1916">
                        <c:v>19.165000000000003</c:v>
                      </c:pt>
                      <c:pt idx="1917">
                        <c:v>19.174999999999994</c:v>
                      </c:pt>
                      <c:pt idx="1918">
                        <c:v>19.184999999999999</c:v>
                      </c:pt>
                      <c:pt idx="1919">
                        <c:v>19.195000000000011</c:v>
                      </c:pt>
                      <c:pt idx="1920">
                        <c:v>19.204999999999998</c:v>
                      </c:pt>
                      <c:pt idx="1921">
                        <c:v>19.215</c:v>
                      </c:pt>
                      <c:pt idx="1922">
                        <c:v>19.225000000000009</c:v>
                      </c:pt>
                      <c:pt idx="1923">
                        <c:v>19.234999999999996</c:v>
                      </c:pt>
                      <c:pt idx="1924">
                        <c:v>19.244999999999997</c:v>
                      </c:pt>
                      <c:pt idx="1925">
                        <c:v>19.255000000000003</c:v>
                      </c:pt>
                      <c:pt idx="1926">
                        <c:v>19.264999999999997</c:v>
                      </c:pt>
                      <c:pt idx="1927">
                        <c:v>19.274999999999995</c:v>
                      </c:pt>
                      <c:pt idx="1928">
                        <c:v>19.285000000000004</c:v>
                      </c:pt>
                      <c:pt idx="1929">
                        <c:v>19.294999999999998</c:v>
                      </c:pt>
                      <c:pt idx="1930">
                        <c:v>19.304999999999996</c:v>
                      </c:pt>
                      <c:pt idx="1931">
                        <c:v>19.315000000000001</c:v>
                      </c:pt>
                      <c:pt idx="1932">
                        <c:v>19.324999999999996</c:v>
                      </c:pt>
                      <c:pt idx="1933">
                        <c:v>19.334999999999997</c:v>
                      </c:pt>
                      <c:pt idx="1934">
                        <c:v>19.344999999999999</c:v>
                      </c:pt>
                      <c:pt idx="1935">
                        <c:v>19.354999999999997</c:v>
                      </c:pt>
                      <c:pt idx="1936">
                        <c:v>19.364999999999995</c:v>
                      </c:pt>
                      <c:pt idx="1937">
                        <c:v>19.375</c:v>
                      </c:pt>
                      <c:pt idx="1938">
                        <c:v>19.384999999999998</c:v>
                      </c:pt>
                      <c:pt idx="1939">
                        <c:v>19.394999999999996</c:v>
                      </c:pt>
                      <c:pt idx="1940">
                        <c:v>19.405000000000001</c:v>
                      </c:pt>
                      <c:pt idx="1941">
                        <c:v>19.415000000000003</c:v>
                      </c:pt>
                      <c:pt idx="1942">
                        <c:v>19.424999999999994</c:v>
                      </c:pt>
                      <c:pt idx="1943">
                        <c:v>19.434999999999999</c:v>
                      </c:pt>
                      <c:pt idx="1944">
                        <c:v>19.445000000000011</c:v>
                      </c:pt>
                      <c:pt idx="1945">
                        <c:v>19.454999999999998</c:v>
                      </c:pt>
                      <c:pt idx="1946">
                        <c:v>19.465</c:v>
                      </c:pt>
                      <c:pt idx="1947">
                        <c:v>19.475000000000009</c:v>
                      </c:pt>
                      <c:pt idx="1948">
                        <c:v>19.484999999999996</c:v>
                      </c:pt>
                      <c:pt idx="1949">
                        <c:v>19.494999999999997</c:v>
                      </c:pt>
                      <c:pt idx="1950">
                        <c:v>19.505000000000003</c:v>
                      </c:pt>
                      <c:pt idx="1951">
                        <c:v>19.514999999999997</c:v>
                      </c:pt>
                      <c:pt idx="1952">
                        <c:v>19.524999999999995</c:v>
                      </c:pt>
                      <c:pt idx="1953">
                        <c:v>19.535000000000004</c:v>
                      </c:pt>
                      <c:pt idx="1954">
                        <c:v>19.544999999999998</c:v>
                      </c:pt>
                      <c:pt idx="1955">
                        <c:v>19.554999999999996</c:v>
                      </c:pt>
                      <c:pt idx="1956">
                        <c:v>19.565000000000001</c:v>
                      </c:pt>
                      <c:pt idx="1957">
                        <c:v>19.574999999999996</c:v>
                      </c:pt>
                      <c:pt idx="1958">
                        <c:v>19.584999999999997</c:v>
                      </c:pt>
                      <c:pt idx="1959">
                        <c:v>19.594999999999999</c:v>
                      </c:pt>
                      <c:pt idx="1960">
                        <c:v>19.604999999999997</c:v>
                      </c:pt>
                      <c:pt idx="1961">
                        <c:v>19.614999999999995</c:v>
                      </c:pt>
                      <c:pt idx="1962">
                        <c:v>19.625</c:v>
                      </c:pt>
                      <c:pt idx="1963">
                        <c:v>19.634999999999998</c:v>
                      </c:pt>
                      <c:pt idx="1964">
                        <c:v>19.644999999999996</c:v>
                      </c:pt>
                      <c:pt idx="1965">
                        <c:v>19.655000000000001</c:v>
                      </c:pt>
                      <c:pt idx="1966">
                        <c:v>19.665000000000003</c:v>
                      </c:pt>
                      <c:pt idx="1967">
                        <c:v>19.674999999999994</c:v>
                      </c:pt>
                      <c:pt idx="1968">
                        <c:v>19.684999999999999</c:v>
                      </c:pt>
                      <c:pt idx="1969">
                        <c:v>19.695000000000011</c:v>
                      </c:pt>
                      <c:pt idx="1970">
                        <c:v>19.704999999999998</c:v>
                      </c:pt>
                      <c:pt idx="1971">
                        <c:v>19.715</c:v>
                      </c:pt>
                      <c:pt idx="1972">
                        <c:v>19.725000000000009</c:v>
                      </c:pt>
                      <c:pt idx="1973">
                        <c:v>19.735000000000003</c:v>
                      </c:pt>
                      <c:pt idx="1974">
                        <c:v>19.744999999999997</c:v>
                      </c:pt>
                      <c:pt idx="1975">
                        <c:v>19.755000000000003</c:v>
                      </c:pt>
                      <c:pt idx="1976">
                        <c:v>19.764999999999997</c:v>
                      </c:pt>
                      <c:pt idx="1977">
                        <c:v>19.774999999999995</c:v>
                      </c:pt>
                      <c:pt idx="1978">
                        <c:v>19.785000000000004</c:v>
                      </c:pt>
                      <c:pt idx="1979">
                        <c:v>19.794999999999998</c:v>
                      </c:pt>
                      <c:pt idx="1980">
                        <c:v>19.804999999999996</c:v>
                      </c:pt>
                      <c:pt idx="1981">
                        <c:v>19.815000000000001</c:v>
                      </c:pt>
                      <c:pt idx="1982">
                        <c:v>19.824999999999996</c:v>
                      </c:pt>
                      <c:pt idx="1983">
                        <c:v>19.834999999999997</c:v>
                      </c:pt>
                      <c:pt idx="1984">
                        <c:v>19.844999999999999</c:v>
                      </c:pt>
                      <c:pt idx="1985">
                        <c:v>19.854999999999993</c:v>
                      </c:pt>
                      <c:pt idx="1986">
                        <c:v>19.864999999999995</c:v>
                      </c:pt>
                      <c:pt idx="1987">
                        <c:v>19.875</c:v>
                      </c:pt>
                      <c:pt idx="1988">
                        <c:v>19.885000000000002</c:v>
                      </c:pt>
                      <c:pt idx="1989">
                        <c:v>19.894999999999996</c:v>
                      </c:pt>
                      <c:pt idx="1990">
                        <c:v>19.905000000000001</c:v>
                      </c:pt>
                      <c:pt idx="1991">
                        <c:v>19.915000000000003</c:v>
                      </c:pt>
                      <c:pt idx="1992">
                        <c:v>19.92499999999999</c:v>
                      </c:pt>
                      <c:pt idx="1993">
                        <c:v>19.934999999999999</c:v>
                      </c:pt>
                      <c:pt idx="1994">
                        <c:v>19.945000000000011</c:v>
                      </c:pt>
                      <c:pt idx="1995">
                        <c:v>19.954999999999998</c:v>
                      </c:pt>
                      <c:pt idx="1996">
                        <c:v>19.965</c:v>
                      </c:pt>
                      <c:pt idx="1997">
                        <c:v>19.975000000000009</c:v>
                      </c:pt>
                      <c:pt idx="1998">
                        <c:v>19.985000000000003</c:v>
                      </c:pt>
                      <c:pt idx="1999">
                        <c:v>19.994999999999997</c:v>
                      </c:pt>
                      <c:pt idx="2000">
                        <c:v>20.005000000000003</c:v>
                      </c:pt>
                      <c:pt idx="2001">
                        <c:v>20.014999999999997</c:v>
                      </c:pt>
                      <c:pt idx="2002">
                        <c:v>20.024999999999995</c:v>
                      </c:pt>
                      <c:pt idx="2003">
                        <c:v>20.035000000000004</c:v>
                      </c:pt>
                      <c:pt idx="2004">
                        <c:v>20.044999999999998</c:v>
                      </c:pt>
                      <c:pt idx="2005">
                        <c:v>20.054999999999996</c:v>
                      </c:pt>
                      <c:pt idx="2006">
                        <c:v>20.065000000000001</c:v>
                      </c:pt>
                      <c:pt idx="2007">
                        <c:v>20.074999999999996</c:v>
                      </c:pt>
                      <c:pt idx="2008">
                        <c:v>20.084999999999997</c:v>
                      </c:pt>
                      <c:pt idx="2009">
                        <c:v>20.094999999999999</c:v>
                      </c:pt>
                      <c:pt idx="2010">
                        <c:v>20.104999999999993</c:v>
                      </c:pt>
                      <c:pt idx="2011">
                        <c:v>20.114999999999995</c:v>
                      </c:pt>
                      <c:pt idx="2012">
                        <c:v>20.125</c:v>
                      </c:pt>
                      <c:pt idx="2013">
                        <c:v>20.135000000000002</c:v>
                      </c:pt>
                      <c:pt idx="2014">
                        <c:v>20.144999999999996</c:v>
                      </c:pt>
                      <c:pt idx="2015">
                        <c:v>20.155000000000001</c:v>
                      </c:pt>
                      <c:pt idx="2016">
                        <c:v>20.165000000000003</c:v>
                      </c:pt>
                      <c:pt idx="2017">
                        <c:v>20.17499999999999</c:v>
                      </c:pt>
                      <c:pt idx="2018">
                        <c:v>20.184999999999999</c:v>
                      </c:pt>
                      <c:pt idx="2019">
                        <c:v>20.195000000000011</c:v>
                      </c:pt>
                      <c:pt idx="2020">
                        <c:v>20.204999999999998</c:v>
                      </c:pt>
                      <c:pt idx="2021">
                        <c:v>20.215</c:v>
                      </c:pt>
                      <c:pt idx="2022">
                        <c:v>20.225000000000009</c:v>
                      </c:pt>
                      <c:pt idx="2023">
                        <c:v>20.235000000000003</c:v>
                      </c:pt>
                      <c:pt idx="2024">
                        <c:v>20.244999999999997</c:v>
                      </c:pt>
                      <c:pt idx="2025">
                        <c:v>20.255000000000006</c:v>
                      </c:pt>
                      <c:pt idx="2026">
                        <c:v>20.265000000000004</c:v>
                      </c:pt>
                      <c:pt idx="2027">
                        <c:v>20.274999999999999</c:v>
                      </c:pt>
                      <c:pt idx="2028">
                        <c:v>20.285000000000007</c:v>
                      </c:pt>
                      <c:pt idx="2029">
                        <c:v>20.295000000000002</c:v>
                      </c:pt>
                      <c:pt idx="2030">
                        <c:v>20.305</c:v>
                      </c:pt>
                      <c:pt idx="2031">
                        <c:v>20.315000000000001</c:v>
                      </c:pt>
                      <c:pt idx="2032">
                        <c:v>20.324999999999999</c:v>
                      </c:pt>
                      <c:pt idx="2033">
                        <c:v>20.334999999999997</c:v>
                      </c:pt>
                      <c:pt idx="2034">
                        <c:v>20.344999999999999</c:v>
                      </c:pt>
                      <c:pt idx="2035">
                        <c:v>20.354999999999997</c:v>
                      </c:pt>
                      <c:pt idx="2036">
                        <c:v>20.364999999999995</c:v>
                      </c:pt>
                      <c:pt idx="2037">
                        <c:v>20.375</c:v>
                      </c:pt>
                      <c:pt idx="2038">
                        <c:v>20.385000000000002</c:v>
                      </c:pt>
                      <c:pt idx="2039">
                        <c:v>20.394999999999996</c:v>
                      </c:pt>
                      <c:pt idx="2040">
                        <c:v>20.404999999999998</c:v>
                      </c:pt>
                      <c:pt idx="2041">
                        <c:v>20.414999999999999</c:v>
                      </c:pt>
                      <c:pt idx="2042">
                        <c:v>20.42499999999999</c:v>
                      </c:pt>
                      <c:pt idx="2043">
                        <c:v>20.434999999999995</c:v>
                      </c:pt>
                      <c:pt idx="2044">
                        <c:v>20.445000000000011</c:v>
                      </c:pt>
                      <c:pt idx="2045">
                        <c:v>20.454999999999995</c:v>
                      </c:pt>
                      <c:pt idx="2046">
                        <c:v>20.465</c:v>
                      </c:pt>
                      <c:pt idx="2047">
                        <c:v>20.475000000000009</c:v>
                      </c:pt>
                      <c:pt idx="2048">
                        <c:v>20.484999999999992</c:v>
                      </c:pt>
                      <c:pt idx="2049">
                        <c:v>20.494999999999997</c:v>
                      </c:pt>
                      <c:pt idx="2050">
                        <c:v>20.50500000000001</c:v>
                      </c:pt>
                      <c:pt idx="2051">
                        <c:v>20.515000000000004</c:v>
                      </c:pt>
                      <c:pt idx="2052">
                        <c:v>20.525000000000002</c:v>
                      </c:pt>
                      <c:pt idx="2053">
                        <c:v>20.535000000000007</c:v>
                      </c:pt>
                      <c:pt idx="2054">
                        <c:v>20.545000000000005</c:v>
                      </c:pt>
                      <c:pt idx="2055">
                        <c:v>20.555000000000003</c:v>
                      </c:pt>
                      <c:pt idx="2056">
                        <c:v>20.565000000000005</c:v>
                      </c:pt>
                      <c:pt idx="2057">
                        <c:v>20.574999999999999</c:v>
                      </c:pt>
                      <c:pt idx="2058">
                        <c:v>20.585000000000001</c:v>
                      </c:pt>
                      <c:pt idx="2059">
                        <c:v>20.594999999999999</c:v>
                      </c:pt>
                      <c:pt idx="2060">
                        <c:v>20.604999999999997</c:v>
                      </c:pt>
                      <c:pt idx="2061">
                        <c:v>20.614999999999995</c:v>
                      </c:pt>
                      <c:pt idx="2062">
                        <c:v>20.625</c:v>
                      </c:pt>
                      <c:pt idx="2063">
                        <c:v>20.634999999999998</c:v>
                      </c:pt>
                      <c:pt idx="2064">
                        <c:v>20.644999999999996</c:v>
                      </c:pt>
                      <c:pt idx="2065">
                        <c:v>20.654999999999998</c:v>
                      </c:pt>
                      <c:pt idx="2066">
                        <c:v>20.664999999999999</c:v>
                      </c:pt>
                      <c:pt idx="2067">
                        <c:v>20.67499999999999</c:v>
                      </c:pt>
                      <c:pt idx="2068">
                        <c:v>20.684999999999995</c:v>
                      </c:pt>
                      <c:pt idx="2069">
                        <c:v>20.695000000000007</c:v>
                      </c:pt>
                      <c:pt idx="2070">
                        <c:v>20.704999999999995</c:v>
                      </c:pt>
                      <c:pt idx="2071">
                        <c:v>20.714999999999996</c:v>
                      </c:pt>
                      <c:pt idx="2072">
                        <c:v>20.725000000000005</c:v>
                      </c:pt>
                      <c:pt idx="2073">
                        <c:v>20.734999999999992</c:v>
                      </c:pt>
                      <c:pt idx="2074">
                        <c:v>20.744999999999994</c:v>
                      </c:pt>
                      <c:pt idx="2075">
                        <c:v>20.75500000000001</c:v>
                      </c:pt>
                      <c:pt idx="2076">
                        <c:v>20.764999999999997</c:v>
                      </c:pt>
                      <c:pt idx="2077">
                        <c:v>20.775000000000002</c:v>
                      </c:pt>
                      <c:pt idx="2078">
                        <c:v>20.785000000000007</c:v>
                      </c:pt>
                      <c:pt idx="2079">
                        <c:v>20.795000000000002</c:v>
                      </c:pt>
                      <c:pt idx="2080">
                        <c:v>20.805000000000003</c:v>
                      </c:pt>
                      <c:pt idx="2081">
                        <c:v>20.815000000000005</c:v>
                      </c:pt>
                      <c:pt idx="2082">
                        <c:v>20.824999999999999</c:v>
                      </c:pt>
                      <c:pt idx="2083">
                        <c:v>20.835000000000001</c:v>
                      </c:pt>
                      <c:pt idx="2084">
                        <c:v>20.845000000000002</c:v>
                      </c:pt>
                      <c:pt idx="2085">
                        <c:v>20.854999999999997</c:v>
                      </c:pt>
                      <c:pt idx="2086">
                        <c:v>20.864999999999998</c:v>
                      </c:pt>
                      <c:pt idx="2087">
                        <c:v>20.875</c:v>
                      </c:pt>
                      <c:pt idx="2088">
                        <c:v>20.884999999999998</c:v>
                      </c:pt>
                      <c:pt idx="2089">
                        <c:v>20.894999999999996</c:v>
                      </c:pt>
                      <c:pt idx="2090">
                        <c:v>20.904999999999998</c:v>
                      </c:pt>
                      <c:pt idx="2091">
                        <c:v>20.915000000000003</c:v>
                      </c:pt>
                      <c:pt idx="2092">
                        <c:v>20.92499999999999</c:v>
                      </c:pt>
                      <c:pt idx="2093">
                        <c:v>20.934999999999995</c:v>
                      </c:pt>
                      <c:pt idx="2094">
                        <c:v>20.945000000000007</c:v>
                      </c:pt>
                      <c:pt idx="2095">
                        <c:v>20.954999999999995</c:v>
                      </c:pt>
                      <c:pt idx="2096">
                        <c:v>20.964999999999996</c:v>
                      </c:pt>
                      <c:pt idx="2097">
                        <c:v>20.975000000000005</c:v>
                      </c:pt>
                      <c:pt idx="2098">
                        <c:v>20.984999999999992</c:v>
                      </c:pt>
                      <c:pt idx="2099">
                        <c:v>20.994999999999994</c:v>
                      </c:pt>
                      <c:pt idx="2100">
                        <c:v>21.005000000000003</c:v>
                      </c:pt>
                      <c:pt idx="2101">
                        <c:v>21.014999999999997</c:v>
                      </c:pt>
                      <c:pt idx="2102">
                        <c:v>21.024999999999995</c:v>
                      </c:pt>
                      <c:pt idx="2103">
                        <c:v>21.035000000000007</c:v>
                      </c:pt>
                      <c:pt idx="2104">
                        <c:v>21.045000000000002</c:v>
                      </c:pt>
                      <c:pt idx="2105">
                        <c:v>21.055000000000003</c:v>
                      </c:pt>
                      <c:pt idx="2106">
                        <c:v>21.065000000000008</c:v>
                      </c:pt>
                      <c:pt idx="2107">
                        <c:v>21.074999999999999</c:v>
                      </c:pt>
                      <c:pt idx="2108">
                        <c:v>21.085000000000001</c:v>
                      </c:pt>
                      <c:pt idx="2109">
                        <c:v>21.095000000000002</c:v>
                      </c:pt>
                      <c:pt idx="2110">
                        <c:v>21.105</c:v>
                      </c:pt>
                      <c:pt idx="2111">
                        <c:v>21.114999999999998</c:v>
                      </c:pt>
                      <c:pt idx="2112">
                        <c:v>21.125000000000004</c:v>
                      </c:pt>
                      <c:pt idx="2113">
                        <c:v>21.135000000000002</c:v>
                      </c:pt>
                      <c:pt idx="2114">
                        <c:v>21.145</c:v>
                      </c:pt>
                      <c:pt idx="2115">
                        <c:v>21.155000000000001</c:v>
                      </c:pt>
                      <c:pt idx="2116">
                        <c:v>21.165000000000003</c:v>
                      </c:pt>
                      <c:pt idx="2117">
                        <c:v>21.174999999999994</c:v>
                      </c:pt>
                      <c:pt idx="2118">
                        <c:v>21.184999999999995</c:v>
                      </c:pt>
                      <c:pt idx="2119">
                        <c:v>21.195000000000007</c:v>
                      </c:pt>
                      <c:pt idx="2120">
                        <c:v>21.204999999999995</c:v>
                      </c:pt>
                      <c:pt idx="2121">
                        <c:v>21.214999999999996</c:v>
                      </c:pt>
                      <c:pt idx="2122">
                        <c:v>21.225000000000005</c:v>
                      </c:pt>
                      <c:pt idx="2123">
                        <c:v>21.234999999999992</c:v>
                      </c:pt>
                      <c:pt idx="2124">
                        <c:v>21.244999999999994</c:v>
                      </c:pt>
                      <c:pt idx="2125">
                        <c:v>21.255000000000003</c:v>
                      </c:pt>
                      <c:pt idx="2126">
                        <c:v>21.264999999999997</c:v>
                      </c:pt>
                      <c:pt idx="2127">
                        <c:v>21.274999999999995</c:v>
                      </c:pt>
                      <c:pt idx="2128">
                        <c:v>21.285000000000004</c:v>
                      </c:pt>
                      <c:pt idx="2129">
                        <c:v>21.295000000000002</c:v>
                      </c:pt>
                      <c:pt idx="2130">
                        <c:v>21.305</c:v>
                      </c:pt>
                      <c:pt idx="2131">
                        <c:v>21.315000000000008</c:v>
                      </c:pt>
                      <c:pt idx="2132">
                        <c:v>21.324999999999999</c:v>
                      </c:pt>
                      <c:pt idx="2133">
                        <c:v>21.334999999999997</c:v>
                      </c:pt>
                      <c:pt idx="2134">
                        <c:v>21.345000000000006</c:v>
                      </c:pt>
                      <c:pt idx="2135">
                        <c:v>21.355000000000004</c:v>
                      </c:pt>
                      <c:pt idx="2136">
                        <c:v>21.364999999999998</c:v>
                      </c:pt>
                      <c:pt idx="2137">
                        <c:v>21.375000000000004</c:v>
                      </c:pt>
                      <c:pt idx="2138">
                        <c:v>21.384999999999998</c:v>
                      </c:pt>
                      <c:pt idx="2139">
                        <c:v>21.395</c:v>
                      </c:pt>
                      <c:pt idx="2140">
                        <c:v>21.405000000000001</c:v>
                      </c:pt>
                      <c:pt idx="2141">
                        <c:v>21.415000000000003</c:v>
                      </c:pt>
                      <c:pt idx="2142">
                        <c:v>21.424999999999997</c:v>
                      </c:pt>
                      <c:pt idx="2143">
                        <c:v>21.434999999999999</c:v>
                      </c:pt>
                      <c:pt idx="2144">
                        <c:v>21.445000000000007</c:v>
                      </c:pt>
                      <c:pt idx="2145">
                        <c:v>21.454999999999998</c:v>
                      </c:pt>
                      <c:pt idx="2146">
                        <c:v>21.464999999999996</c:v>
                      </c:pt>
                      <c:pt idx="2147">
                        <c:v>21.475000000000005</c:v>
                      </c:pt>
                      <c:pt idx="2148">
                        <c:v>21.484999999999992</c:v>
                      </c:pt>
                      <c:pt idx="2149">
                        <c:v>21.494999999999994</c:v>
                      </c:pt>
                      <c:pt idx="2150">
                        <c:v>21.505000000000006</c:v>
                      </c:pt>
                      <c:pt idx="2151">
                        <c:v>21.514999999999997</c:v>
                      </c:pt>
                      <c:pt idx="2152">
                        <c:v>21.524999999999995</c:v>
                      </c:pt>
                      <c:pt idx="2153">
                        <c:v>21.535000000000004</c:v>
                      </c:pt>
                      <c:pt idx="2154">
                        <c:v>21.545000000000002</c:v>
                      </c:pt>
                      <c:pt idx="2155">
                        <c:v>21.554999999999993</c:v>
                      </c:pt>
                      <c:pt idx="2156">
                        <c:v>21.565000000000005</c:v>
                      </c:pt>
                      <c:pt idx="2157">
                        <c:v>21.574999999999999</c:v>
                      </c:pt>
                      <c:pt idx="2158">
                        <c:v>21.584999999999997</c:v>
                      </c:pt>
                      <c:pt idx="2159">
                        <c:v>21.595000000000002</c:v>
                      </c:pt>
                      <c:pt idx="2160">
                        <c:v>21.605000000000004</c:v>
                      </c:pt>
                      <c:pt idx="2161">
                        <c:v>21.614999999999995</c:v>
                      </c:pt>
                      <c:pt idx="2162">
                        <c:v>21.625000000000004</c:v>
                      </c:pt>
                      <c:pt idx="2163">
                        <c:v>21.634999999999998</c:v>
                      </c:pt>
                      <c:pt idx="2164">
                        <c:v>21.645</c:v>
                      </c:pt>
                      <c:pt idx="2165">
                        <c:v>21.655000000000001</c:v>
                      </c:pt>
                      <c:pt idx="2166">
                        <c:v>21.665000000000003</c:v>
                      </c:pt>
                      <c:pt idx="2167">
                        <c:v>21.674999999999997</c:v>
                      </c:pt>
                      <c:pt idx="2168">
                        <c:v>21.684999999999999</c:v>
                      </c:pt>
                      <c:pt idx="2169">
                        <c:v>21.695000000000011</c:v>
                      </c:pt>
                      <c:pt idx="2170">
                        <c:v>21.704999999999998</c:v>
                      </c:pt>
                      <c:pt idx="2171">
                        <c:v>21.715</c:v>
                      </c:pt>
                      <c:pt idx="2172">
                        <c:v>21.725000000000005</c:v>
                      </c:pt>
                      <c:pt idx="2173">
                        <c:v>21.734999999999996</c:v>
                      </c:pt>
                      <c:pt idx="2174">
                        <c:v>21.744999999999994</c:v>
                      </c:pt>
                      <c:pt idx="2175">
                        <c:v>21.755000000000006</c:v>
                      </c:pt>
                      <c:pt idx="2176">
                        <c:v>21.764999999999997</c:v>
                      </c:pt>
                      <c:pt idx="2177">
                        <c:v>21.774999999999995</c:v>
                      </c:pt>
                      <c:pt idx="2178">
                        <c:v>21.785000000000004</c:v>
                      </c:pt>
                      <c:pt idx="2179">
                        <c:v>21.795000000000002</c:v>
                      </c:pt>
                      <c:pt idx="2180">
                        <c:v>21.804999999999993</c:v>
                      </c:pt>
                      <c:pt idx="2181">
                        <c:v>21.815000000000001</c:v>
                      </c:pt>
                      <c:pt idx="2182">
                        <c:v>21.824999999999999</c:v>
                      </c:pt>
                      <c:pt idx="2183">
                        <c:v>21.834999999999997</c:v>
                      </c:pt>
                      <c:pt idx="2184">
                        <c:v>21.845000000000002</c:v>
                      </c:pt>
                      <c:pt idx="2185">
                        <c:v>21.854999999999997</c:v>
                      </c:pt>
                      <c:pt idx="2186">
                        <c:v>21.864999999999995</c:v>
                      </c:pt>
                      <c:pt idx="2187">
                        <c:v>21.875</c:v>
                      </c:pt>
                      <c:pt idx="2188">
                        <c:v>21.885000000000005</c:v>
                      </c:pt>
                      <c:pt idx="2189">
                        <c:v>21.894999999999996</c:v>
                      </c:pt>
                      <c:pt idx="2190">
                        <c:v>21.905000000000001</c:v>
                      </c:pt>
                      <c:pt idx="2191">
                        <c:v>21.914999999999999</c:v>
                      </c:pt>
                      <c:pt idx="2192">
                        <c:v>21.924999999999997</c:v>
                      </c:pt>
                      <c:pt idx="2193">
                        <c:v>21.934999999999999</c:v>
                      </c:pt>
                      <c:pt idx="2194">
                        <c:v>21.945000000000007</c:v>
                      </c:pt>
                      <c:pt idx="2195">
                        <c:v>21.954999999999998</c:v>
                      </c:pt>
                      <c:pt idx="2196">
                        <c:v>21.965</c:v>
                      </c:pt>
                      <c:pt idx="2197">
                        <c:v>21.975000000000009</c:v>
                      </c:pt>
                      <c:pt idx="2198">
                        <c:v>21.984999999999996</c:v>
                      </c:pt>
                      <c:pt idx="2199">
                        <c:v>21.994999999999997</c:v>
                      </c:pt>
                      <c:pt idx="2200">
                        <c:v>22.005000000000006</c:v>
                      </c:pt>
                      <c:pt idx="2201">
                        <c:v>22.014999999999997</c:v>
                      </c:pt>
                      <c:pt idx="2202">
                        <c:v>22.025000000000002</c:v>
                      </c:pt>
                      <c:pt idx="2203">
                        <c:v>22.035000000000004</c:v>
                      </c:pt>
                      <c:pt idx="2204">
                        <c:v>22.045000000000002</c:v>
                      </c:pt>
                      <c:pt idx="2205">
                        <c:v>22.054999999999993</c:v>
                      </c:pt>
                      <c:pt idx="2206">
                        <c:v>22.065000000000001</c:v>
                      </c:pt>
                      <c:pt idx="2207">
                        <c:v>22.074999999999999</c:v>
                      </c:pt>
                      <c:pt idx="2208">
                        <c:v>22.084999999999997</c:v>
                      </c:pt>
                      <c:pt idx="2209">
                        <c:v>22.095000000000002</c:v>
                      </c:pt>
                      <c:pt idx="2210">
                        <c:v>22.104999999999997</c:v>
                      </c:pt>
                      <c:pt idx="2211">
                        <c:v>22.114999999999995</c:v>
                      </c:pt>
                      <c:pt idx="2212">
                        <c:v>22.125</c:v>
                      </c:pt>
                      <c:pt idx="2213">
                        <c:v>22.134999999999998</c:v>
                      </c:pt>
                      <c:pt idx="2214">
                        <c:v>22.144999999999996</c:v>
                      </c:pt>
                      <c:pt idx="2215">
                        <c:v>22.154999999999998</c:v>
                      </c:pt>
                      <c:pt idx="2216">
                        <c:v>22.164999999999999</c:v>
                      </c:pt>
                      <c:pt idx="2217">
                        <c:v>22.174999999999994</c:v>
                      </c:pt>
                      <c:pt idx="2218">
                        <c:v>22.184999999999999</c:v>
                      </c:pt>
                      <c:pt idx="2219">
                        <c:v>22.195000000000007</c:v>
                      </c:pt>
                      <c:pt idx="2220">
                        <c:v>22.204999999999998</c:v>
                      </c:pt>
                      <c:pt idx="2221">
                        <c:v>22.215</c:v>
                      </c:pt>
                      <c:pt idx="2222">
                        <c:v>22.225000000000009</c:v>
                      </c:pt>
                      <c:pt idx="2223">
                        <c:v>22.234999999999996</c:v>
                      </c:pt>
                      <c:pt idx="2224">
                        <c:v>22.244999999999997</c:v>
                      </c:pt>
                      <c:pt idx="2225">
                        <c:v>22.25500000000001</c:v>
                      </c:pt>
                      <c:pt idx="2226">
                        <c:v>22.264999999999997</c:v>
                      </c:pt>
                      <c:pt idx="2227">
                        <c:v>22.275000000000002</c:v>
                      </c:pt>
                      <c:pt idx="2228">
                        <c:v>22.285000000000007</c:v>
                      </c:pt>
                      <c:pt idx="2229">
                        <c:v>22.295000000000002</c:v>
                      </c:pt>
                      <c:pt idx="2230">
                        <c:v>22.305</c:v>
                      </c:pt>
                      <c:pt idx="2231">
                        <c:v>22.315000000000001</c:v>
                      </c:pt>
                      <c:pt idx="2232">
                        <c:v>22.324999999999999</c:v>
                      </c:pt>
                      <c:pt idx="2233">
                        <c:v>22.334999999999997</c:v>
                      </c:pt>
                      <c:pt idx="2234">
                        <c:v>22.344999999999999</c:v>
                      </c:pt>
                      <c:pt idx="2235">
                        <c:v>22.354999999999997</c:v>
                      </c:pt>
                      <c:pt idx="2236">
                        <c:v>22.364999999999995</c:v>
                      </c:pt>
                      <c:pt idx="2237">
                        <c:v>22.375</c:v>
                      </c:pt>
                      <c:pt idx="2238">
                        <c:v>22.384999999999998</c:v>
                      </c:pt>
                      <c:pt idx="2239">
                        <c:v>22.394999999999996</c:v>
                      </c:pt>
                      <c:pt idx="2240">
                        <c:v>22.405000000000001</c:v>
                      </c:pt>
                      <c:pt idx="2241">
                        <c:v>22.41500000000001</c:v>
                      </c:pt>
                      <c:pt idx="2242">
                        <c:v>22.424999999999994</c:v>
                      </c:pt>
                      <c:pt idx="2243">
                        <c:v>22.434999999999995</c:v>
                      </c:pt>
                      <c:pt idx="2244">
                        <c:v>22.445000000000007</c:v>
                      </c:pt>
                      <c:pt idx="2245">
                        <c:v>22.454999999999995</c:v>
                      </c:pt>
                      <c:pt idx="2246">
                        <c:v>22.465</c:v>
                      </c:pt>
                      <c:pt idx="2247">
                        <c:v>22.475000000000009</c:v>
                      </c:pt>
                      <c:pt idx="2248">
                        <c:v>22.484999999999996</c:v>
                      </c:pt>
                      <c:pt idx="2249">
                        <c:v>22.494999999999997</c:v>
                      </c:pt>
                      <c:pt idx="2250">
                        <c:v>22.50500000000001</c:v>
                      </c:pt>
                      <c:pt idx="2251">
                        <c:v>22.514999999999997</c:v>
                      </c:pt>
                      <c:pt idx="2252">
                        <c:v>22.525000000000002</c:v>
                      </c:pt>
                      <c:pt idx="2253">
                        <c:v>22.535000000000007</c:v>
                      </c:pt>
                      <c:pt idx="2254">
                        <c:v>22.545000000000002</c:v>
                      </c:pt>
                      <c:pt idx="2255">
                        <c:v>22.555</c:v>
                      </c:pt>
                      <c:pt idx="2256">
                        <c:v>22.565000000000005</c:v>
                      </c:pt>
                      <c:pt idx="2257">
                        <c:v>22.574999999999999</c:v>
                      </c:pt>
                      <c:pt idx="2258">
                        <c:v>22.585000000000001</c:v>
                      </c:pt>
                      <c:pt idx="2259">
                        <c:v>22.594999999999999</c:v>
                      </c:pt>
                      <c:pt idx="2260">
                        <c:v>22.605000000000004</c:v>
                      </c:pt>
                      <c:pt idx="2261">
                        <c:v>22.614999999999995</c:v>
                      </c:pt>
                      <c:pt idx="2262">
                        <c:v>22.625000000000004</c:v>
                      </c:pt>
                      <c:pt idx="2263">
                        <c:v>22.634999999999998</c:v>
                      </c:pt>
                      <c:pt idx="2264">
                        <c:v>22.644999999999996</c:v>
                      </c:pt>
                      <c:pt idx="2265">
                        <c:v>22.654999999999998</c:v>
                      </c:pt>
                      <c:pt idx="2266">
                        <c:v>22.66500000000001</c:v>
                      </c:pt>
                      <c:pt idx="2267">
                        <c:v>22.674999999999994</c:v>
                      </c:pt>
                      <c:pt idx="2268">
                        <c:v>22.684999999999995</c:v>
                      </c:pt>
                      <c:pt idx="2269">
                        <c:v>22.695000000000007</c:v>
                      </c:pt>
                      <c:pt idx="2270">
                        <c:v>22.704999999999995</c:v>
                      </c:pt>
                      <c:pt idx="2271">
                        <c:v>22.714999999999996</c:v>
                      </c:pt>
                      <c:pt idx="2272">
                        <c:v>22.725000000000009</c:v>
                      </c:pt>
                      <c:pt idx="2273">
                        <c:v>22.734999999999992</c:v>
                      </c:pt>
                      <c:pt idx="2274">
                        <c:v>22.744999999999997</c:v>
                      </c:pt>
                      <c:pt idx="2275">
                        <c:v>22.75500000000001</c:v>
                      </c:pt>
                      <c:pt idx="2276">
                        <c:v>22.764999999999997</c:v>
                      </c:pt>
                      <c:pt idx="2277">
                        <c:v>22.775000000000002</c:v>
                      </c:pt>
                      <c:pt idx="2278">
                        <c:v>22.785000000000007</c:v>
                      </c:pt>
                      <c:pt idx="2279">
                        <c:v>22.795000000000002</c:v>
                      </c:pt>
                      <c:pt idx="2280">
                        <c:v>22.805</c:v>
                      </c:pt>
                      <c:pt idx="2281">
                        <c:v>22.815000000000005</c:v>
                      </c:pt>
                      <c:pt idx="2282">
                        <c:v>22.824999999999999</c:v>
                      </c:pt>
                      <c:pt idx="2283">
                        <c:v>22.835000000000001</c:v>
                      </c:pt>
                      <c:pt idx="2284">
                        <c:v>22.845000000000002</c:v>
                      </c:pt>
                      <c:pt idx="2285">
                        <c:v>22.855000000000004</c:v>
                      </c:pt>
                      <c:pt idx="2286">
                        <c:v>22.864999999999995</c:v>
                      </c:pt>
                      <c:pt idx="2287">
                        <c:v>22.875</c:v>
                      </c:pt>
                      <c:pt idx="2288">
                        <c:v>22.885000000000005</c:v>
                      </c:pt>
                      <c:pt idx="2289">
                        <c:v>22.894999999999996</c:v>
                      </c:pt>
                      <c:pt idx="2290">
                        <c:v>22.905000000000001</c:v>
                      </c:pt>
                      <c:pt idx="2291">
                        <c:v>22.91500000000001</c:v>
                      </c:pt>
                      <c:pt idx="2292">
                        <c:v>22.924999999999994</c:v>
                      </c:pt>
                      <c:pt idx="2293">
                        <c:v>22.934999999999995</c:v>
                      </c:pt>
                      <c:pt idx="2294">
                        <c:v>22.945000000000007</c:v>
                      </c:pt>
                      <c:pt idx="2295">
                        <c:v>22.954999999999995</c:v>
                      </c:pt>
                      <c:pt idx="2296">
                        <c:v>22.964999999999996</c:v>
                      </c:pt>
                      <c:pt idx="2297">
                        <c:v>22.975000000000005</c:v>
                      </c:pt>
                      <c:pt idx="2298">
                        <c:v>22.984999999999992</c:v>
                      </c:pt>
                      <c:pt idx="2299">
                        <c:v>22.994999999999994</c:v>
                      </c:pt>
                      <c:pt idx="2300">
                        <c:v>23.00500000000001</c:v>
                      </c:pt>
                      <c:pt idx="2301">
                        <c:v>23.014999999999997</c:v>
                      </c:pt>
                      <c:pt idx="2302">
                        <c:v>23.024999999999995</c:v>
                      </c:pt>
                      <c:pt idx="2303">
                        <c:v>23.035000000000007</c:v>
                      </c:pt>
                      <c:pt idx="2304">
                        <c:v>23.045000000000002</c:v>
                      </c:pt>
                      <c:pt idx="2305">
                        <c:v>23.055</c:v>
                      </c:pt>
                      <c:pt idx="2306">
                        <c:v>23.065000000000005</c:v>
                      </c:pt>
                      <c:pt idx="2307">
                        <c:v>23.074999999999999</c:v>
                      </c:pt>
                      <c:pt idx="2308">
                        <c:v>23.085000000000001</c:v>
                      </c:pt>
                      <c:pt idx="2309">
                        <c:v>23.095000000000002</c:v>
                      </c:pt>
                      <c:pt idx="2310">
                        <c:v>23.105000000000004</c:v>
                      </c:pt>
                      <c:pt idx="2311">
                        <c:v>23.114999999999995</c:v>
                      </c:pt>
                      <c:pt idx="2312">
                        <c:v>23.125000000000004</c:v>
                      </c:pt>
                      <c:pt idx="2313">
                        <c:v>23.135000000000005</c:v>
                      </c:pt>
                      <c:pt idx="2314">
                        <c:v>23.145</c:v>
                      </c:pt>
                      <c:pt idx="2315">
                        <c:v>23.155000000000001</c:v>
                      </c:pt>
                      <c:pt idx="2316">
                        <c:v>23.16500000000001</c:v>
                      </c:pt>
                      <c:pt idx="2317">
                        <c:v>23.174999999999994</c:v>
                      </c:pt>
                      <c:pt idx="2318">
                        <c:v>23.184999999999999</c:v>
                      </c:pt>
                      <c:pt idx="2319">
                        <c:v>23.195000000000007</c:v>
                      </c:pt>
                      <c:pt idx="2320">
                        <c:v>23.204999999999995</c:v>
                      </c:pt>
                      <c:pt idx="2321">
                        <c:v>23.214999999999996</c:v>
                      </c:pt>
                      <c:pt idx="2322">
                        <c:v>23.225000000000005</c:v>
                      </c:pt>
                      <c:pt idx="2323">
                        <c:v>23.234999999999992</c:v>
                      </c:pt>
                      <c:pt idx="2324">
                        <c:v>23.244999999999994</c:v>
                      </c:pt>
                      <c:pt idx="2325">
                        <c:v>23.255000000000006</c:v>
                      </c:pt>
                      <c:pt idx="2326">
                        <c:v>23.264999999999997</c:v>
                      </c:pt>
                      <c:pt idx="2327">
                        <c:v>23.274999999999995</c:v>
                      </c:pt>
                      <c:pt idx="2328">
                        <c:v>23.285000000000004</c:v>
                      </c:pt>
                      <c:pt idx="2329">
                        <c:v>23.295000000000002</c:v>
                      </c:pt>
                      <c:pt idx="2330">
                        <c:v>23.304999999999993</c:v>
                      </c:pt>
                      <c:pt idx="2331">
                        <c:v>23.315000000000005</c:v>
                      </c:pt>
                      <c:pt idx="2332">
                        <c:v>23.324999999999999</c:v>
                      </c:pt>
                      <c:pt idx="2333">
                        <c:v>23.335000000000001</c:v>
                      </c:pt>
                      <c:pt idx="2334">
                        <c:v>23.345000000000002</c:v>
                      </c:pt>
                      <c:pt idx="2335">
                        <c:v>23.355000000000004</c:v>
                      </c:pt>
                      <c:pt idx="2336">
                        <c:v>23.364999999999998</c:v>
                      </c:pt>
                      <c:pt idx="2337">
                        <c:v>23.375000000000004</c:v>
                      </c:pt>
                      <c:pt idx="2338">
                        <c:v>23.385000000000005</c:v>
                      </c:pt>
                      <c:pt idx="2339">
                        <c:v>23.394999999999996</c:v>
                      </c:pt>
                      <c:pt idx="2340">
                        <c:v>23.405000000000001</c:v>
                      </c:pt>
                      <c:pt idx="2341">
                        <c:v>23.41500000000001</c:v>
                      </c:pt>
                      <c:pt idx="2342">
                        <c:v>23.424999999999997</c:v>
                      </c:pt>
                      <c:pt idx="2343">
                        <c:v>23.434999999999999</c:v>
                      </c:pt>
                      <c:pt idx="2344">
                        <c:v>23.445000000000007</c:v>
                      </c:pt>
                      <c:pt idx="2345">
                        <c:v>23.454999999999995</c:v>
                      </c:pt>
                      <c:pt idx="2346">
                        <c:v>23.464999999999996</c:v>
                      </c:pt>
                      <c:pt idx="2347">
                        <c:v>23.475000000000005</c:v>
                      </c:pt>
                      <c:pt idx="2348">
                        <c:v>23.484999999999992</c:v>
                      </c:pt>
                      <c:pt idx="2349">
                        <c:v>23.494999999999994</c:v>
                      </c:pt>
                      <c:pt idx="2350">
                        <c:v>23.505000000000006</c:v>
                      </c:pt>
                      <c:pt idx="2351">
                        <c:v>23.514999999999997</c:v>
                      </c:pt>
                      <c:pt idx="2352">
                        <c:v>23.524999999999995</c:v>
                      </c:pt>
                      <c:pt idx="2353">
                        <c:v>23.535000000000004</c:v>
                      </c:pt>
                      <c:pt idx="2354">
                        <c:v>23.544999999999991</c:v>
                      </c:pt>
                      <c:pt idx="2355">
                        <c:v>23.554999999999993</c:v>
                      </c:pt>
                      <c:pt idx="2356">
                        <c:v>23.565000000000001</c:v>
                      </c:pt>
                      <c:pt idx="2357">
                        <c:v>23.574999999999999</c:v>
                      </c:pt>
                      <c:pt idx="2358">
                        <c:v>23.584999999999997</c:v>
                      </c:pt>
                      <c:pt idx="2359">
                        <c:v>23.595000000000002</c:v>
                      </c:pt>
                      <c:pt idx="2360">
                        <c:v>23.604999999999997</c:v>
                      </c:pt>
                      <c:pt idx="2361">
                        <c:v>23.614999999999998</c:v>
                      </c:pt>
                      <c:pt idx="2362">
                        <c:v>23.625000000000004</c:v>
                      </c:pt>
                      <c:pt idx="2363">
                        <c:v>23.635000000000005</c:v>
                      </c:pt>
                      <c:pt idx="2364">
                        <c:v>23.644999999999996</c:v>
                      </c:pt>
                      <c:pt idx="2365">
                        <c:v>23.655000000000001</c:v>
                      </c:pt>
                      <c:pt idx="2366">
                        <c:v>23.66500000000001</c:v>
                      </c:pt>
                      <c:pt idx="2367">
                        <c:v>23.674999999999997</c:v>
                      </c:pt>
                      <c:pt idx="2368">
                        <c:v>23.684999999999999</c:v>
                      </c:pt>
                      <c:pt idx="2369">
                        <c:v>23.695000000000007</c:v>
                      </c:pt>
                      <c:pt idx="2370">
                        <c:v>23.704999999999998</c:v>
                      </c:pt>
                      <c:pt idx="2371">
                        <c:v>23.714999999999996</c:v>
                      </c:pt>
                      <c:pt idx="2372">
                        <c:v>23.725000000000005</c:v>
                      </c:pt>
                      <c:pt idx="2373">
                        <c:v>23.734999999999992</c:v>
                      </c:pt>
                      <c:pt idx="2374">
                        <c:v>23.744999999999994</c:v>
                      </c:pt>
                      <c:pt idx="2375">
                        <c:v>23.755000000000006</c:v>
                      </c:pt>
                      <c:pt idx="2376">
                        <c:v>23.764999999999997</c:v>
                      </c:pt>
                      <c:pt idx="2377">
                        <c:v>23.774999999999995</c:v>
                      </c:pt>
                      <c:pt idx="2378">
                        <c:v>23.785000000000004</c:v>
                      </c:pt>
                      <c:pt idx="2379">
                        <c:v>23.794999999999991</c:v>
                      </c:pt>
                      <c:pt idx="2380">
                        <c:v>23.804999999999993</c:v>
                      </c:pt>
                      <c:pt idx="2381">
                        <c:v>23.815000000000001</c:v>
                      </c:pt>
                      <c:pt idx="2382">
                        <c:v>23.824999999999999</c:v>
                      </c:pt>
                      <c:pt idx="2383">
                        <c:v>23.834999999999997</c:v>
                      </c:pt>
                      <c:pt idx="2384">
                        <c:v>23.844999999999999</c:v>
                      </c:pt>
                      <c:pt idx="2385">
                        <c:v>23.854999999999997</c:v>
                      </c:pt>
                      <c:pt idx="2386">
                        <c:v>23.864999999999995</c:v>
                      </c:pt>
                      <c:pt idx="2387">
                        <c:v>23.875000000000004</c:v>
                      </c:pt>
                      <c:pt idx="2388">
                        <c:v>23.885000000000005</c:v>
                      </c:pt>
                      <c:pt idx="2389">
                        <c:v>23.894999999999996</c:v>
                      </c:pt>
                      <c:pt idx="2390">
                        <c:v>23.905000000000001</c:v>
                      </c:pt>
                      <c:pt idx="2391">
                        <c:v>23.91500000000001</c:v>
                      </c:pt>
                      <c:pt idx="2392">
                        <c:v>23.924999999999997</c:v>
                      </c:pt>
                      <c:pt idx="2393">
                        <c:v>23.934999999999999</c:v>
                      </c:pt>
                      <c:pt idx="2394">
                        <c:v>23.945000000000007</c:v>
                      </c:pt>
                      <c:pt idx="2395">
                        <c:v>23.954999999999998</c:v>
                      </c:pt>
                      <c:pt idx="2396">
                        <c:v>23.965</c:v>
                      </c:pt>
                      <c:pt idx="2397">
                        <c:v>23.975000000000005</c:v>
                      </c:pt>
                      <c:pt idx="2398">
                        <c:v>23.985000000000003</c:v>
                      </c:pt>
                      <c:pt idx="2399">
                        <c:v>23.994999999999994</c:v>
                      </c:pt>
                      <c:pt idx="2400">
                        <c:v>24.005000000000006</c:v>
                      </c:pt>
                      <c:pt idx="2401">
                        <c:v>24.014999999999997</c:v>
                      </c:pt>
                      <c:pt idx="2402">
                        <c:v>24.024999999999995</c:v>
                      </c:pt>
                      <c:pt idx="2403">
                        <c:v>24.035000000000004</c:v>
                      </c:pt>
                      <c:pt idx="2404">
                        <c:v>24.044999999999991</c:v>
                      </c:pt>
                      <c:pt idx="2405">
                        <c:v>24.054999999999993</c:v>
                      </c:pt>
                      <c:pt idx="2406">
                        <c:v>24.065000000000001</c:v>
                      </c:pt>
                      <c:pt idx="2407">
                        <c:v>24.074999999999999</c:v>
                      </c:pt>
                      <c:pt idx="2408">
                        <c:v>24.084999999999997</c:v>
                      </c:pt>
                      <c:pt idx="2409">
                        <c:v>24.094999999999999</c:v>
                      </c:pt>
                      <c:pt idx="2410">
                        <c:v>24.104999999999997</c:v>
                      </c:pt>
                      <c:pt idx="2411">
                        <c:v>24.114999999999995</c:v>
                      </c:pt>
                      <c:pt idx="2412">
                        <c:v>24.125</c:v>
                      </c:pt>
                      <c:pt idx="2413">
                        <c:v>24.135000000000005</c:v>
                      </c:pt>
                      <c:pt idx="2414">
                        <c:v>24.144999999999992</c:v>
                      </c:pt>
                      <c:pt idx="2415">
                        <c:v>24.155000000000001</c:v>
                      </c:pt>
                      <c:pt idx="2416">
                        <c:v>24.16500000000001</c:v>
                      </c:pt>
                      <c:pt idx="2417">
                        <c:v>24.174999999999997</c:v>
                      </c:pt>
                      <c:pt idx="2418">
                        <c:v>24.184999999999999</c:v>
                      </c:pt>
                      <c:pt idx="2419">
                        <c:v>24.195000000000007</c:v>
                      </c:pt>
                      <c:pt idx="2420">
                        <c:v>24.204999999999998</c:v>
                      </c:pt>
                      <c:pt idx="2421">
                        <c:v>24.215</c:v>
                      </c:pt>
                      <c:pt idx="2422">
                        <c:v>24.225000000000009</c:v>
                      </c:pt>
                      <c:pt idx="2423">
                        <c:v>24.235000000000003</c:v>
                      </c:pt>
                      <c:pt idx="2424">
                        <c:v>24.244999999999997</c:v>
                      </c:pt>
                      <c:pt idx="2425">
                        <c:v>24.255000000000006</c:v>
                      </c:pt>
                      <c:pt idx="2426">
                        <c:v>24.264999999999997</c:v>
                      </c:pt>
                      <c:pt idx="2427">
                        <c:v>24.274999999999995</c:v>
                      </c:pt>
                      <c:pt idx="2428">
                        <c:v>24.285000000000004</c:v>
                      </c:pt>
                      <c:pt idx="2429">
                        <c:v>24.294999999999991</c:v>
                      </c:pt>
                      <c:pt idx="2430">
                        <c:v>24.304999999999993</c:v>
                      </c:pt>
                      <c:pt idx="2431">
                        <c:v>24.315000000000001</c:v>
                      </c:pt>
                      <c:pt idx="2432">
                        <c:v>24.324999999999999</c:v>
                      </c:pt>
                      <c:pt idx="2433">
                        <c:v>24.334999999999997</c:v>
                      </c:pt>
                      <c:pt idx="2434">
                        <c:v>24.344999999999999</c:v>
                      </c:pt>
                      <c:pt idx="2435">
                        <c:v>24.354999999999997</c:v>
                      </c:pt>
                      <c:pt idx="2436">
                        <c:v>24.364999999999995</c:v>
                      </c:pt>
                      <c:pt idx="2437">
                        <c:v>24.375</c:v>
                      </c:pt>
                      <c:pt idx="2438">
                        <c:v>24.385000000000005</c:v>
                      </c:pt>
                      <c:pt idx="2439">
                        <c:v>24.394999999999992</c:v>
                      </c:pt>
                      <c:pt idx="2440">
                        <c:v>24.404999999999998</c:v>
                      </c:pt>
                      <c:pt idx="2441">
                        <c:v>24.41500000000001</c:v>
                      </c:pt>
                      <c:pt idx="2442">
                        <c:v>24.424999999999994</c:v>
                      </c:pt>
                      <c:pt idx="2443">
                        <c:v>24.434999999999999</c:v>
                      </c:pt>
                      <c:pt idx="2444">
                        <c:v>24.445000000000007</c:v>
                      </c:pt>
                      <c:pt idx="2445">
                        <c:v>24.454999999999998</c:v>
                      </c:pt>
                      <c:pt idx="2446">
                        <c:v>24.464999999999996</c:v>
                      </c:pt>
                      <c:pt idx="2447">
                        <c:v>24.475000000000009</c:v>
                      </c:pt>
                      <c:pt idx="2448">
                        <c:v>24.485000000000003</c:v>
                      </c:pt>
                      <c:pt idx="2449">
                        <c:v>24.494999999999997</c:v>
                      </c:pt>
                      <c:pt idx="2450">
                        <c:v>24.50500000000001</c:v>
                      </c:pt>
                      <c:pt idx="2451">
                        <c:v>24.515000000000008</c:v>
                      </c:pt>
                      <c:pt idx="2452">
                        <c:v>24.525000000000002</c:v>
                      </c:pt>
                      <c:pt idx="2453">
                        <c:v>24.535000000000004</c:v>
                      </c:pt>
                      <c:pt idx="2454">
                        <c:v>24.545000000000002</c:v>
                      </c:pt>
                      <c:pt idx="2455">
                        <c:v>24.554999999999993</c:v>
                      </c:pt>
                      <c:pt idx="2456">
                        <c:v>24.565000000000001</c:v>
                      </c:pt>
                      <c:pt idx="2457">
                        <c:v>24.574999999999999</c:v>
                      </c:pt>
                      <c:pt idx="2458">
                        <c:v>24.584999999999997</c:v>
                      </c:pt>
                      <c:pt idx="2459">
                        <c:v>24.594999999999999</c:v>
                      </c:pt>
                      <c:pt idx="2460">
                        <c:v>24.604999999999997</c:v>
                      </c:pt>
                      <c:pt idx="2461">
                        <c:v>24.614999999999995</c:v>
                      </c:pt>
                      <c:pt idx="2462">
                        <c:v>24.625</c:v>
                      </c:pt>
                      <c:pt idx="2463">
                        <c:v>24.635000000000005</c:v>
                      </c:pt>
                      <c:pt idx="2464">
                        <c:v>24.644999999999992</c:v>
                      </c:pt>
                      <c:pt idx="2465">
                        <c:v>24.654999999999998</c:v>
                      </c:pt>
                      <c:pt idx="2466">
                        <c:v>24.66500000000001</c:v>
                      </c:pt>
                      <c:pt idx="2467">
                        <c:v>24.674999999999994</c:v>
                      </c:pt>
                      <c:pt idx="2468">
                        <c:v>24.684999999999995</c:v>
                      </c:pt>
                      <c:pt idx="2469">
                        <c:v>24.695000000000007</c:v>
                      </c:pt>
                      <c:pt idx="2470">
                        <c:v>24.704999999999995</c:v>
                      </c:pt>
                      <c:pt idx="2471">
                        <c:v>24.714999999999996</c:v>
                      </c:pt>
                      <c:pt idx="2472">
                        <c:v>24.725000000000009</c:v>
                      </c:pt>
                      <c:pt idx="2473">
                        <c:v>24.735000000000003</c:v>
                      </c:pt>
                      <c:pt idx="2474">
                        <c:v>24.744999999999997</c:v>
                      </c:pt>
                      <c:pt idx="2475">
                        <c:v>24.75500000000001</c:v>
                      </c:pt>
                      <c:pt idx="2476">
                        <c:v>24.765000000000008</c:v>
                      </c:pt>
                      <c:pt idx="2477">
                        <c:v>24.775000000000002</c:v>
                      </c:pt>
                      <c:pt idx="2478">
                        <c:v>24.785000000000007</c:v>
                      </c:pt>
                      <c:pt idx="2479">
                        <c:v>24.795000000000002</c:v>
                      </c:pt>
                      <c:pt idx="2480">
                        <c:v>24.805</c:v>
                      </c:pt>
                      <c:pt idx="2481">
                        <c:v>24.815000000000001</c:v>
                      </c:pt>
                      <c:pt idx="2482">
                        <c:v>24.824999999999999</c:v>
                      </c:pt>
                      <c:pt idx="2483">
                        <c:v>24.834999999999997</c:v>
                      </c:pt>
                      <c:pt idx="2484">
                        <c:v>24.844999999999999</c:v>
                      </c:pt>
                      <c:pt idx="2485">
                        <c:v>24.854999999999997</c:v>
                      </c:pt>
                      <c:pt idx="2486">
                        <c:v>24.864999999999995</c:v>
                      </c:pt>
                      <c:pt idx="2487">
                        <c:v>24.875</c:v>
                      </c:pt>
                      <c:pt idx="2488">
                        <c:v>24.885000000000005</c:v>
                      </c:pt>
                      <c:pt idx="2489">
                        <c:v>24.894999999999992</c:v>
                      </c:pt>
                      <c:pt idx="2490">
                        <c:v>24.904999999999998</c:v>
                      </c:pt>
                      <c:pt idx="2491">
                        <c:v>24.914999999999999</c:v>
                      </c:pt>
                      <c:pt idx="2492">
                        <c:v>24.924999999999994</c:v>
                      </c:pt>
                      <c:pt idx="2493">
                        <c:v>24.934999999999995</c:v>
                      </c:pt>
                      <c:pt idx="2494">
                        <c:v>24.945000000000007</c:v>
                      </c:pt>
                      <c:pt idx="2495">
                        <c:v>24.954999999999995</c:v>
                      </c:pt>
                      <c:pt idx="2496">
                        <c:v>24.964999999999996</c:v>
                      </c:pt>
                      <c:pt idx="2497">
                        <c:v>24.975000000000009</c:v>
                      </c:pt>
                      <c:pt idx="2498">
                        <c:v>24.984999999999996</c:v>
                      </c:pt>
                      <c:pt idx="2499">
                        <c:v>24.994999999999994</c:v>
                      </c:pt>
                      <c:pt idx="2500">
                        <c:v>25.00500000000001</c:v>
                      </c:pt>
                      <c:pt idx="2501">
                        <c:v>25.015000000000008</c:v>
                      </c:pt>
                      <c:pt idx="2502">
                        <c:v>25.025000000000002</c:v>
                      </c:pt>
                      <c:pt idx="2503">
                        <c:v>25.035000000000007</c:v>
                      </c:pt>
                      <c:pt idx="2504">
                        <c:v>25.045000000000002</c:v>
                      </c:pt>
                      <c:pt idx="2505">
                        <c:v>25.055</c:v>
                      </c:pt>
                      <c:pt idx="2506">
                        <c:v>25.065000000000005</c:v>
                      </c:pt>
                      <c:pt idx="2507">
                        <c:v>25.074999999999999</c:v>
                      </c:pt>
                      <c:pt idx="2508">
                        <c:v>25.085000000000001</c:v>
                      </c:pt>
                      <c:pt idx="2509">
                        <c:v>25.094999999999999</c:v>
                      </c:pt>
                      <c:pt idx="2510">
                        <c:v>25.104999999999997</c:v>
                      </c:pt>
                      <c:pt idx="2511">
                        <c:v>25.114999999999995</c:v>
                      </c:pt>
                      <c:pt idx="2512">
                        <c:v>25.125</c:v>
                      </c:pt>
                      <c:pt idx="2513">
                        <c:v>25.135000000000005</c:v>
                      </c:pt>
                      <c:pt idx="2514">
                        <c:v>25.144999999999992</c:v>
                      </c:pt>
                      <c:pt idx="2515">
                        <c:v>25.154999999999998</c:v>
                      </c:pt>
                      <c:pt idx="2516">
                        <c:v>25.164999999999999</c:v>
                      </c:pt>
                      <c:pt idx="2517">
                        <c:v>25.174999999999994</c:v>
                      </c:pt>
                      <c:pt idx="2518">
                        <c:v>25.184999999999995</c:v>
                      </c:pt>
                      <c:pt idx="2519">
                        <c:v>25.195000000000007</c:v>
                      </c:pt>
                      <c:pt idx="2520">
                        <c:v>25.204999999999995</c:v>
                      </c:pt>
                      <c:pt idx="2521">
                        <c:v>25.214999999999993</c:v>
                      </c:pt>
                      <c:pt idx="2522">
                        <c:v>25.225000000000009</c:v>
                      </c:pt>
                      <c:pt idx="2523">
                        <c:v>25.234999999999996</c:v>
                      </c:pt>
                      <c:pt idx="2524">
                        <c:v>25.244999999999994</c:v>
                      </c:pt>
                      <c:pt idx="2525">
                        <c:v>25.25500000000001</c:v>
                      </c:pt>
                      <c:pt idx="2526">
                        <c:v>25.265000000000008</c:v>
                      </c:pt>
                      <c:pt idx="2527">
                        <c:v>25.275000000000002</c:v>
                      </c:pt>
                      <c:pt idx="2528">
                        <c:v>25.285000000000007</c:v>
                      </c:pt>
                      <c:pt idx="2529">
                        <c:v>25.295000000000002</c:v>
                      </c:pt>
                      <c:pt idx="2530">
                        <c:v>25.305</c:v>
                      </c:pt>
                      <c:pt idx="2531">
                        <c:v>25.315000000000005</c:v>
                      </c:pt>
                      <c:pt idx="2532">
                        <c:v>25.324999999999999</c:v>
                      </c:pt>
                      <c:pt idx="2533">
                        <c:v>25.335000000000001</c:v>
                      </c:pt>
                      <c:pt idx="2534">
                        <c:v>25.345000000000002</c:v>
                      </c:pt>
                      <c:pt idx="2535">
                        <c:v>25.354999999999997</c:v>
                      </c:pt>
                      <c:pt idx="2536">
                        <c:v>25.364999999999998</c:v>
                      </c:pt>
                      <c:pt idx="2537">
                        <c:v>25.375</c:v>
                      </c:pt>
                      <c:pt idx="2538">
                        <c:v>25.385000000000005</c:v>
                      </c:pt>
                      <c:pt idx="2539">
                        <c:v>25.394999999999992</c:v>
                      </c:pt>
                      <c:pt idx="2540">
                        <c:v>25.404999999999998</c:v>
                      </c:pt>
                      <c:pt idx="2541">
                        <c:v>25.414999999999999</c:v>
                      </c:pt>
                      <c:pt idx="2542">
                        <c:v>25.424999999999994</c:v>
                      </c:pt>
                      <c:pt idx="2543">
                        <c:v>25.434999999999995</c:v>
                      </c:pt>
                      <c:pt idx="2544">
                        <c:v>25.445000000000007</c:v>
                      </c:pt>
                      <c:pt idx="2545">
                        <c:v>25.454999999999995</c:v>
                      </c:pt>
                      <c:pt idx="2546">
                        <c:v>25.464999999999993</c:v>
                      </c:pt>
                      <c:pt idx="2547">
                        <c:v>25.475000000000005</c:v>
                      </c:pt>
                      <c:pt idx="2548">
                        <c:v>25.484999999999996</c:v>
                      </c:pt>
                      <c:pt idx="2549">
                        <c:v>25.49499999999999</c:v>
                      </c:pt>
                      <c:pt idx="2550">
                        <c:v>25.50500000000001</c:v>
                      </c:pt>
                      <c:pt idx="2551">
                        <c:v>25.515000000000008</c:v>
                      </c:pt>
                      <c:pt idx="2552">
                        <c:v>25.525000000000002</c:v>
                      </c:pt>
                      <c:pt idx="2553">
                        <c:v>25.535000000000007</c:v>
                      </c:pt>
                      <c:pt idx="2554">
                        <c:v>25.545000000000002</c:v>
                      </c:pt>
                      <c:pt idx="2555">
                        <c:v>25.555</c:v>
                      </c:pt>
                      <c:pt idx="2556">
                        <c:v>25.565000000000005</c:v>
                      </c:pt>
                      <c:pt idx="2557">
                        <c:v>25.574999999999999</c:v>
                      </c:pt>
                      <c:pt idx="2558">
                        <c:v>25.585000000000001</c:v>
                      </c:pt>
                      <c:pt idx="2559">
                        <c:v>25.595000000000002</c:v>
                      </c:pt>
                      <c:pt idx="2560">
                        <c:v>25.605000000000004</c:v>
                      </c:pt>
                      <c:pt idx="2561">
                        <c:v>25.614999999999998</c:v>
                      </c:pt>
                      <c:pt idx="2562">
                        <c:v>25.625000000000004</c:v>
                      </c:pt>
                      <c:pt idx="2563">
                        <c:v>25.635000000000005</c:v>
                      </c:pt>
                      <c:pt idx="2564">
                        <c:v>25.644999999999996</c:v>
                      </c:pt>
                      <c:pt idx="2565">
                        <c:v>25.654999999999998</c:v>
                      </c:pt>
                      <c:pt idx="2566">
                        <c:v>25.664999999999999</c:v>
                      </c:pt>
                      <c:pt idx="2567">
                        <c:v>25.674999999999994</c:v>
                      </c:pt>
                      <c:pt idx="2568">
                        <c:v>25.684999999999995</c:v>
                      </c:pt>
                      <c:pt idx="2569">
                        <c:v>25.695000000000007</c:v>
                      </c:pt>
                      <c:pt idx="2570">
                        <c:v>25.704999999999995</c:v>
                      </c:pt>
                      <c:pt idx="2571">
                        <c:v>25.714999999999993</c:v>
                      </c:pt>
                      <c:pt idx="2572">
                        <c:v>25.725000000000005</c:v>
                      </c:pt>
                      <c:pt idx="2573">
                        <c:v>25.734999999999996</c:v>
                      </c:pt>
                      <c:pt idx="2574">
                        <c:v>25.74499999999999</c:v>
                      </c:pt>
                      <c:pt idx="2575">
                        <c:v>25.755000000000003</c:v>
                      </c:pt>
                      <c:pt idx="2576">
                        <c:v>25.765000000000008</c:v>
                      </c:pt>
                      <c:pt idx="2577">
                        <c:v>25.774999999999995</c:v>
                      </c:pt>
                      <c:pt idx="2578">
                        <c:v>25.785000000000007</c:v>
                      </c:pt>
                      <c:pt idx="2579">
                        <c:v>25.795000000000002</c:v>
                      </c:pt>
                      <c:pt idx="2580">
                        <c:v>25.805</c:v>
                      </c:pt>
                      <c:pt idx="2581">
                        <c:v>25.815000000000008</c:v>
                      </c:pt>
                      <c:pt idx="2582">
                        <c:v>25.825000000000006</c:v>
                      </c:pt>
                      <c:pt idx="2583">
                        <c:v>25.835000000000001</c:v>
                      </c:pt>
                      <c:pt idx="2584">
                        <c:v>25.845000000000002</c:v>
                      </c:pt>
                      <c:pt idx="2585">
                        <c:v>25.855000000000004</c:v>
                      </c:pt>
                      <c:pt idx="2586">
                        <c:v>25.864999999999998</c:v>
                      </c:pt>
                      <c:pt idx="2587">
                        <c:v>25.875000000000004</c:v>
                      </c:pt>
                      <c:pt idx="2588">
                        <c:v>25.885000000000005</c:v>
                      </c:pt>
                      <c:pt idx="2589">
                        <c:v>25.894999999999996</c:v>
                      </c:pt>
                      <c:pt idx="2590">
                        <c:v>25.904999999999998</c:v>
                      </c:pt>
                      <c:pt idx="2591">
                        <c:v>25.914999999999999</c:v>
                      </c:pt>
                      <c:pt idx="2592">
                        <c:v>25.924999999999994</c:v>
                      </c:pt>
                      <c:pt idx="2593">
                        <c:v>25.934999999999995</c:v>
                      </c:pt>
                      <c:pt idx="2594">
                        <c:v>25.945000000000007</c:v>
                      </c:pt>
                      <c:pt idx="2595">
                        <c:v>25.954999999999995</c:v>
                      </c:pt>
                      <c:pt idx="2596">
                        <c:v>25.964999999999993</c:v>
                      </c:pt>
                      <c:pt idx="2597">
                        <c:v>25.975000000000005</c:v>
                      </c:pt>
                      <c:pt idx="2598">
                        <c:v>25.984999999999996</c:v>
                      </c:pt>
                      <c:pt idx="2599">
                        <c:v>25.99499999999999</c:v>
                      </c:pt>
                      <c:pt idx="2600">
                        <c:v>26.005000000000003</c:v>
                      </c:pt>
                      <c:pt idx="2601">
                        <c:v>26.014999999999997</c:v>
                      </c:pt>
                      <c:pt idx="2602">
                        <c:v>26.024999999999995</c:v>
                      </c:pt>
                      <c:pt idx="2603">
                        <c:v>26.035000000000004</c:v>
                      </c:pt>
                      <c:pt idx="2604">
                        <c:v>26.045000000000002</c:v>
                      </c:pt>
                      <c:pt idx="2605">
                        <c:v>26.054999999999993</c:v>
                      </c:pt>
                      <c:pt idx="2606">
                        <c:v>26.065000000000008</c:v>
                      </c:pt>
                      <c:pt idx="2607">
                        <c:v>26.075000000000006</c:v>
                      </c:pt>
                      <c:pt idx="2608">
                        <c:v>26.085000000000001</c:v>
                      </c:pt>
                      <c:pt idx="2609">
                        <c:v>26.095000000000002</c:v>
                      </c:pt>
                      <c:pt idx="2610">
                        <c:v>26.104999999999997</c:v>
                      </c:pt>
                      <c:pt idx="2611">
                        <c:v>26.114999999999998</c:v>
                      </c:pt>
                      <c:pt idx="2612">
                        <c:v>26.125000000000004</c:v>
                      </c:pt>
                      <c:pt idx="2613">
                        <c:v>26.135000000000005</c:v>
                      </c:pt>
                      <c:pt idx="2614">
                        <c:v>26.144999999999996</c:v>
                      </c:pt>
                      <c:pt idx="2615">
                        <c:v>26.155000000000001</c:v>
                      </c:pt>
                      <c:pt idx="2616">
                        <c:v>26.164999999999999</c:v>
                      </c:pt>
                      <c:pt idx="2617">
                        <c:v>26.174999999999997</c:v>
                      </c:pt>
                      <c:pt idx="2618">
                        <c:v>26.184999999999995</c:v>
                      </c:pt>
                      <c:pt idx="2619">
                        <c:v>26.195000000000007</c:v>
                      </c:pt>
                      <c:pt idx="2620">
                        <c:v>26.204999999999995</c:v>
                      </c:pt>
                      <c:pt idx="2621">
                        <c:v>26.214999999999993</c:v>
                      </c:pt>
                      <c:pt idx="2622">
                        <c:v>26.225000000000005</c:v>
                      </c:pt>
                      <c:pt idx="2623">
                        <c:v>26.234999999999996</c:v>
                      </c:pt>
                      <c:pt idx="2624">
                        <c:v>26.24499999999999</c:v>
                      </c:pt>
                      <c:pt idx="2625">
                        <c:v>26.255000000000003</c:v>
                      </c:pt>
                      <c:pt idx="2626">
                        <c:v>26.264999999999997</c:v>
                      </c:pt>
                      <c:pt idx="2627">
                        <c:v>26.274999999999995</c:v>
                      </c:pt>
                      <c:pt idx="2628">
                        <c:v>26.285000000000004</c:v>
                      </c:pt>
                      <c:pt idx="2629">
                        <c:v>26.294999999999991</c:v>
                      </c:pt>
                      <c:pt idx="2630">
                        <c:v>26.304999999999993</c:v>
                      </c:pt>
                      <c:pt idx="2631">
                        <c:v>26.315000000000005</c:v>
                      </c:pt>
                      <c:pt idx="2632">
                        <c:v>26.325000000000006</c:v>
                      </c:pt>
                      <c:pt idx="2633">
                        <c:v>26.334999999999997</c:v>
                      </c:pt>
                      <c:pt idx="2634">
                        <c:v>26.345000000000006</c:v>
                      </c:pt>
                      <c:pt idx="2635">
                        <c:v>26.354999999999997</c:v>
                      </c:pt>
                      <c:pt idx="2636">
                        <c:v>26.364999999999998</c:v>
                      </c:pt>
                      <c:pt idx="2637">
                        <c:v>26.375000000000004</c:v>
                      </c:pt>
                      <c:pt idx="2638">
                        <c:v>26.385000000000005</c:v>
                      </c:pt>
                      <c:pt idx="2639">
                        <c:v>26.394999999999996</c:v>
                      </c:pt>
                      <c:pt idx="2640">
                        <c:v>26.405000000000001</c:v>
                      </c:pt>
                      <c:pt idx="2641">
                        <c:v>26.41500000000001</c:v>
                      </c:pt>
                      <c:pt idx="2642">
                        <c:v>26.424999999999997</c:v>
                      </c:pt>
                      <c:pt idx="2643">
                        <c:v>26.434999999999999</c:v>
                      </c:pt>
                      <c:pt idx="2644">
                        <c:v>26.445000000000007</c:v>
                      </c:pt>
                      <c:pt idx="2645">
                        <c:v>26.454999999999998</c:v>
                      </c:pt>
                      <c:pt idx="2646">
                        <c:v>26.464999999999993</c:v>
                      </c:pt>
                      <c:pt idx="2647">
                        <c:v>26.475000000000005</c:v>
                      </c:pt>
                      <c:pt idx="2648">
                        <c:v>26.484999999999996</c:v>
                      </c:pt>
                      <c:pt idx="2649">
                        <c:v>26.49499999999999</c:v>
                      </c:pt>
                      <c:pt idx="2650">
                        <c:v>26.505000000000003</c:v>
                      </c:pt>
                      <c:pt idx="2651">
                        <c:v>26.514999999999997</c:v>
                      </c:pt>
                      <c:pt idx="2652">
                        <c:v>26.524999999999995</c:v>
                      </c:pt>
                      <c:pt idx="2653">
                        <c:v>26.535000000000004</c:v>
                      </c:pt>
                      <c:pt idx="2654">
                        <c:v>26.544999999999991</c:v>
                      </c:pt>
                      <c:pt idx="2655">
                        <c:v>26.554999999999993</c:v>
                      </c:pt>
                      <c:pt idx="2656">
                        <c:v>26.565000000000005</c:v>
                      </c:pt>
                      <c:pt idx="2657">
                        <c:v>26.575000000000006</c:v>
                      </c:pt>
                      <c:pt idx="2658">
                        <c:v>26.584999999999997</c:v>
                      </c:pt>
                      <c:pt idx="2659">
                        <c:v>26.595000000000006</c:v>
                      </c:pt>
                      <c:pt idx="2660">
                        <c:v>26.604999999999997</c:v>
                      </c:pt>
                      <c:pt idx="2661">
                        <c:v>26.614999999999995</c:v>
                      </c:pt>
                      <c:pt idx="2662">
                        <c:v>26.625000000000004</c:v>
                      </c:pt>
                      <c:pt idx="2663">
                        <c:v>26.635000000000005</c:v>
                      </c:pt>
                      <c:pt idx="2664">
                        <c:v>26.644999999999996</c:v>
                      </c:pt>
                      <c:pt idx="2665">
                        <c:v>26.655000000000001</c:v>
                      </c:pt>
                      <c:pt idx="2666">
                        <c:v>26.664999999999999</c:v>
                      </c:pt>
                      <c:pt idx="2667">
                        <c:v>26.674999999999997</c:v>
                      </c:pt>
                      <c:pt idx="2668">
                        <c:v>26.684999999999999</c:v>
                      </c:pt>
                      <c:pt idx="2669">
                        <c:v>26.695000000000007</c:v>
                      </c:pt>
                      <c:pt idx="2670">
                        <c:v>26.704999999999998</c:v>
                      </c:pt>
                      <c:pt idx="2671">
                        <c:v>26.714999999999996</c:v>
                      </c:pt>
                      <c:pt idx="2672">
                        <c:v>26.725000000000005</c:v>
                      </c:pt>
                      <c:pt idx="2673">
                        <c:v>26.734999999999996</c:v>
                      </c:pt>
                      <c:pt idx="2674">
                        <c:v>26.74499999999999</c:v>
                      </c:pt>
                      <c:pt idx="2675">
                        <c:v>26.755000000000003</c:v>
                      </c:pt>
                      <c:pt idx="2676">
                        <c:v>26.764999999999997</c:v>
                      </c:pt>
                      <c:pt idx="2677">
                        <c:v>26.774999999999995</c:v>
                      </c:pt>
                      <c:pt idx="2678">
                        <c:v>26.785000000000004</c:v>
                      </c:pt>
                      <c:pt idx="2679">
                        <c:v>26.794999999999991</c:v>
                      </c:pt>
                      <c:pt idx="2680">
                        <c:v>26.804999999999993</c:v>
                      </c:pt>
                      <c:pt idx="2681">
                        <c:v>26.815000000000005</c:v>
                      </c:pt>
                      <c:pt idx="2682">
                        <c:v>26.825000000000006</c:v>
                      </c:pt>
                      <c:pt idx="2683">
                        <c:v>26.834999999999997</c:v>
                      </c:pt>
                      <c:pt idx="2684">
                        <c:v>26.845000000000002</c:v>
                      </c:pt>
                      <c:pt idx="2685">
                        <c:v>26.854999999999997</c:v>
                      </c:pt>
                      <c:pt idx="2686">
                        <c:v>26.864999999999995</c:v>
                      </c:pt>
                      <c:pt idx="2687">
                        <c:v>26.875000000000004</c:v>
                      </c:pt>
                      <c:pt idx="2688">
                        <c:v>26.885000000000005</c:v>
                      </c:pt>
                      <c:pt idx="2689">
                        <c:v>26.894999999999996</c:v>
                      </c:pt>
                      <c:pt idx="2690">
                        <c:v>26.905000000000001</c:v>
                      </c:pt>
                      <c:pt idx="2691">
                        <c:v>26.914999999999999</c:v>
                      </c:pt>
                      <c:pt idx="2692">
                        <c:v>26.924999999999997</c:v>
                      </c:pt>
                      <c:pt idx="2693">
                        <c:v>26.934999999999999</c:v>
                      </c:pt>
                      <c:pt idx="2694">
                        <c:v>26.945000000000007</c:v>
                      </c:pt>
                      <c:pt idx="2695">
                        <c:v>26.954999999999998</c:v>
                      </c:pt>
                      <c:pt idx="2696">
                        <c:v>26.964999999999996</c:v>
                      </c:pt>
                      <c:pt idx="2697">
                        <c:v>26.975000000000009</c:v>
                      </c:pt>
                      <c:pt idx="2698">
                        <c:v>26.984999999999996</c:v>
                      </c:pt>
                      <c:pt idx="2699">
                        <c:v>26.994999999999994</c:v>
                      </c:pt>
                      <c:pt idx="2700">
                        <c:v>27.005000000000003</c:v>
                      </c:pt>
                      <c:pt idx="2701">
                        <c:v>27.015000000000008</c:v>
                      </c:pt>
                      <c:pt idx="2702">
                        <c:v>27.024999999999995</c:v>
                      </c:pt>
                      <c:pt idx="2703">
                        <c:v>27.035000000000004</c:v>
                      </c:pt>
                      <c:pt idx="2704">
                        <c:v>27.044999999999991</c:v>
                      </c:pt>
                      <c:pt idx="2705">
                        <c:v>27.054999999999993</c:v>
                      </c:pt>
                      <c:pt idx="2706">
                        <c:v>27.065000000000001</c:v>
                      </c:pt>
                      <c:pt idx="2707">
                        <c:v>27.075000000000006</c:v>
                      </c:pt>
                      <c:pt idx="2708">
                        <c:v>27.084999999999997</c:v>
                      </c:pt>
                      <c:pt idx="2709">
                        <c:v>27.095000000000002</c:v>
                      </c:pt>
                      <c:pt idx="2710">
                        <c:v>27.104999999999997</c:v>
                      </c:pt>
                      <c:pt idx="2711">
                        <c:v>27.114999999999995</c:v>
                      </c:pt>
                      <c:pt idx="2712">
                        <c:v>27.125000000000004</c:v>
                      </c:pt>
                      <c:pt idx="2713">
                        <c:v>27.135000000000005</c:v>
                      </c:pt>
                      <c:pt idx="2714">
                        <c:v>27.144999999999992</c:v>
                      </c:pt>
                      <c:pt idx="2715">
                        <c:v>27.155000000000001</c:v>
                      </c:pt>
                      <c:pt idx="2716">
                        <c:v>27.164999999999999</c:v>
                      </c:pt>
                      <c:pt idx="2717">
                        <c:v>27.174999999999994</c:v>
                      </c:pt>
                      <c:pt idx="2718">
                        <c:v>27.184999999999999</c:v>
                      </c:pt>
                      <c:pt idx="2719">
                        <c:v>27.195000000000007</c:v>
                      </c:pt>
                      <c:pt idx="2720">
                        <c:v>27.204999999999998</c:v>
                      </c:pt>
                      <c:pt idx="2721">
                        <c:v>27.214999999999996</c:v>
                      </c:pt>
                      <c:pt idx="2722">
                        <c:v>27.225000000000009</c:v>
                      </c:pt>
                      <c:pt idx="2723">
                        <c:v>27.234999999999996</c:v>
                      </c:pt>
                      <c:pt idx="2724">
                        <c:v>27.244999999999994</c:v>
                      </c:pt>
                      <c:pt idx="2725">
                        <c:v>27.255000000000003</c:v>
                      </c:pt>
                      <c:pt idx="2726">
                        <c:v>27.265000000000008</c:v>
                      </c:pt>
                      <c:pt idx="2727">
                        <c:v>27.274999999999995</c:v>
                      </c:pt>
                      <c:pt idx="2728">
                        <c:v>27.285000000000004</c:v>
                      </c:pt>
                      <c:pt idx="2729">
                        <c:v>27.294999999999991</c:v>
                      </c:pt>
                      <c:pt idx="2730">
                        <c:v>27.304999999999993</c:v>
                      </c:pt>
                      <c:pt idx="2731">
                        <c:v>27.315000000000001</c:v>
                      </c:pt>
                      <c:pt idx="2732">
                        <c:v>27.325000000000006</c:v>
                      </c:pt>
                      <c:pt idx="2733">
                        <c:v>27.334999999999997</c:v>
                      </c:pt>
                      <c:pt idx="2734">
                        <c:v>27.345000000000002</c:v>
                      </c:pt>
                      <c:pt idx="2735">
                        <c:v>27.354999999999997</c:v>
                      </c:pt>
                      <c:pt idx="2736">
                        <c:v>27.364999999999995</c:v>
                      </c:pt>
                      <c:pt idx="2737">
                        <c:v>27.375000000000004</c:v>
                      </c:pt>
                      <c:pt idx="2738">
                        <c:v>27.385000000000005</c:v>
                      </c:pt>
                      <c:pt idx="2739">
                        <c:v>27.394999999999992</c:v>
                      </c:pt>
                      <c:pt idx="2740">
                        <c:v>27.404999999999998</c:v>
                      </c:pt>
                      <c:pt idx="2741">
                        <c:v>27.414999999999999</c:v>
                      </c:pt>
                      <c:pt idx="2742">
                        <c:v>27.42499999999999</c:v>
                      </c:pt>
                      <c:pt idx="2743">
                        <c:v>27.434999999999999</c:v>
                      </c:pt>
                      <c:pt idx="2744">
                        <c:v>27.445000000000007</c:v>
                      </c:pt>
                      <c:pt idx="2745">
                        <c:v>27.454999999999998</c:v>
                      </c:pt>
                      <c:pt idx="2746">
                        <c:v>27.464999999999996</c:v>
                      </c:pt>
                      <c:pt idx="2747">
                        <c:v>27.475000000000009</c:v>
                      </c:pt>
                      <c:pt idx="2748">
                        <c:v>27.484999999999996</c:v>
                      </c:pt>
                      <c:pt idx="2749">
                        <c:v>27.494999999999994</c:v>
                      </c:pt>
                      <c:pt idx="2750">
                        <c:v>27.505000000000006</c:v>
                      </c:pt>
                      <c:pt idx="2751">
                        <c:v>27.515000000000008</c:v>
                      </c:pt>
                      <c:pt idx="2752">
                        <c:v>27.525000000000002</c:v>
                      </c:pt>
                      <c:pt idx="2753">
                        <c:v>27.535000000000004</c:v>
                      </c:pt>
                      <c:pt idx="2754">
                        <c:v>27.544999999999991</c:v>
                      </c:pt>
                      <c:pt idx="2755">
                        <c:v>27.554999999999993</c:v>
                      </c:pt>
                      <c:pt idx="2756">
                        <c:v>27.565000000000001</c:v>
                      </c:pt>
                      <c:pt idx="2757">
                        <c:v>27.575000000000006</c:v>
                      </c:pt>
                      <c:pt idx="2758">
                        <c:v>27.584999999999997</c:v>
                      </c:pt>
                      <c:pt idx="2759">
                        <c:v>27.595000000000002</c:v>
                      </c:pt>
                      <c:pt idx="2760">
                        <c:v>27.604999999999997</c:v>
                      </c:pt>
                      <c:pt idx="2761">
                        <c:v>27.614999999999995</c:v>
                      </c:pt>
                      <c:pt idx="2762">
                        <c:v>27.625000000000004</c:v>
                      </c:pt>
                      <c:pt idx="2763">
                        <c:v>27.635000000000005</c:v>
                      </c:pt>
                      <c:pt idx="2764">
                        <c:v>27.644999999999992</c:v>
                      </c:pt>
                      <c:pt idx="2765">
                        <c:v>27.654999999999998</c:v>
                      </c:pt>
                      <c:pt idx="2766">
                        <c:v>27.664999999999999</c:v>
                      </c:pt>
                      <c:pt idx="2767">
                        <c:v>27.67499999999999</c:v>
                      </c:pt>
                      <c:pt idx="2768">
                        <c:v>27.684999999999995</c:v>
                      </c:pt>
                      <c:pt idx="2769">
                        <c:v>27.695000000000007</c:v>
                      </c:pt>
                      <c:pt idx="2770">
                        <c:v>27.704999999999998</c:v>
                      </c:pt>
                      <c:pt idx="2771">
                        <c:v>27.714999999999996</c:v>
                      </c:pt>
                      <c:pt idx="2772">
                        <c:v>27.725000000000009</c:v>
                      </c:pt>
                      <c:pt idx="2773">
                        <c:v>27.734999999999996</c:v>
                      </c:pt>
                      <c:pt idx="2774">
                        <c:v>27.744999999999994</c:v>
                      </c:pt>
                      <c:pt idx="2775">
                        <c:v>27.755000000000006</c:v>
                      </c:pt>
                      <c:pt idx="2776">
                        <c:v>27.765000000000008</c:v>
                      </c:pt>
                      <c:pt idx="2777">
                        <c:v>27.775000000000002</c:v>
                      </c:pt>
                      <c:pt idx="2778">
                        <c:v>27.785000000000007</c:v>
                      </c:pt>
                      <c:pt idx="2779">
                        <c:v>27.794999999999991</c:v>
                      </c:pt>
                      <c:pt idx="2780">
                        <c:v>27.805</c:v>
                      </c:pt>
                      <c:pt idx="2781">
                        <c:v>27.815000000000001</c:v>
                      </c:pt>
                      <c:pt idx="2782">
                        <c:v>27.825000000000006</c:v>
                      </c:pt>
                      <c:pt idx="2783">
                        <c:v>27.83499999999999</c:v>
                      </c:pt>
                      <c:pt idx="2784">
                        <c:v>27.845000000000002</c:v>
                      </c:pt>
                      <c:pt idx="2785">
                        <c:v>27.854999999999997</c:v>
                      </c:pt>
                      <c:pt idx="2786">
                        <c:v>27.864999999999995</c:v>
                      </c:pt>
                      <c:pt idx="2787">
                        <c:v>27.875</c:v>
                      </c:pt>
                      <c:pt idx="2788">
                        <c:v>27.885000000000005</c:v>
                      </c:pt>
                      <c:pt idx="2789">
                        <c:v>27.894999999999996</c:v>
                      </c:pt>
                      <c:pt idx="2790">
                        <c:v>27.905000000000001</c:v>
                      </c:pt>
                      <c:pt idx="2791">
                        <c:v>27.914999999999999</c:v>
                      </c:pt>
                      <c:pt idx="2792">
                        <c:v>27.92499999999999</c:v>
                      </c:pt>
                      <c:pt idx="2793">
                        <c:v>27.934999999999995</c:v>
                      </c:pt>
                      <c:pt idx="2794">
                        <c:v>27.945000000000007</c:v>
                      </c:pt>
                      <c:pt idx="2795">
                        <c:v>27.954999999999998</c:v>
                      </c:pt>
                      <c:pt idx="2796">
                        <c:v>27.964999999999996</c:v>
                      </c:pt>
                      <c:pt idx="2797">
                        <c:v>27.975000000000009</c:v>
                      </c:pt>
                      <c:pt idx="2798">
                        <c:v>27.984999999999996</c:v>
                      </c:pt>
                      <c:pt idx="2799">
                        <c:v>27.994999999999994</c:v>
                      </c:pt>
                      <c:pt idx="2800">
                        <c:v>28.005000000000006</c:v>
                      </c:pt>
                      <c:pt idx="2801">
                        <c:v>28.015000000000008</c:v>
                      </c:pt>
                      <c:pt idx="2802">
                        <c:v>28.025000000000002</c:v>
                      </c:pt>
                      <c:pt idx="2803">
                        <c:v>28.035000000000007</c:v>
                      </c:pt>
                      <c:pt idx="2804">
                        <c:v>28.044999999999991</c:v>
                      </c:pt>
                      <c:pt idx="2805">
                        <c:v>28.055</c:v>
                      </c:pt>
                      <c:pt idx="2806">
                        <c:v>28.065000000000005</c:v>
                      </c:pt>
                      <c:pt idx="2807">
                        <c:v>28.075000000000006</c:v>
                      </c:pt>
                      <c:pt idx="2808">
                        <c:v>28.084999999999997</c:v>
                      </c:pt>
                      <c:pt idx="2809">
                        <c:v>28.095000000000002</c:v>
                      </c:pt>
                      <c:pt idx="2810">
                        <c:v>28.104999999999997</c:v>
                      </c:pt>
                      <c:pt idx="2811">
                        <c:v>28.114999999999995</c:v>
                      </c:pt>
                      <c:pt idx="2812">
                        <c:v>28.125000000000004</c:v>
                      </c:pt>
                      <c:pt idx="2813">
                        <c:v>28.135000000000005</c:v>
                      </c:pt>
                      <c:pt idx="2814">
                        <c:v>28.144999999999996</c:v>
                      </c:pt>
                      <c:pt idx="2815">
                        <c:v>28.154999999999998</c:v>
                      </c:pt>
                      <c:pt idx="2816">
                        <c:v>28.164999999999999</c:v>
                      </c:pt>
                      <c:pt idx="2817">
                        <c:v>28.17499999999999</c:v>
                      </c:pt>
                      <c:pt idx="2818">
                        <c:v>28.184999999999995</c:v>
                      </c:pt>
                      <c:pt idx="2819">
                        <c:v>28.195000000000007</c:v>
                      </c:pt>
                      <c:pt idx="2820">
                        <c:v>28.204999999999998</c:v>
                      </c:pt>
                      <c:pt idx="2821">
                        <c:v>28.214999999999993</c:v>
                      </c:pt>
                      <c:pt idx="2822">
                        <c:v>28.225000000000009</c:v>
                      </c:pt>
                      <c:pt idx="2823">
                        <c:v>28.234999999999996</c:v>
                      </c:pt>
                      <c:pt idx="2824">
                        <c:v>28.244999999999994</c:v>
                      </c:pt>
                      <c:pt idx="2825">
                        <c:v>28.255000000000006</c:v>
                      </c:pt>
                      <c:pt idx="2826">
                        <c:v>28.265000000000008</c:v>
                      </c:pt>
                      <c:pt idx="2827">
                        <c:v>28.275000000000002</c:v>
                      </c:pt>
                      <c:pt idx="2828">
                        <c:v>28.285000000000007</c:v>
                      </c:pt>
                      <c:pt idx="2829">
                        <c:v>28.295000000000002</c:v>
                      </c:pt>
                      <c:pt idx="2830">
                        <c:v>28.305</c:v>
                      </c:pt>
                      <c:pt idx="2831">
                        <c:v>28.315000000000005</c:v>
                      </c:pt>
                      <c:pt idx="2832">
                        <c:v>28.325000000000006</c:v>
                      </c:pt>
                      <c:pt idx="2833">
                        <c:v>28.334999999999997</c:v>
                      </c:pt>
                      <c:pt idx="2834">
                        <c:v>28.345000000000002</c:v>
                      </c:pt>
                      <c:pt idx="2835">
                        <c:v>28.354999999999997</c:v>
                      </c:pt>
                      <c:pt idx="2836">
                        <c:v>28.364999999999995</c:v>
                      </c:pt>
                      <c:pt idx="2837">
                        <c:v>28.375000000000004</c:v>
                      </c:pt>
                      <c:pt idx="2838">
                        <c:v>28.385000000000005</c:v>
                      </c:pt>
                      <c:pt idx="2839">
                        <c:v>28.394999999999996</c:v>
                      </c:pt>
                      <c:pt idx="2840">
                        <c:v>28.404999999999998</c:v>
                      </c:pt>
                      <c:pt idx="2841">
                        <c:v>28.414999999999999</c:v>
                      </c:pt>
                      <c:pt idx="2842">
                        <c:v>28.42499999999999</c:v>
                      </c:pt>
                      <c:pt idx="2843">
                        <c:v>28.434999999999995</c:v>
                      </c:pt>
                      <c:pt idx="2844">
                        <c:v>28.445000000000007</c:v>
                      </c:pt>
                      <c:pt idx="2845">
                        <c:v>28.454999999999998</c:v>
                      </c:pt>
                      <c:pt idx="2846">
                        <c:v>28.464999999999993</c:v>
                      </c:pt>
                      <c:pt idx="2847">
                        <c:v>28.475000000000005</c:v>
                      </c:pt>
                      <c:pt idx="2848">
                        <c:v>28.484999999999996</c:v>
                      </c:pt>
                      <c:pt idx="2849">
                        <c:v>28.49499999999999</c:v>
                      </c:pt>
                      <c:pt idx="2850">
                        <c:v>28.505000000000006</c:v>
                      </c:pt>
                      <c:pt idx="2851">
                        <c:v>28.515000000000008</c:v>
                      </c:pt>
                      <c:pt idx="2852">
                        <c:v>28.525000000000002</c:v>
                      </c:pt>
                      <c:pt idx="2853">
                        <c:v>28.535000000000007</c:v>
                      </c:pt>
                      <c:pt idx="2854">
                        <c:v>28.544999999999991</c:v>
                      </c:pt>
                      <c:pt idx="2855">
                        <c:v>28.555</c:v>
                      </c:pt>
                      <c:pt idx="2856">
                        <c:v>28.565000000000005</c:v>
                      </c:pt>
                      <c:pt idx="2857">
                        <c:v>28.575000000000006</c:v>
                      </c:pt>
                      <c:pt idx="2858">
                        <c:v>28.584999999999997</c:v>
                      </c:pt>
                      <c:pt idx="2859">
                        <c:v>28.595000000000006</c:v>
                      </c:pt>
                      <c:pt idx="2860">
                        <c:v>28.604999999999997</c:v>
                      </c:pt>
                      <c:pt idx="2861">
                        <c:v>28.614999999999995</c:v>
                      </c:pt>
                      <c:pt idx="2862">
                        <c:v>28.625</c:v>
                      </c:pt>
                      <c:pt idx="2863">
                        <c:v>28.635000000000005</c:v>
                      </c:pt>
                      <c:pt idx="2864">
                        <c:v>28.644999999999996</c:v>
                      </c:pt>
                      <c:pt idx="2865">
                        <c:v>28.655000000000001</c:v>
                      </c:pt>
                      <c:pt idx="2866">
                        <c:v>28.664999999999999</c:v>
                      </c:pt>
                      <c:pt idx="2867">
                        <c:v>28.674999999999994</c:v>
                      </c:pt>
                      <c:pt idx="2868">
                        <c:v>28.684999999999995</c:v>
                      </c:pt>
                      <c:pt idx="2869">
                        <c:v>28.695000000000007</c:v>
                      </c:pt>
                      <c:pt idx="2870">
                        <c:v>28.704999999999998</c:v>
                      </c:pt>
                      <c:pt idx="2871">
                        <c:v>28.714999999999993</c:v>
                      </c:pt>
                      <c:pt idx="2872">
                        <c:v>28.725000000000005</c:v>
                      </c:pt>
                      <c:pt idx="2873">
                        <c:v>28.734999999999996</c:v>
                      </c:pt>
                      <c:pt idx="2874">
                        <c:v>28.74499999999999</c:v>
                      </c:pt>
                      <c:pt idx="2875">
                        <c:v>28.755000000000006</c:v>
                      </c:pt>
                      <c:pt idx="2876">
                        <c:v>28.765000000000008</c:v>
                      </c:pt>
                      <c:pt idx="2877">
                        <c:v>28.775000000000002</c:v>
                      </c:pt>
                      <c:pt idx="2878">
                        <c:v>28.785000000000007</c:v>
                      </c:pt>
                      <c:pt idx="2879">
                        <c:v>28.794999999999991</c:v>
                      </c:pt>
                      <c:pt idx="2880">
                        <c:v>28.805</c:v>
                      </c:pt>
                      <c:pt idx="2881">
                        <c:v>28.815000000000005</c:v>
                      </c:pt>
                      <c:pt idx="2882">
                        <c:v>28.825000000000006</c:v>
                      </c:pt>
                      <c:pt idx="2883">
                        <c:v>28.834999999999997</c:v>
                      </c:pt>
                      <c:pt idx="2884">
                        <c:v>28.845000000000006</c:v>
                      </c:pt>
                      <c:pt idx="2885">
                        <c:v>28.854999999999997</c:v>
                      </c:pt>
                      <c:pt idx="2886">
                        <c:v>28.864999999999995</c:v>
                      </c:pt>
                      <c:pt idx="2887">
                        <c:v>28.875000000000004</c:v>
                      </c:pt>
                      <c:pt idx="2888">
                        <c:v>28.885000000000005</c:v>
                      </c:pt>
                      <c:pt idx="2889">
                        <c:v>28.895</c:v>
                      </c:pt>
                      <c:pt idx="2890">
                        <c:v>28.905000000000001</c:v>
                      </c:pt>
                      <c:pt idx="2891">
                        <c:v>28.914999999999999</c:v>
                      </c:pt>
                      <c:pt idx="2892">
                        <c:v>28.924999999999994</c:v>
                      </c:pt>
                      <c:pt idx="2893">
                        <c:v>28.934999999999999</c:v>
                      </c:pt>
                      <c:pt idx="2894">
                        <c:v>28.945000000000007</c:v>
                      </c:pt>
                      <c:pt idx="2895">
                        <c:v>28.954999999999998</c:v>
                      </c:pt>
                      <c:pt idx="2896">
                        <c:v>28.964999999999993</c:v>
                      </c:pt>
                      <c:pt idx="2897">
                        <c:v>28.975000000000005</c:v>
                      </c:pt>
                      <c:pt idx="2898">
                        <c:v>28.984999999999996</c:v>
                      </c:pt>
                      <c:pt idx="2899">
                        <c:v>28.99499999999999</c:v>
                      </c:pt>
                      <c:pt idx="2900">
                        <c:v>29.005000000000003</c:v>
                      </c:pt>
                      <c:pt idx="2901">
                        <c:v>29.015000000000008</c:v>
                      </c:pt>
                      <c:pt idx="2902">
                        <c:v>29.024999999999995</c:v>
                      </c:pt>
                      <c:pt idx="2903">
                        <c:v>29.035000000000007</c:v>
                      </c:pt>
                      <c:pt idx="2904">
                        <c:v>29.044999999999991</c:v>
                      </c:pt>
                      <c:pt idx="2905">
                        <c:v>29.055</c:v>
                      </c:pt>
                      <c:pt idx="2906">
                        <c:v>29.065000000000005</c:v>
                      </c:pt>
                      <c:pt idx="2907">
                        <c:v>29.075000000000006</c:v>
                      </c:pt>
                      <c:pt idx="2908">
                        <c:v>29.084999999999997</c:v>
                      </c:pt>
                      <c:pt idx="2909">
                        <c:v>29.095000000000006</c:v>
                      </c:pt>
                      <c:pt idx="2910">
                        <c:v>29.104999999999997</c:v>
                      </c:pt>
                      <c:pt idx="2911">
                        <c:v>29.114999999999995</c:v>
                      </c:pt>
                      <c:pt idx="2912">
                        <c:v>29.125000000000004</c:v>
                      </c:pt>
                      <c:pt idx="2913">
                        <c:v>29.135000000000005</c:v>
                      </c:pt>
                      <c:pt idx="2914">
                        <c:v>29.145</c:v>
                      </c:pt>
                      <c:pt idx="2915">
                        <c:v>29.155000000000001</c:v>
                      </c:pt>
                      <c:pt idx="2916">
                        <c:v>29.164999999999999</c:v>
                      </c:pt>
                      <c:pt idx="2917">
                        <c:v>29.174999999999994</c:v>
                      </c:pt>
                      <c:pt idx="2918">
                        <c:v>29.184999999999999</c:v>
                      </c:pt>
                      <c:pt idx="2919">
                        <c:v>29.195000000000007</c:v>
                      </c:pt>
                      <c:pt idx="2920">
                        <c:v>29.204999999999998</c:v>
                      </c:pt>
                      <c:pt idx="2921">
                        <c:v>29.214999999999993</c:v>
                      </c:pt>
                      <c:pt idx="2922">
                        <c:v>29.225000000000005</c:v>
                      </c:pt>
                      <c:pt idx="2923">
                        <c:v>29.234999999999996</c:v>
                      </c:pt>
                      <c:pt idx="2924">
                        <c:v>29.24499999999999</c:v>
                      </c:pt>
                      <c:pt idx="2925">
                        <c:v>29.255000000000003</c:v>
                      </c:pt>
                      <c:pt idx="2926">
                        <c:v>29.265000000000008</c:v>
                      </c:pt>
                      <c:pt idx="2927">
                        <c:v>29.274999999999995</c:v>
                      </c:pt>
                      <c:pt idx="2928">
                        <c:v>29.285000000000004</c:v>
                      </c:pt>
                      <c:pt idx="2929">
                        <c:v>29.294999999999991</c:v>
                      </c:pt>
                      <c:pt idx="2930">
                        <c:v>29.304999999999993</c:v>
                      </c:pt>
                      <c:pt idx="2931">
                        <c:v>29.315000000000005</c:v>
                      </c:pt>
                      <c:pt idx="2932">
                        <c:v>29.325000000000006</c:v>
                      </c:pt>
                      <c:pt idx="2933">
                        <c:v>29.334999999999997</c:v>
                      </c:pt>
                      <c:pt idx="2934">
                        <c:v>29.345000000000006</c:v>
                      </c:pt>
                      <c:pt idx="2935">
                        <c:v>29.354999999999997</c:v>
                      </c:pt>
                      <c:pt idx="2936">
                        <c:v>29.364999999999995</c:v>
                      </c:pt>
                      <c:pt idx="2937">
                        <c:v>29.375000000000004</c:v>
                      </c:pt>
                      <c:pt idx="2938">
                        <c:v>29.385000000000005</c:v>
                      </c:pt>
                      <c:pt idx="2939">
                        <c:v>29.394999999999996</c:v>
                      </c:pt>
                      <c:pt idx="2940">
                        <c:v>29.405000000000001</c:v>
                      </c:pt>
                      <c:pt idx="2941">
                        <c:v>29.414999999999999</c:v>
                      </c:pt>
                      <c:pt idx="2942">
                        <c:v>29.424999999999997</c:v>
                      </c:pt>
                      <c:pt idx="2943">
                        <c:v>29.434999999999999</c:v>
                      </c:pt>
                      <c:pt idx="2944">
                        <c:v>29.445000000000007</c:v>
                      </c:pt>
                      <c:pt idx="2945">
                        <c:v>29.454999999999998</c:v>
                      </c:pt>
                      <c:pt idx="2946">
                        <c:v>29.464999999999996</c:v>
                      </c:pt>
                      <c:pt idx="2947">
                        <c:v>29.475000000000005</c:v>
                      </c:pt>
                      <c:pt idx="2948">
                        <c:v>29.484999999999996</c:v>
                      </c:pt>
                      <c:pt idx="2949">
                        <c:v>29.49499999999999</c:v>
                      </c:pt>
                      <c:pt idx="2950">
                        <c:v>29.505000000000003</c:v>
                      </c:pt>
                      <c:pt idx="2951">
                        <c:v>29.515000000000008</c:v>
                      </c:pt>
                      <c:pt idx="2952">
                        <c:v>29.524999999999995</c:v>
                      </c:pt>
                      <c:pt idx="2953">
                        <c:v>29.535000000000004</c:v>
                      </c:pt>
                      <c:pt idx="2954">
                        <c:v>29.544999999999991</c:v>
                      </c:pt>
                      <c:pt idx="2955">
                        <c:v>29.554999999999993</c:v>
                      </c:pt>
                      <c:pt idx="2956">
                        <c:v>29.565000000000005</c:v>
                      </c:pt>
                      <c:pt idx="2957">
                        <c:v>29.575000000000006</c:v>
                      </c:pt>
                      <c:pt idx="2958">
                        <c:v>29.584999999999997</c:v>
                      </c:pt>
                      <c:pt idx="2959">
                        <c:v>29.595000000000006</c:v>
                      </c:pt>
                      <c:pt idx="2960">
                        <c:v>29.604999999999997</c:v>
                      </c:pt>
                      <c:pt idx="2961">
                        <c:v>29.614999999999995</c:v>
                      </c:pt>
                      <c:pt idx="2962">
                        <c:v>29.625000000000004</c:v>
                      </c:pt>
                      <c:pt idx="2963">
                        <c:v>29.635000000000005</c:v>
                      </c:pt>
                      <c:pt idx="2964">
                        <c:v>29.644999999999996</c:v>
                      </c:pt>
                      <c:pt idx="2965">
                        <c:v>29.655000000000001</c:v>
                      </c:pt>
                      <c:pt idx="2966">
                        <c:v>29.664999999999999</c:v>
                      </c:pt>
                      <c:pt idx="2967">
                        <c:v>29.674999999999997</c:v>
                      </c:pt>
                      <c:pt idx="2968">
                        <c:v>29.684999999999999</c:v>
                      </c:pt>
                      <c:pt idx="2969">
                        <c:v>29.695000000000007</c:v>
                      </c:pt>
                      <c:pt idx="2970">
                        <c:v>29.704999999999998</c:v>
                      </c:pt>
                      <c:pt idx="2971">
                        <c:v>29.714999999999996</c:v>
                      </c:pt>
                      <c:pt idx="2972">
                        <c:v>29.725000000000005</c:v>
                      </c:pt>
                      <c:pt idx="2973">
                        <c:v>29.734999999999996</c:v>
                      </c:pt>
                      <c:pt idx="2974">
                        <c:v>29.74499999999999</c:v>
                      </c:pt>
                      <c:pt idx="2975">
                        <c:v>29.755000000000003</c:v>
                      </c:pt>
                      <c:pt idx="2976">
                        <c:v>29.765000000000008</c:v>
                      </c:pt>
                      <c:pt idx="2977">
                        <c:v>29.774999999999995</c:v>
                      </c:pt>
                      <c:pt idx="2978">
                        <c:v>29.785000000000004</c:v>
                      </c:pt>
                      <c:pt idx="2979">
                        <c:v>29.794999999999991</c:v>
                      </c:pt>
                      <c:pt idx="2980">
                        <c:v>29.804999999999993</c:v>
                      </c:pt>
                      <c:pt idx="2981">
                        <c:v>29.815000000000001</c:v>
                      </c:pt>
                      <c:pt idx="2982">
                        <c:v>29.825000000000006</c:v>
                      </c:pt>
                      <c:pt idx="2983">
                        <c:v>29.83499999999999</c:v>
                      </c:pt>
                      <c:pt idx="2984">
                        <c:v>29.845000000000006</c:v>
                      </c:pt>
                      <c:pt idx="2985">
                        <c:v>29.854999999999997</c:v>
                      </c:pt>
                      <c:pt idx="2986">
                        <c:v>29.864999999999995</c:v>
                      </c:pt>
                      <c:pt idx="2987">
                        <c:v>29.875000000000004</c:v>
                      </c:pt>
                      <c:pt idx="2988">
                        <c:v>29.885000000000005</c:v>
                      </c:pt>
                      <c:pt idx="2989">
                        <c:v>29.894999999999996</c:v>
                      </c:pt>
                      <c:pt idx="2990">
                        <c:v>29.905000000000001</c:v>
                      </c:pt>
                      <c:pt idx="2991">
                        <c:v>29.91500000000001</c:v>
                      </c:pt>
                      <c:pt idx="2992">
                        <c:v>29.924999999999997</c:v>
                      </c:pt>
                      <c:pt idx="2993">
                        <c:v>29.934999999999999</c:v>
                      </c:pt>
                      <c:pt idx="2994">
                        <c:v>29.945000000000007</c:v>
                      </c:pt>
                      <c:pt idx="2995">
                        <c:v>29.954999999999998</c:v>
                      </c:pt>
                      <c:pt idx="2996">
                        <c:v>29.964999999999996</c:v>
                      </c:pt>
                      <c:pt idx="2997">
                        <c:v>29.975000000000005</c:v>
                      </c:pt>
                      <c:pt idx="2998">
                        <c:v>29.984999999999996</c:v>
                      </c:pt>
                      <c:pt idx="2999">
                        <c:v>29.99499999999999</c:v>
                      </c:pt>
                      <c:pt idx="3000">
                        <c:v>30.005000000000003</c:v>
                      </c:pt>
                      <c:pt idx="3001">
                        <c:v>30.015000000000008</c:v>
                      </c:pt>
                      <c:pt idx="3002">
                        <c:v>30.024999999999995</c:v>
                      </c:pt>
                      <c:pt idx="3003">
                        <c:v>30.035000000000004</c:v>
                      </c:pt>
                      <c:pt idx="3004">
                        <c:v>30.044999999999991</c:v>
                      </c:pt>
                      <c:pt idx="3005">
                        <c:v>30.054999999999993</c:v>
                      </c:pt>
                      <c:pt idx="3006">
                        <c:v>30.065000000000001</c:v>
                      </c:pt>
                      <c:pt idx="3007">
                        <c:v>30.075000000000006</c:v>
                      </c:pt>
                      <c:pt idx="3008">
                        <c:v>30.08499999999999</c:v>
                      </c:pt>
                      <c:pt idx="3009">
                        <c:v>30.095000000000006</c:v>
                      </c:pt>
                      <c:pt idx="3010">
                        <c:v>30.104999999999997</c:v>
                      </c:pt>
                      <c:pt idx="3011">
                        <c:v>30.114999999999995</c:v>
                      </c:pt>
                      <c:pt idx="3012">
                        <c:v>30.125000000000004</c:v>
                      </c:pt>
                      <c:pt idx="3013">
                        <c:v>30.135000000000005</c:v>
                      </c:pt>
                      <c:pt idx="3014">
                        <c:v>30.144999999999996</c:v>
                      </c:pt>
                      <c:pt idx="3015">
                        <c:v>30.155000000000001</c:v>
                      </c:pt>
                      <c:pt idx="3016">
                        <c:v>30.164999999999999</c:v>
                      </c:pt>
                      <c:pt idx="3017">
                        <c:v>30.174999999999994</c:v>
                      </c:pt>
                      <c:pt idx="3018">
                        <c:v>30.184999999999999</c:v>
                      </c:pt>
                      <c:pt idx="3019">
                        <c:v>30.195000000000007</c:v>
                      </c:pt>
                      <c:pt idx="3020">
                        <c:v>30.204999999999998</c:v>
                      </c:pt>
                      <c:pt idx="3021">
                        <c:v>30.215</c:v>
                      </c:pt>
                      <c:pt idx="3022">
                        <c:v>30.225000000000009</c:v>
                      </c:pt>
                      <c:pt idx="3023">
                        <c:v>30.234999999999996</c:v>
                      </c:pt>
                      <c:pt idx="3024">
                        <c:v>30.244999999999994</c:v>
                      </c:pt>
                      <c:pt idx="3025">
                        <c:v>30.255000000000006</c:v>
                      </c:pt>
                      <c:pt idx="3026">
                        <c:v>30.265000000000008</c:v>
                      </c:pt>
                      <c:pt idx="3027">
                        <c:v>30.274999999999995</c:v>
                      </c:pt>
                      <c:pt idx="3028">
                        <c:v>30.285000000000004</c:v>
                      </c:pt>
                      <c:pt idx="3029">
                        <c:v>30.294999999999991</c:v>
                      </c:pt>
                      <c:pt idx="3030">
                        <c:v>30.304999999999993</c:v>
                      </c:pt>
                      <c:pt idx="3031">
                        <c:v>30.315000000000001</c:v>
                      </c:pt>
                      <c:pt idx="3032">
                        <c:v>30.325000000000006</c:v>
                      </c:pt>
                      <c:pt idx="3033">
                        <c:v>30.33499999999999</c:v>
                      </c:pt>
                      <c:pt idx="3034">
                        <c:v>30.345000000000002</c:v>
                      </c:pt>
                      <c:pt idx="3035">
                        <c:v>30.354999999999997</c:v>
                      </c:pt>
                      <c:pt idx="3036">
                        <c:v>30.364999999999988</c:v>
                      </c:pt>
                      <c:pt idx="3037">
                        <c:v>30.375000000000004</c:v>
                      </c:pt>
                      <c:pt idx="3038">
                        <c:v>30.385000000000005</c:v>
                      </c:pt>
                      <c:pt idx="3039">
                        <c:v>30.394999999999996</c:v>
                      </c:pt>
                      <c:pt idx="3040">
                        <c:v>30.405000000000001</c:v>
                      </c:pt>
                      <c:pt idx="3041">
                        <c:v>30.414999999999999</c:v>
                      </c:pt>
                      <c:pt idx="3042">
                        <c:v>30.424999999999994</c:v>
                      </c:pt>
                      <c:pt idx="3043">
                        <c:v>30.434999999999999</c:v>
                      </c:pt>
                      <c:pt idx="3044">
                        <c:v>30.445000000000007</c:v>
                      </c:pt>
                      <c:pt idx="3045">
                        <c:v>30.454999999999998</c:v>
                      </c:pt>
                      <c:pt idx="3046">
                        <c:v>30.465</c:v>
                      </c:pt>
                      <c:pt idx="3047">
                        <c:v>30.475000000000009</c:v>
                      </c:pt>
                      <c:pt idx="3048">
                        <c:v>30.484999999999996</c:v>
                      </c:pt>
                      <c:pt idx="3049">
                        <c:v>30.494999999999994</c:v>
                      </c:pt>
                      <c:pt idx="3050">
                        <c:v>30.505000000000006</c:v>
                      </c:pt>
                      <c:pt idx="3051">
                        <c:v>30.515000000000008</c:v>
                      </c:pt>
                      <c:pt idx="3052">
                        <c:v>30.524999999999995</c:v>
                      </c:pt>
                      <c:pt idx="3053">
                        <c:v>30.535000000000004</c:v>
                      </c:pt>
                      <c:pt idx="3054">
                        <c:v>30.544999999999991</c:v>
                      </c:pt>
                      <c:pt idx="3055">
                        <c:v>30.554999999999993</c:v>
                      </c:pt>
                      <c:pt idx="3056">
                        <c:v>30.565000000000001</c:v>
                      </c:pt>
                      <c:pt idx="3057">
                        <c:v>30.575000000000006</c:v>
                      </c:pt>
                      <c:pt idx="3058">
                        <c:v>30.58499999999999</c:v>
                      </c:pt>
                      <c:pt idx="3059">
                        <c:v>30.595000000000002</c:v>
                      </c:pt>
                      <c:pt idx="3060">
                        <c:v>30.604999999999997</c:v>
                      </c:pt>
                      <c:pt idx="3061">
                        <c:v>30.614999999999988</c:v>
                      </c:pt>
                      <c:pt idx="3062">
                        <c:v>30.625</c:v>
                      </c:pt>
                      <c:pt idx="3063">
                        <c:v>30.635000000000005</c:v>
                      </c:pt>
                      <c:pt idx="3064">
                        <c:v>30.644999999999992</c:v>
                      </c:pt>
                      <c:pt idx="3065">
                        <c:v>30.655000000000001</c:v>
                      </c:pt>
                      <c:pt idx="3066">
                        <c:v>30.664999999999999</c:v>
                      </c:pt>
                      <c:pt idx="3067">
                        <c:v>30.674999999999994</c:v>
                      </c:pt>
                      <c:pt idx="3068">
                        <c:v>30.684999999999999</c:v>
                      </c:pt>
                      <c:pt idx="3069">
                        <c:v>30.695000000000007</c:v>
                      </c:pt>
                      <c:pt idx="3070">
                        <c:v>30.704999999999998</c:v>
                      </c:pt>
                      <c:pt idx="3071">
                        <c:v>30.715</c:v>
                      </c:pt>
                      <c:pt idx="3072">
                        <c:v>30.725000000000012</c:v>
                      </c:pt>
                      <c:pt idx="3073">
                        <c:v>30.734999999999996</c:v>
                      </c:pt>
                      <c:pt idx="3074">
                        <c:v>30.744999999999997</c:v>
                      </c:pt>
                      <c:pt idx="3075">
                        <c:v>30.755000000000006</c:v>
                      </c:pt>
                      <c:pt idx="3076">
                        <c:v>30.765000000000008</c:v>
                      </c:pt>
                      <c:pt idx="3077">
                        <c:v>30.774999999999995</c:v>
                      </c:pt>
                      <c:pt idx="3078">
                        <c:v>30.785000000000004</c:v>
                      </c:pt>
                      <c:pt idx="3079">
                        <c:v>30.794999999999991</c:v>
                      </c:pt>
                      <c:pt idx="3080">
                        <c:v>30.804999999999993</c:v>
                      </c:pt>
                      <c:pt idx="3081">
                        <c:v>30.815000000000001</c:v>
                      </c:pt>
                      <c:pt idx="3082">
                        <c:v>30.825000000000006</c:v>
                      </c:pt>
                      <c:pt idx="3083">
                        <c:v>30.83499999999999</c:v>
                      </c:pt>
                      <c:pt idx="3084">
                        <c:v>30.845000000000002</c:v>
                      </c:pt>
                      <c:pt idx="3085">
                        <c:v>30.854999999999997</c:v>
                      </c:pt>
                      <c:pt idx="3086">
                        <c:v>30.864999999999988</c:v>
                      </c:pt>
                      <c:pt idx="3087">
                        <c:v>30.875</c:v>
                      </c:pt>
                      <c:pt idx="3088">
                        <c:v>30.885000000000005</c:v>
                      </c:pt>
                      <c:pt idx="3089">
                        <c:v>30.894999999999992</c:v>
                      </c:pt>
                      <c:pt idx="3090">
                        <c:v>30.905000000000001</c:v>
                      </c:pt>
                      <c:pt idx="3091">
                        <c:v>30.914999999999999</c:v>
                      </c:pt>
                      <c:pt idx="3092">
                        <c:v>30.924999999999994</c:v>
                      </c:pt>
                      <c:pt idx="3093">
                        <c:v>30.934999999999999</c:v>
                      </c:pt>
                      <c:pt idx="3094">
                        <c:v>30.945000000000007</c:v>
                      </c:pt>
                      <c:pt idx="3095">
                        <c:v>30.954999999999998</c:v>
                      </c:pt>
                      <c:pt idx="3096">
                        <c:v>30.965</c:v>
                      </c:pt>
                      <c:pt idx="3097">
                        <c:v>30.975000000000012</c:v>
                      </c:pt>
                      <c:pt idx="3098">
                        <c:v>30.984999999999996</c:v>
                      </c:pt>
                      <c:pt idx="3099">
                        <c:v>30.994999999999997</c:v>
                      </c:pt>
                      <c:pt idx="3100">
                        <c:v>31.005000000000006</c:v>
                      </c:pt>
                      <c:pt idx="3101">
                        <c:v>31.015000000000008</c:v>
                      </c:pt>
                      <c:pt idx="3102">
                        <c:v>31.024999999999995</c:v>
                      </c:pt>
                      <c:pt idx="3103">
                        <c:v>31.035000000000004</c:v>
                      </c:pt>
                      <c:pt idx="3104">
                        <c:v>31.044999999999991</c:v>
                      </c:pt>
                      <c:pt idx="3105">
                        <c:v>31.054999999999993</c:v>
                      </c:pt>
                      <c:pt idx="3106">
                        <c:v>31.065000000000005</c:v>
                      </c:pt>
                      <c:pt idx="3107">
                        <c:v>31.075000000000006</c:v>
                      </c:pt>
                      <c:pt idx="3108">
                        <c:v>31.08499999999999</c:v>
                      </c:pt>
                      <c:pt idx="3109">
                        <c:v>31.095000000000002</c:v>
                      </c:pt>
                      <c:pt idx="3110">
                        <c:v>31.104999999999997</c:v>
                      </c:pt>
                      <c:pt idx="3111">
                        <c:v>31.114999999999988</c:v>
                      </c:pt>
                      <c:pt idx="3112">
                        <c:v>31.125</c:v>
                      </c:pt>
                      <c:pt idx="3113">
                        <c:v>31.135000000000005</c:v>
                      </c:pt>
                      <c:pt idx="3114">
                        <c:v>31.144999999999992</c:v>
                      </c:pt>
                      <c:pt idx="3115">
                        <c:v>31.154999999999998</c:v>
                      </c:pt>
                      <c:pt idx="3116">
                        <c:v>31.164999999999999</c:v>
                      </c:pt>
                      <c:pt idx="3117">
                        <c:v>31.17499999999999</c:v>
                      </c:pt>
                      <c:pt idx="3118">
                        <c:v>31.184999999999999</c:v>
                      </c:pt>
                      <c:pt idx="3119">
                        <c:v>31.195000000000007</c:v>
                      </c:pt>
                      <c:pt idx="3120">
                        <c:v>31.204999999999998</c:v>
                      </c:pt>
                      <c:pt idx="3121">
                        <c:v>31.214999999999996</c:v>
                      </c:pt>
                      <c:pt idx="3122">
                        <c:v>31.225000000000012</c:v>
                      </c:pt>
                      <c:pt idx="3123">
                        <c:v>31.234999999999996</c:v>
                      </c:pt>
                      <c:pt idx="3124">
                        <c:v>31.244999999999997</c:v>
                      </c:pt>
                      <c:pt idx="3125">
                        <c:v>31.25500000000001</c:v>
                      </c:pt>
                      <c:pt idx="3126">
                        <c:v>31.265000000000008</c:v>
                      </c:pt>
                      <c:pt idx="3127">
                        <c:v>31.275000000000002</c:v>
                      </c:pt>
                      <c:pt idx="3128">
                        <c:v>31.285000000000004</c:v>
                      </c:pt>
                      <c:pt idx="3129">
                        <c:v>31.294999999999991</c:v>
                      </c:pt>
                      <c:pt idx="3130">
                        <c:v>31.304999999999993</c:v>
                      </c:pt>
                      <c:pt idx="3131">
                        <c:v>31.315000000000005</c:v>
                      </c:pt>
                      <c:pt idx="3132">
                        <c:v>31.325000000000006</c:v>
                      </c:pt>
                      <c:pt idx="3133">
                        <c:v>31.33499999999999</c:v>
                      </c:pt>
                      <c:pt idx="3134">
                        <c:v>31.345000000000002</c:v>
                      </c:pt>
                      <c:pt idx="3135">
                        <c:v>31.354999999999997</c:v>
                      </c:pt>
                      <c:pt idx="3136">
                        <c:v>31.364999999999988</c:v>
                      </c:pt>
                      <c:pt idx="3137">
                        <c:v>31.375</c:v>
                      </c:pt>
                      <c:pt idx="3138">
                        <c:v>31.385000000000005</c:v>
                      </c:pt>
                      <c:pt idx="3139">
                        <c:v>31.394999999999992</c:v>
                      </c:pt>
                      <c:pt idx="3140">
                        <c:v>31.404999999999998</c:v>
                      </c:pt>
                      <c:pt idx="3141">
                        <c:v>31.414999999999999</c:v>
                      </c:pt>
                      <c:pt idx="3142">
                        <c:v>31.42499999999999</c:v>
                      </c:pt>
                      <c:pt idx="3143">
                        <c:v>31.434999999999999</c:v>
                      </c:pt>
                      <c:pt idx="3144">
                        <c:v>31.445000000000007</c:v>
                      </c:pt>
                      <c:pt idx="3145">
                        <c:v>31.454999999999998</c:v>
                      </c:pt>
                      <c:pt idx="3146">
                        <c:v>31.464999999999996</c:v>
                      </c:pt>
                      <c:pt idx="3147">
                        <c:v>31.475000000000012</c:v>
                      </c:pt>
                      <c:pt idx="3148">
                        <c:v>31.484999999999996</c:v>
                      </c:pt>
                      <c:pt idx="3149">
                        <c:v>31.494999999999997</c:v>
                      </c:pt>
                      <c:pt idx="3150">
                        <c:v>31.50500000000001</c:v>
                      </c:pt>
                      <c:pt idx="3151">
                        <c:v>31.515000000000008</c:v>
                      </c:pt>
                      <c:pt idx="3152">
                        <c:v>31.525000000000002</c:v>
                      </c:pt>
                      <c:pt idx="3153">
                        <c:v>31.535000000000007</c:v>
                      </c:pt>
                      <c:pt idx="3154">
                        <c:v>31.544999999999991</c:v>
                      </c:pt>
                      <c:pt idx="3155">
                        <c:v>31.555</c:v>
                      </c:pt>
                      <c:pt idx="3156">
                        <c:v>31.565000000000005</c:v>
                      </c:pt>
                      <c:pt idx="3157">
                        <c:v>31.575000000000006</c:v>
                      </c:pt>
                      <c:pt idx="3158">
                        <c:v>31.58499999999999</c:v>
                      </c:pt>
                      <c:pt idx="3159">
                        <c:v>31.595000000000002</c:v>
                      </c:pt>
                      <c:pt idx="3160">
                        <c:v>31.604999999999997</c:v>
                      </c:pt>
                      <c:pt idx="3161">
                        <c:v>31.614999999999988</c:v>
                      </c:pt>
                      <c:pt idx="3162">
                        <c:v>31.625</c:v>
                      </c:pt>
                      <c:pt idx="3163">
                        <c:v>31.635000000000005</c:v>
                      </c:pt>
                      <c:pt idx="3164">
                        <c:v>31.644999999999992</c:v>
                      </c:pt>
                      <c:pt idx="3165">
                        <c:v>31.654999999999998</c:v>
                      </c:pt>
                      <c:pt idx="3166">
                        <c:v>31.664999999999999</c:v>
                      </c:pt>
                      <c:pt idx="3167">
                        <c:v>31.67499999999999</c:v>
                      </c:pt>
                      <c:pt idx="3168">
                        <c:v>31.684999999999995</c:v>
                      </c:pt>
                      <c:pt idx="3169">
                        <c:v>31.695000000000007</c:v>
                      </c:pt>
                      <c:pt idx="3170">
                        <c:v>31.704999999999998</c:v>
                      </c:pt>
                      <c:pt idx="3171">
                        <c:v>31.714999999999996</c:v>
                      </c:pt>
                      <c:pt idx="3172">
                        <c:v>31.725000000000012</c:v>
                      </c:pt>
                      <c:pt idx="3173">
                        <c:v>31.734999999999996</c:v>
                      </c:pt>
                      <c:pt idx="3174">
                        <c:v>31.744999999999997</c:v>
                      </c:pt>
                      <c:pt idx="3175">
                        <c:v>31.75500000000001</c:v>
                      </c:pt>
                      <c:pt idx="3176">
                        <c:v>31.765000000000008</c:v>
                      </c:pt>
                      <c:pt idx="3177">
                        <c:v>31.775000000000002</c:v>
                      </c:pt>
                      <c:pt idx="3178">
                        <c:v>31.785000000000007</c:v>
                      </c:pt>
                      <c:pt idx="3179">
                        <c:v>31.794999999999991</c:v>
                      </c:pt>
                      <c:pt idx="3180">
                        <c:v>31.805</c:v>
                      </c:pt>
                      <c:pt idx="3181">
                        <c:v>31.815000000000005</c:v>
                      </c:pt>
                      <c:pt idx="3182">
                        <c:v>31.825000000000006</c:v>
                      </c:pt>
                      <c:pt idx="3183">
                        <c:v>31.83499999999999</c:v>
                      </c:pt>
                      <c:pt idx="3184">
                        <c:v>31.845000000000002</c:v>
                      </c:pt>
                      <c:pt idx="3185">
                        <c:v>31.854999999999997</c:v>
                      </c:pt>
                      <c:pt idx="3186">
                        <c:v>31.864999999999988</c:v>
                      </c:pt>
                      <c:pt idx="3187">
                        <c:v>31.875</c:v>
                      </c:pt>
                      <c:pt idx="3188">
                        <c:v>31.885000000000005</c:v>
                      </c:pt>
                      <c:pt idx="3189">
                        <c:v>31.894999999999992</c:v>
                      </c:pt>
                      <c:pt idx="3190">
                        <c:v>31.904999999999998</c:v>
                      </c:pt>
                      <c:pt idx="3191">
                        <c:v>31.914999999999999</c:v>
                      </c:pt>
                      <c:pt idx="3192">
                        <c:v>31.92499999999999</c:v>
                      </c:pt>
                      <c:pt idx="3193">
                        <c:v>31.934999999999995</c:v>
                      </c:pt>
                      <c:pt idx="3194">
                        <c:v>31.945000000000007</c:v>
                      </c:pt>
                      <c:pt idx="3195">
                        <c:v>31.954999999999998</c:v>
                      </c:pt>
                      <c:pt idx="3196">
                        <c:v>31.964999999999996</c:v>
                      </c:pt>
                      <c:pt idx="3197">
                        <c:v>31.975000000000012</c:v>
                      </c:pt>
                      <c:pt idx="3198">
                        <c:v>31.984999999999996</c:v>
                      </c:pt>
                      <c:pt idx="3199">
                        <c:v>31.994999999999997</c:v>
                      </c:pt>
                      <c:pt idx="3200">
                        <c:v>32.00500000000001</c:v>
                      </c:pt>
                      <c:pt idx="3201">
                        <c:v>32.015000000000008</c:v>
                      </c:pt>
                      <c:pt idx="3202">
                        <c:v>32.024999999999999</c:v>
                      </c:pt>
                      <c:pt idx="3203">
                        <c:v>32.035000000000011</c:v>
                      </c:pt>
                      <c:pt idx="3204">
                        <c:v>32.045000000000002</c:v>
                      </c:pt>
                      <c:pt idx="3205">
                        <c:v>32.055</c:v>
                      </c:pt>
                      <c:pt idx="3206">
                        <c:v>32.065000000000005</c:v>
                      </c:pt>
                      <c:pt idx="3207">
                        <c:v>32.07500000000001</c:v>
                      </c:pt>
                      <c:pt idx="3208">
                        <c:v>32.084999999999994</c:v>
                      </c:pt>
                      <c:pt idx="3209">
                        <c:v>32.095000000000006</c:v>
                      </c:pt>
                      <c:pt idx="3210">
                        <c:v>32.104999999999997</c:v>
                      </c:pt>
                      <c:pt idx="3211">
                        <c:v>32.114999999999988</c:v>
                      </c:pt>
                      <c:pt idx="3212">
                        <c:v>32.125</c:v>
                      </c:pt>
                      <c:pt idx="3213">
                        <c:v>32.135000000000005</c:v>
                      </c:pt>
                      <c:pt idx="3214">
                        <c:v>32.144999999999989</c:v>
                      </c:pt>
                      <c:pt idx="3215">
                        <c:v>32.154999999999994</c:v>
                      </c:pt>
                      <c:pt idx="3216">
                        <c:v>32.164999999999999</c:v>
                      </c:pt>
                      <c:pt idx="3217">
                        <c:v>32.17499999999999</c:v>
                      </c:pt>
                      <c:pt idx="3218">
                        <c:v>32.184999999999995</c:v>
                      </c:pt>
                      <c:pt idx="3219">
                        <c:v>32.195000000000007</c:v>
                      </c:pt>
                      <c:pt idx="3220">
                        <c:v>32.204999999999998</c:v>
                      </c:pt>
                      <c:pt idx="3221">
                        <c:v>32.214999999999989</c:v>
                      </c:pt>
                      <c:pt idx="3222">
                        <c:v>32.225000000000009</c:v>
                      </c:pt>
                      <c:pt idx="3223">
                        <c:v>32.234999999999999</c:v>
                      </c:pt>
                      <c:pt idx="3224">
                        <c:v>32.244999999999997</c:v>
                      </c:pt>
                      <c:pt idx="3225">
                        <c:v>32.25500000000001</c:v>
                      </c:pt>
                      <c:pt idx="3226">
                        <c:v>32.265000000000008</c:v>
                      </c:pt>
                      <c:pt idx="3227">
                        <c:v>32.274999999999999</c:v>
                      </c:pt>
                      <c:pt idx="3228">
                        <c:v>32.285000000000011</c:v>
                      </c:pt>
                      <c:pt idx="3229">
                        <c:v>32.295000000000002</c:v>
                      </c:pt>
                      <c:pt idx="3230">
                        <c:v>32.305</c:v>
                      </c:pt>
                      <c:pt idx="3231">
                        <c:v>32.315000000000005</c:v>
                      </c:pt>
                      <c:pt idx="3232">
                        <c:v>32.32500000000001</c:v>
                      </c:pt>
                      <c:pt idx="3233">
                        <c:v>32.334999999999994</c:v>
                      </c:pt>
                      <c:pt idx="3234">
                        <c:v>32.345000000000006</c:v>
                      </c:pt>
                      <c:pt idx="3235">
                        <c:v>32.354999999999997</c:v>
                      </c:pt>
                      <c:pt idx="3236">
                        <c:v>32.364999999999988</c:v>
                      </c:pt>
                      <c:pt idx="3237">
                        <c:v>32.375</c:v>
                      </c:pt>
                      <c:pt idx="3238">
                        <c:v>32.385000000000005</c:v>
                      </c:pt>
                      <c:pt idx="3239">
                        <c:v>32.394999999999989</c:v>
                      </c:pt>
                      <c:pt idx="3240">
                        <c:v>32.404999999999994</c:v>
                      </c:pt>
                      <c:pt idx="3241">
                        <c:v>32.414999999999999</c:v>
                      </c:pt>
                      <c:pt idx="3242">
                        <c:v>32.42499999999999</c:v>
                      </c:pt>
                      <c:pt idx="3243">
                        <c:v>32.434999999999995</c:v>
                      </c:pt>
                      <c:pt idx="3244">
                        <c:v>32.445000000000007</c:v>
                      </c:pt>
                      <c:pt idx="3245">
                        <c:v>32.454999999999998</c:v>
                      </c:pt>
                      <c:pt idx="3246">
                        <c:v>32.464999999999989</c:v>
                      </c:pt>
                      <c:pt idx="3247">
                        <c:v>32.475000000000009</c:v>
                      </c:pt>
                      <c:pt idx="3248">
                        <c:v>32.484999999999999</c:v>
                      </c:pt>
                      <c:pt idx="3249">
                        <c:v>32.494999999999997</c:v>
                      </c:pt>
                      <c:pt idx="3250">
                        <c:v>32.50500000000001</c:v>
                      </c:pt>
                      <c:pt idx="3251">
                        <c:v>32.515000000000008</c:v>
                      </c:pt>
                      <c:pt idx="3252">
                        <c:v>32.524999999999999</c:v>
                      </c:pt>
                      <c:pt idx="3253">
                        <c:v>32.535000000000011</c:v>
                      </c:pt>
                      <c:pt idx="3254">
                        <c:v>32.544999999999995</c:v>
                      </c:pt>
                      <c:pt idx="3255">
                        <c:v>32.555</c:v>
                      </c:pt>
                      <c:pt idx="3256">
                        <c:v>32.565000000000005</c:v>
                      </c:pt>
                      <c:pt idx="3257">
                        <c:v>32.57500000000001</c:v>
                      </c:pt>
                      <c:pt idx="3258">
                        <c:v>32.584999999999994</c:v>
                      </c:pt>
                      <c:pt idx="3259">
                        <c:v>32.595000000000006</c:v>
                      </c:pt>
                      <c:pt idx="3260">
                        <c:v>32.604999999999997</c:v>
                      </c:pt>
                      <c:pt idx="3261">
                        <c:v>32.614999999999995</c:v>
                      </c:pt>
                      <c:pt idx="3262">
                        <c:v>32.625</c:v>
                      </c:pt>
                      <c:pt idx="3263">
                        <c:v>32.635000000000005</c:v>
                      </c:pt>
                      <c:pt idx="3264">
                        <c:v>32.644999999999989</c:v>
                      </c:pt>
                      <c:pt idx="3265">
                        <c:v>32.654999999999994</c:v>
                      </c:pt>
                      <c:pt idx="3266">
                        <c:v>32.664999999999999</c:v>
                      </c:pt>
                      <c:pt idx="3267">
                        <c:v>32.67499999999999</c:v>
                      </c:pt>
                      <c:pt idx="3268">
                        <c:v>32.684999999999995</c:v>
                      </c:pt>
                      <c:pt idx="3269">
                        <c:v>32.695000000000007</c:v>
                      </c:pt>
                      <c:pt idx="3270">
                        <c:v>32.704999999999998</c:v>
                      </c:pt>
                      <c:pt idx="3271">
                        <c:v>32.714999999999989</c:v>
                      </c:pt>
                      <c:pt idx="3272">
                        <c:v>32.725000000000001</c:v>
                      </c:pt>
                      <c:pt idx="3273">
                        <c:v>32.734999999999999</c:v>
                      </c:pt>
                      <c:pt idx="3274">
                        <c:v>32.74499999999999</c:v>
                      </c:pt>
                      <c:pt idx="3275">
                        <c:v>32.75500000000001</c:v>
                      </c:pt>
                      <c:pt idx="3276">
                        <c:v>32.765000000000008</c:v>
                      </c:pt>
                      <c:pt idx="3277">
                        <c:v>32.774999999999999</c:v>
                      </c:pt>
                      <c:pt idx="3278">
                        <c:v>32.785000000000011</c:v>
                      </c:pt>
                      <c:pt idx="3279">
                        <c:v>32.794999999999995</c:v>
                      </c:pt>
                      <c:pt idx="3280">
                        <c:v>32.805</c:v>
                      </c:pt>
                      <c:pt idx="3281">
                        <c:v>32.815000000000005</c:v>
                      </c:pt>
                      <c:pt idx="3282">
                        <c:v>32.82500000000001</c:v>
                      </c:pt>
                      <c:pt idx="3283">
                        <c:v>32.834999999999994</c:v>
                      </c:pt>
                      <c:pt idx="3284">
                        <c:v>32.845000000000006</c:v>
                      </c:pt>
                      <c:pt idx="3285">
                        <c:v>32.854999999999997</c:v>
                      </c:pt>
                      <c:pt idx="3286">
                        <c:v>32.864999999999995</c:v>
                      </c:pt>
                      <c:pt idx="3287">
                        <c:v>32.875</c:v>
                      </c:pt>
                      <c:pt idx="3288">
                        <c:v>32.885000000000005</c:v>
                      </c:pt>
                      <c:pt idx="3289">
                        <c:v>32.894999999999989</c:v>
                      </c:pt>
                      <c:pt idx="3290">
                        <c:v>32.904999999999994</c:v>
                      </c:pt>
                      <c:pt idx="3291">
                        <c:v>32.914999999999999</c:v>
                      </c:pt>
                      <c:pt idx="3292">
                        <c:v>32.92499999999999</c:v>
                      </c:pt>
                      <c:pt idx="3293">
                        <c:v>32.934999999999995</c:v>
                      </c:pt>
                      <c:pt idx="3294">
                        <c:v>32.945000000000007</c:v>
                      </c:pt>
                      <c:pt idx="3295">
                        <c:v>32.954999999999998</c:v>
                      </c:pt>
                      <c:pt idx="3296">
                        <c:v>32.964999999999989</c:v>
                      </c:pt>
                      <c:pt idx="3297">
                        <c:v>32.975000000000001</c:v>
                      </c:pt>
                      <c:pt idx="3298">
                        <c:v>32.984999999999999</c:v>
                      </c:pt>
                      <c:pt idx="3299">
                        <c:v>32.99499999999999</c:v>
                      </c:pt>
                      <c:pt idx="3300">
                        <c:v>33.00500000000001</c:v>
                      </c:pt>
                      <c:pt idx="3301">
                        <c:v>33.015000000000008</c:v>
                      </c:pt>
                      <c:pt idx="3302">
                        <c:v>33.024999999999999</c:v>
                      </c:pt>
                      <c:pt idx="3303">
                        <c:v>33.035000000000011</c:v>
                      </c:pt>
                      <c:pt idx="3304">
                        <c:v>33.044999999999995</c:v>
                      </c:pt>
                      <c:pt idx="3305">
                        <c:v>33.055</c:v>
                      </c:pt>
                      <c:pt idx="3306">
                        <c:v>33.065000000000012</c:v>
                      </c:pt>
                      <c:pt idx="3307">
                        <c:v>33.07500000000001</c:v>
                      </c:pt>
                      <c:pt idx="3308">
                        <c:v>33.084999999999994</c:v>
                      </c:pt>
                      <c:pt idx="3309">
                        <c:v>33.095000000000006</c:v>
                      </c:pt>
                      <c:pt idx="3310">
                        <c:v>33.104999999999997</c:v>
                      </c:pt>
                      <c:pt idx="3311">
                        <c:v>33.114999999999995</c:v>
                      </c:pt>
                      <c:pt idx="3312">
                        <c:v>33.125000000000007</c:v>
                      </c:pt>
                      <c:pt idx="3313">
                        <c:v>33.135000000000005</c:v>
                      </c:pt>
                      <c:pt idx="3314">
                        <c:v>33.144999999999996</c:v>
                      </c:pt>
                      <c:pt idx="3315">
                        <c:v>33.154999999999994</c:v>
                      </c:pt>
                      <c:pt idx="3316">
                        <c:v>33.164999999999999</c:v>
                      </c:pt>
                      <c:pt idx="3317">
                        <c:v>33.17499999999999</c:v>
                      </c:pt>
                      <c:pt idx="3318">
                        <c:v>33.184999999999995</c:v>
                      </c:pt>
                      <c:pt idx="3319">
                        <c:v>33.195000000000007</c:v>
                      </c:pt>
                      <c:pt idx="3320">
                        <c:v>33.204999999999998</c:v>
                      </c:pt>
                      <c:pt idx="3321">
                        <c:v>33.214999999999989</c:v>
                      </c:pt>
                      <c:pt idx="3322">
                        <c:v>33.225000000000001</c:v>
                      </c:pt>
                      <c:pt idx="3323">
                        <c:v>33.234999999999985</c:v>
                      </c:pt>
                      <c:pt idx="3324">
                        <c:v>33.24499999999999</c:v>
                      </c:pt>
                      <c:pt idx="3325">
                        <c:v>33.255000000000003</c:v>
                      </c:pt>
                      <c:pt idx="3326">
                        <c:v>33.265000000000008</c:v>
                      </c:pt>
                      <c:pt idx="3327">
                        <c:v>33.274999999999999</c:v>
                      </c:pt>
                      <c:pt idx="3328">
                        <c:v>33.285000000000011</c:v>
                      </c:pt>
                      <c:pt idx="3329">
                        <c:v>33.294999999999995</c:v>
                      </c:pt>
                      <c:pt idx="3330">
                        <c:v>33.305</c:v>
                      </c:pt>
                      <c:pt idx="3331">
                        <c:v>33.315000000000012</c:v>
                      </c:pt>
                      <c:pt idx="3332">
                        <c:v>33.32500000000001</c:v>
                      </c:pt>
                      <c:pt idx="3333">
                        <c:v>33.334999999999994</c:v>
                      </c:pt>
                      <c:pt idx="3334">
                        <c:v>33.345000000000006</c:v>
                      </c:pt>
                      <c:pt idx="3335">
                        <c:v>33.354999999999997</c:v>
                      </c:pt>
                      <c:pt idx="3336">
                        <c:v>33.364999999999995</c:v>
                      </c:pt>
                      <c:pt idx="3337">
                        <c:v>33.375000000000007</c:v>
                      </c:pt>
                      <c:pt idx="3338">
                        <c:v>33.385000000000005</c:v>
                      </c:pt>
                      <c:pt idx="3339">
                        <c:v>33.394999999999996</c:v>
                      </c:pt>
                      <c:pt idx="3340">
                        <c:v>33.404999999999994</c:v>
                      </c:pt>
                      <c:pt idx="3341">
                        <c:v>33.414999999999999</c:v>
                      </c:pt>
                      <c:pt idx="3342">
                        <c:v>33.42499999999999</c:v>
                      </c:pt>
                      <c:pt idx="3343">
                        <c:v>33.434999999999995</c:v>
                      </c:pt>
                      <c:pt idx="3344">
                        <c:v>33.445000000000007</c:v>
                      </c:pt>
                      <c:pt idx="3345">
                        <c:v>33.454999999999998</c:v>
                      </c:pt>
                      <c:pt idx="3346">
                        <c:v>33.464999999999989</c:v>
                      </c:pt>
                      <c:pt idx="3347">
                        <c:v>33.475000000000001</c:v>
                      </c:pt>
                      <c:pt idx="3348">
                        <c:v>33.484999999999985</c:v>
                      </c:pt>
                      <c:pt idx="3349">
                        <c:v>33.49499999999999</c:v>
                      </c:pt>
                      <c:pt idx="3350">
                        <c:v>33.505000000000003</c:v>
                      </c:pt>
                      <c:pt idx="3351">
                        <c:v>33.515000000000008</c:v>
                      </c:pt>
                      <c:pt idx="3352">
                        <c:v>33.524999999999999</c:v>
                      </c:pt>
                      <c:pt idx="3353">
                        <c:v>33.535000000000011</c:v>
                      </c:pt>
                      <c:pt idx="3354">
                        <c:v>33.544999999999995</c:v>
                      </c:pt>
                      <c:pt idx="3355">
                        <c:v>33.555</c:v>
                      </c:pt>
                      <c:pt idx="3356">
                        <c:v>33.565000000000012</c:v>
                      </c:pt>
                      <c:pt idx="3357">
                        <c:v>33.57500000000001</c:v>
                      </c:pt>
                      <c:pt idx="3358">
                        <c:v>33.584999999999994</c:v>
                      </c:pt>
                      <c:pt idx="3359">
                        <c:v>33.595000000000006</c:v>
                      </c:pt>
                      <c:pt idx="3360">
                        <c:v>33.604999999999997</c:v>
                      </c:pt>
                      <c:pt idx="3361">
                        <c:v>33.614999999999995</c:v>
                      </c:pt>
                      <c:pt idx="3362">
                        <c:v>33.625000000000007</c:v>
                      </c:pt>
                      <c:pt idx="3363">
                        <c:v>33.635000000000005</c:v>
                      </c:pt>
                      <c:pt idx="3364">
                        <c:v>33.644999999999996</c:v>
                      </c:pt>
                      <c:pt idx="3365">
                        <c:v>33.655000000000001</c:v>
                      </c:pt>
                      <c:pt idx="3366">
                        <c:v>33.664999999999999</c:v>
                      </c:pt>
                      <c:pt idx="3367">
                        <c:v>33.67499999999999</c:v>
                      </c:pt>
                      <c:pt idx="3368">
                        <c:v>33.684999999999995</c:v>
                      </c:pt>
                      <c:pt idx="3369">
                        <c:v>33.695000000000007</c:v>
                      </c:pt>
                      <c:pt idx="3370">
                        <c:v>33.704999999999998</c:v>
                      </c:pt>
                      <c:pt idx="3371">
                        <c:v>33.714999999999989</c:v>
                      </c:pt>
                      <c:pt idx="3372">
                        <c:v>33.725000000000001</c:v>
                      </c:pt>
                      <c:pt idx="3373">
                        <c:v>33.734999999999985</c:v>
                      </c:pt>
                      <c:pt idx="3374">
                        <c:v>33.74499999999999</c:v>
                      </c:pt>
                      <c:pt idx="3375">
                        <c:v>33.755000000000003</c:v>
                      </c:pt>
                      <c:pt idx="3376">
                        <c:v>33.765000000000008</c:v>
                      </c:pt>
                      <c:pt idx="3377">
                        <c:v>33.774999999999999</c:v>
                      </c:pt>
                      <c:pt idx="3378">
                        <c:v>33.785000000000004</c:v>
                      </c:pt>
                      <c:pt idx="3379">
                        <c:v>33.794999999999995</c:v>
                      </c:pt>
                      <c:pt idx="3380">
                        <c:v>33.804999999999993</c:v>
                      </c:pt>
                      <c:pt idx="3381">
                        <c:v>33.815000000000012</c:v>
                      </c:pt>
                      <c:pt idx="3382">
                        <c:v>33.82500000000001</c:v>
                      </c:pt>
                      <c:pt idx="3383">
                        <c:v>33.834999999999994</c:v>
                      </c:pt>
                      <c:pt idx="3384">
                        <c:v>33.845000000000006</c:v>
                      </c:pt>
                      <c:pt idx="3385">
                        <c:v>33.854999999999997</c:v>
                      </c:pt>
                      <c:pt idx="3386">
                        <c:v>33.864999999999995</c:v>
                      </c:pt>
                      <c:pt idx="3387">
                        <c:v>33.875000000000007</c:v>
                      </c:pt>
                      <c:pt idx="3388">
                        <c:v>33.885000000000005</c:v>
                      </c:pt>
                      <c:pt idx="3389">
                        <c:v>33.894999999999996</c:v>
                      </c:pt>
                      <c:pt idx="3390">
                        <c:v>33.905000000000001</c:v>
                      </c:pt>
                      <c:pt idx="3391">
                        <c:v>33.914999999999999</c:v>
                      </c:pt>
                      <c:pt idx="3392">
                        <c:v>33.92499999999999</c:v>
                      </c:pt>
                      <c:pt idx="3393">
                        <c:v>33.934999999999995</c:v>
                      </c:pt>
                      <c:pt idx="3394">
                        <c:v>33.945000000000007</c:v>
                      </c:pt>
                      <c:pt idx="3395">
                        <c:v>33.954999999999998</c:v>
                      </c:pt>
                      <c:pt idx="3396">
                        <c:v>33.964999999999989</c:v>
                      </c:pt>
                      <c:pt idx="3397">
                        <c:v>33.975000000000001</c:v>
                      </c:pt>
                      <c:pt idx="3398">
                        <c:v>33.984999999999985</c:v>
                      </c:pt>
                      <c:pt idx="3399">
                        <c:v>33.99499999999999</c:v>
                      </c:pt>
                      <c:pt idx="3400">
                        <c:v>34.005000000000003</c:v>
                      </c:pt>
                      <c:pt idx="3401">
                        <c:v>34.015000000000008</c:v>
                      </c:pt>
                      <c:pt idx="3402">
                        <c:v>34.024999999999999</c:v>
                      </c:pt>
                      <c:pt idx="3403">
                        <c:v>34.035000000000004</c:v>
                      </c:pt>
                      <c:pt idx="3404">
                        <c:v>34.044999999999995</c:v>
                      </c:pt>
                      <c:pt idx="3405">
                        <c:v>34.054999999999993</c:v>
                      </c:pt>
                      <c:pt idx="3406">
                        <c:v>34.065000000000012</c:v>
                      </c:pt>
                      <c:pt idx="3407">
                        <c:v>34.07500000000001</c:v>
                      </c:pt>
                      <c:pt idx="3408">
                        <c:v>34.084999999999994</c:v>
                      </c:pt>
                      <c:pt idx="3409">
                        <c:v>34.095000000000006</c:v>
                      </c:pt>
                      <c:pt idx="3410">
                        <c:v>34.104999999999997</c:v>
                      </c:pt>
                      <c:pt idx="3411">
                        <c:v>34.114999999999995</c:v>
                      </c:pt>
                      <c:pt idx="3412">
                        <c:v>34.125000000000007</c:v>
                      </c:pt>
                      <c:pt idx="3413">
                        <c:v>34.135000000000005</c:v>
                      </c:pt>
                      <c:pt idx="3414">
                        <c:v>34.144999999999996</c:v>
                      </c:pt>
                      <c:pt idx="3415">
                        <c:v>34.155000000000001</c:v>
                      </c:pt>
                      <c:pt idx="3416">
                        <c:v>34.164999999999999</c:v>
                      </c:pt>
                      <c:pt idx="3417">
                        <c:v>34.174999999999997</c:v>
                      </c:pt>
                      <c:pt idx="3418">
                        <c:v>34.185000000000002</c:v>
                      </c:pt>
                      <c:pt idx="3419">
                        <c:v>34.195000000000007</c:v>
                      </c:pt>
                      <c:pt idx="3420">
                        <c:v>34.204999999999998</c:v>
                      </c:pt>
                      <c:pt idx="3421">
                        <c:v>34.214999999999989</c:v>
                      </c:pt>
                      <c:pt idx="3422">
                        <c:v>34.225000000000001</c:v>
                      </c:pt>
                      <c:pt idx="3423">
                        <c:v>34.234999999999985</c:v>
                      </c:pt>
                      <c:pt idx="3424">
                        <c:v>34.24499999999999</c:v>
                      </c:pt>
                      <c:pt idx="3425">
                        <c:v>34.255000000000003</c:v>
                      </c:pt>
                      <c:pt idx="3426">
                        <c:v>34.265000000000008</c:v>
                      </c:pt>
                      <c:pt idx="3427">
                        <c:v>34.274999999999991</c:v>
                      </c:pt>
                      <c:pt idx="3428">
                        <c:v>34.285000000000004</c:v>
                      </c:pt>
                      <c:pt idx="3429">
                        <c:v>34.294999999999995</c:v>
                      </c:pt>
                      <c:pt idx="3430">
                        <c:v>34.304999999999993</c:v>
                      </c:pt>
                      <c:pt idx="3431">
                        <c:v>34.315000000000005</c:v>
                      </c:pt>
                      <c:pt idx="3432">
                        <c:v>34.32500000000001</c:v>
                      </c:pt>
                      <c:pt idx="3433">
                        <c:v>34.334999999999994</c:v>
                      </c:pt>
                      <c:pt idx="3434">
                        <c:v>34.345000000000006</c:v>
                      </c:pt>
                      <c:pt idx="3435">
                        <c:v>34.354999999999997</c:v>
                      </c:pt>
                      <c:pt idx="3436">
                        <c:v>34.364999999999995</c:v>
                      </c:pt>
                      <c:pt idx="3437">
                        <c:v>34.375000000000007</c:v>
                      </c:pt>
                      <c:pt idx="3438">
                        <c:v>34.385000000000005</c:v>
                      </c:pt>
                      <c:pt idx="3439">
                        <c:v>34.394999999999996</c:v>
                      </c:pt>
                      <c:pt idx="3440">
                        <c:v>34.405000000000001</c:v>
                      </c:pt>
                      <c:pt idx="3441">
                        <c:v>34.414999999999999</c:v>
                      </c:pt>
                      <c:pt idx="3442">
                        <c:v>34.424999999999997</c:v>
                      </c:pt>
                      <c:pt idx="3443">
                        <c:v>34.435000000000002</c:v>
                      </c:pt>
                      <c:pt idx="3444">
                        <c:v>34.445000000000007</c:v>
                      </c:pt>
                      <c:pt idx="3445">
                        <c:v>34.454999999999998</c:v>
                      </c:pt>
                      <c:pt idx="3446">
                        <c:v>34.464999999999989</c:v>
                      </c:pt>
                      <c:pt idx="3447">
                        <c:v>34.475000000000001</c:v>
                      </c:pt>
                      <c:pt idx="3448">
                        <c:v>34.484999999999985</c:v>
                      </c:pt>
                      <c:pt idx="3449">
                        <c:v>34.49499999999999</c:v>
                      </c:pt>
                      <c:pt idx="3450">
                        <c:v>34.505000000000003</c:v>
                      </c:pt>
                      <c:pt idx="3451">
                        <c:v>34.515000000000008</c:v>
                      </c:pt>
                      <c:pt idx="3452">
                        <c:v>34.524999999999991</c:v>
                      </c:pt>
                      <c:pt idx="3453">
                        <c:v>34.535000000000004</c:v>
                      </c:pt>
                      <c:pt idx="3454">
                        <c:v>34.544999999999995</c:v>
                      </c:pt>
                      <c:pt idx="3455">
                        <c:v>34.554999999999993</c:v>
                      </c:pt>
                      <c:pt idx="3456">
                        <c:v>34.565000000000005</c:v>
                      </c:pt>
                      <c:pt idx="3457">
                        <c:v>34.57500000000001</c:v>
                      </c:pt>
                      <c:pt idx="3458">
                        <c:v>34.584999999999994</c:v>
                      </c:pt>
                      <c:pt idx="3459">
                        <c:v>34.595000000000006</c:v>
                      </c:pt>
                      <c:pt idx="3460">
                        <c:v>34.604999999999997</c:v>
                      </c:pt>
                      <c:pt idx="3461">
                        <c:v>34.614999999999995</c:v>
                      </c:pt>
                      <c:pt idx="3462">
                        <c:v>34.625000000000007</c:v>
                      </c:pt>
                      <c:pt idx="3463">
                        <c:v>34.635000000000005</c:v>
                      </c:pt>
                      <c:pt idx="3464">
                        <c:v>34.644999999999996</c:v>
                      </c:pt>
                      <c:pt idx="3465">
                        <c:v>34.655000000000001</c:v>
                      </c:pt>
                      <c:pt idx="3466">
                        <c:v>34.664999999999999</c:v>
                      </c:pt>
                      <c:pt idx="3467">
                        <c:v>34.674999999999997</c:v>
                      </c:pt>
                      <c:pt idx="3468">
                        <c:v>34.685000000000002</c:v>
                      </c:pt>
                      <c:pt idx="3469">
                        <c:v>34.695000000000007</c:v>
                      </c:pt>
                      <c:pt idx="3470">
                        <c:v>34.704999999999998</c:v>
                      </c:pt>
                      <c:pt idx="3471">
                        <c:v>34.714999999999996</c:v>
                      </c:pt>
                      <c:pt idx="3472">
                        <c:v>34.725000000000001</c:v>
                      </c:pt>
                      <c:pt idx="3473">
                        <c:v>34.734999999999999</c:v>
                      </c:pt>
                      <c:pt idx="3474">
                        <c:v>34.74499999999999</c:v>
                      </c:pt>
                      <c:pt idx="3475">
                        <c:v>34.755000000000003</c:v>
                      </c:pt>
                      <c:pt idx="3476">
                        <c:v>34.765000000000008</c:v>
                      </c:pt>
                      <c:pt idx="3477">
                        <c:v>34.774999999999991</c:v>
                      </c:pt>
                      <c:pt idx="3478">
                        <c:v>34.785000000000004</c:v>
                      </c:pt>
                      <c:pt idx="3479">
                        <c:v>34.794999999999995</c:v>
                      </c:pt>
                      <c:pt idx="3480">
                        <c:v>34.804999999999993</c:v>
                      </c:pt>
                      <c:pt idx="3481">
                        <c:v>34.815000000000005</c:v>
                      </c:pt>
                      <c:pt idx="3482">
                        <c:v>34.82500000000001</c:v>
                      </c:pt>
                      <c:pt idx="3483">
                        <c:v>34.834999999999994</c:v>
                      </c:pt>
                      <c:pt idx="3484">
                        <c:v>34.845000000000006</c:v>
                      </c:pt>
                      <c:pt idx="3485">
                        <c:v>34.854999999999997</c:v>
                      </c:pt>
                      <c:pt idx="3486">
                        <c:v>34.864999999999988</c:v>
                      </c:pt>
                      <c:pt idx="3487">
                        <c:v>34.875000000000007</c:v>
                      </c:pt>
                      <c:pt idx="3488">
                        <c:v>34.885000000000005</c:v>
                      </c:pt>
                      <c:pt idx="3489">
                        <c:v>34.894999999999996</c:v>
                      </c:pt>
                      <c:pt idx="3490">
                        <c:v>34.905000000000001</c:v>
                      </c:pt>
                      <c:pt idx="3491">
                        <c:v>34.914999999999999</c:v>
                      </c:pt>
                      <c:pt idx="3492">
                        <c:v>34.924999999999997</c:v>
                      </c:pt>
                      <c:pt idx="3493">
                        <c:v>34.935000000000002</c:v>
                      </c:pt>
                      <c:pt idx="3494">
                        <c:v>34.945000000000007</c:v>
                      </c:pt>
                      <c:pt idx="3495">
                        <c:v>34.954999999999998</c:v>
                      </c:pt>
                      <c:pt idx="3496">
                        <c:v>34.964999999999996</c:v>
                      </c:pt>
                      <c:pt idx="3497">
                        <c:v>34.975000000000001</c:v>
                      </c:pt>
                      <c:pt idx="3498">
                        <c:v>34.984999999999999</c:v>
                      </c:pt>
                      <c:pt idx="3499">
                        <c:v>34.99499999999999</c:v>
                      </c:pt>
                      <c:pt idx="3500">
                        <c:v>35.005000000000003</c:v>
                      </c:pt>
                      <c:pt idx="3501">
                        <c:v>35.015000000000008</c:v>
                      </c:pt>
                      <c:pt idx="3502">
                        <c:v>35.024999999999991</c:v>
                      </c:pt>
                      <c:pt idx="3503">
                        <c:v>35.035000000000004</c:v>
                      </c:pt>
                      <c:pt idx="3504">
                        <c:v>35.044999999999995</c:v>
                      </c:pt>
                      <c:pt idx="3505">
                        <c:v>35.054999999999993</c:v>
                      </c:pt>
                      <c:pt idx="3506">
                        <c:v>35.065000000000005</c:v>
                      </c:pt>
                      <c:pt idx="3507">
                        <c:v>35.07500000000001</c:v>
                      </c:pt>
                      <c:pt idx="3508">
                        <c:v>35.084999999999994</c:v>
                      </c:pt>
                      <c:pt idx="3509">
                        <c:v>35.095000000000006</c:v>
                      </c:pt>
                      <c:pt idx="3510">
                        <c:v>35.104999999999997</c:v>
                      </c:pt>
                      <c:pt idx="3511">
                        <c:v>35.114999999999988</c:v>
                      </c:pt>
                      <c:pt idx="3512">
                        <c:v>35.125000000000007</c:v>
                      </c:pt>
                      <c:pt idx="3513">
                        <c:v>35.135000000000005</c:v>
                      </c:pt>
                      <c:pt idx="3514">
                        <c:v>35.144999999999996</c:v>
                      </c:pt>
                      <c:pt idx="3515">
                        <c:v>35.155000000000001</c:v>
                      </c:pt>
                      <c:pt idx="3516">
                        <c:v>35.164999999999999</c:v>
                      </c:pt>
                      <c:pt idx="3517">
                        <c:v>35.174999999999997</c:v>
                      </c:pt>
                      <c:pt idx="3518">
                        <c:v>35.185000000000002</c:v>
                      </c:pt>
                      <c:pt idx="3519">
                        <c:v>35.195000000000007</c:v>
                      </c:pt>
                      <c:pt idx="3520">
                        <c:v>35.204999999999998</c:v>
                      </c:pt>
                      <c:pt idx="3521">
                        <c:v>35.214999999999996</c:v>
                      </c:pt>
                      <c:pt idx="3522">
                        <c:v>35.225000000000001</c:v>
                      </c:pt>
                      <c:pt idx="3523">
                        <c:v>35.234999999999999</c:v>
                      </c:pt>
                      <c:pt idx="3524">
                        <c:v>35.24499999999999</c:v>
                      </c:pt>
                      <c:pt idx="3525">
                        <c:v>35.255000000000003</c:v>
                      </c:pt>
                      <c:pt idx="3526">
                        <c:v>35.265000000000008</c:v>
                      </c:pt>
                      <c:pt idx="3527">
                        <c:v>35.274999999999991</c:v>
                      </c:pt>
                      <c:pt idx="3528">
                        <c:v>35.285000000000004</c:v>
                      </c:pt>
                      <c:pt idx="3529">
                        <c:v>35.294999999999995</c:v>
                      </c:pt>
                      <c:pt idx="3530">
                        <c:v>35.304999999999993</c:v>
                      </c:pt>
                      <c:pt idx="3531">
                        <c:v>35.314999999999998</c:v>
                      </c:pt>
                      <c:pt idx="3532">
                        <c:v>35.32500000000001</c:v>
                      </c:pt>
                      <c:pt idx="3533">
                        <c:v>35.334999999999994</c:v>
                      </c:pt>
                      <c:pt idx="3534">
                        <c:v>35.345000000000006</c:v>
                      </c:pt>
                      <c:pt idx="3535">
                        <c:v>35.354999999999997</c:v>
                      </c:pt>
                      <c:pt idx="3536">
                        <c:v>35.364999999999988</c:v>
                      </c:pt>
                      <c:pt idx="3537">
                        <c:v>35.375000000000007</c:v>
                      </c:pt>
                      <c:pt idx="3538">
                        <c:v>35.385000000000012</c:v>
                      </c:pt>
                      <c:pt idx="3539">
                        <c:v>35.394999999999989</c:v>
                      </c:pt>
                      <c:pt idx="3540">
                        <c:v>35.405000000000001</c:v>
                      </c:pt>
                      <c:pt idx="3541">
                        <c:v>35.414999999999999</c:v>
                      </c:pt>
                      <c:pt idx="3542">
                        <c:v>35.424999999999997</c:v>
                      </c:pt>
                      <c:pt idx="3543">
                        <c:v>35.435000000000002</c:v>
                      </c:pt>
                      <c:pt idx="3544">
                        <c:v>35.445000000000007</c:v>
                      </c:pt>
                      <c:pt idx="3545">
                        <c:v>35.454999999999998</c:v>
                      </c:pt>
                      <c:pt idx="3546">
                        <c:v>35.464999999999996</c:v>
                      </c:pt>
                      <c:pt idx="3547">
                        <c:v>35.475000000000009</c:v>
                      </c:pt>
                      <c:pt idx="3548">
                        <c:v>35.484999999999999</c:v>
                      </c:pt>
                      <c:pt idx="3549">
                        <c:v>35.494999999999997</c:v>
                      </c:pt>
                      <c:pt idx="3550">
                        <c:v>35.505000000000003</c:v>
                      </c:pt>
                      <c:pt idx="3551">
                        <c:v>35.515000000000008</c:v>
                      </c:pt>
                      <c:pt idx="3552">
                        <c:v>35.524999999999991</c:v>
                      </c:pt>
                      <c:pt idx="3553">
                        <c:v>35.535000000000004</c:v>
                      </c:pt>
                      <c:pt idx="3554">
                        <c:v>35.544999999999995</c:v>
                      </c:pt>
                      <c:pt idx="3555">
                        <c:v>35.554999999999993</c:v>
                      </c:pt>
                      <c:pt idx="3556">
                        <c:v>35.564999999999998</c:v>
                      </c:pt>
                      <c:pt idx="3557">
                        <c:v>35.57500000000001</c:v>
                      </c:pt>
                      <c:pt idx="3558">
                        <c:v>35.584999999999994</c:v>
                      </c:pt>
                      <c:pt idx="3559">
                        <c:v>35.595000000000006</c:v>
                      </c:pt>
                      <c:pt idx="3560">
                        <c:v>35.604999999999997</c:v>
                      </c:pt>
                      <c:pt idx="3561">
                        <c:v>35.614999999999988</c:v>
                      </c:pt>
                      <c:pt idx="3562">
                        <c:v>35.625000000000007</c:v>
                      </c:pt>
                      <c:pt idx="3563">
                        <c:v>35.635000000000012</c:v>
                      </c:pt>
                      <c:pt idx="3564">
                        <c:v>35.644999999999989</c:v>
                      </c:pt>
                      <c:pt idx="3565">
                        <c:v>35.655000000000001</c:v>
                      </c:pt>
                      <c:pt idx="3566">
                        <c:v>35.664999999999999</c:v>
                      </c:pt>
                      <c:pt idx="3567">
                        <c:v>35.674999999999997</c:v>
                      </c:pt>
                      <c:pt idx="3568">
                        <c:v>35.685000000000002</c:v>
                      </c:pt>
                      <c:pt idx="3569">
                        <c:v>35.695000000000007</c:v>
                      </c:pt>
                      <c:pt idx="3570">
                        <c:v>35.704999999999998</c:v>
                      </c:pt>
                      <c:pt idx="3571">
                        <c:v>35.714999999999996</c:v>
                      </c:pt>
                      <c:pt idx="3572">
                        <c:v>35.725000000000009</c:v>
                      </c:pt>
                      <c:pt idx="3573">
                        <c:v>35.734999999999999</c:v>
                      </c:pt>
                      <c:pt idx="3574">
                        <c:v>35.744999999999997</c:v>
                      </c:pt>
                      <c:pt idx="3575">
                        <c:v>35.755000000000003</c:v>
                      </c:pt>
                      <c:pt idx="3576">
                        <c:v>35.765000000000008</c:v>
                      </c:pt>
                      <c:pt idx="3577">
                        <c:v>35.774999999999991</c:v>
                      </c:pt>
                      <c:pt idx="3578">
                        <c:v>35.785000000000004</c:v>
                      </c:pt>
                      <c:pt idx="3579">
                        <c:v>35.794999999999995</c:v>
                      </c:pt>
                      <c:pt idx="3580">
                        <c:v>35.804999999999993</c:v>
                      </c:pt>
                      <c:pt idx="3581">
                        <c:v>35.814999999999998</c:v>
                      </c:pt>
                      <c:pt idx="3582">
                        <c:v>35.82500000000001</c:v>
                      </c:pt>
                      <c:pt idx="3583">
                        <c:v>35.834999999999994</c:v>
                      </c:pt>
                      <c:pt idx="3584">
                        <c:v>35.845000000000006</c:v>
                      </c:pt>
                      <c:pt idx="3585">
                        <c:v>35.854999999999997</c:v>
                      </c:pt>
                      <c:pt idx="3586">
                        <c:v>35.864999999999988</c:v>
                      </c:pt>
                      <c:pt idx="3587">
                        <c:v>35.875000000000007</c:v>
                      </c:pt>
                      <c:pt idx="3588">
                        <c:v>35.885000000000012</c:v>
                      </c:pt>
                      <c:pt idx="3589">
                        <c:v>35.894999999999989</c:v>
                      </c:pt>
                      <c:pt idx="3590">
                        <c:v>35.905000000000001</c:v>
                      </c:pt>
                      <c:pt idx="3591">
                        <c:v>35.914999999999999</c:v>
                      </c:pt>
                      <c:pt idx="3592">
                        <c:v>35.924999999999997</c:v>
                      </c:pt>
                      <c:pt idx="3593">
                        <c:v>35.935000000000002</c:v>
                      </c:pt>
                      <c:pt idx="3594">
                        <c:v>35.945000000000007</c:v>
                      </c:pt>
                      <c:pt idx="3595">
                        <c:v>35.954999999999998</c:v>
                      </c:pt>
                      <c:pt idx="3596">
                        <c:v>35.964999999999996</c:v>
                      </c:pt>
                      <c:pt idx="3597">
                        <c:v>35.975000000000009</c:v>
                      </c:pt>
                      <c:pt idx="3598">
                        <c:v>35.984999999999999</c:v>
                      </c:pt>
                      <c:pt idx="3599">
                        <c:v>35.994999999999997</c:v>
                      </c:pt>
                      <c:pt idx="3600">
                        <c:v>36.00500000000001</c:v>
                      </c:pt>
                      <c:pt idx="3601">
                        <c:v>36.015000000000008</c:v>
                      </c:pt>
                      <c:pt idx="3602">
                        <c:v>36.024999999999999</c:v>
                      </c:pt>
                      <c:pt idx="3603">
                        <c:v>36.035000000000004</c:v>
                      </c:pt>
                      <c:pt idx="3604">
                        <c:v>36.044999999999995</c:v>
                      </c:pt>
                      <c:pt idx="3605">
                        <c:v>36.054999999999993</c:v>
                      </c:pt>
                      <c:pt idx="3606">
                        <c:v>36.065000000000005</c:v>
                      </c:pt>
                      <c:pt idx="3607">
                        <c:v>36.07500000000001</c:v>
                      </c:pt>
                      <c:pt idx="3608">
                        <c:v>36.084999999999994</c:v>
                      </c:pt>
                      <c:pt idx="3609">
                        <c:v>36.095000000000006</c:v>
                      </c:pt>
                      <c:pt idx="3610">
                        <c:v>36.104999999999997</c:v>
                      </c:pt>
                      <c:pt idx="3611">
                        <c:v>36.114999999999988</c:v>
                      </c:pt>
                      <c:pt idx="3612">
                        <c:v>36.125000000000007</c:v>
                      </c:pt>
                      <c:pt idx="3613">
                        <c:v>36.135000000000005</c:v>
                      </c:pt>
                      <c:pt idx="3614">
                        <c:v>36.144999999999989</c:v>
                      </c:pt>
                      <c:pt idx="3615">
                        <c:v>36.154999999999994</c:v>
                      </c:pt>
                      <c:pt idx="3616">
                        <c:v>36.164999999999999</c:v>
                      </c:pt>
                      <c:pt idx="3617">
                        <c:v>36.174999999999997</c:v>
                      </c:pt>
                      <c:pt idx="3618">
                        <c:v>36.185000000000002</c:v>
                      </c:pt>
                      <c:pt idx="3619">
                        <c:v>36.195000000000007</c:v>
                      </c:pt>
                      <c:pt idx="3620">
                        <c:v>36.204999999999998</c:v>
                      </c:pt>
                      <c:pt idx="3621">
                        <c:v>36.214999999999996</c:v>
                      </c:pt>
                      <c:pt idx="3622">
                        <c:v>36.225000000000009</c:v>
                      </c:pt>
                      <c:pt idx="3623">
                        <c:v>36.234999999999999</c:v>
                      </c:pt>
                      <c:pt idx="3624">
                        <c:v>36.244999999999997</c:v>
                      </c:pt>
                      <c:pt idx="3625">
                        <c:v>36.25500000000001</c:v>
                      </c:pt>
                      <c:pt idx="3626">
                        <c:v>36.265000000000008</c:v>
                      </c:pt>
                      <c:pt idx="3627">
                        <c:v>36.274999999999999</c:v>
                      </c:pt>
                      <c:pt idx="3628">
                        <c:v>36.285000000000004</c:v>
                      </c:pt>
                      <c:pt idx="3629">
                        <c:v>36.294999999999995</c:v>
                      </c:pt>
                      <c:pt idx="3630">
                        <c:v>36.304999999999993</c:v>
                      </c:pt>
                      <c:pt idx="3631">
                        <c:v>36.315000000000005</c:v>
                      </c:pt>
                      <c:pt idx="3632">
                        <c:v>36.32500000000001</c:v>
                      </c:pt>
                      <c:pt idx="3633">
                        <c:v>36.334999999999994</c:v>
                      </c:pt>
                      <c:pt idx="3634">
                        <c:v>36.345000000000006</c:v>
                      </c:pt>
                      <c:pt idx="3635">
                        <c:v>36.354999999999997</c:v>
                      </c:pt>
                      <c:pt idx="3636">
                        <c:v>36.364999999999988</c:v>
                      </c:pt>
                      <c:pt idx="3637">
                        <c:v>36.375000000000007</c:v>
                      </c:pt>
                      <c:pt idx="3638">
                        <c:v>36.385000000000005</c:v>
                      </c:pt>
                      <c:pt idx="3639">
                        <c:v>36.394999999999989</c:v>
                      </c:pt>
                      <c:pt idx="3640">
                        <c:v>36.404999999999994</c:v>
                      </c:pt>
                      <c:pt idx="3641">
                        <c:v>36.414999999999999</c:v>
                      </c:pt>
                      <c:pt idx="3642">
                        <c:v>36.424999999999997</c:v>
                      </c:pt>
                      <c:pt idx="3643">
                        <c:v>36.435000000000002</c:v>
                      </c:pt>
                      <c:pt idx="3644">
                        <c:v>36.445000000000007</c:v>
                      </c:pt>
                      <c:pt idx="3645">
                        <c:v>36.454999999999998</c:v>
                      </c:pt>
                      <c:pt idx="3646">
                        <c:v>36.464999999999996</c:v>
                      </c:pt>
                      <c:pt idx="3647">
                        <c:v>36.475000000000009</c:v>
                      </c:pt>
                      <c:pt idx="3648">
                        <c:v>36.484999999999999</c:v>
                      </c:pt>
                      <c:pt idx="3649">
                        <c:v>36.494999999999997</c:v>
                      </c:pt>
                      <c:pt idx="3650">
                        <c:v>36.50500000000001</c:v>
                      </c:pt>
                      <c:pt idx="3651">
                        <c:v>36.515000000000008</c:v>
                      </c:pt>
                      <c:pt idx="3652">
                        <c:v>36.524999999999999</c:v>
                      </c:pt>
                      <c:pt idx="3653">
                        <c:v>36.535000000000004</c:v>
                      </c:pt>
                      <c:pt idx="3654">
                        <c:v>36.544999999999995</c:v>
                      </c:pt>
                      <c:pt idx="3655">
                        <c:v>36.554999999999993</c:v>
                      </c:pt>
                      <c:pt idx="3656">
                        <c:v>36.565000000000005</c:v>
                      </c:pt>
                      <c:pt idx="3657">
                        <c:v>36.57500000000001</c:v>
                      </c:pt>
                      <c:pt idx="3658">
                        <c:v>36.584999999999994</c:v>
                      </c:pt>
                      <c:pt idx="3659">
                        <c:v>36.595000000000006</c:v>
                      </c:pt>
                      <c:pt idx="3660">
                        <c:v>36.604999999999997</c:v>
                      </c:pt>
                      <c:pt idx="3661">
                        <c:v>36.614999999999988</c:v>
                      </c:pt>
                      <c:pt idx="3662">
                        <c:v>36.625</c:v>
                      </c:pt>
                      <c:pt idx="3663">
                        <c:v>36.635000000000005</c:v>
                      </c:pt>
                      <c:pt idx="3664">
                        <c:v>36.644999999999996</c:v>
                      </c:pt>
                      <c:pt idx="3665">
                        <c:v>36.655000000000001</c:v>
                      </c:pt>
                      <c:pt idx="3666">
                        <c:v>36.664999999999999</c:v>
                      </c:pt>
                      <c:pt idx="3667">
                        <c:v>36.674999999999997</c:v>
                      </c:pt>
                      <c:pt idx="3668">
                        <c:v>36.684999999999995</c:v>
                      </c:pt>
                      <c:pt idx="3669">
                        <c:v>36.695000000000007</c:v>
                      </c:pt>
                      <c:pt idx="3670">
                        <c:v>36.704999999999998</c:v>
                      </c:pt>
                      <c:pt idx="3671">
                        <c:v>36.714999999999996</c:v>
                      </c:pt>
                      <c:pt idx="3672">
                        <c:v>36.725000000000009</c:v>
                      </c:pt>
                      <c:pt idx="3673">
                        <c:v>36.734999999999999</c:v>
                      </c:pt>
                      <c:pt idx="3674">
                        <c:v>36.744999999999997</c:v>
                      </c:pt>
                      <c:pt idx="3675">
                        <c:v>36.75500000000001</c:v>
                      </c:pt>
                      <c:pt idx="3676">
                        <c:v>36.765000000000008</c:v>
                      </c:pt>
                      <c:pt idx="3677">
                        <c:v>36.774999999999999</c:v>
                      </c:pt>
                      <c:pt idx="3678">
                        <c:v>36.785000000000011</c:v>
                      </c:pt>
                      <c:pt idx="3679">
                        <c:v>36.794999999999995</c:v>
                      </c:pt>
                      <c:pt idx="3680">
                        <c:v>36.805</c:v>
                      </c:pt>
                      <c:pt idx="3681">
                        <c:v>36.815000000000005</c:v>
                      </c:pt>
                      <c:pt idx="3682">
                        <c:v>36.82500000000001</c:v>
                      </c:pt>
                      <c:pt idx="3683">
                        <c:v>36.834999999999994</c:v>
                      </c:pt>
                      <c:pt idx="3684">
                        <c:v>36.845000000000006</c:v>
                      </c:pt>
                      <c:pt idx="3685">
                        <c:v>36.854999999999997</c:v>
                      </c:pt>
                      <c:pt idx="3686">
                        <c:v>36.864999999999988</c:v>
                      </c:pt>
                      <c:pt idx="3687">
                        <c:v>36.875</c:v>
                      </c:pt>
                      <c:pt idx="3688">
                        <c:v>36.885000000000005</c:v>
                      </c:pt>
                      <c:pt idx="3689">
                        <c:v>36.894999999999996</c:v>
                      </c:pt>
                      <c:pt idx="3690">
                        <c:v>36.905000000000001</c:v>
                      </c:pt>
                      <c:pt idx="3691">
                        <c:v>36.914999999999999</c:v>
                      </c:pt>
                      <c:pt idx="3692">
                        <c:v>36.924999999999997</c:v>
                      </c:pt>
                      <c:pt idx="3693">
                        <c:v>36.934999999999995</c:v>
                      </c:pt>
                      <c:pt idx="3694">
                        <c:v>36.945000000000007</c:v>
                      </c:pt>
                      <c:pt idx="3695">
                        <c:v>36.954999999999998</c:v>
                      </c:pt>
                      <c:pt idx="3696">
                        <c:v>36.964999999999996</c:v>
                      </c:pt>
                      <c:pt idx="3697">
                        <c:v>36.975000000000009</c:v>
                      </c:pt>
                      <c:pt idx="3698">
                        <c:v>36.984999999999999</c:v>
                      </c:pt>
                      <c:pt idx="3699">
                        <c:v>36.994999999999997</c:v>
                      </c:pt>
                      <c:pt idx="3700">
                        <c:v>37.00500000000001</c:v>
                      </c:pt>
                      <c:pt idx="3701">
                        <c:v>37.015000000000008</c:v>
                      </c:pt>
                      <c:pt idx="3702">
                        <c:v>37.024999999999999</c:v>
                      </c:pt>
                      <c:pt idx="3703">
                        <c:v>37.035000000000011</c:v>
                      </c:pt>
                      <c:pt idx="3704">
                        <c:v>37.044999999999995</c:v>
                      </c:pt>
                      <c:pt idx="3705">
                        <c:v>37.055</c:v>
                      </c:pt>
                      <c:pt idx="3706">
                        <c:v>37.065000000000005</c:v>
                      </c:pt>
                      <c:pt idx="3707">
                        <c:v>37.07500000000001</c:v>
                      </c:pt>
                      <c:pt idx="3708">
                        <c:v>37.084999999999994</c:v>
                      </c:pt>
                      <c:pt idx="3709">
                        <c:v>37.095000000000006</c:v>
                      </c:pt>
                      <c:pt idx="3710">
                        <c:v>37.104999999999997</c:v>
                      </c:pt>
                      <c:pt idx="3711">
                        <c:v>37.114999999999988</c:v>
                      </c:pt>
                      <c:pt idx="3712">
                        <c:v>37.125</c:v>
                      </c:pt>
                      <c:pt idx="3713">
                        <c:v>37.135000000000005</c:v>
                      </c:pt>
                      <c:pt idx="3714">
                        <c:v>37.144999999999996</c:v>
                      </c:pt>
                      <c:pt idx="3715">
                        <c:v>37.155000000000001</c:v>
                      </c:pt>
                      <c:pt idx="3716">
                        <c:v>37.164999999999999</c:v>
                      </c:pt>
                      <c:pt idx="3717">
                        <c:v>37.174999999999997</c:v>
                      </c:pt>
                      <c:pt idx="3718">
                        <c:v>37.184999999999995</c:v>
                      </c:pt>
                      <c:pt idx="3719">
                        <c:v>37.195000000000007</c:v>
                      </c:pt>
                      <c:pt idx="3720">
                        <c:v>37.204999999999998</c:v>
                      </c:pt>
                      <c:pt idx="3721">
                        <c:v>37.214999999999996</c:v>
                      </c:pt>
                      <c:pt idx="3722">
                        <c:v>37.225000000000009</c:v>
                      </c:pt>
                      <c:pt idx="3723">
                        <c:v>37.234999999999999</c:v>
                      </c:pt>
                      <c:pt idx="3724">
                        <c:v>37.244999999999997</c:v>
                      </c:pt>
                      <c:pt idx="3725">
                        <c:v>37.25500000000001</c:v>
                      </c:pt>
                      <c:pt idx="3726">
                        <c:v>37.265000000000008</c:v>
                      </c:pt>
                      <c:pt idx="3727">
                        <c:v>37.274999999999999</c:v>
                      </c:pt>
                      <c:pt idx="3728">
                        <c:v>37.285000000000011</c:v>
                      </c:pt>
                      <c:pt idx="3729">
                        <c:v>37.294999999999995</c:v>
                      </c:pt>
                      <c:pt idx="3730">
                        <c:v>37.305</c:v>
                      </c:pt>
                      <c:pt idx="3731">
                        <c:v>37.315000000000005</c:v>
                      </c:pt>
                      <c:pt idx="3732">
                        <c:v>37.32500000000001</c:v>
                      </c:pt>
                      <c:pt idx="3733">
                        <c:v>37.334999999999994</c:v>
                      </c:pt>
                      <c:pt idx="3734">
                        <c:v>37.345000000000006</c:v>
                      </c:pt>
                      <c:pt idx="3735">
                        <c:v>37.354999999999997</c:v>
                      </c:pt>
                      <c:pt idx="3736">
                        <c:v>37.364999999999988</c:v>
                      </c:pt>
                      <c:pt idx="3737">
                        <c:v>37.375000000000007</c:v>
                      </c:pt>
                      <c:pt idx="3738">
                        <c:v>37.385000000000005</c:v>
                      </c:pt>
                      <c:pt idx="3739">
                        <c:v>37.394999999999996</c:v>
                      </c:pt>
                      <c:pt idx="3740">
                        <c:v>37.404999999999994</c:v>
                      </c:pt>
                      <c:pt idx="3741">
                        <c:v>37.414999999999999</c:v>
                      </c:pt>
                      <c:pt idx="3742">
                        <c:v>37.424999999999997</c:v>
                      </c:pt>
                      <c:pt idx="3743">
                        <c:v>37.434999999999995</c:v>
                      </c:pt>
                      <c:pt idx="3744">
                        <c:v>37.445000000000007</c:v>
                      </c:pt>
                      <c:pt idx="3745">
                        <c:v>37.454999999999998</c:v>
                      </c:pt>
                      <c:pt idx="3746">
                        <c:v>37.464999999999989</c:v>
                      </c:pt>
                      <c:pt idx="3747">
                        <c:v>37.475000000000009</c:v>
                      </c:pt>
                      <c:pt idx="3748">
                        <c:v>37.484999999999985</c:v>
                      </c:pt>
                      <c:pt idx="3749">
                        <c:v>37.494999999999997</c:v>
                      </c:pt>
                      <c:pt idx="3750">
                        <c:v>37.50500000000001</c:v>
                      </c:pt>
                      <c:pt idx="3751">
                        <c:v>37.515000000000008</c:v>
                      </c:pt>
                      <c:pt idx="3752">
                        <c:v>37.524999999999999</c:v>
                      </c:pt>
                      <c:pt idx="3753">
                        <c:v>37.535000000000011</c:v>
                      </c:pt>
                      <c:pt idx="3754">
                        <c:v>37.544999999999995</c:v>
                      </c:pt>
                      <c:pt idx="3755">
                        <c:v>37.555</c:v>
                      </c:pt>
                      <c:pt idx="3756">
                        <c:v>37.565000000000005</c:v>
                      </c:pt>
                      <c:pt idx="3757">
                        <c:v>37.57500000000001</c:v>
                      </c:pt>
                      <c:pt idx="3758">
                        <c:v>37.584999999999994</c:v>
                      </c:pt>
                      <c:pt idx="3759">
                        <c:v>37.595000000000006</c:v>
                      </c:pt>
                      <c:pt idx="3760">
                        <c:v>37.604999999999997</c:v>
                      </c:pt>
                      <c:pt idx="3761">
                        <c:v>37.614999999999988</c:v>
                      </c:pt>
                      <c:pt idx="3762">
                        <c:v>37.625000000000007</c:v>
                      </c:pt>
                      <c:pt idx="3763">
                        <c:v>37.635000000000005</c:v>
                      </c:pt>
                      <c:pt idx="3764">
                        <c:v>37.644999999999996</c:v>
                      </c:pt>
                      <c:pt idx="3765">
                        <c:v>37.654999999999994</c:v>
                      </c:pt>
                      <c:pt idx="3766">
                        <c:v>37.664999999999999</c:v>
                      </c:pt>
                      <c:pt idx="3767">
                        <c:v>37.674999999999997</c:v>
                      </c:pt>
                      <c:pt idx="3768">
                        <c:v>37.684999999999995</c:v>
                      </c:pt>
                      <c:pt idx="3769">
                        <c:v>37.695000000000007</c:v>
                      </c:pt>
                      <c:pt idx="3770">
                        <c:v>37.704999999999998</c:v>
                      </c:pt>
                      <c:pt idx="3771">
                        <c:v>37.714999999999989</c:v>
                      </c:pt>
                      <c:pt idx="3772">
                        <c:v>37.725000000000009</c:v>
                      </c:pt>
                      <c:pt idx="3773">
                        <c:v>37.734999999999985</c:v>
                      </c:pt>
                      <c:pt idx="3774">
                        <c:v>37.744999999999997</c:v>
                      </c:pt>
                      <c:pt idx="3775">
                        <c:v>37.75500000000001</c:v>
                      </c:pt>
                      <c:pt idx="3776">
                        <c:v>37.765000000000008</c:v>
                      </c:pt>
                      <c:pt idx="3777">
                        <c:v>37.774999999999999</c:v>
                      </c:pt>
                      <c:pt idx="3778">
                        <c:v>37.785000000000011</c:v>
                      </c:pt>
                      <c:pt idx="3779">
                        <c:v>37.794999999999995</c:v>
                      </c:pt>
                      <c:pt idx="3780">
                        <c:v>37.805</c:v>
                      </c:pt>
                      <c:pt idx="3781">
                        <c:v>37.815000000000005</c:v>
                      </c:pt>
                      <c:pt idx="3782">
                        <c:v>37.82500000000001</c:v>
                      </c:pt>
                      <c:pt idx="3783">
                        <c:v>37.834999999999994</c:v>
                      </c:pt>
                      <c:pt idx="3784">
                        <c:v>37.845000000000006</c:v>
                      </c:pt>
                      <c:pt idx="3785">
                        <c:v>37.854999999999997</c:v>
                      </c:pt>
                      <c:pt idx="3786">
                        <c:v>37.864999999999988</c:v>
                      </c:pt>
                      <c:pt idx="3787">
                        <c:v>37.875000000000007</c:v>
                      </c:pt>
                      <c:pt idx="3788">
                        <c:v>37.885000000000005</c:v>
                      </c:pt>
                      <c:pt idx="3789">
                        <c:v>37.894999999999996</c:v>
                      </c:pt>
                      <c:pt idx="3790">
                        <c:v>37.904999999999994</c:v>
                      </c:pt>
                      <c:pt idx="3791">
                        <c:v>37.914999999999999</c:v>
                      </c:pt>
                      <c:pt idx="3792">
                        <c:v>37.924999999999997</c:v>
                      </c:pt>
                      <c:pt idx="3793">
                        <c:v>37.935000000000002</c:v>
                      </c:pt>
                      <c:pt idx="3794">
                        <c:v>37.945000000000007</c:v>
                      </c:pt>
                      <c:pt idx="3795">
                        <c:v>37.954999999999998</c:v>
                      </c:pt>
                      <c:pt idx="3796">
                        <c:v>37.964999999999989</c:v>
                      </c:pt>
                      <c:pt idx="3797">
                        <c:v>37.975000000000001</c:v>
                      </c:pt>
                      <c:pt idx="3798">
                        <c:v>37.984999999999985</c:v>
                      </c:pt>
                      <c:pt idx="3799">
                        <c:v>37.99499999999999</c:v>
                      </c:pt>
                      <c:pt idx="3800">
                        <c:v>38.00500000000001</c:v>
                      </c:pt>
                      <c:pt idx="3801">
                        <c:v>38.015000000000008</c:v>
                      </c:pt>
                      <c:pt idx="3802">
                        <c:v>38.024999999999999</c:v>
                      </c:pt>
                      <c:pt idx="3803">
                        <c:v>38.035000000000011</c:v>
                      </c:pt>
                      <c:pt idx="3804">
                        <c:v>38.044999999999995</c:v>
                      </c:pt>
                      <c:pt idx="3805">
                        <c:v>38.055</c:v>
                      </c:pt>
                      <c:pt idx="3806">
                        <c:v>38.065000000000005</c:v>
                      </c:pt>
                      <c:pt idx="3807">
                        <c:v>38.075000000000017</c:v>
                      </c:pt>
                      <c:pt idx="3808">
                        <c:v>38.084999999999994</c:v>
                      </c:pt>
                      <c:pt idx="3809">
                        <c:v>38.095000000000006</c:v>
                      </c:pt>
                      <c:pt idx="3810">
                        <c:v>38.104999999999997</c:v>
                      </c:pt>
                      <c:pt idx="3811">
                        <c:v>38.114999999999995</c:v>
                      </c:pt>
                      <c:pt idx="3812">
                        <c:v>38.125</c:v>
                      </c:pt>
                      <c:pt idx="3813">
                        <c:v>38.135000000000005</c:v>
                      </c:pt>
                      <c:pt idx="3814">
                        <c:v>38.144999999999996</c:v>
                      </c:pt>
                      <c:pt idx="3815">
                        <c:v>38.155000000000001</c:v>
                      </c:pt>
                      <c:pt idx="3816">
                        <c:v>38.164999999999999</c:v>
                      </c:pt>
                      <c:pt idx="3817">
                        <c:v>38.174999999999997</c:v>
                      </c:pt>
                      <c:pt idx="3818">
                        <c:v>38.185000000000002</c:v>
                      </c:pt>
                      <c:pt idx="3819">
                        <c:v>38.195000000000007</c:v>
                      </c:pt>
                      <c:pt idx="3820">
                        <c:v>38.204999999999998</c:v>
                      </c:pt>
                      <c:pt idx="3821">
                        <c:v>38.214999999999989</c:v>
                      </c:pt>
                      <c:pt idx="3822">
                        <c:v>38.225000000000001</c:v>
                      </c:pt>
                      <c:pt idx="3823">
                        <c:v>38.234999999999985</c:v>
                      </c:pt>
                      <c:pt idx="3824">
                        <c:v>38.24499999999999</c:v>
                      </c:pt>
                      <c:pt idx="3825">
                        <c:v>38.25500000000001</c:v>
                      </c:pt>
                      <c:pt idx="3826">
                        <c:v>38.265000000000008</c:v>
                      </c:pt>
                      <c:pt idx="3827">
                        <c:v>38.274999999999999</c:v>
                      </c:pt>
                      <c:pt idx="3828">
                        <c:v>38.285000000000011</c:v>
                      </c:pt>
                      <c:pt idx="3829">
                        <c:v>38.294999999999995</c:v>
                      </c:pt>
                      <c:pt idx="3830">
                        <c:v>38.305</c:v>
                      </c:pt>
                      <c:pt idx="3831">
                        <c:v>38.315000000000005</c:v>
                      </c:pt>
                      <c:pt idx="3832">
                        <c:v>38.325000000000017</c:v>
                      </c:pt>
                      <c:pt idx="3833">
                        <c:v>38.334999999999994</c:v>
                      </c:pt>
                      <c:pt idx="3834">
                        <c:v>38.345000000000006</c:v>
                      </c:pt>
                      <c:pt idx="3835">
                        <c:v>38.354999999999997</c:v>
                      </c:pt>
                      <c:pt idx="3836">
                        <c:v>38.364999999999995</c:v>
                      </c:pt>
                      <c:pt idx="3837">
                        <c:v>38.375</c:v>
                      </c:pt>
                      <c:pt idx="3838">
                        <c:v>38.385000000000005</c:v>
                      </c:pt>
                      <c:pt idx="3839">
                        <c:v>38.394999999999996</c:v>
                      </c:pt>
                      <c:pt idx="3840">
                        <c:v>38.405000000000001</c:v>
                      </c:pt>
                      <c:pt idx="3841">
                        <c:v>38.414999999999999</c:v>
                      </c:pt>
                      <c:pt idx="3842">
                        <c:v>38.424999999999997</c:v>
                      </c:pt>
                      <c:pt idx="3843">
                        <c:v>38.435000000000002</c:v>
                      </c:pt>
                      <c:pt idx="3844">
                        <c:v>38.445000000000007</c:v>
                      </c:pt>
                      <c:pt idx="3845">
                        <c:v>38.454999999999998</c:v>
                      </c:pt>
                      <c:pt idx="3846">
                        <c:v>38.464999999999989</c:v>
                      </c:pt>
                      <c:pt idx="3847">
                        <c:v>38.475000000000001</c:v>
                      </c:pt>
                      <c:pt idx="3848">
                        <c:v>38.484999999999985</c:v>
                      </c:pt>
                      <c:pt idx="3849">
                        <c:v>38.49499999999999</c:v>
                      </c:pt>
                      <c:pt idx="3850">
                        <c:v>38.50500000000001</c:v>
                      </c:pt>
                      <c:pt idx="3851">
                        <c:v>38.515000000000008</c:v>
                      </c:pt>
                      <c:pt idx="3852">
                        <c:v>38.524999999999999</c:v>
                      </c:pt>
                      <c:pt idx="3853">
                        <c:v>38.535000000000011</c:v>
                      </c:pt>
                      <c:pt idx="3854">
                        <c:v>38.544999999999995</c:v>
                      </c:pt>
                      <c:pt idx="3855">
                        <c:v>38.555</c:v>
                      </c:pt>
                      <c:pt idx="3856">
                        <c:v>38.565000000000005</c:v>
                      </c:pt>
                      <c:pt idx="3857">
                        <c:v>38.575000000000017</c:v>
                      </c:pt>
                      <c:pt idx="3858">
                        <c:v>38.584999999999994</c:v>
                      </c:pt>
                      <c:pt idx="3859">
                        <c:v>38.595000000000006</c:v>
                      </c:pt>
                      <c:pt idx="3860">
                        <c:v>38.604999999999997</c:v>
                      </c:pt>
                      <c:pt idx="3861">
                        <c:v>38.614999999999995</c:v>
                      </c:pt>
                      <c:pt idx="3862">
                        <c:v>38.625</c:v>
                      </c:pt>
                      <c:pt idx="3863">
                        <c:v>38.635000000000005</c:v>
                      </c:pt>
                      <c:pt idx="3864">
                        <c:v>38.645000000000003</c:v>
                      </c:pt>
                      <c:pt idx="3865">
                        <c:v>38.655000000000001</c:v>
                      </c:pt>
                      <c:pt idx="3866">
                        <c:v>38.664999999999999</c:v>
                      </c:pt>
                      <c:pt idx="3867">
                        <c:v>38.674999999999997</c:v>
                      </c:pt>
                      <c:pt idx="3868">
                        <c:v>38.685000000000002</c:v>
                      </c:pt>
                      <c:pt idx="3869">
                        <c:v>38.695000000000007</c:v>
                      </c:pt>
                      <c:pt idx="3870">
                        <c:v>38.704999999999998</c:v>
                      </c:pt>
                      <c:pt idx="3871">
                        <c:v>38.714999999999989</c:v>
                      </c:pt>
                      <c:pt idx="3872">
                        <c:v>38.725000000000001</c:v>
                      </c:pt>
                      <c:pt idx="3873">
                        <c:v>38.734999999999985</c:v>
                      </c:pt>
                      <c:pt idx="3874">
                        <c:v>38.74499999999999</c:v>
                      </c:pt>
                      <c:pt idx="3875">
                        <c:v>38.755000000000003</c:v>
                      </c:pt>
                      <c:pt idx="3876">
                        <c:v>38.765000000000008</c:v>
                      </c:pt>
                      <c:pt idx="3877">
                        <c:v>38.774999999999999</c:v>
                      </c:pt>
                      <c:pt idx="3878">
                        <c:v>38.785000000000011</c:v>
                      </c:pt>
                      <c:pt idx="3879">
                        <c:v>38.794999999999995</c:v>
                      </c:pt>
                      <c:pt idx="3880">
                        <c:v>38.805</c:v>
                      </c:pt>
                      <c:pt idx="3881">
                        <c:v>38.815000000000005</c:v>
                      </c:pt>
                      <c:pt idx="3882">
                        <c:v>38.825000000000017</c:v>
                      </c:pt>
                      <c:pt idx="3883">
                        <c:v>38.834999999999994</c:v>
                      </c:pt>
                      <c:pt idx="3884">
                        <c:v>38.845000000000006</c:v>
                      </c:pt>
                      <c:pt idx="3885">
                        <c:v>38.854999999999997</c:v>
                      </c:pt>
                      <c:pt idx="3886">
                        <c:v>38.864999999999995</c:v>
                      </c:pt>
                      <c:pt idx="3887">
                        <c:v>38.875000000000007</c:v>
                      </c:pt>
                      <c:pt idx="3888">
                        <c:v>38.885000000000005</c:v>
                      </c:pt>
                      <c:pt idx="3889">
                        <c:v>38.895000000000003</c:v>
                      </c:pt>
                      <c:pt idx="3890">
                        <c:v>38.905000000000001</c:v>
                      </c:pt>
                      <c:pt idx="3891">
                        <c:v>38.914999999999999</c:v>
                      </c:pt>
                      <c:pt idx="3892">
                        <c:v>38.924999999999997</c:v>
                      </c:pt>
                      <c:pt idx="3893">
                        <c:v>38.935000000000002</c:v>
                      </c:pt>
                      <c:pt idx="3894">
                        <c:v>38.945000000000007</c:v>
                      </c:pt>
                      <c:pt idx="3895">
                        <c:v>38.954999999999998</c:v>
                      </c:pt>
                      <c:pt idx="3896">
                        <c:v>38.964999999999989</c:v>
                      </c:pt>
                      <c:pt idx="3897">
                        <c:v>38.975000000000001</c:v>
                      </c:pt>
                      <c:pt idx="3898">
                        <c:v>38.984999999999985</c:v>
                      </c:pt>
                      <c:pt idx="3899">
                        <c:v>38.99499999999999</c:v>
                      </c:pt>
                      <c:pt idx="3900">
                        <c:v>39.005000000000003</c:v>
                      </c:pt>
                      <c:pt idx="3901">
                        <c:v>39.015000000000008</c:v>
                      </c:pt>
                      <c:pt idx="3902">
                        <c:v>39.024999999999999</c:v>
                      </c:pt>
                      <c:pt idx="3903">
                        <c:v>39.035000000000011</c:v>
                      </c:pt>
                      <c:pt idx="3904">
                        <c:v>39.044999999999995</c:v>
                      </c:pt>
                      <c:pt idx="3905">
                        <c:v>39.055</c:v>
                      </c:pt>
                      <c:pt idx="3906">
                        <c:v>39.065000000000005</c:v>
                      </c:pt>
                      <c:pt idx="3907">
                        <c:v>39.075000000000017</c:v>
                      </c:pt>
                      <c:pt idx="3908">
                        <c:v>39.084999999999994</c:v>
                      </c:pt>
                      <c:pt idx="3909">
                        <c:v>39.095000000000006</c:v>
                      </c:pt>
                      <c:pt idx="3910">
                        <c:v>39.104999999999997</c:v>
                      </c:pt>
                      <c:pt idx="3911">
                        <c:v>39.114999999999995</c:v>
                      </c:pt>
                      <c:pt idx="3912">
                        <c:v>39.125000000000007</c:v>
                      </c:pt>
                      <c:pt idx="3913">
                        <c:v>39.135000000000005</c:v>
                      </c:pt>
                      <c:pt idx="3914">
                        <c:v>39.145000000000003</c:v>
                      </c:pt>
                      <c:pt idx="3915">
                        <c:v>39.155000000000001</c:v>
                      </c:pt>
                      <c:pt idx="3916">
                        <c:v>39.164999999999999</c:v>
                      </c:pt>
                      <c:pt idx="3917">
                        <c:v>39.174999999999997</c:v>
                      </c:pt>
                      <c:pt idx="3918">
                        <c:v>39.185000000000002</c:v>
                      </c:pt>
                      <c:pt idx="3919">
                        <c:v>39.195000000000007</c:v>
                      </c:pt>
                      <c:pt idx="3920">
                        <c:v>39.204999999999998</c:v>
                      </c:pt>
                      <c:pt idx="3921">
                        <c:v>39.214999999999989</c:v>
                      </c:pt>
                      <c:pt idx="3922">
                        <c:v>39.225000000000001</c:v>
                      </c:pt>
                      <c:pt idx="3923">
                        <c:v>39.234999999999985</c:v>
                      </c:pt>
                      <c:pt idx="3924">
                        <c:v>39.24499999999999</c:v>
                      </c:pt>
                      <c:pt idx="3925">
                        <c:v>39.255000000000003</c:v>
                      </c:pt>
                      <c:pt idx="3926">
                        <c:v>39.265000000000008</c:v>
                      </c:pt>
                      <c:pt idx="3927">
                        <c:v>39.274999999999999</c:v>
                      </c:pt>
                      <c:pt idx="3928">
                        <c:v>39.285000000000011</c:v>
                      </c:pt>
                      <c:pt idx="3929">
                        <c:v>39.294999999999995</c:v>
                      </c:pt>
                      <c:pt idx="3930">
                        <c:v>39.305</c:v>
                      </c:pt>
                      <c:pt idx="3931">
                        <c:v>39.315000000000005</c:v>
                      </c:pt>
                      <c:pt idx="3932">
                        <c:v>39.325000000000017</c:v>
                      </c:pt>
                      <c:pt idx="3933">
                        <c:v>39.334999999999994</c:v>
                      </c:pt>
                      <c:pt idx="3934">
                        <c:v>39.345000000000006</c:v>
                      </c:pt>
                      <c:pt idx="3935">
                        <c:v>39.354999999999997</c:v>
                      </c:pt>
                      <c:pt idx="3936">
                        <c:v>39.364999999999995</c:v>
                      </c:pt>
                      <c:pt idx="3937">
                        <c:v>39.375000000000007</c:v>
                      </c:pt>
                      <c:pt idx="3938">
                        <c:v>39.385000000000005</c:v>
                      </c:pt>
                      <c:pt idx="3939">
                        <c:v>39.394999999999996</c:v>
                      </c:pt>
                      <c:pt idx="3940">
                        <c:v>39.405000000000001</c:v>
                      </c:pt>
                      <c:pt idx="3941">
                        <c:v>39.414999999999999</c:v>
                      </c:pt>
                      <c:pt idx="3942">
                        <c:v>39.424999999999997</c:v>
                      </c:pt>
                      <c:pt idx="3943">
                        <c:v>39.435000000000002</c:v>
                      </c:pt>
                      <c:pt idx="3944">
                        <c:v>39.445000000000007</c:v>
                      </c:pt>
                      <c:pt idx="3945">
                        <c:v>39.454999999999998</c:v>
                      </c:pt>
                      <c:pt idx="3946">
                        <c:v>39.464999999999989</c:v>
                      </c:pt>
                      <c:pt idx="3947">
                        <c:v>39.475000000000001</c:v>
                      </c:pt>
                      <c:pt idx="3948">
                        <c:v>39.484999999999985</c:v>
                      </c:pt>
                      <c:pt idx="3949">
                        <c:v>39.49499999999999</c:v>
                      </c:pt>
                      <c:pt idx="3950">
                        <c:v>39.505000000000003</c:v>
                      </c:pt>
                      <c:pt idx="3951">
                        <c:v>39.515000000000008</c:v>
                      </c:pt>
                      <c:pt idx="3952">
                        <c:v>39.524999999999999</c:v>
                      </c:pt>
                      <c:pt idx="3953">
                        <c:v>39.535000000000004</c:v>
                      </c:pt>
                      <c:pt idx="3954">
                        <c:v>39.544999999999995</c:v>
                      </c:pt>
                      <c:pt idx="3955">
                        <c:v>39.554999999999993</c:v>
                      </c:pt>
                      <c:pt idx="3956">
                        <c:v>39.565000000000005</c:v>
                      </c:pt>
                      <c:pt idx="3957">
                        <c:v>39.575000000000017</c:v>
                      </c:pt>
                      <c:pt idx="3958">
                        <c:v>39.584999999999994</c:v>
                      </c:pt>
                      <c:pt idx="3959">
                        <c:v>39.595000000000006</c:v>
                      </c:pt>
                      <c:pt idx="3960">
                        <c:v>39.604999999999997</c:v>
                      </c:pt>
                      <c:pt idx="3961">
                        <c:v>39.614999999999995</c:v>
                      </c:pt>
                      <c:pt idx="3962">
                        <c:v>39.625000000000007</c:v>
                      </c:pt>
                      <c:pt idx="3963">
                        <c:v>39.635000000000012</c:v>
                      </c:pt>
                      <c:pt idx="3964">
                        <c:v>39.644999999999996</c:v>
                      </c:pt>
                      <c:pt idx="3965">
                        <c:v>39.655000000000001</c:v>
                      </c:pt>
                      <c:pt idx="3966">
                        <c:v>39.664999999999999</c:v>
                      </c:pt>
                      <c:pt idx="3967">
                        <c:v>39.674999999999997</c:v>
                      </c:pt>
                      <c:pt idx="3968">
                        <c:v>39.685000000000002</c:v>
                      </c:pt>
                      <c:pt idx="3969">
                        <c:v>39.695000000000007</c:v>
                      </c:pt>
                      <c:pt idx="3970">
                        <c:v>39.704999999999998</c:v>
                      </c:pt>
                      <c:pt idx="3971">
                        <c:v>39.714999999999989</c:v>
                      </c:pt>
                      <c:pt idx="3972">
                        <c:v>39.725000000000001</c:v>
                      </c:pt>
                      <c:pt idx="3973">
                        <c:v>39.734999999999985</c:v>
                      </c:pt>
                      <c:pt idx="3974">
                        <c:v>39.74499999999999</c:v>
                      </c:pt>
                      <c:pt idx="3975">
                        <c:v>39.755000000000003</c:v>
                      </c:pt>
                      <c:pt idx="3976">
                        <c:v>39.765000000000008</c:v>
                      </c:pt>
                      <c:pt idx="3977">
                        <c:v>39.774999999999999</c:v>
                      </c:pt>
                      <c:pt idx="3978">
                        <c:v>39.785000000000004</c:v>
                      </c:pt>
                      <c:pt idx="3979">
                        <c:v>39.794999999999995</c:v>
                      </c:pt>
                      <c:pt idx="3980">
                        <c:v>39.804999999999993</c:v>
                      </c:pt>
                      <c:pt idx="3981">
                        <c:v>39.815000000000005</c:v>
                      </c:pt>
                      <c:pt idx="3982">
                        <c:v>39.825000000000017</c:v>
                      </c:pt>
                      <c:pt idx="3983">
                        <c:v>39.834999999999994</c:v>
                      </c:pt>
                      <c:pt idx="3984">
                        <c:v>39.845000000000006</c:v>
                      </c:pt>
                      <c:pt idx="3985">
                        <c:v>39.854999999999997</c:v>
                      </c:pt>
                      <c:pt idx="3986">
                        <c:v>39.864999999999995</c:v>
                      </c:pt>
                      <c:pt idx="3987">
                        <c:v>39.875000000000007</c:v>
                      </c:pt>
                      <c:pt idx="3988">
                        <c:v>39.885000000000012</c:v>
                      </c:pt>
                      <c:pt idx="3989">
                        <c:v>39.894999999999996</c:v>
                      </c:pt>
                      <c:pt idx="3990">
                        <c:v>39.905000000000001</c:v>
                      </c:pt>
                      <c:pt idx="3991">
                        <c:v>39.914999999999999</c:v>
                      </c:pt>
                      <c:pt idx="3992">
                        <c:v>39.924999999999997</c:v>
                      </c:pt>
                      <c:pt idx="3993">
                        <c:v>39.935000000000002</c:v>
                      </c:pt>
                      <c:pt idx="3994">
                        <c:v>39.945000000000007</c:v>
                      </c:pt>
                      <c:pt idx="3995">
                        <c:v>39.954999999999998</c:v>
                      </c:pt>
                      <c:pt idx="3996">
                        <c:v>39.964999999999989</c:v>
                      </c:pt>
                      <c:pt idx="3997">
                        <c:v>39.975000000000001</c:v>
                      </c:pt>
                      <c:pt idx="3998">
                        <c:v>39.984999999999985</c:v>
                      </c:pt>
                      <c:pt idx="3999">
                        <c:v>39.99499999999999</c:v>
                      </c:pt>
                      <c:pt idx="4000">
                        <c:v>40.005000000000003</c:v>
                      </c:pt>
                      <c:pt idx="4001">
                        <c:v>40.015000000000008</c:v>
                      </c:pt>
                      <c:pt idx="4002">
                        <c:v>40.024999999999999</c:v>
                      </c:pt>
                      <c:pt idx="4003">
                        <c:v>40.035000000000004</c:v>
                      </c:pt>
                      <c:pt idx="4004">
                        <c:v>40.044999999999995</c:v>
                      </c:pt>
                      <c:pt idx="4005">
                        <c:v>40.054999999999993</c:v>
                      </c:pt>
                      <c:pt idx="4006">
                        <c:v>40.065000000000005</c:v>
                      </c:pt>
                      <c:pt idx="4007">
                        <c:v>40.075000000000017</c:v>
                      </c:pt>
                      <c:pt idx="4008">
                        <c:v>40.084999999999994</c:v>
                      </c:pt>
                      <c:pt idx="4009">
                        <c:v>40.095000000000006</c:v>
                      </c:pt>
                      <c:pt idx="4010">
                        <c:v>40.104999999999997</c:v>
                      </c:pt>
                      <c:pt idx="4011">
                        <c:v>40.114999999999995</c:v>
                      </c:pt>
                      <c:pt idx="4012">
                        <c:v>40.125000000000007</c:v>
                      </c:pt>
                      <c:pt idx="4013">
                        <c:v>40.135000000000012</c:v>
                      </c:pt>
                      <c:pt idx="4014">
                        <c:v>40.144999999999996</c:v>
                      </c:pt>
                      <c:pt idx="4015">
                        <c:v>40.155000000000001</c:v>
                      </c:pt>
                      <c:pt idx="4016">
                        <c:v>40.165000000000006</c:v>
                      </c:pt>
                      <c:pt idx="4017">
                        <c:v>40.174999999999997</c:v>
                      </c:pt>
                      <c:pt idx="4018">
                        <c:v>40.185000000000002</c:v>
                      </c:pt>
                      <c:pt idx="4019">
                        <c:v>40.195000000000007</c:v>
                      </c:pt>
                      <c:pt idx="4020">
                        <c:v>40.205000000000005</c:v>
                      </c:pt>
                      <c:pt idx="4021">
                        <c:v>40.214999999999989</c:v>
                      </c:pt>
                      <c:pt idx="4022">
                        <c:v>40.225000000000001</c:v>
                      </c:pt>
                      <c:pt idx="4023">
                        <c:v>40.234999999999985</c:v>
                      </c:pt>
                      <c:pt idx="4024">
                        <c:v>40.24499999999999</c:v>
                      </c:pt>
                      <c:pt idx="4025">
                        <c:v>40.255000000000003</c:v>
                      </c:pt>
                      <c:pt idx="4026">
                        <c:v>40.265000000000008</c:v>
                      </c:pt>
                      <c:pt idx="4027">
                        <c:v>40.274999999999999</c:v>
                      </c:pt>
                      <c:pt idx="4028">
                        <c:v>40.285000000000004</c:v>
                      </c:pt>
                      <c:pt idx="4029">
                        <c:v>40.29499999999998</c:v>
                      </c:pt>
                      <c:pt idx="4030">
                        <c:v>40.304999999999993</c:v>
                      </c:pt>
                      <c:pt idx="4031">
                        <c:v>40.315000000000005</c:v>
                      </c:pt>
                      <c:pt idx="4032">
                        <c:v>40.325000000000017</c:v>
                      </c:pt>
                      <c:pt idx="4033">
                        <c:v>40.334999999999994</c:v>
                      </c:pt>
                      <c:pt idx="4034">
                        <c:v>40.345000000000006</c:v>
                      </c:pt>
                      <c:pt idx="4035">
                        <c:v>40.354999999999997</c:v>
                      </c:pt>
                      <c:pt idx="4036">
                        <c:v>40.364999999999995</c:v>
                      </c:pt>
                      <c:pt idx="4037">
                        <c:v>40.375000000000007</c:v>
                      </c:pt>
                      <c:pt idx="4038">
                        <c:v>40.385000000000012</c:v>
                      </c:pt>
                      <c:pt idx="4039">
                        <c:v>40.394999999999996</c:v>
                      </c:pt>
                      <c:pt idx="4040">
                        <c:v>40.405000000000001</c:v>
                      </c:pt>
                      <c:pt idx="4041">
                        <c:v>40.415000000000006</c:v>
                      </c:pt>
                      <c:pt idx="4042">
                        <c:v>40.424999999999997</c:v>
                      </c:pt>
                      <c:pt idx="4043">
                        <c:v>40.435000000000002</c:v>
                      </c:pt>
                      <c:pt idx="4044">
                        <c:v>40.445000000000007</c:v>
                      </c:pt>
                      <c:pt idx="4045">
                        <c:v>40.455000000000005</c:v>
                      </c:pt>
                      <c:pt idx="4046">
                        <c:v>40.464999999999989</c:v>
                      </c:pt>
                      <c:pt idx="4047">
                        <c:v>40.475000000000001</c:v>
                      </c:pt>
                      <c:pt idx="4048">
                        <c:v>40.484999999999985</c:v>
                      </c:pt>
                      <c:pt idx="4049">
                        <c:v>40.49499999999999</c:v>
                      </c:pt>
                      <c:pt idx="4050">
                        <c:v>40.505000000000003</c:v>
                      </c:pt>
                      <c:pt idx="4051">
                        <c:v>40.515000000000008</c:v>
                      </c:pt>
                      <c:pt idx="4052">
                        <c:v>40.524999999999999</c:v>
                      </c:pt>
                      <c:pt idx="4053">
                        <c:v>40.535000000000004</c:v>
                      </c:pt>
                      <c:pt idx="4054">
                        <c:v>40.54499999999998</c:v>
                      </c:pt>
                      <c:pt idx="4055">
                        <c:v>40.554999999999993</c:v>
                      </c:pt>
                      <c:pt idx="4056">
                        <c:v>40.565000000000005</c:v>
                      </c:pt>
                      <c:pt idx="4057">
                        <c:v>40.575000000000017</c:v>
                      </c:pt>
                      <c:pt idx="4058">
                        <c:v>40.584999999999994</c:v>
                      </c:pt>
                      <c:pt idx="4059">
                        <c:v>40.595000000000006</c:v>
                      </c:pt>
                      <c:pt idx="4060">
                        <c:v>40.604999999999997</c:v>
                      </c:pt>
                      <c:pt idx="4061">
                        <c:v>40.614999999999995</c:v>
                      </c:pt>
                      <c:pt idx="4062">
                        <c:v>40.625</c:v>
                      </c:pt>
                      <c:pt idx="4063">
                        <c:v>40.635000000000019</c:v>
                      </c:pt>
                      <c:pt idx="4064">
                        <c:v>40.644999999999996</c:v>
                      </c:pt>
                      <c:pt idx="4065">
                        <c:v>40.655000000000008</c:v>
                      </c:pt>
                      <c:pt idx="4066">
                        <c:v>40.665000000000006</c:v>
                      </c:pt>
                      <c:pt idx="4067">
                        <c:v>40.675000000000004</c:v>
                      </c:pt>
                      <c:pt idx="4068">
                        <c:v>40.685000000000002</c:v>
                      </c:pt>
                      <c:pt idx="4069">
                        <c:v>40.695000000000007</c:v>
                      </c:pt>
                      <c:pt idx="4070">
                        <c:v>40.705000000000005</c:v>
                      </c:pt>
                      <c:pt idx="4071">
                        <c:v>40.714999999999989</c:v>
                      </c:pt>
                      <c:pt idx="4072">
                        <c:v>40.725000000000001</c:v>
                      </c:pt>
                      <c:pt idx="4073">
                        <c:v>40.734999999999985</c:v>
                      </c:pt>
                      <c:pt idx="4074">
                        <c:v>40.74499999999999</c:v>
                      </c:pt>
                      <c:pt idx="4075">
                        <c:v>40.755000000000003</c:v>
                      </c:pt>
                      <c:pt idx="4076">
                        <c:v>40.765000000000015</c:v>
                      </c:pt>
                      <c:pt idx="4077">
                        <c:v>40.774999999999999</c:v>
                      </c:pt>
                      <c:pt idx="4078">
                        <c:v>40.785000000000011</c:v>
                      </c:pt>
                      <c:pt idx="4079">
                        <c:v>40.79499999999998</c:v>
                      </c:pt>
                      <c:pt idx="4080">
                        <c:v>40.804999999999993</c:v>
                      </c:pt>
                      <c:pt idx="4081">
                        <c:v>40.815000000000005</c:v>
                      </c:pt>
                      <c:pt idx="4082">
                        <c:v>40.825000000000017</c:v>
                      </c:pt>
                      <c:pt idx="4083">
                        <c:v>40.834999999999994</c:v>
                      </c:pt>
                      <c:pt idx="4084">
                        <c:v>40.845000000000006</c:v>
                      </c:pt>
                      <c:pt idx="4085">
                        <c:v>40.854999999999997</c:v>
                      </c:pt>
                      <c:pt idx="4086">
                        <c:v>40.864999999999995</c:v>
                      </c:pt>
                      <c:pt idx="4087">
                        <c:v>40.875</c:v>
                      </c:pt>
                      <c:pt idx="4088">
                        <c:v>40.885000000000019</c:v>
                      </c:pt>
                      <c:pt idx="4089">
                        <c:v>40.894999999999996</c:v>
                      </c:pt>
                      <c:pt idx="4090">
                        <c:v>40.905000000000008</c:v>
                      </c:pt>
                      <c:pt idx="4091">
                        <c:v>40.915000000000006</c:v>
                      </c:pt>
                      <c:pt idx="4092">
                        <c:v>40.925000000000004</c:v>
                      </c:pt>
                      <c:pt idx="4093">
                        <c:v>40.935000000000002</c:v>
                      </c:pt>
                      <c:pt idx="4094">
                        <c:v>40.945000000000007</c:v>
                      </c:pt>
                      <c:pt idx="4095">
                        <c:v>40.955000000000005</c:v>
                      </c:pt>
                      <c:pt idx="4096">
                        <c:v>40.965000000000003</c:v>
                      </c:pt>
                      <c:pt idx="4097">
                        <c:v>40.975000000000001</c:v>
                      </c:pt>
                      <c:pt idx="4098">
                        <c:v>40.984999999999999</c:v>
                      </c:pt>
                      <c:pt idx="4099">
                        <c:v>40.994999999999997</c:v>
                      </c:pt>
                      <c:pt idx="4100">
                        <c:v>41.005000000000003</c:v>
                      </c:pt>
                      <c:pt idx="4101">
                        <c:v>41.015000000000015</c:v>
                      </c:pt>
                      <c:pt idx="4102">
                        <c:v>41.024999999999984</c:v>
                      </c:pt>
                      <c:pt idx="4103">
                        <c:v>41.034999999999997</c:v>
                      </c:pt>
                      <c:pt idx="4104">
                        <c:v>41.04499999999998</c:v>
                      </c:pt>
                      <c:pt idx="4105">
                        <c:v>41.054999999999993</c:v>
                      </c:pt>
                      <c:pt idx="4106">
                        <c:v>41.065000000000005</c:v>
                      </c:pt>
                      <c:pt idx="4107">
                        <c:v>41.07500000000001</c:v>
                      </c:pt>
                      <c:pt idx="4108">
                        <c:v>41.084999999999994</c:v>
                      </c:pt>
                      <c:pt idx="4109">
                        <c:v>41.095000000000006</c:v>
                      </c:pt>
                      <c:pt idx="4110">
                        <c:v>41.104999999999997</c:v>
                      </c:pt>
                      <c:pt idx="4111">
                        <c:v>41.114999999999988</c:v>
                      </c:pt>
                      <c:pt idx="4112">
                        <c:v>41.125000000000007</c:v>
                      </c:pt>
                      <c:pt idx="4113">
                        <c:v>41.135000000000019</c:v>
                      </c:pt>
                      <c:pt idx="4114">
                        <c:v>41.144999999999996</c:v>
                      </c:pt>
                      <c:pt idx="4115">
                        <c:v>41.154999999999994</c:v>
                      </c:pt>
                      <c:pt idx="4116">
                        <c:v>41.164999999999999</c:v>
                      </c:pt>
                      <c:pt idx="4117">
                        <c:v>41.175000000000004</c:v>
                      </c:pt>
                      <c:pt idx="4118">
                        <c:v>41.184999999999995</c:v>
                      </c:pt>
                      <c:pt idx="4119">
                        <c:v>41.195000000000007</c:v>
                      </c:pt>
                      <c:pt idx="4120">
                        <c:v>41.205000000000005</c:v>
                      </c:pt>
                      <c:pt idx="4121">
                        <c:v>41.215000000000003</c:v>
                      </c:pt>
                      <c:pt idx="4122">
                        <c:v>41.225000000000001</c:v>
                      </c:pt>
                      <c:pt idx="4123">
                        <c:v>41.234999999999999</c:v>
                      </c:pt>
                      <c:pt idx="4124">
                        <c:v>41.244999999999997</c:v>
                      </c:pt>
                      <c:pt idx="4125">
                        <c:v>41.255000000000003</c:v>
                      </c:pt>
                      <c:pt idx="4126">
                        <c:v>41.265000000000015</c:v>
                      </c:pt>
                      <c:pt idx="4127">
                        <c:v>41.274999999999984</c:v>
                      </c:pt>
                      <c:pt idx="4128">
                        <c:v>41.284999999999997</c:v>
                      </c:pt>
                      <c:pt idx="4129">
                        <c:v>41.29499999999998</c:v>
                      </c:pt>
                      <c:pt idx="4130">
                        <c:v>41.304999999999993</c:v>
                      </c:pt>
                      <c:pt idx="4131">
                        <c:v>41.315000000000005</c:v>
                      </c:pt>
                      <c:pt idx="4132">
                        <c:v>41.32500000000001</c:v>
                      </c:pt>
                      <c:pt idx="4133">
                        <c:v>41.334999999999994</c:v>
                      </c:pt>
                      <c:pt idx="4134">
                        <c:v>41.345000000000006</c:v>
                      </c:pt>
                      <c:pt idx="4135">
                        <c:v>41.354999999999997</c:v>
                      </c:pt>
                      <c:pt idx="4136">
                        <c:v>41.364999999999988</c:v>
                      </c:pt>
                      <c:pt idx="4137">
                        <c:v>41.375</c:v>
                      </c:pt>
                      <c:pt idx="4138">
                        <c:v>41.385000000000019</c:v>
                      </c:pt>
                      <c:pt idx="4139">
                        <c:v>41.394999999999996</c:v>
                      </c:pt>
                      <c:pt idx="4140">
                        <c:v>41.404999999999994</c:v>
                      </c:pt>
                      <c:pt idx="4141">
                        <c:v>41.414999999999999</c:v>
                      </c:pt>
                      <c:pt idx="4142">
                        <c:v>41.425000000000004</c:v>
                      </c:pt>
                      <c:pt idx="4143">
                        <c:v>41.434999999999995</c:v>
                      </c:pt>
                      <c:pt idx="4144">
                        <c:v>41.445000000000007</c:v>
                      </c:pt>
                      <c:pt idx="4145">
                        <c:v>41.455000000000005</c:v>
                      </c:pt>
                      <c:pt idx="4146">
                        <c:v>41.465000000000003</c:v>
                      </c:pt>
                      <c:pt idx="4147">
                        <c:v>41.475000000000001</c:v>
                      </c:pt>
                      <c:pt idx="4148">
                        <c:v>41.484999999999999</c:v>
                      </c:pt>
                      <c:pt idx="4149">
                        <c:v>41.49499999999999</c:v>
                      </c:pt>
                      <c:pt idx="4150">
                        <c:v>41.50500000000001</c:v>
                      </c:pt>
                      <c:pt idx="4151">
                        <c:v>41.515000000000015</c:v>
                      </c:pt>
                      <c:pt idx="4152">
                        <c:v>41.524999999999984</c:v>
                      </c:pt>
                      <c:pt idx="4153">
                        <c:v>41.534999999999997</c:v>
                      </c:pt>
                      <c:pt idx="4154">
                        <c:v>41.54499999999998</c:v>
                      </c:pt>
                      <c:pt idx="4155">
                        <c:v>41.554999999999993</c:v>
                      </c:pt>
                      <c:pt idx="4156">
                        <c:v>41.565000000000005</c:v>
                      </c:pt>
                      <c:pt idx="4157">
                        <c:v>41.57500000000001</c:v>
                      </c:pt>
                      <c:pt idx="4158">
                        <c:v>41.584999999999994</c:v>
                      </c:pt>
                      <c:pt idx="4159">
                        <c:v>41.595000000000013</c:v>
                      </c:pt>
                      <c:pt idx="4160">
                        <c:v>41.604999999999997</c:v>
                      </c:pt>
                      <c:pt idx="4161">
                        <c:v>41.614999999999988</c:v>
                      </c:pt>
                      <c:pt idx="4162">
                        <c:v>41.625</c:v>
                      </c:pt>
                      <c:pt idx="4163">
                        <c:v>41.635000000000019</c:v>
                      </c:pt>
                      <c:pt idx="4164">
                        <c:v>41.644999999999996</c:v>
                      </c:pt>
                      <c:pt idx="4165">
                        <c:v>41.654999999999994</c:v>
                      </c:pt>
                      <c:pt idx="4166">
                        <c:v>41.664999999999999</c:v>
                      </c:pt>
                      <c:pt idx="4167">
                        <c:v>41.675000000000004</c:v>
                      </c:pt>
                      <c:pt idx="4168">
                        <c:v>41.684999999999995</c:v>
                      </c:pt>
                      <c:pt idx="4169">
                        <c:v>41.695000000000007</c:v>
                      </c:pt>
                      <c:pt idx="4170">
                        <c:v>41.705000000000005</c:v>
                      </c:pt>
                      <c:pt idx="4171">
                        <c:v>41.715000000000003</c:v>
                      </c:pt>
                      <c:pt idx="4172">
                        <c:v>41.725000000000001</c:v>
                      </c:pt>
                      <c:pt idx="4173">
                        <c:v>41.734999999999999</c:v>
                      </c:pt>
                      <c:pt idx="4174">
                        <c:v>41.74499999999999</c:v>
                      </c:pt>
                      <c:pt idx="4175">
                        <c:v>41.75500000000001</c:v>
                      </c:pt>
                      <c:pt idx="4176">
                        <c:v>41.765000000000015</c:v>
                      </c:pt>
                      <c:pt idx="4177">
                        <c:v>41.774999999999984</c:v>
                      </c:pt>
                      <c:pt idx="4178">
                        <c:v>41.784999999999997</c:v>
                      </c:pt>
                      <c:pt idx="4179">
                        <c:v>41.79499999999998</c:v>
                      </c:pt>
                      <c:pt idx="4180">
                        <c:v>41.804999999999993</c:v>
                      </c:pt>
                      <c:pt idx="4181">
                        <c:v>41.814999999999998</c:v>
                      </c:pt>
                      <c:pt idx="4182">
                        <c:v>41.82500000000001</c:v>
                      </c:pt>
                      <c:pt idx="4183">
                        <c:v>41.83499999999998</c:v>
                      </c:pt>
                      <c:pt idx="4184">
                        <c:v>41.845000000000006</c:v>
                      </c:pt>
                      <c:pt idx="4185">
                        <c:v>41.85499999999999</c:v>
                      </c:pt>
                      <c:pt idx="4186">
                        <c:v>41.864999999999988</c:v>
                      </c:pt>
                      <c:pt idx="4187">
                        <c:v>41.875</c:v>
                      </c:pt>
                      <c:pt idx="4188">
                        <c:v>41.885000000000019</c:v>
                      </c:pt>
                      <c:pt idx="4189">
                        <c:v>41.894999999999996</c:v>
                      </c:pt>
                      <c:pt idx="4190">
                        <c:v>41.904999999999994</c:v>
                      </c:pt>
                      <c:pt idx="4191">
                        <c:v>41.914999999999999</c:v>
                      </c:pt>
                      <c:pt idx="4192">
                        <c:v>41.925000000000004</c:v>
                      </c:pt>
                      <c:pt idx="4193">
                        <c:v>41.935000000000002</c:v>
                      </c:pt>
                      <c:pt idx="4194">
                        <c:v>41.945000000000007</c:v>
                      </c:pt>
                      <c:pt idx="4195">
                        <c:v>41.955000000000005</c:v>
                      </c:pt>
                      <c:pt idx="4196">
                        <c:v>41.965000000000003</c:v>
                      </c:pt>
                      <c:pt idx="4197">
                        <c:v>41.975000000000016</c:v>
                      </c:pt>
                      <c:pt idx="4198">
                        <c:v>41.984999999999999</c:v>
                      </c:pt>
                      <c:pt idx="4199">
                        <c:v>41.994999999999997</c:v>
                      </c:pt>
                      <c:pt idx="4200">
                        <c:v>42.005000000000003</c:v>
                      </c:pt>
                      <c:pt idx="4201">
                        <c:v>42.015000000000015</c:v>
                      </c:pt>
                      <c:pt idx="4202">
                        <c:v>42.024999999999984</c:v>
                      </c:pt>
                      <c:pt idx="4203">
                        <c:v>42.034999999999997</c:v>
                      </c:pt>
                      <c:pt idx="4204">
                        <c:v>42.04499999999998</c:v>
                      </c:pt>
                      <c:pt idx="4205">
                        <c:v>42.054999999999993</c:v>
                      </c:pt>
                      <c:pt idx="4206">
                        <c:v>42.064999999999998</c:v>
                      </c:pt>
                      <c:pt idx="4207">
                        <c:v>42.07500000000001</c:v>
                      </c:pt>
                      <c:pt idx="4208">
                        <c:v>42.08499999999998</c:v>
                      </c:pt>
                      <c:pt idx="4209">
                        <c:v>42.095000000000006</c:v>
                      </c:pt>
                      <c:pt idx="4210">
                        <c:v>42.10499999999999</c:v>
                      </c:pt>
                      <c:pt idx="4211">
                        <c:v>42.114999999999988</c:v>
                      </c:pt>
                      <c:pt idx="4212">
                        <c:v>42.125</c:v>
                      </c:pt>
                      <c:pt idx="4213">
                        <c:v>42.135000000000019</c:v>
                      </c:pt>
                      <c:pt idx="4214">
                        <c:v>42.144999999999996</c:v>
                      </c:pt>
                      <c:pt idx="4215">
                        <c:v>42.154999999999994</c:v>
                      </c:pt>
                      <c:pt idx="4216">
                        <c:v>42.164999999999999</c:v>
                      </c:pt>
                      <c:pt idx="4217">
                        <c:v>42.175000000000004</c:v>
                      </c:pt>
                      <c:pt idx="4218">
                        <c:v>42.185000000000002</c:v>
                      </c:pt>
                      <c:pt idx="4219">
                        <c:v>42.195000000000007</c:v>
                      </c:pt>
                      <c:pt idx="4220">
                        <c:v>42.205000000000005</c:v>
                      </c:pt>
                      <c:pt idx="4221">
                        <c:v>42.215000000000003</c:v>
                      </c:pt>
                      <c:pt idx="4222">
                        <c:v>42.225000000000016</c:v>
                      </c:pt>
                      <c:pt idx="4223">
                        <c:v>42.234999999999999</c:v>
                      </c:pt>
                      <c:pt idx="4224">
                        <c:v>42.244999999999997</c:v>
                      </c:pt>
                      <c:pt idx="4225">
                        <c:v>42.255000000000003</c:v>
                      </c:pt>
                      <c:pt idx="4226">
                        <c:v>42.265000000000015</c:v>
                      </c:pt>
                      <c:pt idx="4227">
                        <c:v>42.275000000000006</c:v>
                      </c:pt>
                      <c:pt idx="4228">
                        <c:v>42.284999999999997</c:v>
                      </c:pt>
                      <c:pt idx="4229">
                        <c:v>42.29499999999998</c:v>
                      </c:pt>
                      <c:pt idx="4230">
                        <c:v>42.304999999999993</c:v>
                      </c:pt>
                      <c:pt idx="4231">
                        <c:v>42.315000000000005</c:v>
                      </c:pt>
                      <c:pt idx="4232">
                        <c:v>42.32500000000001</c:v>
                      </c:pt>
                      <c:pt idx="4233">
                        <c:v>42.33499999999998</c:v>
                      </c:pt>
                      <c:pt idx="4234">
                        <c:v>42.345000000000006</c:v>
                      </c:pt>
                      <c:pt idx="4235">
                        <c:v>42.35499999999999</c:v>
                      </c:pt>
                      <c:pt idx="4236">
                        <c:v>42.364999999999988</c:v>
                      </c:pt>
                      <c:pt idx="4237">
                        <c:v>42.375</c:v>
                      </c:pt>
                      <c:pt idx="4238">
                        <c:v>42.385000000000019</c:v>
                      </c:pt>
                      <c:pt idx="4239">
                        <c:v>42.394999999999989</c:v>
                      </c:pt>
                      <c:pt idx="4240">
                        <c:v>42.405000000000008</c:v>
                      </c:pt>
                      <c:pt idx="4241">
                        <c:v>42.414999999999999</c:v>
                      </c:pt>
                      <c:pt idx="4242">
                        <c:v>42.425000000000004</c:v>
                      </c:pt>
                      <c:pt idx="4243">
                        <c:v>42.434999999999995</c:v>
                      </c:pt>
                      <c:pt idx="4244">
                        <c:v>42.445000000000007</c:v>
                      </c:pt>
                      <c:pt idx="4245">
                        <c:v>42.455000000000005</c:v>
                      </c:pt>
                      <c:pt idx="4246">
                        <c:v>42.465000000000003</c:v>
                      </c:pt>
                      <c:pt idx="4247">
                        <c:v>42.475000000000001</c:v>
                      </c:pt>
                      <c:pt idx="4248">
                        <c:v>42.484999999999999</c:v>
                      </c:pt>
                      <c:pt idx="4249">
                        <c:v>42.494999999999997</c:v>
                      </c:pt>
                      <c:pt idx="4250">
                        <c:v>42.505000000000003</c:v>
                      </c:pt>
                      <c:pt idx="4251">
                        <c:v>42.515000000000015</c:v>
                      </c:pt>
                      <c:pt idx="4252">
                        <c:v>42.525000000000006</c:v>
                      </c:pt>
                      <c:pt idx="4253">
                        <c:v>42.534999999999997</c:v>
                      </c:pt>
                      <c:pt idx="4254">
                        <c:v>42.54499999999998</c:v>
                      </c:pt>
                      <c:pt idx="4255">
                        <c:v>42.554999999999993</c:v>
                      </c:pt>
                      <c:pt idx="4256">
                        <c:v>42.565000000000005</c:v>
                      </c:pt>
                      <c:pt idx="4257">
                        <c:v>42.57500000000001</c:v>
                      </c:pt>
                      <c:pt idx="4258">
                        <c:v>42.58499999999998</c:v>
                      </c:pt>
                      <c:pt idx="4259">
                        <c:v>42.595000000000006</c:v>
                      </c:pt>
                      <c:pt idx="4260">
                        <c:v>42.60499999999999</c:v>
                      </c:pt>
                      <c:pt idx="4261">
                        <c:v>42.614999999999988</c:v>
                      </c:pt>
                      <c:pt idx="4262">
                        <c:v>42.625</c:v>
                      </c:pt>
                      <c:pt idx="4263">
                        <c:v>42.635000000000019</c:v>
                      </c:pt>
                      <c:pt idx="4264">
                        <c:v>42.644999999999989</c:v>
                      </c:pt>
                      <c:pt idx="4265">
                        <c:v>42.655000000000008</c:v>
                      </c:pt>
                      <c:pt idx="4266">
                        <c:v>42.664999999999999</c:v>
                      </c:pt>
                      <c:pt idx="4267">
                        <c:v>42.675000000000004</c:v>
                      </c:pt>
                      <c:pt idx="4268">
                        <c:v>42.684999999999995</c:v>
                      </c:pt>
                      <c:pt idx="4269">
                        <c:v>42.695000000000007</c:v>
                      </c:pt>
                      <c:pt idx="4270">
                        <c:v>42.705000000000005</c:v>
                      </c:pt>
                      <c:pt idx="4271">
                        <c:v>42.715000000000003</c:v>
                      </c:pt>
                      <c:pt idx="4272">
                        <c:v>42.725000000000001</c:v>
                      </c:pt>
                      <c:pt idx="4273">
                        <c:v>42.734999999999999</c:v>
                      </c:pt>
                      <c:pt idx="4274">
                        <c:v>42.744999999999997</c:v>
                      </c:pt>
                      <c:pt idx="4275">
                        <c:v>42.75500000000001</c:v>
                      </c:pt>
                      <c:pt idx="4276">
                        <c:v>42.765000000000022</c:v>
                      </c:pt>
                      <c:pt idx="4277">
                        <c:v>42.774999999999984</c:v>
                      </c:pt>
                      <c:pt idx="4278">
                        <c:v>42.784999999999997</c:v>
                      </c:pt>
                      <c:pt idx="4279">
                        <c:v>42.794999999999995</c:v>
                      </c:pt>
                      <c:pt idx="4280">
                        <c:v>42.804999999999993</c:v>
                      </c:pt>
                      <c:pt idx="4281">
                        <c:v>42.815000000000005</c:v>
                      </c:pt>
                      <c:pt idx="4282">
                        <c:v>42.82500000000001</c:v>
                      </c:pt>
                      <c:pt idx="4283">
                        <c:v>42.83499999999998</c:v>
                      </c:pt>
                      <c:pt idx="4284">
                        <c:v>42.844999999999992</c:v>
                      </c:pt>
                      <c:pt idx="4285">
                        <c:v>42.85499999999999</c:v>
                      </c:pt>
                      <c:pt idx="4286">
                        <c:v>42.864999999999988</c:v>
                      </c:pt>
                      <c:pt idx="4287">
                        <c:v>42.875</c:v>
                      </c:pt>
                      <c:pt idx="4288">
                        <c:v>42.885000000000012</c:v>
                      </c:pt>
                      <c:pt idx="4289">
                        <c:v>42.894999999999989</c:v>
                      </c:pt>
                      <c:pt idx="4290">
                        <c:v>42.904999999999994</c:v>
                      </c:pt>
                      <c:pt idx="4291">
                        <c:v>42.914999999999999</c:v>
                      </c:pt>
                      <c:pt idx="4292">
                        <c:v>42.925000000000004</c:v>
                      </c:pt>
                      <c:pt idx="4293">
                        <c:v>42.934999999999995</c:v>
                      </c:pt>
                      <c:pt idx="4294">
                        <c:v>42.945000000000007</c:v>
                      </c:pt>
                      <c:pt idx="4295">
                        <c:v>42.955000000000005</c:v>
                      </c:pt>
                      <c:pt idx="4296">
                        <c:v>42.965000000000003</c:v>
                      </c:pt>
                      <c:pt idx="4297">
                        <c:v>42.975000000000001</c:v>
                      </c:pt>
                      <c:pt idx="4298">
                        <c:v>42.984999999999999</c:v>
                      </c:pt>
                      <c:pt idx="4299">
                        <c:v>42.994999999999997</c:v>
                      </c:pt>
                      <c:pt idx="4300">
                        <c:v>43.00500000000001</c:v>
                      </c:pt>
                      <c:pt idx="4301">
                        <c:v>43.015000000000022</c:v>
                      </c:pt>
                      <c:pt idx="4302">
                        <c:v>43.024999999999984</c:v>
                      </c:pt>
                      <c:pt idx="4303">
                        <c:v>43.034999999999997</c:v>
                      </c:pt>
                      <c:pt idx="4304">
                        <c:v>43.044999999999995</c:v>
                      </c:pt>
                      <c:pt idx="4305">
                        <c:v>43.054999999999993</c:v>
                      </c:pt>
                      <c:pt idx="4306">
                        <c:v>43.065000000000005</c:v>
                      </c:pt>
                      <c:pt idx="4307">
                        <c:v>43.07500000000001</c:v>
                      </c:pt>
                      <c:pt idx="4308">
                        <c:v>43.08499999999998</c:v>
                      </c:pt>
                      <c:pt idx="4309">
                        <c:v>43.094999999999992</c:v>
                      </c:pt>
                      <c:pt idx="4310">
                        <c:v>43.10499999999999</c:v>
                      </c:pt>
                      <c:pt idx="4311">
                        <c:v>43.114999999999988</c:v>
                      </c:pt>
                      <c:pt idx="4312">
                        <c:v>43.125</c:v>
                      </c:pt>
                      <c:pt idx="4313">
                        <c:v>43.135000000000012</c:v>
                      </c:pt>
                      <c:pt idx="4314">
                        <c:v>43.144999999999996</c:v>
                      </c:pt>
                      <c:pt idx="4315">
                        <c:v>43.154999999999994</c:v>
                      </c:pt>
                      <c:pt idx="4316">
                        <c:v>43.164999999999999</c:v>
                      </c:pt>
                      <c:pt idx="4317">
                        <c:v>43.175000000000004</c:v>
                      </c:pt>
                      <c:pt idx="4318">
                        <c:v>43.184999999999995</c:v>
                      </c:pt>
                      <c:pt idx="4319">
                        <c:v>43.195000000000007</c:v>
                      </c:pt>
                      <c:pt idx="4320">
                        <c:v>43.205000000000005</c:v>
                      </c:pt>
                      <c:pt idx="4321">
                        <c:v>43.215000000000003</c:v>
                      </c:pt>
                      <c:pt idx="4322">
                        <c:v>43.225000000000001</c:v>
                      </c:pt>
                      <c:pt idx="4323">
                        <c:v>43.234999999999999</c:v>
                      </c:pt>
                      <c:pt idx="4324">
                        <c:v>43.244999999999997</c:v>
                      </c:pt>
                      <c:pt idx="4325">
                        <c:v>43.25500000000001</c:v>
                      </c:pt>
                      <c:pt idx="4326">
                        <c:v>43.265000000000022</c:v>
                      </c:pt>
                      <c:pt idx="4327">
                        <c:v>43.274999999999984</c:v>
                      </c:pt>
                      <c:pt idx="4328">
                        <c:v>43.284999999999997</c:v>
                      </c:pt>
                      <c:pt idx="4329">
                        <c:v>43.294999999999995</c:v>
                      </c:pt>
                      <c:pt idx="4330">
                        <c:v>43.304999999999993</c:v>
                      </c:pt>
                      <c:pt idx="4331">
                        <c:v>43.315000000000005</c:v>
                      </c:pt>
                      <c:pt idx="4332">
                        <c:v>43.32500000000001</c:v>
                      </c:pt>
                      <c:pt idx="4333">
                        <c:v>43.335000000000001</c:v>
                      </c:pt>
                      <c:pt idx="4334">
                        <c:v>43.344999999999992</c:v>
                      </c:pt>
                      <c:pt idx="4335">
                        <c:v>43.35499999999999</c:v>
                      </c:pt>
                      <c:pt idx="4336">
                        <c:v>43.364999999999988</c:v>
                      </c:pt>
                      <c:pt idx="4337">
                        <c:v>43.375</c:v>
                      </c:pt>
                      <c:pt idx="4338">
                        <c:v>43.385000000000012</c:v>
                      </c:pt>
                      <c:pt idx="4339">
                        <c:v>43.394999999999996</c:v>
                      </c:pt>
                      <c:pt idx="4340">
                        <c:v>43.404999999999994</c:v>
                      </c:pt>
                      <c:pt idx="4341">
                        <c:v>43.414999999999999</c:v>
                      </c:pt>
                      <c:pt idx="4342">
                        <c:v>43.425000000000004</c:v>
                      </c:pt>
                      <c:pt idx="4343">
                        <c:v>43.434999999999995</c:v>
                      </c:pt>
                      <c:pt idx="4344">
                        <c:v>43.445000000000007</c:v>
                      </c:pt>
                      <c:pt idx="4345">
                        <c:v>43.455000000000005</c:v>
                      </c:pt>
                      <c:pt idx="4346">
                        <c:v>43.465000000000003</c:v>
                      </c:pt>
                      <c:pt idx="4347">
                        <c:v>43.475000000000001</c:v>
                      </c:pt>
                      <c:pt idx="4348">
                        <c:v>43.484999999999999</c:v>
                      </c:pt>
                      <c:pt idx="4349">
                        <c:v>43.494999999999997</c:v>
                      </c:pt>
                      <c:pt idx="4350">
                        <c:v>43.50500000000001</c:v>
                      </c:pt>
                      <c:pt idx="4351">
                        <c:v>43.515000000000022</c:v>
                      </c:pt>
                      <c:pt idx="4352">
                        <c:v>43.524999999999984</c:v>
                      </c:pt>
                      <c:pt idx="4353">
                        <c:v>43.534999999999997</c:v>
                      </c:pt>
                      <c:pt idx="4354">
                        <c:v>43.544999999999995</c:v>
                      </c:pt>
                      <c:pt idx="4355">
                        <c:v>43.554999999999993</c:v>
                      </c:pt>
                      <c:pt idx="4356">
                        <c:v>43.565000000000005</c:v>
                      </c:pt>
                      <c:pt idx="4357">
                        <c:v>43.57500000000001</c:v>
                      </c:pt>
                      <c:pt idx="4358">
                        <c:v>43.58499999999998</c:v>
                      </c:pt>
                      <c:pt idx="4359">
                        <c:v>43.595000000000006</c:v>
                      </c:pt>
                      <c:pt idx="4360">
                        <c:v>43.60499999999999</c:v>
                      </c:pt>
                      <c:pt idx="4361">
                        <c:v>43.614999999999988</c:v>
                      </c:pt>
                      <c:pt idx="4362">
                        <c:v>43.625</c:v>
                      </c:pt>
                      <c:pt idx="4363">
                        <c:v>43.635000000000012</c:v>
                      </c:pt>
                      <c:pt idx="4364">
                        <c:v>43.644999999999996</c:v>
                      </c:pt>
                      <c:pt idx="4365">
                        <c:v>43.654999999999994</c:v>
                      </c:pt>
                      <c:pt idx="4366">
                        <c:v>43.664999999999999</c:v>
                      </c:pt>
                      <c:pt idx="4367">
                        <c:v>43.675000000000004</c:v>
                      </c:pt>
                      <c:pt idx="4368">
                        <c:v>43.684999999999995</c:v>
                      </c:pt>
                      <c:pt idx="4369">
                        <c:v>43.695000000000007</c:v>
                      </c:pt>
                      <c:pt idx="4370">
                        <c:v>43.705000000000005</c:v>
                      </c:pt>
                      <c:pt idx="4371">
                        <c:v>43.715000000000003</c:v>
                      </c:pt>
                      <c:pt idx="4372">
                        <c:v>43.725000000000016</c:v>
                      </c:pt>
                      <c:pt idx="4373">
                        <c:v>43.734999999999985</c:v>
                      </c:pt>
                      <c:pt idx="4374">
                        <c:v>43.744999999999997</c:v>
                      </c:pt>
                      <c:pt idx="4375">
                        <c:v>43.75500000000001</c:v>
                      </c:pt>
                      <c:pt idx="4376">
                        <c:v>43.765000000000022</c:v>
                      </c:pt>
                      <c:pt idx="4377">
                        <c:v>43.774999999999984</c:v>
                      </c:pt>
                      <c:pt idx="4378">
                        <c:v>43.784999999999997</c:v>
                      </c:pt>
                      <c:pt idx="4379">
                        <c:v>43.794999999999995</c:v>
                      </c:pt>
                      <c:pt idx="4380">
                        <c:v>43.805</c:v>
                      </c:pt>
                      <c:pt idx="4381">
                        <c:v>43.815000000000005</c:v>
                      </c:pt>
                      <c:pt idx="4382">
                        <c:v>43.82500000000001</c:v>
                      </c:pt>
                      <c:pt idx="4383">
                        <c:v>43.83499999999998</c:v>
                      </c:pt>
                      <c:pt idx="4384">
                        <c:v>43.845000000000006</c:v>
                      </c:pt>
                      <c:pt idx="4385">
                        <c:v>43.85499999999999</c:v>
                      </c:pt>
                      <c:pt idx="4386">
                        <c:v>43.864999999999988</c:v>
                      </c:pt>
                      <c:pt idx="4387">
                        <c:v>43.875</c:v>
                      </c:pt>
                      <c:pt idx="4388">
                        <c:v>43.885000000000012</c:v>
                      </c:pt>
                      <c:pt idx="4389">
                        <c:v>43.894999999999996</c:v>
                      </c:pt>
                      <c:pt idx="4390">
                        <c:v>43.904999999999994</c:v>
                      </c:pt>
                      <c:pt idx="4391">
                        <c:v>43.914999999999999</c:v>
                      </c:pt>
                      <c:pt idx="4392">
                        <c:v>43.925000000000004</c:v>
                      </c:pt>
                      <c:pt idx="4393">
                        <c:v>43.934999999999995</c:v>
                      </c:pt>
                      <c:pt idx="4394">
                        <c:v>43.945000000000007</c:v>
                      </c:pt>
                      <c:pt idx="4395">
                        <c:v>43.955000000000005</c:v>
                      </c:pt>
                      <c:pt idx="4396">
                        <c:v>43.965000000000003</c:v>
                      </c:pt>
                      <c:pt idx="4397">
                        <c:v>43.975000000000016</c:v>
                      </c:pt>
                      <c:pt idx="4398">
                        <c:v>43.984999999999985</c:v>
                      </c:pt>
                      <c:pt idx="4399">
                        <c:v>43.994999999999997</c:v>
                      </c:pt>
                      <c:pt idx="4400">
                        <c:v>44.00500000000001</c:v>
                      </c:pt>
                      <c:pt idx="4401">
                        <c:v>44.015000000000022</c:v>
                      </c:pt>
                      <c:pt idx="4402">
                        <c:v>44.024999999999984</c:v>
                      </c:pt>
                      <c:pt idx="4403">
                        <c:v>44.034999999999997</c:v>
                      </c:pt>
                      <c:pt idx="4404">
                        <c:v>44.044999999999995</c:v>
                      </c:pt>
                      <c:pt idx="4405">
                        <c:v>44.055</c:v>
                      </c:pt>
                      <c:pt idx="4406">
                        <c:v>44.065000000000005</c:v>
                      </c:pt>
                      <c:pt idx="4407">
                        <c:v>44.07500000000001</c:v>
                      </c:pt>
                      <c:pt idx="4408">
                        <c:v>44.08499999999998</c:v>
                      </c:pt>
                      <c:pt idx="4409">
                        <c:v>44.095000000000006</c:v>
                      </c:pt>
                      <c:pt idx="4410">
                        <c:v>44.10499999999999</c:v>
                      </c:pt>
                      <c:pt idx="4411">
                        <c:v>44.114999999999988</c:v>
                      </c:pt>
                      <c:pt idx="4412">
                        <c:v>44.125</c:v>
                      </c:pt>
                      <c:pt idx="4413">
                        <c:v>44.135000000000012</c:v>
                      </c:pt>
                      <c:pt idx="4414">
                        <c:v>44.144999999999996</c:v>
                      </c:pt>
                      <c:pt idx="4415">
                        <c:v>44.154999999999994</c:v>
                      </c:pt>
                      <c:pt idx="4416">
                        <c:v>44.164999999999999</c:v>
                      </c:pt>
                      <c:pt idx="4417">
                        <c:v>44.175000000000004</c:v>
                      </c:pt>
                      <c:pt idx="4418">
                        <c:v>44.184999999999995</c:v>
                      </c:pt>
                      <c:pt idx="4419">
                        <c:v>44.195000000000007</c:v>
                      </c:pt>
                      <c:pt idx="4420">
                        <c:v>44.205000000000005</c:v>
                      </c:pt>
                      <c:pt idx="4421">
                        <c:v>44.215000000000003</c:v>
                      </c:pt>
                      <c:pt idx="4422">
                        <c:v>44.225000000000001</c:v>
                      </c:pt>
                      <c:pt idx="4423">
                        <c:v>44.234999999999985</c:v>
                      </c:pt>
                      <c:pt idx="4424">
                        <c:v>44.244999999999997</c:v>
                      </c:pt>
                      <c:pt idx="4425">
                        <c:v>44.25500000000001</c:v>
                      </c:pt>
                      <c:pt idx="4426">
                        <c:v>44.265000000000022</c:v>
                      </c:pt>
                      <c:pt idx="4427">
                        <c:v>44.275000000000006</c:v>
                      </c:pt>
                      <c:pt idx="4428">
                        <c:v>44.284999999999997</c:v>
                      </c:pt>
                      <c:pt idx="4429">
                        <c:v>44.294999999999995</c:v>
                      </c:pt>
                      <c:pt idx="4430">
                        <c:v>44.305</c:v>
                      </c:pt>
                      <c:pt idx="4431">
                        <c:v>44.315000000000005</c:v>
                      </c:pt>
                      <c:pt idx="4432">
                        <c:v>44.32500000000001</c:v>
                      </c:pt>
                      <c:pt idx="4433">
                        <c:v>44.33499999999998</c:v>
                      </c:pt>
                      <c:pt idx="4434">
                        <c:v>44.345000000000006</c:v>
                      </c:pt>
                      <c:pt idx="4435">
                        <c:v>44.35499999999999</c:v>
                      </c:pt>
                      <c:pt idx="4436">
                        <c:v>44.364999999999988</c:v>
                      </c:pt>
                      <c:pt idx="4437">
                        <c:v>44.375</c:v>
                      </c:pt>
                      <c:pt idx="4438">
                        <c:v>44.385000000000012</c:v>
                      </c:pt>
                      <c:pt idx="4439">
                        <c:v>44.394999999999996</c:v>
                      </c:pt>
                      <c:pt idx="4440">
                        <c:v>44.404999999999994</c:v>
                      </c:pt>
                      <c:pt idx="4441">
                        <c:v>44.414999999999999</c:v>
                      </c:pt>
                      <c:pt idx="4442">
                        <c:v>44.425000000000004</c:v>
                      </c:pt>
                      <c:pt idx="4443">
                        <c:v>44.434999999999995</c:v>
                      </c:pt>
                      <c:pt idx="4444">
                        <c:v>44.445000000000007</c:v>
                      </c:pt>
                      <c:pt idx="4445">
                        <c:v>44.455000000000005</c:v>
                      </c:pt>
                      <c:pt idx="4446">
                        <c:v>44.465000000000003</c:v>
                      </c:pt>
                      <c:pt idx="4447">
                        <c:v>44.475000000000001</c:v>
                      </c:pt>
                      <c:pt idx="4448">
                        <c:v>44.484999999999985</c:v>
                      </c:pt>
                      <c:pt idx="4449">
                        <c:v>44.494999999999997</c:v>
                      </c:pt>
                      <c:pt idx="4450">
                        <c:v>44.50500000000001</c:v>
                      </c:pt>
                      <c:pt idx="4451">
                        <c:v>44.515000000000022</c:v>
                      </c:pt>
                      <c:pt idx="4452">
                        <c:v>44.524999999999984</c:v>
                      </c:pt>
                      <c:pt idx="4453">
                        <c:v>44.535000000000011</c:v>
                      </c:pt>
                      <c:pt idx="4454">
                        <c:v>44.544999999999995</c:v>
                      </c:pt>
                      <c:pt idx="4455">
                        <c:v>44.555</c:v>
                      </c:pt>
                      <c:pt idx="4456">
                        <c:v>44.565000000000005</c:v>
                      </c:pt>
                      <c:pt idx="4457">
                        <c:v>44.57500000000001</c:v>
                      </c:pt>
                      <c:pt idx="4458">
                        <c:v>44.585000000000001</c:v>
                      </c:pt>
                      <c:pt idx="4459">
                        <c:v>44.595000000000006</c:v>
                      </c:pt>
                      <c:pt idx="4460">
                        <c:v>44.60499999999999</c:v>
                      </c:pt>
                      <c:pt idx="4461">
                        <c:v>44.614999999999988</c:v>
                      </c:pt>
                      <c:pt idx="4462">
                        <c:v>44.625</c:v>
                      </c:pt>
                      <c:pt idx="4463">
                        <c:v>44.635000000000012</c:v>
                      </c:pt>
                      <c:pt idx="4464">
                        <c:v>44.644999999999996</c:v>
                      </c:pt>
                      <c:pt idx="4465">
                        <c:v>44.654999999999994</c:v>
                      </c:pt>
                      <c:pt idx="4466">
                        <c:v>44.664999999999999</c:v>
                      </c:pt>
                      <c:pt idx="4467">
                        <c:v>44.67499999999999</c:v>
                      </c:pt>
                      <c:pt idx="4468">
                        <c:v>44.684999999999995</c:v>
                      </c:pt>
                      <c:pt idx="4469">
                        <c:v>44.695000000000007</c:v>
                      </c:pt>
                      <c:pt idx="4470">
                        <c:v>44.705000000000005</c:v>
                      </c:pt>
                      <c:pt idx="4471">
                        <c:v>44.715000000000003</c:v>
                      </c:pt>
                      <c:pt idx="4472">
                        <c:v>44.725000000000001</c:v>
                      </c:pt>
                      <c:pt idx="4473">
                        <c:v>44.734999999999985</c:v>
                      </c:pt>
                      <c:pt idx="4474">
                        <c:v>44.74499999999999</c:v>
                      </c:pt>
                      <c:pt idx="4475">
                        <c:v>44.75500000000001</c:v>
                      </c:pt>
                      <c:pt idx="4476">
                        <c:v>44.765000000000022</c:v>
                      </c:pt>
                      <c:pt idx="4477">
                        <c:v>44.774999999999984</c:v>
                      </c:pt>
                      <c:pt idx="4478">
                        <c:v>44.785000000000011</c:v>
                      </c:pt>
                      <c:pt idx="4479">
                        <c:v>44.794999999999995</c:v>
                      </c:pt>
                      <c:pt idx="4480">
                        <c:v>44.805</c:v>
                      </c:pt>
                      <c:pt idx="4481">
                        <c:v>44.815000000000005</c:v>
                      </c:pt>
                      <c:pt idx="4482">
                        <c:v>44.82500000000001</c:v>
                      </c:pt>
                      <c:pt idx="4483">
                        <c:v>44.835000000000001</c:v>
                      </c:pt>
                      <c:pt idx="4484">
                        <c:v>44.845000000000006</c:v>
                      </c:pt>
                      <c:pt idx="4485">
                        <c:v>44.853649999999995</c:v>
                      </c:pt>
                    </c:numCache>
                  </c:numRef>
                </c:xVal>
                <c:yVal>
                  <c:numRef>
                    <c:extLst>
                      <c:ext uri="{02D57815-91ED-43cb-92C2-25804820EDAC}">
                        <c15:formulaRef>
                          <c15:sqref>List1!$D$11:$D$10000</c15:sqref>
                        </c15:formulaRef>
                      </c:ext>
                    </c:extLst>
                    <c:numCache>
                      <c:formatCode>General</c:formatCode>
                      <c:ptCount val="9990"/>
                      <c:pt idx="0">
                        <c:v>1.228699999959272</c:v>
                      </c:pt>
                      <c:pt idx="1">
                        <c:v>1.0624752474894641</c:v>
                      </c:pt>
                      <c:pt idx="2">
                        <c:v>1.4057425742107972</c:v>
                      </c:pt>
                      <c:pt idx="3">
                        <c:v>0.72970297027296949</c:v>
                      </c:pt>
                      <c:pt idx="4">
                        <c:v>1.2985148514419531</c:v>
                      </c:pt>
                      <c:pt idx="5">
                        <c:v>1.5201980197517206</c:v>
                      </c:pt>
                      <c:pt idx="6">
                        <c:v>0.71346534651132543</c:v>
                      </c:pt>
                      <c:pt idx="7">
                        <c:v>0.37396039602713776</c:v>
                      </c:pt>
                      <c:pt idx="8">
                        <c:v>0.40079207919506099</c:v>
                      </c:pt>
                      <c:pt idx="9">
                        <c:v>0.47207920790497709</c:v>
                      </c:pt>
                      <c:pt idx="10">
                        <c:v>0.12346534653048868</c:v>
                      </c:pt>
                      <c:pt idx="11">
                        <c:v>0.10198019801642529</c:v>
                      </c:pt>
                      <c:pt idx="12">
                        <c:v>0.23069306929933289</c:v>
                      </c:pt>
                      <c:pt idx="13">
                        <c:v>0.16465346534113173</c:v>
                      </c:pt>
                      <c:pt idx="14">
                        <c:v>0.78524752472633297</c:v>
                      </c:pt>
                      <c:pt idx="15">
                        <c:v>1.0556435643210351</c:v>
                      </c:pt>
                      <c:pt idx="16">
                        <c:v>0.99633663363052627</c:v>
                      </c:pt>
                      <c:pt idx="17">
                        <c:v>1.8208910890485792</c:v>
                      </c:pt>
                      <c:pt idx="18">
                        <c:v>0.66742574255191389</c:v>
                      </c:pt>
                      <c:pt idx="19">
                        <c:v>0.67792079205675204</c:v>
                      </c:pt>
                      <c:pt idx="20">
                        <c:v>1.0623762375887276</c:v>
                      </c:pt>
                      <c:pt idx="21">
                        <c:v>0.65069306928517823</c:v>
                      </c:pt>
                      <c:pt idx="22">
                        <c:v>2.1584158415503898E-2</c:v>
                      </c:pt>
                      <c:pt idx="23">
                        <c:v>-5.2079207919131905E-2</c:v>
                      </c:pt>
                      <c:pt idx="24">
                        <c:v>-5.2178217820572234E-2</c:v>
                      </c:pt>
                      <c:pt idx="25">
                        <c:v>0.23603960395248866</c:v>
                      </c:pt>
                      <c:pt idx="26">
                        <c:v>0.1379207920746493</c:v>
                      </c:pt>
                      <c:pt idx="27">
                        <c:v>0.16277227722291063</c:v>
                      </c:pt>
                      <c:pt idx="28">
                        <c:v>0.20019801979570512</c:v>
                      </c:pt>
                      <c:pt idx="29">
                        <c:v>1.1788118811493131</c:v>
                      </c:pt>
                      <c:pt idx="30">
                        <c:v>1.8477227722157978</c:v>
                      </c:pt>
                      <c:pt idx="31">
                        <c:v>0.92306930690024558</c:v>
                      </c:pt>
                      <c:pt idx="32">
                        <c:v>1.0216831682831755</c:v>
                      </c:pt>
                      <c:pt idx="33">
                        <c:v>1.7850495048910899</c:v>
                      </c:pt>
                      <c:pt idx="34">
                        <c:v>2.0727722771583568</c:v>
                      </c:pt>
                      <c:pt idx="35">
                        <c:v>1.8261386138009974</c:v>
                      </c:pt>
                      <c:pt idx="36">
                        <c:v>1.6116831682633095</c:v>
                      </c:pt>
                      <c:pt idx="37">
                        <c:v>0.50801980196320085</c:v>
                      </c:pt>
                      <c:pt idx="38">
                        <c:v>0.66702970294826303</c:v>
                      </c:pt>
                      <c:pt idx="39">
                        <c:v>0.27722772276313135</c:v>
                      </c:pt>
                      <c:pt idx="40">
                        <c:v>0.63148514849369008</c:v>
                      </c:pt>
                      <c:pt idx="41">
                        <c:v>0.84603960393211497</c:v>
                      </c:pt>
                      <c:pt idx="42">
                        <c:v>1.4502970296549353</c:v>
                      </c:pt>
                      <c:pt idx="43">
                        <c:v>2.8205940593125995</c:v>
                      </c:pt>
                      <c:pt idx="44">
                        <c:v>1.9658415840931298</c:v>
                      </c:pt>
                      <c:pt idx="45">
                        <c:v>1.3291089108470215</c:v>
                      </c:pt>
                      <c:pt idx="46">
                        <c:v>1.5757425742050846</c:v>
                      </c:pt>
                      <c:pt idx="47">
                        <c:v>1.8567326732053622</c:v>
                      </c:pt>
                      <c:pt idx="48">
                        <c:v>1.169702970258309</c:v>
                      </c:pt>
                      <c:pt idx="49">
                        <c:v>0.54386138612068846</c:v>
                      </c:pt>
                      <c:pt idx="50">
                        <c:v>1.4987128712376583</c:v>
                      </c:pt>
                      <c:pt idx="51">
                        <c:v>2.257128712796773</c:v>
                      </c:pt>
                      <c:pt idx="52">
                        <c:v>3.1910891088055062</c:v>
                      </c:pt>
                      <c:pt idx="53">
                        <c:v>1.9904950494385116</c:v>
                      </c:pt>
                      <c:pt idx="54">
                        <c:v>1.9601980197370599</c:v>
                      </c:pt>
                      <c:pt idx="55">
                        <c:v>1.933366336569841</c:v>
                      </c:pt>
                      <c:pt idx="56">
                        <c:v>1.2931683167887973</c:v>
                      </c:pt>
                      <c:pt idx="57">
                        <c:v>1.7385148514272915</c:v>
                      </c:pt>
                      <c:pt idx="58">
                        <c:v>1.9961386137952837</c:v>
                      </c:pt>
                      <c:pt idx="59">
                        <c:v>1.373663366291159</c:v>
                      </c:pt>
                      <c:pt idx="60">
                        <c:v>2.4935643563529104</c:v>
                      </c:pt>
                      <c:pt idx="61">
                        <c:v>1.6331683167773732</c:v>
                      </c:pt>
                      <c:pt idx="62">
                        <c:v>4.2334653463947411</c:v>
                      </c:pt>
                      <c:pt idx="63">
                        <c:v>2.3450495048726867</c:v>
                      </c:pt>
                      <c:pt idx="64">
                        <c:v>2.037227722704487</c:v>
                      </c:pt>
                      <c:pt idx="65">
                        <c:v>2.8152475246587403</c:v>
                      </c:pt>
                      <c:pt idx="66">
                        <c:v>2.5970297028839058</c:v>
                      </c:pt>
                      <c:pt idx="67">
                        <c:v>1.9707920791419316</c:v>
                      </c:pt>
                      <c:pt idx="68">
                        <c:v>3.4233663365194418</c:v>
                      </c:pt>
                      <c:pt idx="69">
                        <c:v>3.1462376236577509</c:v>
                      </c:pt>
                      <c:pt idx="70">
                        <c:v>2.6793069306044561</c:v>
                      </c:pt>
                      <c:pt idx="71">
                        <c:v>1.6667326732122842</c:v>
                      </c:pt>
                      <c:pt idx="72">
                        <c:v>2.6688118810996175</c:v>
                      </c:pt>
                      <c:pt idx="73">
                        <c:v>3.6843564355209288</c:v>
                      </c:pt>
                      <c:pt idx="74">
                        <c:v>3.1394059404900241</c:v>
                      </c:pt>
                      <c:pt idx="75">
                        <c:v>2.6061386137749114</c:v>
                      </c:pt>
                      <c:pt idx="76">
                        <c:v>3.410990098896383</c:v>
                      </c:pt>
                      <c:pt idx="77">
                        <c:v>2.6366336632785408</c:v>
                      </c:pt>
                      <c:pt idx="78">
                        <c:v>4.5609900988581114</c:v>
                      </c:pt>
                      <c:pt idx="79">
                        <c:v>2.2623762375491907</c:v>
                      </c:pt>
                      <c:pt idx="80">
                        <c:v>1.9246534652824878</c:v>
                      </c:pt>
                      <c:pt idx="81">
                        <c:v>2.6415841583280435</c:v>
                      </c:pt>
                      <c:pt idx="82">
                        <c:v>1.8994059405312784</c:v>
                      </c:pt>
                      <c:pt idx="83">
                        <c:v>1.2002970296633768</c:v>
                      </c:pt>
                      <c:pt idx="84">
                        <c:v>3.0622772276211574</c:v>
                      </c:pt>
                      <c:pt idx="85">
                        <c:v>2.3699999999209824</c:v>
                      </c:pt>
                      <c:pt idx="86">
                        <c:v>3.1352475246485247</c:v>
                      </c:pt>
                      <c:pt idx="87">
                        <c:v>1.9300990098370834</c:v>
                      </c:pt>
                      <c:pt idx="88">
                        <c:v>2.3398019801202672</c:v>
                      </c:pt>
                      <c:pt idx="89">
                        <c:v>2.1822772276504794</c:v>
                      </c:pt>
                      <c:pt idx="90">
                        <c:v>2.7956435642636004</c:v>
                      </c:pt>
                      <c:pt idx="91">
                        <c:v>2.3431683167537618</c:v>
                      </c:pt>
                      <c:pt idx="92">
                        <c:v>3.1246534652429476</c:v>
                      </c:pt>
                      <c:pt idx="93">
                        <c:v>2.2948514850724799</c:v>
                      </c:pt>
                      <c:pt idx="94">
                        <c:v>2.7152475246626793</c:v>
                      </c:pt>
                      <c:pt idx="95">
                        <c:v>2.8972277226763756</c:v>
                      </c:pt>
                      <c:pt idx="96">
                        <c:v>3.0570297028687388</c:v>
                      </c:pt>
                      <c:pt idx="97">
                        <c:v>2.3447524751697735</c:v>
                      </c:pt>
                      <c:pt idx="98">
                        <c:v>2.0731683167627115</c:v>
                      </c:pt>
                      <c:pt idx="99">
                        <c:v>3.097821782075028</c:v>
                      </c:pt>
                      <c:pt idx="100">
                        <c:v>2.1143564355733542</c:v>
                      </c:pt>
                      <c:pt idx="101">
                        <c:v>1.902772277164773</c:v>
                      </c:pt>
                      <c:pt idx="102">
                        <c:v>2.5864356434783318</c:v>
                      </c:pt>
                      <c:pt idx="103">
                        <c:v>1.6671287128159356</c:v>
                      </c:pt>
                      <c:pt idx="104">
                        <c:v>1.9247524751832239</c:v>
                      </c:pt>
                      <c:pt idx="105">
                        <c:v>2.3499999999221899</c:v>
                      </c:pt>
                      <c:pt idx="106">
                        <c:v>1.4736633662872196</c:v>
                      </c:pt>
                      <c:pt idx="107">
                        <c:v>1.051485148480239</c:v>
                      </c:pt>
                      <c:pt idx="108">
                        <c:v>2.3092079207151994</c:v>
                      </c:pt>
                      <c:pt idx="109">
                        <c:v>2.1660396038888359</c:v>
                      </c:pt>
                      <c:pt idx="110">
                        <c:v>1.1754455445158185</c:v>
                      </c:pt>
                      <c:pt idx="111">
                        <c:v>0.61188118809855074</c:v>
                      </c:pt>
                      <c:pt idx="112">
                        <c:v>1.2142574257017424</c:v>
                      </c:pt>
                      <c:pt idx="113">
                        <c:v>2.2517821781429119</c:v>
                      </c:pt>
                      <c:pt idx="114">
                        <c:v>2.6793069306044557</c:v>
                      </c:pt>
                      <c:pt idx="115">
                        <c:v>1.1035643563993707</c:v>
                      </c:pt>
                      <c:pt idx="116">
                        <c:v>1.5078217821279591</c:v>
                      </c:pt>
                      <c:pt idx="117">
                        <c:v>1.641782178163286</c:v>
                      </c:pt>
                      <c:pt idx="118">
                        <c:v>1.3952475247059588</c:v>
                      </c:pt>
                      <c:pt idx="119">
                        <c:v>1.7797029702379348</c:v>
                      </c:pt>
                      <c:pt idx="120">
                        <c:v>2.2787128712115718</c:v>
                      </c:pt>
                      <c:pt idx="121">
                        <c:v>2.0837623761682873</c:v>
                      </c:pt>
                      <c:pt idx="122">
                        <c:v>1.4163366336163721</c:v>
                      </c:pt>
                      <c:pt idx="123">
                        <c:v>1.2773267326308033</c:v>
                      </c:pt>
                      <c:pt idx="124">
                        <c:v>1.1428712870910898</c:v>
                      </c:pt>
                      <c:pt idx="125">
                        <c:v>0.90346534650440247</c:v>
                      </c:pt>
                      <c:pt idx="126">
                        <c:v>0.30782178216819978</c:v>
                      </c:pt>
                      <c:pt idx="127">
                        <c:v>0.70821782175890646</c:v>
                      </c:pt>
                      <c:pt idx="128">
                        <c:v>1.5742574256905151</c:v>
                      </c:pt>
                      <c:pt idx="129">
                        <c:v>1.3789108910435772</c:v>
                      </c:pt>
                      <c:pt idx="130">
                        <c:v>2.0731683167627124</c:v>
                      </c:pt>
                      <c:pt idx="131">
                        <c:v>1.3861386138149547</c:v>
                      </c:pt>
                      <c:pt idx="132">
                        <c:v>1.4113861385668676</c:v>
                      </c:pt>
                      <c:pt idx="133">
                        <c:v>0.65643564354268846</c:v>
                      </c:pt>
                      <c:pt idx="134">
                        <c:v>0.59940594057405172</c:v>
                      </c:pt>
                      <c:pt idx="135">
                        <c:v>1.66900990093486</c:v>
                      </c:pt>
                      <c:pt idx="136">
                        <c:v>1.1036633663001079</c:v>
                      </c:pt>
                      <c:pt idx="137">
                        <c:v>1.831782178157066</c:v>
                      </c:pt>
                      <c:pt idx="138">
                        <c:v>1.6221782177681465</c:v>
                      </c:pt>
                      <c:pt idx="139">
                        <c:v>1.9137623761739981</c:v>
                      </c:pt>
                      <c:pt idx="140">
                        <c:v>0.85663366333768975</c:v>
                      </c:pt>
                      <c:pt idx="141">
                        <c:v>1.0318811880843963</c:v>
                      </c:pt>
                      <c:pt idx="142">
                        <c:v>0.92831683165266454</c:v>
                      </c:pt>
                      <c:pt idx="143">
                        <c:v>1.2305940593648279</c:v>
                      </c:pt>
                      <c:pt idx="144">
                        <c:v>1.7902970296435101</c:v>
                      </c:pt>
                      <c:pt idx="145">
                        <c:v>2.9206930692101007</c:v>
                      </c:pt>
                      <c:pt idx="146">
                        <c:v>4.1674257424358352</c:v>
                      </c:pt>
                      <c:pt idx="147">
                        <c:v>2.5701980197166865</c:v>
                      </c:pt>
                      <c:pt idx="148">
                        <c:v>2.4878217820954021</c:v>
                      </c:pt>
                      <c:pt idx="149">
                        <c:v>2.4931683167485565</c:v>
                      </c:pt>
                      <c:pt idx="150">
                        <c:v>2.089009900920705</c:v>
                      </c:pt>
                      <c:pt idx="151">
                        <c:v>1.4575247524263113</c:v>
                      </c:pt>
                      <c:pt idx="152">
                        <c:v>0.33801980196891396</c:v>
                      </c:pt>
                      <c:pt idx="153">
                        <c:v>0.42227722770842085</c:v>
                      </c:pt>
                      <c:pt idx="154">
                        <c:v>0.45633663364842358</c:v>
                      </c:pt>
                      <c:pt idx="155">
                        <c:v>1.471881188070439</c:v>
                      </c:pt>
                      <c:pt idx="156">
                        <c:v>2.0228712870617671</c:v>
                      </c:pt>
                      <c:pt idx="157">
                        <c:v>2.3307920791300001</c:v>
                      </c:pt>
                      <c:pt idx="158">
                        <c:v>4.3929702968841893</c:v>
                      </c:pt>
                      <c:pt idx="159">
                        <c:v>2.9761386137620223</c:v>
                      </c:pt>
                      <c:pt idx="160">
                        <c:v>2.7095049504051687</c:v>
                      </c:pt>
                      <c:pt idx="161">
                        <c:v>3.421485148401219</c:v>
                      </c:pt>
                      <c:pt idx="162">
                        <c:v>2.0013861385469998</c:v>
                      </c:pt>
                      <c:pt idx="163">
                        <c:v>2.6688118810996184</c:v>
                      </c:pt>
                      <c:pt idx="164">
                        <c:v>1.970792079141932</c:v>
                      </c:pt>
                      <c:pt idx="165">
                        <c:v>3.5861386137423525</c:v>
                      </c:pt>
                      <c:pt idx="166">
                        <c:v>2.5308910890249678</c:v>
                      </c:pt>
                      <c:pt idx="167">
                        <c:v>2.8780198018848875</c:v>
                      </c:pt>
                      <c:pt idx="168">
                        <c:v>2.4988118811053299</c:v>
                      </c:pt>
                      <c:pt idx="169">
                        <c:v>2.2517821781429119</c:v>
                      </c:pt>
                      <c:pt idx="170">
                        <c:v>2.3910891088313937</c:v>
                      </c:pt>
                      <c:pt idx="171">
                        <c:v>1.6365346534108676</c:v>
                      </c:pt>
                      <c:pt idx="172">
                        <c:v>3.0532673266308885</c:v>
                      </c:pt>
                      <c:pt idx="173">
                        <c:v>2.1177227722068497</c:v>
                      </c:pt>
                      <c:pt idx="174">
                        <c:v>2.7812871286208805</c:v>
                      </c:pt>
                      <c:pt idx="175">
                        <c:v>2.1766336632937069</c:v>
                      </c:pt>
                      <c:pt idx="176">
                        <c:v>0.83168316828869127</c:v>
                      </c:pt>
                      <c:pt idx="177">
                        <c:v>1.4469306930214401</c:v>
                      </c:pt>
                      <c:pt idx="178">
                        <c:v>1.5129702969789374</c:v>
                      </c:pt>
                      <c:pt idx="179">
                        <c:v>1.5953465345995204</c:v>
                      </c:pt>
                      <c:pt idx="180">
                        <c:v>1.2108910890689515</c:v>
                      </c:pt>
                      <c:pt idx="181">
                        <c:v>1.256930693028363</c:v>
                      </c:pt>
                      <c:pt idx="182">
                        <c:v>3.0480198018784703</c:v>
                      </c:pt>
                      <c:pt idx="183">
                        <c:v>2.8886138612897576</c:v>
                      </c:pt>
                      <c:pt idx="184">
                        <c:v>2.7760396038677575</c:v>
                      </c:pt>
                      <c:pt idx="185">
                        <c:v>2.190693069234217</c:v>
                      </c:pt>
                      <c:pt idx="186">
                        <c:v>1.077128712835802</c:v>
                      </c:pt>
                      <c:pt idx="187">
                        <c:v>2.7450495048597428</c:v>
                      </c:pt>
                      <c:pt idx="188">
                        <c:v>2.8583168315883078</c:v>
                      </c:pt>
                      <c:pt idx="189">
                        <c:v>1.2606930692648048</c:v>
                      </c:pt>
                      <c:pt idx="190">
                        <c:v>1.8121782177619277</c:v>
                      </c:pt>
                      <c:pt idx="191">
                        <c:v>3.7369306929458559</c:v>
                      </c:pt>
                      <c:pt idx="192">
                        <c:v>1.9707920791433402</c:v>
                      </c:pt>
                      <c:pt idx="193">
                        <c:v>2.9618811880207425</c:v>
                      </c:pt>
                      <c:pt idx="194">
                        <c:v>2.078118811812216</c:v>
                      </c:pt>
                      <c:pt idx="195">
                        <c:v>2.6218811880321691</c:v>
                      </c:pt>
                      <c:pt idx="196">
                        <c:v>0.9834653465023766</c:v>
                      </c:pt>
                      <c:pt idx="197">
                        <c:v>1.117920792042091</c:v>
                      </c:pt>
                      <c:pt idx="198">
                        <c:v>1.4972277227230879</c:v>
                      </c:pt>
                      <c:pt idx="199">
                        <c:v>2.1912871286400439</c:v>
                      </c:pt>
                      <c:pt idx="200">
                        <c:v>3.2678217820700186</c:v>
                      </c:pt>
                      <c:pt idx="201">
                        <c:v>3.873663366208147</c:v>
                      </c:pt>
                      <c:pt idx="202">
                        <c:v>2.8114851484201875</c:v>
                      </c:pt>
                      <c:pt idx="203">
                        <c:v>2.5811881187266166</c:v>
                      </c:pt>
                      <c:pt idx="204">
                        <c:v>3.841881187990015</c:v>
                      </c:pt>
                      <c:pt idx="205">
                        <c:v>3.1658415840535925</c:v>
                      </c:pt>
                      <c:pt idx="206">
                        <c:v>1.7547524751896408</c:v>
                      </c:pt>
                      <c:pt idx="207">
                        <c:v>2.2215841583429019</c:v>
                      </c:pt>
                      <c:pt idx="208">
                        <c:v>2.0766336632969433</c:v>
                      </c:pt>
                      <c:pt idx="209">
                        <c:v>2.8009900989167575</c:v>
                      </c:pt>
                      <c:pt idx="210">
                        <c:v>2.2881188118054903</c:v>
                      </c:pt>
                      <c:pt idx="211">
                        <c:v>1.7094059405367934</c:v>
                      </c:pt>
                      <c:pt idx="212">
                        <c:v>2.8365346533713303</c:v>
                      </c:pt>
                      <c:pt idx="213">
                        <c:v>2.2790099009151903</c:v>
                      </c:pt>
                      <c:pt idx="214">
                        <c:v>2.4580198018990407</c:v>
                      </c:pt>
                      <c:pt idx="215">
                        <c:v>3.0887128711840224</c:v>
                      </c:pt>
                      <c:pt idx="216">
                        <c:v>2.9399999999030277</c:v>
                      </c:pt>
                      <c:pt idx="217">
                        <c:v>2.8690099008946186</c:v>
                      </c:pt>
                      <c:pt idx="218">
                        <c:v>2.6740594058513323</c:v>
                      </c:pt>
                      <c:pt idx="219">
                        <c:v>3.6114851483957056</c:v>
                      </c:pt>
                      <c:pt idx="220">
                        <c:v>3.1198019800941812</c:v>
                      </c:pt>
                      <c:pt idx="221">
                        <c:v>4.1674257424358352</c:v>
                      </c:pt>
                      <c:pt idx="222">
                        <c:v>4.1303960394673949</c:v>
                      </c:pt>
                      <c:pt idx="223">
                        <c:v>3.3606930691947361</c:v>
                      </c:pt>
                      <c:pt idx="224">
                        <c:v>2.5856435642710296</c:v>
                      </c:pt>
                      <c:pt idx="225">
                        <c:v>2.5071287127883295</c:v>
                      </c:pt>
                      <c:pt idx="226">
                        <c:v>1.9496039603321889</c:v>
                      </c:pt>
                      <c:pt idx="227">
                        <c:v>2.1037623761677793</c:v>
                      </c:pt>
                      <c:pt idx="228">
                        <c:v>3.1144554454417293</c:v>
                      </c:pt>
                      <c:pt idx="229">
                        <c:v>4.1319801978834034</c:v>
                      </c:pt>
                      <c:pt idx="230">
                        <c:v>3.8381188117535703</c:v>
                      </c:pt>
                      <c:pt idx="231">
                        <c:v>4.1961386137226819</c:v>
                      </c:pt>
                      <c:pt idx="232">
                        <c:v>4.3049504949068327</c:v>
                      </c:pt>
                      <c:pt idx="233">
                        <c:v>4.4998019800493818</c:v>
                      </c:pt>
                      <c:pt idx="234">
                        <c:v>3.8796039602678327</c:v>
                      </c:pt>
                      <c:pt idx="235">
                        <c:v>3.6635643563141351</c:v>
                      </c:pt>
                      <c:pt idx="236">
                        <c:v>4.6789108909339712</c:v>
                      </c:pt>
                      <c:pt idx="237">
                        <c:v>4.2225742572855465</c:v>
                      </c:pt>
                      <c:pt idx="238">
                        <c:v>3.6470297028488723</c:v>
                      </c:pt>
                      <c:pt idx="239">
                        <c:v>2.9406930692095941</c:v>
                      </c:pt>
                      <c:pt idx="240">
                        <c:v>2.6936633662478791</c:v>
                      </c:pt>
                      <c:pt idx="241">
                        <c:v>3.6440594058197311</c:v>
                      </c:pt>
                      <c:pt idx="242">
                        <c:v>4.975742574092946</c:v>
                      </c:pt>
                      <c:pt idx="243">
                        <c:v>3.5194059404768829</c:v>
                      </c:pt>
                      <c:pt idx="244">
                        <c:v>4.8072277226125246</c:v>
                      </c:pt>
                      <c:pt idx="245">
                        <c:v>3.0010891088110205</c:v>
                      </c:pt>
                      <c:pt idx="246">
                        <c:v>2.9708910890103071</c:v>
                      </c:pt>
                      <c:pt idx="247">
                        <c:v>4.0208910889752731</c:v>
                      </c:pt>
                      <c:pt idx="248">
                        <c:v>3.5042574256261561</c:v>
                      </c:pt>
                      <c:pt idx="249">
                        <c:v>3.9566336632352579</c:v>
                      </c:pt>
                      <c:pt idx="250">
                        <c:v>3.9203960394741215</c:v>
                      </c:pt>
                      <c:pt idx="251">
                        <c:v>4.3751485147065363</c:v>
                      </c:pt>
                      <c:pt idx="252">
                        <c:v>3.6991089107687074</c:v>
                      </c:pt>
                      <c:pt idx="253">
                        <c:v>4.9621782176568257</c:v>
                      </c:pt>
                      <c:pt idx="254">
                        <c:v>4.6237623760842599</c:v>
                      </c:pt>
                      <c:pt idx="255">
                        <c:v>2.8999009900033057</c:v>
                      </c:pt>
                      <c:pt idx="256">
                        <c:v>2.6634653464457587</c:v>
                      </c:pt>
                      <c:pt idx="257">
                        <c:v>3.5200990097848543</c:v>
                      </c:pt>
                      <c:pt idx="258">
                        <c:v>1.6527722771732152</c:v>
                      </c:pt>
                      <c:pt idx="259">
                        <c:v>3.1000990097983059</c:v>
                      </c:pt>
                      <c:pt idx="260">
                        <c:v>2.8176237622827554</c:v>
                      </c:pt>
                      <c:pt idx="261">
                        <c:v>3.3554455444430213</c:v>
                      </c:pt>
                      <c:pt idx="262">
                        <c:v>3.2482178216734736</c:v>
                      </c:pt>
                      <c:pt idx="263">
                        <c:v>2.8153465345601791</c:v>
                      </c:pt>
                      <c:pt idx="264">
                        <c:v>5.233366336460235</c:v>
                      </c:pt>
                      <c:pt idx="265">
                        <c:v>3.2595049503870182</c:v>
                      </c:pt>
                      <c:pt idx="266">
                        <c:v>3.0072277226721811</c:v>
                      </c:pt>
                      <c:pt idx="267">
                        <c:v>2.6937623761472089</c:v>
                      </c:pt>
                      <c:pt idx="268">
                        <c:v>1.6920792078642302</c:v>
                      </c:pt>
                      <c:pt idx="269">
                        <c:v>1.6936633662802403</c:v>
                      </c:pt>
                      <c:pt idx="270">
                        <c:v>2.0486138613180667</c:v>
                      </c:pt>
                      <c:pt idx="271">
                        <c:v>3.0064356434634738</c:v>
                      </c:pt>
                      <c:pt idx="272">
                        <c:v>2.4580198018990411</c:v>
                      </c:pt>
                      <c:pt idx="273">
                        <c:v>2.9104950494074715</c:v>
                      </c:pt>
                      <c:pt idx="274">
                        <c:v>3.1658415840535934</c:v>
                      </c:pt>
                      <c:pt idx="275">
                        <c:v>3.6183168315634306</c:v>
                      </c:pt>
                      <c:pt idx="276">
                        <c:v>2.4271287127903545</c:v>
                      </c:pt>
                      <c:pt idx="277">
                        <c:v>2.534356435559904</c:v>
                      </c:pt>
                      <c:pt idx="278">
                        <c:v>1.9707920791419322</c:v>
                      </c:pt>
                      <c:pt idx="279">
                        <c:v>4.3403960394592627</c:v>
                      </c:pt>
                      <c:pt idx="280">
                        <c:v>2.8365346533713311</c:v>
                      </c:pt>
                      <c:pt idx="281">
                        <c:v>4.2331683166911223</c:v>
                      </c:pt>
                      <c:pt idx="282">
                        <c:v>2.6007920791217551</c:v>
                      </c:pt>
                      <c:pt idx="283">
                        <c:v>3.9203960394741184</c:v>
                      </c:pt>
                      <c:pt idx="284">
                        <c:v>3.7814851483899941</c:v>
                      </c:pt>
                      <c:pt idx="285">
                        <c:v>4.3465346533204263</c:v>
                      </c:pt>
                      <c:pt idx="286">
                        <c:v>4.9568316830029646</c:v>
                      </c:pt>
                      <c:pt idx="287">
                        <c:v>3.2156435642494472</c:v>
                      </c:pt>
                      <c:pt idx="288">
                        <c:v>3.8532673266057027</c:v>
                      </c:pt>
                      <c:pt idx="289">
                        <c:v>4.9810891087453975</c:v>
                      </c:pt>
                      <c:pt idx="290">
                        <c:v>5.0278217820113733</c:v>
                      </c:pt>
                      <c:pt idx="291">
                        <c:v>4.7755445542965385</c:v>
                      </c:pt>
                      <c:pt idx="292">
                        <c:v>5.9002970295077635</c:v>
                      </c:pt>
                      <c:pt idx="293">
                        <c:v>5.3964356433860594</c:v>
                      </c:pt>
                      <c:pt idx="294">
                        <c:v>5.1819801978469622</c:v>
                      </c:pt>
                      <c:pt idx="295">
                        <c:v>5.5157425740736397</c:v>
                      </c:pt>
                      <c:pt idx="296">
                        <c:v>4.0994059404579728</c:v>
                      </c:pt>
                      <c:pt idx="297">
                        <c:v>3.3334653464245694</c:v>
                      </c:pt>
                      <c:pt idx="298">
                        <c:v>3.9620792077898539</c:v>
                      </c:pt>
                      <c:pt idx="299">
                        <c:v>4.6350495047978066</c:v>
                      </c:pt>
                      <c:pt idx="300">
                        <c:v>5.2847524750720982</c:v>
                      </c:pt>
                      <c:pt idx="301">
                        <c:v>4.0670297028354216</c:v>
                      </c:pt>
                      <c:pt idx="302">
                        <c:v>3.7097029701742827</c:v>
                      </c:pt>
                      <c:pt idx="303">
                        <c:v>3.3515841583044335</c:v>
                      </c:pt>
                      <c:pt idx="304">
                        <c:v>2.6113861385273283</c:v>
                      </c:pt>
                      <c:pt idx="305">
                        <c:v>4.6682178216276622</c:v>
                      </c:pt>
                      <c:pt idx="306">
                        <c:v>4.9613861384495221</c:v>
                      </c:pt>
                      <c:pt idx="307">
                        <c:v>5.095742574088499</c:v>
                      </c:pt>
                      <c:pt idx="308">
                        <c:v>5.3678217819999468</c:v>
                      </c:pt>
                      <c:pt idx="309">
                        <c:v>4.8699999998372654</c:v>
                      </c:pt>
                      <c:pt idx="310">
                        <c:v>3.3660396038485945</c:v>
                      </c:pt>
                      <c:pt idx="311">
                        <c:v>3.6682178216600194</c:v>
                      </c:pt>
                      <c:pt idx="312">
                        <c:v>2.9814851484158837</c:v>
                      </c:pt>
                      <c:pt idx="313">
                        <c:v>1.7585148514260811</c:v>
                      </c:pt>
                      <c:pt idx="314">
                        <c:v>2.5660396038744846</c:v>
                      </c:pt>
                      <c:pt idx="315">
                        <c:v>3.6440594058183251</c:v>
                      </c:pt>
                      <c:pt idx="316">
                        <c:v>2.3809900989302077</c:v>
                      </c:pt>
                      <c:pt idx="317">
                        <c:v>3.3554455444430191</c:v>
                      </c:pt>
                      <c:pt idx="318">
                        <c:v>1.9133663365696456</c:v>
                      </c:pt>
                      <c:pt idx="319">
                        <c:v>1.6527722771718094</c:v>
                      </c:pt>
                      <c:pt idx="320">
                        <c:v>1.3288118811448109</c:v>
                      </c:pt>
                      <c:pt idx="321">
                        <c:v>1.5953465346009275</c:v>
                      </c:pt>
                      <c:pt idx="322">
                        <c:v>1.5507920791567897</c:v>
                      </c:pt>
                      <c:pt idx="323">
                        <c:v>1.5810891088582399</c:v>
                      </c:pt>
                      <c:pt idx="324">
                        <c:v>1.8869306930067793</c:v>
                      </c:pt>
                      <c:pt idx="325">
                        <c:v>3.0230693068308785</c:v>
                      </c:pt>
                      <c:pt idx="326">
                        <c:v>3.9869306929367085</c:v>
                      </c:pt>
                      <c:pt idx="327">
                        <c:v>3.4928712870132821</c:v>
                      </c:pt>
                      <c:pt idx="328">
                        <c:v>3.67415841571971</c:v>
                      </c:pt>
                      <c:pt idx="329">
                        <c:v>4.0118811879857095</c:v>
                      </c:pt>
                      <c:pt idx="330">
                        <c:v>2.5290099009060443</c:v>
                      </c:pt>
                      <c:pt idx="331">
                        <c:v>3.765643564231294</c:v>
                      </c:pt>
                      <c:pt idx="332">
                        <c:v>1.77059405934693</c:v>
                      </c:pt>
                      <c:pt idx="333">
                        <c:v>1.5183168316320939</c:v>
                      </c:pt>
                      <c:pt idx="334">
                        <c:v>0.81584158413140118</c:v>
                      </c:pt>
                      <c:pt idx="335">
                        <c:v>0.83019801977482466</c:v>
                      </c:pt>
                      <c:pt idx="336">
                        <c:v>1.894455445482476</c:v>
                      </c:pt>
                      <c:pt idx="337">
                        <c:v>1.0930693068938291</c:v>
                      </c:pt>
                      <c:pt idx="338">
                        <c:v>2.1174257425032312</c:v>
                      </c:pt>
                      <c:pt idx="339">
                        <c:v>2.2427722771540513</c:v>
                      </c:pt>
                      <c:pt idx="340">
                        <c:v>1.5145544553956518</c:v>
                      </c:pt>
                      <c:pt idx="341">
                        <c:v>1.6919801979634925</c:v>
                      </c:pt>
                      <c:pt idx="342">
                        <c:v>3.8834653464064166</c:v>
                      </c:pt>
                      <c:pt idx="343">
                        <c:v>2.9814851484158824</c:v>
                      </c:pt>
                      <c:pt idx="344">
                        <c:v>3.9673267325415704</c:v>
                      </c:pt>
                      <c:pt idx="345">
                        <c:v>3.1960396038543069</c:v>
                      </c:pt>
                      <c:pt idx="346">
                        <c:v>2.0871287128017801</c:v>
                      </c:pt>
                      <c:pt idx="347">
                        <c:v>3.1658415840535934</c:v>
                      </c:pt>
                      <c:pt idx="348">
                        <c:v>4.2589108909474209</c:v>
                      </c:pt>
                      <c:pt idx="349">
                        <c:v>2.2465346533904929</c:v>
                      </c:pt>
                      <c:pt idx="350">
                        <c:v>2.0675247524066416</c:v>
                      </c:pt>
                      <c:pt idx="351">
                        <c:v>2.1603960395313582</c:v>
                      </c:pt>
                      <c:pt idx="352">
                        <c:v>2.3447524751704769</c:v>
                      </c:pt>
                      <c:pt idx="353">
                        <c:v>0.92831683165266465</c:v>
                      </c:pt>
                      <c:pt idx="354">
                        <c:v>0.59069306928740095</c:v>
                      </c:pt>
                      <c:pt idx="355">
                        <c:v>1.5953465345995197</c:v>
                      </c:pt>
                      <c:pt idx="356">
                        <c:v>1.4277227722299521</c:v>
                      </c:pt>
                      <c:pt idx="357">
                        <c:v>2.3749504949697831</c:v>
                      </c:pt>
                      <c:pt idx="358">
                        <c:v>1.3597029702520893</c:v>
                      </c:pt>
                      <c:pt idx="359">
                        <c:v>1.315148514807952</c:v>
                      </c:pt>
                      <c:pt idx="360">
                        <c:v>0.40415841582785156</c:v>
                      </c:pt>
                      <c:pt idx="361">
                        <c:v>0.12920792078799886</c:v>
                      </c:pt>
                      <c:pt idx="362">
                        <c:v>0.17910891088599565</c:v>
                      </c:pt>
                      <c:pt idx="363">
                        <c:v>0.33455445543397894</c:v>
                      </c:pt>
                      <c:pt idx="364">
                        <c:v>0.14881188118313796</c:v>
                      </c:pt>
                      <c:pt idx="365">
                        <c:v>0.27198019801071271</c:v>
                      </c:pt>
                      <c:pt idx="366">
                        <c:v>0.57405940592140248</c:v>
                      </c:pt>
                      <c:pt idx="367">
                        <c:v>0.83544554452654074</c:v>
                      </c:pt>
                      <c:pt idx="368">
                        <c:v>0.793861386111543</c:v>
                      </c:pt>
                      <c:pt idx="369">
                        <c:v>0.27722772276242813</c:v>
                      </c:pt>
                      <c:pt idx="370">
                        <c:v>-2.4950495048998579E-2</c:v>
                      </c:pt>
                      <c:pt idx="371">
                        <c:v>5.7425742572287594E-2</c:v>
                      </c:pt>
                      <c:pt idx="372">
                        <c:v>-0.1019801980164252</c:v>
                      </c:pt>
                      <c:pt idx="373">
                        <c:v>5.7326732670143675E-2</c:v>
                      </c:pt>
                      <c:pt idx="374">
                        <c:v>0.1639603960338632</c:v>
                      </c:pt>
                      <c:pt idx="375">
                        <c:v>0.71386138611497585</c:v>
                      </c:pt>
                      <c:pt idx="376">
                        <c:v>0.58465346532697704</c:v>
                      </c:pt>
                      <c:pt idx="377">
                        <c:v>0.61039603958468425</c:v>
                      </c:pt>
                      <c:pt idx="378">
                        <c:v>0.80069306928067596</c:v>
                      </c:pt>
                      <c:pt idx="379">
                        <c:v>1.5401980197512157</c:v>
                      </c:pt>
                      <c:pt idx="380">
                        <c:v>1.3076237623322542</c:v>
                      </c:pt>
                      <c:pt idx="381">
                        <c:v>0.50237623760783523</c:v>
                      </c:pt>
                      <c:pt idx="382">
                        <c:v>0.30366336632529289</c:v>
                      </c:pt>
                      <c:pt idx="383">
                        <c:v>0.3020792079106896</c:v>
                      </c:pt>
                      <c:pt idx="384">
                        <c:v>-5.5841584156277185E-2</c:v>
                      </c:pt>
                      <c:pt idx="385">
                        <c:v>-9.1386138610850348E-2</c:v>
                      </c:pt>
                      <c:pt idx="386">
                        <c:v>-0.2560396039526856</c:v>
                      </c:pt>
                      <c:pt idx="387">
                        <c:v>-3.6336633661875083E-2</c:v>
                      </c:pt>
                      <c:pt idx="388">
                        <c:v>-0.23564356434883774</c:v>
                      </c:pt>
                      <c:pt idx="389">
                        <c:v>-1.1337623761993811</c:v>
                      </c:pt>
                      <c:pt idx="390">
                        <c:v>-0.75990099007298006</c:v>
                      </c:pt>
                      <c:pt idx="391">
                        <c:v>-1.2668316831273732</c:v>
                      </c:pt>
                      <c:pt idx="392">
                        <c:v>-1.4314851484678004</c:v>
                      </c:pt>
                      <c:pt idx="393">
                        <c:v>-1.4502970296556379</c:v>
                      </c:pt>
                      <c:pt idx="394">
                        <c:v>-1.1640594059022387</c:v>
                      </c:pt>
                      <c:pt idx="395">
                        <c:v>-1.207128712831103</c:v>
                      </c:pt>
                      <c:pt idx="396">
                        <c:v>-0.78039603957756432</c:v>
                      </c:pt>
                      <c:pt idx="397">
                        <c:v>-0.5649504950311014</c:v>
                      </c:pt>
                      <c:pt idx="398">
                        <c:v>-0.42752475246083954</c:v>
                      </c:pt>
                      <c:pt idx="399">
                        <c:v>-0.44722772275812273</c:v>
                      </c:pt>
                      <c:pt idx="400">
                        <c:v>-1.4827722771789265</c:v>
                      </c:pt>
                      <c:pt idx="401">
                        <c:v>-0.98504950491838672</c:v>
                      </c:pt>
                      <c:pt idx="402">
                        <c:v>-0.34376237622642375</c:v>
                      </c:pt>
                      <c:pt idx="403">
                        <c:v>0.32792079206913355</c:v>
                      </c:pt>
                      <c:pt idx="404">
                        <c:v>0.21069306929983936</c:v>
                      </c:pt>
                      <c:pt idx="405">
                        <c:v>0.47742574255742959</c:v>
                      </c:pt>
                      <c:pt idx="406">
                        <c:v>1.5651485147988062</c:v>
                      </c:pt>
                      <c:pt idx="407">
                        <c:v>0.68663366334340237</c:v>
                      </c:pt>
                      <c:pt idx="408">
                        <c:v>0.38445544553197558</c:v>
                      </c:pt>
                      <c:pt idx="409">
                        <c:v>0.3950495049375507</c:v>
                      </c:pt>
                      <c:pt idx="410">
                        <c:v>1.0594059405574861E-2</c:v>
                      </c:pt>
                      <c:pt idx="411">
                        <c:v>0.15029702969841163</c:v>
                      </c:pt>
                      <c:pt idx="412">
                        <c:v>0.2667326732589973</c:v>
                      </c:pt>
                      <c:pt idx="413">
                        <c:v>0.43584158414383939</c:v>
                      </c:pt>
                      <c:pt idx="414">
                        <c:v>0.66168316829440399</c:v>
                      </c:pt>
                      <c:pt idx="415">
                        <c:v>0.33999999998857505</c:v>
                      </c:pt>
                      <c:pt idx="416">
                        <c:v>-9.108910891708245E-3</c:v>
                      </c:pt>
                      <c:pt idx="417">
                        <c:v>-0.57415841582354643</c:v>
                      </c:pt>
                      <c:pt idx="418">
                        <c:v>8.7623762374408221E-2</c:v>
                      </c:pt>
                      <c:pt idx="419">
                        <c:v>1.0771287128358029</c:v>
                      </c:pt>
                      <c:pt idx="420">
                        <c:v>0.73871287126183038</c:v>
                      </c:pt>
                      <c:pt idx="421">
                        <c:v>0.40039603959140979</c:v>
                      </c:pt>
                      <c:pt idx="422">
                        <c:v>0.14346534653068538</c:v>
                      </c:pt>
                      <c:pt idx="423">
                        <c:v>-0.10198019801642531</c:v>
                      </c:pt>
                      <c:pt idx="424">
                        <c:v>0.10732673266887753</c:v>
                      </c:pt>
                      <c:pt idx="425">
                        <c:v>0.86267326729811389</c:v>
                      </c:pt>
                      <c:pt idx="426">
                        <c:v>1.3091089108475276</c:v>
                      </c:pt>
                      <c:pt idx="427">
                        <c:v>3.4944554454278847</c:v>
                      </c:pt>
                      <c:pt idx="428">
                        <c:v>2.5947524751613291</c:v>
                      </c:pt>
                      <c:pt idx="429">
                        <c:v>1.7653465345952151</c:v>
                      </c:pt>
                      <c:pt idx="430">
                        <c:v>1.3649504950038049</c:v>
                      </c:pt>
                      <c:pt idx="431">
                        <c:v>0.7493069306674055</c:v>
                      </c:pt>
                      <c:pt idx="432">
                        <c:v>0.46673267325111795</c:v>
                      </c:pt>
                      <c:pt idx="433">
                        <c:v>0.45623762374627991</c:v>
                      </c:pt>
                      <c:pt idx="434">
                        <c:v>-0.34900990097954637</c:v>
                      </c:pt>
                      <c:pt idx="435">
                        <c:v>-0.29910891088154939</c:v>
                      </c:pt>
                      <c:pt idx="436">
                        <c:v>-0.77425742571640377</c:v>
                      </c:pt>
                      <c:pt idx="437">
                        <c:v>-1.4329702969830755</c:v>
                      </c:pt>
                      <c:pt idx="438">
                        <c:v>-1.8174257425136437</c:v>
                      </c:pt>
                      <c:pt idx="439">
                        <c:v>-2.6936633662478791</c:v>
                      </c:pt>
                      <c:pt idx="440">
                        <c:v>-3.602475247404735</c:v>
                      </c:pt>
                      <c:pt idx="441">
                        <c:v>-3.4272277226587304</c:v>
                      </c:pt>
                      <c:pt idx="442">
                        <c:v>-2.237425742500192</c:v>
                      </c:pt>
                      <c:pt idx="443">
                        <c:v>-2.0878217821083451</c:v>
                      </c:pt>
                      <c:pt idx="444">
                        <c:v>-5.4856435641750769</c:v>
                      </c:pt>
                      <c:pt idx="445">
                        <c:v>-1.9851485147853554</c:v>
                      </c:pt>
                      <c:pt idx="446">
                        <c:v>-0.6201980197815502</c:v>
                      </c:pt>
                      <c:pt idx="447">
                        <c:v>-0.35425742572985486</c:v>
                      </c:pt>
                      <c:pt idx="448">
                        <c:v>0.14801980197442915</c:v>
                      </c:pt>
                      <c:pt idx="449">
                        <c:v>-6.1188118810136777E-2</c:v>
                      </c:pt>
                      <c:pt idx="450">
                        <c:v>-0.14801980197583642</c:v>
                      </c:pt>
                      <c:pt idx="451">
                        <c:v>0.11851485148168728</c:v>
                      </c:pt>
                      <c:pt idx="452">
                        <c:v>0.1268316831646866</c:v>
                      </c:pt>
                      <c:pt idx="453">
                        <c:v>9.6633663363972916E-2</c:v>
                      </c:pt>
                      <c:pt idx="454">
                        <c:v>-0.24099009900129009</c:v>
                      </c:pt>
                      <c:pt idx="455">
                        <c:v>0.13970297029283665</c:v>
                      </c:pt>
                      <c:pt idx="456">
                        <c:v>0.71158415839240052</c:v>
                      </c:pt>
                      <c:pt idx="457">
                        <c:v>8.7623762373001179E-2</c:v>
                      </c:pt>
                      <c:pt idx="458">
                        <c:v>-0.10198019801642513</c:v>
                      </c:pt>
                      <c:pt idx="459">
                        <c:v>-0.78861386135982781</c:v>
                      </c:pt>
                      <c:pt idx="460">
                        <c:v>5.5148514849712837E-2</c:v>
                      </c:pt>
                      <c:pt idx="461">
                        <c:v>0.93069306927597606</c:v>
                      </c:pt>
                      <c:pt idx="462">
                        <c:v>-0.11247524752126278</c:v>
                      </c:pt>
                      <c:pt idx="463">
                        <c:v>9.2871287126123706E-2</c:v>
                      </c:pt>
                      <c:pt idx="464">
                        <c:v>-0.12306930692683798</c:v>
                      </c:pt>
                      <c:pt idx="465">
                        <c:v>1.0594059405574598E-2</c:v>
                      </c:pt>
                      <c:pt idx="466">
                        <c:v>0.3792079207788534</c:v>
                      </c:pt>
                      <c:pt idx="467">
                        <c:v>4.6831683166712768E-2</c:v>
                      </c:pt>
                      <c:pt idx="468">
                        <c:v>0.24554455444784765</c:v>
                      </c:pt>
                      <c:pt idx="469">
                        <c:v>0.12841584158069716</c:v>
                      </c:pt>
                      <c:pt idx="470">
                        <c:v>0.69950495047155237</c:v>
                      </c:pt>
                      <c:pt idx="471">
                        <c:v>1.5402970296519514</c:v>
                      </c:pt>
                      <c:pt idx="472">
                        <c:v>4.1871287127317123</c:v>
                      </c:pt>
                      <c:pt idx="473">
                        <c:v>2.3198019801200713</c:v>
                      </c:pt>
                      <c:pt idx="474">
                        <c:v>1.2826732672832557</c:v>
                      </c:pt>
                      <c:pt idx="475">
                        <c:v>3.4793069305771587</c:v>
                      </c:pt>
                      <c:pt idx="476">
                        <c:v>4.4447524751004099</c:v>
                      </c:pt>
                      <c:pt idx="477">
                        <c:v>2.8424752474310182</c:v>
                      </c:pt>
                      <c:pt idx="478">
                        <c:v>0.87782178214883932</c:v>
                      </c:pt>
                      <c:pt idx="479">
                        <c:v>1.0303960395698266</c:v>
                      </c:pt>
                      <c:pt idx="480">
                        <c:v>1.9639603959756136</c:v>
                      </c:pt>
                      <c:pt idx="481">
                        <c:v>2.2162376236890422</c:v>
                      </c:pt>
                      <c:pt idx="482">
                        <c:v>2.6310891088232058</c:v>
                      </c:pt>
                      <c:pt idx="483">
                        <c:v>0.19495049504328588</c:v>
                      </c:pt>
                      <c:pt idx="484">
                        <c:v>8.1584158412577226E-2</c:v>
                      </c:pt>
                      <c:pt idx="485">
                        <c:v>-0.18435643563771129</c:v>
                      </c:pt>
                      <c:pt idx="486">
                        <c:v>-0.49772277226054046</c:v>
                      </c:pt>
                      <c:pt idx="487">
                        <c:v>-0.78485148512197866</c:v>
                      </c:pt>
                      <c:pt idx="488">
                        <c:v>-0.65267326730624642</c:v>
                      </c:pt>
                      <c:pt idx="489">
                        <c:v>-0.45247524750843104</c:v>
                      </c:pt>
                      <c:pt idx="490">
                        <c:v>-0.41999999998654897</c:v>
                      </c:pt>
                      <c:pt idx="491">
                        <c:v>0.4418811881042628</c:v>
                      </c:pt>
                      <c:pt idx="492">
                        <c:v>0.93366336630652369</c:v>
                      </c:pt>
                      <c:pt idx="493">
                        <c:v>1.0658415841222557</c:v>
                      </c:pt>
                      <c:pt idx="494">
                        <c:v>0.49702970295397575</c:v>
                      </c:pt>
                      <c:pt idx="495">
                        <c:v>0.44188118810426341</c:v>
                      </c:pt>
                      <c:pt idx="496">
                        <c:v>0.47287128711227899</c:v>
                      </c:pt>
                      <c:pt idx="497">
                        <c:v>0.7848514851233851</c:v>
                      </c:pt>
                      <c:pt idx="498">
                        <c:v>0.86188118809081249</c:v>
                      </c:pt>
                      <c:pt idx="499">
                        <c:v>1.0923762375872643</c:v>
                      </c:pt>
                      <c:pt idx="500">
                        <c:v>1.2002970296633773</c:v>
                      </c:pt>
                      <c:pt idx="501">
                        <c:v>0.18059405939986237</c:v>
                      </c:pt>
                      <c:pt idx="502">
                        <c:v>2.5742574256300003E-2</c:v>
                      </c:pt>
                      <c:pt idx="503">
                        <c:v>0.15940594058871307</c:v>
                      </c:pt>
                      <c:pt idx="504">
                        <c:v>0</c:v>
                      </c:pt>
                      <c:pt idx="505">
                        <c:v>5.6633663364985799E-2</c:v>
                      </c:pt>
                      <c:pt idx="506">
                        <c:v>-0.13752475246959128</c:v>
                      </c:pt>
                      <c:pt idx="507">
                        <c:v>-0.54386138612068813</c:v>
                      </c:pt>
                      <c:pt idx="508">
                        <c:v>-0.53861386136897282</c:v>
                      </c:pt>
                      <c:pt idx="509">
                        <c:v>-1.7807537622700532E-16</c:v>
                      </c:pt>
                      <c:pt idx="510">
                        <c:v>0.66168316829581042</c:v>
                      </c:pt>
                      <c:pt idx="511">
                        <c:v>0.18435643563771126</c:v>
                      </c:pt>
                      <c:pt idx="512">
                        <c:v>0.13980198019357379</c:v>
                      </c:pt>
                      <c:pt idx="513">
                        <c:v>0.42603960394697332</c:v>
                      </c:pt>
                      <c:pt idx="514">
                        <c:v>1.2841584157985293</c:v>
                      </c:pt>
                      <c:pt idx="515">
                        <c:v>2.1286138613160408</c:v>
                      </c:pt>
                      <c:pt idx="516">
                        <c:v>2.1339603959684936</c:v>
                      </c:pt>
                      <c:pt idx="517">
                        <c:v>1.6271287128162448</c:v>
                      </c:pt>
                      <c:pt idx="518">
                        <c:v>1.4714851484653813</c:v>
                      </c:pt>
                      <c:pt idx="519">
                        <c:v>1.3695049504503622</c:v>
                      </c:pt>
                      <c:pt idx="520">
                        <c:v>2.0727722771597641</c:v>
                      </c:pt>
                      <c:pt idx="521">
                        <c:v>2.3341584157649029</c:v>
                      </c:pt>
                      <c:pt idx="522">
                        <c:v>0.4207920791938507</c:v>
                      </c:pt>
                      <c:pt idx="523">
                        <c:v>-0.68138613859168695</c:v>
                      </c:pt>
                      <c:pt idx="524">
                        <c:v>-1.1338613861001179</c:v>
                      </c:pt>
                      <c:pt idx="525">
                        <c:v>-0.37544554454241108</c:v>
                      </c:pt>
                      <c:pt idx="526">
                        <c:v>-0.18356435643040941</c:v>
                      </c:pt>
                      <c:pt idx="527">
                        <c:v>-0.64584158413570703</c:v>
                      </c:pt>
                      <c:pt idx="528">
                        <c:v>-0.88376237620852627</c:v>
                      </c:pt>
                      <c:pt idx="529">
                        <c:v>-0.42603960394556617</c:v>
                      </c:pt>
                      <c:pt idx="530">
                        <c:v>-0.69415841581769344</c:v>
                      </c:pt>
                      <c:pt idx="531">
                        <c:v>-0.23574257424957454</c:v>
                      </c:pt>
                      <c:pt idx="532">
                        <c:v>9.1386138610850307E-2</c:v>
                      </c:pt>
                      <c:pt idx="533">
                        <c:v>0.3686138613732784</c:v>
                      </c:pt>
                      <c:pt idx="534">
                        <c:v>-0.18059405939986259</c:v>
                      </c:pt>
                      <c:pt idx="535">
                        <c:v>-6.8019801977862199E-2</c:v>
                      </c:pt>
                      <c:pt idx="536">
                        <c:v>0.47287128711227899</c:v>
                      </c:pt>
                      <c:pt idx="537">
                        <c:v>0.62623762374197411</c:v>
                      </c:pt>
                      <c:pt idx="538">
                        <c:v>0.2907920791985501</c:v>
                      </c:pt>
                      <c:pt idx="539">
                        <c:v>8.7623762373001471E-2</c:v>
                      </c:pt>
                      <c:pt idx="540">
                        <c:v>-0.41544554453999077</c:v>
                      </c:pt>
                      <c:pt idx="541">
                        <c:v>-1.3612871286666928</c:v>
                      </c:pt>
                      <c:pt idx="542">
                        <c:v>-1.1949504950109247</c:v>
                      </c:pt>
                      <c:pt idx="543">
                        <c:v>-1.7245544553889274</c:v>
                      </c:pt>
                      <c:pt idx="544">
                        <c:v>-2.5124752474421888</c:v>
                      </c:pt>
                      <c:pt idx="545">
                        <c:v>-3.5148514850317332</c:v>
                      </c:pt>
                      <c:pt idx="546">
                        <c:v>-3.9408910889787054</c:v>
                      </c:pt>
                      <c:pt idx="547">
                        <c:v>-1.8120792078597838</c:v>
                      </c:pt>
                      <c:pt idx="548">
                        <c:v>-2.7148514850576233</c:v>
                      </c:pt>
                      <c:pt idx="549">
                        <c:v>-3.8721782176928699</c:v>
                      </c:pt>
                      <c:pt idx="550">
                        <c:v>-2.8628712870334558</c:v>
                      </c:pt>
                      <c:pt idx="551">
                        <c:v>-2.2978217821030267</c:v>
                      </c:pt>
                      <c:pt idx="552">
                        <c:v>-1.2872277227298143</c:v>
                      </c:pt>
                      <c:pt idx="553">
                        <c:v>0.87851485145540409</c:v>
                      </c:pt>
                      <c:pt idx="554">
                        <c:v>0.97445544551140462</c:v>
                      </c:pt>
                      <c:pt idx="555">
                        <c:v>0.26663366335685285</c:v>
                      </c:pt>
                      <c:pt idx="556">
                        <c:v>5.5841584157684095E-2</c:v>
                      </c:pt>
                      <c:pt idx="557">
                        <c:v>-0.21069306929983905</c:v>
                      </c:pt>
                      <c:pt idx="558">
                        <c:v>-0.5906930692874014</c:v>
                      </c:pt>
                      <c:pt idx="559">
                        <c:v>-1.559108910838382</c:v>
                      </c:pt>
                      <c:pt idx="560">
                        <c:v>-4.4235643562892584</c:v>
                      </c:pt>
                      <c:pt idx="561">
                        <c:v>-3.4014851484024335</c:v>
                      </c:pt>
                      <c:pt idx="562">
                        <c:v>-4.761188118653112</c:v>
                      </c:pt>
                      <c:pt idx="563">
                        <c:v>-6.0544554453447557</c:v>
                      </c:pt>
                      <c:pt idx="564">
                        <c:v>-8.0456435640891293</c:v>
                      </c:pt>
                      <c:pt idx="565">
                        <c:v>-7.1633663363958782</c:v>
                      </c:pt>
                      <c:pt idx="566">
                        <c:v>-4.3986138612402588</c:v>
                      </c:pt>
                      <c:pt idx="567">
                        <c:v>-4.0066336632339938</c:v>
                      </c:pt>
                      <c:pt idx="568">
                        <c:v>-4.9772277226068118</c:v>
                      </c:pt>
                      <c:pt idx="569">
                        <c:v>-3.40148514840243</c:v>
                      </c:pt>
                      <c:pt idx="570">
                        <c:v>-3.6024752474047332</c:v>
                      </c:pt>
                      <c:pt idx="571">
                        <c:v>-1.6504950494506396</c:v>
                      </c:pt>
                      <c:pt idx="572">
                        <c:v>-0.8263366336362401</c:v>
                      </c:pt>
                      <c:pt idx="573">
                        <c:v>-0.3950495049375507</c:v>
                      </c:pt>
                      <c:pt idx="574">
                        <c:v>-1.4412871286646671</c:v>
                      </c:pt>
                      <c:pt idx="575">
                        <c:v>-1.4253465346066396</c:v>
                      </c:pt>
                      <c:pt idx="576">
                        <c:v>-2.2623762375491907</c:v>
                      </c:pt>
                      <c:pt idx="577">
                        <c:v>-2.7850495048573238</c:v>
                      </c:pt>
                      <c:pt idx="578">
                        <c:v>-3.6628712870075693</c:v>
                      </c:pt>
                      <c:pt idx="579">
                        <c:v>-3.888019801851569</c:v>
                      </c:pt>
                      <c:pt idx="580">
                        <c:v>-2.47920792071019</c:v>
                      </c:pt>
                      <c:pt idx="581">
                        <c:v>-3.8993069305637094</c:v>
                      </c:pt>
                      <c:pt idx="582">
                        <c:v>-2.309207920715902</c:v>
                      </c:pt>
                      <c:pt idx="583">
                        <c:v>-2.0424752474569057</c:v>
                      </c:pt>
                      <c:pt idx="584">
                        <c:v>-2.0319801979520675</c:v>
                      </c:pt>
                      <c:pt idx="585">
                        <c:v>-1.4609900989605429</c:v>
                      </c:pt>
                      <c:pt idx="586">
                        <c:v>0.10346534653029174</c:v>
                      </c:pt>
                      <c:pt idx="587">
                        <c:v>0.84217821779493607</c:v>
                      </c:pt>
                      <c:pt idx="588">
                        <c:v>0.46158415840013955</c:v>
                      </c:pt>
                      <c:pt idx="589">
                        <c:v>1.3861386138163616</c:v>
                      </c:pt>
                      <c:pt idx="590">
                        <c:v>2.4739603959570684</c:v>
                      </c:pt>
                      <c:pt idx="591">
                        <c:v>2.7382178216906103</c:v>
                      </c:pt>
                      <c:pt idx="592">
                        <c:v>4.2899009899568465</c:v>
                      </c:pt>
                      <c:pt idx="593">
                        <c:v>2.4376237622966008</c:v>
                      </c:pt>
                      <c:pt idx="594">
                        <c:v>2.3703960395246324</c:v>
                      </c:pt>
                      <c:pt idx="595">
                        <c:v>2.8221782177279056</c:v>
                      </c:pt>
                      <c:pt idx="596">
                        <c:v>1.584752475193945</c:v>
                      </c:pt>
                      <c:pt idx="597">
                        <c:v>1.4473267326250907</c:v>
                      </c:pt>
                      <c:pt idx="598">
                        <c:v>1.6256435643023772</c:v>
                      </c:pt>
                      <c:pt idx="599">
                        <c:v>2.3250495048731947</c:v>
                      </c:pt>
                      <c:pt idx="600">
                        <c:v>2.4383168316017585</c:v>
                      </c:pt>
                      <c:pt idx="601">
                        <c:v>2.1610891088393305</c:v>
                      </c:pt>
                      <c:pt idx="602">
                        <c:v>2.9301980197047559</c:v>
                      </c:pt>
                      <c:pt idx="603">
                        <c:v>4.7098019800426565</c:v>
                      </c:pt>
                      <c:pt idx="604">
                        <c:v>7.5636633660851444</c:v>
                      </c:pt>
                      <c:pt idx="605">
                        <c:v>8.8228712868360795</c:v>
                      </c:pt>
                      <c:pt idx="606">
                        <c:v>9.2451485145452086</c:v>
                      </c:pt>
                      <c:pt idx="607">
                        <c:v>11.169900989727727</c:v>
                      </c:pt>
                      <c:pt idx="608">
                        <c:v>8.8515841581229271</c:v>
                      </c:pt>
                      <c:pt idx="609">
                        <c:v>11.626138613475412</c:v>
                      </c:pt>
                      <c:pt idx="610">
                        <c:v>11.406336633285271</c:v>
                      </c:pt>
                      <c:pt idx="611">
                        <c:v>11.589900989714279</c:v>
                      </c:pt>
                      <c:pt idx="612">
                        <c:v>11.154059405570434</c:v>
                      </c:pt>
                      <c:pt idx="613">
                        <c:v>8.9573267323757975</c:v>
                      </c:pt>
                      <c:pt idx="614">
                        <c:v>8.3439603957619699</c:v>
                      </c:pt>
                      <c:pt idx="615">
                        <c:v>8.1997029700253918</c:v>
                      </c:pt>
                      <c:pt idx="616">
                        <c:v>6.7931683166065877</c:v>
                      </c:pt>
                      <c:pt idx="617">
                        <c:v>8.7125742571366533</c:v>
                      </c:pt>
                      <c:pt idx="618">
                        <c:v>9.6765346531446301</c:v>
                      </c:pt>
                      <c:pt idx="619">
                        <c:v>9.8924752471975914</c:v>
                      </c:pt>
                      <c:pt idx="620">
                        <c:v>11.753069306539432</c:v>
                      </c:pt>
                      <c:pt idx="621">
                        <c:v>13.877920791617624</c:v>
                      </c:pt>
                      <c:pt idx="622">
                        <c:v>15.904653464817978</c:v>
                      </c:pt>
                      <c:pt idx="623">
                        <c:v>18.015247524154887</c:v>
                      </c:pt>
                      <c:pt idx="624">
                        <c:v>18.250792078601577</c:v>
                      </c:pt>
                      <c:pt idx="625">
                        <c:v>19.265346534012711</c:v>
                      </c:pt>
                      <c:pt idx="626">
                        <c:v>20.086435642898646</c:v>
                      </c:pt>
                      <c:pt idx="627">
                        <c:v>19.66267326667424</c:v>
                      </c:pt>
                      <c:pt idx="628">
                        <c:v>15.834356435117542</c:v>
                      </c:pt>
                      <c:pt idx="629">
                        <c:v>14.777623761885581</c:v>
                      </c:pt>
                      <c:pt idx="630">
                        <c:v>13.545544554006886</c:v>
                      </c:pt>
                      <c:pt idx="631">
                        <c:v>13.820594058946073</c:v>
                      </c:pt>
                      <c:pt idx="632">
                        <c:v>12.935247524322943</c:v>
                      </c:pt>
                      <c:pt idx="633">
                        <c:v>14.350099009424746</c:v>
                      </c:pt>
                      <c:pt idx="634">
                        <c:v>13.843960395580465</c:v>
                      </c:pt>
                      <c:pt idx="635">
                        <c:v>13.724653464890073</c:v>
                      </c:pt>
                      <c:pt idx="636">
                        <c:v>16.401683167771953</c:v>
                      </c:pt>
                      <c:pt idx="637">
                        <c:v>16.823168316272373</c:v>
                      </c:pt>
                      <c:pt idx="638">
                        <c:v>17.178217821212336</c:v>
                      </c:pt>
                      <c:pt idx="639">
                        <c:v>16.993168316266658</c:v>
                      </c:pt>
                      <c:pt idx="640">
                        <c:v>17.485643563776883</c:v>
                      </c:pt>
                      <c:pt idx="641">
                        <c:v>17.038514850919498</c:v>
                      </c:pt>
                      <c:pt idx="642">
                        <c:v>17.260594058832215</c:v>
                      </c:pt>
                      <c:pt idx="643">
                        <c:v>17.988019801383313</c:v>
                      </c:pt>
                      <c:pt idx="644">
                        <c:v>16.069306930159804</c:v>
                      </c:pt>
                      <c:pt idx="645">
                        <c:v>14.391584157939004</c:v>
                      </c:pt>
                      <c:pt idx="646">
                        <c:v>14.180099009430458</c:v>
                      </c:pt>
                      <c:pt idx="647">
                        <c:v>13.710198019347308</c:v>
                      </c:pt>
                      <c:pt idx="648">
                        <c:v>11.579306930308704</c:v>
                      </c:pt>
                      <c:pt idx="649">
                        <c:v>12.13980197979398</c:v>
                      </c:pt>
                      <c:pt idx="650">
                        <c:v>10.733267326376588</c:v>
                      </c:pt>
                      <c:pt idx="651">
                        <c:v>11.62079207882296</c:v>
                      </c:pt>
                      <c:pt idx="652">
                        <c:v>13.729900989643193</c:v>
                      </c:pt>
                      <c:pt idx="653">
                        <c:v>12.996435643133081</c:v>
                      </c:pt>
                      <c:pt idx="654">
                        <c:v>15.308712870778859</c:v>
                      </c:pt>
                      <c:pt idx="655">
                        <c:v>18.322673266718027</c:v>
                      </c:pt>
                      <c:pt idx="656">
                        <c:v>17.568019801396773</c:v>
                      </c:pt>
                      <c:pt idx="657">
                        <c:v>15.597227722254825</c:v>
                      </c:pt>
                      <c:pt idx="658">
                        <c:v>16.859405940033504</c:v>
                      </c:pt>
                      <c:pt idx="659">
                        <c:v>13.76534653419562</c:v>
                      </c:pt>
                      <c:pt idx="660">
                        <c:v>13.28801980153893</c:v>
                      </c:pt>
                      <c:pt idx="661">
                        <c:v>12.504653464932229</c:v>
                      </c:pt>
                      <c:pt idx="662">
                        <c:v>11.139702969927017</c:v>
                      </c:pt>
                      <c:pt idx="663">
                        <c:v>8.5011881185288445</c:v>
                      </c:pt>
                      <c:pt idx="664">
                        <c:v>7.6286138611331307</c:v>
                      </c:pt>
                      <c:pt idx="665">
                        <c:v>8.0237623759700103</c:v>
                      </c:pt>
                      <c:pt idx="666">
                        <c:v>7.9988118809224202</c:v>
                      </c:pt>
                      <c:pt idx="667">
                        <c:v>6.485049504735473</c:v>
                      </c:pt>
                      <c:pt idx="668">
                        <c:v>8.5124752472423904</c:v>
                      </c:pt>
                      <c:pt idx="669">
                        <c:v>9.9400990095716075</c:v>
                      </c:pt>
                      <c:pt idx="670">
                        <c:v>10.164455445206899</c:v>
                      </c:pt>
                      <c:pt idx="671">
                        <c:v>11.917722771881269</c:v>
                      </c:pt>
                      <c:pt idx="672">
                        <c:v>12.667029702550078</c:v>
                      </c:pt>
                      <c:pt idx="673">
                        <c:v>12.770495049081779</c:v>
                      </c:pt>
                      <c:pt idx="674">
                        <c:v>12.216138613456248</c:v>
                      </c:pt>
                      <c:pt idx="675">
                        <c:v>10.041287128379325</c:v>
                      </c:pt>
                      <c:pt idx="676">
                        <c:v>9.9227722768990407</c:v>
                      </c:pt>
                      <c:pt idx="677">
                        <c:v>6.2961386136512063</c:v>
                      </c:pt>
                      <c:pt idx="678">
                        <c:v>7.3317821779741568</c:v>
                      </c:pt>
                      <c:pt idx="679">
                        <c:v>5.5407920790247847</c:v>
                      </c:pt>
                      <c:pt idx="680">
                        <c:v>4.7469306929118318</c:v>
                      </c:pt>
                      <c:pt idx="681">
                        <c:v>5.3156435641807835</c:v>
                      </c:pt>
                      <c:pt idx="682">
                        <c:v>4.1508910889719779</c:v>
                      </c:pt>
                      <c:pt idx="683">
                        <c:v>5.2499009899254956</c:v>
                      </c:pt>
                      <c:pt idx="684">
                        <c:v>3.1968316830616095</c:v>
                      </c:pt>
                      <c:pt idx="685">
                        <c:v>5.7991089106986378</c:v>
                      </c:pt>
                      <c:pt idx="686">
                        <c:v>6.1669306928646153</c:v>
                      </c:pt>
                      <c:pt idx="687">
                        <c:v>7.4496039601492772</c:v>
                      </c:pt>
                      <c:pt idx="688">
                        <c:v>7.6196039601435643</c:v>
                      </c:pt>
                      <c:pt idx="689">
                        <c:v>4.9152475245893736</c:v>
                      </c:pt>
                      <c:pt idx="690">
                        <c:v>7.1202970294670171</c:v>
                      </c:pt>
                      <c:pt idx="691">
                        <c:v>2.8584158414890446</c:v>
                      </c:pt>
                      <c:pt idx="692">
                        <c:v>5.0527722770603711</c:v>
                      </c:pt>
                      <c:pt idx="693">
                        <c:v>2.5539603959550421</c:v>
                      </c:pt>
                      <c:pt idx="694">
                        <c:v>2.6076237622894811</c:v>
                      </c:pt>
                      <c:pt idx="695">
                        <c:v>2.0675247524066416</c:v>
                      </c:pt>
                      <c:pt idx="696">
                        <c:v>0.80524752472582706</c:v>
                      </c:pt>
                      <c:pt idx="697">
                        <c:v>1.5841584157290239E-2</c:v>
                      </c:pt>
                      <c:pt idx="698">
                        <c:v>-0.31267326731626444</c:v>
                      </c:pt>
                      <c:pt idx="699">
                        <c:v>-0.62999999997841638</c:v>
                      </c:pt>
                      <c:pt idx="700">
                        <c:v>-0.77960396037026303</c:v>
                      </c:pt>
                      <c:pt idx="701">
                        <c:v>-0.24168316830785472</c:v>
                      </c:pt>
                      <c:pt idx="702">
                        <c:v>9.2970297026860826E-2</c:v>
                      </c:pt>
                      <c:pt idx="703">
                        <c:v>-0.32178217820656552</c:v>
                      </c:pt>
                      <c:pt idx="704">
                        <c:v>0.40415841582785156</c:v>
                      </c:pt>
                      <c:pt idx="705">
                        <c:v>0.23643564355613947</c:v>
                      </c:pt>
                      <c:pt idx="706">
                        <c:v>-0.18356435643040928</c:v>
                      </c:pt>
                      <c:pt idx="707">
                        <c:v>-0.98425742570967834</c:v>
                      </c:pt>
                      <c:pt idx="708">
                        <c:v>-1.1035643564000743</c:v>
                      </c:pt>
                      <c:pt idx="709">
                        <c:v>-1.9141584157783533</c:v>
                      </c:pt>
                      <c:pt idx="710">
                        <c:v>-1.7026732672698048</c:v>
                      </c:pt>
                      <c:pt idx="711">
                        <c:v>-3.8683168315556915</c:v>
                      </c:pt>
                      <c:pt idx="712">
                        <c:v>-3.2481188117741437</c:v>
                      </c:pt>
                      <c:pt idx="713">
                        <c:v>-1.9639603959742051</c:v>
                      </c:pt>
                      <c:pt idx="714">
                        <c:v>-3.7504950493805689</c:v>
                      </c:pt>
                      <c:pt idx="715">
                        <c:v>-0.49702970295397569</c:v>
                      </c:pt>
                      <c:pt idx="716">
                        <c:v>0.38445544553197564</c:v>
                      </c:pt>
                      <c:pt idx="717">
                        <c:v>3.6129702969095723</c:v>
                      </c:pt>
                      <c:pt idx="718">
                        <c:v>2.4164356434840442</c:v>
                      </c:pt>
                      <c:pt idx="719">
                        <c:v>3.2232673266258809</c:v>
                      </c:pt>
                      <c:pt idx="720">
                        <c:v>4.0035643563027081</c:v>
                      </c:pt>
                      <c:pt idx="721">
                        <c:v>2.749603960304893</c:v>
                      </c:pt>
                      <c:pt idx="722">
                        <c:v>2.9761386137620236</c:v>
                      </c:pt>
                      <c:pt idx="723">
                        <c:v>1.1300990098636763</c:v>
                      </c:pt>
                      <c:pt idx="724">
                        <c:v>0.60653465344469204</c:v>
                      </c:pt>
                      <c:pt idx="725">
                        <c:v>0.81504950492409978</c:v>
                      </c:pt>
                      <c:pt idx="726">
                        <c:v>-1.7653465345952148</c:v>
                      </c:pt>
                      <c:pt idx="727">
                        <c:v>-3.6023762375054016</c:v>
                      </c:pt>
                      <c:pt idx="728">
                        <c:v>-2.504059405857046</c:v>
                      </c:pt>
                      <c:pt idx="729">
                        <c:v>-1.7403960395462161</c:v>
                      </c:pt>
                      <c:pt idx="730">
                        <c:v>-2.1967326731946404</c:v>
                      </c:pt>
                      <c:pt idx="731">
                        <c:v>-2.6740594058513336</c:v>
                      </c:pt>
                      <c:pt idx="732">
                        <c:v>-1.5953465345995204</c:v>
                      </c:pt>
                      <c:pt idx="733">
                        <c:v>-1.4775247524258048</c:v>
                      </c:pt>
                      <c:pt idx="734">
                        <c:v>-1.3559405940142415</c:v>
                      </c:pt>
                      <c:pt idx="735">
                        <c:v>-4.1758415840195733</c:v>
                      </c:pt>
                      <c:pt idx="736">
                        <c:v>-1.2410891088696652</c:v>
                      </c:pt>
                      <c:pt idx="737">
                        <c:v>-1.9133663365696438</c:v>
                      </c:pt>
                      <c:pt idx="738">
                        <c:v>-4.6433663364793949</c:v>
                      </c:pt>
                      <c:pt idx="739">
                        <c:v>-5.505247524570211</c:v>
                      </c:pt>
                      <c:pt idx="740">
                        <c:v>-3.4838613860237171</c:v>
                      </c:pt>
                      <c:pt idx="741">
                        <c:v>-3.8637623761091358</c:v>
                      </c:pt>
                      <c:pt idx="742">
                        <c:v>-2.7208910890180453</c:v>
                      </c:pt>
                      <c:pt idx="743">
                        <c:v>-2.4581188117997788</c:v>
                      </c:pt>
                      <c:pt idx="744">
                        <c:v>-1.3536633662916655</c:v>
                      </c:pt>
                      <c:pt idx="745">
                        <c:v>0.1435643564314226</c:v>
                      </c:pt>
                      <c:pt idx="746">
                        <c:v>-1.697425742518089</c:v>
                      </c:pt>
                      <c:pt idx="747">
                        <c:v>-3.4687128711715851</c:v>
                      </c:pt>
                      <c:pt idx="748">
                        <c:v>-1.7275247524180661</c:v>
                      </c:pt>
                      <c:pt idx="749">
                        <c:v>-1.0681188118462375</c:v>
                      </c:pt>
                      <c:pt idx="750">
                        <c:v>-2.9543564355450451</c:v>
                      </c:pt>
                      <c:pt idx="751">
                        <c:v>-3.9099009899692834</c:v>
                      </c:pt>
                      <c:pt idx="752">
                        <c:v>-5.0490099008225231</c:v>
                      </c:pt>
                      <c:pt idx="753">
                        <c:v>-6.4586138611712043</c:v>
                      </c:pt>
                      <c:pt idx="754">
                        <c:v>-7.0900990096648897</c:v>
                      </c:pt>
                      <c:pt idx="755">
                        <c:v>-9.2565346531580843</c:v>
                      </c:pt>
                      <c:pt idx="756">
                        <c:v>-7.029603960162726</c:v>
                      </c:pt>
                      <c:pt idx="757">
                        <c:v>-7.0288118809554296</c:v>
                      </c:pt>
                      <c:pt idx="758">
                        <c:v>-6.5159405938427524</c:v>
                      </c:pt>
                      <c:pt idx="759">
                        <c:v>-5.8542574255483499</c:v>
                      </c:pt>
                      <c:pt idx="760">
                        <c:v>-3.7097029701742827</c:v>
                      </c:pt>
                      <c:pt idx="761">
                        <c:v>-5.6804950493162147</c:v>
                      </c:pt>
                      <c:pt idx="762">
                        <c:v>-4.5164356434153836</c:v>
                      </c:pt>
                      <c:pt idx="763">
                        <c:v>-5.6185148512987757</c:v>
                      </c:pt>
                      <c:pt idx="764">
                        <c:v>-4.9364356434005252</c:v>
                      </c:pt>
                      <c:pt idx="765">
                        <c:v>-5.9864356433654891</c:v>
                      </c:pt>
                      <c:pt idx="766">
                        <c:v>-7.1996039601570159</c:v>
                      </c:pt>
                      <c:pt idx="767">
                        <c:v>-7.6392079205387047</c:v>
                      </c:pt>
                      <c:pt idx="768">
                        <c:v>-6.5371287126539013</c:v>
                      </c:pt>
                      <c:pt idx="769">
                        <c:v>-11.329306930316438</c:v>
                      </c:pt>
                      <c:pt idx="770">
                        <c:v>-8.0864356432954203</c:v>
                      </c:pt>
                      <c:pt idx="771">
                        <c:v>-8.4543564353621328</c:v>
                      </c:pt>
                      <c:pt idx="772">
                        <c:v>-8.7285148511960884</c:v>
                      </c:pt>
                      <c:pt idx="773">
                        <c:v>-7.433663366089843</c:v>
                      </c:pt>
                      <c:pt idx="774">
                        <c:v>-5.8239603958468997</c:v>
                      </c:pt>
                      <c:pt idx="775">
                        <c:v>-2.9082178216863057</c:v>
                      </c:pt>
                      <c:pt idx="776">
                        <c:v>-3.1092079206900145</c:v>
                      </c:pt>
                      <c:pt idx="777">
                        <c:v>-2.5864356434783295</c:v>
                      </c:pt>
                      <c:pt idx="778">
                        <c:v>-2.2465346533904933</c:v>
                      </c:pt>
                      <c:pt idx="779">
                        <c:v>-1.3445544554013644</c:v>
                      </c:pt>
                      <c:pt idx="780">
                        <c:v>-2.4625742573441904</c:v>
                      </c:pt>
                      <c:pt idx="781">
                        <c:v>-3.1771287127657319</c:v>
                      </c:pt>
                      <c:pt idx="782">
                        <c:v>-2.2268316830932107</c:v>
                      </c:pt>
                      <c:pt idx="783">
                        <c:v>-2.2623762375477838</c:v>
                      </c:pt>
                      <c:pt idx="784">
                        <c:v>-1.2055445544150925</c:v>
                      </c:pt>
                      <c:pt idx="785">
                        <c:v>-1.0877227722413769</c:v>
                      </c:pt>
                      <c:pt idx="786">
                        <c:v>-0.11247524752126313</c:v>
                      </c:pt>
                      <c:pt idx="787">
                        <c:v>1.2433663365922407</c:v>
                      </c:pt>
                      <c:pt idx="788">
                        <c:v>1.779603960336495</c:v>
                      </c:pt>
                      <c:pt idx="789">
                        <c:v>2.5810891088244703</c:v>
                      </c:pt>
                      <c:pt idx="790">
                        <c:v>4.2566336632248465</c:v>
                      </c:pt>
                      <c:pt idx="791">
                        <c:v>4.4643564354955458</c:v>
                      </c:pt>
                      <c:pt idx="792">
                        <c:v>2.5901980197161811</c:v>
                      </c:pt>
                      <c:pt idx="793">
                        <c:v>0.74782178215353878</c:v>
                      </c:pt>
                      <c:pt idx="794">
                        <c:v>0.48871287127097623</c:v>
                      </c:pt>
                      <c:pt idx="795">
                        <c:v>-9.8217821778575867E-2</c:v>
                      </c:pt>
                      <c:pt idx="796">
                        <c:v>-0.18960396039083335</c:v>
                      </c:pt>
                      <c:pt idx="797">
                        <c:v>-0.38980198018442824</c:v>
                      </c:pt>
                      <c:pt idx="798">
                        <c:v>0.26287128712041147</c:v>
                      </c:pt>
                      <c:pt idx="799">
                        <c:v>1.2320792078786946</c:v>
                      </c:pt>
                      <c:pt idx="800">
                        <c:v>4.9560396037956629</c:v>
                      </c:pt>
                      <c:pt idx="801">
                        <c:v>4.9703960394390849</c:v>
                      </c:pt>
                      <c:pt idx="802">
                        <c:v>7.2351485146115895</c:v>
                      </c:pt>
                      <c:pt idx="803">
                        <c:v>7.8862376235004206</c:v>
                      </c:pt>
                      <c:pt idx="804">
                        <c:v>9.0811881185099335</c:v>
                      </c:pt>
                      <c:pt idx="805">
                        <c:v>8.2344554452712551</c:v>
                      </c:pt>
                      <c:pt idx="806">
                        <c:v>7.1671287126323175</c:v>
                      </c:pt>
                      <c:pt idx="807">
                        <c:v>6.669999999777608</c:v>
                      </c:pt>
                      <c:pt idx="808">
                        <c:v>3.1054455444521669</c:v>
                      </c:pt>
                      <c:pt idx="809">
                        <c:v>4.5663366335119697</c:v>
                      </c:pt>
                      <c:pt idx="810">
                        <c:v>4.2535643562949685</c:v>
                      </c:pt>
                      <c:pt idx="811">
                        <c:v>5.4999009899163527</c:v>
                      </c:pt>
                      <c:pt idx="812">
                        <c:v>5.017326732506536</c:v>
                      </c:pt>
                      <c:pt idx="813">
                        <c:v>7.2712871284705818</c:v>
                      </c:pt>
                      <c:pt idx="814">
                        <c:v>7.3536633660918671</c:v>
                      </c:pt>
                      <c:pt idx="815">
                        <c:v>7.9791089106265431</c:v>
                      </c:pt>
                      <c:pt idx="816">
                        <c:v>10.045148514517912</c:v>
                      </c:pt>
                      <c:pt idx="817">
                        <c:v>8.9286138610903496</c:v>
                      </c:pt>
                      <c:pt idx="818">
                        <c:v>8.7639603957485228</c:v>
                      </c:pt>
                      <c:pt idx="819">
                        <c:v>7.6701980195467181</c:v>
                      </c:pt>
                      <c:pt idx="820">
                        <c:v>6.6594059403720296</c:v>
                      </c:pt>
                      <c:pt idx="821">
                        <c:v>5.3714851483370589</c:v>
                      </c:pt>
                      <c:pt idx="822">
                        <c:v>2.1445544553740676</c:v>
                      </c:pt>
                      <c:pt idx="823">
                        <c:v>2.2163366335897794</c:v>
                      </c:pt>
                      <c:pt idx="824">
                        <c:v>4.3163366335197093</c:v>
                      </c:pt>
                      <c:pt idx="825">
                        <c:v>5.2642574255675116</c:v>
                      </c:pt>
                      <c:pt idx="826">
                        <c:v>6.7668316829430566</c:v>
                      </c:pt>
                      <c:pt idx="827">
                        <c:v>7.5372277225208713</c:v>
                      </c:pt>
                      <c:pt idx="828">
                        <c:v>6.5665346532473157</c:v>
                      </c:pt>
                      <c:pt idx="829">
                        <c:v>5.1101980196326586</c:v>
                      </c:pt>
                      <c:pt idx="830">
                        <c:v>3.6899999998769974</c:v>
                      </c:pt>
                      <c:pt idx="831">
                        <c:v>3.9672277226394272</c:v>
                      </c:pt>
                      <c:pt idx="832">
                        <c:v>2.6574257424853331</c:v>
                      </c:pt>
                      <c:pt idx="833">
                        <c:v>2.8009900989181644</c:v>
                      </c:pt>
                      <c:pt idx="834">
                        <c:v>1.7335643563784908</c:v>
                      </c:pt>
                      <c:pt idx="835">
                        <c:v>2.6770297028818808</c:v>
                      </c:pt>
                      <c:pt idx="836">
                        <c:v>5.4530693067496374</c:v>
                      </c:pt>
                      <c:pt idx="837">
                        <c:v>5.2695049503192299</c:v>
                      </c:pt>
                      <c:pt idx="838">
                        <c:v>5.8685148512896266</c:v>
                      </c:pt>
                      <c:pt idx="839">
                        <c:v>10.205940593721154</c:v>
                      </c:pt>
                      <c:pt idx="840">
                        <c:v>10.343564356092891</c:v>
                      </c:pt>
                      <c:pt idx="841">
                        <c:v>11.016534653099436</c:v>
                      </c:pt>
                      <c:pt idx="842">
                        <c:v>11.694158415453273</c:v>
                      </c:pt>
                      <c:pt idx="843">
                        <c:v>11.241683167943435</c:v>
                      </c:pt>
                      <c:pt idx="844">
                        <c:v>11.431287128332864</c:v>
                      </c:pt>
                      <c:pt idx="845">
                        <c:v>9.1333663363305035</c:v>
                      </c:pt>
                      <c:pt idx="846">
                        <c:v>6.8786138611577528</c:v>
                      </c:pt>
                      <c:pt idx="847">
                        <c:v>8.0705940591381307</c:v>
                      </c:pt>
                      <c:pt idx="848">
                        <c:v>8.5947524749615347</c:v>
                      </c:pt>
                      <c:pt idx="849">
                        <c:v>5.9977227720790331</c:v>
                      </c:pt>
                      <c:pt idx="850">
                        <c:v>5.4070297027902265</c:v>
                      </c:pt>
                      <c:pt idx="851">
                        <c:v>5.0686138612176617</c:v>
                      </c:pt>
                      <c:pt idx="852">
                        <c:v>3.8381188117535703</c:v>
                      </c:pt>
                      <c:pt idx="853">
                        <c:v>6.2605940591994509</c:v>
                      </c:pt>
                      <c:pt idx="854">
                        <c:v>6.6601980195807418</c:v>
                      </c:pt>
                      <c:pt idx="855">
                        <c:v>7.1527722769903006</c:v>
                      </c:pt>
                      <c:pt idx="856">
                        <c:v>7.6142574254897024</c:v>
                      </c:pt>
                      <c:pt idx="857">
                        <c:v>8.0396039601287086</c:v>
                      </c:pt>
                      <c:pt idx="858">
                        <c:v>4.8791089107289709</c:v>
                      </c:pt>
                      <c:pt idx="859">
                        <c:v>5.4908910889267908</c:v>
                      </c:pt>
                      <c:pt idx="860">
                        <c:v>5.0082178216162356</c:v>
                      </c:pt>
                      <c:pt idx="861">
                        <c:v>4.4122772275757089</c:v>
                      </c:pt>
                      <c:pt idx="862">
                        <c:v>4.714356435486402</c:v>
                      </c:pt>
                      <c:pt idx="863">
                        <c:v>5.6329702968429372</c:v>
                      </c:pt>
                      <c:pt idx="864">
                        <c:v>6.2961386136512045</c:v>
                      </c:pt>
                      <c:pt idx="865">
                        <c:v>7.0899999997641565</c:v>
                      </c:pt>
                      <c:pt idx="866">
                        <c:v>6.9419801977897269</c:v>
                      </c:pt>
                      <c:pt idx="867">
                        <c:v>4.129702970159423</c:v>
                      </c:pt>
                      <c:pt idx="868">
                        <c:v>5.7862376235704875</c:v>
                      </c:pt>
                      <c:pt idx="869">
                        <c:v>6.6285148512661607</c:v>
                      </c:pt>
                      <c:pt idx="870">
                        <c:v>3.4484158414698798</c:v>
                      </c:pt>
                      <c:pt idx="871">
                        <c:v>3.35544554444302</c:v>
                      </c:pt>
                      <c:pt idx="872">
                        <c:v>4.237722772136272</c:v>
                      </c:pt>
                      <c:pt idx="873">
                        <c:v>5.494653465164637</c:v>
                      </c:pt>
                      <c:pt idx="874">
                        <c:v>4.6222772275703932</c:v>
                      </c:pt>
                      <c:pt idx="875">
                        <c:v>6.9525742571953009</c:v>
                      </c:pt>
                      <c:pt idx="876">
                        <c:v>9.3222772274133661</c:v>
                      </c:pt>
                      <c:pt idx="877">
                        <c:v>9.5911881184942054</c:v>
                      </c:pt>
                      <c:pt idx="878">
                        <c:v>9.5427722769114833</c:v>
                      </c:pt>
                      <c:pt idx="879">
                        <c:v>11.246930692696564</c:v>
                      </c:pt>
                      <c:pt idx="880">
                        <c:v>11.338316831307411</c:v>
                      </c:pt>
                      <c:pt idx="881">
                        <c:v>11.404851484769999</c:v>
                      </c:pt>
                      <c:pt idx="882">
                        <c:v>11.651089108524411</c:v>
                      </c:pt>
                      <c:pt idx="883">
                        <c:v>9.1137623759353641</c:v>
                      </c:pt>
                      <c:pt idx="884">
                        <c:v>8.0184158413175588</c:v>
                      </c:pt>
                      <c:pt idx="885">
                        <c:v>8.3530693066536799</c:v>
                      </c:pt>
                      <c:pt idx="886">
                        <c:v>7.3257425740151376</c:v>
                      </c:pt>
                      <c:pt idx="887">
                        <c:v>6.530297029486178</c:v>
                      </c:pt>
                      <c:pt idx="888">
                        <c:v>4.8594059404316887</c:v>
                      </c:pt>
                      <c:pt idx="889">
                        <c:v>2.7496039603048925</c:v>
                      </c:pt>
                      <c:pt idx="890">
                        <c:v>3.2208910890025688</c:v>
                      </c:pt>
                      <c:pt idx="891">
                        <c:v>4.091089108774975</c:v>
                      </c:pt>
                      <c:pt idx="892">
                        <c:v>5.2386138612133584</c:v>
                      </c:pt>
                      <c:pt idx="893">
                        <c:v>3.3199009899884468</c:v>
                      </c:pt>
                      <c:pt idx="894">
                        <c:v>7.5788118809358682</c:v>
                      </c:pt>
                      <c:pt idx="895">
                        <c:v>8.5336633660535437</c:v>
                      </c:pt>
                      <c:pt idx="896">
                        <c:v>8.8697029700027983</c:v>
                      </c:pt>
                      <c:pt idx="897">
                        <c:v>8.8757425739618139</c:v>
                      </c:pt>
                      <c:pt idx="898">
                        <c:v>7.8711881185504273</c:v>
                      </c:pt>
                      <c:pt idx="899">
                        <c:v>10.390297029357466</c:v>
                      </c:pt>
                      <c:pt idx="900">
                        <c:v>7.2547524750067272</c:v>
                      </c:pt>
                      <c:pt idx="901">
                        <c:v>8.328118811604682</c:v>
                      </c:pt>
                      <c:pt idx="902">
                        <c:v>8.3372277224949851</c:v>
                      </c:pt>
                      <c:pt idx="903">
                        <c:v>7.2335643561955791</c:v>
                      </c:pt>
                      <c:pt idx="904">
                        <c:v>9.5549504947316617</c:v>
                      </c:pt>
                      <c:pt idx="905">
                        <c:v>10.533168316482318</c:v>
                      </c:pt>
                      <c:pt idx="906">
                        <c:v>7.9791089106265405</c:v>
                      </c:pt>
                      <c:pt idx="907">
                        <c:v>7.0243564354110122</c:v>
                      </c:pt>
                      <c:pt idx="908">
                        <c:v>5.0694059404249661</c:v>
                      </c:pt>
                      <c:pt idx="909">
                        <c:v>4.4484158414361126</c:v>
                      </c:pt>
                      <c:pt idx="910">
                        <c:v>5.0331683166638266</c:v>
                      </c:pt>
                      <c:pt idx="911">
                        <c:v>4.8434653463750692</c:v>
                      </c:pt>
                      <c:pt idx="912">
                        <c:v>4.3155445543124094</c:v>
                      </c:pt>
                      <c:pt idx="913">
                        <c:v>5.1569306928986363</c:v>
                      </c:pt>
                      <c:pt idx="914">
                        <c:v>2.9188118810918797</c:v>
                      </c:pt>
                      <c:pt idx="915">
                        <c:v>3.7806930691812854</c:v>
                      </c:pt>
                      <c:pt idx="916">
                        <c:v>3.5367326731494484</c:v>
                      </c:pt>
                      <c:pt idx="917">
                        <c:v>1.0160396039278095</c:v>
                      </c:pt>
                      <c:pt idx="918">
                        <c:v>2.4051485147719047</c:v>
                      </c:pt>
                      <c:pt idx="919">
                        <c:v>4.146336633525423</c:v>
                      </c:pt>
                      <c:pt idx="920">
                        <c:v>1.5455445544036668</c:v>
                      </c:pt>
                      <c:pt idx="921">
                        <c:v>1.2630693068895233</c:v>
                      </c:pt>
                      <c:pt idx="922">
                        <c:v>2.1695049504230663</c:v>
                      </c:pt>
                      <c:pt idx="923">
                        <c:v>1.6504950494492321</c:v>
                      </c:pt>
                      <c:pt idx="924">
                        <c:v>2.1997029702237811</c:v>
                      </c:pt>
                      <c:pt idx="925">
                        <c:v>2.2896039603207647</c:v>
                      </c:pt>
                      <c:pt idx="926">
                        <c:v>0.82643564353697618</c:v>
                      </c:pt>
                      <c:pt idx="927">
                        <c:v>0.14881188118313809</c:v>
                      </c:pt>
                      <c:pt idx="928">
                        <c:v>-0.15336633662828844</c:v>
                      </c:pt>
                      <c:pt idx="929">
                        <c:v>-1.0273267326399489</c:v>
                      </c:pt>
                      <c:pt idx="930">
                        <c:v>0.10722772276814062</c:v>
                      </c:pt>
                      <c:pt idx="931">
                        <c:v>7.3158415839147182</c:v>
                      </c:pt>
                      <c:pt idx="932">
                        <c:v>3.3562376236517295</c:v>
                      </c:pt>
                      <c:pt idx="933">
                        <c:v>-2.1445544553754754</c:v>
                      </c:pt>
                      <c:pt idx="934">
                        <c:v>-5.0792079206232348</c:v>
                      </c:pt>
                      <c:pt idx="935">
                        <c:v>-2.8832673266373074</c:v>
                      </c:pt>
                      <c:pt idx="936">
                        <c:v>-7.9005940591438408</c:v>
                      </c:pt>
                      <c:pt idx="937">
                        <c:v>-7.284950494808851</c:v>
                      </c:pt>
                      <c:pt idx="938">
                        <c:v>-7.408811880942987</c:v>
                      </c:pt>
                      <c:pt idx="939">
                        <c:v>-11.491683167935696</c:v>
                      </c:pt>
                      <c:pt idx="940">
                        <c:v>-14.037326732207742</c:v>
                      </c:pt>
                      <c:pt idx="941">
                        <c:v>-15.653762375717667</c:v>
                      </c:pt>
                      <c:pt idx="942">
                        <c:v>-21.292079207213074</c:v>
                      </c:pt>
                      <c:pt idx="943">
                        <c:v>-24.556138613045242</c:v>
                      </c:pt>
                      <c:pt idx="944">
                        <c:v>-25.144455444709333</c:v>
                      </c:pt>
                      <c:pt idx="945">
                        <c:v>-20.162772276559519</c:v>
                      </c:pt>
                      <c:pt idx="946">
                        <c:v>-18.383861385529578</c:v>
                      </c:pt>
                      <c:pt idx="947">
                        <c:v>-14.550198019319014</c:v>
                      </c:pt>
                      <c:pt idx="948">
                        <c:v>-12.853564356009629</c:v>
                      </c:pt>
                      <c:pt idx="949">
                        <c:v>-12.184356435239522</c:v>
                      </c:pt>
                      <c:pt idx="950">
                        <c:v>-10.917623762014301</c:v>
                      </c:pt>
                      <c:pt idx="951">
                        <c:v>-10.179603960057623</c:v>
                      </c:pt>
                      <c:pt idx="952">
                        <c:v>-14.797227722280731</c:v>
                      </c:pt>
                      <c:pt idx="953">
                        <c:v>-16.4395049499491</c:v>
                      </c:pt>
                      <c:pt idx="954">
                        <c:v>-20.969504949799191</c:v>
                      </c:pt>
                      <c:pt idx="955">
                        <c:v>-21.631980197302308</c:v>
                      </c:pt>
                      <c:pt idx="956">
                        <c:v>-20.440792078529231</c:v>
                      </c:pt>
                      <c:pt idx="957">
                        <c:v>-21.719603959675322</c:v>
                      </c:pt>
                      <c:pt idx="958">
                        <c:v>-19.372574256783665</c:v>
                      </c:pt>
                      <c:pt idx="959">
                        <c:v>-19.995049504286381</c:v>
                      </c:pt>
                      <c:pt idx="960">
                        <c:v>-19.390693068663538</c:v>
                      </c:pt>
                      <c:pt idx="961">
                        <c:v>-21.508910890375464</c:v>
                      </c:pt>
                      <c:pt idx="962">
                        <c:v>-18.210099009296023</c:v>
                      </c:pt>
                      <c:pt idx="963">
                        <c:v>-18.163267326129315</c:v>
                      </c:pt>
                      <c:pt idx="964">
                        <c:v>-17.620099009315187</c:v>
                      </c:pt>
                      <c:pt idx="965">
                        <c:v>-17.988712870689877</c:v>
                      </c:pt>
                      <c:pt idx="966">
                        <c:v>-17.895148514258594</c:v>
                      </c:pt>
                      <c:pt idx="967">
                        <c:v>-16.285346534112101</c:v>
                      </c:pt>
                      <c:pt idx="968">
                        <c:v>-14.325148514377149</c:v>
                      </c:pt>
                      <c:pt idx="969">
                        <c:v>-13.539504950045057</c:v>
                      </c:pt>
                      <c:pt idx="970">
                        <c:v>-12.231188118406232</c:v>
                      </c:pt>
                      <c:pt idx="971">
                        <c:v>-12.457821781764114</c:v>
                      </c:pt>
                      <c:pt idx="972">
                        <c:v>-15.500594058890865</c:v>
                      </c:pt>
                      <c:pt idx="973">
                        <c:v>-19.102178217187561</c:v>
                      </c:pt>
                      <c:pt idx="974">
                        <c:v>-18.764554454823703</c:v>
                      </c:pt>
                      <c:pt idx="975">
                        <c:v>-19.871881187458808</c:v>
                      </c:pt>
                      <c:pt idx="976">
                        <c:v>-18.00990098950103</c:v>
                      </c:pt>
                      <c:pt idx="977">
                        <c:v>-19.044752474615262</c:v>
                      </c:pt>
                      <c:pt idx="978">
                        <c:v>-12.333960395629971</c:v>
                      </c:pt>
                      <c:pt idx="979">
                        <c:v>-10.563366336283034</c:v>
                      </c:pt>
                      <c:pt idx="980">
                        <c:v>-6.5371287126553099</c:v>
                      </c:pt>
                      <c:pt idx="981">
                        <c:v>-2.6665346533756358</c:v>
                      </c:pt>
                      <c:pt idx="982">
                        <c:v>-1.5795049504436369</c:v>
                      </c:pt>
                      <c:pt idx="983">
                        <c:v>0.3399009900878382</c:v>
                      </c:pt>
                      <c:pt idx="984">
                        <c:v>0.64811881185968889</c:v>
                      </c:pt>
                      <c:pt idx="985">
                        <c:v>-0.10722772276954753</c:v>
                      </c:pt>
                      <c:pt idx="986">
                        <c:v>-0.29306930691971772</c:v>
                      </c:pt>
                      <c:pt idx="987">
                        <c:v>-0.95485148511626605</c:v>
                      </c:pt>
                      <c:pt idx="988">
                        <c:v>-4.7967326731076874</c:v>
                      </c:pt>
                      <c:pt idx="989">
                        <c:v>-6.6231683166108946</c:v>
                      </c:pt>
                      <c:pt idx="990">
                        <c:v>-4.8435643562744</c:v>
                      </c:pt>
                      <c:pt idx="991">
                        <c:v>-7.0961386136253104</c:v>
                      </c:pt>
                      <c:pt idx="992">
                        <c:v>-7.6286138611317229</c:v>
                      </c:pt>
                      <c:pt idx="993">
                        <c:v>-6.6375247522543148</c:v>
                      </c:pt>
                      <c:pt idx="994">
                        <c:v>-5.4289108909079422</c:v>
                      </c:pt>
                      <c:pt idx="995">
                        <c:v>-3.714950494925997</c:v>
                      </c:pt>
                      <c:pt idx="996">
                        <c:v>-1.3499009900538175</c:v>
                      </c:pt>
                      <c:pt idx="997">
                        <c:v>-0.69346534651253511</c:v>
                      </c:pt>
                      <c:pt idx="998">
                        <c:v>-0.63148514849368986</c:v>
                      </c:pt>
                      <c:pt idx="999">
                        <c:v>-0.22504950494326309</c:v>
                      </c:pt>
                      <c:pt idx="1000">
                        <c:v>-0.54920792077314051</c:v>
                      </c:pt>
                      <c:pt idx="1001">
                        <c:v>-0.64059405938399094</c:v>
                      </c:pt>
                      <c:pt idx="1002">
                        <c:v>9.663366336397286E-2</c:v>
                      </c:pt>
                      <c:pt idx="1003">
                        <c:v>1.0495049504837938E-2</c:v>
                      </c:pt>
                      <c:pt idx="1004">
                        <c:v>0.30217821781142645</c:v>
                      </c:pt>
                      <c:pt idx="1005">
                        <c:v>0.18960396039083358</c:v>
                      </c:pt>
                      <c:pt idx="1006">
                        <c:v>0.66772277225623522</c:v>
                      </c:pt>
                      <c:pt idx="1007">
                        <c:v>0.30742574256454913</c:v>
                      </c:pt>
                      <c:pt idx="1008">
                        <c:v>-0.12920792078799886</c:v>
                      </c:pt>
                      <c:pt idx="1009">
                        <c:v>0.15940594058871271</c:v>
                      </c:pt>
                      <c:pt idx="1010">
                        <c:v>0.22207920791412292</c:v>
                      </c:pt>
                      <c:pt idx="1011">
                        <c:v>0.24633663365514943</c:v>
                      </c:pt>
                      <c:pt idx="1012">
                        <c:v>0.66693069304752628</c:v>
                      </c:pt>
                      <c:pt idx="1013">
                        <c:v>1.5598019801463543</c:v>
                      </c:pt>
                      <c:pt idx="1014">
                        <c:v>4.2589108909474236</c:v>
                      </c:pt>
                      <c:pt idx="1015">
                        <c:v>6.7266336631425903</c:v>
                      </c:pt>
                      <c:pt idx="1016">
                        <c:v>7.8454455442941269</c:v>
                      </c:pt>
                      <c:pt idx="1017">
                        <c:v>5.7364356433746391</c:v>
                      </c:pt>
                      <c:pt idx="1018">
                        <c:v>7.6119801977671298</c:v>
                      </c:pt>
                      <c:pt idx="1019">
                        <c:v>4.6319801978665209</c:v>
                      </c:pt>
                      <c:pt idx="1020">
                        <c:v>5.6125742572390891</c:v>
                      </c:pt>
                      <c:pt idx="1021">
                        <c:v>4.2943564355012569</c:v>
                      </c:pt>
                      <c:pt idx="1022">
                        <c:v>2.6128712870426041</c:v>
                      </c:pt>
                      <c:pt idx="1023">
                        <c:v>1.5788118811356651</c:v>
                      </c:pt>
                      <c:pt idx="1024">
                        <c:v>1.5545544553932311</c:v>
                      </c:pt>
                      <c:pt idx="1025">
                        <c:v>3.7754455444281594</c:v>
                      </c:pt>
                      <c:pt idx="1026">
                        <c:v>4.5609900988595191</c:v>
                      </c:pt>
                      <c:pt idx="1027">
                        <c:v>7.4141584155954412</c:v>
                      </c:pt>
                      <c:pt idx="1028">
                        <c:v>7.1225742571895889</c:v>
                      </c:pt>
                      <c:pt idx="1029">
                        <c:v>5.5460396037765003</c:v>
                      </c:pt>
                      <c:pt idx="1030">
                        <c:v>7.7162376235061299</c:v>
                      </c:pt>
                      <c:pt idx="1031">
                        <c:v>4.9455445542908256</c:v>
                      </c:pt>
                      <c:pt idx="1032">
                        <c:v>5.2394059404192532</c:v>
                      </c:pt>
                      <c:pt idx="1033">
                        <c:v>4.1266336632295477</c:v>
                      </c:pt>
                      <c:pt idx="1034">
                        <c:v>2.9852475246537309</c:v>
                      </c:pt>
                      <c:pt idx="1035">
                        <c:v>4.014158415708283</c:v>
                      </c:pt>
                      <c:pt idx="1036">
                        <c:v>3.72930693056942</c:v>
                      </c:pt>
                      <c:pt idx="1037">
                        <c:v>3.4120792078065998</c:v>
                      </c:pt>
                      <c:pt idx="1038">
                        <c:v>6.8610891086823091</c:v>
                      </c:pt>
                      <c:pt idx="1039">
                        <c:v>4.7453465344958232</c:v>
                      </c:pt>
                      <c:pt idx="1040">
                        <c:v>6.7275247522520401</c:v>
                      </c:pt>
                      <c:pt idx="1041">
                        <c:v>6.1352475245486291</c:v>
                      </c:pt>
                      <c:pt idx="1042">
                        <c:v>3.139405940490728</c:v>
                      </c:pt>
                      <c:pt idx="1043">
                        <c:v>3.684752475125284</c:v>
                      </c:pt>
                      <c:pt idx="1044">
                        <c:v>3.7452475246288555</c:v>
                      </c:pt>
                      <c:pt idx="1045">
                        <c:v>4.1099999998635477</c:v>
                      </c:pt>
                      <c:pt idx="1046">
                        <c:v>4.6954455443978276</c:v>
                      </c:pt>
                      <c:pt idx="1047">
                        <c:v>3.9764356434318726</c:v>
                      </c:pt>
                      <c:pt idx="1048">
                        <c:v>7.7018811878641102</c:v>
                      </c:pt>
                      <c:pt idx="1049">
                        <c:v>8.0094059403279925</c:v>
                      </c:pt>
                      <c:pt idx="1050">
                        <c:v>6.0347524750474788</c:v>
                      </c:pt>
                      <c:pt idx="1051">
                        <c:v>7.2441584156011531</c:v>
                      </c:pt>
                      <c:pt idx="1052">
                        <c:v>5.0837623760683899</c:v>
                      </c:pt>
                      <c:pt idx="1053">
                        <c:v>6.5159405938427524</c:v>
                      </c:pt>
                      <c:pt idx="1054">
                        <c:v>4.4899999998511095</c:v>
                      </c:pt>
                      <c:pt idx="1055">
                        <c:v>3.8963366335345668</c:v>
                      </c:pt>
                      <c:pt idx="1056">
                        <c:v>4.0631683166968351</c:v>
                      </c:pt>
                      <c:pt idx="1057">
                        <c:v>3.6682178216600212</c:v>
                      </c:pt>
                      <c:pt idx="1058">
                        <c:v>6.3157425740477464</c:v>
                      </c:pt>
                      <c:pt idx="1059">
                        <c:v>5.4086138612062395</c:v>
                      </c:pt>
                      <c:pt idx="1060">
                        <c:v>7.9624752472605422</c:v>
                      </c:pt>
                      <c:pt idx="1061">
                        <c:v>7.578712871036541</c:v>
                      </c:pt>
                      <c:pt idx="1062">
                        <c:v>8.3008910888331044</c:v>
                      </c:pt>
                      <c:pt idx="1063">
                        <c:v>8.6143564353566742</c:v>
                      </c:pt>
                      <c:pt idx="1064">
                        <c:v>8.2049504947771013</c:v>
                      </c:pt>
                      <c:pt idx="1065">
                        <c:v>7.2441584156011496</c:v>
                      </c:pt>
                      <c:pt idx="1066">
                        <c:v>6.1208910889052026</c:v>
                      </c:pt>
                      <c:pt idx="1067">
                        <c:v>8.6657425739699416</c:v>
                      </c:pt>
                      <c:pt idx="1068">
                        <c:v>8.5018811878354121</c:v>
                      </c:pt>
                      <c:pt idx="1069">
                        <c:v>8.5834653462493957</c:v>
                      </c:pt>
                      <c:pt idx="1070">
                        <c:v>9.2368316828622099</c:v>
                      </c:pt>
                      <c:pt idx="1071">
                        <c:v>8.7518811878276725</c:v>
                      </c:pt>
                      <c:pt idx="1072">
                        <c:v>8.1899009898271196</c:v>
                      </c:pt>
                      <c:pt idx="1073">
                        <c:v>8.5033663363520926</c:v>
                      </c:pt>
                      <c:pt idx="1074">
                        <c:v>8.2759405937841048</c:v>
                      </c:pt>
                      <c:pt idx="1075">
                        <c:v>9.6817821778963484</c:v>
                      </c:pt>
                      <c:pt idx="1076">
                        <c:v>8.1634653462642568</c:v>
                      </c:pt>
                      <c:pt idx="1077">
                        <c:v>6.1050495047479121</c:v>
                      </c:pt>
                      <c:pt idx="1078">
                        <c:v>1.9247524751839269</c:v>
                      </c:pt>
                      <c:pt idx="1079">
                        <c:v>3.1092079206900145</c:v>
                      </c:pt>
                      <c:pt idx="1080">
                        <c:v>2.9210891088130477</c:v>
                      </c:pt>
                      <c:pt idx="1081">
                        <c:v>2.1997029702237803</c:v>
                      </c:pt>
                      <c:pt idx="1082">
                        <c:v>3.2534653464265961</c:v>
                      </c:pt>
                      <c:pt idx="1083">
                        <c:v>4.9703960394390858</c:v>
                      </c:pt>
                      <c:pt idx="1084">
                        <c:v>3.7617821780927092</c:v>
                      </c:pt>
                      <c:pt idx="1085">
                        <c:v>3.1960396038543082</c:v>
                      </c:pt>
                      <c:pt idx="1086">
                        <c:v>4.9923762374589469</c:v>
                      </c:pt>
                      <c:pt idx="1087">
                        <c:v>3.3818811880072919</c:v>
                      </c:pt>
                      <c:pt idx="1088">
                        <c:v>1.5847524751953532</c:v>
                      </c:pt>
                      <c:pt idx="1089">
                        <c:v>0.86722772274326432</c:v>
                      </c:pt>
                      <c:pt idx="1090">
                        <c:v>0.26059405939642888</c:v>
                      </c:pt>
                      <c:pt idx="1091">
                        <c:v>6.8019801977862532E-2</c:v>
                      </c:pt>
                      <c:pt idx="1092">
                        <c:v>-1.6633663365998998E-2</c:v>
                      </c:pt>
                      <c:pt idx="1093">
                        <c:v>-0.1397029702928369</c:v>
                      </c:pt>
                      <c:pt idx="1094">
                        <c:v>-1.0053465346200909</c:v>
                      </c:pt>
                      <c:pt idx="1095">
                        <c:v>-0.28099009900027705</c:v>
                      </c:pt>
                      <c:pt idx="1096">
                        <c:v>-0.16999999999428761</c:v>
                      </c:pt>
                      <c:pt idx="1097">
                        <c:v>0.1594059405887128</c:v>
                      </c:pt>
                      <c:pt idx="1098">
                        <c:v>-0.59376237621868533</c:v>
                      </c:pt>
                      <c:pt idx="1099">
                        <c:v>-1.6460396039062266</c:v>
                      </c:pt>
                      <c:pt idx="1100">
                        <c:v>-1.4737623761893635</c:v>
                      </c:pt>
                      <c:pt idx="1101">
                        <c:v>-0.46148514849940236</c:v>
                      </c:pt>
                      <c:pt idx="1102">
                        <c:v>-2.0009900989440523</c:v>
                      </c:pt>
                      <c:pt idx="1103">
                        <c:v>-3.2156435642494454</c:v>
                      </c:pt>
                      <c:pt idx="1104">
                        <c:v>-3.1854455444487337</c:v>
                      </c:pt>
                      <c:pt idx="1105">
                        <c:v>-4.585940593907111</c:v>
                      </c:pt>
                      <c:pt idx="1106">
                        <c:v>-6.1926732671223208</c:v>
                      </c:pt>
                      <c:pt idx="1107">
                        <c:v>-3.8849504949202842</c:v>
                      </c:pt>
                      <c:pt idx="1108">
                        <c:v>-7.6339603957855813</c:v>
                      </c:pt>
                      <c:pt idx="1109">
                        <c:v>-8.4746534650652467</c:v>
                      </c:pt>
                      <c:pt idx="1110">
                        <c:v>-7.0129702967967278</c:v>
                      </c:pt>
                      <c:pt idx="1111">
                        <c:v>-7.117227722537133</c:v>
                      </c:pt>
                      <c:pt idx="1112">
                        <c:v>-7.1973267324344414</c:v>
                      </c:pt>
                      <c:pt idx="1113">
                        <c:v>-7.0560396037255932</c:v>
                      </c:pt>
                      <c:pt idx="1114">
                        <c:v>-6.7515841581915899</c:v>
                      </c:pt>
                      <c:pt idx="1115">
                        <c:v>-7.7214851482578464</c:v>
                      </c:pt>
                      <c:pt idx="1116">
                        <c:v>-9.8661386135340585</c:v>
                      </c:pt>
                      <c:pt idx="1117">
                        <c:v>-11.491683167934298</c:v>
                      </c:pt>
                      <c:pt idx="1118">
                        <c:v>-12.529603959979815</c:v>
                      </c:pt>
                      <c:pt idx="1119">
                        <c:v>-15.049504949995566</c:v>
                      </c:pt>
                      <c:pt idx="1120">
                        <c:v>-16.956138613298211</c:v>
                      </c:pt>
                      <c:pt idx="1121">
                        <c:v>-16.530891088559947</c:v>
                      </c:pt>
                      <c:pt idx="1122">
                        <c:v>-16.274752474706528</c:v>
                      </c:pt>
                      <c:pt idx="1123">
                        <c:v>-17.850495048912315</c:v>
                      </c:pt>
                      <c:pt idx="1124">
                        <c:v>-18.79999999937613</c:v>
                      </c:pt>
                      <c:pt idx="1125">
                        <c:v>-18.27960395978916</c:v>
                      </c:pt>
                      <c:pt idx="1126">
                        <c:v>-19.372574256783668</c:v>
                      </c:pt>
                      <c:pt idx="1127">
                        <c:v>-20.393861385461779</c:v>
                      </c:pt>
                      <c:pt idx="1128">
                        <c:v>-20.440792078529235</c:v>
                      </c:pt>
                      <c:pt idx="1129">
                        <c:v>-20.719504949806936</c:v>
                      </c:pt>
                      <c:pt idx="1130">
                        <c:v>-19.995148514187118</c:v>
                      </c:pt>
                      <c:pt idx="1131">
                        <c:v>-18.300693068699584</c:v>
                      </c:pt>
                      <c:pt idx="1132">
                        <c:v>-15.218019801475977</c:v>
                      </c:pt>
                      <c:pt idx="1133">
                        <c:v>-13.165544554019332</c:v>
                      </c:pt>
                      <c:pt idx="1134">
                        <c:v>-11.07168316794915</c:v>
                      </c:pt>
                      <c:pt idx="1135">
                        <c:v>-15.208118811375563</c:v>
                      </c:pt>
                      <c:pt idx="1136">
                        <c:v>-18.429900989486175</c:v>
                      </c:pt>
                      <c:pt idx="1137">
                        <c:v>-18.194257425138748</c:v>
                      </c:pt>
                      <c:pt idx="1138">
                        <c:v>-18.029603959796901</c:v>
                      </c:pt>
                      <c:pt idx="1139">
                        <c:v>-19.687623761721834</c:v>
                      </c:pt>
                      <c:pt idx="1140">
                        <c:v>-16.274851484607261</c:v>
                      </c:pt>
                      <c:pt idx="1141">
                        <c:v>-15.618316831165245</c:v>
                      </c:pt>
                      <c:pt idx="1142">
                        <c:v>-14.724653464857704</c:v>
                      </c:pt>
                      <c:pt idx="1143">
                        <c:v>-12.405643563943535</c:v>
                      </c:pt>
                      <c:pt idx="1144">
                        <c:v>-10.923663365973315</c:v>
                      </c:pt>
                      <c:pt idx="1145">
                        <c:v>-11.343564356059124</c:v>
                      </c:pt>
                      <c:pt idx="1146">
                        <c:v>-9.5850495046316375</c:v>
                      </c:pt>
                      <c:pt idx="1147">
                        <c:v>-11.758316831293961</c:v>
                      </c:pt>
                      <c:pt idx="1148">
                        <c:v>-13.072772276793946</c:v>
                      </c:pt>
                      <c:pt idx="1149">
                        <c:v>-8.574356435357684</c:v>
                      </c:pt>
                      <c:pt idx="1150">
                        <c:v>-5.8595049503014733</c:v>
                      </c:pt>
                      <c:pt idx="1151">
                        <c:v>-4.5572277226202633</c:v>
                      </c:pt>
                      <c:pt idx="1152">
                        <c:v>-0.94425742571069116</c:v>
                      </c:pt>
                      <c:pt idx="1153">
                        <c:v>-0.56346534651582736</c:v>
                      </c:pt>
                      <c:pt idx="1154">
                        <c:v>0.15940594058871291</c:v>
                      </c:pt>
                      <c:pt idx="1155">
                        <c:v>0.42603960394556584</c:v>
                      </c:pt>
                      <c:pt idx="1156">
                        <c:v>0.28099009900027683</c:v>
                      </c:pt>
                      <c:pt idx="1157">
                        <c:v>-6.6435643561851984E-2</c:v>
                      </c:pt>
                      <c:pt idx="1158">
                        <c:v>-8.1584158413984448E-2</c:v>
                      </c:pt>
                      <c:pt idx="1159">
                        <c:v>-4.0792079206288662E-2</c:v>
                      </c:pt>
                      <c:pt idx="1160">
                        <c:v>-0.19495049504328613</c:v>
                      </c:pt>
                      <c:pt idx="1161">
                        <c:v>0.21445544553768833</c:v>
                      </c:pt>
                      <c:pt idx="1162">
                        <c:v>1.3484158415399499</c:v>
                      </c:pt>
                      <c:pt idx="1163">
                        <c:v>4.2225742572855465</c:v>
                      </c:pt>
                      <c:pt idx="1164">
                        <c:v>4.2316831681758496</c:v>
                      </c:pt>
                      <c:pt idx="1165">
                        <c:v>6.3679207918683272</c:v>
                      </c:pt>
                      <c:pt idx="1166">
                        <c:v>6.0649504948481905</c:v>
                      </c:pt>
                      <c:pt idx="1167">
                        <c:v>6.6950495047287477</c:v>
                      </c:pt>
                      <c:pt idx="1168">
                        <c:v>6.7682178215575863</c:v>
                      </c:pt>
                      <c:pt idx="1169">
                        <c:v>7.5161386136118651</c:v>
                      </c:pt>
                      <c:pt idx="1170">
                        <c:v>7.8394059403337035</c:v>
                      </c:pt>
                      <c:pt idx="1171">
                        <c:v>9.3025742571174916</c:v>
                      </c:pt>
                      <c:pt idx="1172">
                        <c:v>8.8108910888173781</c:v>
                      </c:pt>
                      <c:pt idx="1173">
                        <c:v>8.0667326729995441</c:v>
                      </c:pt>
                      <c:pt idx="1174">
                        <c:v>10.471881187771448</c:v>
                      </c:pt>
                      <c:pt idx="1175">
                        <c:v>10.239999999660458</c:v>
                      </c:pt>
                      <c:pt idx="1176">
                        <c:v>6.5325742572087524</c:v>
                      </c:pt>
                      <c:pt idx="1177">
                        <c:v>7.4088118809415811</c:v>
                      </c:pt>
                      <c:pt idx="1178">
                        <c:v>4.3661386137169709</c:v>
                      </c:pt>
                      <c:pt idx="1179">
                        <c:v>3.9295049503644228</c:v>
                      </c:pt>
                      <c:pt idx="1180">
                        <c:v>4.3359405939148479</c:v>
                      </c:pt>
                      <c:pt idx="1181">
                        <c:v>4.1545544553076841</c:v>
                      </c:pt>
                      <c:pt idx="1182">
                        <c:v>5.1924752473518039</c:v>
                      </c:pt>
                      <c:pt idx="1183">
                        <c:v>3.0532673266315942</c:v>
                      </c:pt>
                      <c:pt idx="1184">
                        <c:v>3.8169306929424232</c:v>
                      </c:pt>
                      <c:pt idx="1185">
                        <c:v>3.6220792077998749</c:v>
                      </c:pt>
                      <c:pt idx="1186">
                        <c:v>0.91782178214782595</c:v>
                      </c:pt>
                      <c:pt idx="1187">
                        <c:v>0.36485148513542948</c:v>
                      </c:pt>
                      <c:pt idx="1188">
                        <c:v>7.0990099007002622E-2</c:v>
                      </c:pt>
                      <c:pt idx="1189">
                        <c:v>-0.11782178217512231</c:v>
                      </c:pt>
                      <c:pt idx="1190">
                        <c:v>-0.26663366335685357</c:v>
                      </c:pt>
                      <c:pt idx="1191">
                        <c:v>-0.62009900987940625</c:v>
                      </c:pt>
                      <c:pt idx="1192">
                        <c:v>-1.329405940549232</c:v>
                      </c:pt>
                      <c:pt idx="1193">
                        <c:v>-1.5953465346009286</c:v>
                      </c:pt>
                      <c:pt idx="1194">
                        <c:v>-2.2246534652727799</c:v>
                      </c:pt>
                      <c:pt idx="1195">
                        <c:v>-4.2263366335219903</c:v>
                      </c:pt>
                      <c:pt idx="1196">
                        <c:v>-4.4485148513382562</c:v>
                      </c:pt>
                      <c:pt idx="1197">
                        <c:v>-6.0084158413853466</c:v>
                      </c:pt>
                      <c:pt idx="1198">
                        <c:v>-7.9738613858748248</c:v>
                      </c:pt>
                      <c:pt idx="1199">
                        <c:v>-10.599603960044174</c:v>
                      </c:pt>
                      <c:pt idx="1200">
                        <c:v>-9.5579207917608002</c:v>
                      </c:pt>
                      <c:pt idx="1201">
                        <c:v>-12.831683167890503</c:v>
                      </c:pt>
                      <c:pt idx="1202">
                        <c:v>-9.4317821779054896</c:v>
                      </c:pt>
                      <c:pt idx="1203">
                        <c:v>-12.754653464923084</c:v>
                      </c:pt>
                      <c:pt idx="1204">
                        <c:v>-10.651683167964006</c:v>
                      </c:pt>
                      <c:pt idx="1205">
                        <c:v>-11.11326732636415</c:v>
                      </c:pt>
                      <c:pt idx="1206">
                        <c:v>-12.83702970254436</c:v>
                      </c:pt>
                      <c:pt idx="1207">
                        <c:v>-13.457227722324511</c:v>
                      </c:pt>
                      <c:pt idx="1208">
                        <c:v>-14.462574256946004</c:v>
                      </c:pt>
                      <c:pt idx="1209">
                        <c:v>-18.407920791467721</c:v>
                      </c:pt>
                      <c:pt idx="1210">
                        <c:v>-16.54069306875823</c:v>
                      </c:pt>
                      <c:pt idx="1211">
                        <c:v>-17.065643563790339</c:v>
                      </c:pt>
                      <c:pt idx="1212">
                        <c:v>-16.189405940057505</c:v>
                      </c:pt>
                      <c:pt idx="1213">
                        <c:v>-16.889702969736362</c:v>
                      </c:pt>
                      <c:pt idx="1214">
                        <c:v>-13.668712870833064</c:v>
                      </c:pt>
                      <c:pt idx="1215">
                        <c:v>-13.026633662933792</c:v>
                      </c:pt>
                      <c:pt idx="1216">
                        <c:v>-13.223861385699651</c:v>
                      </c:pt>
                      <c:pt idx="1217">
                        <c:v>-9.4098019798856356</c:v>
                      </c:pt>
                      <c:pt idx="1218">
                        <c:v>-9.780792078883632</c:v>
                      </c:pt>
                      <c:pt idx="1219">
                        <c:v>-9.6908910887880566</c:v>
                      </c:pt>
                      <c:pt idx="1220">
                        <c:v>-11.774950494658553</c:v>
                      </c:pt>
                      <c:pt idx="1221">
                        <c:v>-13.89455445498502</c:v>
                      </c:pt>
                      <c:pt idx="1222">
                        <c:v>-10.985544554091426</c:v>
                      </c:pt>
                      <c:pt idx="1223">
                        <c:v>-10.036039603627612</c:v>
                      </c:pt>
                      <c:pt idx="1224">
                        <c:v>-9.5889108907702223</c:v>
                      </c:pt>
                      <c:pt idx="1225">
                        <c:v>-9.3169306927609163</c:v>
                      </c:pt>
                      <c:pt idx="1226">
                        <c:v>-9.5027722769124932</c:v>
                      </c:pt>
                      <c:pt idx="1227">
                        <c:v>-9.6198019798789094</c:v>
                      </c:pt>
                      <c:pt idx="1228">
                        <c:v>-8.8409900987159453</c:v>
                      </c:pt>
                      <c:pt idx="1229">
                        <c:v>-10.230990098669489</c:v>
                      </c:pt>
                      <c:pt idx="1230">
                        <c:v>-11.227326732301421</c:v>
                      </c:pt>
                      <c:pt idx="1231">
                        <c:v>-11.456138613481128</c:v>
                      </c:pt>
                      <c:pt idx="1232">
                        <c:v>-13.981386138149325</c:v>
                      </c:pt>
                      <c:pt idx="1233">
                        <c:v>-11.784752474856822</c:v>
                      </c:pt>
                      <c:pt idx="1234">
                        <c:v>-12.996435643133081</c:v>
                      </c:pt>
                      <c:pt idx="1235">
                        <c:v>-13.697326732217761</c:v>
                      </c:pt>
                      <c:pt idx="1236">
                        <c:v>-13.330990098567057</c:v>
                      </c:pt>
                      <c:pt idx="1237">
                        <c:v>-10.996930692704304</c:v>
                      </c:pt>
                      <c:pt idx="1238">
                        <c:v>-11.216732672895846</c:v>
                      </c:pt>
                      <c:pt idx="1239">
                        <c:v>-10.437128712525583</c:v>
                      </c:pt>
                      <c:pt idx="1240">
                        <c:v>-11.179009900619432</c:v>
                      </c:pt>
                      <c:pt idx="1241">
                        <c:v>-11.985742573859129</c:v>
                      </c:pt>
                      <c:pt idx="1242">
                        <c:v>-11.2415841580427</c:v>
                      </c:pt>
                      <c:pt idx="1243">
                        <c:v>-12.858910890662083</c:v>
                      </c:pt>
                      <c:pt idx="1244">
                        <c:v>-9.7278217818557575</c:v>
                      </c:pt>
                      <c:pt idx="1245">
                        <c:v>-10.159207920455183</c:v>
                      </c:pt>
                      <c:pt idx="1246">
                        <c:v>-10.764257425384603</c:v>
                      </c:pt>
                      <c:pt idx="1247">
                        <c:v>-9.93415841551192</c:v>
                      </c:pt>
                      <c:pt idx="1248">
                        <c:v>-9.815445544228762</c:v>
                      </c:pt>
                      <c:pt idx="1249">
                        <c:v>-10.780099009543298</c:v>
                      </c:pt>
                      <c:pt idx="1250">
                        <c:v>-12.030297029303266</c:v>
                      </c:pt>
                      <c:pt idx="1251">
                        <c:v>-12.933762375807673</c:v>
                      </c:pt>
                      <c:pt idx="1252">
                        <c:v>-12.630792078788946</c:v>
                      </c:pt>
                      <c:pt idx="1253">
                        <c:v>-14.827524751983578</c:v>
                      </c:pt>
                      <c:pt idx="1254">
                        <c:v>-14.212574256953753</c:v>
                      </c:pt>
                      <c:pt idx="1255">
                        <c:v>-12.293168316423676</c:v>
                      </c:pt>
                      <c:pt idx="1256">
                        <c:v>-15.360792078697292</c:v>
                      </c:pt>
                      <c:pt idx="1257">
                        <c:v>-11.338316831307413</c:v>
                      </c:pt>
                      <c:pt idx="1258">
                        <c:v>-11.185742573886431</c:v>
                      </c:pt>
                      <c:pt idx="1259">
                        <c:v>-10.533069306581586</c:v>
                      </c:pt>
                      <c:pt idx="1260">
                        <c:v>-11.415445544175574</c:v>
                      </c:pt>
                      <c:pt idx="1261">
                        <c:v>-11.077029702603006</c:v>
                      </c:pt>
                      <c:pt idx="1262">
                        <c:v>-11.334554455069567</c:v>
                      </c:pt>
                      <c:pt idx="1263">
                        <c:v>-11.491683167934298</c:v>
                      </c:pt>
                      <c:pt idx="1264">
                        <c:v>-10.5632673263823</c:v>
                      </c:pt>
                      <c:pt idx="1265">
                        <c:v>-8.8463366333698055</c:v>
                      </c:pt>
                      <c:pt idx="1266">
                        <c:v>-8.7784158412926825</c:v>
                      </c:pt>
                      <c:pt idx="1267">
                        <c:v>-8.3886138611082526</c:v>
                      </c:pt>
                      <c:pt idx="1268">
                        <c:v>-10.508217821433329</c:v>
                      </c:pt>
                      <c:pt idx="1269">
                        <c:v>-7.3211881185685819</c:v>
                      </c:pt>
                      <c:pt idx="1270">
                        <c:v>-9.2867326729587969</c:v>
                      </c:pt>
                      <c:pt idx="1271">
                        <c:v>-10.338217821439034</c:v>
                      </c:pt>
                      <c:pt idx="1272">
                        <c:v>-10.529306930343736</c:v>
                      </c:pt>
                      <c:pt idx="1273">
                        <c:v>-12.145049504547103</c:v>
                      </c:pt>
                      <c:pt idx="1274">
                        <c:v>-11.425940593680414</c:v>
                      </c:pt>
                      <c:pt idx="1275">
                        <c:v>-10.778613861028026</c:v>
                      </c:pt>
                      <c:pt idx="1276">
                        <c:v>-7.9269306928059748</c:v>
                      </c:pt>
                      <c:pt idx="1277">
                        <c:v>-8.7314851482238218</c:v>
                      </c:pt>
                      <c:pt idx="1278">
                        <c:v>-6.9011881185834358</c:v>
                      </c:pt>
                      <c:pt idx="1279">
                        <c:v>-7.1776237621385643</c:v>
                      </c:pt>
                      <c:pt idx="1280">
                        <c:v>-7.00465346511373</c:v>
                      </c:pt>
                      <c:pt idx="1281">
                        <c:v>-6.3777227720665985</c:v>
                      </c:pt>
                      <c:pt idx="1282">
                        <c:v>-9.2458415838517709</c:v>
                      </c:pt>
                      <c:pt idx="1283">
                        <c:v>-11.040693068939728</c:v>
                      </c:pt>
                      <c:pt idx="1284">
                        <c:v>-9.7392079204700419</c:v>
                      </c:pt>
                      <c:pt idx="1285">
                        <c:v>-11.681287128325129</c:v>
                      </c:pt>
                      <c:pt idx="1286">
                        <c:v>-9.5080198016642097</c:v>
                      </c:pt>
                      <c:pt idx="1287">
                        <c:v>-7.3838613858939901</c:v>
                      </c:pt>
                      <c:pt idx="1288">
                        <c:v>-6.7523762374002985</c:v>
                      </c:pt>
                      <c:pt idx="1289">
                        <c:v>-6.3158415839484876</c:v>
                      </c:pt>
                      <c:pt idx="1290">
                        <c:v>-4.2982178216398452</c:v>
                      </c:pt>
                      <c:pt idx="1291">
                        <c:v>-6.367128712659615</c:v>
                      </c:pt>
                      <c:pt idx="1292">
                        <c:v>-5.8541584156476132</c:v>
                      </c:pt>
                      <c:pt idx="1293">
                        <c:v>-7.3227722769845931</c:v>
                      </c:pt>
                      <c:pt idx="1294">
                        <c:v>-6.6307920789887351</c:v>
                      </c:pt>
                      <c:pt idx="1295">
                        <c:v>-8.3697029700196808</c:v>
                      </c:pt>
                      <c:pt idx="1296">
                        <c:v>-7.5477227720271136</c:v>
                      </c:pt>
                      <c:pt idx="1297">
                        <c:v>-5.4894059404115154</c:v>
                      </c:pt>
                      <c:pt idx="1298">
                        <c:v>-5.2854455443786614</c:v>
                      </c:pt>
                      <c:pt idx="1299">
                        <c:v>-4.5663366335119715</c:v>
                      </c:pt>
                      <c:pt idx="1300">
                        <c:v>-4.4999009899487135</c:v>
                      </c:pt>
                      <c:pt idx="1301">
                        <c:v>-4.0889108909531338</c:v>
                      </c:pt>
                      <c:pt idx="1302">
                        <c:v>-5.8187128710937772</c:v>
                      </c:pt>
                      <c:pt idx="1303">
                        <c:v>-5.8541584156462072</c:v>
                      </c:pt>
                      <c:pt idx="1304">
                        <c:v>-7.1421782175847293</c:v>
                      </c:pt>
                      <c:pt idx="1305">
                        <c:v>-7.4745544551982741</c:v>
                      </c:pt>
                      <c:pt idx="1306">
                        <c:v>-5.8700990097070456</c:v>
                      </c:pt>
                      <c:pt idx="1307">
                        <c:v>-5.4697029701156357</c:v>
                      </c:pt>
                      <c:pt idx="1308">
                        <c:v>-4.694653465190525</c:v>
                      </c:pt>
                      <c:pt idx="1309">
                        <c:v>-4.4839603958906853</c:v>
                      </c:pt>
                      <c:pt idx="1310">
                        <c:v>-4.8744554453830862</c:v>
                      </c:pt>
                      <c:pt idx="1311">
                        <c:v>-5.181881187946229</c:v>
                      </c:pt>
                      <c:pt idx="1312">
                        <c:v>-6.4797029700816138</c:v>
                      </c:pt>
                      <c:pt idx="1313">
                        <c:v>-7.4186138611398542</c:v>
                      </c:pt>
                      <c:pt idx="1314">
                        <c:v>-8.204257425470546</c:v>
                      </c:pt>
                      <c:pt idx="1315">
                        <c:v>-8.4300990096211077</c:v>
                      </c:pt>
                      <c:pt idx="1316">
                        <c:v>-8.3470297026932521</c:v>
                      </c:pt>
                      <c:pt idx="1317">
                        <c:v>-10.461287128365871</c:v>
                      </c:pt>
                      <c:pt idx="1318">
                        <c:v>-9.1023762373224919</c:v>
                      </c:pt>
                      <c:pt idx="1319">
                        <c:v>-9.7013861382928948</c:v>
                      </c:pt>
                      <c:pt idx="1320">
                        <c:v>-8.1581188116103931</c:v>
                      </c:pt>
                      <c:pt idx="1321">
                        <c:v>-10.26643564322473</c:v>
                      </c:pt>
                      <c:pt idx="1322">
                        <c:v>-8.8768316828741369</c:v>
                      </c:pt>
                      <c:pt idx="1323">
                        <c:v>-10.204158415502974</c:v>
                      </c:pt>
                      <c:pt idx="1324">
                        <c:v>-9.8498019798709766</c:v>
                      </c:pt>
                      <c:pt idx="1325">
                        <c:v>-9.5583168313658575</c:v>
                      </c:pt>
                      <c:pt idx="1326">
                        <c:v>-10.451089108563947</c:v>
                      </c:pt>
                      <c:pt idx="1327">
                        <c:v>-12.391386138202252</c:v>
                      </c:pt>
                      <c:pt idx="1328">
                        <c:v>-9.6602970293822867</c:v>
                      </c:pt>
                      <c:pt idx="1329">
                        <c:v>-11.917722771881968</c:v>
                      </c:pt>
                      <c:pt idx="1330">
                        <c:v>-8.9108910888134396</c:v>
                      </c:pt>
                      <c:pt idx="1331">
                        <c:v>-9.9896039600645476</c:v>
                      </c:pt>
                      <c:pt idx="1332">
                        <c:v>-8.5997029700117391</c:v>
                      </c:pt>
                      <c:pt idx="1333">
                        <c:v>-10.826534653105657</c:v>
                      </c:pt>
                      <c:pt idx="1334">
                        <c:v>-10.661881187765227</c:v>
                      </c:pt>
                      <c:pt idx="1335">
                        <c:v>-12.303762375829244</c:v>
                      </c:pt>
                      <c:pt idx="1336">
                        <c:v>-13.1644554451077</c:v>
                      </c:pt>
                      <c:pt idx="1337">
                        <c:v>-12.169999999596103</c:v>
                      </c:pt>
                      <c:pt idx="1338">
                        <c:v>-11.461485148134285</c:v>
                      </c:pt>
                      <c:pt idx="1339">
                        <c:v>-9.5548514848316248</c:v>
                      </c:pt>
                      <c:pt idx="1340">
                        <c:v>-7.7895049502364095</c:v>
                      </c:pt>
                      <c:pt idx="1341">
                        <c:v>-6.8290099007633769</c:v>
                      </c:pt>
                      <c:pt idx="1342">
                        <c:v>-5.9974257423747108</c:v>
                      </c:pt>
                      <c:pt idx="1343">
                        <c:v>-6.5068316829524546</c:v>
                      </c:pt>
                      <c:pt idx="1344">
                        <c:v>-8.3976237620971137</c:v>
                      </c:pt>
                      <c:pt idx="1345">
                        <c:v>-10.302772276885904</c:v>
                      </c:pt>
                      <c:pt idx="1346">
                        <c:v>-11.368613861008861</c:v>
                      </c:pt>
                      <c:pt idx="1347">
                        <c:v>-10.749504950138229</c:v>
                      </c:pt>
                      <c:pt idx="1348">
                        <c:v>-9.0147524749487857</c:v>
                      </c:pt>
                      <c:pt idx="1349">
                        <c:v>-7.5818811878671539</c:v>
                      </c:pt>
                      <c:pt idx="1350">
                        <c:v>-6.5160396037441926</c:v>
                      </c:pt>
                      <c:pt idx="1351">
                        <c:v>-5.4697029701156366</c:v>
                      </c:pt>
                      <c:pt idx="1352">
                        <c:v>-4.0390099008558442</c:v>
                      </c:pt>
                      <c:pt idx="1353">
                        <c:v>-3.940495049374352</c:v>
                      </c:pt>
                      <c:pt idx="1354">
                        <c:v>-2.6880198018911066</c:v>
                      </c:pt>
                      <c:pt idx="1355">
                        <c:v>-4.2445544553047014</c:v>
                      </c:pt>
                      <c:pt idx="1356">
                        <c:v>-2.1799999999272006</c:v>
                      </c:pt>
                      <c:pt idx="1357">
                        <c:v>-2.5343564355591996</c:v>
                      </c:pt>
                      <c:pt idx="1358">
                        <c:v>-1.4522772276745959</c:v>
                      </c:pt>
                      <c:pt idx="1359">
                        <c:v>-0.61524752473204536</c:v>
                      </c:pt>
                      <c:pt idx="1360">
                        <c:v>0.12881188118434825</c:v>
                      </c:pt>
                      <c:pt idx="1361">
                        <c:v>1.7743564355847803</c:v>
                      </c:pt>
                      <c:pt idx="1362">
                        <c:v>3.335841584047178</c:v>
                      </c:pt>
                      <c:pt idx="1363">
                        <c:v>4.5965346533133893</c:v>
                      </c:pt>
                      <c:pt idx="1364">
                        <c:v>3.7451485147274135</c:v>
                      </c:pt>
                      <c:pt idx="1365">
                        <c:v>5.0939603958710142</c:v>
                      </c:pt>
                      <c:pt idx="1366">
                        <c:v>5.2386138612126532</c:v>
                      </c:pt>
                      <c:pt idx="1367">
                        <c:v>6.1348514849449796</c:v>
                      </c:pt>
                      <c:pt idx="1368">
                        <c:v>6.3981188116690362</c:v>
                      </c:pt>
                      <c:pt idx="1369">
                        <c:v>9.6980198016586954</c:v>
                      </c:pt>
                      <c:pt idx="1370">
                        <c:v>10.343465346191453</c:v>
                      </c:pt>
                      <c:pt idx="1371">
                        <c:v>14.125049504481481</c:v>
                      </c:pt>
                      <c:pt idx="1372">
                        <c:v>14.858514850991602</c:v>
                      </c:pt>
                      <c:pt idx="1373">
                        <c:v>16.304950494508649</c:v>
                      </c:pt>
                      <c:pt idx="1374">
                        <c:v>16.999207920227775</c:v>
                      </c:pt>
                      <c:pt idx="1375">
                        <c:v>17.07970296973015</c:v>
                      </c:pt>
                      <c:pt idx="1376">
                        <c:v>16.038712870754743</c:v>
                      </c:pt>
                      <c:pt idx="1377">
                        <c:v>15.047623761876629</c:v>
                      </c:pt>
                      <c:pt idx="1378">
                        <c:v>14.063762375770603</c:v>
                      </c:pt>
                      <c:pt idx="1379">
                        <c:v>14.283960395565801</c:v>
                      </c:pt>
                      <c:pt idx="1380">
                        <c:v>15.920495048975965</c:v>
                      </c:pt>
                      <c:pt idx="1381">
                        <c:v>17.510594058824484</c:v>
                      </c:pt>
                      <c:pt idx="1382">
                        <c:v>20.368613860709868</c:v>
                      </c:pt>
                      <c:pt idx="1383">
                        <c:v>22.334554454703742</c:v>
                      </c:pt>
                      <c:pt idx="1384">
                        <c:v>20.503069306249586</c:v>
                      </c:pt>
                      <c:pt idx="1385">
                        <c:v>22.436138613116512</c:v>
                      </c:pt>
                      <c:pt idx="1386">
                        <c:v>19.891584157756096</c:v>
                      </c:pt>
                      <c:pt idx="1387">
                        <c:v>19.644554454794381</c:v>
                      </c:pt>
                      <c:pt idx="1388">
                        <c:v>16.170594058868268</c:v>
                      </c:pt>
                      <c:pt idx="1389">
                        <c:v>18.256138613255438</c:v>
                      </c:pt>
                      <c:pt idx="1390">
                        <c:v>18.065049504350736</c:v>
                      </c:pt>
                      <c:pt idx="1391">
                        <c:v>21.293564355728336</c:v>
                      </c:pt>
                      <c:pt idx="1392">
                        <c:v>20.637128712185639</c:v>
                      </c:pt>
                      <c:pt idx="1393">
                        <c:v>22.560396038854307</c:v>
                      </c:pt>
                      <c:pt idx="1394">
                        <c:v>20.668118811195075</c:v>
                      </c:pt>
                      <c:pt idx="1395">
                        <c:v>20.994356434947463</c:v>
                      </c:pt>
                      <c:pt idx="1396">
                        <c:v>19.111287128077851</c:v>
                      </c:pt>
                      <c:pt idx="1397">
                        <c:v>17.537821781596058</c:v>
                      </c:pt>
                      <c:pt idx="1398">
                        <c:v>17.444158415262628</c:v>
                      </c:pt>
                      <c:pt idx="1399">
                        <c:v>13.990495049039625</c:v>
                      </c:pt>
                      <c:pt idx="1400">
                        <c:v>12.724455445122363</c:v>
                      </c:pt>
                      <c:pt idx="1401">
                        <c:v>13.325049504507371</c:v>
                      </c:pt>
                      <c:pt idx="1402">
                        <c:v>12.770594058981102</c:v>
                      </c:pt>
                      <c:pt idx="1403">
                        <c:v>14.457326732194288</c:v>
                      </c:pt>
                      <c:pt idx="1404">
                        <c:v>14.467920791598461</c:v>
                      </c:pt>
                      <c:pt idx="1405">
                        <c:v>15.058613860887268</c:v>
                      </c:pt>
                      <c:pt idx="1406">
                        <c:v>14.325148514377153</c:v>
                      </c:pt>
                      <c:pt idx="1407">
                        <c:v>13.587128712420473</c:v>
                      </c:pt>
                      <c:pt idx="1408">
                        <c:v>11.343564356059129</c:v>
                      </c:pt>
                      <c:pt idx="1409">
                        <c:v>8.2760396036862556</c:v>
                      </c:pt>
                      <c:pt idx="1410">
                        <c:v>6.8701980195740147</c:v>
                      </c:pt>
                      <c:pt idx="1411">
                        <c:v>6.0189108908887778</c:v>
                      </c:pt>
                      <c:pt idx="1412">
                        <c:v>6.1254455443503559</c:v>
                      </c:pt>
                      <c:pt idx="1413">
                        <c:v>6.7523762373988951</c:v>
                      </c:pt>
                      <c:pt idx="1414">
                        <c:v>7.8340594056798452</c:v>
                      </c:pt>
                      <c:pt idx="1415">
                        <c:v>6.3474257423637424</c:v>
                      </c:pt>
                      <c:pt idx="1416">
                        <c:v>9.1741584155367963</c:v>
                      </c:pt>
                      <c:pt idx="1417">
                        <c:v>9.0034653462359451</c:v>
                      </c:pt>
                      <c:pt idx="1418">
                        <c:v>6.6427722770074444</c:v>
                      </c:pt>
                      <c:pt idx="1419">
                        <c:v>5.2439603958658108</c:v>
                      </c:pt>
                      <c:pt idx="1420">
                        <c:v>3.028316831582595</c:v>
                      </c:pt>
                      <c:pt idx="1421">
                        <c:v>1.601386138561351</c:v>
                      </c:pt>
                      <c:pt idx="1422">
                        <c:v>1.1640594059022389</c:v>
                      </c:pt>
                      <c:pt idx="1423">
                        <c:v>1.5455445544050743</c:v>
                      </c:pt>
                      <c:pt idx="1424">
                        <c:v>2.0319801979520693</c:v>
                      </c:pt>
                      <c:pt idx="1425">
                        <c:v>2.4731683167497671</c:v>
                      </c:pt>
                      <c:pt idx="1426">
                        <c:v>5.9417821780206124</c:v>
                      </c:pt>
                      <c:pt idx="1427">
                        <c:v>4.8382178216219485</c:v>
                      </c:pt>
                      <c:pt idx="1428">
                        <c:v>3.8532673266042967</c:v>
                      </c:pt>
                      <c:pt idx="1429">
                        <c:v>3.9355445543248453</c:v>
                      </c:pt>
                      <c:pt idx="1430">
                        <c:v>3.0585148513847158</c:v>
                      </c:pt>
                      <c:pt idx="1431">
                        <c:v>1.5599009900470899</c:v>
                      </c:pt>
                      <c:pt idx="1432">
                        <c:v>0.32405940593054788</c:v>
                      </c:pt>
                      <c:pt idx="1433">
                        <c:v>0.25158415840827192</c:v>
                      </c:pt>
                      <c:pt idx="1434">
                        <c:v>0.16465346534042818</c:v>
                      </c:pt>
                      <c:pt idx="1435">
                        <c:v>-0.45247524750843082</c:v>
                      </c:pt>
                      <c:pt idx="1436">
                        <c:v>7.3267326730984836E-2</c:v>
                      </c:pt>
                      <c:pt idx="1437">
                        <c:v>0.38980198018442808</c:v>
                      </c:pt>
                      <c:pt idx="1438">
                        <c:v>2.4572277226903321</c:v>
                      </c:pt>
                      <c:pt idx="1439">
                        <c:v>8.1112871284436814</c:v>
                      </c:pt>
                      <c:pt idx="1440">
                        <c:v>9.7482178214596082</c:v>
                      </c:pt>
                      <c:pt idx="1441">
                        <c:v>11.51811881149996</c:v>
                      </c:pt>
                      <c:pt idx="1442">
                        <c:v>17.064950494482368</c:v>
                      </c:pt>
                      <c:pt idx="1443">
                        <c:v>19.676336633009701</c:v>
                      </c:pt>
                      <c:pt idx="1444">
                        <c:v>21.12366336563619</c:v>
                      </c:pt>
                      <c:pt idx="1445">
                        <c:v>22.381386137870443</c:v>
                      </c:pt>
                      <c:pt idx="1446">
                        <c:v>22.487821781431283</c:v>
                      </c:pt>
                      <c:pt idx="1447">
                        <c:v>21.050297029004472</c:v>
                      </c:pt>
                      <c:pt idx="1448">
                        <c:v>18.701881187498294</c:v>
                      </c:pt>
                      <c:pt idx="1449">
                        <c:v>16.064752474714659</c:v>
                      </c:pt>
                      <c:pt idx="1450">
                        <c:v>11.524158415458984</c:v>
                      </c:pt>
                      <c:pt idx="1451">
                        <c:v>11.277128712497275</c:v>
                      </c:pt>
                      <c:pt idx="1452">
                        <c:v>10.431089108565155</c:v>
                      </c:pt>
                      <c:pt idx="1453">
                        <c:v>13.20712871243291</c:v>
                      </c:pt>
                      <c:pt idx="1454">
                        <c:v>16.566336633113782</c:v>
                      </c:pt>
                      <c:pt idx="1455">
                        <c:v>21.832178217097304</c:v>
                      </c:pt>
                      <c:pt idx="1456">
                        <c:v>22.781683167559724</c:v>
                      </c:pt>
                      <c:pt idx="1457">
                        <c:v>21.727920791356901</c:v>
                      </c:pt>
                      <c:pt idx="1458">
                        <c:v>23.150297028934396</c:v>
                      </c:pt>
                      <c:pt idx="1459">
                        <c:v>23.877722771484095</c:v>
                      </c:pt>
                      <c:pt idx="1460">
                        <c:v>23.699504949708942</c:v>
                      </c:pt>
                      <c:pt idx="1461">
                        <c:v>22.560297028953567</c:v>
                      </c:pt>
                      <c:pt idx="1462">
                        <c:v>20.717227722084353</c:v>
                      </c:pt>
                      <c:pt idx="1463">
                        <c:v>18.163168316228582</c:v>
                      </c:pt>
                      <c:pt idx="1464">
                        <c:v>16.993960395475359</c:v>
                      </c:pt>
                      <c:pt idx="1465">
                        <c:v>17.403267326155603</c:v>
                      </c:pt>
                      <c:pt idx="1466">
                        <c:v>21.876732672541447</c:v>
                      </c:pt>
                      <c:pt idx="1467">
                        <c:v>22.626039603210266</c:v>
                      </c:pt>
                      <c:pt idx="1468">
                        <c:v>23.355742573482527</c:v>
                      </c:pt>
                      <c:pt idx="1469">
                        <c:v>24.935247523924758</c:v>
                      </c:pt>
                      <c:pt idx="1470">
                        <c:v>26.986930692172692</c:v>
                      </c:pt>
                      <c:pt idx="1471">
                        <c:v>26.149108910022846</c:v>
                      </c:pt>
                      <c:pt idx="1472">
                        <c:v>26.285841583285155</c:v>
                      </c:pt>
                      <c:pt idx="1473">
                        <c:v>24.565148514036196</c:v>
                      </c:pt>
                      <c:pt idx="1474">
                        <c:v>24.611188117995606</c:v>
                      </c:pt>
                      <c:pt idx="1475">
                        <c:v>23.710099009114519</c:v>
                      </c:pt>
                      <c:pt idx="1476">
                        <c:v>24.688316830863776</c:v>
                      </c:pt>
                      <c:pt idx="1477">
                        <c:v>25.063762375404789</c:v>
                      </c:pt>
                      <c:pt idx="1478">
                        <c:v>27.403861385229369</c:v>
                      </c:pt>
                      <c:pt idx="1479">
                        <c:v>26.335742573383129</c:v>
                      </c:pt>
                      <c:pt idx="1480">
                        <c:v>25.945247523890728</c:v>
                      </c:pt>
                      <c:pt idx="1481">
                        <c:v>26.428712870410003</c:v>
                      </c:pt>
                      <c:pt idx="1482">
                        <c:v>25.084059405107904</c:v>
                      </c:pt>
                      <c:pt idx="1483">
                        <c:v>24.735148514030499</c:v>
                      </c:pt>
                      <c:pt idx="1484">
                        <c:v>24.760099009079486</c:v>
                      </c:pt>
                      <c:pt idx="1485">
                        <c:v>24.740396038782201</c:v>
                      </c:pt>
                      <c:pt idx="1486">
                        <c:v>23.920792078414369</c:v>
                      </c:pt>
                      <c:pt idx="1487">
                        <c:v>24.965544553626202</c:v>
                      </c:pt>
                      <c:pt idx="1488">
                        <c:v>26.113663365470412</c:v>
                      </c:pt>
                      <c:pt idx="1489">
                        <c:v>26.552574256544137</c:v>
                      </c:pt>
                      <c:pt idx="1490">
                        <c:v>24.899801979372338</c:v>
                      </c:pt>
                      <c:pt idx="1491">
                        <c:v>24.396732672456519</c:v>
                      </c:pt>
                      <c:pt idx="1492">
                        <c:v>23.067128712105809</c:v>
                      </c:pt>
                      <c:pt idx="1493">
                        <c:v>22.369999999257573</c:v>
                      </c:pt>
                      <c:pt idx="1494">
                        <c:v>21.472574256712186</c:v>
                      </c:pt>
                      <c:pt idx="1495">
                        <c:v>20.147623761707372</c:v>
                      </c:pt>
                      <c:pt idx="1496">
                        <c:v>21.076831682468068</c:v>
                      </c:pt>
                      <c:pt idx="1497">
                        <c:v>22.019504949764169</c:v>
                      </c:pt>
                      <c:pt idx="1498">
                        <c:v>21.517227722058472</c:v>
                      </c:pt>
                      <c:pt idx="1499">
                        <c:v>24.185940593257349</c:v>
                      </c:pt>
                      <c:pt idx="1500">
                        <c:v>25.61811881103031</c:v>
                      </c:pt>
                      <c:pt idx="1501">
                        <c:v>27.977227721844205</c:v>
                      </c:pt>
                      <c:pt idx="1502">
                        <c:v>28.095742573324486</c:v>
                      </c:pt>
                      <c:pt idx="1503">
                        <c:v>27.26029702879795</c:v>
                      </c:pt>
                      <c:pt idx="1504">
                        <c:v>28.866237622804441</c:v>
                      </c:pt>
                      <c:pt idx="1505">
                        <c:v>26.736138612974539</c:v>
                      </c:pt>
                      <c:pt idx="1506">
                        <c:v>27.447722771365537</c:v>
                      </c:pt>
                      <c:pt idx="1507">
                        <c:v>29.886138612869434</c:v>
                      </c:pt>
                      <c:pt idx="1508">
                        <c:v>31.379504949452542</c:v>
                      </c:pt>
                      <c:pt idx="1509">
                        <c:v>31.374257424700819</c:v>
                      </c:pt>
                      <c:pt idx="1510">
                        <c:v>33.206039602857878</c:v>
                      </c:pt>
                      <c:pt idx="1511">
                        <c:v>34.479504949350108</c:v>
                      </c:pt>
                      <c:pt idx="1512">
                        <c:v>34.530198018656812</c:v>
                      </c:pt>
                      <c:pt idx="1513">
                        <c:v>36.838712870064739</c:v>
                      </c:pt>
                      <c:pt idx="1514">
                        <c:v>35.273465345363796</c:v>
                      </c:pt>
                      <c:pt idx="1515">
                        <c:v>37.042574256195458</c:v>
                      </c:pt>
                      <c:pt idx="1516">
                        <c:v>36.504059404730015</c:v>
                      </c:pt>
                      <c:pt idx="1517">
                        <c:v>39.897227721446647</c:v>
                      </c:pt>
                      <c:pt idx="1518">
                        <c:v>42.133069305532239</c:v>
                      </c:pt>
                      <c:pt idx="1519">
                        <c:v>43.030495048076226</c:v>
                      </c:pt>
                      <c:pt idx="1520">
                        <c:v>46.222079206387512</c:v>
                      </c:pt>
                      <c:pt idx="1521">
                        <c:v>45.141089107413116</c:v>
                      </c:pt>
                      <c:pt idx="1522">
                        <c:v>48.623465344921556</c:v>
                      </c:pt>
                      <c:pt idx="1523">
                        <c:v>48.182277226122444</c:v>
                      </c:pt>
                      <c:pt idx="1524">
                        <c:v>50.023960394378534</c:v>
                      </c:pt>
                      <c:pt idx="1525">
                        <c:v>51.045247523058066</c:v>
                      </c:pt>
                      <c:pt idx="1526">
                        <c:v>48.192079206322177</c:v>
                      </c:pt>
                      <c:pt idx="1527">
                        <c:v>51.537623760666158</c:v>
                      </c:pt>
                      <c:pt idx="1528">
                        <c:v>49.548811879542278</c:v>
                      </c:pt>
                      <c:pt idx="1529">
                        <c:v>48.922475245900998</c:v>
                      </c:pt>
                      <c:pt idx="1530">
                        <c:v>47.855148513263451</c:v>
                      </c:pt>
                      <c:pt idx="1531">
                        <c:v>48.870396037981116</c:v>
                      </c:pt>
                      <c:pt idx="1532">
                        <c:v>50.246039602292669</c:v>
                      </c:pt>
                      <c:pt idx="1533">
                        <c:v>50.831485146828356</c:v>
                      </c:pt>
                      <c:pt idx="1534">
                        <c:v>49.947623760717654</c:v>
                      </c:pt>
                      <c:pt idx="1535">
                        <c:v>51.229504948795046</c:v>
                      </c:pt>
                      <c:pt idx="1536">
                        <c:v>51.367722770572605</c:v>
                      </c:pt>
                      <c:pt idx="1537">
                        <c:v>50.35702970129865</c:v>
                      </c:pt>
                      <c:pt idx="1538">
                        <c:v>51.020297028009061</c:v>
                      </c:pt>
                      <c:pt idx="1539">
                        <c:v>47.757029701385598</c:v>
                      </c:pt>
                      <c:pt idx="1540">
                        <c:v>47.917128711280881</c:v>
                      </c:pt>
                      <c:pt idx="1541">
                        <c:v>44.021584156955022</c:v>
                      </c:pt>
                      <c:pt idx="1542">
                        <c:v>40.921188117454527</c:v>
                      </c:pt>
                      <c:pt idx="1543">
                        <c:v>40.132673265995408</c:v>
                      </c:pt>
                      <c:pt idx="1544">
                        <c:v>40.306930691731239</c:v>
                      </c:pt>
                      <c:pt idx="1545">
                        <c:v>36.736633662147582</c:v>
                      </c:pt>
                      <c:pt idx="1546">
                        <c:v>32.283168315759816</c:v>
                      </c:pt>
                      <c:pt idx="1547">
                        <c:v>31.595049503901155</c:v>
                      </c:pt>
                      <c:pt idx="1548">
                        <c:v>27.193069306027393</c:v>
                      </c:pt>
                      <c:pt idx="1549">
                        <c:v>24.479207919979956</c:v>
                      </c:pt>
                      <c:pt idx="1550">
                        <c:v>21.655445543836038</c:v>
                      </c:pt>
                      <c:pt idx="1551">
                        <c:v>17.983168316234547</c:v>
                      </c:pt>
                      <c:pt idx="1552">
                        <c:v>15.673267326212081</c:v>
                      </c:pt>
                      <c:pt idx="1553">
                        <c:v>17.476237623181554</c:v>
                      </c:pt>
                      <c:pt idx="1554">
                        <c:v>16.540594058857486</c:v>
                      </c:pt>
                      <c:pt idx="1555">
                        <c:v>13.960396039141052</c:v>
                      </c:pt>
                      <c:pt idx="1556">
                        <c:v>12.323762375827343</c:v>
                      </c:pt>
                      <c:pt idx="1557">
                        <c:v>10.564356435291808</c:v>
                      </c:pt>
                      <c:pt idx="1558">
                        <c:v>8.2762376234877273</c:v>
                      </c:pt>
                      <c:pt idx="1559">
                        <c:v>5.9811881186137734</c:v>
                      </c:pt>
                      <c:pt idx="1560">
                        <c:v>4.2732673265908474</c:v>
                      </c:pt>
                      <c:pt idx="1561">
                        <c:v>3.740594059281559</c:v>
                      </c:pt>
                      <c:pt idx="1562">
                        <c:v>1.0881188118457317</c:v>
                      </c:pt>
                      <c:pt idx="1563">
                        <c:v>-0.14356435643142251</c:v>
                      </c:pt>
                      <c:pt idx="1564">
                        <c:v>-0.19999999999352774</c:v>
                      </c:pt>
                      <c:pt idx="1565">
                        <c:v>-7.6237623758718162E-2</c:v>
                      </c:pt>
                      <c:pt idx="1566">
                        <c:v>8.5148514848952458E-2</c:v>
                      </c:pt>
                      <c:pt idx="1567">
                        <c:v>0.15445544553920768</c:v>
                      </c:pt>
                      <c:pt idx="1568">
                        <c:v>0.89306930690170871</c:v>
                      </c:pt>
                      <c:pt idx="1569">
                        <c:v>2.391089108832098</c:v>
                      </c:pt>
                      <c:pt idx="1570">
                        <c:v>1.0356435643215414</c:v>
                      </c:pt>
                      <c:pt idx="1571">
                        <c:v>-0.16732673266876447</c:v>
                      </c:pt>
                      <c:pt idx="1572">
                        <c:v>-1.1861386138228338</c:v>
                      </c:pt>
                      <c:pt idx="1573">
                        <c:v>-1.872277227661145</c:v>
                      </c:pt>
                      <c:pt idx="1574">
                        <c:v>-3.0118811880180689</c:v>
                      </c:pt>
                      <c:pt idx="1575">
                        <c:v>-6.2386138611795836</c:v>
                      </c:pt>
                      <c:pt idx="1576">
                        <c:v>-6.2336633661300853</c:v>
                      </c:pt>
                      <c:pt idx="1577">
                        <c:v>-6.2594059403863822</c:v>
                      </c:pt>
                      <c:pt idx="1578">
                        <c:v>-6.546534653247825</c:v>
                      </c:pt>
                      <c:pt idx="1579">
                        <c:v>-10.363366336289506</c:v>
                      </c:pt>
                      <c:pt idx="1580">
                        <c:v>-5.828712871093523</c:v>
                      </c:pt>
                      <c:pt idx="1581">
                        <c:v>-6.8999999997703751</c:v>
                      </c:pt>
                      <c:pt idx="1582">
                        <c:v>-7.5623762373727494</c:v>
                      </c:pt>
                      <c:pt idx="1583">
                        <c:v>-7.6960396037051648</c:v>
                      </c:pt>
                      <c:pt idx="1584">
                        <c:v>-11.354455445168316</c:v>
                      </c:pt>
                      <c:pt idx="1585">
                        <c:v>-12.319801979789419</c:v>
                      </c:pt>
                      <c:pt idx="1586">
                        <c:v>-16.039603959862777</c:v>
                      </c:pt>
                      <c:pt idx="1587">
                        <c:v>-11.227722771904372</c:v>
                      </c:pt>
                      <c:pt idx="1588">
                        <c:v>-6.9475247522436545</c:v>
                      </c:pt>
                      <c:pt idx="1589">
                        <c:v>-4.4326732671795579</c:v>
                      </c:pt>
                      <c:pt idx="1590">
                        <c:v>7.7227722770307428E-2</c:v>
                      </c:pt>
                      <c:pt idx="1591">
                        <c:v>1.0871287128355487</c:v>
                      </c:pt>
                      <c:pt idx="1592">
                        <c:v>1.8623762375621353</c:v>
                      </c:pt>
                      <c:pt idx="1593">
                        <c:v>2.1346534652764646</c:v>
                      </c:pt>
                      <c:pt idx="1594">
                        <c:v>1.1554455445170286</c:v>
                      </c:pt>
                      <c:pt idx="1595">
                        <c:v>1.0792079207554968</c:v>
                      </c:pt>
                      <c:pt idx="1596">
                        <c:v>0.44257425741082845</c:v>
                      </c:pt>
                      <c:pt idx="1597">
                        <c:v>1.1316831682796871</c:v>
                      </c:pt>
                      <c:pt idx="1598">
                        <c:v>1.4772277227235941</c:v>
                      </c:pt>
                      <c:pt idx="1599">
                        <c:v>1.8316831682549231</c:v>
                      </c:pt>
                      <c:pt idx="1600">
                        <c:v>2.6831683167430413</c:v>
                      </c:pt>
                      <c:pt idx="1601">
                        <c:v>0</c:v>
                      </c:pt>
                      <c:pt idx="1602">
                        <c:v>1.3237623761931623</c:v>
                      </c:pt>
                      <c:pt idx="1603">
                        <c:v>2.617821782090699</c:v>
                      </c:pt>
                      <c:pt idx="1604">
                        <c:v>4.3990099008446135</c:v>
                      </c:pt>
                      <c:pt idx="1605">
                        <c:v>5.3069306928934292</c:v>
                      </c:pt>
                      <c:pt idx="1606">
                        <c:v>2.7297029702061368</c:v>
                      </c:pt>
                      <c:pt idx="1607">
                        <c:v>3.6574257424529724</c:v>
                      </c:pt>
                      <c:pt idx="1608">
                        <c:v>1.0376237623419065</c:v>
                      </c:pt>
                      <c:pt idx="1609">
                        <c:v>2.6732673266482571E-2</c:v>
                      </c:pt>
                      <c:pt idx="1610">
                        <c:v>-0.37920792078026033</c:v>
                      </c:pt>
                      <c:pt idx="1611">
                        <c:v>-0.26633663365464311</c:v>
                      </c:pt>
                      <c:pt idx="1612">
                        <c:v>4.7851485146919304</c:v>
                      </c:pt>
                      <c:pt idx="1613">
                        <c:v>3.8633663365047801</c:v>
                      </c:pt>
                      <c:pt idx="1614">
                        <c:v>1.2455445544140791</c:v>
                      </c:pt>
                      <c:pt idx="1615">
                        <c:v>0.6514851484931834</c:v>
                      </c:pt>
                      <c:pt idx="1616">
                        <c:v>0.88118811878374048</c:v>
                      </c:pt>
                      <c:pt idx="1617">
                        <c:v>0.75445544551979205</c:v>
                      </c:pt>
                      <c:pt idx="1618">
                        <c:v>1.2772277227300666</c:v>
                      </c:pt>
                      <c:pt idx="1619">
                        <c:v>0.82673267324059319</c:v>
                      </c:pt>
                      <c:pt idx="1620">
                        <c:v>-0.15346534652902599</c:v>
                      </c:pt>
                      <c:pt idx="1621">
                        <c:v>-8.2178217819812799E-2</c:v>
                      </c:pt>
                      <c:pt idx="1622">
                        <c:v>-0.33762376236385588</c:v>
                      </c:pt>
                      <c:pt idx="1623">
                        <c:v>0.91980198016678383</c:v>
                      </c:pt>
                      <c:pt idx="1624">
                        <c:v>2.4831683167495129</c:v>
                      </c:pt>
                      <c:pt idx="1625">
                        <c:v>2.6118811880324224</c:v>
                      </c:pt>
                      <c:pt idx="1626">
                        <c:v>4.2980198018369631</c:v>
                      </c:pt>
                      <c:pt idx="1627">
                        <c:v>2.7861386137682413</c:v>
                      </c:pt>
                      <c:pt idx="1628">
                        <c:v>2.5970297028839058</c:v>
                      </c:pt>
                      <c:pt idx="1629">
                        <c:v>2.3287128712103051</c:v>
                      </c:pt>
                      <c:pt idx="1630">
                        <c:v>2.759405940503167</c:v>
                      </c:pt>
                      <c:pt idx="1631">
                        <c:v>1.8485148514223955</c:v>
                      </c:pt>
                      <c:pt idx="1632">
                        <c:v>2.2059405939870862</c:v>
                      </c:pt>
                      <c:pt idx="1633">
                        <c:v>2.4841584157596954</c:v>
                      </c:pt>
                      <c:pt idx="1634">
                        <c:v>3.8990099008614987</c:v>
                      </c:pt>
                      <c:pt idx="1635">
                        <c:v>1.0405940593710468</c:v>
                      </c:pt>
                      <c:pt idx="1636">
                        <c:v>1.3594059405484711</c:v>
                      </c:pt>
                      <c:pt idx="1637">
                        <c:v>0.40594059404533572</c:v>
                      </c:pt>
                      <c:pt idx="1638">
                        <c:v>0.23069306929933267</c:v>
                      </c:pt>
                      <c:pt idx="1639">
                        <c:v>0.7386138613625004</c:v>
                      </c:pt>
                      <c:pt idx="1640">
                        <c:v>0.35940594058224057</c:v>
                      </c:pt>
                      <c:pt idx="1641">
                        <c:v>1.6722772276662103</c:v>
                      </c:pt>
                      <c:pt idx="1642">
                        <c:v>3.9435643563042273</c:v>
                      </c:pt>
                      <c:pt idx="1643">
                        <c:v>3.3613861385027084</c:v>
                      </c:pt>
                      <c:pt idx="1644">
                        <c:v>7.0425742571916183</c:v>
                      </c:pt>
                      <c:pt idx="1645">
                        <c:v>2.8673267325778715</c:v>
                      </c:pt>
                      <c:pt idx="1646">
                        <c:v>0.58514851483206776</c:v>
                      </c:pt>
                      <c:pt idx="1647">
                        <c:v>-1.6831683167472633E-2</c:v>
                      </c:pt>
                      <c:pt idx="1648">
                        <c:v>-0.13861386138191764</c:v>
                      </c:pt>
                      <c:pt idx="1649">
                        <c:v>-0.36831683166966095</c:v>
                      </c:pt>
                      <c:pt idx="1650">
                        <c:v>-0.29108910890216788</c:v>
                      </c:pt>
                      <c:pt idx="1651">
                        <c:v>-7.6237623760125078E-2</c:v>
                      </c:pt>
                      <c:pt idx="1652">
                        <c:v>0.3594059405822399</c:v>
                      </c:pt>
                      <c:pt idx="1653">
                        <c:v>0.24752475246680544</c:v>
                      </c:pt>
                      <c:pt idx="1654">
                        <c:v>-0.78514851482559644</c:v>
                      </c:pt>
                      <c:pt idx="1655">
                        <c:v>-3.3693069305813523</c:v>
                      </c:pt>
                      <c:pt idx="1656">
                        <c:v>-4.5138613859891894</c:v>
                      </c:pt>
                      <c:pt idx="1657">
                        <c:v>-3.4128712870153075</c:v>
                      </c:pt>
                      <c:pt idx="1658">
                        <c:v>-0.9435643564041265</c:v>
                      </c:pt>
                      <c:pt idx="1659">
                        <c:v>-0.70693069304651357</c:v>
                      </c:pt>
                      <c:pt idx="1660">
                        <c:v>-3.0217821781184853</c:v>
                      </c:pt>
                      <c:pt idx="1661">
                        <c:v>-2.9386138612884918</c:v>
                      </c:pt>
                      <c:pt idx="1662">
                        <c:v>-3.3881188117691914</c:v>
                      </c:pt>
                      <c:pt idx="1663">
                        <c:v>-4.6544554453900631</c:v>
                      </c:pt>
                      <c:pt idx="1664">
                        <c:v>-3.2237623761309706</c:v>
                      </c:pt>
                      <c:pt idx="1665">
                        <c:v>-3.8940594058105855</c:v>
                      </c:pt>
                      <c:pt idx="1666">
                        <c:v>-2.3089108910122857</c:v>
                      </c:pt>
                      <c:pt idx="1667">
                        <c:v>-2.7396039603051476</c:v>
                      </c:pt>
                      <c:pt idx="1668">
                        <c:v>-1.2910891088683993</c:v>
                      </c:pt>
                      <c:pt idx="1669">
                        <c:v>-5.9663366334652581</c:v>
                      </c:pt>
                      <c:pt idx="1670">
                        <c:v>-5.9970297027710631</c:v>
                      </c:pt>
                      <c:pt idx="1671">
                        <c:v>-4.3267326731238116</c:v>
                      </c:pt>
                      <c:pt idx="1672">
                        <c:v>-1.806930693010214</c:v>
                      </c:pt>
                      <c:pt idx="1673">
                        <c:v>-1.9544554454795504</c:v>
                      </c:pt>
                      <c:pt idx="1674">
                        <c:v>-2.2990099009146836</c:v>
                      </c:pt>
                      <c:pt idx="1675">
                        <c:v>-4.1138613860021342</c:v>
                      </c:pt>
                      <c:pt idx="1676">
                        <c:v>-2.6227722771402067</c:v>
                      </c:pt>
                      <c:pt idx="1677">
                        <c:v>-7.7227722770307275E-2</c:v>
                      </c:pt>
                      <c:pt idx="1678">
                        <c:v>-0.38118811879921827</c:v>
                      </c:pt>
                      <c:pt idx="1679">
                        <c:v>0.13960396039210002</c:v>
                      </c:pt>
                      <c:pt idx="1680">
                        <c:v>-3.9603960394632438E-2</c:v>
                      </c:pt>
                      <c:pt idx="1681">
                        <c:v>-1.3336633662921715</c:v>
                      </c:pt>
                      <c:pt idx="1682">
                        <c:v>-2.9762376236641668</c:v>
                      </c:pt>
                      <c:pt idx="1683">
                        <c:v>-5.9673267324754402</c:v>
                      </c:pt>
                      <c:pt idx="1684">
                        <c:v>-4.9980198018150137</c:v>
                      </c:pt>
                      <c:pt idx="1685">
                        <c:v>-4.9970297028048334</c:v>
                      </c:pt>
                      <c:pt idx="1686">
                        <c:v>-1.770297029643312</c:v>
                      </c:pt>
                      <c:pt idx="1687">
                        <c:v>-1.5049504949988526</c:v>
                      </c:pt>
                      <c:pt idx="1688">
                        <c:v>0.32376237622693033</c:v>
                      </c:pt>
                      <c:pt idx="1689">
                        <c:v>1.2762376237198843</c:v>
                      </c:pt>
                      <c:pt idx="1690">
                        <c:v>1.0673267326389362</c:v>
                      </c:pt>
                      <c:pt idx="1691">
                        <c:v>1.82178217815732</c:v>
                      </c:pt>
                      <c:pt idx="1692">
                        <c:v>0.67128712869120333</c:v>
                      </c:pt>
                      <c:pt idx="1693">
                        <c:v>-0.1792079207853253</c:v>
                      </c:pt>
                      <c:pt idx="1694">
                        <c:v>-0.47227722770785796</c:v>
                      </c:pt>
                      <c:pt idx="1695">
                        <c:v>0.12673267326394999</c:v>
                      </c:pt>
                      <c:pt idx="1696">
                        <c:v>0.12970297029308989</c:v>
                      </c:pt>
                      <c:pt idx="1697">
                        <c:v>0.20693069306199049</c:v>
                      </c:pt>
                      <c:pt idx="1698">
                        <c:v>2.5148514850654999</c:v>
                      </c:pt>
                      <c:pt idx="1699">
                        <c:v>0.19801980197316338</c:v>
                      </c:pt>
                      <c:pt idx="1700">
                        <c:v>0.37425742573075516</c:v>
                      </c:pt>
                      <c:pt idx="1701">
                        <c:v>0.38910891087786298</c:v>
                      </c:pt>
                      <c:pt idx="1702">
                        <c:v>0</c:v>
                      </c:pt>
                      <c:pt idx="1703">
                        <c:v>8.3168316828587732E-2</c:v>
                      </c:pt>
                      <c:pt idx="1704">
                        <c:v>-9.8019801977102639E-2</c:v>
                      </c:pt>
                      <c:pt idx="1705">
                        <c:v>-0.72277227720380355</c:v>
                      </c:pt>
                      <c:pt idx="1706">
                        <c:v>-3.6673267325505763</c:v>
                      </c:pt>
                      <c:pt idx="1707">
                        <c:v>-3.5148514850317327</c:v>
                      </c:pt>
                      <c:pt idx="1708">
                        <c:v>-1.8782178217194259</c:v>
                      </c:pt>
                      <c:pt idx="1709">
                        <c:v>-2.3742574256646241</c:v>
                      </c:pt>
                      <c:pt idx="1710">
                        <c:v>-0.9435643564041265</c:v>
                      </c:pt>
                      <c:pt idx="1711">
                        <c:v>0.82079207918090535</c:v>
                      </c:pt>
                      <c:pt idx="1712">
                        <c:v>1.5861386138084825</c:v>
                      </c:pt>
                      <c:pt idx="1713">
                        <c:v>1.7277227722209472</c:v>
                      </c:pt>
                      <c:pt idx="1714">
                        <c:v>0.52475247523064028</c:v>
                      </c:pt>
                      <c:pt idx="1715">
                        <c:v>-0.19999999999352741</c:v>
                      </c:pt>
                      <c:pt idx="1716">
                        <c:v>0.87227722769491334</c:v>
                      </c:pt>
                      <c:pt idx="1717">
                        <c:v>1.4949537757328841E-16</c:v>
                      </c:pt>
                      <c:pt idx="1718">
                        <c:v>-8.8118811878092465E-2</c:v>
                      </c:pt>
                      <c:pt idx="1719">
                        <c:v>-6.6336633661115196E-2</c:v>
                      </c:pt>
                      <c:pt idx="1720">
                        <c:v>0.23168316830951527</c:v>
                      </c:pt>
                      <c:pt idx="1721">
                        <c:v>-0.53861386136756584</c:v>
                      </c:pt>
                      <c:pt idx="1722">
                        <c:v>-0.1801980197955079</c:v>
                      </c:pt>
                      <c:pt idx="1723">
                        <c:v>1.0425742573914116</c:v>
                      </c:pt>
                      <c:pt idx="1724">
                        <c:v>-1.3861386138332404E-2</c:v>
                      </c:pt>
                      <c:pt idx="1725">
                        <c:v>-3.2673267324763056E-2</c:v>
                      </c:pt>
                      <c:pt idx="1726">
                        <c:v>-0.810891089081896</c:v>
                      </c:pt>
                      <c:pt idx="1727">
                        <c:v>-0.4831683168156431</c:v>
                      </c:pt>
                      <c:pt idx="1728">
                        <c:v>-0.31188118810896287</c:v>
                      </c:pt>
                      <c:pt idx="1729">
                        <c:v>-2.3455445543777782</c:v>
                      </c:pt>
                      <c:pt idx="1730">
                        <c:v>-7.4247524750010143</c:v>
                      </c:pt>
                      <c:pt idx="1731">
                        <c:v>-3.8999999998702739</c:v>
                      </c:pt>
                      <c:pt idx="1732">
                        <c:v>-3.3603960394925236</c:v>
                      </c:pt>
                      <c:pt idx="1733">
                        <c:v>-0.19009900989451758</c:v>
                      </c:pt>
                      <c:pt idx="1734">
                        <c:v>-0.40990099008606529</c:v>
                      </c:pt>
                      <c:pt idx="1735">
                        <c:v>-1.3178217821348819</c:v>
                      </c:pt>
                      <c:pt idx="1736">
                        <c:v>-1.5128712870789043</c:v>
                      </c:pt>
                      <c:pt idx="1737">
                        <c:v>-2.6990099009017365</c:v>
                      </c:pt>
                      <c:pt idx="1738">
                        <c:v>-3.6108910889898782</c:v>
                      </c:pt>
                      <c:pt idx="1739">
                        <c:v>-3.9564356434323784</c:v>
                      </c:pt>
                      <c:pt idx="1740">
                        <c:v>-5.8386138611925338</c:v>
                      </c:pt>
                      <c:pt idx="1741">
                        <c:v>-3.0376237622757762</c:v>
                      </c:pt>
                      <c:pt idx="1742">
                        <c:v>-2.1999999999273983</c:v>
                      </c:pt>
                      <c:pt idx="1743">
                        <c:v>-1.9306930692422086</c:v>
                      </c:pt>
                      <c:pt idx="1744">
                        <c:v>-1.2108910890689517</c:v>
                      </c:pt>
                      <c:pt idx="1745">
                        <c:v>-0.51386138612144816</c:v>
                      </c:pt>
                      <c:pt idx="1746">
                        <c:v>-0.30198019800854581</c:v>
                      </c:pt>
                      <c:pt idx="1747">
                        <c:v>-1.2326732672845222</c:v>
                      </c:pt>
                      <c:pt idx="1748">
                        <c:v>-1.835643564295653</c:v>
                      </c:pt>
                      <c:pt idx="1749">
                        <c:v>-1.5099009900483571</c:v>
                      </c:pt>
                      <c:pt idx="1750">
                        <c:v>-0.33465346533471596</c:v>
                      </c:pt>
                      <c:pt idx="1751">
                        <c:v>-1.0405940593710465</c:v>
                      </c:pt>
                      <c:pt idx="1752">
                        <c:v>-1.3594059405484731</c:v>
                      </c:pt>
                      <c:pt idx="1753">
                        <c:v>-0.61485148512909782</c:v>
                      </c:pt>
                      <c:pt idx="1754">
                        <c:v>-0.18910891088574261</c:v>
                      </c:pt>
                      <c:pt idx="1755">
                        <c:v>0.22079207920032295</c:v>
                      </c:pt>
                      <c:pt idx="1756">
                        <c:v>-1.3247524752033444</c:v>
                      </c:pt>
                      <c:pt idx="1757">
                        <c:v>-1.5732673266803323</c:v>
                      </c:pt>
                      <c:pt idx="1758">
                        <c:v>-2.5920792078344013</c:v>
                      </c:pt>
                      <c:pt idx="1759">
                        <c:v>-1.0356435643215416</c:v>
                      </c:pt>
                      <c:pt idx="1760">
                        <c:v>-3.4653465346534691E-2</c:v>
                      </c:pt>
                      <c:pt idx="1761">
                        <c:v>-1.9801980196612858E-2</c:v>
                      </c:pt>
                      <c:pt idx="1762">
                        <c:v>0.86237623759449644</c:v>
                      </c:pt>
                      <c:pt idx="1763">
                        <c:v>1.5237623761866896</c:v>
                      </c:pt>
                      <c:pt idx="1764">
                        <c:v>2.4178217820985806</c:v>
                      </c:pt>
                      <c:pt idx="1765">
                        <c:v>1.5544554454924937</c:v>
                      </c:pt>
                      <c:pt idx="1766">
                        <c:v>0.7277227722533085</c:v>
                      </c:pt>
                      <c:pt idx="1767">
                        <c:v>-8.2178217818405383E-2</c:v>
                      </c:pt>
                      <c:pt idx="1768">
                        <c:v>-0.27722772276242807</c:v>
                      </c:pt>
                      <c:pt idx="1769">
                        <c:v>-0.26039603959636237</c:v>
                      </c:pt>
                      <c:pt idx="1770">
                        <c:v>0.73366336631299578</c:v>
                      </c:pt>
                      <c:pt idx="1771">
                        <c:v>3.4950495048337129</c:v>
                      </c:pt>
                      <c:pt idx="1772">
                        <c:v>6.2386138611795934</c:v>
                      </c:pt>
                      <c:pt idx="1773">
                        <c:v>4.7059405939040717</c:v>
                      </c:pt>
                      <c:pt idx="1774">
                        <c:v>4.9405940592413193</c:v>
                      </c:pt>
                      <c:pt idx="1775">
                        <c:v>3.8831683167013935</c:v>
                      </c:pt>
                      <c:pt idx="1776">
                        <c:v>1.6425742573719946</c:v>
                      </c:pt>
                      <c:pt idx="1777">
                        <c:v>3.5039603959225412</c:v>
                      </c:pt>
                      <c:pt idx="1778">
                        <c:v>3.6524752474034683</c:v>
                      </c:pt>
                      <c:pt idx="1779">
                        <c:v>4.1811881186734308</c:v>
                      </c:pt>
                      <c:pt idx="1780">
                        <c:v>2.8851485147555271</c:v>
                      </c:pt>
                      <c:pt idx="1781">
                        <c:v>1.4881188118313811</c:v>
                      </c:pt>
                      <c:pt idx="1782">
                        <c:v>0.1999999999935278</c:v>
                      </c:pt>
                      <c:pt idx="1783">
                        <c:v>-1.5128712870789043</c:v>
                      </c:pt>
                      <c:pt idx="1784">
                        <c:v>-5.6999999998106174</c:v>
                      </c:pt>
                      <c:pt idx="1785">
                        <c:v>-5.1653465344823726</c:v>
                      </c:pt>
                      <c:pt idx="1786">
                        <c:v>-6.3108910888989866</c:v>
                      </c:pt>
                      <c:pt idx="1787">
                        <c:v>-5.5158415839757851</c:v>
                      </c:pt>
                      <c:pt idx="1788">
                        <c:v>-3.2930693068212284</c:v>
                      </c:pt>
                      <c:pt idx="1789">
                        <c:v>-4.2693069305515241</c:v>
                      </c:pt>
                      <c:pt idx="1790">
                        <c:v>-6.1891089106859489</c:v>
                      </c:pt>
                      <c:pt idx="1791">
                        <c:v>-8.9188118808920827</c:v>
                      </c:pt>
                      <c:pt idx="1792">
                        <c:v>-2.421782178137903</c:v>
                      </c:pt>
                      <c:pt idx="1793">
                        <c:v>0.20396039603285024</c:v>
                      </c:pt>
                      <c:pt idx="1794">
                        <c:v>2.5742574257706975E-2</c:v>
                      </c:pt>
                      <c:pt idx="1795">
                        <c:v>-0.60099009898935862</c:v>
                      </c:pt>
                      <c:pt idx="1796">
                        <c:v>-2.8554455444599034</c:v>
                      </c:pt>
                      <c:pt idx="1797">
                        <c:v>-5.6435643562485103</c:v>
                      </c:pt>
                      <c:pt idx="1798">
                        <c:v>-9.973267326401464</c:v>
                      </c:pt>
                      <c:pt idx="1799">
                        <c:v>-13.787128712412597</c:v>
                      </c:pt>
                      <c:pt idx="1800">
                        <c:v>-18.839603959770763</c:v>
                      </c:pt>
                      <c:pt idx="1801">
                        <c:v>-18.977227722142494</c:v>
                      </c:pt>
                      <c:pt idx="1802">
                        <c:v>-19.522772276578518</c:v>
                      </c:pt>
                      <c:pt idx="1803">
                        <c:v>-20.405940593382628</c:v>
                      </c:pt>
                      <c:pt idx="1804">
                        <c:v>-19.660396038951671</c:v>
                      </c:pt>
                      <c:pt idx="1805">
                        <c:v>-17.598019801395999</c:v>
                      </c:pt>
                      <c:pt idx="1806">
                        <c:v>-15.042574256927093</c:v>
                      </c:pt>
                      <c:pt idx="1807">
                        <c:v>-12.883168316403113</c:v>
                      </c:pt>
                      <c:pt idx="1808">
                        <c:v>-13.981188118347852</c:v>
                      </c:pt>
                      <c:pt idx="1809">
                        <c:v>-11.112871286759795</c:v>
                      </c:pt>
                      <c:pt idx="1810">
                        <c:v>-14.723762375748271</c:v>
                      </c:pt>
                      <c:pt idx="1811">
                        <c:v>-13.473861385690512</c:v>
                      </c:pt>
                      <c:pt idx="1812">
                        <c:v>-17.398019801402477</c:v>
                      </c:pt>
                      <c:pt idx="1813">
                        <c:v>-22.18039603886815</c:v>
                      </c:pt>
                      <c:pt idx="1814">
                        <c:v>-25.346930692226902</c:v>
                      </c:pt>
                      <c:pt idx="1815">
                        <c:v>-24.556039603145901</c:v>
                      </c:pt>
                      <c:pt idx="1816">
                        <c:v>-24.858217820955918</c:v>
                      </c:pt>
                      <c:pt idx="1817">
                        <c:v>-25.289603959556757</c:v>
                      </c:pt>
                      <c:pt idx="1818">
                        <c:v>-22.986435642801268</c:v>
                      </c:pt>
                      <c:pt idx="1819">
                        <c:v>-23.790099009111081</c:v>
                      </c:pt>
                      <c:pt idx="1820">
                        <c:v>-21.785346533930586</c:v>
                      </c:pt>
                      <c:pt idx="1821">
                        <c:v>-21.26712871216548</c:v>
                      </c:pt>
                      <c:pt idx="1822">
                        <c:v>-21.332871286420765</c:v>
                      </c:pt>
                      <c:pt idx="1823">
                        <c:v>-22.194752474511581</c:v>
                      </c:pt>
                      <c:pt idx="1824">
                        <c:v>-25.67405940508873</c:v>
                      </c:pt>
                      <c:pt idx="1825">
                        <c:v>-24.201782177414639</c:v>
                      </c:pt>
                      <c:pt idx="1826">
                        <c:v>-26.581980197137533</c:v>
                      </c:pt>
                      <c:pt idx="1827">
                        <c:v>-27.920495048578484</c:v>
                      </c:pt>
                      <c:pt idx="1828">
                        <c:v>-30.686831682150125</c:v>
                      </c:pt>
                      <c:pt idx="1829">
                        <c:v>-34.83158415725952</c:v>
                      </c:pt>
                      <c:pt idx="1830">
                        <c:v>-34.749207919638238</c:v>
                      </c:pt>
                      <c:pt idx="1831">
                        <c:v>-33.851089107787686</c:v>
                      </c:pt>
                      <c:pt idx="1832">
                        <c:v>-32.626633662284036</c:v>
                      </c:pt>
                      <c:pt idx="1833">
                        <c:v>-34.66693069191912</c:v>
                      </c:pt>
                      <c:pt idx="1834">
                        <c:v>-32.717326731586901</c:v>
                      </c:pt>
                      <c:pt idx="1835">
                        <c:v>-32.10237623655847</c:v>
                      </c:pt>
                      <c:pt idx="1836">
                        <c:v>-31.942970295969761</c:v>
                      </c:pt>
                      <c:pt idx="1837">
                        <c:v>-31.250297028665958</c:v>
                      </c:pt>
                      <c:pt idx="1838">
                        <c:v>-32.821485147425157</c:v>
                      </c:pt>
                      <c:pt idx="1839">
                        <c:v>-30.262277226718432</c:v>
                      </c:pt>
                      <c:pt idx="1840">
                        <c:v>-31.851584157357514</c:v>
                      </c:pt>
                      <c:pt idx="1841">
                        <c:v>-34.15554455332169</c:v>
                      </c:pt>
                      <c:pt idx="1842">
                        <c:v>-35.407920790903511</c:v>
                      </c:pt>
                      <c:pt idx="1843">
                        <c:v>-38.085742572994079</c:v>
                      </c:pt>
                      <c:pt idx="1844">
                        <c:v>-36.377029701763853</c:v>
                      </c:pt>
                      <c:pt idx="1845">
                        <c:v>-36.981386137386721</c:v>
                      </c:pt>
                      <c:pt idx="1846">
                        <c:v>-35.97673267207319</c:v>
                      </c:pt>
                      <c:pt idx="1847">
                        <c:v>-37.879603959137995</c:v>
                      </c:pt>
                      <c:pt idx="1848">
                        <c:v>-39.326930691763089</c:v>
                      </c:pt>
                      <c:pt idx="1849">
                        <c:v>-39.227920790777219</c:v>
                      </c:pt>
                      <c:pt idx="1850">
                        <c:v>-38.142475246258421</c:v>
                      </c:pt>
                      <c:pt idx="1851">
                        <c:v>-42.091584157017969</c:v>
                      </c:pt>
                      <c:pt idx="1852">
                        <c:v>-43.313762374800469</c:v>
                      </c:pt>
                      <c:pt idx="1853">
                        <c:v>-44.842673265838137</c:v>
                      </c:pt>
                      <c:pt idx="1854">
                        <c:v>-39.29663366206163</c:v>
                      </c:pt>
                      <c:pt idx="1855">
                        <c:v>-39.897227721448026</c:v>
                      </c:pt>
                      <c:pt idx="1856">
                        <c:v>-42.717821780759934</c:v>
                      </c:pt>
                      <c:pt idx="1857">
                        <c:v>-43.807029701516605</c:v>
                      </c:pt>
                      <c:pt idx="1858">
                        <c:v>-46.511386137070808</c:v>
                      </c:pt>
                      <c:pt idx="1859">
                        <c:v>-47.612673265745471</c:v>
                      </c:pt>
                      <c:pt idx="1860">
                        <c:v>-47.51148514693773</c:v>
                      </c:pt>
                      <c:pt idx="1861">
                        <c:v>-48.798712869666176</c:v>
                      </c:pt>
                      <c:pt idx="1862">
                        <c:v>-46.342079206381662</c:v>
                      </c:pt>
                      <c:pt idx="1863">
                        <c:v>-46.926039602402078</c:v>
                      </c:pt>
                      <c:pt idx="1864">
                        <c:v>-42.816039602539917</c:v>
                      </c:pt>
                      <c:pt idx="1865">
                        <c:v>-45.221980196519127</c:v>
                      </c:pt>
                      <c:pt idx="1866">
                        <c:v>-46.067920790549081</c:v>
                      </c:pt>
                      <c:pt idx="1867">
                        <c:v>-46.509009899446063</c:v>
                      </c:pt>
                      <c:pt idx="1868">
                        <c:v>-49.51099009736653</c:v>
                      </c:pt>
                      <c:pt idx="1869">
                        <c:v>-51.660891087394461</c:v>
                      </c:pt>
                      <c:pt idx="1870">
                        <c:v>-50.916732671578025</c:v>
                      </c:pt>
                      <c:pt idx="1871">
                        <c:v>-49.8652475230964</c:v>
                      </c:pt>
                      <c:pt idx="1872">
                        <c:v>-51.969009899265586</c:v>
                      </c:pt>
                      <c:pt idx="1873">
                        <c:v>-48.755544552836547</c:v>
                      </c:pt>
                      <c:pt idx="1874">
                        <c:v>-50.902376235934625</c:v>
                      </c:pt>
                      <c:pt idx="1875">
                        <c:v>-49.085643562726133</c:v>
                      </c:pt>
                      <c:pt idx="1876">
                        <c:v>-50.188613859720398</c:v>
                      </c:pt>
                      <c:pt idx="1877">
                        <c:v>-54.750396037785791</c:v>
                      </c:pt>
                      <c:pt idx="1878">
                        <c:v>-52.374653463607309</c:v>
                      </c:pt>
                      <c:pt idx="1879">
                        <c:v>-54.113564354639635</c:v>
                      </c:pt>
                      <c:pt idx="1880">
                        <c:v>-55.084158414012464</c:v>
                      </c:pt>
                      <c:pt idx="1881">
                        <c:v>-51.723564354718462</c:v>
                      </c:pt>
                      <c:pt idx="1882">
                        <c:v>-50.823861384450474</c:v>
                      </c:pt>
                      <c:pt idx="1883">
                        <c:v>-49.522376235980829</c:v>
                      </c:pt>
                      <c:pt idx="1884">
                        <c:v>-51.188712869587313</c:v>
                      </c:pt>
                      <c:pt idx="1885">
                        <c:v>-47.612673265746885</c:v>
                      </c:pt>
                      <c:pt idx="1886">
                        <c:v>-50.460495047828928</c:v>
                      </c:pt>
                      <c:pt idx="1887">
                        <c:v>-50.968910889397193</c:v>
                      </c:pt>
                      <c:pt idx="1888">
                        <c:v>-51.16910890919219</c:v>
                      </c:pt>
                      <c:pt idx="1889">
                        <c:v>-54.482970295220227</c:v>
                      </c:pt>
                      <c:pt idx="1890">
                        <c:v>-55.923465344677588</c:v>
                      </c:pt>
                      <c:pt idx="1891">
                        <c:v>-52.928316829926231</c:v>
                      </c:pt>
                      <c:pt idx="1892">
                        <c:v>-53.943564354645339</c:v>
                      </c:pt>
                      <c:pt idx="1893">
                        <c:v>-52.65712871112283</c:v>
                      </c:pt>
                      <c:pt idx="1894">
                        <c:v>-52.569504948749859</c:v>
                      </c:pt>
                      <c:pt idx="1895">
                        <c:v>-51.040693067611485</c:v>
                      </c:pt>
                      <c:pt idx="1896">
                        <c:v>-50.015643562695551</c:v>
                      </c:pt>
                      <c:pt idx="1897">
                        <c:v>-52.714554453696522</c:v>
                      </c:pt>
                      <c:pt idx="1898">
                        <c:v>-49.491386136971414</c:v>
                      </c:pt>
                      <c:pt idx="1899">
                        <c:v>-53.477920790303742</c:v>
                      </c:pt>
                      <c:pt idx="1900">
                        <c:v>-51.53732673096254</c:v>
                      </c:pt>
                      <c:pt idx="1901">
                        <c:v>-51.682277226007102</c:v>
                      </c:pt>
                      <c:pt idx="1902">
                        <c:v>-52.948811879430856</c:v>
                      </c:pt>
                      <c:pt idx="1903">
                        <c:v>-49.367920790440209</c:v>
                      </c:pt>
                      <c:pt idx="1904">
                        <c:v>-49.916930691412567</c:v>
                      </c:pt>
                      <c:pt idx="1905">
                        <c:v>-49.418019800339636</c:v>
                      </c:pt>
                      <c:pt idx="1906">
                        <c:v>-48.736732671649406</c:v>
                      </c:pt>
                      <c:pt idx="1907">
                        <c:v>-48.917227721148542</c:v>
                      </c:pt>
                      <c:pt idx="1908">
                        <c:v>-48.011881186525223</c:v>
                      </c:pt>
                      <c:pt idx="1909">
                        <c:v>-46.289702968760317</c:v>
                      </c:pt>
                      <c:pt idx="1910">
                        <c:v>-47.176831681602337</c:v>
                      </c:pt>
                      <c:pt idx="1911">
                        <c:v>-41.819999998611607</c:v>
                      </c:pt>
                      <c:pt idx="1912">
                        <c:v>-38.033267325470597</c:v>
                      </c:pt>
                      <c:pt idx="1913">
                        <c:v>-40.433564355093715</c:v>
                      </c:pt>
                      <c:pt idx="1914">
                        <c:v>-42.056138612464835</c:v>
                      </c:pt>
                      <c:pt idx="1915">
                        <c:v>-40.850495048149028</c:v>
                      </c:pt>
                      <c:pt idx="1916">
                        <c:v>-40.575148513504104</c:v>
                      </c:pt>
                      <c:pt idx="1917">
                        <c:v>-43.610297028255118</c:v>
                      </c:pt>
                      <c:pt idx="1918">
                        <c:v>-42.563663364923642</c:v>
                      </c:pt>
                      <c:pt idx="1919">
                        <c:v>-41.753960394653411</c:v>
                      </c:pt>
                      <c:pt idx="1920">
                        <c:v>-38.57336633535342</c:v>
                      </c:pt>
                      <c:pt idx="1921">
                        <c:v>-36.073069305732851</c:v>
                      </c:pt>
                      <c:pt idx="1922">
                        <c:v>-36.86019801857811</c:v>
                      </c:pt>
                      <c:pt idx="1923">
                        <c:v>-35.191188117643946</c:v>
                      </c:pt>
                      <c:pt idx="1924">
                        <c:v>-35.253861384968651</c:v>
                      </c:pt>
                      <c:pt idx="1925">
                        <c:v>-37.275247523515141</c:v>
                      </c:pt>
                      <c:pt idx="1926">
                        <c:v>-35.391386137438928</c:v>
                      </c:pt>
                      <c:pt idx="1927">
                        <c:v>-36.382376236415602</c:v>
                      </c:pt>
                      <c:pt idx="1928">
                        <c:v>-35.658316830499423</c:v>
                      </c:pt>
                      <c:pt idx="1929">
                        <c:v>-34.180891087974331</c:v>
                      </c:pt>
                      <c:pt idx="1930">
                        <c:v>-32.887623761284807</c:v>
                      </c:pt>
                      <c:pt idx="1931">
                        <c:v>-32.934059404847169</c:v>
                      </c:pt>
                      <c:pt idx="1932">
                        <c:v>-34.359801979057458</c:v>
                      </c:pt>
                      <c:pt idx="1933">
                        <c:v>-34.284653464208262</c:v>
                      </c:pt>
                      <c:pt idx="1934">
                        <c:v>-35.330891087936095</c:v>
                      </c:pt>
                      <c:pt idx="1935">
                        <c:v>-33.955346533526708</c:v>
                      </c:pt>
                      <c:pt idx="1936">
                        <c:v>-34.798019800825337</c:v>
                      </c:pt>
                      <c:pt idx="1937">
                        <c:v>-34.663861384987811</c:v>
                      </c:pt>
                      <c:pt idx="1938">
                        <c:v>-34.08227722659143</c:v>
                      </c:pt>
                      <c:pt idx="1939">
                        <c:v>-35.012178216659379</c:v>
                      </c:pt>
                      <c:pt idx="1940">
                        <c:v>-31.810792078151923</c:v>
                      </c:pt>
                      <c:pt idx="1941">
                        <c:v>-32.676534652380631</c:v>
                      </c:pt>
                      <c:pt idx="1942">
                        <c:v>-33.041287127616009</c:v>
                      </c:pt>
                      <c:pt idx="1943">
                        <c:v>-31.640792078156931</c:v>
                      </c:pt>
                      <c:pt idx="1944">
                        <c:v>-31.865940593001636</c:v>
                      </c:pt>
                      <c:pt idx="1945">
                        <c:v>-30.242178216818182</c:v>
                      </c:pt>
                      <c:pt idx="1946">
                        <c:v>-30.682277226704272</c:v>
                      </c:pt>
                      <c:pt idx="1947">
                        <c:v>-29.984653464350938</c:v>
                      </c:pt>
                      <c:pt idx="1948">
                        <c:v>-29.619801979214788</c:v>
                      </c:pt>
                      <c:pt idx="1949">
                        <c:v>-28.084851484215996</c:v>
                      </c:pt>
                      <c:pt idx="1950">
                        <c:v>-28.260495048567044</c:v>
                      </c:pt>
                      <c:pt idx="1951">
                        <c:v>-28.362079206979143</c:v>
                      </c:pt>
                      <c:pt idx="1952">
                        <c:v>-27.931089107984061</c:v>
                      </c:pt>
                      <c:pt idx="1953">
                        <c:v>-30.292079206915481</c:v>
                      </c:pt>
                      <c:pt idx="1954">
                        <c:v>-30.723366335613463</c:v>
                      </c:pt>
                      <c:pt idx="1955">
                        <c:v>-28.843663365379463</c:v>
                      </c:pt>
                      <c:pt idx="1956">
                        <c:v>-30.122574256425583</c:v>
                      </c:pt>
                      <c:pt idx="1957">
                        <c:v>-31.835742573200235</c:v>
                      </c:pt>
                      <c:pt idx="1958">
                        <c:v>-28.535841583211262</c:v>
                      </c:pt>
                      <c:pt idx="1959">
                        <c:v>-29.877029701978444</c:v>
                      </c:pt>
                      <c:pt idx="1960">
                        <c:v>-26.822277226832263</c:v>
                      </c:pt>
                      <c:pt idx="1961">
                        <c:v>-27.131485147614296</c:v>
                      </c:pt>
                      <c:pt idx="1962">
                        <c:v>-28.074257424810437</c:v>
                      </c:pt>
                      <c:pt idx="1963">
                        <c:v>-26.993663365440394</c:v>
                      </c:pt>
                      <c:pt idx="1964">
                        <c:v>-30.94851485045746</c:v>
                      </c:pt>
                      <c:pt idx="1965">
                        <c:v>-29.721782177231219</c:v>
                      </c:pt>
                      <c:pt idx="1966">
                        <c:v>-29.245940593088406</c:v>
                      </c:pt>
                      <c:pt idx="1967">
                        <c:v>-30.844653464322811</c:v>
                      </c:pt>
                      <c:pt idx="1968">
                        <c:v>-29.286633662393943</c:v>
                      </c:pt>
                      <c:pt idx="1969">
                        <c:v>-28.12079207827421</c:v>
                      </c:pt>
                      <c:pt idx="1970">
                        <c:v>-26.607722771393824</c:v>
                      </c:pt>
                      <c:pt idx="1971">
                        <c:v>-26.151485147646863</c:v>
                      </c:pt>
                      <c:pt idx="1972">
                        <c:v>-27.09940593969467</c:v>
                      </c:pt>
                      <c:pt idx="1973">
                        <c:v>-28.367326731731556</c:v>
                      </c:pt>
                      <c:pt idx="1974">
                        <c:v>-27.134950494148548</c:v>
                      </c:pt>
                      <c:pt idx="1975">
                        <c:v>-27.439306929782507</c:v>
                      </c:pt>
                      <c:pt idx="1976">
                        <c:v>-26.223267325862576</c:v>
                      </c:pt>
                      <c:pt idx="1977">
                        <c:v>-23.554356434861514</c:v>
                      </c:pt>
                      <c:pt idx="1978">
                        <c:v>-18.516039603345309</c:v>
                      </c:pt>
                      <c:pt idx="1979">
                        <c:v>-15.094059405439694</c:v>
                      </c:pt>
                      <c:pt idx="1980">
                        <c:v>-10.052277227388547</c:v>
                      </c:pt>
                      <c:pt idx="1981">
                        <c:v>-7.952277227459323</c:v>
                      </c:pt>
                      <c:pt idx="1982">
                        <c:v>-6.6591089106698238</c:v>
                      </c:pt>
                      <c:pt idx="1983">
                        <c:v>-8.1419801977494863</c:v>
                      </c:pt>
                      <c:pt idx="1984">
                        <c:v>-11.359504950117859</c:v>
                      </c:pt>
                      <c:pt idx="1985">
                        <c:v>-14.038811880722312</c:v>
                      </c:pt>
                      <c:pt idx="1986">
                        <c:v>-19.338613860743692</c:v>
                      </c:pt>
                      <c:pt idx="1987">
                        <c:v>-19.33148514787305</c:v>
                      </c:pt>
                      <c:pt idx="1988">
                        <c:v>-16.489306930145652</c:v>
                      </c:pt>
                      <c:pt idx="1989">
                        <c:v>-13.564752474796968</c:v>
                      </c:pt>
                      <c:pt idx="1990">
                        <c:v>-11.139702969927011</c:v>
                      </c:pt>
                      <c:pt idx="1991">
                        <c:v>-9.5171287125559179</c:v>
                      </c:pt>
                      <c:pt idx="1992">
                        <c:v>-8.6552475244651053</c:v>
                      </c:pt>
                      <c:pt idx="1993">
                        <c:v>-8.9108910888134396</c:v>
                      </c:pt>
                      <c:pt idx="1994">
                        <c:v>-10.04663366303248</c:v>
                      </c:pt>
                      <c:pt idx="1995">
                        <c:v>-7.2652475245108619</c:v>
                      </c:pt>
                      <c:pt idx="1996">
                        <c:v>-9.9804950491735411</c:v>
                      </c:pt>
                      <c:pt idx="1997">
                        <c:v>-9.4348514848353702</c:v>
                      </c:pt>
                      <c:pt idx="1998">
                        <c:v>-9.9181188115524517</c:v>
                      </c:pt>
                      <c:pt idx="1999">
                        <c:v>-8.7534653462436829</c:v>
                      </c:pt>
                      <c:pt idx="2000">
                        <c:v>-5.8436633661427768</c:v>
                      </c:pt>
                      <c:pt idx="2001">
                        <c:v>-7.1153465344168039</c:v>
                      </c:pt>
                      <c:pt idx="2002">
                        <c:v>-6.8649504948215982</c:v>
                      </c:pt>
                      <c:pt idx="2003">
                        <c:v>-10.517227722422884</c:v>
                      </c:pt>
                      <c:pt idx="2004">
                        <c:v>-10.481386138265401</c:v>
                      </c:pt>
                      <c:pt idx="2005">
                        <c:v>-6.156336633459043</c:v>
                      </c:pt>
                      <c:pt idx="2006">
                        <c:v>-5.469702970114934</c:v>
                      </c:pt>
                      <c:pt idx="2007">
                        <c:v>-4.9886138612203927</c:v>
                      </c:pt>
                      <c:pt idx="2008">
                        <c:v>-5.6288118810007317</c:v>
                      </c:pt>
                      <c:pt idx="2009">
                        <c:v>-4.058613861250981</c:v>
                      </c:pt>
                      <c:pt idx="2010">
                        <c:v>-5.1618811879474373</c:v>
                      </c:pt>
                      <c:pt idx="2011">
                        <c:v>-5.4697029701156366</c:v>
                      </c:pt>
                      <c:pt idx="2012">
                        <c:v>-4.9455445542915273</c:v>
                      </c:pt>
                      <c:pt idx="2013">
                        <c:v>-2.7186138612954704</c:v>
                      </c:pt>
                      <c:pt idx="2014">
                        <c:v>-3.7188118810645818</c:v>
                      </c:pt>
                      <c:pt idx="2015">
                        <c:v>-2.581188118726617</c:v>
                      </c:pt>
                      <c:pt idx="2016">
                        <c:v>-3.2175247523683717</c:v>
                      </c:pt>
                      <c:pt idx="2017">
                        <c:v>-2.8973267325771128</c:v>
                      </c:pt>
                      <c:pt idx="2018">
                        <c:v>-1.9710891088455482</c:v>
                      </c:pt>
                      <c:pt idx="2019">
                        <c:v>-2.7238613860485925</c:v>
                      </c:pt>
                      <c:pt idx="2020">
                        <c:v>-2.2215841583421971</c:v>
                      </c:pt>
                      <c:pt idx="2021">
                        <c:v>-3.7868316830431494</c:v>
                      </c:pt>
                      <c:pt idx="2022">
                        <c:v>-2.7454455444633932</c:v>
                      </c:pt>
                      <c:pt idx="2023">
                        <c:v>-1.2520792078795944</c:v>
                      </c:pt>
                      <c:pt idx="2024">
                        <c:v>-0.3380198019689134</c:v>
                      </c:pt>
                      <c:pt idx="2025">
                        <c:v>-0.48831683166732531</c:v>
                      </c:pt>
                      <c:pt idx="2026">
                        <c:v>1.63366336623815E-2</c:v>
                      </c:pt>
                      <c:pt idx="2027">
                        <c:v>0.22019801979449466</c:v>
                      </c:pt>
                      <c:pt idx="2028">
                        <c:v>-0.27198019801071271</c:v>
                      </c:pt>
                      <c:pt idx="2029">
                        <c:v>-0.11247524752055911</c:v>
                      </c:pt>
                      <c:pt idx="2030">
                        <c:v>7.1782178215711159E-2</c:v>
                      </c:pt>
                      <c:pt idx="2031">
                        <c:v>0.35396039602834811</c:v>
                      </c:pt>
                      <c:pt idx="2032">
                        <c:v>0.60623762374248114</c:v>
                      </c:pt>
                      <c:pt idx="2033">
                        <c:v>0.42574257424335554</c:v>
                      </c:pt>
                      <c:pt idx="2034">
                        <c:v>2.9350495048528207</c:v>
                      </c:pt>
                      <c:pt idx="2035">
                        <c:v>2.6061386137749096</c:v>
                      </c:pt>
                      <c:pt idx="2036">
                        <c:v>2.6846534652569076</c:v>
                      </c:pt>
                      <c:pt idx="2037">
                        <c:v>1.1089108910525267</c:v>
                      </c:pt>
                      <c:pt idx="2038">
                        <c:v>1.8207920791478407</c:v>
                      </c:pt>
                      <c:pt idx="2039">
                        <c:v>3.8845544553166325</c:v>
                      </c:pt>
                      <c:pt idx="2040">
                        <c:v>5.7665346532739097</c:v>
                      </c:pt>
                      <c:pt idx="2041">
                        <c:v>5.9577227720793484</c:v>
                      </c:pt>
                      <c:pt idx="2042">
                        <c:v>4.253267326592054</c:v>
                      </c:pt>
                      <c:pt idx="2043">
                        <c:v>4.2173267325338344</c:v>
                      </c:pt>
                      <c:pt idx="2044">
                        <c:v>1.67772277222151</c:v>
                      </c:pt>
                      <c:pt idx="2045">
                        <c:v>1.2323762375830154</c:v>
                      </c:pt>
                      <c:pt idx="2046">
                        <c:v>1.4309900989620057</c:v>
                      </c:pt>
                      <c:pt idx="2047">
                        <c:v>1.8730693068691502</c:v>
                      </c:pt>
                      <c:pt idx="2048">
                        <c:v>2.0357425741899169</c:v>
                      </c:pt>
                      <c:pt idx="2049">
                        <c:v>0.58475247522841745</c:v>
                      </c:pt>
                      <c:pt idx="2050">
                        <c:v>1.3181188118377958</c:v>
                      </c:pt>
                      <c:pt idx="2051">
                        <c:v>2.9618811880207425</c:v>
                      </c:pt>
                      <c:pt idx="2052">
                        <c:v>2.4609900989281814</c:v>
                      </c:pt>
                      <c:pt idx="2053">
                        <c:v>3.9208910889785087</c:v>
                      </c:pt>
                      <c:pt idx="2054">
                        <c:v>4.1157425741210583</c:v>
                      </c:pt>
                      <c:pt idx="2055">
                        <c:v>5.4497029701161441</c:v>
                      </c:pt>
                      <c:pt idx="2056">
                        <c:v>5.9810891087123332</c:v>
                      </c:pt>
                      <c:pt idx="2057">
                        <c:v>4.6327722770745279</c:v>
                      </c:pt>
                      <c:pt idx="2058">
                        <c:v>2.5128712870451357</c:v>
                      </c:pt>
                      <c:pt idx="2059">
                        <c:v>1.4110891088639532</c:v>
                      </c:pt>
                      <c:pt idx="2060">
                        <c:v>5.3465346538595134E-3</c:v>
                      </c:pt>
                      <c:pt idx="2061">
                        <c:v>0.16465346534113179</c:v>
                      </c:pt>
                      <c:pt idx="2062">
                        <c:v>3.3196039602855318</c:v>
                      </c:pt>
                      <c:pt idx="2063">
                        <c:v>5.6896039602072195</c:v>
                      </c:pt>
                      <c:pt idx="2064">
                        <c:v>4.5769306929175473</c:v>
                      </c:pt>
                      <c:pt idx="2065">
                        <c:v>3.4323762375104123</c:v>
                      </c:pt>
                      <c:pt idx="2066">
                        <c:v>6.3100990096909779</c:v>
                      </c:pt>
                      <c:pt idx="2067">
                        <c:v>6.5979207918603935</c:v>
                      </c:pt>
                      <c:pt idx="2068">
                        <c:v>3.3448514850374451</c:v>
                      </c:pt>
                      <c:pt idx="2069">
                        <c:v>3.3089108909792193</c:v>
                      </c:pt>
                      <c:pt idx="2070">
                        <c:v>2.5079207919956312</c:v>
                      </c:pt>
                      <c:pt idx="2071">
                        <c:v>0.51326732671562059</c:v>
                      </c:pt>
                      <c:pt idx="2072">
                        <c:v>0.97445544551210894</c:v>
                      </c:pt>
                      <c:pt idx="2073">
                        <c:v>1.380792079161798</c:v>
                      </c:pt>
                      <c:pt idx="2074">
                        <c:v>2.0122772276554897</c:v>
                      </c:pt>
                      <c:pt idx="2075">
                        <c:v>2.235940593984918</c:v>
                      </c:pt>
                      <c:pt idx="2076">
                        <c:v>0.5798019801789126</c:v>
                      </c:pt>
                      <c:pt idx="2077">
                        <c:v>0.27198019801071271</c:v>
                      </c:pt>
                      <c:pt idx="2078">
                        <c:v>1.2323762375823117</c:v>
                      </c:pt>
                      <c:pt idx="2079">
                        <c:v>0.79049504947875204</c:v>
                      </c:pt>
                      <c:pt idx="2080">
                        <c:v>1.0733663365979533</c:v>
                      </c:pt>
                      <c:pt idx="2081">
                        <c:v>2.334158415764199</c:v>
                      </c:pt>
                      <c:pt idx="2082">
                        <c:v>0.63673267324610938</c:v>
                      </c:pt>
                      <c:pt idx="2083">
                        <c:v>0.12158415841156417</c:v>
                      </c:pt>
                      <c:pt idx="2084">
                        <c:v>-0.41514851483778104</c:v>
                      </c:pt>
                      <c:pt idx="2085">
                        <c:v>-0.94455445541430805</c:v>
                      </c:pt>
                      <c:pt idx="2086">
                        <c:v>-8.7623762373704908E-2</c:v>
                      </c:pt>
                      <c:pt idx="2087">
                        <c:v>0.35396039602764434</c:v>
                      </c:pt>
                      <c:pt idx="2088">
                        <c:v>-0.54920792077384417</c:v>
                      </c:pt>
                      <c:pt idx="2089">
                        <c:v>-0.28782178216870641</c:v>
                      </c:pt>
                      <c:pt idx="2090">
                        <c:v>-2.6218811880321686</c:v>
                      </c:pt>
                      <c:pt idx="2091">
                        <c:v>-2.0530693068624815</c:v>
                      </c:pt>
                      <c:pt idx="2092">
                        <c:v>-4.1048514850125688</c:v>
                      </c:pt>
                      <c:pt idx="2093">
                        <c:v>-2.867029702874957</c:v>
                      </c:pt>
                      <c:pt idx="2094">
                        <c:v>-4.3049504949068345</c:v>
                      </c:pt>
                      <c:pt idx="2095">
                        <c:v>-1.5455445544043704</c:v>
                      </c:pt>
                      <c:pt idx="2096">
                        <c:v>-8.1980198016931446E-2</c:v>
                      </c:pt>
                      <c:pt idx="2097">
                        <c:v>-0.16465346534113209</c:v>
                      </c:pt>
                      <c:pt idx="2098">
                        <c:v>-2.0047524751804944</c:v>
                      </c:pt>
                      <c:pt idx="2099">
                        <c:v>-6.3047524750385273</c:v>
                      </c:pt>
                      <c:pt idx="2100">
                        <c:v>-7.1829702967910194</c:v>
                      </c:pt>
                      <c:pt idx="2101">
                        <c:v>-5.6234653463482793</c:v>
                      </c:pt>
                      <c:pt idx="2102">
                        <c:v>-7.5836633660846342</c:v>
                      </c:pt>
                      <c:pt idx="2103">
                        <c:v>-3.9869306929374138</c:v>
                      </c:pt>
                      <c:pt idx="2104">
                        <c:v>-1.5900990098485084</c:v>
                      </c:pt>
                      <c:pt idx="2105">
                        <c:v>-6.8699009898710992</c:v>
                      </c:pt>
                      <c:pt idx="2106">
                        <c:v>-5.2657425740827861</c:v>
                      </c:pt>
                      <c:pt idx="2107">
                        <c:v>-7.0455445542214594</c:v>
                      </c:pt>
                      <c:pt idx="2108">
                        <c:v>-8.2151485145790311</c:v>
                      </c:pt>
                      <c:pt idx="2109">
                        <c:v>-6.7683168314583249</c:v>
                      </c:pt>
                      <c:pt idx="2110">
                        <c:v>-5.7862376235704858</c:v>
                      </c:pt>
                      <c:pt idx="2111">
                        <c:v>-3.8883168315544832</c:v>
                      </c:pt>
                      <c:pt idx="2112">
                        <c:v>-2.5902970296176209</c:v>
                      </c:pt>
                      <c:pt idx="2113">
                        <c:v>-2.9708910890103066</c:v>
                      </c:pt>
                      <c:pt idx="2114">
                        <c:v>-5.8398019800041903</c:v>
                      </c:pt>
                      <c:pt idx="2115">
                        <c:v>-5.8236633661432817</c:v>
                      </c:pt>
                      <c:pt idx="2116">
                        <c:v>-8.0539603957721297</c:v>
                      </c:pt>
                      <c:pt idx="2117">
                        <c:v>-9.3385148511757166</c:v>
                      </c:pt>
                      <c:pt idx="2118">
                        <c:v>-5.9116831681206392</c:v>
                      </c:pt>
                      <c:pt idx="2119">
                        <c:v>-3.017425742474106</c:v>
                      </c:pt>
                      <c:pt idx="2120">
                        <c:v>-6.3535643562249025</c:v>
                      </c:pt>
                      <c:pt idx="2121">
                        <c:v>-9.542475247207868</c:v>
                      </c:pt>
                      <c:pt idx="2122">
                        <c:v>-9.0611881185111418</c:v>
                      </c:pt>
                      <c:pt idx="2123">
                        <c:v>-11.024851484782436</c:v>
                      </c:pt>
                      <c:pt idx="2124">
                        <c:v>-10.060990098675903</c:v>
                      </c:pt>
                      <c:pt idx="2125">
                        <c:v>-7.372574257181153</c:v>
                      </c:pt>
                      <c:pt idx="2126">
                        <c:v>-5.5468316829845064</c:v>
                      </c:pt>
                      <c:pt idx="2127">
                        <c:v>-6.5714851482968228</c:v>
                      </c:pt>
                      <c:pt idx="2128">
                        <c:v>-10.436831682821962</c:v>
                      </c:pt>
                      <c:pt idx="2129">
                        <c:v>-11.076930692701564</c:v>
                      </c:pt>
                      <c:pt idx="2130">
                        <c:v>-13.473762375790466</c:v>
                      </c:pt>
                      <c:pt idx="2131">
                        <c:v>-14.786435643073672</c:v>
                      </c:pt>
                      <c:pt idx="2132">
                        <c:v>-12.733366336210841</c:v>
                      </c:pt>
                      <c:pt idx="2133">
                        <c:v>-10.375742573912921</c:v>
                      </c:pt>
                      <c:pt idx="2134">
                        <c:v>-11.102079207552395</c:v>
                      </c:pt>
                      <c:pt idx="2135">
                        <c:v>-13.745544553999009</c:v>
                      </c:pt>
                      <c:pt idx="2136">
                        <c:v>-14.530792078725689</c:v>
                      </c:pt>
                      <c:pt idx="2137">
                        <c:v>-16.387326732129228</c:v>
                      </c:pt>
                      <c:pt idx="2138">
                        <c:v>-15.505643563841451</c:v>
                      </c:pt>
                      <c:pt idx="2139">
                        <c:v>-19.154356435007781</c:v>
                      </c:pt>
                      <c:pt idx="2140">
                        <c:v>-17.948712870691253</c:v>
                      </c:pt>
                      <c:pt idx="2141">
                        <c:v>-15.668316831163276</c:v>
                      </c:pt>
                      <c:pt idx="2142">
                        <c:v>-16.859603959836033</c:v>
                      </c:pt>
                      <c:pt idx="2143">
                        <c:v>-12.235940593653215</c:v>
                      </c:pt>
                      <c:pt idx="2144">
                        <c:v>-9.5675247521576043</c:v>
                      </c:pt>
                      <c:pt idx="2145">
                        <c:v>-10.071683167982215</c:v>
                      </c:pt>
                      <c:pt idx="2146">
                        <c:v>-15.546831682652094</c:v>
                      </c:pt>
                      <c:pt idx="2147">
                        <c:v>-17.213663365765107</c:v>
                      </c:pt>
                      <c:pt idx="2148">
                        <c:v>-19.327920791437723</c:v>
                      </c:pt>
                      <c:pt idx="2149">
                        <c:v>-20.826831682476868</c:v>
                      </c:pt>
                      <c:pt idx="2150">
                        <c:v>-19.789405939936785</c:v>
                      </c:pt>
                      <c:pt idx="2151">
                        <c:v>-17.961386138017566</c:v>
                      </c:pt>
                      <c:pt idx="2152">
                        <c:v>-16.115544553920696</c:v>
                      </c:pt>
                      <c:pt idx="2153">
                        <c:v>-12.513366336218169</c:v>
                      </c:pt>
                      <c:pt idx="2154">
                        <c:v>-12.543564356019237</c:v>
                      </c:pt>
                      <c:pt idx="2155">
                        <c:v>-13.139306930256881</c:v>
                      </c:pt>
                      <c:pt idx="2156">
                        <c:v>-12.922871286699884</c:v>
                      </c:pt>
                      <c:pt idx="2157">
                        <c:v>-17.068811880621656</c:v>
                      </c:pt>
                      <c:pt idx="2158">
                        <c:v>-13.01584158372639</c:v>
                      </c:pt>
                      <c:pt idx="2159">
                        <c:v>-12.504257425327523</c:v>
                      </c:pt>
                      <c:pt idx="2160">
                        <c:v>-10.425841583812389</c:v>
                      </c:pt>
                      <c:pt idx="2161">
                        <c:v>-11.796138613470054</c:v>
                      </c:pt>
                      <c:pt idx="2162">
                        <c:v>-11.472277227342035</c:v>
                      </c:pt>
                      <c:pt idx="2163">
                        <c:v>-13.641683167864006</c:v>
                      </c:pt>
                      <c:pt idx="2164">
                        <c:v>-16.120792078672757</c:v>
                      </c:pt>
                      <c:pt idx="2165">
                        <c:v>-14.273168316357701</c:v>
                      </c:pt>
                      <c:pt idx="2166">
                        <c:v>-9.9180198016506615</c:v>
                      </c:pt>
                      <c:pt idx="2167">
                        <c:v>-9.1828712868238025</c:v>
                      </c:pt>
                      <c:pt idx="2168">
                        <c:v>-8.7893069304015228</c:v>
                      </c:pt>
                      <c:pt idx="2169">
                        <c:v>-11.189702969925399</c:v>
                      </c:pt>
                      <c:pt idx="2170">
                        <c:v>-10.379405940249679</c:v>
                      </c:pt>
                      <c:pt idx="2171">
                        <c:v>-8.8199009898062357</c:v>
                      </c:pt>
                      <c:pt idx="2172">
                        <c:v>-7.9216831680538995</c:v>
                      </c:pt>
                      <c:pt idx="2173">
                        <c:v>-5.2533663364593783</c:v>
                      </c:pt>
                      <c:pt idx="2174">
                        <c:v>-6.6035643562164568</c:v>
                      </c:pt>
                      <c:pt idx="2175">
                        <c:v>-4.854257425581415</c:v>
                      </c:pt>
                      <c:pt idx="2176">
                        <c:v>-1.8531683167700419</c:v>
                      </c:pt>
                      <c:pt idx="2177">
                        <c:v>0.71910891086739492</c:v>
                      </c:pt>
                      <c:pt idx="2178">
                        <c:v>0.97475247521502306</c:v>
                      </c:pt>
                      <c:pt idx="2179">
                        <c:v>2.6831683167219376E-2</c:v>
                      </c:pt>
                      <c:pt idx="2180">
                        <c:v>-0.46683168315290985</c:v>
                      </c:pt>
                      <c:pt idx="2181">
                        <c:v>-3.0477227721759093</c:v>
                      </c:pt>
                      <c:pt idx="2182">
                        <c:v>-2.461287128631096</c:v>
                      </c:pt>
                      <c:pt idx="2183">
                        <c:v>-1.3289108910448442</c:v>
                      </c:pt>
                      <c:pt idx="2184">
                        <c:v>-2.7241584157511554</c:v>
                      </c:pt>
                      <c:pt idx="2185">
                        <c:v>-3.2678217820696656</c:v>
                      </c:pt>
                      <c:pt idx="2186">
                        <c:v>-2.2320792078466845</c:v>
                      </c:pt>
                      <c:pt idx="2187">
                        <c:v>-1.0622772276876391</c:v>
                      </c:pt>
                      <c:pt idx="2188">
                        <c:v>0.88891089105950516</c:v>
                      </c:pt>
                      <c:pt idx="2189">
                        <c:v>3.1406930692027699</c:v>
                      </c:pt>
                      <c:pt idx="2190">
                        <c:v>5.0582178216142646</c:v>
                      </c:pt>
                      <c:pt idx="2191">
                        <c:v>2.9512871286148163</c:v>
                      </c:pt>
                      <c:pt idx="2192">
                        <c:v>3.2321782177143574</c:v>
                      </c:pt>
                      <c:pt idx="2193">
                        <c:v>-8.2277227720197063E-2</c:v>
                      </c:pt>
                      <c:pt idx="2194">
                        <c:v>-7.3465346532107539E-2</c:v>
                      </c:pt>
                      <c:pt idx="2195">
                        <c:v>0.38455445543271255</c:v>
                      </c:pt>
                      <c:pt idx="2196">
                        <c:v>3.4626732672118634</c:v>
                      </c:pt>
                      <c:pt idx="2197">
                        <c:v>6.1563366334586869</c:v>
                      </c:pt>
                      <c:pt idx="2198">
                        <c:v>12.073267326331745</c:v>
                      </c:pt>
                      <c:pt idx="2199">
                        <c:v>13.702772276773061</c:v>
                      </c:pt>
                      <c:pt idx="2200">
                        <c:v>11.969603959998569</c:v>
                      </c:pt>
                      <c:pt idx="2201">
                        <c:v>9.9178217818491863</c:v>
                      </c:pt>
                      <c:pt idx="2202">
                        <c:v>8.9432673264356399</c:v>
                      </c:pt>
                      <c:pt idx="2203">
                        <c:v>11.681485148127305</c:v>
                      </c:pt>
                      <c:pt idx="2204">
                        <c:v>10.717623762020416</c:v>
                      </c:pt>
                      <c:pt idx="2205">
                        <c:v>17.854059405347982</c:v>
                      </c:pt>
                      <c:pt idx="2206">
                        <c:v>19.209801979560403</c:v>
                      </c:pt>
                      <c:pt idx="2207">
                        <c:v>20.231188118140317</c:v>
                      </c:pt>
                      <c:pt idx="2208">
                        <c:v>22.831881187360995</c:v>
                      </c:pt>
                      <c:pt idx="2209">
                        <c:v>19.520990098361739</c:v>
                      </c:pt>
                      <c:pt idx="2210">
                        <c:v>19.025742573625603</c:v>
                      </c:pt>
                      <c:pt idx="2211">
                        <c:v>23.078613860620141</c:v>
                      </c:pt>
                      <c:pt idx="2212">
                        <c:v>24.221683167512687</c:v>
                      </c:pt>
                      <c:pt idx="2213">
                        <c:v>22.554554454696763</c:v>
                      </c:pt>
                      <c:pt idx="2214">
                        <c:v>25.006831682337939</c:v>
                      </c:pt>
                      <c:pt idx="2215">
                        <c:v>17.884455444950529</c:v>
                      </c:pt>
                      <c:pt idx="2216">
                        <c:v>20.588910890405813</c:v>
                      </c:pt>
                      <c:pt idx="2217">
                        <c:v>26.038910890224873</c:v>
                      </c:pt>
                      <c:pt idx="2218">
                        <c:v>30.728712870266968</c:v>
                      </c:pt>
                      <c:pt idx="2219">
                        <c:v>32.563762375156465</c:v>
                      </c:pt>
                      <c:pt idx="2220">
                        <c:v>36.212376236421676</c:v>
                      </c:pt>
                      <c:pt idx="2221">
                        <c:v>32.46722772169425</c:v>
                      </c:pt>
                      <c:pt idx="2222">
                        <c:v>28.027821781248061</c:v>
                      </c:pt>
                      <c:pt idx="2223">
                        <c:v>26.881386137721655</c:v>
                      </c:pt>
                      <c:pt idx="2224">
                        <c:v>29.100792078242012</c:v>
                      </c:pt>
                      <c:pt idx="2225">
                        <c:v>31.712673266273736</c:v>
                      </c:pt>
                      <c:pt idx="2226">
                        <c:v>31.277920791040458</c:v>
                      </c:pt>
                      <c:pt idx="2227">
                        <c:v>28.460693068362072</c:v>
                      </c:pt>
                      <c:pt idx="2228">
                        <c:v>27.419702969386666</c:v>
                      </c:pt>
                      <c:pt idx="2229">
                        <c:v>30.564059404926205</c:v>
                      </c:pt>
                      <c:pt idx="2230">
                        <c:v>31.58336633558536</c:v>
                      </c:pt>
                      <c:pt idx="2231">
                        <c:v>29.608910890106316</c:v>
                      </c:pt>
                      <c:pt idx="2232">
                        <c:v>31.111683167284024</c:v>
                      </c:pt>
                      <c:pt idx="2233">
                        <c:v>29.254554454474317</c:v>
                      </c:pt>
                      <c:pt idx="2234">
                        <c:v>27.763069306008742</c:v>
                      </c:pt>
                      <c:pt idx="2235">
                        <c:v>30.113069305930935</c:v>
                      </c:pt>
                      <c:pt idx="2236">
                        <c:v>29.968415840589284</c:v>
                      </c:pt>
                      <c:pt idx="2237">
                        <c:v>33.016435642468466</c:v>
                      </c:pt>
                      <c:pt idx="2238">
                        <c:v>33.159108909789737</c:v>
                      </c:pt>
                      <c:pt idx="2239">
                        <c:v>37.47019801855771</c:v>
                      </c:pt>
                      <c:pt idx="2240">
                        <c:v>33.595742573142275</c:v>
                      </c:pt>
                      <c:pt idx="2241">
                        <c:v>30.456831682157357</c:v>
                      </c:pt>
                      <c:pt idx="2242">
                        <c:v>31.251089107873948</c:v>
                      </c:pt>
                      <c:pt idx="2243">
                        <c:v>29.921980197026237</c:v>
                      </c:pt>
                      <c:pt idx="2244">
                        <c:v>28.19207920698555</c:v>
                      </c:pt>
                      <c:pt idx="2245">
                        <c:v>25.695148513998443</c:v>
                      </c:pt>
                      <c:pt idx="2246">
                        <c:v>26.561287127830774</c:v>
                      </c:pt>
                      <c:pt idx="2247">
                        <c:v>26.745148513964097</c:v>
                      </c:pt>
                      <c:pt idx="2248">
                        <c:v>29.542772276246687</c:v>
                      </c:pt>
                      <c:pt idx="2249">
                        <c:v>27.757821781257011</c:v>
                      </c:pt>
                      <c:pt idx="2250">
                        <c:v>27.264158414936528</c:v>
                      </c:pt>
                      <c:pt idx="2251">
                        <c:v>24.638415840766477</c:v>
                      </c:pt>
                      <c:pt idx="2252">
                        <c:v>23.236039603189177</c:v>
                      </c:pt>
                      <c:pt idx="2253">
                        <c:v>25.602673266476678</c:v>
                      </c:pt>
                      <c:pt idx="2254">
                        <c:v>29.900495048512862</c:v>
                      </c:pt>
                      <c:pt idx="2255">
                        <c:v>30.363762375229758</c:v>
                      </c:pt>
                      <c:pt idx="2256">
                        <c:v>34.767425741420247</c:v>
                      </c:pt>
                      <c:pt idx="2257">
                        <c:v>32.381485147439847</c:v>
                      </c:pt>
                      <c:pt idx="2258">
                        <c:v>27.942079206993292</c:v>
                      </c:pt>
                      <c:pt idx="2259">
                        <c:v>23.960396038808998</c:v>
                      </c:pt>
                      <c:pt idx="2260">
                        <c:v>25.268019801141254</c:v>
                      </c:pt>
                      <c:pt idx="2261">
                        <c:v>24.330594058598276</c:v>
                      </c:pt>
                      <c:pt idx="2262">
                        <c:v>24.89415841501485</c:v>
                      </c:pt>
                      <c:pt idx="2263">
                        <c:v>23.65821782099686</c:v>
                      </c:pt>
                      <c:pt idx="2264">
                        <c:v>25.956534652603583</c:v>
                      </c:pt>
                      <c:pt idx="2265">
                        <c:v>28.721584157462093</c:v>
                      </c:pt>
                      <c:pt idx="2266">
                        <c:v>32.200594058337082</c:v>
                      </c:pt>
                      <c:pt idx="2267">
                        <c:v>33.663762375120136</c:v>
                      </c:pt>
                      <c:pt idx="2268">
                        <c:v>28.516138612914681</c:v>
                      </c:pt>
                      <c:pt idx="2269">
                        <c:v>27.106633662466752</c:v>
                      </c:pt>
                      <c:pt idx="2270">
                        <c:v>26.695346533767552</c:v>
                      </c:pt>
                      <c:pt idx="2271">
                        <c:v>25.76168316746174</c:v>
                      </c:pt>
                      <c:pt idx="2272">
                        <c:v>29.018910890125476</c:v>
                      </c:pt>
                      <c:pt idx="2273">
                        <c:v>27.988514850556331</c:v>
                      </c:pt>
                      <c:pt idx="2274">
                        <c:v>25.520297028855392</c:v>
                      </c:pt>
                      <c:pt idx="2275">
                        <c:v>29.460396038626083</c:v>
                      </c:pt>
                      <c:pt idx="2276">
                        <c:v>30.523168315818463</c:v>
                      </c:pt>
                      <c:pt idx="2277">
                        <c:v>31.706930692017284</c:v>
                      </c:pt>
                      <c:pt idx="2278">
                        <c:v>33.703069305811866</c:v>
                      </c:pt>
                      <c:pt idx="2279">
                        <c:v>30.558712870273062</c:v>
                      </c:pt>
                      <c:pt idx="2280">
                        <c:v>28.546435642616839</c:v>
                      </c:pt>
                      <c:pt idx="2281">
                        <c:v>27.711386137693964</c:v>
                      </c:pt>
                      <c:pt idx="2282">
                        <c:v>24.597227721955839</c:v>
                      </c:pt>
                      <c:pt idx="2283">
                        <c:v>27.074455444645668</c:v>
                      </c:pt>
                      <c:pt idx="2284">
                        <c:v>28.214059405003997</c:v>
                      </c:pt>
                      <c:pt idx="2285">
                        <c:v>27.15128712781161</c:v>
                      </c:pt>
                      <c:pt idx="2286">
                        <c:v>31.728415840530641</c:v>
                      </c:pt>
                      <c:pt idx="2287">
                        <c:v>31.506831682122304</c:v>
                      </c:pt>
                      <c:pt idx="2288">
                        <c:v>32.996435642468967</c:v>
                      </c:pt>
                      <c:pt idx="2289">
                        <c:v>31.934257424682396</c:v>
                      </c:pt>
                      <c:pt idx="2290">
                        <c:v>27.307227721865406</c:v>
                      </c:pt>
                      <c:pt idx="2291">
                        <c:v>29.559009900009023</c:v>
                      </c:pt>
                      <c:pt idx="2292">
                        <c:v>28.680495048552906</c:v>
                      </c:pt>
                      <c:pt idx="2293">
                        <c:v>30.717821781158833</c:v>
                      </c:pt>
                      <c:pt idx="2294">
                        <c:v>29.82564356336658</c:v>
                      </c:pt>
                      <c:pt idx="2295">
                        <c:v>30.342376236616424</c:v>
                      </c:pt>
                      <c:pt idx="2296">
                        <c:v>32.143564355368405</c:v>
                      </c:pt>
                      <c:pt idx="2297">
                        <c:v>30.696534652446257</c:v>
                      </c:pt>
                      <c:pt idx="2298">
                        <c:v>31.882574256366926</c:v>
                      </c:pt>
                      <c:pt idx="2299">
                        <c:v>30.231287127709699</c:v>
                      </c:pt>
                      <c:pt idx="2300">
                        <c:v>29.910990098017006</c:v>
                      </c:pt>
                      <c:pt idx="2301">
                        <c:v>31.143366335600025</c:v>
                      </c:pt>
                      <c:pt idx="2302">
                        <c:v>30.363861385130487</c:v>
                      </c:pt>
                      <c:pt idx="2303">
                        <c:v>28.265346533715128</c:v>
                      </c:pt>
                      <c:pt idx="2304">
                        <c:v>28.984950494086913</c:v>
                      </c:pt>
                      <c:pt idx="2305">
                        <c:v>29.877425741582073</c:v>
                      </c:pt>
                      <c:pt idx="2306">
                        <c:v>27.705643563436446</c:v>
                      </c:pt>
                      <c:pt idx="2307">
                        <c:v>26.038910890224848</c:v>
                      </c:pt>
                      <c:pt idx="2308">
                        <c:v>27.840099008976868</c:v>
                      </c:pt>
                      <c:pt idx="2309">
                        <c:v>27.366138612952945</c:v>
                      </c:pt>
                      <c:pt idx="2310">
                        <c:v>29.179405939625113</c:v>
                      </c:pt>
                      <c:pt idx="2311">
                        <c:v>27.013762375341326</c:v>
                      </c:pt>
                      <c:pt idx="2312">
                        <c:v>28.884356434685035</c:v>
                      </c:pt>
                      <c:pt idx="2313">
                        <c:v>27.680693068388155</c:v>
                      </c:pt>
                      <c:pt idx="2314">
                        <c:v>25.956534652603565</c:v>
                      </c:pt>
                      <c:pt idx="2315">
                        <c:v>26.469801979319911</c:v>
                      </c:pt>
                      <c:pt idx="2316">
                        <c:v>25.26801980114125</c:v>
                      </c:pt>
                      <c:pt idx="2317">
                        <c:v>26.089108910025082</c:v>
                      </c:pt>
                      <c:pt idx="2318">
                        <c:v>26.04267326646201</c:v>
                      </c:pt>
                      <c:pt idx="2319">
                        <c:v>25.654455444692896</c:v>
                      </c:pt>
                      <c:pt idx="2320">
                        <c:v>27.700396038684012</c:v>
                      </c:pt>
                      <c:pt idx="2321">
                        <c:v>29.512475246545229</c:v>
                      </c:pt>
                      <c:pt idx="2322">
                        <c:v>28.768019801025876</c:v>
                      </c:pt>
                      <c:pt idx="2323">
                        <c:v>25.577326731824019</c:v>
                      </c:pt>
                      <c:pt idx="2324">
                        <c:v>25.103267325899385</c:v>
                      </c:pt>
                      <c:pt idx="2325">
                        <c:v>27.280396038698182</c:v>
                      </c:pt>
                      <c:pt idx="2326">
                        <c:v>24.577623761560705</c:v>
                      </c:pt>
                      <c:pt idx="2327">
                        <c:v>24.841980197194975</c:v>
                      </c:pt>
                      <c:pt idx="2328">
                        <c:v>22.261584157677088</c:v>
                      </c:pt>
                      <c:pt idx="2329">
                        <c:v>24.759999999178046</c:v>
                      </c:pt>
                      <c:pt idx="2330">
                        <c:v>22.087821781444934</c:v>
                      </c:pt>
                      <c:pt idx="2331">
                        <c:v>21.159504949792979</c:v>
                      </c:pt>
                      <c:pt idx="2332">
                        <c:v>20.353069306254788</c:v>
                      </c:pt>
                      <c:pt idx="2333">
                        <c:v>20.406336632985575</c:v>
                      </c:pt>
                      <c:pt idx="2334">
                        <c:v>16.618118811329296</c:v>
                      </c:pt>
                      <c:pt idx="2335">
                        <c:v>16.642970296476857</c:v>
                      </c:pt>
                      <c:pt idx="2336">
                        <c:v>15.731287128190896</c:v>
                      </c:pt>
                      <c:pt idx="2337">
                        <c:v>16.818316831125006</c:v>
                      </c:pt>
                      <c:pt idx="2338">
                        <c:v>17.172574256855558</c:v>
                      </c:pt>
                      <c:pt idx="2339">
                        <c:v>15.053267326233405</c:v>
                      </c:pt>
                      <c:pt idx="2340">
                        <c:v>15.695445544033401</c:v>
                      </c:pt>
                      <c:pt idx="2341">
                        <c:v>16.88514851429122</c:v>
                      </c:pt>
                      <c:pt idx="2342">
                        <c:v>17.526435642983181</c:v>
                      </c:pt>
                      <c:pt idx="2343">
                        <c:v>16.439504949950507</c:v>
                      </c:pt>
                      <c:pt idx="2344">
                        <c:v>14.155148514381459</c:v>
                      </c:pt>
                      <c:pt idx="2345">
                        <c:v>13.201881187681199</c:v>
                      </c:pt>
                      <c:pt idx="2346">
                        <c:v>16.285346534112097</c:v>
                      </c:pt>
                      <c:pt idx="2347">
                        <c:v>15.684752474727103</c:v>
                      </c:pt>
                      <c:pt idx="2348">
                        <c:v>17.952475246928742</c:v>
                      </c:pt>
                      <c:pt idx="2349">
                        <c:v>15.670495048984412</c:v>
                      </c:pt>
                      <c:pt idx="2350">
                        <c:v>16.197722771739102</c:v>
                      </c:pt>
                      <c:pt idx="2351">
                        <c:v>13.935346534189902</c:v>
                      </c:pt>
                      <c:pt idx="2352">
                        <c:v>14.083465346066482</c:v>
                      </c:pt>
                      <c:pt idx="2353">
                        <c:v>15.027623761877841</c:v>
                      </c:pt>
                      <c:pt idx="2354">
                        <c:v>13.751089108454339</c:v>
                      </c:pt>
                      <c:pt idx="2355">
                        <c:v>14.832673266834563</c:v>
                      </c:pt>
                      <c:pt idx="2356">
                        <c:v>17.633762375652058</c:v>
                      </c:pt>
                      <c:pt idx="2357">
                        <c:v>15.96653465293468</c:v>
                      </c:pt>
                      <c:pt idx="2358">
                        <c:v>16.443168316286208</c:v>
                      </c:pt>
                      <c:pt idx="2359">
                        <c:v>14.294851484674297</c:v>
                      </c:pt>
                      <c:pt idx="2360">
                        <c:v>13.519900989651326</c:v>
                      </c:pt>
                      <c:pt idx="2361">
                        <c:v>11.0928712867603</c:v>
                      </c:pt>
                      <c:pt idx="2362">
                        <c:v>8.9460396036636567</c:v>
                      </c:pt>
                      <c:pt idx="2363">
                        <c:v>8.1218811878492545</c:v>
                      </c:pt>
                      <c:pt idx="2364">
                        <c:v>6.77356435621145</c:v>
                      </c:pt>
                      <c:pt idx="2365">
                        <c:v>7.1723762373854445</c:v>
                      </c:pt>
                      <c:pt idx="2366">
                        <c:v>7.0183168314505879</c:v>
                      </c:pt>
                      <c:pt idx="2367">
                        <c:v>7.7154455442974186</c:v>
                      </c:pt>
                      <c:pt idx="2368">
                        <c:v>9.1899999996940878</c:v>
                      </c:pt>
                      <c:pt idx="2369">
                        <c:v>9.6765346531446301</c:v>
                      </c:pt>
                      <c:pt idx="2370">
                        <c:v>7.916435643301134</c:v>
                      </c:pt>
                      <c:pt idx="2371">
                        <c:v>5.7054455443652108</c:v>
                      </c:pt>
                      <c:pt idx="2372">
                        <c:v>6.070297029500642</c:v>
                      </c:pt>
                      <c:pt idx="2373">
                        <c:v>5.8285148512920504</c:v>
                      </c:pt>
                      <c:pt idx="2374">
                        <c:v>5.047524752308659</c:v>
                      </c:pt>
                      <c:pt idx="2375">
                        <c:v>4.3359405939148497</c:v>
                      </c:pt>
                      <c:pt idx="2376">
                        <c:v>7.696633663110994</c:v>
                      </c:pt>
                      <c:pt idx="2377">
                        <c:v>7.8394059403337053</c:v>
                      </c:pt>
                      <c:pt idx="2378">
                        <c:v>7.0296039601627296</c:v>
                      </c:pt>
                      <c:pt idx="2379">
                        <c:v>6.7523762373988925</c:v>
                      </c:pt>
                      <c:pt idx="2380">
                        <c:v>5.51653465328235</c:v>
                      </c:pt>
                      <c:pt idx="2381">
                        <c:v>4.8737623760765203</c:v>
                      </c:pt>
                      <c:pt idx="2382">
                        <c:v>3.890297029574143</c:v>
                      </c:pt>
                      <c:pt idx="2383">
                        <c:v>3.9241584157119718</c:v>
                      </c:pt>
                      <c:pt idx="2384">
                        <c:v>1.4518811880716498</c:v>
                      </c:pt>
                      <c:pt idx="2385">
                        <c:v>1.4329702969816676</c:v>
                      </c:pt>
                      <c:pt idx="2386">
                        <c:v>0.66178217819654783</c:v>
                      </c:pt>
                      <c:pt idx="2387">
                        <c:v>1.6120792078662567</c:v>
                      </c:pt>
                      <c:pt idx="2388">
                        <c:v>2.4307920791274671</c:v>
                      </c:pt>
                      <c:pt idx="2389">
                        <c:v>1.1806930692682391</c:v>
                      </c:pt>
                      <c:pt idx="2390">
                        <c:v>0.54920792077314051</c:v>
                      </c:pt>
                      <c:pt idx="2391">
                        <c:v>0.10722772276814041</c:v>
                      </c:pt>
                      <c:pt idx="2392">
                        <c:v>0.155643564352271</c:v>
                      </c:pt>
                      <c:pt idx="2393">
                        <c:v>3.5445544553836368E-2</c:v>
                      </c:pt>
                      <c:pt idx="2394">
                        <c:v>-0.40495049503515312</c:v>
                      </c:pt>
                      <c:pt idx="2395">
                        <c:v>-0.58009900988041951</c:v>
                      </c:pt>
                      <c:pt idx="2396">
                        <c:v>-1.3701980197555204</c:v>
                      </c:pt>
                      <c:pt idx="2397">
                        <c:v>-3.1099009899951717</c:v>
                      </c:pt>
                      <c:pt idx="2398">
                        <c:v>-2.6635643563464941</c:v>
                      </c:pt>
                      <c:pt idx="2399">
                        <c:v>-2.9082178216848962</c:v>
                      </c:pt>
                      <c:pt idx="2400">
                        <c:v>-5.4062376235829239</c:v>
                      </c:pt>
                      <c:pt idx="2401">
                        <c:v>-6.4389108908753236</c:v>
                      </c:pt>
                      <c:pt idx="2402">
                        <c:v>-4.8186138612268063</c:v>
                      </c:pt>
                      <c:pt idx="2403">
                        <c:v>-7.9217821779549906</c:v>
                      </c:pt>
                      <c:pt idx="2404">
                        <c:v>-7.454851484900991</c:v>
                      </c:pt>
                      <c:pt idx="2405">
                        <c:v>-8.506336633379826</c:v>
                      </c:pt>
                      <c:pt idx="2406">
                        <c:v>-7.989702970032118</c:v>
                      </c:pt>
                      <c:pt idx="2407">
                        <c:v>-6.9163366334341605</c:v>
                      </c:pt>
                      <c:pt idx="2408">
                        <c:v>-9.5382178214663362</c:v>
                      </c:pt>
                      <c:pt idx="2409">
                        <c:v>-9.1598019798947803</c:v>
                      </c:pt>
                      <c:pt idx="2410">
                        <c:v>-8.7836633660458006</c:v>
                      </c:pt>
                      <c:pt idx="2411">
                        <c:v>-4.596534653312685</c:v>
                      </c:pt>
                      <c:pt idx="2412">
                        <c:v>-3.0888118810847609</c:v>
                      </c:pt>
                      <c:pt idx="2413">
                        <c:v>-0.88762376234711238</c:v>
                      </c:pt>
                      <c:pt idx="2414">
                        <c:v>-0.46158415840013928</c:v>
                      </c:pt>
                      <c:pt idx="2415">
                        <c:v>-0.16772277227171212</c:v>
                      </c:pt>
                      <c:pt idx="2416">
                        <c:v>-5.2475247531224151E-3</c:v>
                      </c:pt>
                      <c:pt idx="2417">
                        <c:v>-5.5940594057013876E-2</c:v>
                      </c:pt>
                      <c:pt idx="2418">
                        <c:v>-1.1035643563986675</c:v>
                      </c:pt>
                      <c:pt idx="2419">
                        <c:v>-1.837128712810927</c:v>
                      </c:pt>
                      <c:pt idx="2420">
                        <c:v>-3.9098019800685462</c:v>
                      </c:pt>
                      <c:pt idx="2421">
                        <c:v>-2.5539603959550421</c:v>
                      </c:pt>
                      <c:pt idx="2422">
                        <c:v>-1.7691089108330647</c:v>
                      </c:pt>
                      <c:pt idx="2423">
                        <c:v>-0.61188118809855097</c:v>
                      </c:pt>
                      <c:pt idx="2424">
                        <c:v>0.28633663365413653</c:v>
                      </c:pt>
                      <c:pt idx="2425">
                        <c:v>0.70326732670940151</c:v>
                      </c:pt>
                      <c:pt idx="2426">
                        <c:v>0.79089108908240269</c:v>
                      </c:pt>
                      <c:pt idx="2427">
                        <c:v>0.85287128709984084</c:v>
                      </c:pt>
                      <c:pt idx="2428">
                        <c:v>1.0674257425382661</c:v>
                      </c:pt>
                      <c:pt idx="2429">
                        <c:v>0.50306930691439999</c:v>
                      </c:pt>
                      <c:pt idx="2430">
                        <c:v>-0.13376237623314938</c:v>
                      </c:pt>
                      <c:pt idx="2431">
                        <c:v>0.14504950494669613</c:v>
                      </c:pt>
                      <c:pt idx="2432">
                        <c:v>-0.16841584157968423</c:v>
                      </c:pt>
                      <c:pt idx="2433">
                        <c:v>0.92465346531555215</c:v>
                      </c:pt>
                      <c:pt idx="2434">
                        <c:v>1.7389108910309425</c:v>
                      </c:pt>
                      <c:pt idx="2435">
                        <c:v>1.9964356434989019</c:v>
                      </c:pt>
                      <c:pt idx="2436">
                        <c:v>1.3838613860923796</c:v>
                      </c:pt>
                      <c:pt idx="2437">
                        <c:v>1.9903960395370703</c:v>
                      </c:pt>
                      <c:pt idx="2438">
                        <c:v>2.0931683167622048</c:v>
                      </c:pt>
                      <c:pt idx="2439">
                        <c:v>2.3499999999221917</c:v>
                      </c:pt>
                      <c:pt idx="2440">
                        <c:v>3.3032673266224473</c:v>
                      </c:pt>
                      <c:pt idx="2441">
                        <c:v>6.0815841582141896</c:v>
                      </c:pt>
                      <c:pt idx="2442">
                        <c:v>3.2588118810804549</c:v>
                      </c:pt>
                      <c:pt idx="2443">
                        <c:v>0.67831683166040313</c:v>
                      </c:pt>
                      <c:pt idx="2444">
                        <c:v>0.35801980196770405</c:v>
                      </c:pt>
                      <c:pt idx="2445">
                        <c:v>0.29910891088154939</c:v>
                      </c:pt>
                      <c:pt idx="2446">
                        <c:v>-1.1965346534255279</c:v>
                      </c:pt>
                      <c:pt idx="2447">
                        <c:v>-2.2623762375491907</c:v>
                      </c:pt>
                      <c:pt idx="2448">
                        <c:v>-2.596930692983169</c:v>
                      </c:pt>
                      <c:pt idx="2449">
                        <c:v>-2.4111881187309221</c:v>
                      </c:pt>
                      <c:pt idx="2450">
                        <c:v>-1.7599999999413556</c:v>
                      </c:pt>
                      <c:pt idx="2451">
                        <c:v>-1.3144554454999804</c:v>
                      </c:pt>
                      <c:pt idx="2452">
                        <c:v>-4.4235643562878479</c:v>
                      </c:pt>
                      <c:pt idx="2453">
                        <c:v>-5.5876237621914955</c:v>
                      </c:pt>
                      <c:pt idx="2454">
                        <c:v>-9.6243564353240583</c:v>
                      </c:pt>
                      <c:pt idx="2455">
                        <c:v>-11.261287128339987</c:v>
                      </c:pt>
                      <c:pt idx="2456">
                        <c:v>-11.686633662978993</c:v>
                      </c:pt>
                      <c:pt idx="2457">
                        <c:v>-11.979603959999375</c:v>
                      </c:pt>
                      <c:pt idx="2458">
                        <c:v>-9.8963366333361815</c:v>
                      </c:pt>
                      <c:pt idx="2459">
                        <c:v>-8.1582178215111334</c:v>
                      </c:pt>
                      <c:pt idx="2460">
                        <c:v>-6.1865346532597529</c:v>
                      </c:pt>
                      <c:pt idx="2461">
                        <c:v>-7.3151485146081612</c:v>
                      </c:pt>
                      <c:pt idx="2462">
                        <c:v>-7.2456435641150208</c:v>
                      </c:pt>
                      <c:pt idx="2463">
                        <c:v>-9.7588118808637745</c:v>
                      </c:pt>
                      <c:pt idx="2464">
                        <c:v>-12.339999999590386</c:v>
                      </c:pt>
                      <c:pt idx="2465">
                        <c:v>-12.61108910849166</c:v>
                      </c:pt>
                      <c:pt idx="2466">
                        <c:v>-10.543663365987159</c:v>
                      </c:pt>
                      <c:pt idx="2467">
                        <c:v>-11.062574257058854</c:v>
                      </c:pt>
                      <c:pt idx="2468">
                        <c:v>-7.0847524750124409</c:v>
                      </c:pt>
                      <c:pt idx="2469">
                        <c:v>-6.3617821780071635</c:v>
                      </c:pt>
                      <c:pt idx="2470">
                        <c:v>-4.9039603958772346</c:v>
                      </c:pt>
                      <c:pt idx="2471">
                        <c:v>-2.8478217820834688</c:v>
                      </c:pt>
                      <c:pt idx="2472">
                        <c:v>-2.4361386137799199</c:v>
                      </c:pt>
                      <c:pt idx="2473">
                        <c:v>-1.0575247524406635</c:v>
                      </c:pt>
                      <c:pt idx="2474">
                        <c:v>-1.5651485147988071</c:v>
                      </c:pt>
                      <c:pt idx="2475">
                        <c:v>-3.3970297028580156</c:v>
                      </c:pt>
                      <c:pt idx="2476">
                        <c:v>-4.4756435642076866</c:v>
                      </c:pt>
                      <c:pt idx="2477">
                        <c:v>-3.1250495048473046</c:v>
                      </c:pt>
                      <c:pt idx="2478">
                        <c:v>-3.7201980196791173</c:v>
                      </c:pt>
                      <c:pt idx="2479">
                        <c:v>-3.0374257424728968</c:v>
                      </c:pt>
                      <c:pt idx="2480">
                        <c:v>-1.8121782177619281</c:v>
                      </c:pt>
                      <c:pt idx="2481">
                        <c:v>-0.88158415838528126</c:v>
                      </c:pt>
                      <c:pt idx="2482">
                        <c:v>-0.54386138612068846</c:v>
                      </c:pt>
                      <c:pt idx="2483">
                        <c:v>0.12693069306401711</c:v>
                      </c:pt>
                      <c:pt idx="2484">
                        <c:v>0.8981188118505441</c:v>
                      </c:pt>
                      <c:pt idx="2485">
                        <c:v>1.5130693068803782</c:v>
                      </c:pt>
                      <c:pt idx="2486">
                        <c:v>1.4058415841122376</c:v>
                      </c:pt>
                      <c:pt idx="2487">
                        <c:v>1.1286138613484025</c:v>
                      </c:pt>
                      <c:pt idx="2488">
                        <c:v>2.0478217821093594</c:v>
                      </c:pt>
                      <c:pt idx="2489">
                        <c:v>1.0265346534312403</c:v>
                      </c:pt>
                      <c:pt idx="2490">
                        <c:v>1.3287128712440741</c:v>
                      </c:pt>
                      <c:pt idx="2491">
                        <c:v>0.2311881188044238</c:v>
                      </c:pt>
                      <c:pt idx="2492">
                        <c:v>0.54386138612068846</c:v>
                      </c:pt>
                      <c:pt idx="2493">
                        <c:v>0.9299009900686741</c:v>
                      </c:pt>
                      <c:pt idx="2494">
                        <c:v>5.346534652452278E-3</c:v>
                      </c:pt>
                      <c:pt idx="2495">
                        <c:v>-5.2475247517155058E-3</c:v>
                      </c:pt>
                      <c:pt idx="2496">
                        <c:v>-7.1782178215711354E-2</c:v>
                      </c:pt>
                      <c:pt idx="2497">
                        <c:v>-8.237623762128593E-2</c:v>
                      </c:pt>
                      <c:pt idx="2498">
                        <c:v>-0.51366336631997467</c:v>
                      </c:pt>
                      <c:pt idx="2499">
                        <c:v>-1.2410891088696658</c:v>
                      </c:pt>
                      <c:pt idx="2500">
                        <c:v>-2.4935643563536147</c:v>
                      </c:pt>
                      <c:pt idx="2501">
                        <c:v>-3.5306930691904297</c:v>
                      </c:pt>
                      <c:pt idx="2502">
                        <c:v>-2.6484158414957699</c:v>
                      </c:pt>
                      <c:pt idx="2503">
                        <c:v>-2.4489108910073334</c:v>
                      </c:pt>
                      <c:pt idx="2504">
                        <c:v>-1.8839603959762308</c:v>
                      </c:pt>
                      <c:pt idx="2505">
                        <c:v>-1.7547524751882333</c:v>
                      </c:pt>
                      <c:pt idx="2506">
                        <c:v>-0.48267326731055232</c:v>
                      </c:pt>
                      <c:pt idx="2507">
                        <c:v>0.13366336633241277</c:v>
                      </c:pt>
                      <c:pt idx="2508">
                        <c:v>-7.702970296883431E-2</c:v>
                      </c:pt>
                      <c:pt idx="2509">
                        <c:v>-0.6707920791861115</c:v>
                      </c:pt>
                      <c:pt idx="2510">
                        <c:v>-1.7389108910323496</c:v>
                      </c:pt>
                      <c:pt idx="2511">
                        <c:v>-2.3703960395246333</c:v>
                      </c:pt>
                      <c:pt idx="2512">
                        <c:v>-2.2412871286373717</c:v>
                      </c:pt>
                      <c:pt idx="2513">
                        <c:v>-2.4051485147704974</c:v>
                      </c:pt>
                      <c:pt idx="2514">
                        <c:v>-1.6475247524200927</c:v>
                      </c:pt>
                      <c:pt idx="2515">
                        <c:v>-0.77950495046952617</c:v>
                      </c:pt>
                      <c:pt idx="2516">
                        <c:v>0.27118811880341109</c:v>
                      </c:pt>
                      <c:pt idx="2517">
                        <c:v>-0.22514851484400003</c:v>
                      </c:pt>
                      <c:pt idx="2518">
                        <c:v>3.5544554454573302E-2</c:v>
                      </c:pt>
                      <c:pt idx="2519">
                        <c:v>-0.97524752472011422</c:v>
                      </c:pt>
                      <c:pt idx="2520">
                        <c:v>-4.2528712869869967</c:v>
                      </c:pt>
                      <c:pt idx="2521">
                        <c:v>-4.986336633497114</c:v>
                      </c:pt>
                      <c:pt idx="2522">
                        <c:v>-6.276435643356737</c:v>
                      </c:pt>
                      <c:pt idx="2523">
                        <c:v>-5.4282178216013781</c:v>
                      </c:pt>
                      <c:pt idx="2524">
                        <c:v>-4.5255445543042772</c:v>
                      </c:pt>
                      <c:pt idx="2525">
                        <c:v>-2.4768316830868797</c:v>
                      </c:pt>
                      <c:pt idx="2526">
                        <c:v>-1.5757425742057882</c:v>
                      </c:pt>
                      <c:pt idx="2527">
                        <c:v>-1.5756435643050519</c:v>
                      </c:pt>
                      <c:pt idx="2528">
                        <c:v>-0.33316831682084935</c:v>
                      </c:pt>
                      <c:pt idx="2529">
                        <c:v>0.12158415841156417</c:v>
                      </c:pt>
                      <c:pt idx="2530">
                        <c:v>0.40564356434171811</c:v>
                      </c:pt>
                      <c:pt idx="2531">
                        <c:v>-0.2718811881099758</c:v>
                      </c:pt>
                      <c:pt idx="2532">
                        <c:v>-1.9813861385489142</c:v>
                      </c:pt>
                      <c:pt idx="2533">
                        <c:v>-2.6990099009003323</c:v>
                      </c:pt>
                      <c:pt idx="2534">
                        <c:v>-4.3713861384686847</c:v>
                      </c:pt>
                      <c:pt idx="2535">
                        <c:v>-3.3751485147388962</c:v>
                      </c:pt>
                      <c:pt idx="2536">
                        <c:v>-4.0783168315475606</c:v>
                      </c:pt>
                      <c:pt idx="2537">
                        <c:v>-3.3856435642437317</c:v>
                      </c:pt>
                      <c:pt idx="2538">
                        <c:v>-3.8185148513584322</c:v>
                      </c:pt>
                      <c:pt idx="2539">
                        <c:v>-1.9239603959766254</c:v>
                      </c:pt>
                      <c:pt idx="2540">
                        <c:v>-0.78336633660811217</c:v>
                      </c:pt>
                      <c:pt idx="2541">
                        <c:v>0.69267326730382617</c:v>
                      </c:pt>
                      <c:pt idx="2542">
                        <c:v>4.6831683166713017E-2</c:v>
                      </c:pt>
                      <c:pt idx="2543">
                        <c:v>0.56881188116968717</c:v>
                      </c:pt>
                      <c:pt idx="2544">
                        <c:v>0.30821782177185059</c:v>
                      </c:pt>
                      <c:pt idx="2545">
                        <c:v>-0.27722772276383506</c:v>
                      </c:pt>
                      <c:pt idx="2546">
                        <c:v>0.91247524749396713</c:v>
                      </c:pt>
                      <c:pt idx="2547">
                        <c:v>1.584752475193945</c:v>
                      </c:pt>
                      <c:pt idx="2548">
                        <c:v>2.5864356434783318</c:v>
                      </c:pt>
                      <c:pt idx="2549">
                        <c:v>2.9240594058435949</c:v>
                      </c:pt>
                      <c:pt idx="2550">
                        <c:v>5.3519801978426571</c:v>
                      </c:pt>
                      <c:pt idx="2551">
                        <c:v>5.1426732671559474</c:v>
                      </c:pt>
                      <c:pt idx="2552">
                        <c:v>4.1266336632295477</c:v>
                      </c:pt>
                      <c:pt idx="2553">
                        <c:v>5.6072277225866349</c:v>
                      </c:pt>
                      <c:pt idx="2554">
                        <c:v>5.8482178215879257</c:v>
                      </c:pt>
                      <c:pt idx="2555">
                        <c:v>3.734653465223281</c:v>
                      </c:pt>
                      <c:pt idx="2556">
                        <c:v>4.1711881186736868</c:v>
                      </c:pt>
                      <c:pt idx="2557">
                        <c:v>3.4468316830538686</c:v>
                      </c:pt>
                      <c:pt idx="2558">
                        <c:v>5.1426732671559501</c:v>
                      </c:pt>
                      <c:pt idx="2559">
                        <c:v>5.351881187941923</c:v>
                      </c:pt>
                      <c:pt idx="2560">
                        <c:v>6.6088118809688776</c:v>
                      </c:pt>
                      <c:pt idx="2561">
                        <c:v>8.004059405675541</c:v>
                      </c:pt>
                      <c:pt idx="2562">
                        <c:v>9.2761386135532184</c:v>
                      </c:pt>
                      <c:pt idx="2563">
                        <c:v>10.801188118453711</c:v>
                      </c:pt>
                      <c:pt idx="2564">
                        <c:v>10.34346534619216</c:v>
                      </c:pt>
                      <c:pt idx="2565">
                        <c:v>10.491584158067324</c:v>
                      </c:pt>
                      <c:pt idx="2566">
                        <c:v>8.4655445541749454</c:v>
                      </c:pt>
                      <c:pt idx="2567">
                        <c:v>7.419306930446421</c:v>
                      </c:pt>
                      <c:pt idx="2568">
                        <c:v>5.7968316829760598</c:v>
                      </c:pt>
                      <c:pt idx="2569">
                        <c:v>5.2226732671539207</c:v>
                      </c:pt>
                      <c:pt idx="2570">
                        <c:v>2.3968316830889043</c:v>
                      </c:pt>
                      <c:pt idx="2571">
                        <c:v>3.6689108909679944</c:v>
                      </c:pt>
                      <c:pt idx="2572">
                        <c:v>3.2337623761307182</c:v>
                      </c:pt>
                      <c:pt idx="2573">
                        <c:v>4.5201980196518239</c:v>
                      </c:pt>
                      <c:pt idx="2574">
                        <c:v>6.2334653463286092</c:v>
                      </c:pt>
                      <c:pt idx="2575">
                        <c:v>5.7499999998093498</c:v>
                      </c:pt>
                      <c:pt idx="2576">
                        <c:v>5.4236633661562239</c:v>
                      </c:pt>
                      <c:pt idx="2577">
                        <c:v>3.5556435642380211</c:v>
                      </c:pt>
                      <c:pt idx="2578">
                        <c:v>2.2940594058651782</c:v>
                      </c:pt>
                      <c:pt idx="2579">
                        <c:v>-0.58465346532697715</c:v>
                      </c:pt>
                      <c:pt idx="2580">
                        <c:v>-2.3341584157634956</c:v>
                      </c:pt>
                      <c:pt idx="2581">
                        <c:v>-3.1099999998973145</c:v>
                      </c:pt>
                      <c:pt idx="2582">
                        <c:v>-3.1816831682108844</c:v>
                      </c:pt>
                      <c:pt idx="2583">
                        <c:v>-2.7344554454527588</c:v>
                      </c:pt>
                      <c:pt idx="2584">
                        <c:v>-0.54920792077454761</c:v>
                      </c:pt>
                      <c:pt idx="2585">
                        <c:v>0.17900990098385175</c:v>
                      </c:pt>
                      <c:pt idx="2586">
                        <c:v>0.25079207919956314</c:v>
                      </c:pt>
                      <c:pt idx="2587">
                        <c:v>1.0197029702621079</c:v>
                      </c:pt>
                      <c:pt idx="2588">
                        <c:v>0.75465346532267186</c:v>
                      </c:pt>
                      <c:pt idx="2589">
                        <c:v>0.10881188118415096</c:v>
                      </c:pt>
                      <c:pt idx="2590">
                        <c:v>-0.8520792078925391</c:v>
                      </c:pt>
                      <c:pt idx="2591">
                        <c:v>-1.5183168316320939</c:v>
                      </c:pt>
                      <c:pt idx="2592">
                        <c:v>-3.2262376236550212</c:v>
                      </c:pt>
                      <c:pt idx="2593">
                        <c:v>-3.9808910889762861</c:v>
                      </c:pt>
                      <c:pt idx="2594">
                        <c:v>-1.4517821781695046</c:v>
                      </c:pt>
                      <c:pt idx="2595">
                        <c:v>-2.4111881187323272</c:v>
                      </c:pt>
                      <c:pt idx="2596">
                        <c:v>-1.7441584157840651</c:v>
                      </c:pt>
                      <c:pt idx="2597">
                        <c:v>-0.84752475244738856</c:v>
                      </c:pt>
                      <c:pt idx="2598">
                        <c:v>-0.34376237622642419</c:v>
                      </c:pt>
                      <c:pt idx="2599">
                        <c:v>-0.64207920789926465</c:v>
                      </c:pt>
                      <c:pt idx="2600">
                        <c:v>-0.50841584156685238</c:v>
                      </c:pt>
                      <c:pt idx="2601">
                        <c:v>-1.1754455445151144</c:v>
                      </c:pt>
                      <c:pt idx="2602">
                        <c:v>-1.5560396039085047</c:v>
                      </c:pt>
                      <c:pt idx="2603">
                        <c:v>-3.2534653464265948</c:v>
                      </c:pt>
                      <c:pt idx="2604">
                        <c:v>-2.8886138612897598</c:v>
                      </c:pt>
                      <c:pt idx="2605">
                        <c:v>-3.7044554454211602</c:v>
                      </c:pt>
                      <c:pt idx="2606">
                        <c:v>-4.7037623760808271</c:v>
                      </c:pt>
                      <c:pt idx="2607">
                        <c:v>-3.4021782177089954</c:v>
                      </c:pt>
                      <c:pt idx="2608">
                        <c:v>-1.970792079141932</c:v>
                      </c:pt>
                      <c:pt idx="2609">
                        <c:v>-0.87247524749638694</c:v>
                      </c:pt>
                      <c:pt idx="2610">
                        <c:v>-0.79544554452755289</c:v>
                      </c:pt>
                      <c:pt idx="2611">
                        <c:v>-0.28257425741628761</c:v>
                      </c:pt>
                      <c:pt idx="2612">
                        <c:v>-2.9346534652491689</c:v>
                      </c:pt>
                      <c:pt idx="2613">
                        <c:v>-4.244455445404669</c:v>
                      </c:pt>
                      <c:pt idx="2614">
                        <c:v>-5.8648514849539257</c:v>
                      </c:pt>
                      <c:pt idx="2615">
                        <c:v>-7.1723762373854392</c:v>
                      </c:pt>
                      <c:pt idx="2616">
                        <c:v>-6.4593069304791717</c:v>
                      </c:pt>
                      <c:pt idx="2617">
                        <c:v>-6.3973267324603293</c:v>
                      </c:pt>
                      <c:pt idx="2618">
                        <c:v>-4.7151485146951115</c:v>
                      </c:pt>
                      <c:pt idx="2619">
                        <c:v>-1.7343564355871994</c:v>
                      </c:pt>
                      <c:pt idx="2620">
                        <c:v>0.66168316829440343</c:v>
                      </c:pt>
                      <c:pt idx="2621">
                        <c:v>1.2002970296633766</c:v>
                      </c:pt>
                      <c:pt idx="2622">
                        <c:v>2.1445544553740685</c:v>
                      </c:pt>
                      <c:pt idx="2623">
                        <c:v>0.99940594056040377</c:v>
                      </c:pt>
                      <c:pt idx="2624">
                        <c:v>-1.0594059405574632E-2</c:v>
                      </c:pt>
                      <c:pt idx="2625">
                        <c:v>-3.1348514850441696</c:v>
                      </c:pt>
                      <c:pt idx="2626">
                        <c:v>-5.2385148513112147</c:v>
                      </c:pt>
                      <c:pt idx="2627">
                        <c:v>-6.4834653463194671</c:v>
                      </c:pt>
                      <c:pt idx="2628">
                        <c:v>-4.2067326731282577</c:v>
                      </c:pt>
                      <c:pt idx="2629">
                        <c:v>-2.5652475246671811</c:v>
                      </c:pt>
                      <c:pt idx="2630">
                        <c:v>-0.23267326731829074</c:v>
                      </c:pt>
                      <c:pt idx="2631">
                        <c:v>1.5810891088582399</c:v>
                      </c:pt>
                      <c:pt idx="2632">
                        <c:v>2.3038613860620432</c:v>
                      </c:pt>
                      <c:pt idx="2633">
                        <c:v>2.5615841583300702</c:v>
                      </c:pt>
                      <c:pt idx="2634">
                        <c:v>1.5900990098478054</c:v>
                      </c:pt>
                      <c:pt idx="2635">
                        <c:v>0.28861386137671169</c:v>
                      </c:pt>
                      <c:pt idx="2636">
                        <c:v>0.1072277227695476</c:v>
                      </c:pt>
                      <c:pt idx="2637">
                        <c:v>-0.43435643562856557</c:v>
                      </c:pt>
                      <c:pt idx="2638">
                        <c:v>-0.82029702967581497</c:v>
                      </c:pt>
                      <c:pt idx="2639">
                        <c:v>-0.26138613860513832</c:v>
                      </c:pt>
                      <c:pt idx="2640">
                        <c:v>0.81584158413140162</c:v>
                      </c:pt>
                      <c:pt idx="2641">
                        <c:v>2.4829702969480394</c:v>
                      </c:pt>
                      <c:pt idx="2642">
                        <c:v>4.0587128711524212</c:v>
                      </c:pt>
                      <c:pt idx="2643">
                        <c:v>3.1461386137563103</c:v>
                      </c:pt>
                      <c:pt idx="2644">
                        <c:v>5.2839603958647956</c:v>
                      </c:pt>
                      <c:pt idx="2645">
                        <c:v>5.6124752473383497</c:v>
                      </c:pt>
                      <c:pt idx="2646">
                        <c:v>6.4389108908753272</c:v>
                      </c:pt>
                      <c:pt idx="2647">
                        <c:v>4.8631683166695412</c:v>
                      </c:pt>
                      <c:pt idx="2648">
                        <c:v>2.5562376236776183</c:v>
                      </c:pt>
                      <c:pt idx="2649">
                        <c:v>1.4881188118313802</c:v>
                      </c:pt>
                      <c:pt idx="2650">
                        <c:v>0.20920792078597275</c:v>
                      </c:pt>
                      <c:pt idx="2651">
                        <c:v>-0.30217821781142629</c:v>
                      </c:pt>
                      <c:pt idx="2652">
                        <c:v>0.42524752473967187</c:v>
                      </c:pt>
                      <c:pt idx="2653">
                        <c:v>3.0207920791068985</c:v>
                      </c:pt>
                      <c:pt idx="2654">
                        <c:v>4.151584158277136</c:v>
                      </c:pt>
                      <c:pt idx="2655">
                        <c:v>5.6488118810016319</c:v>
                      </c:pt>
                      <c:pt idx="2656">
                        <c:v>5.8738613859434876</c:v>
                      </c:pt>
                      <c:pt idx="2657">
                        <c:v>6.8248514849225748</c:v>
                      </c:pt>
                      <c:pt idx="2658">
                        <c:v>3.9257425741265743</c:v>
                      </c:pt>
                      <c:pt idx="2659">
                        <c:v>4.0526732671919969</c:v>
                      </c:pt>
                      <c:pt idx="2660">
                        <c:v>2.0712871286430841</c:v>
                      </c:pt>
                      <c:pt idx="2661">
                        <c:v>2.4633663365529004</c:v>
                      </c:pt>
                      <c:pt idx="2662">
                        <c:v>3.1446534652410372</c:v>
                      </c:pt>
                      <c:pt idx="2663">
                        <c:v>2.1029702969604775</c:v>
                      </c:pt>
                      <c:pt idx="2664">
                        <c:v>4.7045544552895331</c:v>
                      </c:pt>
                      <c:pt idx="2665">
                        <c:v>4.3971287127249878</c:v>
                      </c:pt>
                      <c:pt idx="2666">
                        <c:v>5.0829702968596795</c:v>
                      </c:pt>
                      <c:pt idx="2667">
                        <c:v>8.004059405675541</c:v>
                      </c:pt>
                      <c:pt idx="2668">
                        <c:v>5.1245544552746773</c:v>
                      </c:pt>
                      <c:pt idx="2669">
                        <c:v>6.315841583949898</c:v>
                      </c:pt>
                      <c:pt idx="2670">
                        <c:v>4.2731683166901098</c:v>
                      </c:pt>
                      <c:pt idx="2671">
                        <c:v>2.867524752379345</c:v>
                      </c:pt>
                      <c:pt idx="2672">
                        <c:v>0.34514851484096054</c:v>
                      </c:pt>
                      <c:pt idx="2673">
                        <c:v>-2.3703960395246328</c:v>
                      </c:pt>
                      <c:pt idx="2674">
                        <c:v>-2.3809900989302077</c:v>
                      </c:pt>
                      <c:pt idx="2675">
                        <c:v>-1.117920792042091</c:v>
                      </c:pt>
                      <c:pt idx="2676">
                        <c:v>0.626237623741974</c:v>
                      </c:pt>
                      <c:pt idx="2677">
                        <c:v>1.784950494990353</c:v>
                      </c:pt>
                      <c:pt idx="2678">
                        <c:v>4.898712871124113</c:v>
                      </c:pt>
                      <c:pt idx="2679">
                        <c:v>6.0219801978200591</c:v>
                      </c:pt>
                      <c:pt idx="2680">
                        <c:v>6.2440594057327781</c:v>
                      </c:pt>
                      <c:pt idx="2681">
                        <c:v>5.3518811879419239</c:v>
                      </c:pt>
                      <c:pt idx="2682">
                        <c:v>2.9459405939613075</c:v>
                      </c:pt>
                      <c:pt idx="2683">
                        <c:v>1.5401980197512151</c:v>
                      </c:pt>
                      <c:pt idx="2684">
                        <c:v>-0.24178217820999903</c:v>
                      </c:pt>
                      <c:pt idx="2685">
                        <c:v>-9.287128712612383E-2</c:v>
                      </c:pt>
                      <c:pt idx="2686">
                        <c:v>-0.92455445541481562</c:v>
                      </c:pt>
                      <c:pt idx="2687">
                        <c:v>1.9603960395139085E-2</c:v>
                      </c:pt>
                      <c:pt idx="2688">
                        <c:v>1.0929702969930926</c:v>
                      </c:pt>
                      <c:pt idx="2689">
                        <c:v>5.212178217647681</c:v>
                      </c:pt>
                      <c:pt idx="2690">
                        <c:v>5.7310891087207745</c:v>
                      </c:pt>
                      <c:pt idx="2691">
                        <c:v>8.7783168313919404</c:v>
                      </c:pt>
                      <c:pt idx="2692">
                        <c:v>6.5567326730504485</c:v>
                      </c:pt>
                      <c:pt idx="2693">
                        <c:v>4.4431683166843952</c:v>
                      </c:pt>
                      <c:pt idx="2694">
                        <c:v>2.5291089108081888</c:v>
                      </c:pt>
                      <c:pt idx="2695">
                        <c:v>2.1339603959698992</c:v>
                      </c:pt>
                      <c:pt idx="2696">
                        <c:v>0.18663366336028656</c:v>
                      </c:pt>
                      <c:pt idx="2697">
                        <c:v>-9.8910891086548075E-2</c:v>
                      </c:pt>
                      <c:pt idx="2698">
                        <c:v>0.13227722771787551</c:v>
                      </c:pt>
                      <c:pt idx="2699">
                        <c:v>1.2275247524335435</c:v>
                      </c:pt>
                      <c:pt idx="2700">
                        <c:v>2.5999999999130479</c:v>
                      </c:pt>
                      <c:pt idx="2701">
                        <c:v>3.1930693068237588</c:v>
                      </c:pt>
                      <c:pt idx="2702">
                        <c:v>5.9758415839599159</c:v>
                      </c:pt>
                      <c:pt idx="2703">
                        <c:v>4.1440594058028459</c:v>
                      </c:pt>
                      <c:pt idx="2704">
                        <c:v>4.5337623760865373</c:v>
                      </c:pt>
                      <c:pt idx="2705">
                        <c:v>3.1394059404893229</c:v>
                      </c:pt>
                      <c:pt idx="2706">
                        <c:v>1.6316831682628021</c:v>
                      </c:pt>
                      <c:pt idx="2707">
                        <c:v>1.7025742573690679</c:v>
                      </c:pt>
                      <c:pt idx="2708">
                        <c:v>0.62623762374056724</c:v>
                      </c:pt>
                      <c:pt idx="2709">
                        <c:v>-0.10732673266887738</c:v>
                      </c:pt>
                      <c:pt idx="2710">
                        <c:v>-0.29306930692112532</c:v>
                      </c:pt>
                      <c:pt idx="2711">
                        <c:v>-0.61564356433639955</c:v>
                      </c:pt>
                      <c:pt idx="2712">
                        <c:v>5.5148514849712338E-2</c:v>
                      </c:pt>
                      <c:pt idx="2713">
                        <c:v>0.24168316830926201</c:v>
                      </c:pt>
                      <c:pt idx="2714">
                        <c:v>1.5847524751953523</c:v>
                      </c:pt>
                      <c:pt idx="2715">
                        <c:v>1.8363366336022175</c:v>
                      </c:pt>
                      <c:pt idx="2716">
                        <c:v>2.5599999999154659</c:v>
                      </c:pt>
                      <c:pt idx="2717">
                        <c:v>1.6460396039048188</c:v>
                      </c:pt>
                      <c:pt idx="2718">
                        <c:v>-0.50762376235955053</c:v>
                      </c:pt>
                      <c:pt idx="2719">
                        <c:v>-0.93366336630511659</c:v>
                      </c:pt>
                      <c:pt idx="2720">
                        <c:v>-2.2109900989359201</c:v>
                      </c:pt>
                      <c:pt idx="2721">
                        <c:v>-2.2480198019057664</c:v>
                      </c:pt>
                      <c:pt idx="2722">
                        <c:v>-3.0374257424743032</c:v>
                      </c:pt>
                      <c:pt idx="2723">
                        <c:v>-2.0675247524066429</c:v>
                      </c:pt>
                      <c:pt idx="2724">
                        <c:v>-0.52801980196339826</c:v>
                      </c:pt>
                      <c:pt idx="2725">
                        <c:v>0.40039603959140974</c:v>
                      </c:pt>
                      <c:pt idx="2726">
                        <c:v>0.72435643561981389</c:v>
                      </c:pt>
                      <c:pt idx="2727">
                        <c:v>0.33841584157397181</c:v>
                      </c:pt>
                      <c:pt idx="2728">
                        <c:v>0.10722772276954769</c:v>
                      </c:pt>
                      <c:pt idx="2729">
                        <c:v>0.12693069306542354</c:v>
                      </c:pt>
                      <c:pt idx="2730">
                        <c:v>-3.4732673266167335</c:v>
                      </c:pt>
                      <c:pt idx="2731">
                        <c:v>-6.7682178215575917</c:v>
                      </c:pt>
                      <c:pt idx="2732">
                        <c:v>-8.3024752472491183</c:v>
                      </c:pt>
                      <c:pt idx="2733">
                        <c:v>-7.3779207918343017</c:v>
                      </c:pt>
                      <c:pt idx="2734">
                        <c:v>-7.6716831680619926</c:v>
                      </c:pt>
                      <c:pt idx="2735">
                        <c:v>-6.2138613859320619</c:v>
                      </c:pt>
                      <c:pt idx="2736">
                        <c:v>-2.3704950494267774</c:v>
                      </c:pt>
                      <c:pt idx="2737">
                        <c:v>-2.1249504949789282</c:v>
                      </c:pt>
                      <c:pt idx="2738">
                        <c:v>-0.78029702967823489</c:v>
                      </c:pt>
                      <c:pt idx="2739">
                        <c:v>-0.85653465343695279</c:v>
                      </c:pt>
                      <c:pt idx="2740">
                        <c:v>-0.53861386136897305</c:v>
                      </c:pt>
                      <c:pt idx="2741">
                        <c:v>-1.6165346534120777</c:v>
                      </c:pt>
                      <c:pt idx="2742">
                        <c:v>-3.965742574125561</c:v>
                      </c:pt>
                      <c:pt idx="2743">
                        <c:v>-6.3625742572144661</c:v>
                      </c:pt>
                      <c:pt idx="2744">
                        <c:v>-7.9874257423095436</c:v>
                      </c:pt>
                      <c:pt idx="2745">
                        <c:v>-8.6544554452578044</c:v>
                      </c:pt>
                      <c:pt idx="2746">
                        <c:v>-7.2236633660965621</c:v>
                      </c:pt>
                      <c:pt idx="2747">
                        <c:v>-5.7408910889190476</c:v>
                      </c:pt>
                      <c:pt idx="2748">
                        <c:v>-3.1408910890045956</c:v>
                      </c:pt>
                      <c:pt idx="2749">
                        <c:v>-2.9029702969331823</c:v>
                      </c:pt>
                      <c:pt idx="2750">
                        <c:v>-2.8205940593118952</c:v>
                      </c:pt>
                      <c:pt idx="2751">
                        <c:v>-3.4846534652310179</c:v>
                      </c:pt>
                      <c:pt idx="2752">
                        <c:v>-2.7813861385216163</c:v>
                      </c:pt>
                      <c:pt idx="2753">
                        <c:v>-8.3636633660578479</c:v>
                      </c:pt>
                      <c:pt idx="2754">
                        <c:v>-8.5063366333812329</c:v>
                      </c:pt>
                      <c:pt idx="2755">
                        <c:v>-10.441782177871467</c:v>
                      </c:pt>
                      <c:pt idx="2756">
                        <c:v>-10.497524752127017</c:v>
                      </c:pt>
                      <c:pt idx="2757">
                        <c:v>-9.1113861383120529</c:v>
                      </c:pt>
                      <c:pt idx="2758">
                        <c:v>-8.6000990096153931</c:v>
                      </c:pt>
                      <c:pt idx="2759">
                        <c:v>-3.6001980196821592</c:v>
                      </c:pt>
                      <c:pt idx="2760">
                        <c:v>-1.3347524752030917</c:v>
                      </c:pt>
                      <c:pt idx="2761">
                        <c:v>-0.34900990097813961</c:v>
                      </c:pt>
                      <c:pt idx="2762">
                        <c:v>-0.11782178217371536</c:v>
                      </c:pt>
                      <c:pt idx="2763">
                        <c:v>-2.4950495048998517E-2</c:v>
                      </c:pt>
                      <c:pt idx="2764">
                        <c:v>-2.9406930692095941</c:v>
                      </c:pt>
                      <c:pt idx="2765">
                        <c:v>-3.8629702969018331</c:v>
                      </c:pt>
                      <c:pt idx="2766">
                        <c:v>-5.5309900988265097</c:v>
                      </c:pt>
                      <c:pt idx="2767">
                        <c:v>-5.8188118809959173</c:v>
                      </c:pt>
                      <c:pt idx="2768">
                        <c:v>-5.7092079206030597</c:v>
                      </c:pt>
                      <c:pt idx="2769">
                        <c:v>-4.2127722770872733</c:v>
                      </c:pt>
                      <c:pt idx="2770">
                        <c:v>-2.9565346533668828</c:v>
                      </c:pt>
                      <c:pt idx="2771">
                        <c:v>-0.82643564353697674</c:v>
                      </c:pt>
                      <c:pt idx="2772">
                        <c:v>0.10425742573900071</c:v>
                      </c:pt>
                      <c:pt idx="2773">
                        <c:v>0.41475247523483355</c:v>
                      </c:pt>
                      <c:pt idx="2774">
                        <c:v>1.035643564321542</c:v>
                      </c:pt>
                      <c:pt idx="2775">
                        <c:v>0.83702970294255064</c:v>
                      </c:pt>
                      <c:pt idx="2776">
                        <c:v>-0.15861386138000405</c:v>
                      </c:pt>
                      <c:pt idx="2777">
                        <c:v>-0.52801980196339804</c:v>
                      </c:pt>
                      <c:pt idx="2778">
                        <c:v>-1.5220792078713492</c:v>
                      </c:pt>
                      <c:pt idx="2779">
                        <c:v>-1.3347524752030915</c:v>
                      </c:pt>
                      <c:pt idx="2780">
                        <c:v>-2.0674257425059048</c:v>
                      </c:pt>
                      <c:pt idx="2781">
                        <c:v>-0.7689108910639515</c:v>
                      </c:pt>
                      <c:pt idx="2782">
                        <c:v>5.5148514849712414E-2</c:v>
                      </c:pt>
                      <c:pt idx="2783">
                        <c:v>-8.2376237621285875E-2</c:v>
                      </c:pt>
                      <c:pt idx="2784">
                        <c:v>7.0990099008409593E-2</c:v>
                      </c:pt>
                      <c:pt idx="2785">
                        <c:v>0.50831683166752195</c:v>
                      </c:pt>
                      <c:pt idx="2786">
                        <c:v>1.400396039557642</c:v>
                      </c:pt>
                      <c:pt idx="2787">
                        <c:v>0.63455445542497402</c:v>
                      </c:pt>
                      <c:pt idx="2788">
                        <c:v>-0.59900990097040074</c:v>
                      </c:pt>
                      <c:pt idx="2789">
                        <c:v>-1.1013861385768293</c:v>
                      </c:pt>
                      <c:pt idx="2790">
                        <c:v>-1.0983168316469514</c:v>
                      </c:pt>
                      <c:pt idx="2791">
                        <c:v>-1.3649504950038049</c:v>
                      </c:pt>
                      <c:pt idx="2792">
                        <c:v>-0.85663366333768964</c:v>
                      </c:pt>
                      <c:pt idx="2793">
                        <c:v>0.12841584157929012</c:v>
                      </c:pt>
                      <c:pt idx="2794">
                        <c:v>0.41168316830354945</c:v>
                      </c:pt>
                      <c:pt idx="2795">
                        <c:v>3.2481188117741411</c:v>
                      </c:pt>
                      <c:pt idx="2796">
                        <c:v>2.5841584157557569</c:v>
                      </c:pt>
                      <c:pt idx="2797">
                        <c:v>1.504059405889407</c:v>
                      </c:pt>
                      <c:pt idx="2798">
                        <c:v>0.24702970296171425</c:v>
                      </c:pt>
                      <c:pt idx="2799">
                        <c:v>0.2719801980107126</c:v>
                      </c:pt>
                      <c:pt idx="2800">
                        <c:v>-0.4826732673119592</c:v>
                      </c:pt>
                      <c:pt idx="2801">
                        <c:v>-1.785049504891091</c:v>
                      </c:pt>
                      <c:pt idx="2802">
                        <c:v>-5.7772277225809239</c:v>
                      </c:pt>
                      <c:pt idx="2803">
                        <c:v>-5.2423762374497995</c:v>
                      </c:pt>
                      <c:pt idx="2804">
                        <c:v>-3.8010891087851313</c:v>
                      </c:pt>
                      <c:pt idx="2805">
                        <c:v>-1.1232673266959499</c:v>
                      </c:pt>
                      <c:pt idx="2806">
                        <c:v>-0.16316831682656147</c:v>
                      </c:pt>
                      <c:pt idx="2807">
                        <c:v>0.51366336631997489</c:v>
                      </c:pt>
                      <c:pt idx="2808">
                        <c:v>2.1143564355733533</c:v>
                      </c:pt>
                      <c:pt idx="2809">
                        <c:v>2.3145544553683548</c:v>
                      </c:pt>
                      <c:pt idx="2810">
                        <c:v>2.9134653464380182</c:v>
                      </c:pt>
                      <c:pt idx="2811">
                        <c:v>1.2985148514419529</c:v>
                      </c:pt>
                      <c:pt idx="2812">
                        <c:v>0.71920792076742834</c:v>
                      </c:pt>
                      <c:pt idx="2813">
                        <c:v>9.6633663362565819E-2</c:v>
                      </c:pt>
                      <c:pt idx="2814">
                        <c:v>-0.14801980197583633</c:v>
                      </c:pt>
                      <c:pt idx="2815">
                        <c:v>-1.1549504950119371</c:v>
                      </c:pt>
                      <c:pt idx="2816">
                        <c:v>-1.1392079207539769</c:v>
                      </c:pt>
                      <c:pt idx="2817">
                        <c:v>-0.20396039603285038</c:v>
                      </c:pt>
                      <c:pt idx="2818">
                        <c:v>0.5960396039412611</c:v>
                      </c:pt>
                      <c:pt idx="2819">
                        <c:v>0.67762376235383792</c:v>
                      </c:pt>
                      <c:pt idx="2820">
                        <c:v>2.0984158415139191</c:v>
                      </c:pt>
                      <c:pt idx="2821">
                        <c:v>5.3511881186339503</c:v>
                      </c:pt>
                      <c:pt idx="2822">
                        <c:v>5.8844554453490607</c:v>
                      </c:pt>
                      <c:pt idx="2823">
                        <c:v>4.2626732671852707</c:v>
                      </c:pt>
                      <c:pt idx="2824">
                        <c:v>1.8529702969682162</c:v>
                      </c:pt>
                      <c:pt idx="2825">
                        <c:v>0.20089108910297335</c:v>
                      </c:pt>
                      <c:pt idx="2826">
                        <c:v>0.18960396038942676</c:v>
                      </c:pt>
                      <c:pt idx="2827">
                        <c:v>7.178217821571109E-2</c:v>
                      </c:pt>
                      <c:pt idx="2828">
                        <c:v>-0.40405940592711476</c:v>
                      </c:pt>
                      <c:pt idx="2829">
                        <c:v>-0.32405940592914106</c:v>
                      </c:pt>
                      <c:pt idx="2830">
                        <c:v>0.15940594058871271</c:v>
                      </c:pt>
                      <c:pt idx="2831">
                        <c:v>1.8885148514227896</c:v>
                      </c:pt>
                      <c:pt idx="2832">
                        <c:v>3.1658415840535938</c:v>
                      </c:pt>
                      <c:pt idx="2833">
                        <c:v>3.0418811880173089</c:v>
                      </c:pt>
                      <c:pt idx="2834">
                        <c:v>1.6633663365787899</c:v>
                      </c:pt>
                      <c:pt idx="2835">
                        <c:v>0.96396039600797412</c:v>
                      </c:pt>
                      <c:pt idx="2836">
                        <c:v>-0.40633663364969008</c:v>
                      </c:pt>
                      <c:pt idx="2837">
                        <c:v>-1.1141584158042417</c:v>
                      </c:pt>
                      <c:pt idx="2838">
                        <c:v>-1.1700990098626631</c:v>
                      </c:pt>
                      <c:pt idx="2839">
                        <c:v>-1.4200990098535171</c:v>
                      </c:pt>
                      <c:pt idx="2840">
                        <c:v>-1.7389108910309432</c:v>
                      </c:pt>
                      <c:pt idx="2841">
                        <c:v>-2.2019801979463547</c:v>
                      </c:pt>
                      <c:pt idx="2842">
                        <c:v>-0.80970297027023985</c:v>
                      </c:pt>
                      <c:pt idx="2843">
                        <c:v>-0.16237623761925976</c:v>
                      </c:pt>
                      <c:pt idx="2844">
                        <c:v>0.37396039602713754</c:v>
                      </c:pt>
                      <c:pt idx="2845">
                        <c:v>0.11485148514457515</c:v>
                      </c:pt>
                      <c:pt idx="2846">
                        <c:v>0.2719801980107126</c:v>
                      </c:pt>
                      <c:pt idx="2847">
                        <c:v>-1.5099999999505016</c:v>
                      </c:pt>
                      <c:pt idx="2848">
                        <c:v>-5.3510891087332135</c:v>
                      </c:pt>
                      <c:pt idx="2849">
                        <c:v>-8.0041584155748726</c:v>
                      </c:pt>
                      <c:pt idx="2850">
                        <c:v>-9.8441584155141992</c:v>
                      </c:pt>
                      <c:pt idx="2851">
                        <c:v>-7.3974257423287062</c:v>
                      </c:pt>
                      <c:pt idx="2852">
                        <c:v>-8.7231683165422353</c:v>
                      </c:pt>
                      <c:pt idx="2853">
                        <c:v>-7.2237623759973069</c:v>
                      </c:pt>
                      <c:pt idx="2854">
                        <c:v>-5.9010891087150608</c:v>
                      </c:pt>
                      <c:pt idx="2855">
                        <c:v>-1.1285148514476657</c:v>
                      </c:pt>
                      <c:pt idx="2856">
                        <c:v>9.1386138610850098E-2</c:v>
                      </c:pt>
                      <c:pt idx="2857">
                        <c:v>0.47217821780571412</c:v>
                      </c:pt>
                      <c:pt idx="2858">
                        <c:v>2.7208910890194522</c:v>
                      </c:pt>
                      <c:pt idx="2859">
                        <c:v>2.5864356434797378</c:v>
                      </c:pt>
                      <c:pt idx="2860">
                        <c:v>-0.10732673267028429</c:v>
                      </c:pt>
                      <c:pt idx="2861">
                        <c:v>-2.8259405939657563</c:v>
                      </c:pt>
                      <c:pt idx="2862">
                        <c:v>-3.032871287027747</c:v>
                      </c:pt>
                      <c:pt idx="2863">
                        <c:v>-3.5344554454282795</c:v>
                      </c:pt>
                      <c:pt idx="2864">
                        <c:v>-1.0878217821421134</c:v>
                      </c:pt>
                      <c:pt idx="2865">
                        <c:v>0</c:v>
                      </c:pt>
                      <c:pt idx="2866">
                        <c:v>0.15861386138000405</c:v>
                      </c:pt>
                      <c:pt idx="2867">
                        <c:v>0.38455445543271266</c:v>
                      </c:pt>
                      <c:pt idx="2868">
                        <c:v>0.60960396037597608</c:v>
                      </c:pt>
                      <c:pt idx="2869">
                        <c:v>0.53336633661585031</c:v>
                      </c:pt>
                      <c:pt idx="2870">
                        <c:v>0.85663366333768975</c:v>
                      </c:pt>
                      <c:pt idx="2871">
                        <c:v>0.43138613859942543</c:v>
                      </c:pt>
                      <c:pt idx="2872">
                        <c:v>1.549306930641517</c:v>
                      </c:pt>
                      <c:pt idx="2873">
                        <c:v>1.7759405940007902</c:v>
                      </c:pt>
                      <c:pt idx="2874">
                        <c:v>3.088811881086166</c:v>
                      </c:pt>
                      <c:pt idx="2875">
                        <c:v>2.1248514850767855</c:v>
                      </c:pt>
                      <c:pt idx="2876">
                        <c:v>0.95336633660239967</c:v>
                      </c:pt>
                      <c:pt idx="2877">
                        <c:v>1.5863366336099558</c:v>
                      </c:pt>
                      <c:pt idx="2878">
                        <c:v>0.90346534650440191</c:v>
                      </c:pt>
                      <c:pt idx="2879">
                        <c:v>2.2072277226994781</c:v>
                      </c:pt>
                      <c:pt idx="2880">
                        <c:v>3.9756435642245704</c:v>
                      </c:pt>
                      <c:pt idx="2881">
                        <c:v>4.8851485146893969</c:v>
                      </c:pt>
                      <c:pt idx="2882">
                        <c:v>5.5770297027845146</c:v>
                      </c:pt>
                      <c:pt idx="2883">
                        <c:v>4.2324752473831504</c:v>
                      </c:pt>
                      <c:pt idx="2884">
                        <c:v>3.6485148513641468</c:v>
                      </c:pt>
                      <c:pt idx="2885">
                        <c:v>1.4827722771789282</c:v>
                      </c:pt>
                      <c:pt idx="2886">
                        <c:v>-9.366336633342566E-2</c:v>
                      </c:pt>
                      <c:pt idx="2887">
                        <c:v>-0.20396039603285027</c:v>
                      </c:pt>
                      <c:pt idx="2888">
                        <c:v>4.9900990096589888E-2</c:v>
                      </c:pt>
                      <c:pt idx="2889">
                        <c:v>0.51900990097242705</c:v>
                      </c:pt>
                      <c:pt idx="2890">
                        <c:v>2.7866336632733328</c:v>
                      </c:pt>
                      <c:pt idx="2891">
                        <c:v>7.0599009898641789</c:v>
                      </c:pt>
                      <c:pt idx="2892">
                        <c:v>7.7108910888522724</c:v>
                      </c:pt>
                      <c:pt idx="2893">
                        <c:v>10.327623762032054</c:v>
                      </c:pt>
                      <c:pt idx="2894">
                        <c:v>9.3690099006793481</c:v>
                      </c:pt>
                      <c:pt idx="2895">
                        <c:v>3.8879207919508323</c:v>
                      </c:pt>
                      <c:pt idx="2896">
                        <c:v>0.58465346532697715</c:v>
                      </c:pt>
                      <c:pt idx="2897">
                        <c:v>-0.42079207919385064</c:v>
                      </c:pt>
                      <c:pt idx="2898">
                        <c:v>-2.9875247523763053</c:v>
                      </c:pt>
                      <c:pt idx="2899">
                        <c:v>-4.4371287127239727</c:v>
                      </c:pt>
                      <c:pt idx="2900">
                        <c:v>-5.1925742572539439</c:v>
                      </c:pt>
                      <c:pt idx="2901">
                        <c:v>-5.2227722770546618</c:v>
                      </c:pt>
                      <c:pt idx="2902">
                        <c:v>-3.7503960394798326</c:v>
                      </c:pt>
                      <c:pt idx="2903">
                        <c:v>-2.2464356434897561</c:v>
                      </c:pt>
                      <c:pt idx="2904">
                        <c:v>-3.9461386137304206</c:v>
                      </c:pt>
                      <c:pt idx="2905">
                        <c:v>-6.8543564354153181</c:v>
                      </c:pt>
                      <c:pt idx="2906">
                        <c:v>-9.3637623759276281</c:v>
                      </c:pt>
                      <c:pt idx="2907">
                        <c:v>-7.9489108908258288</c:v>
                      </c:pt>
                      <c:pt idx="2908">
                        <c:v>-12.169999999596099</c:v>
                      </c:pt>
                      <c:pt idx="2909">
                        <c:v>-8.4188118809075583</c:v>
                      </c:pt>
                      <c:pt idx="2910">
                        <c:v>-6.5408910888917555</c:v>
                      </c:pt>
                      <c:pt idx="2911">
                        <c:v>-2.3484158415061822</c:v>
                      </c:pt>
                      <c:pt idx="2912">
                        <c:v>-0.36485148513683641</c:v>
                      </c:pt>
                      <c:pt idx="2913">
                        <c:v>0.21980198019154754</c:v>
                      </c:pt>
                      <c:pt idx="2914">
                        <c:v>-0.19188118811340896</c:v>
                      </c:pt>
                      <c:pt idx="2915">
                        <c:v>-1.4986138613362181</c:v>
                      </c:pt>
                      <c:pt idx="2916">
                        <c:v>-4.7006930691509474</c:v>
                      </c:pt>
                      <c:pt idx="2917">
                        <c:v>-3.6387128711658732</c:v>
                      </c:pt>
                      <c:pt idx="2918">
                        <c:v>-6.0688118809867717</c:v>
                      </c:pt>
                      <c:pt idx="2919">
                        <c:v>-6.9313861383827433</c:v>
                      </c:pt>
                      <c:pt idx="2920">
                        <c:v>-6.9744554453130174</c:v>
                      </c:pt>
                      <c:pt idx="2921">
                        <c:v>-7.7517821779592966</c:v>
                      </c:pt>
                      <c:pt idx="2922">
                        <c:v>-7.6286138611331245</c:v>
                      </c:pt>
                      <c:pt idx="2923">
                        <c:v>-7.7623762373662801</c:v>
                      </c:pt>
                      <c:pt idx="2924">
                        <c:v>-3.9045544553154246</c:v>
                      </c:pt>
                      <c:pt idx="2925">
                        <c:v>-2.868910890993881</c:v>
                      </c:pt>
                      <c:pt idx="2926">
                        <c:v>-1.2562376237203914</c:v>
                      </c:pt>
                      <c:pt idx="2927">
                        <c:v>0.81584158413140062</c:v>
                      </c:pt>
                      <c:pt idx="2928">
                        <c:v>5.0792079206246425</c:v>
                      </c:pt>
                      <c:pt idx="2929">
                        <c:v>7.1617821779798687</c:v>
                      </c:pt>
                      <c:pt idx="2930">
                        <c:v>4.909999999837658</c:v>
                      </c:pt>
                      <c:pt idx="2931">
                        <c:v>5.2423762374497995</c:v>
                      </c:pt>
                      <c:pt idx="2932">
                        <c:v>6.3044554453342032</c:v>
                      </c:pt>
                      <c:pt idx="2933">
                        <c:v>4.8080198018212341</c:v>
                      </c:pt>
                      <c:pt idx="2934">
                        <c:v>2.5131683167487542</c:v>
                      </c:pt>
                      <c:pt idx="2935">
                        <c:v>2.3198019801214791</c:v>
                      </c:pt>
                      <c:pt idx="2936">
                        <c:v>4.150099009763272</c:v>
                      </c:pt>
                      <c:pt idx="2937">
                        <c:v>5.129801980027799</c:v>
                      </c:pt>
                      <c:pt idx="2938">
                        <c:v>6.9329702967987545</c:v>
                      </c:pt>
                      <c:pt idx="2939">
                        <c:v>6.3785148512739021</c:v>
                      </c:pt>
                      <c:pt idx="2940">
                        <c:v>6.8611881185830423</c:v>
                      </c:pt>
                      <c:pt idx="2941">
                        <c:v>7.1112871284760422</c:v>
                      </c:pt>
                      <c:pt idx="2942">
                        <c:v>6.4744554453299008</c:v>
                      </c:pt>
                      <c:pt idx="2943">
                        <c:v>5.5928712869432129</c:v>
                      </c:pt>
                      <c:pt idx="2944">
                        <c:v>3.8540594058130049</c:v>
                      </c:pt>
                      <c:pt idx="2945">
                        <c:v>3.0011881187131646</c:v>
                      </c:pt>
                      <c:pt idx="2946">
                        <c:v>2.5720792078349088</c:v>
                      </c:pt>
                      <c:pt idx="2947">
                        <c:v>3.7565346533409949</c:v>
                      </c:pt>
                      <c:pt idx="2948">
                        <c:v>2.4323762375434774</c:v>
                      </c:pt>
                      <c:pt idx="2949">
                        <c:v>4.4945544552962593</c:v>
                      </c:pt>
                      <c:pt idx="2950">
                        <c:v>3.62207920780128</c:v>
                      </c:pt>
                      <c:pt idx="2951">
                        <c:v>3.792079207795569</c:v>
                      </c:pt>
                      <c:pt idx="2952">
                        <c:v>2.160396039532765</c:v>
                      </c:pt>
                      <c:pt idx="2953">
                        <c:v>0.89287128710023522</c:v>
                      </c:pt>
                      <c:pt idx="2954">
                        <c:v>-6.1188118810136249E-2</c:v>
                      </c:pt>
                      <c:pt idx="2955">
                        <c:v>-2.2684158415082081</c:v>
                      </c:pt>
                      <c:pt idx="2956">
                        <c:v>-1.477524752427213</c:v>
                      </c:pt>
                      <c:pt idx="2957">
                        <c:v>-4.1463366335254204</c:v>
                      </c:pt>
                      <c:pt idx="2958">
                        <c:v>-1.8582178217199319</c:v>
                      </c:pt>
                      <c:pt idx="2959">
                        <c:v>-1.6119801979669264</c:v>
                      </c:pt>
                      <c:pt idx="2960">
                        <c:v>-0.42069306929170669</c:v>
                      </c:pt>
                      <c:pt idx="2961">
                        <c:v>0.87851485145540409</c:v>
                      </c:pt>
                      <c:pt idx="2962">
                        <c:v>1.0733663365979533</c:v>
                      </c:pt>
                      <c:pt idx="2963">
                        <c:v>1.9549504949846412</c:v>
                      </c:pt>
                      <c:pt idx="2964">
                        <c:v>4.2784158414432305</c:v>
                      </c:pt>
                      <c:pt idx="2965">
                        <c:v>3.0049504949496075</c:v>
                      </c:pt>
                      <c:pt idx="2966">
                        <c:v>3.2678217820700186</c:v>
                      </c:pt>
                      <c:pt idx="2967">
                        <c:v>4.777128712712547</c:v>
                      </c:pt>
                      <c:pt idx="2968">
                        <c:v>5.422871286948924</c:v>
                      </c:pt>
                      <c:pt idx="2969">
                        <c:v>4.8442574255823709</c:v>
                      </c:pt>
                      <c:pt idx="2970">
                        <c:v>5.1312871285430726</c:v>
                      </c:pt>
                      <c:pt idx="2971">
                        <c:v>3.7346534652232788</c:v>
                      </c:pt>
                      <c:pt idx="2972">
                        <c:v>3.6470297028488714</c:v>
                      </c:pt>
                      <c:pt idx="2973">
                        <c:v>3.9204950493748569</c:v>
                      </c:pt>
                      <c:pt idx="2974">
                        <c:v>4.3253465345092739</c:v>
                      </c:pt>
                      <c:pt idx="2975">
                        <c:v>2.9301980197047564</c:v>
                      </c:pt>
                      <c:pt idx="2976">
                        <c:v>4.4265346533183969</c:v>
                      </c:pt>
                      <c:pt idx="2977">
                        <c:v>1.6527722771732152</c:v>
                      </c:pt>
                      <c:pt idx="2978">
                        <c:v>3.8366336632397058</c:v>
                      </c:pt>
                      <c:pt idx="2979">
                        <c:v>3.2314851484067368</c:v>
                      </c:pt>
                      <c:pt idx="2980">
                        <c:v>4.6788118810332344</c:v>
                      </c:pt>
                      <c:pt idx="2981">
                        <c:v>4.8223762374632493</c:v>
                      </c:pt>
                      <c:pt idx="2982">
                        <c:v>6.0687128710860394</c:v>
                      </c:pt>
                      <c:pt idx="2983">
                        <c:v>6.2741584156341643</c:v>
                      </c:pt>
                      <c:pt idx="2984">
                        <c:v>8.6906930690189412</c:v>
                      </c:pt>
                      <c:pt idx="2985">
                        <c:v>8.2299009898261044</c:v>
                      </c:pt>
                      <c:pt idx="2986">
                        <c:v>8.5177227719941087</c:v>
                      </c:pt>
                      <c:pt idx="2987">
                        <c:v>8.6906930690175344</c:v>
                      </c:pt>
                      <c:pt idx="2988">
                        <c:v>7.7072277225165688</c:v>
                      </c:pt>
                      <c:pt idx="2989">
                        <c:v>7.116435643328427</c:v>
                      </c:pt>
                      <c:pt idx="2990">
                        <c:v>7.6550495046974056</c:v>
                      </c:pt>
                      <c:pt idx="2991">
                        <c:v>5.3813861384346637</c:v>
                      </c:pt>
                      <c:pt idx="2992">
                        <c:v>5.2333663364602341</c:v>
                      </c:pt>
                      <c:pt idx="2993">
                        <c:v>4.129702970159423</c:v>
                      </c:pt>
                      <c:pt idx="2994">
                        <c:v>3.904554455315425</c:v>
                      </c:pt>
                      <c:pt idx="2995">
                        <c:v>3.0170297028704556</c:v>
                      </c:pt>
                      <c:pt idx="2996">
                        <c:v>4.7392079206346622</c:v>
                      </c:pt>
                      <c:pt idx="2997">
                        <c:v>4.9568316830043724</c:v>
                      </c:pt>
                      <c:pt idx="2998">
                        <c:v>4.6214851483616863</c:v>
                      </c:pt>
                      <c:pt idx="2999">
                        <c:v>5.5770297027859215</c:v>
                      </c:pt>
                      <c:pt idx="3000">
                        <c:v>4.5255445543042772</c:v>
                      </c:pt>
                      <c:pt idx="3001">
                        <c:v>5.494653465164637</c:v>
                      </c:pt>
                      <c:pt idx="3002">
                        <c:v>2.9686138612877322</c:v>
                      </c:pt>
                      <c:pt idx="3003">
                        <c:v>3.7761386137361326</c:v>
                      </c:pt>
                      <c:pt idx="3004">
                        <c:v>1.7298019801406426</c:v>
                      </c:pt>
                      <c:pt idx="3005">
                        <c:v>2.1234653464650632</c:v>
                      </c:pt>
                      <c:pt idx="3006">
                        <c:v>2.3591089108124921</c:v>
                      </c:pt>
                      <c:pt idx="3007">
                        <c:v>2.0516831682493506</c:v>
                      </c:pt>
                      <c:pt idx="3008">
                        <c:v>3.1658415840535934</c:v>
                      </c:pt>
                      <c:pt idx="3009">
                        <c:v>3.4574257424594439</c:v>
                      </c:pt>
                      <c:pt idx="3010">
                        <c:v>2.9762376236641663</c:v>
                      </c:pt>
                      <c:pt idx="3011">
                        <c:v>1.7743564355847787</c:v>
                      </c:pt>
                      <c:pt idx="3012">
                        <c:v>0</c:v>
                      </c:pt>
                      <c:pt idx="3013">
                        <c:v>0.12841584158069713</c:v>
                      </c:pt>
                      <c:pt idx="3014">
                        <c:v>0.49861386136857905</c:v>
                      </c:pt>
                      <c:pt idx="3015">
                        <c:v>-0.19564356434985086</c:v>
                      </c:pt>
                      <c:pt idx="3016">
                        <c:v>-0.49702970295397603</c:v>
                      </c:pt>
                      <c:pt idx="3017">
                        <c:v>-0.71752475245068115</c:v>
                      </c:pt>
                      <c:pt idx="3018">
                        <c:v>-1.5191089108408022</c:v>
                      </c:pt>
                      <c:pt idx="3019">
                        <c:v>-1.605940594005095</c:v>
                      </c:pt>
                      <c:pt idx="3020">
                        <c:v>-2.1445544553740694</c:v>
                      </c:pt>
                      <c:pt idx="3021">
                        <c:v>-3.3500990097891585</c:v>
                      </c:pt>
                      <c:pt idx="3022">
                        <c:v>-2.3394059405166168</c:v>
                      </c:pt>
                      <c:pt idx="3023">
                        <c:v>-2.8220792078271697</c:v>
                      </c:pt>
                      <c:pt idx="3024">
                        <c:v>-3.637920791958571</c:v>
                      </c:pt>
                      <c:pt idx="3025">
                        <c:v>-2.6634653464471656</c:v>
                      </c:pt>
                      <c:pt idx="3026">
                        <c:v>-4.5058415840083992</c:v>
                      </c:pt>
                      <c:pt idx="3027">
                        <c:v>-5.3459405938822337</c:v>
                      </c:pt>
                      <c:pt idx="3028">
                        <c:v>-3.8275247523479985</c:v>
                      </c:pt>
                      <c:pt idx="3029">
                        <c:v>-5.9056435641602132</c:v>
                      </c:pt>
                      <c:pt idx="3030">
                        <c:v>-6.2138613859320619</c:v>
                      </c:pt>
                      <c:pt idx="3031">
                        <c:v>-8.9951485145529464</c:v>
                      </c:pt>
                      <c:pt idx="3032">
                        <c:v>-7.0650495047165638</c:v>
                      </c:pt>
                      <c:pt idx="3033">
                        <c:v>-4.541386138462971</c:v>
                      </c:pt>
                      <c:pt idx="3034">
                        <c:v>-2.8832673266373057</c:v>
                      </c:pt>
                      <c:pt idx="3035">
                        <c:v>-0.57940594057526174</c:v>
                      </c:pt>
                      <c:pt idx="3036">
                        <c:v>7.1683168313567414E-2</c:v>
                      </c:pt>
                      <c:pt idx="3037">
                        <c:v>-1.281881188075954</c:v>
                      </c:pt>
                      <c:pt idx="3038">
                        <c:v>-2.1037623761677802</c:v>
                      </c:pt>
                      <c:pt idx="3039">
                        <c:v>-2.6779207919899188</c:v>
                      </c:pt>
                      <c:pt idx="3040">
                        <c:v>-3.3289108909794183</c:v>
                      </c:pt>
                      <c:pt idx="3041">
                        <c:v>-2.0153465345874757</c:v>
                      </c:pt>
                      <c:pt idx="3042">
                        <c:v>-1.9353465345895016</c:v>
                      </c:pt>
                      <c:pt idx="3043">
                        <c:v>-0.87247524749498073</c:v>
                      </c:pt>
                      <c:pt idx="3044">
                        <c:v>-5.1386138613270259E-2</c:v>
                      </c:pt>
                      <c:pt idx="3045">
                        <c:v>-3.9306930692422047E-2</c:v>
                      </c:pt>
                      <c:pt idx="3046">
                        <c:v>0.55970297027797844</c:v>
                      </c:pt>
                      <c:pt idx="3047">
                        <c:v>1.0212871286795246</c:v>
                      </c:pt>
                      <c:pt idx="3048">
                        <c:v>0.49396039602409875</c:v>
                      </c:pt>
                      <c:pt idx="3049">
                        <c:v>0.49326732671612672</c:v>
                      </c:pt>
                      <c:pt idx="3050">
                        <c:v>0.56049504948668738</c:v>
                      </c:pt>
                      <c:pt idx="3051">
                        <c:v>-4.99009900979967E-2</c:v>
                      </c:pt>
                      <c:pt idx="3052">
                        <c:v>-5.1386138611863613E-2</c:v>
                      </c:pt>
                      <c:pt idx="3053">
                        <c:v>0.29158415840585167</c:v>
                      </c:pt>
                      <c:pt idx="3054">
                        <c:v>1.4790099009410782</c:v>
                      </c:pt>
                      <c:pt idx="3055">
                        <c:v>1.6414851484610755</c:v>
                      </c:pt>
                      <c:pt idx="3056">
                        <c:v>2.141485148442785</c:v>
                      </c:pt>
                      <c:pt idx="3057">
                        <c:v>1.309108910847528</c:v>
                      </c:pt>
                      <c:pt idx="3058">
                        <c:v>2.140693069235482</c:v>
                      </c:pt>
                      <c:pt idx="3059">
                        <c:v>2.2268316830946175</c:v>
                      </c:pt>
                      <c:pt idx="3060">
                        <c:v>0.83702970294255064</c:v>
                      </c:pt>
                      <c:pt idx="3061">
                        <c:v>-0.13366336633241258</c:v>
                      </c:pt>
                      <c:pt idx="3062">
                        <c:v>-8.0099009898710535E-2</c:v>
                      </c:pt>
                      <c:pt idx="3063">
                        <c:v>-0.81049504947754181</c:v>
                      </c:pt>
                      <c:pt idx="3064">
                        <c:v>-1.8227722771675019</c:v>
                      </c:pt>
                      <c:pt idx="3065">
                        <c:v>-1.7495049504365172</c:v>
                      </c:pt>
                      <c:pt idx="3066">
                        <c:v>-0.90346534650440236</c:v>
                      </c:pt>
                      <c:pt idx="3067">
                        <c:v>-0.60960396037597564</c:v>
                      </c:pt>
                      <c:pt idx="3068">
                        <c:v>-0.55287128711025313</c:v>
                      </c:pt>
                      <c:pt idx="3069">
                        <c:v>-0.3761386138489764</c:v>
                      </c:pt>
                      <c:pt idx="3070">
                        <c:v>4.4554455444137643E-2</c:v>
                      </c:pt>
                      <c:pt idx="3071">
                        <c:v>0.23118811880442408</c:v>
                      </c:pt>
                      <c:pt idx="3072">
                        <c:v>-0.28782178216941001</c:v>
                      </c:pt>
                      <c:pt idx="3073">
                        <c:v>-0.8656435643272542</c:v>
                      </c:pt>
                      <c:pt idx="3074">
                        <c:v>-4.505841584008401</c:v>
                      </c:pt>
                      <c:pt idx="3075">
                        <c:v>-6.4751485146364667</c:v>
                      </c:pt>
                      <c:pt idx="3076">
                        <c:v>-9.2043564353389176</c:v>
                      </c:pt>
                      <c:pt idx="3077">
                        <c:v>-10.96970296993273</c:v>
                      </c:pt>
                      <c:pt idx="3078">
                        <c:v>-10.984059405576149</c:v>
                      </c:pt>
                      <c:pt idx="3079">
                        <c:v>-11.016534653099443</c:v>
                      </c:pt>
                      <c:pt idx="3080">
                        <c:v>-9.1599009897955206</c:v>
                      </c:pt>
                      <c:pt idx="3081">
                        <c:v>-8.4927722769465159</c:v>
                      </c:pt>
                      <c:pt idx="3082">
                        <c:v>-5.1154455443843743</c:v>
                      </c:pt>
                      <c:pt idx="3083">
                        <c:v>-5.1426732671559501</c:v>
                      </c:pt>
                      <c:pt idx="3084">
                        <c:v>-4.987029702805085</c:v>
                      </c:pt>
                      <c:pt idx="3085">
                        <c:v>-6.033168316631464</c:v>
                      </c:pt>
                      <c:pt idx="3086">
                        <c:v>-4.7559405939013972</c:v>
                      </c:pt>
                      <c:pt idx="3087">
                        <c:v>-7.8968316829059946</c:v>
                      </c:pt>
                      <c:pt idx="3088">
                        <c:v>-4.6373267325203802</c:v>
                      </c:pt>
                      <c:pt idx="3089">
                        <c:v>-5.3412871285363464</c:v>
                      </c:pt>
                      <c:pt idx="3090">
                        <c:v>-3.4626732672125664</c:v>
                      </c:pt>
                      <c:pt idx="3091">
                        <c:v>-2.5969306929831681</c:v>
                      </c:pt>
                      <c:pt idx="3092">
                        <c:v>-1.5954455445002573</c:v>
                      </c:pt>
                      <c:pt idx="3093">
                        <c:v>-0.46683168315326173</c:v>
                      </c:pt>
                      <c:pt idx="3094">
                        <c:v>0.11782178217512246</c:v>
                      </c:pt>
                      <c:pt idx="3095">
                        <c:v>0.44722772275671574</c:v>
                      </c:pt>
                      <c:pt idx="3096">
                        <c:v>0.52722772275468943</c:v>
                      </c:pt>
                      <c:pt idx="3097">
                        <c:v>-4.6138613860148274E-2</c:v>
                      </c:pt>
                      <c:pt idx="3098">
                        <c:v>-0.4472277227567158</c:v>
                      </c:pt>
                      <c:pt idx="3099">
                        <c:v>-0.35425742573126184</c:v>
                      </c:pt>
                      <c:pt idx="3100">
                        <c:v>0.27198019801071294</c:v>
                      </c:pt>
                      <c:pt idx="3101">
                        <c:v>1.1504950494675235</c:v>
                      </c:pt>
                      <c:pt idx="3102">
                        <c:v>2.0591089108229057</c:v>
                      </c:pt>
                      <c:pt idx="3103">
                        <c:v>2.545643564272043</c:v>
                      </c:pt>
                      <c:pt idx="3104">
                        <c:v>4.20673267312685</c:v>
                      </c:pt>
                      <c:pt idx="3105">
                        <c:v>4.5859405939071118</c:v>
                      </c:pt>
                      <c:pt idx="3106">
                        <c:v>7.6497029700435393</c:v>
                      </c:pt>
                      <c:pt idx="3107">
                        <c:v>7.7676237621179958</c:v>
                      </c:pt>
                      <c:pt idx="3108">
                        <c:v>6.4645544552308891</c:v>
                      </c:pt>
                      <c:pt idx="3109">
                        <c:v>5.5158415839757824</c:v>
                      </c:pt>
                      <c:pt idx="3110">
                        <c:v>3.8691089107629937</c:v>
                      </c:pt>
                      <c:pt idx="3111">
                        <c:v>2.411188118732329</c:v>
                      </c:pt>
                      <c:pt idx="3112">
                        <c:v>1.9602970296384996</c:v>
                      </c:pt>
                      <c:pt idx="3113">
                        <c:v>0.37386138612640135</c:v>
                      </c:pt>
                      <c:pt idx="3114">
                        <c:v>0.93673267323640008</c:v>
                      </c:pt>
                      <c:pt idx="3115">
                        <c:v>4.1599009899601365</c:v>
                      </c:pt>
                      <c:pt idx="3116">
                        <c:v>5.4176237621972074</c:v>
                      </c:pt>
                      <c:pt idx="3117">
                        <c:v>7.0899999997655598</c:v>
                      </c:pt>
                      <c:pt idx="3118">
                        <c:v>9.953762375907063</c:v>
                      </c:pt>
                      <c:pt idx="3119">
                        <c:v>8.6302970294161057</c:v>
                      </c:pt>
                      <c:pt idx="3120">
                        <c:v>7.0922772274867318</c:v>
                      </c:pt>
                      <c:pt idx="3121">
                        <c:v>4.6894059404388084</c:v>
                      </c:pt>
                      <c:pt idx="3122">
                        <c:v>0.92831683165125722</c:v>
                      </c:pt>
                      <c:pt idx="3123">
                        <c:v>0.40950495048171098</c:v>
                      </c:pt>
                      <c:pt idx="3124">
                        <c:v>2.7616831682257414</c:v>
                      </c:pt>
                      <c:pt idx="3125">
                        <c:v>2.0070297029030706</c:v>
                      </c:pt>
                      <c:pt idx="3126">
                        <c:v>2.3394059405166168</c:v>
                      </c:pt>
                      <c:pt idx="3127">
                        <c:v>4.6735643562801128</c:v>
                      </c:pt>
                      <c:pt idx="3128">
                        <c:v>5.9064356433689253</c:v>
                      </c:pt>
                      <c:pt idx="3129">
                        <c:v>6.450198019587468</c:v>
                      </c:pt>
                      <c:pt idx="3130">
                        <c:v>4.9666336632012387</c:v>
                      </c:pt>
                      <c:pt idx="3131">
                        <c:v>4.8949504948862614</c:v>
                      </c:pt>
                      <c:pt idx="3132">
                        <c:v>4.1599009899615469</c:v>
                      </c:pt>
                      <c:pt idx="3133">
                        <c:v>4.1462376236246854</c:v>
                      </c:pt>
                      <c:pt idx="3134">
                        <c:v>3.0888118810847596</c:v>
                      </c:pt>
                      <c:pt idx="3135">
                        <c:v>3.7346534652218728</c:v>
                      </c:pt>
                      <c:pt idx="3136">
                        <c:v>4.6652475245971141</c:v>
                      </c:pt>
                      <c:pt idx="3137">
                        <c:v>4.4016831681715445</c:v>
                      </c:pt>
                      <c:pt idx="3138">
                        <c:v>5.7092079206016502</c:v>
                      </c:pt>
                      <c:pt idx="3139">
                        <c:v>5.8542574255483482</c:v>
                      </c:pt>
                      <c:pt idx="3140">
                        <c:v>7.444257425495417</c:v>
                      </c:pt>
                      <c:pt idx="3141">
                        <c:v>5.7522772275305192</c:v>
                      </c:pt>
                      <c:pt idx="3142">
                        <c:v>6.2856435641477741</c:v>
                      </c:pt>
                      <c:pt idx="3143">
                        <c:v>6.8098019799725842</c:v>
                      </c:pt>
                      <c:pt idx="3144">
                        <c:v>6.4442574255291873</c:v>
                      </c:pt>
                      <c:pt idx="3145">
                        <c:v>6.9917821779855824</c:v>
                      </c:pt>
                      <c:pt idx="3146">
                        <c:v>6.3814851483030388</c:v>
                      </c:pt>
                      <c:pt idx="3147">
                        <c:v>5.6760396037718008</c:v>
                      </c:pt>
                      <c:pt idx="3148">
                        <c:v>5.0173267325065343</c:v>
                      </c:pt>
                      <c:pt idx="3149">
                        <c:v>5.4342574255618015</c:v>
                      </c:pt>
                      <c:pt idx="3150">
                        <c:v>6.725148514628728</c:v>
                      </c:pt>
                      <c:pt idx="3151">
                        <c:v>8.4460396036791341</c:v>
                      </c:pt>
                      <c:pt idx="3152">
                        <c:v>6.2296039601886166</c:v>
                      </c:pt>
                      <c:pt idx="3153">
                        <c:v>7.9179207918164058</c:v>
                      </c:pt>
                      <c:pt idx="3154">
                        <c:v>4.5247524750983823</c:v>
                      </c:pt>
                      <c:pt idx="3155">
                        <c:v>2.1090099009194954</c:v>
                      </c:pt>
                      <c:pt idx="3156">
                        <c:v>2.9905940593061833</c:v>
                      </c:pt>
                      <c:pt idx="3157">
                        <c:v>1.9964356434989008</c:v>
                      </c:pt>
                      <c:pt idx="3158">
                        <c:v>0.72821782175839933</c:v>
                      </c:pt>
                      <c:pt idx="3159">
                        <c:v>-0.42524752473826449</c:v>
                      </c:pt>
                      <c:pt idx="3160">
                        <c:v>-0.95326732670166281</c:v>
                      </c:pt>
                      <c:pt idx="3161">
                        <c:v>-1.7049504949923799</c:v>
                      </c:pt>
                      <c:pt idx="3162">
                        <c:v>-0.19792079207242644</c:v>
                      </c:pt>
                      <c:pt idx="3163">
                        <c:v>0.94495049501725603</c:v>
                      </c:pt>
                      <c:pt idx="3164">
                        <c:v>0.79623762373485518</c:v>
                      </c:pt>
                      <c:pt idx="3165">
                        <c:v>1.0771287128358025</c:v>
                      </c:pt>
                      <c:pt idx="3166">
                        <c:v>-0.19485148514254924</c:v>
                      </c:pt>
                      <c:pt idx="3167">
                        <c:v>0.14504950494528832</c:v>
                      </c:pt>
                      <c:pt idx="3168">
                        <c:v>-1.0159405940256661</c:v>
                      </c:pt>
                      <c:pt idx="3169">
                        <c:v>-2.5094059405109057</c:v>
                      </c:pt>
                      <c:pt idx="3170">
                        <c:v>-2.0425742573576429</c:v>
                      </c:pt>
                      <c:pt idx="3171">
                        <c:v>-0.76891089106395116</c:v>
                      </c:pt>
                      <c:pt idx="3172">
                        <c:v>-0.37386138612499387</c:v>
                      </c:pt>
                      <c:pt idx="3173">
                        <c:v>1.9603960395139154E-2</c:v>
                      </c:pt>
                      <c:pt idx="3174">
                        <c:v>0.34891089107740236</c:v>
                      </c:pt>
                      <c:pt idx="3175">
                        <c:v>0.19495049504328593</c:v>
                      </c:pt>
                      <c:pt idx="3176">
                        <c:v>0.40940594058097413</c:v>
                      </c:pt>
                      <c:pt idx="3177">
                        <c:v>3.6237623761138101E-2</c:v>
                      </c:pt>
                      <c:pt idx="3178">
                        <c:v>-9.3663366333425729E-2</c:v>
                      </c:pt>
                      <c:pt idx="3179">
                        <c:v>1.9603960395139383E-2</c:v>
                      </c:pt>
                      <c:pt idx="3180">
                        <c:v>-0.52722772275468943</c:v>
                      </c:pt>
                      <c:pt idx="3181">
                        <c:v>-0.67227722770138598</c:v>
                      </c:pt>
                      <c:pt idx="3182">
                        <c:v>-0.97445544551140562</c:v>
                      </c:pt>
                      <c:pt idx="3183">
                        <c:v>-2.0176237623086459</c:v>
                      </c:pt>
                      <c:pt idx="3184">
                        <c:v>-0.31346534652356628</c:v>
                      </c:pt>
                      <c:pt idx="3185">
                        <c:v>0.43584158414383906</c:v>
                      </c:pt>
                      <c:pt idx="3186">
                        <c:v>-0.20544554454812403</c:v>
                      </c:pt>
                      <c:pt idx="3187">
                        <c:v>-0.93366336630652391</c:v>
                      </c:pt>
                      <c:pt idx="3188">
                        <c:v>-6.2673267324003024E-2</c:v>
                      </c:pt>
                      <c:pt idx="3189">
                        <c:v>0.27722772276383562</c:v>
                      </c:pt>
                      <c:pt idx="3190">
                        <c:v>0.61554455443425571</c:v>
                      </c:pt>
                      <c:pt idx="3191">
                        <c:v>-0.27722772276242785</c:v>
                      </c:pt>
                      <c:pt idx="3192">
                        <c:v>-0.37396039602713793</c:v>
                      </c:pt>
                      <c:pt idx="3193">
                        <c:v>3.2475247523289029E-2</c:v>
                      </c:pt>
                      <c:pt idx="3194">
                        <c:v>0.19861386138039835</c:v>
                      </c:pt>
                      <c:pt idx="3195">
                        <c:v>-0.10732673266887741</c:v>
                      </c:pt>
                      <c:pt idx="3196">
                        <c:v>0.13742574257026141</c:v>
                      </c:pt>
                      <c:pt idx="3197">
                        <c:v>0.30217821781283366</c:v>
                      </c:pt>
                      <c:pt idx="3198">
                        <c:v>0.61712871285167337</c:v>
                      </c:pt>
                      <c:pt idx="3199">
                        <c:v>1.7033663365763694</c:v>
                      </c:pt>
                      <c:pt idx="3200">
                        <c:v>1.2766336633228319</c:v>
                      </c:pt>
                      <c:pt idx="3201">
                        <c:v>1.3695049504503627</c:v>
                      </c:pt>
                      <c:pt idx="3202">
                        <c:v>2.9708910890103066</c:v>
                      </c:pt>
                      <c:pt idx="3203">
                        <c:v>4.3140594057971358</c:v>
                      </c:pt>
                      <c:pt idx="3204">
                        <c:v>4.8488118810275225</c:v>
                      </c:pt>
                      <c:pt idx="3205">
                        <c:v>3.3448514850374442</c:v>
                      </c:pt>
                      <c:pt idx="3206">
                        <c:v>6.5513861383965892</c:v>
                      </c:pt>
                      <c:pt idx="3207">
                        <c:v>6.2282178215754875</c:v>
                      </c:pt>
                      <c:pt idx="3208">
                        <c:v>8.0705940591381289</c:v>
                      </c:pt>
                      <c:pt idx="3209">
                        <c:v>7.7789108908301348</c:v>
                      </c:pt>
                      <c:pt idx="3210">
                        <c:v>9.6100990095827825</c:v>
                      </c:pt>
                      <c:pt idx="3211">
                        <c:v>10.440198019455458</c:v>
                      </c:pt>
                      <c:pt idx="3212">
                        <c:v>12.790198019377641</c:v>
                      </c:pt>
                      <c:pt idx="3213">
                        <c:v>9.0199999997012075</c:v>
                      </c:pt>
                      <c:pt idx="3214">
                        <c:v>9.6303960392844843</c:v>
                      </c:pt>
                      <c:pt idx="3215">
                        <c:v>7.861287128451421</c:v>
                      </c:pt>
                      <c:pt idx="3216">
                        <c:v>6.7381188116576185</c:v>
                      </c:pt>
                      <c:pt idx="3217">
                        <c:v>5.4644554453625149</c:v>
                      </c:pt>
                      <c:pt idx="3218">
                        <c:v>4.3714851483694224</c:v>
                      </c:pt>
                      <c:pt idx="3219">
                        <c:v>2.2880198019047535</c:v>
                      </c:pt>
                      <c:pt idx="3220">
                        <c:v>3.2783168315748568</c:v>
                      </c:pt>
                      <c:pt idx="3221">
                        <c:v>2.4777227721949169</c:v>
                      </c:pt>
                      <c:pt idx="3222">
                        <c:v>3.0427722771267542</c:v>
                      </c:pt>
                      <c:pt idx="3223">
                        <c:v>2.5698019801123331</c:v>
                      </c:pt>
                      <c:pt idx="3224">
                        <c:v>4.4681188117319861</c:v>
                      </c:pt>
                      <c:pt idx="3225">
                        <c:v>4.3571287127259977</c:v>
                      </c:pt>
                      <c:pt idx="3226">
                        <c:v>2.4716831682344926</c:v>
                      </c:pt>
                      <c:pt idx="3227">
                        <c:v>2.6469306929804963</c:v>
                      </c:pt>
                      <c:pt idx="3228">
                        <c:v>0.3988118811753994</c:v>
                      </c:pt>
                      <c:pt idx="3229">
                        <c:v>-0.35435643563199887</c:v>
                      </c:pt>
                      <c:pt idx="3230">
                        <c:v>-0.2863366336527291</c:v>
                      </c:pt>
                      <c:pt idx="3231">
                        <c:v>-1.1503960395667872</c:v>
                      </c:pt>
                      <c:pt idx="3232">
                        <c:v>-1.191188118773076</c:v>
                      </c:pt>
                      <c:pt idx="3233">
                        <c:v>-1.31821782173783</c:v>
                      </c:pt>
                      <c:pt idx="3234">
                        <c:v>-2.6521782177336175</c:v>
                      </c:pt>
                      <c:pt idx="3235">
                        <c:v>-3.3856435642451412</c:v>
                      </c:pt>
                      <c:pt idx="3236">
                        <c:v>-3.5450495048338531</c:v>
                      </c:pt>
                      <c:pt idx="3237">
                        <c:v>-2.924851485052304</c:v>
                      </c:pt>
                      <c:pt idx="3238">
                        <c:v>-5.296039603784239</c:v>
                      </c:pt>
                      <c:pt idx="3239">
                        <c:v>-6.5983168314640377</c:v>
                      </c:pt>
                      <c:pt idx="3240">
                        <c:v>-8.6816831680293802</c:v>
                      </c:pt>
                      <c:pt idx="3241">
                        <c:v>-9.3796039600849213</c:v>
                      </c:pt>
                      <c:pt idx="3242">
                        <c:v>-10.81405940558186</c:v>
                      </c:pt>
                      <c:pt idx="3243">
                        <c:v>-10.871485148152743</c:v>
                      </c:pt>
                      <c:pt idx="3244">
                        <c:v>-10.661584158061611</c:v>
                      </c:pt>
                      <c:pt idx="3245">
                        <c:v>-11.95326732633584</c:v>
                      </c:pt>
                      <c:pt idx="3246">
                        <c:v>-11.719009900601534</c:v>
                      </c:pt>
                      <c:pt idx="3247">
                        <c:v>-10.842772276868713</c:v>
                      </c:pt>
                      <c:pt idx="3248">
                        <c:v>-10.666831682813328</c:v>
                      </c:pt>
                      <c:pt idx="3249">
                        <c:v>-11.035445544188008</c:v>
                      </c:pt>
                      <c:pt idx="3250">
                        <c:v>-10.209009900651042</c:v>
                      </c:pt>
                      <c:pt idx="3251">
                        <c:v>-8.9075247521799419</c:v>
                      </c:pt>
                      <c:pt idx="3252">
                        <c:v>-11.246930692696559</c:v>
                      </c:pt>
                      <c:pt idx="3253">
                        <c:v>-10.980198019437561</c:v>
                      </c:pt>
                      <c:pt idx="3254">
                        <c:v>-12.303663365927106</c:v>
                      </c:pt>
                      <c:pt idx="3255">
                        <c:v>-13.790396039146756</c:v>
                      </c:pt>
                      <c:pt idx="3256">
                        <c:v>-13.228316831244069</c:v>
                      </c:pt>
                      <c:pt idx="3257">
                        <c:v>-12.554455445128083</c:v>
                      </c:pt>
                      <c:pt idx="3258">
                        <c:v>-11.601188118427821</c:v>
                      </c:pt>
                      <c:pt idx="3259">
                        <c:v>-9.1522772274190825</c:v>
                      </c:pt>
                      <c:pt idx="3260">
                        <c:v>-8.887821781884071</c:v>
                      </c:pt>
                      <c:pt idx="3261">
                        <c:v>-7.9322772274584183</c:v>
                      </c:pt>
                      <c:pt idx="3262">
                        <c:v>-7.8552475244924063</c:v>
                      </c:pt>
                      <c:pt idx="3263">
                        <c:v>-8.7073267323849386</c:v>
                      </c:pt>
                      <c:pt idx="3264">
                        <c:v>-6.8559405938313311</c:v>
                      </c:pt>
                      <c:pt idx="3265">
                        <c:v>-7.5161386136118651</c:v>
                      </c:pt>
                      <c:pt idx="3266">
                        <c:v>-7.979207920527279</c:v>
                      </c:pt>
                      <c:pt idx="3267">
                        <c:v>-8.300990098733843</c:v>
                      </c:pt>
                      <c:pt idx="3268">
                        <c:v>-6.0899009898971892</c:v>
                      </c:pt>
                      <c:pt idx="3269">
                        <c:v>-5.8399009899049243</c:v>
                      </c:pt>
                      <c:pt idx="3270">
                        <c:v>-2.625742574169347</c:v>
                      </c:pt>
                      <c:pt idx="3271">
                        <c:v>-3.206534653359145</c:v>
                      </c:pt>
                      <c:pt idx="3272">
                        <c:v>-3.5556435642394266</c:v>
                      </c:pt>
                      <c:pt idx="3273">
                        <c:v>-3.9400990097699968</c:v>
                      </c:pt>
                      <c:pt idx="3274">
                        <c:v>-5.2121782176490861</c:v>
                      </c:pt>
                      <c:pt idx="3275">
                        <c:v>-9.980198019469924</c:v>
                      </c:pt>
                      <c:pt idx="3276">
                        <c:v>-11.313366336258415</c:v>
                      </c:pt>
                      <c:pt idx="3277">
                        <c:v>-11.189504950122865</c:v>
                      </c:pt>
                      <c:pt idx="3278">
                        <c:v>-12.499306930278363</c:v>
                      </c:pt>
                      <c:pt idx="3279">
                        <c:v>-13.72910891043589</c:v>
                      </c:pt>
                      <c:pt idx="3280">
                        <c:v>-10.522574257076752</c:v>
                      </c:pt>
                      <c:pt idx="3281">
                        <c:v>-10.975049504586588</c:v>
                      </c:pt>
                      <c:pt idx="3282">
                        <c:v>-8.3439603957619735</c:v>
                      </c:pt>
                      <c:pt idx="3283">
                        <c:v>-7.08475247501244</c:v>
                      </c:pt>
                      <c:pt idx="3284">
                        <c:v>-5.1139603958705084</c:v>
                      </c:pt>
                      <c:pt idx="3285">
                        <c:v>-3.547326732555022</c:v>
                      </c:pt>
                      <c:pt idx="3286">
                        <c:v>-3.611485148394296</c:v>
                      </c:pt>
                      <c:pt idx="3287">
                        <c:v>-6.3067326730581863</c:v>
                      </c:pt>
                      <c:pt idx="3288">
                        <c:v>-8.3636633660592565</c:v>
                      </c:pt>
                      <c:pt idx="3289">
                        <c:v>-9.3222772274133696</c:v>
                      </c:pt>
                      <c:pt idx="3290">
                        <c:v>-9.4211881184985096</c:v>
                      </c:pt>
                      <c:pt idx="3291">
                        <c:v>-11.889009900594422</c:v>
                      </c:pt>
                      <c:pt idx="3292">
                        <c:v>-11.323960395663983</c:v>
                      </c:pt>
                      <c:pt idx="3293">
                        <c:v>-13.350693068864341</c:v>
                      </c:pt>
                      <c:pt idx="3294">
                        <c:v>-10.431188118465892</c:v>
                      </c:pt>
                      <c:pt idx="3295">
                        <c:v>-11.67752475208728</c:v>
                      </c:pt>
                      <c:pt idx="3296">
                        <c:v>-11.113168316463415</c:v>
                      </c:pt>
                      <c:pt idx="3297">
                        <c:v>-10.0609900986752</c:v>
                      </c:pt>
                      <c:pt idx="3298">
                        <c:v>-10.121386138278032</c:v>
                      </c:pt>
                      <c:pt idx="3299">
                        <c:v>-11.063366336266149</c:v>
                      </c:pt>
                      <c:pt idx="3300">
                        <c:v>-11.832376237230836</c:v>
                      </c:pt>
                      <c:pt idx="3301">
                        <c:v>-14.569900989614895</c:v>
                      </c:pt>
                      <c:pt idx="3302">
                        <c:v>-13.26831683124235</c:v>
                      </c:pt>
                      <c:pt idx="3303">
                        <c:v>-13.581089108460048</c:v>
                      </c:pt>
                      <c:pt idx="3304">
                        <c:v>-12.38425742533161</c:v>
                      </c:pt>
                      <c:pt idx="3305">
                        <c:v>-9.3059405937509876</c:v>
                      </c:pt>
                      <c:pt idx="3306">
                        <c:v>-9.0611881185111454</c:v>
                      </c:pt>
                      <c:pt idx="3307">
                        <c:v>-6.1760396037556173</c:v>
                      </c:pt>
                      <c:pt idx="3308">
                        <c:v>-5.544851484964842</c:v>
                      </c:pt>
                      <c:pt idx="3309">
                        <c:v>-4.2158415840178547</c:v>
                      </c:pt>
                      <c:pt idx="3310">
                        <c:v>-5.9312871285157742</c:v>
                      </c:pt>
                      <c:pt idx="3311">
                        <c:v>-6.8702970294747541</c:v>
                      </c:pt>
                      <c:pt idx="3312">
                        <c:v>-7.2135643561960876</c:v>
                      </c:pt>
                      <c:pt idx="3313">
                        <c:v>-8.2902970294282365</c:v>
                      </c:pt>
                      <c:pt idx="3314">
                        <c:v>-7.9934653462692591</c:v>
                      </c:pt>
                      <c:pt idx="3315">
                        <c:v>-8.2654455442799808</c:v>
                      </c:pt>
                      <c:pt idx="3316">
                        <c:v>-6.4499009898845534</c:v>
                      </c:pt>
                      <c:pt idx="3317">
                        <c:v>-6.1779207918738424</c:v>
                      </c:pt>
                      <c:pt idx="3318">
                        <c:v>-3.9042574256132121</c:v>
                      </c:pt>
                      <c:pt idx="3319">
                        <c:v>-4.8846534651843072</c:v>
                      </c:pt>
                      <c:pt idx="3320">
                        <c:v>-3.7916831681912138</c:v>
                      </c:pt>
                      <c:pt idx="3321">
                        <c:v>-1.8921782177584952</c:v>
                      </c:pt>
                      <c:pt idx="3322">
                        <c:v>-2.2215841583421985</c:v>
                      </c:pt>
                      <c:pt idx="3323">
                        <c:v>-2.7703960395116889</c:v>
                      </c:pt>
                      <c:pt idx="3324">
                        <c:v>-1.6097029702436476</c:v>
                      </c:pt>
                      <c:pt idx="3325">
                        <c:v>-2.8886138612904619</c:v>
                      </c:pt>
                      <c:pt idx="3326">
                        <c:v>-2.0229702969632077</c:v>
                      </c:pt>
                      <c:pt idx="3327">
                        <c:v>-2.2019801979463556</c:v>
                      </c:pt>
                      <c:pt idx="3328">
                        <c:v>-0.96960396036334051</c:v>
                      </c:pt>
                      <c:pt idx="3329">
                        <c:v>-0.81544554452774987</c:v>
                      </c:pt>
                      <c:pt idx="3330">
                        <c:v>-1.2162376237221073</c:v>
                      </c:pt>
                      <c:pt idx="3331">
                        <c:v>-1.4506930692585867</c:v>
                      </c:pt>
                      <c:pt idx="3332">
                        <c:v>-1.2875247524327273</c:v>
                      </c:pt>
                      <c:pt idx="3333">
                        <c:v>-0.57405940592140237</c:v>
                      </c:pt>
                      <c:pt idx="3334">
                        <c:v>-0.37584158414606234</c:v>
                      </c:pt>
                      <c:pt idx="3335">
                        <c:v>-1.6043564355904916</c:v>
                      </c:pt>
                      <c:pt idx="3336">
                        <c:v>-3.8025742572997014</c:v>
                      </c:pt>
                      <c:pt idx="3337">
                        <c:v>-4.7645544552873114</c:v>
                      </c:pt>
                      <c:pt idx="3338">
                        <c:v>-6.0491089106901947</c:v>
                      </c:pt>
                      <c:pt idx="3339">
                        <c:v>-3.9869306929367094</c:v>
                      </c:pt>
                      <c:pt idx="3340">
                        <c:v>-4.49445544539482</c:v>
                      </c:pt>
                      <c:pt idx="3341">
                        <c:v>-4.4019801978737547</c:v>
                      </c:pt>
                      <c:pt idx="3342">
                        <c:v>-1.1232673266952462</c:v>
                      </c:pt>
                      <c:pt idx="3343">
                        <c:v>-1.7441584157840644</c:v>
                      </c:pt>
                      <c:pt idx="3344">
                        <c:v>-2.1695049504230668</c:v>
                      </c:pt>
                      <c:pt idx="3345">
                        <c:v>-2.2053465345805541</c:v>
                      </c:pt>
                      <c:pt idx="3346">
                        <c:v>-3.2731683167224714</c:v>
                      </c:pt>
                      <c:pt idx="3347">
                        <c:v>-4.8438613859780153</c:v>
                      </c:pt>
                      <c:pt idx="3348">
                        <c:v>-3.6628712870068663</c:v>
                      </c:pt>
                      <c:pt idx="3349">
                        <c:v>-4.2483168315418478</c:v>
                      </c:pt>
                      <c:pt idx="3350">
                        <c:v>-7.4855445542067978</c:v>
                      </c:pt>
                      <c:pt idx="3351">
                        <c:v>-4.9507920790432438</c:v>
                      </c:pt>
                      <c:pt idx="3352">
                        <c:v>-5.4554455443736538</c:v>
                      </c:pt>
                      <c:pt idx="3353">
                        <c:v>-3.1604950493997341</c:v>
                      </c:pt>
                      <c:pt idx="3354">
                        <c:v>-2.7899999999068275</c:v>
                      </c:pt>
                      <c:pt idx="3355">
                        <c:v>-1.48811881183138</c:v>
                      </c:pt>
                      <c:pt idx="3356">
                        <c:v>-2.5562376236776183</c:v>
                      </c:pt>
                      <c:pt idx="3357">
                        <c:v>-2.5237623761536252</c:v>
                      </c:pt>
                      <c:pt idx="3358">
                        <c:v>-4.2535643562949703</c:v>
                      </c:pt>
                      <c:pt idx="3359">
                        <c:v>-3.2874257424651576</c:v>
                      </c:pt>
                      <c:pt idx="3360">
                        <c:v>-3.8845544553166325</c:v>
                      </c:pt>
                      <c:pt idx="3361">
                        <c:v>-5.9203960394072901</c:v>
                      </c:pt>
                      <c:pt idx="3362">
                        <c:v>-8.1222772274536119</c:v>
                      </c:pt>
                      <c:pt idx="3363">
                        <c:v>-5.972079207722067</c:v>
                      </c:pt>
                      <c:pt idx="3364">
                        <c:v>-5.9883168314837105</c:v>
                      </c:pt>
                      <c:pt idx="3365">
                        <c:v>-3.6685148513636396</c:v>
                      </c:pt>
                      <c:pt idx="3366">
                        <c:v>-4.2891089107488378</c:v>
                      </c:pt>
                      <c:pt idx="3367">
                        <c:v>-4.028118811747353</c:v>
                      </c:pt>
                      <c:pt idx="3368">
                        <c:v>-3.9351485147204923</c:v>
                      </c:pt>
                      <c:pt idx="3369">
                        <c:v>-4.4322772275759075</c:v>
                      </c:pt>
                      <c:pt idx="3370">
                        <c:v>-5.5660396037752884</c:v>
                      </c:pt>
                      <c:pt idx="3371">
                        <c:v>-5.0848514849800113</c:v>
                      </c:pt>
                      <c:pt idx="3372">
                        <c:v>-6.2690099007824829</c:v>
                      </c:pt>
                      <c:pt idx="3373">
                        <c:v>-5.5108910889255744</c:v>
                      </c:pt>
                      <c:pt idx="3374">
                        <c:v>-4.9866336632014328</c:v>
                      </c:pt>
                      <c:pt idx="3375">
                        <c:v>-3.6110891087906465</c:v>
                      </c:pt>
                      <c:pt idx="3376">
                        <c:v>-5.2087128711141473</c:v>
                      </c:pt>
                      <c:pt idx="3377">
                        <c:v>-4.6879207919235348</c:v>
                      </c:pt>
                      <c:pt idx="3378">
                        <c:v>-3.8188118810613472</c:v>
                      </c:pt>
                      <c:pt idx="3379">
                        <c:v>-3.0622772276211592</c:v>
                      </c:pt>
                      <c:pt idx="3380">
                        <c:v>-1.2323762375830154</c:v>
                      </c:pt>
                      <c:pt idx="3381">
                        <c:v>-1.3645544554001547</c:v>
                      </c:pt>
                      <c:pt idx="3382">
                        <c:v>-0.57405940592140225</c:v>
                      </c:pt>
                      <c:pt idx="3383">
                        <c:v>-0.53485148513042069</c:v>
                      </c:pt>
                      <c:pt idx="3384">
                        <c:v>-0.52425742572484579</c:v>
                      </c:pt>
                      <c:pt idx="3385">
                        <c:v>0.37920792077955662</c:v>
                      </c:pt>
                      <c:pt idx="3386">
                        <c:v>0.72247524750088954</c:v>
                      </c:pt>
                      <c:pt idx="3387">
                        <c:v>1.8423762375626418</c:v>
                      </c:pt>
                      <c:pt idx="3388">
                        <c:v>4.0798019800628325</c:v>
                      </c:pt>
                      <c:pt idx="3389">
                        <c:v>5.9720792077227669</c:v>
                      </c:pt>
                      <c:pt idx="3390">
                        <c:v>8.3420792076437476</c:v>
                      </c:pt>
                      <c:pt idx="3391">
                        <c:v>9.9124752471956725</c:v>
                      </c:pt>
                      <c:pt idx="3392">
                        <c:v>7.1996039601570159</c:v>
                      </c:pt>
                      <c:pt idx="3393">
                        <c:v>9.2096039600906359</c:v>
                      </c:pt>
                      <c:pt idx="3394">
                        <c:v>8.0131683165658441</c:v>
                      </c:pt>
                      <c:pt idx="3395">
                        <c:v>6.7467326730435246</c:v>
                      </c:pt>
                      <c:pt idx="3396">
                        <c:v>4.7041584156851783</c:v>
                      </c:pt>
                      <c:pt idx="3397">
                        <c:v>1.820891089048579</c:v>
                      </c:pt>
                      <c:pt idx="3398">
                        <c:v>1.6331683167773721</c:v>
                      </c:pt>
                      <c:pt idx="3399">
                        <c:v>4.3819801978742587</c:v>
                      </c:pt>
                      <c:pt idx="3400">
                        <c:v>4.2891089107488396</c:v>
                      </c:pt>
                      <c:pt idx="3401">
                        <c:v>7.2959405938173676</c:v>
                      </c:pt>
                      <c:pt idx="3402">
                        <c:v>9.5333663363175614</c:v>
                      </c:pt>
                      <c:pt idx="3403">
                        <c:v>9.6515841580949342</c:v>
                      </c:pt>
                      <c:pt idx="3404">
                        <c:v>13.817128712412549</c:v>
                      </c:pt>
                      <c:pt idx="3405">
                        <c:v>11.913960395644121</c:v>
                      </c:pt>
                      <c:pt idx="3406">
                        <c:v>11.771188118421406</c:v>
                      </c:pt>
                      <c:pt idx="3407">
                        <c:v>10.584851484797804</c:v>
                      </c:pt>
                      <c:pt idx="3408">
                        <c:v>8.8285148511921534</c:v>
                      </c:pt>
                      <c:pt idx="3409">
                        <c:v>8.9573267323757992</c:v>
                      </c:pt>
                      <c:pt idx="3410">
                        <c:v>7.8642574254812638</c:v>
                      </c:pt>
                      <c:pt idx="3411">
                        <c:v>8.8912871284182948</c:v>
                      </c:pt>
                      <c:pt idx="3412">
                        <c:v>7.2351485146115921</c:v>
                      </c:pt>
                      <c:pt idx="3413">
                        <c:v>6.9004950492754658</c:v>
                      </c:pt>
                      <c:pt idx="3414">
                        <c:v>7.558712871036338</c:v>
                      </c:pt>
                      <c:pt idx="3415">
                        <c:v>6.3924752473129658</c:v>
                      </c:pt>
                      <c:pt idx="3416">
                        <c:v>6.9110891086817476</c:v>
                      </c:pt>
                      <c:pt idx="3417">
                        <c:v>5.5143564354605132</c:v>
                      </c:pt>
                      <c:pt idx="3418">
                        <c:v>4.5394059404440146</c:v>
                      </c:pt>
                      <c:pt idx="3419">
                        <c:v>5.2280198018063748</c:v>
                      </c:pt>
                      <c:pt idx="3420">
                        <c:v>3.6307920790872279</c:v>
                      </c:pt>
                      <c:pt idx="3421">
                        <c:v>5.2906930691317866</c:v>
                      </c:pt>
                      <c:pt idx="3422">
                        <c:v>5.0421782176540937</c:v>
                      </c:pt>
                      <c:pt idx="3423">
                        <c:v>5.936534653268196</c:v>
                      </c:pt>
                      <c:pt idx="3424">
                        <c:v>7.9681188116166162</c:v>
                      </c:pt>
                      <c:pt idx="3425">
                        <c:v>7.7876237621174873</c:v>
                      </c:pt>
                      <c:pt idx="3426">
                        <c:v>11.677920791691633</c:v>
                      </c:pt>
                      <c:pt idx="3427">
                        <c:v>10.996435643199202</c:v>
                      </c:pt>
                      <c:pt idx="3428">
                        <c:v>14.439603959916672</c:v>
                      </c:pt>
                      <c:pt idx="3429">
                        <c:v>14.506039603479227</c:v>
                      </c:pt>
                      <c:pt idx="3430">
                        <c:v>14.949405940098064</c:v>
                      </c:pt>
                      <c:pt idx="3431">
                        <c:v>15.003168316333946</c:v>
                      </c:pt>
                      <c:pt idx="3432">
                        <c:v>13.009999999567794</c:v>
                      </c:pt>
                      <c:pt idx="3433">
                        <c:v>8.7587128709968063</c:v>
                      </c:pt>
                      <c:pt idx="3434">
                        <c:v>10.65999999964701</c:v>
                      </c:pt>
                      <c:pt idx="3435">
                        <c:v>6.8641584156135913</c:v>
                      </c:pt>
                      <c:pt idx="3436">
                        <c:v>8.3636633660592565</c:v>
                      </c:pt>
                      <c:pt idx="3437">
                        <c:v>5.7092079206016546</c:v>
                      </c:pt>
                      <c:pt idx="3438">
                        <c:v>9.6409900986900592</c:v>
                      </c:pt>
                      <c:pt idx="3439">
                        <c:v>12.940495049074661</c:v>
                      </c:pt>
                      <c:pt idx="3440">
                        <c:v>12.98128712828235</c:v>
                      </c:pt>
                      <c:pt idx="3441">
                        <c:v>14.704356435155995</c:v>
                      </c:pt>
                      <c:pt idx="3442">
                        <c:v>15.283663365829119</c:v>
                      </c:pt>
                      <c:pt idx="3443">
                        <c:v>15.381980197509842</c:v>
                      </c:pt>
                      <c:pt idx="3444">
                        <c:v>15.253465346028413</c:v>
                      </c:pt>
                      <c:pt idx="3445">
                        <c:v>14.857722771782889</c:v>
                      </c:pt>
                      <c:pt idx="3446">
                        <c:v>11.86188118772499</c:v>
                      </c:pt>
                      <c:pt idx="3447">
                        <c:v>11.683564356047713</c:v>
                      </c:pt>
                      <c:pt idx="3448">
                        <c:v>8.9429702967323728</c:v>
                      </c:pt>
                      <c:pt idx="3449">
                        <c:v>9.1522772274190807</c:v>
                      </c:pt>
                      <c:pt idx="3450">
                        <c:v>8.7897029700048179</c:v>
                      </c:pt>
                      <c:pt idx="3451">
                        <c:v>9.5117821779020613</c:v>
                      </c:pt>
                      <c:pt idx="3452">
                        <c:v>10.327623762033461</c:v>
                      </c:pt>
                      <c:pt idx="3453">
                        <c:v>8.7881188115888111</c:v>
                      </c:pt>
                      <c:pt idx="3454">
                        <c:v>9.3168316828587745</c:v>
                      </c:pt>
                      <c:pt idx="3455">
                        <c:v>9.0956435640540985</c:v>
                      </c:pt>
                      <c:pt idx="3456">
                        <c:v>7.6754455442998459</c:v>
                      </c:pt>
                      <c:pt idx="3457">
                        <c:v>7.8144554452861206</c:v>
                      </c:pt>
                      <c:pt idx="3458">
                        <c:v>4.6380198018269478</c:v>
                      </c:pt>
                      <c:pt idx="3459">
                        <c:v>4.4318811879722579</c:v>
                      </c:pt>
                      <c:pt idx="3460">
                        <c:v>2.965643564258591</c:v>
                      </c:pt>
                      <c:pt idx="3461">
                        <c:v>1.7442574256833947</c:v>
                      </c:pt>
                      <c:pt idx="3462">
                        <c:v>2.7926732672337571</c:v>
                      </c:pt>
                      <c:pt idx="3463">
                        <c:v>5.5966336631810583</c:v>
                      </c:pt>
                      <c:pt idx="3464">
                        <c:v>6.44425742552919</c:v>
                      </c:pt>
                      <c:pt idx="3465">
                        <c:v>8.6499009898112487</c:v>
                      </c:pt>
                      <c:pt idx="3466">
                        <c:v>10.107821781841912</c:v>
                      </c:pt>
                      <c:pt idx="3467">
                        <c:v>8.4814851482343752</c:v>
                      </c:pt>
                      <c:pt idx="3468">
                        <c:v>8.1060396036919649</c:v>
                      </c:pt>
                      <c:pt idx="3469">
                        <c:v>6.1918811879122044</c:v>
                      </c:pt>
                      <c:pt idx="3470">
                        <c:v>6.2388118809810633</c:v>
                      </c:pt>
                      <c:pt idx="3471">
                        <c:v>4.7112871285565205</c:v>
                      </c:pt>
                      <c:pt idx="3472">
                        <c:v>4.6184158414318075</c:v>
                      </c:pt>
                      <c:pt idx="3473">
                        <c:v>4.2784158414418236</c:v>
                      </c:pt>
                      <c:pt idx="3474">
                        <c:v>2.9301980197047555</c:v>
                      </c:pt>
                      <c:pt idx="3475">
                        <c:v>4.3970297028242475</c:v>
                      </c:pt>
                      <c:pt idx="3476">
                        <c:v>6.1616831681128996</c:v>
                      </c:pt>
                      <c:pt idx="3477">
                        <c:v>8.9573267323757975</c:v>
                      </c:pt>
                      <c:pt idx="3478">
                        <c:v>9.6191089105709366</c:v>
                      </c:pt>
                      <c:pt idx="3479">
                        <c:v>11.497029702588154</c:v>
                      </c:pt>
                      <c:pt idx="3480">
                        <c:v>11.376138613483151</c:v>
                      </c:pt>
                      <c:pt idx="3481">
                        <c:v>10.865445544193728</c:v>
                      </c:pt>
                      <c:pt idx="3482">
                        <c:v>8.6492079205046846</c:v>
                      </c:pt>
                      <c:pt idx="3483">
                        <c:v>9.2097029699913726</c:v>
                      </c:pt>
                      <c:pt idx="3484">
                        <c:v>8.0432673264658145</c:v>
                      </c:pt>
                      <c:pt idx="3485">
                        <c:v>8.3667326729891336</c:v>
                      </c:pt>
                      <c:pt idx="3486">
                        <c:v>3.6878217820551598</c:v>
                      </c:pt>
                      <c:pt idx="3487">
                        <c:v>3.9763366335311363</c:v>
                      </c:pt>
                      <c:pt idx="3488">
                        <c:v>2.8530693068365922</c:v>
                      </c:pt>
                      <c:pt idx="3489">
                        <c:v>4.0171287127374242</c:v>
                      </c:pt>
                      <c:pt idx="3490">
                        <c:v>2.8334653464414519</c:v>
                      </c:pt>
                      <c:pt idx="3491">
                        <c:v>4.2747524751061201</c:v>
                      </c:pt>
                      <c:pt idx="3492">
                        <c:v>3.699108910768707</c:v>
                      </c:pt>
                      <c:pt idx="3493">
                        <c:v>2.1301980197306434</c:v>
                      </c:pt>
                      <c:pt idx="3494">
                        <c:v>1.7222772276649443</c:v>
                      </c:pt>
                      <c:pt idx="3495">
                        <c:v>0.47742574255742964</c:v>
                      </c:pt>
                      <c:pt idx="3496">
                        <c:v>-3.2475247523289084E-2</c:v>
                      </c:pt>
                      <c:pt idx="3497">
                        <c:v>-2.8062376236684727</c:v>
                      </c:pt>
                      <c:pt idx="3498">
                        <c:v>-5.9614851483164903</c:v>
                      </c:pt>
                      <c:pt idx="3499">
                        <c:v>-6.6285148512661607</c:v>
                      </c:pt>
                      <c:pt idx="3500">
                        <c:v>-7.5107920789580103</c:v>
                      </c:pt>
                      <c:pt idx="3501">
                        <c:v>-6.6595049502741741</c:v>
                      </c:pt>
                      <c:pt idx="3502">
                        <c:v>-5.2370297027973471</c:v>
                      </c:pt>
                      <c:pt idx="3503">
                        <c:v>-6.9880198017477309</c:v>
                      </c:pt>
                      <c:pt idx="3504">
                        <c:v>-5.8323762374292301</c:v>
                      </c:pt>
                      <c:pt idx="3505">
                        <c:v>-7.0703960393704248</c:v>
                      </c:pt>
                      <c:pt idx="3506">
                        <c:v>-4.0012871285801337</c:v>
                      </c:pt>
                      <c:pt idx="3507">
                        <c:v>-6.346039603749202</c:v>
                      </c:pt>
                      <c:pt idx="3508">
                        <c:v>-6.3512871285023271</c:v>
                      </c:pt>
                      <c:pt idx="3509">
                        <c:v>-9.1847524749423677</c:v>
                      </c:pt>
                      <c:pt idx="3510">
                        <c:v>-12.366435643154661</c:v>
                      </c:pt>
                      <c:pt idx="3511">
                        <c:v>-15.258811880680863</c:v>
                      </c:pt>
                      <c:pt idx="3512">
                        <c:v>-18.644455444926002</c:v>
                      </c:pt>
                      <c:pt idx="3513">
                        <c:v>-16.332178217278805</c:v>
                      </c:pt>
                      <c:pt idx="3514">
                        <c:v>-14.751188118322725</c:v>
                      </c:pt>
                      <c:pt idx="3515">
                        <c:v>-11.579306930308702</c:v>
                      </c:pt>
                      <c:pt idx="3516">
                        <c:v>-10.403960395694325</c:v>
                      </c:pt>
                      <c:pt idx="3517">
                        <c:v>-8.664257425454668</c:v>
                      </c:pt>
                      <c:pt idx="3518">
                        <c:v>-6.573366336415039</c:v>
                      </c:pt>
                      <c:pt idx="3519">
                        <c:v>-8.1884158413132493</c:v>
                      </c:pt>
                      <c:pt idx="3520">
                        <c:v>-6.2447524750393431</c:v>
                      </c:pt>
                      <c:pt idx="3521">
                        <c:v>-8.7118811878286877</c:v>
                      </c:pt>
                      <c:pt idx="3522">
                        <c:v>-8.6748514848602412</c:v>
                      </c:pt>
                      <c:pt idx="3523">
                        <c:v>-8.5743564353590909</c:v>
                      </c:pt>
                      <c:pt idx="3524">
                        <c:v>-10.425841583812041</c:v>
                      </c:pt>
                      <c:pt idx="3525">
                        <c:v>-11.466831682787433</c:v>
                      </c:pt>
                      <c:pt idx="3526">
                        <c:v>-9.0971287125693703</c:v>
                      </c:pt>
                      <c:pt idx="3527">
                        <c:v>-12.268217821376092</c:v>
                      </c:pt>
                      <c:pt idx="3528">
                        <c:v>-11.010495049139022</c:v>
                      </c:pt>
                      <c:pt idx="3529">
                        <c:v>-10.953861385775433</c:v>
                      </c:pt>
                      <c:pt idx="3530">
                        <c:v>-10.697722771922018</c:v>
                      </c:pt>
                      <c:pt idx="3531">
                        <c:v>-8.1936633660649694</c:v>
                      </c:pt>
                      <c:pt idx="3532">
                        <c:v>-6.515940593842755</c:v>
                      </c:pt>
                      <c:pt idx="3533">
                        <c:v>-2.4573267325924761</c:v>
                      </c:pt>
                      <c:pt idx="3534">
                        <c:v>-2.4716831682344935</c:v>
                      </c:pt>
                      <c:pt idx="3535">
                        <c:v>-2.3341584157634947</c:v>
                      </c:pt>
                      <c:pt idx="3536">
                        <c:v>-2.2517821781436149</c:v>
                      </c:pt>
                      <c:pt idx="3537">
                        <c:v>-1.4827722771789282</c:v>
                      </c:pt>
                      <c:pt idx="3538">
                        <c:v>-2.7050495048607566</c:v>
                      </c:pt>
                      <c:pt idx="3539">
                        <c:v>-2.739801980106622</c:v>
                      </c:pt>
                      <c:pt idx="3540">
                        <c:v>-2.1535643563650404</c:v>
                      </c:pt>
                      <c:pt idx="3541">
                        <c:v>-1.6527722771732158</c:v>
                      </c:pt>
                      <c:pt idx="3542">
                        <c:v>-0.65643564354268824</c:v>
                      </c:pt>
                      <c:pt idx="3543">
                        <c:v>0.16475247524257217</c:v>
                      </c:pt>
                      <c:pt idx="3544">
                        <c:v>1.6308910890555008</c:v>
                      </c:pt>
                      <c:pt idx="3545">
                        <c:v>2.1770297028987646</c:v>
                      </c:pt>
                      <c:pt idx="3546">
                        <c:v>2.954257425644307</c:v>
                      </c:pt>
                      <c:pt idx="3547">
                        <c:v>2.9550495048516092</c:v>
                      </c:pt>
                      <c:pt idx="3548">
                        <c:v>4.2641584157005452</c:v>
                      </c:pt>
                      <c:pt idx="3549">
                        <c:v>2.5645544553592092</c:v>
                      </c:pt>
                      <c:pt idx="3550">
                        <c:v>1.903663366273515</c:v>
                      </c:pt>
                      <c:pt idx="3551">
                        <c:v>0.76891089106254429</c:v>
                      </c:pt>
                      <c:pt idx="3552">
                        <c:v>0.39356435642227705</c:v>
                      </c:pt>
                      <c:pt idx="3553">
                        <c:v>0.2106930692998395</c:v>
                      </c:pt>
                      <c:pt idx="3554">
                        <c:v>0.62623762374056746</c:v>
                      </c:pt>
                      <c:pt idx="3555">
                        <c:v>1.7955445543959287</c:v>
                      </c:pt>
                      <c:pt idx="3556">
                        <c:v>1.5289108910390754</c:v>
                      </c:pt>
                      <c:pt idx="3557">
                        <c:v>3.5502970295855687</c:v>
                      </c:pt>
                      <c:pt idx="3558">
                        <c:v>4.4757425741084234</c:v>
                      </c:pt>
                      <c:pt idx="3559">
                        <c:v>9.0502970294026568</c:v>
                      </c:pt>
                      <c:pt idx="3560">
                        <c:v>7.0129702967967296</c:v>
                      </c:pt>
                      <c:pt idx="3561">
                        <c:v>6.7773267324478912</c:v>
                      </c:pt>
                      <c:pt idx="3562">
                        <c:v>3.8222772275962806</c:v>
                      </c:pt>
                      <c:pt idx="3563">
                        <c:v>2.2261386137880521</c:v>
                      </c:pt>
                      <c:pt idx="3564">
                        <c:v>0.77950495046952628</c:v>
                      </c:pt>
                      <c:pt idx="3565">
                        <c:v>-0.52950495047726476</c:v>
                      </c:pt>
                      <c:pt idx="3566">
                        <c:v>-3.1152475246490341</c:v>
                      </c:pt>
                      <c:pt idx="3567">
                        <c:v>-2.6520792078328821</c:v>
                      </c:pt>
                      <c:pt idx="3568">
                        <c:v>-1.3340594058965261</c:v>
                      </c:pt>
                      <c:pt idx="3569">
                        <c:v>-0.50762376235955009</c:v>
                      </c:pt>
                      <c:pt idx="3570">
                        <c:v>0.78029702967682779</c:v>
                      </c:pt>
                      <c:pt idx="3571">
                        <c:v>3.0887128711854293</c:v>
                      </c:pt>
                      <c:pt idx="3572">
                        <c:v>5.453168316650375</c:v>
                      </c:pt>
                      <c:pt idx="3573">
                        <c:v>4.4174257424266896</c:v>
                      </c:pt>
                      <c:pt idx="3574">
                        <c:v>5.546831682983802</c:v>
                      </c:pt>
                      <c:pt idx="3575">
                        <c:v>5.9562376235647729</c:v>
                      </c:pt>
                      <c:pt idx="3576">
                        <c:v>5.5324752473403791</c:v>
                      </c:pt>
                      <c:pt idx="3577">
                        <c:v>3.4181188117670218</c:v>
                      </c:pt>
                      <c:pt idx="3578">
                        <c:v>3.2844554454360164</c:v>
                      </c:pt>
                      <c:pt idx="3579">
                        <c:v>2.2979207920037643</c:v>
                      </c:pt>
                      <c:pt idx="3580">
                        <c:v>0.17524752474600275</c:v>
                      </c:pt>
                      <c:pt idx="3581">
                        <c:v>-0.50306930691439955</c:v>
                      </c:pt>
                      <c:pt idx="3582">
                        <c:v>-1.426138613813942</c:v>
                      </c:pt>
                      <c:pt idx="3583">
                        <c:v>-1.9851485147853549</c:v>
                      </c:pt>
                      <c:pt idx="3584">
                        <c:v>-8.2376237621285875E-2</c:v>
                      </c:pt>
                      <c:pt idx="3585">
                        <c:v>0.6065346534460988</c:v>
                      </c:pt>
                      <c:pt idx="3586">
                        <c:v>2.1641584157692066</c:v>
                      </c:pt>
                      <c:pt idx="3587">
                        <c:v>1.4109900989618092</c:v>
                      </c:pt>
                      <c:pt idx="3588">
                        <c:v>0.59603960393985367</c:v>
                      </c:pt>
                      <c:pt idx="3589">
                        <c:v>0.87247524749497996</c:v>
                      </c:pt>
                      <c:pt idx="3590">
                        <c:v>0.38445544553197575</c:v>
                      </c:pt>
                      <c:pt idx="3591">
                        <c:v>0.14267326732197702</c:v>
                      </c:pt>
                      <c:pt idx="3592">
                        <c:v>-0.67227722769997866</c:v>
                      </c:pt>
                      <c:pt idx="3593">
                        <c:v>-1.4095049504493484</c:v>
                      </c:pt>
                      <c:pt idx="3594">
                        <c:v>-1.3399999999548065</c:v>
                      </c:pt>
                      <c:pt idx="3595">
                        <c:v>-0.22514851484399992</c:v>
                      </c:pt>
                      <c:pt idx="3596">
                        <c:v>0.39059405939313674</c:v>
                      </c:pt>
                      <c:pt idx="3597">
                        <c:v>1.4356435642016633E-2</c:v>
                      </c:pt>
                      <c:pt idx="3598">
                        <c:v>0.73871287126323759</c:v>
                      </c:pt>
                      <c:pt idx="3599">
                        <c:v>3.8629702969018331</c:v>
                      </c:pt>
                      <c:pt idx="3600">
                        <c:v>6.0990099007874887</c:v>
                      </c:pt>
                      <c:pt idx="3601">
                        <c:v>10.393267326386605</c:v>
                      </c:pt>
                      <c:pt idx="3602">
                        <c:v>10.420495049159584</c:v>
                      </c:pt>
                      <c:pt idx="3603">
                        <c:v>9.5336633660211803</c:v>
                      </c:pt>
                      <c:pt idx="3604">
                        <c:v>8.588712871002512</c:v>
                      </c:pt>
                      <c:pt idx="3605">
                        <c:v>7.1784158413458661</c:v>
                      </c:pt>
                      <c:pt idx="3606">
                        <c:v>2.1611881187400681</c:v>
                      </c:pt>
                      <c:pt idx="3607">
                        <c:v>0.76594059403481118</c:v>
                      </c:pt>
                      <c:pt idx="3608">
                        <c:v>-1.3846534652996816</c:v>
                      </c:pt>
                      <c:pt idx="3609">
                        <c:v>-4.571584158265094</c:v>
                      </c:pt>
                      <c:pt idx="3610">
                        <c:v>-6.7984158413583016</c:v>
                      </c:pt>
                      <c:pt idx="3611">
                        <c:v>-6.5250495047344614</c:v>
                      </c:pt>
                      <c:pt idx="3612">
                        <c:v>-4.3766336632204013</c:v>
                      </c:pt>
                      <c:pt idx="3613">
                        <c:v>-1.7495049504379256</c:v>
                      </c:pt>
                      <c:pt idx="3614">
                        <c:v>-0.96089108907669019</c:v>
                      </c:pt>
                      <c:pt idx="3615">
                        <c:v>0.1292079207879992</c:v>
                      </c:pt>
                      <c:pt idx="3616">
                        <c:v>-0.93366336630511648</c:v>
                      </c:pt>
                      <c:pt idx="3617">
                        <c:v>-6.9881188116498754</c:v>
                      </c:pt>
                      <c:pt idx="3618">
                        <c:v>-7.7003960393488384</c:v>
                      </c:pt>
                      <c:pt idx="3619">
                        <c:v>-9.3169306927609163</c:v>
                      </c:pt>
                      <c:pt idx="3620">
                        <c:v>-9.5427722769100782</c:v>
                      </c:pt>
                      <c:pt idx="3621">
                        <c:v>-7.3370297027272793</c:v>
                      </c:pt>
                      <c:pt idx="3622">
                        <c:v>-8.9574257422765395</c:v>
                      </c:pt>
                      <c:pt idx="3623">
                        <c:v>-7.752574257168007</c:v>
                      </c:pt>
                      <c:pt idx="3624">
                        <c:v>-3.7700990097757101</c:v>
                      </c:pt>
                      <c:pt idx="3625">
                        <c:v>-3.4022772276097331</c:v>
                      </c:pt>
                      <c:pt idx="3626">
                        <c:v>-2.9852475246537304</c:v>
                      </c:pt>
                      <c:pt idx="3627">
                        <c:v>-1.5795049504422296</c:v>
                      </c:pt>
                      <c:pt idx="3628">
                        <c:v>-0.71910891086809803</c:v>
                      </c:pt>
                      <c:pt idx="3629">
                        <c:v>-1.2962376237193773</c:v>
                      </c:pt>
                      <c:pt idx="3630">
                        <c:v>-3.4899009899841404</c:v>
                      </c:pt>
                      <c:pt idx="3631">
                        <c:v>-4.1085148513496801</c:v>
                      </c:pt>
                      <c:pt idx="3632">
                        <c:v>-3.5450495048324453</c:v>
                      </c:pt>
                      <c:pt idx="3633">
                        <c:v>-3.5615841582977081</c:v>
                      </c:pt>
                      <c:pt idx="3634">
                        <c:v>-3.0834653464323063</c:v>
                      </c:pt>
                      <c:pt idx="3635">
                        <c:v>-4.7113861384572617</c:v>
                      </c:pt>
                      <c:pt idx="3636">
                        <c:v>-3.2572277226644419</c:v>
                      </c:pt>
                      <c:pt idx="3637">
                        <c:v>-2.3703960395260397</c:v>
                      </c:pt>
                      <c:pt idx="3638">
                        <c:v>-0.93366336630652369</c:v>
                      </c:pt>
                      <c:pt idx="3639">
                        <c:v>2.4715841583337568</c:v>
                      </c:pt>
                      <c:pt idx="3640">
                        <c:v>4.5361386137112589</c:v>
                      </c:pt>
                      <c:pt idx="3641">
                        <c:v>10.088118811547446</c:v>
                      </c:pt>
                      <c:pt idx="3642">
                        <c:v>10.236237623422614</c:v>
                      </c:pt>
                      <c:pt idx="3643">
                        <c:v>10.61386138578686</c:v>
                      </c:pt>
                      <c:pt idx="3644">
                        <c:v>9.2866336630580619</c:v>
                      </c:pt>
                      <c:pt idx="3645">
                        <c:v>6.9110891086810398</c:v>
                      </c:pt>
                      <c:pt idx="3646">
                        <c:v>6.684455445323171</c:v>
                      </c:pt>
                      <c:pt idx="3647">
                        <c:v>3.4936633662205834</c:v>
                      </c:pt>
                      <c:pt idx="3648">
                        <c:v>4.0473267325381368</c:v>
                      </c:pt>
                      <c:pt idx="3649">
                        <c:v>3.3093069305828706</c:v>
                      </c:pt>
                      <c:pt idx="3650">
                        <c:v>4.7672277226135362</c:v>
                      </c:pt>
                      <c:pt idx="3651">
                        <c:v>8.4867326729860917</c:v>
                      </c:pt>
                      <c:pt idx="3652">
                        <c:v>9.8713861382871819</c:v>
                      </c:pt>
                      <c:pt idx="3653">
                        <c:v>12.924554455016633</c:v>
                      </c:pt>
                      <c:pt idx="3654">
                        <c:v>15.525445544039121</c:v>
                      </c:pt>
                      <c:pt idx="3655">
                        <c:v>14.865247524258594</c:v>
                      </c:pt>
                      <c:pt idx="3656">
                        <c:v>14.621980197534722</c:v>
                      </c:pt>
                      <c:pt idx="3657">
                        <c:v>18.45554455384314</c:v>
                      </c:pt>
                      <c:pt idx="3658">
                        <c:v>19.16871287065015</c:v>
                      </c:pt>
                      <c:pt idx="3659">
                        <c:v>21.071485147815622</c:v>
                      </c:pt>
                      <c:pt idx="3660">
                        <c:v>21.502772276514307</c:v>
                      </c:pt>
                      <c:pt idx="3661">
                        <c:v>19.660396038951667</c:v>
                      </c:pt>
                      <c:pt idx="3662">
                        <c:v>15.069108910390701</c:v>
                      </c:pt>
                      <c:pt idx="3663">
                        <c:v>13.899108910428771</c:v>
                      </c:pt>
                      <c:pt idx="3664">
                        <c:v>14.139306930224175</c:v>
                      </c:pt>
                      <c:pt idx="3665">
                        <c:v>17.342178217246193</c:v>
                      </c:pt>
                      <c:pt idx="3666">
                        <c:v>20.604653464662363</c:v>
                      </c:pt>
                      <c:pt idx="3667">
                        <c:v>19.951980197357514</c:v>
                      </c:pt>
                      <c:pt idx="3668">
                        <c:v>21.697722771557594</c:v>
                      </c:pt>
                      <c:pt idx="3669">
                        <c:v>23.155544553686116</c:v>
                      </c:pt>
                      <c:pt idx="3670">
                        <c:v>22.914653464585548</c:v>
                      </c:pt>
                      <c:pt idx="3671">
                        <c:v>21.395544553744767</c:v>
                      </c:pt>
                      <c:pt idx="3672">
                        <c:v>22.287623761636283</c:v>
                      </c:pt>
                      <c:pt idx="3673">
                        <c:v>20.610693068622776</c:v>
                      </c:pt>
                      <c:pt idx="3674">
                        <c:v>19.183069306294975</c:v>
                      </c:pt>
                      <c:pt idx="3675">
                        <c:v>18.454752474635828</c:v>
                      </c:pt>
                      <c:pt idx="3676">
                        <c:v>18.691287128092714</c:v>
                      </c:pt>
                      <c:pt idx="3677">
                        <c:v>18.937524751845721</c:v>
                      </c:pt>
                      <c:pt idx="3678">
                        <c:v>21.480891088396607</c:v>
                      </c:pt>
                      <c:pt idx="3679">
                        <c:v>24.098316830882943</c:v>
                      </c:pt>
                      <c:pt idx="3680">
                        <c:v>23.981980197224491</c:v>
                      </c:pt>
                      <c:pt idx="3681">
                        <c:v>22.073069306197866</c:v>
                      </c:pt>
                      <c:pt idx="3682">
                        <c:v>20.066138613195527</c:v>
                      </c:pt>
                      <c:pt idx="3683">
                        <c:v>18.65584158353888</c:v>
                      </c:pt>
                      <c:pt idx="3684">
                        <c:v>20.358415840909345</c:v>
                      </c:pt>
                      <c:pt idx="3685">
                        <c:v>17.453168316252196</c:v>
                      </c:pt>
                      <c:pt idx="3686">
                        <c:v>14.965643563860413</c:v>
                      </c:pt>
                      <c:pt idx="3687">
                        <c:v>12.842277227296085</c:v>
                      </c:pt>
                      <c:pt idx="3688">
                        <c:v>15.052574256925434</c:v>
                      </c:pt>
                      <c:pt idx="3689">
                        <c:v>13.566732672818043</c:v>
                      </c:pt>
                      <c:pt idx="3690">
                        <c:v>13.535049504502053</c:v>
                      </c:pt>
                      <c:pt idx="3691">
                        <c:v>14.704356435156008</c:v>
                      </c:pt>
                      <c:pt idx="3692">
                        <c:v>18.696534652844427</c:v>
                      </c:pt>
                      <c:pt idx="3693">
                        <c:v>18.074059405341703</c:v>
                      </c:pt>
                      <c:pt idx="3694">
                        <c:v>20.922673266631083</c:v>
                      </c:pt>
                      <c:pt idx="3695">
                        <c:v>20.174059405270238</c:v>
                      </c:pt>
                      <c:pt idx="3696">
                        <c:v>20.270792078534949</c:v>
                      </c:pt>
                      <c:pt idx="3697">
                        <c:v>17.51059405882447</c:v>
                      </c:pt>
                      <c:pt idx="3698">
                        <c:v>15.202079207415137</c:v>
                      </c:pt>
                      <c:pt idx="3699">
                        <c:v>12.226633662959676</c:v>
                      </c:pt>
                      <c:pt idx="3700">
                        <c:v>9.948514851155343</c:v>
                      </c:pt>
                      <c:pt idx="3701">
                        <c:v>7.6663366334095411</c:v>
                      </c:pt>
                      <c:pt idx="3702">
                        <c:v>6.9774257423421568</c:v>
                      </c:pt>
                      <c:pt idx="3703">
                        <c:v>4.8579207919178229</c:v>
                      </c:pt>
                      <c:pt idx="3704">
                        <c:v>7.6308910888556989</c:v>
                      </c:pt>
                      <c:pt idx="3705">
                        <c:v>10.610198019449747</c:v>
                      </c:pt>
                      <c:pt idx="3706">
                        <c:v>12.012079207521262</c:v>
                      </c:pt>
                      <c:pt idx="3707">
                        <c:v>12.0212871283137</c:v>
                      </c:pt>
                      <c:pt idx="3708">
                        <c:v>13.110495049070352</c:v>
                      </c:pt>
                      <c:pt idx="3709">
                        <c:v>14.185445544084317</c:v>
                      </c:pt>
                      <c:pt idx="3710">
                        <c:v>12.960099009471202</c:v>
                      </c:pt>
                      <c:pt idx="3711">
                        <c:v>14.40217821734317</c:v>
                      </c:pt>
                      <c:pt idx="3712">
                        <c:v>10.316336633319912</c:v>
                      </c:pt>
                      <c:pt idx="3713">
                        <c:v>4.5715841582636862</c:v>
                      </c:pt>
                      <c:pt idx="3714">
                        <c:v>1.3755445544093798</c:v>
                      </c:pt>
                      <c:pt idx="3715">
                        <c:v>0.24099009900269616</c:v>
                      </c:pt>
                      <c:pt idx="3716">
                        <c:v>0.36485148513683657</c:v>
                      </c:pt>
                      <c:pt idx="3717">
                        <c:v>0.37386138612640102</c:v>
                      </c:pt>
                      <c:pt idx="3718">
                        <c:v>1.4356435643423841E-2</c:v>
                      </c:pt>
                      <c:pt idx="3719">
                        <c:v>0.49178217820085324</c:v>
                      </c:pt>
                      <c:pt idx="3720">
                        <c:v>3.6054455444352818</c:v>
                      </c:pt>
                      <c:pt idx="3721">
                        <c:v>1.7139603959833516</c:v>
                      </c:pt>
                      <c:pt idx="3722">
                        <c:v>0.29376237622769019</c:v>
                      </c:pt>
                      <c:pt idx="3723">
                        <c:v>-1.5841584157290488E-2</c:v>
                      </c:pt>
                      <c:pt idx="3724">
                        <c:v>-0.5528712871102528</c:v>
                      </c:pt>
                      <c:pt idx="3725">
                        <c:v>-3.0018811880183227</c:v>
                      </c:pt>
                      <c:pt idx="3726">
                        <c:v>-3.2481188117741424</c:v>
                      </c:pt>
                      <c:pt idx="3727">
                        <c:v>-2.8976237622807282</c:v>
                      </c:pt>
                      <c:pt idx="3728">
                        <c:v>-2.9762376236627586</c:v>
                      </c:pt>
                      <c:pt idx="3729">
                        <c:v>-7.9216831680542512</c:v>
                      </c:pt>
                      <c:pt idx="3730">
                        <c:v>-10.862376237262444</c:v>
                      </c:pt>
                      <c:pt idx="3731">
                        <c:v>-7.326534653222442</c:v>
                      </c:pt>
                      <c:pt idx="3732">
                        <c:v>-7.3673267324287304</c:v>
                      </c:pt>
                      <c:pt idx="3733">
                        <c:v>-4.3155445543110016</c:v>
                      </c:pt>
                      <c:pt idx="3734">
                        <c:v>-3.2889108909804317</c:v>
                      </c:pt>
                      <c:pt idx="3735">
                        <c:v>-4.9311881186488069</c:v>
                      </c:pt>
                      <c:pt idx="3736">
                        <c:v>-4.9923762374589451</c:v>
                      </c:pt>
                      <c:pt idx="3737">
                        <c:v>-3.8389108909608738</c:v>
                      </c:pt>
                      <c:pt idx="3738">
                        <c:v>-6.855148514624025</c:v>
                      </c:pt>
                      <c:pt idx="3739">
                        <c:v>-7.7434653462777048</c:v>
                      </c:pt>
                      <c:pt idx="3740">
                        <c:v>-8.2042574254705443</c:v>
                      </c:pt>
                      <c:pt idx="3741">
                        <c:v>-9.3992079204800572</c:v>
                      </c:pt>
                      <c:pt idx="3742">
                        <c:v>-14.08425742527519</c:v>
                      </c:pt>
                      <c:pt idx="3743">
                        <c:v>-10.543663365987159</c:v>
                      </c:pt>
                      <c:pt idx="3744">
                        <c:v>-13.216237623324622</c:v>
                      </c:pt>
                      <c:pt idx="3745">
                        <c:v>-8.4512871284322557</c:v>
                      </c:pt>
                      <c:pt idx="3746">
                        <c:v>-7.9322772274598288</c:v>
                      </c:pt>
                      <c:pt idx="3747">
                        <c:v>-8.5320792076375316</c:v>
                      </c:pt>
                      <c:pt idx="3748">
                        <c:v>-11.615544554069839</c:v>
                      </c:pt>
                      <c:pt idx="3749">
                        <c:v>-12.400396039193224</c:v>
                      </c:pt>
                      <c:pt idx="3750">
                        <c:v>-12.570396039186102</c:v>
                      </c:pt>
                      <c:pt idx="3751">
                        <c:v>-11.257524752100725</c:v>
                      </c:pt>
                      <c:pt idx="3752">
                        <c:v>-11.194851484776724</c:v>
                      </c:pt>
                      <c:pt idx="3753">
                        <c:v>-12.667029702548678</c:v>
                      </c:pt>
                      <c:pt idx="3754">
                        <c:v>-13.847722771816914</c:v>
                      </c:pt>
                      <c:pt idx="3755">
                        <c:v>-14.016138613396592</c:v>
                      </c:pt>
                      <c:pt idx="3756">
                        <c:v>-11.769603960004689</c:v>
                      </c:pt>
                      <c:pt idx="3757">
                        <c:v>-9.0344554452439603</c:v>
                      </c:pt>
                      <c:pt idx="3758">
                        <c:v>-10.599603960044174</c:v>
                      </c:pt>
                      <c:pt idx="3759">
                        <c:v>-7.6498019799442787</c:v>
                      </c:pt>
                      <c:pt idx="3760">
                        <c:v>-4.9401980196383715</c:v>
                      </c:pt>
                      <c:pt idx="3761">
                        <c:v>-6.6338613859186104</c:v>
                      </c:pt>
                      <c:pt idx="3762">
                        <c:v>-3.5148514850317314</c:v>
                      </c:pt>
                      <c:pt idx="3763">
                        <c:v>-1.1392079207539769</c:v>
                      </c:pt>
                      <c:pt idx="3764">
                        <c:v>-0.24693069306097751</c:v>
                      </c:pt>
                      <c:pt idx="3765">
                        <c:v>0.35960396038371417</c:v>
                      </c:pt>
                      <c:pt idx="3766">
                        <c:v>3.5555445543372857</c:v>
                      </c:pt>
                      <c:pt idx="3767">
                        <c:v>4.1138613860021316</c:v>
                      </c:pt>
                      <c:pt idx="3768">
                        <c:v>5.3405940592283763</c:v>
                      </c:pt>
                      <c:pt idx="3769">
                        <c:v>-0.49702970295256865</c:v>
                      </c:pt>
                      <c:pt idx="3770">
                        <c:v>-4.3570297028266705</c:v>
                      </c:pt>
                      <c:pt idx="3771">
                        <c:v>-7.8801980195414014</c:v>
                      </c:pt>
                      <c:pt idx="3772">
                        <c:v>-5.6390099008033614</c:v>
                      </c:pt>
                      <c:pt idx="3773">
                        <c:v>-5.9759405938620622</c:v>
                      </c:pt>
                      <c:pt idx="3774">
                        <c:v>-3.0570297028694422</c:v>
                      </c:pt>
                      <c:pt idx="3775">
                        <c:v>-0.73277227720354998</c:v>
                      </c:pt>
                      <c:pt idx="3776">
                        <c:v>0.42534653464040817</c:v>
                      </c:pt>
                      <c:pt idx="3777">
                        <c:v>3.1303960394997583</c:v>
                      </c:pt>
                      <c:pt idx="3778">
                        <c:v>5.8089108908955032</c:v>
                      </c:pt>
                      <c:pt idx="3779">
                        <c:v>5.7400990097103382</c:v>
                      </c:pt>
                      <c:pt idx="3780">
                        <c:v>6.2885148512761786</c:v>
                      </c:pt>
                      <c:pt idx="3781">
                        <c:v>4.7400990097441094</c:v>
                      </c:pt>
                      <c:pt idx="3782">
                        <c:v>3.4430693068174278</c:v>
                      </c:pt>
                      <c:pt idx="3783">
                        <c:v>2.4988118811053299</c:v>
                      </c:pt>
                      <c:pt idx="3784">
                        <c:v>5.2136633661629519</c:v>
                      </c:pt>
                      <c:pt idx="3785">
                        <c:v>2.5199999999164802</c:v>
                      </c:pt>
                      <c:pt idx="3786">
                        <c:v>5.2030693067573743</c:v>
                      </c:pt>
                      <c:pt idx="3787">
                        <c:v>4.7914851483559726</c:v>
                      </c:pt>
                      <c:pt idx="3788">
                        <c:v>3.2376237622693043</c:v>
                      </c:pt>
                      <c:pt idx="3789">
                        <c:v>3.9921782176898315</c:v>
                      </c:pt>
                      <c:pt idx="3790">
                        <c:v>4.0836633662000121</c:v>
                      </c:pt>
                      <c:pt idx="3791">
                        <c:v>5.4698019800163733</c:v>
                      </c:pt>
                      <c:pt idx="3792">
                        <c:v>9.1273267323700811</c:v>
                      </c:pt>
                      <c:pt idx="3793">
                        <c:v>12.12326732633012</c:v>
                      </c:pt>
                      <c:pt idx="3794">
                        <c:v>13.492673266878352</c:v>
                      </c:pt>
                      <c:pt idx="3795">
                        <c:v>12.985148514420944</c:v>
                      </c:pt>
                      <c:pt idx="3796">
                        <c:v>10.369207920447053</c:v>
                      </c:pt>
                      <c:pt idx="3797">
                        <c:v>11.76366336594641</c:v>
                      </c:pt>
                      <c:pt idx="3798">
                        <c:v>12.027326732274124</c:v>
                      </c:pt>
                      <c:pt idx="3799">
                        <c:v>10.865544554095864</c:v>
                      </c:pt>
                      <c:pt idx="3800">
                        <c:v>10.12366336600061</c:v>
                      </c:pt>
                      <c:pt idx="3801">
                        <c:v>10.651683167962599</c:v>
                      </c:pt>
                      <c:pt idx="3802">
                        <c:v>11.903366336237839</c:v>
                      </c:pt>
                      <c:pt idx="3803">
                        <c:v>13.411188118366505</c:v>
                      </c:pt>
                      <c:pt idx="3804">
                        <c:v>13.514653464898197</c:v>
                      </c:pt>
                      <c:pt idx="3805">
                        <c:v>19.907425741913389</c:v>
                      </c:pt>
                      <c:pt idx="3806">
                        <c:v>16.905544553895062</c:v>
                      </c:pt>
                      <c:pt idx="3807">
                        <c:v>21.066237623063913</c:v>
                      </c:pt>
                      <c:pt idx="3808">
                        <c:v>19.52673267261925</c:v>
                      </c:pt>
                      <c:pt idx="3809">
                        <c:v>21.969702969566889</c:v>
                      </c:pt>
                      <c:pt idx="3810">
                        <c:v>21.162871286426473</c:v>
                      </c:pt>
                      <c:pt idx="3811">
                        <c:v>23.461485147736795</c:v>
                      </c:pt>
                      <c:pt idx="3812">
                        <c:v>22.497722771530306</c:v>
                      </c:pt>
                      <c:pt idx="3813">
                        <c:v>21.159801979495185</c:v>
                      </c:pt>
                      <c:pt idx="3814">
                        <c:v>19.687623761723245</c:v>
                      </c:pt>
                      <c:pt idx="3815">
                        <c:v>17.073960395471925</c:v>
                      </c:pt>
                      <c:pt idx="3816">
                        <c:v>17.78782178158691</c:v>
                      </c:pt>
                      <c:pt idx="3817">
                        <c:v>16.167524751938387</c:v>
                      </c:pt>
                      <c:pt idx="3818">
                        <c:v>14.946039603463861</c:v>
                      </c:pt>
                      <c:pt idx="3819">
                        <c:v>16.285346534112108</c:v>
                      </c:pt>
                      <c:pt idx="3820">
                        <c:v>15.931881187589548</c:v>
                      </c:pt>
                      <c:pt idx="3821">
                        <c:v>15.146237623260268</c:v>
                      </c:pt>
                      <c:pt idx="3822">
                        <c:v>17.399504949917748</c:v>
                      </c:pt>
                      <c:pt idx="3823">
                        <c:v>15.403762375725414</c:v>
                      </c:pt>
                      <c:pt idx="3824">
                        <c:v>18.254653464740173</c:v>
                      </c:pt>
                      <c:pt idx="3825">
                        <c:v>19.070495048871571</c:v>
                      </c:pt>
                      <c:pt idx="3826">
                        <c:v>21.446138613149323</c:v>
                      </c:pt>
                      <c:pt idx="3827">
                        <c:v>20.267029702298501</c:v>
                      </c:pt>
                      <c:pt idx="3828">
                        <c:v>18.891386137986984</c:v>
                      </c:pt>
                      <c:pt idx="3829">
                        <c:v>14.133960395570302</c:v>
                      </c:pt>
                      <c:pt idx="3830">
                        <c:v>14.961980197523285</c:v>
                      </c:pt>
                      <c:pt idx="3831">
                        <c:v>8.2080198017069819</c:v>
                      </c:pt>
                      <c:pt idx="3832">
                        <c:v>5.8799009899039145</c:v>
                      </c:pt>
                      <c:pt idx="3833">
                        <c:v>3.9513861384821354</c:v>
                      </c:pt>
                      <c:pt idx="3834">
                        <c:v>5.2583168315078286</c:v>
                      </c:pt>
                      <c:pt idx="3835">
                        <c:v>6.8536633661087505</c:v>
                      </c:pt>
                      <c:pt idx="3836">
                        <c:v>10.282376237282753</c:v>
                      </c:pt>
                      <c:pt idx="3837">
                        <c:v>11.37386138576057</c:v>
                      </c:pt>
                      <c:pt idx="3838">
                        <c:v>12.908019801551369</c:v>
                      </c:pt>
                      <c:pt idx="3839">
                        <c:v>12.979801979767077</c:v>
                      </c:pt>
                      <c:pt idx="3840">
                        <c:v>14.628811880702443</c:v>
                      </c:pt>
                      <c:pt idx="3841">
                        <c:v>14.781386138122025</c:v>
                      </c:pt>
                      <c:pt idx="3842">
                        <c:v>16.280099009360381</c:v>
                      </c:pt>
                      <c:pt idx="3843">
                        <c:v>14.602376237138172</c:v>
                      </c:pt>
                      <c:pt idx="3844">
                        <c:v>15.177227722268288</c:v>
                      </c:pt>
                      <c:pt idx="3845">
                        <c:v>11.507524752092989</c:v>
                      </c:pt>
                      <c:pt idx="3846">
                        <c:v>11.348118811504273</c:v>
                      </c:pt>
                      <c:pt idx="3847">
                        <c:v>9.9794059402626232</c:v>
                      </c:pt>
                      <c:pt idx="3848">
                        <c:v>7.2495049502550133</c:v>
                      </c:pt>
                      <c:pt idx="3849">
                        <c:v>7.5205940591562781</c:v>
                      </c:pt>
                      <c:pt idx="3850">
                        <c:v>4.761980197861825</c:v>
                      </c:pt>
                      <c:pt idx="3851">
                        <c:v>10.513465346186447</c:v>
                      </c:pt>
                      <c:pt idx="3852">
                        <c:v>11.456237623383274</c:v>
                      </c:pt>
                      <c:pt idx="3853">
                        <c:v>12.430594058993938</c:v>
                      </c:pt>
                      <c:pt idx="3854">
                        <c:v>12.144356435240535</c:v>
                      </c:pt>
                      <c:pt idx="3855">
                        <c:v>13.427821781732504</c:v>
                      </c:pt>
                      <c:pt idx="3856">
                        <c:v>14.442970296550865</c:v>
                      </c:pt>
                      <c:pt idx="3857">
                        <c:v>14.811584157924145</c:v>
                      </c:pt>
                      <c:pt idx="3858">
                        <c:v>12.334653464936537</c:v>
                      </c:pt>
                      <c:pt idx="3859">
                        <c:v>10.687227722417177</c:v>
                      </c:pt>
                      <c:pt idx="3860">
                        <c:v>10.687227722417177</c:v>
                      </c:pt>
                      <c:pt idx="3861">
                        <c:v>9.2813861383063418</c:v>
                      </c:pt>
                      <c:pt idx="3862">
                        <c:v>6.705544554232179</c:v>
                      </c:pt>
                      <c:pt idx="3863">
                        <c:v>4.0232673265999921</c:v>
                      </c:pt>
                      <c:pt idx="3864">
                        <c:v>4.160693069168846</c:v>
                      </c:pt>
                      <c:pt idx="3865">
                        <c:v>3.5306930691890241</c:v>
                      </c:pt>
                      <c:pt idx="3866">
                        <c:v>4.6653465344978491</c:v>
                      </c:pt>
                      <c:pt idx="3867">
                        <c:v>7.4088118809415748</c:v>
                      </c:pt>
                      <c:pt idx="3868">
                        <c:v>7.2508910888681424</c:v>
                      </c:pt>
                      <c:pt idx="3869">
                        <c:v>10.472673266978754</c:v>
                      </c:pt>
                      <c:pt idx="3870">
                        <c:v>10.481683167969724</c:v>
                      </c:pt>
                      <c:pt idx="3871">
                        <c:v>11.719108910502275</c:v>
                      </c:pt>
                      <c:pt idx="3872">
                        <c:v>13.720099009444919</c:v>
                      </c:pt>
                      <c:pt idx="3873">
                        <c:v>12.231980197613538</c:v>
                      </c:pt>
                      <c:pt idx="3874">
                        <c:v>9.7890099006658939</c:v>
                      </c:pt>
                      <c:pt idx="3875">
                        <c:v>7.9988118809224202</c:v>
                      </c:pt>
                      <c:pt idx="3876">
                        <c:v>5.837623762182349</c:v>
                      </c:pt>
                      <c:pt idx="3877">
                        <c:v>6.9714851482838718</c:v>
                      </c:pt>
                      <c:pt idx="3878">
                        <c:v>7.6943564353870118</c:v>
                      </c:pt>
                      <c:pt idx="3879">
                        <c:v>10.456732672920724</c:v>
                      </c:pt>
                      <c:pt idx="3880">
                        <c:v>9.0200990096005373</c:v>
                      </c:pt>
                      <c:pt idx="3881">
                        <c:v>8.5425742571423715</c:v>
                      </c:pt>
                      <c:pt idx="3882">
                        <c:v>12.697326732251531</c:v>
                      </c:pt>
                      <c:pt idx="3883">
                        <c:v>12.589999999581249</c:v>
                      </c:pt>
                      <c:pt idx="3884">
                        <c:v>12.949504950065627</c:v>
                      </c:pt>
                      <c:pt idx="3885">
                        <c:v>11.534752474864559</c:v>
                      </c:pt>
                      <c:pt idx="3886">
                        <c:v>13.586336633211774</c:v>
                      </c:pt>
                      <c:pt idx="3887">
                        <c:v>15.967326732143386</c:v>
                      </c:pt>
                      <c:pt idx="3888">
                        <c:v>15.827623761850544</c:v>
                      </c:pt>
                      <c:pt idx="3889">
                        <c:v>14.418118811402612</c:v>
                      </c:pt>
                      <c:pt idx="3890">
                        <c:v>13.432277227276918</c:v>
                      </c:pt>
                      <c:pt idx="3891">
                        <c:v>14.012376237158742</c:v>
                      </c:pt>
                      <c:pt idx="3892">
                        <c:v>14.566831682685011</c:v>
                      </c:pt>
                      <c:pt idx="3893">
                        <c:v>11.944950494654247</c:v>
                      </c:pt>
                      <c:pt idx="3894">
                        <c:v>11.488712870905152</c:v>
                      </c:pt>
                      <c:pt idx="3895">
                        <c:v>10.903267326370868</c:v>
                      </c:pt>
                      <c:pt idx="3896">
                        <c:v>11.524158415458986</c:v>
                      </c:pt>
                      <c:pt idx="3897">
                        <c:v>11.502277227339864</c:v>
                      </c:pt>
                      <c:pt idx="3898">
                        <c:v>13.877920791619031</c:v>
                      </c:pt>
                      <c:pt idx="3899">
                        <c:v>17.068712870720212</c:v>
                      </c:pt>
                      <c:pt idx="3900">
                        <c:v>15.289801979690287</c:v>
                      </c:pt>
                      <c:pt idx="3901">
                        <c:v>15.237623761871113</c:v>
                      </c:pt>
                      <c:pt idx="3902">
                        <c:v>13.355247524308078</c:v>
                      </c:pt>
                      <c:pt idx="3903">
                        <c:v>13.909702969835758</c:v>
                      </c:pt>
                      <c:pt idx="3904">
                        <c:v>15.947029702441677</c:v>
                      </c:pt>
                      <c:pt idx="3905">
                        <c:v>13.528910890640883</c:v>
                      </c:pt>
                      <c:pt idx="3906">
                        <c:v>12.117920791677674</c:v>
                      </c:pt>
                      <c:pt idx="3907">
                        <c:v>9.6402970293820864</c:v>
                      </c:pt>
                      <c:pt idx="3908">
                        <c:v>9.8962376234340379</c:v>
                      </c:pt>
                      <c:pt idx="3909">
                        <c:v>8.5532673264486831</c:v>
                      </c:pt>
                      <c:pt idx="3910">
                        <c:v>9.4816831680020783</c:v>
                      </c:pt>
                      <c:pt idx="3911">
                        <c:v>9.107722771974947</c:v>
                      </c:pt>
                      <c:pt idx="3912">
                        <c:v>13.037128712437225</c:v>
                      </c:pt>
                      <c:pt idx="3913">
                        <c:v>13.974653464883737</c:v>
                      </c:pt>
                      <c:pt idx="3914">
                        <c:v>14.668118811394869</c:v>
                      </c:pt>
                      <c:pt idx="3915">
                        <c:v>15.853960395512678</c:v>
                      </c:pt>
                      <c:pt idx="3916">
                        <c:v>18.347524751866292</c:v>
                      </c:pt>
                      <c:pt idx="3917">
                        <c:v>18.895247524124148</c:v>
                      </c:pt>
                      <c:pt idx="3918">
                        <c:v>17.812772276635908</c:v>
                      </c:pt>
                      <c:pt idx="3919">
                        <c:v>17.079999999433753</c:v>
                      </c:pt>
                      <c:pt idx="3920">
                        <c:v>17.217524751903358</c:v>
                      </c:pt>
                      <c:pt idx="3921">
                        <c:v>15.437821781666123</c:v>
                      </c:pt>
                      <c:pt idx="3922">
                        <c:v>13.187524752036374</c:v>
                      </c:pt>
                      <c:pt idx="3923">
                        <c:v>11.908613860990968</c:v>
                      </c:pt>
                      <c:pt idx="3924">
                        <c:v>11.653366336246986</c:v>
                      </c:pt>
                      <c:pt idx="3925">
                        <c:v>11.697821781788985</c:v>
                      </c:pt>
                      <c:pt idx="3926">
                        <c:v>12.647425742154933</c:v>
                      </c:pt>
                      <c:pt idx="3927">
                        <c:v>14.22693069259717</c:v>
                      </c:pt>
                      <c:pt idx="3928">
                        <c:v>16.063267326199387</c:v>
                      </c:pt>
                      <c:pt idx="3929">
                        <c:v>15.808019801455405</c:v>
                      </c:pt>
                      <c:pt idx="3930">
                        <c:v>16.788415841026506</c:v>
                      </c:pt>
                      <c:pt idx="3931">
                        <c:v>19.717821781522545</c:v>
                      </c:pt>
                      <c:pt idx="3932">
                        <c:v>21.173465345832057</c:v>
                      </c:pt>
                      <c:pt idx="3933">
                        <c:v>22.23099009827272</c:v>
                      </c:pt>
                      <c:pt idx="3934">
                        <c:v>21.107722771576768</c:v>
                      </c:pt>
                      <c:pt idx="3935">
                        <c:v>21.344158415132902</c:v>
                      </c:pt>
                      <c:pt idx="3936">
                        <c:v>20.733861385450354</c:v>
                      </c:pt>
                      <c:pt idx="3937">
                        <c:v>18.58930693007629</c:v>
                      </c:pt>
                      <c:pt idx="3938">
                        <c:v>18.40495049443858</c:v>
                      </c:pt>
                      <c:pt idx="3939">
                        <c:v>18.243366336028021</c:v>
                      </c:pt>
                      <c:pt idx="3940">
                        <c:v>17.202376237052626</c:v>
                      </c:pt>
                      <c:pt idx="3941">
                        <c:v>13.899900989637484</c:v>
                      </c:pt>
                      <c:pt idx="3942">
                        <c:v>13.402079207476197</c:v>
                      </c:pt>
                      <c:pt idx="3943">
                        <c:v>13.740396039148033</c:v>
                      </c:pt>
                      <c:pt idx="3944">
                        <c:v>14.43841584110432</c:v>
                      </c:pt>
                      <c:pt idx="3945">
                        <c:v>14.08940594012617</c:v>
                      </c:pt>
                      <c:pt idx="3946">
                        <c:v>16.425049504406349</c:v>
                      </c:pt>
                      <c:pt idx="3947">
                        <c:v>17.068712870720216</c:v>
                      </c:pt>
                      <c:pt idx="3948">
                        <c:v>19.512376236975836</c:v>
                      </c:pt>
                      <c:pt idx="3949">
                        <c:v>24.072673266527381</c:v>
                      </c:pt>
                      <c:pt idx="3950">
                        <c:v>24.171584157613932</c:v>
                      </c:pt>
                      <c:pt idx="3951">
                        <c:v>21.061683167617353</c:v>
                      </c:pt>
                      <c:pt idx="3952">
                        <c:v>24.207128712068506</c:v>
                      </c:pt>
                      <c:pt idx="3953">
                        <c:v>25.961881187256733</c:v>
                      </c:pt>
                      <c:pt idx="3954">
                        <c:v>21.08584158345905</c:v>
                      </c:pt>
                      <c:pt idx="3955">
                        <c:v>16.890396039044344</c:v>
                      </c:pt>
                      <c:pt idx="3956">
                        <c:v>12.441980197606812</c:v>
                      </c:pt>
                      <c:pt idx="3957">
                        <c:v>10.364554455102573</c:v>
                      </c:pt>
                      <c:pt idx="3958">
                        <c:v>9.3078217818692135</c:v>
                      </c:pt>
                      <c:pt idx="3959">
                        <c:v>5.4727722770455127</c:v>
                      </c:pt>
                      <c:pt idx="3960">
                        <c:v>5.6895049503057802</c:v>
                      </c:pt>
                      <c:pt idx="3961">
                        <c:v>6.2282178215754884</c:v>
                      </c:pt>
                      <c:pt idx="3962">
                        <c:v>7.2139603958004406</c:v>
                      </c:pt>
                      <c:pt idx="3963">
                        <c:v>9.4400990095870831</c:v>
                      </c:pt>
                      <c:pt idx="3964">
                        <c:v>13.315148514408362</c:v>
                      </c:pt>
                      <c:pt idx="3965">
                        <c:v>14.475445544074164</c:v>
                      </c:pt>
                      <c:pt idx="3966">
                        <c:v>16.463564355888657</c:v>
                      </c:pt>
                      <c:pt idx="3967">
                        <c:v>16.786930692512637</c:v>
                      </c:pt>
                      <c:pt idx="3968">
                        <c:v>18.594554454828007</c:v>
                      </c:pt>
                      <c:pt idx="3969">
                        <c:v>15.967326732141977</c:v>
                      </c:pt>
                      <c:pt idx="3970">
                        <c:v>18.281089108304442</c:v>
                      </c:pt>
                      <c:pt idx="3971">
                        <c:v>17.424455444965339</c:v>
                      </c:pt>
                      <c:pt idx="3972">
                        <c:v>16.900990098448503</c:v>
                      </c:pt>
                      <c:pt idx="3973">
                        <c:v>16.552079207372504</c:v>
                      </c:pt>
                      <c:pt idx="3974">
                        <c:v>14.80851485099287</c:v>
                      </c:pt>
                      <c:pt idx="3975">
                        <c:v>12.333960395629971</c:v>
                      </c:pt>
                      <c:pt idx="3976">
                        <c:v>11.134455445175302</c:v>
                      </c:pt>
                      <c:pt idx="3977">
                        <c:v>9.5586138610687765</c:v>
                      </c:pt>
                      <c:pt idx="3978">
                        <c:v>9.5850495046330426</c:v>
                      </c:pt>
                      <c:pt idx="3979">
                        <c:v>12.647128712451318</c:v>
                      </c:pt>
                      <c:pt idx="3980">
                        <c:v>9.9128712868000353</c:v>
                      </c:pt>
                      <c:pt idx="3981">
                        <c:v>14.005940593595376</c:v>
                      </c:pt>
                      <c:pt idx="3982">
                        <c:v>15.719801979675172</c:v>
                      </c:pt>
                      <c:pt idx="3983">
                        <c:v>13.499999999551164</c:v>
                      </c:pt>
                      <c:pt idx="3984">
                        <c:v>14.432673266847509</c:v>
                      </c:pt>
                      <c:pt idx="3985">
                        <c:v>17.395049504371936</c:v>
                      </c:pt>
                      <c:pt idx="3986">
                        <c:v>17.125742573688147</c:v>
                      </c:pt>
                      <c:pt idx="3987">
                        <c:v>16.766336633107311</c:v>
                      </c:pt>
                      <c:pt idx="3988">
                        <c:v>19.163366335997694</c:v>
                      </c:pt>
                      <c:pt idx="3989">
                        <c:v>19.117821781544777</c:v>
                      </c:pt>
                      <c:pt idx="3990">
                        <c:v>19.230693068667591</c:v>
                      </c:pt>
                      <c:pt idx="3991">
                        <c:v>16.274257425202848</c:v>
                      </c:pt>
                      <c:pt idx="3992">
                        <c:v>12.324752474838927</c:v>
                      </c:pt>
                      <c:pt idx="3993">
                        <c:v>10.922772276865281</c:v>
                      </c:pt>
                      <c:pt idx="3994">
                        <c:v>8.5069306927870549</c:v>
                      </c:pt>
                      <c:pt idx="3995">
                        <c:v>7.9475247522112928</c:v>
                      </c:pt>
                      <c:pt idx="3996">
                        <c:v>8.2455445541819206</c:v>
                      </c:pt>
                      <c:pt idx="3997">
                        <c:v>8.3673267323963643</c:v>
                      </c:pt>
                      <c:pt idx="3998">
                        <c:v>9.9564356432339896</c:v>
                      </c:pt>
                      <c:pt idx="3999">
                        <c:v>10.389108910547211</c:v>
                      </c:pt>
                      <c:pt idx="4000">
                        <c:v>10.451485148167601</c:v>
                      </c:pt>
                      <c:pt idx="4001">
                        <c:v>11.761386138223843</c:v>
                      </c:pt>
                      <c:pt idx="4002">
                        <c:v>12.745544554031369</c:v>
                      </c:pt>
                      <c:pt idx="4003">
                        <c:v>15.740594058883374</c:v>
                      </c:pt>
                      <c:pt idx="4004">
                        <c:v>14.992079207423277</c:v>
                      </c:pt>
                      <c:pt idx="4005">
                        <c:v>13.817821781718404</c:v>
                      </c:pt>
                      <c:pt idx="4006">
                        <c:v>16.654455444991886</c:v>
                      </c:pt>
                      <c:pt idx="4007">
                        <c:v>18.954455444915332</c:v>
                      </c:pt>
                      <c:pt idx="4008">
                        <c:v>16.331683167775132</c:v>
                      </c:pt>
                      <c:pt idx="4009">
                        <c:v>17.306930692495239</c:v>
                      </c:pt>
                      <c:pt idx="4010">
                        <c:v>14.818811880696229</c:v>
                      </c:pt>
                      <c:pt idx="4011">
                        <c:v>14.171287128242358</c:v>
                      </c:pt>
                      <c:pt idx="4012">
                        <c:v>12.458415841171341</c:v>
                      </c:pt>
                      <c:pt idx="4013">
                        <c:v>9.4257425739450671</c:v>
                      </c:pt>
                      <c:pt idx="4014">
                        <c:v>8.8960396036649225</c:v>
                      </c:pt>
                      <c:pt idx="4015">
                        <c:v>9.5089108907736577</c:v>
                      </c:pt>
                      <c:pt idx="4016">
                        <c:v>7.0336633661027887</c:v>
                      </c:pt>
                      <c:pt idx="4017">
                        <c:v>7.4752475245048426</c:v>
                      </c:pt>
                      <c:pt idx="4018">
                        <c:v>8.0336633660690175</c:v>
                      </c:pt>
                      <c:pt idx="4019">
                        <c:v>8.4663366333822481</c:v>
                      </c:pt>
                      <c:pt idx="4020">
                        <c:v>10.599009900638336</c:v>
                      </c:pt>
                      <c:pt idx="4021">
                        <c:v>10.327722771934198</c:v>
                      </c:pt>
                      <c:pt idx="4022">
                        <c:v>9.6673267323521852</c:v>
                      </c:pt>
                      <c:pt idx="4023">
                        <c:v>10.354455445200674</c:v>
                      </c:pt>
                      <c:pt idx="4024">
                        <c:v>11.666336633275874</c:v>
                      </c:pt>
                      <c:pt idx="4025">
                        <c:v>12.863366336206495</c:v>
                      </c:pt>
                      <c:pt idx="4026">
                        <c:v>12.205940593655031</c:v>
                      </c:pt>
                      <c:pt idx="4027">
                        <c:v>12.122772276825033</c:v>
                      </c:pt>
                      <c:pt idx="4028">
                        <c:v>14.415841583678624</c:v>
                      </c:pt>
                      <c:pt idx="4029">
                        <c:v>11.969306930294602</c:v>
                      </c:pt>
                      <c:pt idx="4030">
                        <c:v>10.933663365973064</c:v>
                      </c:pt>
                      <c:pt idx="4031">
                        <c:v>8.7019801977310838</c:v>
                      </c:pt>
                      <c:pt idx="4032">
                        <c:v>9.5435643561187842</c:v>
                      </c:pt>
                      <c:pt idx="4033">
                        <c:v>7.2247524750088967</c:v>
                      </c:pt>
                      <c:pt idx="4034">
                        <c:v>7.3069306928258966</c:v>
                      </c:pt>
                      <c:pt idx="4035">
                        <c:v>8.6455445541675697</c:v>
                      </c:pt>
                      <c:pt idx="4036">
                        <c:v>6.2326732671199014</c:v>
                      </c:pt>
                      <c:pt idx="4037">
                        <c:v>6.9336633661067291</c:v>
                      </c:pt>
                      <c:pt idx="4038">
                        <c:v>8.9059405937639333</c:v>
                      </c:pt>
                      <c:pt idx="4039">
                        <c:v>8.4871287125904473</c:v>
                      </c:pt>
                      <c:pt idx="4040">
                        <c:v>8.666336633375769</c:v>
                      </c:pt>
                      <c:pt idx="4041">
                        <c:v>8.3693069304153269</c:v>
                      </c:pt>
                      <c:pt idx="4042">
                        <c:v>6.7168316829457266</c:v>
                      </c:pt>
                      <c:pt idx="4043">
                        <c:v>7.9683168314194894</c:v>
                      </c:pt>
                      <c:pt idx="4044">
                        <c:v>8.9069306927741145</c:v>
                      </c:pt>
                      <c:pt idx="4045">
                        <c:v>8.471287128431749</c:v>
                      </c:pt>
                      <c:pt idx="4046">
                        <c:v>8.0861386135932083</c:v>
                      </c:pt>
                      <c:pt idx="4047">
                        <c:v>8.8712871284188051</c:v>
                      </c:pt>
                      <c:pt idx="4048">
                        <c:v>7.2029702967905127</c:v>
                      </c:pt>
                      <c:pt idx="4049">
                        <c:v>6.1415841582126678</c:v>
                      </c:pt>
                      <c:pt idx="4050">
                        <c:v>7.6702970294488617</c:v>
                      </c:pt>
                      <c:pt idx="4051">
                        <c:v>8.4653465343720633</c:v>
                      </c:pt>
                      <c:pt idx="4052">
                        <c:v>8.8663366333693006</c:v>
                      </c:pt>
                      <c:pt idx="4053">
                        <c:v>10.353465346190495</c:v>
                      </c:pt>
                      <c:pt idx="4054">
                        <c:v>12.2069306926638</c:v>
                      </c:pt>
                      <c:pt idx="4055">
                        <c:v>11.025742573891877</c:v>
                      </c:pt>
                      <c:pt idx="4056">
                        <c:v>11.00594059369527</c:v>
                      </c:pt>
                      <c:pt idx="4057">
                        <c:v>8.1217821779485231</c:v>
                      </c:pt>
                      <c:pt idx="4058">
                        <c:v>9.4396039600819961</c:v>
                      </c:pt>
                      <c:pt idx="4059">
                        <c:v>7.7069306928129473</c:v>
                      </c:pt>
                      <c:pt idx="4060">
                        <c:v>5.7663366334717292</c:v>
                      </c:pt>
                      <c:pt idx="4061">
                        <c:v>6.9831683165989622</c:v>
                      </c:pt>
                      <c:pt idx="4062">
                        <c:v>6.7930693067044414</c:v>
                      </c:pt>
                      <c:pt idx="4063">
                        <c:v>9.4108910887965536</c:v>
                      </c:pt>
                      <c:pt idx="4064">
                        <c:v>8.1158415838888338</c:v>
                      </c:pt>
                      <c:pt idx="4065">
                        <c:v>7.9366336631020991</c:v>
                      </c:pt>
                      <c:pt idx="4066">
                        <c:v>8.0079207918127207</c:v>
                      </c:pt>
                      <c:pt idx="4067">
                        <c:v>9.1801980194972206</c:v>
                      </c:pt>
                      <c:pt idx="4068">
                        <c:v>9.31188118780927</c:v>
                      </c:pt>
                      <c:pt idx="4069">
                        <c:v>9.5801980194842713</c:v>
                      </c:pt>
                      <c:pt idx="4070">
                        <c:v>7.4752475245034313</c:v>
                      </c:pt>
                      <c:pt idx="4071">
                        <c:v>8.152475247254328</c:v>
                      </c:pt>
                      <c:pt idx="4072">
                        <c:v>6.2108910889029207</c:v>
                      </c:pt>
                      <c:pt idx="4073">
                        <c:v>9.0396039600963505</c:v>
                      </c:pt>
                      <c:pt idx="4074">
                        <c:v>8.4297029700167538</c:v>
                      </c:pt>
                      <c:pt idx="4075">
                        <c:v>6.6435643562147408</c:v>
                      </c:pt>
                      <c:pt idx="4076">
                        <c:v>5.3108910889327534</c:v>
                      </c:pt>
                      <c:pt idx="4077">
                        <c:v>7.9277227720132668</c:v>
                      </c:pt>
                      <c:pt idx="4078">
                        <c:v>3.4999999998846247</c:v>
                      </c:pt>
                      <c:pt idx="4079">
                        <c:v>5.8386138611925311</c:v>
                      </c:pt>
                      <c:pt idx="4080">
                        <c:v>6.0435643562355637</c:v>
                      </c:pt>
                      <c:pt idx="4081">
                        <c:v>4.3881188117354233</c:v>
                      </c:pt>
                      <c:pt idx="4082">
                        <c:v>6.7178217819545045</c:v>
                      </c:pt>
                      <c:pt idx="4083">
                        <c:v>6.6306930690880019</c:v>
                      </c:pt>
                      <c:pt idx="4084">
                        <c:v>5.7455445542635317</c:v>
                      </c:pt>
                      <c:pt idx="4085">
                        <c:v>5.3514851483375665</c:v>
                      </c:pt>
                      <c:pt idx="4086">
                        <c:v>5.3108910889327525</c:v>
                      </c:pt>
                      <c:pt idx="4087">
                        <c:v>1.2603960395625939</c:v>
                      </c:pt>
                      <c:pt idx="4088">
                        <c:v>0.84257425739788361</c:v>
                      </c:pt>
                      <c:pt idx="4089">
                        <c:v>4.4178217820324486</c:v>
                      </c:pt>
                      <c:pt idx="4090">
                        <c:v>7.1118811878832773</c:v>
                      </c:pt>
                      <c:pt idx="4091">
                        <c:v>7.2247524750074863</c:v>
                      </c:pt>
                      <c:pt idx="4092">
                        <c:v>8.7930693066397172</c:v>
                      </c:pt>
                      <c:pt idx="4093">
                        <c:v>10.160396039266839</c:v>
                      </c:pt>
                      <c:pt idx="4094">
                        <c:v>10.521782177868038</c:v>
                      </c:pt>
                      <c:pt idx="4095">
                        <c:v>8.3673267323949592</c:v>
                      </c:pt>
                      <c:pt idx="4096">
                        <c:v>8.4871287125890404</c:v>
                      </c:pt>
                      <c:pt idx="4097">
                        <c:v>8.6198019799112728</c:v>
                      </c:pt>
                      <c:pt idx="4098">
                        <c:v>8.6663366333757743</c:v>
                      </c:pt>
                      <c:pt idx="4099">
                        <c:v>9.0089108907905384</c:v>
                      </c:pt>
                      <c:pt idx="4100">
                        <c:v>10.349504950151172</c:v>
                      </c:pt>
                      <c:pt idx="4101">
                        <c:v>10.5495049501447</c:v>
                      </c:pt>
                      <c:pt idx="4102">
                        <c:v>10.431683167970984</c:v>
                      </c:pt>
                      <c:pt idx="4103">
                        <c:v>12.312871286719552</c:v>
                      </c:pt>
                      <c:pt idx="4104">
                        <c:v>12.949504950064222</c:v>
                      </c:pt>
                      <c:pt idx="4105">
                        <c:v>11.450495049125049</c:v>
                      </c:pt>
                      <c:pt idx="4106">
                        <c:v>9.7742574254181189</c:v>
                      </c:pt>
                      <c:pt idx="4107">
                        <c:v>8.9999999997017142</c:v>
                      </c:pt>
                      <c:pt idx="4108">
                        <c:v>7.1940594057016822</c:v>
                      </c:pt>
                      <c:pt idx="4109">
                        <c:v>6.6950495047273444</c:v>
                      </c:pt>
                      <c:pt idx="4110">
                        <c:v>7.1198019799619239</c:v>
                      </c:pt>
                      <c:pt idx="4111">
                        <c:v>9.6762376234410148</c:v>
                      </c:pt>
                      <c:pt idx="4112">
                        <c:v>10.203960395700795</c:v>
                      </c:pt>
                      <c:pt idx="4113">
                        <c:v>10.856435643204161</c:v>
                      </c:pt>
                      <c:pt idx="4114">
                        <c:v>9.4188118808751984</c:v>
                      </c:pt>
                      <c:pt idx="4115">
                        <c:v>10.589108910540739</c:v>
                      </c:pt>
                      <c:pt idx="4116">
                        <c:v>10.05742574224023</c:v>
                      </c:pt>
                      <c:pt idx="4117">
                        <c:v>8.813861385845108</c:v>
                      </c:pt>
                      <c:pt idx="4118">
                        <c:v>10.609900989746132</c:v>
                      </c:pt>
                      <c:pt idx="4119">
                        <c:v>8.9574257422765324</c:v>
                      </c:pt>
                      <c:pt idx="4120">
                        <c:v>9.6980198016579937</c:v>
                      </c:pt>
                      <c:pt idx="4121">
                        <c:v>10.09306930659554</c:v>
                      </c:pt>
                      <c:pt idx="4122">
                        <c:v>11.473267326352211</c:v>
                      </c:pt>
                      <c:pt idx="4123">
                        <c:v>11.873267326337858</c:v>
                      </c:pt>
                      <c:pt idx="4124">
                        <c:v>9.5633663363153936</c:v>
                      </c:pt>
                      <c:pt idx="4125">
                        <c:v>8.0148514848825858</c:v>
                      </c:pt>
                      <c:pt idx="4126">
                        <c:v>9.5643564353255748</c:v>
                      </c:pt>
                      <c:pt idx="4127">
                        <c:v>8.8386138610940446</c:v>
                      </c:pt>
                      <c:pt idx="4128">
                        <c:v>9.4603960392901971</c:v>
                      </c:pt>
                      <c:pt idx="4129">
                        <c:v>11.381188118434796</c:v>
                      </c:pt>
                      <c:pt idx="4130">
                        <c:v>14.498019801498433</c:v>
                      </c:pt>
                      <c:pt idx="4131">
                        <c:v>10.923762375875455</c:v>
                      </c:pt>
                      <c:pt idx="4132">
                        <c:v>11.713861385750562</c:v>
                      </c:pt>
                      <c:pt idx="4133">
                        <c:v>10.845544554096371</c:v>
                      </c:pt>
                      <c:pt idx="4134">
                        <c:v>5.3049504948730632</c:v>
                      </c:pt>
                      <c:pt idx="4135">
                        <c:v>6.2792079205844011</c:v>
                      </c:pt>
                      <c:pt idx="4136">
                        <c:v>3.3297029701867213</c:v>
                      </c:pt>
                      <c:pt idx="4137">
                        <c:v>4.3158415840146196</c:v>
                      </c:pt>
                      <c:pt idx="4138">
                        <c:v>3.0287128711869511</c:v>
                      </c:pt>
                      <c:pt idx="4139">
                        <c:v>6.0326732671263752</c:v>
                      </c:pt>
                      <c:pt idx="4140">
                        <c:v>6.27029702949417</c:v>
                      </c:pt>
                      <c:pt idx="4141">
                        <c:v>9.59108910859206</c:v>
                      </c:pt>
                      <c:pt idx="4142">
                        <c:v>10.487128712522912</c:v>
                      </c:pt>
                      <c:pt idx="4143">
                        <c:v>8.4306930690269368</c:v>
                      </c:pt>
                      <c:pt idx="4144">
                        <c:v>10.137623762039683</c:v>
                      </c:pt>
                      <c:pt idx="4145">
                        <c:v>10.088118811546034</c:v>
                      </c:pt>
                      <c:pt idx="4146">
                        <c:v>10.969306930328374</c:v>
                      </c:pt>
                      <c:pt idx="4147">
                        <c:v>8.4900990096195859</c:v>
                      </c:pt>
                      <c:pt idx="4148">
                        <c:v>8.769306930402383</c:v>
                      </c:pt>
                      <c:pt idx="4149">
                        <c:v>5.3425742572473318</c:v>
                      </c:pt>
                      <c:pt idx="4150">
                        <c:v>8.0039603957733991</c:v>
                      </c:pt>
                      <c:pt idx="4151">
                        <c:v>5.7881188116887072</c:v>
                      </c:pt>
                      <c:pt idx="4152">
                        <c:v>6.9118811878897501</c:v>
                      </c:pt>
                      <c:pt idx="4153">
                        <c:v>5.5613861384301027</c:v>
                      </c:pt>
                      <c:pt idx="4154">
                        <c:v>5.7831683166406123</c:v>
                      </c:pt>
                      <c:pt idx="4155">
                        <c:v>6.2584158413762019</c:v>
                      </c:pt>
                      <c:pt idx="4156">
                        <c:v>4.999999999833971</c:v>
                      </c:pt>
                      <c:pt idx="4157">
                        <c:v>4.5613861384624661</c:v>
                      </c:pt>
                      <c:pt idx="4158">
                        <c:v>3.4999999998846261</c:v>
                      </c:pt>
                      <c:pt idx="4159">
                        <c:v>2.8980198018850825</c:v>
                      </c:pt>
                      <c:pt idx="4160">
                        <c:v>3.5396039602778511</c:v>
                      </c:pt>
                      <c:pt idx="4161">
                        <c:v>3.2316831682096185</c:v>
                      </c:pt>
                      <c:pt idx="4162">
                        <c:v>2.0425742573590497</c:v>
                      </c:pt>
                      <c:pt idx="4163">
                        <c:v>3.621782178097662</c:v>
                      </c:pt>
                      <c:pt idx="4164">
                        <c:v>3.3712871286003101</c:v>
                      </c:pt>
                      <c:pt idx="4165">
                        <c:v>3.2534653464265944</c:v>
                      </c:pt>
                      <c:pt idx="4166">
                        <c:v>5.1356435641853428</c:v>
                      </c:pt>
                      <c:pt idx="4167">
                        <c:v>3.3999999998871564</c:v>
                      </c:pt>
                      <c:pt idx="4168">
                        <c:v>4.4326732671795597</c:v>
                      </c:pt>
                      <c:pt idx="4169">
                        <c:v>5.2336633661624443</c:v>
                      </c:pt>
                      <c:pt idx="4170">
                        <c:v>5.2633663364594749</c:v>
                      </c:pt>
                      <c:pt idx="4171">
                        <c:v>3.8326732672003807</c:v>
                      </c:pt>
                      <c:pt idx="4172">
                        <c:v>0.47227722770785796</c:v>
                      </c:pt>
                      <c:pt idx="4173">
                        <c:v>-6.8316831681480061E-2</c:v>
                      </c:pt>
                      <c:pt idx="4174">
                        <c:v>-0.9039603960094944</c:v>
                      </c:pt>
                      <c:pt idx="4175">
                        <c:v>9.3069306927597656E-2</c:v>
                      </c:pt>
                      <c:pt idx="4176">
                        <c:v>2.5099009900159968</c:v>
                      </c:pt>
                      <c:pt idx="4177">
                        <c:v>5.6346534651596807</c:v>
                      </c:pt>
                      <c:pt idx="4178">
                        <c:v>5.9257425740604432</c:v>
                      </c:pt>
                      <c:pt idx="4179">
                        <c:v>2.2207920791341933</c:v>
                      </c:pt>
                      <c:pt idx="4180">
                        <c:v>0.45643564354916066</c:v>
                      </c:pt>
                      <c:pt idx="4181">
                        <c:v>-0.43069306929286039</c:v>
                      </c:pt>
                      <c:pt idx="4182">
                        <c:v>-0.96435643561232787</c:v>
                      </c:pt>
                      <c:pt idx="4183">
                        <c:v>-1.3188118811436575</c:v>
                      </c:pt>
                      <c:pt idx="4184">
                        <c:v>-0.15346534652902552</c:v>
                      </c:pt>
                      <c:pt idx="4185">
                        <c:v>-0.54950495047675829</c:v>
                      </c:pt>
                      <c:pt idx="4186">
                        <c:v>-5.6128712869427062</c:v>
                      </c:pt>
                      <c:pt idx="4187">
                        <c:v>-6.9267326730382628</c:v>
                      </c:pt>
                      <c:pt idx="4188">
                        <c:v>-5.8128712869362316</c:v>
                      </c:pt>
                      <c:pt idx="4189">
                        <c:v>-4.7207920790511793</c:v>
                      </c:pt>
                      <c:pt idx="4190">
                        <c:v>-5.9673267324754411</c:v>
                      </c:pt>
                      <c:pt idx="4191">
                        <c:v>-4.3455445543116484</c:v>
                      </c:pt>
                      <c:pt idx="4192">
                        <c:v>-3.5970297028501359</c:v>
                      </c:pt>
                      <c:pt idx="4193">
                        <c:v>-7.64554455420134</c:v>
                      </c:pt>
                      <c:pt idx="4194">
                        <c:v>-7.1257425740216105</c:v>
                      </c:pt>
                      <c:pt idx="4195">
                        <c:v>-7.9158415838953031</c:v>
                      </c:pt>
                      <c:pt idx="4196">
                        <c:v>-11.456435643183335</c:v>
                      </c:pt>
                      <c:pt idx="4197">
                        <c:v>-11.410891088730423</c:v>
                      </c:pt>
                      <c:pt idx="4198">
                        <c:v>-11.05247524715837</c:v>
                      </c:pt>
                      <c:pt idx="4199">
                        <c:v>-12.488118811466956</c:v>
                      </c:pt>
                      <c:pt idx="4200">
                        <c:v>-14.894059405446166</c:v>
                      </c:pt>
                      <c:pt idx="4201">
                        <c:v>-13.575247524302515</c:v>
                      </c:pt>
                      <c:pt idx="4202">
                        <c:v>-13.708910890634918</c:v>
                      </c:pt>
                      <c:pt idx="4203">
                        <c:v>-13.369306930249291</c:v>
                      </c:pt>
                      <c:pt idx="4204">
                        <c:v>-11.84851485109315</c:v>
                      </c:pt>
                      <c:pt idx="4205">
                        <c:v>-10.604950494696627</c:v>
                      </c:pt>
                      <c:pt idx="4206">
                        <c:v>-13.688118811426717</c:v>
                      </c:pt>
                      <c:pt idx="4207">
                        <c:v>-9.4900990095858191</c:v>
                      </c:pt>
                      <c:pt idx="4208">
                        <c:v>-7.5564356433144679</c:v>
                      </c:pt>
                      <c:pt idx="4209">
                        <c:v>-7.4663366334160148</c:v>
                      </c:pt>
                      <c:pt idx="4210">
                        <c:v>-8.6138613858529869</c:v>
                      </c:pt>
                      <c:pt idx="4211">
                        <c:v>-9.5851485145337794</c:v>
                      </c:pt>
                      <c:pt idx="4212">
                        <c:v>-8.6089108908034877</c:v>
                      </c:pt>
                      <c:pt idx="4213">
                        <c:v>-11.1227722768588</c:v>
                      </c:pt>
                      <c:pt idx="4214">
                        <c:v>-11.030693068941394</c:v>
                      </c:pt>
                      <c:pt idx="4215">
                        <c:v>-8.7257425739684251</c:v>
                      </c:pt>
                      <c:pt idx="4216">
                        <c:v>-10.052475247190728</c:v>
                      </c:pt>
                      <c:pt idx="4217">
                        <c:v>-9.0049504947512151</c:v>
                      </c:pt>
                      <c:pt idx="4218">
                        <c:v>-7.548514851234418</c:v>
                      </c:pt>
                      <c:pt idx="4219">
                        <c:v>-8.8712871284188051</c:v>
                      </c:pt>
                      <c:pt idx="4220">
                        <c:v>-10.343564356092894</c:v>
                      </c:pt>
                      <c:pt idx="4221">
                        <c:v>-10.383168316486122</c:v>
                      </c:pt>
                      <c:pt idx="4222">
                        <c:v>-10.928712870924963</c:v>
                      </c:pt>
                      <c:pt idx="4223">
                        <c:v>-9.686138613540022</c:v>
                      </c:pt>
                      <c:pt idx="4224">
                        <c:v>-8.4108910888289117</c:v>
                      </c:pt>
                      <c:pt idx="4225">
                        <c:v>-9.9029702967010245</c:v>
                      </c:pt>
                      <c:pt idx="4226">
                        <c:v>-8.0366336630995647</c:v>
                      </c:pt>
                      <c:pt idx="4227">
                        <c:v>-8.033663366070428</c:v>
                      </c:pt>
                      <c:pt idx="4228">
                        <c:v>-7.0900990096662992</c:v>
                      </c:pt>
                      <c:pt idx="4229">
                        <c:v>-12.260396039198186</c:v>
                      </c:pt>
                      <c:pt idx="4230">
                        <c:v>-9.4930693066149558</c:v>
                      </c:pt>
                      <c:pt idx="4231">
                        <c:v>-11.491089108529875</c:v>
                      </c:pt>
                      <c:pt idx="4232">
                        <c:v>-12.144554455042016</c:v>
                      </c:pt>
                      <c:pt idx="4233">
                        <c:v>-11.682178217433162</c:v>
                      </c:pt>
                      <c:pt idx="4234">
                        <c:v>-10.604950494696627</c:v>
                      </c:pt>
                      <c:pt idx="4235">
                        <c:v>-13.181188118373729</c:v>
                      </c:pt>
                      <c:pt idx="4236">
                        <c:v>-12.79009900947551</c:v>
                      </c:pt>
                      <c:pt idx="4237">
                        <c:v>-8.5732673264481747</c:v>
                      </c:pt>
                      <c:pt idx="4238">
                        <c:v>-10.723762375880527</c:v>
                      </c:pt>
                      <c:pt idx="4239">
                        <c:v>-12.240594058998752</c:v>
                      </c:pt>
                      <c:pt idx="4240">
                        <c:v>-9.0920792076191326</c:v>
                      </c:pt>
                      <c:pt idx="4241">
                        <c:v>-8.6544554452563975</c:v>
                      </c:pt>
                      <c:pt idx="4242">
                        <c:v>-9.52277227691199</c:v>
                      </c:pt>
                      <c:pt idx="4243">
                        <c:v>-7.8504950492443726</c:v>
                      </c:pt>
                      <c:pt idx="4244">
                        <c:v>-9.9168316828379464</c:v>
                      </c:pt>
                      <c:pt idx="4245">
                        <c:v>-12.398019801568504</c:v>
                      </c:pt>
                      <c:pt idx="4246">
                        <c:v>-10.436633663020494</c:v>
                      </c:pt>
                      <c:pt idx="4247">
                        <c:v>-10.964356435278864</c:v>
                      </c:pt>
                      <c:pt idx="4248">
                        <c:v>-9.2257425739515391</c:v>
                      </c:pt>
                      <c:pt idx="4249">
                        <c:v>-10.066336633329058</c:v>
                      </c:pt>
                      <c:pt idx="4250">
                        <c:v>-8.4821782175395395</c:v>
                      </c:pt>
                      <c:pt idx="4251">
                        <c:v>-8.6871287125825667</c:v>
                      </c:pt>
                      <c:pt idx="4252">
                        <c:v>-8.1693069304217971</c:v>
                      </c:pt>
                      <c:pt idx="4253">
                        <c:v>-10.676237623408651</c:v>
                      </c:pt>
                      <c:pt idx="4254">
                        <c:v>-11.19603960358838</c:v>
                      </c:pt>
                      <c:pt idx="4255">
                        <c:v>-11.85148514812089</c:v>
                      </c:pt>
                      <c:pt idx="4256">
                        <c:v>-15.068316831181992</c:v>
                      </c:pt>
                      <c:pt idx="4257">
                        <c:v>-11.194059405569424</c:v>
                      </c:pt>
                      <c:pt idx="4258">
                        <c:v>-9.7475247521516337</c:v>
                      </c:pt>
                      <c:pt idx="4259">
                        <c:v>-11.889108910496565</c:v>
                      </c:pt>
                      <c:pt idx="4260">
                        <c:v>-11.898019801583985</c:v>
                      </c:pt>
                      <c:pt idx="4261">
                        <c:v>-10.005940593727635</c:v>
                      </c:pt>
                      <c:pt idx="4262">
                        <c:v>-10.559405940242302</c:v>
                      </c:pt>
                      <c:pt idx="4263">
                        <c:v>-10.194059405601784</c:v>
                      </c:pt>
                      <c:pt idx="4264">
                        <c:v>-6.1871287126655812</c:v>
                      </c:pt>
                      <c:pt idx="4265">
                        <c:v>-8.7950495046586852</c:v>
                      </c:pt>
                      <c:pt idx="4266">
                        <c:v>-12.248514851077395</c:v>
                      </c:pt>
                      <c:pt idx="4267">
                        <c:v>-10.380198019458389</c:v>
                      </c:pt>
                      <c:pt idx="4268">
                        <c:v>-10.044554455112081</c:v>
                      </c:pt>
                      <c:pt idx="4269">
                        <c:v>-7.8920792076579582</c:v>
                      </c:pt>
                      <c:pt idx="4270">
                        <c:v>-7.7108910888536801</c:v>
                      </c:pt>
                      <c:pt idx="4271">
                        <c:v>-6.7198019799748661</c:v>
                      </c:pt>
                      <c:pt idx="4272">
                        <c:v>-9.6405940590857071</c:v>
                      </c:pt>
                      <c:pt idx="4273">
                        <c:v>-6.8128712869024666</c:v>
                      </c:pt>
                      <c:pt idx="4274">
                        <c:v>-7.8039603957798649</c:v>
                      </c:pt>
                      <c:pt idx="4275">
                        <c:v>-6.9148514849202964</c:v>
                      </c:pt>
                      <c:pt idx="4276">
                        <c:v>-6.1930693067252651</c:v>
                      </c:pt>
                      <c:pt idx="4277">
                        <c:v>-5.6861386136722825</c:v>
                      </c:pt>
                      <c:pt idx="4278">
                        <c:v>-8.2920792076464238</c:v>
                      </c:pt>
                      <c:pt idx="4279">
                        <c:v>-8.3584158413061331</c:v>
                      </c:pt>
                      <c:pt idx="4280">
                        <c:v>-9.9891089105587501</c:v>
                      </c:pt>
                      <c:pt idx="4281">
                        <c:v>-5.6643564354553062</c:v>
                      </c:pt>
                      <c:pt idx="4282">
                        <c:v>-6.8237623760102508</c:v>
                      </c:pt>
                      <c:pt idx="4283">
                        <c:v>-4.7861386137035193</c:v>
                      </c:pt>
                      <c:pt idx="4284">
                        <c:v>-3.1188118810839995</c:v>
                      </c:pt>
                      <c:pt idx="4285">
                        <c:v>-1.6673267326181116</c:v>
                      </c:pt>
                      <c:pt idx="4286">
                        <c:v>-3.4108910889963493</c:v>
                      </c:pt>
                      <c:pt idx="4287">
                        <c:v>-4.8693069305321055</c:v>
                      </c:pt>
                      <c:pt idx="4288">
                        <c:v>-6.3930693067187985</c:v>
                      </c:pt>
                      <c:pt idx="4289">
                        <c:v>-11.224752474875233</c:v>
                      </c:pt>
                      <c:pt idx="4290">
                        <c:v>-14.983168316334448</c:v>
                      </c:pt>
                      <c:pt idx="4291">
                        <c:v>-9.7534653462113212</c:v>
                      </c:pt>
                      <c:pt idx="4292">
                        <c:v>-7.1693069304541561</c:v>
                      </c:pt>
                      <c:pt idx="4293">
                        <c:v>-10.585148514500013</c:v>
                      </c:pt>
                      <c:pt idx="4294">
                        <c:v>-11.549504950112341</c:v>
                      </c:pt>
                      <c:pt idx="4295">
                        <c:v>-4.9811881186461369</c:v>
                      </c:pt>
                      <c:pt idx="4296">
                        <c:v>-4.7831683166729713</c:v>
                      </c:pt>
                      <c:pt idx="4297">
                        <c:v>-4.3811881186655501</c:v>
                      </c:pt>
                      <c:pt idx="4298">
                        <c:v>-2.0594059405251155</c:v>
                      </c:pt>
                      <c:pt idx="4299">
                        <c:v>-1.0821782177860437</c:v>
                      </c:pt>
                      <c:pt idx="4300">
                        <c:v>-0.22475247524105244</c:v>
                      </c:pt>
                      <c:pt idx="4301">
                        <c:v>-0.36237623761138071</c:v>
                      </c:pt>
                      <c:pt idx="4302">
                        <c:v>-2.0732673266648547</c:v>
                      </c:pt>
                      <c:pt idx="4303">
                        <c:v>-4.1871287127331174</c:v>
                      </c:pt>
                      <c:pt idx="4304">
                        <c:v>-6.0574257423739004</c:v>
                      </c:pt>
                      <c:pt idx="4305">
                        <c:v>-7.9623762373598064</c:v>
                      </c:pt>
                      <c:pt idx="4306">
                        <c:v>-5.6732673265441331</c:v>
                      </c:pt>
                      <c:pt idx="4307">
                        <c:v>-6.1772277225679799</c:v>
                      </c:pt>
                      <c:pt idx="4308">
                        <c:v>-8.6663366333743639</c:v>
                      </c:pt>
                      <c:pt idx="4309">
                        <c:v>-7.5683168314324423</c:v>
                      </c:pt>
                      <c:pt idx="4310">
                        <c:v>-7.0920792076852575</c:v>
                      </c:pt>
                      <c:pt idx="4311">
                        <c:v>-8.2762376234877308</c:v>
                      </c:pt>
                      <c:pt idx="4312">
                        <c:v>-6.5950495047312785</c:v>
                      </c:pt>
                      <c:pt idx="4313">
                        <c:v>-4.8237623760777844</c:v>
                      </c:pt>
                      <c:pt idx="4314">
                        <c:v>-3.9099009899692838</c:v>
                      </c:pt>
                      <c:pt idx="4315">
                        <c:v>-1.3653465346081595</c:v>
                      </c:pt>
                      <c:pt idx="4316">
                        <c:v>-0.54851485146657586</c:v>
                      </c:pt>
                      <c:pt idx="4317">
                        <c:v>-0.15445544554061494</c:v>
                      </c:pt>
                      <c:pt idx="4318">
                        <c:v>2.5742574256300284E-2</c:v>
                      </c:pt>
                      <c:pt idx="4319">
                        <c:v>-0.46633663364676348</c:v>
                      </c:pt>
                      <c:pt idx="4320">
                        <c:v>-0.99900990095745612</c:v>
                      </c:pt>
                      <c:pt idx="4321">
                        <c:v>-1.8108910890481271</c:v>
                      </c:pt>
                      <c:pt idx="4322">
                        <c:v>-3.3663366335522138</c:v>
                      </c:pt>
                      <c:pt idx="4323">
                        <c:v>-3.5148514850317318</c:v>
                      </c:pt>
                      <c:pt idx="4324">
                        <c:v>-1.709900990041886</c:v>
                      </c:pt>
                      <c:pt idx="4325">
                        <c:v>-0.45049504948947328</c:v>
                      </c:pt>
                      <c:pt idx="4326">
                        <c:v>-1.523762376188097</c:v>
                      </c:pt>
                      <c:pt idx="4327">
                        <c:v>-1.1128712870918493</c:v>
                      </c:pt>
                      <c:pt idx="4328">
                        <c:v>-2.0821782177536825</c:v>
                      </c:pt>
                      <c:pt idx="4329">
                        <c:v>-2.9049504949521405</c:v>
                      </c:pt>
                      <c:pt idx="4330">
                        <c:v>-3.8029702969033532</c:v>
                      </c:pt>
                      <c:pt idx="4331">
                        <c:v>-3.3039603959290123</c:v>
                      </c:pt>
                      <c:pt idx="4332">
                        <c:v>-2.842574257330349</c:v>
                      </c:pt>
                      <c:pt idx="4333">
                        <c:v>-5.972277227523537</c:v>
                      </c:pt>
                      <c:pt idx="4334">
                        <c:v>-3.3851485147386415</c:v>
                      </c:pt>
                      <c:pt idx="4335">
                        <c:v>-1.9633663365683771</c:v>
                      </c:pt>
                      <c:pt idx="4336">
                        <c:v>-3.416831683054629</c:v>
                      </c:pt>
                      <c:pt idx="4337">
                        <c:v>-2.5871287127863041</c:v>
                      </c:pt>
                      <c:pt idx="4338">
                        <c:v>-0.89801980195121334</c:v>
                      </c:pt>
                      <c:pt idx="4339">
                        <c:v>-1.70792079202152</c:v>
                      </c:pt>
                      <c:pt idx="4340">
                        <c:v>-1.6366336633123075</c:v>
                      </c:pt>
                      <c:pt idx="4341">
                        <c:v>-2.0475247524071483</c:v>
                      </c:pt>
                      <c:pt idx="4342">
                        <c:v>-2.1445544553740672</c:v>
                      </c:pt>
                      <c:pt idx="4343">
                        <c:v>-2.5702970296174232</c:v>
                      </c:pt>
                      <c:pt idx="4344">
                        <c:v>-3.072277227620904</c:v>
                      </c:pt>
                      <c:pt idx="4345">
                        <c:v>-3.4178217820648125</c:v>
                      </c:pt>
                      <c:pt idx="4346">
                        <c:v>-2.4930693068471155</c:v>
                      </c:pt>
                      <c:pt idx="4347">
                        <c:v>-4.980198019637359</c:v>
                      </c:pt>
                      <c:pt idx="4348">
                        <c:v>-7.7306930690502922</c:v>
                      </c:pt>
                      <c:pt idx="4349">
                        <c:v>-5.3118811879415277</c:v>
                      </c:pt>
                      <c:pt idx="4350">
                        <c:v>-4.309900989956339</c:v>
                      </c:pt>
                      <c:pt idx="4351">
                        <c:v>-3.188118811775662</c:v>
                      </c:pt>
                      <c:pt idx="4352">
                        <c:v>-1.6772277227171217</c:v>
                      </c:pt>
                      <c:pt idx="4353">
                        <c:v>-0.76633663363775895</c:v>
                      </c:pt>
                      <c:pt idx="4354">
                        <c:v>-3.9603960394632626E-2</c:v>
                      </c:pt>
                      <c:pt idx="4355">
                        <c:v>-6.831683168007284E-2</c:v>
                      </c:pt>
                      <c:pt idx="4356">
                        <c:v>-1.0732673266972168</c:v>
                      </c:pt>
                      <c:pt idx="4357">
                        <c:v>-4.2782178216403528</c:v>
                      </c:pt>
                      <c:pt idx="4358">
                        <c:v>-1.4425742573784672</c:v>
                      </c:pt>
                      <c:pt idx="4359">
                        <c:v>-2.6019801979334098</c:v>
                      </c:pt>
                      <c:pt idx="4360">
                        <c:v>-4.2742574255996226</c:v>
                      </c:pt>
                      <c:pt idx="4361">
                        <c:v>-3.1702970295980073</c:v>
                      </c:pt>
                      <c:pt idx="4362">
                        <c:v>-3.1801980196956108</c:v>
                      </c:pt>
                      <c:pt idx="4363">
                        <c:v>-2.093069306861469</c:v>
                      </c:pt>
                      <c:pt idx="4364">
                        <c:v>-2.4683168316009989</c:v>
                      </c:pt>
                      <c:pt idx="4365">
                        <c:v>-3.7712871285873657</c:v>
                      </c:pt>
                      <c:pt idx="4366">
                        <c:v>-2.5148514850640926</c:v>
                      </c:pt>
                      <c:pt idx="4367">
                        <c:v>-1.8524752474631252</c:v>
                      </c:pt>
                      <c:pt idx="4368">
                        <c:v>-3.8227722770999653</c:v>
                      </c:pt>
                      <c:pt idx="4369">
                        <c:v>-2.8465346533696696</c:v>
                      </c:pt>
                      <c:pt idx="4370">
                        <c:v>-3.3405940592945051</c:v>
                      </c:pt>
                      <c:pt idx="4371">
                        <c:v>-1.8881188118184349</c:v>
                      </c:pt>
                      <c:pt idx="4372">
                        <c:v>-3.05841584148257</c:v>
                      </c:pt>
                      <c:pt idx="4373">
                        <c:v>-2.3613861385364756</c:v>
                      </c:pt>
                      <c:pt idx="4374">
                        <c:v>-1.5455445544036677</c:v>
                      </c:pt>
                      <c:pt idx="4375">
                        <c:v>-1.8316831682563293</c:v>
                      </c:pt>
                      <c:pt idx="4376">
                        <c:v>-1.4663366336144021</c:v>
                      </c:pt>
                      <c:pt idx="4377">
                        <c:v>-0.85148514848671142</c:v>
                      </c:pt>
                      <c:pt idx="4378">
                        <c:v>-0.62574257423688351</c:v>
                      </c:pt>
                      <c:pt idx="4379">
                        <c:v>-1.4059405940129743</c:v>
                      </c:pt>
                      <c:pt idx="4380">
                        <c:v>-2.8495049504002168</c:v>
                      </c:pt>
                      <c:pt idx="4381">
                        <c:v>-3.8366336632397049</c:v>
                      </c:pt>
                      <c:pt idx="4382">
                        <c:v>-0.6673267326504736</c:v>
                      </c:pt>
                      <c:pt idx="4383">
                        <c:v>-0.95544554452209396</c:v>
                      </c:pt>
                      <c:pt idx="4384">
                        <c:v>-1.0712871286768515</c:v>
                      </c:pt>
                      <c:pt idx="4385">
                        <c:v>-3.5089108909720439</c:v>
                      </c:pt>
                      <c:pt idx="4386">
                        <c:v>-2.9900990098024995</c:v>
                      </c:pt>
                      <c:pt idx="4387">
                        <c:v>-1.4029702969838347</c:v>
                      </c:pt>
                      <c:pt idx="4388">
                        <c:v>-1.702970296972016</c:v>
                      </c:pt>
                      <c:pt idx="4389">
                        <c:v>-1.046534653430734</c:v>
                      </c:pt>
                      <c:pt idx="4390">
                        <c:v>-0.45247524750983831</c:v>
                      </c:pt>
                      <c:pt idx="4391">
                        <c:v>-0.45247524750983781</c:v>
                      </c:pt>
                      <c:pt idx="4392">
                        <c:v>-0.81485148512121863</c:v>
                      </c:pt>
                      <c:pt idx="4393">
                        <c:v>-4.6534653463095356E-2</c:v>
                      </c:pt>
                      <c:pt idx="4394">
                        <c:v>-0.50396039602243869</c:v>
                      </c:pt>
                      <c:pt idx="4395">
                        <c:v>-0.4861386138447833</c:v>
                      </c:pt>
                      <c:pt idx="4396">
                        <c:v>-0.96930693066042684</c:v>
                      </c:pt>
                      <c:pt idx="4397">
                        <c:v>-1.0574257425399263</c:v>
                      </c:pt>
                      <c:pt idx="4398">
                        <c:v>-0.70792079205528868</c:v>
                      </c:pt>
                      <c:pt idx="4399">
                        <c:v>-1.4366336633187797</c:v>
                      </c:pt>
                      <c:pt idx="4400">
                        <c:v>-1.1693069306539539</c:v>
                      </c:pt>
                      <c:pt idx="4401">
                        <c:v>-1.6148514850953308</c:v>
                      </c:pt>
                      <c:pt idx="4402">
                        <c:v>-3.4267326731536385</c:v>
                      </c:pt>
                      <c:pt idx="4403">
                        <c:v>-1.667326732618112</c:v>
                      </c:pt>
                      <c:pt idx="4404">
                        <c:v>-3.2841584157323993</c:v>
                      </c:pt>
                      <c:pt idx="4405">
                        <c:v>-2.9702970296044788</c:v>
                      </c:pt>
                      <c:pt idx="4406">
                        <c:v>-4.5247524750969745</c:v>
                      </c:pt>
                      <c:pt idx="4407">
                        <c:v>-5.0168316830014463</c:v>
                      </c:pt>
                      <c:pt idx="4408">
                        <c:v>-2.7960396038672526</c:v>
                      </c:pt>
                      <c:pt idx="4409">
                        <c:v>-1.6445544553909521</c:v>
                      </c:pt>
                      <c:pt idx="4410">
                        <c:v>-2.4940594058587053</c:v>
                      </c:pt>
                      <c:pt idx="4411">
                        <c:v>-0.95049504947399654</c:v>
                      </c:pt>
                      <c:pt idx="4412">
                        <c:v>0.12376237623340275</c:v>
                      </c:pt>
                      <c:pt idx="4413">
                        <c:v>0.1346534653425949</c:v>
                      </c:pt>
                      <c:pt idx="4414">
                        <c:v>-8.8118811878092743E-2</c:v>
                      </c:pt>
                      <c:pt idx="4415">
                        <c:v>-0.47227722770785796</c:v>
                      </c:pt>
                      <c:pt idx="4416">
                        <c:v>-1.5485148514328075</c:v>
                      </c:pt>
                      <c:pt idx="4417">
                        <c:v>-3.026732673166586</c:v>
                      </c:pt>
                      <c:pt idx="4418">
                        <c:v>-2.386138613782594</c:v>
                      </c:pt>
                      <c:pt idx="4419">
                        <c:v>-1.7702970296447198</c:v>
                      </c:pt>
                      <c:pt idx="4420">
                        <c:v>-3.0673267325713995</c:v>
                      </c:pt>
                      <c:pt idx="4421">
                        <c:v>-2.7039603959498391</c:v>
                      </c:pt>
                      <c:pt idx="4422">
                        <c:v>-1.5801980197502019</c:v>
                      </c:pt>
                      <c:pt idx="4423">
                        <c:v>-1.0792079207554968</c:v>
                      </c:pt>
                      <c:pt idx="4424">
                        <c:v>-0.81584158413140118</c:v>
                      </c:pt>
                      <c:pt idx="4425">
                        <c:v>-0.39900990097687311</c:v>
                      </c:pt>
                      <c:pt idx="4426">
                        <c:v>-0.9603960395715988</c:v>
                      </c:pt>
                      <c:pt idx="4427">
                        <c:v>-1.1851485148112446</c:v>
                      </c:pt>
                      <c:pt idx="4428">
                        <c:v>-0.88712871284202133</c:v>
                      </c:pt>
                      <c:pt idx="4429">
                        <c:v>-1.186138613822834</c:v>
                      </c:pt>
                      <c:pt idx="4430">
                        <c:v>-1.1762376237238241</c:v>
                      </c:pt>
                      <c:pt idx="4431">
                        <c:v>-1.9029702969669502</c:v>
                      </c:pt>
                      <c:pt idx="4432">
                        <c:v>-1.5534653464837194</c:v>
                      </c:pt>
                      <c:pt idx="4433">
                        <c:v>-2.0415841583474599</c:v>
                      </c:pt>
                      <c:pt idx="4434">
                        <c:v>-1.5188118811371851</c:v>
                      </c:pt>
                      <c:pt idx="4435">
                        <c:v>-1.2405940593645741</c:v>
                      </c:pt>
                      <c:pt idx="4436">
                        <c:v>-0.85643564353621571</c:v>
                      </c:pt>
                      <c:pt idx="4437">
                        <c:v>-0.52475247523064061</c:v>
                      </c:pt>
                      <c:pt idx="4438">
                        <c:v>-0.82178217819108879</c:v>
                      </c:pt>
                      <c:pt idx="4439">
                        <c:v>-0.74455445542078125</c:v>
                      </c:pt>
                      <c:pt idx="4440">
                        <c:v>-1.5495049504429896</c:v>
                      </c:pt>
                      <c:pt idx="4441">
                        <c:v>-1.097029702934559</c:v>
                      </c:pt>
                      <c:pt idx="4442">
                        <c:v>-2.0316831682498577</c:v>
                      </c:pt>
                      <c:pt idx="4443">
                        <c:v>-0.42475247523458032</c:v>
                      </c:pt>
                      <c:pt idx="4444">
                        <c:v>-0.27722772276242824</c:v>
                      </c:pt>
                      <c:pt idx="4445">
                        <c:v>-0.32178217820656568</c:v>
                      </c:pt>
                      <c:pt idx="4446">
                        <c:v>-8.2178217819812188E-2</c:v>
                      </c:pt>
                      <c:pt idx="4447">
                        <c:v>-0.61485148512769094</c:v>
                      </c:pt>
                      <c:pt idx="4448">
                        <c:v>-0.20594059405180823</c:v>
                      </c:pt>
                      <c:pt idx="4449">
                        <c:v>-0.39009900988804541</c:v>
                      </c:pt>
                      <c:pt idx="4450">
                        <c:v>-0.83168316828869127</c:v>
                      </c:pt>
                      <c:pt idx="4451">
                        <c:v>0.27227722771292323</c:v>
                      </c:pt>
                      <c:pt idx="4452">
                        <c:v>-0.56336633661509083</c:v>
                      </c:pt>
                      <c:pt idx="4453">
                        <c:v>-0.44554455444137525</c:v>
                      </c:pt>
                      <c:pt idx="4454">
                        <c:v>-1.9900990098348608</c:v>
                      </c:pt>
                      <c:pt idx="4455">
                        <c:v>-0.65049504948300108</c:v>
                      </c:pt>
                      <c:pt idx="4456">
                        <c:v>-0.10198019801642508</c:v>
                      </c:pt>
                      <c:pt idx="4457">
                        <c:v>-0.16336633662803535</c:v>
                      </c:pt>
                      <c:pt idx="4458">
                        <c:v>-0.72277227720380377</c:v>
                      </c:pt>
                      <c:pt idx="4459">
                        <c:v>-0.56534653463404871</c:v>
                      </c:pt>
                      <c:pt idx="4460">
                        <c:v>-0.90891089105899892</c:v>
                      </c:pt>
                      <c:pt idx="4461">
                        <c:v>-0.45643564354916055</c:v>
                      </c:pt>
                      <c:pt idx="4462">
                        <c:v>-0.69702970294609645</c:v>
                      </c:pt>
                      <c:pt idx="4463">
                        <c:v>-0.49306930691465334</c:v>
                      </c:pt>
                      <c:pt idx="4464">
                        <c:v>-1.1059405940233857</c:v>
                      </c:pt>
                      <c:pt idx="4465">
                        <c:v>-0.8673267326454086</c:v>
                      </c:pt>
                      <c:pt idx="4466">
                        <c:v>-0.89207920789152606</c:v>
                      </c:pt>
                      <c:pt idx="4467">
                        <c:v>-1.1445544554078362</c:v>
                      </c:pt>
                      <c:pt idx="4468">
                        <c:v>-0.67722772274948395</c:v>
                      </c:pt>
                      <c:pt idx="4469">
                        <c:v>-0.31386138612792064</c:v>
                      </c:pt>
                      <c:pt idx="4470">
                        <c:v>-0.70396039601596672</c:v>
                      </c:pt>
                      <c:pt idx="4471">
                        <c:v>-0.32673267325607053</c:v>
                      </c:pt>
                      <c:pt idx="4472">
                        <c:v>-0.74950495047028631</c:v>
                      </c:pt>
                      <c:pt idx="4473">
                        <c:v>-0.82673267323918642</c:v>
                      </c:pt>
                      <c:pt idx="4474">
                        <c:v>-0.22475247524105255</c:v>
                      </c:pt>
                      <c:pt idx="4475">
                        <c:v>-1.2663366336222814</c:v>
                      </c:pt>
                      <c:pt idx="4476">
                        <c:v>-1.1643564356044493</c:v>
                      </c:pt>
                      <c:pt idx="4477">
                        <c:v>-2.3237623761608011</c:v>
                      </c:pt>
                      <c:pt idx="4478">
                        <c:v>-1.0316831682836263</c:v>
                      </c:pt>
                      <c:pt idx="4479">
                        <c:v>-1.2871287128276696</c:v>
                      </c:pt>
                      <c:pt idx="4480">
                        <c:v>-0.77524752472799341</c:v>
                      </c:pt>
                      <c:pt idx="4481">
                        <c:v>-0.75841584155911346</c:v>
                      </c:pt>
                      <c:pt idx="4482">
                        <c:v>-0.92772277224683619</c:v>
                      </c:pt>
                      <c:pt idx="4483">
                        <c:v>-0.87227722769350657</c:v>
                      </c:pt>
                      <c:pt idx="4484">
                        <c:v>-1.3237623761945698</c:v>
                      </c:pt>
                      <c:pt idx="4485">
                        <c:v>-0.9445945945634846</c:v>
                      </c:pt>
                    </c:numCache>
                  </c:numRef>
                </c:yVal>
                <c:smooth val="1"/>
                <c:extLst>
                  <c:ext xmlns:c16="http://schemas.microsoft.com/office/drawing/2014/chart" uri="{C3380CC4-5D6E-409C-BE32-E72D297353CC}">
                    <c16:uniqueId val="{00000002-93EA-4DFA-BBED-DF421014FC62}"/>
                  </c:ext>
                </c:extLst>
              </c15:ser>
            </c15:filteredScatterSeries>
            <c15:filteredScatterSeries>
              <c15:ser>
                <c:idx val="2"/>
                <c:order val="2"/>
                <c:tx>
                  <c:v>1.4A; 25km/h</c:v>
                </c:tx>
                <c:spPr>
                  <a:ln w="19050" cap="rnd">
                    <a:solidFill>
                      <a:schemeClr val="accent6"/>
                    </a:solidFill>
                    <a:round/>
                  </a:ln>
                  <a:effectLst/>
                </c:spPr>
                <c:marker>
                  <c:symbol val="none"/>
                </c:marker>
                <c:xVal>
                  <c:numRef>
                    <c:extLst xmlns:c15="http://schemas.microsoft.com/office/drawing/2012/chart">
                      <c:ext xmlns:c15="http://schemas.microsoft.com/office/drawing/2012/chart" uri="{02D57815-91ED-43cb-92C2-25804820EDAC}">
                        <c15:formulaRef>
                          <c15:sqref>List1!$AH$11:$AH$10000</c15:sqref>
                        </c15:formulaRef>
                      </c:ext>
                    </c:extLst>
                    <c:numCache>
                      <c:formatCode>General</c:formatCode>
                      <c:ptCount val="9990"/>
                      <c:pt idx="0">
                        <c:v>-4.4939999999999998</c:v>
                      </c:pt>
                      <c:pt idx="1">
                        <c:v>-4.4839999999999804</c:v>
                      </c:pt>
                      <c:pt idx="2">
                        <c:v>-4.4740000000000038</c:v>
                      </c:pt>
                      <c:pt idx="3">
                        <c:v>-4.4640000000000128</c:v>
                      </c:pt>
                      <c:pt idx="4">
                        <c:v>-4.4540000000000077</c:v>
                      </c:pt>
                      <c:pt idx="5">
                        <c:v>-4.4440000000000026</c:v>
                      </c:pt>
                      <c:pt idx="6">
                        <c:v>-4.4339999999999833</c:v>
                      </c:pt>
                      <c:pt idx="7">
                        <c:v>-4.423999999999964</c:v>
                      </c:pt>
                      <c:pt idx="8">
                        <c:v>-4.4140000000000157</c:v>
                      </c:pt>
                      <c:pt idx="9">
                        <c:v>-4.4039999999999964</c:v>
                      </c:pt>
                      <c:pt idx="10">
                        <c:v>-4.3940000000000055</c:v>
                      </c:pt>
                      <c:pt idx="11">
                        <c:v>-4.3840000000000003</c:v>
                      </c:pt>
                      <c:pt idx="12">
                        <c:v>-4.3739999999999952</c:v>
                      </c:pt>
                      <c:pt idx="13">
                        <c:v>-4.3639999999999901</c:v>
                      </c:pt>
                      <c:pt idx="14">
                        <c:v>-4.3539999999999566</c:v>
                      </c:pt>
                      <c:pt idx="15">
                        <c:v>-4.3439999999999941</c:v>
                      </c:pt>
                      <c:pt idx="16">
                        <c:v>-4.3340000000000174</c:v>
                      </c:pt>
                      <c:pt idx="17">
                        <c:v>-4.3239999999999981</c:v>
                      </c:pt>
                      <c:pt idx="18">
                        <c:v>-4.313999999999993</c:v>
                      </c:pt>
                      <c:pt idx="19">
                        <c:v>-4.304000000000002</c:v>
                      </c:pt>
                      <c:pt idx="20">
                        <c:v>-4.2939999999999969</c:v>
                      </c:pt>
                      <c:pt idx="21">
                        <c:v>-4.284000000000006</c:v>
                      </c:pt>
                      <c:pt idx="22">
                        <c:v>-4.2740000000000151</c:v>
                      </c:pt>
                      <c:pt idx="23">
                        <c:v>-4.26400000000001</c:v>
                      </c:pt>
                      <c:pt idx="24">
                        <c:v>-4.2540000000000191</c:v>
                      </c:pt>
                      <c:pt idx="25">
                        <c:v>-4.2439999999999998</c:v>
                      </c:pt>
                      <c:pt idx="26">
                        <c:v>-4.2339999999999804</c:v>
                      </c:pt>
                      <c:pt idx="27">
                        <c:v>-4.2240000000000038</c:v>
                      </c:pt>
                      <c:pt idx="28">
                        <c:v>-4.2140000000000128</c:v>
                      </c:pt>
                      <c:pt idx="29">
                        <c:v>-4.2040000000000077</c:v>
                      </c:pt>
                      <c:pt idx="30">
                        <c:v>-4.1940000000000026</c:v>
                      </c:pt>
                      <c:pt idx="31">
                        <c:v>-4.1839999999999833</c:v>
                      </c:pt>
                      <c:pt idx="32">
                        <c:v>-4.173999999999964</c:v>
                      </c:pt>
                      <c:pt idx="33">
                        <c:v>-4.1640000000000157</c:v>
                      </c:pt>
                      <c:pt idx="34">
                        <c:v>-4.1539999999999964</c:v>
                      </c:pt>
                      <c:pt idx="35">
                        <c:v>-4.1440000000000055</c:v>
                      </c:pt>
                      <c:pt idx="36">
                        <c:v>-4.1340000000000003</c:v>
                      </c:pt>
                      <c:pt idx="37">
                        <c:v>-4.1239999999999952</c:v>
                      </c:pt>
                      <c:pt idx="38">
                        <c:v>-4.1139999999999901</c:v>
                      </c:pt>
                      <c:pt idx="39">
                        <c:v>-4.1039999999999566</c:v>
                      </c:pt>
                      <c:pt idx="40">
                        <c:v>-4.0939999999999941</c:v>
                      </c:pt>
                      <c:pt idx="41">
                        <c:v>-4.0840000000000174</c:v>
                      </c:pt>
                      <c:pt idx="42">
                        <c:v>-4.0739999999999981</c:v>
                      </c:pt>
                      <c:pt idx="43">
                        <c:v>-4.063999999999993</c:v>
                      </c:pt>
                      <c:pt idx="44">
                        <c:v>-4.054000000000002</c:v>
                      </c:pt>
                      <c:pt idx="45">
                        <c:v>-4.0439999999999969</c:v>
                      </c:pt>
                      <c:pt idx="46">
                        <c:v>-4.034000000000006</c:v>
                      </c:pt>
                      <c:pt idx="47">
                        <c:v>-4.0240000000000151</c:v>
                      </c:pt>
                      <c:pt idx="48">
                        <c:v>-4.01400000000001</c:v>
                      </c:pt>
                      <c:pt idx="49">
                        <c:v>-4.0040000000000191</c:v>
                      </c:pt>
                      <c:pt idx="50">
                        <c:v>-3.9939999999999998</c:v>
                      </c:pt>
                      <c:pt idx="51">
                        <c:v>-3.9839999999999804</c:v>
                      </c:pt>
                      <c:pt idx="52">
                        <c:v>-3.9740000000000038</c:v>
                      </c:pt>
                      <c:pt idx="53">
                        <c:v>-3.9640000000000128</c:v>
                      </c:pt>
                      <c:pt idx="54">
                        <c:v>-3.9540000000000077</c:v>
                      </c:pt>
                      <c:pt idx="55">
                        <c:v>-3.9440000000000026</c:v>
                      </c:pt>
                      <c:pt idx="56">
                        <c:v>-3.9339999999999833</c:v>
                      </c:pt>
                      <c:pt idx="57">
                        <c:v>-3.923999999999964</c:v>
                      </c:pt>
                      <c:pt idx="58">
                        <c:v>-3.9140000000000157</c:v>
                      </c:pt>
                      <c:pt idx="59">
                        <c:v>-3.9039999999999964</c:v>
                      </c:pt>
                      <c:pt idx="60">
                        <c:v>-3.8940000000000055</c:v>
                      </c:pt>
                      <c:pt idx="61">
                        <c:v>-3.8840000000000003</c:v>
                      </c:pt>
                      <c:pt idx="62">
                        <c:v>-3.8739999999999952</c:v>
                      </c:pt>
                      <c:pt idx="63">
                        <c:v>-3.8639999999999901</c:v>
                      </c:pt>
                      <c:pt idx="64">
                        <c:v>-3.8539999999999566</c:v>
                      </c:pt>
                      <c:pt idx="65">
                        <c:v>-3.8439999999999941</c:v>
                      </c:pt>
                      <c:pt idx="66">
                        <c:v>-3.8340000000000174</c:v>
                      </c:pt>
                      <c:pt idx="67">
                        <c:v>-3.8239999999999981</c:v>
                      </c:pt>
                      <c:pt idx="68">
                        <c:v>-3.813999999999993</c:v>
                      </c:pt>
                      <c:pt idx="69">
                        <c:v>-3.804000000000002</c:v>
                      </c:pt>
                      <c:pt idx="70">
                        <c:v>-3.7939999999999969</c:v>
                      </c:pt>
                      <c:pt idx="71">
                        <c:v>-3.784000000000006</c:v>
                      </c:pt>
                      <c:pt idx="72">
                        <c:v>-3.7740000000000151</c:v>
                      </c:pt>
                      <c:pt idx="73">
                        <c:v>-3.76400000000001</c:v>
                      </c:pt>
                      <c:pt idx="74">
                        <c:v>-3.7540000000000191</c:v>
                      </c:pt>
                      <c:pt idx="75">
                        <c:v>-3.7439999999999998</c:v>
                      </c:pt>
                      <c:pt idx="76">
                        <c:v>-3.7339999999999804</c:v>
                      </c:pt>
                      <c:pt idx="77">
                        <c:v>-3.7240000000000038</c:v>
                      </c:pt>
                      <c:pt idx="78">
                        <c:v>-3.7140000000000128</c:v>
                      </c:pt>
                      <c:pt idx="79">
                        <c:v>-3.7040000000000077</c:v>
                      </c:pt>
                      <c:pt idx="80">
                        <c:v>-3.6940000000000026</c:v>
                      </c:pt>
                      <c:pt idx="81">
                        <c:v>-3.6839999999999833</c:v>
                      </c:pt>
                      <c:pt idx="82">
                        <c:v>-3.673999999999964</c:v>
                      </c:pt>
                      <c:pt idx="83">
                        <c:v>-3.6640000000000157</c:v>
                      </c:pt>
                      <c:pt idx="84">
                        <c:v>-3.6539999999999964</c:v>
                      </c:pt>
                      <c:pt idx="85">
                        <c:v>-3.6440000000000055</c:v>
                      </c:pt>
                      <c:pt idx="86">
                        <c:v>-3.6340000000000003</c:v>
                      </c:pt>
                      <c:pt idx="87">
                        <c:v>-3.6239999999999952</c:v>
                      </c:pt>
                      <c:pt idx="88">
                        <c:v>-3.6139999999999901</c:v>
                      </c:pt>
                      <c:pt idx="89">
                        <c:v>-3.6039999999999566</c:v>
                      </c:pt>
                      <c:pt idx="90">
                        <c:v>-3.5939999999999941</c:v>
                      </c:pt>
                      <c:pt idx="91">
                        <c:v>-3.5840000000000174</c:v>
                      </c:pt>
                      <c:pt idx="92">
                        <c:v>-3.5739999999999981</c:v>
                      </c:pt>
                      <c:pt idx="93">
                        <c:v>-3.563999999999993</c:v>
                      </c:pt>
                      <c:pt idx="94">
                        <c:v>-3.554000000000002</c:v>
                      </c:pt>
                      <c:pt idx="95">
                        <c:v>-3.5439999999999969</c:v>
                      </c:pt>
                      <c:pt idx="96">
                        <c:v>-3.534000000000006</c:v>
                      </c:pt>
                      <c:pt idx="97">
                        <c:v>-3.5240000000000151</c:v>
                      </c:pt>
                      <c:pt idx="98">
                        <c:v>-3.51400000000001</c:v>
                      </c:pt>
                      <c:pt idx="99">
                        <c:v>-3.5040000000000191</c:v>
                      </c:pt>
                      <c:pt idx="100">
                        <c:v>-3.4939999999999998</c:v>
                      </c:pt>
                      <c:pt idx="101">
                        <c:v>-3.4839999999999804</c:v>
                      </c:pt>
                      <c:pt idx="102">
                        <c:v>-3.4740000000000038</c:v>
                      </c:pt>
                      <c:pt idx="103">
                        <c:v>-3.4640000000000128</c:v>
                      </c:pt>
                      <c:pt idx="104">
                        <c:v>-3.4540000000000077</c:v>
                      </c:pt>
                      <c:pt idx="105">
                        <c:v>-3.444000000000031</c:v>
                      </c:pt>
                      <c:pt idx="106">
                        <c:v>-3.4340000000000117</c:v>
                      </c:pt>
                      <c:pt idx="107">
                        <c:v>-3.423999999999964</c:v>
                      </c:pt>
                      <c:pt idx="108">
                        <c:v>-3.4139999999999873</c:v>
                      </c:pt>
                      <c:pt idx="109">
                        <c:v>-3.4039999999999964</c:v>
                      </c:pt>
                      <c:pt idx="110">
                        <c:v>-3.3940000000000055</c:v>
                      </c:pt>
                      <c:pt idx="111">
                        <c:v>-3.3840000000000003</c:v>
                      </c:pt>
                      <c:pt idx="112">
                        <c:v>-3.3739999999999952</c:v>
                      </c:pt>
                      <c:pt idx="113">
                        <c:v>-3.3640000000000043</c:v>
                      </c:pt>
                      <c:pt idx="114">
                        <c:v>-3.3539999999999708</c:v>
                      </c:pt>
                      <c:pt idx="115">
                        <c:v>-3.3439999999999941</c:v>
                      </c:pt>
                      <c:pt idx="116">
                        <c:v>-3.3340000000000032</c:v>
                      </c:pt>
                      <c:pt idx="117">
                        <c:v>-3.3239999999999981</c:v>
                      </c:pt>
                      <c:pt idx="118">
                        <c:v>-3.313999999999993</c:v>
                      </c:pt>
                      <c:pt idx="119">
                        <c:v>-3.304000000000002</c:v>
                      </c:pt>
                      <c:pt idx="120">
                        <c:v>-3.2939999999999969</c:v>
                      </c:pt>
                      <c:pt idx="121">
                        <c:v>-3.2840000000000344</c:v>
                      </c:pt>
                      <c:pt idx="122">
                        <c:v>-3.2740000000000293</c:v>
                      </c:pt>
                      <c:pt idx="123">
                        <c:v>-3.26400000000001</c:v>
                      </c:pt>
                      <c:pt idx="124">
                        <c:v>-3.2539999999999907</c:v>
                      </c:pt>
                      <c:pt idx="125">
                        <c:v>-3.2439999999999998</c:v>
                      </c:pt>
                      <c:pt idx="126">
                        <c:v>-3.2339999999999804</c:v>
                      </c:pt>
                      <c:pt idx="127">
                        <c:v>-3.2240000000000038</c:v>
                      </c:pt>
                      <c:pt idx="128">
                        <c:v>-3.2140000000000128</c:v>
                      </c:pt>
                      <c:pt idx="129">
                        <c:v>-3.2040000000000077</c:v>
                      </c:pt>
                      <c:pt idx="130">
                        <c:v>-3.194000000000031</c:v>
                      </c:pt>
                      <c:pt idx="131">
                        <c:v>-3.1840000000000117</c:v>
                      </c:pt>
                      <c:pt idx="132">
                        <c:v>-3.173999999999964</c:v>
                      </c:pt>
                      <c:pt idx="133">
                        <c:v>-3.1639999999999873</c:v>
                      </c:pt>
                      <c:pt idx="134">
                        <c:v>-3.1539999999999964</c:v>
                      </c:pt>
                      <c:pt idx="135">
                        <c:v>-3.1440000000000055</c:v>
                      </c:pt>
                      <c:pt idx="136">
                        <c:v>-3.1340000000000003</c:v>
                      </c:pt>
                      <c:pt idx="137">
                        <c:v>-3.1239999999999952</c:v>
                      </c:pt>
                      <c:pt idx="138">
                        <c:v>-3.1140000000000043</c:v>
                      </c:pt>
                      <c:pt idx="139">
                        <c:v>-3.1039999999999708</c:v>
                      </c:pt>
                      <c:pt idx="140">
                        <c:v>-3.0939999999999941</c:v>
                      </c:pt>
                      <c:pt idx="141">
                        <c:v>-3.0840000000000032</c:v>
                      </c:pt>
                      <c:pt idx="142">
                        <c:v>-3.0739999999999981</c:v>
                      </c:pt>
                      <c:pt idx="143">
                        <c:v>-3.063999999999993</c:v>
                      </c:pt>
                      <c:pt idx="144">
                        <c:v>-3.054000000000002</c:v>
                      </c:pt>
                      <c:pt idx="145">
                        <c:v>-3.0439999999999969</c:v>
                      </c:pt>
                      <c:pt idx="146">
                        <c:v>-3.0340000000000344</c:v>
                      </c:pt>
                      <c:pt idx="147">
                        <c:v>-3.0240000000000293</c:v>
                      </c:pt>
                      <c:pt idx="148">
                        <c:v>-3.01400000000001</c:v>
                      </c:pt>
                      <c:pt idx="149">
                        <c:v>-3.0039999999999907</c:v>
                      </c:pt>
                      <c:pt idx="150">
                        <c:v>-2.9939999999999998</c:v>
                      </c:pt>
                      <c:pt idx="151">
                        <c:v>-2.9839999999999804</c:v>
                      </c:pt>
                      <c:pt idx="152">
                        <c:v>-2.9740000000000038</c:v>
                      </c:pt>
                      <c:pt idx="153">
                        <c:v>-2.9640000000000128</c:v>
                      </c:pt>
                      <c:pt idx="154">
                        <c:v>-2.9540000000000077</c:v>
                      </c:pt>
                      <c:pt idx="155">
                        <c:v>-2.944000000000031</c:v>
                      </c:pt>
                      <c:pt idx="156">
                        <c:v>-2.9340000000000117</c:v>
                      </c:pt>
                      <c:pt idx="157">
                        <c:v>-2.923999999999964</c:v>
                      </c:pt>
                      <c:pt idx="158">
                        <c:v>-2.9139999999999873</c:v>
                      </c:pt>
                      <c:pt idx="159">
                        <c:v>-2.9039999999999964</c:v>
                      </c:pt>
                      <c:pt idx="160">
                        <c:v>-2.8940000000000055</c:v>
                      </c:pt>
                      <c:pt idx="161">
                        <c:v>-2.8840000000000003</c:v>
                      </c:pt>
                      <c:pt idx="162">
                        <c:v>-2.8739999999999952</c:v>
                      </c:pt>
                      <c:pt idx="163">
                        <c:v>-2.8640000000000043</c:v>
                      </c:pt>
                      <c:pt idx="164">
                        <c:v>-2.8539999999999708</c:v>
                      </c:pt>
                      <c:pt idx="165">
                        <c:v>-2.8439999999999941</c:v>
                      </c:pt>
                      <c:pt idx="166">
                        <c:v>-2.8340000000000032</c:v>
                      </c:pt>
                      <c:pt idx="167">
                        <c:v>-2.8239999999999981</c:v>
                      </c:pt>
                      <c:pt idx="168">
                        <c:v>-2.813999999999993</c:v>
                      </c:pt>
                      <c:pt idx="169">
                        <c:v>-2.804000000000002</c:v>
                      </c:pt>
                      <c:pt idx="170">
                        <c:v>-2.7939999999999969</c:v>
                      </c:pt>
                      <c:pt idx="171">
                        <c:v>-2.7840000000000344</c:v>
                      </c:pt>
                      <c:pt idx="172">
                        <c:v>-2.7740000000000293</c:v>
                      </c:pt>
                      <c:pt idx="173">
                        <c:v>-2.76400000000001</c:v>
                      </c:pt>
                      <c:pt idx="174">
                        <c:v>-2.7539999999999907</c:v>
                      </c:pt>
                      <c:pt idx="175">
                        <c:v>-2.7439999999999998</c:v>
                      </c:pt>
                      <c:pt idx="176">
                        <c:v>-2.7339999999999804</c:v>
                      </c:pt>
                      <c:pt idx="177">
                        <c:v>-2.7240000000000038</c:v>
                      </c:pt>
                      <c:pt idx="178">
                        <c:v>-2.7140000000000128</c:v>
                      </c:pt>
                      <c:pt idx="179">
                        <c:v>-2.7040000000000077</c:v>
                      </c:pt>
                      <c:pt idx="180">
                        <c:v>-2.694000000000031</c:v>
                      </c:pt>
                      <c:pt idx="181">
                        <c:v>-2.6840000000000117</c:v>
                      </c:pt>
                      <c:pt idx="182">
                        <c:v>-2.673999999999964</c:v>
                      </c:pt>
                      <c:pt idx="183">
                        <c:v>-2.6639999999999873</c:v>
                      </c:pt>
                      <c:pt idx="184">
                        <c:v>-2.6539999999999964</c:v>
                      </c:pt>
                      <c:pt idx="185">
                        <c:v>-2.6440000000000055</c:v>
                      </c:pt>
                      <c:pt idx="186">
                        <c:v>-2.6340000000000003</c:v>
                      </c:pt>
                      <c:pt idx="187">
                        <c:v>-2.6239999999999952</c:v>
                      </c:pt>
                      <c:pt idx="188">
                        <c:v>-2.6140000000000043</c:v>
                      </c:pt>
                      <c:pt idx="189">
                        <c:v>-2.6039999999999708</c:v>
                      </c:pt>
                      <c:pt idx="190">
                        <c:v>-2.5939999999999941</c:v>
                      </c:pt>
                      <c:pt idx="191">
                        <c:v>-2.5840000000000032</c:v>
                      </c:pt>
                      <c:pt idx="192">
                        <c:v>-2.5739999999999981</c:v>
                      </c:pt>
                      <c:pt idx="193">
                        <c:v>-2.563999999999993</c:v>
                      </c:pt>
                      <c:pt idx="194">
                        <c:v>-2.554000000000002</c:v>
                      </c:pt>
                      <c:pt idx="195">
                        <c:v>-2.5439999999999969</c:v>
                      </c:pt>
                      <c:pt idx="196">
                        <c:v>-2.5340000000000344</c:v>
                      </c:pt>
                      <c:pt idx="197">
                        <c:v>-2.5240000000000293</c:v>
                      </c:pt>
                      <c:pt idx="198">
                        <c:v>-2.51400000000001</c:v>
                      </c:pt>
                      <c:pt idx="199">
                        <c:v>-2.5039999999999907</c:v>
                      </c:pt>
                      <c:pt idx="200">
                        <c:v>-2.4939999999999998</c:v>
                      </c:pt>
                      <c:pt idx="201">
                        <c:v>-2.4839999999999804</c:v>
                      </c:pt>
                      <c:pt idx="202">
                        <c:v>-2.4740000000000038</c:v>
                      </c:pt>
                      <c:pt idx="203">
                        <c:v>-2.4640000000000128</c:v>
                      </c:pt>
                      <c:pt idx="204">
                        <c:v>-2.4540000000000077</c:v>
                      </c:pt>
                      <c:pt idx="205">
                        <c:v>-2.4440000000000026</c:v>
                      </c:pt>
                      <c:pt idx="206">
                        <c:v>-2.4340000000000117</c:v>
                      </c:pt>
                      <c:pt idx="207">
                        <c:v>-2.423999999999964</c:v>
                      </c:pt>
                      <c:pt idx="208">
                        <c:v>-2.4139999999999873</c:v>
                      </c:pt>
                      <c:pt idx="209">
                        <c:v>-2.4039999999999964</c:v>
                      </c:pt>
                      <c:pt idx="210">
                        <c:v>-2.3940000000000197</c:v>
                      </c:pt>
                      <c:pt idx="211">
                        <c:v>-2.3840000000000003</c:v>
                      </c:pt>
                      <c:pt idx="212">
                        <c:v>-2.3739999999999952</c:v>
                      </c:pt>
                      <c:pt idx="213">
                        <c:v>-2.3639999999999901</c:v>
                      </c:pt>
                      <c:pt idx="214">
                        <c:v>-2.3539999999999708</c:v>
                      </c:pt>
                      <c:pt idx="215">
                        <c:v>-2.3439999999999941</c:v>
                      </c:pt>
                      <c:pt idx="216">
                        <c:v>-2.333999999999989</c:v>
                      </c:pt>
                      <c:pt idx="217">
                        <c:v>-2.3239999999999981</c:v>
                      </c:pt>
                      <c:pt idx="218">
                        <c:v>-2.313999999999993</c:v>
                      </c:pt>
                      <c:pt idx="219">
                        <c:v>-2.304000000000002</c:v>
                      </c:pt>
                      <c:pt idx="220">
                        <c:v>-2.2939999999999969</c:v>
                      </c:pt>
                      <c:pt idx="221">
                        <c:v>-2.284000000000006</c:v>
                      </c:pt>
                      <c:pt idx="222">
                        <c:v>-2.2740000000000293</c:v>
                      </c:pt>
                      <c:pt idx="223">
                        <c:v>-2.26400000000001</c:v>
                      </c:pt>
                      <c:pt idx="224">
                        <c:v>-2.2539999999999907</c:v>
                      </c:pt>
                      <c:pt idx="225">
                        <c:v>-2.2439999999999998</c:v>
                      </c:pt>
                      <c:pt idx="226">
                        <c:v>-2.2339999999999947</c:v>
                      </c:pt>
                      <c:pt idx="227">
                        <c:v>-2.2240000000000038</c:v>
                      </c:pt>
                      <c:pt idx="228">
                        <c:v>-2.2140000000000128</c:v>
                      </c:pt>
                      <c:pt idx="229">
                        <c:v>-2.2040000000000077</c:v>
                      </c:pt>
                      <c:pt idx="230">
                        <c:v>-2.1940000000000026</c:v>
                      </c:pt>
                      <c:pt idx="231">
                        <c:v>-2.1840000000000117</c:v>
                      </c:pt>
                      <c:pt idx="232">
                        <c:v>-2.173999999999964</c:v>
                      </c:pt>
                      <c:pt idx="233">
                        <c:v>-2.1639999999999873</c:v>
                      </c:pt>
                      <c:pt idx="234">
                        <c:v>-2.1539999999999964</c:v>
                      </c:pt>
                      <c:pt idx="235">
                        <c:v>-2.1440000000000197</c:v>
                      </c:pt>
                      <c:pt idx="236">
                        <c:v>-2.1340000000000003</c:v>
                      </c:pt>
                      <c:pt idx="237">
                        <c:v>-2.1239999999999952</c:v>
                      </c:pt>
                      <c:pt idx="238">
                        <c:v>-2.1139999999999901</c:v>
                      </c:pt>
                      <c:pt idx="239">
                        <c:v>-2.1039999999999708</c:v>
                      </c:pt>
                      <c:pt idx="240">
                        <c:v>-2.0939999999999941</c:v>
                      </c:pt>
                      <c:pt idx="241">
                        <c:v>-2.083999999999989</c:v>
                      </c:pt>
                      <c:pt idx="242">
                        <c:v>-2.0739999999999981</c:v>
                      </c:pt>
                      <c:pt idx="243">
                        <c:v>-2.063999999999993</c:v>
                      </c:pt>
                      <c:pt idx="244">
                        <c:v>-2.054000000000002</c:v>
                      </c:pt>
                      <c:pt idx="245">
                        <c:v>-2.0439999999999969</c:v>
                      </c:pt>
                      <c:pt idx="246">
                        <c:v>-2.034000000000006</c:v>
                      </c:pt>
                      <c:pt idx="247">
                        <c:v>-2.0240000000000293</c:v>
                      </c:pt>
                      <c:pt idx="248">
                        <c:v>-2.01400000000001</c:v>
                      </c:pt>
                      <c:pt idx="249">
                        <c:v>-2.0039999999999907</c:v>
                      </c:pt>
                      <c:pt idx="250">
                        <c:v>-1.9939999999999998</c:v>
                      </c:pt>
                      <c:pt idx="251">
                        <c:v>-1.9839999999999947</c:v>
                      </c:pt>
                      <c:pt idx="252">
                        <c:v>-1.9740000000000038</c:v>
                      </c:pt>
                      <c:pt idx="253">
                        <c:v>-1.9640000000000128</c:v>
                      </c:pt>
                      <c:pt idx="254">
                        <c:v>-1.9540000000000077</c:v>
                      </c:pt>
                      <c:pt idx="255">
                        <c:v>-1.9440000000000026</c:v>
                      </c:pt>
                      <c:pt idx="256">
                        <c:v>-1.9340000000000117</c:v>
                      </c:pt>
                      <c:pt idx="257">
                        <c:v>-1.923999999999964</c:v>
                      </c:pt>
                      <c:pt idx="258">
                        <c:v>-1.9139999999999873</c:v>
                      </c:pt>
                      <c:pt idx="259">
                        <c:v>-1.9039999999999964</c:v>
                      </c:pt>
                      <c:pt idx="260">
                        <c:v>-1.8940000000000197</c:v>
                      </c:pt>
                      <c:pt idx="261">
                        <c:v>-1.8840000000000003</c:v>
                      </c:pt>
                      <c:pt idx="262">
                        <c:v>-1.8739999999999952</c:v>
                      </c:pt>
                      <c:pt idx="263">
                        <c:v>-1.8639999999999901</c:v>
                      </c:pt>
                      <c:pt idx="264">
                        <c:v>-1.8539999999999708</c:v>
                      </c:pt>
                      <c:pt idx="265">
                        <c:v>-1.8439999999999941</c:v>
                      </c:pt>
                      <c:pt idx="266">
                        <c:v>-1.833999999999989</c:v>
                      </c:pt>
                      <c:pt idx="267">
                        <c:v>-1.8239999999999981</c:v>
                      </c:pt>
                      <c:pt idx="268">
                        <c:v>-1.813999999999993</c:v>
                      </c:pt>
                      <c:pt idx="269">
                        <c:v>-1.804000000000002</c:v>
                      </c:pt>
                      <c:pt idx="270">
                        <c:v>-1.7939999999999969</c:v>
                      </c:pt>
                      <c:pt idx="271">
                        <c:v>-1.784000000000006</c:v>
                      </c:pt>
                      <c:pt idx="272">
                        <c:v>-1.7740000000000293</c:v>
                      </c:pt>
                      <c:pt idx="273">
                        <c:v>-1.76400000000001</c:v>
                      </c:pt>
                      <c:pt idx="274">
                        <c:v>-1.7539999999999907</c:v>
                      </c:pt>
                      <c:pt idx="275">
                        <c:v>-1.7439999999999998</c:v>
                      </c:pt>
                      <c:pt idx="276">
                        <c:v>-1.7339999999999947</c:v>
                      </c:pt>
                      <c:pt idx="277">
                        <c:v>-1.7240000000000038</c:v>
                      </c:pt>
                      <c:pt idx="278">
                        <c:v>-1.7140000000000128</c:v>
                      </c:pt>
                      <c:pt idx="279">
                        <c:v>-1.7040000000000077</c:v>
                      </c:pt>
                      <c:pt idx="280">
                        <c:v>-1.6940000000000026</c:v>
                      </c:pt>
                      <c:pt idx="281">
                        <c:v>-1.6840000000000117</c:v>
                      </c:pt>
                      <c:pt idx="282">
                        <c:v>-1.673999999999964</c:v>
                      </c:pt>
                      <c:pt idx="283">
                        <c:v>-1.6639999999999873</c:v>
                      </c:pt>
                      <c:pt idx="284">
                        <c:v>-1.6539999999999964</c:v>
                      </c:pt>
                      <c:pt idx="285">
                        <c:v>-1.6440000000000197</c:v>
                      </c:pt>
                      <c:pt idx="286">
                        <c:v>-1.6340000000000003</c:v>
                      </c:pt>
                      <c:pt idx="287">
                        <c:v>-1.6239999999999952</c:v>
                      </c:pt>
                      <c:pt idx="288">
                        <c:v>-1.6139999999999901</c:v>
                      </c:pt>
                      <c:pt idx="289">
                        <c:v>-1.6039999999999708</c:v>
                      </c:pt>
                      <c:pt idx="290">
                        <c:v>-1.5939999999999941</c:v>
                      </c:pt>
                      <c:pt idx="291">
                        <c:v>-1.583999999999989</c:v>
                      </c:pt>
                      <c:pt idx="292">
                        <c:v>-1.5739999999999981</c:v>
                      </c:pt>
                      <c:pt idx="293">
                        <c:v>-1.563999999999993</c:v>
                      </c:pt>
                      <c:pt idx="294">
                        <c:v>-1.554000000000002</c:v>
                      </c:pt>
                      <c:pt idx="295">
                        <c:v>-1.5439999999999969</c:v>
                      </c:pt>
                      <c:pt idx="296">
                        <c:v>-1.534000000000006</c:v>
                      </c:pt>
                      <c:pt idx="297">
                        <c:v>-1.5240000000000293</c:v>
                      </c:pt>
                      <c:pt idx="298">
                        <c:v>-1.51400000000001</c:v>
                      </c:pt>
                      <c:pt idx="299">
                        <c:v>-1.5039999999999907</c:v>
                      </c:pt>
                      <c:pt idx="300">
                        <c:v>-1.4939999999999998</c:v>
                      </c:pt>
                      <c:pt idx="301">
                        <c:v>-1.4839999999999947</c:v>
                      </c:pt>
                      <c:pt idx="302">
                        <c:v>-1.4740000000000038</c:v>
                      </c:pt>
                      <c:pt idx="303">
                        <c:v>-1.4640000000000128</c:v>
                      </c:pt>
                      <c:pt idx="304">
                        <c:v>-1.4540000000000077</c:v>
                      </c:pt>
                      <c:pt idx="305">
                        <c:v>-1.4440000000000026</c:v>
                      </c:pt>
                      <c:pt idx="306">
                        <c:v>-1.4340000000000117</c:v>
                      </c:pt>
                      <c:pt idx="307">
                        <c:v>-1.423999999999964</c:v>
                      </c:pt>
                      <c:pt idx="308">
                        <c:v>-1.4139999999999873</c:v>
                      </c:pt>
                      <c:pt idx="309">
                        <c:v>-1.4039999999999964</c:v>
                      </c:pt>
                      <c:pt idx="310">
                        <c:v>-1.3940000000000055</c:v>
                      </c:pt>
                      <c:pt idx="311">
                        <c:v>-1.3840000000000003</c:v>
                      </c:pt>
                      <c:pt idx="312">
                        <c:v>-1.3739999999999952</c:v>
                      </c:pt>
                      <c:pt idx="313">
                        <c:v>-1.3639999999999901</c:v>
                      </c:pt>
                      <c:pt idx="314">
                        <c:v>-1.3539999999999708</c:v>
                      </c:pt>
                      <c:pt idx="315">
                        <c:v>-1.3440000000000083</c:v>
                      </c:pt>
                      <c:pt idx="316">
                        <c:v>-1.3340000000000032</c:v>
                      </c:pt>
                      <c:pt idx="317">
                        <c:v>-1.3239999999999981</c:v>
                      </c:pt>
                      <c:pt idx="318">
                        <c:v>-1.313999999999993</c:v>
                      </c:pt>
                      <c:pt idx="319">
                        <c:v>-1.304000000000002</c:v>
                      </c:pt>
                      <c:pt idx="320">
                        <c:v>-1.2939999999999969</c:v>
                      </c:pt>
                      <c:pt idx="321">
                        <c:v>-1.2839999999999918</c:v>
                      </c:pt>
                      <c:pt idx="322">
                        <c:v>-1.2740000000000293</c:v>
                      </c:pt>
                      <c:pt idx="323">
                        <c:v>-1.26400000000001</c:v>
                      </c:pt>
                      <c:pt idx="324">
                        <c:v>-1.2539999999999907</c:v>
                      </c:pt>
                      <c:pt idx="325">
                        <c:v>-1.2439999999999998</c:v>
                      </c:pt>
                      <c:pt idx="326">
                        <c:v>-1.2339999999999804</c:v>
                      </c:pt>
                      <c:pt idx="327">
                        <c:v>-1.2240000000000038</c:v>
                      </c:pt>
                      <c:pt idx="328">
                        <c:v>-1.2140000000000128</c:v>
                      </c:pt>
                      <c:pt idx="329">
                        <c:v>-1.2039999999999935</c:v>
                      </c:pt>
                      <c:pt idx="330">
                        <c:v>-1.1940000000000026</c:v>
                      </c:pt>
                      <c:pt idx="331">
                        <c:v>-1.1840000000000117</c:v>
                      </c:pt>
                      <c:pt idx="332">
                        <c:v>-1.1739999999999924</c:v>
                      </c:pt>
                      <c:pt idx="333">
                        <c:v>-1.1640000000000015</c:v>
                      </c:pt>
                      <c:pt idx="334">
                        <c:v>-1.1539999999999964</c:v>
                      </c:pt>
                      <c:pt idx="335">
                        <c:v>-1.1440000000000055</c:v>
                      </c:pt>
                      <c:pt idx="336">
                        <c:v>-1.1340000000000003</c:v>
                      </c:pt>
                      <c:pt idx="337">
                        <c:v>-1.1239999999999952</c:v>
                      </c:pt>
                      <c:pt idx="338">
                        <c:v>-1.1139999999999901</c:v>
                      </c:pt>
                      <c:pt idx="339">
                        <c:v>-1.1039999999999708</c:v>
                      </c:pt>
                      <c:pt idx="340">
                        <c:v>-1.0940000000000083</c:v>
                      </c:pt>
                      <c:pt idx="341">
                        <c:v>-1.0840000000000032</c:v>
                      </c:pt>
                      <c:pt idx="342">
                        <c:v>-1.0739999999999981</c:v>
                      </c:pt>
                      <c:pt idx="343">
                        <c:v>-1.063999999999993</c:v>
                      </c:pt>
                      <c:pt idx="344">
                        <c:v>-1.054000000000002</c:v>
                      </c:pt>
                      <c:pt idx="345">
                        <c:v>-1.0439999999999969</c:v>
                      </c:pt>
                      <c:pt idx="346">
                        <c:v>-1.0339999999999918</c:v>
                      </c:pt>
                      <c:pt idx="347">
                        <c:v>-1.0240000000000293</c:v>
                      </c:pt>
                      <c:pt idx="348">
                        <c:v>-1.01400000000001</c:v>
                      </c:pt>
                      <c:pt idx="349">
                        <c:v>-1.0039999999999907</c:v>
                      </c:pt>
                      <c:pt idx="350">
                        <c:v>-0.99399999999999977</c:v>
                      </c:pt>
                      <c:pt idx="351">
                        <c:v>-0.98399999999998045</c:v>
                      </c:pt>
                      <c:pt idx="352">
                        <c:v>-0.97400000000000375</c:v>
                      </c:pt>
                      <c:pt idx="353">
                        <c:v>-0.96400000000001285</c:v>
                      </c:pt>
                      <c:pt idx="354">
                        <c:v>-0.95399999999999352</c:v>
                      </c:pt>
                      <c:pt idx="355">
                        <c:v>-0.94400000000000261</c:v>
                      </c:pt>
                      <c:pt idx="356">
                        <c:v>-0.93400000000001171</c:v>
                      </c:pt>
                      <c:pt idx="357">
                        <c:v>-0.92399999999999238</c:v>
                      </c:pt>
                      <c:pt idx="358">
                        <c:v>-0.91400000000000148</c:v>
                      </c:pt>
                      <c:pt idx="359">
                        <c:v>-0.90399999999999636</c:v>
                      </c:pt>
                      <c:pt idx="360">
                        <c:v>-0.89400000000000546</c:v>
                      </c:pt>
                      <c:pt idx="361">
                        <c:v>-0.88400000000000034</c:v>
                      </c:pt>
                      <c:pt idx="362">
                        <c:v>-0.87399999999999523</c:v>
                      </c:pt>
                      <c:pt idx="363">
                        <c:v>-0.86399999999999011</c:v>
                      </c:pt>
                      <c:pt idx="364">
                        <c:v>-0.85399999999997078</c:v>
                      </c:pt>
                      <c:pt idx="365">
                        <c:v>-0.8440000000000083</c:v>
                      </c:pt>
                      <c:pt idx="366">
                        <c:v>-0.83400000000000318</c:v>
                      </c:pt>
                      <c:pt idx="367">
                        <c:v>-0.82399999999999807</c:v>
                      </c:pt>
                      <c:pt idx="368">
                        <c:v>-0.81399999999999295</c:v>
                      </c:pt>
                      <c:pt idx="369">
                        <c:v>-0.80400000000000205</c:v>
                      </c:pt>
                      <c:pt idx="370">
                        <c:v>-0.79399999999999693</c:v>
                      </c:pt>
                      <c:pt idx="371">
                        <c:v>-0.78399999999999181</c:v>
                      </c:pt>
                      <c:pt idx="372">
                        <c:v>-0.77400000000002933</c:v>
                      </c:pt>
                      <c:pt idx="373">
                        <c:v>-0.76400000000001</c:v>
                      </c:pt>
                      <c:pt idx="374">
                        <c:v>-0.75399999999999068</c:v>
                      </c:pt>
                      <c:pt idx="375">
                        <c:v>-0.74399999999999977</c:v>
                      </c:pt>
                      <c:pt idx="376">
                        <c:v>-0.73399999999998045</c:v>
                      </c:pt>
                      <c:pt idx="377">
                        <c:v>-0.72400000000000375</c:v>
                      </c:pt>
                      <c:pt idx="378">
                        <c:v>-0.71400000000001285</c:v>
                      </c:pt>
                      <c:pt idx="379">
                        <c:v>-0.70399999999999352</c:v>
                      </c:pt>
                      <c:pt idx="380">
                        <c:v>-0.69400000000000261</c:v>
                      </c:pt>
                      <c:pt idx="381">
                        <c:v>-0.68400000000001171</c:v>
                      </c:pt>
                      <c:pt idx="382">
                        <c:v>-0.67399999999999238</c:v>
                      </c:pt>
                      <c:pt idx="383">
                        <c:v>-0.66400000000000148</c:v>
                      </c:pt>
                      <c:pt idx="384">
                        <c:v>-0.65399999999999636</c:v>
                      </c:pt>
                      <c:pt idx="385">
                        <c:v>-0.64400000000000546</c:v>
                      </c:pt>
                      <c:pt idx="386">
                        <c:v>-0.63400000000000034</c:v>
                      </c:pt>
                      <c:pt idx="387">
                        <c:v>-0.62399999999999523</c:v>
                      </c:pt>
                      <c:pt idx="388">
                        <c:v>-0.61399999999999011</c:v>
                      </c:pt>
                      <c:pt idx="389">
                        <c:v>-0.60399999999997078</c:v>
                      </c:pt>
                      <c:pt idx="390">
                        <c:v>-0.5940000000000083</c:v>
                      </c:pt>
                      <c:pt idx="391">
                        <c:v>-0.58400000000000318</c:v>
                      </c:pt>
                      <c:pt idx="392">
                        <c:v>-0.57399999999999807</c:v>
                      </c:pt>
                      <c:pt idx="393">
                        <c:v>-0.56399999999999295</c:v>
                      </c:pt>
                      <c:pt idx="394">
                        <c:v>-0.55400000000000205</c:v>
                      </c:pt>
                      <c:pt idx="395">
                        <c:v>-0.54399999999999693</c:v>
                      </c:pt>
                      <c:pt idx="396">
                        <c:v>-0.53399999999999181</c:v>
                      </c:pt>
                      <c:pt idx="397">
                        <c:v>-0.52400000000002933</c:v>
                      </c:pt>
                      <c:pt idx="398">
                        <c:v>-0.51400000000001</c:v>
                      </c:pt>
                      <c:pt idx="399">
                        <c:v>-0.50399999999999068</c:v>
                      </c:pt>
                      <c:pt idx="400">
                        <c:v>-0.49399999999999977</c:v>
                      </c:pt>
                      <c:pt idx="401">
                        <c:v>-0.48399999999998045</c:v>
                      </c:pt>
                      <c:pt idx="402">
                        <c:v>-0.47400000000000375</c:v>
                      </c:pt>
                      <c:pt idx="403">
                        <c:v>-0.46400000000001285</c:v>
                      </c:pt>
                      <c:pt idx="404">
                        <c:v>-0.45399999999999352</c:v>
                      </c:pt>
                      <c:pt idx="405">
                        <c:v>-0.44400000000000261</c:v>
                      </c:pt>
                      <c:pt idx="406">
                        <c:v>-0.43400000000001171</c:v>
                      </c:pt>
                      <c:pt idx="407">
                        <c:v>-0.42399999999999238</c:v>
                      </c:pt>
                      <c:pt idx="408">
                        <c:v>-0.41400000000000148</c:v>
                      </c:pt>
                      <c:pt idx="409">
                        <c:v>-0.40399999999999636</c:v>
                      </c:pt>
                      <c:pt idx="410">
                        <c:v>-0.39400000000000546</c:v>
                      </c:pt>
                      <c:pt idx="411">
                        <c:v>-0.38400000000000034</c:v>
                      </c:pt>
                      <c:pt idx="412">
                        <c:v>-0.37399999999999523</c:v>
                      </c:pt>
                      <c:pt idx="413">
                        <c:v>-0.36399999999999011</c:v>
                      </c:pt>
                      <c:pt idx="414">
                        <c:v>-0.35399999999997078</c:v>
                      </c:pt>
                      <c:pt idx="415">
                        <c:v>-0.3440000000000083</c:v>
                      </c:pt>
                      <c:pt idx="416">
                        <c:v>-0.33400000000000318</c:v>
                      </c:pt>
                      <c:pt idx="417">
                        <c:v>-0.32399999999999807</c:v>
                      </c:pt>
                      <c:pt idx="418">
                        <c:v>-0.31399999999999295</c:v>
                      </c:pt>
                      <c:pt idx="419">
                        <c:v>-0.30400000000000205</c:v>
                      </c:pt>
                      <c:pt idx="420">
                        <c:v>-0.29399999999999693</c:v>
                      </c:pt>
                      <c:pt idx="421">
                        <c:v>-0.28399999999999181</c:v>
                      </c:pt>
                      <c:pt idx="422">
                        <c:v>-0.27400000000002933</c:v>
                      </c:pt>
                      <c:pt idx="423">
                        <c:v>-0.26400000000001</c:v>
                      </c:pt>
                      <c:pt idx="424">
                        <c:v>-0.25399999999999068</c:v>
                      </c:pt>
                      <c:pt idx="425">
                        <c:v>-0.24399999999999977</c:v>
                      </c:pt>
                      <c:pt idx="426">
                        <c:v>-0.23399999999998045</c:v>
                      </c:pt>
                      <c:pt idx="427">
                        <c:v>-0.22400000000000375</c:v>
                      </c:pt>
                      <c:pt idx="428">
                        <c:v>-0.21400000000002706</c:v>
                      </c:pt>
                      <c:pt idx="429">
                        <c:v>-0.20400000000000773</c:v>
                      </c:pt>
                      <c:pt idx="430">
                        <c:v>-0.19400000000000261</c:v>
                      </c:pt>
                      <c:pt idx="431">
                        <c:v>-0.18400000000001171</c:v>
                      </c:pt>
                      <c:pt idx="432">
                        <c:v>-0.17399999999999238</c:v>
                      </c:pt>
                      <c:pt idx="433">
                        <c:v>-0.16400000000000148</c:v>
                      </c:pt>
                      <c:pt idx="434">
                        <c:v>-0.15399999999998215</c:v>
                      </c:pt>
                      <c:pt idx="435">
                        <c:v>-0.14400000000000546</c:v>
                      </c:pt>
                      <c:pt idx="436">
                        <c:v>-0.13400000000000034</c:v>
                      </c:pt>
                      <c:pt idx="437">
                        <c:v>-0.12400000000000944</c:v>
                      </c:pt>
                      <c:pt idx="438">
                        <c:v>-0.11399999999999011</c:v>
                      </c:pt>
                      <c:pt idx="439">
                        <c:v>-0.10399999999997078</c:v>
                      </c:pt>
                      <c:pt idx="440">
                        <c:v>-9.3999999999994088E-2</c:v>
                      </c:pt>
                      <c:pt idx="441">
                        <c:v>-8.4000000000003183E-2</c:v>
                      </c:pt>
                      <c:pt idx="442">
                        <c:v>-7.3999999999998067E-2</c:v>
                      </c:pt>
                      <c:pt idx="443">
                        <c:v>-6.3999999999992951E-2</c:v>
                      </c:pt>
                      <c:pt idx="444">
                        <c:v>-5.4000000000002046E-2</c:v>
                      </c:pt>
                      <c:pt idx="445">
                        <c:v>-4.399999999999693E-2</c:v>
                      </c:pt>
                      <c:pt idx="446">
                        <c:v>-3.3999999999991815E-2</c:v>
                      </c:pt>
                      <c:pt idx="447">
                        <c:v>-2.4000000000029331E-2</c:v>
                      </c:pt>
                      <c:pt idx="448">
                        <c:v>-1.4000000000010004E-2</c:v>
                      </c:pt>
                      <c:pt idx="449">
                        <c:v>-3.9999999999906777E-3</c:v>
                      </c:pt>
                      <c:pt idx="450">
                        <c:v>6.0000000000002274E-3</c:v>
                      </c:pt>
                      <c:pt idx="451">
                        <c:v>1.6000000000019554E-2</c:v>
                      </c:pt>
                      <c:pt idx="452">
                        <c:v>2.5999999999996248E-2</c:v>
                      </c:pt>
                      <c:pt idx="453">
                        <c:v>3.5999999999972943E-2</c:v>
                      </c:pt>
                      <c:pt idx="454">
                        <c:v>4.5999999999992269E-2</c:v>
                      </c:pt>
                      <c:pt idx="455">
                        <c:v>5.5999999999997385E-2</c:v>
                      </c:pt>
                      <c:pt idx="456">
                        <c:v>6.599999999998829E-2</c:v>
                      </c:pt>
                      <c:pt idx="457">
                        <c:v>7.6000000000007617E-2</c:v>
                      </c:pt>
                      <c:pt idx="458">
                        <c:v>8.5999999999998522E-2</c:v>
                      </c:pt>
                      <c:pt idx="459">
                        <c:v>9.6000000000017849E-2</c:v>
                      </c:pt>
                      <c:pt idx="460">
                        <c:v>0.10599999999999454</c:v>
                      </c:pt>
                      <c:pt idx="461">
                        <c:v>0.11599999999999966</c:v>
                      </c:pt>
                      <c:pt idx="462">
                        <c:v>0.12599999999999056</c:v>
                      </c:pt>
                      <c:pt idx="463">
                        <c:v>0.13600000000000989</c:v>
                      </c:pt>
                      <c:pt idx="464">
                        <c:v>0.14600000000002922</c:v>
                      </c:pt>
                      <c:pt idx="465">
                        <c:v>0.15600000000000591</c:v>
                      </c:pt>
                      <c:pt idx="466">
                        <c:v>0.16599999999999682</c:v>
                      </c:pt>
                      <c:pt idx="467">
                        <c:v>0.17600000000000193</c:v>
                      </c:pt>
                      <c:pt idx="468">
                        <c:v>0.18600000000000705</c:v>
                      </c:pt>
                      <c:pt idx="469">
                        <c:v>0.19599999999999795</c:v>
                      </c:pt>
                      <c:pt idx="470">
                        <c:v>0.20600000000000307</c:v>
                      </c:pt>
                      <c:pt idx="471">
                        <c:v>0.21600000000000819</c:v>
                      </c:pt>
                      <c:pt idx="472">
                        <c:v>0.22599999999997067</c:v>
                      </c:pt>
                      <c:pt idx="473">
                        <c:v>0.23599999999999</c:v>
                      </c:pt>
                      <c:pt idx="474">
                        <c:v>0.24600000000000932</c:v>
                      </c:pt>
                      <c:pt idx="475">
                        <c:v>0.25600000000000023</c:v>
                      </c:pt>
                      <c:pt idx="476">
                        <c:v>0.26600000000001955</c:v>
                      </c:pt>
                      <c:pt idx="477">
                        <c:v>0.27599999999999625</c:v>
                      </c:pt>
                      <c:pt idx="478">
                        <c:v>0.28599999999997294</c:v>
                      </c:pt>
                      <c:pt idx="479">
                        <c:v>0.29599999999999227</c:v>
                      </c:pt>
                      <c:pt idx="480">
                        <c:v>0.30599999999999739</c:v>
                      </c:pt>
                      <c:pt idx="481">
                        <c:v>0.31599999999998829</c:v>
                      </c:pt>
                      <c:pt idx="482">
                        <c:v>0.32600000000000762</c:v>
                      </c:pt>
                      <c:pt idx="483">
                        <c:v>0.33599999999999852</c:v>
                      </c:pt>
                      <c:pt idx="484">
                        <c:v>0.34600000000001785</c:v>
                      </c:pt>
                      <c:pt idx="485">
                        <c:v>0.35599999999999454</c:v>
                      </c:pt>
                      <c:pt idx="486">
                        <c:v>0.36599999999999966</c:v>
                      </c:pt>
                      <c:pt idx="487">
                        <c:v>0.37599999999999056</c:v>
                      </c:pt>
                      <c:pt idx="488">
                        <c:v>0.38600000000000989</c:v>
                      </c:pt>
                      <c:pt idx="489">
                        <c:v>0.39600000000002922</c:v>
                      </c:pt>
                      <c:pt idx="490">
                        <c:v>0.40600000000000591</c:v>
                      </c:pt>
                      <c:pt idx="491">
                        <c:v>0.41599999999999682</c:v>
                      </c:pt>
                      <c:pt idx="492">
                        <c:v>0.42600000000000193</c:v>
                      </c:pt>
                      <c:pt idx="493">
                        <c:v>0.43600000000000705</c:v>
                      </c:pt>
                      <c:pt idx="494">
                        <c:v>0.44599999999999795</c:v>
                      </c:pt>
                      <c:pt idx="495">
                        <c:v>0.45600000000000307</c:v>
                      </c:pt>
                      <c:pt idx="496">
                        <c:v>0.46600000000000819</c:v>
                      </c:pt>
                      <c:pt idx="497">
                        <c:v>0.47599999999997067</c:v>
                      </c:pt>
                      <c:pt idx="498">
                        <c:v>0.48599999999999</c:v>
                      </c:pt>
                      <c:pt idx="499">
                        <c:v>0.49600000000000932</c:v>
                      </c:pt>
                      <c:pt idx="500">
                        <c:v>0.50600000000000023</c:v>
                      </c:pt>
                      <c:pt idx="501">
                        <c:v>0.51600000000001955</c:v>
                      </c:pt>
                      <c:pt idx="502">
                        <c:v>0.52599999999999625</c:v>
                      </c:pt>
                      <c:pt idx="503">
                        <c:v>0.53599999999997294</c:v>
                      </c:pt>
                      <c:pt idx="504">
                        <c:v>0.54599999999999227</c:v>
                      </c:pt>
                      <c:pt idx="505">
                        <c:v>0.55599999999999739</c:v>
                      </c:pt>
                      <c:pt idx="506">
                        <c:v>0.56599999999998829</c:v>
                      </c:pt>
                      <c:pt idx="507">
                        <c:v>0.57600000000000762</c:v>
                      </c:pt>
                      <c:pt idx="508">
                        <c:v>0.58599999999999852</c:v>
                      </c:pt>
                      <c:pt idx="509">
                        <c:v>0.59600000000001785</c:v>
                      </c:pt>
                      <c:pt idx="510">
                        <c:v>0.60599999999999454</c:v>
                      </c:pt>
                      <c:pt idx="511">
                        <c:v>0.61599999999999966</c:v>
                      </c:pt>
                      <c:pt idx="512">
                        <c:v>0.62599999999999056</c:v>
                      </c:pt>
                      <c:pt idx="513">
                        <c:v>0.63600000000000989</c:v>
                      </c:pt>
                      <c:pt idx="514">
                        <c:v>0.64600000000002922</c:v>
                      </c:pt>
                      <c:pt idx="515">
                        <c:v>0.65600000000000591</c:v>
                      </c:pt>
                      <c:pt idx="516">
                        <c:v>0.66599999999999682</c:v>
                      </c:pt>
                      <c:pt idx="517">
                        <c:v>0.67600000000000193</c:v>
                      </c:pt>
                      <c:pt idx="518">
                        <c:v>0.68600000000000705</c:v>
                      </c:pt>
                      <c:pt idx="519">
                        <c:v>0.69599999999999795</c:v>
                      </c:pt>
                      <c:pt idx="520">
                        <c:v>0.70600000000000307</c:v>
                      </c:pt>
                      <c:pt idx="521">
                        <c:v>0.71600000000000819</c:v>
                      </c:pt>
                      <c:pt idx="522">
                        <c:v>0.72599999999997067</c:v>
                      </c:pt>
                      <c:pt idx="523">
                        <c:v>0.73599999999999</c:v>
                      </c:pt>
                      <c:pt idx="524">
                        <c:v>0.74600000000000932</c:v>
                      </c:pt>
                      <c:pt idx="525">
                        <c:v>0.75600000000000023</c:v>
                      </c:pt>
                      <c:pt idx="526">
                        <c:v>0.76600000000001955</c:v>
                      </c:pt>
                      <c:pt idx="527">
                        <c:v>0.77599999999999625</c:v>
                      </c:pt>
                      <c:pt idx="528">
                        <c:v>0.78599999999998715</c:v>
                      </c:pt>
                      <c:pt idx="529">
                        <c:v>0.79599999999999227</c:v>
                      </c:pt>
                      <c:pt idx="530">
                        <c:v>0.80599999999999739</c:v>
                      </c:pt>
                      <c:pt idx="531">
                        <c:v>0.81600000000001671</c:v>
                      </c:pt>
                      <c:pt idx="532">
                        <c:v>0.82600000000000762</c:v>
                      </c:pt>
                      <c:pt idx="533">
                        <c:v>0.83599999999999852</c:v>
                      </c:pt>
                      <c:pt idx="534">
                        <c:v>0.84600000000000364</c:v>
                      </c:pt>
                      <c:pt idx="535">
                        <c:v>0.85599999999999454</c:v>
                      </c:pt>
                      <c:pt idx="536">
                        <c:v>0.86599999999999966</c:v>
                      </c:pt>
                      <c:pt idx="537">
                        <c:v>0.87599999999999056</c:v>
                      </c:pt>
                      <c:pt idx="538">
                        <c:v>0.88600000000000989</c:v>
                      </c:pt>
                      <c:pt idx="539">
                        <c:v>0.89600000000002922</c:v>
                      </c:pt>
                      <c:pt idx="540">
                        <c:v>0.90600000000000591</c:v>
                      </c:pt>
                      <c:pt idx="541">
                        <c:v>0.91599999999999682</c:v>
                      </c:pt>
                      <c:pt idx="542">
                        <c:v>0.92599999999997351</c:v>
                      </c:pt>
                      <c:pt idx="543">
                        <c:v>0.93600000000000705</c:v>
                      </c:pt>
                      <c:pt idx="544">
                        <c:v>0.94599999999999795</c:v>
                      </c:pt>
                      <c:pt idx="545">
                        <c:v>0.95600000000000307</c:v>
                      </c:pt>
                      <c:pt idx="546">
                        <c:v>0.96600000000000819</c:v>
                      </c:pt>
                      <c:pt idx="547">
                        <c:v>0.97599999999998488</c:v>
                      </c:pt>
                      <c:pt idx="548">
                        <c:v>0.98600000000001842</c:v>
                      </c:pt>
                      <c:pt idx="549">
                        <c:v>0.99600000000000932</c:v>
                      </c:pt>
                      <c:pt idx="550">
                        <c:v>1.005999999999986</c:v>
                      </c:pt>
                      <c:pt idx="551">
                        <c:v>1.0160000000000196</c:v>
                      </c:pt>
                      <c:pt idx="552">
                        <c:v>1.0259999999999962</c:v>
                      </c:pt>
                      <c:pt idx="553">
                        <c:v>1.0359999999999872</c:v>
                      </c:pt>
                      <c:pt idx="554">
                        <c:v>1.0459999999999923</c:v>
                      </c:pt>
                      <c:pt idx="555">
                        <c:v>1.0559999999999974</c:v>
                      </c:pt>
                      <c:pt idx="556">
                        <c:v>1.0660000000000167</c:v>
                      </c:pt>
                      <c:pt idx="557">
                        <c:v>1.0760000000000076</c:v>
                      </c:pt>
                      <c:pt idx="558">
                        <c:v>1.0859999999999985</c:v>
                      </c:pt>
                      <c:pt idx="559">
                        <c:v>1.0960000000000036</c:v>
                      </c:pt>
                      <c:pt idx="560">
                        <c:v>1.1059999999999945</c:v>
                      </c:pt>
                      <c:pt idx="561">
                        <c:v>1.1159999999999997</c:v>
                      </c:pt>
                      <c:pt idx="562">
                        <c:v>1.1259999999999906</c:v>
                      </c:pt>
                      <c:pt idx="563">
                        <c:v>1.1360000000000099</c:v>
                      </c:pt>
                      <c:pt idx="564">
                        <c:v>1.1460000000000292</c:v>
                      </c:pt>
                      <c:pt idx="565">
                        <c:v>1.1560000000000059</c:v>
                      </c:pt>
                      <c:pt idx="566">
                        <c:v>1.1659999999999968</c:v>
                      </c:pt>
                      <c:pt idx="567">
                        <c:v>1.1759999999999735</c:v>
                      </c:pt>
                      <c:pt idx="568">
                        <c:v>1.186000000000007</c:v>
                      </c:pt>
                      <c:pt idx="569">
                        <c:v>1.195999999999998</c:v>
                      </c:pt>
                      <c:pt idx="570">
                        <c:v>1.2060000000000031</c:v>
                      </c:pt>
                      <c:pt idx="571">
                        <c:v>1.2160000000000082</c:v>
                      </c:pt>
                      <c:pt idx="572">
                        <c:v>1.2259999999999849</c:v>
                      </c:pt>
                      <c:pt idx="573">
                        <c:v>1.2360000000000184</c:v>
                      </c:pt>
                      <c:pt idx="574">
                        <c:v>1.2460000000000093</c:v>
                      </c:pt>
                      <c:pt idx="575">
                        <c:v>1.255999999999986</c:v>
                      </c:pt>
                      <c:pt idx="576">
                        <c:v>1.2660000000000196</c:v>
                      </c:pt>
                      <c:pt idx="577">
                        <c:v>1.2759999999999962</c:v>
                      </c:pt>
                      <c:pt idx="578">
                        <c:v>1.2859999999999872</c:v>
                      </c:pt>
                      <c:pt idx="579">
                        <c:v>1.2959999999999923</c:v>
                      </c:pt>
                      <c:pt idx="580">
                        <c:v>1.3059999999999974</c:v>
                      </c:pt>
                      <c:pt idx="581">
                        <c:v>1.3160000000000167</c:v>
                      </c:pt>
                      <c:pt idx="582">
                        <c:v>1.3260000000000076</c:v>
                      </c:pt>
                      <c:pt idx="583">
                        <c:v>1.3359999999999985</c:v>
                      </c:pt>
                      <c:pt idx="584">
                        <c:v>1.3460000000000036</c:v>
                      </c:pt>
                      <c:pt idx="585">
                        <c:v>1.3559999999999945</c:v>
                      </c:pt>
                      <c:pt idx="586">
                        <c:v>1.3659999999999997</c:v>
                      </c:pt>
                      <c:pt idx="587">
                        <c:v>1.3759999999999906</c:v>
                      </c:pt>
                      <c:pt idx="588">
                        <c:v>1.3860000000000099</c:v>
                      </c:pt>
                      <c:pt idx="589">
                        <c:v>1.3960000000000292</c:v>
                      </c:pt>
                      <c:pt idx="590">
                        <c:v>1.4060000000000059</c:v>
                      </c:pt>
                      <c:pt idx="591">
                        <c:v>1.4159999999999968</c:v>
                      </c:pt>
                      <c:pt idx="592">
                        <c:v>1.4259999999999735</c:v>
                      </c:pt>
                      <c:pt idx="593">
                        <c:v>1.436000000000007</c:v>
                      </c:pt>
                      <c:pt idx="594">
                        <c:v>1.445999999999998</c:v>
                      </c:pt>
                      <c:pt idx="595">
                        <c:v>1.4560000000000031</c:v>
                      </c:pt>
                      <c:pt idx="596">
                        <c:v>1.4660000000000082</c:v>
                      </c:pt>
                      <c:pt idx="597">
                        <c:v>1.4759999999999849</c:v>
                      </c:pt>
                      <c:pt idx="598">
                        <c:v>1.4860000000000184</c:v>
                      </c:pt>
                      <c:pt idx="599">
                        <c:v>1.4960000000000093</c:v>
                      </c:pt>
                      <c:pt idx="600">
                        <c:v>1.505999999999986</c:v>
                      </c:pt>
                      <c:pt idx="601">
                        <c:v>1.5160000000000196</c:v>
                      </c:pt>
                      <c:pt idx="602">
                        <c:v>1.5259999999999962</c:v>
                      </c:pt>
                      <c:pt idx="603">
                        <c:v>1.5359999999999872</c:v>
                      </c:pt>
                      <c:pt idx="604">
                        <c:v>1.5459999999999923</c:v>
                      </c:pt>
                      <c:pt idx="605">
                        <c:v>1.5559999999999974</c:v>
                      </c:pt>
                      <c:pt idx="606">
                        <c:v>1.5660000000000167</c:v>
                      </c:pt>
                      <c:pt idx="607">
                        <c:v>1.5760000000000076</c:v>
                      </c:pt>
                      <c:pt idx="608">
                        <c:v>1.5859999999999985</c:v>
                      </c:pt>
                      <c:pt idx="609">
                        <c:v>1.5960000000000036</c:v>
                      </c:pt>
                      <c:pt idx="610">
                        <c:v>1.6059999999999945</c:v>
                      </c:pt>
                      <c:pt idx="611">
                        <c:v>1.6159999999999997</c:v>
                      </c:pt>
                      <c:pt idx="612">
                        <c:v>1.6259999999999906</c:v>
                      </c:pt>
                      <c:pt idx="613">
                        <c:v>1.6360000000000099</c:v>
                      </c:pt>
                      <c:pt idx="614">
                        <c:v>1.6460000000000292</c:v>
                      </c:pt>
                      <c:pt idx="615">
                        <c:v>1.6560000000000059</c:v>
                      </c:pt>
                      <c:pt idx="616">
                        <c:v>1.6659999999999968</c:v>
                      </c:pt>
                      <c:pt idx="617">
                        <c:v>1.6759999999999735</c:v>
                      </c:pt>
                      <c:pt idx="618">
                        <c:v>1.686000000000007</c:v>
                      </c:pt>
                      <c:pt idx="619">
                        <c:v>1.695999999999998</c:v>
                      </c:pt>
                      <c:pt idx="620">
                        <c:v>1.7060000000000031</c:v>
                      </c:pt>
                      <c:pt idx="621">
                        <c:v>1.7160000000000082</c:v>
                      </c:pt>
                      <c:pt idx="622">
                        <c:v>1.7259999999999849</c:v>
                      </c:pt>
                      <c:pt idx="623">
                        <c:v>1.7360000000000184</c:v>
                      </c:pt>
                      <c:pt idx="624">
                        <c:v>1.7460000000000093</c:v>
                      </c:pt>
                      <c:pt idx="625">
                        <c:v>1.755999999999986</c:v>
                      </c:pt>
                      <c:pt idx="626">
                        <c:v>1.7660000000000196</c:v>
                      </c:pt>
                      <c:pt idx="627">
                        <c:v>1.7759999999999962</c:v>
                      </c:pt>
                      <c:pt idx="628">
                        <c:v>1.7859999999999872</c:v>
                      </c:pt>
                      <c:pt idx="629">
                        <c:v>1.7959999999999923</c:v>
                      </c:pt>
                      <c:pt idx="630">
                        <c:v>1.8059999999999974</c:v>
                      </c:pt>
                      <c:pt idx="631">
                        <c:v>1.8160000000000167</c:v>
                      </c:pt>
                      <c:pt idx="632">
                        <c:v>1.8260000000000076</c:v>
                      </c:pt>
                      <c:pt idx="633">
                        <c:v>1.8359999999999985</c:v>
                      </c:pt>
                      <c:pt idx="634">
                        <c:v>1.8460000000000036</c:v>
                      </c:pt>
                      <c:pt idx="635">
                        <c:v>1.8559999999999945</c:v>
                      </c:pt>
                      <c:pt idx="636">
                        <c:v>1.8659999999999997</c:v>
                      </c:pt>
                      <c:pt idx="637">
                        <c:v>1.8759999999999906</c:v>
                      </c:pt>
                      <c:pt idx="638">
                        <c:v>1.8859999999999957</c:v>
                      </c:pt>
                      <c:pt idx="639">
                        <c:v>1.8960000000000292</c:v>
                      </c:pt>
                      <c:pt idx="640">
                        <c:v>1.9060000000000059</c:v>
                      </c:pt>
                      <c:pt idx="641">
                        <c:v>1.9159999999999968</c:v>
                      </c:pt>
                      <c:pt idx="642">
                        <c:v>1.9260000000000019</c:v>
                      </c:pt>
                      <c:pt idx="643">
                        <c:v>1.936000000000007</c:v>
                      </c:pt>
                      <c:pt idx="644">
                        <c:v>1.945999999999998</c:v>
                      </c:pt>
                      <c:pt idx="645">
                        <c:v>1.9560000000000173</c:v>
                      </c:pt>
                      <c:pt idx="646">
                        <c:v>1.9660000000000082</c:v>
                      </c:pt>
                      <c:pt idx="647">
                        <c:v>1.9759999999999707</c:v>
                      </c:pt>
                      <c:pt idx="648">
                        <c:v>1.98599999999999</c:v>
                      </c:pt>
                      <c:pt idx="649">
                        <c:v>1.9960000000000093</c:v>
                      </c:pt>
                      <c:pt idx="650">
                        <c:v>2.0060000000000002</c:v>
                      </c:pt>
                      <c:pt idx="651">
                        <c:v>2.0160000000000196</c:v>
                      </c:pt>
                      <c:pt idx="652">
                        <c:v>2.0259999999999962</c:v>
                      </c:pt>
                      <c:pt idx="653">
                        <c:v>2.0359999999999872</c:v>
                      </c:pt>
                      <c:pt idx="654">
                        <c:v>2.0459999999999923</c:v>
                      </c:pt>
                      <c:pt idx="655">
                        <c:v>2.0559999999999974</c:v>
                      </c:pt>
                      <c:pt idx="656">
                        <c:v>2.0659999999999883</c:v>
                      </c:pt>
                      <c:pt idx="657">
                        <c:v>2.0760000000000076</c:v>
                      </c:pt>
                      <c:pt idx="658">
                        <c:v>2.0859999999999985</c:v>
                      </c:pt>
                      <c:pt idx="659">
                        <c:v>2.0960000000000036</c:v>
                      </c:pt>
                      <c:pt idx="660">
                        <c:v>2.1059999999999945</c:v>
                      </c:pt>
                      <c:pt idx="661">
                        <c:v>2.1159999999999997</c:v>
                      </c:pt>
                      <c:pt idx="662">
                        <c:v>2.1259999999999906</c:v>
                      </c:pt>
                      <c:pt idx="663">
                        <c:v>2.1359999999999957</c:v>
                      </c:pt>
                      <c:pt idx="664">
                        <c:v>2.1460000000000292</c:v>
                      </c:pt>
                      <c:pt idx="665">
                        <c:v>2.1560000000000059</c:v>
                      </c:pt>
                      <c:pt idx="666">
                        <c:v>2.1659999999999968</c:v>
                      </c:pt>
                      <c:pt idx="667">
                        <c:v>2.1760000000000019</c:v>
                      </c:pt>
                      <c:pt idx="668">
                        <c:v>2.186000000000007</c:v>
                      </c:pt>
                      <c:pt idx="669">
                        <c:v>2.195999999999998</c:v>
                      </c:pt>
                      <c:pt idx="670">
                        <c:v>2.2060000000000173</c:v>
                      </c:pt>
                      <c:pt idx="671">
                        <c:v>2.2160000000000082</c:v>
                      </c:pt>
                      <c:pt idx="672">
                        <c:v>2.2259999999999707</c:v>
                      </c:pt>
                      <c:pt idx="673">
                        <c:v>2.23599999999999</c:v>
                      </c:pt>
                      <c:pt idx="674">
                        <c:v>2.2460000000000093</c:v>
                      </c:pt>
                      <c:pt idx="675">
                        <c:v>2.2560000000000002</c:v>
                      </c:pt>
                      <c:pt idx="676">
                        <c:v>2.2660000000000196</c:v>
                      </c:pt>
                      <c:pt idx="677">
                        <c:v>2.2759999999999962</c:v>
                      </c:pt>
                      <c:pt idx="678">
                        <c:v>2.2859999999999872</c:v>
                      </c:pt>
                      <c:pt idx="679">
                        <c:v>2.2959999999999923</c:v>
                      </c:pt>
                      <c:pt idx="680">
                        <c:v>2.3059999999999974</c:v>
                      </c:pt>
                      <c:pt idx="681">
                        <c:v>2.3159999999999883</c:v>
                      </c:pt>
                      <c:pt idx="682">
                        <c:v>2.3260000000000076</c:v>
                      </c:pt>
                      <c:pt idx="683">
                        <c:v>2.3359999999999985</c:v>
                      </c:pt>
                      <c:pt idx="684">
                        <c:v>2.3460000000000036</c:v>
                      </c:pt>
                      <c:pt idx="685">
                        <c:v>2.3559999999999945</c:v>
                      </c:pt>
                      <c:pt idx="686">
                        <c:v>2.3659999999999997</c:v>
                      </c:pt>
                      <c:pt idx="687">
                        <c:v>2.3759999999999906</c:v>
                      </c:pt>
                      <c:pt idx="688">
                        <c:v>2.3859999999999957</c:v>
                      </c:pt>
                      <c:pt idx="689">
                        <c:v>2.3960000000000292</c:v>
                      </c:pt>
                      <c:pt idx="690">
                        <c:v>2.4060000000000059</c:v>
                      </c:pt>
                      <c:pt idx="691">
                        <c:v>2.4159999999999968</c:v>
                      </c:pt>
                      <c:pt idx="692">
                        <c:v>2.4260000000000019</c:v>
                      </c:pt>
                      <c:pt idx="693">
                        <c:v>2.436000000000007</c:v>
                      </c:pt>
                      <c:pt idx="694">
                        <c:v>2.445999999999998</c:v>
                      </c:pt>
                      <c:pt idx="695">
                        <c:v>2.4560000000000173</c:v>
                      </c:pt>
                      <c:pt idx="696">
                        <c:v>2.4660000000000082</c:v>
                      </c:pt>
                      <c:pt idx="697">
                        <c:v>2.4759999999999707</c:v>
                      </c:pt>
                      <c:pt idx="698">
                        <c:v>2.48599999999999</c:v>
                      </c:pt>
                      <c:pt idx="699">
                        <c:v>2.4960000000000093</c:v>
                      </c:pt>
                      <c:pt idx="700">
                        <c:v>2.5060000000000002</c:v>
                      </c:pt>
                      <c:pt idx="701">
                        <c:v>2.5160000000000196</c:v>
                      </c:pt>
                      <c:pt idx="702">
                        <c:v>2.5259999999999962</c:v>
                      </c:pt>
                      <c:pt idx="703">
                        <c:v>2.5359999999999872</c:v>
                      </c:pt>
                      <c:pt idx="704">
                        <c:v>2.5459999999999923</c:v>
                      </c:pt>
                      <c:pt idx="705">
                        <c:v>2.5559999999999974</c:v>
                      </c:pt>
                      <c:pt idx="706">
                        <c:v>2.5659999999999883</c:v>
                      </c:pt>
                      <c:pt idx="707">
                        <c:v>2.5760000000000076</c:v>
                      </c:pt>
                      <c:pt idx="708">
                        <c:v>2.5859999999999985</c:v>
                      </c:pt>
                      <c:pt idx="709">
                        <c:v>2.5960000000000036</c:v>
                      </c:pt>
                      <c:pt idx="710">
                        <c:v>2.6059999999999945</c:v>
                      </c:pt>
                      <c:pt idx="711">
                        <c:v>2.6159999999999997</c:v>
                      </c:pt>
                      <c:pt idx="712">
                        <c:v>2.6259999999999906</c:v>
                      </c:pt>
                      <c:pt idx="713">
                        <c:v>2.6359999999999957</c:v>
                      </c:pt>
                      <c:pt idx="714">
                        <c:v>2.6460000000000292</c:v>
                      </c:pt>
                      <c:pt idx="715">
                        <c:v>2.6560000000000059</c:v>
                      </c:pt>
                      <c:pt idx="716">
                        <c:v>2.6659999999999968</c:v>
                      </c:pt>
                      <c:pt idx="717">
                        <c:v>2.6760000000000019</c:v>
                      </c:pt>
                      <c:pt idx="718">
                        <c:v>2.686000000000007</c:v>
                      </c:pt>
                      <c:pt idx="719">
                        <c:v>2.695999999999998</c:v>
                      </c:pt>
                      <c:pt idx="720">
                        <c:v>2.7060000000000173</c:v>
                      </c:pt>
                      <c:pt idx="721">
                        <c:v>2.7160000000000082</c:v>
                      </c:pt>
                      <c:pt idx="722">
                        <c:v>2.7259999999999707</c:v>
                      </c:pt>
                      <c:pt idx="723">
                        <c:v>2.73599999999999</c:v>
                      </c:pt>
                      <c:pt idx="724">
                        <c:v>2.7460000000000093</c:v>
                      </c:pt>
                      <c:pt idx="725">
                        <c:v>2.7560000000000002</c:v>
                      </c:pt>
                      <c:pt idx="726">
                        <c:v>2.7660000000000196</c:v>
                      </c:pt>
                      <c:pt idx="727">
                        <c:v>2.7759999999999962</c:v>
                      </c:pt>
                      <c:pt idx="728">
                        <c:v>2.7859999999999872</c:v>
                      </c:pt>
                      <c:pt idx="729">
                        <c:v>2.7959999999999923</c:v>
                      </c:pt>
                      <c:pt idx="730">
                        <c:v>2.8059999999999974</c:v>
                      </c:pt>
                      <c:pt idx="731">
                        <c:v>2.8159999999999883</c:v>
                      </c:pt>
                      <c:pt idx="732">
                        <c:v>2.8260000000000076</c:v>
                      </c:pt>
                      <c:pt idx="733">
                        <c:v>2.8359999999999985</c:v>
                      </c:pt>
                      <c:pt idx="734">
                        <c:v>2.8460000000000036</c:v>
                      </c:pt>
                      <c:pt idx="735">
                        <c:v>2.8559999999999945</c:v>
                      </c:pt>
                      <c:pt idx="736">
                        <c:v>2.8659999999999997</c:v>
                      </c:pt>
                      <c:pt idx="737">
                        <c:v>2.8759999999999906</c:v>
                      </c:pt>
                      <c:pt idx="738">
                        <c:v>2.8859999999999957</c:v>
                      </c:pt>
                      <c:pt idx="739">
                        <c:v>2.8960000000000292</c:v>
                      </c:pt>
                      <c:pt idx="740">
                        <c:v>2.9060000000000059</c:v>
                      </c:pt>
                      <c:pt idx="741">
                        <c:v>2.9159999999999968</c:v>
                      </c:pt>
                      <c:pt idx="742">
                        <c:v>2.9260000000000019</c:v>
                      </c:pt>
                      <c:pt idx="743">
                        <c:v>2.936000000000007</c:v>
                      </c:pt>
                      <c:pt idx="744">
                        <c:v>2.945999999999998</c:v>
                      </c:pt>
                      <c:pt idx="745">
                        <c:v>2.9560000000000173</c:v>
                      </c:pt>
                      <c:pt idx="746">
                        <c:v>2.9660000000000082</c:v>
                      </c:pt>
                      <c:pt idx="747">
                        <c:v>2.9759999999999707</c:v>
                      </c:pt>
                      <c:pt idx="748">
                        <c:v>2.98599999999999</c:v>
                      </c:pt>
                      <c:pt idx="749">
                        <c:v>2.9960000000000093</c:v>
                      </c:pt>
                      <c:pt idx="750">
                        <c:v>3.0060000000000002</c:v>
                      </c:pt>
                      <c:pt idx="751">
                        <c:v>3.0160000000000196</c:v>
                      </c:pt>
                      <c:pt idx="752">
                        <c:v>3.025999999999982</c:v>
                      </c:pt>
                      <c:pt idx="753">
                        <c:v>3.0359999999999872</c:v>
                      </c:pt>
                      <c:pt idx="754">
                        <c:v>3.0459999999999923</c:v>
                      </c:pt>
                      <c:pt idx="755">
                        <c:v>3.0559999999999974</c:v>
                      </c:pt>
                      <c:pt idx="756">
                        <c:v>3.0660000000000167</c:v>
                      </c:pt>
                      <c:pt idx="757">
                        <c:v>3.0760000000000076</c:v>
                      </c:pt>
                      <c:pt idx="758">
                        <c:v>3.0860000000000127</c:v>
                      </c:pt>
                      <c:pt idx="759">
                        <c:v>3.0960000000000036</c:v>
                      </c:pt>
                      <c:pt idx="760">
                        <c:v>3.1059999999999803</c:v>
                      </c:pt>
                      <c:pt idx="761">
                        <c:v>3.1159999999999997</c:v>
                      </c:pt>
                      <c:pt idx="762">
                        <c:v>3.1259999999999906</c:v>
                      </c:pt>
                      <c:pt idx="763">
                        <c:v>3.1360000000000099</c:v>
                      </c:pt>
                      <c:pt idx="764">
                        <c:v>3.1460000000000292</c:v>
                      </c:pt>
                      <c:pt idx="765">
                        <c:v>3.1560000000000059</c:v>
                      </c:pt>
                      <c:pt idx="766">
                        <c:v>3.1659999999999968</c:v>
                      </c:pt>
                      <c:pt idx="767">
                        <c:v>3.1760000000000019</c:v>
                      </c:pt>
                      <c:pt idx="768">
                        <c:v>3.186000000000007</c:v>
                      </c:pt>
                      <c:pt idx="769">
                        <c:v>3.195999999999998</c:v>
                      </c:pt>
                      <c:pt idx="770">
                        <c:v>3.2060000000000031</c:v>
                      </c:pt>
                      <c:pt idx="771">
                        <c:v>3.2160000000000082</c:v>
                      </c:pt>
                      <c:pt idx="772">
                        <c:v>3.2259999999999849</c:v>
                      </c:pt>
                      <c:pt idx="773">
                        <c:v>3.23599999999999</c:v>
                      </c:pt>
                      <c:pt idx="774">
                        <c:v>3.2460000000000093</c:v>
                      </c:pt>
                      <c:pt idx="775">
                        <c:v>3.2560000000000002</c:v>
                      </c:pt>
                      <c:pt idx="776">
                        <c:v>3.2660000000000196</c:v>
                      </c:pt>
                      <c:pt idx="777">
                        <c:v>3.2759999999999962</c:v>
                      </c:pt>
                      <c:pt idx="778">
                        <c:v>3.2859999999999872</c:v>
                      </c:pt>
                      <c:pt idx="779">
                        <c:v>3.2959999999999923</c:v>
                      </c:pt>
                      <c:pt idx="780">
                        <c:v>3.3059999999999974</c:v>
                      </c:pt>
                      <c:pt idx="781">
                        <c:v>3.3160000000000167</c:v>
                      </c:pt>
                      <c:pt idx="782">
                        <c:v>3.3260000000000076</c:v>
                      </c:pt>
                      <c:pt idx="783">
                        <c:v>3.3360000000000127</c:v>
                      </c:pt>
                      <c:pt idx="784">
                        <c:v>3.3460000000000036</c:v>
                      </c:pt>
                      <c:pt idx="785">
                        <c:v>3.3559999999999803</c:v>
                      </c:pt>
                      <c:pt idx="786">
                        <c:v>3.3659999999999997</c:v>
                      </c:pt>
                      <c:pt idx="787">
                        <c:v>3.3759999999999906</c:v>
                      </c:pt>
                      <c:pt idx="788">
                        <c:v>3.3860000000000099</c:v>
                      </c:pt>
                      <c:pt idx="789">
                        <c:v>3.3960000000000292</c:v>
                      </c:pt>
                      <c:pt idx="790">
                        <c:v>3.4060000000000059</c:v>
                      </c:pt>
                      <c:pt idx="791">
                        <c:v>3.4159999999999968</c:v>
                      </c:pt>
                      <c:pt idx="792">
                        <c:v>3.4260000000000019</c:v>
                      </c:pt>
                      <c:pt idx="793">
                        <c:v>3.436000000000007</c:v>
                      </c:pt>
                      <c:pt idx="794">
                        <c:v>3.445999999999998</c:v>
                      </c:pt>
                      <c:pt idx="795">
                        <c:v>3.4560000000000031</c:v>
                      </c:pt>
                      <c:pt idx="796">
                        <c:v>3.4660000000000082</c:v>
                      </c:pt>
                      <c:pt idx="797">
                        <c:v>3.4759999999999849</c:v>
                      </c:pt>
                      <c:pt idx="798">
                        <c:v>3.48599999999999</c:v>
                      </c:pt>
                      <c:pt idx="799">
                        <c:v>3.4960000000000093</c:v>
                      </c:pt>
                      <c:pt idx="800">
                        <c:v>3.5060000000000002</c:v>
                      </c:pt>
                      <c:pt idx="801">
                        <c:v>3.5160000000000196</c:v>
                      </c:pt>
                      <c:pt idx="802">
                        <c:v>3.5259999999999962</c:v>
                      </c:pt>
                      <c:pt idx="803">
                        <c:v>3.5359999999999872</c:v>
                      </c:pt>
                      <c:pt idx="804">
                        <c:v>3.5459999999999923</c:v>
                      </c:pt>
                      <c:pt idx="805">
                        <c:v>3.5559999999999974</c:v>
                      </c:pt>
                      <c:pt idx="806">
                        <c:v>3.5660000000000167</c:v>
                      </c:pt>
                      <c:pt idx="807">
                        <c:v>3.5760000000000076</c:v>
                      </c:pt>
                      <c:pt idx="808">
                        <c:v>3.5860000000000127</c:v>
                      </c:pt>
                      <c:pt idx="809">
                        <c:v>3.5960000000000036</c:v>
                      </c:pt>
                      <c:pt idx="810">
                        <c:v>3.6059999999999803</c:v>
                      </c:pt>
                      <c:pt idx="811">
                        <c:v>3.6159999999999997</c:v>
                      </c:pt>
                      <c:pt idx="812">
                        <c:v>3.6259999999999906</c:v>
                      </c:pt>
                      <c:pt idx="813">
                        <c:v>3.6360000000000099</c:v>
                      </c:pt>
                      <c:pt idx="814">
                        <c:v>3.6460000000000292</c:v>
                      </c:pt>
                      <c:pt idx="815">
                        <c:v>3.6560000000000059</c:v>
                      </c:pt>
                      <c:pt idx="816">
                        <c:v>3.6659999999999968</c:v>
                      </c:pt>
                      <c:pt idx="817">
                        <c:v>3.6760000000000019</c:v>
                      </c:pt>
                      <c:pt idx="818">
                        <c:v>3.686000000000007</c:v>
                      </c:pt>
                      <c:pt idx="819">
                        <c:v>3.695999999999998</c:v>
                      </c:pt>
                      <c:pt idx="820">
                        <c:v>3.7060000000000031</c:v>
                      </c:pt>
                      <c:pt idx="821">
                        <c:v>3.7160000000000082</c:v>
                      </c:pt>
                      <c:pt idx="822">
                        <c:v>3.7259999999999849</c:v>
                      </c:pt>
                      <c:pt idx="823">
                        <c:v>3.73599999999999</c:v>
                      </c:pt>
                      <c:pt idx="824">
                        <c:v>3.7460000000000093</c:v>
                      </c:pt>
                      <c:pt idx="825">
                        <c:v>3.7560000000000002</c:v>
                      </c:pt>
                      <c:pt idx="826">
                        <c:v>3.7660000000000196</c:v>
                      </c:pt>
                      <c:pt idx="827">
                        <c:v>3.7759999999999962</c:v>
                      </c:pt>
                      <c:pt idx="828">
                        <c:v>3.7859999999999872</c:v>
                      </c:pt>
                      <c:pt idx="829">
                        <c:v>3.7959999999999923</c:v>
                      </c:pt>
                      <c:pt idx="830">
                        <c:v>3.8059999999999974</c:v>
                      </c:pt>
                      <c:pt idx="831">
                        <c:v>3.8160000000000167</c:v>
                      </c:pt>
                      <c:pt idx="832">
                        <c:v>3.8260000000000076</c:v>
                      </c:pt>
                      <c:pt idx="833">
                        <c:v>3.8360000000000127</c:v>
                      </c:pt>
                      <c:pt idx="834">
                        <c:v>3.8460000000000036</c:v>
                      </c:pt>
                      <c:pt idx="835">
                        <c:v>3.8559999999999803</c:v>
                      </c:pt>
                      <c:pt idx="836">
                        <c:v>3.8659999999999997</c:v>
                      </c:pt>
                      <c:pt idx="837">
                        <c:v>3.8759999999999906</c:v>
                      </c:pt>
                      <c:pt idx="838">
                        <c:v>3.8860000000000099</c:v>
                      </c:pt>
                      <c:pt idx="839">
                        <c:v>3.8960000000000292</c:v>
                      </c:pt>
                      <c:pt idx="840">
                        <c:v>3.9060000000000059</c:v>
                      </c:pt>
                      <c:pt idx="841">
                        <c:v>3.9159999999999968</c:v>
                      </c:pt>
                      <c:pt idx="842">
                        <c:v>3.9260000000000019</c:v>
                      </c:pt>
                      <c:pt idx="843">
                        <c:v>3.936000000000007</c:v>
                      </c:pt>
                      <c:pt idx="844">
                        <c:v>3.945999999999998</c:v>
                      </c:pt>
                      <c:pt idx="845">
                        <c:v>3.9560000000000031</c:v>
                      </c:pt>
                      <c:pt idx="846">
                        <c:v>3.9660000000000082</c:v>
                      </c:pt>
                      <c:pt idx="847">
                        <c:v>3.9759999999999849</c:v>
                      </c:pt>
                      <c:pt idx="848">
                        <c:v>3.98599999999999</c:v>
                      </c:pt>
                      <c:pt idx="849">
                        <c:v>3.9960000000000093</c:v>
                      </c:pt>
                      <c:pt idx="850">
                        <c:v>4.0060000000000002</c:v>
                      </c:pt>
                      <c:pt idx="851">
                        <c:v>4.0160000000000196</c:v>
                      </c:pt>
                      <c:pt idx="852">
                        <c:v>4.0259999999999962</c:v>
                      </c:pt>
                      <c:pt idx="853">
                        <c:v>4.0359999999999872</c:v>
                      </c:pt>
                      <c:pt idx="854">
                        <c:v>4.0459999999999923</c:v>
                      </c:pt>
                      <c:pt idx="855">
                        <c:v>4.0559999999999974</c:v>
                      </c:pt>
                      <c:pt idx="856">
                        <c:v>4.0660000000000167</c:v>
                      </c:pt>
                      <c:pt idx="857">
                        <c:v>4.0760000000000076</c:v>
                      </c:pt>
                      <c:pt idx="858">
                        <c:v>4.0860000000000127</c:v>
                      </c:pt>
                      <c:pt idx="859">
                        <c:v>4.0960000000000036</c:v>
                      </c:pt>
                      <c:pt idx="860">
                        <c:v>4.1059999999999803</c:v>
                      </c:pt>
                      <c:pt idx="861">
                        <c:v>4.1159999999999997</c:v>
                      </c:pt>
                      <c:pt idx="862">
                        <c:v>4.1259999999999906</c:v>
                      </c:pt>
                      <c:pt idx="863">
                        <c:v>4.1360000000000099</c:v>
                      </c:pt>
                      <c:pt idx="864">
                        <c:v>4.1460000000000292</c:v>
                      </c:pt>
                      <c:pt idx="865">
                        <c:v>4.1560000000000059</c:v>
                      </c:pt>
                      <c:pt idx="866">
                        <c:v>4.1659999999999968</c:v>
                      </c:pt>
                      <c:pt idx="867">
                        <c:v>4.1760000000000019</c:v>
                      </c:pt>
                      <c:pt idx="868">
                        <c:v>4.186000000000007</c:v>
                      </c:pt>
                      <c:pt idx="869">
                        <c:v>4.195999999999998</c:v>
                      </c:pt>
                      <c:pt idx="870">
                        <c:v>4.2060000000000031</c:v>
                      </c:pt>
                      <c:pt idx="871">
                        <c:v>4.2160000000000082</c:v>
                      </c:pt>
                      <c:pt idx="872">
                        <c:v>4.2259999999999849</c:v>
                      </c:pt>
                      <c:pt idx="873">
                        <c:v>4.23599999999999</c:v>
                      </c:pt>
                      <c:pt idx="874">
                        <c:v>4.2459999999999809</c:v>
                      </c:pt>
                      <c:pt idx="875">
                        <c:v>4.2560000000000002</c:v>
                      </c:pt>
                      <c:pt idx="876">
                        <c:v>4.2660000000000196</c:v>
                      </c:pt>
                      <c:pt idx="877">
                        <c:v>4.2760000000000247</c:v>
                      </c:pt>
                      <c:pt idx="878">
                        <c:v>4.2859999999999872</c:v>
                      </c:pt>
                      <c:pt idx="879">
                        <c:v>4.2959999999999923</c:v>
                      </c:pt>
                      <c:pt idx="880">
                        <c:v>4.3059999999999974</c:v>
                      </c:pt>
                      <c:pt idx="881">
                        <c:v>4.3160000000000167</c:v>
                      </c:pt>
                      <c:pt idx="882">
                        <c:v>4.3259999999999934</c:v>
                      </c:pt>
                      <c:pt idx="883">
                        <c:v>4.3360000000000127</c:v>
                      </c:pt>
                      <c:pt idx="884">
                        <c:v>4.3460000000000036</c:v>
                      </c:pt>
                      <c:pt idx="885">
                        <c:v>4.3559999999999945</c:v>
                      </c:pt>
                      <c:pt idx="886">
                        <c:v>4.3659999999999997</c:v>
                      </c:pt>
                      <c:pt idx="887">
                        <c:v>4.3759999999999906</c:v>
                      </c:pt>
                      <c:pt idx="888">
                        <c:v>4.3860000000000099</c:v>
                      </c:pt>
                      <c:pt idx="889">
                        <c:v>4.3960000000000292</c:v>
                      </c:pt>
                      <c:pt idx="890">
                        <c:v>4.4059999999999917</c:v>
                      </c:pt>
                      <c:pt idx="891">
                        <c:v>4.4159999999999968</c:v>
                      </c:pt>
                      <c:pt idx="892">
                        <c:v>4.4260000000000019</c:v>
                      </c:pt>
                      <c:pt idx="893">
                        <c:v>4.436000000000007</c:v>
                      </c:pt>
                      <c:pt idx="894">
                        <c:v>4.445999999999998</c:v>
                      </c:pt>
                      <c:pt idx="895">
                        <c:v>4.4560000000000031</c:v>
                      </c:pt>
                      <c:pt idx="896">
                        <c:v>4.4660000000000082</c:v>
                      </c:pt>
                      <c:pt idx="897">
                        <c:v>4.4759999999999849</c:v>
                      </c:pt>
                      <c:pt idx="898">
                        <c:v>4.48599999999999</c:v>
                      </c:pt>
                      <c:pt idx="899">
                        <c:v>4.4959999999999809</c:v>
                      </c:pt>
                      <c:pt idx="900">
                        <c:v>4.5060000000000002</c:v>
                      </c:pt>
                      <c:pt idx="901">
                        <c:v>4.5160000000000196</c:v>
                      </c:pt>
                      <c:pt idx="902">
                        <c:v>4.5260000000000247</c:v>
                      </c:pt>
                      <c:pt idx="903">
                        <c:v>4.5359999999999872</c:v>
                      </c:pt>
                      <c:pt idx="904">
                        <c:v>4.5459999999999923</c:v>
                      </c:pt>
                      <c:pt idx="905">
                        <c:v>4.5559999999999974</c:v>
                      </c:pt>
                      <c:pt idx="906">
                        <c:v>4.5660000000000167</c:v>
                      </c:pt>
                      <c:pt idx="907">
                        <c:v>4.5759999999999934</c:v>
                      </c:pt>
                      <c:pt idx="908">
                        <c:v>4.5860000000000127</c:v>
                      </c:pt>
                      <c:pt idx="909">
                        <c:v>4.5960000000000036</c:v>
                      </c:pt>
                      <c:pt idx="910">
                        <c:v>4.6059999999999945</c:v>
                      </c:pt>
                      <c:pt idx="911">
                        <c:v>4.6159999999999997</c:v>
                      </c:pt>
                      <c:pt idx="912">
                        <c:v>4.6259999999999906</c:v>
                      </c:pt>
                      <c:pt idx="913">
                        <c:v>4.6360000000000099</c:v>
                      </c:pt>
                      <c:pt idx="914">
                        <c:v>4.6460000000000292</c:v>
                      </c:pt>
                      <c:pt idx="915">
                        <c:v>4.6559999999999917</c:v>
                      </c:pt>
                      <c:pt idx="916">
                        <c:v>4.6659999999999968</c:v>
                      </c:pt>
                      <c:pt idx="917">
                        <c:v>4.6760000000000019</c:v>
                      </c:pt>
                      <c:pt idx="918">
                        <c:v>4.686000000000007</c:v>
                      </c:pt>
                      <c:pt idx="919">
                        <c:v>4.695999999999998</c:v>
                      </c:pt>
                      <c:pt idx="920">
                        <c:v>4.7060000000000031</c:v>
                      </c:pt>
                      <c:pt idx="921">
                        <c:v>4.7160000000000082</c:v>
                      </c:pt>
                      <c:pt idx="922">
                        <c:v>4.7259999999999849</c:v>
                      </c:pt>
                      <c:pt idx="923">
                        <c:v>4.73599999999999</c:v>
                      </c:pt>
                      <c:pt idx="924">
                        <c:v>4.7459999999999809</c:v>
                      </c:pt>
                      <c:pt idx="925">
                        <c:v>4.7560000000000002</c:v>
                      </c:pt>
                      <c:pt idx="926">
                        <c:v>4.7660000000000196</c:v>
                      </c:pt>
                      <c:pt idx="927">
                        <c:v>4.7760000000000247</c:v>
                      </c:pt>
                      <c:pt idx="928">
                        <c:v>4.7859999999999872</c:v>
                      </c:pt>
                      <c:pt idx="929">
                        <c:v>4.7959999999999923</c:v>
                      </c:pt>
                      <c:pt idx="930">
                        <c:v>4.8059999999999974</c:v>
                      </c:pt>
                      <c:pt idx="931">
                        <c:v>4.8160000000000167</c:v>
                      </c:pt>
                      <c:pt idx="932">
                        <c:v>4.8259999999999934</c:v>
                      </c:pt>
                      <c:pt idx="933">
                        <c:v>4.8360000000000127</c:v>
                      </c:pt>
                      <c:pt idx="934">
                        <c:v>4.8460000000000036</c:v>
                      </c:pt>
                      <c:pt idx="935">
                        <c:v>4.8559999999999945</c:v>
                      </c:pt>
                      <c:pt idx="936">
                        <c:v>4.8659999999999997</c:v>
                      </c:pt>
                      <c:pt idx="937">
                        <c:v>4.8759999999999906</c:v>
                      </c:pt>
                      <c:pt idx="938">
                        <c:v>4.8860000000000099</c:v>
                      </c:pt>
                      <c:pt idx="939">
                        <c:v>4.8960000000000292</c:v>
                      </c:pt>
                      <c:pt idx="940">
                        <c:v>4.9059999999999917</c:v>
                      </c:pt>
                      <c:pt idx="941">
                        <c:v>4.9159999999999968</c:v>
                      </c:pt>
                      <c:pt idx="942">
                        <c:v>4.9260000000000019</c:v>
                      </c:pt>
                      <c:pt idx="943">
                        <c:v>4.936000000000007</c:v>
                      </c:pt>
                      <c:pt idx="944">
                        <c:v>4.945999999999998</c:v>
                      </c:pt>
                      <c:pt idx="945">
                        <c:v>4.9560000000000031</c:v>
                      </c:pt>
                      <c:pt idx="946">
                        <c:v>4.9660000000000082</c:v>
                      </c:pt>
                      <c:pt idx="947">
                        <c:v>4.9759999999999849</c:v>
                      </c:pt>
                      <c:pt idx="948">
                        <c:v>4.98599999999999</c:v>
                      </c:pt>
                      <c:pt idx="949">
                        <c:v>4.9959999999999809</c:v>
                      </c:pt>
                      <c:pt idx="950">
                        <c:v>5.0060000000000002</c:v>
                      </c:pt>
                      <c:pt idx="951">
                        <c:v>5.0160000000000196</c:v>
                      </c:pt>
                      <c:pt idx="952">
                        <c:v>5.0260000000000247</c:v>
                      </c:pt>
                      <c:pt idx="953">
                        <c:v>5.0359999999999872</c:v>
                      </c:pt>
                      <c:pt idx="954">
                        <c:v>5.0459999999999923</c:v>
                      </c:pt>
                      <c:pt idx="955">
                        <c:v>5.0559999999999974</c:v>
                      </c:pt>
                      <c:pt idx="956">
                        <c:v>5.0660000000000167</c:v>
                      </c:pt>
                      <c:pt idx="957">
                        <c:v>5.0759999999999934</c:v>
                      </c:pt>
                      <c:pt idx="958">
                        <c:v>5.0860000000000127</c:v>
                      </c:pt>
                      <c:pt idx="959">
                        <c:v>5.0960000000000036</c:v>
                      </c:pt>
                      <c:pt idx="960">
                        <c:v>5.1059999999999945</c:v>
                      </c:pt>
                      <c:pt idx="961">
                        <c:v>5.1159999999999997</c:v>
                      </c:pt>
                      <c:pt idx="962">
                        <c:v>5.1259999999999906</c:v>
                      </c:pt>
                      <c:pt idx="963">
                        <c:v>5.1360000000000099</c:v>
                      </c:pt>
                      <c:pt idx="964">
                        <c:v>5.1460000000000292</c:v>
                      </c:pt>
                      <c:pt idx="965">
                        <c:v>5.1559999999999917</c:v>
                      </c:pt>
                      <c:pt idx="966">
                        <c:v>5.1659999999999968</c:v>
                      </c:pt>
                      <c:pt idx="967">
                        <c:v>5.1760000000000019</c:v>
                      </c:pt>
                      <c:pt idx="968">
                        <c:v>5.186000000000007</c:v>
                      </c:pt>
                      <c:pt idx="969">
                        <c:v>5.195999999999998</c:v>
                      </c:pt>
                      <c:pt idx="970">
                        <c:v>5.2060000000000031</c:v>
                      </c:pt>
                      <c:pt idx="971">
                        <c:v>5.2160000000000082</c:v>
                      </c:pt>
                      <c:pt idx="972">
                        <c:v>5.2259999999999849</c:v>
                      </c:pt>
                      <c:pt idx="973">
                        <c:v>5.23599999999999</c:v>
                      </c:pt>
                      <c:pt idx="974">
                        <c:v>5.2459999999999809</c:v>
                      </c:pt>
                      <c:pt idx="975">
                        <c:v>5.2560000000000002</c:v>
                      </c:pt>
                      <c:pt idx="976">
                        <c:v>5.2660000000000196</c:v>
                      </c:pt>
                      <c:pt idx="977">
                        <c:v>5.2760000000000247</c:v>
                      </c:pt>
                      <c:pt idx="978">
                        <c:v>5.2859999999999872</c:v>
                      </c:pt>
                      <c:pt idx="979">
                        <c:v>5.2959999999999923</c:v>
                      </c:pt>
                      <c:pt idx="980">
                        <c:v>5.3059999999999974</c:v>
                      </c:pt>
                      <c:pt idx="981">
                        <c:v>5.3160000000000167</c:v>
                      </c:pt>
                      <c:pt idx="982">
                        <c:v>5.3259999999999934</c:v>
                      </c:pt>
                      <c:pt idx="983">
                        <c:v>5.3360000000000127</c:v>
                      </c:pt>
                      <c:pt idx="984">
                        <c:v>5.3460000000000036</c:v>
                      </c:pt>
                      <c:pt idx="985">
                        <c:v>5.3559999999999945</c:v>
                      </c:pt>
                      <c:pt idx="986">
                        <c:v>5.3659999999999997</c:v>
                      </c:pt>
                      <c:pt idx="987">
                        <c:v>5.3759999999999906</c:v>
                      </c:pt>
                      <c:pt idx="988">
                        <c:v>5.3860000000000099</c:v>
                      </c:pt>
                      <c:pt idx="989">
                        <c:v>5.3960000000000292</c:v>
                      </c:pt>
                      <c:pt idx="990">
                        <c:v>5.4060000000000059</c:v>
                      </c:pt>
                      <c:pt idx="991">
                        <c:v>5.4159999999999968</c:v>
                      </c:pt>
                      <c:pt idx="992">
                        <c:v>5.4260000000000019</c:v>
                      </c:pt>
                      <c:pt idx="993">
                        <c:v>5.436000000000007</c:v>
                      </c:pt>
                      <c:pt idx="994">
                        <c:v>5.445999999999998</c:v>
                      </c:pt>
                      <c:pt idx="995">
                        <c:v>5.4560000000000031</c:v>
                      </c:pt>
                      <c:pt idx="996">
                        <c:v>5.4660000000000082</c:v>
                      </c:pt>
                      <c:pt idx="997">
                        <c:v>5.4759999999999849</c:v>
                      </c:pt>
                      <c:pt idx="998">
                        <c:v>5.48599999999999</c:v>
                      </c:pt>
                      <c:pt idx="999">
                        <c:v>5.4960000000000093</c:v>
                      </c:pt>
                      <c:pt idx="1000">
                        <c:v>5.5060000000000002</c:v>
                      </c:pt>
                      <c:pt idx="1001">
                        <c:v>5.5160000000000196</c:v>
                      </c:pt>
                      <c:pt idx="1002">
                        <c:v>5.5259999999999962</c:v>
                      </c:pt>
                      <c:pt idx="1003">
                        <c:v>5.5359999999999872</c:v>
                      </c:pt>
                      <c:pt idx="1004">
                        <c:v>5.5459999999999923</c:v>
                      </c:pt>
                      <c:pt idx="1005">
                        <c:v>5.5559999999999974</c:v>
                      </c:pt>
                      <c:pt idx="1006">
                        <c:v>5.5659999999999883</c:v>
                      </c:pt>
                      <c:pt idx="1007">
                        <c:v>5.5760000000000076</c:v>
                      </c:pt>
                      <c:pt idx="1008">
                        <c:v>5.5860000000000127</c:v>
                      </c:pt>
                      <c:pt idx="1009">
                        <c:v>5.5960000000000036</c:v>
                      </c:pt>
                      <c:pt idx="1010">
                        <c:v>5.6059999999999945</c:v>
                      </c:pt>
                      <c:pt idx="1011">
                        <c:v>5.6159999999999997</c:v>
                      </c:pt>
                      <c:pt idx="1012">
                        <c:v>5.6259999999999906</c:v>
                      </c:pt>
                      <c:pt idx="1013">
                        <c:v>5.6360000000000099</c:v>
                      </c:pt>
                      <c:pt idx="1014">
                        <c:v>5.6460000000000292</c:v>
                      </c:pt>
                      <c:pt idx="1015">
                        <c:v>5.6560000000000059</c:v>
                      </c:pt>
                      <c:pt idx="1016">
                        <c:v>5.6659999999999968</c:v>
                      </c:pt>
                      <c:pt idx="1017">
                        <c:v>5.6760000000000019</c:v>
                      </c:pt>
                      <c:pt idx="1018">
                        <c:v>5.686000000000007</c:v>
                      </c:pt>
                      <c:pt idx="1019">
                        <c:v>5.695999999999998</c:v>
                      </c:pt>
                      <c:pt idx="1020">
                        <c:v>5.7060000000000031</c:v>
                      </c:pt>
                      <c:pt idx="1021">
                        <c:v>5.7160000000000082</c:v>
                      </c:pt>
                      <c:pt idx="1022">
                        <c:v>5.7259999999999849</c:v>
                      </c:pt>
                      <c:pt idx="1023">
                        <c:v>5.73599999999999</c:v>
                      </c:pt>
                      <c:pt idx="1024">
                        <c:v>5.7460000000000093</c:v>
                      </c:pt>
                      <c:pt idx="1025">
                        <c:v>5.7560000000000002</c:v>
                      </c:pt>
                      <c:pt idx="1026">
                        <c:v>5.7660000000000196</c:v>
                      </c:pt>
                      <c:pt idx="1027">
                        <c:v>5.7759999999999962</c:v>
                      </c:pt>
                      <c:pt idx="1028">
                        <c:v>5.7859999999999872</c:v>
                      </c:pt>
                      <c:pt idx="1029">
                        <c:v>5.7959999999999923</c:v>
                      </c:pt>
                      <c:pt idx="1030">
                        <c:v>5.8059999999999974</c:v>
                      </c:pt>
                      <c:pt idx="1031">
                        <c:v>5.8159999999999883</c:v>
                      </c:pt>
                      <c:pt idx="1032">
                        <c:v>5.8260000000000076</c:v>
                      </c:pt>
                      <c:pt idx="1033">
                        <c:v>5.8360000000000127</c:v>
                      </c:pt>
                      <c:pt idx="1034">
                        <c:v>5.8460000000000036</c:v>
                      </c:pt>
                      <c:pt idx="1035">
                        <c:v>5.8559999999999945</c:v>
                      </c:pt>
                      <c:pt idx="1036">
                        <c:v>5.8659999999999997</c:v>
                      </c:pt>
                      <c:pt idx="1037">
                        <c:v>5.8759999999999906</c:v>
                      </c:pt>
                      <c:pt idx="1038">
                        <c:v>5.8860000000000099</c:v>
                      </c:pt>
                      <c:pt idx="1039">
                        <c:v>5.8960000000000292</c:v>
                      </c:pt>
                      <c:pt idx="1040">
                        <c:v>5.9060000000000059</c:v>
                      </c:pt>
                      <c:pt idx="1041">
                        <c:v>5.9159999999999968</c:v>
                      </c:pt>
                      <c:pt idx="1042">
                        <c:v>5.9260000000000019</c:v>
                      </c:pt>
                      <c:pt idx="1043">
                        <c:v>5.936000000000007</c:v>
                      </c:pt>
                      <c:pt idx="1044">
                        <c:v>5.945999999999998</c:v>
                      </c:pt>
                      <c:pt idx="1045">
                        <c:v>5.9560000000000031</c:v>
                      </c:pt>
                      <c:pt idx="1046">
                        <c:v>5.9660000000000082</c:v>
                      </c:pt>
                      <c:pt idx="1047">
                        <c:v>5.9759999999999849</c:v>
                      </c:pt>
                      <c:pt idx="1048">
                        <c:v>5.98599999999999</c:v>
                      </c:pt>
                      <c:pt idx="1049">
                        <c:v>5.9960000000000093</c:v>
                      </c:pt>
                      <c:pt idx="1050">
                        <c:v>6.0060000000000002</c:v>
                      </c:pt>
                      <c:pt idx="1051">
                        <c:v>6.0160000000000196</c:v>
                      </c:pt>
                      <c:pt idx="1052">
                        <c:v>6.0259999999999962</c:v>
                      </c:pt>
                      <c:pt idx="1053">
                        <c:v>6.0359999999999872</c:v>
                      </c:pt>
                      <c:pt idx="1054">
                        <c:v>6.0459999999999923</c:v>
                      </c:pt>
                      <c:pt idx="1055">
                        <c:v>6.0559999999999974</c:v>
                      </c:pt>
                      <c:pt idx="1056">
                        <c:v>6.0659999999999883</c:v>
                      </c:pt>
                      <c:pt idx="1057">
                        <c:v>6.0760000000000076</c:v>
                      </c:pt>
                      <c:pt idx="1058">
                        <c:v>6.0860000000000127</c:v>
                      </c:pt>
                      <c:pt idx="1059">
                        <c:v>6.0960000000000036</c:v>
                      </c:pt>
                      <c:pt idx="1060">
                        <c:v>6.1059999999999945</c:v>
                      </c:pt>
                      <c:pt idx="1061">
                        <c:v>6.1159999999999997</c:v>
                      </c:pt>
                      <c:pt idx="1062">
                        <c:v>6.1259999999999906</c:v>
                      </c:pt>
                      <c:pt idx="1063">
                        <c:v>6.1360000000000099</c:v>
                      </c:pt>
                      <c:pt idx="1064">
                        <c:v>6.1460000000000292</c:v>
                      </c:pt>
                      <c:pt idx="1065">
                        <c:v>6.1560000000000059</c:v>
                      </c:pt>
                      <c:pt idx="1066">
                        <c:v>6.1659999999999968</c:v>
                      </c:pt>
                      <c:pt idx="1067">
                        <c:v>6.1760000000000019</c:v>
                      </c:pt>
                      <c:pt idx="1068">
                        <c:v>6.186000000000007</c:v>
                      </c:pt>
                      <c:pt idx="1069">
                        <c:v>6.195999999999998</c:v>
                      </c:pt>
                      <c:pt idx="1070">
                        <c:v>6.2060000000000031</c:v>
                      </c:pt>
                      <c:pt idx="1071">
                        <c:v>6.2160000000000082</c:v>
                      </c:pt>
                      <c:pt idx="1072">
                        <c:v>6.2259999999999849</c:v>
                      </c:pt>
                      <c:pt idx="1073">
                        <c:v>6.23599999999999</c:v>
                      </c:pt>
                      <c:pt idx="1074">
                        <c:v>6.2460000000000093</c:v>
                      </c:pt>
                      <c:pt idx="1075">
                        <c:v>6.2560000000000002</c:v>
                      </c:pt>
                      <c:pt idx="1076">
                        <c:v>6.2660000000000196</c:v>
                      </c:pt>
                      <c:pt idx="1077">
                        <c:v>6.2759999999999962</c:v>
                      </c:pt>
                      <c:pt idx="1078">
                        <c:v>6.2859999999999872</c:v>
                      </c:pt>
                      <c:pt idx="1079">
                        <c:v>6.2959999999999923</c:v>
                      </c:pt>
                      <c:pt idx="1080">
                        <c:v>6.3059999999999974</c:v>
                      </c:pt>
                      <c:pt idx="1081">
                        <c:v>6.3159999999999883</c:v>
                      </c:pt>
                      <c:pt idx="1082">
                        <c:v>6.3260000000000076</c:v>
                      </c:pt>
                      <c:pt idx="1083">
                        <c:v>6.3360000000000127</c:v>
                      </c:pt>
                      <c:pt idx="1084">
                        <c:v>6.3460000000000036</c:v>
                      </c:pt>
                      <c:pt idx="1085">
                        <c:v>6.3559999999999945</c:v>
                      </c:pt>
                      <c:pt idx="1086">
                        <c:v>6.3659999999999997</c:v>
                      </c:pt>
                      <c:pt idx="1087">
                        <c:v>6.3759999999999906</c:v>
                      </c:pt>
                      <c:pt idx="1088">
                        <c:v>6.3860000000000099</c:v>
                      </c:pt>
                      <c:pt idx="1089">
                        <c:v>6.3960000000000292</c:v>
                      </c:pt>
                      <c:pt idx="1090">
                        <c:v>6.4060000000000059</c:v>
                      </c:pt>
                      <c:pt idx="1091">
                        <c:v>6.4159999999999968</c:v>
                      </c:pt>
                      <c:pt idx="1092">
                        <c:v>6.4260000000000019</c:v>
                      </c:pt>
                      <c:pt idx="1093">
                        <c:v>6.436000000000007</c:v>
                      </c:pt>
                      <c:pt idx="1094">
                        <c:v>6.445999999999998</c:v>
                      </c:pt>
                      <c:pt idx="1095">
                        <c:v>6.4560000000000031</c:v>
                      </c:pt>
                      <c:pt idx="1096">
                        <c:v>6.4660000000000082</c:v>
                      </c:pt>
                      <c:pt idx="1097">
                        <c:v>6.4759999999999849</c:v>
                      </c:pt>
                      <c:pt idx="1098">
                        <c:v>6.48599999999999</c:v>
                      </c:pt>
                      <c:pt idx="1099">
                        <c:v>6.4960000000000093</c:v>
                      </c:pt>
                      <c:pt idx="1100">
                        <c:v>6.5060000000000002</c:v>
                      </c:pt>
                      <c:pt idx="1101">
                        <c:v>6.5160000000000196</c:v>
                      </c:pt>
                      <c:pt idx="1102">
                        <c:v>6.5259999999999962</c:v>
                      </c:pt>
                      <c:pt idx="1103">
                        <c:v>6.5359999999999872</c:v>
                      </c:pt>
                      <c:pt idx="1104">
                        <c:v>6.5459999999999923</c:v>
                      </c:pt>
                      <c:pt idx="1105">
                        <c:v>6.5559999999999974</c:v>
                      </c:pt>
                      <c:pt idx="1106">
                        <c:v>6.5659999999999883</c:v>
                      </c:pt>
                      <c:pt idx="1107">
                        <c:v>6.5760000000000076</c:v>
                      </c:pt>
                      <c:pt idx="1108">
                        <c:v>6.5860000000000127</c:v>
                      </c:pt>
                      <c:pt idx="1109">
                        <c:v>6.5960000000000036</c:v>
                      </c:pt>
                      <c:pt idx="1110">
                        <c:v>6.6059999999999945</c:v>
                      </c:pt>
                      <c:pt idx="1111">
                        <c:v>6.6159999999999997</c:v>
                      </c:pt>
                      <c:pt idx="1112">
                        <c:v>6.6259999999999906</c:v>
                      </c:pt>
                      <c:pt idx="1113">
                        <c:v>6.6360000000000099</c:v>
                      </c:pt>
                      <c:pt idx="1114">
                        <c:v>6.6460000000000292</c:v>
                      </c:pt>
                      <c:pt idx="1115">
                        <c:v>6.6560000000000059</c:v>
                      </c:pt>
                      <c:pt idx="1116">
                        <c:v>6.6659999999999968</c:v>
                      </c:pt>
                      <c:pt idx="1117">
                        <c:v>6.6760000000000019</c:v>
                      </c:pt>
                      <c:pt idx="1118">
                        <c:v>6.686000000000007</c:v>
                      </c:pt>
                      <c:pt idx="1119">
                        <c:v>6.695999999999998</c:v>
                      </c:pt>
                      <c:pt idx="1120">
                        <c:v>6.7060000000000031</c:v>
                      </c:pt>
                      <c:pt idx="1121">
                        <c:v>6.7160000000000082</c:v>
                      </c:pt>
                      <c:pt idx="1122">
                        <c:v>6.7259999999999849</c:v>
                      </c:pt>
                      <c:pt idx="1123">
                        <c:v>6.7360000000000184</c:v>
                      </c:pt>
                      <c:pt idx="1124">
                        <c:v>6.7460000000000093</c:v>
                      </c:pt>
                      <c:pt idx="1125">
                        <c:v>6.755999999999986</c:v>
                      </c:pt>
                      <c:pt idx="1126">
                        <c:v>6.7660000000000053</c:v>
                      </c:pt>
                      <c:pt idx="1127">
                        <c:v>6.7759999999999962</c:v>
                      </c:pt>
                      <c:pt idx="1128">
                        <c:v>6.7859999999999872</c:v>
                      </c:pt>
                      <c:pt idx="1129">
                        <c:v>6.7959999999999923</c:v>
                      </c:pt>
                      <c:pt idx="1130">
                        <c:v>6.8059999999999974</c:v>
                      </c:pt>
                      <c:pt idx="1131">
                        <c:v>6.8159999999999883</c:v>
                      </c:pt>
                      <c:pt idx="1132">
                        <c:v>6.8260000000000076</c:v>
                      </c:pt>
                      <c:pt idx="1133">
                        <c:v>6.8360000000000127</c:v>
                      </c:pt>
                      <c:pt idx="1134">
                        <c:v>6.8460000000000036</c:v>
                      </c:pt>
                      <c:pt idx="1135">
                        <c:v>6.8559999999999945</c:v>
                      </c:pt>
                      <c:pt idx="1136">
                        <c:v>6.8659999999999997</c:v>
                      </c:pt>
                      <c:pt idx="1137">
                        <c:v>6.8759999999999906</c:v>
                      </c:pt>
                      <c:pt idx="1138">
                        <c:v>6.8860000000000099</c:v>
                      </c:pt>
                      <c:pt idx="1139">
                        <c:v>6.8960000000000292</c:v>
                      </c:pt>
                      <c:pt idx="1140">
                        <c:v>6.9060000000000059</c:v>
                      </c:pt>
                      <c:pt idx="1141">
                        <c:v>6.9159999999999968</c:v>
                      </c:pt>
                      <c:pt idx="1142">
                        <c:v>6.9260000000000019</c:v>
                      </c:pt>
                      <c:pt idx="1143">
                        <c:v>6.936000000000007</c:v>
                      </c:pt>
                      <c:pt idx="1144">
                        <c:v>6.945999999999998</c:v>
                      </c:pt>
                      <c:pt idx="1145">
                        <c:v>6.9560000000000031</c:v>
                      </c:pt>
                      <c:pt idx="1146">
                        <c:v>6.9660000000000082</c:v>
                      </c:pt>
                      <c:pt idx="1147">
                        <c:v>6.9759999999999849</c:v>
                      </c:pt>
                      <c:pt idx="1148">
                        <c:v>6.9860000000000184</c:v>
                      </c:pt>
                      <c:pt idx="1149">
                        <c:v>6.9960000000000093</c:v>
                      </c:pt>
                      <c:pt idx="1150">
                        <c:v>7.005999999999986</c:v>
                      </c:pt>
                      <c:pt idx="1151">
                        <c:v>7.0160000000000053</c:v>
                      </c:pt>
                      <c:pt idx="1152">
                        <c:v>7.0259999999999962</c:v>
                      </c:pt>
                      <c:pt idx="1153">
                        <c:v>7.0359999999999872</c:v>
                      </c:pt>
                      <c:pt idx="1154">
                        <c:v>7.0459999999999923</c:v>
                      </c:pt>
                      <c:pt idx="1155">
                        <c:v>7.0559999999999974</c:v>
                      </c:pt>
                      <c:pt idx="1156">
                        <c:v>7.0659999999999883</c:v>
                      </c:pt>
                      <c:pt idx="1157">
                        <c:v>7.0760000000000076</c:v>
                      </c:pt>
                      <c:pt idx="1158">
                        <c:v>7.0860000000000127</c:v>
                      </c:pt>
                      <c:pt idx="1159">
                        <c:v>7.0960000000000036</c:v>
                      </c:pt>
                      <c:pt idx="1160">
                        <c:v>7.1059999999999945</c:v>
                      </c:pt>
                      <c:pt idx="1161">
                        <c:v>7.1159999999999997</c:v>
                      </c:pt>
                      <c:pt idx="1162">
                        <c:v>7.1259999999999906</c:v>
                      </c:pt>
                      <c:pt idx="1163">
                        <c:v>7.1360000000000099</c:v>
                      </c:pt>
                      <c:pt idx="1164">
                        <c:v>7.1460000000000292</c:v>
                      </c:pt>
                      <c:pt idx="1165">
                        <c:v>7.1560000000000059</c:v>
                      </c:pt>
                      <c:pt idx="1166">
                        <c:v>7.1659999999999968</c:v>
                      </c:pt>
                      <c:pt idx="1167">
                        <c:v>7.1760000000000019</c:v>
                      </c:pt>
                      <c:pt idx="1168">
                        <c:v>7.186000000000007</c:v>
                      </c:pt>
                      <c:pt idx="1169">
                        <c:v>7.195999999999998</c:v>
                      </c:pt>
                      <c:pt idx="1170">
                        <c:v>7.2060000000000031</c:v>
                      </c:pt>
                      <c:pt idx="1171">
                        <c:v>7.2160000000000082</c:v>
                      </c:pt>
                      <c:pt idx="1172">
                        <c:v>7.2259999999999849</c:v>
                      </c:pt>
                      <c:pt idx="1173">
                        <c:v>7.2360000000000184</c:v>
                      </c:pt>
                      <c:pt idx="1174">
                        <c:v>7.2460000000000093</c:v>
                      </c:pt>
                      <c:pt idx="1175">
                        <c:v>7.255999999999986</c:v>
                      </c:pt>
                      <c:pt idx="1176">
                        <c:v>7.2660000000000053</c:v>
                      </c:pt>
                      <c:pt idx="1177">
                        <c:v>7.2759999999999962</c:v>
                      </c:pt>
                      <c:pt idx="1178">
                        <c:v>7.2859999999999872</c:v>
                      </c:pt>
                      <c:pt idx="1179">
                        <c:v>7.2959999999999923</c:v>
                      </c:pt>
                      <c:pt idx="1180">
                        <c:v>7.3059999999999974</c:v>
                      </c:pt>
                      <c:pt idx="1181">
                        <c:v>7.3159999999999883</c:v>
                      </c:pt>
                      <c:pt idx="1182">
                        <c:v>7.3260000000000076</c:v>
                      </c:pt>
                      <c:pt idx="1183">
                        <c:v>7.3360000000000127</c:v>
                      </c:pt>
                      <c:pt idx="1184">
                        <c:v>7.3460000000000036</c:v>
                      </c:pt>
                      <c:pt idx="1185">
                        <c:v>7.3559999999999945</c:v>
                      </c:pt>
                      <c:pt idx="1186">
                        <c:v>7.3659999999999997</c:v>
                      </c:pt>
                      <c:pt idx="1187">
                        <c:v>7.3759999999999906</c:v>
                      </c:pt>
                      <c:pt idx="1188">
                        <c:v>7.3860000000000099</c:v>
                      </c:pt>
                      <c:pt idx="1189">
                        <c:v>7.3960000000000292</c:v>
                      </c:pt>
                      <c:pt idx="1190">
                        <c:v>7.4060000000000059</c:v>
                      </c:pt>
                      <c:pt idx="1191">
                        <c:v>7.4159999999999968</c:v>
                      </c:pt>
                      <c:pt idx="1192">
                        <c:v>7.4260000000000019</c:v>
                      </c:pt>
                      <c:pt idx="1193">
                        <c:v>7.436000000000007</c:v>
                      </c:pt>
                      <c:pt idx="1194">
                        <c:v>7.445999999999998</c:v>
                      </c:pt>
                      <c:pt idx="1195">
                        <c:v>7.4560000000000031</c:v>
                      </c:pt>
                      <c:pt idx="1196">
                        <c:v>7.4660000000000082</c:v>
                      </c:pt>
                      <c:pt idx="1197">
                        <c:v>7.4759999999999849</c:v>
                      </c:pt>
                      <c:pt idx="1198">
                        <c:v>7.4860000000000184</c:v>
                      </c:pt>
                      <c:pt idx="1199">
                        <c:v>7.4960000000000093</c:v>
                      </c:pt>
                      <c:pt idx="1200">
                        <c:v>7.505999999999986</c:v>
                      </c:pt>
                      <c:pt idx="1201">
                        <c:v>7.5160000000000053</c:v>
                      </c:pt>
                      <c:pt idx="1202">
                        <c:v>7.5259999999999962</c:v>
                      </c:pt>
                      <c:pt idx="1203">
                        <c:v>7.5359999999999872</c:v>
                      </c:pt>
                      <c:pt idx="1204">
                        <c:v>7.5459999999999923</c:v>
                      </c:pt>
                      <c:pt idx="1205">
                        <c:v>7.5559999999999974</c:v>
                      </c:pt>
                      <c:pt idx="1206">
                        <c:v>7.5659999999999883</c:v>
                      </c:pt>
                      <c:pt idx="1207">
                        <c:v>7.5760000000000076</c:v>
                      </c:pt>
                      <c:pt idx="1208">
                        <c:v>7.5860000000000127</c:v>
                      </c:pt>
                      <c:pt idx="1209">
                        <c:v>7.5960000000000036</c:v>
                      </c:pt>
                      <c:pt idx="1210">
                        <c:v>7.6059999999999945</c:v>
                      </c:pt>
                      <c:pt idx="1211">
                        <c:v>7.6159999999999997</c:v>
                      </c:pt>
                      <c:pt idx="1212">
                        <c:v>7.6259999999999906</c:v>
                      </c:pt>
                      <c:pt idx="1213">
                        <c:v>7.6360000000000099</c:v>
                      </c:pt>
                      <c:pt idx="1214">
                        <c:v>7.6460000000000292</c:v>
                      </c:pt>
                      <c:pt idx="1215">
                        <c:v>7.6560000000000059</c:v>
                      </c:pt>
                      <c:pt idx="1216">
                        <c:v>7.6659999999999968</c:v>
                      </c:pt>
                      <c:pt idx="1217">
                        <c:v>7.6760000000000019</c:v>
                      </c:pt>
                      <c:pt idx="1218">
                        <c:v>7.686000000000007</c:v>
                      </c:pt>
                      <c:pt idx="1219">
                        <c:v>7.695999999999998</c:v>
                      </c:pt>
                      <c:pt idx="1220">
                        <c:v>7.7060000000000031</c:v>
                      </c:pt>
                      <c:pt idx="1221">
                        <c:v>7.7160000000000082</c:v>
                      </c:pt>
                      <c:pt idx="1222">
                        <c:v>7.7259999999999849</c:v>
                      </c:pt>
                      <c:pt idx="1223">
                        <c:v>7.7360000000000184</c:v>
                      </c:pt>
                      <c:pt idx="1224">
                        <c:v>7.7460000000000093</c:v>
                      </c:pt>
                      <c:pt idx="1225">
                        <c:v>7.755999999999986</c:v>
                      </c:pt>
                      <c:pt idx="1226">
                        <c:v>7.7660000000000053</c:v>
                      </c:pt>
                      <c:pt idx="1227">
                        <c:v>7.7759999999999962</c:v>
                      </c:pt>
                      <c:pt idx="1228">
                        <c:v>7.7859999999999872</c:v>
                      </c:pt>
                      <c:pt idx="1229">
                        <c:v>7.7959999999999923</c:v>
                      </c:pt>
                      <c:pt idx="1230">
                        <c:v>7.8059999999999974</c:v>
                      </c:pt>
                      <c:pt idx="1231">
                        <c:v>7.8159999999999883</c:v>
                      </c:pt>
                      <c:pt idx="1232">
                        <c:v>7.8260000000000076</c:v>
                      </c:pt>
                      <c:pt idx="1233">
                        <c:v>7.8360000000000127</c:v>
                      </c:pt>
                      <c:pt idx="1234">
                        <c:v>7.8460000000000036</c:v>
                      </c:pt>
                      <c:pt idx="1235">
                        <c:v>7.8559999999999945</c:v>
                      </c:pt>
                      <c:pt idx="1236">
                        <c:v>7.8659999999999997</c:v>
                      </c:pt>
                      <c:pt idx="1237">
                        <c:v>7.8759999999999906</c:v>
                      </c:pt>
                      <c:pt idx="1238">
                        <c:v>7.8860000000000099</c:v>
                      </c:pt>
                      <c:pt idx="1239">
                        <c:v>7.8960000000000292</c:v>
                      </c:pt>
                      <c:pt idx="1240">
                        <c:v>7.9059999999999917</c:v>
                      </c:pt>
                      <c:pt idx="1241">
                        <c:v>7.9159999999999968</c:v>
                      </c:pt>
                      <c:pt idx="1242">
                        <c:v>7.9260000000000019</c:v>
                      </c:pt>
                      <c:pt idx="1243">
                        <c:v>7.936000000000007</c:v>
                      </c:pt>
                      <c:pt idx="1244">
                        <c:v>7.945999999999998</c:v>
                      </c:pt>
                      <c:pt idx="1245">
                        <c:v>7.9560000000000173</c:v>
                      </c:pt>
                      <c:pt idx="1246">
                        <c:v>7.9660000000000082</c:v>
                      </c:pt>
                      <c:pt idx="1247">
                        <c:v>7.9759999999999849</c:v>
                      </c:pt>
                      <c:pt idx="1248">
                        <c:v>7.98599999999999</c:v>
                      </c:pt>
                      <c:pt idx="1249">
                        <c:v>7.9959999999999809</c:v>
                      </c:pt>
                      <c:pt idx="1250">
                        <c:v>8.0060000000000002</c:v>
                      </c:pt>
                      <c:pt idx="1251">
                        <c:v>8.0160000000000053</c:v>
                      </c:pt>
                      <c:pt idx="1252">
                        <c:v>8.0260000000000247</c:v>
                      </c:pt>
                      <c:pt idx="1253">
                        <c:v>8.0359999999999872</c:v>
                      </c:pt>
                      <c:pt idx="1254">
                        <c:v>8.0460000000000065</c:v>
                      </c:pt>
                      <c:pt idx="1255">
                        <c:v>8.0559999999999974</c:v>
                      </c:pt>
                      <c:pt idx="1256">
                        <c:v>8.0659999999999883</c:v>
                      </c:pt>
                      <c:pt idx="1257">
                        <c:v>8.0760000000000076</c:v>
                      </c:pt>
                      <c:pt idx="1258">
                        <c:v>8.0860000000000127</c:v>
                      </c:pt>
                      <c:pt idx="1259">
                        <c:v>8.0960000000000036</c:v>
                      </c:pt>
                      <c:pt idx="1260">
                        <c:v>8.1059999999999945</c:v>
                      </c:pt>
                      <c:pt idx="1261">
                        <c:v>8.1159999999999997</c:v>
                      </c:pt>
                      <c:pt idx="1262">
                        <c:v>8.1260000000000048</c:v>
                      </c:pt>
                      <c:pt idx="1263">
                        <c:v>8.1360000000000099</c:v>
                      </c:pt>
                      <c:pt idx="1264">
                        <c:v>8.146000000000015</c:v>
                      </c:pt>
                      <c:pt idx="1265">
                        <c:v>8.1559999999999917</c:v>
                      </c:pt>
                      <c:pt idx="1266">
                        <c:v>8.1659999999999968</c:v>
                      </c:pt>
                      <c:pt idx="1267">
                        <c:v>8.1760000000000019</c:v>
                      </c:pt>
                      <c:pt idx="1268">
                        <c:v>8.186000000000007</c:v>
                      </c:pt>
                      <c:pt idx="1269">
                        <c:v>8.195999999999998</c:v>
                      </c:pt>
                      <c:pt idx="1270">
                        <c:v>8.2060000000000173</c:v>
                      </c:pt>
                      <c:pt idx="1271">
                        <c:v>8.2160000000000082</c:v>
                      </c:pt>
                      <c:pt idx="1272">
                        <c:v>8.2259999999999849</c:v>
                      </c:pt>
                      <c:pt idx="1273">
                        <c:v>8.23599999999999</c:v>
                      </c:pt>
                      <c:pt idx="1274">
                        <c:v>8.2459999999999809</c:v>
                      </c:pt>
                      <c:pt idx="1275">
                        <c:v>8.2560000000000002</c:v>
                      </c:pt>
                      <c:pt idx="1276">
                        <c:v>8.2660000000000053</c:v>
                      </c:pt>
                      <c:pt idx="1277">
                        <c:v>8.2760000000000247</c:v>
                      </c:pt>
                      <c:pt idx="1278">
                        <c:v>8.2859999999999872</c:v>
                      </c:pt>
                      <c:pt idx="1279">
                        <c:v>8.2960000000000065</c:v>
                      </c:pt>
                      <c:pt idx="1280">
                        <c:v>8.3059999999999974</c:v>
                      </c:pt>
                      <c:pt idx="1281">
                        <c:v>8.3159999999999883</c:v>
                      </c:pt>
                      <c:pt idx="1282">
                        <c:v>8.3260000000000076</c:v>
                      </c:pt>
                      <c:pt idx="1283">
                        <c:v>8.3360000000000127</c:v>
                      </c:pt>
                      <c:pt idx="1284">
                        <c:v>8.3460000000000036</c:v>
                      </c:pt>
                      <c:pt idx="1285">
                        <c:v>8.3559999999999945</c:v>
                      </c:pt>
                      <c:pt idx="1286">
                        <c:v>8.3659999999999997</c:v>
                      </c:pt>
                      <c:pt idx="1287">
                        <c:v>8.3760000000000048</c:v>
                      </c:pt>
                      <c:pt idx="1288">
                        <c:v>8.3860000000000099</c:v>
                      </c:pt>
                      <c:pt idx="1289">
                        <c:v>8.396000000000015</c:v>
                      </c:pt>
                      <c:pt idx="1290">
                        <c:v>8.4059999999999917</c:v>
                      </c:pt>
                      <c:pt idx="1291">
                        <c:v>8.4159999999999968</c:v>
                      </c:pt>
                      <c:pt idx="1292">
                        <c:v>8.4260000000000019</c:v>
                      </c:pt>
                      <c:pt idx="1293">
                        <c:v>8.436000000000007</c:v>
                      </c:pt>
                      <c:pt idx="1294">
                        <c:v>8.445999999999998</c:v>
                      </c:pt>
                      <c:pt idx="1295">
                        <c:v>8.4560000000000173</c:v>
                      </c:pt>
                      <c:pt idx="1296">
                        <c:v>8.4660000000000082</c:v>
                      </c:pt>
                      <c:pt idx="1297">
                        <c:v>8.4759999999999849</c:v>
                      </c:pt>
                      <c:pt idx="1298">
                        <c:v>8.48599999999999</c:v>
                      </c:pt>
                      <c:pt idx="1299">
                        <c:v>8.4959999999999809</c:v>
                      </c:pt>
                      <c:pt idx="1300">
                        <c:v>8.5060000000000002</c:v>
                      </c:pt>
                      <c:pt idx="1301">
                        <c:v>8.5160000000000053</c:v>
                      </c:pt>
                      <c:pt idx="1302">
                        <c:v>8.5260000000000247</c:v>
                      </c:pt>
                      <c:pt idx="1303">
                        <c:v>8.5359999999999872</c:v>
                      </c:pt>
                      <c:pt idx="1304">
                        <c:v>8.5460000000000065</c:v>
                      </c:pt>
                      <c:pt idx="1305">
                        <c:v>8.5559999999999974</c:v>
                      </c:pt>
                      <c:pt idx="1306">
                        <c:v>8.5659999999999883</c:v>
                      </c:pt>
                      <c:pt idx="1307">
                        <c:v>8.5760000000000076</c:v>
                      </c:pt>
                      <c:pt idx="1308">
                        <c:v>8.5860000000000127</c:v>
                      </c:pt>
                      <c:pt idx="1309">
                        <c:v>8.5960000000000036</c:v>
                      </c:pt>
                      <c:pt idx="1310">
                        <c:v>8.6059999999999945</c:v>
                      </c:pt>
                      <c:pt idx="1311">
                        <c:v>8.6159999999999997</c:v>
                      </c:pt>
                      <c:pt idx="1312">
                        <c:v>8.6260000000000048</c:v>
                      </c:pt>
                      <c:pt idx="1313">
                        <c:v>8.6360000000000099</c:v>
                      </c:pt>
                      <c:pt idx="1314">
                        <c:v>8.646000000000015</c:v>
                      </c:pt>
                      <c:pt idx="1315">
                        <c:v>8.6559999999999917</c:v>
                      </c:pt>
                      <c:pt idx="1316">
                        <c:v>8.6659999999999968</c:v>
                      </c:pt>
                      <c:pt idx="1317">
                        <c:v>8.6760000000000019</c:v>
                      </c:pt>
                      <c:pt idx="1318">
                        <c:v>8.686000000000007</c:v>
                      </c:pt>
                      <c:pt idx="1319">
                        <c:v>8.695999999999998</c:v>
                      </c:pt>
                      <c:pt idx="1320">
                        <c:v>8.7060000000000173</c:v>
                      </c:pt>
                      <c:pt idx="1321">
                        <c:v>8.7160000000000082</c:v>
                      </c:pt>
                      <c:pt idx="1322">
                        <c:v>8.7259999999999849</c:v>
                      </c:pt>
                      <c:pt idx="1323">
                        <c:v>8.73599999999999</c:v>
                      </c:pt>
                      <c:pt idx="1324">
                        <c:v>8.7459999999999809</c:v>
                      </c:pt>
                      <c:pt idx="1325">
                        <c:v>8.7560000000000002</c:v>
                      </c:pt>
                      <c:pt idx="1326">
                        <c:v>8.7660000000000053</c:v>
                      </c:pt>
                      <c:pt idx="1327">
                        <c:v>8.7760000000000247</c:v>
                      </c:pt>
                      <c:pt idx="1328">
                        <c:v>8.7859999999999872</c:v>
                      </c:pt>
                      <c:pt idx="1329">
                        <c:v>8.7960000000000065</c:v>
                      </c:pt>
                      <c:pt idx="1330">
                        <c:v>8.8059999999999974</c:v>
                      </c:pt>
                      <c:pt idx="1331">
                        <c:v>8.8159999999999883</c:v>
                      </c:pt>
                      <c:pt idx="1332">
                        <c:v>8.8260000000000076</c:v>
                      </c:pt>
                      <c:pt idx="1333">
                        <c:v>8.8360000000000127</c:v>
                      </c:pt>
                      <c:pt idx="1334">
                        <c:v>8.8460000000000036</c:v>
                      </c:pt>
                      <c:pt idx="1335">
                        <c:v>8.8559999999999945</c:v>
                      </c:pt>
                      <c:pt idx="1336">
                        <c:v>8.8659999999999997</c:v>
                      </c:pt>
                      <c:pt idx="1337">
                        <c:v>8.8760000000000048</c:v>
                      </c:pt>
                      <c:pt idx="1338">
                        <c:v>8.8860000000000099</c:v>
                      </c:pt>
                      <c:pt idx="1339">
                        <c:v>8.896000000000015</c:v>
                      </c:pt>
                      <c:pt idx="1340">
                        <c:v>8.9059999999999917</c:v>
                      </c:pt>
                      <c:pt idx="1341">
                        <c:v>8.9159999999999968</c:v>
                      </c:pt>
                      <c:pt idx="1342">
                        <c:v>8.9260000000000019</c:v>
                      </c:pt>
                      <c:pt idx="1343">
                        <c:v>8.936000000000007</c:v>
                      </c:pt>
                      <c:pt idx="1344">
                        <c:v>8.945999999999998</c:v>
                      </c:pt>
                      <c:pt idx="1345">
                        <c:v>8.9560000000000173</c:v>
                      </c:pt>
                      <c:pt idx="1346">
                        <c:v>8.9660000000000082</c:v>
                      </c:pt>
                      <c:pt idx="1347">
                        <c:v>8.9759999999999849</c:v>
                      </c:pt>
                      <c:pt idx="1348">
                        <c:v>8.98599999999999</c:v>
                      </c:pt>
                      <c:pt idx="1349">
                        <c:v>8.9959999999999809</c:v>
                      </c:pt>
                      <c:pt idx="1350">
                        <c:v>9.0060000000000002</c:v>
                      </c:pt>
                      <c:pt idx="1351">
                        <c:v>9.0160000000000053</c:v>
                      </c:pt>
                      <c:pt idx="1352">
                        <c:v>9.0260000000000247</c:v>
                      </c:pt>
                      <c:pt idx="1353">
                        <c:v>9.0359999999999872</c:v>
                      </c:pt>
                      <c:pt idx="1354">
                        <c:v>9.0460000000000065</c:v>
                      </c:pt>
                      <c:pt idx="1355">
                        <c:v>9.0559999999999974</c:v>
                      </c:pt>
                      <c:pt idx="1356">
                        <c:v>9.0659999999999883</c:v>
                      </c:pt>
                      <c:pt idx="1357">
                        <c:v>9.0760000000000076</c:v>
                      </c:pt>
                      <c:pt idx="1358">
                        <c:v>9.0860000000000127</c:v>
                      </c:pt>
                      <c:pt idx="1359">
                        <c:v>9.0960000000000036</c:v>
                      </c:pt>
                      <c:pt idx="1360">
                        <c:v>9.1059999999999945</c:v>
                      </c:pt>
                      <c:pt idx="1361">
                        <c:v>9.1159999999999997</c:v>
                      </c:pt>
                      <c:pt idx="1362">
                        <c:v>9.1260000000000048</c:v>
                      </c:pt>
                      <c:pt idx="1363">
                        <c:v>9.1360000000000099</c:v>
                      </c:pt>
                      <c:pt idx="1364">
                        <c:v>9.146000000000015</c:v>
                      </c:pt>
                      <c:pt idx="1365">
                        <c:v>9.1559999999999917</c:v>
                      </c:pt>
                      <c:pt idx="1366">
                        <c:v>9.1659999999999968</c:v>
                      </c:pt>
                      <c:pt idx="1367">
                        <c:v>9.1760000000000019</c:v>
                      </c:pt>
                      <c:pt idx="1368">
                        <c:v>9.186000000000007</c:v>
                      </c:pt>
                      <c:pt idx="1369">
                        <c:v>9.195999999999998</c:v>
                      </c:pt>
                      <c:pt idx="1370">
                        <c:v>9.2060000000000031</c:v>
                      </c:pt>
                      <c:pt idx="1371">
                        <c:v>9.2160000000000082</c:v>
                      </c:pt>
                      <c:pt idx="1372">
                        <c:v>9.2259999999999849</c:v>
                      </c:pt>
                      <c:pt idx="1373">
                        <c:v>9.23599999999999</c:v>
                      </c:pt>
                      <c:pt idx="1374">
                        <c:v>9.2459999999999809</c:v>
                      </c:pt>
                      <c:pt idx="1375">
                        <c:v>9.2560000000000144</c:v>
                      </c:pt>
                      <c:pt idx="1376">
                        <c:v>9.2660000000000053</c:v>
                      </c:pt>
                      <c:pt idx="1377">
                        <c:v>9.2759999999999962</c:v>
                      </c:pt>
                      <c:pt idx="1378">
                        <c:v>9.2859999999999872</c:v>
                      </c:pt>
                      <c:pt idx="1379">
                        <c:v>9.2960000000000065</c:v>
                      </c:pt>
                      <c:pt idx="1380">
                        <c:v>9.3059999999999974</c:v>
                      </c:pt>
                      <c:pt idx="1381">
                        <c:v>9.3159999999999883</c:v>
                      </c:pt>
                      <c:pt idx="1382">
                        <c:v>9.3260000000000076</c:v>
                      </c:pt>
                      <c:pt idx="1383">
                        <c:v>9.3360000000000127</c:v>
                      </c:pt>
                      <c:pt idx="1384">
                        <c:v>9.3460000000000178</c:v>
                      </c:pt>
                      <c:pt idx="1385">
                        <c:v>9.3559999999999945</c:v>
                      </c:pt>
                      <c:pt idx="1386">
                        <c:v>9.3659999999999854</c:v>
                      </c:pt>
                      <c:pt idx="1387">
                        <c:v>9.3759999999999906</c:v>
                      </c:pt>
                      <c:pt idx="1388">
                        <c:v>9.3860000000000099</c:v>
                      </c:pt>
                      <c:pt idx="1389">
                        <c:v>9.3960000000000292</c:v>
                      </c:pt>
                      <c:pt idx="1390">
                        <c:v>9.4059999999999917</c:v>
                      </c:pt>
                      <c:pt idx="1391">
                        <c:v>9.4159999999999968</c:v>
                      </c:pt>
                      <c:pt idx="1392">
                        <c:v>9.4260000000000161</c:v>
                      </c:pt>
                      <c:pt idx="1393">
                        <c:v>9.436000000000007</c:v>
                      </c:pt>
                      <c:pt idx="1394">
                        <c:v>9.4459999999999837</c:v>
                      </c:pt>
                      <c:pt idx="1395">
                        <c:v>9.4560000000000031</c:v>
                      </c:pt>
                      <c:pt idx="1396">
                        <c:v>9.4660000000000082</c:v>
                      </c:pt>
                      <c:pt idx="1397">
                        <c:v>9.4759999999999849</c:v>
                      </c:pt>
                      <c:pt idx="1398">
                        <c:v>9.48599999999999</c:v>
                      </c:pt>
                      <c:pt idx="1399">
                        <c:v>9.4959999999999809</c:v>
                      </c:pt>
                      <c:pt idx="1400">
                        <c:v>9.5060000000000144</c:v>
                      </c:pt>
                      <c:pt idx="1401">
                        <c:v>9.5160000000000053</c:v>
                      </c:pt>
                      <c:pt idx="1402">
                        <c:v>9.5259999999999962</c:v>
                      </c:pt>
                      <c:pt idx="1403">
                        <c:v>9.5359999999999872</c:v>
                      </c:pt>
                      <c:pt idx="1404">
                        <c:v>9.5460000000000065</c:v>
                      </c:pt>
                      <c:pt idx="1405">
                        <c:v>9.5559999999999974</c:v>
                      </c:pt>
                      <c:pt idx="1406">
                        <c:v>9.5659999999999883</c:v>
                      </c:pt>
                      <c:pt idx="1407">
                        <c:v>9.5760000000000076</c:v>
                      </c:pt>
                      <c:pt idx="1408">
                        <c:v>9.5860000000000127</c:v>
                      </c:pt>
                      <c:pt idx="1409">
                        <c:v>9.5960000000000178</c:v>
                      </c:pt>
                      <c:pt idx="1410">
                        <c:v>9.6059999999999945</c:v>
                      </c:pt>
                      <c:pt idx="1411">
                        <c:v>9.6159999999999854</c:v>
                      </c:pt>
                      <c:pt idx="1412">
                        <c:v>9.6259999999999906</c:v>
                      </c:pt>
                      <c:pt idx="1413">
                        <c:v>9.6360000000000099</c:v>
                      </c:pt>
                      <c:pt idx="1414">
                        <c:v>9.6460000000000292</c:v>
                      </c:pt>
                      <c:pt idx="1415">
                        <c:v>9.6559999999999917</c:v>
                      </c:pt>
                      <c:pt idx="1416">
                        <c:v>9.6659999999999968</c:v>
                      </c:pt>
                      <c:pt idx="1417">
                        <c:v>9.6760000000000161</c:v>
                      </c:pt>
                      <c:pt idx="1418">
                        <c:v>9.686000000000007</c:v>
                      </c:pt>
                      <c:pt idx="1419">
                        <c:v>9.6959999999999837</c:v>
                      </c:pt>
                      <c:pt idx="1420">
                        <c:v>9.7060000000000031</c:v>
                      </c:pt>
                      <c:pt idx="1421">
                        <c:v>9.7160000000000082</c:v>
                      </c:pt>
                      <c:pt idx="1422">
                        <c:v>9.7259999999999849</c:v>
                      </c:pt>
                      <c:pt idx="1423">
                        <c:v>9.73599999999999</c:v>
                      </c:pt>
                      <c:pt idx="1424">
                        <c:v>9.7459999999999809</c:v>
                      </c:pt>
                      <c:pt idx="1425">
                        <c:v>9.7560000000000144</c:v>
                      </c:pt>
                      <c:pt idx="1426">
                        <c:v>9.7660000000000053</c:v>
                      </c:pt>
                      <c:pt idx="1427">
                        <c:v>9.7759999999999962</c:v>
                      </c:pt>
                      <c:pt idx="1428">
                        <c:v>9.7859999999999872</c:v>
                      </c:pt>
                      <c:pt idx="1429">
                        <c:v>9.7960000000000065</c:v>
                      </c:pt>
                      <c:pt idx="1430">
                        <c:v>9.8059999999999974</c:v>
                      </c:pt>
                      <c:pt idx="1431">
                        <c:v>9.8159999999999883</c:v>
                      </c:pt>
                      <c:pt idx="1432">
                        <c:v>9.8260000000000076</c:v>
                      </c:pt>
                      <c:pt idx="1433">
                        <c:v>9.8360000000000127</c:v>
                      </c:pt>
                      <c:pt idx="1434">
                        <c:v>9.8460000000000178</c:v>
                      </c:pt>
                      <c:pt idx="1435">
                        <c:v>9.8559999999999945</c:v>
                      </c:pt>
                      <c:pt idx="1436">
                        <c:v>9.8659999999999854</c:v>
                      </c:pt>
                      <c:pt idx="1437">
                        <c:v>9.8759999999999906</c:v>
                      </c:pt>
                      <c:pt idx="1438">
                        <c:v>9.8860000000000099</c:v>
                      </c:pt>
                      <c:pt idx="1439">
                        <c:v>9.8960000000000292</c:v>
                      </c:pt>
                      <c:pt idx="1440">
                        <c:v>9.9059999999999917</c:v>
                      </c:pt>
                      <c:pt idx="1441">
                        <c:v>9.9159999999999968</c:v>
                      </c:pt>
                      <c:pt idx="1442">
                        <c:v>9.9260000000000161</c:v>
                      </c:pt>
                      <c:pt idx="1443">
                        <c:v>9.936000000000007</c:v>
                      </c:pt>
                      <c:pt idx="1444">
                        <c:v>9.9459999999999837</c:v>
                      </c:pt>
                      <c:pt idx="1445">
                        <c:v>9.9560000000000031</c:v>
                      </c:pt>
                      <c:pt idx="1446">
                        <c:v>9.9660000000000082</c:v>
                      </c:pt>
                      <c:pt idx="1447">
                        <c:v>9.9759999999999849</c:v>
                      </c:pt>
                      <c:pt idx="1448">
                        <c:v>9.98599999999999</c:v>
                      </c:pt>
                      <c:pt idx="1449">
                        <c:v>9.9959999999999809</c:v>
                      </c:pt>
                      <c:pt idx="1450">
                        <c:v>10.006000000000014</c:v>
                      </c:pt>
                      <c:pt idx="1451">
                        <c:v>10.016000000000005</c:v>
                      </c:pt>
                      <c:pt idx="1452">
                        <c:v>10.025999999999996</c:v>
                      </c:pt>
                      <c:pt idx="1453">
                        <c:v>10.035999999999987</c:v>
                      </c:pt>
                      <c:pt idx="1454">
                        <c:v>10.046000000000006</c:v>
                      </c:pt>
                      <c:pt idx="1455">
                        <c:v>10.055999999999997</c:v>
                      </c:pt>
                      <c:pt idx="1456">
                        <c:v>10.065999999999988</c:v>
                      </c:pt>
                      <c:pt idx="1457">
                        <c:v>10.076000000000008</c:v>
                      </c:pt>
                      <c:pt idx="1458">
                        <c:v>10.086000000000013</c:v>
                      </c:pt>
                      <c:pt idx="1459">
                        <c:v>10.096000000000018</c:v>
                      </c:pt>
                      <c:pt idx="1460">
                        <c:v>10.105999999999995</c:v>
                      </c:pt>
                      <c:pt idx="1461">
                        <c:v>10.115999999999985</c:v>
                      </c:pt>
                      <c:pt idx="1462">
                        <c:v>10.125999999999991</c:v>
                      </c:pt>
                      <c:pt idx="1463">
                        <c:v>10.13600000000001</c:v>
                      </c:pt>
                      <c:pt idx="1464">
                        <c:v>10.146000000000029</c:v>
                      </c:pt>
                      <c:pt idx="1465">
                        <c:v>10.155999999999992</c:v>
                      </c:pt>
                      <c:pt idx="1466">
                        <c:v>10.165999999999997</c:v>
                      </c:pt>
                      <c:pt idx="1467">
                        <c:v>10.176000000000016</c:v>
                      </c:pt>
                      <c:pt idx="1468">
                        <c:v>10.186000000000007</c:v>
                      </c:pt>
                      <c:pt idx="1469">
                        <c:v>10.195999999999984</c:v>
                      </c:pt>
                      <c:pt idx="1470">
                        <c:v>10.206000000000003</c:v>
                      </c:pt>
                      <c:pt idx="1471">
                        <c:v>10.216000000000008</c:v>
                      </c:pt>
                      <c:pt idx="1472">
                        <c:v>10.225999999999985</c:v>
                      </c:pt>
                      <c:pt idx="1473">
                        <c:v>10.23599999999999</c:v>
                      </c:pt>
                      <c:pt idx="1474">
                        <c:v>10.245999999999981</c:v>
                      </c:pt>
                      <c:pt idx="1475">
                        <c:v>10.256000000000014</c:v>
                      </c:pt>
                      <c:pt idx="1476">
                        <c:v>10.266000000000005</c:v>
                      </c:pt>
                      <c:pt idx="1477">
                        <c:v>10.275999999999996</c:v>
                      </c:pt>
                      <c:pt idx="1478">
                        <c:v>10.285999999999987</c:v>
                      </c:pt>
                      <c:pt idx="1479">
                        <c:v>10.296000000000006</c:v>
                      </c:pt>
                      <c:pt idx="1480">
                        <c:v>10.305999999999997</c:v>
                      </c:pt>
                      <c:pt idx="1481">
                        <c:v>10.315999999999988</c:v>
                      </c:pt>
                      <c:pt idx="1482">
                        <c:v>10.326000000000008</c:v>
                      </c:pt>
                      <c:pt idx="1483">
                        <c:v>10.336000000000013</c:v>
                      </c:pt>
                      <c:pt idx="1484">
                        <c:v>10.346000000000018</c:v>
                      </c:pt>
                      <c:pt idx="1485">
                        <c:v>10.355999999999995</c:v>
                      </c:pt>
                      <c:pt idx="1486">
                        <c:v>10.365999999999985</c:v>
                      </c:pt>
                      <c:pt idx="1487">
                        <c:v>10.375999999999991</c:v>
                      </c:pt>
                      <c:pt idx="1488">
                        <c:v>10.38600000000001</c:v>
                      </c:pt>
                      <c:pt idx="1489">
                        <c:v>10.396000000000029</c:v>
                      </c:pt>
                      <c:pt idx="1490">
                        <c:v>10.405999999999992</c:v>
                      </c:pt>
                      <c:pt idx="1491">
                        <c:v>10.415999999999997</c:v>
                      </c:pt>
                      <c:pt idx="1492">
                        <c:v>10.426000000000016</c:v>
                      </c:pt>
                      <c:pt idx="1493">
                        <c:v>10.436000000000007</c:v>
                      </c:pt>
                      <c:pt idx="1494">
                        <c:v>10.445999999999984</c:v>
                      </c:pt>
                      <c:pt idx="1495">
                        <c:v>10.456000000000003</c:v>
                      </c:pt>
                      <c:pt idx="1496">
                        <c:v>10.466000000000008</c:v>
                      </c:pt>
                      <c:pt idx="1497">
                        <c:v>10.475999999999985</c:v>
                      </c:pt>
                      <c:pt idx="1498">
                        <c:v>10.48599999999999</c:v>
                      </c:pt>
                      <c:pt idx="1499">
                        <c:v>10.495999999999981</c:v>
                      </c:pt>
                      <c:pt idx="1500">
                        <c:v>10.506000000000014</c:v>
                      </c:pt>
                      <c:pt idx="1501">
                        <c:v>10.516000000000005</c:v>
                      </c:pt>
                      <c:pt idx="1502">
                        <c:v>10.525999999999996</c:v>
                      </c:pt>
                      <c:pt idx="1503">
                        <c:v>10.535999999999987</c:v>
                      </c:pt>
                      <c:pt idx="1504">
                        <c:v>10.546000000000006</c:v>
                      </c:pt>
                      <c:pt idx="1505">
                        <c:v>10.555999999999997</c:v>
                      </c:pt>
                      <c:pt idx="1506">
                        <c:v>10.565999999999988</c:v>
                      </c:pt>
                      <c:pt idx="1507">
                        <c:v>10.575999999999993</c:v>
                      </c:pt>
                      <c:pt idx="1508">
                        <c:v>10.585999999999999</c:v>
                      </c:pt>
                      <c:pt idx="1509">
                        <c:v>10.596000000000018</c:v>
                      </c:pt>
                      <c:pt idx="1510">
                        <c:v>10.605999999999995</c:v>
                      </c:pt>
                      <c:pt idx="1511">
                        <c:v>10.616</c:v>
                      </c:pt>
                      <c:pt idx="1512">
                        <c:v>10.625999999999991</c:v>
                      </c:pt>
                      <c:pt idx="1513">
                        <c:v>10.63600000000001</c:v>
                      </c:pt>
                      <c:pt idx="1514">
                        <c:v>10.646000000000029</c:v>
                      </c:pt>
                      <c:pt idx="1515">
                        <c:v>10.656000000000006</c:v>
                      </c:pt>
                      <c:pt idx="1516">
                        <c:v>10.665999999999983</c:v>
                      </c:pt>
                      <c:pt idx="1517">
                        <c:v>10.676000000000002</c:v>
                      </c:pt>
                      <c:pt idx="1518">
                        <c:v>10.686000000000007</c:v>
                      </c:pt>
                      <c:pt idx="1519">
                        <c:v>10.695999999999998</c:v>
                      </c:pt>
                      <c:pt idx="1520">
                        <c:v>10.706000000000003</c:v>
                      </c:pt>
                      <c:pt idx="1521">
                        <c:v>10.716000000000008</c:v>
                      </c:pt>
                      <c:pt idx="1522">
                        <c:v>10.726000000000013</c:v>
                      </c:pt>
                      <c:pt idx="1523">
                        <c:v>10.73599999999999</c:v>
                      </c:pt>
                      <c:pt idx="1524">
                        <c:v>10.745999999999981</c:v>
                      </c:pt>
                      <c:pt idx="1525">
                        <c:v>10.756</c:v>
                      </c:pt>
                      <c:pt idx="1526">
                        <c:v>10.766000000000005</c:v>
                      </c:pt>
                      <c:pt idx="1527">
                        <c:v>10.776000000000025</c:v>
                      </c:pt>
                      <c:pt idx="1528">
                        <c:v>10.785999999999987</c:v>
                      </c:pt>
                      <c:pt idx="1529">
                        <c:v>10.796000000000006</c:v>
                      </c:pt>
                      <c:pt idx="1530">
                        <c:v>10.805999999999997</c:v>
                      </c:pt>
                      <c:pt idx="1531">
                        <c:v>10.815999999999988</c:v>
                      </c:pt>
                      <c:pt idx="1532">
                        <c:v>10.825999999999993</c:v>
                      </c:pt>
                      <c:pt idx="1533">
                        <c:v>10.835999999999999</c:v>
                      </c:pt>
                      <c:pt idx="1534">
                        <c:v>10.846000000000018</c:v>
                      </c:pt>
                      <c:pt idx="1535">
                        <c:v>10.855999999999995</c:v>
                      </c:pt>
                      <c:pt idx="1536">
                        <c:v>10.866</c:v>
                      </c:pt>
                      <c:pt idx="1537">
                        <c:v>10.875999999999991</c:v>
                      </c:pt>
                      <c:pt idx="1538">
                        <c:v>10.88600000000001</c:v>
                      </c:pt>
                      <c:pt idx="1539">
                        <c:v>10.896000000000029</c:v>
                      </c:pt>
                      <c:pt idx="1540">
                        <c:v>10.906000000000006</c:v>
                      </c:pt>
                      <c:pt idx="1541">
                        <c:v>10.915999999999983</c:v>
                      </c:pt>
                      <c:pt idx="1542">
                        <c:v>10.926000000000002</c:v>
                      </c:pt>
                      <c:pt idx="1543">
                        <c:v>10.936000000000007</c:v>
                      </c:pt>
                      <c:pt idx="1544">
                        <c:v>10.945999999999998</c:v>
                      </c:pt>
                      <c:pt idx="1545">
                        <c:v>10.956000000000003</c:v>
                      </c:pt>
                      <c:pt idx="1546">
                        <c:v>10.966000000000008</c:v>
                      </c:pt>
                      <c:pt idx="1547">
                        <c:v>10.976000000000013</c:v>
                      </c:pt>
                      <c:pt idx="1548">
                        <c:v>10.98599999999999</c:v>
                      </c:pt>
                      <c:pt idx="1549">
                        <c:v>10.995999999999981</c:v>
                      </c:pt>
                      <c:pt idx="1550">
                        <c:v>11.006</c:v>
                      </c:pt>
                      <c:pt idx="1551">
                        <c:v>11.016000000000005</c:v>
                      </c:pt>
                      <c:pt idx="1552">
                        <c:v>11.026000000000025</c:v>
                      </c:pt>
                      <c:pt idx="1553">
                        <c:v>11.035999999999987</c:v>
                      </c:pt>
                      <c:pt idx="1554">
                        <c:v>11.046000000000006</c:v>
                      </c:pt>
                      <c:pt idx="1555">
                        <c:v>11.055999999999997</c:v>
                      </c:pt>
                      <c:pt idx="1556">
                        <c:v>11.065999999999988</c:v>
                      </c:pt>
                      <c:pt idx="1557">
                        <c:v>11.075999999999993</c:v>
                      </c:pt>
                      <c:pt idx="1558">
                        <c:v>11.085999999999999</c:v>
                      </c:pt>
                      <c:pt idx="1559">
                        <c:v>11.096000000000018</c:v>
                      </c:pt>
                      <c:pt idx="1560">
                        <c:v>11.105999999999995</c:v>
                      </c:pt>
                      <c:pt idx="1561">
                        <c:v>11.116</c:v>
                      </c:pt>
                      <c:pt idx="1562">
                        <c:v>11.125999999999991</c:v>
                      </c:pt>
                      <c:pt idx="1563">
                        <c:v>11.13600000000001</c:v>
                      </c:pt>
                      <c:pt idx="1564">
                        <c:v>11.146000000000029</c:v>
                      </c:pt>
                      <c:pt idx="1565">
                        <c:v>11.156000000000006</c:v>
                      </c:pt>
                      <c:pt idx="1566">
                        <c:v>11.165999999999983</c:v>
                      </c:pt>
                      <c:pt idx="1567">
                        <c:v>11.176000000000002</c:v>
                      </c:pt>
                      <c:pt idx="1568">
                        <c:v>11.186000000000007</c:v>
                      </c:pt>
                      <c:pt idx="1569">
                        <c:v>11.195999999999998</c:v>
                      </c:pt>
                      <c:pt idx="1570">
                        <c:v>11.206000000000003</c:v>
                      </c:pt>
                      <c:pt idx="1571">
                        <c:v>11.216000000000008</c:v>
                      </c:pt>
                      <c:pt idx="1572">
                        <c:v>11.226000000000013</c:v>
                      </c:pt>
                      <c:pt idx="1573">
                        <c:v>11.23599999999999</c:v>
                      </c:pt>
                      <c:pt idx="1574">
                        <c:v>11.245999999999981</c:v>
                      </c:pt>
                      <c:pt idx="1575">
                        <c:v>11.256</c:v>
                      </c:pt>
                      <c:pt idx="1576">
                        <c:v>11.266000000000005</c:v>
                      </c:pt>
                      <c:pt idx="1577">
                        <c:v>11.276000000000025</c:v>
                      </c:pt>
                      <c:pt idx="1578">
                        <c:v>11.285999999999987</c:v>
                      </c:pt>
                      <c:pt idx="1579">
                        <c:v>11.296000000000006</c:v>
                      </c:pt>
                      <c:pt idx="1580">
                        <c:v>11.305999999999997</c:v>
                      </c:pt>
                      <c:pt idx="1581">
                        <c:v>11.315999999999988</c:v>
                      </c:pt>
                      <c:pt idx="1582">
                        <c:v>11.325999999999993</c:v>
                      </c:pt>
                      <c:pt idx="1583">
                        <c:v>11.335999999999999</c:v>
                      </c:pt>
                      <c:pt idx="1584">
                        <c:v>11.346000000000018</c:v>
                      </c:pt>
                      <c:pt idx="1585">
                        <c:v>11.355999999999995</c:v>
                      </c:pt>
                      <c:pt idx="1586">
                        <c:v>11.366</c:v>
                      </c:pt>
                      <c:pt idx="1587">
                        <c:v>11.375999999999991</c:v>
                      </c:pt>
                      <c:pt idx="1588">
                        <c:v>11.38600000000001</c:v>
                      </c:pt>
                      <c:pt idx="1589">
                        <c:v>11.396000000000029</c:v>
                      </c:pt>
                      <c:pt idx="1590">
                        <c:v>11.406000000000006</c:v>
                      </c:pt>
                      <c:pt idx="1591">
                        <c:v>11.415999999999983</c:v>
                      </c:pt>
                      <c:pt idx="1592">
                        <c:v>11.426000000000002</c:v>
                      </c:pt>
                      <c:pt idx="1593">
                        <c:v>11.436000000000007</c:v>
                      </c:pt>
                      <c:pt idx="1594">
                        <c:v>11.445999999999998</c:v>
                      </c:pt>
                      <c:pt idx="1595">
                        <c:v>11.456000000000003</c:v>
                      </c:pt>
                      <c:pt idx="1596">
                        <c:v>11.466000000000008</c:v>
                      </c:pt>
                      <c:pt idx="1597">
                        <c:v>11.476000000000013</c:v>
                      </c:pt>
                      <c:pt idx="1598">
                        <c:v>11.48599999999999</c:v>
                      </c:pt>
                      <c:pt idx="1599">
                        <c:v>11.495999999999981</c:v>
                      </c:pt>
                      <c:pt idx="1600">
                        <c:v>11.506</c:v>
                      </c:pt>
                      <c:pt idx="1601">
                        <c:v>11.516000000000005</c:v>
                      </c:pt>
                      <c:pt idx="1602">
                        <c:v>11.526000000000025</c:v>
                      </c:pt>
                      <c:pt idx="1603">
                        <c:v>11.535999999999987</c:v>
                      </c:pt>
                      <c:pt idx="1604">
                        <c:v>11.546000000000006</c:v>
                      </c:pt>
                      <c:pt idx="1605">
                        <c:v>11.555999999999997</c:v>
                      </c:pt>
                      <c:pt idx="1606">
                        <c:v>11.565999999999988</c:v>
                      </c:pt>
                      <c:pt idx="1607">
                        <c:v>11.575999999999993</c:v>
                      </c:pt>
                      <c:pt idx="1608">
                        <c:v>11.585999999999999</c:v>
                      </c:pt>
                      <c:pt idx="1609">
                        <c:v>11.596000000000018</c:v>
                      </c:pt>
                      <c:pt idx="1610">
                        <c:v>11.605999999999995</c:v>
                      </c:pt>
                      <c:pt idx="1611">
                        <c:v>11.616</c:v>
                      </c:pt>
                      <c:pt idx="1612">
                        <c:v>11.625999999999991</c:v>
                      </c:pt>
                      <c:pt idx="1613">
                        <c:v>11.63600000000001</c:v>
                      </c:pt>
                      <c:pt idx="1614">
                        <c:v>11.646000000000029</c:v>
                      </c:pt>
                      <c:pt idx="1615">
                        <c:v>11.656000000000006</c:v>
                      </c:pt>
                      <c:pt idx="1616">
                        <c:v>11.665999999999983</c:v>
                      </c:pt>
                      <c:pt idx="1617">
                        <c:v>11.676000000000002</c:v>
                      </c:pt>
                      <c:pt idx="1618">
                        <c:v>11.686000000000007</c:v>
                      </c:pt>
                      <c:pt idx="1619">
                        <c:v>11.695999999999998</c:v>
                      </c:pt>
                      <c:pt idx="1620">
                        <c:v>11.706000000000003</c:v>
                      </c:pt>
                      <c:pt idx="1621">
                        <c:v>11.716000000000008</c:v>
                      </c:pt>
                      <c:pt idx="1622">
                        <c:v>11.726000000000013</c:v>
                      </c:pt>
                      <c:pt idx="1623">
                        <c:v>11.73599999999999</c:v>
                      </c:pt>
                      <c:pt idx="1624">
                        <c:v>11.745999999999981</c:v>
                      </c:pt>
                      <c:pt idx="1625">
                        <c:v>11.756</c:v>
                      </c:pt>
                      <c:pt idx="1626">
                        <c:v>11.766000000000005</c:v>
                      </c:pt>
                      <c:pt idx="1627">
                        <c:v>11.776000000000025</c:v>
                      </c:pt>
                      <c:pt idx="1628">
                        <c:v>11.785999999999987</c:v>
                      </c:pt>
                      <c:pt idx="1629">
                        <c:v>11.796000000000006</c:v>
                      </c:pt>
                      <c:pt idx="1630">
                        <c:v>11.805999999999997</c:v>
                      </c:pt>
                      <c:pt idx="1631">
                        <c:v>11.815999999999988</c:v>
                      </c:pt>
                      <c:pt idx="1632">
                        <c:v>11.825999999999993</c:v>
                      </c:pt>
                      <c:pt idx="1633">
                        <c:v>11.835999999999999</c:v>
                      </c:pt>
                      <c:pt idx="1634">
                        <c:v>11.846000000000018</c:v>
                      </c:pt>
                      <c:pt idx="1635">
                        <c:v>11.855999999999995</c:v>
                      </c:pt>
                      <c:pt idx="1636">
                        <c:v>11.866</c:v>
                      </c:pt>
                      <c:pt idx="1637">
                        <c:v>11.875999999999991</c:v>
                      </c:pt>
                      <c:pt idx="1638">
                        <c:v>11.88600000000001</c:v>
                      </c:pt>
                      <c:pt idx="1639">
                        <c:v>11.896000000000029</c:v>
                      </c:pt>
                      <c:pt idx="1640">
                        <c:v>11.906000000000006</c:v>
                      </c:pt>
                      <c:pt idx="1641">
                        <c:v>11.915999999999997</c:v>
                      </c:pt>
                      <c:pt idx="1642">
                        <c:v>11.926000000000002</c:v>
                      </c:pt>
                      <c:pt idx="1643">
                        <c:v>11.936000000000007</c:v>
                      </c:pt>
                      <c:pt idx="1644">
                        <c:v>11.945999999999998</c:v>
                      </c:pt>
                      <c:pt idx="1645">
                        <c:v>11.956000000000003</c:v>
                      </c:pt>
                      <c:pt idx="1646">
                        <c:v>11.965999999999994</c:v>
                      </c:pt>
                      <c:pt idx="1647">
                        <c:v>11.975999999999985</c:v>
                      </c:pt>
                      <c:pt idx="1648">
                        <c:v>11.98599999999999</c:v>
                      </c:pt>
                      <c:pt idx="1649">
                        <c:v>11.995999999999981</c:v>
                      </c:pt>
                      <c:pt idx="1650">
                        <c:v>12.006</c:v>
                      </c:pt>
                      <c:pt idx="1651">
                        <c:v>12.016000000000005</c:v>
                      </c:pt>
                      <c:pt idx="1652">
                        <c:v>12.026000000000025</c:v>
                      </c:pt>
                      <c:pt idx="1653">
                        <c:v>12.035999999999987</c:v>
                      </c:pt>
                      <c:pt idx="1654">
                        <c:v>12.045999999999992</c:v>
                      </c:pt>
                      <c:pt idx="1655">
                        <c:v>12.055999999999997</c:v>
                      </c:pt>
                      <c:pt idx="1656">
                        <c:v>12.065999999999988</c:v>
                      </c:pt>
                      <c:pt idx="1657">
                        <c:v>12.076000000000008</c:v>
                      </c:pt>
                      <c:pt idx="1658">
                        <c:v>12.085999999999999</c:v>
                      </c:pt>
                      <c:pt idx="1659">
                        <c:v>12.096000000000018</c:v>
                      </c:pt>
                      <c:pt idx="1660">
                        <c:v>12.105999999999995</c:v>
                      </c:pt>
                      <c:pt idx="1661">
                        <c:v>12.116</c:v>
                      </c:pt>
                      <c:pt idx="1662">
                        <c:v>12.125999999999991</c:v>
                      </c:pt>
                      <c:pt idx="1663">
                        <c:v>12.135999999999996</c:v>
                      </c:pt>
                      <c:pt idx="1664">
                        <c:v>12.146000000000029</c:v>
                      </c:pt>
                      <c:pt idx="1665">
                        <c:v>12.156000000000006</c:v>
                      </c:pt>
                      <c:pt idx="1666">
                        <c:v>12.165999999999997</c:v>
                      </c:pt>
                      <c:pt idx="1667">
                        <c:v>12.176000000000002</c:v>
                      </c:pt>
                      <c:pt idx="1668">
                        <c:v>12.186000000000007</c:v>
                      </c:pt>
                      <c:pt idx="1669">
                        <c:v>12.195999999999998</c:v>
                      </c:pt>
                      <c:pt idx="1670">
                        <c:v>12.206000000000003</c:v>
                      </c:pt>
                      <c:pt idx="1671">
                        <c:v>12.215999999999994</c:v>
                      </c:pt>
                      <c:pt idx="1672">
                        <c:v>12.225999999999985</c:v>
                      </c:pt>
                      <c:pt idx="1673">
                        <c:v>12.23599999999999</c:v>
                      </c:pt>
                      <c:pt idx="1674">
                        <c:v>12.245999999999981</c:v>
                      </c:pt>
                      <c:pt idx="1675">
                        <c:v>12.256</c:v>
                      </c:pt>
                      <c:pt idx="1676">
                        <c:v>12.266000000000005</c:v>
                      </c:pt>
                      <c:pt idx="1677">
                        <c:v>12.276000000000025</c:v>
                      </c:pt>
                      <c:pt idx="1678">
                        <c:v>12.285999999999987</c:v>
                      </c:pt>
                      <c:pt idx="1679">
                        <c:v>12.295999999999992</c:v>
                      </c:pt>
                      <c:pt idx="1680">
                        <c:v>12.305999999999997</c:v>
                      </c:pt>
                      <c:pt idx="1681">
                        <c:v>12.315999999999988</c:v>
                      </c:pt>
                      <c:pt idx="1682">
                        <c:v>12.326000000000008</c:v>
                      </c:pt>
                      <c:pt idx="1683">
                        <c:v>12.335999999999999</c:v>
                      </c:pt>
                      <c:pt idx="1684">
                        <c:v>12.346000000000018</c:v>
                      </c:pt>
                      <c:pt idx="1685">
                        <c:v>12.355999999999995</c:v>
                      </c:pt>
                      <c:pt idx="1686">
                        <c:v>12.366</c:v>
                      </c:pt>
                      <c:pt idx="1687">
                        <c:v>12.375999999999991</c:v>
                      </c:pt>
                      <c:pt idx="1688">
                        <c:v>12.385999999999996</c:v>
                      </c:pt>
                      <c:pt idx="1689">
                        <c:v>12.396000000000029</c:v>
                      </c:pt>
                      <c:pt idx="1690">
                        <c:v>12.406000000000006</c:v>
                      </c:pt>
                      <c:pt idx="1691">
                        <c:v>12.415999999999997</c:v>
                      </c:pt>
                      <c:pt idx="1692">
                        <c:v>12.426000000000002</c:v>
                      </c:pt>
                      <c:pt idx="1693">
                        <c:v>12.436000000000007</c:v>
                      </c:pt>
                      <c:pt idx="1694">
                        <c:v>12.445999999999998</c:v>
                      </c:pt>
                      <c:pt idx="1695">
                        <c:v>12.456000000000003</c:v>
                      </c:pt>
                      <c:pt idx="1696">
                        <c:v>12.465999999999994</c:v>
                      </c:pt>
                      <c:pt idx="1697">
                        <c:v>12.475999999999985</c:v>
                      </c:pt>
                      <c:pt idx="1698">
                        <c:v>12.48599999999999</c:v>
                      </c:pt>
                      <c:pt idx="1699">
                        <c:v>12.495999999999981</c:v>
                      </c:pt>
                      <c:pt idx="1700">
                        <c:v>12.506</c:v>
                      </c:pt>
                      <c:pt idx="1701">
                        <c:v>12.516000000000005</c:v>
                      </c:pt>
                      <c:pt idx="1702">
                        <c:v>12.526000000000025</c:v>
                      </c:pt>
                      <c:pt idx="1703">
                        <c:v>12.535999999999987</c:v>
                      </c:pt>
                      <c:pt idx="1704">
                        <c:v>12.545999999999992</c:v>
                      </c:pt>
                      <c:pt idx="1705">
                        <c:v>12.555999999999997</c:v>
                      </c:pt>
                      <c:pt idx="1706">
                        <c:v>12.565999999999988</c:v>
                      </c:pt>
                      <c:pt idx="1707">
                        <c:v>12.576000000000008</c:v>
                      </c:pt>
                      <c:pt idx="1708">
                        <c:v>12.585999999999999</c:v>
                      </c:pt>
                      <c:pt idx="1709">
                        <c:v>12.596000000000018</c:v>
                      </c:pt>
                      <c:pt idx="1710">
                        <c:v>12.605999999999995</c:v>
                      </c:pt>
                      <c:pt idx="1711">
                        <c:v>12.616</c:v>
                      </c:pt>
                      <c:pt idx="1712">
                        <c:v>12.625999999999991</c:v>
                      </c:pt>
                      <c:pt idx="1713">
                        <c:v>12.635999999999996</c:v>
                      </c:pt>
                      <c:pt idx="1714">
                        <c:v>12.646000000000029</c:v>
                      </c:pt>
                      <c:pt idx="1715">
                        <c:v>12.656000000000006</c:v>
                      </c:pt>
                      <c:pt idx="1716">
                        <c:v>12.665999999999997</c:v>
                      </c:pt>
                      <c:pt idx="1717">
                        <c:v>12.676000000000002</c:v>
                      </c:pt>
                      <c:pt idx="1718">
                        <c:v>12.686000000000007</c:v>
                      </c:pt>
                      <c:pt idx="1719">
                        <c:v>12.695999999999998</c:v>
                      </c:pt>
                      <c:pt idx="1720">
                        <c:v>12.706000000000003</c:v>
                      </c:pt>
                      <c:pt idx="1721">
                        <c:v>12.715999999999994</c:v>
                      </c:pt>
                      <c:pt idx="1722">
                        <c:v>12.725999999999985</c:v>
                      </c:pt>
                      <c:pt idx="1723">
                        <c:v>12.73599999999999</c:v>
                      </c:pt>
                      <c:pt idx="1724">
                        <c:v>12.745999999999981</c:v>
                      </c:pt>
                      <c:pt idx="1725">
                        <c:v>12.756</c:v>
                      </c:pt>
                      <c:pt idx="1726">
                        <c:v>12.766000000000005</c:v>
                      </c:pt>
                      <c:pt idx="1727">
                        <c:v>12.776000000000025</c:v>
                      </c:pt>
                      <c:pt idx="1728">
                        <c:v>12.785999999999987</c:v>
                      </c:pt>
                      <c:pt idx="1729">
                        <c:v>12.795999999999992</c:v>
                      </c:pt>
                      <c:pt idx="1730">
                        <c:v>12.805999999999997</c:v>
                      </c:pt>
                      <c:pt idx="1731">
                        <c:v>12.815999999999988</c:v>
                      </c:pt>
                      <c:pt idx="1732">
                        <c:v>12.826000000000008</c:v>
                      </c:pt>
                      <c:pt idx="1733">
                        <c:v>12.835999999999999</c:v>
                      </c:pt>
                      <c:pt idx="1734">
                        <c:v>12.846000000000018</c:v>
                      </c:pt>
                      <c:pt idx="1735">
                        <c:v>12.855999999999995</c:v>
                      </c:pt>
                      <c:pt idx="1736">
                        <c:v>12.866</c:v>
                      </c:pt>
                      <c:pt idx="1737">
                        <c:v>12.875999999999991</c:v>
                      </c:pt>
                      <c:pt idx="1738">
                        <c:v>12.885999999999996</c:v>
                      </c:pt>
                      <c:pt idx="1739">
                        <c:v>12.896000000000029</c:v>
                      </c:pt>
                      <c:pt idx="1740">
                        <c:v>12.906000000000006</c:v>
                      </c:pt>
                      <c:pt idx="1741">
                        <c:v>12.915999999999997</c:v>
                      </c:pt>
                      <c:pt idx="1742">
                        <c:v>12.926000000000002</c:v>
                      </c:pt>
                      <c:pt idx="1743">
                        <c:v>12.936000000000007</c:v>
                      </c:pt>
                      <c:pt idx="1744">
                        <c:v>12.945999999999998</c:v>
                      </c:pt>
                      <c:pt idx="1745">
                        <c:v>12.956000000000003</c:v>
                      </c:pt>
                      <c:pt idx="1746">
                        <c:v>12.965999999999994</c:v>
                      </c:pt>
                      <c:pt idx="1747">
                        <c:v>12.975999999999985</c:v>
                      </c:pt>
                      <c:pt idx="1748">
                        <c:v>12.98599999999999</c:v>
                      </c:pt>
                      <c:pt idx="1749">
                        <c:v>12.995999999999981</c:v>
                      </c:pt>
                      <c:pt idx="1750">
                        <c:v>13.006</c:v>
                      </c:pt>
                      <c:pt idx="1751">
                        <c:v>13.016000000000005</c:v>
                      </c:pt>
                      <c:pt idx="1752">
                        <c:v>13.026000000000025</c:v>
                      </c:pt>
                      <c:pt idx="1753">
                        <c:v>13.035999999999987</c:v>
                      </c:pt>
                      <c:pt idx="1754">
                        <c:v>13.045999999999992</c:v>
                      </c:pt>
                      <c:pt idx="1755">
                        <c:v>13.055999999999997</c:v>
                      </c:pt>
                      <c:pt idx="1756">
                        <c:v>13.065999999999988</c:v>
                      </c:pt>
                      <c:pt idx="1757">
                        <c:v>13.076000000000008</c:v>
                      </c:pt>
                      <c:pt idx="1758">
                        <c:v>13.085999999999999</c:v>
                      </c:pt>
                      <c:pt idx="1759">
                        <c:v>13.096000000000018</c:v>
                      </c:pt>
                      <c:pt idx="1760">
                        <c:v>13.105999999999995</c:v>
                      </c:pt>
                      <c:pt idx="1761">
                        <c:v>13.116</c:v>
                      </c:pt>
                      <c:pt idx="1762">
                        <c:v>13.125999999999991</c:v>
                      </c:pt>
                      <c:pt idx="1763">
                        <c:v>13.135999999999996</c:v>
                      </c:pt>
                      <c:pt idx="1764">
                        <c:v>13.146000000000029</c:v>
                      </c:pt>
                      <c:pt idx="1765">
                        <c:v>13.156000000000006</c:v>
                      </c:pt>
                      <c:pt idx="1766">
                        <c:v>13.165999999999997</c:v>
                      </c:pt>
                      <c:pt idx="1767">
                        <c:v>13.176000000000002</c:v>
                      </c:pt>
                      <c:pt idx="1768">
                        <c:v>13.186000000000007</c:v>
                      </c:pt>
                      <c:pt idx="1769">
                        <c:v>13.195999999999998</c:v>
                      </c:pt>
                      <c:pt idx="1770">
                        <c:v>13.206000000000003</c:v>
                      </c:pt>
                      <c:pt idx="1771">
                        <c:v>13.215999999999994</c:v>
                      </c:pt>
                      <c:pt idx="1772">
                        <c:v>13.225999999999985</c:v>
                      </c:pt>
                      <c:pt idx="1773">
                        <c:v>13.23599999999999</c:v>
                      </c:pt>
                      <c:pt idx="1774">
                        <c:v>13.245999999999981</c:v>
                      </c:pt>
                      <c:pt idx="1775">
                        <c:v>13.256</c:v>
                      </c:pt>
                      <c:pt idx="1776">
                        <c:v>13.266000000000005</c:v>
                      </c:pt>
                      <c:pt idx="1777">
                        <c:v>13.276000000000025</c:v>
                      </c:pt>
                      <c:pt idx="1778">
                        <c:v>13.285999999999987</c:v>
                      </c:pt>
                      <c:pt idx="1779">
                        <c:v>13.296000000000006</c:v>
                      </c:pt>
                      <c:pt idx="1780">
                        <c:v>13.305999999999997</c:v>
                      </c:pt>
                      <c:pt idx="1781">
                        <c:v>13.315999999999988</c:v>
                      </c:pt>
                      <c:pt idx="1782">
                        <c:v>13.326000000000008</c:v>
                      </c:pt>
                      <c:pt idx="1783">
                        <c:v>13.335999999999999</c:v>
                      </c:pt>
                      <c:pt idx="1784">
                        <c:v>13.346000000000004</c:v>
                      </c:pt>
                      <c:pt idx="1785">
                        <c:v>13.355999999999995</c:v>
                      </c:pt>
                      <c:pt idx="1786">
                        <c:v>13.366</c:v>
                      </c:pt>
                      <c:pt idx="1787">
                        <c:v>13.375999999999991</c:v>
                      </c:pt>
                      <c:pt idx="1788">
                        <c:v>13.385999999999996</c:v>
                      </c:pt>
                      <c:pt idx="1789">
                        <c:v>13.396000000000029</c:v>
                      </c:pt>
                      <c:pt idx="1790">
                        <c:v>13.406000000000006</c:v>
                      </c:pt>
                      <c:pt idx="1791">
                        <c:v>13.415999999999997</c:v>
                      </c:pt>
                      <c:pt idx="1792">
                        <c:v>13.426000000000002</c:v>
                      </c:pt>
                      <c:pt idx="1793">
                        <c:v>13.436000000000007</c:v>
                      </c:pt>
                      <c:pt idx="1794">
                        <c:v>13.445999999999998</c:v>
                      </c:pt>
                      <c:pt idx="1795">
                        <c:v>13.456000000000003</c:v>
                      </c:pt>
                      <c:pt idx="1796">
                        <c:v>13.465999999999994</c:v>
                      </c:pt>
                      <c:pt idx="1797">
                        <c:v>13.475999999999985</c:v>
                      </c:pt>
                      <c:pt idx="1798">
                        <c:v>13.48599999999999</c:v>
                      </c:pt>
                      <c:pt idx="1799">
                        <c:v>13.496000000000009</c:v>
                      </c:pt>
                      <c:pt idx="1800">
                        <c:v>13.506</c:v>
                      </c:pt>
                      <c:pt idx="1801">
                        <c:v>13.516000000000005</c:v>
                      </c:pt>
                      <c:pt idx="1802">
                        <c:v>13.526000000000025</c:v>
                      </c:pt>
                      <c:pt idx="1803">
                        <c:v>13.535999999999987</c:v>
                      </c:pt>
                      <c:pt idx="1804">
                        <c:v>13.546000000000006</c:v>
                      </c:pt>
                      <c:pt idx="1805">
                        <c:v>13.555999999999997</c:v>
                      </c:pt>
                      <c:pt idx="1806">
                        <c:v>13.565999999999988</c:v>
                      </c:pt>
                      <c:pt idx="1807">
                        <c:v>13.576000000000008</c:v>
                      </c:pt>
                      <c:pt idx="1808">
                        <c:v>13.585999999999999</c:v>
                      </c:pt>
                      <c:pt idx="1809">
                        <c:v>13.596000000000004</c:v>
                      </c:pt>
                      <c:pt idx="1810">
                        <c:v>13.605999999999995</c:v>
                      </c:pt>
                      <c:pt idx="1811">
                        <c:v>13.616</c:v>
                      </c:pt>
                      <c:pt idx="1812">
                        <c:v>13.625999999999991</c:v>
                      </c:pt>
                      <c:pt idx="1813">
                        <c:v>13.635999999999996</c:v>
                      </c:pt>
                      <c:pt idx="1814">
                        <c:v>13.646000000000029</c:v>
                      </c:pt>
                      <c:pt idx="1815">
                        <c:v>13.656000000000006</c:v>
                      </c:pt>
                      <c:pt idx="1816">
                        <c:v>13.665999999999997</c:v>
                      </c:pt>
                      <c:pt idx="1817">
                        <c:v>13.676000000000002</c:v>
                      </c:pt>
                      <c:pt idx="1818">
                        <c:v>13.686000000000007</c:v>
                      </c:pt>
                      <c:pt idx="1819">
                        <c:v>13.695999999999998</c:v>
                      </c:pt>
                      <c:pt idx="1820">
                        <c:v>13.706000000000003</c:v>
                      </c:pt>
                      <c:pt idx="1821">
                        <c:v>13.715999999999994</c:v>
                      </c:pt>
                      <c:pt idx="1822">
                        <c:v>13.725999999999985</c:v>
                      </c:pt>
                      <c:pt idx="1823">
                        <c:v>13.73599999999999</c:v>
                      </c:pt>
                      <c:pt idx="1824">
                        <c:v>13.746000000000009</c:v>
                      </c:pt>
                      <c:pt idx="1825">
                        <c:v>13.756</c:v>
                      </c:pt>
                      <c:pt idx="1826">
                        <c:v>13.766000000000005</c:v>
                      </c:pt>
                      <c:pt idx="1827">
                        <c:v>13.776000000000025</c:v>
                      </c:pt>
                      <c:pt idx="1828">
                        <c:v>13.785999999999987</c:v>
                      </c:pt>
                      <c:pt idx="1829">
                        <c:v>13.796000000000006</c:v>
                      </c:pt>
                      <c:pt idx="1830">
                        <c:v>13.805999999999997</c:v>
                      </c:pt>
                      <c:pt idx="1831">
                        <c:v>13.815999999999988</c:v>
                      </c:pt>
                      <c:pt idx="1832">
                        <c:v>13.826000000000008</c:v>
                      </c:pt>
                      <c:pt idx="1833">
                        <c:v>13.835999999999999</c:v>
                      </c:pt>
                      <c:pt idx="1834">
                        <c:v>13.846000000000004</c:v>
                      </c:pt>
                      <c:pt idx="1835">
                        <c:v>13.855999999999995</c:v>
                      </c:pt>
                      <c:pt idx="1836">
                        <c:v>13.866</c:v>
                      </c:pt>
                      <c:pt idx="1837">
                        <c:v>13.875999999999991</c:v>
                      </c:pt>
                      <c:pt idx="1838">
                        <c:v>13.885999999999996</c:v>
                      </c:pt>
                      <c:pt idx="1839">
                        <c:v>13.896000000000029</c:v>
                      </c:pt>
                      <c:pt idx="1840">
                        <c:v>13.906000000000006</c:v>
                      </c:pt>
                      <c:pt idx="1841">
                        <c:v>13.915999999999997</c:v>
                      </c:pt>
                      <c:pt idx="1842">
                        <c:v>13.926000000000002</c:v>
                      </c:pt>
                      <c:pt idx="1843">
                        <c:v>13.936000000000007</c:v>
                      </c:pt>
                      <c:pt idx="1844">
                        <c:v>13.945999999999998</c:v>
                      </c:pt>
                      <c:pt idx="1845">
                        <c:v>13.956000000000003</c:v>
                      </c:pt>
                      <c:pt idx="1846">
                        <c:v>13.965999999999994</c:v>
                      </c:pt>
                      <c:pt idx="1847">
                        <c:v>13.975999999999985</c:v>
                      </c:pt>
                      <c:pt idx="1848">
                        <c:v>13.98599999999999</c:v>
                      </c:pt>
                      <c:pt idx="1849">
                        <c:v>13.996000000000009</c:v>
                      </c:pt>
                      <c:pt idx="1850">
                        <c:v>14.006</c:v>
                      </c:pt>
                      <c:pt idx="1851">
                        <c:v>14.016000000000005</c:v>
                      </c:pt>
                      <c:pt idx="1852">
                        <c:v>14.026000000000025</c:v>
                      </c:pt>
                      <c:pt idx="1853">
                        <c:v>14.035999999999987</c:v>
                      </c:pt>
                      <c:pt idx="1854">
                        <c:v>14.046000000000006</c:v>
                      </c:pt>
                      <c:pt idx="1855">
                        <c:v>14.055999999999997</c:v>
                      </c:pt>
                      <c:pt idx="1856">
                        <c:v>14.065999999999988</c:v>
                      </c:pt>
                      <c:pt idx="1857">
                        <c:v>14.076000000000008</c:v>
                      </c:pt>
                      <c:pt idx="1858">
                        <c:v>14.085999999999999</c:v>
                      </c:pt>
                      <c:pt idx="1859">
                        <c:v>14.096000000000004</c:v>
                      </c:pt>
                      <c:pt idx="1860">
                        <c:v>14.105999999999995</c:v>
                      </c:pt>
                      <c:pt idx="1861">
                        <c:v>14.116</c:v>
                      </c:pt>
                      <c:pt idx="1862">
                        <c:v>14.125999999999991</c:v>
                      </c:pt>
                      <c:pt idx="1863">
                        <c:v>14.135999999999996</c:v>
                      </c:pt>
                      <c:pt idx="1864">
                        <c:v>14.146000000000029</c:v>
                      </c:pt>
                      <c:pt idx="1865">
                        <c:v>14.156000000000006</c:v>
                      </c:pt>
                      <c:pt idx="1866">
                        <c:v>14.165999999999997</c:v>
                      </c:pt>
                      <c:pt idx="1867">
                        <c:v>14.176000000000002</c:v>
                      </c:pt>
                      <c:pt idx="1868">
                        <c:v>14.186000000000007</c:v>
                      </c:pt>
                      <c:pt idx="1869">
                        <c:v>14.195999999999998</c:v>
                      </c:pt>
                      <c:pt idx="1870">
                        <c:v>14.206000000000003</c:v>
                      </c:pt>
                      <c:pt idx="1871">
                        <c:v>14.215999999999994</c:v>
                      </c:pt>
                      <c:pt idx="1872">
                        <c:v>14.225999999999985</c:v>
                      </c:pt>
                      <c:pt idx="1873">
                        <c:v>14.23599999999999</c:v>
                      </c:pt>
                      <c:pt idx="1874">
                        <c:v>14.246000000000009</c:v>
                      </c:pt>
                      <c:pt idx="1875">
                        <c:v>14.256</c:v>
                      </c:pt>
                      <c:pt idx="1876">
                        <c:v>14.266000000000005</c:v>
                      </c:pt>
                      <c:pt idx="1877">
                        <c:v>14.276000000000025</c:v>
                      </c:pt>
                      <c:pt idx="1878">
                        <c:v>14.285999999999987</c:v>
                      </c:pt>
                      <c:pt idx="1879">
                        <c:v>14.296000000000006</c:v>
                      </c:pt>
                      <c:pt idx="1880">
                        <c:v>14.305999999999997</c:v>
                      </c:pt>
                      <c:pt idx="1881">
                        <c:v>14.315999999999988</c:v>
                      </c:pt>
                      <c:pt idx="1882">
                        <c:v>14.326000000000008</c:v>
                      </c:pt>
                      <c:pt idx="1883">
                        <c:v>14.335999999999999</c:v>
                      </c:pt>
                      <c:pt idx="1884">
                        <c:v>14.346000000000004</c:v>
                      </c:pt>
                      <c:pt idx="1885">
                        <c:v>14.355999999999995</c:v>
                      </c:pt>
                      <c:pt idx="1886">
                        <c:v>14.366</c:v>
                      </c:pt>
                      <c:pt idx="1887">
                        <c:v>14.375999999999991</c:v>
                      </c:pt>
                      <c:pt idx="1888">
                        <c:v>14.385999999999996</c:v>
                      </c:pt>
                      <c:pt idx="1889">
                        <c:v>14.396000000000029</c:v>
                      </c:pt>
                      <c:pt idx="1890">
                        <c:v>14.406000000000006</c:v>
                      </c:pt>
                      <c:pt idx="1891">
                        <c:v>14.415999999999997</c:v>
                      </c:pt>
                      <c:pt idx="1892">
                        <c:v>14.426000000000002</c:v>
                      </c:pt>
                      <c:pt idx="1893">
                        <c:v>14.436000000000007</c:v>
                      </c:pt>
                      <c:pt idx="1894">
                        <c:v>14.445999999999998</c:v>
                      </c:pt>
                      <c:pt idx="1895">
                        <c:v>14.456000000000003</c:v>
                      </c:pt>
                      <c:pt idx="1896">
                        <c:v>14.465999999999994</c:v>
                      </c:pt>
                      <c:pt idx="1897">
                        <c:v>14.475999999999985</c:v>
                      </c:pt>
                      <c:pt idx="1898">
                        <c:v>14.48599999999999</c:v>
                      </c:pt>
                      <c:pt idx="1899">
                        <c:v>14.496000000000009</c:v>
                      </c:pt>
                      <c:pt idx="1900">
                        <c:v>14.506</c:v>
                      </c:pt>
                      <c:pt idx="1901">
                        <c:v>14.516000000000005</c:v>
                      </c:pt>
                      <c:pt idx="1902">
                        <c:v>14.526000000000025</c:v>
                      </c:pt>
                      <c:pt idx="1903">
                        <c:v>14.535999999999987</c:v>
                      </c:pt>
                      <c:pt idx="1904">
                        <c:v>14.546000000000006</c:v>
                      </c:pt>
                      <c:pt idx="1905">
                        <c:v>14.555999999999997</c:v>
                      </c:pt>
                      <c:pt idx="1906">
                        <c:v>14.565999999999988</c:v>
                      </c:pt>
                      <c:pt idx="1907">
                        <c:v>14.576000000000008</c:v>
                      </c:pt>
                      <c:pt idx="1908">
                        <c:v>14.585999999999999</c:v>
                      </c:pt>
                      <c:pt idx="1909">
                        <c:v>14.596000000000004</c:v>
                      </c:pt>
                      <c:pt idx="1910">
                        <c:v>14.605999999999995</c:v>
                      </c:pt>
                      <c:pt idx="1911">
                        <c:v>14.616</c:v>
                      </c:pt>
                      <c:pt idx="1912">
                        <c:v>14.625999999999991</c:v>
                      </c:pt>
                      <c:pt idx="1913">
                        <c:v>14.635999999999996</c:v>
                      </c:pt>
                      <c:pt idx="1914">
                        <c:v>14.646000000000029</c:v>
                      </c:pt>
                      <c:pt idx="1915">
                        <c:v>14.656000000000006</c:v>
                      </c:pt>
                      <c:pt idx="1916">
                        <c:v>14.665999999999997</c:v>
                      </c:pt>
                      <c:pt idx="1917">
                        <c:v>14.676000000000002</c:v>
                      </c:pt>
                      <c:pt idx="1918">
                        <c:v>14.686000000000007</c:v>
                      </c:pt>
                      <c:pt idx="1919">
                        <c:v>14.695999999999998</c:v>
                      </c:pt>
                      <c:pt idx="1920">
                        <c:v>14.706000000000003</c:v>
                      </c:pt>
                      <c:pt idx="1921">
                        <c:v>14.715999999999994</c:v>
                      </c:pt>
                      <c:pt idx="1922">
                        <c:v>14.725999999999985</c:v>
                      </c:pt>
                      <c:pt idx="1923">
                        <c:v>14.73599999999999</c:v>
                      </c:pt>
                      <c:pt idx="1924">
                        <c:v>14.745999999999981</c:v>
                      </c:pt>
                      <c:pt idx="1925">
                        <c:v>14.756</c:v>
                      </c:pt>
                      <c:pt idx="1926">
                        <c:v>14.76600000000002</c:v>
                      </c:pt>
                      <c:pt idx="1927">
                        <c:v>14.776000000000025</c:v>
                      </c:pt>
                      <c:pt idx="1928">
                        <c:v>14.785999999999987</c:v>
                      </c:pt>
                      <c:pt idx="1929">
                        <c:v>14.796000000000006</c:v>
                      </c:pt>
                      <c:pt idx="1930">
                        <c:v>14.805999999999997</c:v>
                      </c:pt>
                      <c:pt idx="1931">
                        <c:v>14.815999999999988</c:v>
                      </c:pt>
                      <c:pt idx="1932">
                        <c:v>14.826000000000008</c:v>
                      </c:pt>
                      <c:pt idx="1933">
                        <c:v>14.835999999999999</c:v>
                      </c:pt>
                      <c:pt idx="1934">
                        <c:v>14.846000000000018</c:v>
                      </c:pt>
                      <c:pt idx="1935">
                        <c:v>14.855999999999995</c:v>
                      </c:pt>
                      <c:pt idx="1936">
                        <c:v>14.866</c:v>
                      </c:pt>
                      <c:pt idx="1937">
                        <c:v>14.876000000000005</c:v>
                      </c:pt>
                      <c:pt idx="1938">
                        <c:v>14.885999999999996</c:v>
                      </c:pt>
                      <c:pt idx="1939">
                        <c:v>14.896000000000015</c:v>
                      </c:pt>
                      <c:pt idx="1940">
                        <c:v>14.906000000000006</c:v>
                      </c:pt>
                      <c:pt idx="1941">
                        <c:v>14.915999999999997</c:v>
                      </c:pt>
                      <c:pt idx="1942">
                        <c:v>14.926000000000002</c:v>
                      </c:pt>
                      <c:pt idx="1943">
                        <c:v>14.936000000000007</c:v>
                      </c:pt>
                      <c:pt idx="1944">
                        <c:v>14.945999999999998</c:v>
                      </c:pt>
                      <c:pt idx="1945">
                        <c:v>14.956000000000003</c:v>
                      </c:pt>
                      <c:pt idx="1946">
                        <c:v>14.965999999999994</c:v>
                      </c:pt>
                      <c:pt idx="1947">
                        <c:v>14.975999999999985</c:v>
                      </c:pt>
                      <c:pt idx="1948">
                        <c:v>14.98599999999999</c:v>
                      </c:pt>
                      <c:pt idx="1949">
                        <c:v>14.995999999999981</c:v>
                      </c:pt>
                      <c:pt idx="1950">
                        <c:v>15.006</c:v>
                      </c:pt>
                      <c:pt idx="1951">
                        <c:v>15.01600000000002</c:v>
                      </c:pt>
                      <c:pt idx="1952">
                        <c:v>15.026000000000025</c:v>
                      </c:pt>
                      <c:pt idx="1953">
                        <c:v>15.035999999999987</c:v>
                      </c:pt>
                      <c:pt idx="1954">
                        <c:v>15.046000000000006</c:v>
                      </c:pt>
                      <c:pt idx="1955">
                        <c:v>15.055999999999997</c:v>
                      </c:pt>
                      <c:pt idx="1956">
                        <c:v>15.065999999999988</c:v>
                      </c:pt>
                      <c:pt idx="1957">
                        <c:v>15.076000000000008</c:v>
                      </c:pt>
                      <c:pt idx="1958">
                        <c:v>15.085999999999999</c:v>
                      </c:pt>
                      <c:pt idx="1959">
                        <c:v>15.096000000000018</c:v>
                      </c:pt>
                      <c:pt idx="1960">
                        <c:v>15.105999999999995</c:v>
                      </c:pt>
                      <c:pt idx="1961">
                        <c:v>15.116</c:v>
                      </c:pt>
                      <c:pt idx="1962">
                        <c:v>15.126000000000005</c:v>
                      </c:pt>
                      <c:pt idx="1963">
                        <c:v>15.135999999999996</c:v>
                      </c:pt>
                      <c:pt idx="1964">
                        <c:v>15.146000000000015</c:v>
                      </c:pt>
                      <c:pt idx="1965">
                        <c:v>15.156000000000006</c:v>
                      </c:pt>
                      <c:pt idx="1966">
                        <c:v>15.165999999999997</c:v>
                      </c:pt>
                      <c:pt idx="1967">
                        <c:v>15.176000000000002</c:v>
                      </c:pt>
                      <c:pt idx="1968">
                        <c:v>15.186000000000007</c:v>
                      </c:pt>
                      <c:pt idx="1969">
                        <c:v>15.195999999999998</c:v>
                      </c:pt>
                      <c:pt idx="1970">
                        <c:v>15.206000000000003</c:v>
                      </c:pt>
                      <c:pt idx="1971">
                        <c:v>15.215999999999994</c:v>
                      </c:pt>
                      <c:pt idx="1972">
                        <c:v>15.225999999999985</c:v>
                      </c:pt>
                      <c:pt idx="1973">
                        <c:v>15.23599999999999</c:v>
                      </c:pt>
                      <c:pt idx="1974">
                        <c:v>15.245999999999981</c:v>
                      </c:pt>
                      <c:pt idx="1975">
                        <c:v>15.256</c:v>
                      </c:pt>
                      <c:pt idx="1976">
                        <c:v>15.26600000000002</c:v>
                      </c:pt>
                      <c:pt idx="1977">
                        <c:v>15.276000000000025</c:v>
                      </c:pt>
                      <c:pt idx="1978">
                        <c:v>15.285999999999987</c:v>
                      </c:pt>
                      <c:pt idx="1979">
                        <c:v>15.296000000000006</c:v>
                      </c:pt>
                      <c:pt idx="1980">
                        <c:v>15.305999999999997</c:v>
                      </c:pt>
                      <c:pt idx="1981">
                        <c:v>15.315999999999988</c:v>
                      </c:pt>
                      <c:pt idx="1982">
                        <c:v>15.326000000000008</c:v>
                      </c:pt>
                      <c:pt idx="1983">
                        <c:v>15.335999999999999</c:v>
                      </c:pt>
                      <c:pt idx="1984">
                        <c:v>15.346000000000018</c:v>
                      </c:pt>
                      <c:pt idx="1985">
                        <c:v>15.355999999999995</c:v>
                      </c:pt>
                      <c:pt idx="1986">
                        <c:v>15.366</c:v>
                      </c:pt>
                      <c:pt idx="1987">
                        <c:v>15.376000000000005</c:v>
                      </c:pt>
                      <c:pt idx="1988">
                        <c:v>15.385999999999996</c:v>
                      </c:pt>
                      <c:pt idx="1989">
                        <c:v>15.396000000000015</c:v>
                      </c:pt>
                      <c:pt idx="1990">
                        <c:v>15.406000000000006</c:v>
                      </c:pt>
                      <c:pt idx="1991">
                        <c:v>15.415999999999997</c:v>
                      </c:pt>
                      <c:pt idx="1992">
                        <c:v>15.426000000000002</c:v>
                      </c:pt>
                      <c:pt idx="1993">
                        <c:v>15.436000000000007</c:v>
                      </c:pt>
                      <c:pt idx="1994">
                        <c:v>15.445999999999998</c:v>
                      </c:pt>
                      <c:pt idx="1995">
                        <c:v>15.456000000000003</c:v>
                      </c:pt>
                      <c:pt idx="1996">
                        <c:v>15.465999999999994</c:v>
                      </c:pt>
                      <c:pt idx="1997">
                        <c:v>15.475999999999985</c:v>
                      </c:pt>
                      <c:pt idx="1998">
                        <c:v>15.48599999999999</c:v>
                      </c:pt>
                      <c:pt idx="1999">
                        <c:v>15.495999999999981</c:v>
                      </c:pt>
                      <c:pt idx="2000">
                        <c:v>15.506</c:v>
                      </c:pt>
                      <c:pt idx="2001">
                        <c:v>15.51600000000002</c:v>
                      </c:pt>
                      <c:pt idx="2002">
                        <c:v>15.526000000000025</c:v>
                      </c:pt>
                      <c:pt idx="2003">
                        <c:v>15.535999999999987</c:v>
                      </c:pt>
                      <c:pt idx="2004">
                        <c:v>15.546000000000006</c:v>
                      </c:pt>
                      <c:pt idx="2005">
                        <c:v>15.555999999999997</c:v>
                      </c:pt>
                      <c:pt idx="2006">
                        <c:v>15.565999999999988</c:v>
                      </c:pt>
                      <c:pt idx="2007">
                        <c:v>15.576000000000008</c:v>
                      </c:pt>
                      <c:pt idx="2008">
                        <c:v>15.585999999999999</c:v>
                      </c:pt>
                      <c:pt idx="2009">
                        <c:v>15.596000000000018</c:v>
                      </c:pt>
                      <c:pt idx="2010">
                        <c:v>15.605999999999995</c:v>
                      </c:pt>
                      <c:pt idx="2011">
                        <c:v>15.616</c:v>
                      </c:pt>
                      <c:pt idx="2012">
                        <c:v>15.626000000000005</c:v>
                      </c:pt>
                      <c:pt idx="2013">
                        <c:v>15.635999999999996</c:v>
                      </c:pt>
                      <c:pt idx="2014">
                        <c:v>15.646000000000015</c:v>
                      </c:pt>
                      <c:pt idx="2015">
                        <c:v>15.656000000000006</c:v>
                      </c:pt>
                      <c:pt idx="2016">
                        <c:v>15.665999999999997</c:v>
                      </c:pt>
                      <c:pt idx="2017">
                        <c:v>15.676000000000002</c:v>
                      </c:pt>
                      <c:pt idx="2018">
                        <c:v>15.686000000000007</c:v>
                      </c:pt>
                      <c:pt idx="2019">
                        <c:v>15.695999999999998</c:v>
                      </c:pt>
                      <c:pt idx="2020">
                        <c:v>15.706000000000003</c:v>
                      </c:pt>
                      <c:pt idx="2021">
                        <c:v>15.715999999999994</c:v>
                      </c:pt>
                      <c:pt idx="2022">
                        <c:v>15.725999999999985</c:v>
                      </c:pt>
                      <c:pt idx="2023">
                        <c:v>15.73599999999999</c:v>
                      </c:pt>
                      <c:pt idx="2024">
                        <c:v>15.745999999999981</c:v>
                      </c:pt>
                      <c:pt idx="2025">
                        <c:v>15.756</c:v>
                      </c:pt>
                      <c:pt idx="2026">
                        <c:v>15.76600000000002</c:v>
                      </c:pt>
                      <c:pt idx="2027">
                        <c:v>15.776000000000025</c:v>
                      </c:pt>
                      <c:pt idx="2028">
                        <c:v>15.785999999999987</c:v>
                      </c:pt>
                      <c:pt idx="2029">
                        <c:v>15.796000000000006</c:v>
                      </c:pt>
                      <c:pt idx="2030">
                        <c:v>15.805999999999997</c:v>
                      </c:pt>
                      <c:pt idx="2031">
                        <c:v>15.815999999999988</c:v>
                      </c:pt>
                      <c:pt idx="2032">
                        <c:v>15.826000000000008</c:v>
                      </c:pt>
                      <c:pt idx="2033">
                        <c:v>15.835999999999999</c:v>
                      </c:pt>
                      <c:pt idx="2034">
                        <c:v>15.846000000000018</c:v>
                      </c:pt>
                      <c:pt idx="2035">
                        <c:v>15.855999999999995</c:v>
                      </c:pt>
                      <c:pt idx="2036">
                        <c:v>15.866</c:v>
                      </c:pt>
                      <c:pt idx="2037">
                        <c:v>15.876000000000005</c:v>
                      </c:pt>
                      <c:pt idx="2038">
                        <c:v>15.885999999999996</c:v>
                      </c:pt>
                      <c:pt idx="2039">
                        <c:v>15.896000000000015</c:v>
                      </c:pt>
                      <c:pt idx="2040">
                        <c:v>15.906000000000006</c:v>
                      </c:pt>
                      <c:pt idx="2041">
                        <c:v>15.915999999999997</c:v>
                      </c:pt>
                      <c:pt idx="2042">
                        <c:v>15.926000000000002</c:v>
                      </c:pt>
                      <c:pt idx="2043">
                        <c:v>15.936000000000007</c:v>
                      </c:pt>
                      <c:pt idx="2044">
                        <c:v>15.945999999999998</c:v>
                      </c:pt>
                      <c:pt idx="2045">
                        <c:v>15.956000000000003</c:v>
                      </c:pt>
                      <c:pt idx="2046">
                        <c:v>15.965999999999994</c:v>
                      </c:pt>
                      <c:pt idx="2047">
                        <c:v>15.975999999999985</c:v>
                      </c:pt>
                      <c:pt idx="2048">
                        <c:v>15.98599999999999</c:v>
                      </c:pt>
                      <c:pt idx="2049">
                        <c:v>15.995999999999981</c:v>
                      </c:pt>
                      <c:pt idx="2050">
                        <c:v>16.006</c:v>
                      </c:pt>
                      <c:pt idx="2051">
                        <c:v>16.01600000000002</c:v>
                      </c:pt>
                      <c:pt idx="2052">
                        <c:v>16.026000000000025</c:v>
                      </c:pt>
                      <c:pt idx="2053">
                        <c:v>16.035999999999987</c:v>
                      </c:pt>
                      <c:pt idx="2054">
                        <c:v>16.046000000000006</c:v>
                      </c:pt>
                      <c:pt idx="2055">
                        <c:v>16.055999999999997</c:v>
                      </c:pt>
                      <c:pt idx="2056">
                        <c:v>16.065999999999988</c:v>
                      </c:pt>
                      <c:pt idx="2057">
                        <c:v>16.076000000000008</c:v>
                      </c:pt>
                      <c:pt idx="2058">
                        <c:v>16.085999999999999</c:v>
                      </c:pt>
                      <c:pt idx="2059">
                        <c:v>16.096000000000018</c:v>
                      </c:pt>
                      <c:pt idx="2060">
                        <c:v>16.105999999999995</c:v>
                      </c:pt>
                      <c:pt idx="2061">
                        <c:v>16.116</c:v>
                      </c:pt>
                      <c:pt idx="2062">
                        <c:v>16.126000000000005</c:v>
                      </c:pt>
                      <c:pt idx="2063">
                        <c:v>16.135999999999996</c:v>
                      </c:pt>
                      <c:pt idx="2064">
                        <c:v>16.146000000000015</c:v>
                      </c:pt>
                      <c:pt idx="2065">
                        <c:v>16.156000000000006</c:v>
                      </c:pt>
                      <c:pt idx="2066">
                        <c:v>16.165999999999997</c:v>
                      </c:pt>
                      <c:pt idx="2067">
                        <c:v>16.176000000000002</c:v>
                      </c:pt>
                      <c:pt idx="2068">
                        <c:v>16.186000000000007</c:v>
                      </c:pt>
                      <c:pt idx="2069">
                        <c:v>16.195999999999998</c:v>
                      </c:pt>
                      <c:pt idx="2070">
                        <c:v>16.206000000000003</c:v>
                      </c:pt>
                      <c:pt idx="2071">
                        <c:v>16.215999999999994</c:v>
                      </c:pt>
                      <c:pt idx="2072">
                        <c:v>16.225999999999985</c:v>
                      </c:pt>
                      <c:pt idx="2073">
                        <c:v>16.23599999999999</c:v>
                      </c:pt>
                      <c:pt idx="2074">
                        <c:v>16.246000000000009</c:v>
                      </c:pt>
                      <c:pt idx="2075">
                        <c:v>16.256</c:v>
                      </c:pt>
                      <c:pt idx="2076">
                        <c:v>16.26600000000002</c:v>
                      </c:pt>
                      <c:pt idx="2077">
                        <c:v>16.276000000000025</c:v>
                      </c:pt>
                      <c:pt idx="2078">
                        <c:v>16.285999999999973</c:v>
                      </c:pt>
                      <c:pt idx="2079">
                        <c:v>16.296000000000006</c:v>
                      </c:pt>
                      <c:pt idx="2080">
                        <c:v>16.305999999999997</c:v>
                      </c:pt>
                      <c:pt idx="2081">
                        <c:v>16.315999999999988</c:v>
                      </c:pt>
                      <c:pt idx="2082">
                        <c:v>16.326000000000008</c:v>
                      </c:pt>
                      <c:pt idx="2083">
                        <c:v>16.335999999999999</c:v>
                      </c:pt>
                      <c:pt idx="2084">
                        <c:v>16.346000000000018</c:v>
                      </c:pt>
                      <c:pt idx="2085">
                        <c:v>16.355999999999995</c:v>
                      </c:pt>
                      <c:pt idx="2086">
                        <c:v>16.366</c:v>
                      </c:pt>
                      <c:pt idx="2087">
                        <c:v>16.375999999999991</c:v>
                      </c:pt>
                      <c:pt idx="2088">
                        <c:v>16.385999999999996</c:v>
                      </c:pt>
                      <c:pt idx="2089">
                        <c:v>16.396000000000029</c:v>
                      </c:pt>
                      <c:pt idx="2090">
                        <c:v>16.406000000000006</c:v>
                      </c:pt>
                      <c:pt idx="2091">
                        <c:v>16.415999999999997</c:v>
                      </c:pt>
                      <c:pt idx="2092">
                        <c:v>16.426000000000016</c:v>
                      </c:pt>
                      <c:pt idx="2093">
                        <c:v>16.436000000000007</c:v>
                      </c:pt>
                      <c:pt idx="2094">
                        <c:v>16.445999999999984</c:v>
                      </c:pt>
                      <c:pt idx="2095">
                        <c:v>16.456000000000003</c:v>
                      </c:pt>
                      <c:pt idx="2096">
                        <c:v>16.465999999999994</c:v>
                      </c:pt>
                      <c:pt idx="2097">
                        <c:v>16.475999999999985</c:v>
                      </c:pt>
                      <c:pt idx="2098">
                        <c:v>16.48599999999999</c:v>
                      </c:pt>
                      <c:pt idx="2099">
                        <c:v>16.496000000000009</c:v>
                      </c:pt>
                      <c:pt idx="2100">
                        <c:v>16.506</c:v>
                      </c:pt>
                      <c:pt idx="2101">
                        <c:v>16.51600000000002</c:v>
                      </c:pt>
                      <c:pt idx="2102">
                        <c:v>16.526000000000025</c:v>
                      </c:pt>
                      <c:pt idx="2103">
                        <c:v>16.535999999999973</c:v>
                      </c:pt>
                      <c:pt idx="2104">
                        <c:v>16.546000000000006</c:v>
                      </c:pt>
                      <c:pt idx="2105">
                        <c:v>16.555999999999997</c:v>
                      </c:pt>
                      <c:pt idx="2106">
                        <c:v>16.565999999999988</c:v>
                      </c:pt>
                      <c:pt idx="2107">
                        <c:v>16.576000000000008</c:v>
                      </c:pt>
                      <c:pt idx="2108">
                        <c:v>16.585999999999999</c:v>
                      </c:pt>
                      <c:pt idx="2109">
                        <c:v>16.596000000000018</c:v>
                      </c:pt>
                      <c:pt idx="2110">
                        <c:v>16.605999999999995</c:v>
                      </c:pt>
                      <c:pt idx="2111">
                        <c:v>16.616</c:v>
                      </c:pt>
                      <c:pt idx="2112">
                        <c:v>16.625999999999991</c:v>
                      </c:pt>
                      <c:pt idx="2113">
                        <c:v>16.635999999999996</c:v>
                      </c:pt>
                      <c:pt idx="2114">
                        <c:v>16.646000000000029</c:v>
                      </c:pt>
                      <c:pt idx="2115">
                        <c:v>16.656000000000006</c:v>
                      </c:pt>
                      <c:pt idx="2116">
                        <c:v>16.665999999999997</c:v>
                      </c:pt>
                      <c:pt idx="2117">
                        <c:v>16.676000000000016</c:v>
                      </c:pt>
                      <c:pt idx="2118">
                        <c:v>16.686000000000007</c:v>
                      </c:pt>
                      <c:pt idx="2119">
                        <c:v>16.695999999999984</c:v>
                      </c:pt>
                      <c:pt idx="2120">
                        <c:v>16.706000000000003</c:v>
                      </c:pt>
                      <c:pt idx="2121">
                        <c:v>16.715999999999994</c:v>
                      </c:pt>
                      <c:pt idx="2122">
                        <c:v>16.725999999999985</c:v>
                      </c:pt>
                      <c:pt idx="2123">
                        <c:v>16.73599999999999</c:v>
                      </c:pt>
                      <c:pt idx="2124">
                        <c:v>16.746000000000009</c:v>
                      </c:pt>
                      <c:pt idx="2125">
                        <c:v>16.756</c:v>
                      </c:pt>
                      <c:pt idx="2126">
                        <c:v>16.76600000000002</c:v>
                      </c:pt>
                      <c:pt idx="2127">
                        <c:v>16.776000000000025</c:v>
                      </c:pt>
                      <c:pt idx="2128">
                        <c:v>16.785999999999973</c:v>
                      </c:pt>
                      <c:pt idx="2129">
                        <c:v>16.796000000000006</c:v>
                      </c:pt>
                      <c:pt idx="2130">
                        <c:v>16.805999999999997</c:v>
                      </c:pt>
                      <c:pt idx="2131">
                        <c:v>16.815999999999988</c:v>
                      </c:pt>
                      <c:pt idx="2132">
                        <c:v>16.826000000000008</c:v>
                      </c:pt>
                      <c:pt idx="2133">
                        <c:v>16.835999999999999</c:v>
                      </c:pt>
                      <c:pt idx="2134">
                        <c:v>16.846000000000018</c:v>
                      </c:pt>
                      <c:pt idx="2135">
                        <c:v>16.855999999999995</c:v>
                      </c:pt>
                      <c:pt idx="2136">
                        <c:v>16.866</c:v>
                      </c:pt>
                      <c:pt idx="2137">
                        <c:v>16.875999999999991</c:v>
                      </c:pt>
                      <c:pt idx="2138">
                        <c:v>16.885999999999996</c:v>
                      </c:pt>
                      <c:pt idx="2139">
                        <c:v>16.896000000000029</c:v>
                      </c:pt>
                      <c:pt idx="2140">
                        <c:v>16.906000000000006</c:v>
                      </c:pt>
                      <c:pt idx="2141">
                        <c:v>16.915999999999997</c:v>
                      </c:pt>
                      <c:pt idx="2142">
                        <c:v>16.926000000000016</c:v>
                      </c:pt>
                      <c:pt idx="2143">
                        <c:v>16.936000000000007</c:v>
                      </c:pt>
                      <c:pt idx="2144">
                        <c:v>16.945999999999984</c:v>
                      </c:pt>
                      <c:pt idx="2145">
                        <c:v>16.956000000000003</c:v>
                      </c:pt>
                      <c:pt idx="2146">
                        <c:v>16.965999999999994</c:v>
                      </c:pt>
                      <c:pt idx="2147">
                        <c:v>16.975999999999985</c:v>
                      </c:pt>
                      <c:pt idx="2148">
                        <c:v>16.98599999999999</c:v>
                      </c:pt>
                      <c:pt idx="2149">
                        <c:v>16.996000000000009</c:v>
                      </c:pt>
                      <c:pt idx="2150">
                        <c:v>17.006</c:v>
                      </c:pt>
                      <c:pt idx="2151">
                        <c:v>17.01600000000002</c:v>
                      </c:pt>
                      <c:pt idx="2152">
                        <c:v>17.026000000000025</c:v>
                      </c:pt>
                      <c:pt idx="2153">
                        <c:v>17.035999999999973</c:v>
                      </c:pt>
                      <c:pt idx="2154">
                        <c:v>17.046000000000006</c:v>
                      </c:pt>
                      <c:pt idx="2155">
                        <c:v>17.055999999999997</c:v>
                      </c:pt>
                      <c:pt idx="2156">
                        <c:v>17.065999999999988</c:v>
                      </c:pt>
                      <c:pt idx="2157">
                        <c:v>17.076000000000008</c:v>
                      </c:pt>
                      <c:pt idx="2158">
                        <c:v>17.085999999999999</c:v>
                      </c:pt>
                      <c:pt idx="2159">
                        <c:v>17.096000000000018</c:v>
                      </c:pt>
                      <c:pt idx="2160">
                        <c:v>17.105999999999995</c:v>
                      </c:pt>
                      <c:pt idx="2161">
                        <c:v>17.116</c:v>
                      </c:pt>
                      <c:pt idx="2162">
                        <c:v>17.125999999999991</c:v>
                      </c:pt>
                      <c:pt idx="2163">
                        <c:v>17.135999999999996</c:v>
                      </c:pt>
                      <c:pt idx="2164">
                        <c:v>17.146000000000029</c:v>
                      </c:pt>
                      <c:pt idx="2165">
                        <c:v>17.156000000000006</c:v>
                      </c:pt>
                      <c:pt idx="2166">
                        <c:v>17.165999999999997</c:v>
                      </c:pt>
                      <c:pt idx="2167">
                        <c:v>17.176000000000016</c:v>
                      </c:pt>
                      <c:pt idx="2168">
                        <c:v>17.186000000000007</c:v>
                      </c:pt>
                      <c:pt idx="2169">
                        <c:v>17.195999999999984</c:v>
                      </c:pt>
                      <c:pt idx="2170">
                        <c:v>17.206000000000003</c:v>
                      </c:pt>
                      <c:pt idx="2171">
                        <c:v>17.215999999999994</c:v>
                      </c:pt>
                      <c:pt idx="2172">
                        <c:v>17.225999999999985</c:v>
                      </c:pt>
                      <c:pt idx="2173">
                        <c:v>17.23599999999999</c:v>
                      </c:pt>
                      <c:pt idx="2174">
                        <c:v>17.246000000000009</c:v>
                      </c:pt>
                      <c:pt idx="2175">
                        <c:v>17.256</c:v>
                      </c:pt>
                      <c:pt idx="2176">
                        <c:v>17.26600000000002</c:v>
                      </c:pt>
                      <c:pt idx="2177">
                        <c:v>17.276000000000025</c:v>
                      </c:pt>
                      <c:pt idx="2178">
                        <c:v>17.285999999999973</c:v>
                      </c:pt>
                      <c:pt idx="2179">
                        <c:v>17.296000000000006</c:v>
                      </c:pt>
                      <c:pt idx="2180">
                        <c:v>17.305999999999997</c:v>
                      </c:pt>
                      <c:pt idx="2181">
                        <c:v>17.315999999999988</c:v>
                      </c:pt>
                      <c:pt idx="2182">
                        <c:v>17.326000000000008</c:v>
                      </c:pt>
                      <c:pt idx="2183">
                        <c:v>17.335999999999999</c:v>
                      </c:pt>
                      <c:pt idx="2184">
                        <c:v>17.346000000000018</c:v>
                      </c:pt>
                      <c:pt idx="2185">
                        <c:v>17.355999999999995</c:v>
                      </c:pt>
                      <c:pt idx="2186">
                        <c:v>17.366</c:v>
                      </c:pt>
                      <c:pt idx="2187">
                        <c:v>17.375999999999991</c:v>
                      </c:pt>
                      <c:pt idx="2188">
                        <c:v>17.385999999999996</c:v>
                      </c:pt>
                      <c:pt idx="2189">
                        <c:v>17.396000000000029</c:v>
                      </c:pt>
                      <c:pt idx="2190">
                        <c:v>17.406000000000006</c:v>
                      </c:pt>
                      <c:pt idx="2191">
                        <c:v>17.415999999999997</c:v>
                      </c:pt>
                      <c:pt idx="2192">
                        <c:v>17.426000000000016</c:v>
                      </c:pt>
                      <c:pt idx="2193">
                        <c:v>17.436000000000007</c:v>
                      </c:pt>
                      <c:pt idx="2194">
                        <c:v>17.445999999999984</c:v>
                      </c:pt>
                      <c:pt idx="2195">
                        <c:v>17.456000000000003</c:v>
                      </c:pt>
                      <c:pt idx="2196">
                        <c:v>17.465999999999994</c:v>
                      </c:pt>
                      <c:pt idx="2197">
                        <c:v>17.475999999999985</c:v>
                      </c:pt>
                      <c:pt idx="2198">
                        <c:v>17.48599999999999</c:v>
                      </c:pt>
                      <c:pt idx="2199">
                        <c:v>17.496000000000009</c:v>
                      </c:pt>
                      <c:pt idx="2200">
                        <c:v>17.506</c:v>
                      </c:pt>
                      <c:pt idx="2201">
                        <c:v>17.51600000000002</c:v>
                      </c:pt>
                      <c:pt idx="2202">
                        <c:v>17.526000000000025</c:v>
                      </c:pt>
                      <c:pt idx="2203">
                        <c:v>17.535999999999973</c:v>
                      </c:pt>
                      <c:pt idx="2204">
                        <c:v>17.546000000000006</c:v>
                      </c:pt>
                      <c:pt idx="2205">
                        <c:v>17.555999999999997</c:v>
                      </c:pt>
                      <c:pt idx="2206">
                        <c:v>17.565999999999988</c:v>
                      </c:pt>
                      <c:pt idx="2207">
                        <c:v>17.576000000000008</c:v>
                      </c:pt>
                      <c:pt idx="2208">
                        <c:v>17.585999999999999</c:v>
                      </c:pt>
                      <c:pt idx="2209">
                        <c:v>17.596000000000018</c:v>
                      </c:pt>
                      <c:pt idx="2210">
                        <c:v>17.605999999999995</c:v>
                      </c:pt>
                      <c:pt idx="2211">
                        <c:v>17.616</c:v>
                      </c:pt>
                      <c:pt idx="2212">
                        <c:v>17.625999999999991</c:v>
                      </c:pt>
                      <c:pt idx="2213">
                        <c:v>17.635999999999996</c:v>
                      </c:pt>
                      <c:pt idx="2214">
                        <c:v>17.646000000000029</c:v>
                      </c:pt>
                      <c:pt idx="2215">
                        <c:v>17.656000000000006</c:v>
                      </c:pt>
                      <c:pt idx="2216">
                        <c:v>17.665999999999997</c:v>
                      </c:pt>
                      <c:pt idx="2217">
                        <c:v>17.676000000000016</c:v>
                      </c:pt>
                      <c:pt idx="2218">
                        <c:v>17.686000000000007</c:v>
                      </c:pt>
                      <c:pt idx="2219">
                        <c:v>17.695999999999984</c:v>
                      </c:pt>
                      <c:pt idx="2220">
                        <c:v>17.706000000000003</c:v>
                      </c:pt>
                      <c:pt idx="2221">
                        <c:v>17.715999999999994</c:v>
                      </c:pt>
                      <c:pt idx="2222">
                        <c:v>17.725999999999985</c:v>
                      </c:pt>
                      <c:pt idx="2223">
                        <c:v>17.736000000000018</c:v>
                      </c:pt>
                      <c:pt idx="2224">
                        <c:v>17.746000000000009</c:v>
                      </c:pt>
                      <c:pt idx="2225">
                        <c:v>17.756</c:v>
                      </c:pt>
                      <c:pt idx="2226">
                        <c:v>17.76600000000002</c:v>
                      </c:pt>
                      <c:pt idx="2227">
                        <c:v>17.776000000000025</c:v>
                      </c:pt>
                      <c:pt idx="2228">
                        <c:v>17.785999999999987</c:v>
                      </c:pt>
                      <c:pt idx="2229">
                        <c:v>17.796000000000006</c:v>
                      </c:pt>
                      <c:pt idx="2230">
                        <c:v>17.805999999999997</c:v>
                      </c:pt>
                      <c:pt idx="2231">
                        <c:v>17.815999999999988</c:v>
                      </c:pt>
                      <c:pt idx="2232">
                        <c:v>17.826000000000008</c:v>
                      </c:pt>
                      <c:pt idx="2233">
                        <c:v>17.835999999999999</c:v>
                      </c:pt>
                      <c:pt idx="2234">
                        <c:v>17.846000000000018</c:v>
                      </c:pt>
                      <c:pt idx="2235">
                        <c:v>17.855999999999995</c:v>
                      </c:pt>
                      <c:pt idx="2236">
                        <c:v>17.866</c:v>
                      </c:pt>
                      <c:pt idx="2237">
                        <c:v>17.875999999999991</c:v>
                      </c:pt>
                      <c:pt idx="2238">
                        <c:v>17.885999999999996</c:v>
                      </c:pt>
                      <c:pt idx="2239">
                        <c:v>17.896000000000029</c:v>
                      </c:pt>
                      <c:pt idx="2240">
                        <c:v>17.906000000000006</c:v>
                      </c:pt>
                      <c:pt idx="2241">
                        <c:v>17.915999999999983</c:v>
                      </c:pt>
                      <c:pt idx="2242">
                        <c:v>17.926000000000002</c:v>
                      </c:pt>
                      <c:pt idx="2243">
                        <c:v>17.936000000000007</c:v>
                      </c:pt>
                      <c:pt idx="2244">
                        <c:v>17.945999999999998</c:v>
                      </c:pt>
                      <c:pt idx="2245">
                        <c:v>17.956000000000003</c:v>
                      </c:pt>
                      <c:pt idx="2246">
                        <c:v>17.965999999999994</c:v>
                      </c:pt>
                      <c:pt idx="2247">
                        <c:v>17.975999999999985</c:v>
                      </c:pt>
                      <c:pt idx="2248">
                        <c:v>17.986000000000018</c:v>
                      </c:pt>
                      <c:pt idx="2249">
                        <c:v>17.996000000000009</c:v>
                      </c:pt>
                      <c:pt idx="2250">
                        <c:v>18.006</c:v>
                      </c:pt>
                      <c:pt idx="2251">
                        <c:v>18.01600000000002</c:v>
                      </c:pt>
                      <c:pt idx="2252">
                        <c:v>18.026000000000025</c:v>
                      </c:pt>
                      <c:pt idx="2253">
                        <c:v>18.035999999999987</c:v>
                      </c:pt>
                      <c:pt idx="2254">
                        <c:v>18.046000000000006</c:v>
                      </c:pt>
                      <c:pt idx="2255">
                        <c:v>18.055999999999997</c:v>
                      </c:pt>
                      <c:pt idx="2256">
                        <c:v>18.065999999999988</c:v>
                      </c:pt>
                      <c:pt idx="2257">
                        <c:v>18.076000000000008</c:v>
                      </c:pt>
                      <c:pt idx="2258">
                        <c:v>18.085999999999999</c:v>
                      </c:pt>
                      <c:pt idx="2259">
                        <c:v>18.096000000000018</c:v>
                      </c:pt>
                      <c:pt idx="2260">
                        <c:v>18.105999999999995</c:v>
                      </c:pt>
                      <c:pt idx="2261">
                        <c:v>18.116</c:v>
                      </c:pt>
                      <c:pt idx="2262">
                        <c:v>18.125999999999991</c:v>
                      </c:pt>
                      <c:pt idx="2263">
                        <c:v>18.135999999999996</c:v>
                      </c:pt>
                      <c:pt idx="2264">
                        <c:v>18.146000000000029</c:v>
                      </c:pt>
                      <c:pt idx="2265">
                        <c:v>18.156000000000006</c:v>
                      </c:pt>
                      <c:pt idx="2266">
                        <c:v>18.165999999999983</c:v>
                      </c:pt>
                      <c:pt idx="2267">
                        <c:v>18.176000000000002</c:v>
                      </c:pt>
                      <c:pt idx="2268">
                        <c:v>18.186000000000007</c:v>
                      </c:pt>
                      <c:pt idx="2269">
                        <c:v>18.195999999999998</c:v>
                      </c:pt>
                      <c:pt idx="2270">
                        <c:v>18.206000000000003</c:v>
                      </c:pt>
                      <c:pt idx="2271">
                        <c:v>18.215999999999994</c:v>
                      </c:pt>
                      <c:pt idx="2272">
                        <c:v>18.225999999999985</c:v>
                      </c:pt>
                      <c:pt idx="2273">
                        <c:v>18.236000000000018</c:v>
                      </c:pt>
                      <c:pt idx="2274">
                        <c:v>18.246000000000009</c:v>
                      </c:pt>
                      <c:pt idx="2275">
                        <c:v>18.256</c:v>
                      </c:pt>
                      <c:pt idx="2276">
                        <c:v>18.26600000000002</c:v>
                      </c:pt>
                      <c:pt idx="2277">
                        <c:v>18.276000000000025</c:v>
                      </c:pt>
                      <c:pt idx="2278">
                        <c:v>18.285999999999987</c:v>
                      </c:pt>
                      <c:pt idx="2279">
                        <c:v>18.296000000000006</c:v>
                      </c:pt>
                      <c:pt idx="2280">
                        <c:v>18.305999999999997</c:v>
                      </c:pt>
                      <c:pt idx="2281">
                        <c:v>18.315999999999988</c:v>
                      </c:pt>
                      <c:pt idx="2282">
                        <c:v>18.326000000000008</c:v>
                      </c:pt>
                      <c:pt idx="2283">
                        <c:v>18.335999999999999</c:v>
                      </c:pt>
                      <c:pt idx="2284">
                        <c:v>18.346000000000018</c:v>
                      </c:pt>
                      <c:pt idx="2285">
                        <c:v>18.355999999999995</c:v>
                      </c:pt>
                      <c:pt idx="2286">
                        <c:v>18.366</c:v>
                      </c:pt>
                      <c:pt idx="2287">
                        <c:v>18.375999999999991</c:v>
                      </c:pt>
                      <c:pt idx="2288">
                        <c:v>18.385999999999996</c:v>
                      </c:pt>
                      <c:pt idx="2289">
                        <c:v>18.396000000000029</c:v>
                      </c:pt>
                      <c:pt idx="2290">
                        <c:v>18.406000000000006</c:v>
                      </c:pt>
                      <c:pt idx="2291">
                        <c:v>18.415999999999983</c:v>
                      </c:pt>
                      <c:pt idx="2292">
                        <c:v>18.426000000000002</c:v>
                      </c:pt>
                      <c:pt idx="2293">
                        <c:v>18.436000000000007</c:v>
                      </c:pt>
                      <c:pt idx="2294">
                        <c:v>18.445999999999998</c:v>
                      </c:pt>
                      <c:pt idx="2295">
                        <c:v>18.456000000000003</c:v>
                      </c:pt>
                      <c:pt idx="2296">
                        <c:v>18.465999999999994</c:v>
                      </c:pt>
                      <c:pt idx="2297">
                        <c:v>18.475999999999985</c:v>
                      </c:pt>
                      <c:pt idx="2298">
                        <c:v>18.486000000000018</c:v>
                      </c:pt>
                      <c:pt idx="2299">
                        <c:v>18.496000000000009</c:v>
                      </c:pt>
                      <c:pt idx="2300">
                        <c:v>18.506</c:v>
                      </c:pt>
                      <c:pt idx="2301">
                        <c:v>18.51600000000002</c:v>
                      </c:pt>
                      <c:pt idx="2302">
                        <c:v>18.526000000000025</c:v>
                      </c:pt>
                      <c:pt idx="2303">
                        <c:v>18.535999999999987</c:v>
                      </c:pt>
                      <c:pt idx="2304">
                        <c:v>18.546000000000006</c:v>
                      </c:pt>
                      <c:pt idx="2305">
                        <c:v>18.555999999999997</c:v>
                      </c:pt>
                      <c:pt idx="2306">
                        <c:v>18.565999999999988</c:v>
                      </c:pt>
                      <c:pt idx="2307">
                        <c:v>18.576000000000008</c:v>
                      </c:pt>
                      <c:pt idx="2308">
                        <c:v>18.585999999999999</c:v>
                      </c:pt>
                      <c:pt idx="2309">
                        <c:v>18.596000000000018</c:v>
                      </c:pt>
                      <c:pt idx="2310">
                        <c:v>18.605999999999995</c:v>
                      </c:pt>
                      <c:pt idx="2311">
                        <c:v>18.616</c:v>
                      </c:pt>
                      <c:pt idx="2312">
                        <c:v>18.625999999999991</c:v>
                      </c:pt>
                      <c:pt idx="2313">
                        <c:v>18.635999999999996</c:v>
                      </c:pt>
                      <c:pt idx="2314">
                        <c:v>18.646000000000029</c:v>
                      </c:pt>
                      <c:pt idx="2315">
                        <c:v>18.656000000000006</c:v>
                      </c:pt>
                      <c:pt idx="2316">
                        <c:v>18.665999999999983</c:v>
                      </c:pt>
                      <c:pt idx="2317">
                        <c:v>18.676000000000002</c:v>
                      </c:pt>
                      <c:pt idx="2318">
                        <c:v>18.686000000000007</c:v>
                      </c:pt>
                      <c:pt idx="2319">
                        <c:v>18.695999999999998</c:v>
                      </c:pt>
                      <c:pt idx="2320">
                        <c:v>18.706000000000003</c:v>
                      </c:pt>
                      <c:pt idx="2321">
                        <c:v>18.715999999999994</c:v>
                      </c:pt>
                      <c:pt idx="2322">
                        <c:v>18.725999999999985</c:v>
                      </c:pt>
                      <c:pt idx="2323">
                        <c:v>18.736000000000018</c:v>
                      </c:pt>
                      <c:pt idx="2324">
                        <c:v>18.746000000000009</c:v>
                      </c:pt>
                      <c:pt idx="2325">
                        <c:v>18.756</c:v>
                      </c:pt>
                      <c:pt idx="2326">
                        <c:v>18.76600000000002</c:v>
                      </c:pt>
                      <c:pt idx="2327">
                        <c:v>18.776000000000025</c:v>
                      </c:pt>
                      <c:pt idx="2328">
                        <c:v>18.785999999999987</c:v>
                      </c:pt>
                      <c:pt idx="2329">
                        <c:v>18.796000000000006</c:v>
                      </c:pt>
                      <c:pt idx="2330">
                        <c:v>18.805999999999997</c:v>
                      </c:pt>
                      <c:pt idx="2331">
                        <c:v>18.815999999999988</c:v>
                      </c:pt>
                      <c:pt idx="2332">
                        <c:v>18.826000000000008</c:v>
                      </c:pt>
                      <c:pt idx="2333">
                        <c:v>18.835999999999999</c:v>
                      </c:pt>
                      <c:pt idx="2334">
                        <c:v>18.846000000000018</c:v>
                      </c:pt>
                      <c:pt idx="2335">
                        <c:v>18.855999999999995</c:v>
                      </c:pt>
                      <c:pt idx="2336">
                        <c:v>18.866</c:v>
                      </c:pt>
                      <c:pt idx="2337">
                        <c:v>18.875999999999991</c:v>
                      </c:pt>
                      <c:pt idx="2338">
                        <c:v>18.885999999999996</c:v>
                      </c:pt>
                      <c:pt idx="2339">
                        <c:v>18.896000000000029</c:v>
                      </c:pt>
                      <c:pt idx="2340">
                        <c:v>18.906000000000006</c:v>
                      </c:pt>
                      <c:pt idx="2341">
                        <c:v>18.915999999999983</c:v>
                      </c:pt>
                      <c:pt idx="2342">
                        <c:v>18.926000000000002</c:v>
                      </c:pt>
                      <c:pt idx="2343">
                        <c:v>18.936000000000007</c:v>
                      </c:pt>
                      <c:pt idx="2344">
                        <c:v>18.945999999999998</c:v>
                      </c:pt>
                      <c:pt idx="2345">
                        <c:v>18.956000000000003</c:v>
                      </c:pt>
                      <c:pt idx="2346">
                        <c:v>18.965999999999994</c:v>
                      </c:pt>
                      <c:pt idx="2347">
                        <c:v>18.975999999999985</c:v>
                      </c:pt>
                      <c:pt idx="2348">
                        <c:v>18.986000000000018</c:v>
                      </c:pt>
                      <c:pt idx="2349">
                        <c:v>18.996000000000009</c:v>
                      </c:pt>
                      <c:pt idx="2350">
                        <c:v>19.006</c:v>
                      </c:pt>
                      <c:pt idx="2351">
                        <c:v>19.01600000000002</c:v>
                      </c:pt>
                      <c:pt idx="2352">
                        <c:v>19.026000000000025</c:v>
                      </c:pt>
                      <c:pt idx="2353">
                        <c:v>19.035999999999987</c:v>
                      </c:pt>
                      <c:pt idx="2354">
                        <c:v>19.046000000000006</c:v>
                      </c:pt>
                      <c:pt idx="2355">
                        <c:v>19.055999999999997</c:v>
                      </c:pt>
                      <c:pt idx="2356">
                        <c:v>19.065999999999988</c:v>
                      </c:pt>
                      <c:pt idx="2357">
                        <c:v>19.076000000000008</c:v>
                      </c:pt>
                      <c:pt idx="2358">
                        <c:v>19.085999999999999</c:v>
                      </c:pt>
                      <c:pt idx="2359">
                        <c:v>19.096000000000018</c:v>
                      </c:pt>
                      <c:pt idx="2360">
                        <c:v>19.105999999999995</c:v>
                      </c:pt>
                      <c:pt idx="2361">
                        <c:v>19.116</c:v>
                      </c:pt>
                      <c:pt idx="2362">
                        <c:v>19.125999999999991</c:v>
                      </c:pt>
                      <c:pt idx="2363">
                        <c:v>19.135999999999996</c:v>
                      </c:pt>
                      <c:pt idx="2364">
                        <c:v>19.146000000000029</c:v>
                      </c:pt>
                      <c:pt idx="2365">
                        <c:v>19.156000000000006</c:v>
                      </c:pt>
                      <c:pt idx="2366">
                        <c:v>19.165999999999983</c:v>
                      </c:pt>
                      <c:pt idx="2367">
                        <c:v>19.176000000000002</c:v>
                      </c:pt>
                      <c:pt idx="2368">
                        <c:v>19.186000000000007</c:v>
                      </c:pt>
                      <c:pt idx="2369">
                        <c:v>19.195999999999998</c:v>
                      </c:pt>
                      <c:pt idx="2370">
                        <c:v>19.206000000000003</c:v>
                      </c:pt>
                      <c:pt idx="2371">
                        <c:v>19.215999999999994</c:v>
                      </c:pt>
                      <c:pt idx="2372">
                        <c:v>19.225999999999985</c:v>
                      </c:pt>
                      <c:pt idx="2373">
                        <c:v>19.236000000000018</c:v>
                      </c:pt>
                      <c:pt idx="2374">
                        <c:v>19.246000000000009</c:v>
                      </c:pt>
                      <c:pt idx="2375">
                        <c:v>19.256</c:v>
                      </c:pt>
                      <c:pt idx="2376">
                        <c:v>19.26600000000002</c:v>
                      </c:pt>
                      <c:pt idx="2377">
                        <c:v>19.276000000000025</c:v>
                      </c:pt>
                      <c:pt idx="2378">
                        <c:v>19.285999999999987</c:v>
                      </c:pt>
                      <c:pt idx="2379">
                        <c:v>19.296000000000006</c:v>
                      </c:pt>
                      <c:pt idx="2380">
                        <c:v>19.305999999999997</c:v>
                      </c:pt>
                      <c:pt idx="2381">
                        <c:v>19.315999999999988</c:v>
                      </c:pt>
                      <c:pt idx="2382">
                        <c:v>19.326000000000008</c:v>
                      </c:pt>
                      <c:pt idx="2383">
                        <c:v>19.336000000000013</c:v>
                      </c:pt>
                      <c:pt idx="2384">
                        <c:v>19.346000000000018</c:v>
                      </c:pt>
                      <c:pt idx="2385">
                        <c:v>19.355999999999995</c:v>
                      </c:pt>
                      <c:pt idx="2386">
                        <c:v>19.366000000000028</c:v>
                      </c:pt>
                      <c:pt idx="2387">
                        <c:v>19.375999999999991</c:v>
                      </c:pt>
                      <c:pt idx="2388">
                        <c:v>19.385999999999996</c:v>
                      </c:pt>
                      <c:pt idx="2389">
                        <c:v>19.396000000000029</c:v>
                      </c:pt>
                      <c:pt idx="2390">
                        <c:v>19.406000000000006</c:v>
                      </c:pt>
                      <c:pt idx="2391">
                        <c:v>19.415999999999997</c:v>
                      </c:pt>
                      <c:pt idx="2392">
                        <c:v>19.426000000000002</c:v>
                      </c:pt>
                      <c:pt idx="2393">
                        <c:v>19.436000000000007</c:v>
                      </c:pt>
                      <c:pt idx="2394">
                        <c:v>19.445999999999998</c:v>
                      </c:pt>
                      <c:pt idx="2395">
                        <c:v>19.456000000000003</c:v>
                      </c:pt>
                      <c:pt idx="2396">
                        <c:v>19.465999999999966</c:v>
                      </c:pt>
                      <c:pt idx="2397">
                        <c:v>19.475999999999985</c:v>
                      </c:pt>
                      <c:pt idx="2398">
                        <c:v>19.486000000000018</c:v>
                      </c:pt>
                      <c:pt idx="2399">
                        <c:v>19.496000000000009</c:v>
                      </c:pt>
                      <c:pt idx="2400">
                        <c:v>19.506</c:v>
                      </c:pt>
                      <c:pt idx="2401">
                        <c:v>19.51600000000002</c:v>
                      </c:pt>
                      <c:pt idx="2402">
                        <c:v>19.526000000000025</c:v>
                      </c:pt>
                      <c:pt idx="2403">
                        <c:v>19.535999999999987</c:v>
                      </c:pt>
                      <c:pt idx="2404">
                        <c:v>19.546000000000006</c:v>
                      </c:pt>
                      <c:pt idx="2405">
                        <c:v>19.555999999999997</c:v>
                      </c:pt>
                      <c:pt idx="2406">
                        <c:v>19.565999999999988</c:v>
                      </c:pt>
                      <c:pt idx="2407">
                        <c:v>19.576000000000008</c:v>
                      </c:pt>
                      <c:pt idx="2408">
                        <c:v>19.586000000000013</c:v>
                      </c:pt>
                      <c:pt idx="2409">
                        <c:v>19.596000000000018</c:v>
                      </c:pt>
                      <c:pt idx="2410">
                        <c:v>19.605999999999995</c:v>
                      </c:pt>
                      <c:pt idx="2411">
                        <c:v>19.616000000000028</c:v>
                      </c:pt>
                      <c:pt idx="2412">
                        <c:v>19.625999999999991</c:v>
                      </c:pt>
                      <c:pt idx="2413">
                        <c:v>19.635999999999996</c:v>
                      </c:pt>
                      <c:pt idx="2414">
                        <c:v>19.646000000000029</c:v>
                      </c:pt>
                      <c:pt idx="2415">
                        <c:v>19.656000000000006</c:v>
                      </c:pt>
                      <c:pt idx="2416">
                        <c:v>19.665999999999997</c:v>
                      </c:pt>
                      <c:pt idx="2417">
                        <c:v>19.676000000000002</c:v>
                      </c:pt>
                      <c:pt idx="2418">
                        <c:v>19.686000000000007</c:v>
                      </c:pt>
                      <c:pt idx="2419">
                        <c:v>19.695999999999998</c:v>
                      </c:pt>
                      <c:pt idx="2420">
                        <c:v>19.706000000000003</c:v>
                      </c:pt>
                      <c:pt idx="2421">
                        <c:v>19.715999999999966</c:v>
                      </c:pt>
                      <c:pt idx="2422">
                        <c:v>19.725999999999985</c:v>
                      </c:pt>
                      <c:pt idx="2423">
                        <c:v>19.736000000000018</c:v>
                      </c:pt>
                      <c:pt idx="2424">
                        <c:v>19.746000000000009</c:v>
                      </c:pt>
                      <c:pt idx="2425">
                        <c:v>19.756</c:v>
                      </c:pt>
                      <c:pt idx="2426">
                        <c:v>19.76600000000002</c:v>
                      </c:pt>
                      <c:pt idx="2427">
                        <c:v>19.776000000000025</c:v>
                      </c:pt>
                      <c:pt idx="2428">
                        <c:v>19.785999999999987</c:v>
                      </c:pt>
                      <c:pt idx="2429">
                        <c:v>19.796000000000006</c:v>
                      </c:pt>
                      <c:pt idx="2430">
                        <c:v>19.805999999999997</c:v>
                      </c:pt>
                      <c:pt idx="2431">
                        <c:v>19.815999999999988</c:v>
                      </c:pt>
                      <c:pt idx="2432">
                        <c:v>19.826000000000008</c:v>
                      </c:pt>
                      <c:pt idx="2433">
                        <c:v>19.836000000000013</c:v>
                      </c:pt>
                      <c:pt idx="2434">
                        <c:v>19.846000000000018</c:v>
                      </c:pt>
                      <c:pt idx="2435">
                        <c:v>19.855999999999995</c:v>
                      </c:pt>
                      <c:pt idx="2436">
                        <c:v>19.866000000000028</c:v>
                      </c:pt>
                      <c:pt idx="2437">
                        <c:v>19.875999999999991</c:v>
                      </c:pt>
                      <c:pt idx="2438">
                        <c:v>19.885999999999996</c:v>
                      </c:pt>
                      <c:pt idx="2439">
                        <c:v>19.896000000000029</c:v>
                      </c:pt>
                      <c:pt idx="2440">
                        <c:v>19.906000000000006</c:v>
                      </c:pt>
                      <c:pt idx="2441">
                        <c:v>19.915999999999997</c:v>
                      </c:pt>
                      <c:pt idx="2442">
                        <c:v>19.926000000000002</c:v>
                      </c:pt>
                      <c:pt idx="2443">
                        <c:v>19.936000000000007</c:v>
                      </c:pt>
                      <c:pt idx="2444">
                        <c:v>19.945999999999998</c:v>
                      </c:pt>
                      <c:pt idx="2445">
                        <c:v>19.956000000000003</c:v>
                      </c:pt>
                      <c:pt idx="2446">
                        <c:v>19.965999999999966</c:v>
                      </c:pt>
                      <c:pt idx="2447">
                        <c:v>19.975999999999985</c:v>
                      </c:pt>
                      <c:pt idx="2448">
                        <c:v>19.986000000000018</c:v>
                      </c:pt>
                      <c:pt idx="2449">
                        <c:v>19.996000000000009</c:v>
                      </c:pt>
                      <c:pt idx="2450">
                        <c:v>20.006</c:v>
                      </c:pt>
                      <c:pt idx="2451">
                        <c:v>20.01600000000002</c:v>
                      </c:pt>
                      <c:pt idx="2452">
                        <c:v>20.026000000000025</c:v>
                      </c:pt>
                      <c:pt idx="2453">
                        <c:v>20.035999999999987</c:v>
                      </c:pt>
                      <c:pt idx="2454">
                        <c:v>20.046000000000006</c:v>
                      </c:pt>
                      <c:pt idx="2455">
                        <c:v>20.055999999999997</c:v>
                      </c:pt>
                      <c:pt idx="2456">
                        <c:v>20.065999999999988</c:v>
                      </c:pt>
                      <c:pt idx="2457">
                        <c:v>20.076000000000008</c:v>
                      </c:pt>
                      <c:pt idx="2458">
                        <c:v>20.086000000000013</c:v>
                      </c:pt>
                      <c:pt idx="2459">
                        <c:v>20.096000000000018</c:v>
                      </c:pt>
                      <c:pt idx="2460">
                        <c:v>20.105999999999995</c:v>
                      </c:pt>
                      <c:pt idx="2461">
                        <c:v>20.116000000000028</c:v>
                      </c:pt>
                      <c:pt idx="2462">
                        <c:v>20.125999999999991</c:v>
                      </c:pt>
                      <c:pt idx="2463">
                        <c:v>20.135999999999996</c:v>
                      </c:pt>
                      <c:pt idx="2464">
                        <c:v>20.146000000000029</c:v>
                      </c:pt>
                      <c:pt idx="2465">
                        <c:v>20.156000000000006</c:v>
                      </c:pt>
                      <c:pt idx="2466">
                        <c:v>20.165999999999997</c:v>
                      </c:pt>
                      <c:pt idx="2467">
                        <c:v>20.176000000000002</c:v>
                      </c:pt>
                      <c:pt idx="2468">
                        <c:v>20.186000000000007</c:v>
                      </c:pt>
                      <c:pt idx="2469">
                        <c:v>20.195999999999998</c:v>
                      </c:pt>
                      <c:pt idx="2470">
                        <c:v>20.206000000000003</c:v>
                      </c:pt>
                      <c:pt idx="2471">
                        <c:v>20.215999999999966</c:v>
                      </c:pt>
                      <c:pt idx="2472">
                        <c:v>20.225999999999985</c:v>
                      </c:pt>
                      <c:pt idx="2473">
                        <c:v>20.236000000000018</c:v>
                      </c:pt>
                      <c:pt idx="2474">
                        <c:v>20.246000000000009</c:v>
                      </c:pt>
                      <c:pt idx="2475">
                        <c:v>20.256</c:v>
                      </c:pt>
                      <c:pt idx="2476">
                        <c:v>20.26600000000002</c:v>
                      </c:pt>
                      <c:pt idx="2477">
                        <c:v>20.276000000000025</c:v>
                      </c:pt>
                      <c:pt idx="2478">
                        <c:v>20.285999999999987</c:v>
                      </c:pt>
                      <c:pt idx="2479">
                        <c:v>20.296000000000006</c:v>
                      </c:pt>
                      <c:pt idx="2480">
                        <c:v>20.305999999999997</c:v>
                      </c:pt>
                      <c:pt idx="2481">
                        <c:v>20.315999999999988</c:v>
                      </c:pt>
                      <c:pt idx="2482">
                        <c:v>20.326000000000008</c:v>
                      </c:pt>
                      <c:pt idx="2483">
                        <c:v>20.336000000000013</c:v>
                      </c:pt>
                      <c:pt idx="2484">
                        <c:v>20.346000000000018</c:v>
                      </c:pt>
                      <c:pt idx="2485">
                        <c:v>20.355999999999995</c:v>
                      </c:pt>
                      <c:pt idx="2486">
                        <c:v>20.366000000000028</c:v>
                      </c:pt>
                      <c:pt idx="2487">
                        <c:v>20.375999999999991</c:v>
                      </c:pt>
                      <c:pt idx="2488">
                        <c:v>20.385999999999996</c:v>
                      </c:pt>
                      <c:pt idx="2489">
                        <c:v>20.396000000000029</c:v>
                      </c:pt>
                      <c:pt idx="2490">
                        <c:v>20.406000000000006</c:v>
                      </c:pt>
                      <c:pt idx="2491">
                        <c:v>20.415999999999997</c:v>
                      </c:pt>
                      <c:pt idx="2492">
                        <c:v>20.426000000000002</c:v>
                      </c:pt>
                      <c:pt idx="2493">
                        <c:v>20.436000000000007</c:v>
                      </c:pt>
                      <c:pt idx="2494">
                        <c:v>20.445999999999998</c:v>
                      </c:pt>
                      <c:pt idx="2495">
                        <c:v>20.456000000000003</c:v>
                      </c:pt>
                      <c:pt idx="2496">
                        <c:v>20.465999999999966</c:v>
                      </c:pt>
                      <c:pt idx="2497">
                        <c:v>20.475999999999985</c:v>
                      </c:pt>
                      <c:pt idx="2498">
                        <c:v>20.486000000000018</c:v>
                      </c:pt>
                      <c:pt idx="2499">
                        <c:v>20.496000000000009</c:v>
                      </c:pt>
                      <c:pt idx="2500">
                        <c:v>20.506</c:v>
                      </c:pt>
                      <c:pt idx="2501">
                        <c:v>20.51600000000002</c:v>
                      </c:pt>
                      <c:pt idx="2502">
                        <c:v>20.526000000000025</c:v>
                      </c:pt>
                      <c:pt idx="2503">
                        <c:v>20.535999999999987</c:v>
                      </c:pt>
                      <c:pt idx="2504">
                        <c:v>20.546000000000006</c:v>
                      </c:pt>
                      <c:pt idx="2505">
                        <c:v>20.555999999999997</c:v>
                      </c:pt>
                      <c:pt idx="2506">
                        <c:v>20.565999999999988</c:v>
                      </c:pt>
                      <c:pt idx="2507">
                        <c:v>20.576000000000008</c:v>
                      </c:pt>
                      <c:pt idx="2508">
                        <c:v>20.586000000000013</c:v>
                      </c:pt>
                      <c:pt idx="2509">
                        <c:v>20.596000000000018</c:v>
                      </c:pt>
                      <c:pt idx="2510">
                        <c:v>20.605999999999995</c:v>
                      </c:pt>
                      <c:pt idx="2511">
                        <c:v>20.616000000000028</c:v>
                      </c:pt>
                      <c:pt idx="2512">
                        <c:v>20.625999999999991</c:v>
                      </c:pt>
                      <c:pt idx="2513">
                        <c:v>20.635999999999996</c:v>
                      </c:pt>
                      <c:pt idx="2514">
                        <c:v>20.646000000000029</c:v>
                      </c:pt>
                      <c:pt idx="2515">
                        <c:v>20.656000000000006</c:v>
                      </c:pt>
                      <c:pt idx="2516">
                        <c:v>20.665999999999997</c:v>
                      </c:pt>
                      <c:pt idx="2517">
                        <c:v>20.676000000000002</c:v>
                      </c:pt>
                      <c:pt idx="2518">
                        <c:v>20.686000000000007</c:v>
                      </c:pt>
                      <c:pt idx="2519">
                        <c:v>20.695999999999998</c:v>
                      </c:pt>
                      <c:pt idx="2520">
                        <c:v>20.706000000000003</c:v>
                      </c:pt>
                      <c:pt idx="2521">
                        <c:v>20.715999999999966</c:v>
                      </c:pt>
                      <c:pt idx="2522">
                        <c:v>20.725999999999985</c:v>
                      </c:pt>
                      <c:pt idx="2523">
                        <c:v>20.736000000000018</c:v>
                      </c:pt>
                      <c:pt idx="2524">
                        <c:v>20.746000000000009</c:v>
                      </c:pt>
                      <c:pt idx="2525">
                        <c:v>20.756</c:v>
                      </c:pt>
                      <c:pt idx="2526">
                        <c:v>20.76600000000002</c:v>
                      </c:pt>
                      <c:pt idx="2527">
                        <c:v>20.776000000000025</c:v>
                      </c:pt>
                      <c:pt idx="2528">
                        <c:v>20.785999999999987</c:v>
                      </c:pt>
                      <c:pt idx="2529">
                        <c:v>20.796000000000006</c:v>
                      </c:pt>
                      <c:pt idx="2530">
                        <c:v>20.805999999999997</c:v>
                      </c:pt>
                      <c:pt idx="2531">
                        <c:v>20.815999999999988</c:v>
                      </c:pt>
                      <c:pt idx="2532">
                        <c:v>20.826000000000008</c:v>
                      </c:pt>
                      <c:pt idx="2533">
                        <c:v>20.836000000000013</c:v>
                      </c:pt>
                      <c:pt idx="2534">
                        <c:v>20.846000000000018</c:v>
                      </c:pt>
                      <c:pt idx="2535">
                        <c:v>20.855999999999995</c:v>
                      </c:pt>
                      <c:pt idx="2536">
                        <c:v>20.866000000000028</c:v>
                      </c:pt>
                      <c:pt idx="2537">
                        <c:v>20.875999999999991</c:v>
                      </c:pt>
                      <c:pt idx="2538">
                        <c:v>20.885999999999996</c:v>
                      </c:pt>
                      <c:pt idx="2539">
                        <c:v>20.896000000000029</c:v>
                      </c:pt>
                      <c:pt idx="2540">
                        <c:v>20.906000000000006</c:v>
                      </c:pt>
                      <c:pt idx="2541">
                        <c:v>20.916000000000011</c:v>
                      </c:pt>
                      <c:pt idx="2542">
                        <c:v>20.926000000000002</c:v>
                      </c:pt>
                      <c:pt idx="2543">
                        <c:v>20.935999999999964</c:v>
                      </c:pt>
                      <c:pt idx="2544">
                        <c:v>20.945999999999984</c:v>
                      </c:pt>
                      <c:pt idx="2545">
                        <c:v>20.956000000000003</c:v>
                      </c:pt>
                      <c:pt idx="2546">
                        <c:v>20.965999999999994</c:v>
                      </c:pt>
                      <c:pt idx="2547">
                        <c:v>20.975999999999985</c:v>
                      </c:pt>
                      <c:pt idx="2548">
                        <c:v>20.986000000000018</c:v>
                      </c:pt>
                      <c:pt idx="2549">
                        <c:v>20.996000000000009</c:v>
                      </c:pt>
                      <c:pt idx="2550">
                        <c:v>21.006</c:v>
                      </c:pt>
                      <c:pt idx="2551">
                        <c:v>21.016000000000005</c:v>
                      </c:pt>
                      <c:pt idx="2552">
                        <c:v>21.026000000000025</c:v>
                      </c:pt>
                      <c:pt idx="2553">
                        <c:v>21.035999999999987</c:v>
                      </c:pt>
                      <c:pt idx="2554">
                        <c:v>21.046000000000006</c:v>
                      </c:pt>
                      <c:pt idx="2555">
                        <c:v>21.055999999999997</c:v>
                      </c:pt>
                      <c:pt idx="2556">
                        <c:v>21.065999999999988</c:v>
                      </c:pt>
                      <c:pt idx="2557">
                        <c:v>21.076000000000008</c:v>
                      </c:pt>
                      <c:pt idx="2558">
                        <c:v>21.086000000000013</c:v>
                      </c:pt>
                      <c:pt idx="2559">
                        <c:v>21.096000000000018</c:v>
                      </c:pt>
                      <c:pt idx="2560">
                        <c:v>21.10599999999998</c:v>
                      </c:pt>
                      <c:pt idx="2561">
                        <c:v>21.116</c:v>
                      </c:pt>
                      <c:pt idx="2562">
                        <c:v>21.125999999999991</c:v>
                      </c:pt>
                      <c:pt idx="2563">
                        <c:v>21.135999999999996</c:v>
                      </c:pt>
                      <c:pt idx="2564">
                        <c:v>21.146000000000029</c:v>
                      </c:pt>
                      <c:pt idx="2565">
                        <c:v>21.156000000000006</c:v>
                      </c:pt>
                      <c:pt idx="2566">
                        <c:v>21.166000000000011</c:v>
                      </c:pt>
                      <c:pt idx="2567">
                        <c:v>21.176000000000002</c:v>
                      </c:pt>
                      <c:pt idx="2568">
                        <c:v>21.185999999999964</c:v>
                      </c:pt>
                      <c:pt idx="2569">
                        <c:v>21.195999999999984</c:v>
                      </c:pt>
                      <c:pt idx="2570">
                        <c:v>21.206000000000003</c:v>
                      </c:pt>
                      <c:pt idx="2571">
                        <c:v>21.215999999999994</c:v>
                      </c:pt>
                      <c:pt idx="2572">
                        <c:v>21.225999999999985</c:v>
                      </c:pt>
                      <c:pt idx="2573">
                        <c:v>21.236000000000018</c:v>
                      </c:pt>
                      <c:pt idx="2574">
                        <c:v>21.246000000000009</c:v>
                      </c:pt>
                      <c:pt idx="2575">
                        <c:v>21.256</c:v>
                      </c:pt>
                      <c:pt idx="2576">
                        <c:v>21.266000000000005</c:v>
                      </c:pt>
                      <c:pt idx="2577">
                        <c:v>21.276000000000025</c:v>
                      </c:pt>
                      <c:pt idx="2578">
                        <c:v>21.285999999999987</c:v>
                      </c:pt>
                      <c:pt idx="2579">
                        <c:v>21.296000000000006</c:v>
                      </c:pt>
                      <c:pt idx="2580">
                        <c:v>21.305999999999997</c:v>
                      </c:pt>
                      <c:pt idx="2581">
                        <c:v>21.315999999999988</c:v>
                      </c:pt>
                      <c:pt idx="2582">
                        <c:v>21.326000000000008</c:v>
                      </c:pt>
                      <c:pt idx="2583">
                        <c:v>21.336000000000013</c:v>
                      </c:pt>
                      <c:pt idx="2584">
                        <c:v>21.346000000000018</c:v>
                      </c:pt>
                      <c:pt idx="2585">
                        <c:v>21.35599999999998</c:v>
                      </c:pt>
                      <c:pt idx="2586">
                        <c:v>21.366</c:v>
                      </c:pt>
                      <c:pt idx="2587">
                        <c:v>21.375999999999991</c:v>
                      </c:pt>
                      <c:pt idx="2588">
                        <c:v>21.385999999999996</c:v>
                      </c:pt>
                      <c:pt idx="2589">
                        <c:v>21.396000000000029</c:v>
                      </c:pt>
                      <c:pt idx="2590">
                        <c:v>21.406000000000006</c:v>
                      </c:pt>
                      <c:pt idx="2591">
                        <c:v>21.416000000000011</c:v>
                      </c:pt>
                      <c:pt idx="2592">
                        <c:v>21.426000000000002</c:v>
                      </c:pt>
                      <c:pt idx="2593">
                        <c:v>21.435999999999964</c:v>
                      </c:pt>
                      <c:pt idx="2594">
                        <c:v>21.445999999999984</c:v>
                      </c:pt>
                      <c:pt idx="2595">
                        <c:v>21.456000000000003</c:v>
                      </c:pt>
                      <c:pt idx="2596">
                        <c:v>21.465999999999994</c:v>
                      </c:pt>
                      <c:pt idx="2597">
                        <c:v>21.475999999999985</c:v>
                      </c:pt>
                      <c:pt idx="2598">
                        <c:v>21.486000000000018</c:v>
                      </c:pt>
                      <c:pt idx="2599">
                        <c:v>21.496000000000009</c:v>
                      </c:pt>
                      <c:pt idx="2600">
                        <c:v>21.506</c:v>
                      </c:pt>
                      <c:pt idx="2601">
                        <c:v>21.516000000000005</c:v>
                      </c:pt>
                      <c:pt idx="2602">
                        <c:v>21.526000000000025</c:v>
                      </c:pt>
                      <c:pt idx="2603">
                        <c:v>21.535999999999987</c:v>
                      </c:pt>
                      <c:pt idx="2604">
                        <c:v>21.546000000000006</c:v>
                      </c:pt>
                      <c:pt idx="2605">
                        <c:v>21.555999999999997</c:v>
                      </c:pt>
                      <c:pt idx="2606">
                        <c:v>21.565999999999988</c:v>
                      </c:pt>
                      <c:pt idx="2607">
                        <c:v>21.576000000000008</c:v>
                      </c:pt>
                      <c:pt idx="2608">
                        <c:v>21.586000000000013</c:v>
                      </c:pt>
                      <c:pt idx="2609">
                        <c:v>21.596000000000018</c:v>
                      </c:pt>
                      <c:pt idx="2610">
                        <c:v>21.60599999999998</c:v>
                      </c:pt>
                      <c:pt idx="2611">
                        <c:v>21.616</c:v>
                      </c:pt>
                      <c:pt idx="2612">
                        <c:v>21.625999999999991</c:v>
                      </c:pt>
                      <c:pt idx="2613">
                        <c:v>21.635999999999996</c:v>
                      </c:pt>
                      <c:pt idx="2614">
                        <c:v>21.646000000000029</c:v>
                      </c:pt>
                      <c:pt idx="2615">
                        <c:v>21.656000000000006</c:v>
                      </c:pt>
                      <c:pt idx="2616">
                        <c:v>21.666000000000011</c:v>
                      </c:pt>
                      <c:pt idx="2617">
                        <c:v>21.676000000000002</c:v>
                      </c:pt>
                      <c:pt idx="2618">
                        <c:v>21.685999999999964</c:v>
                      </c:pt>
                      <c:pt idx="2619">
                        <c:v>21.695999999999984</c:v>
                      </c:pt>
                      <c:pt idx="2620">
                        <c:v>21.706000000000003</c:v>
                      </c:pt>
                      <c:pt idx="2621">
                        <c:v>21.715999999999994</c:v>
                      </c:pt>
                      <c:pt idx="2622">
                        <c:v>21.725999999999985</c:v>
                      </c:pt>
                      <c:pt idx="2623">
                        <c:v>21.736000000000018</c:v>
                      </c:pt>
                      <c:pt idx="2624">
                        <c:v>21.746000000000009</c:v>
                      </c:pt>
                      <c:pt idx="2625">
                        <c:v>21.756</c:v>
                      </c:pt>
                      <c:pt idx="2626">
                        <c:v>21.766000000000005</c:v>
                      </c:pt>
                      <c:pt idx="2627">
                        <c:v>21.776000000000025</c:v>
                      </c:pt>
                      <c:pt idx="2628">
                        <c:v>21.785999999999987</c:v>
                      </c:pt>
                      <c:pt idx="2629">
                        <c:v>21.796000000000006</c:v>
                      </c:pt>
                      <c:pt idx="2630">
                        <c:v>21.805999999999997</c:v>
                      </c:pt>
                      <c:pt idx="2631">
                        <c:v>21.815999999999988</c:v>
                      </c:pt>
                      <c:pt idx="2632">
                        <c:v>21.826000000000008</c:v>
                      </c:pt>
                      <c:pt idx="2633">
                        <c:v>21.836000000000013</c:v>
                      </c:pt>
                      <c:pt idx="2634">
                        <c:v>21.846000000000018</c:v>
                      </c:pt>
                      <c:pt idx="2635">
                        <c:v>21.85599999999998</c:v>
                      </c:pt>
                      <c:pt idx="2636">
                        <c:v>21.866</c:v>
                      </c:pt>
                      <c:pt idx="2637">
                        <c:v>21.875999999999991</c:v>
                      </c:pt>
                      <c:pt idx="2638">
                        <c:v>21.885999999999996</c:v>
                      </c:pt>
                      <c:pt idx="2639">
                        <c:v>21.896000000000029</c:v>
                      </c:pt>
                      <c:pt idx="2640">
                        <c:v>21.906000000000006</c:v>
                      </c:pt>
                      <c:pt idx="2641">
                        <c:v>21.916000000000011</c:v>
                      </c:pt>
                      <c:pt idx="2642">
                        <c:v>21.926000000000002</c:v>
                      </c:pt>
                      <c:pt idx="2643">
                        <c:v>21.935999999999964</c:v>
                      </c:pt>
                      <c:pt idx="2644">
                        <c:v>21.945999999999984</c:v>
                      </c:pt>
                      <c:pt idx="2645">
                        <c:v>21.956000000000003</c:v>
                      </c:pt>
                      <c:pt idx="2646">
                        <c:v>21.965999999999994</c:v>
                      </c:pt>
                      <c:pt idx="2647">
                        <c:v>21.975999999999985</c:v>
                      </c:pt>
                      <c:pt idx="2648">
                        <c:v>21.986000000000018</c:v>
                      </c:pt>
                      <c:pt idx="2649">
                        <c:v>21.996000000000009</c:v>
                      </c:pt>
                      <c:pt idx="2650">
                        <c:v>22.006</c:v>
                      </c:pt>
                      <c:pt idx="2651">
                        <c:v>22.016000000000005</c:v>
                      </c:pt>
                      <c:pt idx="2652">
                        <c:v>22.026000000000025</c:v>
                      </c:pt>
                      <c:pt idx="2653">
                        <c:v>22.035999999999987</c:v>
                      </c:pt>
                      <c:pt idx="2654">
                        <c:v>22.046000000000006</c:v>
                      </c:pt>
                      <c:pt idx="2655">
                        <c:v>22.055999999999997</c:v>
                      </c:pt>
                      <c:pt idx="2656">
                        <c:v>22.065999999999988</c:v>
                      </c:pt>
                      <c:pt idx="2657">
                        <c:v>22.076000000000008</c:v>
                      </c:pt>
                      <c:pt idx="2658">
                        <c:v>22.086000000000013</c:v>
                      </c:pt>
                      <c:pt idx="2659">
                        <c:v>22.096000000000018</c:v>
                      </c:pt>
                      <c:pt idx="2660">
                        <c:v>22.10599999999998</c:v>
                      </c:pt>
                      <c:pt idx="2661">
                        <c:v>22.116</c:v>
                      </c:pt>
                      <c:pt idx="2662">
                        <c:v>22.125999999999991</c:v>
                      </c:pt>
                      <c:pt idx="2663">
                        <c:v>22.135999999999996</c:v>
                      </c:pt>
                      <c:pt idx="2664">
                        <c:v>22.146000000000029</c:v>
                      </c:pt>
                      <c:pt idx="2665">
                        <c:v>22.156000000000006</c:v>
                      </c:pt>
                      <c:pt idx="2666">
                        <c:v>22.166000000000011</c:v>
                      </c:pt>
                      <c:pt idx="2667">
                        <c:v>22.176000000000002</c:v>
                      </c:pt>
                      <c:pt idx="2668">
                        <c:v>22.185999999999964</c:v>
                      </c:pt>
                      <c:pt idx="2669">
                        <c:v>22.195999999999984</c:v>
                      </c:pt>
                      <c:pt idx="2670">
                        <c:v>22.206000000000003</c:v>
                      </c:pt>
                      <c:pt idx="2671">
                        <c:v>22.215999999999994</c:v>
                      </c:pt>
                      <c:pt idx="2672">
                        <c:v>22.225999999999985</c:v>
                      </c:pt>
                      <c:pt idx="2673">
                        <c:v>22.236000000000018</c:v>
                      </c:pt>
                      <c:pt idx="2674">
                        <c:v>22.246000000000009</c:v>
                      </c:pt>
                      <c:pt idx="2675">
                        <c:v>22.256</c:v>
                      </c:pt>
                      <c:pt idx="2676">
                        <c:v>22.266000000000005</c:v>
                      </c:pt>
                      <c:pt idx="2677">
                        <c:v>22.276000000000025</c:v>
                      </c:pt>
                      <c:pt idx="2678">
                        <c:v>22.285999999999987</c:v>
                      </c:pt>
                      <c:pt idx="2679">
                        <c:v>22.296000000000006</c:v>
                      </c:pt>
                      <c:pt idx="2680">
                        <c:v>22.305999999999997</c:v>
                      </c:pt>
                      <c:pt idx="2681">
                        <c:v>22.315999999999988</c:v>
                      </c:pt>
                      <c:pt idx="2682">
                        <c:v>22.326000000000008</c:v>
                      </c:pt>
                      <c:pt idx="2683">
                        <c:v>22.336000000000013</c:v>
                      </c:pt>
                      <c:pt idx="2684">
                        <c:v>22.346000000000018</c:v>
                      </c:pt>
                      <c:pt idx="2685">
                        <c:v>22.35599999999998</c:v>
                      </c:pt>
                      <c:pt idx="2686">
                        <c:v>22.366</c:v>
                      </c:pt>
                      <c:pt idx="2687">
                        <c:v>22.375999999999991</c:v>
                      </c:pt>
                      <c:pt idx="2688">
                        <c:v>22.385999999999996</c:v>
                      </c:pt>
                      <c:pt idx="2689">
                        <c:v>22.396000000000029</c:v>
                      </c:pt>
                      <c:pt idx="2690">
                        <c:v>22.406000000000006</c:v>
                      </c:pt>
                      <c:pt idx="2691">
                        <c:v>22.416000000000011</c:v>
                      </c:pt>
                      <c:pt idx="2692">
                        <c:v>22.426000000000002</c:v>
                      </c:pt>
                      <c:pt idx="2693">
                        <c:v>22.435999999999964</c:v>
                      </c:pt>
                      <c:pt idx="2694">
                        <c:v>22.445999999999984</c:v>
                      </c:pt>
                      <c:pt idx="2695">
                        <c:v>22.456000000000003</c:v>
                      </c:pt>
                      <c:pt idx="2696">
                        <c:v>22.465999999999994</c:v>
                      </c:pt>
                      <c:pt idx="2697">
                        <c:v>22.475999999999985</c:v>
                      </c:pt>
                      <c:pt idx="2698">
                        <c:v>22.486000000000018</c:v>
                      </c:pt>
                      <c:pt idx="2699">
                        <c:v>22.496000000000009</c:v>
                      </c:pt>
                      <c:pt idx="2700">
                        <c:v>22.506</c:v>
                      </c:pt>
                      <c:pt idx="2701">
                        <c:v>22.516000000000005</c:v>
                      </c:pt>
                      <c:pt idx="2702">
                        <c:v>22.526000000000025</c:v>
                      </c:pt>
                      <c:pt idx="2703">
                        <c:v>22.535999999999987</c:v>
                      </c:pt>
                      <c:pt idx="2704">
                        <c:v>22.546000000000006</c:v>
                      </c:pt>
                      <c:pt idx="2705">
                        <c:v>22.555999999999997</c:v>
                      </c:pt>
                      <c:pt idx="2706">
                        <c:v>22.565999999999974</c:v>
                      </c:pt>
                      <c:pt idx="2707">
                        <c:v>22.575999999999993</c:v>
                      </c:pt>
                      <c:pt idx="2708">
                        <c:v>22.585999999999999</c:v>
                      </c:pt>
                      <c:pt idx="2709">
                        <c:v>22.596000000000018</c:v>
                      </c:pt>
                      <c:pt idx="2710">
                        <c:v>22.605999999999995</c:v>
                      </c:pt>
                      <c:pt idx="2711">
                        <c:v>22.616</c:v>
                      </c:pt>
                      <c:pt idx="2712">
                        <c:v>22.625999999999991</c:v>
                      </c:pt>
                      <c:pt idx="2713">
                        <c:v>22.63600000000001</c:v>
                      </c:pt>
                      <c:pt idx="2714">
                        <c:v>22.646000000000029</c:v>
                      </c:pt>
                      <c:pt idx="2715">
                        <c:v>22.655999999999992</c:v>
                      </c:pt>
                      <c:pt idx="2716">
                        <c:v>22.665999999999997</c:v>
                      </c:pt>
                      <c:pt idx="2717">
                        <c:v>22.676000000000002</c:v>
                      </c:pt>
                      <c:pt idx="2718">
                        <c:v>22.686000000000007</c:v>
                      </c:pt>
                      <c:pt idx="2719">
                        <c:v>22.695999999999984</c:v>
                      </c:pt>
                      <c:pt idx="2720">
                        <c:v>22.706000000000003</c:v>
                      </c:pt>
                      <c:pt idx="2721">
                        <c:v>22.715999999999994</c:v>
                      </c:pt>
                      <c:pt idx="2722">
                        <c:v>22.725999999999985</c:v>
                      </c:pt>
                      <c:pt idx="2723">
                        <c:v>22.73599999999999</c:v>
                      </c:pt>
                      <c:pt idx="2724">
                        <c:v>22.745999999999981</c:v>
                      </c:pt>
                      <c:pt idx="2725">
                        <c:v>22.756</c:v>
                      </c:pt>
                      <c:pt idx="2726">
                        <c:v>22.76600000000002</c:v>
                      </c:pt>
                      <c:pt idx="2727">
                        <c:v>22.776000000000025</c:v>
                      </c:pt>
                      <c:pt idx="2728">
                        <c:v>22.785999999999987</c:v>
                      </c:pt>
                      <c:pt idx="2729">
                        <c:v>22.796000000000006</c:v>
                      </c:pt>
                      <c:pt idx="2730">
                        <c:v>22.805999999999997</c:v>
                      </c:pt>
                      <c:pt idx="2731">
                        <c:v>22.815999999999974</c:v>
                      </c:pt>
                      <c:pt idx="2732">
                        <c:v>22.825999999999993</c:v>
                      </c:pt>
                      <c:pt idx="2733">
                        <c:v>22.835999999999999</c:v>
                      </c:pt>
                      <c:pt idx="2734">
                        <c:v>22.846000000000018</c:v>
                      </c:pt>
                      <c:pt idx="2735">
                        <c:v>22.855999999999995</c:v>
                      </c:pt>
                      <c:pt idx="2736">
                        <c:v>22.866</c:v>
                      </c:pt>
                      <c:pt idx="2737">
                        <c:v>22.875999999999991</c:v>
                      </c:pt>
                      <c:pt idx="2738">
                        <c:v>22.88600000000001</c:v>
                      </c:pt>
                      <c:pt idx="2739">
                        <c:v>22.896000000000029</c:v>
                      </c:pt>
                      <c:pt idx="2740">
                        <c:v>22.905999999999992</c:v>
                      </c:pt>
                      <c:pt idx="2741">
                        <c:v>22.915999999999997</c:v>
                      </c:pt>
                      <c:pt idx="2742">
                        <c:v>22.926000000000002</c:v>
                      </c:pt>
                      <c:pt idx="2743">
                        <c:v>22.936000000000007</c:v>
                      </c:pt>
                      <c:pt idx="2744">
                        <c:v>22.945999999999984</c:v>
                      </c:pt>
                      <c:pt idx="2745">
                        <c:v>22.956000000000003</c:v>
                      </c:pt>
                      <c:pt idx="2746">
                        <c:v>22.965999999999994</c:v>
                      </c:pt>
                      <c:pt idx="2747">
                        <c:v>22.975999999999985</c:v>
                      </c:pt>
                      <c:pt idx="2748">
                        <c:v>22.98599999999999</c:v>
                      </c:pt>
                      <c:pt idx="2749">
                        <c:v>22.995999999999981</c:v>
                      </c:pt>
                      <c:pt idx="2750">
                        <c:v>23.006</c:v>
                      </c:pt>
                      <c:pt idx="2751">
                        <c:v>23.01600000000002</c:v>
                      </c:pt>
                      <c:pt idx="2752">
                        <c:v>23.026000000000025</c:v>
                      </c:pt>
                      <c:pt idx="2753">
                        <c:v>23.035999999999987</c:v>
                      </c:pt>
                      <c:pt idx="2754">
                        <c:v>23.046000000000006</c:v>
                      </c:pt>
                      <c:pt idx="2755">
                        <c:v>23.055999999999997</c:v>
                      </c:pt>
                      <c:pt idx="2756">
                        <c:v>23.065999999999974</c:v>
                      </c:pt>
                      <c:pt idx="2757">
                        <c:v>23.075999999999993</c:v>
                      </c:pt>
                      <c:pt idx="2758">
                        <c:v>23.085999999999999</c:v>
                      </c:pt>
                      <c:pt idx="2759">
                        <c:v>23.096000000000018</c:v>
                      </c:pt>
                      <c:pt idx="2760">
                        <c:v>23.105999999999995</c:v>
                      </c:pt>
                      <c:pt idx="2761">
                        <c:v>23.116</c:v>
                      </c:pt>
                      <c:pt idx="2762">
                        <c:v>23.125999999999991</c:v>
                      </c:pt>
                      <c:pt idx="2763">
                        <c:v>23.13600000000001</c:v>
                      </c:pt>
                      <c:pt idx="2764">
                        <c:v>23.146000000000029</c:v>
                      </c:pt>
                      <c:pt idx="2765">
                        <c:v>23.155999999999992</c:v>
                      </c:pt>
                      <c:pt idx="2766">
                        <c:v>23.165999999999997</c:v>
                      </c:pt>
                      <c:pt idx="2767">
                        <c:v>23.176000000000002</c:v>
                      </c:pt>
                      <c:pt idx="2768">
                        <c:v>23.186000000000007</c:v>
                      </c:pt>
                      <c:pt idx="2769">
                        <c:v>23.195999999999984</c:v>
                      </c:pt>
                      <c:pt idx="2770">
                        <c:v>23.206000000000003</c:v>
                      </c:pt>
                      <c:pt idx="2771">
                        <c:v>23.215999999999994</c:v>
                      </c:pt>
                      <c:pt idx="2772">
                        <c:v>23.225999999999985</c:v>
                      </c:pt>
                      <c:pt idx="2773">
                        <c:v>23.23599999999999</c:v>
                      </c:pt>
                      <c:pt idx="2774">
                        <c:v>23.245999999999981</c:v>
                      </c:pt>
                      <c:pt idx="2775">
                        <c:v>23.256</c:v>
                      </c:pt>
                      <c:pt idx="2776">
                        <c:v>23.26600000000002</c:v>
                      </c:pt>
                      <c:pt idx="2777">
                        <c:v>23.276000000000025</c:v>
                      </c:pt>
                      <c:pt idx="2778">
                        <c:v>23.285999999999987</c:v>
                      </c:pt>
                      <c:pt idx="2779">
                        <c:v>23.296000000000006</c:v>
                      </c:pt>
                      <c:pt idx="2780">
                        <c:v>23.305999999999997</c:v>
                      </c:pt>
                      <c:pt idx="2781">
                        <c:v>23.315999999999974</c:v>
                      </c:pt>
                      <c:pt idx="2782">
                        <c:v>23.325999999999993</c:v>
                      </c:pt>
                      <c:pt idx="2783">
                        <c:v>23.335999999999999</c:v>
                      </c:pt>
                      <c:pt idx="2784">
                        <c:v>23.346000000000018</c:v>
                      </c:pt>
                      <c:pt idx="2785">
                        <c:v>23.355999999999995</c:v>
                      </c:pt>
                      <c:pt idx="2786">
                        <c:v>23.366</c:v>
                      </c:pt>
                      <c:pt idx="2787">
                        <c:v>23.375999999999991</c:v>
                      </c:pt>
                      <c:pt idx="2788">
                        <c:v>23.38600000000001</c:v>
                      </c:pt>
                      <c:pt idx="2789">
                        <c:v>23.396000000000029</c:v>
                      </c:pt>
                      <c:pt idx="2790">
                        <c:v>23.405999999999992</c:v>
                      </c:pt>
                      <c:pt idx="2791">
                        <c:v>23.415999999999997</c:v>
                      </c:pt>
                      <c:pt idx="2792">
                        <c:v>23.426000000000002</c:v>
                      </c:pt>
                      <c:pt idx="2793">
                        <c:v>23.436000000000007</c:v>
                      </c:pt>
                      <c:pt idx="2794">
                        <c:v>23.445999999999984</c:v>
                      </c:pt>
                      <c:pt idx="2795">
                        <c:v>23.456000000000003</c:v>
                      </c:pt>
                      <c:pt idx="2796">
                        <c:v>23.465999999999994</c:v>
                      </c:pt>
                      <c:pt idx="2797">
                        <c:v>23.475999999999985</c:v>
                      </c:pt>
                      <c:pt idx="2798">
                        <c:v>23.48599999999999</c:v>
                      </c:pt>
                      <c:pt idx="2799">
                        <c:v>23.495999999999981</c:v>
                      </c:pt>
                      <c:pt idx="2800">
                        <c:v>23.506</c:v>
                      </c:pt>
                      <c:pt idx="2801">
                        <c:v>23.51600000000002</c:v>
                      </c:pt>
                      <c:pt idx="2802">
                        <c:v>23.526000000000025</c:v>
                      </c:pt>
                      <c:pt idx="2803">
                        <c:v>23.535999999999987</c:v>
                      </c:pt>
                      <c:pt idx="2804">
                        <c:v>23.546000000000006</c:v>
                      </c:pt>
                      <c:pt idx="2805">
                        <c:v>23.555999999999997</c:v>
                      </c:pt>
                      <c:pt idx="2806">
                        <c:v>23.565999999999974</c:v>
                      </c:pt>
                      <c:pt idx="2807">
                        <c:v>23.575999999999993</c:v>
                      </c:pt>
                      <c:pt idx="2808">
                        <c:v>23.585999999999999</c:v>
                      </c:pt>
                      <c:pt idx="2809">
                        <c:v>23.596000000000018</c:v>
                      </c:pt>
                      <c:pt idx="2810">
                        <c:v>23.605999999999995</c:v>
                      </c:pt>
                      <c:pt idx="2811">
                        <c:v>23.616</c:v>
                      </c:pt>
                      <c:pt idx="2812">
                        <c:v>23.625999999999991</c:v>
                      </c:pt>
                      <c:pt idx="2813">
                        <c:v>23.63600000000001</c:v>
                      </c:pt>
                      <c:pt idx="2814">
                        <c:v>23.646000000000029</c:v>
                      </c:pt>
                      <c:pt idx="2815">
                        <c:v>23.655999999999992</c:v>
                      </c:pt>
                      <c:pt idx="2816">
                        <c:v>23.665999999999997</c:v>
                      </c:pt>
                      <c:pt idx="2817">
                        <c:v>23.676000000000002</c:v>
                      </c:pt>
                      <c:pt idx="2818">
                        <c:v>23.686000000000007</c:v>
                      </c:pt>
                      <c:pt idx="2819">
                        <c:v>23.695999999999984</c:v>
                      </c:pt>
                      <c:pt idx="2820">
                        <c:v>23.706000000000003</c:v>
                      </c:pt>
                      <c:pt idx="2821">
                        <c:v>23.715999999999994</c:v>
                      </c:pt>
                      <c:pt idx="2822">
                        <c:v>23.725999999999985</c:v>
                      </c:pt>
                      <c:pt idx="2823">
                        <c:v>23.73599999999999</c:v>
                      </c:pt>
                      <c:pt idx="2824">
                        <c:v>23.745999999999981</c:v>
                      </c:pt>
                      <c:pt idx="2825">
                        <c:v>23.756</c:v>
                      </c:pt>
                      <c:pt idx="2826">
                        <c:v>23.76600000000002</c:v>
                      </c:pt>
                      <c:pt idx="2827">
                        <c:v>23.776000000000025</c:v>
                      </c:pt>
                      <c:pt idx="2828">
                        <c:v>23.785999999999987</c:v>
                      </c:pt>
                      <c:pt idx="2829">
                        <c:v>23.796000000000006</c:v>
                      </c:pt>
                      <c:pt idx="2830">
                        <c:v>23.805999999999997</c:v>
                      </c:pt>
                      <c:pt idx="2831">
                        <c:v>23.815999999999974</c:v>
                      </c:pt>
                      <c:pt idx="2832">
                        <c:v>23.825999999999993</c:v>
                      </c:pt>
                      <c:pt idx="2833">
                        <c:v>23.835999999999999</c:v>
                      </c:pt>
                      <c:pt idx="2834">
                        <c:v>23.846000000000018</c:v>
                      </c:pt>
                      <c:pt idx="2835">
                        <c:v>23.855999999999995</c:v>
                      </c:pt>
                      <c:pt idx="2836">
                        <c:v>23.866</c:v>
                      </c:pt>
                      <c:pt idx="2837">
                        <c:v>23.875999999999991</c:v>
                      </c:pt>
                      <c:pt idx="2838">
                        <c:v>23.88600000000001</c:v>
                      </c:pt>
                      <c:pt idx="2839">
                        <c:v>23.896000000000029</c:v>
                      </c:pt>
                      <c:pt idx="2840">
                        <c:v>23.905999999999992</c:v>
                      </c:pt>
                      <c:pt idx="2841">
                        <c:v>23.915999999999997</c:v>
                      </c:pt>
                      <c:pt idx="2842">
                        <c:v>23.926000000000002</c:v>
                      </c:pt>
                      <c:pt idx="2843">
                        <c:v>23.936000000000007</c:v>
                      </c:pt>
                      <c:pt idx="2844">
                        <c:v>23.945999999999984</c:v>
                      </c:pt>
                      <c:pt idx="2845">
                        <c:v>23.956000000000003</c:v>
                      </c:pt>
                      <c:pt idx="2846">
                        <c:v>23.965999999999994</c:v>
                      </c:pt>
                      <c:pt idx="2847">
                        <c:v>23.975999999999985</c:v>
                      </c:pt>
                      <c:pt idx="2848">
                        <c:v>23.98599999999999</c:v>
                      </c:pt>
                      <c:pt idx="2849">
                        <c:v>23.995999999999981</c:v>
                      </c:pt>
                      <c:pt idx="2850">
                        <c:v>24.006</c:v>
                      </c:pt>
                      <c:pt idx="2851">
                        <c:v>24.01600000000002</c:v>
                      </c:pt>
                      <c:pt idx="2852">
                        <c:v>24.026000000000025</c:v>
                      </c:pt>
                      <c:pt idx="2853">
                        <c:v>24.035999999999987</c:v>
                      </c:pt>
                      <c:pt idx="2854">
                        <c:v>24.046000000000006</c:v>
                      </c:pt>
                      <c:pt idx="2855">
                        <c:v>24.055999999999997</c:v>
                      </c:pt>
                      <c:pt idx="2856">
                        <c:v>24.065999999999974</c:v>
                      </c:pt>
                      <c:pt idx="2857">
                        <c:v>24.075999999999993</c:v>
                      </c:pt>
                      <c:pt idx="2858">
                        <c:v>24.085999999999999</c:v>
                      </c:pt>
                      <c:pt idx="2859">
                        <c:v>24.096000000000018</c:v>
                      </c:pt>
                      <c:pt idx="2860">
                        <c:v>24.105999999999995</c:v>
                      </c:pt>
                      <c:pt idx="2861">
                        <c:v>24.116</c:v>
                      </c:pt>
                      <c:pt idx="2862">
                        <c:v>24.125999999999991</c:v>
                      </c:pt>
                      <c:pt idx="2863">
                        <c:v>24.13600000000001</c:v>
                      </c:pt>
                      <c:pt idx="2864">
                        <c:v>24.146000000000029</c:v>
                      </c:pt>
                      <c:pt idx="2865">
                        <c:v>24.155999999999992</c:v>
                      </c:pt>
                      <c:pt idx="2866">
                        <c:v>24.165999999999997</c:v>
                      </c:pt>
                      <c:pt idx="2867">
                        <c:v>24.176000000000002</c:v>
                      </c:pt>
                      <c:pt idx="2868">
                        <c:v>24.186000000000007</c:v>
                      </c:pt>
                      <c:pt idx="2869">
                        <c:v>24.195999999999984</c:v>
                      </c:pt>
                      <c:pt idx="2870">
                        <c:v>24.206000000000003</c:v>
                      </c:pt>
                      <c:pt idx="2871">
                        <c:v>24.215999999999994</c:v>
                      </c:pt>
                      <c:pt idx="2872">
                        <c:v>24.225999999999985</c:v>
                      </c:pt>
                      <c:pt idx="2873">
                        <c:v>24.236000000000018</c:v>
                      </c:pt>
                      <c:pt idx="2874">
                        <c:v>24.245999999999981</c:v>
                      </c:pt>
                      <c:pt idx="2875">
                        <c:v>24.256</c:v>
                      </c:pt>
                      <c:pt idx="2876">
                        <c:v>24.26600000000002</c:v>
                      </c:pt>
                      <c:pt idx="2877">
                        <c:v>24.276000000000025</c:v>
                      </c:pt>
                      <c:pt idx="2878">
                        <c:v>24.285999999999987</c:v>
                      </c:pt>
                      <c:pt idx="2879">
                        <c:v>24.296000000000006</c:v>
                      </c:pt>
                      <c:pt idx="2880">
                        <c:v>24.305999999999997</c:v>
                      </c:pt>
                      <c:pt idx="2881">
                        <c:v>24.315999999999988</c:v>
                      </c:pt>
                      <c:pt idx="2882">
                        <c:v>24.325999999999993</c:v>
                      </c:pt>
                      <c:pt idx="2883">
                        <c:v>24.335999999999999</c:v>
                      </c:pt>
                      <c:pt idx="2884">
                        <c:v>24.346000000000018</c:v>
                      </c:pt>
                      <c:pt idx="2885">
                        <c:v>24.355999999999995</c:v>
                      </c:pt>
                      <c:pt idx="2886">
                        <c:v>24.366</c:v>
                      </c:pt>
                      <c:pt idx="2887">
                        <c:v>24.375999999999991</c:v>
                      </c:pt>
                      <c:pt idx="2888">
                        <c:v>24.385999999999996</c:v>
                      </c:pt>
                      <c:pt idx="2889">
                        <c:v>24.396000000000029</c:v>
                      </c:pt>
                      <c:pt idx="2890">
                        <c:v>24.406000000000006</c:v>
                      </c:pt>
                      <c:pt idx="2891">
                        <c:v>24.415999999999997</c:v>
                      </c:pt>
                      <c:pt idx="2892">
                        <c:v>24.426000000000002</c:v>
                      </c:pt>
                      <c:pt idx="2893">
                        <c:v>24.436000000000007</c:v>
                      </c:pt>
                      <c:pt idx="2894">
                        <c:v>24.445999999999984</c:v>
                      </c:pt>
                      <c:pt idx="2895">
                        <c:v>24.455999999999989</c:v>
                      </c:pt>
                      <c:pt idx="2896">
                        <c:v>24.465999999999994</c:v>
                      </c:pt>
                      <c:pt idx="2897">
                        <c:v>24.475999999999985</c:v>
                      </c:pt>
                      <c:pt idx="2898">
                        <c:v>24.486000000000018</c:v>
                      </c:pt>
                      <c:pt idx="2899">
                        <c:v>24.495999999999981</c:v>
                      </c:pt>
                      <c:pt idx="2900">
                        <c:v>24.506</c:v>
                      </c:pt>
                      <c:pt idx="2901">
                        <c:v>24.51600000000002</c:v>
                      </c:pt>
                      <c:pt idx="2902">
                        <c:v>24.526000000000025</c:v>
                      </c:pt>
                      <c:pt idx="2903">
                        <c:v>24.535999999999987</c:v>
                      </c:pt>
                      <c:pt idx="2904">
                        <c:v>24.546000000000006</c:v>
                      </c:pt>
                      <c:pt idx="2905">
                        <c:v>24.555999999999997</c:v>
                      </c:pt>
                      <c:pt idx="2906">
                        <c:v>24.565999999999988</c:v>
                      </c:pt>
                      <c:pt idx="2907">
                        <c:v>24.575999999999993</c:v>
                      </c:pt>
                      <c:pt idx="2908">
                        <c:v>24.585999999999999</c:v>
                      </c:pt>
                      <c:pt idx="2909">
                        <c:v>24.596000000000018</c:v>
                      </c:pt>
                      <c:pt idx="2910">
                        <c:v>24.605999999999995</c:v>
                      </c:pt>
                      <c:pt idx="2911">
                        <c:v>24.616</c:v>
                      </c:pt>
                      <c:pt idx="2912">
                        <c:v>24.625999999999991</c:v>
                      </c:pt>
                      <c:pt idx="2913">
                        <c:v>24.635999999999996</c:v>
                      </c:pt>
                      <c:pt idx="2914">
                        <c:v>24.646000000000029</c:v>
                      </c:pt>
                      <c:pt idx="2915">
                        <c:v>24.656000000000006</c:v>
                      </c:pt>
                      <c:pt idx="2916">
                        <c:v>24.665999999999997</c:v>
                      </c:pt>
                      <c:pt idx="2917">
                        <c:v>24.676000000000002</c:v>
                      </c:pt>
                      <c:pt idx="2918">
                        <c:v>24.686000000000007</c:v>
                      </c:pt>
                      <c:pt idx="2919">
                        <c:v>24.695999999999984</c:v>
                      </c:pt>
                      <c:pt idx="2920">
                        <c:v>24.705999999999989</c:v>
                      </c:pt>
                      <c:pt idx="2921">
                        <c:v>24.715999999999994</c:v>
                      </c:pt>
                      <c:pt idx="2922">
                        <c:v>24.725999999999985</c:v>
                      </c:pt>
                      <c:pt idx="2923">
                        <c:v>24.736000000000018</c:v>
                      </c:pt>
                      <c:pt idx="2924">
                        <c:v>24.745999999999981</c:v>
                      </c:pt>
                      <c:pt idx="2925">
                        <c:v>24.756</c:v>
                      </c:pt>
                      <c:pt idx="2926">
                        <c:v>24.76600000000002</c:v>
                      </c:pt>
                      <c:pt idx="2927">
                        <c:v>24.776000000000025</c:v>
                      </c:pt>
                      <c:pt idx="2928">
                        <c:v>24.785999999999987</c:v>
                      </c:pt>
                      <c:pt idx="2929">
                        <c:v>24.796000000000006</c:v>
                      </c:pt>
                      <c:pt idx="2930">
                        <c:v>24.805999999999997</c:v>
                      </c:pt>
                      <c:pt idx="2931">
                        <c:v>24.815999999999988</c:v>
                      </c:pt>
                      <c:pt idx="2932">
                        <c:v>24.825999999999993</c:v>
                      </c:pt>
                      <c:pt idx="2933">
                        <c:v>24.835999999999999</c:v>
                      </c:pt>
                      <c:pt idx="2934">
                        <c:v>24.846000000000018</c:v>
                      </c:pt>
                      <c:pt idx="2935">
                        <c:v>24.855999999999995</c:v>
                      </c:pt>
                      <c:pt idx="2936">
                        <c:v>24.866</c:v>
                      </c:pt>
                      <c:pt idx="2937">
                        <c:v>24.875999999999991</c:v>
                      </c:pt>
                      <c:pt idx="2938">
                        <c:v>24.885999999999996</c:v>
                      </c:pt>
                      <c:pt idx="2939">
                        <c:v>24.896000000000029</c:v>
                      </c:pt>
                      <c:pt idx="2940">
                        <c:v>24.906000000000006</c:v>
                      </c:pt>
                      <c:pt idx="2941">
                        <c:v>24.915999999999997</c:v>
                      </c:pt>
                      <c:pt idx="2942">
                        <c:v>24.926000000000002</c:v>
                      </c:pt>
                      <c:pt idx="2943">
                        <c:v>24.936000000000007</c:v>
                      </c:pt>
                      <c:pt idx="2944">
                        <c:v>24.945999999999984</c:v>
                      </c:pt>
                      <c:pt idx="2945">
                        <c:v>24.955999999999989</c:v>
                      </c:pt>
                      <c:pt idx="2946">
                        <c:v>24.965999999999994</c:v>
                      </c:pt>
                      <c:pt idx="2947">
                        <c:v>24.975999999999985</c:v>
                      </c:pt>
                      <c:pt idx="2948">
                        <c:v>24.986000000000018</c:v>
                      </c:pt>
                      <c:pt idx="2949">
                        <c:v>24.995999999999981</c:v>
                      </c:pt>
                      <c:pt idx="2950">
                        <c:v>25.006</c:v>
                      </c:pt>
                      <c:pt idx="2951">
                        <c:v>25.01600000000002</c:v>
                      </c:pt>
                      <c:pt idx="2952">
                        <c:v>25.026000000000025</c:v>
                      </c:pt>
                      <c:pt idx="2953">
                        <c:v>25.035999999999987</c:v>
                      </c:pt>
                      <c:pt idx="2954">
                        <c:v>25.046000000000006</c:v>
                      </c:pt>
                      <c:pt idx="2955">
                        <c:v>25.055999999999997</c:v>
                      </c:pt>
                      <c:pt idx="2956">
                        <c:v>25.065999999999988</c:v>
                      </c:pt>
                      <c:pt idx="2957">
                        <c:v>25.075999999999993</c:v>
                      </c:pt>
                      <c:pt idx="2958">
                        <c:v>25.085999999999999</c:v>
                      </c:pt>
                      <c:pt idx="2959">
                        <c:v>25.096000000000018</c:v>
                      </c:pt>
                      <c:pt idx="2960">
                        <c:v>25.105999999999995</c:v>
                      </c:pt>
                      <c:pt idx="2961">
                        <c:v>25.116</c:v>
                      </c:pt>
                      <c:pt idx="2962">
                        <c:v>25.125999999999991</c:v>
                      </c:pt>
                      <c:pt idx="2963">
                        <c:v>25.135999999999996</c:v>
                      </c:pt>
                      <c:pt idx="2964">
                        <c:v>25.146000000000029</c:v>
                      </c:pt>
                      <c:pt idx="2965">
                        <c:v>25.156000000000006</c:v>
                      </c:pt>
                      <c:pt idx="2966">
                        <c:v>25.165999999999997</c:v>
                      </c:pt>
                      <c:pt idx="2967">
                        <c:v>25.176000000000002</c:v>
                      </c:pt>
                      <c:pt idx="2968">
                        <c:v>25.186000000000007</c:v>
                      </c:pt>
                      <c:pt idx="2969">
                        <c:v>25.195999999999984</c:v>
                      </c:pt>
                      <c:pt idx="2970">
                        <c:v>25.205999999999989</c:v>
                      </c:pt>
                      <c:pt idx="2971">
                        <c:v>25.215999999999994</c:v>
                      </c:pt>
                      <c:pt idx="2972">
                        <c:v>25.225999999999985</c:v>
                      </c:pt>
                      <c:pt idx="2973">
                        <c:v>25.236000000000018</c:v>
                      </c:pt>
                      <c:pt idx="2974">
                        <c:v>25.245999999999981</c:v>
                      </c:pt>
                      <c:pt idx="2975">
                        <c:v>25.256</c:v>
                      </c:pt>
                      <c:pt idx="2976">
                        <c:v>25.26600000000002</c:v>
                      </c:pt>
                      <c:pt idx="2977">
                        <c:v>25.276000000000025</c:v>
                      </c:pt>
                      <c:pt idx="2978">
                        <c:v>25.285999999999987</c:v>
                      </c:pt>
                      <c:pt idx="2979">
                        <c:v>25.296000000000006</c:v>
                      </c:pt>
                      <c:pt idx="2980">
                        <c:v>25.305999999999997</c:v>
                      </c:pt>
                      <c:pt idx="2981">
                        <c:v>25.315999999999988</c:v>
                      </c:pt>
                      <c:pt idx="2982">
                        <c:v>25.325999999999993</c:v>
                      </c:pt>
                      <c:pt idx="2983">
                        <c:v>25.335999999999999</c:v>
                      </c:pt>
                      <c:pt idx="2984">
                        <c:v>25.346000000000018</c:v>
                      </c:pt>
                      <c:pt idx="2985">
                        <c:v>25.355999999999995</c:v>
                      </c:pt>
                      <c:pt idx="2986">
                        <c:v>25.366</c:v>
                      </c:pt>
                      <c:pt idx="2987">
                        <c:v>25.375999999999991</c:v>
                      </c:pt>
                      <c:pt idx="2988">
                        <c:v>25.385999999999996</c:v>
                      </c:pt>
                      <c:pt idx="2989">
                        <c:v>25.396000000000029</c:v>
                      </c:pt>
                      <c:pt idx="2990">
                        <c:v>25.406000000000006</c:v>
                      </c:pt>
                      <c:pt idx="2991">
                        <c:v>25.415999999999997</c:v>
                      </c:pt>
                      <c:pt idx="2992">
                        <c:v>25.426000000000002</c:v>
                      </c:pt>
                      <c:pt idx="2993">
                        <c:v>25.436000000000007</c:v>
                      </c:pt>
                      <c:pt idx="2994">
                        <c:v>25.445999999999984</c:v>
                      </c:pt>
                      <c:pt idx="2995">
                        <c:v>25.455999999999989</c:v>
                      </c:pt>
                      <c:pt idx="2996">
                        <c:v>25.465999999999994</c:v>
                      </c:pt>
                      <c:pt idx="2997">
                        <c:v>25.475999999999985</c:v>
                      </c:pt>
                      <c:pt idx="2998">
                        <c:v>25.486000000000018</c:v>
                      </c:pt>
                      <c:pt idx="2999">
                        <c:v>25.495999999999981</c:v>
                      </c:pt>
                      <c:pt idx="3000">
                        <c:v>25.506</c:v>
                      </c:pt>
                      <c:pt idx="3001">
                        <c:v>25.51600000000002</c:v>
                      </c:pt>
                      <c:pt idx="3002">
                        <c:v>25.526000000000025</c:v>
                      </c:pt>
                      <c:pt idx="3003">
                        <c:v>25.535999999999987</c:v>
                      </c:pt>
                      <c:pt idx="3004">
                        <c:v>25.546000000000006</c:v>
                      </c:pt>
                      <c:pt idx="3005">
                        <c:v>25.555999999999997</c:v>
                      </c:pt>
                      <c:pt idx="3006">
                        <c:v>25.565999999999988</c:v>
                      </c:pt>
                      <c:pt idx="3007">
                        <c:v>25.575999999999993</c:v>
                      </c:pt>
                      <c:pt idx="3008">
                        <c:v>25.585999999999999</c:v>
                      </c:pt>
                      <c:pt idx="3009">
                        <c:v>25.596000000000018</c:v>
                      </c:pt>
                      <c:pt idx="3010">
                        <c:v>25.605999999999995</c:v>
                      </c:pt>
                      <c:pt idx="3011">
                        <c:v>25.616</c:v>
                      </c:pt>
                      <c:pt idx="3012">
                        <c:v>25.625999999999991</c:v>
                      </c:pt>
                      <c:pt idx="3013">
                        <c:v>25.635999999999996</c:v>
                      </c:pt>
                      <c:pt idx="3014">
                        <c:v>25.646000000000029</c:v>
                      </c:pt>
                      <c:pt idx="3015">
                        <c:v>25.656000000000006</c:v>
                      </c:pt>
                      <c:pt idx="3016">
                        <c:v>25.665999999999997</c:v>
                      </c:pt>
                      <c:pt idx="3017">
                        <c:v>25.676000000000002</c:v>
                      </c:pt>
                      <c:pt idx="3018">
                        <c:v>25.686000000000007</c:v>
                      </c:pt>
                      <c:pt idx="3019">
                        <c:v>25.695999999999984</c:v>
                      </c:pt>
                      <c:pt idx="3020">
                        <c:v>25.705999999999989</c:v>
                      </c:pt>
                      <c:pt idx="3021">
                        <c:v>25.715999999999994</c:v>
                      </c:pt>
                      <c:pt idx="3022">
                        <c:v>25.725999999999985</c:v>
                      </c:pt>
                      <c:pt idx="3023">
                        <c:v>25.736000000000018</c:v>
                      </c:pt>
                      <c:pt idx="3024">
                        <c:v>25.745999999999981</c:v>
                      </c:pt>
                      <c:pt idx="3025">
                        <c:v>25.756</c:v>
                      </c:pt>
                      <c:pt idx="3026">
                        <c:v>25.76600000000002</c:v>
                      </c:pt>
                      <c:pt idx="3027">
                        <c:v>25.776000000000025</c:v>
                      </c:pt>
                      <c:pt idx="3028">
                        <c:v>25.785999999999987</c:v>
                      </c:pt>
                      <c:pt idx="3029">
                        <c:v>25.796000000000006</c:v>
                      </c:pt>
                      <c:pt idx="3030">
                        <c:v>25.805999999999997</c:v>
                      </c:pt>
                      <c:pt idx="3031">
                        <c:v>25.815999999999988</c:v>
                      </c:pt>
                      <c:pt idx="3032">
                        <c:v>25.825999999999993</c:v>
                      </c:pt>
                      <c:pt idx="3033">
                        <c:v>25.835999999999999</c:v>
                      </c:pt>
                      <c:pt idx="3034">
                        <c:v>25.846000000000018</c:v>
                      </c:pt>
                      <c:pt idx="3035">
                        <c:v>25.855999999999995</c:v>
                      </c:pt>
                      <c:pt idx="3036">
                        <c:v>25.866</c:v>
                      </c:pt>
                      <c:pt idx="3037">
                        <c:v>25.875999999999991</c:v>
                      </c:pt>
                      <c:pt idx="3038">
                        <c:v>25.885999999999996</c:v>
                      </c:pt>
                      <c:pt idx="3039">
                        <c:v>25.896000000000029</c:v>
                      </c:pt>
                      <c:pt idx="3040">
                        <c:v>25.906000000000006</c:v>
                      </c:pt>
                      <c:pt idx="3041">
                        <c:v>25.915999999999997</c:v>
                      </c:pt>
                      <c:pt idx="3042">
                        <c:v>25.926000000000002</c:v>
                      </c:pt>
                      <c:pt idx="3043">
                        <c:v>25.936000000000007</c:v>
                      </c:pt>
                      <c:pt idx="3044">
                        <c:v>25.945999999999984</c:v>
                      </c:pt>
                      <c:pt idx="3045">
                        <c:v>25.955999999999989</c:v>
                      </c:pt>
                      <c:pt idx="3046">
                        <c:v>25.965999999999994</c:v>
                      </c:pt>
                      <c:pt idx="3047">
                        <c:v>25.975999999999985</c:v>
                      </c:pt>
                      <c:pt idx="3048">
                        <c:v>25.986000000000018</c:v>
                      </c:pt>
                      <c:pt idx="3049">
                        <c:v>25.995999999999981</c:v>
                      </c:pt>
                      <c:pt idx="3050">
                        <c:v>26.005999999999986</c:v>
                      </c:pt>
                      <c:pt idx="3051">
                        <c:v>26.01600000000002</c:v>
                      </c:pt>
                      <c:pt idx="3052">
                        <c:v>26.026000000000025</c:v>
                      </c:pt>
                      <c:pt idx="3053">
                        <c:v>26.035999999999987</c:v>
                      </c:pt>
                      <c:pt idx="3054">
                        <c:v>26.046000000000006</c:v>
                      </c:pt>
                      <c:pt idx="3055">
                        <c:v>26.055999999999997</c:v>
                      </c:pt>
                      <c:pt idx="3056">
                        <c:v>26.066000000000017</c:v>
                      </c:pt>
                      <c:pt idx="3057">
                        <c:v>26.076000000000008</c:v>
                      </c:pt>
                      <c:pt idx="3058">
                        <c:v>26.085999999999999</c:v>
                      </c:pt>
                      <c:pt idx="3059">
                        <c:v>26.096000000000018</c:v>
                      </c:pt>
                      <c:pt idx="3060">
                        <c:v>26.105999999999995</c:v>
                      </c:pt>
                      <c:pt idx="3061">
                        <c:v>26.116</c:v>
                      </c:pt>
                      <c:pt idx="3062">
                        <c:v>26.125999999999991</c:v>
                      </c:pt>
                      <c:pt idx="3063">
                        <c:v>26.135999999999996</c:v>
                      </c:pt>
                      <c:pt idx="3064">
                        <c:v>26.146000000000029</c:v>
                      </c:pt>
                      <c:pt idx="3065">
                        <c:v>26.156000000000006</c:v>
                      </c:pt>
                      <c:pt idx="3066">
                        <c:v>26.165999999999997</c:v>
                      </c:pt>
                      <c:pt idx="3067">
                        <c:v>26.176000000000002</c:v>
                      </c:pt>
                      <c:pt idx="3068">
                        <c:v>26.186000000000007</c:v>
                      </c:pt>
                      <c:pt idx="3069">
                        <c:v>26.195999999999984</c:v>
                      </c:pt>
                      <c:pt idx="3070">
                        <c:v>26.206000000000003</c:v>
                      </c:pt>
                      <c:pt idx="3071">
                        <c:v>26.215999999999994</c:v>
                      </c:pt>
                      <c:pt idx="3072">
                        <c:v>26.225999999999985</c:v>
                      </c:pt>
                      <c:pt idx="3073">
                        <c:v>26.236000000000018</c:v>
                      </c:pt>
                      <c:pt idx="3074">
                        <c:v>26.245999999999981</c:v>
                      </c:pt>
                      <c:pt idx="3075">
                        <c:v>26.255999999999986</c:v>
                      </c:pt>
                      <c:pt idx="3076">
                        <c:v>26.26600000000002</c:v>
                      </c:pt>
                      <c:pt idx="3077">
                        <c:v>26.276000000000025</c:v>
                      </c:pt>
                      <c:pt idx="3078">
                        <c:v>26.285999999999987</c:v>
                      </c:pt>
                      <c:pt idx="3079">
                        <c:v>26.296000000000006</c:v>
                      </c:pt>
                      <c:pt idx="3080">
                        <c:v>26.305999999999997</c:v>
                      </c:pt>
                      <c:pt idx="3081">
                        <c:v>26.316000000000017</c:v>
                      </c:pt>
                      <c:pt idx="3082">
                        <c:v>26.326000000000008</c:v>
                      </c:pt>
                      <c:pt idx="3083">
                        <c:v>26.335999999999999</c:v>
                      </c:pt>
                      <c:pt idx="3084">
                        <c:v>26.346000000000018</c:v>
                      </c:pt>
                      <c:pt idx="3085">
                        <c:v>26.355999999999995</c:v>
                      </c:pt>
                      <c:pt idx="3086">
                        <c:v>26.366</c:v>
                      </c:pt>
                      <c:pt idx="3087">
                        <c:v>26.375999999999991</c:v>
                      </c:pt>
                      <c:pt idx="3088">
                        <c:v>26.385999999999996</c:v>
                      </c:pt>
                      <c:pt idx="3089">
                        <c:v>26.396000000000029</c:v>
                      </c:pt>
                      <c:pt idx="3090">
                        <c:v>26.406000000000006</c:v>
                      </c:pt>
                      <c:pt idx="3091">
                        <c:v>26.415999999999997</c:v>
                      </c:pt>
                      <c:pt idx="3092">
                        <c:v>26.426000000000002</c:v>
                      </c:pt>
                      <c:pt idx="3093">
                        <c:v>26.436000000000007</c:v>
                      </c:pt>
                      <c:pt idx="3094">
                        <c:v>26.445999999999984</c:v>
                      </c:pt>
                      <c:pt idx="3095">
                        <c:v>26.456000000000003</c:v>
                      </c:pt>
                      <c:pt idx="3096">
                        <c:v>26.465999999999994</c:v>
                      </c:pt>
                      <c:pt idx="3097">
                        <c:v>26.475999999999985</c:v>
                      </c:pt>
                      <c:pt idx="3098">
                        <c:v>26.486000000000018</c:v>
                      </c:pt>
                      <c:pt idx="3099">
                        <c:v>26.495999999999981</c:v>
                      </c:pt>
                      <c:pt idx="3100">
                        <c:v>26.505999999999986</c:v>
                      </c:pt>
                      <c:pt idx="3101">
                        <c:v>26.51600000000002</c:v>
                      </c:pt>
                      <c:pt idx="3102">
                        <c:v>26.526000000000025</c:v>
                      </c:pt>
                      <c:pt idx="3103">
                        <c:v>26.535999999999987</c:v>
                      </c:pt>
                      <c:pt idx="3104">
                        <c:v>26.546000000000006</c:v>
                      </c:pt>
                      <c:pt idx="3105">
                        <c:v>26.555999999999997</c:v>
                      </c:pt>
                      <c:pt idx="3106">
                        <c:v>26.566000000000017</c:v>
                      </c:pt>
                      <c:pt idx="3107">
                        <c:v>26.576000000000008</c:v>
                      </c:pt>
                      <c:pt idx="3108">
                        <c:v>26.585999999999999</c:v>
                      </c:pt>
                      <c:pt idx="3109">
                        <c:v>26.596000000000018</c:v>
                      </c:pt>
                      <c:pt idx="3110">
                        <c:v>26.605999999999995</c:v>
                      </c:pt>
                      <c:pt idx="3111">
                        <c:v>26.616</c:v>
                      </c:pt>
                      <c:pt idx="3112">
                        <c:v>26.625999999999991</c:v>
                      </c:pt>
                      <c:pt idx="3113">
                        <c:v>26.635999999999996</c:v>
                      </c:pt>
                      <c:pt idx="3114">
                        <c:v>26.646000000000029</c:v>
                      </c:pt>
                      <c:pt idx="3115">
                        <c:v>26.656000000000006</c:v>
                      </c:pt>
                      <c:pt idx="3116">
                        <c:v>26.665999999999997</c:v>
                      </c:pt>
                      <c:pt idx="3117">
                        <c:v>26.676000000000002</c:v>
                      </c:pt>
                      <c:pt idx="3118">
                        <c:v>26.686000000000007</c:v>
                      </c:pt>
                      <c:pt idx="3119">
                        <c:v>26.695999999999984</c:v>
                      </c:pt>
                      <c:pt idx="3120">
                        <c:v>26.706000000000003</c:v>
                      </c:pt>
                      <c:pt idx="3121">
                        <c:v>26.715999999999994</c:v>
                      </c:pt>
                      <c:pt idx="3122">
                        <c:v>26.725999999999985</c:v>
                      </c:pt>
                      <c:pt idx="3123">
                        <c:v>26.736000000000018</c:v>
                      </c:pt>
                      <c:pt idx="3124">
                        <c:v>26.745999999999981</c:v>
                      </c:pt>
                      <c:pt idx="3125">
                        <c:v>26.755999999999986</c:v>
                      </c:pt>
                      <c:pt idx="3126">
                        <c:v>26.76600000000002</c:v>
                      </c:pt>
                      <c:pt idx="3127">
                        <c:v>26.776000000000025</c:v>
                      </c:pt>
                      <c:pt idx="3128">
                        <c:v>26.785999999999987</c:v>
                      </c:pt>
                      <c:pt idx="3129">
                        <c:v>26.796000000000006</c:v>
                      </c:pt>
                      <c:pt idx="3130">
                        <c:v>26.805999999999997</c:v>
                      </c:pt>
                      <c:pt idx="3131">
                        <c:v>26.816000000000017</c:v>
                      </c:pt>
                      <c:pt idx="3132">
                        <c:v>26.826000000000008</c:v>
                      </c:pt>
                      <c:pt idx="3133">
                        <c:v>26.835999999999999</c:v>
                      </c:pt>
                      <c:pt idx="3134">
                        <c:v>26.846000000000018</c:v>
                      </c:pt>
                      <c:pt idx="3135">
                        <c:v>26.855999999999995</c:v>
                      </c:pt>
                      <c:pt idx="3136">
                        <c:v>26.866</c:v>
                      </c:pt>
                      <c:pt idx="3137">
                        <c:v>26.875999999999991</c:v>
                      </c:pt>
                      <c:pt idx="3138">
                        <c:v>26.885999999999996</c:v>
                      </c:pt>
                      <c:pt idx="3139">
                        <c:v>26.896000000000029</c:v>
                      </c:pt>
                      <c:pt idx="3140">
                        <c:v>26.906000000000006</c:v>
                      </c:pt>
                      <c:pt idx="3141">
                        <c:v>26.915999999999997</c:v>
                      </c:pt>
                      <c:pt idx="3142">
                        <c:v>26.926000000000002</c:v>
                      </c:pt>
                      <c:pt idx="3143">
                        <c:v>26.936000000000007</c:v>
                      </c:pt>
                      <c:pt idx="3144">
                        <c:v>26.945999999999984</c:v>
                      </c:pt>
                      <c:pt idx="3145">
                        <c:v>26.956000000000003</c:v>
                      </c:pt>
                      <c:pt idx="3146">
                        <c:v>26.965999999999994</c:v>
                      </c:pt>
                      <c:pt idx="3147">
                        <c:v>26.975999999999985</c:v>
                      </c:pt>
                      <c:pt idx="3148">
                        <c:v>26.986000000000018</c:v>
                      </c:pt>
                      <c:pt idx="3149">
                        <c:v>26.995999999999981</c:v>
                      </c:pt>
                      <c:pt idx="3150">
                        <c:v>27.005999999999986</c:v>
                      </c:pt>
                      <c:pt idx="3151">
                        <c:v>27.01600000000002</c:v>
                      </c:pt>
                      <c:pt idx="3152">
                        <c:v>27.026000000000025</c:v>
                      </c:pt>
                      <c:pt idx="3153">
                        <c:v>27.035999999999987</c:v>
                      </c:pt>
                      <c:pt idx="3154">
                        <c:v>27.046000000000006</c:v>
                      </c:pt>
                      <c:pt idx="3155">
                        <c:v>27.055999999999997</c:v>
                      </c:pt>
                      <c:pt idx="3156">
                        <c:v>27.066000000000017</c:v>
                      </c:pt>
                      <c:pt idx="3157">
                        <c:v>27.076000000000008</c:v>
                      </c:pt>
                      <c:pt idx="3158">
                        <c:v>27.085999999999999</c:v>
                      </c:pt>
                      <c:pt idx="3159">
                        <c:v>27.096000000000018</c:v>
                      </c:pt>
                      <c:pt idx="3160">
                        <c:v>27.105999999999995</c:v>
                      </c:pt>
                      <c:pt idx="3161">
                        <c:v>27.116</c:v>
                      </c:pt>
                      <c:pt idx="3162">
                        <c:v>27.125999999999991</c:v>
                      </c:pt>
                      <c:pt idx="3163">
                        <c:v>27.135999999999996</c:v>
                      </c:pt>
                      <c:pt idx="3164">
                        <c:v>27.146000000000029</c:v>
                      </c:pt>
                      <c:pt idx="3165">
                        <c:v>27.156000000000006</c:v>
                      </c:pt>
                      <c:pt idx="3166">
                        <c:v>27.165999999999997</c:v>
                      </c:pt>
                      <c:pt idx="3167">
                        <c:v>27.176000000000002</c:v>
                      </c:pt>
                      <c:pt idx="3168">
                        <c:v>27.186000000000007</c:v>
                      </c:pt>
                      <c:pt idx="3169">
                        <c:v>27.195999999999984</c:v>
                      </c:pt>
                      <c:pt idx="3170">
                        <c:v>27.206000000000003</c:v>
                      </c:pt>
                      <c:pt idx="3171">
                        <c:v>27.215999999999994</c:v>
                      </c:pt>
                      <c:pt idx="3172">
                        <c:v>27.225999999999985</c:v>
                      </c:pt>
                      <c:pt idx="3173">
                        <c:v>27.236000000000018</c:v>
                      </c:pt>
                      <c:pt idx="3174">
                        <c:v>27.245999999999981</c:v>
                      </c:pt>
                      <c:pt idx="3175">
                        <c:v>27.255999999999986</c:v>
                      </c:pt>
                      <c:pt idx="3176">
                        <c:v>27.26600000000002</c:v>
                      </c:pt>
                      <c:pt idx="3177">
                        <c:v>27.276000000000025</c:v>
                      </c:pt>
                      <c:pt idx="3178">
                        <c:v>27.285999999999987</c:v>
                      </c:pt>
                      <c:pt idx="3179">
                        <c:v>27.296000000000006</c:v>
                      </c:pt>
                      <c:pt idx="3180">
                        <c:v>27.305999999999997</c:v>
                      </c:pt>
                      <c:pt idx="3181">
                        <c:v>27.316000000000017</c:v>
                      </c:pt>
                      <c:pt idx="3182">
                        <c:v>27.326000000000008</c:v>
                      </c:pt>
                      <c:pt idx="3183">
                        <c:v>27.335999999999999</c:v>
                      </c:pt>
                      <c:pt idx="3184">
                        <c:v>27.346000000000018</c:v>
                      </c:pt>
                      <c:pt idx="3185">
                        <c:v>27.355999999999995</c:v>
                      </c:pt>
                      <c:pt idx="3186">
                        <c:v>27.366</c:v>
                      </c:pt>
                      <c:pt idx="3187">
                        <c:v>27.375999999999991</c:v>
                      </c:pt>
                      <c:pt idx="3188">
                        <c:v>27.385999999999996</c:v>
                      </c:pt>
                      <c:pt idx="3189">
                        <c:v>27.396000000000029</c:v>
                      </c:pt>
                      <c:pt idx="3190">
                        <c:v>27.406000000000006</c:v>
                      </c:pt>
                      <c:pt idx="3191">
                        <c:v>27.415999999999997</c:v>
                      </c:pt>
                      <c:pt idx="3192">
                        <c:v>27.426000000000002</c:v>
                      </c:pt>
                      <c:pt idx="3193">
                        <c:v>27.436000000000007</c:v>
                      </c:pt>
                      <c:pt idx="3194">
                        <c:v>27.445999999999984</c:v>
                      </c:pt>
                      <c:pt idx="3195">
                        <c:v>27.456000000000003</c:v>
                      </c:pt>
                      <c:pt idx="3196">
                        <c:v>27.465999999999994</c:v>
                      </c:pt>
                      <c:pt idx="3197">
                        <c:v>27.475999999999985</c:v>
                      </c:pt>
                      <c:pt idx="3198">
                        <c:v>27.486000000000018</c:v>
                      </c:pt>
                      <c:pt idx="3199">
                        <c:v>27.495999999999981</c:v>
                      </c:pt>
                      <c:pt idx="3200">
                        <c:v>27.505999999999986</c:v>
                      </c:pt>
                      <c:pt idx="3201">
                        <c:v>27.51600000000002</c:v>
                      </c:pt>
                      <c:pt idx="3202">
                        <c:v>27.526000000000025</c:v>
                      </c:pt>
                      <c:pt idx="3203">
                        <c:v>27.535999999999987</c:v>
                      </c:pt>
                      <c:pt idx="3204">
                        <c:v>27.546000000000006</c:v>
                      </c:pt>
                      <c:pt idx="3205">
                        <c:v>27.555999999999997</c:v>
                      </c:pt>
                      <c:pt idx="3206">
                        <c:v>27.566000000000017</c:v>
                      </c:pt>
                      <c:pt idx="3207">
                        <c:v>27.576000000000008</c:v>
                      </c:pt>
                      <c:pt idx="3208">
                        <c:v>27.585999999999999</c:v>
                      </c:pt>
                      <c:pt idx="3209">
                        <c:v>27.596000000000018</c:v>
                      </c:pt>
                      <c:pt idx="3210">
                        <c:v>27.605999999999995</c:v>
                      </c:pt>
                      <c:pt idx="3211">
                        <c:v>27.616</c:v>
                      </c:pt>
                      <c:pt idx="3212">
                        <c:v>27.625999999999991</c:v>
                      </c:pt>
                      <c:pt idx="3213">
                        <c:v>27.635999999999996</c:v>
                      </c:pt>
                      <c:pt idx="3214">
                        <c:v>27.646000000000029</c:v>
                      </c:pt>
                      <c:pt idx="3215">
                        <c:v>27.656000000000006</c:v>
                      </c:pt>
                      <c:pt idx="3216">
                        <c:v>27.665999999999997</c:v>
                      </c:pt>
                      <c:pt idx="3217">
                        <c:v>27.676000000000002</c:v>
                      </c:pt>
                      <c:pt idx="3218">
                        <c:v>27.686000000000007</c:v>
                      </c:pt>
                      <c:pt idx="3219">
                        <c:v>27.695999999999984</c:v>
                      </c:pt>
                      <c:pt idx="3220">
                        <c:v>27.706000000000003</c:v>
                      </c:pt>
                      <c:pt idx="3221">
                        <c:v>27.715999999999994</c:v>
                      </c:pt>
                      <c:pt idx="3222">
                        <c:v>27.725999999999985</c:v>
                      </c:pt>
                      <c:pt idx="3223">
                        <c:v>27.736000000000018</c:v>
                      </c:pt>
                      <c:pt idx="3224">
                        <c:v>27.745999999999981</c:v>
                      </c:pt>
                      <c:pt idx="3225">
                        <c:v>27.755999999999986</c:v>
                      </c:pt>
                      <c:pt idx="3226">
                        <c:v>27.76600000000002</c:v>
                      </c:pt>
                      <c:pt idx="3227">
                        <c:v>27.776000000000025</c:v>
                      </c:pt>
                      <c:pt idx="3228">
                        <c:v>27.786000000000001</c:v>
                      </c:pt>
                      <c:pt idx="3229">
                        <c:v>27.796000000000006</c:v>
                      </c:pt>
                      <c:pt idx="3230">
                        <c:v>27.805999999999997</c:v>
                      </c:pt>
                      <c:pt idx="3231">
                        <c:v>27.815999999999988</c:v>
                      </c:pt>
                      <c:pt idx="3232">
                        <c:v>27.826000000000008</c:v>
                      </c:pt>
                      <c:pt idx="3233">
                        <c:v>27.835999999999999</c:v>
                      </c:pt>
                      <c:pt idx="3234">
                        <c:v>27.846000000000018</c:v>
                      </c:pt>
                      <c:pt idx="3235">
                        <c:v>27.855999999999995</c:v>
                      </c:pt>
                      <c:pt idx="3236">
                        <c:v>27.866000000000028</c:v>
                      </c:pt>
                      <c:pt idx="3237">
                        <c:v>27.875999999999991</c:v>
                      </c:pt>
                      <c:pt idx="3238">
                        <c:v>27.885999999999996</c:v>
                      </c:pt>
                      <c:pt idx="3239">
                        <c:v>27.896000000000015</c:v>
                      </c:pt>
                      <c:pt idx="3240">
                        <c:v>27.906000000000006</c:v>
                      </c:pt>
                      <c:pt idx="3241">
                        <c:v>27.915999999999997</c:v>
                      </c:pt>
                      <c:pt idx="3242">
                        <c:v>27.926000000000002</c:v>
                      </c:pt>
                      <c:pt idx="3243">
                        <c:v>27.936000000000007</c:v>
                      </c:pt>
                      <c:pt idx="3244">
                        <c:v>27.945999999999984</c:v>
                      </c:pt>
                      <c:pt idx="3245">
                        <c:v>27.956000000000003</c:v>
                      </c:pt>
                      <c:pt idx="3246">
                        <c:v>27.965999999999994</c:v>
                      </c:pt>
                      <c:pt idx="3247">
                        <c:v>27.975999999999971</c:v>
                      </c:pt>
                      <c:pt idx="3248">
                        <c:v>27.986000000000018</c:v>
                      </c:pt>
                      <c:pt idx="3249">
                        <c:v>27.995999999999981</c:v>
                      </c:pt>
                      <c:pt idx="3250">
                        <c:v>28.006</c:v>
                      </c:pt>
                      <c:pt idx="3251">
                        <c:v>28.01600000000002</c:v>
                      </c:pt>
                      <c:pt idx="3252">
                        <c:v>28.026000000000025</c:v>
                      </c:pt>
                      <c:pt idx="3253">
                        <c:v>28.036000000000001</c:v>
                      </c:pt>
                      <c:pt idx="3254">
                        <c:v>28.046000000000006</c:v>
                      </c:pt>
                      <c:pt idx="3255">
                        <c:v>28.055999999999997</c:v>
                      </c:pt>
                      <c:pt idx="3256">
                        <c:v>28.065999999999988</c:v>
                      </c:pt>
                      <c:pt idx="3257">
                        <c:v>28.076000000000008</c:v>
                      </c:pt>
                      <c:pt idx="3258">
                        <c:v>28.085999999999999</c:v>
                      </c:pt>
                      <c:pt idx="3259">
                        <c:v>28.096000000000018</c:v>
                      </c:pt>
                      <c:pt idx="3260">
                        <c:v>28.105999999999995</c:v>
                      </c:pt>
                      <c:pt idx="3261">
                        <c:v>28.116000000000028</c:v>
                      </c:pt>
                      <c:pt idx="3262">
                        <c:v>28.125999999999991</c:v>
                      </c:pt>
                      <c:pt idx="3263">
                        <c:v>28.135999999999996</c:v>
                      </c:pt>
                      <c:pt idx="3264">
                        <c:v>28.146000000000015</c:v>
                      </c:pt>
                      <c:pt idx="3265">
                        <c:v>28.156000000000006</c:v>
                      </c:pt>
                      <c:pt idx="3266">
                        <c:v>28.165999999999997</c:v>
                      </c:pt>
                      <c:pt idx="3267">
                        <c:v>28.176000000000002</c:v>
                      </c:pt>
                      <c:pt idx="3268">
                        <c:v>28.186000000000007</c:v>
                      </c:pt>
                      <c:pt idx="3269">
                        <c:v>28.195999999999984</c:v>
                      </c:pt>
                      <c:pt idx="3270">
                        <c:v>28.206000000000003</c:v>
                      </c:pt>
                      <c:pt idx="3271">
                        <c:v>28.215999999999994</c:v>
                      </c:pt>
                      <c:pt idx="3272">
                        <c:v>28.225999999999971</c:v>
                      </c:pt>
                      <c:pt idx="3273">
                        <c:v>28.236000000000018</c:v>
                      </c:pt>
                      <c:pt idx="3274">
                        <c:v>28.245999999999981</c:v>
                      </c:pt>
                      <c:pt idx="3275">
                        <c:v>28.256</c:v>
                      </c:pt>
                      <c:pt idx="3276">
                        <c:v>28.26600000000002</c:v>
                      </c:pt>
                      <c:pt idx="3277">
                        <c:v>28.276000000000025</c:v>
                      </c:pt>
                      <c:pt idx="3278">
                        <c:v>28.286000000000001</c:v>
                      </c:pt>
                      <c:pt idx="3279">
                        <c:v>28.296000000000006</c:v>
                      </c:pt>
                      <c:pt idx="3280">
                        <c:v>28.305999999999997</c:v>
                      </c:pt>
                      <c:pt idx="3281">
                        <c:v>28.315999999999988</c:v>
                      </c:pt>
                      <c:pt idx="3282">
                        <c:v>28.326000000000008</c:v>
                      </c:pt>
                      <c:pt idx="3283">
                        <c:v>28.335999999999999</c:v>
                      </c:pt>
                      <c:pt idx="3284">
                        <c:v>28.346000000000018</c:v>
                      </c:pt>
                      <c:pt idx="3285">
                        <c:v>28.355999999999995</c:v>
                      </c:pt>
                      <c:pt idx="3286">
                        <c:v>28.366000000000028</c:v>
                      </c:pt>
                      <c:pt idx="3287">
                        <c:v>28.375999999999991</c:v>
                      </c:pt>
                      <c:pt idx="3288">
                        <c:v>28.385999999999996</c:v>
                      </c:pt>
                      <c:pt idx="3289">
                        <c:v>28.396000000000015</c:v>
                      </c:pt>
                      <c:pt idx="3290">
                        <c:v>28.406000000000006</c:v>
                      </c:pt>
                      <c:pt idx="3291">
                        <c:v>28.415999999999997</c:v>
                      </c:pt>
                      <c:pt idx="3292">
                        <c:v>28.426000000000002</c:v>
                      </c:pt>
                      <c:pt idx="3293">
                        <c:v>28.436000000000007</c:v>
                      </c:pt>
                      <c:pt idx="3294">
                        <c:v>28.445999999999984</c:v>
                      </c:pt>
                      <c:pt idx="3295">
                        <c:v>28.456000000000003</c:v>
                      </c:pt>
                      <c:pt idx="3296">
                        <c:v>28.465999999999994</c:v>
                      </c:pt>
                      <c:pt idx="3297">
                        <c:v>28.475999999999971</c:v>
                      </c:pt>
                      <c:pt idx="3298">
                        <c:v>28.486000000000018</c:v>
                      </c:pt>
                      <c:pt idx="3299">
                        <c:v>28.495999999999981</c:v>
                      </c:pt>
                      <c:pt idx="3300">
                        <c:v>28.506</c:v>
                      </c:pt>
                      <c:pt idx="3301">
                        <c:v>28.51600000000002</c:v>
                      </c:pt>
                      <c:pt idx="3302">
                        <c:v>28.526000000000025</c:v>
                      </c:pt>
                      <c:pt idx="3303">
                        <c:v>28.536000000000001</c:v>
                      </c:pt>
                      <c:pt idx="3304">
                        <c:v>28.546000000000006</c:v>
                      </c:pt>
                      <c:pt idx="3305">
                        <c:v>28.555999999999997</c:v>
                      </c:pt>
                      <c:pt idx="3306">
                        <c:v>28.565999999999988</c:v>
                      </c:pt>
                      <c:pt idx="3307">
                        <c:v>28.576000000000008</c:v>
                      </c:pt>
                      <c:pt idx="3308">
                        <c:v>28.585999999999999</c:v>
                      </c:pt>
                      <c:pt idx="3309">
                        <c:v>28.596000000000018</c:v>
                      </c:pt>
                      <c:pt idx="3310">
                        <c:v>28.605999999999995</c:v>
                      </c:pt>
                      <c:pt idx="3311">
                        <c:v>28.616000000000028</c:v>
                      </c:pt>
                      <c:pt idx="3312">
                        <c:v>28.625999999999991</c:v>
                      </c:pt>
                      <c:pt idx="3313">
                        <c:v>28.635999999999996</c:v>
                      </c:pt>
                      <c:pt idx="3314">
                        <c:v>28.646000000000015</c:v>
                      </c:pt>
                      <c:pt idx="3315">
                        <c:v>28.656000000000006</c:v>
                      </c:pt>
                      <c:pt idx="3316">
                        <c:v>28.665999999999997</c:v>
                      </c:pt>
                      <c:pt idx="3317">
                        <c:v>28.676000000000002</c:v>
                      </c:pt>
                      <c:pt idx="3318">
                        <c:v>28.686000000000007</c:v>
                      </c:pt>
                      <c:pt idx="3319">
                        <c:v>28.695999999999984</c:v>
                      </c:pt>
                      <c:pt idx="3320">
                        <c:v>28.706000000000003</c:v>
                      </c:pt>
                      <c:pt idx="3321">
                        <c:v>28.715999999999994</c:v>
                      </c:pt>
                      <c:pt idx="3322">
                        <c:v>28.725999999999971</c:v>
                      </c:pt>
                      <c:pt idx="3323">
                        <c:v>28.736000000000018</c:v>
                      </c:pt>
                      <c:pt idx="3324">
                        <c:v>28.745999999999981</c:v>
                      </c:pt>
                      <c:pt idx="3325">
                        <c:v>28.756</c:v>
                      </c:pt>
                      <c:pt idx="3326">
                        <c:v>28.76600000000002</c:v>
                      </c:pt>
                      <c:pt idx="3327">
                        <c:v>28.776000000000025</c:v>
                      </c:pt>
                      <c:pt idx="3328">
                        <c:v>28.786000000000001</c:v>
                      </c:pt>
                      <c:pt idx="3329">
                        <c:v>28.796000000000006</c:v>
                      </c:pt>
                      <c:pt idx="3330">
                        <c:v>28.805999999999997</c:v>
                      </c:pt>
                      <c:pt idx="3331">
                        <c:v>28.815999999999988</c:v>
                      </c:pt>
                      <c:pt idx="3332">
                        <c:v>28.826000000000008</c:v>
                      </c:pt>
                      <c:pt idx="3333">
                        <c:v>28.835999999999999</c:v>
                      </c:pt>
                      <c:pt idx="3334">
                        <c:v>28.846000000000018</c:v>
                      </c:pt>
                      <c:pt idx="3335">
                        <c:v>28.855999999999995</c:v>
                      </c:pt>
                      <c:pt idx="3336">
                        <c:v>28.866000000000028</c:v>
                      </c:pt>
                      <c:pt idx="3337">
                        <c:v>28.875999999999991</c:v>
                      </c:pt>
                      <c:pt idx="3338">
                        <c:v>28.885999999999996</c:v>
                      </c:pt>
                      <c:pt idx="3339">
                        <c:v>28.896000000000015</c:v>
                      </c:pt>
                      <c:pt idx="3340">
                        <c:v>28.906000000000006</c:v>
                      </c:pt>
                      <c:pt idx="3341">
                        <c:v>28.915999999999997</c:v>
                      </c:pt>
                      <c:pt idx="3342">
                        <c:v>28.926000000000002</c:v>
                      </c:pt>
                      <c:pt idx="3343">
                        <c:v>28.936000000000007</c:v>
                      </c:pt>
                      <c:pt idx="3344">
                        <c:v>28.945999999999984</c:v>
                      </c:pt>
                      <c:pt idx="3345">
                        <c:v>28.956000000000003</c:v>
                      </c:pt>
                      <c:pt idx="3346">
                        <c:v>28.965999999999994</c:v>
                      </c:pt>
                      <c:pt idx="3347">
                        <c:v>28.975999999999971</c:v>
                      </c:pt>
                      <c:pt idx="3348">
                        <c:v>28.986000000000018</c:v>
                      </c:pt>
                      <c:pt idx="3349">
                        <c:v>28.995999999999981</c:v>
                      </c:pt>
                      <c:pt idx="3350">
                        <c:v>29.006</c:v>
                      </c:pt>
                      <c:pt idx="3351">
                        <c:v>29.01600000000002</c:v>
                      </c:pt>
                      <c:pt idx="3352">
                        <c:v>29.026000000000025</c:v>
                      </c:pt>
                      <c:pt idx="3353">
                        <c:v>29.036000000000001</c:v>
                      </c:pt>
                      <c:pt idx="3354">
                        <c:v>29.046000000000006</c:v>
                      </c:pt>
                      <c:pt idx="3355">
                        <c:v>29.055999999999997</c:v>
                      </c:pt>
                      <c:pt idx="3356">
                        <c:v>29.065999999999988</c:v>
                      </c:pt>
                      <c:pt idx="3357">
                        <c:v>29.076000000000008</c:v>
                      </c:pt>
                      <c:pt idx="3358">
                        <c:v>29.085999999999999</c:v>
                      </c:pt>
                      <c:pt idx="3359">
                        <c:v>29.096000000000018</c:v>
                      </c:pt>
                      <c:pt idx="3360">
                        <c:v>29.105999999999995</c:v>
                      </c:pt>
                      <c:pt idx="3361">
                        <c:v>29.116000000000028</c:v>
                      </c:pt>
                      <c:pt idx="3362">
                        <c:v>29.125999999999991</c:v>
                      </c:pt>
                      <c:pt idx="3363">
                        <c:v>29.135999999999996</c:v>
                      </c:pt>
                      <c:pt idx="3364">
                        <c:v>29.146000000000015</c:v>
                      </c:pt>
                      <c:pt idx="3365">
                        <c:v>29.156000000000006</c:v>
                      </c:pt>
                      <c:pt idx="3366">
                        <c:v>29.165999999999997</c:v>
                      </c:pt>
                      <c:pt idx="3367">
                        <c:v>29.176000000000002</c:v>
                      </c:pt>
                      <c:pt idx="3368">
                        <c:v>29.186000000000007</c:v>
                      </c:pt>
                      <c:pt idx="3369">
                        <c:v>29.195999999999984</c:v>
                      </c:pt>
                      <c:pt idx="3370">
                        <c:v>29.206000000000003</c:v>
                      </c:pt>
                      <c:pt idx="3371">
                        <c:v>29.215999999999994</c:v>
                      </c:pt>
                      <c:pt idx="3372">
                        <c:v>29.225999999999971</c:v>
                      </c:pt>
                      <c:pt idx="3373">
                        <c:v>29.236000000000018</c:v>
                      </c:pt>
                      <c:pt idx="3374">
                        <c:v>29.245999999999981</c:v>
                      </c:pt>
                      <c:pt idx="3375">
                        <c:v>29.256</c:v>
                      </c:pt>
                      <c:pt idx="3376">
                        <c:v>29.26600000000002</c:v>
                      </c:pt>
                      <c:pt idx="3377">
                        <c:v>29.276000000000025</c:v>
                      </c:pt>
                      <c:pt idx="3378">
                        <c:v>29.286000000000001</c:v>
                      </c:pt>
                      <c:pt idx="3379">
                        <c:v>29.296000000000006</c:v>
                      </c:pt>
                      <c:pt idx="3380">
                        <c:v>29.305999999999997</c:v>
                      </c:pt>
                      <c:pt idx="3381">
                        <c:v>29.315999999999988</c:v>
                      </c:pt>
                      <c:pt idx="3382">
                        <c:v>29.326000000000008</c:v>
                      </c:pt>
                      <c:pt idx="3383">
                        <c:v>29.335999999999999</c:v>
                      </c:pt>
                      <c:pt idx="3384">
                        <c:v>29.346000000000018</c:v>
                      </c:pt>
                      <c:pt idx="3385">
                        <c:v>29.355999999999995</c:v>
                      </c:pt>
                      <c:pt idx="3386">
                        <c:v>29.366000000000028</c:v>
                      </c:pt>
                      <c:pt idx="3387">
                        <c:v>29.375999999999991</c:v>
                      </c:pt>
                      <c:pt idx="3388">
                        <c:v>29.385999999999996</c:v>
                      </c:pt>
                      <c:pt idx="3389">
                        <c:v>29.396000000000015</c:v>
                      </c:pt>
                      <c:pt idx="3390">
                        <c:v>29.406000000000006</c:v>
                      </c:pt>
                      <c:pt idx="3391">
                        <c:v>29.415999999999997</c:v>
                      </c:pt>
                      <c:pt idx="3392">
                        <c:v>29.426000000000002</c:v>
                      </c:pt>
                      <c:pt idx="3393">
                        <c:v>29.436000000000007</c:v>
                      </c:pt>
                      <c:pt idx="3394">
                        <c:v>29.445999999999984</c:v>
                      </c:pt>
                      <c:pt idx="3395">
                        <c:v>29.456000000000003</c:v>
                      </c:pt>
                      <c:pt idx="3396">
                        <c:v>29.465999999999994</c:v>
                      </c:pt>
                      <c:pt idx="3397">
                        <c:v>29.475999999999971</c:v>
                      </c:pt>
                      <c:pt idx="3398">
                        <c:v>29.486000000000018</c:v>
                      </c:pt>
                      <c:pt idx="3399">
                        <c:v>29.495999999999981</c:v>
                      </c:pt>
                      <c:pt idx="3400">
                        <c:v>29.506</c:v>
                      </c:pt>
                      <c:pt idx="3401">
                        <c:v>29.51600000000002</c:v>
                      </c:pt>
                      <c:pt idx="3402">
                        <c:v>29.526000000000025</c:v>
                      </c:pt>
                      <c:pt idx="3403">
                        <c:v>29.536000000000001</c:v>
                      </c:pt>
                      <c:pt idx="3404">
                        <c:v>29.546000000000006</c:v>
                      </c:pt>
                      <c:pt idx="3405">
                        <c:v>29.555999999999997</c:v>
                      </c:pt>
                      <c:pt idx="3406">
                        <c:v>29.565999999999988</c:v>
                      </c:pt>
                      <c:pt idx="3407">
                        <c:v>29.576000000000008</c:v>
                      </c:pt>
                      <c:pt idx="3408">
                        <c:v>29.585999999999999</c:v>
                      </c:pt>
                      <c:pt idx="3409">
                        <c:v>29.596000000000018</c:v>
                      </c:pt>
                      <c:pt idx="3410">
                        <c:v>29.605999999999995</c:v>
                      </c:pt>
                      <c:pt idx="3411">
                        <c:v>29.616000000000028</c:v>
                      </c:pt>
                      <c:pt idx="3412">
                        <c:v>29.625999999999991</c:v>
                      </c:pt>
                      <c:pt idx="3413">
                        <c:v>29.635999999999996</c:v>
                      </c:pt>
                      <c:pt idx="3414">
                        <c:v>29.646000000000015</c:v>
                      </c:pt>
                      <c:pt idx="3415">
                        <c:v>29.656000000000006</c:v>
                      </c:pt>
                      <c:pt idx="3416">
                        <c:v>29.665999999999997</c:v>
                      </c:pt>
                      <c:pt idx="3417">
                        <c:v>29.676000000000016</c:v>
                      </c:pt>
                      <c:pt idx="3418">
                        <c:v>29.685999999999964</c:v>
                      </c:pt>
                      <c:pt idx="3419">
                        <c:v>29.695999999999984</c:v>
                      </c:pt>
                      <c:pt idx="3420">
                        <c:v>29.706000000000003</c:v>
                      </c:pt>
                      <c:pt idx="3421">
                        <c:v>29.715999999999994</c:v>
                      </c:pt>
                      <c:pt idx="3422">
                        <c:v>29.725999999999985</c:v>
                      </c:pt>
                      <c:pt idx="3423">
                        <c:v>29.736000000000018</c:v>
                      </c:pt>
                      <c:pt idx="3424">
                        <c:v>29.745999999999981</c:v>
                      </c:pt>
                      <c:pt idx="3425">
                        <c:v>29.756</c:v>
                      </c:pt>
                      <c:pt idx="3426">
                        <c:v>29.76600000000002</c:v>
                      </c:pt>
                      <c:pt idx="3427">
                        <c:v>29.775999999999996</c:v>
                      </c:pt>
                      <c:pt idx="3428">
                        <c:v>29.785999999999987</c:v>
                      </c:pt>
                      <c:pt idx="3429">
                        <c:v>29.796000000000006</c:v>
                      </c:pt>
                      <c:pt idx="3430">
                        <c:v>29.805999999999997</c:v>
                      </c:pt>
                      <c:pt idx="3431">
                        <c:v>29.815999999999988</c:v>
                      </c:pt>
                      <c:pt idx="3432">
                        <c:v>29.826000000000008</c:v>
                      </c:pt>
                      <c:pt idx="3433">
                        <c:v>29.836000000000013</c:v>
                      </c:pt>
                      <c:pt idx="3434">
                        <c:v>29.846000000000018</c:v>
                      </c:pt>
                      <c:pt idx="3435">
                        <c:v>29.855999999999995</c:v>
                      </c:pt>
                      <c:pt idx="3436">
                        <c:v>29.866</c:v>
                      </c:pt>
                      <c:pt idx="3437">
                        <c:v>29.875999999999991</c:v>
                      </c:pt>
                      <c:pt idx="3438">
                        <c:v>29.885999999999996</c:v>
                      </c:pt>
                      <c:pt idx="3439">
                        <c:v>29.896000000000015</c:v>
                      </c:pt>
                      <c:pt idx="3440">
                        <c:v>29.906000000000006</c:v>
                      </c:pt>
                      <c:pt idx="3441">
                        <c:v>29.915999999999997</c:v>
                      </c:pt>
                      <c:pt idx="3442">
                        <c:v>29.926000000000016</c:v>
                      </c:pt>
                      <c:pt idx="3443">
                        <c:v>29.935999999999964</c:v>
                      </c:pt>
                      <c:pt idx="3444">
                        <c:v>29.945999999999984</c:v>
                      </c:pt>
                      <c:pt idx="3445">
                        <c:v>29.956000000000003</c:v>
                      </c:pt>
                      <c:pt idx="3446">
                        <c:v>29.965999999999994</c:v>
                      </c:pt>
                      <c:pt idx="3447">
                        <c:v>29.975999999999985</c:v>
                      </c:pt>
                      <c:pt idx="3448">
                        <c:v>29.986000000000018</c:v>
                      </c:pt>
                      <c:pt idx="3449">
                        <c:v>29.995999999999981</c:v>
                      </c:pt>
                      <c:pt idx="3450">
                        <c:v>30.006</c:v>
                      </c:pt>
                      <c:pt idx="3451">
                        <c:v>30.01600000000002</c:v>
                      </c:pt>
                      <c:pt idx="3452">
                        <c:v>30.025999999999996</c:v>
                      </c:pt>
                      <c:pt idx="3453">
                        <c:v>30.035999999999987</c:v>
                      </c:pt>
                      <c:pt idx="3454">
                        <c:v>30.046000000000006</c:v>
                      </c:pt>
                      <c:pt idx="3455">
                        <c:v>30.055999999999997</c:v>
                      </c:pt>
                      <c:pt idx="3456">
                        <c:v>30.065999999999988</c:v>
                      </c:pt>
                      <c:pt idx="3457">
                        <c:v>30.076000000000008</c:v>
                      </c:pt>
                      <c:pt idx="3458">
                        <c:v>30.086000000000013</c:v>
                      </c:pt>
                      <c:pt idx="3459">
                        <c:v>30.096000000000018</c:v>
                      </c:pt>
                      <c:pt idx="3460">
                        <c:v>30.105999999999995</c:v>
                      </c:pt>
                      <c:pt idx="3461">
                        <c:v>30.116</c:v>
                      </c:pt>
                      <c:pt idx="3462">
                        <c:v>30.125999999999991</c:v>
                      </c:pt>
                      <c:pt idx="3463">
                        <c:v>30.135999999999996</c:v>
                      </c:pt>
                      <c:pt idx="3464">
                        <c:v>30.146000000000015</c:v>
                      </c:pt>
                      <c:pt idx="3465">
                        <c:v>30.156000000000006</c:v>
                      </c:pt>
                      <c:pt idx="3466">
                        <c:v>30.165999999999997</c:v>
                      </c:pt>
                      <c:pt idx="3467">
                        <c:v>30.176000000000016</c:v>
                      </c:pt>
                      <c:pt idx="3468">
                        <c:v>30.185999999999964</c:v>
                      </c:pt>
                      <c:pt idx="3469">
                        <c:v>30.195999999999984</c:v>
                      </c:pt>
                      <c:pt idx="3470">
                        <c:v>30.206000000000003</c:v>
                      </c:pt>
                      <c:pt idx="3471">
                        <c:v>30.215999999999994</c:v>
                      </c:pt>
                      <c:pt idx="3472">
                        <c:v>30.225999999999985</c:v>
                      </c:pt>
                      <c:pt idx="3473">
                        <c:v>30.236000000000018</c:v>
                      </c:pt>
                      <c:pt idx="3474">
                        <c:v>30.245999999999981</c:v>
                      </c:pt>
                      <c:pt idx="3475">
                        <c:v>30.256</c:v>
                      </c:pt>
                      <c:pt idx="3476">
                        <c:v>30.26600000000002</c:v>
                      </c:pt>
                      <c:pt idx="3477">
                        <c:v>30.275999999999996</c:v>
                      </c:pt>
                      <c:pt idx="3478">
                        <c:v>30.285999999999987</c:v>
                      </c:pt>
                      <c:pt idx="3479">
                        <c:v>30.296000000000006</c:v>
                      </c:pt>
                      <c:pt idx="3480">
                        <c:v>30.305999999999997</c:v>
                      </c:pt>
                      <c:pt idx="3481">
                        <c:v>30.315999999999988</c:v>
                      </c:pt>
                      <c:pt idx="3482">
                        <c:v>30.326000000000008</c:v>
                      </c:pt>
                      <c:pt idx="3483">
                        <c:v>30.336000000000013</c:v>
                      </c:pt>
                      <c:pt idx="3484">
                        <c:v>30.346000000000018</c:v>
                      </c:pt>
                      <c:pt idx="3485">
                        <c:v>30.355999999999995</c:v>
                      </c:pt>
                      <c:pt idx="3486">
                        <c:v>30.366</c:v>
                      </c:pt>
                      <c:pt idx="3487">
                        <c:v>30.375999999999991</c:v>
                      </c:pt>
                      <c:pt idx="3488">
                        <c:v>30.385999999999996</c:v>
                      </c:pt>
                      <c:pt idx="3489">
                        <c:v>30.396000000000015</c:v>
                      </c:pt>
                      <c:pt idx="3490">
                        <c:v>30.406000000000006</c:v>
                      </c:pt>
                      <c:pt idx="3491">
                        <c:v>30.415999999999997</c:v>
                      </c:pt>
                      <c:pt idx="3492">
                        <c:v>30.426000000000016</c:v>
                      </c:pt>
                      <c:pt idx="3493">
                        <c:v>30.435999999999964</c:v>
                      </c:pt>
                      <c:pt idx="3494">
                        <c:v>30.445999999999984</c:v>
                      </c:pt>
                      <c:pt idx="3495">
                        <c:v>30.456000000000003</c:v>
                      </c:pt>
                      <c:pt idx="3496">
                        <c:v>30.465999999999994</c:v>
                      </c:pt>
                      <c:pt idx="3497">
                        <c:v>30.475999999999985</c:v>
                      </c:pt>
                      <c:pt idx="3498">
                        <c:v>30.486000000000018</c:v>
                      </c:pt>
                      <c:pt idx="3499">
                        <c:v>30.495999999999981</c:v>
                      </c:pt>
                      <c:pt idx="3500">
                        <c:v>30.506</c:v>
                      </c:pt>
                      <c:pt idx="3501">
                        <c:v>30.51600000000002</c:v>
                      </c:pt>
                      <c:pt idx="3502">
                        <c:v>30.525999999999996</c:v>
                      </c:pt>
                      <c:pt idx="3503">
                        <c:v>30.535999999999987</c:v>
                      </c:pt>
                      <c:pt idx="3504">
                        <c:v>30.546000000000006</c:v>
                      </c:pt>
                      <c:pt idx="3505">
                        <c:v>30.555999999999997</c:v>
                      </c:pt>
                      <c:pt idx="3506">
                        <c:v>30.565999999999988</c:v>
                      </c:pt>
                      <c:pt idx="3507">
                        <c:v>30.576000000000008</c:v>
                      </c:pt>
                      <c:pt idx="3508">
                        <c:v>30.586000000000013</c:v>
                      </c:pt>
                      <c:pt idx="3509">
                        <c:v>30.596000000000018</c:v>
                      </c:pt>
                      <c:pt idx="3510">
                        <c:v>30.605999999999995</c:v>
                      </c:pt>
                      <c:pt idx="3511">
                        <c:v>30.616</c:v>
                      </c:pt>
                      <c:pt idx="3512">
                        <c:v>30.625999999999991</c:v>
                      </c:pt>
                      <c:pt idx="3513">
                        <c:v>30.635999999999996</c:v>
                      </c:pt>
                      <c:pt idx="3514">
                        <c:v>30.646000000000015</c:v>
                      </c:pt>
                      <c:pt idx="3515">
                        <c:v>30.656000000000006</c:v>
                      </c:pt>
                      <c:pt idx="3516">
                        <c:v>30.665999999999997</c:v>
                      </c:pt>
                      <c:pt idx="3517">
                        <c:v>30.676000000000016</c:v>
                      </c:pt>
                      <c:pt idx="3518">
                        <c:v>30.685999999999964</c:v>
                      </c:pt>
                      <c:pt idx="3519">
                        <c:v>30.695999999999984</c:v>
                      </c:pt>
                      <c:pt idx="3520">
                        <c:v>30.706000000000003</c:v>
                      </c:pt>
                      <c:pt idx="3521">
                        <c:v>30.715999999999994</c:v>
                      </c:pt>
                      <c:pt idx="3522">
                        <c:v>30.725999999999985</c:v>
                      </c:pt>
                      <c:pt idx="3523">
                        <c:v>30.736000000000018</c:v>
                      </c:pt>
                      <c:pt idx="3524">
                        <c:v>30.745999999999981</c:v>
                      </c:pt>
                      <c:pt idx="3525">
                        <c:v>30.756</c:v>
                      </c:pt>
                      <c:pt idx="3526">
                        <c:v>30.76600000000002</c:v>
                      </c:pt>
                      <c:pt idx="3527">
                        <c:v>30.775999999999996</c:v>
                      </c:pt>
                      <c:pt idx="3528">
                        <c:v>30.785999999999987</c:v>
                      </c:pt>
                      <c:pt idx="3529">
                        <c:v>30.796000000000006</c:v>
                      </c:pt>
                      <c:pt idx="3530">
                        <c:v>30.805999999999997</c:v>
                      </c:pt>
                      <c:pt idx="3531">
                        <c:v>30.815999999999988</c:v>
                      </c:pt>
                      <c:pt idx="3532">
                        <c:v>30.826000000000008</c:v>
                      </c:pt>
                      <c:pt idx="3533">
                        <c:v>30.836000000000013</c:v>
                      </c:pt>
                      <c:pt idx="3534">
                        <c:v>30.846000000000018</c:v>
                      </c:pt>
                      <c:pt idx="3535">
                        <c:v>30.855999999999995</c:v>
                      </c:pt>
                      <c:pt idx="3536">
                        <c:v>30.866</c:v>
                      </c:pt>
                      <c:pt idx="3537">
                        <c:v>30.875999999999991</c:v>
                      </c:pt>
                      <c:pt idx="3538">
                        <c:v>30.885999999999996</c:v>
                      </c:pt>
                      <c:pt idx="3539">
                        <c:v>30.896000000000015</c:v>
                      </c:pt>
                      <c:pt idx="3540">
                        <c:v>30.906000000000006</c:v>
                      </c:pt>
                      <c:pt idx="3541">
                        <c:v>30.915999999999997</c:v>
                      </c:pt>
                      <c:pt idx="3542">
                        <c:v>30.926000000000016</c:v>
                      </c:pt>
                      <c:pt idx="3543">
                        <c:v>30.935999999999964</c:v>
                      </c:pt>
                      <c:pt idx="3544">
                        <c:v>30.945999999999984</c:v>
                      </c:pt>
                      <c:pt idx="3545">
                        <c:v>30.956000000000003</c:v>
                      </c:pt>
                      <c:pt idx="3546">
                        <c:v>30.965999999999994</c:v>
                      </c:pt>
                      <c:pt idx="3547">
                        <c:v>30.975999999999985</c:v>
                      </c:pt>
                      <c:pt idx="3548">
                        <c:v>30.986000000000018</c:v>
                      </c:pt>
                      <c:pt idx="3549">
                        <c:v>30.995999999999981</c:v>
                      </c:pt>
                      <c:pt idx="3550">
                        <c:v>31.006</c:v>
                      </c:pt>
                      <c:pt idx="3551">
                        <c:v>31.01600000000002</c:v>
                      </c:pt>
                      <c:pt idx="3552">
                        <c:v>31.025999999999996</c:v>
                      </c:pt>
                      <c:pt idx="3553">
                        <c:v>31.035999999999987</c:v>
                      </c:pt>
                      <c:pt idx="3554">
                        <c:v>31.046000000000006</c:v>
                      </c:pt>
                      <c:pt idx="3555">
                        <c:v>31.055999999999997</c:v>
                      </c:pt>
                      <c:pt idx="3556">
                        <c:v>31.065999999999988</c:v>
                      </c:pt>
                      <c:pt idx="3557">
                        <c:v>31.076000000000008</c:v>
                      </c:pt>
                      <c:pt idx="3558">
                        <c:v>31.086000000000013</c:v>
                      </c:pt>
                      <c:pt idx="3559">
                        <c:v>31.096000000000018</c:v>
                      </c:pt>
                      <c:pt idx="3560">
                        <c:v>31.105999999999995</c:v>
                      </c:pt>
                      <c:pt idx="3561">
                        <c:v>31.116</c:v>
                      </c:pt>
                      <c:pt idx="3562">
                        <c:v>31.125999999999991</c:v>
                      </c:pt>
                      <c:pt idx="3563">
                        <c:v>31.135999999999996</c:v>
                      </c:pt>
                      <c:pt idx="3564">
                        <c:v>31.146000000000015</c:v>
                      </c:pt>
                      <c:pt idx="3565">
                        <c:v>31.156000000000006</c:v>
                      </c:pt>
                      <c:pt idx="3566">
                        <c:v>31.165999999999997</c:v>
                      </c:pt>
                      <c:pt idx="3567">
                        <c:v>31.176000000000016</c:v>
                      </c:pt>
                      <c:pt idx="3568">
                        <c:v>31.185999999999964</c:v>
                      </c:pt>
                      <c:pt idx="3569">
                        <c:v>31.195999999999984</c:v>
                      </c:pt>
                      <c:pt idx="3570">
                        <c:v>31.206000000000003</c:v>
                      </c:pt>
                      <c:pt idx="3571">
                        <c:v>31.215999999999994</c:v>
                      </c:pt>
                      <c:pt idx="3572">
                        <c:v>31.225999999999985</c:v>
                      </c:pt>
                      <c:pt idx="3573">
                        <c:v>31.236000000000018</c:v>
                      </c:pt>
                      <c:pt idx="3574">
                        <c:v>31.245999999999981</c:v>
                      </c:pt>
                      <c:pt idx="3575">
                        <c:v>31.256</c:v>
                      </c:pt>
                      <c:pt idx="3576">
                        <c:v>31.26600000000002</c:v>
                      </c:pt>
                      <c:pt idx="3577">
                        <c:v>31.275999999999996</c:v>
                      </c:pt>
                      <c:pt idx="3578">
                        <c:v>31.285999999999987</c:v>
                      </c:pt>
                      <c:pt idx="3579">
                        <c:v>31.296000000000006</c:v>
                      </c:pt>
                      <c:pt idx="3580">
                        <c:v>31.305999999999997</c:v>
                      </c:pt>
                      <c:pt idx="3581">
                        <c:v>31.315999999999988</c:v>
                      </c:pt>
                      <c:pt idx="3582">
                        <c:v>31.326000000000008</c:v>
                      </c:pt>
                      <c:pt idx="3583">
                        <c:v>31.336000000000013</c:v>
                      </c:pt>
                      <c:pt idx="3584">
                        <c:v>31.346000000000018</c:v>
                      </c:pt>
                      <c:pt idx="3585">
                        <c:v>31.355999999999995</c:v>
                      </c:pt>
                      <c:pt idx="3586">
                        <c:v>31.366</c:v>
                      </c:pt>
                      <c:pt idx="3587">
                        <c:v>31.375999999999991</c:v>
                      </c:pt>
                      <c:pt idx="3588">
                        <c:v>31.385999999999996</c:v>
                      </c:pt>
                      <c:pt idx="3589">
                        <c:v>31.396000000000015</c:v>
                      </c:pt>
                      <c:pt idx="3590">
                        <c:v>31.406000000000006</c:v>
                      </c:pt>
                      <c:pt idx="3591">
                        <c:v>31.415999999999997</c:v>
                      </c:pt>
                      <c:pt idx="3592">
                        <c:v>31.426000000000016</c:v>
                      </c:pt>
                      <c:pt idx="3593">
                        <c:v>31.435999999999964</c:v>
                      </c:pt>
                      <c:pt idx="3594">
                        <c:v>31.445999999999984</c:v>
                      </c:pt>
                      <c:pt idx="3595">
                        <c:v>31.456000000000003</c:v>
                      </c:pt>
                      <c:pt idx="3596">
                        <c:v>31.465999999999994</c:v>
                      </c:pt>
                      <c:pt idx="3597">
                        <c:v>31.475999999999985</c:v>
                      </c:pt>
                      <c:pt idx="3598">
                        <c:v>31.486000000000018</c:v>
                      </c:pt>
                      <c:pt idx="3599">
                        <c:v>31.495999999999981</c:v>
                      </c:pt>
                      <c:pt idx="3600">
                        <c:v>31.506</c:v>
                      </c:pt>
                      <c:pt idx="3601">
                        <c:v>31.51600000000002</c:v>
                      </c:pt>
                      <c:pt idx="3602">
                        <c:v>31.525999999999996</c:v>
                      </c:pt>
                      <c:pt idx="3603">
                        <c:v>31.535999999999987</c:v>
                      </c:pt>
                      <c:pt idx="3604">
                        <c:v>31.546000000000006</c:v>
                      </c:pt>
                      <c:pt idx="3605">
                        <c:v>31.555999999999997</c:v>
                      </c:pt>
                      <c:pt idx="3606">
                        <c:v>31.565999999999988</c:v>
                      </c:pt>
                      <c:pt idx="3607">
                        <c:v>31.575999999999993</c:v>
                      </c:pt>
                      <c:pt idx="3608">
                        <c:v>31.586000000000013</c:v>
                      </c:pt>
                      <c:pt idx="3609">
                        <c:v>31.596000000000018</c:v>
                      </c:pt>
                      <c:pt idx="3610">
                        <c:v>31.605999999999995</c:v>
                      </c:pt>
                      <c:pt idx="3611">
                        <c:v>31.616</c:v>
                      </c:pt>
                      <c:pt idx="3612">
                        <c:v>31.625999999999991</c:v>
                      </c:pt>
                      <c:pt idx="3613">
                        <c:v>31.63600000000001</c:v>
                      </c:pt>
                      <c:pt idx="3614">
                        <c:v>31.646000000000015</c:v>
                      </c:pt>
                      <c:pt idx="3615">
                        <c:v>31.655999999999992</c:v>
                      </c:pt>
                      <c:pt idx="3616">
                        <c:v>31.665999999999997</c:v>
                      </c:pt>
                      <c:pt idx="3617">
                        <c:v>31.676000000000016</c:v>
                      </c:pt>
                      <c:pt idx="3618">
                        <c:v>31.686000000000007</c:v>
                      </c:pt>
                      <c:pt idx="3619">
                        <c:v>31.695999999999984</c:v>
                      </c:pt>
                      <c:pt idx="3620">
                        <c:v>31.706000000000003</c:v>
                      </c:pt>
                      <c:pt idx="3621">
                        <c:v>31.715999999999994</c:v>
                      </c:pt>
                      <c:pt idx="3622">
                        <c:v>31.725999999999985</c:v>
                      </c:pt>
                      <c:pt idx="3623">
                        <c:v>31.736000000000018</c:v>
                      </c:pt>
                      <c:pt idx="3624">
                        <c:v>31.745999999999981</c:v>
                      </c:pt>
                      <c:pt idx="3625">
                        <c:v>31.756</c:v>
                      </c:pt>
                      <c:pt idx="3626">
                        <c:v>31.76600000000002</c:v>
                      </c:pt>
                      <c:pt idx="3627">
                        <c:v>31.776000000000025</c:v>
                      </c:pt>
                      <c:pt idx="3628">
                        <c:v>31.785999999999987</c:v>
                      </c:pt>
                      <c:pt idx="3629">
                        <c:v>31.796000000000006</c:v>
                      </c:pt>
                      <c:pt idx="3630">
                        <c:v>31.805999999999997</c:v>
                      </c:pt>
                      <c:pt idx="3631">
                        <c:v>31.815999999999988</c:v>
                      </c:pt>
                      <c:pt idx="3632">
                        <c:v>31.825999999999993</c:v>
                      </c:pt>
                      <c:pt idx="3633">
                        <c:v>31.836000000000013</c:v>
                      </c:pt>
                      <c:pt idx="3634">
                        <c:v>31.846000000000018</c:v>
                      </c:pt>
                      <c:pt idx="3635">
                        <c:v>31.855999999999995</c:v>
                      </c:pt>
                      <c:pt idx="3636">
                        <c:v>31.866</c:v>
                      </c:pt>
                      <c:pt idx="3637">
                        <c:v>31.875999999999991</c:v>
                      </c:pt>
                      <c:pt idx="3638">
                        <c:v>31.88600000000001</c:v>
                      </c:pt>
                      <c:pt idx="3639">
                        <c:v>31.896000000000015</c:v>
                      </c:pt>
                      <c:pt idx="3640">
                        <c:v>31.905999999999992</c:v>
                      </c:pt>
                      <c:pt idx="3641">
                        <c:v>31.915999999999997</c:v>
                      </c:pt>
                      <c:pt idx="3642">
                        <c:v>31.926000000000016</c:v>
                      </c:pt>
                      <c:pt idx="3643">
                        <c:v>31.936000000000007</c:v>
                      </c:pt>
                      <c:pt idx="3644">
                        <c:v>31.945999999999984</c:v>
                      </c:pt>
                      <c:pt idx="3645">
                        <c:v>31.956000000000003</c:v>
                      </c:pt>
                      <c:pt idx="3646">
                        <c:v>31.965999999999994</c:v>
                      </c:pt>
                      <c:pt idx="3647">
                        <c:v>31.975999999999985</c:v>
                      </c:pt>
                      <c:pt idx="3648">
                        <c:v>31.986000000000018</c:v>
                      </c:pt>
                      <c:pt idx="3649">
                        <c:v>31.995999999999981</c:v>
                      </c:pt>
                      <c:pt idx="3650">
                        <c:v>32.006</c:v>
                      </c:pt>
                      <c:pt idx="3651">
                        <c:v>32.01600000000002</c:v>
                      </c:pt>
                      <c:pt idx="3652">
                        <c:v>32.026000000000025</c:v>
                      </c:pt>
                      <c:pt idx="3653">
                        <c:v>32.035999999999987</c:v>
                      </c:pt>
                      <c:pt idx="3654">
                        <c:v>32.046000000000006</c:v>
                      </c:pt>
                      <c:pt idx="3655">
                        <c:v>32.055999999999997</c:v>
                      </c:pt>
                      <c:pt idx="3656">
                        <c:v>32.065999999999988</c:v>
                      </c:pt>
                      <c:pt idx="3657">
                        <c:v>32.075999999999993</c:v>
                      </c:pt>
                      <c:pt idx="3658">
                        <c:v>32.086000000000013</c:v>
                      </c:pt>
                      <c:pt idx="3659">
                        <c:v>32.096000000000018</c:v>
                      </c:pt>
                      <c:pt idx="3660">
                        <c:v>32.105999999999995</c:v>
                      </c:pt>
                      <c:pt idx="3661">
                        <c:v>32.116</c:v>
                      </c:pt>
                      <c:pt idx="3662">
                        <c:v>32.125999999999991</c:v>
                      </c:pt>
                      <c:pt idx="3663">
                        <c:v>32.13600000000001</c:v>
                      </c:pt>
                      <c:pt idx="3664">
                        <c:v>32.146000000000015</c:v>
                      </c:pt>
                      <c:pt idx="3665">
                        <c:v>32.155999999999992</c:v>
                      </c:pt>
                      <c:pt idx="3666">
                        <c:v>32.165999999999997</c:v>
                      </c:pt>
                      <c:pt idx="3667">
                        <c:v>32.176000000000016</c:v>
                      </c:pt>
                      <c:pt idx="3668">
                        <c:v>32.186000000000007</c:v>
                      </c:pt>
                      <c:pt idx="3669">
                        <c:v>32.195999999999984</c:v>
                      </c:pt>
                      <c:pt idx="3670">
                        <c:v>32.206000000000003</c:v>
                      </c:pt>
                      <c:pt idx="3671">
                        <c:v>32.215999999999994</c:v>
                      </c:pt>
                      <c:pt idx="3672">
                        <c:v>32.225999999999985</c:v>
                      </c:pt>
                      <c:pt idx="3673">
                        <c:v>32.236000000000018</c:v>
                      </c:pt>
                      <c:pt idx="3674">
                        <c:v>32.245999999999981</c:v>
                      </c:pt>
                      <c:pt idx="3675">
                        <c:v>32.256</c:v>
                      </c:pt>
                      <c:pt idx="3676">
                        <c:v>32.26600000000002</c:v>
                      </c:pt>
                      <c:pt idx="3677">
                        <c:v>32.276000000000025</c:v>
                      </c:pt>
                      <c:pt idx="3678">
                        <c:v>32.285999999999987</c:v>
                      </c:pt>
                      <c:pt idx="3679">
                        <c:v>32.296000000000006</c:v>
                      </c:pt>
                      <c:pt idx="3680">
                        <c:v>32.305999999999997</c:v>
                      </c:pt>
                      <c:pt idx="3681">
                        <c:v>32.315999999999988</c:v>
                      </c:pt>
                      <c:pt idx="3682">
                        <c:v>32.325999999999993</c:v>
                      </c:pt>
                      <c:pt idx="3683">
                        <c:v>32.336000000000013</c:v>
                      </c:pt>
                      <c:pt idx="3684">
                        <c:v>32.346000000000018</c:v>
                      </c:pt>
                      <c:pt idx="3685">
                        <c:v>32.355999999999995</c:v>
                      </c:pt>
                      <c:pt idx="3686">
                        <c:v>32.366</c:v>
                      </c:pt>
                      <c:pt idx="3687">
                        <c:v>32.375999999999991</c:v>
                      </c:pt>
                      <c:pt idx="3688">
                        <c:v>32.38600000000001</c:v>
                      </c:pt>
                      <c:pt idx="3689">
                        <c:v>32.396000000000015</c:v>
                      </c:pt>
                      <c:pt idx="3690">
                        <c:v>32.405999999999992</c:v>
                      </c:pt>
                      <c:pt idx="3691">
                        <c:v>32.415999999999997</c:v>
                      </c:pt>
                      <c:pt idx="3692">
                        <c:v>32.426000000000016</c:v>
                      </c:pt>
                      <c:pt idx="3693">
                        <c:v>32.436000000000007</c:v>
                      </c:pt>
                      <c:pt idx="3694">
                        <c:v>32.445999999999984</c:v>
                      </c:pt>
                      <c:pt idx="3695">
                        <c:v>32.456000000000003</c:v>
                      </c:pt>
                      <c:pt idx="3696">
                        <c:v>32.465999999999994</c:v>
                      </c:pt>
                      <c:pt idx="3697">
                        <c:v>32.475999999999985</c:v>
                      </c:pt>
                      <c:pt idx="3698">
                        <c:v>32.486000000000018</c:v>
                      </c:pt>
                      <c:pt idx="3699">
                        <c:v>32.495999999999981</c:v>
                      </c:pt>
                      <c:pt idx="3700">
                        <c:v>32.506</c:v>
                      </c:pt>
                      <c:pt idx="3701">
                        <c:v>32.51600000000002</c:v>
                      </c:pt>
                      <c:pt idx="3702">
                        <c:v>32.526000000000025</c:v>
                      </c:pt>
                      <c:pt idx="3703">
                        <c:v>32.535999999999987</c:v>
                      </c:pt>
                      <c:pt idx="3704">
                        <c:v>32.546000000000006</c:v>
                      </c:pt>
                      <c:pt idx="3705">
                        <c:v>32.555999999999997</c:v>
                      </c:pt>
                      <c:pt idx="3706">
                        <c:v>32.565999999999988</c:v>
                      </c:pt>
                      <c:pt idx="3707">
                        <c:v>32.575999999999993</c:v>
                      </c:pt>
                      <c:pt idx="3708">
                        <c:v>32.586000000000013</c:v>
                      </c:pt>
                      <c:pt idx="3709">
                        <c:v>32.596000000000018</c:v>
                      </c:pt>
                      <c:pt idx="3710">
                        <c:v>32.605999999999995</c:v>
                      </c:pt>
                      <c:pt idx="3711">
                        <c:v>32.616</c:v>
                      </c:pt>
                      <c:pt idx="3712">
                        <c:v>32.625999999999991</c:v>
                      </c:pt>
                      <c:pt idx="3713">
                        <c:v>32.63600000000001</c:v>
                      </c:pt>
                      <c:pt idx="3714">
                        <c:v>32.646000000000015</c:v>
                      </c:pt>
                      <c:pt idx="3715">
                        <c:v>32.655999999999992</c:v>
                      </c:pt>
                      <c:pt idx="3716">
                        <c:v>32.665999999999997</c:v>
                      </c:pt>
                      <c:pt idx="3717">
                        <c:v>32.676000000000016</c:v>
                      </c:pt>
                      <c:pt idx="3718">
                        <c:v>32.686000000000007</c:v>
                      </c:pt>
                      <c:pt idx="3719">
                        <c:v>32.695999999999984</c:v>
                      </c:pt>
                      <c:pt idx="3720">
                        <c:v>32.706000000000003</c:v>
                      </c:pt>
                      <c:pt idx="3721">
                        <c:v>32.715999999999994</c:v>
                      </c:pt>
                      <c:pt idx="3722">
                        <c:v>32.725999999999985</c:v>
                      </c:pt>
                      <c:pt idx="3723">
                        <c:v>32.736000000000018</c:v>
                      </c:pt>
                      <c:pt idx="3724">
                        <c:v>32.745999999999981</c:v>
                      </c:pt>
                      <c:pt idx="3725">
                        <c:v>32.756</c:v>
                      </c:pt>
                      <c:pt idx="3726">
                        <c:v>32.76600000000002</c:v>
                      </c:pt>
                      <c:pt idx="3727">
                        <c:v>32.776000000000025</c:v>
                      </c:pt>
                      <c:pt idx="3728">
                        <c:v>32.785999999999987</c:v>
                      </c:pt>
                      <c:pt idx="3729">
                        <c:v>32.796000000000006</c:v>
                      </c:pt>
                      <c:pt idx="3730">
                        <c:v>32.805999999999997</c:v>
                      </c:pt>
                      <c:pt idx="3731">
                        <c:v>32.815999999999988</c:v>
                      </c:pt>
                      <c:pt idx="3732">
                        <c:v>32.825999999999993</c:v>
                      </c:pt>
                      <c:pt idx="3733">
                        <c:v>32.836000000000013</c:v>
                      </c:pt>
                      <c:pt idx="3734">
                        <c:v>32.846000000000018</c:v>
                      </c:pt>
                      <c:pt idx="3735">
                        <c:v>32.855999999999995</c:v>
                      </c:pt>
                      <c:pt idx="3736">
                        <c:v>32.866</c:v>
                      </c:pt>
                      <c:pt idx="3737">
                        <c:v>32.875999999999991</c:v>
                      </c:pt>
                      <c:pt idx="3738">
                        <c:v>32.88600000000001</c:v>
                      </c:pt>
                      <c:pt idx="3739">
                        <c:v>32.896000000000015</c:v>
                      </c:pt>
                      <c:pt idx="3740">
                        <c:v>32.905999999999992</c:v>
                      </c:pt>
                      <c:pt idx="3741">
                        <c:v>32.915999999999997</c:v>
                      </c:pt>
                      <c:pt idx="3742">
                        <c:v>32.926000000000016</c:v>
                      </c:pt>
                      <c:pt idx="3743">
                        <c:v>32.936000000000007</c:v>
                      </c:pt>
                      <c:pt idx="3744">
                        <c:v>32.945999999999984</c:v>
                      </c:pt>
                      <c:pt idx="3745">
                        <c:v>32.956000000000003</c:v>
                      </c:pt>
                      <c:pt idx="3746">
                        <c:v>32.965999999999994</c:v>
                      </c:pt>
                      <c:pt idx="3747">
                        <c:v>32.975999999999985</c:v>
                      </c:pt>
                      <c:pt idx="3748">
                        <c:v>32.986000000000018</c:v>
                      </c:pt>
                      <c:pt idx="3749">
                        <c:v>32.995999999999981</c:v>
                      </c:pt>
                      <c:pt idx="3750">
                        <c:v>33.006</c:v>
                      </c:pt>
                      <c:pt idx="3751">
                        <c:v>33.01600000000002</c:v>
                      </c:pt>
                      <c:pt idx="3752">
                        <c:v>33.026000000000025</c:v>
                      </c:pt>
                      <c:pt idx="3753">
                        <c:v>33.035999999999987</c:v>
                      </c:pt>
                      <c:pt idx="3754">
                        <c:v>33.046000000000006</c:v>
                      </c:pt>
                      <c:pt idx="3755">
                        <c:v>33.055999999999997</c:v>
                      </c:pt>
                      <c:pt idx="3756">
                        <c:v>33.065999999999988</c:v>
                      </c:pt>
                      <c:pt idx="3757">
                        <c:v>33.075999999999993</c:v>
                      </c:pt>
                      <c:pt idx="3758">
                        <c:v>33.086000000000013</c:v>
                      </c:pt>
                      <c:pt idx="3759">
                        <c:v>33.096000000000018</c:v>
                      </c:pt>
                      <c:pt idx="3760">
                        <c:v>33.105999999999995</c:v>
                      </c:pt>
                      <c:pt idx="3761">
                        <c:v>33.116</c:v>
                      </c:pt>
                      <c:pt idx="3762">
                        <c:v>33.125999999999991</c:v>
                      </c:pt>
                      <c:pt idx="3763">
                        <c:v>33.13600000000001</c:v>
                      </c:pt>
                      <c:pt idx="3764">
                        <c:v>33.146000000000015</c:v>
                      </c:pt>
                      <c:pt idx="3765">
                        <c:v>33.155999999999992</c:v>
                      </c:pt>
                      <c:pt idx="3766">
                        <c:v>33.165999999999997</c:v>
                      </c:pt>
                      <c:pt idx="3767">
                        <c:v>33.176000000000016</c:v>
                      </c:pt>
                      <c:pt idx="3768">
                        <c:v>33.186000000000007</c:v>
                      </c:pt>
                      <c:pt idx="3769">
                        <c:v>33.195999999999984</c:v>
                      </c:pt>
                      <c:pt idx="3770">
                        <c:v>33.206000000000003</c:v>
                      </c:pt>
                      <c:pt idx="3771">
                        <c:v>33.215999999999994</c:v>
                      </c:pt>
                      <c:pt idx="3772">
                        <c:v>33.225999999999985</c:v>
                      </c:pt>
                      <c:pt idx="3773">
                        <c:v>33.236000000000018</c:v>
                      </c:pt>
                      <c:pt idx="3774">
                        <c:v>33.245999999999981</c:v>
                      </c:pt>
                      <c:pt idx="3775">
                        <c:v>33.256</c:v>
                      </c:pt>
                      <c:pt idx="3776">
                        <c:v>33.26600000000002</c:v>
                      </c:pt>
                      <c:pt idx="3777">
                        <c:v>33.276000000000025</c:v>
                      </c:pt>
                      <c:pt idx="3778">
                        <c:v>33.285999999999987</c:v>
                      </c:pt>
                      <c:pt idx="3779">
                        <c:v>33.296000000000006</c:v>
                      </c:pt>
                      <c:pt idx="3780">
                        <c:v>33.305999999999997</c:v>
                      </c:pt>
                      <c:pt idx="3781">
                        <c:v>33.315999999999988</c:v>
                      </c:pt>
                      <c:pt idx="3782">
                        <c:v>33.325999999999993</c:v>
                      </c:pt>
                      <c:pt idx="3783">
                        <c:v>33.336000000000013</c:v>
                      </c:pt>
                      <c:pt idx="3784">
                        <c:v>33.346000000000018</c:v>
                      </c:pt>
                      <c:pt idx="3785">
                        <c:v>33.355999999999995</c:v>
                      </c:pt>
                      <c:pt idx="3786">
                        <c:v>33.366</c:v>
                      </c:pt>
                      <c:pt idx="3787">
                        <c:v>33.375999999999991</c:v>
                      </c:pt>
                      <c:pt idx="3788">
                        <c:v>33.38600000000001</c:v>
                      </c:pt>
                      <c:pt idx="3789">
                        <c:v>33.396000000000015</c:v>
                      </c:pt>
                      <c:pt idx="3790">
                        <c:v>33.405999999999992</c:v>
                      </c:pt>
                      <c:pt idx="3791">
                        <c:v>33.415999999999997</c:v>
                      </c:pt>
                      <c:pt idx="3792">
                        <c:v>33.426000000000016</c:v>
                      </c:pt>
                      <c:pt idx="3793">
                        <c:v>33.436000000000007</c:v>
                      </c:pt>
                      <c:pt idx="3794">
                        <c:v>33.445999999999984</c:v>
                      </c:pt>
                      <c:pt idx="3795">
                        <c:v>33.456000000000003</c:v>
                      </c:pt>
                      <c:pt idx="3796">
                        <c:v>33.465999999999994</c:v>
                      </c:pt>
                      <c:pt idx="3797">
                        <c:v>33.475999999999985</c:v>
                      </c:pt>
                      <c:pt idx="3798">
                        <c:v>33.486000000000018</c:v>
                      </c:pt>
                      <c:pt idx="3799">
                        <c:v>33.495999999999981</c:v>
                      </c:pt>
                      <c:pt idx="3800">
                        <c:v>33.506</c:v>
                      </c:pt>
                      <c:pt idx="3801">
                        <c:v>33.51600000000002</c:v>
                      </c:pt>
                      <c:pt idx="3802">
                        <c:v>33.52600000000001</c:v>
                      </c:pt>
                      <c:pt idx="3803">
                        <c:v>33.536000000000001</c:v>
                      </c:pt>
                      <c:pt idx="3804">
                        <c:v>33.545999999999992</c:v>
                      </c:pt>
                      <c:pt idx="3805">
                        <c:v>33.555999999999983</c:v>
                      </c:pt>
                      <c:pt idx="3806">
                        <c:v>33.566000000000003</c:v>
                      </c:pt>
                      <c:pt idx="3807">
                        <c:v>33.576000000000022</c:v>
                      </c:pt>
                      <c:pt idx="3808">
                        <c:v>33.585999999999984</c:v>
                      </c:pt>
                      <c:pt idx="3809">
                        <c:v>33.596000000000004</c:v>
                      </c:pt>
                      <c:pt idx="3810">
                        <c:v>33.606000000000023</c:v>
                      </c:pt>
                      <c:pt idx="3811">
                        <c:v>33.615999999999957</c:v>
                      </c:pt>
                      <c:pt idx="3812">
                        <c:v>33.625999999999976</c:v>
                      </c:pt>
                      <c:pt idx="3813">
                        <c:v>33.635999999999996</c:v>
                      </c:pt>
                      <c:pt idx="3814">
                        <c:v>33.646000000000015</c:v>
                      </c:pt>
                      <c:pt idx="3815">
                        <c:v>33.656000000000006</c:v>
                      </c:pt>
                      <c:pt idx="3816">
                        <c:v>33.665999999999997</c:v>
                      </c:pt>
                      <c:pt idx="3817">
                        <c:v>33.675999999999988</c:v>
                      </c:pt>
                      <c:pt idx="3818">
                        <c:v>33.686000000000007</c:v>
                      </c:pt>
                      <c:pt idx="3819">
                        <c:v>33.695999999999998</c:v>
                      </c:pt>
                      <c:pt idx="3820">
                        <c:v>33.705999999999989</c:v>
                      </c:pt>
                      <c:pt idx="3821">
                        <c:v>33.71599999999998</c:v>
                      </c:pt>
                      <c:pt idx="3822">
                        <c:v>33.725999999999999</c:v>
                      </c:pt>
                      <c:pt idx="3823">
                        <c:v>33.73599999999999</c:v>
                      </c:pt>
                      <c:pt idx="3824">
                        <c:v>33.745999999999981</c:v>
                      </c:pt>
                      <c:pt idx="3825">
                        <c:v>33.756</c:v>
                      </c:pt>
                      <c:pt idx="3826">
                        <c:v>33.76600000000002</c:v>
                      </c:pt>
                      <c:pt idx="3827">
                        <c:v>33.77600000000001</c:v>
                      </c:pt>
                      <c:pt idx="3828">
                        <c:v>33.786000000000001</c:v>
                      </c:pt>
                      <c:pt idx="3829">
                        <c:v>33.795999999999992</c:v>
                      </c:pt>
                      <c:pt idx="3830">
                        <c:v>33.805999999999983</c:v>
                      </c:pt>
                      <c:pt idx="3831">
                        <c:v>33.816000000000003</c:v>
                      </c:pt>
                      <c:pt idx="3832">
                        <c:v>33.826000000000022</c:v>
                      </c:pt>
                      <c:pt idx="3833">
                        <c:v>33.835999999999984</c:v>
                      </c:pt>
                      <c:pt idx="3834">
                        <c:v>33.846000000000004</c:v>
                      </c:pt>
                      <c:pt idx="3835">
                        <c:v>33.856000000000023</c:v>
                      </c:pt>
                      <c:pt idx="3836">
                        <c:v>33.865999999999957</c:v>
                      </c:pt>
                      <c:pt idx="3837">
                        <c:v>33.875999999999976</c:v>
                      </c:pt>
                      <c:pt idx="3838">
                        <c:v>33.885999999999996</c:v>
                      </c:pt>
                      <c:pt idx="3839">
                        <c:v>33.896000000000015</c:v>
                      </c:pt>
                      <c:pt idx="3840">
                        <c:v>33.906000000000006</c:v>
                      </c:pt>
                      <c:pt idx="3841">
                        <c:v>33.915999999999997</c:v>
                      </c:pt>
                      <c:pt idx="3842">
                        <c:v>33.925999999999988</c:v>
                      </c:pt>
                      <c:pt idx="3843">
                        <c:v>33.936000000000007</c:v>
                      </c:pt>
                      <c:pt idx="3844">
                        <c:v>33.945999999999998</c:v>
                      </c:pt>
                      <c:pt idx="3845">
                        <c:v>33.955999999999989</c:v>
                      </c:pt>
                      <c:pt idx="3846">
                        <c:v>33.96599999999998</c:v>
                      </c:pt>
                      <c:pt idx="3847">
                        <c:v>33.975999999999999</c:v>
                      </c:pt>
                      <c:pt idx="3848">
                        <c:v>33.98599999999999</c:v>
                      </c:pt>
                      <c:pt idx="3849">
                        <c:v>33.995999999999981</c:v>
                      </c:pt>
                      <c:pt idx="3850">
                        <c:v>34.006</c:v>
                      </c:pt>
                      <c:pt idx="3851">
                        <c:v>34.01600000000002</c:v>
                      </c:pt>
                      <c:pt idx="3852">
                        <c:v>34.02600000000001</c:v>
                      </c:pt>
                      <c:pt idx="3853">
                        <c:v>34.036000000000001</c:v>
                      </c:pt>
                      <c:pt idx="3854">
                        <c:v>34.045999999999992</c:v>
                      </c:pt>
                      <c:pt idx="3855">
                        <c:v>34.055999999999983</c:v>
                      </c:pt>
                      <c:pt idx="3856">
                        <c:v>34.066000000000003</c:v>
                      </c:pt>
                      <c:pt idx="3857">
                        <c:v>34.076000000000022</c:v>
                      </c:pt>
                      <c:pt idx="3858">
                        <c:v>34.085999999999984</c:v>
                      </c:pt>
                      <c:pt idx="3859">
                        <c:v>34.096000000000004</c:v>
                      </c:pt>
                      <c:pt idx="3860">
                        <c:v>34.106000000000023</c:v>
                      </c:pt>
                      <c:pt idx="3861">
                        <c:v>34.115999999999957</c:v>
                      </c:pt>
                      <c:pt idx="3862">
                        <c:v>34.125999999999976</c:v>
                      </c:pt>
                      <c:pt idx="3863">
                        <c:v>34.135999999999996</c:v>
                      </c:pt>
                      <c:pt idx="3864">
                        <c:v>34.146000000000015</c:v>
                      </c:pt>
                      <c:pt idx="3865">
                        <c:v>34.156000000000006</c:v>
                      </c:pt>
                      <c:pt idx="3866">
                        <c:v>34.165999999999997</c:v>
                      </c:pt>
                      <c:pt idx="3867">
                        <c:v>34.175999999999988</c:v>
                      </c:pt>
                      <c:pt idx="3868">
                        <c:v>34.186000000000007</c:v>
                      </c:pt>
                      <c:pt idx="3869">
                        <c:v>34.195999999999998</c:v>
                      </c:pt>
                      <c:pt idx="3870">
                        <c:v>34.205999999999989</c:v>
                      </c:pt>
                      <c:pt idx="3871">
                        <c:v>34.21599999999998</c:v>
                      </c:pt>
                      <c:pt idx="3872">
                        <c:v>34.225999999999999</c:v>
                      </c:pt>
                      <c:pt idx="3873">
                        <c:v>34.23599999999999</c:v>
                      </c:pt>
                      <c:pt idx="3874">
                        <c:v>34.245999999999981</c:v>
                      </c:pt>
                      <c:pt idx="3875">
                        <c:v>34.256</c:v>
                      </c:pt>
                      <c:pt idx="3876">
                        <c:v>34.26600000000002</c:v>
                      </c:pt>
                      <c:pt idx="3877">
                        <c:v>34.27600000000001</c:v>
                      </c:pt>
                      <c:pt idx="3878">
                        <c:v>34.286000000000001</c:v>
                      </c:pt>
                      <c:pt idx="3879">
                        <c:v>34.295999999999992</c:v>
                      </c:pt>
                      <c:pt idx="3880">
                        <c:v>34.305999999999983</c:v>
                      </c:pt>
                      <c:pt idx="3881">
                        <c:v>34.316000000000003</c:v>
                      </c:pt>
                      <c:pt idx="3882">
                        <c:v>34.326000000000022</c:v>
                      </c:pt>
                      <c:pt idx="3883">
                        <c:v>34.335999999999984</c:v>
                      </c:pt>
                      <c:pt idx="3884">
                        <c:v>34.346000000000004</c:v>
                      </c:pt>
                      <c:pt idx="3885">
                        <c:v>34.356000000000023</c:v>
                      </c:pt>
                      <c:pt idx="3886">
                        <c:v>34.365999999999957</c:v>
                      </c:pt>
                      <c:pt idx="3887">
                        <c:v>34.375999999999976</c:v>
                      </c:pt>
                      <c:pt idx="3888">
                        <c:v>34.385999999999996</c:v>
                      </c:pt>
                      <c:pt idx="3889">
                        <c:v>34.396000000000015</c:v>
                      </c:pt>
                      <c:pt idx="3890">
                        <c:v>34.406000000000006</c:v>
                      </c:pt>
                      <c:pt idx="3891">
                        <c:v>34.415999999999997</c:v>
                      </c:pt>
                      <c:pt idx="3892">
                        <c:v>34.425999999999988</c:v>
                      </c:pt>
                      <c:pt idx="3893">
                        <c:v>34.436000000000007</c:v>
                      </c:pt>
                      <c:pt idx="3894">
                        <c:v>34.445999999999998</c:v>
                      </c:pt>
                      <c:pt idx="3895">
                        <c:v>34.455999999999989</c:v>
                      </c:pt>
                      <c:pt idx="3896">
                        <c:v>34.46599999999998</c:v>
                      </c:pt>
                      <c:pt idx="3897">
                        <c:v>34.475999999999999</c:v>
                      </c:pt>
                      <c:pt idx="3898">
                        <c:v>34.48599999999999</c:v>
                      </c:pt>
                      <c:pt idx="3899">
                        <c:v>34.495999999999981</c:v>
                      </c:pt>
                      <c:pt idx="3900">
                        <c:v>34.506</c:v>
                      </c:pt>
                      <c:pt idx="3901">
                        <c:v>34.51600000000002</c:v>
                      </c:pt>
                      <c:pt idx="3902">
                        <c:v>34.52600000000001</c:v>
                      </c:pt>
                      <c:pt idx="3903">
                        <c:v>34.536000000000001</c:v>
                      </c:pt>
                      <c:pt idx="3904">
                        <c:v>34.545999999999992</c:v>
                      </c:pt>
                      <c:pt idx="3905">
                        <c:v>34.555999999999983</c:v>
                      </c:pt>
                      <c:pt idx="3906">
                        <c:v>34.566000000000003</c:v>
                      </c:pt>
                      <c:pt idx="3907">
                        <c:v>34.576000000000022</c:v>
                      </c:pt>
                      <c:pt idx="3908">
                        <c:v>34.585999999999984</c:v>
                      </c:pt>
                      <c:pt idx="3909">
                        <c:v>34.596000000000004</c:v>
                      </c:pt>
                      <c:pt idx="3910">
                        <c:v>34.606000000000023</c:v>
                      </c:pt>
                      <c:pt idx="3911">
                        <c:v>34.615999999999957</c:v>
                      </c:pt>
                      <c:pt idx="3912">
                        <c:v>34.625999999999976</c:v>
                      </c:pt>
                      <c:pt idx="3913">
                        <c:v>34.635999999999996</c:v>
                      </c:pt>
                      <c:pt idx="3914">
                        <c:v>34.646000000000015</c:v>
                      </c:pt>
                      <c:pt idx="3915">
                        <c:v>34.656000000000006</c:v>
                      </c:pt>
                      <c:pt idx="3916">
                        <c:v>34.665999999999997</c:v>
                      </c:pt>
                      <c:pt idx="3917">
                        <c:v>34.675999999999988</c:v>
                      </c:pt>
                      <c:pt idx="3918">
                        <c:v>34.686000000000007</c:v>
                      </c:pt>
                      <c:pt idx="3919">
                        <c:v>34.695999999999998</c:v>
                      </c:pt>
                      <c:pt idx="3920">
                        <c:v>34.705999999999989</c:v>
                      </c:pt>
                      <c:pt idx="3921">
                        <c:v>34.71599999999998</c:v>
                      </c:pt>
                      <c:pt idx="3922">
                        <c:v>34.725999999999999</c:v>
                      </c:pt>
                      <c:pt idx="3923">
                        <c:v>34.73599999999999</c:v>
                      </c:pt>
                      <c:pt idx="3924">
                        <c:v>34.745999999999981</c:v>
                      </c:pt>
                      <c:pt idx="3925">
                        <c:v>34.756</c:v>
                      </c:pt>
                      <c:pt idx="3926">
                        <c:v>34.76600000000002</c:v>
                      </c:pt>
                      <c:pt idx="3927">
                        <c:v>34.77600000000001</c:v>
                      </c:pt>
                      <c:pt idx="3928">
                        <c:v>34.786000000000001</c:v>
                      </c:pt>
                      <c:pt idx="3929">
                        <c:v>34.795999999999992</c:v>
                      </c:pt>
                      <c:pt idx="3930">
                        <c:v>34.805999999999983</c:v>
                      </c:pt>
                      <c:pt idx="3931">
                        <c:v>34.816000000000003</c:v>
                      </c:pt>
                      <c:pt idx="3932">
                        <c:v>34.826000000000022</c:v>
                      </c:pt>
                      <c:pt idx="3933">
                        <c:v>34.835999999999984</c:v>
                      </c:pt>
                      <c:pt idx="3934">
                        <c:v>34.846000000000004</c:v>
                      </c:pt>
                      <c:pt idx="3935">
                        <c:v>34.856000000000023</c:v>
                      </c:pt>
                      <c:pt idx="3936">
                        <c:v>34.865999999999957</c:v>
                      </c:pt>
                      <c:pt idx="3937">
                        <c:v>34.875999999999976</c:v>
                      </c:pt>
                      <c:pt idx="3938">
                        <c:v>34.885999999999996</c:v>
                      </c:pt>
                      <c:pt idx="3939">
                        <c:v>34.896000000000015</c:v>
                      </c:pt>
                      <c:pt idx="3940">
                        <c:v>34.906000000000006</c:v>
                      </c:pt>
                      <c:pt idx="3941">
                        <c:v>34.915999999999997</c:v>
                      </c:pt>
                      <c:pt idx="3942">
                        <c:v>34.925999999999988</c:v>
                      </c:pt>
                      <c:pt idx="3943">
                        <c:v>34.936000000000007</c:v>
                      </c:pt>
                      <c:pt idx="3944">
                        <c:v>34.945999999999998</c:v>
                      </c:pt>
                      <c:pt idx="3945">
                        <c:v>34.955999999999989</c:v>
                      </c:pt>
                      <c:pt idx="3946">
                        <c:v>34.96599999999998</c:v>
                      </c:pt>
                      <c:pt idx="3947">
                        <c:v>34.975999999999999</c:v>
                      </c:pt>
                      <c:pt idx="3948">
                        <c:v>34.98599999999999</c:v>
                      </c:pt>
                      <c:pt idx="3949">
                        <c:v>34.995999999999981</c:v>
                      </c:pt>
                      <c:pt idx="3950">
                        <c:v>35.006</c:v>
                      </c:pt>
                      <c:pt idx="3951">
                        <c:v>35.01600000000002</c:v>
                      </c:pt>
                      <c:pt idx="3952">
                        <c:v>35.02600000000001</c:v>
                      </c:pt>
                      <c:pt idx="3953">
                        <c:v>35.036000000000001</c:v>
                      </c:pt>
                      <c:pt idx="3954">
                        <c:v>35.045999999999992</c:v>
                      </c:pt>
                      <c:pt idx="3955">
                        <c:v>35.055999999999983</c:v>
                      </c:pt>
                      <c:pt idx="3956">
                        <c:v>35.066000000000003</c:v>
                      </c:pt>
                      <c:pt idx="3957">
                        <c:v>35.076000000000022</c:v>
                      </c:pt>
                      <c:pt idx="3958">
                        <c:v>35.085999999999984</c:v>
                      </c:pt>
                      <c:pt idx="3959">
                        <c:v>35.096000000000004</c:v>
                      </c:pt>
                      <c:pt idx="3960">
                        <c:v>35.106000000000023</c:v>
                      </c:pt>
                      <c:pt idx="3961">
                        <c:v>35.115999999999957</c:v>
                      </c:pt>
                      <c:pt idx="3962">
                        <c:v>35.125999999999976</c:v>
                      </c:pt>
                      <c:pt idx="3963">
                        <c:v>35.135999999999996</c:v>
                      </c:pt>
                      <c:pt idx="3964">
                        <c:v>35.146000000000015</c:v>
                      </c:pt>
                      <c:pt idx="3965">
                        <c:v>35.156000000000006</c:v>
                      </c:pt>
                      <c:pt idx="3966">
                        <c:v>35.165999999999997</c:v>
                      </c:pt>
                      <c:pt idx="3967">
                        <c:v>35.175999999999988</c:v>
                      </c:pt>
                      <c:pt idx="3968">
                        <c:v>35.186000000000007</c:v>
                      </c:pt>
                      <c:pt idx="3969">
                        <c:v>35.195999999999998</c:v>
                      </c:pt>
                      <c:pt idx="3970">
                        <c:v>35.205999999999989</c:v>
                      </c:pt>
                      <c:pt idx="3971">
                        <c:v>35.21599999999998</c:v>
                      </c:pt>
                      <c:pt idx="3972">
                        <c:v>35.225999999999999</c:v>
                      </c:pt>
                      <c:pt idx="3973">
                        <c:v>35.23599999999999</c:v>
                      </c:pt>
                      <c:pt idx="3974">
                        <c:v>35.245999999999981</c:v>
                      </c:pt>
                      <c:pt idx="3975">
                        <c:v>35.256</c:v>
                      </c:pt>
                      <c:pt idx="3976">
                        <c:v>35.26600000000002</c:v>
                      </c:pt>
                      <c:pt idx="3977">
                        <c:v>35.27600000000001</c:v>
                      </c:pt>
                      <c:pt idx="3978">
                        <c:v>35.286000000000001</c:v>
                      </c:pt>
                      <c:pt idx="3979">
                        <c:v>35.295999999999992</c:v>
                      </c:pt>
                      <c:pt idx="3980">
                        <c:v>35.305999999999983</c:v>
                      </c:pt>
                      <c:pt idx="3981">
                        <c:v>35.316000000000003</c:v>
                      </c:pt>
                      <c:pt idx="3982">
                        <c:v>35.326000000000022</c:v>
                      </c:pt>
                      <c:pt idx="3983">
                        <c:v>35.335999999999984</c:v>
                      </c:pt>
                      <c:pt idx="3984">
                        <c:v>35.346000000000004</c:v>
                      </c:pt>
                      <c:pt idx="3985">
                        <c:v>35.356000000000023</c:v>
                      </c:pt>
                      <c:pt idx="3986">
                        <c:v>35.365999999999957</c:v>
                      </c:pt>
                      <c:pt idx="3987">
                        <c:v>35.375999999999976</c:v>
                      </c:pt>
                      <c:pt idx="3988">
                        <c:v>35.385999999999996</c:v>
                      </c:pt>
                      <c:pt idx="3989">
                        <c:v>35.396000000000015</c:v>
                      </c:pt>
                      <c:pt idx="3990">
                        <c:v>35.406000000000006</c:v>
                      </c:pt>
                      <c:pt idx="3991">
                        <c:v>35.415999999999997</c:v>
                      </c:pt>
                      <c:pt idx="3992">
                        <c:v>35.425999999999988</c:v>
                      </c:pt>
                      <c:pt idx="3993">
                        <c:v>35.436000000000007</c:v>
                      </c:pt>
                      <c:pt idx="3994">
                        <c:v>35.445999999999998</c:v>
                      </c:pt>
                      <c:pt idx="3995">
                        <c:v>35.455999999999989</c:v>
                      </c:pt>
                      <c:pt idx="3996">
                        <c:v>35.46599999999998</c:v>
                      </c:pt>
                      <c:pt idx="3997">
                        <c:v>35.475999999999999</c:v>
                      </c:pt>
                      <c:pt idx="3998">
                        <c:v>35.48599999999999</c:v>
                      </c:pt>
                      <c:pt idx="3999">
                        <c:v>35.495999999999981</c:v>
                      </c:pt>
                      <c:pt idx="4000">
                        <c:v>35.506</c:v>
                      </c:pt>
                      <c:pt idx="4001">
                        <c:v>35.51600000000002</c:v>
                      </c:pt>
                      <c:pt idx="4002">
                        <c:v>35.52600000000001</c:v>
                      </c:pt>
                      <c:pt idx="4003">
                        <c:v>35.536000000000001</c:v>
                      </c:pt>
                      <c:pt idx="4004">
                        <c:v>35.545999999999992</c:v>
                      </c:pt>
                      <c:pt idx="4005">
                        <c:v>35.555999999999983</c:v>
                      </c:pt>
                      <c:pt idx="4006">
                        <c:v>35.566000000000003</c:v>
                      </c:pt>
                      <c:pt idx="4007">
                        <c:v>35.576000000000022</c:v>
                      </c:pt>
                      <c:pt idx="4008">
                        <c:v>35.585999999999984</c:v>
                      </c:pt>
                      <c:pt idx="4009">
                        <c:v>35.596000000000004</c:v>
                      </c:pt>
                      <c:pt idx="4010">
                        <c:v>35.605999999999995</c:v>
                      </c:pt>
                      <c:pt idx="4011">
                        <c:v>35.615999999999957</c:v>
                      </c:pt>
                      <c:pt idx="4012">
                        <c:v>35.625999999999976</c:v>
                      </c:pt>
                      <c:pt idx="4013">
                        <c:v>35.635999999999996</c:v>
                      </c:pt>
                      <c:pt idx="4014">
                        <c:v>35.646000000000015</c:v>
                      </c:pt>
                      <c:pt idx="4015">
                        <c:v>35.656000000000006</c:v>
                      </c:pt>
                      <c:pt idx="4016">
                        <c:v>35.665999999999997</c:v>
                      </c:pt>
                      <c:pt idx="4017">
                        <c:v>35.675999999999988</c:v>
                      </c:pt>
                      <c:pt idx="4018">
                        <c:v>35.686000000000007</c:v>
                      </c:pt>
                      <c:pt idx="4019">
                        <c:v>35.695999999999998</c:v>
                      </c:pt>
                      <c:pt idx="4020">
                        <c:v>35.706000000000017</c:v>
                      </c:pt>
                      <c:pt idx="4021">
                        <c:v>35.71599999999998</c:v>
                      </c:pt>
                      <c:pt idx="4022">
                        <c:v>35.725999999999999</c:v>
                      </c:pt>
                      <c:pt idx="4023">
                        <c:v>35.736000000000018</c:v>
                      </c:pt>
                      <c:pt idx="4024">
                        <c:v>35.745999999999981</c:v>
                      </c:pt>
                      <c:pt idx="4025">
                        <c:v>35.756</c:v>
                      </c:pt>
                      <c:pt idx="4026">
                        <c:v>35.765999999999991</c:v>
                      </c:pt>
                      <c:pt idx="4027">
                        <c:v>35.77600000000001</c:v>
                      </c:pt>
                      <c:pt idx="4028">
                        <c:v>35.786000000000001</c:v>
                      </c:pt>
                      <c:pt idx="4029">
                        <c:v>35.795999999999992</c:v>
                      </c:pt>
                      <c:pt idx="4030">
                        <c:v>35.805999999999983</c:v>
                      </c:pt>
                      <c:pt idx="4031">
                        <c:v>35.816000000000003</c:v>
                      </c:pt>
                      <c:pt idx="4032">
                        <c:v>35.826000000000022</c:v>
                      </c:pt>
                      <c:pt idx="4033">
                        <c:v>35.835999999999984</c:v>
                      </c:pt>
                      <c:pt idx="4034">
                        <c:v>35.846000000000004</c:v>
                      </c:pt>
                      <c:pt idx="4035">
                        <c:v>35.855999999999995</c:v>
                      </c:pt>
                      <c:pt idx="4036">
                        <c:v>35.865999999999957</c:v>
                      </c:pt>
                      <c:pt idx="4037">
                        <c:v>35.875999999999976</c:v>
                      </c:pt>
                      <c:pt idx="4038">
                        <c:v>35.885999999999996</c:v>
                      </c:pt>
                      <c:pt idx="4039">
                        <c:v>35.896000000000015</c:v>
                      </c:pt>
                      <c:pt idx="4040">
                        <c:v>35.906000000000006</c:v>
                      </c:pt>
                      <c:pt idx="4041">
                        <c:v>35.915999999999997</c:v>
                      </c:pt>
                      <c:pt idx="4042">
                        <c:v>35.925999999999988</c:v>
                      </c:pt>
                      <c:pt idx="4043">
                        <c:v>35.936000000000007</c:v>
                      </c:pt>
                      <c:pt idx="4044">
                        <c:v>35.945999999999998</c:v>
                      </c:pt>
                      <c:pt idx="4045">
                        <c:v>35.956000000000017</c:v>
                      </c:pt>
                      <c:pt idx="4046">
                        <c:v>35.96599999999998</c:v>
                      </c:pt>
                      <c:pt idx="4047">
                        <c:v>35.975999999999999</c:v>
                      </c:pt>
                      <c:pt idx="4048">
                        <c:v>35.986000000000018</c:v>
                      </c:pt>
                      <c:pt idx="4049">
                        <c:v>35.995999999999981</c:v>
                      </c:pt>
                      <c:pt idx="4050">
                        <c:v>36.006</c:v>
                      </c:pt>
                      <c:pt idx="4051">
                        <c:v>36.015999999999991</c:v>
                      </c:pt>
                      <c:pt idx="4052">
                        <c:v>36.02600000000001</c:v>
                      </c:pt>
                      <c:pt idx="4053">
                        <c:v>36.036000000000001</c:v>
                      </c:pt>
                      <c:pt idx="4054">
                        <c:v>36.045999999999992</c:v>
                      </c:pt>
                      <c:pt idx="4055">
                        <c:v>36.055999999999983</c:v>
                      </c:pt>
                      <c:pt idx="4056">
                        <c:v>36.066000000000003</c:v>
                      </c:pt>
                      <c:pt idx="4057">
                        <c:v>36.076000000000022</c:v>
                      </c:pt>
                      <c:pt idx="4058">
                        <c:v>36.085999999999984</c:v>
                      </c:pt>
                      <c:pt idx="4059">
                        <c:v>36.096000000000004</c:v>
                      </c:pt>
                      <c:pt idx="4060">
                        <c:v>36.105999999999995</c:v>
                      </c:pt>
                      <c:pt idx="4061">
                        <c:v>36.115999999999957</c:v>
                      </c:pt>
                      <c:pt idx="4062">
                        <c:v>36.125999999999976</c:v>
                      </c:pt>
                      <c:pt idx="4063">
                        <c:v>36.135999999999996</c:v>
                      </c:pt>
                      <c:pt idx="4064">
                        <c:v>36.146000000000015</c:v>
                      </c:pt>
                      <c:pt idx="4065">
                        <c:v>36.156000000000006</c:v>
                      </c:pt>
                      <c:pt idx="4066">
                        <c:v>36.165999999999997</c:v>
                      </c:pt>
                      <c:pt idx="4067">
                        <c:v>36.175999999999988</c:v>
                      </c:pt>
                      <c:pt idx="4068">
                        <c:v>36.186000000000007</c:v>
                      </c:pt>
                      <c:pt idx="4069">
                        <c:v>36.195999999999998</c:v>
                      </c:pt>
                      <c:pt idx="4070">
                        <c:v>36.206000000000017</c:v>
                      </c:pt>
                      <c:pt idx="4071">
                        <c:v>36.21599999999998</c:v>
                      </c:pt>
                      <c:pt idx="4072">
                        <c:v>36.225999999999999</c:v>
                      </c:pt>
                      <c:pt idx="4073">
                        <c:v>36.236000000000018</c:v>
                      </c:pt>
                      <c:pt idx="4074">
                        <c:v>36.245999999999981</c:v>
                      </c:pt>
                      <c:pt idx="4075">
                        <c:v>36.256</c:v>
                      </c:pt>
                      <c:pt idx="4076">
                        <c:v>36.265999999999991</c:v>
                      </c:pt>
                      <c:pt idx="4077">
                        <c:v>36.27600000000001</c:v>
                      </c:pt>
                      <c:pt idx="4078">
                        <c:v>36.286000000000001</c:v>
                      </c:pt>
                      <c:pt idx="4079">
                        <c:v>36.295999999999992</c:v>
                      </c:pt>
                      <c:pt idx="4080">
                        <c:v>36.305999999999983</c:v>
                      </c:pt>
                      <c:pt idx="4081">
                        <c:v>36.316000000000003</c:v>
                      </c:pt>
                      <c:pt idx="4082">
                        <c:v>36.326000000000022</c:v>
                      </c:pt>
                      <c:pt idx="4083">
                        <c:v>36.335999999999984</c:v>
                      </c:pt>
                      <c:pt idx="4084">
                        <c:v>36.346000000000004</c:v>
                      </c:pt>
                      <c:pt idx="4085">
                        <c:v>36.355999999999995</c:v>
                      </c:pt>
                      <c:pt idx="4086">
                        <c:v>36.365999999999957</c:v>
                      </c:pt>
                      <c:pt idx="4087">
                        <c:v>36.375999999999976</c:v>
                      </c:pt>
                      <c:pt idx="4088">
                        <c:v>36.385999999999996</c:v>
                      </c:pt>
                      <c:pt idx="4089">
                        <c:v>36.396000000000015</c:v>
                      </c:pt>
                      <c:pt idx="4090">
                        <c:v>36.406000000000006</c:v>
                      </c:pt>
                      <c:pt idx="4091">
                        <c:v>36.415999999999997</c:v>
                      </c:pt>
                      <c:pt idx="4092">
                        <c:v>36.425999999999988</c:v>
                      </c:pt>
                      <c:pt idx="4093">
                        <c:v>36.436000000000007</c:v>
                      </c:pt>
                      <c:pt idx="4094">
                        <c:v>36.445999999999998</c:v>
                      </c:pt>
                      <c:pt idx="4095">
                        <c:v>36.456000000000017</c:v>
                      </c:pt>
                      <c:pt idx="4096">
                        <c:v>36.46599999999998</c:v>
                      </c:pt>
                      <c:pt idx="4097">
                        <c:v>36.475999999999999</c:v>
                      </c:pt>
                      <c:pt idx="4098">
                        <c:v>36.486000000000018</c:v>
                      </c:pt>
                      <c:pt idx="4099">
                        <c:v>36.495999999999981</c:v>
                      </c:pt>
                      <c:pt idx="4100">
                        <c:v>36.506</c:v>
                      </c:pt>
                      <c:pt idx="4101">
                        <c:v>36.515999999999991</c:v>
                      </c:pt>
                      <c:pt idx="4102">
                        <c:v>36.52600000000001</c:v>
                      </c:pt>
                      <c:pt idx="4103">
                        <c:v>36.536000000000001</c:v>
                      </c:pt>
                      <c:pt idx="4104">
                        <c:v>36.545999999999992</c:v>
                      </c:pt>
                      <c:pt idx="4105">
                        <c:v>36.555999999999983</c:v>
                      </c:pt>
                      <c:pt idx="4106">
                        <c:v>36.566000000000003</c:v>
                      </c:pt>
                      <c:pt idx="4107">
                        <c:v>36.576000000000022</c:v>
                      </c:pt>
                      <c:pt idx="4108">
                        <c:v>36.585999999999984</c:v>
                      </c:pt>
                      <c:pt idx="4109">
                        <c:v>36.596000000000004</c:v>
                      </c:pt>
                      <c:pt idx="4110">
                        <c:v>36.605999999999995</c:v>
                      </c:pt>
                      <c:pt idx="4111">
                        <c:v>36.615999999999957</c:v>
                      </c:pt>
                      <c:pt idx="4112">
                        <c:v>36.625999999999976</c:v>
                      </c:pt>
                      <c:pt idx="4113">
                        <c:v>36.635999999999996</c:v>
                      </c:pt>
                      <c:pt idx="4114">
                        <c:v>36.646000000000015</c:v>
                      </c:pt>
                      <c:pt idx="4115">
                        <c:v>36.656000000000006</c:v>
                      </c:pt>
                      <c:pt idx="4116">
                        <c:v>36.665999999999997</c:v>
                      </c:pt>
                      <c:pt idx="4117">
                        <c:v>36.675999999999988</c:v>
                      </c:pt>
                      <c:pt idx="4118">
                        <c:v>36.686000000000007</c:v>
                      </c:pt>
                      <c:pt idx="4119">
                        <c:v>36.695999999999998</c:v>
                      </c:pt>
                      <c:pt idx="4120">
                        <c:v>36.706000000000017</c:v>
                      </c:pt>
                      <c:pt idx="4121">
                        <c:v>36.71599999999998</c:v>
                      </c:pt>
                      <c:pt idx="4122">
                        <c:v>36.725999999999999</c:v>
                      </c:pt>
                      <c:pt idx="4123">
                        <c:v>36.736000000000018</c:v>
                      </c:pt>
                      <c:pt idx="4124">
                        <c:v>36.745999999999981</c:v>
                      </c:pt>
                      <c:pt idx="4125">
                        <c:v>36.756</c:v>
                      </c:pt>
                      <c:pt idx="4126">
                        <c:v>36.765999999999991</c:v>
                      </c:pt>
                      <c:pt idx="4127">
                        <c:v>36.77600000000001</c:v>
                      </c:pt>
                      <c:pt idx="4128">
                        <c:v>36.786000000000001</c:v>
                      </c:pt>
                      <c:pt idx="4129">
                        <c:v>36.795999999999992</c:v>
                      </c:pt>
                      <c:pt idx="4130">
                        <c:v>36.805999999999983</c:v>
                      </c:pt>
                      <c:pt idx="4131">
                        <c:v>36.816000000000003</c:v>
                      </c:pt>
                      <c:pt idx="4132">
                        <c:v>36.826000000000022</c:v>
                      </c:pt>
                      <c:pt idx="4133">
                        <c:v>36.835999999999984</c:v>
                      </c:pt>
                      <c:pt idx="4134">
                        <c:v>36.846000000000004</c:v>
                      </c:pt>
                      <c:pt idx="4135">
                        <c:v>36.855999999999995</c:v>
                      </c:pt>
                      <c:pt idx="4136">
                        <c:v>36.865999999999957</c:v>
                      </c:pt>
                      <c:pt idx="4137">
                        <c:v>36.875999999999976</c:v>
                      </c:pt>
                      <c:pt idx="4138">
                        <c:v>36.885999999999996</c:v>
                      </c:pt>
                      <c:pt idx="4139">
                        <c:v>36.896000000000015</c:v>
                      </c:pt>
                      <c:pt idx="4140">
                        <c:v>36.906000000000006</c:v>
                      </c:pt>
                      <c:pt idx="4141">
                        <c:v>36.915999999999997</c:v>
                      </c:pt>
                      <c:pt idx="4142">
                        <c:v>36.925999999999988</c:v>
                      </c:pt>
                      <c:pt idx="4143">
                        <c:v>36.936000000000007</c:v>
                      </c:pt>
                      <c:pt idx="4144">
                        <c:v>36.945999999999998</c:v>
                      </c:pt>
                      <c:pt idx="4145">
                        <c:v>36.956000000000017</c:v>
                      </c:pt>
                      <c:pt idx="4146">
                        <c:v>36.96599999999998</c:v>
                      </c:pt>
                      <c:pt idx="4147">
                        <c:v>36.975999999999999</c:v>
                      </c:pt>
                      <c:pt idx="4148">
                        <c:v>36.986000000000018</c:v>
                      </c:pt>
                      <c:pt idx="4149">
                        <c:v>36.995999999999981</c:v>
                      </c:pt>
                      <c:pt idx="4150">
                        <c:v>37.006</c:v>
                      </c:pt>
                      <c:pt idx="4151">
                        <c:v>37.015999999999991</c:v>
                      </c:pt>
                      <c:pt idx="4152">
                        <c:v>37.02600000000001</c:v>
                      </c:pt>
                      <c:pt idx="4153">
                        <c:v>37.036000000000001</c:v>
                      </c:pt>
                      <c:pt idx="4154">
                        <c:v>37.045999999999992</c:v>
                      </c:pt>
                      <c:pt idx="4155">
                        <c:v>37.055999999999983</c:v>
                      </c:pt>
                      <c:pt idx="4156">
                        <c:v>37.066000000000003</c:v>
                      </c:pt>
                      <c:pt idx="4157">
                        <c:v>37.076000000000022</c:v>
                      </c:pt>
                      <c:pt idx="4158">
                        <c:v>37.085999999999984</c:v>
                      </c:pt>
                      <c:pt idx="4159">
                        <c:v>37.096000000000004</c:v>
                      </c:pt>
                      <c:pt idx="4160">
                        <c:v>37.105999999999995</c:v>
                      </c:pt>
                      <c:pt idx="4161">
                        <c:v>37.115999999999957</c:v>
                      </c:pt>
                      <c:pt idx="4162">
                        <c:v>37.125999999999976</c:v>
                      </c:pt>
                      <c:pt idx="4163">
                        <c:v>37.135999999999996</c:v>
                      </c:pt>
                      <c:pt idx="4164">
                        <c:v>37.146000000000015</c:v>
                      </c:pt>
                      <c:pt idx="4165">
                        <c:v>37.156000000000006</c:v>
                      </c:pt>
                      <c:pt idx="4166">
                        <c:v>37.165999999999997</c:v>
                      </c:pt>
                      <c:pt idx="4167">
                        <c:v>37.175999999999988</c:v>
                      </c:pt>
                      <c:pt idx="4168">
                        <c:v>37.186000000000007</c:v>
                      </c:pt>
                      <c:pt idx="4169">
                        <c:v>37.195999999999998</c:v>
                      </c:pt>
                      <c:pt idx="4170">
                        <c:v>37.206000000000017</c:v>
                      </c:pt>
                      <c:pt idx="4171">
                        <c:v>37.21599999999998</c:v>
                      </c:pt>
                      <c:pt idx="4172">
                        <c:v>37.225999999999999</c:v>
                      </c:pt>
                      <c:pt idx="4173">
                        <c:v>37.236000000000018</c:v>
                      </c:pt>
                      <c:pt idx="4174">
                        <c:v>37.245999999999981</c:v>
                      </c:pt>
                      <c:pt idx="4175">
                        <c:v>37.256</c:v>
                      </c:pt>
                      <c:pt idx="4176">
                        <c:v>37.265999999999991</c:v>
                      </c:pt>
                      <c:pt idx="4177">
                        <c:v>37.27600000000001</c:v>
                      </c:pt>
                      <c:pt idx="4178">
                        <c:v>37.286000000000001</c:v>
                      </c:pt>
                      <c:pt idx="4179">
                        <c:v>37.295999999999992</c:v>
                      </c:pt>
                      <c:pt idx="4180">
                        <c:v>37.305999999999983</c:v>
                      </c:pt>
                      <c:pt idx="4181">
                        <c:v>37.316000000000003</c:v>
                      </c:pt>
                      <c:pt idx="4182">
                        <c:v>37.326000000000022</c:v>
                      </c:pt>
                      <c:pt idx="4183">
                        <c:v>37.335999999999984</c:v>
                      </c:pt>
                      <c:pt idx="4184">
                        <c:v>37.346000000000004</c:v>
                      </c:pt>
                      <c:pt idx="4185">
                        <c:v>37.355999999999995</c:v>
                      </c:pt>
                      <c:pt idx="4186">
                        <c:v>37.365999999999957</c:v>
                      </c:pt>
                      <c:pt idx="4187">
                        <c:v>37.375999999999976</c:v>
                      </c:pt>
                      <c:pt idx="4188">
                        <c:v>37.385999999999996</c:v>
                      </c:pt>
                      <c:pt idx="4189">
                        <c:v>37.396000000000015</c:v>
                      </c:pt>
                      <c:pt idx="4190">
                        <c:v>37.406000000000006</c:v>
                      </c:pt>
                      <c:pt idx="4191">
                        <c:v>37.415999999999997</c:v>
                      </c:pt>
                      <c:pt idx="4192">
                        <c:v>37.425999999999988</c:v>
                      </c:pt>
                      <c:pt idx="4193">
                        <c:v>37.436000000000007</c:v>
                      </c:pt>
                      <c:pt idx="4194">
                        <c:v>37.445999999999998</c:v>
                      </c:pt>
                      <c:pt idx="4195">
                        <c:v>37.456000000000017</c:v>
                      </c:pt>
                      <c:pt idx="4196">
                        <c:v>37.46599999999998</c:v>
                      </c:pt>
                      <c:pt idx="4197">
                        <c:v>37.475999999999999</c:v>
                      </c:pt>
                      <c:pt idx="4198">
                        <c:v>37.486000000000018</c:v>
                      </c:pt>
                      <c:pt idx="4199">
                        <c:v>37.495999999999981</c:v>
                      </c:pt>
                      <c:pt idx="4200">
                        <c:v>37.506</c:v>
                      </c:pt>
                      <c:pt idx="4201">
                        <c:v>37.515999999999991</c:v>
                      </c:pt>
                      <c:pt idx="4202">
                        <c:v>37.52600000000001</c:v>
                      </c:pt>
                      <c:pt idx="4203">
                        <c:v>37.536000000000001</c:v>
                      </c:pt>
                      <c:pt idx="4204">
                        <c:v>37.545999999999992</c:v>
                      </c:pt>
                      <c:pt idx="4205">
                        <c:v>37.555999999999983</c:v>
                      </c:pt>
                      <c:pt idx="4206">
                        <c:v>37.566000000000003</c:v>
                      </c:pt>
                      <c:pt idx="4207">
                        <c:v>37.576000000000022</c:v>
                      </c:pt>
                      <c:pt idx="4208">
                        <c:v>37.585999999999984</c:v>
                      </c:pt>
                      <c:pt idx="4209">
                        <c:v>37.596000000000004</c:v>
                      </c:pt>
                      <c:pt idx="4210">
                        <c:v>37.605999999999995</c:v>
                      </c:pt>
                      <c:pt idx="4211">
                        <c:v>37.615999999999957</c:v>
                      </c:pt>
                      <c:pt idx="4212">
                        <c:v>37.625999999999976</c:v>
                      </c:pt>
                      <c:pt idx="4213">
                        <c:v>37.635999999999996</c:v>
                      </c:pt>
                      <c:pt idx="4214">
                        <c:v>37.646000000000015</c:v>
                      </c:pt>
                      <c:pt idx="4215">
                        <c:v>37.656000000000006</c:v>
                      </c:pt>
                      <c:pt idx="4216">
                        <c:v>37.665999999999997</c:v>
                      </c:pt>
                      <c:pt idx="4217">
                        <c:v>37.675999999999988</c:v>
                      </c:pt>
                      <c:pt idx="4218">
                        <c:v>37.686000000000007</c:v>
                      </c:pt>
                      <c:pt idx="4219">
                        <c:v>37.695999999999998</c:v>
                      </c:pt>
                      <c:pt idx="4220">
                        <c:v>37.706000000000017</c:v>
                      </c:pt>
                      <c:pt idx="4221">
                        <c:v>37.71599999999998</c:v>
                      </c:pt>
                      <c:pt idx="4222">
                        <c:v>37.725999999999999</c:v>
                      </c:pt>
                      <c:pt idx="4223">
                        <c:v>37.73599999999999</c:v>
                      </c:pt>
                      <c:pt idx="4224">
                        <c:v>37.745999999999981</c:v>
                      </c:pt>
                      <c:pt idx="4225">
                        <c:v>37.756</c:v>
                      </c:pt>
                      <c:pt idx="4226">
                        <c:v>37.765999999999991</c:v>
                      </c:pt>
                      <c:pt idx="4227">
                        <c:v>37.77600000000001</c:v>
                      </c:pt>
                      <c:pt idx="4228">
                        <c:v>37.786000000000001</c:v>
                      </c:pt>
                      <c:pt idx="4229">
                        <c:v>37.795999999999992</c:v>
                      </c:pt>
                      <c:pt idx="4230">
                        <c:v>37.805999999999983</c:v>
                      </c:pt>
                      <c:pt idx="4231">
                        <c:v>37.816000000000003</c:v>
                      </c:pt>
                      <c:pt idx="4232">
                        <c:v>37.826000000000022</c:v>
                      </c:pt>
                      <c:pt idx="4233">
                        <c:v>37.835999999999984</c:v>
                      </c:pt>
                      <c:pt idx="4234">
                        <c:v>37.846000000000004</c:v>
                      </c:pt>
                      <c:pt idx="4235">
                        <c:v>37.855999999999995</c:v>
                      </c:pt>
                      <c:pt idx="4236">
                        <c:v>37.865999999999957</c:v>
                      </c:pt>
                      <c:pt idx="4237">
                        <c:v>37.876000000000033</c:v>
                      </c:pt>
                      <c:pt idx="4238">
                        <c:v>37.885999999999996</c:v>
                      </c:pt>
                      <c:pt idx="4239">
                        <c:v>37.896000000000015</c:v>
                      </c:pt>
                      <c:pt idx="4240">
                        <c:v>37.906000000000006</c:v>
                      </c:pt>
                      <c:pt idx="4241">
                        <c:v>37.915999999999997</c:v>
                      </c:pt>
                      <c:pt idx="4242">
                        <c:v>37.925999999999988</c:v>
                      </c:pt>
                      <c:pt idx="4243">
                        <c:v>37.936000000000007</c:v>
                      </c:pt>
                      <c:pt idx="4244">
                        <c:v>37.945999999999998</c:v>
                      </c:pt>
                      <c:pt idx="4245">
                        <c:v>37.956000000000017</c:v>
                      </c:pt>
                      <c:pt idx="4246">
                        <c:v>37.96599999999998</c:v>
                      </c:pt>
                      <c:pt idx="4247">
                        <c:v>37.975999999999999</c:v>
                      </c:pt>
                      <c:pt idx="4248">
                        <c:v>37.98599999999999</c:v>
                      </c:pt>
                      <c:pt idx="4249">
                        <c:v>37.995999999999981</c:v>
                      </c:pt>
                      <c:pt idx="4250">
                        <c:v>38.006</c:v>
                      </c:pt>
                      <c:pt idx="4251">
                        <c:v>38.015999999999991</c:v>
                      </c:pt>
                      <c:pt idx="4252">
                        <c:v>38.02600000000001</c:v>
                      </c:pt>
                      <c:pt idx="4253">
                        <c:v>38.036000000000001</c:v>
                      </c:pt>
                      <c:pt idx="4254">
                        <c:v>38.045999999999992</c:v>
                      </c:pt>
                      <c:pt idx="4255">
                        <c:v>38.055999999999983</c:v>
                      </c:pt>
                      <c:pt idx="4256">
                        <c:v>38.066000000000003</c:v>
                      </c:pt>
                      <c:pt idx="4257">
                        <c:v>38.076000000000022</c:v>
                      </c:pt>
                      <c:pt idx="4258">
                        <c:v>38.085999999999984</c:v>
                      </c:pt>
                      <c:pt idx="4259">
                        <c:v>38.096000000000004</c:v>
                      </c:pt>
                      <c:pt idx="4260">
                        <c:v>38.105999999999995</c:v>
                      </c:pt>
                      <c:pt idx="4261">
                        <c:v>38.115999999999957</c:v>
                      </c:pt>
                      <c:pt idx="4262">
                        <c:v>38.126000000000033</c:v>
                      </c:pt>
                      <c:pt idx="4263">
                        <c:v>38.135999999999996</c:v>
                      </c:pt>
                      <c:pt idx="4264">
                        <c:v>38.146000000000015</c:v>
                      </c:pt>
                      <c:pt idx="4265">
                        <c:v>38.156000000000006</c:v>
                      </c:pt>
                      <c:pt idx="4266">
                        <c:v>38.165999999999997</c:v>
                      </c:pt>
                      <c:pt idx="4267">
                        <c:v>38.175999999999988</c:v>
                      </c:pt>
                      <c:pt idx="4268">
                        <c:v>38.186000000000007</c:v>
                      </c:pt>
                      <c:pt idx="4269">
                        <c:v>38.195999999999998</c:v>
                      </c:pt>
                      <c:pt idx="4270">
                        <c:v>38.206000000000017</c:v>
                      </c:pt>
                      <c:pt idx="4271">
                        <c:v>38.21599999999998</c:v>
                      </c:pt>
                      <c:pt idx="4272">
                        <c:v>38.225999999999999</c:v>
                      </c:pt>
                      <c:pt idx="4273">
                        <c:v>38.23599999999999</c:v>
                      </c:pt>
                      <c:pt idx="4274">
                        <c:v>38.245999999999981</c:v>
                      </c:pt>
                      <c:pt idx="4275">
                        <c:v>38.256</c:v>
                      </c:pt>
                      <c:pt idx="4276">
                        <c:v>38.265999999999991</c:v>
                      </c:pt>
                      <c:pt idx="4277">
                        <c:v>38.27600000000001</c:v>
                      </c:pt>
                      <c:pt idx="4278">
                        <c:v>38.286000000000001</c:v>
                      </c:pt>
                      <c:pt idx="4279">
                        <c:v>38.295999999999992</c:v>
                      </c:pt>
                      <c:pt idx="4280">
                        <c:v>38.305999999999983</c:v>
                      </c:pt>
                      <c:pt idx="4281">
                        <c:v>38.316000000000003</c:v>
                      </c:pt>
                      <c:pt idx="4282">
                        <c:v>38.326000000000022</c:v>
                      </c:pt>
                      <c:pt idx="4283">
                        <c:v>38.335999999999984</c:v>
                      </c:pt>
                      <c:pt idx="4284">
                        <c:v>38.346000000000004</c:v>
                      </c:pt>
                      <c:pt idx="4285">
                        <c:v>38.355999999999995</c:v>
                      </c:pt>
                      <c:pt idx="4286">
                        <c:v>38.365999999999957</c:v>
                      </c:pt>
                      <c:pt idx="4287">
                        <c:v>38.376000000000033</c:v>
                      </c:pt>
                      <c:pt idx="4288">
                        <c:v>38.385999999999996</c:v>
                      </c:pt>
                      <c:pt idx="4289">
                        <c:v>38.396000000000015</c:v>
                      </c:pt>
                      <c:pt idx="4290">
                        <c:v>38.406000000000006</c:v>
                      </c:pt>
                      <c:pt idx="4291">
                        <c:v>38.415999999999997</c:v>
                      </c:pt>
                      <c:pt idx="4292">
                        <c:v>38.425999999999988</c:v>
                      </c:pt>
                      <c:pt idx="4293">
                        <c:v>38.436000000000007</c:v>
                      </c:pt>
                      <c:pt idx="4294">
                        <c:v>38.445999999999998</c:v>
                      </c:pt>
                      <c:pt idx="4295">
                        <c:v>38.456000000000017</c:v>
                      </c:pt>
                      <c:pt idx="4296">
                        <c:v>38.46599999999998</c:v>
                      </c:pt>
                      <c:pt idx="4297">
                        <c:v>38.475999999999999</c:v>
                      </c:pt>
                      <c:pt idx="4298">
                        <c:v>38.48599999999999</c:v>
                      </c:pt>
                      <c:pt idx="4299">
                        <c:v>38.495999999999981</c:v>
                      </c:pt>
                      <c:pt idx="4300">
                        <c:v>38.506</c:v>
                      </c:pt>
                      <c:pt idx="4301">
                        <c:v>38.515999999999991</c:v>
                      </c:pt>
                      <c:pt idx="4302">
                        <c:v>38.52600000000001</c:v>
                      </c:pt>
                      <c:pt idx="4303">
                        <c:v>38.536000000000001</c:v>
                      </c:pt>
                      <c:pt idx="4304">
                        <c:v>38.545999999999992</c:v>
                      </c:pt>
                      <c:pt idx="4305">
                        <c:v>38.555999999999983</c:v>
                      </c:pt>
                      <c:pt idx="4306">
                        <c:v>38.566000000000003</c:v>
                      </c:pt>
                      <c:pt idx="4307">
                        <c:v>38.576000000000022</c:v>
                      </c:pt>
                      <c:pt idx="4308">
                        <c:v>38.585999999999984</c:v>
                      </c:pt>
                      <c:pt idx="4309">
                        <c:v>38.596000000000004</c:v>
                      </c:pt>
                      <c:pt idx="4310">
                        <c:v>38.605999999999995</c:v>
                      </c:pt>
                      <c:pt idx="4311">
                        <c:v>38.615999999999957</c:v>
                      </c:pt>
                      <c:pt idx="4312">
                        <c:v>38.626000000000033</c:v>
                      </c:pt>
                      <c:pt idx="4313">
                        <c:v>38.635999999999996</c:v>
                      </c:pt>
                      <c:pt idx="4314">
                        <c:v>38.646000000000015</c:v>
                      </c:pt>
                      <c:pt idx="4315">
                        <c:v>38.656000000000006</c:v>
                      </c:pt>
                      <c:pt idx="4316">
                        <c:v>38.665999999999997</c:v>
                      </c:pt>
                      <c:pt idx="4317">
                        <c:v>38.675999999999988</c:v>
                      </c:pt>
                      <c:pt idx="4318">
                        <c:v>38.686000000000007</c:v>
                      </c:pt>
                      <c:pt idx="4319">
                        <c:v>38.695999999999998</c:v>
                      </c:pt>
                      <c:pt idx="4320">
                        <c:v>38.706000000000017</c:v>
                      </c:pt>
                      <c:pt idx="4321">
                        <c:v>38.71599999999998</c:v>
                      </c:pt>
                      <c:pt idx="4322">
                        <c:v>38.725999999999999</c:v>
                      </c:pt>
                      <c:pt idx="4323">
                        <c:v>38.73599999999999</c:v>
                      </c:pt>
                      <c:pt idx="4324">
                        <c:v>38.745999999999981</c:v>
                      </c:pt>
                      <c:pt idx="4325">
                        <c:v>38.756</c:v>
                      </c:pt>
                      <c:pt idx="4326">
                        <c:v>38.765999999999991</c:v>
                      </c:pt>
                      <c:pt idx="4327">
                        <c:v>38.77600000000001</c:v>
                      </c:pt>
                      <c:pt idx="4328">
                        <c:v>38.786000000000001</c:v>
                      </c:pt>
                      <c:pt idx="4329">
                        <c:v>38.795999999999992</c:v>
                      </c:pt>
                      <c:pt idx="4330">
                        <c:v>38.805999999999983</c:v>
                      </c:pt>
                      <c:pt idx="4331">
                        <c:v>38.816000000000003</c:v>
                      </c:pt>
                      <c:pt idx="4332">
                        <c:v>38.826000000000022</c:v>
                      </c:pt>
                      <c:pt idx="4333">
                        <c:v>38.835999999999984</c:v>
                      </c:pt>
                      <c:pt idx="4334">
                        <c:v>38.846000000000004</c:v>
                      </c:pt>
                      <c:pt idx="4335">
                        <c:v>38.855999999999995</c:v>
                      </c:pt>
                      <c:pt idx="4336">
                        <c:v>38.865999999999957</c:v>
                      </c:pt>
                      <c:pt idx="4337">
                        <c:v>38.876000000000033</c:v>
                      </c:pt>
                      <c:pt idx="4338">
                        <c:v>38.885999999999996</c:v>
                      </c:pt>
                      <c:pt idx="4339">
                        <c:v>38.896000000000015</c:v>
                      </c:pt>
                      <c:pt idx="4340">
                        <c:v>38.906000000000006</c:v>
                      </c:pt>
                      <c:pt idx="4341">
                        <c:v>38.915999999999997</c:v>
                      </c:pt>
                      <c:pt idx="4342">
                        <c:v>38.925999999999988</c:v>
                      </c:pt>
                      <c:pt idx="4343">
                        <c:v>38.936000000000007</c:v>
                      </c:pt>
                      <c:pt idx="4344">
                        <c:v>38.945999999999998</c:v>
                      </c:pt>
                      <c:pt idx="4345">
                        <c:v>38.956000000000017</c:v>
                      </c:pt>
                      <c:pt idx="4346">
                        <c:v>38.96599999999998</c:v>
                      </c:pt>
                      <c:pt idx="4347">
                        <c:v>38.975999999999999</c:v>
                      </c:pt>
                      <c:pt idx="4348">
                        <c:v>38.98599999999999</c:v>
                      </c:pt>
                      <c:pt idx="4349">
                        <c:v>38.995999999999981</c:v>
                      </c:pt>
                      <c:pt idx="4350">
                        <c:v>39.006</c:v>
                      </c:pt>
                      <c:pt idx="4351">
                        <c:v>39.015999999999991</c:v>
                      </c:pt>
                      <c:pt idx="4352">
                        <c:v>39.02600000000001</c:v>
                      </c:pt>
                      <c:pt idx="4353">
                        <c:v>39.036000000000001</c:v>
                      </c:pt>
                      <c:pt idx="4354">
                        <c:v>39.045999999999992</c:v>
                      </c:pt>
                      <c:pt idx="4355">
                        <c:v>39.055999999999983</c:v>
                      </c:pt>
                      <c:pt idx="4356">
                        <c:v>39.066000000000003</c:v>
                      </c:pt>
                      <c:pt idx="4357">
                        <c:v>39.076000000000022</c:v>
                      </c:pt>
                      <c:pt idx="4358">
                        <c:v>39.085999999999984</c:v>
                      </c:pt>
                      <c:pt idx="4359">
                        <c:v>39.096000000000004</c:v>
                      </c:pt>
                      <c:pt idx="4360">
                        <c:v>39.105999999999995</c:v>
                      </c:pt>
                      <c:pt idx="4361">
                        <c:v>39.115999999999957</c:v>
                      </c:pt>
                      <c:pt idx="4362">
                        <c:v>39.126000000000033</c:v>
                      </c:pt>
                      <c:pt idx="4363">
                        <c:v>39.135999999999996</c:v>
                      </c:pt>
                      <c:pt idx="4364">
                        <c:v>39.146000000000015</c:v>
                      </c:pt>
                      <c:pt idx="4365">
                        <c:v>39.156000000000006</c:v>
                      </c:pt>
                      <c:pt idx="4366">
                        <c:v>39.165999999999997</c:v>
                      </c:pt>
                      <c:pt idx="4367">
                        <c:v>39.175999999999988</c:v>
                      </c:pt>
                      <c:pt idx="4368">
                        <c:v>39.186000000000007</c:v>
                      </c:pt>
                      <c:pt idx="4369">
                        <c:v>39.195999999999998</c:v>
                      </c:pt>
                      <c:pt idx="4370">
                        <c:v>39.206000000000017</c:v>
                      </c:pt>
                      <c:pt idx="4371">
                        <c:v>39.21599999999998</c:v>
                      </c:pt>
                      <c:pt idx="4372">
                        <c:v>39.225999999999999</c:v>
                      </c:pt>
                      <c:pt idx="4373">
                        <c:v>39.23599999999999</c:v>
                      </c:pt>
                      <c:pt idx="4374">
                        <c:v>39.245999999999981</c:v>
                      </c:pt>
                      <c:pt idx="4375">
                        <c:v>39.256</c:v>
                      </c:pt>
                      <c:pt idx="4376">
                        <c:v>39.265999999999991</c:v>
                      </c:pt>
                      <c:pt idx="4377">
                        <c:v>39.27600000000001</c:v>
                      </c:pt>
                      <c:pt idx="4378">
                        <c:v>39.286000000000001</c:v>
                      </c:pt>
                      <c:pt idx="4379">
                        <c:v>39.295999999999992</c:v>
                      </c:pt>
                      <c:pt idx="4380">
                        <c:v>39.305999999999983</c:v>
                      </c:pt>
                      <c:pt idx="4381">
                        <c:v>39.316000000000003</c:v>
                      </c:pt>
                      <c:pt idx="4382">
                        <c:v>39.326000000000022</c:v>
                      </c:pt>
                      <c:pt idx="4383">
                        <c:v>39.335999999999984</c:v>
                      </c:pt>
                      <c:pt idx="4384">
                        <c:v>39.346000000000004</c:v>
                      </c:pt>
                      <c:pt idx="4385">
                        <c:v>39.355999999999995</c:v>
                      </c:pt>
                      <c:pt idx="4386">
                        <c:v>39.365999999999957</c:v>
                      </c:pt>
                      <c:pt idx="4387">
                        <c:v>39.376000000000033</c:v>
                      </c:pt>
                      <c:pt idx="4388">
                        <c:v>39.385999999999996</c:v>
                      </c:pt>
                      <c:pt idx="4389">
                        <c:v>39.396000000000015</c:v>
                      </c:pt>
                      <c:pt idx="4390">
                        <c:v>39.406000000000006</c:v>
                      </c:pt>
                      <c:pt idx="4391">
                        <c:v>39.415999999999997</c:v>
                      </c:pt>
                      <c:pt idx="4392">
                        <c:v>39.425999999999988</c:v>
                      </c:pt>
                      <c:pt idx="4393">
                        <c:v>39.436000000000007</c:v>
                      </c:pt>
                      <c:pt idx="4394">
                        <c:v>39.445999999999998</c:v>
                      </c:pt>
                      <c:pt idx="4395">
                        <c:v>39.456000000000017</c:v>
                      </c:pt>
                      <c:pt idx="4396">
                        <c:v>39.46599999999998</c:v>
                      </c:pt>
                      <c:pt idx="4397">
                        <c:v>39.475999999999999</c:v>
                      </c:pt>
                      <c:pt idx="4398">
                        <c:v>39.48599999999999</c:v>
                      </c:pt>
                      <c:pt idx="4399">
                        <c:v>39.495999999999981</c:v>
                      </c:pt>
                      <c:pt idx="4400">
                        <c:v>39.506</c:v>
                      </c:pt>
                      <c:pt idx="4401">
                        <c:v>39.515999999999991</c:v>
                      </c:pt>
                      <c:pt idx="4402">
                        <c:v>39.52600000000001</c:v>
                      </c:pt>
                      <c:pt idx="4403">
                        <c:v>39.536000000000001</c:v>
                      </c:pt>
                      <c:pt idx="4404">
                        <c:v>39.545999999999992</c:v>
                      </c:pt>
                      <c:pt idx="4405">
                        <c:v>39.555999999999983</c:v>
                      </c:pt>
                      <c:pt idx="4406">
                        <c:v>39.566000000000003</c:v>
                      </c:pt>
                      <c:pt idx="4407">
                        <c:v>39.576000000000022</c:v>
                      </c:pt>
                      <c:pt idx="4408">
                        <c:v>39.585999999999984</c:v>
                      </c:pt>
                      <c:pt idx="4409">
                        <c:v>39.596000000000004</c:v>
                      </c:pt>
                      <c:pt idx="4410">
                        <c:v>39.605999999999995</c:v>
                      </c:pt>
                      <c:pt idx="4411">
                        <c:v>39.615999999999957</c:v>
                      </c:pt>
                      <c:pt idx="4412">
                        <c:v>39.626000000000033</c:v>
                      </c:pt>
                      <c:pt idx="4413">
                        <c:v>39.635999999999996</c:v>
                      </c:pt>
                      <c:pt idx="4414">
                        <c:v>39.646000000000015</c:v>
                      </c:pt>
                      <c:pt idx="4415">
                        <c:v>39.656000000000006</c:v>
                      </c:pt>
                      <c:pt idx="4416">
                        <c:v>39.665999999999997</c:v>
                      </c:pt>
                      <c:pt idx="4417">
                        <c:v>39.675999999999988</c:v>
                      </c:pt>
                      <c:pt idx="4418">
                        <c:v>39.686000000000007</c:v>
                      </c:pt>
                      <c:pt idx="4419">
                        <c:v>39.695999999999998</c:v>
                      </c:pt>
                      <c:pt idx="4420">
                        <c:v>39.706000000000017</c:v>
                      </c:pt>
                      <c:pt idx="4421">
                        <c:v>39.71599999999998</c:v>
                      </c:pt>
                      <c:pt idx="4422">
                        <c:v>39.725999999999999</c:v>
                      </c:pt>
                      <c:pt idx="4423">
                        <c:v>39.73599999999999</c:v>
                      </c:pt>
                      <c:pt idx="4424">
                        <c:v>39.745999999999981</c:v>
                      </c:pt>
                      <c:pt idx="4425">
                        <c:v>39.756</c:v>
                      </c:pt>
                      <c:pt idx="4426">
                        <c:v>39.765999999999991</c:v>
                      </c:pt>
                      <c:pt idx="4427">
                        <c:v>39.77600000000001</c:v>
                      </c:pt>
                      <c:pt idx="4428">
                        <c:v>39.786000000000001</c:v>
                      </c:pt>
                      <c:pt idx="4429">
                        <c:v>39.795999999999992</c:v>
                      </c:pt>
                      <c:pt idx="4430">
                        <c:v>39.805999999999983</c:v>
                      </c:pt>
                      <c:pt idx="4431">
                        <c:v>39.816000000000003</c:v>
                      </c:pt>
                      <c:pt idx="4432">
                        <c:v>39.826000000000022</c:v>
                      </c:pt>
                      <c:pt idx="4433">
                        <c:v>39.835999999999984</c:v>
                      </c:pt>
                      <c:pt idx="4434">
                        <c:v>39.846000000000004</c:v>
                      </c:pt>
                      <c:pt idx="4435">
                        <c:v>39.855999999999995</c:v>
                      </c:pt>
                      <c:pt idx="4436">
                        <c:v>39.865999999999957</c:v>
                      </c:pt>
                      <c:pt idx="4437">
                        <c:v>39.875999999999976</c:v>
                      </c:pt>
                      <c:pt idx="4438">
                        <c:v>39.885999999999996</c:v>
                      </c:pt>
                      <c:pt idx="4439">
                        <c:v>39.896000000000015</c:v>
                      </c:pt>
                      <c:pt idx="4440">
                        <c:v>39.906000000000006</c:v>
                      </c:pt>
                      <c:pt idx="4441">
                        <c:v>39.915999999999997</c:v>
                      </c:pt>
                      <c:pt idx="4442">
                        <c:v>39.925999999999988</c:v>
                      </c:pt>
                      <c:pt idx="4443">
                        <c:v>39.936000000000007</c:v>
                      </c:pt>
                      <c:pt idx="4444">
                        <c:v>39.94599999999997</c:v>
                      </c:pt>
                      <c:pt idx="4445">
                        <c:v>39.956000000000017</c:v>
                      </c:pt>
                      <c:pt idx="4446">
                        <c:v>39.96599999999998</c:v>
                      </c:pt>
                      <c:pt idx="4447">
                        <c:v>39.975999999999999</c:v>
                      </c:pt>
                      <c:pt idx="4448">
                        <c:v>39.98599999999999</c:v>
                      </c:pt>
                      <c:pt idx="4449">
                        <c:v>39.995999999999981</c:v>
                      </c:pt>
                      <c:pt idx="4450">
                        <c:v>40.006</c:v>
                      </c:pt>
                      <c:pt idx="4451">
                        <c:v>40.015999999999991</c:v>
                      </c:pt>
                      <c:pt idx="4452">
                        <c:v>40.02600000000001</c:v>
                      </c:pt>
                      <c:pt idx="4453">
                        <c:v>40.036000000000001</c:v>
                      </c:pt>
                      <c:pt idx="4454">
                        <c:v>40.045999999999992</c:v>
                      </c:pt>
                      <c:pt idx="4455">
                        <c:v>40.055999999999983</c:v>
                      </c:pt>
                      <c:pt idx="4456">
                        <c:v>40.066000000000003</c:v>
                      </c:pt>
                      <c:pt idx="4457">
                        <c:v>40.076000000000022</c:v>
                      </c:pt>
                      <c:pt idx="4458">
                        <c:v>40.085999999999984</c:v>
                      </c:pt>
                      <c:pt idx="4459">
                        <c:v>40.096000000000004</c:v>
                      </c:pt>
                      <c:pt idx="4460">
                        <c:v>40.105999999999995</c:v>
                      </c:pt>
                      <c:pt idx="4461">
                        <c:v>40.115999999999957</c:v>
                      </c:pt>
                      <c:pt idx="4462">
                        <c:v>40.125999999999976</c:v>
                      </c:pt>
                      <c:pt idx="4463">
                        <c:v>40.135999999999996</c:v>
                      </c:pt>
                      <c:pt idx="4464">
                        <c:v>40.146000000000015</c:v>
                      </c:pt>
                      <c:pt idx="4465">
                        <c:v>40.156000000000006</c:v>
                      </c:pt>
                      <c:pt idx="4466">
                        <c:v>40.165999999999997</c:v>
                      </c:pt>
                      <c:pt idx="4467">
                        <c:v>40.175999999999988</c:v>
                      </c:pt>
                      <c:pt idx="4468">
                        <c:v>40.186000000000007</c:v>
                      </c:pt>
                      <c:pt idx="4469">
                        <c:v>40.19599999999997</c:v>
                      </c:pt>
                      <c:pt idx="4470">
                        <c:v>40.206000000000017</c:v>
                      </c:pt>
                      <c:pt idx="4471">
                        <c:v>40.21599999999998</c:v>
                      </c:pt>
                      <c:pt idx="4472">
                        <c:v>40.225999999999999</c:v>
                      </c:pt>
                      <c:pt idx="4473">
                        <c:v>40.23599999999999</c:v>
                      </c:pt>
                      <c:pt idx="4474">
                        <c:v>40.245999999999981</c:v>
                      </c:pt>
                      <c:pt idx="4475">
                        <c:v>40.256</c:v>
                      </c:pt>
                      <c:pt idx="4476">
                        <c:v>40.265999999999991</c:v>
                      </c:pt>
                      <c:pt idx="4477">
                        <c:v>40.27600000000001</c:v>
                      </c:pt>
                      <c:pt idx="4478">
                        <c:v>40.286000000000001</c:v>
                      </c:pt>
                      <c:pt idx="4479">
                        <c:v>40.295999999999992</c:v>
                      </c:pt>
                      <c:pt idx="4480">
                        <c:v>40.305999999999983</c:v>
                      </c:pt>
                      <c:pt idx="4481">
                        <c:v>40.316000000000003</c:v>
                      </c:pt>
                      <c:pt idx="4482">
                        <c:v>40.326000000000022</c:v>
                      </c:pt>
                      <c:pt idx="4483">
                        <c:v>40.335999999999984</c:v>
                      </c:pt>
                      <c:pt idx="4484">
                        <c:v>40.346000000000004</c:v>
                      </c:pt>
                      <c:pt idx="4485">
                        <c:v>40.355999999999995</c:v>
                      </c:pt>
                      <c:pt idx="4486">
                        <c:v>40.365999999999957</c:v>
                      </c:pt>
                      <c:pt idx="4487">
                        <c:v>40.375999999999976</c:v>
                      </c:pt>
                      <c:pt idx="4488">
                        <c:v>40.385999999999996</c:v>
                      </c:pt>
                      <c:pt idx="4489">
                        <c:v>40.396000000000015</c:v>
                      </c:pt>
                      <c:pt idx="4490">
                        <c:v>40.406000000000006</c:v>
                      </c:pt>
                      <c:pt idx="4491">
                        <c:v>40.415999999999997</c:v>
                      </c:pt>
                      <c:pt idx="4492">
                        <c:v>40.425999999999988</c:v>
                      </c:pt>
                      <c:pt idx="4493">
                        <c:v>40.436000000000007</c:v>
                      </c:pt>
                      <c:pt idx="4494">
                        <c:v>40.44599999999997</c:v>
                      </c:pt>
                      <c:pt idx="4495">
                        <c:v>40.456000000000017</c:v>
                      </c:pt>
                      <c:pt idx="4496">
                        <c:v>40.46599999999998</c:v>
                      </c:pt>
                      <c:pt idx="4497">
                        <c:v>40.475999999999999</c:v>
                      </c:pt>
                      <c:pt idx="4498">
                        <c:v>40.48599999999999</c:v>
                      </c:pt>
                      <c:pt idx="4499">
                        <c:v>40.495999999999981</c:v>
                      </c:pt>
                      <c:pt idx="4500">
                        <c:v>40.506</c:v>
                      </c:pt>
                      <c:pt idx="4501">
                        <c:v>40.515999999999991</c:v>
                      </c:pt>
                      <c:pt idx="4502">
                        <c:v>40.52600000000001</c:v>
                      </c:pt>
                      <c:pt idx="4503">
                        <c:v>40.536000000000001</c:v>
                      </c:pt>
                      <c:pt idx="4504">
                        <c:v>40.545999999999992</c:v>
                      </c:pt>
                      <c:pt idx="4505">
                        <c:v>40.555999999999983</c:v>
                      </c:pt>
                      <c:pt idx="4506">
                        <c:v>40.566000000000003</c:v>
                      </c:pt>
                      <c:pt idx="4507">
                        <c:v>40.576000000000022</c:v>
                      </c:pt>
                      <c:pt idx="4508">
                        <c:v>40.585999999999984</c:v>
                      </c:pt>
                      <c:pt idx="4509">
                        <c:v>40.596000000000004</c:v>
                      </c:pt>
                      <c:pt idx="4510">
                        <c:v>40.605999999999995</c:v>
                      </c:pt>
                      <c:pt idx="4511">
                        <c:v>40.615999999999957</c:v>
                      </c:pt>
                      <c:pt idx="4512">
                        <c:v>40.625999999999976</c:v>
                      </c:pt>
                      <c:pt idx="4513">
                        <c:v>40.635999999999996</c:v>
                      </c:pt>
                      <c:pt idx="4514">
                        <c:v>40.646000000000015</c:v>
                      </c:pt>
                      <c:pt idx="4515">
                        <c:v>40.656000000000006</c:v>
                      </c:pt>
                      <c:pt idx="4516">
                        <c:v>40.665999999999997</c:v>
                      </c:pt>
                      <c:pt idx="4517">
                        <c:v>40.675999999999988</c:v>
                      </c:pt>
                      <c:pt idx="4518">
                        <c:v>40.686000000000007</c:v>
                      </c:pt>
                      <c:pt idx="4519">
                        <c:v>40.69599999999997</c:v>
                      </c:pt>
                      <c:pt idx="4520">
                        <c:v>40.706000000000017</c:v>
                      </c:pt>
                      <c:pt idx="4521">
                        <c:v>40.71599999999998</c:v>
                      </c:pt>
                      <c:pt idx="4522">
                        <c:v>40.725999999999999</c:v>
                      </c:pt>
                      <c:pt idx="4523">
                        <c:v>40.73599999999999</c:v>
                      </c:pt>
                      <c:pt idx="4524">
                        <c:v>40.745999999999981</c:v>
                      </c:pt>
                      <c:pt idx="4525">
                        <c:v>40.756</c:v>
                      </c:pt>
                      <c:pt idx="4526">
                        <c:v>40.765999999999991</c:v>
                      </c:pt>
                      <c:pt idx="4527">
                        <c:v>40.77600000000001</c:v>
                      </c:pt>
                      <c:pt idx="4528">
                        <c:v>40.786000000000001</c:v>
                      </c:pt>
                      <c:pt idx="4529">
                        <c:v>40.795999999999992</c:v>
                      </c:pt>
                      <c:pt idx="4530">
                        <c:v>40.805999999999983</c:v>
                      </c:pt>
                      <c:pt idx="4531">
                        <c:v>40.816000000000003</c:v>
                      </c:pt>
                      <c:pt idx="4532">
                        <c:v>40.826000000000022</c:v>
                      </c:pt>
                      <c:pt idx="4533">
                        <c:v>40.835999999999984</c:v>
                      </c:pt>
                      <c:pt idx="4534">
                        <c:v>40.846000000000004</c:v>
                      </c:pt>
                      <c:pt idx="4535">
                        <c:v>40.855999999999995</c:v>
                      </c:pt>
                      <c:pt idx="4536">
                        <c:v>40.865999999999957</c:v>
                      </c:pt>
                      <c:pt idx="4537">
                        <c:v>40.875999999999976</c:v>
                      </c:pt>
                      <c:pt idx="4538">
                        <c:v>40.885999999999996</c:v>
                      </c:pt>
                      <c:pt idx="4539">
                        <c:v>40.896000000000015</c:v>
                      </c:pt>
                      <c:pt idx="4540">
                        <c:v>40.906000000000006</c:v>
                      </c:pt>
                      <c:pt idx="4541">
                        <c:v>40.915999999999997</c:v>
                      </c:pt>
                      <c:pt idx="4542">
                        <c:v>40.925999999999988</c:v>
                      </c:pt>
                      <c:pt idx="4543">
                        <c:v>40.936000000000007</c:v>
                      </c:pt>
                      <c:pt idx="4544">
                        <c:v>40.94599999999997</c:v>
                      </c:pt>
                      <c:pt idx="4545">
                        <c:v>40.956000000000017</c:v>
                      </c:pt>
                      <c:pt idx="4546">
                        <c:v>40.96599999999998</c:v>
                      </c:pt>
                      <c:pt idx="4547">
                        <c:v>40.975999999999999</c:v>
                      </c:pt>
                      <c:pt idx="4548">
                        <c:v>40.98599999999999</c:v>
                      </c:pt>
                      <c:pt idx="4549">
                        <c:v>40.995999999999981</c:v>
                      </c:pt>
                      <c:pt idx="4550">
                        <c:v>41.006</c:v>
                      </c:pt>
                      <c:pt idx="4551">
                        <c:v>41.015999999999991</c:v>
                      </c:pt>
                      <c:pt idx="4552">
                        <c:v>41.02600000000001</c:v>
                      </c:pt>
                      <c:pt idx="4553">
                        <c:v>41.036000000000001</c:v>
                      </c:pt>
                      <c:pt idx="4554">
                        <c:v>41.045999999999992</c:v>
                      </c:pt>
                      <c:pt idx="4555">
                        <c:v>41.055999999999983</c:v>
                      </c:pt>
                      <c:pt idx="4556">
                        <c:v>41.066000000000003</c:v>
                      </c:pt>
                      <c:pt idx="4557">
                        <c:v>41.076000000000022</c:v>
                      </c:pt>
                      <c:pt idx="4558">
                        <c:v>41.085999999999984</c:v>
                      </c:pt>
                      <c:pt idx="4559">
                        <c:v>41.096000000000004</c:v>
                      </c:pt>
                      <c:pt idx="4560">
                        <c:v>41.105999999999995</c:v>
                      </c:pt>
                      <c:pt idx="4561">
                        <c:v>41.115999999999957</c:v>
                      </c:pt>
                      <c:pt idx="4562">
                        <c:v>41.125999999999976</c:v>
                      </c:pt>
                      <c:pt idx="4563">
                        <c:v>41.135999999999996</c:v>
                      </c:pt>
                      <c:pt idx="4564">
                        <c:v>41.146000000000015</c:v>
                      </c:pt>
                      <c:pt idx="4565">
                        <c:v>41.156000000000006</c:v>
                      </c:pt>
                      <c:pt idx="4566">
                        <c:v>41.165999999999997</c:v>
                      </c:pt>
                      <c:pt idx="4567">
                        <c:v>41.175999999999988</c:v>
                      </c:pt>
                      <c:pt idx="4568">
                        <c:v>41.186000000000007</c:v>
                      </c:pt>
                      <c:pt idx="4569">
                        <c:v>41.19599999999997</c:v>
                      </c:pt>
                      <c:pt idx="4570">
                        <c:v>41.206000000000017</c:v>
                      </c:pt>
                      <c:pt idx="4571">
                        <c:v>41.21599999999998</c:v>
                      </c:pt>
                      <c:pt idx="4572">
                        <c:v>41.225999999999999</c:v>
                      </c:pt>
                      <c:pt idx="4573">
                        <c:v>41.23599999999999</c:v>
                      </c:pt>
                      <c:pt idx="4574">
                        <c:v>41.245999999999981</c:v>
                      </c:pt>
                      <c:pt idx="4575">
                        <c:v>41.256</c:v>
                      </c:pt>
                      <c:pt idx="4576">
                        <c:v>41.265999999999991</c:v>
                      </c:pt>
                      <c:pt idx="4577">
                        <c:v>41.27600000000001</c:v>
                      </c:pt>
                      <c:pt idx="4578">
                        <c:v>41.286000000000001</c:v>
                      </c:pt>
                      <c:pt idx="4579">
                        <c:v>41.295999999999992</c:v>
                      </c:pt>
                      <c:pt idx="4580">
                        <c:v>41.305999999999983</c:v>
                      </c:pt>
                      <c:pt idx="4581">
                        <c:v>41.316000000000003</c:v>
                      </c:pt>
                      <c:pt idx="4582">
                        <c:v>41.326000000000022</c:v>
                      </c:pt>
                      <c:pt idx="4583">
                        <c:v>41.335999999999984</c:v>
                      </c:pt>
                      <c:pt idx="4584">
                        <c:v>41.346000000000004</c:v>
                      </c:pt>
                      <c:pt idx="4585">
                        <c:v>41.355999999999995</c:v>
                      </c:pt>
                      <c:pt idx="4586">
                        <c:v>41.365999999999957</c:v>
                      </c:pt>
                      <c:pt idx="4587">
                        <c:v>41.375999999999976</c:v>
                      </c:pt>
                      <c:pt idx="4588">
                        <c:v>41.385999999999996</c:v>
                      </c:pt>
                      <c:pt idx="4589">
                        <c:v>41.396000000000015</c:v>
                      </c:pt>
                      <c:pt idx="4590">
                        <c:v>41.406000000000006</c:v>
                      </c:pt>
                      <c:pt idx="4591">
                        <c:v>41.415999999999997</c:v>
                      </c:pt>
                      <c:pt idx="4592">
                        <c:v>41.425999999999988</c:v>
                      </c:pt>
                      <c:pt idx="4593">
                        <c:v>41.436000000000007</c:v>
                      </c:pt>
                      <c:pt idx="4594">
                        <c:v>41.44599999999997</c:v>
                      </c:pt>
                      <c:pt idx="4595">
                        <c:v>41.456000000000017</c:v>
                      </c:pt>
                      <c:pt idx="4596">
                        <c:v>41.46599999999998</c:v>
                      </c:pt>
                      <c:pt idx="4597">
                        <c:v>41.475999999999999</c:v>
                      </c:pt>
                      <c:pt idx="4598">
                        <c:v>41.48599999999999</c:v>
                      </c:pt>
                      <c:pt idx="4599">
                        <c:v>41.495999999999981</c:v>
                      </c:pt>
                      <c:pt idx="4600">
                        <c:v>41.506</c:v>
                      </c:pt>
                      <c:pt idx="4601">
                        <c:v>41.515999999999991</c:v>
                      </c:pt>
                      <c:pt idx="4602">
                        <c:v>41.52600000000001</c:v>
                      </c:pt>
                      <c:pt idx="4603">
                        <c:v>41.536000000000001</c:v>
                      </c:pt>
                      <c:pt idx="4604">
                        <c:v>41.545999999999992</c:v>
                      </c:pt>
                      <c:pt idx="4605">
                        <c:v>41.555999999999983</c:v>
                      </c:pt>
                      <c:pt idx="4606">
                        <c:v>41.566000000000003</c:v>
                      </c:pt>
                      <c:pt idx="4607">
                        <c:v>41.576000000000022</c:v>
                      </c:pt>
                      <c:pt idx="4608">
                        <c:v>41.585999999999984</c:v>
                      </c:pt>
                      <c:pt idx="4609">
                        <c:v>41.596000000000004</c:v>
                      </c:pt>
                      <c:pt idx="4610">
                        <c:v>41.605999999999995</c:v>
                      </c:pt>
                      <c:pt idx="4611">
                        <c:v>41.615999999999957</c:v>
                      </c:pt>
                      <c:pt idx="4612">
                        <c:v>41.625999999999976</c:v>
                      </c:pt>
                      <c:pt idx="4613">
                        <c:v>41.635999999999996</c:v>
                      </c:pt>
                      <c:pt idx="4614">
                        <c:v>41.646000000000015</c:v>
                      </c:pt>
                      <c:pt idx="4615">
                        <c:v>41.656000000000006</c:v>
                      </c:pt>
                      <c:pt idx="4616">
                        <c:v>41.665999999999997</c:v>
                      </c:pt>
                      <c:pt idx="4617">
                        <c:v>41.675999999999988</c:v>
                      </c:pt>
                      <c:pt idx="4618">
                        <c:v>41.686000000000007</c:v>
                      </c:pt>
                      <c:pt idx="4619">
                        <c:v>41.69599999999997</c:v>
                      </c:pt>
                      <c:pt idx="4620">
                        <c:v>41.706000000000017</c:v>
                      </c:pt>
                      <c:pt idx="4621">
                        <c:v>41.71599999999998</c:v>
                      </c:pt>
                      <c:pt idx="4622">
                        <c:v>41.725999999999999</c:v>
                      </c:pt>
                      <c:pt idx="4623">
                        <c:v>41.73599999999999</c:v>
                      </c:pt>
                      <c:pt idx="4624">
                        <c:v>41.745999999999981</c:v>
                      </c:pt>
                      <c:pt idx="4625">
                        <c:v>41.756</c:v>
                      </c:pt>
                      <c:pt idx="4626">
                        <c:v>41.765999999999991</c:v>
                      </c:pt>
                      <c:pt idx="4627">
                        <c:v>41.77600000000001</c:v>
                      </c:pt>
                      <c:pt idx="4628">
                        <c:v>41.786000000000001</c:v>
                      </c:pt>
                      <c:pt idx="4629">
                        <c:v>41.795999999999992</c:v>
                      </c:pt>
                      <c:pt idx="4630">
                        <c:v>41.805999999999983</c:v>
                      </c:pt>
                      <c:pt idx="4631">
                        <c:v>41.816000000000003</c:v>
                      </c:pt>
                      <c:pt idx="4632">
                        <c:v>41.826000000000022</c:v>
                      </c:pt>
                      <c:pt idx="4633">
                        <c:v>41.835999999999984</c:v>
                      </c:pt>
                      <c:pt idx="4634">
                        <c:v>41.846000000000004</c:v>
                      </c:pt>
                      <c:pt idx="4635">
                        <c:v>41.855999999999995</c:v>
                      </c:pt>
                      <c:pt idx="4636">
                        <c:v>41.865999999999957</c:v>
                      </c:pt>
                      <c:pt idx="4637">
                        <c:v>41.875999999999976</c:v>
                      </c:pt>
                      <c:pt idx="4638">
                        <c:v>41.885999999999996</c:v>
                      </c:pt>
                      <c:pt idx="4639">
                        <c:v>41.896000000000015</c:v>
                      </c:pt>
                      <c:pt idx="4640">
                        <c:v>41.906000000000006</c:v>
                      </c:pt>
                      <c:pt idx="4641">
                        <c:v>41.915999999999997</c:v>
                      </c:pt>
                      <c:pt idx="4642">
                        <c:v>41.925999999999988</c:v>
                      </c:pt>
                      <c:pt idx="4643">
                        <c:v>41.936000000000007</c:v>
                      </c:pt>
                      <c:pt idx="4644">
                        <c:v>41.94599999999997</c:v>
                      </c:pt>
                      <c:pt idx="4645">
                        <c:v>41.956000000000017</c:v>
                      </c:pt>
                      <c:pt idx="4646">
                        <c:v>41.96599999999998</c:v>
                      </c:pt>
                      <c:pt idx="4647">
                        <c:v>41.975999999999999</c:v>
                      </c:pt>
                      <c:pt idx="4648">
                        <c:v>41.98599999999999</c:v>
                      </c:pt>
                      <c:pt idx="4649">
                        <c:v>41.995999999999981</c:v>
                      </c:pt>
                      <c:pt idx="4650">
                        <c:v>42.006</c:v>
                      </c:pt>
                      <c:pt idx="4651">
                        <c:v>42.015999999999991</c:v>
                      </c:pt>
                      <c:pt idx="4652">
                        <c:v>42.02600000000001</c:v>
                      </c:pt>
                      <c:pt idx="4653">
                        <c:v>42.036000000000001</c:v>
                      </c:pt>
                      <c:pt idx="4654">
                        <c:v>42.045999999999992</c:v>
                      </c:pt>
                      <c:pt idx="4655">
                        <c:v>42.055999999999983</c:v>
                      </c:pt>
                      <c:pt idx="4656">
                        <c:v>42.066000000000003</c:v>
                      </c:pt>
                      <c:pt idx="4657">
                        <c:v>42.075999999999993</c:v>
                      </c:pt>
                      <c:pt idx="4658">
                        <c:v>42.085999999999984</c:v>
                      </c:pt>
                      <c:pt idx="4659">
                        <c:v>42.096000000000004</c:v>
                      </c:pt>
                      <c:pt idx="4660">
                        <c:v>42.105999999999995</c:v>
                      </c:pt>
                      <c:pt idx="4661">
                        <c:v>42.115999999999957</c:v>
                      </c:pt>
                      <c:pt idx="4662">
                        <c:v>42.125999999999976</c:v>
                      </c:pt>
                      <c:pt idx="4663">
                        <c:v>42.135999999999996</c:v>
                      </c:pt>
                      <c:pt idx="4664">
                        <c:v>42.146000000000015</c:v>
                      </c:pt>
                      <c:pt idx="4665">
                        <c:v>42.156000000000006</c:v>
                      </c:pt>
                      <c:pt idx="4666">
                        <c:v>42.165999999999997</c:v>
                      </c:pt>
                      <c:pt idx="4667">
                        <c:v>42.175999999999988</c:v>
                      </c:pt>
                      <c:pt idx="4668">
                        <c:v>42.186000000000007</c:v>
                      </c:pt>
                      <c:pt idx="4669">
                        <c:v>42.195999999999998</c:v>
                      </c:pt>
                      <c:pt idx="4670">
                        <c:v>42.206000000000017</c:v>
                      </c:pt>
                      <c:pt idx="4671">
                        <c:v>42.21599999999998</c:v>
                      </c:pt>
                      <c:pt idx="4672">
                        <c:v>42.225999999999999</c:v>
                      </c:pt>
                      <c:pt idx="4673">
                        <c:v>42.23599999999999</c:v>
                      </c:pt>
                      <c:pt idx="4674">
                        <c:v>42.245999999999981</c:v>
                      </c:pt>
                      <c:pt idx="4675">
                        <c:v>42.256</c:v>
                      </c:pt>
                      <c:pt idx="4676">
                        <c:v>42.265999999999991</c:v>
                      </c:pt>
                      <c:pt idx="4677">
                        <c:v>42.27600000000001</c:v>
                      </c:pt>
                      <c:pt idx="4678">
                        <c:v>42.286000000000001</c:v>
                      </c:pt>
                      <c:pt idx="4679">
                        <c:v>42.295999999999992</c:v>
                      </c:pt>
                      <c:pt idx="4680">
                        <c:v>42.305999999999983</c:v>
                      </c:pt>
                      <c:pt idx="4681">
                        <c:v>42.316000000000003</c:v>
                      </c:pt>
                      <c:pt idx="4682">
                        <c:v>42.325999999999993</c:v>
                      </c:pt>
                      <c:pt idx="4683">
                        <c:v>42.335999999999984</c:v>
                      </c:pt>
                      <c:pt idx="4684">
                        <c:v>42.346000000000004</c:v>
                      </c:pt>
                      <c:pt idx="4685">
                        <c:v>42.355999999999995</c:v>
                      </c:pt>
                      <c:pt idx="4686">
                        <c:v>42.365999999999957</c:v>
                      </c:pt>
                      <c:pt idx="4687">
                        <c:v>42.375999999999976</c:v>
                      </c:pt>
                      <c:pt idx="4688">
                        <c:v>42.385999999999996</c:v>
                      </c:pt>
                      <c:pt idx="4689">
                        <c:v>42.396000000000015</c:v>
                      </c:pt>
                      <c:pt idx="4690">
                        <c:v>42.406000000000006</c:v>
                      </c:pt>
                      <c:pt idx="4691">
                        <c:v>42.415999999999997</c:v>
                      </c:pt>
                      <c:pt idx="4692">
                        <c:v>42.425999999999988</c:v>
                      </c:pt>
                      <c:pt idx="4693">
                        <c:v>42.436000000000007</c:v>
                      </c:pt>
                      <c:pt idx="4694">
                        <c:v>42.445999999999998</c:v>
                      </c:pt>
                      <c:pt idx="4695">
                        <c:v>42.456000000000017</c:v>
                      </c:pt>
                      <c:pt idx="4696">
                        <c:v>42.46599999999998</c:v>
                      </c:pt>
                      <c:pt idx="4697">
                        <c:v>42.475999999999999</c:v>
                      </c:pt>
                      <c:pt idx="4698">
                        <c:v>42.48599999999999</c:v>
                      </c:pt>
                      <c:pt idx="4699">
                        <c:v>42.495999999999981</c:v>
                      </c:pt>
                      <c:pt idx="4700">
                        <c:v>42.506</c:v>
                      </c:pt>
                      <c:pt idx="4701">
                        <c:v>42.515999999999991</c:v>
                      </c:pt>
                      <c:pt idx="4702">
                        <c:v>42.52600000000001</c:v>
                      </c:pt>
                      <c:pt idx="4703">
                        <c:v>42.536000000000001</c:v>
                      </c:pt>
                      <c:pt idx="4704">
                        <c:v>42.545999999999992</c:v>
                      </c:pt>
                      <c:pt idx="4705">
                        <c:v>42.555999999999983</c:v>
                      </c:pt>
                      <c:pt idx="4706">
                        <c:v>42.566000000000003</c:v>
                      </c:pt>
                      <c:pt idx="4707">
                        <c:v>42.575999999999993</c:v>
                      </c:pt>
                      <c:pt idx="4708">
                        <c:v>42.585999999999984</c:v>
                      </c:pt>
                      <c:pt idx="4709">
                        <c:v>42.596000000000004</c:v>
                      </c:pt>
                      <c:pt idx="4710">
                        <c:v>42.605999999999995</c:v>
                      </c:pt>
                      <c:pt idx="4711">
                        <c:v>42.615999999999957</c:v>
                      </c:pt>
                      <c:pt idx="4712">
                        <c:v>42.625999999999976</c:v>
                      </c:pt>
                      <c:pt idx="4713">
                        <c:v>42.635999999999996</c:v>
                      </c:pt>
                      <c:pt idx="4714">
                        <c:v>42.646000000000015</c:v>
                      </c:pt>
                      <c:pt idx="4715">
                        <c:v>42.656000000000006</c:v>
                      </c:pt>
                      <c:pt idx="4716">
                        <c:v>42.665999999999997</c:v>
                      </c:pt>
                      <c:pt idx="4717">
                        <c:v>42.675999999999988</c:v>
                      </c:pt>
                      <c:pt idx="4718">
                        <c:v>42.681899999999985</c:v>
                      </c:pt>
                    </c:numCache>
                  </c:numRef>
                </c:xVal>
                <c:yVal>
                  <c:numRef>
                    <c:extLst xmlns:c15="http://schemas.microsoft.com/office/drawing/2012/chart">
                      <c:ext xmlns:c15="http://schemas.microsoft.com/office/drawing/2012/chart" uri="{02D57815-91ED-43cb-92C2-25804820EDAC}">
                        <c15:formulaRef>
                          <c15:sqref>List1!$AJ$11:$AJ$10000</c15:sqref>
                        </c15:formulaRef>
                      </c:ext>
                    </c:extLst>
                    <c:numCache>
                      <c:formatCode>General</c:formatCode>
                      <c:ptCount val="9990"/>
                      <c:pt idx="0">
                        <c:v>0.49860000005454141</c:v>
                      </c:pt>
                      <c:pt idx="1">
                        <c:v>0.21980198022208003</c:v>
                      </c:pt>
                      <c:pt idx="2">
                        <c:v>0.62960396046423739</c:v>
                      </c:pt>
                      <c:pt idx="3">
                        <c:v>0.53851485154335688</c:v>
                      </c:pt>
                      <c:pt idx="4">
                        <c:v>0.35960396043552051</c:v>
                      </c:pt>
                      <c:pt idx="5">
                        <c:v>0.13792079209424898</c:v>
                      </c:pt>
                      <c:pt idx="6">
                        <c:v>-4.1188118816496234E-2</c:v>
                      </c:pt>
                      <c:pt idx="7">
                        <c:v>0.21455445546891502</c:v>
                      </c:pt>
                      <c:pt idx="8">
                        <c:v>0.45059405945494679</c:v>
                      </c:pt>
                      <c:pt idx="9">
                        <c:v>-5.3465346539156534E-3</c:v>
                      </c:pt>
                      <c:pt idx="10">
                        <c:v>0.42000000004553084</c:v>
                      </c:pt>
                      <c:pt idx="11">
                        <c:v>0.58504950501447228</c:v>
                      </c:pt>
                      <c:pt idx="12">
                        <c:v>0.62623762383026449</c:v>
                      </c:pt>
                      <c:pt idx="13">
                        <c:v>0.52237623768085895</c:v>
                      </c:pt>
                      <c:pt idx="14">
                        <c:v>0.40594059410372707</c:v>
                      </c:pt>
                      <c:pt idx="15">
                        <c:v>3.5841584162580653E-2</c:v>
                      </c:pt>
                      <c:pt idx="16">
                        <c:v>-7.7029702978373346E-2</c:v>
                      </c:pt>
                      <c:pt idx="17">
                        <c:v>5.3465346539155302E-3</c:v>
                      </c:pt>
                      <c:pt idx="18">
                        <c:v>-0.11821782179486948</c:v>
                      </c:pt>
                      <c:pt idx="19">
                        <c:v>-0.375742574298018</c:v>
                      </c:pt>
                      <c:pt idx="20">
                        <c:v>1.0594059407080315E-2</c:v>
                      </c:pt>
                      <c:pt idx="21">
                        <c:v>0.57980198026130736</c:v>
                      </c:pt>
                      <c:pt idx="22">
                        <c:v>0.7655445545392473</c:v>
                      </c:pt>
                      <c:pt idx="23">
                        <c:v>1.4219801981745177</c:v>
                      </c:pt>
                      <c:pt idx="24">
                        <c:v>1.0820792080390793</c:v>
                      </c:pt>
                      <c:pt idx="25">
                        <c:v>0.65633663373522255</c:v>
                      </c:pt>
                      <c:pt idx="26">
                        <c:v>0.38069306934822661</c:v>
                      </c:pt>
                      <c:pt idx="27">
                        <c:v>0.32930693072906086</c:v>
                      </c:pt>
                      <c:pt idx="28">
                        <c:v>6.6435643571996522E-2</c:v>
                      </c:pt>
                      <c:pt idx="29">
                        <c:v>0.3648514851886851</c:v>
                      </c:pt>
                      <c:pt idx="30">
                        <c:v>0.23603960398603183</c:v>
                      </c:pt>
                      <c:pt idx="31">
                        <c:v>0.62059405947339297</c:v>
                      </c:pt>
                      <c:pt idx="32">
                        <c:v>1.4200990100553259</c:v>
                      </c:pt>
                      <c:pt idx="33">
                        <c:v>1.185940594188486</c:v>
                      </c:pt>
                      <c:pt idx="34">
                        <c:v>0.9033663367320417</c:v>
                      </c:pt>
                      <c:pt idx="35">
                        <c:v>0.45811881193171394</c:v>
                      </c:pt>
                      <c:pt idx="36">
                        <c:v>0.16801980199850322</c:v>
                      </c:pt>
                      <c:pt idx="37">
                        <c:v>6.6138613868336679E-2</c:v>
                      </c:pt>
                      <c:pt idx="38">
                        <c:v>3.9603960400260631E-2</c:v>
                      </c:pt>
                      <c:pt idx="39">
                        <c:v>-7.6732673276120753E-2</c:v>
                      </c:pt>
                      <c:pt idx="40">
                        <c:v>-0.16475247526528128</c:v>
                      </c:pt>
                      <c:pt idx="41">
                        <c:v>-0.32405940597589611</c:v>
                      </c:pt>
                      <c:pt idx="42">
                        <c:v>-0.66178217828988894</c:v>
                      </c:pt>
                      <c:pt idx="43">
                        <c:v>-0.44534653470248575</c:v>
                      </c:pt>
                      <c:pt idx="44">
                        <c:v>-0.95891089119329875</c:v>
                      </c:pt>
                      <c:pt idx="45">
                        <c:v>-0.49702970302460797</c:v>
                      </c:pt>
                      <c:pt idx="46">
                        <c:v>-0.84594059415159384</c:v>
                      </c:pt>
                      <c:pt idx="47">
                        <c:v>-0.57405940600298111</c:v>
                      </c:pt>
                      <c:pt idx="48">
                        <c:v>-0.33227722775862312</c:v>
                      </c:pt>
                      <c:pt idx="49">
                        <c:v>-0.29346534656648016</c:v>
                      </c:pt>
                      <c:pt idx="50">
                        <c:v>-0.3275247525113234</c:v>
                      </c:pt>
                      <c:pt idx="51">
                        <c:v>-0.51366336639226695</c:v>
                      </c:pt>
                      <c:pt idx="52">
                        <c:v>5.3465346539155831E-3</c:v>
                      </c:pt>
                      <c:pt idx="53">
                        <c:v>-0.55257425748586475</c:v>
                      </c:pt>
                      <c:pt idx="54">
                        <c:v>-0.70811881195809578</c:v>
                      </c:pt>
                      <c:pt idx="55">
                        <c:v>-3.0198019805005191E-2</c:v>
                      </c:pt>
                      <c:pt idx="56">
                        <c:v>-0.38445544558661021</c:v>
                      </c:pt>
                      <c:pt idx="57">
                        <c:v>0.19524752477324289</c:v>
                      </c:pt>
                      <c:pt idx="58">
                        <c:v>0.17336633665241893</c:v>
                      </c:pt>
                      <c:pt idx="59">
                        <c:v>-8.7623762385453441E-2</c:v>
                      </c:pt>
                      <c:pt idx="60">
                        <c:v>0.37544554459576529</c:v>
                      </c:pt>
                      <c:pt idx="61">
                        <c:v>7.7029702978373207E-2</c:v>
                      </c:pt>
                      <c:pt idx="62">
                        <c:v>-0.18396039605949932</c:v>
                      </c:pt>
                      <c:pt idx="63">
                        <c:v>6.2277227729202009E-2</c:v>
                      </c:pt>
                      <c:pt idx="64">
                        <c:v>-0.20059405942715847</c:v>
                      </c:pt>
                      <c:pt idx="65">
                        <c:v>0.17564356437531795</c:v>
                      </c:pt>
                      <c:pt idx="66">
                        <c:v>-3.5940594063331575E-2</c:v>
                      </c:pt>
                      <c:pt idx="67">
                        <c:v>6.0792079214421244E-2</c:v>
                      </c:pt>
                      <c:pt idx="68">
                        <c:v>-0.11782178219116235</c:v>
                      </c:pt>
                      <c:pt idx="69">
                        <c:v>0.34336633667086486</c:v>
                      </c:pt>
                      <c:pt idx="70">
                        <c:v>0.21683168319181401</c:v>
                      </c:pt>
                      <c:pt idx="71">
                        <c:v>9.2871287139321898E-2</c:v>
                      </c:pt>
                      <c:pt idx="72">
                        <c:v>-9.0990099020130041E-2</c:v>
                      </c:pt>
                      <c:pt idx="73">
                        <c:v>5.2178217827283463E-2</c:v>
                      </c:pt>
                      <c:pt idx="74">
                        <c:v>0.72821782186118211</c:v>
                      </c:pt>
                      <c:pt idx="75">
                        <c:v>0.37356435647587016</c:v>
                      </c:pt>
                      <c:pt idx="76">
                        <c:v>0.3384158416206563</c:v>
                      </c:pt>
                      <c:pt idx="77">
                        <c:v>0.42217821786767901</c:v>
                      </c:pt>
                      <c:pt idx="78">
                        <c:v>-6.6138613869040283E-2</c:v>
                      </c:pt>
                      <c:pt idx="79">
                        <c:v>0.17524752477161065</c:v>
                      </c:pt>
                      <c:pt idx="80">
                        <c:v>0.44000000004786655</c:v>
                      </c:pt>
                      <c:pt idx="81">
                        <c:v>0.15940594061136565</c:v>
                      </c:pt>
                      <c:pt idx="82">
                        <c:v>0.30217821785436866</c:v>
                      </c:pt>
                      <c:pt idx="83">
                        <c:v>0.339900990136141</c:v>
                      </c:pt>
                      <c:pt idx="84">
                        <c:v>0.55445544560505566</c:v>
                      </c:pt>
                      <c:pt idx="85">
                        <c:v>0.46683168321889917</c:v>
                      </c:pt>
                      <c:pt idx="86">
                        <c:v>0.76405940602376221</c:v>
                      </c:pt>
                      <c:pt idx="87">
                        <c:v>0.25574257428470754</c:v>
                      </c:pt>
                      <c:pt idx="88">
                        <c:v>0.375742574298018</c:v>
                      </c:pt>
                      <c:pt idx="89">
                        <c:v>0.34900990102844009</c:v>
                      </c:pt>
                      <c:pt idx="90">
                        <c:v>0.11257425743799783</c:v>
                      </c:pt>
                      <c:pt idx="91">
                        <c:v>0.45059405945494685</c:v>
                      </c:pt>
                      <c:pt idx="92">
                        <c:v>7.1782178225208562E-2</c:v>
                      </c:pt>
                      <c:pt idx="93">
                        <c:v>-4.6435643569660921E-2</c:v>
                      </c:pt>
                      <c:pt idx="94">
                        <c:v>0.17000000001844598</c:v>
                      </c:pt>
                      <c:pt idx="95">
                        <c:v>-3.5841584161876987E-2</c:v>
                      </c:pt>
                      <c:pt idx="96">
                        <c:v>-7.702970297907677E-2</c:v>
                      </c:pt>
                      <c:pt idx="97">
                        <c:v>0.43623762381018649</c:v>
                      </c:pt>
                      <c:pt idx="98">
                        <c:v>-0.18960396041707461</c:v>
                      </c:pt>
                      <c:pt idx="99">
                        <c:v>0.29683168320045306</c:v>
                      </c:pt>
                      <c:pt idx="100">
                        <c:v>-0.2988118812210992</c:v>
                      </c:pt>
                      <c:pt idx="101">
                        <c:v>0.18059405942552603</c:v>
                      </c:pt>
                      <c:pt idx="102">
                        <c:v>-0.11782178219116238</c:v>
                      </c:pt>
                      <c:pt idx="103">
                        <c:v>1.0594059407080221E-2</c:v>
                      </c:pt>
                      <c:pt idx="104">
                        <c:v>-0.47217821787351788</c:v>
                      </c:pt>
                      <c:pt idx="105">
                        <c:v>-0.21455445546891513</c:v>
                      </c:pt>
                      <c:pt idx="106">
                        <c:v>2.1188118814160471E-2</c:v>
                      </c:pt>
                      <c:pt idx="107">
                        <c:v>-0.11782178219045893</c:v>
                      </c:pt>
                      <c:pt idx="108">
                        <c:v>-0.19485148516953574</c:v>
                      </c:pt>
                      <c:pt idx="109">
                        <c:v>-0.22554455448040608</c:v>
                      </c:pt>
                      <c:pt idx="110">
                        <c:v>-0.27722772280252805</c:v>
                      </c:pt>
                      <c:pt idx="111">
                        <c:v>-0.40079207925131305</c:v>
                      </c:pt>
                      <c:pt idx="112">
                        <c:v>-0.3024752475580284</c:v>
                      </c:pt>
                      <c:pt idx="113">
                        <c:v>-0.23613861388678281</c:v>
                      </c:pt>
                      <c:pt idx="114">
                        <c:v>-0.43663366341389381</c:v>
                      </c:pt>
                      <c:pt idx="115">
                        <c:v>0.13930693070827907</c:v>
                      </c:pt>
                      <c:pt idx="116">
                        <c:v>-9.2871287138618253E-2</c:v>
                      </c:pt>
                      <c:pt idx="117">
                        <c:v>1.0594059407080175E-2</c:v>
                      </c:pt>
                      <c:pt idx="118">
                        <c:v>-0.17000000001844606</c:v>
                      </c:pt>
                      <c:pt idx="119">
                        <c:v>-1.9603960397925096E-2</c:v>
                      </c:pt>
                      <c:pt idx="120">
                        <c:v>-6.6435643571996522E-2</c:v>
                      </c:pt>
                      <c:pt idx="121">
                        <c:v>-0.18425742576315893</c:v>
                      </c:pt>
                      <c:pt idx="122">
                        <c:v>-0.21445544556816409</c:v>
                      </c:pt>
                      <c:pt idx="123">
                        <c:v>5.2178217827283623E-2</c:v>
                      </c:pt>
                      <c:pt idx="124">
                        <c:v>-0.23603960398603185</c:v>
                      </c:pt>
                      <c:pt idx="125">
                        <c:v>8.2277227731538061E-2</c:v>
                      </c:pt>
                      <c:pt idx="126">
                        <c:v>-6.653465347274741E-2</c:v>
                      </c:pt>
                      <c:pt idx="127">
                        <c:v>-1.435643564546389E-2</c:v>
                      </c:pt>
                      <c:pt idx="128">
                        <c:v>-8.7128712885920518E-3</c:v>
                      </c:pt>
                      <c:pt idx="129">
                        <c:v>0.15366336635303954</c:v>
                      </c:pt>
                      <c:pt idx="130">
                        <c:v>-1.9603960397925106E-2</c:v>
                      </c:pt>
                      <c:pt idx="131">
                        <c:v>0.13217821783592271</c:v>
                      </c:pt>
                      <c:pt idx="132">
                        <c:v>2.683168317103236E-2</c:v>
                      </c:pt>
                      <c:pt idx="133">
                        <c:v>0</c:v>
                      </c:pt>
                      <c:pt idx="134">
                        <c:v>7.7029702978373221E-2</c:v>
                      </c:pt>
                      <c:pt idx="135">
                        <c:v>4.4950495054879726E-2</c:v>
                      </c:pt>
                      <c:pt idx="136">
                        <c:v>0.14841584159987486</c:v>
                      </c:pt>
                      <c:pt idx="137">
                        <c:v>-6.6138613868336846E-2</c:v>
                      </c:pt>
                      <c:pt idx="138">
                        <c:v>-0.23603960398603188</c:v>
                      </c:pt>
                      <c:pt idx="139">
                        <c:v>4.6534653470411642E-2</c:v>
                      </c:pt>
                      <c:pt idx="140">
                        <c:v>0.17000000001844595</c:v>
                      </c:pt>
                      <c:pt idx="141">
                        <c:v>-0.11247524753654325</c:v>
                      </c:pt>
                      <c:pt idx="142">
                        <c:v>-0.17336633665241905</c:v>
                      </c:pt>
                      <c:pt idx="143">
                        <c:v>-3.0198019805005253E-2</c:v>
                      </c:pt>
                      <c:pt idx="144">
                        <c:v>5.1683168322122101E-2</c:v>
                      </c:pt>
                      <c:pt idx="145">
                        <c:v>-1.6237623764655495E-2</c:v>
                      </c:pt>
                      <c:pt idx="146">
                        <c:v>-5.3465346539156976E-3</c:v>
                      </c:pt>
                      <c:pt idx="147">
                        <c:v>0.23940594062000475</c:v>
                      </c:pt>
                      <c:pt idx="148">
                        <c:v>0.14990099011535962</c:v>
                      </c:pt>
                      <c:pt idx="149">
                        <c:v>-0.1646534653645304</c:v>
                      </c:pt>
                      <c:pt idx="150">
                        <c:v>0.14841584159987489</c:v>
                      </c:pt>
                      <c:pt idx="151">
                        <c:v>0.27722772280252805</c:v>
                      </c:pt>
                      <c:pt idx="152">
                        <c:v>4.108910891504184E-2</c:v>
                      </c:pt>
                      <c:pt idx="153">
                        <c:v>6.6138613868336929E-2</c:v>
                      </c:pt>
                      <c:pt idx="154">
                        <c:v>-0.32366336637218907</c:v>
                      </c:pt>
                      <c:pt idx="155">
                        <c:v>0.30247524755732491</c:v>
                      </c:pt>
                      <c:pt idx="156">
                        <c:v>-0.23603960398603174</c:v>
                      </c:pt>
                      <c:pt idx="157">
                        <c:v>-0.16811881189995781</c:v>
                      </c:pt>
                      <c:pt idx="158">
                        <c:v>-0.11257425743799758</c:v>
                      </c:pt>
                      <c:pt idx="159">
                        <c:v>-4.118811881649604E-2</c:v>
                      </c:pt>
                      <c:pt idx="160">
                        <c:v>9.6732673277752715E-2</c:v>
                      </c:pt>
                      <c:pt idx="161">
                        <c:v>-0.13217821783662623</c:v>
                      </c:pt>
                      <c:pt idx="162">
                        <c:v>2.4950495052544101E-2</c:v>
                      </c:pt>
                      <c:pt idx="163">
                        <c:v>-0.20544554457661582</c:v>
                      </c:pt>
                      <c:pt idx="164">
                        <c:v>0.19495049507028658</c:v>
                      </c:pt>
                      <c:pt idx="165">
                        <c:v>-3.0594059408712394E-2</c:v>
                      </c:pt>
                      <c:pt idx="166">
                        <c:v>0.1288118812019497</c:v>
                      </c:pt>
                      <c:pt idx="167">
                        <c:v>-1.6237623764655856E-2</c:v>
                      </c:pt>
                      <c:pt idx="168">
                        <c:v>-0.43623762381018666</c:v>
                      </c:pt>
                      <c:pt idx="169">
                        <c:v>0.16465346536453027</c:v>
                      </c:pt>
                      <c:pt idx="170">
                        <c:v>-6.2673267333613197E-2</c:v>
                      </c:pt>
                      <c:pt idx="171">
                        <c:v>-8.2376237632992275E-2</c:v>
                      </c:pt>
                      <c:pt idx="172">
                        <c:v>-9.3267326742325671E-2</c:v>
                      </c:pt>
                      <c:pt idx="173">
                        <c:v>-2.1485148517116883E-2</c:v>
                      </c:pt>
                      <c:pt idx="174">
                        <c:v>-0.14316831684671008</c:v>
                      </c:pt>
                      <c:pt idx="175">
                        <c:v>0.2662376237917406</c:v>
                      </c:pt>
                      <c:pt idx="176">
                        <c:v>-0.17861386140558363</c:v>
                      </c:pt>
                      <c:pt idx="177">
                        <c:v>-6.792079208677762E-2</c:v>
                      </c:pt>
                      <c:pt idx="178">
                        <c:v>8.7623762385453483E-2</c:v>
                      </c:pt>
                      <c:pt idx="179">
                        <c:v>-5.0198019807340996E-2</c:v>
                      </c:pt>
                      <c:pt idx="180">
                        <c:v>-0.19524752477394633</c:v>
                      </c:pt>
                      <c:pt idx="181">
                        <c:v>4.6435643569660789E-2</c:v>
                      </c:pt>
                      <c:pt idx="182">
                        <c:v>-0.33801980201694926</c:v>
                      </c:pt>
                      <c:pt idx="183">
                        <c:v>-0.27158415844495276</c:v>
                      </c:pt>
                      <c:pt idx="184">
                        <c:v>-8.7623762386157031E-2</c:v>
                      </c:pt>
                      <c:pt idx="185">
                        <c:v>0.11257425743799764</c:v>
                      </c:pt>
                      <c:pt idx="186">
                        <c:v>0</c:v>
                      </c:pt>
                      <c:pt idx="187">
                        <c:v>-0.12881188120194972</c:v>
                      </c:pt>
                      <c:pt idx="188">
                        <c:v>-4.1089108915041847E-2</c:v>
                      </c:pt>
                      <c:pt idx="189">
                        <c:v>-1.0495049505625832E-2</c:v>
                      </c:pt>
                      <c:pt idx="190">
                        <c:v>-0.14841584160057839</c:v>
                      </c:pt>
                      <c:pt idx="191">
                        <c:v>0.14841584159987489</c:v>
                      </c:pt>
                      <c:pt idx="192">
                        <c:v>0.1182178217948693</c:v>
                      </c:pt>
                      <c:pt idx="193">
                        <c:v>-0.16811881189925418</c:v>
                      </c:pt>
                      <c:pt idx="194">
                        <c:v>-0.13405940595511442</c:v>
                      </c:pt>
                      <c:pt idx="195">
                        <c:v>-0.20584158418102663</c:v>
                      </c:pt>
                      <c:pt idx="196">
                        <c:v>-9.0990099020130069E-2</c:v>
                      </c:pt>
                      <c:pt idx="197">
                        <c:v>8.712871287888552E-3</c:v>
                      </c:pt>
                      <c:pt idx="198">
                        <c:v>-8.7623762385453621E-2</c:v>
                      </c:pt>
                      <c:pt idx="199">
                        <c:v>5.3465346539156178E-3</c:v>
                      </c:pt>
                      <c:pt idx="200">
                        <c:v>0.23613861388748614</c:v>
                      </c:pt>
                      <c:pt idx="201">
                        <c:v>-4.6435643569661005E-2</c:v>
                      </c:pt>
                      <c:pt idx="202">
                        <c:v>-0.13415841585656874</c:v>
                      </c:pt>
                      <c:pt idx="203">
                        <c:v>1.9702970299379449E-2</c:v>
                      </c:pt>
                      <c:pt idx="204">
                        <c:v>1.0990099010787334E-2</c:v>
                      </c:pt>
                      <c:pt idx="205">
                        <c:v>0.11445544555718935</c:v>
                      </c:pt>
                      <c:pt idx="206">
                        <c:v>2.5346534656251366E-2</c:v>
                      </c:pt>
                      <c:pt idx="207">
                        <c:v>0.15940594061136565</c:v>
                      </c:pt>
                      <c:pt idx="208">
                        <c:v>-0.12346534654803409</c:v>
                      </c:pt>
                      <c:pt idx="209">
                        <c:v>1.6237623763951943E-2</c:v>
                      </c:pt>
                      <c:pt idx="210">
                        <c:v>0.11445544555718956</c:v>
                      </c:pt>
                      <c:pt idx="211">
                        <c:v>-0.24128712873919661</c:v>
                      </c:pt>
                      <c:pt idx="212">
                        <c:v>-0.22168316834056803</c:v>
                      </c:pt>
                      <c:pt idx="213">
                        <c:v>-6.267326733361292E-2</c:v>
                      </c:pt>
                      <c:pt idx="214">
                        <c:v>5.3465346539155563E-3</c:v>
                      </c:pt>
                      <c:pt idx="215">
                        <c:v>-0.25227722774998407</c:v>
                      </c:pt>
                      <c:pt idx="216">
                        <c:v>0.12881188120194978</c:v>
                      </c:pt>
                      <c:pt idx="217">
                        <c:v>0.35960396043552045</c:v>
                      </c:pt>
                      <c:pt idx="218">
                        <c:v>5.7425742583262418E-3</c:v>
                      </c:pt>
                      <c:pt idx="219">
                        <c:v>0.14495049506515101</c:v>
                      </c:pt>
                      <c:pt idx="220">
                        <c:v>-1.059405940708027E-2</c:v>
                      </c:pt>
                      <c:pt idx="221">
                        <c:v>3.5841584161877077E-2</c:v>
                      </c:pt>
                      <c:pt idx="222">
                        <c:v>3.0198019805005465E-2</c:v>
                      </c:pt>
                      <c:pt idx="223">
                        <c:v>-0.23257425745060445</c:v>
                      </c:pt>
                      <c:pt idx="224">
                        <c:v>-7.7029702979076645E-2</c:v>
                      </c:pt>
                      <c:pt idx="225">
                        <c:v>2.5247524755500197E-2</c:v>
                      </c:pt>
                      <c:pt idx="226">
                        <c:v>-0.18425742576245546</c:v>
                      </c:pt>
                      <c:pt idx="227">
                        <c:v>0.2666336633954477</c:v>
                      </c:pt>
                      <c:pt idx="228">
                        <c:v>0</c:v>
                      </c:pt>
                      <c:pt idx="229">
                        <c:v>-1.9603960398628481E-2</c:v>
                      </c:pt>
                      <c:pt idx="230">
                        <c:v>3.7425742578816167E-2</c:v>
                      </c:pt>
                      <c:pt idx="231">
                        <c:v>0.20049504952711097</c:v>
                      </c:pt>
                      <c:pt idx="232">
                        <c:v>-0.12871287130049547</c:v>
                      </c:pt>
                      <c:pt idx="233">
                        <c:v>0.16425742576011962</c:v>
                      </c:pt>
                      <c:pt idx="234">
                        <c:v>-0.25752475250314899</c:v>
                      </c:pt>
                      <c:pt idx="235">
                        <c:v>0.11782178219116234</c:v>
                      </c:pt>
                      <c:pt idx="236">
                        <c:v>0.12346534654803402</c:v>
                      </c:pt>
                      <c:pt idx="237">
                        <c:v>-8.6138613870672426E-2</c:v>
                      </c:pt>
                      <c:pt idx="238">
                        <c:v>-0.22693069309443625</c:v>
                      </c:pt>
                      <c:pt idx="239">
                        <c:v>4.6534653470411698E-2</c:v>
                      </c:pt>
                      <c:pt idx="240">
                        <c:v>0.12346534654803432</c:v>
                      </c:pt>
                      <c:pt idx="241">
                        <c:v>0.16465346536382669</c:v>
                      </c:pt>
                      <c:pt idx="242">
                        <c:v>-7.1386138621501505E-2</c:v>
                      </c:pt>
                      <c:pt idx="243">
                        <c:v>8.2277227731537866E-2</c:v>
                      </c:pt>
                      <c:pt idx="244">
                        <c:v>-0.14316831684670986</c:v>
                      </c:pt>
                      <c:pt idx="245">
                        <c:v>-1.4356435644760234E-2</c:v>
                      </c:pt>
                      <c:pt idx="246">
                        <c:v>-0.31801980201461344</c:v>
                      </c:pt>
                      <c:pt idx="247">
                        <c:v>7.1782178225208576E-2</c:v>
                      </c:pt>
                      <c:pt idx="248">
                        <c:v>0.22514851487599555</c:v>
                      </c:pt>
                      <c:pt idx="249">
                        <c:v>-9.6732673278456222E-2</c:v>
                      </c:pt>
                      <c:pt idx="250">
                        <c:v>5.7425742583262687E-3</c:v>
                      </c:pt>
                      <c:pt idx="251">
                        <c:v>-0.44722772282097417</c:v>
                      </c:pt>
                      <c:pt idx="252">
                        <c:v>0.12881188120265316</c:v>
                      </c:pt>
                      <c:pt idx="253">
                        <c:v>-0.15940594061136557</c:v>
                      </c:pt>
                      <c:pt idx="254">
                        <c:v>0.21980198022207995</c:v>
                      </c:pt>
                      <c:pt idx="255">
                        <c:v>-0.30782178221194395</c:v>
                      </c:pt>
                      <c:pt idx="256">
                        <c:v>-0.19485148516953554</c:v>
                      </c:pt>
                      <c:pt idx="257">
                        <c:v>-5.5148514857549354E-2</c:v>
                      </c:pt>
                      <c:pt idx="258">
                        <c:v>-0.12693069308275798</c:v>
                      </c:pt>
                      <c:pt idx="259">
                        <c:v>0.35425742578160502</c:v>
                      </c:pt>
                      <c:pt idx="260">
                        <c:v>8.5742574266261695E-2</c:v>
                      </c:pt>
                      <c:pt idx="261">
                        <c:v>-0.18960396041707439</c:v>
                      </c:pt>
                      <c:pt idx="262">
                        <c:v>6.0792079214421188E-2</c:v>
                      </c:pt>
                      <c:pt idx="263">
                        <c:v>-8.2376237632992358E-2</c:v>
                      </c:pt>
                      <c:pt idx="264">
                        <c:v>-4.11881188164962E-2</c:v>
                      </c:pt>
                      <c:pt idx="265">
                        <c:v>0.16465346536453027</c:v>
                      </c:pt>
                      <c:pt idx="266">
                        <c:v>0.20920792081499959</c:v>
                      </c:pt>
                      <c:pt idx="267">
                        <c:v>-6.6138613868336762E-2</c:v>
                      </c:pt>
                      <c:pt idx="268">
                        <c:v>-6.8019801987528494E-2</c:v>
                      </c:pt>
                      <c:pt idx="269">
                        <c:v>-0.10732673268553648</c:v>
                      </c:pt>
                      <c:pt idx="270">
                        <c:v>7.7029702978373277E-2</c:v>
                      </c:pt>
                      <c:pt idx="271">
                        <c:v>0.10732673268483307</c:v>
                      </c:pt>
                      <c:pt idx="272">
                        <c:v>-6.6039603967585833E-2</c:v>
                      </c:pt>
                      <c:pt idx="273">
                        <c:v>-9.3267326742325476E-2</c:v>
                      </c:pt>
                      <c:pt idx="274">
                        <c:v>-5.7029702976741037E-2</c:v>
                      </c:pt>
                      <c:pt idx="275">
                        <c:v>-0.31277227726144902</c:v>
                      </c:pt>
                      <c:pt idx="276">
                        <c:v>1.6237623763952172E-2</c:v>
                      </c:pt>
                      <c:pt idx="277">
                        <c:v>-0.13970297031268966</c:v>
                      </c:pt>
                      <c:pt idx="278">
                        <c:v>9.6732673277752868E-2</c:v>
                      </c:pt>
                      <c:pt idx="279">
                        <c:v>0.16287128714608981</c:v>
                      </c:pt>
                      <c:pt idx="280">
                        <c:v>-6.6138613868336513E-2</c:v>
                      </c:pt>
                      <c:pt idx="281">
                        <c:v>1.960396039862855E-2</c:v>
                      </c:pt>
                      <c:pt idx="282">
                        <c:v>0</c:v>
                      </c:pt>
                      <c:pt idx="283">
                        <c:v>0.2522772277499839</c:v>
                      </c:pt>
                      <c:pt idx="284">
                        <c:v>0.12881188120194953</c:v>
                      </c:pt>
                      <c:pt idx="285">
                        <c:v>-0.12683168318200716</c:v>
                      </c:pt>
                      <c:pt idx="286">
                        <c:v>-0.37920792083274202</c:v>
                      </c:pt>
                      <c:pt idx="287">
                        <c:v>0.10722772278408216</c:v>
                      </c:pt>
                      <c:pt idx="288">
                        <c:v>-0.14841584160057825</c:v>
                      </c:pt>
                      <c:pt idx="289">
                        <c:v>0.12356435644878504</c:v>
                      </c:pt>
                      <c:pt idx="290">
                        <c:v>-8.2376237632288921E-2</c:v>
                      </c:pt>
                      <c:pt idx="291">
                        <c:v>8.7623762385453594E-2</c:v>
                      </c:pt>
                      <c:pt idx="292">
                        <c:v>-0.10346534654569854</c:v>
                      </c:pt>
                      <c:pt idx="293">
                        <c:v>8.7623762386157183E-2</c:v>
                      </c:pt>
                      <c:pt idx="294">
                        <c:v>-0.11257425743799777</c:v>
                      </c:pt>
                      <c:pt idx="295">
                        <c:v>0.17000000001844592</c:v>
                      </c:pt>
                      <c:pt idx="296">
                        <c:v>-0.23603960398603158</c:v>
                      </c:pt>
                      <c:pt idx="297">
                        <c:v>-3.5940594063331652E-2</c:v>
                      </c:pt>
                      <c:pt idx="298">
                        <c:v>0.23603960398603174</c:v>
                      </c:pt>
                      <c:pt idx="299">
                        <c:v>-5.2079207926532811E-2</c:v>
                      </c:pt>
                      <c:pt idx="300">
                        <c:v>7.0350765916841603E-17</c:v>
                      </c:pt>
                      <c:pt idx="301">
                        <c:v>0.10158415842721037</c:v>
                      </c:pt>
                      <c:pt idx="302">
                        <c:v>-9.1485148524588E-2</c:v>
                      </c:pt>
                      <c:pt idx="303">
                        <c:v>-9.6336633674045616E-2</c:v>
                      </c:pt>
                      <c:pt idx="304">
                        <c:v>-0.1019801980309174</c:v>
                      </c:pt>
                      <c:pt idx="305">
                        <c:v>-0.2934653465664801</c:v>
                      </c:pt>
                      <c:pt idx="306">
                        <c:v>0.15900990100695511</c:v>
                      </c:pt>
                      <c:pt idx="307">
                        <c:v>-0.23603960398603197</c:v>
                      </c:pt>
                      <c:pt idx="308">
                        <c:v>5.178217822357635E-2</c:v>
                      </c:pt>
                      <c:pt idx="309">
                        <c:v>7.1386138621501505E-2</c:v>
                      </c:pt>
                      <c:pt idx="310">
                        <c:v>-9.6732673277752645E-2</c:v>
                      </c:pt>
                      <c:pt idx="311">
                        <c:v>8.2277227732241484E-2</c:v>
                      </c:pt>
                      <c:pt idx="312">
                        <c:v>7.7128712879827629E-2</c:v>
                      </c:pt>
                      <c:pt idx="313">
                        <c:v>-4.1188118815792762E-2</c:v>
                      </c:pt>
                      <c:pt idx="314">
                        <c:v>-0.40603960400518124</c:v>
                      </c:pt>
                      <c:pt idx="315">
                        <c:v>8.7623762385453691E-2</c:v>
                      </c:pt>
                      <c:pt idx="316">
                        <c:v>-0.11782178219116231</c:v>
                      </c:pt>
                      <c:pt idx="317">
                        <c:v>-9.8217821792533758E-2</c:v>
                      </c:pt>
                      <c:pt idx="318">
                        <c:v>0.13405940595511445</c:v>
                      </c:pt>
                      <c:pt idx="319">
                        <c:v>-8.2376237632288962E-2</c:v>
                      </c:pt>
                      <c:pt idx="320">
                        <c:v>-1.6237623763951985E-2</c:v>
                      </c:pt>
                      <c:pt idx="321">
                        <c:v>-3.7821782182523397E-2</c:v>
                      </c:pt>
                      <c:pt idx="322">
                        <c:v>-2.1584158417867507E-2</c:v>
                      </c:pt>
                      <c:pt idx="323">
                        <c:v>-0.36336633667320051</c:v>
                      </c:pt>
                      <c:pt idx="324">
                        <c:v>-0.16801980199850322</c:v>
                      </c:pt>
                      <c:pt idx="325">
                        <c:v>-0.24514851487762754</c:v>
                      </c:pt>
                      <c:pt idx="326">
                        <c:v>8.5742574266965341E-2</c:v>
                      </c:pt>
                      <c:pt idx="327">
                        <c:v>6.8019801987528591E-2</c:v>
                      </c:pt>
                      <c:pt idx="328">
                        <c:v>-6.267326733361285E-2</c:v>
                      </c:pt>
                      <c:pt idx="329">
                        <c:v>-0.20396039606183472</c:v>
                      </c:pt>
                      <c:pt idx="330">
                        <c:v>-0.11792079209191325</c:v>
                      </c:pt>
                      <c:pt idx="331">
                        <c:v>-0.12693069308275812</c:v>
                      </c:pt>
                      <c:pt idx="332">
                        <c:v>-7.6633663374666192E-2</c:v>
                      </c:pt>
                      <c:pt idx="333">
                        <c:v>0</c:v>
                      </c:pt>
                      <c:pt idx="334">
                        <c:v>-0.23069306933211625</c:v>
                      </c:pt>
                      <c:pt idx="335">
                        <c:v>-0.46158415846573431</c:v>
                      </c:pt>
                      <c:pt idx="336">
                        <c:v>0.11821782179486953</c:v>
                      </c:pt>
                      <c:pt idx="337">
                        <c:v>2.6831683171735836E-2</c:v>
                      </c:pt>
                      <c:pt idx="338">
                        <c:v>-5.7029702976741072E-2</c:v>
                      </c:pt>
                      <c:pt idx="339">
                        <c:v>0.24504950497758002</c:v>
                      </c:pt>
                      <c:pt idx="340">
                        <c:v>-9.0990099020129916E-2</c:v>
                      </c:pt>
                      <c:pt idx="341">
                        <c:v>-7.6732673275417052E-2</c:v>
                      </c:pt>
                      <c:pt idx="342">
                        <c:v>-0.13217821783592265</c:v>
                      </c:pt>
                      <c:pt idx="343">
                        <c:v>0.18960396041637104</c:v>
                      </c:pt>
                      <c:pt idx="344">
                        <c:v>-0.18435643566390994</c:v>
                      </c:pt>
                      <c:pt idx="345">
                        <c:v>-0.11287128714095386</c:v>
                      </c:pt>
                      <c:pt idx="346">
                        <c:v>-8.2277227732241567E-2</c:v>
                      </c:pt>
                      <c:pt idx="347">
                        <c:v>0.19495049507098994</c:v>
                      </c:pt>
                      <c:pt idx="348">
                        <c:v>-6.0792079214421112E-2</c:v>
                      </c:pt>
                      <c:pt idx="349">
                        <c:v>-0.11257425743799779</c:v>
                      </c:pt>
                      <c:pt idx="350">
                        <c:v>-0.61534653472093159</c:v>
                      </c:pt>
                      <c:pt idx="351">
                        <c:v>-0.2934653465664801</c:v>
                      </c:pt>
                      <c:pt idx="352">
                        <c:v>-0.24138613863994748</c:v>
                      </c:pt>
                      <c:pt idx="353">
                        <c:v>0.11257425743799772</c:v>
                      </c:pt>
                      <c:pt idx="354">
                        <c:v>-0.22207920794497857</c:v>
                      </c:pt>
                      <c:pt idx="355">
                        <c:v>-0.42603960400681334</c:v>
                      </c:pt>
                      <c:pt idx="356">
                        <c:v>-0.13980198021273715</c:v>
                      </c:pt>
                      <c:pt idx="357">
                        <c:v>-8.2376237632992316E-2</c:v>
                      </c:pt>
                      <c:pt idx="358">
                        <c:v>-0.39544554459739739</c:v>
                      </c:pt>
                      <c:pt idx="359">
                        <c:v>-0.10762376238778891</c:v>
                      </c:pt>
                      <c:pt idx="360">
                        <c:v>-0.44188118816705813</c:v>
                      </c:pt>
                      <c:pt idx="361">
                        <c:v>-0.277227722802528</c:v>
                      </c:pt>
                      <c:pt idx="362">
                        <c:v>-0.13752475248983823</c:v>
                      </c:pt>
                      <c:pt idx="363">
                        <c:v>-0.26138613864228294</c:v>
                      </c:pt>
                      <c:pt idx="364">
                        <c:v>-0.13405940595511456</c:v>
                      </c:pt>
                      <c:pt idx="365">
                        <c:v>8.0396039612346176E-2</c:v>
                      </c:pt>
                      <c:pt idx="366">
                        <c:v>-0.15415841585890458</c:v>
                      </c:pt>
                      <c:pt idx="367">
                        <c:v>-9.2871287139321856E-2</c:v>
                      </c:pt>
                      <c:pt idx="368">
                        <c:v>-0.4007920792513131</c:v>
                      </c:pt>
                      <c:pt idx="369">
                        <c:v>-0.34326732677011385</c:v>
                      </c:pt>
                      <c:pt idx="370">
                        <c:v>-3.5940594063331575E-2</c:v>
                      </c:pt>
                      <c:pt idx="371">
                        <c:v>-0.17871287130703792</c:v>
                      </c:pt>
                      <c:pt idx="372">
                        <c:v>-0.23069306933211653</c:v>
                      </c:pt>
                      <c:pt idx="373">
                        <c:v>-0.12346534654803427</c:v>
                      </c:pt>
                      <c:pt idx="374">
                        <c:v>-0.29683168320045306</c:v>
                      </c:pt>
                      <c:pt idx="375">
                        <c:v>-0.29871287131964464</c:v>
                      </c:pt>
                      <c:pt idx="376">
                        <c:v>-9.3366336643779621E-2</c:v>
                      </c:pt>
                      <c:pt idx="377">
                        <c:v>3.5940594063331471E-2</c:v>
                      </c:pt>
                      <c:pt idx="378">
                        <c:v>-0.14841584159987475</c:v>
                      </c:pt>
                      <c:pt idx="379">
                        <c:v>5.2178217827283553E-2</c:v>
                      </c:pt>
                      <c:pt idx="380">
                        <c:v>-0.14465346536219484</c:v>
                      </c:pt>
                      <c:pt idx="381">
                        <c:v>4.6534653470411927E-2</c:v>
                      </c:pt>
                      <c:pt idx="382">
                        <c:v>-0.13415841585656874</c:v>
                      </c:pt>
                      <c:pt idx="383">
                        <c:v>-0.10198019803091744</c:v>
                      </c:pt>
                      <c:pt idx="384">
                        <c:v>-0.14841584159987489</c:v>
                      </c:pt>
                      <c:pt idx="385">
                        <c:v>-2.1485148517116848E-2</c:v>
                      </c:pt>
                      <c:pt idx="386">
                        <c:v>-4.6435643568957352E-2</c:v>
                      </c:pt>
                      <c:pt idx="387">
                        <c:v>-0.22504950497524462</c:v>
                      </c:pt>
                      <c:pt idx="388">
                        <c:v>-0.10762376238778915</c:v>
                      </c:pt>
                      <c:pt idx="389">
                        <c:v>-0.11297029704170491</c:v>
                      </c:pt>
                      <c:pt idx="390">
                        <c:v>-0.10386138615010915</c:v>
                      </c:pt>
                      <c:pt idx="391">
                        <c:v>-0.28594059409041644</c:v>
                      </c:pt>
                      <c:pt idx="392">
                        <c:v>-0.10198019803091733</c:v>
                      </c:pt>
                      <c:pt idx="393">
                        <c:v>-0.27158415844565625</c:v>
                      </c:pt>
                      <c:pt idx="394">
                        <c:v>-0.17900990100929076</c:v>
                      </c:pt>
                      <c:pt idx="395">
                        <c:v>-0.4830693069835546</c:v>
                      </c:pt>
                      <c:pt idx="396">
                        <c:v>-0.28247524755498926</c:v>
                      </c:pt>
                      <c:pt idx="397">
                        <c:v>-7.7029702979076783E-2</c:v>
                      </c:pt>
                      <c:pt idx="398">
                        <c:v>-0.35386138617719431</c:v>
                      </c:pt>
                      <c:pt idx="399">
                        <c:v>-0.30782178221194401</c:v>
                      </c:pt>
                      <c:pt idx="400">
                        <c:v>-0.2934653465671837</c:v>
                      </c:pt>
                      <c:pt idx="401">
                        <c:v>-0.15940594061136568</c:v>
                      </c:pt>
                      <c:pt idx="402">
                        <c:v>8.2376237632288879E-2</c:v>
                      </c:pt>
                      <c:pt idx="403">
                        <c:v>-0.20584158418032314</c:v>
                      </c:pt>
                      <c:pt idx="404">
                        <c:v>-0.18049504952477513</c:v>
                      </c:pt>
                      <c:pt idx="405">
                        <c:v>-0.2145544554689153</c:v>
                      </c:pt>
                      <c:pt idx="406">
                        <c:v>-6.6534653472747507E-2</c:v>
                      </c:pt>
                      <c:pt idx="407">
                        <c:v>-0.1804950495247753</c:v>
                      </c:pt>
                      <c:pt idx="408">
                        <c:v>-0.13792079209424896</c:v>
                      </c:pt>
                      <c:pt idx="409">
                        <c:v>-0.15366336635303968</c:v>
                      </c:pt>
                      <c:pt idx="410">
                        <c:v>-1.0212871288239551</c:v>
                      </c:pt>
                      <c:pt idx="411">
                        <c:v>-0.25762376240389945</c:v>
                      </c:pt>
                      <c:pt idx="412">
                        <c:v>-0.20049504952640745</c:v>
                      </c:pt>
                      <c:pt idx="413">
                        <c:v>-0.38069306934822661</c:v>
                      </c:pt>
                      <c:pt idx="414">
                        <c:v>-6.0792079215124639E-2</c:v>
                      </c:pt>
                      <c:pt idx="415">
                        <c:v>-0.27188118814790901</c:v>
                      </c:pt>
                      <c:pt idx="416">
                        <c:v>-0.43663366341389392</c:v>
                      </c:pt>
                      <c:pt idx="417">
                        <c:v>-0.50792079213464436</c:v>
                      </c:pt>
                      <c:pt idx="418">
                        <c:v>9.8217821792533938E-2</c:v>
                      </c:pt>
                      <c:pt idx="419">
                        <c:v>-6.0792079214421084E-2</c:v>
                      </c:pt>
                      <c:pt idx="420">
                        <c:v>-0.1431683168474136</c:v>
                      </c:pt>
                      <c:pt idx="421">
                        <c:v>-0.21633663368665229</c:v>
                      </c:pt>
                      <c:pt idx="422">
                        <c:v>-0.18425742576315893</c:v>
                      </c:pt>
                      <c:pt idx="423">
                        <c:v>-0.29871287132034829</c:v>
                      </c:pt>
                      <c:pt idx="424">
                        <c:v>0.22544554457895161</c:v>
                      </c:pt>
                      <c:pt idx="425">
                        <c:v>4.1089108915041771E-2</c:v>
                      </c:pt>
                      <c:pt idx="426">
                        <c:v>-0.11257425743799751</c:v>
                      </c:pt>
                      <c:pt idx="427">
                        <c:v>-0.21108910893419128</c:v>
                      </c:pt>
                      <c:pt idx="428">
                        <c:v>-0.205841584180323</c:v>
                      </c:pt>
                      <c:pt idx="429">
                        <c:v>-0.1949504950702865</c:v>
                      </c:pt>
                      <c:pt idx="430">
                        <c:v>-0.42227722776913335</c:v>
                      </c:pt>
                      <c:pt idx="431">
                        <c:v>1.0594059407080261E-2</c:v>
                      </c:pt>
                      <c:pt idx="432">
                        <c:v>-0.25564356438395691</c:v>
                      </c:pt>
                      <c:pt idx="433">
                        <c:v>0.28247524755569281</c:v>
                      </c:pt>
                      <c:pt idx="434">
                        <c:v>-0.55445544560435223</c:v>
                      </c:pt>
                      <c:pt idx="435">
                        <c:v>-0.12346534654803407</c:v>
                      </c:pt>
                      <c:pt idx="436">
                        <c:v>0.14841584159987467</c:v>
                      </c:pt>
                      <c:pt idx="437">
                        <c:v>-0.23069306933211634</c:v>
                      </c:pt>
                      <c:pt idx="438">
                        <c:v>-0.21455445546891516</c:v>
                      </c:pt>
                      <c:pt idx="439">
                        <c:v>-1.0594059407080287E-2</c:v>
                      </c:pt>
                      <c:pt idx="440">
                        <c:v>-0.15000000001611041</c:v>
                      </c:pt>
                      <c:pt idx="441">
                        <c:v>-0.23950495052145909</c:v>
                      </c:pt>
                      <c:pt idx="442">
                        <c:v>-0.16465346536453052</c:v>
                      </c:pt>
                      <c:pt idx="443">
                        <c:v>-9.6732673277752618E-2</c:v>
                      </c:pt>
                      <c:pt idx="444">
                        <c:v>-4.6534653470411871E-2</c:v>
                      </c:pt>
                      <c:pt idx="445">
                        <c:v>-0.1484158415998747</c:v>
                      </c:pt>
                      <c:pt idx="446">
                        <c:v>-0.18960396041707453</c:v>
                      </c:pt>
                      <c:pt idx="447">
                        <c:v>5.2475247531646608E-3</c:v>
                      </c:pt>
                      <c:pt idx="448">
                        <c:v>-0.42039603964923794</c:v>
                      </c:pt>
                      <c:pt idx="449">
                        <c:v>-0.2719801980493633</c:v>
                      </c:pt>
                      <c:pt idx="450">
                        <c:v>-0.24138613863994757</c:v>
                      </c:pt>
                      <c:pt idx="451">
                        <c:v>-0.18623762378239808</c:v>
                      </c:pt>
                      <c:pt idx="452">
                        <c:v>0</c:v>
                      </c:pt>
                      <c:pt idx="453">
                        <c:v>-0.57603960402362753</c:v>
                      </c:pt>
                      <c:pt idx="454">
                        <c:v>5.2475247531646608E-3</c:v>
                      </c:pt>
                      <c:pt idx="455">
                        <c:v>-0.15940594061136565</c:v>
                      </c:pt>
                      <c:pt idx="456">
                        <c:v>7.7029702979077047E-2</c:v>
                      </c:pt>
                      <c:pt idx="457">
                        <c:v>-5.5445544560505607E-2</c:v>
                      </c:pt>
                      <c:pt idx="458">
                        <c:v>0.15376237625379044</c:v>
                      </c:pt>
                      <c:pt idx="459">
                        <c:v>0.15940594061136598</c:v>
                      </c:pt>
                      <c:pt idx="460">
                        <c:v>0.42574257430385687</c:v>
                      </c:pt>
                      <c:pt idx="461">
                        <c:v>-1.5841584160244976E-2</c:v>
                      </c:pt>
                      <c:pt idx="462">
                        <c:v>-1.0990099010787492E-2</c:v>
                      </c:pt>
                      <c:pt idx="463">
                        <c:v>-9.663366337629839E-2</c:v>
                      </c:pt>
                      <c:pt idx="464">
                        <c:v>-2.5247524755500336E-2</c:v>
                      </c:pt>
                      <c:pt idx="465">
                        <c:v>-4.643564356966072E-2</c:v>
                      </c:pt>
                      <c:pt idx="466">
                        <c:v>7.138613862150138E-2</c:v>
                      </c:pt>
                      <c:pt idx="467">
                        <c:v>0.3898019802405257</c:v>
                      </c:pt>
                      <c:pt idx="468">
                        <c:v>0.12693069308346169</c:v>
                      </c:pt>
                      <c:pt idx="469">
                        <c:v>-2.6732673270281466E-2</c:v>
                      </c:pt>
                      <c:pt idx="470">
                        <c:v>-0.31831683171827363</c:v>
                      </c:pt>
                      <c:pt idx="471">
                        <c:v>6.7920792086074114E-2</c:v>
                      </c:pt>
                      <c:pt idx="472">
                        <c:v>-0.37544554459576557</c:v>
                      </c:pt>
                      <c:pt idx="473">
                        <c:v>9.1089108920177381E-2</c:v>
                      </c:pt>
                      <c:pt idx="474">
                        <c:v>0.10396039605086001</c:v>
                      </c:pt>
                      <c:pt idx="475">
                        <c:v>0.18623762378239803</c:v>
                      </c:pt>
                      <c:pt idx="476">
                        <c:v>7.1683168324457702E-2</c:v>
                      </c:pt>
                      <c:pt idx="477">
                        <c:v>8.2376237632992483E-2</c:v>
                      </c:pt>
                      <c:pt idx="478">
                        <c:v>-8.7623762385453413E-2</c:v>
                      </c:pt>
                      <c:pt idx="479">
                        <c:v>1.9702970299379438E-2</c:v>
                      </c:pt>
                      <c:pt idx="480">
                        <c:v>-0.35425742578090141</c:v>
                      </c:pt>
                      <c:pt idx="481">
                        <c:v>-0.64207920799050944</c:v>
                      </c:pt>
                      <c:pt idx="482">
                        <c:v>-0.24178217824365461</c:v>
                      </c:pt>
                      <c:pt idx="483">
                        <c:v>0.10198019803091733</c:v>
                      </c:pt>
                      <c:pt idx="484">
                        <c:v>-0.26663366339544775</c:v>
                      </c:pt>
                      <c:pt idx="485">
                        <c:v>6.0792079214421271E-2</c:v>
                      </c:pt>
                      <c:pt idx="486">
                        <c:v>0.27722772280182467</c:v>
                      </c:pt>
                      <c:pt idx="487">
                        <c:v>-0.21643564358810699</c:v>
                      </c:pt>
                      <c:pt idx="488">
                        <c:v>-5.5544554461256584E-2</c:v>
                      </c:pt>
                      <c:pt idx="489">
                        <c:v>-0.20920792081499945</c:v>
                      </c:pt>
                      <c:pt idx="490">
                        <c:v>-0.28247524755569292</c:v>
                      </c:pt>
                      <c:pt idx="491">
                        <c:v>3.5841584161877049E-2</c:v>
                      </c:pt>
                      <c:pt idx="492">
                        <c:v>1.4356435645463838E-2</c:v>
                      </c:pt>
                      <c:pt idx="493">
                        <c:v>-0.12356435644878509</c:v>
                      </c:pt>
                      <c:pt idx="494">
                        <c:v>0.11821782179486938</c:v>
                      </c:pt>
                      <c:pt idx="495">
                        <c:v>0.26099009903857623</c:v>
                      </c:pt>
                      <c:pt idx="496">
                        <c:v>-7.6633663374666094E-2</c:v>
                      </c:pt>
                      <c:pt idx="497">
                        <c:v>-8.2376237632288962E-2</c:v>
                      </c:pt>
                      <c:pt idx="498">
                        <c:v>-0.14504950496660535</c:v>
                      </c:pt>
                      <c:pt idx="499">
                        <c:v>0.13930693070827921</c:v>
                      </c:pt>
                      <c:pt idx="500">
                        <c:v>-0.1537623762544939</c:v>
                      </c:pt>
                      <c:pt idx="501">
                        <c:v>5.7425742580448288E-2</c:v>
                      </c:pt>
                      <c:pt idx="502">
                        <c:v>-0.12356435644878497</c:v>
                      </c:pt>
                      <c:pt idx="503">
                        <c:v>-0.10722772278408207</c:v>
                      </c:pt>
                      <c:pt idx="504">
                        <c:v>-8.2277227731537866E-2</c:v>
                      </c:pt>
                      <c:pt idx="505">
                        <c:v>-0.3542574257809013</c:v>
                      </c:pt>
                      <c:pt idx="506">
                        <c:v>-0.13217821783592276</c:v>
                      </c:pt>
                      <c:pt idx="507">
                        <c:v>6.2277227729905821E-2</c:v>
                      </c:pt>
                      <c:pt idx="508">
                        <c:v>-0.31316831686585955</c:v>
                      </c:pt>
                      <c:pt idx="509">
                        <c:v>-0.25752475250314871</c:v>
                      </c:pt>
                      <c:pt idx="510">
                        <c:v>-5.5544554461256515E-2</c:v>
                      </c:pt>
                      <c:pt idx="511">
                        <c:v>-0.18960396041637101</c:v>
                      </c:pt>
                      <c:pt idx="512">
                        <c:v>-0.25227722774998396</c:v>
                      </c:pt>
                      <c:pt idx="513">
                        <c:v>-0.14316831684741355</c:v>
                      </c:pt>
                      <c:pt idx="514">
                        <c:v>-8.2277227732241623E-2</c:v>
                      </c:pt>
                      <c:pt idx="515">
                        <c:v>-0.23643564358973893</c:v>
                      </c:pt>
                      <c:pt idx="516">
                        <c:v>0.13782178219349808</c:v>
                      </c:pt>
                      <c:pt idx="517">
                        <c:v>0.1091089109025704</c:v>
                      </c:pt>
                      <c:pt idx="518">
                        <c:v>-0.22168316834127155</c:v>
                      </c:pt>
                      <c:pt idx="519">
                        <c:v>-9.2970297040072744E-2</c:v>
                      </c:pt>
                      <c:pt idx="520">
                        <c:v>-0.1896039604163709</c:v>
                      </c:pt>
                      <c:pt idx="521">
                        <c:v>1.0990099011490768E-2</c:v>
                      </c:pt>
                      <c:pt idx="522">
                        <c:v>-0.22544554457895147</c:v>
                      </c:pt>
                      <c:pt idx="523">
                        <c:v>-5.2475247531645472E-3</c:v>
                      </c:pt>
                      <c:pt idx="524">
                        <c:v>-8.7623762386157059E-2</c:v>
                      </c:pt>
                      <c:pt idx="525">
                        <c:v>-0.31316831686585972</c:v>
                      </c:pt>
                      <c:pt idx="526">
                        <c:v>-0.47217821787281444</c:v>
                      </c:pt>
                      <c:pt idx="527">
                        <c:v>-0.36297029706879008</c:v>
                      </c:pt>
                      <c:pt idx="528">
                        <c:v>-0.15742574259142314</c:v>
                      </c:pt>
                      <c:pt idx="529">
                        <c:v>8.2376237632288893E-2</c:v>
                      </c:pt>
                      <c:pt idx="530">
                        <c:v>-0.66168316838913799</c:v>
                      </c:pt>
                      <c:pt idx="531">
                        <c:v>-0.51851485154102095</c:v>
                      </c:pt>
                      <c:pt idx="532">
                        <c:v>-0.45584158420740789</c:v>
                      </c:pt>
                      <c:pt idx="533">
                        <c:v>0.29683168320045272</c:v>
                      </c:pt>
                      <c:pt idx="534">
                        <c:v>-0.30742574260753347</c:v>
                      </c:pt>
                      <c:pt idx="535">
                        <c:v>-0.1700000000184457</c:v>
                      </c:pt>
                      <c:pt idx="536">
                        <c:v>0.13405940595511445</c:v>
                      </c:pt>
                      <c:pt idx="537">
                        <c:v>-0.45821782183246496</c:v>
                      </c:pt>
                      <c:pt idx="538">
                        <c:v>-0.69762376245246982</c:v>
                      </c:pt>
                      <c:pt idx="539">
                        <c:v>-0.17871287130633448</c:v>
                      </c:pt>
                      <c:pt idx="540">
                        <c:v>-0.15940594061136565</c:v>
                      </c:pt>
                      <c:pt idx="541">
                        <c:v>-2.4950495052544045E-2</c:v>
                      </c:pt>
                      <c:pt idx="542">
                        <c:v>-0.26099009903787257</c:v>
                      </c:pt>
                      <c:pt idx="543">
                        <c:v>-0.18049504952477541</c:v>
                      </c:pt>
                      <c:pt idx="544">
                        <c:v>-9.8613861396944461E-2</c:v>
                      </c:pt>
                      <c:pt idx="545">
                        <c:v>5.1683168322825442E-2</c:v>
                      </c:pt>
                      <c:pt idx="546">
                        <c:v>0.12346534654803393</c:v>
                      </c:pt>
                      <c:pt idx="547">
                        <c:v>4.1188118816496241E-2</c:v>
                      </c:pt>
                      <c:pt idx="548">
                        <c:v>-6.0792079214421313E-2</c:v>
                      </c:pt>
                      <c:pt idx="549">
                        <c:v>0.21108910893419128</c:v>
                      </c:pt>
                      <c:pt idx="550">
                        <c:v>-0.40405940598453516</c:v>
                      </c:pt>
                      <c:pt idx="551">
                        <c:v>-0.30247524755802835</c:v>
                      </c:pt>
                      <c:pt idx="552">
                        <c:v>-4.6435643568957408E-2</c:v>
                      </c:pt>
                      <c:pt idx="553">
                        <c:v>-0.22544554457895183</c:v>
                      </c:pt>
                      <c:pt idx="554">
                        <c:v>-7.1386138621501283E-2</c:v>
                      </c:pt>
                      <c:pt idx="555">
                        <c:v>-0.18960396041637095</c:v>
                      </c:pt>
                      <c:pt idx="556">
                        <c:v>-0.21980198022207958</c:v>
                      </c:pt>
                      <c:pt idx="557">
                        <c:v>-0.50277227728223062</c:v>
                      </c:pt>
                      <c:pt idx="558">
                        <c:v>-0.40603960400447786</c:v>
                      </c:pt>
                      <c:pt idx="559">
                        <c:v>-5.554455446125646E-2</c:v>
                      </c:pt>
                      <c:pt idx="560">
                        <c:v>-0.6869306931439354</c:v>
                      </c:pt>
                      <c:pt idx="561">
                        <c:v>-0.84603960405234468</c:v>
                      </c:pt>
                      <c:pt idx="562">
                        <c:v>-0.60089108917401346</c:v>
                      </c:pt>
                      <c:pt idx="563">
                        <c:v>-0.24663366339311218</c:v>
                      </c:pt>
                      <c:pt idx="564">
                        <c:v>-0.59039603966838761</c:v>
                      </c:pt>
                      <c:pt idx="565">
                        <c:v>-1.2573267328099862</c:v>
                      </c:pt>
                      <c:pt idx="566">
                        <c:v>-1.0266336634778706</c:v>
                      </c:pt>
                      <c:pt idx="567">
                        <c:v>-1.2358415842928701</c:v>
                      </c:pt>
                      <c:pt idx="568">
                        <c:v>-0.60960396046190224</c:v>
                      </c:pt>
                      <c:pt idx="569">
                        <c:v>-0.33267326736303371</c:v>
                      </c:pt>
                      <c:pt idx="570">
                        <c:v>-0.80485148523584849</c:v>
                      </c:pt>
                      <c:pt idx="571">
                        <c:v>-0.16990099011769499</c:v>
                      </c:pt>
                      <c:pt idx="572">
                        <c:v>-0.22168316834127158</c:v>
                      </c:pt>
                      <c:pt idx="573">
                        <c:v>-5.2475247524612877E-3</c:v>
                      </c:pt>
                      <c:pt idx="574">
                        <c:v>-0.28059405943650106</c:v>
                      </c:pt>
                      <c:pt idx="575">
                        <c:v>-0.1786138614055835</c:v>
                      </c:pt>
                      <c:pt idx="576">
                        <c:v>-0.68138613868851794</c:v>
                      </c:pt>
                      <c:pt idx="577">
                        <c:v>-0.85128712880550894</c:v>
                      </c:pt>
                      <c:pt idx="578">
                        <c:v>-0.83168316840758394</c:v>
                      </c:pt>
                      <c:pt idx="579">
                        <c:v>-0.32405940597589611</c:v>
                      </c:pt>
                      <c:pt idx="580">
                        <c:v>-0.40445544558894586</c:v>
                      </c:pt>
                      <c:pt idx="581">
                        <c:v>-0.82108910900050369</c:v>
                      </c:pt>
                      <c:pt idx="582">
                        <c:v>-0.25574257428541142</c:v>
                      </c:pt>
                      <c:pt idx="583">
                        <c:v>-0.58990099016322606</c:v>
                      </c:pt>
                      <c:pt idx="584">
                        <c:v>-0.89247524762200536</c:v>
                      </c:pt>
                      <c:pt idx="585">
                        <c:v>-0.32742574260986901</c:v>
                      </c:pt>
                      <c:pt idx="586">
                        <c:v>-0.39504950499369063</c:v>
                      </c:pt>
                      <c:pt idx="587">
                        <c:v>-0.47594059411119827</c:v>
                      </c:pt>
                      <c:pt idx="588">
                        <c:v>-0.59029702976763632</c:v>
                      </c:pt>
                      <c:pt idx="589">
                        <c:v>-0.84227722781466441</c:v>
                      </c:pt>
                      <c:pt idx="590">
                        <c:v>-0.15900990100765866</c:v>
                      </c:pt>
                      <c:pt idx="591">
                        <c:v>-0.45623762381252203</c:v>
                      </c:pt>
                      <c:pt idx="592">
                        <c:v>-0.90346534663279277</c:v>
                      </c:pt>
                      <c:pt idx="593">
                        <c:v>-0.8048514852365517</c:v>
                      </c:pt>
                      <c:pt idx="594">
                        <c:v>-0.6314851485834293</c:v>
                      </c:pt>
                      <c:pt idx="595">
                        <c:v>-1.040891089222584</c:v>
                      </c:pt>
                      <c:pt idx="596">
                        <c:v>-0.73495049512983091</c:v>
                      </c:pt>
                      <c:pt idx="597">
                        <c:v>-0.49702970302460786</c:v>
                      </c:pt>
                      <c:pt idx="598">
                        <c:v>-0.50801980203539521</c:v>
                      </c:pt>
                      <c:pt idx="599">
                        <c:v>-0.46148514856498329</c:v>
                      </c:pt>
                      <c:pt idx="600">
                        <c:v>-0.21643564358810685</c:v>
                      </c:pt>
                      <c:pt idx="601">
                        <c:v>-0.3078217822119439</c:v>
                      </c:pt>
                      <c:pt idx="602">
                        <c:v>-0.51851485154172461</c:v>
                      </c:pt>
                      <c:pt idx="603">
                        <c:v>-0.42564356440240286</c:v>
                      </c:pt>
                      <c:pt idx="604">
                        <c:v>-1.0069306931791948</c:v>
                      </c:pt>
                      <c:pt idx="605">
                        <c:v>-0.55821782184273616</c:v>
                      </c:pt>
                      <c:pt idx="606">
                        <c:v>-0.98544554466207823</c:v>
                      </c:pt>
                      <c:pt idx="607">
                        <c:v>-1.2108910892403257</c:v>
                      </c:pt>
                      <c:pt idx="608">
                        <c:v>-1.6327722774057518</c:v>
                      </c:pt>
                      <c:pt idx="609">
                        <c:v>-0.84752475256782922</c:v>
                      </c:pt>
                      <c:pt idx="610">
                        <c:v>-1.0160396040707906</c:v>
                      </c:pt>
                      <c:pt idx="611">
                        <c:v>-1.0212871288239549</c:v>
                      </c:pt>
                      <c:pt idx="612">
                        <c:v>-1.3397029704429795</c:v>
                      </c:pt>
                      <c:pt idx="613">
                        <c:v>-1.493366336796722</c:v>
                      </c:pt>
                      <c:pt idx="614">
                        <c:v>-0.62059405947339286</c:v>
                      </c:pt>
                      <c:pt idx="615">
                        <c:v>-0.51851485154172461</c:v>
                      </c:pt>
                      <c:pt idx="616">
                        <c:v>-0.74940594067534294</c:v>
                      </c:pt>
                      <c:pt idx="617">
                        <c:v>-1.2716831684554508</c:v>
                      </c:pt>
                      <c:pt idx="618">
                        <c:v>-0.72821782186188566</c:v>
                      </c:pt>
                      <c:pt idx="619">
                        <c:v>-1.7438613863282657</c:v>
                      </c:pt>
                      <c:pt idx="620">
                        <c:v>-1.0729702971467807</c:v>
                      </c:pt>
                      <c:pt idx="621">
                        <c:v>-1.3381188120267442</c:v>
                      </c:pt>
                      <c:pt idx="622">
                        <c:v>-1.2414851486497418</c:v>
                      </c:pt>
                      <c:pt idx="623">
                        <c:v>-0.69227722779855405</c:v>
                      </c:pt>
                      <c:pt idx="624">
                        <c:v>-0.90306930702908572</c:v>
                      </c:pt>
                      <c:pt idx="625">
                        <c:v>-0.62584158422655756</c:v>
                      </c:pt>
                      <c:pt idx="626">
                        <c:v>-1.8529702972315387</c:v>
                      </c:pt>
                      <c:pt idx="627">
                        <c:v>-0.98920792089975773</c:v>
                      </c:pt>
                      <c:pt idx="628">
                        <c:v>-2.5294059408691445</c:v>
                      </c:pt>
                      <c:pt idx="629">
                        <c:v>-1.5954455447276874</c:v>
                      </c:pt>
                      <c:pt idx="630">
                        <c:v>-2.9297029706167015</c:v>
                      </c:pt>
                      <c:pt idx="631">
                        <c:v>-1.1911881189416502</c:v>
                      </c:pt>
                      <c:pt idx="632">
                        <c:v>-3.1390099013324537</c:v>
                      </c:pt>
                      <c:pt idx="633">
                        <c:v>-2.6524752478134719</c:v>
                      </c:pt>
                      <c:pt idx="634">
                        <c:v>-2.0622772279472898</c:v>
                      </c:pt>
                      <c:pt idx="635">
                        <c:v>-2.5202970299775482</c:v>
                      </c:pt>
                      <c:pt idx="636">
                        <c:v>-1.3951485150034844</c:v>
                      </c:pt>
                      <c:pt idx="637">
                        <c:v>-1.455643564514949</c:v>
                      </c:pt>
                      <c:pt idx="638">
                        <c:v>-3.201683168665364</c:v>
                      </c:pt>
                      <c:pt idx="639">
                        <c:v>-2.0372277229939941</c:v>
                      </c:pt>
                      <c:pt idx="640">
                        <c:v>-1.9443564358553764</c:v>
                      </c:pt>
                      <c:pt idx="641">
                        <c:v>-1.4435643565923852</c:v>
                      </c:pt>
                      <c:pt idx="642">
                        <c:v>-2.1751485150882433</c:v>
                      </c:pt>
                      <c:pt idx="643">
                        <c:v>-2.2732673269800268</c:v>
                      </c:pt>
                      <c:pt idx="644">
                        <c:v>-1.9745544556603825</c:v>
                      </c:pt>
                      <c:pt idx="645">
                        <c:v>-0.46158415846643763</c:v>
                      </c:pt>
                      <c:pt idx="646">
                        <c:v>-0.86188118821258952</c:v>
                      </c:pt>
                      <c:pt idx="647">
                        <c:v>-1.7902970298979268</c:v>
                      </c:pt>
                      <c:pt idx="648">
                        <c:v>-2.6884158418768034</c:v>
                      </c:pt>
                      <c:pt idx="649">
                        <c:v>-3.4430693073053105</c:v>
                      </c:pt>
                      <c:pt idx="650">
                        <c:v>-2.4111881190742759</c:v>
                      </c:pt>
                      <c:pt idx="651">
                        <c:v>-2.5022772279951564</c:v>
                      </c:pt>
                      <c:pt idx="652">
                        <c:v>-3.205049505299336</c:v>
                      </c:pt>
                      <c:pt idx="653">
                        <c:v>-2.0871287130983798</c:v>
                      </c:pt>
                      <c:pt idx="654">
                        <c:v>-1.6206930694838919</c:v>
                      </c:pt>
                      <c:pt idx="655">
                        <c:v>-1.7026732675124718</c:v>
                      </c:pt>
                      <c:pt idx="656">
                        <c:v>-4.5199009905912266</c:v>
                      </c:pt>
                      <c:pt idx="657">
                        <c:v>-1.4109900991630266</c:v>
                      </c:pt>
                      <c:pt idx="658">
                        <c:v>-1.9281188120914248</c:v>
                      </c:pt>
                      <c:pt idx="659">
                        <c:v>-1.7597029704885103</c:v>
                      </c:pt>
                      <c:pt idx="660">
                        <c:v>-2.35564356461302</c:v>
                      </c:pt>
                      <c:pt idx="661">
                        <c:v>-1.7744554457376813</c:v>
                      </c:pt>
                      <c:pt idx="662">
                        <c:v>-0.80108910899816776</c:v>
                      </c:pt>
                      <c:pt idx="663">
                        <c:v>-1.2985148516264824</c:v>
                      </c:pt>
                      <c:pt idx="664">
                        <c:v>-1.0408910892218799</c:v>
                      </c:pt>
                      <c:pt idx="665">
                        <c:v>-1.3075247526180314</c:v>
                      </c:pt>
                      <c:pt idx="666">
                        <c:v>-1.3540594060884428</c:v>
                      </c:pt>
                      <c:pt idx="667">
                        <c:v>-1.4469306932270616</c:v>
                      </c:pt>
                      <c:pt idx="668">
                        <c:v>-1.7491089110814315</c:v>
                      </c:pt>
                      <c:pt idx="669">
                        <c:v>-1.7687128714800597</c:v>
                      </c:pt>
                      <c:pt idx="670">
                        <c:v>-1.2108910892410298</c:v>
                      </c:pt>
                      <c:pt idx="671">
                        <c:v>-0.89772277237516995</c:v>
                      </c:pt>
                      <c:pt idx="672">
                        <c:v>-1.0156435644670834</c:v>
                      </c:pt>
                      <c:pt idx="673">
                        <c:v>-1.7902970298979268</c:v>
                      </c:pt>
                      <c:pt idx="674">
                        <c:v>-1.2716831684554508</c:v>
                      </c:pt>
                      <c:pt idx="675">
                        <c:v>-5.1782178223576288E-2</c:v>
                      </c:pt>
                      <c:pt idx="676">
                        <c:v>-0.3542574257809013</c:v>
                      </c:pt>
                      <c:pt idx="677">
                        <c:v>0.19495049507098994</c:v>
                      </c:pt>
                      <c:pt idx="678">
                        <c:v>-5.7425742583263736E-3</c:v>
                      </c:pt>
                      <c:pt idx="679">
                        <c:v>8.7623762386157295E-2</c:v>
                      </c:pt>
                      <c:pt idx="680">
                        <c:v>0.11257425743799765</c:v>
                      </c:pt>
                      <c:pt idx="681">
                        <c:v>0.50267326738147955</c:v>
                      </c:pt>
                      <c:pt idx="682">
                        <c:v>-0.31316831686585944</c:v>
                      </c:pt>
                      <c:pt idx="683">
                        <c:v>0.2412871287391963</c:v>
                      </c:pt>
                      <c:pt idx="684">
                        <c:v>-2.1485148517820296E-2</c:v>
                      </c:pt>
                      <c:pt idx="685">
                        <c:v>7.6633663374666136E-2</c:v>
                      </c:pt>
                      <c:pt idx="686">
                        <c:v>-0.48643564361752734</c:v>
                      </c:pt>
                      <c:pt idx="687">
                        <c:v>8.2376237632992469E-2</c:v>
                      </c:pt>
                      <c:pt idx="688">
                        <c:v>2.495049505254401E-2</c:v>
                      </c:pt>
                      <c:pt idx="689">
                        <c:v>0.24128712873919672</c:v>
                      </c:pt>
                      <c:pt idx="690">
                        <c:v>0.20009900992270041</c:v>
                      </c:pt>
                      <c:pt idx="691">
                        <c:v>0.28623762379337281</c:v>
                      </c:pt>
                      <c:pt idx="692">
                        <c:v>6.6138613868336874E-2</c:v>
                      </c:pt>
                      <c:pt idx="693">
                        <c:v>0.45623762381252181</c:v>
                      </c:pt>
                      <c:pt idx="694">
                        <c:v>0.33801980201694926</c:v>
                      </c:pt>
                      <c:pt idx="695">
                        <c:v>0.30405940597426395</c:v>
                      </c:pt>
                      <c:pt idx="696">
                        <c:v>0.69762376245246949</c:v>
                      </c:pt>
                      <c:pt idx="697">
                        <c:v>0.13405940595511437</c:v>
                      </c:pt>
                      <c:pt idx="698">
                        <c:v>0.45594059410956589</c:v>
                      </c:pt>
                      <c:pt idx="699">
                        <c:v>0.82069306939679632</c:v>
                      </c:pt>
                      <c:pt idx="700">
                        <c:v>0.40039603964760573</c:v>
                      </c:pt>
                      <c:pt idx="701">
                        <c:v>0.34900990102773688</c:v>
                      </c:pt>
                      <c:pt idx="702">
                        <c:v>-0.28287128715939991</c:v>
                      </c:pt>
                      <c:pt idx="703">
                        <c:v>0.36524752479239225</c:v>
                      </c:pt>
                      <c:pt idx="704">
                        <c:v>8.7623762385453691E-2</c:v>
                      </c:pt>
                      <c:pt idx="705">
                        <c:v>0.2915841584479919</c:v>
                      </c:pt>
                      <c:pt idx="706">
                        <c:v>-6.6138613868336707E-2</c:v>
                      </c:pt>
                      <c:pt idx="707">
                        <c:v>-0.17524752477161062</c:v>
                      </c:pt>
                      <c:pt idx="708">
                        <c:v>-0.13930693070827907</c:v>
                      </c:pt>
                      <c:pt idx="709">
                        <c:v>-0.28287128715939991</c:v>
                      </c:pt>
                      <c:pt idx="710">
                        <c:v>-0.37920792083344551</c:v>
                      </c:pt>
                      <c:pt idx="711">
                        <c:v>-0.20920792081499937</c:v>
                      </c:pt>
                      <c:pt idx="712">
                        <c:v>0.11257425743799762</c:v>
                      </c:pt>
                      <c:pt idx="713">
                        <c:v>0.26138613864228311</c:v>
                      </c:pt>
                      <c:pt idx="714">
                        <c:v>8.2376237632288851E-2</c:v>
                      </c:pt>
                      <c:pt idx="715">
                        <c:v>0.34861386142402939</c:v>
                      </c:pt>
                      <c:pt idx="716">
                        <c:v>0.49356435648988395</c:v>
                      </c:pt>
                      <c:pt idx="717">
                        <c:v>-8.5742574266261876E-2</c:v>
                      </c:pt>
                      <c:pt idx="718">
                        <c:v>0.18613861388164712</c:v>
                      </c:pt>
                      <c:pt idx="719">
                        <c:v>0.10722772278408221</c:v>
                      </c:pt>
                      <c:pt idx="720">
                        <c:v>-0.26138613864228338</c:v>
                      </c:pt>
                      <c:pt idx="721">
                        <c:v>-3.5841584162580584E-2</c:v>
                      </c:pt>
                      <c:pt idx="722">
                        <c:v>-0.28772277230885734</c:v>
                      </c:pt>
                      <c:pt idx="723">
                        <c:v>1.4356435645463926E-2</c:v>
                      </c:pt>
                      <c:pt idx="724">
                        <c:v>-0.59376237630236062</c:v>
                      </c:pt>
                      <c:pt idx="725">
                        <c:v>-0.47217821787351799</c:v>
                      </c:pt>
                      <c:pt idx="726">
                        <c:v>-0.52950495055321567</c:v>
                      </c:pt>
                      <c:pt idx="727">
                        <c:v>-0.30217821785436866</c:v>
                      </c:pt>
                      <c:pt idx="728">
                        <c:v>-0.63158415848418026</c:v>
                      </c:pt>
                      <c:pt idx="729">
                        <c:v>-0.45584158420811161</c:v>
                      </c:pt>
                      <c:pt idx="730">
                        <c:v>-0.42029702974848754</c:v>
                      </c:pt>
                      <c:pt idx="731">
                        <c:v>-0.43099009905702179</c:v>
                      </c:pt>
                      <c:pt idx="732">
                        <c:v>-0.47059405945728261</c:v>
                      </c:pt>
                      <c:pt idx="733">
                        <c:v>-0.30782178221194384</c:v>
                      </c:pt>
                      <c:pt idx="734">
                        <c:v>-0.10722772278408207</c:v>
                      </c:pt>
                      <c:pt idx="735">
                        <c:v>-0.12881188120194972</c:v>
                      </c:pt>
                      <c:pt idx="736">
                        <c:v>-1.9603960398628568E-2</c:v>
                      </c:pt>
                      <c:pt idx="737">
                        <c:v>-0.27188118814861212</c:v>
                      </c:pt>
                      <c:pt idx="738">
                        <c:v>-6.2673267333612892E-2</c:v>
                      </c:pt>
                      <c:pt idx="739">
                        <c:v>-0.30396039607280961</c:v>
                      </c:pt>
                      <c:pt idx="740">
                        <c:v>-0.69762376245176627</c:v>
                      </c:pt>
                      <c:pt idx="741">
                        <c:v>-0.3900990099434819</c:v>
                      </c:pt>
                      <c:pt idx="742">
                        <c:v>-1.2520792080568224</c:v>
                      </c:pt>
                      <c:pt idx="743">
                        <c:v>-1.6402970298811124</c:v>
                      </c:pt>
                      <c:pt idx="744">
                        <c:v>-2.0927722774559547</c:v>
                      </c:pt>
                      <c:pt idx="745">
                        <c:v>-0.57415841590443562</c:v>
                      </c:pt>
                      <c:pt idx="746">
                        <c:v>-0.27188118814861245</c:v>
                      </c:pt>
                      <c:pt idx="747">
                        <c:v>-0.1446534653621947</c:v>
                      </c:pt>
                      <c:pt idx="748">
                        <c:v>-0.46108910896127631</c:v>
                      </c:pt>
                      <c:pt idx="749">
                        <c:v>2.1485148517116692E-2</c:v>
                      </c:pt>
                      <c:pt idx="750">
                        <c:v>-0.42227722776913335</c:v>
                      </c:pt>
                      <c:pt idx="751">
                        <c:v>-0.71920792087033736</c:v>
                      </c:pt>
                      <c:pt idx="752">
                        <c:v>-0.55970297035822081</c:v>
                      </c:pt>
                      <c:pt idx="753">
                        <c:v>-0.54920792085189118</c:v>
                      </c:pt>
                      <c:pt idx="754">
                        <c:v>-0.83168316840758416</c:v>
                      </c:pt>
                      <c:pt idx="755">
                        <c:v>-1.1395049506188251</c:v>
                      </c:pt>
                      <c:pt idx="756">
                        <c:v>-1.9745544556603825</c:v>
                      </c:pt>
                      <c:pt idx="757">
                        <c:v>-2.3893069309534516</c:v>
                      </c:pt>
                      <c:pt idx="758">
                        <c:v>-2.1607920794434827</c:v>
                      </c:pt>
                      <c:pt idx="759">
                        <c:v>-3.3032673270918709</c:v>
                      </c:pt>
                      <c:pt idx="760">
                        <c:v>-5.0334653470827426</c:v>
                      </c:pt>
                      <c:pt idx="761">
                        <c:v>-4.3555445549296499</c:v>
                      </c:pt>
                      <c:pt idx="762">
                        <c:v>-3.2069306934185287</c:v>
                      </c:pt>
                      <c:pt idx="763">
                        <c:v>-5.0527722777777093</c:v>
                      </c:pt>
                      <c:pt idx="764">
                        <c:v>-4.2388118816495632</c:v>
                      </c:pt>
                      <c:pt idx="765">
                        <c:v>-4.5142574262343533</c:v>
                      </c:pt>
                      <c:pt idx="766">
                        <c:v>-4.6376237628816357</c:v>
                      </c:pt>
                      <c:pt idx="767">
                        <c:v>-3.8170297033862965</c:v>
                      </c:pt>
                      <c:pt idx="768">
                        <c:v>-2.4005940596678985</c:v>
                      </c:pt>
                      <c:pt idx="769">
                        <c:v>-5.689504951114305</c:v>
                      </c:pt>
                      <c:pt idx="770">
                        <c:v>-6.5465346541781413</c:v>
                      </c:pt>
                      <c:pt idx="771">
                        <c:v>-5.3711881193967344</c:v>
                      </c:pt>
                      <c:pt idx="772">
                        <c:v>-8.3277227731844725</c:v>
                      </c:pt>
                      <c:pt idx="773">
                        <c:v>-9.3025742584387636</c:v>
                      </c:pt>
                      <c:pt idx="774">
                        <c:v>-10.390000001131764</c:v>
                      </c:pt>
                      <c:pt idx="775">
                        <c:v>-11.420297030946553</c:v>
                      </c:pt>
                      <c:pt idx="776">
                        <c:v>-11.590198021064257</c:v>
                      </c:pt>
                      <c:pt idx="777">
                        <c:v>-10.502574258569759</c:v>
                      </c:pt>
                      <c:pt idx="778">
                        <c:v>-9.6820792089751677</c:v>
                      </c:pt>
                      <c:pt idx="779">
                        <c:v>-11.191386139832881</c:v>
                      </c:pt>
                      <c:pt idx="780">
                        <c:v>-10.060990100105656</c:v>
                      </c:pt>
                      <c:pt idx="781">
                        <c:v>-7.4961386146776388</c:v>
                      </c:pt>
                      <c:pt idx="782">
                        <c:v>-8.7787128722431298</c:v>
                      </c:pt>
                      <c:pt idx="783">
                        <c:v>-7.1006930700802409</c:v>
                      </c:pt>
                      <c:pt idx="784">
                        <c:v>-7.2739603968319075</c:v>
                      </c:pt>
                      <c:pt idx="785">
                        <c:v>-6.0849504957124063</c:v>
                      </c:pt>
                      <c:pt idx="786">
                        <c:v>-8.2295049513912311</c:v>
                      </c:pt>
                      <c:pt idx="787">
                        <c:v>-7.7374257434168348</c:v>
                      </c:pt>
                      <c:pt idx="788">
                        <c:v>-9.7334653475943327</c:v>
                      </c:pt>
                      <c:pt idx="789">
                        <c:v>-7.6286138622172208</c:v>
                      </c:pt>
                      <c:pt idx="790">
                        <c:v>-9.5744554465873772</c:v>
                      </c:pt>
                      <c:pt idx="791">
                        <c:v>-7.2600000007908561</c:v>
                      </c:pt>
                      <c:pt idx="792">
                        <c:v>-7.2796039611894896</c:v>
                      </c:pt>
                      <c:pt idx="793">
                        <c:v>-5.950495050152881</c:v>
                      </c:pt>
                      <c:pt idx="794">
                        <c:v>-6.1061386145265635</c:v>
                      </c:pt>
                      <c:pt idx="795">
                        <c:v>-4.5307920797012606</c:v>
                      </c:pt>
                      <c:pt idx="796">
                        <c:v>-4.1817821786735259</c:v>
                      </c:pt>
                      <c:pt idx="797">
                        <c:v>-1.6867326734507737</c:v>
                      </c:pt>
                      <c:pt idx="798">
                        <c:v>-2.0727722774536184</c:v>
                      </c:pt>
                      <c:pt idx="799">
                        <c:v>-0.94801980208326209</c:v>
                      </c:pt>
                      <c:pt idx="800">
                        <c:v>-1.4167326734213526</c:v>
                      </c:pt>
                      <c:pt idx="801">
                        <c:v>-3.3391089112551544</c:v>
                      </c:pt>
                      <c:pt idx="802">
                        <c:v>-3.1964356439129018</c:v>
                      </c:pt>
                      <c:pt idx="803">
                        <c:v>-1.7902970298979257</c:v>
                      </c:pt>
                      <c:pt idx="804">
                        <c:v>-3.4626732677032366</c:v>
                      </c:pt>
                      <c:pt idx="805">
                        <c:v>-5.8897029709384618</c:v>
                      </c:pt>
                      <c:pt idx="806">
                        <c:v>-6.8860396047105761</c:v>
                      </c:pt>
                      <c:pt idx="807">
                        <c:v>-4.8023762381469179</c:v>
                      </c:pt>
                      <c:pt idx="808">
                        <c:v>-6.4800990106068443</c:v>
                      </c:pt>
                      <c:pt idx="809">
                        <c:v>-2.8689108914015797</c:v>
                      </c:pt>
                      <c:pt idx="810">
                        <c:v>-1.1089108912101124</c:v>
                      </c:pt>
                      <c:pt idx="811">
                        <c:v>-3.0198019805708885E-2</c:v>
                      </c:pt>
                      <c:pt idx="812">
                        <c:v>1.9702970299379449E-2</c:v>
                      </c:pt>
                      <c:pt idx="813">
                        <c:v>-0.43623762380948333</c:v>
                      </c:pt>
                      <c:pt idx="814">
                        <c:v>-0.22702970299448361</c:v>
                      </c:pt>
                      <c:pt idx="815">
                        <c:v>-0.10920792080402469</c:v>
                      </c:pt>
                      <c:pt idx="816">
                        <c:v>-0.66178217828988894</c:v>
                      </c:pt>
                      <c:pt idx="817">
                        <c:v>-1.1855445545847787</c:v>
                      </c:pt>
                      <c:pt idx="818">
                        <c:v>-2.1086138616154977</c:v>
                      </c:pt>
                      <c:pt idx="819">
                        <c:v>-0.71386138621571871</c:v>
                      </c:pt>
                      <c:pt idx="820">
                        <c:v>-0.26326732676147502</c:v>
                      </c:pt>
                      <c:pt idx="821">
                        <c:v>-0.62425742581032195</c:v>
                      </c:pt>
                      <c:pt idx="822">
                        <c:v>-0.6368316832380484</c:v>
                      </c:pt>
                      <c:pt idx="823">
                        <c:v>-0.14306930694595926</c:v>
                      </c:pt>
                      <c:pt idx="824">
                        <c:v>0.18960396041637095</c:v>
                      </c:pt>
                      <c:pt idx="825">
                        <c:v>0.28297029706015076</c:v>
                      </c:pt>
                      <c:pt idx="826">
                        <c:v>9.3267326742325393E-2</c:v>
                      </c:pt>
                      <c:pt idx="827">
                        <c:v>9.8118811892486502E-2</c:v>
                      </c:pt>
                      <c:pt idx="828">
                        <c:v>-0.7602970297860826</c:v>
                      </c:pt>
                      <c:pt idx="829">
                        <c:v>-0.25188118814627664</c:v>
                      </c:pt>
                      <c:pt idx="830">
                        <c:v>-0.3078217822119439</c:v>
                      </c:pt>
                      <c:pt idx="831">
                        <c:v>-0.21455445546891511</c:v>
                      </c:pt>
                      <c:pt idx="832">
                        <c:v>-0.24504950497687644</c:v>
                      </c:pt>
                      <c:pt idx="833">
                        <c:v>-5.1782178223576357E-2</c:v>
                      </c:pt>
                      <c:pt idx="834">
                        <c:v>-0.12306930694432702</c:v>
                      </c:pt>
                      <c:pt idx="835">
                        <c:v>0.415049504996026</c:v>
                      </c:pt>
                      <c:pt idx="836">
                        <c:v>0.82633663375366839</c:v>
                      </c:pt>
                      <c:pt idx="837">
                        <c:v>0.5276237624340242</c:v>
                      </c:pt>
                      <c:pt idx="838">
                        <c:v>1.6385148516640788</c:v>
                      </c:pt>
                      <c:pt idx="839">
                        <c:v>0.3380198020169492</c:v>
                      </c:pt>
                      <c:pt idx="840">
                        <c:v>0.67801980205384149</c:v>
                      </c:pt>
                      <c:pt idx="841">
                        <c:v>1.5024752476883183</c:v>
                      </c:pt>
                      <c:pt idx="842">
                        <c:v>0.63673267333659422</c:v>
                      </c:pt>
                      <c:pt idx="843">
                        <c:v>0.31306930696510871</c:v>
                      </c:pt>
                      <c:pt idx="844">
                        <c:v>-0.25574257428470798</c:v>
                      </c:pt>
                      <c:pt idx="845">
                        <c:v>4.108910891504184E-2</c:v>
                      </c:pt>
                      <c:pt idx="846">
                        <c:v>-0.32178217825299715</c:v>
                      </c:pt>
                      <c:pt idx="847">
                        <c:v>0.1842574257624553</c:v>
                      </c:pt>
                      <c:pt idx="848">
                        <c:v>0.45247524757413859</c:v>
                      </c:pt>
                      <c:pt idx="849">
                        <c:v>0.6760396040338984</c:v>
                      </c:pt>
                      <c:pt idx="850">
                        <c:v>0.54009900995959237</c:v>
                      </c:pt>
                      <c:pt idx="851">
                        <c:v>0.61000000006631261</c:v>
                      </c:pt>
                      <c:pt idx="852">
                        <c:v>0.43099009905631835</c:v>
                      </c:pt>
                      <c:pt idx="853">
                        <c:v>0.3738613861795298</c:v>
                      </c:pt>
                      <c:pt idx="854">
                        <c:v>0.30257425745877942</c:v>
                      </c:pt>
                      <c:pt idx="855">
                        <c:v>1.0990099010787369E-2</c:v>
                      </c:pt>
                      <c:pt idx="856">
                        <c:v>0.60623762382863244</c:v>
                      </c:pt>
                      <c:pt idx="857">
                        <c:v>0.13257425744033341</c:v>
                      </c:pt>
                      <c:pt idx="858">
                        <c:v>-0.66168316838913788</c:v>
                      </c:pt>
                      <c:pt idx="859">
                        <c:v>3.5445544558169964E-2</c:v>
                      </c:pt>
                      <c:pt idx="860">
                        <c:v>0.17000000001844606</c:v>
                      </c:pt>
                      <c:pt idx="861">
                        <c:v>0.34376237627457185</c:v>
                      </c:pt>
                      <c:pt idx="862">
                        <c:v>0.40940594063845076</c:v>
                      </c:pt>
                      <c:pt idx="863">
                        <c:v>0.94415841594483063</c:v>
                      </c:pt>
                      <c:pt idx="864">
                        <c:v>0.16465346536453004</c:v>
                      </c:pt>
                      <c:pt idx="865">
                        <c:v>0.33267326736303371</c:v>
                      </c:pt>
                      <c:pt idx="866">
                        <c:v>0.56544554461584362</c:v>
                      </c:pt>
                      <c:pt idx="867">
                        <c:v>0.12346534654803426</c:v>
                      </c:pt>
                      <c:pt idx="868">
                        <c:v>-0.3629702970687898</c:v>
                      </c:pt>
                      <c:pt idx="869">
                        <c:v>-0.48108910896361201</c:v>
                      </c:pt>
                      <c:pt idx="870">
                        <c:v>-0.70287128720493053</c:v>
                      </c:pt>
                      <c:pt idx="871">
                        <c:v>-0.41514851489677684</c:v>
                      </c:pt>
                      <c:pt idx="872">
                        <c:v>-0.15415841585820098</c:v>
                      </c:pt>
                      <c:pt idx="873">
                        <c:v>-0.44722772282097384</c:v>
                      </c:pt>
                      <c:pt idx="874">
                        <c:v>-6.8019801988232098E-2</c:v>
                      </c:pt>
                      <c:pt idx="875">
                        <c:v>0.33801980201694903</c:v>
                      </c:pt>
                      <c:pt idx="876">
                        <c:v>0.2859405940904165</c:v>
                      </c:pt>
                      <c:pt idx="877">
                        <c:v>2.1485148517116644E-2</c:v>
                      </c:pt>
                      <c:pt idx="878">
                        <c:v>0.64207920799050988</c:v>
                      </c:pt>
                      <c:pt idx="879">
                        <c:v>5.2178217827987018E-2</c:v>
                      </c:pt>
                      <c:pt idx="880">
                        <c:v>6.2277227729202279E-2</c:v>
                      </c:pt>
                      <c:pt idx="881">
                        <c:v>0.21980198022207983</c:v>
                      </c:pt>
                      <c:pt idx="882">
                        <c:v>-0.43089108915556745</c:v>
                      </c:pt>
                      <c:pt idx="883">
                        <c:v>-0.49891089114379972</c:v>
                      </c:pt>
                      <c:pt idx="884">
                        <c:v>-9.6732673277752604E-2</c:v>
                      </c:pt>
                      <c:pt idx="885">
                        <c:v>-0.32712871290691276</c:v>
                      </c:pt>
                      <c:pt idx="886">
                        <c:v>-0.55970297035751759</c:v>
                      </c:pt>
                      <c:pt idx="887">
                        <c:v>6.2673267333612823E-2</c:v>
                      </c:pt>
                      <c:pt idx="888">
                        <c:v>-7.1782178225912083E-2</c:v>
                      </c:pt>
                      <c:pt idx="889">
                        <c:v>0.2092079208142959</c:v>
                      </c:pt>
                      <c:pt idx="890">
                        <c:v>-3.8613861391343617E-3</c:v>
                      </c:pt>
                      <c:pt idx="891">
                        <c:v>0.26287128715776786</c:v>
                      </c:pt>
                      <c:pt idx="892">
                        <c:v>-5.1782178223576683E-2</c:v>
                      </c:pt>
                      <c:pt idx="893">
                        <c:v>0.15900990100765844</c:v>
                      </c:pt>
                      <c:pt idx="894">
                        <c:v>-0.12356435644948872</c:v>
                      </c:pt>
                      <c:pt idx="895">
                        <c:v>-0.29128712874433194</c:v>
                      </c:pt>
                      <c:pt idx="896">
                        <c:v>-0.42039603964994171</c:v>
                      </c:pt>
                      <c:pt idx="897">
                        <c:v>-8.7623762386157031E-2</c:v>
                      </c:pt>
                      <c:pt idx="898">
                        <c:v>5.2475247531645732E-3</c:v>
                      </c:pt>
                      <c:pt idx="899">
                        <c:v>-1.4356435645463829E-2</c:v>
                      </c:pt>
                      <c:pt idx="900">
                        <c:v>-0.13782178219279445</c:v>
                      </c:pt>
                      <c:pt idx="901">
                        <c:v>0.11257425743799772</c:v>
                      </c:pt>
                      <c:pt idx="902">
                        <c:v>0.17000000001914947</c:v>
                      </c:pt>
                      <c:pt idx="903">
                        <c:v>-0.31841584161902436</c:v>
                      </c:pt>
                      <c:pt idx="904">
                        <c:v>-3.0594059409415907E-2</c:v>
                      </c:pt>
                      <c:pt idx="905">
                        <c:v>4.6435643569660928E-2</c:v>
                      </c:pt>
                      <c:pt idx="906">
                        <c:v>-0.21980198022207975</c:v>
                      </c:pt>
                      <c:pt idx="907">
                        <c:v>-9.2871287138618377E-2</c:v>
                      </c:pt>
                      <c:pt idx="908">
                        <c:v>-0.18960396041707447</c:v>
                      </c:pt>
                      <c:pt idx="909">
                        <c:v>-1.0265346535771198</c:v>
                      </c:pt>
                      <c:pt idx="910">
                        <c:v>-0.81207920800895572</c:v>
                      </c:pt>
                      <c:pt idx="911">
                        <c:v>-7.3267326740693528E-2</c:v>
                      </c:pt>
                      <c:pt idx="912">
                        <c:v>-0.40405940598453494</c:v>
                      </c:pt>
                      <c:pt idx="913">
                        <c:v>0.31831683171827313</c:v>
                      </c:pt>
                      <c:pt idx="914">
                        <c:v>0.15742574259071948</c:v>
                      </c:pt>
                      <c:pt idx="915">
                        <c:v>0.33960396043318497</c:v>
                      </c:pt>
                      <c:pt idx="916">
                        <c:v>-7.9144611656446799E-17</c:v>
                      </c:pt>
                      <c:pt idx="917">
                        <c:v>2.5247524755500128E-2</c:v>
                      </c:pt>
                      <c:pt idx="918">
                        <c:v>-0.20930693071575041</c:v>
                      </c:pt>
                      <c:pt idx="919">
                        <c:v>-0.70851485156180261</c:v>
                      </c:pt>
                      <c:pt idx="920">
                        <c:v>-0.96574257436269817</c:v>
                      </c:pt>
                      <c:pt idx="921">
                        <c:v>-1.2985148516271867</c:v>
                      </c:pt>
                      <c:pt idx="922">
                        <c:v>-0.51851485154172461</c:v>
                      </c:pt>
                      <c:pt idx="923">
                        <c:v>-0.52762376243331999</c:v>
                      </c:pt>
                      <c:pt idx="924">
                        <c:v>-9.821782179253398E-2</c:v>
                      </c:pt>
                      <c:pt idx="925">
                        <c:v>0.12693069308346155</c:v>
                      </c:pt>
                      <c:pt idx="926">
                        <c:v>0.3020792079536177</c:v>
                      </c:pt>
                      <c:pt idx="927">
                        <c:v>0.40603960400447786</c:v>
                      </c:pt>
                      <c:pt idx="928">
                        <c:v>-0.10386138614940565</c:v>
                      </c:pt>
                      <c:pt idx="929">
                        <c:v>0.49742574262901812</c:v>
                      </c:pt>
                      <c:pt idx="930">
                        <c:v>0.76900990107397083</c:v>
                      </c:pt>
                      <c:pt idx="931">
                        <c:v>7.1386138621501324E-2</c:v>
                      </c:pt>
                      <c:pt idx="932">
                        <c:v>5.7425742580448219E-2</c:v>
                      </c:pt>
                      <c:pt idx="933">
                        <c:v>-4.1188118816496255E-2</c:v>
                      </c:pt>
                      <c:pt idx="934">
                        <c:v>-3.0594059409415893E-2</c:v>
                      </c:pt>
                      <c:pt idx="935">
                        <c:v>-0.1216831683302968</c:v>
                      </c:pt>
                      <c:pt idx="936">
                        <c:v>0.11782178219116222</c:v>
                      </c:pt>
                      <c:pt idx="937">
                        <c:v>0.60613861392717816</c:v>
                      </c:pt>
                      <c:pt idx="938">
                        <c:v>1.3430693070769522</c:v>
                      </c:pt>
                      <c:pt idx="939">
                        <c:v>0.9604950496095338</c:v>
                      </c:pt>
                      <c:pt idx="940">
                        <c:v>0.9193069307930376</c:v>
                      </c:pt>
                      <c:pt idx="941">
                        <c:v>0.22554455448040608</c:v>
                      </c:pt>
                      <c:pt idx="942">
                        <c:v>6.0792079214421209E-2</c:v>
                      </c:pt>
                      <c:pt idx="943">
                        <c:v>-0.23079207923286713</c:v>
                      </c:pt>
                      <c:pt idx="944">
                        <c:v>0.13445544555952521</c:v>
                      </c:pt>
                      <c:pt idx="945">
                        <c:v>1.5940594060995888E-2</c:v>
                      </c:pt>
                      <c:pt idx="946">
                        <c:v>0.19495049507099019</c:v>
                      </c:pt>
                      <c:pt idx="947">
                        <c:v>-5.217821782728356E-2</c:v>
                      </c:pt>
                      <c:pt idx="948">
                        <c:v>0.45623762381181859</c:v>
                      </c:pt>
                      <c:pt idx="949">
                        <c:v>4.6435643568957387E-2</c:v>
                      </c:pt>
                      <c:pt idx="950">
                        <c:v>0.15940594061206909</c:v>
                      </c:pt>
                      <c:pt idx="951">
                        <c:v>9.6633663377001786E-2</c:v>
                      </c:pt>
                      <c:pt idx="952">
                        <c:v>0.60089108917401313</c:v>
                      </c:pt>
                      <c:pt idx="953">
                        <c:v>0.18435643566390986</c:v>
                      </c:pt>
                      <c:pt idx="954">
                        <c:v>0.31306930696510871</c:v>
                      </c:pt>
                      <c:pt idx="955">
                        <c:v>4.1188118816496443E-2</c:v>
                      </c:pt>
                      <c:pt idx="956">
                        <c:v>0.37584158419947256</c:v>
                      </c:pt>
                      <c:pt idx="957">
                        <c:v>0.1791089109107451</c:v>
                      </c:pt>
                      <c:pt idx="958">
                        <c:v>8.7623762385453691E-2</c:v>
                      </c:pt>
                      <c:pt idx="959">
                        <c:v>0.24663366339311227</c:v>
                      </c:pt>
                      <c:pt idx="960">
                        <c:v>0.25039603963079216</c:v>
                      </c:pt>
                      <c:pt idx="961">
                        <c:v>0.40980198024215775</c:v>
                      </c:pt>
                      <c:pt idx="962">
                        <c:v>-0.18960396041637095</c:v>
                      </c:pt>
                      <c:pt idx="963">
                        <c:v>0.57940594065689655</c:v>
                      </c:pt>
                      <c:pt idx="964">
                        <c:v>0.33811881191769994</c:v>
                      </c:pt>
                      <c:pt idx="965">
                        <c:v>0.57980198026130725</c:v>
                      </c:pt>
                      <c:pt idx="966">
                        <c:v>0.33990099013614083</c:v>
                      </c:pt>
                      <c:pt idx="967">
                        <c:v>0.43089108915556712</c:v>
                      </c:pt>
                      <c:pt idx="968">
                        <c:v>-0.13445544555882144</c:v>
                      </c:pt>
                      <c:pt idx="969">
                        <c:v>0.17900990100999428</c:v>
                      </c:pt>
                      <c:pt idx="970">
                        <c:v>0.24168316834290379</c:v>
                      </c:pt>
                      <c:pt idx="971">
                        <c:v>-0.25227722774998396</c:v>
                      </c:pt>
                      <c:pt idx="972">
                        <c:v>1.0106930694168745</c:v>
                      </c:pt>
                      <c:pt idx="973">
                        <c:v>0.90871287138595758</c:v>
                      </c:pt>
                      <c:pt idx="974">
                        <c:v>1.5134653466998085</c:v>
                      </c:pt>
                      <c:pt idx="975">
                        <c:v>1.575742574429011</c:v>
                      </c:pt>
                      <c:pt idx="976">
                        <c:v>1.0839603961575681</c:v>
                      </c:pt>
                      <c:pt idx="977">
                        <c:v>0.17861386140558363</c:v>
                      </c:pt>
                      <c:pt idx="978">
                        <c:v>0.31316831686585939</c:v>
                      </c:pt>
                      <c:pt idx="979">
                        <c:v>0.35762376241557775</c:v>
                      </c:pt>
                      <c:pt idx="980">
                        <c:v>0.23603960398603169</c:v>
                      </c:pt>
                      <c:pt idx="981">
                        <c:v>0.26663366339544714</c:v>
                      </c:pt>
                      <c:pt idx="982">
                        <c:v>0.63643564363363891</c:v>
                      </c:pt>
                      <c:pt idx="983">
                        <c:v>0.87623762385805271</c:v>
                      </c:pt>
                      <c:pt idx="984">
                        <c:v>0.64237623769346597</c:v>
                      </c:pt>
                      <c:pt idx="985">
                        <c:v>8.0495049513800668E-2</c:v>
                      </c:pt>
                      <c:pt idx="986">
                        <c:v>0.35425742578090136</c:v>
                      </c:pt>
                      <c:pt idx="987">
                        <c:v>-4.6435643568957422E-2</c:v>
                      </c:pt>
                      <c:pt idx="988">
                        <c:v>-0.37920792083344557</c:v>
                      </c:pt>
                      <c:pt idx="989">
                        <c:v>-0.56009900996192785</c:v>
                      </c:pt>
                      <c:pt idx="990">
                        <c:v>-0.77465346543084335</c:v>
                      </c:pt>
                      <c:pt idx="991">
                        <c:v>-0.46683168321889867</c:v>
                      </c:pt>
                      <c:pt idx="992">
                        <c:v>-6.2673267333613003E-2</c:v>
                      </c:pt>
                      <c:pt idx="993">
                        <c:v>1.046237623876499</c:v>
                      </c:pt>
                      <c:pt idx="994">
                        <c:v>0.40603960400518097</c:v>
                      </c:pt>
                      <c:pt idx="995">
                        <c:v>0.60099009907476442</c:v>
                      </c:pt>
                      <c:pt idx="996">
                        <c:v>5.7425742580448184E-2</c:v>
                      </c:pt>
                      <c:pt idx="997">
                        <c:v>0.30752475250898781</c:v>
                      </c:pt>
                      <c:pt idx="998">
                        <c:v>0.11257425743799752</c:v>
                      </c:pt>
                      <c:pt idx="999">
                        <c:v>0.13257425744033319</c:v>
                      </c:pt>
                      <c:pt idx="1000">
                        <c:v>1.9702970298675914E-2</c:v>
                      </c:pt>
                      <c:pt idx="1001">
                        <c:v>0.18613861388164701</c:v>
                      </c:pt>
                      <c:pt idx="1002">
                        <c:v>-2.4950495052544125E-2</c:v>
                      </c:pt>
                      <c:pt idx="1003">
                        <c:v>0.14851485150132915</c:v>
                      </c:pt>
                      <c:pt idx="1004">
                        <c:v>0.22168316834127175</c:v>
                      </c:pt>
                      <c:pt idx="1005">
                        <c:v>1.7657425744497925</c:v>
                      </c:pt>
                      <c:pt idx="1006">
                        <c:v>2.1712871289491096</c:v>
                      </c:pt>
                      <c:pt idx="1007">
                        <c:v>2.5705940596856407</c:v>
                      </c:pt>
                      <c:pt idx="1008">
                        <c:v>1.9711881190264091</c:v>
                      </c:pt>
                      <c:pt idx="1009">
                        <c:v>0.59029702976693321</c:v>
                      </c:pt>
                      <c:pt idx="1010">
                        <c:v>1.0964356436838401</c:v>
                      </c:pt>
                      <c:pt idx="1011">
                        <c:v>1.0836633664546116</c:v>
                      </c:pt>
                      <c:pt idx="1012">
                        <c:v>0.67801980205384105</c:v>
                      </c:pt>
                      <c:pt idx="1013">
                        <c:v>0.89247524762200514</c:v>
                      </c:pt>
                      <c:pt idx="1014">
                        <c:v>1.0983168318030319</c:v>
                      </c:pt>
                      <c:pt idx="1015">
                        <c:v>2.5131683171051939</c:v>
                      </c:pt>
                      <c:pt idx="1016">
                        <c:v>4.3604950499798614</c:v>
                      </c:pt>
                      <c:pt idx="1017">
                        <c:v>7.5478217830004635</c:v>
                      </c:pt>
                      <c:pt idx="1018">
                        <c:v>8.9323762385968699</c:v>
                      </c:pt>
                      <c:pt idx="1019">
                        <c:v>9.6655445555082604</c:v>
                      </c:pt>
                      <c:pt idx="1020">
                        <c:v>11.368514852722983</c:v>
                      </c:pt>
                      <c:pt idx="1021">
                        <c:v>10.774752476421327</c:v>
                      </c:pt>
                      <c:pt idx="1022">
                        <c:v>12.693861387521201</c:v>
                      </c:pt>
                      <c:pt idx="1023">
                        <c:v>12.949603961805913</c:v>
                      </c:pt>
                      <c:pt idx="1024">
                        <c:v>16.997326734524322</c:v>
                      </c:pt>
                      <c:pt idx="1025">
                        <c:v>18.333564358431879</c:v>
                      </c:pt>
                      <c:pt idx="1026">
                        <c:v>23.720990101593962</c:v>
                      </c:pt>
                      <c:pt idx="1027">
                        <c:v>25.13920792353009</c:v>
                      </c:pt>
                      <c:pt idx="1028">
                        <c:v>24.023168319447624</c:v>
                      </c:pt>
                      <c:pt idx="1029">
                        <c:v>22.170198022216098</c:v>
                      </c:pt>
                      <c:pt idx="1030">
                        <c:v>16.859405942430786</c:v>
                      </c:pt>
                      <c:pt idx="1031">
                        <c:v>14.190990100555602</c:v>
                      </c:pt>
                      <c:pt idx="1032">
                        <c:v>11.845940595349669</c:v>
                      </c:pt>
                      <c:pt idx="1033">
                        <c:v>12.606237625135051</c:v>
                      </c:pt>
                      <c:pt idx="1034">
                        <c:v>14.160495051047647</c:v>
                      </c:pt>
                      <c:pt idx="1035">
                        <c:v>14.775742575867124</c:v>
                      </c:pt>
                      <c:pt idx="1036">
                        <c:v>16.607524754284501</c:v>
                      </c:pt>
                      <c:pt idx="1037">
                        <c:v>16.093861387891526</c:v>
                      </c:pt>
                      <c:pt idx="1038">
                        <c:v>15.198019803635553</c:v>
                      </c:pt>
                      <c:pt idx="1039">
                        <c:v>12.391386139963172</c:v>
                      </c:pt>
                      <c:pt idx="1040">
                        <c:v>11.806633664652365</c:v>
                      </c:pt>
                      <c:pt idx="1041">
                        <c:v>9.9265346545461313</c:v>
                      </c:pt>
                      <c:pt idx="1042">
                        <c:v>7.5459405948812712</c:v>
                      </c:pt>
                      <c:pt idx="1043">
                        <c:v>6.8343564363877505</c:v>
                      </c:pt>
                      <c:pt idx="1044">
                        <c:v>5.2084158421513989</c:v>
                      </c:pt>
                      <c:pt idx="1045">
                        <c:v>6.1922772283972387</c:v>
                      </c:pt>
                      <c:pt idx="1046">
                        <c:v>6.6945544561750099</c:v>
                      </c:pt>
                      <c:pt idx="1047">
                        <c:v>8.7930693078885866</c:v>
                      </c:pt>
                      <c:pt idx="1048">
                        <c:v>9.8301980208727873</c:v>
                      </c:pt>
                      <c:pt idx="1049">
                        <c:v>8.6246534662863787</c:v>
                      </c:pt>
                      <c:pt idx="1050">
                        <c:v>6.4909900997168846</c:v>
                      </c:pt>
                      <c:pt idx="1051">
                        <c:v>4.0118811885558303</c:v>
                      </c:pt>
                      <c:pt idx="1052">
                        <c:v>4.3359405945317251</c:v>
                      </c:pt>
                      <c:pt idx="1053">
                        <c:v>5.1567326738285697</c:v>
                      </c:pt>
                      <c:pt idx="1054">
                        <c:v>5.961485149164373</c:v>
                      </c:pt>
                      <c:pt idx="1055">
                        <c:v>5.4123762382132314</c:v>
                      </c:pt>
                      <c:pt idx="1056">
                        <c:v>6.7989108918295775</c:v>
                      </c:pt>
                      <c:pt idx="1057">
                        <c:v>9.4781188129133263</c:v>
                      </c:pt>
                      <c:pt idx="1058">
                        <c:v>8.1830693078222758</c:v>
                      </c:pt>
                      <c:pt idx="1059">
                        <c:v>9.075643565344329</c:v>
                      </c:pt>
                      <c:pt idx="1060">
                        <c:v>7.9216831691792926</c:v>
                      </c:pt>
                      <c:pt idx="1061">
                        <c:v>6.1152475254181624</c:v>
                      </c:pt>
                      <c:pt idx="1062">
                        <c:v>5.6646534659639194</c:v>
                      </c:pt>
                      <c:pt idx="1063">
                        <c:v>3.9709900994422891</c:v>
                      </c:pt>
                      <c:pt idx="1064">
                        <c:v>4.7060396044728723</c:v>
                      </c:pt>
                      <c:pt idx="1065">
                        <c:v>3.8849504954723715</c:v>
                      </c:pt>
                      <c:pt idx="1066">
                        <c:v>5.7933663372644117</c:v>
                      </c:pt>
                      <c:pt idx="1067">
                        <c:v>5.5574257431798371</c:v>
                      </c:pt>
                      <c:pt idx="1068">
                        <c:v>4.382376238100683</c:v>
                      </c:pt>
                      <c:pt idx="1069">
                        <c:v>5.3050495055283973</c:v>
                      </c:pt>
                      <c:pt idx="1070">
                        <c:v>4.8185148520094145</c:v>
                      </c:pt>
                      <c:pt idx="1071">
                        <c:v>3.0887128716236578</c:v>
                      </c:pt>
                      <c:pt idx="1072">
                        <c:v>2.2594059408404279</c:v>
                      </c:pt>
                      <c:pt idx="1073">
                        <c:v>1.4771287130320667</c:v>
                      </c:pt>
                      <c:pt idx="1074">
                        <c:v>1.1697029704245334</c:v>
                      </c:pt>
                      <c:pt idx="1075">
                        <c:v>1.2108910892410301</c:v>
                      </c:pt>
                      <c:pt idx="1076">
                        <c:v>0.74405940602213039</c:v>
                      </c:pt>
                      <c:pt idx="1077">
                        <c:v>1.7332673269211845</c:v>
                      </c:pt>
                      <c:pt idx="1078">
                        <c:v>2.7756435646585507</c:v>
                      </c:pt>
                      <c:pt idx="1079">
                        <c:v>3.0834653468704953</c:v>
                      </c:pt>
                      <c:pt idx="1080">
                        <c:v>3.8887128717107537</c:v>
                      </c:pt>
                      <c:pt idx="1081">
                        <c:v>4.7453465351701771</c:v>
                      </c:pt>
                      <c:pt idx="1082">
                        <c:v>4.2589108915533522</c:v>
                      </c:pt>
                      <c:pt idx="1083">
                        <c:v>4.049207921233192</c:v>
                      </c:pt>
                      <c:pt idx="1084">
                        <c:v>4.5824752480240862</c:v>
                      </c:pt>
                      <c:pt idx="1085">
                        <c:v>4.4375247529589368</c:v>
                      </c:pt>
                      <c:pt idx="1086">
                        <c:v>3.9850495053847967</c:v>
                      </c:pt>
                      <c:pt idx="1087">
                        <c:v>5.0384158421329515</c:v>
                      </c:pt>
                      <c:pt idx="1088">
                        <c:v>5.3303960401839454</c:v>
                      </c:pt>
                      <c:pt idx="1089">
                        <c:v>6.6232673274542631</c:v>
                      </c:pt>
                      <c:pt idx="1090">
                        <c:v>7.9326732681907774</c:v>
                      </c:pt>
                      <c:pt idx="1091">
                        <c:v>10.041386139707729</c:v>
                      </c:pt>
                      <c:pt idx="1092">
                        <c:v>11.467227724020681</c:v>
                      </c:pt>
                      <c:pt idx="1093">
                        <c:v>14.289306932249593</c:v>
                      </c:pt>
                      <c:pt idx="1094">
                        <c:v>13.051584159837534</c:v>
                      </c:pt>
                      <c:pt idx="1095">
                        <c:v>13.108910892516532</c:v>
                      </c:pt>
                      <c:pt idx="1096">
                        <c:v>13.380891090566594</c:v>
                      </c:pt>
                      <c:pt idx="1097">
                        <c:v>12.842277229121779</c:v>
                      </c:pt>
                      <c:pt idx="1098">
                        <c:v>13.2732673281781</c:v>
                      </c:pt>
                      <c:pt idx="1099">
                        <c:v>12.88346534793828</c:v>
                      </c:pt>
                      <c:pt idx="1100">
                        <c:v>11.302475248756105</c:v>
                      </c:pt>
                      <c:pt idx="1101">
                        <c:v>9.7891089119570402</c:v>
                      </c:pt>
                      <c:pt idx="1102">
                        <c:v>9.6353465357025527</c:v>
                      </c:pt>
                      <c:pt idx="1103">
                        <c:v>9.3993069317165183</c:v>
                      </c:pt>
                      <c:pt idx="1104">
                        <c:v>9.1991089118930685</c:v>
                      </c:pt>
                      <c:pt idx="1105">
                        <c:v>11.513168318085178</c:v>
                      </c:pt>
                      <c:pt idx="1106">
                        <c:v>11.91960396169477</c:v>
                      </c:pt>
                      <c:pt idx="1107">
                        <c:v>16.084851486900686</c:v>
                      </c:pt>
                      <c:pt idx="1108">
                        <c:v>17.660891091031953</c:v>
                      </c:pt>
                      <c:pt idx="1109">
                        <c:v>19.506732675391834</c:v>
                      </c:pt>
                      <c:pt idx="1110">
                        <c:v>18.333663368333319</c:v>
                      </c:pt>
                      <c:pt idx="1111">
                        <c:v>20.624653467592793</c:v>
                      </c:pt>
                      <c:pt idx="1112">
                        <c:v>17.516336635571207</c:v>
                      </c:pt>
                      <c:pt idx="1113">
                        <c:v>16.146039605718816</c:v>
                      </c:pt>
                      <c:pt idx="1114">
                        <c:v>14.627623763969497</c:v>
                      </c:pt>
                      <c:pt idx="1115">
                        <c:v>12.823069308327568</c:v>
                      </c:pt>
                      <c:pt idx="1116">
                        <c:v>11.502277228975851</c:v>
                      </c:pt>
                      <c:pt idx="1117">
                        <c:v>8.3560396048702827</c:v>
                      </c:pt>
                      <c:pt idx="1118">
                        <c:v>9.7890099020555876</c:v>
                      </c:pt>
                      <c:pt idx="1119">
                        <c:v>8.1634653474243493</c:v>
                      </c:pt>
                      <c:pt idx="1120">
                        <c:v>10.50138613975793</c:v>
                      </c:pt>
                      <c:pt idx="1121">
                        <c:v>8.7216831692663828</c:v>
                      </c:pt>
                      <c:pt idx="1122">
                        <c:v>11.211386139835223</c:v>
                      </c:pt>
                      <c:pt idx="1123">
                        <c:v>10.851881189301153</c:v>
                      </c:pt>
                      <c:pt idx="1124">
                        <c:v>8.7427722781797961</c:v>
                      </c:pt>
                      <c:pt idx="1125">
                        <c:v>7.4352475255624695</c:v>
                      </c:pt>
                      <c:pt idx="1126">
                        <c:v>8.2042574266350314</c:v>
                      </c:pt>
                      <c:pt idx="1127">
                        <c:v>6.4646534660517165</c:v>
                      </c:pt>
                      <c:pt idx="1128">
                        <c:v>5.8293069313277455</c:v>
                      </c:pt>
                      <c:pt idx="1129">
                        <c:v>3.288910891446406</c:v>
                      </c:pt>
                      <c:pt idx="1130">
                        <c:v>4.0994059410405344</c:v>
                      </c:pt>
                      <c:pt idx="1131">
                        <c:v>3.5918811885095976</c:v>
                      </c:pt>
                      <c:pt idx="1132">
                        <c:v>3.5034653469153212</c:v>
                      </c:pt>
                      <c:pt idx="1133">
                        <c:v>3.0675247528087941</c:v>
                      </c:pt>
                      <c:pt idx="1134">
                        <c:v>4.2430693073931085</c:v>
                      </c:pt>
                      <c:pt idx="1135">
                        <c:v>2.3129702972824449</c:v>
                      </c:pt>
                      <c:pt idx="1136">
                        <c:v>2.4059405943211094</c:v>
                      </c:pt>
                      <c:pt idx="1137">
                        <c:v>1.8975247526820076</c:v>
                      </c:pt>
                      <c:pt idx="1138">
                        <c:v>1.6308910892872643</c:v>
                      </c:pt>
                      <c:pt idx="1139">
                        <c:v>0.97524752485870503</c:v>
                      </c:pt>
                      <c:pt idx="1140">
                        <c:v>1.7593069308848042</c:v>
                      </c:pt>
                      <c:pt idx="1141">
                        <c:v>0.58841584164844518</c:v>
                      </c:pt>
                      <c:pt idx="1142">
                        <c:v>0.77950495058030056</c:v>
                      </c:pt>
                      <c:pt idx="1143">
                        <c:v>1.2251485149843357</c:v>
                      </c:pt>
                      <c:pt idx="1144">
                        <c:v>0.2718811881486124</c:v>
                      </c:pt>
                      <c:pt idx="1145">
                        <c:v>0.55980198025826822</c:v>
                      </c:pt>
                      <c:pt idx="1146">
                        <c:v>0.62089108917775615</c:v>
                      </c:pt>
                      <c:pt idx="1147">
                        <c:v>0.8512871288062126</c:v>
                      </c:pt>
                      <c:pt idx="1148">
                        <c:v>0.26673267329690226</c:v>
                      </c:pt>
                      <c:pt idx="1149">
                        <c:v>1.0681188119980267</c:v>
                      </c:pt>
                      <c:pt idx="1150">
                        <c:v>1.5628712872983288</c:v>
                      </c:pt>
                      <c:pt idx="1151">
                        <c:v>2.7201980200980445</c:v>
                      </c:pt>
                      <c:pt idx="1152">
                        <c:v>3.658316832082297</c:v>
                      </c:pt>
                      <c:pt idx="1153">
                        <c:v>3.1854455449014116</c:v>
                      </c:pt>
                      <c:pt idx="1154">
                        <c:v>1.4986138615505902</c:v>
                      </c:pt>
                      <c:pt idx="1155">
                        <c:v>0.63158415848418048</c:v>
                      </c:pt>
                      <c:pt idx="1156">
                        <c:v>0.40405940598453516</c:v>
                      </c:pt>
                      <c:pt idx="1157">
                        <c:v>-0.16386138615641258</c:v>
                      </c:pt>
                      <c:pt idx="1158">
                        <c:v>-0.5241584158992999</c:v>
                      </c:pt>
                      <c:pt idx="1159">
                        <c:v>-0.28247524755569242</c:v>
                      </c:pt>
                      <c:pt idx="1160">
                        <c:v>0.56881188125051985</c:v>
                      </c:pt>
                      <c:pt idx="1161">
                        <c:v>0.99108910901824621</c:v>
                      </c:pt>
                      <c:pt idx="1162">
                        <c:v>0.6314851485834293</c:v>
                      </c:pt>
                      <c:pt idx="1163">
                        <c:v>0.74930693077388832</c:v>
                      </c:pt>
                      <c:pt idx="1164">
                        <c:v>1.1596039605226145</c:v>
                      </c:pt>
                      <c:pt idx="1165">
                        <c:v>1.2773267328123228</c:v>
                      </c:pt>
                      <c:pt idx="1166">
                        <c:v>1.0605940595212595</c:v>
                      </c:pt>
                      <c:pt idx="1167">
                        <c:v>1.0356435644687152</c:v>
                      </c:pt>
                      <c:pt idx="1168">
                        <c:v>1.0772277228896219</c:v>
                      </c:pt>
                      <c:pt idx="1169">
                        <c:v>1.1542574258679954</c:v>
                      </c:pt>
                      <c:pt idx="1170">
                        <c:v>1.2818811882581203</c:v>
                      </c:pt>
                      <c:pt idx="1171">
                        <c:v>1.2358415842921673</c:v>
                      </c:pt>
                      <c:pt idx="1172">
                        <c:v>3.2995049508548941</c:v>
                      </c:pt>
                      <c:pt idx="1173">
                        <c:v>3.083465346870494</c:v>
                      </c:pt>
                      <c:pt idx="1174">
                        <c:v>2.2842574259915183</c:v>
                      </c:pt>
                      <c:pt idx="1175">
                        <c:v>1.7797029704915484</c:v>
                      </c:pt>
                      <c:pt idx="1176">
                        <c:v>1.2055445545864105</c:v>
                      </c:pt>
                      <c:pt idx="1177">
                        <c:v>0.35425742578160502</c:v>
                      </c:pt>
                      <c:pt idx="1178">
                        <c:v>0.28623762379407636</c:v>
                      </c:pt>
                      <c:pt idx="1179">
                        <c:v>0.18435643566390966</c:v>
                      </c:pt>
                      <c:pt idx="1180">
                        <c:v>-0.46683168321960233</c:v>
                      </c:pt>
                      <c:pt idx="1181">
                        <c:v>-0.24168316834220022</c:v>
                      </c:pt>
                      <c:pt idx="1182">
                        <c:v>-0.46683168321960233</c:v>
                      </c:pt>
                      <c:pt idx="1183">
                        <c:v>-0.14277227724300298</c:v>
                      </c:pt>
                      <c:pt idx="1184">
                        <c:v>2.6435643568028723E-2</c:v>
                      </c:pt>
                      <c:pt idx="1185">
                        <c:v>0.28782178221031191</c:v>
                      </c:pt>
                      <c:pt idx="1186">
                        <c:v>0.1752475247709071</c:v>
                      </c:pt>
                      <c:pt idx="1187">
                        <c:v>0.9087128713852537</c:v>
                      </c:pt>
                      <c:pt idx="1188">
                        <c:v>0.4365346535138464</c:v>
                      </c:pt>
                      <c:pt idx="1189">
                        <c:v>0.95861386149034156</c:v>
                      </c:pt>
                      <c:pt idx="1190">
                        <c:v>0.67079207928143747</c:v>
                      </c:pt>
                      <c:pt idx="1191">
                        <c:v>0.64059405947643233</c:v>
                      </c:pt>
                      <c:pt idx="1192">
                        <c:v>0.85128712880480617</c:v>
                      </c:pt>
                      <c:pt idx="1193">
                        <c:v>0.73346534661434692</c:v>
                      </c:pt>
                      <c:pt idx="1194">
                        <c:v>0.52950495055391911</c:v>
                      </c:pt>
                      <c:pt idx="1195">
                        <c:v>-1.4356435645463697E-2</c:v>
                      </c:pt>
                      <c:pt idx="1196">
                        <c:v>0.60059405947035382</c:v>
                      </c:pt>
                      <c:pt idx="1197">
                        <c:v>0.8762376238573496</c:v>
                      </c:pt>
                      <c:pt idx="1198">
                        <c:v>0.2250495049752447</c:v>
                      </c:pt>
                      <c:pt idx="1199">
                        <c:v>0.46148514856639061</c:v>
                      </c:pt>
                      <c:pt idx="1200">
                        <c:v>1.0719801981371611</c:v>
                      </c:pt>
                      <c:pt idx="1201">
                        <c:v>1.3702970298509884</c:v>
                      </c:pt>
                      <c:pt idx="1202">
                        <c:v>0.28326732676310706</c:v>
                      </c:pt>
                      <c:pt idx="1203">
                        <c:v>0.1752475247709071</c:v>
                      </c:pt>
                      <c:pt idx="1204">
                        <c:v>-0.15564356437438923</c:v>
                      </c:pt>
                      <c:pt idx="1205">
                        <c:v>-0.3792079208327423</c:v>
                      </c:pt>
                      <c:pt idx="1206">
                        <c:v>-0.25069306933445207</c:v>
                      </c:pt>
                      <c:pt idx="1207">
                        <c:v>-3.0198019805005253E-2</c:v>
                      </c:pt>
                      <c:pt idx="1208">
                        <c:v>-4.6831683173367923E-2</c:v>
                      </c:pt>
                      <c:pt idx="1209">
                        <c:v>0.2666336633947442</c:v>
                      </c:pt>
                      <c:pt idx="1210">
                        <c:v>0.52960396045326297</c:v>
                      </c:pt>
                      <c:pt idx="1211">
                        <c:v>0.5574257426360254</c:v>
                      </c:pt>
                      <c:pt idx="1212">
                        <c:v>-0.74782178225981077</c:v>
                      </c:pt>
                      <c:pt idx="1213">
                        <c:v>-0.57940594065759987</c:v>
                      </c:pt>
                      <c:pt idx="1214">
                        <c:v>-0.87247524762037287</c:v>
                      </c:pt>
                      <c:pt idx="1215">
                        <c:v>-0.47217821787422204</c:v>
                      </c:pt>
                      <c:pt idx="1216">
                        <c:v>-0.52346534659122956</c:v>
                      </c:pt>
                      <c:pt idx="1217">
                        <c:v>-7.7029702978373332E-2</c:v>
                      </c:pt>
                      <c:pt idx="1218">
                        <c:v>6.5643564362471846E-2</c:v>
                      </c:pt>
                      <c:pt idx="1219">
                        <c:v>0.25603960398907094</c:v>
                      </c:pt>
                      <c:pt idx="1220">
                        <c:v>4.4554455450469162E-2</c:v>
                      </c:pt>
                      <c:pt idx="1221">
                        <c:v>0.14811881189762199</c:v>
                      </c:pt>
                      <c:pt idx="1222">
                        <c:v>-0.24554455448274162</c:v>
                      </c:pt>
                      <c:pt idx="1223">
                        <c:v>-8.2376237632992247E-2</c:v>
                      </c:pt>
                      <c:pt idx="1224">
                        <c:v>0.23039603962845634</c:v>
                      </c:pt>
                      <c:pt idx="1225">
                        <c:v>0.37396039608028081</c:v>
                      </c:pt>
                      <c:pt idx="1226">
                        <c:v>1.4502970298617381</c:v>
                      </c:pt>
                      <c:pt idx="1227">
                        <c:v>1.271980198157703</c:v>
                      </c:pt>
                      <c:pt idx="1228">
                        <c:v>0.69940594067020734</c:v>
                      </c:pt>
                      <c:pt idx="1229">
                        <c:v>0.96089108921464816</c:v>
                      </c:pt>
                      <c:pt idx="1230">
                        <c:v>0.62009900996893486</c:v>
                      </c:pt>
                      <c:pt idx="1231">
                        <c:v>0.66247524759725596</c:v>
                      </c:pt>
                      <c:pt idx="1232">
                        <c:v>0.76366336641935217</c:v>
                      </c:pt>
                      <c:pt idx="1233">
                        <c:v>2.0153465348738742</c:v>
                      </c:pt>
                      <c:pt idx="1234">
                        <c:v>2.7594059408953013</c:v>
                      </c:pt>
                      <c:pt idx="1235">
                        <c:v>4.0835643568795836</c:v>
                      </c:pt>
                      <c:pt idx="1236">
                        <c:v>9.4309901000370022</c:v>
                      </c:pt>
                      <c:pt idx="1237">
                        <c:v>10.252871288244222</c:v>
                      </c:pt>
                      <c:pt idx="1238">
                        <c:v>15.037425744211657</c:v>
                      </c:pt>
                      <c:pt idx="1239">
                        <c:v>15.996831684910822</c:v>
                      </c:pt>
                      <c:pt idx="1240">
                        <c:v>15.032970298666612</c:v>
                      </c:pt>
                      <c:pt idx="1241">
                        <c:v>16.870099011738606</c:v>
                      </c:pt>
                      <c:pt idx="1242">
                        <c:v>16.639603962207996</c:v>
                      </c:pt>
                      <c:pt idx="1243">
                        <c:v>19.844752477408083</c:v>
                      </c:pt>
                      <c:pt idx="1244">
                        <c:v>21.87297029941195</c:v>
                      </c:pt>
                      <c:pt idx="1245">
                        <c:v>25.972475250354631</c:v>
                      </c:pt>
                      <c:pt idx="1246">
                        <c:v>28.363960399129525</c:v>
                      </c:pt>
                      <c:pt idx="1247">
                        <c:v>26.870594062332803</c:v>
                      </c:pt>
                      <c:pt idx="1248">
                        <c:v>26.552574260317495</c:v>
                      </c:pt>
                      <c:pt idx="1249">
                        <c:v>25.926336636486514</c:v>
                      </c:pt>
                      <c:pt idx="1250">
                        <c:v>24.765346537350581</c:v>
                      </c:pt>
                      <c:pt idx="1251">
                        <c:v>25.726138616663079</c:v>
                      </c:pt>
                      <c:pt idx="1252">
                        <c:v>25.398316834449485</c:v>
                      </c:pt>
                      <c:pt idx="1253">
                        <c:v>27.112277230674994</c:v>
                      </c:pt>
                      <c:pt idx="1254">
                        <c:v>28.172871290196262</c:v>
                      </c:pt>
                      <c:pt idx="1255">
                        <c:v>29.188910894268467</c:v>
                      </c:pt>
                      <c:pt idx="1256">
                        <c:v>27.916732676307841</c:v>
                      </c:pt>
                      <c:pt idx="1257">
                        <c:v>27.681089111925523</c:v>
                      </c:pt>
                      <c:pt idx="1258">
                        <c:v>26.680990101915032</c:v>
                      </c:pt>
                      <c:pt idx="1259">
                        <c:v>25.509306933471244</c:v>
                      </c:pt>
                      <c:pt idx="1260">
                        <c:v>24.293168319477747</c:v>
                      </c:pt>
                      <c:pt idx="1261">
                        <c:v>25.689900992896785</c:v>
                      </c:pt>
                      <c:pt idx="1262">
                        <c:v>25.352277230483519</c:v>
                      </c:pt>
                      <c:pt idx="1263">
                        <c:v>29.013663369497532</c:v>
                      </c:pt>
                      <c:pt idx="1264">
                        <c:v>29.204653468527237</c:v>
                      </c:pt>
                      <c:pt idx="1265">
                        <c:v>27.331386141591132</c:v>
                      </c:pt>
                      <c:pt idx="1266">
                        <c:v>26.691485151422764</c:v>
                      </c:pt>
                      <c:pt idx="1267">
                        <c:v>19.850000002161952</c:v>
                      </c:pt>
                      <c:pt idx="1268">
                        <c:v>18.194257427724303</c:v>
                      </c:pt>
                      <c:pt idx="1269">
                        <c:v>16.18336633839688</c:v>
                      </c:pt>
                      <c:pt idx="1270">
                        <c:v>15.129603962044319</c:v>
                      </c:pt>
                      <c:pt idx="1271">
                        <c:v>17.281683170198502</c:v>
                      </c:pt>
                      <c:pt idx="1272">
                        <c:v>16.126039605717182</c:v>
                      </c:pt>
                      <c:pt idx="1273">
                        <c:v>17.645049506873111</c:v>
                      </c:pt>
                      <c:pt idx="1274">
                        <c:v>17.110297031566731</c:v>
                      </c:pt>
                      <c:pt idx="1275">
                        <c:v>16.736336635486449</c:v>
                      </c:pt>
                      <c:pt idx="1276">
                        <c:v>14.037326734202562</c:v>
                      </c:pt>
                      <c:pt idx="1277">
                        <c:v>13.786534654967367</c:v>
                      </c:pt>
                      <c:pt idx="1278">
                        <c:v>11.666930694339674</c:v>
                      </c:pt>
                      <c:pt idx="1279">
                        <c:v>12.35059406075109</c:v>
                      </c:pt>
                      <c:pt idx="1280">
                        <c:v>10.794455446720701</c:v>
                      </c:pt>
                      <c:pt idx="1281">
                        <c:v>17.224257427619467</c:v>
                      </c:pt>
                      <c:pt idx="1282">
                        <c:v>13.806237625266041</c:v>
                      </c:pt>
                      <c:pt idx="1283">
                        <c:v>13.010792080625452</c:v>
                      </c:pt>
                      <c:pt idx="1284">
                        <c:v>9.0200000009816161</c:v>
                      </c:pt>
                      <c:pt idx="1285">
                        <c:v>9.7316831693773</c:v>
                      </c:pt>
                      <c:pt idx="1286">
                        <c:v>5.5000000006000933</c:v>
                      </c:pt>
                      <c:pt idx="1287">
                        <c:v>5.8897029709377575</c:v>
                      </c:pt>
                      <c:pt idx="1288">
                        <c:v>4.586732673767635</c:v>
                      </c:pt>
                      <c:pt idx="1289">
                        <c:v>4.144752475699824</c:v>
                      </c:pt>
                      <c:pt idx="1290">
                        <c:v>3.5502970300886902</c:v>
                      </c:pt>
                      <c:pt idx="1291">
                        <c:v>2.2465346537111515</c:v>
                      </c:pt>
                      <c:pt idx="1292">
                        <c:v>3.0374257429045399</c:v>
                      </c:pt>
                      <c:pt idx="1293">
                        <c:v>1.2932673268740225</c:v>
                      </c:pt>
                      <c:pt idx="1294">
                        <c:v>0.80000000008639094</c:v>
                      </c:pt>
                      <c:pt idx="1295">
                        <c:v>0</c:v>
                      </c:pt>
                      <c:pt idx="1296">
                        <c:v>-0.30752475250898764</c:v>
                      </c:pt>
                      <c:pt idx="1297">
                        <c:v>-0.23643564358973906</c:v>
                      </c:pt>
                      <c:pt idx="1298">
                        <c:v>-8.2277227730834512E-2</c:v>
                      </c:pt>
                      <c:pt idx="1299">
                        <c:v>0.40415841588669299</c:v>
                      </c:pt>
                      <c:pt idx="1300">
                        <c:v>0.28772277230815413</c:v>
                      </c:pt>
                      <c:pt idx="1301">
                        <c:v>0.8370297030614996</c:v>
                      </c:pt>
                      <c:pt idx="1302">
                        <c:v>1.6414851486929367</c:v>
                      </c:pt>
                      <c:pt idx="1303">
                        <c:v>1.0575247525895395</c:v>
                      </c:pt>
                      <c:pt idx="1304">
                        <c:v>0.15029702971836309</c:v>
                      </c:pt>
                      <c:pt idx="1305">
                        <c:v>1.5841584160948483E-2</c:v>
                      </c:pt>
                      <c:pt idx="1306">
                        <c:v>1.010693069417578</c:v>
                      </c:pt>
                      <c:pt idx="1307">
                        <c:v>2.1279207923104662</c:v>
                      </c:pt>
                      <c:pt idx="1308">
                        <c:v>3.857722772698335</c:v>
                      </c:pt>
                      <c:pt idx="1309">
                        <c:v>2.9814851488395773</c:v>
                      </c:pt>
                      <c:pt idx="1310">
                        <c:v>4.8850495054828684</c:v>
                      </c:pt>
                      <c:pt idx="1311">
                        <c:v>5.5928712877380056</c:v>
                      </c:pt>
                      <c:pt idx="1312">
                        <c:v>2.7352475250501724</c:v>
                      </c:pt>
                      <c:pt idx="1313">
                        <c:v>2.6634653468242604</c:v>
                      </c:pt>
                      <c:pt idx="1314">
                        <c:v>1.7744554457376813</c:v>
                      </c:pt>
                      <c:pt idx="1315">
                        <c:v>4.4627722777137331</c:v>
                      </c:pt>
                      <c:pt idx="1316">
                        <c:v>3.9046534657724519</c:v>
                      </c:pt>
                      <c:pt idx="1317">
                        <c:v>4.1682178222354773</c:v>
                      </c:pt>
                      <c:pt idx="1318">
                        <c:v>1.7509900992006207</c:v>
                      </c:pt>
                      <c:pt idx="1319">
                        <c:v>0.87623762385875625</c:v>
                      </c:pt>
                      <c:pt idx="1320">
                        <c:v>5.5148514857549319E-2</c:v>
                      </c:pt>
                      <c:pt idx="1321">
                        <c:v>-0.44039603965298085</c:v>
                      </c:pt>
                      <c:pt idx="1322">
                        <c:v>-0.91247524762363774</c:v>
                      </c:pt>
                      <c:pt idx="1323">
                        <c:v>-0.24089108913478585</c:v>
                      </c:pt>
                      <c:pt idx="1324">
                        <c:v>-0.18960396041637076</c:v>
                      </c:pt>
                      <c:pt idx="1325">
                        <c:v>-0.22663366339148003</c:v>
                      </c:pt>
                      <c:pt idx="1326">
                        <c:v>-0.29158415844869545</c:v>
                      </c:pt>
                      <c:pt idx="1327">
                        <c:v>-9.8217821793941021E-2</c:v>
                      </c:pt>
                      <c:pt idx="1328">
                        <c:v>-0.18663366338680878</c:v>
                      </c:pt>
                      <c:pt idx="1329">
                        <c:v>7.1782178224505139E-2</c:v>
                      </c:pt>
                      <c:pt idx="1330">
                        <c:v>-0.40405940598453494</c:v>
                      </c:pt>
                      <c:pt idx="1331">
                        <c:v>-0.48722772282494159</c:v>
                      </c:pt>
                      <c:pt idx="1332">
                        <c:v>-0.67762376245013423</c:v>
                      </c:pt>
                      <c:pt idx="1333">
                        <c:v>-0.18049504952477521</c:v>
                      </c:pt>
                      <c:pt idx="1334">
                        <c:v>0.12158415842884238</c:v>
                      </c:pt>
                      <c:pt idx="1335">
                        <c:v>-0.2409900990355367</c:v>
                      </c:pt>
                      <c:pt idx="1336">
                        <c:v>5.6633663371627001E-2</c:v>
                      </c:pt>
                      <c:pt idx="1337">
                        <c:v>0.64049504957427394</c:v>
                      </c:pt>
                      <c:pt idx="1338">
                        <c:v>-0.1427722772430029</c:v>
                      </c:pt>
                      <c:pt idx="1339">
                        <c:v>-7.702970297978054E-2</c:v>
                      </c:pt>
                      <c:pt idx="1340">
                        <c:v>9.6633663377705056E-2</c:v>
                      </c:pt>
                      <c:pt idx="1341">
                        <c:v>0.20009900992270022</c:v>
                      </c:pt>
                      <c:pt idx="1342">
                        <c:v>0.55970297035892425</c:v>
                      </c:pt>
                      <c:pt idx="1343">
                        <c:v>0.14277227724441016</c:v>
                      </c:pt>
                      <c:pt idx="1344">
                        <c:v>0.34900990102773666</c:v>
                      </c:pt>
                      <c:pt idx="1345">
                        <c:v>0.5030693069858907</c:v>
                      </c:pt>
                      <c:pt idx="1346">
                        <c:v>0.54920792085259496</c:v>
                      </c:pt>
                      <c:pt idx="1347">
                        <c:v>0.37920792083414895</c:v>
                      </c:pt>
                      <c:pt idx="1348">
                        <c:v>0.37920792083414906</c:v>
                      </c:pt>
                      <c:pt idx="1349">
                        <c:v>0.59069306937134358</c:v>
                      </c:pt>
                      <c:pt idx="1350">
                        <c:v>4.0792079212085504E-2</c:v>
                      </c:pt>
                      <c:pt idx="1351">
                        <c:v>0.20019801982345109</c:v>
                      </c:pt>
                      <c:pt idx="1352">
                        <c:v>-1.6633663368362767E-2</c:v>
                      </c:pt>
                      <c:pt idx="1353">
                        <c:v>0.55445544560505611</c:v>
                      </c:pt>
                      <c:pt idx="1354">
                        <c:v>1.0069306931791948</c:v>
                      </c:pt>
                      <c:pt idx="1355">
                        <c:v>1.6973267328585571</c:v>
                      </c:pt>
                      <c:pt idx="1356">
                        <c:v>1.1898019803276199</c:v>
                      </c:pt>
                      <c:pt idx="1357">
                        <c:v>2.180099010138453</c:v>
                      </c:pt>
                      <c:pt idx="1358">
                        <c:v>1.3348514852935209</c:v>
                      </c:pt>
                      <c:pt idx="1359">
                        <c:v>1.4058415843106131</c:v>
                      </c:pt>
                      <c:pt idx="1360">
                        <c:v>0.3542574257816048</c:v>
                      </c:pt>
                      <c:pt idx="1361">
                        <c:v>2.1339603962731548</c:v>
                      </c:pt>
                      <c:pt idx="1362">
                        <c:v>2.6665346537559795</c:v>
                      </c:pt>
                      <c:pt idx="1363">
                        <c:v>3.350198020167396</c:v>
                      </c:pt>
                      <c:pt idx="1364">
                        <c:v>5.2175247530429916</c:v>
                      </c:pt>
                      <c:pt idx="1365">
                        <c:v>5.2635643570075379</c:v>
                      </c:pt>
                      <c:pt idx="1366">
                        <c:v>4.7309900995247141</c:v>
                      </c:pt>
                      <c:pt idx="1367">
                        <c:v>6.5015841591232624</c:v>
                      </c:pt>
                      <c:pt idx="1368">
                        <c:v>3.5057425746382185</c:v>
                      </c:pt>
                      <c:pt idx="1369">
                        <c:v>6.3316831690069728</c:v>
                      </c:pt>
                      <c:pt idx="1370">
                        <c:v>3.7202970301071359</c:v>
                      </c:pt>
                      <c:pt idx="1371">
                        <c:v>4.5965346539658913</c:v>
                      </c:pt>
                      <c:pt idx="1372">
                        <c:v>6.5273267333832194</c:v>
                      </c:pt>
                      <c:pt idx="1373">
                        <c:v>5.0059405946050459</c:v>
                      </c:pt>
                      <c:pt idx="1374">
                        <c:v>6.8294059413382442</c:v>
                      </c:pt>
                      <c:pt idx="1375">
                        <c:v>3.7504950499135483</c:v>
                      </c:pt>
                      <c:pt idx="1376">
                        <c:v>4.315544554925685</c:v>
                      </c:pt>
                      <c:pt idx="1377">
                        <c:v>3.1514851488580238</c:v>
                      </c:pt>
                      <c:pt idx="1378">
                        <c:v>1.4775247526357747</c:v>
                      </c:pt>
                      <c:pt idx="1379">
                        <c:v>2.2820792081693688</c:v>
                      </c:pt>
                      <c:pt idx="1380">
                        <c:v>3.4210891092823288</c:v>
                      </c:pt>
                      <c:pt idx="1381">
                        <c:v>3.4377227726520996</c:v>
                      </c:pt>
                      <c:pt idx="1382">
                        <c:v>6.8505940601524022</c:v>
                      </c:pt>
                      <c:pt idx="1383">
                        <c:v>6.2954455452392759</c:v>
                      </c:pt>
                      <c:pt idx="1384">
                        <c:v>6.5069306937778828</c:v>
                      </c:pt>
                      <c:pt idx="1385">
                        <c:v>7.0651485156199172</c:v>
                      </c:pt>
                      <c:pt idx="1386">
                        <c:v>7.3159405948551122</c:v>
                      </c:pt>
                      <c:pt idx="1387">
                        <c:v>7.1225742582017677</c:v>
                      </c:pt>
                      <c:pt idx="1388">
                        <c:v>6.9744554463041473</c:v>
                      </c:pt>
                      <c:pt idx="1389">
                        <c:v>8.6800990108468827</c:v>
                      </c:pt>
                      <c:pt idx="1390">
                        <c:v>7.2335643572235329</c:v>
                      </c:pt>
                      <c:pt idx="1391">
                        <c:v>9.846435644637447</c:v>
                      </c:pt>
                      <c:pt idx="1392">
                        <c:v>8.3991089118052695</c:v>
                      </c:pt>
                      <c:pt idx="1393">
                        <c:v>8.291881189021888</c:v>
                      </c:pt>
                      <c:pt idx="1394">
                        <c:v>7.746435644407681</c:v>
                      </c:pt>
                      <c:pt idx="1395">
                        <c:v>5.9916831689700825</c:v>
                      </c:pt>
                      <c:pt idx="1396">
                        <c:v>6.834653466090705</c:v>
                      </c:pt>
                      <c:pt idx="1397">
                        <c:v>5.5822772283309243</c:v>
                      </c:pt>
                      <c:pt idx="1398">
                        <c:v>9.5835643574796805</c:v>
                      </c:pt>
                      <c:pt idx="1399">
                        <c:v>10.384257426872736</c:v>
                      </c:pt>
                      <c:pt idx="1400">
                        <c:v>12.466930694426065</c:v>
                      </c:pt>
                      <c:pt idx="1401">
                        <c:v>13.022772278645849</c:v>
                      </c:pt>
                      <c:pt idx="1402">
                        <c:v>11.06792079328415</c:v>
                      </c:pt>
                      <c:pt idx="1403">
                        <c:v>8.3061386147651959</c:v>
                      </c:pt>
                      <c:pt idx="1404">
                        <c:v>8.2917821791211406</c:v>
                      </c:pt>
                      <c:pt idx="1405">
                        <c:v>6.6088118819066413</c:v>
                      </c:pt>
                      <c:pt idx="1406">
                        <c:v>6.8181188126244994</c:v>
                      </c:pt>
                      <c:pt idx="1407">
                        <c:v>7.1225742582017677</c:v>
                      </c:pt>
                      <c:pt idx="1408">
                        <c:v>7.013762377000746</c:v>
                      </c:pt>
                      <c:pt idx="1409">
                        <c:v>9.7369306941297609</c:v>
                      </c:pt>
                      <c:pt idx="1410">
                        <c:v>11.574851486409175</c:v>
                      </c:pt>
                      <c:pt idx="1411">
                        <c:v>12.611188120185961</c:v>
                      </c:pt>
                      <c:pt idx="1412">
                        <c:v>12.677623763757248</c:v>
                      </c:pt>
                      <c:pt idx="1413">
                        <c:v>11.559702971556295</c:v>
                      </c:pt>
                      <c:pt idx="1414">
                        <c:v>9.973366337719499</c:v>
                      </c:pt>
                      <c:pt idx="1415">
                        <c:v>7.4601980206135998</c:v>
                      </c:pt>
                      <c:pt idx="1416">
                        <c:v>7.9270297038346111</c:v>
                      </c:pt>
                      <c:pt idx="1417">
                        <c:v>8.1830693078222776</c:v>
                      </c:pt>
                      <c:pt idx="1418">
                        <c:v>4.5451485153467273</c:v>
                      </c:pt>
                      <c:pt idx="1419">
                        <c:v>6.5318811888304253</c:v>
                      </c:pt>
                      <c:pt idx="1420">
                        <c:v>5.9864356442162139</c:v>
                      </c:pt>
                      <c:pt idx="1421">
                        <c:v>6.0868316838308925</c:v>
                      </c:pt>
                      <c:pt idx="1422">
                        <c:v>5.4016831689053966</c:v>
                      </c:pt>
                      <c:pt idx="1423">
                        <c:v>6.7161386145921735</c:v>
                      </c:pt>
                      <c:pt idx="1424">
                        <c:v>8.0954455454354139</c:v>
                      </c:pt>
                      <c:pt idx="1425">
                        <c:v>9.8766336644424513</c:v>
                      </c:pt>
                      <c:pt idx="1426">
                        <c:v>10.313267327857044</c:v>
                      </c:pt>
                      <c:pt idx="1427">
                        <c:v>8.4602970306255116</c:v>
                      </c:pt>
                      <c:pt idx="1428">
                        <c:v>10.229405941708572</c:v>
                      </c:pt>
                      <c:pt idx="1429">
                        <c:v>10.31861386251026</c:v>
                      </c:pt>
                      <c:pt idx="1430">
                        <c:v>8.0969306939509007</c:v>
                      </c:pt>
                      <c:pt idx="1431">
                        <c:v>6.8543564363907867</c:v>
                      </c:pt>
                      <c:pt idx="1432">
                        <c:v>6.2493069313739769</c:v>
                      </c:pt>
                      <c:pt idx="1433">
                        <c:v>6.9419801987762426</c:v>
                      </c:pt>
                      <c:pt idx="1434">
                        <c:v>4.4642574262292181</c:v>
                      </c:pt>
                      <c:pt idx="1435">
                        <c:v>5.709207921414392</c:v>
                      </c:pt>
                      <c:pt idx="1436">
                        <c:v>6.3626732680193907</c:v>
                      </c:pt>
                      <c:pt idx="1437">
                        <c:v>4.7505940599240439</c:v>
                      </c:pt>
                      <c:pt idx="1438">
                        <c:v>5.5000000005986838</c:v>
                      </c:pt>
                      <c:pt idx="1439">
                        <c:v>4.0473267331132972</c:v>
                      </c:pt>
                      <c:pt idx="1440">
                        <c:v>3.5752475251426397</c:v>
                      </c:pt>
                      <c:pt idx="1441">
                        <c:v>3.1348514854896585</c:v>
                      </c:pt>
                      <c:pt idx="1442">
                        <c:v>3.7451485152589279</c:v>
                      </c:pt>
                      <c:pt idx="1443">
                        <c:v>3.044257426074644</c:v>
                      </c:pt>
                      <c:pt idx="1444">
                        <c:v>2.6468316834558969</c:v>
                      </c:pt>
                      <c:pt idx="1445">
                        <c:v>3.3093069310531531</c:v>
                      </c:pt>
                      <c:pt idx="1446">
                        <c:v>1.9231683170412155</c:v>
                      </c:pt>
                      <c:pt idx="1447">
                        <c:v>1.0069306931791944</c:v>
                      </c:pt>
                      <c:pt idx="1448">
                        <c:v>1.8514851487174617</c:v>
                      </c:pt>
                      <c:pt idx="1449">
                        <c:v>4.1213861390621096</c:v>
                      </c:pt>
                      <c:pt idx="1450">
                        <c:v>1.3347524753927709</c:v>
                      </c:pt>
                      <c:pt idx="1451">
                        <c:v>0.10346534654640202</c:v>
                      </c:pt>
                      <c:pt idx="1452">
                        <c:v>-0.17366336635607874</c:v>
                      </c:pt>
                      <c:pt idx="1453">
                        <c:v>-5.2079207927236228E-2</c:v>
                      </c:pt>
                      <c:pt idx="1454">
                        <c:v>-0.71386138621642159</c:v>
                      </c:pt>
                      <c:pt idx="1455">
                        <c:v>-1.0975247525942109</c:v>
                      </c:pt>
                      <c:pt idx="1456">
                        <c:v>-2.0010891091277547</c:v>
                      </c:pt>
                      <c:pt idx="1457">
                        <c:v>-1.5848514853199029</c:v>
                      </c:pt>
                      <c:pt idx="1458">
                        <c:v>-0.88683168326442996</c:v>
                      </c:pt>
                      <c:pt idx="1459">
                        <c:v>-1.0514851486296641</c:v>
                      </c:pt>
                      <c:pt idx="1460">
                        <c:v>-1.1482178219081203</c:v>
                      </c:pt>
                      <c:pt idx="1461">
                        <c:v>-1.4200990100567334</c:v>
                      </c:pt>
                      <c:pt idx="1462">
                        <c:v>-0.79089108919620255</c:v>
                      </c:pt>
                      <c:pt idx="1463">
                        <c:v>-0.5492079208525954</c:v>
                      </c:pt>
                      <c:pt idx="1464">
                        <c:v>-0.69792079215612934</c:v>
                      </c:pt>
                      <c:pt idx="1465">
                        <c:v>-1.4057425744098622</c:v>
                      </c:pt>
                      <c:pt idx="1466">
                        <c:v>-1.3076237625180793</c:v>
                      </c:pt>
                      <c:pt idx="1467">
                        <c:v>-1.5953465348276401</c:v>
                      </c:pt>
                      <c:pt idx="1468">
                        <c:v>-1.6860396041434065</c:v>
                      </c:pt>
                      <c:pt idx="1469">
                        <c:v>-1.1451485149764</c:v>
                      </c:pt>
                      <c:pt idx="1470">
                        <c:v>-0.49702970302460731</c:v>
                      </c:pt>
                      <c:pt idx="1471">
                        <c:v>-1.1286138615087886</c:v>
                      </c:pt>
                      <c:pt idx="1472">
                        <c:v>-1.7600990100922165</c:v>
                      </c:pt>
                      <c:pt idx="1473">
                        <c:v>-0.99940594070242739</c:v>
                      </c:pt>
                      <c:pt idx="1474">
                        <c:v>-0.16465346536523384</c:v>
                      </c:pt>
                      <c:pt idx="1475">
                        <c:v>-1.7131683170180989</c:v>
                      </c:pt>
                      <c:pt idx="1476">
                        <c:v>-1.8672277229762517</c:v>
                      </c:pt>
                      <c:pt idx="1477">
                        <c:v>-1.7653465348460859</c:v>
                      </c:pt>
                      <c:pt idx="1478">
                        <c:v>-0.68207920799518118</c:v>
                      </c:pt>
                      <c:pt idx="1479">
                        <c:v>-0.31881188122273102</c:v>
                      </c:pt>
                      <c:pt idx="1480">
                        <c:v>-2.5094059408675147</c:v>
                      </c:pt>
                      <c:pt idx="1481">
                        <c:v>-1.4775247526357733</c:v>
                      </c:pt>
                      <c:pt idx="1482">
                        <c:v>-2.3485148517406622</c:v>
                      </c:pt>
                      <c:pt idx="1483">
                        <c:v>-3.7565346538734232</c:v>
                      </c:pt>
                      <c:pt idx="1484">
                        <c:v>-3.8887128717107546</c:v>
                      </c:pt>
                      <c:pt idx="1485">
                        <c:v>-7.9792079216611915</c:v>
                      </c:pt>
                      <c:pt idx="1486">
                        <c:v>-8.2443564365418602</c:v>
                      </c:pt>
                      <c:pt idx="1487">
                        <c:v>-3.0374257429059468</c:v>
                      </c:pt>
                      <c:pt idx="1488">
                        <c:v>4.9801980202929287E-2</c:v>
                      </c:pt>
                      <c:pt idx="1489">
                        <c:v>-1.1942574258726673</c:v>
                      </c:pt>
                      <c:pt idx="1490">
                        <c:v>0.40564356440077043</c:v>
                      </c:pt>
                      <c:pt idx="1491">
                        <c:v>0.66702970304305387</c:v>
                      </c:pt>
                      <c:pt idx="1492">
                        <c:v>-5.5148514857549492E-2</c:v>
                      </c:pt>
                      <c:pt idx="1493">
                        <c:v>-0.12386138615314826</c:v>
                      </c:pt>
                      <c:pt idx="1494">
                        <c:v>-1.455544554614199</c:v>
                      </c:pt>
                      <c:pt idx="1495">
                        <c:v>-1.9911881190287439</c:v>
                      </c:pt>
                      <c:pt idx="1496">
                        <c:v>-2.7042574260377523</c:v>
                      </c:pt>
                      <c:pt idx="1497">
                        <c:v>-2.2767326735147502</c:v>
                      </c:pt>
                      <c:pt idx="1498">
                        <c:v>-1.4367326734236883</c:v>
                      </c:pt>
                      <c:pt idx="1499">
                        <c:v>-0.80000000008639027</c:v>
                      </c:pt>
                      <c:pt idx="1500">
                        <c:v>-0.71386138621642137</c:v>
                      </c:pt>
                      <c:pt idx="1501">
                        <c:v>-5.5148514857549305E-2</c:v>
                      </c:pt>
                      <c:pt idx="1502">
                        <c:v>-0.4162376238078509</c:v>
                      </c:pt>
                      <c:pt idx="1503">
                        <c:v>-1.3287128714328953</c:v>
                      </c:pt>
                      <c:pt idx="1504">
                        <c:v>-1.6920792081046887</c:v>
                      </c:pt>
                      <c:pt idx="1505">
                        <c:v>-1.1073267327938765</c:v>
                      </c:pt>
                      <c:pt idx="1506">
                        <c:v>-0.31267326736069867</c:v>
                      </c:pt>
                      <c:pt idx="1507">
                        <c:v>-0.55980198025967554</c:v>
                      </c:pt>
                      <c:pt idx="1508">
                        <c:v>-0.86188118821329307</c:v>
                      </c:pt>
                      <c:pt idx="1509">
                        <c:v>-0.74396039612067599</c:v>
                      </c:pt>
                      <c:pt idx="1510">
                        <c:v>-0.59069306937134392</c:v>
                      </c:pt>
                      <c:pt idx="1511">
                        <c:v>3.5544554459624372E-2</c:v>
                      </c:pt>
                      <c:pt idx="1512">
                        <c:v>-0.44712871291951972</c:v>
                      </c:pt>
                      <c:pt idx="1513">
                        <c:v>-8.2277227732241581E-2</c:v>
                      </c:pt>
                      <c:pt idx="1514">
                        <c:v>-0.19495049506958317</c:v>
                      </c:pt>
                      <c:pt idx="1515">
                        <c:v>-0.26059405943486902</c:v>
                      </c:pt>
                      <c:pt idx="1516">
                        <c:v>0.36861386142706865</c:v>
                      </c:pt>
                      <c:pt idx="1517">
                        <c:v>0.36485148518727806</c:v>
                      </c:pt>
                      <c:pt idx="1518">
                        <c:v>0.13970297031268999</c:v>
                      </c:pt>
                      <c:pt idx="1519">
                        <c:v>-8.6138613869968961E-2</c:v>
                      </c:pt>
                      <c:pt idx="1520">
                        <c:v>-0.15336633665008315</c:v>
                      </c:pt>
                      <c:pt idx="1521">
                        <c:v>-0.44722772282027051</c:v>
                      </c:pt>
                      <c:pt idx="1522">
                        <c:v>-0.7606930693897902</c:v>
                      </c:pt>
                      <c:pt idx="1523">
                        <c:v>0.20544554457591249</c:v>
                      </c:pt>
                      <c:pt idx="1524">
                        <c:v>-2.1881188120823861E-2</c:v>
                      </c:pt>
                      <c:pt idx="1525">
                        <c:v>0.45633663371327321</c:v>
                      </c:pt>
                      <c:pt idx="1526">
                        <c:v>0.60128712877842427</c:v>
                      </c:pt>
                      <c:pt idx="1527">
                        <c:v>4.1584158419499785E-2</c:v>
                      </c:pt>
                      <c:pt idx="1528">
                        <c:v>-0.12306930694432705</c:v>
                      </c:pt>
                      <c:pt idx="1529">
                        <c:v>-0.18425742576315884</c:v>
                      </c:pt>
                      <c:pt idx="1530">
                        <c:v>-0.16316831684974942</c:v>
                      </c:pt>
                      <c:pt idx="1531">
                        <c:v>-0.62920792086053046</c:v>
                      </c:pt>
                      <c:pt idx="1532">
                        <c:v>-0.3021782178543686</c:v>
                      </c:pt>
                      <c:pt idx="1533">
                        <c:v>-0.17297029704800823</c:v>
                      </c:pt>
                      <c:pt idx="1534">
                        <c:v>-0.20930693071504686</c:v>
                      </c:pt>
                      <c:pt idx="1535">
                        <c:v>0.33841584162065674</c:v>
                      </c:pt>
                      <c:pt idx="1536">
                        <c:v>0.312673267360698</c:v>
                      </c:pt>
                      <c:pt idx="1537">
                        <c:v>0.16990099011769502</c:v>
                      </c:pt>
                      <c:pt idx="1538">
                        <c:v>-0.33316831686819537</c:v>
                      </c:pt>
                      <c:pt idx="1539">
                        <c:v>-0.79089108919479489</c:v>
                      </c:pt>
                      <c:pt idx="1540">
                        <c:v>-1.1451485149749929</c:v>
                      </c:pt>
                      <c:pt idx="1541">
                        <c:v>-0.87772277237283403</c:v>
                      </c:pt>
                      <c:pt idx="1542">
                        <c:v>-1.754752475439006</c:v>
                      </c:pt>
                      <c:pt idx="1543">
                        <c:v>-0.65643564363597362</c:v>
                      </c:pt>
                      <c:pt idx="1544">
                        <c:v>-0.71910891097029006</c:v>
                      </c:pt>
                      <c:pt idx="1545">
                        <c:v>-0.18425742576315909</c:v>
                      </c:pt>
                      <c:pt idx="1546">
                        <c:v>0.18960396041777805</c:v>
                      </c:pt>
                      <c:pt idx="1547">
                        <c:v>0.45623762381252231</c:v>
                      </c:pt>
                      <c:pt idx="1548">
                        <c:v>-0.23564356438091782</c:v>
                      </c:pt>
                      <c:pt idx="1549">
                        <c:v>0.2628712871563606</c:v>
                      </c:pt>
                      <c:pt idx="1550">
                        <c:v>-0.23118811883727791</c:v>
                      </c:pt>
                      <c:pt idx="1551">
                        <c:v>-0.7282178218604789</c:v>
                      </c:pt>
                      <c:pt idx="1552">
                        <c:v>-0.31653465349983262</c:v>
                      </c:pt>
                      <c:pt idx="1553">
                        <c:v>9.108910891595573E-3</c:v>
                      </c:pt>
                      <c:pt idx="1554">
                        <c:v>0.4932673267862242</c:v>
                      </c:pt>
                      <c:pt idx="1555">
                        <c:v>0.66702970304305387</c:v>
                      </c:pt>
                      <c:pt idx="1556">
                        <c:v>0.56495049510997819</c:v>
                      </c:pt>
                      <c:pt idx="1557">
                        <c:v>-0.16237623764092796</c:v>
                      </c:pt>
                      <c:pt idx="1558">
                        <c:v>0.2001980198248581</c:v>
                      </c:pt>
                      <c:pt idx="1559">
                        <c:v>-4.0792079212085434E-2</c:v>
                      </c:pt>
                      <c:pt idx="1560">
                        <c:v>-0.30207920795361776</c:v>
                      </c:pt>
                      <c:pt idx="1561">
                        <c:v>0.52425742580005075</c:v>
                      </c:pt>
                      <c:pt idx="1562">
                        <c:v>0.54396039609872671</c:v>
                      </c:pt>
                      <c:pt idx="1563">
                        <c:v>0.49326732678622343</c:v>
                      </c:pt>
                      <c:pt idx="1564">
                        <c:v>4.6930693075525921E-2</c:v>
                      </c:pt>
                      <c:pt idx="1565">
                        <c:v>4.4554455450468995E-2</c:v>
                      </c:pt>
                      <c:pt idx="1566">
                        <c:v>-4.0792079212085629E-2</c:v>
                      </c:pt>
                      <c:pt idx="1567">
                        <c:v>-2.118811881416063E-2</c:v>
                      </c:pt>
                      <c:pt idx="1568">
                        <c:v>-0.57029702976600405</c:v>
                      </c:pt>
                      <c:pt idx="1569">
                        <c:v>-0.13752475249054172</c:v>
                      </c:pt>
                      <c:pt idx="1570">
                        <c:v>-0.17910891091004164</c:v>
                      </c:pt>
                      <c:pt idx="1571">
                        <c:v>0.10801980199219972</c:v>
                      </c:pt>
                      <c:pt idx="1572">
                        <c:v>0.69267326740226143</c:v>
                      </c:pt>
                      <c:pt idx="1573">
                        <c:v>0.17900990100929076</c:v>
                      </c:pt>
                      <c:pt idx="1574">
                        <c:v>2.1188118814160564E-2</c:v>
                      </c:pt>
                      <c:pt idx="1575">
                        <c:v>0.23039603962845667</c:v>
                      </c:pt>
                      <c:pt idx="1576">
                        <c:v>0.2931683168635239</c:v>
                      </c:pt>
                      <c:pt idx="1577">
                        <c:v>4.6831683174774985E-2</c:v>
                      </c:pt>
                      <c:pt idx="1578">
                        <c:v>-0.11782178219045877</c:v>
                      </c:pt>
                      <c:pt idx="1579">
                        <c:v>-0.31346534656951935</c:v>
                      </c:pt>
                      <c:pt idx="1580">
                        <c:v>2.0396039606746151E-2</c:v>
                      </c:pt>
                      <c:pt idx="1581">
                        <c:v>0.13445544555882161</c:v>
                      </c:pt>
                      <c:pt idx="1582">
                        <c:v>0.45772277232800701</c:v>
                      </c:pt>
                      <c:pt idx="1583">
                        <c:v>-6.1188118818831787E-2</c:v>
                      </c:pt>
                      <c:pt idx="1584">
                        <c:v>-0.21603960398439964</c:v>
                      </c:pt>
                      <c:pt idx="1585">
                        <c:v>-0.20544554457731948</c:v>
                      </c:pt>
                      <c:pt idx="1586">
                        <c:v>-0.40564356440077048</c:v>
                      </c:pt>
                      <c:pt idx="1587">
                        <c:v>-3.0198019805005149E-2</c:v>
                      </c:pt>
                      <c:pt idx="1588">
                        <c:v>-6.2673267332909413E-2</c:v>
                      </c:pt>
                      <c:pt idx="1589">
                        <c:v>-6.643564357129321E-2</c:v>
                      </c:pt>
                      <c:pt idx="1590">
                        <c:v>-0.337722772313993</c:v>
                      </c:pt>
                      <c:pt idx="1591">
                        <c:v>-3.2475247529311038E-2</c:v>
                      </c:pt>
                      <c:pt idx="1592">
                        <c:v>-4.6831683173367951E-2</c:v>
                      </c:pt>
                      <c:pt idx="1593">
                        <c:v>-4.0792079212085469E-2</c:v>
                      </c:pt>
                      <c:pt idx="1594">
                        <c:v>-0.58089108917308463</c:v>
                      </c:pt>
                      <c:pt idx="1595">
                        <c:v>-0.43138613866072928</c:v>
                      </c:pt>
                      <c:pt idx="1596">
                        <c:v>-0.6722772277955148</c:v>
                      </c:pt>
                      <c:pt idx="1597">
                        <c:v>-0.94188118822122846</c:v>
                      </c:pt>
                      <c:pt idx="1598">
                        <c:v>-0.96990099020549292</c:v>
                      </c:pt>
                      <c:pt idx="1599">
                        <c:v>-1.1451485149764007</c:v>
                      </c:pt>
                      <c:pt idx="1600">
                        <c:v>-0.91168316841622299</c:v>
                      </c:pt>
                      <c:pt idx="1601">
                        <c:v>-0.71762376245339821</c:v>
                      </c:pt>
                      <c:pt idx="1602">
                        <c:v>-1.498613861549184</c:v>
                      </c:pt>
                      <c:pt idx="1603">
                        <c:v>-1.0983168318030316</c:v>
                      </c:pt>
                      <c:pt idx="1604">
                        <c:v>-1.2327722773618535</c:v>
                      </c:pt>
                      <c:pt idx="1605">
                        <c:v>-1.0250495050616353</c:v>
                      </c:pt>
                      <c:pt idx="1606">
                        <c:v>-1.6006930694808521</c:v>
                      </c:pt>
                      <c:pt idx="1607">
                        <c:v>-2.2057425744976591</c:v>
                      </c:pt>
                      <c:pt idx="1608">
                        <c:v>-2.8168316834757485</c:v>
                      </c:pt>
                      <c:pt idx="1609">
                        <c:v>-4.8382178223094989</c:v>
                      </c:pt>
                      <c:pt idx="1610">
                        <c:v>-5.2280198025507278</c:v>
                      </c:pt>
                      <c:pt idx="1611">
                        <c:v>-9.9899009911871115</c:v>
                      </c:pt>
                      <c:pt idx="1612">
                        <c:v>-11.842871288418648</c:v>
                      </c:pt>
                      <c:pt idx="1613">
                        <c:v>-14.437623763948716</c:v>
                      </c:pt>
                      <c:pt idx="1614">
                        <c:v>-16.978019803830055</c:v>
                      </c:pt>
                      <c:pt idx="1615">
                        <c:v>-18.757722774320197</c:v>
                      </c:pt>
                      <c:pt idx="1616">
                        <c:v>-19.789603962550537</c:v>
                      </c:pt>
                      <c:pt idx="1617">
                        <c:v>-20.121980200211318</c:v>
                      </c:pt>
                      <c:pt idx="1618">
                        <c:v>-17.573366338547956</c:v>
                      </c:pt>
                      <c:pt idx="1619">
                        <c:v>-18.485742576270834</c:v>
                      </c:pt>
                      <c:pt idx="1620">
                        <c:v>-16.617722774085763</c:v>
                      </c:pt>
                      <c:pt idx="1621">
                        <c:v>-15.023069308566196</c:v>
                      </c:pt>
                      <c:pt idx="1622">
                        <c:v>-16.884356437481912</c:v>
                      </c:pt>
                      <c:pt idx="1623">
                        <c:v>-17.455445546455326</c:v>
                      </c:pt>
                      <c:pt idx="1624">
                        <c:v>-19.374059408050755</c:v>
                      </c:pt>
                      <c:pt idx="1625">
                        <c:v>-16.719702972118085</c:v>
                      </c:pt>
                      <c:pt idx="1626">
                        <c:v>-18.49029703171664</c:v>
                      </c:pt>
                      <c:pt idx="1627">
                        <c:v>-15.643267328437283</c:v>
                      </c:pt>
                      <c:pt idx="1628">
                        <c:v>-14.915148516474749</c:v>
                      </c:pt>
                      <c:pt idx="1629">
                        <c:v>-13.883267328244409</c:v>
                      </c:pt>
                      <c:pt idx="1630">
                        <c:v>-13.888514852998275</c:v>
                      </c:pt>
                      <c:pt idx="1631">
                        <c:v>-11.842970298320806</c:v>
                      </c:pt>
                      <c:pt idx="1632">
                        <c:v>-11.52415841709667</c:v>
                      </c:pt>
                      <c:pt idx="1633">
                        <c:v>-12.652673268704708</c:v>
                      </c:pt>
                      <c:pt idx="1634">
                        <c:v>-12.032475248836429</c:v>
                      </c:pt>
                      <c:pt idx="1635">
                        <c:v>-9.0147524762291553</c:v>
                      </c:pt>
                      <c:pt idx="1636">
                        <c:v>-9.1741584168405215</c:v>
                      </c:pt>
                      <c:pt idx="1637">
                        <c:v>-5.0746534658992379</c:v>
                      </c:pt>
                      <c:pt idx="1638">
                        <c:v>-3.0940594062775748</c:v>
                      </c:pt>
                      <c:pt idx="1639">
                        <c:v>-1.6421782180010087</c:v>
                      </c:pt>
                      <c:pt idx="1640">
                        <c:v>-0.69792079215472247</c:v>
                      </c:pt>
                      <c:pt idx="1641">
                        <c:v>-0.42069306935289769</c:v>
                      </c:pt>
                      <c:pt idx="1642">
                        <c:v>-1.0567326733835325</c:v>
                      </c:pt>
                      <c:pt idx="1643">
                        <c:v>-1.2056435644885681</c:v>
                      </c:pt>
                      <c:pt idx="1644">
                        <c:v>-1.1345544555693194</c:v>
                      </c:pt>
                      <c:pt idx="1645">
                        <c:v>-0.46990099014991565</c:v>
                      </c:pt>
                      <c:pt idx="1646">
                        <c:v>0.88158415851196847</c:v>
                      </c:pt>
                      <c:pt idx="1647">
                        <c:v>0.98881188129534747</c:v>
                      </c:pt>
                      <c:pt idx="1648">
                        <c:v>1.0522772278384853</c:v>
                      </c:pt>
                      <c:pt idx="1649">
                        <c:v>0.85128712880480584</c:v>
                      </c:pt>
                      <c:pt idx="1650">
                        <c:v>0.49168316837139592</c:v>
                      </c:pt>
                      <c:pt idx="1651">
                        <c:v>0.58158415847834144</c:v>
                      </c:pt>
                      <c:pt idx="1652">
                        <c:v>0.24168316834360715</c:v>
                      </c:pt>
                      <c:pt idx="1653">
                        <c:v>0.12237623763766377</c:v>
                      </c:pt>
                      <c:pt idx="1654">
                        <c:v>0.38524752479402435</c:v>
                      </c:pt>
                      <c:pt idx="1655">
                        <c:v>0.21673267329106302</c:v>
                      </c:pt>
                      <c:pt idx="1656">
                        <c:v>0.25613861388841486</c:v>
                      </c:pt>
                      <c:pt idx="1657">
                        <c:v>0.88752475257250074</c:v>
                      </c:pt>
                      <c:pt idx="1658">
                        <c:v>0.77435643572718282</c:v>
                      </c:pt>
                      <c:pt idx="1659">
                        <c:v>1.7034653467205898</c:v>
                      </c:pt>
                      <c:pt idx="1660">
                        <c:v>0.85128712880621227</c:v>
                      </c:pt>
                      <c:pt idx="1661">
                        <c:v>0.3021782178543686</c:v>
                      </c:pt>
                      <c:pt idx="1662">
                        <c:v>3.5445544557466582E-2</c:v>
                      </c:pt>
                      <c:pt idx="1663">
                        <c:v>-0.20930693071645348</c:v>
                      </c:pt>
                      <c:pt idx="1664">
                        <c:v>-0.32405940597519273</c:v>
                      </c:pt>
                      <c:pt idx="1665">
                        <c:v>0.17524752477231439</c:v>
                      </c:pt>
                      <c:pt idx="1666">
                        <c:v>-5.7425742580448323E-2</c:v>
                      </c:pt>
                      <c:pt idx="1667">
                        <c:v>-0.15326732674933227</c:v>
                      </c:pt>
                      <c:pt idx="1668">
                        <c:v>-0.31277227726144896</c:v>
                      </c:pt>
                      <c:pt idx="1669">
                        <c:v>-0.15861386140395139</c:v>
                      </c:pt>
                      <c:pt idx="1670">
                        <c:v>-0.50831683173975861</c:v>
                      </c:pt>
                      <c:pt idx="1671">
                        <c:v>-0.52267326738381559</c:v>
                      </c:pt>
                      <c:pt idx="1672">
                        <c:v>-0.62089108917634916</c:v>
                      </c:pt>
                      <c:pt idx="1673">
                        <c:v>0.58465346541006147</c:v>
                      </c:pt>
                      <c:pt idx="1674">
                        <c:v>-0.28247524755569259</c:v>
                      </c:pt>
                      <c:pt idx="1675">
                        <c:v>-0.65643564363597362</c:v>
                      </c:pt>
                      <c:pt idx="1676">
                        <c:v>-0.31801980201531715</c:v>
                      </c:pt>
                      <c:pt idx="1677">
                        <c:v>-0.549108910951844</c:v>
                      </c:pt>
                      <c:pt idx="1678">
                        <c:v>-0.41990099014548371</c:v>
                      </c:pt>
                      <c:pt idx="1679">
                        <c:v>-0.46683168321960272</c:v>
                      </c:pt>
                      <c:pt idx="1680">
                        <c:v>-1.4828712872903929</c:v>
                      </c:pt>
                      <c:pt idx="1681">
                        <c:v>-1.1534653466605811</c:v>
                      </c:pt>
                      <c:pt idx="1682">
                        <c:v>-1.1089108912101122</c:v>
                      </c:pt>
                      <c:pt idx="1683">
                        <c:v>-0.76376237632010302</c:v>
                      </c:pt>
                      <c:pt idx="1684">
                        <c:v>-1.0568316832828752</c:v>
                      </c:pt>
                      <c:pt idx="1685">
                        <c:v>-1.5599009902687666</c:v>
                      </c:pt>
                      <c:pt idx="1686">
                        <c:v>-1.1799009902272029</c:v>
                      </c:pt>
                      <c:pt idx="1687">
                        <c:v>-1.3846534654978591</c:v>
                      </c:pt>
                      <c:pt idx="1688">
                        <c:v>-2.9648514854712138</c:v>
                      </c:pt>
                      <c:pt idx="1689">
                        <c:v>-3.6023762380159248</c:v>
                      </c:pt>
                      <c:pt idx="1690">
                        <c:v>-7.1776237631585671</c:v>
                      </c:pt>
                      <c:pt idx="1691">
                        <c:v>-7.6966336642047493</c:v>
                      </c:pt>
                      <c:pt idx="1692">
                        <c:v>-10.215049506063112</c:v>
                      </c:pt>
                      <c:pt idx="1693">
                        <c:v>-10.712178218988466</c:v>
                      </c:pt>
                      <c:pt idx="1694">
                        <c:v>-10.323861387264127</c:v>
                      </c:pt>
                      <c:pt idx="1695">
                        <c:v>-9.8358415852303658</c:v>
                      </c:pt>
                      <c:pt idx="1696">
                        <c:v>-11.142772278441779</c:v>
                      </c:pt>
                      <c:pt idx="1697">
                        <c:v>-9.3328712881452294</c:v>
                      </c:pt>
                      <c:pt idx="1698">
                        <c:v>-10.678118813044328</c:v>
                      </c:pt>
                      <c:pt idx="1699">
                        <c:v>-10.69772277344225</c:v>
                      </c:pt>
                      <c:pt idx="1700">
                        <c:v>-9.7837623773031268</c:v>
                      </c:pt>
                      <c:pt idx="1701">
                        <c:v>-8.5668316841008227</c:v>
                      </c:pt>
                      <c:pt idx="1702">
                        <c:v>-12.570396040973874</c:v>
                      </c:pt>
                      <c:pt idx="1703">
                        <c:v>-15.771683170034832</c:v>
                      </c:pt>
                      <c:pt idx="1704">
                        <c:v>-14.910594061030356</c:v>
                      </c:pt>
                      <c:pt idx="1705">
                        <c:v>-11.452376238872162</c:v>
                      </c:pt>
                      <c:pt idx="1706">
                        <c:v>-18.614158417868378</c:v>
                      </c:pt>
                      <c:pt idx="1707">
                        <c:v>-13.735247526248951</c:v>
                      </c:pt>
                      <c:pt idx="1708">
                        <c:v>-13.405841585617738</c:v>
                      </c:pt>
                      <c:pt idx="1709">
                        <c:v>-11.817227724059446</c:v>
                      </c:pt>
                      <c:pt idx="1710">
                        <c:v>-8.8999009910682627</c:v>
                      </c:pt>
                      <c:pt idx="1711">
                        <c:v>-6.9057425750099508</c:v>
                      </c:pt>
                      <c:pt idx="1712">
                        <c:v>-3.4075247528470931</c:v>
                      </c:pt>
                      <c:pt idx="1713">
                        <c:v>-4.6788118816981346</c:v>
                      </c:pt>
                      <c:pt idx="1714">
                        <c:v>-3.3758415845251966</c:v>
                      </c:pt>
                      <c:pt idx="1715">
                        <c:v>-8.9429702980046528</c:v>
                      </c:pt>
                      <c:pt idx="1716">
                        <c:v>-12.930000001408693</c:v>
                      </c:pt>
                      <c:pt idx="1717">
                        <c:v>-13.847722773786195</c:v>
                      </c:pt>
                      <c:pt idx="1718">
                        <c:v>-19.250990101107835</c:v>
                      </c:pt>
                      <c:pt idx="1719">
                        <c:v>-20.085742576445018</c:v>
                      </c:pt>
                      <c:pt idx="1720">
                        <c:v>-19.168613863474839</c:v>
                      </c:pt>
                      <c:pt idx="1721">
                        <c:v>-16.367722774059377</c:v>
                      </c:pt>
                      <c:pt idx="1722">
                        <c:v>-12.307425743915347</c:v>
                      </c:pt>
                      <c:pt idx="1723">
                        <c:v>-11.373762377476151</c:v>
                      </c:pt>
                      <c:pt idx="1724">
                        <c:v>-11.235643565579695</c:v>
                      </c:pt>
                      <c:pt idx="1725">
                        <c:v>-13.608217823263329</c:v>
                      </c:pt>
                      <c:pt idx="1726">
                        <c:v>-12.425346536006568</c:v>
                      </c:pt>
                      <c:pt idx="1727">
                        <c:v>-12.775742575649033</c:v>
                      </c:pt>
                      <c:pt idx="1728">
                        <c:v>-15.033663367973276</c:v>
                      </c:pt>
                      <c:pt idx="1729">
                        <c:v>-15.43782178385997</c:v>
                      </c:pt>
                      <c:pt idx="1730">
                        <c:v>-16.384257427526997</c:v>
                      </c:pt>
                      <c:pt idx="1731">
                        <c:v>-16.730297031525165</c:v>
                      </c:pt>
                      <c:pt idx="1732">
                        <c:v>-17.604257427659615</c:v>
                      </c:pt>
                      <c:pt idx="1733">
                        <c:v>-15.49148515020204</c:v>
                      </c:pt>
                      <c:pt idx="1734">
                        <c:v>-14.69000000160016</c:v>
                      </c:pt>
                      <c:pt idx="1735">
                        <c:v>-16.398613863172454</c:v>
                      </c:pt>
                      <c:pt idx="1736">
                        <c:v>-14.402178219389851</c:v>
                      </c:pt>
                      <c:pt idx="1737">
                        <c:v>-12.636831684545164</c:v>
                      </c:pt>
                      <c:pt idx="1738">
                        <c:v>-10.887326733858616</c:v>
                      </c:pt>
                      <c:pt idx="1739">
                        <c:v>-9.498217822817125</c:v>
                      </c:pt>
                      <c:pt idx="1740">
                        <c:v>-8.168811882077561</c:v>
                      </c:pt>
                      <c:pt idx="1741">
                        <c:v>-7.3316831691153119</c:v>
                      </c:pt>
                      <c:pt idx="1742">
                        <c:v>-10.301881189241143</c:v>
                      </c:pt>
                      <c:pt idx="1743">
                        <c:v>-10.159900991205555</c:v>
                      </c:pt>
                      <c:pt idx="1744">
                        <c:v>-11.348910892325764</c:v>
                      </c:pt>
                      <c:pt idx="1745">
                        <c:v>-13.026633664784988</c:v>
                      </c:pt>
                      <c:pt idx="1746">
                        <c:v>-12.364851486495809</c:v>
                      </c:pt>
                      <c:pt idx="1747">
                        <c:v>-11.503069308183257</c:v>
                      </c:pt>
                      <c:pt idx="1748">
                        <c:v>-8.9437623772120656</c:v>
                      </c:pt>
                      <c:pt idx="1749">
                        <c:v>-9.3546534663652992</c:v>
                      </c:pt>
                      <c:pt idx="1750">
                        <c:v>-8.4240594068592216</c:v>
                      </c:pt>
                      <c:pt idx="1751">
                        <c:v>-6.5265346541758102</c:v>
                      </c:pt>
                      <c:pt idx="1752">
                        <c:v>-8.3031683177370361</c:v>
                      </c:pt>
                      <c:pt idx="1753">
                        <c:v>-7.2652475255440203</c:v>
                      </c:pt>
                      <c:pt idx="1754">
                        <c:v>-8.3084158424895005</c:v>
                      </c:pt>
                      <c:pt idx="1755">
                        <c:v>-9.2753465356626137</c:v>
                      </c:pt>
                      <c:pt idx="1756">
                        <c:v>-8.5940594068762586</c:v>
                      </c:pt>
                      <c:pt idx="1757">
                        <c:v>-9.1545544564425967</c:v>
                      </c:pt>
                      <c:pt idx="1758">
                        <c:v>-8.9928712881069259</c:v>
                      </c:pt>
                      <c:pt idx="1759">
                        <c:v>-9.1681188128792428</c:v>
                      </c:pt>
                      <c:pt idx="1760">
                        <c:v>-7.3831683176352252</c:v>
                      </c:pt>
                      <c:pt idx="1761">
                        <c:v>-6.2062376244389945</c:v>
                      </c:pt>
                      <c:pt idx="1762">
                        <c:v>-5.7001980204221363</c:v>
                      </c:pt>
                      <c:pt idx="1763">
                        <c:v>-7.1663366344434154</c:v>
                      </c:pt>
                      <c:pt idx="1764">
                        <c:v>-6.4283168323832722</c:v>
                      </c:pt>
                      <c:pt idx="1765">
                        <c:v>-6.1261386145289034</c:v>
                      </c:pt>
                      <c:pt idx="1766">
                        <c:v>-6.1451485155209147</c:v>
                      </c:pt>
                      <c:pt idx="1767">
                        <c:v>-5.3050495055276947</c:v>
                      </c:pt>
                      <c:pt idx="1768">
                        <c:v>-6.5673267333878886</c:v>
                      </c:pt>
                      <c:pt idx="1769">
                        <c:v>-4.4590099014767572</c:v>
                      </c:pt>
                      <c:pt idx="1770">
                        <c:v>-4.9651485153929587</c:v>
                      </c:pt>
                      <c:pt idx="1771">
                        <c:v>-4.5820792084196773</c:v>
                      </c:pt>
                      <c:pt idx="1772">
                        <c:v>-3.0336633666661568</c:v>
                      </c:pt>
                      <c:pt idx="1773">
                        <c:v>-4.7771287133914182</c:v>
                      </c:pt>
                      <c:pt idx="1774">
                        <c:v>-6.4502970304062517</c:v>
                      </c:pt>
                      <c:pt idx="1775">
                        <c:v>-4.8843564361747971</c:v>
                      </c:pt>
                      <c:pt idx="1776">
                        <c:v>-6.4305940601061709</c:v>
                      </c:pt>
                      <c:pt idx="1777">
                        <c:v>-4.9726732678683199</c:v>
                      </c:pt>
                      <c:pt idx="1778">
                        <c:v>-3.2376237627293989</c:v>
                      </c:pt>
                      <c:pt idx="1779">
                        <c:v>-3.2157425746071655</c:v>
                      </c:pt>
                      <c:pt idx="1780">
                        <c:v>-3.5556435647433071</c:v>
                      </c:pt>
                      <c:pt idx="1781">
                        <c:v>-3.5865346538563827</c:v>
                      </c:pt>
                      <c:pt idx="1782">
                        <c:v>-1.8529702972315387</c:v>
                      </c:pt>
                      <c:pt idx="1783">
                        <c:v>-4.9401980203390092</c:v>
                      </c:pt>
                      <c:pt idx="1784">
                        <c:v>-5.3412871292939821</c:v>
                      </c:pt>
                      <c:pt idx="1785">
                        <c:v>-6.660198020527214</c:v>
                      </c:pt>
                      <c:pt idx="1786">
                        <c:v>-6.8701980205503297</c:v>
                      </c:pt>
                      <c:pt idx="1787">
                        <c:v>-7.4518811889294216</c:v>
                      </c:pt>
                      <c:pt idx="1788">
                        <c:v>-5.5679207926854639</c:v>
                      </c:pt>
                      <c:pt idx="1789">
                        <c:v>-6.5371287135842913</c:v>
                      </c:pt>
                      <c:pt idx="1790">
                        <c:v>-7.8756435652140393</c:v>
                      </c:pt>
                      <c:pt idx="1791">
                        <c:v>-6.7553465353894318</c:v>
                      </c:pt>
                      <c:pt idx="1792">
                        <c:v>-6.3316831690055642</c:v>
                      </c:pt>
                      <c:pt idx="1793">
                        <c:v>-6.7667326740039293</c:v>
                      </c:pt>
                      <c:pt idx="1794">
                        <c:v>-8.3379207929878465</c:v>
                      </c:pt>
                      <c:pt idx="1795">
                        <c:v>-8.7051485158001807</c:v>
                      </c:pt>
                      <c:pt idx="1796">
                        <c:v>-7.7948514859972811</c:v>
                      </c:pt>
                      <c:pt idx="1797">
                        <c:v>-8.0342574266165858</c:v>
                      </c:pt>
                      <c:pt idx="1798">
                        <c:v>-7.4443564364540613</c:v>
                      </c:pt>
                      <c:pt idx="1799">
                        <c:v>-6.8861386146106209</c:v>
                      </c:pt>
                      <c:pt idx="1800">
                        <c:v>-7.6445544562775156</c:v>
                      </c:pt>
                      <c:pt idx="1801">
                        <c:v>-8.3220792088268993</c:v>
                      </c:pt>
                      <c:pt idx="1802">
                        <c:v>-9.7588118822505816</c:v>
                      </c:pt>
                      <c:pt idx="1803">
                        <c:v>-8.6635643573792755</c:v>
                      </c:pt>
                      <c:pt idx="1804">
                        <c:v>-9.5677227733201384</c:v>
                      </c:pt>
                      <c:pt idx="1805">
                        <c:v>-10.14851485259106</c:v>
                      </c:pt>
                      <c:pt idx="1806">
                        <c:v>-8.4852475256766464</c:v>
                      </c:pt>
                      <c:pt idx="1807">
                        <c:v>-8.7285148524350795</c:v>
                      </c:pt>
                      <c:pt idx="1808">
                        <c:v>-6.321089109599896</c:v>
                      </c:pt>
                      <c:pt idx="1809">
                        <c:v>-5.3965346540536894</c:v>
                      </c:pt>
                      <c:pt idx="1810">
                        <c:v>-6.5160396046708851</c:v>
                      </c:pt>
                      <c:pt idx="1811">
                        <c:v>-6.5477227729899656</c:v>
                      </c:pt>
                      <c:pt idx="1812">
                        <c:v>-9.3063366346764447</c:v>
                      </c:pt>
                      <c:pt idx="1813">
                        <c:v>-8.6604950504475546</c:v>
                      </c:pt>
                      <c:pt idx="1814">
                        <c:v>-9.5012871297474355</c:v>
                      </c:pt>
                      <c:pt idx="1815">
                        <c:v>-8.3477227731861081</c:v>
                      </c:pt>
                      <c:pt idx="1816">
                        <c:v>-7.6498019810313815</c:v>
                      </c:pt>
                      <c:pt idx="1817">
                        <c:v>-6.7667326740039302</c:v>
                      </c:pt>
                      <c:pt idx="1818">
                        <c:v>-4.0980198024272063</c:v>
                      </c:pt>
                      <c:pt idx="1819">
                        <c:v>-3.1801980201489513</c:v>
                      </c:pt>
                      <c:pt idx="1820">
                        <c:v>-3.7867326736798357</c:v>
                      </c:pt>
                      <c:pt idx="1821">
                        <c:v>-3.9853465350884569</c:v>
                      </c:pt>
                      <c:pt idx="1822">
                        <c:v>-3.3554455449198581</c:v>
                      </c:pt>
                      <c:pt idx="1823">
                        <c:v>-4.2891089113590626</c:v>
                      </c:pt>
                      <c:pt idx="1824">
                        <c:v>-2.704257426036345</c:v>
                      </c:pt>
                      <c:pt idx="1825">
                        <c:v>-2.862178218133633</c:v>
                      </c:pt>
                      <c:pt idx="1826">
                        <c:v>-1.5734653467054098</c:v>
                      </c:pt>
                      <c:pt idx="1827">
                        <c:v>-1.6973267328571502</c:v>
                      </c:pt>
                      <c:pt idx="1828">
                        <c:v>-0.37396039608028059</c:v>
                      </c:pt>
                      <c:pt idx="1829">
                        <c:v>-0.22594059408481657</c:v>
                      </c:pt>
                      <c:pt idx="1830">
                        <c:v>-5.2475247538682568E-3</c:v>
                      </c:pt>
                      <c:pt idx="1831">
                        <c:v>8.2376237631585469E-2</c:v>
                      </c:pt>
                      <c:pt idx="1832">
                        <c:v>-0.21980198022137618</c:v>
                      </c:pt>
                      <c:pt idx="1833">
                        <c:v>0.54920792085118786</c:v>
                      </c:pt>
                      <c:pt idx="1834">
                        <c:v>1.3430693070769524</c:v>
                      </c:pt>
                      <c:pt idx="1835">
                        <c:v>1.1949504951793299</c:v>
                      </c:pt>
                      <c:pt idx="1836">
                        <c:v>1.0930693070491644</c:v>
                      </c:pt>
                      <c:pt idx="1837">
                        <c:v>1.1497029704221975</c:v>
                      </c:pt>
                      <c:pt idx="1838">
                        <c:v>0.8097029703853057</c:v>
                      </c:pt>
                      <c:pt idx="1839">
                        <c:v>0.8566336634594246</c:v>
                      </c:pt>
                      <c:pt idx="1840">
                        <c:v>0.68663366344097898</c:v>
                      </c:pt>
                      <c:pt idx="1841">
                        <c:v>0.37544554459576546</c:v>
                      </c:pt>
                      <c:pt idx="1842">
                        <c:v>5.1287128718414822E-2</c:v>
                      </c:pt>
                      <c:pt idx="1843">
                        <c:v>0.55445544560505633</c:v>
                      </c:pt>
                      <c:pt idx="1844">
                        <c:v>0.92306930703071755</c:v>
                      </c:pt>
                      <c:pt idx="1845">
                        <c:v>0.99108910901824643</c:v>
                      </c:pt>
                      <c:pt idx="1846">
                        <c:v>1.7275247526635624</c:v>
                      </c:pt>
                      <c:pt idx="1847">
                        <c:v>1.8363366338631766</c:v>
                      </c:pt>
                      <c:pt idx="1848">
                        <c:v>1.2985148516278897</c:v>
                      </c:pt>
                      <c:pt idx="1849">
                        <c:v>1.200297029833949</c:v>
                      </c:pt>
                      <c:pt idx="1850">
                        <c:v>0.35356435647353462</c:v>
                      </c:pt>
                      <c:pt idx="1851">
                        <c:v>0.49782178223202211</c:v>
                      </c:pt>
                      <c:pt idx="1852">
                        <c:v>0.20009900992270013</c:v>
                      </c:pt>
                      <c:pt idx="1853">
                        <c:v>0.66782178225187494</c:v>
                      </c:pt>
                      <c:pt idx="1854">
                        <c:v>1.4473267328307684</c:v>
                      </c:pt>
                      <c:pt idx="1855">
                        <c:v>0.93891089119166615</c:v>
                      </c:pt>
                      <c:pt idx="1856">
                        <c:v>1.8370297031698395</c:v>
                      </c:pt>
                      <c:pt idx="1857">
                        <c:v>0.77425742582783941</c:v>
                      </c:pt>
                      <c:pt idx="1858">
                        <c:v>0.51138613866866478</c:v>
                      </c:pt>
                      <c:pt idx="1859">
                        <c:v>0.84217821791321024</c:v>
                      </c:pt>
                      <c:pt idx="1860">
                        <c:v>0.55752475253536937</c:v>
                      </c:pt>
                      <c:pt idx="1861">
                        <c:v>0.15029702971836312</c:v>
                      </c:pt>
                      <c:pt idx="1862">
                        <c:v>0.48801980203376316</c:v>
                      </c:pt>
                      <c:pt idx="1863">
                        <c:v>1.0983168318016252</c:v>
                      </c:pt>
                      <c:pt idx="1864">
                        <c:v>0.62009900996893508</c:v>
                      </c:pt>
                      <c:pt idx="1865">
                        <c:v>1.0462376238757953</c:v>
                      </c:pt>
                      <c:pt idx="1866">
                        <c:v>1.0710891090275894</c:v>
                      </c:pt>
                      <c:pt idx="1867">
                        <c:v>0.92306930703071755</c:v>
                      </c:pt>
                      <c:pt idx="1868">
                        <c:v>0.46683168321960233</c:v>
                      </c:pt>
                      <c:pt idx="1869">
                        <c:v>0.29386138617018698</c:v>
                      </c:pt>
                      <c:pt idx="1870">
                        <c:v>0.12762376239012499</c:v>
                      </c:pt>
                      <c:pt idx="1871">
                        <c:v>0.17000000001844598</c:v>
                      </c:pt>
                      <c:pt idx="1872">
                        <c:v>4.4554455450469155E-2</c:v>
                      </c:pt>
                      <c:pt idx="1873">
                        <c:v>0.53782178223669352</c:v>
                      </c:pt>
                      <c:pt idx="1874">
                        <c:v>1.2108910892410301</c:v>
                      </c:pt>
                      <c:pt idx="1875">
                        <c:v>1.118019802101708</c:v>
                      </c:pt>
                      <c:pt idx="1876">
                        <c:v>0.62019801986968581</c:v>
                      </c:pt>
                      <c:pt idx="1877">
                        <c:v>0.52960396045326297</c:v>
                      </c:pt>
                      <c:pt idx="1878">
                        <c:v>0.23039603962845664</c:v>
                      </c:pt>
                      <c:pt idx="1879">
                        <c:v>-0.13752475248913468</c:v>
                      </c:pt>
                      <c:pt idx="1880">
                        <c:v>0.11485148516089656</c:v>
                      </c:pt>
                      <c:pt idx="1881">
                        <c:v>0.13217821783592271</c:v>
                      </c:pt>
                      <c:pt idx="1882">
                        <c:v>0.34287128716570342</c:v>
                      </c:pt>
                      <c:pt idx="1883">
                        <c:v>0.65643564363597373</c:v>
                      </c:pt>
                      <c:pt idx="1884">
                        <c:v>0.88376237633411692</c:v>
                      </c:pt>
                      <c:pt idx="1885">
                        <c:v>0.70257425750127156</c:v>
                      </c:pt>
                      <c:pt idx="1886">
                        <c:v>0.66168316838843466</c:v>
                      </c:pt>
                      <c:pt idx="1887">
                        <c:v>0.66168316838984143</c:v>
                      </c:pt>
                      <c:pt idx="1888">
                        <c:v>0.3542574257816048</c:v>
                      </c:pt>
                      <c:pt idx="1889">
                        <c:v>0.1321782178359226</c:v>
                      </c:pt>
                      <c:pt idx="1890">
                        <c:v>0.64207920799050944</c:v>
                      </c:pt>
                      <c:pt idx="1891">
                        <c:v>1.107425742694627</c:v>
                      </c:pt>
                      <c:pt idx="1892">
                        <c:v>2.1196039606276913</c:v>
                      </c:pt>
                      <c:pt idx="1893">
                        <c:v>2.3395049507498191</c:v>
                      </c:pt>
                      <c:pt idx="1894">
                        <c:v>3.4838613865188037</c:v>
                      </c:pt>
                      <c:pt idx="1895">
                        <c:v>4.2694059410589809</c:v>
                      </c:pt>
                      <c:pt idx="1896">
                        <c:v>5.2446534659176853</c:v>
                      </c:pt>
                      <c:pt idx="1897">
                        <c:v>4.6629702975371865</c:v>
                      </c:pt>
                      <c:pt idx="1898">
                        <c:v>3.8328712875465403</c:v>
                      </c:pt>
                      <c:pt idx="1899">
                        <c:v>4.4318811886020653</c:v>
                      </c:pt>
                      <c:pt idx="1900">
                        <c:v>3.7655445548642668</c:v>
                      </c:pt>
                      <c:pt idx="1901">
                        <c:v>5.2552475253247657</c:v>
                      </c:pt>
                      <c:pt idx="1902">
                        <c:v>7.0281188126462117</c:v>
                      </c:pt>
                      <c:pt idx="1903">
                        <c:v>8.256435644463016</c:v>
                      </c:pt>
                      <c:pt idx="1904">
                        <c:v>11.785544555738953</c:v>
                      </c:pt>
                      <c:pt idx="1905">
                        <c:v>13.630990100493724</c:v>
                      </c:pt>
                      <c:pt idx="1906">
                        <c:v>14.91059406103035</c:v>
                      </c:pt>
                      <c:pt idx="1907">
                        <c:v>14.130198021341888</c:v>
                      </c:pt>
                      <c:pt idx="1908">
                        <c:v>14.32514851641147</c:v>
                      </c:pt>
                      <c:pt idx="1909">
                        <c:v>14.89920792241586</c:v>
                      </c:pt>
                      <c:pt idx="1910">
                        <c:v>13.441287130176606</c:v>
                      </c:pt>
                      <c:pt idx="1911">
                        <c:v>14.767029704578528</c:v>
                      </c:pt>
                      <c:pt idx="1912">
                        <c:v>14.022970298557102</c:v>
                      </c:pt>
                      <c:pt idx="1913">
                        <c:v>16.709108912711006</c:v>
                      </c:pt>
                      <c:pt idx="1914">
                        <c:v>17.701683170244735</c:v>
                      </c:pt>
                      <c:pt idx="1915">
                        <c:v>18.835445546606646</c:v>
                      </c:pt>
                      <c:pt idx="1916">
                        <c:v>19.004059408010349</c:v>
                      </c:pt>
                      <c:pt idx="1917">
                        <c:v>17.187326734545113</c:v>
                      </c:pt>
                      <c:pt idx="1918">
                        <c:v>18.142178219797064</c:v>
                      </c:pt>
                      <c:pt idx="1919">
                        <c:v>18.732079209960993</c:v>
                      </c:pt>
                      <c:pt idx="1920">
                        <c:v>18.399702972300208</c:v>
                      </c:pt>
                      <c:pt idx="1921">
                        <c:v>18.963168318897523</c:v>
                      </c:pt>
                      <c:pt idx="1922">
                        <c:v>20.584950497291782</c:v>
                      </c:pt>
                      <c:pt idx="1923">
                        <c:v>22.301980200449012</c:v>
                      </c:pt>
                      <c:pt idx="1924">
                        <c:v>22.631386141078828</c:v>
                      </c:pt>
                      <c:pt idx="1925">
                        <c:v>22.826930695555717</c:v>
                      </c:pt>
                      <c:pt idx="1926">
                        <c:v>22.631386141078831</c:v>
                      </c:pt>
                      <c:pt idx="1927">
                        <c:v>20.341782180432681</c:v>
                      </c:pt>
                      <c:pt idx="1928">
                        <c:v>21.563960398388861</c:v>
                      </c:pt>
                      <c:pt idx="1929">
                        <c:v>21.953861388529443</c:v>
                      </c:pt>
                      <c:pt idx="1930">
                        <c:v>22.857128715359316</c:v>
                      </c:pt>
                      <c:pt idx="1931">
                        <c:v>22.980297032205812</c:v>
                      </c:pt>
                      <c:pt idx="1932">
                        <c:v>25.402079210687859</c:v>
                      </c:pt>
                      <c:pt idx="1933">
                        <c:v>28.429702973394143</c:v>
                      </c:pt>
                      <c:pt idx="1934">
                        <c:v>27.280792082179371</c:v>
                      </c:pt>
                      <c:pt idx="1935">
                        <c:v>27.727227725792225</c:v>
                      </c:pt>
                      <c:pt idx="1936">
                        <c:v>27.823861389169934</c:v>
                      </c:pt>
                      <c:pt idx="1937">
                        <c:v>26.321386141480183</c:v>
                      </c:pt>
                      <c:pt idx="1938">
                        <c:v>24.880099012610724</c:v>
                      </c:pt>
                      <c:pt idx="1939">
                        <c:v>27.408415844569475</c:v>
                      </c:pt>
                      <c:pt idx="1940">
                        <c:v>24.874851487858251</c:v>
                      </c:pt>
                      <c:pt idx="1941">
                        <c:v>28.953267329886138</c:v>
                      </c:pt>
                      <c:pt idx="1942">
                        <c:v>30.190495052793018</c:v>
                      </c:pt>
                      <c:pt idx="1943">
                        <c:v>31.025247528131622</c:v>
                      </c:pt>
                      <c:pt idx="1944">
                        <c:v>31.239702973699799</c:v>
                      </c:pt>
                      <c:pt idx="1945">
                        <c:v>30.665643567696822</c:v>
                      </c:pt>
                      <c:pt idx="1946">
                        <c:v>27.341188121789369</c:v>
                      </c:pt>
                      <c:pt idx="1947">
                        <c:v>29.254554458632335</c:v>
                      </c:pt>
                      <c:pt idx="1948">
                        <c:v>28.582277230835412</c:v>
                      </c:pt>
                      <c:pt idx="1949">
                        <c:v>28.819405943733209</c:v>
                      </c:pt>
                      <c:pt idx="1950">
                        <c:v>29.773465349776334</c:v>
                      </c:pt>
                      <c:pt idx="1951">
                        <c:v>32.077425746067973</c:v>
                      </c:pt>
                      <c:pt idx="1952">
                        <c:v>33.143267330343086</c:v>
                      </c:pt>
                      <c:pt idx="1953">
                        <c:v>35.484257429606991</c:v>
                      </c:pt>
                      <c:pt idx="1954">
                        <c:v>38.552574261624592</c:v>
                      </c:pt>
                      <c:pt idx="1955">
                        <c:v>36.951188122837095</c:v>
                      </c:pt>
                      <c:pt idx="1956">
                        <c:v>35.519801984066603</c:v>
                      </c:pt>
                      <c:pt idx="1957">
                        <c:v>36.956435647589544</c:v>
                      </c:pt>
                      <c:pt idx="1958">
                        <c:v>37.93168317244826</c:v>
                      </c:pt>
                      <c:pt idx="1959">
                        <c:v>41.034752479716673</c:v>
                      </c:pt>
                      <c:pt idx="1960">
                        <c:v>42.467029707595302</c:v>
                      </c:pt>
                      <c:pt idx="1961">
                        <c:v>45.366930698010684</c:v>
                      </c:pt>
                      <c:pt idx="1962">
                        <c:v>46.848217826884877</c:v>
                      </c:pt>
                      <c:pt idx="1963">
                        <c:v>45.710693074284563</c:v>
                      </c:pt>
                      <c:pt idx="1964">
                        <c:v>45.307227727707371</c:v>
                      </c:pt>
                      <c:pt idx="1965">
                        <c:v>46.537029708038254</c:v>
                      </c:pt>
                      <c:pt idx="1966">
                        <c:v>45.418316836629891</c:v>
                      </c:pt>
                      <c:pt idx="1967">
                        <c:v>49.296435648933539</c:v>
                      </c:pt>
                      <c:pt idx="1968">
                        <c:v>49.217128718230867</c:v>
                      </c:pt>
                      <c:pt idx="1969">
                        <c:v>52.431287134424601</c:v>
                      </c:pt>
                      <c:pt idx="1970">
                        <c:v>53.133069312717069</c:v>
                      </c:pt>
                      <c:pt idx="1971">
                        <c:v>55.370495055535223</c:v>
                      </c:pt>
                      <c:pt idx="1972">
                        <c:v>56.734752481426305</c:v>
                      </c:pt>
                      <c:pt idx="1973">
                        <c:v>56.232376243748512</c:v>
                      </c:pt>
                      <c:pt idx="1974">
                        <c:v>54.58564357030172</c:v>
                      </c:pt>
                      <c:pt idx="1975">
                        <c:v>57.234059412173842</c:v>
                      </c:pt>
                      <c:pt idx="1976">
                        <c:v>54.494257431676459</c:v>
                      </c:pt>
                      <c:pt idx="1977">
                        <c:v>53.994950500930379</c:v>
                      </c:pt>
                      <c:pt idx="1978">
                        <c:v>52.877029708729431</c:v>
                      </c:pt>
                      <c:pt idx="1979">
                        <c:v>54.155841590057207</c:v>
                      </c:pt>
                      <c:pt idx="1980">
                        <c:v>52.789405946342555</c:v>
                      </c:pt>
                      <c:pt idx="1981">
                        <c:v>53.637722778119198</c:v>
                      </c:pt>
                      <c:pt idx="1982">
                        <c:v>53.338514857294378</c:v>
                      </c:pt>
                      <c:pt idx="1983">
                        <c:v>51.111683173883335</c:v>
                      </c:pt>
                      <c:pt idx="1984">
                        <c:v>50.845742579795228</c:v>
                      </c:pt>
                      <c:pt idx="1985">
                        <c:v>53.929207926664333</c:v>
                      </c:pt>
                      <c:pt idx="1986">
                        <c:v>48.00851485671275</c:v>
                      </c:pt>
                      <c:pt idx="1987">
                        <c:v>47.547029708149147</c:v>
                      </c:pt>
                      <c:pt idx="1988">
                        <c:v>46.919207925901972</c:v>
                      </c:pt>
                      <c:pt idx="1989">
                        <c:v>43.379603965119692</c:v>
                      </c:pt>
                      <c:pt idx="1990">
                        <c:v>43.838019806754382</c:v>
                      </c:pt>
                      <c:pt idx="1991">
                        <c:v>38.895544558691057</c:v>
                      </c:pt>
                      <c:pt idx="1992">
                        <c:v>40.870099014352832</c:v>
                      </c:pt>
                      <c:pt idx="1993">
                        <c:v>37.777623766490095</c:v>
                      </c:pt>
                      <c:pt idx="1994">
                        <c:v>35.86950495440243</c:v>
                      </c:pt>
                      <c:pt idx="1995">
                        <c:v>35.754752479142283</c:v>
                      </c:pt>
                      <c:pt idx="1996">
                        <c:v>34.190990102734361</c:v>
                      </c:pt>
                      <c:pt idx="1997">
                        <c:v>34.012673271030344</c:v>
                      </c:pt>
                      <c:pt idx="1998">
                        <c:v>35.608118815760122</c:v>
                      </c:pt>
                      <c:pt idx="1999">
                        <c:v>34.067920795790052</c:v>
                      </c:pt>
                      <c:pt idx="2000">
                        <c:v>34.005148518554968</c:v>
                      </c:pt>
                      <c:pt idx="2001">
                        <c:v>30.435148518166194</c:v>
                      </c:pt>
                      <c:pt idx="2002">
                        <c:v>28.891188121959139</c:v>
                      </c:pt>
                      <c:pt idx="2003">
                        <c:v>25.038712874013264</c:v>
                      </c:pt>
                      <c:pt idx="2004">
                        <c:v>21.255445546868152</c:v>
                      </c:pt>
                      <c:pt idx="2005">
                        <c:v>16.301980199794759</c:v>
                      </c:pt>
                      <c:pt idx="2006">
                        <c:v>12.729702971683082</c:v>
                      </c:pt>
                      <c:pt idx="2007">
                        <c:v>8.460396040526259</c:v>
                      </c:pt>
                      <c:pt idx="2008">
                        <c:v>3.8831683172546292</c:v>
                      </c:pt>
                      <c:pt idx="2009">
                        <c:v>0.72376237631683893</c:v>
                      </c:pt>
                      <c:pt idx="2010">
                        <c:v>-0.4108910891532318</c:v>
                      </c:pt>
                      <c:pt idx="2011">
                        <c:v>7.1287128719343548E-2</c:v>
                      </c:pt>
                      <c:pt idx="2012">
                        <c:v>0.55940594065526483</c:v>
                      </c:pt>
                      <c:pt idx="2013">
                        <c:v>0.8158415842473391</c:v>
                      </c:pt>
                      <c:pt idx="2014">
                        <c:v>0.39504950499369046</c:v>
                      </c:pt>
                      <c:pt idx="2015">
                        <c:v>3.6633663370698406E-2</c:v>
                      </c:pt>
                      <c:pt idx="2016">
                        <c:v>-0.50792079213534802</c:v>
                      </c:pt>
                      <c:pt idx="2017">
                        <c:v>0.41089108915323197</c:v>
                      </c:pt>
                      <c:pt idx="2018">
                        <c:v>0.41683168321376329</c:v>
                      </c:pt>
                      <c:pt idx="2019">
                        <c:v>-0.34356435647377415</c:v>
                      </c:pt>
                      <c:pt idx="2020">
                        <c:v>-2.4059405943225172</c:v>
                      </c:pt>
                      <c:pt idx="2021">
                        <c:v>-0.27128712874129296</c:v>
                      </c:pt>
                      <c:pt idx="2022">
                        <c:v>-0.40099009905422206</c:v>
                      </c:pt>
                      <c:pt idx="2023">
                        <c:v>-0.19504950497174095</c:v>
                      </c:pt>
                      <c:pt idx="2024">
                        <c:v>-0.3445544554826897</c:v>
                      </c:pt>
                      <c:pt idx="2025">
                        <c:v>0.68118811888560893</c:v>
                      </c:pt>
                      <c:pt idx="2026">
                        <c:v>-0.59405940600531681</c:v>
                      </c:pt>
                      <c:pt idx="2027">
                        <c:v>-0.91881188128857949</c:v>
                      </c:pt>
                      <c:pt idx="2028">
                        <c:v>0.90891089118816337</c:v>
                      </c:pt>
                      <c:pt idx="2029">
                        <c:v>1.175247524880654</c:v>
                      </c:pt>
                      <c:pt idx="2030">
                        <c:v>1.0891089109333098E-2</c:v>
                      </c:pt>
                      <c:pt idx="2031">
                        <c:v>0.14851485150062604</c:v>
                      </c:pt>
                      <c:pt idx="2032">
                        <c:v>-1.4851485150625322E-2</c:v>
                      </c:pt>
                      <c:pt idx="2033">
                        <c:v>0.26633663369249205</c:v>
                      </c:pt>
                      <c:pt idx="2034">
                        <c:v>-1.1603960397300295</c:v>
                      </c:pt>
                      <c:pt idx="2035">
                        <c:v>0.61188118818550408</c:v>
                      </c:pt>
                      <c:pt idx="2036">
                        <c:v>1.0049504951585484</c:v>
                      </c:pt>
                      <c:pt idx="2037">
                        <c:v>0.6099009901662652</c:v>
                      </c:pt>
                      <c:pt idx="2038">
                        <c:v>-0.4059405941030233</c:v>
                      </c:pt>
                      <c:pt idx="2039">
                        <c:v>1.2782178219204889</c:v>
                      </c:pt>
                      <c:pt idx="2040">
                        <c:v>0.9445544555485379</c:v>
                      </c:pt>
                      <c:pt idx="2041">
                        <c:v>0.14950495051094878</c:v>
                      </c:pt>
                      <c:pt idx="2042">
                        <c:v>4.6534653471115503E-2</c:v>
                      </c:pt>
                      <c:pt idx="2043">
                        <c:v>-0.283168316862356</c:v>
                      </c:pt>
                      <c:pt idx="2044">
                        <c:v>0.59009900996402542</c:v>
                      </c:pt>
                      <c:pt idx="2045">
                        <c:v>0.80099009909671393</c:v>
                      </c:pt>
                      <c:pt idx="2046">
                        <c:v>6.7326732680864823E-2</c:v>
                      </c:pt>
                      <c:pt idx="2047">
                        <c:v>-0.38514851489327367</c:v>
                      </c:pt>
                      <c:pt idx="2048">
                        <c:v>4.9504950502084052E-3</c:v>
                      </c:pt>
                      <c:pt idx="2049">
                        <c:v>0.456435643614024</c:v>
                      </c:pt>
                      <c:pt idx="2050">
                        <c:v>-2.0792079209749716E-2</c:v>
                      </c:pt>
                      <c:pt idx="2051">
                        <c:v>-0.54950495055484727</c:v>
                      </c:pt>
                      <c:pt idx="2052">
                        <c:v>4.7524752480031948E-2</c:v>
                      </c:pt>
                      <c:pt idx="2053">
                        <c:v>0.70792079215729697</c:v>
                      </c:pt>
                      <c:pt idx="2054">
                        <c:v>0.62574257432580638</c:v>
                      </c:pt>
                      <c:pt idx="2055">
                        <c:v>-0.54257425748540011</c:v>
                      </c:pt>
                      <c:pt idx="2056">
                        <c:v>-0.60693069313529591</c:v>
                      </c:pt>
                      <c:pt idx="2057">
                        <c:v>0.62079207927559787</c:v>
                      </c:pt>
                      <c:pt idx="2058">
                        <c:v>0.99405940604921494</c:v>
                      </c:pt>
                      <c:pt idx="2059">
                        <c:v>0.2217821782420229</c:v>
                      </c:pt>
                      <c:pt idx="2060">
                        <c:v>0.3326732673630341</c:v>
                      </c:pt>
                      <c:pt idx="2061">
                        <c:v>-0.28811881191256461</c:v>
                      </c:pt>
                      <c:pt idx="2062">
                        <c:v>0.72871287136563956</c:v>
                      </c:pt>
                      <c:pt idx="2063">
                        <c:v>4.1584158420907714E-2</c:v>
                      </c:pt>
                      <c:pt idx="2064">
                        <c:v>1.3287128714328953</c:v>
                      </c:pt>
                      <c:pt idx="2065">
                        <c:v>-0.62673267333612803</c:v>
                      </c:pt>
                      <c:pt idx="2066">
                        <c:v>-7.128712872075102E-2</c:v>
                      </c:pt>
                      <c:pt idx="2067">
                        <c:v>1.1178217823002066</c:v>
                      </c:pt>
                      <c:pt idx="2068">
                        <c:v>0.47623762381485785</c:v>
                      </c:pt>
                      <c:pt idx="2069">
                        <c:v>0.44554455450328406</c:v>
                      </c:pt>
                      <c:pt idx="2070">
                        <c:v>3.0693069310166615E-2</c:v>
                      </c:pt>
                      <c:pt idx="2071">
                        <c:v>1.0871287129900391</c:v>
                      </c:pt>
                      <c:pt idx="2072">
                        <c:v>0.42574257430385698</c:v>
                      </c:pt>
                      <c:pt idx="2073">
                        <c:v>-0.14554455447106321</c:v>
                      </c:pt>
                      <c:pt idx="2074">
                        <c:v>-0.5940594060053167</c:v>
                      </c:pt>
                      <c:pt idx="2075">
                        <c:v>0.18118811883143821</c:v>
                      </c:pt>
                      <c:pt idx="2076">
                        <c:v>0.46732673272476399</c:v>
                      </c:pt>
                      <c:pt idx="2077">
                        <c:v>0.3653465346924395</c:v>
                      </c:pt>
                      <c:pt idx="2078">
                        <c:v>0.19504950497174101</c:v>
                      </c:pt>
                      <c:pt idx="2079">
                        <c:v>0.32772277231282521</c:v>
                      </c:pt>
                      <c:pt idx="2080">
                        <c:v>0.2277227723011471</c:v>
                      </c:pt>
                      <c:pt idx="2081">
                        <c:v>0.20693069309139689</c:v>
                      </c:pt>
                      <c:pt idx="2082">
                        <c:v>0.27722772280182451</c:v>
                      </c:pt>
                      <c:pt idx="2083">
                        <c:v>0.63168316838633842</c:v>
                      </c:pt>
                      <c:pt idx="2084">
                        <c:v>0.15940594061136551</c:v>
                      </c:pt>
                      <c:pt idx="2085">
                        <c:v>0.29108910894212681</c:v>
                      </c:pt>
                      <c:pt idx="2086">
                        <c:v>0.36435643568352372</c:v>
                      </c:pt>
                      <c:pt idx="2087">
                        <c:v>0.2000000000219497</c:v>
                      </c:pt>
                      <c:pt idx="2088">
                        <c:v>-7.227722773107384E-2</c:v>
                      </c:pt>
                      <c:pt idx="2089">
                        <c:v>0.391089108953805</c:v>
                      </c:pt>
                      <c:pt idx="2090">
                        <c:v>-0.15841584160104266</c:v>
                      </c:pt>
                      <c:pt idx="2091">
                        <c:v>-0.17821782180187656</c:v>
                      </c:pt>
                      <c:pt idx="2092">
                        <c:v>-8.8118811890615253E-2</c:v>
                      </c:pt>
                      <c:pt idx="2093">
                        <c:v>0.7089108911662132</c:v>
                      </c:pt>
                      <c:pt idx="2094">
                        <c:v>7.2277227731073687E-2</c:v>
                      </c:pt>
                      <c:pt idx="2095">
                        <c:v>0.19603960398065709</c:v>
                      </c:pt>
                      <c:pt idx="2096">
                        <c:v>-0.18415841586240794</c:v>
                      </c:pt>
                      <c:pt idx="2097">
                        <c:v>-9.9009901004166005E-3</c:v>
                      </c:pt>
                      <c:pt idx="2098">
                        <c:v>0.30198019805286686</c:v>
                      </c:pt>
                      <c:pt idx="2099">
                        <c:v>-0.13267326734108434</c:v>
                      </c:pt>
                      <c:pt idx="2100">
                        <c:v>-0.26633663369249172</c:v>
                      </c:pt>
                      <c:pt idx="2101">
                        <c:v>-0.50198019807481642</c:v>
                      </c:pt>
                      <c:pt idx="2102">
                        <c:v>-0.31287128716219997</c:v>
                      </c:pt>
                      <c:pt idx="2103">
                        <c:v>0.29900990102189806</c:v>
                      </c:pt>
                      <c:pt idx="2104">
                        <c:v>-0.14257425744150107</c:v>
                      </c:pt>
                      <c:pt idx="2105">
                        <c:v>-1.2475247526117288</c:v>
                      </c:pt>
                      <c:pt idx="2106">
                        <c:v>-0.73861386146605645</c:v>
                      </c:pt>
                      <c:pt idx="2107">
                        <c:v>0.66138613868618235</c:v>
                      </c:pt>
                      <c:pt idx="2108">
                        <c:v>-0.10198019803091748</c:v>
                      </c:pt>
                      <c:pt idx="2109">
                        <c:v>0.1178217821904587</c:v>
                      </c:pt>
                      <c:pt idx="2110">
                        <c:v>0.45049504955349268</c:v>
                      </c:pt>
                      <c:pt idx="2111">
                        <c:v>-0.17524752477231412</c:v>
                      </c:pt>
                      <c:pt idx="2112">
                        <c:v>-0.21485148517257424</c:v>
                      </c:pt>
                      <c:pt idx="2113">
                        <c:v>0.3445544554826897</c:v>
                      </c:pt>
                      <c:pt idx="2114">
                        <c:v>0.75346534661668285</c:v>
                      </c:pt>
                      <c:pt idx="2115">
                        <c:v>-0.75940594067580702</c:v>
                      </c:pt>
                      <c:pt idx="2116">
                        <c:v>-1.4059405942113641</c:v>
                      </c:pt>
                      <c:pt idx="2117">
                        <c:v>1.2217821783503617</c:v>
                      </c:pt>
                      <c:pt idx="2118">
                        <c:v>0.78910891097705793</c:v>
                      </c:pt>
                      <c:pt idx="2119">
                        <c:v>-7.1287128720750229E-2</c:v>
                      </c:pt>
                      <c:pt idx="2120">
                        <c:v>0.20000000002054244</c:v>
                      </c:pt>
                      <c:pt idx="2121">
                        <c:v>0.57029702976600471</c:v>
                      </c:pt>
                      <c:pt idx="2122">
                        <c:v>0.38415841588295052</c:v>
                      </c:pt>
                      <c:pt idx="2123">
                        <c:v>-0.19207920794217861</c:v>
                      </c:pt>
                      <c:pt idx="2124">
                        <c:v>-0.34554455449301275</c:v>
                      </c:pt>
                      <c:pt idx="2125">
                        <c:v>0.96930693079958041</c:v>
                      </c:pt>
                      <c:pt idx="2126">
                        <c:v>0.12277227724066733</c:v>
                      </c:pt>
                      <c:pt idx="2127">
                        <c:v>-0.12277227724066712</c:v>
                      </c:pt>
                      <c:pt idx="2128">
                        <c:v>-8.8118811890615267E-2</c:v>
                      </c:pt>
                      <c:pt idx="2129">
                        <c:v>0.39009900994348234</c:v>
                      </c:pt>
                      <c:pt idx="2130">
                        <c:v>0.2059405940810741</c:v>
                      </c:pt>
                      <c:pt idx="2131">
                        <c:v>0.27722772280323166</c:v>
                      </c:pt>
                      <c:pt idx="2132">
                        <c:v>-0.10792079209004214</c:v>
                      </c:pt>
                      <c:pt idx="2133">
                        <c:v>-0.25643564359207471</c:v>
                      </c:pt>
                      <c:pt idx="2134">
                        <c:v>0.13267326734108412</c:v>
                      </c:pt>
                      <c:pt idx="2135">
                        <c:v>0.15841584160104266</c:v>
                      </c:pt>
                      <c:pt idx="2136">
                        <c:v>0.4514851485638155</c:v>
                      </c:pt>
                      <c:pt idx="2137">
                        <c:v>0.2405940594325332</c:v>
                      </c:pt>
                      <c:pt idx="2138">
                        <c:v>0.2297029703217931</c:v>
                      </c:pt>
                      <c:pt idx="2139">
                        <c:v>0.30396039607210568</c:v>
                      </c:pt>
                      <c:pt idx="2140">
                        <c:v>-0.3594059406333151</c:v>
                      </c:pt>
                      <c:pt idx="2141">
                        <c:v>-0.20693069309280421</c:v>
                      </c:pt>
                      <c:pt idx="2142">
                        <c:v>0.15049504952127188</c:v>
                      </c:pt>
                      <c:pt idx="2143">
                        <c:v>-1.1881188119656026E-2</c:v>
                      </c:pt>
                      <c:pt idx="2144">
                        <c:v>3.6633663370698406E-2</c:v>
                      </c:pt>
                      <c:pt idx="2145">
                        <c:v>-0.12871287130119888</c:v>
                      </c:pt>
                      <c:pt idx="2146">
                        <c:v>0.37425742578394061</c:v>
                      </c:pt>
                      <c:pt idx="2147">
                        <c:v>-0.15742574259071962</c:v>
                      </c:pt>
                      <c:pt idx="2148">
                        <c:v>-0.25643564359207488</c:v>
                      </c:pt>
                      <c:pt idx="2149">
                        <c:v>-0.12772277229087572</c:v>
                      </c:pt>
                      <c:pt idx="2150">
                        <c:v>-0.19108910893044864</c:v>
                      </c:pt>
                      <c:pt idx="2151">
                        <c:v>0.15346534655224123</c:v>
                      </c:pt>
                      <c:pt idx="2152">
                        <c:v>0.39009900994348196</c:v>
                      </c:pt>
                      <c:pt idx="2153">
                        <c:v>0.26138613864228322</c:v>
                      </c:pt>
                      <c:pt idx="2154">
                        <c:v>-6.8316831691188434E-2</c:v>
                      </c:pt>
                      <c:pt idx="2155">
                        <c:v>-0.58613861392554589</c:v>
                      </c:pt>
                      <c:pt idx="2156">
                        <c:v>-0.15940594061136557</c:v>
                      </c:pt>
                      <c:pt idx="2157">
                        <c:v>-0.26534653468216851</c:v>
                      </c:pt>
                      <c:pt idx="2158">
                        <c:v>-6.534653466162578E-2</c:v>
                      </c:pt>
                      <c:pt idx="2159">
                        <c:v>-0.10297029704124061</c:v>
                      </c:pt>
                      <c:pt idx="2160">
                        <c:v>-0.27722772280323155</c:v>
                      </c:pt>
                      <c:pt idx="2161">
                        <c:v>0.3841584158843574</c:v>
                      </c:pt>
                      <c:pt idx="2162">
                        <c:v>6.0396039610010221E-2</c:v>
                      </c:pt>
                      <c:pt idx="2163">
                        <c:v>-0.43564356440427382</c:v>
                      </c:pt>
                      <c:pt idx="2164">
                        <c:v>-5.0495049511000624E-2</c:v>
                      </c:pt>
                      <c:pt idx="2165">
                        <c:v>-0.3138613861725229</c:v>
                      </c:pt>
                      <c:pt idx="2166">
                        <c:v>-0.32178217825229366</c:v>
                      </c:pt>
                      <c:pt idx="2167">
                        <c:v>-0.14455445546214743</c:v>
                      </c:pt>
                      <c:pt idx="2168">
                        <c:v>-8.2178217830083569E-2</c:v>
                      </c:pt>
                      <c:pt idx="2169">
                        <c:v>0.21089108913268959</c:v>
                      </c:pt>
                      <c:pt idx="2170">
                        <c:v>-6.9031689055900825E-16</c:v>
                      </c:pt>
                      <c:pt idx="2171">
                        <c:v>-0.4564356436140245</c:v>
                      </c:pt>
                      <c:pt idx="2172">
                        <c:v>-0.31287128716360674</c:v>
                      </c:pt>
                      <c:pt idx="2173">
                        <c:v>0.33762376241324221</c:v>
                      </c:pt>
                      <c:pt idx="2174">
                        <c:v>-0.17524752477090719</c:v>
                      </c:pt>
                      <c:pt idx="2175">
                        <c:v>0.29207920795245002</c:v>
                      </c:pt>
                      <c:pt idx="2176">
                        <c:v>-0.28811881191256472</c:v>
                      </c:pt>
                      <c:pt idx="2177">
                        <c:v>0.16831683170145945</c:v>
                      </c:pt>
                      <c:pt idx="2178">
                        <c:v>-7.0297029710427644E-2</c:v>
                      </c:pt>
                      <c:pt idx="2179">
                        <c:v>-0.18910891091120943</c:v>
                      </c:pt>
                      <c:pt idx="2180">
                        <c:v>0.12178217823034403</c:v>
                      </c:pt>
                      <c:pt idx="2181">
                        <c:v>0.13861386140020879</c:v>
                      </c:pt>
                      <c:pt idx="2182">
                        <c:v>-0.39306930697445158</c:v>
                      </c:pt>
                      <c:pt idx="2183">
                        <c:v>-5.7425742580448275E-2</c:v>
                      </c:pt>
                      <c:pt idx="2184">
                        <c:v>0.13267326734108431</c:v>
                      </c:pt>
                      <c:pt idx="2185">
                        <c:v>0.1594059406113657</c:v>
                      </c:pt>
                      <c:pt idx="2186">
                        <c:v>0.4534653465844618</c:v>
                      </c:pt>
                      <c:pt idx="2187">
                        <c:v>0.30000000003222088</c:v>
                      </c:pt>
                      <c:pt idx="2188">
                        <c:v>0.20495049507215798</c:v>
                      </c:pt>
                      <c:pt idx="2189">
                        <c:v>-5.1485148519916701E-2</c:v>
                      </c:pt>
                      <c:pt idx="2190">
                        <c:v>-0.21980198022137606</c:v>
                      </c:pt>
                      <c:pt idx="2191">
                        <c:v>-6.2376237630656757E-2</c:v>
                      </c:pt>
                      <c:pt idx="2192">
                        <c:v>0.33366336637194999</c:v>
                      </c:pt>
                      <c:pt idx="2193">
                        <c:v>0.27722772280323149</c:v>
                      </c:pt>
                      <c:pt idx="2194">
                        <c:v>3.5175382958420802E-17</c:v>
                      </c:pt>
                      <c:pt idx="2195">
                        <c:v>8.6138613871375905E-2</c:v>
                      </c:pt>
                      <c:pt idx="2196">
                        <c:v>0.6000000000658483</c:v>
                      </c:pt>
                      <c:pt idx="2197">
                        <c:v>8.7128712881699044E-2</c:v>
                      </c:pt>
                      <c:pt idx="2198">
                        <c:v>-0.20099009903086537</c:v>
                      </c:pt>
                      <c:pt idx="2199">
                        <c:v>0.13960396041193865</c:v>
                      </c:pt>
                      <c:pt idx="2200">
                        <c:v>0.10198019803091737</c:v>
                      </c:pt>
                      <c:pt idx="2201">
                        <c:v>0.5198019802550039</c:v>
                      </c:pt>
                      <c:pt idx="2202">
                        <c:v>-7.3267326739990035E-2</c:v>
                      </c:pt>
                      <c:pt idx="2203">
                        <c:v>-0.45544554460510811</c:v>
                      </c:pt>
                      <c:pt idx="2204">
                        <c:v>-0.21089108913128249</c:v>
                      </c:pt>
                      <c:pt idx="2205">
                        <c:v>-0.2306930693321162</c:v>
                      </c:pt>
                      <c:pt idx="2206">
                        <c:v>6.2376237630656861E-2</c:v>
                      </c:pt>
                      <c:pt idx="2207">
                        <c:v>-9.3069306940823507E-2</c:v>
                      </c:pt>
                      <c:pt idx="2208">
                        <c:v>0.3019801980528668</c:v>
                      </c:pt>
                      <c:pt idx="2209">
                        <c:v>0.14356435645182417</c:v>
                      </c:pt>
                      <c:pt idx="2210">
                        <c:v>0.11782178219045876</c:v>
                      </c:pt>
                      <c:pt idx="2211">
                        <c:v>-0.24653465349165779</c:v>
                      </c:pt>
                      <c:pt idx="2212">
                        <c:v>-0.16435643566157418</c:v>
                      </c:pt>
                      <c:pt idx="2213">
                        <c:v>-0.49207920797439919</c:v>
                      </c:pt>
                      <c:pt idx="2214">
                        <c:v>-0.43564356440427415</c:v>
                      </c:pt>
                      <c:pt idx="2215">
                        <c:v>-0.21980198022137618</c:v>
                      </c:pt>
                      <c:pt idx="2216">
                        <c:v>-0.44455445549436806</c:v>
                      </c:pt>
                      <c:pt idx="2217">
                        <c:v>0.30297029706178302</c:v>
                      </c:pt>
                      <c:pt idx="2218">
                        <c:v>-0.42970297034374266</c:v>
                      </c:pt>
                      <c:pt idx="2219">
                        <c:v>-0.67920792086636939</c:v>
                      </c:pt>
                      <c:pt idx="2220">
                        <c:v>-0.66138613868618223</c:v>
                      </c:pt>
                      <c:pt idx="2221">
                        <c:v>-1.3346534654920199</c:v>
                      </c:pt>
                      <c:pt idx="2222">
                        <c:v>-0.6811881188870158</c:v>
                      </c:pt>
                      <c:pt idx="2223">
                        <c:v>-0.4405940594544826</c:v>
                      </c:pt>
                      <c:pt idx="2224">
                        <c:v>-0.32277227726261681</c:v>
                      </c:pt>
                      <c:pt idx="2225">
                        <c:v>-0.26336633666292913</c:v>
                      </c:pt>
                      <c:pt idx="2226">
                        <c:v>-0.75445544562700573</c:v>
                      </c:pt>
                      <c:pt idx="2227">
                        <c:v>-0.54851485154452462</c:v>
                      </c:pt>
                      <c:pt idx="2228">
                        <c:v>-0.97128712881881951</c:v>
                      </c:pt>
                      <c:pt idx="2229">
                        <c:v>-1.7752475249465025</c:v>
                      </c:pt>
                      <c:pt idx="2230">
                        <c:v>-1.7485148516762214</c:v>
                      </c:pt>
                      <c:pt idx="2231">
                        <c:v>-1.006930693179195</c:v>
                      </c:pt>
                      <c:pt idx="2232">
                        <c:v>-1.6871287130544814</c:v>
                      </c:pt>
                      <c:pt idx="2233">
                        <c:v>-1.7653465348446782</c:v>
                      </c:pt>
                      <c:pt idx="2234">
                        <c:v>-1.6970297031548978</c:v>
                      </c:pt>
                      <c:pt idx="2235">
                        <c:v>-0.40000000004389891</c:v>
                      </c:pt>
                      <c:pt idx="2236">
                        <c:v>-1.3613861387623019</c:v>
                      </c:pt>
                      <c:pt idx="2237">
                        <c:v>-1.3742574258922808</c:v>
                      </c:pt>
                      <c:pt idx="2238">
                        <c:v>-4.4792079212791869</c:v>
                      </c:pt>
                      <c:pt idx="2239">
                        <c:v>-9.4267326742948718</c:v>
                      </c:pt>
                      <c:pt idx="2240">
                        <c:v>-13.089108912316391</c:v>
                      </c:pt>
                      <c:pt idx="2241">
                        <c:v>-15.659405942300486</c:v>
                      </c:pt>
                      <c:pt idx="2242">
                        <c:v>-17.515841586065349</c:v>
                      </c:pt>
                      <c:pt idx="2243">
                        <c:v>-19.974257427918108</c:v>
                      </c:pt>
                      <c:pt idx="2244">
                        <c:v>-23.806534656057316</c:v>
                      </c:pt>
                      <c:pt idx="2245">
                        <c:v>-26.233762379094749</c:v>
                      </c:pt>
                      <c:pt idx="2246">
                        <c:v>-28.463663369437548</c:v>
                      </c:pt>
                      <c:pt idx="2247">
                        <c:v>-31.742079211377607</c:v>
                      </c:pt>
                      <c:pt idx="2248">
                        <c:v>-33.227128716490149</c:v>
                      </c:pt>
                      <c:pt idx="2249">
                        <c:v>-32.871386142194474</c:v>
                      </c:pt>
                      <c:pt idx="2250">
                        <c:v>-31.789603963859054</c:v>
                      </c:pt>
                      <c:pt idx="2251">
                        <c:v>-32.774653468916</c:v>
                      </c:pt>
                      <c:pt idx="2252">
                        <c:v>-32.939306934281248</c:v>
                      </c:pt>
                      <c:pt idx="2253">
                        <c:v>-31.920297033179491</c:v>
                      </c:pt>
                      <c:pt idx="2254">
                        <c:v>-33.97504950865072</c:v>
                      </c:pt>
                      <c:pt idx="2255">
                        <c:v>-37.582673271420511</c:v>
                      </c:pt>
                      <c:pt idx="2256">
                        <c:v>-35.991089112829854</c:v>
                      </c:pt>
                      <c:pt idx="2257">
                        <c:v>-38.228514855648001</c:v>
                      </c:pt>
                      <c:pt idx="2258">
                        <c:v>-38.469603964587094</c:v>
                      </c:pt>
                      <c:pt idx="2259">
                        <c:v>-37.618217825878745</c:v>
                      </c:pt>
                      <c:pt idx="2260">
                        <c:v>-40.197029707348491</c:v>
                      </c:pt>
                      <c:pt idx="2261">
                        <c:v>-44.046534658263397</c:v>
                      </c:pt>
                      <c:pt idx="2262">
                        <c:v>-41.446435648077305</c:v>
                      </c:pt>
                      <c:pt idx="2263">
                        <c:v>-46.364851490197665</c:v>
                      </c:pt>
                      <c:pt idx="2264">
                        <c:v>-48.008514856714172</c:v>
                      </c:pt>
                      <c:pt idx="2265">
                        <c:v>-43.37039604432735</c:v>
                      </c:pt>
                      <c:pt idx="2266">
                        <c:v>-44.7000000048684</c:v>
                      </c:pt>
                      <c:pt idx="2267">
                        <c:v>-45.857128717865209</c:v>
                      </c:pt>
                      <c:pt idx="2268">
                        <c:v>-47.485049510122927</c:v>
                      </c:pt>
                      <c:pt idx="2269">
                        <c:v>-48.434554460720257</c:v>
                      </c:pt>
                      <c:pt idx="2270">
                        <c:v>-51.050396045163737</c:v>
                      </c:pt>
                      <c:pt idx="2271">
                        <c:v>-50.434059411434603</c:v>
                      </c:pt>
                      <c:pt idx="2272">
                        <c:v>-51.913168322485177</c:v>
                      </c:pt>
                      <c:pt idx="2273">
                        <c:v>-51.690990104640193</c:v>
                      </c:pt>
                      <c:pt idx="2274">
                        <c:v>-52.497821787895262</c:v>
                      </c:pt>
                      <c:pt idx="2275">
                        <c:v>-50.035247530202525</c:v>
                      </c:pt>
                      <c:pt idx="2276">
                        <c:v>-49.870495054936519</c:v>
                      </c:pt>
                      <c:pt idx="2277">
                        <c:v>-51.410792084807362</c:v>
                      </c:pt>
                      <c:pt idx="2278">
                        <c:v>-51.86099010465864</c:v>
                      </c:pt>
                      <c:pt idx="2279">
                        <c:v>-54.133168322726171</c:v>
                      </c:pt>
                      <c:pt idx="2280">
                        <c:v>-55.887128718957747</c:v>
                      </c:pt>
                      <c:pt idx="2281">
                        <c:v>-55.935544560547335</c:v>
                      </c:pt>
                      <c:pt idx="2282">
                        <c:v>-57.746237630051326</c:v>
                      </c:pt>
                      <c:pt idx="2283">
                        <c:v>-56.160693075423339</c:v>
                      </c:pt>
                      <c:pt idx="2284">
                        <c:v>-56.586732679429481</c:v>
                      </c:pt>
                      <c:pt idx="2285">
                        <c:v>-55.397722778310666</c:v>
                      </c:pt>
                      <c:pt idx="2286">
                        <c:v>-57.326237630006524</c:v>
                      </c:pt>
                      <c:pt idx="2287">
                        <c:v>-57.966039610272702</c:v>
                      </c:pt>
                      <c:pt idx="2288">
                        <c:v>-60.424059412521061</c:v>
                      </c:pt>
                      <c:pt idx="2289">
                        <c:v>-61.065445551206288</c:v>
                      </c:pt>
                      <c:pt idx="2290">
                        <c:v>-59.922475254050639</c:v>
                      </c:pt>
                      <c:pt idx="2291">
                        <c:v>-59.577326739162039</c:v>
                      </c:pt>
                      <c:pt idx="2292">
                        <c:v>-58.741782184616028</c:v>
                      </c:pt>
                      <c:pt idx="2293">
                        <c:v>-58.660198026190471</c:v>
                      </c:pt>
                      <c:pt idx="2294">
                        <c:v>-57.452376243881126</c:v>
                      </c:pt>
                      <c:pt idx="2295">
                        <c:v>-60.065247531293643</c:v>
                      </c:pt>
                      <c:pt idx="2296">
                        <c:v>-60.788118818502333</c:v>
                      </c:pt>
                      <c:pt idx="2297">
                        <c:v>-62.042079214678338</c:v>
                      </c:pt>
                      <c:pt idx="2298">
                        <c:v>-63.314158422738195</c:v>
                      </c:pt>
                      <c:pt idx="2299">
                        <c:v>-60.541881194711507</c:v>
                      </c:pt>
                      <c:pt idx="2300">
                        <c:v>-63.72504951189142</c:v>
                      </c:pt>
                      <c:pt idx="2301">
                        <c:v>-60.777524759093815</c:v>
                      </c:pt>
                      <c:pt idx="2302">
                        <c:v>-66.175544561663031</c:v>
                      </c:pt>
                      <c:pt idx="2303">
                        <c:v>-61.449900996791484</c:v>
                      </c:pt>
                      <c:pt idx="2304">
                        <c:v>-62.729504957328139</c:v>
                      </c:pt>
                      <c:pt idx="2305">
                        <c:v>-63.076237630632967</c:v>
                      </c:pt>
                      <c:pt idx="2306">
                        <c:v>-63.215940600944258</c:v>
                      </c:pt>
                      <c:pt idx="2307">
                        <c:v>-63.512079214837328</c:v>
                      </c:pt>
                      <c:pt idx="2308">
                        <c:v>-66.208019809190915</c:v>
                      </c:pt>
                      <c:pt idx="2309">
                        <c:v>-63.84138614556641</c:v>
                      </c:pt>
                      <c:pt idx="2310">
                        <c:v>-63.221287135598878</c:v>
                      </c:pt>
                      <c:pt idx="2311">
                        <c:v>-61.403762382926217</c:v>
                      </c:pt>
                      <c:pt idx="2312">
                        <c:v>-63.555841591080409</c:v>
                      </c:pt>
                      <c:pt idx="2313">
                        <c:v>-58.700990105402525</c:v>
                      </c:pt>
                      <c:pt idx="2314">
                        <c:v>-62.697029709798123</c:v>
                      </c:pt>
                      <c:pt idx="2315">
                        <c:v>-59.024752481676181</c:v>
                      </c:pt>
                      <c:pt idx="2316">
                        <c:v>-59.325346541114307</c:v>
                      </c:pt>
                      <c:pt idx="2317">
                        <c:v>-57.726138620148923</c:v>
                      </c:pt>
                      <c:pt idx="2318">
                        <c:v>-58.414752481609149</c:v>
                      </c:pt>
                      <c:pt idx="2319">
                        <c:v>-53.769801986054389</c:v>
                      </c:pt>
                      <c:pt idx="2320">
                        <c:v>-55.191881194129643</c:v>
                      </c:pt>
                      <c:pt idx="2321">
                        <c:v>-52.973663372105733</c:v>
                      </c:pt>
                      <c:pt idx="2322">
                        <c:v>-50.312376243102882</c:v>
                      </c:pt>
                      <c:pt idx="2323">
                        <c:v>-47.017821787298899</c:v>
                      </c:pt>
                      <c:pt idx="2324">
                        <c:v>-48.423564361709467</c:v>
                      </c:pt>
                      <c:pt idx="2325">
                        <c:v>-45.094653470258422</c:v>
                      </c:pt>
                      <c:pt idx="2326">
                        <c:v>-46.228811886222601</c:v>
                      </c:pt>
                      <c:pt idx="2327">
                        <c:v>-49.496633668757021</c:v>
                      </c:pt>
                      <c:pt idx="2328">
                        <c:v>-47.443465351702031</c:v>
                      </c:pt>
                      <c:pt idx="2329">
                        <c:v>-46.641980203100125</c:v>
                      </c:pt>
                      <c:pt idx="2330">
                        <c:v>-48.461386143891296</c:v>
                      </c:pt>
                      <c:pt idx="2331">
                        <c:v>-43.871683173094809</c:v>
                      </c:pt>
                      <c:pt idx="2332">
                        <c:v>-44.282970301853148</c:v>
                      </c:pt>
                      <c:pt idx="2333">
                        <c:v>-42.903663371009188</c:v>
                      </c:pt>
                      <c:pt idx="2334">
                        <c:v>-44.343762381067577</c:v>
                      </c:pt>
                      <c:pt idx="2335">
                        <c:v>-44.596039608817584</c:v>
                      </c:pt>
                      <c:pt idx="2336">
                        <c:v>-45.474158420794787</c:v>
                      </c:pt>
                      <c:pt idx="2337">
                        <c:v>-45.416831688115089</c:v>
                      </c:pt>
                      <c:pt idx="2338">
                        <c:v>-42.063267331313739</c:v>
                      </c:pt>
                      <c:pt idx="2339">
                        <c:v>-43.33306931165</c:v>
                      </c:pt>
                      <c:pt idx="2340">
                        <c:v>-39.620000004315258</c:v>
                      </c:pt>
                      <c:pt idx="2341">
                        <c:v>-39.820198024139401</c:v>
                      </c:pt>
                      <c:pt idx="2342">
                        <c:v>-36.17693069700924</c:v>
                      </c:pt>
                      <c:pt idx="2343">
                        <c:v>-34.386633667111319</c:v>
                      </c:pt>
                      <c:pt idx="2344">
                        <c:v>-32.365247528277557</c:v>
                      </c:pt>
                      <c:pt idx="2345">
                        <c:v>-34.356039607702606</c:v>
                      </c:pt>
                      <c:pt idx="2346">
                        <c:v>-33.216633666983824</c:v>
                      </c:pt>
                      <c:pt idx="2347">
                        <c:v>-33.108910894695299</c:v>
                      </c:pt>
                      <c:pt idx="2348">
                        <c:v>-32.261782181731881</c:v>
                      </c:pt>
                      <c:pt idx="2349">
                        <c:v>-31.769603963856024</c:v>
                      </c:pt>
                      <c:pt idx="2350">
                        <c:v>-32.000000003485177</c:v>
                      </c:pt>
                      <c:pt idx="2351">
                        <c:v>-31.404851488568799</c:v>
                      </c:pt>
                      <c:pt idx="2352">
                        <c:v>-31.728415845040217</c:v>
                      </c:pt>
                      <c:pt idx="2353">
                        <c:v>-29.732376240862024</c:v>
                      </c:pt>
                      <c:pt idx="2354">
                        <c:v>-28.244257428818454</c:v>
                      </c:pt>
                      <c:pt idx="2355">
                        <c:v>-31.470891092536359</c:v>
                      </c:pt>
                      <c:pt idx="2356">
                        <c:v>-29.968415844848064</c:v>
                      </c:pt>
                      <c:pt idx="2357">
                        <c:v>-29.358415844781749</c:v>
                      </c:pt>
                      <c:pt idx="2358">
                        <c:v>-29.419603963600569</c:v>
                      </c:pt>
                      <c:pt idx="2359">
                        <c:v>-28.736039607089907</c:v>
                      </c:pt>
                      <c:pt idx="2360">
                        <c:v>-27.947029706014302</c:v>
                      </c:pt>
                      <c:pt idx="2361">
                        <c:v>-26.922673270258638</c:v>
                      </c:pt>
                      <c:pt idx="2362">
                        <c:v>-27.650594062417557</c:v>
                      </c:pt>
                      <c:pt idx="2363">
                        <c:v>-29.7021782210563</c:v>
                      </c:pt>
                      <c:pt idx="2364">
                        <c:v>-28.977722775433513</c:v>
                      </c:pt>
                      <c:pt idx="2365">
                        <c:v>-30.081287131989011</c:v>
                      </c:pt>
                      <c:pt idx="2366">
                        <c:v>-30.399801983508794</c:v>
                      </c:pt>
                      <c:pt idx="2367">
                        <c:v>-28.952475250678031</c:v>
                      </c:pt>
                      <c:pt idx="2368">
                        <c:v>-30.29594059735938</c:v>
                      </c:pt>
                      <c:pt idx="2369">
                        <c:v>-30.429900993413025</c:v>
                      </c:pt>
                      <c:pt idx="2370">
                        <c:v>-26.884950497977567</c:v>
                      </c:pt>
                      <c:pt idx="2371">
                        <c:v>-28.389306933785068</c:v>
                      </c:pt>
                      <c:pt idx="2372">
                        <c:v>-27.466138616852195</c:v>
                      </c:pt>
                      <c:pt idx="2373">
                        <c:v>-30.09188119139608</c:v>
                      </c:pt>
                      <c:pt idx="2374">
                        <c:v>-27.489306933687001</c:v>
                      </c:pt>
                      <c:pt idx="2375">
                        <c:v>-27.011881191061004</c:v>
                      </c:pt>
                      <c:pt idx="2376">
                        <c:v>-28.573168319943107</c:v>
                      </c:pt>
                      <c:pt idx="2377">
                        <c:v>-27.024653468289547</c:v>
                      </c:pt>
                      <c:pt idx="2378">
                        <c:v>-22.738613863862902</c:v>
                      </c:pt>
                      <c:pt idx="2379">
                        <c:v>-20.816138616128359</c:v>
                      </c:pt>
                      <c:pt idx="2380">
                        <c:v>-12.504257427104834</c:v>
                      </c:pt>
                      <c:pt idx="2381">
                        <c:v>-7.2457425750461457</c:v>
                      </c:pt>
                      <c:pt idx="2382">
                        <c:v>-6.1118811887841904</c:v>
                      </c:pt>
                      <c:pt idx="2383">
                        <c:v>-6.3426732680177587</c:v>
                      </c:pt>
                      <c:pt idx="2384">
                        <c:v>-4.8937623767707557</c:v>
                      </c:pt>
                      <c:pt idx="2385">
                        <c:v>-8.7643564365983639</c:v>
                      </c:pt>
                      <c:pt idx="2386">
                        <c:v>-9.7070297040277129</c:v>
                      </c:pt>
                      <c:pt idx="2387">
                        <c:v>-9.1541584168381913</c:v>
                      </c:pt>
                      <c:pt idx="2388">
                        <c:v>-6.3067326739544312</c:v>
                      </c:pt>
                      <c:pt idx="2389">
                        <c:v>-4.8348514856748226</c:v>
                      </c:pt>
                      <c:pt idx="2390">
                        <c:v>-4.4697029707838851</c:v>
                      </c:pt>
                      <c:pt idx="2391">
                        <c:v>-1.1020792080407122</c:v>
                      </c:pt>
                      <c:pt idx="2392">
                        <c:v>-2.7401980201003799</c:v>
                      </c:pt>
                      <c:pt idx="2393">
                        <c:v>-5.5822772283309279</c:v>
                      </c:pt>
                      <c:pt idx="2394">
                        <c:v>-6.3818811888136127</c:v>
                      </c:pt>
                      <c:pt idx="2395">
                        <c:v>-6.5820792086377642</c:v>
                      </c:pt>
                      <c:pt idx="2396">
                        <c:v>-8.5120792088483821</c:v>
                      </c:pt>
                      <c:pt idx="2397">
                        <c:v>-7.0953465354263265</c:v>
                      </c:pt>
                      <c:pt idx="2398">
                        <c:v>-5.8900990105428672</c:v>
                      </c:pt>
                      <c:pt idx="2399">
                        <c:v>-7.8450495058046252</c:v>
                      </c:pt>
                      <c:pt idx="2400">
                        <c:v>-7.5678217830020973</c:v>
                      </c:pt>
                      <c:pt idx="2401">
                        <c:v>-7.1311881195882023</c:v>
                      </c:pt>
                      <c:pt idx="2402">
                        <c:v>-10.944752476439067</c:v>
                      </c:pt>
                      <c:pt idx="2403">
                        <c:v>-10.245346535768864</c:v>
                      </c:pt>
                      <c:pt idx="2404">
                        <c:v>-13.764950496548794</c:v>
                      </c:pt>
                      <c:pt idx="2405">
                        <c:v>-14.931287130339353</c:v>
                      </c:pt>
                      <c:pt idx="2406">
                        <c:v>-14.001089110435577</c:v>
                      </c:pt>
                      <c:pt idx="2407">
                        <c:v>-16.480693071101797</c:v>
                      </c:pt>
                      <c:pt idx="2408">
                        <c:v>-13.056831684589996</c:v>
                      </c:pt>
                      <c:pt idx="2409">
                        <c:v>-13.149702971729312</c:v>
                      </c:pt>
                      <c:pt idx="2410">
                        <c:v>-10.508217822926632</c:v>
                      </c:pt>
                      <c:pt idx="2411">
                        <c:v>-8.7175247534249944</c:v>
                      </c:pt>
                      <c:pt idx="2412">
                        <c:v>-7.399702971102843</c:v>
                      </c:pt>
                      <c:pt idx="2413">
                        <c:v>-3.8418811885373834</c:v>
                      </c:pt>
                      <c:pt idx="2414">
                        <c:v>-5.213663366903857</c:v>
                      </c:pt>
                      <c:pt idx="2415">
                        <c:v>-3.7561386142704185</c:v>
                      </c:pt>
                      <c:pt idx="2416">
                        <c:v>-3.1355445547963239</c:v>
                      </c:pt>
                      <c:pt idx="2417">
                        <c:v>-2.04108910913313</c:v>
                      </c:pt>
                      <c:pt idx="2418">
                        <c:v>-1.5757425744290117</c:v>
                      </c:pt>
                      <c:pt idx="2419">
                        <c:v>-0.70287128720563419</c:v>
                      </c:pt>
                      <c:pt idx="2420">
                        <c:v>4.4950495054176295E-2</c:v>
                      </c:pt>
                      <c:pt idx="2421">
                        <c:v>-1.4356435645463838E-2</c:v>
                      </c:pt>
                      <c:pt idx="2422">
                        <c:v>0.1700000000191495</c:v>
                      </c:pt>
                      <c:pt idx="2423">
                        <c:v>0.62059405947339286</c:v>
                      </c:pt>
                      <c:pt idx="2424">
                        <c:v>0.58465346541006158</c:v>
                      </c:pt>
                      <c:pt idx="2425">
                        <c:v>0.30782178221194401</c:v>
                      </c:pt>
                      <c:pt idx="2426">
                        <c:v>0.23643564359044214</c:v>
                      </c:pt>
                      <c:pt idx="2427">
                        <c:v>0.41504950499602594</c:v>
                      </c:pt>
                      <c:pt idx="2428">
                        <c:v>0.31316831686585944</c:v>
                      </c:pt>
                      <c:pt idx="2429">
                        <c:v>0.26138613864228311</c:v>
                      </c:pt>
                      <c:pt idx="2430">
                        <c:v>0.62059405947339308</c:v>
                      </c:pt>
                      <c:pt idx="2431">
                        <c:v>0.33811881191840371</c:v>
                      </c:pt>
                      <c:pt idx="2432">
                        <c:v>0.23069306933211625</c:v>
                      </c:pt>
                      <c:pt idx="2433">
                        <c:v>0.15900990100765866</c:v>
                      </c:pt>
                      <c:pt idx="2434">
                        <c:v>2.1584158417867684E-2</c:v>
                      </c:pt>
                      <c:pt idx="2435">
                        <c:v>0.13405940595511459</c:v>
                      </c:pt>
                      <c:pt idx="2436">
                        <c:v>-0.53811881194035316</c:v>
                      </c:pt>
                      <c:pt idx="2437">
                        <c:v>-2.6831683171735871E-2</c:v>
                      </c:pt>
                      <c:pt idx="2438">
                        <c:v>-0.22514851487599544</c:v>
                      </c:pt>
                      <c:pt idx="2439">
                        <c:v>-0.20544554457731956</c:v>
                      </c:pt>
                      <c:pt idx="2440">
                        <c:v>-0.22554455448040595</c:v>
                      </c:pt>
                      <c:pt idx="2441">
                        <c:v>-6.6039603967585889E-2</c:v>
                      </c:pt>
                      <c:pt idx="2442">
                        <c:v>-0.34336633667086486</c:v>
                      </c:pt>
                      <c:pt idx="2443">
                        <c:v>4.1188118816496137E-2</c:v>
                      </c:pt>
                      <c:pt idx="2444">
                        <c:v>-1.0594059407080332E-2</c:v>
                      </c:pt>
                      <c:pt idx="2445">
                        <c:v>-8.762376238615717E-2</c:v>
                      </c:pt>
                      <c:pt idx="2446">
                        <c:v>3.0198019805708794E-2</c:v>
                      </c:pt>
                      <c:pt idx="2447">
                        <c:v>-0.27722772280252794</c:v>
                      </c:pt>
                      <c:pt idx="2448">
                        <c:v>-0.21069306932978057</c:v>
                      </c:pt>
                      <c:pt idx="2449">
                        <c:v>-0.15415841585820123</c:v>
                      </c:pt>
                      <c:pt idx="2450">
                        <c:v>0.46683168321889917</c:v>
                      </c:pt>
                      <c:pt idx="2451">
                        <c:v>0.70099009908644172</c:v>
                      </c:pt>
                      <c:pt idx="2452">
                        <c:v>1.2429702971645225</c:v>
                      </c:pt>
                      <c:pt idx="2453">
                        <c:v>0.31841584161902436</c:v>
                      </c:pt>
                      <c:pt idx="2454">
                        <c:v>-0.15564356437298221</c:v>
                      </c:pt>
                      <c:pt idx="2455">
                        <c:v>-0.32900990102540101</c:v>
                      </c:pt>
                      <c:pt idx="2456">
                        <c:v>-0.48831683173671919</c:v>
                      </c:pt>
                      <c:pt idx="2457">
                        <c:v>-0.61188118818550419</c:v>
                      </c:pt>
                      <c:pt idx="2458">
                        <c:v>-4.108910891504175E-2</c:v>
                      </c:pt>
                      <c:pt idx="2459">
                        <c:v>7.1386138621501352E-2</c:v>
                      </c:pt>
                      <c:pt idx="2460">
                        <c:v>0.48831683173671919</c:v>
                      </c:pt>
                      <c:pt idx="2461">
                        <c:v>0.26673267329690226</c:v>
                      </c:pt>
                      <c:pt idx="2462">
                        <c:v>-9.2871287138618336E-2</c:v>
                      </c:pt>
                      <c:pt idx="2463">
                        <c:v>-0.37356435647657366</c:v>
                      </c:pt>
                      <c:pt idx="2464">
                        <c:v>-0.45584158420811138</c:v>
                      </c:pt>
                      <c:pt idx="2465">
                        <c:v>-1.2218811882525205</c:v>
                      </c:pt>
                      <c:pt idx="2466">
                        <c:v>-0.50267326738147944</c:v>
                      </c:pt>
                      <c:pt idx="2467">
                        <c:v>-9.2871287138618183E-2</c:v>
                      </c:pt>
                      <c:pt idx="2468">
                        <c:v>0.32366336637218879</c:v>
                      </c:pt>
                      <c:pt idx="2469">
                        <c:v>-0.12881188120194961</c:v>
                      </c:pt>
                      <c:pt idx="2470">
                        <c:v>7.1386138621501435E-2</c:v>
                      </c:pt>
                      <c:pt idx="2471">
                        <c:v>-0.44722772282097389</c:v>
                      </c:pt>
                      <c:pt idx="2472">
                        <c:v>-0.72445544562350173</c:v>
                      </c:pt>
                      <c:pt idx="2473">
                        <c:v>0.93366336643850167</c:v>
                      </c:pt>
                      <c:pt idx="2474">
                        <c:v>0.91782178227825595</c:v>
                      </c:pt>
                      <c:pt idx="2475">
                        <c:v>-0.46683168321889867</c:v>
                      </c:pt>
                      <c:pt idx="2476">
                        <c:v>-0.60960396046260512</c:v>
                      </c:pt>
                      <c:pt idx="2477">
                        <c:v>-0.15900990100765877</c:v>
                      </c:pt>
                      <c:pt idx="2478">
                        <c:v>-1.0623762377389971</c:v>
                      </c:pt>
                      <c:pt idx="2479">
                        <c:v>-2.1411881190455579</c:v>
                      </c:pt>
                      <c:pt idx="2480">
                        <c:v>-1.2879207922194031</c:v>
                      </c:pt>
                      <c:pt idx="2481">
                        <c:v>-1.9390099012014601</c:v>
                      </c:pt>
                      <c:pt idx="2482">
                        <c:v>-1.6005940595801009</c:v>
                      </c:pt>
                      <c:pt idx="2483">
                        <c:v>-0.52425742580005052</c:v>
                      </c:pt>
                      <c:pt idx="2484">
                        <c:v>-0.11287128714095386</c:v>
                      </c:pt>
                      <c:pt idx="2485">
                        <c:v>-0.26128712874153215</c:v>
                      </c:pt>
                      <c:pt idx="2486">
                        <c:v>-0.57940594065689688</c:v>
                      </c:pt>
                      <c:pt idx="2487">
                        <c:v>-0.82633663375366795</c:v>
                      </c:pt>
                      <c:pt idx="2488">
                        <c:v>-0.73346534661434726</c:v>
                      </c:pt>
                      <c:pt idx="2489">
                        <c:v>-1.869207920995491</c:v>
                      </c:pt>
                      <c:pt idx="2490">
                        <c:v>-1.3702970298523951</c:v>
                      </c:pt>
                      <c:pt idx="2491">
                        <c:v>-1.7706930695000012</c:v>
                      </c:pt>
                      <c:pt idx="2492">
                        <c:v>-1.5545544556148514</c:v>
                      </c:pt>
                      <c:pt idx="2493">
                        <c:v>-2.4471287131376074</c:v>
                      </c:pt>
                      <c:pt idx="2494">
                        <c:v>-1.416732673422056</c:v>
                      </c:pt>
                      <c:pt idx="2495">
                        <c:v>-2.4361386141268202</c:v>
                      </c:pt>
                      <c:pt idx="2496">
                        <c:v>-2.7651485151529238</c:v>
                      </c:pt>
                      <c:pt idx="2497">
                        <c:v>-5.3784158421698463</c:v>
                      </c:pt>
                      <c:pt idx="2498">
                        <c:v>-3.5808910894988091</c:v>
                      </c:pt>
                      <c:pt idx="2499">
                        <c:v>-5.449702970890594</c:v>
                      </c:pt>
                      <c:pt idx="2500">
                        <c:v>-3.9975247529103681</c:v>
                      </c:pt>
                      <c:pt idx="2501">
                        <c:v>-5.5498019808023189</c:v>
                      </c:pt>
                      <c:pt idx="2502">
                        <c:v>-4.95613861440071</c:v>
                      </c:pt>
                      <c:pt idx="2503">
                        <c:v>-6.4857425749637212</c:v>
                      </c:pt>
                      <c:pt idx="2504">
                        <c:v>-7.5428712879502511</c:v>
                      </c:pt>
                      <c:pt idx="2505">
                        <c:v>-7.2853465354471068</c:v>
                      </c:pt>
                      <c:pt idx="2506">
                        <c:v>-9.1329702980247305</c:v>
                      </c:pt>
                      <c:pt idx="2507">
                        <c:v>-10.200792080319101</c:v>
                      </c:pt>
                      <c:pt idx="2508">
                        <c:v>-9.7588118822505869</c:v>
                      </c:pt>
                      <c:pt idx="2509">
                        <c:v>-11.61564356562126</c:v>
                      </c:pt>
                      <c:pt idx="2510">
                        <c:v>-10.409603961530388</c:v>
                      </c:pt>
                      <c:pt idx="2511">
                        <c:v>-12.257227724106608</c:v>
                      </c:pt>
                      <c:pt idx="2512">
                        <c:v>-12.625940595434427</c:v>
                      </c:pt>
                      <c:pt idx="2513">
                        <c:v>-13.775940595559575</c:v>
                      </c:pt>
                      <c:pt idx="2514">
                        <c:v>-16.002871288871393</c:v>
                      </c:pt>
                      <c:pt idx="2515">
                        <c:v>-14.879603962016528</c:v>
                      </c:pt>
                      <c:pt idx="2516">
                        <c:v>-15.047722773915785</c:v>
                      </c:pt>
                      <c:pt idx="2517">
                        <c:v>-14.731188120415945</c:v>
                      </c:pt>
                      <c:pt idx="2518">
                        <c:v>-16.788118813710025</c:v>
                      </c:pt>
                      <c:pt idx="2519">
                        <c:v>-16.351386140394673</c:v>
                      </c:pt>
                      <c:pt idx="2520">
                        <c:v>-16.330297031481976</c:v>
                      </c:pt>
                      <c:pt idx="2521">
                        <c:v>-16.33702970474922</c:v>
                      </c:pt>
                      <c:pt idx="2522">
                        <c:v>-19.198910893179885</c:v>
                      </c:pt>
                      <c:pt idx="2523">
                        <c:v>-18.403069308934892</c:v>
                      </c:pt>
                      <c:pt idx="2524">
                        <c:v>-18.962772279293109</c:v>
                      </c:pt>
                      <c:pt idx="2525">
                        <c:v>-18.378118813883042</c:v>
                      </c:pt>
                      <c:pt idx="2526">
                        <c:v>-17.634158417761661</c:v>
                      </c:pt>
                      <c:pt idx="2527">
                        <c:v>-13.015643565774193</c:v>
                      </c:pt>
                      <c:pt idx="2528">
                        <c:v>-11.467128714119932</c:v>
                      </c:pt>
                      <c:pt idx="2529">
                        <c:v>-14.926435645190598</c:v>
                      </c:pt>
                      <c:pt idx="2530">
                        <c:v>-14.298316833240438</c:v>
                      </c:pt>
                      <c:pt idx="2531">
                        <c:v>-14.946138615489275</c:v>
                      </c:pt>
                      <c:pt idx="2532">
                        <c:v>-16.870396041441566</c:v>
                      </c:pt>
                      <c:pt idx="2533">
                        <c:v>-19.902178219989565</c:v>
                      </c:pt>
                      <c:pt idx="2534">
                        <c:v>-17.784158417778482</c:v>
                      </c:pt>
                      <c:pt idx="2535">
                        <c:v>-16.593168318639037</c:v>
                      </c:pt>
                      <c:pt idx="2536">
                        <c:v>-17.178019803851303</c:v>
                      </c:pt>
                      <c:pt idx="2537">
                        <c:v>-15.053069308570395</c:v>
                      </c:pt>
                      <c:pt idx="2538">
                        <c:v>-12.740495050892367</c:v>
                      </c:pt>
                      <c:pt idx="2539">
                        <c:v>-11.447326733920155</c:v>
                      </c:pt>
                      <c:pt idx="2540">
                        <c:v>-10.003960397129266</c:v>
                      </c:pt>
                      <c:pt idx="2541">
                        <c:v>-11.719009902266556</c:v>
                      </c:pt>
                      <c:pt idx="2542">
                        <c:v>-10.332970298155015</c:v>
                      </c:pt>
                      <c:pt idx="2543">
                        <c:v>-8.7339603969907991</c:v>
                      </c:pt>
                      <c:pt idx="2544">
                        <c:v>-8.6551485157939911</c:v>
                      </c:pt>
                      <c:pt idx="2545">
                        <c:v>-7.3011881196070005</c:v>
                      </c:pt>
                      <c:pt idx="2546">
                        <c:v>-7.6696039612315046</c:v>
                      </c:pt>
                      <c:pt idx="2547">
                        <c:v>-5.099504951050327</c:v>
                      </c:pt>
                      <c:pt idx="2548">
                        <c:v>-4.4679207925657964</c:v>
                      </c:pt>
                      <c:pt idx="2549">
                        <c:v>-2.6114851487991815</c:v>
                      </c:pt>
                      <c:pt idx="2550">
                        <c:v>-2.262574257672195</c:v>
                      </c:pt>
                      <c:pt idx="2551">
                        <c:v>-1.6385148516637267</c:v>
                      </c:pt>
                      <c:pt idx="2552">
                        <c:v>-2.1498019804319921</c:v>
                      </c:pt>
                      <c:pt idx="2553">
                        <c:v>-2.1857425744953236</c:v>
                      </c:pt>
                      <c:pt idx="2554">
                        <c:v>-1.0107920793179772</c:v>
                      </c:pt>
                      <c:pt idx="2555">
                        <c:v>-2.3915841586763493</c:v>
                      </c:pt>
                      <c:pt idx="2556">
                        <c:v>-0.77445544562898916</c:v>
                      </c:pt>
                      <c:pt idx="2557">
                        <c:v>0.45801980202990822</c:v>
                      </c:pt>
                      <c:pt idx="2558">
                        <c:v>0.90683168326711749</c:v>
                      </c:pt>
                      <c:pt idx="2559">
                        <c:v>0.52237623768050745</c:v>
                      </c:pt>
                      <c:pt idx="2560">
                        <c:v>0.12326732674618064</c:v>
                      </c:pt>
                      <c:pt idx="2561">
                        <c:v>0.37386138617917819</c:v>
                      </c:pt>
                      <c:pt idx="2562">
                        <c:v>4.108910891539342E-2</c:v>
                      </c:pt>
                      <c:pt idx="2563">
                        <c:v>0.70297029710638548</c:v>
                      </c:pt>
                      <c:pt idx="2564">
                        <c:v>0.26118811884042958</c:v>
                      </c:pt>
                      <c:pt idx="2565">
                        <c:v>0.56881188124981696</c:v>
                      </c:pt>
                      <c:pt idx="2566">
                        <c:v>2.1285148517170804</c:v>
                      </c:pt>
                      <c:pt idx="2567">
                        <c:v>1.7600990100925682</c:v>
                      </c:pt>
                      <c:pt idx="2568">
                        <c:v>0.81564356444513386</c:v>
                      </c:pt>
                      <c:pt idx="2569">
                        <c:v>0.64029702977242087</c:v>
                      </c:pt>
                      <c:pt idx="2570">
                        <c:v>0.42584158420460794</c:v>
                      </c:pt>
                      <c:pt idx="2571">
                        <c:v>0.28801980201146188</c:v>
                      </c:pt>
                      <c:pt idx="2572">
                        <c:v>1.642079208099553</c:v>
                      </c:pt>
                      <c:pt idx="2573">
                        <c:v>1.4576237625348927</c:v>
                      </c:pt>
                      <c:pt idx="2574">
                        <c:v>2.4109900992724214</c:v>
                      </c:pt>
                      <c:pt idx="2575">
                        <c:v>3.8528712875481714</c:v>
                      </c:pt>
                      <c:pt idx="2576">
                        <c:v>1.9602970299167255</c:v>
                      </c:pt>
                      <c:pt idx="2577">
                        <c:v>1.1697029704245336</c:v>
                      </c:pt>
                      <c:pt idx="2578">
                        <c:v>1.268118812019273</c:v>
                      </c:pt>
                      <c:pt idx="2579">
                        <c:v>1.1177227723991034</c:v>
                      </c:pt>
                      <c:pt idx="2580">
                        <c:v>1.7081188120671396</c:v>
                      </c:pt>
                      <c:pt idx="2581">
                        <c:v>2.273366336881129</c:v>
                      </c:pt>
                      <c:pt idx="2582">
                        <c:v>2.5811881190927219</c:v>
                      </c:pt>
                      <c:pt idx="2583">
                        <c:v>1.8064356437611273</c:v>
                      </c:pt>
                      <c:pt idx="2584">
                        <c:v>1.0679207921954699</c:v>
                      </c:pt>
                      <c:pt idx="2585">
                        <c:v>2.493366336905062</c:v>
                      </c:pt>
                      <c:pt idx="2586">
                        <c:v>2.7508910894085625</c:v>
                      </c:pt>
                      <c:pt idx="2587">
                        <c:v>0.84247524761651793</c:v>
                      </c:pt>
                      <c:pt idx="2588">
                        <c:v>1.7241584160292387</c:v>
                      </c:pt>
                      <c:pt idx="2589">
                        <c:v>2.8888118815028112</c:v>
                      </c:pt>
                      <c:pt idx="2590">
                        <c:v>3.3912871290820856</c:v>
                      </c:pt>
                      <c:pt idx="2591">
                        <c:v>6.6501980205260436</c:v>
                      </c:pt>
                      <c:pt idx="2592">
                        <c:v>10.660198020963039</c:v>
                      </c:pt>
                      <c:pt idx="2593">
                        <c:v>11.760198021082701</c:v>
                      </c:pt>
                      <c:pt idx="2594">
                        <c:v>15.970693071046457</c:v>
                      </c:pt>
                      <c:pt idx="2595">
                        <c:v>16.387524754259864</c:v>
                      </c:pt>
                      <c:pt idx="2596">
                        <c:v>19.773168318985437</c:v>
                      </c:pt>
                      <c:pt idx="2597">
                        <c:v>21.959009903381851</c:v>
                      </c:pt>
                      <c:pt idx="2598">
                        <c:v>23.252178220354434</c:v>
                      </c:pt>
                      <c:pt idx="2599">
                        <c:v>23.153663368858229</c:v>
                      </c:pt>
                      <c:pt idx="2600">
                        <c:v>23.329306933233902</c:v>
                      </c:pt>
                      <c:pt idx="2601">
                        <c:v>22.513465348986205</c:v>
                      </c:pt>
                      <c:pt idx="2602">
                        <c:v>23.318316834222767</c:v>
                      </c:pt>
                      <c:pt idx="2603">
                        <c:v>24.647425745258666</c:v>
                      </c:pt>
                      <c:pt idx="2604">
                        <c:v>24.273564359079128</c:v>
                      </c:pt>
                      <c:pt idx="2605">
                        <c:v>30.640693072644265</c:v>
                      </c:pt>
                      <c:pt idx="2606">
                        <c:v>29.800297032948802</c:v>
                      </c:pt>
                      <c:pt idx="2607">
                        <c:v>30.758910894439158</c:v>
                      </c:pt>
                      <c:pt idx="2608">
                        <c:v>34.34514851859258</c:v>
                      </c:pt>
                      <c:pt idx="2609">
                        <c:v>26.115940596903609</c:v>
                      </c:pt>
                      <c:pt idx="2610">
                        <c:v>26.582772280122484</c:v>
                      </c:pt>
                      <c:pt idx="2611">
                        <c:v>25.8599009929152</c:v>
                      </c:pt>
                      <c:pt idx="2612">
                        <c:v>28.732574260555172</c:v>
                      </c:pt>
                      <c:pt idx="2613">
                        <c:v>30.531881191444658</c:v>
                      </c:pt>
                      <c:pt idx="2614">
                        <c:v>31.953564359915514</c:v>
                      </c:pt>
                      <c:pt idx="2615">
                        <c:v>31.819900993564104</c:v>
                      </c:pt>
                      <c:pt idx="2616">
                        <c:v>35.6224752514049</c:v>
                      </c:pt>
                      <c:pt idx="2617">
                        <c:v>32.118217825280048</c:v>
                      </c:pt>
                      <c:pt idx="2618">
                        <c:v>29.542772280444932</c:v>
                      </c:pt>
                      <c:pt idx="2619">
                        <c:v>29.921980201279091</c:v>
                      </c:pt>
                      <c:pt idx="2620">
                        <c:v>32.651188122367991</c:v>
                      </c:pt>
                      <c:pt idx="2621">
                        <c:v>35.617227726651016</c:v>
                      </c:pt>
                      <c:pt idx="2622">
                        <c:v>37.85465346946917</c:v>
                      </c:pt>
                      <c:pt idx="2623">
                        <c:v>39.161782182482803</c:v>
                      </c:pt>
                      <c:pt idx="2624">
                        <c:v>38.716534657681756</c:v>
                      </c:pt>
                      <c:pt idx="2625">
                        <c:v>39.095742578515214</c:v>
                      </c:pt>
                      <c:pt idx="2626">
                        <c:v>36.094554459376965</c:v>
                      </c:pt>
                      <c:pt idx="2627">
                        <c:v>32.220297033211722</c:v>
                      </c:pt>
                      <c:pt idx="2628">
                        <c:v>31.390495052924031</c:v>
                      </c:pt>
                      <c:pt idx="2629">
                        <c:v>29.41930693389692</c:v>
                      </c:pt>
                      <c:pt idx="2630">
                        <c:v>32.205841587666185</c:v>
                      </c:pt>
                      <c:pt idx="2631">
                        <c:v>33.277425746198958</c:v>
                      </c:pt>
                      <c:pt idx="2632">
                        <c:v>35.725940597950583</c:v>
                      </c:pt>
                      <c:pt idx="2633">
                        <c:v>36.160693073245291</c:v>
                      </c:pt>
                      <c:pt idx="2634">
                        <c:v>37.008613865416834</c:v>
                      </c:pt>
                      <c:pt idx="2635">
                        <c:v>33.991188122513904</c:v>
                      </c:pt>
                      <c:pt idx="2636">
                        <c:v>33.221881191736991</c:v>
                      </c:pt>
                      <c:pt idx="2637">
                        <c:v>32.441881191652229</c:v>
                      </c:pt>
                      <c:pt idx="2638">
                        <c:v>34.202376241348865</c:v>
                      </c:pt>
                      <c:pt idx="2639">
                        <c:v>38.28029703387228</c:v>
                      </c:pt>
                      <c:pt idx="2640">
                        <c:v>38.43069307349279</c:v>
                      </c:pt>
                      <c:pt idx="2641">
                        <c:v>40.98990099456325</c:v>
                      </c:pt>
                      <c:pt idx="2642">
                        <c:v>39.814950499385546</c:v>
                      </c:pt>
                      <c:pt idx="2643">
                        <c:v>36.709801984195721</c:v>
                      </c:pt>
                      <c:pt idx="2644">
                        <c:v>38.276534657633896</c:v>
                      </c:pt>
                      <c:pt idx="2645">
                        <c:v>38.146237627917166</c:v>
                      </c:pt>
                      <c:pt idx="2646">
                        <c:v>38.34643564774062</c:v>
                      </c:pt>
                      <c:pt idx="2647">
                        <c:v>37.890495053631057</c:v>
                      </c:pt>
                      <c:pt idx="2648">
                        <c:v>39.589405944905856</c:v>
                      </c:pt>
                      <c:pt idx="2649">
                        <c:v>34.858811884984831</c:v>
                      </c:pt>
                      <c:pt idx="2650">
                        <c:v>35.858118815786497</c:v>
                      </c:pt>
                      <c:pt idx="2651">
                        <c:v>37.434257429819915</c:v>
                      </c:pt>
                      <c:pt idx="2652">
                        <c:v>36.879405944610468</c:v>
                      </c:pt>
                      <c:pt idx="2653">
                        <c:v>38.607326736878441</c:v>
                      </c:pt>
                      <c:pt idx="2654">
                        <c:v>39.582178222132747</c:v>
                      </c:pt>
                      <c:pt idx="2655">
                        <c:v>39.50217822212408</c:v>
                      </c:pt>
                      <c:pt idx="2656">
                        <c:v>36.920594063426968</c:v>
                      </c:pt>
                      <c:pt idx="2657">
                        <c:v>35.319900993945417</c:v>
                      </c:pt>
                      <c:pt idx="2658">
                        <c:v>36.550792083188071</c:v>
                      </c:pt>
                      <c:pt idx="2659">
                        <c:v>33.749504954171016</c:v>
                      </c:pt>
                      <c:pt idx="2660">
                        <c:v>35.218415845420374</c:v>
                      </c:pt>
                      <c:pt idx="2661">
                        <c:v>36.894158419859643</c:v>
                      </c:pt>
                      <c:pt idx="2662">
                        <c:v>36.632772281218045</c:v>
                      </c:pt>
                      <c:pt idx="2663">
                        <c:v>37.568316835775043</c:v>
                      </c:pt>
                      <c:pt idx="2664">
                        <c:v>37.90108911303885</c:v>
                      </c:pt>
                      <c:pt idx="2665">
                        <c:v>37.504158419926668</c:v>
                      </c:pt>
                      <c:pt idx="2666">
                        <c:v>37.720594063514071</c:v>
                      </c:pt>
                      <c:pt idx="2667">
                        <c:v>37.42900990506606</c:v>
                      </c:pt>
                      <c:pt idx="2668">
                        <c:v>34.529405944354316</c:v>
                      </c:pt>
                      <c:pt idx="2669">
                        <c:v>33.975049508651423</c:v>
                      </c:pt>
                      <c:pt idx="2670">
                        <c:v>36.116039607893363</c:v>
                      </c:pt>
                      <c:pt idx="2671">
                        <c:v>37.920693073436752</c:v>
                      </c:pt>
                      <c:pt idx="2672">
                        <c:v>37.351980202088384</c:v>
                      </c:pt>
                      <c:pt idx="2673">
                        <c:v>39.691386142936764</c:v>
                      </c:pt>
                      <c:pt idx="2674">
                        <c:v>37.906336637791291</c:v>
                      </c:pt>
                      <c:pt idx="2675">
                        <c:v>38.05485148929332</c:v>
                      </c:pt>
                      <c:pt idx="2676">
                        <c:v>35.228910894925988</c:v>
                      </c:pt>
                      <c:pt idx="2677">
                        <c:v>34.744356439427641</c:v>
                      </c:pt>
                      <c:pt idx="2678">
                        <c:v>32.041584161905369</c:v>
                      </c:pt>
                      <c:pt idx="2679">
                        <c:v>31.19554455785304</c:v>
                      </c:pt>
                      <c:pt idx="2680">
                        <c:v>30.311782181519636</c:v>
                      </c:pt>
                      <c:pt idx="2681">
                        <c:v>29.158316834859054</c:v>
                      </c:pt>
                      <c:pt idx="2682">
                        <c:v>28.367722775366502</c:v>
                      </c:pt>
                      <c:pt idx="2683">
                        <c:v>27.576930696073166</c:v>
                      </c:pt>
                      <c:pt idx="2684">
                        <c:v>24.405742576915756</c:v>
                      </c:pt>
                      <c:pt idx="2685">
                        <c:v>23.551089111476269</c:v>
                      </c:pt>
                      <c:pt idx="2686">
                        <c:v>19.445940596176712</c:v>
                      </c:pt>
                      <c:pt idx="2687">
                        <c:v>18.449504952504547</c:v>
                      </c:pt>
                      <c:pt idx="2688">
                        <c:v>13.325346536105339</c:v>
                      </c:pt>
                      <c:pt idx="2689">
                        <c:v>14.865247526371066</c:v>
                      </c:pt>
                      <c:pt idx="2690">
                        <c:v>15.028019803617108</c:v>
                      </c:pt>
                      <c:pt idx="2691">
                        <c:v>17.290792081090796</c:v>
                      </c:pt>
                      <c:pt idx="2692">
                        <c:v>17.515841586066038</c:v>
                      </c:pt>
                      <c:pt idx="2693">
                        <c:v>18.394455447547749</c:v>
                      </c:pt>
                      <c:pt idx="2694">
                        <c:v>19.065247526828482</c:v>
                      </c:pt>
                      <c:pt idx="2695">
                        <c:v>19.48168317043854</c:v>
                      </c:pt>
                      <c:pt idx="2696">
                        <c:v>15.458910892773371</c:v>
                      </c:pt>
                      <c:pt idx="2697">
                        <c:v>15.992277229464316</c:v>
                      </c:pt>
                      <c:pt idx="2698">
                        <c:v>15.382277229398714</c:v>
                      </c:pt>
                      <c:pt idx="2699">
                        <c:v>17.458910892990058</c:v>
                      </c:pt>
                      <c:pt idx="2700">
                        <c:v>17.448316833582975</c:v>
                      </c:pt>
                      <c:pt idx="2701">
                        <c:v>15.885049506680238</c:v>
                      </c:pt>
                      <c:pt idx="2702">
                        <c:v>18.040198021766852</c:v>
                      </c:pt>
                      <c:pt idx="2703">
                        <c:v>16.064059407690934</c:v>
                      </c:pt>
                      <c:pt idx="2704">
                        <c:v>16.321683170093429</c:v>
                      </c:pt>
                      <c:pt idx="2705">
                        <c:v>12.03029703101287</c:v>
                      </c:pt>
                      <c:pt idx="2706">
                        <c:v>9.0556435653419953</c:v>
                      </c:pt>
                      <c:pt idx="2707">
                        <c:v>8.5124752484520894</c:v>
                      </c:pt>
                      <c:pt idx="2708">
                        <c:v>5.4425742580182357</c:v>
                      </c:pt>
                      <c:pt idx="2709">
                        <c:v>6.957920792836533</c:v>
                      </c:pt>
                      <c:pt idx="2710">
                        <c:v>6.5983168324017161</c:v>
                      </c:pt>
                      <c:pt idx="2711">
                        <c:v>7.9216831691799943</c:v>
                      </c:pt>
                      <c:pt idx="2712">
                        <c:v>7.8718811889770599</c:v>
                      </c:pt>
                      <c:pt idx="2713">
                        <c:v>6.4803960403105023</c:v>
                      </c:pt>
                      <c:pt idx="2714">
                        <c:v>6.6428712878521861</c:v>
                      </c:pt>
                      <c:pt idx="2715">
                        <c:v>6.3104950501928121</c:v>
                      </c:pt>
                      <c:pt idx="2716">
                        <c:v>4.2120792083792837</c:v>
                      </c:pt>
                      <c:pt idx="2717">
                        <c:v>3.8523762380437132</c:v>
                      </c:pt>
                      <c:pt idx="2718">
                        <c:v>3.7504950499135479</c:v>
                      </c:pt>
                      <c:pt idx="2719">
                        <c:v>4.1515841588671138</c:v>
                      </c:pt>
                      <c:pt idx="2720">
                        <c:v>3.8418811885373856</c:v>
                      </c:pt>
                      <c:pt idx="2721">
                        <c:v>4.6592079212987993</c:v>
                      </c:pt>
                      <c:pt idx="2722">
                        <c:v>4.197722772735224</c:v>
                      </c:pt>
                      <c:pt idx="2723">
                        <c:v>2.7655445547559276</c:v>
                      </c:pt>
                      <c:pt idx="2724">
                        <c:v>2.5895049507761989</c:v>
                      </c:pt>
                      <c:pt idx="2725">
                        <c:v>2.2155445546973249</c:v>
                      </c:pt>
                      <c:pt idx="2726">
                        <c:v>0.74405940602142728</c:v>
                      </c:pt>
                      <c:pt idx="2727">
                        <c:v>0.87316831692703667</c:v>
                      </c:pt>
                      <c:pt idx="2728">
                        <c:v>0.30287128716243883</c:v>
                      </c:pt>
                      <c:pt idx="2729">
                        <c:v>0.43960396044415928</c:v>
                      </c:pt>
                      <c:pt idx="2730">
                        <c:v>8.7623762385453483E-2</c:v>
                      </c:pt>
                      <c:pt idx="2731">
                        <c:v>0.10881188119961419</c:v>
                      </c:pt>
                      <c:pt idx="2732">
                        <c:v>-0.40039603964690246</c:v>
                      </c:pt>
                      <c:pt idx="2733">
                        <c:v>8.1584158424171049E-2</c:v>
                      </c:pt>
                      <c:pt idx="2734">
                        <c:v>-0.94425742584487871</c:v>
                      </c:pt>
                      <c:pt idx="2735">
                        <c:v>-0.50841584164050946</c:v>
                      </c:pt>
                      <c:pt idx="2736">
                        <c:v>-0.4147524752923662</c:v>
                      </c:pt>
                      <c:pt idx="2737">
                        <c:v>-0.61564356442388768</c:v>
                      </c:pt>
                      <c:pt idx="2738">
                        <c:v>-0.33841584162065624</c:v>
                      </c:pt>
                      <c:pt idx="2739">
                        <c:v>-0.66702970304305398</c:v>
                      </c:pt>
                      <c:pt idx="2740">
                        <c:v>-0.84603960405234457</c:v>
                      </c:pt>
                      <c:pt idx="2741">
                        <c:v>-0.8014851486018757</c:v>
                      </c:pt>
                      <c:pt idx="2742">
                        <c:v>-0.39504950499369035</c:v>
                      </c:pt>
                      <c:pt idx="2743">
                        <c:v>-0.46831683173368044</c:v>
                      </c:pt>
                      <c:pt idx="2744">
                        <c:v>-0.75009900998270973</c:v>
                      </c:pt>
                      <c:pt idx="2745">
                        <c:v>-0.59524752481714149</c:v>
                      </c:pt>
                      <c:pt idx="2746">
                        <c:v>-0.85732673276749505</c:v>
                      </c:pt>
                      <c:pt idx="2747">
                        <c:v>-0.26584158418732984</c:v>
                      </c:pt>
                      <c:pt idx="2748">
                        <c:v>2.4950495052543941E-2</c:v>
                      </c:pt>
                      <c:pt idx="2749">
                        <c:v>0.22128712873686077</c:v>
                      </c:pt>
                      <c:pt idx="2750">
                        <c:v>1.059405940708027E-2</c:v>
                      </c:pt>
                      <c:pt idx="2751">
                        <c:v>0.15940594061136584</c:v>
                      </c:pt>
                      <c:pt idx="2752">
                        <c:v>-3.6237623766287683E-2</c:v>
                      </c:pt>
                      <c:pt idx="2753">
                        <c:v>-0.17306930695016631</c:v>
                      </c:pt>
                      <c:pt idx="2754">
                        <c:v>-9.8118811891782912E-2</c:v>
                      </c:pt>
                      <c:pt idx="2755">
                        <c:v>-0.24623762378940484</c:v>
                      </c:pt>
                      <c:pt idx="2756">
                        <c:v>-0.25534653468240781</c:v>
                      </c:pt>
                      <c:pt idx="2757">
                        <c:v>-0.20019801982345131</c:v>
                      </c:pt>
                      <c:pt idx="2758">
                        <c:v>-0.31346534656951947</c:v>
                      </c:pt>
                      <c:pt idx="2759">
                        <c:v>0.22514851487599535</c:v>
                      </c:pt>
                      <c:pt idx="2760">
                        <c:v>0.61108910897668323</c:v>
                      </c:pt>
                      <c:pt idx="2761">
                        <c:v>0.50227722777706885</c:v>
                      </c:pt>
                      <c:pt idx="2762">
                        <c:v>0.10950495050768466</c:v>
                      </c:pt>
                      <c:pt idx="2763">
                        <c:v>0.2462376237894052</c:v>
                      </c:pt>
                      <c:pt idx="2764">
                        <c:v>-0.16851485150436823</c:v>
                      </c:pt>
                      <c:pt idx="2765">
                        <c:v>-0.14277227724300284</c:v>
                      </c:pt>
                      <c:pt idx="2766">
                        <c:v>0.17900990100929057</c:v>
                      </c:pt>
                      <c:pt idx="2767">
                        <c:v>0.48118811886506657</c:v>
                      </c:pt>
                      <c:pt idx="2768">
                        <c:v>-7.1089108919248759E-2</c:v>
                      </c:pt>
                      <c:pt idx="2769">
                        <c:v>4.1485148520155925E-2</c:v>
                      </c:pt>
                      <c:pt idx="2770">
                        <c:v>0.57940594065759965</c:v>
                      </c:pt>
                      <c:pt idx="2771">
                        <c:v>0.70326732680934156</c:v>
                      </c:pt>
                      <c:pt idx="2772">
                        <c:v>0.83019801989280284</c:v>
                      </c:pt>
                      <c:pt idx="2773">
                        <c:v>0.45099009905865406</c:v>
                      </c:pt>
                      <c:pt idx="2774">
                        <c:v>0.26287128715776764</c:v>
                      </c:pt>
                      <c:pt idx="2775">
                        <c:v>-1.108910891210112</c:v>
                      </c:pt>
                      <c:pt idx="2776">
                        <c:v>-0.19495049506958301</c:v>
                      </c:pt>
                      <c:pt idx="2777">
                        <c:v>0.32782178221498293</c:v>
                      </c:pt>
                      <c:pt idx="2778">
                        <c:v>0.1700000000184462</c:v>
                      </c:pt>
                      <c:pt idx="2779">
                        <c:v>-0.23643564358973906</c:v>
                      </c:pt>
                      <c:pt idx="2780">
                        <c:v>-0.32940594063121881</c:v>
                      </c:pt>
                      <c:pt idx="2781">
                        <c:v>0.39504950499228358</c:v>
                      </c:pt>
                      <c:pt idx="2782">
                        <c:v>3.5544554459624303E-2</c:v>
                      </c:pt>
                      <c:pt idx="2783">
                        <c:v>-0.39504950499369046</c:v>
                      </c:pt>
                      <c:pt idx="2784">
                        <c:v>-0.33841584162065624</c:v>
                      </c:pt>
                      <c:pt idx="2785">
                        <c:v>-0.98574257436503421</c:v>
                      </c:pt>
                      <c:pt idx="2786">
                        <c:v>-0.83554455454742216</c:v>
                      </c:pt>
                      <c:pt idx="2787">
                        <c:v>-0.60128712877842405</c:v>
                      </c:pt>
                      <c:pt idx="2788">
                        <c:v>-0.56495049511138584</c:v>
                      </c:pt>
                      <c:pt idx="2789">
                        <c:v>-0.37386138617952952</c:v>
                      </c:pt>
                      <c:pt idx="2790">
                        <c:v>-0.94950495059874673</c:v>
                      </c:pt>
                      <c:pt idx="2791">
                        <c:v>-0.3021782178557757</c:v>
                      </c:pt>
                      <c:pt idx="2792">
                        <c:v>-0.94425742584487837</c:v>
                      </c:pt>
                      <c:pt idx="2793">
                        <c:v>-0.42079207925364887</c:v>
                      </c:pt>
                      <c:pt idx="2794">
                        <c:v>-0.75465346542850753</c:v>
                      </c:pt>
                      <c:pt idx="2795">
                        <c:v>-0.80673267335574328</c:v>
                      </c:pt>
                      <c:pt idx="2796">
                        <c:v>-1.1066336634858061</c:v>
                      </c:pt>
                      <c:pt idx="2797">
                        <c:v>-0.7138613862164217</c:v>
                      </c:pt>
                      <c:pt idx="2798">
                        <c:v>-0.22584158418265859</c:v>
                      </c:pt>
                      <c:pt idx="2799">
                        <c:v>-2.4950495052544274E-2</c:v>
                      </c:pt>
                      <c:pt idx="2800">
                        <c:v>0.40039603964830983</c:v>
                      </c:pt>
                      <c:pt idx="2801">
                        <c:v>0.69722772284805934</c:v>
                      </c:pt>
                      <c:pt idx="2802">
                        <c:v>0.46158415846573447</c:v>
                      </c:pt>
                      <c:pt idx="2803">
                        <c:v>-0.17524752477090705</c:v>
                      </c:pt>
                      <c:pt idx="2804">
                        <c:v>-0.91405940603987301</c:v>
                      </c:pt>
                      <c:pt idx="2805">
                        <c:v>-0.24702970299822638</c:v>
                      </c:pt>
                      <c:pt idx="2806">
                        <c:v>-0.13217821783592276</c:v>
                      </c:pt>
                      <c:pt idx="2807">
                        <c:v>0.45247524757413904</c:v>
                      </c:pt>
                      <c:pt idx="2808">
                        <c:v>0.2161386138851504</c:v>
                      </c:pt>
                      <c:pt idx="2809">
                        <c:v>0.73871287136680808</c:v>
                      </c:pt>
                      <c:pt idx="2810">
                        <c:v>0.72811881195972838</c:v>
                      </c:pt>
                      <c:pt idx="2811">
                        <c:v>0.58465346541006102</c:v>
                      </c:pt>
                      <c:pt idx="2812">
                        <c:v>0.48108910896290846</c:v>
                      </c:pt>
                      <c:pt idx="2813">
                        <c:v>0.14504950496590174</c:v>
                      </c:pt>
                      <c:pt idx="2814">
                        <c:v>-0.27198019804936341</c:v>
                      </c:pt>
                      <c:pt idx="2815">
                        <c:v>-0.42000000004623439</c:v>
                      </c:pt>
                      <c:pt idx="2816">
                        <c:v>0.18881188120895662</c:v>
                      </c:pt>
                      <c:pt idx="2817">
                        <c:v>0.18425742576315882</c:v>
                      </c:pt>
                      <c:pt idx="2818">
                        <c:v>-4.6831683173368055E-2</c:v>
                      </c:pt>
                      <c:pt idx="2819">
                        <c:v>0.77950495057889357</c:v>
                      </c:pt>
                      <c:pt idx="2820">
                        <c:v>0.7297029703773702</c:v>
                      </c:pt>
                      <c:pt idx="2821">
                        <c:v>0.54910891095184411</c:v>
                      </c:pt>
                      <c:pt idx="2822">
                        <c:v>-0.15940594061136573</c:v>
                      </c:pt>
                      <c:pt idx="2823">
                        <c:v>-1.0371287129842002</c:v>
                      </c:pt>
                      <c:pt idx="2824">
                        <c:v>-0.66702970304305365</c:v>
                      </c:pt>
                      <c:pt idx="2825">
                        <c:v>-0.69801980205547309</c:v>
                      </c:pt>
                      <c:pt idx="2826">
                        <c:v>-7.7029702978373457E-2</c:v>
                      </c:pt>
                      <c:pt idx="2827">
                        <c:v>0.21524752477698569</c:v>
                      </c:pt>
                      <c:pt idx="2828">
                        <c:v>0.70326732680934168</c:v>
                      </c:pt>
                      <c:pt idx="2829">
                        <c:v>0.70326732680934179</c:v>
                      </c:pt>
                      <c:pt idx="2830">
                        <c:v>-8.7623762385453594E-2</c:v>
                      </c:pt>
                      <c:pt idx="2831">
                        <c:v>0.37920792083414917</c:v>
                      </c:pt>
                      <c:pt idx="2832">
                        <c:v>-0.14811881189762185</c:v>
                      </c:pt>
                      <c:pt idx="2833">
                        <c:v>-0.2605940594334617</c:v>
                      </c:pt>
                      <c:pt idx="2834">
                        <c:v>-0.93366336643779857</c:v>
                      </c:pt>
                      <c:pt idx="2835">
                        <c:v>5.0594059411751942E-2</c:v>
                      </c:pt>
                      <c:pt idx="2836">
                        <c:v>-0.61188118818550363</c:v>
                      </c:pt>
                      <c:pt idx="2837">
                        <c:v>-1.9702970298675942E-2</c:v>
                      </c:pt>
                      <c:pt idx="2838">
                        <c:v>0.19485148516883202</c:v>
                      </c:pt>
                      <c:pt idx="2839">
                        <c:v>0.39504950499369057</c:v>
                      </c:pt>
                      <c:pt idx="2840">
                        <c:v>-0.11257425743799757</c:v>
                      </c:pt>
                      <c:pt idx="2841">
                        <c:v>-0.17910891091144845</c:v>
                      </c:pt>
                      <c:pt idx="2842">
                        <c:v>-0.92831683178458591</c:v>
                      </c:pt>
                      <c:pt idx="2843">
                        <c:v>-0.42069306935289769</c:v>
                      </c:pt>
                      <c:pt idx="2844">
                        <c:v>-0.51821782183876852</c:v>
                      </c:pt>
                      <c:pt idx="2845">
                        <c:v>-3.0198019805005208E-2</c:v>
                      </c:pt>
                      <c:pt idx="2846">
                        <c:v>2.4851485151793151E-2</c:v>
                      </c:pt>
                      <c:pt idx="2847">
                        <c:v>0.1291089109056095</c:v>
                      </c:pt>
                      <c:pt idx="2848">
                        <c:v>0.20623762378473376</c:v>
                      </c:pt>
                      <c:pt idx="2849">
                        <c:v>7.7029702978373207E-2</c:v>
                      </c:pt>
                      <c:pt idx="2850">
                        <c:v>-6.5742574264629594E-2</c:v>
                      </c:pt>
                      <c:pt idx="2851">
                        <c:v>9.8910891100604262E-2</c:v>
                      </c:pt>
                      <c:pt idx="2852">
                        <c:v>-0.40029702974755865</c:v>
                      </c:pt>
                      <c:pt idx="2853">
                        <c:v>-0.55980198025967498</c:v>
                      </c:pt>
                      <c:pt idx="2854">
                        <c:v>-1.2931683169718649</c:v>
                      </c:pt>
                      <c:pt idx="2855">
                        <c:v>-0.86188118821329296</c:v>
                      </c:pt>
                      <c:pt idx="2856">
                        <c:v>-0.87247524761896589</c:v>
                      </c:pt>
                      <c:pt idx="2857">
                        <c:v>-0.81049504959272001</c:v>
                      </c:pt>
                      <c:pt idx="2858">
                        <c:v>0.47742574262527565</c:v>
                      </c:pt>
                      <c:pt idx="2859">
                        <c:v>0.43663366341459692</c:v>
                      </c:pt>
                      <c:pt idx="2860">
                        <c:v>0.35960396043481718</c:v>
                      </c:pt>
                      <c:pt idx="2861">
                        <c:v>0.1684158416036175</c:v>
                      </c:pt>
                      <c:pt idx="2862">
                        <c:v>0.26128712874153204</c:v>
                      </c:pt>
                      <c:pt idx="2863">
                        <c:v>0.64207920799050988</c:v>
                      </c:pt>
                      <c:pt idx="2864">
                        <c:v>0.21079207923193855</c:v>
                      </c:pt>
                      <c:pt idx="2865">
                        <c:v>0.58465346541006158</c:v>
                      </c:pt>
                      <c:pt idx="2866">
                        <c:v>-1.4356435645463926E-2</c:v>
                      </c:pt>
                      <c:pt idx="2867">
                        <c:v>0.58465346541146834</c:v>
                      </c:pt>
                      <c:pt idx="2868">
                        <c:v>0.39049504954789266</c:v>
                      </c:pt>
                      <c:pt idx="2869">
                        <c:v>0.5295049505525119</c:v>
                      </c:pt>
                      <c:pt idx="2870">
                        <c:v>-0.14881188120428532</c:v>
                      </c:pt>
                      <c:pt idx="2871">
                        <c:v>-0.19485148517023906</c:v>
                      </c:pt>
                      <c:pt idx="2872">
                        <c:v>-0.3134653465681122</c:v>
                      </c:pt>
                      <c:pt idx="2873">
                        <c:v>-2.6534653467372615E-2</c:v>
                      </c:pt>
                      <c:pt idx="2874">
                        <c:v>9.6633663377705153E-2</c:v>
                      </c:pt>
                      <c:pt idx="2875">
                        <c:v>1.021287128824659</c:v>
                      </c:pt>
                      <c:pt idx="2876">
                        <c:v>1.4004950496573996</c:v>
                      </c:pt>
                      <c:pt idx="2877">
                        <c:v>1.1912871288431048</c:v>
                      </c:pt>
                      <c:pt idx="2878">
                        <c:v>0.62544554462214663</c:v>
                      </c:pt>
                      <c:pt idx="2879">
                        <c:v>0.67227722779692167</c:v>
                      </c:pt>
                      <c:pt idx="2880">
                        <c:v>0.21148514853860176</c:v>
                      </c:pt>
                      <c:pt idx="2881">
                        <c:v>-0.4154455445990296</c:v>
                      </c:pt>
                      <c:pt idx="2882">
                        <c:v>-0.91396039613912217</c:v>
                      </c:pt>
                      <c:pt idx="2883">
                        <c:v>0.41465346539161546</c:v>
                      </c:pt>
                      <c:pt idx="2884">
                        <c:v>-0.12841584159894587</c:v>
                      </c:pt>
                      <c:pt idx="2885">
                        <c:v>0.91405940603987301</c:v>
                      </c:pt>
                      <c:pt idx="2886">
                        <c:v>0.46306930698121901</c:v>
                      </c:pt>
                      <c:pt idx="2887">
                        <c:v>0.98950495060341781</c:v>
                      </c:pt>
                      <c:pt idx="2888">
                        <c:v>1.1950495050800807</c:v>
                      </c:pt>
                      <c:pt idx="2889">
                        <c:v>0.10198019803091724</c:v>
                      </c:pt>
                      <c:pt idx="2890">
                        <c:v>-0.62544554462214674</c:v>
                      </c:pt>
                      <c:pt idx="2891">
                        <c:v>-0.5136633663929705</c:v>
                      </c:pt>
                      <c:pt idx="2892">
                        <c:v>-0.63524752482181301</c:v>
                      </c:pt>
                      <c:pt idx="2893">
                        <c:v>-0.44495049509737178</c:v>
                      </c:pt>
                      <c:pt idx="2894">
                        <c:v>-0.4094059406391542</c:v>
                      </c:pt>
                      <c:pt idx="2895">
                        <c:v>-0.1291089109056095</c:v>
                      </c:pt>
                      <c:pt idx="2896">
                        <c:v>0.17524752477231426</c:v>
                      </c:pt>
                      <c:pt idx="2897">
                        <c:v>0.60425742580798603</c:v>
                      </c:pt>
                      <c:pt idx="2898">
                        <c:v>0.80673267335574372</c:v>
                      </c:pt>
                      <c:pt idx="2899">
                        <c:v>6.1188118818831891E-2</c:v>
                      </c:pt>
                      <c:pt idx="2900">
                        <c:v>0.18960396041637101</c:v>
                      </c:pt>
                      <c:pt idx="2901">
                        <c:v>-0.20623762378473373</c:v>
                      </c:pt>
                      <c:pt idx="2902">
                        <c:v>-0.28623762379407652</c:v>
                      </c:pt>
                      <c:pt idx="2903">
                        <c:v>-0.67831683175679736</c:v>
                      </c:pt>
                      <c:pt idx="2904">
                        <c:v>-0.90643564366376228</c:v>
                      </c:pt>
                      <c:pt idx="2905">
                        <c:v>-0.43049504955115669</c:v>
                      </c:pt>
                      <c:pt idx="2906">
                        <c:v>4.0792079213492503E-2</c:v>
                      </c:pt>
                      <c:pt idx="2907">
                        <c:v>-0.11782178219186575</c:v>
                      </c:pt>
                      <c:pt idx="2908">
                        <c:v>-0.10198019803091725</c:v>
                      </c:pt>
                      <c:pt idx="2909">
                        <c:v>0.18049504952477546</c:v>
                      </c:pt>
                      <c:pt idx="2910">
                        <c:v>4.6039603965953968E-2</c:v>
                      </c:pt>
                      <c:pt idx="2911">
                        <c:v>-0.57108910897341891</c:v>
                      </c:pt>
                      <c:pt idx="2912">
                        <c:v>-0.27722772280323155</c:v>
                      </c:pt>
                      <c:pt idx="2913">
                        <c:v>-1.272079208059862</c:v>
                      </c:pt>
                      <c:pt idx="2914">
                        <c:v>-1.0356435644687152</c:v>
                      </c:pt>
                      <c:pt idx="2915">
                        <c:v>-0.46306930698121895</c:v>
                      </c:pt>
                      <c:pt idx="2916">
                        <c:v>0.36336633667320023</c:v>
                      </c:pt>
                      <c:pt idx="2917">
                        <c:v>0.32861386142239757</c:v>
                      </c:pt>
                      <c:pt idx="2918">
                        <c:v>0.33237623765937363</c:v>
                      </c:pt>
                      <c:pt idx="2919">
                        <c:v>3.930693069800785E-2</c:v>
                      </c:pt>
                      <c:pt idx="2920">
                        <c:v>-6.792079208677769E-2</c:v>
                      </c:pt>
                      <c:pt idx="2921">
                        <c:v>-1.2199009902318743</c:v>
                      </c:pt>
                      <c:pt idx="2922">
                        <c:v>-0.63148514858342919</c:v>
                      </c:pt>
                      <c:pt idx="2923">
                        <c:v>-0.32405940597659955</c:v>
                      </c:pt>
                      <c:pt idx="2924">
                        <c:v>-0.20920792081429621</c:v>
                      </c:pt>
                      <c:pt idx="2925">
                        <c:v>2.7128712874692002E-2</c:v>
                      </c:pt>
                      <c:pt idx="2926">
                        <c:v>0.35049504954322125</c:v>
                      </c:pt>
                      <c:pt idx="2927">
                        <c:v>1.0069306931791948</c:v>
                      </c:pt>
                      <c:pt idx="2928">
                        <c:v>0.10356435644715285</c:v>
                      </c:pt>
                      <c:pt idx="2929">
                        <c:v>0.50762376243168816</c:v>
                      </c:pt>
                      <c:pt idx="2930">
                        <c:v>-6.6534653472043959E-2</c:v>
                      </c:pt>
                      <c:pt idx="2931">
                        <c:v>-0.78029702978912141</c:v>
                      </c:pt>
                      <c:pt idx="2932">
                        <c:v>-1.1640594060676619</c:v>
                      </c:pt>
                      <c:pt idx="2933">
                        <c:v>-0.92306930703071755</c:v>
                      </c:pt>
                      <c:pt idx="2934">
                        <c:v>-9.1386138623837168E-2</c:v>
                      </c:pt>
                      <c:pt idx="2935">
                        <c:v>0.41168316836205321</c:v>
                      </c:pt>
                      <c:pt idx="2936">
                        <c:v>0.90346534663279254</c:v>
                      </c:pt>
                      <c:pt idx="2937">
                        <c:v>1.2826732674655346</c:v>
                      </c:pt>
                      <c:pt idx="2938">
                        <c:v>0.48801980203376294</c:v>
                      </c:pt>
                      <c:pt idx="2939">
                        <c:v>6.2673267332909358E-2</c:v>
                      </c:pt>
                      <c:pt idx="2940">
                        <c:v>-0.17000000001844573</c:v>
                      </c:pt>
                      <c:pt idx="2941">
                        <c:v>5.2178217827987219E-2</c:v>
                      </c:pt>
                      <c:pt idx="2942">
                        <c:v>-0.16247524754308568</c:v>
                      </c:pt>
                      <c:pt idx="2943">
                        <c:v>0.12158415842884279</c:v>
                      </c:pt>
                      <c:pt idx="2944">
                        <c:v>-0.10415841585306508</c:v>
                      </c:pt>
                      <c:pt idx="2945">
                        <c:v>0.99108910901965341</c:v>
                      </c:pt>
                      <c:pt idx="2946">
                        <c:v>0.55217821788215737</c:v>
                      </c:pt>
                      <c:pt idx="2947">
                        <c:v>0.92306930703212453</c:v>
                      </c:pt>
                      <c:pt idx="2948">
                        <c:v>0.34831683172107336</c:v>
                      </c:pt>
                      <c:pt idx="2949">
                        <c:v>0.11861386139928026</c:v>
                      </c:pt>
                      <c:pt idx="2950">
                        <c:v>3.0693069303129867E-3</c:v>
                      </c:pt>
                      <c:pt idx="2951">
                        <c:v>-8.5445544563305525E-2</c:v>
                      </c:pt>
                      <c:pt idx="2952">
                        <c:v>0.20009900992270027</c:v>
                      </c:pt>
                      <c:pt idx="2953">
                        <c:v>6.267326733431644E-2</c:v>
                      </c:pt>
                      <c:pt idx="2954">
                        <c:v>-0.14504950496730895</c:v>
                      </c:pt>
                      <c:pt idx="2955">
                        <c:v>0.47594059411119805</c:v>
                      </c:pt>
                      <c:pt idx="2956">
                        <c:v>0.86188118821188586</c:v>
                      </c:pt>
                      <c:pt idx="2957">
                        <c:v>0.98049504961257294</c:v>
                      </c:pt>
                      <c:pt idx="2958">
                        <c:v>0.53485148520713133</c:v>
                      </c:pt>
                      <c:pt idx="2959">
                        <c:v>0.33990099013614072</c:v>
                      </c:pt>
                      <c:pt idx="2960">
                        <c:v>0.28247524755569303</c:v>
                      </c:pt>
                      <c:pt idx="2961">
                        <c:v>0.16465346536382683</c:v>
                      </c:pt>
                      <c:pt idx="2962">
                        <c:v>7.7029702978373166E-2</c:v>
                      </c:pt>
                      <c:pt idx="2963">
                        <c:v>-6.1188118818831683E-2</c:v>
                      </c:pt>
                      <c:pt idx="2964">
                        <c:v>0.27188118814861256</c:v>
                      </c:pt>
                      <c:pt idx="2965">
                        <c:v>0.62019801986968559</c:v>
                      </c:pt>
                      <c:pt idx="2966">
                        <c:v>1.1451485149763998</c:v>
                      </c:pt>
                      <c:pt idx="2967">
                        <c:v>0.97445544564988396</c:v>
                      </c:pt>
                      <c:pt idx="2968">
                        <c:v>0.26138613864228311</c:v>
                      </c:pt>
                      <c:pt idx="2969">
                        <c:v>5.1386138619165855E-2</c:v>
                      </c:pt>
                      <c:pt idx="2970">
                        <c:v>3.0297029705756446E-2</c:v>
                      </c:pt>
                      <c:pt idx="2971">
                        <c:v>-0.50386138619330478</c:v>
                      </c:pt>
                      <c:pt idx="2972">
                        <c:v>-0.41623762380785095</c:v>
                      </c:pt>
                      <c:pt idx="2973">
                        <c:v>-0.56881188125051974</c:v>
                      </c:pt>
                      <c:pt idx="2974">
                        <c:v>0.34366336637452444</c:v>
                      </c:pt>
                      <c:pt idx="2975">
                        <c:v>1.1897029704254622</c:v>
                      </c:pt>
                      <c:pt idx="2976">
                        <c:v>0.16247524754167877</c:v>
                      </c:pt>
                      <c:pt idx="2977">
                        <c:v>0.62623762383096748</c:v>
                      </c:pt>
                      <c:pt idx="2978">
                        <c:v>1.0160396040721977</c:v>
                      </c:pt>
                      <c:pt idx="2979">
                        <c:v>0.6761386139346498</c:v>
                      </c:pt>
                      <c:pt idx="2980">
                        <c:v>4.0000000003264445E-2</c:v>
                      </c:pt>
                      <c:pt idx="2981">
                        <c:v>-0.65118811888210526</c:v>
                      </c:pt>
                      <c:pt idx="2982">
                        <c:v>-1.3589108912364936</c:v>
                      </c:pt>
                      <c:pt idx="2983">
                        <c:v>-0.10346534654640183</c:v>
                      </c:pt>
                      <c:pt idx="2984">
                        <c:v>-4.1485148520156015E-2</c:v>
                      </c:pt>
                      <c:pt idx="2985">
                        <c:v>0.55970297035751726</c:v>
                      </c:pt>
                      <c:pt idx="2986">
                        <c:v>1.6263366338414669</c:v>
                      </c:pt>
                      <c:pt idx="2987">
                        <c:v>1.5289108912563467</c:v>
                      </c:pt>
                      <c:pt idx="2988">
                        <c:v>1.1127722773492468</c:v>
                      </c:pt>
                      <c:pt idx="2989">
                        <c:v>0.29762376240857064</c:v>
                      </c:pt>
                      <c:pt idx="2990">
                        <c:v>2.4950495052544135E-2</c:v>
                      </c:pt>
                      <c:pt idx="2991">
                        <c:v>-0.23039603962845656</c:v>
                      </c:pt>
                      <c:pt idx="2992">
                        <c:v>-0.5748514852118024</c:v>
                      </c:pt>
                      <c:pt idx="2993">
                        <c:v>-0.31871287132198051</c:v>
                      </c:pt>
                      <c:pt idx="2994">
                        <c:v>0.32178217825370081</c:v>
                      </c:pt>
                      <c:pt idx="2995">
                        <c:v>1.0983168318030316</c:v>
                      </c:pt>
                      <c:pt idx="2996">
                        <c:v>1.1534653466605815</c:v>
                      </c:pt>
                      <c:pt idx="2997">
                        <c:v>1.1036633664576507</c:v>
                      </c:pt>
                      <c:pt idx="2998">
                        <c:v>0.67227722779692223</c:v>
                      </c:pt>
                      <c:pt idx="2999">
                        <c:v>0.62623762383096815</c:v>
                      </c:pt>
                      <c:pt idx="3000">
                        <c:v>0.37396039608168791</c:v>
                      </c:pt>
                      <c:pt idx="3001">
                        <c:v>-0.25158415844261683</c:v>
                      </c:pt>
                      <c:pt idx="3002">
                        <c:v>-0.49782178223202211</c:v>
                      </c:pt>
                      <c:pt idx="3003">
                        <c:v>-0.27722772280323144</c:v>
                      </c:pt>
                      <c:pt idx="3004">
                        <c:v>-0.15415841585890455</c:v>
                      </c:pt>
                      <c:pt idx="3005">
                        <c:v>0.55980198025967509</c:v>
                      </c:pt>
                      <c:pt idx="3006">
                        <c:v>0.58465346541006136</c:v>
                      </c:pt>
                      <c:pt idx="3007">
                        <c:v>1.2924752476652004</c:v>
                      </c:pt>
                      <c:pt idx="3008">
                        <c:v>0.45782178222875775</c:v>
                      </c:pt>
                      <c:pt idx="3009">
                        <c:v>0.23564356438232475</c:v>
                      </c:pt>
                      <c:pt idx="3010">
                        <c:v>-0.10871287129886319</c:v>
                      </c:pt>
                      <c:pt idx="3011">
                        <c:v>0.12762376239012463</c:v>
                      </c:pt>
                      <c:pt idx="3012">
                        <c:v>-0.65267326739759013</c:v>
                      </c:pt>
                      <c:pt idx="3013">
                        <c:v>-0.82633663375366895</c:v>
                      </c:pt>
                      <c:pt idx="3014">
                        <c:v>-0.45019801984983293</c:v>
                      </c:pt>
                      <c:pt idx="3015">
                        <c:v>0.35425742578160485</c:v>
                      </c:pt>
                      <c:pt idx="3016">
                        <c:v>0.45247524757413865</c:v>
                      </c:pt>
                      <c:pt idx="3017">
                        <c:v>0.49178217827214693</c:v>
                      </c:pt>
                      <c:pt idx="3018">
                        <c:v>1.0514851486296637</c:v>
                      </c:pt>
                      <c:pt idx="3019">
                        <c:v>0.10198019803091737</c:v>
                      </c:pt>
                      <c:pt idx="3020">
                        <c:v>-0.15712871288846697</c:v>
                      </c:pt>
                      <c:pt idx="3021">
                        <c:v>-0.3958415842011046</c:v>
                      </c:pt>
                      <c:pt idx="3022">
                        <c:v>-1.2879207922194036</c:v>
                      </c:pt>
                      <c:pt idx="3023">
                        <c:v>-0.74930693077529553</c:v>
                      </c:pt>
                      <c:pt idx="3024">
                        <c:v>-1.2002970298339495</c:v>
                      </c:pt>
                      <c:pt idx="3025">
                        <c:v>-0.33465346538368024</c:v>
                      </c:pt>
                      <c:pt idx="3026">
                        <c:v>0.52950495055251223</c:v>
                      </c:pt>
                      <c:pt idx="3027">
                        <c:v>0.50831683173835152</c:v>
                      </c:pt>
                      <c:pt idx="3028">
                        <c:v>0.43663366341319021</c:v>
                      </c:pt>
                      <c:pt idx="3029">
                        <c:v>0.11782178219186597</c:v>
                      </c:pt>
                      <c:pt idx="3030">
                        <c:v>-0.43663366341459736</c:v>
                      </c:pt>
                      <c:pt idx="3031">
                        <c:v>-1.0371287129842004</c:v>
                      </c:pt>
                      <c:pt idx="3032">
                        <c:v>-0.46683168321960261</c:v>
                      </c:pt>
                      <c:pt idx="3033">
                        <c:v>-0.88910891098732925</c:v>
                      </c:pt>
                      <c:pt idx="3034">
                        <c:v>-0.36485148518868549</c:v>
                      </c:pt>
                      <c:pt idx="3035">
                        <c:v>-0.43138613866072884</c:v>
                      </c:pt>
                      <c:pt idx="3036">
                        <c:v>0.13970297031128265</c:v>
                      </c:pt>
                      <c:pt idx="3037">
                        <c:v>-0.22504950497524456</c:v>
                      </c:pt>
                      <c:pt idx="3038">
                        <c:v>-0.13752475249054188</c:v>
                      </c:pt>
                      <c:pt idx="3039">
                        <c:v>-7.1683168325161264E-2</c:v>
                      </c:pt>
                      <c:pt idx="3040">
                        <c:v>-0.65643564363456652</c:v>
                      </c:pt>
                      <c:pt idx="3041">
                        <c:v>-1.02653465357712</c:v>
                      </c:pt>
                      <c:pt idx="3042">
                        <c:v>-1.3090099011328125</c:v>
                      </c:pt>
                      <c:pt idx="3043">
                        <c:v>-1.3022772278648664</c:v>
                      </c:pt>
                      <c:pt idx="3044">
                        <c:v>-0.49782178223202217</c:v>
                      </c:pt>
                      <c:pt idx="3045">
                        <c:v>-0.23564356438232442</c:v>
                      </c:pt>
                      <c:pt idx="3046">
                        <c:v>-0.34821782182032218</c:v>
                      </c:pt>
                      <c:pt idx="3047">
                        <c:v>5.7425742580448406E-2</c:v>
                      </c:pt>
                      <c:pt idx="3048">
                        <c:v>0.1292079208063604</c:v>
                      </c:pt>
                      <c:pt idx="3049">
                        <c:v>0.30297029706178297</c:v>
                      </c:pt>
                      <c:pt idx="3050">
                        <c:v>-0.11247524753724686</c:v>
                      </c:pt>
                      <c:pt idx="3051">
                        <c:v>-0.56495049510997863</c:v>
                      </c:pt>
                      <c:pt idx="3052">
                        <c:v>-0.63673267333729777</c:v>
                      </c:pt>
                      <c:pt idx="3053">
                        <c:v>-0.68663366344097843</c:v>
                      </c:pt>
                      <c:pt idx="3054">
                        <c:v>-0.46158415846573403</c:v>
                      </c:pt>
                      <c:pt idx="3055">
                        <c:v>-0.10198019803091748</c:v>
                      </c:pt>
                      <c:pt idx="3056">
                        <c:v>0.51366336639156351</c:v>
                      </c:pt>
                      <c:pt idx="3057">
                        <c:v>0.63158415848558724</c:v>
                      </c:pt>
                      <c:pt idx="3058">
                        <c:v>0.2220792079442751</c:v>
                      </c:pt>
                      <c:pt idx="3059">
                        <c:v>-9.1089108915956511E-3</c:v>
                      </c:pt>
                      <c:pt idx="3060">
                        <c:v>-8.2277227732241401E-2</c:v>
                      </c:pt>
                      <c:pt idx="3061">
                        <c:v>0.1186138613978731</c:v>
                      </c:pt>
                      <c:pt idx="3062">
                        <c:v>-0.27108910894119831</c:v>
                      </c:pt>
                      <c:pt idx="3063">
                        <c:v>-0.56881188125051985</c:v>
                      </c:pt>
                      <c:pt idx="3064">
                        <c:v>-9.6732673278456083E-2</c:v>
                      </c:pt>
                      <c:pt idx="3065">
                        <c:v>0.16465346536382705</c:v>
                      </c:pt>
                      <c:pt idx="3066">
                        <c:v>0.21980198022137629</c:v>
                      </c:pt>
                      <c:pt idx="3067">
                        <c:v>0.42762376242234568</c:v>
                      </c:pt>
                      <c:pt idx="3068">
                        <c:v>0.65118811888351247</c:v>
                      </c:pt>
                      <c:pt idx="3069">
                        <c:v>0.5128712871855563</c:v>
                      </c:pt>
                      <c:pt idx="3070">
                        <c:v>-3.019801980500527E-2</c:v>
                      </c:pt>
                      <c:pt idx="3071">
                        <c:v>-0.21455445546891488</c:v>
                      </c:pt>
                      <c:pt idx="3072">
                        <c:v>-0.71148514859136536</c:v>
                      </c:pt>
                      <c:pt idx="3073">
                        <c:v>-0.35346534657278345</c:v>
                      </c:pt>
                      <c:pt idx="3074">
                        <c:v>6.2673267334316413E-2</c:v>
                      </c:pt>
                      <c:pt idx="3075">
                        <c:v>0.67237623769626553</c:v>
                      </c:pt>
                      <c:pt idx="3076">
                        <c:v>0.17900990100929068</c:v>
                      </c:pt>
                      <c:pt idx="3077">
                        <c:v>1.5841584160948219E-2</c:v>
                      </c:pt>
                      <c:pt idx="3078">
                        <c:v>-0.69425742581849681</c:v>
                      </c:pt>
                      <c:pt idx="3079">
                        <c:v>-1.061980198135994</c:v>
                      </c:pt>
                      <c:pt idx="3080">
                        <c:v>-0.44198019806780947</c:v>
                      </c:pt>
                      <c:pt idx="3081">
                        <c:v>-1.2524752476605294</c:v>
                      </c:pt>
                      <c:pt idx="3082">
                        <c:v>-1.9172277229806851</c:v>
                      </c:pt>
                      <c:pt idx="3083">
                        <c:v>-0.71158415849352286</c:v>
                      </c:pt>
                      <c:pt idx="3084">
                        <c:v>-6.2673267334316538E-2</c:v>
                      </c:pt>
                      <c:pt idx="3085">
                        <c:v>1.4776237625379323</c:v>
                      </c:pt>
                      <c:pt idx="3086">
                        <c:v>1.3234653466790269</c:v>
                      </c:pt>
                      <c:pt idx="3087">
                        <c:v>0.86792079217457552</c:v>
                      </c:pt>
                      <c:pt idx="3088">
                        <c:v>0.22514851487599527</c:v>
                      </c:pt>
                      <c:pt idx="3089">
                        <c:v>0.21603960398299288</c:v>
                      </c:pt>
                      <c:pt idx="3090">
                        <c:v>0.11247524753724675</c:v>
                      </c:pt>
                      <c:pt idx="3091">
                        <c:v>2.495049505254401E-2</c:v>
                      </c:pt>
                      <c:pt idx="3092">
                        <c:v>0.12306930694432701</c:v>
                      </c:pt>
                      <c:pt idx="3093">
                        <c:v>3.6930693074357944E-2</c:v>
                      </c:pt>
                      <c:pt idx="3094">
                        <c:v>0.5491089109504369</c:v>
                      </c:pt>
                      <c:pt idx="3095">
                        <c:v>0.68891089116387771</c:v>
                      </c:pt>
                      <c:pt idx="3096">
                        <c:v>1.0015841585259828</c:v>
                      </c:pt>
                      <c:pt idx="3097">
                        <c:v>0.33465346538227275</c:v>
                      </c:pt>
                      <c:pt idx="3098">
                        <c:v>1.2932673268740216</c:v>
                      </c:pt>
                      <c:pt idx="3099">
                        <c:v>0.64207920799050966</c:v>
                      </c:pt>
                      <c:pt idx="3100">
                        <c:v>0.42603960400751739</c:v>
                      </c:pt>
                      <c:pt idx="3101">
                        <c:v>0.37623762380317977</c:v>
                      </c:pt>
                      <c:pt idx="3102">
                        <c:v>7.0990099017090844E-2</c:v>
                      </c:pt>
                      <c:pt idx="3103">
                        <c:v>3.0990099013826659E-2</c:v>
                      </c:pt>
                      <c:pt idx="3104">
                        <c:v>-0.20019801982345123</c:v>
                      </c:pt>
                      <c:pt idx="3105">
                        <c:v>-6.267326733290951E-2</c:v>
                      </c:pt>
                      <c:pt idx="3106">
                        <c:v>-7.6336633671710105E-2</c:v>
                      </c:pt>
                      <c:pt idx="3107">
                        <c:v>4.0792079213492441E-2</c:v>
                      </c:pt>
                      <c:pt idx="3108">
                        <c:v>0.48277227727989513</c:v>
                      </c:pt>
                      <c:pt idx="3109">
                        <c:v>0.54386138619797586</c:v>
                      </c:pt>
                      <c:pt idx="3110">
                        <c:v>0.23643564359114583</c:v>
                      </c:pt>
                      <c:pt idx="3111">
                        <c:v>0.27346534656484806</c:v>
                      </c:pt>
                      <c:pt idx="3112">
                        <c:v>-9.6633663377705278E-2</c:v>
                      </c:pt>
                      <c:pt idx="3113">
                        <c:v>-8.7623762385453566E-2</c:v>
                      </c:pt>
                      <c:pt idx="3114">
                        <c:v>-0.54920792085118819</c:v>
                      </c:pt>
                      <c:pt idx="3115">
                        <c:v>-0.27722772280323138</c:v>
                      </c:pt>
                      <c:pt idx="3116">
                        <c:v>-0.27188118814861256</c:v>
                      </c:pt>
                      <c:pt idx="3117">
                        <c:v>3.5445544558873388E-2</c:v>
                      </c:pt>
                      <c:pt idx="3118">
                        <c:v>0.8974257426715101</c:v>
                      </c:pt>
                      <c:pt idx="3119">
                        <c:v>0.53475247530497294</c:v>
                      </c:pt>
                      <c:pt idx="3120">
                        <c:v>0.17000000001844592</c:v>
                      </c:pt>
                      <c:pt idx="3121">
                        <c:v>-0.12168316832959324</c:v>
                      </c:pt>
                      <c:pt idx="3122">
                        <c:v>-1.2931683169718633</c:v>
                      </c:pt>
                      <c:pt idx="3123">
                        <c:v>-0.7220792079984456</c:v>
                      </c:pt>
                      <c:pt idx="3124">
                        <c:v>-0.56811881194385683</c:v>
                      </c:pt>
                      <c:pt idx="3125">
                        <c:v>-0.80445544563284443</c:v>
                      </c:pt>
                      <c:pt idx="3126">
                        <c:v>-0.92831683178458591</c:v>
                      </c:pt>
                      <c:pt idx="3127">
                        <c:v>-0.11861386139928018</c:v>
                      </c:pt>
                      <c:pt idx="3128">
                        <c:v>0.64207920799191698</c:v>
                      </c:pt>
                      <c:pt idx="3129">
                        <c:v>1.1338613862626565</c:v>
                      </c:pt>
                      <c:pt idx="3130">
                        <c:v>0.11792079209261683</c:v>
                      </c:pt>
                      <c:pt idx="3131">
                        <c:v>-0.20544554457591238</c:v>
                      </c:pt>
                      <c:pt idx="3132">
                        <c:v>-0.65118811888351225</c:v>
                      </c:pt>
                      <c:pt idx="3133">
                        <c:v>-1.0567326733821254</c:v>
                      </c:pt>
                      <c:pt idx="3134">
                        <c:v>-0.46158415846573442</c:v>
                      </c:pt>
                      <c:pt idx="3135">
                        <c:v>-0.40029702974755865</c:v>
                      </c:pt>
                      <c:pt idx="3136">
                        <c:v>-0.75465346542850764</c:v>
                      </c:pt>
                      <c:pt idx="3137">
                        <c:v>-3.0891089113075421E-2</c:v>
                      </c:pt>
                      <c:pt idx="3138">
                        <c:v>0.53792079213744459</c:v>
                      </c:pt>
                      <c:pt idx="3139">
                        <c:v>0.81732673276141665</c:v>
                      </c:pt>
                      <c:pt idx="3140">
                        <c:v>1.0469306931838658</c:v>
                      </c:pt>
                      <c:pt idx="3141">
                        <c:v>8.7623762385453663E-2</c:v>
                      </c:pt>
                      <c:pt idx="3142">
                        <c:v>0.16990099011628795</c:v>
                      </c:pt>
                      <c:pt idx="3143">
                        <c:v>-7.0990099017090774E-2</c:v>
                      </c:pt>
                      <c:pt idx="3144">
                        <c:v>-0.70851485156180261</c:v>
                      </c:pt>
                      <c:pt idx="3145">
                        <c:v>-0.3542574257816048</c:v>
                      </c:pt>
                      <c:pt idx="3146">
                        <c:v>-0.62623762383096782</c:v>
                      </c:pt>
                      <c:pt idx="3147">
                        <c:v>-5.673267327378511E-2</c:v>
                      </c:pt>
                      <c:pt idx="3148">
                        <c:v>-1.055261488752624E-16</c:v>
                      </c:pt>
                      <c:pt idx="3149">
                        <c:v>0.20019801982345117</c:v>
                      </c:pt>
                      <c:pt idx="3150">
                        <c:v>1.0469306931838656</c:v>
                      </c:pt>
                      <c:pt idx="3151">
                        <c:v>0.60128712877842361</c:v>
                      </c:pt>
                      <c:pt idx="3152">
                        <c:v>0.11257425743799797</c:v>
                      </c:pt>
                      <c:pt idx="3153">
                        <c:v>0.23118811883587087</c:v>
                      </c:pt>
                      <c:pt idx="3154">
                        <c:v>8.2277227732241484E-2</c:v>
                      </c:pt>
                      <c:pt idx="3155">
                        <c:v>-7.7029702979780401E-2</c:v>
                      </c:pt>
                      <c:pt idx="3156">
                        <c:v>-0.71693069314814184</c:v>
                      </c:pt>
                      <c:pt idx="3157">
                        <c:v>0.28782178220890475</c:v>
                      </c:pt>
                      <c:pt idx="3158">
                        <c:v>0.85128712880480573</c:v>
                      </c:pt>
                      <c:pt idx="3159">
                        <c:v>0.4721782178742216</c:v>
                      </c:pt>
                      <c:pt idx="3160">
                        <c:v>0.73495049512983124</c:v>
                      </c:pt>
                      <c:pt idx="3161">
                        <c:v>1.1391089110151176</c:v>
                      </c:pt>
                      <c:pt idx="3162">
                        <c:v>0.30217821785436871</c:v>
                      </c:pt>
                      <c:pt idx="3163">
                        <c:v>-0.89207920801829876</c:v>
                      </c:pt>
                      <c:pt idx="3164">
                        <c:v>-1.6920792081060958</c:v>
                      </c:pt>
                      <c:pt idx="3165">
                        <c:v>-2.8274257428828307</c:v>
                      </c:pt>
                      <c:pt idx="3166">
                        <c:v>-1.800792079403553</c:v>
                      </c:pt>
                      <c:pt idx="3167">
                        <c:v>-0.42524752479869571</c:v>
                      </c:pt>
                      <c:pt idx="3168">
                        <c:v>0.21673267329106313</c:v>
                      </c:pt>
                      <c:pt idx="3169">
                        <c:v>-7.6237623770959065E-2</c:v>
                      </c:pt>
                      <c:pt idx="3170">
                        <c:v>0.26673267329690215</c:v>
                      </c:pt>
                      <c:pt idx="3171">
                        <c:v>4.158415842090666E-2</c:v>
                      </c:pt>
                      <c:pt idx="3172">
                        <c:v>-0.47742574262668253</c:v>
                      </c:pt>
                      <c:pt idx="3173">
                        <c:v>-0.17376237625682942</c:v>
                      </c:pt>
                      <c:pt idx="3174">
                        <c:v>-1.5485148516542722</c:v>
                      </c:pt>
                      <c:pt idx="3175">
                        <c:v>-1.5757425744283085</c:v>
                      </c:pt>
                      <c:pt idx="3176">
                        <c:v>-0.22514851487599538</c:v>
                      </c:pt>
                      <c:pt idx="3177">
                        <c:v>1.4109900991637299</c:v>
                      </c:pt>
                      <c:pt idx="3178">
                        <c:v>0.6110891089780901</c:v>
                      </c:pt>
                      <c:pt idx="3179">
                        <c:v>0.76376237632010346</c:v>
                      </c:pt>
                      <c:pt idx="3180">
                        <c:v>0.60059405947035371</c:v>
                      </c:pt>
                      <c:pt idx="3181">
                        <c:v>0.10346534654499508</c:v>
                      </c:pt>
                      <c:pt idx="3182">
                        <c:v>-0.51663366342253281</c:v>
                      </c:pt>
                      <c:pt idx="3183">
                        <c:v>-1.1640594060676615</c:v>
                      </c:pt>
                      <c:pt idx="3184">
                        <c:v>-1.894554455652447</c:v>
                      </c:pt>
                      <c:pt idx="3185">
                        <c:v>-1.4360396041170254</c:v>
                      </c:pt>
                      <c:pt idx="3186">
                        <c:v>-0.89821782187892474</c:v>
                      </c:pt>
                      <c:pt idx="3187">
                        <c:v>0.46683168321819574</c:v>
                      </c:pt>
                      <c:pt idx="3188">
                        <c:v>0.56504950501213635</c:v>
                      </c:pt>
                      <c:pt idx="3189">
                        <c:v>0.42524752480010247</c:v>
                      </c:pt>
                      <c:pt idx="3190">
                        <c:v>-7.7128712879124414E-2</c:v>
                      </c:pt>
                      <c:pt idx="3191">
                        <c:v>0.49782178223202189</c:v>
                      </c:pt>
                      <c:pt idx="3192">
                        <c:v>0.53782178223669319</c:v>
                      </c:pt>
                      <c:pt idx="3193">
                        <c:v>0.48792079213160527</c:v>
                      </c:pt>
                      <c:pt idx="3194">
                        <c:v>0.19495049507099005</c:v>
                      </c:pt>
                      <c:pt idx="3195">
                        <c:v>-0.20089108913152162</c:v>
                      </c:pt>
                      <c:pt idx="3196">
                        <c:v>-3.5445544558873415E-2</c:v>
                      </c:pt>
                      <c:pt idx="3197">
                        <c:v>0.17900990100929043</c:v>
                      </c:pt>
                      <c:pt idx="3198">
                        <c:v>0.58465346541006158</c:v>
                      </c:pt>
                      <c:pt idx="3199">
                        <c:v>0.86188118821329307</c:v>
                      </c:pt>
                      <c:pt idx="3200">
                        <c:v>0.45623762381252225</c:v>
                      </c:pt>
                      <c:pt idx="3201">
                        <c:v>0.7275247525552222</c:v>
                      </c:pt>
                      <c:pt idx="3202">
                        <c:v>0.49702970302320082</c:v>
                      </c:pt>
                      <c:pt idx="3203">
                        <c:v>0.51891089114543165</c:v>
                      </c:pt>
                      <c:pt idx="3204">
                        <c:v>-0.16465346536382697</c:v>
                      </c:pt>
                      <c:pt idx="3205">
                        <c:v>-0.15405940595674678</c:v>
                      </c:pt>
                      <c:pt idx="3206">
                        <c:v>-0.65643564363597362</c:v>
                      </c:pt>
                      <c:pt idx="3207">
                        <c:v>-0.51297029708490005</c:v>
                      </c:pt>
                      <c:pt idx="3208">
                        <c:v>-0.964653465451626</c:v>
                      </c:pt>
                      <c:pt idx="3209">
                        <c:v>-1.4986138615505904</c:v>
                      </c:pt>
                      <c:pt idx="3210">
                        <c:v>-0.10198019803091704</c:v>
                      </c:pt>
                      <c:pt idx="3211">
                        <c:v>2.2623762378706944</c:v>
                      </c:pt>
                      <c:pt idx="3212">
                        <c:v>0.68356435651066549</c:v>
                      </c:pt>
                      <c:pt idx="3213">
                        <c:v>0.19495049507099013</c:v>
                      </c:pt>
                      <c:pt idx="3214">
                        <c:v>-1.5940594060292329E-2</c:v>
                      </c:pt>
                      <c:pt idx="3215">
                        <c:v>-0.17524752477231426</c:v>
                      </c:pt>
                      <c:pt idx="3216">
                        <c:v>-1.2985148516264833</c:v>
                      </c:pt>
                      <c:pt idx="3217">
                        <c:v>-0.4108910891532318</c:v>
                      </c:pt>
                      <c:pt idx="3218">
                        <c:v>-7.0990099018498204E-2</c:v>
                      </c:pt>
                      <c:pt idx="3219">
                        <c:v>0.13742574258838328</c:v>
                      </c:pt>
                      <c:pt idx="3220">
                        <c:v>0.30821782181565149</c:v>
                      </c:pt>
                      <c:pt idx="3221">
                        <c:v>2.1535643566696732</c:v>
                      </c:pt>
                      <c:pt idx="3222">
                        <c:v>1.3453465347998506</c:v>
                      </c:pt>
                      <c:pt idx="3223">
                        <c:v>0.74405940602283427</c:v>
                      </c:pt>
                      <c:pt idx="3224">
                        <c:v>0.15940594061136584</c:v>
                      </c:pt>
                      <c:pt idx="3225">
                        <c:v>0.25752475250314871</c:v>
                      </c:pt>
                      <c:pt idx="3226">
                        <c:v>0.30821782181565127</c:v>
                      </c:pt>
                      <c:pt idx="3227">
                        <c:v>0.99633663377211512</c:v>
                      </c:pt>
                      <c:pt idx="3228">
                        <c:v>0.83544554464526344</c:v>
                      </c:pt>
                      <c:pt idx="3229">
                        <c:v>-0.3331683168681947</c:v>
                      </c:pt>
                      <c:pt idx="3230">
                        <c:v>-0.4200000000448274</c:v>
                      </c:pt>
                      <c:pt idx="3231">
                        <c:v>0.76970297038063462</c:v>
                      </c:pt>
                      <c:pt idx="3232">
                        <c:v>0.51821782183876841</c:v>
                      </c:pt>
                      <c:pt idx="3233">
                        <c:v>0.16851485150436837</c:v>
                      </c:pt>
                      <c:pt idx="3234">
                        <c:v>-4.5346534657883464E-2</c:v>
                      </c:pt>
                      <c:pt idx="3235">
                        <c:v>4.0792079213492628E-2</c:v>
                      </c:pt>
                      <c:pt idx="3236">
                        <c:v>5.7425742580448171E-2</c:v>
                      </c:pt>
                      <c:pt idx="3237">
                        <c:v>0.47811881193334638</c:v>
                      </c:pt>
                      <c:pt idx="3238">
                        <c:v>-0.19564356437765335</c:v>
                      </c:pt>
                      <c:pt idx="3239">
                        <c:v>-0.33990099013614128</c:v>
                      </c:pt>
                      <c:pt idx="3240">
                        <c:v>0.31801980201391034</c:v>
                      </c:pt>
                      <c:pt idx="3241">
                        <c:v>0.57940594065759987</c:v>
                      </c:pt>
                      <c:pt idx="3242">
                        <c:v>0.48801980203376322</c:v>
                      </c:pt>
                      <c:pt idx="3243">
                        <c:v>0.86801980207532647</c:v>
                      </c:pt>
                      <c:pt idx="3244">
                        <c:v>1.1285148516080372</c:v>
                      </c:pt>
                      <c:pt idx="3245">
                        <c:v>1.0054455446637096</c:v>
                      </c:pt>
                      <c:pt idx="3246">
                        <c:v>0.73346534661434704</c:v>
                      </c:pt>
                      <c:pt idx="3247">
                        <c:v>0.8657425743510202</c:v>
                      </c:pt>
                      <c:pt idx="3248">
                        <c:v>0.13227722773808059</c:v>
                      </c:pt>
                      <c:pt idx="3249">
                        <c:v>0.41465346539161529</c:v>
                      </c:pt>
                      <c:pt idx="3250">
                        <c:v>0.89217821791904917</c:v>
                      </c:pt>
                      <c:pt idx="3251">
                        <c:v>1.4865346536280255</c:v>
                      </c:pt>
                      <c:pt idx="3252">
                        <c:v>0.8256435644455985</c:v>
                      </c:pt>
                      <c:pt idx="3253">
                        <c:v>1.4995049506587559</c:v>
                      </c:pt>
                      <c:pt idx="3254">
                        <c:v>1.3128712872719475</c:v>
                      </c:pt>
                      <c:pt idx="3255">
                        <c:v>0.37386138617952963</c:v>
                      </c:pt>
                      <c:pt idx="3256">
                        <c:v>0.49247524757881</c:v>
                      </c:pt>
                      <c:pt idx="3257">
                        <c:v>-0.12386138615174129</c:v>
                      </c:pt>
                      <c:pt idx="3258">
                        <c:v>-0.12841584159894615</c:v>
                      </c:pt>
                      <c:pt idx="3259">
                        <c:v>0.22514851487599552</c:v>
                      </c:pt>
                      <c:pt idx="3260">
                        <c:v>1.4356435645463926E-2</c:v>
                      </c:pt>
                      <c:pt idx="3261">
                        <c:v>0.37009900994255329</c:v>
                      </c:pt>
                      <c:pt idx="3262">
                        <c:v>-0.15861386140395117</c:v>
                      </c:pt>
                      <c:pt idx="3263">
                        <c:v>0.6510891089813543</c:v>
                      </c:pt>
                      <c:pt idx="3264">
                        <c:v>0.19485148517023898</c:v>
                      </c:pt>
                      <c:pt idx="3265">
                        <c:v>-0.79089108919479512</c:v>
                      </c:pt>
                      <c:pt idx="3266">
                        <c:v>-1.0734653466526456</c:v>
                      </c:pt>
                      <c:pt idx="3267">
                        <c:v>0.49702970302460769</c:v>
                      </c:pt>
                      <c:pt idx="3268">
                        <c:v>0.37386138617812281</c:v>
                      </c:pt>
                      <c:pt idx="3269">
                        <c:v>0.36336633667320051</c:v>
                      </c:pt>
                      <c:pt idx="3270">
                        <c:v>7.8514851493857868E-2</c:v>
                      </c:pt>
                      <c:pt idx="3271">
                        <c:v>0.15930693071061464</c:v>
                      </c:pt>
                      <c:pt idx="3272">
                        <c:v>0.15336633665008317</c:v>
                      </c:pt>
                      <c:pt idx="3273">
                        <c:v>-0.23643564358973873</c:v>
                      </c:pt>
                      <c:pt idx="3274">
                        <c:v>-0.22059405942879046</c:v>
                      </c:pt>
                      <c:pt idx="3275">
                        <c:v>-0.2409900990355367</c:v>
                      </c:pt>
                      <c:pt idx="3276">
                        <c:v>3.6237623766287703E-2</c:v>
                      </c:pt>
                      <c:pt idx="3277">
                        <c:v>0.61495049511722466</c:v>
                      </c:pt>
                      <c:pt idx="3278">
                        <c:v>1.1640594060676615</c:v>
                      </c:pt>
                      <c:pt idx="3279">
                        <c:v>0.11257425743799776</c:v>
                      </c:pt>
                      <c:pt idx="3280">
                        <c:v>-0.39059405944864339</c:v>
                      </c:pt>
                      <c:pt idx="3281">
                        <c:v>-0.81574257434518171</c:v>
                      </c:pt>
                      <c:pt idx="3282">
                        <c:v>-0.88227722781863227</c:v>
                      </c:pt>
                      <c:pt idx="3283">
                        <c:v>-0.63980198026761093</c:v>
                      </c:pt>
                      <c:pt idx="3284">
                        <c:v>-0.43128712875997804</c:v>
                      </c:pt>
                      <c:pt idx="3285">
                        <c:v>-0.16465346536523387</c:v>
                      </c:pt>
                      <c:pt idx="3286">
                        <c:v>-3.544554455746679E-2</c:v>
                      </c:pt>
                      <c:pt idx="3287">
                        <c:v>5.3465346532119342E-3</c:v>
                      </c:pt>
                      <c:pt idx="3288">
                        <c:v>-0.29306930696277295</c:v>
                      </c:pt>
                      <c:pt idx="3289">
                        <c:v>-4.6831683173367916E-2</c:v>
                      </c:pt>
                      <c:pt idx="3290">
                        <c:v>-0.52722772282961317</c:v>
                      </c:pt>
                      <c:pt idx="3291">
                        <c:v>-0.81584158424733899</c:v>
                      </c:pt>
                      <c:pt idx="3292">
                        <c:v>-0.4147524752937734</c:v>
                      </c:pt>
                      <c:pt idx="3293">
                        <c:v>2.4950495051137084E-2</c:v>
                      </c:pt>
                      <c:pt idx="3294">
                        <c:v>0.89742574267151032</c:v>
                      </c:pt>
                      <c:pt idx="3295">
                        <c:v>1.257722772414398</c:v>
                      </c:pt>
                      <c:pt idx="3296">
                        <c:v>0.91930693079233361</c:v>
                      </c:pt>
                      <c:pt idx="3297">
                        <c:v>9.1485148524588084E-2</c:v>
                      </c:pt>
                      <c:pt idx="3298">
                        <c:v>0.24099009903553684</c:v>
                      </c:pt>
                      <c:pt idx="3299">
                        <c:v>0.19485148516883216</c:v>
                      </c:pt>
                      <c:pt idx="3300">
                        <c:v>-5.7425742580448406E-2</c:v>
                      </c:pt>
                      <c:pt idx="3301">
                        <c:v>-0.1019801980309173</c:v>
                      </c:pt>
                      <c:pt idx="3302">
                        <c:v>0.32940594062981143</c:v>
                      </c:pt>
                      <c:pt idx="3303">
                        <c:v>0.3285148515202394</c:v>
                      </c:pt>
                      <c:pt idx="3304">
                        <c:v>0.31643564359767457</c:v>
                      </c:pt>
                      <c:pt idx="3305">
                        <c:v>0.49702970302460747</c:v>
                      </c:pt>
                      <c:pt idx="3306">
                        <c:v>0.25613861388982212</c:v>
                      </c:pt>
                      <c:pt idx="3307">
                        <c:v>0.3489108911269857</c:v>
                      </c:pt>
                      <c:pt idx="3308">
                        <c:v>0.26663366339474431</c:v>
                      </c:pt>
                      <c:pt idx="3309">
                        <c:v>0.44039603965157381</c:v>
                      </c:pt>
                      <c:pt idx="3310">
                        <c:v>0.23118811883727791</c:v>
                      </c:pt>
                      <c:pt idx="3311">
                        <c:v>-0.43059405945331503</c:v>
                      </c:pt>
                      <c:pt idx="3312">
                        <c:v>-0.8370297030614996</c:v>
                      </c:pt>
                      <c:pt idx="3313">
                        <c:v>-0.71762376245480497</c:v>
                      </c:pt>
                      <c:pt idx="3314">
                        <c:v>-8.7623762385453524E-2</c:v>
                      </c:pt>
                      <c:pt idx="3315">
                        <c:v>-0.1186138613978731</c:v>
                      </c:pt>
                      <c:pt idx="3316">
                        <c:v>-8.7623762385453552E-2</c:v>
                      </c:pt>
                      <c:pt idx="3317">
                        <c:v>-1.0594059407080175E-2</c:v>
                      </c:pt>
                      <c:pt idx="3318">
                        <c:v>-0.2742574257722622</c:v>
                      </c:pt>
                      <c:pt idx="3319">
                        <c:v>-0.26128712874153215</c:v>
                      </c:pt>
                      <c:pt idx="3320">
                        <c:v>1.0594059407080235E-2</c:v>
                      </c:pt>
                      <c:pt idx="3321">
                        <c:v>-0.10722772278337842</c:v>
                      </c:pt>
                      <c:pt idx="3322">
                        <c:v>-0.40415841588528617</c:v>
                      </c:pt>
                      <c:pt idx="3323">
                        <c:v>-1.1141584159625735</c:v>
                      </c:pt>
                      <c:pt idx="3324">
                        <c:v>-1.2056435644871613</c:v>
                      </c:pt>
                      <c:pt idx="3325">
                        <c:v>-1.0658415842737208</c:v>
                      </c:pt>
                      <c:pt idx="3326">
                        <c:v>-0.88910891098873623</c:v>
                      </c:pt>
                      <c:pt idx="3327">
                        <c:v>-0.86188118821329296</c:v>
                      </c:pt>
                      <c:pt idx="3328">
                        <c:v>-0.20019801982485833</c:v>
                      </c:pt>
                      <c:pt idx="3329">
                        <c:v>0.13742574258979098</c:v>
                      </c:pt>
                      <c:pt idx="3330">
                        <c:v>0.30821782181565099</c:v>
                      </c:pt>
                      <c:pt idx="3331">
                        <c:v>0.11405940595207543</c:v>
                      </c:pt>
                      <c:pt idx="3332">
                        <c:v>-0.75306930701227137</c:v>
                      </c:pt>
                      <c:pt idx="3333">
                        <c:v>-0.53336633669164624</c:v>
                      </c:pt>
                      <c:pt idx="3334">
                        <c:v>-0.22128712873686102</c:v>
                      </c:pt>
                      <c:pt idx="3335">
                        <c:v>-0.23267326735276245</c:v>
                      </c:pt>
                      <c:pt idx="3336">
                        <c:v>-0.4562376238125222</c:v>
                      </c:pt>
                      <c:pt idx="3337">
                        <c:v>-0.1398019802120338</c:v>
                      </c:pt>
                      <c:pt idx="3338">
                        <c:v>-0.10732673268412957</c:v>
                      </c:pt>
                      <c:pt idx="3339">
                        <c:v>0.11851485149852936</c:v>
                      </c:pt>
                      <c:pt idx="3340">
                        <c:v>-0.24702970299681928</c:v>
                      </c:pt>
                      <c:pt idx="3341">
                        <c:v>-0.26663366339615135</c:v>
                      </c:pt>
                      <c:pt idx="3342">
                        <c:v>-3.5544554459624421E-2</c:v>
                      </c:pt>
                      <c:pt idx="3343">
                        <c:v>-0.117821782190459</c:v>
                      </c:pt>
                      <c:pt idx="3344">
                        <c:v>-0.17524752477231401</c:v>
                      </c:pt>
                      <c:pt idx="3345">
                        <c:v>0.13376237625215831</c:v>
                      </c:pt>
                      <c:pt idx="3346">
                        <c:v>0.27188118814720547</c:v>
                      </c:pt>
                      <c:pt idx="3347">
                        <c:v>0.3596039604348169</c:v>
                      </c:pt>
                      <c:pt idx="3348">
                        <c:v>0.3543564356823557</c:v>
                      </c:pt>
                      <c:pt idx="3349">
                        <c:v>7.1683168325161195E-2</c:v>
                      </c:pt>
                      <c:pt idx="3350">
                        <c:v>0.35425742578160474</c:v>
                      </c:pt>
                      <c:pt idx="3351">
                        <c:v>1.5703960397750969</c:v>
                      </c:pt>
                      <c:pt idx="3352">
                        <c:v>0.90336633673204192</c:v>
                      </c:pt>
                      <c:pt idx="3353">
                        <c:v>0.66396039611274082</c:v>
                      </c:pt>
                      <c:pt idx="3354">
                        <c:v>0.59524752481854881</c:v>
                      </c:pt>
                      <c:pt idx="3355">
                        <c:v>0.28772277230956084</c:v>
                      </c:pt>
                      <c:pt idx="3356">
                        <c:v>0.33841584162065619</c:v>
                      </c:pt>
                      <c:pt idx="3357">
                        <c:v>-5.1386138619165786E-2</c:v>
                      </c:pt>
                      <c:pt idx="3358">
                        <c:v>-7.0990099018497912E-2</c:v>
                      </c:pt>
                      <c:pt idx="3359">
                        <c:v>-0.30821782181565099</c:v>
                      </c:pt>
                      <c:pt idx="3360">
                        <c:v>-0.36871287132781955</c:v>
                      </c:pt>
                      <c:pt idx="3361">
                        <c:v>-5.1386138619165911E-2</c:v>
                      </c:pt>
                      <c:pt idx="3362">
                        <c:v>6.2772277235067397E-2</c:v>
                      </c:pt>
                      <c:pt idx="3363">
                        <c:v>1.0726732674424178</c:v>
                      </c:pt>
                      <c:pt idx="3364">
                        <c:v>0.20544554457731942</c:v>
                      </c:pt>
                      <c:pt idx="3365">
                        <c:v>1.970297029867582E-2</c:v>
                      </c:pt>
                      <c:pt idx="3366">
                        <c:v>2.1188118814160488E-2</c:v>
                      </c:pt>
                      <c:pt idx="3367">
                        <c:v>1.9603960397925006E-2</c:v>
                      </c:pt>
                      <c:pt idx="3368">
                        <c:v>-0.3346534653822727</c:v>
                      </c:pt>
                      <c:pt idx="3369">
                        <c:v>-5.2475247524612764E-3</c:v>
                      </c:pt>
                      <c:pt idx="3370">
                        <c:v>-0.24693069309606855</c:v>
                      </c:pt>
                      <c:pt idx="3371">
                        <c:v>-0.1752475247709071</c:v>
                      </c:pt>
                      <c:pt idx="3372">
                        <c:v>0.79089108919479534</c:v>
                      </c:pt>
                      <c:pt idx="3373">
                        <c:v>0.57564356441921671</c:v>
                      </c:pt>
                      <c:pt idx="3374">
                        <c:v>0.83544554464526444</c:v>
                      </c:pt>
                      <c:pt idx="3375">
                        <c:v>1.0107920793183292</c:v>
                      </c:pt>
                      <c:pt idx="3376">
                        <c:v>0.16465346536382675</c:v>
                      </c:pt>
                      <c:pt idx="3377">
                        <c:v>-0.67762376245013434</c:v>
                      </c:pt>
                      <c:pt idx="3378">
                        <c:v>-0.34366336637452444</c:v>
                      </c:pt>
                      <c:pt idx="3379">
                        <c:v>0.40940594063915425</c:v>
                      </c:pt>
                      <c:pt idx="3380">
                        <c:v>-6.6435643571293015E-2</c:v>
                      </c:pt>
                      <c:pt idx="3381">
                        <c:v>0.64732673274437758</c:v>
                      </c:pt>
                      <c:pt idx="3382">
                        <c:v>0.58841584164703786</c:v>
                      </c:pt>
                      <c:pt idx="3383">
                        <c:v>0.79534653474124917</c:v>
                      </c:pt>
                      <c:pt idx="3384">
                        <c:v>0.48871287134042674</c:v>
                      </c:pt>
                      <c:pt idx="3385">
                        <c:v>0.15039603962052131</c:v>
                      </c:pt>
                      <c:pt idx="3386">
                        <c:v>0.6979207921547228</c:v>
                      </c:pt>
                      <c:pt idx="3387">
                        <c:v>0.7698019802827929</c:v>
                      </c:pt>
                      <c:pt idx="3388">
                        <c:v>0.14277227724441013</c:v>
                      </c:pt>
                      <c:pt idx="3389">
                        <c:v>0.15336633665008337</c:v>
                      </c:pt>
                      <c:pt idx="3390">
                        <c:v>-1.0594059407080244E-2</c:v>
                      </c:pt>
                      <c:pt idx="3391">
                        <c:v>0.61039603967142675</c:v>
                      </c:pt>
                      <c:pt idx="3392">
                        <c:v>0.36336633667320067</c:v>
                      </c:pt>
                      <c:pt idx="3393">
                        <c:v>0.26821782181097986</c:v>
                      </c:pt>
                      <c:pt idx="3394">
                        <c:v>0.64049504957427417</c:v>
                      </c:pt>
                      <c:pt idx="3395">
                        <c:v>0.46683168321960244</c:v>
                      </c:pt>
                      <c:pt idx="3396">
                        <c:v>0.44188118816705813</c:v>
                      </c:pt>
                      <c:pt idx="3397">
                        <c:v>1.1694059407208739</c:v>
                      </c:pt>
                      <c:pt idx="3398">
                        <c:v>0.25000000002638151</c:v>
                      </c:pt>
                      <c:pt idx="3399">
                        <c:v>0.56356435649665171</c:v>
                      </c:pt>
                      <c:pt idx="3400">
                        <c:v>0.19485148517023898</c:v>
                      </c:pt>
                      <c:pt idx="3401">
                        <c:v>0.43663366341459742</c:v>
                      </c:pt>
                      <c:pt idx="3402">
                        <c:v>0.33465346538367974</c:v>
                      </c:pt>
                      <c:pt idx="3403">
                        <c:v>-0.3950495049936904</c:v>
                      </c:pt>
                      <c:pt idx="3404">
                        <c:v>-0.28633663369482681</c:v>
                      </c:pt>
                      <c:pt idx="3405">
                        <c:v>-0.28257425745785059</c:v>
                      </c:pt>
                      <c:pt idx="3406">
                        <c:v>-0.36792079211899814</c:v>
                      </c:pt>
                      <c:pt idx="3407">
                        <c:v>0.20019801982345142</c:v>
                      </c:pt>
                      <c:pt idx="3408">
                        <c:v>1.5078217823415296</c:v>
                      </c:pt>
                      <c:pt idx="3409">
                        <c:v>0.49178217827073983</c:v>
                      </c:pt>
                      <c:pt idx="3410">
                        <c:v>0.52277227728456621</c:v>
                      </c:pt>
                      <c:pt idx="3411">
                        <c:v>5.3465346546190734E-3</c:v>
                      </c:pt>
                      <c:pt idx="3412">
                        <c:v>8.2376237632992275E-2</c:v>
                      </c:pt>
                      <c:pt idx="3413">
                        <c:v>-0.14346534654966628</c:v>
                      </c:pt>
                      <c:pt idx="3414">
                        <c:v>-0.17821782180187637</c:v>
                      </c:pt>
                      <c:pt idx="3415">
                        <c:v>-0.29683168320115655</c:v>
                      </c:pt>
                      <c:pt idx="3416">
                        <c:v>0.30742574260823685</c:v>
                      </c:pt>
                      <c:pt idx="3417">
                        <c:v>-0.4003960396483095</c:v>
                      </c:pt>
                      <c:pt idx="3418">
                        <c:v>6.2673267332909455E-2</c:v>
                      </c:pt>
                      <c:pt idx="3419">
                        <c:v>0.38445544558661043</c:v>
                      </c:pt>
                      <c:pt idx="3420">
                        <c:v>0.45247524757413859</c:v>
                      </c:pt>
                      <c:pt idx="3421">
                        <c:v>0.62019801986968548</c:v>
                      </c:pt>
                      <c:pt idx="3422">
                        <c:v>0.8618811882132934</c:v>
                      </c:pt>
                      <c:pt idx="3423">
                        <c:v>0.50306930698589036</c:v>
                      </c:pt>
                      <c:pt idx="3424">
                        <c:v>5.2178217827987171E-2</c:v>
                      </c:pt>
                      <c:pt idx="3425">
                        <c:v>-0.15930693071061486</c:v>
                      </c:pt>
                      <c:pt idx="3426">
                        <c:v>-0.1336633663514073</c:v>
                      </c:pt>
                      <c:pt idx="3427">
                        <c:v>0.27722772280323149</c:v>
                      </c:pt>
                      <c:pt idx="3428">
                        <c:v>-0.10732673268553637</c:v>
                      </c:pt>
                      <c:pt idx="3429">
                        <c:v>0.71762376245339821</c:v>
                      </c:pt>
                      <c:pt idx="3430">
                        <c:v>0.48118811886506641</c:v>
                      </c:pt>
                      <c:pt idx="3431">
                        <c:v>0.84079207929988331</c:v>
                      </c:pt>
                      <c:pt idx="3432">
                        <c:v>0.53247524758207421</c:v>
                      </c:pt>
                      <c:pt idx="3433">
                        <c:v>6.6435643571292974E-2</c:v>
                      </c:pt>
                      <c:pt idx="3434">
                        <c:v>5.5148514857549367E-2</c:v>
                      </c:pt>
                      <c:pt idx="3435">
                        <c:v>0.1896039604163709</c:v>
                      </c:pt>
                      <c:pt idx="3436">
                        <c:v>-1.4356435645463846E-2</c:v>
                      </c:pt>
                      <c:pt idx="3437">
                        <c:v>0.42603960400751706</c:v>
                      </c:pt>
                      <c:pt idx="3438">
                        <c:v>-0.8150495050399249</c:v>
                      </c:pt>
                      <c:pt idx="3439">
                        <c:v>-0.93366336643779835</c:v>
                      </c:pt>
                      <c:pt idx="3440">
                        <c:v>-0.12386138615174135</c:v>
                      </c:pt>
                      <c:pt idx="3441">
                        <c:v>-1.9603960397925006E-2</c:v>
                      </c:pt>
                      <c:pt idx="3442">
                        <c:v>0.30742574260823696</c:v>
                      </c:pt>
                      <c:pt idx="3443">
                        <c:v>1.0514851486296641</c:v>
                      </c:pt>
                      <c:pt idx="3444">
                        <c:v>0.65267326739758957</c:v>
                      </c:pt>
                      <c:pt idx="3445">
                        <c:v>1.0302970298140963</c:v>
                      </c:pt>
                      <c:pt idx="3446">
                        <c:v>0.70861386146255356</c:v>
                      </c:pt>
                      <c:pt idx="3447">
                        <c:v>0.73346534661434637</c:v>
                      </c:pt>
                      <c:pt idx="3448">
                        <c:v>0.20920792081429604</c:v>
                      </c:pt>
                      <c:pt idx="3449">
                        <c:v>0.32712871290691242</c:v>
                      </c:pt>
                      <c:pt idx="3450">
                        <c:v>0.32178217825229349</c:v>
                      </c:pt>
                      <c:pt idx="3451">
                        <c:v>0.48267326737914407</c:v>
                      </c:pt>
                      <c:pt idx="3452">
                        <c:v>0.90871287138666079</c:v>
                      </c:pt>
                      <c:pt idx="3453">
                        <c:v>0.58990099016392961</c:v>
                      </c:pt>
                      <c:pt idx="3454">
                        <c:v>1.0824752476420838</c:v>
                      </c:pt>
                      <c:pt idx="3455">
                        <c:v>1.3400990100473897</c:v>
                      </c:pt>
                      <c:pt idx="3456">
                        <c:v>1.2879207922194034</c:v>
                      </c:pt>
                      <c:pt idx="3457">
                        <c:v>0.7228712872072669</c:v>
                      </c:pt>
                      <c:pt idx="3458">
                        <c:v>0.49772277233127127</c:v>
                      </c:pt>
                      <c:pt idx="3459">
                        <c:v>1.1806930694360245</c:v>
                      </c:pt>
                      <c:pt idx="3460">
                        <c:v>1.1610891090380993</c:v>
                      </c:pt>
                      <c:pt idx="3461">
                        <c:v>0.79089108919479512</c:v>
                      </c:pt>
                      <c:pt idx="3462">
                        <c:v>0.60128712877842394</c:v>
                      </c:pt>
                      <c:pt idx="3463">
                        <c:v>0.37396039608028075</c:v>
                      </c:pt>
                      <c:pt idx="3464">
                        <c:v>0.11861386139928021</c:v>
                      </c:pt>
                      <c:pt idx="3465">
                        <c:v>0.44485148519662071</c:v>
                      </c:pt>
                      <c:pt idx="3466">
                        <c:v>0.57940594065760009</c:v>
                      </c:pt>
                      <c:pt idx="3467">
                        <c:v>1.8786138615907464</c:v>
                      </c:pt>
                      <c:pt idx="3468">
                        <c:v>2.0486138616091925</c:v>
                      </c:pt>
                      <c:pt idx="3469">
                        <c:v>4.9885148520278628</c:v>
                      </c:pt>
                      <c:pt idx="3470">
                        <c:v>5.3821782184068194</c:v>
                      </c:pt>
                      <c:pt idx="3471">
                        <c:v>3.7920792083330492</c:v>
                      </c:pt>
                      <c:pt idx="3472">
                        <c:v>4.1553465351069017</c:v>
                      </c:pt>
                      <c:pt idx="3473">
                        <c:v>1.5039603962038037</c:v>
                      </c:pt>
                      <c:pt idx="3474">
                        <c:v>0.3633663366732004</c:v>
                      </c:pt>
                      <c:pt idx="3475">
                        <c:v>-0.25762376240389956</c:v>
                      </c:pt>
                      <c:pt idx="3476">
                        <c:v>-2.6435643568028799E-2</c:v>
                      </c:pt>
                      <c:pt idx="3477">
                        <c:v>-0.15940594061136582</c:v>
                      </c:pt>
                      <c:pt idx="3478">
                        <c:v>-7.702970297837318E-2</c:v>
                      </c:pt>
                      <c:pt idx="3479">
                        <c:v>0.1540594059581534</c:v>
                      </c:pt>
                      <c:pt idx="3480">
                        <c:v>-8.7623762385453677E-2</c:v>
                      </c:pt>
                      <c:pt idx="3481">
                        <c:v>-3.2475247527904233E-2</c:v>
                      </c:pt>
                      <c:pt idx="3482">
                        <c:v>8.2376237632992469E-2</c:v>
                      </c:pt>
                      <c:pt idx="3483">
                        <c:v>-0.33465346538367985</c:v>
                      </c:pt>
                      <c:pt idx="3484">
                        <c:v>-0.39881188123066713</c:v>
                      </c:pt>
                      <c:pt idx="3485">
                        <c:v>-0.16762376239479632</c:v>
                      </c:pt>
                      <c:pt idx="3486">
                        <c:v>-0.56356435649665182</c:v>
                      </c:pt>
                      <c:pt idx="3487">
                        <c:v>-0.38980198023982215</c:v>
                      </c:pt>
                      <c:pt idx="3488">
                        <c:v>-1.349801980344898</c:v>
                      </c:pt>
                      <c:pt idx="3489">
                        <c:v>-1.0212871288246588</c:v>
                      </c:pt>
                      <c:pt idx="3490">
                        <c:v>-0.65108910898135464</c:v>
                      </c:pt>
                      <c:pt idx="3491">
                        <c:v>4.4653465351219924E-2</c:v>
                      </c:pt>
                      <c:pt idx="3492">
                        <c:v>-0.62099009907710001</c:v>
                      </c:pt>
                      <c:pt idx="3493">
                        <c:v>-0.38524752479402435</c:v>
                      </c:pt>
                      <c:pt idx="3494">
                        <c:v>-0.46158415846573425</c:v>
                      </c:pt>
                      <c:pt idx="3495">
                        <c:v>-0.51287128718414909</c:v>
                      </c:pt>
                      <c:pt idx="3496">
                        <c:v>-0.26663366339615147</c:v>
                      </c:pt>
                      <c:pt idx="3497">
                        <c:v>-0.64207920799050966</c:v>
                      </c:pt>
                      <c:pt idx="3498">
                        <c:v>-0.95475247535120755</c:v>
                      </c:pt>
                      <c:pt idx="3499">
                        <c:v>-0.9033663367320417</c:v>
                      </c:pt>
                      <c:pt idx="3500">
                        <c:v>-1.0408910892211765</c:v>
                      </c:pt>
                      <c:pt idx="3501">
                        <c:v>-0.76445544562676648</c:v>
                      </c:pt>
                      <c:pt idx="3502">
                        <c:v>-0.64584158422889326</c:v>
                      </c:pt>
                      <c:pt idx="3503">
                        <c:v>-0.30366336636985314</c:v>
                      </c:pt>
                      <c:pt idx="3504">
                        <c:v>-0.34366336637452455</c:v>
                      </c:pt>
                      <c:pt idx="3505">
                        <c:v>0.21148514853860165</c:v>
                      </c:pt>
                      <c:pt idx="3506">
                        <c:v>-6.6435643572700126E-2</c:v>
                      </c:pt>
                      <c:pt idx="3507">
                        <c:v>0.10722772278478551</c:v>
                      </c:pt>
                      <c:pt idx="3508">
                        <c:v>-0.52950495055251234</c:v>
                      </c:pt>
                      <c:pt idx="3509">
                        <c:v>-0.2576237624038995</c:v>
                      </c:pt>
                      <c:pt idx="3510">
                        <c:v>-0.29158415844728847</c:v>
                      </c:pt>
                      <c:pt idx="3511">
                        <c:v>-0.31267326736069778</c:v>
                      </c:pt>
                      <c:pt idx="3512">
                        <c:v>-1.1859405941884862</c:v>
                      </c:pt>
                      <c:pt idx="3513">
                        <c:v>-0.43138613866072895</c:v>
                      </c:pt>
                      <c:pt idx="3514">
                        <c:v>-0.18049504952477524</c:v>
                      </c:pt>
                      <c:pt idx="3515">
                        <c:v>-2.1188118814160613E-2</c:v>
                      </c:pt>
                      <c:pt idx="3516">
                        <c:v>-3.1782178221240936E-2</c:v>
                      </c:pt>
                      <c:pt idx="3517">
                        <c:v>0.2417821782443581</c:v>
                      </c:pt>
                      <c:pt idx="3518">
                        <c:v>0.53326732678948852</c:v>
                      </c:pt>
                      <c:pt idx="3519">
                        <c:v>2.1881188120823885E-2</c:v>
                      </c:pt>
                      <c:pt idx="3520">
                        <c:v>-0.19485148517023895</c:v>
                      </c:pt>
                      <c:pt idx="3521">
                        <c:v>-0.64742574264512875</c:v>
                      </c:pt>
                      <c:pt idx="3522">
                        <c:v>-0.59603960402596279</c:v>
                      </c:pt>
                      <c:pt idx="3523">
                        <c:v>-1.1391089110151178</c:v>
                      </c:pt>
                      <c:pt idx="3524">
                        <c:v>-0.71376237631567097</c:v>
                      </c:pt>
                      <c:pt idx="3525">
                        <c:v>-0.45554455450445192</c:v>
                      </c:pt>
                      <c:pt idx="3526">
                        <c:v>-0.61495049511581767</c:v>
                      </c:pt>
                      <c:pt idx="3527">
                        <c:v>-0.13742574258838386</c:v>
                      </c:pt>
                      <c:pt idx="3528">
                        <c:v>-0.5582178218434396</c:v>
                      </c:pt>
                      <c:pt idx="3529">
                        <c:v>-0.20019801982345145</c:v>
                      </c:pt>
                      <c:pt idx="3530">
                        <c:v>0.23108910893511989</c:v>
                      </c:pt>
                      <c:pt idx="3531">
                        <c:v>-0.15405940595674647</c:v>
                      </c:pt>
                      <c:pt idx="3532">
                        <c:v>-4.6831683173367958E-2</c:v>
                      </c:pt>
                      <c:pt idx="3533">
                        <c:v>-0.34891089112698542</c:v>
                      </c:pt>
                      <c:pt idx="3534">
                        <c:v>-0.30287128716103218</c:v>
                      </c:pt>
                      <c:pt idx="3535">
                        <c:v>-0.38148514855704807</c:v>
                      </c:pt>
                      <c:pt idx="3536">
                        <c:v>-1.0015841585259828</c:v>
                      </c:pt>
                      <c:pt idx="3537">
                        <c:v>-1.4223762377796314</c:v>
                      </c:pt>
                      <c:pt idx="3538">
                        <c:v>-1.3649504951991831</c:v>
                      </c:pt>
                      <c:pt idx="3539">
                        <c:v>-0.74405940602142717</c:v>
                      </c:pt>
                      <c:pt idx="3540">
                        <c:v>-0.49930693074750654</c:v>
                      </c:pt>
                      <c:pt idx="3541">
                        <c:v>-0.24089108913478582</c:v>
                      </c:pt>
                      <c:pt idx="3542">
                        <c:v>0.1791089109100415</c:v>
                      </c:pt>
                      <c:pt idx="3543">
                        <c:v>0.11257425743799783</c:v>
                      </c:pt>
                      <c:pt idx="3544">
                        <c:v>-3.6237623766287898E-2</c:v>
                      </c:pt>
                      <c:pt idx="3545">
                        <c:v>-0.67227722779692201</c:v>
                      </c:pt>
                      <c:pt idx="3546">
                        <c:v>-1.5129702971946468</c:v>
                      </c:pt>
                      <c:pt idx="3547">
                        <c:v>-1.2629702971682653</c:v>
                      </c:pt>
                      <c:pt idx="3548">
                        <c:v>-1.6920792081046887</c:v>
                      </c:pt>
                      <c:pt idx="3549">
                        <c:v>-0.97970297040375198</c:v>
                      </c:pt>
                      <c:pt idx="3550">
                        <c:v>-0.72811881195972761</c:v>
                      </c:pt>
                      <c:pt idx="3551">
                        <c:v>-1.1534653466605811</c:v>
                      </c:pt>
                      <c:pt idx="3552">
                        <c:v>-0.7388118812675587</c:v>
                      </c:pt>
                      <c:pt idx="3553">
                        <c:v>0.1639603960571635</c:v>
                      </c:pt>
                      <c:pt idx="3554">
                        <c:v>-0.287722772309561</c:v>
                      </c:pt>
                      <c:pt idx="3555">
                        <c:v>-0.14881188120428518</c:v>
                      </c:pt>
                      <c:pt idx="3556">
                        <c:v>-0.46683168321819557</c:v>
                      </c:pt>
                      <c:pt idx="3557">
                        <c:v>-0.36485148518868493</c:v>
                      </c:pt>
                      <c:pt idx="3558">
                        <c:v>-9.9009900999948011E-2</c:v>
                      </c:pt>
                      <c:pt idx="3559">
                        <c:v>-0.89811881197817323</c:v>
                      </c:pt>
                      <c:pt idx="3560">
                        <c:v>-1.7593069308833957</c:v>
                      </c:pt>
                      <c:pt idx="3561">
                        <c:v>-1.8371287130705907</c:v>
                      </c:pt>
                      <c:pt idx="3562">
                        <c:v>-0.75831683176614029</c:v>
                      </c:pt>
                      <c:pt idx="3563">
                        <c:v>-0.29683168320115655</c:v>
                      </c:pt>
                      <c:pt idx="3564">
                        <c:v>-8.7623762385453066E-2</c:v>
                      </c:pt>
                      <c:pt idx="3565">
                        <c:v>0.30287128716243905</c:v>
                      </c:pt>
                      <c:pt idx="3566">
                        <c:v>-0.132970297044744</c:v>
                      </c:pt>
                      <c:pt idx="3567">
                        <c:v>0.21445544556816407</c:v>
                      </c:pt>
                      <c:pt idx="3568">
                        <c:v>0.28257425745644366</c:v>
                      </c:pt>
                      <c:pt idx="3569">
                        <c:v>2.1089108913409673E-2</c:v>
                      </c:pt>
                      <c:pt idx="3570">
                        <c:v>-1.9603960397925065E-2</c:v>
                      </c:pt>
                      <c:pt idx="3571">
                        <c:v>-0.63980198026761093</c:v>
                      </c:pt>
                      <c:pt idx="3572">
                        <c:v>-0.72217821790060277</c:v>
                      </c:pt>
                      <c:pt idx="3573">
                        <c:v>-0.81514851494067564</c:v>
                      </c:pt>
                      <c:pt idx="3574">
                        <c:v>-0.99940594070242728</c:v>
                      </c:pt>
                      <c:pt idx="3575">
                        <c:v>-0.40415841588528612</c:v>
                      </c:pt>
                      <c:pt idx="3576">
                        <c:v>-0.65643564363597351</c:v>
                      </c:pt>
                      <c:pt idx="3577">
                        <c:v>0.11792079209261666</c:v>
                      </c:pt>
                      <c:pt idx="3578">
                        <c:v>-0.21980198022137612</c:v>
                      </c:pt>
                      <c:pt idx="3579">
                        <c:v>4.9900990105088402E-2</c:v>
                      </c:pt>
                      <c:pt idx="3580">
                        <c:v>-0.13821782179720479</c:v>
                      </c:pt>
                      <c:pt idx="3581">
                        <c:v>-0.36485148518868493</c:v>
                      </c:pt>
                      <c:pt idx="3582">
                        <c:v>-0.43584158420577596</c:v>
                      </c:pt>
                      <c:pt idx="3583">
                        <c:v>-0.46683168321819557</c:v>
                      </c:pt>
                      <c:pt idx="3584">
                        <c:v>-0.71910891097029028</c:v>
                      </c:pt>
                      <c:pt idx="3585">
                        <c:v>-1.5742574259142299</c:v>
                      </c:pt>
                      <c:pt idx="3586">
                        <c:v>-1.8204950497036352</c:v>
                      </c:pt>
                      <c:pt idx="3587">
                        <c:v>-0.78485148523351278</c:v>
                      </c:pt>
                      <c:pt idx="3588">
                        <c:v>-0.46306930698121906</c:v>
                      </c:pt>
                      <c:pt idx="3589">
                        <c:v>2.4950495052544291E-2</c:v>
                      </c:pt>
                      <c:pt idx="3590">
                        <c:v>-0.19485148517023965</c:v>
                      </c:pt>
                      <c:pt idx="3591">
                        <c:v>-1.2251485149857422</c:v>
                      </c:pt>
                      <c:pt idx="3592">
                        <c:v>-0.17376237625682955</c:v>
                      </c:pt>
                      <c:pt idx="3593">
                        <c:v>-0.19564356437765335</c:v>
                      </c:pt>
                      <c:pt idx="3594">
                        <c:v>-0.55445544560505589</c:v>
                      </c:pt>
                      <c:pt idx="3595">
                        <c:v>-0.18960396041637118</c:v>
                      </c:pt>
                      <c:pt idx="3596">
                        <c:v>-0.87099009910488856</c:v>
                      </c:pt>
                      <c:pt idx="3597">
                        <c:v>-1.0408910892211773</c:v>
                      </c:pt>
                      <c:pt idx="3598">
                        <c:v>-1.6315841585939275</c:v>
                      </c:pt>
                      <c:pt idx="3599">
                        <c:v>-1.6414851486929372</c:v>
                      </c:pt>
                      <c:pt idx="3600">
                        <c:v>-1.4631683169917173</c:v>
                      </c:pt>
                      <c:pt idx="3601">
                        <c:v>-2.4572277230395256</c:v>
                      </c:pt>
                      <c:pt idx="3602">
                        <c:v>-2.1143564358738218</c:v>
                      </c:pt>
                      <c:pt idx="3603">
                        <c:v>-1.5741584160134785</c:v>
                      </c:pt>
                      <c:pt idx="3604">
                        <c:v>-0.61188118818550419</c:v>
                      </c:pt>
                      <c:pt idx="3605">
                        <c:v>0.13445544556022851</c:v>
                      </c:pt>
                      <c:pt idx="3606">
                        <c:v>0</c:v>
                      </c:pt>
                      <c:pt idx="3607">
                        <c:v>-0.45623762381252236</c:v>
                      </c:pt>
                      <c:pt idx="3608">
                        <c:v>-1.0462376238757956</c:v>
                      </c:pt>
                      <c:pt idx="3609">
                        <c:v>-2.1339603962731548</c:v>
                      </c:pt>
                      <c:pt idx="3610">
                        <c:v>-2.1339603962731535</c:v>
                      </c:pt>
                      <c:pt idx="3611">
                        <c:v>-3.3056435647169269</c:v>
                      </c:pt>
                      <c:pt idx="3612">
                        <c:v>-3.5502970300900971</c:v>
                      </c:pt>
                      <c:pt idx="3613">
                        <c:v>-3.9982178222170299</c:v>
                      </c:pt>
                      <c:pt idx="3614">
                        <c:v>-2.6167326735530478</c:v>
                      </c:pt>
                      <c:pt idx="3615">
                        <c:v>-3.427128713243611</c:v>
                      </c:pt>
                      <c:pt idx="3616">
                        <c:v>-3.1968316835173129</c:v>
                      </c:pt>
                      <c:pt idx="3617">
                        <c:v>-1.806930693266992</c:v>
                      </c:pt>
                      <c:pt idx="3618">
                        <c:v>-2.3145544556972739</c:v>
                      </c:pt>
                      <c:pt idx="3619">
                        <c:v>-1.4148514853028644</c:v>
                      </c:pt>
                      <c:pt idx="3620">
                        <c:v>-1.0265346535771198</c:v>
                      </c:pt>
                      <c:pt idx="3621">
                        <c:v>-1.902871287336626</c:v>
                      </c:pt>
                      <c:pt idx="3622">
                        <c:v>-2.0592079210162719</c:v>
                      </c:pt>
                      <c:pt idx="3623">
                        <c:v>-3.1137623765762497</c:v>
                      </c:pt>
                      <c:pt idx="3624">
                        <c:v>-3.612970297423006</c:v>
                      </c:pt>
                      <c:pt idx="3625">
                        <c:v>-7.2033663374185251</c:v>
                      </c:pt>
                      <c:pt idx="3626">
                        <c:v>-6.167722772948399</c:v>
                      </c:pt>
                      <c:pt idx="3627">
                        <c:v>-8.3477227731875097</c:v>
                      </c:pt>
                      <c:pt idx="3628">
                        <c:v>-8.8969306940387014</c:v>
                      </c:pt>
                      <c:pt idx="3629">
                        <c:v>-9.4868316842012188</c:v>
                      </c:pt>
                      <c:pt idx="3630">
                        <c:v>-8.9876237633544651</c:v>
                      </c:pt>
                      <c:pt idx="3631">
                        <c:v>-4.8269306935957577</c:v>
                      </c:pt>
                      <c:pt idx="3632">
                        <c:v>-5.2060396045277466</c:v>
                      </c:pt>
                      <c:pt idx="3633">
                        <c:v>-4.0941584162880735</c:v>
                      </c:pt>
                      <c:pt idx="3634">
                        <c:v>-1.9028712873352198</c:v>
                      </c:pt>
                      <c:pt idx="3635">
                        <c:v>-1.9956435645737909</c:v>
                      </c:pt>
                      <c:pt idx="3636">
                        <c:v>-5.1457425748170795</c:v>
                      </c:pt>
                      <c:pt idx="3637">
                        <c:v>-5.8595049511341566</c:v>
                      </c:pt>
                      <c:pt idx="3638">
                        <c:v>-4.510396040095924</c:v>
                      </c:pt>
                      <c:pt idx="3639">
                        <c:v>-6.557524753189627</c:v>
                      </c:pt>
                      <c:pt idx="3640">
                        <c:v>-4.6432673272371012</c:v>
                      </c:pt>
                      <c:pt idx="3641">
                        <c:v>-5.9781188125320268</c:v>
                      </c:pt>
                      <c:pt idx="3642">
                        <c:v>-3.2730693072868648</c:v>
                      </c:pt>
                      <c:pt idx="3643">
                        <c:v>-3.9347524756767087</c:v>
                      </c:pt>
                      <c:pt idx="3644">
                        <c:v>-1.7403960397935412</c:v>
                      </c:pt>
                      <c:pt idx="3645">
                        <c:v>-0.44534653470178232</c:v>
                      </c:pt>
                      <c:pt idx="3646">
                        <c:v>-0.11297029704240835</c:v>
                      </c:pt>
                      <c:pt idx="3647">
                        <c:v>-0.1269306930834613</c:v>
                      </c:pt>
                      <c:pt idx="3648">
                        <c:v>-0.24663366339311255</c:v>
                      </c:pt>
                      <c:pt idx="3649">
                        <c:v>-0.17524752477161071</c:v>
                      </c:pt>
                      <c:pt idx="3650">
                        <c:v>-0.84227722781466441</c:v>
                      </c:pt>
                      <c:pt idx="3651">
                        <c:v>-1.5546534655156017</c:v>
                      </c:pt>
                      <c:pt idx="3652">
                        <c:v>-1.6455445546342762</c:v>
                      </c:pt>
                      <c:pt idx="3653">
                        <c:v>-4.587821782678005</c:v>
                      </c:pt>
                      <c:pt idx="3654">
                        <c:v>-2.0981188121098713</c:v>
                      </c:pt>
                      <c:pt idx="3655">
                        <c:v>-1.8975247526820076</c:v>
                      </c:pt>
                      <c:pt idx="3656">
                        <c:v>-1.1802970298309097</c:v>
                      </c:pt>
                      <c:pt idx="3657">
                        <c:v>-0.51861386144247523</c:v>
                      </c:pt>
                      <c:pt idx="3658">
                        <c:v>0.3290099010254009</c:v>
                      </c:pt>
                      <c:pt idx="3659">
                        <c:v>0.62623762383096815</c:v>
                      </c:pt>
                      <c:pt idx="3660">
                        <c:v>0.59029702976693321</c:v>
                      </c:pt>
                      <c:pt idx="3661">
                        <c:v>7.6732673276120433E-2</c:v>
                      </c:pt>
                      <c:pt idx="3662">
                        <c:v>-0.3433663366708648</c:v>
                      </c:pt>
                      <c:pt idx="3663">
                        <c:v>-0.59564356442155242</c:v>
                      </c:pt>
                      <c:pt idx="3664">
                        <c:v>-0.66217821789429954</c:v>
                      </c:pt>
                      <c:pt idx="3665">
                        <c:v>-0.33277227726378472</c:v>
                      </c:pt>
                      <c:pt idx="3666">
                        <c:v>-1.0302970298155034</c:v>
                      </c:pt>
                      <c:pt idx="3667">
                        <c:v>-0.34366336637382072</c:v>
                      </c:pt>
                      <c:pt idx="3668">
                        <c:v>-0.47217821787351799</c:v>
                      </c:pt>
                      <c:pt idx="3669">
                        <c:v>0.41128712875764256</c:v>
                      </c:pt>
                      <c:pt idx="3670">
                        <c:v>1.5841584160244976E-2</c:v>
                      </c:pt>
                      <c:pt idx="3671">
                        <c:v>-0.14504950496590197</c:v>
                      </c:pt>
                      <c:pt idx="3672">
                        <c:v>5.5544554461256883E-2</c:v>
                      </c:pt>
                      <c:pt idx="3673">
                        <c:v>0.65643564363597362</c:v>
                      </c:pt>
                      <c:pt idx="3674">
                        <c:v>0.33267326736303371</c:v>
                      </c:pt>
                      <c:pt idx="3675">
                        <c:v>0.25762376240460294</c:v>
                      </c:pt>
                      <c:pt idx="3676">
                        <c:v>-1.9702970298676105E-2</c:v>
                      </c:pt>
                      <c:pt idx="3677">
                        <c:v>-0.1288118812026533</c:v>
                      </c:pt>
                      <c:pt idx="3678">
                        <c:v>-0.79386138622506097</c:v>
                      </c:pt>
                      <c:pt idx="3679">
                        <c:v>-0.47207920797206365</c:v>
                      </c:pt>
                      <c:pt idx="3680">
                        <c:v>-0.73871287136751151</c:v>
                      </c:pt>
                      <c:pt idx="3681">
                        <c:v>-0.10732673268483306</c:v>
                      </c:pt>
                      <c:pt idx="3682">
                        <c:v>0.52920792085025914</c:v>
                      </c:pt>
                      <c:pt idx="3683">
                        <c:v>0.72821782186118222</c:v>
                      </c:pt>
                      <c:pt idx="3684">
                        <c:v>0.75841584166689069</c:v>
                      </c:pt>
                      <c:pt idx="3685">
                        <c:v>0.40603960400518113</c:v>
                      </c:pt>
                      <c:pt idx="3686">
                        <c:v>0.49742574262831496</c:v>
                      </c:pt>
                      <c:pt idx="3687">
                        <c:v>0.5634653465966043</c:v>
                      </c:pt>
                      <c:pt idx="3688">
                        <c:v>0.65306930700129695</c:v>
                      </c:pt>
                      <c:pt idx="3689">
                        <c:v>0.43089108915556745</c:v>
                      </c:pt>
                      <c:pt idx="3690">
                        <c:v>0.37920792083344529</c:v>
                      </c:pt>
                      <c:pt idx="3691">
                        <c:v>0.1034653465456985</c:v>
                      </c:pt>
                      <c:pt idx="3692">
                        <c:v>6.2673267333613017E-2</c:v>
                      </c:pt>
                      <c:pt idx="3693">
                        <c:v>-0.14465346536289833</c:v>
                      </c:pt>
                      <c:pt idx="3694">
                        <c:v>0.14841584159987489</c:v>
                      </c:pt>
                      <c:pt idx="3695">
                        <c:v>0.44188118816705868</c:v>
                      </c:pt>
                      <c:pt idx="3696">
                        <c:v>0.79920792087968007</c:v>
                      </c:pt>
                      <c:pt idx="3697">
                        <c:v>0.2556435643839568</c:v>
                      </c:pt>
                      <c:pt idx="3698">
                        <c:v>0.42000000004553101</c:v>
                      </c:pt>
                      <c:pt idx="3699">
                        <c:v>0.75316831691372632</c:v>
                      </c:pt>
                      <c:pt idx="3700">
                        <c:v>0.98574257436503387</c:v>
                      </c:pt>
                      <c:pt idx="3701">
                        <c:v>1.8889108912948707</c:v>
                      </c:pt>
                      <c:pt idx="3702">
                        <c:v>0.98910891099830345</c:v>
                      </c:pt>
                      <c:pt idx="3703">
                        <c:v>0.33811881191840359</c:v>
                      </c:pt>
                      <c:pt idx="3704">
                        <c:v>0.51336633669001441</c:v>
                      </c:pt>
                      <c:pt idx="3705">
                        <c:v>0.61000000006631239</c:v>
                      </c:pt>
                      <c:pt idx="3706">
                        <c:v>0.68138613868851772</c:v>
                      </c:pt>
                      <c:pt idx="3707">
                        <c:v>0.66168316838913832</c:v>
                      </c:pt>
                      <c:pt idx="3708">
                        <c:v>0.82643564365441935</c:v>
                      </c:pt>
                      <c:pt idx="3709">
                        <c:v>0.50801980203539487</c:v>
                      </c:pt>
                      <c:pt idx="3710">
                        <c:v>0.52762376243332032</c:v>
                      </c:pt>
                      <c:pt idx="3711">
                        <c:v>0.6420792079912131</c:v>
                      </c:pt>
                      <c:pt idx="3712">
                        <c:v>0.44148514856335114</c:v>
                      </c:pt>
                      <c:pt idx="3713">
                        <c:v>0.49900990104384696</c:v>
                      </c:pt>
                      <c:pt idx="3714">
                        <c:v>0.61188118818550419</c:v>
                      </c:pt>
                      <c:pt idx="3715">
                        <c:v>0.64019801987202141</c:v>
                      </c:pt>
                      <c:pt idx="3716">
                        <c:v>1.4518811882772698</c:v>
                      </c:pt>
                      <c:pt idx="3717">
                        <c:v>0.82108910900120735</c:v>
                      </c:pt>
                      <c:pt idx="3718">
                        <c:v>1.0054455446651169</c:v>
                      </c:pt>
                      <c:pt idx="3719">
                        <c:v>0.92455445554620264</c:v>
                      </c:pt>
                      <c:pt idx="3720">
                        <c:v>0.30207920795361781</c:v>
                      </c:pt>
                      <c:pt idx="3721">
                        <c:v>1.960396039792494E-2</c:v>
                      </c:pt>
                      <c:pt idx="3722">
                        <c:v>0.35425742578160502</c:v>
                      </c:pt>
                      <c:pt idx="3723">
                        <c:v>0.24623762378940456</c:v>
                      </c:pt>
                      <c:pt idx="3724">
                        <c:v>0.4305940594519076</c:v>
                      </c:pt>
                      <c:pt idx="3725">
                        <c:v>0.67079207928143736</c:v>
                      </c:pt>
                      <c:pt idx="3726">
                        <c:v>0.12693069308346142</c:v>
                      </c:pt>
                      <c:pt idx="3727">
                        <c:v>0.49930693074750665</c:v>
                      </c:pt>
                      <c:pt idx="3728">
                        <c:v>1.0408910892211771</c:v>
                      </c:pt>
                      <c:pt idx="3729">
                        <c:v>1.9028712873366278</c:v>
                      </c:pt>
                      <c:pt idx="3730">
                        <c:v>1.3649504951991833</c:v>
                      </c:pt>
                      <c:pt idx="3731">
                        <c:v>0.99099009911749547</c:v>
                      </c:pt>
                      <c:pt idx="3732">
                        <c:v>0.45247524757413876</c:v>
                      </c:pt>
                      <c:pt idx="3733">
                        <c:v>1.1345544555693192</c:v>
                      </c:pt>
                      <c:pt idx="3734">
                        <c:v>0.74405940602142662</c:v>
                      </c:pt>
                      <c:pt idx="3735">
                        <c:v>1.1232673268555755</c:v>
                      </c:pt>
                      <c:pt idx="3736">
                        <c:v>5.5841584164212747E-2</c:v>
                      </c:pt>
                      <c:pt idx="3737">
                        <c:v>0.47732673272593124</c:v>
                      </c:pt>
                      <c:pt idx="3738">
                        <c:v>0.30217821785436927</c:v>
                      </c:pt>
                      <c:pt idx="3739">
                        <c:v>0.66168316838843411</c:v>
                      </c:pt>
                      <c:pt idx="3740">
                        <c:v>0.69415841591633898</c:v>
                      </c:pt>
                      <c:pt idx="3741">
                        <c:v>0.65643564363597362</c:v>
                      </c:pt>
                      <c:pt idx="3742">
                        <c:v>0.69712871294730816</c:v>
                      </c:pt>
                      <c:pt idx="3743">
                        <c:v>2.4573267329416839</c:v>
                      </c:pt>
                      <c:pt idx="3744">
                        <c:v>2.8281188121894916</c:v>
                      </c:pt>
                      <c:pt idx="3745">
                        <c:v>3.7504950499135465</c:v>
                      </c:pt>
                      <c:pt idx="3746">
                        <c:v>6.1050495056154901</c:v>
                      </c:pt>
                      <c:pt idx="3747">
                        <c:v>6.4495049511974312</c:v>
                      </c:pt>
                      <c:pt idx="3748">
                        <c:v>3.9099009905249131</c:v>
                      </c:pt>
                      <c:pt idx="3749">
                        <c:v>4.6985148519968103</c:v>
                      </c:pt>
                      <c:pt idx="3750">
                        <c:v>5.5210891095135013</c:v>
                      </c:pt>
                      <c:pt idx="3751">
                        <c:v>2.5131683171044887</c:v>
                      </c:pt>
                      <c:pt idx="3752">
                        <c:v>4.5670297034675515</c:v>
                      </c:pt>
                      <c:pt idx="3753">
                        <c:v>3.823069307346874</c:v>
                      </c:pt>
                      <c:pt idx="3754">
                        <c:v>2.0923762378508406</c:v>
                      </c:pt>
                      <c:pt idx="3755">
                        <c:v>3.7346534657526003</c:v>
                      </c:pt>
                      <c:pt idx="3756">
                        <c:v>3.5759405944493059</c:v>
                      </c:pt>
                      <c:pt idx="3757">
                        <c:v>2.9868316834941968</c:v>
                      </c:pt>
                      <c:pt idx="3758">
                        <c:v>3.5238613865220678</c:v>
                      </c:pt>
                      <c:pt idx="3759">
                        <c:v>3.2482178221364792</c:v>
                      </c:pt>
                      <c:pt idx="3760">
                        <c:v>3.1438613864805038</c:v>
                      </c:pt>
                      <c:pt idx="3761">
                        <c:v>3.9309900994383238</c:v>
                      </c:pt>
                      <c:pt idx="3762">
                        <c:v>2.765445544856584</c:v>
                      </c:pt>
                      <c:pt idx="3763">
                        <c:v>3.1341584161829958</c:v>
                      </c:pt>
                      <c:pt idx="3764">
                        <c:v>2.2321782180642815</c:v>
                      </c:pt>
                      <c:pt idx="3765">
                        <c:v>1.2410891090460352</c:v>
                      </c:pt>
                      <c:pt idx="3766">
                        <c:v>0.1911881188326065</c:v>
                      </c:pt>
                      <c:pt idx="3767">
                        <c:v>-6.8019801987527842E-2</c:v>
                      </c:pt>
                      <c:pt idx="3768">
                        <c:v>-0.20019801982485858</c:v>
                      </c:pt>
                      <c:pt idx="3769">
                        <c:v>-4.6138613865297891E-2</c:v>
                      </c:pt>
                      <c:pt idx="3770">
                        <c:v>-0.27722772280182428</c:v>
                      </c:pt>
                      <c:pt idx="3771">
                        <c:v>-0.3482178218203224</c:v>
                      </c:pt>
                      <c:pt idx="3772">
                        <c:v>-0.25237623765143896</c:v>
                      </c:pt>
                      <c:pt idx="3773">
                        <c:v>0.1752475247723142</c:v>
                      </c:pt>
                      <c:pt idx="3774">
                        <c:v>0.94960396049949813</c:v>
                      </c:pt>
                      <c:pt idx="3775">
                        <c:v>0.22059405943019766</c:v>
                      </c:pt>
                      <c:pt idx="3776">
                        <c:v>-0.32861386142239724</c:v>
                      </c:pt>
                      <c:pt idx="3777">
                        <c:v>-0.2931683168635239</c:v>
                      </c:pt>
                      <c:pt idx="3778">
                        <c:v>0.21455445546891516</c:v>
                      </c:pt>
                      <c:pt idx="3779">
                        <c:v>-4.6138613866704793E-2</c:v>
                      </c:pt>
                      <c:pt idx="3780">
                        <c:v>-0.46306930698121873</c:v>
                      </c:pt>
                      <c:pt idx="3781">
                        <c:v>-0.7855445545401758</c:v>
                      </c:pt>
                      <c:pt idx="3782">
                        <c:v>-1.0514851486282564</c:v>
                      </c:pt>
                      <c:pt idx="3783">
                        <c:v>-0.61564356442388812</c:v>
                      </c:pt>
                      <c:pt idx="3784">
                        <c:v>-0.76069306938978964</c:v>
                      </c:pt>
                      <c:pt idx="3785">
                        <c:v>-0.69267326740226109</c:v>
                      </c:pt>
                      <c:pt idx="3786">
                        <c:v>-0.68663366344097876</c:v>
                      </c:pt>
                      <c:pt idx="3787">
                        <c:v>-0.90722772287117626</c:v>
                      </c:pt>
                      <c:pt idx="3788">
                        <c:v>-0.49326732678622437</c:v>
                      </c:pt>
                      <c:pt idx="3789">
                        <c:v>-0.16841584160221063</c:v>
                      </c:pt>
                      <c:pt idx="3790">
                        <c:v>-0.17524752477090733</c:v>
                      </c:pt>
                      <c:pt idx="3791">
                        <c:v>-0.24089108913619284</c:v>
                      </c:pt>
                      <c:pt idx="3792">
                        <c:v>-9.6633663377705181E-2</c:v>
                      </c:pt>
                      <c:pt idx="3793">
                        <c:v>-0.17000000001844592</c:v>
                      </c:pt>
                      <c:pt idx="3794">
                        <c:v>-3.0990099013826589E-2</c:v>
                      </c:pt>
                      <c:pt idx="3795">
                        <c:v>1.6633663368362767E-2</c:v>
                      </c:pt>
                      <c:pt idx="3796">
                        <c:v>-0.67237623769626587</c:v>
                      </c:pt>
                      <c:pt idx="3797">
                        <c:v>-0.21445544556816407</c:v>
                      </c:pt>
                      <c:pt idx="3798">
                        <c:v>-0.60960396046119847</c:v>
                      </c:pt>
                      <c:pt idx="3799">
                        <c:v>-0.41168316836205315</c:v>
                      </c:pt>
                      <c:pt idx="3800">
                        <c:v>-0.67752475254797595</c:v>
                      </c:pt>
                      <c:pt idx="3801">
                        <c:v>-0.88683168326583728</c:v>
                      </c:pt>
                      <c:pt idx="3802">
                        <c:v>-0.64207920799050966</c:v>
                      </c:pt>
                      <c:pt idx="3803">
                        <c:v>-0.3700990099425534</c:v>
                      </c:pt>
                      <c:pt idx="3804">
                        <c:v>9.6633663376298112E-2</c:v>
                      </c:pt>
                      <c:pt idx="3805">
                        <c:v>-6.1188118818831905E-2</c:v>
                      </c:pt>
                      <c:pt idx="3806">
                        <c:v>-0.28772277230815396</c:v>
                      </c:pt>
                      <c:pt idx="3807">
                        <c:v>0.15415841585749751</c:v>
                      </c:pt>
                      <c:pt idx="3808">
                        <c:v>0.18059405942552617</c:v>
                      </c:pt>
                      <c:pt idx="3809">
                        <c:v>0.13297029704333704</c:v>
                      </c:pt>
                      <c:pt idx="3810">
                        <c:v>-0.12386138615314822</c:v>
                      </c:pt>
                      <c:pt idx="3811">
                        <c:v>-0.2107920792319386</c:v>
                      </c:pt>
                      <c:pt idx="3812">
                        <c:v>-0.20623762378473359</c:v>
                      </c:pt>
                      <c:pt idx="3813">
                        <c:v>-0.2658415841873305</c:v>
                      </c:pt>
                      <c:pt idx="3814">
                        <c:v>-0.15336633665008301</c:v>
                      </c:pt>
                      <c:pt idx="3815">
                        <c:v>-0.34297029706645465</c:v>
                      </c:pt>
                      <c:pt idx="3816">
                        <c:v>-0.48118811886365931</c:v>
                      </c:pt>
                      <c:pt idx="3817">
                        <c:v>-0.69267326740226109</c:v>
                      </c:pt>
                      <c:pt idx="3818">
                        <c:v>-0.1292079208063602</c:v>
                      </c:pt>
                      <c:pt idx="3819">
                        <c:v>0.45782178222875775</c:v>
                      </c:pt>
                      <c:pt idx="3820">
                        <c:v>0.4419801980678093</c:v>
                      </c:pt>
                      <c:pt idx="3821">
                        <c:v>0.57108910897201193</c:v>
                      </c:pt>
                      <c:pt idx="3822">
                        <c:v>0.51900990104758948</c:v>
                      </c:pt>
                      <c:pt idx="3823">
                        <c:v>0.66772277234971711</c:v>
                      </c:pt>
                      <c:pt idx="3824">
                        <c:v>4.9900990105088479E-2</c:v>
                      </c:pt>
                      <c:pt idx="3825">
                        <c:v>-0.5991089109562765</c:v>
                      </c:pt>
                      <c:pt idx="3826">
                        <c:v>1.1428712872520952</c:v>
                      </c:pt>
                      <c:pt idx="3827">
                        <c:v>2.0153465348738737</c:v>
                      </c:pt>
                      <c:pt idx="3828">
                        <c:v>-6.0495049512168442E-2</c:v>
                      </c:pt>
                      <c:pt idx="3829">
                        <c:v>-1.5704950496758459</c:v>
                      </c:pt>
                      <c:pt idx="3830">
                        <c:v>-0.25524752478024909</c:v>
                      </c:pt>
                      <c:pt idx="3831">
                        <c:v>0.88227722781863316</c:v>
                      </c:pt>
                      <c:pt idx="3832">
                        <c:v>1.4004950496574005</c:v>
                      </c:pt>
                      <c:pt idx="3833">
                        <c:v>1.9702970298675421E-2</c:v>
                      </c:pt>
                      <c:pt idx="3834">
                        <c:v>-0.67613861393605645</c:v>
                      </c:pt>
                      <c:pt idx="3835">
                        <c:v>0.31801980201531693</c:v>
                      </c:pt>
                      <c:pt idx="3836">
                        <c:v>0.1896039604163709</c:v>
                      </c:pt>
                      <c:pt idx="3837">
                        <c:v>0.39504950499369035</c:v>
                      </c:pt>
                      <c:pt idx="3838">
                        <c:v>0.11782178219045891</c:v>
                      </c:pt>
                      <c:pt idx="3839">
                        <c:v>6.6534653472043875E-2</c:v>
                      </c:pt>
                      <c:pt idx="3840">
                        <c:v>0.43138613866072906</c:v>
                      </c:pt>
                      <c:pt idx="3841">
                        <c:v>0.70861386146255323</c:v>
                      </c:pt>
                      <c:pt idx="3842">
                        <c:v>0.32930693072906081</c:v>
                      </c:pt>
                      <c:pt idx="3843">
                        <c:v>-2.7227722775442952E-2</c:v>
                      </c:pt>
                      <c:pt idx="3844">
                        <c:v>4.1584158420906847E-2</c:v>
                      </c:pt>
                      <c:pt idx="3845">
                        <c:v>0.10722772278478619</c:v>
                      </c:pt>
                      <c:pt idx="3846">
                        <c:v>0.59524752481714138</c:v>
                      </c:pt>
                      <c:pt idx="3847">
                        <c:v>0.16990099011628801</c:v>
                      </c:pt>
                      <c:pt idx="3848">
                        <c:v>-0.38980198024122881</c:v>
                      </c:pt>
                      <c:pt idx="3849">
                        <c:v>-0.61485148521506627</c:v>
                      </c:pt>
                      <c:pt idx="3850">
                        <c:v>-0.48792079213160539</c:v>
                      </c:pt>
                      <c:pt idx="3851">
                        <c:v>0.2522772277506875</c:v>
                      </c:pt>
                      <c:pt idx="3852">
                        <c:v>-0.35425742578160485</c:v>
                      </c:pt>
                      <c:pt idx="3853">
                        <c:v>2.1980198021574984E-2</c:v>
                      </c:pt>
                      <c:pt idx="3854">
                        <c:v>5.7425742580448372E-2</c:v>
                      </c:pt>
                      <c:pt idx="3855">
                        <c:v>0.4403960396515737</c:v>
                      </c:pt>
                      <c:pt idx="3856">
                        <c:v>0.55980198025826822</c:v>
                      </c:pt>
                      <c:pt idx="3857">
                        <c:v>4.5346534657883519E-2</c:v>
                      </c:pt>
                      <c:pt idx="3858">
                        <c:v>0.53257425748423215</c:v>
                      </c:pt>
                      <c:pt idx="3859">
                        <c:v>0.87316831692703656</c:v>
                      </c:pt>
                      <c:pt idx="3860">
                        <c:v>0.37386138617952985</c:v>
                      </c:pt>
                      <c:pt idx="3861">
                        <c:v>0.54306930699056177</c:v>
                      </c:pt>
                      <c:pt idx="3862">
                        <c:v>0.23643564358973895</c:v>
                      </c:pt>
                      <c:pt idx="3863">
                        <c:v>9.663366337629814E-2</c:v>
                      </c:pt>
                      <c:pt idx="3864">
                        <c:v>-1.059405940708043E-2</c:v>
                      </c:pt>
                      <c:pt idx="3865">
                        <c:v>0.91930693079233416</c:v>
                      </c:pt>
                      <c:pt idx="3866">
                        <c:v>0.2930693069627735</c:v>
                      </c:pt>
                      <c:pt idx="3867">
                        <c:v>0.80148514860328268</c:v>
                      </c:pt>
                      <c:pt idx="3868">
                        <c:v>3.9207920797257038E-2</c:v>
                      </c:pt>
                      <c:pt idx="3869">
                        <c:v>0.17900990100929071</c:v>
                      </c:pt>
                      <c:pt idx="3870">
                        <c:v>0.28633663369482731</c:v>
                      </c:pt>
                      <c:pt idx="3871">
                        <c:v>0.29306930696136585</c:v>
                      </c:pt>
                      <c:pt idx="3872">
                        <c:v>0.26287128715776775</c:v>
                      </c:pt>
                      <c:pt idx="3873">
                        <c:v>0.44712871292092654</c:v>
                      </c:pt>
                      <c:pt idx="3874">
                        <c:v>0.13980198021203374</c:v>
                      </c:pt>
                      <c:pt idx="3875">
                        <c:v>0.67227722779551513</c:v>
                      </c:pt>
                      <c:pt idx="3876">
                        <c:v>1.2221782179561809</c:v>
                      </c:pt>
                      <c:pt idx="3877">
                        <c:v>0.88683168326443007</c:v>
                      </c:pt>
                      <c:pt idx="3878">
                        <c:v>0.8656435644502698</c:v>
                      </c:pt>
                      <c:pt idx="3879">
                        <c:v>0.58168316837909229</c:v>
                      </c:pt>
                      <c:pt idx="3880">
                        <c:v>0.40940594063915414</c:v>
                      </c:pt>
                      <c:pt idx="3881">
                        <c:v>0.71841584166221939</c:v>
                      </c:pt>
                      <c:pt idx="3882">
                        <c:v>0.47207920797206404</c:v>
                      </c:pt>
                      <c:pt idx="3883">
                        <c:v>0.47821782183409711</c:v>
                      </c:pt>
                      <c:pt idx="3884">
                        <c:v>9.2871287139321648E-2</c:v>
                      </c:pt>
                      <c:pt idx="3885">
                        <c:v>-0.12168316832959322</c:v>
                      </c:pt>
                      <c:pt idx="3886">
                        <c:v>0.16465346536523387</c:v>
                      </c:pt>
                      <c:pt idx="3887">
                        <c:v>0.19861386140721582</c:v>
                      </c:pt>
                      <c:pt idx="3888">
                        <c:v>0.20019801982345123</c:v>
                      </c:pt>
                      <c:pt idx="3889">
                        <c:v>0.38445544558661021</c:v>
                      </c:pt>
                      <c:pt idx="3890">
                        <c:v>0.4471287129209266</c:v>
                      </c:pt>
                      <c:pt idx="3891">
                        <c:v>0.3384158416220634</c:v>
                      </c:pt>
                      <c:pt idx="3892">
                        <c:v>-0.15940594061136559</c:v>
                      </c:pt>
                      <c:pt idx="3893">
                        <c:v>0.50227722777847572</c:v>
                      </c:pt>
                      <c:pt idx="3894">
                        <c:v>1.1693069308201225</c:v>
                      </c:pt>
                      <c:pt idx="3895">
                        <c:v>1.0658415842751274</c:v>
                      </c:pt>
                      <c:pt idx="3896">
                        <c:v>0.51891089114543176</c:v>
                      </c:pt>
                      <c:pt idx="3897">
                        <c:v>0.79009900998738058</c:v>
                      </c:pt>
                      <c:pt idx="3898">
                        <c:v>0.66702970304305365</c:v>
                      </c:pt>
                      <c:pt idx="3899">
                        <c:v>0.93366336643779846</c:v>
                      </c:pt>
                      <c:pt idx="3900">
                        <c:v>0.37920792083414895</c:v>
                      </c:pt>
                      <c:pt idx="3901">
                        <c:v>0.51663366342253259</c:v>
                      </c:pt>
                      <c:pt idx="3902">
                        <c:v>1.3564356436642607E-2</c:v>
                      </c:pt>
                      <c:pt idx="3903">
                        <c:v>-5.2079207925829034E-2</c:v>
                      </c:pt>
                      <c:pt idx="3904">
                        <c:v>0.30742574260823691</c:v>
                      </c:pt>
                      <c:pt idx="3905">
                        <c:v>0.25613861388841497</c:v>
                      </c:pt>
                      <c:pt idx="3906">
                        <c:v>0.58465346541006114</c:v>
                      </c:pt>
                      <c:pt idx="3907">
                        <c:v>0.21603960398439973</c:v>
                      </c:pt>
                      <c:pt idx="3908">
                        <c:v>2.6435643566621748E-2</c:v>
                      </c:pt>
                      <c:pt idx="3909">
                        <c:v>0.45544554460510778</c:v>
                      </c:pt>
                      <c:pt idx="3910">
                        <c:v>0.18356435645649549</c:v>
                      </c:pt>
                      <c:pt idx="3911">
                        <c:v>0.50227722777847639</c:v>
                      </c:pt>
                      <c:pt idx="3912">
                        <c:v>-4.0792079212086392E-2</c:v>
                      </c:pt>
                      <c:pt idx="3913">
                        <c:v>-0.72742574265447146</c:v>
                      </c:pt>
                      <c:pt idx="3914">
                        <c:v>-0.44495049509737145</c:v>
                      </c:pt>
                      <c:pt idx="3915">
                        <c:v>0.81574257434518083</c:v>
                      </c:pt>
                      <c:pt idx="3916">
                        <c:v>0.57930693075544237</c:v>
                      </c:pt>
                      <c:pt idx="3917">
                        <c:v>0.6118811881855043</c:v>
                      </c:pt>
                      <c:pt idx="3918">
                        <c:v>-6.0495049512168338E-2</c:v>
                      </c:pt>
                      <c:pt idx="3919">
                        <c:v>-0.11257425743799762</c:v>
                      </c:pt>
                      <c:pt idx="3920">
                        <c:v>-0.4508910891579031</c:v>
                      </c:pt>
                      <c:pt idx="3921">
                        <c:v>-0.84306930702278216</c:v>
                      </c:pt>
                      <c:pt idx="3922">
                        <c:v>-0.41465346539161541</c:v>
                      </c:pt>
                      <c:pt idx="3923">
                        <c:v>-0.29316831686493094</c:v>
                      </c:pt>
                      <c:pt idx="3924">
                        <c:v>-0.55970297035751726</c:v>
                      </c:pt>
                      <c:pt idx="3925">
                        <c:v>-0.19118811883260647</c:v>
                      </c:pt>
                      <c:pt idx="3926">
                        <c:v>-0.37920792083414878</c:v>
                      </c:pt>
                      <c:pt idx="3927">
                        <c:v>1.6633663368362629E-2</c:v>
                      </c:pt>
                      <c:pt idx="3928">
                        <c:v>-5.2079207927236151E-2</c:v>
                      </c:pt>
                      <c:pt idx="3929">
                        <c:v>-0.16841584160361739</c:v>
                      </c:pt>
                      <c:pt idx="3930">
                        <c:v>-0.13366336635140724</c:v>
                      </c:pt>
                      <c:pt idx="3931">
                        <c:v>-2.6435643566622029E-2</c:v>
                      </c:pt>
                      <c:pt idx="3932">
                        <c:v>0.4826732673805515</c:v>
                      </c:pt>
                      <c:pt idx="3933">
                        <c:v>0.52415841589789325</c:v>
                      </c:pt>
                      <c:pt idx="3934">
                        <c:v>-0.35435643568235597</c:v>
                      </c:pt>
                      <c:pt idx="3935">
                        <c:v>-0.34297029706645421</c:v>
                      </c:pt>
                      <c:pt idx="3936">
                        <c:v>5.1386138619165855E-2</c:v>
                      </c:pt>
                      <c:pt idx="3937">
                        <c:v>0.17524752477231439</c:v>
                      </c:pt>
                      <c:pt idx="3938">
                        <c:v>-0.3905940594472368</c:v>
                      </c:pt>
                      <c:pt idx="3939">
                        <c:v>-0.17910891091004172</c:v>
                      </c:pt>
                      <c:pt idx="3940">
                        <c:v>-0.28554455448600591</c:v>
                      </c:pt>
                      <c:pt idx="3941">
                        <c:v>-0.12841584159753908</c:v>
                      </c:pt>
                      <c:pt idx="3942">
                        <c:v>-0.29306930696277306</c:v>
                      </c:pt>
                      <c:pt idx="3943">
                        <c:v>4.0792079212085504E-2</c:v>
                      </c:pt>
                      <c:pt idx="3944">
                        <c:v>0.1804950495247751</c:v>
                      </c:pt>
                      <c:pt idx="3945">
                        <c:v>0.42524752479869571</c:v>
                      </c:pt>
                      <c:pt idx="3946">
                        <c:v>0.48881188124117725</c:v>
                      </c:pt>
                      <c:pt idx="3947">
                        <c:v>0.14504950496730873</c:v>
                      </c:pt>
                      <c:pt idx="3948">
                        <c:v>0.15940594061136584</c:v>
                      </c:pt>
                      <c:pt idx="3949">
                        <c:v>0.364851485187278</c:v>
                      </c:pt>
                      <c:pt idx="3950">
                        <c:v>0.33841584162206345</c:v>
                      </c:pt>
                      <c:pt idx="3951">
                        <c:v>0.29693069310190773</c:v>
                      </c:pt>
                      <c:pt idx="3952">
                        <c:v>0.84603960405234435</c:v>
                      </c:pt>
                      <c:pt idx="3953">
                        <c:v>0.49168316836998871</c:v>
                      </c:pt>
                      <c:pt idx="3954">
                        <c:v>0.34366336637311756</c:v>
                      </c:pt>
                      <c:pt idx="3955">
                        <c:v>0.62089108917634916</c:v>
                      </c:pt>
                      <c:pt idx="3956">
                        <c:v>0.64207920799050944</c:v>
                      </c:pt>
                      <c:pt idx="3957">
                        <c:v>0.59000000006327336</c:v>
                      </c:pt>
                      <c:pt idx="3958">
                        <c:v>0.52960396045326308</c:v>
                      </c:pt>
                      <c:pt idx="3959">
                        <c:v>0.87623762385734916</c:v>
                      </c:pt>
                      <c:pt idx="3960">
                        <c:v>0.28326732676310695</c:v>
                      </c:pt>
                      <c:pt idx="3961">
                        <c:v>0.3648514851886851</c:v>
                      </c:pt>
                      <c:pt idx="3962">
                        <c:v>0.36861386142566172</c:v>
                      </c:pt>
                      <c:pt idx="3963">
                        <c:v>0.47207920797206332</c:v>
                      </c:pt>
                      <c:pt idx="3964">
                        <c:v>3.5445544558873464E-2</c:v>
                      </c:pt>
                      <c:pt idx="3965">
                        <c:v>0.34366336637311734</c:v>
                      </c:pt>
                      <c:pt idx="3966">
                        <c:v>0.60653465353088531</c:v>
                      </c:pt>
                      <c:pt idx="3967">
                        <c:v>0.68366336641141645</c:v>
                      </c:pt>
                      <c:pt idx="3968">
                        <c:v>1.0477227723912799</c:v>
                      </c:pt>
                      <c:pt idx="3969">
                        <c:v>0.81207920800895617</c:v>
                      </c:pt>
                      <c:pt idx="3970">
                        <c:v>1.817425742771914</c:v>
                      </c:pt>
                      <c:pt idx="3971">
                        <c:v>1.2683168318214779</c:v>
                      </c:pt>
                      <c:pt idx="3972">
                        <c:v>0.58465346541006125</c:v>
                      </c:pt>
                      <c:pt idx="3973">
                        <c:v>0.61188118818550441</c:v>
                      </c:pt>
                      <c:pt idx="3974">
                        <c:v>0.53485148520572412</c:v>
                      </c:pt>
                      <c:pt idx="3975">
                        <c:v>0.5386138614455146</c:v>
                      </c:pt>
                      <c:pt idx="3976">
                        <c:v>0.77950495057889335</c:v>
                      </c:pt>
                      <c:pt idx="3977">
                        <c:v>1.1694059407208732</c:v>
                      </c:pt>
                      <c:pt idx="3978">
                        <c:v>1.729900990287212</c:v>
                      </c:pt>
                      <c:pt idx="3979">
                        <c:v>0.76059405948903902</c:v>
                      </c:pt>
                      <c:pt idx="3980">
                        <c:v>1.18970297042687</c:v>
                      </c:pt>
                      <c:pt idx="3981">
                        <c:v>3.2482178221364788</c:v>
                      </c:pt>
                      <c:pt idx="3982">
                        <c:v>3.4218811884911493</c:v>
                      </c:pt>
                      <c:pt idx="3983">
                        <c:v>5.8187128719206642</c:v>
                      </c:pt>
                      <c:pt idx="3984">
                        <c:v>6.1563366343339059</c:v>
                      </c:pt>
                      <c:pt idx="3985">
                        <c:v>6.2220792085971288</c:v>
                      </c:pt>
                      <c:pt idx="3986">
                        <c:v>6.0597029709576073</c:v>
                      </c:pt>
                      <c:pt idx="3987">
                        <c:v>5.0542574262924935</c:v>
                      </c:pt>
                      <c:pt idx="3988">
                        <c:v>5.6896039610164619</c:v>
                      </c:pt>
                      <c:pt idx="3989">
                        <c:v>7.2245544562326858</c:v>
                      </c:pt>
                      <c:pt idx="3990">
                        <c:v>8.8251485158127849</c:v>
                      </c:pt>
                      <c:pt idx="3991">
                        <c:v>7.9828712879974173</c:v>
                      </c:pt>
                      <c:pt idx="3992">
                        <c:v>9.4453465356824715</c:v>
                      </c:pt>
                      <c:pt idx="3993">
                        <c:v>8.4875247533995406</c:v>
                      </c:pt>
                      <c:pt idx="3994">
                        <c:v>9.0305940603901025</c:v>
                      </c:pt>
                      <c:pt idx="3995">
                        <c:v>7.7359405949013453</c:v>
                      </c:pt>
                      <c:pt idx="3996">
                        <c:v>6.5302970304141867</c:v>
                      </c:pt>
                      <c:pt idx="3997">
                        <c:v>7.7215841592572882</c:v>
                      </c:pt>
                      <c:pt idx="3998">
                        <c:v>8.6197029712354638</c:v>
                      </c:pt>
                      <c:pt idx="3999">
                        <c:v>6.1669306937409853</c:v>
                      </c:pt>
                      <c:pt idx="4000">
                        <c:v>6.3588118818802553</c:v>
                      </c:pt>
                      <c:pt idx="4001">
                        <c:v>7.1557425750363315</c:v>
                      </c:pt>
                      <c:pt idx="4002">
                        <c:v>6.4638613868428942</c:v>
                      </c:pt>
                      <c:pt idx="4003">
                        <c:v>7.7880198028285843</c:v>
                      </c:pt>
                      <c:pt idx="4004">
                        <c:v>8.9845544564241546</c:v>
                      </c:pt>
                      <c:pt idx="4005">
                        <c:v>8.3780198028932666</c:v>
                      </c:pt>
                      <c:pt idx="4006">
                        <c:v>9.1273267336671555</c:v>
                      </c:pt>
                      <c:pt idx="4007">
                        <c:v>9.7891089119577508</c:v>
                      </c:pt>
                      <c:pt idx="4008">
                        <c:v>10.057920793174642</c:v>
                      </c:pt>
                      <c:pt idx="4009">
                        <c:v>11.24693069429485</c:v>
                      </c:pt>
                      <c:pt idx="4010">
                        <c:v>10.558019803130966</c:v>
                      </c:pt>
                      <c:pt idx="4011">
                        <c:v>11.108712872497639</c:v>
                      </c:pt>
                      <c:pt idx="4012">
                        <c:v>11.917722773574875</c:v>
                      </c:pt>
                      <c:pt idx="4013">
                        <c:v>12.549207922158304</c:v>
                      </c:pt>
                      <c:pt idx="4014">
                        <c:v>11.7167326745426</c:v>
                      </c:pt>
                      <c:pt idx="4015">
                        <c:v>12.59079208057921</c:v>
                      </c:pt>
                      <c:pt idx="4016">
                        <c:v>11.057326733878474</c:v>
                      </c:pt>
                      <c:pt idx="4017">
                        <c:v>9.6515841594672072</c:v>
                      </c:pt>
                      <c:pt idx="4018">
                        <c:v>10.922871288318245</c:v>
                      </c:pt>
                      <c:pt idx="4019">
                        <c:v>11.323960397273218</c:v>
                      </c:pt>
                      <c:pt idx="4020">
                        <c:v>12.309009902330175</c:v>
                      </c:pt>
                      <c:pt idx="4021">
                        <c:v>14.05702970450124</c:v>
                      </c:pt>
                      <c:pt idx="4022">
                        <c:v>13.133960397470524</c:v>
                      </c:pt>
                      <c:pt idx="4023">
                        <c:v>10.066237624858823</c:v>
                      </c:pt>
                      <c:pt idx="4024">
                        <c:v>10.420594060541175</c:v>
                      </c:pt>
                      <c:pt idx="4025">
                        <c:v>10.538316832830887</c:v>
                      </c:pt>
                      <c:pt idx="4026">
                        <c:v>13.658118813368418</c:v>
                      </c:pt>
                      <c:pt idx="4027">
                        <c:v>11.610297030968045</c:v>
                      </c:pt>
                      <c:pt idx="4028">
                        <c:v>12.515247526114916</c:v>
                      </c:pt>
                      <c:pt idx="4029">
                        <c:v>13.668712872775501</c:v>
                      </c:pt>
                      <c:pt idx="4030">
                        <c:v>12.210792080537644</c:v>
                      </c:pt>
                      <c:pt idx="4031">
                        <c:v>11.672178219092135</c:v>
                      </c:pt>
                      <c:pt idx="4032">
                        <c:v>10.964356436836997</c:v>
                      </c:pt>
                      <c:pt idx="4033">
                        <c:v>10.928910892279529</c:v>
                      </c:pt>
                      <c:pt idx="4034">
                        <c:v>11.49841584283671</c:v>
                      </c:pt>
                      <c:pt idx="4035">
                        <c:v>13.098415843010901</c:v>
                      </c:pt>
                      <c:pt idx="4036">
                        <c:v>12.596039605331677</c:v>
                      </c:pt>
                      <c:pt idx="4037">
                        <c:v>11.589801981460552</c:v>
                      </c:pt>
                      <c:pt idx="4038">
                        <c:v>11.041485149717525</c:v>
                      </c:pt>
                      <c:pt idx="4039">
                        <c:v>10.558019803129563</c:v>
                      </c:pt>
                      <c:pt idx="4040">
                        <c:v>10.117623763477985</c:v>
                      </c:pt>
                      <c:pt idx="4041">
                        <c:v>9.446138614889886</c:v>
                      </c:pt>
                      <c:pt idx="4042">
                        <c:v>8.1166336642495764</c:v>
                      </c:pt>
                      <c:pt idx="4043">
                        <c:v>6.4299009907995064</c:v>
                      </c:pt>
                      <c:pt idx="4044">
                        <c:v>4.7309900995247158</c:v>
                      </c:pt>
                      <c:pt idx="4045">
                        <c:v>6.3014851492005572</c:v>
                      </c:pt>
                      <c:pt idx="4046">
                        <c:v>6.2741584165257747</c:v>
                      </c:pt>
                      <c:pt idx="4047">
                        <c:v>5.7144554461668511</c:v>
                      </c:pt>
                      <c:pt idx="4048">
                        <c:v>7.9005940602665827</c:v>
                      </c:pt>
                      <c:pt idx="4049">
                        <c:v>7.2328712879154562</c:v>
                      </c:pt>
                      <c:pt idx="4050">
                        <c:v>8.6386138623267321</c:v>
                      </c:pt>
                      <c:pt idx="4051">
                        <c:v>8.3417821791269837</c:v>
                      </c:pt>
                      <c:pt idx="4052">
                        <c:v>9.1990099019909053</c:v>
                      </c:pt>
                      <c:pt idx="4053">
                        <c:v>8.4708910900325876</c:v>
                      </c:pt>
                      <c:pt idx="4054">
                        <c:v>6.1314851491821134</c:v>
                      </c:pt>
                      <c:pt idx="4055">
                        <c:v>7.5016831691337575</c:v>
                      </c:pt>
                      <c:pt idx="4056">
                        <c:v>6.7055445551865027</c:v>
                      </c:pt>
                      <c:pt idx="4057">
                        <c:v>6.895247525503625</c:v>
                      </c:pt>
                      <c:pt idx="4058">
                        <c:v>6.0385148521420424</c:v>
                      </c:pt>
                      <c:pt idx="4059">
                        <c:v>6.2908910897934822</c:v>
                      </c:pt>
                      <c:pt idx="4060">
                        <c:v>5.8239603966731259</c:v>
                      </c:pt>
                      <c:pt idx="4061">
                        <c:v>7.0795049512667827</c:v>
                      </c:pt>
                      <c:pt idx="4062">
                        <c:v>5.0897029708513655</c:v>
                      </c:pt>
                      <c:pt idx="4063">
                        <c:v>5.3141584164206961</c:v>
                      </c:pt>
                      <c:pt idx="4064">
                        <c:v>3.7761386142727549</c:v>
                      </c:pt>
                      <c:pt idx="4065">
                        <c:v>2.0478217824017793</c:v>
                      </c:pt>
                      <c:pt idx="4066">
                        <c:v>2.6529702973179305</c:v>
                      </c:pt>
                      <c:pt idx="4067">
                        <c:v>2.4821782180920704</c:v>
                      </c:pt>
                      <c:pt idx="4068">
                        <c:v>0.74405940602142717</c:v>
                      </c:pt>
                      <c:pt idx="4069">
                        <c:v>1.2516831684531151</c:v>
                      </c:pt>
                      <c:pt idx="4070">
                        <c:v>0.8241584159315205</c:v>
                      </c:pt>
                      <c:pt idx="4071">
                        <c:v>0.63683168323804884</c:v>
                      </c:pt>
                      <c:pt idx="4072">
                        <c:v>1.0514851486282566</c:v>
                      </c:pt>
                      <c:pt idx="4073">
                        <c:v>3.0010891092375016</c:v>
                      </c:pt>
                      <c:pt idx="4074">
                        <c:v>2.5041584161150516</c:v>
                      </c:pt>
                      <c:pt idx="4075">
                        <c:v>3.7293069310993889</c:v>
                      </c:pt>
                      <c:pt idx="4076">
                        <c:v>2.0628712873539055</c:v>
                      </c:pt>
                      <c:pt idx="4077">
                        <c:v>2.6430693072175142</c:v>
                      </c:pt>
                      <c:pt idx="4078">
                        <c:v>1.0326732674391534</c:v>
                      </c:pt>
                      <c:pt idx="4079">
                        <c:v>0.54386138619656899</c:v>
                      </c:pt>
                      <c:pt idx="4080">
                        <c:v>0.46683168321960267</c:v>
                      </c:pt>
                      <c:pt idx="4081">
                        <c:v>0.21455445546891513</c:v>
                      </c:pt>
                      <c:pt idx="4082">
                        <c:v>-0.27188118814861234</c:v>
                      </c:pt>
                      <c:pt idx="4083">
                        <c:v>5.2079207925829069E-2</c:v>
                      </c:pt>
                      <c:pt idx="4084">
                        <c:v>-0.34297029706786136</c:v>
                      </c:pt>
                      <c:pt idx="4085">
                        <c:v>-0.20554455447807032</c:v>
                      </c:pt>
                      <c:pt idx="4086">
                        <c:v>-0.1896039604163709</c:v>
                      </c:pt>
                      <c:pt idx="4087">
                        <c:v>4.0792079213492635E-2</c:v>
                      </c:pt>
                      <c:pt idx="4088">
                        <c:v>-0.11485148516089654</c:v>
                      </c:pt>
                      <c:pt idx="4089">
                        <c:v>0.10198019803091737</c:v>
                      </c:pt>
                      <c:pt idx="4090">
                        <c:v>7.1782178225912111E-2</c:v>
                      </c:pt>
                      <c:pt idx="4091">
                        <c:v>9.8217821793940743E-2</c:v>
                      </c:pt>
                      <c:pt idx="4092">
                        <c:v>0.11782178219045884</c:v>
                      </c:pt>
                      <c:pt idx="4093">
                        <c:v>-0.26663366339474415</c:v>
                      </c:pt>
                      <c:pt idx="4094">
                        <c:v>-6.5742574264629677E-2</c:v>
                      </c:pt>
                      <c:pt idx="4095">
                        <c:v>1.9603960397924735E-2</c:v>
                      </c:pt>
                      <c:pt idx="4096">
                        <c:v>0.44643564361285648</c:v>
                      </c:pt>
                      <c:pt idx="4097">
                        <c:v>0.50237623767922668</c:v>
                      </c:pt>
                      <c:pt idx="4098">
                        <c:v>0.45099009906006116</c:v>
                      </c:pt>
                      <c:pt idx="4099">
                        <c:v>0.28257425745644366</c:v>
                      </c:pt>
                      <c:pt idx="4100">
                        <c:v>0.27495049508033259</c:v>
                      </c:pt>
                      <c:pt idx="4101">
                        <c:v>0.30217821785436838</c:v>
                      </c:pt>
                      <c:pt idx="4102">
                        <c:v>0.47217821787281467</c:v>
                      </c:pt>
                      <c:pt idx="4103">
                        <c:v>0.27722772280323166</c:v>
                      </c:pt>
                      <c:pt idx="4104">
                        <c:v>8.3541534526249403E-17</c:v>
                      </c:pt>
                      <c:pt idx="4105">
                        <c:v>0.31356435647027026</c:v>
                      </c:pt>
                      <c:pt idx="4106">
                        <c:v>9.2871287139321815E-2</c:v>
                      </c:pt>
                      <c:pt idx="4107">
                        <c:v>0.37396039608028075</c:v>
                      </c:pt>
                      <c:pt idx="4108">
                        <c:v>0.2605940594334617</c:v>
                      </c:pt>
                      <c:pt idx="4109">
                        <c:v>0.24168316834360715</c:v>
                      </c:pt>
                      <c:pt idx="4110">
                        <c:v>-9.2871287139321759E-2</c:v>
                      </c:pt>
                      <c:pt idx="4111">
                        <c:v>0.13445544555882144</c:v>
                      </c:pt>
                      <c:pt idx="4112">
                        <c:v>4.6138613866704613E-2</c:v>
                      </c:pt>
                      <c:pt idx="4113">
                        <c:v>0.31267326736069806</c:v>
                      </c:pt>
                      <c:pt idx="4114">
                        <c:v>0.38673267330950906</c:v>
                      </c:pt>
                      <c:pt idx="4115">
                        <c:v>0.21683168319181398</c:v>
                      </c:pt>
                      <c:pt idx="4116">
                        <c:v>0.20623762378473351</c:v>
                      </c:pt>
                      <c:pt idx="4117">
                        <c:v>0.61485148521506638</c:v>
                      </c:pt>
                      <c:pt idx="4118">
                        <c:v>0.20544554457731945</c:v>
                      </c:pt>
                      <c:pt idx="4119">
                        <c:v>0.15940594061136582</c:v>
                      </c:pt>
                      <c:pt idx="4120">
                        <c:v>-0.15029702971836278</c:v>
                      </c:pt>
                      <c:pt idx="4121">
                        <c:v>2.188118812082394E-2</c:v>
                      </c:pt>
                      <c:pt idx="4122">
                        <c:v>-3.554455445962431E-2</c:v>
                      </c:pt>
                      <c:pt idx="4123">
                        <c:v>0.13217821783592248</c:v>
                      </c:pt>
                      <c:pt idx="4124">
                        <c:v>-0.14504950496590188</c:v>
                      </c:pt>
                      <c:pt idx="4125">
                        <c:v>-0.10425742575381616</c:v>
                      </c:pt>
                      <c:pt idx="4126">
                        <c:v>-3.0198019805005218E-2</c:v>
                      </c:pt>
                      <c:pt idx="4127">
                        <c:v>-1.5940594061699318E-2</c:v>
                      </c:pt>
                      <c:pt idx="4128">
                        <c:v>-0.28257425745644366</c:v>
                      </c:pt>
                      <c:pt idx="4129">
                        <c:v>-0.21980198022137634</c:v>
                      </c:pt>
                      <c:pt idx="4130">
                        <c:v>-0.12910891090560961</c:v>
                      </c:pt>
                      <c:pt idx="4131">
                        <c:v>-0.45623762381252236</c:v>
                      </c:pt>
                      <c:pt idx="4132">
                        <c:v>-1.059405940708049E-2</c:v>
                      </c:pt>
                      <c:pt idx="4133">
                        <c:v>-6.6435643571293154E-2</c:v>
                      </c:pt>
                      <c:pt idx="4134">
                        <c:v>-0.25603960398766412</c:v>
                      </c:pt>
                      <c:pt idx="4135">
                        <c:v>-0.209306930715047</c:v>
                      </c:pt>
                      <c:pt idx="4136">
                        <c:v>-0.17376237625682947</c:v>
                      </c:pt>
                      <c:pt idx="4137">
                        <c:v>-0.11475247525873868</c:v>
                      </c:pt>
                      <c:pt idx="4138">
                        <c:v>-4.0792079212085601E-2</c:v>
                      </c:pt>
                      <c:pt idx="4139">
                        <c:v>-0.12396039605249205</c:v>
                      </c:pt>
                      <c:pt idx="4140">
                        <c:v>-8.613861386996878E-2</c:v>
                      </c:pt>
                      <c:pt idx="4141">
                        <c:v>-0.27722772280323138</c:v>
                      </c:pt>
                      <c:pt idx="4142">
                        <c:v>-0.12910891090420251</c:v>
                      </c:pt>
                      <c:pt idx="4143">
                        <c:v>0.13752475249054164</c:v>
                      </c:pt>
                      <c:pt idx="4144">
                        <c:v>-5.7425742580448337E-2</c:v>
                      </c:pt>
                      <c:pt idx="4145">
                        <c:v>9.1485148524587917E-2</c:v>
                      </c:pt>
                      <c:pt idx="4146">
                        <c:v>-0.24623762378940475</c:v>
                      </c:pt>
                      <c:pt idx="4147">
                        <c:v>-1.9702970298675897E-2</c:v>
                      </c:pt>
                      <c:pt idx="4148">
                        <c:v>-0.11257425743799798</c:v>
                      </c:pt>
                      <c:pt idx="4149">
                        <c:v>-2.1980198022981859E-2</c:v>
                      </c:pt>
                      <c:pt idx="4150">
                        <c:v>-0.12693069308346144</c:v>
                      </c:pt>
                      <c:pt idx="4151">
                        <c:v>6.2673267334316468E-2</c:v>
                      </c:pt>
                      <c:pt idx="4152">
                        <c:v>-7.0990099017090677E-2</c:v>
                      </c:pt>
                      <c:pt idx="4153">
                        <c:v>0.56504950501213624</c:v>
                      </c:pt>
                      <c:pt idx="4154">
                        <c:v>0.49772277233267831</c:v>
                      </c:pt>
                      <c:pt idx="4155">
                        <c:v>0.24702970299681914</c:v>
                      </c:pt>
                      <c:pt idx="4156">
                        <c:v>0.61564356442388801</c:v>
                      </c:pt>
                      <c:pt idx="4157">
                        <c:v>0.15336633665008328</c:v>
                      </c:pt>
                      <c:pt idx="4158">
                        <c:v>7.7029702978373485E-2</c:v>
                      </c:pt>
                      <c:pt idx="4159">
                        <c:v>0.31871287132198062</c:v>
                      </c:pt>
                      <c:pt idx="4160">
                        <c:v>4.0792079212085657E-2</c:v>
                      </c:pt>
                      <c:pt idx="4161">
                        <c:v>0.17900990100929076</c:v>
                      </c:pt>
                      <c:pt idx="4162">
                        <c:v>0.19188118814067687</c:v>
                      </c:pt>
                      <c:pt idx="4163">
                        <c:v>0.26663366339474426</c:v>
                      </c:pt>
                      <c:pt idx="4164">
                        <c:v>-0.48267326737914418</c:v>
                      </c:pt>
                      <c:pt idx="4165">
                        <c:v>-0.9336633664377979</c:v>
                      </c:pt>
                      <c:pt idx="4166">
                        <c:v>-8.7623762385453566E-2</c:v>
                      </c:pt>
                      <c:pt idx="4167">
                        <c:v>-0.27198019804936324</c:v>
                      </c:pt>
                      <c:pt idx="4168">
                        <c:v>9.6732673277049097E-2</c:v>
                      </c:pt>
                      <c:pt idx="4169">
                        <c:v>0.35425742578019787</c:v>
                      </c:pt>
                      <c:pt idx="4170">
                        <c:v>0.39049504954648528</c:v>
                      </c:pt>
                      <c:pt idx="4171">
                        <c:v>0.38673267330810229</c:v>
                      </c:pt>
                      <c:pt idx="4172">
                        <c:v>0.2824752475556927</c:v>
                      </c:pt>
                      <c:pt idx="4173">
                        <c:v>0.28257425745644382</c:v>
                      </c:pt>
                      <c:pt idx="4174">
                        <c:v>0.17524752477231414</c:v>
                      </c:pt>
                      <c:pt idx="4175">
                        <c:v>0.26663366339615152</c:v>
                      </c:pt>
                      <c:pt idx="4176">
                        <c:v>-7.7128712879124137E-2</c:v>
                      </c:pt>
                      <c:pt idx="4177">
                        <c:v>0.34366336637452471</c:v>
                      </c:pt>
                      <c:pt idx="4178">
                        <c:v>0.32336633666852915</c:v>
                      </c:pt>
                      <c:pt idx="4179">
                        <c:v>0.24099009903553681</c:v>
                      </c:pt>
                      <c:pt idx="4180">
                        <c:v>-6.1188118818831912E-2</c:v>
                      </c:pt>
                      <c:pt idx="4181">
                        <c:v>0.35356435647494155</c:v>
                      </c:pt>
                      <c:pt idx="4182">
                        <c:v>0.46683168321960261</c:v>
                      </c:pt>
                      <c:pt idx="4183">
                        <c:v>0</c:v>
                      </c:pt>
                      <c:pt idx="4184">
                        <c:v>-0.1700000000184459</c:v>
                      </c:pt>
                      <c:pt idx="4185">
                        <c:v>0.26128712874153232</c:v>
                      </c:pt>
                      <c:pt idx="4186">
                        <c:v>9.3663366346735971E-2</c:v>
                      </c:pt>
                      <c:pt idx="4187">
                        <c:v>-3.0198019805005305E-2</c:v>
                      </c:pt>
                      <c:pt idx="4188">
                        <c:v>0.63980198026761093</c:v>
                      </c:pt>
                      <c:pt idx="4189">
                        <c:v>0.5128712871841492</c:v>
                      </c:pt>
                      <c:pt idx="4190">
                        <c:v>0.339900990136141</c:v>
                      </c:pt>
                      <c:pt idx="4191">
                        <c:v>0.1095049505062775</c:v>
                      </c:pt>
                      <c:pt idx="4192">
                        <c:v>0.42603960400751678</c:v>
                      </c:pt>
                      <c:pt idx="4193">
                        <c:v>0.32861386142239751</c:v>
                      </c:pt>
                      <c:pt idx="4194">
                        <c:v>0.11861386139928021</c:v>
                      </c:pt>
                      <c:pt idx="4195">
                        <c:v>0.574059406002981</c:v>
                      </c:pt>
                      <c:pt idx="4196">
                        <c:v>0.40029702974615167</c:v>
                      </c:pt>
                      <c:pt idx="4197">
                        <c:v>0.41693069311451425</c:v>
                      </c:pt>
                      <c:pt idx="4198">
                        <c:v>0.30217821785436877</c:v>
                      </c:pt>
                      <c:pt idx="4199">
                        <c:v>0.43435643569029136</c:v>
                      </c:pt>
                      <c:pt idx="4200">
                        <c:v>0.26584158418733</c:v>
                      </c:pt>
                      <c:pt idx="4201">
                        <c:v>-7.633663367171023E-2</c:v>
                      </c:pt>
                      <c:pt idx="4202">
                        <c:v>0.24475247527392024</c:v>
                      </c:pt>
                      <c:pt idx="4203">
                        <c:v>0.5906930693713438</c:v>
                      </c:pt>
                      <c:pt idx="4204">
                        <c:v>0.59069306937134336</c:v>
                      </c:pt>
                      <c:pt idx="4205">
                        <c:v>0.55970297035751737</c:v>
                      </c:pt>
                      <c:pt idx="4206">
                        <c:v>0.40108910895497291</c:v>
                      </c:pt>
                      <c:pt idx="4207">
                        <c:v>0.46683168321819551</c:v>
                      </c:pt>
                      <c:pt idx="4208">
                        <c:v>0.81049504959412699</c:v>
                      </c:pt>
                      <c:pt idx="4209">
                        <c:v>0.62019801986968581</c:v>
                      </c:pt>
                      <c:pt idx="4210">
                        <c:v>0.22663366339147972</c:v>
                      </c:pt>
                      <c:pt idx="4211">
                        <c:v>0.48871287134042629</c:v>
                      </c:pt>
                      <c:pt idx="4212">
                        <c:v>0.40415841588528617</c:v>
                      </c:pt>
                      <c:pt idx="4213">
                        <c:v>0.55445544560505589</c:v>
                      </c:pt>
                      <c:pt idx="4214">
                        <c:v>0.26584158418873693</c:v>
                      </c:pt>
                      <c:pt idx="4215">
                        <c:v>0.34366336637311745</c:v>
                      </c:pt>
                      <c:pt idx="4216">
                        <c:v>4.6831683173368124E-2</c:v>
                      </c:pt>
                      <c:pt idx="4217">
                        <c:v>0.43960396044275263</c:v>
                      </c:pt>
                      <c:pt idx="4218">
                        <c:v>0.17376237625682961</c:v>
                      </c:pt>
                      <c:pt idx="4219">
                        <c:v>5.1386138620572772E-2</c:v>
                      </c:pt>
                      <c:pt idx="4220">
                        <c:v>0.15415841585890455</c:v>
                      </c:pt>
                      <c:pt idx="4221">
                        <c:v>0.7138613862164217</c:v>
                      </c:pt>
                      <c:pt idx="4222">
                        <c:v>0.72742574265306459</c:v>
                      </c:pt>
                      <c:pt idx="4223">
                        <c:v>0.98881188129534747</c:v>
                      </c:pt>
                      <c:pt idx="4224">
                        <c:v>1.3597029704453152</c:v>
                      </c:pt>
                      <c:pt idx="4225">
                        <c:v>1.02653465357712</c:v>
                      </c:pt>
                      <c:pt idx="4226">
                        <c:v>1.0379207921916149</c:v>
                      </c:pt>
                      <c:pt idx="4227">
                        <c:v>0.74782178225981055</c:v>
                      </c:pt>
                      <c:pt idx="4228">
                        <c:v>0.77425742582643209</c:v>
                      </c:pt>
                      <c:pt idx="4229">
                        <c:v>0.62089108917634916</c:v>
                      </c:pt>
                      <c:pt idx="4230">
                        <c:v>0.60128712877842383</c:v>
                      </c:pt>
                      <c:pt idx="4231">
                        <c:v>2.5607920794866774</c:v>
                      </c:pt>
                      <c:pt idx="4232">
                        <c:v>0.89811881197958088</c:v>
                      </c:pt>
                      <c:pt idx="4233">
                        <c:v>1.7245544556325931</c:v>
                      </c:pt>
                      <c:pt idx="4234">
                        <c:v>5.1978217827443141</c:v>
                      </c:pt>
                      <c:pt idx="4235">
                        <c:v>5.4500990104935951</c:v>
                      </c:pt>
                      <c:pt idx="4236">
                        <c:v>5.4198019807892459</c:v>
                      </c:pt>
                      <c:pt idx="4237">
                        <c:v>5.524950495651229</c:v>
                      </c:pt>
                      <c:pt idx="4238">
                        <c:v>6.2704950501881429</c:v>
                      </c:pt>
                      <c:pt idx="4239">
                        <c:v>4.365346535128614</c:v>
                      </c:pt>
                      <c:pt idx="4240">
                        <c:v>5.450099010495002</c:v>
                      </c:pt>
                      <c:pt idx="4241">
                        <c:v>6.3316831690055633</c:v>
                      </c:pt>
                      <c:pt idx="4242">
                        <c:v>4.7203960401176337</c:v>
                      </c:pt>
                      <c:pt idx="4243">
                        <c:v>7.0953465354263274</c:v>
                      </c:pt>
                      <c:pt idx="4244">
                        <c:v>8.9074257435436213</c:v>
                      </c:pt>
                      <c:pt idx="4245">
                        <c:v>6.6337623769591847</c:v>
                      </c:pt>
                      <c:pt idx="4246">
                        <c:v>8.133267327619345</c:v>
                      </c:pt>
                      <c:pt idx="4247">
                        <c:v>7.2086138621709868</c:v>
                      </c:pt>
                      <c:pt idx="4248">
                        <c:v>8.2299009909956489</c:v>
                      </c:pt>
                      <c:pt idx="4249">
                        <c:v>7.9330693077944883</c:v>
                      </c:pt>
                      <c:pt idx="4250">
                        <c:v>6.8128712878706326</c:v>
                      </c:pt>
                      <c:pt idx="4251">
                        <c:v>6.3891089115860149</c:v>
                      </c:pt>
                      <c:pt idx="4252">
                        <c:v>6.7523762383584627</c:v>
                      </c:pt>
                      <c:pt idx="4253">
                        <c:v>7.6716831691522049</c:v>
                      </c:pt>
                      <c:pt idx="4254">
                        <c:v>6.9669306938287843</c:v>
                      </c:pt>
                      <c:pt idx="4255">
                        <c:v>6.8913861393630835</c:v>
                      </c:pt>
                      <c:pt idx="4256">
                        <c:v>6.6292079215147925</c:v>
                      </c:pt>
                      <c:pt idx="4257">
                        <c:v>8.5229702979570128</c:v>
                      </c:pt>
                      <c:pt idx="4258">
                        <c:v>8.4187128722031961</c:v>
                      </c:pt>
                      <c:pt idx="4259">
                        <c:v>7.3113861394107236</c:v>
                      </c:pt>
                      <c:pt idx="4260">
                        <c:v>7.9413861394786709</c:v>
                      </c:pt>
                      <c:pt idx="4261">
                        <c:v>7.5621782186459257</c:v>
                      </c:pt>
                      <c:pt idx="4262">
                        <c:v>7.7109900998502141</c:v>
                      </c:pt>
                      <c:pt idx="4263">
                        <c:v>8.3122772286286324</c:v>
                      </c:pt>
                      <c:pt idx="4264">
                        <c:v>7.9330693077944892</c:v>
                      </c:pt>
                      <c:pt idx="4265">
                        <c:v>9.3743564366639713</c:v>
                      </c:pt>
                      <c:pt idx="4266">
                        <c:v>8.0901980206829567</c:v>
                      </c:pt>
                      <c:pt idx="4267">
                        <c:v>8.3832673276457292</c:v>
                      </c:pt>
                      <c:pt idx="4268">
                        <c:v>7.1633663374138532</c:v>
                      </c:pt>
                      <c:pt idx="4269">
                        <c:v>8.8969306940386979</c:v>
                      </c:pt>
                      <c:pt idx="4270">
                        <c:v>7.4337623770469845</c:v>
                      </c:pt>
                      <c:pt idx="4271">
                        <c:v>8.1113861394985243</c:v>
                      </c:pt>
                      <c:pt idx="4272">
                        <c:v>9.6674257436267457</c:v>
                      </c:pt>
                      <c:pt idx="4273">
                        <c:v>6.8845544561957928</c:v>
                      </c:pt>
                      <c:pt idx="4274">
                        <c:v>8.5365346543950587</c:v>
                      </c:pt>
                      <c:pt idx="4275">
                        <c:v>7.3121782186181399</c:v>
                      </c:pt>
                      <c:pt idx="4276">
                        <c:v>7.032673268092009</c:v>
                      </c:pt>
                      <c:pt idx="4277">
                        <c:v>7.4601980206150111</c:v>
                      </c:pt>
                      <c:pt idx="4278">
                        <c:v>7.4798019810115264</c:v>
                      </c:pt>
                      <c:pt idx="4279">
                        <c:v>5.3208910896886428</c:v>
                      </c:pt>
                      <c:pt idx="4280">
                        <c:v>7.2743564364356139</c:v>
                      </c:pt>
                      <c:pt idx="4281">
                        <c:v>6.8340594066847924</c:v>
                      </c:pt>
                      <c:pt idx="4282">
                        <c:v>6.7078217829079936</c:v>
                      </c:pt>
                      <c:pt idx="4283">
                        <c:v>5.6292079214050457</c:v>
                      </c:pt>
                      <c:pt idx="4284">
                        <c:v>6.6337623769605898</c:v>
                      </c:pt>
                      <c:pt idx="4285">
                        <c:v>6.6073267333925632</c:v>
                      </c:pt>
                      <c:pt idx="4286">
                        <c:v>6.280297030387807</c:v>
                      </c:pt>
                      <c:pt idx="4287">
                        <c:v>6.0951485155150751</c:v>
                      </c:pt>
                      <c:pt idx="4288">
                        <c:v>5.480297030300008</c:v>
                      </c:pt>
                      <c:pt idx="4289">
                        <c:v>4.4432673272165619</c:v>
                      </c:pt>
                      <c:pt idx="4290">
                        <c:v>6.5106930700162629</c:v>
                      </c:pt>
                      <c:pt idx="4291">
                        <c:v>3.139306931034707</c:v>
                      </c:pt>
                      <c:pt idx="4292">
                        <c:v>4.9062376242970265</c:v>
                      </c:pt>
                      <c:pt idx="4293">
                        <c:v>3.4272277231457711</c:v>
                      </c:pt>
                      <c:pt idx="4294">
                        <c:v>3.3750495053177816</c:v>
                      </c:pt>
                      <c:pt idx="4295">
                        <c:v>3.6689108914879713</c:v>
                      </c:pt>
                      <c:pt idx="4296">
                        <c:v>4.6267326737709</c:v>
                      </c:pt>
                      <c:pt idx="4297">
                        <c:v>3.9347524756767069</c:v>
                      </c:pt>
                      <c:pt idx="4298">
                        <c:v>4.5632673272291653</c:v>
                      </c:pt>
                      <c:pt idx="4299">
                        <c:v>5.2492079213634835</c:v>
                      </c:pt>
                      <c:pt idx="4300">
                        <c:v>4.267920792544901</c:v>
                      </c:pt>
                      <c:pt idx="4301">
                        <c:v>3.2376237627293998</c:v>
                      </c:pt>
                      <c:pt idx="4302">
                        <c:v>5.315643564934776</c:v>
                      </c:pt>
                      <c:pt idx="4303">
                        <c:v>1.663366336813761</c:v>
                      </c:pt>
                      <c:pt idx="4304">
                        <c:v>2.607623762660046</c:v>
                      </c:pt>
                      <c:pt idx="4305">
                        <c:v>4.6539603965463403</c:v>
                      </c:pt>
                      <c:pt idx="4306">
                        <c:v>3.2209900993610372</c:v>
                      </c:pt>
                      <c:pt idx="4307">
                        <c:v>4.3359405945310225</c:v>
                      </c:pt>
                      <c:pt idx="4308">
                        <c:v>3.5918811885095963</c:v>
                      </c:pt>
                      <c:pt idx="4309">
                        <c:v>4.3193069311626608</c:v>
                      </c:pt>
                      <c:pt idx="4310">
                        <c:v>5.1260396045184065</c:v>
                      </c:pt>
                      <c:pt idx="4311">
                        <c:v>4.6373267331793828</c:v>
                      </c:pt>
                      <c:pt idx="4312">
                        <c:v>4.7505940599240466</c:v>
                      </c:pt>
                      <c:pt idx="4313">
                        <c:v>3.4022772280932245</c:v>
                      </c:pt>
                      <c:pt idx="4314">
                        <c:v>3.5095049508780107</c:v>
                      </c:pt>
                      <c:pt idx="4315">
                        <c:v>2.9762376240871169</c:v>
                      </c:pt>
                      <c:pt idx="4316">
                        <c:v>3.2164356439152382</c:v>
                      </c:pt>
                      <c:pt idx="4317">
                        <c:v>3.5713861390020996</c:v>
                      </c:pt>
                      <c:pt idx="4318">
                        <c:v>4.2014851489722016</c:v>
                      </c:pt>
                      <c:pt idx="4319">
                        <c:v>5.5611881194175163</c:v>
                      </c:pt>
                      <c:pt idx="4320">
                        <c:v>3.7565346538734223</c:v>
                      </c:pt>
                      <c:pt idx="4321">
                        <c:v>4.4900000004891769</c:v>
                      </c:pt>
                      <c:pt idx="4322">
                        <c:v>4.3306930697785617</c:v>
                      </c:pt>
                      <c:pt idx="4323">
                        <c:v>4.079900990543357</c:v>
                      </c:pt>
                      <c:pt idx="4324">
                        <c:v>2.9596039607187516</c:v>
                      </c:pt>
                      <c:pt idx="4325">
                        <c:v>4.5769306935679674</c:v>
                      </c:pt>
                      <c:pt idx="4326">
                        <c:v>4.0118811885558321</c:v>
                      </c:pt>
                      <c:pt idx="4327">
                        <c:v>3.7557425746660109</c:v>
                      </c:pt>
                      <c:pt idx="4328">
                        <c:v>5.2582178223543252</c:v>
                      </c:pt>
                      <c:pt idx="4329">
                        <c:v>3.8010891093252983</c:v>
                      </c:pt>
                      <c:pt idx="4330">
                        <c:v>4.4733663371222248</c:v>
                      </c:pt>
                      <c:pt idx="4331">
                        <c:v>3.7565346538748305</c:v>
                      </c:pt>
                      <c:pt idx="4332">
                        <c:v>3.9815841588486682</c:v>
                      </c:pt>
                      <c:pt idx="4333">
                        <c:v>3.8283168321007413</c:v>
                      </c:pt>
                      <c:pt idx="4334">
                        <c:v>4.211980198478531</c:v>
                      </c:pt>
                      <c:pt idx="4335">
                        <c:v>4.8163366341872704</c:v>
                      </c:pt>
                      <c:pt idx="4336">
                        <c:v>4.355544554930356</c:v>
                      </c:pt>
                      <c:pt idx="4337">
                        <c:v>3.8826732677494689</c:v>
                      </c:pt>
                      <c:pt idx="4338">
                        <c:v>5.7106930699284622</c:v>
                      </c:pt>
                      <c:pt idx="4339">
                        <c:v>5.1101980203588644</c:v>
                      </c:pt>
                      <c:pt idx="4340">
                        <c:v>4.5361386143558811</c:v>
                      </c:pt>
                      <c:pt idx="4341">
                        <c:v>4.2943564361115234</c:v>
                      </c:pt>
                      <c:pt idx="4342">
                        <c:v>4.2445544559085899</c:v>
                      </c:pt>
                      <c:pt idx="4343">
                        <c:v>5.1623762381868499</c:v>
                      </c:pt>
                      <c:pt idx="4344">
                        <c:v>3.8691089113128272</c:v>
                      </c:pt>
                      <c:pt idx="4345">
                        <c:v>4.9560396044999582</c:v>
                      </c:pt>
                      <c:pt idx="4346">
                        <c:v>4.7196039609102174</c:v>
                      </c:pt>
                      <c:pt idx="4347">
                        <c:v>3.3304950498673107</c:v>
                      </c:pt>
                      <c:pt idx="4348">
                        <c:v>6.2077227729530735</c:v>
                      </c:pt>
                      <c:pt idx="4349">
                        <c:v>4.4371287133545287</c:v>
                      </c:pt>
                      <c:pt idx="4350">
                        <c:v>3.8600990103219837</c:v>
                      </c:pt>
                      <c:pt idx="4351">
                        <c:v>3.8116831687323787</c:v>
                      </c:pt>
                      <c:pt idx="4352">
                        <c:v>4.5964356440651439</c:v>
                      </c:pt>
                      <c:pt idx="4353">
                        <c:v>4.398613861865341</c:v>
                      </c:pt>
                      <c:pt idx="4354">
                        <c:v>5.1359405946188197</c:v>
                      </c:pt>
                      <c:pt idx="4355">
                        <c:v>4.967425743115859</c:v>
                      </c:pt>
                      <c:pt idx="4356">
                        <c:v>3.6848514855496686</c:v>
                      </c:pt>
                      <c:pt idx="4357">
                        <c:v>5.8073267333047625</c:v>
                      </c:pt>
                      <c:pt idx="4358">
                        <c:v>3.8826732677494706</c:v>
                      </c:pt>
                      <c:pt idx="4359">
                        <c:v>5.2197029708665488</c:v>
                      </c:pt>
                      <c:pt idx="4360">
                        <c:v>3.7399009905064657</c:v>
                      </c:pt>
                      <c:pt idx="4361">
                        <c:v>4.2385148519459044</c:v>
                      </c:pt>
                      <c:pt idx="4362">
                        <c:v>5.3768316837536076</c:v>
                      </c:pt>
                      <c:pt idx="4363">
                        <c:v>3.2784158419414853</c:v>
                      </c:pt>
                      <c:pt idx="4364">
                        <c:v>3.4680198023578548</c:v>
                      </c:pt>
                      <c:pt idx="4365">
                        <c:v>4.0118811885558303</c:v>
                      </c:pt>
                      <c:pt idx="4366">
                        <c:v>2.7601980201027154</c:v>
                      </c:pt>
                      <c:pt idx="4367">
                        <c:v>4.1961386143175829</c:v>
                      </c:pt>
                      <c:pt idx="4368">
                        <c:v>3.5087128716691889</c:v>
                      </c:pt>
                      <c:pt idx="4369">
                        <c:v>3.5398019805837664</c:v>
                      </c:pt>
                      <c:pt idx="4370">
                        <c:v>3.3644554459107039</c:v>
                      </c:pt>
                      <c:pt idx="4371">
                        <c:v>3.8585148519043391</c:v>
                      </c:pt>
                      <c:pt idx="4372">
                        <c:v>2.9815841587403278</c:v>
                      </c:pt>
                      <c:pt idx="4373">
                        <c:v>3.7451485152603339</c:v>
                      </c:pt>
                      <c:pt idx="4374">
                        <c:v>3.2125742577761032</c:v>
                      </c:pt>
                      <c:pt idx="4375">
                        <c:v>2.8832673270470432</c:v>
                      </c:pt>
                      <c:pt idx="4376">
                        <c:v>3.6191089112850392</c:v>
                      </c:pt>
                      <c:pt idx="4377">
                        <c:v>3.48762376275578</c:v>
                      </c:pt>
                      <c:pt idx="4378">
                        <c:v>4.3925742579040588</c:v>
                      </c:pt>
                      <c:pt idx="4379">
                        <c:v>1.4019801981728852</c:v>
                      </c:pt>
                      <c:pt idx="4380">
                        <c:v>3.9242574261703784</c:v>
                      </c:pt>
                      <c:pt idx="4381">
                        <c:v>3.683267327133434</c:v>
                      </c:pt>
                      <c:pt idx="4382">
                        <c:v>1.8461386140614349</c:v>
                      </c:pt>
                      <c:pt idx="4383">
                        <c:v>3.1190099013301182</c:v>
                      </c:pt>
                      <c:pt idx="4384">
                        <c:v>3.9129702974566318</c:v>
                      </c:pt>
                      <c:pt idx="4385">
                        <c:v>1.7797029704915481</c:v>
                      </c:pt>
                      <c:pt idx="4386">
                        <c:v>3.2482178221364788</c:v>
                      </c:pt>
                      <c:pt idx="4387">
                        <c:v>3.9816831687508274</c:v>
                      </c:pt>
                      <c:pt idx="4388">
                        <c:v>2.4679207923487638</c:v>
                      </c:pt>
                      <c:pt idx="4389">
                        <c:v>2.6060396042452183</c:v>
                      </c:pt>
                      <c:pt idx="4390">
                        <c:v>2.0871287130983793</c:v>
                      </c:pt>
                      <c:pt idx="4391">
                        <c:v>2.334158416096606</c:v>
                      </c:pt>
                      <c:pt idx="4392">
                        <c:v>3.0887128716243635</c:v>
                      </c:pt>
                      <c:pt idx="4393">
                        <c:v>2.287326732921831</c:v>
                      </c:pt>
                      <c:pt idx="4394">
                        <c:v>2.4020792081833831</c:v>
                      </c:pt>
                      <c:pt idx="4395">
                        <c:v>2.1279207923104662</c:v>
                      </c:pt>
                      <c:pt idx="4396">
                        <c:v>3.254158416197011</c:v>
                      </c:pt>
                      <c:pt idx="4397">
                        <c:v>1.2985148516264833</c:v>
                      </c:pt>
                      <c:pt idx="4398">
                        <c:v>1.2985148516264822</c:v>
                      </c:pt>
                      <c:pt idx="4399">
                        <c:v>1.0787128714051073</c:v>
                      </c:pt>
                      <c:pt idx="4400">
                        <c:v>1.9391089111029143</c:v>
                      </c:pt>
                      <c:pt idx="4401">
                        <c:v>1.9602970299170766</c:v>
                      </c:pt>
                      <c:pt idx="4402">
                        <c:v>1.2789108912271518</c:v>
                      </c:pt>
                      <c:pt idx="4403">
                        <c:v>2.1445544556788283</c:v>
                      </c:pt>
                      <c:pt idx="4404">
                        <c:v>3.8993069311178332</c:v>
                      </c:pt>
                      <c:pt idx="4405">
                        <c:v>1.4526732674853882</c:v>
                      </c:pt>
                      <c:pt idx="4406">
                        <c:v>2.1029702972593278</c:v>
                      </c:pt>
                      <c:pt idx="4407">
                        <c:v>2.5177227725516955</c:v>
                      </c:pt>
                      <c:pt idx="4408">
                        <c:v>1.8838613863432072</c:v>
                      </c:pt>
                      <c:pt idx="4409">
                        <c:v>2.3854455448150205</c:v>
                      </c:pt>
                      <c:pt idx="4410">
                        <c:v>2.467821782448012</c:v>
                      </c:pt>
                      <c:pt idx="4411">
                        <c:v>2.2269306933118203</c:v>
                      </c:pt>
                      <c:pt idx="4412">
                        <c:v>2.7903960399091274</c:v>
                      </c:pt>
                      <c:pt idx="4413">
                        <c:v>1.5538613863074846</c:v>
                      </c:pt>
                      <c:pt idx="4414">
                        <c:v>1.2880198021201532</c:v>
                      </c:pt>
                      <c:pt idx="4415">
                        <c:v>2.5200000002745941</c:v>
                      </c:pt>
                      <c:pt idx="4416">
                        <c:v>1.4722772278833123</c:v>
                      </c:pt>
                      <c:pt idx="4417">
                        <c:v>2.4989108913611835</c:v>
                      </c:pt>
                      <c:pt idx="4418">
                        <c:v>1.8317821784173787</c:v>
                      </c:pt>
                      <c:pt idx="4419">
                        <c:v>2.3289108913427379</c:v>
                      </c:pt>
                      <c:pt idx="4420">
                        <c:v>2.509405940867512</c:v>
                      </c:pt>
                      <c:pt idx="4421">
                        <c:v>1.416336633818349</c:v>
                      </c:pt>
                      <c:pt idx="4422">
                        <c:v>1.9443564358553764</c:v>
                      </c:pt>
                      <c:pt idx="4423">
                        <c:v>2.2465346537111524</c:v>
                      </c:pt>
                      <c:pt idx="4424">
                        <c:v>2.300099010151059</c:v>
                      </c:pt>
                      <c:pt idx="4425">
                        <c:v>1.8363366338631766</c:v>
                      </c:pt>
                      <c:pt idx="4426">
                        <c:v>0.9804950496111664</c:v>
                      </c:pt>
                      <c:pt idx="4427">
                        <c:v>1.8099009902951488</c:v>
                      </c:pt>
                      <c:pt idx="4428">
                        <c:v>1.6664356437454815</c:v>
                      </c:pt>
                      <c:pt idx="4429">
                        <c:v>1.9964356437812063</c:v>
                      </c:pt>
                      <c:pt idx="4430">
                        <c:v>1.3233663367782766</c:v>
                      </c:pt>
                      <c:pt idx="4431">
                        <c:v>1.9187128714961683</c:v>
                      </c:pt>
                      <c:pt idx="4432">
                        <c:v>1.8046534655440931</c:v>
                      </c:pt>
                      <c:pt idx="4433">
                        <c:v>1.7350495051403294</c:v>
                      </c:pt>
                      <c:pt idx="4434">
                        <c:v>1.8423762378244593</c:v>
                      </c:pt>
                      <c:pt idx="4435">
                        <c:v>2.2230693071726857</c:v>
                      </c:pt>
                      <c:pt idx="4436">
                        <c:v>1.6414851486929376</c:v>
                      </c:pt>
                      <c:pt idx="4437">
                        <c:v>1.7744554457376804</c:v>
                      </c:pt>
                      <c:pt idx="4438">
                        <c:v>2.0372277229932907</c:v>
                      </c:pt>
                      <c:pt idx="4439">
                        <c:v>1.6776237625584742</c:v>
                      </c:pt>
                      <c:pt idx="4440">
                        <c:v>2.5607920794866774</c:v>
                      </c:pt>
                      <c:pt idx="4441">
                        <c:v>2.3772277230301819</c:v>
                      </c:pt>
                      <c:pt idx="4442">
                        <c:v>2.0373267328940416</c:v>
                      </c:pt>
                      <c:pt idx="4443">
                        <c:v>2.0206930695270859</c:v>
                      </c:pt>
                      <c:pt idx="4444">
                        <c:v>2.4527722774958858</c:v>
                      </c:pt>
                      <c:pt idx="4445">
                        <c:v>2.4519801982870648</c:v>
                      </c:pt>
                      <c:pt idx="4446">
                        <c:v>2.0478217824017784</c:v>
                      </c:pt>
                      <c:pt idx="4447">
                        <c:v>1.8944554457516953</c:v>
                      </c:pt>
                      <c:pt idx="4448">
                        <c:v>2.1287128715178794</c:v>
                      </c:pt>
                      <c:pt idx="4449">
                        <c:v>1.4382178219391726</c:v>
                      </c:pt>
                      <c:pt idx="4450">
                        <c:v>1.3400000001452319</c:v>
                      </c:pt>
                      <c:pt idx="4451">
                        <c:v>1.4918811882826446</c:v>
                      </c:pt>
                      <c:pt idx="4452">
                        <c:v>2.0894059408226848</c:v>
                      </c:pt>
                      <c:pt idx="4453">
                        <c:v>2.5811881190920176</c:v>
                      </c:pt>
                      <c:pt idx="4454">
                        <c:v>2.6740594062313394</c:v>
                      </c:pt>
                      <c:pt idx="4455">
                        <c:v>1.9390099012021644</c:v>
                      </c:pt>
                      <c:pt idx="4456">
                        <c:v>2.6415841587048434</c:v>
                      </c:pt>
                      <c:pt idx="4457">
                        <c:v>1.9549504952624566</c:v>
                      </c:pt>
                      <c:pt idx="4458">
                        <c:v>1.7389108912780564</c:v>
                      </c:pt>
                      <c:pt idx="4459">
                        <c:v>1.6044554457192355</c:v>
                      </c:pt>
                      <c:pt idx="4460">
                        <c:v>1.6671287130521442</c:v>
                      </c:pt>
                      <c:pt idx="4461">
                        <c:v>1.0106930694161707</c:v>
                      </c:pt>
                      <c:pt idx="4462">
                        <c:v>2.0266336635876177</c:v>
                      </c:pt>
                      <c:pt idx="4463">
                        <c:v>1.8529702972315392</c:v>
                      </c:pt>
                      <c:pt idx="4464">
                        <c:v>1.2108910892410298</c:v>
                      </c:pt>
                      <c:pt idx="4465">
                        <c:v>0.98049504961116563</c:v>
                      </c:pt>
                      <c:pt idx="4466">
                        <c:v>1.5900990100737715</c:v>
                      </c:pt>
                      <c:pt idx="4467">
                        <c:v>1.9995049507129259</c:v>
                      </c:pt>
                      <c:pt idx="4468">
                        <c:v>2.4935643567065644</c:v>
                      </c:pt>
                      <c:pt idx="4469">
                        <c:v>2.3552475250086089</c:v>
                      </c:pt>
                      <c:pt idx="4470">
                        <c:v>1.1949504951807373</c:v>
                      </c:pt>
                      <c:pt idx="4471">
                        <c:v>1.6671287130521448</c:v>
                      </c:pt>
                      <c:pt idx="4472">
                        <c:v>1.8869306932735215</c:v>
                      </c:pt>
                      <c:pt idx="4473">
                        <c:v>1.6278217823555448</c:v>
                      </c:pt>
                      <c:pt idx="4474">
                        <c:v>1.509207920956263</c:v>
                      </c:pt>
                      <c:pt idx="4475">
                        <c:v>1.8476237625769201</c:v>
                      </c:pt>
                      <c:pt idx="4476">
                        <c:v>1.7902970298972234</c:v>
                      </c:pt>
                      <c:pt idx="4477">
                        <c:v>2.1142574259730713</c:v>
                      </c:pt>
                      <c:pt idx="4478">
                        <c:v>1.4306930694624056</c:v>
                      </c:pt>
                      <c:pt idx="4479">
                        <c:v>2.7239603963364285</c:v>
                      </c:pt>
                      <c:pt idx="4480">
                        <c:v>1.601386138787515</c:v>
                      </c:pt>
                      <c:pt idx="4481">
                        <c:v>2.0115841586354906</c:v>
                      </c:pt>
                      <c:pt idx="4482">
                        <c:v>1.3287128714314878</c:v>
                      </c:pt>
                      <c:pt idx="4483">
                        <c:v>1.3271287130166596</c:v>
                      </c:pt>
                      <c:pt idx="4484">
                        <c:v>1.3846534654978588</c:v>
                      </c:pt>
                      <c:pt idx="4485">
                        <c:v>2.1362162164478913</c:v>
                      </c:pt>
                      <c:pt idx="4486">
                        <c:v>0</c:v>
                      </c:pt>
                      <c:pt idx="4487">
                        <c:v>0</c:v>
                      </c:pt>
                      <c:pt idx="4488">
                        <c:v>0</c:v>
                      </c:pt>
                      <c:pt idx="4489">
                        <c:v>0</c:v>
                      </c:pt>
                      <c:pt idx="4490">
                        <c:v>0</c:v>
                      </c:pt>
                      <c:pt idx="4491">
                        <c:v>0</c:v>
                      </c:pt>
                      <c:pt idx="4492">
                        <c:v>0</c:v>
                      </c:pt>
                      <c:pt idx="4493">
                        <c:v>0</c:v>
                      </c:pt>
                      <c:pt idx="4494">
                        <c:v>0</c:v>
                      </c:pt>
                      <c:pt idx="4495">
                        <c:v>0</c:v>
                      </c:pt>
                      <c:pt idx="4496">
                        <c:v>0</c:v>
                      </c:pt>
                      <c:pt idx="4497">
                        <c:v>0</c:v>
                      </c:pt>
                      <c:pt idx="4498">
                        <c:v>0</c:v>
                      </c:pt>
                      <c:pt idx="4499">
                        <c:v>0</c:v>
                      </c:pt>
                      <c:pt idx="4500">
                        <c:v>0</c:v>
                      </c:pt>
                      <c:pt idx="4501">
                        <c:v>0</c:v>
                      </c:pt>
                      <c:pt idx="4502">
                        <c:v>0</c:v>
                      </c:pt>
                      <c:pt idx="4503">
                        <c:v>0</c:v>
                      </c:pt>
                      <c:pt idx="4504">
                        <c:v>0</c:v>
                      </c:pt>
                      <c:pt idx="4505">
                        <c:v>0</c:v>
                      </c:pt>
                      <c:pt idx="4506">
                        <c:v>0</c:v>
                      </c:pt>
                      <c:pt idx="4507">
                        <c:v>0</c:v>
                      </c:pt>
                      <c:pt idx="4508">
                        <c:v>0</c:v>
                      </c:pt>
                      <c:pt idx="4509">
                        <c:v>0</c:v>
                      </c:pt>
                      <c:pt idx="4510">
                        <c:v>0</c:v>
                      </c:pt>
                      <c:pt idx="4511">
                        <c:v>0</c:v>
                      </c:pt>
                      <c:pt idx="4512">
                        <c:v>0</c:v>
                      </c:pt>
                      <c:pt idx="4513">
                        <c:v>0</c:v>
                      </c:pt>
                      <c:pt idx="4514">
                        <c:v>0</c:v>
                      </c:pt>
                      <c:pt idx="4515">
                        <c:v>0</c:v>
                      </c:pt>
                      <c:pt idx="4516">
                        <c:v>0</c:v>
                      </c:pt>
                      <c:pt idx="4517">
                        <c:v>0</c:v>
                      </c:pt>
                      <c:pt idx="4518">
                        <c:v>0</c:v>
                      </c:pt>
                      <c:pt idx="4519">
                        <c:v>0</c:v>
                      </c:pt>
                      <c:pt idx="4520">
                        <c:v>0</c:v>
                      </c:pt>
                      <c:pt idx="4521">
                        <c:v>0</c:v>
                      </c:pt>
                      <c:pt idx="4522">
                        <c:v>0</c:v>
                      </c:pt>
                      <c:pt idx="4523">
                        <c:v>0</c:v>
                      </c:pt>
                      <c:pt idx="4524">
                        <c:v>0</c:v>
                      </c:pt>
                      <c:pt idx="4525">
                        <c:v>0</c:v>
                      </c:pt>
                      <c:pt idx="4526">
                        <c:v>0</c:v>
                      </c:pt>
                      <c:pt idx="4527">
                        <c:v>0</c:v>
                      </c:pt>
                      <c:pt idx="4528">
                        <c:v>0</c:v>
                      </c:pt>
                      <c:pt idx="4529">
                        <c:v>0</c:v>
                      </c:pt>
                      <c:pt idx="4530">
                        <c:v>0</c:v>
                      </c:pt>
                      <c:pt idx="4531">
                        <c:v>0</c:v>
                      </c:pt>
                      <c:pt idx="4532">
                        <c:v>0</c:v>
                      </c:pt>
                      <c:pt idx="4533">
                        <c:v>0</c:v>
                      </c:pt>
                      <c:pt idx="4534">
                        <c:v>0</c:v>
                      </c:pt>
                      <c:pt idx="4535">
                        <c:v>0</c:v>
                      </c:pt>
                      <c:pt idx="4536">
                        <c:v>0</c:v>
                      </c:pt>
                      <c:pt idx="4537">
                        <c:v>0</c:v>
                      </c:pt>
                      <c:pt idx="4538">
                        <c:v>0</c:v>
                      </c:pt>
                      <c:pt idx="4539">
                        <c:v>0</c:v>
                      </c:pt>
                      <c:pt idx="4540">
                        <c:v>0</c:v>
                      </c:pt>
                      <c:pt idx="4541">
                        <c:v>0</c:v>
                      </c:pt>
                      <c:pt idx="4542">
                        <c:v>0</c:v>
                      </c:pt>
                      <c:pt idx="4543">
                        <c:v>0</c:v>
                      </c:pt>
                      <c:pt idx="4544">
                        <c:v>0</c:v>
                      </c:pt>
                      <c:pt idx="4545">
                        <c:v>0</c:v>
                      </c:pt>
                      <c:pt idx="4546">
                        <c:v>0</c:v>
                      </c:pt>
                      <c:pt idx="4547">
                        <c:v>0</c:v>
                      </c:pt>
                      <c:pt idx="4548">
                        <c:v>0</c:v>
                      </c:pt>
                      <c:pt idx="4549">
                        <c:v>0</c:v>
                      </c:pt>
                      <c:pt idx="4550">
                        <c:v>0</c:v>
                      </c:pt>
                      <c:pt idx="4551">
                        <c:v>0</c:v>
                      </c:pt>
                      <c:pt idx="4552">
                        <c:v>0</c:v>
                      </c:pt>
                      <c:pt idx="4553">
                        <c:v>0</c:v>
                      </c:pt>
                      <c:pt idx="4554">
                        <c:v>0</c:v>
                      </c:pt>
                      <c:pt idx="4555">
                        <c:v>0</c:v>
                      </c:pt>
                      <c:pt idx="4556">
                        <c:v>0</c:v>
                      </c:pt>
                      <c:pt idx="4557">
                        <c:v>0</c:v>
                      </c:pt>
                      <c:pt idx="4558">
                        <c:v>0</c:v>
                      </c:pt>
                      <c:pt idx="4559">
                        <c:v>0</c:v>
                      </c:pt>
                      <c:pt idx="4560">
                        <c:v>0</c:v>
                      </c:pt>
                      <c:pt idx="4561">
                        <c:v>0</c:v>
                      </c:pt>
                      <c:pt idx="4562">
                        <c:v>0</c:v>
                      </c:pt>
                      <c:pt idx="4563">
                        <c:v>0</c:v>
                      </c:pt>
                      <c:pt idx="4564">
                        <c:v>0</c:v>
                      </c:pt>
                      <c:pt idx="4565">
                        <c:v>0</c:v>
                      </c:pt>
                      <c:pt idx="4566">
                        <c:v>0</c:v>
                      </c:pt>
                      <c:pt idx="4567">
                        <c:v>0</c:v>
                      </c:pt>
                      <c:pt idx="4568">
                        <c:v>0</c:v>
                      </c:pt>
                      <c:pt idx="4569">
                        <c:v>0</c:v>
                      </c:pt>
                      <c:pt idx="4570">
                        <c:v>0</c:v>
                      </c:pt>
                      <c:pt idx="4571">
                        <c:v>0</c:v>
                      </c:pt>
                      <c:pt idx="4572">
                        <c:v>0</c:v>
                      </c:pt>
                      <c:pt idx="4573">
                        <c:v>0</c:v>
                      </c:pt>
                      <c:pt idx="4574">
                        <c:v>0</c:v>
                      </c:pt>
                      <c:pt idx="4575">
                        <c:v>0</c:v>
                      </c:pt>
                      <c:pt idx="4576">
                        <c:v>0</c:v>
                      </c:pt>
                      <c:pt idx="4577">
                        <c:v>0</c:v>
                      </c:pt>
                      <c:pt idx="4578">
                        <c:v>0</c:v>
                      </c:pt>
                      <c:pt idx="4579">
                        <c:v>0</c:v>
                      </c:pt>
                      <c:pt idx="4580">
                        <c:v>0</c:v>
                      </c:pt>
                      <c:pt idx="4581">
                        <c:v>0</c:v>
                      </c:pt>
                      <c:pt idx="4582">
                        <c:v>0</c:v>
                      </c:pt>
                      <c:pt idx="4583">
                        <c:v>0</c:v>
                      </c:pt>
                      <c:pt idx="4584">
                        <c:v>0</c:v>
                      </c:pt>
                      <c:pt idx="4585">
                        <c:v>0</c:v>
                      </c:pt>
                      <c:pt idx="4586">
                        <c:v>0</c:v>
                      </c:pt>
                      <c:pt idx="4587">
                        <c:v>0</c:v>
                      </c:pt>
                      <c:pt idx="4588">
                        <c:v>0</c:v>
                      </c:pt>
                      <c:pt idx="4589">
                        <c:v>0</c:v>
                      </c:pt>
                      <c:pt idx="4590">
                        <c:v>0</c:v>
                      </c:pt>
                      <c:pt idx="4591">
                        <c:v>0</c:v>
                      </c:pt>
                      <c:pt idx="4592">
                        <c:v>0</c:v>
                      </c:pt>
                      <c:pt idx="4593">
                        <c:v>0</c:v>
                      </c:pt>
                      <c:pt idx="4594">
                        <c:v>0</c:v>
                      </c:pt>
                      <c:pt idx="4595">
                        <c:v>0</c:v>
                      </c:pt>
                      <c:pt idx="4596">
                        <c:v>0</c:v>
                      </c:pt>
                      <c:pt idx="4597">
                        <c:v>0</c:v>
                      </c:pt>
                      <c:pt idx="4598">
                        <c:v>0</c:v>
                      </c:pt>
                      <c:pt idx="4599">
                        <c:v>0</c:v>
                      </c:pt>
                      <c:pt idx="4600">
                        <c:v>0</c:v>
                      </c:pt>
                      <c:pt idx="4601">
                        <c:v>0</c:v>
                      </c:pt>
                      <c:pt idx="4602">
                        <c:v>0</c:v>
                      </c:pt>
                      <c:pt idx="4603">
                        <c:v>0</c:v>
                      </c:pt>
                      <c:pt idx="4604">
                        <c:v>0</c:v>
                      </c:pt>
                      <c:pt idx="4605">
                        <c:v>0</c:v>
                      </c:pt>
                      <c:pt idx="4606">
                        <c:v>0</c:v>
                      </c:pt>
                      <c:pt idx="4607">
                        <c:v>0</c:v>
                      </c:pt>
                      <c:pt idx="4608">
                        <c:v>0</c:v>
                      </c:pt>
                      <c:pt idx="4609">
                        <c:v>0</c:v>
                      </c:pt>
                      <c:pt idx="4610">
                        <c:v>0</c:v>
                      </c:pt>
                      <c:pt idx="4611">
                        <c:v>0</c:v>
                      </c:pt>
                      <c:pt idx="4612">
                        <c:v>0</c:v>
                      </c:pt>
                      <c:pt idx="4613">
                        <c:v>0</c:v>
                      </c:pt>
                      <c:pt idx="4614">
                        <c:v>0</c:v>
                      </c:pt>
                      <c:pt idx="4615">
                        <c:v>0</c:v>
                      </c:pt>
                      <c:pt idx="4616">
                        <c:v>0</c:v>
                      </c:pt>
                      <c:pt idx="4617">
                        <c:v>0</c:v>
                      </c:pt>
                      <c:pt idx="4618">
                        <c:v>0</c:v>
                      </c:pt>
                      <c:pt idx="4619">
                        <c:v>0</c:v>
                      </c:pt>
                      <c:pt idx="4620">
                        <c:v>0</c:v>
                      </c:pt>
                      <c:pt idx="4621">
                        <c:v>0</c:v>
                      </c:pt>
                      <c:pt idx="4622">
                        <c:v>0</c:v>
                      </c:pt>
                      <c:pt idx="4623">
                        <c:v>0</c:v>
                      </c:pt>
                      <c:pt idx="4624">
                        <c:v>0</c:v>
                      </c:pt>
                      <c:pt idx="4625">
                        <c:v>0</c:v>
                      </c:pt>
                      <c:pt idx="4626">
                        <c:v>0</c:v>
                      </c:pt>
                      <c:pt idx="4627">
                        <c:v>0</c:v>
                      </c:pt>
                      <c:pt idx="4628">
                        <c:v>0</c:v>
                      </c:pt>
                      <c:pt idx="4629">
                        <c:v>0</c:v>
                      </c:pt>
                      <c:pt idx="4630">
                        <c:v>0</c:v>
                      </c:pt>
                      <c:pt idx="4631">
                        <c:v>0</c:v>
                      </c:pt>
                      <c:pt idx="4632">
                        <c:v>0</c:v>
                      </c:pt>
                      <c:pt idx="4633">
                        <c:v>0</c:v>
                      </c:pt>
                      <c:pt idx="4634">
                        <c:v>0</c:v>
                      </c:pt>
                      <c:pt idx="4635">
                        <c:v>0</c:v>
                      </c:pt>
                      <c:pt idx="4636">
                        <c:v>0</c:v>
                      </c:pt>
                      <c:pt idx="4637">
                        <c:v>0</c:v>
                      </c:pt>
                      <c:pt idx="4638">
                        <c:v>0</c:v>
                      </c:pt>
                      <c:pt idx="4639">
                        <c:v>0</c:v>
                      </c:pt>
                      <c:pt idx="4640">
                        <c:v>0</c:v>
                      </c:pt>
                      <c:pt idx="4641">
                        <c:v>0</c:v>
                      </c:pt>
                      <c:pt idx="4642">
                        <c:v>0</c:v>
                      </c:pt>
                      <c:pt idx="4643">
                        <c:v>0</c:v>
                      </c:pt>
                      <c:pt idx="4644">
                        <c:v>0</c:v>
                      </c:pt>
                      <c:pt idx="4645">
                        <c:v>0</c:v>
                      </c:pt>
                      <c:pt idx="4646">
                        <c:v>0</c:v>
                      </c:pt>
                      <c:pt idx="4647">
                        <c:v>0</c:v>
                      </c:pt>
                      <c:pt idx="4648">
                        <c:v>0</c:v>
                      </c:pt>
                      <c:pt idx="4649">
                        <c:v>0</c:v>
                      </c:pt>
                      <c:pt idx="4650">
                        <c:v>0</c:v>
                      </c:pt>
                      <c:pt idx="4651">
                        <c:v>0</c:v>
                      </c:pt>
                      <c:pt idx="4652">
                        <c:v>0</c:v>
                      </c:pt>
                      <c:pt idx="4653">
                        <c:v>0</c:v>
                      </c:pt>
                      <c:pt idx="4654">
                        <c:v>0</c:v>
                      </c:pt>
                      <c:pt idx="4655">
                        <c:v>0</c:v>
                      </c:pt>
                      <c:pt idx="4656">
                        <c:v>0</c:v>
                      </c:pt>
                      <c:pt idx="4657">
                        <c:v>0</c:v>
                      </c:pt>
                      <c:pt idx="4658">
                        <c:v>0</c:v>
                      </c:pt>
                      <c:pt idx="4659">
                        <c:v>0</c:v>
                      </c:pt>
                      <c:pt idx="4660">
                        <c:v>0</c:v>
                      </c:pt>
                      <c:pt idx="4661">
                        <c:v>0</c:v>
                      </c:pt>
                      <c:pt idx="4662">
                        <c:v>0</c:v>
                      </c:pt>
                      <c:pt idx="4663">
                        <c:v>0</c:v>
                      </c:pt>
                      <c:pt idx="4664">
                        <c:v>0</c:v>
                      </c:pt>
                      <c:pt idx="4665">
                        <c:v>0</c:v>
                      </c:pt>
                      <c:pt idx="4666">
                        <c:v>0</c:v>
                      </c:pt>
                      <c:pt idx="4667">
                        <c:v>0</c:v>
                      </c:pt>
                      <c:pt idx="4668">
                        <c:v>0</c:v>
                      </c:pt>
                      <c:pt idx="4669">
                        <c:v>0</c:v>
                      </c:pt>
                      <c:pt idx="4670">
                        <c:v>0</c:v>
                      </c:pt>
                      <c:pt idx="4671">
                        <c:v>0</c:v>
                      </c:pt>
                      <c:pt idx="4672">
                        <c:v>0</c:v>
                      </c:pt>
                      <c:pt idx="4673">
                        <c:v>0</c:v>
                      </c:pt>
                      <c:pt idx="4674">
                        <c:v>0</c:v>
                      </c:pt>
                      <c:pt idx="4675">
                        <c:v>0</c:v>
                      </c:pt>
                      <c:pt idx="4676">
                        <c:v>0</c:v>
                      </c:pt>
                      <c:pt idx="4677">
                        <c:v>0</c:v>
                      </c:pt>
                      <c:pt idx="4678">
                        <c:v>0</c:v>
                      </c:pt>
                      <c:pt idx="4679">
                        <c:v>0</c:v>
                      </c:pt>
                      <c:pt idx="4680">
                        <c:v>0</c:v>
                      </c:pt>
                      <c:pt idx="4681">
                        <c:v>0</c:v>
                      </c:pt>
                      <c:pt idx="4682">
                        <c:v>0</c:v>
                      </c:pt>
                      <c:pt idx="4683">
                        <c:v>0</c:v>
                      </c:pt>
                      <c:pt idx="4684">
                        <c:v>0</c:v>
                      </c:pt>
                      <c:pt idx="4685">
                        <c:v>0</c:v>
                      </c:pt>
                      <c:pt idx="4686">
                        <c:v>0</c:v>
                      </c:pt>
                      <c:pt idx="4687">
                        <c:v>0</c:v>
                      </c:pt>
                      <c:pt idx="4688">
                        <c:v>0</c:v>
                      </c:pt>
                      <c:pt idx="4689">
                        <c:v>0</c:v>
                      </c:pt>
                      <c:pt idx="4690">
                        <c:v>0</c:v>
                      </c:pt>
                      <c:pt idx="4691">
                        <c:v>0</c:v>
                      </c:pt>
                      <c:pt idx="4692">
                        <c:v>0</c:v>
                      </c:pt>
                      <c:pt idx="4693">
                        <c:v>0</c:v>
                      </c:pt>
                      <c:pt idx="4694">
                        <c:v>0</c:v>
                      </c:pt>
                      <c:pt idx="4695">
                        <c:v>0</c:v>
                      </c:pt>
                      <c:pt idx="4696">
                        <c:v>0</c:v>
                      </c:pt>
                      <c:pt idx="4697">
                        <c:v>0</c:v>
                      </c:pt>
                      <c:pt idx="4698">
                        <c:v>0</c:v>
                      </c:pt>
                      <c:pt idx="4699">
                        <c:v>0</c:v>
                      </c:pt>
                      <c:pt idx="4700">
                        <c:v>0</c:v>
                      </c:pt>
                      <c:pt idx="4701">
                        <c:v>0</c:v>
                      </c:pt>
                      <c:pt idx="4702">
                        <c:v>0</c:v>
                      </c:pt>
                      <c:pt idx="4703">
                        <c:v>0</c:v>
                      </c:pt>
                      <c:pt idx="4704">
                        <c:v>0</c:v>
                      </c:pt>
                      <c:pt idx="4705">
                        <c:v>0</c:v>
                      </c:pt>
                      <c:pt idx="4706">
                        <c:v>0</c:v>
                      </c:pt>
                      <c:pt idx="4707">
                        <c:v>0</c:v>
                      </c:pt>
                      <c:pt idx="4708">
                        <c:v>0</c:v>
                      </c:pt>
                      <c:pt idx="4709">
                        <c:v>0</c:v>
                      </c:pt>
                      <c:pt idx="4710">
                        <c:v>0</c:v>
                      </c:pt>
                      <c:pt idx="4711">
                        <c:v>0</c:v>
                      </c:pt>
                      <c:pt idx="4712">
                        <c:v>0</c:v>
                      </c:pt>
                      <c:pt idx="4713">
                        <c:v>0</c:v>
                      </c:pt>
                      <c:pt idx="4714">
                        <c:v>0</c:v>
                      </c:pt>
                      <c:pt idx="4715">
                        <c:v>0</c:v>
                      </c:pt>
                      <c:pt idx="4716">
                        <c:v>0</c:v>
                      </c:pt>
                      <c:pt idx="4717">
                        <c:v>0</c:v>
                      </c:pt>
                      <c:pt idx="4718">
                        <c:v>0</c:v>
                      </c:pt>
                    </c:numCache>
                  </c:numRef>
                </c:yVal>
                <c:smooth val="1"/>
                <c:extLst xmlns:c15="http://schemas.microsoft.com/office/drawing/2012/chart">
                  <c:ext xmlns:c16="http://schemas.microsoft.com/office/drawing/2014/chart" uri="{C3380CC4-5D6E-409C-BE32-E72D297353CC}">
                    <c16:uniqueId val="{00000003-93EA-4DFA-BBED-DF421014FC62}"/>
                  </c:ext>
                </c:extLst>
              </c15:ser>
            </c15:filteredScatterSeries>
          </c:ext>
        </c:extLst>
      </c:scatterChart>
      <c:valAx>
        <c:axId val="156654272"/>
        <c:scaling>
          <c:orientation val="minMax"/>
          <c:max val="3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cs-CZ" dirty="0"/>
                  <a:t>Time</a:t>
                </a:r>
                <a:r>
                  <a:rPr lang="cs-CZ" baseline="0" dirty="0"/>
                  <a:t> </a:t>
                </a:r>
                <a:r>
                  <a:rPr lang="en-GB" dirty="0"/>
                  <a:t>[</a:t>
                </a:r>
                <a:r>
                  <a:rPr lang="cs-CZ" dirty="0"/>
                  <a:t>s</a:t>
                </a:r>
                <a:r>
                  <a:rPr lang="en-GB" dirty="0"/>
                  <a:t>]</a:t>
                </a:r>
                <a:endParaRPr lang="cs-CZ"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654832"/>
        <c:crossesAt val="-100"/>
        <c:crossBetween val="midCat"/>
      </c:valAx>
      <c:valAx>
        <c:axId val="156654832"/>
        <c:scaling>
          <c:orientation val="minMax"/>
          <c:min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cs-CZ" dirty="0" err="1"/>
                  <a:t>Velocity</a:t>
                </a:r>
                <a:r>
                  <a:rPr lang="cs-CZ" baseline="0" dirty="0"/>
                  <a:t> </a:t>
                </a:r>
                <a:r>
                  <a:rPr lang="en-GB" dirty="0"/>
                  <a:t>[mm</a:t>
                </a:r>
                <a:r>
                  <a:rPr lang="cs-CZ" dirty="0"/>
                  <a:t>/s</a:t>
                </a:r>
                <a:r>
                  <a:rPr lang="en-GB" dirty="0"/>
                  <a:t>]</a:t>
                </a:r>
                <a:r>
                  <a:rPr lang="cs-CZ" dirty="0"/>
                  <a:t>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654272"/>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1"/>
          <c:tx>
            <c:v>0A; 40 km/h</c:v>
          </c:tx>
          <c:spPr>
            <a:ln w="19050" cap="rnd">
              <a:solidFill>
                <a:schemeClr val="accent1"/>
              </a:solidFill>
              <a:round/>
            </a:ln>
            <a:effectLst/>
          </c:spPr>
          <c:marker>
            <c:symbol val="none"/>
          </c:marker>
          <c:xVal>
            <c:numRef>
              <c:f>List1!$R$11:$R$10000</c:f>
              <c:numCache>
                <c:formatCode>General</c:formatCode>
                <c:ptCount val="9990"/>
                <c:pt idx="0">
                  <c:v>-5.6950000000000216</c:v>
                </c:pt>
                <c:pt idx="1">
                  <c:v>-5.6850000000000023</c:v>
                </c:pt>
                <c:pt idx="2">
                  <c:v>-5.6749999999999829</c:v>
                </c:pt>
                <c:pt idx="3">
                  <c:v>-5.6649999999999636</c:v>
                </c:pt>
                <c:pt idx="4">
                  <c:v>-5.6550000000000011</c:v>
                </c:pt>
                <c:pt idx="5">
                  <c:v>-5.6449999999999534</c:v>
                </c:pt>
                <c:pt idx="6">
                  <c:v>-5.6349999999999625</c:v>
                </c:pt>
                <c:pt idx="7">
                  <c:v>-5.6250000000000284</c:v>
                </c:pt>
                <c:pt idx="8">
                  <c:v>-5.6150000000000091</c:v>
                </c:pt>
                <c:pt idx="9">
                  <c:v>-5.6049999999999898</c:v>
                </c:pt>
                <c:pt idx="10">
                  <c:v>-5.5949999999999704</c:v>
                </c:pt>
                <c:pt idx="11">
                  <c:v>-5.5849999999999795</c:v>
                </c:pt>
                <c:pt idx="12">
                  <c:v>-5.5749999999999602</c:v>
                </c:pt>
                <c:pt idx="13">
                  <c:v>-5.5649999999999977</c:v>
                </c:pt>
                <c:pt idx="14">
                  <c:v>-5.5549999999999784</c:v>
                </c:pt>
                <c:pt idx="15">
                  <c:v>-5.5449999999999875</c:v>
                </c:pt>
                <c:pt idx="16">
                  <c:v>-5.5349999999999682</c:v>
                </c:pt>
                <c:pt idx="17">
                  <c:v>-5.5250000000000057</c:v>
                </c:pt>
                <c:pt idx="18">
                  <c:v>-5.5149999999999864</c:v>
                </c:pt>
                <c:pt idx="19">
                  <c:v>-5.504999999999967</c:v>
                </c:pt>
                <c:pt idx="20">
                  <c:v>-5.4950000000000045</c:v>
                </c:pt>
                <c:pt idx="21">
                  <c:v>-5.4849999999999568</c:v>
                </c:pt>
                <c:pt idx="22">
                  <c:v>-5.4749999999999943</c:v>
                </c:pt>
                <c:pt idx="23">
                  <c:v>-5.464999999999975</c:v>
                </c:pt>
                <c:pt idx="24">
                  <c:v>-5.4550000000000409</c:v>
                </c:pt>
                <c:pt idx="25">
                  <c:v>-5.4450000000000216</c:v>
                </c:pt>
                <c:pt idx="26">
                  <c:v>-5.4350000000000023</c:v>
                </c:pt>
                <c:pt idx="27">
                  <c:v>-5.4249999999999829</c:v>
                </c:pt>
                <c:pt idx="28">
                  <c:v>-5.4149999999999636</c:v>
                </c:pt>
                <c:pt idx="29">
                  <c:v>-5.4050000000000011</c:v>
                </c:pt>
                <c:pt idx="30">
                  <c:v>-5.3949999999999534</c:v>
                </c:pt>
                <c:pt idx="31">
                  <c:v>-5.3849999999999625</c:v>
                </c:pt>
                <c:pt idx="32">
                  <c:v>-5.3750000000000284</c:v>
                </c:pt>
                <c:pt idx="33">
                  <c:v>-5.3650000000000091</c:v>
                </c:pt>
                <c:pt idx="34">
                  <c:v>-5.3549999999999898</c:v>
                </c:pt>
                <c:pt idx="35">
                  <c:v>-5.3449999999999704</c:v>
                </c:pt>
                <c:pt idx="36">
                  <c:v>-5.3349999999999795</c:v>
                </c:pt>
                <c:pt idx="37">
                  <c:v>-5.3249999999999602</c:v>
                </c:pt>
                <c:pt idx="38">
                  <c:v>-5.3149999999999977</c:v>
                </c:pt>
                <c:pt idx="39">
                  <c:v>-5.3049999999999784</c:v>
                </c:pt>
                <c:pt idx="40">
                  <c:v>-5.2949999999999875</c:v>
                </c:pt>
                <c:pt idx="41">
                  <c:v>-5.2849999999999682</c:v>
                </c:pt>
                <c:pt idx="42">
                  <c:v>-5.2750000000000057</c:v>
                </c:pt>
                <c:pt idx="43">
                  <c:v>-5.2649999999999864</c:v>
                </c:pt>
                <c:pt idx="44">
                  <c:v>-5.254999999999967</c:v>
                </c:pt>
                <c:pt idx="45">
                  <c:v>-5.2450000000000045</c:v>
                </c:pt>
                <c:pt idx="46">
                  <c:v>-5.2349999999999568</c:v>
                </c:pt>
                <c:pt idx="47">
                  <c:v>-5.2249999999999943</c:v>
                </c:pt>
                <c:pt idx="48">
                  <c:v>-5.214999999999975</c:v>
                </c:pt>
                <c:pt idx="49">
                  <c:v>-5.2050000000000409</c:v>
                </c:pt>
                <c:pt idx="50">
                  <c:v>-5.1950000000000216</c:v>
                </c:pt>
                <c:pt idx="51">
                  <c:v>-5.1850000000000023</c:v>
                </c:pt>
                <c:pt idx="52">
                  <c:v>-5.1749999999999829</c:v>
                </c:pt>
                <c:pt idx="53">
                  <c:v>-5.1649999999999636</c:v>
                </c:pt>
                <c:pt idx="54">
                  <c:v>-5.1550000000000011</c:v>
                </c:pt>
                <c:pt idx="55">
                  <c:v>-5.1449999999999534</c:v>
                </c:pt>
                <c:pt idx="56">
                  <c:v>-5.1349999999999625</c:v>
                </c:pt>
                <c:pt idx="57">
                  <c:v>-5.1250000000000284</c:v>
                </c:pt>
                <c:pt idx="58">
                  <c:v>-5.1150000000000091</c:v>
                </c:pt>
                <c:pt idx="59">
                  <c:v>-5.1049999999999898</c:v>
                </c:pt>
                <c:pt idx="60">
                  <c:v>-5.0949999999999704</c:v>
                </c:pt>
                <c:pt idx="61">
                  <c:v>-5.0849999999999795</c:v>
                </c:pt>
                <c:pt idx="62">
                  <c:v>-5.0749999999999602</c:v>
                </c:pt>
                <c:pt idx="63">
                  <c:v>-5.0649999999999977</c:v>
                </c:pt>
                <c:pt idx="64">
                  <c:v>-5.0549999999999784</c:v>
                </c:pt>
                <c:pt idx="65">
                  <c:v>-5.0449999999999875</c:v>
                </c:pt>
                <c:pt idx="66">
                  <c:v>-5.0349999999999682</c:v>
                </c:pt>
                <c:pt idx="67">
                  <c:v>-5.0250000000000057</c:v>
                </c:pt>
                <c:pt idx="68">
                  <c:v>-5.0149999999999864</c:v>
                </c:pt>
                <c:pt idx="69">
                  <c:v>-5.004999999999967</c:v>
                </c:pt>
                <c:pt idx="70">
                  <c:v>-4.9950000000000045</c:v>
                </c:pt>
                <c:pt idx="71">
                  <c:v>-4.9849999999999568</c:v>
                </c:pt>
                <c:pt idx="72">
                  <c:v>-4.9749999999999943</c:v>
                </c:pt>
                <c:pt idx="73">
                  <c:v>-4.964999999999975</c:v>
                </c:pt>
                <c:pt idx="74">
                  <c:v>-4.9550000000000409</c:v>
                </c:pt>
                <c:pt idx="75">
                  <c:v>-4.9450000000000216</c:v>
                </c:pt>
                <c:pt idx="76">
                  <c:v>-4.9350000000000023</c:v>
                </c:pt>
                <c:pt idx="77">
                  <c:v>-4.9249999999999829</c:v>
                </c:pt>
                <c:pt idx="78">
                  <c:v>-4.9149999999999636</c:v>
                </c:pt>
                <c:pt idx="79">
                  <c:v>-4.9050000000000011</c:v>
                </c:pt>
                <c:pt idx="80">
                  <c:v>-4.8949999999999534</c:v>
                </c:pt>
                <c:pt idx="81">
                  <c:v>-4.8849999999999625</c:v>
                </c:pt>
                <c:pt idx="82">
                  <c:v>-4.8750000000000284</c:v>
                </c:pt>
                <c:pt idx="83">
                  <c:v>-4.8650000000000091</c:v>
                </c:pt>
                <c:pt idx="84">
                  <c:v>-4.8549999999999898</c:v>
                </c:pt>
                <c:pt idx="85">
                  <c:v>-4.8449999999999704</c:v>
                </c:pt>
                <c:pt idx="86">
                  <c:v>-4.8349999999999795</c:v>
                </c:pt>
                <c:pt idx="87">
                  <c:v>-4.8249999999999602</c:v>
                </c:pt>
                <c:pt idx="88">
                  <c:v>-4.8149999999999977</c:v>
                </c:pt>
                <c:pt idx="89">
                  <c:v>-4.8049999999999784</c:v>
                </c:pt>
                <c:pt idx="90">
                  <c:v>-4.7949999999999875</c:v>
                </c:pt>
                <c:pt idx="91">
                  <c:v>-4.7849999999999682</c:v>
                </c:pt>
                <c:pt idx="92">
                  <c:v>-4.7750000000000057</c:v>
                </c:pt>
                <c:pt idx="93">
                  <c:v>-4.7649999999999864</c:v>
                </c:pt>
                <c:pt idx="94">
                  <c:v>-4.754999999999967</c:v>
                </c:pt>
                <c:pt idx="95">
                  <c:v>-4.7450000000000045</c:v>
                </c:pt>
                <c:pt idx="96">
                  <c:v>-4.7349999999999568</c:v>
                </c:pt>
                <c:pt idx="97">
                  <c:v>-4.7249999999999943</c:v>
                </c:pt>
                <c:pt idx="98">
                  <c:v>-4.714999999999975</c:v>
                </c:pt>
                <c:pt idx="99">
                  <c:v>-4.7050000000000409</c:v>
                </c:pt>
                <c:pt idx="100">
                  <c:v>-4.6950000000000216</c:v>
                </c:pt>
                <c:pt idx="101">
                  <c:v>-4.6850000000000023</c:v>
                </c:pt>
                <c:pt idx="102">
                  <c:v>-4.6749999999999829</c:v>
                </c:pt>
                <c:pt idx="103">
                  <c:v>-4.6649999999999636</c:v>
                </c:pt>
                <c:pt idx="104">
                  <c:v>-4.6550000000000011</c:v>
                </c:pt>
                <c:pt idx="105">
                  <c:v>-4.6449999999999534</c:v>
                </c:pt>
                <c:pt idx="106">
                  <c:v>-4.6349999999999625</c:v>
                </c:pt>
                <c:pt idx="107">
                  <c:v>-4.6250000000000284</c:v>
                </c:pt>
                <c:pt idx="108">
                  <c:v>-4.6150000000000091</c:v>
                </c:pt>
                <c:pt idx="109">
                  <c:v>-4.6049999999999898</c:v>
                </c:pt>
                <c:pt idx="110">
                  <c:v>-4.5949999999999704</c:v>
                </c:pt>
                <c:pt idx="111">
                  <c:v>-4.5849999999999795</c:v>
                </c:pt>
                <c:pt idx="112">
                  <c:v>-4.5749999999999602</c:v>
                </c:pt>
                <c:pt idx="113">
                  <c:v>-4.5649999999999977</c:v>
                </c:pt>
                <c:pt idx="114">
                  <c:v>-4.5549999999999784</c:v>
                </c:pt>
                <c:pt idx="115">
                  <c:v>-4.5449999999999875</c:v>
                </c:pt>
                <c:pt idx="116">
                  <c:v>-4.5349999999999682</c:v>
                </c:pt>
                <c:pt idx="117">
                  <c:v>-4.5250000000000057</c:v>
                </c:pt>
                <c:pt idx="118">
                  <c:v>-4.5149999999999864</c:v>
                </c:pt>
                <c:pt idx="119">
                  <c:v>-4.504999999999967</c:v>
                </c:pt>
                <c:pt idx="120">
                  <c:v>-4.4950000000000045</c:v>
                </c:pt>
                <c:pt idx="121">
                  <c:v>-4.4849999999999568</c:v>
                </c:pt>
                <c:pt idx="122">
                  <c:v>-4.4749999999999943</c:v>
                </c:pt>
                <c:pt idx="123">
                  <c:v>-4.464999999999975</c:v>
                </c:pt>
                <c:pt idx="124">
                  <c:v>-4.4550000000000409</c:v>
                </c:pt>
                <c:pt idx="125">
                  <c:v>-4.4449999999999648</c:v>
                </c:pt>
                <c:pt idx="126">
                  <c:v>-4.4350000000000023</c:v>
                </c:pt>
                <c:pt idx="127">
                  <c:v>-4.4249999999999829</c:v>
                </c:pt>
                <c:pt idx="128">
                  <c:v>-4.4149999999999636</c:v>
                </c:pt>
                <c:pt idx="129">
                  <c:v>-4.4050000000000011</c:v>
                </c:pt>
                <c:pt idx="130">
                  <c:v>-4.3949999999999534</c:v>
                </c:pt>
                <c:pt idx="131">
                  <c:v>-4.3849999999999625</c:v>
                </c:pt>
                <c:pt idx="132">
                  <c:v>-4.3749999999999716</c:v>
                </c:pt>
                <c:pt idx="133">
                  <c:v>-4.3650000000000091</c:v>
                </c:pt>
                <c:pt idx="134">
                  <c:v>-4.3549999999999898</c:v>
                </c:pt>
                <c:pt idx="135">
                  <c:v>-4.3449999999999704</c:v>
                </c:pt>
                <c:pt idx="136">
                  <c:v>-4.3349999999999795</c:v>
                </c:pt>
                <c:pt idx="137">
                  <c:v>-4.3249999999999602</c:v>
                </c:pt>
                <c:pt idx="138">
                  <c:v>-4.3149999999999977</c:v>
                </c:pt>
                <c:pt idx="139">
                  <c:v>-4.3049999999999784</c:v>
                </c:pt>
                <c:pt idx="140">
                  <c:v>-4.2949999999999875</c:v>
                </c:pt>
                <c:pt idx="141">
                  <c:v>-4.2849999999999397</c:v>
                </c:pt>
                <c:pt idx="142">
                  <c:v>-4.2750000000000057</c:v>
                </c:pt>
                <c:pt idx="143">
                  <c:v>-4.2649999999999864</c:v>
                </c:pt>
                <c:pt idx="144">
                  <c:v>-4.2549999999999955</c:v>
                </c:pt>
                <c:pt idx="145">
                  <c:v>-4.2450000000000045</c:v>
                </c:pt>
                <c:pt idx="146">
                  <c:v>-4.2349999999999852</c:v>
                </c:pt>
                <c:pt idx="147">
                  <c:v>-4.2249999999999943</c:v>
                </c:pt>
                <c:pt idx="148">
                  <c:v>-4.214999999999975</c:v>
                </c:pt>
                <c:pt idx="149">
                  <c:v>-4.2050000000000409</c:v>
                </c:pt>
                <c:pt idx="150">
                  <c:v>-4.1949999999999648</c:v>
                </c:pt>
                <c:pt idx="151">
                  <c:v>-4.1850000000000023</c:v>
                </c:pt>
                <c:pt idx="152">
                  <c:v>-4.1749999999999829</c:v>
                </c:pt>
                <c:pt idx="153">
                  <c:v>-4.1649999999999636</c:v>
                </c:pt>
                <c:pt idx="154">
                  <c:v>-4.1550000000000011</c:v>
                </c:pt>
                <c:pt idx="155">
                  <c:v>-4.1449999999999534</c:v>
                </c:pt>
                <c:pt idx="156">
                  <c:v>-4.1349999999999625</c:v>
                </c:pt>
                <c:pt idx="157">
                  <c:v>-4.1249999999999716</c:v>
                </c:pt>
                <c:pt idx="158">
                  <c:v>-4.1150000000000091</c:v>
                </c:pt>
                <c:pt idx="159">
                  <c:v>-4.1049999999999898</c:v>
                </c:pt>
                <c:pt idx="160">
                  <c:v>-4.0949999999999704</c:v>
                </c:pt>
                <c:pt idx="161">
                  <c:v>-4.0849999999999795</c:v>
                </c:pt>
                <c:pt idx="162">
                  <c:v>-4.0749999999999602</c:v>
                </c:pt>
                <c:pt idx="163">
                  <c:v>-4.0649999999999977</c:v>
                </c:pt>
                <c:pt idx="164">
                  <c:v>-4.0549999999999784</c:v>
                </c:pt>
                <c:pt idx="165">
                  <c:v>-4.0449999999999875</c:v>
                </c:pt>
                <c:pt idx="166">
                  <c:v>-4.0349999999999397</c:v>
                </c:pt>
                <c:pt idx="167">
                  <c:v>-4.0250000000000057</c:v>
                </c:pt>
                <c:pt idx="168">
                  <c:v>-4.0149999999999864</c:v>
                </c:pt>
                <c:pt idx="169">
                  <c:v>-4.0049999999999955</c:v>
                </c:pt>
                <c:pt idx="170">
                  <c:v>-3.9950000000000045</c:v>
                </c:pt>
                <c:pt idx="171">
                  <c:v>-3.9849999999999852</c:v>
                </c:pt>
                <c:pt idx="172">
                  <c:v>-3.9749999999999943</c:v>
                </c:pt>
                <c:pt idx="173">
                  <c:v>-3.964999999999975</c:v>
                </c:pt>
                <c:pt idx="174">
                  <c:v>-3.9550000000000409</c:v>
                </c:pt>
                <c:pt idx="175">
                  <c:v>-3.9449999999999648</c:v>
                </c:pt>
                <c:pt idx="176">
                  <c:v>-3.9350000000000023</c:v>
                </c:pt>
                <c:pt idx="177">
                  <c:v>-3.9249999999999829</c:v>
                </c:pt>
                <c:pt idx="178">
                  <c:v>-3.9149999999999636</c:v>
                </c:pt>
                <c:pt idx="179">
                  <c:v>-3.9050000000000011</c:v>
                </c:pt>
                <c:pt idx="180">
                  <c:v>-3.8949999999999534</c:v>
                </c:pt>
                <c:pt idx="181">
                  <c:v>-3.8849999999999625</c:v>
                </c:pt>
                <c:pt idx="182">
                  <c:v>-3.8749999999999716</c:v>
                </c:pt>
                <c:pt idx="183">
                  <c:v>-3.8650000000000091</c:v>
                </c:pt>
                <c:pt idx="184">
                  <c:v>-3.8549999999999898</c:v>
                </c:pt>
                <c:pt idx="185">
                  <c:v>-3.8449999999999704</c:v>
                </c:pt>
                <c:pt idx="186">
                  <c:v>-3.8349999999999795</c:v>
                </c:pt>
                <c:pt idx="187">
                  <c:v>-3.8249999999999602</c:v>
                </c:pt>
                <c:pt idx="188">
                  <c:v>-3.8149999999999977</c:v>
                </c:pt>
                <c:pt idx="189">
                  <c:v>-3.8049999999999784</c:v>
                </c:pt>
                <c:pt idx="190">
                  <c:v>-3.7949999999999875</c:v>
                </c:pt>
                <c:pt idx="191">
                  <c:v>-3.7849999999999397</c:v>
                </c:pt>
                <c:pt idx="192">
                  <c:v>-3.7750000000000057</c:v>
                </c:pt>
                <c:pt idx="193">
                  <c:v>-3.7649999999999864</c:v>
                </c:pt>
                <c:pt idx="194">
                  <c:v>-3.7549999999999955</c:v>
                </c:pt>
                <c:pt idx="195">
                  <c:v>-3.7450000000000045</c:v>
                </c:pt>
                <c:pt idx="196">
                  <c:v>-3.7349999999999852</c:v>
                </c:pt>
                <c:pt idx="197">
                  <c:v>-3.7249999999999943</c:v>
                </c:pt>
                <c:pt idx="198">
                  <c:v>-3.714999999999975</c:v>
                </c:pt>
                <c:pt idx="199">
                  <c:v>-3.7050000000000409</c:v>
                </c:pt>
                <c:pt idx="200">
                  <c:v>-3.6949999999999648</c:v>
                </c:pt>
                <c:pt idx="201">
                  <c:v>-3.6850000000000023</c:v>
                </c:pt>
                <c:pt idx="202">
                  <c:v>-3.6749999999999829</c:v>
                </c:pt>
                <c:pt idx="203">
                  <c:v>-3.6649999999999636</c:v>
                </c:pt>
                <c:pt idx="204">
                  <c:v>-3.6550000000000011</c:v>
                </c:pt>
                <c:pt idx="205">
                  <c:v>-3.6449999999999534</c:v>
                </c:pt>
                <c:pt idx="206">
                  <c:v>-3.6349999999999625</c:v>
                </c:pt>
                <c:pt idx="207">
                  <c:v>-3.6249999999999716</c:v>
                </c:pt>
                <c:pt idx="208">
                  <c:v>-3.6150000000000091</c:v>
                </c:pt>
                <c:pt idx="209">
                  <c:v>-3.6049999999999898</c:v>
                </c:pt>
                <c:pt idx="210">
                  <c:v>-3.5949999999999704</c:v>
                </c:pt>
                <c:pt idx="211">
                  <c:v>-3.5849999999999795</c:v>
                </c:pt>
                <c:pt idx="212">
                  <c:v>-3.5749999999999602</c:v>
                </c:pt>
                <c:pt idx="213">
                  <c:v>-3.5649999999999977</c:v>
                </c:pt>
                <c:pt idx="214">
                  <c:v>-3.5549999999999784</c:v>
                </c:pt>
                <c:pt idx="215">
                  <c:v>-3.5449999999999875</c:v>
                </c:pt>
                <c:pt idx="216">
                  <c:v>-3.5349999999999397</c:v>
                </c:pt>
                <c:pt idx="217">
                  <c:v>-3.5250000000000057</c:v>
                </c:pt>
                <c:pt idx="218">
                  <c:v>-3.5149999999999864</c:v>
                </c:pt>
                <c:pt idx="219">
                  <c:v>-3.5049999999999955</c:v>
                </c:pt>
                <c:pt idx="220">
                  <c:v>-3.4950000000000045</c:v>
                </c:pt>
                <c:pt idx="221">
                  <c:v>-3.4849999999999852</c:v>
                </c:pt>
                <c:pt idx="222">
                  <c:v>-3.4749999999999943</c:v>
                </c:pt>
                <c:pt idx="223">
                  <c:v>-3.464999999999975</c:v>
                </c:pt>
                <c:pt idx="224">
                  <c:v>-3.4550000000000409</c:v>
                </c:pt>
                <c:pt idx="225">
                  <c:v>-3.4449999999999648</c:v>
                </c:pt>
                <c:pt idx="226">
                  <c:v>-3.4350000000000023</c:v>
                </c:pt>
                <c:pt idx="227">
                  <c:v>-3.4249999999999829</c:v>
                </c:pt>
                <c:pt idx="228">
                  <c:v>-3.4149999999999636</c:v>
                </c:pt>
                <c:pt idx="229">
                  <c:v>-3.4050000000000011</c:v>
                </c:pt>
                <c:pt idx="230">
                  <c:v>-3.3949999999999534</c:v>
                </c:pt>
                <c:pt idx="231">
                  <c:v>-3.3849999999999625</c:v>
                </c:pt>
                <c:pt idx="232">
                  <c:v>-3.3749999999999716</c:v>
                </c:pt>
                <c:pt idx="233">
                  <c:v>-3.3650000000000091</c:v>
                </c:pt>
                <c:pt idx="234">
                  <c:v>-3.3549999999999898</c:v>
                </c:pt>
                <c:pt idx="235">
                  <c:v>-3.3449999999999704</c:v>
                </c:pt>
                <c:pt idx="236">
                  <c:v>-3.3349999999999795</c:v>
                </c:pt>
                <c:pt idx="237">
                  <c:v>-3.3249999999999602</c:v>
                </c:pt>
                <c:pt idx="238">
                  <c:v>-3.3149999999999977</c:v>
                </c:pt>
                <c:pt idx="239">
                  <c:v>-3.3049999999999784</c:v>
                </c:pt>
                <c:pt idx="240">
                  <c:v>-3.2949999999999875</c:v>
                </c:pt>
                <c:pt idx="241">
                  <c:v>-3.2849999999999397</c:v>
                </c:pt>
                <c:pt idx="242">
                  <c:v>-3.2750000000000057</c:v>
                </c:pt>
                <c:pt idx="243">
                  <c:v>-3.2649999999999864</c:v>
                </c:pt>
                <c:pt idx="244">
                  <c:v>-3.2549999999999955</c:v>
                </c:pt>
                <c:pt idx="245">
                  <c:v>-3.2450000000000045</c:v>
                </c:pt>
                <c:pt idx="246">
                  <c:v>-3.2349999999999852</c:v>
                </c:pt>
                <c:pt idx="247">
                  <c:v>-3.2249999999999943</c:v>
                </c:pt>
                <c:pt idx="248">
                  <c:v>-3.214999999999975</c:v>
                </c:pt>
                <c:pt idx="249">
                  <c:v>-3.2050000000000409</c:v>
                </c:pt>
                <c:pt idx="250">
                  <c:v>-3.1949999999999648</c:v>
                </c:pt>
                <c:pt idx="251">
                  <c:v>-3.1850000000000023</c:v>
                </c:pt>
                <c:pt idx="252">
                  <c:v>-3.1749999999999829</c:v>
                </c:pt>
                <c:pt idx="253">
                  <c:v>-3.1649999999999636</c:v>
                </c:pt>
                <c:pt idx="254">
                  <c:v>-3.1550000000000011</c:v>
                </c:pt>
                <c:pt idx="255">
                  <c:v>-3.1449999999999534</c:v>
                </c:pt>
                <c:pt idx="256">
                  <c:v>-3.1349999999999625</c:v>
                </c:pt>
                <c:pt idx="257">
                  <c:v>-3.1249999999999716</c:v>
                </c:pt>
                <c:pt idx="258">
                  <c:v>-3.1150000000000091</c:v>
                </c:pt>
                <c:pt idx="259">
                  <c:v>-3.1049999999999898</c:v>
                </c:pt>
                <c:pt idx="260">
                  <c:v>-3.0949999999999704</c:v>
                </c:pt>
                <c:pt idx="261">
                  <c:v>-3.0849999999999795</c:v>
                </c:pt>
                <c:pt idx="262">
                  <c:v>-3.0749999999999602</c:v>
                </c:pt>
                <c:pt idx="263">
                  <c:v>-3.0649999999999977</c:v>
                </c:pt>
                <c:pt idx="264">
                  <c:v>-3.0549999999999784</c:v>
                </c:pt>
                <c:pt idx="265">
                  <c:v>-3.0449999999999875</c:v>
                </c:pt>
                <c:pt idx="266">
                  <c:v>-3.0349999999999397</c:v>
                </c:pt>
                <c:pt idx="267">
                  <c:v>-3.0250000000000057</c:v>
                </c:pt>
                <c:pt idx="268">
                  <c:v>-3.0149999999999864</c:v>
                </c:pt>
                <c:pt idx="269">
                  <c:v>-3.0049999999999955</c:v>
                </c:pt>
                <c:pt idx="270">
                  <c:v>-2.9950000000000045</c:v>
                </c:pt>
                <c:pt idx="271">
                  <c:v>-2.9849999999999852</c:v>
                </c:pt>
                <c:pt idx="272">
                  <c:v>-2.9749999999999943</c:v>
                </c:pt>
                <c:pt idx="273">
                  <c:v>-2.964999999999975</c:v>
                </c:pt>
                <c:pt idx="274">
                  <c:v>-2.9550000000000409</c:v>
                </c:pt>
                <c:pt idx="275">
                  <c:v>-2.9449999999999648</c:v>
                </c:pt>
                <c:pt idx="276">
                  <c:v>-2.9350000000000023</c:v>
                </c:pt>
                <c:pt idx="277">
                  <c:v>-2.9249999999999829</c:v>
                </c:pt>
                <c:pt idx="278">
                  <c:v>-2.9149999999999636</c:v>
                </c:pt>
                <c:pt idx="279">
                  <c:v>-2.9050000000000011</c:v>
                </c:pt>
                <c:pt idx="280">
                  <c:v>-2.8949999999999534</c:v>
                </c:pt>
                <c:pt idx="281">
                  <c:v>-2.8849999999999625</c:v>
                </c:pt>
                <c:pt idx="282">
                  <c:v>-2.8749999999999716</c:v>
                </c:pt>
                <c:pt idx="283">
                  <c:v>-2.8650000000000091</c:v>
                </c:pt>
                <c:pt idx="284">
                  <c:v>-2.8549999999999898</c:v>
                </c:pt>
                <c:pt idx="285">
                  <c:v>-2.8449999999999704</c:v>
                </c:pt>
                <c:pt idx="286">
                  <c:v>-2.8349999999999795</c:v>
                </c:pt>
                <c:pt idx="287">
                  <c:v>-2.8249999999999602</c:v>
                </c:pt>
                <c:pt idx="288">
                  <c:v>-2.8149999999999977</c:v>
                </c:pt>
                <c:pt idx="289">
                  <c:v>-2.8049999999999784</c:v>
                </c:pt>
                <c:pt idx="290">
                  <c:v>-2.7949999999999875</c:v>
                </c:pt>
                <c:pt idx="291">
                  <c:v>-2.7849999999999397</c:v>
                </c:pt>
                <c:pt idx="292">
                  <c:v>-2.7750000000000057</c:v>
                </c:pt>
                <c:pt idx="293">
                  <c:v>-2.7649999999999864</c:v>
                </c:pt>
                <c:pt idx="294">
                  <c:v>-2.7549999999999955</c:v>
                </c:pt>
                <c:pt idx="295">
                  <c:v>-2.7450000000000045</c:v>
                </c:pt>
                <c:pt idx="296">
                  <c:v>-2.7349999999999852</c:v>
                </c:pt>
                <c:pt idx="297">
                  <c:v>-2.7249999999999943</c:v>
                </c:pt>
                <c:pt idx="298">
                  <c:v>-2.714999999999975</c:v>
                </c:pt>
                <c:pt idx="299">
                  <c:v>-2.7050000000000409</c:v>
                </c:pt>
                <c:pt idx="300">
                  <c:v>-2.6949999999999648</c:v>
                </c:pt>
                <c:pt idx="301">
                  <c:v>-2.6850000000000023</c:v>
                </c:pt>
                <c:pt idx="302">
                  <c:v>-2.6749999999999829</c:v>
                </c:pt>
                <c:pt idx="303">
                  <c:v>-2.6649999999999636</c:v>
                </c:pt>
                <c:pt idx="304">
                  <c:v>-2.6550000000000011</c:v>
                </c:pt>
                <c:pt idx="305">
                  <c:v>-2.6449999999999534</c:v>
                </c:pt>
                <c:pt idx="306">
                  <c:v>-2.6349999999999625</c:v>
                </c:pt>
                <c:pt idx="307">
                  <c:v>-2.6249999999999716</c:v>
                </c:pt>
                <c:pt idx="308">
                  <c:v>-2.6150000000000091</c:v>
                </c:pt>
                <c:pt idx="309">
                  <c:v>-2.6049999999999898</c:v>
                </c:pt>
                <c:pt idx="310">
                  <c:v>-2.5949999999999704</c:v>
                </c:pt>
                <c:pt idx="311">
                  <c:v>-2.5849999999999795</c:v>
                </c:pt>
                <c:pt idx="312">
                  <c:v>-2.5749999999999602</c:v>
                </c:pt>
                <c:pt idx="313">
                  <c:v>-2.5649999999999977</c:v>
                </c:pt>
                <c:pt idx="314">
                  <c:v>-2.5549999999999784</c:v>
                </c:pt>
                <c:pt idx="315">
                  <c:v>-2.5449999999999875</c:v>
                </c:pt>
                <c:pt idx="316">
                  <c:v>-2.5349999999999397</c:v>
                </c:pt>
                <c:pt idx="317">
                  <c:v>-2.5250000000000057</c:v>
                </c:pt>
                <c:pt idx="318">
                  <c:v>-2.5149999999999864</c:v>
                </c:pt>
                <c:pt idx="319">
                  <c:v>-2.5049999999999955</c:v>
                </c:pt>
                <c:pt idx="320">
                  <c:v>-2.4950000000000045</c:v>
                </c:pt>
                <c:pt idx="321">
                  <c:v>-2.4849999999999852</c:v>
                </c:pt>
                <c:pt idx="322">
                  <c:v>-2.4749999999999943</c:v>
                </c:pt>
                <c:pt idx="323">
                  <c:v>-2.464999999999975</c:v>
                </c:pt>
                <c:pt idx="324">
                  <c:v>-2.4550000000000409</c:v>
                </c:pt>
                <c:pt idx="325">
                  <c:v>-2.4449999999999648</c:v>
                </c:pt>
                <c:pt idx="326">
                  <c:v>-2.4350000000000023</c:v>
                </c:pt>
                <c:pt idx="327">
                  <c:v>-2.4249999999999829</c:v>
                </c:pt>
                <c:pt idx="328">
                  <c:v>-2.4149999999999636</c:v>
                </c:pt>
                <c:pt idx="329">
                  <c:v>-2.4050000000000011</c:v>
                </c:pt>
                <c:pt idx="330">
                  <c:v>-2.3949999999999534</c:v>
                </c:pt>
                <c:pt idx="331">
                  <c:v>-2.3849999999999625</c:v>
                </c:pt>
                <c:pt idx="332">
                  <c:v>-2.3749999999999716</c:v>
                </c:pt>
                <c:pt idx="333">
                  <c:v>-2.3650000000000091</c:v>
                </c:pt>
                <c:pt idx="334">
                  <c:v>-2.3549999999999898</c:v>
                </c:pt>
                <c:pt idx="335">
                  <c:v>-2.3449999999999704</c:v>
                </c:pt>
                <c:pt idx="336">
                  <c:v>-2.3349999999999795</c:v>
                </c:pt>
                <c:pt idx="337">
                  <c:v>-2.3249999999999602</c:v>
                </c:pt>
                <c:pt idx="338">
                  <c:v>-2.3149999999999977</c:v>
                </c:pt>
                <c:pt idx="339">
                  <c:v>-2.3049999999999784</c:v>
                </c:pt>
                <c:pt idx="340">
                  <c:v>-2.2949999999999875</c:v>
                </c:pt>
                <c:pt idx="341">
                  <c:v>-2.2849999999999397</c:v>
                </c:pt>
                <c:pt idx="342">
                  <c:v>-2.2750000000000057</c:v>
                </c:pt>
                <c:pt idx="343">
                  <c:v>-2.2649999999999864</c:v>
                </c:pt>
                <c:pt idx="344">
                  <c:v>-2.2549999999999955</c:v>
                </c:pt>
                <c:pt idx="345">
                  <c:v>-2.2450000000000045</c:v>
                </c:pt>
                <c:pt idx="346">
                  <c:v>-2.2349999999999852</c:v>
                </c:pt>
                <c:pt idx="347">
                  <c:v>-2.2249999999999943</c:v>
                </c:pt>
                <c:pt idx="348">
                  <c:v>-2.214999999999975</c:v>
                </c:pt>
                <c:pt idx="349">
                  <c:v>-2.2050000000000409</c:v>
                </c:pt>
                <c:pt idx="350">
                  <c:v>-2.1949999999999648</c:v>
                </c:pt>
                <c:pt idx="351">
                  <c:v>-2.1850000000000023</c:v>
                </c:pt>
                <c:pt idx="352">
                  <c:v>-2.1749999999999829</c:v>
                </c:pt>
                <c:pt idx="353">
                  <c:v>-2.1649999999999636</c:v>
                </c:pt>
                <c:pt idx="354">
                  <c:v>-2.1550000000000011</c:v>
                </c:pt>
                <c:pt idx="355">
                  <c:v>-2.1449999999999534</c:v>
                </c:pt>
                <c:pt idx="356">
                  <c:v>-2.1349999999999625</c:v>
                </c:pt>
                <c:pt idx="357">
                  <c:v>-2.1249999999999716</c:v>
                </c:pt>
                <c:pt idx="358">
                  <c:v>-2.1150000000000091</c:v>
                </c:pt>
                <c:pt idx="359">
                  <c:v>-2.1049999999999898</c:v>
                </c:pt>
                <c:pt idx="360">
                  <c:v>-2.0949999999999704</c:v>
                </c:pt>
                <c:pt idx="361">
                  <c:v>-2.0849999999999795</c:v>
                </c:pt>
                <c:pt idx="362">
                  <c:v>-2.0749999999999602</c:v>
                </c:pt>
                <c:pt idx="363">
                  <c:v>-2.0649999999999977</c:v>
                </c:pt>
                <c:pt idx="364">
                  <c:v>-2.0549999999999784</c:v>
                </c:pt>
                <c:pt idx="365">
                  <c:v>-2.0449999999999875</c:v>
                </c:pt>
                <c:pt idx="366">
                  <c:v>-2.0349999999999397</c:v>
                </c:pt>
                <c:pt idx="367">
                  <c:v>-2.0250000000000057</c:v>
                </c:pt>
                <c:pt idx="368">
                  <c:v>-2.0149999999999864</c:v>
                </c:pt>
                <c:pt idx="369">
                  <c:v>-2.0049999999999955</c:v>
                </c:pt>
                <c:pt idx="370">
                  <c:v>-1.9950000000000045</c:v>
                </c:pt>
                <c:pt idx="371">
                  <c:v>-1.9849999999999852</c:v>
                </c:pt>
                <c:pt idx="372">
                  <c:v>-1.9749999999999943</c:v>
                </c:pt>
                <c:pt idx="373">
                  <c:v>-1.964999999999975</c:v>
                </c:pt>
                <c:pt idx="374">
                  <c:v>-1.9550000000000409</c:v>
                </c:pt>
                <c:pt idx="375">
                  <c:v>-1.9449999999999648</c:v>
                </c:pt>
                <c:pt idx="376">
                  <c:v>-1.9350000000000023</c:v>
                </c:pt>
                <c:pt idx="377">
                  <c:v>-1.9249999999999829</c:v>
                </c:pt>
                <c:pt idx="378">
                  <c:v>-1.9149999999999636</c:v>
                </c:pt>
                <c:pt idx="379">
                  <c:v>-1.9050000000000011</c:v>
                </c:pt>
                <c:pt idx="380">
                  <c:v>-1.8949999999999534</c:v>
                </c:pt>
                <c:pt idx="381">
                  <c:v>-1.8849999999999625</c:v>
                </c:pt>
                <c:pt idx="382">
                  <c:v>-1.8749999999999716</c:v>
                </c:pt>
                <c:pt idx="383">
                  <c:v>-1.8650000000000091</c:v>
                </c:pt>
                <c:pt idx="384">
                  <c:v>-1.8549999999999898</c:v>
                </c:pt>
                <c:pt idx="385">
                  <c:v>-1.8449999999999704</c:v>
                </c:pt>
                <c:pt idx="386">
                  <c:v>-1.8349999999999795</c:v>
                </c:pt>
                <c:pt idx="387">
                  <c:v>-1.8249999999999602</c:v>
                </c:pt>
                <c:pt idx="388">
                  <c:v>-1.8149999999999977</c:v>
                </c:pt>
                <c:pt idx="389">
                  <c:v>-1.8049999999999784</c:v>
                </c:pt>
                <c:pt idx="390">
                  <c:v>-1.7949999999999875</c:v>
                </c:pt>
                <c:pt idx="391">
                  <c:v>-1.7849999999999397</c:v>
                </c:pt>
                <c:pt idx="392">
                  <c:v>-1.7750000000000057</c:v>
                </c:pt>
                <c:pt idx="393">
                  <c:v>-1.7649999999999864</c:v>
                </c:pt>
                <c:pt idx="394">
                  <c:v>-1.7549999999999955</c:v>
                </c:pt>
                <c:pt idx="395">
                  <c:v>-1.7450000000000045</c:v>
                </c:pt>
                <c:pt idx="396">
                  <c:v>-1.7349999999999852</c:v>
                </c:pt>
                <c:pt idx="397">
                  <c:v>-1.7249999999999943</c:v>
                </c:pt>
                <c:pt idx="398">
                  <c:v>-1.714999999999975</c:v>
                </c:pt>
                <c:pt idx="399">
                  <c:v>-1.7050000000000409</c:v>
                </c:pt>
                <c:pt idx="400">
                  <c:v>-1.6949999999999648</c:v>
                </c:pt>
                <c:pt idx="401">
                  <c:v>-1.6850000000000023</c:v>
                </c:pt>
                <c:pt idx="402">
                  <c:v>-1.6749999999999829</c:v>
                </c:pt>
                <c:pt idx="403">
                  <c:v>-1.6649999999999636</c:v>
                </c:pt>
                <c:pt idx="404">
                  <c:v>-1.6550000000000011</c:v>
                </c:pt>
                <c:pt idx="405">
                  <c:v>-1.6449999999999534</c:v>
                </c:pt>
                <c:pt idx="406">
                  <c:v>-1.6349999999999625</c:v>
                </c:pt>
                <c:pt idx="407">
                  <c:v>-1.6249999999999716</c:v>
                </c:pt>
                <c:pt idx="408">
                  <c:v>-1.6150000000000091</c:v>
                </c:pt>
                <c:pt idx="409">
                  <c:v>-1.6049999999999898</c:v>
                </c:pt>
                <c:pt idx="410">
                  <c:v>-1.5949999999999704</c:v>
                </c:pt>
                <c:pt idx="411">
                  <c:v>-1.5849999999999795</c:v>
                </c:pt>
                <c:pt idx="412">
                  <c:v>-1.5749999999999602</c:v>
                </c:pt>
                <c:pt idx="413">
                  <c:v>-1.5649999999999977</c:v>
                </c:pt>
                <c:pt idx="414">
                  <c:v>-1.5549999999999784</c:v>
                </c:pt>
                <c:pt idx="415">
                  <c:v>-1.5449999999999875</c:v>
                </c:pt>
                <c:pt idx="416">
                  <c:v>-1.5349999999999397</c:v>
                </c:pt>
                <c:pt idx="417">
                  <c:v>-1.5250000000000057</c:v>
                </c:pt>
                <c:pt idx="418">
                  <c:v>-1.5149999999999864</c:v>
                </c:pt>
                <c:pt idx="419">
                  <c:v>-1.5049999999999955</c:v>
                </c:pt>
                <c:pt idx="420">
                  <c:v>-1.4950000000000045</c:v>
                </c:pt>
                <c:pt idx="421">
                  <c:v>-1.4849999999999852</c:v>
                </c:pt>
                <c:pt idx="422">
                  <c:v>-1.4749999999999943</c:v>
                </c:pt>
                <c:pt idx="423">
                  <c:v>-1.464999999999975</c:v>
                </c:pt>
                <c:pt idx="424">
                  <c:v>-1.4550000000000409</c:v>
                </c:pt>
                <c:pt idx="425">
                  <c:v>-1.4449999999999648</c:v>
                </c:pt>
                <c:pt idx="426">
                  <c:v>-1.4350000000000023</c:v>
                </c:pt>
                <c:pt idx="427">
                  <c:v>-1.4249999999999829</c:v>
                </c:pt>
                <c:pt idx="428">
                  <c:v>-1.4149999999999636</c:v>
                </c:pt>
                <c:pt idx="429">
                  <c:v>-1.4050000000000011</c:v>
                </c:pt>
                <c:pt idx="430">
                  <c:v>-1.3949999999999534</c:v>
                </c:pt>
                <c:pt idx="431">
                  <c:v>-1.3849999999999625</c:v>
                </c:pt>
                <c:pt idx="432">
                  <c:v>-1.3749999999999716</c:v>
                </c:pt>
                <c:pt idx="433">
                  <c:v>-1.3650000000000091</c:v>
                </c:pt>
                <c:pt idx="434">
                  <c:v>-1.3549999999999898</c:v>
                </c:pt>
                <c:pt idx="435">
                  <c:v>-1.3449999999999704</c:v>
                </c:pt>
                <c:pt idx="436">
                  <c:v>-1.3349999999999795</c:v>
                </c:pt>
                <c:pt idx="437">
                  <c:v>-1.3249999999999602</c:v>
                </c:pt>
                <c:pt idx="438">
                  <c:v>-1.3149999999999977</c:v>
                </c:pt>
                <c:pt idx="439">
                  <c:v>-1.3049999999999784</c:v>
                </c:pt>
                <c:pt idx="440">
                  <c:v>-1.2949999999999875</c:v>
                </c:pt>
                <c:pt idx="441">
                  <c:v>-1.2849999999999397</c:v>
                </c:pt>
                <c:pt idx="442">
                  <c:v>-1.2750000000000057</c:v>
                </c:pt>
                <c:pt idx="443">
                  <c:v>-1.2649999999999864</c:v>
                </c:pt>
                <c:pt idx="444">
                  <c:v>-1.2549999999999955</c:v>
                </c:pt>
                <c:pt idx="445">
                  <c:v>-1.2450000000000045</c:v>
                </c:pt>
                <c:pt idx="446">
                  <c:v>-1.2349999999999852</c:v>
                </c:pt>
                <c:pt idx="447">
                  <c:v>-1.2249999999999943</c:v>
                </c:pt>
                <c:pt idx="448">
                  <c:v>-1.214999999999975</c:v>
                </c:pt>
                <c:pt idx="449">
                  <c:v>-1.2050000000000409</c:v>
                </c:pt>
                <c:pt idx="450">
                  <c:v>-1.1949999999999648</c:v>
                </c:pt>
                <c:pt idx="451">
                  <c:v>-1.1850000000000023</c:v>
                </c:pt>
                <c:pt idx="452">
                  <c:v>-1.1749999999999829</c:v>
                </c:pt>
                <c:pt idx="453">
                  <c:v>-1.1649999999999636</c:v>
                </c:pt>
                <c:pt idx="454">
                  <c:v>-1.1550000000000011</c:v>
                </c:pt>
                <c:pt idx="455">
                  <c:v>-1.1449999999999534</c:v>
                </c:pt>
                <c:pt idx="456">
                  <c:v>-1.1349999999999625</c:v>
                </c:pt>
                <c:pt idx="457">
                  <c:v>-1.1249999999999716</c:v>
                </c:pt>
                <c:pt idx="458">
                  <c:v>-1.1150000000000091</c:v>
                </c:pt>
                <c:pt idx="459">
                  <c:v>-1.1049999999999898</c:v>
                </c:pt>
                <c:pt idx="460">
                  <c:v>-1.0949999999999704</c:v>
                </c:pt>
                <c:pt idx="461">
                  <c:v>-1.0849999999999795</c:v>
                </c:pt>
                <c:pt idx="462">
                  <c:v>-1.0749999999999602</c:v>
                </c:pt>
                <c:pt idx="463">
                  <c:v>-1.0649999999999977</c:v>
                </c:pt>
                <c:pt idx="464">
                  <c:v>-1.0549999999999784</c:v>
                </c:pt>
                <c:pt idx="465">
                  <c:v>-1.0449999999999875</c:v>
                </c:pt>
                <c:pt idx="466">
                  <c:v>-1.0349999999999397</c:v>
                </c:pt>
                <c:pt idx="467">
                  <c:v>-1.0250000000000057</c:v>
                </c:pt>
                <c:pt idx="468">
                  <c:v>-1.0149999999999864</c:v>
                </c:pt>
                <c:pt idx="469">
                  <c:v>-1.0049999999999955</c:v>
                </c:pt>
                <c:pt idx="470">
                  <c:v>-0.99500000000000455</c:v>
                </c:pt>
                <c:pt idx="471">
                  <c:v>-0.98499999999998522</c:v>
                </c:pt>
                <c:pt idx="472">
                  <c:v>-0.97499999999999432</c:v>
                </c:pt>
                <c:pt idx="473">
                  <c:v>-0.96499999999997499</c:v>
                </c:pt>
                <c:pt idx="474">
                  <c:v>-0.95500000000004093</c:v>
                </c:pt>
                <c:pt idx="475">
                  <c:v>-0.94499999999996476</c:v>
                </c:pt>
                <c:pt idx="476">
                  <c:v>-0.93500000000000227</c:v>
                </c:pt>
                <c:pt idx="477">
                  <c:v>-0.92499999999998295</c:v>
                </c:pt>
                <c:pt idx="478">
                  <c:v>-0.91499999999996362</c:v>
                </c:pt>
                <c:pt idx="479">
                  <c:v>-0.90500000000000114</c:v>
                </c:pt>
                <c:pt idx="480">
                  <c:v>-0.89499999999995339</c:v>
                </c:pt>
                <c:pt idx="481">
                  <c:v>-0.88499999999996248</c:v>
                </c:pt>
                <c:pt idx="482">
                  <c:v>-0.87499999999997158</c:v>
                </c:pt>
                <c:pt idx="483">
                  <c:v>-0.86500000000000909</c:v>
                </c:pt>
                <c:pt idx="484">
                  <c:v>-0.85499999999998977</c:v>
                </c:pt>
                <c:pt idx="485">
                  <c:v>-0.84499999999997044</c:v>
                </c:pt>
                <c:pt idx="486">
                  <c:v>-0.83499999999997954</c:v>
                </c:pt>
                <c:pt idx="487">
                  <c:v>-0.82499999999996021</c:v>
                </c:pt>
                <c:pt idx="488">
                  <c:v>-0.81499999999999773</c:v>
                </c:pt>
                <c:pt idx="489">
                  <c:v>-0.8049999999999784</c:v>
                </c:pt>
                <c:pt idx="490">
                  <c:v>-0.79499999999998749</c:v>
                </c:pt>
                <c:pt idx="491">
                  <c:v>-0.78499999999993975</c:v>
                </c:pt>
                <c:pt idx="492">
                  <c:v>-0.77500000000000568</c:v>
                </c:pt>
                <c:pt idx="493">
                  <c:v>-0.76499999999998636</c:v>
                </c:pt>
                <c:pt idx="494">
                  <c:v>-0.75499999999999545</c:v>
                </c:pt>
                <c:pt idx="495">
                  <c:v>-0.74500000000000455</c:v>
                </c:pt>
                <c:pt idx="496">
                  <c:v>-0.73499999999998522</c:v>
                </c:pt>
                <c:pt idx="497">
                  <c:v>-0.72499999999999432</c:v>
                </c:pt>
                <c:pt idx="498">
                  <c:v>-0.71499999999997499</c:v>
                </c:pt>
                <c:pt idx="499">
                  <c:v>-0.70500000000004093</c:v>
                </c:pt>
                <c:pt idx="500">
                  <c:v>-0.69499999999996476</c:v>
                </c:pt>
                <c:pt idx="501">
                  <c:v>-0.68500000000000227</c:v>
                </c:pt>
                <c:pt idx="502">
                  <c:v>-0.67499999999998295</c:v>
                </c:pt>
                <c:pt idx="503">
                  <c:v>-0.66499999999996362</c:v>
                </c:pt>
                <c:pt idx="504">
                  <c:v>-0.65500000000000114</c:v>
                </c:pt>
                <c:pt idx="505">
                  <c:v>-0.64499999999995339</c:v>
                </c:pt>
                <c:pt idx="506">
                  <c:v>-0.63499999999996248</c:v>
                </c:pt>
                <c:pt idx="507">
                  <c:v>-0.62499999999997158</c:v>
                </c:pt>
                <c:pt idx="508">
                  <c:v>-0.61500000000000909</c:v>
                </c:pt>
                <c:pt idx="509">
                  <c:v>-0.60499999999998977</c:v>
                </c:pt>
                <c:pt idx="510">
                  <c:v>-0.59499999999997044</c:v>
                </c:pt>
                <c:pt idx="511">
                  <c:v>-0.58499999999997954</c:v>
                </c:pt>
                <c:pt idx="512">
                  <c:v>-0.57499999999996021</c:v>
                </c:pt>
                <c:pt idx="513">
                  <c:v>-0.56499999999999773</c:v>
                </c:pt>
                <c:pt idx="514">
                  <c:v>-0.5549999999999784</c:v>
                </c:pt>
                <c:pt idx="515">
                  <c:v>-0.54499999999995907</c:v>
                </c:pt>
                <c:pt idx="516">
                  <c:v>-0.53499999999996817</c:v>
                </c:pt>
                <c:pt idx="517">
                  <c:v>-0.52500000000000568</c:v>
                </c:pt>
                <c:pt idx="518">
                  <c:v>-0.51499999999998636</c:v>
                </c:pt>
                <c:pt idx="519">
                  <c:v>-0.50499999999999545</c:v>
                </c:pt>
                <c:pt idx="520">
                  <c:v>-0.49500000000000455</c:v>
                </c:pt>
                <c:pt idx="521">
                  <c:v>-0.48499999999998522</c:v>
                </c:pt>
                <c:pt idx="522">
                  <c:v>-0.47499999999996589</c:v>
                </c:pt>
                <c:pt idx="523">
                  <c:v>-0.46499999999997499</c:v>
                </c:pt>
                <c:pt idx="524">
                  <c:v>-0.45500000000004093</c:v>
                </c:pt>
                <c:pt idx="525">
                  <c:v>-0.4450000000000216</c:v>
                </c:pt>
                <c:pt idx="526">
                  <c:v>-0.43500000000000227</c:v>
                </c:pt>
                <c:pt idx="527">
                  <c:v>-0.42499999999998295</c:v>
                </c:pt>
                <c:pt idx="528">
                  <c:v>-0.41499999999999204</c:v>
                </c:pt>
                <c:pt idx="529">
                  <c:v>-0.40499999999997272</c:v>
                </c:pt>
                <c:pt idx="530">
                  <c:v>-0.39499999999995339</c:v>
                </c:pt>
                <c:pt idx="531">
                  <c:v>-0.38499999999996248</c:v>
                </c:pt>
                <c:pt idx="532">
                  <c:v>-0.37499999999997158</c:v>
                </c:pt>
                <c:pt idx="533">
                  <c:v>-0.36500000000000909</c:v>
                </c:pt>
                <c:pt idx="534">
                  <c:v>-0.35499999999998977</c:v>
                </c:pt>
                <c:pt idx="535">
                  <c:v>-0.34499999999997044</c:v>
                </c:pt>
                <c:pt idx="536">
                  <c:v>-0.33499999999997954</c:v>
                </c:pt>
                <c:pt idx="537">
                  <c:v>-0.32499999999996021</c:v>
                </c:pt>
                <c:pt idx="538">
                  <c:v>-0.31499999999999773</c:v>
                </c:pt>
                <c:pt idx="539">
                  <c:v>-0.3049999999999784</c:v>
                </c:pt>
                <c:pt idx="540">
                  <c:v>-0.29499999999995907</c:v>
                </c:pt>
                <c:pt idx="541">
                  <c:v>-0.28499999999996817</c:v>
                </c:pt>
                <c:pt idx="542">
                  <c:v>-0.27500000000000568</c:v>
                </c:pt>
                <c:pt idx="543">
                  <c:v>-0.26499999999998636</c:v>
                </c:pt>
                <c:pt idx="544">
                  <c:v>-0.25499999999999545</c:v>
                </c:pt>
                <c:pt idx="545">
                  <c:v>-0.24500000000000455</c:v>
                </c:pt>
                <c:pt idx="546">
                  <c:v>-0.23499999999998522</c:v>
                </c:pt>
                <c:pt idx="547">
                  <c:v>-0.22499999999996589</c:v>
                </c:pt>
                <c:pt idx="548">
                  <c:v>-0.21499999999997499</c:v>
                </c:pt>
                <c:pt idx="549">
                  <c:v>-0.20500000000004093</c:v>
                </c:pt>
                <c:pt idx="550">
                  <c:v>-0.1950000000000216</c:v>
                </c:pt>
                <c:pt idx="551">
                  <c:v>-0.18500000000000227</c:v>
                </c:pt>
                <c:pt idx="552">
                  <c:v>-0.17499999999998295</c:v>
                </c:pt>
                <c:pt idx="553">
                  <c:v>-0.16499999999999204</c:v>
                </c:pt>
                <c:pt idx="554">
                  <c:v>-0.15499999999997272</c:v>
                </c:pt>
                <c:pt idx="555">
                  <c:v>-0.14499999999995339</c:v>
                </c:pt>
                <c:pt idx="556">
                  <c:v>-0.13499999999996248</c:v>
                </c:pt>
                <c:pt idx="557">
                  <c:v>-0.12499999999997158</c:v>
                </c:pt>
                <c:pt idx="558">
                  <c:v>-0.11500000000000909</c:v>
                </c:pt>
                <c:pt idx="559">
                  <c:v>-0.10499999999998977</c:v>
                </c:pt>
                <c:pt idx="560">
                  <c:v>-9.4999999999970441E-2</c:v>
                </c:pt>
                <c:pt idx="561">
                  <c:v>-8.4999999999979536E-2</c:v>
                </c:pt>
                <c:pt idx="562">
                  <c:v>-7.499999999996021E-2</c:v>
                </c:pt>
                <c:pt idx="563">
                  <c:v>-6.4999999999997726E-2</c:v>
                </c:pt>
                <c:pt idx="564">
                  <c:v>-5.49999999999784E-2</c:v>
                </c:pt>
                <c:pt idx="565">
                  <c:v>-4.4999999999959073E-2</c:v>
                </c:pt>
                <c:pt idx="566">
                  <c:v>-3.4999999999968168E-2</c:v>
                </c:pt>
                <c:pt idx="567">
                  <c:v>-2.5000000000005684E-2</c:v>
                </c:pt>
                <c:pt idx="568">
                  <c:v>-1.4999999999986358E-2</c:v>
                </c:pt>
                <c:pt idx="569">
                  <c:v>-4.9999999999954525E-3</c:v>
                </c:pt>
                <c:pt idx="570">
                  <c:v>4.9999999999954525E-3</c:v>
                </c:pt>
                <c:pt idx="571">
                  <c:v>1.5000000000014779E-2</c:v>
                </c:pt>
                <c:pt idx="572">
                  <c:v>2.5000000000034106E-2</c:v>
                </c:pt>
                <c:pt idx="573">
                  <c:v>3.5000000000025011E-2</c:v>
                </c:pt>
                <c:pt idx="574">
                  <c:v>4.4999999999959073E-2</c:v>
                </c:pt>
                <c:pt idx="575">
                  <c:v>5.49999999999784E-2</c:v>
                </c:pt>
                <c:pt idx="576">
                  <c:v>6.4999999999997726E-2</c:v>
                </c:pt>
                <c:pt idx="577">
                  <c:v>7.5000000000017053E-2</c:v>
                </c:pt>
                <c:pt idx="578">
                  <c:v>8.5000000000007958E-2</c:v>
                </c:pt>
                <c:pt idx="579">
                  <c:v>9.5000000000027285E-2</c:v>
                </c:pt>
                <c:pt idx="580">
                  <c:v>0.10500000000004661</c:v>
                </c:pt>
                <c:pt idx="581">
                  <c:v>0.11500000000003752</c:v>
                </c:pt>
                <c:pt idx="582">
                  <c:v>0.12500000000002842</c:v>
                </c:pt>
                <c:pt idx="583">
                  <c:v>0.13499999999999091</c:v>
                </c:pt>
                <c:pt idx="584">
                  <c:v>0.14500000000001023</c:v>
                </c:pt>
                <c:pt idx="585">
                  <c:v>0.15500000000002956</c:v>
                </c:pt>
                <c:pt idx="586">
                  <c:v>0.16500000000002046</c:v>
                </c:pt>
                <c:pt idx="587">
                  <c:v>0.17500000000003979</c:v>
                </c:pt>
                <c:pt idx="588">
                  <c:v>0.18500000000000227</c:v>
                </c:pt>
                <c:pt idx="589">
                  <c:v>0.1950000000000216</c:v>
                </c:pt>
                <c:pt idx="590">
                  <c:v>0.20500000000004093</c:v>
                </c:pt>
                <c:pt idx="591">
                  <c:v>0.21500000000003183</c:v>
                </c:pt>
                <c:pt idx="592">
                  <c:v>0.22499999999999432</c:v>
                </c:pt>
                <c:pt idx="593">
                  <c:v>0.23500000000001364</c:v>
                </c:pt>
                <c:pt idx="594">
                  <c:v>0.24500000000000455</c:v>
                </c:pt>
                <c:pt idx="595">
                  <c:v>0.25499999999999545</c:v>
                </c:pt>
                <c:pt idx="596">
                  <c:v>0.26500000000001478</c:v>
                </c:pt>
                <c:pt idx="597">
                  <c:v>0.27500000000003411</c:v>
                </c:pt>
                <c:pt idx="598">
                  <c:v>0.28500000000002501</c:v>
                </c:pt>
                <c:pt idx="599">
                  <c:v>0.29499999999995907</c:v>
                </c:pt>
                <c:pt idx="600">
                  <c:v>0.3049999999999784</c:v>
                </c:pt>
                <c:pt idx="601">
                  <c:v>0.31499999999999773</c:v>
                </c:pt>
                <c:pt idx="602">
                  <c:v>0.32500000000001705</c:v>
                </c:pt>
                <c:pt idx="603">
                  <c:v>0.33500000000000796</c:v>
                </c:pt>
                <c:pt idx="604">
                  <c:v>0.34500000000002728</c:v>
                </c:pt>
                <c:pt idx="605">
                  <c:v>0.35500000000004661</c:v>
                </c:pt>
                <c:pt idx="606">
                  <c:v>0.36500000000003752</c:v>
                </c:pt>
                <c:pt idx="607">
                  <c:v>0.37500000000002842</c:v>
                </c:pt>
                <c:pt idx="608">
                  <c:v>0.38499999999999091</c:v>
                </c:pt>
                <c:pt idx="609">
                  <c:v>0.39500000000001023</c:v>
                </c:pt>
                <c:pt idx="610">
                  <c:v>0.40500000000002956</c:v>
                </c:pt>
                <c:pt idx="611">
                  <c:v>0.41500000000002046</c:v>
                </c:pt>
                <c:pt idx="612">
                  <c:v>0.42500000000003979</c:v>
                </c:pt>
                <c:pt idx="613">
                  <c:v>0.43500000000000227</c:v>
                </c:pt>
                <c:pt idx="614">
                  <c:v>0.4450000000000216</c:v>
                </c:pt>
                <c:pt idx="615">
                  <c:v>0.45500000000004093</c:v>
                </c:pt>
                <c:pt idx="616">
                  <c:v>0.46500000000003183</c:v>
                </c:pt>
                <c:pt idx="617">
                  <c:v>0.47499999999999432</c:v>
                </c:pt>
                <c:pt idx="618">
                  <c:v>0.48500000000001364</c:v>
                </c:pt>
                <c:pt idx="619">
                  <c:v>0.49500000000000455</c:v>
                </c:pt>
                <c:pt idx="620">
                  <c:v>0.50499999999999545</c:v>
                </c:pt>
                <c:pt idx="621">
                  <c:v>0.51500000000001478</c:v>
                </c:pt>
                <c:pt idx="622">
                  <c:v>0.52500000000003411</c:v>
                </c:pt>
                <c:pt idx="623">
                  <c:v>0.53500000000002501</c:v>
                </c:pt>
                <c:pt idx="624">
                  <c:v>0.54499999999995907</c:v>
                </c:pt>
                <c:pt idx="625">
                  <c:v>0.5549999999999784</c:v>
                </c:pt>
                <c:pt idx="626">
                  <c:v>0.56499999999999773</c:v>
                </c:pt>
                <c:pt idx="627">
                  <c:v>0.57500000000001705</c:v>
                </c:pt>
                <c:pt idx="628">
                  <c:v>0.58500000000000796</c:v>
                </c:pt>
                <c:pt idx="629">
                  <c:v>0.59500000000002728</c:v>
                </c:pt>
                <c:pt idx="630">
                  <c:v>0.60500000000004661</c:v>
                </c:pt>
                <c:pt idx="631">
                  <c:v>0.61500000000003752</c:v>
                </c:pt>
                <c:pt idx="632">
                  <c:v>0.62500000000002842</c:v>
                </c:pt>
                <c:pt idx="633">
                  <c:v>0.63499999999999091</c:v>
                </c:pt>
                <c:pt idx="634">
                  <c:v>0.64500000000001023</c:v>
                </c:pt>
                <c:pt idx="635">
                  <c:v>0.65500000000002956</c:v>
                </c:pt>
                <c:pt idx="636">
                  <c:v>0.66500000000002046</c:v>
                </c:pt>
                <c:pt idx="637">
                  <c:v>0.67500000000003979</c:v>
                </c:pt>
                <c:pt idx="638">
                  <c:v>0.68500000000000227</c:v>
                </c:pt>
                <c:pt idx="639">
                  <c:v>0.6950000000000216</c:v>
                </c:pt>
                <c:pt idx="640">
                  <c:v>0.70500000000004093</c:v>
                </c:pt>
                <c:pt idx="641">
                  <c:v>0.71500000000003183</c:v>
                </c:pt>
                <c:pt idx="642">
                  <c:v>0.72499999999999432</c:v>
                </c:pt>
                <c:pt idx="643">
                  <c:v>0.73500000000001364</c:v>
                </c:pt>
                <c:pt idx="644">
                  <c:v>0.74500000000000455</c:v>
                </c:pt>
                <c:pt idx="645">
                  <c:v>0.75499999999999545</c:v>
                </c:pt>
                <c:pt idx="646">
                  <c:v>0.76500000000001478</c:v>
                </c:pt>
                <c:pt idx="647">
                  <c:v>0.77500000000003411</c:v>
                </c:pt>
                <c:pt idx="648">
                  <c:v>0.78500000000002501</c:v>
                </c:pt>
                <c:pt idx="649">
                  <c:v>0.79499999999995907</c:v>
                </c:pt>
                <c:pt idx="650">
                  <c:v>0.8049999999999784</c:v>
                </c:pt>
                <c:pt idx="651">
                  <c:v>0.81499999999999773</c:v>
                </c:pt>
                <c:pt idx="652">
                  <c:v>0.82500000000001705</c:v>
                </c:pt>
                <c:pt idx="653">
                  <c:v>0.83500000000000796</c:v>
                </c:pt>
                <c:pt idx="654">
                  <c:v>0.84500000000002728</c:v>
                </c:pt>
                <c:pt idx="655">
                  <c:v>0.85500000000004661</c:v>
                </c:pt>
                <c:pt idx="656">
                  <c:v>0.86500000000003752</c:v>
                </c:pt>
                <c:pt idx="657">
                  <c:v>0.87500000000002842</c:v>
                </c:pt>
                <c:pt idx="658">
                  <c:v>0.88499999999999091</c:v>
                </c:pt>
                <c:pt idx="659">
                  <c:v>0.89500000000001023</c:v>
                </c:pt>
                <c:pt idx="660">
                  <c:v>0.90500000000002956</c:v>
                </c:pt>
                <c:pt idx="661">
                  <c:v>0.91500000000002046</c:v>
                </c:pt>
                <c:pt idx="662">
                  <c:v>0.92500000000003979</c:v>
                </c:pt>
                <c:pt idx="663">
                  <c:v>0.93500000000000227</c:v>
                </c:pt>
                <c:pt idx="664">
                  <c:v>0.9450000000000216</c:v>
                </c:pt>
                <c:pt idx="665">
                  <c:v>0.95500000000004093</c:v>
                </c:pt>
                <c:pt idx="666">
                  <c:v>0.96500000000003183</c:v>
                </c:pt>
                <c:pt idx="667">
                  <c:v>0.97499999999999432</c:v>
                </c:pt>
                <c:pt idx="668">
                  <c:v>0.98500000000001364</c:v>
                </c:pt>
                <c:pt idx="669">
                  <c:v>0.99500000000000455</c:v>
                </c:pt>
                <c:pt idx="670">
                  <c:v>1.0049999999999955</c:v>
                </c:pt>
                <c:pt idx="671">
                  <c:v>1.0150000000000148</c:v>
                </c:pt>
                <c:pt idx="672">
                  <c:v>1.0250000000000341</c:v>
                </c:pt>
                <c:pt idx="673">
                  <c:v>1.035000000000025</c:v>
                </c:pt>
                <c:pt idx="674">
                  <c:v>1.0449999999999591</c:v>
                </c:pt>
                <c:pt idx="675">
                  <c:v>1.0549999999999784</c:v>
                </c:pt>
                <c:pt idx="676">
                  <c:v>1.0649999999999977</c:v>
                </c:pt>
                <c:pt idx="677">
                  <c:v>1.0750000000000171</c:v>
                </c:pt>
                <c:pt idx="678">
                  <c:v>1.085000000000008</c:v>
                </c:pt>
                <c:pt idx="679">
                  <c:v>1.0950000000000273</c:v>
                </c:pt>
                <c:pt idx="680">
                  <c:v>1.1050000000000466</c:v>
                </c:pt>
                <c:pt idx="681">
                  <c:v>1.1150000000000375</c:v>
                </c:pt>
                <c:pt idx="682">
                  <c:v>1.1250000000000284</c:v>
                </c:pt>
                <c:pt idx="683">
                  <c:v>1.1349999999999909</c:v>
                </c:pt>
                <c:pt idx="684">
                  <c:v>1.1450000000000102</c:v>
                </c:pt>
                <c:pt idx="685">
                  <c:v>1.1550000000000296</c:v>
                </c:pt>
                <c:pt idx="686">
                  <c:v>1.1650000000000205</c:v>
                </c:pt>
                <c:pt idx="687">
                  <c:v>1.1750000000000398</c:v>
                </c:pt>
                <c:pt idx="688">
                  <c:v>1.1850000000000023</c:v>
                </c:pt>
                <c:pt idx="689">
                  <c:v>1.1950000000000216</c:v>
                </c:pt>
                <c:pt idx="690">
                  <c:v>1.2050000000000409</c:v>
                </c:pt>
                <c:pt idx="691">
                  <c:v>1.2150000000000318</c:v>
                </c:pt>
                <c:pt idx="692">
                  <c:v>1.2249999999999943</c:v>
                </c:pt>
                <c:pt idx="693">
                  <c:v>1.2350000000000136</c:v>
                </c:pt>
                <c:pt idx="694">
                  <c:v>1.2450000000000045</c:v>
                </c:pt>
                <c:pt idx="695">
                  <c:v>1.2549999999999955</c:v>
                </c:pt>
                <c:pt idx="696">
                  <c:v>1.2650000000000148</c:v>
                </c:pt>
                <c:pt idx="697">
                  <c:v>1.2750000000000341</c:v>
                </c:pt>
                <c:pt idx="698">
                  <c:v>1.285000000000025</c:v>
                </c:pt>
                <c:pt idx="699">
                  <c:v>1.2949999999999591</c:v>
                </c:pt>
                <c:pt idx="700">
                  <c:v>1.3049999999999784</c:v>
                </c:pt>
                <c:pt idx="701">
                  <c:v>1.3149999999999977</c:v>
                </c:pt>
                <c:pt idx="702">
                  <c:v>1.3250000000000171</c:v>
                </c:pt>
                <c:pt idx="703">
                  <c:v>1.335000000000008</c:v>
                </c:pt>
                <c:pt idx="704">
                  <c:v>1.3450000000000273</c:v>
                </c:pt>
                <c:pt idx="705">
                  <c:v>1.3550000000000466</c:v>
                </c:pt>
                <c:pt idx="706">
                  <c:v>1.3650000000000375</c:v>
                </c:pt>
                <c:pt idx="707">
                  <c:v>1.3750000000000284</c:v>
                </c:pt>
                <c:pt idx="708">
                  <c:v>1.3849999999999909</c:v>
                </c:pt>
                <c:pt idx="709">
                  <c:v>1.3950000000000102</c:v>
                </c:pt>
                <c:pt idx="710">
                  <c:v>1.4050000000000296</c:v>
                </c:pt>
                <c:pt idx="711">
                  <c:v>1.4150000000000205</c:v>
                </c:pt>
                <c:pt idx="712">
                  <c:v>1.4250000000000398</c:v>
                </c:pt>
                <c:pt idx="713">
                  <c:v>1.4350000000000023</c:v>
                </c:pt>
                <c:pt idx="714">
                  <c:v>1.4450000000000216</c:v>
                </c:pt>
                <c:pt idx="715">
                  <c:v>1.4550000000000409</c:v>
                </c:pt>
                <c:pt idx="716">
                  <c:v>1.4650000000000318</c:v>
                </c:pt>
                <c:pt idx="717">
                  <c:v>1.4749999999999943</c:v>
                </c:pt>
                <c:pt idx="718">
                  <c:v>1.4850000000000136</c:v>
                </c:pt>
                <c:pt idx="719">
                  <c:v>1.4950000000000045</c:v>
                </c:pt>
                <c:pt idx="720">
                  <c:v>1.5049999999999955</c:v>
                </c:pt>
                <c:pt idx="721">
                  <c:v>1.5150000000000148</c:v>
                </c:pt>
                <c:pt idx="722">
                  <c:v>1.5250000000000341</c:v>
                </c:pt>
                <c:pt idx="723">
                  <c:v>1.535000000000025</c:v>
                </c:pt>
                <c:pt idx="724">
                  <c:v>1.5449999999999591</c:v>
                </c:pt>
                <c:pt idx="725">
                  <c:v>1.5549999999999784</c:v>
                </c:pt>
                <c:pt idx="726">
                  <c:v>1.5649999999999977</c:v>
                </c:pt>
                <c:pt idx="727">
                  <c:v>1.5750000000000171</c:v>
                </c:pt>
                <c:pt idx="728">
                  <c:v>1.585000000000008</c:v>
                </c:pt>
                <c:pt idx="729">
                  <c:v>1.5950000000000273</c:v>
                </c:pt>
                <c:pt idx="730">
                  <c:v>1.6050000000000466</c:v>
                </c:pt>
                <c:pt idx="731">
                  <c:v>1.6150000000000375</c:v>
                </c:pt>
                <c:pt idx="732">
                  <c:v>1.6250000000000284</c:v>
                </c:pt>
                <c:pt idx="733">
                  <c:v>1.6349999999999909</c:v>
                </c:pt>
                <c:pt idx="734">
                  <c:v>1.6450000000000102</c:v>
                </c:pt>
                <c:pt idx="735">
                  <c:v>1.6550000000000296</c:v>
                </c:pt>
                <c:pt idx="736">
                  <c:v>1.6650000000000205</c:v>
                </c:pt>
                <c:pt idx="737">
                  <c:v>1.6750000000000398</c:v>
                </c:pt>
                <c:pt idx="738">
                  <c:v>1.6850000000000023</c:v>
                </c:pt>
                <c:pt idx="739">
                  <c:v>1.6950000000000216</c:v>
                </c:pt>
                <c:pt idx="740">
                  <c:v>1.7050000000000409</c:v>
                </c:pt>
                <c:pt idx="741">
                  <c:v>1.7150000000000318</c:v>
                </c:pt>
                <c:pt idx="742">
                  <c:v>1.7249999999999943</c:v>
                </c:pt>
                <c:pt idx="743">
                  <c:v>1.7350000000000136</c:v>
                </c:pt>
                <c:pt idx="744">
                  <c:v>1.7450000000000045</c:v>
                </c:pt>
                <c:pt idx="745">
                  <c:v>1.7549999999999955</c:v>
                </c:pt>
                <c:pt idx="746">
                  <c:v>1.7650000000000148</c:v>
                </c:pt>
                <c:pt idx="747">
                  <c:v>1.7750000000000341</c:v>
                </c:pt>
                <c:pt idx="748">
                  <c:v>1.785000000000025</c:v>
                </c:pt>
                <c:pt idx="749">
                  <c:v>1.7949999999999591</c:v>
                </c:pt>
                <c:pt idx="750">
                  <c:v>1.8049999999999784</c:v>
                </c:pt>
                <c:pt idx="751">
                  <c:v>1.8149999999999977</c:v>
                </c:pt>
                <c:pt idx="752">
                  <c:v>1.8250000000000171</c:v>
                </c:pt>
                <c:pt idx="753">
                  <c:v>1.835000000000008</c:v>
                </c:pt>
                <c:pt idx="754">
                  <c:v>1.8450000000000273</c:v>
                </c:pt>
                <c:pt idx="755">
                  <c:v>1.8550000000000466</c:v>
                </c:pt>
                <c:pt idx="756">
                  <c:v>1.8650000000000375</c:v>
                </c:pt>
                <c:pt idx="757">
                  <c:v>1.8750000000000284</c:v>
                </c:pt>
                <c:pt idx="758">
                  <c:v>1.8849999999999909</c:v>
                </c:pt>
                <c:pt idx="759">
                  <c:v>1.8950000000000102</c:v>
                </c:pt>
                <c:pt idx="760">
                  <c:v>1.9050000000000296</c:v>
                </c:pt>
                <c:pt idx="761">
                  <c:v>1.9150000000000205</c:v>
                </c:pt>
                <c:pt idx="762">
                  <c:v>1.9250000000000398</c:v>
                </c:pt>
                <c:pt idx="763">
                  <c:v>1.9350000000000023</c:v>
                </c:pt>
                <c:pt idx="764">
                  <c:v>1.9450000000000216</c:v>
                </c:pt>
                <c:pt idx="765">
                  <c:v>1.9550000000000409</c:v>
                </c:pt>
                <c:pt idx="766">
                  <c:v>1.9650000000000318</c:v>
                </c:pt>
                <c:pt idx="767">
                  <c:v>1.9749999999999943</c:v>
                </c:pt>
                <c:pt idx="768">
                  <c:v>1.9850000000000136</c:v>
                </c:pt>
                <c:pt idx="769">
                  <c:v>1.9950000000000045</c:v>
                </c:pt>
                <c:pt idx="770">
                  <c:v>2.0049999999999955</c:v>
                </c:pt>
                <c:pt idx="771">
                  <c:v>2.0150000000000148</c:v>
                </c:pt>
                <c:pt idx="772">
                  <c:v>2.0250000000000341</c:v>
                </c:pt>
                <c:pt idx="773">
                  <c:v>2.035000000000025</c:v>
                </c:pt>
                <c:pt idx="774">
                  <c:v>2.0449999999999591</c:v>
                </c:pt>
                <c:pt idx="775">
                  <c:v>2.0549999999999784</c:v>
                </c:pt>
                <c:pt idx="776">
                  <c:v>2.0649999999999977</c:v>
                </c:pt>
                <c:pt idx="777">
                  <c:v>2.0750000000000171</c:v>
                </c:pt>
                <c:pt idx="778">
                  <c:v>2.085000000000008</c:v>
                </c:pt>
                <c:pt idx="779">
                  <c:v>2.0950000000000273</c:v>
                </c:pt>
                <c:pt idx="780">
                  <c:v>2.1050000000000466</c:v>
                </c:pt>
                <c:pt idx="781">
                  <c:v>2.1150000000000375</c:v>
                </c:pt>
                <c:pt idx="782">
                  <c:v>2.1250000000000284</c:v>
                </c:pt>
                <c:pt idx="783">
                  <c:v>2.1349999999999909</c:v>
                </c:pt>
                <c:pt idx="784">
                  <c:v>2.1450000000000102</c:v>
                </c:pt>
                <c:pt idx="785">
                  <c:v>2.1550000000000296</c:v>
                </c:pt>
                <c:pt idx="786">
                  <c:v>2.1650000000000205</c:v>
                </c:pt>
                <c:pt idx="787">
                  <c:v>2.1750000000000398</c:v>
                </c:pt>
                <c:pt idx="788">
                  <c:v>2.1850000000000023</c:v>
                </c:pt>
                <c:pt idx="789">
                  <c:v>2.1950000000000216</c:v>
                </c:pt>
                <c:pt idx="790">
                  <c:v>2.2050000000000409</c:v>
                </c:pt>
                <c:pt idx="791">
                  <c:v>2.2150000000000318</c:v>
                </c:pt>
                <c:pt idx="792">
                  <c:v>2.2249999999999943</c:v>
                </c:pt>
                <c:pt idx="793">
                  <c:v>2.2350000000000136</c:v>
                </c:pt>
                <c:pt idx="794">
                  <c:v>2.2450000000000045</c:v>
                </c:pt>
                <c:pt idx="795">
                  <c:v>2.2549999999999955</c:v>
                </c:pt>
                <c:pt idx="796">
                  <c:v>2.2650000000000148</c:v>
                </c:pt>
                <c:pt idx="797">
                  <c:v>2.2750000000000341</c:v>
                </c:pt>
                <c:pt idx="798">
                  <c:v>2.285000000000025</c:v>
                </c:pt>
                <c:pt idx="799">
                  <c:v>2.2949999999999591</c:v>
                </c:pt>
                <c:pt idx="800">
                  <c:v>2.3049999999999784</c:v>
                </c:pt>
                <c:pt idx="801">
                  <c:v>2.3149999999999977</c:v>
                </c:pt>
                <c:pt idx="802">
                  <c:v>2.3250000000000171</c:v>
                </c:pt>
                <c:pt idx="803">
                  <c:v>2.335000000000008</c:v>
                </c:pt>
                <c:pt idx="804">
                  <c:v>2.3450000000000273</c:v>
                </c:pt>
                <c:pt idx="805">
                  <c:v>2.3550000000000466</c:v>
                </c:pt>
                <c:pt idx="806">
                  <c:v>2.3650000000000375</c:v>
                </c:pt>
                <c:pt idx="807">
                  <c:v>2.3750000000000284</c:v>
                </c:pt>
                <c:pt idx="808">
                  <c:v>2.3849999999999909</c:v>
                </c:pt>
                <c:pt idx="809">
                  <c:v>2.3950000000000102</c:v>
                </c:pt>
                <c:pt idx="810">
                  <c:v>2.4050000000000296</c:v>
                </c:pt>
                <c:pt idx="811">
                  <c:v>2.4150000000000205</c:v>
                </c:pt>
                <c:pt idx="812">
                  <c:v>2.4250000000000398</c:v>
                </c:pt>
                <c:pt idx="813">
                  <c:v>2.4350000000000023</c:v>
                </c:pt>
                <c:pt idx="814">
                  <c:v>2.4450000000000216</c:v>
                </c:pt>
                <c:pt idx="815">
                  <c:v>2.4550000000000409</c:v>
                </c:pt>
                <c:pt idx="816">
                  <c:v>2.4650000000000318</c:v>
                </c:pt>
                <c:pt idx="817">
                  <c:v>2.4749999999999943</c:v>
                </c:pt>
                <c:pt idx="818">
                  <c:v>2.4850000000000136</c:v>
                </c:pt>
                <c:pt idx="819">
                  <c:v>2.4950000000000045</c:v>
                </c:pt>
                <c:pt idx="820">
                  <c:v>2.5049999999999955</c:v>
                </c:pt>
                <c:pt idx="821">
                  <c:v>2.5150000000000148</c:v>
                </c:pt>
                <c:pt idx="822">
                  <c:v>2.5250000000000341</c:v>
                </c:pt>
                <c:pt idx="823">
                  <c:v>2.535000000000025</c:v>
                </c:pt>
                <c:pt idx="824">
                  <c:v>2.5449999999999591</c:v>
                </c:pt>
                <c:pt idx="825">
                  <c:v>2.5549999999999784</c:v>
                </c:pt>
                <c:pt idx="826">
                  <c:v>2.5649999999999977</c:v>
                </c:pt>
                <c:pt idx="827">
                  <c:v>2.5750000000000171</c:v>
                </c:pt>
                <c:pt idx="828">
                  <c:v>2.585000000000008</c:v>
                </c:pt>
                <c:pt idx="829">
                  <c:v>2.5950000000000273</c:v>
                </c:pt>
                <c:pt idx="830">
                  <c:v>2.6050000000000466</c:v>
                </c:pt>
                <c:pt idx="831">
                  <c:v>2.6150000000000375</c:v>
                </c:pt>
                <c:pt idx="832">
                  <c:v>2.6250000000000284</c:v>
                </c:pt>
                <c:pt idx="833">
                  <c:v>2.6349999999999909</c:v>
                </c:pt>
                <c:pt idx="834">
                  <c:v>2.6450000000000102</c:v>
                </c:pt>
                <c:pt idx="835">
                  <c:v>2.6550000000000296</c:v>
                </c:pt>
                <c:pt idx="836">
                  <c:v>2.6650000000000205</c:v>
                </c:pt>
                <c:pt idx="837">
                  <c:v>2.6750000000000398</c:v>
                </c:pt>
                <c:pt idx="838">
                  <c:v>2.6850000000000023</c:v>
                </c:pt>
                <c:pt idx="839">
                  <c:v>2.6950000000000216</c:v>
                </c:pt>
                <c:pt idx="840">
                  <c:v>2.7050000000000409</c:v>
                </c:pt>
                <c:pt idx="841">
                  <c:v>2.7150000000000318</c:v>
                </c:pt>
                <c:pt idx="842">
                  <c:v>2.7249999999999943</c:v>
                </c:pt>
                <c:pt idx="843">
                  <c:v>2.7350000000000136</c:v>
                </c:pt>
                <c:pt idx="844">
                  <c:v>2.7450000000000045</c:v>
                </c:pt>
                <c:pt idx="845">
                  <c:v>2.7549999999999955</c:v>
                </c:pt>
                <c:pt idx="846">
                  <c:v>2.7650000000000148</c:v>
                </c:pt>
                <c:pt idx="847">
                  <c:v>2.7750000000000341</c:v>
                </c:pt>
                <c:pt idx="848">
                  <c:v>2.785000000000025</c:v>
                </c:pt>
                <c:pt idx="849">
                  <c:v>2.7949999999999591</c:v>
                </c:pt>
                <c:pt idx="850">
                  <c:v>2.8049999999999784</c:v>
                </c:pt>
                <c:pt idx="851">
                  <c:v>2.8149999999999977</c:v>
                </c:pt>
                <c:pt idx="852">
                  <c:v>2.8250000000000171</c:v>
                </c:pt>
                <c:pt idx="853">
                  <c:v>2.835000000000008</c:v>
                </c:pt>
                <c:pt idx="854">
                  <c:v>2.8450000000000273</c:v>
                </c:pt>
                <c:pt idx="855">
                  <c:v>2.8550000000000466</c:v>
                </c:pt>
                <c:pt idx="856">
                  <c:v>2.8650000000000375</c:v>
                </c:pt>
                <c:pt idx="857">
                  <c:v>2.8750000000000284</c:v>
                </c:pt>
                <c:pt idx="858">
                  <c:v>2.8849999999999909</c:v>
                </c:pt>
                <c:pt idx="859">
                  <c:v>2.8950000000000102</c:v>
                </c:pt>
                <c:pt idx="860">
                  <c:v>2.9050000000000296</c:v>
                </c:pt>
                <c:pt idx="861">
                  <c:v>2.9150000000000205</c:v>
                </c:pt>
                <c:pt idx="862">
                  <c:v>2.9250000000000398</c:v>
                </c:pt>
                <c:pt idx="863">
                  <c:v>2.9350000000000023</c:v>
                </c:pt>
                <c:pt idx="864">
                  <c:v>2.9450000000000216</c:v>
                </c:pt>
                <c:pt idx="865">
                  <c:v>2.9550000000000409</c:v>
                </c:pt>
                <c:pt idx="866">
                  <c:v>2.9650000000000318</c:v>
                </c:pt>
                <c:pt idx="867">
                  <c:v>2.9749999999999943</c:v>
                </c:pt>
                <c:pt idx="868">
                  <c:v>2.9850000000000136</c:v>
                </c:pt>
                <c:pt idx="869">
                  <c:v>2.9950000000000045</c:v>
                </c:pt>
                <c:pt idx="870">
                  <c:v>3.0049999999999955</c:v>
                </c:pt>
                <c:pt idx="871">
                  <c:v>3.0150000000000148</c:v>
                </c:pt>
                <c:pt idx="872">
                  <c:v>3.0250000000000341</c:v>
                </c:pt>
                <c:pt idx="873">
                  <c:v>3.035000000000025</c:v>
                </c:pt>
                <c:pt idx="874">
                  <c:v>3.0449999999999591</c:v>
                </c:pt>
                <c:pt idx="875">
                  <c:v>3.0549999999999784</c:v>
                </c:pt>
                <c:pt idx="876">
                  <c:v>3.0649999999999977</c:v>
                </c:pt>
                <c:pt idx="877">
                  <c:v>3.0750000000000171</c:v>
                </c:pt>
                <c:pt idx="878">
                  <c:v>3.085000000000008</c:v>
                </c:pt>
                <c:pt idx="879">
                  <c:v>3.0950000000000273</c:v>
                </c:pt>
                <c:pt idx="880">
                  <c:v>3.1050000000000466</c:v>
                </c:pt>
                <c:pt idx="881">
                  <c:v>3.1150000000000375</c:v>
                </c:pt>
                <c:pt idx="882">
                  <c:v>3.1250000000000284</c:v>
                </c:pt>
                <c:pt idx="883">
                  <c:v>3.1349999999999909</c:v>
                </c:pt>
                <c:pt idx="884">
                  <c:v>3.1450000000000102</c:v>
                </c:pt>
                <c:pt idx="885">
                  <c:v>3.1550000000000296</c:v>
                </c:pt>
                <c:pt idx="886">
                  <c:v>3.1650000000000205</c:v>
                </c:pt>
                <c:pt idx="887">
                  <c:v>3.1750000000000398</c:v>
                </c:pt>
                <c:pt idx="888">
                  <c:v>3.1850000000000023</c:v>
                </c:pt>
                <c:pt idx="889">
                  <c:v>3.1950000000000216</c:v>
                </c:pt>
                <c:pt idx="890">
                  <c:v>3.2050000000000409</c:v>
                </c:pt>
                <c:pt idx="891">
                  <c:v>3.2150000000000318</c:v>
                </c:pt>
                <c:pt idx="892">
                  <c:v>3.2249999999999943</c:v>
                </c:pt>
                <c:pt idx="893">
                  <c:v>3.2350000000000136</c:v>
                </c:pt>
                <c:pt idx="894">
                  <c:v>3.2450000000000045</c:v>
                </c:pt>
                <c:pt idx="895">
                  <c:v>3.2549999999999955</c:v>
                </c:pt>
                <c:pt idx="896">
                  <c:v>3.2650000000000148</c:v>
                </c:pt>
                <c:pt idx="897">
                  <c:v>3.2750000000000341</c:v>
                </c:pt>
                <c:pt idx="898">
                  <c:v>3.285000000000025</c:v>
                </c:pt>
                <c:pt idx="899">
                  <c:v>3.2949999999999591</c:v>
                </c:pt>
                <c:pt idx="900">
                  <c:v>3.3050000000000068</c:v>
                </c:pt>
                <c:pt idx="901">
                  <c:v>3.3149999999999977</c:v>
                </c:pt>
                <c:pt idx="902">
                  <c:v>3.3249999999999886</c:v>
                </c:pt>
                <c:pt idx="903">
                  <c:v>3.3350000000000364</c:v>
                </c:pt>
                <c:pt idx="904">
                  <c:v>3.3449999999999704</c:v>
                </c:pt>
                <c:pt idx="905">
                  <c:v>3.3549999999999613</c:v>
                </c:pt>
                <c:pt idx="906">
                  <c:v>3.3650000000000091</c:v>
                </c:pt>
                <c:pt idx="907">
                  <c:v>3.3750000000000568</c:v>
                </c:pt>
                <c:pt idx="908">
                  <c:v>3.3849999999999909</c:v>
                </c:pt>
                <c:pt idx="909">
                  <c:v>3.3949999999999818</c:v>
                </c:pt>
                <c:pt idx="910">
                  <c:v>3.4050000000000296</c:v>
                </c:pt>
                <c:pt idx="911">
                  <c:v>3.4149999999999636</c:v>
                </c:pt>
                <c:pt idx="912">
                  <c:v>3.4250000000000682</c:v>
                </c:pt>
                <c:pt idx="913">
                  <c:v>3.4350000000000591</c:v>
                </c:pt>
                <c:pt idx="914">
                  <c:v>3.4449999999999932</c:v>
                </c:pt>
                <c:pt idx="915">
                  <c:v>3.4549999999999841</c:v>
                </c:pt>
                <c:pt idx="916">
                  <c:v>3.4650000000000318</c:v>
                </c:pt>
                <c:pt idx="917">
                  <c:v>3.4749999999999659</c:v>
                </c:pt>
                <c:pt idx="918">
                  <c:v>3.4849999999999568</c:v>
                </c:pt>
                <c:pt idx="919">
                  <c:v>3.4950000000000614</c:v>
                </c:pt>
                <c:pt idx="920">
                  <c:v>3.5049999999999955</c:v>
                </c:pt>
                <c:pt idx="921">
                  <c:v>3.5149999999999864</c:v>
                </c:pt>
                <c:pt idx="922">
                  <c:v>3.5249999999999773</c:v>
                </c:pt>
                <c:pt idx="923">
                  <c:v>3.5349999999999682</c:v>
                </c:pt>
                <c:pt idx="924">
                  <c:v>3.5450000000000159</c:v>
                </c:pt>
                <c:pt idx="925">
                  <c:v>3.5550000000000068</c:v>
                </c:pt>
                <c:pt idx="926">
                  <c:v>3.5649999999999977</c:v>
                </c:pt>
                <c:pt idx="927">
                  <c:v>3.5749999999999886</c:v>
                </c:pt>
                <c:pt idx="928">
                  <c:v>3.5850000000000364</c:v>
                </c:pt>
                <c:pt idx="929">
                  <c:v>3.5949999999999704</c:v>
                </c:pt>
                <c:pt idx="930">
                  <c:v>3.6049999999999613</c:v>
                </c:pt>
                <c:pt idx="931">
                  <c:v>3.6150000000000091</c:v>
                </c:pt>
                <c:pt idx="932">
                  <c:v>3.6250000000000568</c:v>
                </c:pt>
                <c:pt idx="933">
                  <c:v>3.6349999999999909</c:v>
                </c:pt>
                <c:pt idx="934">
                  <c:v>3.6449999999999818</c:v>
                </c:pt>
                <c:pt idx="935">
                  <c:v>3.6550000000000296</c:v>
                </c:pt>
                <c:pt idx="936">
                  <c:v>3.6649999999999636</c:v>
                </c:pt>
                <c:pt idx="937">
                  <c:v>3.6750000000000682</c:v>
                </c:pt>
                <c:pt idx="938">
                  <c:v>3.6850000000000591</c:v>
                </c:pt>
                <c:pt idx="939">
                  <c:v>3.6949999999999932</c:v>
                </c:pt>
                <c:pt idx="940">
                  <c:v>3.7049999999999841</c:v>
                </c:pt>
                <c:pt idx="941">
                  <c:v>3.7150000000000318</c:v>
                </c:pt>
                <c:pt idx="942">
                  <c:v>3.7249999999999659</c:v>
                </c:pt>
                <c:pt idx="943">
                  <c:v>3.7349999999999568</c:v>
                </c:pt>
                <c:pt idx="944">
                  <c:v>3.7450000000000614</c:v>
                </c:pt>
                <c:pt idx="945">
                  <c:v>3.7549999999999955</c:v>
                </c:pt>
                <c:pt idx="946">
                  <c:v>3.7649999999999864</c:v>
                </c:pt>
                <c:pt idx="947">
                  <c:v>3.7749999999999773</c:v>
                </c:pt>
                <c:pt idx="948">
                  <c:v>3.7849999999999682</c:v>
                </c:pt>
                <c:pt idx="949">
                  <c:v>3.7950000000000159</c:v>
                </c:pt>
                <c:pt idx="950">
                  <c:v>3.8050000000000068</c:v>
                </c:pt>
                <c:pt idx="951">
                  <c:v>3.8149999999999977</c:v>
                </c:pt>
                <c:pt idx="952">
                  <c:v>3.8249999999999886</c:v>
                </c:pt>
                <c:pt idx="953">
                  <c:v>3.8350000000000364</c:v>
                </c:pt>
                <c:pt idx="954">
                  <c:v>3.8449999999999704</c:v>
                </c:pt>
                <c:pt idx="955">
                  <c:v>3.8549999999999613</c:v>
                </c:pt>
                <c:pt idx="956">
                  <c:v>3.8650000000000091</c:v>
                </c:pt>
                <c:pt idx="957">
                  <c:v>3.8750000000000568</c:v>
                </c:pt>
                <c:pt idx="958">
                  <c:v>3.8849999999999909</c:v>
                </c:pt>
                <c:pt idx="959">
                  <c:v>3.8949999999999818</c:v>
                </c:pt>
                <c:pt idx="960">
                  <c:v>3.9050000000000296</c:v>
                </c:pt>
                <c:pt idx="961">
                  <c:v>3.9149999999999636</c:v>
                </c:pt>
                <c:pt idx="962">
                  <c:v>3.9250000000000682</c:v>
                </c:pt>
                <c:pt idx="963">
                  <c:v>3.9350000000000591</c:v>
                </c:pt>
                <c:pt idx="964">
                  <c:v>3.9449999999999932</c:v>
                </c:pt>
                <c:pt idx="965">
                  <c:v>3.9549999999999841</c:v>
                </c:pt>
                <c:pt idx="966">
                  <c:v>3.9650000000000318</c:v>
                </c:pt>
                <c:pt idx="967">
                  <c:v>3.9749999999999659</c:v>
                </c:pt>
                <c:pt idx="968">
                  <c:v>3.9849999999999568</c:v>
                </c:pt>
                <c:pt idx="969">
                  <c:v>3.9950000000000614</c:v>
                </c:pt>
                <c:pt idx="970">
                  <c:v>4.0049999999999955</c:v>
                </c:pt>
                <c:pt idx="971">
                  <c:v>4.0149999999999864</c:v>
                </c:pt>
                <c:pt idx="972">
                  <c:v>4.0249999999999773</c:v>
                </c:pt>
                <c:pt idx="973">
                  <c:v>4.0349999999999682</c:v>
                </c:pt>
                <c:pt idx="974">
                  <c:v>4.0450000000000159</c:v>
                </c:pt>
                <c:pt idx="975">
                  <c:v>4.0550000000000068</c:v>
                </c:pt>
                <c:pt idx="976">
                  <c:v>4.0649999999999977</c:v>
                </c:pt>
                <c:pt idx="977">
                  <c:v>4.0749999999999886</c:v>
                </c:pt>
                <c:pt idx="978">
                  <c:v>4.0850000000000364</c:v>
                </c:pt>
                <c:pt idx="979">
                  <c:v>4.0949999999999704</c:v>
                </c:pt>
                <c:pt idx="980">
                  <c:v>4.1049999999999613</c:v>
                </c:pt>
                <c:pt idx="981">
                  <c:v>4.1150000000000091</c:v>
                </c:pt>
                <c:pt idx="982">
                  <c:v>4.1250000000000568</c:v>
                </c:pt>
                <c:pt idx="983">
                  <c:v>4.1349999999999909</c:v>
                </c:pt>
                <c:pt idx="984">
                  <c:v>4.1449999999999818</c:v>
                </c:pt>
                <c:pt idx="985">
                  <c:v>4.1550000000000296</c:v>
                </c:pt>
                <c:pt idx="986">
                  <c:v>4.1649999999999636</c:v>
                </c:pt>
                <c:pt idx="987">
                  <c:v>4.1750000000000682</c:v>
                </c:pt>
                <c:pt idx="988">
                  <c:v>4.1850000000000591</c:v>
                </c:pt>
                <c:pt idx="989">
                  <c:v>4.1949999999999932</c:v>
                </c:pt>
                <c:pt idx="990">
                  <c:v>4.2049999999999841</c:v>
                </c:pt>
                <c:pt idx="991">
                  <c:v>4.2150000000000318</c:v>
                </c:pt>
                <c:pt idx="992">
                  <c:v>4.2249999999999659</c:v>
                </c:pt>
                <c:pt idx="993">
                  <c:v>4.2349999999999568</c:v>
                </c:pt>
                <c:pt idx="994">
                  <c:v>4.2450000000000614</c:v>
                </c:pt>
                <c:pt idx="995">
                  <c:v>4.2549999999999955</c:v>
                </c:pt>
                <c:pt idx="996">
                  <c:v>4.2649999999999864</c:v>
                </c:pt>
                <c:pt idx="997">
                  <c:v>4.2749999999999773</c:v>
                </c:pt>
                <c:pt idx="998">
                  <c:v>4.2849999999999682</c:v>
                </c:pt>
                <c:pt idx="999">
                  <c:v>4.2950000000000159</c:v>
                </c:pt>
                <c:pt idx="1000">
                  <c:v>4.3050000000000068</c:v>
                </c:pt>
                <c:pt idx="1001">
                  <c:v>4.3149999999999977</c:v>
                </c:pt>
                <c:pt idx="1002">
                  <c:v>4.3249999999999886</c:v>
                </c:pt>
                <c:pt idx="1003">
                  <c:v>4.3350000000000364</c:v>
                </c:pt>
                <c:pt idx="1004">
                  <c:v>4.3449999999999704</c:v>
                </c:pt>
                <c:pt idx="1005">
                  <c:v>4.3549999999999613</c:v>
                </c:pt>
                <c:pt idx="1006">
                  <c:v>4.3650000000000091</c:v>
                </c:pt>
                <c:pt idx="1007">
                  <c:v>4.3750000000000568</c:v>
                </c:pt>
                <c:pt idx="1008">
                  <c:v>4.3849999999999909</c:v>
                </c:pt>
                <c:pt idx="1009">
                  <c:v>4.3949999999999818</c:v>
                </c:pt>
                <c:pt idx="1010">
                  <c:v>4.4050000000000296</c:v>
                </c:pt>
                <c:pt idx="1011">
                  <c:v>4.4149999999999636</c:v>
                </c:pt>
                <c:pt idx="1012">
                  <c:v>4.4250000000000682</c:v>
                </c:pt>
                <c:pt idx="1013">
                  <c:v>4.4350000000000591</c:v>
                </c:pt>
                <c:pt idx="1014">
                  <c:v>4.4449999999999932</c:v>
                </c:pt>
                <c:pt idx="1015">
                  <c:v>4.4549999999999841</c:v>
                </c:pt>
                <c:pt idx="1016">
                  <c:v>4.4650000000000318</c:v>
                </c:pt>
                <c:pt idx="1017">
                  <c:v>4.4749999999999659</c:v>
                </c:pt>
                <c:pt idx="1018">
                  <c:v>4.4849999999999568</c:v>
                </c:pt>
                <c:pt idx="1019">
                  <c:v>4.4950000000000614</c:v>
                </c:pt>
                <c:pt idx="1020">
                  <c:v>4.5049999999999955</c:v>
                </c:pt>
                <c:pt idx="1021">
                  <c:v>4.5149999999999864</c:v>
                </c:pt>
                <c:pt idx="1022">
                  <c:v>4.5249999999999773</c:v>
                </c:pt>
                <c:pt idx="1023">
                  <c:v>4.5349999999999682</c:v>
                </c:pt>
                <c:pt idx="1024">
                  <c:v>4.5450000000000159</c:v>
                </c:pt>
                <c:pt idx="1025">
                  <c:v>4.5550000000000068</c:v>
                </c:pt>
                <c:pt idx="1026">
                  <c:v>4.5649999999999977</c:v>
                </c:pt>
                <c:pt idx="1027">
                  <c:v>4.5749999999999886</c:v>
                </c:pt>
                <c:pt idx="1028">
                  <c:v>4.5850000000000364</c:v>
                </c:pt>
                <c:pt idx="1029">
                  <c:v>4.5949999999999704</c:v>
                </c:pt>
                <c:pt idx="1030">
                  <c:v>4.6049999999999613</c:v>
                </c:pt>
                <c:pt idx="1031">
                  <c:v>4.6150000000000091</c:v>
                </c:pt>
                <c:pt idx="1032">
                  <c:v>4.6250000000000568</c:v>
                </c:pt>
                <c:pt idx="1033">
                  <c:v>4.6349999999999909</c:v>
                </c:pt>
                <c:pt idx="1034">
                  <c:v>4.6449999999999818</c:v>
                </c:pt>
                <c:pt idx="1035">
                  <c:v>4.6550000000000296</c:v>
                </c:pt>
                <c:pt idx="1036">
                  <c:v>4.6649999999999636</c:v>
                </c:pt>
                <c:pt idx="1037">
                  <c:v>4.6750000000000682</c:v>
                </c:pt>
                <c:pt idx="1038">
                  <c:v>4.6850000000000591</c:v>
                </c:pt>
                <c:pt idx="1039">
                  <c:v>4.6949999999999932</c:v>
                </c:pt>
                <c:pt idx="1040">
                  <c:v>4.7049999999999841</c:v>
                </c:pt>
                <c:pt idx="1041">
                  <c:v>4.7150000000000318</c:v>
                </c:pt>
                <c:pt idx="1042">
                  <c:v>4.7249999999999659</c:v>
                </c:pt>
                <c:pt idx="1043">
                  <c:v>4.7349999999999568</c:v>
                </c:pt>
                <c:pt idx="1044">
                  <c:v>4.7450000000000614</c:v>
                </c:pt>
                <c:pt idx="1045">
                  <c:v>4.7549999999999955</c:v>
                </c:pt>
                <c:pt idx="1046">
                  <c:v>4.7649999999999864</c:v>
                </c:pt>
                <c:pt idx="1047">
                  <c:v>4.7749999999999773</c:v>
                </c:pt>
                <c:pt idx="1048">
                  <c:v>4.7849999999999682</c:v>
                </c:pt>
                <c:pt idx="1049">
                  <c:v>4.7950000000000159</c:v>
                </c:pt>
                <c:pt idx="1050">
                  <c:v>4.8050000000000068</c:v>
                </c:pt>
                <c:pt idx="1051">
                  <c:v>4.8149999999999977</c:v>
                </c:pt>
                <c:pt idx="1052">
                  <c:v>4.8249999999999886</c:v>
                </c:pt>
                <c:pt idx="1053">
                  <c:v>4.8350000000000364</c:v>
                </c:pt>
                <c:pt idx="1054">
                  <c:v>4.8449999999999704</c:v>
                </c:pt>
                <c:pt idx="1055">
                  <c:v>4.8549999999999613</c:v>
                </c:pt>
                <c:pt idx="1056">
                  <c:v>4.8650000000000091</c:v>
                </c:pt>
                <c:pt idx="1057">
                  <c:v>4.8750000000000568</c:v>
                </c:pt>
                <c:pt idx="1058">
                  <c:v>4.8849999999999909</c:v>
                </c:pt>
                <c:pt idx="1059">
                  <c:v>4.8949999999999818</c:v>
                </c:pt>
                <c:pt idx="1060">
                  <c:v>4.9050000000000296</c:v>
                </c:pt>
                <c:pt idx="1061">
                  <c:v>4.9149999999999636</c:v>
                </c:pt>
                <c:pt idx="1062">
                  <c:v>4.9250000000000682</c:v>
                </c:pt>
                <c:pt idx="1063">
                  <c:v>4.9350000000000591</c:v>
                </c:pt>
                <c:pt idx="1064">
                  <c:v>4.9449999999999932</c:v>
                </c:pt>
                <c:pt idx="1065">
                  <c:v>4.9549999999999841</c:v>
                </c:pt>
                <c:pt idx="1066">
                  <c:v>4.9650000000000318</c:v>
                </c:pt>
                <c:pt idx="1067">
                  <c:v>4.9749999999999659</c:v>
                </c:pt>
                <c:pt idx="1068">
                  <c:v>4.9849999999999568</c:v>
                </c:pt>
                <c:pt idx="1069">
                  <c:v>4.9950000000000614</c:v>
                </c:pt>
                <c:pt idx="1070">
                  <c:v>5.0049999999999955</c:v>
                </c:pt>
                <c:pt idx="1071">
                  <c:v>5.0149999999999864</c:v>
                </c:pt>
                <c:pt idx="1072">
                  <c:v>5.0249999999999773</c:v>
                </c:pt>
                <c:pt idx="1073">
                  <c:v>5.0349999999999682</c:v>
                </c:pt>
                <c:pt idx="1074">
                  <c:v>5.0450000000000159</c:v>
                </c:pt>
                <c:pt idx="1075">
                  <c:v>5.0550000000000068</c:v>
                </c:pt>
                <c:pt idx="1076">
                  <c:v>5.0649999999999977</c:v>
                </c:pt>
                <c:pt idx="1077">
                  <c:v>5.0749999999999886</c:v>
                </c:pt>
                <c:pt idx="1078">
                  <c:v>5.0850000000000364</c:v>
                </c:pt>
                <c:pt idx="1079">
                  <c:v>5.0949999999999704</c:v>
                </c:pt>
                <c:pt idx="1080">
                  <c:v>5.1049999999999613</c:v>
                </c:pt>
                <c:pt idx="1081">
                  <c:v>5.1150000000000091</c:v>
                </c:pt>
                <c:pt idx="1082">
                  <c:v>5.1250000000000568</c:v>
                </c:pt>
                <c:pt idx="1083">
                  <c:v>5.1349999999999909</c:v>
                </c:pt>
                <c:pt idx="1084">
                  <c:v>5.1449999999999818</c:v>
                </c:pt>
                <c:pt idx="1085">
                  <c:v>5.1550000000000296</c:v>
                </c:pt>
                <c:pt idx="1086">
                  <c:v>5.1649999999999636</c:v>
                </c:pt>
                <c:pt idx="1087">
                  <c:v>5.1750000000000682</c:v>
                </c:pt>
                <c:pt idx="1088">
                  <c:v>5.1850000000000591</c:v>
                </c:pt>
                <c:pt idx="1089">
                  <c:v>5.1949999999999932</c:v>
                </c:pt>
                <c:pt idx="1090">
                  <c:v>5.2049999999999841</c:v>
                </c:pt>
                <c:pt idx="1091">
                  <c:v>5.2150000000000318</c:v>
                </c:pt>
                <c:pt idx="1092">
                  <c:v>5.2249999999999659</c:v>
                </c:pt>
                <c:pt idx="1093">
                  <c:v>5.2349999999999568</c:v>
                </c:pt>
                <c:pt idx="1094">
                  <c:v>5.2450000000000614</c:v>
                </c:pt>
                <c:pt idx="1095">
                  <c:v>5.2549999999999955</c:v>
                </c:pt>
                <c:pt idx="1096">
                  <c:v>5.2649999999999864</c:v>
                </c:pt>
                <c:pt idx="1097">
                  <c:v>5.2749999999999773</c:v>
                </c:pt>
                <c:pt idx="1098">
                  <c:v>5.2849999999999682</c:v>
                </c:pt>
                <c:pt idx="1099">
                  <c:v>5.2950000000000159</c:v>
                </c:pt>
                <c:pt idx="1100">
                  <c:v>5.3050000000000068</c:v>
                </c:pt>
                <c:pt idx="1101">
                  <c:v>5.3149999999999977</c:v>
                </c:pt>
                <c:pt idx="1102">
                  <c:v>5.3249999999999886</c:v>
                </c:pt>
                <c:pt idx="1103">
                  <c:v>5.3350000000000364</c:v>
                </c:pt>
                <c:pt idx="1104">
                  <c:v>5.3449999999999704</c:v>
                </c:pt>
                <c:pt idx="1105">
                  <c:v>5.3549999999999613</c:v>
                </c:pt>
                <c:pt idx="1106">
                  <c:v>5.3650000000000091</c:v>
                </c:pt>
                <c:pt idx="1107">
                  <c:v>5.3750000000000568</c:v>
                </c:pt>
                <c:pt idx="1108">
                  <c:v>5.3849999999999909</c:v>
                </c:pt>
                <c:pt idx="1109">
                  <c:v>5.3949999999999818</c:v>
                </c:pt>
                <c:pt idx="1110">
                  <c:v>5.4050000000000296</c:v>
                </c:pt>
                <c:pt idx="1111">
                  <c:v>5.4149999999999636</c:v>
                </c:pt>
                <c:pt idx="1112">
                  <c:v>5.4250000000000682</c:v>
                </c:pt>
                <c:pt idx="1113">
                  <c:v>5.4350000000000591</c:v>
                </c:pt>
                <c:pt idx="1114">
                  <c:v>5.4449999999999932</c:v>
                </c:pt>
                <c:pt idx="1115">
                  <c:v>5.4549999999999841</c:v>
                </c:pt>
                <c:pt idx="1116">
                  <c:v>5.4650000000000318</c:v>
                </c:pt>
                <c:pt idx="1117">
                  <c:v>5.4749999999999659</c:v>
                </c:pt>
                <c:pt idx="1118">
                  <c:v>5.4849999999999568</c:v>
                </c:pt>
                <c:pt idx="1119">
                  <c:v>5.4950000000000614</c:v>
                </c:pt>
                <c:pt idx="1120">
                  <c:v>5.5049999999999955</c:v>
                </c:pt>
                <c:pt idx="1121">
                  <c:v>5.5149999999999864</c:v>
                </c:pt>
                <c:pt idx="1122">
                  <c:v>5.5249999999999773</c:v>
                </c:pt>
                <c:pt idx="1123">
                  <c:v>5.5349999999999682</c:v>
                </c:pt>
                <c:pt idx="1124">
                  <c:v>5.5450000000000159</c:v>
                </c:pt>
                <c:pt idx="1125">
                  <c:v>5.5550000000000068</c:v>
                </c:pt>
                <c:pt idx="1126">
                  <c:v>5.5649999999999977</c:v>
                </c:pt>
                <c:pt idx="1127">
                  <c:v>5.5749999999999886</c:v>
                </c:pt>
                <c:pt idx="1128">
                  <c:v>5.5850000000000364</c:v>
                </c:pt>
                <c:pt idx="1129">
                  <c:v>5.5949999999999704</c:v>
                </c:pt>
                <c:pt idx="1130">
                  <c:v>5.6049999999999613</c:v>
                </c:pt>
                <c:pt idx="1131">
                  <c:v>5.6150000000000091</c:v>
                </c:pt>
                <c:pt idx="1132">
                  <c:v>5.6250000000000568</c:v>
                </c:pt>
                <c:pt idx="1133">
                  <c:v>5.6349999999999909</c:v>
                </c:pt>
                <c:pt idx="1134">
                  <c:v>5.6449999999999818</c:v>
                </c:pt>
                <c:pt idx="1135">
                  <c:v>5.6550000000000296</c:v>
                </c:pt>
                <c:pt idx="1136">
                  <c:v>5.6649999999999636</c:v>
                </c:pt>
                <c:pt idx="1137">
                  <c:v>5.6750000000000682</c:v>
                </c:pt>
                <c:pt idx="1138">
                  <c:v>5.6850000000000591</c:v>
                </c:pt>
                <c:pt idx="1139">
                  <c:v>5.6949999999999932</c:v>
                </c:pt>
                <c:pt idx="1140">
                  <c:v>5.7049999999999841</c:v>
                </c:pt>
                <c:pt idx="1141">
                  <c:v>5.7150000000000318</c:v>
                </c:pt>
                <c:pt idx="1142">
                  <c:v>5.7249999999999659</c:v>
                </c:pt>
                <c:pt idx="1143">
                  <c:v>5.7349999999999568</c:v>
                </c:pt>
                <c:pt idx="1144">
                  <c:v>5.7450000000000614</c:v>
                </c:pt>
                <c:pt idx="1145">
                  <c:v>5.7549999999999955</c:v>
                </c:pt>
                <c:pt idx="1146">
                  <c:v>5.7649999999999864</c:v>
                </c:pt>
                <c:pt idx="1147">
                  <c:v>5.7749999999999773</c:v>
                </c:pt>
                <c:pt idx="1148">
                  <c:v>5.7849999999999682</c:v>
                </c:pt>
                <c:pt idx="1149">
                  <c:v>5.7950000000000159</c:v>
                </c:pt>
                <c:pt idx="1150">
                  <c:v>5.8050000000000068</c:v>
                </c:pt>
                <c:pt idx="1151">
                  <c:v>5.8149999999999977</c:v>
                </c:pt>
                <c:pt idx="1152">
                  <c:v>5.8249999999999886</c:v>
                </c:pt>
                <c:pt idx="1153">
                  <c:v>5.8350000000000364</c:v>
                </c:pt>
                <c:pt idx="1154">
                  <c:v>5.8449999999999704</c:v>
                </c:pt>
                <c:pt idx="1155">
                  <c:v>5.8549999999999613</c:v>
                </c:pt>
                <c:pt idx="1156">
                  <c:v>5.8650000000000091</c:v>
                </c:pt>
                <c:pt idx="1157">
                  <c:v>5.8750000000000568</c:v>
                </c:pt>
                <c:pt idx="1158">
                  <c:v>5.8849999999999909</c:v>
                </c:pt>
                <c:pt idx="1159">
                  <c:v>5.8949999999999818</c:v>
                </c:pt>
                <c:pt idx="1160">
                  <c:v>5.9050000000000296</c:v>
                </c:pt>
                <c:pt idx="1161">
                  <c:v>5.9149999999999636</c:v>
                </c:pt>
                <c:pt idx="1162">
                  <c:v>5.9250000000000682</c:v>
                </c:pt>
                <c:pt idx="1163">
                  <c:v>5.9350000000000591</c:v>
                </c:pt>
                <c:pt idx="1164">
                  <c:v>5.9449999999999932</c:v>
                </c:pt>
                <c:pt idx="1165">
                  <c:v>5.9549999999999841</c:v>
                </c:pt>
                <c:pt idx="1166">
                  <c:v>5.9650000000000318</c:v>
                </c:pt>
                <c:pt idx="1167">
                  <c:v>5.9749999999999659</c:v>
                </c:pt>
                <c:pt idx="1168">
                  <c:v>5.9849999999999568</c:v>
                </c:pt>
                <c:pt idx="1169">
                  <c:v>5.9950000000000614</c:v>
                </c:pt>
                <c:pt idx="1170">
                  <c:v>6.0049999999999955</c:v>
                </c:pt>
                <c:pt idx="1171">
                  <c:v>6.0149999999999864</c:v>
                </c:pt>
                <c:pt idx="1172">
                  <c:v>6.0249999999999773</c:v>
                </c:pt>
                <c:pt idx="1173">
                  <c:v>6.0349999999999682</c:v>
                </c:pt>
                <c:pt idx="1174">
                  <c:v>6.0450000000000159</c:v>
                </c:pt>
                <c:pt idx="1175">
                  <c:v>6.0550000000000068</c:v>
                </c:pt>
                <c:pt idx="1176">
                  <c:v>6.0649999999999977</c:v>
                </c:pt>
                <c:pt idx="1177">
                  <c:v>6.0749999999999886</c:v>
                </c:pt>
                <c:pt idx="1178">
                  <c:v>6.0850000000000364</c:v>
                </c:pt>
                <c:pt idx="1179">
                  <c:v>6.0949999999999704</c:v>
                </c:pt>
                <c:pt idx="1180">
                  <c:v>6.1049999999999613</c:v>
                </c:pt>
                <c:pt idx="1181">
                  <c:v>6.1150000000000091</c:v>
                </c:pt>
                <c:pt idx="1182">
                  <c:v>6.1250000000000568</c:v>
                </c:pt>
                <c:pt idx="1183">
                  <c:v>6.1349999999999909</c:v>
                </c:pt>
                <c:pt idx="1184">
                  <c:v>6.1449999999999818</c:v>
                </c:pt>
                <c:pt idx="1185">
                  <c:v>6.1550000000000296</c:v>
                </c:pt>
                <c:pt idx="1186">
                  <c:v>6.1649999999999636</c:v>
                </c:pt>
                <c:pt idx="1187">
                  <c:v>6.1750000000000682</c:v>
                </c:pt>
                <c:pt idx="1188">
                  <c:v>6.1850000000000591</c:v>
                </c:pt>
                <c:pt idx="1189">
                  <c:v>6.1949999999999932</c:v>
                </c:pt>
                <c:pt idx="1190">
                  <c:v>6.2049999999999841</c:v>
                </c:pt>
                <c:pt idx="1191">
                  <c:v>6.2150000000000318</c:v>
                </c:pt>
                <c:pt idx="1192">
                  <c:v>6.2249999999999659</c:v>
                </c:pt>
                <c:pt idx="1193">
                  <c:v>6.2349999999999568</c:v>
                </c:pt>
                <c:pt idx="1194">
                  <c:v>6.2450000000000614</c:v>
                </c:pt>
                <c:pt idx="1195">
                  <c:v>6.2549999999999955</c:v>
                </c:pt>
                <c:pt idx="1196">
                  <c:v>6.2649999999999864</c:v>
                </c:pt>
                <c:pt idx="1197">
                  <c:v>6.2749999999999773</c:v>
                </c:pt>
                <c:pt idx="1198">
                  <c:v>6.2849999999999682</c:v>
                </c:pt>
                <c:pt idx="1199">
                  <c:v>6.2950000000000159</c:v>
                </c:pt>
                <c:pt idx="1200">
                  <c:v>6.3050000000000068</c:v>
                </c:pt>
                <c:pt idx="1201">
                  <c:v>6.3149999999999977</c:v>
                </c:pt>
                <c:pt idx="1202">
                  <c:v>6.3249999999999886</c:v>
                </c:pt>
                <c:pt idx="1203">
                  <c:v>6.3350000000000364</c:v>
                </c:pt>
                <c:pt idx="1204">
                  <c:v>6.3449999999999704</c:v>
                </c:pt>
                <c:pt idx="1205">
                  <c:v>6.3549999999999613</c:v>
                </c:pt>
                <c:pt idx="1206">
                  <c:v>6.3650000000000091</c:v>
                </c:pt>
                <c:pt idx="1207">
                  <c:v>6.3750000000000568</c:v>
                </c:pt>
                <c:pt idx="1208">
                  <c:v>6.3849999999999909</c:v>
                </c:pt>
                <c:pt idx="1209">
                  <c:v>6.3949999999999818</c:v>
                </c:pt>
                <c:pt idx="1210">
                  <c:v>6.4050000000000296</c:v>
                </c:pt>
                <c:pt idx="1211">
                  <c:v>6.4149999999999636</c:v>
                </c:pt>
                <c:pt idx="1212">
                  <c:v>6.4250000000000682</c:v>
                </c:pt>
                <c:pt idx="1213">
                  <c:v>6.4350000000000591</c:v>
                </c:pt>
                <c:pt idx="1214">
                  <c:v>6.4449999999999932</c:v>
                </c:pt>
                <c:pt idx="1215">
                  <c:v>6.4549999999999841</c:v>
                </c:pt>
                <c:pt idx="1216">
                  <c:v>6.4650000000000318</c:v>
                </c:pt>
                <c:pt idx="1217">
                  <c:v>6.4749999999999659</c:v>
                </c:pt>
                <c:pt idx="1218">
                  <c:v>6.4849999999999568</c:v>
                </c:pt>
                <c:pt idx="1219">
                  <c:v>6.4950000000000614</c:v>
                </c:pt>
                <c:pt idx="1220">
                  <c:v>6.5049999999999955</c:v>
                </c:pt>
                <c:pt idx="1221">
                  <c:v>6.5149999999999864</c:v>
                </c:pt>
                <c:pt idx="1222">
                  <c:v>6.5249999999999773</c:v>
                </c:pt>
                <c:pt idx="1223">
                  <c:v>6.5349999999999682</c:v>
                </c:pt>
                <c:pt idx="1224">
                  <c:v>6.5450000000000159</c:v>
                </c:pt>
                <c:pt idx="1225">
                  <c:v>6.5550000000000068</c:v>
                </c:pt>
                <c:pt idx="1226">
                  <c:v>6.5649999999999977</c:v>
                </c:pt>
                <c:pt idx="1227">
                  <c:v>6.5749999999999886</c:v>
                </c:pt>
                <c:pt idx="1228">
                  <c:v>6.5850000000000364</c:v>
                </c:pt>
                <c:pt idx="1229">
                  <c:v>6.5949999999999704</c:v>
                </c:pt>
                <c:pt idx="1230">
                  <c:v>6.6049999999999613</c:v>
                </c:pt>
                <c:pt idx="1231">
                  <c:v>6.6150000000000091</c:v>
                </c:pt>
                <c:pt idx="1232">
                  <c:v>6.6250000000000568</c:v>
                </c:pt>
                <c:pt idx="1233">
                  <c:v>6.6349999999999909</c:v>
                </c:pt>
                <c:pt idx="1234">
                  <c:v>6.6449999999999818</c:v>
                </c:pt>
                <c:pt idx="1235">
                  <c:v>6.6550000000000296</c:v>
                </c:pt>
                <c:pt idx="1236">
                  <c:v>6.6649999999999636</c:v>
                </c:pt>
                <c:pt idx="1237">
                  <c:v>6.6750000000000682</c:v>
                </c:pt>
                <c:pt idx="1238">
                  <c:v>6.6850000000000591</c:v>
                </c:pt>
                <c:pt idx="1239">
                  <c:v>6.6949999999999932</c:v>
                </c:pt>
                <c:pt idx="1240">
                  <c:v>6.7049999999999841</c:v>
                </c:pt>
                <c:pt idx="1241">
                  <c:v>6.7150000000000318</c:v>
                </c:pt>
                <c:pt idx="1242">
                  <c:v>6.7249999999999659</c:v>
                </c:pt>
                <c:pt idx="1243">
                  <c:v>6.7349999999999568</c:v>
                </c:pt>
                <c:pt idx="1244">
                  <c:v>6.7450000000000614</c:v>
                </c:pt>
                <c:pt idx="1245">
                  <c:v>6.7549999999999955</c:v>
                </c:pt>
                <c:pt idx="1246">
                  <c:v>6.7649999999999864</c:v>
                </c:pt>
                <c:pt idx="1247">
                  <c:v>6.7749999999999773</c:v>
                </c:pt>
                <c:pt idx="1248">
                  <c:v>6.7849999999999682</c:v>
                </c:pt>
                <c:pt idx="1249">
                  <c:v>6.7950000000000159</c:v>
                </c:pt>
                <c:pt idx="1250">
                  <c:v>6.8050000000000068</c:v>
                </c:pt>
                <c:pt idx="1251">
                  <c:v>6.8149999999999977</c:v>
                </c:pt>
                <c:pt idx="1252">
                  <c:v>6.8249999999999886</c:v>
                </c:pt>
                <c:pt idx="1253">
                  <c:v>6.8350000000000364</c:v>
                </c:pt>
                <c:pt idx="1254">
                  <c:v>6.8449999999999704</c:v>
                </c:pt>
                <c:pt idx="1255">
                  <c:v>6.8549999999999613</c:v>
                </c:pt>
                <c:pt idx="1256">
                  <c:v>6.8650000000000091</c:v>
                </c:pt>
                <c:pt idx="1257">
                  <c:v>6.8750000000000568</c:v>
                </c:pt>
                <c:pt idx="1258">
                  <c:v>6.8849999999999909</c:v>
                </c:pt>
                <c:pt idx="1259">
                  <c:v>6.8949999999999818</c:v>
                </c:pt>
                <c:pt idx="1260">
                  <c:v>6.9050000000000296</c:v>
                </c:pt>
                <c:pt idx="1261">
                  <c:v>6.9149999999999636</c:v>
                </c:pt>
                <c:pt idx="1262">
                  <c:v>6.9250000000000682</c:v>
                </c:pt>
                <c:pt idx="1263">
                  <c:v>6.9350000000000591</c:v>
                </c:pt>
                <c:pt idx="1264">
                  <c:v>6.9449999999999932</c:v>
                </c:pt>
                <c:pt idx="1265">
                  <c:v>6.9549999999999841</c:v>
                </c:pt>
                <c:pt idx="1266">
                  <c:v>6.9650000000000318</c:v>
                </c:pt>
                <c:pt idx="1267">
                  <c:v>6.9749999999999659</c:v>
                </c:pt>
                <c:pt idx="1268">
                  <c:v>6.9849999999999568</c:v>
                </c:pt>
                <c:pt idx="1269">
                  <c:v>6.9950000000000614</c:v>
                </c:pt>
                <c:pt idx="1270">
                  <c:v>7.0049999999999955</c:v>
                </c:pt>
                <c:pt idx="1271">
                  <c:v>7.0149999999999864</c:v>
                </c:pt>
                <c:pt idx="1272">
                  <c:v>7.0249999999999773</c:v>
                </c:pt>
                <c:pt idx="1273">
                  <c:v>7.0349999999999682</c:v>
                </c:pt>
                <c:pt idx="1274">
                  <c:v>7.0450000000000159</c:v>
                </c:pt>
                <c:pt idx="1275">
                  <c:v>7.0550000000000068</c:v>
                </c:pt>
                <c:pt idx="1276">
                  <c:v>7.0649999999999977</c:v>
                </c:pt>
                <c:pt idx="1277">
                  <c:v>7.0749999999999886</c:v>
                </c:pt>
                <c:pt idx="1278">
                  <c:v>7.0850000000000364</c:v>
                </c:pt>
                <c:pt idx="1279">
                  <c:v>7.0949999999999704</c:v>
                </c:pt>
                <c:pt idx="1280">
                  <c:v>7.1049999999999613</c:v>
                </c:pt>
                <c:pt idx="1281">
                  <c:v>7.1150000000000091</c:v>
                </c:pt>
                <c:pt idx="1282">
                  <c:v>7.1250000000000568</c:v>
                </c:pt>
                <c:pt idx="1283">
                  <c:v>7.1349999999999909</c:v>
                </c:pt>
                <c:pt idx="1284">
                  <c:v>7.1449999999999818</c:v>
                </c:pt>
                <c:pt idx="1285">
                  <c:v>7.1550000000000296</c:v>
                </c:pt>
                <c:pt idx="1286">
                  <c:v>7.1649999999999636</c:v>
                </c:pt>
                <c:pt idx="1287">
                  <c:v>7.1750000000000682</c:v>
                </c:pt>
                <c:pt idx="1288">
                  <c:v>7.1850000000000591</c:v>
                </c:pt>
                <c:pt idx="1289">
                  <c:v>7.1949999999999932</c:v>
                </c:pt>
                <c:pt idx="1290">
                  <c:v>7.2049999999999841</c:v>
                </c:pt>
                <c:pt idx="1291">
                  <c:v>7.2150000000000318</c:v>
                </c:pt>
                <c:pt idx="1292">
                  <c:v>7.2249999999999659</c:v>
                </c:pt>
                <c:pt idx="1293">
                  <c:v>7.2349999999999568</c:v>
                </c:pt>
                <c:pt idx="1294">
                  <c:v>7.2450000000000614</c:v>
                </c:pt>
                <c:pt idx="1295">
                  <c:v>7.2549999999999955</c:v>
                </c:pt>
                <c:pt idx="1296">
                  <c:v>7.2649999999999864</c:v>
                </c:pt>
                <c:pt idx="1297">
                  <c:v>7.2749999999999773</c:v>
                </c:pt>
                <c:pt idx="1298">
                  <c:v>7.2849999999999682</c:v>
                </c:pt>
                <c:pt idx="1299">
                  <c:v>7.2950000000000159</c:v>
                </c:pt>
                <c:pt idx="1300">
                  <c:v>7.3050000000000068</c:v>
                </c:pt>
                <c:pt idx="1301">
                  <c:v>7.3149999999999977</c:v>
                </c:pt>
                <c:pt idx="1302">
                  <c:v>7.3249999999999886</c:v>
                </c:pt>
                <c:pt idx="1303">
                  <c:v>7.3350000000000364</c:v>
                </c:pt>
                <c:pt idx="1304">
                  <c:v>7.3449999999999704</c:v>
                </c:pt>
                <c:pt idx="1305">
                  <c:v>7.3549999999999613</c:v>
                </c:pt>
                <c:pt idx="1306">
                  <c:v>7.3650000000000091</c:v>
                </c:pt>
                <c:pt idx="1307">
                  <c:v>7.3750000000000568</c:v>
                </c:pt>
                <c:pt idx="1308">
                  <c:v>7.3849999999999909</c:v>
                </c:pt>
                <c:pt idx="1309">
                  <c:v>7.3949999999999818</c:v>
                </c:pt>
                <c:pt idx="1310">
                  <c:v>7.4050000000000296</c:v>
                </c:pt>
                <c:pt idx="1311">
                  <c:v>7.4149999999999636</c:v>
                </c:pt>
                <c:pt idx="1312">
                  <c:v>7.4250000000000682</c:v>
                </c:pt>
                <c:pt idx="1313">
                  <c:v>7.4350000000000591</c:v>
                </c:pt>
                <c:pt idx="1314">
                  <c:v>7.4449999999999932</c:v>
                </c:pt>
                <c:pt idx="1315">
                  <c:v>7.4549999999999841</c:v>
                </c:pt>
                <c:pt idx="1316">
                  <c:v>7.4650000000000318</c:v>
                </c:pt>
                <c:pt idx="1317">
                  <c:v>7.4749999999999659</c:v>
                </c:pt>
                <c:pt idx="1318">
                  <c:v>7.4849999999999568</c:v>
                </c:pt>
                <c:pt idx="1319">
                  <c:v>7.4950000000000614</c:v>
                </c:pt>
                <c:pt idx="1320">
                  <c:v>7.5049999999999955</c:v>
                </c:pt>
                <c:pt idx="1321">
                  <c:v>7.5149999999999864</c:v>
                </c:pt>
                <c:pt idx="1322">
                  <c:v>7.5249999999999773</c:v>
                </c:pt>
                <c:pt idx="1323">
                  <c:v>7.535000000000025</c:v>
                </c:pt>
                <c:pt idx="1324">
                  <c:v>7.5450000000000159</c:v>
                </c:pt>
                <c:pt idx="1325">
                  <c:v>7.5550000000000068</c:v>
                </c:pt>
                <c:pt idx="1326">
                  <c:v>7.5649999999999977</c:v>
                </c:pt>
                <c:pt idx="1327">
                  <c:v>7.5749999999999886</c:v>
                </c:pt>
                <c:pt idx="1328">
                  <c:v>7.5850000000000364</c:v>
                </c:pt>
                <c:pt idx="1329">
                  <c:v>7.5949999999999704</c:v>
                </c:pt>
                <c:pt idx="1330">
                  <c:v>7.6049999999999613</c:v>
                </c:pt>
                <c:pt idx="1331">
                  <c:v>7.6150000000000091</c:v>
                </c:pt>
                <c:pt idx="1332">
                  <c:v>7.6250000000000568</c:v>
                </c:pt>
                <c:pt idx="1333">
                  <c:v>7.6349999999999909</c:v>
                </c:pt>
                <c:pt idx="1334">
                  <c:v>7.6449999999999818</c:v>
                </c:pt>
                <c:pt idx="1335">
                  <c:v>7.6550000000000296</c:v>
                </c:pt>
                <c:pt idx="1336">
                  <c:v>7.6649999999999636</c:v>
                </c:pt>
                <c:pt idx="1337">
                  <c:v>7.6750000000000682</c:v>
                </c:pt>
                <c:pt idx="1338">
                  <c:v>7.6850000000000591</c:v>
                </c:pt>
                <c:pt idx="1339">
                  <c:v>7.6949999999999932</c:v>
                </c:pt>
                <c:pt idx="1340">
                  <c:v>7.7049999999999841</c:v>
                </c:pt>
                <c:pt idx="1341">
                  <c:v>7.7150000000000318</c:v>
                </c:pt>
                <c:pt idx="1342">
                  <c:v>7.7249999999999659</c:v>
                </c:pt>
                <c:pt idx="1343">
                  <c:v>7.7349999999999568</c:v>
                </c:pt>
                <c:pt idx="1344">
                  <c:v>7.7450000000000614</c:v>
                </c:pt>
                <c:pt idx="1345">
                  <c:v>7.7549999999999955</c:v>
                </c:pt>
                <c:pt idx="1346">
                  <c:v>7.7649999999999864</c:v>
                </c:pt>
                <c:pt idx="1347">
                  <c:v>7.7749999999999773</c:v>
                </c:pt>
                <c:pt idx="1348">
                  <c:v>7.785000000000025</c:v>
                </c:pt>
                <c:pt idx="1349">
                  <c:v>7.7950000000000159</c:v>
                </c:pt>
                <c:pt idx="1350">
                  <c:v>7.8050000000000068</c:v>
                </c:pt>
                <c:pt idx="1351">
                  <c:v>7.8149999999999977</c:v>
                </c:pt>
                <c:pt idx="1352">
                  <c:v>7.8249999999999886</c:v>
                </c:pt>
                <c:pt idx="1353">
                  <c:v>7.8350000000000364</c:v>
                </c:pt>
                <c:pt idx="1354">
                  <c:v>7.8449999999999704</c:v>
                </c:pt>
                <c:pt idx="1355">
                  <c:v>7.8549999999999613</c:v>
                </c:pt>
                <c:pt idx="1356">
                  <c:v>7.8650000000000091</c:v>
                </c:pt>
                <c:pt idx="1357">
                  <c:v>7.8750000000000568</c:v>
                </c:pt>
                <c:pt idx="1358">
                  <c:v>7.8849999999999909</c:v>
                </c:pt>
                <c:pt idx="1359">
                  <c:v>7.8949999999999818</c:v>
                </c:pt>
                <c:pt idx="1360">
                  <c:v>7.9050000000000296</c:v>
                </c:pt>
                <c:pt idx="1361">
                  <c:v>7.9149999999999636</c:v>
                </c:pt>
                <c:pt idx="1362">
                  <c:v>7.9250000000000682</c:v>
                </c:pt>
                <c:pt idx="1363">
                  <c:v>7.9350000000000591</c:v>
                </c:pt>
                <c:pt idx="1364">
                  <c:v>7.9449999999999932</c:v>
                </c:pt>
                <c:pt idx="1365">
                  <c:v>7.9549999999999841</c:v>
                </c:pt>
                <c:pt idx="1366">
                  <c:v>7.9650000000000318</c:v>
                </c:pt>
                <c:pt idx="1367">
                  <c:v>7.9749999999999659</c:v>
                </c:pt>
                <c:pt idx="1368">
                  <c:v>7.9849999999999568</c:v>
                </c:pt>
                <c:pt idx="1369">
                  <c:v>7.9950000000000614</c:v>
                </c:pt>
                <c:pt idx="1370">
                  <c:v>8.0049999999999955</c:v>
                </c:pt>
                <c:pt idx="1371">
                  <c:v>8.0149999999999864</c:v>
                </c:pt>
                <c:pt idx="1372">
                  <c:v>8.0249999999999773</c:v>
                </c:pt>
                <c:pt idx="1373">
                  <c:v>8.035000000000025</c:v>
                </c:pt>
                <c:pt idx="1374">
                  <c:v>8.0450000000000159</c:v>
                </c:pt>
                <c:pt idx="1375">
                  <c:v>8.0550000000000068</c:v>
                </c:pt>
                <c:pt idx="1376">
                  <c:v>8.0649999999999977</c:v>
                </c:pt>
                <c:pt idx="1377">
                  <c:v>8.0749999999999886</c:v>
                </c:pt>
                <c:pt idx="1378">
                  <c:v>8.0850000000000364</c:v>
                </c:pt>
                <c:pt idx="1379">
                  <c:v>8.0949999999999704</c:v>
                </c:pt>
                <c:pt idx="1380">
                  <c:v>8.1049999999999613</c:v>
                </c:pt>
                <c:pt idx="1381">
                  <c:v>8.1150000000000091</c:v>
                </c:pt>
                <c:pt idx="1382">
                  <c:v>8.1250000000000568</c:v>
                </c:pt>
                <c:pt idx="1383">
                  <c:v>8.1349999999999909</c:v>
                </c:pt>
                <c:pt idx="1384">
                  <c:v>8.1449999999999818</c:v>
                </c:pt>
                <c:pt idx="1385">
                  <c:v>8.1550000000000296</c:v>
                </c:pt>
                <c:pt idx="1386">
                  <c:v>8.1649999999999636</c:v>
                </c:pt>
                <c:pt idx="1387">
                  <c:v>8.1750000000000682</c:v>
                </c:pt>
                <c:pt idx="1388">
                  <c:v>8.1850000000000591</c:v>
                </c:pt>
                <c:pt idx="1389">
                  <c:v>8.1949999999999932</c:v>
                </c:pt>
                <c:pt idx="1390">
                  <c:v>8.2049999999999841</c:v>
                </c:pt>
                <c:pt idx="1391">
                  <c:v>8.2150000000000318</c:v>
                </c:pt>
                <c:pt idx="1392">
                  <c:v>8.2249999999999659</c:v>
                </c:pt>
                <c:pt idx="1393">
                  <c:v>8.2349999999999568</c:v>
                </c:pt>
                <c:pt idx="1394">
                  <c:v>8.2450000000000614</c:v>
                </c:pt>
                <c:pt idx="1395">
                  <c:v>8.2549999999999955</c:v>
                </c:pt>
                <c:pt idx="1396">
                  <c:v>8.2649999999999864</c:v>
                </c:pt>
                <c:pt idx="1397">
                  <c:v>8.2749999999999773</c:v>
                </c:pt>
                <c:pt idx="1398">
                  <c:v>8.285000000000025</c:v>
                </c:pt>
                <c:pt idx="1399">
                  <c:v>8.2950000000000159</c:v>
                </c:pt>
                <c:pt idx="1400">
                  <c:v>8.3050000000000068</c:v>
                </c:pt>
                <c:pt idx="1401">
                  <c:v>8.3149999999999977</c:v>
                </c:pt>
                <c:pt idx="1402">
                  <c:v>8.3249999999999886</c:v>
                </c:pt>
                <c:pt idx="1403">
                  <c:v>8.3350000000000364</c:v>
                </c:pt>
                <c:pt idx="1404">
                  <c:v>8.3449999999999704</c:v>
                </c:pt>
                <c:pt idx="1405">
                  <c:v>8.3549999999999613</c:v>
                </c:pt>
                <c:pt idx="1406">
                  <c:v>8.3650000000000091</c:v>
                </c:pt>
                <c:pt idx="1407">
                  <c:v>8.3750000000000568</c:v>
                </c:pt>
                <c:pt idx="1408">
                  <c:v>8.3849999999999909</c:v>
                </c:pt>
                <c:pt idx="1409">
                  <c:v>8.3949999999999818</c:v>
                </c:pt>
                <c:pt idx="1410">
                  <c:v>8.4050000000000296</c:v>
                </c:pt>
                <c:pt idx="1411">
                  <c:v>8.4149999999999636</c:v>
                </c:pt>
                <c:pt idx="1412">
                  <c:v>8.4250000000000682</c:v>
                </c:pt>
                <c:pt idx="1413">
                  <c:v>8.4350000000000591</c:v>
                </c:pt>
                <c:pt idx="1414">
                  <c:v>8.4449999999999932</c:v>
                </c:pt>
                <c:pt idx="1415">
                  <c:v>8.4549999999999841</c:v>
                </c:pt>
                <c:pt idx="1416">
                  <c:v>8.4650000000000318</c:v>
                </c:pt>
                <c:pt idx="1417">
                  <c:v>8.4749999999999659</c:v>
                </c:pt>
                <c:pt idx="1418">
                  <c:v>8.4849999999999568</c:v>
                </c:pt>
                <c:pt idx="1419">
                  <c:v>8.4950000000000614</c:v>
                </c:pt>
                <c:pt idx="1420">
                  <c:v>8.5049999999999955</c:v>
                </c:pt>
                <c:pt idx="1421">
                  <c:v>8.5149999999999864</c:v>
                </c:pt>
                <c:pt idx="1422">
                  <c:v>8.5249999999999773</c:v>
                </c:pt>
                <c:pt idx="1423">
                  <c:v>8.535000000000025</c:v>
                </c:pt>
                <c:pt idx="1424">
                  <c:v>8.5450000000000159</c:v>
                </c:pt>
                <c:pt idx="1425">
                  <c:v>8.5550000000000068</c:v>
                </c:pt>
                <c:pt idx="1426">
                  <c:v>8.5649999999999977</c:v>
                </c:pt>
                <c:pt idx="1427">
                  <c:v>8.5749999999999886</c:v>
                </c:pt>
                <c:pt idx="1428">
                  <c:v>8.5850000000000364</c:v>
                </c:pt>
                <c:pt idx="1429">
                  <c:v>8.5949999999999704</c:v>
                </c:pt>
                <c:pt idx="1430">
                  <c:v>8.6049999999999613</c:v>
                </c:pt>
                <c:pt idx="1431">
                  <c:v>8.6150000000000091</c:v>
                </c:pt>
                <c:pt idx="1432">
                  <c:v>8.6250000000000568</c:v>
                </c:pt>
                <c:pt idx="1433">
                  <c:v>8.6349999999999909</c:v>
                </c:pt>
                <c:pt idx="1434">
                  <c:v>8.6449999999999818</c:v>
                </c:pt>
                <c:pt idx="1435">
                  <c:v>8.6550000000000296</c:v>
                </c:pt>
                <c:pt idx="1436">
                  <c:v>8.6649999999999636</c:v>
                </c:pt>
                <c:pt idx="1437">
                  <c:v>8.6750000000000682</c:v>
                </c:pt>
                <c:pt idx="1438">
                  <c:v>8.6850000000000591</c:v>
                </c:pt>
                <c:pt idx="1439">
                  <c:v>8.6949999999999932</c:v>
                </c:pt>
                <c:pt idx="1440">
                  <c:v>8.7049999999999841</c:v>
                </c:pt>
                <c:pt idx="1441">
                  <c:v>8.7150000000000318</c:v>
                </c:pt>
                <c:pt idx="1442">
                  <c:v>8.7249999999999659</c:v>
                </c:pt>
                <c:pt idx="1443">
                  <c:v>8.7349999999999568</c:v>
                </c:pt>
                <c:pt idx="1444">
                  <c:v>8.7450000000000614</c:v>
                </c:pt>
                <c:pt idx="1445">
                  <c:v>8.7549999999999955</c:v>
                </c:pt>
                <c:pt idx="1446">
                  <c:v>8.7649999999999864</c:v>
                </c:pt>
                <c:pt idx="1447">
                  <c:v>8.7749999999999773</c:v>
                </c:pt>
                <c:pt idx="1448">
                  <c:v>8.785000000000025</c:v>
                </c:pt>
                <c:pt idx="1449">
                  <c:v>8.7950000000000159</c:v>
                </c:pt>
                <c:pt idx="1450">
                  <c:v>8.8050000000000068</c:v>
                </c:pt>
                <c:pt idx="1451">
                  <c:v>8.8149999999999977</c:v>
                </c:pt>
                <c:pt idx="1452">
                  <c:v>8.8249999999999886</c:v>
                </c:pt>
                <c:pt idx="1453">
                  <c:v>8.8350000000000364</c:v>
                </c:pt>
                <c:pt idx="1454">
                  <c:v>8.8449999999999704</c:v>
                </c:pt>
                <c:pt idx="1455">
                  <c:v>8.8549999999999613</c:v>
                </c:pt>
                <c:pt idx="1456">
                  <c:v>8.8650000000000091</c:v>
                </c:pt>
                <c:pt idx="1457">
                  <c:v>8.8750000000000568</c:v>
                </c:pt>
                <c:pt idx="1458">
                  <c:v>8.8849999999999909</c:v>
                </c:pt>
                <c:pt idx="1459">
                  <c:v>8.8949999999999818</c:v>
                </c:pt>
                <c:pt idx="1460">
                  <c:v>8.9050000000000296</c:v>
                </c:pt>
                <c:pt idx="1461">
                  <c:v>8.9149999999999636</c:v>
                </c:pt>
                <c:pt idx="1462">
                  <c:v>8.9250000000000682</c:v>
                </c:pt>
                <c:pt idx="1463">
                  <c:v>8.9350000000000591</c:v>
                </c:pt>
                <c:pt idx="1464">
                  <c:v>8.9449999999999932</c:v>
                </c:pt>
                <c:pt idx="1465">
                  <c:v>8.9549999999999841</c:v>
                </c:pt>
                <c:pt idx="1466">
                  <c:v>8.9650000000000318</c:v>
                </c:pt>
                <c:pt idx="1467">
                  <c:v>8.9749999999999659</c:v>
                </c:pt>
                <c:pt idx="1468">
                  <c:v>8.9849999999999568</c:v>
                </c:pt>
                <c:pt idx="1469">
                  <c:v>8.9950000000000614</c:v>
                </c:pt>
                <c:pt idx="1470">
                  <c:v>9.0049999999999955</c:v>
                </c:pt>
                <c:pt idx="1471">
                  <c:v>9.0149999999999864</c:v>
                </c:pt>
                <c:pt idx="1472">
                  <c:v>9.0249999999999773</c:v>
                </c:pt>
                <c:pt idx="1473">
                  <c:v>9.035000000000025</c:v>
                </c:pt>
                <c:pt idx="1474">
                  <c:v>9.0450000000000159</c:v>
                </c:pt>
                <c:pt idx="1475">
                  <c:v>9.0550000000000068</c:v>
                </c:pt>
                <c:pt idx="1476">
                  <c:v>9.0649999999999977</c:v>
                </c:pt>
                <c:pt idx="1477">
                  <c:v>9.0749999999999886</c:v>
                </c:pt>
                <c:pt idx="1478">
                  <c:v>9.0850000000000364</c:v>
                </c:pt>
                <c:pt idx="1479">
                  <c:v>9.0949999999999704</c:v>
                </c:pt>
                <c:pt idx="1480">
                  <c:v>9.1049999999999613</c:v>
                </c:pt>
                <c:pt idx="1481">
                  <c:v>9.1150000000000091</c:v>
                </c:pt>
                <c:pt idx="1482">
                  <c:v>9.1250000000000568</c:v>
                </c:pt>
                <c:pt idx="1483">
                  <c:v>9.1349999999999909</c:v>
                </c:pt>
                <c:pt idx="1484">
                  <c:v>9.1449999999999818</c:v>
                </c:pt>
                <c:pt idx="1485">
                  <c:v>9.1550000000000296</c:v>
                </c:pt>
                <c:pt idx="1486">
                  <c:v>9.1649999999999636</c:v>
                </c:pt>
                <c:pt idx="1487">
                  <c:v>9.1750000000000682</c:v>
                </c:pt>
                <c:pt idx="1488">
                  <c:v>9.1850000000000591</c:v>
                </c:pt>
                <c:pt idx="1489">
                  <c:v>9.1949999999999932</c:v>
                </c:pt>
                <c:pt idx="1490">
                  <c:v>9.2049999999999841</c:v>
                </c:pt>
                <c:pt idx="1491">
                  <c:v>9.2150000000000318</c:v>
                </c:pt>
                <c:pt idx="1492">
                  <c:v>9.2249999999999659</c:v>
                </c:pt>
                <c:pt idx="1493">
                  <c:v>9.2349999999999568</c:v>
                </c:pt>
                <c:pt idx="1494">
                  <c:v>9.2450000000000614</c:v>
                </c:pt>
                <c:pt idx="1495">
                  <c:v>9.2549999999999955</c:v>
                </c:pt>
                <c:pt idx="1496">
                  <c:v>9.2649999999999864</c:v>
                </c:pt>
                <c:pt idx="1497">
                  <c:v>9.2749999999999773</c:v>
                </c:pt>
                <c:pt idx="1498">
                  <c:v>9.285000000000025</c:v>
                </c:pt>
                <c:pt idx="1499">
                  <c:v>9.2950000000000159</c:v>
                </c:pt>
                <c:pt idx="1500">
                  <c:v>9.3050000000000068</c:v>
                </c:pt>
                <c:pt idx="1501">
                  <c:v>9.3149999999999977</c:v>
                </c:pt>
                <c:pt idx="1502">
                  <c:v>9.3249999999999886</c:v>
                </c:pt>
                <c:pt idx="1503">
                  <c:v>9.3350000000000364</c:v>
                </c:pt>
                <c:pt idx="1504">
                  <c:v>9.3449999999999704</c:v>
                </c:pt>
                <c:pt idx="1505">
                  <c:v>9.3549999999999613</c:v>
                </c:pt>
                <c:pt idx="1506">
                  <c:v>9.3650000000000091</c:v>
                </c:pt>
                <c:pt idx="1507">
                  <c:v>9.3750000000000568</c:v>
                </c:pt>
                <c:pt idx="1508">
                  <c:v>9.3849999999999909</c:v>
                </c:pt>
                <c:pt idx="1509">
                  <c:v>9.3949999999999818</c:v>
                </c:pt>
                <c:pt idx="1510">
                  <c:v>9.4050000000000296</c:v>
                </c:pt>
                <c:pt idx="1511">
                  <c:v>9.4149999999999636</c:v>
                </c:pt>
                <c:pt idx="1512">
                  <c:v>9.4250000000000682</c:v>
                </c:pt>
                <c:pt idx="1513">
                  <c:v>9.4350000000000591</c:v>
                </c:pt>
                <c:pt idx="1514">
                  <c:v>9.4449999999999932</c:v>
                </c:pt>
                <c:pt idx="1515">
                  <c:v>9.4549999999999841</c:v>
                </c:pt>
                <c:pt idx="1516">
                  <c:v>9.4650000000000318</c:v>
                </c:pt>
                <c:pt idx="1517">
                  <c:v>9.4749999999999659</c:v>
                </c:pt>
                <c:pt idx="1518">
                  <c:v>9.4849999999999568</c:v>
                </c:pt>
                <c:pt idx="1519">
                  <c:v>9.4950000000000614</c:v>
                </c:pt>
                <c:pt idx="1520">
                  <c:v>9.5049999999999955</c:v>
                </c:pt>
                <c:pt idx="1521">
                  <c:v>9.5149999999999864</c:v>
                </c:pt>
                <c:pt idx="1522">
                  <c:v>9.5249999999999773</c:v>
                </c:pt>
                <c:pt idx="1523">
                  <c:v>9.535000000000025</c:v>
                </c:pt>
                <c:pt idx="1524">
                  <c:v>9.5450000000000159</c:v>
                </c:pt>
                <c:pt idx="1525">
                  <c:v>9.5550000000000068</c:v>
                </c:pt>
                <c:pt idx="1526">
                  <c:v>9.5649999999999977</c:v>
                </c:pt>
                <c:pt idx="1527">
                  <c:v>9.5749999999999886</c:v>
                </c:pt>
                <c:pt idx="1528">
                  <c:v>9.5850000000000364</c:v>
                </c:pt>
                <c:pt idx="1529">
                  <c:v>9.5949999999999704</c:v>
                </c:pt>
                <c:pt idx="1530">
                  <c:v>9.6049999999999613</c:v>
                </c:pt>
                <c:pt idx="1531">
                  <c:v>9.6150000000000091</c:v>
                </c:pt>
                <c:pt idx="1532">
                  <c:v>9.6250000000000568</c:v>
                </c:pt>
                <c:pt idx="1533">
                  <c:v>9.6349999999999909</c:v>
                </c:pt>
                <c:pt idx="1534">
                  <c:v>9.6449999999999818</c:v>
                </c:pt>
                <c:pt idx="1535">
                  <c:v>9.6550000000000296</c:v>
                </c:pt>
                <c:pt idx="1536">
                  <c:v>9.6649999999999636</c:v>
                </c:pt>
                <c:pt idx="1537">
                  <c:v>9.6750000000000682</c:v>
                </c:pt>
                <c:pt idx="1538">
                  <c:v>9.6850000000000591</c:v>
                </c:pt>
                <c:pt idx="1539">
                  <c:v>9.6949999999999932</c:v>
                </c:pt>
                <c:pt idx="1540">
                  <c:v>9.7049999999999841</c:v>
                </c:pt>
                <c:pt idx="1541">
                  <c:v>9.7150000000000318</c:v>
                </c:pt>
                <c:pt idx="1542">
                  <c:v>9.7249999999999659</c:v>
                </c:pt>
                <c:pt idx="1543">
                  <c:v>9.7349999999999568</c:v>
                </c:pt>
                <c:pt idx="1544">
                  <c:v>9.7450000000000614</c:v>
                </c:pt>
                <c:pt idx="1545">
                  <c:v>9.7549999999999955</c:v>
                </c:pt>
                <c:pt idx="1546">
                  <c:v>9.7649999999999864</c:v>
                </c:pt>
                <c:pt idx="1547">
                  <c:v>9.7749999999999773</c:v>
                </c:pt>
                <c:pt idx="1548">
                  <c:v>9.785000000000025</c:v>
                </c:pt>
                <c:pt idx="1549">
                  <c:v>9.7950000000000159</c:v>
                </c:pt>
                <c:pt idx="1550">
                  <c:v>9.8050000000000068</c:v>
                </c:pt>
                <c:pt idx="1551">
                  <c:v>9.8149999999999977</c:v>
                </c:pt>
                <c:pt idx="1552">
                  <c:v>9.8249999999999886</c:v>
                </c:pt>
                <c:pt idx="1553">
                  <c:v>9.8350000000000364</c:v>
                </c:pt>
                <c:pt idx="1554">
                  <c:v>9.8449999999999704</c:v>
                </c:pt>
                <c:pt idx="1555">
                  <c:v>9.8549999999999613</c:v>
                </c:pt>
                <c:pt idx="1556">
                  <c:v>9.8650000000000091</c:v>
                </c:pt>
                <c:pt idx="1557">
                  <c:v>9.8750000000000568</c:v>
                </c:pt>
                <c:pt idx="1558">
                  <c:v>9.8849999999999909</c:v>
                </c:pt>
                <c:pt idx="1559">
                  <c:v>9.8949999999999818</c:v>
                </c:pt>
                <c:pt idx="1560">
                  <c:v>9.9050000000000296</c:v>
                </c:pt>
                <c:pt idx="1561">
                  <c:v>9.9149999999999636</c:v>
                </c:pt>
                <c:pt idx="1562">
                  <c:v>9.9250000000000682</c:v>
                </c:pt>
                <c:pt idx="1563">
                  <c:v>9.9350000000000591</c:v>
                </c:pt>
                <c:pt idx="1564">
                  <c:v>9.9449999999999932</c:v>
                </c:pt>
                <c:pt idx="1565">
                  <c:v>9.9549999999999841</c:v>
                </c:pt>
                <c:pt idx="1566">
                  <c:v>9.9650000000000318</c:v>
                </c:pt>
                <c:pt idx="1567">
                  <c:v>9.9749999999999659</c:v>
                </c:pt>
                <c:pt idx="1568">
                  <c:v>9.9849999999999568</c:v>
                </c:pt>
                <c:pt idx="1569">
                  <c:v>9.9950000000000614</c:v>
                </c:pt>
                <c:pt idx="1570">
                  <c:v>10.004999999999995</c:v>
                </c:pt>
                <c:pt idx="1571">
                  <c:v>10.014999999999986</c:v>
                </c:pt>
                <c:pt idx="1572">
                  <c:v>10.024999999999977</c:v>
                </c:pt>
                <c:pt idx="1573">
                  <c:v>10.035000000000025</c:v>
                </c:pt>
                <c:pt idx="1574">
                  <c:v>10.045000000000016</c:v>
                </c:pt>
                <c:pt idx="1575">
                  <c:v>10.055000000000007</c:v>
                </c:pt>
                <c:pt idx="1576">
                  <c:v>10.064999999999998</c:v>
                </c:pt>
                <c:pt idx="1577">
                  <c:v>10.074999999999989</c:v>
                </c:pt>
                <c:pt idx="1578">
                  <c:v>10.085000000000036</c:v>
                </c:pt>
                <c:pt idx="1579">
                  <c:v>10.09499999999997</c:v>
                </c:pt>
                <c:pt idx="1580">
                  <c:v>10.104999999999961</c:v>
                </c:pt>
                <c:pt idx="1581">
                  <c:v>10.115000000000009</c:v>
                </c:pt>
                <c:pt idx="1582">
                  <c:v>10.125000000000057</c:v>
                </c:pt>
                <c:pt idx="1583">
                  <c:v>10.134999999999991</c:v>
                </c:pt>
                <c:pt idx="1584">
                  <c:v>10.144999999999982</c:v>
                </c:pt>
                <c:pt idx="1585">
                  <c:v>10.15500000000003</c:v>
                </c:pt>
                <c:pt idx="1586">
                  <c:v>10.164999999999964</c:v>
                </c:pt>
                <c:pt idx="1587">
                  <c:v>10.175000000000068</c:v>
                </c:pt>
                <c:pt idx="1588">
                  <c:v>10.185000000000059</c:v>
                </c:pt>
                <c:pt idx="1589">
                  <c:v>10.194999999999993</c:v>
                </c:pt>
                <c:pt idx="1590">
                  <c:v>10.204999999999984</c:v>
                </c:pt>
                <c:pt idx="1591">
                  <c:v>10.215000000000032</c:v>
                </c:pt>
                <c:pt idx="1592">
                  <c:v>10.224999999999966</c:v>
                </c:pt>
                <c:pt idx="1593">
                  <c:v>10.234999999999957</c:v>
                </c:pt>
                <c:pt idx="1594">
                  <c:v>10.245000000000061</c:v>
                </c:pt>
                <c:pt idx="1595">
                  <c:v>10.254999999999995</c:v>
                </c:pt>
                <c:pt idx="1596">
                  <c:v>10.264999999999986</c:v>
                </c:pt>
                <c:pt idx="1597">
                  <c:v>10.274999999999977</c:v>
                </c:pt>
                <c:pt idx="1598">
                  <c:v>10.285000000000025</c:v>
                </c:pt>
                <c:pt idx="1599">
                  <c:v>10.295000000000016</c:v>
                </c:pt>
                <c:pt idx="1600">
                  <c:v>10.305000000000007</c:v>
                </c:pt>
                <c:pt idx="1601">
                  <c:v>10.314999999999998</c:v>
                </c:pt>
                <c:pt idx="1602">
                  <c:v>10.324999999999989</c:v>
                </c:pt>
                <c:pt idx="1603">
                  <c:v>10.335000000000036</c:v>
                </c:pt>
                <c:pt idx="1604">
                  <c:v>10.34499999999997</c:v>
                </c:pt>
                <c:pt idx="1605">
                  <c:v>10.354999999999961</c:v>
                </c:pt>
                <c:pt idx="1606">
                  <c:v>10.365000000000009</c:v>
                </c:pt>
                <c:pt idx="1607">
                  <c:v>10.375000000000057</c:v>
                </c:pt>
                <c:pt idx="1608">
                  <c:v>10.384999999999991</c:v>
                </c:pt>
                <c:pt idx="1609">
                  <c:v>10.394999999999982</c:v>
                </c:pt>
                <c:pt idx="1610">
                  <c:v>10.40500000000003</c:v>
                </c:pt>
                <c:pt idx="1611">
                  <c:v>10.414999999999964</c:v>
                </c:pt>
                <c:pt idx="1612">
                  <c:v>10.425000000000068</c:v>
                </c:pt>
                <c:pt idx="1613">
                  <c:v>10.435000000000059</c:v>
                </c:pt>
                <c:pt idx="1614">
                  <c:v>10.444999999999993</c:v>
                </c:pt>
                <c:pt idx="1615">
                  <c:v>10.454999999999984</c:v>
                </c:pt>
                <c:pt idx="1616">
                  <c:v>10.465000000000032</c:v>
                </c:pt>
                <c:pt idx="1617">
                  <c:v>10.474999999999966</c:v>
                </c:pt>
                <c:pt idx="1618">
                  <c:v>10.484999999999957</c:v>
                </c:pt>
                <c:pt idx="1619">
                  <c:v>10.495000000000061</c:v>
                </c:pt>
                <c:pt idx="1620">
                  <c:v>10.504999999999995</c:v>
                </c:pt>
                <c:pt idx="1621">
                  <c:v>10.514999999999986</c:v>
                </c:pt>
                <c:pt idx="1622">
                  <c:v>10.524999999999977</c:v>
                </c:pt>
                <c:pt idx="1623">
                  <c:v>10.535000000000025</c:v>
                </c:pt>
                <c:pt idx="1624">
                  <c:v>10.545000000000016</c:v>
                </c:pt>
                <c:pt idx="1625">
                  <c:v>10.555000000000007</c:v>
                </c:pt>
                <c:pt idx="1626">
                  <c:v>10.564999999999998</c:v>
                </c:pt>
                <c:pt idx="1627">
                  <c:v>10.574999999999989</c:v>
                </c:pt>
                <c:pt idx="1628">
                  <c:v>10.585000000000036</c:v>
                </c:pt>
                <c:pt idx="1629">
                  <c:v>10.59499999999997</c:v>
                </c:pt>
                <c:pt idx="1630">
                  <c:v>10.604999999999961</c:v>
                </c:pt>
                <c:pt idx="1631">
                  <c:v>10.615000000000009</c:v>
                </c:pt>
                <c:pt idx="1632">
                  <c:v>10.625000000000057</c:v>
                </c:pt>
                <c:pt idx="1633">
                  <c:v>10.634999999999991</c:v>
                </c:pt>
                <c:pt idx="1634">
                  <c:v>10.644999999999982</c:v>
                </c:pt>
                <c:pt idx="1635">
                  <c:v>10.65500000000003</c:v>
                </c:pt>
                <c:pt idx="1636">
                  <c:v>10.664999999999964</c:v>
                </c:pt>
                <c:pt idx="1637">
                  <c:v>10.675000000000068</c:v>
                </c:pt>
                <c:pt idx="1638">
                  <c:v>10.685000000000059</c:v>
                </c:pt>
                <c:pt idx="1639">
                  <c:v>10.694999999999993</c:v>
                </c:pt>
                <c:pt idx="1640">
                  <c:v>10.704999999999984</c:v>
                </c:pt>
                <c:pt idx="1641">
                  <c:v>10.715000000000032</c:v>
                </c:pt>
                <c:pt idx="1642">
                  <c:v>10.724999999999966</c:v>
                </c:pt>
                <c:pt idx="1643">
                  <c:v>10.734999999999957</c:v>
                </c:pt>
                <c:pt idx="1644">
                  <c:v>10.745000000000061</c:v>
                </c:pt>
                <c:pt idx="1645">
                  <c:v>10.754999999999995</c:v>
                </c:pt>
                <c:pt idx="1646">
                  <c:v>10.764999999999986</c:v>
                </c:pt>
                <c:pt idx="1647">
                  <c:v>10.774999999999977</c:v>
                </c:pt>
                <c:pt idx="1648">
                  <c:v>10.785000000000025</c:v>
                </c:pt>
                <c:pt idx="1649">
                  <c:v>10.795000000000016</c:v>
                </c:pt>
                <c:pt idx="1650">
                  <c:v>10.805000000000007</c:v>
                </c:pt>
                <c:pt idx="1651">
                  <c:v>10.814999999999998</c:v>
                </c:pt>
                <c:pt idx="1652">
                  <c:v>10.824999999999989</c:v>
                </c:pt>
                <c:pt idx="1653">
                  <c:v>10.835000000000036</c:v>
                </c:pt>
                <c:pt idx="1654">
                  <c:v>10.84499999999997</c:v>
                </c:pt>
                <c:pt idx="1655">
                  <c:v>10.854999999999961</c:v>
                </c:pt>
                <c:pt idx="1656">
                  <c:v>10.865000000000009</c:v>
                </c:pt>
                <c:pt idx="1657">
                  <c:v>10.875000000000057</c:v>
                </c:pt>
                <c:pt idx="1658">
                  <c:v>10.884999999999991</c:v>
                </c:pt>
                <c:pt idx="1659">
                  <c:v>10.894999999999982</c:v>
                </c:pt>
                <c:pt idx="1660">
                  <c:v>10.90500000000003</c:v>
                </c:pt>
                <c:pt idx="1661">
                  <c:v>10.914999999999964</c:v>
                </c:pt>
                <c:pt idx="1662">
                  <c:v>10.925000000000068</c:v>
                </c:pt>
                <c:pt idx="1663">
                  <c:v>10.935000000000059</c:v>
                </c:pt>
                <c:pt idx="1664">
                  <c:v>10.944999999999993</c:v>
                </c:pt>
                <c:pt idx="1665">
                  <c:v>10.954999999999984</c:v>
                </c:pt>
                <c:pt idx="1666">
                  <c:v>10.965000000000032</c:v>
                </c:pt>
                <c:pt idx="1667">
                  <c:v>10.974999999999966</c:v>
                </c:pt>
                <c:pt idx="1668">
                  <c:v>10.984999999999957</c:v>
                </c:pt>
                <c:pt idx="1669">
                  <c:v>10.995000000000061</c:v>
                </c:pt>
                <c:pt idx="1670">
                  <c:v>11.004999999999995</c:v>
                </c:pt>
                <c:pt idx="1671">
                  <c:v>11.014999999999986</c:v>
                </c:pt>
                <c:pt idx="1672">
                  <c:v>11.024999999999977</c:v>
                </c:pt>
                <c:pt idx="1673">
                  <c:v>11.035000000000025</c:v>
                </c:pt>
                <c:pt idx="1674">
                  <c:v>11.045000000000016</c:v>
                </c:pt>
                <c:pt idx="1675">
                  <c:v>11.055000000000007</c:v>
                </c:pt>
                <c:pt idx="1676">
                  <c:v>11.064999999999998</c:v>
                </c:pt>
                <c:pt idx="1677">
                  <c:v>11.074999999999989</c:v>
                </c:pt>
                <c:pt idx="1678">
                  <c:v>11.085000000000036</c:v>
                </c:pt>
                <c:pt idx="1679">
                  <c:v>11.09499999999997</c:v>
                </c:pt>
                <c:pt idx="1680">
                  <c:v>11.104999999999961</c:v>
                </c:pt>
                <c:pt idx="1681">
                  <c:v>11.115000000000009</c:v>
                </c:pt>
                <c:pt idx="1682">
                  <c:v>11.125000000000057</c:v>
                </c:pt>
                <c:pt idx="1683">
                  <c:v>11.134999999999991</c:v>
                </c:pt>
                <c:pt idx="1684">
                  <c:v>11.144999999999982</c:v>
                </c:pt>
                <c:pt idx="1685">
                  <c:v>11.15500000000003</c:v>
                </c:pt>
                <c:pt idx="1686">
                  <c:v>11.164999999999964</c:v>
                </c:pt>
                <c:pt idx="1687">
                  <c:v>11.175000000000068</c:v>
                </c:pt>
                <c:pt idx="1688">
                  <c:v>11.185000000000059</c:v>
                </c:pt>
                <c:pt idx="1689">
                  <c:v>11.194999999999993</c:v>
                </c:pt>
                <c:pt idx="1690">
                  <c:v>11.204999999999984</c:v>
                </c:pt>
                <c:pt idx="1691">
                  <c:v>11.215000000000032</c:v>
                </c:pt>
                <c:pt idx="1692">
                  <c:v>11.224999999999966</c:v>
                </c:pt>
                <c:pt idx="1693">
                  <c:v>11.234999999999957</c:v>
                </c:pt>
                <c:pt idx="1694">
                  <c:v>11.245000000000061</c:v>
                </c:pt>
                <c:pt idx="1695">
                  <c:v>11.254999999999995</c:v>
                </c:pt>
                <c:pt idx="1696">
                  <c:v>11.264999999999986</c:v>
                </c:pt>
                <c:pt idx="1697">
                  <c:v>11.274999999999977</c:v>
                </c:pt>
                <c:pt idx="1698">
                  <c:v>11.285000000000025</c:v>
                </c:pt>
                <c:pt idx="1699">
                  <c:v>11.295000000000016</c:v>
                </c:pt>
                <c:pt idx="1700">
                  <c:v>11.305000000000007</c:v>
                </c:pt>
                <c:pt idx="1701">
                  <c:v>11.314999999999998</c:v>
                </c:pt>
                <c:pt idx="1702">
                  <c:v>11.324999999999989</c:v>
                </c:pt>
                <c:pt idx="1703">
                  <c:v>11.335000000000036</c:v>
                </c:pt>
                <c:pt idx="1704">
                  <c:v>11.34499999999997</c:v>
                </c:pt>
                <c:pt idx="1705">
                  <c:v>11.354999999999961</c:v>
                </c:pt>
                <c:pt idx="1706">
                  <c:v>11.365000000000009</c:v>
                </c:pt>
                <c:pt idx="1707">
                  <c:v>11.375000000000057</c:v>
                </c:pt>
                <c:pt idx="1708">
                  <c:v>11.384999999999991</c:v>
                </c:pt>
                <c:pt idx="1709">
                  <c:v>11.394999999999982</c:v>
                </c:pt>
                <c:pt idx="1710">
                  <c:v>11.40500000000003</c:v>
                </c:pt>
                <c:pt idx="1711">
                  <c:v>11.414999999999964</c:v>
                </c:pt>
                <c:pt idx="1712">
                  <c:v>11.425000000000068</c:v>
                </c:pt>
                <c:pt idx="1713">
                  <c:v>11.435000000000059</c:v>
                </c:pt>
                <c:pt idx="1714">
                  <c:v>11.444999999999993</c:v>
                </c:pt>
                <c:pt idx="1715">
                  <c:v>11.454999999999984</c:v>
                </c:pt>
                <c:pt idx="1716">
                  <c:v>11.465000000000032</c:v>
                </c:pt>
                <c:pt idx="1717">
                  <c:v>11.474999999999966</c:v>
                </c:pt>
                <c:pt idx="1718">
                  <c:v>11.484999999999957</c:v>
                </c:pt>
                <c:pt idx="1719">
                  <c:v>11.495000000000061</c:v>
                </c:pt>
                <c:pt idx="1720">
                  <c:v>11.504999999999995</c:v>
                </c:pt>
                <c:pt idx="1721">
                  <c:v>11.514999999999986</c:v>
                </c:pt>
                <c:pt idx="1722">
                  <c:v>11.524999999999977</c:v>
                </c:pt>
                <c:pt idx="1723">
                  <c:v>11.535000000000025</c:v>
                </c:pt>
                <c:pt idx="1724">
                  <c:v>11.545000000000016</c:v>
                </c:pt>
                <c:pt idx="1725">
                  <c:v>11.555000000000007</c:v>
                </c:pt>
                <c:pt idx="1726">
                  <c:v>11.564999999999998</c:v>
                </c:pt>
                <c:pt idx="1727">
                  <c:v>11.575000000000045</c:v>
                </c:pt>
                <c:pt idx="1728">
                  <c:v>11.585000000000036</c:v>
                </c:pt>
                <c:pt idx="1729">
                  <c:v>11.59499999999997</c:v>
                </c:pt>
                <c:pt idx="1730">
                  <c:v>11.604999999999961</c:v>
                </c:pt>
                <c:pt idx="1731">
                  <c:v>11.614999999999952</c:v>
                </c:pt>
                <c:pt idx="1732">
                  <c:v>11.625000000000057</c:v>
                </c:pt>
                <c:pt idx="1733">
                  <c:v>11.634999999999991</c:v>
                </c:pt>
                <c:pt idx="1734">
                  <c:v>11.644999999999982</c:v>
                </c:pt>
                <c:pt idx="1735">
                  <c:v>11.654999999999973</c:v>
                </c:pt>
                <c:pt idx="1736">
                  <c:v>11.66500000000002</c:v>
                </c:pt>
                <c:pt idx="1737">
                  <c:v>11.675000000000068</c:v>
                </c:pt>
                <c:pt idx="1738">
                  <c:v>11.685000000000059</c:v>
                </c:pt>
                <c:pt idx="1739">
                  <c:v>11.694999999999993</c:v>
                </c:pt>
                <c:pt idx="1740">
                  <c:v>11.704999999999984</c:v>
                </c:pt>
                <c:pt idx="1741">
                  <c:v>11.715000000000032</c:v>
                </c:pt>
                <c:pt idx="1742">
                  <c:v>11.724999999999966</c:v>
                </c:pt>
                <c:pt idx="1743">
                  <c:v>11.734999999999957</c:v>
                </c:pt>
                <c:pt idx="1744">
                  <c:v>11.745000000000061</c:v>
                </c:pt>
                <c:pt idx="1745">
                  <c:v>11.755000000000052</c:v>
                </c:pt>
                <c:pt idx="1746">
                  <c:v>11.764999999999986</c:v>
                </c:pt>
                <c:pt idx="1747">
                  <c:v>11.775000000000034</c:v>
                </c:pt>
                <c:pt idx="1748">
                  <c:v>11.784999999999968</c:v>
                </c:pt>
                <c:pt idx="1749">
                  <c:v>11.794999999999959</c:v>
                </c:pt>
                <c:pt idx="1750">
                  <c:v>11.805000000000007</c:v>
                </c:pt>
                <c:pt idx="1751">
                  <c:v>11.814999999999998</c:v>
                </c:pt>
                <c:pt idx="1752">
                  <c:v>11.825000000000045</c:v>
                </c:pt>
                <c:pt idx="1753">
                  <c:v>11.835000000000036</c:v>
                </c:pt>
                <c:pt idx="1754">
                  <c:v>11.84499999999997</c:v>
                </c:pt>
                <c:pt idx="1755">
                  <c:v>11.854999999999961</c:v>
                </c:pt>
                <c:pt idx="1756">
                  <c:v>11.864999999999952</c:v>
                </c:pt>
                <c:pt idx="1757">
                  <c:v>11.875000000000057</c:v>
                </c:pt>
                <c:pt idx="1758">
                  <c:v>11.884999999999991</c:v>
                </c:pt>
                <c:pt idx="1759">
                  <c:v>11.894999999999982</c:v>
                </c:pt>
                <c:pt idx="1760">
                  <c:v>11.904999999999973</c:v>
                </c:pt>
                <c:pt idx="1761">
                  <c:v>11.91500000000002</c:v>
                </c:pt>
                <c:pt idx="1762">
                  <c:v>11.925000000000068</c:v>
                </c:pt>
                <c:pt idx="1763">
                  <c:v>11.935000000000059</c:v>
                </c:pt>
                <c:pt idx="1764">
                  <c:v>11.944999999999993</c:v>
                </c:pt>
                <c:pt idx="1765">
                  <c:v>11.954999999999984</c:v>
                </c:pt>
                <c:pt idx="1766">
                  <c:v>11.965000000000032</c:v>
                </c:pt>
                <c:pt idx="1767">
                  <c:v>11.974999999999966</c:v>
                </c:pt>
                <c:pt idx="1768">
                  <c:v>11.984999999999957</c:v>
                </c:pt>
                <c:pt idx="1769">
                  <c:v>11.995000000000061</c:v>
                </c:pt>
                <c:pt idx="1770">
                  <c:v>12.005000000000052</c:v>
                </c:pt>
                <c:pt idx="1771">
                  <c:v>12.014999999999986</c:v>
                </c:pt>
                <c:pt idx="1772">
                  <c:v>12.025000000000034</c:v>
                </c:pt>
                <c:pt idx="1773">
                  <c:v>12.034999999999968</c:v>
                </c:pt>
                <c:pt idx="1774">
                  <c:v>12.044999999999959</c:v>
                </c:pt>
                <c:pt idx="1775">
                  <c:v>12.055000000000007</c:v>
                </c:pt>
                <c:pt idx="1776">
                  <c:v>12.064999999999998</c:v>
                </c:pt>
                <c:pt idx="1777">
                  <c:v>12.075000000000045</c:v>
                </c:pt>
                <c:pt idx="1778">
                  <c:v>12.085000000000036</c:v>
                </c:pt>
                <c:pt idx="1779">
                  <c:v>12.09499999999997</c:v>
                </c:pt>
                <c:pt idx="1780">
                  <c:v>12.104999999999961</c:v>
                </c:pt>
                <c:pt idx="1781">
                  <c:v>12.114999999999952</c:v>
                </c:pt>
                <c:pt idx="1782">
                  <c:v>12.125000000000057</c:v>
                </c:pt>
                <c:pt idx="1783">
                  <c:v>12.134999999999991</c:v>
                </c:pt>
                <c:pt idx="1784">
                  <c:v>12.144999999999982</c:v>
                </c:pt>
                <c:pt idx="1785">
                  <c:v>12.154999999999973</c:v>
                </c:pt>
                <c:pt idx="1786">
                  <c:v>12.16500000000002</c:v>
                </c:pt>
                <c:pt idx="1787">
                  <c:v>12.175000000000068</c:v>
                </c:pt>
                <c:pt idx="1788">
                  <c:v>12.185000000000059</c:v>
                </c:pt>
                <c:pt idx="1789">
                  <c:v>12.194999999999993</c:v>
                </c:pt>
                <c:pt idx="1790">
                  <c:v>12.204999999999984</c:v>
                </c:pt>
                <c:pt idx="1791">
                  <c:v>12.215000000000032</c:v>
                </c:pt>
                <c:pt idx="1792">
                  <c:v>12.224999999999966</c:v>
                </c:pt>
                <c:pt idx="1793">
                  <c:v>12.234999999999957</c:v>
                </c:pt>
                <c:pt idx="1794">
                  <c:v>12.245000000000061</c:v>
                </c:pt>
                <c:pt idx="1795">
                  <c:v>12.255000000000052</c:v>
                </c:pt>
                <c:pt idx="1796">
                  <c:v>12.264999999999986</c:v>
                </c:pt>
                <c:pt idx="1797">
                  <c:v>12.275000000000034</c:v>
                </c:pt>
                <c:pt idx="1798">
                  <c:v>12.284999999999968</c:v>
                </c:pt>
                <c:pt idx="1799">
                  <c:v>12.294999999999959</c:v>
                </c:pt>
                <c:pt idx="1800">
                  <c:v>12.305000000000007</c:v>
                </c:pt>
                <c:pt idx="1801">
                  <c:v>12.314999999999998</c:v>
                </c:pt>
                <c:pt idx="1802">
                  <c:v>12.325000000000045</c:v>
                </c:pt>
                <c:pt idx="1803">
                  <c:v>12.335000000000036</c:v>
                </c:pt>
                <c:pt idx="1804">
                  <c:v>12.34499999999997</c:v>
                </c:pt>
                <c:pt idx="1805">
                  <c:v>12.354999999999961</c:v>
                </c:pt>
                <c:pt idx="1806">
                  <c:v>12.364999999999952</c:v>
                </c:pt>
                <c:pt idx="1807">
                  <c:v>12.375000000000057</c:v>
                </c:pt>
                <c:pt idx="1808">
                  <c:v>12.384999999999991</c:v>
                </c:pt>
                <c:pt idx="1809">
                  <c:v>12.394999999999982</c:v>
                </c:pt>
                <c:pt idx="1810">
                  <c:v>12.404999999999973</c:v>
                </c:pt>
                <c:pt idx="1811">
                  <c:v>12.41500000000002</c:v>
                </c:pt>
                <c:pt idx="1812">
                  <c:v>12.425000000000068</c:v>
                </c:pt>
                <c:pt idx="1813">
                  <c:v>12.435000000000059</c:v>
                </c:pt>
                <c:pt idx="1814">
                  <c:v>12.444999999999993</c:v>
                </c:pt>
                <c:pt idx="1815">
                  <c:v>12.454999999999984</c:v>
                </c:pt>
                <c:pt idx="1816">
                  <c:v>12.465000000000032</c:v>
                </c:pt>
                <c:pt idx="1817">
                  <c:v>12.474999999999966</c:v>
                </c:pt>
                <c:pt idx="1818">
                  <c:v>12.484999999999957</c:v>
                </c:pt>
                <c:pt idx="1819">
                  <c:v>12.495000000000061</c:v>
                </c:pt>
                <c:pt idx="1820">
                  <c:v>12.505000000000052</c:v>
                </c:pt>
                <c:pt idx="1821">
                  <c:v>12.514999999999986</c:v>
                </c:pt>
                <c:pt idx="1822">
                  <c:v>12.525000000000034</c:v>
                </c:pt>
                <c:pt idx="1823">
                  <c:v>12.534999999999968</c:v>
                </c:pt>
                <c:pt idx="1824">
                  <c:v>12.544999999999959</c:v>
                </c:pt>
                <c:pt idx="1825">
                  <c:v>12.555000000000007</c:v>
                </c:pt>
                <c:pt idx="1826">
                  <c:v>12.564999999999998</c:v>
                </c:pt>
                <c:pt idx="1827">
                  <c:v>12.575000000000045</c:v>
                </c:pt>
                <c:pt idx="1828">
                  <c:v>12.585000000000036</c:v>
                </c:pt>
                <c:pt idx="1829">
                  <c:v>12.59499999999997</c:v>
                </c:pt>
                <c:pt idx="1830">
                  <c:v>12.604999999999961</c:v>
                </c:pt>
                <c:pt idx="1831">
                  <c:v>12.614999999999952</c:v>
                </c:pt>
                <c:pt idx="1832">
                  <c:v>12.625000000000057</c:v>
                </c:pt>
                <c:pt idx="1833">
                  <c:v>12.634999999999991</c:v>
                </c:pt>
                <c:pt idx="1834">
                  <c:v>12.644999999999982</c:v>
                </c:pt>
                <c:pt idx="1835">
                  <c:v>12.654999999999973</c:v>
                </c:pt>
                <c:pt idx="1836">
                  <c:v>12.66500000000002</c:v>
                </c:pt>
                <c:pt idx="1837">
                  <c:v>12.675000000000068</c:v>
                </c:pt>
                <c:pt idx="1838">
                  <c:v>12.685000000000059</c:v>
                </c:pt>
                <c:pt idx="1839">
                  <c:v>12.694999999999993</c:v>
                </c:pt>
                <c:pt idx="1840">
                  <c:v>12.704999999999984</c:v>
                </c:pt>
                <c:pt idx="1841">
                  <c:v>12.715000000000032</c:v>
                </c:pt>
                <c:pt idx="1842">
                  <c:v>12.724999999999966</c:v>
                </c:pt>
                <c:pt idx="1843">
                  <c:v>12.734999999999957</c:v>
                </c:pt>
                <c:pt idx="1844">
                  <c:v>12.745000000000061</c:v>
                </c:pt>
                <c:pt idx="1845">
                  <c:v>12.755000000000052</c:v>
                </c:pt>
                <c:pt idx="1846">
                  <c:v>12.764999999999986</c:v>
                </c:pt>
                <c:pt idx="1847">
                  <c:v>12.775000000000034</c:v>
                </c:pt>
                <c:pt idx="1848">
                  <c:v>12.784999999999968</c:v>
                </c:pt>
                <c:pt idx="1849">
                  <c:v>12.794999999999959</c:v>
                </c:pt>
                <c:pt idx="1850">
                  <c:v>12.805000000000007</c:v>
                </c:pt>
                <c:pt idx="1851">
                  <c:v>12.814999999999998</c:v>
                </c:pt>
                <c:pt idx="1852">
                  <c:v>12.825000000000045</c:v>
                </c:pt>
                <c:pt idx="1853">
                  <c:v>12.835000000000036</c:v>
                </c:pt>
                <c:pt idx="1854">
                  <c:v>12.84499999999997</c:v>
                </c:pt>
                <c:pt idx="1855">
                  <c:v>12.854999999999961</c:v>
                </c:pt>
                <c:pt idx="1856">
                  <c:v>12.864999999999952</c:v>
                </c:pt>
                <c:pt idx="1857">
                  <c:v>12.875000000000057</c:v>
                </c:pt>
                <c:pt idx="1858">
                  <c:v>12.884999999999991</c:v>
                </c:pt>
                <c:pt idx="1859">
                  <c:v>12.894999999999982</c:v>
                </c:pt>
                <c:pt idx="1860">
                  <c:v>12.904999999999973</c:v>
                </c:pt>
                <c:pt idx="1861">
                  <c:v>12.91500000000002</c:v>
                </c:pt>
                <c:pt idx="1862">
                  <c:v>12.925000000000068</c:v>
                </c:pt>
                <c:pt idx="1863">
                  <c:v>12.935000000000059</c:v>
                </c:pt>
                <c:pt idx="1864">
                  <c:v>12.944999999999993</c:v>
                </c:pt>
                <c:pt idx="1865">
                  <c:v>12.954999999999984</c:v>
                </c:pt>
                <c:pt idx="1866">
                  <c:v>12.965000000000032</c:v>
                </c:pt>
                <c:pt idx="1867">
                  <c:v>12.974999999999966</c:v>
                </c:pt>
                <c:pt idx="1868">
                  <c:v>12.984999999999957</c:v>
                </c:pt>
                <c:pt idx="1869">
                  <c:v>12.995000000000061</c:v>
                </c:pt>
                <c:pt idx="1870">
                  <c:v>13.005000000000052</c:v>
                </c:pt>
                <c:pt idx="1871">
                  <c:v>13.014999999999986</c:v>
                </c:pt>
                <c:pt idx="1872">
                  <c:v>13.025000000000034</c:v>
                </c:pt>
                <c:pt idx="1873">
                  <c:v>13.034999999999968</c:v>
                </c:pt>
                <c:pt idx="1874">
                  <c:v>13.044999999999959</c:v>
                </c:pt>
                <c:pt idx="1875">
                  <c:v>13.055000000000007</c:v>
                </c:pt>
                <c:pt idx="1876">
                  <c:v>13.064999999999998</c:v>
                </c:pt>
                <c:pt idx="1877">
                  <c:v>13.075000000000045</c:v>
                </c:pt>
                <c:pt idx="1878">
                  <c:v>13.085000000000036</c:v>
                </c:pt>
                <c:pt idx="1879">
                  <c:v>13.09499999999997</c:v>
                </c:pt>
                <c:pt idx="1880">
                  <c:v>13.104999999999961</c:v>
                </c:pt>
                <c:pt idx="1881">
                  <c:v>13.114999999999952</c:v>
                </c:pt>
                <c:pt idx="1882">
                  <c:v>13.125000000000057</c:v>
                </c:pt>
                <c:pt idx="1883">
                  <c:v>13.134999999999991</c:v>
                </c:pt>
                <c:pt idx="1884">
                  <c:v>13.144999999999982</c:v>
                </c:pt>
                <c:pt idx="1885">
                  <c:v>13.154999999999973</c:v>
                </c:pt>
                <c:pt idx="1886">
                  <c:v>13.16500000000002</c:v>
                </c:pt>
                <c:pt idx="1887">
                  <c:v>13.175000000000068</c:v>
                </c:pt>
                <c:pt idx="1888">
                  <c:v>13.185000000000059</c:v>
                </c:pt>
                <c:pt idx="1889">
                  <c:v>13.194999999999993</c:v>
                </c:pt>
                <c:pt idx="1890">
                  <c:v>13.204999999999984</c:v>
                </c:pt>
                <c:pt idx="1891">
                  <c:v>13.215000000000032</c:v>
                </c:pt>
                <c:pt idx="1892">
                  <c:v>13.224999999999966</c:v>
                </c:pt>
                <c:pt idx="1893">
                  <c:v>13.234999999999957</c:v>
                </c:pt>
                <c:pt idx="1894">
                  <c:v>13.245000000000061</c:v>
                </c:pt>
                <c:pt idx="1895">
                  <c:v>13.255000000000052</c:v>
                </c:pt>
                <c:pt idx="1896">
                  <c:v>13.264999999999986</c:v>
                </c:pt>
                <c:pt idx="1897">
                  <c:v>13.275000000000034</c:v>
                </c:pt>
                <c:pt idx="1898">
                  <c:v>13.284999999999968</c:v>
                </c:pt>
                <c:pt idx="1899">
                  <c:v>13.294999999999959</c:v>
                </c:pt>
                <c:pt idx="1900">
                  <c:v>13.305000000000007</c:v>
                </c:pt>
                <c:pt idx="1901">
                  <c:v>13.314999999999998</c:v>
                </c:pt>
                <c:pt idx="1902">
                  <c:v>13.325000000000045</c:v>
                </c:pt>
                <c:pt idx="1903">
                  <c:v>13.335000000000036</c:v>
                </c:pt>
                <c:pt idx="1904">
                  <c:v>13.34499999999997</c:v>
                </c:pt>
                <c:pt idx="1905">
                  <c:v>13.354999999999961</c:v>
                </c:pt>
                <c:pt idx="1906">
                  <c:v>13.364999999999952</c:v>
                </c:pt>
                <c:pt idx="1907">
                  <c:v>13.375000000000057</c:v>
                </c:pt>
                <c:pt idx="1908">
                  <c:v>13.384999999999991</c:v>
                </c:pt>
                <c:pt idx="1909">
                  <c:v>13.394999999999982</c:v>
                </c:pt>
                <c:pt idx="1910">
                  <c:v>13.404999999999973</c:v>
                </c:pt>
                <c:pt idx="1911">
                  <c:v>13.41500000000002</c:v>
                </c:pt>
                <c:pt idx="1912">
                  <c:v>13.425000000000068</c:v>
                </c:pt>
                <c:pt idx="1913">
                  <c:v>13.435000000000059</c:v>
                </c:pt>
                <c:pt idx="1914">
                  <c:v>13.444999999999993</c:v>
                </c:pt>
                <c:pt idx="1915">
                  <c:v>13.454999999999984</c:v>
                </c:pt>
                <c:pt idx="1916">
                  <c:v>13.465000000000032</c:v>
                </c:pt>
                <c:pt idx="1917">
                  <c:v>13.474999999999966</c:v>
                </c:pt>
                <c:pt idx="1918">
                  <c:v>13.484999999999957</c:v>
                </c:pt>
                <c:pt idx="1919">
                  <c:v>13.495000000000061</c:v>
                </c:pt>
                <c:pt idx="1920">
                  <c:v>13.505000000000052</c:v>
                </c:pt>
                <c:pt idx="1921">
                  <c:v>13.514999999999986</c:v>
                </c:pt>
                <c:pt idx="1922">
                  <c:v>13.525000000000034</c:v>
                </c:pt>
                <c:pt idx="1923">
                  <c:v>13.534999999999968</c:v>
                </c:pt>
                <c:pt idx="1924">
                  <c:v>13.544999999999959</c:v>
                </c:pt>
                <c:pt idx="1925">
                  <c:v>13.555000000000007</c:v>
                </c:pt>
                <c:pt idx="1926">
                  <c:v>13.564999999999998</c:v>
                </c:pt>
                <c:pt idx="1927">
                  <c:v>13.575000000000045</c:v>
                </c:pt>
                <c:pt idx="1928">
                  <c:v>13.585000000000036</c:v>
                </c:pt>
                <c:pt idx="1929">
                  <c:v>13.59499999999997</c:v>
                </c:pt>
                <c:pt idx="1930">
                  <c:v>13.604999999999961</c:v>
                </c:pt>
                <c:pt idx="1931">
                  <c:v>13.614999999999952</c:v>
                </c:pt>
                <c:pt idx="1932">
                  <c:v>13.625000000000057</c:v>
                </c:pt>
                <c:pt idx="1933">
                  <c:v>13.634999999999991</c:v>
                </c:pt>
                <c:pt idx="1934">
                  <c:v>13.644999999999982</c:v>
                </c:pt>
                <c:pt idx="1935">
                  <c:v>13.654999999999973</c:v>
                </c:pt>
                <c:pt idx="1936">
                  <c:v>13.66500000000002</c:v>
                </c:pt>
                <c:pt idx="1937">
                  <c:v>13.675000000000068</c:v>
                </c:pt>
                <c:pt idx="1938">
                  <c:v>13.685000000000059</c:v>
                </c:pt>
                <c:pt idx="1939">
                  <c:v>13.694999999999993</c:v>
                </c:pt>
                <c:pt idx="1940">
                  <c:v>13.704999999999984</c:v>
                </c:pt>
                <c:pt idx="1941">
                  <c:v>13.715000000000032</c:v>
                </c:pt>
                <c:pt idx="1942">
                  <c:v>13.724999999999966</c:v>
                </c:pt>
                <c:pt idx="1943">
                  <c:v>13.734999999999957</c:v>
                </c:pt>
                <c:pt idx="1944">
                  <c:v>13.745000000000061</c:v>
                </c:pt>
                <c:pt idx="1945">
                  <c:v>13.755000000000052</c:v>
                </c:pt>
                <c:pt idx="1946">
                  <c:v>13.764999999999986</c:v>
                </c:pt>
                <c:pt idx="1947">
                  <c:v>13.775000000000034</c:v>
                </c:pt>
                <c:pt idx="1948">
                  <c:v>13.784999999999968</c:v>
                </c:pt>
                <c:pt idx="1949">
                  <c:v>13.794999999999959</c:v>
                </c:pt>
                <c:pt idx="1950">
                  <c:v>13.805000000000007</c:v>
                </c:pt>
                <c:pt idx="1951">
                  <c:v>13.814999999999998</c:v>
                </c:pt>
                <c:pt idx="1952">
                  <c:v>13.825000000000045</c:v>
                </c:pt>
                <c:pt idx="1953">
                  <c:v>13.835000000000036</c:v>
                </c:pt>
                <c:pt idx="1954">
                  <c:v>13.84499999999997</c:v>
                </c:pt>
                <c:pt idx="1955">
                  <c:v>13.854999999999961</c:v>
                </c:pt>
                <c:pt idx="1956">
                  <c:v>13.864999999999952</c:v>
                </c:pt>
                <c:pt idx="1957">
                  <c:v>13.875000000000057</c:v>
                </c:pt>
                <c:pt idx="1958">
                  <c:v>13.884999999999991</c:v>
                </c:pt>
                <c:pt idx="1959">
                  <c:v>13.894999999999982</c:v>
                </c:pt>
                <c:pt idx="1960">
                  <c:v>13.904999999999973</c:v>
                </c:pt>
                <c:pt idx="1961">
                  <c:v>13.91500000000002</c:v>
                </c:pt>
                <c:pt idx="1962">
                  <c:v>13.925000000000068</c:v>
                </c:pt>
                <c:pt idx="1963">
                  <c:v>13.935000000000059</c:v>
                </c:pt>
                <c:pt idx="1964">
                  <c:v>13.944999999999993</c:v>
                </c:pt>
                <c:pt idx="1965">
                  <c:v>13.954999999999984</c:v>
                </c:pt>
                <c:pt idx="1966">
                  <c:v>13.965000000000032</c:v>
                </c:pt>
                <c:pt idx="1967">
                  <c:v>13.974999999999966</c:v>
                </c:pt>
                <c:pt idx="1968">
                  <c:v>13.984999999999957</c:v>
                </c:pt>
                <c:pt idx="1969">
                  <c:v>13.995000000000061</c:v>
                </c:pt>
                <c:pt idx="1970">
                  <c:v>14.005000000000052</c:v>
                </c:pt>
                <c:pt idx="1971">
                  <c:v>14.014999999999986</c:v>
                </c:pt>
                <c:pt idx="1972">
                  <c:v>14.025000000000034</c:v>
                </c:pt>
                <c:pt idx="1973">
                  <c:v>14.034999999999968</c:v>
                </c:pt>
                <c:pt idx="1974">
                  <c:v>14.044999999999959</c:v>
                </c:pt>
                <c:pt idx="1975">
                  <c:v>14.055000000000007</c:v>
                </c:pt>
                <c:pt idx="1976">
                  <c:v>14.064999999999998</c:v>
                </c:pt>
                <c:pt idx="1977">
                  <c:v>14.075000000000045</c:v>
                </c:pt>
                <c:pt idx="1978">
                  <c:v>14.085000000000036</c:v>
                </c:pt>
                <c:pt idx="1979">
                  <c:v>14.09499999999997</c:v>
                </c:pt>
                <c:pt idx="1980">
                  <c:v>14.104999999999961</c:v>
                </c:pt>
                <c:pt idx="1981">
                  <c:v>14.114999999999952</c:v>
                </c:pt>
                <c:pt idx="1982">
                  <c:v>14.125000000000057</c:v>
                </c:pt>
                <c:pt idx="1983">
                  <c:v>14.134999999999991</c:v>
                </c:pt>
                <c:pt idx="1984">
                  <c:v>14.144999999999982</c:v>
                </c:pt>
                <c:pt idx="1985">
                  <c:v>14.154999999999973</c:v>
                </c:pt>
                <c:pt idx="1986">
                  <c:v>14.16500000000002</c:v>
                </c:pt>
                <c:pt idx="1987">
                  <c:v>14.175000000000068</c:v>
                </c:pt>
                <c:pt idx="1988">
                  <c:v>14.185000000000059</c:v>
                </c:pt>
                <c:pt idx="1989">
                  <c:v>14.194999999999993</c:v>
                </c:pt>
                <c:pt idx="1990">
                  <c:v>14.204999999999984</c:v>
                </c:pt>
                <c:pt idx="1991">
                  <c:v>14.215000000000032</c:v>
                </c:pt>
                <c:pt idx="1992">
                  <c:v>14.224999999999966</c:v>
                </c:pt>
                <c:pt idx="1993">
                  <c:v>14.234999999999957</c:v>
                </c:pt>
                <c:pt idx="1994">
                  <c:v>14.245000000000061</c:v>
                </c:pt>
                <c:pt idx="1995">
                  <c:v>14.255000000000052</c:v>
                </c:pt>
                <c:pt idx="1996">
                  <c:v>14.264999999999986</c:v>
                </c:pt>
                <c:pt idx="1997">
                  <c:v>14.275000000000034</c:v>
                </c:pt>
                <c:pt idx="1998">
                  <c:v>14.284999999999968</c:v>
                </c:pt>
                <c:pt idx="1999">
                  <c:v>14.294999999999959</c:v>
                </c:pt>
                <c:pt idx="2000">
                  <c:v>14.305000000000007</c:v>
                </c:pt>
                <c:pt idx="2001">
                  <c:v>14.314999999999998</c:v>
                </c:pt>
                <c:pt idx="2002">
                  <c:v>14.325000000000045</c:v>
                </c:pt>
                <c:pt idx="2003">
                  <c:v>14.335000000000036</c:v>
                </c:pt>
                <c:pt idx="2004">
                  <c:v>14.34499999999997</c:v>
                </c:pt>
                <c:pt idx="2005">
                  <c:v>14.354999999999961</c:v>
                </c:pt>
                <c:pt idx="2006">
                  <c:v>14.364999999999952</c:v>
                </c:pt>
                <c:pt idx="2007">
                  <c:v>14.375000000000057</c:v>
                </c:pt>
                <c:pt idx="2008">
                  <c:v>14.384999999999991</c:v>
                </c:pt>
                <c:pt idx="2009">
                  <c:v>14.394999999999982</c:v>
                </c:pt>
                <c:pt idx="2010">
                  <c:v>14.404999999999973</c:v>
                </c:pt>
                <c:pt idx="2011">
                  <c:v>14.41500000000002</c:v>
                </c:pt>
                <c:pt idx="2012">
                  <c:v>14.425000000000068</c:v>
                </c:pt>
                <c:pt idx="2013">
                  <c:v>14.435000000000059</c:v>
                </c:pt>
                <c:pt idx="2014">
                  <c:v>14.444999999999993</c:v>
                </c:pt>
                <c:pt idx="2015">
                  <c:v>14.454999999999984</c:v>
                </c:pt>
                <c:pt idx="2016">
                  <c:v>14.465000000000032</c:v>
                </c:pt>
                <c:pt idx="2017">
                  <c:v>14.474999999999966</c:v>
                </c:pt>
                <c:pt idx="2018">
                  <c:v>14.484999999999957</c:v>
                </c:pt>
                <c:pt idx="2019">
                  <c:v>14.495000000000061</c:v>
                </c:pt>
                <c:pt idx="2020">
                  <c:v>14.505000000000052</c:v>
                </c:pt>
                <c:pt idx="2021">
                  <c:v>14.514999999999986</c:v>
                </c:pt>
                <c:pt idx="2022">
                  <c:v>14.525000000000034</c:v>
                </c:pt>
                <c:pt idx="2023">
                  <c:v>14.534999999999968</c:v>
                </c:pt>
                <c:pt idx="2024">
                  <c:v>14.544999999999959</c:v>
                </c:pt>
                <c:pt idx="2025">
                  <c:v>14.555000000000007</c:v>
                </c:pt>
                <c:pt idx="2026">
                  <c:v>14.564999999999998</c:v>
                </c:pt>
                <c:pt idx="2027">
                  <c:v>14.575000000000045</c:v>
                </c:pt>
                <c:pt idx="2028">
                  <c:v>14.585000000000036</c:v>
                </c:pt>
                <c:pt idx="2029">
                  <c:v>14.59499999999997</c:v>
                </c:pt>
                <c:pt idx="2030">
                  <c:v>14.604999999999961</c:v>
                </c:pt>
                <c:pt idx="2031">
                  <c:v>14.614999999999952</c:v>
                </c:pt>
                <c:pt idx="2032">
                  <c:v>14.625000000000057</c:v>
                </c:pt>
                <c:pt idx="2033">
                  <c:v>14.634999999999991</c:v>
                </c:pt>
                <c:pt idx="2034">
                  <c:v>14.644999999999982</c:v>
                </c:pt>
                <c:pt idx="2035">
                  <c:v>14.654999999999973</c:v>
                </c:pt>
                <c:pt idx="2036">
                  <c:v>14.66500000000002</c:v>
                </c:pt>
                <c:pt idx="2037">
                  <c:v>14.675000000000068</c:v>
                </c:pt>
                <c:pt idx="2038">
                  <c:v>14.685000000000059</c:v>
                </c:pt>
                <c:pt idx="2039">
                  <c:v>14.694999999999993</c:v>
                </c:pt>
                <c:pt idx="2040">
                  <c:v>14.704999999999984</c:v>
                </c:pt>
                <c:pt idx="2041">
                  <c:v>14.715000000000032</c:v>
                </c:pt>
                <c:pt idx="2042">
                  <c:v>14.724999999999966</c:v>
                </c:pt>
                <c:pt idx="2043">
                  <c:v>14.734999999999957</c:v>
                </c:pt>
                <c:pt idx="2044">
                  <c:v>14.745000000000061</c:v>
                </c:pt>
                <c:pt idx="2045">
                  <c:v>14.755000000000052</c:v>
                </c:pt>
                <c:pt idx="2046">
                  <c:v>14.764999999999986</c:v>
                </c:pt>
                <c:pt idx="2047">
                  <c:v>14.775000000000034</c:v>
                </c:pt>
                <c:pt idx="2048">
                  <c:v>14.784999999999968</c:v>
                </c:pt>
                <c:pt idx="2049">
                  <c:v>14.794999999999959</c:v>
                </c:pt>
                <c:pt idx="2050">
                  <c:v>14.805000000000007</c:v>
                </c:pt>
                <c:pt idx="2051">
                  <c:v>14.814999999999998</c:v>
                </c:pt>
                <c:pt idx="2052">
                  <c:v>14.825000000000045</c:v>
                </c:pt>
                <c:pt idx="2053">
                  <c:v>14.835000000000036</c:v>
                </c:pt>
                <c:pt idx="2054">
                  <c:v>14.84499999999997</c:v>
                </c:pt>
                <c:pt idx="2055">
                  <c:v>14.854999999999961</c:v>
                </c:pt>
                <c:pt idx="2056">
                  <c:v>14.864999999999952</c:v>
                </c:pt>
                <c:pt idx="2057">
                  <c:v>14.875000000000057</c:v>
                </c:pt>
                <c:pt idx="2058">
                  <c:v>14.884999999999991</c:v>
                </c:pt>
                <c:pt idx="2059">
                  <c:v>14.894999999999982</c:v>
                </c:pt>
                <c:pt idx="2060">
                  <c:v>14.904999999999973</c:v>
                </c:pt>
                <c:pt idx="2061">
                  <c:v>14.91500000000002</c:v>
                </c:pt>
                <c:pt idx="2062">
                  <c:v>14.925000000000068</c:v>
                </c:pt>
                <c:pt idx="2063">
                  <c:v>14.935000000000059</c:v>
                </c:pt>
                <c:pt idx="2064">
                  <c:v>14.944999999999993</c:v>
                </c:pt>
                <c:pt idx="2065">
                  <c:v>14.954999999999984</c:v>
                </c:pt>
                <c:pt idx="2066">
                  <c:v>14.965000000000032</c:v>
                </c:pt>
                <c:pt idx="2067">
                  <c:v>14.974999999999966</c:v>
                </c:pt>
                <c:pt idx="2068">
                  <c:v>14.984999999999957</c:v>
                </c:pt>
                <c:pt idx="2069">
                  <c:v>14.995000000000061</c:v>
                </c:pt>
                <c:pt idx="2070">
                  <c:v>15.005000000000052</c:v>
                </c:pt>
                <c:pt idx="2071">
                  <c:v>15.014999999999986</c:v>
                </c:pt>
                <c:pt idx="2072">
                  <c:v>15.025000000000034</c:v>
                </c:pt>
                <c:pt idx="2073">
                  <c:v>15.034999999999968</c:v>
                </c:pt>
                <c:pt idx="2074">
                  <c:v>15.044999999999959</c:v>
                </c:pt>
                <c:pt idx="2075">
                  <c:v>15.055000000000007</c:v>
                </c:pt>
                <c:pt idx="2076">
                  <c:v>15.064999999999998</c:v>
                </c:pt>
                <c:pt idx="2077">
                  <c:v>15.075000000000045</c:v>
                </c:pt>
                <c:pt idx="2078">
                  <c:v>15.085000000000036</c:v>
                </c:pt>
                <c:pt idx="2079">
                  <c:v>15.09499999999997</c:v>
                </c:pt>
                <c:pt idx="2080">
                  <c:v>15.104999999999961</c:v>
                </c:pt>
                <c:pt idx="2081">
                  <c:v>15.114999999999952</c:v>
                </c:pt>
                <c:pt idx="2082">
                  <c:v>15.125000000000057</c:v>
                </c:pt>
                <c:pt idx="2083">
                  <c:v>15.134999999999991</c:v>
                </c:pt>
                <c:pt idx="2084">
                  <c:v>15.144999999999982</c:v>
                </c:pt>
                <c:pt idx="2085">
                  <c:v>15.154999999999973</c:v>
                </c:pt>
                <c:pt idx="2086">
                  <c:v>15.16500000000002</c:v>
                </c:pt>
                <c:pt idx="2087">
                  <c:v>15.175000000000068</c:v>
                </c:pt>
                <c:pt idx="2088">
                  <c:v>15.185000000000059</c:v>
                </c:pt>
                <c:pt idx="2089">
                  <c:v>15.194999999999993</c:v>
                </c:pt>
                <c:pt idx="2090">
                  <c:v>15.204999999999984</c:v>
                </c:pt>
                <c:pt idx="2091">
                  <c:v>15.215000000000032</c:v>
                </c:pt>
                <c:pt idx="2092">
                  <c:v>15.224999999999966</c:v>
                </c:pt>
                <c:pt idx="2093">
                  <c:v>15.234999999999957</c:v>
                </c:pt>
                <c:pt idx="2094">
                  <c:v>15.245000000000061</c:v>
                </c:pt>
                <c:pt idx="2095">
                  <c:v>15.255000000000052</c:v>
                </c:pt>
                <c:pt idx="2096">
                  <c:v>15.264999999999986</c:v>
                </c:pt>
                <c:pt idx="2097">
                  <c:v>15.275000000000034</c:v>
                </c:pt>
                <c:pt idx="2098">
                  <c:v>15.284999999999968</c:v>
                </c:pt>
                <c:pt idx="2099">
                  <c:v>15.294999999999959</c:v>
                </c:pt>
                <c:pt idx="2100">
                  <c:v>15.305000000000007</c:v>
                </c:pt>
                <c:pt idx="2101">
                  <c:v>15.314999999999998</c:v>
                </c:pt>
                <c:pt idx="2102">
                  <c:v>15.325000000000045</c:v>
                </c:pt>
                <c:pt idx="2103">
                  <c:v>15.335000000000036</c:v>
                </c:pt>
                <c:pt idx="2104">
                  <c:v>15.34499999999997</c:v>
                </c:pt>
                <c:pt idx="2105">
                  <c:v>15.354999999999961</c:v>
                </c:pt>
                <c:pt idx="2106">
                  <c:v>15.364999999999952</c:v>
                </c:pt>
                <c:pt idx="2107">
                  <c:v>15.375000000000057</c:v>
                </c:pt>
                <c:pt idx="2108">
                  <c:v>15.384999999999991</c:v>
                </c:pt>
                <c:pt idx="2109">
                  <c:v>15.394999999999982</c:v>
                </c:pt>
                <c:pt idx="2110">
                  <c:v>15.404999999999973</c:v>
                </c:pt>
                <c:pt idx="2111">
                  <c:v>15.41500000000002</c:v>
                </c:pt>
                <c:pt idx="2112">
                  <c:v>15.425000000000068</c:v>
                </c:pt>
                <c:pt idx="2113">
                  <c:v>15.435000000000059</c:v>
                </c:pt>
                <c:pt idx="2114">
                  <c:v>15.444999999999993</c:v>
                </c:pt>
                <c:pt idx="2115">
                  <c:v>15.454999999999984</c:v>
                </c:pt>
                <c:pt idx="2116">
                  <c:v>15.465000000000032</c:v>
                </c:pt>
                <c:pt idx="2117">
                  <c:v>15.474999999999966</c:v>
                </c:pt>
                <c:pt idx="2118">
                  <c:v>15.484999999999957</c:v>
                </c:pt>
                <c:pt idx="2119">
                  <c:v>15.495000000000061</c:v>
                </c:pt>
                <c:pt idx="2120">
                  <c:v>15.505000000000052</c:v>
                </c:pt>
                <c:pt idx="2121">
                  <c:v>15.514999999999986</c:v>
                </c:pt>
                <c:pt idx="2122">
                  <c:v>15.525000000000034</c:v>
                </c:pt>
                <c:pt idx="2123">
                  <c:v>15.534999999999968</c:v>
                </c:pt>
                <c:pt idx="2124">
                  <c:v>15.544999999999959</c:v>
                </c:pt>
                <c:pt idx="2125">
                  <c:v>15.555000000000007</c:v>
                </c:pt>
                <c:pt idx="2126">
                  <c:v>15.564999999999998</c:v>
                </c:pt>
                <c:pt idx="2127">
                  <c:v>15.575000000000045</c:v>
                </c:pt>
                <c:pt idx="2128">
                  <c:v>15.585000000000036</c:v>
                </c:pt>
                <c:pt idx="2129">
                  <c:v>15.59499999999997</c:v>
                </c:pt>
                <c:pt idx="2130">
                  <c:v>15.604999999999961</c:v>
                </c:pt>
                <c:pt idx="2131">
                  <c:v>15.614999999999952</c:v>
                </c:pt>
                <c:pt idx="2132">
                  <c:v>15.625000000000057</c:v>
                </c:pt>
                <c:pt idx="2133">
                  <c:v>15.634999999999991</c:v>
                </c:pt>
                <c:pt idx="2134">
                  <c:v>15.644999999999982</c:v>
                </c:pt>
                <c:pt idx="2135">
                  <c:v>15.654999999999973</c:v>
                </c:pt>
                <c:pt idx="2136">
                  <c:v>15.66500000000002</c:v>
                </c:pt>
                <c:pt idx="2137">
                  <c:v>15.675000000000068</c:v>
                </c:pt>
                <c:pt idx="2138">
                  <c:v>15.685000000000059</c:v>
                </c:pt>
                <c:pt idx="2139">
                  <c:v>15.694999999999993</c:v>
                </c:pt>
                <c:pt idx="2140">
                  <c:v>15.704999999999984</c:v>
                </c:pt>
                <c:pt idx="2141">
                  <c:v>15.715000000000032</c:v>
                </c:pt>
                <c:pt idx="2142">
                  <c:v>15.724999999999966</c:v>
                </c:pt>
                <c:pt idx="2143">
                  <c:v>15.734999999999957</c:v>
                </c:pt>
                <c:pt idx="2144">
                  <c:v>15.745000000000061</c:v>
                </c:pt>
                <c:pt idx="2145">
                  <c:v>15.755000000000052</c:v>
                </c:pt>
                <c:pt idx="2146">
                  <c:v>15.764999999999986</c:v>
                </c:pt>
                <c:pt idx="2147">
                  <c:v>15.775000000000034</c:v>
                </c:pt>
                <c:pt idx="2148">
                  <c:v>15.784999999999968</c:v>
                </c:pt>
                <c:pt idx="2149">
                  <c:v>15.794999999999959</c:v>
                </c:pt>
                <c:pt idx="2150">
                  <c:v>15.805000000000007</c:v>
                </c:pt>
                <c:pt idx="2151">
                  <c:v>15.814999999999998</c:v>
                </c:pt>
                <c:pt idx="2152">
                  <c:v>15.825000000000045</c:v>
                </c:pt>
                <c:pt idx="2153">
                  <c:v>15.835000000000036</c:v>
                </c:pt>
                <c:pt idx="2154">
                  <c:v>15.84499999999997</c:v>
                </c:pt>
                <c:pt idx="2155">
                  <c:v>15.854999999999961</c:v>
                </c:pt>
                <c:pt idx="2156">
                  <c:v>15.864999999999952</c:v>
                </c:pt>
                <c:pt idx="2157">
                  <c:v>15.875000000000057</c:v>
                </c:pt>
                <c:pt idx="2158">
                  <c:v>15.884999999999991</c:v>
                </c:pt>
                <c:pt idx="2159">
                  <c:v>15.894999999999982</c:v>
                </c:pt>
                <c:pt idx="2160">
                  <c:v>15.90500000000003</c:v>
                </c:pt>
                <c:pt idx="2161">
                  <c:v>15.914999999999964</c:v>
                </c:pt>
                <c:pt idx="2162">
                  <c:v>15.925000000000068</c:v>
                </c:pt>
                <c:pt idx="2163">
                  <c:v>15.935000000000059</c:v>
                </c:pt>
                <c:pt idx="2164">
                  <c:v>15.944999999999993</c:v>
                </c:pt>
                <c:pt idx="2165">
                  <c:v>15.954999999999984</c:v>
                </c:pt>
                <c:pt idx="2166">
                  <c:v>15.965000000000032</c:v>
                </c:pt>
                <c:pt idx="2167">
                  <c:v>15.975000000000023</c:v>
                </c:pt>
                <c:pt idx="2168">
                  <c:v>15.984999999999957</c:v>
                </c:pt>
                <c:pt idx="2169">
                  <c:v>15.995000000000061</c:v>
                </c:pt>
                <c:pt idx="2170">
                  <c:v>16.004999999999995</c:v>
                </c:pt>
                <c:pt idx="2171">
                  <c:v>16.014999999999986</c:v>
                </c:pt>
                <c:pt idx="2172">
                  <c:v>16.024999999999977</c:v>
                </c:pt>
                <c:pt idx="2173">
                  <c:v>16.034999999999968</c:v>
                </c:pt>
                <c:pt idx="2174">
                  <c:v>16.044999999999959</c:v>
                </c:pt>
                <c:pt idx="2175">
                  <c:v>16.055000000000007</c:v>
                </c:pt>
                <c:pt idx="2176">
                  <c:v>16.064999999999998</c:v>
                </c:pt>
                <c:pt idx="2177">
                  <c:v>16.075000000000045</c:v>
                </c:pt>
                <c:pt idx="2178">
                  <c:v>16.085000000000036</c:v>
                </c:pt>
                <c:pt idx="2179">
                  <c:v>16.09499999999997</c:v>
                </c:pt>
                <c:pt idx="2180">
                  <c:v>16.104999999999961</c:v>
                </c:pt>
                <c:pt idx="2181">
                  <c:v>16.114999999999952</c:v>
                </c:pt>
                <c:pt idx="2182">
                  <c:v>16.125000000000057</c:v>
                </c:pt>
                <c:pt idx="2183">
                  <c:v>16.135000000000048</c:v>
                </c:pt>
                <c:pt idx="2184">
                  <c:v>16.144999999999982</c:v>
                </c:pt>
                <c:pt idx="2185">
                  <c:v>16.15500000000003</c:v>
                </c:pt>
                <c:pt idx="2186">
                  <c:v>16.164999999999964</c:v>
                </c:pt>
                <c:pt idx="2187">
                  <c:v>16.175000000000068</c:v>
                </c:pt>
                <c:pt idx="2188">
                  <c:v>16.185000000000059</c:v>
                </c:pt>
                <c:pt idx="2189">
                  <c:v>16.194999999999993</c:v>
                </c:pt>
                <c:pt idx="2190">
                  <c:v>16.204999999999984</c:v>
                </c:pt>
                <c:pt idx="2191">
                  <c:v>16.215000000000032</c:v>
                </c:pt>
                <c:pt idx="2192">
                  <c:v>16.225000000000023</c:v>
                </c:pt>
                <c:pt idx="2193">
                  <c:v>16.234999999999957</c:v>
                </c:pt>
                <c:pt idx="2194">
                  <c:v>16.245000000000061</c:v>
                </c:pt>
                <c:pt idx="2195">
                  <c:v>16.254999999999995</c:v>
                </c:pt>
                <c:pt idx="2196">
                  <c:v>16.264999999999986</c:v>
                </c:pt>
                <c:pt idx="2197">
                  <c:v>16.274999999999977</c:v>
                </c:pt>
                <c:pt idx="2198">
                  <c:v>16.284999999999968</c:v>
                </c:pt>
                <c:pt idx="2199">
                  <c:v>16.294999999999959</c:v>
                </c:pt>
                <c:pt idx="2200">
                  <c:v>16.305000000000007</c:v>
                </c:pt>
                <c:pt idx="2201">
                  <c:v>16.314999999999998</c:v>
                </c:pt>
                <c:pt idx="2202">
                  <c:v>16.325000000000045</c:v>
                </c:pt>
                <c:pt idx="2203">
                  <c:v>16.335000000000036</c:v>
                </c:pt>
                <c:pt idx="2204">
                  <c:v>16.34499999999997</c:v>
                </c:pt>
                <c:pt idx="2205">
                  <c:v>16.354999999999961</c:v>
                </c:pt>
                <c:pt idx="2206">
                  <c:v>16.364999999999952</c:v>
                </c:pt>
                <c:pt idx="2207">
                  <c:v>16.375000000000057</c:v>
                </c:pt>
                <c:pt idx="2208">
                  <c:v>16.385000000000048</c:v>
                </c:pt>
                <c:pt idx="2209">
                  <c:v>16.394999999999982</c:v>
                </c:pt>
                <c:pt idx="2210">
                  <c:v>16.40500000000003</c:v>
                </c:pt>
                <c:pt idx="2211">
                  <c:v>16.414999999999964</c:v>
                </c:pt>
                <c:pt idx="2212">
                  <c:v>16.425000000000068</c:v>
                </c:pt>
                <c:pt idx="2213">
                  <c:v>16.435000000000059</c:v>
                </c:pt>
                <c:pt idx="2214">
                  <c:v>16.444999999999993</c:v>
                </c:pt>
                <c:pt idx="2215">
                  <c:v>16.454999999999984</c:v>
                </c:pt>
                <c:pt idx="2216">
                  <c:v>16.465000000000032</c:v>
                </c:pt>
                <c:pt idx="2217">
                  <c:v>16.475000000000023</c:v>
                </c:pt>
                <c:pt idx="2218">
                  <c:v>16.484999999999957</c:v>
                </c:pt>
                <c:pt idx="2219">
                  <c:v>16.495000000000061</c:v>
                </c:pt>
                <c:pt idx="2220">
                  <c:v>16.504999999999995</c:v>
                </c:pt>
                <c:pt idx="2221">
                  <c:v>16.514999999999986</c:v>
                </c:pt>
                <c:pt idx="2222">
                  <c:v>16.524999999999977</c:v>
                </c:pt>
                <c:pt idx="2223">
                  <c:v>16.534999999999968</c:v>
                </c:pt>
                <c:pt idx="2224">
                  <c:v>16.544999999999959</c:v>
                </c:pt>
                <c:pt idx="2225">
                  <c:v>16.555000000000007</c:v>
                </c:pt>
                <c:pt idx="2226">
                  <c:v>16.564999999999998</c:v>
                </c:pt>
                <c:pt idx="2227">
                  <c:v>16.575000000000045</c:v>
                </c:pt>
                <c:pt idx="2228">
                  <c:v>16.585000000000036</c:v>
                </c:pt>
                <c:pt idx="2229">
                  <c:v>16.59499999999997</c:v>
                </c:pt>
                <c:pt idx="2230">
                  <c:v>16.604999999999961</c:v>
                </c:pt>
                <c:pt idx="2231">
                  <c:v>16.614999999999952</c:v>
                </c:pt>
                <c:pt idx="2232">
                  <c:v>16.625000000000057</c:v>
                </c:pt>
                <c:pt idx="2233">
                  <c:v>16.635000000000048</c:v>
                </c:pt>
                <c:pt idx="2234">
                  <c:v>16.644999999999982</c:v>
                </c:pt>
                <c:pt idx="2235">
                  <c:v>16.65500000000003</c:v>
                </c:pt>
                <c:pt idx="2236">
                  <c:v>16.664999999999964</c:v>
                </c:pt>
                <c:pt idx="2237">
                  <c:v>16.675000000000068</c:v>
                </c:pt>
                <c:pt idx="2238">
                  <c:v>16.685000000000059</c:v>
                </c:pt>
                <c:pt idx="2239">
                  <c:v>16.694999999999993</c:v>
                </c:pt>
                <c:pt idx="2240">
                  <c:v>16.704999999999984</c:v>
                </c:pt>
                <c:pt idx="2241">
                  <c:v>16.715000000000032</c:v>
                </c:pt>
                <c:pt idx="2242">
                  <c:v>16.725000000000023</c:v>
                </c:pt>
                <c:pt idx="2243">
                  <c:v>16.734999999999957</c:v>
                </c:pt>
                <c:pt idx="2244">
                  <c:v>16.745000000000061</c:v>
                </c:pt>
                <c:pt idx="2245">
                  <c:v>16.754999999999995</c:v>
                </c:pt>
                <c:pt idx="2246">
                  <c:v>16.764999999999986</c:v>
                </c:pt>
                <c:pt idx="2247">
                  <c:v>16.774999999999977</c:v>
                </c:pt>
                <c:pt idx="2248">
                  <c:v>16.784999999999968</c:v>
                </c:pt>
                <c:pt idx="2249">
                  <c:v>16.794999999999959</c:v>
                </c:pt>
                <c:pt idx="2250">
                  <c:v>16.805000000000007</c:v>
                </c:pt>
                <c:pt idx="2251">
                  <c:v>16.814999999999998</c:v>
                </c:pt>
                <c:pt idx="2252">
                  <c:v>16.825000000000045</c:v>
                </c:pt>
                <c:pt idx="2253">
                  <c:v>16.835000000000036</c:v>
                </c:pt>
                <c:pt idx="2254">
                  <c:v>16.84499999999997</c:v>
                </c:pt>
                <c:pt idx="2255">
                  <c:v>16.854999999999961</c:v>
                </c:pt>
                <c:pt idx="2256">
                  <c:v>16.864999999999952</c:v>
                </c:pt>
                <c:pt idx="2257">
                  <c:v>16.875000000000057</c:v>
                </c:pt>
                <c:pt idx="2258">
                  <c:v>16.885000000000048</c:v>
                </c:pt>
                <c:pt idx="2259">
                  <c:v>16.894999999999982</c:v>
                </c:pt>
                <c:pt idx="2260">
                  <c:v>16.90500000000003</c:v>
                </c:pt>
                <c:pt idx="2261">
                  <c:v>16.914999999999964</c:v>
                </c:pt>
                <c:pt idx="2262">
                  <c:v>16.925000000000068</c:v>
                </c:pt>
                <c:pt idx="2263">
                  <c:v>16.935000000000059</c:v>
                </c:pt>
                <c:pt idx="2264">
                  <c:v>16.944999999999993</c:v>
                </c:pt>
                <c:pt idx="2265">
                  <c:v>16.954999999999984</c:v>
                </c:pt>
                <c:pt idx="2266">
                  <c:v>16.965000000000032</c:v>
                </c:pt>
                <c:pt idx="2267">
                  <c:v>16.975000000000023</c:v>
                </c:pt>
                <c:pt idx="2268">
                  <c:v>16.984999999999957</c:v>
                </c:pt>
                <c:pt idx="2269">
                  <c:v>16.995000000000061</c:v>
                </c:pt>
                <c:pt idx="2270">
                  <c:v>17.004999999999995</c:v>
                </c:pt>
                <c:pt idx="2271">
                  <c:v>17.014999999999986</c:v>
                </c:pt>
                <c:pt idx="2272">
                  <c:v>17.024999999999977</c:v>
                </c:pt>
                <c:pt idx="2273">
                  <c:v>17.034999999999968</c:v>
                </c:pt>
                <c:pt idx="2274">
                  <c:v>17.044999999999959</c:v>
                </c:pt>
                <c:pt idx="2275">
                  <c:v>17.055000000000007</c:v>
                </c:pt>
                <c:pt idx="2276">
                  <c:v>17.064999999999998</c:v>
                </c:pt>
                <c:pt idx="2277">
                  <c:v>17.075000000000045</c:v>
                </c:pt>
                <c:pt idx="2278">
                  <c:v>17.085000000000036</c:v>
                </c:pt>
                <c:pt idx="2279">
                  <c:v>17.09499999999997</c:v>
                </c:pt>
                <c:pt idx="2280">
                  <c:v>17.104999999999961</c:v>
                </c:pt>
                <c:pt idx="2281">
                  <c:v>17.114999999999952</c:v>
                </c:pt>
                <c:pt idx="2282">
                  <c:v>17.125000000000057</c:v>
                </c:pt>
                <c:pt idx="2283">
                  <c:v>17.135000000000048</c:v>
                </c:pt>
                <c:pt idx="2284">
                  <c:v>17.144999999999982</c:v>
                </c:pt>
                <c:pt idx="2285">
                  <c:v>17.15500000000003</c:v>
                </c:pt>
                <c:pt idx="2286">
                  <c:v>17.164999999999964</c:v>
                </c:pt>
                <c:pt idx="2287">
                  <c:v>17.175000000000068</c:v>
                </c:pt>
                <c:pt idx="2288">
                  <c:v>17.185000000000059</c:v>
                </c:pt>
                <c:pt idx="2289">
                  <c:v>17.194999999999993</c:v>
                </c:pt>
                <c:pt idx="2290">
                  <c:v>17.204999999999984</c:v>
                </c:pt>
                <c:pt idx="2291">
                  <c:v>17.215000000000032</c:v>
                </c:pt>
                <c:pt idx="2292">
                  <c:v>17.225000000000023</c:v>
                </c:pt>
                <c:pt idx="2293">
                  <c:v>17.234999999999957</c:v>
                </c:pt>
                <c:pt idx="2294">
                  <c:v>17.245000000000061</c:v>
                </c:pt>
                <c:pt idx="2295">
                  <c:v>17.254999999999995</c:v>
                </c:pt>
                <c:pt idx="2296">
                  <c:v>17.264999999999986</c:v>
                </c:pt>
                <c:pt idx="2297">
                  <c:v>17.274999999999977</c:v>
                </c:pt>
                <c:pt idx="2298">
                  <c:v>17.284999999999968</c:v>
                </c:pt>
                <c:pt idx="2299">
                  <c:v>17.294999999999959</c:v>
                </c:pt>
                <c:pt idx="2300">
                  <c:v>17.305000000000007</c:v>
                </c:pt>
                <c:pt idx="2301">
                  <c:v>17.314999999999998</c:v>
                </c:pt>
                <c:pt idx="2302">
                  <c:v>17.325000000000045</c:v>
                </c:pt>
                <c:pt idx="2303">
                  <c:v>17.335000000000036</c:v>
                </c:pt>
                <c:pt idx="2304">
                  <c:v>17.34499999999997</c:v>
                </c:pt>
                <c:pt idx="2305">
                  <c:v>17.354999999999961</c:v>
                </c:pt>
                <c:pt idx="2306">
                  <c:v>17.364999999999952</c:v>
                </c:pt>
                <c:pt idx="2307">
                  <c:v>17.375000000000057</c:v>
                </c:pt>
                <c:pt idx="2308">
                  <c:v>17.385000000000048</c:v>
                </c:pt>
                <c:pt idx="2309">
                  <c:v>17.394999999999982</c:v>
                </c:pt>
                <c:pt idx="2310">
                  <c:v>17.40500000000003</c:v>
                </c:pt>
                <c:pt idx="2311">
                  <c:v>17.414999999999964</c:v>
                </c:pt>
                <c:pt idx="2312">
                  <c:v>17.425000000000068</c:v>
                </c:pt>
                <c:pt idx="2313">
                  <c:v>17.435000000000059</c:v>
                </c:pt>
                <c:pt idx="2314">
                  <c:v>17.444999999999993</c:v>
                </c:pt>
                <c:pt idx="2315">
                  <c:v>17.454999999999984</c:v>
                </c:pt>
                <c:pt idx="2316">
                  <c:v>17.465000000000032</c:v>
                </c:pt>
                <c:pt idx="2317">
                  <c:v>17.475000000000023</c:v>
                </c:pt>
                <c:pt idx="2318">
                  <c:v>17.484999999999957</c:v>
                </c:pt>
                <c:pt idx="2319">
                  <c:v>17.495000000000061</c:v>
                </c:pt>
                <c:pt idx="2320">
                  <c:v>17.504999999999995</c:v>
                </c:pt>
                <c:pt idx="2321">
                  <c:v>17.514999999999986</c:v>
                </c:pt>
                <c:pt idx="2322">
                  <c:v>17.524999999999977</c:v>
                </c:pt>
                <c:pt idx="2323">
                  <c:v>17.534999999999968</c:v>
                </c:pt>
                <c:pt idx="2324">
                  <c:v>17.544999999999959</c:v>
                </c:pt>
                <c:pt idx="2325">
                  <c:v>17.555000000000007</c:v>
                </c:pt>
                <c:pt idx="2326">
                  <c:v>17.564999999999998</c:v>
                </c:pt>
                <c:pt idx="2327">
                  <c:v>17.575000000000045</c:v>
                </c:pt>
                <c:pt idx="2328">
                  <c:v>17.585000000000036</c:v>
                </c:pt>
                <c:pt idx="2329">
                  <c:v>17.59499999999997</c:v>
                </c:pt>
                <c:pt idx="2330">
                  <c:v>17.604999999999961</c:v>
                </c:pt>
                <c:pt idx="2331">
                  <c:v>17.614999999999952</c:v>
                </c:pt>
                <c:pt idx="2332">
                  <c:v>17.625000000000057</c:v>
                </c:pt>
                <c:pt idx="2333">
                  <c:v>17.635000000000048</c:v>
                </c:pt>
                <c:pt idx="2334">
                  <c:v>17.644999999999982</c:v>
                </c:pt>
                <c:pt idx="2335">
                  <c:v>17.65500000000003</c:v>
                </c:pt>
                <c:pt idx="2336">
                  <c:v>17.664999999999964</c:v>
                </c:pt>
                <c:pt idx="2337">
                  <c:v>17.675000000000068</c:v>
                </c:pt>
                <c:pt idx="2338">
                  <c:v>17.685000000000059</c:v>
                </c:pt>
                <c:pt idx="2339">
                  <c:v>17.694999999999993</c:v>
                </c:pt>
                <c:pt idx="2340">
                  <c:v>17.704999999999984</c:v>
                </c:pt>
                <c:pt idx="2341">
                  <c:v>17.715000000000032</c:v>
                </c:pt>
                <c:pt idx="2342">
                  <c:v>17.725000000000023</c:v>
                </c:pt>
                <c:pt idx="2343">
                  <c:v>17.734999999999957</c:v>
                </c:pt>
                <c:pt idx="2344">
                  <c:v>17.745000000000061</c:v>
                </c:pt>
                <c:pt idx="2345">
                  <c:v>17.754999999999995</c:v>
                </c:pt>
                <c:pt idx="2346">
                  <c:v>17.764999999999986</c:v>
                </c:pt>
                <c:pt idx="2347">
                  <c:v>17.774999999999977</c:v>
                </c:pt>
                <c:pt idx="2348">
                  <c:v>17.784999999999968</c:v>
                </c:pt>
                <c:pt idx="2349">
                  <c:v>17.794999999999959</c:v>
                </c:pt>
                <c:pt idx="2350">
                  <c:v>17.805000000000007</c:v>
                </c:pt>
                <c:pt idx="2351">
                  <c:v>17.814999999999998</c:v>
                </c:pt>
                <c:pt idx="2352">
                  <c:v>17.825000000000045</c:v>
                </c:pt>
                <c:pt idx="2353">
                  <c:v>17.835000000000036</c:v>
                </c:pt>
                <c:pt idx="2354">
                  <c:v>17.84499999999997</c:v>
                </c:pt>
                <c:pt idx="2355">
                  <c:v>17.854999999999961</c:v>
                </c:pt>
                <c:pt idx="2356">
                  <c:v>17.864999999999952</c:v>
                </c:pt>
                <c:pt idx="2357">
                  <c:v>17.875000000000057</c:v>
                </c:pt>
                <c:pt idx="2358">
                  <c:v>17.885000000000048</c:v>
                </c:pt>
                <c:pt idx="2359">
                  <c:v>17.894999999999982</c:v>
                </c:pt>
                <c:pt idx="2360">
                  <c:v>17.90500000000003</c:v>
                </c:pt>
                <c:pt idx="2361">
                  <c:v>17.914999999999964</c:v>
                </c:pt>
                <c:pt idx="2362">
                  <c:v>17.925000000000068</c:v>
                </c:pt>
                <c:pt idx="2363">
                  <c:v>17.935000000000059</c:v>
                </c:pt>
                <c:pt idx="2364">
                  <c:v>17.944999999999993</c:v>
                </c:pt>
                <c:pt idx="2365">
                  <c:v>17.954999999999984</c:v>
                </c:pt>
                <c:pt idx="2366">
                  <c:v>17.965000000000032</c:v>
                </c:pt>
                <c:pt idx="2367">
                  <c:v>17.975000000000023</c:v>
                </c:pt>
                <c:pt idx="2368">
                  <c:v>17.984999999999957</c:v>
                </c:pt>
                <c:pt idx="2369">
                  <c:v>17.995000000000061</c:v>
                </c:pt>
                <c:pt idx="2370">
                  <c:v>18.004999999999995</c:v>
                </c:pt>
                <c:pt idx="2371">
                  <c:v>18.014999999999986</c:v>
                </c:pt>
                <c:pt idx="2372">
                  <c:v>18.024999999999977</c:v>
                </c:pt>
                <c:pt idx="2373">
                  <c:v>18.034999999999968</c:v>
                </c:pt>
                <c:pt idx="2374">
                  <c:v>18.044999999999959</c:v>
                </c:pt>
                <c:pt idx="2375">
                  <c:v>18.055000000000007</c:v>
                </c:pt>
                <c:pt idx="2376">
                  <c:v>18.064999999999998</c:v>
                </c:pt>
                <c:pt idx="2377">
                  <c:v>18.075000000000045</c:v>
                </c:pt>
                <c:pt idx="2378">
                  <c:v>18.085000000000036</c:v>
                </c:pt>
                <c:pt idx="2379">
                  <c:v>18.09499999999997</c:v>
                </c:pt>
                <c:pt idx="2380">
                  <c:v>18.104999999999961</c:v>
                </c:pt>
                <c:pt idx="2381">
                  <c:v>18.114999999999952</c:v>
                </c:pt>
                <c:pt idx="2382">
                  <c:v>18.125000000000057</c:v>
                </c:pt>
                <c:pt idx="2383">
                  <c:v>18.135000000000048</c:v>
                </c:pt>
                <c:pt idx="2384">
                  <c:v>18.144999999999982</c:v>
                </c:pt>
                <c:pt idx="2385">
                  <c:v>18.15500000000003</c:v>
                </c:pt>
                <c:pt idx="2386">
                  <c:v>18.164999999999964</c:v>
                </c:pt>
                <c:pt idx="2387">
                  <c:v>18.175000000000068</c:v>
                </c:pt>
                <c:pt idx="2388">
                  <c:v>18.185000000000059</c:v>
                </c:pt>
                <c:pt idx="2389">
                  <c:v>18.194999999999993</c:v>
                </c:pt>
                <c:pt idx="2390">
                  <c:v>18.204999999999984</c:v>
                </c:pt>
                <c:pt idx="2391">
                  <c:v>18.215000000000032</c:v>
                </c:pt>
                <c:pt idx="2392">
                  <c:v>18.225000000000023</c:v>
                </c:pt>
                <c:pt idx="2393">
                  <c:v>18.234999999999957</c:v>
                </c:pt>
                <c:pt idx="2394">
                  <c:v>18.245000000000061</c:v>
                </c:pt>
                <c:pt idx="2395">
                  <c:v>18.254999999999995</c:v>
                </c:pt>
                <c:pt idx="2396">
                  <c:v>18.264999999999986</c:v>
                </c:pt>
                <c:pt idx="2397">
                  <c:v>18.274999999999977</c:v>
                </c:pt>
                <c:pt idx="2398">
                  <c:v>18.284999999999968</c:v>
                </c:pt>
                <c:pt idx="2399">
                  <c:v>18.294999999999959</c:v>
                </c:pt>
                <c:pt idx="2400">
                  <c:v>18.305000000000007</c:v>
                </c:pt>
                <c:pt idx="2401">
                  <c:v>18.314999999999998</c:v>
                </c:pt>
                <c:pt idx="2402">
                  <c:v>18.325000000000045</c:v>
                </c:pt>
                <c:pt idx="2403">
                  <c:v>18.335000000000036</c:v>
                </c:pt>
                <c:pt idx="2404">
                  <c:v>18.34499999999997</c:v>
                </c:pt>
                <c:pt idx="2405">
                  <c:v>18.354999999999961</c:v>
                </c:pt>
                <c:pt idx="2406">
                  <c:v>18.364999999999952</c:v>
                </c:pt>
                <c:pt idx="2407">
                  <c:v>18.375000000000057</c:v>
                </c:pt>
                <c:pt idx="2408">
                  <c:v>18.385000000000048</c:v>
                </c:pt>
                <c:pt idx="2409">
                  <c:v>18.394999999999982</c:v>
                </c:pt>
                <c:pt idx="2410">
                  <c:v>18.40500000000003</c:v>
                </c:pt>
                <c:pt idx="2411">
                  <c:v>18.414999999999964</c:v>
                </c:pt>
                <c:pt idx="2412">
                  <c:v>18.425000000000068</c:v>
                </c:pt>
                <c:pt idx="2413">
                  <c:v>18.435000000000059</c:v>
                </c:pt>
                <c:pt idx="2414">
                  <c:v>18.444999999999993</c:v>
                </c:pt>
                <c:pt idx="2415">
                  <c:v>18.454999999999984</c:v>
                </c:pt>
                <c:pt idx="2416">
                  <c:v>18.465000000000032</c:v>
                </c:pt>
                <c:pt idx="2417">
                  <c:v>18.475000000000023</c:v>
                </c:pt>
                <c:pt idx="2418">
                  <c:v>18.484999999999957</c:v>
                </c:pt>
                <c:pt idx="2419">
                  <c:v>18.495000000000061</c:v>
                </c:pt>
                <c:pt idx="2420">
                  <c:v>18.504999999999995</c:v>
                </c:pt>
                <c:pt idx="2421">
                  <c:v>18.514999999999986</c:v>
                </c:pt>
                <c:pt idx="2422">
                  <c:v>18.524999999999977</c:v>
                </c:pt>
                <c:pt idx="2423">
                  <c:v>18.534999999999968</c:v>
                </c:pt>
                <c:pt idx="2424">
                  <c:v>18.544999999999959</c:v>
                </c:pt>
                <c:pt idx="2425">
                  <c:v>18.555000000000007</c:v>
                </c:pt>
                <c:pt idx="2426">
                  <c:v>18.564999999999998</c:v>
                </c:pt>
                <c:pt idx="2427">
                  <c:v>18.575000000000045</c:v>
                </c:pt>
                <c:pt idx="2428">
                  <c:v>18.585000000000036</c:v>
                </c:pt>
                <c:pt idx="2429">
                  <c:v>18.59499999999997</c:v>
                </c:pt>
                <c:pt idx="2430">
                  <c:v>18.604999999999961</c:v>
                </c:pt>
                <c:pt idx="2431">
                  <c:v>18.614999999999952</c:v>
                </c:pt>
                <c:pt idx="2432">
                  <c:v>18.625000000000057</c:v>
                </c:pt>
                <c:pt idx="2433">
                  <c:v>18.635000000000048</c:v>
                </c:pt>
                <c:pt idx="2434">
                  <c:v>18.644999999999982</c:v>
                </c:pt>
                <c:pt idx="2435">
                  <c:v>18.65500000000003</c:v>
                </c:pt>
                <c:pt idx="2436">
                  <c:v>18.664999999999964</c:v>
                </c:pt>
                <c:pt idx="2437">
                  <c:v>18.675000000000068</c:v>
                </c:pt>
                <c:pt idx="2438">
                  <c:v>18.685000000000059</c:v>
                </c:pt>
                <c:pt idx="2439">
                  <c:v>18.694999999999993</c:v>
                </c:pt>
                <c:pt idx="2440">
                  <c:v>18.704999999999984</c:v>
                </c:pt>
                <c:pt idx="2441">
                  <c:v>18.715000000000032</c:v>
                </c:pt>
                <c:pt idx="2442">
                  <c:v>18.725000000000023</c:v>
                </c:pt>
                <c:pt idx="2443">
                  <c:v>18.734999999999957</c:v>
                </c:pt>
                <c:pt idx="2444">
                  <c:v>18.745000000000061</c:v>
                </c:pt>
                <c:pt idx="2445">
                  <c:v>18.754999999999995</c:v>
                </c:pt>
                <c:pt idx="2446">
                  <c:v>18.764999999999986</c:v>
                </c:pt>
                <c:pt idx="2447">
                  <c:v>18.774999999999977</c:v>
                </c:pt>
                <c:pt idx="2448">
                  <c:v>18.784999999999968</c:v>
                </c:pt>
                <c:pt idx="2449">
                  <c:v>18.794999999999959</c:v>
                </c:pt>
                <c:pt idx="2450">
                  <c:v>18.805000000000007</c:v>
                </c:pt>
                <c:pt idx="2451">
                  <c:v>18.814999999999998</c:v>
                </c:pt>
                <c:pt idx="2452">
                  <c:v>18.825000000000045</c:v>
                </c:pt>
                <c:pt idx="2453">
                  <c:v>18.835000000000036</c:v>
                </c:pt>
                <c:pt idx="2454">
                  <c:v>18.84499999999997</c:v>
                </c:pt>
                <c:pt idx="2455">
                  <c:v>18.854999999999961</c:v>
                </c:pt>
                <c:pt idx="2456">
                  <c:v>18.864999999999952</c:v>
                </c:pt>
                <c:pt idx="2457">
                  <c:v>18.875000000000057</c:v>
                </c:pt>
                <c:pt idx="2458">
                  <c:v>18.885000000000048</c:v>
                </c:pt>
                <c:pt idx="2459">
                  <c:v>18.894999999999982</c:v>
                </c:pt>
                <c:pt idx="2460">
                  <c:v>18.90500000000003</c:v>
                </c:pt>
                <c:pt idx="2461">
                  <c:v>18.914999999999964</c:v>
                </c:pt>
                <c:pt idx="2462">
                  <c:v>18.925000000000068</c:v>
                </c:pt>
                <c:pt idx="2463">
                  <c:v>18.935000000000059</c:v>
                </c:pt>
                <c:pt idx="2464">
                  <c:v>18.944999999999993</c:v>
                </c:pt>
                <c:pt idx="2465">
                  <c:v>18.954999999999984</c:v>
                </c:pt>
                <c:pt idx="2466">
                  <c:v>18.965000000000032</c:v>
                </c:pt>
                <c:pt idx="2467">
                  <c:v>18.975000000000023</c:v>
                </c:pt>
                <c:pt idx="2468">
                  <c:v>18.984999999999957</c:v>
                </c:pt>
                <c:pt idx="2469">
                  <c:v>18.995000000000061</c:v>
                </c:pt>
                <c:pt idx="2470">
                  <c:v>19.004999999999995</c:v>
                </c:pt>
                <c:pt idx="2471">
                  <c:v>19.014999999999986</c:v>
                </c:pt>
                <c:pt idx="2472">
                  <c:v>19.024999999999977</c:v>
                </c:pt>
                <c:pt idx="2473">
                  <c:v>19.034999999999968</c:v>
                </c:pt>
                <c:pt idx="2474">
                  <c:v>19.044999999999959</c:v>
                </c:pt>
                <c:pt idx="2475">
                  <c:v>19.055000000000007</c:v>
                </c:pt>
                <c:pt idx="2476">
                  <c:v>19.064999999999998</c:v>
                </c:pt>
                <c:pt idx="2477">
                  <c:v>19.075000000000045</c:v>
                </c:pt>
                <c:pt idx="2478">
                  <c:v>19.085000000000036</c:v>
                </c:pt>
                <c:pt idx="2479">
                  <c:v>19.09499999999997</c:v>
                </c:pt>
                <c:pt idx="2480">
                  <c:v>19.104999999999961</c:v>
                </c:pt>
                <c:pt idx="2481">
                  <c:v>19.114999999999952</c:v>
                </c:pt>
                <c:pt idx="2482">
                  <c:v>19.125000000000057</c:v>
                </c:pt>
                <c:pt idx="2483">
                  <c:v>19.135000000000048</c:v>
                </c:pt>
                <c:pt idx="2484">
                  <c:v>19.144999999999982</c:v>
                </c:pt>
                <c:pt idx="2485">
                  <c:v>19.15500000000003</c:v>
                </c:pt>
                <c:pt idx="2486">
                  <c:v>19.164999999999964</c:v>
                </c:pt>
                <c:pt idx="2487">
                  <c:v>19.175000000000068</c:v>
                </c:pt>
                <c:pt idx="2488">
                  <c:v>19.185000000000059</c:v>
                </c:pt>
                <c:pt idx="2489">
                  <c:v>19.194999999999993</c:v>
                </c:pt>
                <c:pt idx="2490">
                  <c:v>19.204999999999984</c:v>
                </c:pt>
                <c:pt idx="2491">
                  <c:v>19.215000000000032</c:v>
                </c:pt>
                <c:pt idx="2492">
                  <c:v>19.225000000000023</c:v>
                </c:pt>
                <c:pt idx="2493">
                  <c:v>19.234999999999957</c:v>
                </c:pt>
                <c:pt idx="2494">
                  <c:v>19.245000000000061</c:v>
                </c:pt>
                <c:pt idx="2495">
                  <c:v>19.254999999999995</c:v>
                </c:pt>
                <c:pt idx="2496">
                  <c:v>19.264999999999986</c:v>
                </c:pt>
                <c:pt idx="2497">
                  <c:v>19.274999999999977</c:v>
                </c:pt>
                <c:pt idx="2498">
                  <c:v>19.284999999999968</c:v>
                </c:pt>
                <c:pt idx="2499">
                  <c:v>19.294999999999959</c:v>
                </c:pt>
                <c:pt idx="2500">
                  <c:v>19.305000000000007</c:v>
                </c:pt>
                <c:pt idx="2501">
                  <c:v>19.314999999999998</c:v>
                </c:pt>
                <c:pt idx="2502">
                  <c:v>19.325000000000045</c:v>
                </c:pt>
                <c:pt idx="2503">
                  <c:v>19.335000000000036</c:v>
                </c:pt>
                <c:pt idx="2504">
                  <c:v>19.34499999999997</c:v>
                </c:pt>
                <c:pt idx="2505">
                  <c:v>19.354999999999961</c:v>
                </c:pt>
                <c:pt idx="2506">
                  <c:v>19.364999999999952</c:v>
                </c:pt>
                <c:pt idx="2507">
                  <c:v>19.375000000000057</c:v>
                </c:pt>
                <c:pt idx="2508">
                  <c:v>19.385000000000048</c:v>
                </c:pt>
                <c:pt idx="2509">
                  <c:v>19.394999999999982</c:v>
                </c:pt>
                <c:pt idx="2510">
                  <c:v>19.40500000000003</c:v>
                </c:pt>
                <c:pt idx="2511">
                  <c:v>19.414999999999964</c:v>
                </c:pt>
                <c:pt idx="2512">
                  <c:v>19.425000000000068</c:v>
                </c:pt>
                <c:pt idx="2513">
                  <c:v>19.435000000000059</c:v>
                </c:pt>
                <c:pt idx="2514">
                  <c:v>19.444999999999993</c:v>
                </c:pt>
                <c:pt idx="2515">
                  <c:v>19.454999999999984</c:v>
                </c:pt>
                <c:pt idx="2516">
                  <c:v>19.465000000000032</c:v>
                </c:pt>
                <c:pt idx="2517">
                  <c:v>19.475000000000023</c:v>
                </c:pt>
                <c:pt idx="2518">
                  <c:v>19.484999999999957</c:v>
                </c:pt>
                <c:pt idx="2519">
                  <c:v>19.495000000000061</c:v>
                </c:pt>
                <c:pt idx="2520">
                  <c:v>19.504999999999995</c:v>
                </c:pt>
                <c:pt idx="2521">
                  <c:v>19.514999999999986</c:v>
                </c:pt>
                <c:pt idx="2522">
                  <c:v>19.524999999999977</c:v>
                </c:pt>
                <c:pt idx="2523">
                  <c:v>19.534999999999968</c:v>
                </c:pt>
                <c:pt idx="2524">
                  <c:v>19.544999999999959</c:v>
                </c:pt>
                <c:pt idx="2525">
                  <c:v>19.555000000000007</c:v>
                </c:pt>
                <c:pt idx="2526">
                  <c:v>19.564999999999998</c:v>
                </c:pt>
                <c:pt idx="2527">
                  <c:v>19.575000000000045</c:v>
                </c:pt>
                <c:pt idx="2528">
                  <c:v>19.585000000000036</c:v>
                </c:pt>
                <c:pt idx="2529">
                  <c:v>19.59499999999997</c:v>
                </c:pt>
                <c:pt idx="2530">
                  <c:v>19.604999999999961</c:v>
                </c:pt>
                <c:pt idx="2531">
                  <c:v>19.614999999999952</c:v>
                </c:pt>
                <c:pt idx="2532">
                  <c:v>19.625000000000057</c:v>
                </c:pt>
                <c:pt idx="2533">
                  <c:v>19.635000000000048</c:v>
                </c:pt>
                <c:pt idx="2534">
                  <c:v>19.644999999999982</c:v>
                </c:pt>
                <c:pt idx="2535">
                  <c:v>19.65500000000003</c:v>
                </c:pt>
                <c:pt idx="2536">
                  <c:v>19.664999999999964</c:v>
                </c:pt>
                <c:pt idx="2537">
                  <c:v>19.675000000000068</c:v>
                </c:pt>
                <c:pt idx="2538">
                  <c:v>19.685000000000059</c:v>
                </c:pt>
                <c:pt idx="2539">
                  <c:v>19.694999999999993</c:v>
                </c:pt>
                <c:pt idx="2540">
                  <c:v>19.704999999999984</c:v>
                </c:pt>
                <c:pt idx="2541">
                  <c:v>19.715000000000032</c:v>
                </c:pt>
                <c:pt idx="2542">
                  <c:v>19.725000000000023</c:v>
                </c:pt>
                <c:pt idx="2543">
                  <c:v>19.734999999999957</c:v>
                </c:pt>
                <c:pt idx="2544">
                  <c:v>19.745000000000061</c:v>
                </c:pt>
                <c:pt idx="2545">
                  <c:v>19.754999999999995</c:v>
                </c:pt>
                <c:pt idx="2546">
                  <c:v>19.764999999999986</c:v>
                </c:pt>
                <c:pt idx="2547">
                  <c:v>19.774999999999977</c:v>
                </c:pt>
                <c:pt idx="2548">
                  <c:v>19.784999999999968</c:v>
                </c:pt>
                <c:pt idx="2549">
                  <c:v>19.794999999999959</c:v>
                </c:pt>
                <c:pt idx="2550">
                  <c:v>19.805000000000007</c:v>
                </c:pt>
                <c:pt idx="2551">
                  <c:v>19.814999999999998</c:v>
                </c:pt>
                <c:pt idx="2552">
                  <c:v>19.825000000000045</c:v>
                </c:pt>
                <c:pt idx="2553">
                  <c:v>19.835000000000036</c:v>
                </c:pt>
                <c:pt idx="2554">
                  <c:v>19.84499999999997</c:v>
                </c:pt>
                <c:pt idx="2555">
                  <c:v>19.854999999999961</c:v>
                </c:pt>
                <c:pt idx="2556">
                  <c:v>19.864999999999952</c:v>
                </c:pt>
                <c:pt idx="2557">
                  <c:v>19.875000000000057</c:v>
                </c:pt>
                <c:pt idx="2558">
                  <c:v>19.885000000000048</c:v>
                </c:pt>
                <c:pt idx="2559">
                  <c:v>19.894999999999982</c:v>
                </c:pt>
                <c:pt idx="2560">
                  <c:v>19.90500000000003</c:v>
                </c:pt>
                <c:pt idx="2561">
                  <c:v>19.914999999999964</c:v>
                </c:pt>
                <c:pt idx="2562">
                  <c:v>19.925000000000068</c:v>
                </c:pt>
                <c:pt idx="2563">
                  <c:v>19.935000000000059</c:v>
                </c:pt>
                <c:pt idx="2564">
                  <c:v>19.944999999999993</c:v>
                </c:pt>
                <c:pt idx="2565">
                  <c:v>19.954999999999984</c:v>
                </c:pt>
                <c:pt idx="2566">
                  <c:v>19.965000000000032</c:v>
                </c:pt>
                <c:pt idx="2567">
                  <c:v>19.975000000000023</c:v>
                </c:pt>
                <c:pt idx="2568">
                  <c:v>19.984999999999957</c:v>
                </c:pt>
                <c:pt idx="2569">
                  <c:v>19.995000000000061</c:v>
                </c:pt>
                <c:pt idx="2570">
                  <c:v>20.004999999999995</c:v>
                </c:pt>
                <c:pt idx="2571">
                  <c:v>20.014999999999986</c:v>
                </c:pt>
                <c:pt idx="2572">
                  <c:v>20.024999999999977</c:v>
                </c:pt>
                <c:pt idx="2573">
                  <c:v>20.034999999999968</c:v>
                </c:pt>
                <c:pt idx="2574">
                  <c:v>20.044999999999959</c:v>
                </c:pt>
                <c:pt idx="2575">
                  <c:v>20.055000000000007</c:v>
                </c:pt>
                <c:pt idx="2576">
                  <c:v>20.064999999999998</c:v>
                </c:pt>
                <c:pt idx="2577">
                  <c:v>20.075000000000045</c:v>
                </c:pt>
                <c:pt idx="2578">
                  <c:v>20.085000000000036</c:v>
                </c:pt>
                <c:pt idx="2579">
                  <c:v>20.09499999999997</c:v>
                </c:pt>
                <c:pt idx="2580">
                  <c:v>20.104999999999961</c:v>
                </c:pt>
                <c:pt idx="2581">
                  <c:v>20.114999999999952</c:v>
                </c:pt>
                <c:pt idx="2582">
                  <c:v>20.125000000000057</c:v>
                </c:pt>
                <c:pt idx="2583">
                  <c:v>20.135000000000048</c:v>
                </c:pt>
                <c:pt idx="2584">
                  <c:v>20.144999999999982</c:v>
                </c:pt>
                <c:pt idx="2585">
                  <c:v>20.15500000000003</c:v>
                </c:pt>
                <c:pt idx="2586">
                  <c:v>20.164999999999964</c:v>
                </c:pt>
                <c:pt idx="2587">
                  <c:v>20.175000000000068</c:v>
                </c:pt>
                <c:pt idx="2588">
                  <c:v>20.185000000000059</c:v>
                </c:pt>
                <c:pt idx="2589">
                  <c:v>20.194999999999993</c:v>
                </c:pt>
                <c:pt idx="2590">
                  <c:v>20.204999999999984</c:v>
                </c:pt>
                <c:pt idx="2591">
                  <c:v>20.215000000000032</c:v>
                </c:pt>
                <c:pt idx="2592">
                  <c:v>20.225000000000023</c:v>
                </c:pt>
                <c:pt idx="2593">
                  <c:v>20.234999999999957</c:v>
                </c:pt>
                <c:pt idx="2594">
                  <c:v>20.245000000000061</c:v>
                </c:pt>
                <c:pt idx="2595">
                  <c:v>20.254999999999995</c:v>
                </c:pt>
                <c:pt idx="2596">
                  <c:v>20.264999999999986</c:v>
                </c:pt>
                <c:pt idx="2597">
                  <c:v>20.274999999999977</c:v>
                </c:pt>
                <c:pt idx="2598">
                  <c:v>20.284999999999968</c:v>
                </c:pt>
                <c:pt idx="2599">
                  <c:v>20.294999999999959</c:v>
                </c:pt>
                <c:pt idx="2600">
                  <c:v>20.305000000000007</c:v>
                </c:pt>
                <c:pt idx="2601">
                  <c:v>20.314999999999998</c:v>
                </c:pt>
                <c:pt idx="2602">
                  <c:v>20.325000000000045</c:v>
                </c:pt>
                <c:pt idx="2603">
                  <c:v>20.335000000000036</c:v>
                </c:pt>
                <c:pt idx="2604">
                  <c:v>20.34499999999997</c:v>
                </c:pt>
                <c:pt idx="2605">
                  <c:v>20.354999999999961</c:v>
                </c:pt>
                <c:pt idx="2606">
                  <c:v>20.364999999999952</c:v>
                </c:pt>
                <c:pt idx="2607">
                  <c:v>20.375000000000057</c:v>
                </c:pt>
                <c:pt idx="2608">
                  <c:v>20.384999999999991</c:v>
                </c:pt>
                <c:pt idx="2609">
                  <c:v>20.394999999999982</c:v>
                </c:pt>
                <c:pt idx="2610">
                  <c:v>20.404999999999973</c:v>
                </c:pt>
                <c:pt idx="2611">
                  <c:v>20.414999999999964</c:v>
                </c:pt>
                <c:pt idx="2612">
                  <c:v>20.425000000000068</c:v>
                </c:pt>
                <c:pt idx="2613">
                  <c:v>20.435000000000059</c:v>
                </c:pt>
                <c:pt idx="2614">
                  <c:v>20.44500000000005</c:v>
                </c:pt>
                <c:pt idx="2615">
                  <c:v>20.454999999999984</c:v>
                </c:pt>
                <c:pt idx="2616">
                  <c:v>20.465000000000032</c:v>
                </c:pt>
                <c:pt idx="2617">
                  <c:v>20.474999999999966</c:v>
                </c:pt>
                <c:pt idx="2618">
                  <c:v>20.484999999999957</c:v>
                </c:pt>
                <c:pt idx="2619">
                  <c:v>20.495000000000061</c:v>
                </c:pt>
                <c:pt idx="2620">
                  <c:v>20.504999999999995</c:v>
                </c:pt>
                <c:pt idx="2621">
                  <c:v>20.515000000000043</c:v>
                </c:pt>
                <c:pt idx="2622">
                  <c:v>20.524999999999977</c:v>
                </c:pt>
                <c:pt idx="2623">
                  <c:v>20.534999999999968</c:v>
                </c:pt>
                <c:pt idx="2624">
                  <c:v>20.544999999999959</c:v>
                </c:pt>
                <c:pt idx="2625">
                  <c:v>20.555000000000007</c:v>
                </c:pt>
                <c:pt idx="2626">
                  <c:v>20.565000000000055</c:v>
                </c:pt>
                <c:pt idx="2627">
                  <c:v>20.575000000000045</c:v>
                </c:pt>
                <c:pt idx="2628">
                  <c:v>20.585000000000036</c:v>
                </c:pt>
                <c:pt idx="2629">
                  <c:v>20.59499999999997</c:v>
                </c:pt>
                <c:pt idx="2630">
                  <c:v>20.605000000000075</c:v>
                </c:pt>
                <c:pt idx="2631">
                  <c:v>20.615000000000009</c:v>
                </c:pt>
                <c:pt idx="2632">
                  <c:v>20.625000000000057</c:v>
                </c:pt>
                <c:pt idx="2633">
                  <c:v>20.634999999999991</c:v>
                </c:pt>
                <c:pt idx="2634">
                  <c:v>20.644999999999982</c:v>
                </c:pt>
                <c:pt idx="2635">
                  <c:v>20.654999999999973</c:v>
                </c:pt>
                <c:pt idx="2636">
                  <c:v>20.664999999999964</c:v>
                </c:pt>
                <c:pt idx="2637">
                  <c:v>20.675000000000068</c:v>
                </c:pt>
                <c:pt idx="2638">
                  <c:v>20.685000000000059</c:v>
                </c:pt>
                <c:pt idx="2639">
                  <c:v>20.69500000000005</c:v>
                </c:pt>
                <c:pt idx="2640">
                  <c:v>20.704999999999984</c:v>
                </c:pt>
                <c:pt idx="2641">
                  <c:v>20.715000000000032</c:v>
                </c:pt>
                <c:pt idx="2642">
                  <c:v>20.724999999999966</c:v>
                </c:pt>
                <c:pt idx="2643">
                  <c:v>20.734999999999957</c:v>
                </c:pt>
                <c:pt idx="2644">
                  <c:v>20.745000000000061</c:v>
                </c:pt>
                <c:pt idx="2645">
                  <c:v>20.754999999999995</c:v>
                </c:pt>
                <c:pt idx="2646">
                  <c:v>20.765000000000043</c:v>
                </c:pt>
                <c:pt idx="2647">
                  <c:v>20.774999999999977</c:v>
                </c:pt>
                <c:pt idx="2648">
                  <c:v>20.784999999999968</c:v>
                </c:pt>
                <c:pt idx="2649">
                  <c:v>20.794999999999959</c:v>
                </c:pt>
                <c:pt idx="2650">
                  <c:v>20.805000000000007</c:v>
                </c:pt>
                <c:pt idx="2651">
                  <c:v>20.815000000000055</c:v>
                </c:pt>
                <c:pt idx="2652">
                  <c:v>20.825000000000045</c:v>
                </c:pt>
                <c:pt idx="2653">
                  <c:v>20.835000000000036</c:v>
                </c:pt>
                <c:pt idx="2654">
                  <c:v>20.84499999999997</c:v>
                </c:pt>
                <c:pt idx="2655">
                  <c:v>20.855000000000075</c:v>
                </c:pt>
                <c:pt idx="2656">
                  <c:v>20.865000000000009</c:v>
                </c:pt>
                <c:pt idx="2657">
                  <c:v>20.875000000000057</c:v>
                </c:pt>
                <c:pt idx="2658">
                  <c:v>20.884999999999991</c:v>
                </c:pt>
                <c:pt idx="2659">
                  <c:v>20.894999999999982</c:v>
                </c:pt>
                <c:pt idx="2660">
                  <c:v>20.904999999999973</c:v>
                </c:pt>
                <c:pt idx="2661">
                  <c:v>20.914999999999964</c:v>
                </c:pt>
                <c:pt idx="2662">
                  <c:v>20.925000000000068</c:v>
                </c:pt>
                <c:pt idx="2663">
                  <c:v>20.935000000000059</c:v>
                </c:pt>
                <c:pt idx="2664">
                  <c:v>20.94500000000005</c:v>
                </c:pt>
                <c:pt idx="2665">
                  <c:v>20.954999999999984</c:v>
                </c:pt>
                <c:pt idx="2666">
                  <c:v>20.965000000000032</c:v>
                </c:pt>
                <c:pt idx="2667">
                  <c:v>20.974999999999966</c:v>
                </c:pt>
                <c:pt idx="2668">
                  <c:v>20.984999999999957</c:v>
                </c:pt>
                <c:pt idx="2669">
                  <c:v>20.995000000000061</c:v>
                </c:pt>
                <c:pt idx="2670">
                  <c:v>21.004999999999995</c:v>
                </c:pt>
                <c:pt idx="2671">
                  <c:v>21.015000000000043</c:v>
                </c:pt>
                <c:pt idx="2672">
                  <c:v>21.024999999999977</c:v>
                </c:pt>
                <c:pt idx="2673">
                  <c:v>21.034999999999968</c:v>
                </c:pt>
                <c:pt idx="2674">
                  <c:v>21.044999999999959</c:v>
                </c:pt>
                <c:pt idx="2675">
                  <c:v>21.055000000000007</c:v>
                </c:pt>
                <c:pt idx="2676">
                  <c:v>21.065000000000055</c:v>
                </c:pt>
                <c:pt idx="2677">
                  <c:v>21.075000000000045</c:v>
                </c:pt>
                <c:pt idx="2678">
                  <c:v>21.085000000000036</c:v>
                </c:pt>
                <c:pt idx="2679">
                  <c:v>21.09499999999997</c:v>
                </c:pt>
                <c:pt idx="2680">
                  <c:v>21.105000000000075</c:v>
                </c:pt>
                <c:pt idx="2681">
                  <c:v>21.115000000000009</c:v>
                </c:pt>
                <c:pt idx="2682">
                  <c:v>21.125000000000057</c:v>
                </c:pt>
                <c:pt idx="2683">
                  <c:v>21.134999999999991</c:v>
                </c:pt>
                <c:pt idx="2684">
                  <c:v>21.144999999999982</c:v>
                </c:pt>
                <c:pt idx="2685">
                  <c:v>21.154999999999973</c:v>
                </c:pt>
                <c:pt idx="2686">
                  <c:v>21.164999999999964</c:v>
                </c:pt>
                <c:pt idx="2687">
                  <c:v>21.175000000000068</c:v>
                </c:pt>
                <c:pt idx="2688">
                  <c:v>21.185000000000059</c:v>
                </c:pt>
                <c:pt idx="2689">
                  <c:v>21.19500000000005</c:v>
                </c:pt>
                <c:pt idx="2690">
                  <c:v>21.204999999999984</c:v>
                </c:pt>
                <c:pt idx="2691">
                  <c:v>21.215000000000032</c:v>
                </c:pt>
                <c:pt idx="2692">
                  <c:v>21.224999999999966</c:v>
                </c:pt>
                <c:pt idx="2693">
                  <c:v>21.234999999999957</c:v>
                </c:pt>
                <c:pt idx="2694">
                  <c:v>21.245000000000061</c:v>
                </c:pt>
                <c:pt idx="2695">
                  <c:v>21.254999999999995</c:v>
                </c:pt>
                <c:pt idx="2696">
                  <c:v>21.265000000000043</c:v>
                </c:pt>
                <c:pt idx="2697">
                  <c:v>21.274999999999977</c:v>
                </c:pt>
                <c:pt idx="2698">
                  <c:v>21.284999999999968</c:v>
                </c:pt>
                <c:pt idx="2699">
                  <c:v>21.294999999999959</c:v>
                </c:pt>
                <c:pt idx="2700">
                  <c:v>21.305000000000007</c:v>
                </c:pt>
                <c:pt idx="2701">
                  <c:v>21.315000000000055</c:v>
                </c:pt>
                <c:pt idx="2702">
                  <c:v>21.325000000000045</c:v>
                </c:pt>
                <c:pt idx="2703">
                  <c:v>21.335000000000036</c:v>
                </c:pt>
                <c:pt idx="2704">
                  <c:v>21.34499999999997</c:v>
                </c:pt>
                <c:pt idx="2705">
                  <c:v>21.355000000000075</c:v>
                </c:pt>
                <c:pt idx="2706">
                  <c:v>21.365000000000009</c:v>
                </c:pt>
                <c:pt idx="2707">
                  <c:v>21.375000000000057</c:v>
                </c:pt>
                <c:pt idx="2708">
                  <c:v>21.384999999999991</c:v>
                </c:pt>
                <c:pt idx="2709">
                  <c:v>21.394999999999982</c:v>
                </c:pt>
                <c:pt idx="2710">
                  <c:v>21.404999999999973</c:v>
                </c:pt>
                <c:pt idx="2711">
                  <c:v>21.414999999999964</c:v>
                </c:pt>
                <c:pt idx="2712">
                  <c:v>21.425000000000068</c:v>
                </c:pt>
                <c:pt idx="2713">
                  <c:v>21.435000000000059</c:v>
                </c:pt>
                <c:pt idx="2714">
                  <c:v>21.44500000000005</c:v>
                </c:pt>
                <c:pt idx="2715">
                  <c:v>21.454999999999984</c:v>
                </c:pt>
                <c:pt idx="2716">
                  <c:v>21.465000000000032</c:v>
                </c:pt>
                <c:pt idx="2717">
                  <c:v>21.474999999999966</c:v>
                </c:pt>
                <c:pt idx="2718">
                  <c:v>21.484999999999957</c:v>
                </c:pt>
                <c:pt idx="2719">
                  <c:v>21.495000000000061</c:v>
                </c:pt>
                <c:pt idx="2720">
                  <c:v>21.504999999999995</c:v>
                </c:pt>
                <c:pt idx="2721">
                  <c:v>21.515000000000043</c:v>
                </c:pt>
                <c:pt idx="2722">
                  <c:v>21.524999999999977</c:v>
                </c:pt>
                <c:pt idx="2723">
                  <c:v>21.534999999999968</c:v>
                </c:pt>
                <c:pt idx="2724">
                  <c:v>21.544999999999959</c:v>
                </c:pt>
                <c:pt idx="2725">
                  <c:v>21.555000000000007</c:v>
                </c:pt>
                <c:pt idx="2726">
                  <c:v>21.565000000000055</c:v>
                </c:pt>
                <c:pt idx="2727">
                  <c:v>21.575000000000045</c:v>
                </c:pt>
                <c:pt idx="2728">
                  <c:v>21.585000000000036</c:v>
                </c:pt>
                <c:pt idx="2729">
                  <c:v>21.59499999999997</c:v>
                </c:pt>
                <c:pt idx="2730">
                  <c:v>21.605000000000075</c:v>
                </c:pt>
                <c:pt idx="2731">
                  <c:v>21.615000000000009</c:v>
                </c:pt>
                <c:pt idx="2732">
                  <c:v>21.625000000000057</c:v>
                </c:pt>
                <c:pt idx="2733">
                  <c:v>21.634999999999991</c:v>
                </c:pt>
                <c:pt idx="2734">
                  <c:v>21.644999999999982</c:v>
                </c:pt>
                <c:pt idx="2735">
                  <c:v>21.654999999999973</c:v>
                </c:pt>
                <c:pt idx="2736">
                  <c:v>21.664999999999964</c:v>
                </c:pt>
                <c:pt idx="2737">
                  <c:v>21.675000000000068</c:v>
                </c:pt>
                <c:pt idx="2738">
                  <c:v>21.685000000000059</c:v>
                </c:pt>
                <c:pt idx="2739">
                  <c:v>21.69500000000005</c:v>
                </c:pt>
                <c:pt idx="2740">
                  <c:v>21.704999999999984</c:v>
                </c:pt>
                <c:pt idx="2741">
                  <c:v>21.715000000000032</c:v>
                </c:pt>
                <c:pt idx="2742">
                  <c:v>21.724999999999966</c:v>
                </c:pt>
                <c:pt idx="2743">
                  <c:v>21.734999999999957</c:v>
                </c:pt>
                <c:pt idx="2744">
                  <c:v>21.745000000000061</c:v>
                </c:pt>
                <c:pt idx="2745">
                  <c:v>21.754999999999995</c:v>
                </c:pt>
                <c:pt idx="2746">
                  <c:v>21.765000000000043</c:v>
                </c:pt>
                <c:pt idx="2747">
                  <c:v>21.774999999999977</c:v>
                </c:pt>
                <c:pt idx="2748">
                  <c:v>21.784999999999968</c:v>
                </c:pt>
                <c:pt idx="2749">
                  <c:v>21.794999999999959</c:v>
                </c:pt>
                <c:pt idx="2750">
                  <c:v>21.805000000000007</c:v>
                </c:pt>
                <c:pt idx="2751">
                  <c:v>21.815000000000055</c:v>
                </c:pt>
                <c:pt idx="2752">
                  <c:v>21.825000000000045</c:v>
                </c:pt>
                <c:pt idx="2753">
                  <c:v>21.835000000000036</c:v>
                </c:pt>
                <c:pt idx="2754">
                  <c:v>21.84499999999997</c:v>
                </c:pt>
                <c:pt idx="2755">
                  <c:v>21.855000000000075</c:v>
                </c:pt>
                <c:pt idx="2756">
                  <c:v>21.865000000000009</c:v>
                </c:pt>
                <c:pt idx="2757">
                  <c:v>21.875000000000057</c:v>
                </c:pt>
                <c:pt idx="2758">
                  <c:v>21.884999999999991</c:v>
                </c:pt>
                <c:pt idx="2759">
                  <c:v>21.894999999999982</c:v>
                </c:pt>
                <c:pt idx="2760">
                  <c:v>21.904999999999973</c:v>
                </c:pt>
                <c:pt idx="2761">
                  <c:v>21.914999999999964</c:v>
                </c:pt>
                <c:pt idx="2762">
                  <c:v>21.925000000000068</c:v>
                </c:pt>
                <c:pt idx="2763">
                  <c:v>21.935000000000059</c:v>
                </c:pt>
                <c:pt idx="2764">
                  <c:v>21.94500000000005</c:v>
                </c:pt>
                <c:pt idx="2765">
                  <c:v>21.954999999999984</c:v>
                </c:pt>
                <c:pt idx="2766">
                  <c:v>21.965000000000032</c:v>
                </c:pt>
                <c:pt idx="2767">
                  <c:v>21.974999999999966</c:v>
                </c:pt>
                <c:pt idx="2768">
                  <c:v>21.984999999999957</c:v>
                </c:pt>
                <c:pt idx="2769">
                  <c:v>21.995000000000061</c:v>
                </c:pt>
                <c:pt idx="2770">
                  <c:v>22.004999999999995</c:v>
                </c:pt>
                <c:pt idx="2771">
                  <c:v>22.015000000000043</c:v>
                </c:pt>
                <c:pt idx="2772">
                  <c:v>22.024999999999977</c:v>
                </c:pt>
                <c:pt idx="2773">
                  <c:v>22.034999999999968</c:v>
                </c:pt>
                <c:pt idx="2774">
                  <c:v>22.044999999999959</c:v>
                </c:pt>
                <c:pt idx="2775">
                  <c:v>22.055000000000007</c:v>
                </c:pt>
                <c:pt idx="2776">
                  <c:v>22.065000000000055</c:v>
                </c:pt>
                <c:pt idx="2777">
                  <c:v>22.075000000000045</c:v>
                </c:pt>
                <c:pt idx="2778">
                  <c:v>22.085000000000036</c:v>
                </c:pt>
                <c:pt idx="2779">
                  <c:v>22.09499999999997</c:v>
                </c:pt>
                <c:pt idx="2780">
                  <c:v>22.105000000000075</c:v>
                </c:pt>
                <c:pt idx="2781">
                  <c:v>22.115000000000009</c:v>
                </c:pt>
                <c:pt idx="2782">
                  <c:v>22.125000000000057</c:v>
                </c:pt>
                <c:pt idx="2783">
                  <c:v>22.134999999999991</c:v>
                </c:pt>
                <c:pt idx="2784">
                  <c:v>22.144999999999982</c:v>
                </c:pt>
                <c:pt idx="2785">
                  <c:v>22.154999999999973</c:v>
                </c:pt>
                <c:pt idx="2786">
                  <c:v>22.164999999999964</c:v>
                </c:pt>
                <c:pt idx="2787">
                  <c:v>22.175000000000068</c:v>
                </c:pt>
                <c:pt idx="2788">
                  <c:v>22.185000000000059</c:v>
                </c:pt>
                <c:pt idx="2789">
                  <c:v>22.19500000000005</c:v>
                </c:pt>
                <c:pt idx="2790">
                  <c:v>22.204999999999984</c:v>
                </c:pt>
                <c:pt idx="2791">
                  <c:v>22.215000000000032</c:v>
                </c:pt>
                <c:pt idx="2792">
                  <c:v>22.224999999999966</c:v>
                </c:pt>
                <c:pt idx="2793">
                  <c:v>22.234999999999957</c:v>
                </c:pt>
                <c:pt idx="2794">
                  <c:v>22.245000000000061</c:v>
                </c:pt>
                <c:pt idx="2795">
                  <c:v>22.254999999999995</c:v>
                </c:pt>
                <c:pt idx="2796">
                  <c:v>22.265000000000043</c:v>
                </c:pt>
                <c:pt idx="2797">
                  <c:v>22.274999999999977</c:v>
                </c:pt>
                <c:pt idx="2798">
                  <c:v>22.284999999999968</c:v>
                </c:pt>
                <c:pt idx="2799">
                  <c:v>22.294999999999959</c:v>
                </c:pt>
                <c:pt idx="2800">
                  <c:v>22.305000000000007</c:v>
                </c:pt>
                <c:pt idx="2801">
                  <c:v>22.315000000000055</c:v>
                </c:pt>
                <c:pt idx="2802">
                  <c:v>22.325000000000045</c:v>
                </c:pt>
                <c:pt idx="2803">
                  <c:v>22.335000000000036</c:v>
                </c:pt>
                <c:pt idx="2804">
                  <c:v>22.34499999999997</c:v>
                </c:pt>
                <c:pt idx="2805">
                  <c:v>22.355000000000075</c:v>
                </c:pt>
                <c:pt idx="2806">
                  <c:v>22.365000000000009</c:v>
                </c:pt>
                <c:pt idx="2807">
                  <c:v>22.375000000000057</c:v>
                </c:pt>
                <c:pt idx="2808">
                  <c:v>22.384999999999991</c:v>
                </c:pt>
                <c:pt idx="2809">
                  <c:v>22.394999999999982</c:v>
                </c:pt>
                <c:pt idx="2810">
                  <c:v>22.404999999999973</c:v>
                </c:pt>
                <c:pt idx="2811">
                  <c:v>22.414999999999964</c:v>
                </c:pt>
                <c:pt idx="2812">
                  <c:v>22.425000000000068</c:v>
                </c:pt>
                <c:pt idx="2813">
                  <c:v>22.435000000000059</c:v>
                </c:pt>
                <c:pt idx="2814">
                  <c:v>22.44500000000005</c:v>
                </c:pt>
                <c:pt idx="2815">
                  <c:v>22.454999999999984</c:v>
                </c:pt>
                <c:pt idx="2816">
                  <c:v>22.465000000000032</c:v>
                </c:pt>
                <c:pt idx="2817">
                  <c:v>22.474999999999966</c:v>
                </c:pt>
                <c:pt idx="2818">
                  <c:v>22.484999999999957</c:v>
                </c:pt>
                <c:pt idx="2819">
                  <c:v>22.495000000000061</c:v>
                </c:pt>
                <c:pt idx="2820">
                  <c:v>22.504999999999995</c:v>
                </c:pt>
                <c:pt idx="2821">
                  <c:v>22.515000000000043</c:v>
                </c:pt>
                <c:pt idx="2822">
                  <c:v>22.524999999999977</c:v>
                </c:pt>
                <c:pt idx="2823">
                  <c:v>22.534999999999968</c:v>
                </c:pt>
                <c:pt idx="2824">
                  <c:v>22.544999999999959</c:v>
                </c:pt>
                <c:pt idx="2825">
                  <c:v>22.555000000000007</c:v>
                </c:pt>
                <c:pt idx="2826">
                  <c:v>22.565000000000055</c:v>
                </c:pt>
                <c:pt idx="2827">
                  <c:v>22.575000000000045</c:v>
                </c:pt>
                <c:pt idx="2828">
                  <c:v>22.585000000000036</c:v>
                </c:pt>
                <c:pt idx="2829">
                  <c:v>22.59499999999997</c:v>
                </c:pt>
                <c:pt idx="2830">
                  <c:v>22.605000000000075</c:v>
                </c:pt>
                <c:pt idx="2831">
                  <c:v>22.615000000000009</c:v>
                </c:pt>
                <c:pt idx="2832">
                  <c:v>22.625000000000057</c:v>
                </c:pt>
                <c:pt idx="2833">
                  <c:v>22.634999999999991</c:v>
                </c:pt>
                <c:pt idx="2834">
                  <c:v>22.644999999999982</c:v>
                </c:pt>
                <c:pt idx="2835">
                  <c:v>22.654999999999973</c:v>
                </c:pt>
                <c:pt idx="2836">
                  <c:v>22.664999999999964</c:v>
                </c:pt>
                <c:pt idx="2837">
                  <c:v>22.675000000000068</c:v>
                </c:pt>
                <c:pt idx="2838">
                  <c:v>22.685000000000059</c:v>
                </c:pt>
                <c:pt idx="2839">
                  <c:v>22.69500000000005</c:v>
                </c:pt>
                <c:pt idx="2840">
                  <c:v>22.704999999999984</c:v>
                </c:pt>
                <c:pt idx="2841">
                  <c:v>22.715000000000032</c:v>
                </c:pt>
                <c:pt idx="2842">
                  <c:v>22.724999999999966</c:v>
                </c:pt>
                <c:pt idx="2843">
                  <c:v>22.734999999999957</c:v>
                </c:pt>
                <c:pt idx="2844">
                  <c:v>22.745000000000061</c:v>
                </c:pt>
                <c:pt idx="2845">
                  <c:v>22.754999999999995</c:v>
                </c:pt>
                <c:pt idx="2846">
                  <c:v>22.765000000000043</c:v>
                </c:pt>
                <c:pt idx="2847">
                  <c:v>22.774999999999977</c:v>
                </c:pt>
                <c:pt idx="2848">
                  <c:v>22.784999999999968</c:v>
                </c:pt>
                <c:pt idx="2849">
                  <c:v>22.794999999999959</c:v>
                </c:pt>
                <c:pt idx="2850">
                  <c:v>22.805000000000007</c:v>
                </c:pt>
                <c:pt idx="2851">
                  <c:v>22.815000000000055</c:v>
                </c:pt>
                <c:pt idx="2852">
                  <c:v>22.825000000000045</c:v>
                </c:pt>
                <c:pt idx="2853">
                  <c:v>22.835000000000036</c:v>
                </c:pt>
                <c:pt idx="2854">
                  <c:v>22.84499999999997</c:v>
                </c:pt>
                <c:pt idx="2855">
                  <c:v>22.855000000000075</c:v>
                </c:pt>
                <c:pt idx="2856">
                  <c:v>22.865000000000009</c:v>
                </c:pt>
                <c:pt idx="2857">
                  <c:v>22.875000000000057</c:v>
                </c:pt>
                <c:pt idx="2858">
                  <c:v>22.884999999999991</c:v>
                </c:pt>
                <c:pt idx="2859">
                  <c:v>22.894999999999982</c:v>
                </c:pt>
                <c:pt idx="2860">
                  <c:v>22.904999999999973</c:v>
                </c:pt>
                <c:pt idx="2861">
                  <c:v>22.914999999999964</c:v>
                </c:pt>
                <c:pt idx="2862">
                  <c:v>22.925000000000068</c:v>
                </c:pt>
                <c:pt idx="2863">
                  <c:v>22.935000000000059</c:v>
                </c:pt>
                <c:pt idx="2864">
                  <c:v>22.94500000000005</c:v>
                </c:pt>
                <c:pt idx="2865">
                  <c:v>22.954999999999984</c:v>
                </c:pt>
                <c:pt idx="2866">
                  <c:v>22.965000000000032</c:v>
                </c:pt>
                <c:pt idx="2867">
                  <c:v>22.974999999999966</c:v>
                </c:pt>
                <c:pt idx="2868">
                  <c:v>22.984999999999957</c:v>
                </c:pt>
                <c:pt idx="2869">
                  <c:v>22.995000000000061</c:v>
                </c:pt>
                <c:pt idx="2870">
                  <c:v>23.004999999999995</c:v>
                </c:pt>
                <c:pt idx="2871">
                  <c:v>23.015000000000043</c:v>
                </c:pt>
                <c:pt idx="2872">
                  <c:v>23.024999999999977</c:v>
                </c:pt>
                <c:pt idx="2873">
                  <c:v>23.034999999999968</c:v>
                </c:pt>
                <c:pt idx="2874">
                  <c:v>23.044999999999959</c:v>
                </c:pt>
                <c:pt idx="2875">
                  <c:v>23.055000000000007</c:v>
                </c:pt>
                <c:pt idx="2876">
                  <c:v>23.065000000000055</c:v>
                </c:pt>
                <c:pt idx="2877">
                  <c:v>23.075000000000045</c:v>
                </c:pt>
                <c:pt idx="2878">
                  <c:v>23.085000000000036</c:v>
                </c:pt>
                <c:pt idx="2879">
                  <c:v>23.09499999999997</c:v>
                </c:pt>
                <c:pt idx="2880">
                  <c:v>23.105000000000075</c:v>
                </c:pt>
                <c:pt idx="2881">
                  <c:v>23.115000000000009</c:v>
                </c:pt>
                <c:pt idx="2882">
                  <c:v>23.125000000000057</c:v>
                </c:pt>
                <c:pt idx="2883">
                  <c:v>23.134999999999991</c:v>
                </c:pt>
                <c:pt idx="2884">
                  <c:v>23.144999999999982</c:v>
                </c:pt>
                <c:pt idx="2885">
                  <c:v>23.154999999999973</c:v>
                </c:pt>
                <c:pt idx="2886">
                  <c:v>23.164999999999964</c:v>
                </c:pt>
                <c:pt idx="2887">
                  <c:v>23.175000000000068</c:v>
                </c:pt>
                <c:pt idx="2888">
                  <c:v>23.185000000000059</c:v>
                </c:pt>
                <c:pt idx="2889">
                  <c:v>23.19500000000005</c:v>
                </c:pt>
                <c:pt idx="2890">
                  <c:v>23.204999999999984</c:v>
                </c:pt>
                <c:pt idx="2891">
                  <c:v>23.215000000000032</c:v>
                </c:pt>
                <c:pt idx="2892">
                  <c:v>23.224999999999966</c:v>
                </c:pt>
                <c:pt idx="2893">
                  <c:v>23.234999999999957</c:v>
                </c:pt>
                <c:pt idx="2894">
                  <c:v>23.245000000000061</c:v>
                </c:pt>
                <c:pt idx="2895">
                  <c:v>23.254999999999995</c:v>
                </c:pt>
                <c:pt idx="2896">
                  <c:v>23.265000000000043</c:v>
                </c:pt>
                <c:pt idx="2897">
                  <c:v>23.274999999999977</c:v>
                </c:pt>
                <c:pt idx="2898">
                  <c:v>23.284999999999968</c:v>
                </c:pt>
                <c:pt idx="2899">
                  <c:v>23.294999999999959</c:v>
                </c:pt>
                <c:pt idx="2900">
                  <c:v>23.305000000000007</c:v>
                </c:pt>
                <c:pt idx="2901">
                  <c:v>23.315000000000055</c:v>
                </c:pt>
                <c:pt idx="2902">
                  <c:v>23.325000000000045</c:v>
                </c:pt>
                <c:pt idx="2903">
                  <c:v>23.335000000000036</c:v>
                </c:pt>
                <c:pt idx="2904">
                  <c:v>23.34499999999997</c:v>
                </c:pt>
                <c:pt idx="2905">
                  <c:v>23.355000000000075</c:v>
                </c:pt>
                <c:pt idx="2906">
                  <c:v>23.365000000000009</c:v>
                </c:pt>
                <c:pt idx="2907">
                  <c:v>23.375000000000057</c:v>
                </c:pt>
                <c:pt idx="2908">
                  <c:v>23.384999999999991</c:v>
                </c:pt>
                <c:pt idx="2909">
                  <c:v>23.394999999999982</c:v>
                </c:pt>
                <c:pt idx="2910">
                  <c:v>23.404999999999973</c:v>
                </c:pt>
                <c:pt idx="2911">
                  <c:v>23.414999999999964</c:v>
                </c:pt>
                <c:pt idx="2912">
                  <c:v>23.425000000000068</c:v>
                </c:pt>
                <c:pt idx="2913">
                  <c:v>23.435000000000059</c:v>
                </c:pt>
                <c:pt idx="2914">
                  <c:v>23.44500000000005</c:v>
                </c:pt>
                <c:pt idx="2915">
                  <c:v>23.454999999999984</c:v>
                </c:pt>
                <c:pt idx="2916">
                  <c:v>23.465000000000032</c:v>
                </c:pt>
                <c:pt idx="2917">
                  <c:v>23.474999999999966</c:v>
                </c:pt>
                <c:pt idx="2918">
                  <c:v>23.484999999999957</c:v>
                </c:pt>
                <c:pt idx="2919">
                  <c:v>23.495000000000061</c:v>
                </c:pt>
                <c:pt idx="2920">
                  <c:v>23.504999999999995</c:v>
                </c:pt>
                <c:pt idx="2921">
                  <c:v>23.515000000000043</c:v>
                </c:pt>
                <c:pt idx="2922">
                  <c:v>23.524999999999977</c:v>
                </c:pt>
                <c:pt idx="2923">
                  <c:v>23.534999999999968</c:v>
                </c:pt>
                <c:pt idx="2924">
                  <c:v>23.544999999999959</c:v>
                </c:pt>
                <c:pt idx="2925">
                  <c:v>23.555000000000007</c:v>
                </c:pt>
                <c:pt idx="2926">
                  <c:v>23.565000000000055</c:v>
                </c:pt>
                <c:pt idx="2927">
                  <c:v>23.575000000000045</c:v>
                </c:pt>
                <c:pt idx="2928">
                  <c:v>23.585000000000036</c:v>
                </c:pt>
                <c:pt idx="2929">
                  <c:v>23.59499999999997</c:v>
                </c:pt>
                <c:pt idx="2930">
                  <c:v>23.605000000000075</c:v>
                </c:pt>
                <c:pt idx="2931">
                  <c:v>23.615000000000009</c:v>
                </c:pt>
                <c:pt idx="2932">
                  <c:v>23.625000000000057</c:v>
                </c:pt>
                <c:pt idx="2933">
                  <c:v>23.634999999999991</c:v>
                </c:pt>
                <c:pt idx="2934">
                  <c:v>23.644999999999982</c:v>
                </c:pt>
                <c:pt idx="2935">
                  <c:v>23.654999999999973</c:v>
                </c:pt>
                <c:pt idx="2936">
                  <c:v>23.664999999999964</c:v>
                </c:pt>
                <c:pt idx="2937">
                  <c:v>23.675000000000068</c:v>
                </c:pt>
                <c:pt idx="2938">
                  <c:v>23.685000000000059</c:v>
                </c:pt>
                <c:pt idx="2939">
                  <c:v>23.69500000000005</c:v>
                </c:pt>
                <c:pt idx="2940">
                  <c:v>23.704999999999984</c:v>
                </c:pt>
                <c:pt idx="2941">
                  <c:v>23.715000000000032</c:v>
                </c:pt>
                <c:pt idx="2942">
                  <c:v>23.724999999999966</c:v>
                </c:pt>
                <c:pt idx="2943">
                  <c:v>23.734999999999957</c:v>
                </c:pt>
                <c:pt idx="2944">
                  <c:v>23.745000000000061</c:v>
                </c:pt>
                <c:pt idx="2945">
                  <c:v>23.754999999999995</c:v>
                </c:pt>
                <c:pt idx="2946">
                  <c:v>23.765000000000043</c:v>
                </c:pt>
                <c:pt idx="2947">
                  <c:v>23.774999999999977</c:v>
                </c:pt>
                <c:pt idx="2948">
                  <c:v>23.784999999999968</c:v>
                </c:pt>
                <c:pt idx="2949">
                  <c:v>23.794999999999959</c:v>
                </c:pt>
                <c:pt idx="2950">
                  <c:v>23.805000000000007</c:v>
                </c:pt>
                <c:pt idx="2951">
                  <c:v>23.815000000000055</c:v>
                </c:pt>
                <c:pt idx="2952">
                  <c:v>23.825000000000045</c:v>
                </c:pt>
                <c:pt idx="2953">
                  <c:v>23.835000000000036</c:v>
                </c:pt>
                <c:pt idx="2954">
                  <c:v>23.84499999999997</c:v>
                </c:pt>
                <c:pt idx="2955">
                  <c:v>23.855000000000075</c:v>
                </c:pt>
                <c:pt idx="2956">
                  <c:v>23.865000000000009</c:v>
                </c:pt>
                <c:pt idx="2957">
                  <c:v>23.875000000000057</c:v>
                </c:pt>
                <c:pt idx="2958">
                  <c:v>23.884999999999991</c:v>
                </c:pt>
                <c:pt idx="2959">
                  <c:v>23.894999999999982</c:v>
                </c:pt>
                <c:pt idx="2960">
                  <c:v>23.904999999999973</c:v>
                </c:pt>
                <c:pt idx="2961">
                  <c:v>23.914999999999964</c:v>
                </c:pt>
                <c:pt idx="2962">
                  <c:v>23.925000000000068</c:v>
                </c:pt>
                <c:pt idx="2963">
                  <c:v>23.935000000000059</c:v>
                </c:pt>
                <c:pt idx="2964">
                  <c:v>23.94500000000005</c:v>
                </c:pt>
                <c:pt idx="2965">
                  <c:v>23.954999999999984</c:v>
                </c:pt>
                <c:pt idx="2966">
                  <c:v>23.965000000000032</c:v>
                </c:pt>
                <c:pt idx="2967">
                  <c:v>23.974999999999966</c:v>
                </c:pt>
                <c:pt idx="2968">
                  <c:v>23.984999999999957</c:v>
                </c:pt>
                <c:pt idx="2969">
                  <c:v>23.995000000000061</c:v>
                </c:pt>
                <c:pt idx="2970">
                  <c:v>24.004999999999995</c:v>
                </c:pt>
                <c:pt idx="2971">
                  <c:v>24.015000000000043</c:v>
                </c:pt>
                <c:pt idx="2972">
                  <c:v>24.024999999999977</c:v>
                </c:pt>
                <c:pt idx="2973">
                  <c:v>24.034999999999968</c:v>
                </c:pt>
                <c:pt idx="2974">
                  <c:v>24.044999999999959</c:v>
                </c:pt>
                <c:pt idx="2975">
                  <c:v>24.055000000000007</c:v>
                </c:pt>
                <c:pt idx="2976">
                  <c:v>24.065000000000055</c:v>
                </c:pt>
                <c:pt idx="2977">
                  <c:v>24.075000000000045</c:v>
                </c:pt>
                <c:pt idx="2978">
                  <c:v>24.085000000000036</c:v>
                </c:pt>
                <c:pt idx="2979">
                  <c:v>24.09499999999997</c:v>
                </c:pt>
                <c:pt idx="2980">
                  <c:v>24.105000000000075</c:v>
                </c:pt>
                <c:pt idx="2981">
                  <c:v>24.115000000000009</c:v>
                </c:pt>
                <c:pt idx="2982">
                  <c:v>24.125000000000057</c:v>
                </c:pt>
                <c:pt idx="2983">
                  <c:v>24.134999999999991</c:v>
                </c:pt>
                <c:pt idx="2984">
                  <c:v>24.144999999999982</c:v>
                </c:pt>
                <c:pt idx="2985">
                  <c:v>24.154999999999973</c:v>
                </c:pt>
                <c:pt idx="2986">
                  <c:v>24.164999999999964</c:v>
                </c:pt>
                <c:pt idx="2987">
                  <c:v>24.175000000000068</c:v>
                </c:pt>
                <c:pt idx="2988">
                  <c:v>24.185000000000059</c:v>
                </c:pt>
                <c:pt idx="2989">
                  <c:v>24.19500000000005</c:v>
                </c:pt>
                <c:pt idx="2990">
                  <c:v>24.204999999999984</c:v>
                </c:pt>
                <c:pt idx="2991">
                  <c:v>24.215000000000032</c:v>
                </c:pt>
                <c:pt idx="2992">
                  <c:v>24.224999999999966</c:v>
                </c:pt>
                <c:pt idx="2993">
                  <c:v>24.234999999999957</c:v>
                </c:pt>
                <c:pt idx="2994">
                  <c:v>24.245000000000061</c:v>
                </c:pt>
                <c:pt idx="2995">
                  <c:v>24.254999999999995</c:v>
                </c:pt>
                <c:pt idx="2996">
                  <c:v>24.265000000000043</c:v>
                </c:pt>
                <c:pt idx="2997">
                  <c:v>24.274999999999977</c:v>
                </c:pt>
                <c:pt idx="2998">
                  <c:v>24.284999999999968</c:v>
                </c:pt>
                <c:pt idx="2999">
                  <c:v>24.294999999999959</c:v>
                </c:pt>
                <c:pt idx="3000">
                  <c:v>24.305000000000007</c:v>
                </c:pt>
                <c:pt idx="3001">
                  <c:v>24.315000000000055</c:v>
                </c:pt>
                <c:pt idx="3002">
                  <c:v>24.325000000000045</c:v>
                </c:pt>
                <c:pt idx="3003">
                  <c:v>24.335000000000036</c:v>
                </c:pt>
                <c:pt idx="3004">
                  <c:v>24.34499999999997</c:v>
                </c:pt>
                <c:pt idx="3005">
                  <c:v>24.355000000000075</c:v>
                </c:pt>
                <c:pt idx="3006">
                  <c:v>24.365000000000009</c:v>
                </c:pt>
                <c:pt idx="3007">
                  <c:v>24.375000000000057</c:v>
                </c:pt>
                <c:pt idx="3008">
                  <c:v>24.384999999999991</c:v>
                </c:pt>
                <c:pt idx="3009">
                  <c:v>24.394999999999982</c:v>
                </c:pt>
                <c:pt idx="3010">
                  <c:v>24.404999999999973</c:v>
                </c:pt>
                <c:pt idx="3011">
                  <c:v>24.414999999999964</c:v>
                </c:pt>
                <c:pt idx="3012">
                  <c:v>24.425000000000068</c:v>
                </c:pt>
                <c:pt idx="3013">
                  <c:v>24.435000000000059</c:v>
                </c:pt>
                <c:pt idx="3014">
                  <c:v>24.44500000000005</c:v>
                </c:pt>
                <c:pt idx="3015">
                  <c:v>24.454999999999984</c:v>
                </c:pt>
                <c:pt idx="3016">
                  <c:v>24.465000000000032</c:v>
                </c:pt>
                <c:pt idx="3017">
                  <c:v>24.474999999999966</c:v>
                </c:pt>
                <c:pt idx="3018">
                  <c:v>24.484999999999957</c:v>
                </c:pt>
                <c:pt idx="3019">
                  <c:v>24.495000000000061</c:v>
                </c:pt>
                <c:pt idx="3020">
                  <c:v>24.504999999999995</c:v>
                </c:pt>
                <c:pt idx="3021">
                  <c:v>24.515000000000043</c:v>
                </c:pt>
                <c:pt idx="3022">
                  <c:v>24.524999999999977</c:v>
                </c:pt>
                <c:pt idx="3023">
                  <c:v>24.534999999999968</c:v>
                </c:pt>
                <c:pt idx="3024">
                  <c:v>24.544999999999959</c:v>
                </c:pt>
                <c:pt idx="3025">
                  <c:v>24.555000000000007</c:v>
                </c:pt>
                <c:pt idx="3026">
                  <c:v>24.565000000000055</c:v>
                </c:pt>
                <c:pt idx="3027">
                  <c:v>24.575000000000045</c:v>
                </c:pt>
                <c:pt idx="3028">
                  <c:v>24.585000000000036</c:v>
                </c:pt>
                <c:pt idx="3029">
                  <c:v>24.59499999999997</c:v>
                </c:pt>
                <c:pt idx="3030">
                  <c:v>24.605000000000075</c:v>
                </c:pt>
                <c:pt idx="3031">
                  <c:v>24.615000000000009</c:v>
                </c:pt>
                <c:pt idx="3032">
                  <c:v>24.625000000000057</c:v>
                </c:pt>
                <c:pt idx="3033">
                  <c:v>24.634999999999991</c:v>
                </c:pt>
                <c:pt idx="3034">
                  <c:v>24.644999999999982</c:v>
                </c:pt>
                <c:pt idx="3035">
                  <c:v>24.654999999999973</c:v>
                </c:pt>
                <c:pt idx="3036">
                  <c:v>24.664999999999964</c:v>
                </c:pt>
                <c:pt idx="3037">
                  <c:v>24.675000000000068</c:v>
                </c:pt>
                <c:pt idx="3038">
                  <c:v>24.685000000000059</c:v>
                </c:pt>
                <c:pt idx="3039">
                  <c:v>24.69500000000005</c:v>
                </c:pt>
                <c:pt idx="3040">
                  <c:v>24.704999999999984</c:v>
                </c:pt>
                <c:pt idx="3041">
                  <c:v>24.715000000000032</c:v>
                </c:pt>
                <c:pt idx="3042">
                  <c:v>24.724999999999966</c:v>
                </c:pt>
                <c:pt idx="3043">
                  <c:v>24.734999999999957</c:v>
                </c:pt>
                <c:pt idx="3044">
                  <c:v>24.745000000000061</c:v>
                </c:pt>
                <c:pt idx="3045">
                  <c:v>24.754999999999995</c:v>
                </c:pt>
                <c:pt idx="3046">
                  <c:v>24.765000000000043</c:v>
                </c:pt>
                <c:pt idx="3047">
                  <c:v>24.774999999999977</c:v>
                </c:pt>
                <c:pt idx="3048">
                  <c:v>24.784999999999968</c:v>
                </c:pt>
                <c:pt idx="3049">
                  <c:v>24.794999999999959</c:v>
                </c:pt>
                <c:pt idx="3050">
                  <c:v>24.805000000000007</c:v>
                </c:pt>
                <c:pt idx="3051">
                  <c:v>24.815000000000055</c:v>
                </c:pt>
                <c:pt idx="3052">
                  <c:v>24.825000000000045</c:v>
                </c:pt>
                <c:pt idx="3053">
                  <c:v>24.835000000000036</c:v>
                </c:pt>
                <c:pt idx="3054">
                  <c:v>24.84499999999997</c:v>
                </c:pt>
                <c:pt idx="3055">
                  <c:v>24.855000000000075</c:v>
                </c:pt>
                <c:pt idx="3056">
                  <c:v>24.865000000000009</c:v>
                </c:pt>
                <c:pt idx="3057">
                  <c:v>24.875000000000057</c:v>
                </c:pt>
                <c:pt idx="3058">
                  <c:v>24.884999999999991</c:v>
                </c:pt>
                <c:pt idx="3059">
                  <c:v>24.894999999999982</c:v>
                </c:pt>
                <c:pt idx="3060">
                  <c:v>24.904999999999973</c:v>
                </c:pt>
                <c:pt idx="3061">
                  <c:v>24.914999999999964</c:v>
                </c:pt>
                <c:pt idx="3062">
                  <c:v>24.925000000000068</c:v>
                </c:pt>
                <c:pt idx="3063">
                  <c:v>24.935000000000059</c:v>
                </c:pt>
                <c:pt idx="3064">
                  <c:v>24.94500000000005</c:v>
                </c:pt>
                <c:pt idx="3065">
                  <c:v>24.954999999999984</c:v>
                </c:pt>
                <c:pt idx="3066">
                  <c:v>24.965000000000032</c:v>
                </c:pt>
                <c:pt idx="3067">
                  <c:v>24.974999999999966</c:v>
                </c:pt>
                <c:pt idx="3068">
                  <c:v>24.984999999999957</c:v>
                </c:pt>
                <c:pt idx="3069">
                  <c:v>24.995000000000061</c:v>
                </c:pt>
                <c:pt idx="3070">
                  <c:v>25.004999999999995</c:v>
                </c:pt>
                <c:pt idx="3071">
                  <c:v>25.015000000000043</c:v>
                </c:pt>
                <c:pt idx="3072">
                  <c:v>25.024999999999977</c:v>
                </c:pt>
                <c:pt idx="3073">
                  <c:v>25.034999999999968</c:v>
                </c:pt>
                <c:pt idx="3074">
                  <c:v>25.044999999999959</c:v>
                </c:pt>
                <c:pt idx="3075">
                  <c:v>25.055000000000007</c:v>
                </c:pt>
                <c:pt idx="3076">
                  <c:v>25.065000000000055</c:v>
                </c:pt>
                <c:pt idx="3077">
                  <c:v>25.075000000000045</c:v>
                </c:pt>
                <c:pt idx="3078">
                  <c:v>25.085000000000036</c:v>
                </c:pt>
                <c:pt idx="3079">
                  <c:v>25.09499999999997</c:v>
                </c:pt>
                <c:pt idx="3080">
                  <c:v>25.104999999999961</c:v>
                </c:pt>
                <c:pt idx="3081">
                  <c:v>25.115000000000009</c:v>
                </c:pt>
                <c:pt idx="3082">
                  <c:v>25.125000000000057</c:v>
                </c:pt>
                <c:pt idx="3083">
                  <c:v>25.134999999999991</c:v>
                </c:pt>
                <c:pt idx="3084">
                  <c:v>25.145000000000039</c:v>
                </c:pt>
                <c:pt idx="3085">
                  <c:v>25.154999999999973</c:v>
                </c:pt>
                <c:pt idx="3086">
                  <c:v>25.164999999999964</c:v>
                </c:pt>
                <c:pt idx="3087">
                  <c:v>25.175000000000068</c:v>
                </c:pt>
                <c:pt idx="3088">
                  <c:v>25.185000000000059</c:v>
                </c:pt>
                <c:pt idx="3089">
                  <c:v>25.194999999999993</c:v>
                </c:pt>
                <c:pt idx="3090">
                  <c:v>25.204999999999984</c:v>
                </c:pt>
                <c:pt idx="3091">
                  <c:v>25.215000000000032</c:v>
                </c:pt>
                <c:pt idx="3092">
                  <c:v>25.224999999999966</c:v>
                </c:pt>
                <c:pt idx="3093">
                  <c:v>25.235000000000014</c:v>
                </c:pt>
                <c:pt idx="3094">
                  <c:v>25.245000000000061</c:v>
                </c:pt>
                <c:pt idx="3095">
                  <c:v>25.254999999999995</c:v>
                </c:pt>
                <c:pt idx="3096">
                  <c:v>25.265000000000043</c:v>
                </c:pt>
                <c:pt idx="3097">
                  <c:v>25.274999999999977</c:v>
                </c:pt>
                <c:pt idx="3098">
                  <c:v>25.284999999999968</c:v>
                </c:pt>
                <c:pt idx="3099">
                  <c:v>25.294999999999959</c:v>
                </c:pt>
                <c:pt idx="3100">
                  <c:v>25.305000000000007</c:v>
                </c:pt>
                <c:pt idx="3101">
                  <c:v>25.315000000000055</c:v>
                </c:pt>
                <c:pt idx="3102">
                  <c:v>25.325000000000045</c:v>
                </c:pt>
                <c:pt idx="3103">
                  <c:v>25.335000000000036</c:v>
                </c:pt>
                <c:pt idx="3104">
                  <c:v>25.34499999999997</c:v>
                </c:pt>
                <c:pt idx="3105">
                  <c:v>25.354999999999961</c:v>
                </c:pt>
                <c:pt idx="3106">
                  <c:v>25.365000000000009</c:v>
                </c:pt>
                <c:pt idx="3107">
                  <c:v>25.375000000000057</c:v>
                </c:pt>
                <c:pt idx="3108">
                  <c:v>25.384999999999991</c:v>
                </c:pt>
                <c:pt idx="3109">
                  <c:v>25.395000000000039</c:v>
                </c:pt>
                <c:pt idx="3110">
                  <c:v>25.404999999999973</c:v>
                </c:pt>
                <c:pt idx="3111">
                  <c:v>25.414999999999964</c:v>
                </c:pt>
                <c:pt idx="3112">
                  <c:v>25.425000000000068</c:v>
                </c:pt>
                <c:pt idx="3113">
                  <c:v>25.435000000000059</c:v>
                </c:pt>
                <c:pt idx="3114">
                  <c:v>25.444999999999993</c:v>
                </c:pt>
                <c:pt idx="3115">
                  <c:v>25.454999999999984</c:v>
                </c:pt>
                <c:pt idx="3116">
                  <c:v>25.465000000000032</c:v>
                </c:pt>
                <c:pt idx="3117">
                  <c:v>25.474999999999966</c:v>
                </c:pt>
                <c:pt idx="3118">
                  <c:v>25.485000000000014</c:v>
                </c:pt>
                <c:pt idx="3119">
                  <c:v>25.495000000000061</c:v>
                </c:pt>
                <c:pt idx="3120">
                  <c:v>25.504999999999995</c:v>
                </c:pt>
                <c:pt idx="3121">
                  <c:v>25.515000000000043</c:v>
                </c:pt>
                <c:pt idx="3122">
                  <c:v>25.524999999999977</c:v>
                </c:pt>
                <c:pt idx="3123">
                  <c:v>25.534999999999968</c:v>
                </c:pt>
                <c:pt idx="3124">
                  <c:v>25.544999999999959</c:v>
                </c:pt>
                <c:pt idx="3125">
                  <c:v>25.555000000000007</c:v>
                </c:pt>
                <c:pt idx="3126">
                  <c:v>25.565000000000055</c:v>
                </c:pt>
                <c:pt idx="3127">
                  <c:v>25.575000000000045</c:v>
                </c:pt>
                <c:pt idx="3128">
                  <c:v>25.585000000000036</c:v>
                </c:pt>
                <c:pt idx="3129">
                  <c:v>25.59499999999997</c:v>
                </c:pt>
                <c:pt idx="3130">
                  <c:v>25.604999999999961</c:v>
                </c:pt>
                <c:pt idx="3131">
                  <c:v>25.615000000000009</c:v>
                </c:pt>
                <c:pt idx="3132">
                  <c:v>25.625000000000057</c:v>
                </c:pt>
                <c:pt idx="3133">
                  <c:v>25.634999999999991</c:v>
                </c:pt>
                <c:pt idx="3134">
                  <c:v>25.645000000000039</c:v>
                </c:pt>
                <c:pt idx="3135">
                  <c:v>25.654999999999973</c:v>
                </c:pt>
                <c:pt idx="3136">
                  <c:v>25.664999999999964</c:v>
                </c:pt>
                <c:pt idx="3137">
                  <c:v>25.675000000000068</c:v>
                </c:pt>
                <c:pt idx="3138">
                  <c:v>25.685000000000059</c:v>
                </c:pt>
                <c:pt idx="3139">
                  <c:v>25.694999999999993</c:v>
                </c:pt>
                <c:pt idx="3140">
                  <c:v>25.704999999999984</c:v>
                </c:pt>
                <c:pt idx="3141">
                  <c:v>25.715000000000032</c:v>
                </c:pt>
                <c:pt idx="3142">
                  <c:v>25.724999999999966</c:v>
                </c:pt>
                <c:pt idx="3143">
                  <c:v>25.735000000000014</c:v>
                </c:pt>
                <c:pt idx="3144">
                  <c:v>25.745000000000061</c:v>
                </c:pt>
                <c:pt idx="3145">
                  <c:v>25.754999999999995</c:v>
                </c:pt>
                <c:pt idx="3146">
                  <c:v>25.765000000000043</c:v>
                </c:pt>
                <c:pt idx="3147">
                  <c:v>25.774999999999977</c:v>
                </c:pt>
                <c:pt idx="3148">
                  <c:v>25.784999999999968</c:v>
                </c:pt>
                <c:pt idx="3149">
                  <c:v>25.794999999999959</c:v>
                </c:pt>
                <c:pt idx="3150">
                  <c:v>25.805000000000007</c:v>
                </c:pt>
                <c:pt idx="3151">
                  <c:v>25.815000000000055</c:v>
                </c:pt>
                <c:pt idx="3152">
                  <c:v>25.825000000000045</c:v>
                </c:pt>
                <c:pt idx="3153">
                  <c:v>25.835000000000036</c:v>
                </c:pt>
                <c:pt idx="3154">
                  <c:v>25.84499999999997</c:v>
                </c:pt>
                <c:pt idx="3155">
                  <c:v>25.854999999999961</c:v>
                </c:pt>
                <c:pt idx="3156">
                  <c:v>25.865000000000009</c:v>
                </c:pt>
                <c:pt idx="3157">
                  <c:v>25.875000000000057</c:v>
                </c:pt>
                <c:pt idx="3158">
                  <c:v>25.884999999999991</c:v>
                </c:pt>
                <c:pt idx="3159">
                  <c:v>25.895000000000039</c:v>
                </c:pt>
                <c:pt idx="3160">
                  <c:v>25.904999999999973</c:v>
                </c:pt>
                <c:pt idx="3161">
                  <c:v>25.914999999999964</c:v>
                </c:pt>
                <c:pt idx="3162">
                  <c:v>25.925000000000068</c:v>
                </c:pt>
                <c:pt idx="3163">
                  <c:v>25.935000000000059</c:v>
                </c:pt>
                <c:pt idx="3164">
                  <c:v>25.944999999999993</c:v>
                </c:pt>
                <c:pt idx="3165">
                  <c:v>25.954999999999984</c:v>
                </c:pt>
                <c:pt idx="3166">
                  <c:v>25.965000000000032</c:v>
                </c:pt>
                <c:pt idx="3167">
                  <c:v>25.974999999999966</c:v>
                </c:pt>
                <c:pt idx="3168">
                  <c:v>25.985000000000014</c:v>
                </c:pt>
                <c:pt idx="3169">
                  <c:v>25.995000000000061</c:v>
                </c:pt>
                <c:pt idx="3170">
                  <c:v>26.004999999999995</c:v>
                </c:pt>
                <c:pt idx="3171">
                  <c:v>26.015000000000043</c:v>
                </c:pt>
                <c:pt idx="3172">
                  <c:v>26.024999999999977</c:v>
                </c:pt>
                <c:pt idx="3173">
                  <c:v>26.034999999999968</c:v>
                </c:pt>
                <c:pt idx="3174">
                  <c:v>26.044999999999959</c:v>
                </c:pt>
                <c:pt idx="3175">
                  <c:v>26.055000000000007</c:v>
                </c:pt>
                <c:pt idx="3176">
                  <c:v>26.065000000000055</c:v>
                </c:pt>
                <c:pt idx="3177">
                  <c:v>26.075000000000045</c:v>
                </c:pt>
                <c:pt idx="3178">
                  <c:v>26.085000000000036</c:v>
                </c:pt>
                <c:pt idx="3179">
                  <c:v>26.09499999999997</c:v>
                </c:pt>
                <c:pt idx="3180">
                  <c:v>26.104999999999961</c:v>
                </c:pt>
                <c:pt idx="3181">
                  <c:v>26.115000000000009</c:v>
                </c:pt>
                <c:pt idx="3182">
                  <c:v>26.125000000000057</c:v>
                </c:pt>
                <c:pt idx="3183">
                  <c:v>26.134999999999991</c:v>
                </c:pt>
                <c:pt idx="3184">
                  <c:v>26.145000000000039</c:v>
                </c:pt>
                <c:pt idx="3185">
                  <c:v>26.154999999999973</c:v>
                </c:pt>
                <c:pt idx="3186">
                  <c:v>26.164999999999964</c:v>
                </c:pt>
                <c:pt idx="3187">
                  <c:v>26.175000000000068</c:v>
                </c:pt>
                <c:pt idx="3188">
                  <c:v>26.185000000000059</c:v>
                </c:pt>
                <c:pt idx="3189">
                  <c:v>26.194999999999993</c:v>
                </c:pt>
                <c:pt idx="3190">
                  <c:v>26.204999999999984</c:v>
                </c:pt>
                <c:pt idx="3191">
                  <c:v>26.215000000000032</c:v>
                </c:pt>
                <c:pt idx="3192">
                  <c:v>26.224999999999966</c:v>
                </c:pt>
                <c:pt idx="3193">
                  <c:v>26.235000000000014</c:v>
                </c:pt>
                <c:pt idx="3194">
                  <c:v>26.245000000000061</c:v>
                </c:pt>
                <c:pt idx="3195">
                  <c:v>26.254999999999995</c:v>
                </c:pt>
                <c:pt idx="3196">
                  <c:v>26.265000000000043</c:v>
                </c:pt>
                <c:pt idx="3197">
                  <c:v>26.274999999999977</c:v>
                </c:pt>
                <c:pt idx="3198">
                  <c:v>26.284999999999968</c:v>
                </c:pt>
                <c:pt idx="3199">
                  <c:v>26.294999999999959</c:v>
                </c:pt>
                <c:pt idx="3200">
                  <c:v>26.305000000000007</c:v>
                </c:pt>
                <c:pt idx="3201">
                  <c:v>26.315000000000055</c:v>
                </c:pt>
                <c:pt idx="3202">
                  <c:v>26.325000000000045</c:v>
                </c:pt>
                <c:pt idx="3203">
                  <c:v>26.335000000000036</c:v>
                </c:pt>
                <c:pt idx="3204">
                  <c:v>26.34499999999997</c:v>
                </c:pt>
                <c:pt idx="3205">
                  <c:v>26.354999999999961</c:v>
                </c:pt>
                <c:pt idx="3206">
                  <c:v>26.365000000000009</c:v>
                </c:pt>
                <c:pt idx="3207">
                  <c:v>26.375000000000057</c:v>
                </c:pt>
                <c:pt idx="3208">
                  <c:v>26.384999999999991</c:v>
                </c:pt>
                <c:pt idx="3209">
                  <c:v>26.395000000000039</c:v>
                </c:pt>
                <c:pt idx="3210">
                  <c:v>26.404999999999973</c:v>
                </c:pt>
                <c:pt idx="3211">
                  <c:v>26.414999999999964</c:v>
                </c:pt>
                <c:pt idx="3212">
                  <c:v>26.425000000000068</c:v>
                </c:pt>
                <c:pt idx="3213">
                  <c:v>26.435000000000059</c:v>
                </c:pt>
                <c:pt idx="3214">
                  <c:v>26.444999999999993</c:v>
                </c:pt>
                <c:pt idx="3215">
                  <c:v>26.454999999999984</c:v>
                </c:pt>
                <c:pt idx="3216">
                  <c:v>26.465000000000032</c:v>
                </c:pt>
                <c:pt idx="3217">
                  <c:v>26.474999999999966</c:v>
                </c:pt>
                <c:pt idx="3218">
                  <c:v>26.485000000000014</c:v>
                </c:pt>
                <c:pt idx="3219">
                  <c:v>26.495000000000061</c:v>
                </c:pt>
                <c:pt idx="3220">
                  <c:v>26.504999999999995</c:v>
                </c:pt>
                <c:pt idx="3221">
                  <c:v>26.515000000000043</c:v>
                </c:pt>
                <c:pt idx="3222">
                  <c:v>26.524999999999977</c:v>
                </c:pt>
                <c:pt idx="3223">
                  <c:v>26.534999999999968</c:v>
                </c:pt>
                <c:pt idx="3224">
                  <c:v>26.544999999999959</c:v>
                </c:pt>
                <c:pt idx="3225">
                  <c:v>26.555000000000007</c:v>
                </c:pt>
                <c:pt idx="3226">
                  <c:v>26.565000000000055</c:v>
                </c:pt>
                <c:pt idx="3227">
                  <c:v>26.575000000000045</c:v>
                </c:pt>
                <c:pt idx="3228">
                  <c:v>26.585000000000036</c:v>
                </c:pt>
                <c:pt idx="3229">
                  <c:v>26.59499999999997</c:v>
                </c:pt>
                <c:pt idx="3230">
                  <c:v>26.604999999999961</c:v>
                </c:pt>
                <c:pt idx="3231">
                  <c:v>26.615000000000009</c:v>
                </c:pt>
                <c:pt idx="3232">
                  <c:v>26.625000000000057</c:v>
                </c:pt>
                <c:pt idx="3233">
                  <c:v>26.634999999999991</c:v>
                </c:pt>
                <c:pt idx="3234">
                  <c:v>26.645000000000039</c:v>
                </c:pt>
                <c:pt idx="3235">
                  <c:v>26.654999999999973</c:v>
                </c:pt>
                <c:pt idx="3236">
                  <c:v>26.664999999999964</c:v>
                </c:pt>
                <c:pt idx="3237">
                  <c:v>26.675000000000068</c:v>
                </c:pt>
                <c:pt idx="3238">
                  <c:v>26.685000000000059</c:v>
                </c:pt>
                <c:pt idx="3239">
                  <c:v>26.694999999999993</c:v>
                </c:pt>
                <c:pt idx="3240">
                  <c:v>26.704999999999984</c:v>
                </c:pt>
                <c:pt idx="3241">
                  <c:v>26.715000000000032</c:v>
                </c:pt>
                <c:pt idx="3242">
                  <c:v>26.724999999999966</c:v>
                </c:pt>
                <c:pt idx="3243">
                  <c:v>26.735000000000014</c:v>
                </c:pt>
                <c:pt idx="3244">
                  <c:v>26.745000000000061</c:v>
                </c:pt>
                <c:pt idx="3245">
                  <c:v>26.754999999999995</c:v>
                </c:pt>
                <c:pt idx="3246">
                  <c:v>26.765000000000043</c:v>
                </c:pt>
                <c:pt idx="3247">
                  <c:v>26.774999999999977</c:v>
                </c:pt>
                <c:pt idx="3248">
                  <c:v>26.784999999999968</c:v>
                </c:pt>
                <c:pt idx="3249">
                  <c:v>26.794999999999959</c:v>
                </c:pt>
                <c:pt idx="3250">
                  <c:v>26.805000000000007</c:v>
                </c:pt>
                <c:pt idx="3251">
                  <c:v>26.815000000000055</c:v>
                </c:pt>
                <c:pt idx="3252">
                  <c:v>26.825000000000045</c:v>
                </c:pt>
                <c:pt idx="3253">
                  <c:v>26.835000000000036</c:v>
                </c:pt>
                <c:pt idx="3254">
                  <c:v>26.84499999999997</c:v>
                </c:pt>
                <c:pt idx="3255">
                  <c:v>26.854999999999961</c:v>
                </c:pt>
                <c:pt idx="3256">
                  <c:v>26.865000000000009</c:v>
                </c:pt>
                <c:pt idx="3257">
                  <c:v>26.875000000000057</c:v>
                </c:pt>
                <c:pt idx="3258">
                  <c:v>26.884999999999991</c:v>
                </c:pt>
                <c:pt idx="3259">
                  <c:v>26.895000000000039</c:v>
                </c:pt>
                <c:pt idx="3260">
                  <c:v>26.904999999999973</c:v>
                </c:pt>
                <c:pt idx="3261">
                  <c:v>26.914999999999964</c:v>
                </c:pt>
                <c:pt idx="3262">
                  <c:v>26.925000000000068</c:v>
                </c:pt>
                <c:pt idx="3263">
                  <c:v>26.935000000000059</c:v>
                </c:pt>
                <c:pt idx="3264">
                  <c:v>26.944999999999993</c:v>
                </c:pt>
                <c:pt idx="3265">
                  <c:v>26.954999999999984</c:v>
                </c:pt>
                <c:pt idx="3266">
                  <c:v>26.965000000000032</c:v>
                </c:pt>
                <c:pt idx="3267">
                  <c:v>26.974999999999966</c:v>
                </c:pt>
                <c:pt idx="3268">
                  <c:v>26.985000000000014</c:v>
                </c:pt>
                <c:pt idx="3269">
                  <c:v>26.995000000000061</c:v>
                </c:pt>
                <c:pt idx="3270">
                  <c:v>27.004999999999995</c:v>
                </c:pt>
                <c:pt idx="3271">
                  <c:v>27.015000000000043</c:v>
                </c:pt>
                <c:pt idx="3272">
                  <c:v>27.024999999999977</c:v>
                </c:pt>
                <c:pt idx="3273">
                  <c:v>27.034999999999968</c:v>
                </c:pt>
                <c:pt idx="3274">
                  <c:v>27.044999999999959</c:v>
                </c:pt>
                <c:pt idx="3275">
                  <c:v>27.055000000000007</c:v>
                </c:pt>
                <c:pt idx="3276">
                  <c:v>27.065000000000055</c:v>
                </c:pt>
                <c:pt idx="3277">
                  <c:v>27.075000000000045</c:v>
                </c:pt>
                <c:pt idx="3278">
                  <c:v>27.085000000000036</c:v>
                </c:pt>
                <c:pt idx="3279">
                  <c:v>27.09499999999997</c:v>
                </c:pt>
                <c:pt idx="3280">
                  <c:v>27.104999999999961</c:v>
                </c:pt>
                <c:pt idx="3281">
                  <c:v>27.115000000000009</c:v>
                </c:pt>
                <c:pt idx="3282">
                  <c:v>27.125000000000057</c:v>
                </c:pt>
                <c:pt idx="3283">
                  <c:v>27.134999999999991</c:v>
                </c:pt>
                <c:pt idx="3284">
                  <c:v>27.145000000000039</c:v>
                </c:pt>
                <c:pt idx="3285">
                  <c:v>27.154999999999973</c:v>
                </c:pt>
                <c:pt idx="3286">
                  <c:v>27.164999999999964</c:v>
                </c:pt>
                <c:pt idx="3287">
                  <c:v>27.175000000000068</c:v>
                </c:pt>
                <c:pt idx="3288">
                  <c:v>27.185000000000059</c:v>
                </c:pt>
                <c:pt idx="3289">
                  <c:v>27.194999999999993</c:v>
                </c:pt>
                <c:pt idx="3290">
                  <c:v>27.204999999999984</c:v>
                </c:pt>
                <c:pt idx="3291">
                  <c:v>27.215000000000032</c:v>
                </c:pt>
                <c:pt idx="3292">
                  <c:v>27.224999999999966</c:v>
                </c:pt>
                <c:pt idx="3293">
                  <c:v>27.235000000000014</c:v>
                </c:pt>
                <c:pt idx="3294">
                  <c:v>27.245000000000061</c:v>
                </c:pt>
                <c:pt idx="3295">
                  <c:v>27.254999999999995</c:v>
                </c:pt>
                <c:pt idx="3296">
                  <c:v>27.265000000000043</c:v>
                </c:pt>
                <c:pt idx="3297">
                  <c:v>27.274999999999977</c:v>
                </c:pt>
                <c:pt idx="3298">
                  <c:v>27.284999999999968</c:v>
                </c:pt>
                <c:pt idx="3299">
                  <c:v>27.294999999999959</c:v>
                </c:pt>
                <c:pt idx="3300">
                  <c:v>27.305000000000007</c:v>
                </c:pt>
                <c:pt idx="3301">
                  <c:v>27.315000000000055</c:v>
                </c:pt>
                <c:pt idx="3302">
                  <c:v>27.325000000000045</c:v>
                </c:pt>
                <c:pt idx="3303">
                  <c:v>27.335000000000036</c:v>
                </c:pt>
                <c:pt idx="3304">
                  <c:v>27.34499999999997</c:v>
                </c:pt>
                <c:pt idx="3305">
                  <c:v>27.354999999999961</c:v>
                </c:pt>
                <c:pt idx="3306">
                  <c:v>27.365000000000009</c:v>
                </c:pt>
                <c:pt idx="3307">
                  <c:v>27.375000000000057</c:v>
                </c:pt>
                <c:pt idx="3308">
                  <c:v>27.384999999999991</c:v>
                </c:pt>
                <c:pt idx="3309">
                  <c:v>27.395000000000039</c:v>
                </c:pt>
                <c:pt idx="3310">
                  <c:v>27.404999999999973</c:v>
                </c:pt>
                <c:pt idx="3311">
                  <c:v>27.414999999999964</c:v>
                </c:pt>
                <c:pt idx="3312">
                  <c:v>27.425000000000068</c:v>
                </c:pt>
                <c:pt idx="3313">
                  <c:v>27.435000000000059</c:v>
                </c:pt>
                <c:pt idx="3314">
                  <c:v>27.444999999999993</c:v>
                </c:pt>
                <c:pt idx="3315">
                  <c:v>27.454999999999984</c:v>
                </c:pt>
                <c:pt idx="3316">
                  <c:v>27.465000000000032</c:v>
                </c:pt>
                <c:pt idx="3317">
                  <c:v>27.474999999999966</c:v>
                </c:pt>
                <c:pt idx="3318">
                  <c:v>27.485000000000014</c:v>
                </c:pt>
                <c:pt idx="3319">
                  <c:v>27.495000000000061</c:v>
                </c:pt>
                <c:pt idx="3320">
                  <c:v>27.504999999999995</c:v>
                </c:pt>
                <c:pt idx="3321">
                  <c:v>27.515000000000043</c:v>
                </c:pt>
                <c:pt idx="3322">
                  <c:v>27.524999999999977</c:v>
                </c:pt>
                <c:pt idx="3323">
                  <c:v>27.534999999999968</c:v>
                </c:pt>
                <c:pt idx="3324">
                  <c:v>27.544999999999959</c:v>
                </c:pt>
                <c:pt idx="3325">
                  <c:v>27.555000000000007</c:v>
                </c:pt>
                <c:pt idx="3326">
                  <c:v>27.565000000000055</c:v>
                </c:pt>
                <c:pt idx="3327">
                  <c:v>27.575000000000045</c:v>
                </c:pt>
                <c:pt idx="3328">
                  <c:v>27.585000000000036</c:v>
                </c:pt>
                <c:pt idx="3329">
                  <c:v>27.59499999999997</c:v>
                </c:pt>
                <c:pt idx="3330">
                  <c:v>27.604999999999961</c:v>
                </c:pt>
                <c:pt idx="3331">
                  <c:v>27.615000000000009</c:v>
                </c:pt>
                <c:pt idx="3332">
                  <c:v>27.625000000000057</c:v>
                </c:pt>
                <c:pt idx="3333">
                  <c:v>27.634999999999991</c:v>
                </c:pt>
                <c:pt idx="3334">
                  <c:v>27.645000000000039</c:v>
                </c:pt>
                <c:pt idx="3335">
                  <c:v>27.654999999999973</c:v>
                </c:pt>
                <c:pt idx="3336">
                  <c:v>27.664999999999964</c:v>
                </c:pt>
                <c:pt idx="3337">
                  <c:v>27.675000000000068</c:v>
                </c:pt>
                <c:pt idx="3338">
                  <c:v>27.685000000000059</c:v>
                </c:pt>
                <c:pt idx="3339">
                  <c:v>27.694999999999993</c:v>
                </c:pt>
                <c:pt idx="3340">
                  <c:v>27.704999999999984</c:v>
                </c:pt>
                <c:pt idx="3341">
                  <c:v>27.715000000000032</c:v>
                </c:pt>
                <c:pt idx="3342">
                  <c:v>27.724999999999966</c:v>
                </c:pt>
                <c:pt idx="3343">
                  <c:v>27.735000000000014</c:v>
                </c:pt>
                <c:pt idx="3344">
                  <c:v>27.745000000000061</c:v>
                </c:pt>
                <c:pt idx="3345">
                  <c:v>27.754999999999995</c:v>
                </c:pt>
                <c:pt idx="3346">
                  <c:v>27.765000000000043</c:v>
                </c:pt>
                <c:pt idx="3347">
                  <c:v>27.774999999999977</c:v>
                </c:pt>
                <c:pt idx="3348">
                  <c:v>27.784999999999968</c:v>
                </c:pt>
                <c:pt idx="3349">
                  <c:v>27.794999999999959</c:v>
                </c:pt>
                <c:pt idx="3350">
                  <c:v>27.805000000000007</c:v>
                </c:pt>
                <c:pt idx="3351">
                  <c:v>27.815000000000055</c:v>
                </c:pt>
                <c:pt idx="3352">
                  <c:v>27.825000000000045</c:v>
                </c:pt>
                <c:pt idx="3353">
                  <c:v>27.835000000000036</c:v>
                </c:pt>
                <c:pt idx="3354">
                  <c:v>27.84499999999997</c:v>
                </c:pt>
                <c:pt idx="3355">
                  <c:v>27.854999999999961</c:v>
                </c:pt>
                <c:pt idx="3356">
                  <c:v>27.865000000000009</c:v>
                </c:pt>
                <c:pt idx="3357">
                  <c:v>27.875000000000057</c:v>
                </c:pt>
                <c:pt idx="3358">
                  <c:v>27.884999999999991</c:v>
                </c:pt>
                <c:pt idx="3359">
                  <c:v>27.895000000000039</c:v>
                </c:pt>
                <c:pt idx="3360">
                  <c:v>27.904999999999973</c:v>
                </c:pt>
                <c:pt idx="3361">
                  <c:v>27.914999999999964</c:v>
                </c:pt>
                <c:pt idx="3362">
                  <c:v>27.925000000000068</c:v>
                </c:pt>
                <c:pt idx="3363">
                  <c:v>27.935000000000059</c:v>
                </c:pt>
                <c:pt idx="3364">
                  <c:v>27.944999999999993</c:v>
                </c:pt>
                <c:pt idx="3365">
                  <c:v>27.954999999999984</c:v>
                </c:pt>
                <c:pt idx="3366">
                  <c:v>27.965000000000032</c:v>
                </c:pt>
                <c:pt idx="3367">
                  <c:v>27.974999999999966</c:v>
                </c:pt>
                <c:pt idx="3368">
                  <c:v>27.985000000000014</c:v>
                </c:pt>
                <c:pt idx="3369">
                  <c:v>27.995000000000061</c:v>
                </c:pt>
                <c:pt idx="3370">
                  <c:v>28.004999999999995</c:v>
                </c:pt>
                <c:pt idx="3371">
                  <c:v>28.015000000000043</c:v>
                </c:pt>
                <c:pt idx="3372">
                  <c:v>28.024999999999977</c:v>
                </c:pt>
                <c:pt idx="3373">
                  <c:v>28.034999999999968</c:v>
                </c:pt>
                <c:pt idx="3374">
                  <c:v>28.044999999999959</c:v>
                </c:pt>
                <c:pt idx="3375">
                  <c:v>28.055000000000007</c:v>
                </c:pt>
                <c:pt idx="3376">
                  <c:v>28.065000000000055</c:v>
                </c:pt>
                <c:pt idx="3377">
                  <c:v>28.075000000000045</c:v>
                </c:pt>
                <c:pt idx="3378">
                  <c:v>28.085000000000036</c:v>
                </c:pt>
                <c:pt idx="3379">
                  <c:v>28.09499999999997</c:v>
                </c:pt>
                <c:pt idx="3380">
                  <c:v>28.104999999999961</c:v>
                </c:pt>
                <c:pt idx="3381">
                  <c:v>28.115000000000009</c:v>
                </c:pt>
                <c:pt idx="3382">
                  <c:v>28.125000000000057</c:v>
                </c:pt>
                <c:pt idx="3383">
                  <c:v>28.134999999999991</c:v>
                </c:pt>
                <c:pt idx="3384">
                  <c:v>28.145000000000039</c:v>
                </c:pt>
                <c:pt idx="3385">
                  <c:v>28.154999999999973</c:v>
                </c:pt>
                <c:pt idx="3386">
                  <c:v>28.164999999999964</c:v>
                </c:pt>
                <c:pt idx="3387">
                  <c:v>28.175000000000068</c:v>
                </c:pt>
                <c:pt idx="3388">
                  <c:v>28.185000000000059</c:v>
                </c:pt>
                <c:pt idx="3389">
                  <c:v>28.194999999999993</c:v>
                </c:pt>
                <c:pt idx="3390">
                  <c:v>28.204999999999984</c:v>
                </c:pt>
                <c:pt idx="3391">
                  <c:v>28.215000000000032</c:v>
                </c:pt>
                <c:pt idx="3392">
                  <c:v>28.224999999999966</c:v>
                </c:pt>
                <c:pt idx="3393">
                  <c:v>28.235000000000014</c:v>
                </c:pt>
                <c:pt idx="3394">
                  <c:v>28.245000000000061</c:v>
                </c:pt>
                <c:pt idx="3395">
                  <c:v>28.254999999999995</c:v>
                </c:pt>
                <c:pt idx="3396">
                  <c:v>28.265000000000043</c:v>
                </c:pt>
                <c:pt idx="3397">
                  <c:v>28.274999999999977</c:v>
                </c:pt>
                <c:pt idx="3398">
                  <c:v>28.284999999999968</c:v>
                </c:pt>
                <c:pt idx="3399">
                  <c:v>28.294999999999959</c:v>
                </c:pt>
                <c:pt idx="3400">
                  <c:v>28.305000000000007</c:v>
                </c:pt>
                <c:pt idx="3401">
                  <c:v>28.315000000000055</c:v>
                </c:pt>
                <c:pt idx="3402">
                  <c:v>28.325000000000045</c:v>
                </c:pt>
                <c:pt idx="3403">
                  <c:v>28.335000000000036</c:v>
                </c:pt>
                <c:pt idx="3404">
                  <c:v>28.34499999999997</c:v>
                </c:pt>
                <c:pt idx="3405">
                  <c:v>28.354999999999961</c:v>
                </c:pt>
                <c:pt idx="3406">
                  <c:v>28.365000000000009</c:v>
                </c:pt>
                <c:pt idx="3407">
                  <c:v>28.375000000000057</c:v>
                </c:pt>
                <c:pt idx="3408">
                  <c:v>28.384999999999991</c:v>
                </c:pt>
                <c:pt idx="3409">
                  <c:v>28.395000000000039</c:v>
                </c:pt>
                <c:pt idx="3410">
                  <c:v>28.404999999999973</c:v>
                </c:pt>
                <c:pt idx="3411">
                  <c:v>28.414999999999964</c:v>
                </c:pt>
                <c:pt idx="3412">
                  <c:v>28.425000000000068</c:v>
                </c:pt>
                <c:pt idx="3413">
                  <c:v>28.435000000000059</c:v>
                </c:pt>
                <c:pt idx="3414">
                  <c:v>28.444999999999993</c:v>
                </c:pt>
                <c:pt idx="3415">
                  <c:v>28.454999999999984</c:v>
                </c:pt>
                <c:pt idx="3416">
                  <c:v>28.465000000000032</c:v>
                </c:pt>
                <c:pt idx="3417">
                  <c:v>28.474999999999966</c:v>
                </c:pt>
                <c:pt idx="3418">
                  <c:v>28.485000000000014</c:v>
                </c:pt>
                <c:pt idx="3419">
                  <c:v>28.495000000000061</c:v>
                </c:pt>
                <c:pt idx="3420">
                  <c:v>28.504999999999995</c:v>
                </c:pt>
                <c:pt idx="3421">
                  <c:v>28.515000000000043</c:v>
                </c:pt>
                <c:pt idx="3422">
                  <c:v>28.524999999999977</c:v>
                </c:pt>
                <c:pt idx="3423">
                  <c:v>28.534999999999968</c:v>
                </c:pt>
                <c:pt idx="3424">
                  <c:v>28.544999999999959</c:v>
                </c:pt>
                <c:pt idx="3425">
                  <c:v>28.555000000000007</c:v>
                </c:pt>
                <c:pt idx="3426">
                  <c:v>28.565000000000055</c:v>
                </c:pt>
                <c:pt idx="3427">
                  <c:v>28.575000000000045</c:v>
                </c:pt>
                <c:pt idx="3428">
                  <c:v>28.585000000000036</c:v>
                </c:pt>
                <c:pt idx="3429">
                  <c:v>28.59499999999997</c:v>
                </c:pt>
                <c:pt idx="3430">
                  <c:v>28.604999999999961</c:v>
                </c:pt>
                <c:pt idx="3431">
                  <c:v>28.615000000000009</c:v>
                </c:pt>
                <c:pt idx="3432">
                  <c:v>28.625000000000057</c:v>
                </c:pt>
                <c:pt idx="3433">
                  <c:v>28.634999999999991</c:v>
                </c:pt>
                <c:pt idx="3434">
                  <c:v>28.645000000000039</c:v>
                </c:pt>
                <c:pt idx="3435">
                  <c:v>28.654999999999973</c:v>
                </c:pt>
                <c:pt idx="3436">
                  <c:v>28.664999999999964</c:v>
                </c:pt>
                <c:pt idx="3437">
                  <c:v>28.675000000000068</c:v>
                </c:pt>
                <c:pt idx="3438">
                  <c:v>28.685000000000059</c:v>
                </c:pt>
                <c:pt idx="3439">
                  <c:v>28.694999999999993</c:v>
                </c:pt>
                <c:pt idx="3440">
                  <c:v>28.704999999999984</c:v>
                </c:pt>
                <c:pt idx="3441">
                  <c:v>28.715000000000032</c:v>
                </c:pt>
                <c:pt idx="3442">
                  <c:v>28.724999999999966</c:v>
                </c:pt>
                <c:pt idx="3443">
                  <c:v>28.735000000000014</c:v>
                </c:pt>
                <c:pt idx="3444">
                  <c:v>28.745000000000061</c:v>
                </c:pt>
                <c:pt idx="3445">
                  <c:v>28.754999999999995</c:v>
                </c:pt>
                <c:pt idx="3446">
                  <c:v>28.765000000000043</c:v>
                </c:pt>
                <c:pt idx="3447">
                  <c:v>28.774999999999977</c:v>
                </c:pt>
                <c:pt idx="3448">
                  <c:v>28.784999999999968</c:v>
                </c:pt>
                <c:pt idx="3449">
                  <c:v>28.794999999999959</c:v>
                </c:pt>
                <c:pt idx="3450">
                  <c:v>28.805000000000007</c:v>
                </c:pt>
                <c:pt idx="3451">
                  <c:v>28.815000000000055</c:v>
                </c:pt>
                <c:pt idx="3452">
                  <c:v>28.825000000000045</c:v>
                </c:pt>
                <c:pt idx="3453">
                  <c:v>28.835000000000036</c:v>
                </c:pt>
                <c:pt idx="3454">
                  <c:v>28.84499999999997</c:v>
                </c:pt>
                <c:pt idx="3455">
                  <c:v>28.854999999999961</c:v>
                </c:pt>
                <c:pt idx="3456">
                  <c:v>28.865000000000009</c:v>
                </c:pt>
                <c:pt idx="3457">
                  <c:v>28.875000000000057</c:v>
                </c:pt>
                <c:pt idx="3458">
                  <c:v>28.884999999999991</c:v>
                </c:pt>
                <c:pt idx="3459">
                  <c:v>28.895000000000039</c:v>
                </c:pt>
                <c:pt idx="3460">
                  <c:v>28.904999999999973</c:v>
                </c:pt>
                <c:pt idx="3461">
                  <c:v>28.914999999999964</c:v>
                </c:pt>
                <c:pt idx="3462">
                  <c:v>28.925000000000068</c:v>
                </c:pt>
                <c:pt idx="3463">
                  <c:v>28.935000000000059</c:v>
                </c:pt>
                <c:pt idx="3464">
                  <c:v>28.944999999999993</c:v>
                </c:pt>
                <c:pt idx="3465">
                  <c:v>28.954999999999984</c:v>
                </c:pt>
                <c:pt idx="3466">
                  <c:v>28.965000000000032</c:v>
                </c:pt>
                <c:pt idx="3467">
                  <c:v>28.974999999999966</c:v>
                </c:pt>
                <c:pt idx="3468">
                  <c:v>28.985000000000014</c:v>
                </c:pt>
                <c:pt idx="3469">
                  <c:v>28.995000000000061</c:v>
                </c:pt>
                <c:pt idx="3470">
                  <c:v>29.004999999999995</c:v>
                </c:pt>
                <c:pt idx="3471">
                  <c:v>29.015000000000043</c:v>
                </c:pt>
                <c:pt idx="3472">
                  <c:v>29.024999999999977</c:v>
                </c:pt>
                <c:pt idx="3473">
                  <c:v>29.034999999999968</c:v>
                </c:pt>
                <c:pt idx="3474">
                  <c:v>29.044999999999959</c:v>
                </c:pt>
                <c:pt idx="3475">
                  <c:v>29.055000000000007</c:v>
                </c:pt>
                <c:pt idx="3476">
                  <c:v>29.065000000000055</c:v>
                </c:pt>
                <c:pt idx="3477">
                  <c:v>29.075000000000045</c:v>
                </c:pt>
                <c:pt idx="3478">
                  <c:v>29.085000000000036</c:v>
                </c:pt>
                <c:pt idx="3479">
                  <c:v>29.09499999999997</c:v>
                </c:pt>
                <c:pt idx="3480">
                  <c:v>29.104999999999961</c:v>
                </c:pt>
                <c:pt idx="3481">
                  <c:v>29.115000000000009</c:v>
                </c:pt>
                <c:pt idx="3482">
                  <c:v>29.125000000000057</c:v>
                </c:pt>
                <c:pt idx="3483">
                  <c:v>29.134999999999991</c:v>
                </c:pt>
                <c:pt idx="3484">
                  <c:v>29.145000000000039</c:v>
                </c:pt>
                <c:pt idx="3485">
                  <c:v>29.154999999999973</c:v>
                </c:pt>
                <c:pt idx="3486">
                  <c:v>29.164999999999964</c:v>
                </c:pt>
                <c:pt idx="3487">
                  <c:v>29.175000000000068</c:v>
                </c:pt>
                <c:pt idx="3488">
                  <c:v>29.185000000000059</c:v>
                </c:pt>
                <c:pt idx="3489">
                  <c:v>29.194999999999993</c:v>
                </c:pt>
                <c:pt idx="3490">
                  <c:v>29.204999999999984</c:v>
                </c:pt>
                <c:pt idx="3491">
                  <c:v>29.215000000000032</c:v>
                </c:pt>
                <c:pt idx="3492">
                  <c:v>29.224999999999966</c:v>
                </c:pt>
                <c:pt idx="3493">
                  <c:v>29.235000000000014</c:v>
                </c:pt>
                <c:pt idx="3494">
                  <c:v>29.245000000000061</c:v>
                </c:pt>
                <c:pt idx="3495">
                  <c:v>29.254999999999995</c:v>
                </c:pt>
                <c:pt idx="3496">
                  <c:v>29.265000000000043</c:v>
                </c:pt>
                <c:pt idx="3497">
                  <c:v>29.274999999999977</c:v>
                </c:pt>
                <c:pt idx="3498">
                  <c:v>29.284999999999968</c:v>
                </c:pt>
                <c:pt idx="3499">
                  <c:v>29.294999999999959</c:v>
                </c:pt>
                <c:pt idx="3500">
                  <c:v>29.305000000000007</c:v>
                </c:pt>
                <c:pt idx="3501">
                  <c:v>29.315000000000055</c:v>
                </c:pt>
                <c:pt idx="3502">
                  <c:v>29.325000000000045</c:v>
                </c:pt>
                <c:pt idx="3503">
                  <c:v>29.335000000000036</c:v>
                </c:pt>
                <c:pt idx="3504">
                  <c:v>29.34499999999997</c:v>
                </c:pt>
                <c:pt idx="3505">
                  <c:v>29.354999999999961</c:v>
                </c:pt>
                <c:pt idx="3506">
                  <c:v>29.365000000000009</c:v>
                </c:pt>
                <c:pt idx="3507">
                  <c:v>29.375000000000057</c:v>
                </c:pt>
                <c:pt idx="3508">
                  <c:v>29.384999999999991</c:v>
                </c:pt>
                <c:pt idx="3509">
                  <c:v>29.395000000000039</c:v>
                </c:pt>
                <c:pt idx="3510">
                  <c:v>29.404999999999973</c:v>
                </c:pt>
                <c:pt idx="3511">
                  <c:v>29.414999999999964</c:v>
                </c:pt>
                <c:pt idx="3512">
                  <c:v>29.425000000000068</c:v>
                </c:pt>
                <c:pt idx="3513">
                  <c:v>29.435000000000059</c:v>
                </c:pt>
                <c:pt idx="3514">
                  <c:v>29.444999999999993</c:v>
                </c:pt>
                <c:pt idx="3515">
                  <c:v>29.454999999999984</c:v>
                </c:pt>
                <c:pt idx="3516">
                  <c:v>29.465000000000032</c:v>
                </c:pt>
                <c:pt idx="3517">
                  <c:v>29.474999999999966</c:v>
                </c:pt>
                <c:pt idx="3518">
                  <c:v>29.485000000000014</c:v>
                </c:pt>
                <c:pt idx="3519">
                  <c:v>29.495000000000061</c:v>
                </c:pt>
                <c:pt idx="3520">
                  <c:v>29.504999999999995</c:v>
                </c:pt>
                <c:pt idx="3521">
                  <c:v>29.515000000000043</c:v>
                </c:pt>
                <c:pt idx="3522">
                  <c:v>29.524999999999977</c:v>
                </c:pt>
                <c:pt idx="3523">
                  <c:v>29.534999999999968</c:v>
                </c:pt>
                <c:pt idx="3524">
                  <c:v>29.544999999999959</c:v>
                </c:pt>
                <c:pt idx="3525">
                  <c:v>29.555000000000007</c:v>
                </c:pt>
                <c:pt idx="3526">
                  <c:v>29.565000000000055</c:v>
                </c:pt>
                <c:pt idx="3527">
                  <c:v>29.575000000000045</c:v>
                </c:pt>
                <c:pt idx="3528">
                  <c:v>29.585000000000036</c:v>
                </c:pt>
                <c:pt idx="3529">
                  <c:v>29.59499999999997</c:v>
                </c:pt>
                <c:pt idx="3530">
                  <c:v>29.604999999999961</c:v>
                </c:pt>
                <c:pt idx="3531">
                  <c:v>29.615000000000009</c:v>
                </c:pt>
                <c:pt idx="3532">
                  <c:v>29.625000000000057</c:v>
                </c:pt>
                <c:pt idx="3533">
                  <c:v>29.634999999999991</c:v>
                </c:pt>
                <c:pt idx="3534">
                  <c:v>29.645000000000039</c:v>
                </c:pt>
                <c:pt idx="3535">
                  <c:v>29.654999999999973</c:v>
                </c:pt>
                <c:pt idx="3536">
                  <c:v>29.664999999999964</c:v>
                </c:pt>
                <c:pt idx="3537">
                  <c:v>29.675000000000068</c:v>
                </c:pt>
                <c:pt idx="3538">
                  <c:v>29.685000000000059</c:v>
                </c:pt>
                <c:pt idx="3539">
                  <c:v>29.694999999999993</c:v>
                </c:pt>
                <c:pt idx="3540">
                  <c:v>29.704999999999984</c:v>
                </c:pt>
                <c:pt idx="3541">
                  <c:v>29.715000000000032</c:v>
                </c:pt>
                <c:pt idx="3542">
                  <c:v>29.724999999999966</c:v>
                </c:pt>
                <c:pt idx="3543">
                  <c:v>29.735000000000014</c:v>
                </c:pt>
                <c:pt idx="3544">
                  <c:v>29.745000000000061</c:v>
                </c:pt>
                <c:pt idx="3545">
                  <c:v>29.754999999999995</c:v>
                </c:pt>
                <c:pt idx="3546">
                  <c:v>29.765000000000043</c:v>
                </c:pt>
                <c:pt idx="3547">
                  <c:v>29.774999999999977</c:v>
                </c:pt>
                <c:pt idx="3548">
                  <c:v>29.784999999999968</c:v>
                </c:pt>
                <c:pt idx="3549">
                  <c:v>29.795000000000016</c:v>
                </c:pt>
                <c:pt idx="3550">
                  <c:v>29.805000000000007</c:v>
                </c:pt>
                <c:pt idx="3551">
                  <c:v>29.814999999999998</c:v>
                </c:pt>
                <c:pt idx="3552">
                  <c:v>29.825000000000045</c:v>
                </c:pt>
                <c:pt idx="3553">
                  <c:v>29.835000000000036</c:v>
                </c:pt>
                <c:pt idx="3554">
                  <c:v>29.84499999999997</c:v>
                </c:pt>
                <c:pt idx="3555">
                  <c:v>29.854999999999961</c:v>
                </c:pt>
                <c:pt idx="3556">
                  <c:v>29.865000000000009</c:v>
                </c:pt>
                <c:pt idx="3557">
                  <c:v>29.875000000000057</c:v>
                </c:pt>
                <c:pt idx="3558">
                  <c:v>29.884999999999991</c:v>
                </c:pt>
                <c:pt idx="3559">
                  <c:v>29.895000000000039</c:v>
                </c:pt>
                <c:pt idx="3560">
                  <c:v>29.904999999999973</c:v>
                </c:pt>
                <c:pt idx="3561">
                  <c:v>29.914999999999964</c:v>
                </c:pt>
                <c:pt idx="3562">
                  <c:v>29.925000000000068</c:v>
                </c:pt>
                <c:pt idx="3563">
                  <c:v>29.935000000000059</c:v>
                </c:pt>
                <c:pt idx="3564">
                  <c:v>29.944999999999993</c:v>
                </c:pt>
                <c:pt idx="3565">
                  <c:v>29.955000000000041</c:v>
                </c:pt>
                <c:pt idx="3566">
                  <c:v>29.964999999999975</c:v>
                </c:pt>
                <c:pt idx="3567">
                  <c:v>29.975000000000023</c:v>
                </c:pt>
                <c:pt idx="3568">
                  <c:v>29.984999999999957</c:v>
                </c:pt>
                <c:pt idx="3569">
                  <c:v>29.995000000000061</c:v>
                </c:pt>
                <c:pt idx="3570">
                  <c:v>30.004999999999995</c:v>
                </c:pt>
                <c:pt idx="3571">
                  <c:v>30.015000000000043</c:v>
                </c:pt>
                <c:pt idx="3572">
                  <c:v>30.024999999999977</c:v>
                </c:pt>
                <c:pt idx="3573">
                  <c:v>30.034999999999968</c:v>
                </c:pt>
                <c:pt idx="3574">
                  <c:v>30.045000000000016</c:v>
                </c:pt>
                <c:pt idx="3575">
                  <c:v>30.055000000000007</c:v>
                </c:pt>
                <c:pt idx="3576">
                  <c:v>30.064999999999998</c:v>
                </c:pt>
                <c:pt idx="3577">
                  <c:v>30.075000000000045</c:v>
                </c:pt>
                <c:pt idx="3578">
                  <c:v>30.085000000000036</c:v>
                </c:pt>
                <c:pt idx="3579">
                  <c:v>30.09499999999997</c:v>
                </c:pt>
                <c:pt idx="3580">
                  <c:v>30.104999999999961</c:v>
                </c:pt>
                <c:pt idx="3581">
                  <c:v>30.115000000000009</c:v>
                </c:pt>
                <c:pt idx="3582">
                  <c:v>30.125000000000057</c:v>
                </c:pt>
                <c:pt idx="3583">
                  <c:v>30.134999999999991</c:v>
                </c:pt>
                <c:pt idx="3584">
                  <c:v>30.145000000000039</c:v>
                </c:pt>
                <c:pt idx="3585">
                  <c:v>30.154999999999973</c:v>
                </c:pt>
                <c:pt idx="3586">
                  <c:v>30.164999999999964</c:v>
                </c:pt>
                <c:pt idx="3587">
                  <c:v>30.175000000000068</c:v>
                </c:pt>
                <c:pt idx="3588">
                  <c:v>30.185000000000059</c:v>
                </c:pt>
                <c:pt idx="3589">
                  <c:v>30.194999999999993</c:v>
                </c:pt>
                <c:pt idx="3590">
                  <c:v>30.205000000000041</c:v>
                </c:pt>
                <c:pt idx="3591">
                  <c:v>30.214999999999975</c:v>
                </c:pt>
                <c:pt idx="3592">
                  <c:v>30.225000000000023</c:v>
                </c:pt>
                <c:pt idx="3593">
                  <c:v>30.234999999999957</c:v>
                </c:pt>
                <c:pt idx="3594">
                  <c:v>30.245000000000061</c:v>
                </c:pt>
                <c:pt idx="3595">
                  <c:v>30.254999999999995</c:v>
                </c:pt>
                <c:pt idx="3596">
                  <c:v>30.265000000000043</c:v>
                </c:pt>
                <c:pt idx="3597">
                  <c:v>30.274999999999977</c:v>
                </c:pt>
                <c:pt idx="3598">
                  <c:v>30.284999999999968</c:v>
                </c:pt>
                <c:pt idx="3599">
                  <c:v>30.295000000000016</c:v>
                </c:pt>
                <c:pt idx="3600">
                  <c:v>30.305000000000007</c:v>
                </c:pt>
                <c:pt idx="3601">
                  <c:v>30.314999999999998</c:v>
                </c:pt>
                <c:pt idx="3602">
                  <c:v>30.325000000000045</c:v>
                </c:pt>
                <c:pt idx="3603">
                  <c:v>30.335000000000036</c:v>
                </c:pt>
                <c:pt idx="3604">
                  <c:v>30.34499999999997</c:v>
                </c:pt>
                <c:pt idx="3605">
                  <c:v>30.354999999999961</c:v>
                </c:pt>
                <c:pt idx="3606">
                  <c:v>30.365000000000009</c:v>
                </c:pt>
                <c:pt idx="3607">
                  <c:v>30.375000000000057</c:v>
                </c:pt>
                <c:pt idx="3608">
                  <c:v>30.384999999999991</c:v>
                </c:pt>
                <c:pt idx="3609">
                  <c:v>30.395000000000039</c:v>
                </c:pt>
                <c:pt idx="3610">
                  <c:v>30.404999999999973</c:v>
                </c:pt>
                <c:pt idx="3611">
                  <c:v>30.414999999999964</c:v>
                </c:pt>
                <c:pt idx="3612">
                  <c:v>30.425000000000068</c:v>
                </c:pt>
                <c:pt idx="3613">
                  <c:v>30.435000000000059</c:v>
                </c:pt>
                <c:pt idx="3614">
                  <c:v>30.444999999999993</c:v>
                </c:pt>
                <c:pt idx="3615">
                  <c:v>30.455000000000041</c:v>
                </c:pt>
                <c:pt idx="3616">
                  <c:v>30.464999999999975</c:v>
                </c:pt>
                <c:pt idx="3617">
                  <c:v>30.475000000000023</c:v>
                </c:pt>
                <c:pt idx="3618">
                  <c:v>30.484999999999957</c:v>
                </c:pt>
                <c:pt idx="3619">
                  <c:v>30.495000000000061</c:v>
                </c:pt>
                <c:pt idx="3620">
                  <c:v>30.504999999999995</c:v>
                </c:pt>
                <c:pt idx="3621">
                  <c:v>30.515000000000043</c:v>
                </c:pt>
                <c:pt idx="3622">
                  <c:v>30.524999999999977</c:v>
                </c:pt>
                <c:pt idx="3623">
                  <c:v>30.534999999999968</c:v>
                </c:pt>
                <c:pt idx="3624">
                  <c:v>30.545000000000016</c:v>
                </c:pt>
                <c:pt idx="3625">
                  <c:v>30.555000000000007</c:v>
                </c:pt>
                <c:pt idx="3626">
                  <c:v>30.564999999999998</c:v>
                </c:pt>
                <c:pt idx="3627">
                  <c:v>30.575000000000045</c:v>
                </c:pt>
                <c:pt idx="3628">
                  <c:v>30.585000000000036</c:v>
                </c:pt>
                <c:pt idx="3629">
                  <c:v>30.59499999999997</c:v>
                </c:pt>
                <c:pt idx="3630">
                  <c:v>30.604999999999961</c:v>
                </c:pt>
                <c:pt idx="3631">
                  <c:v>30.615000000000009</c:v>
                </c:pt>
                <c:pt idx="3632">
                  <c:v>30.625000000000057</c:v>
                </c:pt>
                <c:pt idx="3633">
                  <c:v>30.634999999999991</c:v>
                </c:pt>
                <c:pt idx="3634">
                  <c:v>30.645000000000039</c:v>
                </c:pt>
                <c:pt idx="3635">
                  <c:v>30.654999999999973</c:v>
                </c:pt>
                <c:pt idx="3636">
                  <c:v>30.664999999999964</c:v>
                </c:pt>
                <c:pt idx="3637">
                  <c:v>30.675000000000068</c:v>
                </c:pt>
                <c:pt idx="3638">
                  <c:v>30.685000000000059</c:v>
                </c:pt>
                <c:pt idx="3639">
                  <c:v>30.694999999999993</c:v>
                </c:pt>
                <c:pt idx="3640">
                  <c:v>30.705000000000041</c:v>
                </c:pt>
                <c:pt idx="3641">
                  <c:v>30.714999999999975</c:v>
                </c:pt>
                <c:pt idx="3642">
                  <c:v>30.725000000000023</c:v>
                </c:pt>
                <c:pt idx="3643">
                  <c:v>30.734999999999957</c:v>
                </c:pt>
                <c:pt idx="3644">
                  <c:v>30.745000000000061</c:v>
                </c:pt>
                <c:pt idx="3645">
                  <c:v>30.754999999999995</c:v>
                </c:pt>
                <c:pt idx="3646">
                  <c:v>30.765000000000043</c:v>
                </c:pt>
                <c:pt idx="3647">
                  <c:v>30.774999999999977</c:v>
                </c:pt>
                <c:pt idx="3648">
                  <c:v>30.784999999999968</c:v>
                </c:pt>
                <c:pt idx="3649">
                  <c:v>30.795000000000016</c:v>
                </c:pt>
                <c:pt idx="3650">
                  <c:v>30.805000000000007</c:v>
                </c:pt>
                <c:pt idx="3651">
                  <c:v>30.814999999999998</c:v>
                </c:pt>
                <c:pt idx="3652">
                  <c:v>30.825000000000045</c:v>
                </c:pt>
                <c:pt idx="3653">
                  <c:v>30.835000000000036</c:v>
                </c:pt>
                <c:pt idx="3654">
                  <c:v>30.84499999999997</c:v>
                </c:pt>
                <c:pt idx="3655">
                  <c:v>30.854999999999961</c:v>
                </c:pt>
                <c:pt idx="3656">
                  <c:v>30.865000000000009</c:v>
                </c:pt>
                <c:pt idx="3657">
                  <c:v>30.875000000000057</c:v>
                </c:pt>
                <c:pt idx="3658">
                  <c:v>30.884999999999991</c:v>
                </c:pt>
                <c:pt idx="3659">
                  <c:v>30.895000000000039</c:v>
                </c:pt>
                <c:pt idx="3660">
                  <c:v>30.904999999999973</c:v>
                </c:pt>
                <c:pt idx="3661">
                  <c:v>30.914999999999964</c:v>
                </c:pt>
                <c:pt idx="3662">
                  <c:v>30.925000000000068</c:v>
                </c:pt>
                <c:pt idx="3663">
                  <c:v>30.935000000000059</c:v>
                </c:pt>
                <c:pt idx="3664">
                  <c:v>30.944999999999993</c:v>
                </c:pt>
                <c:pt idx="3665">
                  <c:v>30.955000000000041</c:v>
                </c:pt>
                <c:pt idx="3666">
                  <c:v>30.964999999999975</c:v>
                </c:pt>
                <c:pt idx="3667">
                  <c:v>30.975000000000023</c:v>
                </c:pt>
                <c:pt idx="3668">
                  <c:v>30.984999999999957</c:v>
                </c:pt>
                <c:pt idx="3669">
                  <c:v>30.995000000000061</c:v>
                </c:pt>
                <c:pt idx="3670">
                  <c:v>31.004999999999995</c:v>
                </c:pt>
                <c:pt idx="3671">
                  <c:v>31.015000000000043</c:v>
                </c:pt>
                <c:pt idx="3672">
                  <c:v>31.024999999999977</c:v>
                </c:pt>
                <c:pt idx="3673">
                  <c:v>31.034999999999968</c:v>
                </c:pt>
                <c:pt idx="3674">
                  <c:v>31.045000000000016</c:v>
                </c:pt>
                <c:pt idx="3675">
                  <c:v>31.055000000000007</c:v>
                </c:pt>
                <c:pt idx="3676">
                  <c:v>31.064999999999998</c:v>
                </c:pt>
                <c:pt idx="3677">
                  <c:v>31.075000000000045</c:v>
                </c:pt>
                <c:pt idx="3678">
                  <c:v>31.085000000000036</c:v>
                </c:pt>
                <c:pt idx="3679">
                  <c:v>31.09499999999997</c:v>
                </c:pt>
                <c:pt idx="3680">
                  <c:v>31.104999999999961</c:v>
                </c:pt>
                <c:pt idx="3681">
                  <c:v>31.115000000000009</c:v>
                </c:pt>
                <c:pt idx="3682">
                  <c:v>31.125000000000057</c:v>
                </c:pt>
                <c:pt idx="3683">
                  <c:v>31.134999999999991</c:v>
                </c:pt>
                <c:pt idx="3684">
                  <c:v>31.145000000000039</c:v>
                </c:pt>
                <c:pt idx="3685">
                  <c:v>31.154999999999973</c:v>
                </c:pt>
                <c:pt idx="3686">
                  <c:v>31.164999999999964</c:v>
                </c:pt>
                <c:pt idx="3687">
                  <c:v>31.175000000000068</c:v>
                </c:pt>
                <c:pt idx="3688">
                  <c:v>31.185000000000059</c:v>
                </c:pt>
                <c:pt idx="3689">
                  <c:v>31.194999999999993</c:v>
                </c:pt>
                <c:pt idx="3690">
                  <c:v>31.205000000000041</c:v>
                </c:pt>
                <c:pt idx="3691">
                  <c:v>31.214999999999975</c:v>
                </c:pt>
                <c:pt idx="3692">
                  <c:v>31.225000000000023</c:v>
                </c:pt>
                <c:pt idx="3693">
                  <c:v>31.234999999999957</c:v>
                </c:pt>
                <c:pt idx="3694">
                  <c:v>31.245000000000061</c:v>
                </c:pt>
                <c:pt idx="3695">
                  <c:v>31.254999999999995</c:v>
                </c:pt>
                <c:pt idx="3696">
                  <c:v>31.265000000000043</c:v>
                </c:pt>
                <c:pt idx="3697">
                  <c:v>31.274999999999977</c:v>
                </c:pt>
                <c:pt idx="3698">
                  <c:v>31.284999999999968</c:v>
                </c:pt>
                <c:pt idx="3699">
                  <c:v>31.295000000000016</c:v>
                </c:pt>
                <c:pt idx="3700">
                  <c:v>31.305000000000007</c:v>
                </c:pt>
                <c:pt idx="3701">
                  <c:v>31.314999999999998</c:v>
                </c:pt>
                <c:pt idx="3702">
                  <c:v>31.325000000000045</c:v>
                </c:pt>
                <c:pt idx="3703">
                  <c:v>31.335000000000036</c:v>
                </c:pt>
                <c:pt idx="3704">
                  <c:v>31.34499999999997</c:v>
                </c:pt>
                <c:pt idx="3705">
                  <c:v>31.354999999999961</c:v>
                </c:pt>
                <c:pt idx="3706">
                  <c:v>31.365000000000009</c:v>
                </c:pt>
                <c:pt idx="3707">
                  <c:v>31.375000000000057</c:v>
                </c:pt>
                <c:pt idx="3708">
                  <c:v>31.384999999999991</c:v>
                </c:pt>
                <c:pt idx="3709">
                  <c:v>31.395000000000039</c:v>
                </c:pt>
                <c:pt idx="3710">
                  <c:v>31.404999999999973</c:v>
                </c:pt>
                <c:pt idx="3711">
                  <c:v>31.414999999999964</c:v>
                </c:pt>
                <c:pt idx="3712">
                  <c:v>31.425000000000068</c:v>
                </c:pt>
                <c:pt idx="3713">
                  <c:v>31.435000000000059</c:v>
                </c:pt>
                <c:pt idx="3714">
                  <c:v>31.444999999999993</c:v>
                </c:pt>
                <c:pt idx="3715">
                  <c:v>31.455000000000041</c:v>
                </c:pt>
                <c:pt idx="3716">
                  <c:v>31.464999999999975</c:v>
                </c:pt>
                <c:pt idx="3717">
                  <c:v>31.475000000000023</c:v>
                </c:pt>
                <c:pt idx="3718">
                  <c:v>31.484999999999957</c:v>
                </c:pt>
                <c:pt idx="3719">
                  <c:v>31.495000000000061</c:v>
                </c:pt>
                <c:pt idx="3720">
                  <c:v>31.504999999999995</c:v>
                </c:pt>
                <c:pt idx="3721">
                  <c:v>31.515000000000043</c:v>
                </c:pt>
                <c:pt idx="3722">
                  <c:v>31.524999999999977</c:v>
                </c:pt>
                <c:pt idx="3723">
                  <c:v>31.534999999999968</c:v>
                </c:pt>
                <c:pt idx="3724">
                  <c:v>31.545000000000016</c:v>
                </c:pt>
                <c:pt idx="3725">
                  <c:v>31.555000000000007</c:v>
                </c:pt>
                <c:pt idx="3726">
                  <c:v>31.564999999999998</c:v>
                </c:pt>
                <c:pt idx="3727">
                  <c:v>31.575000000000045</c:v>
                </c:pt>
                <c:pt idx="3728">
                  <c:v>31.585000000000036</c:v>
                </c:pt>
                <c:pt idx="3729">
                  <c:v>31.59499999999997</c:v>
                </c:pt>
                <c:pt idx="3730">
                  <c:v>31.604999999999961</c:v>
                </c:pt>
                <c:pt idx="3731">
                  <c:v>31.615000000000009</c:v>
                </c:pt>
                <c:pt idx="3732">
                  <c:v>31.625000000000057</c:v>
                </c:pt>
                <c:pt idx="3733">
                  <c:v>31.634999999999991</c:v>
                </c:pt>
                <c:pt idx="3734">
                  <c:v>31.645000000000039</c:v>
                </c:pt>
                <c:pt idx="3735">
                  <c:v>31.654999999999973</c:v>
                </c:pt>
                <c:pt idx="3736">
                  <c:v>31.664999999999964</c:v>
                </c:pt>
                <c:pt idx="3737">
                  <c:v>31.675000000000068</c:v>
                </c:pt>
                <c:pt idx="3738">
                  <c:v>31.685000000000059</c:v>
                </c:pt>
                <c:pt idx="3739">
                  <c:v>31.694999999999993</c:v>
                </c:pt>
                <c:pt idx="3740">
                  <c:v>31.705000000000041</c:v>
                </c:pt>
                <c:pt idx="3741">
                  <c:v>31.714999999999975</c:v>
                </c:pt>
                <c:pt idx="3742">
                  <c:v>31.725000000000023</c:v>
                </c:pt>
                <c:pt idx="3743">
                  <c:v>31.734999999999957</c:v>
                </c:pt>
                <c:pt idx="3744">
                  <c:v>31.745000000000061</c:v>
                </c:pt>
                <c:pt idx="3745">
                  <c:v>31.754999999999995</c:v>
                </c:pt>
                <c:pt idx="3746">
                  <c:v>31.765000000000043</c:v>
                </c:pt>
                <c:pt idx="3747">
                  <c:v>31.774999999999977</c:v>
                </c:pt>
                <c:pt idx="3748">
                  <c:v>31.784999999999968</c:v>
                </c:pt>
                <c:pt idx="3749">
                  <c:v>31.795000000000016</c:v>
                </c:pt>
                <c:pt idx="3750">
                  <c:v>31.805000000000007</c:v>
                </c:pt>
                <c:pt idx="3751">
                  <c:v>31.814999999999998</c:v>
                </c:pt>
                <c:pt idx="3752">
                  <c:v>31.825000000000045</c:v>
                </c:pt>
                <c:pt idx="3753">
                  <c:v>31.835000000000036</c:v>
                </c:pt>
                <c:pt idx="3754">
                  <c:v>31.84499999999997</c:v>
                </c:pt>
                <c:pt idx="3755">
                  <c:v>31.854999999999961</c:v>
                </c:pt>
                <c:pt idx="3756">
                  <c:v>31.865000000000009</c:v>
                </c:pt>
                <c:pt idx="3757">
                  <c:v>31.875000000000057</c:v>
                </c:pt>
                <c:pt idx="3758">
                  <c:v>31.884999999999991</c:v>
                </c:pt>
                <c:pt idx="3759">
                  <c:v>31.895000000000039</c:v>
                </c:pt>
                <c:pt idx="3760">
                  <c:v>31.904999999999973</c:v>
                </c:pt>
                <c:pt idx="3761">
                  <c:v>31.914999999999964</c:v>
                </c:pt>
                <c:pt idx="3762">
                  <c:v>31.925000000000068</c:v>
                </c:pt>
                <c:pt idx="3763">
                  <c:v>31.935000000000059</c:v>
                </c:pt>
                <c:pt idx="3764">
                  <c:v>31.944999999999993</c:v>
                </c:pt>
                <c:pt idx="3765">
                  <c:v>31.955000000000041</c:v>
                </c:pt>
                <c:pt idx="3766">
                  <c:v>31.964999999999975</c:v>
                </c:pt>
                <c:pt idx="3767">
                  <c:v>31.975000000000023</c:v>
                </c:pt>
                <c:pt idx="3768">
                  <c:v>31.984999999999957</c:v>
                </c:pt>
                <c:pt idx="3769">
                  <c:v>31.995000000000061</c:v>
                </c:pt>
                <c:pt idx="3770">
                  <c:v>32.004999999999995</c:v>
                </c:pt>
                <c:pt idx="3771">
                  <c:v>32.015000000000043</c:v>
                </c:pt>
                <c:pt idx="3772">
                  <c:v>32.024999999999977</c:v>
                </c:pt>
                <c:pt idx="3773">
                  <c:v>32.034999999999968</c:v>
                </c:pt>
                <c:pt idx="3774">
                  <c:v>32.045000000000016</c:v>
                </c:pt>
                <c:pt idx="3775">
                  <c:v>32.055000000000007</c:v>
                </c:pt>
                <c:pt idx="3776">
                  <c:v>32.064999999999998</c:v>
                </c:pt>
                <c:pt idx="3777">
                  <c:v>32.075000000000045</c:v>
                </c:pt>
                <c:pt idx="3778">
                  <c:v>32.085000000000036</c:v>
                </c:pt>
                <c:pt idx="3779">
                  <c:v>32.09499999999997</c:v>
                </c:pt>
                <c:pt idx="3780">
                  <c:v>32.104999999999961</c:v>
                </c:pt>
                <c:pt idx="3781">
                  <c:v>32.115000000000009</c:v>
                </c:pt>
                <c:pt idx="3782">
                  <c:v>32.125000000000057</c:v>
                </c:pt>
                <c:pt idx="3783">
                  <c:v>32.134999999999991</c:v>
                </c:pt>
                <c:pt idx="3784">
                  <c:v>32.145000000000039</c:v>
                </c:pt>
                <c:pt idx="3785">
                  <c:v>32.154999999999973</c:v>
                </c:pt>
                <c:pt idx="3786">
                  <c:v>32.164999999999964</c:v>
                </c:pt>
                <c:pt idx="3787">
                  <c:v>32.175000000000068</c:v>
                </c:pt>
                <c:pt idx="3788">
                  <c:v>32.185000000000059</c:v>
                </c:pt>
                <c:pt idx="3789">
                  <c:v>32.194999999999993</c:v>
                </c:pt>
                <c:pt idx="3790">
                  <c:v>32.205000000000041</c:v>
                </c:pt>
                <c:pt idx="3791">
                  <c:v>32.214999999999975</c:v>
                </c:pt>
                <c:pt idx="3792">
                  <c:v>32.225000000000023</c:v>
                </c:pt>
                <c:pt idx="3793">
                  <c:v>32.234999999999957</c:v>
                </c:pt>
                <c:pt idx="3794">
                  <c:v>32.245000000000061</c:v>
                </c:pt>
                <c:pt idx="3795">
                  <c:v>32.254999999999995</c:v>
                </c:pt>
                <c:pt idx="3796">
                  <c:v>32.265000000000043</c:v>
                </c:pt>
                <c:pt idx="3797">
                  <c:v>32.274999999999977</c:v>
                </c:pt>
                <c:pt idx="3798">
                  <c:v>32.284999999999968</c:v>
                </c:pt>
                <c:pt idx="3799">
                  <c:v>32.295000000000016</c:v>
                </c:pt>
                <c:pt idx="3800">
                  <c:v>32.305000000000007</c:v>
                </c:pt>
                <c:pt idx="3801">
                  <c:v>32.314999999999998</c:v>
                </c:pt>
                <c:pt idx="3802">
                  <c:v>32.325000000000045</c:v>
                </c:pt>
                <c:pt idx="3803">
                  <c:v>32.335000000000036</c:v>
                </c:pt>
                <c:pt idx="3804">
                  <c:v>32.34499999999997</c:v>
                </c:pt>
                <c:pt idx="3805">
                  <c:v>32.354999999999961</c:v>
                </c:pt>
                <c:pt idx="3806">
                  <c:v>32.365000000000009</c:v>
                </c:pt>
                <c:pt idx="3807">
                  <c:v>32.375000000000057</c:v>
                </c:pt>
                <c:pt idx="3808">
                  <c:v>32.384999999999991</c:v>
                </c:pt>
                <c:pt idx="3809">
                  <c:v>32.395000000000039</c:v>
                </c:pt>
                <c:pt idx="3810">
                  <c:v>32.404999999999973</c:v>
                </c:pt>
                <c:pt idx="3811">
                  <c:v>32.414999999999964</c:v>
                </c:pt>
                <c:pt idx="3812">
                  <c:v>32.425000000000068</c:v>
                </c:pt>
                <c:pt idx="3813">
                  <c:v>32.435000000000059</c:v>
                </c:pt>
                <c:pt idx="3814">
                  <c:v>32.444999999999993</c:v>
                </c:pt>
                <c:pt idx="3815">
                  <c:v>32.455000000000041</c:v>
                </c:pt>
                <c:pt idx="3816">
                  <c:v>32.464999999999975</c:v>
                </c:pt>
                <c:pt idx="3817">
                  <c:v>32.475000000000023</c:v>
                </c:pt>
                <c:pt idx="3818">
                  <c:v>32.484999999999957</c:v>
                </c:pt>
                <c:pt idx="3819">
                  <c:v>32.495000000000061</c:v>
                </c:pt>
                <c:pt idx="3820">
                  <c:v>32.504999999999995</c:v>
                </c:pt>
                <c:pt idx="3821">
                  <c:v>32.515000000000043</c:v>
                </c:pt>
                <c:pt idx="3822">
                  <c:v>32.524999999999977</c:v>
                </c:pt>
                <c:pt idx="3823">
                  <c:v>32.534999999999968</c:v>
                </c:pt>
                <c:pt idx="3824">
                  <c:v>32.545000000000016</c:v>
                </c:pt>
                <c:pt idx="3825">
                  <c:v>32.555000000000007</c:v>
                </c:pt>
                <c:pt idx="3826">
                  <c:v>32.564999999999998</c:v>
                </c:pt>
                <c:pt idx="3827">
                  <c:v>32.575000000000045</c:v>
                </c:pt>
                <c:pt idx="3828">
                  <c:v>32.585000000000036</c:v>
                </c:pt>
                <c:pt idx="3829">
                  <c:v>32.59499999999997</c:v>
                </c:pt>
                <c:pt idx="3830">
                  <c:v>32.604999999999961</c:v>
                </c:pt>
                <c:pt idx="3831">
                  <c:v>32.615000000000009</c:v>
                </c:pt>
                <c:pt idx="3832">
                  <c:v>32.625000000000057</c:v>
                </c:pt>
                <c:pt idx="3833">
                  <c:v>32.634999999999991</c:v>
                </c:pt>
                <c:pt idx="3834">
                  <c:v>32.645000000000039</c:v>
                </c:pt>
                <c:pt idx="3835">
                  <c:v>32.654999999999973</c:v>
                </c:pt>
                <c:pt idx="3836">
                  <c:v>32.664999999999964</c:v>
                </c:pt>
                <c:pt idx="3837">
                  <c:v>32.675000000000068</c:v>
                </c:pt>
                <c:pt idx="3838">
                  <c:v>32.685000000000059</c:v>
                </c:pt>
                <c:pt idx="3839">
                  <c:v>32.694999999999993</c:v>
                </c:pt>
                <c:pt idx="3840">
                  <c:v>32.705000000000041</c:v>
                </c:pt>
                <c:pt idx="3841">
                  <c:v>32.714999999999975</c:v>
                </c:pt>
                <c:pt idx="3842">
                  <c:v>32.725000000000023</c:v>
                </c:pt>
                <c:pt idx="3843">
                  <c:v>32.734999999999957</c:v>
                </c:pt>
                <c:pt idx="3844">
                  <c:v>32.745000000000061</c:v>
                </c:pt>
                <c:pt idx="3845">
                  <c:v>32.754999999999995</c:v>
                </c:pt>
                <c:pt idx="3846">
                  <c:v>32.765000000000043</c:v>
                </c:pt>
                <c:pt idx="3847">
                  <c:v>32.774999999999977</c:v>
                </c:pt>
                <c:pt idx="3848">
                  <c:v>32.784999999999968</c:v>
                </c:pt>
                <c:pt idx="3849">
                  <c:v>32.795000000000016</c:v>
                </c:pt>
                <c:pt idx="3850">
                  <c:v>32.805000000000007</c:v>
                </c:pt>
                <c:pt idx="3851">
                  <c:v>32.814999999999998</c:v>
                </c:pt>
                <c:pt idx="3852">
                  <c:v>32.825000000000045</c:v>
                </c:pt>
                <c:pt idx="3853">
                  <c:v>32.835000000000036</c:v>
                </c:pt>
                <c:pt idx="3854">
                  <c:v>32.84499999999997</c:v>
                </c:pt>
                <c:pt idx="3855">
                  <c:v>32.854999999999961</c:v>
                </c:pt>
                <c:pt idx="3856">
                  <c:v>32.865000000000009</c:v>
                </c:pt>
                <c:pt idx="3857">
                  <c:v>32.875000000000057</c:v>
                </c:pt>
                <c:pt idx="3858">
                  <c:v>32.884999999999991</c:v>
                </c:pt>
                <c:pt idx="3859">
                  <c:v>32.895000000000039</c:v>
                </c:pt>
                <c:pt idx="3860">
                  <c:v>32.904999999999973</c:v>
                </c:pt>
                <c:pt idx="3861">
                  <c:v>32.914999999999964</c:v>
                </c:pt>
                <c:pt idx="3862">
                  <c:v>32.925000000000068</c:v>
                </c:pt>
                <c:pt idx="3863">
                  <c:v>32.935000000000059</c:v>
                </c:pt>
                <c:pt idx="3864">
                  <c:v>32.944999999999993</c:v>
                </c:pt>
                <c:pt idx="3865">
                  <c:v>32.955000000000041</c:v>
                </c:pt>
                <c:pt idx="3866">
                  <c:v>32.964999999999975</c:v>
                </c:pt>
                <c:pt idx="3867">
                  <c:v>32.975000000000023</c:v>
                </c:pt>
                <c:pt idx="3868">
                  <c:v>32.984999999999957</c:v>
                </c:pt>
                <c:pt idx="3869">
                  <c:v>32.995000000000061</c:v>
                </c:pt>
                <c:pt idx="3870">
                  <c:v>33.004999999999995</c:v>
                </c:pt>
                <c:pt idx="3871">
                  <c:v>33.015000000000043</c:v>
                </c:pt>
                <c:pt idx="3872">
                  <c:v>33.024999999999977</c:v>
                </c:pt>
                <c:pt idx="3873">
                  <c:v>33.034999999999968</c:v>
                </c:pt>
                <c:pt idx="3874">
                  <c:v>33.045000000000016</c:v>
                </c:pt>
                <c:pt idx="3875">
                  <c:v>33.055000000000007</c:v>
                </c:pt>
                <c:pt idx="3876">
                  <c:v>33.064999999999998</c:v>
                </c:pt>
                <c:pt idx="3877">
                  <c:v>33.075000000000045</c:v>
                </c:pt>
                <c:pt idx="3878">
                  <c:v>33.085000000000036</c:v>
                </c:pt>
                <c:pt idx="3879">
                  <c:v>33.09499999999997</c:v>
                </c:pt>
                <c:pt idx="3880">
                  <c:v>33.104999999999961</c:v>
                </c:pt>
                <c:pt idx="3881">
                  <c:v>33.115000000000009</c:v>
                </c:pt>
                <c:pt idx="3882">
                  <c:v>33.125000000000057</c:v>
                </c:pt>
                <c:pt idx="3883">
                  <c:v>33.134999999999991</c:v>
                </c:pt>
                <c:pt idx="3884">
                  <c:v>33.145000000000039</c:v>
                </c:pt>
                <c:pt idx="3885">
                  <c:v>33.154999999999973</c:v>
                </c:pt>
                <c:pt idx="3886">
                  <c:v>33.164999999999964</c:v>
                </c:pt>
                <c:pt idx="3887">
                  <c:v>33.175000000000068</c:v>
                </c:pt>
                <c:pt idx="3888">
                  <c:v>33.185000000000059</c:v>
                </c:pt>
                <c:pt idx="3889">
                  <c:v>33.194999999999993</c:v>
                </c:pt>
                <c:pt idx="3890">
                  <c:v>33.205000000000041</c:v>
                </c:pt>
                <c:pt idx="3891">
                  <c:v>33.214999999999975</c:v>
                </c:pt>
                <c:pt idx="3892">
                  <c:v>33.225000000000023</c:v>
                </c:pt>
                <c:pt idx="3893">
                  <c:v>33.234999999999957</c:v>
                </c:pt>
                <c:pt idx="3894">
                  <c:v>33.245000000000061</c:v>
                </c:pt>
                <c:pt idx="3895">
                  <c:v>33.254999999999995</c:v>
                </c:pt>
                <c:pt idx="3896">
                  <c:v>33.265000000000043</c:v>
                </c:pt>
                <c:pt idx="3897">
                  <c:v>33.274999999999977</c:v>
                </c:pt>
                <c:pt idx="3898">
                  <c:v>33.284999999999968</c:v>
                </c:pt>
                <c:pt idx="3899">
                  <c:v>33.295000000000016</c:v>
                </c:pt>
                <c:pt idx="3900">
                  <c:v>33.305000000000007</c:v>
                </c:pt>
                <c:pt idx="3901">
                  <c:v>33.314999999999998</c:v>
                </c:pt>
                <c:pt idx="3902">
                  <c:v>33.325000000000045</c:v>
                </c:pt>
                <c:pt idx="3903">
                  <c:v>33.335000000000036</c:v>
                </c:pt>
                <c:pt idx="3904">
                  <c:v>33.34499999999997</c:v>
                </c:pt>
                <c:pt idx="3905">
                  <c:v>33.354999999999961</c:v>
                </c:pt>
                <c:pt idx="3906">
                  <c:v>33.365000000000009</c:v>
                </c:pt>
                <c:pt idx="3907">
                  <c:v>33.375000000000057</c:v>
                </c:pt>
                <c:pt idx="3908">
                  <c:v>33.384999999999991</c:v>
                </c:pt>
                <c:pt idx="3909">
                  <c:v>33.395000000000039</c:v>
                </c:pt>
                <c:pt idx="3910">
                  <c:v>33.404999999999973</c:v>
                </c:pt>
                <c:pt idx="3911">
                  <c:v>33.414999999999964</c:v>
                </c:pt>
                <c:pt idx="3912">
                  <c:v>33.425000000000068</c:v>
                </c:pt>
                <c:pt idx="3913">
                  <c:v>33.435000000000059</c:v>
                </c:pt>
                <c:pt idx="3914">
                  <c:v>33.444999999999993</c:v>
                </c:pt>
                <c:pt idx="3915">
                  <c:v>33.455000000000041</c:v>
                </c:pt>
                <c:pt idx="3916">
                  <c:v>33.464999999999975</c:v>
                </c:pt>
                <c:pt idx="3917">
                  <c:v>33.475000000000023</c:v>
                </c:pt>
                <c:pt idx="3918">
                  <c:v>33.484999999999957</c:v>
                </c:pt>
                <c:pt idx="3919">
                  <c:v>33.495000000000061</c:v>
                </c:pt>
                <c:pt idx="3920">
                  <c:v>33.504999999999995</c:v>
                </c:pt>
                <c:pt idx="3921">
                  <c:v>33.515000000000043</c:v>
                </c:pt>
                <c:pt idx="3922">
                  <c:v>33.524999999999977</c:v>
                </c:pt>
                <c:pt idx="3923">
                  <c:v>33.534999999999968</c:v>
                </c:pt>
                <c:pt idx="3924">
                  <c:v>33.545000000000016</c:v>
                </c:pt>
                <c:pt idx="3925">
                  <c:v>33.555000000000007</c:v>
                </c:pt>
                <c:pt idx="3926">
                  <c:v>33.564999999999998</c:v>
                </c:pt>
                <c:pt idx="3927">
                  <c:v>33.575000000000045</c:v>
                </c:pt>
                <c:pt idx="3928">
                  <c:v>33.585000000000036</c:v>
                </c:pt>
                <c:pt idx="3929">
                  <c:v>33.59499999999997</c:v>
                </c:pt>
                <c:pt idx="3930">
                  <c:v>33.604999999999961</c:v>
                </c:pt>
                <c:pt idx="3931">
                  <c:v>33.615000000000009</c:v>
                </c:pt>
                <c:pt idx="3932">
                  <c:v>33.625000000000057</c:v>
                </c:pt>
                <c:pt idx="3933">
                  <c:v>33.634999999999991</c:v>
                </c:pt>
                <c:pt idx="3934">
                  <c:v>33.645000000000039</c:v>
                </c:pt>
                <c:pt idx="3935">
                  <c:v>33.654999999999973</c:v>
                </c:pt>
                <c:pt idx="3936">
                  <c:v>33.664999999999964</c:v>
                </c:pt>
                <c:pt idx="3937">
                  <c:v>33.675000000000068</c:v>
                </c:pt>
                <c:pt idx="3938">
                  <c:v>33.685000000000059</c:v>
                </c:pt>
                <c:pt idx="3939">
                  <c:v>33.694999999999993</c:v>
                </c:pt>
                <c:pt idx="3940">
                  <c:v>33.705000000000041</c:v>
                </c:pt>
                <c:pt idx="3941">
                  <c:v>33.714999999999975</c:v>
                </c:pt>
                <c:pt idx="3942">
                  <c:v>33.725000000000023</c:v>
                </c:pt>
                <c:pt idx="3943">
                  <c:v>33.734999999999957</c:v>
                </c:pt>
                <c:pt idx="3944">
                  <c:v>33.745000000000061</c:v>
                </c:pt>
                <c:pt idx="3945">
                  <c:v>33.754999999999995</c:v>
                </c:pt>
                <c:pt idx="3946">
                  <c:v>33.765000000000043</c:v>
                </c:pt>
                <c:pt idx="3947">
                  <c:v>33.774999999999977</c:v>
                </c:pt>
                <c:pt idx="3948">
                  <c:v>33.784999999999968</c:v>
                </c:pt>
                <c:pt idx="3949">
                  <c:v>33.795000000000016</c:v>
                </c:pt>
                <c:pt idx="3950">
                  <c:v>33.805000000000007</c:v>
                </c:pt>
                <c:pt idx="3951">
                  <c:v>33.814999999999998</c:v>
                </c:pt>
                <c:pt idx="3952">
                  <c:v>33.825000000000045</c:v>
                </c:pt>
                <c:pt idx="3953">
                  <c:v>33.835000000000036</c:v>
                </c:pt>
                <c:pt idx="3954">
                  <c:v>33.84499999999997</c:v>
                </c:pt>
                <c:pt idx="3955">
                  <c:v>33.854999999999961</c:v>
                </c:pt>
                <c:pt idx="3956">
                  <c:v>33.865000000000009</c:v>
                </c:pt>
                <c:pt idx="3957">
                  <c:v>33.875000000000057</c:v>
                </c:pt>
                <c:pt idx="3958">
                  <c:v>33.884999999999991</c:v>
                </c:pt>
                <c:pt idx="3959">
                  <c:v>33.895000000000039</c:v>
                </c:pt>
                <c:pt idx="3960">
                  <c:v>33.904999999999973</c:v>
                </c:pt>
                <c:pt idx="3961">
                  <c:v>33.914999999999964</c:v>
                </c:pt>
                <c:pt idx="3962">
                  <c:v>33.925000000000068</c:v>
                </c:pt>
                <c:pt idx="3963">
                  <c:v>33.935000000000059</c:v>
                </c:pt>
                <c:pt idx="3964">
                  <c:v>33.944999999999993</c:v>
                </c:pt>
                <c:pt idx="3965">
                  <c:v>33.955000000000041</c:v>
                </c:pt>
                <c:pt idx="3966">
                  <c:v>33.964999999999975</c:v>
                </c:pt>
                <c:pt idx="3967">
                  <c:v>33.975000000000023</c:v>
                </c:pt>
                <c:pt idx="3968">
                  <c:v>33.984999999999957</c:v>
                </c:pt>
                <c:pt idx="3969">
                  <c:v>33.995000000000061</c:v>
                </c:pt>
                <c:pt idx="3970">
                  <c:v>34.004999999999995</c:v>
                </c:pt>
                <c:pt idx="3971">
                  <c:v>34.015000000000043</c:v>
                </c:pt>
                <c:pt idx="3972">
                  <c:v>34.024999999999977</c:v>
                </c:pt>
                <c:pt idx="3973">
                  <c:v>34.034999999999968</c:v>
                </c:pt>
                <c:pt idx="3974">
                  <c:v>34.045000000000016</c:v>
                </c:pt>
                <c:pt idx="3975">
                  <c:v>34.055000000000007</c:v>
                </c:pt>
                <c:pt idx="3976">
                  <c:v>34.064999999999998</c:v>
                </c:pt>
                <c:pt idx="3977">
                  <c:v>34.075000000000045</c:v>
                </c:pt>
                <c:pt idx="3978">
                  <c:v>34.085000000000036</c:v>
                </c:pt>
                <c:pt idx="3979">
                  <c:v>34.09499999999997</c:v>
                </c:pt>
                <c:pt idx="3980">
                  <c:v>34.104999999999961</c:v>
                </c:pt>
                <c:pt idx="3981">
                  <c:v>34.115000000000009</c:v>
                </c:pt>
                <c:pt idx="3982">
                  <c:v>34.125000000000057</c:v>
                </c:pt>
                <c:pt idx="3983">
                  <c:v>34.134999999999991</c:v>
                </c:pt>
                <c:pt idx="3984">
                  <c:v>34.145000000000039</c:v>
                </c:pt>
                <c:pt idx="3985">
                  <c:v>34.154999999999973</c:v>
                </c:pt>
                <c:pt idx="3986">
                  <c:v>34.164999999999964</c:v>
                </c:pt>
                <c:pt idx="3987">
                  <c:v>34.175000000000068</c:v>
                </c:pt>
                <c:pt idx="3988">
                  <c:v>34.185000000000059</c:v>
                </c:pt>
                <c:pt idx="3989">
                  <c:v>34.194999999999993</c:v>
                </c:pt>
                <c:pt idx="3990">
                  <c:v>34.205000000000041</c:v>
                </c:pt>
                <c:pt idx="3991">
                  <c:v>34.214999999999975</c:v>
                </c:pt>
                <c:pt idx="3992">
                  <c:v>34.225000000000023</c:v>
                </c:pt>
                <c:pt idx="3993">
                  <c:v>34.234999999999957</c:v>
                </c:pt>
                <c:pt idx="3994">
                  <c:v>34.245000000000061</c:v>
                </c:pt>
                <c:pt idx="3995">
                  <c:v>34.254999999999995</c:v>
                </c:pt>
                <c:pt idx="3996">
                  <c:v>34.265000000000043</c:v>
                </c:pt>
                <c:pt idx="3997">
                  <c:v>34.274999999999977</c:v>
                </c:pt>
                <c:pt idx="3998">
                  <c:v>34.284999999999968</c:v>
                </c:pt>
                <c:pt idx="3999">
                  <c:v>34.295000000000016</c:v>
                </c:pt>
                <c:pt idx="4000">
                  <c:v>34.305000000000007</c:v>
                </c:pt>
                <c:pt idx="4001">
                  <c:v>34.314999999999998</c:v>
                </c:pt>
                <c:pt idx="4002">
                  <c:v>34.325000000000045</c:v>
                </c:pt>
                <c:pt idx="4003">
                  <c:v>34.335000000000036</c:v>
                </c:pt>
                <c:pt idx="4004">
                  <c:v>34.34499999999997</c:v>
                </c:pt>
                <c:pt idx="4005">
                  <c:v>34.354999999999961</c:v>
                </c:pt>
                <c:pt idx="4006">
                  <c:v>34.365000000000009</c:v>
                </c:pt>
                <c:pt idx="4007">
                  <c:v>34.375000000000057</c:v>
                </c:pt>
                <c:pt idx="4008">
                  <c:v>34.384999999999991</c:v>
                </c:pt>
                <c:pt idx="4009">
                  <c:v>34.395000000000039</c:v>
                </c:pt>
                <c:pt idx="4010">
                  <c:v>34.404999999999973</c:v>
                </c:pt>
                <c:pt idx="4011">
                  <c:v>34.414999999999964</c:v>
                </c:pt>
                <c:pt idx="4012">
                  <c:v>34.425000000000068</c:v>
                </c:pt>
                <c:pt idx="4013">
                  <c:v>34.435000000000059</c:v>
                </c:pt>
                <c:pt idx="4014">
                  <c:v>34.444999999999993</c:v>
                </c:pt>
                <c:pt idx="4015">
                  <c:v>34.455000000000041</c:v>
                </c:pt>
                <c:pt idx="4016">
                  <c:v>34.464999999999975</c:v>
                </c:pt>
                <c:pt idx="4017">
                  <c:v>34.475000000000023</c:v>
                </c:pt>
                <c:pt idx="4018">
                  <c:v>34.484999999999957</c:v>
                </c:pt>
                <c:pt idx="4019">
                  <c:v>34.495000000000061</c:v>
                </c:pt>
                <c:pt idx="4020">
                  <c:v>34.504999999999995</c:v>
                </c:pt>
                <c:pt idx="4021">
                  <c:v>34.515000000000043</c:v>
                </c:pt>
                <c:pt idx="4022">
                  <c:v>34.524999999999977</c:v>
                </c:pt>
                <c:pt idx="4023">
                  <c:v>34.534999999999968</c:v>
                </c:pt>
                <c:pt idx="4024">
                  <c:v>34.545000000000016</c:v>
                </c:pt>
                <c:pt idx="4025">
                  <c:v>34.555000000000007</c:v>
                </c:pt>
                <c:pt idx="4026">
                  <c:v>34.564999999999998</c:v>
                </c:pt>
                <c:pt idx="4027">
                  <c:v>34.575000000000045</c:v>
                </c:pt>
                <c:pt idx="4028">
                  <c:v>34.585000000000036</c:v>
                </c:pt>
                <c:pt idx="4029">
                  <c:v>34.59499999999997</c:v>
                </c:pt>
                <c:pt idx="4030">
                  <c:v>34.604999999999961</c:v>
                </c:pt>
                <c:pt idx="4031">
                  <c:v>34.615000000000009</c:v>
                </c:pt>
                <c:pt idx="4032">
                  <c:v>34.625000000000057</c:v>
                </c:pt>
                <c:pt idx="4033">
                  <c:v>34.634999999999991</c:v>
                </c:pt>
                <c:pt idx="4034">
                  <c:v>34.645000000000039</c:v>
                </c:pt>
                <c:pt idx="4035">
                  <c:v>34.654999999999973</c:v>
                </c:pt>
                <c:pt idx="4036">
                  <c:v>34.664999999999964</c:v>
                </c:pt>
                <c:pt idx="4037">
                  <c:v>34.675000000000068</c:v>
                </c:pt>
                <c:pt idx="4038">
                  <c:v>34.685000000000059</c:v>
                </c:pt>
                <c:pt idx="4039">
                  <c:v>34.694999999999993</c:v>
                </c:pt>
                <c:pt idx="4040">
                  <c:v>34.705000000000041</c:v>
                </c:pt>
                <c:pt idx="4041">
                  <c:v>34.714999999999975</c:v>
                </c:pt>
                <c:pt idx="4042">
                  <c:v>34.725000000000023</c:v>
                </c:pt>
                <c:pt idx="4043">
                  <c:v>34.734999999999957</c:v>
                </c:pt>
                <c:pt idx="4044">
                  <c:v>34.745000000000061</c:v>
                </c:pt>
                <c:pt idx="4045">
                  <c:v>34.754999999999995</c:v>
                </c:pt>
                <c:pt idx="4046">
                  <c:v>34.765000000000043</c:v>
                </c:pt>
                <c:pt idx="4047">
                  <c:v>34.774999999999977</c:v>
                </c:pt>
                <c:pt idx="4048">
                  <c:v>34.784999999999968</c:v>
                </c:pt>
                <c:pt idx="4049">
                  <c:v>34.794999999999959</c:v>
                </c:pt>
                <c:pt idx="4050">
                  <c:v>34.805000000000007</c:v>
                </c:pt>
                <c:pt idx="4051">
                  <c:v>34.814999999999998</c:v>
                </c:pt>
                <c:pt idx="4052">
                  <c:v>34.824999999999989</c:v>
                </c:pt>
                <c:pt idx="4053">
                  <c:v>34.835000000000036</c:v>
                </c:pt>
                <c:pt idx="4054">
                  <c:v>34.84499999999997</c:v>
                </c:pt>
                <c:pt idx="4055">
                  <c:v>34.854999999999961</c:v>
                </c:pt>
                <c:pt idx="4056">
                  <c:v>34.865000000000009</c:v>
                </c:pt>
                <c:pt idx="4057">
                  <c:v>34.875000000000057</c:v>
                </c:pt>
                <c:pt idx="4058">
                  <c:v>34.884999999999991</c:v>
                </c:pt>
                <c:pt idx="4059">
                  <c:v>34.895000000000039</c:v>
                </c:pt>
                <c:pt idx="4060">
                  <c:v>34.904999999999973</c:v>
                </c:pt>
                <c:pt idx="4061">
                  <c:v>34.914999999999964</c:v>
                </c:pt>
                <c:pt idx="4062">
                  <c:v>34.925000000000068</c:v>
                </c:pt>
                <c:pt idx="4063">
                  <c:v>34.935000000000059</c:v>
                </c:pt>
                <c:pt idx="4064">
                  <c:v>34.94500000000005</c:v>
                </c:pt>
                <c:pt idx="4065">
                  <c:v>34.954999999999984</c:v>
                </c:pt>
                <c:pt idx="4066">
                  <c:v>34.964999999999975</c:v>
                </c:pt>
                <c:pt idx="4067">
                  <c:v>34.974999999999966</c:v>
                </c:pt>
                <c:pt idx="4068">
                  <c:v>34.984999999999957</c:v>
                </c:pt>
                <c:pt idx="4069">
                  <c:v>34.995000000000061</c:v>
                </c:pt>
                <c:pt idx="4070">
                  <c:v>35.004999999999995</c:v>
                </c:pt>
                <c:pt idx="4071">
                  <c:v>35.015000000000043</c:v>
                </c:pt>
                <c:pt idx="4072">
                  <c:v>35.024999999999977</c:v>
                </c:pt>
                <c:pt idx="4073">
                  <c:v>35.034999999999968</c:v>
                </c:pt>
                <c:pt idx="4074">
                  <c:v>35.044999999999959</c:v>
                </c:pt>
                <c:pt idx="4075">
                  <c:v>35.055000000000007</c:v>
                </c:pt>
                <c:pt idx="4076">
                  <c:v>35.064999999999998</c:v>
                </c:pt>
                <c:pt idx="4077">
                  <c:v>35.074999999999989</c:v>
                </c:pt>
                <c:pt idx="4078">
                  <c:v>35.085000000000036</c:v>
                </c:pt>
                <c:pt idx="4079">
                  <c:v>35.09499999999997</c:v>
                </c:pt>
                <c:pt idx="4080">
                  <c:v>35.104999999999961</c:v>
                </c:pt>
                <c:pt idx="4081">
                  <c:v>35.115000000000009</c:v>
                </c:pt>
                <c:pt idx="4082">
                  <c:v>35.125000000000057</c:v>
                </c:pt>
                <c:pt idx="4083">
                  <c:v>35.134999999999991</c:v>
                </c:pt>
                <c:pt idx="4084">
                  <c:v>35.145000000000039</c:v>
                </c:pt>
                <c:pt idx="4085">
                  <c:v>35.154999999999973</c:v>
                </c:pt>
                <c:pt idx="4086">
                  <c:v>35.164999999999964</c:v>
                </c:pt>
                <c:pt idx="4087">
                  <c:v>35.175000000000068</c:v>
                </c:pt>
                <c:pt idx="4088">
                  <c:v>35.185000000000059</c:v>
                </c:pt>
                <c:pt idx="4089">
                  <c:v>35.19500000000005</c:v>
                </c:pt>
                <c:pt idx="4090">
                  <c:v>35.204999999999984</c:v>
                </c:pt>
                <c:pt idx="4091">
                  <c:v>35.214999999999975</c:v>
                </c:pt>
                <c:pt idx="4092">
                  <c:v>35.224999999999966</c:v>
                </c:pt>
                <c:pt idx="4093">
                  <c:v>35.234999999999957</c:v>
                </c:pt>
                <c:pt idx="4094">
                  <c:v>35.245000000000061</c:v>
                </c:pt>
                <c:pt idx="4095">
                  <c:v>35.254999999999995</c:v>
                </c:pt>
                <c:pt idx="4096">
                  <c:v>35.265000000000043</c:v>
                </c:pt>
                <c:pt idx="4097">
                  <c:v>35.274999999999977</c:v>
                </c:pt>
                <c:pt idx="4098">
                  <c:v>35.284999999999968</c:v>
                </c:pt>
                <c:pt idx="4099">
                  <c:v>35.294999999999959</c:v>
                </c:pt>
                <c:pt idx="4100">
                  <c:v>35.305000000000007</c:v>
                </c:pt>
                <c:pt idx="4101">
                  <c:v>35.314999999999998</c:v>
                </c:pt>
                <c:pt idx="4102">
                  <c:v>35.324999999999989</c:v>
                </c:pt>
                <c:pt idx="4103">
                  <c:v>35.335000000000036</c:v>
                </c:pt>
                <c:pt idx="4104">
                  <c:v>35.34499999999997</c:v>
                </c:pt>
                <c:pt idx="4105">
                  <c:v>35.354999999999961</c:v>
                </c:pt>
                <c:pt idx="4106">
                  <c:v>35.365000000000009</c:v>
                </c:pt>
                <c:pt idx="4107">
                  <c:v>35.375000000000057</c:v>
                </c:pt>
                <c:pt idx="4108">
                  <c:v>35.384999999999991</c:v>
                </c:pt>
                <c:pt idx="4109">
                  <c:v>35.395000000000039</c:v>
                </c:pt>
                <c:pt idx="4110">
                  <c:v>35.404999999999973</c:v>
                </c:pt>
                <c:pt idx="4111">
                  <c:v>35.414999999999964</c:v>
                </c:pt>
                <c:pt idx="4112">
                  <c:v>35.425000000000068</c:v>
                </c:pt>
                <c:pt idx="4113">
                  <c:v>35.435000000000059</c:v>
                </c:pt>
                <c:pt idx="4114">
                  <c:v>35.44500000000005</c:v>
                </c:pt>
                <c:pt idx="4115">
                  <c:v>35.454999999999984</c:v>
                </c:pt>
                <c:pt idx="4116">
                  <c:v>35.464999999999975</c:v>
                </c:pt>
                <c:pt idx="4117">
                  <c:v>35.474999999999966</c:v>
                </c:pt>
                <c:pt idx="4118">
                  <c:v>35.484999999999957</c:v>
                </c:pt>
                <c:pt idx="4119">
                  <c:v>35.495000000000061</c:v>
                </c:pt>
                <c:pt idx="4120">
                  <c:v>35.504999999999995</c:v>
                </c:pt>
                <c:pt idx="4121">
                  <c:v>35.515000000000043</c:v>
                </c:pt>
                <c:pt idx="4122">
                  <c:v>35.524999999999977</c:v>
                </c:pt>
                <c:pt idx="4123">
                  <c:v>35.534999999999968</c:v>
                </c:pt>
                <c:pt idx="4124">
                  <c:v>35.544999999999959</c:v>
                </c:pt>
                <c:pt idx="4125">
                  <c:v>35.555000000000007</c:v>
                </c:pt>
                <c:pt idx="4126">
                  <c:v>35.564999999999998</c:v>
                </c:pt>
                <c:pt idx="4127">
                  <c:v>35.574999999999989</c:v>
                </c:pt>
                <c:pt idx="4128">
                  <c:v>35.585000000000036</c:v>
                </c:pt>
                <c:pt idx="4129">
                  <c:v>35.59499999999997</c:v>
                </c:pt>
                <c:pt idx="4130">
                  <c:v>35.604999999999961</c:v>
                </c:pt>
                <c:pt idx="4131">
                  <c:v>35.615000000000009</c:v>
                </c:pt>
                <c:pt idx="4132">
                  <c:v>35.625000000000057</c:v>
                </c:pt>
                <c:pt idx="4133">
                  <c:v>35.634999999999991</c:v>
                </c:pt>
                <c:pt idx="4134">
                  <c:v>35.645000000000039</c:v>
                </c:pt>
                <c:pt idx="4135">
                  <c:v>35.654999999999973</c:v>
                </c:pt>
                <c:pt idx="4136">
                  <c:v>35.664999999999964</c:v>
                </c:pt>
                <c:pt idx="4137">
                  <c:v>35.675000000000068</c:v>
                </c:pt>
                <c:pt idx="4138">
                  <c:v>35.685000000000059</c:v>
                </c:pt>
                <c:pt idx="4139">
                  <c:v>35.69500000000005</c:v>
                </c:pt>
                <c:pt idx="4140">
                  <c:v>35.704999999999984</c:v>
                </c:pt>
                <c:pt idx="4141">
                  <c:v>35.714999999999975</c:v>
                </c:pt>
                <c:pt idx="4142">
                  <c:v>35.724999999999966</c:v>
                </c:pt>
                <c:pt idx="4143">
                  <c:v>35.734999999999957</c:v>
                </c:pt>
                <c:pt idx="4144">
                  <c:v>35.745000000000061</c:v>
                </c:pt>
                <c:pt idx="4145">
                  <c:v>35.754999999999995</c:v>
                </c:pt>
                <c:pt idx="4146">
                  <c:v>35.765000000000043</c:v>
                </c:pt>
                <c:pt idx="4147">
                  <c:v>35.774999999999977</c:v>
                </c:pt>
                <c:pt idx="4148">
                  <c:v>35.784999999999968</c:v>
                </c:pt>
                <c:pt idx="4149">
                  <c:v>35.794999999999959</c:v>
                </c:pt>
                <c:pt idx="4150">
                  <c:v>35.805000000000007</c:v>
                </c:pt>
                <c:pt idx="4151">
                  <c:v>35.814999999999998</c:v>
                </c:pt>
                <c:pt idx="4152">
                  <c:v>35.824999999999989</c:v>
                </c:pt>
                <c:pt idx="4153">
                  <c:v>35.835000000000036</c:v>
                </c:pt>
                <c:pt idx="4154">
                  <c:v>35.84499999999997</c:v>
                </c:pt>
                <c:pt idx="4155">
                  <c:v>35.854999999999961</c:v>
                </c:pt>
                <c:pt idx="4156">
                  <c:v>35.865000000000009</c:v>
                </c:pt>
                <c:pt idx="4157">
                  <c:v>35.875000000000057</c:v>
                </c:pt>
                <c:pt idx="4158">
                  <c:v>35.884999999999991</c:v>
                </c:pt>
                <c:pt idx="4159">
                  <c:v>35.895000000000039</c:v>
                </c:pt>
                <c:pt idx="4160">
                  <c:v>35.904999999999973</c:v>
                </c:pt>
                <c:pt idx="4161">
                  <c:v>35.914999999999964</c:v>
                </c:pt>
                <c:pt idx="4162">
                  <c:v>35.925000000000068</c:v>
                </c:pt>
                <c:pt idx="4163">
                  <c:v>35.935000000000059</c:v>
                </c:pt>
                <c:pt idx="4164">
                  <c:v>35.94500000000005</c:v>
                </c:pt>
                <c:pt idx="4165">
                  <c:v>35.954999999999984</c:v>
                </c:pt>
                <c:pt idx="4166">
                  <c:v>35.964999999999975</c:v>
                </c:pt>
                <c:pt idx="4167">
                  <c:v>35.974999999999966</c:v>
                </c:pt>
                <c:pt idx="4168">
                  <c:v>35.984999999999957</c:v>
                </c:pt>
                <c:pt idx="4169">
                  <c:v>35.995000000000061</c:v>
                </c:pt>
                <c:pt idx="4170">
                  <c:v>36.004999999999995</c:v>
                </c:pt>
                <c:pt idx="4171">
                  <c:v>36.015000000000043</c:v>
                </c:pt>
                <c:pt idx="4172">
                  <c:v>36.024999999999977</c:v>
                </c:pt>
                <c:pt idx="4173">
                  <c:v>36.034999999999968</c:v>
                </c:pt>
                <c:pt idx="4174">
                  <c:v>36.044999999999959</c:v>
                </c:pt>
                <c:pt idx="4175">
                  <c:v>36.055000000000007</c:v>
                </c:pt>
                <c:pt idx="4176">
                  <c:v>36.064999999999998</c:v>
                </c:pt>
                <c:pt idx="4177">
                  <c:v>36.074999999999989</c:v>
                </c:pt>
                <c:pt idx="4178">
                  <c:v>36.085000000000036</c:v>
                </c:pt>
                <c:pt idx="4179">
                  <c:v>36.09499999999997</c:v>
                </c:pt>
                <c:pt idx="4180">
                  <c:v>36.104999999999961</c:v>
                </c:pt>
                <c:pt idx="4181">
                  <c:v>36.115000000000009</c:v>
                </c:pt>
                <c:pt idx="4182">
                  <c:v>36.125000000000057</c:v>
                </c:pt>
                <c:pt idx="4183">
                  <c:v>36.134999999999991</c:v>
                </c:pt>
                <c:pt idx="4184">
                  <c:v>36.145000000000039</c:v>
                </c:pt>
                <c:pt idx="4185">
                  <c:v>36.154999999999973</c:v>
                </c:pt>
                <c:pt idx="4186">
                  <c:v>36.164999999999964</c:v>
                </c:pt>
                <c:pt idx="4187">
                  <c:v>36.175000000000068</c:v>
                </c:pt>
                <c:pt idx="4188">
                  <c:v>36.185000000000059</c:v>
                </c:pt>
                <c:pt idx="4189">
                  <c:v>36.19500000000005</c:v>
                </c:pt>
                <c:pt idx="4190">
                  <c:v>36.204999999999984</c:v>
                </c:pt>
                <c:pt idx="4191">
                  <c:v>36.214999999999975</c:v>
                </c:pt>
                <c:pt idx="4192">
                  <c:v>36.224999999999966</c:v>
                </c:pt>
                <c:pt idx="4193">
                  <c:v>36.234999999999957</c:v>
                </c:pt>
                <c:pt idx="4194">
                  <c:v>36.245000000000061</c:v>
                </c:pt>
                <c:pt idx="4195">
                  <c:v>36.254999999999995</c:v>
                </c:pt>
                <c:pt idx="4196">
                  <c:v>36.265000000000043</c:v>
                </c:pt>
                <c:pt idx="4197">
                  <c:v>36.274999999999977</c:v>
                </c:pt>
                <c:pt idx="4198">
                  <c:v>36.284999999999968</c:v>
                </c:pt>
                <c:pt idx="4199">
                  <c:v>36.294999999999959</c:v>
                </c:pt>
                <c:pt idx="4200">
                  <c:v>36.305000000000007</c:v>
                </c:pt>
                <c:pt idx="4201">
                  <c:v>36.314999999999998</c:v>
                </c:pt>
                <c:pt idx="4202">
                  <c:v>36.324999999999989</c:v>
                </c:pt>
                <c:pt idx="4203">
                  <c:v>36.335000000000036</c:v>
                </c:pt>
                <c:pt idx="4204">
                  <c:v>36.34499999999997</c:v>
                </c:pt>
                <c:pt idx="4205">
                  <c:v>36.354999999999961</c:v>
                </c:pt>
                <c:pt idx="4206">
                  <c:v>36.365000000000009</c:v>
                </c:pt>
                <c:pt idx="4207">
                  <c:v>36.375000000000057</c:v>
                </c:pt>
                <c:pt idx="4208">
                  <c:v>36.384999999999991</c:v>
                </c:pt>
                <c:pt idx="4209">
                  <c:v>36.395000000000039</c:v>
                </c:pt>
                <c:pt idx="4210">
                  <c:v>36.404999999999973</c:v>
                </c:pt>
                <c:pt idx="4211">
                  <c:v>36.414999999999964</c:v>
                </c:pt>
                <c:pt idx="4212">
                  <c:v>36.425000000000068</c:v>
                </c:pt>
                <c:pt idx="4213">
                  <c:v>36.435000000000059</c:v>
                </c:pt>
                <c:pt idx="4214">
                  <c:v>36.44500000000005</c:v>
                </c:pt>
                <c:pt idx="4215">
                  <c:v>36.454999999999984</c:v>
                </c:pt>
                <c:pt idx="4216">
                  <c:v>36.464999999999975</c:v>
                </c:pt>
                <c:pt idx="4217">
                  <c:v>36.474999999999966</c:v>
                </c:pt>
                <c:pt idx="4218">
                  <c:v>36.484999999999957</c:v>
                </c:pt>
                <c:pt idx="4219">
                  <c:v>36.495000000000061</c:v>
                </c:pt>
                <c:pt idx="4220">
                  <c:v>36.504999999999995</c:v>
                </c:pt>
                <c:pt idx="4221">
                  <c:v>36.515000000000043</c:v>
                </c:pt>
                <c:pt idx="4222">
                  <c:v>36.524999999999977</c:v>
                </c:pt>
                <c:pt idx="4223">
                  <c:v>36.534999999999968</c:v>
                </c:pt>
                <c:pt idx="4224">
                  <c:v>36.544999999999959</c:v>
                </c:pt>
                <c:pt idx="4225">
                  <c:v>36.555000000000007</c:v>
                </c:pt>
                <c:pt idx="4226">
                  <c:v>36.564999999999998</c:v>
                </c:pt>
                <c:pt idx="4227">
                  <c:v>36.574999999999989</c:v>
                </c:pt>
                <c:pt idx="4228">
                  <c:v>36.585000000000036</c:v>
                </c:pt>
                <c:pt idx="4229">
                  <c:v>36.59499999999997</c:v>
                </c:pt>
                <c:pt idx="4230">
                  <c:v>36.604999999999961</c:v>
                </c:pt>
                <c:pt idx="4231">
                  <c:v>36.615000000000009</c:v>
                </c:pt>
                <c:pt idx="4232">
                  <c:v>36.625000000000057</c:v>
                </c:pt>
                <c:pt idx="4233">
                  <c:v>36.634999999999991</c:v>
                </c:pt>
                <c:pt idx="4234">
                  <c:v>36.645000000000039</c:v>
                </c:pt>
                <c:pt idx="4235">
                  <c:v>36.654999999999973</c:v>
                </c:pt>
                <c:pt idx="4236">
                  <c:v>36.664999999999964</c:v>
                </c:pt>
                <c:pt idx="4237">
                  <c:v>36.675000000000068</c:v>
                </c:pt>
                <c:pt idx="4238">
                  <c:v>36.685000000000059</c:v>
                </c:pt>
                <c:pt idx="4239">
                  <c:v>36.69500000000005</c:v>
                </c:pt>
                <c:pt idx="4240">
                  <c:v>36.704999999999984</c:v>
                </c:pt>
                <c:pt idx="4241">
                  <c:v>36.714999999999975</c:v>
                </c:pt>
                <c:pt idx="4242">
                  <c:v>36.724999999999966</c:v>
                </c:pt>
                <c:pt idx="4243">
                  <c:v>36.734999999999957</c:v>
                </c:pt>
                <c:pt idx="4244">
                  <c:v>36.745000000000061</c:v>
                </c:pt>
                <c:pt idx="4245">
                  <c:v>36.754999999999995</c:v>
                </c:pt>
                <c:pt idx="4246">
                  <c:v>36.765000000000043</c:v>
                </c:pt>
                <c:pt idx="4247">
                  <c:v>36.774999999999977</c:v>
                </c:pt>
                <c:pt idx="4248">
                  <c:v>36.784999999999968</c:v>
                </c:pt>
                <c:pt idx="4249">
                  <c:v>36.794999999999959</c:v>
                </c:pt>
                <c:pt idx="4250">
                  <c:v>36.805000000000007</c:v>
                </c:pt>
                <c:pt idx="4251">
                  <c:v>36.814999999999998</c:v>
                </c:pt>
                <c:pt idx="4252">
                  <c:v>36.824999999999989</c:v>
                </c:pt>
                <c:pt idx="4253">
                  <c:v>36.835000000000036</c:v>
                </c:pt>
                <c:pt idx="4254">
                  <c:v>36.84499999999997</c:v>
                </c:pt>
                <c:pt idx="4255">
                  <c:v>36.854999999999961</c:v>
                </c:pt>
                <c:pt idx="4256">
                  <c:v>36.865000000000009</c:v>
                </c:pt>
                <c:pt idx="4257">
                  <c:v>36.875000000000057</c:v>
                </c:pt>
                <c:pt idx="4258">
                  <c:v>36.884999999999991</c:v>
                </c:pt>
                <c:pt idx="4259">
                  <c:v>36.895000000000039</c:v>
                </c:pt>
                <c:pt idx="4260">
                  <c:v>36.904999999999973</c:v>
                </c:pt>
                <c:pt idx="4261">
                  <c:v>36.914999999999964</c:v>
                </c:pt>
                <c:pt idx="4262">
                  <c:v>36.925000000000068</c:v>
                </c:pt>
                <c:pt idx="4263">
                  <c:v>36.935000000000059</c:v>
                </c:pt>
                <c:pt idx="4264">
                  <c:v>36.94500000000005</c:v>
                </c:pt>
                <c:pt idx="4265">
                  <c:v>36.954999999999984</c:v>
                </c:pt>
                <c:pt idx="4266">
                  <c:v>36.964999999999975</c:v>
                </c:pt>
                <c:pt idx="4267">
                  <c:v>36.974999999999966</c:v>
                </c:pt>
                <c:pt idx="4268">
                  <c:v>36.984999999999957</c:v>
                </c:pt>
                <c:pt idx="4269">
                  <c:v>36.995000000000061</c:v>
                </c:pt>
                <c:pt idx="4270">
                  <c:v>37.004999999999995</c:v>
                </c:pt>
                <c:pt idx="4271">
                  <c:v>37.015000000000043</c:v>
                </c:pt>
                <c:pt idx="4272">
                  <c:v>37.024999999999977</c:v>
                </c:pt>
                <c:pt idx="4273">
                  <c:v>37.034999999999968</c:v>
                </c:pt>
                <c:pt idx="4274">
                  <c:v>37.044999999999959</c:v>
                </c:pt>
                <c:pt idx="4275">
                  <c:v>37.055000000000007</c:v>
                </c:pt>
                <c:pt idx="4276">
                  <c:v>37.064999999999998</c:v>
                </c:pt>
                <c:pt idx="4277">
                  <c:v>37.074999999999989</c:v>
                </c:pt>
                <c:pt idx="4278">
                  <c:v>37.085000000000036</c:v>
                </c:pt>
                <c:pt idx="4279">
                  <c:v>37.09499999999997</c:v>
                </c:pt>
                <c:pt idx="4280">
                  <c:v>37.104999999999961</c:v>
                </c:pt>
                <c:pt idx="4281">
                  <c:v>37.115000000000009</c:v>
                </c:pt>
                <c:pt idx="4282">
                  <c:v>37.125000000000057</c:v>
                </c:pt>
                <c:pt idx="4283">
                  <c:v>37.134999999999991</c:v>
                </c:pt>
                <c:pt idx="4284">
                  <c:v>37.145000000000039</c:v>
                </c:pt>
                <c:pt idx="4285">
                  <c:v>37.154999999999973</c:v>
                </c:pt>
                <c:pt idx="4286">
                  <c:v>37.164999999999964</c:v>
                </c:pt>
                <c:pt idx="4287">
                  <c:v>37.175000000000068</c:v>
                </c:pt>
                <c:pt idx="4288">
                  <c:v>37.185000000000059</c:v>
                </c:pt>
                <c:pt idx="4289">
                  <c:v>37.19500000000005</c:v>
                </c:pt>
                <c:pt idx="4290">
                  <c:v>37.204999999999984</c:v>
                </c:pt>
                <c:pt idx="4291">
                  <c:v>37.214999999999975</c:v>
                </c:pt>
                <c:pt idx="4292">
                  <c:v>37.224999999999966</c:v>
                </c:pt>
                <c:pt idx="4293">
                  <c:v>37.234999999999957</c:v>
                </c:pt>
                <c:pt idx="4294">
                  <c:v>37.245000000000061</c:v>
                </c:pt>
                <c:pt idx="4295">
                  <c:v>37.254999999999995</c:v>
                </c:pt>
                <c:pt idx="4296">
                  <c:v>37.265000000000043</c:v>
                </c:pt>
                <c:pt idx="4297">
                  <c:v>37.274999999999977</c:v>
                </c:pt>
                <c:pt idx="4298">
                  <c:v>37.284999999999968</c:v>
                </c:pt>
                <c:pt idx="4299">
                  <c:v>37.294999999999959</c:v>
                </c:pt>
                <c:pt idx="4300">
                  <c:v>37.305000000000007</c:v>
                </c:pt>
                <c:pt idx="4301">
                  <c:v>37.314999999999998</c:v>
                </c:pt>
                <c:pt idx="4302">
                  <c:v>37.324999999999989</c:v>
                </c:pt>
                <c:pt idx="4303">
                  <c:v>37.335000000000036</c:v>
                </c:pt>
                <c:pt idx="4304">
                  <c:v>37.34499999999997</c:v>
                </c:pt>
                <c:pt idx="4305">
                  <c:v>37.354999999999961</c:v>
                </c:pt>
                <c:pt idx="4306">
                  <c:v>37.365000000000009</c:v>
                </c:pt>
                <c:pt idx="4307">
                  <c:v>37.375000000000057</c:v>
                </c:pt>
                <c:pt idx="4308">
                  <c:v>37.384999999999991</c:v>
                </c:pt>
                <c:pt idx="4309">
                  <c:v>37.395000000000039</c:v>
                </c:pt>
                <c:pt idx="4310">
                  <c:v>37.404999999999973</c:v>
                </c:pt>
                <c:pt idx="4311">
                  <c:v>37.414999999999964</c:v>
                </c:pt>
                <c:pt idx="4312">
                  <c:v>37.425000000000068</c:v>
                </c:pt>
                <c:pt idx="4313">
                  <c:v>37.435000000000059</c:v>
                </c:pt>
                <c:pt idx="4314">
                  <c:v>37.44500000000005</c:v>
                </c:pt>
                <c:pt idx="4315">
                  <c:v>37.454999999999984</c:v>
                </c:pt>
                <c:pt idx="4316">
                  <c:v>37.464999999999975</c:v>
                </c:pt>
                <c:pt idx="4317">
                  <c:v>37.474999999999966</c:v>
                </c:pt>
                <c:pt idx="4318">
                  <c:v>37.484999999999957</c:v>
                </c:pt>
                <c:pt idx="4319">
                  <c:v>37.495000000000061</c:v>
                </c:pt>
                <c:pt idx="4320">
                  <c:v>37.504999999999995</c:v>
                </c:pt>
                <c:pt idx="4321">
                  <c:v>37.515000000000043</c:v>
                </c:pt>
                <c:pt idx="4322">
                  <c:v>37.524999999999977</c:v>
                </c:pt>
                <c:pt idx="4323">
                  <c:v>37.534999999999968</c:v>
                </c:pt>
                <c:pt idx="4324">
                  <c:v>37.544999999999959</c:v>
                </c:pt>
                <c:pt idx="4325">
                  <c:v>37.555000000000007</c:v>
                </c:pt>
                <c:pt idx="4326">
                  <c:v>37.564999999999998</c:v>
                </c:pt>
                <c:pt idx="4327">
                  <c:v>37.574999999999989</c:v>
                </c:pt>
                <c:pt idx="4328">
                  <c:v>37.585000000000036</c:v>
                </c:pt>
                <c:pt idx="4329">
                  <c:v>37.59499999999997</c:v>
                </c:pt>
                <c:pt idx="4330">
                  <c:v>37.604999999999961</c:v>
                </c:pt>
                <c:pt idx="4331">
                  <c:v>37.615000000000009</c:v>
                </c:pt>
                <c:pt idx="4332">
                  <c:v>37.625000000000057</c:v>
                </c:pt>
                <c:pt idx="4333">
                  <c:v>37.634999999999991</c:v>
                </c:pt>
                <c:pt idx="4334">
                  <c:v>37.645000000000039</c:v>
                </c:pt>
                <c:pt idx="4335">
                  <c:v>37.654999999999973</c:v>
                </c:pt>
                <c:pt idx="4336">
                  <c:v>37.664999999999964</c:v>
                </c:pt>
                <c:pt idx="4337">
                  <c:v>37.675000000000068</c:v>
                </c:pt>
                <c:pt idx="4338">
                  <c:v>37.685000000000059</c:v>
                </c:pt>
                <c:pt idx="4339">
                  <c:v>37.69500000000005</c:v>
                </c:pt>
                <c:pt idx="4340">
                  <c:v>37.704999999999984</c:v>
                </c:pt>
                <c:pt idx="4341">
                  <c:v>37.714999999999975</c:v>
                </c:pt>
                <c:pt idx="4342">
                  <c:v>37.724999999999966</c:v>
                </c:pt>
                <c:pt idx="4343">
                  <c:v>37.734999999999957</c:v>
                </c:pt>
                <c:pt idx="4344">
                  <c:v>37.745000000000061</c:v>
                </c:pt>
                <c:pt idx="4345">
                  <c:v>37.754999999999995</c:v>
                </c:pt>
                <c:pt idx="4346">
                  <c:v>37.765000000000043</c:v>
                </c:pt>
                <c:pt idx="4347">
                  <c:v>37.774999999999977</c:v>
                </c:pt>
                <c:pt idx="4348">
                  <c:v>37.784999999999968</c:v>
                </c:pt>
                <c:pt idx="4349">
                  <c:v>37.794999999999959</c:v>
                </c:pt>
                <c:pt idx="4350">
                  <c:v>37.805000000000007</c:v>
                </c:pt>
                <c:pt idx="4351">
                  <c:v>37.814999999999998</c:v>
                </c:pt>
                <c:pt idx="4352">
                  <c:v>37.824999999999989</c:v>
                </c:pt>
                <c:pt idx="4353">
                  <c:v>37.835000000000036</c:v>
                </c:pt>
                <c:pt idx="4354">
                  <c:v>37.84499999999997</c:v>
                </c:pt>
                <c:pt idx="4355">
                  <c:v>37.854999999999961</c:v>
                </c:pt>
                <c:pt idx="4356">
                  <c:v>37.865000000000009</c:v>
                </c:pt>
                <c:pt idx="4357">
                  <c:v>37.875000000000057</c:v>
                </c:pt>
                <c:pt idx="4358">
                  <c:v>37.884999999999991</c:v>
                </c:pt>
                <c:pt idx="4359">
                  <c:v>37.895000000000039</c:v>
                </c:pt>
                <c:pt idx="4360">
                  <c:v>37.904999999999973</c:v>
                </c:pt>
                <c:pt idx="4361">
                  <c:v>37.914999999999964</c:v>
                </c:pt>
                <c:pt idx="4362">
                  <c:v>37.925000000000068</c:v>
                </c:pt>
                <c:pt idx="4363">
                  <c:v>37.935000000000059</c:v>
                </c:pt>
                <c:pt idx="4364">
                  <c:v>37.94500000000005</c:v>
                </c:pt>
                <c:pt idx="4365">
                  <c:v>37.954999999999984</c:v>
                </c:pt>
                <c:pt idx="4366">
                  <c:v>37.964999999999975</c:v>
                </c:pt>
                <c:pt idx="4367">
                  <c:v>37.974999999999966</c:v>
                </c:pt>
                <c:pt idx="4368">
                  <c:v>37.984999999999957</c:v>
                </c:pt>
                <c:pt idx="4369">
                  <c:v>37.995000000000061</c:v>
                </c:pt>
                <c:pt idx="4370">
                  <c:v>38.004999999999995</c:v>
                </c:pt>
                <c:pt idx="4371">
                  <c:v>38.015000000000043</c:v>
                </c:pt>
                <c:pt idx="4372">
                  <c:v>38.024999999999977</c:v>
                </c:pt>
                <c:pt idx="4373">
                  <c:v>38.034999999999968</c:v>
                </c:pt>
                <c:pt idx="4374">
                  <c:v>38.044999999999959</c:v>
                </c:pt>
                <c:pt idx="4375">
                  <c:v>38.055000000000007</c:v>
                </c:pt>
                <c:pt idx="4376">
                  <c:v>38.064999999999998</c:v>
                </c:pt>
                <c:pt idx="4377">
                  <c:v>38.074999999999989</c:v>
                </c:pt>
                <c:pt idx="4378">
                  <c:v>38.085000000000036</c:v>
                </c:pt>
                <c:pt idx="4379">
                  <c:v>38.09499999999997</c:v>
                </c:pt>
                <c:pt idx="4380">
                  <c:v>38.104999999999961</c:v>
                </c:pt>
                <c:pt idx="4381">
                  <c:v>38.115000000000009</c:v>
                </c:pt>
                <c:pt idx="4382">
                  <c:v>38.125000000000057</c:v>
                </c:pt>
                <c:pt idx="4383">
                  <c:v>38.134999999999991</c:v>
                </c:pt>
                <c:pt idx="4384">
                  <c:v>38.145000000000039</c:v>
                </c:pt>
                <c:pt idx="4385">
                  <c:v>38.154999999999973</c:v>
                </c:pt>
                <c:pt idx="4386">
                  <c:v>38.164999999999964</c:v>
                </c:pt>
                <c:pt idx="4387">
                  <c:v>38.175000000000068</c:v>
                </c:pt>
                <c:pt idx="4388">
                  <c:v>38.185000000000059</c:v>
                </c:pt>
                <c:pt idx="4389">
                  <c:v>38.19500000000005</c:v>
                </c:pt>
                <c:pt idx="4390">
                  <c:v>38.204999999999984</c:v>
                </c:pt>
                <c:pt idx="4391">
                  <c:v>38.214999999999975</c:v>
                </c:pt>
                <c:pt idx="4392">
                  <c:v>38.224999999999966</c:v>
                </c:pt>
                <c:pt idx="4393">
                  <c:v>38.234999999999957</c:v>
                </c:pt>
                <c:pt idx="4394">
                  <c:v>38.245000000000061</c:v>
                </c:pt>
                <c:pt idx="4395">
                  <c:v>38.254999999999995</c:v>
                </c:pt>
                <c:pt idx="4396">
                  <c:v>38.265000000000043</c:v>
                </c:pt>
                <c:pt idx="4397">
                  <c:v>38.274999999999977</c:v>
                </c:pt>
                <c:pt idx="4398">
                  <c:v>38.284999999999968</c:v>
                </c:pt>
                <c:pt idx="4399">
                  <c:v>38.294999999999959</c:v>
                </c:pt>
                <c:pt idx="4400">
                  <c:v>38.305000000000007</c:v>
                </c:pt>
                <c:pt idx="4401">
                  <c:v>38.314999999999998</c:v>
                </c:pt>
                <c:pt idx="4402">
                  <c:v>38.324999999999989</c:v>
                </c:pt>
                <c:pt idx="4403">
                  <c:v>38.335000000000036</c:v>
                </c:pt>
                <c:pt idx="4404">
                  <c:v>38.34499999999997</c:v>
                </c:pt>
                <c:pt idx="4405">
                  <c:v>38.354999999999961</c:v>
                </c:pt>
                <c:pt idx="4406">
                  <c:v>38.365000000000009</c:v>
                </c:pt>
                <c:pt idx="4407">
                  <c:v>38.375000000000057</c:v>
                </c:pt>
                <c:pt idx="4408">
                  <c:v>38.384999999999991</c:v>
                </c:pt>
                <c:pt idx="4409">
                  <c:v>38.395000000000039</c:v>
                </c:pt>
                <c:pt idx="4410">
                  <c:v>38.404999999999973</c:v>
                </c:pt>
                <c:pt idx="4411">
                  <c:v>38.414999999999964</c:v>
                </c:pt>
                <c:pt idx="4412">
                  <c:v>38.425000000000068</c:v>
                </c:pt>
                <c:pt idx="4413">
                  <c:v>38.435000000000059</c:v>
                </c:pt>
                <c:pt idx="4414">
                  <c:v>38.44500000000005</c:v>
                </c:pt>
                <c:pt idx="4415">
                  <c:v>38.454999999999984</c:v>
                </c:pt>
                <c:pt idx="4416">
                  <c:v>38.464999999999975</c:v>
                </c:pt>
                <c:pt idx="4417">
                  <c:v>38.474999999999966</c:v>
                </c:pt>
                <c:pt idx="4418">
                  <c:v>38.484999999999957</c:v>
                </c:pt>
                <c:pt idx="4419">
                  <c:v>38.495000000000061</c:v>
                </c:pt>
                <c:pt idx="4420">
                  <c:v>38.504999999999995</c:v>
                </c:pt>
                <c:pt idx="4421">
                  <c:v>38.515000000000043</c:v>
                </c:pt>
                <c:pt idx="4422">
                  <c:v>38.524999999999977</c:v>
                </c:pt>
                <c:pt idx="4423">
                  <c:v>38.534999999999968</c:v>
                </c:pt>
                <c:pt idx="4424">
                  <c:v>38.544999999999959</c:v>
                </c:pt>
                <c:pt idx="4425">
                  <c:v>38.555000000000007</c:v>
                </c:pt>
                <c:pt idx="4426">
                  <c:v>38.564999999999998</c:v>
                </c:pt>
                <c:pt idx="4427">
                  <c:v>38.574999999999989</c:v>
                </c:pt>
                <c:pt idx="4428">
                  <c:v>38.585000000000036</c:v>
                </c:pt>
                <c:pt idx="4429">
                  <c:v>38.59499999999997</c:v>
                </c:pt>
                <c:pt idx="4430">
                  <c:v>38.604999999999961</c:v>
                </c:pt>
                <c:pt idx="4431">
                  <c:v>38.615000000000009</c:v>
                </c:pt>
                <c:pt idx="4432">
                  <c:v>38.625000000000057</c:v>
                </c:pt>
                <c:pt idx="4433">
                  <c:v>38.634999999999991</c:v>
                </c:pt>
                <c:pt idx="4434">
                  <c:v>38.645000000000039</c:v>
                </c:pt>
                <c:pt idx="4435">
                  <c:v>38.654999999999973</c:v>
                </c:pt>
                <c:pt idx="4436">
                  <c:v>38.664999999999964</c:v>
                </c:pt>
                <c:pt idx="4437">
                  <c:v>38.675000000000068</c:v>
                </c:pt>
                <c:pt idx="4438">
                  <c:v>38.685000000000059</c:v>
                </c:pt>
                <c:pt idx="4439">
                  <c:v>38.69500000000005</c:v>
                </c:pt>
                <c:pt idx="4440">
                  <c:v>38.704999999999984</c:v>
                </c:pt>
                <c:pt idx="4441">
                  <c:v>38.714999999999975</c:v>
                </c:pt>
                <c:pt idx="4442">
                  <c:v>38.724999999999966</c:v>
                </c:pt>
                <c:pt idx="4443">
                  <c:v>38.734999999999957</c:v>
                </c:pt>
                <c:pt idx="4444">
                  <c:v>38.745000000000061</c:v>
                </c:pt>
                <c:pt idx="4445">
                  <c:v>38.754999999999995</c:v>
                </c:pt>
                <c:pt idx="4446">
                  <c:v>38.765000000000043</c:v>
                </c:pt>
                <c:pt idx="4447">
                  <c:v>38.774999999999977</c:v>
                </c:pt>
                <c:pt idx="4448">
                  <c:v>38.784999999999968</c:v>
                </c:pt>
                <c:pt idx="4449">
                  <c:v>38.794999999999959</c:v>
                </c:pt>
                <c:pt idx="4450">
                  <c:v>38.805000000000007</c:v>
                </c:pt>
                <c:pt idx="4451">
                  <c:v>38.814999999999998</c:v>
                </c:pt>
                <c:pt idx="4452">
                  <c:v>38.824999999999989</c:v>
                </c:pt>
                <c:pt idx="4453">
                  <c:v>38.835000000000036</c:v>
                </c:pt>
                <c:pt idx="4454">
                  <c:v>38.84499999999997</c:v>
                </c:pt>
                <c:pt idx="4455">
                  <c:v>38.854999999999961</c:v>
                </c:pt>
                <c:pt idx="4456">
                  <c:v>38.865000000000009</c:v>
                </c:pt>
                <c:pt idx="4457">
                  <c:v>38.875000000000057</c:v>
                </c:pt>
                <c:pt idx="4458">
                  <c:v>38.884999999999991</c:v>
                </c:pt>
                <c:pt idx="4459">
                  <c:v>38.895000000000039</c:v>
                </c:pt>
                <c:pt idx="4460">
                  <c:v>38.904999999999973</c:v>
                </c:pt>
                <c:pt idx="4461">
                  <c:v>38.914999999999964</c:v>
                </c:pt>
                <c:pt idx="4462">
                  <c:v>38.925000000000068</c:v>
                </c:pt>
                <c:pt idx="4463">
                  <c:v>38.935000000000059</c:v>
                </c:pt>
                <c:pt idx="4464">
                  <c:v>38.94500000000005</c:v>
                </c:pt>
                <c:pt idx="4465">
                  <c:v>38.954999999999984</c:v>
                </c:pt>
                <c:pt idx="4466">
                  <c:v>38.964999999999975</c:v>
                </c:pt>
                <c:pt idx="4467">
                  <c:v>38.974999999999966</c:v>
                </c:pt>
                <c:pt idx="4468">
                  <c:v>38.984999999999957</c:v>
                </c:pt>
                <c:pt idx="4469">
                  <c:v>38.995000000000061</c:v>
                </c:pt>
                <c:pt idx="4470">
                  <c:v>39.004999999999995</c:v>
                </c:pt>
                <c:pt idx="4471">
                  <c:v>39.015000000000043</c:v>
                </c:pt>
                <c:pt idx="4472">
                  <c:v>39.024999999999977</c:v>
                </c:pt>
                <c:pt idx="4473">
                  <c:v>39.034999999999968</c:v>
                </c:pt>
                <c:pt idx="4474">
                  <c:v>39.044999999999959</c:v>
                </c:pt>
                <c:pt idx="4475">
                  <c:v>39.055000000000007</c:v>
                </c:pt>
                <c:pt idx="4476">
                  <c:v>39.064999999999998</c:v>
                </c:pt>
                <c:pt idx="4477">
                  <c:v>39.074999999999989</c:v>
                </c:pt>
                <c:pt idx="4478">
                  <c:v>39.085000000000036</c:v>
                </c:pt>
                <c:pt idx="4479">
                  <c:v>39.09499999999997</c:v>
                </c:pt>
                <c:pt idx="4480">
                  <c:v>39.104999999999961</c:v>
                </c:pt>
                <c:pt idx="4481">
                  <c:v>39.115000000000009</c:v>
                </c:pt>
                <c:pt idx="4482">
                  <c:v>39.125000000000057</c:v>
                </c:pt>
                <c:pt idx="4483">
                  <c:v>39.134999999999991</c:v>
                </c:pt>
                <c:pt idx="4484">
                  <c:v>39.145000000000039</c:v>
                </c:pt>
                <c:pt idx="4485">
                  <c:v>39.154999999999973</c:v>
                </c:pt>
                <c:pt idx="4486">
                  <c:v>39.164999999999964</c:v>
                </c:pt>
                <c:pt idx="4487">
                  <c:v>39.175000000000068</c:v>
                </c:pt>
                <c:pt idx="4488">
                  <c:v>39.185000000000059</c:v>
                </c:pt>
                <c:pt idx="4489">
                  <c:v>39.19500000000005</c:v>
                </c:pt>
                <c:pt idx="4490">
                  <c:v>39.204999999999984</c:v>
                </c:pt>
                <c:pt idx="4491">
                  <c:v>39.214999999999975</c:v>
                </c:pt>
                <c:pt idx="4492">
                  <c:v>39.224999999999966</c:v>
                </c:pt>
                <c:pt idx="4493">
                  <c:v>39.234999999999957</c:v>
                </c:pt>
                <c:pt idx="4494">
                  <c:v>39.245000000000061</c:v>
                </c:pt>
                <c:pt idx="4495">
                  <c:v>39.254999999999995</c:v>
                </c:pt>
                <c:pt idx="4496">
                  <c:v>39.265000000000043</c:v>
                </c:pt>
                <c:pt idx="4497">
                  <c:v>39.274999999999977</c:v>
                </c:pt>
                <c:pt idx="4498">
                  <c:v>39.284999999999968</c:v>
                </c:pt>
                <c:pt idx="4499">
                  <c:v>39.294999999999959</c:v>
                </c:pt>
                <c:pt idx="4500">
                  <c:v>39.305000000000007</c:v>
                </c:pt>
                <c:pt idx="4501">
                  <c:v>39.314999999999998</c:v>
                </c:pt>
                <c:pt idx="4502">
                  <c:v>39.324999999999989</c:v>
                </c:pt>
                <c:pt idx="4503">
                  <c:v>39.335000000000036</c:v>
                </c:pt>
                <c:pt idx="4504">
                  <c:v>39.34499999999997</c:v>
                </c:pt>
                <c:pt idx="4505">
                  <c:v>39.354999999999961</c:v>
                </c:pt>
                <c:pt idx="4506">
                  <c:v>39.365000000000009</c:v>
                </c:pt>
                <c:pt idx="4507">
                  <c:v>39.375000000000057</c:v>
                </c:pt>
                <c:pt idx="4508">
                  <c:v>39.384999999999991</c:v>
                </c:pt>
                <c:pt idx="4509">
                  <c:v>39.395000000000039</c:v>
                </c:pt>
                <c:pt idx="4510">
                  <c:v>39.404999999999973</c:v>
                </c:pt>
                <c:pt idx="4511">
                  <c:v>39.414999999999964</c:v>
                </c:pt>
                <c:pt idx="4512">
                  <c:v>39.425000000000068</c:v>
                </c:pt>
                <c:pt idx="4513">
                  <c:v>39.435000000000059</c:v>
                </c:pt>
                <c:pt idx="4514">
                  <c:v>39.44500000000005</c:v>
                </c:pt>
                <c:pt idx="4515">
                  <c:v>39.454999999999984</c:v>
                </c:pt>
                <c:pt idx="4516">
                  <c:v>39.464999999999975</c:v>
                </c:pt>
                <c:pt idx="4517">
                  <c:v>39.474999999999966</c:v>
                </c:pt>
                <c:pt idx="4518">
                  <c:v>39.484999999999957</c:v>
                </c:pt>
                <c:pt idx="4519">
                  <c:v>39.495000000000061</c:v>
                </c:pt>
                <c:pt idx="4520">
                  <c:v>39.504999999999995</c:v>
                </c:pt>
                <c:pt idx="4521">
                  <c:v>39.515000000000043</c:v>
                </c:pt>
                <c:pt idx="4522">
                  <c:v>39.524999999999977</c:v>
                </c:pt>
                <c:pt idx="4523">
                  <c:v>39.534999999999968</c:v>
                </c:pt>
                <c:pt idx="4524">
                  <c:v>39.544999999999959</c:v>
                </c:pt>
                <c:pt idx="4525">
                  <c:v>39.555000000000007</c:v>
                </c:pt>
                <c:pt idx="4526">
                  <c:v>39.564999999999998</c:v>
                </c:pt>
                <c:pt idx="4527">
                  <c:v>39.574999999999989</c:v>
                </c:pt>
                <c:pt idx="4528">
                  <c:v>39.585000000000036</c:v>
                </c:pt>
                <c:pt idx="4529">
                  <c:v>39.59499999999997</c:v>
                </c:pt>
                <c:pt idx="4530">
                  <c:v>39.604999999999961</c:v>
                </c:pt>
                <c:pt idx="4531">
                  <c:v>39.615000000000009</c:v>
                </c:pt>
                <c:pt idx="4532">
                  <c:v>39.625000000000057</c:v>
                </c:pt>
                <c:pt idx="4533">
                  <c:v>39.634999999999991</c:v>
                </c:pt>
                <c:pt idx="4534">
                  <c:v>39.645000000000039</c:v>
                </c:pt>
                <c:pt idx="4535">
                  <c:v>39.654999999999973</c:v>
                </c:pt>
                <c:pt idx="4536">
                  <c:v>39.664999999999964</c:v>
                </c:pt>
                <c:pt idx="4537">
                  <c:v>39.675000000000068</c:v>
                </c:pt>
                <c:pt idx="4538">
                  <c:v>39.685000000000059</c:v>
                </c:pt>
                <c:pt idx="4539">
                  <c:v>39.69500000000005</c:v>
                </c:pt>
                <c:pt idx="4540">
                  <c:v>39.704999999999984</c:v>
                </c:pt>
                <c:pt idx="4541">
                  <c:v>39.714999999999975</c:v>
                </c:pt>
                <c:pt idx="4542">
                  <c:v>39.724999999999966</c:v>
                </c:pt>
                <c:pt idx="4543">
                  <c:v>39.734999999999957</c:v>
                </c:pt>
                <c:pt idx="4544">
                  <c:v>39.745000000000061</c:v>
                </c:pt>
                <c:pt idx="4545">
                  <c:v>39.754999999999995</c:v>
                </c:pt>
                <c:pt idx="4546">
                  <c:v>39.765000000000043</c:v>
                </c:pt>
                <c:pt idx="4547">
                  <c:v>39.774999999999977</c:v>
                </c:pt>
                <c:pt idx="4548">
                  <c:v>39.784999999999968</c:v>
                </c:pt>
                <c:pt idx="4549">
                  <c:v>39.794999999999959</c:v>
                </c:pt>
                <c:pt idx="4550">
                  <c:v>39.805000000000007</c:v>
                </c:pt>
                <c:pt idx="4551">
                  <c:v>39.814999999999998</c:v>
                </c:pt>
                <c:pt idx="4552">
                  <c:v>39.824999999999989</c:v>
                </c:pt>
                <c:pt idx="4553">
                  <c:v>39.835000000000036</c:v>
                </c:pt>
                <c:pt idx="4554">
                  <c:v>39.84499999999997</c:v>
                </c:pt>
                <c:pt idx="4555">
                  <c:v>39.854999999999961</c:v>
                </c:pt>
                <c:pt idx="4556">
                  <c:v>39.865000000000009</c:v>
                </c:pt>
                <c:pt idx="4557">
                  <c:v>39.875000000000057</c:v>
                </c:pt>
                <c:pt idx="4558">
                  <c:v>39.884999999999991</c:v>
                </c:pt>
                <c:pt idx="4559">
                  <c:v>39.895000000000039</c:v>
                </c:pt>
                <c:pt idx="4560">
                  <c:v>39.904999999999973</c:v>
                </c:pt>
                <c:pt idx="4561">
                  <c:v>39.914999999999964</c:v>
                </c:pt>
                <c:pt idx="4562">
                  <c:v>39.925000000000068</c:v>
                </c:pt>
                <c:pt idx="4563">
                  <c:v>39.934999999999945</c:v>
                </c:pt>
                <c:pt idx="4564">
                  <c:v>39.944999999999993</c:v>
                </c:pt>
                <c:pt idx="4565">
                  <c:v>39.954999999999984</c:v>
                </c:pt>
                <c:pt idx="4566">
                  <c:v>39.965000000000032</c:v>
                </c:pt>
                <c:pt idx="4567">
                  <c:v>39.974999999999966</c:v>
                </c:pt>
                <c:pt idx="4568">
                  <c:v>39.984999999999957</c:v>
                </c:pt>
                <c:pt idx="4569">
                  <c:v>39.995000000000061</c:v>
                </c:pt>
                <c:pt idx="4570">
                  <c:v>40.004999999999995</c:v>
                </c:pt>
                <c:pt idx="4571">
                  <c:v>40.014999999999986</c:v>
                </c:pt>
                <c:pt idx="4572">
                  <c:v>40.024999999999977</c:v>
                </c:pt>
                <c:pt idx="4573">
                  <c:v>40.034999999999968</c:v>
                </c:pt>
                <c:pt idx="4574">
                  <c:v>40.044999999999959</c:v>
                </c:pt>
                <c:pt idx="4575">
                  <c:v>40.055000000000007</c:v>
                </c:pt>
                <c:pt idx="4576">
                  <c:v>40.064999999999998</c:v>
                </c:pt>
                <c:pt idx="4577">
                  <c:v>40.075000000000045</c:v>
                </c:pt>
                <c:pt idx="4578">
                  <c:v>40.085000000000036</c:v>
                </c:pt>
                <c:pt idx="4579">
                  <c:v>40.09499999999997</c:v>
                </c:pt>
                <c:pt idx="4580">
                  <c:v>40.104999999999961</c:v>
                </c:pt>
                <c:pt idx="4581">
                  <c:v>40.115000000000009</c:v>
                </c:pt>
                <c:pt idx="4582">
                  <c:v>40.125000000000057</c:v>
                </c:pt>
                <c:pt idx="4583">
                  <c:v>40.134999999999991</c:v>
                </c:pt>
                <c:pt idx="4584">
                  <c:v>40.145000000000039</c:v>
                </c:pt>
                <c:pt idx="4585">
                  <c:v>40.154999999999973</c:v>
                </c:pt>
                <c:pt idx="4586">
                  <c:v>40.164999999999964</c:v>
                </c:pt>
                <c:pt idx="4587">
                  <c:v>40.175000000000068</c:v>
                </c:pt>
                <c:pt idx="4588">
                  <c:v>40.184999999999945</c:v>
                </c:pt>
                <c:pt idx="4589">
                  <c:v>40.194999999999993</c:v>
                </c:pt>
                <c:pt idx="4590">
                  <c:v>40.204999999999984</c:v>
                </c:pt>
                <c:pt idx="4591">
                  <c:v>40.215000000000032</c:v>
                </c:pt>
                <c:pt idx="4592">
                  <c:v>40.224999999999966</c:v>
                </c:pt>
                <c:pt idx="4593">
                  <c:v>40.234999999999957</c:v>
                </c:pt>
                <c:pt idx="4594">
                  <c:v>40.245000000000061</c:v>
                </c:pt>
                <c:pt idx="4595">
                  <c:v>40.254999999999995</c:v>
                </c:pt>
                <c:pt idx="4596">
                  <c:v>40.264999999999986</c:v>
                </c:pt>
                <c:pt idx="4597">
                  <c:v>40.274999999999977</c:v>
                </c:pt>
                <c:pt idx="4598">
                  <c:v>40.284999999999968</c:v>
                </c:pt>
                <c:pt idx="4599">
                  <c:v>40.294999999999959</c:v>
                </c:pt>
                <c:pt idx="4600">
                  <c:v>40.305000000000007</c:v>
                </c:pt>
                <c:pt idx="4601">
                  <c:v>40.314999999999998</c:v>
                </c:pt>
                <c:pt idx="4602">
                  <c:v>40.325000000000045</c:v>
                </c:pt>
                <c:pt idx="4603">
                  <c:v>40.335000000000036</c:v>
                </c:pt>
                <c:pt idx="4604">
                  <c:v>40.34499999999997</c:v>
                </c:pt>
                <c:pt idx="4605">
                  <c:v>40.354999999999961</c:v>
                </c:pt>
                <c:pt idx="4606">
                  <c:v>40.365000000000009</c:v>
                </c:pt>
                <c:pt idx="4607">
                  <c:v>40.375000000000057</c:v>
                </c:pt>
                <c:pt idx="4608">
                  <c:v>40.384999999999991</c:v>
                </c:pt>
                <c:pt idx="4609">
                  <c:v>40.395000000000039</c:v>
                </c:pt>
                <c:pt idx="4610">
                  <c:v>40.404999999999973</c:v>
                </c:pt>
                <c:pt idx="4611">
                  <c:v>40.414999999999964</c:v>
                </c:pt>
                <c:pt idx="4612">
                  <c:v>40.425000000000068</c:v>
                </c:pt>
                <c:pt idx="4613">
                  <c:v>40.434999999999945</c:v>
                </c:pt>
                <c:pt idx="4614">
                  <c:v>40.444999999999993</c:v>
                </c:pt>
                <c:pt idx="4615">
                  <c:v>40.454999999999984</c:v>
                </c:pt>
                <c:pt idx="4616">
                  <c:v>40.465000000000032</c:v>
                </c:pt>
                <c:pt idx="4617">
                  <c:v>40.474999999999966</c:v>
                </c:pt>
                <c:pt idx="4618">
                  <c:v>40.484999999999957</c:v>
                </c:pt>
                <c:pt idx="4619">
                  <c:v>40.495000000000061</c:v>
                </c:pt>
                <c:pt idx="4620">
                  <c:v>40.504999999999995</c:v>
                </c:pt>
                <c:pt idx="4621">
                  <c:v>40.514999999999986</c:v>
                </c:pt>
                <c:pt idx="4622">
                  <c:v>40.524999999999977</c:v>
                </c:pt>
                <c:pt idx="4623">
                  <c:v>40.534999999999968</c:v>
                </c:pt>
                <c:pt idx="4624">
                  <c:v>40.544999999999959</c:v>
                </c:pt>
                <c:pt idx="4625">
                  <c:v>40.555000000000007</c:v>
                </c:pt>
                <c:pt idx="4626">
                  <c:v>40.564999999999998</c:v>
                </c:pt>
                <c:pt idx="4627">
                  <c:v>40.575000000000045</c:v>
                </c:pt>
                <c:pt idx="4628">
                  <c:v>40.585000000000036</c:v>
                </c:pt>
                <c:pt idx="4629">
                  <c:v>40.59499999999997</c:v>
                </c:pt>
                <c:pt idx="4630">
                  <c:v>40.604999999999961</c:v>
                </c:pt>
                <c:pt idx="4631">
                  <c:v>40.615000000000009</c:v>
                </c:pt>
                <c:pt idx="4632">
                  <c:v>40.625000000000057</c:v>
                </c:pt>
                <c:pt idx="4633">
                  <c:v>40.634999999999991</c:v>
                </c:pt>
                <c:pt idx="4634">
                  <c:v>40.645000000000039</c:v>
                </c:pt>
                <c:pt idx="4635">
                  <c:v>40.654999999999973</c:v>
                </c:pt>
                <c:pt idx="4636">
                  <c:v>40.664999999999964</c:v>
                </c:pt>
                <c:pt idx="4637">
                  <c:v>40.675000000000068</c:v>
                </c:pt>
                <c:pt idx="4638">
                  <c:v>40.684999999999945</c:v>
                </c:pt>
                <c:pt idx="4639">
                  <c:v>40.694999999999993</c:v>
                </c:pt>
                <c:pt idx="4640">
                  <c:v>40.704999999999984</c:v>
                </c:pt>
                <c:pt idx="4641">
                  <c:v>40.715000000000032</c:v>
                </c:pt>
                <c:pt idx="4642">
                  <c:v>40.724999999999966</c:v>
                </c:pt>
                <c:pt idx="4643">
                  <c:v>40.734999999999957</c:v>
                </c:pt>
                <c:pt idx="4644">
                  <c:v>40.745000000000061</c:v>
                </c:pt>
                <c:pt idx="4645">
                  <c:v>40.754999999999995</c:v>
                </c:pt>
                <c:pt idx="4646">
                  <c:v>40.764999999999986</c:v>
                </c:pt>
                <c:pt idx="4647">
                  <c:v>40.774999999999977</c:v>
                </c:pt>
                <c:pt idx="4648">
                  <c:v>40.784999999999968</c:v>
                </c:pt>
                <c:pt idx="4649">
                  <c:v>40.794999999999959</c:v>
                </c:pt>
                <c:pt idx="4650">
                  <c:v>40.805000000000007</c:v>
                </c:pt>
                <c:pt idx="4651">
                  <c:v>40.814999999999998</c:v>
                </c:pt>
                <c:pt idx="4652">
                  <c:v>40.825000000000045</c:v>
                </c:pt>
                <c:pt idx="4653">
                  <c:v>40.835000000000036</c:v>
                </c:pt>
                <c:pt idx="4654">
                  <c:v>40.84499999999997</c:v>
                </c:pt>
                <c:pt idx="4655">
                  <c:v>40.854999999999961</c:v>
                </c:pt>
                <c:pt idx="4656">
                  <c:v>40.865000000000009</c:v>
                </c:pt>
                <c:pt idx="4657">
                  <c:v>40.875000000000057</c:v>
                </c:pt>
                <c:pt idx="4658">
                  <c:v>40.884999999999991</c:v>
                </c:pt>
                <c:pt idx="4659">
                  <c:v>40.895000000000039</c:v>
                </c:pt>
                <c:pt idx="4660">
                  <c:v>40.904999999999973</c:v>
                </c:pt>
                <c:pt idx="4661">
                  <c:v>40.914999999999964</c:v>
                </c:pt>
                <c:pt idx="4662">
                  <c:v>40.925000000000068</c:v>
                </c:pt>
                <c:pt idx="4663">
                  <c:v>40.934999999999945</c:v>
                </c:pt>
                <c:pt idx="4664">
                  <c:v>40.944999999999993</c:v>
                </c:pt>
                <c:pt idx="4665">
                  <c:v>40.954999999999984</c:v>
                </c:pt>
                <c:pt idx="4666">
                  <c:v>40.965000000000032</c:v>
                </c:pt>
                <c:pt idx="4667">
                  <c:v>40.974999999999966</c:v>
                </c:pt>
                <c:pt idx="4668">
                  <c:v>40.984999999999957</c:v>
                </c:pt>
                <c:pt idx="4669">
                  <c:v>40.995000000000061</c:v>
                </c:pt>
                <c:pt idx="4670">
                  <c:v>41.004999999999995</c:v>
                </c:pt>
                <c:pt idx="4671">
                  <c:v>41.014999999999986</c:v>
                </c:pt>
                <c:pt idx="4672">
                  <c:v>41.024999999999977</c:v>
                </c:pt>
                <c:pt idx="4673">
                  <c:v>41.034999999999968</c:v>
                </c:pt>
                <c:pt idx="4674">
                  <c:v>41.044999999999959</c:v>
                </c:pt>
                <c:pt idx="4675">
                  <c:v>41.055000000000007</c:v>
                </c:pt>
                <c:pt idx="4676">
                  <c:v>41.064999999999998</c:v>
                </c:pt>
                <c:pt idx="4677">
                  <c:v>41.075000000000045</c:v>
                </c:pt>
                <c:pt idx="4678">
                  <c:v>41.085000000000036</c:v>
                </c:pt>
                <c:pt idx="4679">
                  <c:v>41.09499999999997</c:v>
                </c:pt>
                <c:pt idx="4680">
                  <c:v>41.104999999999961</c:v>
                </c:pt>
                <c:pt idx="4681">
                  <c:v>41.115000000000009</c:v>
                </c:pt>
                <c:pt idx="4682">
                  <c:v>41.125000000000057</c:v>
                </c:pt>
                <c:pt idx="4683">
                  <c:v>41.134999999999991</c:v>
                </c:pt>
                <c:pt idx="4684">
                  <c:v>41.145000000000039</c:v>
                </c:pt>
                <c:pt idx="4685">
                  <c:v>41.154999999999973</c:v>
                </c:pt>
                <c:pt idx="4686">
                  <c:v>41.164999999999964</c:v>
                </c:pt>
                <c:pt idx="4687">
                  <c:v>41.175000000000068</c:v>
                </c:pt>
                <c:pt idx="4688">
                  <c:v>41.184999999999945</c:v>
                </c:pt>
                <c:pt idx="4689">
                  <c:v>41.194999999999993</c:v>
                </c:pt>
                <c:pt idx="4690">
                  <c:v>41.204999999999984</c:v>
                </c:pt>
                <c:pt idx="4691">
                  <c:v>41.215000000000032</c:v>
                </c:pt>
                <c:pt idx="4692">
                  <c:v>41.224999999999966</c:v>
                </c:pt>
                <c:pt idx="4693">
                  <c:v>41.234999999999957</c:v>
                </c:pt>
                <c:pt idx="4694">
                  <c:v>41.245000000000061</c:v>
                </c:pt>
                <c:pt idx="4695">
                  <c:v>41.254999999999995</c:v>
                </c:pt>
                <c:pt idx="4696">
                  <c:v>41.264999999999986</c:v>
                </c:pt>
                <c:pt idx="4697">
                  <c:v>41.274999999999977</c:v>
                </c:pt>
                <c:pt idx="4698">
                  <c:v>41.284999999999968</c:v>
                </c:pt>
                <c:pt idx="4699">
                  <c:v>41.294999999999959</c:v>
                </c:pt>
                <c:pt idx="4700">
                  <c:v>41.305000000000007</c:v>
                </c:pt>
                <c:pt idx="4701">
                  <c:v>41.314999999999998</c:v>
                </c:pt>
                <c:pt idx="4702">
                  <c:v>41.325000000000045</c:v>
                </c:pt>
                <c:pt idx="4703">
                  <c:v>41.335000000000036</c:v>
                </c:pt>
                <c:pt idx="4704">
                  <c:v>41.34499999999997</c:v>
                </c:pt>
                <c:pt idx="4705">
                  <c:v>41.354999999999961</c:v>
                </c:pt>
                <c:pt idx="4706">
                  <c:v>41.365000000000009</c:v>
                </c:pt>
                <c:pt idx="4707">
                  <c:v>41.375000000000057</c:v>
                </c:pt>
                <c:pt idx="4708">
                  <c:v>41.384999999999991</c:v>
                </c:pt>
                <c:pt idx="4709">
                  <c:v>41.395000000000039</c:v>
                </c:pt>
                <c:pt idx="4710">
                  <c:v>41.404999999999973</c:v>
                </c:pt>
                <c:pt idx="4711">
                  <c:v>41.414999999999964</c:v>
                </c:pt>
                <c:pt idx="4712">
                  <c:v>41.425000000000068</c:v>
                </c:pt>
                <c:pt idx="4713">
                  <c:v>41.434999999999945</c:v>
                </c:pt>
                <c:pt idx="4714">
                  <c:v>41.444999999999993</c:v>
                </c:pt>
                <c:pt idx="4715">
                  <c:v>41.454999999999984</c:v>
                </c:pt>
                <c:pt idx="4716">
                  <c:v>41.465000000000032</c:v>
                </c:pt>
                <c:pt idx="4717">
                  <c:v>41.474999999999966</c:v>
                </c:pt>
                <c:pt idx="4718">
                  <c:v>41.484999999999957</c:v>
                </c:pt>
                <c:pt idx="4719">
                  <c:v>41.495000000000061</c:v>
                </c:pt>
                <c:pt idx="4720">
                  <c:v>41.504999999999995</c:v>
                </c:pt>
                <c:pt idx="4721">
                  <c:v>41.514999999999986</c:v>
                </c:pt>
                <c:pt idx="4722">
                  <c:v>41.524999999999977</c:v>
                </c:pt>
                <c:pt idx="4723">
                  <c:v>41.534999999999968</c:v>
                </c:pt>
                <c:pt idx="4724">
                  <c:v>41.544999999999959</c:v>
                </c:pt>
                <c:pt idx="4725">
                  <c:v>41.555000000000007</c:v>
                </c:pt>
                <c:pt idx="4726">
                  <c:v>41.564999999999998</c:v>
                </c:pt>
                <c:pt idx="4727">
                  <c:v>41.575000000000045</c:v>
                </c:pt>
                <c:pt idx="4728">
                  <c:v>41.585000000000036</c:v>
                </c:pt>
                <c:pt idx="4729">
                  <c:v>41.59499999999997</c:v>
                </c:pt>
                <c:pt idx="4730">
                  <c:v>41.604999999999961</c:v>
                </c:pt>
                <c:pt idx="4731">
                  <c:v>41.615000000000009</c:v>
                </c:pt>
                <c:pt idx="4732">
                  <c:v>41.625000000000057</c:v>
                </c:pt>
                <c:pt idx="4733">
                  <c:v>41.634999999999991</c:v>
                </c:pt>
                <c:pt idx="4734">
                  <c:v>41.645000000000039</c:v>
                </c:pt>
                <c:pt idx="4735">
                  <c:v>41.654999999999973</c:v>
                </c:pt>
                <c:pt idx="4736">
                  <c:v>41.664999999999964</c:v>
                </c:pt>
                <c:pt idx="4737">
                  <c:v>41.675000000000068</c:v>
                </c:pt>
                <c:pt idx="4738">
                  <c:v>41.684999999999945</c:v>
                </c:pt>
                <c:pt idx="4739">
                  <c:v>41.694999999999993</c:v>
                </c:pt>
                <c:pt idx="4740">
                  <c:v>41.704999999999984</c:v>
                </c:pt>
                <c:pt idx="4741">
                  <c:v>41.715000000000032</c:v>
                </c:pt>
                <c:pt idx="4742">
                  <c:v>41.724999999999966</c:v>
                </c:pt>
                <c:pt idx="4743">
                  <c:v>41.734999999999957</c:v>
                </c:pt>
                <c:pt idx="4744">
                  <c:v>41.745000000000061</c:v>
                </c:pt>
                <c:pt idx="4745">
                  <c:v>41.754999999999995</c:v>
                </c:pt>
                <c:pt idx="4746">
                  <c:v>41.764999999999986</c:v>
                </c:pt>
                <c:pt idx="4747">
                  <c:v>41.774999999999977</c:v>
                </c:pt>
                <c:pt idx="4748">
                  <c:v>41.784999999999968</c:v>
                </c:pt>
                <c:pt idx="4749">
                  <c:v>41.794999999999959</c:v>
                </c:pt>
                <c:pt idx="4750">
                  <c:v>41.805000000000007</c:v>
                </c:pt>
                <c:pt idx="4751">
                  <c:v>41.814999999999998</c:v>
                </c:pt>
                <c:pt idx="4752">
                  <c:v>41.825000000000045</c:v>
                </c:pt>
                <c:pt idx="4753">
                  <c:v>41.835000000000036</c:v>
                </c:pt>
                <c:pt idx="4754">
                  <c:v>41.84499999999997</c:v>
                </c:pt>
                <c:pt idx="4755">
                  <c:v>41.854999999999961</c:v>
                </c:pt>
                <c:pt idx="4756">
                  <c:v>41.865000000000009</c:v>
                </c:pt>
                <c:pt idx="4757">
                  <c:v>41.875000000000057</c:v>
                </c:pt>
                <c:pt idx="4758">
                  <c:v>41.884999999999991</c:v>
                </c:pt>
                <c:pt idx="4759">
                  <c:v>41.895000000000039</c:v>
                </c:pt>
                <c:pt idx="4760">
                  <c:v>41.904999999999973</c:v>
                </c:pt>
                <c:pt idx="4761">
                  <c:v>41.914999999999964</c:v>
                </c:pt>
                <c:pt idx="4762">
                  <c:v>41.925000000000068</c:v>
                </c:pt>
                <c:pt idx="4763">
                  <c:v>41.934999999999945</c:v>
                </c:pt>
                <c:pt idx="4764">
                  <c:v>41.944999999999993</c:v>
                </c:pt>
                <c:pt idx="4765">
                  <c:v>41.954999999999984</c:v>
                </c:pt>
                <c:pt idx="4766">
                  <c:v>41.965000000000032</c:v>
                </c:pt>
                <c:pt idx="4767">
                  <c:v>41.974999999999966</c:v>
                </c:pt>
                <c:pt idx="4768">
                  <c:v>41.984999999999957</c:v>
                </c:pt>
                <c:pt idx="4769">
                  <c:v>41.995000000000061</c:v>
                </c:pt>
                <c:pt idx="4770">
                  <c:v>42.004999999999995</c:v>
                </c:pt>
                <c:pt idx="4771">
                  <c:v>42.014999999999986</c:v>
                </c:pt>
                <c:pt idx="4772">
                  <c:v>42.024999999999977</c:v>
                </c:pt>
                <c:pt idx="4773">
                  <c:v>42.034999999999968</c:v>
                </c:pt>
                <c:pt idx="4774">
                  <c:v>42.044999999999959</c:v>
                </c:pt>
                <c:pt idx="4775">
                  <c:v>42.055000000000007</c:v>
                </c:pt>
                <c:pt idx="4776">
                  <c:v>42.064999999999998</c:v>
                </c:pt>
                <c:pt idx="4777">
                  <c:v>42.075000000000045</c:v>
                </c:pt>
                <c:pt idx="4778">
                  <c:v>42.085000000000036</c:v>
                </c:pt>
                <c:pt idx="4779">
                  <c:v>42.09499999999997</c:v>
                </c:pt>
                <c:pt idx="4780">
                  <c:v>42.104999999999961</c:v>
                </c:pt>
                <c:pt idx="4781">
                  <c:v>42.115000000000009</c:v>
                </c:pt>
                <c:pt idx="4782">
                  <c:v>42.125000000000057</c:v>
                </c:pt>
                <c:pt idx="4783">
                  <c:v>42.134999999999991</c:v>
                </c:pt>
                <c:pt idx="4784">
                  <c:v>42.145000000000039</c:v>
                </c:pt>
                <c:pt idx="4785">
                  <c:v>42.154999999999973</c:v>
                </c:pt>
                <c:pt idx="4786">
                  <c:v>42.164999999999964</c:v>
                </c:pt>
                <c:pt idx="4787">
                  <c:v>42.175000000000068</c:v>
                </c:pt>
                <c:pt idx="4788">
                  <c:v>42.184999999999945</c:v>
                </c:pt>
                <c:pt idx="4789">
                  <c:v>42.194999999999993</c:v>
                </c:pt>
                <c:pt idx="4790">
                  <c:v>42.204999999999984</c:v>
                </c:pt>
                <c:pt idx="4791">
                  <c:v>42.215000000000032</c:v>
                </c:pt>
                <c:pt idx="4792">
                  <c:v>42.224999999999966</c:v>
                </c:pt>
                <c:pt idx="4793">
                  <c:v>42.234999999999957</c:v>
                </c:pt>
                <c:pt idx="4794">
                  <c:v>42.245000000000061</c:v>
                </c:pt>
                <c:pt idx="4795">
                  <c:v>42.254999999999995</c:v>
                </c:pt>
                <c:pt idx="4796">
                  <c:v>42.264999999999986</c:v>
                </c:pt>
                <c:pt idx="4797">
                  <c:v>42.274999999999977</c:v>
                </c:pt>
                <c:pt idx="4798">
                  <c:v>42.284999999999968</c:v>
                </c:pt>
                <c:pt idx="4799">
                  <c:v>42.294999999999959</c:v>
                </c:pt>
                <c:pt idx="4800">
                  <c:v>42.305000000000007</c:v>
                </c:pt>
                <c:pt idx="4801">
                  <c:v>42.314999999999998</c:v>
                </c:pt>
                <c:pt idx="4802">
                  <c:v>42.325000000000045</c:v>
                </c:pt>
                <c:pt idx="4803">
                  <c:v>42.335000000000036</c:v>
                </c:pt>
                <c:pt idx="4804">
                  <c:v>42.34499999999997</c:v>
                </c:pt>
                <c:pt idx="4805">
                  <c:v>42.354999999999961</c:v>
                </c:pt>
                <c:pt idx="4806">
                  <c:v>42.365000000000009</c:v>
                </c:pt>
                <c:pt idx="4807">
                  <c:v>42.375000000000057</c:v>
                </c:pt>
                <c:pt idx="4808">
                  <c:v>42.384999999999991</c:v>
                </c:pt>
                <c:pt idx="4809">
                  <c:v>42.395000000000039</c:v>
                </c:pt>
                <c:pt idx="4810">
                  <c:v>42.404999999999973</c:v>
                </c:pt>
                <c:pt idx="4811">
                  <c:v>42.414999999999964</c:v>
                </c:pt>
                <c:pt idx="4812">
                  <c:v>42.425000000000068</c:v>
                </c:pt>
                <c:pt idx="4813">
                  <c:v>42.434999999999945</c:v>
                </c:pt>
                <c:pt idx="4814">
                  <c:v>42.444999999999993</c:v>
                </c:pt>
                <c:pt idx="4815">
                  <c:v>42.454999999999984</c:v>
                </c:pt>
                <c:pt idx="4816">
                  <c:v>42.465000000000032</c:v>
                </c:pt>
                <c:pt idx="4817">
                  <c:v>42.474999999999966</c:v>
                </c:pt>
                <c:pt idx="4818">
                  <c:v>42.484999999999957</c:v>
                </c:pt>
                <c:pt idx="4819">
                  <c:v>42.495000000000061</c:v>
                </c:pt>
                <c:pt idx="4820">
                  <c:v>42.504999999999995</c:v>
                </c:pt>
                <c:pt idx="4821">
                  <c:v>42.514999999999986</c:v>
                </c:pt>
                <c:pt idx="4822">
                  <c:v>42.524999999999977</c:v>
                </c:pt>
                <c:pt idx="4823">
                  <c:v>42.534999999999968</c:v>
                </c:pt>
                <c:pt idx="4824">
                  <c:v>42.544999999999959</c:v>
                </c:pt>
                <c:pt idx="4825">
                  <c:v>42.555000000000007</c:v>
                </c:pt>
                <c:pt idx="4826">
                  <c:v>42.564999999999998</c:v>
                </c:pt>
                <c:pt idx="4827">
                  <c:v>42.575000000000045</c:v>
                </c:pt>
                <c:pt idx="4828">
                  <c:v>42.585000000000036</c:v>
                </c:pt>
                <c:pt idx="4829">
                  <c:v>42.59499999999997</c:v>
                </c:pt>
                <c:pt idx="4830">
                  <c:v>42.604999999999961</c:v>
                </c:pt>
                <c:pt idx="4831">
                  <c:v>42.615000000000009</c:v>
                </c:pt>
                <c:pt idx="4832">
                  <c:v>42.625000000000057</c:v>
                </c:pt>
                <c:pt idx="4833">
                  <c:v>42.634999999999991</c:v>
                </c:pt>
                <c:pt idx="4834">
                  <c:v>42.645000000000039</c:v>
                </c:pt>
                <c:pt idx="4835">
                  <c:v>42.654999999999973</c:v>
                </c:pt>
                <c:pt idx="4836">
                  <c:v>42.664999999999964</c:v>
                </c:pt>
                <c:pt idx="4837">
                  <c:v>42.675000000000068</c:v>
                </c:pt>
                <c:pt idx="4838">
                  <c:v>42.684999999999945</c:v>
                </c:pt>
                <c:pt idx="4839">
                  <c:v>42.694999999999993</c:v>
                </c:pt>
                <c:pt idx="4840">
                  <c:v>42.704999999999984</c:v>
                </c:pt>
                <c:pt idx="4841">
                  <c:v>42.715000000000032</c:v>
                </c:pt>
                <c:pt idx="4842">
                  <c:v>42.724999999999966</c:v>
                </c:pt>
                <c:pt idx="4843">
                  <c:v>42.734999999999957</c:v>
                </c:pt>
                <c:pt idx="4844">
                  <c:v>42.745000000000061</c:v>
                </c:pt>
                <c:pt idx="4845">
                  <c:v>42.754999999999995</c:v>
                </c:pt>
                <c:pt idx="4846">
                  <c:v>42.764999999999986</c:v>
                </c:pt>
                <c:pt idx="4847">
                  <c:v>42.774999999999977</c:v>
                </c:pt>
                <c:pt idx="4848">
                  <c:v>42.784999999999968</c:v>
                </c:pt>
                <c:pt idx="4849">
                  <c:v>42.794999999999959</c:v>
                </c:pt>
                <c:pt idx="4850">
                  <c:v>42.805000000000007</c:v>
                </c:pt>
                <c:pt idx="4851">
                  <c:v>42.814999999999998</c:v>
                </c:pt>
                <c:pt idx="4852">
                  <c:v>42.825000000000045</c:v>
                </c:pt>
                <c:pt idx="4853">
                  <c:v>42.835000000000036</c:v>
                </c:pt>
                <c:pt idx="4854">
                  <c:v>42.84499999999997</c:v>
                </c:pt>
                <c:pt idx="4855">
                  <c:v>42.854999999999961</c:v>
                </c:pt>
                <c:pt idx="4856">
                  <c:v>42.865000000000009</c:v>
                </c:pt>
                <c:pt idx="4857">
                  <c:v>42.875000000000057</c:v>
                </c:pt>
                <c:pt idx="4858">
                  <c:v>42.884999999999991</c:v>
                </c:pt>
                <c:pt idx="4859">
                  <c:v>42.895000000000039</c:v>
                </c:pt>
                <c:pt idx="4860">
                  <c:v>42.904999999999973</c:v>
                </c:pt>
                <c:pt idx="4861">
                  <c:v>42.914999999999964</c:v>
                </c:pt>
                <c:pt idx="4862">
                  <c:v>42.925000000000068</c:v>
                </c:pt>
                <c:pt idx="4863">
                  <c:v>42.934999999999945</c:v>
                </c:pt>
                <c:pt idx="4864">
                  <c:v>42.944999999999993</c:v>
                </c:pt>
                <c:pt idx="4865">
                  <c:v>42.954999999999984</c:v>
                </c:pt>
                <c:pt idx="4866">
                  <c:v>42.965000000000032</c:v>
                </c:pt>
                <c:pt idx="4867">
                  <c:v>42.974999999999966</c:v>
                </c:pt>
                <c:pt idx="4868">
                  <c:v>42.984999999999957</c:v>
                </c:pt>
                <c:pt idx="4869">
                  <c:v>42.995000000000061</c:v>
                </c:pt>
                <c:pt idx="4870">
                  <c:v>43.004999999999995</c:v>
                </c:pt>
                <c:pt idx="4871">
                  <c:v>43.014999999999986</c:v>
                </c:pt>
                <c:pt idx="4872">
                  <c:v>43.024999999999977</c:v>
                </c:pt>
                <c:pt idx="4873">
                  <c:v>43.034999999999968</c:v>
                </c:pt>
                <c:pt idx="4874">
                  <c:v>43.044999999999959</c:v>
                </c:pt>
                <c:pt idx="4875">
                  <c:v>43.055000000000007</c:v>
                </c:pt>
                <c:pt idx="4876">
                  <c:v>43.064999999999998</c:v>
                </c:pt>
                <c:pt idx="4877">
                  <c:v>43.075000000000045</c:v>
                </c:pt>
                <c:pt idx="4878">
                  <c:v>43.085000000000036</c:v>
                </c:pt>
                <c:pt idx="4879">
                  <c:v>43.09499999999997</c:v>
                </c:pt>
                <c:pt idx="4880">
                  <c:v>43.104999999999961</c:v>
                </c:pt>
                <c:pt idx="4881">
                  <c:v>43.115000000000009</c:v>
                </c:pt>
                <c:pt idx="4882">
                  <c:v>43.125000000000057</c:v>
                </c:pt>
                <c:pt idx="4883">
                  <c:v>43.134999999999991</c:v>
                </c:pt>
                <c:pt idx="4884">
                  <c:v>43.145000000000039</c:v>
                </c:pt>
                <c:pt idx="4885">
                  <c:v>43.154999999999973</c:v>
                </c:pt>
                <c:pt idx="4886">
                  <c:v>43.164999999999964</c:v>
                </c:pt>
                <c:pt idx="4887">
                  <c:v>43.175000000000068</c:v>
                </c:pt>
                <c:pt idx="4888">
                  <c:v>43.184999999999945</c:v>
                </c:pt>
                <c:pt idx="4889">
                  <c:v>43.194999999999993</c:v>
                </c:pt>
                <c:pt idx="4890">
                  <c:v>43.204999999999984</c:v>
                </c:pt>
                <c:pt idx="4891">
                  <c:v>43.215000000000032</c:v>
                </c:pt>
                <c:pt idx="4892">
                  <c:v>43.224999999999966</c:v>
                </c:pt>
                <c:pt idx="4893">
                  <c:v>43.234999999999957</c:v>
                </c:pt>
                <c:pt idx="4894">
                  <c:v>43.245000000000061</c:v>
                </c:pt>
                <c:pt idx="4895">
                  <c:v>43.254999999999995</c:v>
                </c:pt>
                <c:pt idx="4896">
                  <c:v>43.264999999999986</c:v>
                </c:pt>
                <c:pt idx="4897">
                  <c:v>43.274999999999977</c:v>
                </c:pt>
                <c:pt idx="4898">
                  <c:v>43.284999999999968</c:v>
                </c:pt>
                <c:pt idx="4899">
                  <c:v>43.294999999999959</c:v>
                </c:pt>
                <c:pt idx="4900">
                  <c:v>43.305000000000007</c:v>
                </c:pt>
                <c:pt idx="4901">
                  <c:v>43.314999999999998</c:v>
                </c:pt>
                <c:pt idx="4902">
                  <c:v>43.325000000000045</c:v>
                </c:pt>
                <c:pt idx="4903">
                  <c:v>43.335000000000036</c:v>
                </c:pt>
                <c:pt idx="4904">
                  <c:v>43.34499999999997</c:v>
                </c:pt>
                <c:pt idx="4905">
                  <c:v>43.354999999999961</c:v>
                </c:pt>
                <c:pt idx="4906">
                  <c:v>43.365000000000009</c:v>
                </c:pt>
                <c:pt idx="4907">
                  <c:v>43.375000000000057</c:v>
                </c:pt>
                <c:pt idx="4908">
                  <c:v>43.384999999999991</c:v>
                </c:pt>
                <c:pt idx="4909">
                  <c:v>43.395000000000039</c:v>
                </c:pt>
                <c:pt idx="4910">
                  <c:v>43.404999999999973</c:v>
                </c:pt>
                <c:pt idx="4911">
                  <c:v>43.414999999999964</c:v>
                </c:pt>
                <c:pt idx="4912">
                  <c:v>43.425000000000068</c:v>
                </c:pt>
                <c:pt idx="4913">
                  <c:v>43.434999999999945</c:v>
                </c:pt>
                <c:pt idx="4914">
                  <c:v>43.444999999999993</c:v>
                </c:pt>
                <c:pt idx="4915">
                  <c:v>43.454999999999984</c:v>
                </c:pt>
                <c:pt idx="4916">
                  <c:v>43.465000000000032</c:v>
                </c:pt>
                <c:pt idx="4917">
                  <c:v>43.474999999999966</c:v>
                </c:pt>
                <c:pt idx="4918">
                  <c:v>43.484999999999957</c:v>
                </c:pt>
                <c:pt idx="4919">
                  <c:v>43.495000000000061</c:v>
                </c:pt>
                <c:pt idx="4920">
                  <c:v>43.504999999999995</c:v>
                </c:pt>
                <c:pt idx="4921">
                  <c:v>43.514999999999986</c:v>
                </c:pt>
                <c:pt idx="4922">
                  <c:v>43.524999999999977</c:v>
                </c:pt>
                <c:pt idx="4923">
                  <c:v>43.534999999999968</c:v>
                </c:pt>
                <c:pt idx="4924">
                  <c:v>43.544999999999959</c:v>
                </c:pt>
                <c:pt idx="4925">
                  <c:v>43.555000000000007</c:v>
                </c:pt>
                <c:pt idx="4926">
                  <c:v>43.564999999999998</c:v>
                </c:pt>
                <c:pt idx="4927">
                  <c:v>43.575000000000045</c:v>
                </c:pt>
                <c:pt idx="4928">
                  <c:v>43.585000000000036</c:v>
                </c:pt>
                <c:pt idx="4929">
                  <c:v>43.59499999999997</c:v>
                </c:pt>
                <c:pt idx="4930">
                  <c:v>43.604999999999961</c:v>
                </c:pt>
                <c:pt idx="4931">
                  <c:v>43.615000000000009</c:v>
                </c:pt>
                <c:pt idx="4932">
                  <c:v>43.625000000000057</c:v>
                </c:pt>
                <c:pt idx="4933">
                  <c:v>43.634999999999991</c:v>
                </c:pt>
                <c:pt idx="4934">
                  <c:v>43.645000000000039</c:v>
                </c:pt>
                <c:pt idx="4935">
                  <c:v>43.654999999999973</c:v>
                </c:pt>
                <c:pt idx="4936">
                  <c:v>43.664999999999964</c:v>
                </c:pt>
                <c:pt idx="4937">
                  <c:v>43.675000000000068</c:v>
                </c:pt>
                <c:pt idx="4938">
                  <c:v>43.684999999999945</c:v>
                </c:pt>
                <c:pt idx="4939">
                  <c:v>43.694999999999993</c:v>
                </c:pt>
                <c:pt idx="4940">
                  <c:v>43.704999999999984</c:v>
                </c:pt>
                <c:pt idx="4941">
                  <c:v>43.715000000000032</c:v>
                </c:pt>
                <c:pt idx="4942">
                  <c:v>43.724999999999966</c:v>
                </c:pt>
                <c:pt idx="4943">
                  <c:v>43.734999999999957</c:v>
                </c:pt>
                <c:pt idx="4944">
                  <c:v>43.745000000000061</c:v>
                </c:pt>
                <c:pt idx="4945">
                  <c:v>43.754999999999995</c:v>
                </c:pt>
                <c:pt idx="4946">
                  <c:v>43.764999999999986</c:v>
                </c:pt>
                <c:pt idx="4947">
                  <c:v>43.774999999999977</c:v>
                </c:pt>
                <c:pt idx="4948">
                  <c:v>43.784999999999968</c:v>
                </c:pt>
                <c:pt idx="4949">
                  <c:v>43.794999999999959</c:v>
                </c:pt>
                <c:pt idx="4950">
                  <c:v>43.805000000000007</c:v>
                </c:pt>
                <c:pt idx="4951">
                  <c:v>43.814999999999998</c:v>
                </c:pt>
                <c:pt idx="4952">
                  <c:v>43.825000000000045</c:v>
                </c:pt>
                <c:pt idx="4953">
                  <c:v>43.835000000000036</c:v>
                </c:pt>
                <c:pt idx="4954">
                  <c:v>43.84499999999997</c:v>
                </c:pt>
                <c:pt idx="4955">
                  <c:v>43.854999999999961</c:v>
                </c:pt>
                <c:pt idx="4956">
                  <c:v>43.865000000000009</c:v>
                </c:pt>
                <c:pt idx="4957">
                  <c:v>43.875000000000057</c:v>
                </c:pt>
                <c:pt idx="4958">
                  <c:v>43.884999999999991</c:v>
                </c:pt>
                <c:pt idx="4959">
                  <c:v>43.895000000000039</c:v>
                </c:pt>
                <c:pt idx="4960">
                  <c:v>43.904999999999973</c:v>
                </c:pt>
                <c:pt idx="4961">
                  <c:v>43.914999999999964</c:v>
                </c:pt>
                <c:pt idx="4962">
                  <c:v>43.925000000000068</c:v>
                </c:pt>
                <c:pt idx="4963">
                  <c:v>43.934999999999945</c:v>
                </c:pt>
                <c:pt idx="4964">
                  <c:v>43.944999999999993</c:v>
                </c:pt>
                <c:pt idx="4965">
                  <c:v>43.954999999999984</c:v>
                </c:pt>
                <c:pt idx="4966">
                  <c:v>43.965000000000032</c:v>
                </c:pt>
                <c:pt idx="4967">
                  <c:v>43.974999999999966</c:v>
                </c:pt>
                <c:pt idx="4968">
                  <c:v>43.984999999999957</c:v>
                </c:pt>
                <c:pt idx="4969">
                  <c:v>43.995000000000061</c:v>
                </c:pt>
                <c:pt idx="4970">
                  <c:v>44.004999999999995</c:v>
                </c:pt>
                <c:pt idx="4971">
                  <c:v>44.014999999999986</c:v>
                </c:pt>
                <c:pt idx="4972">
                  <c:v>44.024999999999977</c:v>
                </c:pt>
                <c:pt idx="4973">
                  <c:v>44.034999999999968</c:v>
                </c:pt>
                <c:pt idx="4974">
                  <c:v>44.044999999999959</c:v>
                </c:pt>
                <c:pt idx="4975">
                  <c:v>44.055000000000007</c:v>
                </c:pt>
                <c:pt idx="4976">
                  <c:v>44.064999999999998</c:v>
                </c:pt>
                <c:pt idx="4977">
                  <c:v>44.075000000000045</c:v>
                </c:pt>
                <c:pt idx="4978">
                  <c:v>44.085000000000036</c:v>
                </c:pt>
                <c:pt idx="4979">
                  <c:v>44.09499999999997</c:v>
                </c:pt>
                <c:pt idx="4980">
                  <c:v>44.104999999999961</c:v>
                </c:pt>
                <c:pt idx="4981">
                  <c:v>44.115000000000009</c:v>
                </c:pt>
                <c:pt idx="4982">
                  <c:v>44.125000000000057</c:v>
                </c:pt>
                <c:pt idx="4983">
                  <c:v>44.134999999999991</c:v>
                </c:pt>
                <c:pt idx="4984">
                  <c:v>44.145000000000039</c:v>
                </c:pt>
                <c:pt idx="4985">
                  <c:v>44.154999999999973</c:v>
                </c:pt>
                <c:pt idx="4986">
                  <c:v>44.164999999999964</c:v>
                </c:pt>
                <c:pt idx="4987">
                  <c:v>44.175000000000068</c:v>
                </c:pt>
                <c:pt idx="4988">
                  <c:v>44.184999999999945</c:v>
                </c:pt>
                <c:pt idx="4989">
                  <c:v>44.194999999999993</c:v>
                </c:pt>
                <c:pt idx="4990">
                  <c:v>44.204999999999984</c:v>
                </c:pt>
                <c:pt idx="4991">
                  <c:v>44.215000000000032</c:v>
                </c:pt>
                <c:pt idx="4992">
                  <c:v>44.224999999999966</c:v>
                </c:pt>
                <c:pt idx="4993">
                  <c:v>44.234999999999957</c:v>
                </c:pt>
                <c:pt idx="4994">
                  <c:v>44.245000000000061</c:v>
                </c:pt>
                <c:pt idx="4995">
                  <c:v>44.254999999999995</c:v>
                </c:pt>
                <c:pt idx="4996">
                  <c:v>44.264999999999986</c:v>
                </c:pt>
                <c:pt idx="4997">
                  <c:v>44.274999999999977</c:v>
                </c:pt>
                <c:pt idx="4998">
                  <c:v>44.284999999999968</c:v>
                </c:pt>
                <c:pt idx="4999">
                  <c:v>44.294999999999959</c:v>
                </c:pt>
                <c:pt idx="5000">
                  <c:v>44.305000000000007</c:v>
                </c:pt>
                <c:pt idx="5001">
                  <c:v>44.314999999999998</c:v>
                </c:pt>
                <c:pt idx="5002">
                  <c:v>44.325000000000045</c:v>
                </c:pt>
                <c:pt idx="5003">
                  <c:v>44.335000000000036</c:v>
                </c:pt>
                <c:pt idx="5004">
                  <c:v>44.34499999999997</c:v>
                </c:pt>
                <c:pt idx="5005">
                  <c:v>44.354999999999961</c:v>
                </c:pt>
                <c:pt idx="5006">
                  <c:v>44.365000000000009</c:v>
                </c:pt>
                <c:pt idx="5007">
                  <c:v>44.375000000000057</c:v>
                </c:pt>
                <c:pt idx="5008">
                  <c:v>44.384999999999991</c:v>
                </c:pt>
                <c:pt idx="5009">
                  <c:v>44.395000000000039</c:v>
                </c:pt>
                <c:pt idx="5010">
                  <c:v>44.404999999999973</c:v>
                </c:pt>
                <c:pt idx="5011">
                  <c:v>44.414999999999964</c:v>
                </c:pt>
                <c:pt idx="5012">
                  <c:v>44.425000000000068</c:v>
                </c:pt>
                <c:pt idx="5013">
                  <c:v>44.434999999999945</c:v>
                </c:pt>
                <c:pt idx="5014">
                  <c:v>44.444999999999993</c:v>
                </c:pt>
                <c:pt idx="5015">
                  <c:v>44.454999999999984</c:v>
                </c:pt>
                <c:pt idx="5016">
                  <c:v>44.465000000000032</c:v>
                </c:pt>
                <c:pt idx="5017">
                  <c:v>44.474999999999966</c:v>
                </c:pt>
                <c:pt idx="5018">
                  <c:v>44.484999999999957</c:v>
                </c:pt>
                <c:pt idx="5019">
                  <c:v>44.495000000000061</c:v>
                </c:pt>
                <c:pt idx="5020">
                  <c:v>44.504999999999995</c:v>
                </c:pt>
                <c:pt idx="5021">
                  <c:v>44.514999999999986</c:v>
                </c:pt>
                <c:pt idx="5022">
                  <c:v>44.524999999999977</c:v>
                </c:pt>
                <c:pt idx="5023">
                  <c:v>44.534999999999968</c:v>
                </c:pt>
                <c:pt idx="5024">
                  <c:v>44.544999999999959</c:v>
                </c:pt>
                <c:pt idx="5025">
                  <c:v>44.555000000000007</c:v>
                </c:pt>
                <c:pt idx="5026">
                  <c:v>44.564999999999998</c:v>
                </c:pt>
                <c:pt idx="5027">
                  <c:v>44.575000000000045</c:v>
                </c:pt>
                <c:pt idx="5028">
                  <c:v>44.585000000000036</c:v>
                </c:pt>
                <c:pt idx="5029">
                  <c:v>44.59499999999997</c:v>
                </c:pt>
                <c:pt idx="5030">
                  <c:v>44.604999999999961</c:v>
                </c:pt>
                <c:pt idx="5031">
                  <c:v>44.615000000000009</c:v>
                </c:pt>
                <c:pt idx="5032">
                  <c:v>44.625000000000057</c:v>
                </c:pt>
                <c:pt idx="5033">
                  <c:v>44.634999999999991</c:v>
                </c:pt>
                <c:pt idx="5034">
                  <c:v>44.645000000000039</c:v>
                </c:pt>
                <c:pt idx="5035">
                  <c:v>44.654999999999973</c:v>
                </c:pt>
                <c:pt idx="5036">
                  <c:v>44.664999999999964</c:v>
                </c:pt>
                <c:pt idx="5037">
                  <c:v>44.675000000000068</c:v>
                </c:pt>
                <c:pt idx="5038">
                  <c:v>44.684999999999945</c:v>
                </c:pt>
                <c:pt idx="5039">
                  <c:v>44.694999999999993</c:v>
                </c:pt>
                <c:pt idx="5040">
                  <c:v>44.704999999999984</c:v>
                </c:pt>
                <c:pt idx="5041">
                  <c:v>44.715000000000032</c:v>
                </c:pt>
                <c:pt idx="5042">
                  <c:v>44.724999999999966</c:v>
                </c:pt>
                <c:pt idx="5043">
                  <c:v>44.734999999999957</c:v>
                </c:pt>
                <c:pt idx="5044">
                  <c:v>44.745000000000061</c:v>
                </c:pt>
                <c:pt idx="5045">
                  <c:v>44.754999999999995</c:v>
                </c:pt>
                <c:pt idx="5046">
                  <c:v>44.764999999999986</c:v>
                </c:pt>
                <c:pt idx="5047">
                  <c:v>44.774999999999977</c:v>
                </c:pt>
                <c:pt idx="5048">
                  <c:v>44.784999999999968</c:v>
                </c:pt>
                <c:pt idx="5049">
                  <c:v>44.794999999999959</c:v>
                </c:pt>
                <c:pt idx="5050">
                  <c:v>44.805000000000007</c:v>
                </c:pt>
                <c:pt idx="5051">
                  <c:v>44.814999999999998</c:v>
                </c:pt>
                <c:pt idx="5052">
                  <c:v>44.825000000000045</c:v>
                </c:pt>
                <c:pt idx="5053">
                  <c:v>44.835000000000036</c:v>
                </c:pt>
                <c:pt idx="5054">
                  <c:v>44.84499999999997</c:v>
                </c:pt>
                <c:pt idx="5055">
                  <c:v>44.854999999999961</c:v>
                </c:pt>
                <c:pt idx="5056">
                  <c:v>44.865000000000009</c:v>
                </c:pt>
                <c:pt idx="5057">
                  <c:v>44.875000000000057</c:v>
                </c:pt>
                <c:pt idx="5058">
                  <c:v>44.884999999999991</c:v>
                </c:pt>
                <c:pt idx="5059">
                  <c:v>44.895000000000039</c:v>
                </c:pt>
                <c:pt idx="5060">
                  <c:v>44.904999999999973</c:v>
                </c:pt>
                <c:pt idx="5061">
                  <c:v>44.914999999999964</c:v>
                </c:pt>
                <c:pt idx="5062">
                  <c:v>44.925000000000068</c:v>
                </c:pt>
                <c:pt idx="5063">
                  <c:v>44.934999999999945</c:v>
                </c:pt>
                <c:pt idx="5064">
                  <c:v>44.944999999999993</c:v>
                </c:pt>
                <c:pt idx="5065">
                  <c:v>44.954999999999984</c:v>
                </c:pt>
                <c:pt idx="5066">
                  <c:v>44.965000000000032</c:v>
                </c:pt>
                <c:pt idx="5067">
                  <c:v>44.974999999999966</c:v>
                </c:pt>
                <c:pt idx="5068">
                  <c:v>44.984999999999957</c:v>
                </c:pt>
                <c:pt idx="5069">
                  <c:v>44.995000000000061</c:v>
                </c:pt>
                <c:pt idx="5070">
                  <c:v>45.004999999999995</c:v>
                </c:pt>
                <c:pt idx="5071">
                  <c:v>45.014999999999986</c:v>
                </c:pt>
                <c:pt idx="5072">
                  <c:v>45.024999999999977</c:v>
                </c:pt>
                <c:pt idx="5073">
                  <c:v>45.034999999999968</c:v>
                </c:pt>
                <c:pt idx="5074">
                  <c:v>45.044999999999959</c:v>
                </c:pt>
                <c:pt idx="5075">
                  <c:v>45.055000000000007</c:v>
                </c:pt>
                <c:pt idx="5076">
                  <c:v>45.064999999999998</c:v>
                </c:pt>
                <c:pt idx="5077">
                  <c:v>45.075000000000045</c:v>
                </c:pt>
                <c:pt idx="5078">
                  <c:v>45.085000000000036</c:v>
                </c:pt>
                <c:pt idx="5079">
                  <c:v>45.09499999999997</c:v>
                </c:pt>
                <c:pt idx="5080">
                  <c:v>45.104999999999961</c:v>
                </c:pt>
                <c:pt idx="5081">
                  <c:v>45.115000000000009</c:v>
                </c:pt>
                <c:pt idx="5082">
                  <c:v>45.125000000000057</c:v>
                </c:pt>
                <c:pt idx="5083">
                  <c:v>45.134999999999991</c:v>
                </c:pt>
                <c:pt idx="5084">
                  <c:v>45.145000000000039</c:v>
                </c:pt>
                <c:pt idx="5085">
                  <c:v>45.154999999999973</c:v>
                </c:pt>
                <c:pt idx="5086">
                  <c:v>45.164999999999964</c:v>
                </c:pt>
                <c:pt idx="5087">
                  <c:v>45.175000000000068</c:v>
                </c:pt>
                <c:pt idx="5088">
                  <c:v>45.184999999999945</c:v>
                </c:pt>
                <c:pt idx="5089">
                  <c:v>45.194999999999993</c:v>
                </c:pt>
                <c:pt idx="5090">
                  <c:v>45.204999999999984</c:v>
                </c:pt>
                <c:pt idx="5091">
                  <c:v>45.215000000000032</c:v>
                </c:pt>
                <c:pt idx="5092">
                  <c:v>45.224999999999966</c:v>
                </c:pt>
                <c:pt idx="5093">
                  <c:v>45.234999999999957</c:v>
                </c:pt>
                <c:pt idx="5094">
                  <c:v>45.245000000000061</c:v>
                </c:pt>
                <c:pt idx="5095">
                  <c:v>45.254999999999995</c:v>
                </c:pt>
                <c:pt idx="5096">
                  <c:v>45.264999999999986</c:v>
                </c:pt>
                <c:pt idx="5097">
                  <c:v>45.275000000000034</c:v>
                </c:pt>
                <c:pt idx="5098">
                  <c:v>45.284999999999968</c:v>
                </c:pt>
                <c:pt idx="5099">
                  <c:v>45.295000000000016</c:v>
                </c:pt>
                <c:pt idx="5100">
                  <c:v>45.305000000000007</c:v>
                </c:pt>
                <c:pt idx="5101">
                  <c:v>45.314999999999998</c:v>
                </c:pt>
                <c:pt idx="5102">
                  <c:v>45.324999999999989</c:v>
                </c:pt>
                <c:pt idx="5103">
                  <c:v>45.335000000000036</c:v>
                </c:pt>
                <c:pt idx="5104">
                  <c:v>45.34499999999997</c:v>
                </c:pt>
                <c:pt idx="5105">
                  <c:v>45.354999999999961</c:v>
                </c:pt>
                <c:pt idx="5106">
                  <c:v>45.365000000000009</c:v>
                </c:pt>
                <c:pt idx="5107">
                  <c:v>45.375000000000057</c:v>
                </c:pt>
                <c:pt idx="5108">
                  <c:v>45.384999999999991</c:v>
                </c:pt>
                <c:pt idx="5109">
                  <c:v>45.395000000000039</c:v>
                </c:pt>
                <c:pt idx="5110">
                  <c:v>45.404999999999973</c:v>
                </c:pt>
                <c:pt idx="5111">
                  <c:v>45.414999999999964</c:v>
                </c:pt>
                <c:pt idx="5112">
                  <c:v>45.425000000000068</c:v>
                </c:pt>
                <c:pt idx="5113">
                  <c:v>45.434999999999945</c:v>
                </c:pt>
                <c:pt idx="5114">
                  <c:v>45.444999999999993</c:v>
                </c:pt>
                <c:pt idx="5115">
                  <c:v>45.454999999999984</c:v>
                </c:pt>
                <c:pt idx="5116">
                  <c:v>45.465000000000032</c:v>
                </c:pt>
                <c:pt idx="5117">
                  <c:v>45.474999999999966</c:v>
                </c:pt>
                <c:pt idx="5118">
                  <c:v>45.484999999999957</c:v>
                </c:pt>
                <c:pt idx="5119">
                  <c:v>45.495000000000061</c:v>
                </c:pt>
                <c:pt idx="5120">
                  <c:v>45.504999999999995</c:v>
                </c:pt>
                <c:pt idx="5121">
                  <c:v>45.514999999999986</c:v>
                </c:pt>
                <c:pt idx="5122">
                  <c:v>45.525000000000034</c:v>
                </c:pt>
                <c:pt idx="5123">
                  <c:v>45.534999999999968</c:v>
                </c:pt>
                <c:pt idx="5124">
                  <c:v>45.545000000000016</c:v>
                </c:pt>
                <c:pt idx="5125">
                  <c:v>45.555000000000007</c:v>
                </c:pt>
                <c:pt idx="5126">
                  <c:v>45.564999999999998</c:v>
                </c:pt>
                <c:pt idx="5127">
                  <c:v>45.574999999999989</c:v>
                </c:pt>
                <c:pt idx="5128">
                  <c:v>45.585000000000036</c:v>
                </c:pt>
                <c:pt idx="5129">
                  <c:v>45.59499999999997</c:v>
                </c:pt>
                <c:pt idx="5130">
                  <c:v>45.604999999999961</c:v>
                </c:pt>
                <c:pt idx="5131">
                  <c:v>45.615000000000009</c:v>
                </c:pt>
                <c:pt idx="5132">
                  <c:v>45.625000000000057</c:v>
                </c:pt>
                <c:pt idx="5133">
                  <c:v>45.634999999999991</c:v>
                </c:pt>
                <c:pt idx="5134">
                  <c:v>45.645000000000039</c:v>
                </c:pt>
                <c:pt idx="5135">
                  <c:v>45.654999999999973</c:v>
                </c:pt>
                <c:pt idx="5136">
                  <c:v>45.664999999999964</c:v>
                </c:pt>
                <c:pt idx="5137">
                  <c:v>45.675000000000068</c:v>
                </c:pt>
                <c:pt idx="5138">
                  <c:v>45.684999999999945</c:v>
                </c:pt>
                <c:pt idx="5139">
                  <c:v>45.694999999999993</c:v>
                </c:pt>
                <c:pt idx="5140">
                  <c:v>45.704999999999984</c:v>
                </c:pt>
                <c:pt idx="5141">
                  <c:v>45.715000000000032</c:v>
                </c:pt>
                <c:pt idx="5142">
                  <c:v>45.724999999999966</c:v>
                </c:pt>
                <c:pt idx="5143">
                  <c:v>45.734999999999957</c:v>
                </c:pt>
                <c:pt idx="5144">
                  <c:v>45.745000000000061</c:v>
                </c:pt>
                <c:pt idx="5145">
                  <c:v>45.754999999999995</c:v>
                </c:pt>
                <c:pt idx="5146">
                  <c:v>45.764999999999986</c:v>
                </c:pt>
                <c:pt idx="5147">
                  <c:v>45.775000000000034</c:v>
                </c:pt>
                <c:pt idx="5148">
                  <c:v>45.784999999999968</c:v>
                </c:pt>
                <c:pt idx="5149">
                  <c:v>45.795000000000016</c:v>
                </c:pt>
                <c:pt idx="5150">
                  <c:v>45.805000000000007</c:v>
                </c:pt>
                <c:pt idx="5151">
                  <c:v>45.814999999999998</c:v>
                </c:pt>
                <c:pt idx="5152">
                  <c:v>45.824999999999989</c:v>
                </c:pt>
                <c:pt idx="5153">
                  <c:v>45.835000000000036</c:v>
                </c:pt>
                <c:pt idx="5154">
                  <c:v>45.84499999999997</c:v>
                </c:pt>
                <c:pt idx="5155">
                  <c:v>45.854999999999961</c:v>
                </c:pt>
                <c:pt idx="5156">
                  <c:v>45.865000000000009</c:v>
                </c:pt>
                <c:pt idx="5157">
                  <c:v>45.875000000000057</c:v>
                </c:pt>
                <c:pt idx="5158">
                  <c:v>45.884999999999991</c:v>
                </c:pt>
                <c:pt idx="5159">
                  <c:v>45.895000000000039</c:v>
                </c:pt>
                <c:pt idx="5160">
                  <c:v>45.904999999999973</c:v>
                </c:pt>
                <c:pt idx="5161">
                  <c:v>45.914999999999964</c:v>
                </c:pt>
                <c:pt idx="5162">
                  <c:v>45.925000000000068</c:v>
                </c:pt>
                <c:pt idx="5163">
                  <c:v>45.934999999999945</c:v>
                </c:pt>
                <c:pt idx="5164">
                  <c:v>45.944999999999993</c:v>
                </c:pt>
                <c:pt idx="5165">
                  <c:v>45.954999999999984</c:v>
                </c:pt>
                <c:pt idx="5166">
                  <c:v>45.965000000000032</c:v>
                </c:pt>
                <c:pt idx="5167">
                  <c:v>45.974999999999966</c:v>
                </c:pt>
                <c:pt idx="5168">
                  <c:v>45.984999999999957</c:v>
                </c:pt>
                <c:pt idx="5169">
                  <c:v>45.995000000000061</c:v>
                </c:pt>
                <c:pt idx="5170">
                  <c:v>46.004999999999995</c:v>
                </c:pt>
                <c:pt idx="5171">
                  <c:v>46.014999999999986</c:v>
                </c:pt>
                <c:pt idx="5172">
                  <c:v>46.025000000000034</c:v>
                </c:pt>
                <c:pt idx="5173">
                  <c:v>46.034999999999968</c:v>
                </c:pt>
                <c:pt idx="5174">
                  <c:v>46.045000000000016</c:v>
                </c:pt>
                <c:pt idx="5175">
                  <c:v>46.055000000000007</c:v>
                </c:pt>
                <c:pt idx="5176">
                  <c:v>46.064999999999998</c:v>
                </c:pt>
                <c:pt idx="5177">
                  <c:v>46.074999999999989</c:v>
                </c:pt>
                <c:pt idx="5178">
                  <c:v>46.085000000000036</c:v>
                </c:pt>
                <c:pt idx="5179">
                  <c:v>46.09499999999997</c:v>
                </c:pt>
                <c:pt idx="5180">
                  <c:v>46.104999999999961</c:v>
                </c:pt>
                <c:pt idx="5181">
                  <c:v>46.115000000000009</c:v>
                </c:pt>
                <c:pt idx="5182">
                  <c:v>46.125000000000057</c:v>
                </c:pt>
                <c:pt idx="5183">
                  <c:v>46.134999999999991</c:v>
                </c:pt>
                <c:pt idx="5184">
                  <c:v>46.145000000000039</c:v>
                </c:pt>
                <c:pt idx="5185">
                  <c:v>46.154999999999973</c:v>
                </c:pt>
                <c:pt idx="5186">
                  <c:v>46.164999999999964</c:v>
                </c:pt>
                <c:pt idx="5187">
                  <c:v>46.175000000000068</c:v>
                </c:pt>
                <c:pt idx="5188">
                  <c:v>46.184999999999945</c:v>
                </c:pt>
                <c:pt idx="5189">
                  <c:v>46.194999999999993</c:v>
                </c:pt>
                <c:pt idx="5190">
                  <c:v>46.204999999999984</c:v>
                </c:pt>
                <c:pt idx="5191">
                  <c:v>46.215000000000032</c:v>
                </c:pt>
                <c:pt idx="5192">
                  <c:v>46.224999999999966</c:v>
                </c:pt>
                <c:pt idx="5193">
                  <c:v>46.234999999999957</c:v>
                </c:pt>
                <c:pt idx="5194">
                  <c:v>46.245000000000061</c:v>
                </c:pt>
                <c:pt idx="5195">
                  <c:v>46.254999999999995</c:v>
                </c:pt>
                <c:pt idx="5196">
                  <c:v>46.264999999999986</c:v>
                </c:pt>
                <c:pt idx="5197">
                  <c:v>46.275000000000034</c:v>
                </c:pt>
                <c:pt idx="5198">
                  <c:v>46.284999999999968</c:v>
                </c:pt>
                <c:pt idx="5199">
                  <c:v>46.295000000000016</c:v>
                </c:pt>
                <c:pt idx="5200">
                  <c:v>46.305000000000007</c:v>
                </c:pt>
                <c:pt idx="5201">
                  <c:v>46.314999999999998</c:v>
                </c:pt>
                <c:pt idx="5202">
                  <c:v>46.324999999999989</c:v>
                </c:pt>
                <c:pt idx="5203">
                  <c:v>46.335000000000036</c:v>
                </c:pt>
                <c:pt idx="5204">
                  <c:v>46.34499999999997</c:v>
                </c:pt>
                <c:pt idx="5205">
                  <c:v>46.354999999999961</c:v>
                </c:pt>
                <c:pt idx="5206">
                  <c:v>46.365000000000009</c:v>
                </c:pt>
                <c:pt idx="5207">
                  <c:v>46.375000000000057</c:v>
                </c:pt>
                <c:pt idx="5208">
                  <c:v>46.384999999999991</c:v>
                </c:pt>
                <c:pt idx="5209">
                  <c:v>46.395000000000039</c:v>
                </c:pt>
                <c:pt idx="5210">
                  <c:v>46.404999999999973</c:v>
                </c:pt>
                <c:pt idx="5211">
                  <c:v>46.414999999999964</c:v>
                </c:pt>
                <c:pt idx="5212">
                  <c:v>46.425000000000068</c:v>
                </c:pt>
                <c:pt idx="5213">
                  <c:v>46.434999999999945</c:v>
                </c:pt>
                <c:pt idx="5214">
                  <c:v>46.444999999999993</c:v>
                </c:pt>
                <c:pt idx="5215">
                  <c:v>46.454999999999984</c:v>
                </c:pt>
                <c:pt idx="5216">
                  <c:v>46.465000000000032</c:v>
                </c:pt>
                <c:pt idx="5217">
                  <c:v>46.474999999999966</c:v>
                </c:pt>
                <c:pt idx="5218">
                  <c:v>46.484999999999957</c:v>
                </c:pt>
                <c:pt idx="5219">
                  <c:v>46.495000000000061</c:v>
                </c:pt>
                <c:pt idx="5220">
                  <c:v>46.504999999999995</c:v>
                </c:pt>
                <c:pt idx="5221">
                  <c:v>46.514999999999986</c:v>
                </c:pt>
                <c:pt idx="5222">
                  <c:v>46.525000000000034</c:v>
                </c:pt>
                <c:pt idx="5223">
                  <c:v>46.534999999999968</c:v>
                </c:pt>
                <c:pt idx="5224">
                  <c:v>46.545000000000016</c:v>
                </c:pt>
                <c:pt idx="5225">
                  <c:v>46.555000000000007</c:v>
                </c:pt>
                <c:pt idx="5226">
                  <c:v>46.564999999999998</c:v>
                </c:pt>
                <c:pt idx="5227">
                  <c:v>46.574999999999989</c:v>
                </c:pt>
                <c:pt idx="5228">
                  <c:v>46.585000000000036</c:v>
                </c:pt>
                <c:pt idx="5229">
                  <c:v>46.59499999999997</c:v>
                </c:pt>
                <c:pt idx="5230">
                  <c:v>46.604999999999961</c:v>
                </c:pt>
                <c:pt idx="5231">
                  <c:v>46.615000000000009</c:v>
                </c:pt>
                <c:pt idx="5232">
                  <c:v>46.625000000000057</c:v>
                </c:pt>
                <c:pt idx="5233">
                  <c:v>46.634999999999991</c:v>
                </c:pt>
                <c:pt idx="5234">
                  <c:v>46.645000000000039</c:v>
                </c:pt>
                <c:pt idx="5235">
                  <c:v>46.654999999999973</c:v>
                </c:pt>
                <c:pt idx="5236">
                  <c:v>46.664999999999964</c:v>
                </c:pt>
                <c:pt idx="5237">
                  <c:v>46.675000000000068</c:v>
                </c:pt>
                <c:pt idx="5238">
                  <c:v>46.684999999999945</c:v>
                </c:pt>
                <c:pt idx="5239">
                  <c:v>46.694999999999993</c:v>
                </c:pt>
                <c:pt idx="5240">
                  <c:v>46.704999999999984</c:v>
                </c:pt>
                <c:pt idx="5241">
                  <c:v>46.715000000000032</c:v>
                </c:pt>
                <c:pt idx="5242">
                  <c:v>46.724999999999966</c:v>
                </c:pt>
                <c:pt idx="5243">
                  <c:v>46.734999999999957</c:v>
                </c:pt>
                <c:pt idx="5244">
                  <c:v>46.745000000000061</c:v>
                </c:pt>
                <c:pt idx="5245">
                  <c:v>46.754999999999995</c:v>
                </c:pt>
                <c:pt idx="5246">
                  <c:v>46.764999999999986</c:v>
                </c:pt>
                <c:pt idx="5247">
                  <c:v>46.775000000000034</c:v>
                </c:pt>
                <c:pt idx="5248">
                  <c:v>46.784999999999968</c:v>
                </c:pt>
                <c:pt idx="5249">
                  <c:v>46.795000000000016</c:v>
                </c:pt>
                <c:pt idx="5250">
                  <c:v>46.805000000000007</c:v>
                </c:pt>
                <c:pt idx="5251">
                  <c:v>46.814999999999998</c:v>
                </c:pt>
                <c:pt idx="5252">
                  <c:v>46.824999999999989</c:v>
                </c:pt>
                <c:pt idx="5253">
                  <c:v>46.835000000000036</c:v>
                </c:pt>
                <c:pt idx="5254">
                  <c:v>46.84499999999997</c:v>
                </c:pt>
                <c:pt idx="5255">
                  <c:v>46.854999999999961</c:v>
                </c:pt>
                <c:pt idx="5256">
                  <c:v>46.865000000000009</c:v>
                </c:pt>
                <c:pt idx="5257">
                  <c:v>46.875000000000057</c:v>
                </c:pt>
                <c:pt idx="5258">
                  <c:v>46.884999999999991</c:v>
                </c:pt>
                <c:pt idx="5259">
                  <c:v>46.895000000000039</c:v>
                </c:pt>
                <c:pt idx="5260">
                  <c:v>46.904999999999973</c:v>
                </c:pt>
                <c:pt idx="5261">
                  <c:v>46.914999999999964</c:v>
                </c:pt>
                <c:pt idx="5262">
                  <c:v>46.925000000000068</c:v>
                </c:pt>
                <c:pt idx="5263">
                  <c:v>46.934999999999945</c:v>
                </c:pt>
                <c:pt idx="5264">
                  <c:v>46.944999999999993</c:v>
                </c:pt>
                <c:pt idx="5265">
                  <c:v>46.954999999999984</c:v>
                </c:pt>
                <c:pt idx="5266">
                  <c:v>46.965000000000032</c:v>
                </c:pt>
                <c:pt idx="5267">
                  <c:v>46.974999999999966</c:v>
                </c:pt>
                <c:pt idx="5268">
                  <c:v>46.984999999999957</c:v>
                </c:pt>
                <c:pt idx="5269">
                  <c:v>46.995000000000061</c:v>
                </c:pt>
                <c:pt idx="5270">
                  <c:v>47.004999999999995</c:v>
                </c:pt>
                <c:pt idx="5271">
                  <c:v>47.014999999999986</c:v>
                </c:pt>
                <c:pt idx="5272">
                  <c:v>47.025000000000034</c:v>
                </c:pt>
                <c:pt idx="5273">
                  <c:v>47.034999999999968</c:v>
                </c:pt>
                <c:pt idx="5274">
                  <c:v>47.045000000000016</c:v>
                </c:pt>
                <c:pt idx="5275">
                  <c:v>47.055000000000007</c:v>
                </c:pt>
                <c:pt idx="5276">
                  <c:v>47.064999999999998</c:v>
                </c:pt>
                <c:pt idx="5277">
                  <c:v>47.074999999999989</c:v>
                </c:pt>
                <c:pt idx="5278">
                  <c:v>47.085000000000036</c:v>
                </c:pt>
                <c:pt idx="5279">
                  <c:v>47.09499999999997</c:v>
                </c:pt>
                <c:pt idx="5280">
                  <c:v>47.104999999999961</c:v>
                </c:pt>
                <c:pt idx="5281">
                  <c:v>47.115000000000009</c:v>
                </c:pt>
                <c:pt idx="5282">
                  <c:v>47.125000000000057</c:v>
                </c:pt>
                <c:pt idx="5283">
                  <c:v>47.134999999999991</c:v>
                </c:pt>
                <c:pt idx="5284">
                  <c:v>47.145000000000039</c:v>
                </c:pt>
                <c:pt idx="5285">
                  <c:v>47.154999999999973</c:v>
                </c:pt>
                <c:pt idx="5286">
                  <c:v>47.164999999999964</c:v>
                </c:pt>
                <c:pt idx="5287">
                  <c:v>47.175000000000068</c:v>
                </c:pt>
                <c:pt idx="5288">
                  <c:v>47.184999999999945</c:v>
                </c:pt>
                <c:pt idx="5289">
                  <c:v>47.194999999999993</c:v>
                </c:pt>
                <c:pt idx="5290">
                  <c:v>47.204999999999984</c:v>
                </c:pt>
                <c:pt idx="5291">
                  <c:v>47.215000000000032</c:v>
                </c:pt>
                <c:pt idx="5292">
                  <c:v>47.224999999999966</c:v>
                </c:pt>
                <c:pt idx="5293">
                  <c:v>47.234999999999957</c:v>
                </c:pt>
                <c:pt idx="5294">
                  <c:v>47.245000000000061</c:v>
                </c:pt>
                <c:pt idx="5295">
                  <c:v>47.254999999999995</c:v>
                </c:pt>
                <c:pt idx="5296">
                  <c:v>47.264999999999986</c:v>
                </c:pt>
                <c:pt idx="5297">
                  <c:v>47.275000000000034</c:v>
                </c:pt>
                <c:pt idx="5298">
                  <c:v>47.284999999999968</c:v>
                </c:pt>
                <c:pt idx="5299">
                  <c:v>47.295000000000016</c:v>
                </c:pt>
              </c:numCache>
            </c:numRef>
          </c:xVal>
          <c:yVal>
            <c:numRef>
              <c:f>List1!$S$11:$S$10000</c:f>
              <c:numCache>
                <c:formatCode>General</c:formatCode>
                <c:ptCount val="9990"/>
                <c:pt idx="0">
                  <c:v>66.390822158415844</c:v>
                </c:pt>
                <c:pt idx="1">
                  <c:v>66.390393782178208</c:v>
                </c:pt>
                <c:pt idx="2">
                  <c:v>66.390503237623776</c:v>
                </c:pt>
                <c:pt idx="3">
                  <c:v>66.390239000000037</c:v>
                </c:pt>
                <c:pt idx="4">
                  <c:v>66.390521198019798</c:v>
                </c:pt>
                <c:pt idx="5">
                  <c:v>66.390482019801965</c:v>
                </c:pt>
                <c:pt idx="6">
                  <c:v>66.3907086930693</c:v>
                </c:pt>
                <c:pt idx="7">
                  <c:v>66.390540544554483</c:v>
                </c:pt>
                <c:pt idx="8">
                  <c:v>66.390868227722777</c:v>
                </c:pt>
                <c:pt idx="9">
                  <c:v>66.390824999999992</c:v>
                </c:pt>
                <c:pt idx="10">
                  <c:v>66.390888316831692</c:v>
                </c:pt>
                <c:pt idx="11">
                  <c:v>66.390384861386153</c:v>
                </c:pt>
                <c:pt idx="12">
                  <c:v>66.390600851485175</c:v>
                </c:pt>
                <c:pt idx="13">
                  <c:v>66.39040434653468</c:v>
                </c:pt>
                <c:pt idx="14">
                  <c:v>66.390172287128749</c:v>
                </c:pt>
                <c:pt idx="15">
                  <c:v>66.389674019802015</c:v>
                </c:pt>
                <c:pt idx="16">
                  <c:v>66.389403287128729</c:v>
                </c:pt>
                <c:pt idx="17">
                  <c:v>66.389009653465308</c:v>
                </c:pt>
                <c:pt idx="18">
                  <c:v>66.389274811881194</c:v>
                </c:pt>
                <c:pt idx="19">
                  <c:v>66.389289475247509</c:v>
                </c:pt>
                <c:pt idx="20">
                  <c:v>66.388630663366328</c:v>
                </c:pt>
                <c:pt idx="21">
                  <c:v>66.388333049504965</c:v>
                </c:pt>
                <c:pt idx="22">
                  <c:v>66.387876366336641</c:v>
                </c:pt>
                <c:pt idx="23">
                  <c:v>66.388336405940606</c:v>
                </c:pt>
                <c:pt idx="24">
                  <c:v>66.387589891089135</c:v>
                </c:pt>
                <c:pt idx="25">
                  <c:v>66.3880046336634</c:v>
                </c:pt>
                <c:pt idx="26">
                  <c:v>66.388196891089123</c:v>
                </c:pt>
                <c:pt idx="27">
                  <c:v>66.387877425742559</c:v>
                </c:pt>
                <c:pt idx="28">
                  <c:v>66.387656544554446</c:v>
                </c:pt>
                <c:pt idx="29">
                  <c:v>66.387084435643558</c:v>
                </c:pt>
                <c:pt idx="30">
                  <c:v>66.38727672277227</c:v>
                </c:pt>
                <c:pt idx="31">
                  <c:v>66.387230712871315</c:v>
                </c:pt>
                <c:pt idx="32">
                  <c:v>66.387505118811902</c:v>
                </c:pt>
                <c:pt idx="33">
                  <c:v>66.38836409900992</c:v>
                </c:pt>
                <c:pt idx="34">
                  <c:v>66.393522396039614</c:v>
                </c:pt>
                <c:pt idx="35">
                  <c:v>66.405504297029722</c:v>
                </c:pt>
                <c:pt idx="36">
                  <c:v>66.431297613861389</c:v>
                </c:pt>
                <c:pt idx="37">
                  <c:v>66.4635616039604</c:v>
                </c:pt>
                <c:pt idx="38">
                  <c:v>66.495215920792077</c:v>
                </c:pt>
                <c:pt idx="39">
                  <c:v>66.51655962376239</c:v>
                </c:pt>
                <c:pt idx="40">
                  <c:v>66.53997245544555</c:v>
                </c:pt>
                <c:pt idx="41">
                  <c:v>66.553267613861408</c:v>
                </c:pt>
                <c:pt idx="42">
                  <c:v>66.565721514851475</c:v>
                </c:pt>
                <c:pt idx="43">
                  <c:v>66.569505118811932</c:v>
                </c:pt>
                <c:pt idx="44">
                  <c:v>66.562432009900959</c:v>
                </c:pt>
                <c:pt idx="45">
                  <c:v>66.543272782178235</c:v>
                </c:pt>
                <c:pt idx="46">
                  <c:v>66.509659366336621</c:v>
                </c:pt>
                <c:pt idx="47">
                  <c:v>66.478939049504959</c:v>
                </c:pt>
                <c:pt idx="48">
                  <c:v>66.466656930693048</c:v>
                </c:pt>
                <c:pt idx="49">
                  <c:v>66.466092475247507</c:v>
                </c:pt>
                <c:pt idx="50">
                  <c:v>66.475645732673229</c:v>
                </c:pt>
                <c:pt idx="51">
                  <c:v>66.499673495049493</c:v>
                </c:pt>
                <c:pt idx="52">
                  <c:v>66.522719722772266</c:v>
                </c:pt>
                <c:pt idx="53">
                  <c:v>66.536469900990113</c:v>
                </c:pt>
                <c:pt idx="54">
                  <c:v>66.537692297029707</c:v>
                </c:pt>
                <c:pt idx="55">
                  <c:v>66.535258118811882</c:v>
                </c:pt>
                <c:pt idx="56">
                  <c:v>66.524910198019811</c:v>
                </c:pt>
                <c:pt idx="57">
                  <c:v>66.521622049504927</c:v>
                </c:pt>
                <c:pt idx="58">
                  <c:v>66.521801257425722</c:v>
                </c:pt>
                <c:pt idx="59">
                  <c:v>66.523131366336628</c:v>
                </c:pt>
                <c:pt idx="60">
                  <c:v>66.53388803960398</c:v>
                </c:pt>
                <c:pt idx="61">
                  <c:v>66.536998069306932</c:v>
                </c:pt>
                <c:pt idx="62">
                  <c:v>66.537541782178252</c:v>
                </c:pt>
                <c:pt idx="63">
                  <c:v>66.537169138613862</c:v>
                </c:pt>
                <c:pt idx="64">
                  <c:v>66.535260851485134</c:v>
                </c:pt>
                <c:pt idx="65">
                  <c:v>66.530577356435643</c:v>
                </c:pt>
                <c:pt idx="66">
                  <c:v>66.525544831683149</c:v>
                </c:pt>
                <c:pt idx="67">
                  <c:v>66.524687990099011</c:v>
                </c:pt>
                <c:pt idx="68">
                  <c:v>66.524934801980208</c:v>
                </c:pt>
                <c:pt idx="69">
                  <c:v>66.525107722772248</c:v>
                </c:pt>
                <c:pt idx="70">
                  <c:v>66.524977702970261</c:v>
                </c:pt>
                <c:pt idx="71">
                  <c:v>66.523843702970325</c:v>
                </c:pt>
                <c:pt idx="72">
                  <c:v>66.519397089108892</c:v>
                </c:pt>
                <c:pt idx="73">
                  <c:v>66.508540366336618</c:v>
                </c:pt>
                <c:pt idx="74">
                  <c:v>66.505792742574258</c:v>
                </c:pt>
                <c:pt idx="75">
                  <c:v>66.50631867326733</c:v>
                </c:pt>
                <c:pt idx="76">
                  <c:v>66.508384356435627</c:v>
                </c:pt>
                <c:pt idx="77">
                  <c:v>66.516321079207927</c:v>
                </c:pt>
                <c:pt idx="78">
                  <c:v>66.523613475247529</c:v>
                </c:pt>
                <c:pt idx="79">
                  <c:v>66.524730198019824</c:v>
                </c:pt>
                <c:pt idx="80">
                  <c:v>66.524524900990087</c:v>
                </c:pt>
                <c:pt idx="81">
                  <c:v>66.523412326732696</c:v>
                </c:pt>
                <c:pt idx="82">
                  <c:v>66.522381940594059</c:v>
                </c:pt>
                <c:pt idx="83">
                  <c:v>66.521767960396048</c:v>
                </c:pt>
                <c:pt idx="84">
                  <c:v>66.521199247524791</c:v>
                </c:pt>
                <c:pt idx="85">
                  <c:v>66.519672148514857</c:v>
                </c:pt>
                <c:pt idx="86">
                  <c:v>66.518855445544546</c:v>
                </c:pt>
                <c:pt idx="87">
                  <c:v>66.512555881188149</c:v>
                </c:pt>
                <c:pt idx="88">
                  <c:v>66.505308346534619</c:v>
                </c:pt>
                <c:pt idx="89">
                  <c:v>66.501062871287161</c:v>
                </c:pt>
                <c:pt idx="90">
                  <c:v>66.500443198019823</c:v>
                </c:pt>
                <c:pt idx="91">
                  <c:v>66.500424465346541</c:v>
                </c:pt>
                <c:pt idx="92">
                  <c:v>66.5004919108911</c:v>
                </c:pt>
                <c:pt idx="93">
                  <c:v>66.501427782178226</c:v>
                </c:pt>
                <c:pt idx="94">
                  <c:v>66.501332287128704</c:v>
                </c:pt>
                <c:pt idx="95">
                  <c:v>66.501454079207903</c:v>
                </c:pt>
                <c:pt idx="96">
                  <c:v>66.503377376237623</c:v>
                </c:pt>
                <c:pt idx="97">
                  <c:v>66.511962108910879</c:v>
                </c:pt>
                <c:pt idx="98">
                  <c:v>66.528449148514866</c:v>
                </c:pt>
                <c:pt idx="99">
                  <c:v>66.541134336633661</c:v>
                </c:pt>
                <c:pt idx="100">
                  <c:v>66.551336099009859</c:v>
                </c:pt>
                <c:pt idx="101">
                  <c:v>66.562872198019804</c:v>
                </c:pt>
                <c:pt idx="102">
                  <c:v>66.575530168316817</c:v>
                </c:pt>
                <c:pt idx="103">
                  <c:v>66.584193871287113</c:v>
                </c:pt>
                <c:pt idx="104">
                  <c:v>66.585883861386137</c:v>
                </c:pt>
                <c:pt idx="105">
                  <c:v>66.587882099009889</c:v>
                </c:pt>
                <c:pt idx="106">
                  <c:v>66.591687594059422</c:v>
                </c:pt>
                <c:pt idx="107">
                  <c:v>66.60272334653466</c:v>
                </c:pt>
                <c:pt idx="108">
                  <c:v>66.619484742574258</c:v>
                </c:pt>
                <c:pt idx="109">
                  <c:v>66.628642910891074</c:v>
                </c:pt>
                <c:pt idx="110">
                  <c:v>66.634166168316838</c:v>
                </c:pt>
                <c:pt idx="111">
                  <c:v>66.638018554455428</c:v>
                </c:pt>
                <c:pt idx="112">
                  <c:v>66.643024999999994</c:v>
                </c:pt>
                <c:pt idx="113">
                  <c:v>66.649762821782204</c:v>
                </c:pt>
                <c:pt idx="114">
                  <c:v>66.664944326732666</c:v>
                </c:pt>
                <c:pt idx="115">
                  <c:v>66.67960368316831</c:v>
                </c:pt>
                <c:pt idx="116">
                  <c:v>66.694912792079222</c:v>
                </c:pt>
                <c:pt idx="117">
                  <c:v>66.705776920792076</c:v>
                </c:pt>
                <c:pt idx="118">
                  <c:v>66.720141445544584</c:v>
                </c:pt>
                <c:pt idx="119">
                  <c:v>66.735095465346546</c:v>
                </c:pt>
                <c:pt idx="120">
                  <c:v>66.742513990098985</c:v>
                </c:pt>
                <c:pt idx="121">
                  <c:v>66.745738128712873</c:v>
                </c:pt>
                <c:pt idx="122">
                  <c:v>66.749230693069322</c:v>
                </c:pt>
                <c:pt idx="123">
                  <c:v>66.754258425742591</c:v>
                </c:pt>
                <c:pt idx="124">
                  <c:v>66.761830732673246</c:v>
                </c:pt>
                <c:pt idx="125">
                  <c:v>66.767759702970324</c:v>
                </c:pt>
                <c:pt idx="126">
                  <c:v>66.772486227722823</c:v>
                </c:pt>
                <c:pt idx="127">
                  <c:v>66.778800039603937</c:v>
                </c:pt>
                <c:pt idx="128">
                  <c:v>66.782858752475249</c:v>
                </c:pt>
                <c:pt idx="129">
                  <c:v>66.784655425742557</c:v>
                </c:pt>
                <c:pt idx="130">
                  <c:v>66.784924752475234</c:v>
                </c:pt>
                <c:pt idx="131">
                  <c:v>66.784975059405937</c:v>
                </c:pt>
                <c:pt idx="132">
                  <c:v>66.784616138613856</c:v>
                </c:pt>
                <c:pt idx="133">
                  <c:v>66.784602009901022</c:v>
                </c:pt>
                <c:pt idx="134">
                  <c:v>66.785275801980191</c:v>
                </c:pt>
                <c:pt idx="135">
                  <c:v>66.786949465346552</c:v>
                </c:pt>
                <c:pt idx="136">
                  <c:v>66.789183297029709</c:v>
                </c:pt>
                <c:pt idx="137">
                  <c:v>66.790043306930727</c:v>
                </c:pt>
                <c:pt idx="138">
                  <c:v>66.790777485148539</c:v>
                </c:pt>
                <c:pt idx="139">
                  <c:v>66.790898980198037</c:v>
                </c:pt>
                <c:pt idx="140">
                  <c:v>66.79099694059407</c:v>
                </c:pt>
                <c:pt idx="141">
                  <c:v>66.791260782178227</c:v>
                </c:pt>
                <c:pt idx="142">
                  <c:v>66.791658702970324</c:v>
                </c:pt>
                <c:pt idx="143">
                  <c:v>66.793225287128692</c:v>
                </c:pt>
                <c:pt idx="144">
                  <c:v>66.794464623762323</c:v>
                </c:pt>
                <c:pt idx="145">
                  <c:v>66.796166900990102</c:v>
                </c:pt>
                <c:pt idx="146">
                  <c:v>66.797790861386119</c:v>
                </c:pt>
                <c:pt idx="147">
                  <c:v>66.800471247524754</c:v>
                </c:pt>
                <c:pt idx="148">
                  <c:v>66.803542188118811</c:v>
                </c:pt>
                <c:pt idx="149">
                  <c:v>66.805831762376243</c:v>
                </c:pt>
                <c:pt idx="150">
                  <c:v>66.809750980198018</c:v>
                </c:pt>
                <c:pt idx="151">
                  <c:v>66.816201940594055</c:v>
                </c:pt>
                <c:pt idx="152">
                  <c:v>66.822109574257439</c:v>
                </c:pt>
                <c:pt idx="153">
                  <c:v>66.8281889108911</c:v>
                </c:pt>
                <c:pt idx="154">
                  <c:v>66.832172217821821</c:v>
                </c:pt>
                <c:pt idx="155">
                  <c:v>66.834735831683176</c:v>
                </c:pt>
                <c:pt idx="156">
                  <c:v>66.838006821782216</c:v>
                </c:pt>
                <c:pt idx="157">
                  <c:v>66.8401159108911</c:v>
                </c:pt>
                <c:pt idx="158">
                  <c:v>66.842664108910839</c:v>
                </c:pt>
                <c:pt idx="159">
                  <c:v>66.848066346534637</c:v>
                </c:pt>
                <c:pt idx="160">
                  <c:v>66.852644099009908</c:v>
                </c:pt>
                <c:pt idx="161">
                  <c:v>66.860165237623789</c:v>
                </c:pt>
                <c:pt idx="162">
                  <c:v>66.865021930693061</c:v>
                </c:pt>
                <c:pt idx="163">
                  <c:v>66.870162435643564</c:v>
                </c:pt>
                <c:pt idx="164">
                  <c:v>66.882977198019788</c:v>
                </c:pt>
                <c:pt idx="165">
                  <c:v>66.893284861386164</c:v>
                </c:pt>
                <c:pt idx="166">
                  <c:v>66.898349049504944</c:v>
                </c:pt>
                <c:pt idx="167">
                  <c:v>66.90272839603962</c:v>
                </c:pt>
                <c:pt idx="168">
                  <c:v>66.909878960396043</c:v>
                </c:pt>
                <c:pt idx="169">
                  <c:v>66.914452663366333</c:v>
                </c:pt>
                <c:pt idx="170">
                  <c:v>66.919838762376244</c:v>
                </c:pt>
                <c:pt idx="171">
                  <c:v>66.925755544554448</c:v>
                </c:pt>
                <c:pt idx="172">
                  <c:v>66.932429217821777</c:v>
                </c:pt>
                <c:pt idx="173">
                  <c:v>66.937261871287092</c:v>
                </c:pt>
                <c:pt idx="174">
                  <c:v>66.946840069306916</c:v>
                </c:pt>
                <c:pt idx="175">
                  <c:v>66.952886861386148</c:v>
                </c:pt>
                <c:pt idx="176">
                  <c:v>66.961950950495037</c:v>
                </c:pt>
                <c:pt idx="177">
                  <c:v>66.976512554455454</c:v>
                </c:pt>
                <c:pt idx="178">
                  <c:v>66.984219495049501</c:v>
                </c:pt>
                <c:pt idx="179">
                  <c:v>66.990684475247519</c:v>
                </c:pt>
                <c:pt idx="180">
                  <c:v>67.00014267326732</c:v>
                </c:pt>
                <c:pt idx="181">
                  <c:v>67.005942900990092</c:v>
                </c:pt>
                <c:pt idx="182">
                  <c:v>67.006207158415862</c:v>
                </c:pt>
                <c:pt idx="183">
                  <c:v>67.006036881188123</c:v>
                </c:pt>
                <c:pt idx="184">
                  <c:v>67.005417356435657</c:v>
                </c:pt>
                <c:pt idx="185">
                  <c:v>67.005286653465305</c:v>
                </c:pt>
                <c:pt idx="186">
                  <c:v>67.004923514851512</c:v>
                </c:pt>
                <c:pt idx="187">
                  <c:v>67.005477168316844</c:v>
                </c:pt>
                <c:pt idx="188">
                  <c:v>67.007621376237651</c:v>
                </c:pt>
                <c:pt idx="189">
                  <c:v>67.014377514851475</c:v>
                </c:pt>
                <c:pt idx="190">
                  <c:v>67.021713059405926</c:v>
                </c:pt>
                <c:pt idx="191">
                  <c:v>67.030086435643554</c:v>
                </c:pt>
                <c:pt idx="192">
                  <c:v>67.035824970297028</c:v>
                </c:pt>
                <c:pt idx="193">
                  <c:v>67.03760815841585</c:v>
                </c:pt>
                <c:pt idx="194">
                  <c:v>67.039018148514856</c:v>
                </c:pt>
                <c:pt idx="195">
                  <c:v>67.039220564356441</c:v>
                </c:pt>
                <c:pt idx="196">
                  <c:v>67.03951692079211</c:v>
                </c:pt>
                <c:pt idx="197">
                  <c:v>67.039395772277246</c:v>
                </c:pt>
                <c:pt idx="198">
                  <c:v>67.03943012871288</c:v>
                </c:pt>
                <c:pt idx="199">
                  <c:v>67.039543386138618</c:v>
                </c:pt>
                <c:pt idx="200">
                  <c:v>67.038993851485102</c:v>
                </c:pt>
                <c:pt idx="201">
                  <c:v>67.039501574257429</c:v>
                </c:pt>
                <c:pt idx="202">
                  <c:v>67.03915849504952</c:v>
                </c:pt>
                <c:pt idx="203">
                  <c:v>67.039999237623761</c:v>
                </c:pt>
                <c:pt idx="204">
                  <c:v>67.042387435643576</c:v>
                </c:pt>
                <c:pt idx="205">
                  <c:v>67.046410534653447</c:v>
                </c:pt>
                <c:pt idx="206">
                  <c:v>67.05377490099012</c:v>
                </c:pt>
                <c:pt idx="207">
                  <c:v>67.06282227722771</c:v>
                </c:pt>
                <c:pt idx="208">
                  <c:v>67.072949247524733</c:v>
                </c:pt>
                <c:pt idx="209">
                  <c:v>67.083480554455448</c:v>
                </c:pt>
                <c:pt idx="210">
                  <c:v>67.088630158415867</c:v>
                </c:pt>
                <c:pt idx="211">
                  <c:v>67.094552544554446</c:v>
                </c:pt>
                <c:pt idx="212">
                  <c:v>67.096512643564353</c:v>
                </c:pt>
                <c:pt idx="213">
                  <c:v>67.0974439009901</c:v>
                </c:pt>
                <c:pt idx="214">
                  <c:v>67.097744000000006</c:v>
                </c:pt>
                <c:pt idx="215">
                  <c:v>67.098367267326722</c:v>
                </c:pt>
                <c:pt idx="216">
                  <c:v>67.098863693069305</c:v>
                </c:pt>
                <c:pt idx="217">
                  <c:v>67.098931693069332</c:v>
                </c:pt>
                <c:pt idx="218">
                  <c:v>67.099460603960381</c:v>
                </c:pt>
                <c:pt idx="219">
                  <c:v>67.099908039603946</c:v>
                </c:pt>
                <c:pt idx="220">
                  <c:v>67.100669782178215</c:v>
                </c:pt>
                <c:pt idx="221">
                  <c:v>67.101848277227717</c:v>
                </c:pt>
                <c:pt idx="222">
                  <c:v>67.104856504950504</c:v>
                </c:pt>
                <c:pt idx="223">
                  <c:v>67.113346673267301</c:v>
                </c:pt>
                <c:pt idx="224">
                  <c:v>67.122998079207932</c:v>
                </c:pt>
                <c:pt idx="225">
                  <c:v>67.13544428712872</c:v>
                </c:pt>
                <c:pt idx="226">
                  <c:v>67.145145336633618</c:v>
                </c:pt>
                <c:pt idx="227">
                  <c:v>67.158252910891093</c:v>
                </c:pt>
                <c:pt idx="228">
                  <c:v>67.170575108910896</c:v>
                </c:pt>
                <c:pt idx="229">
                  <c:v>67.178094504950479</c:v>
                </c:pt>
                <c:pt idx="230">
                  <c:v>67.18399092079207</c:v>
                </c:pt>
                <c:pt idx="231">
                  <c:v>67.185965891089111</c:v>
                </c:pt>
                <c:pt idx="232">
                  <c:v>67.187160683168315</c:v>
                </c:pt>
                <c:pt idx="233">
                  <c:v>67.188104148514839</c:v>
                </c:pt>
                <c:pt idx="234">
                  <c:v>67.189004633663373</c:v>
                </c:pt>
                <c:pt idx="235">
                  <c:v>67.189876178217816</c:v>
                </c:pt>
                <c:pt idx="236">
                  <c:v>67.193275405940582</c:v>
                </c:pt>
                <c:pt idx="237">
                  <c:v>67.200179247524773</c:v>
                </c:pt>
                <c:pt idx="238">
                  <c:v>67.207808059405934</c:v>
                </c:pt>
                <c:pt idx="239">
                  <c:v>67.215787752475237</c:v>
                </c:pt>
                <c:pt idx="240">
                  <c:v>67.220209306930698</c:v>
                </c:pt>
                <c:pt idx="241">
                  <c:v>67.22400026732673</c:v>
                </c:pt>
                <c:pt idx="242">
                  <c:v>67.231553287128705</c:v>
                </c:pt>
                <c:pt idx="243">
                  <c:v>67.242032693069305</c:v>
                </c:pt>
                <c:pt idx="244">
                  <c:v>67.252486643564353</c:v>
                </c:pt>
                <c:pt idx="245">
                  <c:v>67.269333445544532</c:v>
                </c:pt>
                <c:pt idx="246">
                  <c:v>67.279590544554409</c:v>
                </c:pt>
                <c:pt idx="247">
                  <c:v>67.287494277227722</c:v>
                </c:pt>
                <c:pt idx="248">
                  <c:v>67.293823138613845</c:v>
                </c:pt>
                <c:pt idx="249">
                  <c:v>67.297045079207919</c:v>
                </c:pt>
                <c:pt idx="250">
                  <c:v>67.300978128712885</c:v>
                </c:pt>
                <c:pt idx="251">
                  <c:v>67.303392099009926</c:v>
                </c:pt>
                <c:pt idx="252">
                  <c:v>67.30494776237623</c:v>
                </c:pt>
                <c:pt idx="253">
                  <c:v>67.306909029702979</c:v>
                </c:pt>
                <c:pt idx="254">
                  <c:v>67.311233514851494</c:v>
                </c:pt>
                <c:pt idx="255">
                  <c:v>67.319108712871298</c:v>
                </c:pt>
                <c:pt idx="256">
                  <c:v>67.325265772277234</c:v>
                </c:pt>
                <c:pt idx="257">
                  <c:v>67.32764213861384</c:v>
                </c:pt>
                <c:pt idx="258">
                  <c:v>67.330225128712883</c:v>
                </c:pt>
                <c:pt idx="259">
                  <c:v>67.334504564356465</c:v>
                </c:pt>
                <c:pt idx="260">
                  <c:v>67.345148752475254</c:v>
                </c:pt>
                <c:pt idx="261">
                  <c:v>67.354085653465333</c:v>
                </c:pt>
                <c:pt idx="262">
                  <c:v>67.370101138613848</c:v>
                </c:pt>
                <c:pt idx="263">
                  <c:v>67.384976089108918</c:v>
                </c:pt>
                <c:pt idx="264">
                  <c:v>67.39937378217823</c:v>
                </c:pt>
                <c:pt idx="265">
                  <c:v>67.403861405940603</c:v>
                </c:pt>
                <c:pt idx="266">
                  <c:v>67.407649980198002</c:v>
                </c:pt>
                <c:pt idx="267">
                  <c:v>67.410740405940572</c:v>
                </c:pt>
                <c:pt idx="268">
                  <c:v>67.414355613861375</c:v>
                </c:pt>
                <c:pt idx="269">
                  <c:v>67.418430792079207</c:v>
                </c:pt>
                <c:pt idx="270">
                  <c:v>67.426193732673283</c:v>
                </c:pt>
                <c:pt idx="271">
                  <c:v>67.443174019802001</c:v>
                </c:pt>
                <c:pt idx="272">
                  <c:v>67.451069930693095</c:v>
                </c:pt>
                <c:pt idx="273">
                  <c:v>67.457841891089103</c:v>
                </c:pt>
                <c:pt idx="274">
                  <c:v>67.463154465346534</c:v>
                </c:pt>
                <c:pt idx="275">
                  <c:v>67.468171435643569</c:v>
                </c:pt>
                <c:pt idx="276">
                  <c:v>67.472737613861355</c:v>
                </c:pt>
                <c:pt idx="277">
                  <c:v>67.479512217821778</c:v>
                </c:pt>
                <c:pt idx="278">
                  <c:v>67.488401089108947</c:v>
                </c:pt>
                <c:pt idx="279">
                  <c:v>67.501033475247553</c:v>
                </c:pt>
                <c:pt idx="280">
                  <c:v>67.514106267326724</c:v>
                </c:pt>
                <c:pt idx="281">
                  <c:v>67.522482980198035</c:v>
                </c:pt>
                <c:pt idx="282">
                  <c:v>67.533290910891097</c:v>
                </c:pt>
                <c:pt idx="283">
                  <c:v>67.539351326732714</c:v>
                </c:pt>
                <c:pt idx="284">
                  <c:v>67.54305037623763</c:v>
                </c:pt>
                <c:pt idx="285">
                  <c:v>67.547543950495097</c:v>
                </c:pt>
                <c:pt idx="286">
                  <c:v>67.55298734653465</c:v>
                </c:pt>
                <c:pt idx="287">
                  <c:v>67.559848821782182</c:v>
                </c:pt>
                <c:pt idx="288">
                  <c:v>67.564254386138657</c:v>
                </c:pt>
                <c:pt idx="289">
                  <c:v>67.568782415841554</c:v>
                </c:pt>
                <c:pt idx="290">
                  <c:v>67.572980049504949</c:v>
                </c:pt>
                <c:pt idx="291">
                  <c:v>67.578410544554458</c:v>
                </c:pt>
                <c:pt idx="292">
                  <c:v>67.586258485148548</c:v>
                </c:pt>
                <c:pt idx="293">
                  <c:v>67.592866099009868</c:v>
                </c:pt>
                <c:pt idx="294">
                  <c:v>67.598335871287134</c:v>
                </c:pt>
                <c:pt idx="295">
                  <c:v>67.605089306930694</c:v>
                </c:pt>
                <c:pt idx="296">
                  <c:v>67.610930594059383</c:v>
                </c:pt>
                <c:pt idx="297">
                  <c:v>67.615074425742563</c:v>
                </c:pt>
                <c:pt idx="298">
                  <c:v>67.617514396039567</c:v>
                </c:pt>
                <c:pt idx="299">
                  <c:v>67.621791722772258</c:v>
                </c:pt>
                <c:pt idx="300">
                  <c:v>67.626730693069291</c:v>
                </c:pt>
                <c:pt idx="301">
                  <c:v>67.633138920792092</c:v>
                </c:pt>
                <c:pt idx="302">
                  <c:v>67.642404999999982</c:v>
                </c:pt>
                <c:pt idx="303">
                  <c:v>67.656208435643535</c:v>
                </c:pt>
                <c:pt idx="304">
                  <c:v>67.675597999999979</c:v>
                </c:pt>
                <c:pt idx="305">
                  <c:v>67.693663455445503</c:v>
                </c:pt>
                <c:pt idx="306">
                  <c:v>67.702958227722789</c:v>
                </c:pt>
                <c:pt idx="307">
                  <c:v>67.711209396039578</c:v>
                </c:pt>
                <c:pt idx="308">
                  <c:v>67.724221465346545</c:v>
                </c:pt>
                <c:pt idx="309">
                  <c:v>67.738684356435655</c:v>
                </c:pt>
                <c:pt idx="310">
                  <c:v>67.747432168316806</c:v>
                </c:pt>
                <c:pt idx="311">
                  <c:v>67.751052811881195</c:v>
                </c:pt>
                <c:pt idx="312">
                  <c:v>67.751388336633639</c:v>
                </c:pt>
                <c:pt idx="313">
                  <c:v>67.751923217821783</c:v>
                </c:pt>
                <c:pt idx="314">
                  <c:v>67.752823762376224</c:v>
                </c:pt>
                <c:pt idx="315">
                  <c:v>67.75621592079203</c:v>
                </c:pt>
                <c:pt idx="316">
                  <c:v>67.764925148514848</c:v>
                </c:pt>
                <c:pt idx="317">
                  <c:v>67.777620019802001</c:v>
                </c:pt>
                <c:pt idx="318">
                  <c:v>67.790982079207922</c:v>
                </c:pt>
                <c:pt idx="319">
                  <c:v>67.801057643564349</c:v>
                </c:pt>
                <c:pt idx="320">
                  <c:v>67.809896108910877</c:v>
                </c:pt>
                <c:pt idx="321">
                  <c:v>67.820523108910905</c:v>
                </c:pt>
                <c:pt idx="322">
                  <c:v>67.831575405940598</c:v>
                </c:pt>
                <c:pt idx="323">
                  <c:v>67.845354138613885</c:v>
                </c:pt>
                <c:pt idx="324">
                  <c:v>67.851661851485161</c:v>
                </c:pt>
                <c:pt idx="325">
                  <c:v>67.854936970297004</c:v>
                </c:pt>
                <c:pt idx="326">
                  <c:v>67.859725891089113</c:v>
                </c:pt>
                <c:pt idx="327">
                  <c:v>67.869731039603948</c:v>
                </c:pt>
                <c:pt idx="328">
                  <c:v>67.881447138613879</c:v>
                </c:pt>
                <c:pt idx="329">
                  <c:v>67.894611900990085</c:v>
                </c:pt>
                <c:pt idx="330">
                  <c:v>67.906840049504922</c:v>
                </c:pt>
                <c:pt idx="331">
                  <c:v>67.916318574257417</c:v>
                </c:pt>
                <c:pt idx="332">
                  <c:v>67.921523940594057</c:v>
                </c:pt>
                <c:pt idx="333">
                  <c:v>67.927394128712862</c:v>
                </c:pt>
                <c:pt idx="334">
                  <c:v>67.936100267326694</c:v>
                </c:pt>
                <c:pt idx="335">
                  <c:v>67.951850970297031</c:v>
                </c:pt>
                <c:pt idx="336">
                  <c:v>67.970742712871285</c:v>
                </c:pt>
                <c:pt idx="337">
                  <c:v>67.987984069306918</c:v>
                </c:pt>
                <c:pt idx="338">
                  <c:v>68.003470722772235</c:v>
                </c:pt>
                <c:pt idx="339">
                  <c:v>68.019498336633674</c:v>
                </c:pt>
                <c:pt idx="340">
                  <c:v>68.032761336633669</c:v>
                </c:pt>
                <c:pt idx="341">
                  <c:v>68.041630564356424</c:v>
                </c:pt>
                <c:pt idx="342">
                  <c:v>68.050094782178192</c:v>
                </c:pt>
                <c:pt idx="343">
                  <c:v>68.056735356435681</c:v>
                </c:pt>
                <c:pt idx="344">
                  <c:v>68.063909217821816</c:v>
                </c:pt>
                <c:pt idx="345">
                  <c:v>68.076104841584154</c:v>
                </c:pt>
                <c:pt idx="346">
                  <c:v>68.087561415841577</c:v>
                </c:pt>
                <c:pt idx="347">
                  <c:v>68.107168227722781</c:v>
                </c:pt>
                <c:pt idx="348">
                  <c:v>68.122244207920772</c:v>
                </c:pt>
                <c:pt idx="349">
                  <c:v>68.130511574257412</c:v>
                </c:pt>
                <c:pt idx="350">
                  <c:v>68.141288910891078</c:v>
                </c:pt>
                <c:pt idx="351">
                  <c:v>68.155925653465317</c:v>
                </c:pt>
                <c:pt idx="352">
                  <c:v>68.169343584158412</c:v>
                </c:pt>
                <c:pt idx="353">
                  <c:v>68.185224188118809</c:v>
                </c:pt>
                <c:pt idx="354">
                  <c:v>68.197018643564348</c:v>
                </c:pt>
                <c:pt idx="355">
                  <c:v>68.210280653465318</c:v>
                </c:pt>
                <c:pt idx="356">
                  <c:v>68.228452831683171</c:v>
                </c:pt>
                <c:pt idx="357">
                  <c:v>68.241088287128761</c:v>
                </c:pt>
                <c:pt idx="358">
                  <c:v>68.254914683168337</c:v>
                </c:pt>
                <c:pt idx="359">
                  <c:v>68.264048782178222</c:v>
                </c:pt>
                <c:pt idx="360">
                  <c:v>68.27507037623765</c:v>
                </c:pt>
                <c:pt idx="361">
                  <c:v>68.284245574257397</c:v>
                </c:pt>
                <c:pt idx="362">
                  <c:v>68.2940385841584</c:v>
                </c:pt>
                <c:pt idx="363">
                  <c:v>68.305573079207889</c:v>
                </c:pt>
                <c:pt idx="364">
                  <c:v>68.318623366336624</c:v>
                </c:pt>
                <c:pt idx="365">
                  <c:v>68.326001831683158</c:v>
                </c:pt>
                <c:pt idx="366">
                  <c:v>68.334623603960424</c:v>
                </c:pt>
                <c:pt idx="367">
                  <c:v>68.342633039603939</c:v>
                </c:pt>
                <c:pt idx="368">
                  <c:v>68.352261168316829</c:v>
                </c:pt>
                <c:pt idx="369">
                  <c:v>68.365024811881199</c:v>
                </c:pt>
                <c:pt idx="370">
                  <c:v>68.382426029702984</c:v>
                </c:pt>
                <c:pt idx="371">
                  <c:v>68.394770049504913</c:v>
                </c:pt>
                <c:pt idx="372">
                  <c:v>68.402951069306937</c:v>
                </c:pt>
                <c:pt idx="373">
                  <c:v>68.408968504950479</c:v>
                </c:pt>
                <c:pt idx="374">
                  <c:v>68.411350049504961</c:v>
                </c:pt>
                <c:pt idx="375">
                  <c:v>68.414588277227736</c:v>
                </c:pt>
                <c:pt idx="376">
                  <c:v>68.420107534653482</c:v>
                </c:pt>
                <c:pt idx="377">
                  <c:v>68.423663871287133</c:v>
                </c:pt>
                <c:pt idx="378">
                  <c:v>68.431972326732662</c:v>
                </c:pt>
                <c:pt idx="379">
                  <c:v>68.441104445544568</c:v>
                </c:pt>
                <c:pt idx="380">
                  <c:v>68.456741623762426</c:v>
                </c:pt>
                <c:pt idx="381">
                  <c:v>68.470565544554432</c:v>
                </c:pt>
                <c:pt idx="382">
                  <c:v>68.478100158415842</c:v>
                </c:pt>
                <c:pt idx="383">
                  <c:v>68.484410376237633</c:v>
                </c:pt>
                <c:pt idx="384">
                  <c:v>68.48791554455444</c:v>
                </c:pt>
                <c:pt idx="385">
                  <c:v>68.491537970297045</c:v>
                </c:pt>
                <c:pt idx="386">
                  <c:v>68.497670217821806</c:v>
                </c:pt>
                <c:pt idx="387">
                  <c:v>68.503470633663326</c:v>
                </c:pt>
                <c:pt idx="388">
                  <c:v>68.509360712871313</c:v>
                </c:pt>
                <c:pt idx="389">
                  <c:v>68.515420455445536</c:v>
                </c:pt>
                <c:pt idx="390">
                  <c:v>68.52403439603961</c:v>
                </c:pt>
                <c:pt idx="391">
                  <c:v>68.530021386138628</c:v>
                </c:pt>
                <c:pt idx="392">
                  <c:v>68.533010534653471</c:v>
                </c:pt>
                <c:pt idx="393">
                  <c:v>68.535212811881181</c:v>
                </c:pt>
                <c:pt idx="394">
                  <c:v>68.536779762376227</c:v>
                </c:pt>
                <c:pt idx="395">
                  <c:v>68.538225158415884</c:v>
                </c:pt>
                <c:pt idx="396">
                  <c:v>68.539252148514862</c:v>
                </c:pt>
                <c:pt idx="397">
                  <c:v>68.538895069306932</c:v>
                </c:pt>
                <c:pt idx="398">
                  <c:v>68.538278782178253</c:v>
                </c:pt>
                <c:pt idx="399">
                  <c:v>68.53790318811879</c:v>
                </c:pt>
                <c:pt idx="400">
                  <c:v>68.537954306930715</c:v>
                </c:pt>
                <c:pt idx="401">
                  <c:v>68.537893504950517</c:v>
                </c:pt>
                <c:pt idx="402">
                  <c:v>68.537977693069308</c:v>
                </c:pt>
                <c:pt idx="403">
                  <c:v>68.538355485148514</c:v>
                </c:pt>
                <c:pt idx="404">
                  <c:v>68.538527108910884</c:v>
                </c:pt>
                <c:pt idx="405">
                  <c:v>68.537771396039616</c:v>
                </c:pt>
                <c:pt idx="406">
                  <c:v>68.538037930693065</c:v>
                </c:pt>
                <c:pt idx="407">
                  <c:v>68.537817702970287</c:v>
                </c:pt>
                <c:pt idx="408">
                  <c:v>68.537845326732665</c:v>
                </c:pt>
                <c:pt idx="409">
                  <c:v>68.537052524752468</c:v>
                </c:pt>
                <c:pt idx="410">
                  <c:v>68.537361564356459</c:v>
                </c:pt>
                <c:pt idx="411">
                  <c:v>68.537548297029701</c:v>
                </c:pt>
                <c:pt idx="412">
                  <c:v>68.537668831683192</c:v>
                </c:pt>
                <c:pt idx="413">
                  <c:v>68.537378980198014</c:v>
                </c:pt>
                <c:pt idx="414">
                  <c:v>68.53690274257427</c:v>
                </c:pt>
                <c:pt idx="415">
                  <c:v>68.536870712871291</c:v>
                </c:pt>
                <c:pt idx="416">
                  <c:v>68.536441564356423</c:v>
                </c:pt>
                <c:pt idx="417">
                  <c:v>68.536096712871313</c:v>
                </c:pt>
                <c:pt idx="418">
                  <c:v>68.53632029702969</c:v>
                </c:pt>
                <c:pt idx="419">
                  <c:v>68.535686584158398</c:v>
                </c:pt>
                <c:pt idx="420">
                  <c:v>68.535953821782186</c:v>
                </c:pt>
                <c:pt idx="421">
                  <c:v>68.535357326732679</c:v>
                </c:pt>
                <c:pt idx="422">
                  <c:v>68.535746821782155</c:v>
                </c:pt>
                <c:pt idx="423">
                  <c:v>68.53519183168315</c:v>
                </c:pt>
                <c:pt idx="424">
                  <c:v>68.535628950495081</c:v>
                </c:pt>
                <c:pt idx="425">
                  <c:v>68.533696752475265</c:v>
                </c:pt>
                <c:pt idx="426">
                  <c:v>68.52547884158416</c:v>
                </c:pt>
                <c:pt idx="427">
                  <c:v>68.514649554455445</c:v>
                </c:pt>
                <c:pt idx="428">
                  <c:v>68.499860881188113</c:v>
                </c:pt>
                <c:pt idx="429">
                  <c:v>68.482308891089104</c:v>
                </c:pt>
                <c:pt idx="430">
                  <c:v>68.462481663366347</c:v>
                </c:pt>
                <c:pt idx="431">
                  <c:v>68.446552712871267</c:v>
                </c:pt>
                <c:pt idx="432">
                  <c:v>68.440484900990114</c:v>
                </c:pt>
                <c:pt idx="433">
                  <c:v>68.442100059405973</c:v>
                </c:pt>
                <c:pt idx="434">
                  <c:v>68.455893653465338</c:v>
                </c:pt>
                <c:pt idx="435">
                  <c:v>68.479444316831675</c:v>
                </c:pt>
                <c:pt idx="436">
                  <c:v>68.495543247524751</c:v>
                </c:pt>
                <c:pt idx="437">
                  <c:v>68.510109485148533</c:v>
                </c:pt>
                <c:pt idx="438">
                  <c:v>68.523695920792051</c:v>
                </c:pt>
                <c:pt idx="439">
                  <c:v>68.535844346534645</c:v>
                </c:pt>
                <c:pt idx="440">
                  <c:v>68.540972485148529</c:v>
                </c:pt>
                <c:pt idx="441">
                  <c:v>68.542707831683146</c:v>
                </c:pt>
                <c:pt idx="442">
                  <c:v>68.542166178217812</c:v>
                </c:pt>
                <c:pt idx="443">
                  <c:v>68.540311287128759</c:v>
                </c:pt>
                <c:pt idx="444">
                  <c:v>68.532579386138607</c:v>
                </c:pt>
                <c:pt idx="445">
                  <c:v>68.526516336633662</c:v>
                </c:pt>
                <c:pt idx="446">
                  <c:v>68.520118940594074</c:v>
                </c:pt>
                <c:pt idx="447">
                  <c:v>68.518520772277199</c:v>
                </c:pt>
                <c:pt idx="448">
                  <c:v>68.518916049504952</c:v>
                </c:pt>
                <c:pt idx="449">
                  <c:v>68.519608257425759</c:v>
                </c:pt>
                <c:pt idx="450">
                  <c:v>68.521166069306929</c:v>
                </c:pt>
                <c:pt idx="451">
                  <c:v>68.527158445544543</c:v>
                </c:pt>
                <c:pt idx="452">
                  <c:v>68.530035663366277</c:v>
                </c:pt>
                <c:pt idx="453">
                  <c:v>68.530893554455474</c:v>
                </c:pt>
                <c:pt idx="454">
                  <c:v>68.530793970297012</c:v>
                </c:pt>
                <c:pt idx="455">
                  <c:v>68.531149099009895</c:v>
                </c:pt>
                <c:pt idx="456">
                  <c:v>68.531060742574255</c:v>
                </c:pt>
                <c:pt idx="457">
                  <c:v>68.53167233663369</c:v>
                </c:pt>
                <c:pt idx="458">
                  <c:v>68.531845198019795</c:v>
                </c:pt>
                <c:pt idx="459">
                  <c:v>68.532526168316835</c:v>
                </c:pt>
                <c:pt idx="460">
                  <c:v>68.532540841584122</c:v>
                </c:pt>
                <c:pt idx="461">
                  <c:v>68.532428455445555</c:v>
                </c:pt>
                <c:pt idx="462">
                  <c:v>68.53251327722775</c:v>
                </c:pt>
                <c:pt idx="463">
                  <c:v>68.5319842079208</c:v>
                </c:pt>
                <c:pt idx="464">
                  <c:v>68.531185940594099</c:v>
                </c:pt>
                <c:pt idx="465">
                  <c:v>68.530429594059413</c:v>
                </c:pt>
                <c:pt idx="466">
                  <c:v>68.529872603960371</c:v>
                </c:pt>
                <c:pt idx="467">
                  <c:v>68.529522811881193</c:v>
                </c:pt>
                <c:pt idx="468">
                  <c:v>68.529563415841594</c:v>
                </c:pt>
                <c:pt idx="469">
                  <c:v>68.529202495049503</c:v>
                </c:pt>
                <c:pt idx="470">
                  <c:v>68.524257079207942</c:v>
                </c:pt>
                <c:pt idx="471">
                  <c:v>68.519002673267309</c:v>
                </c:pt>
                <c:pt idx="472">
                  <c:v>68.517617762376219</c:v>
                </c:pt>
                <c:pt idx="473">
                  <c:v>68.512948831683175</c:v>
                </c:pt>
                <c:pt idx="474">
                  <c:v>68.508350960396044</c:v>
                </c:pt>
                <c:pt idx="475">
                  <c:v>68.503078366336624</c:v>
                </c:pt>
                <c:pt idx="476">
                  <c:v>68.500087158415823</c:v>
                </c:pt>
                <c:pt idx="477">
                  <c:v>68.498832702970304</c:v>
                </c:pt>
                <c:pt idx="478">
                  <c:v>68.498123772277239</c:v>
                </c:pt>
                <c:pt idx="479">
                  <c:v>68.496467930693086</c:v>
                </c:pt>
                <c:pt idx="480">
                  <c:v>68.490619099009905</c:v>
                </c:pt>
                <c:pt idx="481">
                  <c:v>68.483589722772294</c:v>
                </c:pt>
                <c:pt idx="482">
                  <c:v>68.481253940594101</c:v>
                </c:pt>
                <c:pt idx="483">
                  <c:v>68.480867702970301</c:v>
                </c:pt>
                <c:pt idx="484">
                  <c:v>68.48001565346533</c:v>
                </c:pt>
                <c:pt idx="485">
                  <c:v>68.479545702970299</c:v>
                </c:pt>
                <c:pt idx="486">
                  <c:v>68.478336485148461</c:v>
                </c:pt>
                <c:pt idx="487">
                  <c:v>68.47750874257423</c:v>
                </c:pt>
                <c:pt idx="488">
                  <c:v>68.476477772277235</c:v>
                </c:pt>
                <c:pt idx="489">
                  <c:v>68.476443633663379</c:v>
                </c:pt>
                <c:pt idx="490">
                  <c:v>68.476010554455456</c:v>
                </c:pt>
                <c:pt idx="491">
                  <c:v>68.474494801980228</c:v>
                </c:pt>
                <c:pt idx="492">
                  <c:v>68.470871534653469</c:v>
                </c:pt>
                <c:pt idx="493">
                  <c:v>68.46411340594058</c:v>
                </c:pt>
                <c:pt idx="494">
                  <c:v>68.452846019801996</c:v>
                </c:pt>
                <c:pt idx="495">
                  <c:v>68.443659099009892</c:v>
                </c:pt>
                <c:pt idx="496">
                  <c:v>68.435847178217813</c:v>
                </c:pt>
                <c:pt idx="497">
                  <c:v>68.428684158415805</c:v>
                </c:pt>
                <c:pt idx="498">
                  <c:v>68.421863099009883</c:v>
                </c:pt>
                <c:pt idx="499">
                  <c:v>68.41595330693066</c:v>
                </c:pt>
                <c:pt idx="500">
                  <c:v>68.404160891089077</c:v>
                </c:pt>
                <c:pt idx="501">
                  <c:v>68.385463376237624</c:v>
                </c:pt>
                <c:pt idx="502">
                  <c:v>68.361047524752479</c:v>
                </c:pt>
                <c:pt idx="503">
                  <c:v>68.336058524752488</c:v>
                </c:pt>
                <c:pt idx="504">
                  <c:v>68.316795396039609</c:v>
                </c:pt>
                <c:pt idx="505">
                  <c:v>68.29080089108912</c:v>
                </c:pt>
                <c:pt idx="506">
                  <c:v>68.26269890099006</c:v>
                </c:pt>
                <c:pt idx="507">
                  <c:v>68.236923415841588</c:v>
                </c:pt>
                <c:pt idx="508">
                  <c:v>68.223293970297021</c:v>
                </c:pt>
                <c:pt idx="509">
                  <c:v>68.205159277227736</c:v>
                </c:pt>
                <c:pt idx="510">
                  <c:v>68.186910702970266</c:v>
                </c:pt>
                <c:pt idx="511">
                  <c:v>68.163748594059399</c:v>
                </c:pt>
                <c:pt idx="512">
                  <c:v>68.139275099009893</c:v>
                </c:pt>
                <c:pt idx="513">
                  <c:v>68.123931168316844</c:v>
                </c:pt>
                <c:pt idx="514">
                  <c:v>68.110494594059389</c:v>
                </c:pt>
                <c:pt idx="515">
                  <c:v>68.092096584158384</c:v>
                </c:pt>
                <c:pt idx="516">
                  <c:v>68.083645445544548</c:v>
                </c:pt>
                <c:pt idx="517">
                  <c:v>68.081789019802002</c:v>
                </c:pt>
                <c:pt idx="518">
                  <c:v>68.079634138613883</c:v>
                </c:pt>
                <c:pt idx="519">
                  <c:v>68.077763871287132</c:v>
                </c:pt>
                <c:pt idx="520">
                  <c:v>68.073253504950515</c:v>
                </c:pt>
                <c:pt idx="521">
                  <c:v>68.063326257425757</c:v>
                </c:pt>
                <c:pt idx="522">
                  <c:v>68.05228613861388</c:v>
                </c:pt>
                <c:pt idx="523">
                  <c:v>68.038855792079204</c:v>
                </c:pt>
                <c:pt idx="524">
                  <c:v>68.018288257425738</c:v>
                </c:pt>
                <c:pt idx="525">
                  <c:v>68.001174752475237</c:v>
                </c:pt>
                <c:pt idx="526">
                  <c:v>67.981321178217826</c:v>
                </c:pt>
                <c:pt idx="527">
                  <c:v>67.962628683168333</c:v>
                </c:pt>
                <c:pt idx="528">
                  <c:v>67.942349564356462</c:v>
                </c:pt>
                <c:pt idx="529">
                  <c:v>67.933806910891093</c:v>
                </c:pt>
                <c:pt idx="530">
                  <c:v>67.930138089108937</c:v>
                </c:pt>
                <c:pt idx="531">
                  <c:v>67.927779732673244</c:v>
                </c:pt>
                <c:pt idx="532">
                  <c:v>67.92241016831683</c:v>
                </c:pt>
                <c:pt idx="533">
                  <c:v>67.914542514851462</c:v>
                </c:pt>
                <c:pt idx="534">
                  <c:v>67.902011960396024</c:v>
                </c:pt>
                <c:pt idx="535">
                  <c:v>67.886302673267338</c:v>
                </c:pt>
                <c:pt idx="536">
                  <c:v>67.873863168316831</c:v>
                </c:pt>
                <c:pt idx="537">
                  <c:v>67.864762623762374</c:v>
                </c:pt>
                <c:pt idx="538">
                  <c:v>67.856524851485162</c:v>
                </c:pt>
                <c:pt idx="539">
                  <c:v>67.846942118811882</c:v>
                </c:pt>
                <c:pt idx="540">
                  <c:v>67.842572633663366</c:v>
                </c:pt>
                <c:pt idx="541">
                  <c:v>67.837344178217833</c:v>
                </c:pt>
                <c:pt idx="542">
                  <c:v>67.839011980198038</c:v>
                </c:pt>
                <c:pt idx="543">
                  <c:v>67.841295089108911</c:v>
                </c:pt>
                <c:pt idx="544">
                  <c:v>67.843447178217815</c:v>
                </c:pt>
                <c:pt idx="545">
                  <c:v>67.847423712871304</c:v>
                </c:pt>
                <c:pt idx="546">
                  <c:v>67.851823801980174</c:v>
                </c:pt>
                <c:pt idx="547">
                  <c:v>67.8649974158416</c:v>
                </c:pt>
                <c:pt idx="548">
                  <c:v>67.915521762376244</c:v>
                </c:pt>
                <c:pt idx="549">
                  <c:v>67.980816445544562</c:v>
                </c:pt>
                <c:pt idx="550">
                  <c:v>68.04925730693067</c:v>
                </c:pt>
                <c:pt idx="551">
                  <c:v>68.085463712871274</c:v>
                </c:pt>
                <c:pt idx="552">
                  <c:v>68.110525554455421</c:v>
                </c:pt>
                <c:pt idx="553">
                  <c:v>68.114021118811891</c:v>
                </c:pt>
                <c:pt idx="554">
                  <c:v>68.090778376237637</c:v>
                </c:pt>
                <c:pt idx="555">
                  <c:v>68.056763712871287</c:v>
                </c:pt>
                <c:pt idx="556">
                  <c:v>68.024243267326739</c:v>
                </c:pt>
                <c:pt idx="557">
                  <c:v>67.999108376237615</c:v>
                </c:pt>
                <c:pt idx="558">
                  <c:v>67.985033752475218</c:v>
                </c:pt>
                <c:pt idx="559">
                  <c:v>67.984177316831691</c:v>
                </c:pt>
                <c:pt idx="560">
                  <c:v>67.98663530693068</c:v>
                </c:pt>
                <c:pt idx="561">
                  <c:v>67.996480336633638</c:v>
                </c:pt>
                <c:pt idx="562">
                  <c:v>68.004197435643519</c:v>
                </c:pt>
                <c:pt idx="563">
                  <c:v>68.012995198019794</c:v>
                </c:pt>
                <c:pt idx="564">
                  <c:v>68.021071227722757</c:v>
                </c:pt>
                <c:pt idx="565">
                  <c:v>68.026515108910871</c:v>
                </c:pt>
                <c:pt idx="566">
                  <c:v>68.029729950495096</c:v>
                </c:pt>
                <c:pt idx="567">
                  <c:v>68.032128316831688</c:v>
                </c:pt>
                <c:pt idx="568">
                  <c:v>68.039433910891091</c:v>
                </c:pt>
                <c:pt idx="569">
                  <c:v>68.048861772277206</c:v>
                </c:pt>
                <c:pt idx="570">
                  <c:v>68.056213712871298</c:v>
                </c:pt>
                <c:pt idx="571">
                  <c:v>68.063313772277226</c:v>
                </c:pt>
                <c:pt idx="572">
                  <c:v>68.068592762376213</c:v>
                </c:pt>
                <c:pt idx="573">
                  <c:v>68.072102495049506</c:v>
                </c:pt>
                <c:pt idx="574">
                  <c:v>68.079010287128696</c:v>
                </c:pt>
                <c:pt idx="575">
                  <c:v>68.096392980198004</c:v>
                </c:pt>
                <c:pt idx="576">
                  <c:v>68.120548039603975</c:v>
                </c:pt>
                <c:pt idx="577">
                  <c:v>68.139809158415829</c:v>
                </c:pt>
                <c:pt idx="578">
                  <c:v>68.169118445544569</c:v>
                </c:pt>
                <c:pt idx="579">
                  <c:v>68.193190623762334</c:v>
                </c:pt>
                <c:pt idx="580">
                  <c:v>68.210686603960426</c:v>
                </c:pt>
                <c:pt idx="581">
                  <c:v>68.229333089108934</c:v>
                </c:pt>
                <c:pt idx="582">
                  <c:v>68.236825891089097</c:v>
                </c:pt>
                <c:pt idx="583">
                  <c:v>68.240885059405926</c:v>
                </c:pt>
                <c:pt idx="584">
                  <c:v>68.241738148514855</c:v>
                </c:pt>
                <c:pt idx="585">
                  <c:v>68.240501257425763</c:v>
                </c:pt>
                <c:pt idx="586">
                  <c:v>68.240157148514854</c:v>
                </c:pt>
                <c:pt idx="587">
                  <c:v>68.24008543564355</c:v>
                </c:pt>
                <c:pt idx="588">
                  <c:v>68.241159168316813</c:v>
                </c:pt>
                <c:pt idx="589">
                  <c:v>68.242881792079217</c:v>
                </c:pt>
                <c:pt idx="590">
                  <c:v>68.246102970297031</c:v>
                </c:pt>
                <c:pt idx="591">
                  <c:v>68.25209712871289</c:v>
                </c:pt>
                <c:pt idx="592">
                  <c:v>68.261617920792062</c:v>
                </c:pt>
                <c:pt idx="593">
                  <c:v>68.275351386138624</c:v>
                </c:pt>
                <c:pt idx="594">
                  <c:v>68.290940534653458</c:v>
                </c:pt>
                <c:pt idx="595">
                  <c:v>68.304097495049504</c:v>
                </c:pt>
                <c:pt idx="596">
                  <c:v>68.316044574257461</c:v>
                </c:pt>
                <c:pt idx="597">
                  <c:v>68.324372950495075</c:v>
                </c:pt>
                <c:pt idx="598">
                  <c:v>68.331842524752474</c:v>
                </c:pt>
                <c:pt idx="599">
                  <c:v>68.335722910891107</c:v>
                </c:pt>
                <c:pt idx="600">
                  <c:v>68.338127722772285</c:v>
                </c:pt>
                <c:pt idx="601">
                  <c:v>68.338645178217817</c:v>
                </c:pt>
                <c:pt idx="602">
                  <c:v>68.337071881188095</c:v>
                </c:pt>
                <c:pt idx="603">
                  <c:v>68.337060524752431</c:v>
                </c:pt>
                <c:pt idx="604">
                  <c:v>68.336310910891086</c:v>
                </c:pt>
                <c:pt idx="605">
                  <c:v>68.335800594059378</c:v>
                </c:pt>
                <c:pt idx="606">
                  <c:v>68.3323141782178</c:v>
                </c:pt>
                <c:pt idx="607">
                  <c:v>68.328732316831704</c:v>
                </c:pt>
                <c:pt idx="608">
                  <c:v>68.323464673267267</c:v>
                </c:pt>
                <c:pt idx="609">
                  <c:v>68.320179752475227</c:v>
                </c:pt>
                <c:pt idx="610">
                  <c:v>68.317755376237628</c:v>
                </c:pt>
                <c:pt idx="611">
                  <c:v>68.315848534653455</c:v>
                </c:pt>
                <c:pt idx="612">
                  <c:v>68.312689089108929</c:v>
                </c:pt>
                <c:pt idx="613">
                  <c:v>68.311755712871303</c:v>
                </c:pt>
                <c:pt idx="614">
                  <c:v>68.313090910891091</c:v>
                </c:pt>
                <c:pt idx="615">
                  <c:v>68.315156683168311</c:v>
                </c:pt>
                <c:pt idx="616">
                  <c:v>68.319116623762412</c:v>
                </c:pt>
                <c:pt idx="617">
                  <c:v>68.322967920792081</c:v>
                </c:pt>
                <c:pt idx="618">
                  <c:v>68.327689514851471</c:v>
                </c:pt>
                <c:pt idx="619">
                  <c:v>68.330487425742575</c:v>
                </c:pt>
                <c:pt idx="620">
                  <c:v>68.331935198019806</c:v>
                </c:pt>
                <c:pt idx="621">
                  <c:v>68.33175824752476</c:v>
                </c:pt>
                <c:pt idx="622">
                  <c:v>68.331487554455421</c:v>
                </c:pt>
                <c:pt idx="623">
                  <c:v>68.331885960396079</c:v>
                </c:pt>
                <c:pt idx="624">
                  <c:v>68.331947752475244</c:v>
                </c:pt>
                <c:pt idx="625">
                  <c:v>68.333546534653479</c:v>
                </c:pt>
                <c:pt idx="626">
                  <c:v>68.335543524752509</c:v>
                </c:pt>
                <c:pt idx="627">
                  <c:v>68.335584148514897</c:v>
                </c:pt>
                <c:pt idx="628">
                  <c:v>68.33279946534654</c:v>
                </c:pt>
                <c:pt idx="629">
                  <c:v>68.315811633663387</c:v>
                </c:pt>
                <c:pt idx="630">
                  <c:v>68.291358970297011</c:v>
                </c:pt>
                <c:pt idx="631">
                  <c:v>68.259057267326753</c:v>
                </c:pt>
                <c:pt idx="632">
                  <c:v>68.227132326732658</c:v>
                </c:pt>
                <c:pt idx="633">
                  <c:v>68.201604455445519</c:v>
                </c:pt>
                <c:pt idx="634">
                  <c:v>68.180837970297063</c:v>
                </c:pt>
                <c:pt idx="635">
                  <c:v>68.163678534653471</c:v>
                </c:pt>
                <c:pt idx="636">
                  <c:v>68.159466712871264</c:v>
                </c:pt>
                <c:pt idx="637">
                  <c:v>68.159614227722798</c:v>
                </c:pt>
                <c:pt idx="638">
                  <c:v>68.160504514851496</c:v>
                </c:pt>
                <c:pt idx="639">
                  <c:v>68.163204811881187</c:v>
                </c:pt>
                <c:pt idx="640">
                  <c:v>68.164191772277277</c:v>
                </c:pt>
                <c:pt idx="641">
                  <c:v>68.164183792079214</c:v>
                </c:pt>
                <c:pt idx="642">
                  <c:v>68.163413564356432</c:v>
                </c:pt>
                <c:pt idx="643">
                  <c:v>68.162238841584156</c:v>
                </c:pt>
                <c:pt idx="644">
                  <c:v>68.161853891089123</c:v>
                </c:pt>
                <c:pt idx="645">
                  <c:v>68.160875356435625</c:v>
                </c:pt>
                <c:pt idx="646">
                  <c:v>68.158232712871268</c:v>
                </c:pt>
                <c:pt idx="647">
                  <c:v>68.14991636633664</c:v>
                </c:pt>
                <c:pt idx="648">
                  <c:v>68.133841227722755</c:v>
                </c:pt>
                <c:pt idx="649">
                  <c:v>68.118248841584162</c:v>
                </c:pt>
                <c:pt idx="650">
                  <c:v>68.090188504950518</c:v>
                </c:pt>
                <c:pt idx="651">
                  <c:v>68.074700811881172</c:v>
                </c:pt>
                <c:pt idx="652">
                  <c:v>68.061795336633651</c:v>
                </c:pt>
                <c:pt idx="653">
                  <c:v>68.050069346534642</c:v>
                </c:pt>
                <c:pt idx="654">
                  <c:v>68.040767297029717</c:v>
                </c:pt>
                <c:pt idx="655">
                  <c:v>68.035595326732675</c:v>
                </c:pt>
                <c:pt idx="656">
                  <c:v>68.034484039603953</c:v>
                </c:pt>
                <c:pt idx="657">
                  <c:v>68.037337564356434</c:v>
                </c:pt>
                <c:pt idx="658">
                  <c:v>68.040925504950508</c:v>
                </c:pt>
                <c:pt idx="659">
                  <c:v>68.045186445544559</c:v>
                </c:pt>
                <c:pt idx="660">
                  <c:v>68.049799910891082</c:v>
                </c:pt>
                <c:pt idx="661">
                  <c:v>68.051125772277217</c:v>
                </c:pt>
                <c:pt idx="662">
                  <c:v>68.051679049504941</c:v>
                </c:pt>
                <c:pt idx="663">
                  <c:v>68.051853732673266</c:v>
                </c:pt>
                <c:pt idx="664">
                  <c:v>68.052111336633644</c:v>
                </c:pt>
                <c:pt idx="665">
                  <c:v>68.0511619504951</c:v>
                </c:pt>
                <c:pt idx="666">
                  <c:v>68.050674346534635</c:v>
                </c:pt>
                <c:pt idx="667">
                  <c:v>68.049771712871262</c:v>
                </c:pt>
                <c:pt idx="668">
                  <c:v>68.043863465346533</c:v>
                </c:pt>
                <c:pt idx="669">
                  <c:v>68.038521267326715</c:v>
                </c:pt>
                <c:pt idx="670">
                  <c:v>68.038051742574225</c:v>
                </c:pt>
                <c:pt idx="671">
                  <c:v>68.038245079207925</c:v>
                </c:pt>
                <c:pt idx="672">
                  <c:v>68.03949374257428</c:v>
                </c:pt>
                <c:pt idx="673">
                  <c:v>68.048301702970264</c:v>
                </c:pt>
                <c:pt idx="674">
                  <c:v>68.057936366336676</c:v>
                </c:pt>
                <c:pt idx="675">
                  <c:v>68.073907138613833</c:v>
                </c:pt>
                <c:pt idx="676">
                  <c:v>68.100759772277229</c:v>
                </c:pt>
                <c:pt idx="677">
                  <c:v>68.140084722772286</c:v>
                </c:pt>
                <c:pt idx="678">
                  <c:v>68.18639223762375</c:v>
                </c:pt>
                <c:pt idx="679">
                  <c:v>68.23356299999999</c:v>
                </c:pt>
                <c:pt idx="680">
                  <c:v>68.288078148514813</c:v>
                </c:pt>
                <c:pt idx="681">
                  <c:v>68.335041851485144</c:v>
                </c:pt>
                <c:pt idx="682">
                  <c:v>68.385700792079149</c:v>
                </c:pt>
                <c:pt idx="683">
                  <c:v>68.418975445544561</c:v>
                </c:pt>
                <c:pt idx="684">
                  <c:v>68.435919920792088</c:v>
                </c:pt>
                <c:pt idx="685">
                  <c:v>68.457005405940606</c:v>
                </c:pt>
                <c:pt idx="686">
                  <c:v>68.471073049504952</c:v>
                </c:pt>
                <c:pt idx="687">
                  <c:v>68.479234920792081</c:v>
                </c:pt>
                <c:pt idx="688">
                  <c:v>68.485858712871263</c:v>
                </c:pt>
                <c:pt idx="689">
                  <c:v>68.489535871287117</c:v>
                </c:pt>
                <c:pt idx="690">
                  <c:v>68.49653680198017</c:v>
                </c:pt>
                <c:pt idx="691">
                  <c:v>68.507813128712897</c:v>
                </c:pt>
                <c:pt idx="692">
                  <c:v>68.522665554455457</c:v>
                </c:pt>
                <c:pt idx="693">
                  <c:v>68.535839346534672</c:v>
                </c:pt>
                <c:pt idx="694">
                  <c:v>68.548508227722778</c:v>
                </c:pt>
                <c:pt idx="695">
                  <c:v>68.554563455445589</c:v>
                </c:pt>
                <c:pt idx="696">
                  <c:v>68.560362544554479</c:v>
                </c:pt>
                <c:pt idx="697">
                  <c:v>68.581341138613894</c:v>
                </c:pt>
                <c:pt idx="698">
                  <c:v>68.637521188118839</c:v>
                </c:pt>
                <c:pt idx="699">
                  <c:v>68.68877029702972</c:v>
                </c:pt>
                <c:pt idx="700">
                  <c:v>68.731457089108901</c:v>
                </c:pt>
                <c:pt idx="701">
                  <c:v>68.787092237623767</c:v>
                </c:pt>
                <c:pt idx="702">
                  <c:v>68.833263425742572</c:v>
                </c:pt>
                <c:pt idx="703">
                  <c:v>68.854808930693068</c:v>
                </c:pt>
                <c:pt idx="704">
                  <c:v>68.866736831683184</c:v>
                </c:pt>
                <c:pt idx="705">
                  <c:v>68.882759178217825</c:v>
                </c:pt>
                <c:pt idx="706">
                  <c:v>68.886563910891084</c:v>
                </c:pt>
                <c:pt idx="707">
                  <c:v>68.886515188118793</c:v>
                </c:pt>
                <c:pt idx="708">
                  <c:v>68.889649108910916</c:v>
                </c:pt>
                <c:pt idx="709">
                  <c:v>68.902501970297052</c:v>
                </c:pt>
                <c:pt idx="710">
                  <c:v>68.925562000000014</c:v>
                </c:pt>
                <c:pt idx="711">
                  <c:v>68.958967643564364</c:v>
                </c:pt>
                <c:pt idx="712">
                  <c:v>69.009923811881194</c:v>
                </c:pt>
                <c:pt idx="713">
                  <c:v>69.077534673267337</c:v>
                </c:pt>
                <c:pt idx="714">
                  <c:v>69.137957801980178</c:v>
                </c:pt>
                <c:pt idx="715">
                  <c:v>69.200665247524768</c:v>
                </c:pt>
                <c:pt idx="716">
                  <c:v>69.25587119801979</c:v>
                </c:pt>
                <c:pt idx="717">
                  <c:v>69.308446782178223</c:v>
                </c:pt>
                <c:pt idx="718">
                  <c:v>69.356995861386153</c:v>
                </c:pt>
                <c:pt idx="719">
                  <c:v>69.399284019801954</c:v>
                </c:pt>
                <c:pt idx="720">
                  <c:v>69.421081980198011</c:v>
                </c:pt>
                <c:pt idx="721">
                  <c:v>69.459099732673238</c:v>
                </c:pt>
                <c:pt idx="722">
                  <c:v>69.481958782178197</c:v>
                </c:pt>
                <c:pt idx="723">
                  <c:v>69.490322871287162</c:v>
                </c:pt>
                <c:pt idx="724">
                  <c:v>69.496388138613852</c:v>
                </c:pt>
                <c:pt idx="725">
                  <c:v>69.513717990098982</c:v>
                </c:pt>
                <c:pt idx="726">
                  <c:v>69.542793524752483</c:v>
                </c:pt>
                <c:pt idx="727">
                  <c:v>69.586225980198037</c:v>
                </c:pt>
                <c:pt idx="728">
                  <c:v>69.644317128712899</c:v>
                </c:pt>
                <c:pt idx="729">
                  <c:v>69.718152782178223</c:v>
                </c:pt>
                <c:pt idx="730">
                  <c:v>69.805108326732679</c:v>
                </c:pt>
                <c:pt idx="731">
                  <c:v>69.891372643564367</c:v>
                </c:pt>
                <c:pt idx="732">
                  <c:v>69.977492663366348</c:v>
                </c:pt>
                <c:pt idx="733">
                  <c:v>70.050011663366334</c:v>
                </c:pt>
                <c:pt idx="734">
                  <c:v>70.120585326732638</c:v>
                </c:pt>
                <c:pt idx="735">
                  <c:v>70.166565782178225</c:v>
                </c:pt>
                <c:pt idx="736">
                  <c:v>70.188125267326754</c:v>
                </c:pt>
                <c:pt idx="737">
                  <c:v>70.19471802970294</c:v>
                </c:pt>
                <c:pt idx="738">
                  <c:v>70.193080089108918</c:v>
                </c:pt>
                <c:pt idx="739">
                  <c:v>70.190003059405925</c:v>
                </c:pt>
                <c:pt idx="740">
                  <c:v>70.188970306930713</c:v>
                </c:pt>
                <c:pt idx="741">
                  <c:v>70.190065099009914</c:v>
                </c:pt>
                <c:pt idx="742">
                  <c:v>70.1916027029703</c:v>
                </c:pt>
                <c:pt idx="743">
                  <c:v>70.199170841584163</c:v>
                </c:pt>
                <c:pt idx="744">
                  <c:v>70.218102138613858</c:v>
                </c:pt>
                <c:pt idx="745">
                  <c:v>70.245183326732686</c:v>
                </c:pt>
                <c:pt idx="746">
                  <c:v>70.27761750495047</c:v>
                </c:pt>
                <c:pt idx="747">
                  <c:v>70.305809455445498</c:v>
                </c:pt>
                <c:pt idx="748">
                  <c:v>70.348696158415819</c:v>
                </c:pt>
                <c:pt idx="749">
                  <c:v>70.386101930693073</c:v>
                </c:pt>
                <c:pt idx="750">
                  <c:v>70.408295227722775</c:v>
                </c:pt>
                <c:pt idx="751">
                  <c:v>70.413019079207928</c:v>
                </c:pt>
                <c:pt idx="752">
                  <c:v>70.412943475247531</c:v>
                </c:pt>
                <c:pt idx="753">
                  <c:v>70.407770524752507</c:v>
                </c:pt>
                <c:pt idx="754">
                  <c:v>70.388129811881228</c:v>
                </c:pt>
                <c:pt idx="755">
                  <c:v>70.359917069306917</c:v>
                </c:pt>
                <c:pt idx="756">
                  <c:v>70.32961444554455</c:v>
                </c:pt>
                <c:pt idx="757">
                  <c:v>70.309559455445552</c:v>
                </c:pt>
                <c:pt idx="758">
                  <c:v>70.295029831683195</c:v>
                </c:pt>
                <c:pt idx="759">
                  <c:v>70.285379524752472</c:v>
                </c:pt>
                <c:pt idx="760">
                  <c:v>70.278797277227724</c:v>
                </c:pt>
                <c:pt idx="761">
                  <c:v>70.275885306930718</c:v>
                </c:pt>
                <c:pt idx="762">
                  <c:v>70.274645693069303</c:v>
                </c:pt>
                <c:pt idx="763">
                  <c:v>70.274898663366358</c:v>
                </c:pt>
                <c:pt idx="764">
                  <c:v>70.274092752475269</c:v>
                </c:pt>
                <c:pt idx="765">
                  <c:v>70.274224811881211</c:v>
                </c:pt>
                <c:pt idx="766">
                  <c:v>70.270654732673279</c:v>
                </c:pt>
                <c:pt idx="767">
                  <c:v>70.254251524752476</c:v>
                </c:pt>
                <c:pt idx="768">
                  <c:v>70.213618732673282</c:v>
                </c:pt>
                <c:pt idx="769">
                  <c:v>70.164554950495045</c:v>
                </c:pt>
                <c:pt idx="770">
                  <c:v>70.105847425742553</c:v>
                </c:pt>
                <c:pt idx="771">
                  <c:v>70.050403287128717</c:v>
                </c:pt>
                <c:pt idx="772">
                  <c:v>70.018295069306916</c:v>
                </c:pt>
                <c:pt idx="773">
                  <c:v>69.996278900990092</c:v>
                </c:pt>
                <c:pt idx="774">
                  <c:v>69.985394524752479</c:v>
                </c:pt>
                <c:pt idx="775">
                  <c:v>69.984435356435611</c:v>
                </c:pt>
                <c:pt idx="776">
                  <c:v>69.986260831683182</c:v>
                </c:pt>
                <c:pt idx="777">
                  <c:v>69.988361000000012</c:v>
                </c:pt>
                <c:pt idx="778">
                  <c:v>69.991226663366319</c:v>
                </c:pt>
                <c:pt idx="779">
                  <c:v>69.989131386138638</c:v>
                </c:pt>
                <c:pt idx="780">
                  <c:v>69.970694079207945</c:v>
                </c:pt>
                <c:pt idx="781">
                  <c:v>69.934995683168324</c:v>
                </c:pt>
                <c:pt idx="782">
                  <c:v>69.896721376237636</c:v>
                </c:pt>
                <c:pt idx="783">
                  <c:v>69.838255970297041</c:v>
                </c:pt>
                <c:pt idx="784">
                  <c:v>69.77840584158416</c:v>
                </c:pt>
                <c:pt idx="785">
                  <c:v>69.712855099009928</c:v>
                </c:pt>
                <c:pt idx="786">
                  <c:v>69.63612925742575</c:v>
                </c:pt>
                <c:pt idx="787">
                  <c:v>69.560712396039634</c:v>
                </c:pt>
                <c:pt idx="788">
                  <c:v>69.494932415841546</c:v>
                </c:pt>
                <c:pt idx="789">
                  <c:v>69.424609009901005</c:v>
                </c:pt>
                <c:pt idx="790">
                  <c:v>69.371530801980214</c:v>
                </c:pt>
                <c:pt idx="791">
                  <c:v>69.325280128712876</c:v>
                </c:pt>
                <c:pt idx="792">
                  <c:v>69.295501960396052</c:v>
                </c:pt>
                <c:pt idx="793">
                  <c:v>69.2714052772277</c:v>
                </c:pt>
                <c:pt idx="794">
                  <c:v>69.244661435643579</c:v>
                </c:pt>
                <c:pt idx="795">
                  <c:v>69.227957198019809</c:v>
                </c:pt>
                <c:pt idx="796">
                  <c:v>69.207874108910886</c:v>
                </c:pt>
                <c:pt idx="797">
                  <c:v>69.18012678217822</c:v>
                </c:pt>
                <c:pt idx="798">
                  <c:v>69.148482435643544</c:v>
                </c:pt>
                <c:pt idx="799">
                  <c:v>69.107002297029709</c:v>
                </c:pt>
                <c:pt idx="800">
                  <c:v>69.062787891089101</c:v>
                </c:pt>
                <c:pt idx="801">
                  <c:v>69.013601405940577</c:v>
                </c:pt>
                <c:pt idx="802">
                  <c:v>68.970181009900998</c:v>
                </c:pt>
                <c:pt idx="803">
                  <c:v>68.931920633663395</c:v>
                </c:pt>
                <c:pt idx="804">
                  <c:v>68.87577989108911</c:v>
                </c:pt>
                <c:pt idx="805">
                  <c:v>68.83587814851488</c:v>
                </c:pt>
                <c:pt idx="806">
                  <c:v>68.779535910891099</c:v>
                </c:pt>
                <c:pt idx="807">
                  <c:v>68.726254386138578</c:v>
                </c:pt>
                <c:pt idx="808">
                  <c:v>68.689457198019809</c:v>
                </c:pt>
                <c:pt idx="809">
                  <c:v>68.647158168316835</c:v>
                </c:pt>
                <c:pt idx="810">
                  <c:v>68.602214841584157</c:v>
                </c:pt>
                <c:pt idx="811">
                  <c:v>68.566036861386124</c:v>
                </c:pt>
                <c:pt idx="812">
                  <c:v>68.534565544554454</c:v>
                </c:pt>
                <c:pt idx="813">
                  <c:v>68.504123930693069</c:v>
                </c:pt>
                <c:pt idx="814">
                  <c:v>68.480546029702964</c:v>
                </c:pt>
                <c:pt idx="815">
                  <c:v>68.462074574257429</c:v>
                </c:pt>
                <c:pt idx="816">
                  <c:v>68.444794128712886</c:v>
                </c:pt>
                <c:pt idx="817">
                  <c:v>68.439571653465379</c:v>
                </c:pt>
                <c:pt idx="818">
                  <c:v>68.439012009901035</c:v>
                </c:pt>
                <c:pt idx="819">
                  <c:v>68.438775940594013</c:v>
                </c:pt>
                <c:pt idx="820">
                  <c:v>68.434906702970324</c:v>
                </c:pt>
                <c:pt idx="821">
                  <c:v>68.426201653465341</c:v>
                </c:pt>
                <c:pt idx="822">
                  <c:v>68.410238990099032</c:v>
                </c:pt>
                <c:pt idx="823">
                  <c:v>68.37309635643561</c:v>
                </c:pt>
                <c:pt idx="824">
                  <c:v>68.324389603960384</c:v>
                </c:pt>
                <c:pt idx="825">
                  <c:v>68.285332297029754</c:v>
                </c:pt>
                <c:pt idx="826">
                  <c:v>68.2493110891089</c:v>
                </c:pt>
                <c:pt idx="827">
                  <c:v>68.231257148514857</c:v>
                </c:pt>
                <c:pt idx="828">
                  <c:v>68.228116683168309</c:v>
                </c:pt>
                <c:pt idx="829">
                  <c:v>68.228136504950498</c:v>
                </c:pt>
                <c:pt idx="830">
                  <c:v>68.229086772277213</c:v>
                </c:pt>
                <c:pt idx="831">
                  <c:v>68.230240455445525</c:v>
                </c:pt>
                <c:pt idx="832">
                  <c:v>68.236037207920816</c:v>
                </c:pt>
                <c:pt idx="833">
                  <c:v>68.246611415841556</c:v>
                </c:pt>
                <c:pt idx="834">
                  <c:v>68.250382326732691</c:v>
                </c:pt>
                <c:pt idx="835">
                  <c:v>68.251294920792091</c:v>
                </c:pt>
                <c:pt idx="836">
                  <c:v>68.250766534653451</c:v>
                </c:pt>
                <c:pt idx="837">
                  <c:v>68.246689920792093</c:v>
                </c:pt>
                <c:pt idx="838">
                  <c:v>68.246055980198008</c:v>
                </c:pt>
                <c:pt idx="839">
                  <c:v>68.246904881188101</c:v>
                </c:pt>
                <c:pt idx="840">
                  <c:v>68.250436940594042</c:v>
                </c:pt>
                <c:pt idx="841">
                  <c:v>68.261230831683164</c:v>
                </c:pt>
                <c:pt idx="842">
                  <c:v>68.274173613861393</c:v>
                </c:pt>
                <c:pt idx="843">
                  <c:v>68.289587059405946</c:v>
                </c:pt>
                <c:pt idx="844">
                  <c:v>68.301988168316825</c:v>
                </c:pt>
                <c:pt idx="845">
                  <c:v>68.312127306930677</c:v>
                </c:pt>
                <c:pt idx="846">
                  <c:v>68.321049465346547</c:v>
                </c:pt>
                <c:pt idx="847">
                  <c:v>68.32429708910891</c:v>
                </c:pt>
                <c:pt idx="848">
                  <c:v>68.32624003960396</c:v>
                </c:pt>
                <c:pt idx="849">
                  <c:v>68.326207891089098</c:v>
                </c:pt>
                <c:pt idx="850">
                  <c:v>68.325974633663378</c:v>
                </c:pt>
                <c:pt idx="851">
                  <c:v>68.326660970297056</c:v>
                </c:pt>
                <c:pt idx="852">
                  <c:v>68.330274891089104</c:v>
                </c:pt>
                <c:pt idx="853">
                  <c:v>68.331144445544538</c:v>
                </c:pt>
                <c:pt idx="854">
                  <c:v>68.320250900990061</c:v>
                </c:pt>
                <c:pt idx="855">
                  <c:v>68.302802574257427</c:v>
                </c:pt>
                <c:pt idx="856">
                  <c:v>68.286091029702987</c:v>
                </c:pt>
                <c:pt idx="857">
                  <c:v>68.260499574257437</c:v>
                </c:pt>
                <c:pt idx="858">
                  <c:v>68.238933099009884</c:v>
                </c:pt>
                <c:pt idx="859">
                  <c:v>68.214746584158391</c:v>
                </c:pt>
                <c:pt idx="860">
                  <c:v>68.171262257425781</c:v>
                </c:pt>
                <c:pt idx="861">
                  <c:v>68.128131732673239</c:v>
                </c:pt>
                <c:pt idx="862">
                  <c:v>68.09083891089108</c:v>
                </c:pt>
                <c:pt idx="863">
                  <c:v>68.076771217821758</c:v>
                </c:pt>
                <c:pt idx="864">
                  <c:v>68.068608940594046</c:v>
                </c:pt>
                <c:pt idx="865">
                  <c:v>68.064980633663382</c:v>
                </c:pt>
                <c:pt idx="866">
                  <c:v>68.062879772277228</c:v>
                </c:pt>
                <c:pt idx="867">
                  <c:v>68.062177287128762</c:v>
                </c:pt>
                <c:pt idx="868">
                  <c:v>68.062498405940602</c:v>
                </c:pt>
                <c:pt idx="869">
                  <c:v>68.063265950495065</c:v>
                </c:pt>
                <c:pt idx="870">
                  <c:v>68.061842772277217</c:v>
                </c:pt>
                <c:pt idx="871">
                  <c:v>68.049842059405947</c:v>
                </c:pt>
                <c:pt idx="872">
                  <c:v>68.018085881188128</c:v>
                </c:pt>
                <c:pt idx="873">
                  <c:v>67.986424841584181</c:v>
                </c:pt>
                <c:pt idx="874">
                  <c:v>67.964232732673324</c:v>
                </c:pt>
                <c:pt idx="875">
                  <c:v>67.949901247524735</c:v>
                </c:pt>
                <c:pt idx="876">
                  <c:v>67.947952950495051</c:v>
                </c:pt>
                <c:pt idx="877">
                  <c:v>67.955966514851511</c:v>
                </c:pt>
                <c:pt idx="878">
                  <c:v>67.970791782178225</c:v>
                </c:pt>
                <c:pt idx="879">
                  <c:v>67.97770533663369</c:v>
                </c:pt>
                <c:pt idx="880">
                  <c:v>67.978893792079219</c:v>
                </c:pt>
                <c:pt idx="881">
                  <c:v>67.977010287128707</c:v>
                </c:pt>
                <c:pt idx="882">
                  <c:v>67.971860039603953</c:v>
                </c:pt>
                <c:pt idx="883">
                  <c:v>67.958875405940589</c:v>
                </c:pt>
                <c:pt idx="884">
                  <c:v>67.935928930693038</c:v>
                </c:pt>
                <c:pt idx="885">
                  <c:v>67.920485247524738</c:v>
                </c:pt>
                <c:pt idx="886">
                  <c:v>67.90273826732674</c:v>
                </c:pt>
                <c:pt idx="887">
                  <c:v>67.873068257425757</c:v>
                </c:pt>
                <c:pt idx="888">
                  <c:v>67.860760118811882</c:v>
                </c:pt>
                <c:pt idx="889">
                  <c:v>67.855990316831694</c:v>
                </c:pt>
                <c:pt idx="890">
                  <c:v>67.850802118811927</c:v>
                </c:pt>
                <c:pt idx="891">
                  <c:v>67.846232415841584</c:v>
                </c:pt>
                <c:pt idx="892">
                  <c:v>67.835759742574254</c:v>
                </c:pt>
                <c:pt idx="893">
                  <c:v>67.817359534653491</c:v>
                </c:pt>
                <c:pt idx="894">
                  <c:v>67.792864009901024</c:v>
                </c:pt>
                <c:pt idx="895">
                  <c:v>67.764329594059419</c:v>
                </c:pt>
                <c:pt idx="896">
                  <c:v>67.761276227722746</c:v>
                </c:pt>
                <c:pt idx="897">
                  <c:v>67.754044079207901</c:v>
                </c:pt>
                <c:pt idx="898">
                  <c:v>67.739765029703008</c:v>
                </c:pt>
                <c:pt idx="899">
                  <c:v>67.716066554455452</c:v>
                </c:pt>
                <c:pt idx="900">
                  <c:v>67.704342782178259</c:v>
                </c:pt>
                <c:pt idx="901">
                  <c:v>67.694630782178223</c:v>
                </c:pt>
                <c:pt idx="902">
                  <c:v>67.689902049504937</c:v>
                </c:pt>
                <c:pt idx="903">
                  <c:v>67.687927683168326</c:v>
                </c:pt>
                <c:pt idx="904">
                  <c:v>67.687502148514881</c:v>
                </c:pt>
                <c:pt idx="905">
                  <c:v>67.687288198019814</c:v>
                </c:pt>
                <c:pt idx="906">
                  <c:v>67.68451369306932</c:v>
                </c:pt>
                <c:pt idx="907">
                  <c:v>67.685855663366283</c:v>
                </c:pt>
                <c:pt idx="908">
                  <c:v>67.695930287128704</c:v>
                </c:pt>
                <c:pt idx="909">
                  <c:v>67.704446980198028</c:v>
                </c:pt>
                <c:pt idx="910">
                  <c:v>67.717695801980156</c:v>
                </c:pt>
                <c:pt idx="911">
                  <c:v>67.733689415841582</c:v>
                </c:pt>
                <c:pt idx="912">
                  <c:v>67.751531277227741</c:v>
                </c:pt>
                <c:pt idx="913">
                  <c:v>67.770237079207931</c:v>
                </c:pt>
                <c:pt idx="914">
                  <c:v>67.78607505940596</c:v>
                </c:pt>
                <c:pt idx="915">
                  <c:v>67.79318871287127</c:v>
                </c:pt>
                <c:pt idx="916">
                  <c:v>67.795376693069301</c:v>
                </c:pt>
                <c:pt idx="917">
                  <c:v>67.797678009900991</c:v>
                </c:pt>
                <c:pt idx="918">
                  <c:v>67.799870831683165</c:v>
                </c:pt>
                <c:pt idx="919">
                  <c:v>67.80566499009899</c:v>
                </c:pt>
                <c:pt idx="920">
                  <c:v>67.817420029703001</c:v>
                </c:pt>
                <c:pt idx="921">
                  <c:v>67.836135702970267</c:v>
                </c:pt>
                <c:pt idx="922">
                  <c:v>67.860991237623722</c:v>
                </c:pt>
                <c:pt idx="923">
                  <c:v>67.902667089108931</c:v>
                </c:pt>
                <c:pt idx="924">
                  <c:v>67.942735019801944</c:v>
                </c:pt>
                <c:pt idx="925">
                  <c:v>67.975283623762365</c:v>
                </c:pt>
                <c:pt idx="926">
                  <c:v>67.998029851485143</c:v>
                </c:pt>
                <c:pt idx="927">
                  <c:v>68.010540346534626</c:v>
                </c:pt>
                <c:pt idx="928">
                  <c:v>68.016578475247542</c:v>
                </c:pt>
                <c:pt idx="929">
                  <c:v>68.014776653465304</c:v>
                </c:pt>
                <c:pt idx="930">
                  <c:v>68.012458920792071</c:v>
                </c:pt>
                <c:pt idx="931">
                  <c:v>68.012570227722776</c:v>
                </c:pt>
                <c:pt idx="932">
                  <c:v>68.020291702970297</c:v>
                </c:pt>
                <c:pt idx="933">
                  <c:v>68.040806613861406</c:v>
                </c:pt>
                <c:pt idx="934">
                  <c:v>68.071078069306935</c:v>
                </c:pt>
                <c:pt idx="935">
                  <c:v>68.124119346534656</c:v>
                </c:pt>
                <c:pt idx="936">
                  <c:v>68.191039267326744</c:v>
                </c:pt>
                <c:pt idx="937">
                  <c:v>68.26195925742573</c:v>
                </c:pt>
                <c:pt idx="938">
                  <c:v>68.333959138613821</c:v>
                </c:pt>
                <c:pt idx="939">
                  <c:v>68.407135524752505</c:v>
                </c:pt>
                <c:pt idx="940">
                  <c:v>68.464031435643548</c:v>
                </c:pt>
                <c:pt idx="941">
                  <c:v>68.524464881188123</c:v>
                </c:pt>
                <c:pt idx="942">
                  <c:v>68.571140712871269</c:v>
                </c:pt>
                <c:pt idx="943">
                  <c:v>68.612518782178242</c:v>
                </c:pt>
                <c:pt idx="944">
                  <c:v>68.63042597029704</c:v>
                </c:pt>
                <c:pt idx="945">
                  <c:v>68.618298495049487</c:v>
                </c:pt>
                <c:pt idx="946">
                  <c:v>68.569095821782184</c:v>
                </c:pt>
                <c:pt idx="947">
                  <c:v>68.510535425742574</c:v>
                </c:pt>
                <c:pt idx="948">
                  <c:v>68.434824128712862</c:v>
                </c:pt>
                <c:pt idx="949">
                  <c:v>68.363254336633631</c:v>
                </c:pt>
                <c:pt idx="950">
                  <c:v>68.294965831683172</c:v>
                </c:pt>
                <c:pt idx="951">
                  <c:v>68.233221999999955</c:v>
                </c:pt>
                <c:pt idx="952">
                  <c:v>68.184383099009892</c:v>
                </c:pt>
                <c:pt idx="953">
                  <c:v>68.138997425742588</c:v>
                </c:pt>
                <c:pt idx="954">
                  <c:v>68.102567178217839</c:v>
                </c:pt>
                <c:pt idx="955">
                  <c:v>68.070306247524755</c:v>
                </c:pt>
                <c:pt idx="956">
                  <c:v>68.044088019801961</c:v>
                </c:pt>
                <c:pt idx="957">
                  <c:v>68.011105861386142</c:v>
                </c:pt>
                <c:pt idx="958">
                  <c:v>67.954521594059429</c:v>
                </c:pt>
                <c:pt idx="959">
                  <c:v>67.894715297029705</c:v>
                </c:pt>
                <c:pt idx="960">
                  <c:v>67.847862128712876</c:v>
                </c:pt>
                <c:pt idx="961">
                  <c:v>67.809963772277257</c:v>
                </c:pt>
                <c:pt idx="962">
                  <c:v>67.768438485148494</c:v>
                </c:pt>
                <c:pt idx="963">
                  <c:v>67.728218198019789</c:v>
                </c:pt>
                <c:pt idx="964">
                  <c:v>67.696132683168344</c:v>
                </c:pt>
                <c:pt idx="965">
                  <c:v>67.660701485148479</c:v>
                </c:pt>
                <c:pt idx="966">
                  <c:v>67.626099128712838</c:v>
                </c:pt>
                <c:pt idx="967">
                  <c:v>67.580126841584161</c:v>
                </c:pt>
                <c:pt idx="968">
                  <c:v>67.505693356435643</c:v>
                </c:pt>
                <c:pt idx="969">
                  <c:v>67.417676198019834</c:v>
                </c:pt>
                <c:pt idx="970">
                  <c:v>67.31765081188118</c:v>
                </c:pt>
                <c:pt idx="971">
                  <c:v>67.205276821782149</c:v>
                </c:pt>
                <c:pt idx="972">
                  <c:v>67.07827400990098</c:v>
                </c:pt>
                <c:pt idx="973">
                  <c:v>66.948319207920818</c:v>
                </c:pt>
                <c:pt idx="974">
                  <c:v>66.81754257425743</c:v>
                </c:pt>
                <c:pt idx="975">
                  <c:v>66.676036277227709</c:v>
                </c:pt>
                <c:pt idx="976">
                  <c:v>66.531908851485127</c:v>
                </c:pt>
                <c:pt idx="977">
                  <c:v>66.377028316831684</c:v>
                </c:pt>
                <c:pt idx="978">
                  <c:v>66.214946752475228</c:v>
                </c:pt>
                <c:pt idx="979">
                  <c:v>66.058462049504939</c:v>
                </c:pt>
                <c:pt idx="980">
                  <c:v>65.920957188118834</c:v>
                </c:pt>
                <c:pt idx="981">
                  <c:v>65.800824227722785</c:v>
                </c:pt>
                <c:pt idx="982">
                  <c:v>65.711194089108901</c:v>
                </c:pt>
                <c:pt idx="983">
                  <c:v>65.646708198019795</c:v>
                </c:pt>
                <c:pt idx="984">
                  <c:v>65.585059732673315</c:v>
                </c:pt>
                <c:pt idx="985">
                  <c:v>65.540496316831678</c:v>
                </c:pt>
                <c:pt idx="986">
                  <c:v>65.509122297029677</c:v>
                </c:pt>
                <c:pt idx="987">
                  <c:v>65.47080057425741</c:v>
                </c:pt>
                <c:pt idx="988">
                  <c:v>65.428258831683181</c:v>
                </c:pt>
                <c:pt idx="989">
                  <c:v>65.379417504950496</c:v>
                </c:pt>
                <c:pt idx="990">
                  <c:v>65.313069118811882</c:v>
                </c:pt>
                <c:pt idx="991">
                  <c:v>65.227088990099006</c:v>
                </c:pt>
                <c:pt idx="992">
                  <c:v>65.146652910891092</c:v>
                </c:pt>
                <c:pt idx="993">
                  <c:v>65.07247771287129</c:v>
                </c:pt>
                <c:pt idx="994">
                  <c:v>65.020762415841617</c:v>
                </c:pt>
                <c:pt idx="995">
                  <c:v>64.974754732673276</c:v>
                </c:pt>
                <c:pt idx="996">
                  <c:v>64.936487128712855</c:v>
                </c:pt>
                <c:pt idx="997">
                  <c:v>64.893156297029677</c:v>
                </c:pt>
                <c:pt idx="998">
                  <c:v>64.842687811881177</c:v>
                </c:pt>
                <c:pt idx="999">
                  <c:v>64.793184861386138</c:v>
                </c:pt>
                <c:pt idx="1000">
                  <c:v>64.753524782178218</c:v>
                </c:pt>
                <c:pt idx="1001">
                  <c:v>64.737191267326722</c:v>
                </c:pt>
                <c:pt idx="1002">
                  <c:v>64.736638336633646</c:v>
                </c:pt>
                <c:pt idx="1003">
                  <c:v>64.749237089108902</c:v>
                </c:pt>
                <c:pt idx="1004">
                  <c:v>64.787009118811895</c:v>
                </c:pt>
                <c:pt idx="1005">
                  <c:v>64.833144475247565</c:v>
                </c:pt>
                <c:pt idx="1006">
                  <c:v>64.888003960396091</c:v>
                </c:pt>
                <c:pt idx="1007">
                  <c:v>64.939052405940643</c:v>
                </c:pt>
                <c:pt idx="1008">
                  <c:v>64.985537693069332</c:v>
                </c:pt>
                <c:pt idx="1009">
                  <c:v>65.047659376237604</c:v>
                </c:pt>
                <c:pt idx="1010">
                  <c:v>65.109397118811856</c:v>
                </c:pt>
                <c:pt idx="1011">
                  <c:v>65.179789128712855</c:v>
                </c:pt>
                <c:pt idx="1012">
                  <c:v>65.23754423762378</c:v>
                </c:pt>
                <c:pt idx="1013">
                  <c:v>65.318621970297045</c:v>
                </c:pt>
                <c:pt idx="1014">
                  <c:v>65.41914841584159</c:v>
                </c:pt>
                <c:pt idx="1015">
                  <c:v>65.541286158415858</c:v>
                </c:pt>
                <c:pt idx="1016">
                  <c:v>65.672676495049515</c:v>
                </c:pt>
                <c:pt idx="1017">
                  <c:v>65.803927514851452</c:v>
                </c:pt>
                <c:pt idx="1018">
                  <c:v>65.93240462376238</c:v>
                </c:pt>
                <c:pt idx="1019">
                  <c:v>66.052380673267336</c:v>
                </c:pt>
                <c:pt idx="1020">
                  <c:v>66.169463851485176</c:v>
                </c:pt>
                <c:pt idx="1021">
                  <c:v>66.299100584158339</c:v>
                </c:pt>
                <c:pt idx="1022">
                  <c:v>66.419668524752467</c:v>
                </c:pt>
                <c:pt idx="1023">
                  <c:v>66.546902396039613</c:v>
                </c:pt>
                <c:pt idx="1024">
                  <c:v>66.674272584158416</c:v>
                </c:pt>
                <c:pt idx="1025">
                  <c:v>66.791114366336629</c:v>
                </c:pt>
                <c:pt idx="1026">
                  <c:v>66.894479257425743</c:v>
                </c:pt>
                <c:pt idx="1027">
                  <c:v>66.963690900990073</c:v>
                </c:pt>
                <c:pt idx="1028">
                  <c:v>67.033528514851469</c:v>
                </c:pt>
                <c:pt idx="1029">
                  <c:v>67.079971465346532</c:v>
                </c:pt>
                <c:pt idx="1030">
                  <c:v>67.130780138613844</c:v>
                </c:pt>
                <c:pt idx="1031">
                  <c:v>67.192007613861364</c:v>
                </c:pt>
                <c:pt idx="1032">
                  <c:v>67.265657178217836</c:v>
                </c:pt>
                <c:pt idx="1033">
                  <c:v>67.32699446534653</c:v>
                </c:pt>
                <c:pt idx="1034">
                  <c:v>67.40343649504949</c:v>
                </c:pt>
                <c:pt idx="1035">
                  <c:v>67.48374067326732</c:v>
                </c:pt>
                <c:pt idx="1036">
                  <c:v>67.560162396039601</c:v>
                </c:pt>
                <c:pt idx="1037">
                  <c:v>67.620148712871298</c:v>
                </c:pt>
                <c:pt idx="1038">
                  <c:v>67.671388841584161</c:v>
                </c:pt>
                <c:pt idx="1039">
                  <c:v>67.710400643564327</c:v>
                </c:pt>
                <c:pt idx="1040">
                  <c:v>67.731790900990092</c:v>
                </c:pt>
                <c:pt idx="1041">
                  <c:v>67.746294128712861</c:v>
                </c:pt>
                <c:pt idx="1042">
                  <c:v>67.743949633663362</c:v>
                </c:pt>
                <c:pt idx="1043">
                  <c:v>67.721405188118794</c:v>
                </c:pt>
                <c:pt idx="1044">
                  <c:v>67.675298623762416</c:v>
                </c:pt>
                <c:pt idx="1045">
                  <c:v>67.59900907920796</c:v>
                </c:pt>
                <c:pt idx="1046">
                  <c:v>67.505676237623746</c:v>
                </c:pt>
                <c:pt idx="1047">
                  <c:v>67.401817217821815</c:v>
                </c:pt>
                <c:pt idx="1048">
                  <c:v>67.291938376237624</c:v>
                </c:pt>
                <c:pt idx="1049">
                  <c:v>67.147098267326712</c:v>
                </c:pt>
                <c:pt idx="1050">
                  <c:v>66.996314712871296</c:v>
                </c:pt>
                <c:pt idx="1051">
                  <c:v>66.833948732673278</c:v>
                </c:pt>
                <c:pt idx="1052">
                  <c:v>66.65366723762375</c:v>
                </c:pt>
                <c:pt idx="1053">
                  <c:v>66.464843198019793</c:v>
                </c:pt>
                <c:pt idx="1054">
                  <c:v>66.300238841584147</c:v>
                </c:pt>
                <c:pt idx="1055">
                  <c:v>66.149505425742575</c:v>
                </c:pt>
                <c:pt idx="1056">
                  <c:v>66.011209554455448</c:v>
                </c:pt>
                <c:pt idx="1057">
                  <c:v>65.8754590792079</c:v>
                </c:pt>
                <c:pt idx="1058">
                  <c:v>65.741861178217832</c:v>
                </c:pt>
                <c:pt idx="1059">
                  <c:v>65.608104683168321</c:v>
                </c:pt>
                <c:pt idx="1060">
                  <c:v>65.480859168316798</c:v>
                </c:pt>
                <c:pt idx="1061">
                  <c:v>65.362224118811909</c:v>
                </c:pt>
                <c:pt idx="1062">
                  <c:v>65.256203475247517</c:v>
                </c:pt>
                <c:pt idx="1063">
                  <c:v>65.160624009901014</c:v>
                </c:pt>
                <c:pt idx="1064">
                  <c:v>65.057199128712881</c:v>
                </c:pt>
                <c:pt idx="1065">
                  <c:v>64.95843716831682</c:v>
                </c:pt>
                <c:pt idx="1066">
                  <c:v>64.875558089108907</c:v>
                </c:pt>
                <c:pt idx="1067">
                  <c:v>64.792027415841574</c:v>
                </c:pt>
                <c:pt idx="1068">
                  <c:v>64.702208019802015</c:v>
                </c:pt>
                <c:pt idx="1069">
                  <c:v>64.618399782178244</c:v>
                </c:pt>
                <c:pt idx="1070">
                  <c:v>64.532908603960379</c:v>
                </c:pt>
                <c:pt idx="1071">
                  <c:v>64.433398019801984</c:v>
                </c:pt>
                <c:pt idx="1072">
                  <c:v>64.337622702970293</c:v>
                </c:pt>
                <c:pt idx="1073">
                  <c:v>64.239414910891071</c:v>
                </c:pt>
                <c:pt idx="1074">
                  <c:v>64.16786886138614</c:v>
                </c:pt>
                <c:pt idx="1075">
                  <c:v>64.115422465346541</c:v>
                </c:pt>
                <c:pt idx="1076">
                  <c:v>64.067848702970281</c:v>
                </c:pt>
                <c:pt idx="1077">
                  <c:v>64.047166079207926</c:v>
                </c:pt>
                <c:pt idx="1078">
                  <c:v>64.04290337623766</c:v>
                </c:pt>
                <c:pt idx="1079">
                  <c:v>64.04692833663367</c:v>
                </c:pt>
                <c:pt idx="1080">
                  <c:v>64.051254039603961</c:v>
                </c:pt>
                <c:pt idx="1081">
                  <c:v>64.062651475247534</c:v>
                </c:pt>
                <c:pt idx="1082">
                  <c:v>64.071426247524769</c:v>
                </c:pt>
                <c:pt idx="1083">
                  <c:v>64.077500168316845</c:v>
                </c:pt>
                <c:pt idx="1084">
                  <c:v>64.07772269306929</c:v>
                </c:pt>
                <c:pt idx="1085">
                  <c:v>64.073975762376264</c:v>
                </c:pt>
                <c:pt idx="1086">
                  <c:v>64.061626742574248</c:v>
                </c:pt>
                <c:pt idx="1087">
                  <c:v>64.047078504950505</c:v>
                </c:pt>
                <c:pt idx="1088">
                  <c:v>64.016517396039603</c:v>
                </c:pt>
                <c:pt idx="1089">
                  <c:v>63.991492831683168</c:v>
                </c:pt>
                <c:pt idx="1090">
                  <c:v>63.983941920792091</c:v>
                </c:pt>
                <c:pt idx="1091">
                  <c:v>63.983368267326732</c:v>
                </c:pt>
                <c:pt idx="1092">
                  <c:v>63.981912702970298</c:v>
                </c:pt>
                <c:pt idx="1093">
                  <c:v>63.974412356435657</c:v>
                </c:pt>
                <c:pt idx="1094">
                  <c:v>63.952377108910902</c:v>
                </c:pt>
                <c:pt idx="1095">
                  <c:v>63.89870675247527</c:v>
                </c:pt>
                <c:pt idx="1096">
                  <c:v>63.83868822772277</c:v>
                </c:pt>
                <c:pt idx="1097">
                  <c:v>63.757119801980217</c:v>
                </c:pt>
                <c:pt idx="1098">
                  <c:v>63.672048029702971</c:v>
                </c:pt>
                <c:pt idx="1099">
                  <c:v>63.594633950495037</c:v>
                </c:pt>
                <c:pt idx="1100">
                  <c:v>63.511625079207917</c:v>
                </c:pt>
                <c:pt idx="1101">
                  <c:v>63.442572356435676</c:v>
                </c:pt>
                <c:pt idx="1102">
                  <c:v>63.377026653465343</c:v>
                </c:pt>
                <c:pt idx="1103">
                  <c:v>63.324022000000021</c:v>
                </c:pt>
                <c:pt idx="1104">
                  <c:v>63.25581605940593</c:v>
                </c:pt>
                <c:pt idx="1105">
                  <c:v>63.203244445544556</c:v>
                </c:pt>
                <c:pt idx="1106">
                  <c:v>63.14740440594057</c:v>
                </c:pt>
                <c:pt idx="1107">
                  <c:v>63.074038811881209</c:v>
                </c:pt>
                <c:pt idx="1108">
                  <c:v>62.989745079207914</c:v>
                </c:pt>
                <c:pt idx="1109">
                  <c:v>62.884751742574252</c:v>
                </c:pt>
                <c:pt idx="1110">
                  <c:v>62.778997534653449</c:v>
                </c:pt>
                <c:pt idx="1111">
                  <c:v>62.665014247524766</c:v>
                </c:pt>
                <c:pt idx="1112">
                  <c:v>62.543988079207907</c:v>
                </c:pt>
                <c:pt idx="1113">
                  <c:v>62.430719138613874</c:v>
                </c:pt>
                <c:pt idx="1114">
                  <c:v>62.329872168316804</c:v>
                </c:pt>
                <c:pt idx="1115">
                  <c:v>62.243498851485121</c:v>
                </c:pt>
                <c:pt idx="1116">
                  <c:v>62.176902316831686</c:v>
                </c:pt>
                <c:pt idx="1117">
                  <c:v>62.128877336633657</c:v>
                </c:pt>
                <c:pt idx="1118">
                  <c:v>62.088907683168301</c:v>
                </c:pt>
                <c:pt idx="1119">
                  <c:v>62.029695653465346</c:v>
                </c:pt>
                <c:pt idx="1120">
                  <c:v>61.934330009900968</c:v>
                </c:pt>
                <c:pt idx="1121">
                  <c:v>61.795768702970314</c:v>
                </c:pt>
                <c:pt idx="1122">
                  <c:v>61.613695930693041</c:v>
                </c:pt>
                <c:pt idx="1123">
                  <c:v>61.424091623762408</c:v>
                </c:pt>
                <c:pt idx="1124">
                  <c:v>61.221154217821805</c:v>
                </c:pt>
                <c:pt idx="1125">
                  <c:v>61.036367752475286</c:v>
                </c:pt>
                <c:pt idx="1126">
                  <c:v>60.855039059405968</c:v>
                </c:pt>
                <c:pt idx="1127">
                  <c:v>60.687174980197995</c:v>
                </c:pt>
                <c:pt idx="1128">
                  <c:v>60.525010722772301</c:v>
                </c:pt>
                <c:pt idx="1129">
                  <c:v>60.364927683168325</c:v>
                </c:pt>
                <c:pt idx="1130">
                  <c:v>60.204932089108901</c:v>
                </c:pt>
                <c:pt idx="1131">
                  <c:v>60.046519108910879</c:v>
                </c:pt>
                <c:pt idx="1132">
                  <c:v>59.911973287128731</c:v>
                </c:pt>
                <c:pt idx="1133">
                  <c:v>59.772363910891123</c:v>
                </c:pt>
                <c:pt idx="1134">
                  <c:v>59.62681936633664</c:v>
                </c:pt>
                <c:pt idx="1135">
                  <c:v>59.501446168316839</c:v>
                </c:pt>
                <c:pt idx="1136">
                  <c:v>59.384137712871315</c:v>
                </c:pt>
                <c:pt idx="1137">
                  <c:v>59.255719980198045</c:v>
                </c:pt>
                <c:pt idx="1138">
                  <c:v>59.148788900990112</c:v>
                </c:pt>
                <c:pt idx="1139">
                  <c:v>59.05492982178216</c:v>
                </c:pt>
                <c:pt idx="1140">
                  <c:v>58.973037277227753</c:v>
                </c:pt>
                <c:pt idx="1141">
                  <c:v>58.904691623762353</c:v>
                </c:pt>
                <c:pt idx="1142">
                  <c:v>58.838835990099</c:v>
                </c:pt>
                <c:pt idx="1143">
                  <c:v>58.782888514851507</c:v>
                </c:pt>
                <c:pt idx="1144">
                  <c:v>58.71887300990096</c:v>
                </c:pt>
                <c:pt idx="1145">
                  <c:v>58.613673524752478</c:v>
                </c:pt>
                <c:pt idx="1146">
                  <c:v>58.489835861386105</c:v>
                </c:pt>
                <c:pt idx="1147">
                  <c:v>58.351505257425735</c:v>
                </c:pt>
                <c:pt idx="1148">
                  <c:v>58.205957910891101</c:v>
                </c:pt>
                <c:pt idx="1149">
                  <c:v>58.080465148514875</c:v>
                </c:pt>
                <c:pt idx="1150">
                  <c:v>58.013833366336641</c:v>
                </c:pt>
                <c:pt idx="1151">
                  <c:v>57.981150574257398</c:v>
                </c:pt>
                <c:pt idx="1152">
                  <c:v>57.980182059405941</c:v>
                </c:pt>
                <c:pt idx="1153">
                  <c:v>58.001174415841596</c:v>
                </c:pt>
                <c:pt idx="1154">
                  <c:v>58.03957855445546</c:v>
                </c:pt>
                <c:pt idx="1155">
                  <c:v>58.058482920792095</c:v>
                </c:pt>
                <c:pt idx="1156">
                  <c:v>58.071738000000011</c:v>
                </c:pt>
                <c:pt idx="1157">
                  <c:v>58.07503697029702</c:v>
                </c:pt>
                <c:pt idx="1158">
                  <c:v>58.07965627722772</c:v>
                </c:pt>
                <c:pt idx="1159">
                  <c:v>58.082752613861381</c:v>
                </c:pt>
                <c:pt idx="1160">
                  <c:v>58.076743415841591</c:v>
                </c:pt>
                <c:pt idx="1161">
                  <c:v>58.045304425742572</c:v>
                </c:pt>
                <c:pt idx="1162">
                  <c:v>57.993413455445562</c:v>
                </c:pt>
                <c:pt idx="1163">
                  <c:v>57.942178148514841</c:v>
                </c:pt>
                <c:pt idx="1164">
                  <c:v>57.902059237623753</c:v>
                </c:pt>
                <c:pt idx="1165">
                  <c:v>57.892324217821788</c:v>
                </c:pt>
                <c:pt idx="1166">
                  <c:v>57.891476999999988</c:v>
                </c:pt>
                <c:pt idx="1167">
                  <c:v>57.895347722772279</c:v>
                </c:pt>
                <c:pt idx="1168">
                  <c:v>57.91221156435644</c:v>
                </c:pt>
                <c:pt idx="1169">
                  <c:v>57.933539326732692</c:v>
                </c:pt>
                <c:pt idx="1170">
                  <c:v>57.944521524752474</c:v>
                </c:pt>
                <c:pt idx="1171">
                  <c:v>57.951412386138621</c:v>
                </c:pt>
                <c:pt idx="1172">
                  <c:v>57.952550752475254</c:v>
                </c:pt>
                <c:pt idx="1173">
                  <c:v>57.952653613861386</c:v>
                </c:pt>
                <c:pt idx="1174">
                  <c:v>57.95272688118812</c:v>
                </c:pt>
                <c:pt idx="1175">
                  <c:v>57.962426980198053</c:v>
                </c:pt>
                <c:pt idx="1176">
                  <c:v>58.005661792079209</c:v>
                </c:pt>
                <c:pt idx="1177">
                  <c:v>58.050401336633655</c:v>
                </c:pt>
                <c:pt idx="1178">
                  <c:v>58.074409396039592</c:v>
                </c:pt>
                <c:pt idx="1179">
                  <c:v>58.07916040594057</c:v>
                </c:pt>
                <c:pt idx="1180">
                  <c:v>58.069344425742585</c:v>
                </c:pt>
                <c:pt idx="1181">
                  <c:v>58.036823950495027</c:v>
                </c:pt>
                <c:pt idx="1182">
                  <c:v>57.984324316831689</c:v>
                </c:pt>
                <c:pt idx="1183">
                  <c:v>57.939354663366331</c:v>
                </c:pt>
                <c:pt idx="1184">
                  <c:v>57.894238732673273</c:v>
                </c:pt>
                <c:pt idx="1185">
                  <c:v>57.861554811881206</c:v>
                </c:pt>
                <c:pt idx="1186">
                  <c:v>57.836408257425745</c:v>
                </c:pt>
                <c:pt idx="1187">
                  <c:v>57.796629138613881</c:v>
                </c:pt>
                <c:pt idx="1188">
                  <c:v>57.756948970297046</c:v>
                </c:pt>
                <c:pt idx="1189">
                  <c:v>57.735463455445519</c:v>
                </c:pt>
                <c:pt idx="1190">
                  <c:v>57.722202366336631</c:v>
                </c:pt>
                <c:pt idx="1191">
                  <c:v>57.697752900990096</c:v>
                </c:pt>
                <c:pt idx="1192">
                  <c:v>57.661415524752456</c:v>
                </c:pt>
                <c:pt idx="1193">
                  <c:v>57.594850821782181</c:v>
                </c:pt>
                <c:pt idx="1194">
                  <c:v>57.487985970297061</c:v>
                </c:pt>
                <c:pt idx="1195">
                  <c:v>57.356564000000006</c:v>
                </c:pt>
                <c:pt idx="1196">
                  <c:v>57.239965792079204</c:v>
                </c:pt>
                <c:pt idx="1197">
                  <c:v>57.118791920792056</c:v>
                </c:pt>
                <c:pt idx="1198">
                  <c:v>57.009611881188128</c:v>
                </c:pt>
                <c:pt idx="1199">
                  <c:v>56.917490712871299</c:v>
                </c:pt>
                <c:pt idx="1200">
                  <c:v>56.806763247524742</c:v>
                </c:pt>
                <c:pt idx="1201">
                  <c:v>56.704138356435642</c:v>
                </c:pt>
                <c:pt idx="1202">
                  <c:v>56.580805306930692</c:v>
                </c:pt>
                <c:pt idx="1203">
                  <c:v>56.465100504950492</c:v>
                </c:pt>
                <c:pt idx="1204">
                  <c:v>56.342247128712891</c:v>
                </c:pt>
                <c:pt idx="1205">
                  <c:v>56.229107455445543</c:v>
                </c:pt>
                <c:pt idx="1206">
                  <c:v>56.149676257425746</c:v>
                </c:pt>
                <c:pt idx="1207">
                  <c:v>56.06905219801979</c:v>
                </c:pt>
                <c:pt idx="1208">
                  <c:v>55.978746089108931</c:v>
                </c:pt>
                <c:pt idx="1209">
                  <c:v>55.867171693069302</c:v>
                </c:pt>
                <c:pt idx="1210">
                  <c:v>55.728112346534701</c:v>
                </c:pt>
                <c:pt idx="1211">
                  <c:v>55.581908920792074</c:v>
                </c:pt>
                <c:pt idx="1212">
                  <c:v>55.432769207920799</c:v>
                </c:pt>
                <c:pt idx="1213">
                  <c:v>55.296575415841588</c:v>
                </c:pt>
                <c:pt idx="1214">
                  <c:v>55.166411643564352</c:v>
                </c:pt>
                <c:pt idx="1215">
                  <c:v>55.033743485148506</c:v>
                </c:pt>
                <c:pt idx="1216">
                  <c:v>54.891892683168336</c:v>
                </c:pt>
                <c:pt idx="1217">
                  <c:v>54.720369297029713</c:v>
                </c:pt>
                <c:pt idx="1218">
                  <c:v>54.545159663366348</c:v>
                </c:pt>
                <c:pt idx="1219">
                  <c:v>54.378507752475251</c:v>
                </c:pt>
                <c:pt idx="1220">
                  <c:v>54.232482445544555</c:v>
                </c:pt>
                <c:pt idx="1221">
                  <c:v>54.123729396039622</c:v>
                </c:pt>
                <c:pt idx="1222">
                  <c:v>54.03310909900992</c:v>
                </c:pt>
                <c:pt idx="1223">
                  <c:v>53.981653663366323</c:v>
                </c:pt>
                <c:pt idx="1224">
                  <c:v>53.911283643564353</c:v>
                </c:pt>
                <c:pt idx="1225">
                  <c:v>53.837834613861396</c:v>
                </c:pt>
                <c:pt idx="1226">
                  <c:v>53.762586841584152</c:v>
                </c:pt>
                <c:pt idx="1227">
                  <c:v>53.685369653465351</c:v>
                </c:pt>
                <c:pt idx="1228">
                  <c:v>53.627547653465356</c:v>
                </c:pt>
                <c:pt idx="1229">
                  <c:v>53.590361386138611</c:v>
                </c:pt>
                <c:pt idx="1230">
                  <c:v>53.558162297029703</c:v>
                </c:pt>
                <c:pt idx="1231">
                  <c:v>53.534799930693033</c:v>
                </c:pt>
                <c:pt idx="1232">
                  <c:v>53.513416693069303</c:v>
                </c:pt>
                <c:pt idx="1233">
                  <c:v>53.496970831683164</c:v>
                </c:pt>
                <c:pt idx="1234">
                  <c:v>53.481871207920818</c:v>
                </c:pt>
                <c:pt idx="1235">
                  <c:v>53.472413198019773</c:v>
                </c:pt>
                <c:pt idx="1236">
                  <c:v>53.474564663366337</c:v>
                </c:pt>
                <c:pt idx="1237">
                  <c:v>53.494605970297009</c:v>
                </c:pt>
                <c:pt idx="1238">
                  <c:v>53.558627425742564</c:v>
                </c:pt>
                <c:pt idx="1239">
                  <c:v>53.652301534653446</c:v>
                </c:pt>
                <c:pt idx="1240">
                  <c:v>53.759049811881169</c:v>
                </c:pt>
                <c:pt idx="1241">
                  <c:v>53.867121603960385</c:v>
                </c:pt>
                <c:pt idx="1242">
                  <c:v>53.993452475247516</c:v>
                </c:pt>
                <c:pt idx="1243">
                  <c:v>54.135087524752464</c:v>
                </c:pt>
                <c:pt idx="1244">
                  <c:v>54.290145861386144</c:v>
                </c:pt>
                <c:pt idx="1245">
                  <c:v>54.452796277227719</c:v>
                </c:pt>
                <c:pt idx="1246">
                  <c:v>54.615841960396018</c:v>
                </c:pt>
                <c:pt idx="1247">
                  <c:v>54.756062089108902</c:v>
                </c:pt>
                <c:pt idx="1248">
                  <c:v>54.863677366336617</c:v>
                </c:pt>
                <c:pt idx="1249">
                  <c:v>54.957634762376237</c:v>
                </c:pt>
                <c:pt idx="1250">
                  <c:v>55.012353089108892</c:v>
                </c:pt>
                <c:pt idx="1251">
                  <c:v>55.076452158415798</c:v>
                </c:pt>
                <c:pt idx="1252">
                  <c:v>55.12837614851486</c:v>
                </c:pt>
                <c:pt idx="1253">
                  <c:v>55.18340531683171</c:v>
                </c:pt>
                <c:pt idx="1254">
                  <c:v>55.213702277227718</c:v>
                </c:pt>
                <c:pt idx="1255">
                  <c:v>55.220433435643585</c:v>
                </c:pt>
                <c:pt idx="1256">
                  <c:v>55.217573237623796</c:v>
                </c:pt>
                <c:pt idx="1257">
                  <c:v>55.213032277227747</c:v>
                </c:pt>
                <c:pt idx="1258">
                  <c:v>55.209847405940586</c:v>
                </c:pt>
                <c:pt idx="1259">
                  <c:v>55.20887077227723</c:v>
                </c:pt>
                <c:pt idx="1260">
                  <c:v>55.198936603960384</c:v>
                </c:pt>
                <c:pt idx="1261">
                  <c:v>55.162755732673283</c:v>
                </c:pt>
                <c:pt idx="1262">
                  <c:v>55.06857555445545</c:v>
                </c:pt>
                <c:pt idx="1263">
                  <c:v>54.922622841584165</c:v>
                </c:pt>
                <c:pt idx="1264">
                  <c:v>54.741092801980209</c:v>
                </c:pt>
                <c:pt idx="1265">
                  <c:v>54.56826267326732</c:v>
                </c:pt>
                <c:pt idx="1266">
                  <c:v>54.413571910891065</c:v>
                </c:pt>
                <c:pt idx="1267">
                  <c:v>54.266873821782198</c:v>
                </c:pt>
                <c:pt idx="1268">
                  <c:v>54.125255871287131</c:v>
                </c:pt>
                <c:pt idx="1269">
                  <c:v>53.975052198019803</c:v>
                </c:pt>
                <c:pt idx="1270">
                  <c:v>53.80089773267327</c:v>
                </c:pt>
                <c:pt idx="1271">
                  <c:v>53.608578267326727</c:v>
                </c:pt>
                <c:pt idx="1272">
                  <c:v>53.418909287128699</c:v>
                </c:pt>
                <c:pt idx="1273">
                  <c:v>53.258119198019806</c:v>
                </c:pt>
                <c:pt idx="1274">
                  <c:v>53.131601910891092</c:v>
                </c:pt>
                <c:pt idx="1275">
                  <c:v>53.028384326732663</c:v>
                </c:pt>
                <c:pt idx="1276">
                  <c:v>52.942756801980174</c:v>
                </c:pt>
                <c:pt idx="1277">
                  <c:v>52.835254158415843</c:v>
                </c:pt>
                <c:pt idx="1278">
                  <c:v>52.706368118811888</c:v>
                </c:pt>
                <c:pt idx="1279">
                  <c:v>52.558536712871287</c:v>
                </c:pt>
                <c:pt idx="1280">
                  <c:v>52.454722386138585</c:v>
                </c:pt>
                <c:pt idx="1281">
                  <c:v>52.36842452475247</c:v>
                </c:pt>
                <c:pt idx="1282">
                  <c:v>52.303049752475232</c:v>
                </c:pt>
                <c:pt idx="1283">
                  <c:v>52.243837970297037</c:v>
                </c:pt>
                <c:pt idx="1284">
                  <c:v>52.162122544554457</c:v>
                </c:pt>
                <c:pt idx="1285">
                  <c:v>52.052256683168324</c:v>
                </c:pt>
                <c:pt idx="1286">
                  <c:v>51.936870069306941</c:v>
                </c:pt>
                <c:pt idx="1287">
                  <c:v>51.849804683168294</c:v>
                </c:pt>
                <c:pt idx="1288">
                  <c:v>51.798103089108906</c:v>
                </c:pt>
                <c:pt idx="1289">
                  <c:v>51.774274772277209</c:v>
                </c:pt>
                <c:pt idx="1290">
                  <c:v>51.777148524752462</c:v>
                </c:pt>
                <c:pt idx="1291">
                  <c:v>51.789160960396039</c:v>
                </c:pt>
                <c:pt idx="1292">
                  <c:v>51.78981731683168</c:v>
                </c:pt>
                <c:pt idx="1293">
                  <c:v>51.788985851485172</c:v>
                </c:pt>
                <c:pt idx="1294">
                  <c:v>51.790061653465351</c:v>
                </c:pt>
                <c:pt idx="1295">
                  <c:v>51.806901831683184</c:v>
                </c:pt>
                <c:pt idx="1296">
                  <c:v>51.857072841584149</c:v>
                </c:pt>
                <c:pt idx="1297">
                  <c:v>51.939176752475262</c:v>
                </c:pt>
                <c:pt idx="1298">
                  <c:v>52.001521069306946</c:v>
                </c:pt>
                <c:pt idx="1299">
                  <c:v>52.047417207920773</c:v>
                </c:pt>
                <c:pt idx="1300">
                  <c:v>52.086559881188123</c:v>
                </c:pt>
                <c:pt idx="1301">
                  <c:v>52.1204026039604</c:v>
                </c:pt>
                <c:pt idx="1302">
                  <c:v>52.194977287128694</c:v>
                </c:pt>
                <c:pt idx="1303">
                  <c:v>52.301541792079192</c:v>
                </c:pt>
                <c:pt idx="1304">
                  <c:v>52.409743574257419</c:v>
                </c:pt>
                <c:pt idx="1305">
                  <c:v>52.529071544554469</c:v>
                </c:pt>
                <c:pt idx="1306">
                  <c:v>52.646597732673271</c:v>
                </c:pt>
                <c:pt idx="1307">
                  <c:v>52.739444138613855</c:v>
                </c:pt>
                <c:pt idx="1308">
                  <c:v>52.827671762376241</c:v>
                </c:pt>
                <c:pt idx="1309">
                  <c:v>52.910971227722783</c:v>
                </c:pt>
                <c:pt idx="1310">
                  <c:v>53.012472118811857</c:v>
                </c:pt>
                <c:pt idx="1311">
                  <c:v>53.142615445544536</c:v>
                </c:pt>
                <c:pt idx="1312">
                  <c:v>53.265261633663371</c:v>
                </c:pt>
                <c:pt idx="1313">
                  <c:v>53.359515544554462</c:v>
                </c:pt>
                <c:pt idx="1314">
                  <c:v>53.42435859405942</c:v>
                </c:pt>
                <c:pt idx="1315">
                  <c:v>53.499074514851486</c:v>
                </c:pt>
                <c:pt idx="1316">
                  <c:v>53.599117653465349</c:v>
                </c:pt>
                <c:pt idx="1317">
                  <c:v>53.705015792079237</c:v>
                </c:pt>
                <c:pt idx="1318">
                  <c:v>53.817131574257402</c:v>
                </c:pt>
                <c:pt idx="1319">
                  <c:v>53.924364237623742</c:v>
                </c:pt>
                <c:pt idx="1320">
                  <c:v>54.008506990099001</c:v>
                </c:pt>
                <c:pt idx="1321">
                  <c:v>54.046244425742579</c:v>
                </c:pt>
                <c:pt idx="1322">
                  <c:v>54.07560861386137</c:v>
                </c:pt>
                <c:pt idx="1323">
                  <c:v>54.083517138613885</c:v>
                </c:pt>
                <c:pt idx="1324">
                  <c:v>54.086928019801988</c:v>
                </c:pt>
                <c:pt idx="1325">
                  <c:v>54.082782366336588</c:v>
                </c:pt>
                <c:pt idx="1326">
                  <c:v>54.070274841584187</c:v>
                </c:pt>
                <c:pt idx="1327">
                  <c:v>54.031173178217841</c:v>
                </c:pt>
                <c:pt idx="1328">
                  <c:v>53.957603435643541</c:v>
                </c:pt>
                <c:pt idx="1329">
                  <c:v>53.845514198019814</c:v>
                </c:pt>
                <c:pt idx="1330">
                  <c:v>53.744303277227722</c:v>
                </c:pt>
                <c:pt idx="1331">
                  <c:v>53.659900643564356</c:v>
                </c:pt>
                <c:pt idx="1332">
                  <c:v>53.607731089108924</c:v>
                </c:pt>
                <c:pt idx="1333">
                  <c:v>53.573592009900999</c:v>
                </c:pt>
                <c:pt idx="1334">
                  <c:v>53.551578693069324</c:v>
                </c:pt>
                <c:pt idx="1335">
                  <c:v>53.545265772277197</c:v>
                </c:pt>
                <c:pt idx="1336">
                  <c:v>53.543223554455459</c:v>
                </c:pt>
                <c:pt idx="1337">
                  <c:v>53.535168792079205</c:v>
                </c:pt>
                <c:pt idx="1338">
                  <c:v>53.50489521782179</c:v>
                </c:pt>
                <c:pt idx="1339">
                  <c:v>53.468767326732674</c:v>
                </c:pt>
                <c:pt idx="1340">
                  <c:v>53.427334049504971</c:v>
                </c:pt>
                <c:pt idx="1341">
                  <c:v>53.405256792079193</c:v>
                </c:pt>
                <c:pt idx="1342">
                  <c:v>53.3660581188119</c:v>
                </c:pt>
                <c:pt idx="1343">
                  <c:v>53.340580485148514</c:v>
                </c:pt>
                <c:pt idx="1344">
                  <c:v>53.304261108910879</c:v>
                </c:pt>
                <c:pt idx="1345">
                  <c:v>53.26814267326732</c:v>
                </c:pt>
                <c:pt idx="1346">
                  <c:v>53.227732900990098</c:v>
                </c:pt>
                <c:pt idx="1347">
                  <c:v>53.15525331683169</c:v>
                </c:pt>
                <c:pt idx="1348">
                  <c:v>53.056484386138628</c:v>
                </c:pt>
                <c:pt idx="1349">
                  <c:v>52.946443831683183</c:v>
                </c:pt>
                <c:pt idx="1350">
                  <c:v>52.851098089108923</c:v>
                </c:pt>
                <c:pt idx="1351">
                  <c:v>52.770630138613853</c:v>
                </c:pt>
                <c:pt idx="1352">
                  <c:v>52.716831702970339</c:v>
                </c:pt>
                <c:pt idx="1353">
                  <c:v>52.689469999999986</c:v>
                </c:pt>
                <c:pt idx="1354">
                  <c:v>52.658967079207905</c:v>
                </c:pt>
                <c:pt idx="1355">
                  <c:v>52.637369148514864</c:v>
                </c:pt>
                <c:pt idx="1356">
                  <c:v>52.61812397029702</c:v>
                </c:pt>
                <c:pt idx="1357">
                  <c:v>52.598818643564336</c:v>
                </c:pt>
                <c:pt idx="1358">
                  <c:v>52.58773326732674</c:v>
                </c:pt>
                <c:pt idx="1359">
                  <c:v>52.584143475247508</c:v>
                </c:pt>
                <c:pt idx="1360">
                  <c:v>52.580833099009894</c:v>
                </c:pt>
                <c:pt idx="1361">
                  <c:v>52.565048069306954</c:v>
                </c:pt>
                <c:pt idx="1362">
                  <c:v>52.53670247524753</c:v>
                </c:pt>
                <c:pt idx="1363">
                  <c:v>52.515416277227715</c:v>
                </c:pt>
                <c:pt idx="1364">
                  <c:v>52.507168297029686</c:v>
                </c:pt>
                <c:pt idx="1365">
                  <c:v>52.507581069306916</c:v>
                </c:pt>
                <c:pt idx="1366">
                  <c:v>52.517687237623761</c:v>
                </c:pt>
                <c:pt idx="1367">
                  <c:v>52.527120851485158</c:v>
                </c:pt>
                <c:pt idx="1368">
                  <c:v>52.539873663366343</c:v>
                </c:pt>
                <c:pt idx="1369">
                  <c:v>52.552764277227716</c:v>
                </c:pt>
                <c:pt idx="1370">
                  <c:v>52.570430138613858</c:v>
                </c:pt>
                <c:pt idx="1371">
                  <c:v>52.619409564356445</c:v>
                </c:pt>
                <c:pt idx="1372">
                  <c:v>52.700482782178234</c:v>
                </c:pt>
                <c:pt idx="1373">
                  <c:v>52.815859386138634</c:v>
                </c:pt>
                <c:pt idx="1374">
                  <c:v>52.945256643564349</c:v>
                </c:pt>
                <c:pt idx="1375">
                  <c:v>53.06784306930691</c:v>
                </c:pt>
                <c:pt idx="1376">
                  <c:v>53.166704405940592</c:v>
                </c:pt>
                <c:pt idx="1377">
                  <c:v>53.242638702970332</c:v>
                </c:pt>
                <c:pt idx="1378">
                  <c:v>53.327839861386153</c:v>
                </c:pt>
                <c:pt idx="1379">
                  <c:v>53.431190287128722</c:v>
                </c:pt>
                <c:pt idx="1380">
                  <c:v>53.526858475247529</c:v>
                </c:pt>
                <c:pt idx="1381">
                  <c:v>53.615625792079193</c:v>
                </c:pt>
                <c:pt idx="1382">
                  <c:v>53.683789158415856</c:v>
                </c:pt>
                <c:pt idx="1383">
                  <c:v>53.735854683168299</c:v>
                </c:pt>
                <c:pt idx="1384">
                  <c:v>53.784750693069299</c:v>
                </c:pt>
                <c:pt idx="1385">
                  <c:v>53.84095806930695</c:v>
                </c:pt>
                <c:pt idx="1386">
                  <c:v>53.933542544554463</c:v>
                </c:pt>
                <c:pt idx="1387">
                  <c:v>54.062913277227743</c:v>
                </c:pt>
                <c:pt idx="1388">
                  <c:v>54.231383693069326</c:v>
                </c:pt>
                <c:pt idx="1389">
                  <c:v>54.415329940594042</c:v>
                </c:pt>
                <c:pt idx="1390">
                  <c:v>54.614424821782173</c:v>
                </c:pt>
                <c:pt idx="1391">
                  <c:v>54.82055637623764</c:v>
                </c:pt>
                <c:pt idx="1392">
                  <c:v>55.062836980198007</c:v>
                </c:pt>
                <c:pt idx="1393">
                  <c:v>55.291939683168316</c:v>
                </c:pt>
                <c:pt idx="1394">
                  <c:v>55.479493475247523</c:v>
                </c:pt>
                <c:pt idx="1395">
                  <c:v>55.601561801980175</c:v>
                </c:pt>
                <c:pt idx="1396">
                  <c:v>55.667687831683175</c:v>
                </c:pt>
                <c:pt idx="1397">
                  <c:v>55.681847782178238</c:v>
                </c:pt>
                <c:pt idx="1398">
                  <c:v>55.685537841584178</c:v>
                </c:pt>
                <c:pt idx="1399">
                  <c:v>55.704361673267321</c:v>
                </c:pt>
                <c:pt idx="1400">
                  <c:v>55.754970970297052</c:v>
                </c:pt>
                <c:pt idx="1401">
                  <c:v>55.82021994059405</c:v>
                </c:pt>
                <c:pt idx="1402">
                  <c:v>55.887089475247535</c:v>
                </c:pt>
                <c:pt idx="1403">
                  <c:v>55.965456970297026</c:v>
                </c:pt>
                <c:pt idx="1404">
                  <c:v>56.072626693069303</c:v>
                </c:pt>
                <c:pt idx="1405">
                  <c:v>56.207488267326738</c:v>
                </c:pt>
                <c:pt idx="1406">
                  <c:v>56.410002356435641</c:v>
                </c:pt>
                <c:pt idx="1407">
                  <c:v>56.664737049504943</c:v>
                </c:pt>
                <c:pt idx="1408">
                  <c:v>56.949691811881188</c:v>
                </c:pt>
                <c:pt idx="1409">
                  <c:v>57.23088605940594</c:v>
                </c:pt>
                <c:pt idx="1410">
                  <c:v>57.495514999999983</c:v>
                </c:pt>
                <c:pt idx="1411">
                  <c:v>57.752073960396046</c:v>
                </c:pt>
                <c:pt idx="1412">
                  <c:v>58.004791178217836</c:v>
                </c:pt>
                <c:pt idx="1413">
                  <c:v>58.281749821782192</c:v>
                </c:pt>
                <c:pt idx="1414">
                  <c:v>58.572017603960383</c:v>
                </c:pt>
                <c:pt idx="1415">
                  <c:v>58.866572019801964</c:v>
                </c:pt>
                <c:pt idx="1416">
                  <c:v>59.138558564356444</c:v>
                </c:pt>
                <c:pt idx="1417">
                  <c:v>59.402471950495055</c:v>
                </c:pt>
                <c:pt idx="1418">
                  <c:v>59.696559455445573</c:v>
                </c:pt>
                <c:pt idx="1419">
                  <c:v>60.033236861386094</c:v>
                </c:pt>
                <c:pt idx="1420">
                  <c:v>60.401185138613876</c:v>
                </c:pt>
                <c:pt idx="1421">
                  <c:v>60.727434386138619</c:v>
                </c:pt>
                <c:pt idx="1422">
                  <c:v>61.011750287128727</c:v>
                </c:pt>
                <c:pt idx="1423">
                  <c:v>61.23725409900991</c:v>
                </c:pt>
                <c:pt idx="1424">
                  <c:v>61.445179405940578</c:v>
                </c:pt>
                <c:pt idx="1425">
                  <c:v>61.622129237623746</c:v>
                </c:pt>
                <c:pt idx="1426">
                  <c:v>61.811381643564353</c:v>
                </c:pt>
                <c:pt idx="1427">
                  <c:v>61.986220019801991</c:v>
                </c:pt>
                <c:pt idx="1428">
                  <c:v>62.122662980198001</c:v>
                </c:pt>
                <c:pt idx="1429">
                  <c:v>62.225905227722762</c:v>
                </c:pt>
                <c:pt idx="1430">
                  <c:v>62.294754188118795</c:v>
                </c:pt>
                <c:pt idx="1431">
                  <c:v>62.360921297029705</c:v>
                </c:pt>
                <c:pt idx="1432">
                  <c:v>62.42505005940594</c:v>
                </c:pt>
                <c:pt idx="1433">
                  <c:v>62.486721920792085</c:v>
                </c:pt>
                <c:pt idx="1434">
                  <c:v>62.525863257425776</c:v>
                </c:pt>
                <c:pt idx="1435">
                  <c:v>62.556146881188106</c:v>
                </c:pt>
                <c:pt idx="1436">
                  <c:v>62.560384663366364</c:v>
                </c:pt>
                <c:pt idx="1437">
                  <c:v>62.545018722772298</c:v>
                </c:pt>
                <c:pt idx="1438">
                  <c:v>62.510748346534697</c:v>
                </c:pt>
                <c:pt idx="1439">
                  <c:v>62.481744742574243</c:v>
                </c:pt>
                <c:pt idx="1440">
                  <c:v>62.463080663366334</c:v>
                </c:pt>
                <c:pt idx="1441">
                  <c:v>62.447522108910889</c:v>
                </c:pt>
                <c:pt idx="1442">
                  <c:v>62.434864613861386</c:v>
                </c:pt>
                <c:pt idx="1443">
                  <c:v>62.420317207920796</c:v>
                </c:pt>
                <c:pt idx="1444">
                  <c:v>62.411945495049508</c:v>
                </c:pt>
                <c:pt idx="1445">
                  <c:v>62.410898405940607</c:v>
                </c:pt>
                <c:pt idx="1446">
                  <c:v>62.416045762376235</c:v>
                </c:pt>
                <c:pt idx="1447">
                  <c:v>62.434203356435624</c:v>
                </c:pt>
                <c:pt idx="1448">
                  <c:v>62.457160693069341</c:v>
                </c:pt>
                <c:pt idx="1449">
                  <c:v>62.469691594059405</c:v>
                </c:pt>
                <c:pt idx="1450">
                  <c:v>62.478636603960382</c:v>
                </c:pt>
                <c:pt idx="1451">
                  <c:v>62.489482920792085</c:v>
                </c:pt>
                <c:pt idx="1452">
                  <c:v>62.511700475247537</c:v>
                </c:pt>
                <c:pt idx="1453">
                  <c:v>62.543886257425754</c:v>
                </c:pt>
                <c:pt idx="1454">
                  <c:v>62.585773653465345</c:v>
                </c:pt>
                <c:pt idx="1455">
                  <c:v>62.630700277227739</c:v>
                </c:pt>
                <c:pt idx="1456">
                  <c:v>62.673566643564371</c:v>
                </c:pt>
                <c:pt idx="1457">
                  <c:v>62.737790009901005</c:v>
                </c:pt>
                <c:pt idx="1458">
                  <c:v>62.801572970297059</c:v>
                </c:pt>
                <c:pt idx="1459">
                  <c:v>62.907248396039599</c:v>
                </c:pt>
                <c:pt idx="1460">
                  <c:v>63.035049673267366</c:v>
                </c:pt>
                <c:pt idx="1461">
                  <c:v>63.199141999999995</c:v>
                </c:pt>
                <c:pt idx="1462">
                  <c:v>63.391111306930682</c:v>
                </c:pt>
                <c:pt idx="1463">
                  <c:v>63.58055031683169</c:v>
                </c:pt>
                <c:pt idx="1464">
                  <c:v>63.759671108910887</c:v>
                </c:pt>
                <c:pt idx="1465">
                  <c:v>63.921844207920813</c:v>
                </c:pt>
                <c:pt idx="1466">
                  <c:v>64.047661009900949</c:v>
                </c:pt>
                <c:pt idx="1467">
                  <c:v>64.148979346534631</c:v>
                </c:pt>
                <c:pt idx="1468">
                  <c:v>64.221247693069301</c:v>
                </c:pt>
                <c:pt idx="1469">
                  <c:v>64.280077544554459</c:v>
                </c:pt>
                <c:pt idx="1470">
                  <c:v>64.378841643564371</c:v>
                </c:pt>
                <c:pt idx="1471">
                  <c:v>64.498110019801985</c:v>
                </c:pt>
                <c:pt idx="1472">
                  <c:v>64.665181633663394</c:v>
                </c:pt>
                <c:pt idx="1473">
                  <c:v>64.874150118811883</c:v>
                </c:pt>
                <c:pt idx="1474">
                  <c:v>65.096837544554475</c:v>
                </c:pt>
                <c:pt idx="1475">
                  <c:v>65.336376554455441</c:v>
                </c:pt>
                <c:pt idx="1476">
                  <c:v>65.585574752475253</c:v>
                </c:pt>
                <c:pt idx="1477">
                  <c:v>65.836418485148499</c:v>
                </c:pt>
                <c:pt idx="1478">
                  <c:v>66.07080093069311</c:v>
                </c:pt>
                <c:pt idx="1479">
                  <c:v>66.290922762376212</c:v>
                </c:pt>
                <c:pt idx="1480">
                  <c:v>66.479482693069329</c:v>
                </c:pt>
                <c:pt idx="1481">
                  <c:v>66.669602742574284</c:v>
                </c:pt>
                <c:pt idx="1482">
                  <c:v>66.841495504950487</c:v>
                </c:pt>
                <c:pt idx="1483">
                  <c:v>67.008740445544532</c:v>
                </c:pt>
                <c:pt idx="1484">
                  <c:v>67.137646851485172</c:v>
                </c:pt>
                <c:pt idx="1485">
                  <c:v>67.225782950495045</c:v>
                </c:pt>
                <c:pt idx="1486">
                  <c:v>67.270097128712848</c:v>
                </c:pt>
                <c:pt idx="1487">
                  <c:v>67.280455821782184</c:v>
                </c:pt>
                <c:pt idx="1488">
                  <c:v>67.298986841584153</c:v>
                </c:pt>
                <c:pt idx="1489">
                  <c:v>67.363613297029701</c:v>
                </c:pt>
                <c:pt idx="1490">
                  <c:v>67.492779346534633</c:v>
                </c:pt>
                <c:pt idx="1491">
                  <c:v>67.631095584158402</c:v>
                </c:pt>
                <c:pt idx="1492">
                  <c:v>67.756723247524747</c:v>
                </c:pt>
                <c:pt idx="1493">
                  <c:v>67.841107544554475</c:v>
                </c:pt>
                <c:pt idx="1494">
                  <c:v>67.898717346534667</c:v>
                </c:pt>
                <c:pt idx="1495">
                  <c:v>67.93645063366337</c:v>
                </c:pt>
                <c:pt idx="1496">
                  <c:v>67.991773455445539</c:v>
                </c:pt>
                <c:pt idx="1497">
                  <c:v>68.07100516831683</c:v>
                </c:pt>
                <c:pt idx="1498">
                  <c:v>68.180751227722752</c:v>
                </c:pt>
                <c:pt idx="1499">
                  <c:v>68.301422099009926</c:v>
                </c:pt>
                <c:pt idx="1500">
                  <c:v>68.42907891089105</c:v>
                </c:pt>
                <c:pt idx="1501">
                  <c:v>68.570439594059422</c:v>
                </c:pt>
                <c:pt idx="1502">
                  <c:v>68.742352465346556</c:v>
                </c:pt>
                <c:pt idx="1503">
                  <c:v>68.935274386138587</c:v>
                </c:pt>
                <c:pt idx="1504">
                  <c:v>69.124382871287111</c:v>
                </c:pt>
                <c:pt idx="1505">
                  <c:v>69.272885287128716</c:v>
                </c:pt>
                <c:pt idx="1506">
                  <c:v>69.390025980198004</c:v>
                </c:pt>
                <c:pt idx="1507">
                  <c:v>69.48371077227722</c:v>
                </c:pt>
                <c:pt idx="1508">
                  <c:v>69.548483297029719</c:v>
                </c:pt>
                <c:pt idx="1509">
                  <c:v>69.631627871287137</c:v>
                </c:pt>
                <c:pt idx="1510">
                  <c:v>69.734526950495066</c:v>
                </c:pt>
                <c:pt idx="1511">
                  <c:v>69.839819455445536</c:v>
                </c:pt>
                <c:pt idx="1512">
                  <c:v>69.936235960396033</c:v>
                </c:pt>
                <c:pt idx="1513">
                  <c:v>70.019179792079214</c:v>
                </c:pt>
                <c:pt idx="1514">
                  <c:v>70.09441139603959</c:v>
                </c:pt>
                <c:pt idx="1515">
                  <c:v>70.183278801980208</c:v>
                </c:pt>
                <c:pt idx="1516">
                  <c:v>70.270844603960398</c:v>
                </c:pt>
                <c:pt idx="1517">
                  <c:v>70.335471960396035</c:v>
                </c:pt>
                <c:pt idx="1518">
                  <c:v>70.380836871287116</c:v>
                </c:pt>
                <c:pt idx="1519">
                  <c:v>70.384598544554493</c:v>
                </c:pt>
                <c:pt idx="1520">
                  <c:v>70.366766396039608</c:v>
                </c:pt>
                <c:pt idx="1521">
                  <c:v>70.320693257425731</c:v>
                </c:pt>
                <c:pt idx="1522">
                  <c:v>70.283347009900979</c:v>
                </c:pt>
                <c:pt idx="1523">
                  <c:v>70.235390495049501</c:v>
                </c:pt>
                <c:pt idx="1524">
                  <c:v>70.186796683168311</c:v>
                </c:pt>
                <c:pt idx="1525">
                  <c:v>70.151192712871293</c:v>
                </c:pt>
                <c:pt idx="1526">
                  <c:v>70.117674712871306</c:v>
                </c:pt>
                <c:pt idx="1527">
                  <c:v>70.098979980198038</c:v>
                </c:pt>
                <c:pt idx="1528">
                  <c:v>70.094571920792092</c:v>
                </c:pt>
                <c:pt idx="1529">
                  <c:v>70.086074881188111</c:v>
                </c:pt>
                <c:pt idx="1530">
                  <c:v>70.061729960396036</c:v>
                </c:pt>
                <c:pt idx="1531">
                  <c:v>70.032807841584201</c:v>
                </c:pt>
                <c:pt idx="1532">
                  <c:v>69.979686217821751</c:v>
                </c:pt>
                <c:pt idx="1533">
                  <c:v>69.913451435643594</c:v>
                </c:pt>
                <c:pt idx="1534">
                  <c:v>69.837371356435625</c:v>
                </c:pt>
                <c:pt idx="1535">
                  <c:v>69.755150405940569</c:v>
                </c:pt>
                <c:pt idx="1536">
                  <c:v>69.654829198019812</c:v>
                </c:pt>
                <c:pt idx="1537">
                  <c:v>69.54044651485151</c:v>
                </c:pt>
                <c:pt idx="1538">
                  <c:v>69.42659921782176</c:v>
                </c:pt>
                <c:pt idx="1539">
                  <c:v>69.291164425742551</c:v>
                </c:pt>
                <c:pt idx="1540">
                  <c:v>69.146907673267322</c:v>
                </c:pt>
                <c:pt idx="1541">
                  <c:v>68.988506831683125</c:v>
                </c:pt>
                <c:pt idx="1542">
                  <c:v>68.813158267326713</c:v>
                </c:pt>
                <c:pt idx="1543">
                  <c:v>68.64375476237629</c:v>
                </c:pt>
                <c:pt idx="1544">
                  <c:v>68.465776613861365</c:v>
                </c:pt>
                <c:pt idx="1545">
                  <c:v>68.300336138613844</c:v>
                </c:pt>
                <c:pt idx="1546">
                  <c:v>68.083637217821774</c:v>
                </c:pt>
                <c:pt idx="1547">
                  <c:v>67.870712861386167</c:v>
                </c:pt>
                <c:pt idx="1548">
                  <c:v>67.675932148514804</c:v>
                </c:pt>
                <c:pt idx="1549">
                  <c:v>67.534135366336614</c:v>
                </c:pt>
                <c:pt idx="1550">
                  <c:v>67.428613702970296</c:v>
                </c:pt>
                <c:pt idx="1551">
                  <c:v>67.364454851485121</c:v>
                </c:pt>
                <c:pt idx="1552">
                  <c:v>67.337604999999996</c:v>
                </c:pt>
                <c:pt idx="1553">
                  <c:v>67.341941821782171</c:v>
                </c:pt>
                <c:pt idx="1554">
                  <c:v>67.381236702970298</c:v>
                </c:pt>
                <c:pt idx="1555">
                  <c:v>67.448016079207946</c:v>
                </c:pt>
                <c:pt idx="1556">
                  <c:v>67.538881326732678</c:v>
                </c:pt>
                <c:pt idx="1557">
                  <c:v>67.652581910891072</c:v>
                </c:pt>
                <c:pt idx="1558">
                  <c:v>67.820284138613872</c:v>
                </c:pt>
                <c:pt idx="1559">
                  <c:v>68.037338247524758</c:v>
                </c:pt>
                <c:pt idx="1560">
                  <c:v>68.301984990099001</c:v>
                </c:pt>
                <c:pt idx="1561">
                  <c:v>68.582734970297054</c:v>
                </c:pt>
                <c:pt idx="1562">
                  <c:v>68.895093594059389</c:v>
                </c:pt>
                <c:pt idx="1563">
                  <c:v>69.208503287128721</c:v>
                </c:pt>
                <c:pt idx="1564">
                  <c:v>69.527886227722789</c:v>
                </c:pt>
                <c:pt idx="1565">
                  <c:v>69.840576920792117</c:v>
                </c:pt>
                <c:pt idx="1566">
                  <c:v>70.147719465346555</c:v>
                </c:pt>
                <c:pt idx="1567">
                  <c:v>70.470229178217849</c:v>
                </c:pt>
                <c:pt idx="1568">
                  <c:v>70.808044851485164</c:v>
                </c:pt>
                <c:pt idx="1569">
                  <c:v>71.177549267326754</c:v>
                </c:pt>
                <c:pt idx="1570">
                  <c:v>71.567413455445546</c:v>
                </c:pt>
                <c:pt idx="1571">
                  <c:v>72.009795405940622</c:v>
                </c:pt>
                <c:pt idx="1572">
                  <c:v>72.456891712871283</c:v>
                </c:pt>
                <c:pt idx="1573">
                  <c:v>72.899592980198037</c:v>
                </c:pt>
                <c:pt idx="1574">
                  <c:v>73.337263089108887</c:v>
                </c:pt>
                <c:pt idx="1575">
                  <c:v>73.749260000000021</c:v>
                </c:pt>
                <c:pt idx="1576">
                  <c:v>74.154348287128698</c:v>
                </c:pt>
                <c:pt idx="1577">
                  <c:v>74.557380693069291</c:v>
                </c:pt>
                <c:pt idx="1578">
                  <c:v>74.942767574257445</c:v>
                </c:pt>
                <c:pt idx="1579">
                  <c:v>75.304235831683187</c:v>
                </c:pt>
                <c:pt idx="1580">
                  <c:v>75.632276920792094</c:v>
                </c:pt>
                <c:pt idx="1581">
                  <c:v>75.924286277227722</c:v>
                </c:pt>
                <c:pt idx="1582">
                  <c:v>76.175573564356469</c:v>
                </c:pt>
                <c:pt idx="1583">
                  <c:v>76.404825920792106</c:v>
                </c:pt>
                <c:pt idx="1584">
                  <c:v>76.614857158415859</c:v>
                </c:pt>
                <c:pt idx="1585">
                  <c:v>76.806212178217805</c:v>
                </c:pt>
                <c:pt idx="1586">
                  <c:v>76.992165564356441</c:v>
                </c:pt>
                <c:pt idx="1587">
                  <c:v>77.190119445544539</c:v>
                </c:pt>
                <c:pt idx="1588">
                  <c:v>77.391121564356425</c:v>
                </c:pt>
                <c:pt idx="1589">
                  <c:v>77.595424366336658</c:v>
                </c:pt>
                <c:pt idx="1590">
                  <c:v>77.804728732673297</c:v>
                </c:pt>
                <c:pt idx="1591">
                  <c:v>78.000828811881206</c:v>
                </c:pt>
                <c:pt idx="1592">
                  <c:v>78.163631999999993</c:v>
                </c:pt>
                <c:pt idx="1593">
                  <c:v>78.313300633663346</c:v>
                </c:pt>
                <c:pt idx="1594">
                  <c:v>78.428338930693059</c:v>
                </c:pt>
                <c:pt idx="1595">
                  <c:v>78.542702168316808</c:v>
                </c:pt>
                <c:pt idx="1596">
                  <c:v>78.658507455445545</c:v>
                </c:pt>
                <c:pt idx="1597">
                  <c:v>78.750997465346543</c:v>
                </c:pt>
                <c:pt idx="1598">
                  <c:v>78.826890544554431</c:v>
                </c:pt>
                <c:pt idx="1599">
                  <c:v>78.879906623762366</c:v>
                </c:pt>
                <c:pt idx="1600">
                  <c:v>78.903793623762411</c:v>
                </c:pt>
                <c:pt idx="1601">
                  <c:v>78.921516554455408</c:v>
                </c:pt>
                <c:pt idx="1602">
                  <c:v>78.956715009900989</c:v>
                </c:pt>
                <c:pt idx="1603">
                  <c:v>79.002525584158434</c:v>
                </c:pt>
                <c:pt idx="1604">
                  <c:v>79.076403950495063</c:v>
                </c:pt>
                <c:pt idx="1605">
                  <c:v>79.159359584158437</c:v>
                </c:pt>
                <c:pt idx="1606">
                  <c:v>79.239200792079231</c:v>
                </c:pt>
                <c:pt idx="1607">
                  <c:v>79.322699881188129</c:v>
                </c:pt>
                <c:pt idx="1608">
                  <c:v>79.379460524752531</c:v>
                </c:pt>
                <c:pt idx="1609">
                  <c:v>79.414190851485145</c:v>
                </c:pt>
                <c:pt idx="1610">
                  <c:v>79.435517920792051</c:v>
                </c:pt>
                <c:pt idx="1611">
                  <c:v>79.435625247524783</c:v>
                </c:pt>
                <c:pt idx="1612">
                  <c:v>79.422823881188165</c:v>
                </c:pt>
                <c:pt idx="1613">
                  <c:v>79.405391217821801</c:v>
                </c:pt>
                <c:pt idx="1614">
                  <c:v>79.387760950495093</c:v>
                </c:pt>
                <c:pt idx="1615">
                  <c:v>79.379825069306975</c:v>
                </c:pt>
                <c:pt idx="1616">
                  <c:v>79.374754425742566</c:v>
                </c:pt>
                <c:pt idx="1617">
                  <c:v>79.364333514851495</c:v>
                </c:pt>
                <c:pt idx="1618">
                  <c:v>79.333786049504937</c:v>
                </c:pt>
                <c:pt idx="1619">
                  <c:v>79.313408653465345</c:v>
                </c:pt>
                <c:pt idx="1620">
                  <c:v>79.291612495049492</c:v>
                </c:pt>
                <c:pt idx="1621">
                  <c:v>79.240726673267318</c:v>
                </c:pt>
                <c:pt idx="1622">
                  <c:v>79.217021712871286</c:v>
                </c:pt>
                <c:pt idx="1623">
                  <c:v>79.172034475247528</c:v>
                </c:pt>
                <c:pt idx="1624">
                  <c:v>79.108307534653463</c:v>
                </c:pt>
                <c:pt idx="1625">
                  <c:v>79.051523960396025</c:v>
                </c:pt>
                <c:pt idx="1626">
                  <c:v>78.993282495049513</c:v>
                </c:pt>
                <c:pt idx="1627">
                  <c:v>78.955739623762341</c:v>
                </c:pt>
                <c:pt idx="1628">
                  <c:v>78.908384643564361</c:v>
                </c:pt>
                <c:pt idx="1629">
                  <c:v>78.859666881188105</c:v>
                </c:pt>
                <c:pt idx="1630">
                  <c:v>78.806412603960382</c:v>
                </c:pt>
                <c:pt idx="1631">
                  <c:v>78.742450891089121</c:v>
                </c:pt>
                <c:pt idx="1632">
                  <c:v>78.690817811881175</c:v>
                </c:pt>
                <c:pt idx="1633">
                  <c:v>78.651691999999983</c:v>
                </c:pt>
                <c:pt idx="1634">
                  <c:v>78.601689722772292</c:v>
                </c:pt>
                <c:pt idx="1635">
                  <c:v>78.544705099009889</c:v>
                </c:pt>
                <c:pt idx="1636">
                  <c:v>78.508509425742588</c:v>
                </c:pt>
                <c:pt idx="1637">
                  <c:v>78.48424800990098</c:v>
                </c:pt>
                <c:pt idx="1638">
                  <c:v>78.481931970297026</c:v>
                </c:pt>
                <c:pt idx="1639">
                  <c:v>78.489650148514841</c:v>
                </c:pt>
                <c:pt idx="1640">
                  <c:v>78.512579445544574</c:v>
                </c:pt>
                <c:pt idx="1641">
                  <c:v>78.538372702970307</c:v>
                </c:pt>
                <c:pt idx="1642">
                  <c:v>78.571865168316847</c:v>
                </c:pt>
                <c:pt idx="1643">
                  <c:v>78.624012792079213</c:v>
                </c:pt>
                <c:pt idx="1644">
                  <c:v>78.69434800990102</c:v>
                </c:pt>
                <c:pt idx="1645">
                  <c:v>78.771755089108893</c:v>
                </c:pt>
                <c:pt idx="1646">
                  <c:v>78.846632514851464</c:v>
                </c:pt>
                <c:pt idx="1647">
                  <c:v>78.916389574257437</c:v>
                </c:pt>
                <c:pt idx="1648">
                  <c:v>78.984084574257452</c:v>
                </c:pt>
                <c:pt idx="1649">
                  <c:v>79.034671900990105</c:v>
                </c:pt>
                <c:pt idx="1650">
                  <c:v>79.0844320792079</c:v>
                </c:pt>
                <c:pt idx="1651">
                  <c:v>79.160060039603934</c:v>
                </c:pt>
                <c:pt idx="1652">
                  <c:v>79.26517325742573</c:v>
                </c:pt>
                <c:pt idx="1653">
                  <c:v>79.384483881188103</c:v>
                </c:pt>
                <c:pt idx="1654">
                  <c:v>79.507372653465353</c:v>
                </c:pt>
                <c:pt idx="1655">
                  <c:v>79.595058732673266</c:v>
                </c:pt>
                <c:pt idx="1656">
                  <c:v>79.662555207920761</c:v>
                </c:pt>
                <c:pt idx="1657">
                  <c:v>79.710219752475197</c:v>
                </c:pt>
                <c:pt idx="1658">
                  <c:v>79.786198326732674</c:v>
                </c:pt>
                <c:pt idx="1659">
                  <c:v>79.850997277227705</c:v>
                </c:pt>
                <c:pt idx="1660">
                  <c:v>79.933444574257436</c:v>
                </c:pt>
                <c:pt idx="1661">
                  <c:v>80.010717435643571</c:v>
                </c:pt>
                <c:pt idx="1662">
                  <c:v>80.10157494059402</c:v>
                </c:pt>
                <c:pt idx="1663">
                  <c:v>80.21560838613857</c:v>
                </c:pt>
                <c:pt idx="1664">
                  <c:v>80.346368168316872</c:v>
                </c:pt>
                <c:pt idx="1665">
                  <c:v>80.490467465346569</c:v>
                </c:pt>
                <c:pt idx="1666">
                  <c:v>80.631790059405944</c:v>
                </c:pt>
                <c:pt idx="1667">
                  <c:v>80.773669257425766</c:v>
                </c:pt>
                <c:pt idx="1668">
                  <c:v>80.919786069306923</c:v>
                </c:pt>
                <c:pt idx="1669">
                  <c:v>81.070764930693059</c:v>
                </c:pt>
                <c:pt idx="1670">
                  <c:v>81.239351366336635</c:v>
                </c:pt>
                <c:pt idx="1671">
                  <c:v>81.417671415841582</c:v>
                </c:pt>
                <c:pt idx="1672">
                  <c:v>81.586285900990049</c:v>
                </c:pt>
                <c:pt idx="1673">
                  <c:v>81.750703930693064</c:v>
                </c:pt>
                <c:pt idx="1674">
                  <c:v>81.889550425742556</c:v>
                </c:pt>
                <c:pt idx="1675">
                  <c:v>82.011199336633652</c:v>
                </c:pt>
                <c:pt idx="1676">
                  <c:v>82.124837960396064</c:v>
                </c:pt>
                <c:pt idx="1677">
                  <c:v>82.240711881188162</c:v>
                </c:pt>
                <c:pt idx="1678">
                  <c:v>82.361287198019824</c:v>
                </c:pt>
                <c:pt idx="1679">
                  <c:v>82.497664059405921</c:v>
                </c:pt>
                <c:pt idx="1680">
                  <c:v>82.661547099009908</c:v>
                </c:pt>
                <c:pt idx="1681">
                  <c:v>82.842019366336643</c:v>
                </c:pt>
                <c:pt idx="1682">
                  <c:v>83.045843207920754</c:v>
                </c:pt>
                <c:pt idx="1683">
                  <c:v>83.264381227722822</c:v>
                </c:pt>
                <c:pt idx="1684">
                  <c:v>83.496148821782214</c:v>
                </c:pt>
                <c:pt idx="1685">
                  <c:v>83.692512564356406</c:v>
                </c:pt>
                <c:pt idx="1686">
                  <c:v>83.869001366336619</c:v>
                </c:pt>
                <c:pt idx="1687">
                  <c:v>84.052976990098998</c:v>
                </c:pt>
                <c:pt idx="1688">
                  <c:v>84.270041049504925</c:v>
                </c:pt>
                <c:pt idx="1689">
                  <c:v>84.510614930693052</c:v>
                </c:pt>
                <c:pt idx="1690">
                  <c:v>84.736240950495045</c:v>
                </c:pt>
                <c:pt idx="1691">
                  <c:v>84.942455762376255</c:v>
                </c:pt>
                <c:pt idx="1692">
                  <c:v>85.154925653465327</c:v>
                </c:pt>
                <c:pt idx="1693">
                  <c:v>85.348492762376253</c:v>
                </c:pt>
                <c:pt idx="1694">
                  <c:v>85.537334742574259</c:v>
                </c:pt>
                <c:pt idx="1695">
                  <c:v>85.728715237623732</c:v>
                </c:pt>
                <c:pt idx="1696">
                  <c:v>85.893799851485156</c:v>
                </c:pt>
                <c:pt idx="1697">
                  <c:v>86.013710227722783</c:v>
                </c:pt>
                <c:pt idx="1698">
                  <c:v>86.116502970296992</c:v>
                </c:pt>
                <c:pt idx="1699">
                  <c:v>86.211975831683191</c:v>
                </c:pt>
                <c:pt idx="1700">
                  <c:v>86.31843504950497</c:v>
                </c:pt>
                <c:pt idx="1701">
                  <c:v>86.436309960396045</c:v>
                </c:pt>
                <c:pt idx="1702">
                  <c:v>86.573515544554454</c:v>
                </c:pt>
                <c:pt idx="1703">
                  <c:v>86.686787247524776</c:v>
                </c:pt>
                <c:pt idx="1704">
                  <c:v>86.75430295049506</c:v>
                </c:pt>
                <c:pt idx="1705">
                  <c:v>86.830579831683153</c:v>
                </c:pt>
                <c:pt idx="1706">
                  <c:v>86.893160673267346</c:v>
                </c:pt>
                <c:pt idx="1707">
                  <c:v>86.898907227722745</c:v>
                </c:pt>
                <c:pt idx="1708">
                  <c:v>86.867032752475268</c:v>
                </c:pt>
                <c:pt idx="1709">
                  <c:v>86.797089277227741</c:v>
                </c:pt>
                <c:pt idx="1710">
                  <c:v>86.645352683168312</c:v>
                </c:pt>
                <c:pt idx="1711">
                  <c:v>86.425283356435699</c:v>
                </c:pt>
                <c:pt idx="1712">
                  <c:v>86.12548529702967</c:v>
                </c:pt>
                <c:pt idx="1713">
                  <c:v>85.776331673267322</c:v>
                </c:pt>
                <c:pt idx="1714">
                  <c:v>85.403056000000007</c:v>
                </c:pt>
                <c:pt idx="1715">
                  <c:v>85.007554297029699</c:v>
                </c:pt>
                <c:pt idx="1716">
                  <c:v>84.557439069306952</c:v>
                </c:pt>
                <c:pt idx="1717">
                  <c:v>84.095850752475243</c:v>
                </c:pt>
                <c:pt idx="1718">
                  <c:v>83.656196712871292</c:v>
                </c:pt>
                <c:pt idx="1719">
                  <c:v>83.249733782178211</c:v>
                </c:pt>
                <c:pt idx="1720">
                  <c:v>82.919824069306927</c:v>
                </c:pt>
                <c:pt idx="1721">
                  <c:v>82.629545415841577</c:v>
                </c:pt>
                <c:pt idx="1722">
                  <c:v>82.32717344554456</c:v>
                </c:pt>
                <c:pt idx="1723">
                  <c:v>82.017689811881198</c:v>
                </c:pt>
                <c:pt idx="1724">
                  <c:v>81.710117821782177</c:v>
                </c:pt>
                <c:pt idx="1725">
                  <c:v>81.395009653465337</c:v>
                </c:pt>
                <c:pt idx="1726">
                  <c:v>81.101495594059443</c:v>
                </c:pt>
                <c:pt idx="1727">
                  <c:v>80.834727366336608</c:v>
                </c:pt>
                <c:pt idx="1728">
                  <c:v>80.510794673267313</c:v>
                </c:pt>
                <c:pt idx="1729">
                  <c:v>80.135445623762379</c:v>
                </c:pt>
                <c:pt idx="1730">
                  <c:v>79.740458792079224</c:v>
                </c:pt>
                <c:pt idx="1731">
                  <c:v>79.385172287128711</c:v>
                </c:pt>
                <c:pt idx="1732">
                  <c:v>79.084230326732651</c:v>
                </c:pt>
                <c:pt idx="1733">
                  <c:v>78.878909267326748</c:v>
                </c:pt>
                <c:pt idx="1734">
                  <c:v>78.744088673267314</c:v>
                </c:pt>
                <c:pt idx="1735">
                  <c:v>78.648572089108924</c:v>
                </c:pt>
                <c:pt idx="1736">
                  <c:v>78.568304316831671</c:v>
                </c:pt>
                <c:pt idx="1737">
                  <c:v>78.529150178217833</c:v>
                </c:pt>
                <c:pt idx="1738">
                  <c:v>78.522518841584159</c:v>
                </c:pt>
                <c:pt idx="1739">
                  <c:v>78.50780658415843</c:v>
                </c:pt>
                <c:pt idx="1740">
                  <c:v>78.453933613861381</c:v>
                </c:pt>
                <c:pt idx="1741">
                  <c:v>78.3738709108911</c:v>
                </c:pt>
                <c:pt idx="1742">
                  <c:v>78.273754643564374</c:v>
                </c:pt>
                <c:pt idx="1743">
                  <c:v>78.164484693069298</c:v>
                </c:pt>
                <c:pt idx="1744">
                  <c:v>78.045194881188124</c:v>
                </c:pt>
                <c:pt idx="1745">
                  <c:v>77.93693363366333</c:v>
                </c:pt>
                <c:pt idx="1746">
                  <c:v>77.843974930693093</c:v>
                </c:pt>
                <c:pt idx="1747">
                  <c:v>77.764319613861375</c:v>
                </c:pt>
                <c:pt idx="1748">
                  <c:v>77.67353984158413</c:v>
                </c:pt>
                <c:pt idx="1749">
                  <c:v>77.607521178217809</c:v>
                </c:pt>
                <c:pt idx="1750">
                  <c:v>77.564218653465332</c:v>
                </c:pt>
                <c:pt idx="1751">
                  <c:v>77.532880841584188</c:v>
                </c:pt>
                <c:pt idx="1752">
                  <c:v>77.529870613861405</c:v>
                </c:pt>
                <c:pt idx="1753">
                  <c:v>77.548420207920799</c:v>
                </c:pt>
                <c:pt idx="1754">
                  <c:v>77.591376445544583</c:v>
                </c:pt>
                <c:pt idx="1755">
                  <c:v>77.634279841584146</c:v>
                </c:pt>
                <c:pt idx="1756">
                  <c:v>77.69768183168317</c:v>
                </c:pt>
                <c:pt idx="1757">
                  <c:v>77.767998653465355</c:v>
                </c:pt>
                <c:pt idx="1758">
                  <c:v>77.832566257425739</c:v>
                </c:pt>
                <c:pt idx="1759">
                  <c:v>77.912056920792068</c:v>
                </c:pt>
                <c:pt idx="1760">
                  <c:v>77.996957138613865</c:v>
                </c:pt>
                <c:pt idx="1761">
                  <c:v>78.06962296039606</c:v>
                </c:pt>
                <c:pt idx="1762">
                  <c:v>78.163422316831699</c:v>
                </c:pt>
                <c:pt idx="1763">
                  <c:v>78.25585599999998</c:v>
                </c:pt>
                <c:pt idx="1764">
                  <c:v>78.34307777227724</c:v>
                </c:pt>
                <c:pt idx="1765">
                  <c:v>78.413307128712887</c:v>
                </c:pt>
                <c:pt idx="1766">
                  <c:v>78.479139693069314</c:v>
                </c:pt>
                <c:pt idx="1767">
                  <c:v>78.541718673267312</c:v>
                </c:pt>
                <c:pt idx="1768">
                  <c:v>78.62435569306929</c:v>
                </c:pt>
                <c:pt idx="1769">
                  <c:v>78.717141663366334</c:v>
                </c:pt>
                <c:pt idx="1770">
                  <c:v>78.824874900990125</c:v>
                </c:pt>
                <c:pt idx="1771">
                  <c:v>78.936278504950479</c:v>
                </c:pt>
                <c:pt idx="1772">
                  <c:v>79.05680258415839</c:v>
                </c:pt>
                <c:pt idx="1773">
                  <c:v>79.169456356435646</c:v>
                </c:pt>
                <c:pt idx="1774">
                  <c:v>79.282618019801987</c:v>
                </c:pt>
                <c:pt idx="1775">
                  <c:v>79.402639811881187</c:v>
                </c:pt>
                <c:pt idx="1776">
                  <c:v>79.527525376237676</c:v>
                </c:pt>
                <c:pt idx="1777">
                  <c:v>79.665380445544571</c:v>
                </c:pt>
                <c:pt idx="1778">
                  <c:v>79.799752009900971</c:v>
                </c:pt>
                <c:pt idx="1779">
                  <c:v>79.908332138613872</c:v>
                </c:pt>
                <c:pt idx="1780">
                  <c:v>80.011767920792067</c:v>
                </c:pt>
                <c:pt idx="1781">
                  <c:v>80.113431554455417</c:v>
                </c:pt>
                <c:pt idx="1782">
                  <c:v>80.223759445544559</c:v>
                </c:pt>
                <c:pt idx="1783">
                  <c:v>80.33054656435641</c:v>
                </c:pt>
                <c:pt idx="1784">
                  <c:v>80.436970069306938</c:v>
                </c:pt>
                <c:pt idx="1785">
                  <c:v>80.52629967326736</c:v>
                </c:pt>
                <c:pt idx="1786">
                  <c:v>80.606411059405943</c:v>
                </c:pt>
                <c:pt idx="1787">
                  <c:v>80.673522009901006</c:v>
                </c:pt>
                <c:pt idx="1788">
                  <c:v>80.706971534653462</c:v>
                </c:pt>
                <c:pt idx="1789">
                  <c:v>80.702013504950457</c:v>
                </c:pt>
                <c:pt idx="1790">
                  <c:v>80.656520970297009</c:v>
                </c:pt>
                <c:pt idx="1791">
                  <c:v>80.599304574257459</c:v>
                </c:pt>
                <c:pt idx="1792">
                  <c:v>80.528727752475262</c:v>
                </c:pt>
                <c:pt idx="1793">
                  <c:v>80.500342455445534</c:v>
                </c:pt>
                <c:pt idx="1794">
                  <c:v>80.498623495049472</c:v>
                </c:pt>
                <c:pt idx="1795">
                  <c:v>80.508159811881157</c:v>
                </c:pt>
                <c:pt idx="1796">
                  <c:v>80.536869376237618</c:v>
                </c:pt>
                <c:pt idx="1797">
                  <c:v>80.597531138613846</c:v>
                </c:pt>
                <c:pt idx="1798">
                  <c:v>80.655407584158411</c:v>
                </c:pt>
                <c:pt idx="1799">
                  <c:v>80.700102564356428</c:v>
                </c:pt>
                <c:pt idx="1800">
                  <c:v>80.729194326732681</c:v>
                </c:pt>
                <c:pt idx="1801">
                  <c:v>80.746933801980163</c:v>
                </c:pt>
                <c:pt idx="1802">
                  <c:v>80.766670227722756</c:v>
                </c:pt>
                <c:pt idx="1803">
                  <c:v>80.792861207920822</c:v>
                </c:pt>
                <c:pt idx="1804">
                  <c:v>80.825140168316835</c:v>
                </c:pt>
                <c:pt idx="1805">
                  <c:v>80.850226138613834</c:v>
                </c:pt>
                <c:pt idx="1806">
                  <c:v>80.851393950494995</c:v>
                </c:pt>
                <c:pt idx="1807">
                  <c:v>80.82664448514852</c:v>
                </c:pt>
                <c:pt idx="1808">
                  <c:v>80.769714801980172</c:v>
                </c:pt>
                <c:pt idx="1809">
                  <c:v>80.708963841584165</c:v>
                </c:pt>
                <c:pt idx="1810">
                  <c:v>80.603300613861379</c:v>
                </c:pt>
                <c:pt idx="1811">
                  <c:v>80.471931306930699</c:v>
                </c:pt>
                <c:pt idx="1812">
                  <c:v>80.329657356435646</c:v>
                </c:pt>
                <c:pt idx="1813">
                  <c:v>80.180162594059411</c:v>
                </c:pt>
                <c:pt idx="1814">
                  <c:v>79.977025039603973</c:v>
                </c:pt>
                <c:pt idx="1815">
                  <c:v>79.708346079207914</c:v>
                </c:pt>
                <c:pt idx="1816">
                  <c:v>79.377922663366306</c:v>
                </c:pt>
                <c:pt idx="1817">
                  <c:v>79.008034910891098</c:v>
                </c:pt>
                <c:pt idx="1818">
                  <c:v>78.622810455445546</c:v>
                </c:pt>
                <c:pt idx="1819">
                  <c:v>78.260139237623747</c:v>
                </c:pt>
                <c:pt idx="1820">
                  <c:v>77.917936792079217</c:v>
                </c:pt>
                <c:pt idx="1821">
                  <c:v>77.619690277227718</c:v>
                </c:pt>
                <c:pt idx="1822">
                  <c:v>77.321811742574241</c:v>
                </c:pt>
                <c:pt idx="1823">
                  <c:v>77.023229960396023</c:v>
                </c:pt>
                <c:pt idx="1824">
                  <c:v>76.783670069306922</c:v>
                </c:pt>
                <c:pt idx="1825">
                  <c:v>76.594476722772271</c:v>
                </c:pt>
                <c:pt idx="1826">
                  <c:v>76.425182722772306</c:v>
                </c:pt>
                <c:pt idx="1827">
                  <c:v>76.261173495049505</c:v>
                </c:pt>
                <c:pt idx="1828">
                  <c:v>76.102800663366367</c:v>
                </c:pt>
                <c:pt idx="1829">
                  <c:v>75.95830309900991</c:v>
                </c:pt>
                <c:pt idx="1830">
                  <c:v>75.831233059405932</c:v>
                </c:pt>
                <c:pt idx="1831">
                  <c:v>75.713408950495065</c:v>
                </c:pt>
                <c:pt idx="1832">
                  <c:v>75.622344712871296</c:v>
                </c:pt>
                <c:pt idx="1833">
                  <c:v>75.560435564356425</c:v>
                </c:pt>
                <c:pt idx="1834">
                  <c:v>75.515481475247554</c:v>
                </c:pt>
                <c:pt idx="1835">
                  <c:v>75.501220108910886</c:v>
                </c:pt>
                <c:pt idx="1836">
                  <c:v>75.51573984158415</c:v>
                </c:pt>
                <c:pt idx="1837">
                  <c:v>75.557876405940647</c:v>
                </c:pt>
                <c:pt idx="1838">
                  <c:v>75.622794752475258</c:v>
                </c:pt>
                <c:pt idx="1839">
                  <c:v>75.711194237623729</c:v>
                </c:pt>
                <c:pt idx="1840">
                  <c:v>75.812702386138596</c:v>
                </c:pt>
                <c:pt idx="1841">
                  <c:v>75.920661277227751</c:v>
                </c:pt>
                <c:pt idx="1842">
                  <c:v>76.027583257425775</c:v>
                </c:pt>
                <c:pt idx="1843">
                  <c:v>76.159118237623758</c:v>
                </c:pt>
                <c:pt idx="1844">
                  <c:v>76.301784702970295</c:v>
                </c:pt>
                <c:pt idx="1845">
                  <c:v>76.45158250495048</c:v>
                </c:pt>
                <c:pt idx="1846">
                  <c:v>76.605412356435664</c:v>
                </c:pt>
                <c:pt idx="1847">
                  <c:v>76.742362089108937</c:v>
                </c:pt>
                <c:pt idx="1848">
                  <c:v>76.861276762376249</c:v>
                </c:pt>
                <c:pt idx="1849">
                  <c:v>76.9470997920792</c:v>
                </c:pt>
                <c:pt idx="1850">
                  <c:v>77.017629693069281</c:v>
                </c:pt>
                <c:pt idx="1851">
                  <c:v>77.055642405940631</c:v>
                </c:pt>
                <c:pt idx="1852">
                  <c:v>77.065677257425747</c:v>
                </c:pt>
                <c:pt idx="1853">
                  <c:v>77.06411321782177</c:v>
                </c:pt>
                <c:pt idx="1854">
                  <c:v>77.036570594059441</c:v>
                </c:pt>
                <c:pt idx="1855">
                  <c:v>76.976283970297018</c:v>
                </c:pt>
                <c:pt idx="1856">
                  <c:v>76.897078227722773</c:v>
                </c:pt>
                <c:pt idx="1857">
                  <c:v>76.789326881188089</c:v>
                </c:pt>
                <c:pt idx="1858">
                  <c:v>76.670218900990093</c:v>
                </c:pt>
                <c:pt idx="1859">
                  <c:v>76.508836495049522</c:v>
                </c:pt>
                <c:pt idx="1860">
                  <c:v>76.337761019801988</c:v>
                </c:pt>
                <c:pt idx="1861">
                  <c:v>76.151937752475249</c:v>
                </c:pt>
                <c:pt idx="1862">
                  <c:v>75.96640385148514</c:v>
                </c:pt>
                <c:pt idx="1863">
                  <c:v>75.787866237623774</c:v>
                </c:pt>
                <c:pt idx="1864">
                  <c:v>75.609796594059404</c:v>
                </c:pt>
                <c:pt idx="1865">
                  <c:v>75.422432702970298</c:v>
                </c:pt>
                <c:pt idx="1866">
                  <c:v>75.214229207920795</c:v>
                </c:pt>
                <c:pt idx="1867">
                  <c:v>74.959478653465354</c:v>
                </c:pt>
                <c:pt idx="1868">
                  <c:v>74.683947722772288</c:v>
                </c:pt>
                <c:pt idx="1869">
                  <c:v>74.411569217821793</c:v>
                </c:pt>
                <c:pt idx="1870">
                  <c:v>74.134528188118821</c:v>
                </c:pt>
                <c:pt idx="1871">
                  <c:v>73.864366148514861</c:v>
                </c:pt>
                <c:pt idx="1872">
                  <c:v>73.634024356435674</c:v>
                </c:pt>
                <c:pt idx="1873">
                  <c:v>73.426806742574271</c:v>
                </c:pt>
                <c:pt idx="1874">
                  <c:v>73.256009495049511</c:v>
                </c:pt>
                <c:pt idx="1875">
                  <c:v>73.120975920792091</c:v>
                </c:pt>
                <c:pt idx="1876">
                  <c:v>73.028805247524716</c:v>
                </c:pt>
                <c:pt idx="1877">
                  <c:v>72.951445435643592</c:v>
                </c:pt>
                <c:pt idx="1878">
                  <c:v>72.875731930693078</c:v>
                </c:pt>
                <c:pt idx="1879">
                  <c:v>72.791004554455455</c:v>
                </c:pt>
                <c:pt idx="1880">
                  <c:v>72.711270514851506</c:v>
                </c:pt>
                <c:pt idx="1881">
                  <c:v>72.625171029702969</c:v>
                </c:pt>
                <c:pt idx="1882">
                  <c:v>72.526950099009895</c:v>
                </c:pt>
                <c:pt idx="1883">
                  <c:v>72.414487158415838</c:v>
                </c:pt>
                <c:pt idx="1884">
                  <c:v>72.297909465346535</c:v>
                </c:pt>
                <c:pt idx="1885">
                  <c:v>72.16158596039601</c:v>
                </c:pt>
                <c:pt idx="1886">
                  <c:v>72.001794782178223</c:v>
                </c:pt>
                <c:pt idx="1887">
                  <c:v>71.816508356435662</c:v>
                </c:pt>
                <c:pt idx="1888">
                  <c:v>71.635246475247513</c:v>
                </c:pt>
                <c:pt idx="1889">
                  <c:v>71.473617702970344</c:v>
                </c:pt>
                <c:pt idx="1890">
                  <c:v>71.337511940594041</c:v>
                </c:pt>
                <c:pt idx="1891">
                  <c:v>71.215949920792099</c:v>
                </c:pt>
                <c:pt idx="1892">
                  <c:v>71.092295742574265</c:v>
                </c:pt>
                <c:pt idx="1893">
                  <c:v>70.947360158415847</c:v>
                </c:pt>
                <c:pt idx="1894">
                  <c:v>70.785470158415848</c:v>
                </c:pt>
                <c:pt idx="1895">
                  <c:v>70.619773594059438</c:v>
                </c:pt>
                <c:pt idx="1896">
                  <c:v>70.438092227722748</c:v>
                </c:pt>
                <c:pt idx="1897">
                  <c:v>70.246029396039631</c:v>
                </c:pt>
                <c:pt idx="1898">
                  <c:v>70.071249118811892</c:v>
                </c:pt>
                <c:pt idx="1899">
                  <c:v>69.902793386138612</c:v>
                </c:pt>
                <c:pt idx="1900">
                  <c:v>69.748315188118795</c:v>
                </c:pt>
                <c:pt idx="1901">
                  <c:v>69.602462574257459</c:v>
                </c:pt>
                <c:pt idx="1902">
                  <c:v>69.48226920792078</c:v>
                </c:pt>
                <c:pt idx="1903">
                  <c:v>69.350562227722747</c:v>
                </c:pt>
                <c:pt idx="1904">
                  <c:v>69.216280128712867</c:v>
                </c:pt>
                <c:pt idx="1905">
                  <c:v>69.084853128712865</c:v>
                </c:pt>
                <c:pt idx="1906">
                  <c:v>68.94039026732672</c:v>
                </c:pt>
                <c:pt idx="1907">
                  <c:v>68.806067544554466</c:v>
                </c:pt>
                <c:pt idx="1908">
                  <c:v>68.685573712871289</c:v>
                </c:pt>
                <c:pt idx="1909">
                  <c:v>68.564465237623764</c:v>
                </c:pt>
                <c:pt idx="1910">
                  <c:v>68.454034207920785</c:v>
                </c:pt>
                <c:pt idx="1911">
                  <c:v>68.33899819801978</c:v>
                </c:pt>
                <c:pt idx="1912">
                  <c:v>68.209194861386123</c:v>
                </c:pt>
                <c:pt idx="1913">
                  <c:v>68.066406108910883</c:v>
                </c:pt>
                <c:pt idx="1914">
                  <c:v>67.924401702970286</c:v>
                </c:pt>
                <c:pt idx="1915">
                  <c:v>67.774900900990119</c:v>
                </c:pt>
                <c:pt idx="1916">
                  <c:v>67.632523019802008</c:v>
                </c:pt>
                <c:pt idx="1917">
                  <c:v>67.501259079207912</c:v>
                </c:pt>
                <c:pt idx="1918">
                  <c:v>67.370968693069287</c:v>
                </c:pt>
                <c:pt idx="1919">
                  <c:v>67.244280831683156</c:v>
                </c:pt>
                <c:pt idx="1920">
                  <c:v>67.110446079207918</c:v>
                </c:pt>
                <c:pt idx="1921">
                  <c:v>66.978885465346551</c:v>
                </c:pt>
                <c:pt idx="1922">
                  <c:v>66.845786336633651</c:v>
                </c:pt>
                <c:pt idx="1923">
                  <c:v>66.701670108910889</c:v>
                </c:pt>
                <c:pt idx="1924">
                  <c:v>66.551017386138611</c:v>
                </c:pt>
                <c:pt idx="1925">
                  <c:v>66.392053702970273</c:v>
                </c:pt>
                <c:pt idx="1926">
                  <c:v>66.226853663366299</c:v>
                </c:pt>
                <c:pt idx="1927">
                  <c:v>66.065866861386141</c:v>
                </c:pt>
                <c:pt idx="1928">
                  <c:v>65.9129073960396</c:v>
                </c:pt>
                <c:pt idx="1929">
                  <c:v>65.760593594059401</c:v>
                </c:pt>
                <c:pt idx="1930">
                  <c:v>65.612392732673257</c:v>
                </c:pt>
                <c:pt idx="1931">
                  <c:v>65.44512345544554</c:v>
                </c:pt>
                <c:pt idx="1932">
                  <c:v>65.262882821782185</c:v>
                </c:pt>
                <c:pt idx="1933">
                  <c:v>65.064748138613894</c:v>
                </c:pt>
                <c:pt idx="1934">
                  <c:v>64.863945336633648</c:v>
                </c:pt>
                <c:pt idx="1935">
                  <c:v>64.65300400000001</c:v>
                </c:pt>
                <c:pt idx="1936">
                  <c:v>64.448676227722785</c:v>
                </c:pt>
                <c:pt idx="1937">
                  <c:v>64.218787465346537</c:v>
                </c:pt>
                <c:pt idx="1938">
                  <c:v>63.984958841584181</c:v>
                </c:pt>
                <c:pt idx="1939">
                  <c:v>63.748235099009904</c:v>
                </c:pt>
                <c:pt idx="1940">
                  <c:v>63.485800564356452</c:v>
                </c:pt>
                <c:pt idx="1941">
                  <c:v>63.181718435643567</c:v>
                </c:pt>
                <c:pt idx="1942">
                  <c:v>62.867802782178238</c:v>
                </c:pt>
                <c:pt idx="1943">
                  <c:v>62.557488366336635</c:v>
                </c:pt>
                <c:pt idx="1944">
                  <c:v>62.278881544554437</c:v>
                </c:pt>
                <c:pt idx="1945">
                  <c:v>62.030315396039597</c:v>
                </c:pt>
                <c:pt idx="1946">
                  <c:v>61.815137415841605</c:v>
                </c:pt>
                <c:pt idx="1947">
                  <c:v>61.637828524752479</c:v>
                </c:pt>
                <c:pt idx="1948">
                  <c:v>61.517043683168325</c:v>
                </c:pt>
                <c:pt idx="1949">
                  <c:v>61.45864411881189</c:v>
                </c:pt>
                <c:pt idx="1950">
                  <c:v>61.423510702970304</c:v>
                </c:pt>
                <c:pt idx="1951">
                  <c:v>61.398783940594029</c:v>
                </c:pt>
                <c:pt idx="1952">
                  <c:v>61.371518376237631</c:v>
                </c:pt>
                <c:pt idx="1953">
                  <c:v>61.333122009900961</c:v>
                </c:pt>
                <c:pt idx="1954">
                  <c:v>61.298144455445531</c:v>
                </c:pt>
                <c:pt idx="1955">
                  <c:v>61.248731316831694</c:v>
                </c:pt>
                <c:pt idx="1956">
                  <c:v>61.192415881188097</c:v>
                </c:pt>
                <c:pt idx="1957">
                  <c:v>61.143981841584157</c:v>
                </c:pt>
                <c:pt idx="1958">
                  <c:v>61.09775308910887</c:v>
                </c:pt>
                <c:pt idx="1959">
                  <c:v>61.078489326732651</c:v>
                </c:pt>
                <c:pt idx="1960">
                  <c:v>61.071711999999991</c:v>
                </c:pt>
                <c:pt idx="1961">
                  <c:v>61.073728475247492</c:v>
                </c:pt>
                <c:pt idx="1962">
                  <c:v>61.094636217821801</c:v>
                </c:pt>
                <c:pt idx="1963">
                  <c:v>61.162147960396055</c:v>
                </c:pt>
                <c:pt idx="1964">
                  <c:v>61.272783405940594</c:v>
                </c:pt>
                <c:pt idx="1965">
                  <c:v>61.415458584158436</c:v>
                </c:pt>
                <c:pt idx="1966">
                  <c:v>61.578068792079186</c:v>
                </c:pt>
                <c:pt idx="1967">
                  <c:v>61.78148202970295</c:v>
                </c:pt>
                <c:pt idx="1968">
                  <c:v>62.011103396039601</c:v>
                </c:pt>
                <c:pt idx="1969">
                  <c:v>62.253243584158419</c:v>
                </c:pt>
                <c:pt idx="1970">
                  <c:v>62.503542663366318</c:v>
                </c:pt>
                <c:pt idx="1971">
                  <c:v>62.761023554455448</c:v>
                </c:pt>
                <c:pt idx="1972">
                  <c:v>63.016895742574278</c:v>
                </c:pt>
                <c:pt idx="1973">
                  <c:v>63.265738207920755</c:v>
                </c:pt>
                <c:pt idx="1974">
                  <c:v>63.529330623762377</c:v>
                </c:pt>
                <c:pt idx="1975">
                  <c:v>63.805157712871271</c:v>
                </c:pt>
                <c:pt idx="1976">
                  <c:v>64.108681099009885</c:v>
                </c:pt>
                <c:pt idx="1977">
                  <c:v>64.440296099009913</c:v>
                </c:pt>
                <c:pt idx="1978">
                  <c:v>64.783805613861389</c:v>
                </c:pt>
                <c:pt idx="1979">
                  <c:v>65.152201891089106</c:v>
                </c:pt>
                <c:pt idx="1980">
                  <c:v>65.530316108910895</c:v>
                </c:pt>
                <c:pt idx="1981">
                  <c:v>65.877791059405951</c:v>
                </c:pt>
                <c:pt idx="1982">
                  <c:v>66.185725821782185</c:v>
                </c:pt>
                <c:pt idx="1983">
                  <c:v>66.454913712871274</c:v>
                </c:pt>
                <c:pt idx="1984">
                  <c:v>66.694767980198023</c:v>
                </c:pt>
                <c:pt idx="1985">
                  <c:v>66.895270495049488</c:v>
                </c:pt>
                <c:pt idx="1986">
                  <c:v>67.078465485148499</c:v>
                </c:pt>
                <c:pt idx="1987">
                  <c:v>67.253167405940601</c:v>
                </c:pt>
                <c:pt idx="1988">
                  <c:v>67.416089346534676</c:v>
                </c:pt>
                <c:pt idx="1989">
                  <c:v>67.560088168316867</c:v>
                </c:pt>
                <c:pt idx="1990">
                  <c:v>67.667977732673265</c:v>
                </c:pt>
                <c:pt idx="1991">
                  <c:v>67.759039534653454</c:v>
                </c:pt>
                <c:pt idx="1992">
                  <c:v>67.822155574257437</c:v>
                </c:pt>
                <c:pt idx="1993">
                  <c:v>67.862329019801976</c:v>
                </c:pt>
                <c:pt idx="1994">
                  <c:v>67.904201237623738</c:v>
                </c:pt>
                <c:pt idx="1995">
                  <c:v>67.938289356435618</c:v>
                </c:pt>
                <c:pt idx="1996">
                  <c:v>67.97145266336635</c:v>
                </c:pt>
                <c:pt idx="1997">
                  <c:v>67.992756960396051</c:v>
                </c:pt>
                <c:pt idx="1998">
                  <c:v>68.005464009900976</c:v>
                </c:pt>
                <c:pt idx="1999">
                  <c:v>68.016240960396033</c:v>
                </c:pt>
                <c:pt idx="2000">
                  <c:v>68.027053900990097</c:v>
                </c:pt>
                <c:pt idx="2001">
                  <c:v>68.034225940594069</c:v>
                </c:pt>
                <c:pt idx="2002">
                  <c:v>68.034993881188115</c:v>
                </c:pt>
                <c:pt idx="2003">
                  <c:v>68.034318613861402</c:v>
                </c:pt>
                <c:pt idx="2004">
                  <c:v>68.03438592079209</c:v>
                </c:pt>
                <c:pt idx="2005">
                  <c:v>68.044372594059396</c:v>
                </c:pt>
                <c:pt idx="2006">
                  <c:v>68.105714851485146</c:v>
                </c:pt>
                <c:pt idx="2007">
                  <c:v>68.228118980198005</c:v>
                </c:pt>
                <c:pt idx="2008">
                  <c:v>68.374997148514836</c:v>
                </c:pt>
                <c:pt idx="2009">
                  <c:v>68.534506891089123</c:v>
                </c:pt>
                <c:pt idx="2010">
                  <c:v>68.712271217821794</c:v>
                </c:pt>
                <c:pt idx="2011">
                  <c:v>68.891242118811888</c:v>
                </c:pt>
                <c:pt idx="2012">
                  <c:v>69.075429277227713</c:v>
                </c:pt>
                <c:pt idx="2013">
                  <c:v>69.267180930693073</c:v>
                </c:pt>
                <c:pt idx="2014">
                  <c:v>69.487617653465378</c:v>
                </c:pt>
                <c:pt idx="2015">
                  <c:v>69.734120990099001</c:v>
                </c:pt>
                <c:pt idx="2016">
                  <c:v>70.007016019801981</c:v>
                </c:pt>
                <c:pt idx="2017">
                  <c:v>70.301687019801975</c:v>
                </c:pt>
                <c:pt idx="2018">
                  <c:v>70.611884455445519</c:v>
                </c:pt>
                <c:pt idx="2019">
                  <c:v>70.936161821782164</c:v>
                </c:pt>
                <c:pt idx="2020">
                  <c:v>71.274370584158405</c:v>
                </c:pt>
                <c:pt idx="2021">
                  <c:v>71.632870910891057</c:v>
                </c:pt>
                <c:pt idx="2022">
                  <c:v>72.027752722772249</c:v>
                </c:pt>
                <c:pt idx="2023">
                  <c:v>72.415918316831679</c:v>
                </c:pt>
                <c:pt idx="2024">
                  <c:v>72.812326455445543</c:v>
                </c:pt>
                <c:pt idx="2025">
                  <c:v>73.211551534653495</c:v>
                </c:pt>
                <c:pt idx="2026">
                  <c:v>73.620560089108892</c:v>
                </c:pt>
                <c:pt idx="2027">
                  <c:v>74.011725742574242</c:v>
                </c:pt>
                <c:pt idx="2028">
                  <c:v>74.413677108910875</c:v>
                </c:pt>
                <c:pt idx="2029">
                  <c:v>74.802375762376215</c:v>
                </c:pt>
                <c:pt idx="2030">
                  <c:v>75.197547465346574</c:v>
                </c:pt>
                <c:pt idx="2031">
                  <c:v>75.590314762376252</c:v>
                </c:pt>
                <c:pt idx="2032">
                  <c:v>75.993333336633668</c:v>
                </c:pt>
                <c:pt idx="2033">
                  <c:v>76.410496722772251</c:v>
                </c:pt>
                <c:pt idx="2034">
                  <c:v>76.833677029702955</c:v>
                </c:pt>
                <c:pt idx="2035">
                  <c:v>77.267130930693057</c:v>
                </c:pt>
                <c:pt idx="2036">
                  <c:v>77.690434524752476</c:v>
                </c:pt>
                <c:pt idx="2037">
                  <c:v>78.120753227722759</c:v>
                </c:pt>
                <c:pt idx="2038">
                  <c:v>78.543893871287139</c:v>
                </c:pt>
                <c:pt idx="2039">
                  <c:v>78.941987178217829</c:v>
                </c:pt>
                <c:pt idx="2040">
                  <c:v>79.324845297029739</c:v>
                </c:pt>
                <c:pt idx="2041">
                  <c:v>79.703778128712841</c:v>
                </c:pt>
                <c:pt idx="2042">
                  <c:v>80.07687227722775</c:v>
                </c:pt>
                <c:pt idx="2043">
                  <c:v>80.437751138613862</c:v>
                </c:pt>
                <c:pt idx="2044">
                  <c:v>80.795252940594054</c:v>
                </c:pt>
                <c:pt idx="2045">
                  <c:v>81.16703117821784</c:v>
                </c:pt>
                <c:pt idx="2046">
                  <c:v>81.546833762376252</c:v>
                </c:pt>
                <c:pt idx="2047">
                  <c:v>81.945084603960396</c:v>
                </c:pt>
                <c:pt idx="2048">
                  <c:v>82.372924633663374</c:v>
                </c:pt>
                <c:pt idx="2049">
                  <c:v>82.847582455445547</c:v>
                </c:pt>
                <c:pt idx="2050">
                  <c:v>83.360622247524773</c:v>
                </c:pt>
                <c:pt idx="2051">
                  <c:v>83.917437465346552</c:v>
                </c:pt>
                <c:pt idx="2052">
                  <c:v>84.50847831683167</c:v>
                </c:pt>
                <c:pt idx="2053">
                  <c:v>85.132415910891069</c:v>
                </c:pt>
                <c:pt idx="2054">
                  <c:v>85.773975821782201</c:v>
                </c:pt>
                <c:pt idx="2055">
                  <c:v>86.445562801980202</c:v>
                </c:pt>
                <c:pt idx="2056">
                  <c:v>87.147197792079211</c:v>
                </c:pt>
                <c:pt idx="2057">
                  <c:v>87.870040594059475</c:v>
                </c:pt>
                <c:pt idx="2058">
                  <c:v>88.617193712871284</c:v>
                </c:pt>
                <c:pt idx="2059">
                  <c:v>89.368054950495079</c:v>
                </c:pt>
                <c:pt idx="2060">
                  <c:v>90.147941673267312</c:v>
                </c:pt>
                <c:pt idx="2061">
                  <c:v>90.945917603960424</c:v>
                </c:pt>
                <c:pt idx="2062">
                  <c:v>91.746583000000044</c:v>
                </c:pt>
                <c:pt idx="2063">
                  <c:v>92.532813693069329</c:v>
                </c:pt>
                <c:pt idx="2064">
                  <c:v>93.326843168316799</c:v>
                </c:pt>
                <c:pt idx="2065">
                  <c:v>94.097787465346542</c:v>
                </c:pt>
                <c:pt idx="2066">
                  <c:v>94.862886722772288</c:v>
                </c:pt>
                <c:pt idx="2067">
                  <c:v>95.628486881188124</c:v>
                </c:pt>
                <c:pt idx="2068">
                  <c:v>96.382905089108959</c:v>
                </c:pt>
                <c:pt idx="2069">
                  <c:v>97.116151742574289</c:v>
                </c:pt>
                <c:pt idx="2070">
                  <c:v>97.821645217821754</c:v>
                </c:pt>
                <c:pt idx="2071">
                  <c:v>98.484495910891084</c:v>
                </c:pt>
                <c:pt idx="2072">
                  <c:v>99.086599574257448</c:v>
                </c:pt>
                <c:pt idx="2073">
                  <c:v>99.622249564356437</c:v>
                </c:pt>
                <c:pt idx="2074">
                  <c:v>100.0868795841584</c:v>
                </c:pt>
                <c:pt idx="2075">
                  <c:v>100.49440059405943</c:v>
                </c:pt>
                <c:pt idx="2076">
                  <c:v>100.82781445544552</c:v>
                </c:pt>
                <c:pt idx="2077">
                  <c:v>101.10692712871284</c:v>
                </c:pt>
                <c:pt idx="2078">
                  <c:v>101.34275148514848</c:v>
                </c:pt>
                <c:pt idx="2079">
                  <c:v>101.53571495049506</c:v>
                </c:pt>
                <c:pt idx="2080">
                  <c:v>101.69823188118811</c:v>
                </c:pt>
                <c:pt idx="2081">
                  <c:v>101.84314207920792</c:v>
                </c:pt>
                <c:pt idx="2082">
                  <c:v>101.93734376237622</c:v>
                </c:pt>
                <c:pt idx="2083">
                  <c:v>101.99530495049501</c:v>
                </c:pt>
                <c:pt idx="2084">
                  <c:v>102.04204940594065</c:v>
                </c:pt>
                <c:pt idx="2085">
                  <c:v>102.09210732673267</c:v>
                </c:pt>
                <c:pt idx="2086">
                  <c:v>102.13608633663371</c:v>
                </c:pt>
                <c:pt idx="2087">
                  <c:v>102.17311554455448</c:v>
                </c:pt>
                <c:pt idx="2088">
                  <c:v>102.1984343564356</c:v>
                </c:pt>
                <c:pt idx="2089">
                  <c:v>102.21172752475243</c:v>
                </c:pt>
                <c:pt idx="2090">
                  <c:v>102.20994990099013</c:v>
                </c:pt>
                <c:pt idx="2091">
                  <c:v>102.19801930693075</c:v>
                </c:pt>
                <c:pt idx="2092">
                  <c:v>102.16531673267323</c:v>
                </c:pt>
                <c:pt idx="2093">
                  <c:v>102.08025237623765</c:v>
                </c:pt>
                <c:pt idx="2094">
                  <c:v>101.9684882178218</c:v>
                </c:pt>
                <c:pt idx="2095">
                  <c:v>101.85632504950503</c:v>
                </c:pt>
                <c:pt idx="2096">
                  <c:v>101.75752237623763</c:v>
                </c:pt>
                <c:pt idx="2097">
                  <c:v>101.6805085148515</c:v>
                </c:pt>
                <c:pt idx="2098">
                  <c:v>101.6298088118812</c:v>
                </c:pt>
                <c:pt idx="2099">
                  <c:v>101.61494178217818</c:v>
                </c:pt>
                <c:pt idx="2100">
                  <c:v>101.61290168316837</c:v>
                </c:pt>
                <c:pt idx="2101">
                  <c:v>101.61406178217821</c:v>
                </c:pt>
                <c:pt idx="2102">
                  <c:v>101.61562514851489</c:v>
                </c:pt>
                <c:pt idx="2103">
                  <c:v>101.62021267326729</c:v>
                </c:pt>
                <c:pt idx="2104">
                  <c:v>101.64750742574257</c:v>
                </c:pt>
                <c:pt idx="2105">
                  <c:v>101.69470356435643</c:v>
                </c:pt>
                <c:pt idx="2106">
                  <c:v>101.75168247524751</c:v>
                </c:pt>
                <c:pt idx="2107">
                  <c:v>101.8499613861386</c:v>
                </c:pt>
                <c:pt idx="2108">
                  <c:v>101.95428376237616</c:v>
                </c:pt>
                <c:pt idx="2109">
                  <c:v>102.07623306930695</c:v>
                </c:pt>
                <c:pt idx="2110">
                  <c:v>102.21683950495053</c:v>
                </c:pt>
                <c:pt idx="2111">
                  <c:v>102.34395851485142</c:v>
                </c:pt>
                <c:pt idx="2112">
                  <c:v>102.45674742574258</c:v>
                </c:pt>
                <c:pt idx="2113">
                  <c:v>102.56485326732675</c:v>
                </c:pt>
                <c:pt idx="2114">
                  <c:v>102.66913950495048</c:v>
                </c:pt>
                <c:pt idx="2115">
                  <c:v>102.74949980198018</c:v>
                </c:pt>
                <c:pt idx="2116">
                  <c:v>102.79200019801979</c:v>
                </c:pt>
                <c:pt idx="2117">
                  <c:v>102.81820841584158</c:v>
                </c:pt>
                <c:pt idx="2118">
                  <c:v>102.84597930693072</c:v>
                </c:pt>
                <c:pt idx="2119">
                  <c:v>102.88056099009903</c:v>
                </c:pt>
                <c:pt idx="2120">
                  <c:v>102.93610455445545</c:v>
                </c:pt>
                <c:pt idx="2121">
                  <c:v>102.99711653465347</c:v>
                </c:pt>
                <c:pt idx="2122">
                  <c:v>103.04107108910897</c:v>
                </c:pt>
                <c:pt idx="2123">
                  <c:v>103.07935910891092</c:v>
                </c:pt>
                <c:pt idx="2124">
                  <c:v>103.12729940594059</c:v>
                </c:pt>
                <c:pt idx="2125">
                  <c:v>103.19973316831681</c:v>
                </c:pt>
                <c:pt idx="2126">
                  <c:v>103.24994970297031</c:v>
                </c:pt>
                <c:pt idx="2127">
                  <c:v>103.28978534653469</c:v>
                </c:pt>
                <c:pt idx="2128">
                  <c:v>103.29600920792078</c:v>
                </c:pt>
                <c:pt idx="2129">
                  <c:v>103.2901655445545</c:v>
                </c:pt>
                <c:pt idx="2130">
                  <c:v>103.26817455445538</c:v>
                </c:pt>
                <c:pt idx="2131">
                  <c:v>103.26030128712875</c:v>
                </c:pt>
                <c:pt idx="2132">
                  <c:v>103.25322603960396</c:v>
                </c:pt>
                <c:pt idx="2133">
                  <c:v>103.24303861386133</c:v>
                </c:pt>
                <c:pt idx="2134">
                  <c:v>103.22521851485146</c:v>
                </c:pt>
                <c:pt idx="2135">
                  <c:v>103.20869158415844</c:v>
                </c:pt>
                <c:pt idx="2136">
                  <c:v>103.19717742574257</c:v>
                </c:pt>
                <c:pt idx="2137">
                  <c:v>103.16292277227721</c:v>
                </c:pt>
                <c:pt idx="2138">
                  <c:v>103.06378643564361</c:v>
                </c:pt>
                <c:pt idx="2139">
                  <c:v>102.9514828712871</c:v>
                </c:pt>
                <c:pt idx="2140">
                  <c:v>102.85284277227724</c:v>
                </c:pt>
                <c:pt idx="2141">
                  <c:v>102.78600287128717</c:v>
                </c:pt>
                <c:pt idx="2142">
                  <c:v>102.75330900990102</c:v>
                </c:pt>
                <c:pt idx="2143">
                  <c:v>102.71983742574255</c:v>
                </c:pt>
                <c:pt idx="2144">
                  <c:v>102.65971673267323</c:v>
                </c:pt>
                <c:pt idx="2145">
                  <c:v>102.59591079207921</c:v>
                </c:pt>
                <c:pt idx="2146">
                  <c:v>102.54532574257424</c:v>
                </c:pt>
                <c:pt idx="2147">
                  <c:v>102.50975752475246</c:v>
                </c:pt>
                <c:pt idx="2148">
                  <c:v>102.45412475247521</c:v>
                </c:pt>
                <c:pt idx="2149">
                  <c:v>102.36907910891085</c:v>
                </c:pt>
                <c:pt idx="2150">
                  <c:v>102.27868049504951</c:v>
                </c:pt>
                <c:pt idx="2151">
                  <c:v>102.22695425742575</c:v>
                </c:pt>
                <c:pt idx="2152">
                  <c:v>102.21061267326733</c:v>
                </c:pt>
                <c:pt idx="2153">
                  <c:v>102.20292316831681</c:v>
                </c:pt>
                <c:pt idx="2154">
                  <c:v>102.18301534653465</c:v>
                </c:pt>
                <c:pt idx="2155">
                  <c:v>102.13943762376243</c:v>
                </c:pt>
                <c:pt idx="2156">
                  <c:v>102.08510356435639</c:v>
                </c:pt>
                <c:pt idx="2157">
                  <c:v>102.05912287128717</c:v>
                </c:pt>
                <c:pt idx="2158">
                  <c:v>102.04914683168319</c:v>
                </c:pt>
                <c:pt idx="2159">
                  <c:v>102.051478019802</c:v>
                </c:pt>
                <c:pt idx="2160">
                  <c:v>102.0541792079208</c:v>
                </c:pt>
                <c:pt idx="2161">
                  <c:v>102.05761702970295</c:v>
                </c:pt>
                <c:pt idx="2162">
                  <c:v>102.05744346534651</c:v>
                </c:pt>
                <c:pt idx="2163">
                  <c:v>102.06309663366333</c:v>
                </c:pt>
                <c:pt idx="2164">
                  <c:v>102.07160801980199</c:v>
                </c:pt>
                <c:pt idx="2165">
                  <c:v>102.06490594059403</c:v>
                </c:pt>
                <c:pt idx="2166">
                  <c:v>102.02007237623765</c:v>
                </c:pt>
                <c:pt idx="2167">
                  <c:v>101.9629631683168</c:v>
                </c:pt>
                <c:pt idx="2168">
                  <c:v>101.9258743564357</c:v>
                </c:pt>
                <c:pt idx="2169">
                  <c:v>101.90243782178217</c:v>
                </c:pt>
                <c:pt idx="2170">
                  <c:v>101.88682396039606</c:v>
                </c:pt>
                <c:pt idx="2171">
                  <c:v>101.86781465346533</c:v>
                </c:pt>
                <c:pt idx="2172">
                  <c:v>101.84291524752476</c:v>
                </c:pt>
                <c:pt idx="2173">
                  <c:v>101.81868534653469</c:v>
                </c:pt>
                <c:pt idx="2174">
                  <c:v>101.78078643564355</c:v>
                </c:pt>
                <c:pt idx="2175">
                  <c:v>101.70921485148513</c:v>
                </c:pt>
                <c:pt idx="2176">
                  <c:v>101.65970089108906</c:v>
                </c:pt>
                <c:pt idx="2177">
                  <c:v>101.60691643564357</c:v>
                </c:pt>
                <c:pt idx="2178">
                  <c:v>101.56589485148517</c:v>
                </c:pt>
                <c:pt idx="2179">
                  <c:v>101.5310694059406</c:v>
                </c:pt>
                <c:pt idx="2180">
                  <c:v>101.53670940594061</c:v>
                </c:pt>
                <c:pt idx="2181">
                  <c:v>101.5475023762376</c:v>
                </c:pt>
                <c:pt idx="2182">
                  <c:v>101.54904415841585</c:v>
                </c:pt>
                <c:pt idx="2183">
                  <c:v>101.5333396039604</c:v>
                </c:pt>
                <c:pt idx="2184">
                  <c:v>101.50512564356438</c:v>
                </c:pt>
                <c:pt idx="2185">
                  <c:v>101.49727445544551</c:v>
                </c:pt>
                <c:pt idx="2186">
                  <c:v>101.5005675247525</c:v>
                </c:pt>
                <c:pt idx="2187">
                  <c:v>101.50813900990099</c:v>
                </c:pt>
                <c:pt idx="2188">
                  <c:v>101.51478801980194</c:v>
                </c:pt>
                <c:pt idx="2189">
                  <c:v>101.51256297029698</c:v>
                </c:pt>
                <c:pt idx="2190">
                  <c:v>101.51187415841586</c:v>
                </c:pt>
                <c:pt idx="2191">
                  <c:v>101.51688069306937</c:v>
                </c:pt>
                <c:pt idx="2192">
                  <c:v>101.54602257425742</c:v>
                </c:pt>
                <c:pt idx="2193">
                  <c:v>101.57526000000007</c:v>
                </c:pt>
                <c:pt idx="2194">
                  <c:v>101.58405217821782</c:v>
                </c:pt>
                <c:pt idx="2195">
                  <c:v>101.59652108910889</c:v>
                </c:pt>
                <c:pt idx="2196">
                  <c:v>101.63490584158419</c:v>
                </c:pt>
                <c:pt idx="2197">
                  <c:v>101.71476089108911</c:v>
                </c:pt>
                <c:pt idx="2198">
                  <c:v>101.8019741584159</c:v>
                </c:pt>
                <c:pt idx="2199">
                  <c:v>101.8522587128713</c:v>
                </c:pt>
                <c:pt idx="2200">
                  <c:v>101.88532584158419</c:v>
                </c:pt>
                <c:pt idx="2201">
                  <c:v>101.92036029702965</c:v>
                </c:pt>
                <c:pt idx="2202">
                  <c:v>101.96876306930695</c:v>
                </c:pt>
                <c:pt idx="2203">
                  <c:v>102.02693267326738</c:v>
                </c:pt>
                <c:pt idx="2204">
                  <c:v>102.10096980198027</c:v>
                </c:pt>
                <c:pt idx="2205">
                  <c:v>102.1752287128713</c:v>
                </c:pt>
                <c:pt idx="2206">
                  <c:v>102.247532970297</c:v>
                </c:pt>
                <c:pt idx="2207">
                  <c:v>102.31886881188117</c:v>
                </c:pt>
                <c:pt idx="2208">
                  <c:v>102.4086415841584</c:v>
                </c:pt>
                <c:pt idx="2209">
                  <c:v>102.49970999999996</c:v>
                </c:pt>
                <c:pt idx="2210">
                  <c:v>102.55700752475246</c:v>
                </c:pt>
                <c:pt idx="2211">
                  <c:v>102.58446702970294</c:v>
                </c:pt>
                <c:pt idx="2212">
                  <c:v>102.61159455445551</c:v>
                </c:pt>
                <c:pt idx="2213">
                  <c:v>102.66303534653467</c:v>
                </c:pt>
                <c:pt idx="2214">
                  <c:v>102.72219960396036</c:v>
                </c:pt>
                <c:pt idx="2215">
                  <c:v>102.76536633663365</c:v>
                </c:pt>
                <c:pt idx="2216">
                  <c:v>102.78915247524746</c:v>
                </c:pt>
                <c:pt idx="2217">
                  <c:v>102.79349792079209</c:v>
                </c:pt>
                <c:pt idx="2218">
                  <c:v>102.8007996039604</c:v>
                </c:pt>
                <c:pt idx="2219">
                  <c:v>102.82239089108913</c:v>
                </c:pt>
                <c:pt idx="2220">
                  <c:v>102.82567207920795</c:v>
                </c:pt>
                <c:pt idx="2221">
                  <c:v>102.79668287128717</c:v>
                </c:pt>
                <c:pt idx="2222">
                  <c:v>102.72194653465347</c:v>
                </c:pt>
                <c:pt idx="2223">
                  <c:v>102.63376475247526</c:v>
                </c:pt>
                <c:pt idx="2224">
                  <c:v>102.54133841584157</c:v>
                </c:pt>
                <c:pt idx="2225">
                  <c:v>102.4270214851485</c:v>
                </c:pt>
                <c:pt idx="2226">
                  <c:v>102.26119534653468</c:v>
                </c:pt>
                <c:pt idx="2227">
                  <c:v>102.05040138613857</c:v>
                </c:pt>
                <c:pt idx="2228">
                  <c:v>101.79580613861387</c:v>
                </c:pt>
                <c:pt idx="2229">
                  <c:v>101.5560917821782</c:v>
                </c:pt>
                <c:pt idx="2230">
                  <c:v>101.35929504950496</c:v>
                </c:pt>
                <c:pt idx="2231">
                  <c:v>101.16088613861388</c:v>
                </c:pt>
                <c:pt idx="2232">
                  <c:v>100.91949069306928</c:v>
                </c:pt>
                <c:pt idx="2233">
                  <c:v>100.62426772277226</c:v>
                </c:pt>
                <c:pt idx="2234">
                  <c:v>100.29618940594057</c:v>
                </c:pt>
                <c:pt idx="2235">
                  <c:v>99.966243168316851</c:v>
                </c:pt>
                <c:pt idx="2236">
                  <c:v>99.638002752475259</c:v>
                </c:pt>
                <c:pt idx="2237">
                  <c:v>99.285200029702935</c:v>
                </c:pt>
                <c:pt idx="2238">
                  <c:v>98.880730089108937</c:v>
                </c:pt>
                <c:pt idx="2239">
                  <c:v>98.441399623762422</c:v>
                </c:pt>
                <c:pt idx="2240">
                  <c:v>98.003453861386106</c:v>
                </c:pt>
                <c:pt idx="2241">
                  <c:v>97.56356175247528</c:v>
                </c:pt>
                <c:pt idx="2242">
                  <c:v>97.119911089108925</c:v>
                </c:pt>
                <c:pt idx="2243">
                  <c:v>96.634785544554475</c:v>
                </c:pt>
                <c:pt idx="2244">
                  <c:v>96.115871356435633</c:v>
                </c:pt>
                <c:pt idx="2245">
                  <c:v>95.578819633663386</c:v>
                </c:pt>
                <c:pt idx="2246">
                  <c:v>95.039584584158462</c:v>
                </c:pt>
                <c:pt idx="2247">
                  <c:v>94.494363306930694</c:v>
                </c:pt>
                <c:pt idx="2248">
                  <c:v>93.933840732673247</c:v>
                </c:pt>
                <c:pt idx="2249">
                  <c:v>93.382546386138614</c:v>
                </c:pt>
                <c:pt idx="2250">
                  <c:v>92.810445910891104</c:v>
                </c:pt>
                <c:pt idx="2251">
                  <c:v>92.235014663366343</c:v>
                </c:pt>
                <c:pt idx="2252">
                  <c:v>91.678274514851481</c:v>
                </c:pt>
                <c:pt idx="2253">
                  <c:v>91.097706346534665</c:v>
                </c:pt>
                <c:pt idx="2254">
                  <c:v>90.494365940594051</c:v>
                </c:pt>
                <c:pt idx="2255">
                  <c:v>89.880673940594107</c:v>
                </c:pt>
                <c:pt idx="2256">
                  <c:v>89.264816534653477</c:v>
                </c:pt>
                <c:pt idx="2257">
                  <c:v>88.666960405940628</c:v>
                </c:pt>
                <c:pt idx="2258">
                  <c:v>88.067306732673259</c:v>
                </c:pt>
                <c:pt idx="2259">
                  <c:v>87.466570158415891</c:v>
                </c:pt>
                <c:pt idx="2260">
                  <c:v>86.842583455445549</c:v>
                </c:pt>
                <c:pt idx="2261">
                  <c:v>86.184557613861358</c:v>
                </c:pt>
                <c:pt idx="2262">
                  <c:v>85.506273475247482</c:v>
                </c:pt>
                <c:pt idx="2263">
                  <c:v>84.830107920792059</c:v>
                </c:pt>
                <c:pt idx="2264">
                  <c:v>84.16024204950493</c:v>
                </c:pt>
                <c:pt idx="2265">
                  <c:v>83.480632059405934</c:v>
                </c:pt>
                <c:pt idx="2266">
                  <c:v>82.766027910891125</c:v>
                </c:pt>
                <c:pt idx="2267">
                  <c:v>82.037289475247491</c:v>
                </c:pt>
                <c:pt idx="2268">
                  <c:v>81.307467653465338</c:v>
                </c:pt>
                <c:pt idx="2269">
                  <c:v>80.586688485148528</c:v>
                </c:pt>
                <c:pt idx="2270">
                  <c:v>79.864812861386127</c:v>
                </c:pt>
                <c:pt idx="2271">
                  <c:v>79.114674158415824</c:v>
                </c:pt>
                <c:pt idx="2272">
                  <c:v>78.336574663366349</c:v>
                </c:pt>
                <c:pt idx="2273">
                  <c:v>77.516765554455461</c:v>
                </c:pt>
                <c:pt idx="2274">
                  <c:v>76.693779910891109</c:v>
                </c:pt>
                <c:pt idx="2275">
                  <c:v>75.864709198019796</c:v>
                </c:pt>
                <c:pt idx="2276">
                  <c:v>75.050681267326723</c:v>
                </c:pt>
                <c:pt idx="2277">
                  <c:v>74.231650910891062</c:v>
                </c:pt>
                <c:pt idx="2278">
                  <c:v>73.395426039603933</c:v>
                </c:pt>
                <c:pt idx="2279">
                  <c:v>72.533727584158441</c:v>
                </c:pt>
                <c:pt idx="2280">
                  <c:v>71.651073356435631</c:v>
                </c:pt>
                <c:pt idx="2281">
                  <c:v>70.770783178217812</c:v>
                </c:pt>
                <c:pt idx="2282">
                  <c:v>69.881168069306923</c:v>
                </c:pt>
                <c:pt idx="2283">
                  <c:v>68.976408851485118</c:v>
                </c:pt>
                <c:pt idx="2284">
                  <c:v>68.052347217821776</c:v>
                </c:pt>
                <c:pt idx="2285">
                  <c:v>67.133506881188126</c:v>
                </c:pt>
                <c:pt idx="2286">
                  <c:v>66.217786485148523</c:v>
                </c:pt>
                <c:pt idx="2287">
                  <c:v>65.308925702970313</c:v>
                </c:pt>
                <c:pt idx="2288">
                  <c:v>64.408458405940607</c:v>
                </c:pt>
                <c:pt idx="2289">
                  <c:v>63.517841326732643</c:v>
                </c:pt>
                <c:pt idx="2290">
                  <c:v>62.646083772277208</c:v>
                </c:pt>
                <c:pt idx="2291">
                  <c:v>61.80903133663368</c:v>
                </c:pt>
                <c:pt idx="2292">
                  <c:v>60.987747079207928</c:v>
                </c:pt>
                <c:pt idx="2293">
                  <c:v>60.187672792079198</c:v>
                </c:pt>
                <c:pt idx="2294">
                  <c:v>59.423728405940594</c:v>
                </c:pt>
                <c:pt idx="2295">
                  <c:v>58.703872227722769</c:v>
                </c:pt>
                <c:pt idx="2296">
                  <c:v>58.009010792079195</c:v>
                </c:pt>
                <c:pt idx="2297">
                  <c:v>57.328614188118834</c:v>
                </c:pt>
                <c:pt idx="2298">
                  <c:v>56.660179396039567</c:v>
                </c:pt>
                <c:pt idx="2299">
                  <c:v>56.002507346534642</c:v>
                </c:pt>
                <c:pt idx="2300">
                  <c:v>55.366518732673278</c:v>
                </c:pt>
                <c:pt idx="2301">
                  <c:v>54.724892722772289</c:v>
                </c:pt>
                <c:pt idx="2302">
                  <c:v>54.094659069306921</c:v>
                </c:pt>
                <c:pt idx="2303">
                  <c:v>53.472838207920816</c:v>
                </c:pt>
                <c:pt idx="2304">
                  <c:v>52.855477059405942</c:v>
                </c:pt>
                <c:pt idx="2305">
                  <c:v>52.238399673267324</c:v>
                </c:pt>
                <c:pt idx="2306">
                  <c:v>51.622240435643548</c:v>
                </c:pt>
                <c:pt idx="2307">
                  <c:v>51.009819534653481</c:v>
                </c:pt>
                <c:pt idx="2308">
                  <c:v>50.41221507920794</c:v>
                </c:pt>
                <c:pt idx="2309">
                  <c:v>49.838572326732674</c:v>
                </c:pt>
                <c:pt idx="2310">
                  <c:v>49.281715009900999</c:v>
                </c:pt>
                <c:pt idx="2311">
                  <c:v>48.74914577227721</c:v>
                </c:pt>
                <c:pt idx="2312">
                  <c:v>48.220560316831687</c:v>
                </c:pt>
                <c:pt idx="2313">
                  <c:v>47.673212831683152</c:v>
                </c:pt>
                <c:pt idx="2314">
                  <c:v>47.124861554455435</c:v>
                </c:pt>
                <c:pt idx="2315">
                  <c:v>46.572730613861403</c:v>
                </c:pt>
                <c:pt idx="2316">
                  <c:v>46.027406059405934</c:v>
                </c:pt>
                <c:pt idx="2317">
                  <c:v>45.487949930693091</c:v>
                </c:pt>
                <c:pt idx="2318">
                  <c:v>44.939594732673271</c:v>
                </c:pt>
                <c:pt idx="2319">
                  <c:v>44.395897297029691</c:v>
                </c:pt>
                <c:pt idx="2320">
                  <c:v>43.847204247524751</c:v>
                </c:pt>
                <c:pt idx="2321">
                  <c:v>43.306426207920786</c:v>
                </c:pt>
                <c:pt idx="2322">
                  <c:v>42.774182990099021</c:v>
                </c:pt>
                <c:pt idx="2323">
                  <c:v>42.218549485148522</c:v>
                </c:pt>
                <c:pt idx="2324">
                  <c:v>41.659037019802</c:v>
                </c:pt>
                <c:pt idx="2325">
                  <c:v>41.096119970297032</c:v>
                </c:pt>
                <c:pt idx="2326">
                  <c:v>40.551073108910899</c:v>
                </c:pt>
                <c:pt idx="2327">
                  <c:v>40.016507742574269</c:v>
                </c:pt>
                <c:pt idx="2328">
                  <c:v>39.50531131683168</c:v>
                </c:pt>
                <c:pt idx="2329">
                  <c:v>39.017055138613848</c:v>
                </c:pt>
                <c:pt idx="2330">
                  <c:v>38.593800019801982</c:v>
                </c:pt>
                <c:pt idx="2331">
                  <c:v>38.269759217821786</c:v>
                </c:pt>
                <c:pt idx="2332">
                  <c:v>38.011535584158409</c:v>
                </c:pt>
                <c:pt idx="2333">
                  <c:v>37.786206138613871</c:v>
                </c:pt>
                <c:pt idx="2334">
                  <c:v>37.599989227722773</c:v>
                </c:pt>
                <c:pt idx="2335">
                  <c:v>37.430848950495069</c:v>
                </c:pt>
                <c:pt idx="2336">
                  <c:v>37.241599920792069</c:v>
                </c:pt>
                <c:pt idx="2337">
                  <c:v>37.054352336633642</c:v>
                </c:pt>
                <c:pt idx="2338">
                  <c:v>36.858608267326723</c:v>
                </c:pt>
                <c:pt idx="2339">
                  <c:v>36.669350643564371</c:v>
                </c:pt>
                <c:pt idx="2340">
                  <c:v>36.475152653465351</c:v>
                </c:pt>
                <c:pt idx="2341">
                  <c:v>36.276472960396028</c:v>
                </c:pt>
                <c:pt idx="2342">
                  <c:v>36.089312316831681</c:v>
                </c:pt>
                <c:pt idx="2343">
                  <c:v>35.904119118811884</c:v>
                </c:pt>
                <c:pt idx="2344">
                  <c:v>35.758516980198024</c:v>
                </c:pt>
                <c:pt idx="2345">
                  <c:v>35.64765045544555</c:v>
                </c:pt>
                <c:pt idx="2346">
                  <c:v>35.545132158415839</c:v>
                </c:pt>
                <c:pt idx="2347">
                  <c:v>35.449214455445535</c:v>
                </c:pt>
                <c:pt idx="2348">
                  <c:v>35.347054356435656</c:v>
                </c:pt>
                <c:pt idx="2349">
                  <c:v>35.24805921782179</c:v>
                </c:pt>
                <c:pt idx="2350">
                  <c:v>35.180139217821782</c:v>
                </c:pt>
                <c:pt idx="2351">
                  <c:v>35.118733594059407</c:v>
                </c:pt>
                <c:pt idx="2352">
                  <c:v>35.053259217821783</c:v>
                </c:pt>
                <c:pt idx="2353">
                  <c:v>34.959534702970295</c:v>
                </c:pt>
                <c:pt idx="2354">
                  <c:v>34.87133140594058</c:v>
                </c:pt>
                <c:pt idx="2355">
                  <c:v>34.795812306930678</c:v>
                </c:pt>
                <c:pt idx="2356">
                  <c:v>34.744810158415831</c:v>
                </c:pt>
                <c:pt idx="2357">
                  <c:v>34.711307801980197</c:v>
                </c:pt>
                <c:pt idx="2358">
                  <c:v>34.688554772277236</c:v>
                </c:pt>
                <c:pt idx="2359">
                  <c:v>34.68258070297032</c:v>
                </c:pt>
                <c:pt idx="2360">
                  <c:v>34.686910099009907</c:v>
                </c:pt>
                <c:pt idx="2361">
                  <c:v>34.696399900990102</c:v>
                </c:pt>
                <c:pt idx="2362">
                  <c:v>34.720257861386123</c:v>
                </c:pt>
                <c:pt idx="2363">
                  <c:v>34.765222970297032</c:v>
                </c:pt>
                <c:pt idx="2364">
                  <c:v>34.834647326732672</c:v>
                </c:pt>
                <c:pt idx="2365">
                  <c:v>34.909469801980208</c:v>
                </c:pt>
                <c:pt idx="2366">
                  <c:v>34.976760475247509</c:v>
                </c:pt>
                <c:pt idx="2367">
                  <c:v>35.050519227722774</c:v>
                </c:pt>
                <c:pt idx="2368">
                  <c:v>35.124567782178225</c:v>
                </c:pt>
                <c:pt idx="2369">
                  <c:v>35.210733079207913</c:v>
                </c:pt>
                <c:pt idx="2370">
                  <c:v>35.306245990099015</c:v>
                </c:pt>
                <c:pt idx="2371">
                  <c:v>35.394804316831681</c:v>
                </c:pt>
                <c:pt idx="2372">
                  <c:v>35.484553386138614</c:v>
                </c:pt>
                <c:pt idx="2373">
                  <c:v>35.546233396039597</c:v>
                </c:pt>
                <c:pt idx="2374">
                  <c:v>35.602046980198025</c:v>
                </c:pt>
                <c:pt idx="2375">
                  <c:v>35.648222326732672</c:v>
                </c:pt>
                <c:pt idx="2376">
                  <c:v>35.692677603960377</c:v>
                </c:pt>
                <c:pt idx="2377">
                  <c:v>35.757320772277239</c:v>
                </c:pt>
                <c:pt idx="2378">
                  <c:v>35.845652336633663</c:v>
                </c:pt>
                <c:pt idx="2379">
                  <c:v>35.93781457425743</c:v>
                </c:pt>
                <c:pt idx="2380">
                  <c:v>36.008964633663361</c:v>
                </c:pt>
                <c:pt idx="2381">
                  <c:v>36.080422861386154</c:v>
                </c:pt>
                <c:pt idx="2382">
                  <c:v>36.177571742574258</c:v>
                </c:pt>
                <c:pt idx="2383">
                  <c:v>36.310681742574268</c:v>
                </c:pt>
                <c:pt idx="2384">
                  <c:v>36.469368871287131</c:v>
                </c:pt>
                <c:pt idx="2385">
                  <c:v>36.599468970297018</c:v>
                </c:pt>
                <c:pt idx="2386">
                  <c:v>36.690386633663373</c:v>
                </c:pt>
                <c:pt idx="2387">
                  <c:v>36.730375920792063</c:v>
                </c:pt>
                <c:pt idx="2388">
                  <c:v>36.751159613861383</c:v>
                </c:pt>
                <c:pt idx="2389">
                  <c:v>36.785330881188109</c:v>
                </c:pt>
                <c:pt idx="2390">
                  <c:v>36.859701712871292</c:v>
                </c:pt>
                <c:pt idx="2391">
                  <c:v>36.926796950495046</c:v>
                </c:pt>
                <c:pt idx="2392">
                  <c:v>36.946504603960392</c:v>
                </c:pt>
                <c:pt idx="2393">
                  <c:v>36.948930643564367</c:v>
                </c:pt>
                <c:pt idx="2394">
                  <c:v>36.952606891089133</c:v>
                </c:pt>
                <c:pt idx="2395">
                  <c:v>36.997645683168315</c:v>
                </c:pt>
                <c:pt idx="2396">
                  <c:v>37.066399801980182</c:v>
                </c:pt>
                <c:pt idx="2397">
                  <c:v>37.104471752475234</c:v>
                </c:pt>
                <c:pt idx="2398">
                  <c:v>37.094157386138626</c:v>
                </c:pt>
                <c:pt idx="2399">
                  <c:v>37.056905049504948</c:v>
                </c:pt>
                <c:pt idx="2400">
                  <c:v>37.008108079207929</c:v>
                </c:pt>
                <c:pt idx="2401">
                  <c:v>36.988583811881185</c:v>
                </c:pt>
                <c:pt idx="2402">
                  <c:v>36.971237316831676</c:v>
                </c:pt>
                <c:pt idx="2403">
                  <c:v>36.944976009901005</c:v>
                </c:pt>
                <c:pt idx="2404">
                  <c:v>36.894801287128729</c:v>
                </c:pt>
                <c:pt idx="2405">
                  <c:v>36.835231742574258</c:v>
                </c:pt>
                <c:pt idx="2406">
                  <c:v>36.747066712871295</c:v>
                </c:pt>
                <c:pt idx="2407">
                  <c:v>36.653814811881205</c:v>
                </c:pt>
                <c:pt idx="2408">
                  <c:v>36.558375257425745</c:v>
                </c:pt>
                <c:pt idx="2409">
                  <c:v>36.462626415841576</c:v>
                </c:pt>
                <c:pt idx="2410">
                  <c:v>36.365029455445551</c:v>
                </c:pt>
                <c:pt idx="2411">
                  <c:v>36.28435882178217</c:v>
                </c:pt>
                <c:pt idx="2412">
                  <c:v>36.21462261386138</c:v>
                </c:pt>
                <c:pt idx="2413">
                  <c:v>36.125295267326742</c:v>
                </c:pt>
                <c:pt idx="2414">
                  <c:v>35.996328465346529</c:v>
                </c:pt>
                <c:pt idx="2415">
                  <c:v>35.86653104950495</c:v>
                </c:pt>
                <c:pt idx="2416">
                  <c:v>35.748610247524752</c:v>
                </c:pt>
                <c:pt idx="2417">
                  <c:v>35.615946514851494</c:v>
                </c:pt>
                <c:pt idx="2418">
                  <c:v>35.478398386138608</c:v>
                </c:pt>
                <c:pt idx="2419">
                  <c:v>35.342465198019809</c:v>
                </c:pt>
                <c:pt idx="2420">
                  <c:v>35.191100267326746</c:v>
                </c:pt>
                <c:pt idx="2421">
                  <c:v>35.025633376237636</c:v>
                </c:pt>
                <c:pt idx="2422">
                  <c:v>34.881241336633664</c:v>
                </c:pt>
                <c:pt idx="2423">
                  <c:v>34.76707410891089</c:v>
                </c:pt>
                <c:pt idx="2424">
                  <c:v>34.653763029702965</c:v>
                </c:pt>
                <c:pt idx="2425">
                  <c:v>34.477625168316827</c:v>
                </c:pt>
                <c:pt idx="2426">
                  <c:v>34.212522009901001</c:v>
                </c:pt>
                <c:pt idx="2427">
                  <c:v>33.888315227722764</c:v>
                </c:pt>
                <c:pt idx="2428">
                  <c:v>33.563775663366336</c:v>
                </c:pt>
                <c:pt idx="2429">
                  <c:v>33.267336207920799</c:v>
                </c:pt>
                <c:pt idx="2430">
                  <c:v>32.982730316831699</c:v>
                </c:pt>
                <c:pt idx="2431">
                  <c:v>32.67601226732674</c:v>
                </c:pt>
                <c:pt idx="2432">
                  <c:v>32.330915831683164</c:v>
                </c:pt>
                <c:pt idx="2433">
                  <c:v>31.981374069306938</c:v>
                </c:pt>
                <c:pt idx="2434">
                  <c:v>31.621599594059411</c:v>
                </c:pt>
                <c:pt idx="2435">
                  <c:v>31.300399207920794</c:v>
                </c:pt>
                <c:pt idx="2436">
                  <c:v>30.988926574257412</c:v>
                </c:pt>
                <c:pt idx="2437">
                  <c:v>30.671885742574265</c:v>
                </c:pt>
                <c:pt idx="2438">
                  <c:v>30.3411455049505</c:v>
                </c:pt>
                <c:pt idx="2439">
                  <c:v>30.032516297029691</c:v>
                </c:pt>
                <c:pt idx="2440">
                  <c:v>29.755106128712875</c:v>
                </c:pt>
                <c:pt idx="2441">
                  <c:v>29.517979237623752</c:v>
                </c:pt>
                <c:pt idx="2442">
                  <c:v>29.303029613861398</c:v>
                </c:pt>
                <c:pt idx="2443">
                  <c:v>29.122434455445539</c:v>
                </c:pt>
                <c:pt idx="2444">
                  <c:v>28.959689633663366</c:v>
                </c:pt>
                <c:pt idx="2445">
                  <c:v>28.807738594059423</c:v>
                </c:pt>
                <c:pt idx="2446">
                  <c:v>28.672648930693072</c:v>
                </c:pt>
                <c:pt idx="2447">
                  <c:v>28.560119178217825</c:v>
                </c:pt>
                <c:pt idx="2448">
                  <c:v>28.479829673267325</c:v>
                </c:pt>
                <c:pt idx="2449">
                  <c:v>28.436823594059408</c:v>
                </c:pt>
                <c:pt idx="2450">
                  <c:v>28.367955643564354</c:v>
                </c:pt>
                <c:pt idx="2451">
                  <c:v>28.325142594059407</c:v>
                </c:pt>
                <c:pt idx="2452">
                  <c:v>28.270592792079228</c:v>
                </c:pt>
                <c:pt idx="2453">
                  <c:v>28.210217712871291</c:v>
                </c:pt>
                <c:pt idx="2454">
                  <c:v>28.146450108910891</c:v>
                </c:pt>
                <c:pt idx="2455">
                  <c:v>28.121578485148504</c:v>
                </c:pt>
                <c:pt idx="2456">
                  <c:v>28.119903465346518</c:v>
                </c:pt>
                <c:pt idx="2457">
                  <c:v>28.133053366336632</c:v>
                </c:pt>
                <c:pt idx="2458">
                  <c:v>28.163491356435625</c:v>
                </c:pt>
                <c:pt idx="2459">
                  <c:v>28.186493475247534</c:v>
                </c:pt>
                <c:pt idx="2460">
                  <c:v>28.213757346534653</c:v>
                </c:pt>
                <c:pt idx="2461">
                  <c:v>28.272049405940603</c:v>
                </c:pt>
                <c:pt idx="2462">
                  <c:v>28.386003108910888</c:v>
                </c:pt>
                <c:pt idx="2463">
                  <c:v>28.54914705940595</c:v>
                </c:pt>
                <c:pt idx="2464">
                  <c:v>28.718963940594055</c:v>
                </c:pt>
                <c:pt idx="2465">
                  <c:v>28.892707930693078</c:v>
                </c:pt>
                <c:pt idx="2466">
                  <c:v>29.093429138613864</c:v>
                </c:pt>
                <c:pt idx="2467">
                  <c:v>29.350791653465354</c:v>
                </c:pt>
                <c:pt idx="2468">
                  <c:v>29.672325653465339</c:v>
                </c:pt>
                <c:pt idx="2469">
                  <c:v>30.015677168316834</c:v>
                </c:pt>
                <c:pt idx="2470">
                  <c:v>30.388226227722779</c:v>
                </c:pt>
                <c:pt idx="2471">
                  <c:v>30.769057980197992</c:v>
                </c:pt>
                <c:pt idx="2472">
                  <c:v>31.163324019801962</c:v>
                </c:pt>
                <c:pt idx="2473">
                  <c:v>31.578160059405942</c:v>
                </c:pt>
                <c:pt idx="2474">
                  <c:v>32.017295128712867</c:v>
                </c:pt>
                <c:pt idx="2475">
                  <c:v>32.426558613861388</c:v>
                </c:pt>
                <c:pt idx="2476">
                  <c:v>32.83897909900989</c:v>
                </c:pt>
                <c:pt idx="2477">
                  <c:v>33.230270772277223</c:v>
                </c:pt>
                <c:pt idx="2478">
                  <c:v>33.625010356435631</c:v>
                </c:pt>
                <c:pt idx="2479">
                  <c:v>34.034792792079209</c:v>
                </c:pt>
                <c:pt idx="2480">
                  <c:v>34.445302099009893</c:v>
                </c:pt>
                <c:pt idx="2481">
                  <c:v>34.859249356435654</c:v>
                </c:pt>
                <c:pt idx="2482">
                  <c:v>35.294730702970298</c:v>
                </c:pt>
                <c:pt idx="2483">
                  <c:v>35.746504693069284</c:v>
                </c:pt>
                <c:pt idx="2484">
                  <c:v>36.192047603960397</c:v>
                </c:pt>
                <c:pt idx="2485">
                  <c:v>36.638977128712874</c:v>
                </c:pt>
                <c:pt idx="2486">
                  <c:v>37.093255495049497</c:v>
                </c:pt>
                <c:pt idx="2487">
                  <c:v>37.552599564356441</c:v>
                </c:pt>
                <c:pt idx="2488">
                  <c:v>38.042929772277219</c:v>
                </c:pt>
                <c:pt idx="2489">
                  <c:v>38.54849091089109</c:v>
                </c:pt>
                <c:pt idx="2490">
                  <c:v>39.026547386138624</c:v>
                </c:pt>
                <c:pt idx="2491">
                  <c:v>39.483625831683177</c:v>
                </c:pt>
                <c:pt idx="2492">
                  <c:v>39.926985910891084</c:v>
                </c:pt>
                <c:pt idx="2493">
                  <c:v>40.398807722772283</c:v>
                </c:pt>
                <c:pt idx="2494">
                  <c:v>40.903826900990083</c:v>
                </c:pt>
                <c:pt idx="2495">
                  <c:v>41.44112912871288</c:v>
                </c:pt>
                <c:pt idx="2496">
                  <c:v>41.972054970297016</c:v>
                </c:pt>
                <c:pt idx="2497">
                  <c:v>42.471184267326748</c:v>
                </c:pt>
                <c:pt idx="2498">
                  <c:v>42.941688673267329</c:v>
                </c:pt>
                <c:pt idx="2499">
                  <c:v>43.423294554455452</c:v>
                </c:pt>
                <c:pt idx="2500">
                  <c:v>43.959770475247559</c:v>
                </c:pt>
                <c:pt idx="2501">
                  <c:v>44.532014980198028</c:v>
                </c:pt>
                <c:pt idx="2502">
                  <c:v>45.076046118811881</c:v>
                </c:pt>
                <c:pt idx="2503">
                  <c:v>45.59086884158414</c:v>
                </c:pt>
                <c:pt idx="2504">
                  <c:v>46.072116801980215</c:v>
                </c:pt>
                <c:pt idx="2505">
                  <c:v>46.571270851485131</c:v>
                </c:pt>
                <c:pt idx="2506">
                  <c:v>47.100300702970316</c:v>
                </c:pt>
                <c:pt idx="2507">
                  <c:v>47.585631792079198</c:v>
                </c:pt>
                <c:pt idx="2508">
                  <c:v>48.001714851485133</c:v>
                </c:pt>
                <c:pt idx="2509">
                  <c:v>48.365430326732678</c:v>
                </c:pt>
                <c:pt idx="2510">
                  <c:v>48.727917792079204</c:v>
                </c:pt>
                <c:pt idx="2511">
                  <c:v>49.105470019801984</c:v>
                </c:pt>
                <c:pt idx="2512">
                  <c:v>49.511850366336624</c:v>
                </c:pt>
                <c:pt idx="2513">
                  <c:v>49.967669663366344</c:v>
                </c:pt>
                <c:pt idx="2514">
                  <c:v>50.482052495049523</c:v>
                </c:pt>
                <c:pt idx="2515">
                  <c:v>51.051203534653474</c:v>
                </c:pt>
                <c:pt idx="2516">
                  <c:v>51.687042554455438</c:v>
                </c:pt>
                <c:pt idx="2517">
                  <c:v>52.351764702970293</c:v>
                </c:pt>
                <c:pt idx="2518">
                  <c:v>53.006413782178221</c:v>
                </c:pt>
                <c:pt idx="2519">
                  <c:v>53.651179930693068</c:v>
                </c:pt>
                <c:pt idx="2520">
                  <c:v>54.312573277227713</c:v>
                </c:pt>
                <c:pt idx="2521">
                  <c:v>54.965813039603958</c:v>
                </c:pt>
                <c:pt idx="2522">
                  <c:v>55.616433099009917</c:v>
                </c:pt>
                <c:pt idx="2523">
                  <c:v>56.233005000000027</c:v>
                </c:pt>
                <c:pt idx="2524">
                  <c:v>56.778492742574258</c:v>
                </c:pt>
                <c:pt idx="2525">
                  <c:v>57.251630168316836</c:v>
                </c:pt>
                <c:pt idx="2526">
                  <c:v>57.686754237623767</c:v>
                </c:pt>
                <c:pt idx="2527">
                  <c:v>58.093653386138612</c:v>
                </c:pt>
                <c:pt idx="2528">
                  <c:v>58.509133762376223</c:v>
                </c:pt>
                <c:pt idx="2529">
                  <c:v>58.921078366336658</c:v>
                </c:pt>
                <c:pt idx="2530">
                  <c:v>59.303323475247545</c:v>
                </c:pt>
                <c:pt idx="2531">
                  <c:v>59.69757842574257</c:v>
                </c:pt>
                <c:pt idx="2532">
                  <c:v>60.119446366336625</c:v>
                </c:pt>
                <c:pt idx="2533">
                  <c:v>60.563203108910884</c:v>
                </c:pt>
                <c:pt idx="2534">
                  <c:v>61.023437158415831</c:v>
                </c:pt>
                <c:pt idx="2535">
                  <c:v>61.488710069306919</c:v>
                </c:pt>
                <c:pt idx="2536">
                  <c:v>61.940373217821772</c:v>
                </c:pt>
                <c:pt idx="2537">
                  <c:v>62.358714415841582</c:v>
                </c:pt>
                <c:pt idx="2538">
                  <c:v>62.776173029702981</c:v>
                </c:pt>
                <c:pt idx="2539">
                  <c:v>63.168485960396012</c:v>
                </c:pt>
                <c:pt idx="2540">
                  <c:v>63.529559019801994</c:v>
                </c:pt>
                <c:pt idx="2541">
                  <c:v>63.851040099009886</c:v>
                </c:pt>
                <c:pt idx="2542">
                  <c:v>64.137279960396057</c:v>
                </c:pt>
                <c:pt idx="2543">
                  <c:v>64.380655435643561</c:v>
                </c:pt>
                <c:pt idx="2544">
                  <c:v>64.58166766336636</c:v>
                </c:pt>
                <c:pt idx="2545">
                  <c:v>64.757787683168331</c:v>
                </c:pt>
                <c:pt idx="2546">
                  <c:v>64.935755059405949</c:v>
                </c:pt>
                <c:pt idx="2547">
                  <c:v>65.143583544554474</c:v>
                </c:pt>
                <c:pt idx="2548">
                  <c:v>65.379096396039586</c:v>
                </c:pt>
                <c:pt idx="2549">
                  <c:v>65.632400425742588</c:v>
                </c:pt>
                <c:pt idx="2550">
                  <c:v>65.878992762376228</c:v>
                </c:pt>
                <c:pt idx="2551">
                  <c:v>66.110772871287139</c:v>
                </c:pt>
                <c:pt idx="2552">
                  <c:v>66.335613396039562</c:v>
                </c:pt>
                <c:pt idx="2553">
                  <c:v>66.552345247524755</c:v>
                </c:pt>
                <c:pt idx="2554">
                  <c:v>66.767399950495061</c:v>
                </c:pt>
                <c:pt idx="2555">
                  <c:v>66.970501920792074</c:v>
                </c:pt>
                <c:pt idx="2556">
                  <c:v>67.159138752475272</c:v>
                </c:pt>
                <c:pt idx="2557">
                  <c:v>67.321903920792053</c:v>
                </c:pt>
                <c:pt idx="2558">
                  <c:v>67.454498881188115</c:v>
                </c:pt>
                <c:pt idx="2559">
                  <c:v>67.568891198019784</c:v>
                </c:pt>
                <c:pt idx="2560">
                  <c:v>67.674589029702972</c:v>
                </c:pt>
                <c:pt idx="2561">
                  <c:v>67.776511495049505</c:v>
                </c:pt>
                <c:pt idx="2562">
                  <c:v>67.873428891089105</c:v>
                </c:pt>
                <c:pt idx="2563">
                  <c:v>67.971421782178211</c:v>
                </c:pt>
                <c:pt idx="2564">
                  <c:v>68.068226257425778</c:v>
                </c:pt>
                <c:pt idx="2565">
                  <c:v>68.176191277227687</c:v>
                </c:pt>
                <c:pt idx="2566">
                  <c:v>68.289689910891042</c:v>
                </c:pt>
                <c:pt idx="2567">
                  <c:v>68.392823663366343</c:v>
                </c:pt>
                <c:pt idx="2568">
                  <c:v>68.481764762376244</c:v>
                </c:pt>
                <c:pt idx="2569">
                  <c:v>68.556997633663372</c:v>
                </c:pt>
                <c:pt idx="2570">
                  <c:v>68.622563504950477</c:v>
                </c:pt>
                <c:pt idx="2571">
                  <c:v>68.676299702970283</c:v>
                </c:pt>
                <c:pt idx="2572">
                  <c:v>68.712748673267328</c:v>
                </c:pt>
                <c:pt idx="2573">
                  <c:v>68.741483366336652</c:v>
                </c:pt>
                <c:pt idx="2574">
                  <c:v>68.760397504950532</c:v>
                </c:pt>
                <c:pt idx="2575">
                  <c:v>68.759747346534652</c:v>
                </c:pt>
                <c:pt idx="2576">
                  <c:v>68.743895405940592</c:v>
                </c:pt>
                <c:pt idx="2577">
                  <c:v>68.694663435643548</c:v>
                </c:pt>
                <c:pt idx="2578">
                  <c:v>68.614497811881193</c:v>
                </c:pt>
                <c:pt idx="2579">
                  <c:v>68.506946366336607</c:v>
                </c:pt>
                <c:pt idx="2580">
                  <c:v>68.393469891089083</c:v>
                </c:pt>
                <c:pt idx="2581">
                  <c:v>68.262614247524752</c:v>
                </c:pt>
                <c:pt idx="2582">
                  <c:v>68.114184792079172</c:v>
                </c:pt>
                <c:pt idx="2583">
                  <c:v>67.983210673267337</c:v>
                </c:pt>
                <c:pt idx="2584">
                  <c:v>67.857268257425744</c:v>
                </c:pt>
                <c:pt idx="2585">
                  <c:v>67.756875316831682</c:v>
                </c:pt>
                <c:pt idx="2586">
                  <c:v>67.696034415841552</c:v>
                </c:pt>
                <c:pt idx="2587">
                  <c:v>67.65716482178216</c:v>
                </c:pt>
                <c:pt idx="2588">
                  <c:v>67.650850514851498</c:v>
                </c:pt>
                <c:pt idx="2589">
                  <c:v>67.65510486138615</c:v>
                </c:pt>
                <c:pt idx="2590">
                  <c:v>67.668947356435652</c:v>
                </c:pt>
                <c:pt idx="2591">
                  <c:v>67.708263425742587</c:v>
                </c:pt>
                <c:pt idx="2592">
                  <c:v>67.755280930693075</c:v>
                </c:pt>
                <c:pt idx="2593">
                  <c:v>67.817235643564388</c:v>
                </c:pt>
                <c:pt idx="2594">
                  <c:v>67.865832752475256</c:v>
                </c:pt>
                <c:pt idx="2595">
                  <c:v>67.90733747524753</c:v>
                </c:pt>
                <c:pt idx="2596">
                  <c:v>67.925993732673277</c:v>
                </c:pt>
                <c:pt idx="2597">
                  <c:v>67.926434267326741</c:v>
                </c:pt>
                <c:pt idx="2598">
                  <c:v>67.916296049504936</c:v>
                </c:pt>
                <c:pt idx="2599">
                  <c:v>67.89880966336635</c:v>
                </c:pt>
                <c:pt idx="2600">
                  <c:v>67.886545613861372</c:v>
                </c:pt>
                <c:pt idx="2601">
                  <c:v>67.886574990099007</c:v>
                </c:pt>
                <c:pt idx="2602">
                  <c:v>67.912872099009917</c:v>
                </c:pt>
                <c:pt idx="2603">
                  <c:v>67.924707009900999</c:v>
                </c:pt>
                <c:pt idx="2604">
                  <c:v>67.936424217821752</c:v>
                </c:pt>
                <c:pt idx="2605">
                  <c:v>67.937253435643555</c:v>
                </c:pt>
                <c:pt idx="2606">
                  <c:v>67.937201960396052</c:v>
                </c:pt>
                <c:pt idx="2607">
                  <c:v>67.929553198019832</c:v>
                </c:pt>
                <c:pt idx="2608">
                  <c:v>67.904384217821757</c:v>
                </c:pt>
                <c:pt idx="2609">
                  <c:v>67.846960485148514</c:v>
                </c:pt>
                <c:pt idx="2610">
                  <c:v>67.765647811881209</c:v>
                </c:pt>
                <c:pt idx="2611">
                  <c:v>67.64372447524751</c:v>
                </c:pt>
                <c:pt idx="2612">
                  <c:v>67.520545851485153</c:v>
                </c:pt>
                <c:pt idx="2613">
                  <c:v>67.3612001782178</c:v>
                </c:pt>
                <c:pt idx="2614">
                  <c:v>67.190515089108899</c:v>
                </c:pt>
                <c:pt idx="2615">
                  <c:v>66.981505772277245</c:v>
                </c:pt>
                <c:pt idx="2616">
                  <c:v>66.766700009901001</c:v>
                </c:pt>
                <c:pt idx="2617">
                  <c:v>66.523818386138629</c:v>
                </c:pt>
                <c:pt idx="2618">
                  <c:v>66.28953931683165</c:v>
                </c:pt>
                <c:pt idx="2619">
                  <c:v>66.077886128712933</c:v>
                </c:pt>
                <c:pt idx="2620">
                  <c:v>65.901324722772259</c:v>
                </c:pt>
                <c:pt idx="2621">
                  <c:v>65.759768673267317</c:v>
                </c:pt>
                <c:pt idx="2622">
                  <c:v>65.669703643564375</c:v>
                </c:pt>
                <c:pt idx="2623">
                  <c:v>65.597565920792093</c:v>
                </c:pt>
                <c:pt idx="2624">
                  <c:v>65.542531158415827</c:v>
                </c:pt>
                <c:pt idx="2625">
                  <c:v>65.508314693069281</c:v>
                </c:pt>
                <c:pt idx="2626">
                  <c:v>65.494271089108906</c:v>
                </c:pt>
                <c:pt idx="2627">
                  <c:v>65.4924873267327</c:v>
                </c:pt>
                <c:pt idx="2628">
                  <c:v>65.499513762376225</c:v>
                </c:pt>
                <c:pt idx="2629">
                  <c:v>65.513670455445535</c:v>
                </c:pt>
                <c:pt idx="2630">
                  <c:v>65.535548019801965</c:v>
                </c:pt>
                <c:pt idx="2631">
                  <c:v>65.543882742574255</c:v>
                </c:pt>
                <c:pt idx="2632">
                  <c:v>65.552836237623779</c:v>
                </c:pt>
                <c:pt idx="2633">
                  <c:v>65.560888168316836</c:v>
                </c:pt>
                <c:pt idx="2634">
                  <c:v>65.563455356435654</c:v>
                </c:pt>
                <c:pt idx="2635">
                  <c:v>65.555635811881174</c:v>
                </c:pt>
                <c:pt idx="2636">
                  <c:v>65.542715178217833</c:v>
                </c:pt>
                <c:pt idx="2637">
                  <c:v>65.527065227722773</c:v>
                </c:pt>
                <c:pt idx="2638">
                  <c:v>65.511162702970296</c:v>
                </c:pt>
                <c:pt idx="2639">
                  <c:v>65.489787623762382</c:v>
                </c:pt>
                <c:pt idx="2640">
                  <c:v>65.460354524752489</c:v>
                </c:pt>
                <c:pt idx="2641">
                  <c:v>65.414995801980197</c:v>
                </c:pt>
                <c:pt idx="2642">
                  <c:v>65.316028990098999</c:v>
                </c:pt>
                <c:pt idx="2643">
                  <c:v>65.171381811881176</c:v>
                </c:pt>
                <c:pt idx="2644">
                  <c:v>65.005952732673279</c:v>
                </c:pt>
                <c:pt idx="2645">
                  <c:v>64.864204079207937</c:v>
                </c:pt>
                <c:pt idx="2646">
                  <c:v>64.71749874257425</c:v>
                </c:pt>
                <c:pt idx="2647">
                  <c:v>64.597614138613849</c:v>
                </c:pt>
                <c:pt idx="2648">
                  <c:v>64.507709564356446</c:v>
                </c:pt>
                <c:pt idx="2649">
                  <c:v>64.427134623762342</c:v>
                </c:pt>
                <c:pt idx="2650">
                  <c:v>64.383761386138616</c:v>
                </c:pt>
                <c:pt idx="2651">
                  <c:v>64.340556613861381</c:v>
                </c:pt>
                <c:pt idx="2652">
                  <c:v>64.312764257425727</c:v>
                </c:pt>
                <c:pt idx="2653">
                  <c:v>64.298296316831696</c:v>
                </c:pt>
                <c:pt idx="2654">
                  <c:v>64.293488792079202</c:v>
                </c:pt>
                <c:pt idx="2655">
                  <c:v>64.291546346534645</c:v>
                </c:pt>
                <c:pt idx="2656">
                  <c:v>64.292387089108914</c:v>
                </c:pt>
                <c:pt idx="2657">
                  <c:v>64.298216237623748</c:v>
                </c:pt>
                <c:pt idx="2658">
                  <c:v>64.326873683168316</c:v>
                </c:pt>
                <c:pt idx="2659">
                  <c:v>64.378954009901008</c:v>
                </c:pt>
                <c:pt idx="2660">
                  <c:v>64.4317968217822</c:v>
                </c:pt>
                <c:pt idx="2661">
                  <c:v>64.518536227722777</c:v>
                </c:pt>
                <c:pt idx="2662">
                  <c:v>64.611558792079194</c:v>
                </c:pt>
                <c:pt idx="2663">
                  <c:v>64.726609940594059</c:v>
                </c:pt>
                <c:pt idx="2664">
                  <c:v>64.848888841584142</c:v>
                </c:pt>
                <c:pt idx="2665">
                  <c:v>64.957068762376224</c:v>
                </c:pt>
                <c:pt idx="2666">
                  <c:v>65.085354663366346</c:v>
                </c:pt>
                <c:pt idx="2667">
                  <c:v>65.216609742574249</c:v>
                </c:pt>
                <c:pt idx="2668">
                  <c:v>65.330208089108922</c:v>
                </c:pt>
                <c:pt idx="2669">
                  <c:v>65.422492762376251</c:v>
                </c:pt>
                <c:pt idx="2670">
                  <c:v>65.5099092178218</c:v>
                </c:pt>
                <c:pt idx="2671">
                  <c:v>65.595808564356446</c:v>
                </c:pt>
                <c:pt idx="2672">
                  <c:v>65.700461178217793</c:v>
                </c:pt>
                <c:pt idx="2673">
                  <c:v>65.826761594059406</c:v>
                </c:pt>
                <c:pt idx="2674">
                  <c:v>65.966518445544537</c:v>
                </c:pt>
                <c:pt idx="2675">
                  <c:v>66.102623217821787</c:v>
                </c:pt>
                <c:pt idx="2676">
                  <c:v>66.227914801980177</c:v>
                </c:pt>
                <c:pt idx="2677">
                  <c:v>66.3527606930693</c:v>
                </c:pt>
                <c:pt idx="2678">
                  <c:v>66.456900396039586</c:v>
                </c:pt>
                <c:pt idx="2679">
                  <c:v>66.564334049504907</c:v>
                </c:pt>
                <c:pt idx="2680">
                  <c:v>66.680365108910877</c:v>
                </c:pt>
                <c:pt idx="2681">
                  <c:v>66.778132930693076</c:v>
                </c:pt>
                <c:pt idx="2682">
                  <c:v>66.846480673267308</c:v>
                </c:pt>
                <c:pt idx="2683">
                  <c:v>66.901097227722786</c:v>
                </c:pt>
                <c:pt idx="2684">
                  <c:v>66.92223949504951</c:v>
                </c:pt>
                <c:pt idx="2685">
                  <c:v>66.918602772277239</c:v>
                </c:pt>
                <c:pt idx="2686">
                  <c:v>66.883789821782202</c:v>
                </c:pt>
                <c:pt idx="2687">
                  <c:v>66.816419306930698</c:v>
                </c:pt>
                <c:pt idx="2688">
                  <c:v>66.731631594059394</c:v>
                </c:pt>
                <c:pt idx="2689">
                  <c:v>66.658788534653482</c:v>
                </c:pt>
                <c:pt idx="2690">
                  <c:v>66.619441534653475</c:v>
                </c:pt>
                <c:pt idx="2691">
                  <c:v>66.573466039603971</c:v>
                </c:pt>
                <c:pt idx="2692">
                  <c:v>66.545218465346537</c:v>
                </c:pt>
                <c:pt idx="2693">
                  <c:v>66.520127821782182</c:v>
                </c:pt>
                <c:pt idx="2694">
                  <c:v>66.498051386138584</c:v>
                </c:pt>
                <c:pt idx="2695">
                  <c:v>66.481546475247526</c:v>
                </c:pt>
                <c:pt idx="2696">
                  <c:v>66.474919584158414</c:v>
                </c:pt>
                <c:pt idx="2697">
                  <c:v>66.459082584158423</c:v>
                </c:pt>
                <c:pt idx="2698">
                  <c:v>66.414607118811858</c:v>
                </c:pt>
                <c:pt idx="2699">
                  <c:v>66.364787158415822</c:v>
                </c:pt>
                <c:pt idx="2700">
                  <c:v>66.293637603960406</c:v>
                </c:pt>
                <c:pt idx="2701">
                  <c:v>66.198828534653444</c:v>
                </c:pt>
                <c:pt idx="2702">
                  <c:v>66.105216386138579</c:v>
                </c:pt>
                <c:pt idx="2703">
                  <c:v>65.995316217821767</c:v>
                </c:pt>
                <c:pt idx="2704">
                  <c:v>65.857628653465312</c:v>
                </c:pt>
                <c:pt idx="2705">
                  <c:v>65.677697683168319</c:v>
                </c:pt>
                <c:pt idx="2706">
                  <c:v>65.487327396039618</c:v>
                </c:pt>
                <c:pt idx="2707">
                  <c:v>65.316984574257404</c:v>
                </c:pt>
                <c:pt idx="2708">
                  <c:v>65.185013099009893</c:v>
                </c:pt>
                <c:pt idx="2709">
                  <c:v>65.093421485148497</c:v>
                </c:pt>
                <c:pt idx="2710">
                  <c:v>65.065689623762367</c:v>
                </c:pt>
                <c:pt idx="2711">
                  <c:v>65.068099356435638</c:v>
                </c:pt>
                <c:pt idx="2712">
                  <c:v>65.101156316831705</c:v>
                </c:pt>
                <c:pt idx="2713">
                  <c:v>65.180148217821781</c:v>
                </c:pt>
                <c:pt idx="2714">
                  <c:v>65.253997663366349</c:v>
                </c:pt>
                <c:pt idx="2715">
                  <c:v>65.328836316831712</c:v>
                </c:pt>
                <c:pt idx="2716">
                  <c:v>65.395916465346517</c:v>
                </c:pt>
                <c:pt idx="2717">
                  <c:v>65.465662108910891</c:v>
                </c:pt>
                <c:pt idx="2718">
                  <c:v>65.551471990098989</c:v>
                </c:pt>
                <c:pt idx="2719">
                  <c:v>65.655403316831681</c:v>
                </c:pt>
                <c:pt idx="2720">
                  <c:v>65.783758623762367</c:v>
                </c:pt>
                <c:pt idx="2721">
                  <c:v>65.930443564356466</c:v>
                </c:pt>
                <c:pt idx="2722">
                  <c:v>66.076689534653482</c:v>
                </c:pt>
                <c:pt idx="2723">
                  <c:v>66.221947544554482</c:v>
                </c:pt>
                <c:pt idx="2724">
                  <c:v>66.370793732673263</c:v>
                </c:pt>
                <c:pt idx="2725">
                  <c:v>66.49071729702969</c:v>
                </c:pt>
                <c:pt idx="2726">
                  <c:v>66.587108247524753</c:v>
                </c:pt>
                <c:pt idx="2727">
                  <c:v>66.656567772277256</c:v>
                </c:pt>
                <c:pt idx="2728">
                  <c:v>66.696453148514877</c:v>
                </c:pt>
                <c:pt idx="2729">
                  <c:v>66.722998465346564</c:v>
                </c:pt>
                <c:pt idx="2730">
                  <c:v>66.735162544554441</c:v>
                </c:pt>
                <c:pt idx="2731">
                  <c:v>66.733822504950524</c:v>
                </c:pt>
                <c:pt idx="2732">
                  <c:v>66.727672900990115</c:v>
                </c:pt>
                <c:pt idx="2733">
                  <c:v>66.722905366336647</c:v>
                </c:pt>
                <c:pt idx="2734">
                  <c:v>66.730671237623781</c:v>
                </c:pt>
                <c:pt idx="2735">
                  <c:v>66.778176148514888</c:v>
                </c:pt>
                <c:pt idx="2736">
                  <c:v>66.840281722772247</c:v>
                </c:pt>
                <c:pt idx="2737">
                  <c:v>66.873856851485158</c:v>
                </c:pt>
                <c:pt idx="2738">
                  <c:v>66.883102257425747</c:v>
                </c:pt>
                <c:pt idx="2739">
                  <c:v>66.879466950495058</c:v>
                </c:pt>
                <c:pt idx="2740">
                  <c:v>66.87958297029698</c:v>
                </c:pt>
                <c:pt idx="2741">
                  <c:v>66.887398910891093</c:v>
                </c:pt>
                <c:pt idx="2742">
                  <c:v>66.896707158415836</c:v>
                </c:pt>
                <c:pt idx="2743">
                  <c:v>66.893787099009884</c:v>
                </c:pt>
                <c:pt idx="2744">
                  <c:v>66.856310584158393</c:v>
                </c:pt>
                <c:pt idx="2745">
                  <c:v>66.778176029703019</c:v>
                </c:pt>
                <c:pt idx="2746">
                  <c:v>66.684400346534645</c:v>
                </c:pt>
                <c:pt idx="2747">
                  <c:v>66.625874900990084</c:v>
                </c:pt>
                <c:pt idx="2748">
                  <c:v>66.596851930693049</c:v>
                </c:pt>
                <c:pt idx="2749">
                  <c:v>66.599030584158427</c:v>
                </c:pt>
                <c:pt idx="2750">
                  <c:v>66.616106336633706</c:v>
                </c:pt>
                <c:pt idx="2751">
                  <c:v>66.659721108910873</c:v>
                </c:pt>
                <c:pt idx="2752">
                  <c:v>66.72145384158415</c:v>
                </c:pt>
                <c:pt idx="2753">
                  <c:v>66.800122455445532</c:v>
                </c:pt>
                <c:pt idx="2754">
                  <c:v>66.870503178217845</c:v>
                </c:pt>
                <c:pt idx="2755">
                  <c:v>66.944289356435647</c:v>
                </c:pt>
                <c:pt idx="2756">
                  <c:v>67.02547639603965</c:v>
                </c:pt>
                <c:pt idx="2757">
                  <c:v>67.104161504950497</c:v>
                </c:pt>
                <c:pt idx="2758">
                  <c:v>67.186772356435625</c:v>
                </c:pt>
                <c:pt idx="2759">
                  <c:v>67.263167851485136</c:v>
                </c:pt>
                <c:pt idx="2760">
                  <c:v>67.292953386138649</c:v>
                </c:pt>
                <c:pt idx="2761">
                  <c:v>67.322039594059405</c:v>
                </c:pt>
                <c:pt idx="2762">
                  <c:v>67.371460792079233</c:v>
                </c:pt>
                <c:pt idx="2763">
                  <c:v>67.429097346534647</c:v>
                </c:pt>
                <c:pt idx="2764">
                  <c:v>67.474158554455457</c:v>
                </c:pt>
                <c:pt idx="2765">
                  <c:v>67.496797801980193</c:v>
                </c:pt>
                <c:pt idx="2766">
                  <c:v>67.501724514851503</c:v>
                </c:pt>
                <c:pt idx="2767">
                  <c:v>67.491693544554494</c:v>
                </c:pt>
                <c:pt idx="2768">
                  <c:v>67.47029317821783</c:v>
                </c:pt>
                <c:pt idx="2769">
                  <c:v>67.424780584158398</c:v>
                </c:pt>
                <c:pt idx="2770">
                  <c:v>67.356018910891123</c:v>
                </c:pt>
                <c:pt idx="2771">
                  <c:v>67.265013267326751</c:v>
                </c:pt>
                <c:pt idx="2772">
                  <c:v>67.149020386138588</c:v>
                </c:pt>
                <c:pt idx="2773">
                  <c:v>67.020627069306954</c:v>
                </c:pt>
                <c:pt idx="2774">
                  <c:v>66.889931425742574</c:v>
                </c:pt>
                <c:pt idx="2775">
                  <c:v>66.764696574257414</c:v>
                </c:pt>
                <c:pt idx="2776">
                  <c:v>66.643781831683171</c:v>
                </c:pt>
                <c:pt idx="2777">
                  <c:v>66.529216049504953</c:v>
                </c:pt>
                <c:pt idx="2778">
                  <c:v>66.449919584158408</c:v>
                </c:pt>
                <c:pt idx="2779">
                  <c:v>66.396281742574232</c:v>
                </c:pt>
                <c:pt idx="2780">
                  <c:v>66.34884609900989</c:v>
                </c:pt>
                <c:pt idx="2781">
                  <c:v>66.296736207920787</c:v>
                </c:pt>
                <c:pt idx="2782">
                  <c:v>66.236624673267329</c:v>
                </c:pt>
                <c:pt idx="2783">
                  <c:v>66.181296851485143</c:v>
                </c:pt>
                <c:pt idx="2784">
                  <c:v>66.135760554455459</c:v>
                </c:pt>
                <c:pt idx="2785">
                  <c:v>66.084022108910872</c:v>
                </c:pt>
                <c:pt idx="2786">
                  <c:v>66.039732960396023</c:v>
                </c:pt>
                <c:pt idx="2787">
                  <c:v>66.00556687128713</c:v>
                </c:pt>
                <c:pt idx="2788">
                  <c:v>65.971487940594045</c:v>
                </c:pt>
                <c:pt idx="2789">
                  <c:v>65.948926029702989</c:v>
                </c:pt>
                <c:pt idx="2790">
                  <c:v>65.918081405940598</c:v>
                </c:pt>
                <c:pt idx="2791">
                  <c:v>65.887474534653464</c:v>
                </c:pt>
                <c:pt idx="2792">
                  <c:v>65.848233821782216</c:v>
                </c:pt>
                <c:pt idx="2793">
                  <c:v>65.816640465346495</c:v>
                </c:pt>
                <c:pt idx="2794">
                  <c:v>65.788695455445549</c:v>
                </c:pt>
                <c:pt idx="2795">
                  <c:v>65.774650336633655</c:v>
                </c:pt>
                <c:pt idx="2796">
                  <c:v>65.773843297029728</c:v>
                </c:pt>
                <c:pt idx="2797">
                  <c:v>65.775500603960424</c:v>
                </c:pt>
                <c:pt idx="2798">
                  <c:v>65.770179821782222</c:v>
                </c:pt>
                <c:pt idx="2799">
                  <c:v>65.735507217821805</c:v>
                </c:pt>
                <c:pt idx="2800">
                  <c:v>65.666342891089116</c:v>
                </c:pt>
                <c:pt idx="2801">
                  <c:v>65.568305792079201</c:v>
                </c:pt>
                <c:pt idx="2802">
                  <c:v>65.478259524752474</c:v>
                </c:pt>
                <c:pt idx="2803">
                  <c:v>65.419097544554461</c:v>
                </c:pt>
                <c:pt idx="2804">
                  <c:v>65.395506504950504</c:v>
                </c:pt>
                <c:pt idx="2805">
                  <c:v>65.404550930693063</c:v>
                </c:pt>
                <c:pt idx="2806">
                  <c:v>65.431559435643578</c:v>
                </c:pt>
                <c:pt idx="2807">
                  <c:v>65.485632346534643</c:v>
                </c:pt>
                <c:pt idx="2808">
                  <c:v>65.535075524752443</c:v>
                </c:pt>
                <c:pt idx="2809">
                  <c:v>65.589628178217836</c:v>
                </c:pt>
                <c:pt idx="2810">
                  <c:v>65.62149188118812</c:v>
                </c:pt>
                <c:pt idx="2811">
                  <c:v>65.645913534653431</c:v>
                </c:pt>
                <c:pt idx="2812">
                  <c:v>65.663041732673264</c:v>
                </c:pt>
                <c:pt idx="2813">
                  <c:v>65.669001613861383</c:v>
                </c:pt>
                <c:pt idx="2814">
                  <c:v>65.669153752475225</c:v>
                </c:pt>
                <c:pt idx="2815">
                  <c:v>65.660328514851471</c:v>
                </c:pt>
                <c:pt idx="2816">
                  <c:v>65.640444386138626</c:v>
                </c:pt>
                <c:pt idx="2817">
                  <c:v>65.619319326732651</c:v>
                </c:pt>
                <c:pt idx="2818">
                  <c:v>65.603081287128703</c:v>
                </c:pt>
                <c:pt idx="2819">
                  <c:v>65.592702772277221</c:v>
                </c:pt>
                <c:pt idx="2820">
                  <c:v>65.589827079207936</c:v>
                </c:pt>
                <c:pt idx="2821">
                  <c:v>65.590343029702964</c:v>
                </c:pt>
                <c:pt idx="2822">
                  <c:v>65.589273732673277</c:v>
                </c:pt>
                <c:pt idx="2823">
                  <c:v>65.585787178217814</c:v>
                </c:pt>
                <c:pt idx="2824">
                  <c:v>65.574493445544562</c:v>
                </c:pt>
                <c:pt idx="2825">
                  <c:v>65.554836158415824</c:v>
                </c:pt>
                <c:pt idx="2826">
                  <c:v>65.535070504950497</c:v>
                </c:pt>
                <c:pt idx="2827">
                  <c:v>65.526094089108909</c:v>
                </c:pt>
                <c:pt idx="2828">
                  <c:v>65.528841980198024</c:v>
                </c:pt>
                <c:pt idx="2829">
                  <c:v>65.533685138613862</c:v>
                </c:pt>
                <c:pt idx="2830">
                  <c:v>65.538722386138616</c:v>
                </c:pt>
                <c:pt idx="2831">
                  <c:v>65.549985613861367</c:v>
                </c:pt>
                <c:pt idx="2832">
                  <c:v>65.56942760396042</c:v>
                </c:pt>
                <c:pt idx="2833">
                  <c:v>65.587381356435642</c:v>
                </c:pt>
                <c:pt idx="2834">
                  <c:v>65.610426881188118</c:v>
                </c:pt>
                <c:pt idx="2835">
                  <c:v>65.638511702970277</c:v>
                </c:pt>
                <c:pt idx="2836">
                  <c:v>65.679196425742617</c:v>
                </c:pt>
                <c:pt idx="2837">
                  <c:v>65.71124164356435</c:v>
                </c:pt>
                <c:pt idx="2838">
                  <c:v>65.734567019802</c:v>
                </c:pt>
                <c:pt idx="2839">
                  <c:v>65.753932930693068</c:v>
                </c:pt>
                <c:pt idx="2840">
                  <c:v>65.763122485148529</c:v>
                </c:pt>
                <c:pt idx="2841">
                  <c:v>65.768330623762409</c:v>
                </c:pt>
                <c:pt idx="2842">
                  <c:v>65.773052366336657</c:v>
                </c:pt>
                <c:pt idx="2843">
                  <c:v>65.768375574257433</c:v>
                </c:pt>
                <c:pt idx="2844">
                  <c:v>65.731055702970295</c:v>
                </c:pt>
                <c:pt idx="2845">
                  <c:v>65.645259069306931</c:v>
                </c:pt>
                <c:pt idx="2846">
                  <c:v>65.501072495049499</c:v>
                </c:pt>
                <c:pt idx="2847">
                  <c:v>65.331969346534649</c:v>
                </c:pt>
                <c:pt idx="2848">
                  <c:v>65.162460811881175</c:v>
                </c:pt>
                <c:pt idx="2849">
                  <c:v>65.018823811881191</c:v>
                </c:pt>
                <c:pt idx="2850">
                  <c:v>64.916866019801986</c:v>
                </c:pt>
                <c:pt idx="2851">
                  <c:v>64.853307574257414</c:v>
                </c:pt>
                <c:pt idx="2852">
                  <c:v>64.814046960396055</c:v>
                </c:pt>
                <c:pt idx="2853">
                  <c:v>64.791591396039635</c:v>
                </c:pt>
                <c:pt idx="2854">
                  <c:v>64.76947155445545</c:v>
                </c:pt>
                <c:pt idx="2855">
                  <c:v>64.767256524752497</c:v>
                </c:pt>
                <c:pt idx="2856">
                  <c:v>64.768457049504974</c:v>
                </c:pt>
                <c:pt idx="2857">
                  <c:v>64.768657831683157</c:v>
                </c:pt>
                <c:pt idx="2858">
                  <c:v>64.770676950495059</c:v>
                </c:pt>
                <c:pt idx="2859">
                  <c:v>64.781286326732655</c:v>
                </c:pt>
                <c:pt idx="2860">
                  <c:v>64.805645455445529</c:v>
                </c:pt>
                <c:pt idx="2861">
                  <c:v>64.841126752475233</c:v>
                </c:pt>
                <c:pt idx="2862">
                  <c:v>64.887630316831704</c:v>
                </c:pt>
                <c:pt idx="2863">
                  <c:v>64.937673475247507</c:v>
                </c:pt>
                <c:pt idx="2864">
                  <c:v>64.999872940594074</c:v>
                </c:pt>
                <c:pt idx="2865">
                  <c:v>65.079428643564341</c:v>
                </c:pt>
                <c:pt idx="2866">
                  <c:v>65.137945752475247</c:v>
                </c:pt>
                <c:pt idx="2867">
                  <c:v>65.179992752475243</c:v>
                </c:pt>
                <c:pt idx="2868">
                  <c:v>65.214437227722797</c:v>
                </c:pt>
                <c:pt idx="2869">
                  <c:v>65.247556435643574</c:v>
                </c:pt>
                <c:pt idx="2870">
                  <c:v>65.303927148514873</c:v>
                </c:pt>
                <c:pt idx="2871">
                  <c:v>65.367770148514879</c:v>
                </c:pt>
                <c:pt idx="2872">
                  <c:v>65.439788524752501</c:v>
                </c:pt>
                <c:pt idx="2873">
                  <c:v>65.509657297029705</c:v>
                </c:pt>
                <c:pt idx="2874">
                  <c:v>65.553751683168329</c:v>
                </c:pt>
                <c:pt idx="2875">
                  <c:v>65.579234910891074</c:v>
                </c:pt>
                <c:pt idx="2876">
                  <c:v>65.581596366336598</c:v>
                </c:pt>
                <c:pt idx="2877">
                  <c:v>65.568197643564332</c:v>
                </c:pt>
                <c:pt idx="2878">
                  <c:v>65.511347198019806</c:v>
                </c:pt>
                <c:pt idx="2879">
                  <c:v>65.413636564356466</c:v>
                </c:pt>
                <c:pt idx="2880">
                  <c:v>65.282537564356446</c:v>
                </c:pt>
                <c:pt idx="2881">
                  <c:v>65.166475455445564</c:v>
                </c:pt>
                <c:pt idx="2882">
                  <c:v>65.058429910891064</c:v>
                </c:pt>
                <c:pt idx="2883">
                  <c:v>64.993171346534666</c:v>
                </c:pt>
                <c:pt idx="2884">
                  <c:v>64.970958445544554</c:v>
                </c:pt>
                <c:pt idx="2885">
                  <c:v>64.964048594059435</c:v>
                </c:pt>
                <c:pt idx="2886">
                  <c:v>64.963710158415864</c:v>
                </c:pt>
                <c:pt idx="2887">
                  <c:v>64.95406128712871</c:v>
                </c:pt>
                <c:pt idx="2888">
                  <c:v>64.906725485148471</c:v>
                </c:pt>
                <c:pt idx="2889">
                  <c:v>64.824642930693074</c:v>
                </c:pt>
                <c:pt idx="2890">
                  <c:v>64.750788158415844</c:v>
                </c:pt>
                <c:pt idx="2891">
                  <c:v>64.710386762376245</c:v>
                </c:pt>
                <c:pt idx="2892">
                  <c:v>64.684530366336617</c:v>
                </c:pt>
                <c:pt idx="2893">
                  <c:v>64.681237663366304</c:v>
                </c:pt>
                <c:pt idx="2894">
                  <c:v>64.686924009900991</c:v>
                </c:pt>
                <c:pt idx="2895">
                  <c:v>64.704759712871251</c:v>
                </c:pt>
                <c:pt idx="2896">
                  <c:v>64.732382425742543</c:v>
                </c:pt>
                <c:pt idx="2897">
                  <c:v>64.776426792079207</c:v>
                </c:pt>
                <c:pt idx="2898">
                  <c:v>64.843205782178202</c:v>
                </c:pt>
                <c:pt idx="2899">
                  <c:v>64.931340267326718</c:v>
                </c:pt>
                <c:pt idx="2900">
                  <c:v>65.047492524752442</c:v>
                </c:pt>
                <c:pt idx="2901">
                  <c:v>65.179929742574245</c:v>
                </c:pt>
                <c:pt idx="2902">
                  <c:v>65.292640792079226</c:v>
                </c:pt>
                <c:pt idx="2903">
                  <c:v>65.400034653465326</c:v>
                </c:pt>
                <c:pt idx="2904">
                  <c:v>65.497720376237652</c:v>
                </c:pt>
                <c:pt idx="2905">
                  <c:v>65.586167811881211</c:v>
                </c:pt>
                <c:pt idx="2906">
                  <c:v>65.662157128712877</c:v>
                </c:pt>
                <c:pt idx="2907">
                  <c:v>65.737131356435654</c:v>
                </c:pt>
                <c:pt idx="2908">
                  <c:v>65.81351916831683</c:v>
                </c:pt>
                <c:pt idx="2909">
                  <c:v>65.880629346534676</c:v>
                </c:pt>
                <c:pt idx="2910">
                  <c:v>65.931236069306934</c:v>
                </c:pt>
                <c:pt idx="2911">
                  <c:v>65.963383653465314</c:v>
                </c:pt>
                <c:pt idx="2912">
                  <c:v>65.9819193861386</c:v>
                </c:pt>
                <c:pt idx="2913">
                  <c:v>65.983603267326686</c:v>
                </c:pt>
                <c:pt idx="2914">
                  <c:v>65.99082407920794</c:v>
                </c:pt>
                <c:pt idx="2915">
                  <c:v>66.028383168316822</c:v>
                </c:pt>
                <c:pt idx="2916">
                  <c:v>66.105819485148544</c:v>
                </c:pt>
                <c:pt idx="2917">
                  <c:v>66.20551374257424</c:v>
                </c:pt>
                <c:pt idx="2918">
                  <c:v>66.318363227722784</c:v>
                </c:pt>
                <c:pt idx="2919">
                  <c:v>66.421318376237608</c:v>
                </c:pt>
                <c:pt idx="2920">
                  <c:v>66.515904267326746</c:v>
                </c:pt>
                <c:pt idx="2921">
                  <c:v>66.61310640594057</c:v>
                </c:pt>
                <c:pt idx="2922">
                  <c:v>66.681770891089101</c:v>
                </c:pt>
                <c:pt idx="2923">
                  <c:v>66.728663663366319</c:v>
                </c:pt>
                <c:pt idx="2924">
                  <c:v>66.759133297029692</c:v>
                </c:pt>
                <c:pt idx="2925">
                  <c:v>66.767920623762379</c:v>
                </c:pt>
                <c:pt idx="2926">
                  <c:v>66.768750326732672</c:v>
                </c:pt>
                <c:pt idx="2927">
                  <c:v>66.770549772277249</c:v>
                </c:pt>
                <c:pt idx="2928">
                  <c:v>66.789894495049495</c:v>
                </c:pt>
                <c:pt idx="2929">
                  <c:v>66.829664811881187</c:v>
                </c:pt>
                <c:pt idx="2930">
                  <c:v>66.897481801980163</c:v>
                </c:pt>
                <c:pt idx="2931">
                  <c:v>66.982927198019794</c:v>
                </c:pt>
                <c:pt idx="2932">
                  <c:v>67.086714524752466</c:v>
                </c:pt>
                <c:pt idx="2933">
                  <c:v>67.205227792079214</c:v>
                </c:pt>
                <c:pt idx="2934">
                  <c:v>67.33026799009896</c:v>
                </c:pt>
                <c:pt idx="2935">
                  <c:v>67.451335178217803</c:v>
                </c:pt>
                <c:pt idx="2936">
                  <c:v>67.565920930693082</c:v>
                </c:pt>
                <c:pt idx="2937">
                  <c:v>67.657669039603931</c:v>
                </c:pt>
                <c:pt idx="2938">
                  <c:v>67.732677128712851</c:v>
                </c:pt>
                <c:pt idx="2939">
                  <c:v>67.782343811881177</c:v>
                </c:pt>
                <c:pt idx="2940">
                  <c:v>67.808510227722763</c:v>
                </c:pt>
                <c:pt idx="2941">
                  <c:v>67.812230940594048</c:v>
                </c:pt>
                <c:pt idx="2942">
                  <c:v>67.81288346534653</c:v>
                </c:pt>
                <c:pt idx="2943">
                  <c:v>67.813381178217838</c:v>
                </c:pt>
                <c:pt idx="2944">
                  <c:v>67.811393683168291</c:v>
                </c:pt>
                <c:pt idx="2945">
                  <c:v>67.806693999999993</c:v>
                </c:pt>
                <c:pt idx="2946">
                  <c:v>67.790966485148559</c:v>
                </c:pt>
                <c:pt idx="2947">
                  <c:v>67.768354643564379</c:v>
                </c:pt>
                <c:pt idx="2948">
                  <c:v>67.730409217821759</c:v>
                </c:pt>
                <c:pt idx="2949">
                  <c:v>67.697673089108946</c:v>
                </c:pt>
                <c:pt idx="2950">
                  <c:v>67.649508287128697</c:v>
                </c:pt>
                <c:pt idx="2951">
                  <c:v>67.615609643564326</c:v>
                </c:pt>
                <c:pt idx="2952">
                  <c:v>67.572670693069298</c:v>
                </c:pt>
                <c:pt idx="2953">
                  <c:v>67.510939752475252</c:v>
                </c:pt>
                <c:pt idx="2954">
                  <c:v>67.426798574257433</c:v>
                </c:pt>
                <c:pt idx="2955">
                  <c:v>67.325186673267311</c:v>
                </c:pt>
                <c:pt idx="2956">
                  <c:v>67.218673653465331</c:v>
                </c:pt>
                <c:pt idx="2957">
                  <c:v>67.096005267326717</c:v>
                </c:pt>
                <c:pt idx="2958">
                  <c:v>66.981596227722775</c:v>
                </c:pt>
                <c:pt idx="2959">
                  <c:v>66.883514663366327</c:v>
                </c:pt>
                <c:pt idx="2960">
                  <c:v>66.799738306930735</c:v>
                </c:pt>
                <c:pt idx="2961">
                  <c:v>66.729528999999999</c:v>
                </c:pt>
                <c:pt idx="2962">
                  <c:v>66.679320960396026</c:v>
                </c:pt>
                <c:pt idx="2963">
                  <c:v>66.639760227722789</c:v>
                </c:pt>
                <c:pt idx="2964">
                  <c:v>66.59398175247523</c:v>
                </c:pt>
                <c:pt idx="2965">
                  <c:v>66.54129679207918</c:v>
                </c:pt>
                <c:pt idx="2966">
                  <c:v>66.506711712871294</c:v>
                </c:pt>
                <c:pt idx="2967">
                  <c:v>66.500003584158449</c:v>
                </c:pt>
                <c:pt idx="2968">
                  <c:v>66.500401554455479</c:v>
                </c:pt>
                <c:pt idx="2969">
                  <c:v>66.505815653465362</c:v>
                </c:pt>
                <c:pt idx="2970">
                  <c:v>66.515388514851466</c:v>
                </c:pt>
                <c:pt idx="2971">
                  <c:v>66.521888019801963</c:v>
                </c:pt>
                <c:pt idx="2972">
                  <c:v>66.526032544554468</c:v>
                </c:pt>
                <c:pt idx="2973">
                  <c:v>66.526794148514853</c:v>
                </c:pt>
                <c:pt idx="2974">
                  <c:v>66.527263821782199</c:v>
                </c:pt>
                <c:pt idx="2975">
                  <c:v>66.528881544554423</c:v>
                </c:pt>
                <c:pt idx="2976">
                  <c:v>66.538412009901023</c:v>
                </c:pt>
                <c:pt idx="2977">
                  <c:v>66.540204980198027</c:v>
                </c:pt>
                <c:pt idx="2978">
                  <c:v>66.540658039603969</c:v>
                </c:pt>
                <c:pt idx="2979">
                  <c:v>66.540104089108908</c:v>
                </c:pt>
                <c:pt idx="2980">
                  <c:v>66.52778645544555</c:v>
                </c:pt>
                <c:pt idx="2981">
                  <c:v>66.51320485148517</c:v>
                </c:pt>
                <c:pt idx="2982">
                  <c:v>66.508158811881188</c:v>
                </c:pt>
                <c:pt idx="2983">
                  <c:v>66.503431029702924</c:v>
                </c:pt>
                <c:pt idx="2984">
                  <c:v>66.498826415841592</c:v>
                </c:pt>
                <c:pt idx="2985">
                  <c:v>66.476976435643579</c:v>
                </c:pt>
                <c:pt idx="2986">
                  <c:v>66.436999019801945</c:v>
                </c:pt>
                <c:pt idx="2987">
                  <c:v>66.380424861386132</c:v>
                </c:pt>
                <c:pt idx="2988">
                  <c:v>66.29930123762378</c:v>
                </c:pt>
                <c:pt idx="2989">
                  <c:v>66.201011435643579</c:v>
                </c:pt>
                <c:pt idx="2990">
                  <c:v>66.10794721782176</c:v>
                </c:pt>
                <c:pt idx="2991">
                  <c:v>66.020160316831706</c:v>
                </c:pt>
                <c:pt idx="2992">
                  <c:v>65.936876138613854</c:v>
                </c:pt>
                <c:pt idx="2993">
                  <c:v>65.846475455445528</c:v>
                </c:pt>
                <c:pt idx="2994">
                  <c:v>65.755731059405946</c:v>
                </c:pt>
                <c:pt idx="2995">
                  <c:v>65.675811524752461</c:v>
                </c:pt>
                <c:pt idx="2996">
                  <c:v>65.597119227722786</c:v>
                </c:pt>
                <c:pt idx="2997">
                  <c:v>65.528950702970292</c:v>
                </c:pt>
                <c:pt idx="2998">
                  <c:v>65.477745316831673</c:v>
                </c:pt>
                <c:pt idx="2999">
                  <c:v>65.434706346534654</c:v>
                </c:pt>
                <c:pt idx="3000">
                  <c:v>65.420764138613819</c:v>
                </c:pt>
                <c:pt idx="3001">
                  <c:v>65.415166227722779</c:v>
                </c:pt>
                <c:pt idx="3002">
                  <c:v>65.418954287128727</c:v>
                </c:pt>
                <c:pt idx="3003">
                  <c:v>65.429097831683194</c:v>
                </c:pt>
                <c:pt idx="3004">
                  <c:v>65.47683655445546</c:v>
                </c:pt>
                <c:pt idx="3005">
                  <c:v>65.551750980198065</c:v>
                </c:pt>
                <c:pt idx="3006">
                  <c:v>65.658107643564364</c:v>
                </c:pt>
                <c:pt idx="3007">
                  <c:v>65.760636821782214</c:v>
                </c:pt>
                <c:pt idx="3008">
                  <c:v>65.863832940594065</c:v>
                </c:pt>
                <c:pt idx="3009">
                  <c:v>65.945164039604023</c:v>
                </c:pt>
                <c:pt idx="3010">
                  <c:v>66.00613038613858</c:v>
                </c:pt>
                <c:pt idx="3011">
                  <c:v>66.05741205940592</c:v>
                </c:pt>
                <c:pt idx="3012">
                  <c:v>66.099321990099028</c:v>
                </c:pt>
                <c:pt idx="3013">
                  <c:v>66.152570049504931</c:v>
                </c:pt>
                <c:pt idx="3014">
                  <c:v>66.220676999999966</c:v>
                </c:pt>
                <c:pt idx="3015">
                  <c:v>66.309901326732671</c:v>
                </c:pt>
                <c:pt idx="3016">
                  <c:v>66.407167405940569</c:v>
                </c:pt>
                <c:pt idx="3017">
                  <c:v>66.501512108910916</c:v>
                </c:pt>
                <c:pt idx="3018">
                  <c:v>66.602711900990116</c:v>
                </c:pt>
                <c:pt idx="3019">
                  <c:v>66.698170217821769</c:v>
                </c:pt>
                <c:pt idx="3020">
                  <c:v>66.786122683168315</c:v>
                </c:pt>
                <c:pt idx="3021">
                  <c:v>66.856523594059382</c:v>
                </c:pt>
                <c:pt idx="3022">
                  <c:v>66.921495237623731</c:v>
                </c:pt>
                <c:pt idx="3023">
                  <c:v>66.985160742574251</c:v>
                </c:pt>
                <c:pt idx="3024">
                  <c:v>67.035981158415865</c:v>
                </c:pt>
                <c:pt idx="3025">
                  <c:v>67.086873534653463</c:v>
                </c:pt>
                <c:pt idx="3026">
                  <c:v>67.128677396039578</c:v>
                </c:pt>
                <c:pt idx="3027">
                  <c:v>67.183043554455438</c:v>
                </c:pt>
                <c:pt idx="3028">
                  <c:v>67.250096594059386</c:v>
                </c:pt>
                <c:pt idx="3029">
                  <c:v>67.312108663366345</c:v>
                </c:pt>
                <c:pt idx="3030">
                  <c:v>67.385350722772273</c:v>
                </c:pt>
                <c:pt idx="3031">
                  <c:v>67.460943217821779</c:v>
                </c:pt>
                <c:pt idx="3032">
                  <c:v>67.538061108910867</c:v>
                </c:pt>
                <c:pt idx="3033">
                  <c:v>67.611477257425719</c:v>
                </c:pt>
                <c:pt idx="3034">
                  <c:v>67.701122504950462</c:v>
                </c:pt>
                <c:pt idx="3035">
                  <c:v>67.809242732673283</c:v>
                </c:pt>
                <c:pt idx="3036">
                  <c:v>67.905379465346513</c:v>
                </c:pt>
                <c:pt idx="3037">
                  <c:v>67.999885336633625</c:v>
                </c:pt>
                <c:pt idx="3038">
                  <c:v>68.058738950495069</c:v>
                </c:pt>
                <c:pt idx="3039">
                  <c:v>68.102581970297038</c:v>
                </c:pt>
                <c:pt idx="3040">
                  <c:v>68.133406940594043</c:v>
                </c:pt>
                <c:pt idx="3041">
                  <c:v>68.144884673267327</c:v>
                </c:pt>
                <c:pt idx="3042">
                  <c:v>68.150211900990101</c:v>
                </c:pt>
                <c:pt idx="3043">
                  <c:v>68.150270168316851</c:v>
                </c:pt>
                <c:pt idx="3044">
                  <c:v>68.144954742574242</c:v>
                </c:pt>
                <c:pt idx="3045">
                  <c:v>68.139908099009901</c:v>
                </c:pt>
                <c:pt idx="3046">
                  <c:v>68.143235772277237</c:v>
                </c:pt>
                <c:pt idx="3047">
                  <c:v>68.14472490099007</c:v>
                </c:pt>
                <c:pt idx="3048">
                  <c:v>68.147817693069314</c:v>
                </c:pt>
                <c:pt idx="3049">
                  <c:v>68.147865722772266</c:v>
                </c:pt>
                <c:pt idx="3050">
                  <c:v>68.146091247524751</c:v>
                </c:pt>
                <c:pt idx="3051">
                  <c:v>68.145910188118833</c:v>
                </c:pt>
                <c:pt idx="3052">
                  <c:v>68.154784306930679</c:v>
                </c:pt>
                <c:pt idx="3053">
                  <c:v>68.19202067326728</c:v>
                </c:pt>
                <c:pt idx="3054">
                  <c:v>68.224104544554464</c:v>
                </c:pt>
                <c:pt idx="3055">
                  <c:v>68.239592415841585</c:v>
                </c:pt>
                <c:pt idx="3056">
                  <c:v>68.239512356435668</c:v>
                </c:pt>
                <c:pt idx="3057">
                  <c:v>68.227521425742566</c:v>
                </c:pt>
                <c:pt idx="3058">
                  <c:v>68.210420881188128</c:v>
                </c:pt>
                <c:pt idx="3059">
                  <c:v>68.196728871287107</c:v>
                </c:pt>
                <c:pt idx="3060">
                  <c:v>68.189328643564352</c:v>
                </c:pt>
                <c:pt idx="3061">
                  <c:v>68.188192544554454</c:v>
                </c:pt>
                <c:pt idx="3062">
                  <c:v>68.189867762376224</c:v>
                </c:pt>
                <c:pt idx="3063">
                  <c:v>68.191631475247547</c:v>
                </c:pt>
                <c:pt idx="3064">
                  <c:v>68.193809247524754</c:v>
                </c:pt>
                <c:pt idx="3065">
                  <c:v>68.197442415841593</c:v>
                </c:pt>
                <c:pt idx="3066">
                  <c:v>68.204526920792048</c:v>
                </c:pt>
                <c:pt idx="3067">
                  <c:v>68.220344841584165</c:v>
                </c:pt>
                <c:pt idx="3068">
                  <c:v>68.244683702970335</c:v>
                </c:pt>
                <c:pt idx="3069">
                  <c:v>68.28045596039604</c:v>
                </c:pt>
                <c:pt idx="3070">
                  <c:v>68.326607495049487</c:v>
                </c:pt>
                <c:pt idx="3071">
                  <c:v>68.392605514851496</c:v>
                </c:pt>
                <c:pt idx="3072">
                  <c:v>68.479369970297014</c:v>
                </c:pt>
                <c:pt idx="3073">
                  <c:v>68.60200956435645</c:v>
                </c:pt>
                <c:pt idx="3074">
                  <c:v>68.739717158415829</c:v>
                </c:pt>
                <c:pt idx="3075">
                  <c:v>68.893625831683167</c:v>
                </c:pt>
                <c:pt idx="3076">
                  <c:v>69.048758207920812</c:v>
                </c:pt>
                <c:pt idx="3077">
                  <c:v>69.189805554455447</c:v>
                </c:pt>
                <c:pt idx="3078">
                  <c:v>69.32992756435641</c:v>
                </c:pt>
                <c:pt idx="3079">
                  <c:v>69.454356287128761</c:v>
                </c:pt>
                <c:pt idx="3080">
                  <c:v>69.544523900990086</c:v>
                </c:pt>
                <c:pt idx="3081">
                  <c:v>69.612397594059402</c:v>
                </c:pt>
                <c:pt idx="3082">
                  <c:v>69.651959633663381</c:v>
                </c:pt>
                <c:pt idx="3083">
                  <c:v>69.699546465346543</c:v>
                </c:pt>
                <c:pt idx="3084">
                  <c:v>69.730431623762399</c:v>
                </c:pt>
                <c:pt idx="3085">
                  <c:v>69.776705287128735</c:v>
                </c:pt>
                <c:pt idx="3086">
                  <c:v>69.811856633663325</c:v>
                </c:pt>
                <c:pt idx="3087">
                  <c:v>69.818996594059385</c:v>
                </c:pt>
                <c:pt idx="3088">
                  <c:v>69.819225118811872</c:v>
                </c:pt>
                <c:pt idx="3089">
                  <c:v>69.802933534653491</c:v>
                </c:pt>
                <c:pt idx="3090">
                  <c:v>69.765100128712874</c:v>
                </c:pt>
                <c:pt idx="3091">
                  <c:v>69.727719693069304</c:v>
                </c:pt>
                <c:pt idx="3092">
                  <c:v>69.699914148514836</c:v>
                </c:pt>
                <c:pt idx="3093">
                  <c:v>69.652357871287165</c:v>
                </c:pt>
                <c:pt idx="3094">
                  <c:v>69.597676247524774</c:v>
                </c:pt>
                <c:pt idx="3095">
                  <c:v>69.518669257425742</c:v>
                </c:pt>
                <c:pt idx="3096">
                  <c:v>69.405635188118836</c:v>
                </c:pt>
                <c:pt idx="3097">
                  <c:v>69.267998188118824</c:v>
                </c:pt>
                <c:pt idx="3098">
                  <c:v>69.121020653465365</c:v>
                </c:pt>
                <c:pt idx="3099">
                  <c:v>68.9503129108911</c:v>
                </c:pt>
                <c:pt idx="3100">
                  <c:v>68.761560663366382</c:v>
                </c:pt>
                <c:pt idx="3101">
                  <c:v>68.570360425742592</c:v>
                </c:pt>
                <c:pt idx="3102">
                  <c:v>68.38614491089109</c:v>
                </c:pt>
                <c:pt idx="3103">
                  <c:v>68.193151554455397</c:v>
                </c:pt>
                <c:pt idx="3104">
                  <c:v>67.98611015841584</c:v>
                </c:pt>
                <c:pt idx="3105">
                  <c:v>67.778272267326699</c:v>
                </c:pt>
                <c:pt idx="3106">
                  <c:v>67.593441415841596</c:v>
                </c:pt>
                <c:pt idx="3107">
                  <c:v>67.438759960396041</c:v>
                </c:pt>
                <c:pt idx="3108">
                  <c:v>67.306395108910877</c:v>
                </c:pt>
                <c:pt idx="3109">
                  <c:v>67.190799861386139</c:v>
                </c:pt>
                <c:pt idx="3110">
                  <c:v>67.07954161386138</c:v>
                </c:pt>
                <c:pt idx="3111">
                  <c:v>66.967757306930707</c:v>
                </c:pt>
                <c:pt idx="3112">
                  <c:v>66.853149881188116</c:v>
                </c:pt>
                <c:pt idx="3113">
                  <c:v>66.731881257425769</c:v>
                </c:pt>
                <c:pt idx="3114">
                  <c:v>66.627018554455475</c:v>
                </c:pt>
                <c:pt idx="3115">
                  <c:v>66.538199643564354</c:v>
                </c:pt>
                <c:pt idx="3116">
                  <c:v>66.477266722772256</c:v>
                </c:pt>
                <c:pt idx="3117">
                  <c:v>66.421314683168305</c:v>
                </c:pt>
                <c:pt idx="3118">
                  <c:v>66.376127712871309</c:v>
                </c:pt>
                <c:pt idx="3119">
                  <c:v>66.300411099009892</c:v>
                </c:pt>
                <c:pt idx="3120">
                  <c:v>66.195797633663375</c:v>
                </c:pt>
                <c:pt idx="3121">
                  <c:v>66.069988138613837</c:v>
                </c:pt>
                <c:pt idx="3122">
                  <c:v>65.935072396039601</c:v>
                </c:pt>
                <c:pt idx="3123">
                  <c:v>65.795902158415842</c:v>
                </c:pt>
                <c:pt idx="3124">
                  <c:v>65.679190059405954</c:v>
                </c:pt>
                <c:pt idx="3125">
                  <c:v>65.57693942574258</c:v>
                </c:pt>
                <c:pt idx="3126">
                  <c:v>65.495593742574258</c:v>
                </c:pt>
                <c:pt idx="3127">
                  <c:v>65.422834742574281</c:v>
                </c:pt>
                <c:pt idx="3128">
                  <c:v>65.348872999999983</c:v>
                </c:pt>
                <c:pt idx="3129">
                  <c:v>65.265089762376235</c:v>
                </c:pt>
                <c:pt idx="3130">
                  <c:v>65.171675891089109</c:v>
                </c:pt>
                <c:pt idx="3131">
                  <c:v>65.057147277227756</c:v>
                </c:pt>
                <c:pt idx="3132">
                  <c:v>64.950221178217802</c:v>
                </c:pt>
                <c:pt idx="3133">
                  <c:v>64.857046663366333</c:v>
                </c:pt>
                <c:pt idx="3134">
                  <c:v>64.746016425742553</c:v>
                </c:pt>
                <c:pt idx="3135">
                  <c:v>64.618987237623756</c:v>
                </c:pt>
                <c:pt idx="3136">
                  <c:v>64.47323711881188</c:v>
                </c:pt>
                <c:pt idx="3137">
                  <c:v>64.283245297029666</c:v>
                </c:pt>
                <c:pt idx="3138">
                  <c:v>64.076046752475264</c:v>
                </c:pt>
                <c:pt idx="3139">
                  <c:v>63.869019782178199</c:v>
                </c:pt>
                <c:pt idx="3140">
                  <c:v>63.68952226732673</c:v>
                </c:pt>
                <c:pt idx="3141">
                  <c:v>63.529623326732683</c:v>
                </c:pt>
                <c:pt idx="3142">
                  <c:v>63.403131811881217</c:v>
                </c:pt>
                <c:pt idx="3143">
                  <c:v>63.283627702970271</c:v>
                </c:pt>
                <c:pt idx="3144">
                  <c:v>63.170029405940575</c:v>
                </c:pt>
                <c:pt idx="3145">
                  <c:v>63.042642772277233</c:v>
                </c:pt>
                <c:pt idx="3146">
                  <c:v>62.921271653465361</c:v>
                </c:pt>
                <c:pt idx="3147">
                  <c:v>62.796732643564347</c:v>
                </c:pt>
                <c:pt idx="3148">
                  <c:v>62.678552079207911</c:v>
                </c:pt>
                <c:pt idx="3149">
                  <c:v>62.580381574257402</c:v>
                </c:pt>
                <c:pt idx="3150">
                  <c:v>62.49129229702973</c:v>
                </c:pt>
                <c:pt idx="3151">
                  <c:v>62.414920574257408</c:v>
                </c:pt>
                <c:pt idx="3152">
                  <c:v>62.345591029702966</c:v>
                </c:pt>
                <c:pt idx="3153">
                  <c:v>62.273937356435631</c:v>
                </c:pt>
                <c:pt idx="3154">
                  <c:v>62.214130207920782</c:v>
                </c:pt>
                <c:pt idx="3155">
                  <c:v>62.138535910891065</c:v>
                </c:pt>
                <c:pt idx="3156">
                  <c:v>62.070954811881187</c:v>
                </c:pt>
                <c:pt idx="3157">
                  <c:v>62.024823178217801</c:v>
                </c:pt>
                <c:pt idx="3158">
                  <c:v>61.967777643564361</c:v>
                </c:pt>
                <c:pt idx="3159">
                  <c:v>61.942533702970309</c:v>
                </c:pt>
                <c:pt idx="3160">
                  <c:v>61.909244178217818</c:v>
                </c:pt>
                <c:pt idx="3161">
                  <c:v>61.852509148514869</c:v>
                </c:pt>
                <c:pt idx="3162">
                  <c:v>61.787406049504987</c:v>
                </c:pt>
                <c:pt idx="3163">
                  <c:v>61.706245534653448</c:v>
                </c:pt>
                <c:pt idx="3164">
                  <c:v>61.636589920792083</c:v>
                </c:pt>
                <c:pt idx="3165">
                  <c:v>61.573633633663363</c:v>
                </c:pt>
                <c:pt idx="3166">
                  <c:v>61.51598467326734</c:v>
                </c:pt>
                <c:pt idx="3167">
                  <c:v>61.467832663366366</c:v>
                </c:pt>
                <c:pt idx="3168">
                  <c:v>61.397085207920782</c:v>
                </c:pt>
                <c:pt idx="3169">
                  <c:v>61.297020366336596</c:v>
                </c:pt>
                <c:pt idx="3170">
                  <c:v>61.180570514851489</c:v>
                </c:pt>
                <c:pt idx="3171">
                  <c:v>61.087201564356462</c:v>
                </c:pt>
                <c:pt idx="3172">
                  <c:v>61.015774524752459</c:v>
                </c:pt>
                <c:pt idx="3173">
                  <c:v>60.969411396039611</c:v>
                </c:pt>
                <c:pt idx="3174">
                  <c:v>60.937075693069318</c:v>
                </c:pt>
                <c:pt idx="3175">
                  <c:v>60.899251782178212</c:v>
                </c:pt>
                <c:pt idx="3176">
                  <c:v>60.843485920792077</c:v>
                </c:pt>
                <c:pt idx="3177">
                  <c:v>60.791311742574287</c:v>
                </c:pt>
                <c:pt idx="3178">
                  <c:v>60.720902435643552</c:v>
                </c:pt>
                <c:pt idx="3179">
                  <c:v>60.648877623762353</c:v>
                </c:pt>
                <c:pt idx="3180">
                  <c:v>60.589269019801989</c:v>
                </c:pt>
                <c:pt idx="3181">
                  <c:v>60.553047158415822</c:v>
                </c:pt>
                <c:pt idx="3182">
                  <c:v>60.521837099009907</c:v>
                </c:pt>
                <c:pt idx="3183">
                  <c:v>60.497264049504942</c:v>
                </c:pt>
                <c:pt idx="3184">
                  <c:v>60.473398792079216</c:v>
                </c:pt>
                <c:pt idx="3185">
                  <c:v>60.431781019801981</c:v>
                </c:pt>
                <c:pt idx="3186">
                  <c:v>60.369505277227738</c:v>
                </c:pt>
                <c:pt idx="3187">
                  <c:v>60.294732603960369</c:v>
                </c:pt>
                <c:pt idx="3188">
                  <c:v>60.218598455445559</c:v>
                </c:pt>
                <c:pt idx="3189">
                  <c:v>60.167078356435631</c:v>
                </c:pt>
                <c:pt idx="3190">
                  <c:v>60.146396336633657</c:v>
                </c:pt>
                <c:pt idx="3191">
                  <c:v>60.141605465346537</c:v>
                </c:pt>
                <c:pt idx="3192">
                  <c:v>60.146621603960398</c:v>
                </c:pt>
                <c:pt idx="3193">
                  <c:v>60.149192455445565</c:v>
                </c:pt>
                <c:pt idx="3194">
                  <c:v>60.152632584158461</c:v>
                </c:pt>
                <c:pt idx="3195">
                  <c:v>60.156079277227711</c:v>
                </c:pt>
                <c:pt idx="3196">
                  <c:v>60.172355118811851</c:v>
                </c:pt>
                <c:pt idx="3197">
                  <c:v>60.228651445544521</c:v>
                </c:pt>
                <c:pt idx="3198">
                  <c:v>60.328269445544564</c:v>
                </c:pt>
                <c:pt idx="3199">
                  <c:v>60.463526702970306</c:v>
                </c:pt>
                <c:pt idx="3200">
                  <c:v>60.599349732673268</c:v>
                </c:pt>
                <c:pt idx="3201">
                  <c:v>60.70762296039603</c:v>
                </c:pt>
                <c:pt idx="3202">
                  <c:v>60.787775712871287</c:v>
                </c:pt>
                <c:pt idx="3203">
                  <c:v>60.839653029702987</c:v>
                </c:pt>
                <c:pt idx="3204">
                  <c:v>60.92567218811881</c:v>
                </c:pt>
                <c:pt idx="3205">
                  <c:v>61.022539891089103</c:v>
                </c:pt>
                <c:pt idx="3206">
                  <c:v>61.164227059405924</c:v>
                </c:pt>
                <c:pt idx="3207">
                  <c:v>61.342681475247517</c:v>
                </c:pt>
                <c:pt idx="3208">
                  <c:v>61.548116732673265</c:v>
                </c:pt>
                <c:pt idx="3209">
                  <c:v>61.766619950495048</c:v>
                </c:pt>
                <c:pt idx="3210">
                  <c:v>61.972544009901</c:v>
                </c:pt>
                <c:pt idx="3211">
                  <c:v>62.132541594059418</c:v>
                </c:pt>
                <c:pt idx="3212">
                  <c:v>62.260589435643574</c:v>
                </c:pt>
                <c:pt idx="3213">
                  <c:v>62.36265157425742</c:v>
                </c:pt>
                <c:pt idx="3214">
                  <c:v>62.462467584158418</c:v>
                </c:pt>
                <c:pt idx="3215">
                  <c:v>62.571900544554481</c:v>
                </c:pt>
                <c:pt idx="3216">
                  <c:v>62.69827828712873</c:v>
                </c:pt>
                <c:pt idx="3217">
                  <c:v>62.812613762376252</c:v>
                </c:pt>
                <c:pt idx="3218">
                  <c:v>62.911511782178181</c:v>
                </c:pt>
                <c:pt idx="3219">
                  <c:v>62.980665396039583</c:v>
                </c:pt>
                <c:pt idx="3220">
                  <c:v>63.027617772277189</c:v>
                </c:pt>
                <c:pt idx="3221">
                  <c:v>63.067486673267346</c:v>
                </c:pt>
                <c:pt idx="3222">
                  <c:v>63.136876782178192</c:v>
                </c:pt>
                <c:pt idx="3223">
                  <c:v>63.237072782178203</c:v>
                </c:pt>
                <c:pt idx="3224">
                  <c:v>63.395688782178247</c:v>
                </c:pt>
                <c:pt idx="3225">
                  <c:v>63.589201455445561</c:v>
                </c:pt>
                <c:pt idx="3226">
                  <c:v>63.793210049504985</c:v>
                </c:pt>
                <c:pt idx="3227">
                  <c:v>63.98895207920792</c:v>
                </c:pt>
                <c:pt idx="3228">
                  <c:v>64.163694366336614</c:v>
                </c:pt>
                <c:pt idx="3229">
                  <c:v>64.299392336633673</c:v>
                </c:pt>
                <c:pt idx="3230">
                  <c:v>64.440360148514813</c:v>
                </c:pt>
                <c:pt idx="3231">
                  <c:v>64.579141396039589</c:v>
                </c:pt>
                <c:pt idx="3232">
                  <c:v>64.734063386138629</c:v>
                </c:pt>
                <c:pt idx="3233">
                  <c:v>64.914377504950522</c:v>
                </c:pt>
                <c:pt idx="3234">
                  <c:v>65.114373148514858</c:v>
                </c:pt>
                <c:pt idx="3235">
                  <c:v>65.313993732673268</c:v>
                </c:pt>
                <c:pt idx="3236">
                  <c:v>65.504561603960383</c:v>
                </c:pt>
                <c:pt idx="3237">
                  <c:v>65.657255257425732</c:v>
                </c:pt>
                <c:pt idx="3238">
                  <c:v>65.77172849504953</c:v>
                </c:pt>
                <c:pt idx="3239">
                  <c:v>65.872600009900978</c:v>
                </c:pt>
                <c:pt idx="3240">
                  <c:v>65.973944594059432</c:v>
                </c:pt>
                <c:pt idx="3241">
                  <c:v>66.096540653465354</c:v>
                </c:pt>
                <c:pt idx="3242">
                  <c:v>66.239841326732702</c:v>
                </c:pt>
                <c:pt idx="3243">
                  <c:v>66.395878504950488</c:v>
                </c:pt>
                <c:pt idx="3244">
                  <c:v>66.541586594059424</c:v>
                </c:pt>
                <c:pt idx="3245">
                  <c:v>66.659577772277217</c:v>
                </c:pt>
                <c:pt idx="3246">
                  <c:v>66.736251524752447</c:v>
                </c:pt>
                <c:pt idx="3247">
                  <c:v>66.790897900990089</c:v>
                </c:pt>
                <c:pt idx="3248">
                  <c:v>66.835229980198008</c:v>
                </c:pt>
                <c:pt idx="3249">
                  <c:v>66.893296247524788</c:v>
                </c:pt>
                <c:pt idx="3250">
                  <c:v>66.958738524752434</c:v>
                </c:pt>
                <c:pt idx="3251">
                  <c:v>67.033139039603952</c:v>
                </c:pt>
                <c:pt idx="3252">
                  <c:v>67.105636346534666</c:v>
                </c:pt>
                <c:pt idx="3253">
                  <c:v>67.167734336633671</c:v>
                </c:pt>
                <c:pt idx="3254">
                  <c:v>67.203003891089139</c:v>
                </c:pt>
                <c:pt idx="3255">
                  <c:v>67.229926356435669</c:v>
                </c:pt>
                <c:pt idx="3256">
                  <c:v>67.2614202772277</c:v>
                </c:pt>
                <c:pt idx="3257">
                  <c:v>67.302567871287152</c:v>
                </c:pt>
                <c:pt idx="3258">
                  <c:v>67.391282009901033</c:v>
                </c:pt>
                <c:pt idx="3259">
                  <c:v>67.525141881188091</c:v>
                </c:pt>
                <c:pt idx="3260">
                  <c:v>67.682271</c:v>
                </c:pt>
                <c:pt idx="3261">
                  <c:v>67.852666722772256</c:v>
                </c:pt>
                <c:pt idx="3262">
                  <c:v>68.006999623762354</c:v>
                </c:pt>
                <c:pt idx="3263">
                  <c:v>68.122869059405957</c:v>
                </c:pt>
                <c:pt idx="3264">
                  <c:v>68.225605930693092</c:v>
                </c:pt>
                <c:pt idx="3265">
                  <c:v>68.309186079207919</c:v>
                </c:pt>
                <c:pt idx="3266">
                  <c:v>68.383494584158413</c:v>
                </c:pt>
                <c:pt idx="3267">
                  <c:v>68.446907772277214</c:v>
                </c:pt>
                <c:pt idx="3268">
                  <c:v>68.513618970297017</c:v>
                </c:pt>
                <c:pt idx="3269">
                  <c:v>68.563359297029706</c:v>
                </c:pt>
                <c:pt idx="3270">
                  <c:v>68.57695993069305</c:v>
                </c:pt>
                <c:pt idx="3271">
                  <c:v>68.563836613861397</c:v>
                </c:pt>
                <c:pt idx="3272">
                  <c:v>68.504525603960388</c:v>
                </c:pt>
                <c:pt idx="3273">
                  <c:v>68.412375603960427</c:v>
                </c:pt>
                <c:pt idx="3274">
                  <c:v>68.301947306930671</c:v>
                </c:pt>
                <c:pt idx="3275">
                  <c:v>68.182649544554479</c:v>
                </c:pt>
                <c:pt idx="3276">
                  <c:v>68.073833722772278</c:v>
                </c:pt>
                <c:pt idx="3277">
                  <c:v>67.979678257425746</c:v>
                </c:pt>
                <c:pt idx="3278">
                  <c:v>67.872965742574294</c:v>
                </c:pt>
                <c:pt idx="3279">
                  <c:v>67.755518980198033</c:v>
                </c:pt>
                <c:pt idx="3280">
                  <c:v>67.611873069306952</c:v>
                </c:pt>
                <c:pt idx="3281">
                  <c:v>67.453369742574282</c:v>
                </c:pt>
                <c:pt idx="3282">
                  <c:v>67.286009376237587</c:v>
                </c:pt>
                <c:pt idx="3283">
                  <c:v>67.144745039603976</c:v>
                </c:pt>
                <c:pt idx="3284">
                  <c:v>67.020945386138635</c:v>
                </c:pt>
                <c:pt idx="3285">
                  <c:v>66.924930247524756</c:v>
                </c:pt>
                <c:pt idx="3286">
                  <c:v>66.83475625742571</c:v>
                </c:pt>
                <c:pt idx="3287">
                  <c:v>66.738731584158415</c:v>
                </c:pt>
                <c:pt idx="3288">
                  <c:v>66.617445762376235</c:v>
                </c:pt>
                <c:pt idx="3289">
                  <c:v>66.465447762376286</c:v>
                </c:pt>
                <c:pt idx="3290">
                  <c:v>66.307410861386145</c:v>
                </c:pt>
                <c:pt idx="3291">
                  <c:v>66.139033623762359</c:v>
                </c:pt>
                <c:pt idx="3292">
                  <c:v>65.98135569306929</c:v>
                </c:pt>
                <c:pt idx="3293">
                  <c:v>65.850474138613876</c:v>
                </c:pt>
                <c:pt idx="3294">
                  <c:v>65.726224059405951</c:v>
                </c:pt>
                <c:pt idx="3295">
                  <c:v>65.62187326732672</c:v>
                </c:pt>
                <c:pt idx="3296">
                  <c:v>65.51634217821784</c:v>
                </c:pt>
                <c:pt idx="3297">
                  <c:v>65.420843613861393</c:v>
                </c:pt>
                <c:pt idx="3298">
                  <c:v>65.339943821782185</c:v>
                </c:pt>
                <c:pt idx="3299">
                  <c:v>65.266333792079152</c:v>
                </c:pt>
                <c:pt idx="3300">
                  <c:v>65.213936316831663</c:v>
                </c:pt>
                <c:pt idx="3301">
                  <c:v>65.184577990099029</c:v>
                </c:pt>
                <c:pt idx="3302">
                  <c:v>65.175242999999995</c:v>
                </c:pt>
                <c:pt idx="3303">
                  <c:v>65.190676673267319</c:v>
                </c:pt>
                <c:pt idx="3304">
                  <c:v>65.2284164851485</c:v>
                </c:pt>
                <c:pt idx="3305">
                  <c:v>65.289587168316814</c:v>
                </c:pt>
                <c:pt idx="3306">
                  <c:v>65.341020257425754</c:v>
                </c:pt>
                <c:pt idx="3307">
                  <c:v>65.37479680198021</c:v>
                </c:pt>
                <c:pt idx="3308">
                  <c:v>65.397780574257425</c:v>
                </c:pt>
                <c:pt idx="3309">
                  <c:v>65.403485683168341</c:v>
                </c:pt>
                <c:pt idx="3310">
                  <c:v>65.405041831683178</c:v>
                </c:pt>
                <c:pt idx="3311">
                  <c:v>65.417252059405939</c:v>
                </c:pt>
                <c:pt idx="3312">
                  <c:v>65.461034396039651</c:v>
                </c:pt>
                <c:pt idx="3313">
                  <c:v>65.546884782178239</c:v>
                </c:pt>
                <c:pt idx="3314">
                  <c:v>65.647246712871265</c:v>
                </c:pt>
                <c:pt idx="3315">
                  <c:v>65.725142970297057</c:v>
                </c:pt>
                <c:pt idx="3316">
                  <c:v>65.763855108910874</c:v>
                </c:pt>
                <c:pt idx="3317">
                  <c:v>65.769583990099008</c:v>
                </c:pt>
                <c:pt idx="3318">
                  <c:v>65.767147504950501</c:v>
                </c:pt>
                <c:pt idx="3319">
                  <c:v>65.759612118811887</c:v>
                </c:pt>
                <c:pt idx="3320">
                  <c:v>65.755670851485135</c:v>
                </c:pt>
                <c:pt idx="3321">
                  <c:v>65.7633476237624</c:v>
                </c:pt>
                <c:pt idx="3322">
                  <c:v>65.803238326732696</c:v>
                </c:pt>
                <c:pt idx="3323">
                  <c:v>65.870345475247518</c:v>
                </c:pt>
                <c:pt idx="3324">
                  <c:v>65.938660930693047</c:v>
                </c:pt>
                <c:pt idx="3325">
                  <c:v>65.98891621782181</c:v>
                </c:pt>
                <c:pt idx="3326">
                  <c:v>66.028563990099016</c:v>
                </c:pt>
                <c:pt idx="3327">
                  <c:v>66.052782396039618</c:v>
                </c:pt>
                <c:pt idx="3328">
                  <c:v>66.063761920792089</c:v>
                </c:pt>
                <c:pt idx="3329">
                  <c:v>66.06716220792083</c:v>
                </c:pt>
                <c:pt idx="3330">
                  <c:v>66.066637752475216</c:v>
                </c:pt>
                <c:pt idx="3331">
                  <c:v>66.06585488118813</c:v>
                </c:pt>
                <c:pt idx="3332">
                  <c:v>66.066101534653441</c:v>
                </c:pt>
                <c:pt idx="3333">
                  <c:v>66.064880811881153</c:v>
                </c:pt>
                <c:pt idx="3334">
                  <c:v>66.062890594059411</c:v>
                </c:pt>
                <c:pt idx="3335">
                  <c:v>66.054386287128708</c:v>
                </c:pt>
                <c:pt idx="3336">
                  <c:v>66.034550910891099</c:v>
                </c:pt>
                <c:pt idx="3337">
                  <c:v>66.010533752475268</c:v>
                </c:pt>
                <c:pt idx="3338">
                  <c:v>65.981536990098988</c:v>
                </c:pt>
                <c:pt idx="3339">
                  <c:v>65.959250475247529</c:v>
                </c:pt>
                <c:pt idx="3340">
                  <c:v>65.955319574257388</c:v>
                </c:pt>
                <c:pt idx="3341">
                  <c:v>65.957367920792095</c:v>
                </c:pt>
                <c:pt idx="3342">
                  <c:v>65.964223376237641</c:v>
                </c:pt>
                <c:pt idx="3343">
                  <c:v>65.999914217821754</c:v>
                </c:pt>
                <c:pt idx="3344">
                  <c:v>66.042817089108894</c:v>
                </c:pt>
                <c:pt idx="3345">
                  <c:v>66.094270079207945</c:v>
                </c:pt>
                <c:pt idx="3346">
                  <c:v>66.148556287128713</c:v>
                </c:pt>
                <c:pt idx="3347">
                  <c:v>66.183879980198014</c:v>
                </c:pt>
                <c:pt idx="3348">
                  <c:v>66.197758227722787</c:v>
                </c:pt>
                <c:pt idx="3349">
                  <c:v>66.194412178217817</c:v>
                </c:pt>
                <c:pt idx="3350">
                  <c:v>66.173906108910884</c:v>
                </c:pt>
                <c:pt idx="3351">
                  <c:v>66.15451809900992</c:v>
                </c:pt>
                <c:pt idx="3352">
                  <c:v>66.09895660396036</c:v>
                </c:pt>
                <c:pt idx="3353">
                  <c:v>66.018692079207952</c:v>
                </c:pt>
                <c:pt idx="3354">
                  <c:v>65.909135861386133</c:v>
                </c:pt>
                <c:pt idx="3355">
                  <c:v>65.771900584158388</c:v>
                </c:pt>
                <c:pt idx="3356">
                  <c:v>65.639302663366323</c:v>
                </c:pt>
                <c:pt idx="3357">
                  <c:v>65.516392970297019</c:v>
                </c:pt>
                <c:pt idx="3358">
                  <c:v>65.415149693069282</c:v>
                </c:pt>
                <c:pt idx="3359">
                  <c:v>65.357442198019797</c:v>
                </c:pt>
                <c:pt idx="3360">
                  <c:v>65.321888950495065</c:v>
                </c:pt>
                <c:pt idx="3361">
                  <c:v>65.320506594059438</c:v>
                </c:pt>
                <c:pt idx="3362">
                  <c:v>65.323274702970309</c:v>
                </c:pt>
                <c:pt idx="3363">
                  <c:v>65.327762920792097</c:v>
                </c:pt>
                <c:pt idx="3364">
                  <c:v>65.333660188118813</c:v>
                </c:pt>
                <c:pt idx="3365">
                  <c:v>65.342988386138614</c:v>
                </c:pt>
                <c:pt idx="3366">
                  <c:v>65.355442356435645</c:v>
                </c:pt>
                <c:pt idx="3367">
                  <c:v>65.374344663366358</c:v>
                </c:pt>
                <c:pt idx="3368">
                  <c:v>65.41660285148518</c:v>
                </c:pt>
                <c:pt idx="3369">
                  <c:v>65.493106366336647</c:v>
                </c:pt>
                <c:pt idx="3370">
                  <c:v>65.607234237623757</c:v>
                </c:pt>
                <c:pt idx="3371">
                  <c:v>65.730164851485171</c:v>
                </c:pt>
                <c:pt idx="3372">
                  <c:v>65.874055396039608</c:v>
                </c:pt>
                <c:pt idx="3373">
                  <c:v>66.013035623762406</c:v>
                </c:pt>
                <c:pt idx="3374">
                  <c:v>66.137536247524764</c:v>
                </c:pt>
                <c:pt idx="3375">
                  <c:v>66.228269207920818</c:v>
                </c:pt>
                <c:pt idx="3376">
                  <c:v>66.312209980198034</c:v>
                </c:pt>
                <c:pt idx="3377">
                  <c:v>66.387185940594051</c:v>
                </c:pt>
                <c:pt idx="3378">
                  <c:v>66.472436188118806</c:v>
                </c:pt>
                <c:pt idx="3379">
                  <c:v>66.582104257425726</c:v>
                </c:pt>
                <c:pt idx="3380">
                  <c:v>66.723304425742569</c:v>
                </c:pt>
                <c:pt idx="3381">
                  <c:v>66.876364188118799</c:v>
                </c:pt>
                <c:pt idx="3382">
                  <c:v>67.084063396039568</c:v>
                </c:pt>
                <c:pt idx="3383">
                  <c:v>67.323040158415793</c:v>
                </c:pt>
                <c:pt idx="3384">
                  <c:v>67.592640999999986</c:v>
                </c:pt>
                <c:pt idx="3385">
                  <c:v>67.869386445544563</c:v>
                </c:pt>
                <c:pt idx="3386">
                  <c:v>68.145770861386097</c:v>
                </c:pt>
                <c:pt idx="3387">
                  <c:v>68.432958237623779</c:v>
                </c:pt>
                <c:pt idx="3388">
                  <c:v>68.74211212871289</c:v>
                </c:pt>
                <c:pt idx="3389">
                  <c:v>69.049443366336646</c:v>
                </c:pt>
                <c:pt idx="3390">
                  <c:v>69.346700722772283</c:v>
                </c:pt>
                <c:pt idx="3391">
                  <c:v>69.634586584158384</c:v>
                </c:pt>
                <c:pt idx="3392">
                  <c:v>69.900002554455398</c:v>
                </c:pt>
                <c:pt idx="3393">
                  <c:v>70.147803514851489</c:v>
                </c:pt>
                <c:pt idx="3394">
                  <c:v>70.394454594059397</c:v>
                </c:pt>
                <c:pt idx="3395">
                  <c:v>70.66098652475246</c:v>
                </c:pt>
                <c:pt idx="3396">
                  <c:v>70.950488386138616</c:v>
                </c:pt>
                <c:pt idx="3397">
                  <c:v>71.252402425742616</c:v>
                </c:pt>
                <c:pt idx="3398">
                  <c:v>71.572544772277197</c:v>
                </c:pt>
                <c:pt idx="3399">
                  <c:v>71.903277623762378</c:v>
                </c:pt>
                <c:pt idx="3400">
                  <c:v>72.215235742574251</c:v>
                </c:pt>
                <c:pt idx="3401">
                  <c:v>72.490410594059384</c:v>
                </c:pt>
                <c:pt idx="3402">
                  <c:v>72.741081039603984</c:v>
                </c:pt>
                <c:pt idx="3403">
                  <c:v>72.967623633663379</c:v>
                </c:pt>
                <c:pt idx="3404">
                  <c:v>73.186087653465393</c:v>
                </c:pt>
                <c:pt idx="3405">
                  <c:v>73.402346603960396</c:v>
                </c:pt>
                <c:pt idx="3406">
                  <c:v>73.626528227722787</c:v>
                </c:pt>
                <c:pt idx="3407">
                  <c:v>73.849939871287148</c:v>
                </c:pt>
                <c:pt idx="3408">
                  <c:v>74.10580044554456</c:v>
                </c:pt>
                <c:pt idx="3409">
                  <c:v>74.353900633663372</c:v>
                </c:pt>
                <c:pt idx="3410">
                  <c:v>74.581587386138608</c:v>
                </c:pt>
                <c:pt idx="3411">
                  <c:v>74.764655514851484</c:v>
                </c:pt>
                <c:pt idx="3412">
                  <c:v>74.903838920792083</c:v>
                </c:pt>
                <c:pt idx="3413">
                  <c:v>75.024637752475272</c:v>
                </c:pt>
                <c:pt idx="3414">
                  <c:v>75.12274034653467</c:v>
                </c:pt>
                <c:pt idx="3415">
                  <c:v>75.221586118811885</c:v>
                </c:pt>
                <c:pt idx="3416">
                  <c:v>75.324571049504954</c:v>
                </c:pt>
                <c:pt idx="3417">
                  <c:v>75.45061556435644</c:v>
                </c:pt>
                <c:pt idx="3418">
                  <c:v>75.599358445544567</c:v>
                </c:pt>
                <c:pt idx="3419">
                  <c:v>75.744494861386144</c:v>
                </c:pt>
                <c:pt idx="3420">
                  <c:v>75.861603990099027</c:v>
                </c:pt>
                <c:pt idx="3421">
                  <c:v>75.928159326732654</c:v>
                </c:pt>
                <c:pt idx="3422">
                  <c:v>75.983224574257434</c:v>
                </c:pt>
                <c:pt idx="3423">
                  <c:v>76.048775465346523</c:v>
                </c:pt>
                <c:pt idx="3424">
                  <c:v>76.1115035940594</c:v>
                </c:pt>
                <c:pt idx="3425">
                  <c:v>76.171782366336643</c:v>
                </c:pt>
                <c:pt idx="3426">
                  <c:v>76.215678920792087</c:v>
                </c:pt>
                <c:pt idx="3427">
                  <c:v>76.236589980198019</c:v>
                </c:pt>
                <c:pt idx="3428">
                  <c:v>76.231466950495047</c:v>
                </c:pt>
                <c:pt idx="3429">
                  <c:v>76.208566762376208</c:v>
                </c:pt>
                <c:pt idx="3430">
                  <c:v>76.18927772277226</c:v>
                </c:pt>
                <c:pt idx="3431">
                  <c:v>76.158502168316858</c:v>
                </c:pt>
                <c:pt idx="3432">
                  <c:v>76.105422594059391</c:v>
                </c:pt>
                <c:pt idx="3433">
                  <c:v>76.067519267326716</c:v>
                </c:pt>
                <c:pt idx="3434">
                  <c:v>76.038745217821798</c:v>
                </c:pt>
                <c:pt idx="3435">
                  <c:v>75.985475247524789</c:v>
                </c:pt>
                <c:pt idx="3436">
                  <c:v>75.913186306930712</c:v>
                </c:pt>
                <c:pt idx="3437">
                  <c:v>75.791415970297038</c:v>
                </c:pt>
                <c:pt idx="3438">
                  <c:v>75.630430851485173</c:v>
                </c:pt>
                <c:pt idx="3439">
                  <c:v>75.451105316831686</c:v>
                </c:pt>
                <c:pt idx="3440">
                  <c:v>75.270094742574244</c:v>
                </c:pt>
                <c:pt idx="3441">
                  <c:v>75.107912960396021</c:v>
                </c:pt>
                <c:pt idx="3442">
                  <c:v>74.95569813861384</c:v>
                </c:pt>
                <c:pt idx="3443">
                  <c:v>74.823995425742567</c:v>
                </c:pt>
                <c:pt idx="3444">
                  <c:v>74.707262782178233</c:v>
                </c:pt>
                <c:pt idx="3445">
                  <c:v>74.56766712871287</c:v>
                </c:pt>
                <c:pt idx="3446">
                  <c:v>74.394453207920762</c:v>
                </c:pt>
                <c:pt idx="3447">
                  <c:v>74.183517178217826</c:v>
                </c:pt>
                <c:pt idx="3448">
                  <c:v>73.949552455445513</c:v>
                </c:pt>
                <c:pt idx="3449">
                  <c:v>73.747753831683156</c:v>
                </c:pt>
                <c:pt idx="3450">
                  <c:v>73.578560544554449</c:v>
                </c:pt>
                <c:pt idx="3451">
                  <c:v>73.423219039603964</c:v>
                </c:pt>
                <c:pt idx="3452">
                  <c:v>73.294140405940581</c:v>
                </c:pt>
                <c:pt idx="3453">
                  <c:v>73.186109029702962</c:v>
                </c:pt>
                <c:pt idx="3454">
                  <c:v>73.102493653465359</c:v>
                </c:pt>
                <c:pt idx="3455">
                  <c:v>73.059746069306954</c:v>
                </c:pt>
                <c:pt idx="3456">
                  <c:v>73.051503722772267</c:v>
                </c:pt>
                <c:pt idx="3457">
                  <c:v>73.072520247524764</c:v>
                </c:pt>
                <c:pt idx="3458">
                  <c:v>73.109104732673245</c:v>
                </c:pt>
                <c:pt idx="3459">
                  <c:v>73.119679059405954</c:v>
                </c:pt>
                <c:pt idx="3460">
                  <c:v>73.124352297029702</c:v>
                </c:pt>
                <c:pt idx="3461">
                  <c:v>73.125265227722736</c:v>
                </c:pt>
                <c:pt idx="3462">
                  <c:v>73.133188178217807</c:v>
                </c:pt>
                <c:pt idx="3463">
                  <c:v>73.151328643564355</c:v>
                </c:pt>
                <c:pt idx="3464">
                  <c:v>73.19847055445544</c:v>
                </c:pt>
                <c:pt idx="3465">
                  <c:v>73.256038099009885</c:v>
                </c:pt>
                <c:pt idx="3466">
                  <c:v>73.338629336633673</c:v>
                </c:pt>
                <c:pt idx="3467">
                  <c:v>73.425489871287141</c:v>
                </c:pt>
                <c:pt idx="3468">
                  <c:v>73.514440316831667</c:v>
                </c:pt>
                <c:pt idx="3469">
                  <c:v>73.594345663366326</c:v>
                </c:pt>
                <c:pt idx="3470">
                  <c:v>73.682251702970305</c:v>
                </c:pt>
                <c:pt idx="3471">
                  <c:v>73.770131316831637</c:v>
                </c:pt>
                <c:pt idx="3472">
                  <c:v>73.857258544554455</c:v>
                </c:pt>
                <c:pt idx="3473">
                  <c:v>73.972261287128717</c:v>
                </c:pt>
                <c:pt idx="3474">
                  <c:v>74.114875752475243</c:v>
                </c:pt>
                <c:pt idx="3475">
                  <c:v>74.287030346534664</c:v>
                </c:pt>
                <c:pt idx="3476">
                  <c:v>74.476881227722771</c:v>
                </c:pt>
                <c:pt idx="3477">
                  <c:v>74.661522059405954</c:v>
                </c:pt>
                <c:pt idx="3478">
                  <c:v>74.842300514851445</c:v>
                </c:pt>
                <c:pt idx="3479">
                  <c:v>75.024031267326734</c:v>
                </c:pt>
                <c:pt idx="3480">
                  <c:v>75.203101504950482</c:v>
                </c:pt>
                <c:pt idx="3481">
                  <c:v>75.386317079207927</c:v>
                </c:pt>
                <c:pt idx="3482">
                  <c:v>75.587989445544579</c:v>
                </c:pt>
                <c:pt idx="3483">
                  <c:v>75.807109207920803</c:v>
                </c:pt>
                <c:pt idx="3484">
                  <c:v>76.050021158415817</c:v>
                </c:pt>
                <c:pt idx="3485">
                  <c:v>76.314990801980201</c:v>
                </c:pt>
                <c:pt idx="3486">
                  <c:v>76.583061643564349</c:v>
                </c:pt>
                <c:pt idx="3487">
                  <c:v>76.847179316831685</c:v>
                </c:pt>
                <c:pt idx="3488">
                  <c:v>77.125807108910919</c:v>
                </c:pt>
                <c:pt idx="3489">
                  <c:v>77.400532227722763</c:v>
                </c:pt>
                <c:pt idx="3490">
                  <c:v>77.671948415841598</c:v>
                </c:pt>
                <c:pt idx="3491">
                  <c:v>77.941100762376209</c:v>
                </c:pt>
                <c:pt idx="3492">
                  <c:v>78.212609990098969</c:v>
                </c:pt>
                <c:pt idx="3493">
                  <c:v>78.460891534653442</c:v>
                </c:pt>
                <c:pt idx="3494">
                  <c:v>78.699553257425762</c:v>
                </c:pt>
                <c:pt idx="3495">
                  <c:v>78.929301287128709</c:v>
                </c:pt>
                <c:pt idx="3496">
                  <c:v>79.141900138613892</c:v>
                </c:pt>
                <c:pt idx="3497">
                  <c:v>79.360302504950468</c:v>
                </c:pt>
                <c:pt idx="3498">
                  <c:v>79.579148712871273</c:v>
                </c:pt>
                <c:pt idx="3499">
                  <c:v>79.796066514851503</c:v>
                </c:pt>
                <c:pt idx="3500">
                  <c:v>80.012781574257403</c:v>
                </c:pt>
                <c:pt idx="3501">
                  <c:v>80.202456178217815</c:v>
                </c:pt>
                <c:pt idx="3502">
                  <c:v>80.371516069306935</c:v>
                </c:pt>
                <c:pt idx="3503">
                  <c:v>80.507592009901018</c:v>
                </c:pt>
                <c:pt idx="3504">
                  <c:v>80.62303328712872</c:v>
                </c:pt>
                <c:pt idx="3505">
                  <c:v>80.74935615841585</c:v>
                </c:pt>
                <c:pt idx="3506">
                  <c:v>80.900378336633679</c:v>
                </c:pt>
                <c:pt idx="3507">
                  <c:v>81.085369000000028</c:v>
                </c:pt>
                <c:pt idx="3508">
                  <c:v>81.285341584158417</c:v>
                </c:pt>
                <c:pt idx="3509">
                  <c:v>81.494290910891095</c:v>
                </c:pt>
                <c:pt idx="3510">
                  <c:v>81.702191514851464</c:v>
                </c:pt>
                <c:pt idx="3511">
                  <c:v>81.884573841584171</c:v>
                </c:pt>
                <c:pt idx="3512">
                  <c:v>82.051958168316816</c:v>
                </c:pt>
                <c:pt idx="3513">
                  <c:v>82.205312683168316</c:v>
                </c:pt>
                <c:pt idx="3514">
                  <c:v>82.356429831683144</c:v>
                </c:pt>
                <c:pt idx="3515">
                  <c:v>82.502584881188127</c:v>
                </c:pt>
                <c:pt idx="3516">
                  <c:v>82.658868574257482</c:v>
                </c:pt>
                <c:pt idx="3517">
                  <c:v>82.822858108910907</c:v>
                </c:pt>
                <c:pt idx="3518">
                  <c:v>83.000750643564359</c:v>
                </c:pt>
                <c:pt idx="3519">
                  <c:v>83.182525732673284</c:v>
                </c:pt>
                <c:pt idx="3520">
                  <c:v>83.34476463366336</c:v>
                </c:pt>
                <c:pt idx="3521">
                  <c:v>83.484588475247477</c:v>
                </c:pt>
                <c:pt idx="3522">
                  <c:v>83.605026980198048</c:v>
                </c:pt>
                <c:pt idx="3523">
                  <c:v>83.712507336633678</c:v>
                </c:pt>
                <c:pt idx="3524">
                  <c:v>83.83310747524753</c:v>
                </c:pt>
                <c:pt idx="3525">
                  <c:v>83.945847178217818</c:v>
                </c:pt>
                <c:pt idx="3526">
                  <c:v>84.066658138613889</c:v>
                </c:pt>
                <c:pt idx="3527">
                  <c:v>84.189843910891099</c:v>
                </c:pt>
                <c:pt idx="3528">
                  <c:v>84.320563049504941</c:v>
                </c:pt>
                <c:pt idx="3529">
                  <c:v>84.446299405940593</c:v>
                </c:pt>
                <c:pt idx="3530">
                  <c:v>84.577229574257416</c:v>
                </c:pt>
                <c:pt idx="3531">
                  <c:v>84.744388702970312</c:v>
                </c:pt>
                <c:pt idx="3532">
                  <c:v>84.906116138613882</c:v>
                </c:pt>
                <c:pt idx="3533">
                  <c:v>85.081475366336633</c:v>
                </c:pt>
                <c:pt idx="3534">
                  <c:v>85.27278891089108</c:v>
                </c:pt>
                <c:pt idx="3535">
                  <c:v>85.4916675148515</c:v>
                </c:pt>
                <c:pt idx="3536">
                  <c:v>85.718313326732684</c:v>
                </c:pt>
                <c:pt idx="3537">
                  <c:v>85.943400792079203</c:v>
                </c:pt>
                <c:pt idx="3538">
                  <c:v>86.181550386138625</c:v>
                </c:pt>
                <c:pt idx="3539">
                  <c:v>86.4216820990099</c:v>
                </c:pt>
                <c:pt idx="3540">
                  <c:v>86.65101715841584</c:v>
                </c:pt>
                <c:pt idx="3541">
                  <c:v>86.86305315841588</c:v>
                </c:pt>
                <c:pt idx="3542">
                  <c:v>87.087571168316842</c:v>
                </c:pt>
                <c:pt idx="3543">
                  <c:v>87.308943702970296</c:v>
                </c:pt>
                <c:pt idx="3544">
                  <c:v>87.539358445544579</c:v>
                </c:pt>
                <c:pt idx="3545">
                  <c:v>87.777047267326736</c:v>
                </c:pt>
                <c:pt idx="3546">
                  <c:v>88.021407039603972</c:v>
                </c:pt>
                <c:pt idx="3547">
                  <c:v>88.27719525742576</c:v>
                </c:pt>
                <c:pt idx="3548">
                  <c:v>88.548797049504941</c:v>
                </c:pt>
                <c:pt idx="3549">
                  <c:v>88.791706405940559</c:v>
                </c:pt>
                <c:pt idx="3550">
                  <c:v>89.000477217821768</c:v>
                </c:pt>
                <c:pt idx="3551">
                  <c:v>89.190185465346559</c:v>
                </c:pt>
                <c:pt idx="3552">
                  <c:v>89.358953712871269</c:v>
                </c:pt>
                <c:pt idx="3553">
                  <c:v>89.52007149504955</c:v>
                </c:pt>
                <c:pt idx="3554">
                  <c:v>89.676704148514801</c:v>
                </c:pt>
                <c:pt idx="3555">
                  <c:v>89.853296554455426</c:v>
                </c:pt>
                <c:pt idx="3556">
                  <c:v>90.051719316831679</c:v>
                </c:pt>
                <c:pt idx="3557">
                  <c:v>90.272618227722745</c:v>
                </c:pt>
                <c:pt idx="3558">
                  <c:v>90.500663792079195</c:v>
                </c:pt>
                <c:pt idx="3559">
                  <c:v>90.728760752475267</c:v>
                </c:pt>
                <c:pt idx="3560">
                  <c:v>90.955548772277183</c:v>
                </c:pt>
                <c:pt idx="3561">
                  <c:v>91.182678801980146</c:v>
                </c:pt>
                <c:pt idx="3562">
                  <c:v>91.404200287128674</c:v>
                </c:pt>
                <c:pt idx="3563">
                  <c:v>91.638768396039595</c:v>
                </c:pt>
                <c:pt idx="3564">
                  <c:v>91.873991564356444</c:v>
                </c:pt>
                <c:pt idx="3565">
                  <c:v>92.121863099009929</c:v>
                </c:pt>
                <c:pt idx="3566">
                  <c:v>92.390443247524729</c:v>
                </c:pt>
                <c:pt idx="3567">
                  <c:v>92.678701336633694</c:v>
                </c:pt>
                <c:pt idx="3568">
                  <c:v>92.977020871287138</c:v>
                </c:pt>
                <c:pt idx="3569">
                  <c:v>93.28430325742579</c:v>
                </c:pt>
                <c:pt idx="3570">
                  <c:v>93.574709415841554</c:v>
                </c:pt>
                <c:pt idx="3571">
                  <c:v>93.848462693069308</c:v>
                </c:pt>
                <c:pt idx="3572">
                  <c:v>94.113415663366425</c:v>
                </c:pt>
                <c:pt idx="3573">
                  <c:v>94.369507069306906</c:v>
                </c:pt>
                <c:pt idx="3574">
                  <c:v>94.623978158415895</c:v>
                </c:pt>
                <c:pt idx="3575">
                  <c:v>94.884055485148522</c:v>
                </c:pt>
                <c:pt idx="3576">
                  <c:v>95.146786148514863</c:v>
                </c:pt>
                <c:pt idx="3577">
                  <c:v>95.43079483168313</c:v>
                </c:pt>
                <c:pt idx="3578">
                  <c:v>95.719502069306969</c:v>
                </c:pt>
                <c:pt idx="3579">
                  <c:v>95.997812158415854</c:v>
                </c:pt>
                <c:pt idx="3580">
                  <c:v>96.272459445544555</c:v>
                </c:pt>
                <c:pt idx="3581">
                  <c:v>96.540770871287194</c:v>
                </c:pt>
                <c:pt idx="3582">
                  <c:v>96.777670574257456</c:v>
                </c:pt>
                <c:pt idx="3583">
                  <c:v>96.994847990098961</c:v>
                </c:pt>
                <c:pt idx="3584">
                  <c:v>97.172258643564405</c:v>
                </c:pt>
                <c:pt idx="3585">
                  <c:v>97.326889930693099</c:v>
                </c:pt>
                <c:pt idx="3586">
                  <c:v>97.47838864356433</c:v>
                </c:pt>
                <c:pt idx="3587">
                  <c:v>97.636512782178258</c:v>
                </c:pt>
                <c:pt idx="3588">
                  <c:v>97.83810892079201</c:v>
                </c:pt>
                <c:pt idx="3589">
                  <c:v>98.085044455445498</c:v>
                </c:pt>
                <c:pt idx="3590">
                  <c:v>98.358809148514823</c:v>
                </c:pt>
                <c:pt idx="3591">
                  <c:v>98.662004841584135</c:v>
                </c:pt>
                <c:pt idx="3592">
                  <c:v>98.970952841584108</c:v>
                </c:pt>
                <c:pt idx="3593">
                  <c:v>99.270255376237586</c:v>
                </c:pt>
                <c:pt idx="3594">
                  <c:v>99.549977881188084</c:v>
                </c:pt>
                <c:pt idx="3595">
                  <c:v>99.803188108910859</c:v>
                </c:pt>
                <c:pt idx="3596">
                  <c:v>100.04910341584159</c:v>
                </c:pt>
                <c:pt idx="3597">
                  <c:v>100.31130217821777</c:v>
                </c:pt>
                <c:pt idx="3598">
                  <c:v>100.60048554455446</c:v>
                </c:pt>
                <c:pt idx="3599">
                  <c:v>100.91763099009903</c:v>
                </c:pt>
                <c:pt idx="3600">
                  <c:v>101.23626465346535</c:v>
                </c:pt>
                <c:pt idx="3601">
                  <c:v>101.54708910891092</c:v>
                </c:pt>
                <c:pt idx="3602">
                  <c:v>101.84756564356435</c:v>
                </c:pt>
                <c:pt idx="3603">
                  <c:v>102.11971108910892</c:v>
                </c:pt>
                <c:pt idx="3604">
                  <c:v>102.36721702970297</c:v>
                </c:pt>
                <c:pt idx="3605">
                  <c:v>102.59704900990099</c:v>
                </c:pt>
                <c:pt idx="3606">
                  <c:v>102.80794089108909</c:v>
                </c:pt>
                <c:pt idx="3607">
                  <c:v>103.02023029702966</c:v>
                </c:pt>
                <c:pt idx="3608">
                  <c:v>103.25798415841584</c:v>
                </c:pt>
                <c:pt idx="3609">
                  <c:v>103.50332455445535</c:v>
                </c:pt>
                <c:pt idx="3610">
                  <c:v>103.75504603960398</c:v>
                </c:pt>
                <c:pt idx="3611">
                  <c:v>104.02142930693067</c:v>
                </c:pt>
                <c:pt idx="3612">
                  <c:v>104.30823742574252</c:v>
                </c:pt>
                <c:pt idx="3613">
                  <c:v>104.61517415841585</c:v>
                </c:pt>
                <c:pt idx="3614">
                  <c:v>104.92735871287127</c:v>
                </c:pt>
                <c:pt idx="3615">
                  <c:v>105.20555445544555</c:v>
                </c:pt>
                <c:pt idx="3616">
                  <c:v>105.44607257425749</c:v>
                </c:pt>
                <c:pt idx="3617">
                  <c:v>105.66157524752475</c:v>
                </c:pt>
                <c:pt idx="3618">
                  <c:v>105.84824346534654</c:v>
                </c:pt>
                <c:pt idx="3619">
                  <c:v>106.00932227722772</c:v>
                </c:pt>
                <c:pt idx="3620">
                  <c:v>106.19225940594058</c:v>
                </c:pt>
                <c:pt idx="3621">
                  <c:v>106.38609227722775</c:v>
                </c:pt>
                <c:pt idx="3622">
                  <c:v>106.57434485148515</c:v>
                </c:pt>
                <c:pt idx="3623">
                  <c:v>106.7492852475248</c:v>
                </c:pt>
                <c:pt idx="3624">
                  <c:v>106.93052059405939</c:v>
                </c:pt>
                <c:pt idx="3625">
                  <c:v>107.1018073267327</c:v>
                </c:pt>
                <c:pt idx="3626">
                  <c:v>107.27882079207913</c:v>
                </c:pt>
                <c:pt idx="3627">
                  <c:v>107.46332594059406</c:v>
                </c:pt>
                <c:pt idx="3628">
                  <c:v>107.66108495049507</c:v>
                </c:pt>
                <c:pt idx="3629">
                  <c:v>107.85525623762372</c:v>
                </c:pt>
                <c:pt idx="3630">
                  <c:v>108.04660217821787</c:v>
                </c:pt>
                <c:pt idx="3631">
                  <c:v>108.23788811881187</c:v>
                </c:pt>
                <c:pt idx="3632">
                  <c:v>108.42525475247528</c:v>
                </c:pt>
                <c:pt idx="3633">
                  <c:v>108.64449158415847</c:v>
                </c:pt>
                <c:pt idx="3634">
                  <c:v>108.85905396039607</c:v>
                </c:pt>
                <c:pt idx="3635">
                  <c:v>109.0608469306931</c:v>
                </c:pt>
                <c:pt idx="3636">
                  <c:v>109.25194405940594</c:v>
                </c:pt>
                <c:pt idx="3637">
                  <c:v>109.42625960396045</c:v>
                </c:pt>
                <c:pt idx="3638">
                  <c:v>109.55064217821786</c:v>
                </c:pt>
                <c:pt idx="3639">
                  <c:v>109.6440825742574</c:v>
                </c:pt>
                <c:pt idx="3640">
                  <c:v>109.74626940594055</c:v>
                </c:pt>
                <c:pt idx="3641">
                  <c:v>109.86799475247521</c:v>
                </c:pt>
                <c:pt idx="3642">
                  <c:v>110.0196512871287</c:v>
                </c:pt>
                <c:pt idx="3643">
                  <c:v>110.22754000000005</c:v>
                </c:pt>
                <c:pt idx="3644">
                  <c:v>110.46047</c:v>
                </c:pt>
                <c:pt idx="3645">
                  <c:v>110.69145544554453</c:v>
                </c:pt>
                <c:pt idx="3646">
                  <c:v>110.89373633663367</c:v>
                </c:pt>
                <c:pt idx="3647">
                  <c:v>111.06604306930693</c:v>
                </c:pt>
                <c:pt idx="3648">
                  <c:v>111.21086970297027</c:v>
                </c:pt>
                <c:pt idx="3649">
                  <c:v>111.30685405940599</c:v>
                </c:pt>
                <c:pt idx="3650">
                  <c:v>111.37066415841583</c:v>
                </c:pt>
                <c:pt idx="3651">
                  <c:v>111.43085584158413</c:v>
                </c:pt>
                <c:pt idx="3652">
                  <c:v>111.49361059405943</c:v>
                </c:pt>
                <c:pt idx="3653">
                  <c:v>111.57856435643568</c:v>
                </c:pt>
                <c:pt idx="3654">
                  <c:v>111.69226475247528</c:v>
                </c:pt>
                <c:pt idx="3655">
                  <c:v>111.81685376237624</c:v>
                </c:pt>
                <c:pt idx="3656">
                  <c:v>111.96042227722775</c:v>
                </c:pt>
                <c:pt idx="3657">
                  <c:v>112.10958188118813</c:v>
                </c:pt>
                <c:pt idx="3658">
                  <c:v>112.28165623762381</c:v>
                </c:pt>
                <c:pt idx="3659">
                  <c:v>112.47065237623761</c:v>
                </c:pt>
                <c:pt idx="3660">
                  <c:v>112.67958900990097</c:v>
                </c:pt>
                <c:pt idx="3661">
                  <c:v>112.90469861386136</c:v>
                </c:pt>
                <c:pt idx="3662">
                  <c:v>113.1440910891089</c:v>
                </c:pt>
                <c:pt idx="3663">
                  <c:v>113.383424950495</c:v>
                </c:pt>
                <c:pt idx="3664">
                  <c:v>113.62604247524752</c:v>
                </c:pt>
                <c:pt idx="3665">
                  <c:v>113.86502910891093</c:v>
                </c:pt>
                <c:pt idx="3666">
                  <c:v>114.09662762376237</c:v>
                </c:pt>
                <c:pt idx="3667">
                  <c:v>114.30658257425743</c:v>
                </c:pt>
                <c:pt idx="3668">
                  <c:v>114.51315257425746</c:v>
                </c:pt>
                <c:pt idx="3669">
                  <c:v>114.7172842574257</c:v>
                </c:pt>
                <c:pt idx="3670">
                  <c:v>114.9108420792079</c:v>
                </c:pt>
                <c:pt idx="3671">
                  <c:v>115.11075029702968</c:v>
                </c:pt>
                <c:pt idx="3672">
                  <c:v>115.33787128712871</c:v>
                </c:pt>
                <c:pt idx="3673">
                  <c:v>115.58559841584155</c:v>
                </c:pt>
                <c:pt idx="3674">
                  <c:v>115.81381495049503</c:v>
                </c:pt>
                <c:pt idx="3675">
                  <c:v>116.01055455445547</c:v>
                </c:pt>
                <c:pt idx="3676">
                  <c:v>116.17892801980196</c:v>
                </c:pt>
                <c:pt idx="3677">
                  <c:v>116.32415356435639</c:v>
                </c:pt>
                <c:pt idx="3678">
                  <c:v>116.45228524752473</c:v>
                </c:pt>
                <c:pt idx="3679">
                  <c:v>116.59033366336635</c:v>
                </c:pt>
                <c:pt idx="3680">
                  <c:v>116.75753465346533</c:v>
                </c:pt>
                <c:pt idx="3681">
                  <c:v>116.94845584158415</c:v>
                </c:pt>
                <c:pt idx="3682">
                  <c:v>117.13006861386134</c:v>
                </c:pt>
                <c:pt idx="3683">
                  <c:v>117.30532683168316</c:v>
                </c:pt>
                <c:pt idx="3684">
                  <c:v>117.45977742574257</c:v>
                </c:pt>
                <c:pt idx="3685">
                  <c:v>117.58380712871286</c:v>
                </c:pt>
                <c:pt idx="3686">
                  <c:v>117.69263831683168</c:v>
                </c:pt>
                <c:pt idx="3687">
                  <c:v>117.79578603960398</c:v>
                </c:pt>
                <c:pt idx="3688">
                  <c:v>117.89936841584158</c:v>
                </c:pt>
                <c:pt idx="3689">
                  <c:v>118.01577811881191</c:v>
                </c:pt>
                <c:pt idx="3690">
                  <c:v>118.11526732673262</c:v>
                </c:pt>
                <c:pt idx="3691">
                  <c:v>118.16029643564357</c:v>
                </c:pt>
                <c:pt idx="3692">
                  <c:v>118.18351405940591</c:v>
                </c:pt>
                <c:pt idx="3693">
                  <c:v>118.2262207920792</c:v>
                </c:pt>
                <c:pt idx="3694">
                  <c:v>118.25904118811884</c:v>
                </c:pt>
                <c:pt idx="3695">
                  <c:v>118.27350059405939</c:v>
                </c:pt>
                <c:pt idx="3696">
                  <c:v>118.25565366336632</c:v>
                </c:pt>
                <c:pt idx="3697">
                  <c:v>118.23584366336637</c:v>
                </c:pt>
                <c:pt idx="3698">
                  <c:v>118.19962009900992</c:v>
                </c:pt>
                <c:pt idx="3699">
                  <c:v>118.17257891089106</c:v>
                </c:pt>
                <c:pt idx="3700">
                  <c:v>118.11761386138609</c:v>
                </c:pt>
                <c:pt idx="3701">
                  <c:v>117.97261960396038</c:v>
                </c:pt>
                <c:pt idx="3702">
                  <c:v>117.73191534653463</c:v>
                </c:pt>
                <c:pt idx="3703">
                  <c:v>117.42582910891089</c:v>
                </c:pt>
                <c:pt idx="3704">
                  <c:v>117.09982673267328</c:v>
                </c:pt>
                <c:pt idx="3705">
                  <c:v>116.78429633663366</c:v>
                </c:pt>
                <c:pt idx="3706">
                  <c:v>116.48311277227718</c:v>
                </c:pt>
                <c:pt idx="3707">
                  <c:v>116.18807495049502</c:v>
                </c:pt>
                <c:pt idx="3708">
                  <c:v>115.90766396039604</c:v>
                </c:pt>
                <c:pt idx="3709">
                  <c:v>115.63831435643561</c:v>
                </c:pt>
                <c:pt idx="3710">
                  <c:v>115.37440049504947</c:v>
                </c:pt>
                <c:pt idx="3711">
                  <c:v>115.14929257425746</c:v>
                </c:pt>
                <c:pt idx="3712">
                  <c:v>114.92973128712873</c:v>
                </c:pt>
                <c:pt idx="3713">
                  <c:v>114.69902871287132</c:v>
                </c:pt>
                <c:pt idx="3714">
                  <c:v>114.45619712871287</c:v>
                </c:pt>
                <c:pt idx="3715">
                  <c:v>114.20290079207918</c:v>
                </c:pt>
                <c:pt idx="3716">
                  <c:v>113.93066504950492</c:v>
                </c:pt>
                <c:pt idx="3717">
                  <c:v>113.66017811881184</c:v>
                </c:pt>
                <c:pt idx="3718">
                  <c:v>113.40860019801977</c:v>
                </c:pt>
                <c:pt idx="3719">
                  <c:v>113.1676415841584</c:v>
                </c:pt>
                <c:pt idx="3720">
                  <c:v>112.91799613861386</c:v>
                </c:pt>
                <c:pt idx="3721">
                  <c:v>112.66257267326733</c:v>
                </c:pt>
                <c:pt idx="3722">
                  <c:v>112.37010188118808</c:v>
                </c:pt>
                <c:pt idx="3723">
                  <c:v>112.0617672277227</c:v>
                </c:pt>
                <c:pt idx="3724">
                  <c:v>111.74325574257432</c:v>
                </c:pt>
                <c:pt idx="3725">
                  <c:v>111.40281099009903</c:v>
                </c:pt>
                <c:pt idx="3726">
                  <c:v>111.05144772277228</c:v>
                </c:pt>
                <c:pt idx="3727">
                  <c:v>110.70626514851482</c:v>
                </c:pt>
                <c:pt idx="3728">
                  <c:v>110.39480465346537</c:v>
                </c:pt>
                <c:pt idx="3729">
                  <c:v>110.0886303960396</c:v>
                </c:pt>
                <c:pt idx="3730">
                  <c:v>109.78609455445542</c:v>
                </c:pt>
                <c:pt idx="3731">
                  <c:v>109.53448999999995</c:v>
                </c:pt>
                <c:pt idx="3732">
                  <c:v>109.29953702970295</c:v>
                </c:pt>
                <c:pt idx="3733">
                  <c:v>109.0550456435643</c:v>
                </c:pt>
                <c:pt idx="3734">
                  <c:v>108.82249386138616</c:v>
                </c:pt>
                <c:pt idx="3735">
                  <c:v>108.63298663366336</c:v>
                </c:pt>
                <c:pt idx="3736">
                  <c:v>108.43558831683167</c:v>
                </c:pt>
                <c:pt idx="3737">
                  <c:v>108.24896049504953</c:v>
                </c:pt>
                <c:pt idx="3738">
                  <c:v>108.05080821782177</c:v>
                </c:pt>
                <c:pt idx="3739">
                  <c:v>107.84710336633664</c:v>
                </c:pt>
                <c:pt idx="3740">
                  <c:v>107.65059376237623</c:v>
                </c:pt>
                <c:pt idx="3741">
                  <c:v>107.48386168316831</c:v>
                </c:pt>
                <c:pt idx="3742">
                  <c:v>107.36594980198018</c:v>
                </c:pt>
                <c:pt idx="3743">
                  <c:v>107.27394316831683</c:v>
                </c:pt>
                <c:pt idx="3744">
                  <c:v>107.22688029702969</c:v>
                </c:pt>
                <c:pt idx="3745">
                  <c:v>107.19337445544558</c:v>
                </c:pt>
                <c:pt idx="3746">
                  <c:v>107.13949267326731</c:v>
                </c:pt>
                <c:pt idx="3747">
                  <c:v>107.0539488118812</c:v>
                </c:pt>
                <c:pt idx="3748">
                  <c:v>106.92730792079209</c:v>
                </c:pt>
                <c:pt idx="3749">
                  <c:v>106.76854485148509</c:v>
                </c:pt>
                <c:pt idx="3750">
                  <c:v>106.57636594059412</c:v>
                </c:pt>
                <c:pt idx="3751">
                  <c:v>106.37394445544555</c:v>
                </c:pt>
                <c:pt idx="3752">
                  <c:v>106.20706435643565</c:v>
                </c:pt>
                <c:pt idx="3753">
                  <c:v>106.06581752475243</c:v>
                </c:pt>
                <c:pt idx="3754">
                  <c:v>105.94414841584164</c:v>
                </c:pt>
                <c:pt idx="3755">
                  <c:v>105.84167990099007</c:v>
                </c:pt>
                <c:pt idx="3756">
                  <c:v>105.73601881188121</c:v>
                </c:pt>
                <c:pt idx="3757">
                  <c:v>105.63434910891087</c:v>
                </c:pt>
                <c:pt idx="3758">
                  <c:v>105.51830544554457</c:v>
                </c:pt>
                <c:pt idx="3759">
                  <c:v>105.40514861386137</c:v>
                </c:pt>
                <c:pt idx="3760">
                  <c:v>105.30547405940594</c:v>
                </c:pt>
                <c:pt idx="3761">
                  <c:v>105.21800900990098</c:v>
                </c:pt>
                <c:pt idx="3762">
                  <c:v>105.13417584158417</c:v>
                </c:pt>
                <c:pt idx="3763">
                  <c:v>105.04781128712865</c:v>
                </c:pt>
                <c:pt idx="3764">
                  <c:v>104.95867257425742</c:v>
                </c:pt>
                <c:pt idx="3765">
                  <c:v>104.87343702970297</c:v>
                </c:pt>
                <c:pt idx="3766">
                  <c:v>104.76497465346537</c:v>
                </c:pt>
                <c:pt idx="3767">
                  <c:v>104.64216693069311</c:v>
                </c:pt>
                <c:pt idx="3768">
                  <c:v>104.49254920792083</c:v>
                </c:pt>
                <c:pt idx="3769">
                  <c:v>104.33835643564353</c:v>
                </c:pt>
                <c:pt idx="3770">
                  <c:v>104.18041574257418</c:v>
                </c:pt>
                <c:pt idx="3771">
                  <c:v>104.03083831683169</c:v>
                </c:pt>
                <c:pt idx="3772">
                  <c:v>103.91185950495058</c:v>
                </c:pt>
                <c:pt idx="3773">
                  <c:v>103.83618079207919</c:v>
                </c:pt>
                <c:pt idx="3774">
                  <c:v>103.77967900990095</c:v>
                </c:pt>
                <c:pt idx="3775">
                  <c:v>103.74649217821781</c:v>
                </c:pt>
                <c:pt idx="3776">
                  <c:v>103.70854108910889</c:v>
                </c:pt>
                <c:pt idx="3777">
                  <c:v>103.66287564356439</c:v>
                </c:pt>
                <c:pt idx="3778">
                  <c:v>103.63122405940591</c:v>
                </c:pt>
                <c:pt idx="3779">
                  <c:v>103.6018923762376</c:v>
                </c:pt>
                <c:pt idx="3780">
                  <c:v>103.58267891089112</c:v>
                </c:pt>
                <c:pt idx="3781">
                  <c:v>103.555588019802</c:v>
                </c:pt>
                <c:pt idx="3782">
                  <c:v>103.49075504950491</c:v>
                </c:pt>
                <c:pt idx="3783">
                  <c:v>103.40631336633663</c:v>
                </c:pt>
                <c:pt idx="3784">
                  <c:v>103.28526524752472</c:v>
                </c:pt>
                <c:pt idx="3785">
                  <c:v>103.15758900990097</c:v>
                </c:pt>
                <c:pt idx="3786">
                  <c:v>103.01652445544555</c:v>
                </c:pt>
                <c:pt idx="3787">
                  <c:v>102.87515009900996</c:v>
                </c:pt>
                <c:pt idx="3788">
                  <c:v>102.74220792079204</c:v>
                </c:pt>
                <c:pt idx="3789">
                  <c:v>102.61061990099012</c:v>
                </c:pt>
                <c:pt idx="3790">
                  <c:v>102.47178841584159</c:v>
                </c:pt>
                <c:pt idx="3791">
                  <c:v>102.30995009900995</c:v>
                </c:pt>
                <c:pt idx="3792">
                  <c:v>102.12331693069311</c:v>
                </c:pt>
                <c:pt idx="3793">
                  <c:v>101.89666049504949</c:v>
                </c:pt>
                <c:pt idx="3794">
                  <c:v>101.6265102970297</c:v>
                </c:pt>
                <c:pt idx="3795">
                  <c:v>101.35282504950493</c:v>
                </c:pt>
                <c:pt idx="3796">
                  <c:v>101.0783378217822</c:v>
                </c:pt>
                <c:pt idx="3797">
                  <c:v>100.8165383168317</c:v>
                </c:pt>
                <c:pt idx="3798">
                  <c:v>100.57046247524757</c:v>
                </c:pt>
                <c:pt idx="3799">
                  <c:v>100.33858514851487</c:v>
                </c:pt>
                <c:pt idx="3800">
                  <c:v>100.10178672277227</c:v>
                </c:pt>
                <c:pt idx="3801">
                  <c:v>99.804209584158386</c:v>
                </c:pt>
                <c:pt idx="3802">
                  <c:v>99.408226712871297</c:v>
                </c:pt>
                <c:pt idx="3803">
                  <c:v>98.993686425742609</c:v>
                </c:pt>
                <c:pt idx="3804">
                  <c:v>98.63426188118811</c:v>
                </c:pt>
                <c:pt idx="3805">
                  <c:v>98.338980752475223</c:v>
                </c:pt>
                <c:pt idx="3806">
                  <c:v>98.062632039603983</c:v>
                </c:pt>
                <c:pt idx="3807">
                  <c:v>97.758514554455402</c:v>
                </c:pt>
                <c:pt idx="3808">
                  <c:v>97.435429059405934</c:v>
                </c:pt>
                <c:pt idx="3809">
                  <c:v>97.110085980198008</c:v>
                </c:pt>
                <c:pt idx="3810">
                  <c:v>96.735160356435657</c:v>
                </c:pt>
                <c:pt idx="3811">
                  <c:v>96.315676940594059</c:v>
                </c:pt>
                <c:pt idx="3812">
                  <c:v>95.887662188118753</c:v>
                </c:pt>
                <c:pt idx="3813">
                  <c:v>95.474924643564364</c:v>
                </c:pt>
                <c:pt idx="3814">
                  <c:v>95.085527762376216</c:v>
                </c:pt>
                <c:pt idx="3815">
                  <c:v>94.707378099009915</c:v>
                </c:pt>
                <c:pt idx="3816">
                  <c:v>94.332260574257404</c:v>
                </c:pt>
                <c:pt idx="3817">
                  <c:v>93.935384128712897</c:v>
                </c:pt>
                <c:pt idx="3818">
                  <c:v>93.497818940594044</c:v>
                </c:pt>
                <c:pt idx="3819">
                  <c:v>93.021801217821732</c:v>
                </c:pt>
                <c:pt idx="3820">
                  <c:v>92.561209029702979</c:v>
                </c:pt>
                <c:pt idx="3821">
                  <c:v>92.116390821782147</c:v>
                </c:pt>
                <c:pt idx="3822">
                  <c:v>91.693721079207961</c:v>
                </c:pt>
                <c:pt idx="3823">
                  <c:v>91.278277772277264</c:v>
                </c:pt>
                <c:pt idx="3824">
                  <c:v>90.84706519801982</c:v>
                </c:pt>
                <c:pt idx="3825">
                  <c:v>90.428447049504967</c:v>
                </c:pt>
                <c:pt idx="3826">
                  <c:v>90.001391643564361</c:v>
                </c:pt>
                <c:pt idx="3827">
                  <c:v>89.566636207920823</c:v>
                </c:pt>
                <c:pt idx="3828">
                  <c:v>89.134538138613848</c:v>
                </c:pt>
                <c:pt idx="3829">
                  <c:v>88.697161396039604</c:v>
                </c:pt>
                <c:pt idx="3830">
                  <c:v>88.278510504950532</c:v>
                </c:pt>
                <c:pt idx="3831">
                  <c:v>87.888196108910904</c:v>
                </c:pt>
                <c:pt idx="3832">
                  <c:v>87.539800910891103</c:v>
                </c:pt>
                <c:pt idx="3833">
                  <c:v>87.232092514851516</c:v>
                </c:pt>
                <c:pt idx="3834">
                  <c:v>86.93709736633663</c:v>
                </c:pt>
                <c:pt idx="3835">
                  <c:v>86.661483851485173</c:v>
                </c:pt>
                <c:pt idx="3836">
                  <c:v>86.397950019801968</c:v>
                </c:pt>
                <c:pt idx="3837">
                  <c:v>86.129188326732645</c:v>
                </c:pt>
                <c:pt idx="3838">
                  <c:v>85.864462940594066</c:v>
                </c:pt>
                <c:pt idx="3839">
                  <c:v>85.598509990099004</c:v>
                </c:pt>
                <c:pt idx="3840">
                  <c:v>85.342195178217835</c:v>
                </c:pt>
                <c:pt idx="3841">
                  <c:v>85.092097089108904</c:v>
                </c:pt>
                <c:pt idx="3842">
                  <c:v>84.842297336633649</c:v>
                </c:pt>
                <c:pt idx="3843">
                  <c:v>84.590681584158418</c:v>
                </c:pt>
                <c:pt idx="3844">
                  <c:v>84.34780706930691</c:v>
                </c:pt>
                <c:pt idx="3845">
                  <c:v>84.115995801980191</c:v>
                </c:pt>
                <c:pt idx="3846">
                  <c:v>83.88756588118811</c:v>
                </c:pt>
                <c:pt idx="3847">
                  <c:v>83.690651613861377</c:v>
                </c:pt>
                <c:pt idx="3848">
                  <c:v>83.504419376237607</c:v>
                </c:pt>
                <c:pt idx="3849">
                  <c:v>83.321270009901014</c:v>
                </c:pt>
                <c:pt idx="3850">
                  <c:v>83.125139019801949</c:v>
                </c:pt>
                <c:pt idx="3851">
                  <c:v>82.929012752475245</c:v>
                </c:pt>
                <c:pt idx="3852">
                  <c:v>82.736630930693082</c:v>
                </c:pt>
                <c:pt idx="3853">
                  <c:v>82.563107138613873</c:v>
                </c:pt>
                <c:pt idx="3854">
                  <c:v>82.418291673267348</c:v>
                </c:pt>
                <c:pt idx="3855">
                  <c:v>82.305726000000007</c:v>
                </c:pt>
                <c:pt idx="3856">
                  <c:v>82.182523574257416</c:v>
                </c:pt>
                <c:pt idx="3857">
                  <c:v>82.055127564356411</c:v>
                </c:pt>
                <c:pt idx="3858">
                  <c:v>81.895140980198065</c:v>
                </c:pt>
                <c:pt idx="3859">
                  <c:v>81.715493049504985</c:v>
                </c:pt>
                <c:pt idx="3860">
                  <c:v>81.512159881188083</c:v>
                </c:pt>
                <c:pt idx="3861">
                  <c:v>81.305665188118851</c:v>
                </c:pt>
                <c:pt idx="3862">
                  <c:v>81.080840524752475</c:v>
                </c:pt>
                <c:pt idx="3863">
                  <c:v>80.851780198019782</c:v>
                </c:pt>
                <c:pt idx="3864">
                  <c:v>80.640698851485112</c:v>
                </c:pt>
                <c:pt idx="3865">
                  <c:v>80.474579227722799</c:v>
                </c:pt>
                <c:pt idx="3866">
                  <c:v>80.339649722772279</c:v>
                </c:pt>
                <c:pt idx="3867">
                  <c:v>80.211611594059406</c:v>
                </c:pt>
                <c:pt idx="3868">
                  <c:v>80.092726702970296</c:v>
                </c:pt>
                <c:pt idx="3869">
                  <c:v>79.972756811881155</c:v>
                </c:pt>
                <c:pt idx="3870">
                  <c:v>79.840430356435633</c:v>
                </c:pt>
                <c:pt idx="3871">
                  <c:v>79.703784782178218</c:v>
                </c:pt>
                <c:pt idx="3872">
                  <c:v>79.55306924752476</c:v>
                </c:pt>
                <c:pt idx="3873">
                  <c:v>79.390827762376205</c:v>
                </c:pt>
                <c:pt idx="3874">
                  <c:v>79.207838594059425</c:v>
                </c:pt>
                <c:pt idx="3875">
                  <c:v>79.008658683168306</c:v>
                </c:pt>
                <c:pt idx="3876">
                  <c:v>78.777175594059401</c:v>
                </c:pt>
                <c:pt idx="3877">
                  <c:v>78.517982504950467</c:v>
                </c:pt>
                <c:pt idx="3878">
                  <c:v>78.244230415841599</c:v>
                </c:pt>
                <c:pt idx="3879">
                  <c:v>77.962190910891081</c:v>
                </c:pt>
                <c:pt idx="3880">
                  <c:v>77.703668722772278</c:v>
                </c:pt>
                <c:pt idx="3881">
                  <c:v>77.473715554455481</c:v>
                </c:pt>
                <c:pt idx="3882">
                  <c:v>77.244521504950498</c:v>
                </c:pt>
                <c:pt idx="3883">
                  <c:v>77.01404637623763</c:v>
                </c:pt>
                <c:pt idx="3884">
                  <c:v>76.804804366336654</c:v>
                </c:pt>
                <c:pt idx="3885">
                  <c:v>76.600833841584148</c:v>
                </c:pt>
                <c:pt idx="3886">
                  <c:v>76.392350118811848</c:v>
                </c:pt>
                <c:pt idx="3887">
                  <c:v>76.187762267326747</c:v>
                </c:pt>
                <c:pt idx="3888">
                  <c:v>75.986875643564375</c:v>
                </c:pt>
                <c:pt idx="3889">
                  <c:v>75.790738346534638</c:v>
                </c:pt>
                <c:pt idx="3890">
                  <c:v>75.59715871287132</c:v>
                </c:pt>
                <c:pt idx="3891">
                  <c:v>75.419774554455429</c:v>
                </c:pt>
                <c:pt idx="3892">
                  <c:v>75.259413009900967</c:v>
                </c:pt>
                <c:pt idx="3893">
                  <c:v>75.108328524752451</c:v>
                </c:pt>
                <c:pt idx="3894">
                  <c:v>74.942110504950506</c:v>
                </c:pt>
                <c:pt idx="3895">
                  <c:v>74.771255237623791</c:v>
                </c:pt>
                <c:pt idx="3896">
                  <c:v>74.586561089108926</c:v>
                </c:pt>
                <c:pt idx="3897">
                  <c:v>74.390121920792055</c:v>
                </c:pt>
                <c:pt idx="3898">
                  <c:v>74.188143564356437</c:v>
                </c:pt>
                <c:pt idx="3899">
                  <c:v>73.981608524752474</c:v>
                </c:pt>
                <c:pt idx="3900">
                  <c:v>73.787604960396052</c:v>
                </c:pt>
                <c:pt idx="3901">
                  <c:v>73.602301138613853</c:v>
                </c:pt>
                <c:pt idx="3902">
                  <c:v>73.42500467326731</c:v>
                </c:pt>
                <c:pt idx="3903">
                  <c:v>73.266154009901001</c:v>
                </c:pt>
                <c:pt idx="3904">
                  <c:v>73.12696665346536</c:v>
                </c:pt>
                <c:pt idx="3905">
                  <c:v>73.002719693069309</c:v>
                </c:pt>
                <c:pt idx="3906">
                  <c:v>72.904574653465346</c:v>
                </c:pt>
                <c:pt idx="3907">
                  <c:v>72.814725138613852</c:v>
                </c:pt>
                <c:pt idx="3908">
                  <c:v>72.747671425742624</c:v>
                </c:pt>
                <c:pt idx="3909">
                  <c:v>72.674389039603966</c:v>
                </c:pt>
                <c:pt idx="3910">
                  <c:v>72.584642386138626</c:v>
                </c:pt>
                <c:pt idx="3911">
                  <c:v>72.461113207920747</c:v>
                </c:pt>
                <c:pt idx="3912">
                  <c:v>72.330512099009908</c:v>
                </c:pt>
                <c:pt idx="3913">
                  <c:v>72.186856316831694</c:v>
                </c:pt>
                <c:pt idx="3914">
                  <c:v>72.050504920792079</c:v>
                </c:pt>
                <c:pt idx="3915">
                  <c:v>71.889773574257447</c:v>
                </c:pt>
                <c:pt idx="3916">
                  <c:v>71.729673148514863</c:v>
                </c:pt>
                <c:pt idx="3917">
                  <c:v>71.578452940594062</c:v>
                </c:pt>
                <c:pt idx="3918">
                  <c:v>71.442858049504963</c:v>
                </c:pt>
                <c:pt idx="3919">
                  <c:v>71.332005504950516</c:v>
                </c:pt>
                <c:pt idx="3920">
                  <c:v>71.248821069306942</c:v>
                </c:pt>
                <c:pt idx="3921">
                  <c:v>71.19535705940595</c:v>
                </c:pt>
                <c:pt idx="3922">
                  <c:v>71.156480554455442</c:v>
                </c:pt>
                <c:pt idx="3923">
                  <c:v>71.128605990099032</c:v>
                </c:pt>
                <c:pt idx="3924">
                  <c:v>71.104211198019797</c:v>
                </c:pt>
                <c:pt idx="3925">
                  <c:v>71.073312475247491</c:v>
                </c:pt>
                <c:pt idx="3926">
                  <c:v>71.028655405940597</c:v>
                </c:pt>
                <c:pt idx="3927">
                  <c:v>70.974548445544556</c:v>
                </c:pt>
                <c:pt idx="3928">
                  <c:v>70.912275544554447</c:v>
                </c:pt>
                <c:pt idx="3929">
                  <c:v>70.848993029702982</c:v>
                </c:pt>
                <c:pt idx="3930">
                  <c:v>70.783671178217844</c:v>
                </c:pt>
                <c:pt idx="3931">
                  <c:v>70.705986782178229</c:v>
                </c:pt>
                <c:pt idx="3932">
                  <c:v>70.62588173267325</c:v>
                </c:pt>
                <c:pt idx="3933">
                  <c:v>70.538524584158424</c:v>
                </c:pt>
                <c:pt idx="3934">
                  <c:v>70.430392653465333</c:v>
                </c:pt>
                <c:pt idx="3935">
                  <c:v>70.319085178217804</c:v>
                </c:pt>
                <c:pt idx="3936">
                  <c:v>70.213276326732654</c:v>
                </c:pt>
                <c:pt idx="3937">
                  <c:v>70.10563240594054</c:v>
                </c:pt>
                <c:pt idx="3938">
                  <c:v>69.995756762376246</c:v>
                </c:pt>
                <c:pt idx="3939">
                  <c:v>69.889436623762364</c:v>
                </c:pt>
                <c:pt idx="3940">
                  <c:v>69.791220762376241</c:v>
                </c:pt>
                <c:pt idx="3941">
                  <c:v>69.712310782178207</c:v>
                </c:pt>
                <c:pt idx="3942">
                  <c:v>69.637421801980182</c:v>
                </c:pt>
                <c:pt idx="3943">
                  <c:v>69.572974029703033</c:v>
                </c:pt>
                <c:pt idx="3944">
                  <c:v>69.510353673267304</c:v>
                </c:pt>
                <c:pt idx="3945">
                  <c:v>69.448059000000015</c:v>
                </c:pt>
                <c:pt idx="3946">
                  <c:v>69.385722821782167</c:v>
                </c:pt>
                <c:pt idx="3947">
                  <c:v>69.318085950495032</c:v>
                </c:pt>
                <c:pt idx="3948">
                  <c:v>69.257893435643538</c:v>
                </c:pt>
                <c:pt idx="3949">
                  <c:v>69.19537470297027</c:v>
                </c:pt>
                <c:pt idx="3950">
                  <c:v>69.129663653465357</c:v>
                </c:pt>
                <c:pt idx="3951">
                  <c:v>69.064782495049513</c:v>
                </c:pt>
                <c:pt idx="3952">
                  <c:v>68.989574376237641</c:v>
                </c:pt>
                <c:pt idx="3953">
                  <c:v>68.910737495049489</c:v>
                </c:pt>
                <c:pt idx="3954">
                  <c:v>68.837548980198022</c:v>
                </c:pt>
                <c:pt idx="3955">
                  <c:v>68.756862009900985</c:v>
                </c:pt>
                <c:pt idx="3956">
                  <c:v>68.681413475247552</c:v>
                </c:pt>
                <c:pt idx="3957">
                  <c:v>68.600771247524776</c:v>
                </c:pt>
                <c:pt idx="3958">
                  <c:v>68.529675069306919</c:v>
                </c:pt>
                <c:pt idx="3959">
                  <c:v>68.462214811881168</c:v>
                </c:pt>
                <c:pt idx="3960">
                  <c:v>68.393912752475259</c:v>
                </c:pt>
                <c:pt idx="3961">
                  <c:v>68.30548229702967</c:v>
                </c:pt>
                <c:pt idx="3962">
                  <c:v>68.209153356435664</c:v>
                </c:pt>
                <c:pt idx="3963">
                  <c:v>68.105141465346563</c:v>
                </c:pt>
                <c:pt idx="3964">
                  <c:v>68.024993207920772</c:v>
                </c:pt>
                <c:pt idx="3965">
                  <c:v>67.951419940594064</c:v>
                </c:pt>
                <c:pt idx="3966">
                  <c:v>67.890727554455452</c:v>
                </c:pt>
                <c:pt idx="3967">
                  <c:v>67.854322198019787</c:v>
                </c:pt>
                <c:pt idx="3968">
                  <c:v>67.841081960396053</c:v>
                </c:pt>
                <c:pt idx="3969">
                  <c:v>67.834686069306926</c:v>
                </c:pt>
                <c:pt idx="3970">
                  <c:v>67.818065297029719</c:v>
                </c:pt>
                <c:pt idx="3971">
                  <c:v>67.773746881188117</c:v>
                </c:pt>
                <c:pt idx="3972">
                  <c:v>67.697901891089131</c:v>
                </c:pt>
                <c:pt idx="3973">
                  <c:v>67.614218346534656</c:v>
                </c:pt>
                <c:pt idx="3974">
                  <c:v>67.533377425742586</c:v>
                </c:pt>
                <c:pt idx="3975">
                  <c:v>67.443081841584146</c:v>
                </c:pt>
                <c:pt idx="3976">
                  <c:v>67.338587732673275</c:v>
                </c:pt>
                <c:pt idx="3977">
                  <c:v>67.239827524752457</c:v>
                </c:pt>
                <c:pt idx="3978">
                  <c:v>67.124159554455417</c:v>
                </c:pt>
                <c:pt idx="3979">
                  <c:v>67.03325363366335</c:v>
                </c:pt>
                <c:pt idx="3980">
                  <c:v>66.954863366336596</c:v>
                </c:pt>
                <c:pt idx="3981">
                  <c:v>66.904673584158402</c:v>
                </c:pt>
                <c:pt idx="3982">
                  <c:v>66.859328891089092</c:v>
                </c:pt>
                <c:pt idx="3983">
                  <c:v>66.826809524752477</c:v>
                </c:pt>
                <c:pt idx="3984">
                  <c:v>66.800060138613844</c:v>
                </c:pt>
                <c:pt idx="3985">
                  <c:v>66.787118069306914</c:v>
                </c:pt>
                <c:pt idx="3986">
                  <c:v>66.773353158415844</c:v>
                </c:pt>
                <c:pt idx="3987">
                  <c:v>66.742079821782156</c:v>
                </c:pt>
                <c:pt idx="3988">
                  <c:v>66.693946099009906</c:v>
                </c:pt>
                <c:pt idx="3989">
                  <c:v>66.639453029702977</c:v>
                </c:pt>
                <c:pt idx="3990">
                  <c:v>66.563406613861417</c:v>
                </c:pt>
                <c:pt idx="3991">
                  <c:v>66.485200356435641</c:v>
                </c:pt>
                <c:pt idx="3992">
                  <c:v>66.413033445544571</c:v>
                </c:pt>
                <c:pt idx="3993">
                  <c:v>66.338064396039627</c:v>
                </c:pt>
                <c:pt idx="3994">
                  <c:v>66.259230594059417</c:v>
                </c:pt>
                <c:pt idx="3995">
                  <c:v>66.18166863366335</c:v>
                </c:pt>
                <c:pt idx="3996">
                  <c:v>66.126706891089114</c:v>
                </c:pt>
                <c:pt idx="3997">
                  <c:v>66.067138227722779</c:v>
                </c:pt>
                <c:pt idx="3998">
                  <c:v>66.011394643564387</c:v>
                </c:pt>
                <c:pt idx="3999">
                  <c:v>65.959003346534686</c:v>
                </c:pt>
                <c:pt idx="4000">
                  <c:v>65.901694108910874</c:v>
                </c:pt>
                <c:pt idx="4001">
                  <c:v>65.830055633663363</c:v>
                </c:pt>
                <c:pt idx="4002">
                  <c:v>65.755302257425726</c:v>
                </c:pt>
                <c:pt idx="4003">
                  <c:v>65.680220168316836</c:v>
                </c:pt>
                <c:pt idx="4004">
                  <c:v>65.586046386138591</c:v>
                </c:pt>
                <c:pt idx="4005">
                  <c:v>65.496716891089093</c:v>
                </c:pt>
                <c:pt idx="4006">
                  <c:v>65.414987831683163</c:v>
                </c:pt>
                <c:pt idx="4007">
                  <c:v>65.35445934653464</c:v>
                </c:pt>
                <c:pt idx="4008">
                  <c:v>65.305856841584173</c:v>
                </c:pt>
                <c:pt idx="4009">
                  <c:v>65.275136485148508</c:v>
                </c:pt>
                <c:pt idx="4010">
                  <c:v>65.258152306930697</c:v>
                </c:pt>
                <c:pt idx="4011">
                  <c:v>65.252035910891095</c:v>
                </c:pt>
                <c:pt idx="4012">
                  <c:v>65.252671396039617</c:v>
                </c:pt>
                <c:pt idx="4013">
                  <c:v>65.252024752475265</c:v>
                </c:pt>
                <c:pt idx="4014">
                  <c:v>65.25217316831683</c:v>
                </c:pt>
                <c:pt idx="4015">
                  <c:v>65.240643633663353</c:v>
                </c:pt>
                <c:pt idx="4016">
                  <c:v>65.211129415841583</c:v>
                </c:pt>
                <c:pt idx="4017">
                  <c:v>65.157128326732689</c:v>
                </c:pt>
                <c:pt idx="4018">
                  <c:v>65.091054158415815</c:v>
                </c:pt>
                <c:pt idx="4019">
                  <c:v>65.013885386138625</c:v>
                </c:pt>
                <c:pt idx="4020">
                  <c:v>64.938020673267317</c:v>
                </c:pt>
                <c:pt idx="4021">
                  <c:v>64.878733900990071</c:v>
                </c:pt>
                <c:pt idx="4022">
                  <c:v>64.836947217821759</c:v>
                </c:pt>
                <c:pt idx="4023">
                  <c:v>64.821133792079223</c:v>
                </c:pt>
                <c:pt idx="4024">
                  <c:v>64.815897871287149</c:v>
                </c:pt>
                <c:pt idx="4025">
                  <c:v>64.806119306930725</c:v>
                </c:pt>
                <c:pt idx="4026">
                  <c:v>64.796571990099011</c:v>
                </c:pt>
                <c:pt idx="4027">
                  <c:v>64.77824904950495</c:v>
                </c:pt>
                <c:pt idx="4028">
                  <c:v>64.751262643564331</c:v>
                </c:pt>
                <c:pt idx="4029">
                  <c:v>64.689824762376219</c:v>
                </c:pt>
                <c:pt idx="4030">
                  <c:v>64.625108009900998</c:v>
                </c:pt>
                <c:pt idx="4031">
                  <c:v>64.544686841584152</c:v>
                </c:pt>
                <c:pt idx="4032">
                  <c:v>64.467195702970287</c:v>
                </c:pt>
                <c:pt idx="4033">
                  <c:v>64.387413138613837</c:v>
                </c:pt>
                <c:pt idx="4034">
                  <c:v>64.294256673267327</c:v>
                </c:pt>
                <c:pt idx="4035">
                  <c:v>64.233340475247559</c:v>
                </c:pt>
                <c:pt idx="4036">
                  <c:v>64.179269000000019</c:v>
                </c:pt>
                <c:pt idx="4037">
                  <c:v>64.144756881188101</c:v>
                </c:pt>
                <c:pt idx="4038">
                  <c:v>64.128545227722782</c:v>
                </c:pt>
                <c:pt idx="4039">
                  <c:v>64.126650485148545</c:v>
                </c:pt>
                <c:pt idx="4040">
                  <c:v>64.126780465346528</c:v>
                </c:pt>
                <c:pt idx="4041">
                  <c:v>64.128386435643549</c:v>
                </c:pt>
                <c:pt idx="4042">
                  <c:v>64.133253128712866</c:v>
                </c:pt>
                <c:pt idx="4043">
                  <c:v>64.136077405940597</c:v>
                </c:pt>
                <c:pt idx="4044">
                  <c:v>64.132568495049497</c:v>
                </c:pt>
                <c:pt idx="4045">
                  <c:v>64.11139744554454</c:v>
                </c:pt>
                <c:pt idx="4046">
                  <c:v>64.067464960396052</c:v>
                </c:pt>
                <c:pt idx="4047">
                  <c:v>64.045308326732638</c:v>
                </c:pt>
                <c:pt idx="4048">
                  <c:v>64.031006772277209</c:v>
                </c:pt>
                <c:pt idx="4049">
                  <c:v>64.024483970297041</c:v>
                </c:pt>
                <c:pt idx="4050">
                  <c:v>64.016932207920789</c:v>
                </c:pt>
                <c:pt idx="4051">
                  <c:v>64.005031900990105</c:v>
                </c:pt>
                <c:pt idx="4052">
                  <c:v>63.99182394059406</c:v>
                </c:pt>
                <c:pt idx="4053">
                  <c:v>63.988699346534652</c:v>
                </c:pt>
                <c:pt idx="4054">
                  <c:v>63.9882126930693</c:v>
                </c:pt>
                <c:pt idx="4055">
                  <c:v>63.988296554455438</c:v>
                </c:pt>
                <c:pt idx="4056">
                  <c:v>63.988248297029685</c:v>
                </c:pt>
                <c:pt idx="4057">
                  <c:v>63.98808165346535</c:v>
                </c:pt>
                <c:pt idx="4058">
                  <c:v>63.986154405940596</c:v>
                </c:pt>
                <c:pt idx="4059">
                  <c:v>63.970738356435646</c:v>
                </c:pt>
                <c:pt idx="4060">
                  <c:v>63.933288138613875</c:v>
                </c:pt>
                <c:pt idx="4061">
                  <c:v>63.893717257425742</c:v>
                </c:pt>
                <c:pt idx="4062">
                  <c:v>63.865460900990108</c:v>
                </c:pt>
                <c:pt idx="4063">
                  <c:v>63.848009732673283</c:v>
                </c:pt>
                <c:pt idx="4064">
                  <c:v>63.839724653465353</c:v>
                </c:pt>
                <c:pt idx="4065">
                  <c:v>63.837873079207945</c:v>
                </c:pt>
                <c:pt idx="4066">
                  <c:v>63.838349702970312</c:v>
                </c:pt>
                <c:pt idx="4067">
                  <c:v>63.838934188118827</c:v>
                </c:pt>
                <c:pt idx="4068">
                  <c:v>63.83952889108911</c:v>
                </c:pt>
                <c:pt idx="4069">
                  <c:v>63.83948013861383</c:v>
                </c:pt>
                <c:pt idx="4070">
                  <c:v>63.84005010891088</c:v>
                </c:pt>
                <c:pt idx="4071">
                  <c:v>63.838201693069294</c:v>
                </c:pt>
                <c:pt idx="4072">
                  <c:v>63.838238504950496</c:v>
                </c:pt>
                <c:pt idx="4073">
                  <c:v>63.836781811881202</c:v>
                </c:pt>
                <c:pt idx="4074">
                  <c:v>63.833606108910885</c:v>
                </c:pt>
                <c:pt idx="4075">
                  <c:v>63.833887722772261</c:v>
                </c:pt>
                <c:pt idx="4076">
                  <c:v>63.837494910891074</c:v>
                </c:pt>
                <c:pt idx="4077">
                  <c:v>63.848156148514832</c:v>
                </c:pt>
                <c:pt idx="4078">
                  <c:v>63.882701574257453</c:v>
                </c:pt>
                <c:pt idx="4079">
                  <c:v>63.939269029702942</c:v>
                </c:pt>
                <c:pt idx="4080">
                  <c:v>64.003079267326726</c:v>
                </c:pt>
                <c:pt idx="4081">
                  <c:v>64.065545237623752</c:v>
                </c:pt>
                <c:pt idx="4082">
                  <c:v>64.132179118811877</c:v>
                </c:pt>
                <c:pt idx="4083">
                  <c:v>64.179000217821795</c:v>
                </c:pt>
                <c:pt idx="4084">
                  <c:v>64.22966774257425</c:v>
                </c:pt>
                <c:pt idx="4085">
                  <c:v>64.255100000000041</c:v>
                </c:pt>
                <c:pt idx="4086">
                  <c:v>64.288069207920771</c:v>
                </c:pt>
                <c:pt idx="4087">
                  <c:v>64.303599386138586</c:v>
                </c:pt>
                <c:pt idx="4088">
                  <c:v>64.314340217821808</c:v>
                </c:pt>
                <c:pt idx="4089">
                  <c:v>64.321141405940608</c:v>
                </c:pt>
                <c:pt idx="4090">
                  <c:v>64.331497534653508</c:v>
                </c:pt>
                <c:pt idx="4091">
                  <c:v>64.34058844554454</c:v>
                </c:pt>
                <c:pt idx="4092">
                  <c:v>64.352991376237625</c:v>
                </c:pt>
                <c:pt idx="4093">
                  <c:v>64.380689019801963</c:v>
                </c:pt>
                <c:pt idx="4094">
                  <c:v>64.394036257425753</c:v>
                </c:pt>
                <c:pt idx="4095">
                  <c:v>64.414223495049526</c:v>
                </c:pt>
                <c:pt idx="4096">
                  <c:v>64.441839128712886</c:v>
                </c:pt>
                <c:pt idx="4097">
                  <c:v>64.474211990099008</c:v>
                </c:pt>
                <c:pt idx="4098">
                  <c:v>64.523412465346539</c:v>
                </c:pt>
                <c:pt idx="4099">
                  <c:v>64.54724685148517</c:v>
                </c:pt>
                <c:pt idx="4100">
                  <c:v>64.600893089108894</c:v>
                </c:pt>
                <c:pt idx="4101">
                  <c:v>64.641840346534664</c:v>
                </c:pt>
                <c:pt idx="4102">
                  <c:v>64.668551039603955</c:v>
                </c:pt>
                <c:pt idx="4103">
                  <c:v>64.693742514851508</c:v>
                </c:pt>
                <c:pt idx="4104">
                  <c:v>64.714484168316815</c:v>
                </c:pt>
                <c:pt idx="4105">
                  <c:v>64.735432366336624</c:v>
                </c:pt>
                <c:pt idx="4106">
                  <c:v>64.766055465346554</c:v>
                </c:pt>
                <c:pt idx="4107">
                  <c:v>64.813904940594085</c:v>
                </c:pt>
                <c:pt idx="4108">
                  <c:v>64.872900554455484</c:v>
                </c:pt>
                <c:pt idx="4109">
                  <c:v>64.936012465346522</c:v>
                </c:pt>
                <c:pt idx="4110">
                  <c:v>64.996272772277237</c:v>
                </c:pt>
                <c:pt idx="4111">
                  <c:v>65.061056980198032</c:v>
                </c:pt>
                <c:pt idx="4112">
                  <c:v>65.119822554455439</c:v>
                </c:pt>
                <c:pt idx="4113">
                  <c:v>65.171940069306956</c:v>
                </c:pt>
                <c:pt idx="4114">
                  <c:v>65.215276158415833</c:v>
                </c:pt>
                <c:pt idx="4115">
                  <c:v>65.243455168316828</c:v>
                </c:pt>
                <c:pt idx="4116">
                  <c:v>65.273164049504942</c:v>
                </c:pt>
                <c:pt idx="4117">
                  <c:v>65.291599089108871</c:v>
                </c:pt>
                <c:pt idx="4118">
                  <c:v>65.316072663366342</c:v>
                </c:pt>
                <c:pt idx="4119">
                  <c:v>65.351367920792043</c:v>
                </c:pt>
                <c:pt idx="4120">
                  <c:v>65.396960772277225</c:v>
                </c:pt>
                <c:pt idx="4121">
                  <c:v>65.460671574257404</c:v>
                </c:pt>
                <c:pt idx="4122">
                  <c:v>65.538447930693096</c:v>
                </c:pt>
                <c:pt idx="4123">
                  <c:v>65.630877138613855</c:v>
                </c:pt>
                <c:pt idx="4124">
                  <c:v>65.73021185148518</c:v>
                </c:pt>
                <c:pt idx="4125">
                  <c:v>65.833293524752477</c:v>
                </c:pt>
                <c:pt idx="4126">
                  <c:v>65.932870683168346</c:v>
                </c:pt>
                <c:pt idx="4127">
                  <c:v>66.008535811881217</c:v>
                </c:pt>
                <c:pt idx="4128">
                  <c:v>66.073155099009909</c:v>
                </c:pt>
                <c:pt idx="4129">
                  <c:v>66.123958168316861</c:v>
                </c:pt>
                <c:pt idx="4130">
                  <c:v>66.157191029702958</c:v>
                </c:pt>
                <c:pt idx="4131">
                  <c:v>66.173334128712895</c:v>
                </c:pt>
                <c:pt idx="4132">
                  <c:v>66.194044633663381</c:v>
                </c:pt>
                <c:pt idx="4133">
                  <c:v>66.212235534653459</c:v>
                </c:pt>
                <c:pt idx="4134">
                  <c:v>66.252946039603984</c:v>
                </c:pt>
                <c:pt idx="4135">
                  <c:v>66.306209019802012</c:v>
                </c:pt>
                <c:pt idx="4136">
                  <c:v>66.392557584158425</c:v>
                </c:pt>
                <c:pt idx="4137">
                  <c:v>66.520614712871279</c:v>
                </c:pt>
                <c:pt idx="4138">
                  <c:v>66.675743000000011</c:v>
                </c:pt>
                <c:pt idx="4139">
                  <c:v>66.831178772277227</c:v>
                </c:pt>
                <c:pt idx="4140">
                  <c:v>66.975843722772282</c:v>
                </c:pt>
                <c:pt idx="4141">
                  <c:v>67.111824009901028</c:v>
                </c:pt>
                <c:pt idx="4142">
                  <c:v>67.265412752475214</c:v>
                </c:pt>
                <c:pt idx="4143">
                  <c:v>67.40836826732675</c:v>
                </c:pt>
                <c:pt idx="4144">
                  <c:v>67.538032019801975</c:v>
                </c:pt>
                <c:pt idx="4145">
                  <c:v>67.625794970297051</c:v>
                </c:pt>
                <c:pt idx="4146">
                  <c:v>67.693425316831679</c:v>
                </c:pt>
                <c:pt idx="4147">
                  <c:v>67.727732465346534</c:v>
                </c:pt>
                <c:pt idx="4148">
                  <c:v>67.754958742574246</c:v>
                </c:pt>
                <c:pt idx="4149">
                  <c:v>67.792192435643585</c:v>
                </c:pt>
                <c:pt idx="4150">
                  <c:v>67.851474267326722</c:v>
                </c:pt>
                <c:pt idx="4151">
                  <c:v>67.934660524752488</c:v>
                </c:pt>
                <c:pt idx="4152">
                  <c:v>68.022853495049503</c:v>
                </c:pt>
                <c:pt idx="4153">
                  <c:v>68.107872069306964</c:v>
                </c:pt>
                <c:pt idx="4154">
                  <c:v>68.206125069306921</c:v>
                </c:pt>
                <c:pt idx="4155">
                  <c:v>68.296184801980189</c:v>
                </c:pt>
                <c:pt idx="4156">
                  <c:v>68.390162742574233</c:v>
                </c:pt>
                <c:pt idx="4157">
                  <c:v>68.477232623762347</c:v>
                </c:pt>
                <c:pt idx="4158">
                  <c:v>68.568412247524748</c:v>
                </c:pt>
                <c:pt idx="4159">
                  <c:v>68.66868174257425</c:v>
                </c:pt>
                <c:pt idx="4160">
                  <c:v>68.742860653465357</c:v>
                </c:pt>
                <c:pt idx="4161">
                  <c:v>68.822273772277242</c:v>
                </c:pt>
                <c:pt idx="4162">
                  <c:v>68.880141000000023</c:v>
                </c:pt>
                <c:pt idx="4163">
                  <c:v>68.948215465346522</c:v>
                </c:pt>
                <c:pt idx="4164">
                  <c:v>69.012877772277236</c:v>
                </c:pt>
                <c:pt idx="4165">
                  <c:v>69.083369970297028</c:v>
                </c:pt>
                <c:pt idx="4166">
                  <c:v>69.158518495049492</c:v>
                </c:pt>
                <c:pt idx="4167">
                  <c:v>69.253405613861403</c:v>
                </c:pt>
                <c:pt idx="4168">
                  <c:v>69.37065606930696</c:v>
                </c:pt>
                <c:pt idx="4169">
                  <c:v>69.49928039603958</c:v>
                </c:pt>
                <c:pt idx="4170">
                  <c:v>69.627224277227711</c:v>
                </c:pt>
                <c:pt idx="4171">
                  <c:v>69.743119663366372</c:v>
                </c:pt>
                <c:pt idx="4172">
                  <c:v>69.834837564356434</c:v>
                </c:pt>
                <c:pt idx="4173">
                  <c:v>69.905368415841565</c:v>
                </c:pt>
                <c:pt idx="4174">
                  <c:v>69.957519910891094</c:v>
                </c:pt>
                <c:pt idx="4175">
                  <c:v>70.013900425742577</c:v>
                </c:pt>
                <c:pt idx="4176">
                  <c:v>70.054762059405945</c:v>
                </c:pt>
                <c:pt idx="4177">
                  <c:v>70.104111287128717</c:v>
                </c:pt>
                <c:pt idx="4178">
                  <c:v>70.149404554455401</c:v>
                </c:pt>
                <c:pt idx="4179">
                  <c:v>70.182402059405931</c:v>
                </c:pt>
                <c:pt idx="4180">
                  <c:v>70.226345386138618</c:v>
                </c:pt>
                <c:pt idx="4181">
                  <c:v>70.27732809900985</c:v>
                </c:pt>
                <c:pt idx="4182">
                  <c:v>70.321907346534672</c:v>
                </c:pt>
                <c:pt idx="4183">
                  <c:v>70.391354693069317</c:v>
                </c:pt>
                <c:pt idx="4184">
                  <c:v>70.457893445544556</c:v>
                </c:pt>
                <c:pt idx="4185">
                  <c:v>70.54061212871288</c:v>
                </c:pt>
                <c:pt idx="4186">
                  <c:v>70.609166366336638</c:v>
                </c:pt>
                <c:pt idx="4187">
                  <c:v>70.678239178217822</c:v>
                </c:pt>
                <c:pt idx="4188">
                  <c:v>70.736696019802011</c:v>
                </c:pt>
                <c:pt idx="4189">
                  <c:v>70.80375960396043</c:v>
                </c:pt>
                <c:pt idx="4190">
                  <c:v>70.844006178217825</c:v>
                </c:pt>
                <c:pt idx="4191">
                  <c:v>70.877387168316815</c:v>
                </c:pt>
                <c:pt idx="4192">
                  <c:v>70.895050118811881</c:v>
                </c:pt>
                <c:pt idx="4193">
                  <c:v>70.905211831683161</c:v>
                </c:pt>
                <c:pt idx="4194">
                  <c:v>70.916324544554442</c:v>
                </c:pt>
                <c:pt idx="4195">
                  <c:v>70.936195861386139</c:v>
                </c:pt>
                <c:pt idx="4196">
                  <c:v>70.949644227722771</c:v>
                </c:pt>
                <c:pt idx="4197">
                  <c:v>70.989898415841566</c:v>
                </c:pt>
                <c:pt idx="4198">
                  <c:v>71.040962009900994</c:v>
                </c:pt>
                <c:pt idx="4199">
                  <c:v>71.110991059405976</c:v>
                </c:pt>
                <c:pt idx="4200">
                  <c:v>71.195413118811871</c:v>
                </c:pt>
                <c:pt idx="4201">
                  <c:v>71.284192306930706</c:v>
                </c:pt>
                <c:pt idx="4202">
                  <c:v>71.349686930693082</c:v>
                </c:pt>
                <c:pt idx="4203">
                  <c:v>71.384015603960435</c:v>
                </c:pt>
                <c:pt idx="4204">
                  <c:v>71.401219732673269</c:v>
                </c:pt>
                <c:pt idx="4205">
                  <c:v>71.403460465346541</c:v>
                </c:pt>
                <c:pt idx="4206">
                  <c:v>71.40334476237625</c:v>
                </c:pt>
                <c:pt idx="4207">
                  <c:v>71.401351485148538</c:v>
                </c:pt>
                <c:pt idx="4208">
                  <c:v>71.400585801980185</c:v>
                </c:pt>
                <c:pt idx="4209">
                  <c:v>71.400308128712922</c:v>
                </c:pt>
                <c:pt idx="4210">
                  <c:v>71.400409910891113</c:v>
                </c:pt>
                <c:pt idx="4211">
                  <c:v>71.400477217821802</c:v>
                </c:pt>
                <c:pt idx="4212">
                  <c:v>71.402565900990083</c:v>
                </c:pt>
                <c:pt idx="4213">
                  <c:v>71.404409762376275</c:v>
                </c:pt>
                <c:pt idx="4214">
                  <c:v>71.407452633663382</c:v>
                </c:pt>
                <c:pt idx="4215">
                  <c:v>71.419025564356474</c:v>
                </c:pt>
                <c:pt idx="4216">
                  <c:v>71.432769415841591</c:v>
                </c:pt>
                <c:pt idx="4217">
                  <c:v>71.44837851485147</c:v>
                </c:pt>
                <c:pt idx="4218">
                  <c:v>71.46324837623763</c:v>
                </c:pt>
                <c:pt idx="4219">
                  <c:v>71.47121511881187</c:v>
                </c:pt>
                <c:pt idx="4220">
                  <c:v>71.473080841584164</c:v>
                </c:pt>
                <c:pt idx="4221">
                  <c:v>71.469300564356445</c:v>
                </c:pt>
                <c:pt idx="4222">
                  <c:v>71.454697910891056</c:v>
                </c:pt>
                <c:pt idx="4223">
                  <c:v>71.425112811881178</c:v>
                </c:pt>
                <c:pt idx="4224">
                  <c:v>71.39385406930694</c:v>
                </c:pt>
                <c:pt idx="4225">
                  <c:v>71.359260118811903</c:v>
                </c:pt>
                <c:pt idx="4226">
                  <c:v>71.320794881188107</c:v>
                </c:pt>
                <c:pt idx="4227">
                  <c:v>71.278694405940598</c:v>
                </c:pt>
                <c:pt idx="4228">
                  <c:v>71.231326544554463</c:v>
                </c:pt>
                <c:pt idx="4229">
                  <c:v>71.207880762376263</c:v>
                </c:pt>
                <c:pt idx="4230">
                  <c:v>71.182716108910881</c:v>
                </c:pt>
                <c:pt idx="4231">
                  <c:v>71.155430653465373</c:v>
                </c:pt>
                <c:pt idx="4232">
                  <c:v>71.125879089108878</c:v>
                </c:pt>
                <c:pt idx="4233">
                  <c:v>71.087982227722776</c:v>
                </c:pt>
                <c:pt idx="4234">
                  <c:v>71.03070126732672</c:v>
                </c:pt>
                <c:pt idx="4235">
                  <c:v>70.964623445544547</c:v>
                </c:pt>
                <c:pt idx="4236">
                  <c:v>70.887934722772272</c:v>
                </c:pt>
                <c:pt idx="4237">
                  <c:v>70.827038287128701</c:v>
                </c:pt>
                <c:pt idx="4238">
                  <c:v>70.767094990099011</c:v>
                </c:pt>
                <c:pt idx="4239">
                  <c:v>70.71771085148518</c:v>
                </c:pt>
                <c:pt idx="4240">
                  <c:v>70.667322158415857</c:v>
                </c:pt>
                <c:pt idx="4241">
                  <c:v>70.598303178217805</c:v>
                </c:pt>
                <c:pt idx="4242">
                  <c:v>70.53162191089109</c:v>
                </c:pt>
                <c:pt idx="4243">
                  <c:v>70.453139801980171</c:v>
                </c:pt>
                <c:pt idx="4244">
                  <c:v>70.380779970297013</c:v>
                </c:pt>
                <c:pt idx="4245">
                  <c:v>70.296976237623781</c:v>
                </c:pt>
                <c:pt idx="4246">
                  <c:v>70.213714693069306</c:v>
                </c:pt>
                <c:pt idx="4247">
                  <c:v>70.115593544554486</c:v>
                </c:pt>
                <c:pt idx="4248">
                  <c:v>70.007136564356401</c:v>
                </c:pt>
                <c:pt idx="4249">
                  <c:v>69.888530613861391</c:v>
                </c:pt>
                <c:pt idx="4250">
                  <c:v>69.766768960396035</c:v>
                </c:pt>
                <c:pt idx="4251">
                  <c:v>69.648105049504935</c:v>
                </c:pt>
                <c:pt idx="4252">
                  <c:v>69.528371861386191</c:v>
                </c:pt>
                <c:pt idx="4253">
                  <c:v>69.411949227722772</c:v>
                </c:pt>
                <c:pt idx="4254">
                  <c:v>69.311218584158411</c:v>
                </c:pt>
                <c:pt idx="4255">
                  <c:v>69.215054574257437</c:v>
                </c:pt>
                <c:pt idx="4256">
                  <c:v>69.126332514851498</c:v>
                </c:pt>
                <c:pt idx="4257">
                  <c:v>69.042671900990086</c:v>
                </c:pt>
                <c:pt idx="4258">
                  <c:v>68.965597306930675</c:v>
                </c:pt>
                <c:pt idx="4259">
                  <c:v>68.901550475247518</c:v>
                </c:pt>
                <c:pt idx="4260">
                  <c:v>68.85831411881189</c:v>
                </c:pt>
                <c:pt idx="4261">
                  <c:v>68.836183534653514</c:v>
                </c:pt>
                <c:pt idx="4262">
                  <c:v>68.819949485148499</c:v>
                </c:pt>
                <c:pt idx="4263">
                  <c:v>68.791598435643593</c:v>
                </c:pt>
                <c:pt idx="4264">
                  <c:v>68.756544465346536</c:v>
                </c:pt>
                <c:pt idx="4265">
                  <c:v>68.709309900990064</c:v>
                </c:pt>
                <c:pt idx="4266">
                  <c:v>68.663391920792066</c:v>
                </c:pt>
                <c:pt idx="4267">
                  <c:v>68.595635316831689</c:v>
                </c:pt>
                <c:pt idx="4268">
                  <c:v>68.531360099009873</c:v>
                </c:pt>
                <c:pt idx="4269">
                  <c:v>68.454665544554459</c:v>
                </c:pt>
                <c:pt idx="4270">
                  <c:v>68.37505553465347</c:v>
                </c:pt>
                <c:pt idx="4271">
                  <c:v>68.28833221782179</c:v>
                </c:pt>
                <c:pt idx="4272">
                  <c:v>68.208525485148513</c:v>
                </c:pt>
                <c:pt idx="4273">
                  <c:v>68.132572693069307</c:v>
                </c:pt>
                <c:pt idx="4274">
                  <c:v>68.069576683168336</c:v>
                </c:pt>
                <c:pt idx="4275">
                  <c:v>68.021589128712876</c:v>
                </c:pt>
                <c:pt idx="4276">
                  <c:v>67.972252613861357</c:v>
                </c:pt>
                <c:pt idx="4277">
                  <c:v>67.921254910891079</c:v>
                </c:pt>
                <c:pt idx="4278">
                  <c:v>67.871175376237616</c:v>
                </c:pt>
                <c:pt idx="4279">
                  <c:v>67.820447623762348</c:v>
                </c:pt>
                <c:pt idx="4280">
                  <c:v>67.747209128712896</c:v>
                </c:pt>
                <c:pt idx="4281">
                  <c:v>67.658644079207932</c:v>
                </c:pt>
                <c:pt idx="4282">
                  <c:v>67.566879801980193</c:v>
                </c:pt>
                <c:pt idx="4283">
                  <c:v>67.467062356435633</c:v>
                </c:pt>
                <c:pt idx="4284">
                  <c:v>67.363116277227746</c:v>
                </c:pt>
                <c:pt idx="4285">
                  <c:v>67.272388534653459</c:v>
                </c:pt>
                <c:pt idx="4286">
                  <c:v>67.179030465346486</c:v>
                </c:pt>
                <c:pt idx="4287">
                  <c:v>67.100654237623743</c:v>
                </c:pt>
                <c:pt idx="4288">
                  <c:v>67.03700953465345</c:v>
                </c:pt>
                <c:pt idx="4289">
                  <c:v>66.966720336633657</c:v>
                </c:pt>
                <c:pt idx="4290">
                  <c:v>66.925955029702962</c:v>
                </c:pt>
                <c:pt idx="4291">
                  <c:v>66.888775613861384</c:v>
                </c:pt>
                <c:pt idx="4292">
                  <c:v>66.853481673267353</c:v>
                </c:pt>
                <c:pt idx="4293">
                  <c:v>66.830151881188115</c:v>
                </c:pt>
                <c:pt idx="4294">
                  <c:v>66.805531168316804</c:v>
                </c:pt>
                <c:pt idx="4295">
                  <c:v>66.788517425742612</c:v>
                </c:pt>
                <c:pt idx="4296">
                  <c:v>66.773258396039594</c:v>
                </c:pt>
                <c:pt idx="4297">
                  <c:v>66.7479156732673</c:v>
                </c:pt>
                <c:pt idx="4298">
                  <c:v>66.702711762376239</c:v>
                </c:pt>
                <c:pt idx="4299">
                  <c:v>66.650607693069318</c:v>
                </c:pt>
                <c:pt idx="4300">
                  <c:v>66.56586465346534</c:v>
                </c:pt>
                <c:pt idx="4301">
                  <c:v>66.466823346534625</c:v>
                </c:pt>
                <c:pt idx="4302">
                  <c:v>66.372654564356395</c:v>
                </c:pt>
                <c:pt idx="4303">
                  <c:v>66.283294841584137</c:v>
                </c:pt>
                <c:pt idx="4304">
                  <c:v>66.189939861386122</c:v>
                </c:pt>
                <c:pt idx="4305">
                  <c:v>66.115900603960384</c:v>
                </c:pt>
                <c:pt idx="4306">
                  <c:v>66.046095960396073</c:v>
                </c:pt>
                <c:pt idx="4307">
                  <c:v>65.996546544554462</c:v>
                </c:pt>
                <c:pt idx="4308">
                  <c:v>65.972761356435612</c:v>
                </c:pt>
                <c:pt idx="4309">
                  <c:v>65.967673108910873</c:v>
                </c:pt>
                <c:pt idx="4310">
                  <c:v>65.968482772277227</c:v>
                </c:pt>
                <c:pt idx="4311">
                  <c:v>65.961018752475212</c:v>
                </c:pt>
                <c:pt idx="4312">
                  <c:v>65.933047297029688</c:v>
                </c:pt>
                <c:pt idx="4313">
                  <c:v>65.873403455445555</c:v>
                </c:pt>
                <c:pt idx="4314">
                  <c:v>65.810467485148479</c:v>
                </c:pt>
                <c:pt idx="4315">
                  <c:v>65.742011217821783</c:v>
                </c:pt>
                <c:pt idx="4316">
                  <c:v>65.681023079207932</c:v>
                </c:pt>
                <c:pt idx="4317">
                  <c:v>65.614583861386109</c:v>
                </c:pt>
                <c:pt idx="4318">
                  <c:v>65.551169188118791</c:v>
                </c:pt>
                <c:pt idx="4319">
                  <c:v>65.50031984158413</c:v>
                </c:pt>
                <c:pt idx="4320">
                  <c:v>65.466149643564364</c:v>
                </c:pt>
                <c:pt idx="4321">
                  <c:v>65.451585188118813</c:v>
                </c:pt>
                <c:pt idx="4322">
                  <c:v>65.449245297029762</c:v>
                </c:pt>
                <c:pt idx="4323">
                  <c:v>65.451500168316812</c:v>
                </c:pt>
                <c:pt idx="4324">
                  <c:v>65.453016970297014</c:v>
                </c:pt>
                <c:pt idx="4325">
                  <c:v>65.461633009901007</c:v>
                </c:pt>
                <c:pt idx="4326">
                  <c:v>65.47377020792085</c:v>
                </c:pt>
                <c:pt idx="4327">
                  <c:v>65.488703009900973</c:v>
                </c:pt>
                <c:pt idx="4328">
                  <c:v>65.504418455445546</c:v>
                </c:pt>
                <c:pt idx="4329">
                  <c:v>65.513089891089123</c:v>
                </c:pt>
                <c:pt idx="4330">
                  <c:v>65.514137990099002</c:v>
                </c:pt>
                <c:pt idx="4331">
                  <c:v>65.514180277227766</c:v>
                </c:pt>
                <c:pt idx="4332">
                  <c:v>65.506349247524739</c:v>
                </c:pt>
                <c:pt idx="4333">
                  <c:v>65.481090891089124</c:v>
                </c:pt>
                <c:pt idx="4334">
                  <c:v>65.444991445544559</c:v>
                </c:pt>
                <c:pt idx="4335">
                  <c:v>65.402296495049498</c:v>
                </c:pt>
                <c:pt idx="4336">
                  <c:v>65.366476108910874</c:v>
                </c:pt>
                <c:pt idx="4337">
                  <c:v>65.342503198019784</c:v>
                </c:pt>
                <c:pt idx="4338">
                  <c:v>65.325907752475274</c:v>
                </c:pt>
                <c:pt idx="4339">
                  <c:v>65.326156069306947</c:v>
                </c:pt>
                <c:pt idx="4340">
                  <c:v>65.33184896039603</c:v>
                </c:pt>
                <c:pt idx="4341">
                  <c:v>65.351377891089086</c:v>
                </c:pt>
                <c:pt idx="4342">
                  <c:v>65.364783287128702</c:v>
                </c:pt>
                <c:pt idx="4343">
                  <c:v>65.37225042574255</c:v>
                </c:pt>
                <c:pt idx="4344">
                  <c:v>65.376948999999968</c:v>
                </c:pt>
                <c:pt idx="4345">
                  <c:v>65.386256693069328</c:v>
                </c:pt>
                <c:pt idx="4346">
                  <c:v>65.406982029702974</c:v>
                </c:pt>
                <c:pt idx="4347">
                  <c:v>65.414658009901004</c:v>
                </c:pt>
                <c:pt idx="4348">
                  <c:v>65.40853791089107</c:v>
                </c:pt>
                <c:pt idx="4349">
                  <c:v>65.398082277227715</c:v>
                </c:pt>
                <c:pt idx="4350">
                  <c:v>65.380176693069302</c:v>
                </c:pt>
                <c:pt idx="4351">
                  <c:v>65.365051475247512</c:v>
                </c:pt>
                <c:pt idx="4352">
                  <c:v>65.347344821782173</c:v>
                </c:pt>
                <c:pt idx="4353">
                  <c:v>65.340181039603934</c:v>
                </c:pt>
                <c:pt idx="4354">
                  <c:v>65.341778613861379</c:v>
                </c:pt>
                <c:pt idx="4355">
                  <c:v>65.347410841584121</c:v>
                </c:pt>
                <c:pt idx="4356">
                  <c:v>65.359402326732635</c:v>
                </c:pt>
                <c:pt idx="4357">
                  <c:v>65.368603059405928</c:v>
                </c:pt>
                <c:pt idx="4358">
                  <c:v>65.375054168316836</c:v>
                </c:pt>
                <c:pt idx="4359">
                  <c:v>65.385947039603963</c:v>
                </c:pt>
                <c:pt idx="4360">
                  <c:v>65.395226376237574</c:v>
                </c:pt>
                <c:pt idx="4361">
                  <c:v>65.400930356435651</c:v>
                </c:pt>
                <c:pt idx="4362">
                  <c:v>65.398927207920764</c:v>
                </c:pt>
                <c:pt idx="4363">
                  <c:v>65.384704524752479</c:v>
                </c:pt>
                <c:pt idx="4364">
                  <c:v>65.35910561386136</c:v>
                </c:pt>
                <c:pt idx="4365">
                  <c:v>65.317025415841584</c:v>
                </c:pt>
                <c:pt idx="4366">
                  <c:v>65.286047138613867</c:v>
                </c:pt>
                <c:pt idx="4367">
                  <c:v>65.265147742574243</c:v>
                </c:pt>
                <c:pt idx="4368">
                  <c:v>65.248125148514845</c:v>
                </c:pt>
                <c:pt idx="4369">
                  <c:v>65.239249287128729</c:v>
                </c:pt>
                <c:pt idx="4370">
                  <c:v>65.235901534653465</c:v>
                </c:pt>
                <c:pt idx="4371">
                  <c:v>65.23641132673265</c:v>
                </c:pt>
                <c:pt idx="4372">
                  <c:v>65.23927438613859</c:v>
                </c:pt>
                <c:pt idx="4373">
                  <c:v>65.248739564356399</c:v>
                </c:pt>
                <c:pt idx="4374">
                  <c:v>65.260499029702956</c:v>
                </c:pt>
                <c:pt idx="4375">
                  <c:v>65.27314975247522</c:v>
                </c:pt>
                <c:pt idx="4376">
                  <c:v>65.28590853465343</c:v>
                </c:pt>
                <c:pt idx="4377">
                  <c:v>65.298699346534661</c:v>
                </c:pt>
                <c:pt idx="4378">
                  <c:v>65.303596910891073</c:v>
                </c:pt>
                <c:pt idx="4379">
                  <c:v>65.302661861386142</c:v>
                </c:pt>
                <c:pt idx="4380">
                  <c:v>65.288487811881168</c:v>
                </c:pt>
                <c:pt idx="4381">
                  <c:v>65.26461383168315</c:v>
                </c:pt>
                <c:pt idx="4382">
                  <c:v>65.23034887128712</c:v>
                </c:pt>
                <c:pt idx="4383">
                  <c:v>65.207751762376219</c:v>
                </c:pt>
                <c:pt idx="4384">
                  <c:v>65.181527683168298</c:v>
                </c:pt>
                <c:pt idx="4385">
                  <c:v>65.156070148514871</c:v>
                </c:pt>
                <c:pt idx="4386">
                  <c:v>65.142297950495035</c:v>
                </c:pt>
                <c:pt idx="4387">
                  <c:v>65.137388960396038</c:v>
                </c:pt>
                <c:pt idx="4388">
                  <c:v>65.136498524752469</c:v>
                </c:pt>
                <c:pt idx="4389">
                  <c:v>65.137168168316862</c:v>
                </c:pt>
                <c:pt idx="4390">
                  <c:v>65.138420306930684</c:v>
                </c:pt>
                <c:pt idx="4391">
                  <c:v>65.142969465346539</c:v>
                </c:pt>
                <c:pt idx="4392">
                  <c:v>65.155490623762418</c:v>
                </c:pt>
                <c:pt idx="4393">
                  <c:v>65.18271775247527</c:v>
                </c:pt>
                <c:pt idx="4394">
                  <c:v>65.210742267326694</c:v>
                </c:pt>
                <c:pt idx="4395">
                  <c:v>65.23214787128714</c:v>
                </c:pt>
                <c:pt idx="4396">
                  <c:v>65.256577910891096</c:v>
                </c:pt>
                <c:pt idx="4397">
                  <c:v>65.269105346534658</c:v>
                </c:pt>
                <c:pt idx="4398">
                  <c:v>65.270557396039607</c:v>
                </c:pt>
                <c:pt idx="4399">
                  <c:v>65.269776811881201</c:v>
                </c:pt>
                <c:pt idx="4400">
                  <c:v>65.261206326732648</c:v>
                </c:pt>
                <c:pt idx="4401">
                  <c:v>65.24709576237619</c:v>
                </c:pt>
                <c:pt idx="4402">
                  <c:v>65.23898760396041</c:v>
                </c:pt>
                <c:pt idx="4403">
                  <c:v>65.238101099009882</c:v>
                </c:pt>
                <c:pt idx="4404">
                  <c:v>65.240304841584162</c:v>
                </c:pt>
                <c:pt idx="4405">
                  <c:v>65.243962762376214</c:v>
                </c:pt>
                <c:pt idx="4406">
                  <c:v>65.254047029702946</c:v>
                </c:pt>
                <c:pt idx="4407">
                  <c:v>65.266307633663402</c:v>
                </c:pt>
                <c:pt idx="4408">
                  <c:v>65.28562775247525</c:v>
                </c:pt>
                <c:pt idx="4409">
                  <c:v>65.308713009900984</c:v>
                </c:pt>
                <c:pt idx="4410">
                  <c:v>65.330497990099019</c:v>
                </c:pt>
                <c:pt idx="4411">
                  <c:v>65.353873099009917</c:v>
                </c:pt>
                <c:pt idx="4412">
                  <c:v>65.369194158415851</c:v>
                </c:pt>
                <c:pt idx="4413">
                  <c:v>65.373368841584181</c:v>
                </c:pt>
                <c:pt idx="4414">
                  <c:v>65.372665940594047</c:v>
                </c:pt>
                <c:pt idx="4415">
                  <c:v>65.365443118811896</c:v>
                </c:pt>
                <c:pt idx="4416">
                  <c:v>65.334034930693065</c:v>
                </c:pt>
                <c:pt idx="4417">
                  <c:v>65.287612524752461</c:v>
                </c:pt>
                <c:pt idx="4418">
                  <c:v>65.231318663366324</c:v>
                </c:pt>
                <c:pt idx="4419">
                  <c:v>65.189291336633659</c:v>
                </c:pt>
                <c:pt idx="4420">
                  <c:v>65.143474326732672</c:v>
                </c:pt>
                <c:pt idx="4421">
                  <c:v>65.107614534653479</c:v>
                </c:pt>
                <c:pt idx="4422">
                  <c:v>65.076359306930684</c:v>
                </c:pt>
                <c:pt idx="4423">
                  <c:v>65.058316702970316</c:v>
                </c:pt>
                <c:pt idx="4424">
                  <c:v>65.045544099009888</c:v>
                </c:pt>
                <c:pt idx="4425">
                  <c:v>65.043053138613885</c:v>
                </c:pt>
                <c:pt idx="4426">
                  <c:v>65.04643484158413</c:v>
                </c:pt>
                <c:pt idx="4427">
                  <c:v>65.064087000000001</c:v>
                </c:pt>
                <c:pt idx="4428">
                  <c:v>65.0980926534654</c:v>
                </c:pt>
                <c:pt idx="4429">
                  <c:v>65.148666663366342</c:v>
                </c:pt>
                <c:pt idx="4430">
                  <c:v>65.204993811881195</c:v>
                </c:pt>
                <c:pt idx="4431">
                  <c:v>65.246508465346551</c:v>
                </c:pt>
                <c:pt idx="4432">
                  <c:v>65.288572306930675</c:v>
                </c:pt>
                <c:pt idx="4433">
                  <c:v>65.322318297029696</c:v>
                </c:pt>
                <c:pt idx="4434">
                  <c:v>65.35314040594055</c:v>
                </c:pt>
                <c:pt idx="4435">
                  <c:v>65.374088386138638</c:v>
                </c:pt>
                <c:pt idx="4436">
                  <c:v>65.391372465346535</c:v>
                </c:pt>
                <c:pt idx="4437">
                  <c:v>65.407390673267315</c:v>
                </c:pt>
                <c:pt idx="4438">
                  <c:v>65.424448693069323</c:v>
                </c:pt>
                <c:pt idx="4439">
                  <c:v>65.451072613861399</c:v>
                </c:pt>
                <c:pt idx="4440">
                  <c:v>65.493193564356417</c:v>
                </c:pt>
                <c:pt idx="4441">
                  <c:v>65.543088821782163</c:v>
                </c:pt>
                <c:pt idx="4442">
                  <c:v>65.607824841584176</c:v>
                </c:pt>
                <c:pt idx="4443">
                  <c:v>65.681784217821814</c:v>
                </c:pt>
                <c:pt idx="4444">
                  <c:v>65.74813037623764</c:v>
                </c:pt>
                <c:pt idx="4445">
                  <c:v>65.821934316831701</c:v>
                </c:pt>
                <c:pt idx="4446">
                  <c:v>65.895136762376168</c:v>
                </c:pt>
                <c:pt idx="4447">
                  <c:v>65.951269227722747</c:v>
                </c:pt>
                <c:pt idx="4448">
                  <c:v>65.99314567326735</c:v>
                </c:pt>
                <c:pt idx="4449">
                  <c:v>66.023551257425709</c:v>
                </c:pt>
                <c:pt idx="4450">
                  <c:v>66.032790663366342</c:v>
                </c:pt>
                <c:pt idx="4451">
                  <c:v>66.030124000000015</c:v>
                </c:pt>
                <c:pt idx="4452">
                  <c:v>66.011471673267323</c:v>
                </c:pt>
                <c:pt idx="4453">
                  <c:v>65.977677881188086</c:v>
                </c:pt>
                <c:pt idx="4454">
                  <c:v>65.947909386138605</c:v>
                </c:pt>
                <c:pt idx="4455">
                  <c:v>65.904566811881182</c:v>
                </c:pt>
                <c:pt idx="4456">
                  <c:v>65.85890298019801</c:v>
                </c:pt>
                <c:pt idx="4457">
                  <c:v>65.847543465346519</c:v>
                </c:pt>
                <c:pt idx="4458">
                  <c:v>65.848166138613877</c:v>
                </c:pt>
                <c:pt idx="4459">
                  <c:v>65.872737673267338</c:v>
                </c:pt>
                <c:pt idx="4460">
                  <c:v>65.923059277227694</c:v>
                </c:pt>
                <c:pt idx="4461">
                  <c:v>65.990418811881185</c:v>
                </c:pt>
                <c:pt idx="4462">
                  <c:v>66.070242801980172</c:v>
                </c:pt>
                <c:pt idx="4463">
                  <c:v>66.148380504950509</c:v>
                </c:pt>
                <c:pt idx="4464">
                  <c:v>66.204990970297033</c:v>
                </c:pt>
                <c:pt idx="4465">
                  <c:v>66.249972009900972</c:v>
                </c:pt>
                <c:pt idx="4466">
                  <c:v>66.264631336633656</c:v>
                </c:pt>
                <c:pt idx="4467">
                  <c:v>66.264871663366307</c:v>
                </c:pt>
                <c:pt idx="4468">
                  <c:v>66.250120207920801</c:v>
                </c:pt>
                <c:pt idx="4469">
                  <c:v>66.215389297029716</c:v>
                </c:pt>
                <c:pt idx="4470">
                  <c:v>66.1823727227723</c:v>
                </c:pt>
                <c:pt idx="4471">
                  <c:v>66.155106039603965</c:v>
                </c:pt>
                <c:pt idx="4472">
                  <c:v>66.129747683168304</c:v>
                </c:pt>
                <c:pt idx="4473">
                  <c:v>66.106278613861377</c:v>
                </c:pt>
                <c:pt idx="4474">
                  <c:v>66.093798693069289</c:v>
                </c:pt>
                <c:pt idx="4475">
                  <c:v>66.086204702970278</c:v>
                </c:pt>
                <c:pt idx="4476">
                  <c:v>66.080870851485145</c:v>
                </c:pt>
                <c:pt idx="4477">
                  <c:v>66.080233653465314</c:v>
                </c:pt>
                <c:pt idx="4478">
                  <c:v>66.081545118811903</c:v>
                </c:pt>
                <c:pt idx="4479">
                  <c:v>66.083568465346545</c:v>
                </c:pt>
                <c:pt idx="4480">
                  <c:v>66.086863277227692</c:v>
                </c:pt>
                <c:pt idx="4481">
                  <c:v>66.086314722772272</c:v>
                </c:pt>
                <c:pt idx="4482">
                  <c:v>66.078065178217798</c:v>
                </c:pt>
                <c:pt idx="4483">
                  <c:v>66.045584267326745</c:v>
                </c:pt>
                <c:pt idx="4484">
                  <c:v>65.985781722772288</c:v>
                </c:pt>
                <c:pt idx="4485">
                  <c:v>65.913303099009909</c:v>
                </c:pt>
                <c:pt idx="4486">
                  <c:v>65.815569108910907</c:v>
                </c:pt>
                <c:pt idx="4487">
                  <c:v>65.710641821782218</c:v>
                </c:pt>
                <c:pt idx="4488">
                  <c:v>65.592990415841598</c:v>
                </c:pt>
                <c:pt idx="4489">
                  <c:v>65.475514801980196</c:v>
                </c:pt>
                <c:pt idx="4490">
                  <c:v>65.359588980198012</c:v>
                </c:pt>
                <c:pt idx="4491">
                  <c:v>65.257306980198038</c:v>
                </c:pt>
                <c:pt idx="4492">
                  <c:v>65.170604415841552</c:v>
                </c:pt>
                <c:pt idx="4493">
                  <c:v>65.077559287128722</c:v>
                </c:pt>
                <c:pt idx="4494">
                  <c:v>64.972093940594064</c:v>
                </c:pt>
                <c:pt idx="4495">
                  <c:v>64.857030811881202</c:v>
                </c:pt>
                <c:pt idx="4496">
                  <c:v>64.728852663366354</c:v>
                </c:pt>
                <c:pt idx="4497">
                  <c:v>64.610508465346527</c:v>
                </c:pt>
                <c:pt idx="4498">
                  <c:v>64.500665920792073</c:v>
                </c:pt>
                <c:pt idx="4499">
                  <c:v>64.392885158415837</c:v>
                </c:pt>
                <c:pt idx="4500">
                  <c:v>64.276560396039613</c:v>
                </c:pt>
                <c:pt idx="4501">
                  <c:v>64.177520306930717</c:v>
                </c:pt>
                <c:pt idx="4502">
                  <c:v>64.060604871287111</c:v>
                </c:pt>
                <c:pt idx="4503">
                  <c:v>63.950248831683155</c:v>
                </c:pt>
                <c:pt idx="4504">
                  <c:v>63.84447850495053</c:v>
                </c:pt>
                <c:pt idx="4505">
                  <c:v>63.742339227722773</c:v>
                </c:pt>
                <c:pt idx="4506">
                  <c:v>63.652506079207946</c:v>
                </c:pt>
                <c:pt idx="4507">
                  <c:v>63.564849960396046</c:v>
                </c:pt>
                <c:pt idx="4508">
                  <c:v>63.482600009900999</c:v>
                </c:pt>
                <c:pt idx="4509">
                  <c:v>63.422024475247518</c:v>
                </c:pt>
                <c:pt idx="4510">
                  <c:v>63.370645277227702</c:v>
                </c:pt>
                <c:pt idx="4511">
                  <c:v>63.331175277227729</c:v>
                </c:pt>
                <c:pt idx="4512">
                  <c:v>63.290861465346524</c:v>
                </c:pt>
                <c:pt idx="4513">
                  <c:v>63.252579534653471</c:v>
                </c:pt>
                <c:pt idx="4514">
                  <c:v>63.221244316831658</c:v>
                </c:pt>
                <c:pt idx="4515">
                  <c:v>63.209487178217827</c:v>
                </c:pt>
                <c:pt idx="4516">
                  <c:v>63.200538772277227</c:v>
                </c:pt>
                <c:pt idx="4517">
                  <c:v>63.19918784158412</c:v>
                </c:pt>
                <c:pt idx="4518">
                  <c:v>63.200687554455421</c:v>
                </c:pt>
                <c:pt idx="4519">
                  <c:v>63.20402343564357</c:v>
                </c:pt>
                <c:pt idx="4520">
                  <c:v>63.210200663366344</c:v>
                </c:pt>
                <c:pt idx="4521">
                  <c:v>63.213343534653468</c:v>
                </c:pt>
                <c:pt idx="4522">
                  <c:v>63.213352049504934</c:v>
                </c:pt>
                <c:pt idx="4523">
                  <c:v>63.213873504950506</c:v>
                </c:pt>
                <c:pt idx="4524">
                  <c:v>63.213131316831664</c:v>
                </c:pt>
                <c:pt idx="4525">
                  <c:v>63.209284801980175</c:v>
                </c:pt>
                <c:pt idx="4526">
                  <c:v>63.202234198019816</c:v>
                </c:pt>
                <c:pt idx="4527">
                  <c:v>63.198280663366361</c:v>
                </c:pt>
                <c:pt idx="4528">
                  <c:v>63.194933930693068</c:v>
                </c:pt>
                <c:pt idx="4529">
                  <c:v>63.191999415841622</c:v>
                </c:pt>
                <c:pt idx="4530">
                  <c:v>63.192134633663372</c:v>
                </c:pt>
                <c:pt idx="4531">
                  <c:v>63.194752455445531</c:v>
                </c:pt>
                <c:pt idx="4532">
                  <c:v>63.208340089108887</c:v>
                </c:pt>
                <c:pt idx="4533">
                  <c:v>63.245935376237632</c:v>
                </c:pt>
                <c:pt idx="4534">
                  <c:v>63.33429577227723</c:v>
                </c:pt>
                <c:pt idx="4535">
                  <c:v>63.420021504950483</c:v>
                </c:pt>
                <c:pt idx="4536">
                  <c:v>63.516493079207919</c:v>
                </c:pt>
                <c:pt idx="4537">
                  <c:v>63.611217702970293</c:v>
                </c:pt>
                <c:pt idx="4538">
                  <c:v>63.68344296039605</c:v>
                </c:pt>
                <c:pt idx="4539">
                  <c:v>63.758262207920787</c:v>
                </c:pt>
                <c:pt idx="4540">
                  <c:v>63.826737336633677</c:v>
                </c:pt>
                <c:pt idx="4541">
                  <c:v>63.882240851485165</c:v>
                </c:pt>
                <c:pt idx="4542">
                  <c:v>63.942311396039628</c:v>
                </c:pt>
                <c:pt idx="4543">
                  <c:v>63.988762425742607</c:v>
                </c:pt>
                <c:pt idx="4544">
                  <c:v>64.028007891089104</c:v>
                </c:pt>
                <c:pt idx="4545">
                  <c:v>64.065772712871308</c:v>
                </c:pt>
                <c:pt idx="4546">
                  <c:v>64.132308178217826</c:v>
                </c:pt>
                <c:pt idx="4547">
                  <c:v>64.185537554455451</c:v>
                </c:pt>
                <c:pt idx="4548">
                  <c:v>64.247394405940582</c:v>
                </c:pt>
                <c:pt idx="4549">
                  <c:v>64.332949732673271</c:v>
                </c:pt>
                <c:pt idx="4550">
                  <c:v>64.425552594059397</c:v>
                </c:pt>
                <c:pt idx="4551">
                  <c:v>64.525507613861421</c:v>
                </c:pt>
                <c:pt idx="4552">
                  <c:v>64.622316594059399</c:v>
                </c:pt>
                <c:pt idx="4553">
                  <c:v>64.72948212871286</c:v>
                </c:pt>
                <c:pt idx="4554">
                  <c:v>64.855111405940633</c:v>
                </c:pt>
                <c:pt idx="4555">
                  <c:v>64.978778029702951</c:v>
                </c:pt>
                <c:pt idx="4556">
                  <c:v>65.110614059405961</c:v>
                </c:pt>
                <c:pt idx="4557">
                  <c:v>65.23674503960396</c:v>
                </c:pt>
                <c:pt idx="4558">
                  <c:v>65.35498739603959</c:v>
                </c:pt>
                <c:pt idx="4559">
                  <c:v>65.462794099009926</c:v>
                </c:pt>
                <c:pt idx="4560">
                  <c:v>65.544676079207917</c:v>
                </c:pt>
                <c:pt idx="4561">
                  <c:v>65.612669999999994</c:v>
                </c:pt>
                <c:pt idx="4562">
                  <c:v>65.677915405940553</c:v>
                </c:pt>
                <c:pt idx="4563">
                  <c:v>65.737060099009923</c:v>
                </c:pt>
                <c:pt idx="4564">
                  <c:v>65.817911495049515</c:v>
                </c:pt>
                <c:pt idx="4565">
                  <c:v>65.911631346534634</c:v>
                </c:pt>
                <c:pt idx="4566">
                  <c:v>66.011990673267334</c:v>
                </c:pt>
                <c:pt idx="4567">
                  <c:v>66.1218197128713</c:v>
                </c:pt>
                <c:pt idx="4568">
                  <c:v>66.234966336633661</c:v>
                </c:pt>
                <c:pt idx="4569">
                  <c:v>66.355965554455452</c:v>
                </c:pt>
                <c:pt idx="4570">
                  <c:v>66.467275821782209</c:v>
                </c:pt>
                <c:pt idx="4571">
                  <c:v>66.585895059405942</c:v>
                </c:pt>
                <c:pt idx="4572">
                  <c:v>66.697820722772278</c:v>
                </c:pt>
                <c:pt idx="4573">
                  <c:v>66.81521077227724</c:v>
                </c:pt>
                <c:pt idx="4574">
                  <c:v>66.911893594059393</c:v>
                </c:pt>
                <c:pt idx="4575">
                  <c:v>66.999182217821783</c:v>
                </c:pt>
                <c:pt idx="4576">
                  <c:v>67.068054267326715</c:v>
                </c:pt>
                <c:pt idx="4577">
                  <c:v>67.123810267326732</c:v>
                </c:pt>
                <c:pt idx="4578">
                  <c:v>67.179639495049528</c:v>
                </c:pt>
                <c:pt idx="4579">
                  <c:v>67.219671534653457</c:v>
                </c:pt>
                <c:pt idx="4580">
                  <c:v>67.252770851485138</c:v>
                </c:pt>
                <c:pt idx="4581">
                  <c:v>67.271796683168304</c:v>
                </c:pt>
                <c:pt idx="4582">
                  <c:v>67.283623633663368</c:v>
                </c:pt>
                <c:pt idx="4583">
                  <c:v>67.294584821782166</c:v>
                </c:pt>
                <c:pt idx="4584">
                  <c:v>67.308386841584124</c:v>
                </c:pt>
                <c:pt idx="4585">
                  <c:v>67.324857930693057</c:v>
                </c:pt>
                <c:pt idx="4586">
                  <c:v>67.346612584158422</c:v>
                </c:pt>
                <c:pt idx="4587">
                  <c:v>67.386919930693068</c:v>
                </c:pt>
                <c:pt idx="4588">
                  <c:v>67.42826452475245</c:v>
                </c:pt>
                <c:pt idx="4589">
                  <c:v>67.477349950495025</c:v>
                </c:pt>
                <c:pt idx="4590">
                  <c:v>67.527881128712892</c:v>
                </c:pt>
                <c:pt idx="4591">
                  <c:v>67.567791821782222</c:v>
                </c:pt>
                <c:pt idx="4592">
                  <c:v>67.607067742574259</c:v>
                </c:pt>
                <c:pt idx="4593">
                  <c:v>67.640196851485143</c:v>
                </c:pt>
                <c:pt idx="4594">
                  <c:v>67.676841405940593</c:v>
                </c:pt>
                <c:pt idx="4595">
                  <c:v>67.709275752475236</c:v>
                </c:pt>
                <c:pt idx="4596">
                  <c:v>67.73649059405939</c:v>
                </c:pt>
                <c:pt idx="4597">
                  <c:v>67.766327495049495</c:v>
                </c:pt>
                <c:pt idx="4598">
                  <c:v>67.784754722772277</c:v>
                </c:pt>
                <c:pt idx="4599">
                  <c:v>67.785172871287116</c:v>
                </c:pt>
                <c:pt idx="4600">
                  <c:v>67.784011673267372</c:v>
                </c:pt>
                <c:pt idx="4601">
                  <c:v>67.785522316831688</c:v>
                </c:pt>
                <c:pt idx="4602">
                  <c:v>67.784525207920808</c:v>
                </c:pt>
                <c:pt idx="4603">
                  <c:v>67.775395881188132</c:v>
                </c:pt>
                <c:pt idx="4604">
                  <c:v>67.766610059405892</c:v>
                </c:pt>
                <c:pt idx="4605">
                  <c:v>67.756185623762391</c:v>
                </c:pt>
                <c:pt idx="4606">
                  <c:v>67.746744960396072</c:v>
                </c:pt>
                <c:pt idx="4607">
                  <c:v>67.742226445544546</c:v>
                </c:pt>
                <c:pt idx="4608">
                  <c:v>67.740167148514828</c:v>
                </c:pt>
                <c:pt idx="4609">
                  <c:v>67.735328495049501</c:v>
                </c:pt>
                <c:pt idx="4610">
                  <c:v>67.728031425742614</c:v>
                </c:pt>
                <c:pt idx="4611">
                  <c:v>67.726023128712882</c:v>
                </c:pt>
                <c:pt idx="4612">
                  <c:v>67.725934217821788</c:v>
                </c:pt>
                <c:pt idx="4613">
                  <c:v>67.726503871287122</c:v>
                </c:pt>
                <c:pt idx="4614">
                  <c:v>67.726273663366342</c:v>
                </c:pt>
                <c:pt idx="4615">
                  <c:v>67.725768980197984</c:v>
                </c:pt>
                <c:pt idx="4616">
                  <c:v>67.725882861386125</c:v>
                </c:pt>
                <c:pt idx="4617">
                  <c:v>67.724582079207877</c:v>
                </c:pt>
                <c:pt idx="4618">
                  <c:v>67.721951950495026</c:v>
                </c:pt>
                <c:pt idx="4619">
                  <c:v>67.716790564356401</c:v>
                </c:pt>
                <c:pt idx="4620">
                  <c:v>67.704849475247528</c:v>
                </c:pt>
                <c:pt idx="4621">
                  <c:v>67.674791158415843</c:v>
                </c:pt>
                <c:pt idx="4622">
                  <c:v>67.634588069306915</c:v>
                </c:pt>
                <c:pt idx="4623">
                  <c:v>67.598537683168274</c:v>
                </c:pt>
                <c:pt idx="4624">
                  <c:v>67.549089089108918</c:v>
                </c:pt>
                <c:pt idx="4625">
                  <c:v>67.498603158415847</c:v>
                </c:pt>
                <c:pt idx="4626">
                  <c:v>67.451395613861379</c:v>
                </c:pt>
                <c:pt idx="4627">
                  <c:v>67.398833376237604</c:v>
                </c:pt>
                <c:pt idx="4628">
                  <c:v>67.343842861386136</c:v>
                </c:pt>
                <c:pt idx="4629">
                  <c:v>67.294932742574233</c:v>
                </c:pt>
                <c:pt idx="4630">
                  <c:v>67.246490772277255</c:v>
                </c:pt>
                <c:pt idx="4631">
                  <c:v>67.192268227722792</c:v>
                </c:pt>
                <c:pt idx="4632">
                  <c:v>67.15989781188118</c:v>
                </c:pt>
                <c:pt idx="4633">
                  <c:v>67.125591138613871</c:v>
                </c:pt>
                <c:pt idx="4634">
                  <c:v>67.098835693069319</c:v>
                </c:pt>
                <c:pt idx="4635">
                  <c:v>67.07615542574257</c:v>
                </c:pt>
                <c:pt idx="4636">
                  <c:v>67.050953089108916</c:v>
                </c:pt>
                <c:pt idx="4637">
                  <c:v>67.025318752475258</c:v>
                </c:pt>
                <c:pt idx="4638">
                  <c:v>66.990472376237648</c:v>
                </c:pt>
                <c:pt idx="4639">
                  <c:v>66.960505128712896</c:v>
                </c:pt>
                <c:pt idx="4640">
                  <c:v>66.930499445544555</c:v>
                </c:pt>
                <c:pt idx="4641">
                  <c:v>66.896195762376223</c:v>
                </c:pt>
                <c:pt idx="4642">
                  <c:v>66.850355762376253</c:v>
                </c:pt>
                <c:pt idx="4643">
                  <c:v>66.802259732673292</c:v>
                </c:pt>
                <c:pt idx="4644">
                  <c:v>66.748427059405927</c:v>
                </c:pt>
                <c:pt idx="4645">
                  <c:v>66.688662594059394</c:v>
                </c:pt>
                <c:pt idx="4646">
                  <c:v>66.633590029702972</c:v>
                </c:pt>
                <c:pt idx="4647">
                  <c:v>66.56761969306929</c:v>
                </c:pt>
                <c:pt idx="4648">
                  <c:v>66.50293763366335</c:v>
                </c:pt>
                <c:pt idx="4649">
                  <c:v>66.435606643564356</c:v>
                </c:pt>
                <c:pt idx="4650">
                  <c:v>66.378855633663363</c:v>
                </c:pt>
                <c:pt idx="4651">
                  <c:v>66.311954089108909</c:v>
                </c:pt>
                <c:pt idx="4652">
                  <c:v>66.253035227722734</c:v>
                </c:pt>
                <c:pt idx="4653">
                  <c:v>66.195821871287123</c:v>
                </c:pt>
                <c:pt idx="4654">
                  <c:v>66.158841643564358</c:v>
                </c:pt>
                <c:pt idx="4655">
                  <c:v>66.123684316831671</c:v>
                </c:pt>
                <c:pt idx="4656">
                  <c:v>66.085398574257397</c:v>
                </c:pt>
                <c:pt idx="4657">
                  <c:v>66.047925247524716</c:v>
                </c:pt>
                <c:pt idx="4658">
                  <c:v>66.010909881188141</c:v>
                </c:pt>
                <c:pt idx="4659">
                  <c:v>65.971274485148555</c:v>
                </c:pt>
                <c:pt idx="4660">
                  <c:v>65.938706287128738</c:v>
                </c:pt>
                <c:pt idx="4661">
                  <c:v>65.900604821782181</c:v>
                </c:pt>
                <c:pt idx="4662">
                  <c:v>65.852061792079255</c:v>
                </c:pt>
                <c:pt idx="4663">
                  <c:v>65.811550564356452</c:v>
                </c:pt>
                <c:pt idx="4664">
                  <c:v>65.768369306930708</c:v>
                </c:pt>
                <c:pt idx="4665">
                  <c:v>65.725473970297017</c:v>
                </c:pt>
                <c:pt idx="4666">
                  <c:v>65.678614722772267</c:v>
                </c:pt>
                <c:pt idx="4667">
                  <c:v>65.618939405940566</c:v>
                </c:pt>
                <c:pt idx="4668">
                  <c:v>65.556413861386147</c:v>
                </c:pt>
                <c:pt idx="4669">
                  <c:v>65.49249013861386</c:v>
                </c:pt>
                <c:pt idx="4670">
                  <c:v>65.425374861386118</c:v>
                </c:pt>
                <c:pt idx="4671">
                  <c:v>65.355393702970289</c:v>
                </c:pt>
                <c:pt idx="4672">
                  <c:v>65.286379673267334</c:v>
                </c:pt>
                <c:pt idx="4673">
                  <c:v>65.221974554455429</c:v>
                </c:pt>
                <c:pt idx="4674">
                  <c:v>65.164162188118794</c:v>
                </c:pt>
                <c:pt idx="4675">
                  <c:v>65.107344762376258</c:v>
                </c:pt>
                <c:pt idx="4676">
                  <c:v>65.056109445544564</c:v>
                </c:pt>
                <c:pt idx="4677">
                  <c:v>65.004865742574268</c:v>
                </c:pt>
                <c:pt idx="4678">
                  <c:v>64.963525207920767</c:v>
                </c:pt>
                <c:pt idx="4679">
                  <c:v>64.923343762376206</c:v>
                </c:pt>
                <c:pt idx="4680">
                  <c:v>64.881503049504943</c:v>
                </c:pt>
                <c:pt idx="4681">
                  <c:v>64.843697891089121</c:v>
                </c:pt>
                <c:pt idx="4682">
                  <c:v>64.803090940594046</c:v>
                </c:pt>
                <c:pt idx="4683">
                  <c:v>64.762786435643577</c:v>
                </c:pt>
                <c:pt idx="4684">
                  <c:v>64.729573306930703</c:v>
                </c:pt>
                <c:pt idx="4685">
                  <c:v>64.691894940594054</c:v>
                </c:pt>
                <c:pt idx="4686">
                  <c:v>64.658948188118785</c:v>
                </c:pt>
                <c:pt idx="4687">
                  <c:v>64.633773732673262</c:v>
                </c:pt>
                <c:pt idx="4688">
                  <c:v>64.59000592079208</c:v>
                </c:pt>
                <c:pt idx="4689">
                  <c:v>64.541641544554466</c:v>
                </c:pt>
                <c:pt idx="4690">
                  <c:v>64.490516485148518</c:v>
                </c:pt>
                <c:pt idx="4691">
                  <c:v>64.425463257425747</c:v>
                </c:pt>
                <c:pt idx="4692">
                  <c:v>64.374595455445572</c:v>
                </c:pt>
                <c:pt idx="4693">
                  <c:v>64.300900772277245</c:v>
                </c:pt>
                <c:pt idx="4694">
                  <c:v>64.247712475247525</c:v>
                </c:pt>
                <c:pt idx="4695">
                  <c:v>64.193547019801969</c:v>
                </c:pt>
                <c:pt idx="4696">
                  <c:v>64.145078732673255</c:v>
                </c:pt>
                <c:pt idx="4697">
                  <c:v>64.087584821782144</c:v>
                </c:pt>
                <c:pt idx="4698">
                  <c:v>64.037259623762367</c:v>
                </c:pt>
                <c:pt idx="4699">
                  <c:v>63.996154108910893</c:v>
                </c:pt>
                <c:pt idx="4700">
                  <c:v>63.964985792079219</c:v>
                </c:pt>
                <c:pt idx="4701">
                  <c:v>63.928899900990096</c:v>
                </c:pt>
                <c:pt idx="4702">
                  <c:v>63.89948287128712</c:v>
                </c:pt>
                <c:pt idx="4703">
                  <c:v>63.872122326732679</c:v>
                </c:pt>
                <c:pt idx="4704">
                  <c:v>63.845520396039568</c:v>
                </c:pt>
                <c:pt idx="4705">
                  <c:v>63.816213455445542</c:v>
                </c:pt>
                <c:pt idx="4706">
                  <c:v>63.781018217821781</c:v>
                </c:pt>
                <c:pt idx="4707">
                  <c:v>63.749018762376224</c:v>
                </c:pt>
                <c:pt idx="4708">
                  <c:v>63.715299881188102</c:v>
                </c:pt>
                <c:pt idx="4709">
                  <c:v>63.694041524752443</c:v>
                </c:pt>
                <c:pt idx="4710">
                  <c:v>63.672591376237619</c:v>
                </c:pt>
                <c:pt idx="4711">
                  <c:v>63.644572148514854</c:v>
                </c:pt>
                <c:pt idx="4712">
                  <c:v>63.610360702970269</c:v>
                </c:pt>
                <c:pt idx="4713">
                  <c:v>63.573938059405911</c:v>
                </c:pt>
                <c:pt idx="4714">
                  <c:v>63.530064534653462</c:v>
                </c:pt>
                <c:pt idx="4715">
                  <c:v>63.480931128712868</c:v>
                </c:pt>
                <c:pt idx="4716">
                  <c:v>63.437284168316829</c:v>
                </c:pt>
                <c:pt idx="4717">
                  <c:v>63.389915871287123</c:v>
                </c:pt>
                <c:pt idx="4718">
                  <c:v>63.343337544554451</c:v>
                </c:pt>
                <c:pt idx="4719">
                  <c:v>63.286758683168308</c:v>
                </c:pt>
                <c:pt idx="4720">
                  <c:v>63.226647940594042</c:v>
                </c:pt>
                <c:pt idx="4721">
                  <c:v>63.18469355445545</c:v>
                </c:pt>
                <c:pt idx="4722">
                  <c:v>63.135284980198023</c:v>
                </c:pt>
                <c:pt idx="4723">
                  <c:v>63.092209148514861</c:v>
                </c:pt>
                <c:pt idx="4724">
                  <c:v>63.052459267326718</c:v>
                </c:pt>
                <c:pt idx="4725">
                  <c:v>63.021236811881202</c:v>
                </c:pt>
                <c:pt idx="4726">
                  <c:v>62.987912742574238</c:v>
                </c:pt>
                <c:pt idx="4727">
                  <c:v>62.962894217821777</c:v>
                </c:pt>
                <c:pt idx="4728">
                  <c:v>62.926717386138627</c:v>
                </c:pt>
                <c:pt idx="4729">
                  <c:v>62.892924702970291</c:v>
                </c:pt>
                <c:pt idx="4730">
                  <c:v>62.866041316831698</c:v>
                </c:pt>
                <c:pt idx="4731">
                  <c:v>62.840725188118803</c:v>
                </c:pt>
                <c:pt idx="4732">
                  <c:v>62.810030821782192</c:v>
                </c:pt>
                <c:pt idx="4733">
                  <c:v>62.781059128712883</c:v>
                </c:pt>
                <c:pt idx="4734">
                  <c:v>62.764836871287095</c:v>
                </c:pt>
                <c:pt idx="4735">
                  <c:v>62.742582871287119</c:v>
                </c:pt>
                <c:pt idx="4736">
                  <c:v>62.711317099009911</c:v>
                </c:pt>
                <c:pt idx="4737">
                  <c:v>62.685457940594063</c:v>
                </c:pt>
                <c:pt idx="4738">
                  <c:v>62.656130089108892</c:v>
                </c:pt>
                <c:pt idx="4739">
                  <c:v>62.634758584158419</c:v>
                </c:pt>
                <c:pt idx="4740">
                  <c:v>62.613205693069304</c:v>
                </c:pt>
                <c:pt idx="4741">
                  <c:v>62.583873316831692</c:v>
                </c:pt>
                <c:pt idx="4742">
                  <c:v>62.553672673267315</c:v>
                </c:pt>
                <c:pt idx="4743">
                  <c:v>62.516094277227722</c:v>
                </c:pt>
                <c:pt idx="4744">
                  <c:v>62.483757702970273</c:v>
                </c:pt>
                <c:pt idx="4745">
                  <c:v>62.448547237623757</c:v>
                </c:pt>
                <c:pt idx="4746">
                  <c:v>62.422463841584154</c:v>
                </c:pt>
                <c:pt idx="4747">
                  <c:v>62.408096257425761</c:v>
                </c:pt>
                <c:pt idx="4748">
                  <c:v>62.398048277227687</c:v>
                </c:pt>
                <c:pt idx="4749">
                  <c:v>62.386691742574243</c:v>
                </c:pt>
                <c:pt idx="4750">
                  <c:v>62.379422019801972</c:v>
                </c:pt>
                <c:pt idx="4751">
                  <c:v>62.372473148514835</c:v>
                </c:pt>
                <c:pt idx="4752">
                  <c:v>62.370527217821788</c:v>
                </c:pt>
                <c:pt idx="4753">
                  <c:v>62.36982077227723</c:v>
                </c:pt>
                <c:pt idx="4754">
                  <c:v>62.369430257425719</c:v>
                </c:pt>
                <c:pt idx="4755">
                  <c:v>62.36950330693071</c:v>
                </c:pt>
                <c:pt idx="4756">
                  <c:v>62.368963316831646</c:v>
                </c:pt>
                <c:pt idx="4757">
                  <c:v>62.369237534653507</c:v>
                </c:pt>
                <c:pt idx="4758">
                  <c:v>62.370222990099023</c:v>
                </c:pt>
                <c:pt idx="4759">
                  <c:v>62.370441613861388</c:v>
                </c:pt>
                <c:pt idx="4760">
                  <c:v>62.37306945544556</c:v>
                </c:pt>
                <c:pt idx="4761">
                  <c:v>62.379338089108899</c:v>
                </c:pt>
                <c:pt idx="4762">
                  <c:v>62.382703108910874</c:v>
                </c:pt>
                <c:pt idx="4763">
                  <c:v>62.38913897029704</c:v>
                </c:pt>
                <c:pt idx="4764">
                  <c:v>62.396823772277244</c:v>
                </c:pt>
                <c:pt idx="4765">
                  <c:v>62.407027455445537</c:v>
                </c:pt>
                <c:pt idx="4766">
                  <c:v>62.417470772277234</c:v>
                </c:pt>
                <c:pt idx="4767">
                  <c:v>62.428433138613862</c:v>
                </c:pt>
                <c:pt idx="4768">
                  <c:v>62.443803198019772</c:v>
                </c:pt>
                <c:pt idx="4769">
                  <c:v>62.466544207920812</c:v>
                </c:pt>
                <c:pt idx="4770">
                  <c:v>62.488071980198022</c:v>
                </c:pt>
                <c:pt idx="4771">
                  <c:v>62.509486059405937</c:v>
                </c:pt>
                <c:pt idx="4772">
                  <c:v>62.521965376237617</c:v>
                </c:pt>
                <c:pt idx="4773">
                  <c:v>62.540557267326726</c:v>
                </c:pt>
                <c:pt idx="4774">
                  <c:v>62.562465752475212</c:v>
                </c:pt>
                <c:pt idx="4775">
                  <c:v>62.582596970297047</c:v>
                </c:pt>
                <c:pt idx="4776">
                  <c:v>62.610761772277222</c:v>
                </c:pt>
                <c:pt idx="4777">
                  <c:v>62.641215207920787</c:v>
                </c:pt>
                <c:pt idx="4778">
                  <c:v>62.678491079207937</c:v>
                </c:pt>
                <c:pt idx="4779">
                  <c:v>62.714787089108917</c:v>
                </c:pt>
                <c:pt idx="4780">
                  <c:v>62.750824811881195</c:v>
                </c:pt>
                <c:pt idx="4781">
                  <c:v>62.774283930693052</c:v>
                </c:pt>
                <c:pt idx="4782">
                  <c:v>62.814587445544561</c:v>
                </c:pt>
                <c:pt idx="4783">
                  <c:v>62.867408485148481</c:v>
                </c:pt>
                <c:pt idx="4784">
                  <c:v>62.918407891089068</c:v>
                </c:pt>
                <c:pt idx="4785">
                  <c:v>62.979879702970308</c:v>
                </c:pt>
                <c:pt idx="4786">
                  <c:v>63.022015089108905</c:v>
                </c:pt>
                <c:pt idx="4787">
                  <c:v>63.050922178217817</c:v>
                </c:pt>
                <c:pt idx="4788">
                  <c:v>63.074609316831655</c:v>
                </c:pt>
                <c:pt idx="4789">
                  <c:v>63.112345316831671</c:v>
                </c:pt>
                <c:pt idx="4790">
                  <c:v>63.154643376237587</c:v>
                </c:pt>
                <c:pt idx="4791">
                  <c:v>63.199076336633667</c:v>
                </c:pt>
                <c:pt idx="4792">
                  <c:v>63.227300386138602</c:v>
                </c:pt>
                <c:pt idx="4793">
                  <c:v>63.26520037623763</c:v>
                </c:pt>
                <c:pt idx="4794">
                  <c:v>63.314266465346556</c:v>
                </c:pt>
                <c:pt idx="4795">
                  <c:v>63.340305207920785</c:v>
                </c:pt>
                <c:pt idx="4796">
                  <c:v>63.359996752475254</c:v>
                </c:pt>
                <c:pt idx="4797">
                  <c:v>63.378161980198044</c:v>
                </c:pt>
                <c:pt idx="4798">
                  <c:v>63.39154941584156</c:v>
                </c:pt>
                <c:pt idx="4799">
                  <c:v>63.413648930693057</c:v>
                </c:pt>
                <c:pt idx="4800">
                  <c:v>63.433526960396016</c:v>
                </c:pt>
                <c:pt idx="4801">
                  <c:v>63.444127564356428</c:v>
                </c:pt>
                <c:pt idx="4802">
                  <c:v>63.462826306930708</c:v>
                </c:pt>
                <c:pt idx="4803">
                  <c:v>63.483353356435643</c:v>
                </c:pt>
                <c:pt idx="4804">
                  <c:v>63.502129405940572</c:v>
                </c:pt>
                <c:pt idx="4805">
                  <c:v>63.522769089108877</c:v>
                </c:pt>
                <c:pt idx="4806">
                  <c:v>63.552624683168354</c:v>
                </c:pt>
                <c:pt idx="4807">
                  <c:v>63.571493554455436</c:v>
                </c:pt>
                <c:pt idx="4808">
                  <c:v>63.595415633663372</c:v>
                </c:pt>
                <c:pt idx="4809">
                  <c:v>63.626802574257397</c:v>
                </c:pt>
                <c:pt idx="4810">
                  <c:v>63.659646366336652</c:v>
                </c:pt>
                <c:pt idx="4811">
                  <c:v>63.693491821782153</c:v>
                </c:pt>
                <c:pt idx="4812">
                  <c:v>63.735358544554465</c:v>
                </c:pt>
                <c:pt idx="4813">
                  <c:v>63.781700900990074</c:v>
                </c:pt>
                <c:pt idx="4814">
                  <c:v>63.824421009900995</c:v>
                </c:pt>
                <c:pt idx="4815">
                  <c:v>63.859666435643589</c:v>
                </c:pt>
                <c:pt idx="4816">
                  <c:v>63.900299534653477</c:v>
                </c:pt>
                <c:pt idx="4817">
                  <c:v>63.942682990098994</c:v>
                </c:pt>
                <c:pt idx="4818">
                  <c:v>63.98035719801981</c:v>
                </c:pt>
                <c:pt idx="4819">
                  <c:v>64.021263752475249</c:v>
                </c:pt>
                <c:pt idx="4820">
                  <c:v>64.060566782178213</c:v>
                </c:pt>
                <c:pt idx="4821">
                  <c:v>64.119296980198015</c:v>
                </c:pt>
                <c:pt idx="4822">
                  <c:v>64.158722257425737</c:v>
                </c:pt>
                <c:pt idx="4823">
                  <c:v>64.198110891089129</c:v>
                </c:pt>
                <c:pt idx="4824">
                  <c:v>64.234053643564337</c:v>
                </c:pt>
                <c:pt idx="4825">
                  <c:v>64.262310960396007</c:v>
                </c:pt>
                <c:pt idx="4826">
                  <c:v>64.307510099009903</c:v>
                </c:pt>
                <c:pt idx="4827">
                  <c:v>64.363585722772271</c:v>
                </c:pt>
                <c:pt idx="4828">
                  <c:v>64.405592029703001</c:v>
                </c:pt>
                <c:pt idx="4829">
                  <c:v>64.44350648514849</c:v>
                </c:pt>
                <c:pt idx="4830">
                  <c:v>64.494999772277254</c:v>
                </c:pt>
                <c:pt idx="4831">
                  <c:v>64.538123049504932</c:v>
                </c:pt>
                <c:pt idx="4832">
                  <c:v>64.568638653465371</c:v>
                </c:pt>
                <c:pt idx="4833">
                  <c:v>64.617518138613875</c:v>
                </c:pt>
                <c:pt idx="4834">
                  <c:v>64.647145039603942</c:v>
                </c:pt>
                <c:pt idx="4835">
                  <c:v>64.664898019801967</c:v>
                </c:pt>
                <c:pt idx="4836">
                  <c:v>64.697426613861396</c:v>
                </c:pt>
                <c:pt idx="4837">
                  <c:v>64.735991504950505</c:v>
                </c:pt>
                <c:pt idx="4838">
                  <c:v>64.776247742574242</c:v>
                </c:pt>
                <c:pt idx="4839">
                  <c:v>64.826170603960392</c:v>
                </c:pt>
                <c:pt idx="4840">
                  <c:v>64.871073504950516</c:v>
                </c:pt>
                <c:pt idx="4841">
                  <c:v>64.915360386138602</c:v>
                </c:pt>
                <c:pt idx="4842">
                  <c:v>64.954025108910898</c:v>
                </c:pt>
                <c:pt idx="4843">
                  <c:v>64.999438683168307</c:v>
                </c:pt>
                <c:pt idx="4844">
                  <c:v>65.055258049504914</c:v>
                </c:pt>
                <c:pt idx="4845">
                  <c:v>65.10758253465346</c:v>
                </c:pt>
                <c:pt idx="4846">
                  <c:v>65.169964861386163</c:v>
                </c:pt>
                <c:pt idx="4847">
                  <c:v>65.225562891089112</c:v>
                </c:pt>
                <c:pt idx="4848">
                  <c:v>65.284958564356401</c:v>
                </c:pt>
                <c:pt idx="4849">
                  <c:v>65.341242772277212</c:v>
                </c:pt>
                <c:pt idx="4850">
                  <c:v>65.396838425742573</c:v>
                </c:pt>
                <c:pt idx="4851">
                  <c:v>65.452479475247515</c:v>
                </c:pt>
                <c:pt idx="4852">
                  <c:v>65.50110706930694</c:v>
                </c:pt>
                <c:pt idx="4853">
                  <c:v>65.5398579009901</c:v>
                </c:pt>
                <c:pt idx="4854">
                  <c:v>65.579834415841617</c:v>
                </c:pt>
                <c:pt idx="4855">
                  <c:v>65.616507415841596</c:v>
                </c:pt>
                <c:pt idx="4856">
                  <c:v>65.65140029702971</c:v>
                </c:pt>
                <c:pt idx="4857">
                  <c:v>65.685197089108939</c:v>
                </c:pt>
                <c:pt idx="4858">
                  <c:v>65.714228386138601</c:v>
                </c:pt>
                <c:pt idx="4859">
                  <c:v>65.73927086138616</c:v>
                </c:pt>
                <c:pt idx="4860">
                  <c:v>65.773737564356423</c:v>
                </c:pt>
                <c:pt idx="4861">
                  <c:v>65.813306356435632</c:v>
                </c:pt>
                <c:pt idx="4862">
                  <c:v>65.846119425742586</c:v>
                </c:pt>
                <c:pt idx="4863">
                  <c:v>65.89527133663367</c:v>
                </c:pt>
                <c:pt idx="4864">
                  <c:v>65.934237623762357</c:v>
                </c:pt>
                <c:pt idx="4865">
                  <c:v>65.96825834653464</c:v>
                </c:pt>
                <c:pt idx="4866">
                  <c:v>66.003163990099026</c:v>
                </c:pt>
                <c:pt idx="4867">
                  <c:v>66.036913742574257</c:v>
                </c:pt>
                <c:pt idx="4868">
                  <c:v>66.076925425742573</c:v>
                </c:pt>
                <c:pt idx="4869">
                  <c:v>66.108450495049496</c:v>
                </c:pt>
                <c:pt idx="4870">
                  <c:v>66.138815990099005</c:v>
                </c:pt>
                <c:pt idx="4871">
                  <c:v>66.166946297029696</c:v>
                </c:pt>
                <c:pt idx="4872">
                  <c:v>66.197979366336625</c:v>
                </c:pt>
                <c:pt idx="4873">
                  <c:v>66.236289554455439</c:v>
                </c:pt>
                <c:pt idx="4874">
                  <c:v>66.280636356435622</c:v>
                </c:pt>
                <c:pt idx="4875">
                  <c:v>66.31577360396038</c:v>
                </c:pt>
                <c:pt idx="4876">
                  <c:v>66.354168712871299</c:v>
                </c:pt>
                <c:pt idx="4877">
                  <c:v>66.394244554455469</c:v>
                </c:pt>
                <c:pt idx="4878">
                  <c:v>66.428545019802002</c:v>
                </c:pt>
                <c:pt idx="4879">
                  <c:v>66.469911742574226</c:v>
                </c:pt>
                <c:pt idx="4880">
                  <c:v>66.511598247524745</c:v>
                </c:pt>
                <c:pt idx="4881">
                  <c:v>66.547643396039589</c:v>
                </c:pt>
                <c:pt idx="4882">
                  <c:v>66.582720504950501</c:v>
                </c:pt>
                <c:pt idx="4883">
                  <c:v>66.618051485148499</c:v>
                </c:pt>
                <c:pt idx="4884">
                  <c:v>66.638985217821798</c:v>
                </c:pt>
                <c:pt idx="4885">
                  <c:v>66.672239425742603</c:v>
                </c:pt>
                <c:pt idx="4886">
                  <c:v>66.700964356435634</c:v>
                </c:pt>
                <c:pt idx="4887">
                  <c:v>66.736835029702945</c:v>
                </c:pt>
                <c:pt idx="4888">
                  <c:v>66.772512752475237</c:v>
                </c:pt>
                <c:pt idx="4889">
                  <c:v>66.792372217821764</c:v>
                </c:pt>
                <c:pt idx="4890">
                  <c:v>66.809650168316807</c:v>
                </c:pt>
                <c:pt idx="4891">
                  <c:v>66.824587148514865</c:v>
                </c:pt>
                <c:pt idx="4892">
                  <c:v>66.833629188118834</c:v>
                </c:pt>
                <c:pt idx="4893">
                  <c:v>66.842079495049518</c:v>
                </c:pt>
                <c:pt idx="4894">
                  <c:v>66.858874584158428</c:v>
                </c:pt>
                <c:pt idx="4895">
                  <c:v>66.876202465346509</c:v>
                </c:pt>
                <c:pt idx="4896">
                  <c:v>66.900248980198</c:v>
                </c:pt>
                <c:pt idx="4897">
                  <c:v>66.925654613861411</c:v>
                </c:pt>
                <c:pt idx="4898">
                  <c:v>66.947600455445539</c:v>
                </c:pt>
                <c:pt idx="4899">
                  <c:v>66.97544905940596</c:v>
                </c:pt>
                <c:pt idx="4900">
                  <c:v>67.009587683168306</c:v>
                </c:pt>
                <c:pt idx="4901">
                  <c:v>67.035737990099008</c:v>
                </c:pt>
                <c:pt idx="4902">
                  <c:v>67.055322435643589</c:v>
                </c:pt>
                <c:pt idx="4903">
                  <c:v>67.081095405940601</c:v>
                </c:pt>
                <c:pt idx="4904">
                  <c:v>67.104810465346532</c:v>
                </c:pt>
                <c:pt idx="4905">
                  <c:v>67.142266831683173</c:v>
                </c:pt>
                <c:pt idx="4906">
                  <c:v>67.175338653465317</c:v>
                </c:pt>
                <c:pt idx="4907">
                  <c:v>67.204734772277206</c:v>
                </c:pt>
                <c:pt idx="4908">
                  <c:v>67.244154178217784</c:v>
                </c:pt>
                <c:pt idx="4909">
                  <c:v>67.280159920792073</c:v>
                </c:pt>
                <c:pt idx="4910">
                  <c:v>67.307958455445544</c:v>
                </c:pt>
                <c:pt idx="4911">
                  <c:v>67.341146297029695</c:v>
                </c:pt>
                <c:pt idx="4912">
                  <c:v>67.380641683168321</c:v>
                </c:pt>
                <c:pt idx="4913">
                  <c:v>67.417268732673307</c:v>
                </c:pt>
                <c:pt idx="4914">
                  <c:v>67.458638128712892</c:v>
                </c:pt>
                <c:pt idx="4915">
                  <c:v>67.491758504950511</c:v>
                </c:pt>
                <c:pt idx="4916">
                  <c:v>67.523807485148495</c:v>
                </c:pt>
                <c:pt idx="4917">
                  <c:v>67.554412306930715</c:v>
                </c:pt>
                <c:pt idx="4918">
                  <c:v>67.583677306930724</c:v>
                </c:pt>
                <c:pt idx="4919">
                  <c:v>67.610394376237636</c:v>
                </c:pt>
                <c:pt idx="4920">
                  <c:v>67.633467455445555</c:v>
                </c:pt>
                <c:pt idx="4921">
                  <c:v>67.659394801980227</c:v>
                </c:pt>
                <c:pt idx="4922">
                  <c:v>67.691649366336648</c:v>
                </c:pt>
                <c:pt idx="4923">
                  <c:v>67.708151534653453</c:v>
                </c:pt>
                <c:pt idx="4924">
                  <c:v>67.721121504950489</c:v>
                </c:pt>
                <c:pt idx="4925">
                  <c:v>67.73487504950495</c:v>
                </c:pt>
                <c:pt idx="4926">
                  <c:v>67.748046445544574</c:v>
                </c:pt>
                <c:pt idx="4927">
                  <c:v>67.763716257425756</c:v>
                </c:pt>
                <c:pt idx="4928">
                  <c:v>67.779256207920795</c:v>
                </c:pt>
                <c:pt idx="4929">
                  <c:v>67.792235534653472</c:v>
                </c:pt>
                <c:pt idx="4930">
                  <c:v>67.799058366336638</c:v>
                </c:pt>
                <c:pt idx="4931">
                  <c:v>67.805131445544575</c:v>
                </c:pt>
                <c:pt idx="4932">
                  <c:v>67.810768475247542</c:v>
                </c:pt>
                <c:pt idx="4933">
                  <c:v>67.818950138613843</c:v>
                </c:pt>
                <c:pt idx="4934">
                  <c:v>67.830180821782193</c:v>
                </c:pt>
                <c:pt idx="4935">
                  <c:v>67.843156534653431</c:v>
                </c:pt>
                <c:pt idx="4936">
                  <c:v>67.852056465346536</c:v>
                </c:pt>
                <c:pt idx="4937">
                  <c:v>67.862001247524745</c:v>
                </c:pt>
                <c:pt idx="4938">
                  <c:v>67.881542663366346</c:v>
                </c:pt>
                <c:pt idx="4939">
                  <c:v>67.899352782178227</c:v>
                </c:pt>
                <c:pt idx="4940">
                  <c:v>67.914715861386114</c:v>
                </c:pt>
                <c:pt idx="4941">
                  <c:v>67.92188491089108</c:v>
                </c:pt>
                <c:pt idx="4942">
                  <c:v>67.927308881188125</c:v>
                </c:pt>
                <c:pt idx="4943">
                  <c:v>67.932430128712866</c:v>
                </c:pt>
                <c:pt idx="4944">
                  <c:v>67.935776376237612</c:v>
                </c:pt>
                <c:pt idx="4945">
                  <c:v>67.936290198019819</c:v>
                </c:pt>
                <c:pt idx="4946">
                  <c:v>67.935997495049463</c:v>
                </c:pt>
                <c:pt idx="4947">
                  <c:v>67.935541732673258</c:v>
                </c:pt>
                <c:pt idx="4948">
                  <c:v>67.935401910891102</c:v>
                </c:pt>
                <c:pt idx="4949">
                  <c:v>67.935695554455449</c:v>
                </c:pt>
                <c:pt idx="4950">
                  <c:v>67.935837940594084</c:v>
                </c:pt>
                <c:pt idx="4951">
                  <c:v>67.937436861386118</c:v>
                </c:pt>
                <c:pt idx="4952">
                  <c:v>67.9386465247525</c:v>
                </c:pt>
                <c:pt idx="4953">
                  <c:v>67.942271108910887</c:v>
                </c:pt>
                <c:pt idx="4954">
                  <c:v>67.948546633663398</c:v>
                </c:pt>
                <c:pt idx="4955">
                  <c:v>67.956449910891095</c:v>
                </c:pt>
                <c:pt idx="4956">
                  <c:v>67.958139148514846</c:v>
                </c:pt>
                <c:pt idx="4957">
                  <c:v>67.959158495049508</c:v>
                </c:pt>
                <c:pt idx="4958">
                  <c:v>67.958935960396047</c:v>
                </c:pt>
                <c:pt idx="4959">
                  <c:v>67.960063643564339</c:v>
                </c:pt>
                <c:pt idx="4960">
                  <c:v>67.963054267326712</c:v>
                </c:pt>
                <c:pt idx="4961">
                  <c:v>67.963494435643554</c:v>
                </c:pt>
                <c:pt idx="4962">
                  <c:v>67.96026144554456</c:v>
                </c:pt>
                <c:pt idx="4963">
                  <c:v>67.95598626732675</c:v>
                </c:pt>
                <c:pt idx="4964">
                  <c:v>67.945773732673274</c:v>
                </c:pt>
                <c:pt idx="4965">
                  <c:v>67.942433782178213</c:v>
                </c:pt>
                <c:pt idx="4966">
                  <c:v>67.942095643564386</c:v>
                </c:pt>
                <c:pt idx="4967">
                  <c:v>67.942254267326732</c:v>
                </c:pt>
                <c:pt idx="4968">
                  <c:v>67.941984762376251</c:v>
                </c:pt>
                <c:pt idx="4969">
                  <c:v>67.941471079207943</c:v>
                </c:pt>
                <c:pt idx="4970">
                  <c:v>67.941534009900977</c:v>
                </c:pt>
                <c:pt idx="4971">
                  <c:v>67.941575465346531</c:v>
                </c:pt>
                <c:pt idx="4972">
                  <c:v>67.941285514851472</c:v>
                </c:pt>
                <c:pt idx="4973">
                  <c:v>67.941501554455428</c:v>
                </c:pt>
                <c:pt idx="4974">
                  <c:v>67.941004861386105</c:v>
                </c:pt>
                <c:pt idx="4975">
                  <c:v>67.940899623762348</c:v>
                </c:pt>
                <c:pt idx="4976">
                  <c:v>67.940995920792076</c:v>
                </c:pt>
                <c:pt idx="4977">
                  <c:v>67.941486415841538</c:v>
                </c:pt>
                <c:pt idx="4978">
                  <c:v>67.942655544554455</c:v>
                </c:pt>
                <c:pt idx="4979">
                  <c:v>67.943290693069315</c:v>
                </c:pt>
                <c:pt idx="4980">
                  <c:v>67.944047326732672</c:v>
                </c:pt>
                <c:pt idx="4981">
                  <c:v>67.954861970297031</c:v>
                </c:pt>
                <c:pt idx="4982">
                  <c:v>67.969128405940609</c:v>
                </c:pt>
                <c:pt idx="4983">
                  <c:v>67.983186287128731</c:v>
                </c:pt>
                <c:pt idx="4984">
                  <c:v>68.000329732673251</c:v>
                </c:pt>
                <c:pt idx="4985">
                  <c:v>68.018556594059405</c:v>
                </c:pt>
                <c:pt idx="4986">
                  <c:v>68.040564594059418</c:v>
                </c:pt>
                <c:pt idx="4987">
                  <c:v>68.058707524752464</c:v>
                </c:pt>
                <c:pt idx="4988">
                  <c:v>68.077936049504956</c:v>
                </c:pt>
                <c:pt idx="4989">
                  <c:v>68.105785841584179</c:v>
                </c:pt>
                <c:pt idx="4990">
                  <c:v>68.132594871287139</c:v>
                </c:pt>
                <c:pt idx="4991">
                  <c:v>68.159409099009864</c:v>
                </c:pt>
                <c:pt idx="4992">
                  <c:v>68.191060960396058</c:v>
                </c:pt>
                <c:pt idx="4993">
                  <c:v>68.214170376237618</c:v>
                </c:pt>
                <c:pt idx="4994">
                  <c:v>68.228329514851467</c:v>
                </c:pt>
                <c:pt idx="4995">
                  <c:v>68.238628465346522</c:v>
                </c:pt>
                <c:pt idx="4996">
                  <c:v>68.253780178217795</c:v>
                </c:pt>
                <c:pt idx="4997">
                  <c:v>68.263373653465393</c:v>
                </c:pt>
                <c:pt idx="4998">
                  <c:v>68.271870990099018</c:v>
                </c:pt>
                <c:pt idx="4999">
                  <c:v>68.2831000990099</c:v>
                </c:pt>
                <c:pt idx="5000">
                  <c:v>68.29062820792079</c:v>
                </c:pt>
                <c:pt idx="5001">
                  <c:v>68.29719764356436</c:v>
                </c:pt>
                <c:pt idx="5002">
                  <c:v>68.304415633663339</c:v>
                </c:pt>
                <c:pt idx="5003">
                  <c:v>68.312828405940593</c:v>
                </c:pt>
                <c:pt idx="5004">
                  <c:v>68.31730888118814</c:v>
                </c:pt>
                <c:pt idx="5005">
                  <c:v>68.320160811881152</c:v>
                </c:pt>
                <c:pt idx="5006">
                  <c:v>68.323315366336644</c:v>
                </c:pt>
                <c:pt idx="5007">
                  <c:v>68.330322128712893</c:v>
                </c:pt>
                <c:pt idx="5008">
                  <c:v>68.341936059405924</c:v>
                </c:pt>
                <c:pt idx="5009">
                  <c:v>68.366519603960398</c:v>
                </c:pt>
                <c:pt idx="5010">
                  <c:v>68.394420950495032</c:v>
                </c:pt>
                <c:pt idx="5011">
                  <c:v>68.410694633663397</c:v>
                </c:pt>
                <c:pt idx="5012">
                  <c:v>68.423431099009903</c:v>
                </c:pt>
                <c:pt idx="5013">
                  <c:v>68.442121574257413</c:v>
                </c:pt>
                <c:pt idx="5014">
                  <c:v>68.473503633663384</c:v>
                </c:pt>
                <c:pt idx="5015">
                  <c:v>68.49623280198017</c:v>
                </c:pt>
                <c:pt idx="5016">
                  <c:v>68.517834980198046</c:v>
                </c:pt>
                <c:pt idx="5017">
                  <c:v>68.545287059405936</c:v>
                </c:pt>
                <c:pt idx="5018">
                  <c:v>68.562281049504961</c:v>
                </c:pt>
                <c:pt idx="5019">
                  <c:v>68.583075940594057</c:v>
                </c:pt>
                <c:pt idx="5020">
                  <c:v>68.607958079207918</c:v>
                </c:pt>
                <c:pt idx="5021">
                  <c:v>68.637261287128723</c:v>
                </c:pt>
                <c:pt idx="5022">
                  <c:v>68.658177237623789</c:v>
                </c:pt>
                <c:pt idx="5023">
                  <c:v>68.680884603960394</c:v>
                </c:pt>
                <c:pt idx="5024">
                  <c:v>68.699344544554449</c:v>
                </c:pt>
                <c:pt idx="5025">
                  <c:v>68.712410524752485</c:v>
                </c:pt>
                <c:pt idx="5026">
                  <c:v>68.740573831683164</c:v>
                </c:pt>
                <c:pt idx="5027">
                  <c:v>68.770399623762387</c:v>
                </c:pt>
                <c:pt idx="5028">
                  <c:v>68.791118712871281</c:v>
                </c:pt>
                <c:pt idx="5029">
                  <c:v>68.816332772277249</c:v>
                </c:pt>
                <c:pt idx="5030">
                  <c:v>68.832563019801995</c:v>
                </c:pt>
                <c:pt idx="5031">
                  <c:v>68.845761277227709</c:v>
                </c:pt>
                <c:pt idx="5032">
                  <c:v>68.855848940594086</c:v>
                </c:pt>
                <c:pt idx="5033">
                  <c:v>68.860563069306906</c:v>
                </c:pt>
                <c:pt idx="5034">
                  <c:v>68.880273000000017</c:v>
                </c:pt>
                <c:pt idx="5035">
                  <c:v>68.896117683168313</c:v>
                </c:pt>
                <c:pt idx="5036">
                  <c:v>68.909621405940598</c:v>
                </c:pt>
                <c:pt idx="5037">
                  <c:v>68.920986168316887</c:v>
                </c:pt>
                <c:pt idx="5038">
                  <c:v>68.929230702970315</c:v>
                </c:pt>
                <c:pt idx="5039">
                  <c:v>68.940293574257424</c:v>
                </c:pt>
                <c:pt idx="5040">
                  <c:v>68.947130940594064</c:v>
                </c:pt>
                <c:pt idx="5041">
                  <c:v>68.952867405940623</c:v>
                </c:pt>
                <c:pt idx="5042">
                  <c:v>68.95860349504953</c:v>
                </c:pt>
                <c:pt idx="5043">
                  <c:v>68.964635702970313</c:v>
                </c:pt>
                <c:pt idx="5044">
                  <c:v>68.969963108910889</c:v>
                </c:pt>
                <c:pt idx="5045">
                  <c:v>68.970780673267328</c:v>
                </c:pt>
                <c:pt idx="5046">
                  <c:v>68.971505277227735</c:v>
                </c:pt>
                <c:pt idx="5047">
                  <c:v>68.972997188118811</c:v>
                </c:pt>
                <c:pt idx="5048">
                  <c:v>68.977914663366349</c:v>
                </c:pt>
                <c:pt idx="5049">
                  <c:v>68.986560366336619</c:v>
                </c:pt>
                <c:pt idx="5050">
                  <c:v>68.994391821782187</c:v>
                </c:pt>
                <c:pt idx="5051">
                  <c:v>69.00408208910892</c:v>
                </c:pt>
                <c:pt idx="5052">
                  <c:v>69.01383845544558</c:v>
                </c:pt>
                <c:pt idx="5053">
                  <c:v>69.030429801980176</c:v>
                </c:pt>
                <c:pt idx="5054">
                  <c:v>69.051225712871286</c:v>
                </c:pt>
                <c:pt idx="5055">
                  <c:v>69.080369940594053</c:v>
                </c:pt>
                <c:pt idx="5056">
                  <c:v>69.102707198019758</c:v>
                </c:pt>
                <c:pt idx="5057">
                  <c:v>69.117857297029687</c:v>
                </c:pt>
                <c:pt idx="5058">
                  <c:v>69.135906158415835</c:v>
                </c:pt>
                <c:pt idx="5059">
                  <c:v>69.152220257425739</c:v>
                </c:pt>
                <c:pt idx="5060">
                  <c:v>69.16132066336634</c:v>
                </c:pt>
                <c:pt idx="5061">
                  <c:v>69.170870059405914</c:v>
                </c:pt>
                <c:pt idx="5062">
                  <c:v>69.179724316831667</c:v>
                </c:pt>
                <c:pt idx="5063">
                  <c:v>69.193534138613842</c:v>
                </c:pt>
                <c:pt idx="5064">
                  <c:v>69.210065702970326</c:v>
                </c:pt>
                <c:pt idx="5065">
                  <c:v>69.224869128712896</c:v>
                </c:pt>
                <c:pt idx="5066">
                  <c:v>69.245768693069309</c:v>
                </c:pt>
                <c:pt idx="5067">
                  <c:v>69.272137277227742</c:v>
                </c:pt>
                <c:pt idx="5068">
                  <c:v>69.292682277227726</c:v>
                </c:pt>
                <c:pt idx="5069">
                  <c:v>69.310182356435618</c:v>
                </c:pt>
                <c:pt idx="5070">
                  <c:v>69.321278871287134</c:v>
                </c:pt>
                <c:pt idx="5071">
                  <c:v>69.33616632673268</c:v>
                </c:pt>
                <c:pt idx="5072">
                  <c:v>69.357767405940592</c:v>
                </c:pt>
                <c:pt idx="5073">
                  <c:v>69.384450198019806</c:v>
                </c:pt>
                <c:pt idx="5074">
                  <c:v>69.401019861386132</c:v>
                </c:pt>
                <c:pt idx="5075">
                  <c:v>69.409807841584168</c:v>
                </c:pt>
                <c:pt idx="5076">
                  <c:v>69.420624217821782</c:v>
                </c:pt>
                <c:pt idx="5077">
                  <c:v>69.432812930693061</c:v>
                </c:pt>
                <c:pt idx="5078">
                  <c:v>69.447394851485157</c:v>
                </c:pt>
                <c:pt idx="5079">
                  <c:v>69.459020861386108</c:v>
                </c:pt>
                <c:pt idx="5080">
                  <c:v>69.471815990099003</c:v>
                </c:pt>
                <c:pt idx="5081">
                  <c:v>69.487613138613852</c:v>
                </c:pt>
                <c:pt idx="5082">
                  <c:v>69.495123128712862</c:v>
                </c:pt>
                <c:pt idx="5083">
                  <c:v>69.503654693069308</c:v>
                </c:pt>
                <c:pt idx="5084">
                  <c:v>69.516903306930658</c:v>
                </c:pt>
                <c:pt idx="5085">
                  <c:v>69.525582554455454</c:v>
                </c:pt>
                <c:pt idx="5086">
                  <c:v>69.530742346534666</c:v>
                </c:pt>
                <c:pt idx="5087">
                  <c:v>69.542403643564342</c:v>
                </c:pt>
                <c:pt idx="5088">
                  <c:v>69.558430821782224</c:v>
                </c:pt>
                <c:pt idx="5089">
                  <c:v>69.580046039603971</c:v>
                </c:pt>
                <c:pt idx="5090">
                  <c:v>69.601902653465331</c:v>
                </c:pt>
                <c:pt idx="5091">
                  <c:v>69.612122376237622</c:v>
                </c:pt>
                <c:pt idx="5092">
                  <c:v>69.6211796039604</c:v>
                </c:pt>
                <c:pt idx="5093">
                  <c:v>69.630338564356407</c:v>
                </c:pt>
                <c:pt idx="5094">
                  <c:v>69.645971039603964</c:v>
                </c:pt>
                <c:pt idx="5095">
                  <c:v>69.664971336633656</c:v>
                </c:pt>
                <c:pt idx="5096">
                  <c:v>69.681380168316863</c:v>
                </c:pt>
                <c:pt idx="5097">
                  <c:v>69.692784673267369</c:v>
                </c:pt>
                <c:pt idx="5098">
                  <c:v>69.699672663366329</c:v>
                </c:pt>
                <c:pt idx="5099">
                  <c:v>69.701129851485106</c:v>
                </c:pt>
                <c:pt idx="5100">
                  <c:v>69.701792297029684</c:v>
                </c:pt>
                <c:pt idx="5101">
                  <c:v>69.706084900990092</c:v>
                </c:pt>
                <c:pt idx="5102">
                  <c:v>69.713587049504966</c:v>
                </c:pt>
                <c:pt idx="5103">
                  <c:v>69.723512861386169</c:v>
                </c:pt>
                <c:pt idx="5104">
                  <c:v>69.732163762376274</c:v>
                </c:pt>
                <c:pt idx="5105">
                  <c:v>69.74182574257425</c:v>
                </c:pt>
                <c:pt idx="5106">
                  <c:v>69.754354762376224</c:v>
                </c:pt>
                <c:pt idx="5107">
                  <c:v>69.772402198019819</c:v>
                </c:pt>
                <c:pt idx="5108">
                  <c:v>69.788653237623805</c:v>
                </c:pt>
                <c:pt idx="5109">
                  <c:v>69.80260073267327</c:v>
                </c:pt>
                <c:pt idx="5110">
                  <c:v>69.811316029702965</c:v>
                </c:pt>
                <c:pt idx="5111">
                  <c:v>69.814386633663375</c:v>
                </c:pt>
                <c:pt idx="5112">
                  <c:v>69.816694326732716</c:v>
                </c:pt>
                <c:pt idx="5113">
                  <c:v>69.819624584158376</c:v>
                </c:pt>
                <c:pt idx="5114">
                  <c:v>69.824430356435641</c:v>
                </c:pt>
                <c:pt idx="5115">
                  <c:v>69.829108544554458</c:v>
                </c:pt>
                <c:pt idx="5116">
                  <c:v>69.83820223762379</c:v>
                </c:pt>
                <c:pt idx="5117">
                  <c:v>69.843960188118814</c:v>
                </c:pt>
                <c:pt idx="5118">
                  <c:v>69.846773732673256</c:v>
                </c:pt>
                <c:pt idx="5119">
                  <c:v>69.847874059405967</c:v>
                </c:pt>
                <c:pt idx="5120">
                  <c:v>69.848820415841573</c:v>
                </c:pt>
                <c:pt idx="5121">
                  <c:v>69.848817178217843</c:v>
                </c:pt>
                <c:pt idx="5122">
                  <c:v>69.847730633663375</c:v>
                </c:pt>
                <c:pt idx="5123">
                  <c:v>69.846925594059414</c:v>
                </c:pt>
                <c:pt idx="5124">
                  <c:v>69.846570346534648</c:v>
                </c:pt>
                <c:pt idx="5125">
                  <c:v>69.847281920792057</c:v>
                </c:pt>
                <c:pt idx="5126">
                  <c:v>69.847352801980207</c:v>
                </c:pt>
                <c:pt idx="5127">
                  <c:v>69.847400049504955</c:v>
                </c:pt>
                <c:pt idx="5128">
                  <c:v>69.847707594059415</c:v>
                </c:pt>
                <c:pt idx="5129">
                  <c:v>69.846827019802006</c:v>
                </c:pt>
                <c:pt idx="5130">
                  <c:v>69.846190623762382</c:v>
                </c:pt>
                <c:pt idx="5131">
                  <c:v>69.84526061386137</c:v>
                </c:pt>
                <c:pt idx="5132">
                  <c:v>69.844514217821754</c:v>
                </c:pt>
                <c:pt idx="5133">
                  <c:v>69.841347366336649</c:v>
                </c:pt>
                <c:pt idx="5134">
                  <c:v>69.834882158415823</c:v>
                </c:pt>
                <c:pt idx="5135">
                  <c:v>69.828163792079209</c:v>
                </c:pt>
                <c:pt idx="5136">
                  <c:v>69.820452792079195</c:v>
                </c:pt>
                <c:pt idx="5137">
                  <c:v>69.811120881188103</c:v>
                </c:pt>
                <c:pt idx="5138">
                  <c:v>69.800931158415864</c:v>
                </c:pt>
                <c:pt idx="5139">
                  <c:v>69.795905831683157</c:v>
                </c:pt>
                <c:pt idx="5140">
                  <c:v>69.794322297029737</c:v>
                </c:pt>
                <c:pt idx="5141">
                  <c:v>69.794073079207934</c:v>
                </c:pt>
                <c:pt idx="5142">
                  <c:v>69.79415123762378</c:v>
                </c:pt>
                <c:pt idx="5143">
                  <c:v>69.793364732673268</c:v>
                </c:pt>
                <c:pt idx="5144">
                  <c:v>69.789120267326709</c:v>
                </c:pt>
                <c:pt idx="5145">
                  <c:v>69.776517950495077</c:v>
                </c:pt>
                <c:pt idx="5146">
                  <c:v>69.75905746534653</c:v>
                </c:pt>
                <c:pt idx="5147">
                  <c:v>69.747018287128697</c:v>
                </c:pt>
                <c:pt idx="5148">
                  <c:v>69.73999934653466</c:v>
                </c:pt>
                <c:pt idx="5149">
                  <c:v>69.735014198019812</c:v>
                </c:pt>
                <c:pt idx="5150">
                  <c:v>69.731840316831722</c:v>
                </c:pt>
                <c:pt idx="5151">
                  <c:v>69.729843722772259</c:v>
                </c:pt>
                <c:pt idx="5152">
                  <c:v>69.729813306930723</c:v>
                </c:pt>
                <c:pt idx="5153">
                  <c:v>69.730349891089119</c:v>
                </c:pt>
                <c:pt idx="5154">
                  <c:v>69.72994300000002</c:v>
                </c:pt>
                <c:pt idx="5155">
                  <c:v>69.730105772277241</c:v>
                </c:pt>
                <c:pt idx="5156">
                  <c:v>69.730380079207933</c:v>
                </c:pt>
                <c:pt idx="5157">
                  <c:v>69.730637009900974</c:v>
                </c:pt>
                <c:pt idx="5158">
                  <c:v>69.730056792079225</c:v>
                </c:pt>
                <c:pt idx="5159">
                  <c:v>69.72995480198017</c:v>
                </c:pt>
                <c:pt idx="5160">
                  <c:v>69.730139722772279</c:v>
                </c:pt>
                <c:pt idx="5161">
                  <c:v>69.730265584158431</c:v>
                </c:pt>
                <c:pt idx="5162">
                  <c:v>69.730481128712881</c:v>
                </c:pt>
                <c:pt idx="5163">
                  <c:v>69.730390455445573</c:v>
                </c:pt>
                <c:pt idx="5164">
                  <c:v>69.729439514851478</c:v>
                </c:pt>
                <c:pt idx="5165">
                  <c:v>69.729370663366339</c:v>
                </c:pt>
                <c:pt idx="5166">
                  <c:v>69.729724643564367</c:v>
                </c:pt>
                <c:pt idx="5167">
                  <c:v>69.730141603960377</c:v>
                </c:pt>
                <c:pt idx="5168">
                  <c:v>69.730207722772292</c:v>
                </c:pt>
                <c:pt idx="5169">
                  <c:v>69.730518544554428</c:v>
                </c:pt>
                <c:pt idx="5170">
                  <c:v>69.73106085148514</c:v>
                </c:pt>
                <c:pt idx="5171">
                  <c:v>69.731352356435636</c:v>
                </c:pt>
                <c:pt idx="5172">
                  <c:v>69.73195227722772</c:v>
                </c:pt>
                <c:pt idx="5173">
                  <c:v>69.73231121782176</c:v>
                </c:pt>
                <c:pt idx="5174">
                  <c:v>69.732050168316846</c:v>
                </c:pt>
                <c:pt idx="5175">
                  <c:v>69.732065524752471</c:v>
                </c:pt>
                <c:pt idx="5176">
                  <c:v>69.731187396039616</c:v>
                </c:pt>
                <c:pt idx="5177">
                  <c:v>69.730354277227704</c:v>
                </c:pt>
                <c:pt idx="5178">
                  <c:v>69.729792118811915</c:v>
                </c:pt>
                <c:pt idx="5179">
                  <c:v>69.729053000000022</c:v>
                </c:pt>
                <c:pt idx="5180">
                  <c:v>69.729179237623768</c:v>
                </c:pt>
                <c:pt idx="5181">
                  <c:v>69.728800742574251</c:v>
                </c:pt>
                <c:pt idx="5182">
                  <c:v>69.724599247524722</c:v>
                </c:pt>
                <c:pt idx="5183">
                  <c:v>69.71939190099009</c:v>
                </c:pt>
                <c:pt idx="5184">
                  <c:v>69.715128712871277</c:v>
                </c:pt>
                <c:pt idx="5185">
                  <c:v>69.713486683168284</c:v>
                </c:pt>
                <c:pt idx="5186">
                  <c:v>69.712395524752452</c:v>
                </c:pt>
                <c:pt idx="5187">
                  <c:v>69.711218465346519</c:v>
                </c:pt>
                <c:pt idx="5188">
                  <c:v>69.708353326732706</c:v>
                </c:pt>
                <c:pt idx="5189">
                  <c:v>69.7052113861386</c:v>
                </c:pt>
                <c:pt idx="5190">
                  <c:v>69.699681207920776</c:v>
                </c:pt>
                <c:pt idx="5191">
                  <c:v>69.693143574257419</c:v>
                </c:pt>
                <c:pt idx="5192">
                  <c:v>69.685606554455461</c:v>
                </c:pt>
                <c:pt idx="5193">
                  <c:v>69.677619792079227</c:v>
                </c:pt>
                <c:pt idx="5194">
                  <c:v>69.672039108910894</c:v>
                </c:pt>
                <c:pt idx="5195">
                  <c:v>69.66637639603961</c:v>
                </c:pt>
                <c:pt idx="5196">
                  <c:v>69.664130287128756</c:v>
                </c:pt>
                <c:pt idx="5197">
                  <c:v>69.663285772277248</c:v>
                </c:pt>
                <c:pt idx="5198">
                  <c:v>69.663169128712838</c:v>
                </c:pt>
                <c:pt idx="5199">
                  <c:v>69.663793188118802</c:v>
                </c:pt>
                <c:pt idx="5200">
                  <c:v>69.663859435643545</c:v>
                </c:pt>
                <c:pt idx="5201">
                  <c:v>69.665815524752489</c:v>
                </c:pt>
                <c:pt idx="5202">
                  <c:v>69.672045178217843</c:v>
                </c:pt>
                <c:pt idx="5203">
                  <c:v>69.679059099009876</c:v>
                </c:pt>
                <c:pt idx="5204">
                  <c:v>69.679707217821786</c:v>
                </c:pt>
                <c:pt idx="5205">
                  <c:v>69.680034396039616</c:v>
                </c:pt>
                <c:pt idx="5206">
                  <c:v>69.67987337623758</c:v>
                </c:pt>
                <c:pt idx="5207">
                  <c:v>69.680089514851531</c:v>
                </c:pt>
                <c:pt idx="5208">
                  <c:v>69.680190168316855</c:v>
                </c:pt>
                <c:pt idx="5209">
                  <c:v>69.680234376237635</c:v>
                </c:pt>
                <c:pt idx="5210">
                  <c:v>69.679671663366364</c:v>
                </c:pt>
                <c:pt idx="5211">
                  <c:v>69.680505841584193</c:v>
                </c:pt>
                <c:pt idx="5212">
                  <c:v>69.687492207920812</c:v>
                </c:pt>
                <c:pt idx="5213">
                  <c:v>69.69607495049506</c:v>
                </c:pt>
                <c:pt idx="5214">
                  <c:v>69.703516663366344</c:v>
                </c:pt>
                <c:pt idx="5215">
                  <c:v>69.708541415841552</c:v>
                </c:pt>
                <c:pt idx="5216">
                  <c:v>69.716743069306943</c:v>
                </c:pt>
                <c:pt idx="5217">
                  <c:v>69.72716159405941</c:v>
                </c:pt>
                <c:pt idx="5218">
                  <c:v>69.735169089108908</c:v>
                </c:pt>
                <c:pt idx="5219">
                  <c:v>69.745540881188134</c:v>
                </c:pt>
                <c:pt idx="5220">
                  <c:v>69.761204019801994</c:v>
                </c:pt>
                <c:pt idx="5221">
                  <c:v>69.785486445544535</c:v>
                </c:pt>
                <c:pt idx="5222">
                  <c:v>69.800740207920796</c:v>
                </c:pt>
                <c:pt idx="5223">
                  <c:v>69.814446326732693</c:v>
                </c:pt>
                <c:pt idx="5224">
                  <c:v>69.82180098019802</c:v>
                </c:pt>
                <c:pt idx="5225">
                  <c:v>69.829214643564342</c:v>
                </c:pt>
                <c:pt idx="5226">
                  <c:v>69.838244653465324</c:v>
                </c:pt>
                <c:pt idx="5227">
                  <c:v>69.850109653465339</c:v>
                </c:pt>
                <c:pt idx="5228">
                  <c:v>69.867194089108921</c:v>
                </c:pt>
                <c:pt idx="5229">
                  <c:v>69.88590377227726</c:v>
                </c:pt>
                <c:pt idx="5230">
                  <c:v>69.907602524752491</c:v>
                </c:pt>
                <c:pt idx="5231">
                  <c:v>69.919520821782157</c:v>
                </c:pt>
                <c:pt idx="5232">
                  <c:v>69.933496138613833</c:v>
                </c:pt>
                <c:pt idx="5233">
                  <c:v>69.954227217821781</c:v>
                </c:pt>
                <c:pt idx="5234">
                  <c:v>69.981018821782186</c:v>
                </c:pt>
                <c:pt idx="5235">
                  <c:v>70.005302386138624</c:v>
                </c:pt>
                <c:pt idx="5236">
                  <c:v>70.024981148514854</c:v>
                </c:pt>
                <c:pt idx="5237">
                  <c:v>70.037341594059427</c:v>
                </c:pt>
                <c:pt idx="5238">
                  <c:v>70.044898257425757</c:v>
                </c:pt>
                <c:pt idx="5239">
                  <c:v>70.051870485148513</c:v>
                </c:pt>
                <c:pt idx="5240">
                  <c:v>70.060630861386159</c:v>
                </c:pt>
                <c:pt idx="5241">
                  <c:v>70.064260722772275</c:v>
                </c:pt>
                <c:pt idx="5242">
                  <c:v>70.068657891089103</c:v>
                </c:pt>
                <c:pt idx="5243">
                  <c:v>70.073941138613861</c:v>
                </c:pt>
                <c:pt idx="5244">
                  <c:v>70.079973495049529</c:v>
                </c:pt>
                <c:pt idx="5245">
                  <c:v>70.085376504950489</c:v>
                </c:pt>
                <c:pt idx="5246">
                  <c:v>70.100511990098965</c:v>
                </c:pt>
                <c:pt idx="5247">
                  <c:v>70.117149564356438</c:v>
                </c:pt>
                <c:pt idx="5248">
                  <c:v>70.136511445544556</c:v>
                </c:pt>
                <c:pt idx="5249">
                  <c:v>70.156255712871285</c:v>
                </c:pt>
                <c:pt idx="5250">
                  <c:v>70.16793038613865</c:v>
                </c:pt>
                <c:pt idx="5251">
                  <c:v>70.181449693069325</c:v>
                </c:pt>
                <c:pt idx="5252">
                  <c:v>70.195980653465298</c:v>
                </c:pt>
                <c:pt idx="5253">
                  <c:v>70.20399839603958</c:v>
                </c:pt>
                <c:pt idx="5254">
                  <c:v>70.213963841584174</c:v>
                </c:pt>
                <c:pt idx="5255">
                  <c:v>70.224707475247513</c:v>
                </c:pt>
                <c:pt idx="5256">
                  <c:v>70.233616425742582</c:v>
                </c:pt>
                <c:pt idx="5257">
                  <c:v>70.245514881188129</c:v>
                </c:pt>
                <c:pt idx="5258">
                  <c:v>70.251908138613857</c:v>
                </c:pt>
                <c:pt idx="5259">
                  <c:v>70.257038821782203</c:v>
                </c:pt>
                <c:pt idx="5260">
                  <c:v>70.265135099009896</c:v>
                </c:pt>
                <c:pt idx="5261">
                  <c:v>70.272469574257428</c:v>
                </c:pt>
                <c:pt idx="5262">
                  <c:v>70.277786178217866</c:v>
                </c:pt>
                <c:pt idx="5263">
                  <c:v>70.281175821782156</c:v>
                </c:pt>
                <c:pt idx="5264">
                  <c:v>70.284188247524753</c:v>
                </c:pt>
                <c:pt idx="5265">
                  <c:v>70.288372762376213</c:v>
                </c:pt>
                <c:pt idx="5266">
                  <c:v>70.293219871287135</c:v>
                </c:pt>
                <c:pt idx="5267">
                  <c:v>70.301300435643554</c:v>
                </c:pt>
                <c:pt idx="5268">
                  <c:v>70.307777306930717</c:v>
                </c:pt>
                <c:pt idx="5269">
                  <c:v>70.319818356435633</c:v>
                </c:pt>
                <c:pt idx="5270">
                  <c:v>70.336300524752488</c:v>
                </c:pt>
                <c:pt idx="5271">
                  <c:v>70.352697287128763</c:v>
                </c:pt>
                <c:pt idx="5272">
                  <c:v>70.3692411188119</c:v>
                </c:pt>
                <c:pt idx="5273">
                  <c:v>70.388304009901006</c:v>
                </c:pt>
                <c:pt idx="5274">
                  <c:v>70.409228237623751</c:v>
                </c:pt>
                <c:pt idx="5275">
                  <c:v>70.41999023762375</c:v>
                </c:pt>
                <c:pt idx="5276">
                  <c:v>70.431004940594036</c:v>
                </c:pt>
                <c:pt idx="5277">
                  <c:v>70.441215871287142</c:v>
                </c:pt>
                <c:pt idx="5278">
                  <c:v>70.448272287128702</c:v>
                </c:pt>
                <c:pt idx="5279">
                  <c:v>70.452849564356413</c:v>
                </c:pt>
                <c:pt idx="5280">
                  <c:v>70.457771465346525</c:v>
                </c:pt>
                <c:pt idx="5281">
                  <c:v>70.463734178217834</c:v>
                </c:pt>
                <c:pt idx="5282">
                  <c:v>70.475036891089076</c:v>
                </c:pt>
                <c:pt idx="5283">
                  <c:v>70.488941336633673</c:v>
                </c:pt>
                <c:pt idx="5284">
                  <c:v>70.499321861386164</c:v>
                </c:pt>
                <c:pt idx="5285">
                  <c:v>70.513989207920758</c:v>
                </c:pt>
                <c:pt idx="5286">
                  <c:v>70.522397386138607</c:v>
                </c:pt>
                <c:pt idx="5287">
                  <c:v>70.537116396039607</c:v>
                </c:pt>
                <c:pt idx="5288">
                  <c:v>70.555799405940576</c:v>
                </c:pt>
                <c:pt idx="5289">
                  <c:v>70.575584742574279</c:v>
                </c:pt>
                <c:pt idx="5290">
                  <c:v>70.591893891089086</c:v>
                </c:pt>
                <c:pt idx="5291">
                  <c:v>70.603188970297055</c:v>
                </c:pt>
                <c:pt idx="5292">
                  <c:v>70.61000019801979</c:v>
                </c:pt>
                <c:pt idx="5293">
                  <c:v>70.613357534653431</c:v>
                </c:pt>
                <c:pt idx="5294">
                  <c:v>70.614850059405896</c:v>
                </c:pt>
                <c:pt idx="5295">
                  <c:v>70.62175649504951</c:v>
                </c:pt>
                <c:pt idx="5296">
                  <c:v>70.628795138613853</c:v>
                </c:pt>
                <c:pt idx="5297">
                  <c:v>70.635968346534668</c:v>
                </c:pt>
                <c:pt idx="5298">
                  <c:v>70.643465980198002</c:v>
                </c:pt>
                <c:pt idx="5299">
                  <c:v>70.6489532376238</c:v>
                </c:pt>
              </c:numCache>
            </c:numRef>
          </c:yVal>
          <c:smooth val="1"/>
          <c:extLst>
            <c:ext xmlns:c16="http://schemas.microsoft.com/office/drawing/2014/chart" uri="{C3380CC4-5D6E-409C-BE32-E72D297353CC}">
              <c16:uniqueId val="{00000000-81CD-44E0-8112-24FE7FF0315E}"/>
            </c:ext>
          </c:extLst>
        </c:ser>
        <c:ser>
          <c:idx val="3"/>
          <c:order val="3"/>
          <c:tx>
            <c:v>1.4A; 40km/h</c:v>
          </c:tx>
          <c:spPr>
            <a:ln w="19050" cap="rnd">
              <a:solidFill>
                <a:schemeClr val="accent4"/>
              </a:solidFill>
              <a:round/>
            </a:ln>
            <a:effectLst/>
          </c:spPr>
          <c:marker>
            <c:symbol val="none"/>
          </c:marker>
          <c:xVal>
            <c:numRef>
              <c:f>List1!$AX$11:$AX$10000</c:f>
              <c:numCache>
                <c:formatCode>General</c:formatCode>
                <c:ptCount val="9990"/>
                <c:pt idx="0">
                  <c:v>-7.1950000000000003</c:v>
                </c:pt>
                <c:pt idx="1">
                  <c:v>-7.1850000000000005</c:v>
                </c:pt>
                <c:pt idx="2">
                  <c:v>-7.1749999999999998</c:v>
                </c:pt>
                <c:pt idx="3">
                  <c:v>-7.165</c:v>
                </c:pt>
                <c:pt idx="4">
                  <c:v>-7.1550000000000002</c:v>
                </c:pt>
                <c:pt idx="5">
                  <c:v>-7.1450000000000005</c:v>
                </c:pt>
                <c:pt idx="6">
                  <c:v>-7.1349999999999998</c:v>
                </c:pt>
                <c:pt idx="7">
                  <c:v>-7.125</c:v>
                </c:pt>
                <c:pt idx="8">
                  <c:v>-7.1150000000000002</c:v>
                </c:pt>
                <c:pt idx="9">
                  <c:v>-7.1050000000000004</c:v>
                </c:pt>
                <c:pt idx="10">
                  <c:v>-7.0950000000000006</c:v>
                </c:pt>
                <c:pt idx="11">
                  <c:v>-7.085</c:v>
                </c:pt>
                <c:pt idx="12">
                  <c:v>-7.0750000000000002</c:v>
                </c:pt>
                <c:pt idx="13">
                  <c:v>-7.0650000000000004</c:v>
                </c:pt>
                <c:pt idx="14">
                  <c:v>-7.0549999999999997</c:v>
                </c:pt>
                <c:pt idx="15">
                  <c:v>-7.0449999999999999</c:v>
                </c:pt>
                <c:pt idx="16">
                  <c:v>-7.0350000000000001</c:v>
                </c:pt>
                <c:pt idx="17">
                  <c:v>-7.0250000000000004</c:v>
                </c:pt>
                <c:pt idx="18">
                  <c:v>-7.0150000000000006</c:v>
                </c:pt>
                <c:pt idx="19">
                  <c:v>-7.0049999999999999</c:v>
                </c:pt>
                <c:pt idx="20">
                  <c:v>-6.9950000000000001</c:v>
                </c:pt>
                <c:pt idx="21">
                  <c:v>-6.9850000000000003</c:v>
                </c:pt>
                <c:pt idx="22">
                  <c:v>-6.9750000000000005</c:v>
                </c:pt>
                <c:pt idx="23">
                  <c:v>-6.9649999999999999</c:v>
                </c:pt>
                <c:pt idx="24">
                  <c:v>-6.9550000000000001</c:v>
                </c:pt>
                <c:pt idx="25">
                  <c:v>-6.9450000000000003</c:v>
                </c:pt>
                <c:pt idx="26">
                  <c:v>-6.9350000000000005</c:v>
                </c:pt>
                <c:pt idx="27">
                  <c:v>-6.9249999999999998</c:v>
                </c:pt>
                <c:pt idx="28">
                  <c:v>-6.915</c:v>
                </c:pt>
                <c:pt idx="29">
                  <c:v>-6.9050000000000002</c:v>
                </c:pt>
                <c:pt idx="30">
                  <c:v>-6.8950000000000005</c:v>
                </c:pt>
                <c:pt idx="31">
                  <c:v>-6.8849999999999998</c:v>
                </c:pt>
                <c:pt idx="32">
                  <c:v>-6.875</c:v>
                </c:pt>
                <c:pt idx="33">
                  <c:v>-6.8650000000000002</c:v>
                </c:pt>
                <c:pt idx="34">
                  <c:v>-6.8550000000000004</c:v>
                </c:pt>
                <c:pt idx="35">
                  <c:v>-6.8450000000000006</c:v>
                </c:pt>
                <c:pt idx="36">
                  <c:v>-6.835</c:v>
                </c:pt>
                <c:pt idx="37">
                  <c:v>-6.8250000000000002</c:v>
                </c:pt>
                <c:pt idx="38">
                  <c:v>-6.8150000000000004</c:v>
                </c:pt>
                <c:pt idx="39">
                  <c:v>-6.8049999999999997</c:v>
                </c:pt>
                <c:pt idx="40">
                  <c:v>-6.7949999999999999</c:v>
                </c:pt>
                <c:pt idx="41">
                  <c:v>-6.7850000000000001</c:v>
                </c:pt>
                <c:pt idx="42">
                  <c:v>-6.7750000000000004</c:v>
                </c:pt>
                <c:pt idx="43">
                  <c:v>-6.7650000000000006</c:v>
                </c:pt>
                <c:pt idx="44">
                  <c:v>-6.7549999999999999</c:v>
                </c:pt>
                <c:pt idx="45">
                  <c:v>-6.7450000000000001</c:v>
                </c:pt>
                <c:pt idx="46">
                  <c:v>-6.7350000000000003</c:v>
                </c:pt>
                <c:pt idx="47">
                  <c:v>-6.7250000000000005</c:v>
                </c:pt>
                <c:pt idx="48">
                  <c:v>-6.7149999999999999</c:v>
                </c:pt>
                <c:pt idx="49">
                  <c:v>-6.7050000000000001</c:v>
                </c:pt>
                <c:pt idx="50">
                  <c:v>-6.6950000000000003</c:v>
                </c:pt>
                <c:pt idx="51">
                  <c:v>-6.6850000000000005</c:v>
                </c:pt>
                <c:pt idx="52">
                  <c:v>-6.6749999999999998</c:v>
                </c:pt>
                <c:pt idx="53">
                  <c:v>-6.665</c:v>
                </c:pt>
                <c:pt idx="54">
                  <c:v>-6.6550000000000002</c:v>
                </c:pt>
                <c:pt idx="55">
                  <c:v>-6.6450000000000005</c:v>
                </c:pt>
                <c:pt idx="56">
                  <c:v>-6.6349999999999998</c:v>
                </c:pt>
                <c:pt idx="57">
                  <c:v>-6.625</c:v>
                </c:pt>
                <c:pt idx="58">
                  <c:v>-6.6150000000000002</c:v>
                </c:pt>
                <c:pt idx="59">
                  <c:v>-6.6050000000000004</c:v>
                </c:pt>
                <c:pt idx="60">
                  <c:v>-6.5950000000000006</c:v>
                </c:pt>
                <c:pt idx="61">
                  <c:v>-6.585</c:v>
                </c:pt>
                <c:pt idx="62">
                  <c:v>-6.5750000000000002</c:v>
                </c:pt>
                <c:pt idx="63">
                  <c:v>-6.5650000000000004</c:v>
                </c:pt>
                <c:pt idx="64">
                  <c:v>-6.5549999999999997</c:v>
                </c:pt>
                <c:pt idx="65">
                  <c:v>-6.5450000000000008</c:v>
                </c:pt>
                <c:pt idx="66">
                  <c:v>-6.5350000000000001</c:v>
                </c:pt>
                <c:pt idx="67">
                  <c:v>-6.5250000000000004</c:v>
                </c:pt>
                <c:pt idx="68">
                  <c:v>-6.5150000000000006</c:v>
                </c:pt>
                <c:pt idx="69">
                  <c:v>-6.5050000000000008</c:v>
                </c:pt>
                <c:pt idx="70">
                  <c:v>-6.4950000000000001</c:v>
                </c:pt>
                <c:pt idx="71">
                  <c:v>-6.4850000000000003</c:v>
                </c:pt>
                <c:pt idx="72">
                  <c:v>-6.4749999999999996</c:v>
                </c:pt>
                <c:pt idx="73">
                  <c:v>-6.4649999999999999</c:v>
                </c:pt>
                <c:pt idx="74">
                  <c:v>-6.4550000000000001</c:v>
                </c:pt>
                <c:pt idx="75">
                  <c:v>-6.4450000000000003</c:v>
                </c:pt>
                <c:pt idx="76">
                  <c:v>-6.4350000000000005</c:v>
                </c:pt>
                <c:pt idx="77">
                  <c:v>-6.4249999999999998</c:v>
                </c:pt>
                <c:pt idx="78">
                  <c:v>-6.415</c:v>
                </c:pt>
                <c:pt idx="79">
                  <c:v>-6.4050000000000002</c:v>
                </c:pt>
                <c:pt idx="80">
                  <c:v>-6.3950000000000005</c:v>
                </c:pt>
                <c:pt idx="81">
                  <c:v>-6.3849999999999998</c:v>
                </c:pt>
                <c:pt idx="82">
                  <c:v>-6.375</c:v>
                </c:pt>
                <c:pt idx="83">
                  <c:v>-6.3650000000000002</c:v>
                </c:pt>
                <c:pt idx="84">
                  <c:v>-6.3550000000000004</c:v>
                </c:pt>
                <c:pt idx="85">
                  <c:v>-6.3449999999999998</c:v>
                </c:pt>
                <c:pt idx="86">
                  <c:v>-6.335</c:v>
                </c:pt>
                <c:pt idx="87">
                  <c:v>-6.3250000000000002</c:v>
                </c:pt>
                <c:pt idx="88">
                  <c:v>-6.3150000000000004</c:v>
                </c:pt>
                <c:pt idx="89">
                  <c:v>-6.3049999999999997</c:v>
                </c:pt>
                <c:pt idx="90">
                  <c:v>-6.2949999999999999</c:v>
                </c:pt>
                <c:pt idx="91">
                  <c:v>-6.2850000000000001</c:v>
                </c:pt>
                <c:pt idx="92">
                  <c:v>-6.2750000000000004</c:v>
                </c:pt>
                <c:pt idx="93">
                  <c:v>-6.2650000000000006</c:v>
                </c:pt>
                <c:pt idx="94">
                  <c:v>-6.2550000000000008</c:v>
                </c:pt>
                <c:pt idx="95">
                  <c:v>-6.2450000000000001</c:v>
                </c:pt>
                <c:pt idx="96">
                  <c:v>-6.2350000000000003</c:v>
                </c:pt>
                <c:pt idx="97">
                  <c:v>-6.2250000000000005</c:v>
                </c:pt>
                <c:pt idx="98">
                  <c:v>-6.2149999999999999</c:v>
                </c:pt>
                <c:pt idx="99">
                  <c:v>-6.2050000000000001</c:v>
                </c:pt>
                <c:pt idx="100">
                  <c:v>-6.1950000000000003</c:v>
                </c:pt>
                <c:pt idx="101">
                  <c:v>-6.1850000000000005</c:v>
                </c:pt>
                <c:pt idx="102">
                  <c:v>-6.1750000000000007</c:v>
                </c:pt>
                <c:pt idx="103">
                  <c:v>-6.165</c:v>
                </c:pt>
                <c:pt idx="104">
                  <c:v>-6.1550000000000002</c:v>
                </c:pt>
                <c:pt idx="105">
                  <c:v>-6.1449999999999996</c:v>
                </c:pt>
                <c:pt idx="106">
                  <c:v>-6.1349999999999998</c:v>
                </c:pt>
                <c:pt idx="107">
                  <c:v>-6.125</c:v>
                </c:pt>
                <c:pt idx="108">
                  <c:v>-6.1150000000000002</c:v>
                </c:pt>
                <c:pt idx="109">
                  <c:v>-6.1050000000000004</c:v>
                </c:pt>
                <c:pt idx="110">
                  <c:v>-6.0950000000000006</c:v>
                </c:pt>
                <c:pt idx="111">
                  <c:v>-6.085</c:v>
                </c:pt>
                <c:pt idx="112">
                  <c:v>-6.0750000000000002</c:v>
                </c:pt>
                <c:pt idx="113">
                  <c:v>-6.0650000000000004</c:v>
                </c:pt>
                <c:pt idx="114">
                  <c:v>-6.0549999999999997</c:v>
                </c:pt>
                <c:pt idx="115">
                  <c:v>-6.0449999999999999</c:v>
                </c:pt>
                <c:pt idx="116">
                  <c:v>-6.0350000000000001</c:v>
                </c:pt>
                <c:pt idx="117">
                  <c:v>-6.0250000000000004</c:v>
                </c:pt>
                <c:pt idx="118">
                  <c:v>-6.0150000000000006</c:v>
                </c:pt>
                <c:pt idx="119">
                  <c:v>-6.0049999999999999</c:v>
                </c:pt>
                <c:pt idx="120">
                  <c:v>-5.9950000000000001</c:v>
                </c:pt>
                <c:pt idx="121">
                  <c:v>-5.9850000000000003</c:v>
                </c:pt>
                <c:pt idx="122">
                  <c:v>-5.9750000000000005</c:v>
                </c:pt>
                <c:pt idx="123">
                  <c:v>-5.9649999999999999</c:v>
                </c:pt>
                <c:pt idx="124">
                  <c:v>-5.9550000000000001</c:v>
                </c:pt>
                <c:pt idx="125">
                  <c:v>-5.9450000000000003</c:v>
                </c:pt>
                <c:pt idx="126">
                  <c:v>-5.9350000000000005</c:v>
                </c:pt>
                <c:pt idx="127">
                  <c:v>-5.9250000000000007</c:v>
                </c:pt>
                <c:pt idx="128">
                  <c:v>-5.9150000000000009</c:v>
                </c:pt>
                <c:pt idx="129">
                  <c:v>-5.9050000000000002</c:v>
                </c:pt>
                <c:pt idx="130">
                  <c:v>-5.8949999999999996</c:v>
                </c:pt>
                <c:pt idx="131">
                  <c:v>-5.8850000000000007</c:v>
                </c:pt>
                <c:pt idx="132">
                  <c:v>-5.875</c:v>
                </c:pt>
                <c:pt idx="133">
                  <c:v>-5.8650000000000002</c:v>
                </c:pt>
                <c:pt idx="134">
                  <c:v>-5.8550000000000004</c:v>
                </c:pt>
                <c:pt idx="135">
                  <c:v>-5.8449999999999998</c:v>
                </c:pt>
                <c:pt idx="136">
                  <c:v>-5.8350000000000009</c:v>
                </c:pt>
                <c:pt idx="137">
                  <c:v>-5.8250000000000002</c:v>
                </c:pt>
                <c:pt idx="138">
                  <c:v>-5.8150000000000004</c:v>
                </c:pt>
                <c:pt idx="139">
                  <c:v>-5.8049999999999997</c:v>
                </c:pt>
                <c:pt idx="140">
                  <c:v>-5.7949999999999999</c:v>
                </c:pt>
                <c:pt idx="141">
                  <c:v>-5.7850000000000001</c:v>
                </c:pt>
                <c:pt idx="142">
                  <c:v>-5.7750000000000004</c:v>
                </c:pt>
                <c:pt idx="143">
                  <c:v>-5.7650000000000006</c:v>
                </c:pt>
                <c:pt idx="144">
                  <c:v>-5.7549999999999999</c:v>
                </c:pt>
                <c:pt idx="145">
                  <c:v>-5.7450000000000001</c:v>
                </c:pt>
                <c:pt idx="146">
                  <c:v>-5.7350000000000003</c:v>
                </c:pt>
                <c:pt idx="147">
                  <c:v>-5.7250000000000005</c:v>
                </c:pt>
                <c:pt idx="148">
                  <c:v>-5.7149999999999999</c:v>
                </c:pt>
                <c:pt idx="149">
                  <c:v>-5.7050000000000001</c:v>
                </c:pt>
                <c:pt idx="150">
                  <c:v>-5.6950000000000003</c:v>
                </c:pt>
                <c:pt idx="151">
                  <c:v>-5.6850000000000005</c:v>
                </c:pt>
                <c:pt idx="152">
                  <c:v>-5.6750000000000007</c:v>
                </c:pt>
                <c:pt idx="153">
                  <c:v>-5.665</c:v>
                </c:pt>
                <c:pt idx="154">
                  <c:v>-5.6550000000000002</c:v>
                </c:pt>
                <c:pt idx="155">
                  <c:v>-5.6449999999999996</c:v>
                </c:pt>
                <c:pt idx="156">
                  <c:v>-5.6350000000000007</c:v>
                </c:pt>
                <c:pt idx="157">
                  <c:v>-5.625</c:v>
                </c:pt>
                <c:pt idx="158">
                  <c:v>-5.6150000000000002</c:v>
                </c:pt>
                <c:pt idx="159">
                  <c:v>-5.6050000000000004</c:v>
                </c:pt>
                <c:pt idx="160">
                  <c:v>-5.5949999999999998</c:v>
                </c:pt>
                <c:pt idx="161">
                  <c:v>-5.5850000000000009</c:v>
                </c:pt>
                <c:pt idx="162">
                  <c:v>-5.5750000000000002</c:v>
                </c:pt>
                <c:pt idx="163">
                  <c:v>-5.5649999999999995</c:v>
                </c:pt>
                <c:pt idx="164">
                  <c:v>-5.5549999999999997</c:v>
                </c:pt>
                <c:pt idx="165">
                  <c:v>-5.5449999999999999</c:v>
                </c:pt>
                <c:pt idx="166">
                  <c:v>-5.5350000000000001</c:v>
                </c:pt>
                <c:pt idx="167">
                  <c:v>-5.5250000000000004</c:v>
                </c:pt>
                <c:pt idx="168">
                  <c:v>-5.5150000000000006</c:v>
                </c:pt>
                <c:pt idx="169">
                  <c:v>-5.5050000000000008</c:v>
                </c:pt>
                <c:pt idx="170">
                  <c:v>-5.4950000000000001</c:v>
                </c:pt>
                <c:pt idx="171">
                  <c:v>-5.4850000000000003</c:v>
                </c:pt>
                <c:pt idx="172">
                  <c:v>-5.4750000000000005</c:v>
                </c:pt>
                <c:pt idx="173">
                  <c:v>-5.4649999999999999</c:v>
                </c:pt>
                <c:pt idx="174">
                  <c:v>-5.4550000000000001</c:v>
                </c:pt>
                <c:pt idx="175">
                  <c:v>-5.4450000000000003</c:v>
                </c:pt>
                <c:pt idx="176">
                  <c:v>-5.4350000000000005</c:v>
                </c:pt>
                <c:pt idx="177">
                  <c:v>-5.4249999999999998</c:v>
                </c:pt>
                <c:pt idx="178">
                  <c:v>-5.415</c:v>
                </c:pt>
                <c:pt idx="179">
                  <c:v>-5.4050000000000002</c:v>
                </c:pt>
                <c:pt idx="180">
                  <c:v>-5.3950000000000005</c:v>
                </c:pt>
                <c:pt idx="181">
                  <c:v>-5.3849999999999998</c:v>
                </c:pt>
                <c:pt idx="182">
                  <c:v>-5.375</c:v>
                </c:pt>
                <c:pt idx="183">
                  <c:v>-5.3650000000000002</c:v>
                </c:pt>
                <c:pt idx="184">
                  <c:v>-5.3550000000000004</c:v>
                </c:pt>
                <c:pt idx="185">
                  <c:v>-5.3449999999999998</c:v>
                </c:pt>
                <c:pt idx="186">
                  <c:v>-5.3350000000000009</c:v>
                </c:pt>
                <c:pt idx="187">
                  <c:v>-5.3250000000000002</c:v>
                </c:pt>
                <c:pt idx="188">
                  <c:v>-5.3149999999999995</c:v>
                </c:pt>
                <c:pt idx="189">
                  <c:v>-5.3049999999999997</c:v>
                </c:pt>
                <c:pt idx="190">
                  <c:v>-5.2949999999999999</c:v>
                </c:pt>
                <c:pt idx="191">
                  <c:v>-5.2850000000000001</c:v>
                </c:pt>
                <c:pt idx="192">
                  <c:v>-5.2750000000000004</c:v>
                </c:pt>
                <c:pt idx="193">
                  <c:v>-5.2650000000000006</c:v>
                </c:pt>
                <c:pt idx="194">
                  <c:v>-5.2550000000000008</c:v>
                </c:pt>
                <c:pt idx="195">
                  <c:v>-5.2450000000000001</c:v>
                </c:pt>
                <c:pt idx="196">
                  <c:v>-5.2350000000000003</c:v>
                </c:pt>
                <c:pt idx="197">
                  <c:v>-5.2250000000000005</c:v>
                </c:pt>
                <c:pt idx="198">
                  <c:v>-5.2149999999999999</c:v>
                </c:pt>
                <c:pt idx="199">
                  <c:v>-5.2050000000000001</c:v>
                </c:pt>
                <c:pt idx="200">
                  <c:v>-5.1950000000000003</c:v>
                </c:pt>
                <c:pt idx="201">
                  <c:v>-5.1850000000000005</c:v>
                </c:pt>
                <c:pt idx="202">
                  <c:v>-5.1750000000000007</c:v>
                </c:pt>
                <c:pt idx="203">
                  <c:v>-5.165</c:v>
                </c:pt>
                <c:pt idx="204">
                  <c:v>-5.1549999999999994</c:v>
                </c:pt>
                <c:pt idx="205">
                  <c:v>-5.1449999999999996</c:v>
                </c:pt>
                <c:pt idx="206">
                  <c:v>-5.1349999999999998</c:v>
                </c:pt>
                <c:pt idx="207">
                  <c:v>-5.125</c:v>
                </c:pt>
                <c:pt idx="208">
                  <c:v>-5.1150000000000002</c:v>
                </c:pt>
                <c:pt idx="209">
                  <c:v>-5.1050000000000004</c:v>
                </c:pt>
                <c:pt idx="210">
                  <c:v>-5.0950000000000006</c:v>
                </c:pt>
                <c:pt idx="211">
                  <c:v>-5.0850000000000009</c:v>
                </c:pt>
                <c:pt idx="212">
                  <c:v>-5.0749999999999993</c:v>
                </c:pt>
                <c:pt idx="213">
                  <c:v>-5.0649999999999995</c:v>
                </c:pt>
                <c:pt idx="214">
                  <c:v>-5.0550000000000006</c:v>
                </c:pt>
                <c:pt idx="215">
                  <c:v>-5.0449999999999999</c:v>
                </c:pt>
                <c:pt idx="216">
                  <c:v>-5.0350000000000001</c:v>
                </c:pt>
                <c:pt idx="217">
                  <c:v>-5.0250000000000004</c:v>
                </c:pt>
                <c:pt idx="218">
                  <c:v>-5.0150000000000006</c:v>
                </c:pt>
                <c:pt idx="219">
                  <c:v>-5.0050000000000008</c:v>
                </c:pt>
                <c:pt idx="220">
                  <c:v>-4.9949999999999992</c:v>
                </c:pt>
                <c:pt idx="221">
                  <c:v>-4.9849999999999994</c:v>
                </c:pt>
                <c:pt idx="222">
                  <c:v>-4.9749999999999996</c:v>
                </c:pt>
                <c:pt idx="223">
                  <c:v>-4.9649999999999999</c:v>
                </c:pt>
                <c:pt idx="224">
                  <c:v>-4.9550000000000001</c:v>
                </c:pt>
                <c:pt idx="225">
                  <c:v>-4.9450000000000003</c:v>
                </c:pt>
                <c:pt idx="226">
                  <c:v>-4.9350000000000005</c:v>
                </c:pt>
                <c:pt idx="227">
                  <c:v>-4.9249999999999998</c:v>
                </c:pt>
                <c:pt idx="228">
                  <c:v>-4.915</c:v>
                </c:pt>
                <c:pt idx="229">
                  <c:v>-4.9049999999999994</c:v>
                </c:pt>
                <c:pt idx="230">
                  <c:v>-4.8949999999999996</c:v>
                </c:pt>
                <c:pt idx="231">
                  <c:v>-4.8849999999999998</c:v>
                </c:pt>
                <c:pt idx="232">
                  <c:v>-4.875</c:v>
                </c:pt>
                <c:pt idx="233">
                  <c:v>-4.8650000000000002</c:v>
                </c:pt>
                <c:pt idx="234">
                  <c:v>-4.8550000000000004</c:v>
                </c:pt>
                <c:pt idx="235">
                  <c:v>-4.8450000000000006</c:v>
                </c:pt>
                <c:pt idx="236">
                  <c:v>-4.835</c:v>
                </c:pt>
                <c:pt idx="237">
                  <c:v>-4.8249999999999993</c:v>
                </c:pt>
                <c:pt idx="238">
                  <c:v>-4.8149999999999995</c:v>
                </c:pt>
                <c:pt idx="239">
                  <c:v>-4.8049999999999997</c:v>
                </c:pt>
                <c:pt idx="240">
                  <c:v>-4.7949999999999999</c:v>
                </c:pt>
                <c:pt idx="241">
                  <c:v>-4.7850000000000001</c:v>
                </c:pt>
                <c:pt idx="242">
                  <c:v>-4.7750000000000004</c:v>
                </c:pt>
                <c:pt idx="243">
                  <c:v>-4.7650000000000006</c:v>
                </c:pt>
                <c:pt idx="244">
                  <c:v>-4.7550000000000008</c:v>
                </c:pt>
                <c:pt idx="245">
                  <c:v>-4.7450000000000001</c:v>
                </c:pt>
                <c:pt idx="246">
                  <c:v>-4.7349999999999994</c:v>
                </c:pt>
                <c:pt idx="247">
                  <c:v>-4.7249999999999996</c:v>
                </c:pt>
                <c:pt idx="248">
                  <c:v>-4.7149999999999999</c:v>
                </c:pt>
                <c:pt idx="249">
                  <c:v>-4.7050000000000001</c:v>
                </c:pt>
                <c:pt idx="250">
                  <c:v>-4.6950000000000003</c:v>
                </c:pt>
                <c:pt idx="251">
                  <c:v>-4.6850000000000005</c:v>
                </c:pt>
                <c:pt idx="252">
                  <c:v>-4.6750000000000007</c:v>
                </c:pt>
                <c:pt idx="253">
                  <c:v>-4.665</c:v>
                </c:pt>
                <c:pt idx="254">
                  <c:v>-4.6550000000000011</c:v>
                </c:pt>
                <c:pt idx="255">
                  <c:v>-4.6449999999999996</c:v>
                </c:pt>
                <c:pt idx="256">
                  <c:v>-4.6349999999999998</c:v>
                </c:pt>
                <c:pt idx="257">
                  <c:v>-4.6250000000000009</c:v>
                </c:pt>
                <c:pt idx="258">
                  <c:v>-4.6150000000000002</c:v>
                </c:pt>
                <c:pt idx="259">
                  <c:v>-4.6050000000000004</c:v>
                </c:pt>
                <c:pt idx="260">
                  <c:v>-4.5950000000000006</c:v>
                </c:pt>
                <c:pt idx="261">
                  <c:v>-4.585</c:v>
                </c:pt>
                <c:pt idx="262">
                  <c:v>-4.5749999999999993</c:v>
                </c:pt>
                <c:pt idx="263">
                  <c:v>-4.5650000000000013</c:v>
                </c:pt>
                <c:pt idx="264">
                  <c:v>-4.5549999999999997</c:v>
                </c:pt>
                <c:pt idx="265">
                  <c:v>-4.5449999999999999</c:v>
                </c:pt>
                <c:pt idx="266">
                  <c:v>-4.535000000000001</c:v>
                </c:pt>
                <c:pt idx="267">
                  <c:v>-4.5250000000000004</c:v>
                </c:pt>
                <c:pt idx="268">
                  <c:v>-4.5150000000000006</c:v>
                </c:pt>
                <c:pt idx="269">
                  <c:v>-4.5050000000000008</c:v>
                </c:pt>
                <c:pt idx="270">
                  <c:v>-4.495000000000001</c:v>
                </c:pt>
                <c:pt idx="271">
                  <c:v>-4.4849999999999994</c:v>
                </c:pt>
                <c:pt idx="272">
                  <c:v>-4.4750000000000005</c:v>
                </c:pt>
                <c:pt idx="273">
                  <c:v>-4.4649999999999999</c:v>
                </c:pt>
                <c:pt idx="274">
                  <c:v>-4.4550000000000001</c:v>
                </c:pt>
                <c:pt idx="275">
                  <c:v>-4.4450000000000003</c:v>
                </c:pt>
                <c:pt idx="276">
                  <c:v>-4.4350000000000005</c:v>
                </c:pt>
                <c:pt idx="277">
                  <c:v>-4.4250000000000007</c:v>
                </c:pt>
                <c:pt idx="278">
                  <c:v>-4.415</c:v>
                </c:pt>
                <c:pt idx="279">
                  <c:v>-4.4049999999999994</c:v>
                </c:pt>
                <c:pt idx="280">
                  <c:v>-4.3949999999999996</c:v>
                </c:pt>
                <c:pt idx="281">
                  <c:v>-4.3849999999999998</c:v>
                </c:pt>
                <c:pt idx="282">
                  <c:v>-4.375</c:v>
                </c:pt>
                <c:pt idx="283">
                  <c:v>-4.3650000000000002</c:v>
                </c:pt>
                <c:pt idx="284">
                  <c:v>-4.3550000000000004</c:v>
                </c:pt>
                <c:pt idx="285">
                  <c:v>-4.3450000000000006</c:v>
                </c:pt>
                <c:pt idx="286">
                  <c:v>-4.335</c:v>
                </c:pt>
                <c:pt idx="287">
                  <c:v>-4.3249999999999993</c:v>
                </c:pt>
                <c:pt idx="288">
                  <c:v>-4.3150000000000013</c:v>
                </c:pt>
                <c:pt idx="289">
                  <c:v>-4.3049999999999997</c:v>
                </c:pt>
                <c:pt idx="290">
                  <c:v>-4.2949999999999999</c:v>
                </c:pt>
                <c:pt idx="291">
                  <c:v>-4.2850000000000001</c:v>
                </c:pt>
                <c:pt idx="292">
                  <c:v>-4.2750000000000004</c:v>
                </c:pt>
                <c:pt idx="293">
                  <c:v>-4.2649999999999997</c:v>
                </c:pt>
                <c:pt idx="294">
                  <c:v>-4.2550000000000008</c:v>
                </c:pt>
                <c:pt idx="295">
                  <c:v>-4.2449999999999992</c:v>
                </c:pt>
                <c:pt idx="296">
                  <c:v>-4.2349999999999994</c:v>
                </c:pt>
                <c:pt idx="297">
                  <c:v>-4.2250000000000005</c:v>
                </c:pt>
                <c:pt idx="298">
                  <c:v>-4.2149999999999999</c:v>
                </c:pt>
                <c:pt idx="299">
                  <c:v>-4.2050000000000001</c:v>
                </c:pt>
                <c:pt idx="300">
                  <c:v>-4.1950000000000003</c:v>
                </c:pt>
                <c:pt idx="301">
                  <c:v>-4.1850000000000005</c:v>
                </c:pt>
                <c:pt idx="302">
                  <c:v>-4.1749999999999998</c:v>
                </c:pt>
                <c:pt idx="303">
                  <c:v>-4.1650000000000009</c:v>
                </c:pt>
                <c:pt idx="304">
                  <c:v>-4.1549999999999994</c:v>
                </c:pt>
                <c:pt idx="305">
                  <c:v>-4.1449999999999996</c:v>
                </c:pt>
                <c:pt idx="306">
                  <c:v>-4.1350000000000007</c:v>
                </c:pt>
                <c:pt idx="307">
                  <c:v>-4.125</c:v>
                </c:pt>
                <c:pt idx="308">
                  <c:v>-4.1150000000000011</c:v>
                </c:pt>
                <c:pt idx="309">
                  <c:v>-4.1050000000000004</c:v>
                </c:pt>
                <c:pt idx="310">
                  <c:v>-4.0950000000000006</c:v>
                </c:pt>
                <c:pt idx="311">
                  <c:v>-4.085</c:v>
                </c:pt>
                <c:pt idx="312">
                  <c:v>-4.0749999999999993</c:v>
                </c:pt>
                <c:pt idx="313">
                  <c:v>-4.0650000000000004</c:v>
                </c:pt>
                <c:pt idx="314">
                  <c:v>-4.0549999999999997</c:v>
                </c:pt>
                <c:pt idx="315">
                  <c:v>-4.0449999999999999</c:v>
                </c:pt>
                <c:pt idx="316">
                  <c:v>-4.0350000000000001</c:v>
                </c:pt>
                <c:pt idx="317">
                  <c:v>-4.0250000000000004</c:v>
                </c:pt>
                <c:pt idx="318">
                  <c:v>-4.0149999999999988</c:v>
                </c:pt>
                <c:pt idx="319">
                  <c:v>-4.0050000000000008</c:v>
                </c:pt>
                <c:pt idx="320">
                  <c:v>-3.9949999999999997</c:v>
                </c:pt>
                <c:pt idx="321">
                  <c:v>-3.9849999999999994</c:v>
                </c:pt>
                <c:pt idx="322">
                  <c:v>-3.9750000000000005</c:v>
                </c:pt>
                <c:pt idx="323">
                  <c:v>-3.9649999999999999</c:v>
                </c:pt>
                <c:pt idx="324">
                  <c:v>-3.9550000000000001</c:v>
                </c:pt>
                <c:pt idx="325">
                  <c:v>-3.9450000000000003</c:v>
                </c:pt>
                <c:pt idx="326">
                  <c:v>-3.9350000000000009</c:v>
                </c:pt>
                <c:pt idx="327">
                  <c:v>-3.9249999999999998</c:v>
                </c:pt>
                <c:pt idx="328">
                  <c:v>-3.9150000000000009</c:v>
                </c:pt>
                <c:pt idx="329">
                  <c:v>-3.9049999999999994</c:v>
                </c:pt>
                <c:pt idx="330">
                  <c:v>-3.8949999999999996</c:v>
                </c:pt>
                <c:pt idx="331">
                  <c:v>-3.8850000000000007</c:v>
                </c:pt>
                <c:pt idx="332">
                  <c:v>-3.8749999999999996</c:v>
                </c:pt>
                <c:pt idx="333">
                  <c:v>-3.8650000000000011</c:v>
                </c:pt>
                <c:pt idx="334">
                  <c:v>-3.8550000000000004</c:v>
                </c:pt>
                <c:pt idx="335">
                  <c:v>-3.8450000000000006</c:v>
                </c:pt>
                <c:pt idx="336">
                  <c:v>-3.8349999999999995</c:v>
                </c:pt>
                <c:pt idx="337">
                  <c:v>-3.8250000000000006</c:v>
                </c:pt>
                <c:pt idx="338">
                  <c:v>-3.8150000000000004</c:v>
                </c:pt>
                <c:pt idx="339">
                  <c:v>-3.8049999999999997</c:v>
                </c:pt>
                <c:pt idx="340">
                  <c:v>-3.7950000000000004</c:v>
                </c:pt>
                <c:pt idx="341">
                  <c:v>-3.7849999999999993</c:v>
                </c:pt>
                <c:pt idx="342">
                  <c:v>-3.7750000000000008</c:v>
                </c:pt>
                <c:pt idx="343">
                  <c:v>-3.7650000000000001</c:v>
                </c:pt>
                <c:pt idx="344">
                  <c:v>-3.7550000000000003</c:v>
                </c:pt>
                <c:pt idx="345">
                  <c:v>-3.7449999999999997</c:v>
                </c:pt>
                <c:pt idx="346">
                  <c:v>-3.7350000000000003</c:v>
                </c:pt>
                <c:pt idx="347">
                  <c:v>-3.7249999999999992</c:v>
                </c:pt>
                <c:pt idx="348">
                  <c:v>-3.7149999999999999</c:v>
                </c:pt>
                <c:pt idx="349">
                  <c:v>-3.7050000000000001</c:v>
                </c:pt>
                <c:pt idx="350">
                  <c:v>-3.6949999999999998</c:v>
                </c:pt>
                <c:pt idx="351">
                  <c:v>-3.6850000000000009</c:v>
                </c:pt>
                <c:pt idx="352">
                  <c:v>-3.6749999999999998</c:v>
                </c:pt>
                <c:pt idx="353">
                  <c:v>-3.6650000000000005</c:v>
                </c:pt>
                <c:pt idx="354">
                  <c:v>-3.6550000000000007</c:v>
                </c:pt>
                <c:pt idx="355">
                  <c:v>-3.645</c:v>
                </c:pt>
                <c:pt idx="356">
                  <c:v>-3.6350000000000002</c:v>
                </c:pt>
                <c:pt idx="357">
                  <c:v>-3.6250000000000004</c:v>
                </c:pt>
                <c:pt idx="358">
                  <c:v>-3.6150000000000002</c:v>
                </c:pt>
                <c:pt idx="359">
                  <c:v>-3.605</c:v>
                </c:pt>
                <c:pt idx="360">
                  <c:v>-3.5950000000000006</c:v>
                </c:pt>
                <c:pt idx="361">
                  <c:v>-3.585</c:v>
                </c:pt>
                <c:pt idx="362">
                  <c:v>-3.5750000000000006</c:v>
                </c:pt>
                <c:pt idx="363">
                  <c:v>-3.5650000000000004</c:v>
                </c:pt>
                <c:pt idx="364">
                  <c:v>-3.5550000000000002</c:v>
                </c:pt>
                <c:pt idx="365">
                  <c:v>-3.5449999999999999</c:v>
                </c:pt>
                <c:pt idx="366">
                  <c:v>-3.5350000000000001</c:v>
                </c:pt>
                <c:pt idx="367">
                  <c:v>-3.5250000000000008</c:v>
                </c:pt>
                <c:pt idx="368">
                  <c:v>-3.5149999999999997</c:v>
                </c:pt>
                <c:pt idx="369">
                  <c:v>-3.5050000000000008</c:v>
                </c:pt>
                <c:pt idx="370">
                  <c:v>-3.495000000000001</c:v>
                </c:pt>
                <c:pt idx="371">
                  <c:v>-3.4849999999999999</c:v>
                </c:pt>
                <c:pt idx="372">
                  <c:v>-3.4750000000000005</c:v>
                </c:pt>
                <c:pt idx="373">
                  <c:v>-3.4649999999999999</c:v>
                </c:pt>
                <c:pt idx="374">
                  <c:v>-3.4550000000000001</c:v>
                </c:pt>
                <c:pt idx="375">
                  <c:v>-3.4450000000000003</c:v>
                </c:pt>
                <c:pt idx="376">
                  <c:v>-3.4350000000000005</c:v>
                </c:pt>
                <c:pt idx="377">
                  <c:v>-3.4249999999999998</c:v>
                </c:pt>
                <c:pt idx="378">
                  <c:v>-3.415</c:v>
                </c:pt>
                <c:pt idx="379">
                  <c:v>-3.4050000000000007</c:v>
                </c:pt>
                <c:pt idx="380">
                  <c:v>-3.395</c:v>
                </c:pt>
                <c:pt idx="381">
                  <c:v>-3.3850000000000007</c:v>
                </c:pt>
                <c:pt idx="382">
                  <c:v>-3.3750000000000004</c:v>
                </c:pt>
                <c:pt idx="383">
                  <c:v>-3.3650000000000002</c:v>
                </c:pt>
                <c:pt idx="384">
                  <c:v>-3.355</c:v>
                </c:pt>
                <c:pt idx="385">
                  <c:v>-3.3450000000000002</c:v>
                </c:pt>
                <c:pt idx="386">
                  <c:v>-3.3349999999999995</c:v>
                </c:pt>
                <c:pt idx="387">
                  <c:v>-3.3250000000000002</c:v>
                </c:pt>
                <c:pt idx="388">
                  <c:v>-3.3150000000000004</c:v>
                </c:pt>
                <c:pt idx="389">
                  <c:v>-3.3050000000000002</c:v>
                </c:pt>
                <c:pt idx="390">
                  <c:v>-3.2949999999999999</c:v>
                </c:pt>
                <c:pt idx="391">
                  <c:v>-3.2850000000000001</c:v>
                </c:pt>
                <c:pt idx="392">
                  <c:v>-3.2749999999999999</c:v>
                </c:pt>
                <c:pt idx="393">
                  <c:v>-3.2649999999999997</c:v>
                </c:pt>
                <c:pt idx="394">
                  <c:v>-3.2550000000000003</c:v>
                </c:pt>
                <c:pt idx="395">
                  <c:v>-3.2449999999999997</c:v>
                </c:pt>
                <c:pt idx="396">
                  <c:v>-3.2349999999999999</c:v>
                </c:pt>
                <c:pt idx="397">
                  <c:v>-3.2249999999999992</c:v>
                </c:pt>
                <c:pt idx="398">
                  <c:v>-3.2150000000000007</c:v>
                </c:pt>
                <c:pt idx="399">
                  <c:v>-3.2050000000000001</c:v>
                </c:pt>
                <c:pt idx="400">
                  <c:v>-3.1950000000000003</c:v>
                </c:pt>
                <c:pt idx="401">
                  <c:v>-3.1850000000000005</c:v>
                </c:pt>
                <c:pt idx="402">
                  <c:v>-3.1750000000000007</c:v>
                </c:pt>
                <c:pt idx="403">
                  <c:v>-3.165</c:v>
                </c:pt>
                <c:pt idx="404">
                  <c:v>-3.1550000000000002</c:v>
                </c:pt>
                <c:pt idx="405">
                  <c:v>-3.1450000000000005</c:v>
                </c:pt>
                <c:pt idx="406">
                  <c:v>-3.1349999999999998</c:v>
                </c:pt>
                <c:pt idx="407">
                  <c:v>-3.1250000000000009</c:v>
                </c:pt>
                <c:pt idx="408">
                  <c:v>-3.1150000000000002</c:v>
                </c:pt>
                <c:pt idx="409">
                  <c:v>-3.1049999999999995</c:v>
                </c:pt>
                <c:pt idx="410">
                  <c:v>-3.0950000000000006</c:v>
                </c:pt>
                <c:pt idx="411">
                  <c:v>-3.085</c:v>
                </c:pt>
                <c:pt idx="412">
                  <c:v>-3.0749999999999993</c:v>
                </c:pt>
                <c:pt idx="413">
                  <c:v>-3.0650000000000004</c:v>
                </c:pt>
                <c:pt idx="414">
                  <c:v>-3.0550000000000006</c:v>
                </c:pt>
                <c:pt idx="415">
                  <c:v>-3.044999999999999</c:v>
                </c:pt>
                <c:pt idx="416">
                  <c:v>-3.0350000000000001</c:v>
                </c:pt>
                <c:pt idx="417">
                  <c:v>-3.0250000000000004</c:v>
                </c:pt>
                <c:pt idx="418">
                  <c:v>-3.0149999999999997</c:v>
                </c:pt>
                <c:pt idx="419">
                  <c:v>-3.0050000000000008</c:v>
                </c:pt>
                <c:pt idx="420">
                  <c:v>-2.9950000000000001</c:v>
                </c:pt>
                <c:pt idx="421">
                  <c:v>-2.9849999999999994</c:v>
                </c:pt>
                <c:pt idx="422">
                  <c:v>-2.9750000000000005</c:v>
                </c:pt>
                <c:pt idx="423">
                  <c:v>-2.9649999999999999</c:v>
                </c:pt>
                <c:pt idx="424">
                  <c:v>-2.9549999999999992</c:v>
                </c:pt>
                <c:pt idx="425">
                  <c:v>-2.9450000000000003</c:v>
                </c:pt>
                <c:pt idx="426">
                  <c:v>-2.9350000000000005</c:v>
                </c:pt>
                <c:pt idx="427">
                  <c:v>-2.9250000000000007</c:v>
                </c:pt>
                <c:pt idx="428">
                  <c:v>-2.9150000000000009</c:v>
                </c:pt>
                <c:pt idx="429">
                  <c:v>-2.9049999999999994</c:v>
                </c:pt>
                <c:pt idx="430">
                  <c:v>-2.8950000000000005</c:v>
                </c:pt>
                <c:pt idx="431">
                  <c:v>-2.8850000000000007</c:v>
                </c:pt>
                <c:pt idx="432">
                  <c:v>-2.875</c:v>
                </c:pt>
                <c:pt idx="433">
                  <c:v>-2.8650000000000002</c:v>
                </c:pt>
                <c:pt idx="434">
                  <c:v>-2.8549999999999995</c:v>
                </c:pt>
                <c:pt idx="435">
                  <c:v>-2.8449999999999998</c:v>
                </c:pt>
                <c:pt idx="436">
                  <c:v>-2.835</c:v>
                </c:pt>
                <c:pt idx="437">
                  <c:v>-2.8250000000000011</c:v>
                </c:pt>
                <c:pt idx="438">
                  <c:v>-2.8150000000000004</c:v>
                </c:pt>
                <c:pt idx="439">
                  <c:v>-2.8050000000000006</c:v>
                </c:pt>
                <c:pt idx="440">
                  <c:v>-2.7950000000000008</c:v>
                </c:pt>
                <c:pt idx="441">
                  <c:v>-2.7850000000000001</c:v>
                </c:pt>
                <c:pt idx="442">
                  <c:v>-2.7750000000000004</c:v>
                </c:pt>
                <c:pt idx="443">
                  <c:v>-2.7649999999999997</c:v>
                </c:pt>
                <c:pt idx="444">
                  <c:v>-2.7549999999999999</c:v>
                </c:pt>
                <c:pt idx="445">
                  <c:v>-2.7450000000000001</c:v>
                </c:pt>
                <c:pt idx="446">
                  <c:v>-2.7350000000000012</c:v>
                </c:pt>
                <c:pt idx="447">
                  <c:v>-2.7249999999999996</c:v>
                </c:pt>
                <c:pt idx="448">
                  <c:v>-2.7149999999999999</c:v>
                </c:pt>
                <c:pt idx="449">
                  <c:v>-2.7050000000000001</c:v>
                </c:pt>
                <c:pt idx="450">
                  <c:v>-2.6949999999999994</c:v>
                </c:pt>
                <c:pt idx="451">
                  <c:v>-2.6850000000000005</c:v>
                </c:pt>
                <c:pt idx="452">
                  <c:v>-2.6750000000000007</c:v>
                </c:pt>
                <c:pt idx="453">
                  <c:v>-2.6649999999999991</c:v>
                </c:pt>
                <c:pt idx="454">
                  <c:v>-2.6549999999999994</c:v>
                </c:pt>
                <c:pt idx="455">
                  <c:v>-2.6450000000000005</c:v>
                </c:pt>
                <c:pt idx="456">
                  <c:v>-2.6349999999999998</c:v>
                </c:pt>
                <c:pt idx="457">
                  <c:v>-2.6250000000000009</c:v>
                </c:pt>
                <c:pt idx="458">
                  <c:v>-2.6150000000000011</c:v>
                </c:pt>
                <c:pt idx="459">
                  <c:v>-2.6049999999999986</c:v>
                </c:pt>
                <c:pt idx="460">
                  <c:v>-2.5949999999999998</c:v>
                </c:pt>
                <c:pt idx="461">
                  <c:v>-2.5850000000000009</c:v>
                </c:pt>
                <c:pt idx="462">
                  <c:v>-2.5749999999999993</c:v>
                </c:pt>
                <c:pt idx="463">
                  <c:v>-2.5650000000000004</c:v>
                </c:pt>
                <c:pt idx="464">
                  <c:v>-2.5550000000000006</c:v>
                </c:pt>
                <c:pt idx="465">
                  <c:v>-2.544999999999999</c:v>
                </c:pt>
                <c:pt idx="466">
                  <c:v>-2.5350000000000001</c:v>
                </c:pt>
                <c:pt idx="467">
                  <c:v>-2.5250000000000004</c:v>
                </c:pt>
                <c:pt idx="468">
                  <c:v>-2.5149999999999997</c:v>
                </c:pt>
                <c:pt idx="469">
                  <c:v>-2.5049999999999999</c:v>
                </c:pt>
                <c:pt idx="470">
                  <c:v>-2.495000000000001</c:v>
                </c:pt>
                <c:pt idx="471">
                  <c:v>-2.4849999999999994</c:v>
                </c:pt>
                <c:pt idx="472">
                  <c:v>-2.4749999999999996</c:v>
                </c:pt>
                <c:pt idx="473">
                  <c:v>-2.4649999999999999</c:v>
                </c:pt>
                <c:pt idx="474">
                  <c:v>-2.4549999999999992</c:v>
                </c:pt>
                <c:pt idx="475">
                  <c:v>-2.4450000000000003</c:v>
                </c:pt>
                <c:pt idx="476">
                  <c:v>-2.4350000000000005</c:v>
                </c:pt>
                <c:pt idx="477">
                  <c:v>-2.4250000000000007</c:v>
                </c:pt>
                <c:pt idx="478">
                  <c:v>-2.415</c:v>
                </c:pt>
                <c:pt idx="479">
                  <c:v>-2.4050000000000002</c:v>
                </c:pt>
                <c:pt idx="480">
                  <c:v>-2.3950000000000005</c:v>
                </c:pt>
                <c:pt idx="481">
                  <c:v>-2.3849999999999998</c:v>
                </c:pt>
                <c:pt idx="482">
                  <c:v>-2.3750000000000009</c:v>
                </c:pt>
                <c:pt idx="483">
                  <c:v>-2.3650000000000002</c:v>
                </c:pt>
                <c:pt idx="484">
                  <c:v>-2.3549999999999995</c:v>
                </c:pt>
                <c:pt idx="485">
                  <c:v>-2.3449999999999998</c:v>
                </c:pt>
                <c:pt idx="486">
                  <c:v>-2.3350000000000009</c:v>
                </c:pt>
                <c:pt idx="487">
                  <c:v>-2.3250000000000011</c:v>
                </c:pt>
                <c:pt idx="488">
                  <c:v>-2.3150000000000004</c:v>
                </c:pt>
                <c:pt idx="489">
                  <c:v>-2.3050000000000006</c:v>
                </c:pt>
                <c:pt idx="490">
                  <c:v>-2.294999999999999</c:v>
                </c:pt>
                <c:pt idx="491">
                  <c:v>-2.2850000000000001</c:v>
                </c:pt>
                <c:pt idx="492">
                  <c:v>-2.2750000000000004</c:v>
                </c:pt>
                <c:pt idx="493">
                  <c:v>-2.2649999999999997</c:v>
                </c:pt>
                <c:pt idx="494">
                  <c:v>-2.2549999999999999</c:v>
                </c:pt>
                <c:pt idx="495">
                  <c:v>-2.245000000000001</c:v>
                </c:pt>
                <c:pt idx="496">
                  <c:v>-2.2349999999999994</c:v>
                </c:pt>
                <c:pt idx="497">
                  <c:v>-2.2250000000000005</c:v>
                </c:pt>
                <c:pt idx="498">
                  <c:v>-2.2149999999999999</c:v>
                </c:pt>
                <c:pt idx="499">
                  <c:v>-2.2050000000000001</c:v>
                </c:pt>
                <c:pt idx="500">
                  <c:v>-2.1950000000000003</c:v>
                </c:pt>
                <c:pt idx="501">
                  <c:v>-2.1850000000000005</c:v>
                </c:pt>
                <c:pt idx="502">
                  <c:v>-2.1750000000000007</c:v>
                </c:pt>
                <c:pt idx="503">
                  <c:v>-2.165</c:v>
                </c:pt>
                <c:pt idx="504">
                  <c:v>-2.1550000000000002</c:v>
                </c:pt>
                <c:pt idx="505">
                  <c:v>-2.1450000000000005</c:v>
                </c:pt>
                <c:pt idx="506">
                  <c:v>-2.1350000000000007</c:v>
                </c:pt>
                <c:pt idx="507">
                  <c:v>-2.125</c:v>
                </c:pt>
                <c:pt idx="508">
                  <c:v>-2.1150000000000002</c:v>
                </c:pt>
                <c:pt idx="509">
                  <c:v>-2.1049999999999995</c:v>
                </c:pt>
                <c:pt idx="510">
                  <c:v>-2.0949999999999998</c:v>
                </c:pt>
                <c:pt idx="511">
                  <c:v>-2.0850000000000009</c:v>
                </c:pt>
                <c:pt idx="512">
                  <c:v>-2.0750000000000011</c:v>
                </c:pt>
                <c:pt idx="513">
                  <c:v>-2.0650000000000004</c:v>
                </c:pt>
                <c:pt idx="514">
                  <c:v>-2.0550000000000006</c:v>
                </c:pt>
                <c:pt idx="515">
                  <c:v>-2.0450000000000008</c:v>
                </c:pt>
                <c:pt idx="516">
                  <c:v>-2.0350000000000001</c:v>
                </c:pt>
                <c:pt idx="517">
                  <c:v>-2.0250000000000004</c:v>
                </c:pt>
                <c:pt idx="518">
                  <c:v>-2.0149999999999997</c:v>
                </c:pt>
                <c:pt idx="519">
                  <c:v>-2.0049999999999999</c:v>
                </c:pt>
                <c:pt idx="520">
                  <c:v>-1.995000000000001</c:v>
                </c:pt>
                <c:pt idx="521">
                  <c:v>-1.9849999999999994</c:v>
                </c:pt>
                <c:pt idx="522">
                  <c:v>-1.9749999999999988</c:v>
                </c:pt>
                <c:pt idx="523">
                  <c:v>-1.9649999999999999</c:v>
                </c:pt>
                <c:pt idx="524">
                  <c:v>-1.9550000000000001</c:v>
                </c:pt>
                <c:pt idx="525">
                  <c:v>-1.9449999999999994</c:v>
                </c:pt>
                <c:pt idx="526">
                  <c:v>-1.9349999999999996</c:v>
                </c:pt>
                <c:pt idx="527">
                  <c:v>-1.9250000000000007</c:v>
                </c:pt>
                <c:pt idx="528">
                  <c:v>-1.9150000000000009</c:v>
                </c:pt>
                <c:pt idx="529">
                  <c:v>-1.9050000000000002</c:v>
                </c:pt>
                <c:pt idx="530">
                  <c:v>-1.8950000000000005</c:v>
                </c:pt>
                <c:pt idx="531">
                  <c:v>-1.8849999999999998</c:v>
                </c:pt>
                <c:pt idx="532">
                  <c:v>-1.875</c:v>
                </c:pt>
                <c:pt idx="533">
                  <c:v>-1.8650000000000011</c:v>
                </c:pt>
                <c:pt idx="534">
                  <c:v>-1.8549999999999986</c:v>
                </c:pt>
                <c:pt idx="535">
                  <c:v>-1.8449999999999998</c:v>
                </c:pt>
                <c:pt idx="536">
                  <c:v>-1.835</c:v>
                </c:pt>
                <c:pt idx="537">
                  <c:v>-1.8250000000000002</c:v>
                </c:pt>
                <c:pt idx="538">
                  <c:v>-1.8150000000000013</c:v>
                </c:pt>
                <c:pt idx="539">
                  <c:v>-1.8050000000000006</c:v>
                </c:pt>
                <c:pt idx="540">
                  <c:v>-1.7950000000000008</c:v>
                </c:pt>
                <c:pt idx="541">
                  <c:v>-1.7850000000000001</c:v>
                </c:pt>
                <c:pt idx="542">
                  <c:v>-1.7750000000000004</c:v>
                </c:pt>
                <c:pt idx="543">
                  <c:v>-1.7649999999999997</c:v>
                </c:pt>
                <c:pt idx="544">
                  <c:v>-1.7550000000000008</c:v>
                </c:pt>
                <c:pt idx="545">
                  <c:v>-1.745000000000001</c:v>
                </c:pt>
                <c:pt idx="546">
                  <c:v>-1.7349999999999994</c:v>
                </c:pt>
                <c:pt idx="547">
                  <c:v>-1.7249999999999996</c:v>
                </c:pt>
                <c:pt idx="548">
                  <c:v>-1.7149999999999999</c:v>
                </c:pt>
                <c:pt idx="549">
                  <c:v>-1.7050000000000001</c:v>
                </c:pt>
                <c:pt idx="550">
                  <c:v>-1.6949999999999994</c:v>
                </c:pt>
                <c:pt idx="551">
                  <c:v>-1.6849999999999996</c:v>
                </c:pt>
                <c:pt idx="552">
                  <c:v>-1.6750000000000007</c:v>
                </c:pt>
                <c:pt idx="553">
                  <c:v>-1.6650000000000009</c:v>
                </c:pt>
                <c:pt idx="554">
                  <c:v>-1.6550000000000002</c:v>
                </c:pt>
                <c:pt idx="555">
                  <c:v>-1.6450000000000005</c:v>
                </c:pt>
                <c:pt idx="556">
                  <c:v>-1.6349999999999998</c:v>
                </c:pt>
                <c:pt idx="557">
                  <c:v>-1.6250000000000009</c:v>
                </c:pt>
                <c:pt idx="558">
                  <c:v>-1.6150000000000011</c:v>
                </c:pt>
                <c:pt idx="559">
                  <c:v>-1.6049999999999995</c:v>
                </c:pt>
                <c:pt idx="560">
                  <c:v>-1.5949999999999998</c:v>
                </c:pt>
                <c:pt idx="561">
                  <c:v>-1.585</c:v>
                </c:pt>
                <c:pt idx="562">
                  <c:v>-1.5750000000000002</c:v>
                </c:pt>
                <c:pt idx="563">
                  <c:v>-1.5650000000000013</c:v>
                </c:pt>
                <c:pt idx="564">
                  <c:v>-1.5550000000000006</c:v>
                </c:pt>
                <c:pt idx="565">
                  <c:v>-1.544999999999999</c:v>
                </c:pt>
                <c:pt idx="566">
                  <c:v>-1.5350000000000001</c:v>
                </c:pt>
                <c:pt idx="567">
                  <c:v>-1.5250000000000004</c:v>
                </c:pt>
                <c:pt idx="568">
                  <c:v>-1.5149999999999997</c:v>
                </c:pt>
                <c:pt idx="569">
                  <c:v>-1.5050000000000008</c:v>
                </c:pt>
                <c:pt idx="570">
                  <c:v>-1.4950000000000001</c:v>
                </c:pt>
                <c:pt idx="571">
                  <c:v>-1.4849999999999994</c:v>
                </c:pt>
                <c:pt idx="572">
                  <c:v>-1.4749999999999996</c:v>
                </c:pt>
                <c:pt idx="573">
                  <c:v>-1.4649999999999999</c:v>
                </c:pt>
                <c:pt idx="574">
                  <c:v>-1.4549999999999992</c:v>
                </c:pt>
                <c:pt idx="575">
                  <c:v>-1.4450000000000003</c:v>
                </c:pt>
                <c:pt idx="576">
                  <c:v>-1.4349999999999996</c:v>
                </c:pt>
                <c:pt idx="577">
                  <c:v>-1.4250000000000007</c:v>
                </c:pt>
                <c:pt idx="578">
                  <c:v>-1.4150000000000009</c:v>
                </c:pt>
                <c:pt idx="579">
                  <c:v>-1.4050000000000002</c:v>
                </c:pt>
                <c:pt idx="580">
                  <c:v>-1.3950000000000022</c:v>
                </c:pt>
                <c:pt idx="581">
                  <c:v>-1.3850000000000007</c:v>
                </c:pt>
                <c:pt idx="582">
                  <c:v>-1.375</c:v>
                </c:pt>
                <c:pt idx="583">
                  <c:v>-1.3650000000000011</c:v>
                </c:pt>
                <c:pt idx="584">
                  <c:v>-1.3550000000000013</c:v>
                </c:pt>
                <c:pt idx="585">
                  <c:v>-1.3449999999999998</c:v>
                </c:pt>
                <c:pt idx="586">
                  <c:v>-1.3349999999999991</c:v>
                </c:pt>
                <c:pt idx="587">
                  <c:v>-1.3250000000000011</c:v>
                </c:pt>
                <c:pt idx="588">
                  <c:v>-1.3150000000000004</c:v>
                </c:pt>
                <c:pt idx="589">
                  <c:v>-1.3050000000000006</c:v>
                </c:pt>
                <c:pt idx="590">
                  <c:v>-1.2950000000000008</c:v>
                </c:pt>
                <c:pt idx="591">
                  <c:v>-1.2850000000000019</c:v>
                </c:pt>
                <c:pt idx="592">
                  <c:v>-1.2750000000000004</c:v>
                </c:pt>
                <c:pt idx="593">
                  <c:v>-1.2649999999999997</c:v>
                </c:pt>
                <c:pt idx="594">
                  <c:v>-1.2549999999999999</c:v>
                </c:pt>
                <c:pt idx="595">
                  <c:v>-1.2450000000000001</c:v>
                </c:pt>
                <c:pt idx="596">
                  <c:v>-1.2349999999999994</c:v>
                </c:pt>
                <c:pt idx="597">
                  <c:v>-1.2249999999999988</c:v>
                </c:pt>
                <c:pt idx="598">
                  <c:v>-1.2150000000000007</c:v>
                </c:pt>
                <c:pt idx="599">
                  <c:v>-1.2050000000000001</c:v>
                </c:pt>
                <c:pt idx="600">
                  <c:v>-1.1950000000000003</c:v>
                </c:pt>
                <c:pt idx="601">
                  <c:v>-1.1849999999999996</c:v>
                </c:pt>
                <c:pt idx="602">
                  <c:v>-1.1750000000000007</c:v>
                </c:pt>
                <c:pt idx="603">
                  <c:v>-1.1650000000000018</c:v>
                </c:pt>
                <c:pt idx="604">
                  <c:v>-1.1550000000000002</c:v>
                </c:pt>
                <c:pt idx="605">
                  <c:v>-1.1450000000000022</c:v>
                </c:pt>
                <c:pt idx="606">
                  <c:v>-1.1350000000000007</c:v>
                </c:pt>
                <c:pt idx="607">
                  <c:v>-1.125</c:v>
                </c:pt>
                <c:pt idx="608">
                  <c:v>-1.1149999999999984</c:v>
                </c:pt>
                <c:pt idx="609">
                  <c:v>-1.1050000000000013</c:v>
                </c:pt>
                <c:pt idx="610">
                  <c:v>-1.0949999999999998</c:v>
                </c:pt>
                <c:pt idx="611">
                  <c:v>-1.0849999999999991</c:v>
                </c:pt>
                <c:pt idx="612">
                  <c:v>-1.0750000000000002</c:v>
                </c:pt>
                <c:pt idx="613">
                  <c:v>-1.0650000000000004</c:v>
                </c:pt>
                <c:pt idx="614">
                  <c:v>-1.0550000000000006</c:v>
                </c:pt>
                <c:pt idx="615">
                  <c:v>-1.0450000000000008</c:v>
                </c:pt>
                <c:pt idx="616">
                  <c:v>-1.0350000000000019</c:v>
                </c:pt>
                <c:pt idx="617">
                  <c:v>-1.0250000000000004</c:v>
                </c:pt>
                <c:pt idx="618">
                  <c:v>-1.0149999999999997</c:v>
                </c:pt>
                <c:pt idx="619">
                  <c:v>-1.0049999999999999</c:v>
                </c:pt>
                <c:pt idx="620">
                  <c:v>-0.99500000000000011</c:v>
                </c:pt>
                <c:pt idx="621">
                  <c:v>-0.98500000000000121</c:v>
                </c:pt>
                <c:pt idx="622">
                  <c:v>-0.97499999999999876</c:v>
                </c:pt>
                <c:pt idx="623">
                  <c:v>-0.96500000000000075</c:v>
                </c:pt>
                <c:pt idx="624">
                  <c:v>-0.95500000000000096</c:v>
                </c:pt>
                <c:pt idx="625">
                  <c:v>-0.9449999999999994</c:v>
                </c:pt>
                <c:pt idx="626">
                  <c:v>-0.93499999999999961</c:v>
                </c:pt>
                <c:pt idx="627">
                  <c:v>-0.9250000000000016</c:v>
                </c:pt>
                <c:pt idx="628">
                  <c:v>-0.91500000000000092</c:v>
                </c:pt>
                <c:pt idx="629">
                  <c:v>-0.90499999999999936</c:v>
                </c:pt>
                <c:pt idx="630">
                  <c:v>-0.89500000000000046</c:v>
                </c:pt>
                <c:pt idx="631">
                  <c:v>-0.88500000000000068</c:v>
                </c:pt>
                <c:pt idx="632">
                  <c:v>-0.875</c:v>
                </c:pt>
                <c:pt idx="633">
                  <c:v>-0.86499999999999844</c:v>
                </c:pt>
                <c:pt idx="634">
                  <c:v>-0.85500000000000131</c:v>
                </c:pt>
                <c:pt idx="635">
                  <c:v>-0.84499999999999975</c:v>
                </c:pt>
                <c:pt idx="636">
                  <c:v>-0.83499999999999908</c:v>
                </c:pt>
                <c:pt idx="637">
                  <c:v>-0.82500000000000018</c:v>
                </c:pt>
                <c:pt idx="638">
                  <c:v>-0.81500000000000039</c:v>
                </c:pt>
                <c:pt idx="639">
                  <c:v>-0.8050000000000006</c:v>
                </c:pt>
                <c:pt idx="640">
                  <c:v>-0.79500000000000082</c:v>
                </c:pt>
                <c:pt idx="641">
                  <c:v>-0.78500000000000192</c:v>
                </c:pt>
                <c:pt idx="642">
                  <c:v>-0.77500000000000213</c:v>
                </c:pt>
                <c:pt idx="643">
                  <c:v>-0.76499999999999968</c:v>
                </c:pt>
                <c:pt idx="644">
                  <c:v>-0.75500000000000078</c:v>
                </c:pt>
                <c:pt idx="645">
                  <c:v>-0.74500000000000099</c:v>
                </c:pt>
                <c:pt idx="646">
                  <c:v>-0.73500000000000121</c:v>
                </c:pt>
                <c:pt idx="647">
                  <c:v>-0.72499999999999876</c:v>
                </c:pt>
                <c:pt idx="648">
                  <c:v>-0.71499999999999986</c:v>
                </c:pt>
                <c:pt idx="649">
                  <c:v>-0.70500000000000007</c:v>
                </c:pt>
                <c:pt idx="650">
                  <c:v>-0.6949999999999994</c:v>
                </c:pt>
                <c:pt idx="651">
                  <c:v>-0.68499999999999961</c:v>
                </c:pt>
                <c:pt idx="652">
                  <c:v>-0.6750000000000016</c:v>
                </c:pt>
                <c:pt idx="653">
                  <c:v>-0.66500000000000092</c:v>
                </c:pt>
                <c:pt idx="654">
                  <c:v>-0.65499999999999936</c:v>
                </c:pt>
                <c:pt idx="655">
                  <c:v>-0.64500000000000046</c:v>
                </c:pt>
                <c:pt idx="656">
                  <c:v>-0.63500000000000068</c:v>
                </c:pt>
                <c:pt idx="657">
                  <c:v>-0.62500000000000089</c:v>
                </c:pt>
                <c:pt idx="658">
                  <c:v>-0.61499999999999844</c:v>
                </c:pt>
                <c:pt idx="659">
                  <c:v>-0.60499999999999954</c:v>
                </c:pt>
                <c:pt idx="660">
                  <c:v>-0.59499999999999975</c:v>
                </c:pt>
                <c:pt idx="661">
                  <c:v>-0.58499999999999996</c:v>
                </c:pt>
                <c:pt idx="662">
                  <c:v>-0.57500000000000107</c:v>
                </c:pt>
                <c:pt idx="663">
                  <c:v>-0.56500000000000128</c:v>
                </c:pt>
                <c:pt idx="664">
                  <c:v>-0.5550000000000006</c:v>
                </c:pt>
                <c:pt idx="665">
                  <c:v>-0.54499999999999904</c:v>
                </c:pt>
                <c:pt idx="666">
                  <c:v>-0.53500000000000014</c:v>
                </c:pt>
                <c:pt idx="667">
                  <c:v>-0.52500000000000036</c:v>
                </c:pt>
                <c:pt idx="668">
                  <c:v>-0.51499999999999968</c:v>
                </c:pt>
                <c:pt idx="669">
                  <c:v>-0.50499999999999989</c:v>
                </c:pt>
                <c:pt idx="670">
                  <c:v>-0.49500000000000099</c:v>
                </c:pt>
                <c:pt idx="671">
                  <c:v>-0.48499999999999943</c:v>
                </c:pt>
                <c:pt idx="672">
                  <c:v>-0.47499999999999876</c:v>
                </c:pt>
                <c:pt idx="673">
                  <c:v>-0.46499999999999986</c:v>
                </c:pt>
                <c:pt idx="674">
                  <c:v>-0.45500000000000007</c:v>
                </c:pt>
                <c:pt idx="675">
                  <c:v>-0.4449999999999994</c:v>
                </c:pt>
                <c:pt idx="676">
                  <c:v>-0.43499999999999961</c:v>
                </c:pt>
                <c:pt idx="677">
                  <c:v>-0.42500000000000071</c:v>
                </c:pt>
                <c:pt idx="678">
                  <c:v>-0.41500000000000092</c:v>
                </c:pt>
                <c:pt idx="679">
                  <c:v>-0.40500000000000025</c:v>
                </c:pt>
                <c:pt idx="680">
                  <c:v>-0.39500000000000224</c:v>
                </c:pt>
                <c:pt idx="681">
                  <c:v>-0.38500000000000068</c:v>
                </c:pt>
                <c:pt idx="682">
                  <c:v>-0.37500000000000089</c:v>
                </c:pt>
                <c:pt idx="683">
                  <c:v>-0.36499999999999844</c:v>
                </c:pt>
                <c:pt idx="684">
                  <c:v>-0.35499999999999954</c:v>
                </c:pt>
                <c:pt idx="685">
                  <c:v>-0.34499999999999975</c:v>
                </c:pt>
                <c:pt idx="686">
                  <c:v>-0.33499999999999908</c:v>
                </c:pt>
                <c:pt idx="687">
                  <c:v>-0.32500000000000018</c:v>
                </c:pt>
                <c:pt idx="688">
                  <c:v>-0.31500000000000128</c:v>
                </c:pt>
                <c:pt idx="689">
                  <c:v>-0.3050000000000006</c:v>
                </c:pt>
                <c:pt idx="690">
                  <c:v>-0.29499999999999904</c:v>
                </c:pt>
                <c:pt idx="691">
                  <c:v>-0.28500000000000014</c:v>
                </c:pt>
                <c:pt idx="692">
                  <c:v>-0.27500000000000036</c:v>
                </c:pt>
                <c:pt idx="693">
                  <c:v>-0.26499999999999968</c:v>
                </c:pt>
                <c:pt idx="694">
                  <c:v>-0.25499999999999989</c:v>
                </c:pt>
                <c:pt idx="695">
                  <c:v>-0.24500000000000099</c:v>
                </c:pt>
                <c:pt idx="696">
                  <c:v>-0.23499999999999943</c:v>
                </c:pt>
                <c:pt idx="697">
                  <c:v>-0.22499999999999964</c:v>
                </c:pt>
                <c:pt idx="698">
                  <c:v>-0.21500000000000075</c:v>
                </c:pt>
                <c:pt idx="699">
                  <c:v>-0.20500000000000007</c:v>
                </c:pt>
                <c:pt idx="700">
                  <c:v>-0.19500000000000028</c:v>
                </c:pt>
                <c:pt idx="701">
                  <c:v>-0.18499999999999961</c:v>
                </c:pt>
                <c:pt idx="702">
                  <c:v>-0.1750000000000016</c:v>
                </c:pt>
                <c:pt idx="703">
                  <c:v>-0.16500000000000092</c:v>
                </c:pt>
                <c:pt idx="704">
                  <c:v>-0.15499999999999936</c:v>
                </c:pt>
                <c:pt idx="705">
                  <c:v>-0.14500000000000046</c:v>
                </c:pt>
                <c:pt idx="706">
                  <c:v>-0.13500000000000068</c:v>
                </c:pt>
                <c:pt idx="707">
                  <c:v>-0.12500000000000089</c:v>
                </c:pt>
                <c:pt idx="708">
                  <c:v>-0.11499999999999844</c:v>
                </c:pt>
                <c:pt idx="709">
                  <c:v>-0.10499999999999954</c:v>
                </c:pt>
                <c:pt idx="710">
                  <c:v>-9.4999999999999751E-2</c:v>
                </c:pt>
                <c:pt idx="711">
                  <c:v>-8.4999999999999076E-2</c:v>
                </c:pt>
                <c:pt idx="712">
                  <c:v>-7.5000000000000178E-2</c:v>
                </c:pt>
                <c:pt idx="713">
                  <c:v>-6.5000000000001279E-2</c:v>
                </c:pt>
                <c:pt idx="714">
                  <c:v>-5.5000000000000604E-2</c:v>
                </c:pt>
                <c:pt idx="715">
                  <c:v>-4.4999999999999041E-2</c:v>
                </c:pt>
                <c:pt idx="716">
                  <c:v>-3.5000000000002807E-2</c:v>
                </c:pt>
                <c:pt idx="717">
                  <c:v>-2.5000000000000355E-2</c:v>
                </c:pt>
                <c:pt idx="718">
                  <c:v>-1.499999999999968E-2</c:v>
                </c:pt>
                <c:pt idx="719">
                  <c:v>-4.9999999999998934E-3</c:v>
                </c:pt>
                <c:pt idx="720">
                  <c:v>4.9999999999981171E-3</c:v>
                </c:pt>
                <c:pt idx="721">
                  <c:v>1.5000000000000568E-2</c:v>
                </c:pt>
                <c:pt idx="722">
                  <c:v>2.5000000000001243E-2</c:v>
                </c:pt>
                <c:pt idx="723">
                  <c:v>3.5000000000000142E-2</c:v>
                </c:pt>
                <c:pt idx="724">
                  <c:v>4.4999999999999929E-2</c:v>
                </c:pt>
                <c:pt idx="725">
                  <c:v>5.4999999999999716E-2</c:v>
                </c:pt>
                <c:pt idx="726">
                  <c:v>6.5000000000000391E-2</c:v>
                </c:pt>
                <c:pt idx="727">
                  <c:v>7.4999999999998401E-2</c:v>
                </c:pt>
                <c:pt idx="728">
                  <c:v>8.4999999999999076E-2</c:v>
                </c:pt>
                <c:pt idx="729">
                  <c:v>9.4999999999999751E-2</c:v>
                </c:pt>
                <c:pt idx="730">
                  <c:v>0.10499999999999954</c:v>
                </c:pt>
                <c:pt idx="731">
                  <c:v>0.11499999999999844</c:v>
                </c:pt>
                <c:pt idx="732">
                  <c:v>0.125</c:v>
                </c:pt>
                <c:pt idx="733">
                  <c:v>0.13500000000000156</c:v>
                </c:pt>
                <c:pt idx="734">
                  <c:v>0.1449999999999978</c:v>
                </c:pt>
                <c:pt idx="735">
                  <c:v>0.15500000000000025</c:v>
                </c:pt>
                <c:pt idx="736">
                  <c:v>0.16500000000000092</c:v>
                </c:pt>
                <c:pt idx="737">
                  <c:v>0.17499999999999982</c:v>
                </c:pt>
                <c:pt idx="738">
                  <c:v>0.18499999999999872</c:v>
                </c:pt>
                <c:pt idx="739">
                  <c:v>0.1949999999999994</c:v>
                </c:pt>
                <c:pt idx="740">
                  <c:v>0.20500000000000096</c:v>
                </c:pt>
                <c:pt idx="741">
                  <c:v>0.21499999999999986</c:v>
                </c:pt>
                <c:pt idx="742">
                  <c:v>0.22499999999999964</c:v>
                </c:pt>
                <c:pt idx="743">
                  <c:v>0.23500000000000032</c:v>
                </c:pt>
                <c:pt idx="744">
                  <c:v>0.24500000000000011</c:v>
                </c:pt>
                <c:pt idx="745">
                  <c:v>0.25499999999999989</c:v>
                </c:pt>
                <c:pt idx="746">
                  <c:v>0.26500000000000057</c:v>
                </c:pt>
                <c:pt idx="747">
                  <c:v>0.27500000000000036</c:v>
                </c:pt>
                <c:pt idx="748">
                  <c:v>0.28500000000000014</c:v>
                </c:pt>
                <c:pt idx="749">
                  <c:v>0.29499999999999904</c:v>
                </c:pt>
                <c:pt idx="750">
                  <c:v>0.30499999999999972</c:v>
                </c:pt>
                <c:pt idx="751">
                  <c:v>0.31500000000000039</c:v>
                </c:pt>
                <c:pt idx="752">
                  <c:v>0.3249999999999984</c:v>
                </c:pt>
                <c:pt idx="753">
                  <c:v>0.33499999999999908</c:v>
                </c:pt>
                <c:pt idx="754">
                  <c:v>0.34500000000000064</c:v>
                </c:pt>
                <c:pt idx="755">
                  <c:v>0.35499999999999954</c:v>
                </c:pt>
                <c:pt idx="756">
                  <c:v>0.36499999999999844</c:v>
                </c:pt>
                <c:pt idx="757">
                  <c:v>0.375</c:v>
                </c:pt>
                <c:pt idx="758">
                  <c:v>0.38500000000000156</c:v>
                </c:pt>
                <c:pt idx="759">
                  <c:v>0.39500000000000046</c:v>
                </c:pt>
                <c:pt idx="760">
                  <c:v>0.40500000000000025</c:v>
                </c:pt>
                <c:pt idx="761">
                  <c:v>0.41500000000000092</c:v>
                </c:pt>
                <c:pt idx="762">
                  <c:v>0.42499999999999982</c:v>
                </c:pt>
                <c:pt idx="763">
                  <c:v>0.43499999999999872</c:v>
                </c:pt>
                <c:pt idx="764">
                  <c:v>0.4449999999999994</c:v>
                </c:pt>
                <c:pt idx="765">
                  <c:v>0.45499999999999918</c:v>
                </c:pt>
                <c:pt idx="766">
                  <c:v>0.46499999999999986</c:v>
                </c:pt>
                <c:pt idx="767">
                  <c:v>0.47499999999999787</c:v>
                </c:pt>
                <c:pt idx="768">
                  <c:v>0.48500000000000032</c:v>
                </c:pt>
                <c:pt idx="769">
                  <c:v>0.49500000000000011</c:v>
                </c:pt>
                <c:pt idx="770">
                  <c:v>0.50499999999999812</c:v>
                </c:pt>
                <c:pt idx="771">
                  <c:v>0.51499999999999879</c:v>
                </c:pt>
                <c:pt idx="772">
                  <c:v>0.52500000000000124</c:v>
                </c:pt>
                <c:pt idx="773">
                  <c:v>0.53500000000000014</c:v>
                </c:pt>
                <c:pt idx="774">
                  <c:v>0.54499999999999993</c:v>
                </c:pt>
                <c:pt idx="775">
                  <c:v>0.55499999999999972</c:v>
                </c:pt>
                <c:pt idx="776">
                  <c:v>0.56500000000000039</c:v>
                </c:pt>
                <c:pt idx="777">
                  <c:v>0.5749999999999984</c:v>
                </c:pt>
                <c:pt idx="778">
                  <c:v>0.58499999999999908</c:v>
                </c:pt>
                <c:pt idx="779">
                  <c:v>0.59500000000000064</c:v>
                </c:pt>
                <c:pt idx="780">
                  <c:v>0.60499999999999954</c:v>
                </c:pt>
                <c:pt idx="781">
                  <c:v>0.61499999999999844</c:v>
                </c:pt>
                <c:pt idx="782">
                  <c:v>0.625</c:v>
                </c:pt>
                <c:pt idx="783">
                  <c:v>0.63500000000000156</c:v>
                </c:pt>
                <c:pt idx="784">
                  <c:v>0.64500000000000046</c:v>
                </c:pt>
                <c:pt idx="785">
                  <c:v>0.65500000000000025</c:v>
                </c:pt>
                <c:pt idx="786">
                  <c:v>0.66500000000000092</c:v>
                </c:pt>
                <c:pt idx="787">
                  <c:v>0.67499999999999982</c:v>
                </c:pt>
                <c:pt idx="788">
                  <c:v>0.68499999999999872</c:v>
                </c:pt>
                <c:pt idx="789">
                  <c:v>0.6949999999999994</c:v>
                </c:pt>
                <c:pt idx="790">
                  <c:v>0.70500000000000096</c:v>
                </c:pt>
                <c:pt idx="791">
                  <c:v>0.71499999999999986</c:v>
                </c:pt>
                <c:pt idx="792">
                  <c:v>0.72499999999999964</c:v>
                </c:pt>
                <c:pt idx="793">
                  <c:v>0.73500000000000032</c:v>
                </c:pt>
                <c:pt idx="794">
                  <c:v>0.74500000000000011</c:v>
                </c:pt>
                <c:pt idx="795">
                  <c:v>0.75499999999999812</c:v>
                </c:pt>
                <c:pt idx="796">
                  <c:v>0.76499999999999879</c:v>
                </c:pt>
                <c:pt idx="797">
                  <c:v>0.77500000000000124</c:v>
                </c:pt>
                <c:pt idx="798">
                  <c:v>0.78500000000000014</c:v>
                </c:pt>
                <c:pt idx="799">
                  <c:v>0.79499999999999904</c:v>
                </c:pt>
                <c:pt idx="800">
                  <c:v>0.8050000000000006</c:v>
                </c:pt>
                <c:pt idx="801">
                  <c:v>0.81500000000000039</c:v>
                </c:pt>
                <c:pt idx="802">
                  <c:v>0.8249999999999984</c:v>
                </c:pt>
                <c:pt idx="803">
                  <c:v>0.83499999999999996</c:v>
                </c:pt>
                <c:pt idx="804">
                  <c:v>0.84499999999999975</c:v>
                </c:pt>
                <c:pt idx="805">
                  <c:v>0.85499999999999776</c:v>
                </c:pt>
                <c:pt idx="806">
                  <c:v>0.86499999999999755</c:v>
                </c:pt>
                <c:pt idx="807">
                  <c:v>0.87500000000000089</c:v>
                </c:pt>
                <c:pt idx="808">
                  <c:v>0.88500000000000068</c:v>
                </c:pt>
                <c:pt idx="809">
                  <c:v>0.89500000000000046</c:v>
                </c:pt>
                <c:pt idx="810">
                  <c:v>0.90500000000000025</c:v>
                </c:pt>
                <c:pt idx="811">
                  <c:v>0.91500000000000004</c:v>
                </c:pt>
                <c:pt idx="812">
                  <c:v>0.9250000000000016</c:v>
                </c:pt>
                <c:pt idx="813">
                  <c:v>0.93500000000000139</c:v>
                </c:pt>
                <c:pt idx="814">
                  <c:v>0.9449999999999994</c:v>
                </c:pt>
                <c:pt idx="815">
                  <c:v>0.95500000000000096</c:v>
                </c:pt>
                <c:pt idx="816">
                  <c:v>0.96499999999999897</c:v>
                </c:pt>
                <c:pt idx="817">
                  <c:v>0.97499999999999876</c:v>
                </c:pt>
                <c:pt idx="818">
                  <c:v>0.98500000000000032</c:v>
                </c:pt>
                <c:pt idx="819">
                  <c:v>0.99500000000000188</c:v>
                </c:pt>
                <c:pt idx="820">
                  <c:v>1.0049999999999999</c:v>
                </c:pt>
                <c:pt idx="821">
                  <c:v>1.0149999999999997</c:v>
                </c:pt>
                <c:pt idx="822">
                  <c:v>1.0250000000000012</c:v>
                </c:pt>
                <c:pt idx="823">
                  <c:v>1.035000000000001</c:v>
                </c:pt>
                <c:pt idx="824">
                  <c:v>1.044999999999999</c:v>
                </c:pt>
                <c:pt idx="825">
                  <c:v>1.0550000000000006</c:v>
                </c:pt>
                <c:pt idx="826">
                  <c:v>1.0650000000000004</c:v>
                </c:pt>
                <c:pt idx="827">
                  <c:v>1.0749999999999984</c:v>
                </c:pt>
                <c:pt idx="828">
                  <c:v>1.085</c:v>
                </c:pt>
                <c:pt idx="829">
                  <c:v>1.0949999999999998</c:v>
                </c:pt>
                <c:pt idx="830">
                  <c:v>1.1049999999999978</c:v>
                </c:pt>
                <c:pt idx="831">
                  <c:v>1.1150000000000011</c:v>
                </c:pt>
                <c:pt idx="832">
                  <c:v>1.1250000000000009</c:v>
                </c:pt>
                <c:pt idx="833">
                  <c:v>1.1350000000000007</c:v>
                </c:pt>
                <c:pt idx="834">
                  <c:v>1.1450000000000005</c:v>
                </c:pt>
                <c:pt idx="835">
                  <c:v>1.1549999999999985</c:v>
                </c:pt>
                <c:pt idx="836">
                  <c:v>1.165</c:v>
                </c:pt>
                <c:pt idx="837">
                  <c:v>1.1750000000000016</c:v>
                </c:pt>
                <c:pt idx="838">
                  <c:v>1.1850000000000014</c:v>
                </c:pt>
                <c:pt idx="839">
                  <c:v>1.1949999999999994</c:v>
                </c:pt>
                <c:pt idx="840">
                  <c:v>1.205000000000001</c:v>
                </c:pt>
                <c:pt idx="841">
                  <c:v>1.214999999999999</c:v>
                </c:pt>
                <c:pt idx="842">
                  <c:v>1.2249999999999988</c:v>
                </c:pt>
                <c:pt idx="843">
                  <c:v>1.2350000000000003</c:v>
                </c:pt>
                <c:pt idx="844">
                  <c:v>1.2450000000000019</c:v>
                </c:pt>
                <c:pt idx="845">
                  <c:v>1.2549999999999999</c:v>
                </c:pt>
                <c:pt idx="846">
                  <c:v>1.2649999999999997</c:v>
                </c:pt>
                <c:pt idx="847">
                  <c:v>1.2750000000000012</c:v>
                </c:pt>
                <c:pt idx="848">
                  <c:v>1.2849999999999993</c:v>
                </c:pt>
                <c:pt idx="849">
                  <c:v>1.294999999999999</c:v>
                </c:pt>
                <c:pt idx="850">
                  <c:v>1.3050000000000006</c:v>
                </c:pt>
                <c:pt idx="851">
                  <c:v>1.3150000000000004</c:v>
                </c:pt>
                <c:pt idx="852">
                  <c:v>1.3249999999999984</c:v>
                </c:pt>
                <c:pt idx="853">
                  <c:v>1.335</c:v>
                </c:pt>
                <c:pt idx="854">
                  <c:v>1.3449999999999998</c:v>
                </c:pt>
                <c:pt idx="855">
                  <c:v>1.3549999999999978</c:v>
                </c:pt>
                <c:pt idx="856">
                  <c:v>1.3650000000000011</c:v>
                </c:pt>
                <c:pt idx="857">
                  <c:v>1.3749999999999991</c:v>
                </c:pt>
                <c:pt idx="858">
                  <c:v>1.3850000000000007</c:v>
                </c:pt>
                <c:pt idx="859">
                  <c:v>1.3950000000000005</c:v>
                </c:pt>
                <c:pt idx="860">
                  <c:v>1.4049999999999985</c:v>
                </c:pt>
                <c:pt idx="861">
                  <c:v>1.415</c:v>
                </c:pt>
                <c:pt idx="862">
                  <c:v>1.4250000000000016</c:v>
                </c:pt>
                <c:pt idx="863">
                  <c:v>1.4349999999999978</c:v>
                </c:pt>
                <c:pt idx="864">
                  <c:v>1.4449999999999994</c:v>
                </c:pt>
                <c:pt idx="865">
                  <c:v>1.455000000000001</c:v>
                </c:pt>
                <c:pt idx="866">
                  <c:v>1.464999999999999</c:v>
                </c:pt>
                <c:pt idx="867">
                  <c:v>1.4749999999999988</c:v>
                </c:pt>
                <c:pt idx="868">
                  <c:v>1.4850000000000003</c:v>
                </c:pt>
                <c:pt idx="869">
                  <c:v>1.4949999999999983</c:v>
                </c:pt>
                <c:pt idx="870">
                  <c:v>1.5049999999999999</c:v>
                </c:pt>
                <c:pt idx="871">
                  <c:v>1.5150000000000015</c:v>
                </c:pt>
                <c:pt idx="872">
                  <c:v>1.5250000000000012</c:v>
                </c:pt>
                <c:pt idx="873">
                  <c:v>1.5349999999999993</c:v>
                </c:pt>
                <c:pt idx="874">
                  <c:v>1.544999999999999</c:v>
                </c:pt>
                <c:pt idx="875">
                  <c:v>1.5550000000000006</c:v>
                </c:pt>
                <c:pt idx="876">
                  <c:v>1.5650000000000004</c:v>
                </c:pt>
                <c:pt idx="877">
                  <c:v>1.5750000000000002</c:v>
                </c:pt>
                <c:pt idx="878">
                  <c:v>1.5849999999999982</c:v>
                </c:pt>
                <c:pt idx="879">
                  <c:v>1.5949999999999998</c:v>
                </c:pt>
                <c:pt idx="880">
                  <c:v>1.6049999999999978</c:v>
                </c:pt>
                <c:pt idx="881">
                  <c:v>1.6150000000000011</c:v>
                </c:pt>
                <c:pt idx="882">
                  <c:v>1.6249999999999991</c:v>
                </c:pt>
                <c:pt idx="883">
                  <c:v>1.6350000000000007</c:v>
                </c:pt>
                <c:pt idx="884">
                  <c:v>1.6450000000000005</c:v>
                </c:pt>
                <c:pt idx="885">
                  <c:v>1.6549999999999985</c:v>
                </c:pt>
                <c:pt idx="886">
                  <c:v>1.6650000000000018</c:v>
                </c:pt>
                <c:pt idx="887">
                  <c:v>1.6750000000000016</c:v>
                </c:pt>
                <c:pt idx="888">
                  <c:v>1.6849999999999978</c:v>
                </c:pt>
                <c:pt idx="889">
                  <c:v>1.6949999999999994</c:v>
                </c:pt>
                <c:pt idx="890">
                  <c:v>1.705000000000001</c:v>
                </c:pt>
                <c:pt idx="891">
                  <c:v>1.714999999999999</c:v>
                </c:pt>
                <c:pt idx="892">
                  <c:v>1.7249999999999988</c:v>
                </c:pt>
                <c:pt idx="893">
                  <c:v>1.7350000000000003</c:v>
                </c:pt>
                <c:pt idx="894">
                  <c:v>1.7449999999999983</c:v>
                </c:pt>
                <c:pt idx="895">
                  <c:v>1.7549999999999999</c:v>
                </c:pt>
                <c:pt idx="896">
                  <c:v>1.7649999999999997</c:v>
                </c:pt>
                <c:pt idx="897">
                  <c:v>1.7749999999999995</c:v>
                </c:pt>
                <c:pt idx="898">
                  <c:v>1.7849999999999993</c:v>
                </c:pt>
                <c:pt idx="899">
                  <c:v>1.794999999999999</c:v>
                </c:pt>
                <c:pt idx="900">
                  <c:v>1.8050000000000006</c:v>
                </c:pt>
                <c:pt idx="901">
                  <c:v>1.8150000000000004</c:v>
                </c:pt>
                <c:pt idx="902">
                  <c:v>1.8250000000000002</c:v>
                </c:pt>
                <c:pt idx="903">
                  <c:v>1.8349999999999982</c:v>
                </c:pt>
                <c:pt idx="904">
                  <c:v>1.8449999999999998</c:v>
                </c:pt>
                <c:pt idx="905">
                  <c:v>1.8550000000000013</c:v>
                </c:pt>
                <c:pt idx="906">
                  <c:v>1.8649999999999975</c:v>
                </c:pt>
                <c:pt idx="907">
                  <c:v>1.8749999999999991</c:v>
                </c:pt>
                <c:pt idx="908">
                  <c:v>1.8850000000000007</c:v>
                </c:pt>
                <c:pt idx="909">
                  <c:v>1.8950000000000005</c:v>
                </c:pt>
                <c:pt idx="910">
                  <c:v>1.9049999999999985</c:v>
                </c:pt>
                <c:pt idx="911">
                  <c:v>1.9150000000000018</c:v>
                </c:pt>
                <c:pt idx="912">
                  <c:v>1.9250000000000016</c:v>
                </c:pt>
                <c:pt idx="913">
                  <c:v>1.9349999999999978</c:v>
                </c:pt>
                <c:pt idx="914">
                  <c:v>1.9449999999999994</c:v>
                </c:pt>
                <c:pt idx="915">
                  <c:v>1.955000000000001</c:v>
                </c:pt>
                <c:pt idx="916">
                  <c:v>1.964999999999999</c:v>
                </c:pt>
                <c:pt idx="917">
                  <c:v>1.9749999999999988</c:v>
                </c:pt>
                <c:pt idx="918">
                  <c:v>1.9850000000000003</c:v>
                </c:pt>
                <c:pt idx="919">
                  <c:v>1.9949999999999983</c:v>
                </c:pt>
                <c:pt idx="920">
                  <c:v>2.0049999999999999</c:v>
                </c:pt>
                <c:pt idx="921">
                  <c:v>2.0149999999999997</c:v>
                </c:pt>
                <c:pt idx="922">
                  <c:v>2.0249999999999995</c:v>
                </c:pt>
                <c:pt idx="923">
                  <c:v>2.0349999999999993</c:v>
                </c:pt>
                <c:pt idx="924">
                  <c:v>2.044999999999999</c:v>
                </c:pt>
                <c:pt idx="925">
                  <c:v>2.0550000000000006</c:v>
                </c:pt>
                <c:pt idx="926">
                  <c:v>2.0650000000000004</c:v>
                </c:pt>
                <c:pt idx="927">
                  <c:v>2.0750000000000002</c:v>
                </c:pt>
                <c:pt idx="928">
                  <c:v>2.0849999999999964</c:v>
                </c:pt>
                <c:pt idx="929">
                  <c:v>2.0949999999999998</c:v>
                </c:pt>
                <c:pt idx="930">
                  <c:v>2.1050000000000013</c:v>
                </c:pt>
                <c:pt idx="931">
                  <c:v>2.1150000000000011</c:v>
                </c:pt>
                <c:pt idx="932">
                  <c:v>2.1250000000000009</c:v>
                </c:pt>
                <c:pt idx="933">
                  <c:v>2.1350000000000007</c:v>
                </c:pt>
                <c:pt idx="934">
                  <c:v>2.1450000000000005</c:v>
                </c:pt>
                <c:pt idx="935">
                  <c:v>2.1549999999999985</c:v>
                </c:pt>
                <c:pt idx="936">
                  <c:v>2.1650000000000018</c:v>
                </c:pt>
                <c:pt idx="937">
                  <c:v>2.1750000000000016</c:v>
                </c:pt>
                <c:pt idx="938">
                  <c:v>2.1849999999999978</c:v>
                </c:pt>
                <c:pt idx="939">
                  <c:v>2.1949999999999994</c:v>
                </c:pt>
                <c:pt idx="940">
                  <c:v>2.205000000000001</c:v>
                </c:pt>
                <c:pt idx="941">
                  <c:v>2.214999999999999</c:v>
                </c:pt>
                <c:pt idx="942">
                  <c:v>2.2249999999999988</c:v>
                </c:pt>
                <c:pt idx="943">
                  <c:v>2.2350000000000003</c:v>
                </c:pt>
                <c:pt idx="944">
                  <c:v>2.2449999999999983</c:v>
                </c:pt>
                <c:pt idx="945">
                  <c:v>2.2549999999999999</c:v>
                </c:pt>
                <c:pt idx="946">
                  <c:v>2.2649999999999997</c:v>
                </c:pt>
                <c:pt idx="947">
                  <c:v>2.2749999999999995</c:v>
                </c:pt>
                <c:pt idx="948">
                  <c:v>2.2849999999999993</c:v>
                </c:pt>
                <c:pt idx="949">
                  <c:v>2.294999999999999</c:v>
                </c:pt>
                <c:pt idx="950">
                  <c:v>2.3050000000000006</c:v>
                </c:pt>
                <c:pt idx="951">
                  <c:v>2.3150000000000004</c:v>
                </c:pt>
                <c:pt idx="952">
                  <c:v>2.3250000000000002</c:v>
                </c:pt>
                <c:pt idx="953">
                  <c:v>2.3349999999999964</c:v>
                </c:pt>
                <c:pt idx="954">
                  <c:v>2.3449999999999998</c:v>
                </c:pt>
                <c:pt idx="955">
                  <c:v>2.3550000000000013</c:v>
                </c:pt>
                <c:pt idx="956">
                  <c:v>2.3650000000000011</c:v>
                </c:pt>
                <c:pt idx="957">
                  <c:v>2.3749999999999991</c:v>
                </c:pt>
                <c:pt idx="958">
                  <c:v>2.3850000000000007</c:v>
                </c:pt>
                <c:pt idx="959">
                  <c:v>2.3950000000000005</c:v>
                </c:pt>
                <c:pt idx="960">
                  <c:v>2.4050000000000002</c:v>
                </c:pt>
                <c:pt idx="961">
                  <c:v>2.4150000000000018</c:v>
                </c:pt>
                <c:pt idx="962">
                  <c:v>2.4250000000000016</c:v>
                </c:pt>
                <c:pt idx="963">
                  <c:v>2.4349999999999978</c:v>
                </c:pt>
                <c:pt idx="964">
                  <c:v>2.4449999999999994</c:v>
                </c:pt>
                <c:pt idx="965">
                  <c:v>2.455000000000001</c:v>
                </c:pt>
                <c:pt idx="966">
                  <c:v>2.464999999999999</c:v>
                </c:pt>
                <c:pt idx="967">
                  <c:v>2.4749999999999988</c:v>
                </c:pt>
                <c:pt idx="968">
                  <c:v>2.4850000000000003</c:v>
                </c:pt>
                <c:pt idx="969">
                  <c:v>2.4949999999999983</c:v>
                </c:pt>
                <c:pt idx="970">
                  <c:v>2.5049999999999999</c:v>
                </c:pt>
                <c:pt idx="971">
                  <c:v>2.5149999999999997</c:v>
                </c:pt>
                <c:pt idx="972">
                  <c:v>2.5249999999999995</c:v>
                </c:pt>
                <c:pt idx="973">
                  <c:v>2.535000000000001</c:v>
                </c:pt>
                <c:pt idx="974">
                  <c:v>2.544999999999999</c:v>
                </c:pt>
                <c:pt idx="975">
                  <c:v>2.5550000000000006</c:v>
                </c:pt>
                <c:pt idx="976">
                  <c:v>2.5650000000000004</c:v>
                </c:pt>
                <c:pt idx="977">
                  <c:v>2.5750000000000002</c:v>
                </c:pt>
                <c:pt idx="978">
                  <c:v>2.5849999999999964</c:v>
                </c:pt>
                <c:pt idx="979">
                  <c:v>2.5949999999999998</c:v>
                </c:pt>
                <c:pt idx="980">
                  <c:v>2.6050000000000013</c:v>
                </c:pt>
                <c:pt idx="981">
                  <c:v>2.6149999999999975</c:v>
                </c:pt>
                <c:pt idx="982">
                  <c:v>2.6249999999999991</c:v>
                </c:pt>
                <c:pt idx="983">
                  <c:v>2.6350000000000007</c:v>
                </c:pt>
                <c:pt idx="984">
                  <c:v>2.6450000000000005</c:v>
                </c:pt>
                <c:pt idx="985">
                  <c:v>2.6550000000000002</c:v>
                </c:pt>
                <c:pt idx="986">
                  <c:v>2.6650000000000018</c:v>
                </c:pt>
                <c:pt idx="987">
                  <c:v>2.6750000000000016</c:v>
                </c:pt>
                <c:pt idx="988">
                  <c:v>2.6850000000000014</c:v>
                </c:pt>
                <c:pt idx="989">
                  <c:v>2.6949999999999994</c:v>
                </c:pt>
                <c:pt idx="990">
                  <c:v>2.7049999999999992</c:v>
                </c:pt>
                <c:pt idx="991">
                  <c:v>2.714999999999999</c:v>
                </c:pt>
                <c:pt idx="992">
                  <c:v>2.7249999999999988</c:v>
                </c:pt>
                <c:pt idx="993">
                  <c:v>2.7350000000000003</c:v>
                </c:pt>
                <c:pt idx="994">
                  <c:v>2.7450000000000019</c:v>
                </c:pt>
                <c:pt idx="995">
                  <c:v>2.7549999999999999</c:v>
                </c:pt>
                <c:pt idx="996">
                  <c:v>2.7649999999999997</c:v>
                </c:pt>
                <c:pt idx="997">
                  <c:v>2.7749999999999995</c:v>
                </c:pt>
                <c:pt idx="998">
                  <c:v>2.785000000000001</c:v>
                </c:pt>
                <c:pt idx="999">
                  <c:v>2.794999999999999</c:v>
                </c:pt>
                <c:pt idx="1000">
                  <c:v>2.8049999999999988</c:v>
                </c:pt>
                <c:pt idx="1001">
                  <c:v>2.8150000000000004</c:v>
                </c:pt>
                <c:pt idx="1002">
                  <c:v>2.8250000000000002</c:v>
                </c:pt>
                <c:pt idx="1003">
                  <c:v>2.8349999999999964</c:v>
                </c:pt>
                <c:pt idx="1004">
                  <c:v>2.8449999999999998</c:v>
                </c:pt>
                <c:pt idx="1005">
                  <c:v>2.8549999999999978</c:v>
                </c:pt>
                <c:pt idx="1006">
                  <c:v>2.8650000000000011</c:v>
                </c:pt>
                <c:pt idx="1007">
                  <c:v>2.8749999999999991</c:v>
                </c:pt>
                <c:pt idx="1008">
                  <c:v>2.8850000000000007</c:v>
                </c:pt>
                <c:pt idx="1009">
                  <c:v>2.8950000000000005</c:v>
                </c:pt>
                <c:pt idx="1010">
                  <c:v>2.9049999999999985</c:v>
                </c:pt>
                <c:pt idx="1011">
                  <c:v>2.9150000000000018</c:v>
                </c:pt>
                <c:pt idx="1012">
                  <c:v>2.9250000000000016</c:v>
                </c:pt>
                <c:pt idx="1013">
                  <c:v>2.9350000000000014</c:v>
                </c:pt>
                <c:pt idx="1014">
                  <c:v>2.9449999999999994</c:v>
                </c:pt>
                <c:pt idx="1015">
                  <c:v>2.9549999999999992</c:v>
                </c:pt>
                <c:pt idx="1016">
                  <c:v>2.964999999999999</c:v>
                </c:pt>
                <c:pt idx="1017">
                  <c:v>2.9749999999999988</c:v>
                </c:pt>
                <c:pt idx="1018">
                  <c:v>2.9849999999999985</c:v>
                </c:pt>
                <c:pt idx="1019">
                  <c:v>2.9950000000000019</c:v>
                </c:pt>
                <c:pt idx="1020">
                  <c:v>3.0049999999999999</c:v>
                </c:pt>
                <c:pt idx="1021">
                  <c:v>3.0149999999999997</c:v>
                </c:pt>
                <c:pt idx="1022">
                  <c:v>3.0249999999999995</c:v>
                </c:pt>
                <c:pt idx="1023">
                  <c:v>3.035000000000001</c:v>
                </c:pt>
                <c:pt idx="1024">
                  <c:v>3.044999999999999</c:v>
                </c:pt>
                <c:pt idx="1025">
                  <c:v>3.0549999999999988</c:v>
                </c:pt>
                <c:pt idx="1026">
                  <c:v>3.0650000000000004</c:v>
                </c:pt>
                <c:pt idx="1027">
                  <c:v>3.0749999999999984</c:v>
                </c:pt>
                <c:pt idx="1028">
                  <c:v>3.085</c:v>
                </c:pt>
                <c:pt idx="1029">
                  <c:v>3.0949999999999998</c:v>
                </c:pt>
                <c:pt idx="1030">
                  <c:v>3.1049999999999978</c:v>
                </c:pt>
                <c:pt idx="1031">
                  <c:v>3.1150000000000011</c:v>
                </c:pt>
                <c:pt idx="1032">
                  <c:v>3.1249999999999973</c:v>
                </c:pt>
                <c:pt idx="1033">
                  <c:v>3.1350000000000007</c:v>
                </c:pt>
                <c:pt idx="1034">
                  <c:v>3.1449999999999987</c:v>
                </c:pt>
                <c:pt idx="1035">
                  <c:v>3.1549999999999985</c:v>
                </c:pt>
                <c:pt idx="1036">
                  <c:v>3.1649999999999983</c:v>
                </c:pt>
                <c:pt idx="1037">
                  <c:v>3.1749999999999998</c:v>
                </c:pt>
                <c:pt idx="1038">
                  <c:v>3.1849999999999996</c:v>
                </c:pt>
                <c:pt idx="1039">
                  <c:v>3.1949999999999976</c:v>
                </c:pt>
                <c:pt idx="1040">
                  <c:v>3.205000000000001</c:v>
                </c:pt>
                <c:pt idx="1041">
                  <c:v>3.2150000000000025</c:v>
                </c:pt>
                <c:pt idx="1042">
                  <c:v>3.2249999999999988</c:v>
                </c:pt>
                <c:pt idx="1043">
                  <c:v>3.2350000000000021</c:v>
                </c:pt>
                <c:pt idx="1044">
                  <c:v>3.2450000000000037</c:v>
                </c:pt>
                <c:pt idx="1045">
                  <c:v>3.2550000000000034</c:v>
                </c:pt>
                <c:pt idx="1046">
                  <c:v>3.2650000000000015</c:v>
                </c:pt>
                <c:pt idx="1047">
                  <c:v>3.275000000000003</c:v>
                </c:pt>
                <c:pt idx="1048">
                  <c:v>3.2850000000000028</c:v>
                </c:pt>
                <c:pt idx="1049">
                  <c:v>3.294999999999999</c:v>
                </c:pt>
                <c:pt idx="1050">
                  <c:v>3.3049999999999988</c:v>
                </c:pt>
                <c:pt idx="1051">
                  <c:v>3.3150000000000004</c:v>
                </c:pt>
                <c:pt idx="1052">
                  <c:v>3.3249999999999984</c:v>
                </c:pt>
                <c:pt idx="1053">
                  <c:v>3.3349999999999964</c:v>
                </c:pt>
                <c:pt idx="1054">
                  <c:v>3.3449999999999998</c:v>
                </c:pt>
                <c:pt idx="1055">
                  <c:v>3.3549999999999978</c:v>
                </c:pt>
                <c:pt idx="1056">
                  <c:v>3.3649999999999975</c:v>
                </c:pt>
                <c:pt idx="1057">
                  <c:v>3.3749999999999973</c:v>
                </c:pt>
                <c:pt idx="1058">
                  <c:v>3.3849999999999971</c:v>
                </c:pt>
                <c:pt idx="1059">
                  <c:v>3.3949999999999987</c:v>
                </c:pt>
                <c:pt idx="1060">
                  <c:v>3.4049999999999985</c:v>
                </c:pt>
                <c:pt idx="1061">
                  <c:v>3.4149999999999983</c:v>
                </c:pt>
                <c:pt idx="1062">
                  <c:v>3.4249999999999998</c:v>
                </c:pt>
                <c:pt idx="1063">
                  <c:v>3.4349999999999996</c:v>
                </c:pt>
                <c:pt idx="1064">
                  <c:v>3.4449999999999976</c:v>
                </c:pt>
                <c:pt idx="1065">
                  <c:v>3.4549999999999992</c:v>
                </c:pt>
                <c:pt idx="1066">
                  <c:v>3.464999999999999</c:v>
                </c:pt>
                <c:pt idx="1067">
                  <c:v>3.4749999999999988</c:v>
                </c:pt>
                <c:pt idx="1068">
                  <c:v>3.4849999999999985</c:v>
                </c:pt>
                <c:pt idx="1069">
                  <c:v>3.4950000000000019</c:v>
                </c:pt>
                <c:pt idx="1070">
                  <c:v>3.5050000000000017</c:v>
                </c:pt>
                <c:pt idx="1071">
                  <c:v>3.5149999999999997</c:v>
                </c:pt>
                <c:pt idx="1072">
                  <c:v>3.5250000000000012</c:v>
                </c:pt>
                <c:pt idx="1073">
                  <c:v>3.535000000000001</c:v>
                </c:pt>
                <c:pt idx="1074">
                  <c:v>3.5450000000000008</c:v>
                </c:pt>
                <c:pt idx="1075">
                  <c:v>3.5550000000000006</c:v>
                </c:pt>
                <c:pt idx="1076">
                  <c:v>3.5650000000000039</c:v>
                </c:pt>
                <c:pt idx="1077">
                  <c:v>3.5750000000000037</c:v>
                </c:pt>
                <c:pt idx="1078">
                  <c:v>3.585</c:v>
                </c:pt>
                <c:pt idx="1079">
                  <c:v>3.5950000000000033</c:v>
                </c:pt>
                <c:pt idx="1080">
                  <c:v>3.6050000000000013</c:v>
                </c:pt>
                <c:pt idx="1081">
                  <c:v>3.6150000000000011</c:v>
                </c:pt>
                <c:pt idx="1082">
                  <c:v>3.6249999999999973</c:v>
                </c:pt>
                <c:pt idx="1083">
                  <c:v>3.6350000000000007</c:v>
                </c:pt>
                <c:pt idx="1084">
                  <c:v>3.6449999999999987</c:v>
                </c:pt>
                <c:pt idx="1085">
                  <c:v>3.6549999999999985</c:v>
                </c:pt>
                <c:pt idx="1086">
                  <c:v>3.6649999999999947</c:v>
                </c:pt>
                <c:pt idx="1087">
                  <c:v>3.6749999999999998</c:v>
                </c:pt>
                <c:pt idx="1088">
                  <c:v>3.6849999999999996</c:v>
                </c:pt>
                <c:pt idx="1089">
                  <c:v>3.6949999999999958</c:v>
                </c:pt>
                <c:pt idx="1090">
                  <c:v>3.7049999999999992</c:v>
                </c:pt>
                <c:pt idx="1091">
                  <c:v>3.714999999999999</c:v>
                </c:pt>
                <c:pt idx="1092">
                  <c:v>3.7249999999999988</c:v>
                </c:pt>
                <c:pt idx="1093">
                  <c:v>3.7349999999999985</c:v>
                </c:pt>
                <c:pt idx="1094">
                  <c:v>3.7450000000000019</c:v>
                </c:pt>
                <c:pt idx="1095">
                  <c:v>3.7550000000000017</c:v>
                </c:pt>
                <c:pt idx="1096">
                  <c:v>3.7649999999999997</c:v>
                </c:pt>
                <c:pt idx="1097">
                  <c:v>3.7750000000000012</c:v>
                </c:pt>
                <c:pt idx="1098">
                  <c:v>3.785000000000001</c:v>
                </c:pt>
                <c:pt idx="1099">
                  <c:v>3.794999999999999</c:v>
                </c:pt>
                <c:pt idx="1100">
                  <c:v>3.8049999999999988</c:v>
                </c:pt>
                <c:pt idx="1101">
                  <c:v>3.8150000000000039</c:v>
                </c:pt>
                <c:pt idx="1102">
                  <c:v>3.8250000000000002</c:v>
                </c:pt>
                <c:pt idx="1103">
                  <c:v>3.835</c:v>
                </c:pt>
                <c:pt idx="1104">
                  <c:v>3.8449999999999998</c:v>
                </c:pt>
                <c:pt idx="1105">
                  <c:v>3.8549999999999978</c:v>
                </c:pt>
                <c:pt idx="1106">
                  <c:v>3.8650000000000029</c:v>
                </c:pt>
                <c:pt idx="1107">
                  <c:v>3.8750000000000009</c:v>
                </c:pt>
                <c:pt idx="1108">
                  <c:v>3.8850000000000007</c:v>
                </c:pt>
                <c:pt idx="1109">
                  <c:v>3.8950000000000005</c:v>
                </c:pt>
                <c:pt idx="1110">
                  <c:v>3.9049999999999985</c:v>
                </c:pt>
                <c:pt idx="1111">
                  <c:v>3.9149999999999983</c:v>
                </c:pt>
                <c:pt idx="1112">
                  <c:v>3.9249999999999998</c:v>
                </c:pt>
                <c:pt idx="1113">
                  <c:v>3.9350000000000014</c:v>
                </c:pt>
                <c:pt idx="1114">
                  <c:v>3.9449999999999976</c:v>
                </c:pt>
                <c:pt idx="1115">
                  <c:v>3.955000000000001</c:v>
                </c:pt>
                <c:pt idx="1116">
                  <c:v>3.964999999999999</c:v>
                </c:pt>
                <c:pt idx="1117">
                  <c:v>3.9749999999999988</c:v>
                </c:pt>
                <c:pt idx="1118">
                  <c:v>3.9849999999999985</c:v>
                </c:pt>
                <c:pt idx="1119">
                  <c:v>3.9949999999999983</c:v>
                </c:pt>
                <c:pt idx="1120">
                  <c:v>4.0050000000000017</c:v>
                </c:pt>
                <c:pt idx="1121">
                  <c:v>4.0149999999999997</c:v>
                </c:pt>
                <c:pt idx="1122">
                  <c:v>4.0249999999999995</c:v>
                </c:pt>
                <c:pt idx="1123">
                  <c:v>4.0349999999999993</c:v>
                </c:pt>
                <c:pt idx="1124">
                  <c:v>4.044999999999999</c:v>
                </c:pt>
                <c:pt idx="1125">
                  <c:v>4.0549999999999971</c:v>
                </c:pt>
                <c:pt idx="1126">
                  <c:v>4.0650000000000004</c:v>
                </c:pt>
                <c:pt idx="1127">
                  <c:v>4.0750000000000002</c:v>
                </c:pt>
                <c:pt idx="1128">
                  <c:v>4.085</c:v>
                </c:pt>
                <c:pt idx="1129">
                  <c:v>4.0949999999999998</c:v>
                </c:pt>
                <c:pt idx="1130">
                  <c:v>4.1049999999999978</c:v>
                </c:pt>
                <c:pt idx="1131">
                  <c:v>4.1150000000000011</c:v>
                </c:pt>
                <c:pt idx="1132">
                  <c:v>4.1249999999999973</c:v>
                </c:pt>
                <c:pt idx="1133">
                  <c:v>4.1349999999999971</c:v>
                </c:pt>
                <c:pt idx="1134">
                  <c:v>4.1450000000000005</c:v>
                </c:pt>
                <c:pt idx="1135">
                  <c:v>4.1549999999999985</c:v>
                </c:pt>
                <c:pt idx="1136">
                  <c:v>4.1649999999999983</c:v>
                </c:pt>
                <c:pt idx="1137">
                  <c:v>4.1750000000000016</c:v>
                </c:pt>
                <c:pt idx="1138">
                  <c:v>4.1849999999999996</c:v>
                </c:pt>
                <c:pt idx="1139">
                  <c:v>4.1949999999999976</c:v>
                </c:pt>
                <c:pt idx="1140">
                  <c:v>4.205000000000001</c:v>
                </c:pt>
                <c:pt idx="1141">
                  <c:v>4.2150000000000025</c:v>
                </c:pt>
                <c:pt idx="1142">
                  <c:v>4.2249999999999988</c:v>
                </c:pt>
                <c:pt idx="1143">
                  <c:v>4.2350000000000021</c:v>
                </c:pt>
                <c:pt idx="1144">
                  <c:v>4.2450000000000019</c:v>
                </c:pt>
                <c:pt idx="1145">
                  <c:v>4.2550000000000034</c:v>
                </c:pt>
                <c:pt idx="1146">
                  <c:v>4.2649999999999997</c:v>
                </c:pt>
                <c:pt idx="1147">
                  <c:v>4.2750000000000012</c:v>
                </c:pt>
                <c:pt idx="1148">
                  <c:v>4.285000000000001</c:v>
                </c:pt>
                <c:pt idx="1149">
                  <c:v>4.294999999999999</c:v>
                </c:pt>
                <c:pt idx="1150">
                  <c:v>4.3049999999999988</c:v>
                </c:pt>
                <c:pt idx="1151">
                  <c:v>4.3150000000000004</c:v>
                </c:pt>
                <c:pt idx="1152">
                  <c:v>4.3249999999999984</c:v>
                </c:pt>
                <c:pt idx="1153">
                  <c:v>4.3349999999999964</c:v>
                </c:pt>
                <c:pt idx="1154">
                  <c:v>4.3449999999999998</c:v>
                </c:pt>
                <c:pt idx="1155">
                  <c:v>4.3549999999999978</c:v>
                </c:pt>
                <c:pt idx="1156">
                  <c:v>4.3650000000000011</c:v>
                </c:pt>
                <c:pt idx="1157">
                  <c:v>4.3749999999999973</c:v>
                </c:pt>
                <c:pt idx="1158">
                  <c:v>4.3849999999999971</c:v>
                </c:pt>
                <c:pt idx="1159">
                  <c:v>4.3950000000000005</c:v>
                </c:pt>
                <c:pt idx="1160">
                  <c:v>4.4049999999999985</c:v>
                </c:pt>
                <c:pt idx="1161">
                  <c:v>4.4149999999999947</c:v>
                </c:pt>
                <c:pt idx="1162">
                  <c:v>4.4249999999999998</c:v>
                </c:pt>
                <c:pt idx="1163">
                  <c:v>4.4349999999999996</c:v>
                </c:pt>
                <c:pt idx="1164">
                  <c:v>4.4449999999999958</c:v>
                </c:pt>
                <c:pt idx="1165">
                  <c:v>4.455000000000001</c:v>
                </c:pt>
                <c:pt idx="1166">
                  <c:v>4.464999999999999</c:v>
                </c:pt>
                <c:pt idx="1167">
                  <c:v>4.4749999999999988</c:v>
                </c:pt>
                <c:pt idx="1168">
                  <c:v>4.4849999999999985</c:v>
                </c:pt>
                <c:pt idx="1169">
                  <c:v>4.4950000000000019</c:v>
                </c:pt>
                <c:pt idx="1170">
                  <c:v>4.5050000000000034</c:v>
                </c:pt>
                <c:pt idx="1171">
                  <c:v>4.5150000000000015</c:v>
                </c:pt>
                <c:pt idx="1172">
                  <c:v>4.5250000000000012</c:v>
                </c:pt>
                <c:pt idx="1173">
                  <c:v>4.5350000000000028</c:v>
                </c:pt>
                <c:pt idx="1174">
                  <c:v>4.5450000000000008</c:v>
                </c:pt>
                <c:pt idx="1175">
                  <c:v>4.5550000000000006</c:v>
                </c:pt>
                <c:pt idx="1176">
                  <c:v>4.5650000000000004</c:v>
                </c:pt>
                <c:pt idx="1177">
                  <c:v>4.5750000000000037</c:v>
                </c:pt>
                <c:pt idx="1178">
                  <c:v>4.585</c:v>
                </c:pt>
                <c:pt idx="1179">
                  <c:v>4.5949999999999998</c:v>
                </c:pt>
                <c:pt idx="1180">
                  <c:v>4.6049999999999978</c:v>
                </c:pt>
                <c:pt idx="1181">
                  <c:v>4.6150000000000011</c:v>
                </c:pt>
                <c:pt idx="1182">
                  <c:v>4.6249999999999973</c:v>
                </c:pt>
                <c:pt idx="1183">
                  <c:v>4.6349999999999971</c:v>
                </c:pt>
                <c:pt idx="1184">
                  <c:v>4.6449999999999987</c:v>
                </c:pt>
                <c:pt idx="1185">
                  <c:v>4.6549999999999985</c:v>
                </c:pt>
                <c:pt idx="1186">
                  <c:v>4.6649999999999947</c:v>
                </c:pt>
                <c:pt idx="1187">
                  <c:v>4.6749999999999998</c:v>
                </c:pt>
                <c:pt idx="1188">
                  <c:v>4.6849999999999996</c:v>
                </c:pt>
                <c:pt idx="1189">
                  <c:v>4.6949999999999958</c:v>
                </c:pt>
                <c:pt idx="1190">
                  <c:v>4.705000000000001</c:v>
                </c:pt>
                <c:pt idx="1191">
                  <c:v>4.714999999999999</c:v>
                </c:pt>
                <c:pt idx="1192">
                  <c:v>4.7249999999999988</c:v>
                </c:pt>
                <c:pt idx="1193">
                  <c:v>4.7350000000000021</c:v>
                </c:pt>
                <c:pt idx="1194">
                  <c:v>4.7449999999999983</c:v>
                </c:pt>
                <c:pt idx="1195">
                  <c:v>4.7550000000000034</c:v>
                </c:pt>
                <c:pt idx="1196">
                  <c:v>4.7649999999999997</c:v>
                </c:pt>
                <c:pt idx="1197">
                  <c:v>4.7749999999999995</c:v>
                </c:pt>
                <c:pt idx="1198">
                  <c:v>4.785000000000001</c:v>
                </c:pt>
                <c:pt idx="1199">
                  <c:v>4.794999999999999</c:v>
                </c:pt>
                <c:pt idx="1200">
                  <c:v>4.8049999999999988</c:v>
                </c:pt>
                <c:pt idx="1201">
                  <c:v>4.8150000000000039</c:v>
                </c:pt>
                <c:pt idx="1202">
                  <c:v>4.8250000000000037</c:v>
                </c:pt>
                <c:pt idx="1203">
                  <c:v>4.835</c:v>
                </c:pt>
                <c:pt idx="1204">
                  <c:v>4.8449999999999998</c:v>
                </c:pt>
                <c:pt idx="1205">
                  <c:v>4.8550000000000013</c:v>
                </c:pt>
                <c:pt idx="1206">
                  <c:v>4.8650000000000029</c:v>
                </c:pt>
                <c:pt idx="1207">
                  <c:v>4.8750000000000009</c:v>
                </c:pt>
                <c:pt idx="1208">
                  <c:v>4.8850000000000007</c:v>
                </c:pt>
                <c:pt idx="1209">
                  <c:v>4.8950000000000005</c:v>
                </c:pt>
                <c:pt idx="1210">
                  <c:v>4.9049999999999985</c:v>
                </c:pt>
                <c:pt idx="1211">
                  <c:v>4.9149999999999947</c:v>
                </c:pt>
                <c:pt idx="1212">
                  <c:v>4.9249999999999998</c:v>
                </c:pt>
                <c:pt idx="1213">
                  <c:v>4.9349999999999996</c:v>
                </c:pt>
                <c:pt idx="1214">
                  <c:v>4.9449999999999958</c:v>
                </c:pt>
                <c:pt idx="1215">
                  <c:v>4.9549999999999992</c:v>
                </c:pt>
                <c:pt idx="1216">
                  <c:v>4.964999999999999</c:v>
                </c:pt>
                <c:pt idx="1217">
                  <c:v>4.9749999999999988</c:v>
                </c:pt>
                <c:pt idx="1218">
                  <c:v>4.9849999999999985</c:v>
                </c:pt>
                <c:pt idx="1219">
                  <c:v>4.9949999999999983</c:v>
                </c:pt>
                <c:pt idx="1220">
                  <c:v>5.0050000000000017</c:v>
                </c:pt>
                <c:pt idx="1221">
                  <c:v>5.0149999999999997</c:v>
                </c:pt>
                <c:pt idx="1222">
                  <c:v>5.0249999999999995</c:v>
                </c:pt>
                <c:pt idx="1223">
                  <c:v>5.035000000000001</c:v>
                </c:pt>
                <c:pt idx="1224">
                  <c:v>5.044999999999999</c:v>
                </c:pt>
                <c:pt idx="1225">
                  <c:v>5.0549999999999971</c:v>
                </c:pt>
                <c:pt idx="1226">
                  <c:v>5.0650000000000004</c:v>
                </c:pt>
                <c:pt idx="1227">
                  <c:v>5.0750000000000002</c:v>
                </c:pt>
                <c:pt idx="1228">
                  <c:v>5.085</c:v>
                </c:pt>
                <c:pt idx="1229">
                  <c:v>5.0949999999999998</c:v>
                </c:pt>
                <c:pt idx="1230">
                  <c:v>5.1049999999999978</c:v>
                </c:pt>
                <c:pt idx="1231">
                  <c:v>5.1150000000000029</c:v>
                </c:pt>
                <c:pt idx="1232">
                  <c:v>5.1250000000000009</c:v>
                </c:pt>
                <c:pt idx="1233">
                  <c:v>5.1350000000000007</c:v>
                </c:pt>
                <c:pt idx="1234">
                  <c:v>5.1450000000000022</c:v>
                </c:pt>
                <c:pt idx="1235">
                  <c:v>5.1550000000000002</c:v>
                </c:pt>
                <c:pt idx="1236">
                  <c:v>5.1649999999999983</c:v>
                </c:pt>
                <c:pt idx="1237">
                  <c:v>5.1750000000000016</c:v>
                </c:pt>
                <c:pt idx="1238">
                  <c:v>5.1850000000000014</c:v>
                </c:pt>
                <c:pt idx="1239">
                  <c:v>5.1949999999999994</c:v>
                </c:pt>
                <c:pt idx="1240">
                  <c:v>5.205000000000001</c:v>
                </c:pt>
                <c:pt idx="1241">
                  <c:v>5.214999999999999</c:v>
                </c:pt>
                <c:pt idx="1242">
                  <c:v>5.2249999999999988</c:v>
                </c:pt>
                <c:pt idx="1243">
                  <c:v>5.2349999999999985</c:v>
                </c:pt>
                <c:pt idx="1244">
                  <c:v>5.2449999999999983</c:v>
                </c:pt>
                <c:pt idx="1245">
                  <c:v>5.2550000000000017</c:v>
                </c:pt>
                <c:pt idx="1246">
                  <c:v>5.2649999999999997</c:v>
                </c:pt>
                <c:pt idx="1247">
                  <c:v>5.2749999999999959</c:v>
                </c:pt>
                <c:pt idx="1248">
                  <c:v>5.285000000000001</c:v>
                </c:pt>
                <c:pt idx="1249">
                  <c:v>5.294999999999999</c:v>
                </c:pt>
                <c:pt idx="1250">
                  <c:v>5.3049999999999971</c:v>
                </c:pt>
                <c:pt idx="1251">
                  <c:v>5.3150000000000004</c:v>
                </c:pt>
                <c:pt idx="1252">
                  <c:v>5.3250000000000002</c:v>
                </c:pt>
                <c:pt idx="1253">
                  <c:v>5.335</c:v>
                </c:pt>
                <c:pt idx="1254">
                  <c:v>5.3449999999999998</c:v>
                </c:pt>
                <c:pt idx="1255">
                  <c:v>5.3549999999999978</c:v>
                </c:pt>
                <c:pt idx="1256">
                  <c:v>5.3650000000000029</c:v>
                </c:pt>
                <c:pt idx="1257">
                  <c:v>5.3749999999999973</c:v>
                </c:pt>
                <c:pt idx="1258">
                  <c:v>5.3849999999999971</c:v>
                </c:pt>
                <c:pt idx="1259">
                  <c:v>5.3950000000000005</c:v>
                </c:pt>
                <c:pt idx="1260">
                  <c:v>5.4049999999999985</c:v>
                </c:pt>
                <c:pt idx="1261">
                  <c:v>5.4149999999999947</c:v>
                </c:pt>
                <c:pt idx="1262">
                  <c:v>5.4250000000000016</c:v>
                </c:pt>
                <c:pt idx="1263">
                  <c:v>5.4349999999999996</c:v>
                </c:pt>
                <c:pt idx="1264">
                  <c:v>5.4449999999999958</c:v>
                </c:pt>
                <c:pt idx="1265">
                  <c:v>5.455000000000001</c:v>
                </c:pt>
                <c:pt idx="1266">
                  <c:v>5.4650000000000025</c:v>
                </c:pt>
                <c:pt idx="1267">
                  <c:v>5.4750000000000041</c:v>
                </c:pt>
                <c:pt idx="1268">
                  <c:v>5.4850000000000021</c:v>
                </c:pt>
                <c:pt idx="1269">
                  <c:v>5.4950000000000019</c:v>
                </c:pt>
                <c:pt idx="1270">
                  <c:v>5.5050000000000034</c:v>
                </c:pt>
                <c:pt idx="1271">
                  <c:v>5.5149999999999997</c:v>
                </c:pt>
                <c:pt idx="1272">
                  <c:v>5.5249999999999995</c:v>
                </c:pt>
                <c:pt idx="1273">
                  <c:v>5.535000000000001</c:v>
                </c:pt>
                <c:pt idx="1274">
                  <c:v>5.544999999999999</c:v>
                </c:pt>
                <c:pt idx="1275">
                  <c:v>5.5549999999999971</c:v>
                </c:pt>
                <c:pt idx="1276">
                  <c:v>5.5650000000000004</c:v>
                </c:pt>
                <c:pt idx="1277">
                  <c:v>5.5750000000000002</c:v>
                </c:pt>
                <c:pt idx="1278">
                  <c:v>5.585</c:v>
                </c:pt>
                <c:pt idx="1279">
                  <c:v>5.594999999999998</c:v>
                </c:pt>
                <c:pt idx="1280">
                  <c:v>5.6049999999999978</c:v>
                </c:pt>
                <c:pt idx="1281">
                  <c:v>5.6150000000000011</c:v>
                </c:pt>
                <c:pt idx="1282">
                  <c:v>5.6249999999999973</c:v>
                </c:pt>
                <c:pt idx="1283">
                  <c:v>5.6349999999999971</c:v>
                </c:pt>
                <c:pt idx="1284">
                  <c:v>5.6450000000000005</c:v>
                </c:pt>
                <c:pt idx="1285">
                  <c:v>5.6549999999999985</c:v>
                </c:pt>
                <c:pt idx="1286">
                  <c:v>5.6649999999999947</c:v>
                </c:pt>
                <c:pt idx="1287">
                  <c:v>5.6750000000000016</c:v>
                </c:pt>
                <c:pt idx="1288">
                  <c:v>5.6849999999999996</c:v>
                </c:pt>
                <c:pt idx="1289">
                  <c:v>5.6949999999999994</c:v>
                </c:pt>
                <c:pt idx="1290">
                  <c:v>5.7049999999999992</c:v>
                </c:pt>
                <c:pt idx="1291">
                  <c:v>5.714999999999999</c:v>
                </c:pt>
                <c:pt idx="1292">
                  <c:v>5.7250000000000041</c:v>
                </c:pt>
                <c:pt idx="1293">
                  <c:v>5.7350000000000021</c:v>
                </c:pt>
                <c:pt idx="1294">
                  <c:v>5.7450000000000019</c:v>
                </c:pt>
                <c:pt idx="1295">
                  <c:v>5.7550000000000052</c:v>
                </c:pt>
                <c:pt idx="1296">
                  <c:v>5.7650000000000032</c:v>
                </c:pt>
                <c:pt idx="1297">
                  <c:v>5.7749999999999995</c:v>
                </c:pt>
                <c:pt idx="1298">
                  <c:v>5.7850000000000028</c:v>
                </c:pt>
                <c:pt idx="1299">
                  <c:v>5.7950000000000026</c:v>
                </c:pt>
                <c:pt idx="1300">
                  <c:v>5.8049999999999988</c:v>
                </c:pt>
                <c:pt idx="1301">
                  <c:v>5.8150000000000004</c:v>
                </c:pt>
                <c:pt idx="1302">
                  <c:v>5.8250000000000002</c:v>
                </c:pt>
                <c:pt idx="1303">
                  <c:v>5.835</c:v>
                </c:pt>
                <c:pt idx="1304">
                  <c:v>5.844999999999998</c:v>
                </c:pt>
                <c:pt idx="1305">
                  <c:v>5.8549999999999978</c:v>
                </c:pt>
                <c:pt idx="1306">
                  <c:v>5.8650000000000011</c:v>
                </c:pt>
                <c:pt idx="1307">
                  <c:v>5.8749999999999973</c:v>
                </c:pt>
                <c:pt idx="1308">
                  <c:v>5.8849999999999953</c:v>
                </c:pt>
                <c:pt idx="1309">
                  <c:v>5.8950000000000005</c:v>
                </c:pt>
                <c:pt idx="1310">
                  <c:v>5.9049999999999985</c:v>
                </c:pt>
                <c:pt idx="1311">
                  <c:v>5.9149999999999947</c:v>
                </c:pt>
                <c:pt idx="1312">
                  <c:v>5.9250000000000016</c:v>
                </c:pt>
                <c:pt idx="1313">
                  <c:v>5.9349999999999996</c:v>
                </c:pt>
                <c:pt idx="1314">
                  <c:v>5.9449999999999994</c:v>
                </c:pt>
                <c:pt idx="1315">
                  <c:v>5.955000000000001</c:v>
                </c:pt>
                <c:pt idx="1316">
                  <c:v>5.964999999999999</c:v>
                </c:pt>
                <c:pt idx="1317">
                  <c:v>5.9749999999999988</c:v>
                </c:pt>
                <c:pt idx="1318">
                  <c:v>5.9849999999999985</c:v>
                </c:pt>
                <c:pt idx="1319">
                  <c:v>5.9949999999999983</c:v>
                </c:pt>
                <c:pt idx="1320">
                  <c:v>6.0050000000000034</c:v>
                </c:pt>
                <c:pt idx="1321">
                  <c:v>6.0150000000000015</c:v>
                </c:pt>
                <c:pt idx="1322">
                  <c:v>6.0249999999999995</c:v>
                </c:pt>
                <c:pt idx="1323">
                  <c:v>6.0350000000000028</c:v>
                </c:pt>
                <c:pt idx="1324">
                  <c:v>6.0450000000000026</c:v>
                </c:pt>
                <c:pt idx="1325">
                  <c:v>6.0549999999999988</c:v>
                </c:pt>
                <c:pt idx="1326">
                  <c:v>6.0650000000000039</c:v>
                </c:pt>
                <c:pt idx="1327">
                  <c:v>6.0750000000000037</c:v>
                </c:pt>
                <c:pt idx="1328">
                  <c:v>6.085</c:v>
                </c:pt>
                <c:pt idx="1329">
                  <c:v>6.0949999999999998</c:v>
                </c:pt>
                <c:pt idx="1330">
                  <c:v>6.1050000000000013</c:v>
                </c:pt>
                <c:pt idx="1331">
                  <c:v>6.1150000000000029</c:v>
                </c:pt>
                <c:pt idx="1332">
                  <c:v>6.1249999999999973</c:v>
                </c:pt>
                <c:pt idx="1333">
                  <c:v>6.1349999999999971</c:v>
                </c:pt>
                <c:pt idx="1334">
                  <c:v>6.1450000000000005</c:v>
                </c:pt>
                <c:pt idx="1335">
                  <c:v>6.1549999999999985</c:v>
                </c:pt>
                <c:pt idx="1336">
                  <c:v>6.1649999999999929</c:v>
                </c:pt>
                <c:pt idx="1337">
                  <c:v>6.1749999999999998</c:v>
                </c:pt>
                <c:pt idx="1338">
                  <c:v>6.1849999999999996</c:v>
                </c:pt>
                <c:pt idx="1339">
                  <c:v>6.1949999999999958</c:v>
                </c:pt>
                <c:pt idx="1340">
                  <c:v>6.2049999999999992</c:v>
                </c:pt>
                <c:pt idx="1341">
                  <c:v>6.214999999999999</c:v>
                </c:pt>
                <c:pt idx="1342">
                  <c:v>6.2249999999999988</c:v>
                </c:pt>
                <c:pt idx="1343">
                  <c:v>6.2349999999999985</c:v>
                </c:pt>
                <c:pt idx="1344">
                  <c:v>6.2449999999999983</c:v>
                </c:pt>
                <c:pt idx="1345">
                  <c:v>6.2550000000000034</c:v>
                </c:pt>
                <c:pt idx="1346">
                  <c:v>6.2650000000000015</c:v>
                </c:pt>
                <c:pt idx="1347">
                  <c:v>6.2749999999999959</c:v>
                </c:pt>
                <c:pt idx="1348">
                  <c:v>6.2850000000000028</c:v>
                </c:pt>
                <c:pt idx="1349">
                  <c:v>6.2950000000000008</c:v>
                </c:pt>
                <c:pt idx="1350">
                  <c:v>6.3049999999999988</c:v>
                </c:pt>
                <c:pt idx="1351">
                  <c:v>6.3150000000000039</c:v>
                </c:pt>
                <c:pt idx="1352">
                  <c:v>6.3250000000000002</c:v>
                </c:pt>
                <c:pt idx="1353">
                  <c:v>6.3350000000000053</c:v>
                </c:pt>
                <c:pt idx="1354">
                  <c:v>6.3449999999999998</c:v>
                </c:pt>
                <c:pt idx="1355">
                  <c:v>6.3550000000000013</c:v>
                </c:pt>
                <c:pt idx="1356">
                  <c:v>6.3650000000000047</c:v>
                </c:pt>
                <c:pt idx="1357">
                  <c:v>6.3750000000000009</c:v>
                </c:pt>
                <c:pt idx="1358">
                  <c:v>6.3849999999999971</c:v>
                </c:pt>
                <c:pt idx="1359">
                  <c:v>6.3950000000000005</c:v>
                </c:pt>
                <c:pt idx="1360">
                  <c:v>6.4049999999999985</c:v>
                </c:pt>
                <c:pt idx="1361">
                  <c:v>6.4149999999999947</c:v>
                </c:pt>
                <c:pt idx="1362">
                  <c:v>6.4249999999999998</c:v>
                </c:pt>
                <c:pt idx="1363">
                  <c:v>6.4349999999999996</c:v>
                </c:pt>
                <c:pt idx="1364">
                  <c:v>6.4449999999999958</c:v>
                </c:pt>
                <c:pt idx="1365">
                  <c:v>6.4549999999999992</c:v>
                </c:pt>
                <c:pt idx="1366">
                  <c:v>6.4649999999999972</c:v>
                </c:pt>
                <c:pt idx="1367">
                  <c:v>6.4749999999999988</c:v>
                </c:pt>
                <c:pt idx="1368">
                  <c:v>6.4849999999999985</c:v>
                </c:pt>
                <c:pt idx="1369">
                  <c:v>6.4949999999999966</c:v>
                </c:pt>
                <c:pt idx="1370">
                  <c:v>6.5050000000000034</c:v>
                </c:pt>
                <c:pt idx="1371">
                  <c:v>6.5150000000000015</c:v>
                </c:pt>
                <c:pt idx="1372">
                  <c:v>6.5249999999999959</c:v>
                </c:pt>
                <c:pt idx="1373">
                  <c:v>6.5350000000000028</c:v>
                </c:pt>
                <c:pt idx="1374">
                  <c:v>6.5450000000000008</c:v>
                </c:pt>
                <c:pt idx="1375">
                  <c:v>6.5549999999999988</c:v>
                </c:pt>
                <c:pt idx="1376">
                  <c:v>6.5650000000000039</c:v>
                </c:pt>
                <c:pt idx="1377">
                  <c:v>6.5750000000000002</c:v>
                </c:pt>
                <c:pt idx="1378">
                  <c:v>6.585</c:v>
                </c:pt>
                <c:pt idx="1379">
                  <c:v>6.5949999999999998</c:v>
                </c:pt>
                <c:pt idx="1380">
                  <c:v>6.6049999999999978</c:v>
                </c:pt>
                <c:pt idx="1381">
                  <c:v>6.6150000000000047</c:v>
                </c:pt>
                <c:pt idx="1382">
                  <c:v>6.6250000000000009</c:v>
                </c:pt>
                <c:pt idx="1383">
                  <c:v>6.6349999999999971</c:v>
                </c:pt>
                <c:pt idx="1384">
                  <c:v>6.6450000000000022</c:v>
                </c:pt>
                <c:pt idx="1385">
                  <c:v>6.6550000000000002</c:v>
                </c:pt>
                <c:pt idx="1386">
                  <c:v>6.6649999999999947</c:v>
                </c:pt>
                <c:pt idx="1387">
                  <c:v>6.6750000000000016</c:v>
                </c:pt>
                <c:pt idx="1388">
                  <c:v>6.6849999999999996</c:v>
                </c:pt>
                <c:pt idx="1389">
                  <c:v>6.6949999999999994</c:v>
                </c:pt>
                <c:pt idx="1390">
                  <c:v>6.705000000000001</c:v>
                </c:pt>
                <c:pt idx="1391">
                  <c:v>6.714999999999999</c:v>
                </c:pt>
                <c:pt idx="1392">
                  <c:v>6.7249999999999988</c:v>
                </c:pt>
                <c:pt idx="1393">
                  <c:v>6.7349999999999985</c:v>
                </c:pt>
                <c:pt idx="1394">
                  <c:v>6.7449999999999966</c:v>
                </c:pt>
                <c:pt idx="1395">
                  <c:v>6.7550000000000034</c:v>
                </c:pt>
                <c:pt idx="1396">
                  <c:v>6.7650000000000015</c:v>
                </c:pt>
                <c:pt idx="1397">
                  <c:v>6.7749999999999959</c:v>
                </c:pt>
                <c:pt idx="1398">
                  <c:v>6.785000000000001</c:v>
                </c:pt>
                <c:pt idx="1399">
                  <c:v>6.794999999999999</c:v>
                </c:pt>
                <c:pt idx="1400">
                  <c:v>6.8049999999999988</c:v>
                </c:pt>
                <c:pt idx="1401">
                  <c:v>6.8150000000000039</c:v>
                </c:pt>
                <c:pt idx="1402">
                  <c:v>6.8250000000000002</c:v>
                </c:pt>
                <c:pt idx="1403">
                  <c:v>6.835</c:v>
                </c:pt>
                <c:pt idx="1404">
                  <c:v>6.8449999999999998</c:v>
                </c:pt>
                <c:pt idx="1405">
                  <c:v>6.8549999999999978</c:v>
                </c:pt>
                <c:pt idx="1406">
                  <c:v>6.8650000000000029</c:v>
                </c:pt>
                <c:pt idx="1407">
                  <c:v>6.8749999999999973</c:v>
                </c:pt>
                <c:pt idx="1408">
                  <c:v>6.8849999999999953</c:v>
                </c:pt>
                <c:pt idx="1409">
                  <c:v>6.8950000000000005</c:v>
                </c:pt>
                <c:pt idx="1410">
                  <c:v>6.9049999999999985</c:v>
                </c:pt>
                <c:pt idx="1411">
                  <c:v>6.9149999999999929</c:v>
                </c:pt>
                <c:pt idx="1412">
                  <c:v>6.9250000000000016</c:v>
                </c:pt>
                <c:pt idx="1413">
                  <c:v>6.9349999999999996</c:v>
                </c:pt>
                <c:pt idx="1414">
                  <c:v>6.9449999999999994</c:v>
                </c:pt>
                <c:pt idx="1415">
                  <c:v>6.955000000000001</c:v>
                </c:pt>
                <c:pt idx="1416">
                  <c:v>6.964999999999999</c:v>
                </c:pt>
                <c:pt idx="1417">
                  <c:v>6.9750000000000041</c:v>
                </c:pt>
                <c:pt idx="1418">
                  <c:v>6.9849999999999985</c:v>
                </c:pt>
                <c:pt idx="1419">
                  <c:v>6.9949999999999983</c:v>
                </c:pt>
                <c:pt idx="1420">
                  <c:v>7.0050000000000034</c:v>
                </c:pt>
                <c:pt idx="1421">
                  <c:v>7.0150000000000015</c:v>
                </c:pt>
                <c:pt idx="1422">
                  <c:v>7.0249999999999959</c:v>
                </c:pt>
                <c:pt idx="1423">
                  <c:v>7.035000000000001</c:v>
                </c:pt>
                <c:pt idx="1424">
                  <c:v>7.0450000000000008</c:v>
                </c:pt>
                <c:pt idx="1425">
                  <c:v>7.0549999999999935</c:v>
                </c:pt>
                <c:pt idx="1426">
                  <c:v>7.0650000000000004</c:v>
                </c:pt>
                <c:pt idx="1427">
                  <c:v>7.0749999999999984</c:v>
                </c:pt>
                <c:pt idx="1428">
                  <c:v>7.085</c:v>
                </c:pt>
                <c:pt idx="1429">
                  <c:v>7.0949999999999998</c:v>
                </c:pt>
                <c:pt idx="1430">
                  <c:v>7.1049999999999978</c:v>
                </c:pt>
                <c:pt idx="1431">
                  <c:v>7.1150000000000029</c:v>
                </c:pt>
                <c:pt idx="1432">
                  <c:v>7.1249999999999973</c:v>
                </c:pt>
                <c:pt idx="1433">
                  <c:v>7.1349999999999953</c:v>
                </c:pt>
                <c:pt idx="1434">
                  <c:v>7.1450000000000005</c:v>
                </c:pt>
                <c:pt idx="1435">
                  <c:v>7.1549999999999985</c:v>
                </c:pt>
                <c:pt idx="1436">
                  <c:v>7.1649999999999929</c:v>
                </c:pt>
                <c:pt idx="1437">
                  <c:v>7.1750000000000016</c:v>
                </c:pt>
                <c:pt idx="1438">
                  <c:v>7.1849999999999978</c:v>
                </c:pt>
                <c:pt idx="1439">
                  <c:v>7.1949999999999994</c:v>
                </c:pt>
                <c:pt idx="1440">
                  <c:v>7.205000000000001</c:v>
                </c:pt>
                <c:pt idx="1441">
                  <c:v>7.214999999999999</c:v>
                </c:pt>
                <c:pt idx="1442">
                  <c:v>7.2250000000000041</c:v>
                </c:pt>
                <c:pt idx="1443">
                  <c:v>7.2350000000000021</c:v>
                </c:pt>
                <c:pt idx="1444">
                  <c:v>7.2449999999999983</c:v>
                </c:pt>
                <c:pt idx="1445">
                  <c:v>7.2550000000000052</c:v>
                </c:pt>
                <c:pt idx="1446">
                  <c:v>7.2650000000000015</c:v>
                </c:pt>
                <c:pt idx="1447">
                  <c:v>7.2749999999999995</c:v>
                </c:pt>
                <c:pt idx="1448">
                  <c:v>7.2850000000000028</c:v>
                </c:pt>
                <c:pt idx="1449">
                  <c:v>7.2950000000000008</c:v>
                </c:pt>
                <c:pt idx="1450">
                  <c:v>7.3049999999999988</c:v>
                </c:pt>
                <c:pt idx="1451">
                  <c:v>7.3150000000000004</c:v>
                </c:pt>
                <c:pt idx="1452">
                  <c:v>7.3249999999999984</c:v>
                </c:pt>
                <c:pt idx="1453">
                  <c:v>7.335</c:v>
                </c:pt>
                <c:pt idx="1454">
                  <c:v>7.344999999999998</c:v>
                </c:pt>
                <c:pt idx="1455">
                  <c:v>7.354999999999996</c:v>
                </c:pt>
                <c:pt idx="1456">
                  <c:v>7.3650000000000029</c:v>
                </c:pt>
                <c:pt idx="1457">
                  <c:v>7.3749999999999973</c:v>
                </c:pt>
                <c:pt idx="1458">
                  <c:v>7.3849999999999953</c:v>
                </c:pt>
                <c:pt idx="1459">
                  <c:v>7.3950000000000005</c:v>
                </c:pt>
                <c:pt idx="1460">
                  <c:v>7.4049999999999985</c:v>
                </c:pt>
                <c:pt idx="1461">
                  <c:v>7.4149999999999929</c:v>
                </c:pt>
                <c:pt idx="1462">
                  <c:v>7.4250000000000016</c:v>
                </c:pt>
                <c:pt idx="1463">
                  <c:v>7.4349999999999996</c:v>
                </c:pt>
                <c:pt idx="1464">
                  <c:v>7.4449999999999994</c:v>
                </c:pt>
                <c:pt idx="1465">
                  <c:v>7.4549999999999992</c:v>
                </c:pt>
                <c:pt idx="1466">
                  <c:v>7.4649999999999972</c:v>
                </c:pt>
                <c:pt idx="1467">
                  <c:v>7.4750000000000041</c:v>
                </c:pt>
                <c:pt idx="1468">
                  <c:v>7.4849999999999985</c:v>
                </c:pt>
                <c:pt idx="1469">
                  <c:v>7.4949999999999983</c:v>
                </c:pt>
                <c:pt idx="1470">
                  <c:v>7.5050000000000052</c:v>
                </c:pt>
                <c:pt idx="1471">
                  <c:v>7.5150000000000015</c:v>
                </c:pt>
                <c:pt idx="1472">
                  <c:v>7.5249999999999995</c:v>
                </c:pt>
                <c:pt idx="1473">
                  <c:v>7.5350000000000028</c:v>
                </c:pt>
                <c:pt idx="1474">
                  <c:v>7.5450000000000026</c:v>
                </c:pt>
                <c:pt idx="1475">
                  <c:v>7.5549999999999988</c:v>
                </c:pt>
                <c:pt idx="1476">
                  <c:v>7.5650000000000004</c:v>
                </c:pt>
                <c:pt idx="1477">
                  <c:v>7.5750000000000002</c:v>
                </c:pt>
                <c:pt idx="1478">
                  <c:v>7.585</c:v>
                </c:pt>
                <c:pt idx="1479">
                  <c:v>7.594999999999998</c:v>
                </c:pt>
                <c:pt idx="1480">
                  <c:v>7.604999999999996</c:v>
                </c:pt>
                <c:pt idx="1481">
                  <c:v>7.6150000000000029</c:v>
                </c:pt>
                <c:pt idx="1482">
                  <c:v>7.6249999999999973</c:v>
                </c:pt>
                <c:pt idx="1483">
                  <c:v>7.6349999999999953</c:v>
                </c:pt>
                <c:pt idx="1484">
                  <c:v>7.6450000000000005</c:v>
                </c:pt>
                <c:pt idx="1485">
                  <c:v>7.6549999999999985</c:v>
                </c:pt>
                <c:pt idx="1486">
                  <c:v>7.6649999999999929</c:v>
                </c:pt>
                <c:pt idx="1487">
                  <c:v>7.6749999999999998</c:v>
                </c:pt>
                <c:pt idx="1488">
                  <c:v>7.6849999999999996</c:v>
                </c:pt>
                <c:pt idx="1489">
                  <c:v>7.6949999999999994</c:v>
                </c:pt>
                <c:pt idx="1490">
                  <c:v>7.7049999999999992</c:v>
                </c:pt>
                <c:pt idx="1491">
                  <c:v>7.7149999999999972</c:v>
                </c:pt>
                <c:pt idx="1492">
                  <c:v>7.7250000000000041</c:v>
                </c:pt>
                <c:pt idx="1493">
                  <c:v>7.7349999999999985</c:v>
                </c:pt>
                <c:pt idx="1494">
                  <c:v>7.7449999999999966</c:v>
                </c:pt>
                <c:pt idx="1495">
                  <c:v>7.7550000000000034</c:v>
                </c:pt>
                <c:pt idx="1496">
                  <c:v>7.7649999999999997</c:v>
                </c:pt>
                <c:pt idx="1497">
                  <c:v>7.7749999999999959</c:v>
                </c:pt>
                <c:pt idx="1498">
                  <c:v>7.7850000000000028</c:v>
                </c:pt>
                <c:pt idx="1499">
                  <c:v>7.7950000000000026</c:v>
                </c:pt>
                <c:pt idx="1500">
                  <c:v>7.8050000000000024</c:v>
                </c:pt>
                <c:pt idx="1501">
                  <c:v>7.8150000000000039</c:v>
                </c:pt>
                <c:pt idx="1502">
                  <c:v>7.8250000000000002</c:v>
                </c:pt>
                <c:pt idx="1503">
                  <c:v>7.8350000000000053</c:v>
                </c:pt>
                <c:pt idx="1504">
                  <c:v>7.844999999999998</c:v>
                </c:pt>
                <c:pt idx="1505">
                  <c:v>7.8549999999999978</c:v>
                </c:pt>
                <c:pt idx="1506">
                  <c:v>7.8650000000000029</c:v>
                </c:pt>
                <c:pt idx="1507">
                  <c:v>7.8749999999999973</c:v>
                </c:pt>
                <c:pt idx="1508">
                  <c:v>7.8849999999999953</c:v>
                </c:pt>
                <c:pt idx="1509">
                  <c:v>7.8950000000000005</c:v>
                </c:pt>
                <c:pt idx="1510">
                  <c:v>7.9049999999999985</c:v>
                </c:pt>
                <c:pt idx="1511">
                  <c:v>7.9149999999999929</c:v>
                </c:pt>
                <c:pt idx="1512">
                  <c:v>7.9249999999999998</c:v>
                </c:pt>
                <c:pt idx="1513">
                  <c:v>7.9349999999999978</c:v>
                </c:pt>
                <c:pt idx="1514">
                  <c:v>7.9449999999999994</c:v>
                </c:pt>
                <c:pt idx="1515">
                  <c:v>7.9549999999999992</c:v>
                </c:pt>
                <c:pt idx="1516">
                  <c:v>7.9649999999999972</c:v>
                </c:pt>
                <c:pt idx="1517">
                  <c:v>7.9750000000000041</c:v>
                </c:pt>
                <c:pt idx="1518">
                  <c:v>7.9849999999999985</c:v>
                </c:pt>
                <c:pt idx="1519">
                  <c:v>7.9949999999999966</c:v>
                </c:pt>
                <c:pt idx="1520">
                  <c:v>8.0050000000000026</c:v>
                </c:pt>
                <c:pt idx="1521">
                  <c:v>8.0150000000000006</c:v>
                </c:pt>
                <c:pt idx="1522">
                  <c:v>8.024999999999995</c:v>
                </c:pt>
                <c:pt idx="1523">
                  <c:v>8.0350000000000037</c:v>
                </c:pt>
                <c:pt idx="1524">
                  <c:v>8.0449999999999982</c:v>
                </c:pt>
                <c:pt idx="1525">
                  <c:v>8.0550000000000033</c:v>
                </c:pt>
                <c:pt idx="1526">
                  <c:v>8.0650000000000048</c:v>
                </c:pt>
                <c:pt idx="1527">
                  <c:v>8.0749999999999993</c:v>
                </c:pt>
                <c:pt idx="1528">
                  <c:v>8.0850000000000044</c:v>
                </c:pt>
                <c:pt idx="1529">
                  <c:v>8.0949999999999989</c:v>
                </c:pt>
                <c:pt idx="1530">
                  <c:v>8.1049999999999969</c:v>
                </c:pt>
                <c:pt idx="1531">
                  <c:v>8.1150000000000055</c:v>
                </c:pt>
                <c:pt idx="1532">
                  <c:v>8.125</c:v>
                </c:pt>
                <c:pt idx="1533">
                  <c:v>8.134999999999998</c:v>
                </c:pt>
                <c:pt idx="1534">
                  <c:v>8.1449999999999996</c:v>
                </c:pt>
                <c:pt idx="1535">
                  <c:v>8.1549999999999976</c:v>
                </c:pt>
                <c:pt idx="1536">
                  <c:v>8.164999999999992</c:v>
                </c:pt>
                <c:pt idx="1537">
                  <c:v>8.1750000000000007</c:v>
                </c:pt>
                <c:pt idx="1538">
                  <c:v>8.1849999999999987</c:v>
                </c:pt>
                <c:pt idx="1539">
                  <c:v>8.1950000000000003</c:v>
                </c:pt>
                <c:pt idx="1540">
                  <c:v>8.2049999999999983</c:v>
                </c:pt>
                <c:pt idx="1541">
                  <c:v>8.2149999999999963</c:v>
                </c:pt>
                <c:pt idx="1542">
                  <c:v>8.2249999999999979</c:v>
                </c:pt>
                <c:pt idx="1543">
                  <c:v>8.2349999999999994</c:v>
                </c:pt>
                <c:pt idx="1544">
                  <c:v>8.2449999999999974</c:v>
                </c:pt>
                <c:pt idx="1545">
                  <c:v>8.2550000000000026</c:v>
                </c:pt>
                <c:pt idx="1546">
                  <c:v>8.2650000000000006</c:v>
                </c:pt>
                <c:pt idx="1547">
                  <c:v>8.274999999999995</c:v>
                </c:pt>
                <c:pt idx="1548">
                  <c:v>8.2850000000000037</c:v>
                </c:pt>
                <c:pt idx="1549">
                  <c:v>8.2949999999999982</c:v>
                </c:pt>
                <c:pt idx="1550">
                  <c:v>8.3049999999999997</c:v>
                </c:pt>
                <c:pt idx="1551">
                  <c:v>8.3150000000000048</c:v>
                </c:pt>
                <c:pt idx="1552">
                  <c:v>8.3249999999999993</c:v>
                </c:pt>
                <c:pt idx="1553">
                  <c:v>8.3350000000000044</c:v>
                </c:pt>
                <c:pt idx="1554">
                  <c:v>8.3449999999999989</c:v>
                </c:pt>
                <c:pt idx="1555">
                  <c:v>8.3549999999999969</c:v>
                </c:pt>
                <c:pt idx="1556">
                  <c:v>8.3650000000000055</c:v>
                </c:pt>
                <c:pt idx="1557">
                  <c:v>8.375</c:v>
                </c:pt>
                <c:pt idx="1558">
                  <c:v>8.384999999999998</c:v>
                </c:pt>
                <c:pt idx="1559">
                  <c:v>8.3950000000000031</c:v>
                </c:pt>
                <c:pt idx="1560">
                  <c:v>8.4050000000000011</c:v>
                </c:pt>
                <c:pt idx="1561">
                  <c:v>8.414999999999992</c:v>
                </c:pt>
                <c:pt idx="1562">
                  <c:v>8.4250000000000007</c:v>
                </c:pt>
                <c:pt idx="1563">
                  <c:v>8.4349999999999987</c:v>
                </c:pt>
                <c:pt idx="1564">
                  <c:v>8.4450000000000003</c:v>
                </c:pt>
                <c:pt idx="1565">
                  <c:v>8.4549999999999983</c:v>
                </c:pt>
                <c:pt idx="1566">
                  <c:v>8.4649999999999963</c:v>
                </c:pt>
                <c:pt idx="1567">
                  <c:v>8.4749999999999979</c:v>
                </c:pt>
                <c:pt idx="1568">
                  <c:v>8.4849999999999994</c:v>
                </c:pt>
                <c:pt idx="1569">
                  <c:v>8.4949999999999974</c:v>
                </c:pt>
                <c:pt idx="1570">
                  <c:v>8.5050000000000026</c:v>
                </c:pt>
                <c:pt idx="1571">
                  <c:v>8.5150000000000006</c:v>
                </c:pt>
                <c:pt idx="1572">
                  <c:v>8.524999999999995</c:v>
                </c:pt>
                <c:pt idx="1573">
                  <c:v>8.5350000000000037</c:v>
                </c:pt>
                <c:pt idx="1574">
                  <c:v>8.5449999999999982</c:v>
                </c:pt>
                <c:pt idx="1575">
                  <c:v>8.5549999999999997</c:v>
                </c:pt>
                <c:pt idx="1576">
                  <c:v>8.5650000000000048</c:v>
                </c:pt>
                <c:pt idx="1577">
                  <c:v>8.5749999999999993</c:v>
                </c:pt>
                <c:pt idx="1578">
                  <c:v>8.5850000000000044</c:v>
                </c:pt>
                <c:pt idx="1579">
                  <c:v>8.5949999999999989</c:v>
                </c:pt>
                <c:pt idx="1580">
                  <c:v>8.6049999999999969</c:v>
                </c:pt>
                <c:pt idx="1581">
                  <c:v>8.615000000000002</c:v>
                </c:pt>
                <c:pt idx="1582">
                  <c:v>8.6249999999999964</c:v>
                </c:pt>
                <c:pt idx="1583">
                  <c:v>8.6349999999999945</c:v>
                </c:pt>
                <c:pt idx="1584">
                  <c:v>8.6450000000000031</c:v>
                </c:pt>
                <c:pt idx="1585">
                  <c:v>8.6550000000000011</c:v>
                </c:pt>
                <c:pt idx="1586">
                  <c:v>8.6649999999999991</c:v>
                </c:pt>
                <c:pt idx="1587">
                  <c:v>8.6750000000000007</c:v>
                </c:pt>
                <c:pt idx="1588">
                  <c:v>8.6849999999999987</c:v>
                </c:pt>
                <c:pt idx="1589">
                  <c:v>8.6950000000000003</c:v>
                </c:pt>
                <c:pt idx="1590">
                  <c:v>8.7049999999999983</c:v>
                </c:pt>
                <c:pt idx="1591">
                  <c:v>8.7149999999999963</c:v>
                </c:pt>
                <c:pt idx="1592">
                  <c:v>8.725000000000005</c:v>
                </c:pt>
                <c:pt idx="1593">
                  <c:v>8.7349999999999994</c:v>
                </c:pt>
                <c:pt idx="1594">
                  <c:v>8.7449999999999974</c:v>
                </c:pt>
                <c:pt idx="1595">
                  <c:v>8.7550000000000026</c:v>
                </c:pt>
                <c:pt idx="1596">
                  <c:v>8.7650000000000006</c:v>
                </c:pt>
                <c:pt idx="1597">
                  <c:v>8.774999999999995</c:v>
                </c:pt>
                <c:pt idx="1598">
                  <c:v>8.7850000000000001</c:v>
                </c:pt>
                <c:pt idx="1599">
                  <c:v>8.7949999999999982</c:v>
                </c:pt>
                <c:pt idx="1600">
                  <c:v>8.8050000000000033</c:v>
                </c:pt>
                <c:pt idx="1601">
                  <c:v>8.8150000000000013</c:v>
                </c:pt>
                <c:pt idx="1602">
                  <c:v>8.8249999999999993</c:v>
                </c:pt>
                <c:pt idx="1603">
                  <c:v>8.8350000000000044</c:v>
                </c:pt>
                <c:pt idx="1604">
                  <c:v>8.8450000000000024</c:v>
                </c:pt>
                <c:pt idx="1605">
                  <c:v>8.8549999999999969</c:v>
                </c:pt>
                <c:pt idx="1606">
                  <c:v>8.865000000000002</c:v>
                </c:pt>
                <c:pt idx="1607">
                  <c:v>8.875</c:v>
                </c:pt>
                <c:pt idx="1608">
                  <c:v>8.884999999999998</c:v>
                </c:pt>
                <c:pt idx="1609">
                  <c:v>8.8949999999999996</c:v>
                </c:pt>
                <c:pt idx="1610">
                  <c:v>8.9049999999999976</c:v>
                </c:pt>
                <c:pt idx="1611">
                  <c:v>8.9149999999999991</c:v>
                </c:pt>
                <c:pt idx="1612">
                  <c:v>8.9250000000000043</c:v>
                </c:pt>
                <c:pt idx="1613">
                  <c:v>8.9350000000000023</c:v>
                </c:pt>
                <c:pt idx="1614">
                  <c:v>8.9450000000000003</c:v>
                </c:pt>
                <c:pt idx="1615">
                  <c:v>8.9550000000000018</c:v>
                </c:pt>
                <c:pt idx="1616">
                  <c:v>8.9649999999999999</c:v>
                </c:pt>
                <c:pt idx="1617">
                  <c:v>8.9750000000000014</c:v>
                </c:pt>
                <c:pt idx="1618">
                  <c:v>8.9849999999999994</c:v>
                </c:pt>
                <c:pt idx="1619">
                  <c:v>8.9949999999999974</c:v>
                </c:pt>
                <c:pt idx="1620">
                  <c:v>9.0050000000000061</c:v>
                </c:pt>
                <c:pt idx="1621">
                  <c:v>9.0150000000000006</c:v>
                </c:pt>
                <c:pt idx="1622">
                  <c:v>9.0249999999999986</c:v>
                </c:pt>
                <c:pt idx="1623">
                  <c:v>9.0350000000000037</c:v>
                </c:pt>
                <c:pt idx="1624">
                  <c:v>9.0449999999999982</c:v>
                </c:pt>
                <c:pt idx="1625">
                  <c:v>9.0550000000000033</c:v>
                </c:pt>
                <c:pt idx="1626">
                  <c:v>9.0650000000000013</c:v>
                </c:pt>
                <c:pt idx="1627">
                  <c:v>9.0749999999999993</c:v>
                </c:pt>
                <c:pt idx="1628">
                  <c:v>9.0850000000000044</c:v>
                </c:pt>
                <c:pt idx="1629">
                  <c:v>9.0950000000000024</c:v>
                </c:pt>
                <c:pt idx="1630">
                  <c:v>9.1049999999999969</c:v>
                </c:pt>
                <c:pt idx="1631">
                  <c:v>9.115000000000002</c:v>
                </c:pt>
                <c:pt idx="1632">
                  <c:v>9.125</c:v>
                </c:pt>
                <c:pt idx="1633">
                  <c:v>9.134999999999998</c:v>
                </c:pt>
                <c:pt idx="1634">
                  <c:v>9.1449999999999996</c:v>
                </c:pt>
                <c:pt idx="1635">
                  <c:v>9.1549999999999976</c:v>
                </c:pt>
                <c:pt idx="1636">
                  <c:v>9.1649999999999956</c:v>
                </c:pt>
                <c:pt idx="1637">
                  <c:v>9.1750000000000007</c:v>
                </c:pt>
                <c:pt idx="1638">
                  <c:v>9.1849999999999987</c:v>
                </c:pt>
                <c:pt idx="1639">
                  <c:v>9.1950000000000003</c:v>
                </c:pt>
                <c:pt idx="1640">
                  <c:v>9.2050000000000018</c:v>
                </c:pt>
                <c:pt idx="1641">
                  <c:v>9.2149999999999999</c:v>
                </c:pt>
                <c:pt idx="1642">
                  <c:v>9.225000000000005</c:v>
                </c:pt>
                <c:pt idx="1643">
                  <c:v>9.235000000000003</c:v>
                </c:pt>
                <c:pt idx="1644">
                  <c:v>9.245000000000001</c:v>
                </c:pt>
                <c:pt idx="1645">
                  <c:v>9.2550000000000061</c:v>
                </c:pt>
                <c:pt idx="1646">
                  <c:v>9.2650000000000006</c:v>
                </c:pt>
                <c:pt idx="1647">
                  <c:v>9.2750000000000021</c:v>
                </c:pt>
                <c:pt idx="1648">
                  <c:v>9.2850000000000037</c:v>
                </c:pt>
                <c:pt idx="1649">
                  <c:v>9.2949999999999982</c:v>
                </c:pt>
                <c:pt idx="1650">
                  <c:v>9.3050000000000033</c:v>
                </c:pt>
                <c:pt idx="1651">
                  <c:v>9.3150000000000013</c:v>
                </c:pt>
                <c:pt idx="1652">
                  <c:v>9.3249999999999993</c:v>
                </c:pt>
                <c:pt idx="1653">
                  <c:v>9.3350000000000044</c:v>
                </c:pt>
                <c:pt idx="1654">
                  <c:v>9.3449999999999989</c:v>
                </c:pt>
                <c:pt idx="1655">
                  <c:v>9.3549999999999969</c:v>
                </c:pt>
                <c:pt idx="1656">
                  <c:v>9.365000000000002</c:v>
                </c:pt>
                <c:pt idx="1657">
                  <c:v>9.375</c:v>
                </c:pt>
                <c:pt idx="1658">
                  <c:v>9.384999999999998</c:v>
                </c:pt>
                <c:pt idx="1659">
                  <c:v>9.3949999999999996</c:v>
                </c:pt>
                <c:pt idx="1660">
                  <c:v>9.4049999999999976</c:v>
                </c:pt>
                <c:pt idx="1661">
                  <c:v>9.4149999999999956</c:v>
                </c:pt>
                <c:pt idx="1662">
                  <c:v>9.4250000000000007</c:v>
                </c:pt>
                <c:pt idx="1663">
                  <c:v>9.4349999999999987</c:v>
                </c:pt>
                <c:pt idx="1664">
                  <c:v>9.4450000000000003</c:v>
                </c:pt>
                <c:pt idx="1665">
                  <c:v>9.4550000000000018</c:v>
                </c:pt>
                <c:pt idx="1666">
                  <c:v>9.4649999999999999</c:v>
                </c:pt>
                <c:pt idx="1667">
                  <c:v>9.475000000000005</c:v>
                </c:pt>
                <c:pt idx="1668">
                  <c:v>9.485000000000003</c:v>
                </c:pt>
                <c:pt idx="1669">
                  <c:v>9.495000000000001</c:v>
                </c:pt>
                <c:pt idx="1670">
                  <c:v>9.5050000000000061</c:v>
                </c:pt>
                <c:pt idx="1671">
                  <c:v>9.5150000000000006</c:v>
                </c:pt>
                <c:pt idx="1672">
                  <c:v>9.5250000000000021</c:v>
                </c:pt>
                <c:pt idx="1673">
                  <c:v>9.5350000000000037</c:v>
                </c:pt>
                <c:pt idx="1674">
                  <c:v>9.5449999999999982</c:v>
                </c:pt>
                <c:pt idx="1675">
                  <c:v>9.5550000000000033</c:v>
                </c:pt>
                <c:pt idx="1676">
                  <c:v>9.5650000000000013</c:v>
                </c:pt>
                <c:pt idx="1677">
                  <c:v>9.5749999999999993</c:v>
                </c:pt>
                <c:pt idx="1678">
                  <c:v>9.5850000000000044</c:v>
                </c:pt>
                <c:pt idx="1679">
                  <c:v>9.5949999999999989</c:v>
                </c:pt>
                <c:pt idx="1680">
                  <c:v>9.6049999999999969</c:v>
                </c:pt>
                <c:pt idx="1681">
                  <c:v>9.615000000000002</c:v>
                </c:pt>
                <c:pt idx="1682">
                  <c:v>9.625</c:v>
                </c:pt>
                <c:pt idx="1683">
                  <c:v>9.634999999999998</c:v>
                </c:pt>
                <c:pt idx="1684">
                  <c:v>9.6449999999999996</c:v>
                </c:pt>
                <c:pt idx="1685">
                  <c:v>9.6549999999999976</c:v>
                </c:pt>
                <c:pt idx="1686">
                  <c:v>9.6649999999999956</c:v>
                </c:pt>
                <c:pt idx="1687">
                  <c:v>9.6750000000000007</c:v>
                </c:pt>
                <c:pt idx="1688">
                  <c:v>9.6849999999999987</c:v>
                </c:pt>
                <c:pt idx="1689">
                  <c:v>9.6950000000000003</c:v>
                </c:pt>
                <c:pt idx="1690">
                  <c:v>9.7050000000000018</c:v>
                </c:pt>
                <c:pt idx="1691">
                  <c:v>9.7149999999999999</c:v>
                </c:pt>
                <c:pt idx="1692">
                  <c:v>9.7250000000000014</c:v>
                </c:pt>
                <c:pt idx="1693">
                  <c:v>9.7349999999999994</c:v>
                </c:pt>
                <c:pt idx="1694">
                  <c:v>9.7449999999999974</c:v>
                </c:pt>
                <c:pt idx="1695">
                  <c:v>9.7550000000000061</c:v>
                </c:pt>
                <c:pt idx="1696">
                  <c:v>9.7650000000000006</c:v>
                </c:pt>
                <c:pt idx="1697">
                  <c:v>9.7750000000000021</c:v>
                </c:pt>
                <c:pt idx="1698">
                  <c:v>9.7850000000000037</c:v>
                </c:pt>
                <c:pt idx="1699">
                  <c:v>9.7950000000000017</c:v>
                </c:pt>
                <c:pt idx="1700">
                  <c:v>9.8050000000000068</c:v>
                </c:pt>
                <c:pt idx="1701">
                  <c:v>9.8150000000000013</c:v>
                </c:pt>
                <c:pt idx="1702">
                  <c:v>9.8249999999999993</c:v>
                </c:pt>
                <c:pt idx="1703">
                  <c:v>9.8350000000000044</c:v>
                </c:pt>
                <c:pt idx="1704">
                  <c:v>9.8449999999999989</c:v>
                </c:pt>
                <c:pt idx="1705">
                  <c:v>9.8549999999999969</c:v>
                </c:pt>
                <c:pt idx="1706">
                  <c:v>9.865000000000002</c:v>
                </c:pt>
                <c:pt idx="1707">
                  <c:v>9.875</c:v>
                </c:pt>
                <c:pt idx="1708">
                  <c:v>9.884999999999998</c:v>
                </c:pt>
                <c:pt idx="1709">
                  <c:v>9.8949999999999996</c:v>
                </c:pt>
                <c:pt idx="1710">
                  <c:v>9.9049999999999976</c:v>
                </c:pt>
                <c:pt idx="1711">
                  <c:v>9.9149999999999956</c:v>
                </c:pt>
                <c:pt idx="1712">
                  <c:v>9.9250000000000007</c:v>
                </c:pt>
                <c:pt idx="1713">
                  <c:v>9.9349999999999987</c:v>
                </c:pt>
                <c:pt idx="1714">
                  <c:v>9.9450000000000003</c:v>
                </c:pt>
                <c:pt idx="1715">
                  <c:v>9.9550000000000018</c:v>
                </c:pt>
                <c:pt idx="1716">
                  <c:v>9.9649999999999999</c:v>
                </c:pt>
                <c:pt idx="1717">
                  <c:v>9.9750000000000014</c:v>
                </c:pt>
                <c:pt idx="1718">
                  <c:v>9.9849999999999994</c:v>
                </c:pt>
                <c:pt idx="1719">
                  <c:v>9.9949999999999974</c:v>
                </c:pt>
                <c:pt idx="1720">
                  <c:v>10.005000000000006</c:v>
                </c:pt>
                <c:pt idx="1721">
                  <c:v>10.015000000000001</c:v>
                </c:pt>
                <c:pt idx="1722">
                  <c:v>10.025000000000002</c:v>
                </c:pt>
                <c:pt idx="1723">
                  <c:v>10.035000000000004</c:v>
                </c:pt>
                <c:pt idx="1724">
                  <c:v>10.045000000000002</c:v>
                </c:pt>
                <c:pt idx="1725">
                  <c:v>10.055000000000007</c:v>
                </c:pt>
                <c:pt idx="1726">
                  <c:v>10.065000000000005</c:v>
                </c:pt>
                <c:pt idx="1727">
                  <c:v>10.075000000000003</c:v>
                </c:pt>
                <c:pt idx="1728">
                  <c:v>10.085000000000004</c:v>
                </c:pt>
                <c:pt idx="1729">
                  <c:v>10.095000000000002</c:v>
                </c:pt>
                <c:pt idx="1730">
                  <c:v>10.104999999999997</c:v>
                </c:pt>
                <c:pt idx="1731">
                  <c:v>10.115000000000002</c:v>
                </c:pt>
                <c:pt idx="1732">
                  <c:v>10.125</c:v>
                </c:pt>
                <c:pt idx="1733">
                  <c:v>10.134999999999998</c:v>
                </c:pt>
                <c:pt idx="1734">
                  <c:v>10.145</c:v>
                </c:pt>
                <c:pt idx="1735">
                  <c:v>10.154999999999998</c:v>
                </c:pt>
                <c:pt idx="1736">
                  <c:v>10.164999999999996</c:v>
                </c:pt>
                <c:pt idx="1737">
                  <c:v>10.175000000000001</c:v>
                </c:pt>
                <c:pt idx="1738">
                  <c:v>10.184999999999999</c:v>
                </c:pt>
                <c:pt idx="1739">
                  <c:v>10.195</c:v>
                </c:pt>
                <c:pt idx="1740">
                  <c:v>10.205000000000002</c:v>
                </c:pt>
                <c:pt idx="1741">
                  <c:v>10.215</c:v>
                </c:pt>
                <c:pt idx="1742">
                  <c:v>10.225000000000001</c:v>
                </c:pt>
                <c:pt idx="1743">
                  <c:v>10.234999999999999</c:v>
                </c:pt>
                <c:pt idx="1744">
                  <c:v>10.244999999999997</c:v>
                </c:pt>
                <c:pt idx="1745">
                  <c:v>10.255000000000006</c:v>
                </c:pt>
                <c:pt idx="1746">
                  <c:v>10.265000000000001</c:v>
                </c:pt>
                <c:pt idx="1747">
                  <c:v>10.275000000000002</c:v>
                </c:pt>
                <c:pt idx="1748">
                  <c:v>10.285000000000004</c:v>
                </c:pt>
                <c:pt idx="1749">
                  <c:v>10.294999999999998</c:v>
                </c:pt>
                <c:pt idx="1750">
                  <c:v>10.305000000000007</c:v>
                </c:pt>
                <c:pt idx="1751">
                  <c:v>10.315000000000005</c:v>
                </c:pt>
                <c:pt idx="1752">
                  <c:v>10.325000000000003</c:v>
                </c:pt>
                <c:pt idx="1753">
                  <c:v>10.335000000000004</c:v>
                </c:pt>
                <c:pt idx="1754">
                  <c:v>10.345000000000002</c:v>
                </c:pt>
                <c:pt idx="1755">
                  <c:v>10.355</c:v>
                </c:pt>
                <c:pt idx="1756">
                  <c:v>10.365000000000002</c:v>
                </c:pt>
                <c:pt idx="1757">
                  <c:v>10.375</c:v>
                </c:pt>
                <c:pt idx="1758">
                  <c:v>10.384999999999998</c:v>
                </c:pt>
                <c:pt idx="1759">
                  <c:v>10.395</c:v>
                </c:pt>
                <c:pt idx="1760">
                  <c:v>10.404999999999998</c:v>
                </c:pt>
                <c:pt idx="1761">
                  <c:v>10.414999999999996</c:v>
                </c:pt>
                <c:pt idx="1762">
                  <c:v>10.425000000000001</c:v>
                </c:pt>
                <c:pt idx="1763">
                  <c:v>10.434999999999999</c:v>
                </c:pt>
                <c:pt idx="1764">
                  <c:v>10.445</c:v>
                </c:pt>
                <c:pt idx="1765">
                  <c:v>10.455000000000002</c:v>
                </c:pt>
                <c:pt idx="1766">
                  <c:v>10.464999999999996</c:v>
                </c:pt>
                <c:pt idx="1767">
                  <c:v>10.475000000000001</c:v>
                </c:pt>
                <c:pt idx="1768">
                  <c:v>10.484999999999999</c:v>
                </c:pt>
                <c:pt idx="1769">
                  <c:v>10.494999999999997</c:v>
                </c:pt>
                <c:pt idx="1770">
                  <c:v>10.505000000000006</c:v>
                </c:pt>
                <c:pt idx="1771">
                  <c:v>10.515000000000001</c:v>
                </c:pt>
                <c:pt idx="1772">
                  <c:v>10.524999999999999</c:v>
                </c:pt>
                <c:pt idx="1773">
                  <c:v>10.535000000000004</c:v>
                </c:pt>
                <c:pt idx="1774">
                  <c:v>10.544999999999998</c:v>
                </c:pt>
                <c:pt idx="1775">
                  <c:v>10.555000000000007</c:v>
                </c:pt>
                <c:pt idx="1776">
                  <c:v>10.565000000000001</c:v>
                </c:pt>
                <c:pt idx="1777">
                  <c:v>10.574999999999999</c:v>
                </c:pt>
                <c:pt idx="1778">
                  <c:v>10.585000000000004</c:v>
                </c:pt>
                <c:pt idx="1779">
                  <c:v>10.595000000000002</c:v>
                </c:pt>
                <c:pt idx="1780">
                  <c:v>10.605</c:v>
                </c:pt>
                <c:pt idx="1781">
                  <c:v>10.615000000000006</c:v>
                </c:pt>
                <c:pt idx="1782">
                  <c:v>10.625</c:v>
                </c:pt>
                <c:pt idx="1783">
                  <c:v>10.634999999999998</c:v>
                </c:pt>
                <c:pt idx="1784">
                  <c:v>10.645</c:v>
                </c:pt>
                <c:pt idx="1785">
                  <c:v>10.654999999999998</c:v>
                </c:pt>
                <c:pt idx="1786">
                  <c:v>10.664999999999996</c:v>
                </c:pt>
                <c:pt idx="1787">
                  <c:v>10.675000000000001</c:v>
                </c:pt>
                <c:pt idx="1788">
                  <c:v>10.684999999999999</c:v>
                </c:pt>
                <c:pt idx="1789">
                  <c:v>10.695</c:v>
                </c:pt>
                <c:pt idx="1790">
                  <c:v>10.705000000000002</c:v>
                </c:pt>
                <c:pt idx="1791">
                  <c:v>10.714999999999996</c:v>
                </c:pt>
                <c:pt idx="1792">
                  <c:v>10.725000000000001</c:v>
                </c:pt>
                <c:pt idx="1793">
                  <c:v>10.734999999999999</c:v>
                </c:pt>
                <c:pt idx="1794">
                  <c:v>10.744999999999997</c:v>
                </c:pt>
                <c:pt idx="1795">
                  <c:v>10.755000000000006</c:v>
                </c:pt>
                <c:pt idx="1796">
                  <c:v>10.765000000000001</c:v>
                </c:pt>
                <c:pt idx="1797">
                  <c:v>10.774999999999999</c:v>
                </c:pt>
                <c:pt idx="1798">
                  <c:v>10.785000000000004</c:v>
                </c:pt>
                <c:pt idx="1799">
                  <c:v>10.794999999999998</c:v>
                </c:pt>
                <c:pt idx="1800">
                  <c:v>10.805000000000007</c:v>
                </c:pt>
                <c:pt idx="1801">
                  <c:v>10.815000000000001</c:v>
                </c:pt>
                <c:pt idx="1802">
                  <c:v>10.824999999999999</c:v>
                </c:pt>
                <c:pt idx="1803">
                  <c:v>10.835000000000004</c:v>
                </c:pt>
                <c:pt idx="1804">
                  <c:v>10.845000000000002</c:v>
                </c:pt>
                <c:pt idx="1805">
                  <c:v>10.854999999999997</c:v>
                </c:pt>
                <c:pt idx="1806">
                  <c:v>10.865000000000006</c:v>
                </c:pt>
                <c:pt idx="1807">
                  <c:v>10.875</c:v>
                </c:pt>
                <c:pt idx="1808">
                  <c:v>10.884999999999998</c:v>
                </c:pt>
                <c:pt idx="1809">
                  <c:v>10.895000000000003</c:v>
                </c:pt>
                <c:pt idx="1810">
                  <c:v>10.904999999999998</c:v>
                </c:pt>
                <c:pt idx="1811">
                  <c:v>10.914999999999999</c:v>
                </c:pt>
                <c:pt idx="1812">
                  <c:v>10.925000000000001</c:v>
                </c:pt>
                <c:pt idx="1813">
                  <c:v>10.934999999999999</c:v>
                </c:pt>
                <c:pt idx="1814">
                  <c:v>10.945</c:v>
                </c:pt>
                <c:pt idx="1815">
                  <c:v>10.955000000000002</c:v>
                </c:pt>
                <c:pt idx="1816">
                  <c:v>10.964999999999996</c:v>
                </c:pt>
                <c:pt idx="1817">
                  <c:v>10.975000000000001</c:v>
                </c:pt>
                <c:pt idx="1818">
                  <c:v>10.984999999999999</c:v>
                </c:pt>
                <c:pt idx="1819">
                  <c:v>10.994999999999997</c:v>
                </c:pt>
                <c:pt idx="1820">
                  <c:v>11.005000000000006</c:v>
                </c:pt>
                <c:pt idx="1821">
                  <c:v>11.015000000000001</c:v>
                </c:pt>
                <c:pt idx="1822">
                  <c:v>11.024999999999999</c:v>
                </c:pt>
                <c:pt idx="1823">
                  <c:v>11.035000000000004</c:v>
                </c:pt>
                <c:pt idx="1824">
                  <c:v>11.044999999999998</c:v>
                </c:pt>
                <c:pt idx="1825">
                  <c:v>11.055000000000007</c:v>
                </c:pt>
                <c:pt idx="1826">
                  <c:v>11.065000000000001</c:v>
                </c:pt>
                <c:pt idx="1827">
                  <c:v>11.074999999999999</c:v>
                </c:pt>
                <c:pt idx="1828">
                  <c:v>11.085000000000004</c:v>
                </c:pt>
                <c:pt idx="1829">
                  <c:v>11.094999999999999</c:v>
                </c:pt>
                <c:pt idx="1830">
                  <c:v>11.104999999999997</c:v>
                </c:pt>
                <c:pt idx="1831">
                  <c:v>11.115000000000006</c:v>
                </c:pt>
                <c:pt idx="1832">
                  <c:v>11.125</c:v>
                </c:pt>
                <c:pt idx="1833">
                  <c:v>11.134999999999998</c:v>
                </c:pt>
                <c:pt idx="1834">
                  <c:v>11.145000000000003</c:v>
                </c:pt>
                <c:pt idx="1835">
                  <c:v>11.154999999999998</c:v>
                </c:pt>
                <c:pt idx="1836">
                  <c:v>11.164999999999999</c:v>
                </c:pt>
                <c:pt idx="1837">
                  <c:v>11.175000000000004</c:v>
                </c:pt>
                <c:pt idx="1838">
                  <c:v>11.185000000000002</c:v>
                </c:pt>
                <c:pt idx="1839">
                  <c:v>11.195</c:v>
                </c:pt>
                <c:pt idx="1840">
                  <c:v>11.205000000000002</c:v>
                </c:pt>
                <c:pt idx="1841">
                  <c:v>11.215</c:v>
                </c:pt>
                <c:pt idx="1842">
                  <c:v>11.225000000000001</c:v>
                </c:pt>
                <c:pt idx="1843">
                  <c:v>11.234999999999999</c:v>
                </c:pt>
                <c:pt idx="1844">
                  <c:v>11.244999999999997</c:v>
                </c:pt>
                <c:pt idx="1845">
                  <c:v>11.255000000000006</c:v>
                </c:pt>
                <c:pt idx="1846">
                  <c:v>11.265000000000001</c:v>
                </c:pt>
                <c:pt idx="1847">
                  <c:v>11.275000000000002</c:v>
                </c:pt>
                <c:pt idx="1848">
                  <c:v>11.285000000000004</c:v>
                </c:pt>
                <c:pt idx="1849">
                  <c:v>11.294999999999998</c:v>
                </c:pt>
                <c:pt idx="1850">
                  <c:v>11.305000000000007</c:v>
                </c:pt>
                <c:pt idx="1851">
                  <c:v>11.315000000000001</c:v>
                </c:pt>
                <c:pt idx="1852">
                  <c:v>11.324999999999999</c:v>
                </c:pt>
                <c:pt idx="1853">
                  <c:v>11.335000000000004</c:v>
                </c:pt>
                <c:pt idx="1854">
                  <c:v>11.344999999999999</c:v>
                </c:pt>
                <c:pt idx="1855">
                  <c:v>11.354999999999997</c:v>
                </c:pt>
                <c:pt idx="1856">
                  <c:v>11.365000000000006</c:v>
                </c:pt>
                <c:pt idx="1857">
                  <c:v>11.375</c:v>
                </c:pt>
                <c:pt idx="1858">
                  <c:v>11.384999999999998</c:v>
                </c:pt>
                <c:pt idx="1859">
                  <c:v>11.395000000000003</c:v>
                </c:pt>
                <c:pt idx="1860">
                  <c:v>11.404999999999998</c:v>
                </c:pt>
                <c:pt idx="1861">
                  <c:v>11.414999999999999</c:v>
                </c:pt>
                <c:pt idx="1862">
                  <c:v>11.425000000000004</c:v>
                </c:pt>
                <c:pt idx="1863">
                  <c:v>11.435000000000002</c:v>
                </c:pt>
                <c:pt idx="1864">
                  <c:v>11.445</c:v>
                </c:pt>
                <c:pt idx="1865">
                  <c:v>11.455000000000002</c:v>
                </c:pt>
                <c:pt idx="1866">
                  <c:v>11.465</c:v>
                </c:pt>
                <c:pt idx="1867">
                  <c:v>11.475000000000005</c:v>
                </c:pt>
                <c:pt idx="1868">
                  <c:v>11.484999999999999</c:v>
                </c:pt>
                <c:pt idx="1869">
                  <c:v>11.494999999999997</c:v>
                </c:pt>
                <c:pt idx="1870">
                  <c:v>11.505000000000006</c:v>
                </c:pt>
                <c:pt idx="1871">
                  <c:v>11.515000000000001</c:v>
                </c:pt>
                <c:pt idx="1872">
                  <c:v>11.525000000000002</c:v>
                </c:pt>
                <c:pt idx="1873">
                  <c:v>11.535000000000004</c:v>
                </c:pt>
                <c:pt idx="1874">
                  <c:v>11.544999999999998</c:v>
                </c:pt>
                <c:pt idx="1875">
                  <c:v>11.555000000000003</c:v>
                </c:pt>
                <c:pt idx="1876">
                  <c:v>11.565000000000001</c:v>
                </c:pt>
                <c:pt idx="1877">
                  <c:v>11.574999999999999</c:v>
                </c:pt>
                <c:pt idx="1878">
                  <c:v>11.585000000000004</c:v>
                </c:pt>
                <c:pt idx="1879">
                  <c:v>11.594999999999999</c:v>
                </c:pt>
                <c:pt idx="1880">
                  <c:v>11.604999999999997</c:v>
                </c:pt>
                <c:pt idx="1881">
                  <c:v>11.615000000000006</c:v>
                </c:pt>
                <c:pt idx="1882">
                  <c:v>11.625</c:v>
                </c:pt>
                <c:pt idx="1883">
                  <c:v>11.634999999999998</c:v>
                </c:pt>
                <c:pt idx="1884">
                  <c:v>11.645</c:v>
                </c:pt>
                <c:pt idx="1885">
                  <c:v>11.654999999999998</c:v>
                </c:pt>
                <c:pt idx="1886">
                  <c:v>11.664999999999999</c:v>
                </c:pt>
                <c:pt idx="1887">
                  <c:v>11.675000000000004</c:v>
                </c:pt>
                <c:pt idx="1888">
                  <c:v>11.685000000000002</c:v>
                </c:pt>
                <c:pt idx="1889">
                  <c:v>11.695</c:v>
                </c:pt>
                <c:pt idx="1890">
                  <c:v>11.705000000000002</c:v>
                </c:pt>
                <c:pt idx="1891">
                  <c:v>11.715</c:v>
                </c:pt>
                <c:pt idx="1892">
                  <c:v>11.725000000000005</c:v>
                </c:pt>
                <c:pt idx="1893">
                  <c:v>11.734999999999999</c:v>
                </c:pt>
                <c:pt idx="1894">
                  <c:v>11.744999999999997</c:v>
                </c:pt>
                <c:pt idx="1895">
                  <c:v>11.755000000000006</c:v>
                </c:pt>
                <c:pt idx="1896">
                  <c:v>11.765000000000001</c:v>
                </c:pt>
                <c:pt idx="1897">
                  <c:v>11.775000000000002</c:v>
                </c:pt>
                <c:pt idx="1898">
                  <c:v>11.785000000000004</c:v>
                </c:pt>
                <c:pt idx="1899">
                  <c:v>11.794999999999998</c:v>
                </c:pt>
                <c:pt idx="1900">
                  <c:v>11.805000000000003</c:v>
                </c:pt>
                <c:pt idx="1901">
                  <c:v>11.814999999999998</c:v>
                </c:pt>
                <c:pt idx="1902">
                  <c:v>11.824999999999996</c:v>
                </c:pt>
                <c:pt idx="1903">
                  <c:v>11.835000000000004</c:v>
                </c:pt>
                <c:pt idx="1904">
                  <c:v>11.844999999999999</c:v>
                </c:pt>
                <c:pt idx="1905">
                  <c:v>11.854999999999997</c:v>
                </c:pt>
                <c:pt idx="1906">
                  <c:v>11.865000000000006</c:v>
                </c:pt>
                <c:pt idx="1907">
                  <c:v>11.875</c:v>
                </c:pt>
                <c:pt idx="1908">
                  <c:v>11.884999999999998</c:v>
                </c:pt>
                <c:pt idx="1909">
                  <c:v>11.895</c:v>
                </c:pt>
                <c:pt idx="1910">
                  <c:v>11.904999999999998</c:v>
                </c:pt>
                <c:pt idx="1911">
                  <c:v>11.914999999999999</c:v>
                </c:pt>
                <c:pt idx="1912">
                  <c:v>11.925000000000001</c:v>
                </c:pt>
                <c:pt idx="1913">
                  <c:v>11.934999999999999</c:v>
                </c:pt>
                <c:pt idx="1914">
                  <c:v>11.945</c:v>
                </c:pt>
                <c:pt idx="1915">
                  <c:v>11.955000000000002</c:v>
                </c:pt>
                <c:pt idx="1916">
                  <c:v>11.965</c:v>
                </c:pt>
                <c:pt idx="1917">
                  <c:v>11.975000000000005</c:v>
                </c:pt>
                <c:pt idx="1918">
                  <c:v>11.985000000000003</c:v>
                </c:pt>
                <c:pt idx="1919">
                  <c:v>11.994999999999997</c:v>
                </c:pt>
                <c:pt idx="1920">
                  <c:v>12.005000000000006</c:v>
                </c:pt>
                <c:pt idx="1921">
                  <c:v>12.015000000000001</c:v>
                </c:pt>
                <c:pt idx="1922">
                  <c:v>12.025000000000002</c:v>
                </c:pt>
                <c:pt idx="1923">
                  <c:v>12.035000000000004</c:v>
                </c:pt>
                <c:pt idx="1924">
                  <c:v>12.044999999999998</c:v>
                </c:pt>
                <c:pt idx="1925">
                  <c:v>12.055000000000003</c:v>
                </c:pt>
                <c:pt idx="1926">
                  <c:v>12.064999999999998</c:v>
                </c:pt>
                <c:pt idx="1927">
                  <c:v>12.074999999999996</c:v>
                </c:pt>
                <c:pt idx="1928">
                  <c:v>12.085000000000004</c:v>
                </c:pt>
                <c:pt idx="1929">
                  <c:v>12.094999999999999</c:v>
                </c:pt>
                <c:pt idx="1930">
                  <c:v>12.104999999999997</c:v>
                </c:pt>
                <c:pt idx="1931">
                  <c:v>12.115000000000006</c:v>
                </c:pt>
                <c:pt idx="1932">
                  <c:v>12.125</c:v>
                </c:pt>
                <c:pt idx="1933">
                  <c:v>12.134999999999998</c:v>
                </c:pt>
                <c:pt idx="1934">
                  <c:v>12.145</c:v>
                </c:pt>
                <c:pt idx="1935">
                  <c:v>12.154999999999998</c:v>
                </c:pt>
                <c:pt idx="1936">
                  <c:v>12.164999999999999</c:v>
                </c:pt>
                <c:pt idx="1937">
                  <c:v>12.175000000000001</c:v>
                </c:pt>
                <c:pt idx="1938">
                  <c:v>12.184999999999999</c:v>
                </c:pt>
                <c:pt idx="1939">
                  <c:v>12.195</c:v>
                </c:pt>
                <c:pt idx="1940">
                  <c:v>12.205000000000002</c:v>
                </c:pt>
                <c:pt idx="1941">
                  <c:v>12.215</c:v>
                </c:pt>
                <c:pt idx="1942">
                  <c:v>12.225000000000005</c:v>
                </c:pt>
                <c:pt idx="1943">
                  <c:v>12.235000000000003</c:v>
                </c:pt>
                <c:pt idx="1944">
                  <c:v>12.245000000000001</c:v>
                </c:pt>
                <c:pt idx="1945">
                  <c:v>12.255000000000006</c:v>
                </c:pt>
                <c:pt idx="1946">
                  <c:v>12.265000000000001</c:v>
                </c:pt>
                <c:pt idx="1947">
                  <c:v>12.275000000000002</c:v>
                </c:pt>
                <c:pt idx="1948">
                  <c:v>12.285000000000004</c:v>
                </c:pt>
                <c:pt idx="1949">
                  <c:v>12.294999999999998</c:v>
                </c:pt>
                <c:pt idx="1950">
                  <c:v>12.305000000000007</c:v>
                </c:pt>
                <c:pt idx="1951">
                  <c:v>12.314999999999998</c:v>
                </c:pt>
                <c:pt idx="1952">
                  <c:v>12.324999999999996</c:v>
                </c:pt>
                <c:pt idx="1953">
                  <c:v>12.335000000000004</c:v>
                </c:pt>
                <c:pt idx="1954">
                  <c:v>12.344999999999999</c:v>
                </c:pt>
                <c:pt idx="1955">
                  <c:v>12.354999999999997</c:v>
                </c:pt>
                <c:pt idx="1956">
                  <c:v>12.365000000000002</c:v>
                </c:pt>
                <c:pt idx="1957">
                  <c:v>12.375</c:v>
                </c:pt>
                <c:pt idx="1958">
                  <c:v>12.384999999999998</c:v>
                </c:pt>
                <c:pt idx="1959">
                  <c:v>12.395</c:v>
                </c:pt>
                <c:pt idx="1960">
                  <c:v>12.404999999999998</c:v>
                </c:pt>
                <c:pt idx="1961">
                  <c:v>12.414999999999999</c:v>
                </c:pt>
                <c:pt idx="1962">
                  <c:v>12.425000000000001</c:v>
                </c:pt>
                <c:pt idx="1963">
                  <c:v>12.434999999999999</c:v>
                </c:pt>
                <c:pt idx="1964">
                  <c:v>12.445</c:v>
                </c:pt>
                <c:pt idx="1965">
                  <c:v>12.455000000000002</c:v>
                </c:pt>
                <c:pt idx="1966">
                  <c:v>12.465</c:v>
                </c:pt>
                <c:pt idx="1967">
                  <c:v>12.475000000000005</c:v>
                </c:pt>
                <c:pt idx="1968">
                  <c:v>12.485000000000003</c:v>
                </c:pt>
                <c:pt idx="1969">
                  <c:v>12.495000000000001</c:v>
                </c:pt>
                <c:pt idx="1970">
                  <c:v>12.505000000000006</c:v>
                </c:pt>
                <c:pt idx="1971">
                  <c:v>12.515000000000001</c:v>
                </c:pt>
                <c:pt idx="1972">
                  <c:v>12.525000000000002</c:v>
                </c:pt>
                <c:pt idx="1973">
                  <c:v>12.535000000000004</c:v>
                </c:pt>
                <c:pt idx="1974">
                  <c:v>12.545000000000002</c:v>
                </c:pt>
                <c:pt idx="1975">
                  <c:v>12.555000000000007</c:v>
                </c:pt>
                <c:pt idx="1976">
                  <c:v>12.565000000000001</c:v>
                </c:pt>
                <c:pt idx="1977">
                  <c:v>12.574999999999999</c:v>
                </c:pt>
                <c:pt idx="1978">
                  <c:v>12.585000000000004</c:v>
                </c:pt>
                <c:pt idx="1979">
                  <c:v>12.594999999999999</c:v>
                </c:pt>
                <c:pt idx="1980">
                  <c:v>12.604999999999997</c:v>
                </c:pt>
                <c:pt idx="1981">
                  <c:v>12.615000000000002</c:v>
                </c:pt>
                <c:pt idx="1982">
                  <c:v>12.625</c:v>
                </c:pt>
                <c:pt idx="1983">
                  <c:v>12.634999999999998</c:v>
                </c:pt>
                <c:pt idx="1984">
                  <c:v>12.645</c:v>
                </c:pt>
                <c:pt idx="1985">
                  <c:v>12.654999999999998</c:v>
                </c:pt>
                <c:pt idx="1986">
                  <c:v>12.664999999999999</c:v>
                </c:pt>
                <c:pt idx="1987">
                  <c:v>12.675000000000001</c:v>
                </c:pt>
                <c:pt idx="1988">
                  <c:v>12.684999999999999</c:v>
                </c:pt>
                <c:pt idx="1989">
                  <c:v>12.695</c:v>
                </c:pt>
                <c:pt idx="1990">
                  <c:v>12.705000000000002</c:v>
                </c:pt>
                <c:pt idx="1991">
                  <c:v>12.714999999999996</c:v>
                </c:pt>
                <c:pt idx="1992">
                  <c:v>12.725000000000005</c:v>
                </c:pt>
                <c:pt idx="1993">
                  <c:v>12.734999999999999</c:v>
                </c:pt>
                <c:pt idx="1994">
                  <c:v>12.745000000000001</c:v>
                </c:pt>
                <c:pt idx="1995">
                  <c:v>12.755000000000006</c:v>
                </c:pt>
                <c:pt idx="1996">
                  <c:v>12.765000000000001</c:v>
                </c:pt>
                <c:pt idx="1997">
                  <c:v>12.775000000000002</c:v>
                </c:pt>
                <c:pt idx="1998">
                  <c:v>12.785000000000004</c:v>
                </c:pt>
                <c:pt idx="1999">
                  <c:v>12.795000000000002</c:v>
                </c:pt>
                <c:pt idx="2000">
                  <c:v>12.805000000000007</c:v>
                </c:pt>
                <c:pt idx="2001">
                  <c:v>12.815000000000001</c:v>
                </c:pt>
                <c:pt idx="2002">
                  <c:v>12.824999999999999</c:v>
                </c:pt>
                <c:pt idx="2003">
                  <c:v>12.835000000000004</c:v>
                </c:pt>
                <c:pt idx="2004">
                  <c:v>12.844999999999999</c:v>
                </c:pt>
                <c:pt idx="2005">
                  <c:v>12.854999999999997</c:v>
                </c:pt>
                <c:pt idx="2006">
                  <c:v>12.865000000000002</c:v>
                </c:pt>
                <c:pt idx="2007">
                  <c:v>12.875</c:v>
                </c:pt>
                <c:pt idx="2008">
                  <c:v>12.884999999999998</c:v>
                </c:pt>
                <c:pt idx="2009">
                  <c:v>12.895</c:v>
                </c:pt>
                <c:pt idx="2010">
                  <c:v>12.904999999999998</c:v>
                </c:pt>
                <c:pt idx="2011">
                  <c:v>12.914999999999996</c:v>
                </c:pt>
                <c:pt idx="2012">
                  <c:v>12.925000000000001</c:v>
                </c:pt>
                <c:pt idx="2013">
                  <c:v>12.934999999999999</c:v>
                </c:pt>
                <c:pt idx="2014">
                  <c:v>12.945</c:v>
                </c:pt>
                <c:pt idx="2015">
                  <c:v>12.955000000000002</c:v>
                </c:pt>
                <c:pt idx="2016">
                  <c:v>12.964999999999996</c:v>
                </c:pt>
                <c:pt idx="2017">
                  <c:v>12.975000000000005</c:v>
                </c:pt>
                <c:pt idx="2018">
                  <c:v>12.984999999999999</c:v>
                </c:pt>
                <c:pt idx="2019">
                  <c:v>12.994999999999997</c:v>
                </c:pt>
                <c:pt idx="2020">
                  <c:v>13.005000000000006</c:v>
                </c:pt>
                <c:pt idx="2021">
                  <c:v>13.015000000000001</c:v>
                </c:pt>
                <c:pt idx="2022">
                  <c:v>13.025000000000002</c:v>
                </c:pt>
                <c:pt idx="2023">
                  <c:v>13.035000000000004</c:v>
                </c:pt>
                <c:pt idx="2024">
                  <c:v>13.045000000000002</c:v>
                </c:pt>
                <c:pt idx="2025">
                  <c:v>13.055000000000007</c:v>
                </c:pt>
                <c:pt idx="2026">
                  <c:v>13.065000000000005</c:v>
                </c:pt>
                <c:pt idx="2027">
                  <c:v>13.074999999999999</c:v>
                </c:pt>
                <c:pt idx="2028">
                  <c:v>13.085000000000008</c:v>
                </c:pt>
                <c:pt idx="2029">
                  <c:v>13.095000000000002</c:v>
                </c:pt>
                <c:pt idx="2030">
                  <c:v>13.105</c:v>
                </c:pt>
                <c:pt idx="2031">
                  <c:v>13.115000000000002</c:v>
                </c:pt>
                <c:pt idx="2032">
                  <c:v>13.125</c:v>
                </c:pt>
                <c:pt idx="2033">
                  <c:v>13.134999999999998</c:v>
                </c:pt>
                <c:pt idx="2034">
                  <c:v>13.145000000000003</c:v>
                </c:pt>
                <c:pt idx="2035">
                  <c:v>13.154999999999998</c:v>
                </c:pt>
                <c:pt idx="2036">
                  <c:v>13.164999999999996</c:v>
                </c:pt>
                <c:pt idx="2037">
                  <c:v>13.175000000000001</c:v>
                </c:pt>
                <c:pt idx="2038">
                  <c:v>13.184999999999999</c:v>
                </c:pt>
                <c:pt idx="2039">
                  <c:v>13.195</c:v>
                </c:pt>
                <c:pt idx="2040">
                  <c:v>13.204999999999998</c:v>
                </c:pt>
                <c:pt idx="2041">
                  <c:v>13.214999999999996</c:v>
                </c:pt>
                <c:pt idx="2042">
                  <c:v>13.225000000000001</c:v>
                </c:pt>
                <c:pt idx="2043">
                  <c:v>13.234999999999999</c:v>
                </c:pt>
                <c:pt idx="2044">
                  <c:v>13.244999999999997</c:v>
                </c:pt>
                <c:pt idx="2045">
                  <c:v>13.255000000000006</c:v>
                </c:pt>
                <c:pt idx="2046">
                  <c:v>13.264999999999997</c:v>
                </c:pt>
                <c:pt idx="2047">
                  <c:v>13.274999999999999</c:v>
                </c:pt>
                <c:pt idx="2048">
                  <c:v>13.285000000000004</c:v>
                </c:pt>
                <c:pt idx="2049">
                  <c:v>13.294999999999998</c:v>
                </c:pt>
                <c:pt idx="2050">
                  <c:v>13.305000000000007</c:v>
                </c:pt>
                <c:pt idx="2051">
                  <c:v>13.315000000000005</c:v>
                </c:pt>
                <c:pt idx="2052">
                  <c:v>13.325000000000003</c:v>
                </c:pt>
                <c:pt idx="2053">
                  <c:v>13.335000000000008</c:v>
                </c:pt>
                <c:pt idx="2054">
                  <c:v>13.345000000000006</c:v>
                </c:pt>
                <c:pt idx="2055">
                  <c:v>13.355</c:v>
                </c:pt>
                <c:pt idx="2056">
                  <c:v>13.365000000000006</c:v>
                </c:pt>
                <c:pt idx="2057">
                  <c:v>13.375</c:v>
                </c:pt>
                <c:pt idx="2058">
                  <c:v>13.385000000000002</c:v>
                </c:pt>
                <c:pt idx="2059">
                  <c:v>13.395000000000003</c:v>
                </c:pt>
                <c:pt idx="2060">
                  <c:v>13.405000000000001</c:v>
                </c:pt>
                <c:pt idx="2061">
                  <c:v>13.414999999999996</c:v>
                </c:pt>
                <c:pt idx="2062">
                  <c:v>13.425000000000001</c:v>
                </c:pt>
                <c:pt idx="2063">
                  <c:v>13.434999999999995</c:v>
                </c:pt>
                <c:pt idx="2064">
                  <c:v>13.445</c:v>
                </c:pt>
                <c:pt idx="2065">
                  <c:v>13.454999999999998</c:v>
                </c:pt>
                <c:pt idx="2066">
                  <c:v>13.464999999999996</c:v>
                </c:pt>
                <c:pt idx="2067">
                  <c:v>13.475000000000001</c:v>
                </c:pt>
                <c:pt idx="2068">
                  <c:v>13.484999999999999</c:v>
                </c:pt>
                <c:pt idx="2069">
                  <c:v>13.494999999999994</c:v>
                </c:pt>
                <c:pt idx="2070">
                  <c:v>13.504999999999999</c:v>
                </c:pt>
                <c:pt idx="2071">
                  <c:v>13.514999999999997</c:v>
                </c:pt>
                <c:pt idx="2072">
                  <c:v>13.524999999999999</c:v>
                </c:pt>
                <c:pt idx="2073">
                  <c:v>13.535000000000004</c:v>
                </c:pt>
                <c:pt idx="2074">
                  <c:v>13.544999999999998</c:v>
                </c:pt>
                <c:pt idx="2075">
                  <c:v>13.555000000000007</c:v>
                </c:pt>
                <c:pt idx="2076">
                  <c:v>13.564999999999998</c:v>
                </c:pt>
                <c:pt idx="2077">
                  <c:v>13.575000000000003</c:v>
                </c:pt>
                <c:pt idx="2078">
                  <c:v>13.585000000000008</c:v>
                </c:pt>
                <c:pt idx="2079">
                  <c:v>13.595000000000002</c:v>
                </c:pt>
                <c:pt idx="2080">
                  <c:v>13.605</c:v>
                </c:pt>
                <c:pt idx="2081">
                  <c:v>13.615000000000006</c:v>
                </c:pt>
                <c:pt idx="2082">
                  <c:v>13.625000000000004</c:v>
                </c:pt>
                <c:pt idx="2083">
                  <c:v>13.635000000000002</c:v>
                </c:pt>
                <c:pt idx="2084">
                  <c:v>13.645000000000003</c:v>
                </c:pt>
                <c:pt idx="2085">
                  <c:v>13.655000000000001</c:v>
                </c:pt>
                <c:pt idx="2086">
                  <c:v>13.664999999999999</c:v>
                </c:pt>
                <c:pt idx="2087">
                  <c:v>13.675000000000001</c:v>
                </c:pt>
                <c:pt idx="2088">
                  <c:v>13.684999999999999</c:v>
                </c:pt>
                <c:pt idx="2089">
                  <c:v>13.695</c:v>
                </c:pt>
                <c:pt idx="2090">
                  <c:v>13.704999999999998</c:v>
                </c:pt>
                <c:pt idx="2091">
                  <c:v>13.714999999999996</c:v>
                </c:pt>
                <c:pt idx="2092">
                  <c:v>13.724999999999998</c:v>
                </c:pt>
                <c:pt idx="2093">
                  <c:v>13.734999999999999</c:v>
                </c:pt>
                <c:pt idx="2094">
                  <c:v>13.744999999999994</c:v>
                </c:pt>
                <c:pt idx="2095">
                  <c:v>13.754999999999999</c:v>
                </c:pt>
                <c:pt idx="2096">
                  <c:v>13.764999999999993</c:v>
                </c:pt>
                <c:pt idx="2097">
                  <c:v>13.774999999999999</c:v>
                </c:pt>
                <c:pt idx="2098">
                  <c:v>13.784999999999997</c:v>
                </c:pt>
                <c:pt idx="2099">
                  <c:v>13.794999999999995</c:v>
                </c:pt>
                <c:pt idx="2100">
                  <c:v>13.805000000000007</c:v>
                </c:pt>
                <c:pt idx="2101">
                  <c:v>13.814999999999998</c:v>
                </c:pt>
                <c:pt idx="2102">
                  <c:v>13.824999999999996</c:v>
                </c:pt>
                <c:pt idx="2103">
                  <c:v>13.835000000000008</c:v>
                </c:pt>
                <c:pt idx="2104">
                  <c:v>13.845000000000002</c:v>
                </c:pt>
                <c:pt idx="2105">
                  <c:v>13.855</c:v>
                </c:pt>
                <c:pt idx="2106">
                  <c:v>13.865000000000009</c:v>
                </c:pt>
                <c:pt idx="2107">
                  <c:v>13.875000000000004</c:v>
                </c:pt>
                <c:pt idx="2108">
                  <c:v>13.885000000000002</c:v>
                </c:pt>
                <c:pt idx="2109">
                  <c:v>13.895000000000003</c:v>
                </c:pt>
                <c:pt idx="2110">
                  <c:v>13.905000000000001</c:v>
                </c:pt>
                <c:pt idx="2111">
                  <c:v>13.915000000000003</c:v>
                </c:pt>
                <c:pt idx="2112">
                  <c:v>13.925000000000004</c:v>
                </c:pt>
                <c:pt idx="2113">
                  <c:v>13.934999999999999</c:v>
                </c:pt>
                <c:pt idx="2114">
                  <c:v>13.945000000000004</c:v>
                </c:pt>
                <c:pt idx="2115">
                  <c:v>13.955000000000002</c:v>
                </c:pt>
                <c:pt idx="2116">
                  <c:v>13.964999999999996</c:v>
                </c:pt>
                <c:pt idx="2117">
                  <c:v>13.975000000000001</c:v>
                </c:pt>
                <c:pt idx="2118">
                  <c:v>13.984999999999999</c:v>
                </c:pt>
                <c:pt idx="2119">
                  <c:v>13.994999999999997</c:v>
                </c:pt>
                <c:pt idx="2120">
                  <c:v>14.004999999999999</c:v>
                </c:pt>
                <c:pt idx="2121">
                  <c:v>14.014999999999997</c:v>
                </c:pt>
                <c:pt idx="2122">
                  <c:v>14.024999999999999</c:v>
                </c:pt>
                <c:pt idx="2123">
                  <c:v>14.034999999999997</c:v>
                </c:pt>
                <c:pt idx="2124">
                  <c:v>14.044999999999995</c:v>
                </c:pt>
                <c:pt idx="2125">
                  <c:v>14.055000000000007</c:v>
                </c:pt>
                <c:pt idx="2126">
                  <c:v>14.064999999999994</c:v>
                </c:pt>
                <c:pt idx="2127">
                  <c:v>14.074999999999996</c:v>
                </c:pt>
                <c:pt idx="2128">
                  <c:v>14.085000000000004</c:v>
                </c:pt>
                <c:pt idx="2129">
                  <c:v>14.095000000000002</c:v>
                </c:pt>
                <c:pt idx="2130">
                  <c:v>14.104999999999993</c:v>
                </c:pt>
                <c:pt idx="2131">
                  <c:v>14.115000000000009</c:v>
                </c:pt>
                <c:pt idx="2132">
                  <c:v>14.125</c:v>
                </c:pt>
                <c:pt idx="2133">
                  <c:v>14.134999999999998</c:v>
                </c:pt>
                <c:pt idx="2134">
                  <c:v>14.145000000000007</c:v>
                </c:pt>
                <c:pt idx="2135">
                  <c:v>14.155000000000005</c:v>
                </c:pt>
                <c:pt idx="2136">
                  <c:v>14.165000000000003</c:v>
                </c:pt>
                <c:pt idx="2137">
                  <c:v>14.175000000000004</c:v>
                </c:pt>
                <c:pt idx="2138">
                  <c:v>14.185000000000002</c:v>
                </c:pt>
                <c:pt idx="2139">
                  <c:v>14.195000000000004</c:v>
                </c:pt>
                <c:pt idx="2140">
                  <c:v>14.205000000000002</c:v>
                </c:pt>
                <c:pt idx="2141">
                  <c:v>14.215</c:v>
                </c:pt>
                <c:pt idx="2142">
                  <c:v>14.225000000000001</c:v>
                </c:pt>
                <c:pt idx="2143">
                  <c:v>14.234999999999999</c:v>
                </c:pt>
                <c:pt idx="2144">
                  <c:v>14.244999999999997</c:v>
                </c:pt>
                <c:pt idx="2145">
                  <c:v>14.255000000000006</c:v>
                </c:pt>
                <c:pt idx="2146">
                  <c:v>14.264999999999997</c:v>
                </c:pt>
                <c:pt idx="2147">
                  <c:v>14.274999999999999</c:v>
                </c:pt>
                <c:pt idx="2148">
                  <c:v>14.284999999999997</c:v>
                </c:pt>
                <c:pt idx="2149">
                  <c:v>14.294999999999995</c:v>
                </c:pt>
                <c:pt idx="2150">
                  <c:v>14.305000000000007</c:v>
                </c:pt>
                <c:pt idx="2151">
                  <c:v>14.314999999999994</c:v>
                </c:pt>
                <c:pt idx="2152">
                  <c:v>14.324999999999992</c:v>
                </c:pt>
                <c:pt idx="2153">
                  <c:v>14.335000000000004</c:v>
                </c:pt>
                <c:pt idx="2154">
                  <c:v>14.344999999999995</c:v>
                </c:pt>
                <c:pt idx="2155">
                  <c:v>14.354999999999993</c:v>
                </c:pt>
                <c:pt idx="2156">
                  <c:v>14.365000000000006</c:v>
                </c:pt>
                <c:pt idx="2157">
                  <c:v>14.375</c:v>
                </c:pt>
                <c:pt idx="2158">
                  <c:v>14.384999999999998</c:v>
                </c:pt>
                <c:pt idx="2159">
                  <c:v>14.395000000000003</c:v>
                </c:pt>
                <c:pt idx="2160">
                  <c:v>14.405000000000005</c:v>
                </c:pt>
                <c:pt idx="2161">
                  <c:v>14.414999999999999</c:v>
                </c:pt>
                <c:pt idx="2162">
                  <c:v>14.425000000000004</c:v>
                </c:pt>
                <c:pt idx="2163">
                  <c:v>14.435000000000002</c:v>
                </c:pt>
                <c:pt idx="2164">
                  <c:v>14.445000000000004</c:v>
                </c:pt>
                <c:pt idx="2165">
                  <c:v>14.455000000000002</c:v>
                </c:pt>
                <c:pt idx="2166">
                  <c:v>14.465</c:v>
                </c:pt>
                <c:pt idx="2167">
                  <c:v>14.475000000000001</c:v>
                </c:pt>
                <c:pt idx="2168">
                  <c:v>14.484999999999999</c:v>
                </c:pt>
                <c:pt idx="2169">
                  <c:v>14.494999999999997</c:v>
                </c:pt>
                <c:pt idx="2170">
                  <c:v>14.505000000000006</c:v>
                </c:pt>
                <c:pt idx="2171">
                  <c:v>14.514999999999997</c:v>
                </c:pt>
                <c:pt idx="2172">
                  <c:v>14.524999999999999</c:v>
                </c:pt>
                <c:pt idx="2173">
                  <c:v>14.535000000000004</c:v>
                </c:pt>
                <c:pt idx="2174">
                  <c:v>14.544999999999995</c:v>
                </c:pt>
                <c:pt idx="2175">
                  <c:v>14.555000000000007</c:v>
                </c:pt>
                <c:pt idx="2176">
                  <c:v>14.564999999999994</c:v>
                </c:pt>
                <c:pt idx="2177">
                  <c:v>14.574999999999996</c:v>
                </c:pt>
                <c:pt idx="2178">
                  <c:v>14.585000000000004</c:v>
                </c:pt>
                <c:pt idx="2179">
                  <c:v>14.594999999999995</c:v>
                </c:pt>
                <c:pt idx="2180">
                  <c:v>14.604999999999993</c:v>
                </c:pt>
                <c:pt idx="2181">
                  <c:v>14.615000000000002</c:v>
                </c:pt>
                <c:pt idx="2182">
                  <c:v>14.624999999999993</c:v>
                </c:pt>
                <c:pt idx="2183">
                  <c:v>14.634999999999998</c:v>
                </c:pt>
                <c:pt idx="2184">
                  <c:v>14.645000000000003</c:v>
                </c:pt>
                <c:pt idx="2185">
                  <c:v>14.654999999999998</c:v>
                </c:pt>
                <c:pt idx="2186">
                  <c:v>14.664999999999999</c:v>
                </c:pt>
                <c:pt idx="2187">
                  <c:v>14.675000000000004</c:v>
                </c:pt>
                <c:pt idx="2188">
                  <c:v>14.685000000000002</c:v>
                </c:pt>
                <c:pt idx="2189">
                  <c:v>14.695</c:v>
                </c:pt>
                <c:pt idx="2190">
                  <c:v>14.705000000000002</c:v>
                </c:pt>
                <c:pt idx="2191">
                  <c:v>14.715</c:v>
                </c:pt>
                <c:pt idx="2192">
                  <c:v>14.725000000000001</c:v>
                </c:pt>
                <c:pt idx="2193">
                  <c:v>14.734999999999999</c:v>
                </c:pt>
                <c:pt idx="2194">
                  <c:v>14.744999999999997</c:v>
                </c:pt>
                <c:pt idx="2195">
                  <c:v>14.755000000000006</c:v>
                </c:pt>
                <c:pt idx="2196">
                  <c:v>14.764999999999997</c:v>
                </c:pt>
                <c:pt idx="2197">
                  <c:v>14.774999999999999</c:v>
                </c:pt>
                <c:pt idx="2198">
                  <c:v>14.784999999999997</c:v>
                </c:pt>
                <c:pt idx="2199">
                  <c:v>14.794999999999998</c:v>
                </c:pt>
                <c:pt idx="2200">
                  <c:v>14.805000000000007</c:v>
                </c:pt>
                <c:pt idx="2201">
                  <c:v>14.814999999999998</c:v>
                </c:pt>
                <c:pt idx="2202">
                  <c:v>14.824999999999996</c:v>
                </c:pt>
                <c:pt idx="2203">
                  <c:v>14.835000000000004</c:v>
                </c:pt>
                <c:pt idx="2204">
                  <c:v>14.844999999999995</c:v>
                </c:pt>
                <c:pt idx="2205">
                  <c:v>14.854999999999993</c:v>
                </c:pt>
                <c:pt idx="2206">
                  <c:v>14.865000000000006</c:v>
                </c:pt>
                <c:pt idx="2207">
                  <c:v>14.874999999999993</c:v>
                </c:pt>
                <c:pt idx="2208">
                  <c:v>14.884999999999998</c:v>
                </c:pt>
                <c:pt idx="2209">
                  <c:v>14.895000000000003</c:v>
                </c:pt>
                <c:pt idx="2210">
                  <c:v>14.904999999999998</c:v>
                </c:pt>
                <c:pt idx="2211">
                  <c:v>14.914999999999999</c:v>
                </c:pt>
                <c:pt idx="2212">
                  <c:v>14.925000000000004</c:v>
                </c:pt>
                <c:pt idx="2213">
                  <c:v>14.934999999999999</c:v>
                </c:pt>
                <c:pt idx="2214">
                  <c:v>14.945</c:v>
                </c:pt>
                <c:pt idx="2215">
                  <c:v>14.954999999999998</c:v>
                </c:pt>
                <c:pt idx="2216">
                  <c:v>14.965</c:v>
                </c:pt>
                <c:pt idx="2217">
                  <c:v>14.974999999999998</c:v>
                </c:pt>
                <c:pt idx="2218">
                  <c:v>14.984999999999999</c:v>
                </c:pt>
                <c:pt idx="2219">
                  <c:v>14.994999999999997</c:v>
                </c:pt>
                <c:pt idx="2220">
                  <c:v>15.005000000000006</c:v>
                </c:pt>
                <c:pt idx="2221">
                  <c:v>15.015000000000001</c:v>
                </c:pt>
                <c:pt idx="2222">
                  <c:v>15.024999999999999</c:v>
                </c:pt>
                <c:pt idx="2223">
                  <c:v>15.035000000000004</c:v>
                </c:pt>
                <c:pt idx="2224">
                  <c:v>15.044999999999998</c:v>
                </c:pt>
                <c:pt idx="2225">
                  <c:v>15.05500000000001</c:v>
                </c:pt>
                <c:pt idx="2226">
                  <c:v>15.064999999999998</c:v>
                </c:pt>
                <c:pt idx="2227">
                  <c:v>15.074999999999996</c:v>
                </c:pt>
                <c:pt idx="2228">
                  <c:v>15.085000000000008</c:v>
                </c:pt>
                <c:pt idx="2229">
                  <c:v>15.094999999999995</c:v>
                </c:pt>
                <c:pt idx="2230">
                  <c:v>15.105</c:v>
                </c:pt>
                <c:pt idx="2231">
                  <c:v>15.115000000000006</c:v>
                </c:pt>
                <c:pt idx="2232">
                  <c:v>15.125</c:v>
                </c:pt>
                <c:pt idx="2233">
                  <c:v>15.134999999999998</c:v>
                </c:pt>
                <c:pt idx="2234">
                  <c:v>15.145000000000003</c:v>
                </c:pt>
                <c:pt idx="2235">
                  <c:v>15.154999999999998</c:v>
                </c:pt>
                <c:pt idx="2236">
                  <c:v>15.164999999999999</c:v>
                </c:pt>
                <c:pt idx="2237">
                  <c:v>15.175000000000001</c:v>
                </c:pt>
                <c:pt idx="2238">
                  <c:v>15.184999999999999</c:v>
                </c:pt>
                <c:pt idx="2239">
                  <c:v>15.195000000000004</c:v>
                </c:pt>
                <c:pt idx="2240">
                  <c:v>15.205000000000002</c:v>
                </c:pt>
                <c:pt idx="2241">
                  <c:v>15.215</c:v>
                </c:pt>
                <c:pt idx="2242">
                  <c:v>15.225000000000001</c:v>
                </c:pt>
                <c:pt idx="2243">
                  <c:v>15.234999999999999</c:v>
                </c:pt>
                <c:pt idx="2244">
                  <c:v>15.244999999999997</c:v>
                </c:pt>
                <c:pt idx="2245">
                  <c:v>15.254999999999999</c:v>
                </c:pt>
                <c:pt idx="2246">
                  <c:v>15.264999999999997</c:v>
                </c:pt>
                <c:pt idx="2247">
                  <c:v>15.274999999999999</c:v>
                </c:pt>
                <c:pt idx="2248">
                  <c:v>15.284999999999997</c:v>
                </c:pt>
                <c:pt idx="2249">
                  <c:v>15.294999999999998</c:v>
                </c:pt>
                <c:pt idx="2250">
                  <c:v>15.30500000000001</c:v>
                </c:pt>
                <c:pt idx="2251">
                  <c:v>15.314999999999998</c:v>
                </c:pt>
                <c:pt idx="2252">
                  <c:v>15.325000000000003</c:v>
                </c:pt>
                <c:pt idx="2253">
                  <c:v>15.335000000000008</c:v>
                </c:pt>
                <c:pt idx="2254">
                  <c:v>15.345000000000002</c:v>
                </c:pt>
                <c:pt idx="2255">
                  <c:v>15.355</c:v>
                </c:pt>
                <c:pt idx="2256">
                  <c:v>15.365000000000006</c:v>
                </c:pt>
                <c:pt idx="2257">
                  <c:v>15.375</c:v>
                </c:pt>
                <c:pt idx="2258">
                  <c:v>15.385000000000002</c:v>
                </c:pt>
                <c:pt idx="2259">
                  <c:v>15.395000000000003</c:v>
                </c:pt>
                <c:pt idx="2260">
                  <c:v>15.404999999999998</c:v>
                </c:pt>
                <c:pt idx="2261">
                  <c:v>15.414999999999999</c:v>
                </c:pt>
                <c:pt idx="2262">
                  <c:v>15.425000000000004</c:v>
                </c:pt>
                <c:pt idx="2263">
                  <c:v>15.434999999999999</c:v>
                </c:pt>
                <c:pt idx="2264">
                  <c:v>15.445000000000004</c:v>
                </c:pt>
                <c:pt idx="2265">
                  <c:v>15.454999999999998</c:v>
                </c:pt>
                <c:pt idx="2266">
                  <c:v>15.465</c:v>
                </c:pt>
                <c:pt idx="2267">
                  <c:v>15.475000000000001</c:v>
                </c:pt>
                <c:pt idx="2268">
                  <c:v>15.484999999999999</c:v>
                </c:pt>
                <c:pt idx="2269">
                  <c:v>15.494999999999997</c:v>
                </c:pt>
                <c:pt idx="2270">
                  <c:v>15.504999999999999</c:v>
                </c:pt>
                <c:pt idx="2271">
                  <c:v>15.514999999999997</c:v>
                </c:pt>
                <c:pt idx="2272">
                  <c:v>15.524999999999999</c:v>
                </c:pt>
                <c:pt idx="2273">
                  <c:v>15.534999999999997</c:v>
                </c:pt>
                <c:pt idx="2274">
                  <c:v>15.544999999999995</c:v>
                </c:pt>
                <c:pt idx="2275">
                  <c:v>15.55500000000001</c:v>
                </c:pt>
                <c:pt idx="2276">
                  <c:v>15.564999999999994</c:v>
                </c:pt>
                <c:pt idx="2277">
                  <c:v>15.574999999999996</c:v>
                </c:pt>
                <c:pt idx="2278">
                  <c:v>15.585000000000008</c:v>
                </c:pt>
                <c:pt idx="2279">
                  <c:v>15.594999999999995</c:v>
                </c:pt>
                <c:pt idx="2280">
                  <c:v>15.605</c:v>
                </c:pt>
                <c:pt idx="2281">
                  <c:v>15.615000000000006</c:v>
                </c:pt>
                <c:pt idx="2282">
                  <c:v>15.625</c:v>
                </c:pt>
                <c:pt idx="2283">
                  <c:v>15.635000000000002</c:v>
                </c:pt>
                <c:pt idx="2284">
                  <c:v>15.645000000000003</c:v>
                </c:pt>
                <c:pt idx="2285">
                  <c:v>15.654999999999998</c:v>
                </c:pt>
                <c:pt idx="2286">
                  <c:v>15.665000000000003</c:v>
                </c:pt>
                <c:pt idx="2287">
                  <c:v>15.675000000000001</c:v>
                </c:pt>
                <c:pt idx="2288">
                  <c:v>15.685000000000002</c:v>
                </c:pt>
                <c:pt idx="2289">
                  <c:v>15.695000000000004</c:v>
                </c:pt>
                <c:pt idx="2290">
                  <c:v>15.705000000000002</c:v>
                </c:pt>
                <c:pt idx="2291">
                  <c:v>15.715</c:v>
                </c:pt>
                <c:pt idx="2292">
                  <c:v>15.725000000000001</c:v>
                </c:pt>
                <c:pt idx="2293">
                  <c:v>15.734999999999999</c:v>
                </c:pt>
                <c:pt idx="2294">
                  <c:v>15.744999999999997</c:v>
                </c:pt>
                <c:pt idx="2295">
                  <c:v>15.754999999999999</c:v>
                </c:pt>
                <c:pt idx="2296">
                  <c:v>15.764999999999997</c:v>
                </c:pt>
                <c:pt idx="2297">
                  <c:v>15.774999999999999</c:v>
                </c:pt>
                <c:pt idx="2298">
                  <c:v>15.784999999999997</c:v>
                </c:pt>
                <c:pt idx="2299">
                  <c:v>15.794999999999995</c:v>
                </c:pt>
                <c:pt idx="2300">
                  <c:v>15.80500000000001</c:v>
                </c:pt>
                <c:pt idx="2301">
                  <c:v>15.814999999999994</c:v>
                </c:pt>
                <c:pt idx="2302">
                  <c:v>15.824999999999996</c:v>
                </c:pt>
                <c:pt idx="2303">
                  <c:v>15.835000000000008</c:v>
                </c:pt>
                <c:pt idx="2304">
                  <c:v>15.844999999999995</c:v>
                </c:pt>
                <c:pt idx="2305">
                  <c:v>15.855</c:v>
                </c:pt>
                <c:pt idx="2306">
                  <c:v>15.865000000000006</c:v>
                </c:pt>
                <c:pt idx="2307">
                  <c:v>15.875</c:v>
                </c:pt>
                <c:pt idx="2308">
                  <c:v>15.885000000000002</c:v>
                </c:pt>
                <c:pt idx="2309">
                  <c:v>15.895000000000003</c:v>
                </c:pt>
                <c:pt idx="2310">
                  <c:v>15.905000000000005</c:v>
                </c:pt>
                <c:pt idx="2311">
                  <c:v>15.915000000000003</c:v>
                </c:pt>
                <c:pt idx="2312">
                  <c:v>15.925000000000004</c:v>
                </c:pt>
                <c:pt idx="2313">
                  <c:v>15.935000000000002</c:v>
                </c:pt>
                <c:pt idx="2314">
                  <c:v>15.945000000000011</c:v>
                </c:pt>
                <c:pt idx="2315">
                  <c:v>15.955000000000002</c:v>
                </c:pt>
                <c:pt idx="2316">
                  <c:v>15.965</c:v>
                </c:pt>
                <c:pt idx="2317">
                  <c:v>15.975000000000001</c:v>
                </c:pt>
                <c:pt idx="2318">
                  <c:v>15.984999999999999</c:v>
                </c:pt>
                <c:pt idx="2319">
                  <c:v>15.994999999999997</c:v>
                </c:pt>
                <c:pt idx="2320">
                  <c:v>16.004999999999999</c:v>
                </c:pt>
                <c:pt idx="2321">
                  <c:v>16.014999999999993</c:v>
                </c:pt>
                <c:pt idx="2322">
                  <c:v>16.024999999999999</c:v>
                </c:pt>
                <c:pt idx="2323">
                  <c:v>16.034999999999993</c:v>
                </c:pt>
                <c:pt idx="2324">
                  <c:v>16.044999999999995</c:v>
                </c:pt>
                <c:pt idx="2325">
                  <c:v>16.055000000000007</c:v>
                </c:pt>
                <c:pt idx="2326">
                  <c:v>16.064999999999994</c:v>
                </c:pt>
                <c:pt idx="2327">
                  <c:v>16.074999999999996</c:v>
                </c:pt>
                <c:pt idx="2328">
                  <c:v>16.085000000000004</c:v>
                </c:pt>
                <c:pt idx="2329">
                  <c:v>16.094999999999995</c:v>
                </c:pt>
                <c:pt idx="2330">
                  <c:v>16.104999999999993</c:v>
                </c:pt>
                <c:pt idx="2331">
                  <c:v>16.115000000000006</c:v>
                </c:pt>
                <c:pt idx="2332">
                  <c:v>16.124999999999993</c:v>
                </c:pt>
                <c:pt idx="2333">
                  <c:v>16.135000000000002</c:v>
                </c:pt>
                <c:pt idx="2334">
                  <c:v>16.145000000000003</c:v>
                </c:pt>
                <c:pt idx="2335">
                  <c:v>16.154999999999998</c:v>
                </c:pt>
                <c:pt idx="2336">
                  <c:v>16.165000000000003</c:v>
                </c:pt>
                <c:pt idx="2337">
                  <c:v>16.175000000000004</c:v>
                </c:pt>
                <c:pt idx="2338">
                  <c:v>16.185000000000002</c:v>
                </c:pt>
                <c:pt idx="2339">
                  <c:v>16.195000000000004</c:v>
                </c:pt>
                <c:pt idx="2340">
                  <c:v>16.205000000000002</c:v>
                </c:pt>
                <c:pt idx="2341">
                  <c:v>16.215</c:v>
                </c:pt>
                <c:pt idx="2342">
                  <c:v>16.225000000000009</c:v>
                </c:pt>
                <c:pt idx="2343">
                  <c:v>16.234999999999999</c:v>
                </c:pt>
                <c:pt idx="2344">
                  <c:v>16.245000000000001</c:v>
                </c:pt>
                <c:pt idx="2345">
                  <c:v>16.254999999999999</c:v>
                </c:pt>
                <c:pt idx="2346">
                  <c:v>16.264999999999997</c:v>
                </c:pt>
                <c:pt idx="2347">
                  <c:v>16.274999999999999</c:v>
                </c:pt>
                <c:pt idx="2348">
                  <c:v>16.284999999999997</c:v>
                </c:pt>
                <c:pt idx="2349">
                  <c:v>16.294999999999995</c:v>
                </c:pt>
                <c:pt idx="2350">
                  <c:v>16.305000000000007</c:v>
                </c:pt>
                <c:pt idx="2351">
                  <c:v>16.314999999999994</c:v>
                </c:pt>
                <c:pt idx="2352">
                  <c:v>16.324999999999996</c:v>
                </c:pt>
                <c:pt idx="2353">
                  <c:v>16.335000000000004</c:v>
                </c:pt>
                <c:pt idx="2354">
                  <c:v>16.344999999999995</c:v>
                </c:pt>
                <c:pt idx="2355">
                  <c:v>16.354999999999993</c:v>
                </c:pt>
                <c:pt idx="2356">
                  <c:v>16.365000000000006</c:v>
                </c:pt>
                <c:pt idx="2357">
                  <c:v>16.374999999999993</c:v>
                </c:pt>
                <c:pt idx="2358">
                  <c:v>16.384999999999998</c:v>
                </c:pt>
                <c:pt idx="2359">
                  <c:v>16.395000000000003</c:v>
                </c:pt>
                <c:pt idx="2360">
                  <c:v>16.404999999999998</c:v>
                </c:pt>
                <c:pt idx="2361">
                  <c:v>16.415000000000003</c:v>
                </c:pt>
                <c:pt idx="2362">
                  <c:v>16.425000000000004</c:v>
                </c:pt>
                <c:pt idx="2363">
                  <c:v>16.435000000000002</c:v>
                </c:pt>
                <c:pt idx="2364">
                  <c:v>16.445000000000004</c:v>
                </c:pt>
                <c:pt idx="2365">
                  <c:v>16.455000000000002</c:v>
                </c:pt>
                <c:pt idx="2366">
                  <c:v>16.465000000000003</c:v>
                </c:pt>
                <c:pt idx="2367">
                  <c:v>16.475000000000009</c:v>
                </c:pt>
                <c:pt idx="2368">
                  <c:v>16.485000000000003</c:v>
                </c:pt>
                <c:pt idx="2369">
                  <c:v>16.495000000000001</c:v>
                </c:pt>
                <c:pt idx="2370">
                  <c:v>16.505000000000006</c:v>
                </c:pt>
                <c:pt idx="2371">
                  <c:v>16.514999999999997</c:v>
                </c:pt>
                <c:pt idx="2372">
                  <c:v>16.525000000000006</c:v>
                </c:pt>
                <c:pt idx="2373">
                  <c:v>16.534999999999997</c:v>
                </c:pt>
                <c:pt idx="2374">
                  <c:v>16.544999999999995</c:v>
                </c:pt>
                <c:pt idx="2375">
                  <c:v>16.555000000000007</c:v>
                </c:pt>
                <c:pt idx="2376">
                  <c:v>16.564999999999994</c:v>
                </c:pt>
                <c:pt idx="2377">
                  <c:v>16.574999999999992</c:v>
                </c:pt>
                <c:pt idx="2378">
                  <c:v>16.585000000000004</c:v>
                </c:pt>
                <c:pt idx="2379">
                  <c:v>16.594999999999995</c:v>
                </c:pt>
                <c:pt idx="2380">
                  <c:v>16.604999999999993</c:v>
                </c:pt>
                <c:pt idx="2381">
                  <c:v>16.615000000000006</c:v>
                </c:pt>
                <c:pt idx="2382">
                  <c:v>16.624999999999993</c:v>
                </c:pt>
                <c:pt idx="2383">
                  <c:v>16.634999999999998</c:v>
                </c:pt>
                <c:pt idx="2384">
                  <c:v>16.645000000000003</c:v>
                </c:pt>
                <c:pt idx="2385">
                  <c:v>16.654999999999998</c:v>
                </c:pt>
                <c:pt idx="2386">
                  <c:v>16.664999999999999</c:v>
                </c:pt>
                <c:pt idx="2387">
                  <c:v>16.675000000000004</c:v>
                </c:pt>
                <c:pt idx="2388">
                  <c:v>16.685000000000002</c:v>
                </c:pt>
                <c:pt idx="2389">
                  <c:v>16.695000000000004</c:v>
                </c:pt>
                <c:pt idx="2390">
                  <c:v>16.705000000000002</c:v>
                </c:pt>
                <c:pt idx="2391">
                  <c:v>16.715000000000003</c:v>
                </c:pt>
                <c:pt idx="2392">
                  <c:v>16.725000000000009</c:v>
                </c:pt>
                <c:pt idx="2393">
                  <c:v>16.734999999999999</c:v>
                </c:pt>
                <c:pt idx="2394">
                  <c:v>16.745000000000008</c:v>
                </c:pt>
                <c:pt idx="2395">
                  <c:v>16.755000000000006</c:v>
                </c:pt>
                <c:pt idx="2396">
                  <c:v>16.765000000000001</c:v>
                </c:pt>
                <c:pt idx="2397">
                  <c:v>16.775000000000006</c:v>
                </c:pt>
                <c:pt idx="2398">
                  <c:v>16.784999999999997</c:v>
                </c:pt>
                <c:pt idx="2399">
                  <c:v>16.794999999999998</c:v>
                </c:pt>
                <c:pt idx="2400">
                  <c:v>16.805000000000007</c:v>
                </c:pt>
                <c:pt idx="2401">
                  <c:v>16.814999999999994</c:v>
                </c:pt>
                <c:pt idx="2402">
                  <c:v>16.824999999999996</c:v>
                </c:pt>
                <c:pt idx="2403">
                  <c:v>16.835000000000004</c:v>
                </c:pt>
                <c:pt idx="2404">
                  <c:v>16.844999999999995</c:v>
                </c:pt>
                <c:pt idx="2405">
                  <c:v>16.854999999999993</c:v>
                </c:pt>
                <c:pt idx="2406">
                  <c:v>16.865000000000006</c:v>
                </c:pt>
                <c:pt idx="2407">
                  <c:v>16.874999999999993</c:v>
                </c:pt>
                <c:pt idx="2408">
                  <c:v>16.884999999999998</c:v>
                </c:pt>
                <c:pt idx="2409">
                  <c:v>16.895000000000003</c:v>
                </c:pt>
                <c:pt idx="2410">
                  <c:v>16.904999999999998</c:v>
                </c:pt>
                <c:pt idx="2411">
                  <c:v>16.914999999999999</c:v>
                </c:pt>
                <c:pt idx="2412">
                  <c:v>16.925000000000001</c:v>
                </c:pt>
                <c:pt idx="2413">
                  <c:v>16.935000000000002</c:v>
                </c:pt>
                <c:pt idx="2414">
                  <c:v>16.945</c:v>
                </c:pt>
                <c:pt idx="2415">
                  <c:v>16.955000000000002</c:v>
                </c:pt>
                <c:pt idx="2416">
                  <c:v>16.965000000000003</c:v>
                </c:pt>
                <c:pt idx="2417">
                  <c:v>16.975000000000001</c:v>
                </c:pt>
                <c:pt idx="2418">
                  <c:v>16.985000000000003</c:v>
                </c:pt>
                <c:pt idx="2419">
                  <c:v>16.995000000000008</c:v>
                </c:pt>
                <c:pt idx="2420">
                  <c:v>17.005000000000006</c:v>
                </c:pt>
                <c:pt idx="2421">
                  <c:v>17.015000000000001</c:v>
                </c:pt>
                <c:pt idx="2422">
                  <c:v>17.025000000000006</c:v>
                </c:pt>
                <c:pt idx="2423">
                  <c:v>17.034999999999997</c:v>
                </c:pt>
                <c:pt idx="2424">
                  <c:v>17.044999999999998</c:v>
                </c:pt>
                <c:pt idx="2425">
                  <c:v>17.055000000000007</c:v>
                </c:pt>
                <c:pt idx="2426">
                  <c:v>17.064999999999994</c:v>
                </c:pt>
                <c:pt idx="2427">
                  <c:v>17.074999999999996</c:v>
                </c:pt>
                <c:pt idx="2428">
                  <c:v>17.085000000000004</c:v>
                </c:pt>
                <c:pt idx="2429">
                  <c:v>17.094999999999995</c:v>
                </c:pt>
                <c:pt idx="2430">
                  <c:v>17.104999999999993</c:v>
                </c:pt>
                <c:pt idx="2431">
                  <c:v>17.115000000000002</c:v>
                </c:pt>
                <c:pt idx="2432">
                  <c:v>17.124999999999993</c:v>
                </c:pt>
                <c:pt idx="2433">
                  <c:v>17.134999999999998</c:v>
                </c:pt>
                <c:pt idx="2434">
                  <c:v>17.145000000000003</c:v>
                </c:pt>
                <c:pt idx="2435">
                  <c:v>17.154999999999998</c:v>
                </c:pt>
                <c:pt idx="2436">
                  <c:v>17.164999999999999</c:v>
                </c:pt>
                <c:pt idx="2437">
                  <c:v>17.175000000000001</c:v>
                </c:pt>
                <c:pt idx="2438">
                  <c:v>17.184999999999999</c:v>
                </c:pt>
                <c:pt idx="2439">
                  <c:v>17.195</c:v>
                </c:pt>
                <c:pt idx="2440">
                  <c:v>17.204999999999998</c:v>
                </c:pt>
                <c:pt idx="2441">
                  <c:v>17.215000000000003</c:v>
                </c:pt>
                <c:pt idx="2442">
                  <c:v>17.225000000000001</c:v>
                </c:pt>
                <c:pt idx="2443">
                  <c:v>17.234999999999999</c:v>
                </c:pt>
                <c:pt idx="2444">
                  <c:v>17.245000000000001</c:v>
                </c:pt>
                <c:pt idx="2445">
                  <c:v>17.254999999999999</c:v>
                </c:pt>
                <c:pt idx="2446">
                  <c:v>17.264999999999997</c:v>
                </c:pt>
                <c:pt idx="2447">
                  <c:v>17.275000000000006</c:v>
                </c:pt>
                <c:pt idx="2448">
                  <c:v>17.285000000000004</c:v>
                </c:pt>
                <c:pt idx="2449">
                  <c:v>17.294999999999998</c:v>
                </c:pt>
                <c:pt idx="2450">
                  <c:v>17.30500000000001</c:v>
                </c:pt>
                <c:pt idx="2451">
                  <c:v>17.314999999999998</c:v>
                </c:pt>
                <c:pt idx="2452">
                  <c:v>17.325000000000003</c:v>
                </c:pt>
                <c:pt idx="2453">
                  <c:v>17.335000000000004</c:v>
                </c:pt>
                <c:pt idx="2454">
                  <c:v>17.344999999999995</c:v>
                </c:pt>
                <c:pt idx="2455">
                  <c:v>17.354999999999993</c:v>
                </c:pt>
                <c:pt idx="2456">
                  <c:v>17.365000000000006</c:v>
                </c:pt>
                <c:pt idx="2457">
                  <c:v>17.374999999999993</c:v>
                </c:pt>
                <c:pt idx="2458">
                  <c:v>17.384999999999998</c:v>
                </c:pt>
                <c:pt idx="2459">
                  <c:v>17.395</c:v>
                </c:pt>
                <c:pt idx="2460">
                  <c:v>17.404999999999998</c:v>
                </c:pt>
                <c:pt idx="2461">
                  <c:v>17.414999999999999</c:v>
                </c:pt>
                <c:pt idx="2462">
                  <c:v>17.425000000000001</c:v>
                </c:pt>
                <c:pt idx="2463">
                  <c:v>17.434999999999999</c:v>
                </c:pt>
                <c:pt idx="2464">
                  <c:v>17.445</c:v>
                </c:pt>
                <c:pt idx="2465">
                  <c:v>17.454999999999998</c:v>
                </c:pt>
                <c:pt idx="2466">
                  <c:v>17.465000000000003</c:v>
                </c:pt>
                <c:pt idx="2467">
                  <c:v>17.475000000000001</c:v>
                </c:pt>
                <c:pt idx="2468">
                  <c:v>17.484999999999999</c:v>
                </c:pt>
                <c:pt idx="2469">
                  <c:v>17.495000000000001</c:v>
                </c:pt>
                <c:pt idx="2470">
                  <c:v>17.504999999999999</c:v>
                </c:pt>
                <c:pt idx="2471">
                  <c:v>17.514999999999997</c:v>
                </c:pt>
                <c:pt idx="2472">
                  <c:v>17.525000000000006</c:v>
                </c:pt>
                <c:pt idx="2473">
                  <c:v>17.534999999999997</c:v>
                </c:pt>
                <c:pt idx="2474">
                  <c:v>17.545000000000005</c:v>
                </c:pt>
                <c:pt idx="2475">
                  <c:v>17.55500000000001</c:v>
                </c:pt>
                <c:pt idx="2476">
                  <c:v>17.564999999999998</c:v>
                </c:pt>
                <c:pt idx="2477">
                  <c:v>17.575000000000003</c:v>
                </c:pt>
                <c:pt idx="2478">
                  <c:v>17.585000000000008</c:v>
                </c:pt>
                <c:pt idx="2479">
                  <c:v>17.594999999999995</c:v>
                </c:pt>
                <c:pt idx="2480">
                  <c:v>17.605</c:v>
                </c:pt>
                <c:pt idx="2481">
                  <c:v>17.615000000000006</c:v>
                </c:pt>
                <c:pt idx="2482">
                  <c:v>17.624999999999993</c:v>
                </c:pt>
                <c:pt idx="2483">
                  <c:v>17.634999999999998</c:v>
                </c:pt>
                <c:pt idx="2484">
                  <c:v>17.645000000000003</c:v>
                </c:pt>
                <c:pt idx="2485">
                  <c:v>17.654999999999998</c:v>
                </c:pt>
                <c:pt idx="2486">
                  <c:v>17.664999999999999</c:v>
                </c:pt>
                <c:pt idx="2487">
                  <c:v>17.675000000000001</c:v>
                </c:pt>
                <c:pt idx="2488">
                  <c:v>17.684999999999999</c:v>
                </c:pt>
                <c:pt idx="2489">
                  <c:v>17.695</c:v>
                </c:pt>
                <c:pt idx="2490">
                  <c:v>17.704999999999998</c:v>
                </c:pt>
                <c:pt idx="2491">
                  <c:v>17.715</c:v>
                </c:pt>
                <c:pt idx="2492">
                  <c:v>17.725000000000001</c:v>
                </c:pt>
                <c:pt idx="2493">
                  <c:v>17.734999999999999</c:v>
                </c:pt>
                <c:pt idx="2494">
                  <c:v>17.745000000000001</c:v>
                </c:pt>
                <c:pt idx="2495">
                  <c:v>17.754999999999999</c:v>
                </c:pt>
                <c:pt idx="2496">
                  <c:v>17.764999999999997</c:v>
                </c:pt>
                <c:pt idx="2497">
                  <c:v>17.775000000000006</c:v>
                </c:pt>
                <c:pt idx="2498">
                  <c:v>17.784999999999997</c:v>
                </c:pt>
                <c:pt idx="2499">
                  <c:v>17.794999999999998</c:v>
                </c:pt>
                <c:pt idx="2500">
                  <c:v>17.80500000000001</c:v>
                </c:pt>
                <c:pt idx="2501">
                  <c:v>17.814999999999998</c:v>
                </c:pt>
                <c:pt idx="2502">
                  <c:v>17.825000000000003</c:v>
                </c:pt>
                <c:pt idx="2503">
                  <c:v>17.835000000000008</c:v>
                </c:pt>
                <c:pt idx="2504">
                  <c:v>17.845000000000002</c:v>
                </c:pt>
                <c:pt idx="2505">
                  <c:v>17.855</c:v>
                </c:pt>
                <c:pt idx="2506">
                  <c:v>17.865000000000006</c:v>
                </c:pt>
                <c:pt idx="2507">
                  <c:v>17.874999999999993</c:v>
                </c:pt>
                <c:pt idx="2508">
                  <c:v>17.885000000000002</c:v>
                </c:pt>
                <c:pt idx="2509">
                  <c:v>17.895000000000003</c:v>
                </c:pt>
                <c:pt idx="2510">
                  <c:v>17.904999999999998</c:v>
                </c:pt>
                <c:pt idx="2511">
                  <c:v>17.914999999999999</c:v>
                </c:pt>
                <c:pt idx="2512">
                  <c:v>17.925000000000001</c:v>
                </c:pt>
                <c:pt idx="2513">
                  <c:v>17.934999999999999</c:v>
                </c:pt>
                <c:pt idx="2514">
                  <c:v>17.945</c:v>
                </c:pt>
                <c:pt idx="2515">
                  <c:v>17.954999999999998</c:v>
                </c:pt>
                <c:pt idx="2516">
                  <c:v>17.965</c:v>
                </c:pt>
                <c:pt idx="2517">
                  <c:v>17.974999999999998</c:v>
                </c:pt>
                <c:pt idx="2518">
                  <c:v>17.984999999999999</c:v>
                </c:pt>
                <c:pt idx="2519">
                  <c:v>17.994999999999997</c:v>
                </c:pt>
                <c:pt idx="2520">
                  <c:v>18.004999999999999</c:v>
                </c:pt>
                <c:pt idx="2521">
                  <c:v>18.014999999999997</c:v>
                </c:pt>
                <c:pt idx="2522">
                  <c:v>18.025000000000006</c:v>
                </c:pt>
                <c:pt idx="2523">
                  <c:v>18.034999999999997</c:v>
                </c:pt>
                <c:pt idx="2524">
                  <c:v>18.044999999999998</c:v>
                </c:pt>
                <c:pt idx="2525">
                  <c:v>18.05500000000001</c:v>
                </c:pt>
                <c:pt idx="2526">
                  <c:v>18.064999999999998</c:v>
                </c:pt>
                <c:pt idx="2527">
                  <c:v>18.075000000000003</c:v>
                </c:pt>
                <c:pt idx="2528">
                  <c:v>18.085000000000008</c:v>
                </c:pt>
                <c:pt idx="2529">
                  <c:v>18.095000000000002</c:v>
                </c:pt>
                <c:pt idx="2530">
                  <c:v>18.105</c:v>
                </c:pt>
                <c:pt idx="2531">
                  <c:v>18.115000000000006</c:v>
                </c:pt>
                <c:pt idx="2532">
                  <c:v>18.125000000000004</c:v>
                </c:pt>
                <c:pt idx="2533">
                  <c:v>18.135000000000002</c:v>
                </c:pt>
                <c:pt idx="2534">
                  <c:v>18.145000000000003</c:v>
                </c:pt>
                <c:pt idx="2535">
                  <c:v>18.154999999999998</c:v>
                </c:pt>
                <c:pt idx="2536">
                  <c:v>18.165000000000003</c:v>
                </c:pt>
                <c:pt idx="2537">
                  <c:v>18.175000000000001</c:v>
                </c:pt>
                <c:pt idx="2538">
                  <c:v>18.185000000000002</c:v>
                </c:pt>
                <c:pt idx="2539">
                  <c:v>18.195</c:v>
                </c:pt>
                <c:pt idx="2540">
                  <c:v>18.204999999999998</c:v>
                </c:pt>
                <c:pt idx="2541">
                  <c:v>18.215</c:v>
                </c:pt>
                <c:pt idx="2542">
                  <c:v>18.224999999999998</c:v>
                </c:pt>
                <c:pt idx="2543">
                  <c:v>18.234999999999996</c:v>
                </c:pt>
                <c:pt idx="2544">
                  <c:v>18.244999999999997</c:v>
                </c:pt>
                <c:pt idx="2545">
                  <c:v>18.254999999999995</c:v>
                </c:pt>
                <c:pt idx="2546">
                  <c:v>18.264999999999997</c:v>
                </c:pt>
                <c:pt idx="2547">
                  <c:v>18.275000000000006</c:v>
                </c:pt>
                <c:pt idx="2548">
                  <c:v>18.284999999999997</c:v>
                </c:pt>
                <c:pt idx="2549">
                  <c:v>18.294999999999995</c:v>
                </c:pt>
                <c:pt idx="2550">
                  <c:v>18.30500000000001</c:v>
                </c:pt>
                <c:pt idx="2551">
                  <c:v>18.314999999999994</c:v>
                </c:pt>
                <c:pt idx="2552">
                  <c:v>18.325000000000003</c:v>
                </c:pt>
                <c:pt idx="2553">
                  <c:v>18.335000000000008</c:v>
                </c:pt>
                <c:pt idx="2554">
                  <c:v>18.345000000000002</c:v>
                </c:pt>
                <c:pt idx="2555">
                  <c:v>18.355</c:v>
                </c:pt>
                <c:pt idx="2556">
                  <c:v>18.365000000000006</c:v>
                </c:pt>
                <c:pt idx="2557">
                  <c:v>18.375000000000004</c:v>
                </c:pt>
                <c:pt idx="2558">
                  <c:v>18.385000000000002</c:v>
                </c:pt>
                <c:pt idx="2559">
                  <c:v>18.395000000000003</c:v>
                </c:pt>
                <c:pt idx="2560">
                  <c:v>18.404999999999998</c:v>
                </c:pt>
                <c:pt idx="2561">
                  <c:v>18.415000000000003</c:v>
                </c:pt>
                <c:pt idx="2562">
                  <c:v>18.425000000000004</c:v>
                </c:pt>
                <c:pt idx="2563">
                  <c:v>18.435000000000002</c:v>
                </c:pt>
                <c:pt idx="2564">
                  <c:v>18.445000000000004</c:v>
                </c:pt>
                <c:pt idx="2565">
                  <c:v>18.454999999999998</c:v>
                </c:pt>
                <c:pt idx="2566">
                  <c:v>18.465</c:v>
                </c:pt>
                <c:pt idx="2567">
                  <c:v>18.474999999999998</c:v>
                </c:pt>
                <c:pt idx="2568">
                  <c:v>18.484999999999999</c:v>
                </c:pt>
                <c:pt idx="2569">
                  <c:v>18.494999999999997</c:v>
                </c:pt>
                <c:pt idx="2570">
                  <c:v>18.504999999999995</c:v>
                </c:pt>
                <c:pt idx="2571">
                  <c:v>18.514999999999993</c:v>
                </c:pt>
                <c:pt idx="2572">
                  <c:v>18.525000000000006</c:v>
                </c:pt>
                <c:pt idx="2573">
                  <c:v>18.534999999999993</c:v>
                </c:pt>
                <c:pt idx="2574">
                  <c:v>18.544999999999995</c:v>
                </c:pt>
                <c:pt idx="2575">
                  <c:v>18.555000000000007</c:v>
                </c:pt>
                <c:pt idx="2576">
                  <c:v>18.564999999999994</c:v>
                </c:pt>
                <c:pt idx="2577">
                  <c:v>18.574999999999996</c:v>
                </c:pt>
                <c:pt idx="2578">
                  <c:v>18.585000000000008</c:v>
                </c:pt>
                <c:pt idx="2579">
                  <c:v>18.594999999999995</c:v>
                </c:pt>
                <c:pt idx="2580">
                  <c:v>18.605</c:v>
                </c:pt>
                <c:pt idx="2581">
                  <c:v>18.615000000000009</c:v>
                </c:pt>
                <c:pt idx="2582">
                  <c:v>18.625000000000004</c:v>
                </c:pt>
                <c:pt idx="2583">
                  <c:v>18.635000000000002</c:v>
                </c:pt>
                <c:pt idx="2584">
                  <c:v>18.645000000000003</c:v>
                </c:pt>
                <c:pt idx="2585">
                  <c:v>18.654999999999998</c:v>
                </c:pt>
                <c:pt idx="2586">
                  <c:v>18.665000000000003</c:v>
                </c:pt>
                <c:pt idx="2587">
                  <c:v>18.675000000000004</c:v>
                </c:pt>
                <c:pt idx="2588">
                  <c:v>18.685000000000002</c:v>
                </c:pt>
                <c:pt idx="2589">
                  <c:v>18.695000000000004</c:v>
                </c:pt>
                <c:pt idx="2590">
                  <c:v>18.704999999999998</c:v>
                </c:pt>
                <c:pt idx="2591">
                  <c:v>18.715</c:v>
                </c:pt>
                <c:pt idx="2592">
                  <c:v>18.724999999999998</c:v>
                </c:pt>
                <c:pt idx="2593">
                  <c:v>18.734999999999999</c:v>
                </c:pt>
                <c:pt idx="2594">
                  <c:v>18.745000000000001</c:v>
                </c:pt>
                <c:pt idx="2595">
                  <c:v>18.754999999999995</c:v>
                </c:pt>
                <c:pt idx="2596">
                  <c:v>18.764999999999997</c:v>
                </c:pt>
                <c:pt idx="2597">
                  <c:v>18.775000000000006</c:v>
                </c:pt>
                <c:pt idx="2598">
                  <c:v>18.784999999999993</c:v>
                </c:pt>
                <c:pt idx="2599">
                  <c:v>18.794999999999995</c:v>
                </c:pt>
                <c:pt idx="2600">
                  <c:v>18.805000000000007</c:v>
                </c:pt>
                <c:pt idx="2601">
                  <c:v>18.814999999999991</c:v>
                </c:pt>
                <c:pt idx="2602">
                  <c:v>18.824999999999996</c:v>
                </c:pt>
                <c:pt idx="2603">
                  <c:v>18.835000000000008</c:v>
                </c:pt>
                <c:pt idx="2604">
                  <c:v>18.844999999999995</c:v>
                </c:pt>
                <c:pt idx="2605">
                  <c:v>18.854999999999993</c:v>
                </c:pt>
                <c:pt idx="2606">
                  <c:v>18.865000000000009</c:v>
                </c:pt>
                <c:pt idx="2607">
                  <c:v>18.875000000000004</c:v>
                </c:pt>
                <c:pt idx="2608">
                  <c:v>18.885000000000002</c:v>
                </c:pt>
                <c:pt idx="2609">
                  <c:v>18.895000000000003</c:v>
                </c:pt>
                <c:pt idx="2610">
                  <c:v>18.904999999999998</c:v>
                </c:pt>
                <c:pt idx="2611">
                  <c:v>18.915000000000003</c:v>
                </c:pt>
                <c:pt idx="2612">
                  <c:v>18.925000000000004</c:v>
                </c:pt>
                <c:pt idx="2613">
                  <c:v>18.935000000000002</c:v>
                </c:pt>
                <c:pt idx="2614">
                  <c:v>18.945000000000004</c:v>
                </c:pt>
                <c:pt idx="2615">
                  <c:v>18.955000000000002</c:v>
                </c:pt>
                <c:pt idx="2616">
                  <c:v>18.965</c:v>
                </c:pt>
                <c:pt idx="2617">
                  <c:v>18.975000000000001</c:v>
                </c:pt>
                <c:pt idx="2618">
                  <c:v>18.984999999999999</c:v>
                </c:pt>
                <c:pt idx="2619">
                  <c:v>18.995000000000001</c:v>
                </c:pt>
                <c:pt idx="2620">
                  <c:v>19.004999999999995</c:v>
                </c:pt>
                <c:pt idx="2621">
                  <c:v>19.014999999999997</c:v>
                </c:pt>
                <c:pt idx="2622">
                  <c:v>19.025000000000006</c:v>
                </c:pt>
                <c:pt idx="2623">
                  <c:v>19.034999999999993</c:v>
                </c:pt>
                <c:pt idx="2624">
                  <c:v>19.044999999999995</c:v>
                </c:pt>
                <c:pt idx="2625">
                  <c:v>19.055000000000007</c:v>
                </c:pt>
                <c:pt idx="2626">
                  <c:v>19.064999999999991</c:v>
                </c:pt>
                <c:pt idx="2627">
                  <c:v>19.074999999999996</c:v>
                </c:pt>
                <c:pt idx="2628">
                  <c:v>19.085000000000004</c:v>
                </c:pt>
                <c:pt idx="2629">
                  <c:v>19.094999999999992</c:v>
                </c:pt>
                <c:pt idx="2630">
                  <c:v>19.104999999999993</c:v>
                </c:pt>
                <c:pt idx="2631">
                  <c:v>19.115000000000006</c:v>
                </c:pt>
                <c:pt idx="2632">
                  <c:v>19.125000000000004</c:v>
                </c:pt>
                <c:pt idx="2633">
                  <c:v>19.135000000000002</c:v>
                </c:pt>
                <c:pt idx="2634">
                  <c:v>19.145000000000007</c:v>
                </c:pt>
                <c:pt idx="2635">
                  <c:v>19.155000000000005</c:v>
                </c:pt>
                <c:pt idx="2636">
                  <c:v>19.165000000000003</c:v>
                </c:pt>
                <c:pt idx="2637">
                  <c:v>19.175000000000004</c:v>
                </c:pt>
                <c:pt idx="2638">
                  <c:v>19.185000000000002</c:v>
                </c:pt>
                <c:pt idx="2639">
                  <c:v>19.195000000000004</c:v>
                </c:pt>
                <c:pt idx="2640">
                  <c:v>19.205000000000002</c:v>
                </c:pt>
                <c:pt idx="2641">
                  <c:v>19.215</c:v>
                </c:pt>
                <c:pt idx="2642">
                  <c:v>19.225000000000001</c:v>
                </c:pt>
                <c:pt idx="2643">
                  <c:v>19.234999999999999</c:v>
                </c:pt>
                <c:pt idx="2644">
                  <c:v>19.245000000000001</c:v>
                </c:pt>
                <c:pt idx="2645">
                  <c:v>19.254999999999999</c:v>
                </c:pt>
                <c:pt idx="2646">
                  <c:v>19.264999999999997</c:v>
                </c:pt>
                <c:pt idx="2647">
                  <c:v>19.275000000000006</c:v>
                </c:pt>
                <c:pt idx="2648">
                  <c:v>19.284999999999993</c:v>
                </c:pt>
                <c:pt idx="2649">
                  <c:v>19.294999999999995</c:v>
                </c:pt>
                <c:pt idx="2650">
                  <c:v>19.305000000000007</c:v>
                </c:pt>
                <c:pt idx="2651">
                  <c:v>19.314999999999991</c:v>
                </c:pt>
                <c:pt idx="2652">
                  <c:v>19.324999999999996</c:v>
                </c:pt>
                <c:pt idx="2653">
                  <c:v>19.335000000000004</c:v>
                </c:pt>
                <c:pt idx="2654">
                  <c:v>19.344999999999992</c:v>
                </c:pt>
                <c:pt idx="2655">
                  <c:v>19.354999999999993</c:v>
                </c:pt>
                <c:pt idx="2656">
                  <c:v>19.365000000000006</c:v>
                </c:pt>
                <c:pt idx="2657">
                  <c:v>19.375000000000004</c:v>
                </c:pt>
                <c:pt idx="2658">
                  <c:v>19.385000000000002</c:v>
                </c:pt>
                <c:pt idx="2659">
                  <c:v>19.395000000000007</c:v>
                </c:pt>
                <c:pt idx="2660">
                  <c:v>19.405000000000005</c:v>
                </c:pt>
                <c:pt idx="2661">
                  <c:v>19.414999999999999</c:v>
                </c:pt>
                <c:pt idx="2662">
                  <c:v>19.425000000000004</c:v>
                </c:pt>
                <c:pt idx="2663">
                  <c:v>19.435000000000002</c:v>
                </c:pt>
                <c:pt idx="2664">
                  <c:v>19.445000000000004</c:v>
                </c:pt>
                <c:pt idx="2665">
                  <c:v>19.455000000000002</c:v>
                </c:pt>
                <c:pt idx="2666">
                  <c:v>19.465</c:v>
                </c:pt>
                <c:pt idx="2667">
                  <c:v>19.475000000000001</c:v>
                </c:pt>
                <c:pt idx="2668">
                  <c:v>19.484999999999999</c:v>
                </c:pt>
                <c:pt idx="2669">
                  <c:v>19.495000000000001</c:v>
                </c:pt>
                <c:pt idx="2670">
                  <c:v>19.504999999999999</c:v>
                </c:pt>
                <c:pt idx="2671">
                  <c:v>19.514999999999997</c:v>
                </c:pt>
                <c:pt idx="2672">
                  <c:v>19.525000000000006</c:v>
                </c:pt>
                <c:pt idx="2673">
                  <c:v>19.534999999999997</c:v>
                </c:pt>
                <c:pt idx="2674">
                  <c:v>19.544999999999995</c:v>
                </c:pt>
                <c:pt idx="2675">
                  <c:v>19.555000000000007</c:v>
                </c:pt>
                <c:pt idx="2676">
                  <c:v>19.564999999999991</c:v>
                </c:pt>
                <c:pt idx="2677">
                  <c:v>19.574999999999996</c:v>
                </c:pt>
                <c:pt idx="2678">
                  <c:v>19.585000000000004</c:v>
                </c:pt>
                <c:pt idx="2679">
                  <c:v>19.594999999999992</c:v>
                </c:pt>
                <c:pt idx="2680">
                  <c:v>19.604999999999993</c:v>
                </c:pt>
                <c:pt idx="2681">
                  <c:v>19.615000000000006</c:v>
                </c:pt>
                <c:pt idx="2682">
                  <c:v>19.625000000000004</c:v>
                </c:pt>
                <c:pt idx="2683">
                  <c:v>19.635000000000002</c:v>
                </c:pt>
                <c:pt idx="2684">
                  <c:v>19.645000000000003</c:v>
                </c:pt>
                <c:pt idx="2685">
                  <c:v>19.655000000000005</c:v>
                </c:pt>
                <c:pt idx="2686">
                  <c:v>19.664999999999999</c:v>
                </c:pt>
                <c:pt idx="2687">
                  <c:v>19.675000000000004</c:v>
                </c:pt>
                <c:pt idx="2688">
                  <c:v>19.685000000000002</c:v>
                </c:pt>
                <c:pt idx="2689">
                  <c:v>19.695000000000004</c:v>
                </c:pt>
                <c:pt idx="2690">
                  <c:v>19.705000000000002</c:v>
                </c:pt>
                <c:pt idx="2691">
                  <c:v>19.715</c:v>
                </c:pt>
                <c:pt idx="2692">
                  <c:v>19.725000000000001</c:v>
                </c:pt>
                <c:pt idx="2693">
                  <c:v>19.734999999999999</c:v>
                </c:pt>
                <c:pt idx="2694">
                  <c:v>19.745000000000001</c:v>
                </c:pt>
                <c:pt idx="2695">
                  <c:v>19.754999999999999</c:v>
                </c:pt>
                <c:pt idx="2696">
                  <c:v>19.764999999999997</c:v>
                </c:pt>
                <c:pt idx="2697">
                  <c:v>19.775000000000009</c:v>
                </c:pt>
                <c:pt idx="2698">
                  <c:v>19.784999999999997</c:v>
                </c:pt>
                <c:pt idx="2699">
                  <c:v>19.794999999999995</c:v>
                </c:pt>
                <c:pt idx="2700">
                  <c:v>19.805000000000007</c:v>
                </c:pt>
                <c:pt idx="2701">
                  <c:v>19.814999999999994</c:v>
                </c:pt>
                <c:pt idx="2702">
                  <c:v>19.824999999999996</c:v>
                </c:pt>
                <c:pt idx="2703">
                  <c:v>19.835000000000004</c:v>
                </c:pt>
                <c:pt idx="2704">
                  <c:v>19.844999999999992</c:v>
                </c:pt>
                <c:pt idx="2705">
                  <c:v>19.854999999999993</c:v>
                </c:pt>
                <c:pt idx="2706">
                  <c:v>19.865000000000002</c:v>
                </c:pt>
                <c:pt idx="2707">
                  <c:v>19.874999999999993</c:v>
                </c:pt>
                <c:pt idx="2708">
                  <c:v>19.885000000000002</c:v>
                </c:pt>
                <c:pt idx="2709">
                  <c:v>19.895000000000003</c:v>
                </c:pt>
                <c:pt idx="2710">
                  <c:v>19.904999999999998</c:v>
                </c:pt>
                <c:pt idx="2711">
                  <c:v>19.914999999999999</c:v>
                </c:pt>
                <c:pt idx="2712">
                  <c:v>19.925000000000004</c:v>
                </c:pt>
                <c:pt idx="2713">
                  <c:v>19.935000000000006</c:v>
                </c:pt>
                <c:pt idx="2714">
                  <c:v>19.945</c:v>
                </c:pt>
                <c:pt idx="2715">
                  <c:v>19.955000000000002</c:v>
                </c:pt>
                <c:pt idx="2716">
                  <c:v>19.965000000000003</c:v>
                </c:pt>
                <c:pt idx="2717">
                  <c:v>19.975000000000001</c:v>
                </c:pt>
                <c:pt idx="2718">
                  <c:v>19.985000000000003</c:v>
                </c:pt>
                <c:pt idx="2719">
                  <c:v>19.995000000000001</c:v>
                </c:pt>
                <c:pt idx="2720">
                  <c:v>20.004999999999999</c:v>
                </c:pt>
                <c:pt idx="2721">
                  <c:v>20.014999999999997</c:v>
                </c:pt>
                <c:pt idx="2722">
                  <c:v>20.025000000000009</c:v>
                </c:pt>
                <c:pt idx="2723">
                  <c:v>20.034999999999997</c:v>
                </c:pt>
                <c:pt idx="2724">
                  <c:v>20.044999999999995</c:v>
                </c:pt>
                <c:pt idx="2725">
                  <c:v>20.055000000000007</c:v>
                </c:pt>
                <c:pt idx="2726">
                  <c:v>20.064999999999994</c:v>
                </c:pt>
                <c:pt idx="2727">
                  <c:v>20.074999999999996</c:v>
                </c:pt>
                <c:pt idx="2728">
                  <c:v>20.085000000000004</c:v>
                </c:pt>
                <c:pt idx="2729">
                  <c:v>20.094999999999992</c:v>
                </c:pt>
                <c:pt idx="2730">
                  <c:v>20.104999999999993</c:v>
                </c:pt>
                <c:pt idx="2731">
                  <c:v>20.115000000000006</c:v>
                </c:pt>
                <c:pt idx="2732">
                  <c:v>20.124999999999993</c:v>
                </c:pt>
                <c:pt idx="2733">
                  <c:v>20.135000000000002</c:v>
                </c:pt>
                <c:pt idx="2734">
                  <c:v>20.145000000000003</c:v>
                </c:pt>
                <c:pt idx="2735">
                  <c:v>20.154999999999998</c:v>
                </c:pt>
                <c:pt idx="2736">
                  <c:v>20.164999999999999</c:v>
                </c:pt>
                <c:pt idx="2737">
                  <c:v>20.175000000000004</c:v>
                </c:pt>
                <c:pt idx="2738">
                  <c:v>20.185000000000002</c:v>
                </c:pt>
                <c:pt idx="2739">
                  <c:v>20.195</c:v>
                </c:pt>
                <c:pt idx="2740">
                  <c:v>20.204999999999998</c:v>
                </c:pt>
                <c:pt idx="2741">
                  <c:v>20.215000000000003</c:v>
                </c:pt>
                <c:pt idx="2742">
                  <c:v>20.224999999999998</c:v>
                </c:pt>
                <c:pt idx="2743">
                  <c:v>20.234999999999999</c:v>
                </c:pt>
                <c:pt idx="2744">
                  <c:v>20.245000000000001</c:v>
                </c:pt>
                <c:pt idx="2745">
                  <c:v>20.254999999999999</c:v>
                </c:pt>
                <c:pt idx="2746">
                  <c:v>20.265000000000001</c:v>
                </c:pt>
                <c:pt idx="2747">
                  <c:v>20.275000000000009</c:v>
                </c:pt>
                <c:pt idx="2748">
                  <c:v>20.284999999999997</c:v>
                </c:pt>
                <c:pt idx="2749">
                  <c:v>20.294999999999995</c:v>
                </c:pt>
                <c:pt idx="2750">
                  <c:v>20.30500000000001</c:v>
                </c:pt>
                <c:pt idx="2751">
                  <c:v>20.314999999999994</c:v>
                </c:pt>
                <c:pt idx="2752">
                  <c:v>20.325000000000003</c:v>
                </c:pt>
                <c:pt idx="2753">
                  <c:v>20.335000000000004</c:v>
                </c:pt>
                <c:pt idx="2754">
                  <c:v>20.344999999999992</c:v>
                </c:pt>
                <c:pt idx="2755">
                  <c:v>20.354999999999993</c:v>
                </c:pt>
                <c:pt idx="2756">
                  <c:v>20.365000000000006</c:v>
                </c:pt>
                <c:pt idx="2757">
                  <c:v>20.374999999999993</c:v>
                </c:pt>
                <c:pt idx="2758">
                  <c:v>20.385000000000002</c:v>
                </c:pt>
                <c:pt idx="2759">
                  <c:v>20.395000000000003</c:v>
                </c:pt>
                <c:pt idx="2760">
                  <c:v>20.404999999999998</c:v>
                </c:pt>
                <c:pt idx="2761">
                  <c:v>20.414999999999999</c:v>
                </c:pt>
                <c:pt idx="2762">
                  <c:v>20.425000000000004</c:v>
                </c:pt>
                <c:pt idx="2763">
                  <c:v>20.435000000000002</c:v>
                </c:pt>
                <c:pt idx="2764">
                  <c:v>20.445</c:v>
                </c:pt>
                <c:pt idx="2765">
                  <c:v>20.454999999999998</c:v>
                </c:pt>
                <c:pt idx="2766">
                  <c:v>20.465000000000003</c:v>
                </c:pt>
                <c:pt idx="2767">
                  <c:v>20.474999999999998</c:v>
                </c:pt>
                <c:pt idx="2768">
                  <c:v>20.484999999999999</c:v>
                </c:pt>
                <c:pt idx="2769">
                  <c:v>20.495000000000001</c:v>
                </c:pt>
                <c:pt idx="2770">
                  <c:v>20.504999999999995</c:v>
                </c:pt>
                <c:pt idx="2771">
                  <c:v>20.514999999999997</c:v>
                </c:pt>
                <c:pt idx="2772">
                  <c:v>20.525000000000009</c:v>
                </c:pt>
                <c:pt idx="2773">
                  <c:v>20.534999999999993</c:v>
                </c:pt>
                <c:pt idx="2774">
                  <c:v>20.544999999999998</c:v>
                </c:pt>
                <c:pt idx="2775">
                  <c:v>20.55500000000001</c:v>
                </c:pt>
                <c:pt idx="2776">
                  <c:v>20.564999999999994</c:v>
                </c:pt>
                <c:pt idx="2777">
                  <c:v>20.575000000000003</c:v>
                </c:pt>
                <c:pt idx="2778">
                  <c:v>20.585000000000008</c:v>
                </c:pt>
                <c:pt idx="2779">
                  <c:v>20.594999999999992</c:v>
                </c:pt>
                <c:pt idx="2780">
                  <c:v>20.605</c:v>
                </c:pt>
                <c:pt idx="2781">
                  <c:v>20.615000000000006</c:v>
                </c:pt>
                <c:pt idx="2782">
                  <c:v>20.625000000000004</c:v>
                </c:pt>
                <c:pt idx="2783">
                  <c:v>20.634999999999998</c:v>
                </c:pt>
                <c:pt idx="2784">
                  <c:v>20.645000000000003</c:v>
                </c:pt>
                <c:pt idx="2785">
                  <c:v>20.654999999999998</c:v>
                </c:pt>
                <c:pt idx="2786">
                  <c:v>20.664999999999999</c:v>
                </c:pt>
                <c:pt idx="2787">
                  <c:v>20.675000000000001</c:v>
                </c:pt>
                <c:pt idx="2788">
                  <c:v>20.685000000000002</c:v>
                </c:pt>
                <c:pt idx="2789">
                  <c:v>20.695</c:v>
                </c:pt>
                <c:pt idx="2790">
                  <c:v>20.705000000000002</c:v>
                </c:pt>
                <c:pt idx="2791">
                  <c:v>20.715000000000003</c:v>
                </c:pt>
                <c:pt idx="2792">
                  <c:v>20.724999999999998</c:v>
                </c:pt>
                <c:pt idx="2793">
                  <c:v>20.734999999999999</c:v>
                </c:pt>
                <c:pt idx="2794">
                  <c:v>20.745000000000001</c:v>
                </c:pt>
                <c:pt idx="2795">
                  <c:v>20.754999999999995</c:v>
                </c:pt>
                <c:pt idx="2796">
                  <c:v>20.764999999999997</c:v>
                </c:pt>
                <c:pt idx="2797">
                  <c:v>20.775000000000009</c:v>
                </c:pt>
                <c:pt idx="2798">
                  <c:v>20.784999999999993</c:v>
                </c:pt>
                <c:pt idx="2799">
                  <c:v>20.794999999999998</c:v>
                </c:pt>
                <c:pt idx="2800">
                  <c:v>20.80500000000001</c:v>
                </c:pt>
                <c:pt idx="2801">
                  <c:v>20.814999999999994</c:v>
                </c:pt>
                <c:pt idx="2802">
                  <c:v>20.825000000000003</c:v>
                </c:pt>
                <c:pt idx="2803">
                  <c:v>20.835000000000008</c:v>
                </c:pt>
                <c:pt idx="2804">
                  <c:v>20.844999999999992</c:v>
                </c:pt>
                <c:pt idx="2805">
                  <c:v>20.855</c:v>
                </c:pt>
                <c:pt idx="2806">
                  <c:v>20.865000000000006</c:v>
                </c:pt>
                <c:pt idx="2807">
                  <c:v>20.875000000000004</c:v>
                </c:pt>
                <c:pt idx="2808">
                  <c:v>20.885000000000002</c:v>
                </c:pt>
                <c:pt idx="2809">
                  <c:v>20.895000000000003</c:v>
                </c:pt>
                <c:pt idx="2810">
                  <c:v>20.904999999999998</c:v>
                </c:pt>
                <c:pt idx="2811">
                  <c:v>20.914999999999999</c:v>
                </c:pt>
                <c:pt idx="2812">
                  <c:v>20.925000000000004</c:v>
                </c:pt>
                <c:pt idx="2813">
                  <c:v>20.935000000000002</c:v>
                </c:pt>
                <c:pt idx="2814">
                  <c:v>20.945</c:v>
                </c:pt>
                <c:pt idx="2815">
                  <c:v>20.954999999999998</c:v>
                </c:pt>
                <c:pt idx="2816">
                  <c:v>20.965000000000003</c:v>
                </c:pt>
                <c:pt idx="2817">
                  <c:v>20.974999999999998</c:v>
                </c:pt>
                <c:pt idx="2818">
                  <c:v>20.984999999999999</c:v>
                </c:pt>
                <c:pt idx="2819">
                  <c:v>20.995000000000001</c:v>
                </c:pt>
                <c:pt idx="2820">
                  <c:v>21.004999999999995</c:v>
                </c:pt>
                <c:pt idx="2821">
                  <c:v>21.014999999999997</c:v>
                </c:pt>
                <c:pt idx="2822">
                  <c:v>21.025000000000009</c:v>
                </c:pt>
                <c:pt idx="2823">
                  <c:v>21.034999999999993</c:v>
                </c:pt>
                <c:pt idx="2824">
                  <c:v>21.044999999999995</c:v>
                </c:pt>
                <c:pt idx="2825">
                  <c:v>21.05500000000001</c:v>
                </c:pt>
                <c:pt idx="2826">
                  <c:v>21.064999999999994</c:v>
                </c:pt>
                <c:pt idx="2827">
                  <c:v>21.075000000000003</c:v>
                </c:pt>
                <c:pt idx="2828">
                  <c:v>21.085000000000008</c:v>
                </c:pt>
                <c:pt idx="2829">
                  <c:v>21.094999999999995</c:v>
                </c:pt>
                <c:pt idx="2830">
                  <c:v>21.105</c:v>
                </c:pt>
                <c:pt idx="2831">
                  <c:v>21.115000000000006</c:v>
                </c:pt>
                <c:pt idx="2832">
                  <c:v>21.125000000000004</c:v>
                </c:pt>
                <c:pt idx="2833">
                  <c:v>21.135000000000002</c:v>
                </c:pt>
                <c:pt idx="2834">
                  <c:v>21.145000000000003</c:v>
                </c:pt>
                <c:pt idx="2835">
                  <c:v>21.154999999999998</c:v>
                </c:pt>
                <c:pt idx="2836">
                  <c:v>21.164999999999999</c:v>
                </c:pt>
                <c:pt idx="2837">
                  <c:v>21.175000000000004</c:v>
                </c:pt>
                <c:pt idx="2838">
                  <c:v>21.185000000000002</c:v>
                </c:pt>
                <c:pt idx="2839">
                  <c:v>21.195</c:v>
                </c:pt>
                <c:pt idx="2840">
                  <c:v>21.204999999999998</c:v>
                </c:pt>
                <c:pt idx="2841">
                  <c:v>21.215000000000003</c:v>
                </c:pt>
                <c:pt idx="2842">
                  <c:v>21.224999999999998</c:v>
                </c:pt>
                <c:pt idx="2843">
                  <c:v>21.234999999999999</c:v>
                </c:pt>
                <c:pt idx="2844">
                  <c:v>21.245000000000001</c:v>
                </c:pt>
                <c:pt idx="2845">
                  <c:v>21.254999999999995</c:v>
                </c:pt>
                <c:pt idx="2846">
                  <c:v>21.264999999999997</c:v>
                </c:pt>
                <c:pt idx="2847">
                  <c:v>21.275000000000006</c:v>
                </c:pt>
                <c:pt idx="2848">
                  <c:v>21.284999999999993</c:v>
                </c:pt>
                <c:pt idx="2849">
                  <c:v>21.294999999999995</c:v>
                </c:pt>
                <c:pt idx="2850">
                  <c:v>21.30500000000001</c:v>
                </c:pt>
                <c:pt idx="2851">
                  <c:v>21.314999999999991</c:v>
                </c:pt>
                <c:pt idx="2852">
                  <c:v>21.324999999999996</c:v>
                </c:pt>
                <c:pt idx="2853">
                  <c:v>21.335000000000008</c:v>
                </c:pt>
                <c:pt idx="2854">
                  <c:v>21.344999999999992</c:v>
                </c:pt>
                <c:pt idx="2855">
                  <c:v>21.355</c:v>
                </c:pt>
                <c:pt idx="2856">
                  <c:v>21.365000000000006</c:v>
                </c:pt>
                <c:pt idx="2857">
                  <c:v>21.375000000000004</c:v>
                </c:pt>
                <c:pt idx="2858">
                  <c:v>21.385000000000002</c:v>
                </c:pt>
                <c:pt idx="2859">
                  <c:v>21.395000000000003</c:v>
                </c:pt>
                <c:pt idx="2860">
                  <c:v>21.404999999999998</c:v>
                </c:pt>
                <c:pt idx="2861">
                  <c:v>21.415000000000003</c:v>
                </c:pt>
                <c:pt idx="2862">
                  <c:v>21.425000000000001</c:v>
                </c:pt>
                <c:pt idx="2863">
                  <c:v>21.435000000000006</c:v>
                </c:pt>
                <c:pt idx="2864">
                  <c:v>21.445</c:v>
                </c:pt>
                <c:pt idx="2865">
                  <c:v>21.455000000000002</c:v>
                </c:pt>
                <c:pt idx="2866">
                  <c:v>21.465000000000003</c:v>
                </c:pt>
                <c:pt idx="2867">
                  <c:v>21.474999999999998</c:v>
                </c:pt>
                <c:pt idx="2868">
                  <c:v>21.484999999999999</c:v>
                </c:pt>
                <c:pt idx="2869">
                  <c:v>21.495000000000008</c:v>
                </c:pt>
                <c:pt idx="2870">
                  <c:v>21.504999999999995</c:v>
                </c:pt>
                <c:pt idx="2871">
                  <c:v>21.514999999999997</c:v>
                </c:pt>
                <c:pt idx="2872">
                  <c:v>21.525000000000006</c:v>
                </c:pt>
                <c:pt idx="2873">
                  <c:v>21.534999999999993</c:v>
                </c:pt>
                <c:pt idx="2874">
                  <c:v>21.544999999999995</c:v>
                </c:pt>
                <c:pt idx="2875">
                  <c:v>21.55500000000001</c:v>
                </c:pt>
                <c:pt idx="2876">
                  <c:v>21.564999999999991</c:v>
                </c:pt>
                <c:pt idx="2877">
                  <c:v>21.574999999999996</c:v>
                </c:pt>
                <c:pt idx="2878">
                  <c:v>21.585000000000008</c:v>
                </c:pt>
                <c:pt idx="2879">
                  <c:v>21.594999999999992</c:v>
                </c:pt>
                <c:pt idx="2880">
                  <c:v>21.605</c:v>
                </c:pt>
                <c:pt idx="2881">
                  <c:v>21.615000000000006</c:v>
                </c:pt>
                <c:pt idx="2882">
                  <c:v>21.625000000000004</c:v>
                </c:pt>
                <c:pt idx="2883">
                  <c:v>21.635000000000002</c:v>
                </c:pt>
                <c:pt idx="2884">
                  <c:v>21.645000000000003</c:v>
                </c:pt>
                <c:pt idx="2885">
                  <c:v>21.655000000000005</c:v>
                </c:pt>
                <c:pt idx="2886">
                  <c:v>21.665000000000003</c:v>
                </c:pt>
                <c:pt idx="2887">
                  <c:v>21.675000000000004</c:v>
                </c:pt>
                <c:pt idx="2888">
                  <c:v>21.685000000000006</c:v>
                </c:pt>
                <c:pt idx="2889">
                  <c:v>21.695000000000004</c:v>
                </c:pt>
                <c:pt idx="2890">
                  <c:v>21.705000000000002</c:v>
                </c:pt>
                <c:pt idx="2891">
                  <c:v>21.715000000000003</c:v>
                </c:pt>
                <c:pt idx="2892">
                  <c:v>21.724999999999998</c:v>
                </c:pt>
                <c:pt idx="2893">
                  <c:v>21.734999999999999</c:v>
                </c:pt>
                <c:pt idx="2894">
                  <c:v>21.745000000000008</c:v>
                </c:pt>
                <c:pt idx="2895">
                  <c:v>21.754999999999995</c:v>
                </c:pt>
                <c:pt idx="2896">
                  <c:v>21.764999999999993</c:v>
                </c:pt>
                <c:pt idx="2897">
                  <c:v>21.775000000000006</c:v>
                </c:pt>
                <c:pt idx="2898">
                  <c:v>21.784999999999989</c:v>
                </c:pt>
                <c:pt idx="2899">
                  <c:v>21.794999999999995</c:v>
                </c:pt>
                <c:pt idx="2900">
                  <c:v>21.805000000000007</c:v>
                </c:pt>
                <c:pt idx="2901">
                  <c:v>21.814999999999991</c:v>
                </c:pt>
                <c:pt idx="2902">
                  <c:v>21.824999999999992</c:v>
                </c:pt>
                <c:pt idx="2903">
                  <c:v>21.835000000000008</c:v>
                </c:pt>
                <c:pt idx="2904">
                  <c:v>21.844999999999992</c:v>
                </c:pt>
                <c:pt idx="2905">
                  <c:v>21.855</c:v>
                </c:pt>
                <c:pt idx="2906">
                  <c:v>21.865000000000006</c:v>
                </c:pt>
                <c:pt idx="2907">
                  <c:v>21.875000000000004</c:v>
                </c:pt>
                <c:pt idx="2908">
                  <c:v>21.885000000000002</c:v>
                </c:pt>
                <c:pt idx="2909">
                  <c:v>21.895000000000003</c:v>
                </c:pt>
                <c:pt idx="2910">
                  <c:v>21.905000000000005</c:v>
                </c:pt>
                <c:pt idx="2911">
                  <c:v>21.915000000000003</c:v>
                </c:pt>
                <c:pt idx="2912">
                  <c:v>21.925000000000004</c:v>
                </c:pt>
                <c:pt idx="2913">
                  <c:v>21.935000000000006</c:v>
                </c:pt>
                <c:pt idx="2914">
                  <c:v>21.945000000000004</c:v>
                </c:pt>
                <c:pt idx="2915">
                  <c:v>21.955000000000002</c:v>
                </c:pt>
                <c:pt idx="2916">
                  <c:v>21.965000000000003</c:v>
                </c:pt>
                <c:pt idx="2917">
                  <c:v>21.974999999999998</c:v>
                </c:pt>
                <c:pt idx="2918">
                  <c:v>21.984999999999999</c:v>
                </c:pt>
                <c:pt idx="2919">
                  <c:v>21.995000000000008</c:v>
                </c:pt>
                <c:pt idx="2920">
                  <c:v>22.004999999999995</c:v>
                </c:pt>
                <c:pt idx="2921">
                  <c:v>22.014999999999993</c:v>
                </c:pt>
                <c:pt idx="2922">
                  <c:v>22.025000000000006</c:v>
                </c:pt>
                <c:pt idx="2923">
                  <c:v>22.034999999999989</c:v>
                </c:pt>
                <c:pt idx="2924">
                  <c:v>22.044999999999995</c:v>
                </c:pt>
                <c:pt idx="2925">
                  <c:v>22.055000000000007</c:v>
                </c:pt>
                <c:pt idx="2926">
                  <c:v>22.064999999999991</c:v>
                </c:pt>
                <c:pt idx="2927">
                  <c:v>22.074999999999992</c:v>
                </c:pt>
                <c:pt idx="2928">
                  <c:v>22.085000000000004</c:v>
                </c:pt>
                <c:pt idx="2929">
                  <c:v>22.094999999999992</c:v>
                </c:pt>
                <c:pt idx="2930">
                  <c:v>22.10499999999999</c:v>
                </c:pt>
                <c:pt idx="2931">
                  <c:v>22.115000000000006</c:v>
                </c:pt>
                <c:pt idx="2932">
                  <c:v>22.125000000000004</c:v>
                </c:pt>
                <c:pt idx="2933">
                  <c:v>22.135000000000002</c:v>
                </c:pt>
                <c:pt idx="2934">
                  <c:v>22.145000000000003</c:v>
                </c:pt>
                <c:pt idx="2935">
                  <c:v>22.155000000000005</c:v>
                </c:pt>
                <c:pt idx="2936">
                  <c:v>22.165000000000003</c:v>
                </c:pt>
                <c:pt idx="2937">
                  <c:v>22.175000000000004</c:v>
                </c:pt>
                <c:pt idx="2938">
                  <c:v>22.185000000000006</c:v>
                </c:pt>
                <c:pt idx="2939">
                  <c:v>22.195</c:v>
                </c:pt>
                <c:pt idx="2940">
                  <c:v>22.205000000000002</c:v>
                </c:pt>
                <c:pt idx="2941">
                  <c:v>22.215000000000003</c:v>
                </c:pt>
                <c:pt idx="2942">
                  <c:v>22.225000000000001</c:v>
                </c:pt>
                <c:pt idx="2943">
                  <c:v>22.234999999999999</c:v>
                </c:pt>
                <c:pt idx="2944">
                  <c:v>22.245000000000008</c:v>
                </c:pt>
                <c:pt idx="2945">
                  <c:v>22.254999999999995</c:v>
                </c:pt>
                <c:pt idx="2946">
                  <c:v>22.264999999999997</c:v>
                </c:pt>
                <c:pt idx="2947">
                  <c:v>22.275000000000006</c:v>
                </c:pt>
                <c:pt idx="2948">
                  <c:v>22.284999999999993</c:v>
                </c:pt>
                <c:pt idx="2949">
                  <c:v>22.294999999999995</c:v>
                </c:pt>
                <c:pt idx="2950">
                  <c:v>22.305000000000007</c:v>
                </c:pt>
                <c:pt idx="2951">
                  <c:v>22.314999999999991</c:v>
                </c:pt>
                <c:pt idx="2952">
                  <c:v>22.324999999999992</c:v>
                </c:pt>
                <c:pt idx="2953">
                  <c:v>22.335000000000004</c:v>
                </c:pt>
                <c:pt idx="2954">
                  <c:v>22.344999999999992</c:v>
                </c:pt>
                <c:pt idx="2955">
                  <c:v>22.35499999999999</c:v>
                </c:pt>
                <c:pt idx="2956">
                  <c:v>22.365000000000006</c:v>
                </c:pt>
                <c:pt idx="2957">
                  <c:v>22.375000000000004</c:v>
                </c:pt>
                <c:pt idx="2958">
                  <c:v>22.385000000000002</c:v>
                </c:pt>
                <c:pt idx="2959">
                  <c:v>22.395000000000003</c:v>
                </c:pt>
                <c:pt idx="2960">
                  <c:v>22.405000000000005</c:v>
                </c:pt>
                <c:pt idx="2961">
                  <c:v>22.415000000000003</c:v>
                </c:pt>
                <c:pt idx="2962">
                  <c:v>22.425000000000004</c:v>
                </c:pt>
                <c:pt idx="2963">
                  <c:v>22.435000000000006</c:v>
                </c:pt>
                <c:pt idx="2964">
                  <c:v>22.445</c:v>
                </c:pt>
                <c:pt idx="2965">
                  <c:v>22.455000000000002</c:v>
                </c:pt>
                <c:pt idx="2966">
                  <c:v>22.465000000000003</c:v>
                </c:pt>
                <c:pt idx="2967">
                  <c:v>22.475000000000001</c:v>
                </c:pt>
                <c:pt idx="2968">
                  <c:v>22.485000000000003</c:v>
                </c:pt>
                <c:pt idx="2969">
                  <c:v>22.495000000000008</c:v>
                </c:pt>
                <c:pt idx="2970">
                  <c:v>22.504999999999999</c:v>
                </c:pt>
                <c:pt idx="2971">
                  <c:v>22.514999999999997</c:v>
                </c:pt>
                <c:pt idx="2972">
                  <c:v>22.525000000000006</c:v>
                </c:pt>
                <c:pt idx="2973">
                  <c:v>22.534999999999993</c:v>
                </c:pt>
                <c:pt idx="2974">
                  <c:v>22.544999999999995</c:v>
                </c:pt>
                <c:pt idx="2975">
                  <c:v>22.555000000000007</c:v>
                </c:pt>
                <c:pt idx="2976">
                  <c:v>22.564999999999991</c:v>
                </c:pt>
                <c:pt idx="2977">
                  <c:v>22.574999999999992</c:v>
                </c:pt>
                <c:pt idx="2978">
                  <c:v>22.585000000000004</c:v>
                </c:pt>
                <c:pt idx="2979">
                  <c:v>22.594999999999992</c:v>
                </c:pt>
                <c:pt idx="2980">
                  <c:v>22.60499999999999</c:v>
                </c:pt>
                <c:pt idx="2981">
                  <c:v>22.615000000000006</c:v>
                </c:pt>
                <c:pt idx="2982">
                  <c:v>22.625000000000004</c:v>
                </c:pt>
                <c:pt idx="2983">
                  <c:v>22.634999999999998</c:v>
                </c:pt>
                <c:pt idx="2984">
                  <c:v>22.645000000000003</c:v>
                </c:pt>
                <c:pt idx="2985">
                  <c:v>22.655000000000005</c:v>
                </c:pt>
                <c:pt idx="2986">
                  <c:v>22.665000000000003</c:v>
                </c:pt>
                <c:pt idx="2987">
                  <c:v>22.675000000000004</c:v>
                </c:pt>
                <c:pt idx="2988">
                  <c:v>22.685000000000006</c:v>
                </c:pt>
                <c:pt idx="2989">
                  <c:v>22.695000000000004</c:v>
                </c:pt>
                <c:pt idx="2990">
                  <c:v>22.705000000000002</c:v>
                </c:pt>
                <c:pt idx="2991">
                  <c:v>22.715000000000011</c:v>
                </c:pt>
                <c:pt idx="2992">
                  <c:v>22.725000000000001</c:v>
                </c:pt>
                <c:pt idx="2993">
                  <c:v>22.735000000000003</c:v>
                </c:pt>
                <c:pt idx="2994">
                  <c:v>22.745000000000008</c:v>
                </c:pt>
                <c:pt idx="2995">
                  <c:v>22.754999999999999</c:v>
                </c:pt>
                <c:pt idx="2996">
                  <c:v>22.764999999999997</c:v>
                </c:pt>
                <c:pt idx="2997">
                  <c:v>22.775000000000006</c:v>
                </c:pt>
                <c:pt idx="2998">
                  <c:v>22.784999999999993</c:v>
                </c:pt>
                <c:pt idx="2999">
                  <c:v>22.794999999999995</c:v>
                </c:pt>
                <c:pt idx="3000">
                  <c:v>22.805000000000007</c:v>
                </c:pt>
                <c:pt idx="3001">
                  <c:v>22.814999999999991</c:v>
                </c:pt>
                <c:pt idx="3002">
                  <c:v>22.824999999999992</c:v>
                </c:pt>
                <c:pt idx="3003">
                  <c:v>22.835000000000004</c:v>
                </c:pt>
                <c:pt idx="3004">
                  <c:v>22.844999999999992</c:v>
                </c:pt>
                <c:pt idx="3005">
                  <c:v>22.85499999999999</c:v>
                </c:pt>
                <c:pt idx="3006">
                  <c:v>22.865000000000006</c:v>
                </c:pt>
                <c:pt idx="3007">
                  <c:v>22.875000000000004</c:v>
                </c:pt>
                <c:pt idx="3008">
                  <c:v>22.884999999999998</c:v>
                </c:pt>
                <c:pt idx="3009">
                  <c:v>22.895000000000003</c:v>
                </c:pt>
                <c:pt idx="3010">
                  <c:v>22.905000000000005</c:v>
                </c:pt>
                <c:pt idx="3011">
                  <c:v>22.915000000000003</c:v>
                </c:pt>
                <c:pt idx="3012">
                  <c:v>22.925000000000004</c:v>
                </c:pt>
                <c:pt idx="3013">
                  <c:v>22.935000000000006</c:v>
                </c:pt>
                <c:pt idx="3014">
                  <c:v>22.945</c:v>
                </c:pt>
                <c:pt idx="3015">
                  <c:v>22.955000000000002</c:v>
                </c:pt>
                <c:pt idx="3016">
                  <c:v>22.965000000000011</c:v>
                </c:pt>
                <c:pt idx="3017">
                  <c:v>22.975000000000001</c:v>
                </c:pt>
                <c:pt idx="3018">
                  <c:v>22.984999999999999</c:v>
                </c:pt>
                <c:pt idx="3019">
                  <c:v>22.995000000000012</c:v>
                </c:pt>
                <c:pt idx="3020">
                  <c:v>23.004999999999999</c:v>
                </c:pt>
                <c:pt idx="3021">
                  <c:v>23.015000000000001</c:v>
                </c:pt>
                <c:pt idx="3022">
                  <c:v>23.025000000000009</c:v>
                </c:pt>
                <c:pt idx="3023">
                  <c:v>23.034999999999993</c:v>
                </c:pt>
                <c:pt idx="3024">
                  <c:v>23.044999999999995</c:v>
                </c:pt>
                <c:pt idx="3025">
                  <c:v>23.055000000000007</c:v>
                </c:pt>
                <c:pt idx="3026">
                  <c:v>23.064999999999991</c:v>
                </c:pt>
                <c:pt idx="3027">
                  <c:v>23.074999999999996</c:v>
                </c:pt>
                <c:pt idx="3028">
                  <c:v>23.085000000000004</c:v>
                </c:pt>
                <c:pt idx="3029">
                  <c:v>23.094999999999992</c:v>
                </c:pt>
                <c:pt idx="3030">
                  <c:v>23.10499999999999</c:v>
                </c:pt>
                <c:pt idx="3031">
                  <c:v>23.115000000000006</c:v>
                </c:pt>
                <c:pt idx="3032">
                  <c:v>23.125000000000004</c:v>
                </c:pt>
                <c:pt idx="3033">
                  <c:v>23.134999999999998</c:v>
                </c:pt>
                <c:pt idx="3034">
                  <c:v>23.145000000000003</c:v>
                </c:pt>
                <c:pt idx="3035">
                  <c:v>23.155000000000005</c:v>
                </c:pt>
                <c:pt idx="3036">
                  <c:v>23.164999999999999</c:v>
                </c:pt>
                <c:pt idx="3037">
                  <c:v>23.175000000000004</c:v>
                </c:pt>
                <c:pt idx="3038">
                  <c:v>23.185000000000006</c:v>
                </c:pt>
                <c:pt idx="3039">
                  <c:v>23.195</c:v>
                </c:pt>
                <c:pt idx="3040">
                  <c:v>23.205000000000002</c:v>
                </c:pt>
                <c:pt idx="3041">
                  <c:v>23.215000000000011</c:v>
                </c:pt>
                <c:pt idx="3042">
                  <c:v>23.225000000000001</c:v>
                </c:pt>
                <c:pt idx="3043">
                  <c:v>23.234999999999999</c:v>
                </c:pt>
                <c:pt idx="3044">
                  <c:v>23.245000000000012</c:v>
                </c:pt>
                <c:pt idx="3045">
                  <c:v>23.254999999999999</c:v>
                </c:pt>
                <c:pt idx="3046">
                  <c:v>23.265000000000001</c:v>
                </c:pt>
                <c:pt idx="3047">
                  <c:v>23.275000000000009</c:v>
                </c:pt>
                <c:pt idx="3048">
                  <c:v>23.284999999999993</c:v>
                </c:pt>
                <c:pt idx="3049">
                  <c:v>23.294999999999995</c:v>
                </c:pt>
                <c:pt idx="3050">
                  <c:v>23.305000000000007</c:v>
                </c:pt>
                <c:pt idx="3051">
                  <c:v>23.314999999999991</c:v>
                </c:pt>
                <c:pt idx="3052">
                  <c:v>23.324999999999996</c:v>
                </c:pt>
                <c:pt idx="3053">
                  <c:v>23.335000000000004</c:v>
                </c:pt>
                <c:pt idx="3054">
                  <c:v>23.344999999999992</c:v>
                </c:pt>
                <c:pt idx="3055">
                  <c:v>23.35499999999999</c:v>
                </c:pt>
                <c:pt idx="3056">
                  <c:v>23.365000000000006</c:v>
                </c:pt>
                <c:pt idx="3057">
                  <c:v>23.375000000000004</c:v>
                </c:pt>
                <c:pt idx="3058">
                  <c:v>23.384999999999998</c:v>
                </c:pt>
                <c:pt idx="3059">
                  <c:v>23.395000000000003</c:v>
                </c:pt>
                <c:pt idx="3060">
                  <c:v>23.404999999999998</c:v>
                </c:pt>
                <c:pt idx="3061">
                  <c:v>23.414999999999999</c:v>
                </c:pt>
                <c:pt idx="3062">
                  <c:v>23.425000000000001</c:v>
                </c:pt>
                <c:pt idx="3063">
                  <c:v>23.435000000000006</c:v>
                </c:pt>
                <c:pt idx="3064">
                  <c:v>23.445</c:v>
                </c:pt>
                <c:pt idx="3065">
                  <c:v>23.455000000000002</c:v>
                </c:pt>
                <c:pt idx="3066">
                  <c:v>23.465000000000011</c:v>
                </c:pt>
                <c:pt idx="3067">
                  <c:v>23.474999999999998</c:v>
                </c:pt>
                <c:pt idx="3068">
                  <c:v>23.485000000000003</c:v>
                </c:pt>
                <c:pt idx="3069">
                  <c:v>23.495000000000012</c:v>
                </c:pt>
                <c:pt idx="3070">
                  <c:v>23.504999999999999</c:v>
                </c:pt>
                <c:pt idx="3071">
                  <c:v>23.515000000000001</c:v>
                </c:pt>
                <c:pt idx="3072">
                  <c:v>23.525000000000013</c:v>
                </c:pt>
                <c:pt idx="3073">
                  <c:v>23.534999999999993</c:v>
                </c:pt>
                <c:pt idx="3074">
                  <c:v>23.544999999999998</c:v>
                </c:pt>
                <c:pt idx="3075">
                  <c:v>23.555000000000007</c:v>
                </c:pt>
                <c:pt idx="3076">
                  <c:v>23.564999999999991</c:v>
                </c:pt>
                <c:pt idx="3077">
                  <c:v>23.574999999999996</c:v>
                </c:pt>
                <c:pt idx="3078">
                  <c:v>23.585000000000004</c:v>
                </c:pt>
                <c:pt idx="3079">
                  <c:v>23.594999999999992</c:v>
                </c:pt>
                <c:pt idx="3080">
                  <c:v>23.60499999999999</c:v>
                </c:pt>
                <c:pt idx="3081">
                  <c:v>23.615000000000002</c:v>
                </c:pt>
                <c:pt idx="3082">
                  <c:v>23.625000000000004</c:v>
                </c:pt>
                <c:pt idx="3083">
                  <c:v>23.634999999999998</c:v>
                </c:pt>
                <c:pt idx="3084">
                  <c:v>23.645000000000003</c:v>
                </c:pt>
                <c:pt idx="3085">
                  <c:v>23.654999999999998</c:v>
                </c:pt>
                <c:pt idx="3086">
                  <c:v>23.664999999999999</c:v>
                </c:pt>
                <c:pt idx="3087">
                  <c:v>23.675000000000001</c:v>
                </c:pt>
                <c:pt idx="3088">
                  <c:v>23.685000000000006</c:v>
                </c:pt>
                <c:pt idx="3089">
                  <c:v>23.695</c:v>
                </c:pt>
                <c:pt idx="3090">
                  <c:v>23.705000000000002</c:v>
                </c:pt>
                <c:pt idx="3091">
                  <c:v>23.715000000000011</c:v>
                </c:pt>
                <c:pt idx="3092">
                  <c:v>23.724999999999998</c:v>
                </c:pt>
                <c:pt idx="3093">
                  <c:v>23.735000000000003</c:v>
                </c:pt>
                <c:pt idx="3094">
                  <c:v>23.745000000000012</c:v>
                </c:pt>
                <c:pt idx="3095">
                  <c:v>23.754999999999999</c:v>
                </c:pt>
                <c:pt idx="3096">
                  <c:v>23.765000000000001</c:v>
                </c:pt>
                <c:pt idx="3097">
                  <c:v>23.775000000000013</c:v>
                </c:pt>
                <c:pt idx="3098">
                  <c:v>23.784999999999993</c:v>
                </c:pt>
                <c:pt idx="3099">
                  <c:v>23.794999999999998</c:v>
                </c:pt>
                <c:pt idx="3100">
                  <c:v>23.805000000000007</c:v>
                </c:pt>
                <c:pt idx="3101">
                  <c:v>23.814999999999991</c:v>
                </c:pt>
                <c:pt idx="3102">
                  <c:v>23.824999999999996</c:v>
                </c:pt>
                <c:pt idx="3103">
                  <c:v>23.835000000000004</c:v>
                </c:pt>
                <c:pt idx="3104">
                  <c:v>23.844999999999992</c:v>
                </c:pt>
                <c:pt idx="3105">
                  <c:v>23.854999999999993</c:v>
                </c:pt>
                <c:pt idx="3106">
                  <c:v>23.865000000000006</c:v>
                </c:pt>
                <c:pt idx="3107">
                  <c:v>23.875000000000004</c:v>
                </c:pt>
                <c:pt idx="3108">
                  <c:v>23.884999999999998</c:v>
                </c:pt>
                <c:pt idx="3109">
                  <c:v>23.895</c:v>
                </c:pt>
                <c:pt idx="3110">
                  <c:v>23.904999999999998</c:v>
                </c:pt>
                <c:pt idx="3111">
                  <c:v>23.914999999999999</c:v>
                </c:pt>
                <c:pt idx="3112">
                  <c:v>23.925000000000001</c:v>
                </c:pt>
                <c:pt idx="3113">
                  <c:v>23.935000000000006</c:v>
                </c:pt>
                <c:pt idx="3114">
                  <c:v>23.945</c:v>
                </c:pt>
                <c:pt idx="3115">
                  <c:v>23.954999999999998</c:v>
                </c:pt>
                <c:pt idx="3116">
                  <c:v>23.965000000000011</c:v>
                </c:pt>
                <c:pt idx="3117">
                  <c:v>23.974999999999998</c:v>
                </c:pt>
                <c:pt idx="3118">
                  <c:v>23.984999999999999</c:v>
                </c:pt>
                <c:pt idx="3119">
                  <c:v>23.995000000000012</c:v>
                </c:pt>
                <c:pt idx="3120">
                  <c:v>24.004999999999995</c:v>
                </c:pt>
                <c:pt idx="3121">
                  <c:v>24.015000000000001</c:v>
                </c:pt>
                <c:pt idx="3122">
                  <c:v>24.025000000000013</c:v>
                </c:pt>
                <c:pt idx="3123">
                  <c:v>24.034999999999997</c:v>
                </c:pt>
                <c:pt idx="3124">
                  <c:v>24.044999999999998</c:v>
                </c:pt>
                <c:pt idx="3125">
                  <c:v>24.05500000000001</c:v>
                </c:pt>
                <c:pt idx="3126">
                  <c:v>24.064999999999994</c:v>
                </c:pt>
                <c:pt idx="3127">
                  <c:v>24.075000000000003</c:v>
                </c:pt>
                <c:pt idx="3128">
                  <c:v>24.085000000000004</c:v>
                </c:pt>
                <c:pt idx="3129">
                  <c:v>24.094999999999992</c:v>
                </c:pt>
                <c:pt idx="3130">
                  <c:v>24.104999999999993</c:v>
                </c:pt>
                <c:pt idx="3131">
                  <c:v>24.115000000000006</c:v>
                </c:pt>
                <c:pt idx="3132">
                  <c:v>24.125000000000004</c:v>
                </c:pt>
                <c:pt idx="3133">
                  <c:v>24.134999999999998</c:v>
                </c:pt>
                <c:pt idx="3134">
                  <c:v>24.145</c:v>
                </c:pt>
                <c:pt idx="3135">
                  <c:v>24.154999999999998</c:v>
                </c:pt>
                <c:pt idx="3136">
                  <c:v>24.164999999999999</c:v>
                </c:pt>
                <c:pt idx="3137">
                  <c:v>24.175000000000001</c:v>
                </c:pt>
                <c:pt idx="3138">
                  <c:v>24.185000000000006</c:v>
                </c:pt>
                <c:pt idx="3139">
                  <c:v>24.195</c:v>
                </c:pt>
                <c:pt idx="3140">
                  <c:v>24.204999999999998</c:v>
                </c:pt>
                <c:pt idx="3141">
                  <c:v>24.215000000000011</c:v>
                </c:pt>
                <c:pt idx="3142">
                  <c:v>24.224999999999998</c:v>
                </c:pt>
                <c:pt idx="3143">
                  <c:v>24.234999999999999</c:v>
                </c:pt>
                <c:pt idx="3144">
                  <c:v>24.245000000000012</c:v>
                </c:pt>
                <c:pt idx="3145">
                  <c:v>24.254999999999995</c:v>
                </c:pt>
                <c:pt idx="3146">
                  <c:v>24.265000000000001</c:v>
                </c:pt>
                <c:pt idx="3147">
                  <c:v>24.275000000000013</c:v>
                </c:pt>
                <c:pt idx="3148">
                  <c:v>24.284999999999997</c:v>
                </c:pt>
                <c:pt idx="3149">
                  <c:v>24.294999999999998</c:v>
                </c:pt>
                <c:pt idx="3150">
                  <c:v>24.30500000000001</c:v>
                </c:pt>
                <c:pt idx="3151">
                  <c:v>24.314999999999994</c:v>
                </c:pt>
                <c:pt idx="3152">
                  <c:v>24.325000000000003</c:v>
                </c:pt>
                <c:pt idx="3153">
                  <c:v>24.335000000000008</c:v>
                </c:pt>
                <c:pt idx="3154">
                  <c:v>24.344999999999992</c:v>
                </c:pt>
                <c:pt idx="3155">
                  <c:v>24.355</c:v>
                </c:pt>
                <c:pt idx="3156">
                  <c:v>24.365000000000006</c:v>
                </c:pt>
                <c:pt idx="3157">
                  <c:v>24.375000000000004</c:v>
                </c:pt>
                <c:pt idx="3158">
                  <c:v>24.384999999999998</c:v>
                </c:pt>
                <c:pt idx="3159">
                  <c:v>24.395000000000003</c:v>
                </c:pt>
                <c:pt idx="3160">
                  <c:v>24.404999999999998</c:v>
                </c:pt>
                <c:pt idx="3161">
                  <c:v>24.414999999999999</c:v>
                </c:pt>
                <c:pt idx="3162">
                  <c:v>24.425000000000001</c:v>
                </c:pt>
                <c:pt idx="3163">
                  <c:v>24.435000000000006</c:v>
                </c:pt>
                <c:pt idx="3164">
                  <c:v>24.444999999999997</c:v>
                </c:pt>
                <c:pt idx="3165">
                  <c:v>24.454999999999998</c:v>
                </c:pt>
                <c:pt idx="3166">
                  <c:v>24.465000000000003</c:v>
                </c:pt>
                <c:pt idx="3167">
                  <c:v>24.474999999999998</c:v>
                </c:pt>
                <c:pt idx="3168">
                  <c:v>24.484999999999999</c:v>
                </c:pt>
                <c:pt idx="3169">
                  <c:v>24.495000000000012</c:v>
                </c:pt>
                <c:pt idx="3170">
                  <c:v>24.504999999999995</c:v>
                </c:pt>
                <c:pt idx="3171">
                  <c:v>24.514999999999997</c:v>
                </c:pt>
                <c:pt idx="3172">
                  <c:v>24.525000000000013</c:v>
                </c:pt>
                <c:pt idx="3173">
                  <c:v>24.534999999999993</c:v>
                </c:pt>
                <c:pt idx="3174">
                  <c:v>24.544999999999998</c:v>
                </c:pt>
                <c:pt idx="3175">
                  <c:v>24.55500000000001</c:v>
                </c:pt>
                <c:pt idx="3176">
                  <c:v>24.564999999999994</c:v>
                </c:pt>
                <c:pt idx="3177">
                  <c:v>24.575000000000003</c:v>
                </c:pt>
                <c:pt idx="3178">
                  <c:v>24.585000000000008</c:v>
                </c:pt>
                <c:pt idx="3179">
                  <c:v>24.594999999999992</c:v>
                </c:pt>
                <c:pt idx="3180">
                  <c:v>24.605</c:v>
                </c:pt>
                <c:pt idx="3181">
                  <c:v>24.615000000000006</c:v>
                </c:pt>
                <c:pt idx="3182">
                  <c:v>24.625000000000004</c:v>
                </c:pt>
                <c:pt idx="3183">
                  <c:v>24.634999999999998</c:v>
                </c:pt>
                <c:pt idx="3184">
                  <c:v>24.645000000000003</c:v>
                </c:pt>
                <c:pt idx="3185">
                  <c:v>24.654999999999998</c:v>
                </c:pt>
                <c:pt idx="3186">
                  <c:v>24.664999999999999</c:v>
                </c:pt>
                <c:pt idx="3187">
                  <c:v>24.675000000000001</c:v>
                </c:pt>
                <c:pt idx="3188">
                  <c:v>24.685000000000006</c:v>
                </c:pt>
                <c:pt idx="3189">
                  <c:v>24.694999999999997</c:v>
                </c:pt>
                <c:pt idx="3190">
                  <c:v>24.704999999999998</c:v>
                </c:pt>
                <c:pt idx="3191">
                  <c:v>24.715000000000003</c:v>
                </c:pt>
                <c:pt idx="3192">
                  <c:v>24.724999999999998</c:v>
                </c:pt>
                <c:pt idx="3193">
                  <c:v>24.734999999999999</c:v>
                </c:pt>
                <c:pt idx="3194">
                  <c:v>24.745000000000012</c:v>
                </c:pt>
                <c:pt idx="3195">
                  <c:v>24.754999999999995</c:v>
                </c:pt>
                <c:pt idx="3196">
                  <c:v>24.764999999999997</c:v>
                </c:pt>
                <c:pt idx="3197">
                  <c:v>24.775000000000013</c:v>
                </c:pt>
                <c:pt idx="3198">
                  <c:v>24.784999999999993</c:v>
                </c:pt>
                <c:pt idx="3199">
                  <c:v>24.794999999999998</c:v>
                </c:pt>
                <c:pt idx="3200">
                  <c:v>24.80500000000001</c:v>
                </c:pt>
                <c:pt idx="3201">
                  <c:v>24.814999999999994</c:v>
                </c:pt>
                <c:pt idx="3202">
                  <c:v>24.824999999999999</c:v>
                </c:pt>
                <c:pt idx="3203">
                  <c:v>24.835000000000012</c:v>
                </c:pt>
                <c:pt idx="3204">
                  <c:v>24.845000000000002</c:v>
                </c:pt>
                <c:pt idx="3205">
                  <c:v>24.855</c:v>
                </c:pt>
                <c:pt idx="3206">
                  <c:v>24.865000000000006</c:v>
                </c:pt>
                <c:pt idx="3207">
                  <c:v>24.875000000000011</c:v>
                </c:pt>
                <c:pt idx="3208">
                  <c:v>24.884999999999994</c:v>
                </c:pt>
                <c:pt idx="3209">
                  <c:v>24.895000000000007</c:v>
                </c:pt>
                <c:pt idx="3210">
                  <c:v>24.904999999999998</c:v>
                </c:pt>
                <c:pt idx="3211">
                  <c:v>24.914999999999996</c:v>
                </c:pt>
                <c:pt idx="3212">
                  <c:v>24.925000000000001</c:v>
                </c:pt>
                <c:pt idx="3213">
                  <c:v>24.934999999999999</c:v>
                </c:pt>
                <c:pt idx="3214">
                  <c:v>24.944999999999997</c:v>
                </c:pt>
                <c:pt idx="3215">
                  <c:v>24.954999999999995</c:v>
                </c:pt>
                <c:pt idx="3216">
                  <c:v>24.965000000000007</c:v>
                </c:pt>
                <c:pt idx="3217">
                  <c:v>24.974999999999991</c:v>
                </c:pt>
                <c:pt idx="3218">
                  <c:v>24.984999999999996</c:v>
                </c:pt>
                <c:pt idx="3219">
                  <c:v>24.995000000000008</c:v>
                </c:pt>
                <c:pt idx="3220">
                  <c:v>25.004999999999999</c:v>
                </c:pt>
                <c:pt idx="3221">
                  <c:v>25.01499999999999</c:v>
                </c:pt>
                <c:pt idx="3222">
                  <c:v>25.025000000000009</c:v>
                </c:pt>
                <c:pt idx="3223">
                  <c:v>25.035</c:v>
                </c:pt>
                <c:pt idx="3224">
                  <c:v>25.044999999999998</c:v>
                </c:pt>
                <c:pt idx="3225">
                  <c:v>25.05500000000001</c:v>
                </c:pt>
                <c:pt idx="3226">
                  <c:v>25.064999999999994</c:v>
                </c:pt>
                <c:pt idx="3227">
                  <c:v>25.074999999999999</c:v>
                </c:pt>
                <c:pt idx="3228">
                  <c:v>25.085000000000012</c:v>
                </c:pt>
                <c:pt idx="3229">
                  <c:v>25.095000000000002</c:v>
                </c:pt>
                <c:pt idx="3230">
                  <c:v>25.105</c:v>
                </c:pt>
                <c:pt idx="3231">
                  <c:v>25.115000000000006</c:v>
                </c:pt>
                <c:pt idx="3232">
                  <c:v>25.125000000000011</c:v>
                </c:pt>
                <c:pt idx="3233">
                  <c:v>25.134999999999994</c:v>
                </c:pt>
                <c:pt idx="3234">
                  <c:v>25.145000000000007</c:v>
                </c:pt>
                <c:pt idx="3235">
                  <c:v>25.154999999999998</c:v>
                </c:pt>
                <c:pt idx="3236">
                  <c:v>25.164999999999996</c:v>
                </c:pt>
                <c:pt idx="3237">
                  <c:v>25.175000000000001</c:v>
                </c:pt>
                <c:pt idx="3238">
                  <c:v>25.184999999999999</c:v>
                </c:pt>
                <c:pt idx="3239">
                  <c:v>25.194999999999997</c:v>
                </c:pt>
                <c:pt idx="3240">
                  <c:v>25.204999999999995</c:v>
                </c:pt>
                <c:pt idx="3241">
                  <c:v>25.215000000000007</c:v>
                </c:pt>
                <c:pt idx="3242">
                  <c:v>25.224999999999991</c:v>
                </c:pt>
                <c:pt idx="3243">
                  <c:v>25.234999999999996</c:v>
                </c:pt>
                <c:pt idx="3244">
                  <c:v>25.245000000000008</c:v>
                </c:pt>
                <c:pt idx="3245">
                  <c:v>25.254999999999999</c:v>
                </c:pt>
                <c:pt idx="3246">
                  <c:v>25.26499999999999</c:v>
                </c:pt>
                <c:pt idx="3247">
                  <c:v>25.275000000000009</c:v>
                </c:pt>
                <c:pt idx="3248">
                  <c:v>25.285</c:v>
                </c:pt>
                <c:pt idx="3249">
                  <c:v>25.294999999999998</c:v>
                </c:pt>
                <c:pt idx="3250">
                  <c:v>25.30500000000001</c:v>
                </c:pt>
                <c:pt idx="3251">
                  <c:v>25.314999999999994</c:v>
                </c:pt>
                <c:pt idx="3252">
                  <c:v>25.324999999999999</c:v>
                </c:pt>
                <c:pt idx="3253">
                  <c:v>25.335000000000012</c:v>
                </c:pt>
                <c:pt idx="3254">
                  <c:v>25.344999999999995</c:v>
                </c:pt>
                <c:pt idx="3255">
                  <c:v>25.355</c:v>
                </c:pt>
                <c:pt idx="3256">
                  <c:v>25.365000000000006</c:v>
                </c:pt>
                <c:pt idx="3257">
                  <c:v>25.375000000000011</c:v>
                </c:pt>
                <c:pt idx="3258">
                  <c:v>25.384999999999994</c:v>
                </c:pt>
                <c:pt idx="3259">
                  <c:v>25.395000000000007</c:v>
                </c:pt>
                <c:pt idx="3260">
                  <c:v>25.404999999999998</c:v>
                </c:pt>
                <c:pt idx="3261">
                  <c:v>25.414999999999996</c:v>
                </c:pt>
                <c:pt idx="3262">
                  <c:v>25.425000000000001</c:v>
                </c:pt>
                <c:pt idx="3263">
                  <c:v>25.435000000000006</c:v>
                </c:pt>
                <c:pt idx="3264">
                  <c:v>25.444999999999997</c:v>
                </c:pt>
                <c:pt idx="3265">
                  <c:v>25.454999999999995</c:v>
                </c:pt>
                <c:pt idx="3266">
                  <c:v>25.465000000000007</c:v>
                </c:pt>
                <c:pt idx="3267">
                  <c:v>25.474999999999991</c:v>
                </c:pt>
                <c:pt idx="3268">
                  <c:v>25.484999999999996</c:v>
                </c:pt>
                <c:pt idx="3269">
                  <c:v>25.495000000000008</c:v>
                </c:pt>
                <c:pt idx="3270">
                  <c:v>25.504999999999992</c:v>
                </c:pt>
                <c:pt idx="3271">
                  <c:v>25.51499999999999</c:v>
                </c:pt>
                <c:pt idx="3272">
                  <c:v>25.525000000000002</c:v>
                </c:pt>
                <c:pt idx="3273">
                  <c:v>25.535</c:v>
                </c:pt>
                <c:pt idx="3274">
                  <c:v>25.544999999999998</c:v>
                </c:pt>
                <c:pt idx="3275">
                  <c:v>25.55500000000001</c:v>
                </c:pt>
                <c:pt idx="3276">
                  <c:v>25.564999999999994</c:v>
                </c:pt>
                <c:pt idx="3277">
                  <c:v>25.574999999999999</c:v>
                </c:pt>
                <c:pt idx="3278">
                  <c:v>25.585000000000012</c:v>
                </c:pt>
                <c:pt idx="3279">
                  <c:v>25.594999999999995</c:v>
                </c:pt>
                <c:pt idx="3280">
                  <c:v>25.605</c:v>
                </c:pt>
                <c:pt idx="3281">
                  <c:v>25.615000000000006</c:v>
                </c:pt>
                <c:pt idx="3282">
                  <c:v>25.625000000000011</c:v>
                </c:pt>
                <c:pt idx="3283">
                  <c:v>25.634999999999994</c:v>
                </c:pt>
                <c:pt idx="3284">
                  <c:v>25.645000000000007</c:v>
                </c:pt>
                <c:pt idx="3285">
                  <c:v>25.654999999999998</c:v>
                </c:pt>
                <c:pt idx="3286">
                  <c:v>25.664999999999996</c:v>
                </c:pt>
                <c:pt idx="3287">
                  <c:v>25.675000000000001</c:v>
                </c:pt>
                <c:pt idx="3288">
                  <c:v>25.685000000000006</c:v>
                </c:pt>
                <c:pt idx="3289">
                  <c:v>25.694999999999997</c:v>
                </c:pt>
                <c:pt idx="3290">
                  <c:v>25.704999999999995</c:v>
                </c:pt>
                <c:pt idx="3291">
                  <c:v>25.715000000000007</c:v>
                </c:pt>
                <c:pt idx="3292">
                  <c:v>25.724999999999991</c:v>
                </c:pt>
                <c:pt idx="3293">
                  <c:v>25.734999999999996</c:v>
                </c:pt>
                <c:pt idx="3294">
                  <c:v>25.745000000000008</c:v>
                </c:pt>
                <c:pt idx="3295">
                  <c:v>25.754999999999992</c:v>
                </c:pt>
                <c:pt idx="3296">
                  <c:v>25.76499999999999</c:v>
                </c:pt>
                <c:pt idx="3297">
                  <c:v>25.775000000000002</c:v>
                </c:pt>
                <c:pt idx="3298">
                  <c:v>25.785</c:v>
                </c:pt>
                <c:pt idx="3299">
                  <c:v>25.794999999999998</c:v>
                </c:pt>
                <c:pt idx="3300">
                  <c:v>25.80500000000001</c:v>
                </c:pt>
                <c:pt idx="3301">
                  <c:v>25.814999999999994</c:v>
                </c:pt>
                <c:pt idx="3302">
                  <c:v>25.824999999999999</c:v>
                </c:pt>
                <c:pt idx="3303">
                  <c:v>25.835000000000012</c:v>
                </c:pt>
                <c:pt idx="3304">
                  <c:v>25.844999999999995</c:v>
                </c:pt>
                <c:pt idx="3305">
                  <c:v>25.855</c:v>
                </c:pt>
                <c:pt idx="3306">
                  <c:v>25.865000000000013</c:v>
                </c:pt>
                <c:pt idx="3307">
                  <c:v>25.875000000000011</c:v>
                </c:pt>
                <c:pt idx="3308">
                  <c:v>25.884999999999994</c:v>
                </c:pt>
                <c:pt idx="3309">
                  <c:v>25.895000000000007</c:v>
                </c:pt>
                <c:pt idx="3310">
                  <c:v>25.905000000000005</c:v>
                </c:pt>
                <c:pt idx="3311">
                  <c:v>25.914999999999996</c:v>
                </c:pt>
                <c:pt idx="3312">
                  <c:v>25.925000000000008</c:v>
                </c:pt>
                <c:pt idx="3313">
                  <c:v>25.935000000000006</c:v>
                </c:pt>
                <c:pt idx="3314">
                  <c:v>25.945000000000004</c:v>
                </c:pt>
                <c:pt idx="3315">
                  <c:v>25.954999999999995</c:v>
                </c:pt>
                <c:pt idx="3316">
                  <c:v>25.965000000000007</c:v>
                </c:pt>
                <c:pt idx="3317">
                  <c:v>25.974999999999991</c:v>
                </c:pt>
                <c:pt idx="3318">
                  <c:v>25.984999999999996</c:v>
                </c:pt>
                <c:pt idx="3319">
                  <c:v>25.995000000000008</c:v>
                </c:pt>
                <c:pt idx="3320">
                  <c:v>26.004999999999992</c:v>
                </c:pt>
                <c:pt idx="3321">
                  <c:v>26.01499999999999</c:v>
                </c:pt>
                <c:pt idx="3322">
                  <c:v>26.025000000000002</c:v>
                </c:pt>
                <c:pt idx="3323">
                  <c:v>26.034999999999986</c:v>
                </c:pt>
                <c:pt idx="3324">
                  <c:v>26.044999999999998</c:v>
                </c:pt>
                <c:pt idx="3325">
                  <c:v>26.055000000000003</c:v>
                </c:pt>
                <c:pt idx="3326">
                  <c:v>26.064999999999994</c:v>
                </c:pt>
                <c:pt idx="3327">
                  <c:v>26.074999999999999</c:v>
                </c:pt>
                <c:pt idx="3328">
                  <c:v>26.085000000000012</c:v>
                </c:pt>
                <c:pt idx="3329">
                  <c:v>26.094999999999995</c:v>
                </c:pt>
                <c:pt idx="3330">
                  <c:v>26.105</c:v>
                </c:pt>
                <c:pt idx="3331">
                  <c:v>26.115000000000013</c:v>
                </c:pt>
                <c:pt idx="3332">
                  <c:v>26.125000000000011</c:v>
                </c:pt>
                <c:pt idx="3333">
                  <c:v>26.134999999999994</c:v>
                </c:pt>
                <c:pt idx="3334">
                  <c:v>26.145000000000007</c:v>
                </c:pt>
                <c:pt idx="3335">
                  <c:v>26.155000000000005</c:v>
                </c:pt>
                <c:pt idx="3336">
                  <c:v>26.164999999999996</c:v>
                </c:pt>
                <c:pt idx="3337">
                  <c:v>26.175000000000008</c:v>
                </c:pt>
                <c:pt idx="3338">
                  <c:v>26.185000000000006</c:v>
                </c:pt>
                <c:pt idx="3339">
                  <c:v>26.195000000000004</c:v>
                </c:pt>
                <c:pt idx="3340">
                  <c:v>26.204999999999995</c:v>
                </c:pt>
                <c:pt idx="3341">
                  <c:v>26.215000000000007</c:v>
                </c:pt>
                <c:pt idx="3342">
                  <c:v>26.224999999999991</c:v>
                </c:pt>
                <c:pt idx="3343">
                  <c:v>26.234999999999996</c:v>
                </c:pt>
                <c:pt idx="3344">
                  <c:v>26.245000000000008</c:v>
                </c:pt>
                <c:pt idx="3345">
                  <c:v>26.254999999999992</c:v>
                </c:pt>
                <c:pt idx="3346">
                  <c:v>26.26499999999999</c:v>
                </c:pt>
                <c:pt idx="3347">
                  <c:v>26.275000000000002</c:v>
                </c:pt>
                <c:pt idx="3348">
                  <c:v>26.284999999999986</c:v>
                </c:pt>
                <c:pt idx="3349">
                  <c:v>26.294999999999998</c:v>
                </c:pt>
                <c:pt idx="3350">
                  <c:v>26.305000000000003</c:v>
                </c:pt>
                <c:pt idx="3351">
                  <c:v>26.314999999999994</c:v>
                </c:pt>
                <c:pt idx="3352">
                  <c:v>26.324999999999999</c:v>
                </c:pt>
                <c:pt idx="3353">
                  <c:v>26.335000000000012</c:v>
                </c:pt>
                <c:pt idx="3354">
                  <c:v>26.344999999999995</c:v>
                </c:pt>
                <c:pt idx="3355">
                  <c:v>26.355</c:v>
                </c:pt>
                <c:pt idx="3356">
                  <c:v>26.365000000000013</c:v>
                </c:pt>
                <c:pt idx="3357">
                  <c:v>26.375000000000011</c:v>
                </c:pt>
                <c:pt idx="3358">
                  <c:v>26.384999999999994</c:v>
                </c:pt>
                <c:pt idx="3359">
                  <c:v>26.395000000000007</c:v>
                </c:pt>
                <c:pt idx="3360">
                  <c:v>26.405000000000005</c:v>
                </c:pt>
                <c:pt idx="3361">
                  <c:v>26.414999999999996</c:v>
                </c:pt>
                <c:pt idx="3362">
                  <c:v>26.425000000000008</c:v>
                </c:pt>
                <c:pt idx="3363">
                  <c:v>26.435000000000006</c:v>
                </c:pt>
                <c:pt idx="3364">
                  <c:v>26.445000000000004</c:v>
                </c:pt>
                <c:pt idx="3365">
                  <c:v>26.455000000000002</c:v>
                </c:pt>
                <c:pt idx="3366">
                  <c:v>26.465000000000007</c:v>
                </c:pt>
                <c:pt idx="3367">
                  <c:v>26.474999999999991</c:v>
                </c:pt>
                <c:pt idx="3368">
                  <c:v>26.484999999999996</c:v>
                </c:pt>
                <c:pt idx="3369">
                  <c:v>26.495000000000008</c:v>
                </c:pt>
                <c:pt idx="3370">
                  <c:v>26.504999999999992</c:v>
                </c:pt>
                <c:pt idx="3371">
                  <c:v>26.51499999999999</c:v>
                </c:pt>
                <c:pt idx="3372">
                  <c:v>26.525000000000002</c:v>
                </c:pt>
                <c:pt idx="3373">
                  <c:v>26.534999999999986</c:v>
                </c:pt>
                <c:pt idx="3374">
                  <c:v>26.544999999999998</c:v>
                </c:pt>
                <c:pt idx="3375">
                  <c:v>26.555000000000003</c:v>
                </c:pt>
                <c:pt idx="3376">
                  <c:v>26.564999999999994</c:v>
                </c:pt>
                <c:pt idx="3377">
                  <c:v>26.574999999999999</c:v>
                </c:pt>
                <c:pt idx="3378">
                  <c:v>26.585000000000012</c:v>
                </c:pt>
                <c:pt idx="3379">
                  <c:v>26.594999999999995</c:v>
                </c:pt>
                <c:pt idx="3380">
                  <c:v>26.604999999999993</c:v>
                </c:pt>
                <c:pt idx="3381">
                  <c:v>26.615000000000013</c:v>
                </c:pt>
                <c:pt idx="3382">
                  <c:v>26.625000000000011</c:v>
                </c:pt>
                <c:pt idx="3383">
                  <c:v>26.634999999999994</c:v>
                </c:pt>
                <c:pt idx="3384">
                  <c:v>26.645000000000007</c:v>
                </c:pt>
                <c:pt idx="3385">
                  <c:v>26.655000000000005</c:v>
                </c:pt>
                <c:pt idx="3386">
                  <c:v>26.664999999999996</c:v>
                </c:pt>
                <c:pt idx="3387">
                  <c:v>26.675000000000008</c:v>
                </c:pt>
                <c:pt idx="3388">
                  <c:v>26.685000000000006</c:v>
                </c:pt>
                <c:pt idx="3389">
                  <c:v>26.695000000000004</c:v>
                </c:pt>
                <c:pt idx="3390">
                  <c:v>26.705000000000002</c:v>
                </c:pt>
                <c:pt idx="3391">
                  <c:v>26.715000000000007</c:v>
                </c:pt>
                <c:pt idx="3392">
                  <c:v>26.724999999999991</c:v>
                </c:pt>
                <c:pt idx="3393">
                  <c:v>26.734999999999996</c:v>
                </c:pt>
                <c:pt idx="3394">
                  <c:v>26.745000000000008</c:v>
                </c:pt>
                <c:pt idx="3395">
                  <c:v>26.754999999999992</c:v>
                </c:pt>
                <c:pt idx="3396">
                  <c:v>26.76499999999999</c:v>
                </c:pt>
                <c:pt idx="3397">
                  <c:v>26.775000000000002</c:v>
                </c:pt>
                <c:pt idx="3398">
                  <c:v>26.784999999999986</c:v>
                </c:pt>
                <c:pt idx="3399">
                  <c:v>26.794999999999998</c:v>
                </c:pt>
                <c:pt idx="3400">
                  <c:v>26.805000000000003</c:v>
                </c:pt>
                <c:pt idx="3401">
                  <c:v>26.814999999999994</c:v>
                </c:pt>
                <c:pt idx="3402">
                  <c:v>26.824999999999999</c:v>
                </c:pt>
                <c:pt idx="3403">
                  <c:v>26.835000000000012</c:v>
                </c:pt>
                <c:pt idx="3404">
                  <c:v>26.844999999999995</c:v>
                </c:pt>
                <c:pt idx="3405">
                  <c:v>26.854999999999993</c:v>
                </c:pt>
                <c:pt idx="3406">
                  <c:v>26.865000000000013</c:v>
                </c:pt>
                <c:pt idx="3407">
                  <c:v>26.875000000000011</c:v>
                </c:pt>
                <c:pt idx="3408">
                  <c:v>26.884999999999994</c:v>
                </c:pt>
                <c:pt idx="3409">
                  <c:v>26.895000000000007</c:v>
                </c:pt>
                <c:pt idx="3410">
                  <c:v>26.905000000000005</c:v>
                </c:pt>
                <c:pt idx="3411">
                  <c:v>26.914999999999996</c:v>
                </c:pt>
                <c:pt idx="3412">
                  <c:v>26.925000000000008</c:v>
                </c:pt>
                <c:pt idx="3413">
                  <c:v>26.935000000000006</c:v>
                </c:pt>
                <c:pt idx="3414">
                  <c:v>26.945000000000004</c:v>
                </c:pt>
                <c:pt idx="3415">
                  <c:v>26.955000000000002</c:v>
                </c:pt>
                <c:pt idx="3416">
                  <c:v>26.965000000000014</c:v>
                </c:pt>
                <c:pt idx="3417">
                  <c:v>26.974999999999991</c:v>
                </c:pt>
                <c:pt idx="3418">
                  <c:v>26.985000000000003</c:v>
                </c:pt>
                <c:pt idx="3419">
                  <c:v>26.995000000000008</c:v>
                </c:pt>
                <c:pt idx="3420">
                  <c:v>27.004999999999999</c:v>
                </c:pt>
                <c:pt idx="3421">
                  <c:v>27.01499999999999</c:v>
                </c:pt>
                <c:pt idx="3422">
                  <c:v>27.025000000000002</c:v>
                </c:pt>
                <c:pt idx="3423">
                  <c:v>27.034999999999986</c:v>
                </c:pt>
                <c:pt idx="3424">
                  <c:v>27.044999999999998</c:v>
                </c:pt>
                <c:pt idx="3425">
                  <c:v>27.055000000000003</c:v>
                </c:pt>
                <c:pt idx="3426">
                  <c:v>27.064999999999994</c:v>
                </c:pt>
                <c:pt idx="3427">
                  <c:v>27.074999999999999</c:v>
                </c:pt>
                <c:pt idx="3428">
                  <c:v>27.085000000000012</c:v>
                </c:pt>
                <c:pt idx="3429">
                  <c:v>27.094999999999995</c:v>
                </c:pt>
                <c:pt idx="3430">
                  <c:v>27.104999999999993</c:v>
                </c:pt>
                <c:pt idx="3431">
                  <c:v>27.115000000000006</c:v>
                </c:pt>
                <c:pt idx="3432">
                  <c:v>27.125000000000011</c:v>
                </c:pt>
                <c:pt idx="3433">
                  <c:v>27.134999999999994</c:v>
                </c:pt>
                <c:pt idx="3434">
                  <c:v>27.145000000000007</c:v>
                </c:pt>
                <c:pt idx="3435">
                  <c:v>27.155000000000005</c:v>
                </c:pt>
                <c:pt idx="3436">
                  <c:v>27.164999999999996</c:v>
                </c:pt>
                <c:pt idx="3437">
                  <c:v>27.175000000000008</c:v>
                </c:pt>
                <c:pt idx="3438">
                  <c:v>27.185000000000006</c:v>
                </c:pt>
                <c:pt idx="3439">
                  <c:v>27.195000000000004</c:v>
                </c:pt>
                <c:pt idx="3440">
                  <c:v>27.205000000000002</c:v>
                </c:pt>
                <c:pt idx="3441">
                  <c:v>27.215000000000014</c:v>
                </c:pt>
                <c:pt idx="3442">
                  <c:v>27.224999999999991</c:v>
                </c:pt>
                <c:pt idx="3443">
                  <c:v>27.235000000000003</c:v>
                </c:pt>
                <c:pt idx="3444">
                  <c:v>27.245000000000008</c:v>
                </c:pt>
                <c:pt idx="3445">
                  <c:v>27.254999999999999</c:v>
                </c:pt>
                <c:pt idx="3446">
                  <c:v>27.26499999999999</c:v>
                </c:pt>
                <c:pt idx="3447">
                  <c:v>27.275000000000002</c:v>
                </c:pt>
                <c:pt idx="3448">
                  <c:v>27.284999999999986</c:v>
                </c:pt>
                <c:pt idx="3449">
                  <c:v>27.294999999999998</c:v>
                </c:pt>
                <c:pt idx="3450">
                  <c:v>27.305000000000003</c:v>
                </c:pt>
                <c:pt idx="3451">
                  <c:v>27.314999999999994</c:v>
                </c:pt>
                <c:pt idx="3452">
                  <c:v>27.324999999999999</c:v>
                </c:pt>
                <c:pt idx="3453">
                  <c:v>27.335000000000012</c:v>
                </c:pt>
                <c:pt idx="3454">
                  <c:v>27.344999999999995</c:v>
                </c:pt>
                <c:pt idx="3455">
                  <c:v>27.354999999999993</c:v>
                </c:pt>
                <c:pt idx="3456">
                  <c:v>27.365000000000006</c:v>
                </c:pt>
                <c:pt idx="3457">
                  <c:v>27.375000000000011</c:v>
                </c:pt>
                <c:pt idx="3458">
                  <c:v>27.384999999999994</c:v>
                </c:pt>
                <c:pt idx="3459">
                  <c:v>27.395000000000007</c:v>
                </c:pt>
                <c:pt idx="3460">
                  <c:v>27.405000000000005</c:v>
                </c:pt>
                <c:pt idx="3461">
                  <c:v>27.414999999999996</c:v>
                </c:pt>
                <c:pt idx="3462">
                  <c:v>27.425000000000008</c:v>
                </c:pt>
                <c:pt idx="3463">
                  <c:v>27.435000000000006</c:v>
                </c:pt>
                <c:pt idx="3464">
                  <c:v>27.445000000000004</c:v>
                </c:pt>
                <c:pt idx="3465">
                  <c:v>27.455000000000002</c:v>
                </c:pt>
                <c:pt idx="3466">
                  <c:v>27.465000000000014</c:v>
                </c:pt>
                <c:pt idx="3467">
                  <c:v>27.474999999999991</c:v>
                </c:pt>
                <c:pt idx="3468">
                  <c:v>27.485000000000003</c:v>
                </c:pt>
                <c:pt idx="3469">
                  <c:v>27.495000000000008</c:v>
                </c:pt>
                <c:pt idx="3470">
                  <c:v>27.504999999999999</c:v>
                </c:pt>
                <c:pt idx="3471">
                  <c:v>27.514999999999997</c:v>
                </c:pt>
                <c:pt idx="3472">
                  <c:v>27.525000000000002</c:v>
                </c:pt>
                <c:pt idx="3473">
                  <c:v>27.535</c:v>
                </c:pt>
                <c:pt idx="3474">
                  <c:v>27.544999999999998</c:v>
                </c:pt>
                <c:pt idx="3475">
                  <c:v>27.555000000000003</c:v>
                </c:pt>
                <c:pt idx="3476">
                  <c:v>27.564999999999994</c:v>
                </c:pt>
                <c:pt idx="3477">
                  <c:v>27.574999999999999</c:v>
                </c:pt>
                <c:pt idx="3478">
                  <c:v>27.585000000000004</c:v>
                </c:pt>
                <c:pt idx="3479">
                  <c:v>27.594999999999995</c:v>
                </c:pt>
                <c:pt idx="3480">
                  <c:v>27.604999999999993</c:v>
                </c:pt>
                <c:pt idx="3481">
                  <c:v>27.615000000000006</c:v>
                </c:pt>
                <c:pt idx="3482">
                  <c:v>27.625000000000011</c:v>
                </c:pt>
                <c:pt idx="3483">
                  <c:v>27.634999999999994</c:v>
                </c:pt>
                <c:pt idx="3484">
                  <c:v>27.645000000000007</c:v>
                </c:pt>
                <c:pt idx="3485">
                  <c:v>27.655000000000005</c:v>
                </c:pt>
                <c:pt idx="3486">
                  <c:v>27.664999999999996</c:v>
                </c:pt>
                <c:pt idx="3487">
                  <c:v>27.675000000000008</c:v>
                </c:pt>
                <c:pt idx="3488">
                  <c:v>27.685000000000006</c:v>
                </c:pt>
                <c:pt idx="3489">
                  <c:v>27.695000000000004</c:v>
                </c:pt>
                <c:pt idx="3490">
                  <c:v>27.705000000000002</c:v>
                </c:pt>
                <c:pt idx="3491">
                  <c:v>27.715000000000014</c:v>
                </c:pt>
                <c:pt idx="3492">
                  <c:v>27.724999999999998</c:v>
                </c:pt>
                <c:pt idx="3493">
                  <c:v>27.735000000000003</c:v>
                </c:pt>
                <c:pt idx="3494">
                  <c:v>27.745000000000008</c:v>
                </c:pt>
                <c:pt idx="3495">
                  <c:v>27.754999999999999</c:v>
                </c:pt>
                <c:pt idx="3496">
                  <c:v>27.764999999999997</c:v>
                </c:pt>
                <c:pt idx="3497">
                  <c:v>27.775000000000002</c:v>
                </c:pt>
                <c:pt idx="3498">
                  <c:v>27.785</c:v>
                </c:pt>
                <c:pt idx="3499">
                  <c:v>27.794999999999998</c:v>
                </c:pt>
                <c:pt idx="3500">
                  <c:v>27.805000000000003</c:v>
                </c:pt>
                <c:pt idx="3501">
                  <c:v>27.814999999999994</c:v>
                </c:pt>
                <c:pt idx="3502">
                  <c:v>27.824999999999999</c:v>
                </c:pt>
                <c:pt idx="3503">
                  <c:v>27.835000000000004</c:v>
                </c:pt>
                <c:pt idx="3504">
                  <c:v>27.844999999999995</c:v>
                </c:pt>
                <c:pt idx="3505">
                  <c:v>27.854999999999993</c:v>
                </c:pt>
                <c:pt idx="3506">
                  <c:v>27.865000000000006</c:v>
                </c:pt>
                <c:pt idx="3507">
                  <c:v>27.875000000000011</c:v>
                </c:pt>
                <c:pt idx="3508">
                  <c:v>27.884999999999994</c:v>
                </c:pt>
                <c:pt idx="3509">
                  <c:v>27.895000000000007</c:v>
                </c:pt>
                <c:pt idx="3510">
                  <c:v>27.905000000000005</c:v>
                </c:pt>
                <c:pt idx="3511">
                  <c:v>27.914999999999996</c:v>
                </c:pt>
                <c:pt idx="3512">
                  <c:v>27.925000000000008</c:v>
                </c:pt>
                <c:pt idx="3513">
                  <c:v>27.935000000000006</c:v>
                </c:pt>
                <c:pt idx="3514">
                  <c:v>27.945000000000004</c:v>
                </c:pt>
                <c:pt idx="3515">
                  <c:v>27.955000000000002</c:v>
                </c:pt>
                <c:pt idx="3516">
                  <c:v>27.965000000000014</c:v>
                </c:pt>
                <c:pt idx="3517">
                  <c:v>27.974999999999998</c:v>
                </c:pt>
                <c:pt idx="3518">
                  <c:v>27.985000000000003</c:v>
                </c:pt>
                <c:pt idx="3519">
                  <c:v>27.995000000000008</c:v>
                </c:pt>
                <c:pt idx="3520">
                  <c:v>28.004999999999999</c:v>
                </c:pt>
                <c:pt idx="3521">
                  <c:v>28.014999999999997</c:v>
                </c:pt>
                <c:pt idx="3522">
                  <c:v>28.025000000000002</c:v>
                </c:pt>
                <c:pt idx="3523">
                  <c:v>28.035</c:v>
                </c:pt>
                <c:pt idx="3524">
                  <c:v>28.044999999999998</c:v>
                </c:pt>
                <c:pt idx="3525">
                  <c:v>28.055000000000003</c:v>
                </c:pt>
                <c:pt idx="3526">
                  <c:v>28.064999999999994</c:v>
                </c:pt>
                <c:pt idx="3527">
                  <c:v>28.074999999999999</c:v>
                </c:pt>
                <c:pt idx="3528">
                  <c:v>28.085000000000004</c:v>
                </c:pt>
                <c:pt idx="3529">
                  <c:v>28.094999999999995</c:v>
                </c:pt>
                <c:pt idx="3530">
                  <c:v>28.104999999999993</c:v>
                </c:pt>
                <c:pt idx="3531">
                  <c:v>28.114999999999998</c:v>
                </c:pt>
                <c:pt idx="3532">
                  <c:v>28.125000000000011</c:v>
                </c:pt>
                <c:pt idx="3533">
                  <c:v>28.134999999999994</c:v>
                </c:pt>
                <c:pt idx="3534">
                  <c:v>28.145000000000007</c:v>
                </c:pt>
                <c:pt idx="3535">
                  <c:v>28.154999999999998</c:v>
                </c:pt>
                <c:pt idx="3536">
                  <c:v>28.164999999999996</c:v>
                </c:pt>
                <c:pt idx="3537">
                  <c:v>28.175000000000008</c:v>
                </c:pt>
                <c:pt idx="3538">
                  <c:v>28.185000000000006</c:v>
                </c:pt>
                <c:pt idx="3539">
                  <c:v>28.194999999999997</c:v>
                </c:pt>
                <c:pt idx="3540">
                  <c:v>28.205000000000002</c:v>
                </c:pt>
                <c:pt idx="3541">
                  <c:v>28.215000000000014</c:v>
                </c:pt>
                <c:pt idx="3542">
                  <c:v>28.224999999999991</c:v>
                </c:pt>
                <c:pt idx="3543">
                  <c:v>28.235000000000003</c:v>
                </c:pt>
                <c:pt idx="3544">
                  <c:v>28.245000000000008</c:v>
                </c:pt>
                <c:pt idx="3545">
                  <c:v>28.254999999999999</c:v>
                </c:pt>
                <c:pt idx="3546">
                  <c:v>28.264999999999997</c:v>
                </c:pt>
                <c:pt idx="3547">
                  <c:v>28.275000000000009</c:v>
                </c:pt>
                <c:pt idx="3548">
                  <c:v>28.285</c:v>
                </c:pt>
                <c:pt idx="3549">
                  <c:v>28.294999999999998</c:v>
                </c:pt>
                <c:pt idx="3550">
                  <c:v>28.305000000000003</c:v>
                </c:pt>
                <c:pt idx="3551">
                  <c:v>28.314999999999994</c:v>
                </c:pt>
                <c:pt idx="3552">
                  <c:v>28.324999999999999</c:v>
                </c:pt>
                <c:pt idx="3553">
                  <c:v>28.335000000000012</c:v>
                </c:pt>
                <c:pt idx="3554">
                  <c:v>28.344999999999995</c:v>
                </c:pt>
                <c:pt idx="3555">
                  <c:v>28.354999999999993</c:v>
                </c:pt>
                <c:pt idx="3556">
                  <c:v>28.364999999999998</c:v>
                </c:pt>
                <c:pt idx="3557">
                  <c:v>28.375000000000011</c:v>
                </c:pt>
                <c:pt idx="3558">
                  <c:v>28.384999999999994</c:v>
                </c:pt>
                <c:pt idx="3559">
                  <c:v>28.395000000000007</c:v>
                </c:pt>
                <c:pt idx="3560">
                  <c:v>28.404999999999998</c:v>
                </c:pt>
                <c:pt idx="3561">
                  <c:v>28.414999999999996</c:v>
                </c:pt>
                <c:pt idx="3562">
                  <c:v>28.425000000000008</c:v>
                </c:pt>
                <c:pt idx="3563">
                  <c:v>28.435000000000006</c:v>
                </c:pt>
                <c:pt idx="3564">
                  <c:v>28.444999999999997</c:v>
                </c:pt>
                <c:pt idx="3565">
                  <c:v>28.455000000000002</c:v>
                </c:pt>
                <c:pt idx="3566">
                  <c:v>28.465000000000014</c:v>
                </c:pt>
                <c:pt idx="3567">
                  <c:v>28.474999999999991</c:v>
                </c:pt>
                <c:pt idx="3568">
                  <c:v>28.485000000000003</c:v>
                </c:pt>
                <c:pt idx="3569">
                  <c:v>28.495000000000008</c:v>
                </c:pt>
                <c:pt idx="3570">
                  <c:v>28.504999999999999</c:v>
                </c:pt>
                <c:pt idx="3571">
                  <c:v>28.514999999999997</c:v>
                </c:pt>
                <c:pt idx="3572">
                  <c:v>28.525000000000009</c:v>
                </c:pt>
                <c:pt idx="3573">
                  <c:v>28.535</c:v>
                </c:pt>
                <c:pt idx="3574">
                  <c:v>28.544999999999998</c:v>
                </c:pt>
                <c:pt idx="3575">
                  <c:v>28.555000000000003</c:v>
                </c:pt>
                <c:pt idx="3576">
                  <c:v>28.564999999999994</c:v>
                </c:pt>
                <c:pt idx="3577">
                  <c:v>28.574999999999999</c:v>
                </c:pt>
                <c:pt idx="3578">
                  <c:v>28.585000000000012</c:v>
                </c:pt>
                <c:pt idx="3579">
                  <c:v>28.594999999999995</c:v>
                </c:pt>
                <c:pt idx="3580">
                  <c:v>28.604999999999993</c:v>
                </c:pt>
                <c:pt idx="3581">
                  <c:v>28.614999999999998</c:v>
                </c:pt>
                <c:pt idx="3582">
                  <c:v>28.625000000000011</c:v>
                </c:pt>
                <c:pt idx="3583">
                  <c:v>28.634999999999994</c:v>
                </c:pt>
                <c:pt idx="3584">
                  <c:v>28.645000000000007</c:v>
                </c:pt>
                <c:pt idx="3585">
                  <c:v>28.654999999999998</c:v>
                </c:pt>
                <c:pt idx="3586">
                  <c:v>28.664999999999996</c:v>
                </c:pt>
                <c:pt idx="3587">
                  <c:v>28.675000000000008</c:v>
                </c:pt>
                <c:pt idx="3588">
                  <c:v>28.685000000000006</c:v>
                </c:pt>
                <c:pt idx="3589">
                  <c:v>28.694999999999997</c:v>
                </c:pt>
                <c:pt idx="3590">
                  <c:v>28.705000000000002</c:v>
                </c:pt>
                <c:pt idx="3591">
                  <c:v>28.715000000000014</c:v>
                </c:pt>
                <c:pt idx="3592">
                  <c:v>28.724999999999991</c:v>
                </c:pt>
                <c:pt idx="3593">
                  <c:v>28.735000000000003</c:v>
                </c:pt>
                <c:pt idx="3594">
                  <c:v>28.745000000000008</c:v>
                </c:pt>
                <c:pt idx="3595">
                  <c:v>28.754999999999999</c:v>
                </c:pt>
                <c:pt idx="3596">
                  <c:v>28.764999999999997</c:v>
                </c:pt>
                <c:pt idx="3597">
                  <c:v>28.775000000000009</c:v>
                </c:pt>
                <c:pt idx="3598">
                  <c:v>28.785</c:v>
                </c:pt>
                <c:pt idx="3599">
                  <c:v>28.794999999999998</c:v>
                </c:pt>
                <c:pt idx="3600">
                  <c:v>28.80500000000001</c:v>
                </c:pt>
                <c:pt idx="3601">
                  <c:v>28.814999999999994</c:v>
                </c:pt>
                <c:pt idx="3602">
                  <c:v>28.824999999999999</c:v>
                </c:pt>
                <c:pt idx="3603">
                  <c:v>28.835000000000012</c:v>
                </c:pt>
                <c:pt idx="3604">
                  <c:v>28.844999999999995</c:v>
                </c:pt>
                <c:pt idx="3605">
                  <c:v>28.854999999999993</c:v>
                </c:pt>
                <c:pt idx="3606">
                  <c:v>28.865000000000006</c:v>
                </c:pt>
                <c:pt idx="3607">
                  <c:v>28.875000000000011</c:v>
                </c:pt>
                <c:pt idx="3608">
                  <c:v>28.884999999999994</c:v>
                </c:pt>
                <c:pt idx="3609">
                  <c:v>28.895000000000007</c:v>
                </c:pt>
                <c:pt idx="3610">
                  <c:v>28.904999999999998</c:v>
                </c:pt>
                <c:pt idx="3611">
                  <c:v>28.914999999999996</c:v>
                </c:pt>
                <c:pt idx="3612">
                  <c:v>28.925000000000008</c:v>
                </c:pt>
                <c:pt idx="3613">
                  <c:v>28.935000000000006</c:v>
                </c:pt>
                <c:pt idx="3614">
                  <c:v>28.944999999999997</c:v>
                </c:pt>
                <c:pt idx="3615">
                  <c:v>28.954999999999995</c:v>
                </c:pt>
                <c:pt idx="3616">
                  <c:v>28.965000000000014</c:v>
                </c:pt>
                <c:pt idx="3617">
                  <c:v>28.974999999999991</c:v>
                </c:pt>
                <c:pt idx="3618">
                  <c:v>28.985000000000003</c:v>
                </c:pt>
                <c:pt idx="3619">
                  <c:v>28.995000000000008</c:v>
                </c:pt>
                <c:pt idx="3620">
                  <c:v>29.004999999999999</c:v>
                </c:pt>
                <c:pt idx="3621">
                  <c:v>29.014999999999997</c:v>
                </c:pt>
                <c:pt idx="3622">
                  <c:v>29.025000000000009</c:v>
                </c:pt>
                <c:pt idx="3623">
                  <c:v>29.035</c:v>
                </c:pt>
                <c:pt idx="3624">
                  <c:v>29.044999999999998</c:v>
                </c:pt>
                <c:pt idx="3625">
                  <c:v>29.05500000000001</c:v>
                </c:pt>
                <c:pt idx="3626">
                  <c:v>29.064999999999994</c:v>
                </c:pt>
                <c:pt idx="3627">
                  <c:v>29.074999999999999</c:v>
                </c:pt>
                <c:pt idx="3628">
                  <c:v>29.085000000000012</c:v>
                </c:pt>
                <c:pt idx="3629">
                  <c:v>29.094999999999995</c:v>
                </c:pt>
                <c:pt idx="3630">
                  <c:v>29.104999999999993</c:v>
                </c:pt>
                <c:pt idx="3631">
                  <c:v>29.115000000000006</c:v>
                </c:pt>
                <c:pt idx="3632">
                  <c:v>29.125000000000011</c:v>
                </c:pt>
                <c:pt idx="3633">
                  <c:v>29.134999999999994</c:v>
                </c:pt>
                <c:pt idx="3634">
                  <c:v>29.145000000000007</c:v>
                </c:pt>
                <c:pt idx="3635">
                  <c:v>29.154999999999998</c:v>
                </c:pt>
                <c:pt idx="3636">
                  <c:v>29.164999999999996</c:v>
                </c:pt>
                <c:pt idx="3637">
                  <c:v>29.175000000000008</c:v>
                </c:pt>
                <c:pt idx="3638">
                  <c:v>29.185000000000006</c:v>
                </c:pt>
                <c:pt idx="3639">
                  <c:v>29.194999999999997</c:v>
                </c:pt>
                <c:pt idx="3640">
                  <c:v>29.204999999999995</c:v>
                </c:pt>
                <c:pt idx="3641">
                  <c:v>29.215000000000014</c:v>
                </c:pt>
                <c:pt idx="3642">
                  <c:v>29.224999999999991</c:v>
                </c:pt>
                <c:pt idx="3643">
                  <c:v>29.235000000000003</c:v>
                </c:pt>
                <c:pt idx="3644">
                  <c:v>29.245000000000008</c:v>
                </c:pt>
                <c:pt idx="3645">
                  <c:v>29.254999999999999</c:v>
                </c:pt>
                <c:pt idx="3646">
                  <c:v>29.264999999999997</c:v>
                </c:pt>
                <c:pt idx="3647">
                  <c:v>29.275000000000009</c:v>
                </c:pt>
                <c:pt idx="3648">
                  <c:v>29.285</c:v>
                </c:pt>
                <c:pt idx="3649">
                  <c:v>29.294999999999998</c:v>
                </c:pt>
                <c:pt idx="3650">
                  <c:v>29.30500000000001</c:v>
                </c:pt>
                <c:pt idx="3651">
                  <c:v>29.314999999999994</c:v>
                </c:pt>
                <c:pt idx="3652">
                  <c:v>29.324999999999999</c:v>
                </c:pt>
                <c:pt idx="3653">
                  <c:v>29.335000000000012</c:v>
                </c:pt>
                <c:pt idx="3654">
                  <c:v>29.344999999999995</c:v>
                </c:pt>
                <c:pt idx="3655">
                  <c:v>29.354999999999993</c:v>
                </c:pt>
                <c:pt idx="3656">
                  <c:v>29.365000000000006</c:v>
                </c:pt>
                <c:pt idx="3657">
                  <c:v>29.375000000000011</c:v>
                </c:pt>
                <c:pt idx="3658">
                  <c:v>29.384999999999994</c:v>
                </c:pt>
                <c:pt idx="3659">
                  <c:v>29.395000000000007</c:v>
                </c:pt>
                <c:pt idx="3660">
                  <c:v>29.404999999999998</c:v>
                </c:pt>
                <c:pt idx="3661">
                  <c:v>29.414999999999996</c:v>
                </c:pt>
                <c:pt idx="3662">
                  <c:v>29.425000000000001</c:v>
                </c:pt>
                <c:pt idx="3663">
                  <c:v>29.435000000000006</c:v>
                </c:pt>
                <c:pt idx="3664">
                  <c:v>29.444999999999997</c:v>
                </c:pt>
                <c:pt idx="3665">
                  <c:v>29.455000000000002</c:v>
                </c:pt>
                <c:pt idx="3666">
                  <c:v>29.465000000000007</c:v>
                </c:pt>
                <c:pt idx="3667">
                  <c:v>29.474999999999991</c:v>
                </c:pt>
                <c:pt idx="3668">
                  <c:v>29.484999999999996</c:v>
                </c:pt>
                <c:pt idx="3669">
                  <c:v>29.495000000000008</c:v>
                </c:pt>
                <c:pt idx="3670">
                  <c:v>29.504999999999992</c:v>
                </c:pt>
                <c:pt idx="3671">
                  <c:v>29.514999999999997</c:v>
                </c:pt>
                <c:pt idx="3672">
                  <c:v>29.525000000000009</c:v>
                </c:pt>
                <c:pt idx="3673">
                  <c:v>29.535</c:v>
                </c:pt>
                <c:pt idx="3674">
                  <c:v>29.544999999999998</c:v>
                </c:pt>
                <c:pt idx="3675">
                  <c:v>29.55500000000001</c:v>
                </c:pt>
                <c:pt idx="3676">
                  <c:v>29.564999999999994</c:v>
                </c:pt>
                <c:pt idx="3677">
                  <c:v>29.574999999999999</c:v>
                </c:pt>
                <c:pt idx="3678">
                  <c:v>29.585000000000012</c:v>
                </c:pt>
                <c:pt idx="3679">
                  <c:v>29.594999999999995</c:v>
                </c:pt>
                <c:pt idx="3680">
                  <c:v>29.604999999999993</c:v>
                </c:pt>
                <c:pt idx="3681">
                  <c:v>29.615000000000006</c:v>
                </c:pt>
                <c:pt idx="3682">
                  <c:v>29.625000000000011</c:v>
                </c:pt>
                <c:pt idx="3683">
                  <c:v>29.634999999999994</c:v>
                </c:pt>
                <c:pt idx="3684">
                  <c:v>29.645000000000007</c:v>
                </c:pt>
                <c:pt idx="3685">
                  <c:v>29.654999999999998</c:v>
                </c:pt>
                <c:pt idx="3686">
                  <c:v>29.664999999999996</c:v>
                </c:pt>
                <c:pt idx="3687">
                  <c:v>29.675000000000001</c:v>
                </c:pt>
                <c:pt idx="3688">
                  <c:v>29.685000000000006</c:v>
                </c:pt>
                <c:pt idx="3689">
                  <c:v>29.694999999999997</c:v>
                </c:pt>
                <c:pt idx="3690">
                  <c:v>29.705000000000002</c:v>
                </c:pt>
                <c:pt idx="3691">
                  <c:v>29.715000000000007</c:v>
                </c:pt>
                <c:pt idx="3692">
                  <c:v>29.724999999999991</c:v>
                </c:pt>
                <c:pt idx="3693">
                  <c:v>29.734999999999996</c:v>
                </c:pt>
                <c:pt idx="3694">
                  <c:v>29.745000000000008</c:v>
                </c:pt>
                <c:pt idx="3695">
                  <c:v>29.754999999999992</c:v>
                </c:pt>
                <c:pt idx="3696">
                  <c:v>29.764999999999997</c:v>
                </c:pt>
                <c:pt idx="3697">
                  <c:v>29.775000000000009</c:v>
                </c:pt>
                <c:pt idx="3698">
                  <c:v>29.785</c:v>
                </c:pt>
                <c:pt idx="3699">
                  <c:v>29.794999999999998</c:v>
                </c:pt>
                <c:pt idx="3700">
                  <c:v>29.80500000000001</c:v>
                </c:pt>
                <c:pt idx="3701">
                  <c:v>29.814999999999994</c:v>
                </c:pt>
                <c:pt idx="3702">
                  <c:v>29.824999999999999</c:v>
                </c:pt>
                <c:pt idx="3703">
                  <c:v>29.835000000000012</c:v>
                </c:pt>
                <c:pt idx="3704">
                  <c:v>29.844999999999995</c:v>
                </c:pt>
                <c:pt idx="3705">
                  <c:v>29.854999999999993</c:v>
                </c:pt>
                <c:pt idx="3706">
                  <c:v>29.865000000000006</c:v>
                </c:pt>
                <c:pt idx="3707">
                  <c:v>29.875000000000011</c:v>
                </c:pt>
                <c:pt idx="3708">
                  <c:v>29.884999999999994</c:v>
                </c:pt>
                <c:pt idx="3709">
                  <c:v>29.895000000000007</c:v>
                </c:pt>
                <c:pt idx="3710">
                  <c:v>29.904999999999998</c:v>
                </c:pt>
                <c:pt idx="3711">
                  <c:v>29.914999999999996</c:v>
                </c:pt>
                <c:pt idx="3712">
                  <c:v>29.925000000000001</c:v>
                </c:pt>
                <c:pt idx="3713">
                  <c:v>29.935000000000006</c:v>
                </c:pt>
                <c:pt idx="3714">
                  <c:v>29.944999999999997</c:v>
                </c:pt>
                <c:pt idx="3715">
                  <c:v>29.955000000000002</c:v>
                </c:pt>
                <c:pt idx="3716">
                  <c:v>29.965000000000007</c:v>
                </c:pt>
                <c:pt idx="3717">
                  <c:v>29.974999999999991</c:v>
                </c:pt>
                <c:pt idx="3718">
                  <c:v>29.984999999999996</c:v>
                </c:pt>
                <c:pt idx="3719">
                  <c:v>29.995000000000008</c:v>
                </c:pt>
                <c:pt idx="3720">
                  <c:v>30.004999999999992</c:v>
                </c:pt>
                <c:pt idx="3721">
                  <c:v>30.014999999999997</c:v>
                </c:pt>
                <c:pt idx="3722">
                  <c:v>30.025000000000009</c:v>
                </c:pt>
                <c:pt idx="3723">
                  <c:v>30.035</c:v>
                </c:pt>
                <c:pt idx="3724">
                  <c:v>30.044999999999998</c:v>
                </c:pt>
                <c:pt idx="3725">
                  <c:v>30.05500000000001</c:v>
                </c:pt>
                <c:pt idx="3726">
                  <c:v>30.064999999999994</c:v>
                </c:pt>
                <c:pt idx="3727">
                  <c:v>30.074999999999999</c:v>
                </c:pt>
                <c:pt idx="3728">
                  <c:v>30.085000000000012</c:v>
                </c:pt>
                <c:pt idx="3729">
                  <c:v>30.094999999999995</c:v>
                </c:pt>
                <c:pt idx="3730">
                  <c:v>30.104999999999993</c:v>
                </c:pt>
                <c:pt idx="3731">
                  <c:v>30.115000000000013</c:v>
                </c:pt>
                <c:pt idx="3732">
                  <c:v>30.125000000000011</c:v>
                </c:pt>
                <c:pt idx="3733">
                  <c:v>30.134999999999994</c:v>
                </c:pt>
                <c:pt idx="3734">
                  <c:v>30.145000000000007</c:v>
                </c:pt>
                <c:pt idx="3735">
                  <c:v>30.155000000000005</c:v>
                </c:pt>
                <c:pt idx="3736">
                  <c:v>30.164999999999996</c:v>
                </c:pt>
                <c:pt idx="3737">
                  <c:v>30.175000000000008</c:v>
                </c:pt>
                <c:pt idx="3738">
                  <c:v>30.185000000000006</c:v>
                </c:pt>
                <c:pt idx="3739">
                  <c:v>30.194999999999997</c:v>
                </c:pt>
                <c:pt idx="3740">
                  <c:v>30.204999999999995</c:v>
                </c:pt>
                <c:pt idx="3741">
                  <c:v>30.215000000000007</c:v>
                </c:pt>
                <c:pt idx="3742">
                  <c:v>30.224999999999991</c:v>
                </c:pt>
                <c:pt idx="3743">
                  <c:v>30.234999999999996</c:v>
                </c:pt>
                <c:pt idx="3744">
                  <c:v>30.245000000000008</c:v>
                </c:pt>
                <c:pt idx="3745">
                  <c:v>30.254999999999992</c:v>
                </c:pt>
                <c:pt idx="3746">
                  <c:v>30.26499999999999</c:v>
                </c:pt>
                <c:pt idx="3747">
                  <c:v>30.275000000000009</c:v>
                </c:pt>
                <c:pt idx="3748">
                  <c:v>30.284999999999986</c:v>
                </c:pt>
                <c:pt idx="3749">
                  <c:v>30.294999999999998</c:v>
                </c:pt>
                <c:pt idx="3750">
                  <c:v>30.30500000000001</c:v>
                </c:pt>
                <c:pt idx="3751">
                  <c:v>30.314999999999994</c:v>
                </c:pt>
                <c:pt idx="3752">
                  <c:v>30.324999999999999</c:v>
                </c:pt>
                <c:pt idx="3753">
                  <c:v>30.335000000000012</c:v>
                </c:pt>
                <c:pt idx="3754">
                  <c:v>30.344999999999995</c:v>
                </c:pt>
                <c:pt idx="3755">
                  <c:v>30.354999999999993</c:v>
                </c:pt>
                <c:pt idx="3756">
                  <c:v>30.365000000000013</c:v>
                </c:pt>
                <c:pt idx="3757">
                  <c:v>30.375000000000011</c:v>
                </c:pt>
                <c:pt idx="3758">
                  <c:v>30.384999999999994</c:v>
                </c:pt>
                <c:pt idx="3759">
                  <c:v>30.395000000000007</c:v>
                </c:pt>
                <c:pt idx="3760">
                  <c:v>30.405000000000005</c:v>
                </c:pt>
                <c:pt idx="3761">
                  <c:v>30.414999999999996</c:v>
                </c:pt>
                <c:pt idx="3762">
                  <c:v>30.425000000000008</c:v>
                </c:pt>
                <c:pt idx="3763">
                  <c:v>30.435000000000006</c:v>
                </c:pt>
                <c:pt idx="3764">
                  <c:v>30.444999999999997</c:v>
                </c:pt>
                <c:pt idx="3765">
                  <c:v>30.454999999999995</c:v>
                </c:pt>
                <c:pt idx="3766">
                  <c:v>30.465000000000007</c:v>
                </c:pt>
                <c:pt idx="3767">
                  <c:v>30.474999999999991</c:v>
                </c:pt>
                <c:pt idx="3768">
                  <c:v>30.484999999999996</c:v>
                </c:pt>
                <c:pt idx="3769">
                  <c:v>30.495000000000008</c:v>
                </c:pt>
                <c:pt idx="3770">
                  <c:v>30.504999999999992</c:v>
                </c:pt>
                <c:pt idx="3771">
                  <c:v>30.51499999999999</c:v>
                </c:pt>
                <c:pt idx="3772">
                  <c:v>30.525000000000009</c:v>
                </c:pt>
                <c:pt idx="3773">
                  <c:v>30.534999999999986</c:v>
                </c:pt>
                <c:pt idx="3774">
                  <c:v>30.544999999999998</c:v>
                </c:pt>
                <c:pt idx="3775">
                  <c:v>30.55500000000001</c:v>
                </c:pt>
                <c:pt idx="3776">
                  <c:v>30.564999999999994</c:v>
                </c:pt>
                <c:pt idx="3777">
                  <c:v>30.574999999999999</c:v>
                </c:pt>
                <c:pt idx="3778">
                  <c:v>30.585000000000012</c:v>
                </c:pt>
                <c:pt idx="3779">
                  <c:v>30.594999999999995</c:v>
                </c:pt>
                <c:pt idx="3780">
                  <c:v>30.604999999999993</c:v>
                </c:pt>
                <c:pt idx="3781">
                  <c:v>30.615000000000013</c:v>
                </c:pt>
                <c:pt idx="3782">
                  <c:v>30.625000000000011</c:v>
                </c:pt>
                <c:pt idx="3783">
                  <c:v>30.634999999999994</c:v>
                </c:pt>
                <c:pt idx="3784">
                  <c:v>30.645000000000007</c:v>
                </c:pt>
                <c:pt idx="3785">
                  <c:v>30.655000000000005</c:v>
                </c:pt>
                <c:pt idx="3786">
                  <c:v>30.664999999999996</c:v>
                </c:pt>
                <c:pt idx="3787">
                  <c:v>30.675000000000008</c:v>
                </c:pt>
                <c:pt idx="3788">
                  <c:v>30.685000000000006</c:v>
                </c:pt>
                <c:pt idx="3789">
                  <c:v>30.694999999999997</c:v>
                </c:pt>
                <c:pt idx="3790">
                  <c:v>30.704999999999995</c:v>
                </c:pt>
                <c:pt idx="3791">
                  <c:v>30.715000000000007</c:v>
                </c:pt>
                <c:pt idx="3792">
                  <c:v>30.724999999999991</c:v>
                </c:pt>
                <c:pt idx="3793">
                  <c:v>30.734999999999996</c:v>
                </c:pt>
                <c:pt idx="3794">
                  <c:v>30.745000000000008</c:v>
                </c:pt>
                <c:pt idx="3795">
                  <c:v>30.754999999999992</c:v>
                </c:pt>
                <c:pt idx="3796">
                  <c:v>30.76499999999999</c:v>
                </c:pt>
                <c:pt idx="3797">
                  <c:v>30.775000000000002</c:v>
                </c:pt>
                <c:pt idx="3798">
                  <c:v>30.784999999999986</c:v>
                </c:pt>
                <c:pt idx="3799">
                  <c:v>30.794999999999991</c:v>
                </c:pt>
                <c:pt idx="3800">
                  <c:v>30.80500000000001</c:v>
                </c:pt>
                <c:pt idx="3801">
                  <c:v>30.814999999999994</c:v>
                </c:pt>
                <c:pt idx="3802">
                  <c:v>30.824999999999999</c:v>
                </c:pt>
                <c:pt idx="3803">
                  <c:v>30.835000000000012</c:v>
                </c:pt>
                <c:pt idx="3804">
                  <c:v>30.844999999999995</c:v>
                </c:pt>
                <c:pt idx="3805">
                  <c:v>30.854999999999993</c:v>
                </c:pt>
                <c:pt idx="3806">
                  <c:v>30.865000000000013</c:v>
                </c:pt>
                <c:pt idx="3807">
                  <c:v>30.875000000000011</c:v>
                </c:pt>
                <c:pt idx="3808">
                  <c:v>30.884999999999994</c:v>
                </c:pt>
                <c:pt idx="3809">
                  <c:v>30.895000000000007</c:v>
                </c:pt>
                <c:pt idx="3810">
                  <c:v>30.905000000000005</c:v>
                </c:pt>
                <c:pt idx="3811">
                  <c:v>30.914999999999996</c:v>
                </c:pt>
                <c:pt idx="3812">
                  <c:v>30.925000000000001</c:v>
                </c:pt>
                <c:pt idx="3813">
                  <c:v>30.935000000000006</c:v>
                </c:pt>
                <c:pt idx="3814">
                  <c:v>30.944999999999997</c:v>
                </c:pt>
                <c:pt idx="3815">
                  <c:v>30.955000000000002</c:v>
                </c:pt>
                <c:pt idx="3816">
                  <c:v>30.965000000000014</c:v>
                </c:pt>
                <c:pt idx="3817">
                  <c:v>30.974999999999991</c:v>
                </c:pt>
                <c:pt idx="3818">
                  <c:v>30.984999999999996</c:v>
                </c:pt>
                <c:pt idx="3819">
                  <c:v>30.995000000000008</c:v>
                </c:pt>
                <c:pt idx="3820">
                  <c:v>31.004999999999992</c:v>
                </c:pt>
                <c:pt idx="3821">
                  <c:v>31.01499999999999</c:v>
                </c:pt>
                <c:pt idx="3822">
                  <c:v>31.025000000000002</c:v>
                </c:pt>
                <c:pt idx="3823">
                  <c:v>31.034999999999986</c:v>
                </c:pt>
                <c:pt idx="3824">
                  <c:v>31.044999999999991</c:v>
                </c:pt>
                <c:pt idx="3825">
                  <c:v>31.05500000000001</c:v>
                </c:pt>
                <c:pt idx="3826">
                  <c:v>31.064999999999994</c:v>
                </c:pt>
                <c:pt idx="3827">
                  <c:v>31.074999999999999</c:v>
                </c:pt>
                <c:pt idx="3828">
                  <c:v>31.085000000000012</c:v>
                </c:pt>
                <c:pt idx="3829">
                  <c:v>31.094999999999995</c:v>
                </c:pt>
                <c:pt idx="3830">
                  <c:v>31.104999999999993</c:v>
                </c:pt>
                <c:pt idx="3831">
                  <c:v>31.115000000000013</c:v>
                </c:pt>
                <c:pt idx="3832">
                  <c:v>31.125000000000011</c:v>
                </c:pt>
                <c:pt idx="3833">
                  <c:v>31.134999999999994</c:v>
                </c:pt>
                <c:pt idx="3834">
                  <c:v>31.145000000000007</c:v>
                </c:pt>
                <c:pt idx="3835">
                  <c:v>31.155000000000005</c:v>
                </c:pt>
                <c:pt idx="3836">
                  <c:v>31.164999999999996</c:v>
                </c:pt>
                <c:pt idx="3837">
                  <c:v>31.175000000000001</c:v>
                </c:pt>
                <c:pt idx="3838">
                  <c:v>31.185000000000006</c:v>
                </c:pt>
                <c:pt idx="3839">
                  <c:v>31.194999999999997</c:v>
                </c:pt>
                <c:pt idx="3840">
                  <c:v>31.205000000000002</c:v>
                </c:pt>
                <c:pt idx="3841">
                  <c:v>31.215000000000014</c:v>
                </c:pt>
                <c:pt idx="3842">
                  <c:v>31.224999999999991</c:v>
                </c:pt>
                <c:pt idx="3843">
                  <c:v>31.234999999999996</c:v>
                </c:pt>
                <c:pt idx="3844">
                  <c:v>31.245000000000008</c:v>
                </c:pt>
                <c:pt idx="3845">
                  <c:v>31.254999999999992</c:v>
                </c:pt>
                <c:pt idx="3846">
                  <c:v>31.26499999999999</c:v>
                </c:pt>
                <c:pt idx="3847">
                  <c:v>31.275000000000002</c:v>
                </c:pt>
                <c:pt idx="3848">
                  <c:v>31.284999999999986</c:v>
                </c:pt>
                <c:pt idx="3849">
                  <c:v>31.294999999999991</c:v>
                </c:pt>
                <c:pt idx="3850">
                  <c:v>31.30500000000001</c:v>
                </c:pt>
                <c:pt idx="3851">
                  <c:v>31.314999999999994</c:v>
                </c:pt>
                <c:pt idx="3852">
                  <c:v>31.324999999999999</c:v>
                </c:pt>
                <c:pt idx="3853">
                  <c:v>31.335000000000012</c:v>
                </c:pt>
                <c:pt idx="3854">
                  <c:v>31.344999999999995</c:v>
                </c:pt>
                <c:pt idx="3855">
                  <c:v>31.354999999999993</c:v>
                </c:pt>
                <c:pt idx="3856">
                  <c:v>31.365000000000013</c:v>
                </c:pt>
                <c:pt idx="3857">
                  <c:v>31.375000000000011</c:v>
                </c:pt>
                <c:pt idx="3858">
                  <c:v>31.384999999999994</c:v>
                </c:pt>
                <c:pt idx="3859">
                  <c:v>31.395000000000007</c:v>
                </c:pt>
                <c:pt idx="3860">
                  <c:v>31.405000000000005</c:v>
                </c:pt>
                <c:pt idx="3861">
                  <c:v>31.414999999999996</c:v>
                </c:pt>
                <c:pt idx="3862">
                  <c:v>31.425000000000001</c:v>
                </c:pt>
                <c:pt idx="3863">
                  <c:v>31.435000000000006</c:v>
                </c:pt>
                <c:pt idx="3864">
                  <c:v>31.445000000000004</c:v>
                </c:pt>
                <c:pt idx="3865">
                  <c:v>31.455000000000002</c:v>
                </c:pt>
                <c:pt idx="3866">
                  <c:v>31.465000000000014</c:v>
                </c:pt>
                <c:pt idx="3867">
                  <c:v>31.474999999999991</c:v>
                </c:pt>
                <c:pt idx="3868">
                  <c:v>31.485000000000003</c:v>
                </c:pt>
                <c:pt idx="3869">
                  <c:v>31.495000000000008</c:v>
                </c:pt>
                <c:pt idx="3870">
                  <c:v>31.504999999999992</c:v>
                </c:pt>
                <c:pt idx="3871">
                  <c:v>31.51499999999999</c:v>
                </c:pt>
                <c:pt idx="3872">
                  <c:v>31.525000000000002</c:v>
                </c:pt>
                <c:pt idx="3873">
                  <c:v>31.534999999999986</c:v>
                </c:pt>
                <c:pt idx="3874">
                  <c:v>31.544999999999991</c:v>
                </c:pt>
                <c:pt idx="3875">
                  <c:v>31.555000000000003</c:v>
                </c:pt>
                <c:pt idx="3876">
                  <c:v>31.564999999999994</c:v>
                </c:pt>
                <c:pt idx="3877">
                  <c:v>31.574999999999992</c:v>
                </c:pt>
                <c:pt idx="3878">
                  <c:v>31.585000000000012</c:v>
                </c:pt>
                <c:pt idx="3879">
                  <c:v>31.594999999999995</c:v>
                </c:pt>
                <c:pt idx="3880">
                  <c:v>31.604999999999993</c:v>
                </c:pt>
                <c:pt idx="3881">
                  <c:v>31.615000000000013</c:v>
                </c:pt>
                <c:pt idx="3882">
                  <c:v>31.625000000000011</c:v>
                </c:pt>
                <c:pt idx="3883">
                  <c:v>31.634999999999994</c:v>
                </c:pt>
                <c:pt idx="3884">
                  <c:v>31.645000000000007</c:v>
                </c:pt>
                <c:pt idx="3885">
                  <c:v>31.655000000000005</c:v>
                </c:pt>
                <c:pt idx="3886">
                  <c:v>31.664999999999996</c:v>
                </c:pt>
                <c:pt idx="3887">
                  <c:v>31.675000000000008</c:v>
                </c:pt>
                <c:pt idx="3888">
                  <c:v>31.685000000000006</c:v>
                </c:pt>
                <c:pt idx="3889">
                  <c:v>31.695000000000004</c:v>
                </c:pt>
                <c:pt idx="3890">
                  <c:v>31.705000000000002</c:v>
                </c:pt>
                <c:pt idx="3891">
                  <c:v>31.715000000000014</c:v>
                </c:pt>
                <c:pt idx="3892">
                  <c:v>31.724999999999991</c:v>
                </c:pt>
                <c:pt idx="3893">
                  <c:v>31.735000000000003</c:v>
                </c:pt>
                <c:pt idx="3894">
                  <c:v>31.745000000000008</c:v>
                </c:pt>
                <c:pt idx="3895">
                  <c:v>31.754999999999992</c:v>
                </c:pt>
                <c:pt idx="3896">
                  <c:v>31.76499999999999</c:v>
                </c:pt>
                <c:pt idx="3897">
                  <c:v>31.775000000000002</c:v>
                </c:pt>
                <c:pt idx="3898">
                  <c:v>31.784999999999986</c:v>
                </c:pt>
                <c:pt idx="3899">
                  <c:v>31.794999999999991</c:v>
                </c:pt>
                <c:pt idx="3900">
                  <c:v>31.805000000000003</c:v>
                </c:pt>
                <c:pt idx="3901">
                  <c:v>31.814999999999994</c:v>
                </c:pt>
                <c:pt idx="3902">
                  <c:v>31.824999999999992</c:v>
                </c:pt>
                <c:pt idx="3903">
                  <c:v>31.835000000000012</c:v>
                </c:pt>
                <c:pt idx="3904">
                  <c:v>31.844999999999995</c:v>
                </c:pt>
                <c:pt idx="3905">
                  <c:v>31.854999999999993</c:v>
                </c:pt>
                <c:pt idx="3906">
                  <c:v>31.865000000000013</c:v>
                </c:pt>
                <c:pt idx="3907">
                  <c:v>31.875000000000011</c:v>
                </c:pt>
                <c:pt idx="3908">
                  <c:v>31.884999999999994</c:v>
                </c:pt>
                <c:pt idx="3909">
                  <c:v>31.895000000000007</c:v>
                </c:pt>
                <c:pt idx="3910">
                  <c:v>31.905000000000005</c:v>
                </c:pt>
                <c:pt idx="3911">
                  <c:v>31.914999999999996</c:v>
                </c:pt>
                <c:pt idx="3912">
                  <c:v>31.925000000000008</c:v>
                </c:pt>
                <c:pt idx="3913">
                  <c:v>31.935000000000006</c:v>
                </c:pt>
                <c:pt idx="3914">
                  <c:v>31.945000000000004</c:v>
                </c:pt>
                <c:pt idx="3915">
                  <c:v>31.955000000000002</c:v>
                </c:pt>
                <c:pt idx="3916">
                  <c:v>31.965000000000014</c:v>
                </c:pt>
                <c:pt idx="3917">
                  <c:v>31.974999999999991</c:v>
                </c:pt>
                <c:pt idx="3918">
                  <c:v>31.985000000000003</c:v>
                </c:pt>
                <c:pt idx="3919">
                  <c:v>31.995000000000008</c:v>
                </c:pt>
                <c:pt idx="3920">
                  <c:v>32.004999999999988</c:v>
                </c:pt>
                <c:pt idx="3921">
                  <c:v>32.014999999999986</c:v>
                </c:pt>
                <c:pt idx="3922">
                  <c:v>32.024999999999999</c:v>
                </c:pt>
                <c:pt idx="3923">
                  <c:v>32.034999999999982</c:v>
                </c:pt>
                <c:pt idx="3924">
                  <c:v>32.044999999999987</c:v>
                </c:pt>
                <c:pt idx="3925">
                  <c:v>32.055</c:v>
                </c:pt>
                <c:pt idx="3926">
                  <c:v>32.064999999999991</c:v>
                </c:pt>
                <c:pt idx="3927">
                  <c:v>32.074999999999989</c:v>
                </c:pt>
                <c:pt idx="3928">
                  <c:v>32.085000000000008</c:v>
                </c:pt>
                <c:pt idx="3929">
                  <c:v>32.094999999999992</c:v>
                </c:pt>
                <c:pt idx="3930">
                  <c:v>32.10499999999999</c:v>
                </c:pt>
                <c:pt idx="3931">
                  <c:v>32.115000000000009</c:v>
                </c:pt>
                <c:pt idx="3932">
                  <c:v>32.125000000000007</c:v>
                </c:pt>
                <c:pt idx="3933">
                  <c:v>32.134999999999991</c:v>
                </c:pt>
                <c:pt idx="3934">
                  <c:v>32.145000000000003</c:v>
                </c:pt>
                <c:pt idx="3935">
                  <c:v>32.155000000000001</c:v>
                </c:pt>
                <c:pt idx="3936">
                  <c:v>32.164999999999992</c:v>
                </c:pt>
                <c:pt idx="3937">
                  <c:v>32.175000000000004</c:v>
                </c:pt>
                <c:pt idx="3938">
                  <c:v>32.185000000000002</c:v>
                </c:pt>
                <c:pt idx="3939">
                  <c:v>32.194999999999993</c:v>
                </c:pt>
                <c:pt idx="3940">
                  <c:v>32.204999999999998</c:v>
                </c:pt>
                <c:pt idx="3941">
                  <c:v>32.215000000000011</c:v>
                </c:pt>
                <c:pt idx="3942">
                  <c:v>32.224999999999987</c:v>
                </c:pt>
                <c:pt idx="3943">
                  <c:v>32.234999999999999</c:v>
                </c:pt>
                <c:pt idx="3944">
                  <c:v>32.245000000000005</c:v>
                </c:pt>
                <c:pt idx="3945">
                  <c:v>32.254999999999988</c:v>
                </c:pt>
                <c:pt idx="3946">
                  <c:v>32.264999999999993</c:v>
                </c:pt>
                <c:pt idx="3947">
                  <c:v>32.274999999999999</c:v>
                </c:pt>
                <c:pt idx="3948">
                  <c:v>32.284999999999982</c:v>
                </c:pt>
                <c:pt idx="3949">
                  <c:v>32.294999999999995</c:v>
                </c:pt>
                <c:pt idx="3950">
                  <c:v>32.305</c:v>
                </c:pt>
                <c:pt idx="3951">
                  <c:v>32.314999999999991</c:v>
                </c:pt>
                <c:pt idx="3952">
                  <c:v>32.324999999999989</c:v>
                </c:pt>
                <c:pt idx="3953">
                  <c:v>32.335000000000001</c:v>
                </c:pt>
                <c:pt idx="3954">
                  <c:v>32.344999999999992</c:v>
                </c:pt>
                <c:pt idx="3955">
                  <c:v>32.35499999999999</c:v>
                </c:pt>
                <c:pt idx="3956">
                  <c:v>32.365000000000009</c:v>
                </c:pt>
                <c:pt idx="3957">
                  <c:v>32.375000000000007</c:v>
                </c:pt>
                <c:pt idx="3958">
                  <c:v>32.384999999999991</c:v>
                </c:pt>
                <c:pt idx="3959">
                  <c:v>32.395000000000003</c:v>
                </c:pt>
                <c:pt idx="3960">
                  <c:v>32.405000000000001</c:v>
                </c:pt>
                <c:pt idx="3961">
                  <c:v>32.414999999999992</c:v>
                </c:pt>
                <c:pt idx="3962">
                  <c:v>32.425000000000004</c:v>
                </c:pt>
                <c:pt idx="3963">
                  <c:v>32.435000000000009</c:v>
                </c:pt>
                <c:pt idx="3964">
                  <c:v>32.444999999999993</c:v>
                </c:pt>
                <c:pt idx="3965">
                  <c:v>32.454999999999998</c:v>
                </c:pt>
                <c:pt idx="3966">
                  <c:v>32.465000000000011</c:v>
                </c:pt>
                <c:pt idx="3967">
                  <c:v>32.474999999999987</c:v>
                </c:pt>
                <c:pt idx="3968">
                  <c:v>32.484999999999999</c:v>
                </c:pt>
                <c:pt idx="3969">
                  <c:v>32.495000000000005</c:v>
                </c:pt>
                <c:pt idx="3970">
                  <c:v>32.504999999999988</c:v>
                </c:pt>
                <c:pt idx="3971">
                  <c:v>32.514999999999993</c:v>
                </c:pt>
                <c:pt idx="3972">
                  <c:v>32.524999999999999</c:v>
                </c:pt>
                <c:pt idx="3973">
                  <c:v>32.534999999999982</c:v>
                </c:pt>
                <c:pt idx="3974">
                  <c:v>32.544999999999995</c:v>
                </c:pt>
                <c:pt idx="3975">
                  <c:v>32.555</c:v>
                </c:pt>
                <c:pt idx="3976">
                  <c:v>32.564999999999991</c:v>
                </c:pt>
                <c:pt idx="3977">
                  <c:v>32.574999999999989</c:v>
                </c:pt>
                <c:pt idx="3978">
                  <c:v>32.585000000000001</c:v>
                </c:pt>
                <c:pt idx="3979">
                  <c:v>32.594999999999992</c:v>
                </c:pt>
                <c:pt idx="3980">
                  <c:v>32.60499999999999</c:v>
                </c:pt>
                <c:pt idx="3981">
                  <c:v>32.615000000000009</c:v>
                </c:pt>
                <c:pt idx="3982">
                  <c:v>32.625000000000007</c:v>
                </c:pt>
                <c:pt idx="3983">
                  <c:v>32.634999999999991</c:v>
                </c:pt>
                <c:pt idx="3984">
                  <c:v>32.645000000000003</c:v>
                </c:pt>
                <c:pt idx="3985">
                  <c:v>32.655000000000001</c:v>
                </c:pt>
                <c:pt idx="3986">
                  <c:v>32.664999999999992</c:v>
                </c:pt>
                <c:pt idx="3987">
                  <c:v>32.675000000000004</c:v>
                </c:pt>
                <c:pt idx="3988">
                  <c:v>32.685000000000009</c:v>
                </c:pt>
                <c:pt idx="3989">
                  <c:v>32.694999999999993</c:v>
                </c:pt>
                <c:pt idx="3990">
                  <c:v>32.704999999999998</c:v>
                </c:pt>
                <c:pt idx="3991">
                  <c:v>32.715000000000011</c:v>
                </c:pt>
                <c:pt idx="3992">
                  <c:v>32.724999999999987</c:v>
                </c:pt>
                <c:pt idx="3993">
                  <c:v>32.734999999999999</c:v>
                </c:pt>
                <c:pt idx="3994">
                  <c:v>32.745000000000005</c:v>
                </c:pt>
                <c:pt idx="3995">
                  <c:v>32.754999999999988</c:v>
                </c:pt>
                <c:pt idx="3996">
                  <c:v>32.764999999999993</c:v>
                </c:pt>
                <c:pt idx="3997">
                  <c:v>32.774999999999999</c:v>
                </c:pt>
                <c:pt idx="3998">
                  <c:v>32.784999999999982</c:v>
                </c:pt>
                <c:pt idx="3999">
                  <c:v>32.794999999999995</c:v>
                </c:pt>
                <c:pt idx="4000">
                  <c:v>32.805</c:v>
                </c:pt>
                <c:pt idx="4001">
                  <c:v>32.814999999999991</c:v>
                </c:pt>
                <c:pt idx="4002">
                  <c:v>32.824999999999989</c:v>
                </c:pt>
                <c:pt idx="4003">
                  <c:v>32.835000000000001</c:v>
                </c:pt>
                <c:pt idx="4004">
                  <c:v>32.844999999999992</c:v>
                </c:pt>
                <c:pt idx="4005">
                  <c:v>32.85499999999999</c:v>
                </c:pt>
                <c:pt idx="4006">
                  <c:v>32.865000000000009</c:v>
                </c:pt>
                <c:pt idx="4007">
                  <c:v>32.875000000000007</c:v>
                </c:pt>
                <c:pt idx="4008">
                  <c:v>32.884999999999991</c:v>
                </c:pt>
                <c:pt idx="4009">
                  <c:v>32.895000000000003</c:v>
                </c:pt>
                <c:pt idx="4010">
                  <c:v>32.905000000000001</c:v>
                </c:pt>
                <c:pt idx="4011">
                  <c:v>32.914999999999992</c:v>
                </c:pt>
                <c:pt idx="4012">
                  <c:v>32.925000000000004</c:v>
                </c:pt>
                <c:pt idx="4013">
                  <c:v>32.935000000000009</c:v>
                </c:pt>
                <c:pt idx="4014">
                  <c:v>32.944999999999993</c:v>
                </c:pt>
                <c:pt idx="4015">
                  <c:v>32.954999999999998</c:v>
                </c:pt>
                <c:pt idx="4016">
                  <c:v>32.965000000000018</c:v>
                </c:pt>
                <c:pt idx="4017">
                  <c:v>32.974999999999987</c:v>
                </c:pt>
                <c:pt idx="4018">
                  <c:v>32.984999999999999</c:v>
                </c:pt>
                <c:pt idx="4019">
                  <c:v>32.995000000000005</c:v>
                </c:pt>
                <c:pt idx="4020">
                  <c:v>33.004999999999995</c:v>
                </c:pt>
                <c:pt idx="4021">
                  <c:v>33.014999999999993</c:v>
                </c:pt>
                <c:pt idx="4022">
                  <c:v>33.025000000000006</c:v>
                </c:pt>
                <c:pt idx="4023">
                  <c:v>33.034999999999982</c:v>
                </c:pt>
                <c:pt idx="4024">
                  <c:v>33.044999999999995</c:v>
                </c:pt>
                <c:pt idx="4025">
                  <c:v>33.055</c:v>
                </c:pt>
                <c:pt idx="4026">
                  <c:v>33.064999999999991</c:v>
                </c:pt>
                <c:pt idx="4027">
                  <c:v>33.074999999999989</c:v>
                </c:pt>
                <c:pt idx="4028">
                  <c:v>33.085000000000001</c:v>
                </c:pt>
                <c:pt idx="4029">
                  <c:v>33.094999999999978</c:v>
                </c:pt>
                <c:pt idx="4030">
                  <c:v>33.10499999999999</c:v>
                </c:pt>
                <c:pt idx="4031">
                  <c:v>33.115000000000002</c:v>
                </c:pt>
                <c:pt idx="4032">
                  <c:v>33.125000000000007</c:v>
                </c:pt>
                <c:pt idx="4033">
                  <c:v>33.134999999999991</c:v>
                </c:pt>
                <c:pt idx="4034">
                  <c:v>33.145000000000003</c:v>
                </c:pt>
                <c:pt idx="4035">
                  <c:v>33.155000000000001</c:v>
                </c:pt>
                <c:pt idx="4036">
                  <c:v>33.164999999999992</c:v>
                </c:pt>
                <c:pt idx="4037">
                  <c:v>33.175000000000004</c:v>
                </c:pt>
                <c:pt idx="4038">
                  <c:v>33.185000000000009</c:v>
                </c:pt>
                <c:pt idx="4039">
                  <c:v>33.195</c:v>
                </c:pt>
                <c:pt idx="4040">
                  <c:v>33.204999999999998</c:v>
                </c:pt>
                <c:pt idx="4041">
                  <c:v>33.215000000000018</c:v>
                </c:pt>
                <c:pt idx="4042">
                  <c:v>33.224999999999987</c:v>
                </c:pt>
                <c:pt idx="4043">
                  <c:v>33.234999999999999</c:v>
                </c:pt>
                <c:pt idx="4044">
                  <c:v>33.245000000000005</c:v>
                </c:pt>
                <c:pt idx="4045">
                  <c:v>33.254999999999995</c:v>
                </c:pt>
                <c:pt idx="4046">
                  <c:v>33.264999999999993</c:v>
                </c:pt>
                <c:pt idx="4047">
                  <c:v>33.275000000000006</c:v>
                </c:pt>
                <c:pt idx="4048">
                  <c:v>33.284999999999982</c:v>
                </c:pt>
                <c:pt idx="4049">
                  <c:v>33.294999999999995</c:v>
                </c:pt>
                <c:pt idx="4050">
                  <c:v>33.305</c:v>
                </c:pt>
                <c:pt idx="4051">
                  <c:v>33.314999999999991</c:v>
                </c:pt>
                <c:pt idx="4052">
                  <c:v>33.324999999999989</c:v>
                </c:pt>
                <c:pt idx="4053">
                  <c:v>33.335000000000001</c:v>
                </c:pt>
                <c:pt idx="4054">
                  <c:v>33.344999999999978</c:v>
                </c:pt>
                <c:pt idx="4055">
                  <c:v>33.35499999999999</c:v>
                </c:pt>
                <c:pt idx="4056">
                  <c:v>33.365000000000002</c:v>
                </c:pt>
                <c:pt idx="4057">
                  <c:v>33.375000000000007</c:v>
                </c:pt>
                <c:pt idx="4058">
                  <c:v>33.384999999999991</c:v>
                </c:pt>
                <c:pt idx="4059">
                  <c:v>33.395000000000003</c:v>
                </c:pt>
                <c:pt idx="4060">
                  <c:v>33.405000000000001</c:v>
                </c:pt>
                <c:pt idx="4061">
                  <c:v>33.414999999999992</c:v>
                </c:pt>
                <c:pt idx="4062">
                  <c:v>33.424999999999997</c:v>
                </c:pt>
                <c:pt idx="4063">
                  <c:v>33.435000000000016</c:v>
                </c:pt>
                <c:pt idx="4064">
                  <c:v>33.444999999999993</c:v>
                </c:pt>
                <c:pt idx="4065">
                  <c:v>33.455000000000005</c:v>
                </c:pt>
                <c:pt idx="4066">
                  <c:v>33.465000000000018</c:v>
                </c:pt>
                <c:pt idx="4067">
                  <c:v>33.474999999999987</c:v>
                </c:pt>
                <c:pt idx="4068">
                  <c:v>33.484999999999992</c:v>
                </c:pt>
                <c:pt idx="4069">
                  <c:v>33.495000000000005</c:v>
                </c:pt>
                <c:pt idx="4070">
                  <c:v>33.504999999999988</c:v>
                </c:pt>
                <c:pt idx="4071">
                  <c:v>33.515000000000001</c:v>
                </c:pt>
                <c:pt idx="4072">
                  <c:v>33.524999999999999</c:v>
                </c:pt>
                <c:pt idx="4073">
                  <c:v>33.534999999999982</c:v>
                </c:pt>
                <c:pt idx="4074">
                  <c:v>33.544999999999987</c:v>
                </c:pt>
                <c:pt idx="4075">
                  <c:v>33.555</c:v>
                </c:pt>
                <c:pt idx="4076">
                  <c:v>33.564999999999991</c:v>
                </c:pt>
                <c:pt idx="4077">
                  <c:v>33.574999999999982</c:v>
                </c:pt>
                <c:pt idx="4078">
                  <c:v>33.585000000000008</c:v>
                </c:pt>
                <c:pt idx="4079">
                  <c:v>33.594999999999978</c:v>
                </c:pt>
                <c:pt idx="4080">
                  <c:v>33.60499999999999</c:v>
                </c:pt>
                <c:pt idx="4081">
                  <c:v>33.615000000000002</c:v>
                </c:pt>
                <c:pt idx="4082">
                  <c:v>33.625000000000007</c:v>
                </c:pt>
                <c:pt idx="4083">
                  <c:v>33.634999999999991</c:v>
                </c:pt>
                <c:pt idx="4084">
                  <c:v>33.645000000000003</c:v>
                </c:pt>
                <c:pt idx="4085">
                  <c:v>33.655000000000001</c:v>
                </c:pt>
                <c:pt idx="4086">
                  <c:v>33.664999999999992</c:v>
                </c:pt>
                <c:pt idx="4087">
                  <c:v>33.674999999999997</c:v>
                </c:pt>
                <c:pt idx="4088">
                  <c:v>33.685000000000016</c:v>
                </c:pt>
                <c:pt idx="4089">
                  <c:v>33.694999999999993</c:v>
                </c:pt>
                <c:pt idx="4090">
                  <c:v>33.705000000000005</c:v>
                </c:pt>
                <c:pt idx="4091">
                  <c:v>33.715000000000018</c:v>
                </c:pt>
                <c:pt idx="4092">
                  <c:v>33.724999999999987</c:v>
                </c:pt>
                <c:pt idx="4093">
                  <c:v>33.734999999999992</c:v>
                </c:pt>
                <c:pt idx="4094">
                  <c:v>33.745000000000005</c:v>
                </c:pt>
                <c:pt idx="4095">
                  <c:v>33.754999999999988</c:v>
                </c:pt>
                <c:pt idx="4096">
                  <c:v>33.765000000000001</c:v>
                </c:pt>
                <c:pt idx="4097">
                  <c:v>33.774999999999999</c:v>
                </c:pt>
                <c:pt idx="4098">
                  <c:v>33.784999999999997</c:v>
                </c:pt>
                <c:pt idx="4099">
                  <c:v>33.794999999999995</c:v>
                </c:pt>
                <c:pt idx="4100">
                  <c:v>33.805</c:v>
                </c:pt>
                <c:pt idx="4101">
                  <c:v>33.814999999999998</c:v>
                </c:pt>
                <c:pt idx="4102">
                  <c:v>33.824999999999982</c:v>
                </c:pt>
                <c:pt idx="4103">
                  <c:v>33.834999999999994</c:v>
                </c:pt>
                <c:pt idx="4104">
                  <c:v>33.844999999999978</c:v>
                </c:pt>
                <c:pt idx="4105">
                  <c:v>33.85499999999999</c:v>
                </c:pt>
                <c:pt idx="4106">
                  <c:v>33.865000000000002</c:v>
                </c:pt>
                <c:pt idx="4107">
                  <c:v>33.875000000000007</c:v>
                </c:pt>
                <c:pt idx="4108">
                  <c:v>33.884999999999991</c:v>
                </c:pt>
                <c:pt idx="4109">
                  <c:v>33.895000000000003</c:v>
                </c:pt>
                <c:pt idx="4110">
                  <c:v>33.905000000000001</c:v>
                </c:pt>
                <c:pt idx="4111">
                  <c:v>33.914999999999985</c:v>
                </c:pt>
                <c:pt idx="4112">
                  <c:v>33.925000000000004</c:v>
                </c:pt>
                <c:pt idx="4113">
                  <c:v>33.935000000000016</c:v>
                </c:pt>
                <c:pt idx="4114">
                  <c:v>33.944999999999993</c:v>
                </c:pt>
                <c:pt idx="4115">
                  <c:v>33.954999999999991</c:v>
                </c:pt>
                <c:pt idx="4116">
                  <c:v>33.965000000000018</c:v>
                </c:pt>
                <c:pt idx="4117">
                  <c:v>33.975000000000001</c:v>
                </c:pt>
                <c:pt idx="4118">
                  <c:v>33.984999999999992</c:v>
                </c:pt>
                <c:pt idx="4119">
                  <c:v>33.995000000000005</c:v>
                </c:pt>
                <c:pt idx="4120">
                  <c:v>34.004999999999995</c:v>
                </c:pt>
                <c:pt idx="4121">
                  <c:v>34.015000000000001</c:v>
                </c:pt>
                <c:pt idx="4122">
                  <c:v>34.024999999999999</c:v>
                </c:pt>
                <c:pt idx="4123">
                  <c:v>34.034999999999997</c:v>
                </c:pt>
                <c:pt idx="4124">
                  <c:v>34.044999999999995</c:v>
                </c:pt>
                <c:pt idx="4125">
                  <c:v>34.055</c:v>
                </c:pt>
                <c:pt idx="4126">
                  <c:v>34.064999999999998</c:v>
                </c:pt>
                <c:pt idx="4127">
                  <c:v>34.074999999999982</c:v>
                </c:pt>
                <c:pt idx="4128">
                  <c:v>34.084999999999994</c:v>
                </c:pt>
                <c:pt idx="4129">
                  <c:v>34.094999999999978</c:v>
                </c:pt>
                <c:pt idx="4130">
                  <c:v>34.10499999999999</c:v>
                </c:pt>
                <c:pt idx="4131">
                  <c:v>34.115000000000002</c:v>
                </c:pt>
                <c:pt idx="4132">
                  <c:v>34.125000000000007</c:v>
                </c:pt>
                <c:pt idx="4133">
                  <c:v>34.134999999999991</c:v>
                </c:pt>
                <c:pt idx="4134">
                  <c:v>34.145000000000003</c:v>
                </c:pt>
                <c:pt idx="4135">
                  <c:v>34.155000000000001</c:v>
                </c:pt>
                <c:pt idx="4136">
                  <c:v>34.164999999999985</c:v>
                </c:pt>
                <c:pt idx="4137">
                  <c:v>34.174999999999997</c:v>
                </c:pt>
                <c:pt idx="4138">
                  <c:v>34.185000000000016</c:v>
                </c:pt>
                <c:pt idx="4139">
                  <c:v>34.194999999999993</c:v>
                </c:pt>
                <c:pt idx="4140">
                  <c:v>34.204999999999991</c:v>
                </c:pt>
                <c:pt idx="4141">
                  <c:v>34.215000000000003</c:v>
                </c:pt>
                <c:pt idx="4142">
                  <c:v>34.225000000000001</c:v>
                </c:pt>
                <c:pt idx="4143">
                  <c:v>34.234999999999992</c:v>
                </c:pt>
                <c:pt idx="4144">
                  <c:v>34.245000000000005</c:v>
                </c:pt>
                <c:pt idx="4145">
                  <c:v>34.254999999999988</c:v>
                </c:pt>
                <c:pt idx="4146">
                  <c:v>34.265000000000001</c:v>
                </c:pt>
                <c:pt idx="4147">
                  <c:v>34.274999999999999</c:v>
                </c:pt>
                <c:pt idx="4148">
                  <c:v>34.284999999999997</c:v>
                </c:pt>
                <c:pt idx="4149">
                  <c:v>34.294999999999987</c:v>
                </c:pt>
                <c:pt idx="4150">
                  <c:v>34.305000000000007</c:v>
                </c:pt>
                <c:pt idx="4151">
                  <c:v>34.314999999999998</c:v>
                </c:pt>
                <c:pt idx="4152">
                  <c:v>34.324999999999982</c:v>
                </c:pt>
                <c:pt idx="4153">
                  <c:v>34.334999999999994</c:v>
                </c:pt>
                <c:pt idx="4154">
                  <c:v>34.344999999999978</c:v>
                </c:pt>
                <c:pt idx="4155">
                  <c:v>34.35499999999999</c:v>
                </c:pt>
                <c:pt idx="4156">
                  <c:v>34.365000000000002</c:v>
                </c:pt>
                <c:pt idx="4157">
                  <c:v>34.375000000000007</c:v>
                </c:pt>
                <c:pt idx="4158">
                  <c:v>34.384999999999991</c:v>
                </c:pt>
                <c:pt idx="4159">
                  <c:v>34.39500000000001</c:v>
                </c:pt>
                <c:pt idx="4160">
                  <c:v>34.405000000000001</c:v>
                </c:pt>
                <c:pt idx="4161">
                  <c:v>34.414999999999985</c:v>
                </c:pt>
                <c:pt idx="4162">
                  <c:v>34.424999999999997</c:v>
                </c:pt>
                <c:pt idx="4163">
                  <c:v>34.435000000000016</c:v>
                </c:pt>
                <c:pt idx="4164">
                  <c:v>34.444999999999993</c:v>
                </c:pt>
                <c:pt idx="4165">
                  <c:v>34.454999999999991</c:v>
                </c:pt>
                <c:pt idx="4166">
                  <c:v>34.465000000000003</c:v>
                </c:pt>
                <c:pt idx="4167">
                  <c:v>34.475000000000001</c:v>
                </c:pt>
                <c:pt idx="4168">
                  <c:v>34.484999999999992</c:v>
                </c:pt>
                <c:pt idx="4169">
                  <c:v>34.495000000000005</c:v>
                </c:pt>
                <c:pt idx="4170">
                  <c:v>34.504999999999988</c:v>
                </c:pt>
                <c:pt idx="4171">
                  <c:v>34.515000000000001</c:v>
                </c:pt>
                <c:pt idx="4172">
                  <c:v>34.524999999999999</c:v>
                </c:pt>
                <c:pt idx="4173">
                  <c:v>34.534999999999997</c:v>
                </c:pt>
                <c:pt idx="4174">
                  <c:v>34.544999999999987</c:v>
                </c:pt>
                <c:pt idx="4175">
                  <c:v>34.555000000000007</c:v>
                </c:pt>
                <c:pt idx="4176">
                  <c:v>34.564999999999998</c:v>
                </c:pt>
                <c:pt idx="4177">
                  <c:v>34.574999999999982</c:v>
                </c:pt>
                <c:pt idx="4178">
                  <c:v>34.584999999999994</c:v>
                </c:pt>
                <c:pt idx="4179">
                  <c:v>34.594999999999978</c:v>
                </c:pt>
                <c:pt idx="4180">
                  <c:v>34.60499999999999</c:v>
                </c:pt>
                <c:pt idx="4181">
                  <c:v>34.614999999999995</c:v>
                </c:pt>
                <c:pt idx="4182">
                  <c:v>34.625000000000007</c:v>
                </c:pt>
                <c:pt idx="4183">
                  <c:v>34.634999999999991</c:v>
                </c:pt>
                <c:pt idx="4184">
                  <c:v>34.645000000000003</c:v>
                </c:pt>
                <c:pt idx="4185">
                  <c:v>34.655000000000001</c:v>
                </c:pt>
                <c:pt idx="4186">
                  <c:v>34.664999999999985</c:v>
                </c:pt>
                <c:pt idx="4187">
                  <c:v>34.674999999999997</c:v>
                </c:pt>
                <c:pt idx="4188">
                  <c:v>34.685000000000016</c:v>
                </c:pt>
                <c:pt idx="4189">
                  <c:v>34.694999999999993</c:v>
                </c:pt>
                <c:pt idx="4190">
                  <c:v>34.704999999999991</c:v>
                </c:pt>
                <c:pt idx="4191">
                  <c:v>34.715000000000003</c:v>
                </c:pt>
                <c:pt idx="4192">
                  <c:v>34.724999999999987</c:v>
                </c:pt>
                <c:pt idx="4193">
                  <c:v>34.734999999999999</c:v>
                </c:pt>
                <c:pt idx="4194">
                  <c:v>34.745000000000005</c:v>
                </c:pt>
                <c:pt idx="4195">
                  <c:v>34.754999999999988</c:v>
                </c:pt>
                <c:pt idx="4196">
                  <c:v>34.765000000000001</c:v>
                </c:pt>
                <c:pt idx="4197">
                  <c:v>34.775000000000013</c:v>
                </c:pt>
                <c:pt idx="4198">
                  <c:v>34.784999999999997</c:v>
                </c:pt>
                <c:pt idx="4199">
                  <c:v>34.794999999999995</c:v>
                </c:pt>
                <c:pt idx="4200">
                  <c:v>34.805</c:v>
                </c:pt>
                <c:pt idx="4201">
                  <c:v>34.814999999999998</c:v>
                </c:pt>
                <c:pt idx="4202">
                  <c:v>34.824999999999982</c:v>
                </c:pt>
                <c:pt idx="4203">
                  <c:v>34.834999999999994</c:v>
                </c:pt>
                <c:pt idx="4204">
                  <c:v>34.844999999999978</c:v>
                </c:pt>
                <c:pt idx="4205">
                  <c:v>34.85499999999999</c:v>
                </c:pt>
                <c:pt idx="4206">
                  <c:v>34.864999999999995</c:v>
                </c:pt>
                <c:pt idx="4207">
                  <c:v>34.875000000000007</c:v>
                </c:pt>
                <c:pt idx="4208">
                  <c:v>34.884999999999991</c:v>
                </c:pt>
                <c:pt idx="4209">
                  <c:v>34.895000000000003</c:v>
                </c:pt>
                <c:pt idx="4210">
                  <c:v>34.905000000000001</c:v>
                </c:pt>
                <c:pt idx="4211">
                  <c:v>34.914999999999985</c:v>
                </c:pt>
                <c:pt idx="4212">
                  <c:v>34.924999999999997</c:v>
                </c:pt>
                <c:pt idx="4213">
                  <c:v>34.935000000000016</c:v>
                </c:pt>
                <c:pt idx="4214">
                  <c:v>34.944999999999993</c:v>
                </c:pt>
                <c:pt idx="4215">
                  <c:v>34.954999999999991</c:v>
                </c:pt>
                <c:pt idx="4216">
                  <c:v>34.965000000000003</c:v>
                </c:pt>
                <c:pt idx="4217">
                  <c:v>34.974999999999987</c:v>
                </c:pt>
                <c:pt idx="4218">
                  <c:v>34.984999999999999</c:v>
                </c:pt>
                <c:pt idx="4219">
                  <c:v>34.995000000000005</c:v>
                </c:pt>
                <c:pt idx="4220">
                  <c:v>35.004999999999988</c:v>
                </c:pt>
                <c:pt idx="4221">
                  <c:v>35.015000000000001</c:v>
                </c:pt>
                <c:pt idx="4222">
                  <c:v>35.025000000000013</c:v>
                </c:pt>
                <c:pt idx="4223">
                  <c:v>35.034999999999997</c:v>
                </c:pt>
                <c:pt idx="4224">
                  <c:v>35.044999999999995</c:v>
                </c:pt>
                <c:pt idx="4225">
                  <c:v>35.055</c:v>
                </c:pt>
                <c:pt idx="4226">
                  <c:v>35.064999999999998</c:v>
                </c:pt>
                <c:pt idx="4227">
                  <c:v>35.074999999999982</c:v>
                </c:pt>
                <c:pt idx="4228">
                  <c:v>35.084999999999994</c:v>
                </c:pt>
                <c:pt idx="4229">
                  <c:v>35.094999999999978</c:v>
                </c:pt>
                <c:pt idx="4230">
                  <c:v>35.10499999999999</c:v>
                </c:pt>
                <c:pt idx="4231">
                  <c:v>35.115000000000002</c:v>
                </c:pt>
                <c:pt idx="4232">
                  <c:v>35.125000000000007</c:v>
                </c:pt>
                <c:pt idx="4233">
                  <c:v>35.134999999999991</c:v>
                </c:pt>
                <c:pt idx="4234">
                  <c:v>35.145000000000003</c:v>
                </c:pt>
                <c:pt idx="4235">
                  <c:v>35.155000000000001</c:v>
                </c:pt>
                <c:pt idx="4236">
                  <c:v>35.164999999999992</c:v>
                </c:pt>
                <c:pt idx="4237">
                  <c:v>35.174999999999997</c:v>
                </c:pt>
                <c:pt idx="4238">
                  <c:v>35.185000000000016</c:v>
                </c:pt>
                <c:pt idx="4239">
                  <c:v>35.194999999999993</c:v>
                </c:pt>
                <c:pt idx="4240">
                  <c:v>35.205000000000005</c:v>
                </c:pt>
                <c:pt idx="4241">
                  <c:v>35.215000000000003</c:v>
                </c:pt>
                <c:pt idx="4242">
                  <c:v>35.224999999999987</c:v>
                </c:pt>
                <c:pt idx="4243">
                  <c:v>35.234999999999992</c:v>
                </c:pt>
                <c:pt idx="4244">
                  <c:v>35.245000000000012</c:v>
                </c:pt>
                <c:pt idx="4245">
                  <c:v>35.254999999999988</c:v>
                </c:pt>
                <c:pt idx="4246">
                  <c:v>35.265000000000001</c:v>
                </c:pt>
                <c:pt idx="4247">
                  <c:v>35.275000000000013</c:v>
                </c:pt>
                <c:pt idx="4248">
                  <c:v>35.284999999999997</c:v>
                </c:pt>
                <c:pt idx="4249">
                  <c:v>35.294999999999995</c:v>
                </c:pt>
                <c:pt idx="4250">
                  <c:v>35.305</c:v>
                </c:pt>
                <c:pt idx="4251">
                  <c:v>35.314999999999998</c:v>
                </c:pt>
                <c:pt idx="4252">
                  <c:v>35.324999999999982</c:v>
                </c:pt>
                <c:pt idx="4253">
                  <c:v>35.334999999999994</c:v>
                </c:pt>
                <c:pt idx="4254">
                  <c:v>35.344999999999978</c:v>
                </c:pt>
                <c:pt idx="4255">
                  <c:v>35.35499999999999</c:v>
                </c:pt>
                <c:pt idx="4256">
                  <c:v>35.365000000000002</c:v>
                </c:pt>
                <c:pt idx="4257">
                  <c:v>35.375000000000007</c:v>
                </c:pt>
                <c:pt idx="4258">
                  <c:v>35.384999999999991</c:v>
                </c:pt>
                <c:pt idx="4259">
                  <c:v>35.395000000000003</c:v>
                </c:pt>
                <c:pt idx="4260">
                  <c:v>35.405000000000001</c:v>
                </c:pt>
                <c:pt idx="4261">
                  <c:v>35.414999999999992</c:v>
                </c:pt>
                <c:pt idx="4262">
                  <c:v>35.424999999999997</c:v>
                </c:pt>
                <c:pt idx="4263">
                  <c:v>35.435000000000016</c:v>
                </c:pt>
                <c:pt idx="4264">
                  <c:v>35.444999999999993</c:v>
                </c:pt>
                <c:pt idx="4265">
                  <c:v>35.455000000000005</c:v>
                </c:pt>
                <c:pt idx="4266">
                  <c:v>35.465000000000003</c:v>
                </c:pt>
                <c:pt idx="4267">
                  <c:v>35.474999999999987</c:v>
                </c:pt>
                <c:pt idx="4268">
                  <c:v>35.484999999999992</c:v>
                </c:pt>
                <c:pt idx="4269">
                  <c:v>35.495000000000005</c:v>
                </c:pt>
                <c:pt idx="4270">
                  <c:v>35.504999999999995</c:v>
                </c:pt>
                <c:pt idx="4271">
                  <c:v>35.515000000000001</c:v>
                </c:pt>
                <c:pt idx="4272">
                  <c:v>35.525000000000013</c:v>
                </c:pt>
                <c:pt idx="4273">
                  <c:v>35.534999999999997</c:v>
                </c:pt>
                <c:pt idx="4274">
                  <c:v>35.544999999999995</c:v>
                </c:pt>
                <c:pt idx="4275">
                  <c:v>35.555000000000007</c:v>
                </c:pt>
                <c:pt idx="4276">
                  <c:v>35.565000000000012</c:v>
                </c:pt>
                <c:pt idx="4277">
                  <c:v>35.574999999999982</c:v>
                </c:pt>
                <c:pt idx="4278">
                  <c:v>35.585000000000008</c:v>
                </c:pt>
                <c:pt idx="4279">
                  <c:v>35.594999999999992</c:v>
                </c:pt>
                <c:pt idx="4280">
                  <c:v>35.60499999999999</c:v>
                </c:pt>
                <c:pt idx="4281">
                  <c:v>35.615000000000002</c:v>
                </c:pt>
                <c:pt idx="4282">
                  <c:v>35.625000000000007</c:v>
                </c:pt>
                <c:pt idx="4283">
                  <c:v>35.634999999999991</c:v>
                </c:pt>
                <c:pt idx="4284">
                  <c:v>35.644999999999989</c:v>
                </c:pt>
                <c:pt idx="4285">
                  <c:v>35.655000000000001</c:v>
                </c:pt>
                <c:pt idx="4286">
                  <c:v>35.664999999999992</c:v>
                </c:pt>
                <c:pt idx="4287">
                  <c:v>35.674999999999997</c:v>
                </c:pt>
                <c:pt idx="4288">
                  <c:v>35.685000000000009</c:v>
                </c:pt>
                <c:pt idx="4289">
                  <c:v>35.694999999999993</c:v>
                </c:pt>
                <c:pt idx="4290">
                  <c:v>35.704999999999991</c:v>
                </c:pt>
                <c:pt idx="4291">
                  <c:v>35.715000000000018</c:v>
                </c:pt>
                <c:pt idx="4292">
                  <c:v>35.724999999999987</c:v>
                </c:pt>
                <c:pt idx="4293">
                  <c:v>35.734999999999992</c:v>
                </c:pt>
                <c:pt idx="4294">
                  <c:v>35.745000000000005</c:v>
                </c:pt>
                <c:pt idx="4295">
                  <c:v>35.754999999999995</c:v>
                </c:pt>
                <c:pt idx="4296">
                  <c:v>35.765000000000001</c:v>
                </c:pt>
                <c:pt idx="4297">
                  <c:v>35.775000000000013</c:v>
                </c:pt>
                <c:pt idx="4298">
                  <c:v>35.784999999999997</c:v>
                </c:pt>
                <c:pt idx="4299">
                  <c:v>35.794999999999995</c:v>
                </c:pt>
                <c:pt idx="4300">
                  <c:v>35.805000000000007</c:v>
                </c:pt>
                <c:pt idx="4301">
                  <c:v>35.815000000000012</c:v>
                </c:pt>
                <c:pt idx="4302">
                  <c:v>35.824999999999982</c:v>
                </c:pt>
                <c:pt idx="4303">
                  <c:v>35.835000000000008</c:v>
                </c:pt>
                <c:pt idx="4304">
                  <c:v>35.844999999999992</c:v>
                </c:pt>
                <c:pt idx="4305">
                  <c:v>35.85499999999999</c:v>
                </c:pt>
                <c:pt idx="4306">
                  <c:v>35.865000000000002</c:v>
                </c:pt>
                <c:pt idx="4307">
                  <c:v>35.875000000000007</c:v>
                </c:pt>
                <c:pt idx="4308">
                  <c:v>35.884999999999991</c:v>
                </c:pt>
                <c:pt idx="4309">
                  <c:v>35.894999999999989</c:v>
                </c:pt>
                <c:pt idx="4310">
                  <c:v>35.905000000000001</c:v>
                </c:pt>
                <c:pt idx="4311">
                  <c:v>35.914999999999992</c:v>
                </c:pt>
                <c:pt idx="4312">
                  <c:v>35.924999999999997</c:v>
                </c:pt>
                <c:pt idx="4313">
                  <c:v>35.935000000000009</c:v>
                </c:pt>
                <c:pt idx="4314">
                  <c:v>35.944999999999993</c:v>
                </c:pt>
                <c:pt idx="4315">
                  <c:v>35.954999999999984</c:v>
                </c:pt>
                <c:pt idx="4316">
                  <c:v>35.965000000000003</c:v>
                </c:pt>
                <c:pt idx="4317">
                  <c:v>35.975000000000001</c:v>
                </c:pt>
                <c:pt idx="4318">
                  <c:v>35.984999999999992</c:v>
                </c:pt>
                <c:pt idx="4319">
                  <c:v>35.995000000000005</c:v>
                </c:pt>
                <c:pt idx="4320">
                  <c:v>36.004999999999988</c:v>
                </c:pt>
                <c:pt idx="4321">
                  <c:v>36.015000000000001</c:v>
                </c:pt>
                <c:pt idx="4322">
                  <c:v>36.025000000000013</c:v>
                </c:pt>
                <c:pt idx="4323">
                  <c:v>36.034999999999997</c:v>
                </c:pt>
                <c:pt idx="4324">
                  <c:v>36.044999999999995</c:v>
                </c:pt>
                <c:pt idx="4325">
                  <c:v>36.055000000000007</c:v>
                </c:pt>
                <c:pt idx="4326">
                  <c:v>36.065000000000012</c:v>
                </c:pt>
                <c:pt idx="4327">
                  <c:v>36.074999999999982</c:v>
                </c:pt>
                <c:pt idx="4328">
                  <c:v>36.084999999999994</c:v>
                </c:pt>
                <c:pt idx="4329">
                  <c:v>36.094999999999992</c:v>
                </c:pt>
                <c:pt idx="4330">
                  <c:v>36.10499999999999</c:v>
                </c:pt>
                <c:pt idx="4331">
                  <c:v>36.115000000000002</c:v>
                </c:pt>
                <c:pt idx="4332">
                  <c:v>36.125000000000007</c:v>
                </c:pt>
                <c:pt idx="4333">
                  <c:v>36.134999999999998</c:v>
                </c:pt>
                <c:pt idx="4334">
                  <c:v>36.144999999999989</c:v>
                </c:pt>
                <c:pt idx="4335">
                  <c:v>36.155000000000001</c:v>
                </c:pt>
                <c:pt idx="4336">
                  <c:v>36.164999999999985</c:v>
                </c:pt>
                <c:pt idx="4337">
                  <c:v>36.174999999999997</c:v>
                </c:pt>
                <c:pt idx="4338">
                  <c:v>36.185000000000009</c:v>
                </c:pt>
                <c:pt idx="4339">
                  <c:v>36.194999999999993</c:v>
                </c:pt>
                <c:pt idx="4340">
                  <c:v>36.204999999999984</c:v>
                </c:pt>
                <c:pt idx="4341">
                  <c:v>36.215000000000003</c:v>
                </c:pt>
                <c:pt idx="4342">
                  <c:v>36.225000000000001</c:v>
                </c:pt>
                <c:pt idx="4343">
                  <c:v>36.234999999999992</c:v>
                </c:pt>
                <c:pt idx="4344">
                  <c:v>36.245000000000005</c:v>
                </c:pt>
                <c:pt idx="4345">
                  <c:v>36.254999999999988</c:v>
                </c:pt>
                <c:pt idx="4346">
                  <c:v>36.265000000000001</c:v>
                </c:pt>
                <c:pt idx="4347">
                  <c:v>36.275000000000013</c:v>
                </c:pt>
                <c:pt idx="4348">
                  <c:v>36.284999999999997</c:v>
                </c:pt>
                <c:pt idx="4349">
                  <c:v>36.294999999999995</c:v>
                </c:pt>
                <c:pt idx="4350">
                  <c:v>36.305000000000007</c:v>
                </c:pt>
                <c:pt idx="4351">
                  <c:v>36.315000000000012</c:v>
                </c:pt>
                <c:pt idx="4352">
                  <c:v>36.324999999999982</c:v>
                </c:pt>
                <c:pt idx="4353">
                  <c:v>36.334999999999994</c:v>
                </c:pt>
                <c:pt idx="4354">
                  <c:v>36.344999999999992</c:v>
                </c:pt>
                <c:pt idx="4355">
                  <c:v>36.35499999999999</c:v>
                </c:pt>
                <c:pt idx="4356">
                  <c:v>36.365000000000002</c:v>
                </c:pt>
                <c:pt idx="4357">
                  <c:v>36.375000000000007</c:v>
                </c:pt>
                <c:pt idx="4358">
                  <c:v>36.384999999999991</c:v>
                </c:pt>
                <c:pt idx="4359">
                  <c:v>36.395000000000003</c:v>
                </c:pt>
                <c:pt idx="4360">
                  <c:v>36.405000000000001</c:v>
                </c:pt>
                <c:pt idx="4361">
                  <c:v>36.414999999999985</c:v>
                </c:pt>
                <c:pt idx="4362">
                  <c:v>36.424999999999997</c:v>
                </c:pt>
                <c:pt idx="4363">
                  <c:v>36.435000000000009</c:v>
                </c:pt>
                <c:pt idx="4364">
                  <c:v>36.444999999999993</c:v>
                </c:pt>
                <c:pt idx="4365">
                  <c:v>36.454999999999984</c:v>
                </c:pt>
                <c:pt idx="4366">
                  <c:v>36.464999999999996</c:v>
                </c:pt>
                <c:pt idx="4367">
                  <c:v>36.475000000000001</c:v>
                </c:pt>
                <c:pt idx="4368">
                  <c:v>36.484999999999992</c:v>
                </c:pt>
                <c:pt idx="4369">
                  <c:v>36.495000000000005</c:v>
                </c:pt>
                <c:pt idx="4370">
                  <c:v>36.504999999999988</c:v>
                </c:pt>
                <c:pt idx="4371">
                  <c:v>36.515000000000001</c:v>
                </c:pt>
                <c:pt idx="4372">
                  <c:v>36.525000000000013</c:v>
                </c:pt>
                <c:pt idx="4373">
                  <c:v>36.534999999999997</c:v>
                </c:pt>
                <c:pt idx="4374">
                  <c:v>36.544999999999995</c:v>
                </c:pt>
                <c:pt idx="4375">
                  <c:v>36.555000000000007</c:v>
                </c:pt>
                <c:pt idx="4376">
                  <c:v>36.565000000000012</c:v>
                </c:pt>
                <c:pt idx="4377">
                  <c:v>36.574999999999982</c:v>
                </c:pt>
                <c:pt idx="4378">
                  <c:v>36.584999999999994</c:v>
                </c:pt>
                <c:pt idx="4379">
                  <c:v>36.594999999999992</c:v>
                </c:pt>
                <c:pt idx="4380">
                  <c:v>36.604999999999997</c:v>
                </c:pt>
                <c:pt idx="4381">
                  <c:v>36.615000000000002</c:v>
                </c:pt>
                <c:pt idx="4382">
                  <c:v>36.625000000000007</c:v>
                </c:pt>
                <c:pt idx="4383">
                  <c:v>36.634999999999991</c:v>
                </c:pt>
                <c:pt idx="4384">
                  <c:v>36.645000000000003</c:v>
                </c:pt>
                <c:pt idx="4385">
                  <c:v>36.655000000000001</c:v>
                </c:pt>
                <c:pt idx="4386">
                  <c:v>36.664999999999985</c:v>
                </c:pt>
                <c:pt idx="4387">
                  <c:v>36.674999999999997</c:v>
                </c:pt>
                <c:pt idx="4388">
                  <c:v>36.685000000000009</c:v>
                </c:pt>
                <c:pt idx="4389">
                  <c:v>36.694999999999993</c:v>
                </c:pt>
                <c:pt idx="4390">
                  <c:v>36.704999999999984</c:v>
                </c:pt>
                <c:pt idx="4391">
                  <c:v>36.714999999999996</c:v>
                </c:pt>
                <c:pt idx="4392">
                  <c:v>36.725000000000001</c:v>
                </c:pt>
                <c:pt idx="4393">
                  <c:v>36.734999999999992</c:v>
                </c:pt>
                <c:pt idx="4394">
                  <c:v>36.745000000000005</c:v>
                </c:pt>
                <c:pt idx="4395">
                  <c:v>36.754999999999988</c:v>
                </c:pt>
                <c:pt idx="4396">
                  <c:v>36.765000000000001</c:v>
                </c:pt>
                <c:pt idx="4397">
                  <c:v>36.775000000000013</c:v>
                </c:pt>
                <c:pt idx="4398">
                  <c:v>36.784999999999997</c:v>
                </c:pt>
                <c:pt idx="4399">
                  <c:v>36.794999999999995</c:v>
                </c:pt>
                <c:pt idx="4400">
                  <c:v>36.805000000000007</c:v>
                </c:pt>
                <c:pt idx="4401">
                  <c:v>36.815000000000012</c:v>
                </c:pt>
                <c:pt idx="4402">
                  <c:v>36.824999999999982</c:v>
                </c:pt>
                <c:pt idx="4403">
                  <c:v>36.834999999999994</c:v>
                </c:pt>
                <c:pt idx="4404">
                  <c:v>36.844999999999992</c:v>
                </c:pt>
                <c:pt idx="4405">
                  <c:v>36.85499999999999</c:v>
                </c:pt>
                <c:pt idx="4406">
                  <c:v>36.865000000000002</c:v>
                </c:pt>
                <c:pt idx="4407">
                  <c:v>36.875000000000007</c:v>
                </c:pt>
                <c:pt idx="4408">
                  <c:v>36.884999999999991</c:v>
                </c:pt>
                <c:pt idx="4409">
                  <c:v>36.895000000000003</c:v>
                </c:pt>
                <c:pt idx="4410">
                  <c:v>36.905000000000001</c:v>
                </c:pt>
                <c:pt idx="4411">
                  <c:v>36.914999999999985</c:v>
                </c:pt>
                <c:pt idx="4412">
                  <c:v>36.924999999999997</c:v>
                </c:pt>
                <c:pt idx="4413">
                  <c:v>36.935000000000009</c:v>
                </c:pt>
                <c:pt idx="4414">
                  <c:v>36.944999999999993</c:v>
                </c:pt>
                <c:pt idx="4415">
                  <c:v>36.954999999999984</c:v>
                </c:pt>
                <c:pt idx="4416">
                  <c:v>36.964999999999996</c:v>
                </c:pt>
                <c:pt idx="4417">
                  <c:v>36.974999999999987</c:v>
                </c:pt>
                <c:pt idx="4418">
                  <c:v>36.984999999999992</c:v>
                </c:pt>
                <c:pt idx="4419">
                  <c:v>36.995000000000005</c:v>
                </c:pt>
                <c:pt idx="4420">
                  <c:v>37.004999999999995</c:v>
                </c:pt>
                <c:pt idx="4421">
                  <c:v>37.015000000000001</c:v>
                </c:pt>
                <c:pt idx="4422">
                  <c:v>37.025000000000013</c:v>
                </c:pt>
                <c:pt idx="4423">
                  <c:v>37.034999999999997</c:v>
                </c:pt>
                <c:pt idx="4424">
                  <c:v>37.044999999999995</c:v>
                </c:pt>
                <c:pt idx="4425">
                  <c:v>37.055000000000007</c:v>
                </c:pt>
                <c:pt idx="4426">
                  <c:v>37.065000000000012</c:v>
                </c:pt>
                <c:pt idx="4427">
                  <c:v>37.075000000000003</c:v>
                </c:pt>
                <c:pt idx="4428">
                  <c:v>37.084999999999994</c:v>
                </c:pt>
                <c:pt idx="4429">
                  <c:v>37.094999999999992</c:v>
                </c:pt>
                <c:pt idx="4430">
                  <c:v>37.10499999999999</c:v>
                </c:pt>
                <c:pt idx="4431">
                  <c:v>37.115000000000002</c:v>
                </c:pt>
                <c:pt idx="4432">
                  <c:v>37.125000000000007</c:v>
                </c:pt>
                <c:pt idx="4433">
                  <c:v>37.134999999999991</c:v>
                </c:pt>
                <c:pt idx="4434">
                  <c:v>37.145000000000003</c:v>
                </c:pt>
                <c:pt idx="4435">
                  <c:v>37.155000000000001</c:v>
                </c:pt>
                <c:pt idx="4436">
                  <c:v>37.164999999999985</c:v>
                </c:pt>
                <c:pt idx="4437">
                  <c:v>37.174999999999997</c:v>
                </c:pt>
                <c:pt idx="4438">
                  <c:v>37.185000000000009</c:v>
                </c:pt>
                <c:pt idx="4439">
                  <c:v>37.194999999999993</c:v>
                </c:pt>
                <c:pt idx="4440">
                  <c:v>37.204999999999984</c:v>
                </c:pt>
                <c:pt idx="4441">
                  <c:v>37.214999999999996</c:v>
                </c:pt>
                <c:pt idx="4442">
                  <c:v>37.224999999999987</c:v>
                </c:pt>
                <c:pt idx="4443">
                  <c:v>37.234999999999992</c:v>
                </c:pt>
                <c:pt idx="4444">
                  <c:v>37.245000000000005</c:v>
                </c:pt>
                <c:pt idx="4445">
                  <c:v>37.254999999999995</c:v>
                </c:pt>
                <c:pt idx="4446">
                  <c:v>37.265000000000001</c:v>
                </c:pt>
                <c:pt idx="4447">
                  <c:v>37.275000000000013</c:v>
                </c:pt>
                <c:pt idx="4448">
                  <c:v>37.284999999999997</c:v>
                </c:pt>
                <c:pt idx="4449">
                  <c:v>37.294999999999995</c:v>
                </c:pt>
                <c:pt idx="4450">
                  <c:v>37.305000000000007</c:v>
                </c:pt>
                <c:pt idx="4451">
                  <c:v>37.315000000000012</c:v>
                </c:pt>
                <c:pt idx="4452">
                  <c:v>37.324999999999982</c:v>
                </c:pt>
                <c:pt idx="4453">
                  <c:v>37.335000000000008</c:v>
                </c:pt>
                <c:pt idx="4454">
                  <c:v>37.344999999999992</c:v>
                </c:pt>
                <c:pt idx="4455">
                  <c:v>37.35499999999999</c:v>
                </c:pt>
                <c:pt idx="4456">
                  <c:v>37.365000000000002</c:v>
                </c:pt>
                <c:pt idx="4457">
                  <c:v>37.375000000000007</c:v>
                </c:pt>
                <c:pt idx="4458">
                  <c:v>37.384999999999998</c:v>
                </c:pt>
                <c:pt idx="4459">
                  <c:v>37.395000000000003</c:v>
                </c:pt>
                <c:pt idx="4460">
                  <c:v>37.405000000000001</c:v>
                </c:pt>
                <c:pt idx="4461">
                  <c:v>37.414999999999992</c:v>
                </c:pt>
                <c:pt idx="4462">
                  <c:v>37.424999999999997</c:v>
                </c:pt>
                <c:pt idx="4463">
                  <c:v>37.435000000000009</c:v>
                </c:pt>
                <c:pt idx="4464">
                  <c:v>37.444999999999993</c:v>
                </c:pt>
                <c:pt idx="4465">
                  <c:v>37.454999999999991</c:v>
                </c:pt>
                <c:pt idx="4466">
                  <c:v>37.464999999999996</c:v>
                </c:pt>
                <c:pt idx="4467">
                  <c:v>37.474999999999987</c:v>
                </c:pt>
                <c:pt idx="4468">
                  <c:v>37.484999999999992</c:v>
                </c:pt>
                <c:pt idx="4469">
                  <c:v>37.495000000000005</c:v>
                </c:pt>
                <c:pt idx="4470">
                  <c:v>37.504999999999995</c:v>
                </c:pt>
                <c:pt idx="4471">
                  <c:v>37.515000000000001</c:v>
                </c:pt>
                <c:pt idx="4472">
                  <c:v>37.524999999999999</c:v>
                </c:pt>
                <c:pt idx="4473">
                  <c:v>37.534999999999982</c:v>
                </c:pt>
                <c:pt idx="4474">
                  <c:v>37.544999999999995</c:v>
                </c:pt>
                <c:pt idx="4475">
                  <c:v>37.555000000000007</c:v>
                </c:pt>
                <c:pt idx="4476">
                  <c:v>37.565000000000012</c:v>
                </c:pt>
                <c:pt idx="4477">
                  <c:v>37.574999999999982</c:v>
                </c:pt>
                <c:pt idx="4478">
                  <c:v>37.585000000000008</c:v>
                </c:pt>
                <c:pt idx="4479">
                  <c:v>37.594999999999992</c:v>
                </c:pt>
                <c:pt idx="4480">
                  <c:v>37.60499999999999</c:v>
                </c:pt>
                <c:pt idx="4481">
                  <c:v>37.615000000000002</c:v>
                </c:pt>
                <c:pt idx="4482">
                  <c:v>37.625000000000007</c:v>
                </c:pt>
                <c:pt idx="4483">
                  <c:v>37.634999999999998</c:v>
                </c:pt>
                <c:pt idx="4484">
                  <c:v>37.645000000000003</c:v>
                </c:pt>
                <c:pt idx="4485">
                  <c:v>37.655000000000001</c:v>
                </c:pt>
                <c:pt idx="4486">
                  <c:v>37.664999999999992</c:v>
                </c:pt>
                <c:pt idx="4487">
                  <c:v>37.674999999999997</c:v>
                </c:pt>
                <c:pt idx="4488">
                  <c:v>37.685000000000009</c:v>
                </c:pt>
                <c:pt idx="4489">
                  <c:v>37.694999999999993</c:v>
                </c:pt>
                <c:pt idx="4490">
                  <c:v>37.704999999999991</c:v>
                </c:pt>
                <c:pt idx="4491">
                  <c:v>37.714999999999996</c:v>
                </c:pt>
                <c:pt idx="4492">
                  <c:v>37.724999999999987</c:v>
                </c:pt>
                <c:pt idx="4493">
                  <c:v>37.734999999999992</c:v>
                </c:pt>
                <c:pt idx="4494">
                  <c:v>37.745000000000005</c:v>
                </c:pt>
                <c:pt idx="4495">
                  <c:v>37.754999999999995</c:v>
                </c:pt>
                <c:pt idx="4496">
                  <c:v>37.765000000000001</c:v>
                </c:pt>
                <c:pt idx="4497">
                  <c:v>37.774999999999999</c:v>
                </c:pt>
                <c:pt idx="4498">
                  <c:v>37.784999999999982</c:v>
                </c:pt>
                <c:pt idx="4499">
                  <c:v>37.794999999999995</c:v>
                </c:pt>
                <c:pt idx="4500">
                  <c:v>37.805000000000007</c:v>
                </c:pt>
                <c:pt idx="4501">
                  <c:v>37.815000000000012</c:v>
                </c:pt>
                <c:pt idx="4502">
                  <c:v>37.824999999999982</c:v>
                </c:pt>
                <c:pt idx="4503">
                  <c:v>37.834999999999994</c:v>
                </c:pt>
                <c:pt idx="4504">
                  <c:v>37.844999999999992</c:v>
                </c:pt>
                <c:pt idx="4505">
                  <c:v>37.85499999999999</c:v>
                </c:pt>
                <c:pt idx="4506">
                  <c:v>37.865000000000002</c:v>
                </c:pt>
                <c:pt idx="4507">
                  <c:v>37.875000000000007</c:v>
                </c:pt>
                <c:pt idx="4508">
                  <c:v>37.884999999999998</c:v>
                </c:pt>
                <c:pt idx="4509">
                  <c:v>37.895000000000003</c:v>
                </c:pt>
                <c:pt idx="4510">
                  <c:v>37.905000000000001</c:v>
                </c:pt>
                <c:pt idx="4511">
                  <c:v>37.914999999999985</c:v>
                </c:pt>
                <c:pt idx="4512">
                  <c:v>37.924999999999997</c:v>
                </c:pt>
                <c:pt idx="4513">
                  <c:v>37.935000000000009</c:v>
                </c:pt>
                <c:pt idx="4514">
                  <c:v>37.944999999999993</c:v>
                </c:pt>
                <c:pt idx="4515">
                  <c:v>37.954999999999984</c:v>
                </c:pt>
                <c:pt idx="4516">
                  <c:v>37.965000000000003</c:v>
                </c:pt>
                <c:pt idx="4517">
                  <c:v>37.974999999999987</c:v>
                </c:pt>
                <c:pt idx="4518">
                  <c:v>37.984999999999992</c:v>
                </c:pt>
                <c:pt idx="4519">
                  <c:v>37.995000000000005</c:v>
                </c:pt>
                <c:pt idx="4520">
                  <c:v>38.004999999999995</c:v>
                </c:pt>
                <c:pt idx="4521">
                  <c:v>38.015000000000001</c:v>
                </c:pt>
                <c:pt idx="4522">
                  <c:v>38.024999999999999</c:v>
                </c:pt>
                <c:pt idx="4523">
                  <c:v>38.034999999999982</c:v>
                </c:pt>
                <c:pt idx="4524">
                  <c:v>38.044999999999995</c:v>
                </c:pt>
                <c:pt idx="4525">
                  <c:v>38.055000000000007</c:v>
                </c:pt>
                <c:pt idx="4526">
                  <c:v>38.065000000000012</c:v>
                </c:pt>
                <c:pt idx="4527">
                  <c:v>38.074999999999982</c:v>
                </c:pt>
                <c:pt idx="4528">
                  <c:v>38.084999999999994</c:v>
                </c:pt>
                <c:pt idx="4529">
                  <c:v>38.094999999999992</c:v>
                </c:pt>
                <c:pt idx="4530">
                  <c:v>38.10499999999999</c:v>
                </c:pt>
                <c:pt idx="4531">
                  <c:v>38.115000000000002</c:v>
                </c:pt>
                <c:pt idx="4532">
                  <c:v>38.125000000000007</c:v>
                </c:pt>
                <c:pt idx="4533">
                  <c:v>38.134999999999998</c:v>
                </c:pt>
                <c:pt idx="4534">
                  <c:v>38.145000000000003</c:v>
                </c:pt>
                <c:pt idx="4535">
                  <c:v>38.155000000000001</c:v>
                </c:pt>
                <c:pt idx="4536">
                  <c:v>38.164999999999985</c:v>
                </c:pt>
                <c:pt idx="4537">
                  <c:v>38.174999999999997</c:v>
                </c:pt>
                <c:pt idx="4538">
                  <c:v>38.185000000000009</c:v>
                </c:pt>
                <c:pt idx="4539">
                  <c:v>38.194999999999993</c:v>
                </c:pt>
                <c:pt idx="4540">
                  <c:v>38.204999999999984</c:v>
                </c:pt>
                <c:pt idx="4541">
                  <c:v>38.215000000000003</c:v>
                </c:pt>
                <c:pt idx="4542">
                  <c:v>38.224999999999987</c:v>
                </c:pt>
                <c:pt idx="4543">
                  <c:v>38.234999999999992</c:v>
                </c:pt>
                <c:pt idx="4544">
                  <c:v>38.245000000000005</c:v>
                </c:pt>
                <c:pt idx="4545">
                  <c:v>38.254999999999995</c:v>
                </c:pt>
                <c:pt idx="4546">
                  <c:v>38.265000000000001</c:v>
                </c:pt>
                <c:pt idx="4547">
                  <c:v>38.274999999999999</c:v>
                </c:pt>
                <c:pt idx="4548">
                  <c:v>38.284999999999982</c:v>
                </c:pt>
                <c:pt idx="4549">
                  <c:v>38.294999999999995</c:v>
                </c:pt>
                <c:pt idx="4550">
                  <c:v>38.305000000000007</c:v>
                </c:pt>
                <c:pt idx="4551">
                  <c:v>38.315000000000012</c:v>
                </c:pt>
                <c:pt idx="4552">
                  <c:v>38.325000000000003</c:v>
                </c:pt>
                <c:pt idx="4553">
                  <c:v>38.334999999999994</c:v>
                </c:pt>
                <c:pt idx="4554">
                  <c:v>38.344999999999992</c:v>
                </c:pt>
                <c:pt idx="4555">
                  <c:v>38.354999999999997</c:v>
                </c:pt>
                <c:pt idx="4556">
                  <c:v>38.365000000000002</c:v>
                </c:pt>
                <c:pt idx="4557">
                  <c:v>38.375000000000007</c:v>
                </c:pt>
                <c:pt idx="4558">
                  <c:v>38.384999999999998</c:v>
                </c:pt>
                <c:pt idx="4559">
                  <c:v>38.395000000000003</c:v>
                </c:pt>
                <c:pt idx="4560">
                  <c:v>38.405000000000001</c:v>
                </c:pt>
                <c:pt idx="4561">
                  <c:v>38.414999999999985</c:v>
                </c:pt>
                <c:pt idx="4562">
                  <c:v>38.424999999999997</c:v>
                </c:pt>
                <c:pt idx="4563">
                  <c:v>38.435000000000009</c:v>
                </c:pt>
                <c:pt idx="4564">
                  <c:v>38.444999999999993</c:v>
                </c:pt>
                <c:pt idx="4565">
                  <c:v>38.454999999999984</c:v>
                </c:pt>
                <c:pt idx="4566">
                  <c:v>38.464999999999996</c:v>
                </c:pt>
                <c:pt idx="4567">
                  <c:v>38.474999999999987</c:v>
                </c:pt>
                <c:pt idx="4568">
                  <c:v>38.484999999999992</c:v>
                </c:pt>
                <c:pt idx="4569">
                  <c:v>38.495000000000005</c:v>
                </c:pt>
                <c:pt idx="4570">
                  <c:v>38.504999999999988</c:v>
                </c:pt>
                <c:pt idx="4571">
                  <c:v>38.515000000000001</c:v>
                </c:pt>
                <c:pt idx="4572">
                  <c:v>38.524999999999999</c:v>
                </c:pt>
                <c:pt idx="4573">
                  <c:v>38.534999999999982</c:v>
                </c:pt>
                <c:pt idx="4574">
                  <c:v>38.544999999999987</c:v>
                </c:pt>
                <c:pt idx="4575">
                  <c:v>38.555000000000007</c:v>
                </c:pt>
                <c:pt idx="4576">
                  <c:v>38.565000000000012</c:v>
                </c:pt>
                <c:pt idx="4577">
                  <c:v>38.575000000000003</c:v>
                </c:pt>
                <c:pt idx="4578">
                  <c:v>38.584999999999994</c:v>
                </c:pt>
                <c:pt idx="4579">
                  <c:v>38.594999999999992</c:v>
                </c:pt>
                <c:pt idx="4580">
                  <c:v>38.604999999999997</c:v>
                </c:pt>
                <c:pt idx="4581">
                  <c:v>38.615000000000002</c:v>
                </c:pt>
                <c:pt idx="4582">
                  <c:v>38.625000000000007</c:v>
                </c:pt>
                <c:pt idx="4583">
                  <c:v>38.634999999999998</c:v>
                </c:pt>
                <c:pt idx="4584">
                  <c:v>38.645000000000003</c:v>
                </c:pt>
                <c:pt idx="4585">
                  <c:v>38.655000000000001</c:v>
                </c:pt>
                <c:pt idx="4586">
                  <c:v>38.664999999999985</c:v>
                </c:pt>
                <c:pt idx="4587">
                  <c:v>38.674999999999997</c:v>
                </c:pt>
                <c:pt idx="4588">
                  <c:v>38.685000000000009</c:v>
                </c:pt>
                <c:pt idx="4589">
                  <c:v>38.694999999999993</c:v>
                </c:pt>
                <c:pt idx="4590">
                  <c:v>38.704999999999984</c:v>
                </c:pt>
                <c:pt idx="4591">
                  <c:v>38.714999999999996</c:v>
                </c:pt>
                <c:pt idx="4592">
                  <c:v>38.724999999999987</c:v>
                </c:pt>
                <c:pt idx="4593">
                  <c:v>38.734999999999992</c:v>
                </c:pt>
                <c:pt idx="4594">
                  <c:v>38.745000000000005</c:v>
                </c:pt>
                <c:pt idx="4595">
                  <c:v>38.754999999999988</c:v>
                </c:pt>
                <c:pt idx="4596">
                  <c:v>38.765000000000001</c:v>
                </c:pt>
                <c:pt idx="4597">
                  <c:v>38.774999999999999</c:v>
                </c:pt>
                <c:pt idx="4598">
                  <c:v>38.784999999999982</c:v>
                </c:pt>
                <c:pt idx="4599">
                  <c:v>38.794999999999987</c:v>
                </c:pt>
                <c:pt idx="4600">
                  <c:v>38.805000000000007</c:v>
                </c:pt>
                <c:pt idx="4601">
                  <c:v>38.815000000000012</c:v>
                </c:pt>
                <c:pt idx="4602">
                  <c:v>38.825000000000003</c:v>
                </c:pt>
                <c:pt idx="4603">
                  <c:v>38.834999999999994</c:v>
                </c:pt>
                <c:pt idx="4604">
                  <c:v>38.844999999999992</c:v>
                </c:pt>
                <c:pt idx="4605">
                  <c:v>38.854999999999997</c:v>
                </c:pt>
                <c:pt idx="4606">
                  <c:v>38.865000000000002</c:v>
                </c:pt>
                <c:pt idx="4607">
                  <c:v>38.875000000000007</c:v>
                </c:pt>
                <c:pt idx="4608">
                  <c:v>38.884999999999998</c:v>
                </c:pt>
                <c:pt idx="4609">
                  <c:v>38.895000000000003</c:v>
                </c:pt>
                <c:pt idx="4610">
                  <c:v>38.905000000000001</c:v>
                </c:pt>
                <c:pt idx="4611">
                  <c:v>38.914999999999985</c:v>
                </c:pt>
                <c:pt idx="4612">
                  <c:v>38.924999999999997</c:v>
                </c:pt>
                <c:pt idx="4613">
                  <c:v>38.935000000000009</c:v>
                </c:pt>
                <c:pt idx="4614">
                  <c:v>38.944999999999993</c:v>
                </c:pt>
                <c:pt idx="4615">
                  <c:v>38.954999999999984</c:v>
                </c:pt>
                <c:pt idx="4616">
                  <c:v>38.964999999999996</c:v>
                </c:pt>
                <c:pt idx="4617">
                  <c:v>38.974999999999987</c:v>
                </c:pt>
                <c:pt idx="4618">
                  <c:v>38.984999999999992</c:v>
                </c:pt>
                <c:pt idx="4619">
                  <c:v>38.995000000000005</c:v>
                </c:pt>
                <c:pt idx="4620">
                  <c:v>39.004999999999988</c:v>
                </c:pt>
                <c:pt idx="4621">
                  <c:v>39.015000000000001</c:v>
                </c:pt>
                <c:pt idx="4622">
                  <c:v>39.024999999999999</c:v>
                </c:pt>
                <c:pt idx="4623">
                  <c:v>39.034999999999982</c:v>
                </c:pt>
                <c:pt idx="4624">
                  <c:v>39.044999999999987</c:v>
                </c:pt>
                <c:pt idx="4625">
                  <c:v>39.055000000000007</c:v>
                </c:pt>
                <c:pt idx="4626">
                  <c:v>39.065000000000019</c:v>
                </c:pt>
                <c:pt idx="4627">
                  <c:v>39.075000000000003</c:v>
                </c:pt>
                <c:pt idx="4628">
                  <c:v>39.084999999999994</c:v>
                </c:pt>
                <c:pt idx="4629">
                  <c:v>39.094999999999992</c:v>
                </c:pt>
                <c:pt idx="4630">
                  <c:v>39.104999999999997</c:v>
                </c:pt>
                <c:pt idx="4631">
                  <c:v>39.115000000000002</c:v>
                </c:pt>
                <c:pt idx="4632">
                  <c:v>39.125000000000007</c:v>
                </c:pt>
                <c:pt idx="4633">
                  <c:v>39.134999999999998</c:v>
                </c:pt>
                <c:pt idx="4634">
                  <c:v>39.145000000000003</c:v>
                </c:pt>
                <c:pt idx="4635">
                  <c:v>39.155000000000001</c:v>
                </c:pt>
                <c:pt idx="4636">
                  <c:v>39.164999999999985</c:v>
                </c:pt>
                <c:pt idx="4637">
                  <c:v>39.174999999999997</c:v>
                </c:pt>
                <c:pt idx="4638">
                  <c:v>39.185000000000009</c:v>
                </c:pt>
                <c:pt idx="4639">
                  <c:v>39.194999999999993</c:v>
                </c:pt>
                <c:pt idx="4640">
                  <c:v>39.204999999999984</c:v>
                </c:pt>
                <c:pt idx="4641">
                  <c:v>39.214999999999996</c:v>
                </c:pt>
                <c:pt idx="4642">
                  <c:v>39.224999999999987</c:v>
                </c:pt>
                <c:pt idx="4643">
                  <c:v>39.234999999999992</c:v>
                </c:pt>
                <c:pt idx="4644">
                  <c:v>39.245000000000005</c:v>
                </c:pt>
                <c:pt idx="4645">
                  <c:v>39.254999999999988</c:v>
                </c:pt>
                <c:pt idx="4646">
                  <c:v>39.265000000000001</c:v>
                </c:pt>
                <c:pt idx="4647">
                  <c:v>39.274999999999999</c:v>
                </c:pt>
                <c:pt idx="4648">
                  <c:v>39.284999999999982</c:v>
                </c:pt>
                <c:pt idx="4649">
                  <c:v>39.294999999999987</c:v>
                </c:pt>
                <c:pt idx="4650">
                  <c:v>39.305000000000007</c:v>
                </c:pt>
                <c:pt idx="4651">
                  <c:v>39.315000000000019</c:v>
                </c:pt>
                <c:pt idx="4652">
                  <c:v>39.325000000000003</c:v>
                </c:pt>
                <c:pt idx="4653">
                  <c:v>39.334999999999994</c:v>
                </c:pt>
                <c:pt idx="4654">
                  <c:v>39.344999999999992</c:v>
                </c:pt>
                <c:pt idx="4655">
                  <c:v>39.354999999999997</c:v>
                </c:pt>
                <c:pt idx="4656">
                  <c:v>39.365000000000009</c:v>
                </c:pt>
                <c:pt idx="4657">
                  <c:v>39.375000000000014</c:v>
                </c:pt>
                <c:pt idx="4658">
                  <c:v>39.384999999999998</c:v>
                </c:pt>
                <c:pt idx="4659">
                  <c:v>39.394999999999989</c:v>
                </c:pt>
                <c:pt idx="4660">
                  <c:v>39.405000000000001</c:v>
                </c:pt>
                <c:pt idx="4661">
                  <c:v>39.414999999999992</c:v>
                </c:pt>
                <c:pt idx="4662">
                  <c:v>39.424999999999997</c:v>
                </c:pt>
                <c:pt idx="4663">
                  <c:v>39.435000000000009</c:v>
                </c:pt>
                <c:pt idx="4664">
                  <c:v>39.444999999999993</c:v>
                </c:pt>
                <c:pt idx="4665">
                  <c:v>39.454999999999991</c:v>
                </c:pt>
                <c:pt idx="4666">
                  <c:v>39.464999999999996</c:v>
                </c:pt>
                <c:pt idx="4667">
                  <c:v>39.474999999999987</c:v>
                </c:pt>
                <c:pt idx="4668">
                  <c:v>39.484999999999992</c:v>
                </c:pt>
                <c:pt idx="4669">
                  <c:v>39.495000000000005</c:v>
                </c:pt>
                <c:pt idx="4670">
                  <c:v>39.504999999999988</c:v>
                </c:pt>
                <c:pt idx="4671">
                  <c:v>39.515000000000001</c:v>
                </c:pt>
                <c:pt idx="4672">
                  <c:v>39.524999999999999</c:v>
                </c:pt>
                <c:pt idx="4673">
                  <c:v>39.534999999999982</c:v>
                </c:pt>
                <c:pt idx="4674">
                  <c:v>39.544999999999987</c:v>
                </c:pt>
                <c:pt idx="4675">
                  <c:v>39.555</c:v>
                </c:pt>
                <c:pt idx="4676">
                  <c:v>39.565000000000012</c:v>
                </c:pt>
                <c:pt idx="4677">
                  <c:v>39.575000000000003</c:v>
                </c:pt>
                <c:pt idx="4678">
                  <c:v>39.584999999999994</c:v>
                </c:pt>
                <c:pt idx="4679">
                  <c:v>39.594999999999992</c:v>
                </c:pt>
                <c:pt idx="4680">
                  <c:v>39.604999999999997</c:v>
                </c:pt>
                <c:pt idx="4681">
                  <c:v>39.615000000000009</c:v>
                </c:pt>
                <c:pt idx="4682">
                  <c:v>39.625000000000014</c:v>
                </c:pt>
                <c:pt idx="4683">
                  <c:v>39.634999999999998</c:v>
                </c:pt>
                <c:pt idx="4684">
                  <c:v>39.644999999999989</c:v>
                </c:pt>
                <c:pt idx="4685">
                  <c:v>39.655000000000001</c:v>
                </c:pt>
                <c:pt idx="4686">
                  <c:v>39.664999999999992</c:v>
                </c:pt>
                <c:pt idx="4687">
                  <c:v>39.674999999999997</c:v>
                </c:pt>
                <c:pt idx="4688">
                  <c:v>39.685000000000009</c:v>
                </c:pt>
                <c:pt idx="4689">
                  <c:v>39.694999999999993</c:v>
                </c:pt>
                <c:pt idx="4690">
                  <c:v>39.704999999999991</c:v>
                </c:pt>
                <c:pt idx="4691">
                  <c:v>39.714999999999996</c:v>
                </c:pt>
                <c:pt idx="4692">
                  <c:v>39.724999999999987</c:v>
                </c:pt>
                <c:pt idx="4693">
                  <c:v>39.734999999999992</c:v>
                </c:pt>
                <c:pt idx="4694">
                  <c:v>39.745000000000005</c:v>
                </c:pt>
                <c:pt idx="4695">
                  <c:v>39.754999999999988</c:v>
                </c:pt>
                <c:pt idx="4696">
                  <c:v>39.765000000000001</c:v>
                </c:pt>
                <c:pt idx="4697">
                  <c:v>39.774999999999999</c:v>
                </c:pt>
                <c:pt idx="4698">
                  <c:v>39.784999999999982</c:v>
                </c:pt>
                <c:pt idx="4699">
                  <c:v>39.794999999999987</c:v>
                </c:pt>
                <c:pt idx="4700">
                  <c:v>39.805</c:v>
                </c:pt>
                <c:pt idx="4701">
                  <c:v>39.815000000000012</c:v>
                </c:pt>
                <c:pt idx="4702">
                  <c:v>39.825000000000003</c:v>
                </c:pt>
                <c:pt idx="4703">
                  <c:v>39.834999999999994</c:v>
                </c:pt>
                <c:pt idx="4704">
                  <c:v>39.844999999999992</c:v>
                </c:pt>
                <c:pt idx="4705">
                  <c:v>39.854999999999997</c:v>
                </c:pt>
                <c:pt idx="4706">
                  <c:v>39.865000000000009</c:v>
                </c:pt>
                <c:pt idx="4707">
                  <c:v>39.875000000000014</c:v>
                </c:pt>
                <c:pt idx="4708">
                  <c:v>39.884999999999998</c:v>
                </c:pt>
                <c:pt idx="4709">
                  <c:v>39.894999999999989</c:v>
                </c:pt>
                <c:pt idx="4710">
                  <c:v>39.905000000000001</c:v>
                </c:pt>
                <c:pt idx="4711">
                  <c:v>39.914999999999992</c:v>
                </c:pt>
                <c:pt idx="4712">
                  <c:v>39.924999999999997</c:v>
                </c:pt>
                <c:pt idx="4713">
                  <c:v>39.935000000000009</c:v>
                </c:pt>
                <c:pt idx="4714">
                  <c:v>39.944999999999993</c:v>
                </c:pt>
                <c:pt idx="4715">
                  <c:v>39.954999999999984</c:v>
                </c:pt>
                <c:pt idx="4716">
                  <c:v>39.965000000000003</c:v>
                </c:pt>
                <c:pt idx="4717">
                  <c:v>39.974999999999987</c:v>
                </c:pt>
                <c:pt idx="4718">
                  <c:v>39.984999999999992</c:v>
                </c:pt>
                <c:pt idx="4719">
                  <c:v>39.995000000000005</c:v>
                </c:pt>
                <c:pt idx="4720">
                  <c:v>40.004999999999988</c:v>
                </c:pt>
                <c:pt idx="4721">
                  <c:v>40.015000000000001</c:v>
                </c:pt>
                <c:pt idx="4722">
                  <c:v>40.024999999999999</c:v>
                </c:pt>
                <c:pt idx="4723">
                  <c:v>40.034999999999982</c:v>
                </c:pt>
                <c:pt idx="4724">
                  <c:v>40.044999999999987</c:v>
                </c:pt>
                <c:pt idx="4725">
                  <c:v>40.055</c:v>
                </c:pt>
                <c:pt idx="4726">
                  <c:v>40.065000000000012</c:v>
                </c:pt>
                <c:pt idx="4727">
                  <c:v>40.074999999999982</c:v>
                </c:pt>
                <c:pt idx="4728">
                  <c:v>40.084999999999994</c:v>
                </c:pt>
                <c:pt idx="4729">
                  <c:v>40.094999999999992</c:v>
                </c:pt>
                <c:pt idx="4730">
                  <c:v>40.104999999999997</c:v>
                </c:pt>
                <c:pt idx="4731">
                  <c:v>40.115000000000002</c:v>
                </c:pt>
                <c:pt idx="4732">
                  <c:v>40.125000000000014</c:v>
                </c:pt>
                <c:pt idx="4733">
                  <c:v>40.134999999999998</c:v>
                </c:pt>
                <c:pt idx="4734">
                  <c:v>40.144999999999989</c:v>
                </c:pt>
                <c:pt idx="4735">
                  <c:v>40.155000000000001</c:v>
                </c:pt>
                <c:pt idx="4736">
                  <c:v>40.164999999999992</c:v>
                </c:pt>
                <c:pt idx="4737">
                  <c:v>40.174999999999997</c:v>
                </c:pt>
                <c:pt idx="4738">
                  <c:v>40.185000000000009</c:v>
                </c:pt>
                <c:pt idx="4739">
                  <c:v>40.194999999999993</c:v>
                </c:pt>
                <c:pt idx="4740">
                  <c:v>40.204999999999984</c:v>
                </c:pt>
                <c:pt idx="4741">
                  <c:v>40.215000000000003</c:v>
                </c:pt>
                <c:pt idx="4742">
                  <c:v>40.224999999999987</c:v>
                </c:pt>
                <c:pt idx="4743">
                  <c:v>40.234999999999992</c:v>
                </c:pt>
                <c:pt idx="4744">
                  <c:v>40.245000000000005</c:v>
                </c:pt>
                <c:pt idx="4745">
                  <c:v>40.254999999999988</c:v>
                </c:pt>
                <c:pt idx="4746">
                  <c:v>40.265000000000001</c:v>
                </c:pt>
                <c:pt idx="4747">
                  <c:v>40.274999999999999</c:v>
                </c:pt>
                <c:pt idx="4748">
                  <c:v>40.284999999999982</c:v>
                </c:pt>
                <c:pt idx="4749">
                  <c:v>40.294999999999987</c:v>
                </c:pt>
                <c:pt idx="4750">
                  <c:v>40.305</c:v>
                </c:pt>
                <c:pt idx="4751">
                  <c:v>40.315000000000012</c:v>
                </c:pt>
                <c:pt idx="4752">
                  <c:v>40.324999999999982</c:v>
                </c:pt>
                <c:pt idx="4753">
                  <c:v>40.334999999999994</c:v>
                </c:pt>
                <c:pt idx="4754">
                  <c:v>40.344999999999992</c:v>
                </c:pt>
                <c:pt idx="4755">
                  <c:v>40.354999999999997</c:v>
                </c:pt>
                <c:pt idx="4756">
                  <c:v>40.365000000000002</c:v>
                </c:pt>
                <c:pt idx="4757">
                  <c:v>40.375000000000014</c:v>
                </c:pt>
                <c:pt idx="4758">
                  <c:v>40.384999999999998</c:v>
                </c:pt>
                <c:pt idx="4759">
                  <c:v>40.394999999999989</c:v>
                </c:pt>
                <c:pt idx="4760">
                  <c:v>40.405000000000001</c:v>
                </c:pt>
                <c:pt idx="4761">
                  <c:v>40.414999999999992</c:v>
                </c:pt>
                <c:pt idx="4762">
                  <c:v>40.424999999999997</c:v>
                </c:pt>
                <c:pt idx="4763">
                  <c:v>40.435000000000016</c:v>
                </c:pt>
                <c:pt idx="4764">
                  <c:v>40.445</c:v>
                </c:pt>
                <c:pt idx="4765">
                  <c:v>40.454999999999984</c:v>
                </c:pt>
                <c:pt idx="4766">
                  <c:v>40.464999999999996</c:v>
                </c:pt>
                <c:pt idx="4767">
                  <c:v>40.475000000000001</c:v>
                </c:pt>
                <c:pt idx="4768">
                  <c:v>40.484999999999992</c:v>
                </c:pt>
                <c:pt idx="4769">
                  <c:v>40.495000000000005</c:v>
                </c:pt>
                <c:pt idx="4770">
                  <c:v>40.504999999999988</c:v>
                </c:pt>
                <c:pt idx="4771">
                  <c:v>40.515000000000001</c:v>
                </c:pt>
                <c:pt idx="4772">
                  <c:v>40.524999999999991</c:v>
                </c:pt>
                <c:pt idx="4773">
                  <c:v>40.534999999999982</c:v>
                </c:pt>
                <c:pt idx="4774">
                  <c:v>40.544999999999987</c:v>
                </c:pt>
                <c:pt idx="4775">
                  <c:v>40.555000000000007</c:v>
                </c:pt>
                <c:pt idx="4776">
                  <c:v>40.564999999999998</c:v>
                </c:pt>
                <c:pt idx="4777">
                  <c:v>40.574999999999982</c:v>
                </c:pt>
                <c:pt idx="4778">
                  <c:v>40.584999999999994</c:v>
                </c:pt>
                <c:pt idx="4779">
                  <c:v>40.594999999999992</c:v>
                </c:pt>
                <c:pt idx="4780">
                  <c:v>40.60499999999999</c:v>
                </c:pt>
                <c:pt idx="4781">
                  <c:v>40.615000000000002</c:v>
                </c:pt>
                <c:pt idx="4782">
                  <c:v>40.625000000000014</c:v>
                </c:pt>
                <c:pt idx="4783">
                  <c:v>40.635000000000005</c:v>
                </c:pt>
                <c:pt idx="4784">
                  <c:v>40.644999999999989</c:v>
                </c:pt>
                <c:pt idx="4785">
                  <c:v>40.655000000000001</c:v>
                </c:pt>
                <c:pt idx="4786">
                  <c:v>40.664999999999992</c:v>
                </c:pt>
                <c:pt idx="4787">
                  <c:v>40.675000000000004</c:v>
                </c:pt>
                <c:pt idx="4788">
                  <c:v>40.685000000000016</c:v>
                </c:pt>
                <c:pt idx="4789">
                  <c:v>40.695</c:v>
                </c:pt>
                <c:pt idx="4790">
                  <c:v>40.704999999999984</c:v>
                </c:pt>
                <c:pt idx="4791">
                  <c:v>40.714999999999996</c:v>
                </c:pt>
                <c:pt idx="4792">
                  <c:v>40.725000000000001</c:v>
                </c:pt>
                <c:pt idx="4793">
                  <c:v>40.734999999999992</c:v>
                </c:pt>
                <c:pt idx="4794">
                  <c:v>40.745000000000005</c:v>
                </c:pt>
                <c:pt idx="4795">
                  <c:v>40.754999999999988</c:v>
                </c:pt>
                <c:pt idx="4796">
                  <c:v>40.765000000000001</c:v>
                </c:pt>
                <c:pt idx="4797">
                  <c:v>40.774999999999991</c:v>
                </c:pt>
                <c:pt idx="4798">
                  <c:v>40.784999999999982</c:v>
                </c:pt>
                <c:pt idx="4799">
                  <c:v>40.794999999999987</c:v>
                </c:pt>
                <c:pt idx="4800">
                  <c:v>40.805000000000007</c:v>
                </c:pt>
                <c:pt idx="4801">
                  <c:v>40.814999999999998</c:v>
                </c:pt>
                <c:pt idx="4802">
                  <c:v>40.824999999999982</c:v>
                </c:pt>
                <c:pt idx="4803">
                  <c:v>40.834999999999994</c:v>
                </c:pt>
                <c:pt idx="4804">
                  <c:v>40.844999999999992</c:v>
                </c:pt>
                <c:pt idx="4805">
                  <c:v>40.85499999999999</c:v>
                </c:pt>
                <c:pt idx="4806">
                  <c:v>40.865000000000002</c:v>
                </c:pt>
                <c:pt idx="4807">
                  <c:v>40.875000000000014</c:v>
                </c:pt>
                <c:pt idx="4808">
                  <c:v>40.885000000000005</c:v>
                </c:pt>
                <c:pt idx="4809">
                  <c:v>40.894999999999989</c:v>
                </c:pt>
                <c:pt idx="4810">
                  <c:v>40.905000000000001</c:v>
                </c:pt>
                <c:pt idx="4811">
                  <c:v>40.914999999999992</c:v>
                </c:pt>
                <c:pt idx="4812">
                  <c:v>40.925000000000004</c:v>
                </c:pt>
                <c:pt idx="4813">
                  <c:v>40.935000000000016</c:v>
                </c:pt>
                <c:pt idx="4814">
                  <c:v>40.945</c:v>
                </c:pt>
                <c:pt idx="4815">
                  <c:v>40.954999999999984</c:v>
                </c:pt>
                <c:pt idx="4816">
                  <c:v>40.964999999999996</c:v>
                </c:pt>
                <c:pt idx="4817">
                  <c:v>40.975000000000001</c:v>
                </c:pt>
                <c:pt idx="4818">
                  <c:v>40.984999999999992</c:v>
                </c:pt>
                <c:pt idx="4819">
                  <c:v>40.995000000000005</c:v>
                </c:pt>
                <c:pt idx="4820">
                  <c:v>41.004999999999988</c:v>
                </c:pt>
                <c:pt idx="4821">
                  <c:v>41.015000000000001</c:v>
                </c:pt>
                <c:pt idx="4822">
                  <c:v>41.024999999999999</c:v>
                </c:pt>
                <c:pt idx="4823">
                  <c:v>41.034999999999982</c:v>
                </c:pt>
                <c:pt idx="4824">
                  <c:v>41.044999999999987</c:v>
                </c:pt>
                <c:pt idx="4825">
                  <c:v>41.055</c:v>
                </c:pt>
                <c:pt idx="4826">
                  <c:v>41.065000000000012</c:v>
                </c:pt>
                <c:pt idx="4827">
                  <c:v>41.074999999999982</c:v>
                </c:pt>
                <c:pt idx="4828">
                  <c:v>41.084999999999994</c:v>
                </c:pt>
                <c:pt idx="4829">
                  <c:v>41.094999999999992</c:v>
                </c:pt>
                <c:pt idx="4830">
                  <c:v>41.104999999999997</c:v>
                </c:pt>
                <c:pt idx="4831">
                  <c:v>41.115000000000002</c:v>
                </c:pt>
                <c:pt idx="4832">
                  <c:v>41.125000000000014</c:v>
                </c:pt>
                <c:pt idx="4833">
                  <c:v>41.134999999999998</c:v>
                </c:pt>
                <c:pt idx="4834">
                  <c:v>41.145000000000003</c:v>
                </c:pt>
                <c:pt idx="4835">
                  <c:v>41.155000000000001</c:v>
                </c:pt>
                <c:pt idx="4836">
                  <c:v>41.164999999999992</c:v>
                </c:pt>
                <c:pt idx="4837">
                  <c:v>41.174999999999997</c:v>
                </c:pt>
                <c:pt idx="4838">
                  <c:v>41.185000000000016</c:v>
                </c:pt>
                <c:pt idx="4839">
                  <c:v>41.195</c:v>
                </c:pt>
                <c:pt idx="4840">
                  <c:v>41.204999999999984</c:v>
                </c:pt>
                <c:pt idx="4841">
                  <c:v>41.214999999999996</c:v>
                </c:pt>
                <c:pt idx="4842">
                  <c:v>41.225000000000001</c:v>
                </c:pt>
                <c:pt idx="4843">
                  <c:v>41.234999999999992</c:v>
                </c:pt>
                <c:pt idx="4844">
                  <c:v>41.245000000000005</c:v>
                </c:pt>
                <c:pt idx="4845">
                  <c:v>41.254999999999988</c:v>
                </c:pt>
                <c:pt idx="4846">
                  <c:v>41.265000000000001</c:v>
                </c:pt>
                <c:pt idx="4847">
                  <c:v>41.274999999999999</c:v>
                </c:pt>
                <c:pt idx="4848">
                  <c:v>41.284999999999982</c:v>
                </c:pt>
                <c:pt idx="4849">
                  <c:v>41.294999999999987</c:v>
                </c:pt>
                <c:pt idx="4850">
                  <c:v>41.305</c:v>
                </c:pt>
                <c:pt idx="4851">
                  <c:v>41.315000000000012</c:v>
                </c:pt>
                <c:pt idx="4852">
                  <c:v>41.324999999999982</c:v>
                </c:pt>
                <c:pt idx="4853">
                  <c:v>41.334999999999994</c:v>
                </c:pt>
                <c:pt idx="4854">
                  <c:v>41.344999999999992</c:v>
                </c:pt>
                <c:pt idx="4855">
                  <c:v>41.354999999999997</c:v>
                </c:pt>
                <c:pt idx="4856">
                  <c:v>41.365000000000002</c:v>
                </c:pt>
                <c:pt idx="4857">
                  <c:v>41.375000000000014</c:v>
                </c:pt>
                <c:pt idx="4858">
                  <c:v>41.384999999999998</c:v>
                </c:pt>
                <c:pt idx="4859">
                  <c:v>41.395000000000003</c:v>
                </c:pt>
                <c:pt idx="4860">
                  <c:v>41.405000000000001</c:v>
                </c:pt>
                <c:pt idx="4861">
                  <c:v>41.414999999999992</c:v>
                </c:pt>
                <c:pt idx="4862">
                  <c:v>41.424999999999997</c:v>
                </c:pt>
                <c:pt idx="4863">
                  <c:v>41.435000000000016</c:v>
                </c:pt>
                <c:pt idx="4864">
                  <c:v>41.445</c:v>
                </c:pt>
                <c:pt idx="4865">
                  <c:v>41.454999999999984</c:v>
                </c:pt>
                <c:pt idx="4866">
                  <c:v>41.464999999999996</c:v>
                </c:pt>
                <c:pt idx="4867">
                  <c:v>41.475000000000001</c:v>
                </c:pt>
                <c:pt idx="4868">
                  <c:v>41.484999999999992</c:v>
                </c:pt>
                <c:pt idx="4869">
                  <c:v>41.495000000000005</c:v>
                </c:pt>
                <c:pt idx="4870">
                  <c:v>41.504999999999988</c:v>
                </c:pt>
                <c:pt idx="4871">
                  <c:v>41.515000000000001</c:v>
                </c:pt>
                <c:pt idx="4872">
                  <c:v>41.524999999999999</c:v>
                </c:pt>
                <c:pt idx="4873">
                  <c:v>41.534999999999982</c:v>
                </c:pt>
                <c:pt idx="4874">
                  <c:v>41.544999999999987</c:v>
                </c:pt>
                <c:pt idx="4875">
                  <c:v>41.555</c:v>
                </c:pt>
                <c:pt idx="4876">
                  <c:v>41.564999999999998</c:v>
                </c:pt>
                <c:pt idx="4877">
                  <c:v>41.575000000000003</c:v>
                </c:pt>
                <c:pt idx="4878">
                  <c:v>41.584999999999994</c:v>
                </c:pt>
                <c:pt idx="4879">
                  <c:v>41.594999999999992</c:v>
                </c:pt>
                <c:pt idx="4880">
                  <c:v>41.60499999999999</c:v>
                </c:pt>
                <c:pt idx="4881">
                  <c:v>41.615000000000002</c:v>
                </c:pt>
                <c:pt idx="4882">
                  <c:v>41.625000000000014</c:v>
                </c:pt>
                <c:pt idx="4883">
                  <c:v>41.634999999999998</c:v>
                </c:pt>
                <c:pt idx="4884">
                  <c:v>41.645000000000003</c:v>
                </c:pt>
                <c:pt idx="4885">
                  <c:v>41.655000000000001</c:v>
                </c:pt>
                <c:pt idx="4886">
                  <c:v>41.664999999999985</c:v>
                </c:pt>
                <c:pt idx="4887">
                  <c:v>41.674999999999997</c:v>
                </c:pt>
                <c:pt idx="4888">
                  <c:v>41.685000000000016</c:v>
                </c:pt>
                <c:pt idx="4889">
                  <c:v>41.695</c:v>
                </c:pt>
                <c:pt idx="4890">
                  <c:v>41.704999999999984</c:v>
                </c:pt>
                <c:pt idx="4891">
                  <c:v>41.714999999999996</c:v>
                </c:pt>
                <c:pt idx="4892">
                  <c:v>41.724999999999987</c:v>
                </c:pt>
                <c:pt idx="4893">
                  <c:v>41.734999999999999</c:v>
                </c:pt>
                <c:pt idx="4894">
                  <c:v>41.745000000000005</c:v>
                </c:pt>
                <c:pt idx="4895">
                  <c:v>41.754999999999995</c:v>
                </c:pt>
                <c:pt idx="4896">
                  <c:v>41.764999999999979</c:v>
                </c:pt>
                <c:pt idx="4897">
                  <c:v>41.774999999999999</c:v>
                </c:pt>
                <c:pt idx="4898">
                  <c:v>41.784999999999982</c:v>
                </c:pt>
                <c:pt idx="4899">
                  <c:v>41.794999999999987</c:v>
                </c:pt>
                <c:pt idx="4900">
                  <c:v>41.805</c:v>
                </c:pt>
                <c:pt idx="4901">
                  <c:v>41.814999999999998</c:v>
                </c:pt>
                <c:pt idx="4902">
                  <c:v>41.825000000000003</c:v>
                </c:pt>
                <c:pt idx="4903">
                  <c:v>41.834999999999994</c:v>
                </c:pt>
                <c:pt idx="4904">
                  <c:v>41.844999999999992</c:v>
                </c:pt>
                <c:pt idx="4905">
                  <c:v>41.85499999999999</c:v>
                </c:pt>
                <c:pt idx="4906">
                  <c:v>41.865000000000002</c:v>
                </c:pt>
                <c:pt idx="4907">
                  <c:v>41.875000000000014</c:v>
                </c:pt>
                <c:pt idx="4908">
                  <c:v>41.884999999999998</c:v>
                </c:pt>
                <c:pt idx="4909">
                  <c:v>41.895000000000003</c:v>
                </c:pt>
                <c:pt idx="4910">
                  <c:v>41.905000000000001</c:v>
                </c:pt>
                <c:pt idx="4911">
                  <c:v>41.914999999999985</c:v>
                </c:pt>
                <c:pt idx="4912">
                  <c:v>41.924999999999997</c:v>
                </c:pt>
                <c:pt idx="4913">
                  <c:v>41.935000000000016</c:v>
                </c:pt>
                <c:pt idx="4914">
                  <c:v>41.945</c:v>
                </c:pt>
                <c:pt idx="4915">
                  <c:v>41.954999999999984</c:v>
                </c:pt>
                <c:pt idx="4916">
                  <c:v>41.964999999999996</c:v>
                </c:pt>
                <c:pt idx="4917">
                  <c:v>41.974999999999987</c:v>
                </c:pt>
                <c:pt idx="4918">
                  <c:v>41.984999999999999</c:v>
                </c:pt>
                <c:pt idx="4919">
                  <c:v>41.995000000000005</c:v>
                </c:pt>
                <c:pt idx="4920">
                  <c:v>42.004999999999995</c:v>
                </c:pt>
                <c:pt idx="4921">
                  <c:v>42.014999999999979</c:v>
                </c:pt>
                <c:pt idx="4922">
                  <c:v>42.024999999999999</c:v>
                </c:pt>
                <c:pt idx="4923">
                  <c:v>42.034999999999982</c:v>
                </c:pt>
                <c:pt idx="4924">
                  <c:v>42.044999999999987</c:v>
                </c:pt>
                <c:pt idx="4925">
                  <c:v>42.055</c:v>
                </c:pt>
                <c:pt idx="4926">
                  <c:v>42.064999999999998</c:v>
                </c:pt>
                <c:pt idx="4927">
                  <c:v>42.075000000000003</c:v>
                </c:pt>
                <c:pt idx="4928">
                  <c:v>42.084999999999994</c:v>
                </c:pt>
                <c:pt idx="4929">
                  <c:v>42.094999999999992</c:v>
                </c:pt>
                <c:pt idx="4930">
                  <c:v>42.10499999999999</c:v>
                </c:pt>
                <c:pt idx="4931">
                  <c:v>42.115000000000002</c:v>
                </c:pt>
                <c:pt idx="4932">
                  <c:v>42.125000000000014</c:v>
                </c:pt>
                <c:pt idx="4933">
                  <c:v>42.134999999999998</c:v>
                </c:pt>
                <c:pt idx="4934">
                  <c:v>42.145000000000003</c:v>
                </c:pt>
                <c:pt idx="4935">
                  <c:v>42.155000000000001</c:v>
                </c:pt>
                <c:pt idx="4936">
                  <c:v>42.164999999999992</c:v>
                </c:pt>
                <c:pt idx="4937">
                  <c:v>42.174999999999997</c:v>
                </c:pt>
                <c:pt idx="4938">
                  <c:v>42.185000000000016</c:v>
                </c:pt>
                <c:pt idx="4939">
                  <c:v>42.195</c:v>
                </c:pt>
                <c:pt idx="4940">
                  <c:v>42.204999999999991</c:v>
                </c:pt>
                <c:pt idx="4941">
                  <c:v>42.214999999999996</c:v>
                </c:pt>
                <c:pt idx="4942">
                  <c:v>42.224999999999987</c:v>
                </c:pt>
                <c:pt idx="4943">
                  <c:v>42.234999999999992</c:v>
                </c:pt>
                <c:pt idx="4944">
                  <c:v>42.245000000000005</c:v>
                </c:pt>
                <c:pt idx="4945">
                  <c:v>42.254999999999995</c:v>
                </c:pt>
                <c:pt idx="4946">
                  <c:v>42.264999999999979</c:v>
                </c:pt>
                <c:pt idx="4947">
                  <c:v>42.274999999999991</c:v>
                </c:pt>
                <c:pt idx="4948">
                  <c:v>42.284999999999982</c:v>
                </c:pt>
                <c:pt idx="4949">
                  <c:v>42.294999999999987</c:v>
                </c:pt>
                <c:pt idx="4950">
                  <c:v>42.305</c:v>
                </c:pt>
                <c:pt idx="4951">
                  <c:v>42.314999999999998</c:v>
                </c:pt>
                <c:pt idx="4952">
                  <c:v>42.324999999999982</c:v>
                </c:pt>
                <c:pt idx="4953">
                  <c:v>42.334999999999994</c:v>
                </c:pt>
                <c:pt idx="4954">
                  <c:v>42.344999999999992</c:v>
                </c:pt>
                <c:pt idx="4955">
                  <c:v>42.35499999999999</c:v>
                </c:pt>
                <c:pt idx="4956">
                  <c:v>42.365000000000002</c:v>
                </c:pt>
                <c:pt idx="4957">
                  <c:v>42.375000000000014</c:v>
                </c:pt>
                <c:pt idx="4958">
                  <c:v>42.384999999999998</c:v>
                </c:pt>
                <c:pt idx="4959">
                  <c:v>42.395000000000003</c:v>
                </c:pt>
                <c:pt idx="4960">
                  <c:v>42.405000000000001</c:v>
                </c:pt>
                <c:pt idx="4961">
                  <c:v>42.414999999999992</c:v>
                </c:pt>
                <c:pt idx="4962">
                  <c:v>42.424999999999997</c:v>
                </c:pt>
                <c:pt idx="4963">
                  <c:v>42.435000000000016</c:v>
                </c:pt>
                <c:pt idx="4964">
                  <c:v>42.445</c:v>
                </c:pt>
                <c:pt idx="4965">
                  <c:v>42.454999999999991</c:v>
                </c:pt>
                <c:pt idx="4966">
                  <c:v>42.464999999999996</c:v>
                </c:pt>
                <c:pt idx="4967">
                  <c:v>42.474999999999987</c:v>
                </c:pt>
                <c:pt idx="4968">
                  <c:v>42.484999999999992</c:v>
                </c:pt>
                <c:pt idx="4969">
                  <c:v>42.495000000000005</c:v>
                </c:pt>
                <c:pt idx="4970">
                  <c:v>42.504999999999995</c:v>
                </c:pt>
                <c:pt idx="4971">
                  <c:v>42.514999999999979</c:v>
                </c:pt>
                <c:pt idx="4972">
                  <c:v>42.524999999999991</c:v>
                </c:pt>
                <c:pt idx="4973">
                  <c:v>42.534999999999982</c:v>
                </c:pt>
                <c:pt idx="4974">
                  <c:v>42.544999999999987</c:v>
                </c:pt>
                <c:pt idx="4975">
                  <c:v>42.555</c:v>
                </c:pt>
                <c:pt idx="4976">
                  <c:v>42.564999999999998</c:v>
                </c:pt>
                <c:pt idx="4977">
                  <c:v>42.574999999999982</c:v>
                </c:pt>
                <c:pt idx="4978">
                  <c:v>42.584999999999994</c:v>
                </c:pt>
                <c:pt idx="4979">
                  <c:v>42.594999999999992</c:v>
                </c:pt>
                <c:pt idx="4980">
                  <c:v>42.60499999999999</c:v>
                </c:pt>
                <c:pt idx="4981">
                  <c:v>42.615000000000002</c:v>
                </c:pt>
                <c:pt idx="4982">
                  <c:v>42.625000000000014</c:v>
                </c:pt>
                <c:pt idx="4983">
                  <c:v>42.634999999999998</c:v>
                </c:pt>
                <c:pt idx="4984">
                  <c:v>42.645000000000003</c:v>
                </c:pt>
                <c:pt idx="4985">
                  <c:v>42.655000000000001</c:v>
                </c:pt>
                <c:pt idx="4986">
                  <c:v>42.664999999999992</c:v>
                </c:pt>
                <c:pt idx="4987">
                  <c:v>42.674999999999997</c:v>
                </c:pt>
                <c:pt idx="4988">
                  <c:v>42.685000000000016</c:v>
                </c:pt>
                <c:pt idx="4989">
                  <c:v>42.695</c:v>
                </c:pt>
                <c:pt idx="4990">
                  <c:v>42.704999999999991</c:v>
                </c:pt>
                <c:pt idx="4991">
                  <c:v>42.714999999999996</c:v>
                </c:pt>
                <c:pt idx="4992">
                  <c:v>42.724999999999987</c:v>
                </c:pt>
                <c:pt idx="4993">
                  <c:v>42.734999999999992</c:v>
                </c:pt>
                <c:pt idx="4994">
                  <c:v>42.745000000000005</c:v>
                </c:pt>
                <c:pt idx="4995">
                  <c:v>42.755000000000003</c:v>
                </c:pt>
                <c:pt idx="4996">
                  <c:v>42.765000000000001</c:v>
                </c:pt>
                <c:pt idx="4997">
                  <c:v>42.774999999999991</c:v>
                </c:pt>
                <c:pt idx="4998">
                  <c:v>42.784999999999982</c:v>
                </c:pt>
                <c:pt idx="4999">
                  <c:v>42.794999999999987</c:v>
                </c:pt>
                <c:pt idx="5000">
                  <c:v>42.805</c:v>
                </c:pt>
                <c:pt idx="5001">
                  <c:v>42.815000000000012</c:v>
                </c:pt>
                <c:pt idx="5002">
                  <c:v>42.824999999999982</c:v>
                </c:pt>
                <c:pt idx="5003">
                  <c:v>42.834999999999987</c:v>
                </c:pt>
                <c:pt idx="5004">
                  <c:v>42.844999999999992</c:v>
                </c:pt>
                <c:pt idx="5005">
                  <c:v>42.85499999999999</c:v>
                </c:pt>
                <c:pt idx="5006">
                  <c:v>42.865000000000002</c:v>
                </c:pt>
                <c:pt idx="5007">
                  <c:v>42.875000000000007</c:v>
                </c:pt>
                <c:pt idx="5008">
                  <c:v>42.885000000000005</c:v>
                </c:pt>
                <c:pt idx="5009">
                  <c:v>42.894999999999989</c:v>
                </c:pt>
                <c:pt idx="5010">
                  <c:v>42.905000000000001</c:v>
                </c:pt>
                <c:pt idx="5011">
                  <c:v>42.914999999999985</c:v>
                </c:pt>
                <c:pt idx="5012">
                  <c:v>42.925000000000004</c:v>
                </c:pt>
                <c:pt idx="5013">
                  <c:v>42.935000000000016</c:v>
                </c:pt>
                <c:pt idx="5014">
                  <c:v>42.945</c:v>
                </c:pt>
                <c:pt idx="5015">
                  <c:v>42.954999999999984</c:v>
                </c:pt>
                <c:pt idx="5016">
                  <c:v>42.965000000000003</c:v>
                </c:pt>
                <c:pt idx="5017">
                  <c:v>42.974999999999987</c:v>
                </c:pt>
                <c:pt idx="5018">
                  <c:v>42.984999999999992</c:v>
                </c:pt>
                <c:pt idx="5019">
                  <c:v>42.995000000000005</c:v>
                </c:pt>
                <c:pt idx="5020">
                  <c:v>43.005000000000003</c:v>
                </c:pt>
                <c:pt idx="5021">
                  <c:v>43.015000000000001</c:v>
                </c:pt>
                <c:pt idx="5022">
                  <c:v>43.024999999999991</c:v>
                </c:pt>
                <c:pt idx="5023">
                  <c:v>43.034999999999982</c:v>
                </c:pt>
                <c:pt idx="5024">
                  <c:v>43.044999999999987</c:v>
                </c:pt>
                <c:pt idx="5025">
                  <c:v>43.055</c:v>
                </c:pt>
                <c:pt idx="5026">
                  <c:v>43.065000000000012</c:v>
                </c:pt>
                <c:pt idx="5027">
                  <c:v>43.074999999999982</c:v>
                </c:pt>
                <c:pt idx="5028">
                  <c:v>43.084999999999987</c:v>
                </c:pt>
                <c:pt idx="5029">
                  <c:v>43.094999999999992</c:v>
                </c:pt>
                <c:pt idx="5030">
                  <c:v>43.10499999999999</c:v>
                </c:pt>
                <c:pt idx="5031">
                  <c:v>43.115000000000002</c:v>
                </c:pt>
                <c:pt idx="5032">
                  <c:v>43.125000000000007</c:v>
                </c:pt>
                <c:pt idx="5033">
                  <c:v>43.135000000000005</c:v>
                </c:pt>
                <c:pt idx="5034">
                  <c:v>43.144999999999989</c:v>
                </c:pt>
                <c:pt idx="5035">
                  <c:v>43.155000000000001</c:v>
                </c:pt>
                <c:pt idx="5036">
                  <c:v>43.164999999999985</c:v>
                </c:pt>
                <c:pt idx="5037">
                  <c:v>43.175000000000004</c:v>
                </c:pt>
                <c:pt idx="5038">
                  <c:v>43.185000000000016</c:v>
                </c:pt>
                <c:pt idx="5039">
                  <c:v>43.195</c:v>
                </c:pt>
                <c:pt idx="5040">
                  <c:v>43.204999999999984</c:v>
                </c:pt>
                <c:pt idx="5041">
                  <c:v>43.215000000000003</c:v>
                </c:pt>
                <c:pt idx="5042">
                  <c:v>43.224999999999987</c:v>
                </c:pt>
                <c:pt idx="5043">
                  <c:v>43.234999999999992</c:v>
                </c:pt>
                <c:pt idx="5044">
                  <c:v>43.245000000000005</c:v>
                </c:pt>
                <c:pt idx="5045">
                  <c:v>43.255000000000003</c:v>
                </c:pt>
                <c:pt idx="5046">
                  <c:v>43.265000000000001</c:v>
                </c:pt>
                <c:pt idx="5047">
                  <c:v>43.274999999999991</c:v>
                </c:pt>
                <c:pt idx="5048">
                  <c:v>43.284999999999982</c:v>
                </c:pt>
                <c:pt idx="5049">
                  <c:v>43.294999999999987</c:v>
                </c:pt>
                <c:pt idx="5050">
                  <c:v>43.305</c:v>
                </c:pt>
                <c:pt idx="5051">
                  <c:v>43.315000000000012</c:v>
                </c:pt>
                <c:pt idx="5052">
                  <c:v>43.324999999999982</c:v>
                </c:pt>
                <c:pt idx="5053">
                  <c:v>43.334999999999987</c:v>
                </c:pt>
                <c:pt idx="5054">
                  <c:v>43.344999999999992</c:v>
                </c:pt>
                <c:pt idx="5055">
                  <c:v>43.35499999999999</c:v>
                </c:pt>
                <c:pt idx="5056">
                  <c:v>43.365000000000002</c:v>
                </c:pt>
                <c:pt idx="5057">
                  <c:v>43.375000000000007</c:v>
                </c:pt>
                <c:pt idx="5058">
                  <c:v>43.384999999999998</c:v>
                </c:pt>
                <c:pt idx="5059">
                  <c:v>43.395000000000003</c:v>
                </c:pt>
                <c:pt idx="5060">
                  <c:v>43.405000000000001</c:v>
                </c:pt>
                <c:pt idx="5061">
                  <c:v>43.414999999999985</c:v>
                </c:pt>
                <c:pt idx="5062">
                  <c:v>43.424999999999997</c:v>
                </c:pt>
                <c:pt idx="5063">
                  <c:v>43.435000000000016</c:v>
                </c:pt>
                <c:pt idx="5064">
                  <c:v>43.445</c:v>
                </c:pt>
                <c:pt idx="5065">
                  <c:v>43.454999999999984</c:v>
                </c:pt>
                <c:pt idx="5066">
                  <c:v>43.464999999999996</c:v>
                </c:pt>
                <c:pt idx="5067">
                  <c:v>43.475000000000001</c:v>
                </c:pt>
                <c:pt idx="5068">
                  <c:v>43.484999999999992</c:v>
                </c:pt>
                <c:pt idx="5069">
                  <c:v>43.495000000000005</c:v>
                </c:pt>
                <c:pt idx="5070">
                  <c:v>43.504999999999995</c:v>
                </c:pt>
                <c:pt idx="5071">
                  <c:v>43.515000000000001</c:v>
                </c:pt>
                <c:pt idx="5072">
                  <c:v>43.524999999999991</c:v>
                </c:pt>
                <c:pt idx="5073">
                  <c:v>43.534999999999982</c:v>
                </c:pt>
                <c:pt idx="5074">
                  <c:v>43.544999999999987</c:v>
                </c:pt>
                <c:pt idx="5075">
                  <c:v>43.555000000000007</c:v>
                </c:pt>
                <c:pt idx="5076">
                  <c:v>43.565000000000012</c:v>
                </c:pt>
                <c:pt idx="5077">
                  <c:v>43.575000000000003</c:v>
                </c:pt>
                <c:pt idx="5078">
                  <c:v>43.584999999999987</c:v>
                </c:pt>
                <c:pt idx="5079">
                  <c:v>43.594999999999992</c:v>
                </c:pt>
                <c:pt idx="5080">
                  <c:v>43.604999999999997</c:v>
                </c:pt>
                <c:pt idx="5081">
                  <c:v>43.615000000000002</c:v>
                </c:pt>
                <c:pt idx="5082">
                  <c:v>43.625000000000007</c:v>
                </c:pt>
                <c:pt idx="5083">
                  <c:v>43.634999999999998</c:v>
                </c:pt>
                <c:pt idx="5084">
                  <c:v>43.645000000000003</c:v>
                </c:pt>
                <c:pt idx="5085">
                  <c:v>43.655000000000001</c:v>
                </c:pt>
                <c:pt idx="5086">
                  <c:v>43.664999999999985</c:v>
                </c:pt>
                <c:pt idx="5087">
                  <c:v>43.674999999999997</c:v>
                </c:pt>
                <c:pt idx="5088">
                  <c:v>43.685000000000016</c:v>
                </c:pt>
                <c:pt idx="5089">
                  <c:v>43.695</c:v>
                </c:pt>
                <c:pt idx="5090">
                  <c:v>43.704999999999984</c:v>
                </c:pt>
                <c:pt idx="5091">
                  <c:v>43.714999999999996</c:v>
                </c:pt>
                <c:pt idx="5092">
                  <c:v>43.725000000000001</c:v>
                </c:pt>
                <c:pt idx="5093">
                  <c:v>43.734999999999992</c:v>
                </c:pt>
                <c:pt idx="5094">
                  <c:v>43.745000000000005</c:v>
                </c:pt>
                <c:pt idx="5095">
                  <c:v>43.754999999999995</c:v>
                </c:pt>
                <c:pt idx="5096">
                  <c:v>43.765000000000001</c:v>
                </c:pt>
                <c:pt idx="5097">
                  <c:v>43.774999999999991</c:v>
                </c:pt>
                <c:pt idx="5098">
                  <c:v>43.784999999999982</c:v>
                </c:pt>
                <c:pt idx="5099">
                  <c:v>43.794999999999987</c:v>
                </c:pt>
                <c:pt idx="5100">
                  <c:v>43.805000000000007</c:v>
                </c:pt>
                <c:pt idx="5101">
                  <c:v>43.815000000000012</c:v>
                </c:pt>
                <c:pt idx="5102">
                  <c:v>43.825000000000003</c:v>
                </c:pt>
                <c:pt idx="5103">
                  <c:v>43.834999999999987</c:v>
                </c:pt>
                <c:pt idx="5104">
                  <c:v>43.844999999999992</c:v>
                </c:pt>
                <c:pt idx="5105">
                  <c:v>43.854999999999997</c:v>
                </c:pt>
                <c:pt idx="5106">
                  <c:v>43.865000000000002</c:v>
                </c:pt>
                <c:pt idx="5107">
                  <c:v>43.875000000000007</c:v>
                </c:pt>
                <c:pt idx="5108">
                  <c:v>43.884999999999998</c:v>
                </c:pt>
                <c:pt idx="5109">
                  <c:v>43.895000000000003</c:v>
                </c:pt>
                <c:pt idx="5110">
                  <c:v>43.905000000000001</c:v>
                </c:pt>
                <c:pt idx="5111">
                  <c:v>43.914999999999985</c:v>
                </c:pt>
                <c:pt idx="5112">
                  <c:v>43.924999999999997</c:v>
                </c:pt>
                <c:pt idx="5113">
                  <c:v>43.935000000000016</c:v>
                </c:pt>
                <c:pt idx="5114">
                  <c:v>43.945</c:v>
                </c:pt>
                <c:pt idx="5115">
                  <c:v>43.954999999999984</c:v>
                </c:pt>
                <c:pt idx="5116">
                  <c:v>43.964999999999996</c:v>
                </c:pt>
                <c:pt idx="5117">
                  <c:v>43.975000000000001</c:v>
                </c:pt>
                <c:pt idx="5118">
                  <c:v>43.984999999999992</c:v>
                </c:pt>
                <c:pt idx="5119">
                  <c:v>43.995000000000005</c:v>
                </c:pt>
                <c:pt idx="5120">
                  <c:v>44.004999999999995</c:v>
                </c:pt>
                <c:pt idx="5121">
                  <c:v>44.015000000000001</c:v>
                </c:pt>
                <c:pt idx="5122">
                  <c:v>44.024999999999999</c:v>
                </c:pt>
                <c:pt idx="5123">
                  <c:v>44.034999999999982</c:v>
                </c:pt>
                <c:pt idx="5124">
                  <c:v>44.044999999999987</c:v>
                </c:pt>
                <c:pt idx="5125">
                  <c:v>44.055</c:v>
                </c:pt>
                <c:pt idx="5126">
                  <c:v>44.065000000000019</c:v>
                </c:pt>
                <c:pt idx="5127">
                  <c:v>44.075000000000003</c:v>
                </c:pt>
                <c:pt idx="5128">
                  <c:v>44.084999999999987</c:v>
                </c:pt>
                <c:pt idx="5129">
                  <c:v>44.094999999999992</c:v>
                </c:pt>
                <c:pt idx="5130">
                  <c:v>44.10499999999999</c:v>
                </c:pt>
                <c:pt idx="5131">
                  <c:v>44.115000000000002</c:v>
                </c:pt>
                <c:pt idx="5132">
                  <c:v>44.125000000000007</c:v>
                </c:pt>
                <c:pt idx="5133">
                  <c:v>44.134999999999998</c:v>
                </c:pt>
                <c:pt idx="5134">
                  <c:v>44.144999999999989</c:v>
                </c:pt>
                <c:pt idx="5135">
                  <c:v>44.155000000000001</c:v>
                </c:pt>
                <c:pt idx="5136">
                  <c:v>44.164999999999985</c:v>
                </c:pt>
                <c:pt idx="5137">
                  <c:v>44.174999999999997</c:v>
                </c:pt>
                <c:pt idx="5138">
                  <c:v>44.185000000000016</c:v>
                </c:pt>
                <c:pt idx="5139">
                  <c:v>44.195</c:v>
                </c:pt>
                <c:pt idx="5140">
                  <c:v>44.204999999999984</c:v>
                </c:pt>
                <c:pt idx="5141">
                  <c:v>44.214999999999996</c:v>
                </c:pt>
                <c:pt idx="5142">
                  <c:v>44.224999999999987</c:v>
                </c:pt>
                <c:pt idx="5143">
                  <c:v>44.234999999999999</c:v>
                </c:pt>
                <c:pt idx="5144">
                  <c:v>44.245000000000005</c:v>
                </c:pt>
                <c:pt idx="5145">
                  <c:v>44.254999999999995</c:v>
                </c:pt>
                <c:pt idx="5146">
                  <c:v>44.265000000000001</c:v>
                </c:pt>
                <c:pt idx="5147">
                  <c:v>44.274999999999999</c:v>
                </c:pt>
                <c:pt idx="5148">
                  <c:v>44.284999999999982</c:v>
                </c:pt>
                <c:pt idx="5149">
                  <c:v>44.294999999999987</c:v>
                </c:pt>
                <c:pt idx="5150">
                  <c:v>44.305</c:v>
                </c:pt>
                <c:pt idx="5151">
                  <c:v>44.315000000000019</c:v>
                </c:pt>
                <c:pt idx="5152">
                  <c:v>44.325000000000003</c:v>
                </c:pt>
                <c:pt idx="5153">
                  <c:v>44.334999999999987</c:v>
                </c:pt>
                <c:pt idx="5154">
                  <c:v>44.344999999999992</c:v>
                </c:pt>
                <c:pt idx="5155">
                  <c:v>44.35499999999999</c:v>
                </c:pt>
                <c:pt idx="5156">
                  <c:v>44.365000000000002</c:v>
                </c:pt>
                <c:pt idx="5157">
                  <c:v>44.375000000000007</c:v>
                </c:pt>
                <c:pt idx="5158">
                  <c:v>44.384999999999998</c:v>
                </c:pt>
                <c:pt idx="5159">
                  <c:v>44.394999999999989</c:v>
                </c:pt>
                <c:pt idx="5160">
                  <c:v>44.405000000000001</c:v>
                </c:pt>
                <c:pt idx="5161">
                  <c:v>44.414999999999985</c:v>
                </c:pt>
                <c:pt idx="5162">
                  <c:v>44.424999999999997</c:v>
                </c:pt>
                <c:pt idx="5163">
                  <c:v>44.435000000000016</c:v>
                </c:pt>
                <c:pt idx="5164">
                  <c:v>44.445</c:v>
                </c:pt>
                <c:pt idx="5165">
                  <c:v>44.454999999999984</c:v>
                </c:pt>
                <c:pt idx="5166">
                  <c:v>44.464999999999996</c:v>
                </c:pt>
                <c:pt idx="5167">
                  <c:v>44.474999999999987</c:v>
                </c:pt>
                <c:pt idx="5168">
                  <c:v>44.484999999999999</c:v>
                </c:pt>
                <c:pt idx="5169">
                  <c:v>44.495000000000005</c:v>
                </c:pt>
                <c:pt idx="5170">
                  <c:v>44.504999999999995</c:v>
                </c:pt>
                <c:pt idx="5171">
                  <c:v>44.515000000000001</c:v>
                </c:pt>
                <c:pt idx="5172">
                  <c:v>44.524999999999999</c:v>
                </c:pt>
                <c:pt idx="5173">
                  <c:v>44.534999999999982</c:v>
                </c:pt>
                <c:pt idx="5174">
                  <c:v>44.544999999999987</c:v>
                </c:pt>
                <c:pt idx="5175">
                  <c:v>44.555</c:v>
                </c:pt>
                <c:pt idx="5176">
                  <c:v>44.565000000000019</c:v>
                </c:pt>
                <c:pt idx="5177">
                  <c:v>44.575000000000003</c:v>
                </c:pt>
                <c:pt idx="5178">
                  <c:v>44.584999999999987</c:v>
                </c:pt>
                <c:pt idx="5179">
                  <c:v>44.594999999999992</c:v>
                </c:pt>
                <c:pt idx="5180">
                  <c:v>44.60499999999999</c:v>
                </c:pt>
                <c:pt idx="5181">
                  <c:v>44.615000000000002</c:v>
                </c:pt>
                <c:pt idx="5182">
                  <c:v>44.625000000000007</c:v>
                </c:pt>
                <c:pt idx="5183">
                  <c:v>44.634999999999998</c:v>
                </c:pt>
                <c:pt idx="5184">
                  <c:v>44.644999999999989</c:v>
                </c:pt>
                <c:pt idx="5185">
                  <c:v>44.655000000000001</c:v>
                </c:pt>
                <c:pt idx="5186">
                  <c:v>44.664999999999992</c:v>
                </c:pt>
                <c:pt idx="5187">
                  <c:v>44.674999999999997</c:v>
                </c:pt>
                <c:pt idx="5188">
                  <c:v>44.685000000000016</c:v>
                </c:pt>
                <c:pt idx="5189">
                  <c:v>44.694999999999993</c:v>
                </c:pt>
                <c:pt idx="5190">
                  <c:v>44.704999999999991</c:v>
                </c:pt>
                <c:pt idx="5191">
                  <c:v>44.714999999999996</c:v>
                </c:pt>
                <c:pt idx="5192">
                  <c:v>44.724999999999987</c:v>
                </c:pt>
                <c:pt idx="5193">
                  <c:v>44.734999999999992</c:v>
                </c:pt>
                <c:pt idx="5194">
                  <c:v>44.745000000000012</c:v>
                </c:pt>
                <c:pt idx="5195">
                  <c:v>44.754999999999995</c:v>
                </c:pt>
                <c:pt idx="5196">
                  <c:v>44.765000000000001</c:v>
                </c:pt>
                <c:pt idx="5197">
                  <c:v>44.774999999999991</c:v>
                </c:pt>
                <c:pt idx="5198">
                  <c:v>44.784999999999982</c:v>
                </c:pt>
                <c:pt idx="5199">
                  <c:v>44.794999999999987</c:v>
                </c:pt>
                <c:pt idx="5200">
                  <c:v>44.805</c:v>
                </c:pt>
                <c:pt idx="5201">
                  <c:v>44.815000000000019</c:v>
                </c:pt>
                <c:pt idx="5202">
                  <c:v>44.825000000000003</c:v>
                </c:pt>
                <c:pt idx="5203">
                  <c:v>44.834999999999987</c:v>
                </c:pt>
                <c:pt idx="5204">
                  <c:v>44.844999999999992</c:v>
                </c:pt>
                <c:pt idx="5205">
                  <c:v>44.85499999999999</c:v>
                </c:pt>
                <c:pt idx="5206">
                  <c:v>44.865000000000002</c:v>
                </c:pt>
                <c:pt idx="5207">
                  <c:v>44.875000000000007</c:v>
                </c:pt>
                <c:pt idx="5208">
                  <c:v>44.885000000000005</c:v>
                </c:pt>
                <c:pt idx="5209">
                  <c:v>44.894999999999989</c:v>
                </c:pt>
                <c:pt idx="5210">
                  <c:v>44.905000000000001</c:v>
                </c:pt>
                <c:pt idx="5211">
                  <c:v>44.914999999999992</c:v>
                </c:pt>
                <c:pt idx="5212">
                  <c:v>44.924999999999997</c:v>
                </c:pt>
                <c:pt idx="5213">
                  <c:v>44.935000000000016</c:v>
                </c:pt>
                <c:pt idx="5214">
                  <c:v>44.944999999999993</c:v>
                </c:pt>
                <c:pt idx="5215">
                  <c:v>44.954999999999991</c:v>
                </c:pt>
                <c:pt idx="5216">
                  <c:v>44.964999999999996</c:v>
                </c:pt>
                <c:pt idx="5217">
                  <c:v>44.974999999999987</c:v>
                </c:pt>
                <c:pt idx="5218">
                  <c:v>44.984999999999992</c:v>
                </c:pt>
                <c:pt idx="5219">
                  <c:v>44.995000000000012</c:v>
                </c:pt>
                <c:pt idx="5220">
                  <c:v>45.004999999999995</c:v>
                </c:pt>
                <c:pt idx="5221">
                  <c:v>45.015000000000001</c:v>
                </c:pt>
                <c:pt idx="5222">
                  <c:v>45.024999999999991</c:v>
                </c:pt>
                <c:pt idx="5223">
                  <c:v>45.034999999999982</c:v>
                </c:pt>
                <c:pt idx="5224">
                  <c:v>45.044999999999987</c:v>
                </c:pt>
                <c:pt idx="5225">
                  <c:v>45.055</c:v>
                </c:pt>
                <c:pt idx="5226">
                  <c:v>45.065000000000019</c:v>
                </c:pt>
                <c:pt idx="5227">
                  <c:v>45.075000000000003</c:v>
                </c:pt>
                <c:pt idx="5228">
                  <c:v>45.084999999999987</c:v>
                </c:pt>
                <c:pt idx="5229">
                  <c:v>45.094999999999992</c:v>
                </c:pt>
                <c:pt idx="5230">
                  <c:v>45.10499999999999</c:v>
                </c:pt>
                <c:pt idx="5231">
                  <c:v>45.115000000000002</c:v>
                </c:pt>
                <c:pt idx="5232">
                  <c:v>45.125000000000007</c:v>
                </c:pt>
                <c:pt idx="5233">
                  <c:v>45.135000000000005</c:v>
                </c:pt>
                <c:pt idx="5234">
                  <c:v>45.144999999999989</c:v>
                </c:pt>
                <c:pt idx="5235">
                  <c:v>45.155000000000001</c:v>
                </c:pt>
                <c:pt idx="5236">
                  <c:v>45.164999999999992</c:v>
                </c:pt>
                <c:pt idx="5237">
                  <c:v>45.174999999999997</c:v>
                </c:pt>
                <c:pt idx="5238">
                  <c:v>45.185000000000016</c:v>
                </c:pt>
                <c:pt idx="5239">
                  <c:v>45.194999999999993</c:v>
                </c:pt>
                <c:pt idx="5240">
                  <c:v>45.204999999999991</c:v>
                </c:pt>
                <c:pt idx="5241">
                  <c:v>45.214999999999996</c:v>
                </c:pt>
                <c:pt idx="5242">
                  <c:v>45.224999999999987</c:v>
                </c:pt>
                <c:pt idx="5243">
                  <c:v>45.234999999999992</c:v>
                </c:pt>
                <c:pt idx="5244">
                  <c:v>45.245000000000012</c:v>
                </c:pt>
                <c:pt idx="5245">
                  <c:v>45.254999999999995</c:v>
                </c:pt>
                <c:pt idx="5246">
                  <c:v>45.265000000000001</c:v>
                </c:pt>
                <c:pt idx="5247">
                  <c:v>45.274999999999991</c:v>
                </c:pt>
                <c:pt idx="5248">
                  <c:v>45.284999999999982</c:v>
                </c:pt>
                <c:pt idx="5249">
                  <c:v>45.294999999999987</c:v>
                </c:pt>
                <c:pt idx="5250">
                  <c:v>45.305</c:v>
                </c:pt>
                <c:pt idx="5251">
                  <c:v>45.315000000000019</c:v>
                </c:pt>
                <c:pt idx="5252">
                  <c:v>45.325000000000003</c:v>
                </c:pt>
                <c:pt idx="5253">
                  <c:v>45.334999999999994</c:v>
                </c:pt>
                <c:pt idx="5254">
                  <c:v>45.344999999999992</c:v>
                </c:pt>
                <c:pt idx="5255">
                  <c:v>45.35499999999999</c:v>
                </c:pt>
                <c:pt idx="5256">
                  <c:v>45.365000000000002</c:v>
                </c:pt>
                <c:pt idx="5257">
                  <c:v>45.375000000000007</c:v>
                </c:pt>
                <c:pt idx="5258">
                  <c:v>45.385000000000005</c:v>
                </c:pt>
                <c:pt idx="5259">
                  <c:v>45.394999999999989</c:v>
                </c:pt>
                <c:pt idx="5260">
                  <c:v>45.404999999999994</c:v>
                </c:pt>
                <c:pt idx="5261">
                  <c:v>45.414999999999992</c:v>
                </c:pt>
                <c:pt idx="5262">
                  <c:v>45.424999999999997</c:v>
                </c:pt>
                <c:pt idx="5263">
                  <c:v>45.435000000000009</c:v>
                </c:pt>
                <c:pt idx="5264">
                  <c:v>45.444999999999993</c:v>
                </c:pt>
                <c:pt idx="5265">
                  <c:v>45.454999999999984</c:v>
                </c:pt>
                <c:pt idx="5266">
                  <c:v>45.465000000000003</c:v>
                </c:pt>
                <c:pt idx="5267">
                  <c:v>45.474999999999987</c:v>
                </c:pt>
                <c:pt idx="5268">
                  <c:v>45.484999999999992</c:v>
                </c:pt>
                <c:pt idx="5269">
                  <c:v>45.495000000000005</c:v>
                </c:pt>
                <c:pt idx="5270">
                  <c:v>45.505000000000003</c:v>
                </c:pt>
                <c:pt idx="5271">
                  <c:v>45.515000000000001</c:v>
                </c:pt>
                <c:pt idx="5272">
                  <c:v>45.524999999999991</c:v>
                </c:pt>
                <c:pt idx="5273">
                  <c:v>45.534999999999982</c:v>
                </c:pt>
                <c:pt idx="5274">
                  <c:v>45.544999999999995</c:v>
                </c:pt>
                <c:pt idx="5275">
                  <c:v>45.555000000000007</c:v>
                </c:pt>
                <c:pt idx="5276">
                  <c:v>45.565000000000019</c:v>
                </c:pt>
                <c:pt idx="5277">
                  <c:v>45.575000000000003</c:v>
                </c:pt>
                <c:pt idx="5278">
                  <c:v>45.584999999999994</c:v>
                </c:pt>
                <c:pt idx="5279">
                  <c:v>45.594999999999992</c:v>
                </c:pt>
                <c:pt idx="5280">
                  <c:v>45.60499999999999</c:v>
                </c:pt>
                <c:pt idx="5281">
                  <c:v>45.615000000000002</c:v>
                </c:pt>
                <c:pt idx="5282">
                  <c:v>45.625000000000007</c:v>
                </c:pt>
                <c:pt idx="5283">
                  <c:v>45.635000000000005</c:v>
                </c:pt>
                <c:pt idx="5284">
                  <c:v>45.644999999999989</c:v>
                </c:pt>
                <c:pt idx="5285">
                  <c:v>45.654999999999994</c:v>
                </c:pt>
                <c:pt idx="5286">
                  <c:v>45.664999999999992</c:v>
                </c:pt>
                <c:pt idx="5287">
                  <c:v>45.674999999999997</c:v>
                </c:pt>
                <c:pt idx="5288">
                  <c:v>45.685000000000009</c:v>
                </c:pt>
                <c:pt idx="5289">
                  <c:v>45.694999999999993</c:v>
                </c:pt>
                <c:pt idx="5290">
                  <c:v>45.704999999999984</c:v>
                </c:pt>
                <c:pt idx="5291">
                  <c:v>45.715000000000003</c:v>
                </c:pt>
                <c:pt idx="5292">
                  <c:v>45.724999999999987</c:v>
                </c:pt>
                <c:pt idx="5293">
                  <c:v>45.734999999999992</c:v>
                </c:pt>
                <c:pt idx="5294">
                  <c:v>45.745000000000005</c:v>
                </c:pt>
                <c:pt idx="5295">
                  <c:v>45.755000000000003</c:v>
                </c:pt>
                <c:pt idx="5296">
                  <c:v>45.765000000000001</c:v>
                </c:pt>
                <c:pt idx="5297">
                  <c:v>45.774999999999991</c:v>
                </c:pt>
                <c:pt idx="5298">
                  <c:v>45.784999999999982</c:v>
                </c:pt>
                <c:pt idx="5299">
                  <c:v>45.794999999999995</c:v>
                </c:pt>
                <c:pt idx="5300">
                  <c:v>45.805000000000007</c:v>
                </c:pt>
                <c:pt idx="5301">
                  <c:v>45.815000000000019</c:v>
                </c:pt>
                <c:pt idx="5302">
                  <c:v>45.825000000000003</c:v>
                </c:pt>
                <c:pt idx="5303">
                  <c:v>45.834999999999994</c:v>
                </c:pt>
                <c:pt idx="5304">
                  <c:v>45.844999999999992</c:v>
                </c:pt>
                <c:pt idx="5305">
                  <c:v>45.85499999999999</c:v>
                </c:pt>
                <c:pt idx="5306">
                  <c:v>45.865000000000002</c:v>
                </c:pt>
                <c:pt idx="5307">
                  <c:v>45.875000000000007</c:v>
                </c:pt>
                <c:pt idx="5308">
                  <c:v>45.885000000000005</c:v>
                </c:pt>
                <c:pt idx="5309">
                  <c:v>45.894999999999989</c:v>
                </c:pt>
                <c:pt idx="5310">
                  <c:v>45.904999999999994</c:v>
                </c:pt>
                <c:pt idx="5311">
                  <c:v>45.914999999999992</c:v>
                </c:pt>
                <c:pt idx="5312">
                  <c:v>45.924999999999997</c:v>
                </c:pt>
                <c:pt idx="5313">
                  <c:v>45.935000000000009</c:v>
                </c:pt>
                <c:pt idx="5314">
                  <c:v>45.944999999999993</c:v>
                </c:pt>
                <c:pt idx="5315">
                  <c:v>45.954999999999984</c:v>
                </c:pt>
                <c:pt idx="5316">
                  <c:v>45.965000000000003</c:v>
                </c:pt>
                <c:pt idx="5317">
                  <c:v>45.974999999999987</c:v>
                </c:pt>
                <c:pt idx="5318">
                  <c:v>45.984999999999992</c:v>
                </c:pt>
                <c:pt idx="5319">
                  <c:v>45.995000000000005</c:v>
                </c:pt>
                <c:pt idx="5320">
                  <c:v>46.004999999999995</c:v>
                </c:pt>
                <c:pt idx="5321">
                  <c:v>46.015000000000001</c:v>
                </c:pt>
                <c:pt idx="5322">
                  <c:v>46.024999999999991</c:v>
                </c:pt>
                <c:pt idx="5323">
                  <c:v>46.034999999999982</c:v>
                </c:pt>
                <c:pt idx="5324">
                  <c:v>46.044999999999987</c:v>
                </c:pt>
                <c:pt idx="5325">
                  <c:v>46.055000000000007</c:v>
                </c:pt>
                <c:pt idx="5326">
                  <c:v>46.065000000000019</c:v>
                </c:pt>
                <c:pt idx="5327">
                  <c:v>46.075000000000003</c:v>
                </c:pt>
                <c:pt idx="5328">
                  <c:v>46.084999999999987</c:v>
                </c:pt>
                <c:pt idx="5329">
                  <c:v>46.094999999999992</c:v>
                </c:pt>
                <c:pt idx="5330">
                  <c:v>46.10499999999999</c:v>
                </c:pt>
                <c:pt idx="5331">
                  <c:v>46.115000000000002</c:v>
                </c:pt>
                <c:pt idx="5332">
                  <c:v>46.125000000000007</c:v>
                </c:pt>
                <c:pt idx="5333">
                  <c:v>46.135000000000005</c:v>
                </c:pt>
                <c:pt idx="5334">
                  <c:v>46.144999999999989</c:v>
                </c:pt>
                <c:pt idx="5335">
                  <c:v>46.154999999999994</c:v>
                </c:pt>
                <c:pt idx="5336">
                  <c:v>46.164999999999985</c:v>
                </c:pt>
                <c:pt idx="5337">
                  <c:v>46.175000000000004</c:v>
                </c:pt>
                <c:pt idx="5338">
                  <c:v>46.185000000000009</c:v>
                </c:pt>
                <c:pt idx="5339">
                  <c:v>46.195</c:v>
                </c:pt>
                <c:pt idx="5340">
                  <c:v>46.204999999999984</c:v>
                </c:pt>
                <c:pt idx="5341">
                  <c:v>46.214999999999996</c:v>
                </c:pt>
                <c:pt idx="5342">
                  <c:v>46.224999999999987</c:v>
                </c:pt>
                <c:pt idx="5343">
                  <c:v>46.234999999999992</c:v>
                </c:pt>
                <c:pt idx="5344">
                  <c:v>46.245000000000005</c:v>
                </c:pt>
                <c:pt idx="5345">
                  <c:v>46.254999999999995</c:v>
                </c:pt>
                <c:pt idx="5346">
                  <c:v>46.265000000000001</c:v>
                </c:pt>
                <c:pt idx="5347">
                  <c:v>46.274999999999991</c:v>
                </c:pt>
                <c:pt idx="5348">
                  <c:v>46.284999999999982</c:v>
                </c:pt>
                <c:pt idx="5349">
                  <c:v>46.294999999999987</c:v>
                </c:pt>
                <c:pt idx="5350">
                  <c:v>46.305000000000007</c:v>
                </c:pt>
                <c:pt idx="5351">
                  <c:v>46.315000000000019</c:v>
                </c:pt>
                <c:pt idx="5352">
                  <c:v>46.325000000000003</c:v>
                </c:pt>
                <c:pt idx="5353">
                  <c:v>46.334999999999987</c:v>
                </c:pt>
                <c:pt idx="5354">
                  <c:v>46.344999999999992</c:v>
                </c:pt>
                <c:pt idx="5355">
                  <c:v>46.35499999999999</c:v>
                </c:pt>
                <c:pt idx="5356">
                  <c:v>46.365000000000002</c:v>
                </c:pt>
                <c:pt idx="5357">
                  <c:v>46.375000000000007</c:v>
                </c:pt>
                <c:pt idx="5358">
                  <c:v>46.385000000000005</c:v>
                </c:pt>
                <c:pt idx="5359">
                  <c:v>46.394999999999989</c:v>
                </c:pt>
                <c:pt idx="5360">
                  <c:v>46.404999999999994</c:v>
                </c:pt>
                <c:pt idx="5361">
                  <c:v>46.414999999999985</c:v>
                </c:pt>
                <c:pt idx="5362">
                  <c:v>46.425000000000004</c:v>
                </c:pt>
                <c:pt idx="5363">
                  <c:v>46.435000000000009</c:v>
                </c:pt>
                <c:pt idx="5364">
                  <c:v>46.445</c:v>
                </c:pt>
                <c:pt idx="5365">
                  <c:v>46.454999999999984</c:v>
                </c:pt>
                <c:pt idx="5366">
                  <c:v>46.464999999999996</c:v>
                </c:pt>
                <c:pt idx="5367">
                  <c:v>46.474999999999987</c:v>
                </c:pt>
                <c:pt idx="5368">
                  <c:v>46.484999999999992</c:v>
                </c:pt>
                <c:pt idx="5369">
                  <c:v>46.495000000000005</c:v>
                </c:pt>
                <c:pt idx="5370">
                  <c:v>46.504999999999995</c:v>
                </c:pt>
                <c:pt idx="5371">
                  <c:v>46.515000000000001</c:v>
                </c:pt>
                <c:pt idx="5372">
                  <c:v>46.524999999999991</c:v>
                </c:pt>
                <c:pt idx="5373">
                  <c:v>46.534999999999982</c:v>
                </c:pt>
                <c:pt idx="5374">
                  <c:v>46.544999999999987</c:v>
                </c:pt>
                <c:pt idx="5375">
                  <c:v>46.555000000000007</c:v>
                </c:pt>
                <c:pt idx="5376">
                  <c:v>46.565000000000019</c:v>
                </c:pt>
                <c:pt idx="5377">
                  <c:v>46.575000000000003</c:v>
                </c:pt>
                <c:pt idx="5378">
                  <c:v>46.584999999999987</c:v>
                </c:pt>
                <c:pt idx="5379">
                  <c:v>46.594999999999992</c:v>
                </c:pt>
                <c:pt idx="5380">
                  <c:v>46.60499999999999</c:v>
                </c:pt>
                <c:pt idx="5381">
                  <c:v>46.615000000000002</c:v>
                </c:pt>
                <c:pt idx="5382">
                  <c:v>46.625000000000007</c:v>
                </c:pt>
                <c:pt idx="5383">
                  <c:v>46.635000000000005</c:v>
                </c:pt>
                <c:pt idx="5384">
                  <c:v>46.644999999999989</c:v>
                </c:pt>
                <c:pt idx="5385">
                  <c:v>46.654999999999994</c:v>
                </c:pt>
                <c:pt idx="5386">
                  <c:v>46.664999999999985</c:v>
                </c:pt>
                <c:pt idx="5387">
                  <c:v>46.675000000000004</c:v>
                </c:pt>
                <c:pt idx="5388">
                  <c:v>46.685000000000009</c:v>
                </c:pt>
                <c:pt idx="5389">
                  <c:v>46.695</c:v>
                </c:pt>
                <c:pt idx="5390">
                  <c:v>46.704999999999984</c:v>
                </c:pt>
                <c:pt idx="5391">
                  <c:v>46.714999999999989</c:v>
                </c:pt>
                <c:pt idx="5392">
                  <c:v>46.724999999999987</c:v>
                </c:pt>
                <c:pt idx="5393">
                  <c:v>46.734999999999992</c:v>
                </c:pt>
                <c:pt idx="5394">
                  <c:v>46.745000000000005</c:v>
                </c:pt>
                <c:pt idx="5395">
                  <c:v>46.754999999999995</c:v>
                </c:pt>
                <c:pt idx="5396">
                  <c:v>46.765000000000001</c:v>
                </c:pt>
                <c:pt idx="5397">
                  <c:v>46.774999999999999</c:v>
                </c:pt>
                <c:pt idx="5398">
                  <c:v>46.784999999999982</c:v>
                </c:pt>
                <c:pt idx="5399">
                  <c:v>46.794999999999987</c:v>
                </c:pt>
                <c:pt idx="5400">
                  <c:v>46.805000000000007</c:v>
                </c:pt>
                <c:pt idx="5401">
                  <c:v>46.815000000000019</c:v>
                </c:pt>
                <c:pt idx="5402">
                  <c:v>46.825000000000003</c:v>
                </c:pt>
                <c:pt idx="5403">
                  <c:v>46.834999999999987</c:v>
                </c:pt>
                <c:pt idx="5404">
                  <c:v>46.844999999999992</c:v>
                </c:pt>
                <c:pt idx="5405">
                  <c:v>46.854999999999997</c:v>
                </c:pt>
                <c:pt idx="5406">
                  <c:v>46.865000000000002</c:v>
                </c:pt>
                <c:pt idx="5407">
                  <c:v>46.875000000000014</c:v>
                </c:pt>
                <c:pt idx="5408">
                  <c:v>46.884999999999998</c:v>
                </c:pt>
                <c:pt idx="5409">
                  <c:v>46.894999999999989</c:v>
                </c:pt>
                <c:pt idx="5410">
                  <c:v>46.904999999999994</c:v>
                </c:pt>
                <c:pt idx="5411">
                  <c:v>46.914999999999985</c:v>
                </c:pt>
                <c:pt idx="5412">
                  <c:v>46.924999999999997</c:v>
                </c:pt>
                <c:pt idx="5413">
                  <c:v>46.935000000000016</c:v>
                </c:pt>
                <c:pt idx="5414">
                  <c:v>46.945</c:v>
                </c:pt>
                <c:pt idx="5415">
                  <c:v>46.954999999999984</c:v>
                </c:pt>
                <c:pt idx="5416">
                  <c:v>46.964999999999989</c:v>
                </c:pt>
                <c:pt idx="5417">
                  <c:v>46.974999999999987</c:v>
                </c:pt>
                <c:pt idx="5418">
                  <c:v>46.984999999999992</c:v>
                </c:pt>
                <c:pt idx="5419">
                  <c:v>46.995000000000005</c:v>
                </c:pt>
                <c:pt idx="5420">
                  <c:v>47.004999999999995</c:v>
                </c:pt>
                <c:pt idx="5421">
                  <c:v>47.015000000000001</c:v>
                </c:pt>
                <c:pt idx="5422">
                  <c:v>47.024999999999999</c:v>
                </c:pt>
                <c:pt idx="5423">
                  <c:v>47.034999999999982</c:v>
                </c:pt>
                <c:pt idx="5424">
                  <c:v>47.044999999999987</c:v>
                </c:pt>
                <c:pt idx="5425">
                  <c:v>47.055000000000007</c:v>
                </c:pt>
                <c:pt idx="5426">
                  <c:v>47.065000000000019</c:v>
                </c:pt>
                <c:pt idx="5427">
                  <c:v>47.075000000000003</c:v>
                </c:pt>
                <c:pt idx="5428">
                  <c:v>47.084999999999987</c:v>
                </c:pt>
                <c:pt idx="5429">
                  <c:v>47.094999999999992</c:v>
                </c:pt>
                <c:pt idx="5430">
                  <c:v>47.104999999999997</c:v>
                </c:pt>
                <c:pt idx="5431">
                  <c:v>47.115000000000002</c:v>
                </c:pt>
                <c:pt idx="5432">
                  <c:v>47.125000000000014</c:v>
                </c:pt>
                <c:pt idx="5433">
                  <c:v>47.134999999999998</c:v>
                </c:pt>
                <c:pt idx="5434">
                  <c:v>47.144999999999989</c:v>
                </c:pt>
                <c:pt idx="5435">
                  <c:v>47.154999999999994</c:v>
                </c:pt>
                <c:pt idx="5436">
                  <c:v>47.164999999999985</c:v>
                </c:pt>
                <c:pt idx="5437">
                  <c:v>47.174999999999997</c:v>
                </c:pt>
                <c:pt idx="5438">
                  <c:v>47.185000000000016</c:v>
                </c:pt>
                <c:pt idx="5439">
                  <c:v>47.195</c:v>
                </c:pt>
                <c:pt idx="5440">
                  <c:v>47.204999999999984</c:v>
                </c:pt>
                <c:pt idx="5441">
                  <c:v>47.214999999999989</c:v>
                </c:pt>
                <c:pt idx="5442">
                  <c:v>47.224999999999987</c:v>
                </c:pt>
                <c:pt idx="5443">
                  <c:v>47.234999999999992</c:v>
                </c:pt>
                <c:pt idx="5444">
                  <c:v>47.245000000000005</c:v>
                </c:pt>
                <c:pt idx="5445">
                  <c:v>47.254999999999995</c:v>
                </c:pt>
                <c:pt idx="5446">
                  <c:v>47.265000000000001</c:v>
                </c:pt>
                <c:pt idx="5447">
                  <c:v>47.274999999999999</c:v>
                </c:pt>
                <c:pt idx="5448">
                  <c:v>47.284999999999982</c:v>
                </c:pt>
                <c:pt idx="5449">
                  <c:v>47.294999999999987</c:v>
                </c:pt>
                <c:pt idx="5450">
                  <c:v>47.305000000000007</c:v>
                </c:pt>
                <c:pt idx="5451">
                  <c:v>47.315000000000019</c:v>
                </c:pt>
                <c:pt idx="5452">
                  <c:v>47.325000000000003</c:v>
                </c:pt>
                <c:pt idx="5453">
                  <c:v>47.334999999999987</c:v>
                </c:pt>
                <c:pt idx="5454">
                  <c:v>47.344999999999992</c:v>
                </c:pt>
                <c:pt idx="5455">
                  <c:v>47.354999999999997</c:v>
                </c:pt>
                <c:pt idx="5456">
                  <c:v>47.365000000000002</c:v>
                </c:pt>
                <c:pt idx="5457">
                  <c:v>47.375000000000014</c:v>
                </c:pt>
                <c:pt idx="5458">
                  <c:v>47.384999999999998</c:v>
                </c:pt>
                <c:pt idx="5459">
                  <c:v>47.394999999999989</c:v>
                </c:pt>
                <c:pt idx="5460">
                  <c:v>47.404999999999994</c:v>
                </c:pt>
                <c:pt idx="5461">
                  <c:v>47.414999999999985</c:v>
                </c:pt>
                <c:pt idx="5462">
                  <c:v>47.424999999999997</c:v>
                </c:pt>
                <c:pt idx="5463">
                  <c:v>47.435000000000009</c:v>
                </c:pt>
                <c:pt idx="5464">
                  <c:v>47.445</c:v>
                </c:pt>
                <c:pt idx="5465">
                  <c:v>47.454999999999984</c:v>
                </c:pt>
                <c:pt idx="5466">
                  <c:v>47.464999999999989</c:v>
                </c:pt>
                <c:pt idx="5467">
                  <c:v>47.474999999999987</c:v>
                </c:pt>
                <c:pt idx="5468">
                  <c:v>47.484999999999992</c:v>
                </c:pt>
                <c:pt idx="5469">
                  <c:v>47.495000000000005</c:v>
                </c:pt>
                <c:pt idx="5470">
                  <c:v>47.505000000000003</c:v>
                </c:pt>
                <c:pt idx="5471">
                  <c:v>47.515000000000001</c:v>
                </c:pt>
                <c:pt idx="5472">
                  <c:v>47.524999999999991</c:v>
                </c:pt>
                <c:pt idx="5473">
                  <c:v>47.534999999999982</c:v>
                </c:pt>
                <c:pt idx="5474">
                  <c:v>47.544999999999987</c:v>
                </c:pt>
                <c:pt idx="5475">
                  <c:v>47.555000000000007</c:v>
                </c:pt>
                <c:pt idx="5476">
                  <c:v>47.565000000000019</c:v>
                </c:pt>
                <c:pt idx="5477">
                  <c:v>47.575000000000003</c:v>
                </c:pt>
                <c:pt idx="5478">
                  <c:v>47.584999999999987</c:v>
                </c:pt>
                <c:pt idx="5479">
                  <c:v>47.594999999999992</c:v>
                </c:pt>
                <c:pt idx="5480">
                  <c:v>47.60499999999999</c:v>
                </c:pt>
                <c:pt idx="5481">
                  <c:v>47.615000000000002</c:v>
                </c:pt>
                <c:pt idx="5482">
                  <c:v>47.625000000000014</c:v>
                </c:pt>
                <c:pt idx="5483">
                  <c:v>47.634999999999998</c:v>
                </c:pt>
                <c:pt idx="5484">
                  <c:v>47.644999999999989</c:v>
                </c:pt>
                <c:pt idx="5485">
                  <c:v>47.655000000000001</c:v>
                </c:pt>
                <c:pt idx="5486">
                  <c:v>47.664999999999985</c:v>
                </c:pt>
                <c:pt idx="5487">
                  <c:v>47.674999999999997</c:v>
                </c:pt>
                <c:pt idx="5488">
                  <c:v>47.685000000000009</c:v>
                </c:pt>
                <c:pt idx="5489">
                  <c:v>47.695</c:v>
                </c:pt>
                <c:pt idx="5490">
                  <c:v>47.704999999999984</c:v>
                </c:pt>
                <c:pt idx="5491">
                  <c:v>47.714999999999989</c:v>
                </c:pt>
                <c:pt idx="5492">
                  <c:v>47.724999999999987</c:v>
                </c:pt>
                <c:pt idx="5493">
                  <c:v>47.734999999999992</c:v>
                </c:pt>
                <c:pt idx="5494">
                  <c:v>47.745000000000005</c:v>
                </c:pt>
                <c:pt idx="5495">
                  <c:v>47.755000000000003</c:v>
                </c:pt>
                <c:pt idx="5496">
                  <c:v>47.765000000000001</c:v>
                </c:pt>
                <c:pt idx="5497">
                  <c:v>47.774999999999991</c:v>
                </c:pt>
                <c:pt idx="5498">
                  <c:v>47.784999999999982</c:v>
                </c:pt>
                <c:pt idx="5499">
                  <c:v>47.794999999999987</c:v>
                </c:pt>
                <c:pt idx="5500">
                  <c:v>47.805000000000007</c:v>
                </c:pt>
                <c:pt idx="5501">
                  <c:v>47.815000000000019</c:v>
                </c:pt>
                <c:pt idx="5502">
                  <c:v>47.825000000000003</c:v>
                </c:pt>
                <c:pt idx="5503">
                  <c:v>47.834999999999987</c:v>
                </c:pt>
                <c:pt idx="5504">
                  <c:v>47.844999999999992</c:v>
                </c:pt>
                <c:pt idx="5505">
                  <c:v>47.85499999999999</c:v>
                </c:pt>
                <c:pt idx="5506">
                  <c:v>47.865000000000002</c:v>
                </c:pt>
                <c:pt idx="5507">
                  <c:v>47.875000000000014</c:v>
                </c:pt>
                <c:pt idx="5508">
                  <c:v>47.884999999999998</c:v>
                </c:pt>
                <c:pt idx="5509">
                  <c:v>47.894999999999989</c:v>
                </c:pt>
                <c:pt idx="5510">
                  <c:v>47.905000000000001</c:v>
                </c:pt>
                <c:pt idx="5511">
                  <c:v>47.914999999999985</c:v>
                </c:pt>
                <c:pt idx="5512">
                  <c:v>47.924999999999997</c:v>
                </c:pt>
                <c:pt idx="5513">
                  <c:v>47.935000000000009</c:v>
                </c:pt>
                <c:pt idx="5514">
                  <c:v>47.945</c:v>
                </c:pt>
                <c:pt idx="5515">
                  <c:v>47.954999999999984</c:v>
                </c:pt>
                <c:pt idx="5516">
                  <c:v>47.964999999999989</c:v>
                </c:pt>
                <c:pt idx="5517">
                  <c:v>47.974999999999987</c:v>
                </c:pt>
                <c:pt idx="5518">
                  <c:v>47.984999999999992</c:v>
                </c:pt>
                <c:pt idx="5519">
                  <c:v>47.995000000000005</c:v>
                </c:pt>
                <c:pt idx="5520">
                  <c:v>48.005000000000003</c:v>
                </c:pt>
                <c:pt idx="5521">
                  <c:v>48.015000000000001</c:v>
                </c:pt>
                <c:pt idx="5522">
                  <c:v>48.024999999999991</c:v>
                </c:pt>
                <c:pt idx="5523">
                  <c:v>48.034999999999982</c:v>
                </c:pt>
                <c:pt idx="5524">
                  <c:v>48.044999999999987</c:v>
                </c:pt>
                <c:pt idx="5525">
                  <c:v>48.055000000000007</c:v>
                </c:pt>
                <c:pt idx="5526">
                  <c:v>48.065000000000019</c:v>
                </c:pt>
                <c:pt idx="5527">
                  <c:v>48.075000000000003</c:v>
                </c:pt>
                <c:pt idx="5528">
                  <c:v>48.084999999999987</c:v>
                </c:pt>
                <c:pt idx="5529">
                  <c:v>48.094999999999992</c:v>
                </c:pt>
                <c:pt idx="5530">
                  <c:v>48.10499999999999</c:v>
                </c:pt>
                <c:pt idx="5531">
                  <c:v>48.115000000000002</c:v>
                </c:pt>
                <c:pt idx="5532">
                  <c:v>48.125000000000014</c:v>
                </c:pt>
                <c:pt idx="5533">
                  <c:v>48.134999999999998</c:v>
                </c:pt>
                <c:pt idx="5534">
                  <c:v>48.144999999999989</c:v>
                </c:pt>
                <c:pt idx="5535">
                  <c:v>48.154999999999994</c:v>
                </c:pt>
                <c:pt idx="5536">
                  <c:v>48.164999999999992</c:v>
                </c:pt>
                <c:pt idx="5537">
                  <c:v>48.174999999999997</c:v>
                </c:pt>
                <c:pt idx="5538">
                  <c:v>48.185000000000009</c:v>
                </c:pt>
                <c:pt idx="5539">
                  <c:v>48.195</c:v>
                </c:pt>
                <c:pt idx="5540">
                  <c:v>48.204999999999984</c:v>
                </c:pt>
                <c:pt idx="5541">
                  <c:v>48.214999999999989</c:v>
                </c:pt>
                <c:pt idx="5542">
                  <c:v>48.224999999999987</c:v>
                </c:pt>
                <c:pt idx="5543">
                  <c:v>48.234999999999992</c:v>
                </c:pt>
                <c:pt idx="5544">
                  <c:v>48.245000000000005</c:v>
                </c:pt>
                <c:pt idx="5545">
                  <c:v>48.255000000000003</c:v>
                </c:pt>
                <c:pt idx="5546">
                  <c:v>48.265000000000001</c:v>
                </c:pt>
                <c:pt idx="5547">
                  <c:v>48.274999999999991</c:v>
                </c:pt>
                <c:pt idx="5548">
                  <c:v>48.284999999999982</c:v>
                </c:pt>
                <c:pt idx="5549">
                  <c:v>48.294999999999995</c:v>
                </c:pt>
                <c:pt idx="5550">
                  <c:v>48.305000000000007</c:v>
                </c:pt>
                <c:pt idx="5551">
                  <c:v>48.315000000000019</c:v>
                </c:pt>
                <c:pt idx="5552">
                  <c:v>48.325000000000003</c:v>
                </c:pt>
                <c:pt idx="5553">
                  <c:v>48.334999999999994</c:v>
                </c:pt>
                <c:pt idx="5554">
                  <c:v>48.344999999999992</c:v>
                </c:pt>
                <c:pt idx="5555">
                  <c:v>48.35499999999999</c:v>
                </c:pt>
                <c:pt idx="5556">
                  <c:v>48.365000000000002</c:v>
                </c:pt>
                <c:pt idx="5557">
                  <c:v>48.375000000000014</c:v>
                </c:pt>
                <c:pt idx="5558">
                  <c:v>48.385000000000005</c:v>
                </c:pt>
                <c:pt idx="5559">
                  <c:v>48.394999999999989</c:v>
                </c:pt>
                <c:pt idx="5560">
                  <c:v>48.404999999999994</c:v>
                </c:pt>
                <c:pt idx="5561">
                  <c:v>48.414999999999992</c:v>
                </c:pt>
                <c:pt idx="5562">
                  <c:v>48.424999999999997</c:v>
                </c:pt>
                <c:pt idx="5563">
                  <c:v>48.435000000000009</c:v>
                </c:pt>
                <c:pt idx="5564">
                  <c:v>48.445</c:v>
                </c:pt>
                <c:pt idx="5565">
                  <c:v>48.454999999999984</c:v>
                </c:pt>
                <c:pt idx="5566">
                  <c:v>48.464999999999989</c:v>
                </c:pt>
                <c:pt idx="5567">
                  <c:v>48.474999999999987</c:v>
                </c:pt>
                <c:pt idx="5568">
                  <c:v>48.484999999999992</c:v>
                </c:pt>
                <c:pt idx="5569">
                  <c:v>48.495000000000005</c:v>
                </c:pt>
                <c:pt idx="5570">
                  <c:v>48.505000000000003</c:v>
                </c:pt>
                <c:pt idx="5571">
                  <c:v>48.515000000000001</c:v>
                </c:pt>
                <c:pt idx="5572">
                  <c:v>48.524999999999991</c:v>
                </c:pt>
                <c:pt idx="5573">
                  <c:v>48.534999999999982</c:v>
                </c:pt>
                <c:pt idx="5574">
                  <c:v>48.544999999999995</c:v>
                </c:pt>
                <c:pt idx="5575">
                  <c:v>48.555000000000007</c:v>
                </c:pt>
                <c:pt idx="5576">
                  <c:v>48.565000000000019</c:v>
                </c:pt>
                <c:pt idx="5577">
                  <c:v>48.575000000000003</c:v>
                </c:pt>
                <c:pt idx="5578">
                  <c:v>48.584999999999994</c:v>
                </c:pt>
                <c:pt idx="5579">
                  <c:v>48.594999999999992</c:v>
                </c:pt>
                <c:pt idx="5580">
                  <c:v>48.60499999999999</c:v>
                </c:pt>
                <c:pt idx="5581">
                  <c:v>48.615000000000002</c:v>
                </c:pt>
                <c:pt idx="5582">
                  <c:v>48.625000000000014</c:v>
                </c:pt>
                <c:pt idx="5583">
                  <c:v>48.635000000000005</c:v>
                </c:pt>
                <c:pt idx="5584">
                  <c:v>48.644999999999989</c:v>
                </c:pt>
                <c:pt idx="5585">
                  <c:v>48.654999999999994</c:v>
                </c:pt>
                <c:pt idx="5586">
                  <c:v>48.664999999999992</c:v>
                </c:pt>
                <c:pt idx="5587">
                  <c:v>48.674999999999997</c:v>
                </c:pt>
                <c:pt idx="5588">
                  <c:v>48.685000000000009</c:v>
                </c:pt>
                <c:pt idx="5589">
                  <c:v>48.695</c:v>
                </c:pt>
                <c:pt idx="5590">
                  <c:v>48.704999999999984</c:v>
                </c:pt>
                <c:pt idx="5591">
                  <c:v>48.714999999999989</c:v>
                </c:pt>
                <c:pt idx="5592">
                  <c:v>48.724999999999987</c:v>
                </c:pt>
                <c:pt idx="5593">
                  <c:v>48.734999999999992</c:v>
                </c:pt>
                <c:pt idx="5594">
                  <c:v>48.745000000000005</c:v>
                </c:pt>
                <c:pt idx="5595">
                  <c:v>48.755000000000003</c:v>
                </c:pt>
                <c:pt idx="5596">
                  <c:v>48.765000000000001</c:v>
                </c:pt>
                <c:pt idx="5597">
                  <c:v>48.774999999999991</c:v>
                </c:pt>
                <c:pt idx="5598">
                  <c:v>48.784999999999982</c:v>
                </c:pt>
                <c:pt idx="5599">
                  <c:v>48.794999999999995</c:v>
                </c:pt>
                <c:pt idx="5600">
                  <c:v>48.805000000000007</c:v>
                </c:pt>
                <c:pt idx="5601">
                  <c:v>48.815000000000019</c:v>
                </c:pt>
                <c:pt idx="5602">
                  <c:v>48.825000000000003</c:v>
                </c:pt>
                <c:pt idx="5603">
                  <c:v>48.834999999999994</c:v>
                </c:pt>
                <c:pt idx="5604">
                  <c:v>48.844999999999992</c:v>
                </c:pt>
                <c:pt idx="5605">
                  <c:v>48.85499999999999</c:v>
                </c:pt>
                <c:pt idx="5606">
                  <c:v>48.865000000000002</c:v>
                </c:pt>
                <c:pt idx="5607">
                  <c:v>48.875000000000014</c:v>
                </c:pt>
                <c:pt idx="5608">
                  <c:v>48.885000000000005</c:v>
                </c:pt>
                <c:pt idx="5609">
                  <c:v>48.894999999999989</c:v>
                </c:pt>
                <c:pt idx="5610">
                  <c:v>48.904999999999994</c:v>
                </c:pt>
                <c:pt idx="5611">
                  <c:v>48.914999999999985</c:v>
                </c:pt>
                <c:pt idx="5612">
                  <c:v>48.925000000000004</c:v>
                </c:pt>
                <c:pt idx="5613">
                  <c:v>48.935000000000009</c:v>
                </c:pt>
                <c:pt idx="5614">
                  <c:v>48.945</c:v>
                </c:pt>
                <c:pt idx="5615">
                  <c:v>48.954999999999984</c:v>
                </c:pt>
                <c:pt idx="5616">
                  <c:v>48.964999999999996</c:v>
                </c:pt>
                <c:pt idx="5617">
                  <c:v>48.974999999999987</c:v>
                </c:pt>
                <c:pt idx="5618">
                  <c:v>48.984999999999992</c:v>
                </c:pt>
                <c:pt idx="5619">
                  <c:v>48.995000000000005</c:v>
                </c:pt>
                <c:pt idx="5620">
                  <c:v>49.005000000000003</c:v>
                </c:pt>
                <c:pt idx="5621">
                  <c:v>49.015000000000001</c:v>
                </c:pt>
                <c:pt idx="5622">
                  <c:v>49.024999999999991</c:v>
                </c:pt>
                <c:pt idx="5623">
                  <c:v>49.034999999999982</c:v>
                </c:pt>
                <c:pt idx="5624">
                  <c:v>49.044999999999995</c:v>
                </c:pt>
                <c:pt idx="5625">
                  <c:v>49.055000000000007</c:v>
                </c:pt>
                <c:pt idx="5626">
                  <c:v>49.065000000000019</c:v>
                </c:pt>
                <c:pt idx="5627">
                  <c:v>49.075000000000003</c:v>
                </c:pt>
                <c:pt idx="5628">
                  <c:v>49.084999999999987</c:v>
                </c:pt>
                <c:pt idx="5629">
                  <c:v>49.094999999999992</c:v>
                </c:pt>
                <c:pt idx="5630">
                  <c:v>49.10499999999999</c:v>
                </c:pt>
                <c:pt idx="5631">
                  <c:v>49.115000000000002</c:v>
                </c:pt>
                <c:pt idx="5632">
                  <c:v>49.125000000000014</c:v>
                </c:pt>
                <c:pt idx="5633">
                  <c:v>49.135000000000005</c:v>
                </c:pt>
                <c:pt idx="5634">
                  <c:v>49.144999999999989</c:v>
                </c:pt>
                <c:pt idx="5635">
                  <c:v>49.154999999999994</c:v>
                </c:pt>
                <c:pt idx="5636">
                  <c:v>49.164999999999985</c:v>
                </c:pt>
                <c:pt idx="5637">
                  <c:v>49.175000000000004</c:v>
                </c:pt>
                <c:pt idx="5638">
                  <c:v>49.185000000000009</c:v>
                </c:pt>
                <c:pt idx="5639">
                  <c:v>49.195</c:v>
                </c:pt>
                <c:pt idx="5640">
                  <c:v>49.204999999999984</c:v>
                </c:pt>
                <c:pt idx="5641">
                  <c:v>49.214999999999996</c:v>
                </c:pt>
                <c:pt idx="5642">
                  <c:v>49.224999999999987</c:v>
                </c:pt>
                <c:pt idx="5643">
                  <c:v>49.234999999999992</c:v>
                </c:pt>
                <c:pt idx="5644">
                  <c:v>49.245000000000005</c:v>
                </c:pt>
                <c:pt idx="5645">
                  <c:v>49.255000000000003</c:v>
                </c:pt>
                <c:pt idx="5646">
                  <c:v>49.265000000000001</c:v>
                </c:pt>
                <c:pt idx="5647">
                  <c:v>49.274999999999991</c:v>
                </c:pt>
                <c:pt idx="5648">
                  <c:v>49.284999999999982</c:v>
                </c:pt>
                <c:pt idx="5649">
                  <c:v>49.294999999999995</c:v>
                </c:pt>
                <c:pt idx="5650">
                  <c:v>49.305000000000007</c:v>
                </c:pt>
                <c:pt idx="5651">
                  <c:v>49.315000000000019</c:v>
                </c:pt>
                <c:pt idx="5652">
                  <c:v>49.325000000000003</c:v>
                </c:pt>
                <c:pt idx="5653">
                  <c:v>49.334999999999987</c:v>
                </c:pt>
                <c:pt idx="5654">
                  <c:v>49.344999999999992</c:v>
                </c:pt>
                <c:pt idx="5655">
                  <c:v>49.35499999999999</c:v>
                </c:pt>
                <c:pt idx="5656">
                  <c:v>49.365000000000002</c:v>
                </c:pt>
                <c:pt idx="5657">
                  <c:v>49.375000000000014</c:v>
                </c:pt>
                <c:pt idx="5658">
                  <c:v>49.385000000000005</c:v>
                </c:pt>
                <c:pt idx="5659">
                  <c:v>49.394999999999989</c:v>
                </c:pt>
                <c:pt idx="5660">
                  <c:v>49.404999999999994</c:v>
                </c:pt>
                <c:pt idx="5661">
                  <c:v>49.414999999999985</c:v>
                </c:pt>
                <c:pt idx="5662">
                  <c:v>49.425000000000004</c:v>
                </c:pt>
                <c:pt idx="5663">
                  <c:v>49.435000000000009</c:v>
                </c:pt>
                <c:pt idx="5664">
                  <c:v>49.445</c:v>
                </c:pt>
                <c:pt idx="5665">
                  <c:v>49.454999999999984</c:v>
                </c:pt>
                <c:pt idx="5666">
                  <c:v>49.464999999999996</c:v>
                </c:pt>
                <c:pt idx="5667">
                  <c:v>49.474999999999987</c:v>
                </c:pt>
                <c:pt idx="5668">
                  <c:v>49.484999999999992</c:v>
                </c:pt>
                <c:pt idx="5669">
                  <c:v>49.495000000000005</c:v>
                </c:pt>
                <c:pt idx="5670">
                  <c:v>49.505000000000003</c:v>
                </c:pt>
                <c:pt idx="5671">
                  <c:v>49.515000000000001</c:v>
                </c:pt>
                <c:pt idx="5672">
                  <c:v>49.524999999999991</c:v>
                </c:pt>
                <c:pt idx="5673">
                  <c:v>49.534999999999982</c:v>
                </c:pt>
                <c:pt idx="5674">
                  <c:v>49.544999999999995</c:v>
                </c:pt>
                <c:pt idx="5675">
                  <c:v>49.555000000000007</c:v>
                </c:pt>
                <c:pt idx="5676">
                  <c:v>49.565000000000019</c:v>
                </c:pt>
                <c:pt idx="5677">
                  <c:v>49.575000000000003</c:v>
                </c:pt>
                <c:pt idx="5678">
                  <c:v>49.584999999999987</c:v>
                </c:pt>
                <c:pt idx="5679">
                  <c:v>49.594999999999992</c:v>
                </c:pt>
                <c:pt idx="5680">
                  <c:v>49.60499999999999</c:v>
                </c:pt>
                <c:pt idx="5681">
                  <c:v>49.615000000000002</c:v>
                </c:pt>
                <c:pt idx="5682">
                  <c:v>49.625000000000014</c:v>
                </c:pt>
                <c:pt idx="5683">
                  <c:v>49.635000000000005</c:v>
                </c:pt>
                <c:pt idx="5684">
                  <c:v>49.644999999999989</c:v>
                </c:pt>
                <c:pt idx="5685">
                  <c:v>49.654999999999994</c:v>
                </c:pt>
                <c:pt idx="5686">
                  <c:v>49.664999999999985</c:v>
                </c:pt>
                <c:pt idx="5687">
                  <c:v>49.675000000000004</c:v>
                </c:pt>
                <c:pt idx="5688">
                  <c:v>49.685000000000009</c:v>
                </c:pt>
                <c:pt idx="5689">
                  <c:v>49.695</c:v>
                </c:pt>
                <c:pt idx="5690">
                  <c:v>49.704999999999984</c:v>
                </c:pt>
                <c:pt idx="5691">
                  <c:v>49.714999999999996</c:v>
                </c:pt>
                <c:pt idx="5692">
                  <c:v>49.724999999999987</c:v>
                </c:pt>
                <c:pt idx="5693">
                  <c:v>49.734999999999992</c:v>
                </c:pt>
                <c:pt idx="5694">
                  <c:v>49.745000000000005</c:v>
                </c:pt>
                <c:pt idx="5695">
                  <c:v>49.755000000000003</c:v>
                </c:pt>
                <c:pt idx="5696">
                  <c:v>49.765000000000001</c:v>
                </c:pt>
                <c:pt idx="5697">
                  <c:v>49.774999999999991</c:v>
                </c:pt>
                <c:pt idx="5698">
                  <c:v>49.784999999999982</c:v>
                </c:pt>
                <c:pt idx="5699">
                  <c:v>49.794999999999987</c:v>
                </c:pt>
                <c:pt idx="5700">
                  <c:v>49.805000000000007</c:v>
                </c:pt>
                <c:pt idx="5701">
                  <c:v>49.815000000000019</c:v>
                </c:pt>
                <c:pt idx="5702">
                  <c:v>49.825000000000003</c:v>
                </c:pt>
                <c:pt idx="5703">
                  <c:v>49.834999999999987</c:v>
                </c:pt>
                <c:pt idx="5704">
                  <c:v>49.844999999999992</c:v>
                </c:pt>
                <c:pt idx="5705">
                  <c:v>49.854999999999997</c:v>
                </c:pt>
                <c:pt idx="5706">
                  <c:v>49.865000000000002</c:v>
                </c:pt>
                <c:pt idx="5707">
                  <c:v>49.875000000000014</c:v>
                </c:pt>
                <c:pt idx="5708">
                  <c:v>49.885000000000005</c:v>
                </c:pt>
                <c:pt idx="5709">
                  <c:v>49.894999999999989</c:v>
                </c:pt>
                <c:pt idx="5710">
                  <c:v>49.904999999999994</c:v>
                </c:pt>
                <c:pt idx="5711">
                  <c:v>49.914999999999985</c:v>
                </c:pt>
                <c:pt idx="5712">
                  <c:v>49.924999999999997</c:v>
                </c:pt>
                <c:pt idx="5713">
                  <c:v>49.935000000000016</c:v>
                </c:pt>
                <c:pt idx="5714">
                  <c:v>49.945</c:v>
                </c:pt>
                <c:pt idx="5715">
                  <c:v>49.954999999999984</c:v>
                </c:pt>
                <c:pt idx="5716">
                  <c:v>49.964999999999996</c:v>
                </c:pt>
                <c:pt idx="5717">
                  <c:v>49.974999999999987</c:v>
                </c:pt>
                <c:pt idx="5718">
                  <c:v>49.984999999999992</c:v>
                </c:pt>
                <c:pt idx="5719">
                  <c:v>49.995000000000005</c:v>
                </c:pt>
                <c:pt idx="5720">
                  <c:v>50.005000000000003</c:v>
                </c:pt>
                <c:pt idx="5721">
                  <c:v>50.015000000000001</c:v>
                </c:pt>
                <c:pt idx="5722">
                  <c:v>50.024999999999991</c:v>
                </c:pt>
                <c:pt idx="5723">
                  <c:v>50.034999999999982</c:v>
                </c:pt>
                <c:pt idx="5724">
                  <c:v>50.044999999999987</c:v>
                </c:pt>
                <c:pt idx="5725">
                  <c:v>50.055000000000007</c:v>
                </c:pt>
                <c:pt idx="5726">
                  <c:v>50.065000000000019</c:v>
                </c:pt>
                <c:pt idx="5727">
                  <c:v>50.075000000000003</c:v>
                </c:pt>
                <c:pt idx="5728">
                  <c:v>50.084999999999987</c:v>
                </c:pt>
                <c:pt idx="5729">
                  <c:v>50.094999999999992</c:v>
                </c:pt>
                <c:pt idx="5730">
                  <c:v>50.104999999999997</c:v>
                </c:pt>
                <c:pt idx="5731">
                  <c:v>50.115000000000002</c:v>
                </c:pt>
                <c:pt idx="5732">
                  <c:v>50.125000000000014</c:v>
                </c:pt>
                <c:pt idx="5733">
                  <c:v>50.135000000000005</c:v>
                </c:pt>
                <c:pt idx="5734">
                  <c:v>50.144999999999989</c:v>
                </c:pt>
                <c:pt idx="5735">
                  <c:v>50.154999999999994</c:v>
                </c:pt>
                <c:pt idx="5736">
                  <c:v>50.164999999999985</c:v>
                </c:pt>
                <c:pt idx="5737">
                  <c:v>50.174999999999997</c:v>
                </c:pt>
                <c:pt idx="5738">
                  <c:v>50.185000000000016</c:v>
                </c:pt>
                <c:pt idx="5739">
                  <c:v>50.195</c:v>
                </c:pt>
                <c:pt idx="5740">
                  <c:v>50.204999999999984</c:v>
                </c:pt>
                <c:pt idx="5741">
                  <c:v>50.214999999999996</c:v>
                </c:pt>
                <c:pt idx="5742">
                  <c:v>50.224999999999987</c:v>
                </c:pt>
                <c:pt idx="5743">
                  <c:v>50.234999999999992</c:v>
                </c:pt>
                <c:pt idx="5744">
                  <c:v>50.245000000000005</c:v>
                </c:pt>
                <c:pt idx="5745">
                  <c:v>50.255000000000003</c:v>
                </c:pt>
                <c:pt idx="5746">
                  <c:v>50.265000000000001</c:v>
                </c:pt>
                <c:pt idx="5747">
                  <c:v>50.274999999999991</c:v>
                </c:pt>
                <c:pt idx="5748">
                  <c:v>50.284999999999982</c:v>
                </c:pt>
                <c:pt idx="5749">
                  <c:v>50.294999999999987</c:v>
                </c:pt>
                <c:pt idx="5750">
                  <c:v>50.305000000000007</c:v>
                </c:pt>
                <c:pt idx="5751">
                  <c:v>50.315000000000019</c:v>
                </c:pt>
                <c:pt idx="5752">
                  <c:v>50.325000000000003</c:v>
                </c:pt>
                <c:pt idx="5753">
                  <c:v>50.334999999999987</c:v>
                </c:pt>
                <c:pt idx="5754">
                  <c:v>50.344999999999992</c:v>
                </c:pt>
                <c:pt idx="5755">
                  <c:v>50.354999999999997</c:v>
                </c:pt>
                <c:pt idx="5756">
                  <c:v>50.365000000000002</c:v>
                </c:pt>
                <c:pt idx="5757">
                  <c:v>50.375000000000014</c:v>
                </c:pt>
                <c:pt idx="5758">
                  <c:v>50.385000000000005</c:v>
                </c:pt>
                <c:pt idx="5759">
                  <c:v>50.394999999999989</c:v>
                </c:pt>
                <c:pt idx="5760">
                  <c:v>50.404999999999994</c:v>
                </c:pt>
                <c:pt idx="5761">
                  <c:v>50.414999999999985</c:v>
                </c:pt>
                <c:pt idx="5762">
                  <c:v>50.424999999999997</c:v>
                </c:pt>
                <c:pt idx="5763">
                  <c:v>50.435000000000016</c:v>
                </c:pt>
                <c:pt idx="5764">
                  <c:v>50.445</c:v>
                </c:pt>
                <c:pt idx="5765">
                  <c:v>50.454999999999984</c:v>
                </c:pt>
                <c:pt idx="5766">
                  <c:v>50.464999999999996</c:v>
                </c:pt>
                <c:pt idx="5767">
                  <c:v>50.474999999999987</c:v>
                </c:pt>
                <c:pt idx="5768">
                  <c:v>50.484999999999992</c:v>
                </c:pt>
                <c:pt idx="5769">
                  <c:v>50.495000000000005</c:v>
                </c:pt>
                <c:pt idx="5770">
                  <c:v>50.505000000000003</c:v>
                </c:pt>
                <c:pt idx="5771">
                  <c:v>50.515000000000001</c:v>
                </c:pt>
                <c:pt idx="5772">
                  <c:v>50.524999999999991</c:v>
                </c:pt>
                <c:pt idx="5773">
                  <c:v>50.534999999999982</c:v>
                </c:pt>
                <c:pt idx="5774">
                  <c:v>50.544999999999987</c:v>
                </c:pt>
                <c:pt idx="5775">
                  <c:v>50.555000000000007</c:v>
                </c:pt>
                <c:pt idx="5776">
                  <c:v>50.565000000000019</c:v>
                </c:pt>
                <c:pt idx="5777">
                  <c:v>50.575000000000003</c:v>
                </c:pt>
                <c:pt idx="5778">
                  <c:v>50.584999999999987</c:v>
                </c:pt>
                <c:pt idx="5779">
                  <c:v>50.594999999999992</c:v>
                </c:pt>
                <c:pt idx="5780">
                  <c:v>50.604999999999997</c:v>
                </c:pt>
                <c:pt idx="5781">
                  <c:v>50.615000000000002</c:v>
                </c:pt>
                <c:pt idx="5782">
                  <c:v>50.625000000000014</c:v>
                </c:pt>
                <c:pt idx="5783">
                  <c:v>50.635000000000005</c:v>
                </c:pt>
                <c:pt idx="5784">
                  <c:v>50.644999999999989</c:v>
                </c:pt>
                <c:pt idx="5785">
                  <c:v>50.655000000000001</c:v>
                </c:pt>
                <c:pt idx="5786">
                  <c:v>50.664999999999985</c:v>
                </c:pt>
                <c:pt idx="5787">
                  <c:v>50.674999999999997</c:v>
                </c:pt>
                <c:pt idx="5788">
                  <c:v>50.685000000000009</c:v>
                </c:pt>
                <c:pt idx="5789">
                  <c:v>50.695</c:v>
                </c:pt>
                <c:pt idx="5790">
                  <c:v>50.704999999999984</c:v>
                </c:pt>
                <c:pt idx="5791">
                  <c:v>50.714999999999996</c:v>
                </c:pt>
                <c:pt idx="5792">
                  <c:v>50.724999999999987</c:v>
                </c:pt>
                <c:pt idx="5793">
                  <c:v>50.734999999999992</c:v>
                </c:pt>
                <c:pt idx="5794">
                  <c:v>50.745000000000005</c:v>
                </c:pt>
                <c:pt idx="5795">
                  <c:v>50.755000000000003</c:v>
                </c:pt>
                <c:pt idx="5796">
                  <c:v>50.765000000000001</c:v>
                </c:pt>
                <c:pt idx="5797">
                  <c:v>50.774999999999991</c:v>
                </c:pt>
                <c:pt idx="5798">
                  <c:v>50.784999999999982</c:v>
                </c:pt>
                <c:pt idx="5799">
                  <c:v>50.794999999999987</c:v>
                </c:pt>
                <c:pt idx="5800">
                  <c:v>50.805000000000007</c:v>
                </c:pt>
                <c:pt idx="5801">
                  <c:v>50.815000000000019</c:v>
                </c:pt>
                <c:pt idx="5802">
                  <c:v>50.825000000000003</c:v>
                </c:pt>
                <c:pt idx="5803">
                  <c:v>50.834999999999987</c:v>
                </c:pt>
                <c:pt idx="5804">
                  <c:v>50.844999999999992</c:v>
                </c:pt>
                <c:pt idx="5805">
                  <c:v>50.854999999999997</c:v>
                </c:pt>
                <c:pt idx="5806">
                  <c:v>50.865000000000002</c:v>
                </c:pt>
                <c:pt idx="5807">
                  <c:v>50.875000000000014</c:v>
                </c:pt>
                <c:pt idx="5808">
                  <c:v>50.885000000000005</c:v>
                </c:pt>
                <c:pt idx="5809">
                  <c:v>50.894999999999989</c:v>
                </c:pt>
                <c:pt idx="5810">
                  <c:v>50.905000000000001</c:v>
                </c:pt>
                <c:pt idx="5811">
                  <c:v>50.914999999999985</c:v>
                </c:pt>
                <c:pt idx="5812">
                  <c:v>50.924999999999997</c:v>
                </c:pt>
                <c:pt idx="5813">
                  <c:v>50.935000000000009</c:v>
                </c:pt>
                <c:pt idx="5814">
                  <c:v>50.945</c:v>
                </c:pt>
                <c:pt idx="5815">
                  <c:v>50.954999999999984</c:v>
                </c:pt>
                <c:pt idx="5816">
                  <c:v>50.964999999999996</c:v>
                </c:pt>
                <c:pt idx="5817">
                  <c:v>50.974999999999987</c:v>
                </c:pt>
                <c:pt idx="5818">
                  <c:v>50.984999999999992</c:v>
                </c:pt>
                <c:pt idx="5819">
                  <c:v>50.995000000000005</c:v>
                </c:pt>
                <c:pt idx="5820">
                  <c:v>51.005000000000003</c:v>
                </c:pt>
                <c:pt idx="5821">
                  <c:v>51.015000000000001</c:v>
                </c:pt>
                <c:pt idx="5822">
                  <c:v>51.024999999999991</c:v>
                </c:pt>
                <c:pt idx="5823">
                  <c:v>51.034999999999982</c:v>
                </c:pt>
                <c:pt idx="5824">
                  <c:v>51.044999999999987</c:v>
                </c:pt>
                <c:pt idx="5825">
                  <c:v>51.055000000000007</c:v>
                </c:pt>
                <c:pt idx="5826">
                  <c:v>51.065000000000019</c:v>
                </c:pt>
                <c:pt idx="5827">
                  <c:v>51.075000000000003</c:v>
                </c:pt>
                <c:pt idx="5828">
                  <c:v>51.084999999999987</c:v>
                </c:pt>
                <c:pt idx="5829">
                  <c:v>51.094999999999992</c:v>
                </c:pt>
                <c:pt idx="5830">
                  <c:v>51.104999999999997</c:v>
                </c:pt>
                <c:pt idx="5831">
                  <c:v>51.115000000000002</c:v>
                </c:pt>
                <c:pt idx="5832">
                  <c:v>51.125000000000014</c:v>
                </c:pt>
                <c:pt idx="5833">
                  <c:v>51.135000000000005</c:v>
                </c:pt>
                <c:pt idx="5834">
                  <c:v>51.144999999999989</c:v>
                </c:pt>
                <c:pt idx="5835">
                  <c:v>51.155000000000001</c:v>
                </c:pt>
                <c:pt idx="5836">
                  <c:v>51.164999999999985</c:v>
                </c:pt>
                <c:pt idx="5837">
                  <c:v>51.174999999999997</c:v>
                </c:pt>
                <c:pt idx="5838">
                  <c:v>51.185000000000009</c:v>
                </c:pt>
                <c:pt idx="5839">
                  <c:v>51.195</c:v>
                </c:pt>
                <c:pt idx="5840">
                  <c:v>51.204999999999984</c:v>
                </c:pt>
                <c:pt idx="5841">
                  <c:v>51.214999999999996</c:v>
                </c:pt>
                <c:pt idx="5842">
                  <c:v>51.224999999999987</c:v>
                </c:pt>
                <c:pt idx="5843">
                  <c:v>51.234999999999992</c:v>
                </c:pt>
                <c:pt idx="5844">
                  <c:v>51.245000000000005</c:v>
                </c:pt>
                <c:pt idx="5845">
                  <c:v>51.255000000000003</c:v>
                </c:pt>
                <c:pt idx="5846">
                  <c:v>51.265000000000001</c:v>
                </c:pt>
                <c:pt idx="5847">
                  <c:v>51.274999999999991</c:v>
                </c:pt>
                <c:pt idx="5848">
                  <c:v>51.284999999999982</c:v>
                </c:pt>
                <c:pt idx="5849">
                  <c:v>51.294999999999987</c:v>
                </c:pt>
                <c:pt idx="5850">
                  <c:v>51.305000000000007</c:v>
                </c:pt>
                <c:pt idx="5851">
                  <c:v>51.315000000000019</c:v>
                </c:pt>
                <c:pt idx="5852">
                  <c:v>51.325000000000003</c:v>
                </c:pt>
                <c:pt idx="5853">
                  <c:v>51.334999999999987</c:v>
                </c:pt>
                <c:pt idx="5854">
                  <c:v>51.344999999999992</c:v>
                </c:pt>
                <c:pt idx="5855">
                  <c:v>51.35499999999999</c:v>
                </c:pt>
                <c:pt idx="5856">
                  <c:v>51.365000000000009</c:v>
                </c:pt>
                <c:pt idx="5857">
                  <c:v>51.375000000000014</c:v>
                </c:pt>
                <c:pt idx="5858">
                  <c:v>51.385000000000005</c:v>
                </c:pt>
                <c:pt idx="5859">
                  <c:v>51.394999999999982</c:v>
                </c:pt>
                <c:pt idx="5860">
                  <c:v>51.405000000000001</c:v>
                </c:pt>
                <c:pt idx="5861">
                  <c:v>51.414999999999992</c:v>
                </c:pt>
                <c:pt idx="5862">
                  <c:v>51.424999999999997</c:v>
                </c:pt>
                <c:pt idx="5863">
                  <c:v>51.435000000000009</c:v>
                </c:pt>
                <c:pt idx="5864">
                  <c:v>51.445</c:v>
                </c:pt>
                <c:pt idx="5865">
                  <c:v>51.454999999999984</c:v>
                </c:pt>
                <c:pt idx="5866">
                  <c:v>51.464999999999996</c:v>
                </c:pt>
                <c:pt idx="5867">
                  <c:v>51.474999999999987</c:v>
                </c:pt>
                <c:pt idx="5868">
                  <c:v>51.484999999999992</c:v>
                </c:pt>
                <c:pt idx="5869">
                  <c:v>51.495000000000005</c:v>
                </c:pt>
                <c:pt idx="5870">
                  <c:v>51.505000000000003</c:v>
                </c:pt>
                <c:pt idx="5871">
                  <c:v>51.515000000000001</c:v>
                </c:pt>
                <c:pt idx="5872">
                  <c:v>51.524999999999991</c:v>
                </c:pt>
                <c:pt idx="5873">
                  <c:v>51.534999999999982</c:v>
                </c:pt>
                <c:pt idx="5874">
                  <c:v>51.544999999999987</c:v>
                </c:pt>
                <c:pt idx="5875">
                  <c:v>51.555</c:v>
                </c:pt>
                <c:pt idx="5876">
                  <c:v>51.565000000000019</c:v>
                </c:pt>
                <c:pt idx="5877">
                  <c:v>51.575000000000003</c:v>
                </c:pt>
                <c:pt idx="5878">
                  <c:v>51.584999999999987</c:v>
                </c:pt>
                <c:pt idx="5879">
                  <c:v>51.594999999999992</c:v>
                </c:pt>
                <c:pt idx="5880">
                  <c:v>51.60499999999999</c:v>
                </c:pt>
                <c:pt idx="5881">
                  <c:v>51.615000000000009</c:v>
                </c:pt>
                <c:pt idx="5882">
                  <c:v>51.625000000000014</c:v>
                </c:pt>
                <c:pt idx="5883">
                  <c:v>51.635000000000005</c:v>
                </c:pt>
                <c:pt idx="5884">
                  <c:v>51.644999999999982</c:v>
                </c:pt>
                <c:pt idx="5885">
                  <c:v>51.655000000000001</c:v>
                </c:pt>
                <c:pt idx="5886">
                  <c:v>51.664999999999992</c:v>
                </c:pt>
                <c:pt idx="5887">
                  <c:v>51.674999999999997</c:v>
                </c:pt>
                <c:pt idx="5888">
                  <c:v>51.685000000000009</c:v>
                </c:pt>
                <c:pt idx="5889">
                  <c:v>51.695</c:v>
                </c:pt>
                <c:pt idx="5890">
                  <c:v>51.704999999999984</c:v>
                </c:pt>
                <c:pt idx="5891">
                  <c:v>51.714999999999996</c:v>
                </c:pt>
                <c:pt idx="5892">
                  <c:v>51.724999999999987</c:v>
                </c:pt>
                <c:pt idx="5893">
                  <c:v>51.734999999999992</c:v>
                </c:pt>
              </c:numCache>
            </c:numRef>
          </c:xVal>
          <c:yVal>
            <c:numRef>
              <c:f>List1!$AY$11:$AY$10000</c:f>
              <c:numCache>
                <c:formatCode>General</c:formatCode>
                <c:ptCount val="9990"/>
                <c:pt idx="0">
                  <c:v>67.641051910891065</c:v>
                </c:pt>
                <c:pt idx="1">
                  <c:v>67.640980693069324</c:v>
                </c:pt>
                <c:pt idx="2">
                  <c:v>67.641124277227718</c:v>
                </c:pt>
                <c:pt idx="3">
                  <c:v>67.640758029702965</c:v>
                </c:pt>
                <c:pt idx="4">
                  <c:v>67.641072841584133</c:v>
                </c:pt>
                <c:pt idx="5">
                  <c:v>67.640503316831683</c:v>
                </c:pt>
                <c:pt idx="6">
                  <c:v>67.640768376237588</c:v>
                </c:pt>
                <c:pt idx="7">
                  <c:v>67.640185792079151</c:v>
                </c:pt>
                <c:pt idx="8">
                  <c:v>67.640136752475229</c:v>
                </c:pt>
                <c:pt idx="9">
                  <c:v>67.640390465346528</c:v>
                </c:pt>
                <c:pt idx="10">
                  <c:v>67.63994118811884</c:v>
                </c:pt>
                <c:pt idx="11">
                  <c:v>67.63956903960397</c:v>
                </c:pt>
                <c:pt idx="12">
                  <c:v>67.640061306930718</c:v>
                </c:pt>
                <c:pt idx="13">
                  <c:v>67.639620386138617</c:v>
                </c:pt>
                <c:pt idx="14">
                  <c:v>67.639925930693053</c:v>
                </c:pt>
                <c:pt idx="15">
                  <c:v>67.639761534653445</c:v>
                </c:pt>
                <c:pt idx="16">
                  <c:v>67.640029821782178</c:v>
                </c:pt>
                <c:pt idx="17">
                  <c:v>67.640009089108915</c:v>
                </c:pt>
                <c:pt idx="18">
                  <c:v>67.639856554455463</c:v>
                </c:pt>
                <c:pt idx="19">
                  <c:v>67.639674960396022</c:v>
                </c:pt>
                <c:pt idx="20">
                  <c:v>67.639823198019812</c:v>
                </c:pt>
                <c:pt idx="21">
                  <c:v>67.639859316831689</c:v>
                </c:pt>
                <c:pt idx="22">
                  <c:v>67.640113653465349</c:v>
                </c:pt>
                <c:pt idx="23">
                  <c:v>67.63972881188117</c:v>
                </c:pt>
                <c:pt idx="24">
                  <c:v>67.640041475247529</c:v>
                </c:pt>
                <c:pt idx="25">
                  <c:v>67.639853871287116</c:v>
                </c:pt>
                <c:pt idx="26">
                  <c:v>67.640332039603933</c:v>
                </c:pt>
                <c:pt idx="27">
                  <c:v>67.639679702970284</c:v>
                </c:pt>
                <c:pt idx="28">
                  <c:v>67.64041825742575</c:v>
                </c:pt>
                <c:pt idx="29">
                  <c:v>67.639729504950537</c:v>
                </c:pt>
                <c:pt idx="30">
                  <c:v>67.640123099009855</c:v>
                </c:pt>
                <c:pt idx="31">
                  <c:v>67.64010111881187</c:v>
                </c:pt>
                <c:pt idx="32">
                  <c:v>67.640009435643577</c:v>
                </c:pt>
                <c:pt idx="33">
                  <c:v>67.639741881188129</c:v>
                </c:pt>
                <c:pt idx="34">
                  <c:v>67.639860118811896</c:v>
                </c:pt>
                <c:pt idx="35">
                  <c:v>67.639741980198011</c:v>
                </c:pt>
                <c:pt idx="36">
                  <c:v>67.640557841584183</c:v>
                </c:pt>
                <c:pt idx="37">
                  <c:v>67.640656435643578</c:v>
                </c:pt>
                <c:pt idx="38">
                  <c:v>67.640735217821799</c:v>
                </c:pt>
                <c:pt idx="39">
                  <c:v>67.640360445544545</c:v>
                </c:pt>
                <c:pt idx="40">
                  <c:v>67.640647059405921</c:v>
                </c:pt>
                <c:pt idx="41">
                  <c:v>67.640226821782178</c:v>
                </c:pt>
                <c:pt idx="42">
                  <c:v>67.640305702970281</c:v>
                </c:pt>
                <c:pt idx="43">
                  <c:v>67.640082158415851</c:v>
                </c:pt>
                <c:pt idx="44">
                  <c:v>67.640668247524772</c:v>
                </c:pt>
                <c:pt idx="45">
                  <c:v>67.640290762376253</c:v>
                </c:pt>
                <c:pt idx="46">
                  <c:v>67.640647920792034</c:v>
                </c:pt>
                <c:pt idx="47">
                  <c:v>67.640452821782148</c:v>
                </c:pt>
                <c:pt idx="48">
                  <c:v>67.640425940594056</c:v>
                </c:pt>
                <c:pt idx="49">
                  <c:v>67.640320316831676</c:v>
                </c:pt>
                <c:pt idx="50">
                  <c:v>67.640626643564332</c:v>
                </c:pt>
                <c:pt idx="51">
                  <c:v>67.639718227722739</c:v>
                </c:pt>
                <c:pt idx="52">
                  <c:v>67.640445257425753</c:v>
                </c:pt>
                <c:pt idx="53">
                  <c:v>67.640392574257433</c:v>
                </c:pt>
                <c:pt idx="54">
                  <c:v>67.640569801980192</c:v>
                </c:pt>
                <c:pt idx="55">
                  <c:v>67.639878732673282</c:v>
                </c:pt>
                <c:pt idx="56">
                  <c:v>67.640671455445528</c:v>
                </c:pt>
                <c:pt idx="57">
                  <c:v>67.640447376237603</c:v>
                </c:pt>
                <c:pt idx="58">
                  <c:v>67.640384287128725</c:v>
                </c:pt>
                <c:pt idx="59">
                  <c:v>67.639633475247493</c:v>
                </c:pt>
                <c:pt idx="60">
                  <c:v>67.640209118811882</c:v>
                </c:pt>
                <c:pt idx="61">
                  <c:v>67.639796564356416</c:v>
                </c:pt>
                <c:pt idx="62">
                  <c:v>67.640295000000009</c:v>
                </c:pt>
                <c:pt idx="63">
                  <c:v>67.63977613861384</c:v>
                </c:pt>
                <c:pt idx="64">
                  <c:v>67.64013575247526</c:v>
                </c:pt>
                <c:pt idx="65">
                  <c:v>67.639964910891081</c:v>
                </c:pt>
                <c:pt idx="66">
                  <c:v>67.640259673267309</c:v>
                </c:pt>
                <c:pt idx="67">
                  <c:v>67.639371613861385</c:v>
                </c:pt>
                <c:pt idx="68">
                  <c:v>67.640162495049495</c:v>
                </c:pt>
                <c:pt idx="69">
                  <c:v>67.639668118811869</c:v>
                </c:pt>
                <c:pt idx="70">
                  <c:v>67.639819207920823</c:v>
                </c:pt>
                <c:pt idx="71">
                  <c:v>67.639592049504927</c:v>
                </c:pt>
                <c:pt idx="72">
                  <c:v>67.639671198019798</c:v>
                </c:pt>
                <c:pt idx="73">
                  <c:v>67.639409881188143</c:v>
                </c:pt>
                <c:pt idx="74">
                  <c:v>67.640111138613875</c:v>
                </c:pt>
                <c:pt idx="75">
                  <c:v>67.640240049504982</c:v>
                </c:pt>
                <c:pt idx="76">
                  <c:v>67.640135495049506</c:v>
                </c:pt>
                <c:pt idx="77">
                  <c:v>67.640142435643568</c:v>
                </c:pt>
                <c:pt idx="78">
                  <c:v>67.639572168316832</c:v>
                </c:pt>
                <c:pt idx="79">
                  <c:v>67.640086851485179</c:v>
                </c:pt>
                <c:pt idx="80">
                  <c:v>67.640630316831675</c:v>
                </c:pt>
                <c:pt idx="81">
                  <c:v>67.640172564356462</c:v>
                </c:pt>
                <c:pt idx="82">
                  <c:v>67.640363752475267</c:v>
                </c:pt>
                <c:pt idx="83">
                  <c:v>67.639774871287159</c:v>
                </c:pt>
                <c:pt idx="84">
                  <c:v>67.640343217821766</c:v>
                </c:pt>
                <c:pt idx="85">
                  <c:v>67.64040002970296</c:v>
                </c:pt>
                <c:pt idx="86">
                  <c:v>67.640292900990104</c:v>
                </c:pt>
                <c:pt idx="87">
                  <c:v>67.640024801980175</c:v>
                </c:pt>
                <c:pt idx="88">
                  <c:v>67.640441168316826</c:v>
                </c:pt>
                <c:pt idx="89">
                  <c:v>67.639945158415799</c:v>
                </c:pt>
                <c:pt idx="90">
                  <c:v>67.640358673267272</c:v>
                </c:pt>
                <c:pt idx="91">
                  <c:v>67.640112267326742</c:v>
                </c:pt>
                <c:pt idx="92">
                  <c:v>67.640341594059393</c:v>
                </c:pt>
                <c:pt idx="93">
                  <c:v>67.640061613861377</c:v>
                </c:pt>
                <c:pt idx="94">
                  <c:v>67.640365168316862</c:v>
                </c:pt>
                <c:pt idx="95">
                  <c:v>67.639996029702957</c:v>
                </c:pt>
                <c:pt idx="96">
                  <c:v>67.640234693069274</c:v>
                </c:pt>
                <c:pt idx="97">
                  <c:v>67.640017178217789</c:v>
                </c:pt>
                <c:pt idx="98">
                  <c:v>67.640398514851455</c:v>
                </c:pt>
                <c:pt idx="99">
                  <c:v>67.640451376237635</c:v>
                </c:pt>
                <c:pt idx="100">
                  <c:v>67.640398019801978</c:v>
                </c:pt>
                <c:pt idx="101">
                  <c:v>67.639445881188124</c:v>
                </c:pt>
                <c:pt idx="102">
                  <c:v>67.640057326732645</c:v>
                </c:pt>
                <c:pt idx="103">
                  <c:v>67.639879574257392</c:v>
                </c:pt>
                <c:pt idx="104">
                  <c:v>67.640073782178177</c:v>
                </c:pt>
                <c:pt idx="105">
                  <c:v>67.639631386138646</c:v>
                </c:pt>
                <c:pt idx="106">
                  <c:v>67.640497594059383</c:v>
                </c:pt>
                <c:pt idx="107">
                  <c:v>67.640535534653452</c:v>
                </c:pt>
                <c:pt idx="108">
                  <c:v>67.640358970297015</c:v>
                </c:pt>
                <c:pt idx="109">
                  <c:v>67.640413970297075</c:v>
                </c:pt>
                <c:pt idx="110">
                  <c:v>67.640553346534674</c:v>
                </c:pt>
                <c:pt idx="111">
                  <c:v>67.640457930693074</c:v>
                </c:pt>
                <c:pt idx="112">
                  <c:v>67.640972128712903</c:v>
                </c:pt>
                <c:pt idx="113">
                  <c:v>67.640205980198033</c:v>
                </c:pt>
                <c:pt idx="114">
                  <c:v>67.640839891089158</c:v>
                </c:pt>
                <c:pt idx="115">
                  <c:v>67.641096920792052</c:v>
                </c:pt>
                <c:pt idx="116">
                  <c:v>67.641464217821778</c:v>
                </c:pt>
                <c:pt idx="117">
                  <c:v>67.641101574257434</c:v>
                </c:pt>
                <c:pt idx="118">
                  <c:v>67.641300029702961</c:v>
                </c:pt>
                <c:pt idx="119">
                  <c:v>67.641015425742566</c:v>
                </c:pt>
                <c:pt idx="120">
                  <c:v>67.641401841584127</c:v>
                </c:pt>
                <c:pt idx="121">
                  <c:v>67.641145782178228</c:v>
                </c:pt>
                <c:pt idx="122">
                  <c:v>67.641015178217813</c:v>
                </c:pt>
                <c:pt idx="123">
                  <c:v>67.640658376237639</c:v>
                </c:pt>
                <c:pt idx="124">
                  <c:v>67.641157386138644</c:v>
                </c:pt>
                <c:pt idx="125">
                  <c:v>67.64098533663369</c:v>
                </c:pt>
                <c:pt idx="126">
                  <c:v>67.64122472277225</c:v>
                </c:pt>
                <c:pt idx="127">
                  <c:v>67.64146120792077</c:v>
                </c:pt>
                <c:pt idx="128">
                  <c:v>67.641675702970318</c:v>
                </c:pt>
                <c:pt idx="129">
                  <c:v>67.641076039603945</c:v>
                </c:pt>
                <c:pt idx="130">
                  <c:v>67.641294910891105</c:v>
                </c:pt>
                <c:pt idx="131">
                  <c:v>67.640918099009866</c:v>
                </c:pt>
                <c:pt idx="132">
                  <c:v>67.641252019801982</c:v>
                </c:pt>
                <c:pt idx="133">
                  <c:v>67.641103851485141</c:v>
                </c:pt>
                <c:pt idx="134">
                  <c:v>67.641584851485135</c:v>
                </c:pt>
                <c:pt idx="135">
                  <c:v>67.641086306930703</c:v>
                </c:pt>
                <c:pt idx="136">
                  <c:v>67.640624188118835</c:v>
                </c:pt>
                <c:pt idx="137">
                  <c:v>67.640220930693047</c:v>
                </c:pt>
                <c:pt idx="138">
                  <c:v>67.640417603960373</c:v>
                </c:pt>
                <c:pt idx="139">
                  <c:v>67.640879584158441</c:v>
                </c:pt>
                <c:pt idx="140">
                  <c:v>67.641206069306961</c:v>
                </c:pt>
                <c:pt idx="141">
                  <c:v>67.641029534653455</c:v>
                </c:pt>
                <c:pt idx="142">
                  <c:v>67.640730207920811</c:v>
                </c:pt>
                <c:pt idx="143">
                  <c:v>67.640449198019823</c:v>
                </c:pt>
                <c:pt idx="144">
                  <c:v>67.641262118811881</c:v>
                </c:pt>
                <c:pt idx="145">
                  <c:v>67.641356752475232</c:v>
                </c:pt>
                <c:pt idx="146">
                  <c:v>67.641480584158387</c:v>
                </c:pt>
                <c:pt idx="147">
                  <c:v>67.641037237623777</c:v>
                </c:pt>
                <c:pt idx="148">
                  <c:v>67.641490465346536</c:v>
                </c:pt>
                <c:pt idx="149">
                  <c:v>67.640816732673244</c:v>
                </c:pt>
                <c:pt idx="150">
                  <c:v>67.640961198019824</c:v>
                </c:pt>
                <c:pt idx="151">
                  <c:v>67.64048451485148</c:v>
                </c:pt>
                <c:pt idx="152">
                  <c:v>67.640859227722785</c:v>
                </c:pt>
                <c:pt idx="153">
                  <c:v>67.640786940594069</c:v>
                </c:pt>
                <c:pt idx="154">
                  <c:v>67.640903465346511</c:v>
                </c:pt>
                <c:pt idx="155">
                  <c:v>67.641042524752493</c:v>
                </c:pt>
                <c:pt idx="156">
                  <c:v>67.641187118811871</c:v>
                </c:pt>
                <c:pt idx="157">
                  <c:v>67.64131630693069</c:v>
                </c:pt>
                <c:pt idx="158">
                  <c:v>67.640970752475255</c:v>
                </c:pt>
                <c:pt idx="159">
                  <c:v>67.641156544554462</c:v>
                </c:pt>
                <c:pt idx="160">
                  <c:v>67.641109287128728</c:v>
                </c:pt>
                <c:pt idx="161">
                  <c:v>67.640711138613852</c:v>
                </c:pt>
                <c:pt idx="162">
                  <c:v>67.641122445544525</c:v>
                </c:pt>
                <c:pt idx="163">
                  <c:v>67.640874108910893</c:v>
                </c:pt>
                <c:pt idx="164">
                  <c:v>67.641491000000002</c:v>
                </c:pt>
                <c:pt idx="165">
                  <c:v>67.641094673267347</c:v>
                </c:pt>
                <c:pt idx="166">
                  <c:v>67.641286891089109</c:v>
                </c:pt>
                <c:pt idx="167">
                  <c:v>67.640890960396021</c:v>
                </c:pt>
                <c:pt idx="168">
                  <c:v>67.64155264356431</c:v>
                </c:pt>
                <c:pt idx="169">
                  <c:v>67.641023504950482</c:v>
                </c:pt>
                <c:pt idx="170">
                  <c:v>67.641345306930702</c:v>
                </c:pt>
                <c:pt idx="171">
                  <c:v>67.641171217821778</c:v>
                </c:pt>
                <c:pt idx="172">
                  <c:v>67.641378683168327</c:v>
                </c:pt>
                <c:pt idx="173">
                  <c:v>67.640994267326747</c:v>
                </c:pt>
                <c:pt idx="174">
                  <c:v>67.641565891089101</c:v>
                </c:pt>
                <c:pt idx="175">
                  <c:v>67.641757811881178</c:v>
                </c:pt>
                <c:pt idx="176">
                  <c:v>67.642176851485118</c:v>
                </c:pt>
                <c:pt idx="177">
                  <c:v>67.642269693069295</c:v>
                </c:pt>
                <c:pt idx="178">
                  <c:v>67.642208376237633</c:v>
                </c:pt>
                <c:pt idx="179">
                  <c:v>67.641483069306958</c:v>
                </c:pt>
                <c:pt idx="180">
                  <c:v>67.64201917821778</c:v>
                </c:pt>
                <c:pt idx="181">
                  <c:v>67.641817821782155</c:v>
                </c:pt>
                <c:pt idx="182">
                  <c:v>67.641970287128714</c:v>
                </c:pt>
                <c:pt idx="183">
                  <c:v>67.641725871287093</c:v>
                </c:pt>
                <c:pt idx="184">
                  <c:v>67.641889178217809</c:v>
                </c:pt>
                <c:pt idx="185">
                  <c:v>67.641726792079197</c:v>
                </c:pt>
                <c:pt idx="186">
                  <c:v>67.641879029702963</c:v>
                </c:pt>
                <c:pt idx="187">
                  <c:v>67.642029891089081</c:v>
                </c:pt>
                <c:pt idx="188">
                  <c:v>67.642176722772277</c:v>
                </c:pt>
                <c:pt idx="189">
                  <c:v>67.642163613861399</c:v>
                </c:pt>
                <c:pt idx="190">
                  <c:v>67.642791089108883</c:v>
                </c:pt>
                <c:pt idx="191">
                  <c:v>67.643038792079196</c:v>
                </c:pt>
                <c:pt idx="192">
                  <c:v>67.644098950495035</c:v>
                </c:pt>
                <c:pt idx="193">
                  <c:v>67.64324350495049</c:v>
                </c:pt>
                <c:pt idx="194">
                  <c:v>67.643932267326761</c:v>
                </c:pt>
                <c:pt idx="195">
                  <c:v>67.643315920792077</c:v>
                </c:pt>
                <c:pt idx="196">
                  <c:v>67.644620851485158</c:v>
                </c:pt>
                <c:pt idx="197">
                  <c:v>67.644103059405964</c:v>
                </c:pt>
                <c:pt idx="198">
                  <c:v>67.644536485148521</c:v>
                </c:pt>
                <c:pt idx="199">
                  <c:v>67.644537405940611</c:v>
                </c:pt>
                <c:pt idx="200">
                  <c:v>67.644660821782139</c:v>
                </c:pt>
                <c:pt idx="201">
                  <c:v>67.644913653465338</c:v>
                </c:pt>
                <c:pt idx="202">
                  <c:v>67.644870633663359</c:v>
                </c:pt>
                <c:pt idx="203">
                  <c:v>67.644550495049501</c:v>
                </c:pt>
                <c:pt idx="204">
                  <c:v>67.644545861386135</c:v>
                </c:pt>
                <c:pt idx="205">
                  <c:v>67.644511841584176</c:v>
                </c:pt>
                <c:pt idx="206">
                  <c:v>67.645421524752479</c:v>
                </c:pt>
                <c:pt idx="207">
                  <c:v>67.646071445544564</c:v>
                </c:pt>
                <c:pt idx="208">
                  <c:v>67.646865841584145</c:v>
                </c:pt>
                <c:pt idx="209">
                  <c:v>67.646531138613867</c:v>
                </c:pt>
                <c:pt idx="210">
                  <c:v>67.646934613861376</c:v>
                </c:pt>
                <c:pt idx="211">
                  <c:v>67.646532950495072</c:v>
                </c:pt>
                <c:pt idx="212">
                  <c:v>67.646846940594045</c:v>
                </c:pt>
                <c:pt idx="213">
                  <c:v>67.646548504950488</c:v>
                </c:pt>
                <c:pt idx="214">
                  <c:v>67.646811683168323</c:v>
                </c:pt>
                <c:pt idx="215">
                  <c:v>67.647076455445543</c:v>
                </c:pt>
                <c:pt idx="216">
                  <c:v>67.64734646534653</c:v>
                </c:pt>
                <c:pt idx="217">
                  <c:v>67.646674544554472</c:v>
                </c:pt>
                <c:pt idx="218">
                  <c:v>67.646974356435649</c:v>
                </c:pt>
                <c:pt idx="219">
                  <c:v>67.647280891089096</c:v>
                </c:pt>
                <c:pt idx="220">
                  <c:v>67.647578297029696</c:v>
                </c:pt>
                <c:pt idx="221">
                  <c:v>67.646980435643542</c:v>
                </c:pt>
                <c:pt idx="222">
                  <c:v>67.647574247524744</c:v>
                </c:pt>
                <c:pt idx="223">
                  <c:v>67.64744467326733</c:v>
                </c:pt>
                <c:pt idx="224">
                  <c:v>67.647683613861403</c:v>
                </c:pt>
                <c:pt idx="225">
                  <c:v>67.647775465346513</c:v>
                </c:pt>
                <c:pt idx="226">
                  <c:v>67.648632485148511</c:v>
                </c:pt>
                <c:pt idx="227">
                  <c:v>67.64816118811882</c:v>
                </c:pt>
                <c:pt idx="228">
                  <c:v>67.647562504950514</c:v>
                </c:pt>
                <c:pt idx="229">
                  <c:v>67.646939198019794</c:v>
                </c:pt>
                <c:pt idx="230">
                  <c:v>67.647867138613847</c:v>
                </c:pt>
                <c:pt idx="231">
                  <c:v>67.647691504950487</c:v>
                </c:pt>
                <c:pt idx="232">
                  <c:v>67.647447277227712</c:v>
                </c:pt>
                <c:pt idx="233">
                  <c:v>67.647367198019779</c:v>
                </c:pt>
                <c:pt idx="234">
                  <c:v>67.647588336633675</c:v>
                </c:pt>
                <c:pt idx="235">
                  <c:v>67.647375425742567</c:v>
                </c:pt>
                <c:pt idx="236">
                  <c:v>67.64733145544551</c:v>
                </c:pt>
                <c:pt idx="237">
                  <c:v>67.646759702970272</c:v>
                </c:pt>
                <c:pt idx="238">
                  <c:v>67.646807801980188</c:v>
                </c:pt>
                <c:pt idx="239">
                  <c:v>67.646645623762382</c:v>
                </c:pt>
                <c:pt idx="240">
                  <c:v>67.647366277227704</c:v>
                </c:pt>
                <c:pt idx="241">
                  <c:v>67.647038138613837</c:v>
                </c:pt>
                <c:pt idx="242">
                  <c:v>67.647187792079208</c:v>
                </c:pt>
                <c:pt idx="243">
                  <c:v>67.646649019801956</c:v>
                </c:pt>
                <c:pt idx="244">
                  <c:v>67.646709920792077</c:v>
                </c:pt>
                <c:pt idx="245">
                  <c:v>67.64644237623763</c:v>
                </c:pt>
                <c:pt idx="246">
                  <c:v>67.64650440594059</c:v>
                </c:pt>
                <c:pt idx="247">
                  <c:v>67.646837643564325</c:v>
                </c:pt>
                <c:pt idx="248">
                  <c:v>67.647362792079164</c:v>
                </c:pt>
                <c:pt idx="249">
                  <c:v>67.646905712871302</c:v>
                </c:pt>
                <c:pt idx="250">
                  <c:v>67.647620009901019</c:v>
                </c:pt>
                <c:pt idx="251">
                  <c:v>67.647823643564365</c:v>
                </c:pt>
                <c:pt idx="252">
                  <c:v>67.647726960396042</c:v>
                </c:pt>
                <c:pt idx="253">
                  <c:v>67.648148099009902</c:v>
                </c:pt>
                <c:pt idx="254">
                  <c:v>67.648673257425727</c:v>
                </c:pt>
                <c:pt idx="255">
                  <c:v>67.648564465346524</c:v>
                </c:pt>
                <c:pt idx="256">
                  <c:v>67.649032237623757</c:v>
                </c:pt>
                <c:pt idx="257">
                  <c:v>67.648884099009891</c:v>
                </c:pt>
                <c:pt idx="258">
                  <c:v>67.649278920792099</c:v>
                </c:pt>
                <c:pt idx="259">
                  <c:v>67.649033118811914</c:v>
                </c:pt>
                <c:pt idx="260">
                  <c:v>67.649984425742559</c:v>
                </c:pt>
                <c:pt idx="261">
                  <c:v>67.650123821782188</c:v>
                </c:pt>
                <c:pt idx="262">
                  <c:v>67.650916475247513</c:v>
                </c:pt>
                <c:pt idx="263">
                  <c:v>67.651303514851463</c:v>
                </c:pt>
                <c:pt idx="264">
                  <c:v>67.653407980198025</c:v>
                </c:pt>
                <c:pt idx="265">
                  <c:v>67.654084841584151</c:v>
                </c:pt>
                <c:pt idx="266">
                  <c:v>67.65596631683168</c:v>
                </c:pt>
                <c:pt idx="267">
                  <c:v>67.656817950495025</c:v>
                </c:pt>
                <c:pt idx="268">
                  <c:v>67.658045524752467</c:v>
                </c:pt>
                <c:pt idx="269">
                  <c:v>67.65891351485152</c:v>
                </c:pt>
                <c:pt idx="270">
                  <c:v>67.660644910891094</c:v>
                </c:pt>
                <c:pt idx="271">
                  <c:v>67.661628128712891</c:v>
                </c:pt>
                <c:pt idx="272">
                  <c:v>67.662929455445536</c:v>
                </c:pt>
                <c:pt idx="273">
                  <c:v>67.6636904158416</c:v>
                </c:pt>
                <c:pt idx="274">
                  <c:v>67.664323594059383</c:v>
                </c:pt>
                <c:pt idx="275">
                  <c:v>67.663751435643576</c:v>
                </c:pt>
                <c:pt idx="276">
                  <c:v>67.663887960396053</c:v>
                </c:pt>
                <c:pt idx="277">
                  <c:v>67.664063950495049</c:v>
                </c:pt>
                <c:pt idx="278">
                  <c:v>67.665556198019814</c:v>
                </c:pt>
                <c:pt idx="279">
                  <c:v>67.666976613861394</c:v>
                </c:pt>
                <c:pt idx="280">
                  <c:v>67.66907690099012</c:v>
                </c:pt>
                <c:pt idx="281">
                  <c:v>67.670714831683199</c:v>
                </c:pt>
                <c:pt idx="282">
                  <c:v>67.671802069306963</c:v>
                </c:pt>
                <c:pt idx="283">
                  <c:v>67.671443564356466</c:v>
                </c:pt>
                <c:pt idx="284">
                  <c:v>67.671197940594055</c:v>
                </c:pt>
                <c:pt idx="285">
                  <c:v>67.670607801980196</c:v>
                </c:pt>
                <c:pt idx="286">
                  <c:v>67.670986089108908</c:v>
                </c:pt>
                <c:pt idx="287">
                  <c:v>67.670568732673274</c:v>
                </c:pt>
                <c:pt idx="288">
                  <c:v>67.670888316831665</c:v>
                </c:pt>
                <c:pt idx="289">
                  <c:v>67.670532544554447</c:v>
                </c:pt>
                <c:pt idx="290">
                  <c:v>67.671465960396091</c:v>
                </c:pt>
                <c:pt idx="291">
                  <c:v>67.672145831683181</c:v>
                </c:pt>
                <c:pt idx="292">
                  <c:v>67.673479762376232</c:v>
                </c:pt>
                <c:pt idx="293">
                  <c:v>67.674020485148517</c:v>
                </c:pt>
                <c:pt idx="294">
                  <c:v>67.674170247524785</c:v>
                </c:pt>
                <c:pt idx="295">
                  <c:v>67.673883316831677</c:v>
                </c:pt>
                <c:pt idx="296">
                  <c:v>67.674330069306919</c:v>
                </c:pt>
                <c:pt idx="297">
                  <c:v>67.673916287128719</c:v>
                </c:pt>
                <c:pt idx="298">
                  <c:v>67.673732128712871</c:v>
                </c:pt>
                <c:pt idx="299">
                  <c:v>67.673477217821784</c:v>
                </c:pt>
                <c:pt idx="300">
                  <c:v>67.673793613861378</c:v>
                </c:pt>
                <c:pt idx="301">
                  <c:v>67.673608138613901</c:v>
                </c:pt>
                <c:pt idx="302">
                  <c:v>67.674827792079185</c:v>
                </c:pt>
                <c:pt idx="303">
                  <c:v>67.675714990099038</c:v>
                </c:pt>
                <c:pt idx="304">
                  <c:v>67.676591851485171</c:v>
                </c:pt>
                <c:pt idx="305">
                  <c:v>67.677691198019801</c:v>
                </c:pt>
                <c:pt idx="306">
                  <c:v>67.678737683168322</c:v>
                </c:pt>
                <c:pt idx="307">
                  <c:v>67.678369089108912</c:v>
                </c:pt>
                <c:pt idx="308">
                  <c:v>67.678775356435622</c:v>
                </c:pt>
                <c:pt idx="309">
                  <c:v>67.678960297029704</c:v>
                </c:pt>
                <c:pt idx="310">
                  <c:v>67.679131673267349</c:v>
                </c:pt>
                <c:pt idx="311">
                  <c:v>67.678448693069299</c:v>
                </c:pt>
                <c:pt idx="312">
                  <c:v>67.678958445544538</c:v>
                </c:pt>
                <c:pt idx="313">
                  <c:v>67.679592861386126</c:v>
                </c:pt>
                <c:pt idx="314">
                  <c:v>67.68031012871289</c:v>
                </c:pt>
                <c:pt idx="315">
                  <c:v>67.68090395049505</c:v>
                </c:pt>
                <c:pt idx="316">
                  <c:v>67.681752425742516</c:v>
                </c:pt>
                <c:pt idx="317">
                  <c:v>67.683601930693072</c:v>
                </c:pt>
                <c:pt idx="318">
                  <c:v>67.685447603960426</c:v>
                </c:pt>
                <c:pt idx="319">
                  <c:v>67.686011346534656</c:v>
                </c:pt>
                <c:pt idx="320">
                  <c:v>67.68681778217821</c:v>
                </c:pt>
                <c:pt idx="321">
                  <c:v>67.687165613861367</c:v>
                </c:pt>
                <c:pt idx="322">
                  <c:v>67.687494336633648</c:v>
                </c:pt>
                <c:pt idx="323">
                  <c:v>67.688237079207937</c:v>
                </c:pt>
                <c:pt idx="324">
                  <c:v>67.689340584158415</c:v>
                </c:pt>
                <c:pt idx="325">
                  <c:v>67.690204227722774</c:v>
                </c:pt>
                <c:pt idx="326">
                  <c:v>67.692251742574257</c:v>
                </c:pt>
                <c:pt idx="327">
                  <c:v>67.693242930693074</c:v>
                </c:pt>
                <c:pt idx="328">
                  <c:v>67.69418097029704</c:v>
                </c:pt>
                <c:pt idx="329">
                  <c:v>67.694294603960387</c:v>
                </c:pt>
                <c:pt idx="330">
                  <c:v>67.694454396039589</c:v>
                </c:pt>
                <c:pt idx="331">
                  <c:v>67.694124356435623</c:v>
                </c:pt>
                <c:pt idx="332">
                  <c:v>67.695005623762427</c:v>
                </c:pt>
                <c:pt idx="333">
                  <c:v>67.695018594059391</c:v>
                </c:pt>
                <c:pt idx="334">
                  <c:v>67.69570682178221</c:v>
                </c:pt>
                <c:pt idx="335">
                  <c:v>67.695464326732704</c:v>
                </c:pt>
                <c:pt idx="336">
                  <c:v>67.696771366336634</c:v>
                </c:pt>
                <c:pt idx="337">
                  <c:v>67.696911188118804</c:v>
                </c:pt>
                <c:pt idx="338">
                  <c:v>67.69710347524753</c:v>
                </c:pt>
                <c:pt idx="339">
                  <c:v>67.69654824752476</c:v>
                </c:pt>
                <c:pt idx="340">
                  <c:v>67.696944891089103</c:v>
                </c:pt>
                <c:pt idx="341">
                  <c:v>67.697708039603967</c:v>
                </c:pt>
                <c:pt idx="342">
                  <c:v>67.698177168316818</c:v>
                </c:pt>
                <c:pt idx="343">
                  <c:v>67.698572831683151</c:v>
                </c:pt>
                <c:pt idx="344">
                  <c:v>67.699015267326715</c:v>
                </c:pt>
                <c:pt idx="345">
                  <c:v>67.699096485148544</c:v>
                </c:pt>
                <c:pt idx="346">
                  <c:v>67.699603584158453</c:v>
                </c:pt>
                <c:pt idx="347">
                  <c:v>67.699563445544584</c:v>
                </c:pt>
                <c:pt idx="348">
                  <c:v>67.700570207920805</c:v>
                </c:pt>
                <c:pt idx="349">
                  <c:v>67.700287039603978</c:v>
                </c:pt>
                <c:pt idx="350">
                  <c:v>67.70042399009904</c:v>
                </c:pt>
                <c:pt idx="351">
                  <c:v>67.700922841584159</c:v>
                </c:pt>
                <c:pt idx="352">
                  <c:v>67.701256722772314</c:v>
                </c:pt>
                <c:pt idx="353">
                  <c:v>67.701409217821777</c:v>
                </c:pt>
                <c:pt idx="354">
                  <c:v>67.701817930693053</c:v>
                </c:pt>
                <c:pt idx="355">
                  <c:v>67.701395504950511</c:v>
                </c:pt>
                <c:pt idx="356">
                  <c:v>67.702442366336626</c:v>
                </c:pt>
                <c:pt idx="357">
                  <c:v>67.702815990099012</c:v>
                </c:pt>
                <c:pt idx="358">
                  <c:v>67.703594019801983</c:v>
                </c:pt>
                <c:pt idx="359">
                  <c:v>67.703876960396016</c:v>
                </c:pt>
                <c:pt idx="360">
                  <c:v>67.704654079207927</c:v>
                </c:pt>
                <c:pt idx="361">
                  <c:v>67.704492693069312</c:v>
                </c:pt>
                <c:pt idx="362">
                  <c:v>67.704901039603968</c:v>
                </c:pt>
                <c:pt idx="363">
                  <c:v>67.70476867326731</c:v>
                </c:pt>
                <c:pt idx="364">
                  <c:v>67.705340950495042</c:v>
                </c:pt>
                <c:pt idx="365">
                  <c:v>67.705314584158373</c:v>
                </c:pt>
                <c:pt idx="366">
                  <c:v>67.705879792079216</c:v>
                </c:pt>
                <c:pt idx="367">
                  <c:v>67.705751138613849</c:v>
                </c:pt>
                <c:pt idx="368">
                  <c:v>67.706797643564343</c:v>
                </c:pt>
                <c:pt idx="369">
                  <c:v>67.70704025742576</c:v>
                </c:pt>
                <c:pt idx="370">
                  <c:v>67.707374099009897</c:v>
                </c:pt>
                <c:pt idx="371">
                  <c:v>67.707558900990108</c:v>
                </c:pt>
                <c:pt idx="372">
                  <c:v>67.708411227722749</c:v>
                </c:pt>
                <c:pt idx="373">
                  <c:v>67.7086157920792</c:v>
                </c:pt>
                <c:pt idx="374">
                  <c:v>67.708703960396036</c:v>
                </c:pt>
                <c:pt idx="375">
                  <c:v>67.708674782178235</c:v>
                </c:pt>
                <c:pt idx="376">
                  <c:v>67.709986504950493</c:v>
                </c:pt>
                <c:pt idx="377">
                  <c:v>67.710694821782184</c:v>
                </c:pt>
                <c:pt idx="378">
                  <c:v>67.711799544554452</c:v>
                </c:pt>
                <c:pt idx="379">
                  <c:v>67.711718207920782</c:v>
                </c:pt>
                <c:pt idx="380">
                  <c:v>67.712390821782151</c:v>
                </c:pt>
                <c:pt idx="381">
                  <c:v>67.712373217821778</c:v>
                </c:pt>
                <c:pt idx="382">
                  <c:v>67.713064128712873</c:v>
                </c:pt>
                <c:pt idx="383">
                  <c:v>67.713340445544532</c:v>
                </c:pt>
                <c:pt idx="384">
                  <c:v>67.714471663366339</c:v>
                </c:pt>
                <c:pt idx="385">
                  <c:v>67.714069405940606</c:v>
                </c:pt>
                <c:pt idx="386">
                  <c:v>67.715226227722781</c:v>
                </c:pt>
                <c:pt idx="387">
                  <c:v>67.714986405940593</c:v>
                </c:pt>
                <c:pt idx="388">
                  <c:v>67.715854485148498</c:v>
                </c:pt>
                <c:pt idx="389">
                  <c:v>67.715879831683139</c:v>
                </c:pt>
                <c:pt idx="390">
                  <c:v>67.716523415841564</c:v>
                </c:pt>
                <c:pt idx="391">
                  <c:v>67.716856663366329</c:v>
                </c:pt>
                <c:pt idx="392">
                  <c:v>67.71728535643561</c:v>
                </c:pt>
                <c:pt idx="393">
                  <c:v>67.717643841584177</c:v>
                </c:pt>
                <c:pt idx="394">
                  <c:v>67.718044722772248</c:v>
                </c:pt>
                <c:pt idx="395">
                  <c:v>67.718338960396025</c:v>
                </c:pt>
                <c:pt idx="396">
                  <c:v>67.718117128712848</c:v>
                </c:pt>
                <c:pt idx="397">
                  <c:v>67.717907772277201</c:v>
                </c:pt>
                <c:pt idx="398">
                  <c:v>67.718364306930681</c:v>
                </c:pt>
                <c:pt idx="399">
                  <c:v>67.717934386138623</c:v>
                </c:pt>
                <c:pt idx="400">
                  <c:v>67.718746346534644</c:v>
                </c:pt>
                <c:pt idx="401">
                  <c:v>67.718767287128699</c:v>
                </c:pt>
                <c:pt idx="402">
                  <c:v>67.719903455445532</c:v>
                </c:pt>
                <c:pt idx="403">
                  <c:v>67.719443742574242</c:v>
                </c:pt>
                <c:pt idx="404">
                  <c:v>67.719988475247519</c:v>
                </c:pt>
                <c:pt idx="405">
                  <c:v>67.719848257425738</c:v>
                </c:pt>
                <c:pt idx="406">
                  <c:v>67.720245960396042</c:v>
                </c:pt>
                <c:pt idx="407">
                  <c:v>67.719570811881155</c:v>
                </c:pt>
                <c:pt idx="408">
                  <c:v>67.719831613861359</c:v>
                </c:pt>
                <c:pt idx="409">
                  <c:v>67.719743821782188</c:v>
                </c:pt>
                <c:pt idx="410">
                  <c:v>67.720205594059379</c:v>
                </c:pt>
                <c:pt idx="411">
                  <c:v>67.720542049504928</c:v>
                </c:pt>
                <c:pt idx="412">
                  <c:v>67.720644168316809</c:v>
                </c:pt>
                <c:pt idx="413">
                  <c:v>67.720532029702937</c:v>
                </c:pt>
                <c:pt idx="414">
                  <c:v>67.721126485148517</c:v>
                </c:pt>
                <c:pt idx="415">
                  <c:v>67.720702613861363</c:v>
                </c:pt>
                <c:pt idx="416">
                  <c:v>67.720697009901002</c:v>
                </c:pt>
                <c:pt idx="417">
                  <c:v>67.720253217821764</c:v>
                </c:pt>
                <c:pt idx="418">
                  <c:v>67.720599663366315</c:v>
                </c:pt>
                <c:pt idx="419">
                  <c:v>67.720397712871318</c:v>
                </c:pt>
                <c:pt idx="420">
                  <c:v>67.720857613861369</c:v>
                </c:pt>
                <c:pt idx="421">
                  <c:v>67.720626336633671</c:v>
                </c:pt>
                <c:pt idx="422">
                  <c:v>67.720917019801959</c:v>
                </c:pt>
                <c:pt idx="423">
                  <c:v>67.720417425742554</c:v>
                </c:pt>
                <c:pt idx="424">
                  <c:v>67.720776366336622</c:v>
                </c:pt>
                <c:pt idx="425">
                  <c:v>67.720415594059389</c:v>
                </c:pt>
                <c:pt idx="426">
                  <c:v>67.720251603960378</c:v>
                </c:pt>
                <c:pt idx="427">
                  <c:v>67.719951999999978</c:v>
                </c:pt>
                <c:pt idx="428">
                  <c:v>67.72012949504952</c:v>
                </c:pt>
                <c:pt idx="429">
                  <c:v>67.719808722772243</c:v>
                </c:pt>
                <c:pt idx="430">
                  <c:v>67.71957505940594</c:v>
                </c:pt>
                <c:pt idx="431">
                  <c:v>67.719633960396052</c:v>
                </c:pt>
                <c:pt idx="432">
                  <c:v>67.719590198019773</c:v>
                </c:pt>
                <c:pt idx="433">
                  <c:v>67.719236148514852</c:v>
                </c:pt>
                <c:pt idx="434">
                  <c:v>67.719702039603945</c:v>
                </c:pt>
                <c:pt idx="435">
                  <c:v>67.718856207920808</c:v>
                </c:pt>
                <c:pt idx="436">
                  <c:v>67.719964603960378</c:v>
                </c:pt>
                <c:pt idx="437">
                  <c:v>67.720039603960402</c:v>
                </c:pt>
                <c:pt idx="438">
                  <c:v>67.720012534653421</c:v>
                </c:pt>
                <c:pt idx="439">
                  <c:v>67.720385811881172</c:v>
                </c:pt>
                <c:pt idx="440">
                  <c:v>67.719812960396027</c:v>
                </c:pt>
                <c:pt idx="441">
                  <c:v>67.719024326732665</c:v>
                </c:pt>
                <c:pt idx="442">
                  <c:v>67.719619910891083</c:v>
                </c:pt>
                <c:pt idx="443">
                  <c:v>67.719107643564357</c:v>
                </c:pt>
                <c:pt idx="444">
                  <c:v>67.719375445544529</c:v>
                </c:pt>
                <c:pt idx="445">
                  <c:v>67.718999811881162</c:v>
                </c:pt>
                <c:pt idx="446">
                  <c:v>67.719649910891064</c:v>
                </c:pt>
                <c:pt idx="447">
                  <c:v>67.718563207920752</c:v>
                </c:pt>
                <c:pt idx="448">
                  <c:v>67.718436128712838</c:v>
                </c:pt>
                <c:pt idx="449">
                  <c:v>67.718116485148514</c:v>
                </c:pt>
                <c:pt idx="450">
                  <c:v>67.717939376237609</c:v>
                </c:pt>
                <c:pt idx="451">
                  <c:v>67.717453287128663</c:v>
                </c:pt>
                <c:pt idx="452">
                  <c:v>67.716985683168289</c:v>
                </c:pt>
                <c:pt idx="453">
                  <c:v>67.717049811881154</c:v>
                </c:pt>
                <c:pt idx="454">
                  <c:v>67.717358663366312</c:v>
                </c:pt>
                <c:pt idx="455">
                  <c:v>67.715798673267344</c:v>
                </c:pt>
                <c:pt idx="456">
                  <c:v>67.715894019801979</c:v>
                </c:pt>
                <c:pt idx="457">
                  <c:v>67.715683514851477</c:v>
                </c:pt>
                <c:pt idx="458">
                  <c:v>67.716394603960396</c:v>
                </c:pt>
                <c:pt idx="459">
                  <c:v>67.716044277227695</c:v>
                </c:pt>
                <c:pt idx="460">
                  <c:v>67.715784435643542</c:v>
                </c:pt>
                <c:pt idx="461">
                  <c:v>67.713834821782214</c:v>
                </c:pt>
                <c:pt idx="462">
                  <c:v>67.71279884158416</c:v>
                </c:pt>
                <c:pt idx="463">
                  <c:v>67.711448861386131</c:v>
                </c:pt>
                <c:pt idx="464">
                  <c:v>67.711555158415806</c:v>
                </c:pt>
                <c:pt idx="465">
                  <c:v>67.711607198019777</c:v>
                </c:pt>
                <c:pt idx="466">
                  <c:v>67.711849376237637</c:v>
                </c:pt>
                <c:pt idx="467">
                  <c:v>67.711383346534689</c:v>
                </c:pt>
                <c:pt idx="468">
                  <c:v>67.710966108910881</c:v>
                </c:pt>
                <c:pt idx="469">
                  <c:v>67.710220059405955</c:v>
                </c:pt>
                <c:pt idx="470">
                  <c:v>67.709912801980209</c:v>
                </c:pt>
                <c:pt idx="471">
                  <c:v>67.709674653465356</c:v>
                </c:pt>
                <c:pt idx="472">
                  <c:v>67.709815495049455</c:v>
                </c:pt>
                <c:pt idx="473">
                  <c:v>67.708812613861369</c:v>
                </c:pt>
                <c:pt idx="474">
                  <c:v>67.707940683168303</c:v>
                </c:pt>
                <c:pt idx="475">
                  <c:v>67.70728008910892</c:v>
                </c:pt>
                <c:pt idx="476">
                  <c:v>67.707321445544551</c:v>
                </c:pt>
                <c:pt idx="477">
                  <c:v>67.70635495049504</c:v>
                </c:pt>
                <c:pt idx="478">
                  <c:v>67.706081069306933</c:v>
                </c:pt>
                <c:pt idx="479">
                  <c:v>67.705404673267338</c:v>
                </c:pt>
                <c:pt idx="480">
                  <c:v>67.705485475247528</c:v>
                </c:pt>
                <c:pt idx="481">
                  <c:v>67.704970693069299</c:v>
                </c:pt>
                <c:pt idx="482">
                  <c:v>67.705630603960401</c:v>
                </c:pt>
                <c:pt idx="483">
                  <c:v>67.705297198019792</c:v>
                </c:pt>
                <c:pt idx="484">
                  <c:v>67.705631801980218</c:v>
                </c:pt>
                <c:pt idx="485">
                  <c:v>67.705620623762371</c:v>
                </c:pt>
                <c:pt idx="486">
                  <c:v>67.704955643564332</c:v>
                </c:pt>
                <c:pt idx="487">
                  <c:v>67.703869009901027</c:v>
                </c:pt>
                <c:pt idx="488">
                  <c:v>67.704195643564319</c:v>
                </c:pt>
                <c:pt idx="489">
                  <c:v>67.703802396039606</c:v>
                </c:pt>
                <c:pt idx="490">
                  <c:v>67.704112584158423</c:v>
                </c:pt>
                <c:pt idx="491">
                  <c:v>67.703246178217839</c:v>
                </c:pt>
                <c:pt idx="492">
                  <c:v>67.703388504950496</c:v>
                </c:pt>
                <c:pt idx="493">
                  <c:v>67.702667524752485</c:v>
                </c:pt>
                <c:pt idx="494">
                  <c:v>67.702932554455444</c:v>
                </c:pt>
                <c:pt idx="495">
                  <c:v>67.702900633663361</c:v>
                </c:pt>
                <c:pt idx="496">
                  <c:v>67.703050198019824</c:v>
                </c:pt>
                <c:pt idx="497">
                  <c:v>67.701873267326718</c:v>
                </c:pt>
                <c:pt idx="498">
                  <c:v>67.701835188118778</c:v>
                </c:pt>
                <c:pt idx="499">
                  <c:v>67.700921712871306</c:v>
                </c:pt>
                <c:pt idx="500">
                  <c:v>67.700735623762384</c:v>
                </c:pt>
                <c:pt idx="501">
                  <c:v>67.700191910891107</c:v>
                </c:pt>
                <c:pt idx="502">
                  <c:v>67.700178396039604</c:v>
                </c:pt>
                <c:pt idx="503">
                  <c:v>67.699222504950512</c:v>
                </c:pt>
                <c:pt idx="504">
                  <c:v>67.699414693069286</c:v>
                </c:pt>
                <c:pt idx="505">
                  <c:v>67.69934966336632</c:v>
                </c:pt>
                <c:pt idx="506">
                  <c:v>67.699488336633678</c:v>
                </c:pt>
                <c:pt idx="507">
                  <c:v>67.69923699009901</c:v>
                </c:pt>
                <c:pt idx="508">
                  <c:v>67.699684168316807</c:v>
                </c:pt>
                <c:pt idx="509">
                  <c:v>67.69955621782178</c:v>
                </c:pt>
                <c:pt idx="510">
                  <c:v>67.699174178217802</c:v>
                </c:pt>
                <c:pt idx="511">
                  <c:v>67.698182514851482</c:v>
                </c:pt>
                <c:pt idx="512">
                  <c:v>67.69752146534654</c:v>
                </c:pt>
                <c:pt idx="513">
                  <c:v>67.696698871287154</c:v>
                </c:pt>
                <c:pt idx="514">
                  <c:v>67.696102633663386</c:v>
                </c:pt>
                <c:pt idx="515">
                  <c:v>67.694610980197993</c:v>
                </c:pt>
                <c:pt idx="516">
                  <c:v>67.694298831683184</c:v>
                </c:pt>
                <c:pt idx="517">
                  <c:v>67.693114188118813</c:v>
                </c:pt>
                <c:pt idx="518">
                  <c:v>67.692803980198008</c:v>
                </c:pt>
                <c:pt idx="519">
                  <c:v>67.692397851485168</c:v>
                </c:pt>
                <c:pt idx="520">
                  <c:v>67.692602594059395</c:v>
                </c:pt>
                <c:pt idx="521">
                  <c:v>67.692239257425726</c:v>
                </c:pt>
                <c:pt idx="522">
                  <c:v>67.692935059405926</c:v>
                </c:pt>
                <c:pt idx="523">
                  <c:v>67.69290702970298</c:v>
                </c:pt>
                <c:pt idx="524">
                  <c:v>67.691748653465353</c:v>
                </c:pt>
                <c:pt idx="525">
                  <c:v>67.690865762376248</c:v>
                </c:pt>
                <c:pt idx="526">
                  <c:v>67.690978029702961</c:v>
                </c:pt>
                <c:pt idx="527">
                  <c:v>67.690388881188113</c:v>
                </c:pt>
                <c:pt idx="528">
                  <c:v>67.690394346534703</c:v>
                </c:pt>
                <c:pt idx="529">
                  <c:v>67.690051722772282</c:v>
                </c:pt>
                <c:pt idx="530">
                  <c:v>67.689800425742618</c:v>
                </c:pt>
                <c:pt idx="531">
                  <c:v>67.689418346534666</c:v>
                </c:pt>
                <c:pt idx="532">
                  <c:v>67.689202445544524</c:v>
                </c:pt>
                <c:pt idx="533">
                  <c:v>67.689215930693095</c:v>
                </c:pt>
                <c:pt idx="534">
                  <c:v>67.689365207920773</c:v>
                </c:pt>
                <c:pt idx="535">
                  <c:v>67.689530207920797</c:v>
                </c:pt>
                <c:pt idx="536">
                  <c:v>67.68952336633663</c:v>
                </c:pt>
                <c:pt idx="537">
                  <c:v>67.689577950495035</c:v>
                </c:pt>
                <c:pt idx="538">
                  <c:v>67.689591841584118</c:v>
                </c:pt>
                <c:pt idx="539">
                  <c:v>67.689340544554483</c:v>
                </c:pt>
                <c:pt idx="540">
                  <c:v>67.690090792079218</c:v>
                </c:pt>
                <c:pt idx="541">
                  <c:v>67.689653990099018</c:v>
                </c:pt>
                <c:pt idx="542">
                  <c:v>67.689830910891089</c:v>
                </c:pt>
                <c:pt idx="543">
                  <c:v>67.689400396039616</c:v>
                </c:pt>
                <c:pt idx="544">
                  <c:v>67.689920059405921</c:v>
                </c:pt>
                <c:pt idx="545">
                  <c:v>67.690298792079219</c:v>
                </c:pt>
                <c:pt idx="546">
                  <c:v>67.69221293069306</c:v>
                </c:pt>
                <c:pt idx="547">
                  <c:v>67.693767841584162</c:v>
                </c:pt>
                <c:pt idx="548">
                  <c:v>67.694939514851441</c:v>
                </c:pt>
                <c:pt idx="549">
                  <c:v>67.695619108910918</c:v>
                </c:pt>
                <c:pt idx="550">
                  <c:v>67.697808673267303</c:v>
                </c:pt>
                <c:pt idx="551">
                  <c:v>67.70139774257423</c:v>
                </c:pt>
                <c:pt idx="552">
                  <c:v>67.705662188118808</c:v>
                </c:pt>
                <c:pt idx="553">
                  <c:v>67.708264950495021</c:v>
                </c:pt>
                <c:pt idx="554">
                  <c:v>67.710763752475216</c:v>
                </c:pt>
                <c:pt idx="555">
                  <c:v>67.710604514851511</c:v>
                </c:pt>
                <c:pt idx="556">
                  <c:v>67.709182009900985</c:v>
                </c:pt>
                <c:pt idx="557">
                  <c:v>67.70377149504948</c:v>
                </c:pt>
                <c:pt idx="558">
                  <c:v>67.698731871287137</c:v>
                </c:pt>
                <c:pt idx="559">
                  <c:v>67.696444435643571</c:v>
                </c:pt>
                <c:pt idx="560">
                  <c:v>67.69648999009901</c:v>
                </c:pt>
                <c:pt idx="561">
                  <c:v>67.696281207920777</c:v>
                </c:pt>
                <c:pt idx="562">
                  <c:v>67.696895891089127</c:v>
                </c:pt>
                <c:pt idx="563">
                  <c:v>67.697001821782194</c:v>
                </c:pt>
                <c:pt idx="564">
                  <c:v>67.697705871287113</c:v>
                </c:pt>
                <c:pt idx="565">
                  <c:v>67.697536415841554</c:v>
                </c:pt>
                <c:pt idx="566">
                  <c:v>67.698104069306908</c:v>
                </c:pt>
                <c:pt idx="567">
                  <c:v>67.697567643564355</c:v>
                </c:pt>
                <c:pt idx="568">
                  <c:v>67.697833465346534</c:v>
                </c:pt>
                <c:pt idx="569">
                  <c:v>67.696967376237637</c:v>
                </c:pt>
                <c:pt idx="570">
                  <c:v>67.697885891089101</c:v>
                </c:pt>
                <c:pt idx="571">
                  <c:v>67.698298316831682</c:v>
                </c:pt>
                <c:pt idx="572">
                  <c:v>67.698322475247494</c:v>
                </c:pt>
                <c:pt idx="573">
                  <c:v>67.697919534653465</c:v>
                </c:pt>
                <c:pt idx="574">
                  <c:v>67.698520702970299</c:v>
                </c:pt>
                <c:pt idx="575">
                  <c:v>67.697641128712903</c:v>
                </c:pt>
                <c:pt idx="576">
                  <c:v>67.697841980198007</c:v>
                </c:pt>
                <c:pt idx="577">
                  <c:v>67.697978128712876</c:v>
                </c:pt>
                <c:pt idx="578">
                  <c:v>67.698159495049509</c:v>
                </c:pt>
                <c:pt idx="579">
                  <c:v>67.698089207920788</c:v>
                </c:pt>
                <c:pt idx="580">
                  <c:v>67.698872118811863</c:v>
                </c:pt>
                <c:pt idx="581">
                  <c:v>67.698354752475225</c:v>
                </c:pt>
                <c:pt idx="582">
                  <c:v>67.698231425742591</c:v>
                </c:pt>
                <c:pt idx="583">
                  <c:v>67.698061435643581</c:v>
                </c:pt>
                <c:pt idx="584">
                  <c:v>67.697578118811876</c:v>
                </c:pt>
                <c:pt idx="585">
                  <c:v>67.697198376237637</c:v>
                </c:pt>
                <c:pt idx="586">
                  <c:v>67.6974726831683</c:v>
                </c:pt>
                <c:pt idx="587">
                  <c:v>67.697673267326749</c:v>
                </c:pt>
                <c:pt idx="588">
                  <c:v>67.69853367326732</c:v>
                </c:pt>
                <c:pt idx="589">
                  <c:v>67.698635633663343</c:v>
                </c:pt>
                <c:pt idx="590">
                  <c:v>67.699631099009935</c:v>
                </c:pt>
                <c:pt idx="591">
                  <c:v>67.700677574257398</c:v>
                </c:pt>
                <c:pt idx="592">
                  <c:v>67.701142108910915</c:v>
                </c:pt>
                <c:pt idx="593">
                  <c:v>67.701272534653455</c:v>
                </c:pt>
                <c:pt idx="594">
                  <c:v>67.701593000000003</c:v>
                </c:pt>
                <c:pt idx="595">
                  <c:v>67.701558841584159</c:v>
                </c:pt>
                <c:pt idx="596">
                  <c:v>67.702198336633643</c:v>
                </c:pt>
                <c:pt idx="597">
                  <c:v>67.703164980197997</c:v>
                </c:pt>
                <c:pt idx="598">
                  <c:v>67.704598673267341</c:v>
                </c:pt>
                <c:pt idx="599">
                  <c:v>67.705475287128721</c:v>
                </c:pt>
                <c:pt idx="600">
                  <c:v>67.706959861386181</c:v>
                </c:pt>
                <c:pt idx="601">
                  <c:v>67.707090900990096</c:v>
                </c:pt>
                <c:pt idx="602">
                  <c:v>67.707732237623745</c:v>
                </c:pt>
                <c:pt idx="603">
                  <c:v>67.707996148514837</c:v>
                </c:pt>
                <c:pt idx="604">
                  <c:v>67.708945633663333</c:v>
                </c:pt>
                <c:pt idx="605">
                  <c:v>67.708741653465367</c:v>
                </c:pt>
                <c:pt idx="606">
                  <c:v>67.709706673267362</c:v>
                </c:pt>
                <c:pt idx="607">
                  <c:v>67.71064629702974</c:v>
                </c:pt>
                <c:pt idx="608">
                  <c:v>67.7111635940594</c:v>
                </c:pt>
                <c:pt idx="609">
                  <c:v>67.710870138613885</c:v>
                </c:pt>
                <c:pt idx="610">
                  <c:v>67.711370108910899</c:v>
                </c:pt>
                <c:pt idx="611">
                  <c:v>67.711195801980224</c:v>
                </c:pt>
                <c:pt idx="612">
                  <c:v>67.711634613861392</c:v>
                </c:pt>
                <c:pt idx="613">
                  <c:v>67.71188223762374</c:v>
                </c:pt>
                <c:pt idx="614">
                  <c:v>67.712404396039616</c:v>
                </c:pt>
                <c:pt idx="615">
                  <c:v>67.711855782178233</c:v>
                </c:pt>
                <c:pt idx="616">
                  <c:v>67.712594990099007</c:v>
                </c:pt>
                <c:pt idx="617">
                  <c:v>67.711810079207908</c:v>
                </c:pt>
                <c:pt idx="618">
                  <c:v>67.711641396039596</c:v>
                </c:pt>
                <c:pt idx="619">
                  <c:v>67.711249158415868</c:v>
                </c:pt>
                <c:pt idx="620">
                  <c:v>67.712276138613902</c:v>
                </c:pt>
                <c:pt idx="621">
                  <c:v>67.712740524752491</c:v>
                </c:pt>
                <c:pt idx="622">
                  <c:v>67.714232742574239</c:v>
                </c:pt>
                <c:pt idx="623">
                  <c:v>67.714354277227685</c:v>
                </c:pt>
                <c:pt idx="624">
                  <c:v>67.71455142574257</c:v>
                </c:pt>
                <c:pt idx="625">
                  <c:v>67.714755217821775</c:v>
                </c:pt>
                <c:pt idx="626">
                  <c:v>67.714847693069302</c:v>
                </c:pt>
                <c:pt idx="627">
                  <c:v>67.714212178217792</c:v>
                </c:pt>
                <c:pt idx="628">
                  <c:v>67.714679594059405</c:v>
                </c:pt>
                <c:pt idx="629">
                  <c:v>67.714959297029708</c:v>
                </c:pt>
                <c:pt idx="630">
                  <c:v>67.715551455445549</c:v>
                </c:pt>
                <c:pt idx="631">
                  <c:v>67.715837128712863</c:v>
                </c:pt>
                <c:pt idx="632">
                  <c:v>67.716605485148492</c:v>
                </c:pt>
                <c:pt idx="633">
                  <c:v>67.716501772277226</c:v>
                </c:pt>
                <c:pt idx="634">
                  <c:v>67.717230663366365</c:v>
                </c:pt>
                <c:pt idx="635">
                  <c:v>67.717761534653476</c:v>
                </c:pt>
                <c:pt idx="636">
                  <c:v>67.718721326732677</c:v>
                </c:pt>
                <c:pt idx="637">
                  <c:v>67.719068712871263</c:v>
                </c:pt>
                <c:pt idx="638">
                  <c:v>67.719328168316807</c:v>
                </c:pt>
                <c:pt idx="639">
                  <c:v>67.719327396039603</c:v>
                </c:pt>
                <c:pt idx="640">
                  <c:v>67.718854613861367</c:v>
                </c:pt>
                <c:pt idx="641">
                  <c:v>67.718513316831675</c:v>
                </c:pt>
                <c:pt idx="642">
                  <c:v>67.718905910891095</c:v>
                </c:pt>
                <c:pt idx="643">
                  <c:v>67.718546336633679</c:v>
                </c:pt>
                <c:pt idx="644">
                  <c:v>67.718588633663344</c:v>
                </c:pt>
                <c:pt idx="645">
                  <c:v>67.717741584158404</c:v>
                </c:pt>
                <c:pt idx="646">
                  <c:v>67.718265396039598</c:v>
                </c:pt>
                <c:pt idx="647">
                  <c:v>67.718338851485143</c:v>
                </c:pt>
                <c:pt idx="648">
                  <c:v>67.718583495049486</c:v>
                </c:pt>
                <c:pt idx="649">
                  <c:v>67.717958881188082</c:v>
                </c:pt>
                <c:pt idx="650">
                  <c:v>67.717389514851476</c:v>
                </c:pt>
                <c:pt idx="651">
                  <c:v>67.716144762376246</c:v>
                </c:pt>
                <c:pt idx="652">
                  <c:v>67.716449108910894</c:v>
                </c:pt>
                <c:pt idx="653">
                  <c:v>67.716014871287129</c:v>
                </c:pt>
                <c:pt idx="654">
                  <c:v>67.715177207920746</c:v>
                </c:pt>
                <c:pt idx="655">
                  <c:v>67.713835950495039</c:v>
                </c:pt>
                <c:pt idx="656">
                  <c:v>67.712716138613885</c:v>
                </c:pt>
                <c:pt idx="657">
                  <c:v>67.711033138613857</c:v>
                </c:pt>
                <c:pt idx="658">
                  <c:v>67.710064653465352</c:v>
                </c:pt>
                <c:pt idx="659">
                  <c:v>67.709503039603945</c:v>
                </c:pt>
                <c:pt idx="660">
                  <c:v>67.708862148514868</c:v>
                </c:pt>
                <c:pt idx="661">
                  <c:v>67.70784924752472</c:v>
                </c:pt>
                <c:pt idx="662">
                  <c:v>67.707158861386119</c:v>
                </c:pt>
                <c:pt idx="663">
                  <c:v>67.707028920792041</c:v>
                </c:pt>
                <c:pt idx="664">
                  <c:v>67.707314435643568</c:v>
                </c:pt>
                <c:pt idx="665">
                  <c:v>67.706620584158401</c:v>
                </c:pt>
                <c:pt idx="666">
                  <c:v>67.707016801980203</c:v>
                </c:pt>
                <c:pt idx="667">
                  <c:v>67.706365217821713</c:v>
                </c:pt>
                <c:pt idx="668">
                  <c:v>67.706640079207943</c:v>
                </c:pt>
                <c:pt idx="669">
                  <c:v>67.70651100000002</c:v>
                </c:pt>
                <c:pt idx="670">
                  <c:v>67.706583099009904</c:v>
                </c:pt>
                <c:pt idx="671">
                  <c:v>67.706151752475222</c:v>
                </c:pt>
                <c:pt idx="672">
                  <c:v>67.706549811881175</c:v>
                </c:pt>
                <c:pt idx="673">
                  <c:v>67.70618499009899</c:v>
                </c:pt>
                <c:pt idx="674">
                  <c:v>67.7060369009901</c:v>
                </c:pt>
                <c:pt idx="675">
                  <c:v>67.706631653465337</c:v>
                </c:pt>
                <c:pt idx="676">
                  <c:v>67.707238207920796</c:v>
                </c:pt>
                <c:pt idx="677">
                  <c:v>67.706615514851492</c:v>
                </c:pt>
                <c:pt idx="678">
                  <c:v>67.70792426732676</c:v>
                </c:pt>
                <c:pt idx="679">
                  <c:v>67.707740633663377</c:v>
                </c:pt>
                <c:pt idx="680">
                  <c:v>67.706877683168329</c:v>
                </c:pt>
                <c:pt idx="681">
                  <c:v>67.706376247524773</c:v>
                </c:pt>
                <c:pt idx="682">
                  <c:v>67.705077732673288</c:v>
                </c:pt>
                <c:pt idx="683">
                  <c:v>67.703287316831691</c:v>
                </c:pt>
                <c:pt idx="684">
                  <c:v>67.702793316831674</c:v>
                </c:pt>
                <c:pt idx="685">
                  <c:v>67.701043217821763</c:v>
                </c:pt>
                <c:pt idx="686">
                  <c:v>67.701107732673265</c:v>
                </c:pt>
                <c:pt idx="687">
                  <c:v>67.700010702970275</c:v>
                </c:pt>
                <c:pt idx="688">
                  <c:v>67.700066732673278</c:v>
                </c:pt>
                <c:pt idx="689">
                  <c:v>67.700096524752496</c:v>
                </c:pt>
                <c:pt idx="690">
                  <c:v>67.700945346534667</c:v>
                </c:pt>
                <c:pt idx="691">
                  <c:v>67.700832544554459</c:v>
                </c:pt>
                <c:pt idx="692">
                  <c:v>67.700788455445561</c:v>
                </c:pt>
                <c:pt idx="693">
                  <c:v>67.699664712871297</c:v>
                </c:pt>
                <c:pt idx="694">
                  <c:v>67.699136297029696</c:v>
                </c:pt>
                <c:pt idx="695">
                  <c:v>67.698493366336635</c:v>
                </c:pt>
                <c:pt idx="696">
                  <c:v>67.69788194059403</c:v>
                </c:pt>
                <c:pt idx="697">
                  <c:v>67.698084584158423</c:v>
                </c:pt>
                <c:pt idx="698">
                  <c:v>67.698390198019794</c:v>
                </c:pt>
                <c:pt idx="699">
                  <c:v>67.698129841584162</c:v>
                </c:pt>
                <c:pt idx="700">
                  <c:v>67.699916316831676</c:v>
                </c:pt>
                <c:pt idx="701">
                  <c:v>67.700732168316847</c:v>
                </c:pt>
                <c:pt idx="702">
                  <c:v>67.701272019801976</c:v>
                </c:pt>
                <c:pt idx="703">
                  <c:v>67.700953801980205</c:v>
                </c:pt>
                <c:pt idx="704">
                  <c:v>67.701348960396032</c:v>
                </c:pt>
                <c:pt idx="705">
                  <c:v>67.701194702970255</c:v>
                </c:pt>
                <c:pt idx="706">
                  <c:v>67.701942910891148</c:v>
                </c:pt>
                <c:pt idx="707">
                  <c:v>67.702378217821817</c:v>
                </c:pt>
                <c:pt idx="708">
                  <c:v>67.702786831683156</c:v>
                </c:pt>
                <c:pt idx="709">
                  <c:v>67.702359574257429</c:v>
                </c:pt>
                <c:pt idx="710">
                  <c:v>67.703042643564345</c:v>
                </c:pt>
                <c:pt idx="711">
                  <c:v>67.702980059405903</c:v>
                </c:pt>
                <c:pt idx="712">
                  <c:v>67.702692396039595</c:v>
                </c:pt>
                <c:pt idx="713">
                  <c:v>67.702231316831671</c:v>
                </c:pt>
                <c:pt idx="714">
                  <c:v>67.702631435643582</c:v>
                </c:pt>
                <c:pt idx="715">
                  <c:v>67.701659900990094</c:v>
                </c:pt>
                <c:pt idx="716">
                  <c:v>67.702453801980184</c:v>
                </c:pt>
                <c:pt idx="717">
                  <c:v>67.702117633663377</c:v>
                </c:pt>
                <c:pt idx="718">
                  <c:v>67.702596158415844</c:v>
                </c:pt>
                <c:pt idx="719">
                  <c:v>67.702152306930671</c:v>
                </c:pt>
                <c:pt idx="720">
                  <c:v>67.702155613861393</c:v>
                </c:pt>
                <c:pt idx="721">
                  <c:v>67.701933306930698</c:v>
                </c:pt>
                <c:pt idx="722">
                  <c:v>67.701712603960416</c:v>
                </c:pt>
                <c:pt idx="723">
                  <c:v>67.701673475247517</c:v>
                </c:pt>
                <c:pt idx="724">
                  <c:v>67.701814475247531</c:v>
                </c:pt>
                <c:pt idx="725">
                  <c:v>67.702881633663353</c:v>
                </c:pt>
                <c:pt idx="726">
                  <c:v>67.703565524752463</c:v>
                </c:pt>
                <c:pt idx="727">
                  <c:v>67.70419631683167</c:v>
                </c:pt>
                <c:pt idx="728">
                  <c:v>67.705801900990082</c:v>
                </c:pt>
                <c:pt idx="729">
                  <c:v>67.707366534653445</c:v>
                </c:pt>
                <c:pt idx="730">
                  <c:v>67.708755732673225</c:v>
                </c:pt>
                <c:pt idx="731">
                  <c:v>67.708986940594087</c:v>
                </c:pt>
                <c:pt idx="732">
                  <c:v>67.709574405940614</c:v>
                </c:pt>
                <c:pt idx="733">
                  <c:v>67.70863194059406</c:v>
                </c:pt>
                <c:pt idx="734">
                  <c:v>67.70828871287128</c:v>
                </c:pt>
                <c:pt idx="735">
                  <c:v>67.708438663366337</c:v>
                </c:pt>
                <c:pt idx="736">
                  <c:v>67.709663396039588</c:v>
                </c:pt>
                <c:pt idx="737">
                  <c:v>67.70916665346536</c:v>
                </c:pt>
                <c:pt idx="738">
                  <c:v>67.708049059405937</c:v>
                </c:pt>
                <c:pt idx="739">
                  <c:v>67.708057178217814</c:v>
                </c:pt>
                <c:pt idx="740">
                  <c:v>67.708523970297037</c:v>
                </c:pt>
                <c:pt idx="741">
                  <c:v>67.708469099009918</c:v>
                </c:pt>
                <c:pt idx="742">
                  <c:v>67.70927826732671</c:v>
                </c:pt>
                <c:pt idx="743">
                  <c:v>67.709128930693112</c:v>
                </c:pt>
                <c:pt idx="744">
                  <c:v>67.709486118811895</c:v>
                </c:pt>
                <c:pt idx="745">
                  <c:v>67.710027356435674</c:v>
                </c:pt>
                <c:pt idx="746">
                  <c:v>67.711063257425735</c:v>
                </c:pt>
                <c:pt idx="747">
                  <c:v>67.712014693069349</c:v>
                </c:pt>
                <c:pt idx="748">
                  <c:v>67.713570831683171</c:v>
                </c:pt>
                <c:pt idx="749">
                  <c:v>67.714634514851497</c:v>
                </c:pt>
                <c:pt idx="750">
                  <c:v>67.716888356435646</c:v>
                </c:pt>
                <c:pt idx="751">
                  <c:v>67.718666425742569</c:v>
                </c:pt>
                <c:pt idx="752">
                  <c:v>67.719924009901007</c:v>
                </c:pt>
                <c:pt idx="753">
                  <c:v>67.720664544554452</c:v>
                </c:pt>
                <c:pt idx="754">
                  <c:v>67.722967029702943</c:v>
                </c:pt>
                <c:pt idx="755">
                  <c:v>67.724780425742566</c:v>
                </c:pt>
                <c:pt idx="756">
                  <c:v>67.727112891089149</c:v>
                </c:pt>
                <c:pt idx="757">
                  <c:v>67.72969187128713</c:v>
                </c:pt>
                <c:pt idx="758">
                  <c:v>67.733051158415847</c:v>
                </c:pt>
                <c:pt idx="759">
                  <c:v>67.73569806930692</c:v>
                </c:pt>
                <c:pt idx="760">
                  <c:v>67.7373574059406</c:v>
                </c:pt>
                <c:pt idx="761">
                  <c:v>67.738589465346507</c:v>
                </c:pt>
                <c:pt idx="762">
                  <c:v>67.740260891089093</c:v>
                </c:pt>
                <c:pt idx="763">
                  <c:v>67.740190297029713</c:v>
                </c:pt>
                <c:pt idx="764">
                  <c:v>67.741021752475234</c:v>
                </c:pt>
                <c:pt idx="765">
                  <c:v>67.741222366336643</c:v>
                </c:pt>
                <c:pt idx="766">
                  <c:v>67.742667168316828</c:v>
                </c:pt>
                <c:pt idx="767">
                  <c:v>67.744789495049517</c:v>
                </c:pt>
                <c:pt idx="768">
                  <c:v>67.746521990099012</c:v>
                </c:pt>
                <c:pt idx="769">
                  <c:v>67.747787801980195</c:v>
                </c:pt>
                <c:pt idx="770">
                  <c:v>67.749831772277247</c:v>
                </c:pt>
                <c:pt idx="771">
                  <c:v>67.750400207920791</c:v>
                </c:pt>
                <c:pt idx="772">
                  <c:v>67.7519839207921</c:v>
                </c:pt>
                <c:pt idx="773">
                  <c:v>67.752964306930707</c:v>
                </c:pt>
                <c:pt idx="774">
                  <c:v>67.753397386138616</c:v>
                </c:pt>
                <c:pt idx="775">
                  <c:v>67.749585039603929</c:v>
                </c:pt>
                <c:pt idx="776">
                  <c:v>67.749692019801969</c:v>
                </c:pt>
                <c:pt idx="777">
                  <c:v>67.750790128712893</c:v>
                </c:pt>
                <c:pt idx="778">
                  <c:v>67.758215574257449</c:v>
                </c:pt>
                <c:pt idx="779">
                  <c:v>67.761578198019805</c:v>
                </c:pt>
                <c:pt idx="780">
                  <c:v>67.766419663366335</c:v>
                </c:pt>
                <c:pt idx="781">
                  <c:v>67.769092742574259</c:v>
                </c:pt>
                <c:pt idx="782">
                  <c:v>67.771206683168259</c:v>
                </c:pt>
                <c:pt idx="783">
                  <c:v>67.773464158415891</c:v>
                </c:pt>
                <c:pt idx="784">
                  <c:v>67.774749039603989</c:v>
                </c:pt>
                <c:pt idx="785">
                  <c:v>67.776082415841614</c:v>
                </c:pt>
                <c:pt idx="786">
                  <c:v>67.777549079207944</c:v>
                </c:pt>
                <c:pt idx="787">
                  <c:v>67.778715821782171</c:v>
                </c:pt>
                <c:pt idx="788">
                  <c:v>67.78009078217822</c:v>
                </c:pt>
                <c:pt idx="789">
                  <c:v>67.781361722772303</c:v>
                </c:pt>
                <c:pt idx="790">
                  <c:v>67.785470514851468</c:v>
                </c:pt>
                <c:pt idx="791">
                  <c:v>67.787618316831697</c:v>
                </c:pt>
                <c:pt idx="792">
                  <c:v>67.790610000000001</c:v>
                </c:pt>
                <c:pt idx="793">
                  <c:v>67.794081465346508</c:v>
                </c:pt>
                <c:pt idx="794">
                  <c:v>67.798441495049474</c:v>
                </c:pt>
                <c:pt idx="795">
                  <c:v>67.800937386138614</c:v>
                </c:pt>
                <c:pt idx="796">
                  <c:v>67.80408715841584</c:v>
                </c:pt>
                <c:pt idx="797">
                  <c:v>67.80780977227721</c:v>
                </c:pt>
                <c:pt idx="798">
                  <c:v>67.811297613861399</c:v>
                </c:pt>
                <c:pt idx="799">
                  <c:v>67.817713752475271</c:v>
                </c:pt>
                <c:pt idx="800">
                  <c:v>67.822992099009923</c:v>
                </c:pt>
                <c:pt idx="801">
                  <c:v>67.827195792079223</c:v>
                </c:pt>
                <c:pt idx="802">
                  <c:v>67.833098346534683</c:v>
                </c:pt>
                <c:pt idx="803">
                  <c:v>67.838133346534647</c:v>
                </c:pt>
                <c:pt idx="804">
                  <c:v>67.842526316831709</c:v>
                </c:pt>
                <c:pt idx="805">
                  <c:v>67.845820663366339</c:v>
                </c:pt>
                <c:pt idx="806">
                  <c:v>67.847492643564365</c:v>
                </c:pt>
                <c:pt idx="807">
                  <c:v>67.848826316831691</c:v>
                </c:pt>
                <c:pt idx="808">
                  <c:v>67.851756603960368</c:v>
                </c:pt>
                <c:pt idx="809">
                  <c:v>67.853608029702954</c:v>
                </c:pt>
                <c:pt idx="810">
                  <c:v>67.856461821782176</c:v>
                </c:pt>
                <c:pt idx="811">
                  <c:v>67.858925029702974</c:v>
                </c:pt>
                <c:pt idx="812">
                  <c:v>67.864647930693081</c:v>
                </c:pt>
                <c:pt idx="813">
                  <c:v>67.868173207920805</c:v>
                </c:pt>
                <c:pt idx="814">
                  <c:v>67.873573128712877</c:v>
                </c:pt>
                <c:pt idx="815">
                  <c:v>67.883602801980146</c:v>
                </c:pt>
                <c:pt idx="816">
                  <c:v>67.893630089108925</c:v>
                </c:pt>
                <c:pt idx="817">
                  <c:v>67.900677475247505</c:v>
                </c:pt>
                <c:pt idx="818">
                  <c:v>67.907698821782148</c:v>
                </c:pt>
                <c:pt idx="819">
                  <c:v>67.914974663366309</c:v>
                </c:pt>
                <c:pt idx="820">
                  <c:v>67.920492702970279</c:v>
                </c:pt>
                <c:pt idx="821">
                  <c:v>67.927883752475225</c:v>
                </c:pt>
                <c:pt idx="822">
                  <c:v>67.934300514851458</c:v>
                </c:pt>
                <c:pt idx="823">
                  <c:v>67.940874128712892</c:v>
                </c:pt>
                <c:pt idx="824">
                  <c:v>67.945177128712899</c:v>
                </c:pt>
                <c:pt idx="825">
                  <c:v>67.94841456435644</c:v>
                </c:pt>
                <c:pt idx="826">
                  <c:v>67.952476603960378</c:v>
                </c:pt>
                <c:pt idx="827">
                  <c:v>67.958293000000012</c:v>
                </c:pt>
                <c:pt idx="828">
                  <c:v>67.961738851485137</c:v>
                </c:pt>
                <c:pt idx="829">
                  <c:v>67.965128128712863</c:v>
                </c:pt>
                <c:pt idx="830">
                  <c:v>67.969559376237612</c:v>
                </c:pt>
                <c:pt idx="831">
                  <c:v>67.973400564356425</c:v>
                </c:pt>
                <c:pt idx="832">
                  <c:v>67.9802136633663</c:v>
                </c:pt>
                <c:pt idx="833">
                  <c:v>67.987398336633674</c:v>
                </c:pt>
                <c:pt idx="834">
                  <c:v>67.994838138613829</c:v>
                </c:pt>
                <c:pt idx="835">
                  <c:v>67.998460316831654</c:v>
                </c:pt>
                <c:pt idx="836">
                  <c:v>68.003824148514866</c:v>
                </c:pt>
                <c:pt idx="837">
                  <c:v>68.006560108910904</c:v>
                </c:pt>
                <c:pt idx="838">
                  <c:v>68.012017138613857</c:v>
                </c:pt>
                <c:pt idx="839">
                  <c:v>68.015872019801947</c:v>
                </c:pt>
                <c:pt idx="840">
                  <c:v>68.020778396039603</c:v>
                </c:pt>
                <c:pt idx="841">
                  <c:v>68.024537772277213</c:v>
                </c:pt>
                <c:pt idx="842">
                  <c:v>68.031461683168331</c:v>
                </c:pt>
                <c:pt idx="843">
                  <c:v>68.036882801980184</c:v>
                </c:pt>
                <c:pt idx="844">
                  <c:v>68.04079001980196</c:v>
                </c:pt>
                <c:pt idx="845">
                  <c:v>68.041665049504957</c:v>
                </c:pt>
                <c:pt idx="846">
                  <c:v>68.042416554455471</c:v>
                </c:pt>
                <c:pt idx="847">
                  <c:v>68.043030683168297</c:v>
                </c:pt>
                <c:pt idx="848">
                  <c:v>68.044610811881157</c:v>
                </c:pt>
                <c:pt idx="849">
                  <c:v>68.045304920792134</c:v>
                </c:pt>
                <c:pt idx="850">
                  <c:v>68.046432554455492</c:v>
                </c:pt>
                <c:pt idx="851">
                  <c:v>68.046919643564365</c:v>
                </c:pt>
                <c:pt idx="852">
                  <c:v>68.050067277227726</c:v>
                </c:pt>
                <c:pt idx="853">
                  <c:v>68.054646950495041</c:v>
                </c:pt>
                <c:pt idx="854">
                  <c:v>68.057347782178226</c:v>
                </c:pt>
                <c:pt idx="855">
                  <c:v>68.059602267326724</c:v>
                </c:pt>
                <c:pt idx="856">
                  <c:v>68.063183475247513</c:v>
                </c:pt>
                <c:pt idx="857">
                  <c:v>68.065849297029686</c:v>
                </c:pt>
                <c:pt idx="858">
                  <c:v>68.067344485148467</c:v>
                </c:pt>
                <c:pt idx="859">
                  <c:v>68.069374079207932</c:v>
                </c:pt>
                <c:pt idx="860">
                  <c:v>68.070416980198033</c:v>
                </c:pt>
                <c:pt idx="861">
                  <c:v>68.070490782178211</c:v>
                </c:pt>
                <c:pt idx="862">
                  <c:v>68.069929613861362</c:v>
                </c:pt>
                <c:pt idx="863">
                  <c:v>68.070617920792074</c:v>
                </c:pt>
                <c:pt idx="864">
                  <c:v>68.07089021782177</c:v>
                </c:pt>
                <c:pt idx="865">
                  <c:v>68.069819485148543</c:v>
                </c:pt>
                <c:pt idx="866">
                  <c:v>68.069310623762419</c:v>
                </c:pt>
                <c:pt idx="867">
                  <c:v>68.068894465346489</c:v>
                </c:pt>
                <c:pt idx="868">
                  <c:v>68.067796128712857</c:v>
                </c:pt>
                <c:pt idx="869">
                  <c:v>68.067679970296979</c:v>
                </c:pt>
                <c:pt idx="870">
                  <c:v>68.069470940594059</c:v>
                </c:pt>
                <c:pt idx="871">
                  <c:v>68.073265950495085</c:v>
                </c:pt>
                <c:pt idx="872">
                  <c:v>68.077270762376273</c:v>
                </c:pt>
                <c:pt idx="873">
                  <c:v>68.079577019801988</c:v>
                </c:pt>
                <c:pt idx="874">
                  <c:v>68.084287732673261</c:v>
                </c:pt>
                <c:pt idx="875">
                  <c:v>68.090672861386125</c:v>
                </c:pt>
                <c:pt idx="876">
                  <c:v>68.094442445544558</c:v>
                </c:pt>
                <c:pt idx="877">
                  <c:v>68.095897148514851</c:v>
                </c:pt>
                <c:pt idx="878">
                  <c:v>68.09616490099009</c:v>
                </c:pt>
                <c:pt idx="879">
                  <c:v>68.092844702970268</c:v>
                </c:pt>
                <c:pt idx="880">
                  <c:v>68.091372128712877</c:v>
                </c:pt>
                <c:pt idx="881">
                  <c:v>68.087694603960372</c:v>
                </c:pt>
                <c:pt idx="882">
                  <c:v>68.08572486138614</c:v>
                </c:pt>
                <c:pt idx="883">
                  <c:v>68.082263029702972</c:v>
                </c:pt>
                <c:pt idx="884">
                  <c:v>68.080314237623753</c:v>
                </c:pt>
                <c:pt idx="885">
                  <c:v>68.079662009901</c:v>
                </c:pt>
                <c:pt idx="886">
                  <c:v>68.07870053465345</c:v>
                </c:pt>
                <c:pt idx="887">
                  <c:v>68.078717782178231</c:v>
                </c:pt>
                <c:pt idx="888">
                  <c:v>68.078602792079252</c:v>
                </c:pt>
                <c:pt idx="889">
                  <c:v>68.079215475247523</c:v>
                </c:pt>
                <c:pt idx="890">
                  <c:v>68.07931944554457</c:v>
                </c:pt>
                <c:pt idx="891">
                  <c:v>68.079543207920779</c:v>
                </c:pt>
                <c:pt idx="892">
                  <c:v>68.080866435643557</c:v>
                </c:pt>
                <c:pt idx="893">
                  <c:v>68.081280683168302</c:v>
                </c:pt>
                <c:pt idx="894">
                  <c:v>68.080878801980177</c:v>
                </c:pt>
                <c:pt idx="895">
                  <c:v>68.080401910891069</c:v>
                </c:pt>
                <c:pt idx="896">
                  <c:v>68.079893900990086</c:v>
                </c:pt>
                <c:pt idx="897">
                  <c:v>68.07870312871286</c:v>
                </c:pt>
                <c:pt idx="898">
                  <c:v>68.078459643564358</c:v>
                </c:pt>
                <c:pt idx="899">
                  <c:v>68.077301415841603</c:v>
                </c:pt>
                <c:pt idx="900">
                  <c:v>68.078449900990108</c:v>
                </c:pt>
                <c:pt idx="901">
                  <c:v>68.077592752475269</c:v>
                </c:pt>
                <c:pt idx="902">
                  <c:v>68.07671662376238</c:v>
                </c:pt>
                <c:pt idx="903">
                  <c:v>68.074483227722752</c:v>
                </c:pt>
                <c:pt idx="904">
                  <c:v>68.074300663366344</c:v>
                </c:pt>
                <c:pt idx="905">
                  <c:v>68.073576178217849</c:v>
                </c:pt>
                <c:pt idx="906">
                  <c:v>68.074257702970286</c:v>
                </c:pt>
                <c:pt idx="907">
                  <c:v>68.075344158415831</c:v>
                </c:pt>
                <c:pt idx="908">
                  <c:v>68.077106188118833</c:v>
                </c:pt>
                <c:pt idx="909">
                  <c:v>68.077724108910886</c:v>
                </c:pt>
                <c:pt idx="910">
                  <c:v>68.07810659405942</c:v>
                </c:pt>
                <c:pt idx="911">
                  <c:v>68.077353386138611</c:v>
                </c:pt>
                <c:pt idx="912">
                  <c:v>68.077055049504978</c:v>
                </c:pt>
                <c:pt idx="913">
                  <c:v>68.073899712871253</c:v>
                </c:pt>
                <c:pt idx="914">
                  <c:v>68.071489366336621</c:v>
                </c:pt>
                <c:pt idx="915">
                  <c:v>68.069099821782174</c:v>
                </c:pt>
                <c:pt idx="916">
                  <c:v>68.068899643564365</c:v>
                </c:pt>
                <c:pt idx="917">
                  <c:v>68.069402811881176</c:v>
                </c:pt>
                <c:pt idx="918">
                  <c:v>68.069995148514892</c:v>
                </c:pt>
                <c:pt idx="919">
                  <c:v>68.06886947524751</c:v>
                </c:pt>
                <c:pt idx="920">
                  <c:v>68.069691227722771</c:v>
                </c:pt>
                <c:pt idx="921">
                  <c:v>68.071915732673261</c:v>
                </c:pt>
                <c:pt idx="922">
                  <c:v>68.077091019801983</c:v>
                </c:pt>
                <c:pt idx="923">
                  <c:v>68.078334188118802</c:v>
                </c:pt>
                <c:pt idx="924">
                  <c:v>68.079120663366353</c:v>
                </c:pt>
                <c:pt idx="925">
                  <c:v>68.079221940594067</c:v>
                </c:pt>
                <c:pt idx="926">
                  <c:v>68.080054851485158</c:v>
                </c:pt>
                <c:pt idx="927">
                  <c:v>68.079259178217825</c:v>
                </c:pt>
                <c:pt idx="928">
                  <c:v>68.079480980198014</c:v>
                </c:pt>
                <c:pt idx="929">
                  <c:v>68.078184772277197</c:v>
                </c:pt>
                <c:pt idx="930">
                  <c:v>68.075742603960379</c:v>
                </c:pt>
                <c:pt idx="931">
                  <c:v>68.071427029702974</c:v>
                </c:pt>
                <c:pt idx="932">
                  <c:v>68.070268049504946</c:v>
                </c:pt>
                <c:pt idx="933">
                  <c:v>68.069763574257436</c:v>
                </c:pt>
                <c:pt idx="934">
                  <c:v>68.070732099009916</c:v>
                </c:pt>
                <c:pt idx="935">
                  <c:v>68.07373299999999</c:v>
                </c:pt>
                <c:pt idx="936">
                  <c:v>68.077659009900984</c:v>
                </c:pt>
                <c:pt idx="937">
                  <c:v>68.080062821782178</c:v>
                </c:pt>
                <c:pt idx="938">
                  <c:v>68.082271712871261</c:v>
                </c:pt>
                <c:pt idx="939">
                  <c:v>68.084776792079211</c:v>
                </c:pt>
                <c:pt idx="940">
                  <c:v>68.087443297029722</c:v>
                </c:pt>
                <c:pt idx="941">
                  <c:v>68.090127336633643</c:v>
                </c:pt>
                <c:pt idx="942">
                  <c:v>68.08882953465347</c:v>
                </c:pt>
                <c:pt idx="943">
                  <c:v>68.085709198019813</c:v>
                </c:pt>
                <c:pt idx="944">
                  <c:v>68.08394552475248</c:v>
                </c:pt>
                <c:pt idx="945">
                  <c:v>68.081813633663373</c:v>
                </c:pt>
                <c:pt idx="946">
                  <c:v>68.082221841584186</c:v>
                </c:pt>
                <c:pt idx="947">
                  <c:v>68.081593069306905</c:v>
                </c:pt>
                <c:pt idx="948">
                  <c:v>68.083833099009894</c:v>
                </c:pt>
                <c:pt idx="949">
                  <c:v>68.087172049504986</c:v>
                </c:pt>
                <c:pt idx="950">
                  <c:v>68.094221346534667</c:v>
                </c:pt>
                <c:pt idx="951">
                  <c:v>68.097345930693066</c:v>
                </c:pt>
                <c:pt idx="952">
                  <c:v>68.103016732673268</c:v>
                </c:pt>
                <c:pt idx="953">
                  <c:v>68.10665916831681</c:v>
                </c:pt>
                <c:pt idx="954">
                  <c:v>68.110582613861382</c:v>
                </c:pt>
                <c:pt idx="955">
                  <c:v>68.109818673267327</c:v>
                </c:pt>
                <c:pt idx="956">
                  <c:v>68.109785227722796</c:v>
                </c:pt>
                <c:pt idx="957">
                  <c:v>68.109426188118803</c:v>
                </c:pt>
                <c:pt idx="958">
                  <c:v>68.108540623762352</c:v>
                </c:pt>
                <c:pt idx="959">
                  <c:v>68.106100940594047</c:v>
                </c:pt>
                <c:pt idx="960">
                  <c:v>68.102556495049498</c:v>
                </c:pt>
                <c:pt idx="961">
                  <c:v>68.10021493069307</c:v>
                </c:pt>
                <c:pt idx="962">
                  <c:v>68.10292116831684</c:v>
                </c:pt>
                <c:pt idx="963">
                  <c:v>68.106082000000029</c:v>
                </c:pt>
                <c:pt idx="964">
                  <c:v>68.110717465346525</c:v>
                </c:pt>
                <c:pt idx="965">
                  <c:v>68.114750504950464</c:v>
                </c:pt>
                <c:pt idx="966">
                  <c:v>68.114064980198023</c:v>
                </c:pt>
                <c:pt idx="967">
                  <c:v>68.112185168316856</c:v>
                </c:pt>
                <c:pt idx="968">
                  <c:v>68.110688059405945</c:v>
                </c:pt>
                <c:pt idx="969">
                  <c:v>68.1090068019802</c:v>
                </c:pt>
                <c:pt idx="970">
                  <c:v>68.106314524752477</c:v>
                </c:pt>
                <c:pt idx="971">
                  <c:v>68.102299524752482</c:v>
                </c:pt>
                <c:pt idx="972">
                  <c:v>68.096275980198016</c:v>
                </c:pt>
                <c:pt idx="973">
                  <c:v>68.091670346534642</c:v>
                </c:pt>
                <c:pt idx="974">
                  <c:v>68.092381306930704</c:v>
                </c:pt>
                <c:pt idx="975">
                  <c:v>68.092546554455438</c:v>
                </c:pt>
                <c:pt idx="976">
                  <c:v>68.095220316831686</c:v>
                </c:pt>
                <c:pt idx="977">
                  <c:v>68.101104732673264</c:v>
                </c:pt>
                <c:pt idx="978">
                  <c:v>68.108036198019803</c:v>
                </c:pt>
                <c:pt idx="979">
                  <c:v>68.110836821782186</c:v>
                </c:pt>
                <c:pt idx="980">
                  <c:v>68.114409970297004</c:v>
                </c:pt>
                <c:pt idx="981">
                  <c:v>68.115115168316848</c:v>
                </c:pt>
                <c:pt idx="982">
                  <c:v>68.114878415841545</c:v>
                </c:pt>
                <c:pt idx="983">
                  <c:v>68.112187980198016</c:v>
                </c:pt>
                <c:pt idx="984">
                  <c:v>68.10944602970298</c:v>
                </c:pt>
                <c:pt idx="985">
                  <c:v>68.106390227722756</c:v>
                </c:pt>
                <c:pt idx="986">
                  <c:v>68.104744485148515</c:v>
                </c:pt>
                <c:pt idx="987">
                  <c:v>68.103922306930727</c:v>
                </c:pt>
                <c:pt idx="988">
                  <c:v>68.104782425742584</c:v>
                </c:pt>
                <c:pt idx="989">
                  <c:v>68.107848999999987</c:v>
                </c:pt>
                <c:pt idx="990">
                  <c:v>68.114732534653484</c:v>
                </c:pt>
                <c:pt idx="991">
                  <c:v>68.120466207920771</c:v>
                </c:pt>
                <c:pt idx="992">
                  <c:v>68.123706099009908</c:v>
                </c:pt>
                <c:pt idx="993">
                  <c:v>68.123830089108949</c:v>
                </c:pt>
                <c:pt idx="994">
                  <c:v>68.125245049504954</c:v>
                </c:pt>
                <c:pt idx="995">
                  <c:v>68.122856742574271</c:v>
                </c:pt>
                <c:pt idx="996">
                  <c:v>68.121525108910873</c:v>
                </c:pt>
                <c:pt idx="997">
                  <c:v>68.11907355445544</c:v>
                </c:pt>
                <c:pt idx="998">
                  <c:v>68.116121930693069</c:v>
                </c:pt>
                <c:pt idx="999">
                  <c:v>68.110996287128714</c:v>
                </c:pt>
                <c:pt idx="1000">
                  <c:v>68.108539376237601</c:v>
                </c:pt>
                <c:pt idx="1001">
                  <c:v>68.108368326732688</c:v>
                </c:pt>
                <c:pt idx="1002">
                  <c:v>68.109002415841573</c:v>
                </c:pt>
                <c:pt idx="1003">
                  <c:v>68.110323336633655</c:v>
                </c:pt>
                <c:pt idx="1004">
                  <c:v>68.111237861386115</c:v>
                </c:pt>
                <c:pt idx="1005">
                  <c:v>68.110742297029688</c:v>
                </c:pt>
                <c:pt idx="1006">
                  <c:v>68.110016287128701</c:v>
                </c:pt>
                <c:pt idx="1007">
                  <c:v>68.109183693069298</c:v>
                </c:pt>
                <c:pt idx="1008">
                  <c:v>68.106466326732644</c:v>
                </c:pt>
                <c:pt idx="1009">
                  <c:v>68.101112584158415</c:v>
                </c:pt>
                <c:pt idx="1010">
                  <c:v>68.0937982277228</c:v>
                </c:pt>
                <c:pt idx="1011">
                  <c:v>68.090740930693059</c:v>
                </c:pt>
                <c:pt idx="1012">
                  <c:v>68.08886027722771</c:v>
                </c:pt>
                <c:pt idx="1013">
                  <c:v>68.08969299009901</c:v>
                </c:pt>
                <c:pt idx="1014">
                  <c:v>68.08732594059407</c:v>
                </c:pt>
                <c:pt idx="1015">
                  <c:v>68.086427485148477</c:v>
                </c:pt>
                <c:pt idx="1016">
                  <c:v>68.085608504950486</c:v>
                </c:pt>
                <c:pt idx="1017">
                  <c:v>68.084125782178205</c:v>
                </c:pt>
                <c:pt idx="1018">
                  <c:v>68.084796960396034</c:v>
                </c:pt>
                <c:pt idx="1019">
                  <c:v>68.084578871287107</c:v>
                </c:pt>
                <c:pt idx="1020">
                  <c:v>68.083291079207882</c:v>
                </c:pt>
                <c:pt idx="1021">
                  <c:v>68.081274356435642</c:v>
                </c:pt>
                <c:pt idx="1022">
                  <c:v>68.079513049504939</c:v>
                </c:pt>
                <c:pt idx="1023">
                  <c:v>68.077990514851507</c:v>
                </c:pt>
                <c:pt idx="1024">
                  <c:v>68.078371227722798</c:v>
                </c:pt>
                <c:pt idx="1025">
                  <c:v>68.077917732673271</c:v>
                </c:pt>
                <c:pt idx="1026">
                  <c:v>68.078379603960414</c:v>
                </c:pt>
                <c:pt idx="1027">
                  <c:v>68.078578504950485</c:v>
                </c:pt>
                <c:pt idx="1028">
                  <c:v>68.085358158415843</c:v>
                </c:pt>
                <c:pt idx="1029">
                  <c:v>68.090962485148523</c:v>
                </c:pt>
                <c:pt idx="1030">
                  <c:v>68.095236366336621</c:v>
                </c:pt>
                <c:pt idx="1031">
                  <c:v>68.096235059405942</c:v>
                </c:pt>
                <c:pt idx="1032">
                  <c:v>68.096302722772279</c:v>
                </c:pt>
                <c:pt idx="1033">
                  <c:v>68.091669712871294</c:v>
                </c:pt>
                <c:pt idx="1034">
                  <c:v>68.084918534653482</c:v>
                </c:pt>
                <c:pt idx="1035">
                  <c:v>68.080940683168308</c:v>
                </c:pt>
                <c:pt idx="1036">
                  <c:v>68.080636633663374</c:v>
                </c:pt>
                <c:pt idx="1037">
                  <c:v>68.080390534653461</c:v>
                </c:pt>
                <c:pt idx="1038">
                  <c:v>68.083804643564335</c:v>
                </c:pt>
                <c:pt idx="1039">
                  <c:v>68.094783435643592</c:v>
                </c:pt>
                <c:pt idx="1040">
                  <c:v>68.103213485148487</c:v>
                </c:pt>
                <c:pt idx="1041">
                  <c:v>68.109313207920792</c:v>
                </c:pt>
                <c:pt idx="1042">
                  <c:v>68.116725415841614</c:v>
                </c:pt>
                <c:pt idx="1043">
                  <c:v>68.119267039603969</c:v>
                </c:pt>
                <c:pt idx="1044">
                  <c:v>68.12028831683169</c:v>
                </c:pt>
                <c:pt idx="1045">
                  <c:v>68.116033356435651</c:v>
                </c:pt>
                <c:pt idx="1046">
                  <c:v>68.110071000000019</c:v>
                </c:pt>
                <c:pt idx="1047">
                  <c:v>68.106186188118784</c:v>
                </c:pt>
                <c:pt idx="1048">
                  <c:v>68.104266039603971</c:v>
                </c:pt>
                <c:pt idx="1049">
                  <c:v>68.104782059405949</c:v>
                </c:pt>
                <c:pt idx="1050">
                  <c:v>68.112145287128712</c:v>
                </c:pt>
                <c:pt idx="1051">
                  <c:v>68.122976891089124</c:v>
                </c:pt>
                <c:pt idx="1052">
                  <c:v>68.129395722772301</c:v>
                </c:pt>
                <c:pt idx="1053">
                  <c:v>68.134920386138603</c:v>
                </c:pt>
                <c:pt idx="1054">
                  <c:v>68.144209990099029</c:v>
                </c:pt>
                <c:pt idx="1055">
                  <c:v>68.153156970297033</c:v>
                </c:pt>
                <c:pt idx="1056">
                  <c:v>68.16065600990099</c:v>
                </c:pt>
                <c:pt idx="1057">
                  <c:v>68.163934267326724</c:v>
                </c:pt>
                <c:pt idx="1058">
                  <c:v>68.166787297029686</c:v>
                </c:pt>
                <c:pt idx="1059">
                  <c:v>68.168590683168347</c:v>
                </c:pt>
                <c:pt idx="1060">
                  <c:v>68.170742495049538</c:v>
                </c:pt>
                <c:pt idx="1061">
                  <c:v>68.174490376237628</c:v>
                </c:pt>
                <c:pt idx="1062">
                  <c:v>68.179804841584158</c:v>
                </c:pt>
                <c:pt idx="1063">
                  <c:v>68.185611019801982</c:v>
                </c:pt>
                <c:pt idx="1064">
                  <c:v>68.18819240594064</c:v>
                </c:pt>
                <c:pt idx="1065">
                  <c:v>68.187986564356422</c:v>
                </c:pt>
                <c:pt idx="1066">
                  <c:v>68.18587213861386</c:v>
                </c:pt>
                <c:pt idx="1067">
                  <c:v>68.179295029702985</c:v>
                </c:pt>
                <c:pt idx="1068">
                  <c:v>68.169966930693064</c:v>
                </c:pt>
                <c:pt idx="1069">
                  <c:v>68.164637356435648</c:v>
                </c:pt>
                <c:pt idx="1070">
                  <c:v>68.160444881188113</c:v>
                </c:pt>
                <c:pt idx="1071">
                  <c:v>68.155618158415848</c:v>
                </c:pt>
                <c:pt idx="1072">
                  <c:v>68.151560346534652</c:v>
                </c:pt>
                <c:pt idx="1073">
                  <c:v>68.149203435643585</c:v>
                </c:pt>
                <c:pt idx="1074">
                  <c:v>68.147761287128702</c:v>
                </c:pt>
                <c:pt idx="1075">
                  <c:v>68.14493611881187</c:v>
                </c:pt>
                <c:pt idx="1076">
                  <c:v>68.143506881188102</c:v>
                </c:pt>
                <c:pt idx="1077">
                  <c:v>68.139154465346564</c:v>
                </c:pt>
                <c:pt idx="1078">
                  <c:v>68.135644079207935</c:v>
                </c:pt>
                <c:pt idx="1079">
                  <c:v>68.131276198019805</c:v>
                </c:pt>
                <c:pt idx="1080">
                  <c:v>68.127197861386122</c:v>
                </c:pt>
                <c:pt idx="1081">
                  <c:v>68.123651039603956</c:v>
                </c:pt>
                <c:pt idx="1082">
                  <c:v>68.12139880198022</c:v>
                </c:pt>
                <c:pt idx="1083">
                  <c:v>68.119214970297008</c:v>
                </c:pt>
                <c:pt idx="1084">
                  <c:v>68.118476574257443</c:v>
                </c:pt>
                <c:pt idx="1085">
                  <c:v>68.118714811881162</c:v>
                </c:pt>
                <c:pt idx="1086">
                  <c:v>68.119048693069317</c:v>
                </c:pt>
                <c:pt idx="1087">
                  <c:v>68.118489633663401</c:v>
                </c:pt>
                <c:pt idx="1088">
                  <c:v>68.114688930693049</c:v>
                </c:pt>
                <c:pt idx="1089">
                  <c:v>68.106025306930675</c:v>
                </c:pt>
                <c:pt idx="1090">
                  <c:v>68.090620227722766</c:v>
                </c:pt>
                <c:pt idx="1091">
                  <c:v>68.079183623762361</c:v>
                </c:pt>
                <c:pt idx="1092">
                  <c:v>68.069275990098987</c:v>
                </c:pt>
                <c:pt idx="1093">
                  <c:v>68.059222950495055</c:v>
                </c:pt>
                <c:pt idx="1094">
                  <c:v>68.051784326732658</c:v>
                </c:pt>
                <c:pt idx="1095">
                  <c:v>68.044660990099004</c:v>
                </c:pt>
                <c:pt idx="1096">
                  <c:v>68.037419841584153</c:v>
                </c:pt>
                <c:pt idx="1097">
                  <c:v>68.029685821782166</c:v>
                </c:pt>
                <c:pt idx="1098">
                  <c:v>68.018123336633664</c:v>
                </c:pt>
                <c:pt idx="1099">
                  <c:v>68.008151683168293</c:v>
                </c:pt>
                <c:pt idx="1100">
                  <c:v>67.995769455445526</c:v>
                </c:pt>
                <c:pt idx="1101">
                  <c:v>67.979305762376242</c:v>
                </c:pt>
                <c:pt idx="1102">
                  <c:v>67.961903089108915</c:v>
                </c:pt>
                <c:pt idx="1103">
                  <c:v>67.944621633663388</c:v>
                </c:pt>
                <c:pt idx="1104">
                  <c:v>67.933788623762382</c:v>
                </c:pt>
                <c:pt idx="1105">
                  <c:v>67.926831732673293</c:v>
                </c:pt>
                <c:pt idx="1106">
                  <c:v>67.923324089108917</c:v>
                </c:pt>
                <c:pt idx="1107">
                  <c:v>67.919273673267298</c:v>
                </c:pt>
                <c:pt idx="1108">
                  <c:v>67.915847861386126</c:v>
                </c:pt>
                <c:pt idx="1109">
                  <c:v>67.911474287128698</c:v>
                </c:pt>
                <c:pt idx="1110">
                  <c:v>67.900463643564365</c:v>
                </c:pt>
                <c:pt idx="1111">
                  <c:v>67.880891237623771</c:v>
                </c:pt>
                <c:pt idx="1112">
                  <c:v>67.868616871287131</c:v>
                </c:pt>
                <c:pt idx="1113">
                  <c:v>67.856335831683168</c:v>
                </c:pt>
                <c:pt idx="1114">
                  <c:v>67.848703752475231</c:v>
                </c:pt>
                <c:pt idx="1115">
                  <c:v>67.842799495049547</c:v>
                </c:pt>
                <c:pt idx="1116">
                  <c:v>67.83781216831683</c:v>
                </c:pt>
                <c:pt idx="1117">
                  <c:v>67.833979207920748</c:v>
                </c:pt>
                <c:pt idx="1118">
                  <c:v>67.833184198019808</c:v>
                </c:pt>
                <c:pt idx="1119">
                  <c:v>67.826276900990109</c:v>
                </c:pt>
                <c:pt idx="1120">
                  <c:v>67.8190067128713</c:v>
                </c:pt>
                <c:pt idx="1121">
                  <c:v>67.808490831683173</c:v>
                </c:pt>
                <c:pt idx="1122">
                  <c:v>67.800926782178209</c:v>
                </c:pt>
                <c:pt idx="1123">
                  <c:v>67.792922900990106</c:v>
                </c:pt>
                <c:pt idx="1124">
                  <c:v>67.789352435643579</c:v>
                </c:pt>
                <c:pt idx="1125">
                  <c:v>67.788839930693072</c:v>
                </c:pt>
                <c:pt idx="1126">
                  <c:v>67.793528178217784</c:v>
                </c:pt>
                <c:pt idx="1127">
                  <c:v>67.798369594059423</c:v>
                </c:pt>
                <c:pt idx="1128">
                  <c:v>67.802829841584128</c:v>
                </c:pt>
                <c:pt idx="1129">
                  <c:v>67.803332811881219</c:v>
                </c:pt>
                <c:pt idx="1130">
                  <c:v>67.802124425742576</c:v>
                </c:pt>
                <c:pt idx="1131">
                  <c:v>67.796798871287095</c:v>
                </c:pt>
                <c:pt idx="1132">
                  <c:v>67.790050019801953</c:v>
                </c:pt>
                <c:pt idx="1133">
                  <c:v>67.78770005940595</c:v>
                </c:pt>
                <c:pt idx="1134">
                  <c:v>67.788455633663389</c:v>
                </c:pt>
                <c:pt idx="1135">
                  <c:v>67.790379524752439</c:v>
                </c:pt>
                <c:pt idx="1136">
                  <c:v>67.797958495049542</c:v>
                </c:pt>
                <c:pt idx="1137">
                  <c:v>67.804586801980193</c:v>
                </c:pt>
                <c:pt idx="1138">
                  <c:v>67.809223891089147</c:v>
                </c:pt>
                <c:pt idx="1139">
                  <c:v>67.813850455445532</c:v>
                </c:pt>
                <c:pt idx="1140">
                  <c:v>67.818989217821809</c:v>
                </c:pt>
                <c:pt idx="1141">
                  <c:v>67.82229387128713</c:v>
                </c:pt>
                <c:pt idx="1142">
                  <c:v>67.824041910891111</c:v>
                </c:pt>
                <c:pt idx="1143">
                  <c:v>67.825450079207954</c:v>
                </c:pt>
                <c:pt idx="1144">
                  <c:v>67.82673635643566</c:v>
                </c:pt>
                <c:pt idx="1145">
                  <c:v>67.830367990099035</c:v>
                </c:pt>
                <c:pt idx="1146">
                  <c:v>67.834909178217842</c:v>
                </c:pt>
                <c:pt idx="1147">
                  <c:v>67.841699445544535</c:v>
                </c:pt>
                <c:pt idx="1148">
                  <c:v>67.84592090099008</c:v>
                </c:pt>
                <c:pt idx="1149">
                  <c:v>67.847674356435647</c:v>
                </c:pt>
                <c:pt idx="1150">
                  <c:v>67.85032481188118</c:v>
                </c:pt>
                <c:pt idx="1151">
                  <c:v>67.850461019801969</c:v>
                </c:pt>
                <c:pt idx="1152">
                  <c:v>67.852653712871273</c:v>
                </c:pt>
                <c:pt idx="1153">
                  <c:v>67.851383079207935</c:v>
                </c:pt>
                <c:pt idx="1154">
                  <c:v>67.852420475247484</c:v>
                </c:pt>
                <c:pt idx="1155">
                  <c:v>67.854496366336619</c:v>
                </c:pt>
                <c:pt idx="1156">
                  <c:v>67.858694999999983</c:v>
                </c:pt>
                <c:pt idx="1157">
                  <c:v>67.866042118811876</c:v>
                </c:pt>
                <c:pt idx="1158">
                  <c:v>67.870933168316824</c:v>
                </c:pt>
                <c:pt idx="1159">
                  <c:v>67.873639326732658</c:v>
                </c:pt>
                <c:pt idx="1160">
                  <c:v>67.876772029702963</c:v>
                </c:pt>
                <c:pt idx="1161">
                  <c:v>67.877574544554435</c:v>
                </c:pt>
                <c:pt idx="1162">
                  <c:v>67.875403970297</c:v>
                </c:pt>
                <c:pt idx="1163">
                  <c:v>67.872603633663374</c:v>
                </c:pt>
                <c:pt idx="1164">
                  <c:v>67.87124423762377</c:v>
                </c:pt>
                <c:pt idx="1165">
                  <c:v>67.871518168316854</c:v>
                </c:pt>
                <c:pt idx="1166">
                  <c:v>67.872283148514811</c:v>
                </c:pt>
                <c:pt idx="1167">
                  <c:v>67.87324349504955</c:v>
                </c:pt>
                <c:pt idx="1168">
                  <c:v>67.868711633663381</c:v>
                </c:pt>
                <c:pt idx="1169">
                  <c:v>67.862895425742579</c:v>
                </c:pt>
                <c:pt idx="1170">
                  <c:v>67.857767930693086</c:v>
                </c:pt>
                <c:pt idx="1171">
                  <c:v>67.84866784158416</c:v>
                </c:pt>
                <c:pt idx="1172">
                  <c:v>67.842285891089134</c:v>
                </c:pt>
                <c:pt idx="1173">
                  <c:v>67.830013366336601</c:v>
                </c:pt>
                <c:pt idx="1174">
                  <c:v>67.818059900990107</c:v>
                </c:pt>
                <c:pt idx="1175">
                  <c:v>67.808624792079186</c:v>
                </c:pt>
                <c:pt idx="1176">
                  <c:v>67.797513029702984</c:v>
                </c:pt>
                <c:pt idx="1177">
                  <c:v>67.786487495049514</c:v>
                </c:pt>
                <c:pt idx="1178">
                  <c:v>67.769972504950516</c:v>
                </c:pt>
                <c:pt idx="1179">
                  <c:v>67.758412762376253</c:v>
                </c:pt>
                <c:pt idx="1180">
                  <c:v>67.740250128712844</c:v>
                </c:pt>
                <c:pt idx="1181">
                  <c:v>67.722937940594065</c:v>
                </c:pt>
                <c:pt idx="1182">
                  <c:v>67.713029019801979</c:v>
                </c:pt>
                <c:pt idx="1183">
                  <c:v>67.701110831683181</c:v>
                </c:pt>
                <c:pt idx="1184">
                  <c:v>67.688120465346543</c:v>
                </c:pt>
                <c:pt idx="1185">
                  <c:v>67.667991198019806</c:v>
                </c:pt>
                <c:pt idx="1186">
                  <c:v>67.657872603960385</c:v>
                </c:pt>
                <c:pt idx="1187">
                  <c:v>67.648757356435624</c:v>
                </c:pt>
                <c:pt idx="1188">
                  <c:v>67.640192227722778</c:v>
                </c:pt>
                <c:pt idx="1189">
                  <c:v>67.628900257425755</c:v>
                </c:pt>
                <c:pt idx="1190">
                  <c:v>67.611398940594029</c:v>
                </c:pt>
                <c:pt idx="1191">
                  <c:v>67.572367227722765</c:v>
                </c:pt>
                <c:pt idx="1192">
                  <c:v>67.526797148514859</c:v>
                </c:pt>
                <c:pt idx="1193">
                  <c:v>67.474438732673278</c:v>
                </c:pt>
                <c:pt idx="1194">
                  <c:v>67.43260056435642</c:v>
                </c:pt>
                <c:pt idx="1195">
                  <c:v>67.389002940594068</c:v>
                </c:pt>
                <c:pt idx="1196">
                  <c:v>67.339025455445537</c:v>
                </c:pt>
                <c:pt idx="1197">
                  <c:v>67.288853118811886</c:v>
                </c:pt>
                <c:pt idx="1198">
                  <c:v>67.225489346534644</c:v>
                </c:pt>
                <c:pt idx="1199">
                  <c:v>67.15394540594059</c:v>
                </c:pt>
                <c:pt idx="1200">
                  <c:v>67.075019227722748</c:v>
                </c:pt>
                <c:pt idx="1201">
                  <c:v>67.003505514851497</c:v>
                </c:pt>
                <c:pt idx="1202">
                  <c:v>66.934565148514849</c:v>
                </c:pt>
                <c:pt idx="1203">
                  <c:v>66.88524046534657</c:v>
                </c:pt>
                <c:pt idx="1204">
                  <c:v>66.845967940594051</c:v>
                </c:pt>
                <c:pt idx="1205">
                  <c:v>66.825641811881155</c:v>
                </c:pt>
                <c:pt idx="1206">
                  <c:v>66.81124493069305</c:v>
                </c:pt>
                <c:pt idx="1207">
                  <c:v>66.797755079207946</c:v>
                </c:pt>
                <c:pt idx="1208">
                  <c:v>66.79022846534653</c:v>
                </c:pt>
                <c:pt idx="1209">
                  <c:v>66.780811792079206</c:v>
                </c:pt>
                <c:pt idx="1210">
                  <c:v>66.770589267326727</c:v>
                </c:pt>
                <c:pt idx="1211">
                  <c:v>66.750594920792082</c:v>
                </c:pt>
                <c:pt idx="1212">
                  <c:v>66.719805019801967</c:v>
                </c:pt>
                <c:pt idx="1213">
                  <c:v>66.696405039603945</c:v>
                </c:pt>
                <c:pt idx="1214">
                  <c:v>66.678778950495058</c:v>
                </c:pt>
                <c:pt idx="1215">
                  <c:v>66.65771844554456</c:v>
                </c:pt>
                <c:pt idx="1216">
                  <c:v>66.642607039603973</c:v>
                </c:pt>
                <c:pt idx="1217">
                  <c:v>66.637072158415876</c:v>
                </c:pt>
                <c:pt idx="1218">
                  <c:v>66.634145217821768</c:v>
                </c:pt>
                <c:pt idx="1219">
                  <c:v>66.630900980198035</c:v>
                </c:pt>
                <c:pt idx="1220">
                  <c:v>66.625921267326746</c:v>
                </c:pt>
                <c:pt idx="1221">
                  <c:v>66.621314188118774</c:v>
                </c:pt>
                <c:pt idx="1222">
                  <c:v>66.606521336633662</c:v>
                </c:pt>
                <c:pt idx="1223">
                  <c:v>66.582767613861364</c:v>
                </c:pt>
                <c:pt idx="1224">
                  <c:v>66.552795009901004</c:v>
                </c:pt>
                <c:pt idx="1225">
                  <c:v>66.529453009901005</c:v>
                </c:pt>
                <c:pt idx="1226">
                  <c:v>66.490175029702954</c:v>
                </c:pt>
                <c:pt idx="1227">
                  <c:v>66.45697814851485</c:v>
                </c:pt>
                <c:pt idx="1228">
                  <c:v>66.417166851485163</c:v>
                </c:pt>
                <c:pt idx="1229">
                  <c:v>66.393658376237639</c:v>
                </c:pt>
                <c:pt idx="1230">
                  <c:v>66.371519009900979</c:v>
                </c:pt>
                <c:pt idx="1231">
                  <c:v>66.337167554455434</c:v>
                </c:pt>
                <c:pt idx="1232">
                  <c:v>66.314168158415839</c:v>
                </c:pt>
                <c:pt idx="1233">
                  <c:v>66.288216396039587</c:v>
                </c:pt>
                <c:pt idx="1234">
                  <c:v>66.25111796039603</c:v>
                </c:pt>
                <c:pt idx="1235">
                  <c:v>66.205386138613861</c:v>
                </c:pt>
                <c:pt idx="1236">
                  <c:v>66.163814425742615</c:v>
                </c:pt>
                <c:pt idx="1237">
                  <c:v>66.104399277227742</c:v>
                </c:pt>
                <c:pt idx="1238">
                  <c:v>66.037115247524738</c:v>
                </c:pt>
                <c:pt idx="1239">
                  <c:v>65.960931930693064</c:v>
                </c:pt>
                <c:pt idx="1240">
                  <c:v>65.87651172277225</c:v>
                </c:pt>
                <c:pt idx="1241">
                  <c:v>65.792078316831663</c:v>
                </c:pt>
                <c:pt idx="1242">
                  <c:v>65.719338138613878</c:v>
                </c:pt>
                <c:pt idx="1243">
                  <c:v>65.655396514851475</c:v>
                </c:pt>
                <c:pt idx="1244">
                  <c:v>65.588497851485158</c:v>
                </c:pt>
                <c:pt idx="1245">
                  <c:v>65.525884237623714</c:v>
                </c:pt>
                <c:pt idx="1246">
                  <c:v>65.463624722772295</c:v>
                </c:pt>
                <c:pt idx="1247">
                  <c:v>65.393034900990074</c:v>
                </c:pt>
                <c:pt idx="1248">
                  <c:v>65.306762514851485</c:v>
                </c:pt>
                <c:pt idx="1249">
                  <c:v>65.201717831683212</c:v>
                </c:pt>
                <c:pt idx="1250">
                  <c:v>65.062690603960405</c:v>
                </c:pt>
                <c:pt idx="1251">
                  <c:v>64.905013376237605</c:v>
                </c:pt>
                <c:pt idx="1252">
                  <c:v>64.735823257425736</c:v>
                </c:pt>
                <c:pt idx="1253">
                  <c:v>64.578385316831685</c:v>
                </c:pt>
                <c:pt idx="1254">
                  <c:v>64.427944960396033</c:v>
                </c:pt>
                <c:pt idx="1255">
                  <c:v>64.270484455445555</c:v>
                </c:pt>
                <c:pt idx="1256">
                  <c:v>64.125303237623754</c:v>
                </c:pt>
                <c:pt idx="1257">
                  <c:v>63.97181074257427</c:v>
                </c:pt>
                <c:pt idx="1258">
                  <c:v>63.821449999999999</c:v>
                </c:pt>
                <c:pt idx="1259">
                  <c:v>63.663460891089095</c:v>
                </c:pt>
                <c:pt idx="1260">
                  <c:v>63.498517277227698</c:v>
                </c:pt>
                <c:pt idx="1261">
                  <c:v>63.331342584158442</c:v>
                </c:pt>
                <c:pt idx="1262">
                  <c:v>63.158716277227732</c:v>
                </c:pt>
                <c:pt idx="1263">
                  <c:v>62.993315306930725</c:v>
                </c:pt>
                <c:pt idx="1264">
                  <c:v>62.826688722772268</c:v>
                </c:pt>
                <c:pt idx="1265">
                  <c:v>62.670088366336628</c:v>
                </c:pt>
                <c:pt idx="1266">
                  <c:v>62.517126366336647</c:v>
                </c:pt>
                <c:pt idx="1267">
                  <c:v>62.377239950495053</c:v>
                </c:pt>
                <c:pt idx="1268">
                  <c:v>62.242810821782186</c:v>
                </c:pt>
                <c:pt idx="1269">
                  <c:v>62.111463623762383</c:v>
                </c:pt>
                <c:pt idx="1270">
                  <c:v>61.981682148514871</c:v>
                </c:pt>
                <c:pt idx="1271">
                  <c:v>61.844110643564356</c:v>
                </c:pt>
                <c:pt idx="1272">
                  <c:v>61.708071445544569</c:v>
                </c:pt>
                <c:pt idx="1273">
                  <c:v>61.556255237623752</c:v>
                </c:pt>
                <c:pt idx="1274">
                  <c:v>61.399260732673277</c:v>
                </c:pt>
                <c:pt idx="1275">
                  <c:v>61.214016297029687</c:v>
                </c:pt>
                <c:pt idx="1276">
                  <c:v>61.023249663366343</c:v>
                </c:pt>
                <c:pt idx="1277">
                  <c:v>60.828113316831676</c:v>
                </c:pt>
                <c:pt idx="1278">
                  <c:v>60.663571178217829</c:v>
                </c:pt>
                <c:pt idx="1279">
                  <c:v>60.524324059405949</c:v>
                </c:pt>
                <c:pt idx="1280">
                  <c:v>60.419327633663379</c:v>
                </c:pt>
                <c:pt idx="1281">
                  <c:v>60.351737811881208</c:v>
                </c:pt>
                <c:pt idx="1282">
                  <c:v>60.304004108910895</c:v>
                </c:pt>
                <c:pt idx="1283">
                  <c:v>60.281178138613839</c:v>
                </c:pt>
                <c:pt idx="1284">
                  <c:v>60.277973970297055</c:v>
                </c:pt>
                <c:pt idx="1285">
                  <c:v>60.27944002970299</c:v>
                </c:pt>
                <c:pt idx="1286">
                  <c:v>60.278253623762382</c:v>
                </c:pt>
                <c:pt idx="1287">
                  <c:v>60.27552748514848</c:v>
                </c:pt>
                <c:pt idx="1288">
                  <c:v>60.273477683168338</c:v>
                </c:pt>
                <c:pt idx="1289">
                  <c:v>60.267162237623751</c:v>
                </c:pt>
                <c:pt idx="1290">
                  <c:v>60.254516762376227</c:v>
                </c:pt>
                <c:pt idx="1291">
                  <c:v>60.23978549504951</c:v>
                </c:pt>
                <c:pt idx="1292">
                  <c:v>60.218648257425755</c:v>
                </c:pt>
                <c:pt idx="1293">
                  <c:v>60.201193257425778</c:v>
                </c:pt>
                <c:pt idx="1294">
                  <c:v>60.182461405940586</c:v>
                </c:pt>
                <c:pt idx="1295">
                  <c:v>60.166571871287147</c:v>
                </c:pt>
                <c:pt idx="1296">
                  <c:v>60.159409425742531</c:v>
                </c:pt>
                <c:pt idx="1297">
                  <c:v>60.158557910891105</c:v>
                </c:pt>
                <c:pt idx="1298">
                  <c:v>60.157881544554478</c:v>
                </c:pt>
                <c:pt idx="1299">
                  <c:v>60.155272910891057</c:v>
                </c:pt>
                <c:pt idx="1300">
                  <c:v>60.149558356435627</c:v>
                </c:pt>
                <c:pt idx="1301">
                  <c:v>60.142520693069315</c:v>
                </c:pt>
                <c:pt idx="1302">
                  <c:v>60.134131702970315</c:v>
                </c:pt>
                <c:pt idx="1303">
                  <c:v>60.126947564356406</c:v>
                </c:pt>
                <c:pt idx="1304">
                  <c:v>60.119795475247521</c:v>
                </c:pt>
                <c:pt idx="1305">
                  <c:v>60.117761475247541</c:v>
                </c:pt>
                <c:pt idx="1306">
                  <c:v>60.117843227722751</c:v>
                </c:pt>
                <c:pt idx="1307">
                  <c:v>60.120250475247531</c:v>
                </c:pt>
                <c:pt idx="1308">
                  <c:v>60.116168831683147</c:v>
                </c:pt>
                <c:pt idx="1309">
                  <c:v>60.109773198019795</c:v>
                </c:pt>
                <c:pt idx="1310">
                  <c:v>60.101030603960403</c:v>
                </c:pt>
                <c:pt idx="1311">
                  <c:v>60.080187108910884</c:v>
                </c:pt>
                <c:pt idx="1312">
                  <c:v>60.054236396039613</c:v>
                </c:pt>
                <c:pt idx="1313">
                  <c:v>60.023641663366341</c:v>
                </c:pt>
                <c:pt idx="1314">
                  <c:v>60.000965108910897</c:v>
                </c:pt>
                <c:pt idx="1315">
                  <c:v>59.976113643564339</c:v>
                </c:pt>
                <c:pt idx="1316">
                  <c:v>59.960493297029686</c:v>
                </c:pt>
                <c:pt idx="1317">
                  <c:v>59.943600198019773</c:v>
                </c:pt>
                <c:pt idx="1318">
                  <c:v>59.926213514851518</c:v>
                </c:pt>
                <c:pt idx="1319">
                  <c:v>59.891455693069311</c:v>
                </c:pt>
                <c:pt idx="1320">
                  <c:v>59.855122891089117</c:v>
                </c:pt>
                <c:pt idx="1321">
                  <c:v>59.819529000000017</c:v>
                </c:pt>
                <c:pt idx="1322">
                  <c:v>59.790689544554468</c:v>
                </c:pt>
                <c:pt idx="1323">
                  <c:v>59.759319574257425</c:v>
                </c:pt>
                <c:pt idx="1324">
                  <c:v>59.713166267326763</c:v>
                </c:pt>
                <c:pt idx="1325">
                  <c:v>59.646462712871291</c:v>
                </c:pt>
                <c:pt idx="1326">
                  <c:v>59.57362761386139</c:v>
                </c:pt>
                <c:pt idx="1327">
                  <c:v>59.491008297029694</c:v>
                </c:pt>
                <c:pt idx="1328">
                  <c:v>59.408274990098981</c:v>
                </c:pt>
                <c:pt idx="1329">
                  <c:v>59.325168366336619</c:v>
                </c:pt>
                <c:pt idx="1330">
                  <c:v>59.250055059405952</c:v>
                </c:pt>
                <c:pt idx="1331">
                  <c:v>59.185710554455412</c:v>
                </c:pt>
                <c:pt idx="1332">
                  <c:v>59.131039475247547</c:v>
                </c:pt>
                <c:pt idx="1333">
                  <c:v>59.06146258415842</c:v>
                </c:pt>
                <c:pt idx="1334">
                  <c:v>58.984055861386125</c:v>
                </c:pt>
                <c:pt idx="1335">
                  <c:v>58.903253920792096</c:v>
                </c:pt>
                <c:pt idx="1336">
                  <c:v>58.818079198019788</c:v>
                </c:pt>
                <c:pt idx="1337">
                  <c:v>58.751707722772281</c:v>
                </c:pt>
                <c:pt idx="1338">
                  <c:v>58.688529772277199</c:v>
                </c:pt>
                <c:pt idx="1339">
                  <c:v>58.628991396039616</c:v>
                </c:pt>
                <c:pt idx="1340">
                  <c:v>58.573689693069319</c:v>
                </c:pt>
                <c:pt idx="1341">
                  <c:v>58.499399603960406</c:v>
                </c:pt>
                <c:pt idx="1342">
                  <c:v>58.422068089108912</c:v>
                </c:pt>
                <c:pt idx="1343">
                  <c:v>58.338931247524769</c:v>
                </c:pt>
                <c:pt idx="1344">
                  <c:v>58.256884841584167</c:v>
                </c:pt>
                <c:pt idx="1345">
                  <c:v>58.182733158415857</c:v>
                </c:pt>
                <c:pt idx="1346">
                  <c:v>58.121694970297014</c:v>
                </c:pt>
                <c:pt idx="1347">
                  <c:v>58.067107257425754</c:v>
                </c:pt>
                <c:pt idx="1348">
                  <c:v>58.003212247524772</c:v>
                </c:pt>
                <c:pt idx="1349">
                  <c:v>57.91856922772277</c:v>
                </c:pt>
                <c:pt idx="1350">
                  <c:v>57.82718176237622</c:v>
                </c:pt>
                <c:pt idx="1351">
                  <c:v>57.712794108910899</c:v>
                </c:pt>
                <c:pt idx="1352">
                  <c:v>57.618597277227714</c:v>
                </c:pt>
                <c:pt idx="1353">
                  <c:v>57.541816198019788</c:v>
                </c:pt>
                <c:pt idx="1354">
                  <c:v>57.477055514851486</c:v>
                </c:pt>
                <c:pt idx="1355">
                  <c:v>57.427420356435633</c:v>
                </c:pt>
                <c:pt idx="1356">
                  <c:v>57.389208257425736</c:v>
                </c:pt>
                <c:pt idx="1357">
                  <c:v>57.348268504950518</c:v>
                </c:pt>
                <c:pt idx="1358">
                  <c:v>57.312242356435632</c:v>
                </c:pt>
                <c:pt idx="1359">
                  <c:v>57.272370594059424</c:v>
                </c:pt>
                <c:pt idx="1360">
                  <c:v>57.238254386138614</c:v>
                </c:pt>
                <c:pt idx="1361">
                  <c:v>57.217264633663348</c:v>
                </c:pt>
                <c:pt idx="1362">
                  <c:v>57.204109851485143</c:v>
                </c:pt>
                <c:pt idx="1363">
                  <c:v>57.194178168316817</c:v>
                </c:pt>
                <c:pt idx="1364">
                  <c:v>57.186412405940587</c:v>
                </c:pt>
                <c:pt idx="1365">
                  <c:v>57.173327633663369</c:v>
                </c:pt>
                <c:pt idx="1366">
                  <c:v>57.160367148514858</c:v>
                </c:pt>
                <c:pt idx="1367">
                  <c:v>57.158131198019802</c:v>
                </c:pt>
                <c:pt idx="1368">
                  <c:v>57.158990475247514</c:v>
                </c:pt>
                <c:pt idx="1369">
                  <c:v>57.171044445544545</c:v>
                </c:pt>
                <c:pt idx="1370">
                  <c:v>57.181477821782174</c:v>
                </c:pt>
                <c:pt idx="1371">
                  <c:v>57.192781693069321</c:v>
                </c:pt>
                <c:pt idx="1372">
                  <c:v>57.201077514851491</c:v>
                </c:pt>
                <c:pt idx="1373">
                  <c:v>57.204648603960379</c:v>
                </c:pt>
                <c:pt idx="1374">
                  <c:v>57.207852960396032</c:v>
                </c:pt>
                <c:pt idx="1375">
                  <c:v>57.21309512871288</c:v>
                </c:pt>
                <c:pt idx="1376">
                  <c:v>57.217397178217816</c:v>
                </c:pt>
                <c:pt idx="1377">
                  <c:v>57.224329524752513</c:v>
                </c:pt>
                <c:pt idx="1378">
                  <c:v>57.233555653465345</c:v>
                </c:pt>
                <c:pt idx="1379">
                  <c:v>57.242190128712878</c:v>
                </c:pt>
                <c:pt idx="1380">
                  <c:v>57.247025683168332</c:v>
                </c:pt>
                <c:pt idx="1381">
                  <c:v>57.24784705940592</c:v>
                </c:pt>
                <c:pt idx="1382">
                  <c:v>57.248981326732668</c:v>
                </c:pt>
                <c:pt idx="1383">
                  <c:v>57.248758475247556</c:v>
                </c:pt>
                <c:pt idx="1384">
                  <c:v>57.249110990098991</c:v>
                </c:pt>
                <c:pt idx="1385">
                  <c:v>57.249804356435654</c:v>
                </c:pt>
                <c:pt idx="1386">
                  <c:v>57.250230683168319</c:v>
                </c:pt>
                <c:pt idx="1387">
                  <c:v>57.249269019802</c:v>
                </c:pt>
                <c:pt idx="1388">
                  <c:v>57.244600722772297</c:v>
                </c:pt>
                <c:pt idx="1389">
                  <c:v>57.235507841584159</c:v>
                </c:pt>
                <c:pt idx="1390">
                  <c:v>57.228169386138596</c:v>
                </c:pt>
                <c:pt idx="1391">
                  <c:v>57.222697227722783</c:v>
                </c:pt>
                <c:pt idx="1392">
                  <c:v>57.22210613861386</c:v>
                </c:pt>
                <c:pt idx="1393">
                  <c:v>57.218936158415858</c:v>
                </c:pt>
                <c:pt idx="1394">
                  <c:v>57.212402663366348</c:v>
                </c:pt>
                <c:pt idx="1395">
                  <c:v>57.196775673267339</c:v>
                </c:pt>
                <c:pt idx="1396">
                  <c:v>57.170699970297022</c:v>
                </c:pt>
                <c:pt idx="1397">
                  <c:v>57.146933326732658</c:v>
                </c:pt>
                <c:pt idx="1398">
                  <c:v>57.127237475247533</c:v>
                </c:pt>
                <c:pt idx="1399">
                  <c:v>57.111497485148554</c:v>
                </c:pt>
                <c:pt idx="1400">
                  <c:v>57.10505039603958</c:v>
                </c:pt>
                <c:pt idx="1401">
                  <c:v>57.094450138613858</c:v>
                </c:pt>
                <c:pt idx="1402">
                  <c:v>57.078699663366329</c:v>
                </c:pt>
                <c:pt idx="1403">
                  <c:v>57.057964316831701</c:v>
                </c:pt>
                <c:pt idx="1404">
                  <c:v>57.015127712871276</c:v>
                </c:pt>
                <c:pt idx="1405">
                  <c:v>56.949645386138613</c:v>
                </c:pt>
                <c:pt idx="1406">
                  <c:v>56.846795594059408</c:v>
                </c:pt>
                <c:pt idx="1407">
                  <c:v>56.7469526534653</c:v>
                </c:pt>
                <c:pt idx="1408">
                  <c:v>56.664747920792074</c:v>
                </c:pt>
                <c:pt idx="1409">
                  <c:v>56.585434475247517</c:v>
                </c:pt>
                <c:pt idx="1410">
                  <c:v>56.524271623762374</c:v>
                </c:pt>
                <c:pt idx="1411">
                  <c:v>56.428085198019794</c:v>
                </c:pt>
                <c:pt idx="1412">
                  <c:v>56.310065396039612</c:v>
                </c:pt>
                <c:pt idx="1413">
                  <c:v>56.172521891089097</c:v>
                </c:pt>
                <c:pt idx="1414">
                  <c:v>56.062142574257415</c:v>
                </c:pt>
                <c:pt idx="1415">
                  <c:v>55.969618732673261</c:v>
                </c:pt>
                <c:pt idx="1416">
                  <c:v>55.898824920792073</c:v>
                </c:pt>
                <c:pt idx="1417">
                  <c:v>55.833336881188117</c:v>
                </c:pt>
                <c:pt idx="1418">
                  <c:v>55.754373980197997</c:v>
                </c:pt>
                <c:pt idx="1419">
                  <c:v>55.662977831683179</c:v>
                </c:pt>
                <c:pt idx="1420">
                  <c:v>55.578639782178193</c:v>
                </c:pt>
                <c:pt idx="1421">
                  <c:v>55.50404555445548</c:v>
                </c:pt>
                <c:pt idx="1422">
                  <c:v>55.454929049504976</c:v>
                </c:pt>
                <c:pt idx="1423">
                  <c:v>55.428825752475227</c:v>
                </c:pt>
                <c:pt idx="1424">
                  <c:v>55.421690693069323</c:v>
                </c:pt>
                <c:pt idx="1425">
                  <c:v>55.416040742574275</c:v>
                </c:pt>
                <c:pt idx="1426">
                  <c:v>55.404561069306936</c:v>
                </c:pt>
                <c:pt idx="1427">
                  <c:v>55.386415445544557</c:v>
                </c:pt>
                <c:pt idx="1428">
                  <c:v>55.359013445544548</c:v>
                </c:pt>
                <c:pt idx="1429">
                  <c:v>55.33161068316835</c:v>
                </c:pt>
                <c:pt idx="1430">
                  <c:v>55.32441342574257</c:v>
                </c:pt>
                <c:pt idx="1431">
                  <c:v>55.333852029702967</c:v>
                </c:pt>
                <c:pt idx="1432">
                  <c:v>55.344076247524761</c:v>
                </c:pt>
                <c:pt idx="1433">
                  <c:v>55.341794415841569</c:v>
                </c:pt>
                <c:pt idx="1434">
                  <c:v>55.338523376237625</c:v>
                </c:pt>
                <c:pt idx="1435">
                  <c:v>55.332333326732659</c:v>
                </c:pt>
                <c:pt idx="1436">
                  <c:v>55.33660741584157</c:v>
                </c:pt>
                <c:pt idx="1437">
                  <c:v>55.346224653465356</c:v>
                </c:pt>
                <c:pt idx="1438">
                  <c:v>55.354039881188086</c:v>
                </c:pt>
                <c:pt idx="1439">
                  <c:v>55.360002990098998</c:v>
                </c:pt>
                <c:pt idx="1440">
                  <c:v>55.367761841584169</c:v>
                </c:pt>
                <c:pt idx="1441">
                  <c:v>55.370715445544555</c:v>
                </c:pt>
                <c:pt idx="1442">
                  <c:v>55.37488622772279</c:v>
                </c:pt>
                <c:pt idx="1443">
                  <c:v>55.378511544554492</c:v>
                </c:pt>
                <c:pt idx="1444">
                  <c:v>55.382851029702977</c:v>
                </c:pt>
                <c:pt idx="1445">
                  <c:v>55.390996009900981</c:v>
                </c:pt>
                <c:pt idx="1446">
                  <c:v>55.401559900990122</c:v>
                </c:pt>
                <c:pt idx="1447">
                  <c:v>55.411626247524772</c:v>
                </c:pt>
                <c:pt idx="1448">
                  <c:v>55.416114633663362</c:v>
                </c:pt>
                <c:pt idx="1449">
                  <c:v>55.418748257425719</c:v>
                </c:pt>
                <c:pt idx="1450">
                  <c:v>55.4248083069307</c:v>
                </c:pt>
                <c:pt idx="1451">
                  <c:v>55.435037950495058</c:v>
                </c:pt>
                <c:pt idx="1452">
                  <c:v>55.449709237623793</c:v>
                </c:pt>
                <c:pt idx="1453">
                  <c:v>55.455410326732675</c:v>
                </c:pt>
                <c:pt idx="1454">
                  <c:v>55.458275049504941</c:v>
                </c:pt>
                <c:pt idx="1455">
                  <c:v>55.458921940594074</c:v>
                </c:pt>
                <c:pt idx="1456">
                  <c:v>55.45678937623763</c:v>
                </c:pt>
                <c:pt idx="1457">
                  <c:v>55.453472643564368</c:v>
                </c:pt>
                <c:pt idx="1458">
                  <c:v>55.450857247524759</c:v>
                </c:pt>
                <c:pt idx="1459">
                  <c:v>55.451061792079201</c:v>
                </c:pt>
                <c:pt idx="1460">
                  <c:v>55.453934287128753</c:v>
                </c:pt>
                <c:pt idx="1461">
                  <c:v>55.455892623762381</c:v>
                </c:pt>
                <c:pt idx="1462">
                  <c:v>55.454795306930698</c:v>
                </c:pt>
                <c:pt idx="1463">
                  <c:v>55.450731504950497</c:v>
                </c:pt>
                <c:pt idx="1464">
                  <c:v>55.444506584158404</c:v>
                </c:pt>
                <c:pt idx="1465">
                  <c:v>55.436531435643545</c:v>
                </c:pt>
                <c:pt idx="1466">
                  <c:v>55.428017039603965</c:v>
                </c:pt>
                <c:pt idx="1467">
                  <c:v>55.426512257425742</c:v>
                </c:pt>
                <c:pt idx="1468">
                  <c:v>55.426167356435613</c:v>
                </c:pt>
                <c:pt idx="1469">
                  <c:v>55.425844366336648</c:v>
                </c:pt>
                <c:pt idx="1470">
                  <c:v>55.424923039603932</c:v>
                </c:pt>
                <c:pt idx="1471">
                  <c:v>55.423907089108916</c:v>
                </c:pt>
                <c:pt idx="1472">
                  <c:v>55.421269910891077</c:v>
                </c:pt>
                <c:pt idx="1473">
                  <c:v>55.41744354455443</c:v>
                </c:pt>
                <c:pt idx="1474">
                  <c:v>55.414827079207932</c:v>
                </c:pt>
                <c:pt idx="1475">
                  <c:v>55.41081260396038</c:v>
                </c:pt>
                <c:pt idx="1476">
                  <c:v>55.408038891089106</c:v>
                </c:pt>
                <c:pt idx="1477">
                  <c:v>55.407090940594067</c:v>
                </c:pt>
                <c:pt idx="1478">
                  <c:v>55.407048920792072</c:v>
                </c:pt>
                <c:pt idx="1479">
                  <c:v>55.406268475247529</c:v>
                </c:pt>
                <c:pt idx="1480">
                  <c:v>55.406748039603976</c:v>
                </c:pt>
                <c:pt idx="1481">
                  <c:v>55.405200376237602</c:v>
                </c:pt>
                <c:pt idx="1482">
                  <c:v>55.401573722772277</c:v>
                </c:pt>
                <c:pt idx="1483">
                  <c:v>55.393992782178195</c:v>
                </c:pt>
                <c:pt idx="1484">
                  <c:v>55.385813792079205</c:v>
                </c:pt>
                <c:pt idx="1485">
                  <c:v>55.371171336633637</c:v>
                </c:pt>
                <c:pt idx="1486">
                  <c:v>55.363148613861412</c:v>
                </c:pt>
                <c:pt idx="1487">
                  <c:v>55.360481188118783</c:v>
                </c:pt>
                <c:pt idx="1488">
                  <c:v>55.359877257425701</c:v>
                </c:pt>
                <c:pt idx="1489">
                  <c:v>55.361858514851498</c:v>
                </c:pt>
                <c:pt idx="1490">
                  <c:v>55.365284376237611</c:v>
                </c:pt>
                <c:pt idx="1491">
                  <c:v>55.365100287128712</c:v>
                </c:pt>
                <c:pt idx="1492">
                  <c:v>55.361076405940629</c:v>
                </c:pt>
                <c:pt idx="1493">
                  <c:v>55.356641306930698</c:v>
                </c:pt>
                <c:pt idx="1494">
                  <c:v>55.351987326732676</c:v>
                </c:pt>
                <c:pt idx="1495">
                  <c:v>55.345247811881201</c:v>
                </c:pt>
                <c:pt idx="1496">
                  <c:v>55.340468594059395</c:v>
                </c:pt>
                <c:pt idx="1497">
                  <c:v>55.336378148514832</c:v>
                </c:pt>
                <c:pt idx="1498">
                  <c:v>55.332790564356422</c:v>
                </c:pt>
                <c:pt idx="1499">
                  <c:v>55.333596762376217</c:v>
                </c:pt>
                <c:pt idx="1500">
                  <c:v>55.33918763366335</c:v>
                </c:pt>
                <c:pt idx="1501">
                  <c:v>55.344963079207922</c:v>
                </c:pt>
                <c:pt idx="1502">
                  <c:v>55.35024578217822</c:v>
                </c:pt>
                <c:pt idx="1503">
                  <c:v>55.353762138613909</c:v>
                </c:pt>
                <c:pt idx="1504">
                  <c:v>55.354109613861397</c:v>
                </c:pt>
                <c:pt idx="1505">
                  <c:v>55.349287257425743</c:v>
                </c:pt>
                <c:pt idx="1506">
                  <c:v>55.346478435643569</c:v>
                </c:pt>
                <c:pt idx="1507">
                  <c:v>55.348094237623769</c:v>
                </c:pt>
                <c:pt idx="1508">
                  <c:v>55.356689029702999</c:v>
                </c:pt>
                <c:pt idx="1509">
                  <c:v>55.366779188118791</c:v>
                </c:pt>
                <c:pt idx="1510">
                  <c:v>55.378651673267349</c:v>
                </c:pt>
                <c:pt idx="1511">
                  <c:v>55.383408039603964</c:v>
                </c:pt>
                <c:pt idx="1512">
                  <c:v>55.384941059405897</c:v>
                </c:pt>
                <c:pt idx="1513">
                  <c:v>55.382396415841576</c:v>
                </c:pt>
                <c:pt idx="1514">
                  <c:v>55.382388841584159</c:v>
                </c:pt>
                <c:pt idx="1515">
                  <c:v>55.385708900990089</c:v>
                </c:pt>
                <c:pt idx="1516">
                  <c:v>55.390771544554461</c:v>
                </c:pt>
                <c:pt idx="1517">
                  <c:v>55.394795019801983</c:v>
                </c:pt>
                <c:pt idx="1518">
                  <c:v>55.397342227722767</c:v>
                </c:pt>
                <c:pt idx="1519">
                  <c:v>55.397322603960397</c:v>
                </c:pt>
                <c:pt idx="1520">
                  <c:v>55.396793108910899</c:v>
                </c:pt>
                <c:pt idx="1521">
                  <c:v>55.396908594059397</c:v>
                </c:pt>
                <c:pt idx="1522">
                  <c:v>55.402334742574268</c:v>
                </c:pt>
                <c:pt idx="1523">
                  <c:v>55.410106564356425</c:v>
                </c:pt>
                <c:pt idx="1524">
                  <c:v>55.420200762376226</c:v>
                </c:pt>
                <c:pt idx="1525">
                  <c:v>55.427895851485147</c:v>
                </c:pt>
                <c:pt idx="1526">
                  <c:v>55.441769415841584</c:v>
                </c:pt>
                <c:pt idx="1527">
                  <c:v>55.450237267326756</c:v>
                </c:pt>
                <c:pt idx="1528">
                  <c:v>55.458735633663387</c:v>
                </c:pt>
                <c:pt idx="1529">
                  <c:v>55.46868653465345</c:v>
                </c:pt>
                <c:pt idx="1530">
                  <c:v>55.481712306930667</c:v>
                </c:pt>
                <c:pt idx="1531">
                  <c:v>55.485135732673264</c:v>
                </c:pt>
                <c:pt idx="1532">
                  <c:v>55.483887900990112</c:v>
                </c:pt>
                <c:pt idx="1533">
                  <c:v>55.478269257425758</c:v>
                </c:pt>
                <c:pt idx="1534">
                  <c:v>55.468410455445536</c:v>
                </c:pt>
                <c:pt idx="1535">
                  <c:v>55.465585821782184</c:v>
                </c:pt>
                <c:pt idx="1536">
                  <c:v>55.468318316831699</c:v>
                </c:pt>
                <c:pt idx="1537">
                  <c:v>55.479516297029676</c:v>
                </c:pt>
                <c:pt idx="1538">
                  <c:v>55.484319148514842</c:v>
                </c:pt>
                <c:pt idx="1539">
                  <c:v>55.487747108910874</c:v>
                </c:pt>
                <c:pt idx="1540">
                  <c:v>55.490208029702956</c:v>
                </c:pt>
                <c:pt idx="1541">
                  <c:v>55.495504069306968</c:v>
                </c:pt>
                <c:pt idx="1542">
                  <c:v>55.5063915049505</c:v>
                </c:pt>
                <c:pt idx="1543">
                  <c:v>55.518043198019804</c:v>
                </c:pt>
                <c:pt idx="1544">
                  <c:v>55.535555297029703</c:v>
                </c:pt>
                <c:pt idx="1545">
                  <c:v>55.556887861386109</c:v>
                </c:pt>
                <c:pt idx="1546">
                  <c:v>55.570341861386126</c:v>
                </c:pt>
                <c:pt idx="1547">
                  <c:v>55.582082930693097</c:v>
                </c:pt>
                <c:pt idx="1548">
                  <c:v>55.589434603960378</c:v>
                </c:pt>
                <c:pt idx="1549">
                  <c:v>55.596670613861377</c:v>
                </c:pt>
                <c:pt idx="1550">
                  <c:v>55.610608891089086</c:v>
                </c:pt>
                <c:pt idx="1551">
                  <c:v>55.631792693069322</c:v>
                </c:pt>
                <c:pt idx="1552">
                  <c:v>55.691501524752482</c:v>
                </c:pt>
                <c:pt idx="1553">
                  <c:v>55.787200841584173</c:v>
                </c:pt>
                <c:pt idx="1554">
                  <c:v>55.922988029702964</c:v>
                </c:pt>
                <c:pt idx="1555">
                  <c:v>56.098919960396039</c:v>
                </c:pt>
                <c:pt idx="1556">
                  <c:v>56.316250059405938</c:v>
                </c:pt>
                <c:pt idx="1557">
                  <c:v>56.583569782178223</c:v>
                </c:pt>
                <c:pt idx="1558">
                  <c:v>56.85593238613864</c:v>
                </c:pt>
                <c:pt idx="1559">
                  <c:v>57.121686702970294</c:v>
                </c:pt>
                <c:pt idx="1560">
                  <c:v>57.353093920792062</c:v>
                </c:pt>
                <c:pt idx="1561">
                  <c:v>57.566755366336636</c:v>
                </c:pt>
                <c:pt idx="1562">
                  <c:v>57.751940920792066</c:v>
                </c:pt>
                <c:pt idx="1563">
                  <c:v>57.936937910891068</c:v>
                </c:pt>
                <c:pt idx="1564">
                  <c:v>58.122397227722779</c:v>
                </c:pt>
                <c:pt idx="1565">
                  <c:v>58.302429425742581</c:v>
                </c:pt>
                <c:pt idx="1566">
                  <c:v>58.453366237623776</c:v>
                </c:pt>
                <c:pt idx="1567">
                  <c:v>58.579731613861384</c:v>
                </c:pt>
                <c:pt idx="1568">
                  <c:v>58.692223831683144</c:v>
                </c:pt>
                <c:pt idx="1569">
                  <c:v>58.798491346534668</c:v>
                </c:pt>
                <c:pt idx="1570">
                  <c:v>58.910466831683188</c:v>
                </c:pt>
                <c:pt idx="1571">
                  <c:v>59.007659673267334</c:v>
                </c:pt>
                <c:pt idx="1572">
                  <c:v>59.095011396039602</c:v>
                </c:pt>
                <c:pt idx="1573">
                  <c:v>59.172765445544542</c:v>
                </c:pt>
                <c:pt idx="1574">
                  <c:v>59.239850851485173</c:v>
                </c:pt>
                <c:pt idx="1575">
                  <c:v>59.314066633663366</c:v>
                </c:pt>
                <c:pt idx="1576">
                  <c:v>59.400834366336603</c:v>
                </c:pt>
                <c:pt idx="1577">
                  <c:v>59.489920049504931</c:v>
                </c:pt>
                <c:pt idx="1578">
                  <c:v>59.579849871287152</c:v>
                </c:pt>
                <c:pt idx="1579">
                  <c:v>59.661327099009888</c:v>
                </c:pt>
                <c:pt idx="1580">
                  <c:v>59.739515138613882</c:v>
                </c:pt>
                <c:pt idx="1581">
                  <c:v>59.794346029702965</c:v>
                </c:pt>
                <c:pt idx="1582">
                  <c:v>59.849704762376255</c:v>
                </c:pt>
                <c:pt idx="1583">
                  <c:v>59.91487275247524</c:v>
                </c:pt>
                <c:pt idx="1584">
                  <c:v>59.981197306930682</c:v>
                </c:pt>
                <c:pt idx="1585">
                  <c:v>60.053599415841603</c:v>
                </c:pt>
                <c:pt idx="1586">
                  <c:v>60.124547237623759</c:v>
                </c:pt>
                <c:pt idx="1587">
                  <c:v>60.18388563366338</c:v>
                </c:pt>
                <c:pt idx="1588">
                  <c:v>60.220829118811878</c:v>
                </c:pt>
                <c:pt idx="1589">
                  <c:v>60.25826185148513</c:v>
                </c:pt>
                <c:pt idx="1590">
                  <c:v>60.30164144554454</c:v>
                </c:pt>
                <c:pt idx="1591">
                  <c:v>60.342941128712887</c:v>
                </c:pt>
                <c:pt idx="1592">
                  <c:v>60.380335801980195</c:v>
                </c:pt>
                <c:pt idx="1593">
                  <c:v>60.421396930693071</c:v>
                </c:pt>
                <c:pt idx="1594">
                  <c:v>60.471298247524786</c:v>
                </c:pt>
                <c:pt idx="1595">
                  <c:v>60.519082554455451</c:v>
                </c:pt>
                <c:pt idx="1596">
                  <c:v>60.588106346534651</c:v>
                </c:pt>
                <c:pt idx="1597">
                  <c:v>60.674258207920808</c:v>
                </c:pt>
                <c:pt idx="1598">
                  <c:v>60.786134316831685</c:v>
                </c:pt>
                <c:pt idx="1599">
                  <c:v>60.93942399009898</c:v>
                </c:pt>
                <c:pt idx="1600">
                  <c:v>61.114136910891119</c:v>
                </c:pt>
                <c:pt idx="1601">
                  <c:v>61.298823732673263</c:v>
                </c:pt>
                <c:pt idx="1602">
                  <c:v>61.480667237623756</c:v>
                </c:pt>
                <c:pt idx="1603">
                  <c:v>61.658080128712854</c:v>
                </c:pt>
                <c:pt idx="1604">
                  <c:v>61.824483891089088</c:v>
                </c:pt>
                <c:pt idx="1605">
                  <c:v>61.97256116831683</c:v>
                </c:pt>
                <c:pt idx="1606">
                  <c:v>62.098663188118778</c:v>
                </c:pt>
                <c:pt idx="1607">
                  <c:v>62.213172138613864</c:v>
                </c:pt>
                <c:pt idx="1608">
                  <c:v>62.329815643564366</c:v>
                </c:pt>
                <c:pt idx="1609">
                  <c:v>62.468877415841561</c:v>
                </c:pt>
                <c:pt idx="1610">
                  <c:v>62.653608039603981</c:v>
                </c:pt>
                <c:pt idx="1611">
                  <c:v>62.866657475247514</c:v>
                </c:pt>
                <c:pt idx="1612">
                  <c:v>63.092077425742588</c:v>
                </c:pt>
                <c:pt idx="1613">
                  <c:v>63.317090168316838</c:v>
                </c:pt>
                <c:pt idx="1614">
                  <c:v>63.539320524752469</c:v>
                </c:pt>
                <c:pt idx="1615">
                  <c:v>63.74707501980194</c:v>
                </c:pt>
                <c:pt idx="1616">
                  <c:v>63.929330188118804</c:v>
                </c:pt>
                <c:pt idx="1617">
                  <c:v>64.089561435643574</c:v>
                </c:pt>
                <c:pt idx="1618">
                  <c:v>64.212144920792085</c:v>
                </c:pt>
                <c:pt idx="1619">
                  <c:v>64.311749841584202</c:v>
                </c:pt>
                <c:pt idx="1620">
                  <c:v>64.414449851485131</c:v>
                </c:pt>
                <c:pt idx="1621">
                  <c:v>64.511749455445553</c:v>
                </c:pt>
                <c:pt idx="1622">
                  <c:v>64.596467277227717</c:v>
                </c:pt>
                <c:pt idx="1623">
                  <c:v>64.662768623762389</c:v>
                </c:pt>
                <c:pt idx="1624">
                  <c:v>64.713742445544568</c:v>
                </c:pt>
                <c:pt idx="1625">
                  <c:v>64.738094118811873</c:v>
                </c:pt>
                <c:pt idx="1626">
                  <c:v>64.752774346534679</c:v>
                </c:pt>
                <c:pt idx="1627">
                  <c:v>64.783729118811877</c:v>
                </c:pt>
                <c:pt idx="1628">
                  <c:v>64.827407524752488</c:v>
                </c:pt>
                <c:pt idx="1629">
                  <c:v>64.877299475247526</c:v>
                </c:pt>
                <c:pt idx="1630">
                  <c:v>64.922253227722791</c:v>
                </c:pt>
                <c:pt idx="1631">
                  <c:v>64.944349950495038</c:v>
                </c:pt>
                <c:pt idx="1632">
                  <c:v>64.954480772277208</c:v>
                </c:pt>
                <c:pt idx="1633">
                  <c:v>64.958331138613843</c:v>
                </c:pt>
                <c:pt idx="1634">
                  <c:v>64.965789455445531</c:v>
                </c:pt>
                <c:pt idx="1635">
                  <c:v>64.982719158415861</c:v>
                </c:pt>
                <c:pt idx="1636">
                  <c:v>65.018087158415838</c:v>
                </c:pt>
                <c:pt idx="1637">
                  <c:v>65.073117039603915</c:v>
                </c:pt>
                <c:pt idx="1638">
                  <c:v>65.136583297029702</c:v>
                </c:pt>
                <c:pt idx="1639">
                  <c:v>65.208251574257446</c:v>
                </c:pt>
                <c:pt idx="1640">
                  <c:v>65.292346980198005</c:v>
                </c:pt>
                <c:pt idx="1641">
                  <c:v>65.392918237623761</c:v>
                </c:pt>
                <c:pt idx="1642">
                  <c:v>65.505422148514839</c:v>
                </c:pt>
                <c:pt idx="1643">
                  <c:v>65.605130059405937</c:v>
                </c:pt>
                <c:pt idx="1644">
                  <c:v>65.687456158415841</c:v>
                </c:pt>
                <c:pt idx="1645">
                  <c:v>65.738875257425704</c:v>
                </c:pt>
                <c:pt idx="1646">
                  <c:v>65.784154455445574</c:v>
                </c:pt>
                <c:pt idx="1647">
                  <c:v>65.834082702970292</c:v>
                </c:pt>
                <c:pt idx="1648">
                  <c:v>65.899450138613901</c:v>
                </c:pt>
                <c:pt idx="1649">
                  <c:v>65.974508861386127</c:v>
                </c:pt>
                <c:pt idx="1650">
                  <c:v>66.058395356435639</c:v>
                </c:pt>
                <c:pt idx="1651">
                  <c:v>66.139771702970279</c:v>
                </c:pt>
                <c:pt idx="1652">
                  <c:v>66.20083327722773</c:v>
                </c:pt>
                <c:pt idx="1653">
                  <c:v>66.273911801980205</c:v>
                </c:pt>
                <c:pt idx="1654">
                  <c:v>66.343835673267293</c:v>
                </c:pt>
                <c:pt idx="1655">
                  <c:v>66.407305594059395</c:v>
                </c:pt>
                <c:pt idx="1656">
                  <c:v>66.46448751485147</c:v>
                </c:pt>
                <c:pt idx="1657">
                  <c:v>66.503491683168306</c:v>
                </c:pt>
                <c:pt idx="1658">
                  <c:v>66.520081267326717</c:v>
                </c:pt>
                <c:pt idx="1659">
                  <c:v>66.524468138613855</c:v>
                </c:pt>
                <c:pt idx="1660">
                  <c:v>66.521769544554445</c:v>
                </c:pt>
                <c:pt idx="1661">
                  <c:v>66.517211000000032</c:v>
                </c:pt>
                <c:pt idx="1662">
                  <c:v>66.513200326732672</c:v>
                </c:pt>
                <c:pt idx="1663">
                  <c:v>66.510329297029728</c:v>
                </c:pt>
                <c:pt idx="1664">
                  <c:v>66.51203037623759</c:v>
                </c:pt>
                <c:pt idx="1665">
                  <c:v>66.520626861386162</c:v>
                </c:pt>
                <c:pt idx="1666">
                  <c:v>66.532583623762392</c:v>
                </c:pt>
                <c:pt idx="1667">
                  <c:v>66.538711396039574</c:v>
                </c:pt>
                <c:pt idx="1668">
                  <c:v>66.541762930693096</c:v>
                </c:pt>
                <c:pt idx="1669">
                  <c:v>66.543238376237639</c:v>
                </c:pt>
                <c:pt idx="1670">
                  <c:v>66.543701801980234</c:v>
                </c:pt>
                <c:pt idx="1671">
                  <c:v>66.543099425742582</c:v>
                </c:pt>
                <c:pt idx="1672">
                  <c:v>66.543845702970316</c:v>
                </c:pt>
                <c:pt idx="1673">
                  <c:v>66.545796257425749</c:v>
                </c:pt>
                <c:pt idx="1674">
                  <c:v>66.548415900990079</c:v>
                </c:pt>
                <c:pt idx="1675">
                  <c:v>66.550124475247529</c:v>
                </c:pt>
                <c:pt idx="1676">
                  <c:v>66.550985693069322</c:v>
                </c:pt>
                <c:pt idx="1677">
                  <c:v>66.544816465346557</c:v>
                </c:pt>
                <c:pt idx="1678">
                  <c:v>66.541498841584172</c:v>
                </c:pt>
                <c:pt idx="1679">
                  <c:v>66.537171999999998</c:v>
                </c:pt>
                <c:pt idx="1680">
                  <c:v>66.533548099009877</c:v>
                </c:pt>
                <c:pt idx="1681">
                  <c:v>66.5262901188119</c:v>
                </c:pt>
                <c:pt idx="1682">
                  <c:v>66.518798108910886</c:v>
                </c:pt>
                <c:pt idx="1683">
                  <c:v>66.509978524752469</c:v>
                </c:pt>
                <c:pt idx="1684">
                  <c:v>66.505712712871286</c:v>
                </c:pt>
                <c:pt idx="1685">
                  <c:v>66.500833257425754</c:v>
                </c:pt>
                <c:pt idx="1686">
                  <c:v>66.49609951485148</c:v>
                </c:pt>
                <c:pt idx="1687">
                  <c:v>66.491293257425767</c:v>
                </c:pt>
                <c:pt idx="1688">
                  <c:v>66.486749594059418</c:v>
                </c:pt>
                <c:pt idx="1689">
                  <c:v>66.487038247524765</c:v>
                </c:pt>
                <c:pt idx="1690">
                  <c:v>66.490476920792091</c:v>
                </c:pt>
                <c:pt idx="1691">
                  <c:v>66.498769227722775</c:v>
                </c:pt>
                <c:pt idx="1692">
                  <c:v>66.505612752475287</c:v>
                </c:pt>
                <c:pt idx="1693">
                  <c:v>66.511764851485125</c:v>
                </c:pt>
                <c:pt idx="1694">
                  <c:v>66.525789049504979</c:v>
                </c:pt>
                <c:pt idx="1695">
                  <c:v>66.541146722772297</c:v>
                </c:pt>
                <c:pt idx="1696">
                  <c:v>66.552459683168323</c:v>
                </c:pt>
                <c:pt idx="1697">
                  <c:v>66.571235742574274</c:v>
                </c:pt>
                <c:pt idx="1698">
                  <c:v>66.596720851485145</c:v>
                </c:pt>
                <c:pt idx="1699">
                  <c:v>66.622480148514839</c:v>
                </c:pt>
                <c:pt idx="1700">
                  <c:v>66.656316673267327</c:v>
                </c:pt>
                <c:pt idx="1701">
                  <c:v>66.747147762376215</c:v>
                </c:pt>
                <c:pt idx="1702">
                  <c:v>66.882964039603991</c:v>
                </c:pt>
                <c:pt idx="1703">
                  <c:v>67.055731128712864</c:v>
                </c:pt>
                <c:pt idx="1704">
                  <c:v>67.25134106930696</c:v>
                </c:pt>
                <c:pt idx="1705">
                  <c:v>67.478676663366358</c:v>
                </c:pt>
                <c:pt idx="1706">
                  <c:v>67.741779792079214</c:v>
                </c:pt>
                <c:pt idx="1707">
                  <c:v>68.053373970297031</c:v>
                </c:pt>
                <c:pt idx="1708">
                  <c:v>68.402485306930657</c:v>
                </c:pt>
                <c:pt idx="1709">
                  <c:v>68.783686485148479</c:v>
                </c:pt>
                <c:pt idx="1710">
                  <c:v>69.194826980198016</c:v>
                </c:pt>
                <c:pt idx="1711">
                  <c:v>69.614804029702981</c:v>
                </c:pt>
                <c:pt idx="1712">
                  <c:v>70.031683445544544</c:v>
                </c:pt>
                <c:pt idx="1713">
                  <c:v>70.436708544554463</c:v>
                </c:pt>
                <c:pt idx="1714">
                  <c:v>70.818600297029704</c:v>
                </c:pt>
                <c:pt idx="1715">
                  <c:v>71.182753475247537</c:v>
                </c:pt>
                <c:pt idx="1716">
                  <c:v>71.538580049505015</c:v>
                </c:pt>
                <c:pt idx="1717">
                  <c:v>71.921780514851491</c:v>
                </c:pt>
                <c:pt idx="1718">
                  <c:v>72.283679792079212</c:v>
                </c:pt>
                <c:pt idx="1719">
                  <c:v>72.628546326732661</c:v>
                </c:pt>
                <c:pt idx="1720">
                  <c:v>72.94693861386142</c:v>
                </c:pt>
                <c:pt idx="1721">
                  <c:v>73.232562683168325</c:v>
                </c:pt>
                <c:pt idx="1722">
                  <c:v>73.476812396039648</c:v>
                </c:pt>
                <c:pt idx="1723">
                  <c:v>73.680767019801991</c:v>
                </c:pt>
                <c:pt idx="1724">
                  <c:v>73.855202405940616</c:v>
                </c:pt>
                <c:pt idx="1725">
                  <c:v>74.031198009900976</c:v>
                </c:pt>
                <c:pt idx="1726">
                  <c:v>74.198340237623754</c:v>
                </c:pt>
                <c:pt idx="1727">
                  <c:v>74.358733376237595</c:v>
                </c:pt>
                <c:pt idx="1728">
                  <c:v>74.515854712871302</c:v>
                </c:pt>
                <c:pt idx="1729">
                  <c:v>74.667977346534627</c:v>
                </c:pt>
                <c:pt idx="1730">
                  <c:v>74.802957980198016</c:v>
                </c:pt>
                <c:pt idx="1731">
                  <c:v>74.920446435643555</c:v>
                </c:pt>
                <c:pt idx="1732">
                  <c:v>75.025895702970303</c:v>
                </c:pt>
                <c:pt idx="1733">
                  <c:v>75.104090128712883</c:v>
                </c:pt>
                <c:pt idx="1734">
                  <c:v>75.17476694059404</c:v>
                </c:pt>
                <c:pt idx="1735">
                  <c:v>75.237688712871289</c:v>
                </c:pt>
                <c:pt idx="1736">
                  <c:v>75.29638331683168</c:v>
                </c:pt>
                <c:pt idx="1737">
                  <c:v>75.34601189108912</c:v>
                </c:pt>
                <c:pt idx="1738">
                  <c:v>75.382753683168318</c:v>
                </c:pt>
                <c:pt idx="1739">
                  <c:v>75.411244504950488</c:v>
                </c:pt>
                <c:pt idx="1740">
                  <c:v>75.427145821782176</c:v>
                </c:pt>
                <c:pt idx="1741">
                  <c:v>75.434824900990066</c:v>
                </c:pt>
                <c:pt idx="1742">
                  <c:v>75.443862386138633</c:v>
                </c:pt>
                <c:pt idx="1743">
                  <c:v>75.462520306930685</c:v>
                </c:pt>
                <c:pt idx="1744">
                  <c:v>75.509432653465353</c:v>
                </c:pt>
                <c:pt idx="1745">
                  <c:v>75.577891871287122</c:v>
                </c:pt>
                <c:pt idx="1746">
                  <c:v>75.650094158415826</c:v>
                </c:pt>
                <c:pt idx="1747">
                  <c:v>75.744270118811855</c:v>
                </c:pt>
                <c:pt idx="1748">
                  <c:v>75.859773099009885</c:v>
                </c:pt>
                <c:pt idx="1749">
                  <c:v>75.972011851485163</c:v>
                </c:pt>
                <c:pt idx="1750">
                  <c:v>76.094117613861428</c:v>
                </c:pt>
                <c:pt idx="1751">
                  <c:v>76.200367376237594</c:v>
                </c:pt>
                <c:pt idx="1752">
                  <c:v>76.303596415841582</c:v>
                </c:pt>
                <c:pt idx="1753">
                  <c:v>76.397275356435671</c:v>
                </c:pt>
                <c:pt idx="1754">
                  <c:v>76.47852827722771</c:v>
                </c:pt>
                <c:pt idx="1755">
                  <c:v>76.525505871287152</c:v>
                </c:pt>
                <c:pt idx="1756">
                  <c:v>76.537883495049485</c:v>
                </c:pt>
                <c:pt idx="1757">
                  <c:v>76.526331099009923</c:v>
                </c:pt>
                <c:pt idx="1758">
                  <c:v>76.516888376237645</c:v>
                </c:pt>
                <c:pt idx="1759">
                  <c:v>76.509322277227682</c:v>
                </c:pt>
                <c:pt idx="1760">
                  <c:v>76.505399841584136</c:v>
                </c:pt>
                <c:pt idx="1761">
                  <c:v>76.501521900990113</c:v>
                </c:pt>
                <c:pt idx="1762">
                  <c:v>76.500558732673269</c:v>
                </c:pt>
                <c:pt idx="1763">
                  <c:v>76.501748772277253</c:v>
                </c:pt>
                <c:pt idx="1764">
                  <c:v>76.502114990099003</c:v>
                </c:pt>
                <c:pt idx="1765">
                  <c:v>76.504428643564339</c:v>
                </c:pt>
                <c:pt idx="1766">
                  <c:v>76.506449653465339</c:v>
                </c:pt>
                <c:pt idx="1767">
                  <c:v>76.499104801980224</c:v>
                </c:pt>
                <c:pt idx="1768">
                  <c:v>76.492003148514883</c:v>
                </c:pt>
                <c:pt idx="1769">
                  <c:v>76.488659910891073</c:v>
                </c:pt>
                <c:pt idx="1770">
                  <c:v>76.493790376237612</c:v>
                </c:pt>
                <c:pt idx="1771">
                  <c:v>76.497273465346538</c:v>
                </c:pt>
                <c:pt idx="1772">
                  <c:v>76.498894039603954</c:v>
                </c:pt>
                <c:pt idx="1773">
                  <c:v>76.499966970297038</c:v>
                </c:pt>
                <c:pt idx="1774">
                  <c:v>76.503134613861377</c:v>
                </c:pt>
                <c:pt idx="1775">
                  <c:v>76.505474594059407</c:v>
                </c:pt>
                <c:pt idx="1776">
                  <c:v>76.508661861386145</c:v>
                </c:pt>
                <c:pt idx="1777">
                  <c:v>76.512220554455425</c:v>
                </c:pt>
                <c:pt idx="1778">
                  <c:v>76.517442376237554</c:v>
                </c:pt>
                <c:pt idx="1779">
                  <c:v>76.521644207920829</c:v>
                </c:pt>
                <c:pt idx="1780">
                  <c:v>76.532625534653477</c:v>
                </c:pt>
                <c:pt idx="1781">
                  <c:v>76.540910425742524</c:v>
                </c:pt>
                <c:pt idx="1782">
                  <c:v>76.550822059405974</c:v>
                </c:pt>
                <c:pt idx="1783">
                  <c:v>76.563783960396051</c:v>
                </c:pt>
                <c:pt idx="1784">
                  <c:v>76.573338009901036</c:v>
                </c:pt>
                <c:pt idx="1785">
                  <c:v>76.593700574257412</c:v>
                </c:pt>
                <c:pt idx="1786">
                  <c:v>76.614390267326741</c:v>
                </c:pt>
                <c:pt idx="1787">
                  <c:v>76.624726485148557</c:v>
                </c:pt>
                <c:pt idx="1788">
                  <c:v>76.651387405940611</c:v>
                </c:pt>
                <c:pt idx="1789">
                  <c:v>76.694509584158382</c:v>
                </c:pt>
                <c:pt idx="1790">
                  <c:v>76.74234391089108</c:v>
                </c:pt>
                <c:pt idx="1791">
                  <c:v>76.796593217821808</c:v>
                </c:pt>
                <c:pt idx="1792">
                  <c:v>76.87401267326733</c:v>
                </c:pt>
                <c:pt idx="1793">
                  <c:v>76.944566752475254</c:v>
                </c:pt>
                <c:pt idx="1794">
                  <c:v>77.020528376237607</c:v>
                </c:pt>
                <c:pt idx="1795">
                  <c:v>77.072955554455447</c:v>
                </c:pt>
                <c:pt idx="1796">
                  <c:v>77.116794633663375</c:v>
                </c:pt>
                <c:pt idx="1797">
                  <c:v>77.163504603960391</c:v>
                </c:pt>
                <c:pt idx="1798">
                  <c:v>77.206836415841593</c:v>
                </c:pt>
                <c:pt idx="1799">
                  <c:v>77.265926069306957</c:v>
                </c:pt>
                <c:pt idx="1800">
                  <c:v>77.348783584158468</c:v>
                </c:pt>
                <c:pt idx="1801">
                  <c:v>77.434135534653478</c:v>
                </c:pt>
                <c:pt idx="1802">
                  <c:v>77.514890336633684</c:v>
                </c:pt>
                <c:pt idx="1803">
                  <c:v>77.603777544554433</c:v>
                </c:pt>
                <c:pt idx="1804">
                  <c:v>77.720264247524767</c:v>
                </c:pt>
                <c:pt idx="1805">
                  <c:v>77.847642603960409</c:v>
                </c:pt>
                <c:pt idx="1806">
                  <c:v>77.982445861386154</c:v>
                </c:pt>
                <c:pt idx="1807">
                  <c:v>78.08553063366341</c:v>
                </c:pt>
                <c:pt idx="1808">
                  <c:v>78.184121455445549</c:v>
                </c:pt>
                <c:pt idx="1809">
                  <c:v>78.288043089108882</c:v>
                </c:pt>
                <c:pt idx="1810">
                  <c:v>78.410086910891067</c:v>
                </c:pt>
                <c:pt idx="1811">
                  <c:v>78.558731831683161</c:v>
                </c:pt>
                <c:pt idx="1812">
                  <c:v>78.712255297029728</c:v>
                </c:pt>
                <c:pt idx="1813">
                  <c:v>78.853171871287145</c:v>
                </c:pt>
                <c:pt idx="1814">
                  <c:v>78.991371603960388</c:v>
                </c:pt>
                <c:pt idx="1815">
                  <c:v>79.119954940594056</c:v>
                </c:pt>
                <c:pt idx="1816">
                  <c:v>79.250320178217819</c:v>
                </c:pt>
                <c:pt idx="1817">
                  <c:v>79.383954405940614</c:v>
                </c:pt>
                <c:pt idx="1818">
                  <c:v>79.509234148514835</c:v>
                </c:pt>
                <c:pt idx="1819">
                  <c:v>79.637131356435646</c:v>
                </c:pt>
                <c:pt idx="1820">
                  <c:v>79.775353930693072</c:v>
                </c:pt>
                <c:pt idx="1821">
                  <c:v>79.933223950495048</c:v>
                </c:pt>
                <c:pt idx="1822">
                  <c:v>80.090910990099019</c:v>
                </c:pt>
                <c:pt idx="1823">
                  <c:v>80.244320009900974</c:v>
                </c:pt>
                <c:pt idx="1824">
                  <c:v>80.390849019801976</c:v>
                </c:pt>
                <c:pt idx="1825">
                  <c:v>80.523518584158381</c:v>
                </c:pt>
                <c:pt idx="1826">
                  <c:v>80.635092732673272</c:v>
                </c:pt>
                <c:pt idx="1827">
                  <c:v>80.766682633663365</c:v>
                </c:pt>
                <c:pt idx="1828">
                  <c:v>80.931973603960429</c:v>
                </c:pt>
                <c:pt idx="1829">
                  <c:v>81.113885118811879</c:v>
                </c:pt>
                <c:pt idx="1830">
                  <c:v>81.291221059405956</c:v>
                </c:pt>
                <c:pt idx="1831">
                  <c:v>81.458172366336612</c:v>
                </c:pt>
                <c:pt idx="1832">
                  <c:v>81.61536523762372</c:v>
                </c:pt>
                <c:pt idx="1833">
                  <c:v>81.757789168316805</c:v>
                </c:pt>
                <c:pt idx="1834">
                  <c:v>81.884415227722783</c:v>
                </c:pt>
                <c:pt idx="1835">
                  <c:v>82.019869386138652</c:v>
                </c:pt>
                <c:pt idx="1836">
                  <c:v>82.130516217821807</c:v>
                </c:pt>
                <c:pt idx="1837">
                  <c:v>82.200901584158387</c:v>
                </c:pt>
                <c:pt idx="1838">
                  <c:v>82.238984752475261</c:v>
                </c:pt>
                <c:pt idx="1839">
                  <c:v>82.269304821782171</c:v>
                </c:pt>
                <c:pt idx="1840">
                  <c:v>82.312658663366321</c:v>
                </c:pt>
                <c:pt idx="1841">
                  <c:v>82.366252336633664</c:v>
                </c:pt>
                <c:pt idx="1842">
                  <c:v>82.422690069306938</c:v>
                </c:pt>
                <c:pt idx="1843">
                  <c:v>82.478741445544571</c:v>
                </c:pt>
                <c:pt idx="1844">
                  <c:v>82.507060148514825</c:v>
                </c:pt>
                <c:pt idx="1845">
                  <c:v>82.536490059405921</c:v>
                </c:pt>
                <c:pt idx="1846">
                  <c:v>82.567558019801979</c:v>
                </c:pt>
                <c:pt idx="1847">
                  <c:v>82.58776470297029</c:v>
                </c:pt>
                <c:pt idx="1848">
                  <c:v>82.582392772277217</c:v>
                </c:pt>
                <c:pt idx="1849">
                  <c:v>82.570267287128672</c:v>
                </c:pt>
                <c:pt idx="1850">
                  <c:v>82.559413623762381</c:v>
                </c:pt>
                <c:pt idx="1851">
                  <c:v>82.543999207920749</c:v>
                </c:pt>
                <c:pt idx="1852">
                  <c:v>82.524807376237618</c:v>
                </c:pt>
                <c:pt idx="1853">
                  <c:v>82.509370534653456</c:v>
                </c:pt>
                <c:pt idx="1854">
                  <c:v>82.491560821782187</c:v>
                </c:pt>
                <c:pt idx="1855">
                  <c:v>82.475936158415848</c:v>
                </c:pt>
                <c:pt idx="1856">
                  <c:v>82.452845049504958</c:v>
                </c:pt>
                <c:pt idx="1857">
                  <c:v>82.433950237623776</c:v>
                </c:pt>
                <c:pt idx="1858">
                  <c:v>82.412774673267307</c:v>
                </c:pt>
                <c:pt idx="1859">
                  <c:v>82.396763356435613</c:v>
                </c:pt>
                <c:pt idx="1860">
                  <c:v>82.383403742574217</c:v>
                </c:pt>
                <c:pt idx="1861">
                  <c:v>82.376264841584131</c:v>
                </c:pt>
                <c:pt idx="1862">
                  <c:v>82.362767297029691</c:v>
                </c:pt>
                <c:pt idx="1863">
                  <c:v>82.347562930693101</c:v>
                </c:pt>
                <c:pt idx="1864">
                  <c:v>82.328140257425744</c:v>
                </c:pt>
                <c:pt idx="1865">
                  <c:v>82.299941396039571</c:v>
                </c:pt>
                <c:pt idx="1866">
                  <c:v>82.280423475247503</c:v>
                </c:pt>
                <c:pt idx="1867">
                  <c:v>82.267044900990101</c:v>
                </c:pt>
                <c:pt idx="1868">
                  <c:v>82.234280554455481</c:v>
                </c:pt>
                <c:pt idx="1869">
                  <c:v>82.172923712871281</c:v>
                </c:pt>
                <c:pt idx="1870">
                  <c:v>82.100809099009879</c:v>
                </c:pt>
                <c:pt idx="1871">
                  <c:v>81.996612881188142</c:v>
                </c:pt>
                <c:pt idx="1872">
                  <c:v>81.87934261386134</c:v>
                </c:pt>
                <c:pt idx="1873">
                  <c:v>81.797615287128679</c:v>
                </c:pt>
                <c:pt idx="1874">
                  <c:v>81.762429871287168</c:v>
                </c:pt>
                <c:pt idx="1875">
                  <c:v>81.743581544554502</c:v>
                </c:pt>
                <c:pt idx="1876">
                  <c:v>81.735252287128745</c:v>
                </c:pt>
                <c:pt idx="1877">
                  <c:v>81.721391267326709</c:v>
                </c:pt>
                <c:pt idx="1878">
                  <c:v>81.710058039603965</c:v>
                </c:pt>
                <c:pt idx="1879">
                  <c:v>81.689397841584153</c:v>
                </c:pt>
                <c:pt idx="1880">
                  <c:v>81.663283881188121</c:v>
                </c:pt>
                <c:pt idx="1881">
                  <c:v>81.63177155445544</c:v>
                </c:pt>
                <c:pt idx="1882">
                  <c:v>81.578743386138626</c:v>
                </c:pt>
                <c:pt idx="1883">
                  <c:v>81.551463653465305</c:v>
                </c:pt>
                <c:pt idx="1884">
                  <c:v>81.533759752475277</c:v>
                </c:pt>
                <c:pt idx="1885">
                  <c:v>81.523754029702928</c:v>
                </c:pt>
                <c:pt idx="1886">
                  <c:v>81.518263376237627</c:v>
                </c:pt>
                <c:pt idx="1887">
                  <c:v>81.511020168316847</c:v>
                </c:pt>
                <c:pt idx="1888">
                  <c:v>81.507408198019789</c:v>
                </c:pt>
                <c:pt idx="1889">
                  <c:v>81.502112039603958</c:v>
                </c:pt>
                <c:pt idx="1890">
                  <c:v>81.499863059405897</c:v>
                </c:pt>
                <c:pt idx="1891">
                  <c:v>81.49945564356436</c:v>
                </c:pt>
                <c:pt idx="1892">
                  <c:v>81.500388455445531</c:v>
                </c:pt>
                <c:pt idx="1893">
                  <c:v>81.496154623762393</c:v>
                </c:pt>
                <c:pt idx="1894">
                  <c:v>81.480989673267331</c:v>
                </c:pt>
                <c:pt idx="1895">
                  <c:v>81.450139920792068</c:v>
                </c:pt>
                <c:pt idx="1896">
                  <c:v>81.391011811881157</c:v>
                </c:pt>
                <c:pt idx="1897">
                  <c:v>81.335094633663317</c:v>
                </c:pt>
                <c:pt idx="1898">
                  <c:v>81.29715620792075</c:v>
                </c:pt>
                <c:pt idx="1899">
                  <c:v>81.273946346534672</c:v>
                </c:pt>
                <c:pt idx="1900">
                  <c:v>81.265227118811879</c:v>
                </c:pt>
                <c:pt idx="1901">
                  <c:v>81.262959118811878</c:v>
                </c:pt>
                <c:pt idx="1902">
                  <c:v>81.262861257425683</c:v>
                </c:pt>
                <c:pt idx="1903">
                  <c:v>81.25968067326734</c:v>
                </c:pt>
                <c:pt idx="1904">
                  <c:v>81.256176613861356</c:v>
                </c:pt>
                <c:pt idx="1905">
                  <c:v>81.248883415841604</c:v>
                </c:pt>
                <c:pt idx="1906">
                  <c:v>81.248575277227729</c:v>
                </c:pt>
                <c:pt idx="1907">
                  <c:v>81.247972366336654</c:v>
                </c:pt>
                <c:pt idx="1908">
                  <c:v>81.255254772277226</c:v>
                </c:pt>
                <c:pt idx="1909">
                  <c:v>81.262721643564333</c:v>
                </c:pt>
                <c:pt idx="1910">
                  <c:v>81.27056177227719</c:v>
                </c:pt>
                <c:pt idx="1911">
                  <c:v>81.27829920792081</c:v>
                </c:pt>
                <c:pt idx="1912">
                  <c:v>81.281383247524758</c:v>
                </c:pt>
                <c:pt idx="1913">
                  <c:v>81.277162445544576</c:v>
                </c:pt>
                <c:pt idx="1914">
                  <c:v>81.271049990099016</c:v>
                </c:pt>
                <c:pt idx="1915">
                  <c:v>81.267795881188107</c:v>
                </c:pt>
                <c:pt idx="1916">
                  <c:v>81.271279297029693</c:v>
                </c:pt>
                <c:pt idx="1917">
                  <c:v>81.281810029702967</c:v>
                </c:pt>
                <c:pt idx="1918">
                  <c:v>81.288980653465359</c:v>
                </c:pt>
                <c:pt idx="1919">
                  <c:v>81.290916990099021</c:v>
                </c:pt>
                <c:pt idx="1920">
                  <c:v>81.29509946534651</c:v>
                </c:pt>
                <c:pt idx="1921">
                  <c:v>81.296590673267318</c:v>
                </c:pt>
                <c:pt idx="1922">
                  <c:v>81.29728639603961</c:v>
                </c:pt>
                <c:pt idx="1923">
                  <c:v>81.296922376237632</c:v>
                </c:pt>
                <c:pt idx="1924">
                  <c:v>81.297794544554478</c:v>
                </c:pt>
                <c:pt idx="1925">
                  <c:v>81.299080405940586</c:v>
                </c:pt>
                <c:pt idx="1926">
                  <c:v>81.304707643564356</c:v>
                </c:pt>
                <c:pt idx="1927">
                  <c:v>81.31356485148514</c:v>
                </c:pt>
                <c:pt idx="1928">
                  <c:v>81.316693257425754</c:v>
                </c:pt>
                <c:pt idx="1929">
                  <c:v>81.317563811881186</c:v>
                </c:pt>
                <c:pt idx="1930">
                  <c:v>81.315494039603962</c:v>
                </c:pt>
                <c:pt idx="1931">
                  <c:v>81.311101683168346</c:v>
                </c:pt>
                <c:pt idx="1932">
                  <c:v>81.305859940594075</c:v>
                </c:pt>
                <c:pt idx="1933">
                  <c:v>81.304443356435655</c:v>
                </c:pt>
                <c:pt idx="1934">
                  <c:v>81.306418623762397</c:v>
                </c:pt>
                <c:pt idx="1935">
                  <c:v>81.312539811881194</c:v>
                </c:pt>
                <c:pt idx="1936">
                  <c:v>81.316184732673264</c:v>
                </c:pt>
                <c:pt idx="1937">
                  <c:v>81.316910584158407</c:v>
                </c:pt>
                <c:pt idx="1938">
                  <c:v>81.316931594059426</c:v>
                </c:pt>
                <c:pt idx="1939">
                  <c:v>81.315335118811873</c:v>
                </c:pt>
                <c:pt idx="1940">
                  <c:v>81.307355564356385</c:v>
                </c:pt>
                <c:pt idx="1941">
                  <c:v>81.301978445544549</c:v>
                </c:pt>
                <c:pt idx="1942">
                  <c:v>81.30071986138617</c:v>
                </c:pt>
                <c:pt idx="1943">
                  <c:v>81.293819920792075</c:v>
                </c:pt>
                <c:pt idx="1944">
                  <c:v>81.28624896039608</c:v>
                </c:pt>
                <c:pt idx="1945">
                  <c:v>81.280699396039608</c:v>
                </c:pt>
                <c:pt idx="1946">
                  <c:v>81.269836465346543</c:v>
                </c:pt>
                <c:pt idx="1947">
                  <c:v>81.260133089108919</c:v>
                </c:pt>
                <c:pt idx="1948">
                  <c:v>81.251448940594045</c:v>
                </c:pt>
                <c:pt idx="1949">
                  <c:v>81.240350841584174</c:v>
                </c:pt>
                <c:pt idx="1950">
                  <c:v>81.227675435643533</c:v>
                </c:pt>
                <c:pt idx="1951">
                  <c:v>81.207273128712885</c:v>
                </c:pt>
                <c:pt idx="1952">
                  <c:v>81.18941164356437</c:v>
                </c:pt>
                <c:pt idx="1953">
                  <c:v>81.176746980198004</c:v>
                </c:pt>
                <c:pt idx="1954">
                  <c:v>81.169935663366331</c:v>
                </c:pt>
                <c:pt idx="1955">
                  <c:v>81.16065612871293</c:v>
                </c:pt>
                <c:pt idx="1956">
                  <c:v>81.121916178217816</c:v>
                </c:pt>
                <c:pt idx="1957">
                  <c:v>81.05190395049506</c:v>
                </c:pt>
                <c:pt idx="1958">
                  <c:v>80.923918851485126</c:v>
                </c:pt>
                <c:pt idx="1959">
                  <c:v>80.747680950495052</c:v>
                </c:pt>
                <c:pt idx="1960">
                  <c:v>80.573469821782197</c:v>
                </c:pt>
                <c:pt idx="1961">
                  <c:v>80.398554554455472</c:v>
                </c:pt>
                <c:pt idx="1962">
                  <c:v>80.206559594059414</c:v>
                </c:pt>
                <c:pt idx="1963">
                  <c:v>80.000864603960409</c:v>
                </c:pt>
                <c:pt idx="1964">
                  <c:v>79.779109643564411</c:v>
                </c:pt>
                <c:pt idx="1965">
                  <c:v>79.560710851485169</c:v>
                </c:pt>
                <c:pt idx="1966">
                  <c:v>79.358253495049496</c:v>
                </c:pt>
                <c:pt idx="1967">
                  <c:v>79.16296637623762</c:v>
                </c:pt>
                <c:pt idx="1968">
                  <c:v>78.972574316831668</c:v>
                </c:pt>
                <c:pt idx="1969">
                  <c:v>78.776538366336624</c:v>
                </c:pt>
                <c:pt idx="1970">
                  <c:v>78.600151277227752</c:v>
                </c:pt>
                <c:pt idx="1971">
                  <c:v>78.446320891089115</c:v>
                </c:pt>
                <c:pt idx="1972">
                  <c:v>78.313786762376211</c:v>
                </c:pt>
                <c:pt idx="1973">
                  <c:v>78.202189683168285</c:v>
                </c:pt>
                <c:pt idx="1974">
                  <c:v>78.116205049504927</c:v>
                </c:pt>
                <c:pt idx="1975">
                  <c:v>78.053123376237622</c:v>
                </c:pt>
                <c:pt idx="1976">
                  <c:v>78.019288831683156</c:v>
                </c:pt>
                <c:pt idx="1977">
                  <c:v>77.994153900990085</c:v>
                </c:pt>
                <c:pt idx="1978">
                  <c:v>77.992110554455436</c:v>
                </c:pt>
                <c:pt idx="1979">
                  <c:v>77.989850702970287</c:v>
                </c:pt>
                <c:pt idx="1980">
                  <c:v>77.996710227722787</c:v>
                </c:pt>
                <c:pt idx="1981">
                  <c:v>78.006464396039647</c:v>
                </c:pt>
                <c:pt idx="1982">
                  <c:v>78.01051871287126</c:v>
                </c:pt>
                <c:pt idx="1983">
                  <c:v>78.018656188118783</c:v>
                </c:pt>
                <c:pt idx="1984">
                  <c:v>78.024135465346546</c:v>
                </c:pt>
                <c:pt idx="1985">
                  <c:v>78.029292297029727</c:v>
                </c:pt>
                <c:pt idx="1986">
                  <c:v>78.034240920792072</c:v>
                </c:pt>
                <c:pt idx="1987">
                  <c:v>78.04090848514852</c:v>
                </c:pt>
                <c:pt idx="1988">
                  <c:v>78.048861059405937</c:v>
                </c:pt>
                <c:pt idx="1989">
                  <c:v>78.054894465346564</c:v>
                </c:pt>
                <c:pt idx="1990">
                  <c:v>78.061386287128727</c:v>
                </c:pt>
                <c:pt idx="1991">
                  <c:v>78.065401673267289</c:v>
                </c:pt>
                <c:pt idx="1992">
                  <c:v>78.069781198019811</c:v>
                </c:pt>
                <c:pt idx="1993">
                  <c:v>78.073191801980172</c:v>
                </c:pt>
                <c:pt idx="1994">
                  <c:v>78.073869297029674</c:v>
                </c:pt>
                <c:pt idx="1995">
                  <c:v>78.070641386138632</c:v>
                </c:pt>
                <c:pt idx="1996">
                  <c:v>78.063729514851474</c:v>
                </c:pt>
                <c:pt idx="1997">
                  <c:v>78.057678732673267</c:v>
                </c:pt>
                <c:pt idx="1998">
                  <c:v>78.049565138613843</c:v>
                </c:pt>
                <c:pt idx="1999">
                  <c:v>78.039050554455471</c:v>
                </c:pt>
                <c:pt idx="2000">
                  <c:v>78.025980495049481</c:v>
                </c:pt>
                <c:pt idx="2001">
                  <c:v>78.011897554455487</c:v>
                </c:pt>
                <c:pt idx="2002">
                  <c:v>77.995169079207926</c:v>
                </c:pt>
                <c:pt idx="2003">
                  <c:v>77.981327782178212</c:v>
                </c:pt>
                <c:pt idx="2004">
                  <c:v>77.968615504950492</c:v>
                </c:pt>
                <c:pt idx="2005">
                  <c:v>77.955610683168331</c:v>
                </c:pt>
                <c:pt idx="2006">
                  <c:v>77.934978336633634</c:v>
                </c:pt>
                <c:pt idx="2007">
                  <c:v>77.908755524752493</c:v>
                </c:pt>
                <c:pt idx="2008">
                  <c:v>77.870304613861379</c:v>
                </c:pt>
                <c:pt idx="2009">
                  <c:v>77.78546476237625</c:v>
                </c:pt>
                <c:pt idx="2010">
                  <c:v>77.651216653465326</c:v>
                </c:pt>
                <c:pt idx="2011">
                  <c:v>77.49756438613862</c:v>
                </c:pt>
                <c:pt idx="2012">
                  <c:v>77.317454099009908</c:v>
                </c:pt>
                <c:pt idx="2013">
                  <c:v>77.145467712871309</c:v>
                </c:pt>
                <c:pt idx="2014">
                  <c:v>76.998803118811864</c:v>
                </c:pt>
                <c:pt idx="2015">
                  <c:v>76.835896158415878</c:v>
                </c:pt>
                <c:pt idx="2016">
                  <c:v>76.675978801980207</c:v>
                </c:pt>
                <c:pt idx="2017">
                  <c:v>76.535525445544565</c:v>
                </c:pt>
                <c:pt idx="2018">
                  <c:v>76.424995019801969</c:v>
                </c:pt>
                <c:pt idx="2019">
                  <c:v>76.324568405940596</c:v>
                </c:pt>
                <c:pt idx="2020">
                  <c:v>76.223440702970294</c:v>
                </c:pt>
                <c:pt idx="2021">
                  <c:v>76.133162643564376</c:v>
                </c:pt>
                <c:pt idx="2022">
                  <c:v>76.026918821782218</c:v>
                </c:pt>
                <c:pt idx="2023">
                  <c:v>75.936617554455438</c:v>
                </c:pt>
                <c:pt idx="2024">
                  <c:v>75.855069346534691</c:v>
                </c:pt>
                <c:pt idx="2025">
                  <c:v>75.76282987128711</c:v>
                </c:pt>
                <c:pt idx="2026">
                  <c:v>75.665373693069355</c:v>
                </c:pt>
                <c:pt idx="2027">
                  <c:v>75.569073396039613</c:v>
                </c:pt>
                <c:pt idx="2028">
                  <c:v>75.456531485148517</c:v>
                </c:pt>
                <c:pt idx="2029">
                  <c:v>75.341989584158412</c:v>
                </c:pt>
                <c:pt idx="2030">
                  <c:v>75.228721762376239</c:v>
                </c:pt>
                <c:pt idx="2031">
                  <c:v>75.110233079207944</c:v>
                </c:pt>
                <c:pt idx="2032">
                  <c:v>74.977859663366331</c:v>
                </c:pt>
                <c:pt idx="2033">
                  <c:v>74.834101455445563</c:v>
                </c:pt>
                <c:pt idx="2034">
                  <c:v>74.696958742574253</c:v>
                </c:pt>
                <c:pt idx="2035">
                  <c:v>74.541493445544589</c:v>
                </c:pt>
                <c:pt idx="2036">
                  <c:v>74.379330702970293</c:v>
                </c:pt>
                <c:pt idx="2037">
                  <c:v>74.19711230693072</c:v>
                </c:pt>
                <c:pt idx="2038">
                  <c:v>73.99294738613861</c:v>
                </c:pt>
                <c:pt idx="2039">
                  <c:v>73.785567821782138</c:v>
                </c:pt>
                <c:pt idx="2040">
                  <c:v>73.584304732673303</c:v>
                </c:pt>
                <c:pt idx="2041">
                  <c:v>73.360594732673277</c:v>
                </c:pt>
                <c:pt idx="2042">
                  <c:v>73.149877524752469</c:v>
                </c:pt>
                <c:pt idx="2043">
                  <c:v>72.96280376237624</c:v>
                </c:pt>
                <c:pt idx="2044">
                  <c:v>72.783325900990121</c:v>
                </c:pt>
                <c:pt idx="2045">
                  <c:v>72.60202635643563</c:v>
                </c:pt>
                <c:pt idx="2046">
                  <c:v>72.409745277227699</c:v>
                </c:pt>
                <c:pt idx="2047">
                  <c:v>72.184724841584142</c:v>
                </c:pt>
                <c:pt idx="2048">
                  <c:v>71.920409673267329</c:v>
                </c:pt>
                <c:pt idx="2049">
                  <c:v>71.63597778217823</c:v>
                </c:pt>
                <c:pt idx="2050">
                  <c:v>71.38808834653463</c:v>
                </c:pt>
                <c:pt idx="2051">
                  <c:v>71.16538796039606</c:v>
                </c:pt>
                <c:pt idx="2052">
                  <c:v>70.965731019801979</c:v>
                </c:pt>
                <c:pt idx="2053">
                  <c:v>70.774762009900982</c:v>
                </c:pt>
                <c:pt idx="2054">
                  <c:v>70.614618108910904</c:v>
                </c:pt>
                <c:pt idx="2055">
                  <c:v>70.46852155445545</c:v>
                </c:pt>
                <c:pt idx="2056">
                  <c:v>70.327779257425746</c:v>
                </c:pt>
                <c:pt idx="2057">
                  <c:v>70.192957475247553</c:v>
                </c:pt>
                <c:pt idx="2058">
                  <c:v>70.065589356435666</c:v>
                </c:pt>
                <c:pt idx="2059">
                  <c:v>69.971234970296976</c:v>
                </c:pt>
                <c:pt idx="2060">
                  <c:v>69.904526752475249</c:v>
                </c:pt>
                <c:pt idx="2061">
                  <c:v>69.852678099009907</c:v>
                </c:pt>
                <c:pt idx="2062">
                  <c:v>69.821287772277216</c:v>
                </c:pt>
                <c:pt idx="2063">
                  <c:v>69.787479683168343</c:v>
                </c:pt>
                <c:pt idx="2064">
                  <c:v>69.731847247524712</c:v>
                </c:pt>
                <c:pt idx="2065">
                  <c:v>69.666305069306915</c:v>
                </c:pt>
                <c:pt idx="2066">
                  <c:v>69.578869069306919</c:v>
                </c:pt>
                <c:pt idx="2067">
                  <c:v>69.491275940594051</c:v>
                </c:pt>
                <c:pt idx="2068">
                  <c:v>69.388657128712907</c:v>
                </c:pt>
                <c:pt idx="2069">
                  <c:v>69.287242316831652</c:v>
                </c:pt>
                <c:pt idx="2070">
                  <c:v>69.194400049504964</c:v>
                </c:pt>
                <c:pt idx="2071">
                  <c:v>69.10773214851487</c:v>
                </c:pt>
                <c:pt idx="2072">
                  <c:v>69.01255272277227</c:v>
                </c:pt>
                <c:pt idx="2073">
                  <c:v>68.902686722772302</c:v>
                </c:pt>
                <c:pt idx="2074">
                  <c:v>68.787923574257405</c:v>
                </c:pt>
                <c:pt idx="2075">
                  <c:v>68.656554158415844</c:v>
                </c:pt>
                <c:pt idx="2076">
                  <c:v>68.52099320792081</c:v>
                </c:pt>
                <c:pt idx="2077">
                  <c:v>68.397361247524756</c:v>
                </c:pt>
                <c:pt idx="2078">
                  <c:v>68.281662841584151</c:v>
                </c:pt>
                <c:pt idx="2079">
                  <c:v>68.163527465346533</c:v>
                </c:pt>
                <c:pt idx="2080">
                  <c:v>68.047328613861367</c:v>
                </c:pt>
                <c:pt idx="2081">
                  <c:v>67.927483980197991</c:v>
                </c:pt>
                <c:pt idx="2082">
                  <c:v>67.791960940594052</c:v>
                </c:pt>
                <c:pt idx="2083">
                  <c:v>67.641131702970327</c:v>
                </c:pt>
                <c:pt idx="2084">
                  <c:v>67.489967297029693</c:v>
                </c:pt>
                <c:pt idx="2085">
                  <c:v>67.336022841584168</c:v>
                </c:pt>
                <c:pt idx="2086">
                  <c:v>67.189016475247499</c:v>
                </c:pt>
                <c:pt idx="2087">
                  <c:v>67.047316772277256</c:v>
                </c:pt>
                <c:pt idx="2088">
                  <c:v>66.912331297029695</c:v>
                </c:pt>
                <c:pt idx="2089">
                  <c:v>66.784437495049545</c:v>
                </c:pt>
                <c:pt idx="2090">
                  <c:v>66.651444683168322</c:v>
                </c:pt>
                <c:pt idx="2091">
                  <c:v>66.527292376237597</c:v>
                </c:pt>
                <c:pt idx="2092">
                  <c:v>66.419349287128696</c:v>
                </c:pt>
                <c:pt idx="2093">
                  <c:v>66.323620306930707</c:v>
                </c:pt>
                <c:pt idx="2094">
                  <c:v>66.223934435643585</c:v>
                </c:pt>
                <c:pt idx="2095">
                  <c:v>66.14054266336629</c:v>
                </c:pt>
                <c:pt idx="2096">
                  <c:v>66.058742891089096</c:v>
                </c:pt>
                <c:pt idx="2097">
                  <c:v>65.985213970297039</c:v>
                </c:pt>
                <c:pt idx="2098">
                  <c:v>65.929043960396044</c:v>
                </c:pt>
                <c:pt idx="2099">
                  <c:v>65.885486148514843</c:v>
                </c:pt>
                <c:pt idx="2100">
                  <c:v>65.847137990098972</c:v>
                </c:pt>
                <c:pt idx="2101">
                  <c:v>65.831555504950515</c:v>
                </c:pt>
                <c:pt idx="2102">
                  <c:v>65.819209306930702</c:v>
                </c:pt>
                <c:pt idx="2103">
                  <c:v>65.812258019802002</c:v>
                </c:pt>
                <c:pt idx="2104">
                  <c:v>65.811352267326725</c:v>
                </c:pt>
                <c:pt idx="2105">
                  <c:v>65.811658336633684</c:v>
                </c:pt>
                <c:pt idx="2106">
                  <c:v>65.81634367326734</c:v>
                </c:pt>
                <c:pt idx="2107">
                  <c:v>65.826716089108913</c:v>
                </c:pt>
                <c:pt idx="2108">
                  <c:v>65.833381009900975</c:v>
                </c:pt>
                <c:pt idx="2109">
                  <c:v>65.837030653465348</c:v>
                </c:pt>
                <c:pt idx="2110">
                  <c:v>65.842384772277228</c:v>
                </c:pt>
                <c:pt idx="2111">
                  <c:v>65.852189792079244</c:v>
                </c:pt>
                <c:pt idx="2112">
                  <c:v>65.863030415841578</c:v>
                </c:pt>
                <c:pt idx="2113">
                  <c:v>65.87451494059404</c:v>
                </c:pt>
                <c:pt idx="2114">
                  <c:v>65.888152396039587</c:v>
                </c:pt>
                <c:pt idx="2115">
                  <c:v>65.900166801980205</c:v>
                </c:pt>
                <c:pt idx="2116">
                  <c:v>65.908182861386138</c:v>
                </c:pt>
                <c:pt idx="2117">
                  <c:v>65.918165356435651</c:v>
                </c:pt>
                <c:pt idx="2118">
                  <c:v>65.932955603960437</c:v>
                </c:pt>
                <c:pt idx="2119">
                  <c:v>65.945989792079175</c:v>
                </c:pt>
                <c:pt idx="2120">
                  <c:v>65.956296693069319</c:v>
                </c:pt>
                <c:pt idx="2121">
                  <c:v>65.970065217821769</c:v>
                </c:pt>
                <c:pt idx="2122">
                  <c:v>65.988803237623799</c:v>
                </c:pt>
                <c:pt idx="2123">
                  <c:v>66.002267158415805</c:v>
                </c:pt>
                <c:pt idx="2124">
                  <c:v>66.013688554455456</c:v>
                </c:pt>
                <c:pt idx="2125">
                  <c:v>66.021436306930667</c:v>
                </c:pt>
                <c:pt idx="2126">
                  <c:v>66.026944742574287</c:v>
                </c:pt>
                <c:pt idx="2127">
                  <c:v>66.034418851485142</c:v>
                </c:pt>
                <c:pt idx="2128">
                  <c:v>66.036882673267286</c:v>
                </c:pt>
                <c:pt idx="2129">
                  <c:v>66.040499207920774</c:v>
                </c:pt>
                <c:pt idx="2130">
                  <c:v>66.048069019802014</c:v>
                </c:pt>
                <c:pt idx="2131">
                  <c:v>66.054589099009874</c:v>
                </c:pt>
                <c:pt idx="2132">
                  <c:v>66.06562872277226</c:v>
                </c:pt>
                <c:pt idx="2133">
                  <c:v>66.07053028712869</c:v>
                </c:pt>
                <c:pt idx="2134">
                  <c:v>66.074486722772278</c:v>
                </c:pt>
                <c:pt idx="2135">
                  <c:v>66.076206128712883</c:v>
                </c:pt>
                <c:pt idx="2136">
                  <c:v>66.078783732673273</c:v>
                </c:pt>
                <c:pt idx="2137">
                  <c:v>66.080425376237642</c:v>
                </c:pt>
                <c:pt idx="2138">
                  <c:v>66.082266207920824</c:v>
                </c:pt>
                <c:pt idx="2139">
                  <c:v>66.082960900990102</c:v>
                </c:pt>
                <c:pt idx="2140">
                  <c:v>66.083451297029711</c:v>
                </c:pt>
                <c:pt idx="2141">
                  <c:v>66.082865198019803</c:v>
                </c:pt>
                <c:pt idx="2142">
                  <c:v>66.083595762376262</c:v>
                </c:pt>
                <c:pt idx="2143">
                  <c:v>66.084382455445507</c:v>
                </c:pt>
                <c:pt idx="2144">
                  <c:v>66.085837653465347</c:v>
                </c:pt>
                <c:pt idx="2145">
                  <c:v>66.087627792079203</c:v>
                </c:pt>
                <c:pt idx="2146">
                  <c:v>66.091181792079212</c:v>
                </c:pt>
                <c:pt idx="2147">
                  <c:v>66.095639356435626</c:v>
                </c:pt>
                <c:pt idx="2148">
                  <c:v>66.10408714851485</c:v>
                </c:pt>
                <c:pt idx="2149">
                  <c:v>66.112981831683143</c:v>
                </c:pt>
                <c:pt idx="2150">
                  <c:v>66.125336306930691</c:v>
                </c:pt>
                <c:pt idx="2151">
                  <c:v>66.147363594059414</c:v>
                </c:pt>
                <c:pt idx="2152">
                  <c:v>66.159060821782177</c:v>
                </c:pt>
                <c:pt idx="2153">
                  <c:v>66.167863257425793</c:v>
                </c:pt>
                <c:pt idx="2154">
                  <c:v>66.180222415841584</c:v>
                </c:pt>
                <c:pt idx="2155">
                  <c:v>66.194875594059383</c:v>
                </c:pt>
                <c:pt idx="2156">
                  <c:v>66.210275594059411</c:v>
                </c:pt>
                <c:pt idx="2157">
                  <c:v>66.256347435643548</c:v>
                </c:pt>
                <c:pt idx="2158">
                  <c:v>66.331062920792093</c:v>
                </c:pt>
                <c:pt idx="2159">
                  <c:v>66.437237990099035</c:v>
                </c:pt>
                <c:pt idx="2160">
                  <c:v>66.595625435643569</c:v>
                </c:pt>
                <c:pt idx="2161">
                  <c:v>66.787513574257417</c:v>
                </c:pt>
                <c:pt idx="2162">
                  <c:v>66.999391900990133</c:v>
                </c:pt>
                <c:pt idx="2163">
                  <c:v>67.236016801980185</c:v>
                </c:pt>
                <c:pt idx="2164">
                  <c:v>67.496234138613858</c:v>
                </c:pt>
                <c:pt idx="2165">
                  <c:v>67.782679455445532</c:v>
                </c:pt>
                <c:pt idx="2166">
                  <c:v>68.097580881188136</c:v>
                </c:pt>
                <c:pt idx="2167">
                  <c:v>68.412925861386171</c:v>
                </c:pt>
                <c:pt idx="2168">
                  <c:v>68.730612217821772</c:v>
                </c:pt>
                <c:pt idx="2169">
                  <c:v>69.062684158415834</c:v>
                </c:pt>
                <c:pt idx="2170">
                  <c:v>69.396405524752439</c:v>
                </c:pt>
                <c:pt idx="2171">
                  <c:v>69.734466999999995</c:v>
                </c:pt>
                <c:pt idx="2172">
                  <c:v>70.069080415841569</c:v>
                </c:pt>
                <c:pt idx="2173">
                  <c:v>70.407835495049511</c:v>
                </c:pt>
                <c:pt idx="2174">
                  <c:v>70.743786118811911</c:v>
                </c:pt>
                <c:pt idx="2175">
                  <c:v>71.086946019801999</c:v>
                </c:pt>
                <c:pt idx="2176">
                  <c:v>71.432325029702952</c:v>
                </c:pt>
                <c:pt idx="2177">
                  <c:v>71.807371574257459</c:v>
                </c:pt>
                <c:pt idx="2178">
                  <c:v>72.197282326732676</c:v>
                </c:pt>
                <c:pt idx="2179">
                  <c:v>72.581571316831713</c:v>
                </c:pt>
                <c:pt idx="2180">
                  <c:v>72.96788733663368</c:v>
                </c:pt>
                <c:pt idx="2181">
                  <c:v>73.359874950495069</c:v>
                </c:pt>
                <c:pt idx="2182">
                  <c:v>73.732002336633641</c:v>
                </c:pt>
                <c:pt idx="2183">
                  <c:v>74.099700039603974</c:v>
                </c:pt>
                <c:pt idx="2184">
                  <c:v>74.471360722772303</c:v>
                </c:pt>
                <c:pt idx="2185">
                  <c:v>74.836366970297036</c:v>
                </c:pt>
                <c:pt idx="2186">
                  <c:v>75.209408920792086</c:v>
                </c:pt>
                <c:pt idx="2187">
                  <c:v>75.591340000000002</c:v>
                </c:pt>
                <c:pt idx="2188">
                  <c:v>75.999786009900959</c:v>
                </c:pt>
                <c:pt idx="2189">
                  <c:v>76.431349495049474</c:v>
                </c:pt>
                <c:pt idx="2190">
                  <c:v>76.877186732673252</c:v>
                </c:pt>
                <c:pt idx="2191">
                  <c:v>77.34402269306932</c:v>
                </c:pt>
                <c:pt idx="2192">
                  <c:v>77.820693940594055</c:v>
                </c:pt>
                <c:pt idx="2193">
                  <c:v>78.344168277227737</c:v>
                </c:pt>
                <c:pt idx="2194">
                  <c:v>78.888809663366317</c:v>
                </c:pt>
                <c:pt idx="2195">
                  <c:v>79.45168688118811</c:v>
                </c:pt>
                <c:pt idx="2196">
                  <c:v>80.053932712871287</c:v>
                </c:pt>
                <c:pt idx="2197">
                  <c:v>80.662997445544519</c:v>
                </c:pt>
                <c:pt idx="2198">
                  <c:v>81.292544247524773</c:v>
                </c:pt>
                <c:pt idx="2199">
                  <c:v>81.939518059405927</c:v>
                </c:pt>
                <c:pt idx="2200">
                  <c:v>82.616651237623756</c:v>
                </c:pt>
                <c:pt idx="2201">
                  <c:v>83.315746386138613</c:v>
                </c:pt>
                <c:pt idx="2202">
                  <c:v>84.042241792079182</c:v>
                </c:pt>
                <c:pt idx="2203">
                  <c:v>84.801508831683194</c:v>
                </c:pt>
                <c:pt idx="2204">
                  <c:v>85.587369742574296</c:v>
                </c:pt>
                <c:pt idx="2205">
                  <c:v>86.396902910891086</c:v>
                </c:pt>
                <c:pt idx="2206">
                  <c:v>87.21868503960394</c:v>
                </c:pt>
                <c:pt idx="2207">
                  <c:v>88.036162198019809</c:v>
                </c:pt>
                <c:pt idx="2208">
                  <c:v>88.837777425742573</c:v>
                </c:pt>
                <c:pt idx="2209">
                  <c:v>89.607480950495031</c:v>
                </c:pt>
                <c:pt idx="2210">
                  <c:v>90.368901118811877</c:v>
                </c:pt>
                <c:pt idx="2211">
                  <c:v>91.114325980198075</c:v>
                </c:pt>
                <c:pt idx="2212">
                  <c:v>91.848603673267291</c:v>
                </c:pt>
                <c:pt idx="2213">
                  <c:v>92.559286920792104</c:v>
                </c:pt>
                <c:pt idx="2214">
                  <c:v>93.256330148514877</c:v>
                </c:pt>
                <c:pt idx="2215">
                  <c:v>93.914380762376197</c:v>
                </c:pt>
                <c:pt idx="2216">
                  <c:v>94.543523148514851</c:v>
                </c:pt>
                <c:pt idx="2217">
                  <c:v>95.144867633663409</c:v>
                </c:pt>
                <c:pt idx="2218">
                  <c:v>95.721091396039583</c:v>
                </c:pt>
                <c:pt idx="2219">
                  <c:v>96.25882133663363</c:v>
                </c:pt>
                <c:pt idx="2220">
                  <c:v>96.772920980198023</c:v>
                </c:pt>
                <c:pt idx="2221">
                  <c:v>97.268680435643546</c:v>
                </c:pt>
                <c:pt idx="2222">
                  <c:v>97.745561465346512</c:v>
                </c:pt>
                <c:pt idx="2223">
                  <c:v>98.193637851485136</c:v>
                </c:pt>
                <c:pt idx="2224">
                  <c:v>98.574798564356456</c:v>
                </c:pt>
                <c:pt idx="2225">
                  <c:v>98.886601148514842</c:v>
                </c:pt>
                <c:pt idx="2226">
                  <c:v>99.113573198019822</c:v>
                </c:pt>
                <c:pt idx="2227">
                  <c:v>99.250457732673311</c:v>
                </c:pt>
                <c:pt idx="2228">
                  <c:v>99.312453524752513</c:v>
                </c:pt>
                <c:pt idx="2229">
                  <c:v>99.334471841584175</c:v>
                </c:pt>
                <c:pt idx="2230">
                  <c:v>99.336727940594074</c:v>
                </c:pt>
                <c:pt idx="2231">
                  <c:v>99.330295029702953</c:v>
                </c:pt>
                <c:pt idx="2232">
                  <c:v>99.322962594059405</c:v>
                </c:pt>
                <c:pt idx="2233">
                  <c:v>99.319630425742602</c:v>
                </c:pt>
                <c:pt idx="2234">
                  <c:v>99.31749716831682</c:v>
                </c:pt>
                <c:pt idx="2235">
                  <c:v>99.329897613861405</c:v>
                </c:pt>
                <c:pt idx="2236">
                  <c:v>99.3389314158416</c:v>
                </c:pt>
                <c:pt idx="2237">
                  <c:v>99.346671386138595</c:v>
                </c:pt>
                <c:pt idx="2238">
                  <c:v>99.353137217821796</c:v>
                </c:pt>
                <c:pt idx="2239">
                  <c:v>99.356814405940554</c:v>
                </c:pt>
                <c:pt idx="2240">
                  <c:v>99.357893673267341</c:v>
                </c:pt>
                <c:pt idx="2241">
                  <c:v>99.362083405940623</c:v>
                </c:pt>
                <c:pt idx="2242">
                  <c:v>99.369332376237637</c:v>
                </c:pt>
                <c:pt idx="2243">
                  <c:v>99.376185029702981</c:v>
                </c:pt>
                <c:pt idx="2244">
                  <c:v>99.38066071287129</c:v>
                </c:pt>
                <c:pt idx="2245">
                  <c:v>99.385185920792111</c:v>
                </c:pt>
                <c:pt idx="2246">
                  <c:v>99.394638693069325</c:v>
                </c:pt>
                <c:pt idx="2247">
                  <c:v>99.417638346534659</c:v>
                </c:pt>
                <c:pt idx="2248">
                  <c:v>99.451738356435627</c:v>
                </c:pt>
                <c:pt idx="2249">
                  <c:v>99.483015108910905</c:v>
                </c:pt>
                <c:pt idx="2250">
                  <c:v>99.521132960396017</c:v>
                </c:pt>
                <c:pt idx="2251">
                  <c:v>99.589266910891112</c:v>
                </c:pt>
                <c:pt idx="2252">
                  <c:v>99.655841029702955</c:v>
                </c:pt>
                <c:pt idx="2253">
                  <c:v>99.740899079207907</c:v>
                </c:pt>
                <c:pt idx="2254">
                  <c:v>99.804067039603993</c:v>
                </c:pt>
                <c:pt idx="2255">
                  <c:v>99.834517732673277</c:v>
                </c:pt>
                <c:pt idx="2256">
                  <c:v>99.857596386138624</c:v>
                </c:pt>
                <c:pt idx="2257">
                  <c:v>99.884299059405933</c:v>
                </c:pt>
                <c:pt idx="2258">
                  <c:v>99.908931029703027</c:v>
                </c:pt>
                <c:pt idx="2259">
                  <c:v>99.93851404950496</c:v>
                </c:pt>
                <c:pt idx="2260">
                  <c:v>99.959118029702992</c:v>
                </c:pt>
                <c:pt idx="2261">
                  <c:v>99.964240623762322</c:v>
                </c:pt>
                <c:pt idx="2262">
                  <c:v>99.964042940593998</c:v>
                </c:pt>
                <c:pt idx="2263">
                  <c:v>99.967916118811871</c:v>
                </c:pt>
                <c:pt idx="2264">
                  <c:v>99.97438329702976</c:v>
                </c:pt>
                <c:pt idx="2265">
                  <c:v>99.982273306930708</c:v>
                </c:pt>
                <c:pt idx="2266">
                  <c:v>99.989341415841608</c:v>
                </c:pt>
                <c:pt idx="2267">
                  <c:v>99.992810782178239</c:v>
                </c:pt>
                <c:pt idx="2268">
                  <c:v>100.00158179207922</c:v>
                </c:pt>
                <c:pt idx="2269">
                  <c:v>100.01075663366336</c:v>
                </c:pt>
                <c:pt idx="2270">
                  <c:v>100.01504277227723</c:v>
                </c:pt>
                <c:pt idx="2271">
                  <c:v>100.01757049504948</c:v>
                </c:pt>
                <c:pt idx="2272">
                  <c:v>100.01992970297026</c:v>
                </c:pt>
                <c:pt idx="2273">
                  <c:v>100.02017425742574</c:v>
                </c:pt>
                <c:pt idx="2274">
                  <c:v>100.01944970297028</c:v>
                </c:pt>
                <c:pt idx="2275">
                  <c:v>100.0185832673267</c:v>
                </c:pt>
                <c:pt idx="2276">
                  <c:v>100.01799871287126</c:v>
                </c:pt>
                <c:pt idx="2277">
                  <c:v>100.0196386138615</c:v>
                </c:pt>
                <c:pt idx="2278">
                  <c:v>100.0193301980198</c:v>
                </c:pt>
                <c:pt idx="2279">
                  <c:v>100.01844366336631</c:v>
                </c:pt>
                <c:pt idx="2280">
                  <c:v>100.01858960396036</c:v>
                </c:pt>
                <c:pt idx="2281">
                  <c:v>100.0160061386139</c:v>
                </c:pt>
                <c:pt idx="2282">
                  <c:v>100.01039871287128</c:v>
                </c:pt>
                <c:pt idx="2283">
                  <c:v>100.00258212871289</c:v>
                </c:pt>
                <c:pt idx="2284">
                  <c:v>99.998193722772299</c:v>
                </c:pt>
                <c:pt idx="2285">
                  <c:v>99.995304455445591</c:v>
                </c:pt>
                <c:pt idx="2286">
                  <c:v>99.995166158415842</c:v>
                </c:pt>
                <c:pt idx="2287">
                  <c:v>99.994488405940643</c:v>
                </c:pt>
                <c:pt idx="2288">
                  <c:v>99.992397554455493</c:v>
                </c:pt>
                <c:pt idx="2289">
                  <c:v>99.986499920792056</c:v>
                </c:pt>
                <c:pt idx="2290">
                  <c:v>99.984351524752455</c:v>
                </c:pt>
                <c:pt idx="2291">
                  <c:v>99.979429900990084</c:v>
                </c:pt>
                <c:pt idx="2292">
                  <c:v>99.977258386138573</c:v>
                </c:pt>
                <c:pt idx="2293">
                  <c:v>99.975043871287141</c:v>
                </c:pt>
                <c:pt idx="2294">
                  <c:v>99.969288504950498</c:v>
                </c:pt>
                <c:pt idx="2295">
                  <c:v>99.962238960396007</c:v>
                </c:pt>
                <c:pt idx="2296">
                  <c:v>99.962184227722773</c:v>
                </c:pt>
                <c:pt idx="2297">
                  <c:v>99.963981712871274</c:v>
                </c:pt>
                <c:pt idx="2298">
                  <c:v>99.967317455445567</c:v>
                </c:pt>
                <c:pt idx="2299">
                  <c:v>99.966151217821817</c:v>
                </c:pt>
                <c:pt idx="2300">
                  <c:v>99.962243029702975</c:v>
                </c:pt>
                <c:pt idx="2301">
                  <c:v>99.956571405940593</c:v>
                </c:pt>
                <c:pt idx="2302">
                  <c:v>99.959328534653409</c:v>
                </c:pt>
                <c:pt idx="2303">
                  <c:v>99.96071211881187</c:v>
                </c:pt>
                <c:pt idx="2304">
                  <c:v>99.963585891089068</c:v>
                </c:pt>
                <c:pt idx="2305">
                  <c:v>99.968260396039597</c:v>
                </c:pt>
                <c:pt idx="2306">
                  <c:v>99.973072732673288</c:v>
                </c:pt>
                <c:pt idx="2307">
                  <c:v>99.973572207920824</c:v>
                </c:pt>
                <c:pt idx="2308">
                  <c:v>99.978736108910908</c:v>
                </c:pt>
                <c:pt idx="2309">
                  <c:v>99.98682582178219</c:v>
                </c:pt>
                <c:pt idx="2310">
                  <c:v>99.987212415841583</c:v>
                </c:pt>
                <c:pt idx="2311">
                  <c:v>99.986339831683125</c:v>
                </c:pt>
                <c:pt idx="2312">
                  <c:v>99.983224643564327</c:v>
                </c:pt>
                <c:pt idx="2313">
                  <c:v>99.981242039603956</c:v>
                </c:pt>
                <c:pt idx="2314">
                  <c:v>99.990294524752457</c:v>
                </c:pt>
                <c:pt idx="2315">
                  <c:v>99.999009019802003</c:v>
                </c:pt>
                <c:pt idx="2316">
                  <c:v>100.00218275247528</c:v>
                </c:pt>
                <c:pt idx="2317">
                  <c:v>100.00126814851487</c:v>
                </c:pt>
                <c:pt idx="2318">
                  <c:v>100.00517877227726</c:v>
                </c:pt>
                <c:pt idx="2319">
                  <c:v>100.0094726732674</c:v>
                </c:pt>
                <c:pt idx="2320">
                  <c:v>100.01169643564356</c:v>
                </c:pt>
                <c:pt idx="2321">
                  <c:v>100.0108910891089</c:v>
                </c:pt>
                <c:pt idx="2322">
                  <c:v>100.00834871287131</c:v>
                </c:pt>
                <c:pt idx="2323">
                  <c:v>100.00510554455447</c:v>
                </c:pt>
                <c:pt idx="2324">
                  <c:v>100.00879851485146</c:v>
                </c:pt>
                <c:pt idx="2325">
                  <c:v>100.01458524752466</c:v>
                </c:pt>
                <c:pt idx="2326">
                  <c:v>100.01916455445547</c:v>
                </c:pt>
                <c:pt idx="2327">
                  <c:v>100.01800386138612</c:v>
                </c:pt>
                <c:pt idx="2328">
                  <c:v>100.00410669306929</c:v>
                </c:pt>
                <c:pt idx="2329">
                  <c:v>99.994025316831696</c:v>
                </c:pt>
                <c:pt idx="2330">
                  <c:v>99.996039267326708</c:v>
                </c:pt>
                <c:pt idx="2331">
                  <c:v>100.00079129702969</c:v>
                </c:pt>
                <c:pt idx="2332">
                  <c:v>100.00399507920794</c:v>
                </c:pt>
                <c:pt idx="2333">
                  <c:v>100.00851871287131</c:v>
                </c:pt>
                <c:pt idx="2334">
                  <c:v>100.00820293069302</c:v>
                </c:pt>
                <c:pt idx="2335">
                  <c:v>100.0101336633664</c:v>
                </c:pt>
                <c:pt idx="2336">
                  <c:v>100.01440871287129</c:v>
                </c:pt>
                <c:pt idx="2337">
                  <c:v>100.01973049504953</c:v>
                </c:pt>
                <c:pt idx="2338">
                  <c:v>100.01364425742575</c:v>
                </c:pt>
                <c:pt idx="2339">
                  <c:v>100.00800122772281</c:v>
                </c:pt>
                <c:pt idx="2340">
                  <c:v>100.00867490099007</c:v>
                </c:pt>
                <c:pt idx="2341">
                  <c:v>100.01419603960392</c:v>
                </c:pt>
                <c:pt idx="2342">
                  <c:v>100.01901207920793</c:v>
                </c:pt>
                <c:pt idx="2343">
                  <c:v>100.02318772277221</c:v>
                </c:pt>
                <c:pt idx="2344">
                  <c:v>100.02358702970298</c:v>
                </c:pt>
                <c:pt idx="2345">
                  <c:v>100.02069039603954</c:v>
                </c:pt>
                <c:pt idx="2346">
                  <c:v>100.02061039603954</c:v>
                </c:pt>
                <c:pt idx="2347">
                  <c:v>100.02318801980195</c:v>
                </c:pt>
                <c:pt idx="2348">
                  <c:v>100.02850544554454</c:v>
                </c:pt>
                <c:pt idx="2349">
                  <c:v>100.0327584158416</c:v>
                </c:pt>
                <c:pt idx="2350">
                  <c:v>100.03720495049504</c:v>
                </c:pt>
                <c:pt idx="2351">
                  <c:v>100.04280059405941</c:v>
                </c:pt>
                <c:pt idx="2352">
                  <c:v>100.04933792079206</c:v>
                </c:pt>
                <c:pt idx="2353">
                  <c:v>100.0528525742574</c:v>
                </c:pt>
                <c:pt idx="2354">
                  <c:v>100.05632861386141</c:v>
                </c:pt>
                <c:pt idx="2355">
                  <c:v>100.05736178217825</c:v>
                </c:pt>
                <c:pt idx="2356">
                  <c:v>100.05916396039603</c:v>
                </c:pt>
                <c:pt idx="2357">
                  <c:v>100.0606728712871</c:v>
                </c:pt>
                <c:pt idx="2358">
                  <c:v>100.0648377227723</c:v>
                </c:pt>
                <c:pt idx="2359">
                  <c:v>100.06804613861385</c:v>
                </c:pt>
                <c:pt idx="2360">
                  <c:v>100.07397881188119</c:v>
                </c:pt>
                <c:pt idx="2361">
                  <c:v>100.0781288118812</c:v>
                </c:pt>
                <c:pt idx="2362">
                  <c:v>100.07794356435647</c:v>
                </c:pt>
                <c:pt idx="2363">
                  <c:v>100.0787482178218</c:v>
                </c:pt>
                <c:pt idx="2364">
                  <c:v>100.0806848514852</c:v>
                </c:pt>
                <c:pt idx="2365">
                  <c:v>100.07141970297022</c:v>
                </c:pt>
                <c:pt idx="2366">
                  <c:v>100.06609376237624</c:v>
                </c:pt>
                <c:pt idx="2367">
                  <c:v>100.05790306930695</c:v>
                </c:pt>
                <c:pt idx="2368">
                  <c:v>100.05180000000003</c:v>
                </c:pt>
                <c:pt idx="2369">
                  <c:v>100.04931782178218</c:v>
                </c:pt>
                <c:pt idx="2370">
                  <c:v>100.04691524752475</c:v>
                </c:pt>
                <c:pt idx="2371">
                  <c:v>100.03945702970296</c:v>
                </c:pt>
                <c:pt idx="2372">
                  <c:v>100.03046326732672</c:v>
                </c:pt>
                <c:pt idx="2373">
                  <c:v>100.02066059405942</c:v>
                </c:pt>
                <c:pt idx="2374">
                  <c:v>100.01302247524754</c:v>
                </c:pt>
                <c:pt idx="2375">
                  <c:v>100.00399699009898</c:v>
                </c:pt>
                <c:pt idx="2376">
                  <c:v>99.996849069306947</c:v>
                </c:pt>
                <c:pt idx="2377">
                  <c:v>99.985588871287135</c:v>
                </c:pt>
                <c:pt idx="2378">
                  <c:v>99.970790732673251</c:v>
                </c:pt>
                <c:pt idx="2379">
                  <c:v>99.948722970297027</c:v>
                </c:pt>
                <c:pt idx="2380">
                  <c:v>99.921357950495008</c:v>
                </c:pt>
                <c:pt idx="2381">
                  <c:v>99.894903900990144</c:v>
                </c:pt>
                <c:pt idx="2382">
                  <c:v>99.883365306930699</c:v>
                </c:pt>
                <c:pt idx="2383">
                  <c:v>99.873372603960405</c:v>
                </c:pt>
                <c:pt idx="2384">
                  <c:v>99.846604653465349</c:v>
                </c:pt>
                <c:pt idx="2385">
                  <c:v>99.820372207920769</c:v>
                </c:pt>
                <c:pt idx="2386">
                  <c:v>99.734247297029754</c:v>
                </c:pt>
                <c:pt idx="2387">
                  <c:v>99.584470574257452</c:v>
                </c:pt>
                <c:pt idx="2388">
                  <c:v>99.385735940594074</c:v>
                </c:pt>
                <c:pt idx="2389">
                  <c:v>99.110978584158403</c:v>
                </c:pt>
                <c:pt idx="2390">
                  <c:v>98.765990653465408</c:v>
                </c:pt>
                <c:pt idx="2391">
                  <c:v>98.382061425742535</c:v>
                </c:pt>
                <c:pt idx="2392">
                  <c:v>97.974220821782197</c:v>
                </c:pt>
                <c:pt idx="2393">
                  <c:v>97.544862950495045</c:v>
                </c:pt>
                <c:pt idx="2394">
                  <c:v>97.115864574257415</c:v>
                </c:pt>
                <c:pt idx="2395">
                  <c:v>96.655905198019781</c:v>
                </c:pt>
                <c:pt idx="2396">
                  <c:v>96.160193089108944</c:v>
                </c:pt>
                <c:pt idx="2397">
                  <c:v>95.651461900990114</c:v>
                </c:pt>
                <c:pt idx="2398">
                  <c:v>95.139829792079198</c:v>
                </c:pt>
                <c:pt idx="2399">
                  <c:v>94.629292019801966</c:v>
                </c:pt>
                <c:pt idx="2400">
                  <c:v>94.111685752475267</c:v>
                </c:pt>
                <c:pt idx="2401">
                  <c:v>93.568199128712862</c:v>
                </c:pt>
                <c:pt idx="2402">
                  <c:v>92.99371119801981</c:v>
                </c:pt>
                <c:pt idx="2403">
                  <c:v>92.418151188118799</c:v>
                </c:pt>
                <c:pt idx="2404">
                  <c:v>91.868977554455398</c:v>
                </c:pt>
                <c:pt idx="2405">
                  <c:v>91.302655099009925</c:v>
                </c:pt>
                <c:pt idx="2406">
                  <c:v>90.701081851485156</c:v>
                </c:pt>
                <c:pt idx="2407">
                  <c:v>90.072777495049493</c:v>
                </c:pt>
                <c:pt idx="2408">
                  <c:v>89.436819900990116</c:v>
                </c:pt>
                <c:pt idx="2409">
                  <c:v>88.829811287128706</c:v>
                </c:pt>
                <c:pt idx="2410">
                  <c:v>88.222850465346525</c:v>
                </c:pt>
                <c:pt idx="2411">
                  <c:v>87.603000435643565</c:v>
                </c:pt>
                <c:pt idx="2412">
                  <c:v>86.957079168316824</c:v>
                </c:pt>
                <c:pt idx="2413">
                  <c:v>86.267092900990122</c:v>
                </c:pt>
                <c:pt idx="2414">
                  <c:v>85.570171396039584</c:v>
                </c:pt>
                <c:pt idx="2415">
                  <c:v>84.880866237623749</c:v>
                </c:pt>
                <c:pt idx="2416">
                  <c:v>84.178169099009892</c:v>
                </c:pt>
                <c:pt idx="2417">
                  <c:v>83.443377782178203</c:v>
                </c:pt>
                <c:pt idx="2418">
                  <c:v>82.670635435643575</c:v>
                </c:pt>
                <c:pt idx="2419">
                  <c:v>81.877753178217844</c:v>
                </c:pt>
                <c:pt idx="2420">
                  <c:v>81.094254306930708</c:v>
                </c:pt>
                <c:pt idx="2421">
                  <c:v>80.324988198019852</c:v>
                </c:pt>
                <c:pt idx="2422">
                  <c:v>79.556702881188073</c:v>
                </c:pt>
                <c:pt idx="2423">
                  <c:v>78.784215980198027</c:v>
                </c:pt>
                <c:pt idx="2424">
                  <c:v>77.968302267326706</c:v>
                </c:pt>
                <c:pt idx="2425">
                  <c:v>77.130340009901019</c:v>
                </c:pt>
                <c:pt idx="2426">
                  <c:v>76.283929089108909</c:v>
                </c:pt>
                <c:pt idx="2427">
                  <c:v>75.423846801980204</c:v>
                </c:pt>
                <c:pt idx="2428">
                  <c:v>74.563772188118833</c:v>
                </c:pt>
                <c:pt idx="2429">
                  <c:v>73.693186079207962</c:v>
                </c:pt>
                <c:pt idx="2430">
                  <c:v>72.810485465346531</c:v>
                </c:pt>
                <c:pt idx="2431">
                  <c:v>71.921155999999996</c:v>
                </c:pt>
                <c:pt idx="2432">
                  <c:v>71.028795089108897</c:v>
                </c:pt>
                <c:pt idx="2433">
                  <c:v>70.142454970297024</c:v>
                </c:pt>
                <c:pt idx="2434">
                  <c:v>69.243547524752458</c:v>
                </c:pt>
                <c:pt idx="2435">
                  <c:v>68.340221198019776</c:v>
                </c:pt>
                <c:pt idx="2436">
                  <c:v>67.436815207920802</c:v>
                </c:pt>
                <c:pt idx="2437">
                  <c:v>66.556959435643549</c:v>
                </c:pt>
                <c:pt idx="2438">
                  <c:v>65.694337574257403</c:v>
                </c:pt>
                <c:pt idx="2439">
                  <c:v>64.832468603960393</c:v>
                </c:pt>
                <c:pt idx="2440">
                  <c:v>63.997865227722791</c:v>
                </c:pt>
                <c:pt idx="2441">
                  <c:v>63.178049594059416</c:v>
                </c:pt>
                <c:pt idx="2442">
                  <c:v>62.385525683168311</c:v>
                </c:pt>
                <c:pt idx="2443">
                  <c:v>61.630019059405917</c:v>
                </c:pt>
                <c:pt idx="2444">
                  <c:v>60.882187277227715</c:v>
                </c:pt>
                <c:pt idx="2445">
                  <c:v>60.139641673267349</c:v>
                </c:pt>
                <c:pt idx="2446">
                  <c:v>59.409711653465337</c:v>
                </c:pt>
                <c:pt idx="2447">
                  <c:v>58.697692514851482</c:v>
                </c:pt>
                <c:pt idx="2448">
                  <c:v>57.999674019801986</c:v>
                </c:pt>
                <c:pt idx="2449">
                  <c:v>57.314678772277212</c:v>
                </c:pt>
                <c:pt idx="2450">
                  <c:v>56.636768762376242</c:v>
                </c:pt>
                <c:pt idx="2451">
                  <c:v>55.963974683168317</c:v>
                </c:pt>
                <c:pt idx="2452">
                  <c:v>55.305747584158418</c:v>
                </c:pt>
                <c:pt idx="2453">
                  <c:v>54.656985475247524</c:v>
                </c:pt>
                <c:pt idx="2454">
                  <c:v>54.030727108910874</c:v>
                </c:pt>
                <c:pt idx="2455">
                  <c:v>53.433774267326726</c:v>
                </c:pt>
                <c:pt idx="2456">
                  <c:v>52.856808772277233</c:v>
                </c:pt>
                <c:pt idx="2457">
                  <c:v>52.302344049504939</c:v>
                </c:pt>
                <c:pt idx="2458">
                  <c:v>51.76501711881189</c:v>
                </c:pt>
                <c:pt idx="2459">
                  <c:v>51.243195000000007</c:v>
                </c:pt>
                <c:pt idx="2460">
                  <c:v>50.730997217821752</c:v>
                </c:pt>
                <c:pt idx="2461">
                  <c:v>50.22574084158417</c:v>
                </c:pt>
                <c:pt idx="2462">
                  <c:v>49.743344831683174</c:v>
                </c:pt>
                <c:pt idx="2463">
                  <c:v>49.261452059405933</c:v>
                </c:pt>
                <c:pt idx="2464">
                  <c:v>48.796564168316827</c:v>
                </c:pt>
                <c:pt idx="2465">
                  <c:v>48.330762603960395</c:v>
                </c:pt>
                <c:pt idx="2466">
                  <c:v>47.849323792079232</c:v>
                </c:pt>
                <c:pt idx="2467">
                  <c:v>47.366535247524752</c:v>
                </c:pt>
                <c:pt idx="2468">
                  <c:v>46.88392779207922</c:v>
                </c:pt>
                <c:pt idx="2469">
                  <c:v>46.391636148514856</c:v>
                </c:pt>
                <c:pt idx="2470">
                  <c:v>45.907265079207917</c:v>
                </c:pt>
                <c:pt idx="2471">
                  <c:v>45.407258019801979</c:v>
                </c:pt>
                <c:pt idx="2472">
                  <c:v>44.896489524752475</c:v>
                </c:pt>
                <c:pt idx="2473">
                  <c:v>44.391563960396027</c:v>
                </c:pt>
                <c:pt idx="2474">
                  <c:v>43.886764871287149</c:v>
                </c:pt>
                <c:pt idx="2475">
                  <c:v>43.398213891089114</c:v>
                </c:pt>
                <c:pt idx="2476">
                  <c:v>42.932665148514857</c:v>
                </c:pt>
                <c:pt idx="2477">
                  <c:v>42.478838801980203</c:v>
                </c:pt>
                <c:pt idx="2478">
                  <c:v>42.056060504950501</c:v>
                </c:pt>
                <c:pt idx="2479">
                  <c:v>41.670733999999968</c:v>
                </c:pt>
                <c:pt idx="2480">
                  <c:v>41.375055089108919</c:v>
                </c:pt>
                <c:pt idx="2481">
                  <c:v>41.142708336633667</c:v>
                </c:pt>
                <c:pt idx="2482">
                  <c:v>40.980398999999977</c:v>
                </c:pt>
                <c:pt idx="2483">
                  <c:v>40.852821920792081</c:v>
                </c:pt>
                <c:pt idx="2484">
                  <c:v>40.738644564356434</c:v>
                </c:pt>
                <c:pt idx="2485">
                  <c:v>40.633825722772293</c:v>
                </c:pt>
                <c:pt idx="2486">
                  <c:v>40.526728524752464</c:v>
                </c:pt>
                <c:pt idx="2487">
                  <c:v>40.400195455445548</c:v>
                </c:pt>
                <c:pt idx="2488">
                  <c:v>40.263611277227724</c:v>
                </c:pt>
                <c:pt idx="2489">
                  <c:v>40.108879277227729</c:v>
                </c:pt>
                <c:pt idx="2490">
                  <c:v>39.968836089108905</c:v>
                </c:pt>
                <c:pt idx="2491">
                  <c:v>39.849804455445536</c:v>
                </c:pt>
                <c:pt idx="2492">
                  <c:v>39.739925108910903</c:v>
                </c:pt>
                <c:pt idx="2493">
                  <c:v>39.631037079207914</c:v>
                </c:pt>
                <c:pt idx="2494">
                  <c:v>39.521397990099011</c:v>
                </c:pt>
                <c:pt idx="2495">
                  <c:v>39.417454554455453</c:v>
                </c:pt>
                <c:pt idx="2496">
                  <c:v>39.315438257425754</c:v>
                </c:pt>
                <c:pt idx="2497">
                  <c:v>39.240427118811894</c:v>
                </c:pt>
                <c:pt idx="2498">
                  <c:v>39.213379396039613</c:v>
                </c:pt>
                <c:pt idx="2499">
                  <c:v>39.200725643564354</c:v>
                </c:pt>
                <c:pt idx="2500">
                  <c:v>39.183108999999995</c:v>
                </c:pt>
                <c:pt idx="2501">
                  <c:v>39.164544663366328</c:v>
                </c:pt>
                <c:pt idx="2502">
                  <c:v>39.148862099009904</c:v>
                </c:pt>
                <c:pt idx="2503">
                  <c:v>39.144138079207927</c:v>
                </c:pt>
                <c:pt idx="2504">
                  <c:v>39.142758762376246</c:v>
                </c:pt>
                <c:pt idx="2505">
                  <c:v>39.139532762376255</c:v>
                </c:pt>
                <c:pt idx="2506">
                  <c:v>39.138254524752483</c:v>
                </c:pt>
                <c:pt idx="2507">
                  <c:v>39.136842455445546</c:v>
                </c:pt>
                <c:pt idx="2508">
                  <c:v>39.136702316831695</c:v>
                </c:pt>
                <c:pt idx="2509">
                  <c:v>39.143962851485149</c:v>
                </c:pt>
                <c:pt idx="2510">
                  <c:v>39.155745603960398</c:v>
                </c:pt>
                <c:pt idx="2511">
                  <c:v>39.165441594059423</c:v>
                </c:pt>
                <c:pt idx="2512">
                  <c:v>39.170725435643568</c:v>
                </c:pt>
                <c:pt idx="2513">
                  <c:v>39.168153851485165</c:v>
                </c:pt>
                <c:pt idx="2514">
                  <c:v>39.15718576237623</c:v>
                </c:pt>
                <c:pt idx="2515">
                  <c:v>39.136412059405941</c:v>
                </c:pt>
                <c:pt idx="2516">
                  <c:v>39.125775475247508</c:v>
                </c:pt>
                <c:pt idx="2517">
                  <c:v>39.12047855445546</c:v>
                </c:pt>
                <c:pt idx="2518">
                  <c:v>39.117761910891097</c:v>
                </c:pt>
                <c:pt idx="2519">
                  <c:v>39.121502544554467</c:v>
                </c:pt>
                <c:pt idx="2520">
                  <c:v>39.128808643564348</c:v>
                </c:pt>
                <c:pt idx="2521">
                  <c:v>39.131262990099017</c:v>
                </c:pt>
                <c:pt idx="2522">
                  <c:v>39.133209544554447</c:v>
                </c:pt>
                <c:pt idx="2523">
                  <c:v>39.134403524752457</c:v>
                </c:pt>
                <c:pt idx="2524">
                  <c:v>39.13572883168316</c:v>
                </c:pt>
                <c:pt idx="2525">
                  <c:v>39.137582752475261</c:v>
                </c:pt>
                <c:pt idx="2526">
                  <c:v>39.137648188118796</c:v>
                </c:pt>
                <c:pt idx="2527">
                  <c:v>39.138475831683159</c:v>
                </c:pt>
                <c:pt idx="2528">
                  <c:v>39.143624386138619</c:v>
                </c:pt>
                <c:pt idx="2529">
                  <c:v>39.15691038613862</c:v>
                </c:pt>
                <c:pt idx="2530">
                  <c:v>39.177457633663359</c:v>
                </c:pt>
                <c:pt idx="2531">
                  <c:v>39.194492485148501</c:v>
                </c:pt>
                <c:pt idx="2532">
                  <c:v>39.207255693069285</c:v>
                </c:pt>
                <c:pt idx="2533">
                  <c:v>39.210622821782188</c:v>
                </c:pt>
                <c:pt idx="2534">
                  <c:v>39.208108643564351</c:v>
                </c:pt>
                <c:pt idx="2535">
                  <c:v>39.199220742574241</c:v>
                </c:pt>
                <c:pt idx="2536">
                  <c:v>39.201276861386141</c:v>
                </c:pt>
                <c:pt idx="2537">
                  <c:v>39.20979843564357</c:v>
                </c:pt>
                <c:pt idx="2538">
                  <c:v>39.216055544554465</c:v>
                </c:pt>
                <c:pt idx="2539">
                  <c:v>39.21714330693068</c:v>
                </c:pt>
                <c:pt idx="2540">
                  <c:v>39.215690792079201</c:v>
                </c:pt>
                <c:pt idx="2541">
                  <c:v>39.215425316831684</c:v>
                </c:pt>
                <c:pt idx="2542">
                  <c:v>39.21863474257426</c:v>
                </c:pt>
                <c:pt idx="2543">
                  <c:v>39.221662693069305</c:v>
                </c:pt>
                <c:pt idx="2544">
                  <c:v>39.222066356435654</c:v>
                </c:pt>
                <c:pt idx="2545">
                  <c:v>39.217177435643571</c:v>
                </c:pt>
                <c:pt idx="2546">
                  <c:v>39.208235999999999</c:v>
                </c:pt>
                <c:pt idx="2547">
                  <c:v>39.199100247524754</c:v>
                </c:pt>
                <c:pt idx="2548">
                  <c:v>39.196437099009906</c:v>
                </c:pt>
                <c:pt idx="2549">
                  <c:v>39.193935970297034</c:v>
                </c:pt>
                <c:pt idx="2550">
                  <c:v>39.183867673267336</c:v>
                </c:pt>
                <c:pt idx="2551">
                  <c:v>39.165446534653462</c:v>
                </c:pt>
                <c:pt idx="2552">
                  <c:v>39.14331099009901</c:v>
                </c:pt>
                <c:pt idx="2553">
                  <c:v>39.125833762376239</c:v>
                </c:pt>
                <c:pt idx="2554">
                  <c:v>39.114772059405929</c:v>
                </c:pt>
                <c:pt idx="2555">
                  <c:v>39.09692710891089</c:v>
                </c:pt>
                <c:pt idx="2556">
                  <c:v>39.076725722772281</c:v>
                </c:pt>
                <c:pt idx="2557">
                  <c:v>39.066640990099025</c:v>
                </c:pt>
                <c:pt idx="2558">
                  <c:v>39.058053920792076</c:v>
                </c:pt>
                <c:pt idx="2559">
                  <c:v>39.047902534653453</c:v>
                </c:pt>
                <c:pt idx="2560">
                  <c:v>39.032816623762358</c:v>
                </c:pt>
                <c:pt idx="2561">
                  <c:v>39.014508455445529</c:v>
                </c:pt>
                <c:pt idx="2562">
                  <c:v>38.993737178217813</c:v>
                </c:pt>
                <c:pt idx="2563">
                  <c:v>38.964694257425748</c:v>
                </c:pt>
                <c:pt idx="2564">
                  <c:v>38.908695554455448</c:v>
                </c:pt>
                <c:pt idx="2565">
                  <c:v>38.835178702970303</c:v>
                </c:pt>
                <c:pt idx="2566">
                  <c:v>38.739094712871307</c:v>
                </c:pt>
                <c:pt idx="2567">
                  <c:v>38.616927158415848</c:v>
                </c:pt>
                <c:pt idx="2568">
                  <c:v>38.463909356435643</c:v>
                </c:pt>
                <c:pt idx="2569">
                  <c:v>38.306387465346539</c:v>
                </c:pt>
                <c:pt idx="2570">
                  <c:v>38.139827584158425</c:v>
                </c:pt>
                <c:pt idx="2571">
                  <c:v>37.947756841584152</c:v>
                </c:pt>
                <c:pt idx="2572">
                  <c:v>37.719131148514855</c:v>
                </c:pt>
                <c:pt idx="2573">
                  <c:v>37.474169782178215</c:v>
                </c:pt>
                <c:pt idx="2574">
                  <c:v>37.196318455445535</c:v>
                </c:pt>
                <c:pt idx="2575">
                  <c:v>36.924613930693063</c:v>
                </c:pt>
                <c:pt idx="2576">
                  <c:v>36.660121910891093</c:v>
                </c:pt>
                <c:pt idx="2577">
                  <c:v>36.380514099009901</c:v>
                </c:pt>
                <c:pt idx="2578">
                  <c:v>36.093785316831678</c:v>
                </c:pt>
                <c:pt idx="2579">
                  <c:v>35.801912306930689</c:v>
                </c:pt>
                <c:pt idx="2580">
                  <c:v>35.502271712871277</c:v>
                </c:pt>
                <c:pt idx="2581">
                  <c:v>35.213044435643575</c:v>
                </c:pt>
                <c:pt idx="2582">
                  <c:v>34.930418742574247</c:v>
                </c:pt>
                <c:pt idx="2583">
                  <c:v>34.642761356435628</c:v>
                </c:pt>
                <c:pt idx="2584">
                  <c:v>34.372642801980206</c:v>
                </c:pt>
                <c:pt idx="2585">
                  <c:v>34.089055881188102</c:v>
                </c:pt>
                <c:pt idx="2586">
                  <c:v>33.821224415841577</c:v>
                </c:pt>
                <c:pt idx="2587">
                  <c:v>33.565339594059402</c:v>
                </c:pt>
                <c:pt idx="2588">
                  <c:v>33.323625504950485</c:v>
                </c:pt>
                <c:pt idx="2589">
                  <c:v>33.089452544554455</c:v>
                </c:pt>
                <c:pt idx="2590">
                  <c:v>32.885724445544554</c:v>
                </c:pt>
                <c:pt idx="2591">
                  <c:v>32.679645277227721</c:v>
                </c:pt>
                <c:pt idx="2592">
                  <c:v>32.48979236633663</c:v>
                </c:pt>
                <c:pt idx="2593">
                  <c:v>32.30881594059408</c:v>
                </c:pt>
                <c:pt idx="2594">
                  <c:v>32.140676217821785</c:v>
                </c:pt>
                <c:pt idx="2595">
                  <c:v>31.969891950495061</c:v>
                </c:pt>
                <c:pt idx="2596">
                  <c:v>31.799012346534671</c:v>
                </c:pt>
                <c:pt idx="2597">
                  <c:v>31.629542079207916</c:v>
                </c:pt>
                <c:pt idx="2598">
                  <c:v>31.474756247524759</c:v>
                </c:pt>
                <c:pt idx="2599">
                  <c:v>31.342704009900999</c:v>
                </c:pt>
                <c:pt idx="2600">
                  <c:v>31.219866217821775</c:v>
                </c:pt>
                <c:pt idx="2601">
                  <c:v>31.119901950495056</c:v>
                </c:pt>
                <c:pt idx="2602">
                  <c:v>31.056027871287149</c:v>
                </c:pt>
                <c:pt idx="2603">
                  <c:v>31.039050425742566</c:v>
                </c:pt>
                <c:pt idx="2604">
                  <c:v>31.041988613861392</c:v>
                </c:pt>
                <c:pt idx="2605">
                  <c:v>31.050627861386161</c:v>
                </c:pt>
                <c:pt idx="2606">
                  <c:v>31.06277851485148</c:v>
                </c:pt>
                <c:pt idx="2607">
                  <c:v>31.081762534653453</c:v>
                </c:pt>
                <c:pt idx="2608">
                  <c:v>31.109935673267334</c:v>
                </c:pt>
                <c:pt idx="2609">
                  <c:v>31.138934257425738</c:v>
                </c:pt>
                <c:pt idx="2610">
                  <c:v>31.163633673267331</c:v>
                </c:pt>
                <c:pt idx="2611">
                  <c:v>31.1723864059406</c:v>
                </c:pt>
                <c:pt idx="2612">
                  <c:v>31.176599999999997</c:v>
                </c:pt>
                <c:pt idx="2613">
                  <c:v>31.185337485148512</c:v>
                </c:pt>
                <c:pt idx="2614">
                  <c:v>31.204070980198004</c:v>
                </c:pt>
                <c:pt idx="2615">
                  <c:v>31.242326950495045</c:v>
                </c:pt>
                <c:pt idx="2616">
                  <c:v>31.270383346534661</c:v>
                </c:pt>
                <c:pt idx="2617">
                  <c:v>31.300509099009908</c:v>
                </c:pt>
                <c:pt idx="2618">
                  <c:v>31.324906653465341</c:v>
                </c:pt>
                <c:pt idx="2619">
                  <c:v>31.351611198019793</c:v>
                </c:pt>
                <c:pt idx="2620">
                  <c:v>31.376726108910905</c:v>
                </c:pt>
                <c:pt idx="2621">
                  <c:v>31.399839702970301</c:v>
                </c:pt>
                <c:pt idx="2622">
                  <c:v>31.422224059405949</c:v>
                </c:pt>
                <c:pt idx="2623">
                  <c:v>31.449351059405952</c:v>
                </c:pt>
                <c:pt idx="2624">
                  <c:v>31.474822396039599</c:v>
                </c:pt>
                <c:pt idx="2625">
                  <c:v>31.496060653465349</c:v>
                </c:pt>
                <c:pt idx="2626">
                  <c:v>31.543233871287136</c:v>
                </c:pt>
                <c:pt idx="2627">
                  <c:v>31.633544227722787</c:v>
                </c:pt>
                <c:pt idx="2628">
                  <c:v>31.767211029702967</c:v>
                </c:pt>
                <c:pt idx="2629">
                  <c:v>31.966218584158401</c:v>
                </c:pt>
                <c:pt idx="2630">
                  <c:v>32.222097950495055</c:v>
                </c:pt>
                <c:pt idx="2631">
                  <c:v>32.513507356435653</c:v>
                </c:pt>
                <c:pt idx="2632">
                  <c:v>32.81702141584158</c:v>
                </c:pt>
                <c:pt idx="2633">
                  <c:v>33.120072584158407</c:v>
                </c:pt>
                <c:pt idx="2634">
                  <c:v>33.446752950495053</c:v>
                </c:pt>
                <c:pt idx="2635">
                  <c:v>33.798391534653454</c:v>
                </c:pt>
                <c:pt idx="2636">
                  <c:v>34.183271455445542</c:v>
                </c:pt>
                <c:pt idx="2637">
                  <c:v>34.591403217821771</c:v>
                </c:pt>
                <c:pt idx="2638">
                  <c:v>35.003841019801982</c:v>
                </c:pt>
                <c:pt idx="2639">
                  <c:v>35.399533861386146</c:v>
                </c:pt>
                <c:pt idx="2640">
                  <c:v>35.794827752475257</c:v>
                </c:pt>
                <c:pt idx="2641">
                  <c:v>36.202389772277243</c:v>
                </c:pt>
                <c:pt idx="2642">
                  <c:v>36.658933059405939</c:v>
                </c:pt>
                <c:pt idx="2643">
                  <c:v>37.137551742574267</c:v>
                </c:pt>
                <c:pt idx="2644">
                  <c:v>37.615902792079211</c:v>
                </c:pt>
                <c:pt idx="2645">
                  <c:v>38.085920099009883</c:v>
                </c:pt>
                <c:pt idx="2646">
                  <c:v>38.55279498019803</c:v>
                </c:pt>
                <c:pt idx="2647">
                  <c:v>39.03809460396041</c:v>
                </c:pt>
                <c:pt idx="2648">
                  <c:v>39.566760970297018</c:v>
                </c:pt>
                <c:pt idx="2649">
                  <c:v>40.105985851485137</c:v>
                </c:pt>
                <c:pt idx="2650">
                  <c:v>40.637142970297006</c:v>
                </c:pt>
                <c:pt idx="2651">
                  <c:v>41.13810376237624</c:v>
                </c:pt>
                <c:pt idx="2652">
                  <c:v>41.646248811881179</c:v>
                </c:pt>
                <c:pt idx="2653">
                  <c:v>42.180498297029715</c:v>
                </c:pt>
                <c:pt idx="2654">
                  <c:v>42.733472653465327</c:v>
                </c:pt>
                <c:pt idx="2655">
                  <c:v>43.277110366336636</c:v>
                </c:pt>
                <c:pt idx="2656">
                  <c:v>43.807114772277238</c:v>
                </c:pt>
                <c:pt idx="2657">
                  <c:v>44.328535475247534</c:v>
                </c:pt>
                <c:pt idx="2658">
                  <c:v>44.827802594059399</c:v>
                </c:pt>
                <c:pt idx="2659">
                  <c:v>45.329551990099041</c:v>
                </c:pt>
                <c:pt idx="2660">
                  <c:v>45.843104118811873</c:v>
                </c:pt>
                <c:pt idx="2661">
                  <c:v>46.356521376237616</c:v>
                </c:pt>
                <c:pt idx="2662">
                  <c:v>46.907012257425748</c:v>
                </c:pt>
                <c:pt idx="2663">
                  <c:v>47.475703524752497</c:v>
                </c:pt>
                <c:pt idx="2664">
                  <c:v>48.076909346534656</c:v>
                </c:pt>
                <c:pt idx="2665">
                  <c:v>48.662363950495056</c:v>
                </c:pt>
                <c:pt idx="2666">
                  <c:v>49.239783554455471</c:v>
                </c:pt>
                <c:pt idx="2667">
                  <c:v>49.819774386138604</c:v>
                </c:pt>
                <c:pt idx="2668">
                  <c:v>50.405340960395996</c:v>
                </c:pt>
                <c:pt idx="2669">
                  <c:v>50.994323653465344</c:v>
                </c:pt>
                <c:pt idx="2670">
                  <c:v>51.583195891089105</c:v>
                </c:pt>
                <c:pt idx="2671">
                  <c:v>52.163527633663364</c:v>
                </c:pt>
                <c:pt idx="2672">
                  <c:v>52.718354702970316</c:v>
                </c:pt>
                <c:pt idx="2673">
                  <c:v>53.245509712871261</c:v>
                </c:pt>
                <c:pt idx="2674">
                  <c:v>53.772209524752483</c:v>
                </c:pt>
                <c:pt idx="2675">
                  <c:v>54.31008593069307</c:v>
                </c:pt>
                <c:pt idx="2676">
                  <c:v>54.873198079207924</c:v>
                </c:pt>
                <c:pt idx="2677">
                  <c:v>55.451671099009914</c:v>
                </c:pt>
                <c:pt idx="2678">
                  <c:v>56.016171435643585</c:v>
                </c:pt>
                <c:pt idx="2679">
                  <c:v>56.589090643564376</c:v>
                </c:pt>
                <c:pt idx="2680">
                  <c:v>57.17028151485151</c:v>
                </c:pt>
                <c:pt idx="2681">
                  <c:v>57.767733386138623</c:v>
                </c:pt>
                <c:pt idx="2682">
                  <c:v>58.360630524752473</c:v>
                </c:pt>
                <c:pt idx="2683">
                  <c:v>58.962022000000019</c:v>
                </c:pt>
                <c:pt idx="2684">
                  <c:v>59.530401415841588</c:v>
                </c:pt>
                <c:pt idx="2685">
                  <c:v>60.069160198019787</c:v>
                </c:pt>
                <c:pt idx="2686">
                  <c:v>60.577438079207916</c:v>
                </c:pt>
                <c:pt idx="2687">
                  <c:v>61.050254356435637</c:v>
                </c:pt>
                <c:pt idx="2688">
                  <c:v>61.480413297029671</c:v>
                </c:pt>
                <c:pt idx="2689">
                  <c:v>61.873008475247516</c:v>
                </c:pt>
                <c:pt idx="2690">
                  <c:v>62.212287356435652</c:v>
                </c:pt>
                <c:pt idx="2691">
                  <c:v>62.505438316831693</c:v>
                </c:pt>
                <c:pt idx="2692">
                  <c:v>62.760772821782169</c:v>
                </c:pt>
                <c:pt idx="2693">
                  <c:v>62.988310178217837</c:v>
                </c:pt>
                <c:pt idx="2694">
                  <c:v>63.200830960396061</c:v>
                </c:pt>
                <c:pt idx="2695">
                  <c:v>63.411818940594053</c:v>
                </c:pt>
                <c:pt idx="2696">
                  <c:v>63.609981752475271</c:v>
                </c:pt>
                <c:pt idx="2697">
                  <c:v>63.783291445544592</c:v>
                </c:pt>
                <c:pt idx="2698">
                  <c:v>63.959867990099021</c:v>
                </c:pt>
                <c:pt idx="2699">
                  <c:v>64.152509475247513</c:v>
                </c:pt>
                <c:pt idx="2700">
                  <c:v>64.343757841584164</c:v>
                </c:pt>
                <c:pt idx="2701">
                  <c:v>64.534779960396051</c:v>
                </c:pt>
                <c:pt idx="2702">
                  <c:v>64.721785960396033</c:v>
                </c:pt>
                <c:pt idx="2703">
                  <c:v>64.902498108910876</c:v>
                </c:pt>
                <c:pt idx="2704">
                  <c:v>65.064701188118775</c:v>
                </c:pt>
                <c:pt idx="2705">
                  <c:v>65.198661623762376</c:v>
                </c:pt>
                <c:pt idx="2706">
                  <c:v>65.293032801980203</c:v>
                </c:pt>
                <c:pt idx="2707">
                  <c:v>65.368475623762393</c:v>
                </c:pt>
                <c:pt idx="2708">
                  <c:v>65.43637289108915</c:v>
                </c:pt>
                <c:pt idx="2709">
                  <c:v>65.503409831683186</c:v>
                </c:pt>
                <c:pt idx="2710">
                  <c:v>65.566423950495022</c:v>
                </c:pt>
                <c:pt idx="2711">
                  <c:v>65.627471168316831</c:v>
                </c:pt>
                <c:pt idx="2712">
                  <c:v>65.684738475247542</c:v>
                </c:pt>
                <c:pt idx="2713">
                  <c:v>65.729286346534678</c:v>
                </c:pt>
                <c:pt idx="2714">
                  <c:v>65.772460227722775</c:v>
                </c:pt>
                <c:pt idx="2715">
                  <c:v>65.816111930693054</c:v>
                </c:pt>
                <c:pt idx="2716">
                  <c:v>65.840925564356453</c:v>
                </c:pt>
                <c:pt idx="2717">
                  <c:v>65.854817485148502</c:v>
                </c:pt>
                <c:pt idx="2718">
                  <c:v>65.866158247524751</c:v>
                </c:pt>
                <c:pt idx="2719">
                  <c:v>65.871526960396068</c:v>
                </c:pt>
                <c:pt idx="2720">
                  <c:v>65.873262346534631</c:v>
                </c:pt>
                <c:pt idx="2721">
                  <c:v>65.872451683168279</c:v>
                </c:pt>
                <c:pt idx="2722">
                  <c:v>65.864399564356447</c:v>
                </c:pt>
                <c:pt idx="2723">
                  <c:v>65.849682623762362</c:v>
                </c:pt>
                <c:pt idx="2724">
                  <c:v>65.838574089108903</c:v>
                </c:pt>
                <c:pt idx="2725">
                  <c:v>65.827438455445559</c:v>
                </c:pt>
                <c:pt idx="2726">
                  <c:v>65.814644138613858</c:v>
                </c:pt>
                <c:pt idx="2727">
                  <c:v>65.8017557326733</c:v>
                </c:pt>
                <c:pt idx="2728">
                  <c:v>65.790737762376196</c:v>
                </c:pt>
                <c:pt idx="2729">
                  <c:v>65.780010257425744</c:v>
                </c:pt>
                <c:pt idx="2730">
                  <c:v>65.771270613861375</c:v>
                </c:pt>
                <c:pt idx="2731">
                  <c:v>65.761908693069344</c:v>
                </c:pt>
                <c:pt idx="2732">
                  <c:v>65.758895930693058</c:v>
                </c:pt>
                <c:pt idx="2733">
                  <c:v>65.753513693069294</c:v>
                </c:pt>
                <c:pt idx="2734">
                  <c:v>65.751154326732674</c:v>
                </c:pt>
                <c:pt idx="2735">
                  <c:v>65.749276207920815</c:v>
                </c:pt>
                <c:pt idx="2736">
                  <c:v>65.74847570297031</c:v>
                </c:pt>
                <c:pt idx="2737">
                  <c:v>65.747008732673251</c:v>
                </c:pt>
                <c:pt idx="2738">
                  <c:v>65.745809990099005</c:v>
                </c:pt>
                <c:pt idx="2739">
                  <c:v>65.743617990099011</c:v>
                </c:pt>
                <c:pt idx="2740">
                  <c:v>65.743907821782187</c:v>
                </c:pt>
                <c:pt idx="2741">
                  <c:v>65.742833128712888</c:v>
                </c:pt>
                <c:pt idx="2742">
                  <c:v>65.741172544554445</c:v>
                </c:pt>
                <c:pt idx="2743">
                  <c:v>65.739394099009914</c:v>
                </c:pt>
                <c:pt idx="2744">
                  <c:v>65.7339848118812</c:v>
                </c:pt>
                <c:pt idx="2745">
                  <c:v>65.731191801980174</c:v>
                </c:pt>
                <c:pt idx="2746">
                  <c:v>65.730046316831661</c:v>
                </c:pt>
                <c:pt idx="2747">
                  <c:v>65.729327148514855</c:v>
                </c:pt>
                <c:pt idx="2748">
                  <c:v>65.732299782178231</c:v>
                </c:pt>
                <c:pt idx="2749">
                  <c:v>65.73752519801981</c:v>
                </c:pt>
                <c:pt idx="2750">
                  <c:v>65.741163188118861</c:v>
                </c:pt>
                <c:pt idx="2751">
                  <c:v>65.741606198019809</c:v>
                </c:pt>
                <c:pt idx="2752">
                  <c:v>65.742834158415832</c:v>
                </c:pt>
                <c:pt idx="2753">
                  <c:v>65.741147396039622</c:v>
                </c:pt>
                <c:pt idx="2754">
                  <c:v>65.738156277227716</c:v>
                </c:pt>
                <c:pt idx="2755">
                  <c:v>65.732318663366343</c:v>
                </c:pt>
                <c:pt idx="2756">
                  <c:v>65.72683218811882</c:v>
                </c:pt>
                <c:pt idx="2757">
                  <c:v>65.720818118811877</c:v>
                </c:pt>
                <c:pt idx="2758">
                  <c:v>65.713442168316817</c:v>
                </c:pt>
                <c:pt idx="2759">
                  <c:v>65.705715287128712</c:v>
                </c:pt>
                <c:pt idx="2760">
                  <c:v>65.700959485148516</c:v>
                </c:pt>
                <c:pt idx="2761">
                  <c:v>65.694635960396042</c:v>
                </c:pt>
                <c:pt idx="2762">
                  <c:v>65.68606828712872</c:v>
                </c:pt>
                <c:pt idx="2763">
                  <c:v>65.676678019802011</c:v>
                </c:pt>
                <c:pt idx="2764">
                  <c:v>65.669609990098976</c:v>
                </c:pt>
                <c:pt idx="2765">
                  <c:v>65.65858235643563</c:v>
                </c:pt>
                <c:pt idx="2766">
                  <c:v>65.643825792079184</c:v>
                </c:pt>
                <c:pt idx="2767">
                  <c:v>65.638953871287157</c:v>
                </c:pt>
                <c:pt idx="2768">
                  <c:v>65.638425435643569</c:v>
                </c:pt>
                <c:pt idx="2769">
                  <c:v>65.638056297029692</c:v>
                </c:pt>
                <c:pt idx="2770">
                  <c:v>65.639241306930685</c:v>
                </c:pt>
                <c:pt idx="2771">
                  <c:v>65.639879564356463</c:v>
                </c:pt>
                <c:pt idx="2772">
                  <c:v>65.640425069306943</c:v>
                </c:pt>
                <c:pt idx="2773">
                  <c:v>65.641332207920811</c:v>
                </c:pt>
                <c:pt idx="2774">
                  <c:v>65.644545356435643</c:v>
                </c:pt>
                <c:pt idx="2775">
                  <c:v>65.651645910891105</c:v>
                </c:pt>
                <c:pt idx="2776">
                  <c:v>65.663043613861362</c:v>
                </c:pt>
                <c:pt idx="2777">
                  <c:v>65.66975712871286</c:v>
                </c:pt>
                <c:pt idx="2778">
                  <c:v>65.674274059405931</c:v>
                </c:pt>
                <c:pt idx="2779">
                  <c:v>65.680727752475235</c:v>
                </c:pt>
                <c:pt idx="2780">
                  <c:v>65.686457732673304</c:v>
                </c:pt>
                <c:pt idx="2781">
                  <c:v>65.69111003960397</c:v>
                </c:pt>
                <c:pt idx="2782">
                  <c:v>65.692563415841562</c:v>
                </c:pt>
                <c:pt idx="2783">
                  <c:v>65.692184475247529</c:v>
                </c:pt>
                <c:pt idx="2784">
                  <c:v>65.691970118811881</c:v>
                </c:pt>
                <c:pt idx="2785">
                  <c:v>65.691925178217843</c:v>
                </c:pt>
                <c:pt idx="2786">
                  <c:v>65.692147089108929</c:v>
                </c:pt>
                <c:pt idx="2787">
                  <c:v>65.693673831683185</c:v>
                </c:pt>
                <c:pt idx="2788">
                  <c:v>65.698837990099037</c:v>
                </c:pt>
                <c:pt idx="2789">
                  <c:v>65.700269237623758</c:v>
                </c:pt>
                <c:pt idx="2790">
                  <c:v>65.701746019801931</c:v>
                </c:pt>
                <c:pt idx="2791">
                  <c:v>65.702145980198026</c:v>
                </c:pt>
                <c:pt idx="2792">
                  <c:v>65.702133336633693</c:v>
                </c:pt>
                <c:pt idx="2793">
                  <c:v>65.700226564356413</c:v>
                </c:pt>
                <c:pt idx="2794">
                  <c:v>65.698698405940576</c:v>
                </c:pt>
                <c:pt idx="2795">
                  <c:v>65.695391950495065</c:v>
                </c:pt>
                <c:pt idx="2796">
                  <c:v>65.690443435643573</c:v>
                </c:pt>
                <c:pt idx="2797">
                  <c:v>65.685070386138634</c:v>
                </c:pt>
                <c:pt idx="2798">
                  <c:v>65.679329851485122</c:v>
                </c:pt>
                <c:pt idx="2799">
                  <c:v>65.676271079207908</c:v>
                </c:pt>
                <c:pt idx="2800">
                  <c:v>65.67446041584158</c:v>
                </c:pt>
                <c:pt idx="2801">
                  <c:v>65.671969861386145</c:v>
                </c:pt>
                <c:pt idx="2802">
                  <c:v>65.669738603960383</c:v>
                </c:pt>
                <c:pt idx="2803">
                  <c:v>65.662047148514844</c:v>
                </c:pt>
                <c:pt idx="2804">
                  <c:v>65.6565186732673</c:v>
                </c:pt>
                <c:pt idx="2805">
                  <c:v>65.656550376237632</c:v>
                </c:pt>
                <c:pt idx="2806">
                  <c:v>65.661842465346524</c:v>
                </c:pt>
                <c:pt idx="2807">
                  <c:v>65.665604603960375</c:v>
                </c:pt>
                <c:pt idx="2808">
                  <c:v>65.66765131683168</c:v>
                </c:pt>
                <c:pt idx="2809">
                  <c:v>65.666216821782172</c:v>
                </c:pt>
                <c:pt idx="2810">
                  <c:v>65.664513831683152</c:v>
                </c:pt>
                <c:pt idx="2811">
                  <c:v>65.662733782178208</c:v>
                </c:pt>
                <c:pt idx="2812">
                  <c:v>65.663480207920799</c:v>
                </c:pt>
                <c:pt idx="2813">
                  <c:v>65.667993663366346</c:v>
                </c:pt>
                <c:pt idx="2814">
                  <c:v>65.671090178217781</c:v>
                </c:pt>
                <c:pt idx="2815">
                  <c:v>65.672227891089079</c:v>
                </c:pt>
                <c:pt idx="2816">
                  <c:v>65.673280198019796</c:v>
                </c:pt>
                <c:pt idx="2817">
                  <c:v>65.675869574257419</c:v>
                </c:pt>
                <c:pt idx="2818">
                  <c:v>65.68179449504953</c:v>
                </c:pt>
                <c:pt idx="2819">
                  <c:v>65.689846237623755</c:v>
                </c:pt>
                <c:pt idx="2820">
                  <c:v>65.696680465346532</c:v>
                </c:pt>
                <c:pt idx="2821">
                  <c:v>65.701438950495032</c:v>
                </c:pt>
                <c:pt idx="2822">
                  <c:v>65.704015920792102</c:v>
                </c:pt>
                <c:pt idx="2823">
                  <c:v>65.706994544554433</c:v>
                </c:pt>
                <c:pt idx="2824">
                  <c:v>65.709444138613861</c:v>
                </c:pt>
                <c:pt idx="2825">
                  <c:v>65.709675297029662</c:v>
                </c:pt>
                <c:pt idx="2826">
                  <c:v>65.712136970297038</c:v>
                </c:pt>
                <c:pt idx="2827">
                  <c:v>65.712959009901013</c:v>
                </c:pt>
                <c:pt idx="2828">
                  <c:v>65.713549801980164</c:v>
                </c:pt>
                <c:pt idx="2829">
                  <c:v>65.711565524752459</c:v>
                </c:pt>
                <c:pt idx="2830">
                  <c:v>65.706717702970295</c:v>
                </c:pt>
                <c:pt idx="2831">
                  <c:v>65.704002217821795</c:v>
                </c:pt>
                <c:pt idx="2832">
                  <c:v>65.701514742574247</c:v>
                </c:pt>
                <c:pt idx="2833">
                  <c:v>65.697595762376253</c:v>
                </c:pt>
                <c:pt idx="2834">
                  <c:v>65.696941792079201</c:v>
                </c:pt>
                <c:pt idx="2835">
                  <c:v>65.695076188118804</c:v>
                </c:pt>
                <c:pt idx="2836">
                  <c:v>65.69561648514852</c:v>
                </c:pt>
                <c:pt idx="2837">
                  <c:v>65.695458554455428</c:v>
                </c:pt>
                <c:pt idx="2838">
                  <c:v>65.695884811881214</c:v>
                </c:pt>
                <c:pt idx="2839">
                  <c:v>65.694939079207913</c:v>
                </c:pt>
                <c:pt idx="2840">
                  <c:v>65.693294178217812</c:v>
                </c:pt>
                <c:pt idx="2841">
                  <c:v>65.689539821782191</c:v>
                </c:pt>
                <c:pt idx="2842">
                  <c:v>65.686382653465358</c:v>
                </c:pt>
                <c:pt idx="2843">
                  <c:v>65.682009623762383</c:v>
                </c:pt>
                <c:pt idx="2844">
                  <c:v>65.67549374257429</c:v>
                </c:pt>
                <c:pt idx="2845">
                  <c:v>65.674343891089094</c:v>
                </c:pt>
                <c:pt idx="2846">
                  <c:v>65.671396207920793</c:v>
                </c:pt>
                <c:pt idx="2847">
                  <c:v>65.668623148514826</c:v>
                </c:pt>
                <c:pt idx="2848">
                  <c:v>65.662807990098997</c:v>
                </c:pt>
                <c:pt idx="2849">
                  <c:v>65.658887990098961</c:v>
                </c:pt>
                <c:pt idx="2850">
                  <c:v>65.656419594059443</c:v>
                </c:pt>
                <c:pt idx="2851">
                  <c:v>65.655938980198044</c:v>
                </c:pt>
                <c:pt idx="2852">
                  <c:v>65.655176049504931</c:v>
                </c:pt>
                <c:pt idx="2853">
                  <c:v>65.654192683168333</c:v>
                </c:pt>
                <c:pt idx="2854">
                  <c:v>65.6563263663366</c:v>
                </c:pt>
                <c:pt idx="2855">
                  <c:v>65.659002108910897</c:v>
                </c:pt>
                <c:pt idx="2856">
                  <c:v>65.661832910891093</c:v>
                </c:pt>
                <c:pt idx="2857">
                  <c:v>65.664208544554484</c:v>
                </c:pt>
                <c:pt idx="2858">
                  <c:v>65.665439158415822</c:v>
                </c:pt>
                <c:pt idx="2859">
                  <c:v>65.665471564356451</c:v>
                </c:pt>
                <c:pt idx="2860">
                  <c:v>65.667325663366299</c:v>
                </c:pt>
                <c:pt idx="2861">
                  <c:v>65.66810295049504</c:v>
                </c:pt>
                <c:pt idx="2862">
                  <c:v>65.671106277227693</c:v>
                </c:pt>
                <c:pt idx="2863">
                  <c:v>65.675708049504919</c:v>
                </c:pt>
                <c:pt idx="2864">
                  <c:v>65.682984643564367</c:v>
                </c:pt>
                <c:pt idx="2865">
                  <c:v>65.68835319801984</c:v>
                </c:pt>
                <c:pt idx="2866">
                  <c:v>65.685384346534661</c:v>
                </c:pt>
                <c:pt idx="2867">
                  <c:v>65.675979841584152</c:v>
                </c:pt>
                <c:pt idx="2868">
                  <c:v>65.670730910891095</c:v>
                </c:pt>
                <c:pt idx="2869">
                  <c:v>65.666165554455418</c:v>
                </c:pt>
                <c:pt idx="2870">
                  <c:v>65.659906029702967</c:v>
                </c:pt>
                <c:pt idx="2871">
                  <c:v>65.663656633663365</c:v>
                </c:pt>
                <c:pt idx="2872">
                  <c:v>65.671736039603942</c:v>
                </c:pt>
                <c:pt idx="2873">
                  <c:v>65.680800207920811</c:v>
                </c:pt>
                <c:pt idx="2874">
                  <c:v>65.690717396039602</c:v>
                </c:pt>
                <c:pt idx="2875">
                  <c:v>65.695256178217832</c:v>
                </c:pt>
                <c:pt idx="2876">
                  <c:v>65.695278930693007</c:v>
                </c:pt>
                <c:pt idx="2877">
                  <c:v>65.69264858415842</c:v>
                </c:pt>
                <c:pt idx="2878">
                  <c:v>65.693054821782169</c:v>
                </c:pt>
                <c:pt idx="2879">
                  <c:v>65.700255881188127</c:v>
                </c:pt>
                <c:pt idx="2880">
                  <c:v>65.714152099009922</c:v>
                </c:pt>
                <c:pt idx="2881">
                  <c:v>65.725114821782171</c:v>
                </c:pt>
                <c:pt idx="2882">
                  <c:v>65.73227978217821</c:v>
                </c:pt>
                <c:pt idx="2883">
                  <c:v>65.739351673267322</c:v>
                </c:pt>
                <c:pt idx="2884">
                  <c:v>65.743928346534673</c:v>
                </c:pt>
                <c:pt idx="2885">
                  <c:v>65.7433771980198</c:v>
                </c:pt>
                <c:pt idx="2886">
                  <c:v>65.746264831683177</c:v>
                </c:pt>
                <c:pt idx="2887">
                  <c:v>65.758969633663369</c:v>
                </c:pt>
                <c:pt idx="2888">
                  <c:v>65.764390148514849</c:v>
                </c:pt>
                <c:pt idx="2889">
                  <c:v>65.767241019801986</c:v>
                </c:pt>
                <c:pt idx="2890">
                  <c:v>65.768060693069287</c:v>
                </c:pt>
                <c:pt idx="2891">
                  <c:v>65.7693540693069</c:v>
                </c:pt>
                <c:pt idx="2892">
                  <c:v>65.772336792079187</c:v>
                </c:pt>
                <c:pt idx="2893">
                  <c:v>65.775367801980224</c:v>
                </c:pt>
                <c:pt idx="2894">
                  <c:v>65.778839584158376</c:v>
                </c:pt>
                <c:pt idx="2895">
                  <c:v>65.77961606930694</c:v>
                </c:pt>
                <c:pt idx="2896">
                  <c:v>65.780129277227715</c:v>
                </c:pt>
                <c:pt idx="2897">
                  <c:v>65.787525237623754</c:v>
                </c:pt>
                <c:pt idx="2898">
                  <c:v>65.799199039603948</c:v>
                </c:pt>
                <c:pt idx="2899">
                  <c:v>65.810020297029666</c:v>
                </c:pt>
                <c:pt idx="2900">
                  <c:v>65.816877465346565</c:v>
                </c:pt>
                <c:pt idx="2901">
                  <c:v>65.820292168316811</c:v>
                </c:pt>
                <c:pt idx="2902">
                  <c:v>65.82189074257424</c:v>
                </c:pt>
                <c:pt idx="2903">
                  <c:v>65.819775089108873</c:v>
                </c:pt>
                <c:pt idx="2904">
                  <c:v>65.818328247524761</c:v>
                </c:pt>
                <c:pt idx="2905">
                  <c:v>65.816781306930679</c:v>
                </c:pt>
                <c:pt idx="2906">
                  <c:v>65.820741920792088</c:v>
                </c:pt>
                <c:pt idx="2907">
                  <c:v>65.827611297029733</c:v>
                </c:pt>
                <c:pt idx="2908">
                  <c:v>65.832645237623765</c:v>
                </c:pt>
                <c:pt idx="2909">
                  <c:v>65.834711128712883</c:v>
                </c:pt>
                <c:pt idx="2910">
                  <c:v>65.834654633663362</c:v>
                </c:pt>
                <c:pt idx="2911">
                  <c:v>65.831415663366386</c:v>
                </c:pt>
                <c:pt idx="2912">
                  <c:v>65.824558198019801</c:v>
                </c:pt>
                <c:pt idx="2913">
                  <c:v>65.820859584158441</c:v>
                </c:pt>
                <c:pt idx="2914">
                  <c:v>65.820878168316838</c:v>
                </c:pt>
                <c:pt idx="2915">
                  <c:v>65.820851158415834</c:v>
                </c:pt>
                <c:pt idx="2916">
                  <c:v>65.821182623762382</c:v>
                </c:pt>
                <c:pt idx="2917">
                  <c:v>65.819799702970258</c:v>
                </c:pt>
                <c:pt idx="2918">
                  <c:v>65.818148623762369</c:v>
                </c:pt>
                <c:pt idx="2919">
                  <c:v>65.814553702970287</c:v>
                </c:pt>
                <c:pt idx="2920">
                  <c:v>65.808779059405921</c:v>
                </c:pt>
                <c:pt idx="2921">
                  <c:v>65.802304693069289</c:v>
                </c:pt>
                <c:pt idx="2922">
                  <c:v>65.796511544554434</c:v>
                </c:pt>
                <c:pt idx="2923">
                  <c:v>65.790492099009882</c:v>
                </c:pt>
                <c:pt idx="2924">
                  <c:v>65.784653732673277</c:v>
                </c:pt>
                <c:pt idx="2925">
                  <c:v>65.782100643564348</c:v>
                </c:pt>
                <c:pt idx="2926">
                  <c:v>65.779779089108914</c:v>
                </c:pt>
                <c:pt idx="2927">
                  <c:v>65.774290158415852</c:v>
                </c:pt>
                <c:pt idx="2928">
                  <c:v>65.767966386138625</c:v>
                </c:pt>
                <c:pt idx="2929">
                  <c:v>65.760982920792088</c:v>
                </c:pt>
                <c:pt idx="2930">
                  <c:v>65.755756584158433</c:v>
                </c:pt>
                <c:pt idx="2931">
                  <c:v>65.74728706930695</c:v>
                </c:pt>
                <c:pt idx="2932">
                  <c:v>65.737485891089136</c:v>
                </c:pt>
                <c:pt idx="2933">
                  <c:v>65.730004891089123</c:v>
                </c:pt>
                <c:pt idx="2934">
                  <c:v>65.724782841584144</c:v>
                </c:pt>
                <c:pt idx="2935">
                  <c:v>65.719920940594065</c:v>
                </c:pt>
                <c:pt idx="2936">
                  <c:v>65.719343891089139</c:v>
                </c:pt>
                <c:pt idx="2937">
                  <c:v>65.719087782178221</c:v>
                </c:pt>
                <c:pt idx="2938">
                  <c:v>65.719759069306889</c:v>
                </c:pt>
                <c:pt idx="2939">
                  <c:v>65.723786217821782</c:v>
                </c:pt>
                <c:pt idx="2940">
                  <c:v>65.727189613861398</c:v>
                </c:pt>
                <c:pt idx="2941">
                  <c:v>65.728838534653448</c:v>
                </c:pt>
                <c:pt idx="2942">
                  <c:v>65.730007485148519</c:v>
                </c:pt>
                <c:pt idx="2943">
                  <c:v>65.726771534653437</c:v>
                </c:pt>
                <c:pt idx="2944">
                  <c:v>65.7213980594059</c:v>
                </c:pt>
                <c:pt idx="2945">
                  <c:v>65.718046702970284</c:v>
                </c:pt>
                <c:pt idx="2946">
                  <c:v>65.717325306930718</c:v>
                </c:pt>
                <c:pt idx="2947">
                  <c:v>65.721749346534637</c:v>
                </c:pt>
                <c:pt idx="2948">
                  <c:v>65.726322297029711</c:v>
                </c:pt>
                <c:pt idx="2949">
                  <c:v>65.730086485148547</c:v>
                </c:pt>
                <c:pt idx="2950">
                  <c:v>65.734512772277199</c:v>
                </c:pt>
                <c:pt idx="2951">
                  <c:v>65.740002376237655</c:v>
                </c:pt>
                <c:pt idx="2952">
                  <c:v>65.746374158415833</c:v>
                </c:pt>
                <c:pt idx="2953">
                  <c:v>65.749779792079195</c:v>
                </c:pt>
                <c:pt idx="2954">
                  <c:v>65.752637485148512</c:v>
                </c:pt>
                <c:pt idx="2955">
                  <c:v>65.753216485148499</c:v>
                </c:pt>
                <c:pt idx="2956">
                  <c:v>65.750132950495058</c:v>
                </c:pt>
                <c:pt idx="2957">
                  <c:v>65.738972910891107</c:v>
                </c:pt>
                <c:pt idx="2958">
                  <c:v>65.73099840594061</c:v>
                </c:pt>
                <c:pt idx="2959">
                  <c:v>65.723831118811844</c:v>
                </c:pt>
                <c:pt idx="2960">
                  <c:v>65.717226891089084</c:v>
                </c:pt>
                <c:pt idx="2961">
                  <c:v>65.707214376237658</c:v>
                </c:pt>
                <c:pt idx="2962">
                  <c:v>65.704191247524719</c:v>
                </c:pt>
                <c:pt idx="2963">
                  <c:v>65.702034544554436</c:v>
                </c:pt>
                <c:pt idx="2964">
                  <c:v>65.70159439603961</c:v>
                </c:pt>
                <c:pt idx="2965">
                  <c:v>65.701336792079204</c:v>
                </c:pt>
                <c:pt idx="2966">
                  <c:v>65.707061089108905</c:v>
                </c:pt>
                <c:pt idx="2967">
                  <c:v>65.710897930693079</c:v>
                </c:pt>
                <c:pt idx="2968">
                  <c:v>65.716826128712853</c:v>
                </c:pt>
                <c:pt idx="2969">
                  <c:v>65.722171900990091</c:v>
                </c:pt>
                <c:pt idx="2970">
                  <c:v>65.724517257425717</c:v>
                </c:pt>
                <c:pt idx="2971">
                  <c:v>65.726377207920791</c:v>
                </c:pt>
                <c:pt idx="2972">
                  <c:v>65.729200940594041</c:v>
                </c:pt>
                <c:pt idx="2973">
                  <c:v>65.732922099009912</c:v>
                </c:pt>
                <c:pt idx="2974">
                  <c:v>65.741568871287143</c:v>
                </c:pt>
                <c:pt idx="2975">
                  <c:v>65.755498653465338</c:v>
                </c:pt>
                <c:pt idx="2976">
                  <c:v>65.762298336633677</c:v>
                </c:pt>
                <c:pt idx="2977">
                  <c:v>65.769539732673266</c:v>
                </c:pt>
                <c:pt idx="2978">
                  <c:v>65.774421514851454</c:v>
                </c:pt>
                <c:pt idx="2979">
                  <c:v>65.782654722772278</c:v>
                </c:pt>
                <c:pt idx="2980">
                  <c:v>65.785303108910895</c:v>
                </c:pt>
                <c:pt idx="2981">
                  <c:v>65.783585811881181</c:v>
                </c:pt>
                <c:pt idx="2982">
                  <c:v>65.779218732673272</c:v>
                </c:pt>
                <c:pt idx="2983">
                  <c:v>65.773731128712853</c:v>
                </c:pt>
                <c:pt idx="2984">
                  <c:v>65.770264524752463</c:v>
                </c:pt>
                <c:pt idx="2985">
                  <c:v>65.767065861386158</c:v>
                </c:pt>
                <c:pt idx="2986">
                  <c:v>65.763974445544576</c:v>
                </c:pt>
                <c:pt idx="2987">
                  <c:v>65.758939168316843</c:v>
                </c:pt>
                <c:pt idx="2988">
                  <c:v>65.752651475247504</c:v>
                </c:pt>
                <c:pt idx="2989">
                  <c:v>65.748226831683141</c:v>
                </c:pt>
                <c:pt idx="2990">
                  <c:v>65.747999900990067</c:v>
                </c:pt>
                <c:pt idx="2991">
                  <c:v>65.749958950495042</c:v>
                </c:pt>
                <c:pt idx="2992">
                  <c:v>65.756003267326705</c:v>
                </c:pt>
                <c:pt idx="2993">
                  <c:v>65.759191940594079</c:v>
                </c:pt>
                <c:pt idx="2994">
                  <c:v>65.759408584158393</c:v>
                </c:pt>
                <c:pt idx="2995">
                  <c:v>65.758498386138612</c:v>
                </c:pt>
                <c:pt idx="2996">
                  <c:v>65.754654000000016</c:v>
                </c:pt>
                <c:pt idx="2997">
                  <c:v>65.748535712871316</c:v>
                </c:pt>
                <c:pt idx="2998">
                  <c:v>65.74123229702974</c:v>
                </c:pt>
                <c:pt idx="2999">
                  <c:v>65.737261029702978</c:v>
                </c:pt>
                <c:pt idx="3000">
                  <c:v>65.73858961386135</c:v>
                </c:pt>
                <c:pt idx="3001">
                  <c:v>65.743694960396013</c:v>
                </c:pt>
                <c:pt idx="3002">
                  <c:v>65.752158009900995</c:v>
                </c:pt>
                <c:pt idx="3003">
                  <c:v>65.75441563366337</c:v>
                </c:pt>
                <c:pt idx="3004">
                  <c:v>65.757820920792071</c:v>
                </c:pt>
                <c:pt idx="3005">
                  <c:v>65.758460188118804</c:v>
                </c:pt>
                <c:pt idx="3006">
                  <c:v>65.758424821782199</c:v>
                </c:pt>
                <c:pt idx="3007">
                  <c:v>65.754282801980182</c:v>
                </c:pt>
                <c:pt idx="3008">
                  <c:v>65.75081323762376</c:v>
                </c:pt>
                <c:pt idx="3009">
                  <c:v>65.751726712871275</c:v>
                </c:pt>
                <c:pt idx="3010">
                  <c:v>65.758230683168364</c:v>
                </c:pt>
                <c:pt idx="3011">
                  <c:v>65.763190396039604</c:v>
                </c:pt>
                <c:pt idx="3012">
                  <c:v>65.767550405940568</c:v>
                </c:pt>
                <c:pt idx="3013">
                  <c:v>65.768401049504959</c:v>
                </c:pt>
                <c:pt idx="3014">
                  <c:v>65.765486594059396</c:v>
                </c:pt>
                <c:pt idx="3015">
                  <c:v>65.75819422772274</c:v>
                </c:pt>
                <c:pt idx="3016">
                  <c:v>65.75056467326732</c:v>
                </c:pt>
                <c:pt idx="3017">
                  <c:v>65.737639792079207</c:v>
                </c:pt>
                <c:pt idx="3018">
                  <c:v>65.719979861386136</c:v>
                </c:pt>
                <c:pt idx="3019">
                  <c:v>65.699654227722789</c:v>
                </c:pt>
                <c:pt idx="3020">
                  <c:v>65.678832326732689</c:v>
                </c:pt>
                <c:pt idx="3021">
                  <c:v>65.663785445544548</c:v>
                </c:pt>
                <c:pt idx="3022">
                  <c:v>65.65713951485148</c:v>
                </c:pt>
                <c:pt idx="3023">
                  <c:v>65.658572574257462</c:v>
                </c:pt>
                <c:pt idx="3024">
                  <c:v>65.660489891089114</c:v>
                </c:pt>
                <c:pt idx="3025">
                  <c:v>65.658543079207917</c:v>
                </c:pt>
                <c:pt idx="3026">
                  <c:v>65.649082851485133</c:v>
                </c:pt>
                <c:pt idx="3027">
                  <c:v>65.637627990098991</c:v>
                </c:pt>
                <c:pt idx="3028">
                  <c:v>65.621623970297065</c:v>
                </c:pt>
                <c:pt idx="3029">
                  <c:v>65.612016267326723</c:v>
                </c:pt>
                <c:pt idx="3030">
                  <c:v>65.610619237623766</c:v>
                </c:pt>
                <c:pt idx="3031">
                  <c:v>65.615903425742559</c:v>
                </c:pt>
                <c:pt idx="3032">
                  <c:v>65.623138425742567</c:v>
                </c:pt>
                <c:pt idx="3033">
                  <c:v>65.634894257425771</c:v>
                </c:pt>
                <c:pt idx="3034">
                  <c:v>65.642617584158387</c:v>
                </c:pt>
                <c:pt idx="3035">
                  <c:v>65.657405257425722</c:v>
                </c:pt>
                <c:pt idx="3036">
                  <c:v>65.668975841584128</c:v>
                </c:pt>
                <c:pt idx="3037">
                  <c:v>65.675670376237605</c:v>
                </c:pt>
                <c:pt idx="3038">
                  <c:v>65.683990207920758</c:v>
                </c:pt>
                <c:pt idx="3039">
                  <c:v>65.688426584158393</c:v>
                </c:pt>
                <c:pt idx="3040">
                  <c:v>65.693105722772245</c:v>
                </c:pt>
                <c:pt idx="3041">
                  <c:v>65.696209564356408</c:v>
                </c:pt>
                <c:pt idx="3042">
                  <c:v>65.700523485148508</c:v>
                </c:pt>
                <c:pt idx="3043">
                  <c:v>65.700136455445531</c:v>
                </c:pt>
                <c:pt idx="3044">
                  <c:v>65.700216029702958</c:v>
                </c:pt>
                <c:pt idx="3045">
                  <c:v>65.70006633663364</c:v>
                </c:pt>
                <c:pt idx="3046">
                  <c:v>65.701971049504934</c:v>
                </c:pt>
                <c:pt idx="3047">
                  <c:v>65.699272000000022</c:v>
                </c:pt>
                <c:pt idx="3048">
                  <c:v>65.700006108910884</c:v>
                </c:pt>
                <c:pt idx="3049">
                  <c:v>65.700667415841593</c:v>
                </c:pt>
                <c:pt idx="3050">
                  <c:v>65.703849910891108</c:v>
                </c:pt>
                <c:pt idx="3051">
                  <c:v>65.707966376237607</c:v>
                </c:pt>
                <c:pt idx="3052">
                  <c:v>65.71269552475249</c:v>
                </c:pt>
                <c:pt idx="3053">
                  <c:v>65.719320693069321</c:v>
                </c:pt>
                <c:pt idx="3054">
                  <c:v>65.72345045544553</c:v>
                </c:pt>
                <c:pt idx="3055">
                  <c:v>65.724366009901004</c:v>
                </c:pt>
                <c:pt idx="3056">
                  <c:v>65.724406940594065</c:v>
                </c:pt>
                <c:pt idx="3057">
                  <c:v>65.720458910891082</c:v>
                </c:pt>
                <c:pt idx="3058">
                  <c:v>65.716694445544533</c:v>
                </c:pt>
                <c:pt idx="3059">
                  <c:v>65.714612702970257</c:v>
                </c:pt>
                <c:pt idx="3060">
                  <c:v>65.714280999999986</c:v>
                </c:pt>
                <c:pt idx="3061">
                  <c:v>65.717715326732701</c:v>
                </c:pt>
                <c:pt idx="3062">
                  <c:v>65.72256088118813</c:v>
                </c:pt>
                <c:pt idx="3063">
                  <c:v>65.726508188118785</c:v>
                </c:pt>
                <c:pt idx="3064">
                  <c:v>65.734117534653492</c:v>
                </c:pt>
                <c:pt idx="3065">
                  <c:v>65.749915990099041</c:v>
                </c:pt>
                <c:pt idx="3066">
                  <c:v>65.765468910891116</c:v>
                </c:pt>
                <c:pt idx="3067">
                  <c:v>65.780107099009939</c:v>
                </c:pt>
                <c:pt idx="3068">
                  <c:v>65.797681376237605</c:v>
                </c:pt>
                <c:pt idx="3069">
                  <c:v>65.812390495049499</c:v>
                </c:pt>
                <c:pt idx="3070">
                  <c:v>65.823541198019797</c:v>
                </c:pt>
                <c:pt idx="3071">
                  <c:v>65.829963237623758</c:v>
                </c:pt>
                <c:pt idx="3072">
                  <c:v>65.834867326732663</c:v>
                </c:pt>
                <c:pt idx="3073">
                  <c:v>65.836471801980196</c:v>
                </c:pt>
                <c:pt idx="3074">
                  <c:v>65.840759198019782</c:v>
                </c:pt>
                <c:pt idx="3075">
                  <c:v>65.84246404950494</c:v>
                </c:pt>
                <c:pt idx="3076">
                  <c:v>65.847512514851516</c:v>
                </c:pt>
                <c:pt idx="3077">
                  <c:v>65.85632462376239</c:v>
                </c:pt>
                <c:pt idx="3078">
                  <c:v>65.870054386138591</c:v>
                </c:pt>
                <c:pt idx="3079">
                  <c:v>65.877090227722761</c:v>
                </c:pt>
                <c:pt idx="3080">
                  <c:v>65.876473485148495</c:v>
                </c:pt>
                <c:pt idx="3081">
                  <c:v>65.875929376237607</c:v>
                </c:pt>
                <c:pt idx="3082">
                  <c:v>65.874816564356408</c:v>
                </c:pt>
                <c:pt idx="3083">
                  <c:v>65.87013138613861</c:v>
                </c:pt>
                <c:pt idx="3084">
                  <c:v>65.860812207920745</c:v>
                </c:pt>
                <c:pt idx="3085">
                  <c:v>65.852824643564361</c:v>
                </c:pt>
                <c:pt idx="3086">
                  <c:v>65.847602326732698</c:v>
                </c:pt>
                <c:pt idx="3087">
                  <c:v>65.841638514851482</c:v>
                </c:pt>
                <c:pt idx="3088">
                  <c:v>65.837268584158409</c:v>
                </c:pt>
                <c:pt idx="3089">
                  <c:v>65.83152790099011</c:v>
                </c:pt>
                <c:pt idx="3090">
                  <c:v>65.825742346534639</c:v>
                </c:pt>
                <c:pt idx="3091">
                  <c:v>65.820584495049488</c:v>
                </c:pt>
                <c:pt idx="3092">
                  <c:v>65.818444475247517</c:v>
                </c:pt>
                <c:pt idx="3093">
                  <c:v>65.818240702970272</c:v>
                </c:pt>
                <c:pt idx="3094">
                  <c:v>65.820013128712858</c:v>
                </c:pt>
                <c:pt idx="3095">
                  <c:v>65.822534574257418</c:v>
                </c:pt>
                <c:pt idx="3096">
                  <c:v>65.824940980198036</c:v>
                </c:pt>
                <c:pt idx="3097">
                  <c:v>65.8285596039604</c:v>
                </c:pt>
                <c:pt idx="3098">
                  <c:v>65.829815534653463</c:v>
                </c:pt>
                <c:pt idx="3099">
                  <c:v>65.830266722772265</c:v>
                </c:pt>
                <c:pt idx="3100">
                  <c:v>65.832549346534648</c:v>
                </c:pt>
                <c:pt idx="3101">
                  <c:v>65.834297891089093</c:v>
                </c:pt>
                <c:pt idx="3102">
                  <c:v>65.838071376237579</c:v>
                </c:pt>
                <c:pt idx="3103">
                  <c:v>65.840895831683184</c:v>
                </c:pt>
                <c:pt idx="3104">
                  <c:v>65.843953425742569</c:v>
                </c:pt>
                <c:pt idx="3105">
                  <c:v>65.846798128712862</c:v>
                </c:pt>
                <c:pt idx="3106">
                  <c:v>65.84911745544558</c:v>
                </c:pt>
                <c:pt idx="3107">
                  <c:v>65.851553603960383</c:v>
                </c:pt>
                <c:pt idx="3108">
                  <c:v>65.855425564356437</c:v>
                </c:pt>
                <c:pt idx="3109">
                  <c:v>65.856973178217828</c:v>
                </c:pt>
                <c:pt idx="3110">
                  <c:v>65.857455514851523</c:v>
                </c:pt>
                <c:pt idx="3111">
                  <c:v>65.856279841584168</c:v>
                </c:pt>
                <c:pt idx="3112">
                  <c:v>65.853783326732668</c:v>
                </c:pt>
                <c:pt idx="3113">
                  <c:v>65.848727247524764</c:v>
                </c:pt>
                <c:pt idx="3114">
                  <c:v>65.843118297029747</c:v>
                </c:pt>
                <c:pt idx="3115">
                  <c:v>65.839532594059392</c:v>
                </c:pt>
                <c:pt idx="3116">
                  <c:v>65.838654267326717</c:v>
                </c:pt>
                <c:pt idx="3117">
                  <c:v>65.836370732673274</c:v>
                </c:pt>
                <c:pt idx="3118">
                  <c:v>65.833998841584162</c:v>
                </c:pt>
                <c:pt idx="3119">
                  <c:v>65.828202267326745</c:v>
                </c:pt>
                <c:pt idx="3120">
                  <c:v>65.820852673267339</c:v>
                </c:pt>
                <c:pt idx="3121">
                  <c:v>65.814033633663342</c:v>
                </c:pt>
                <c:pt idx="3122">
                  <c:v>65.807135524752482</c:v>
                </c:pt>
                <c:pt idx="3123">
                  <c:v>65.802339079207883</c:v>
                </c:pt>
                <c:pt idx="3124">
                  <c:v>65.796416584158393</c:v>
                </c:pt>
                <c:pt idx="3125">
                  <c:v>65.787754851485147</c:v>
                </c:pt>
                <c:pt idx="3126">
                  <c:v>65.781614019801964</c:v>
                </c:pt>
                <c:pt idx="3127">
                  <c:v>65.777259762376232</c:v>
                </c:pt>
                <c:pt idx="3128">
                  <c:v>65.773336059405921</c:v>
                </c:pt>
                <c:pt idx="3129">
                  <c:v>65.771813178217812</c:v>
                </c:pt>
                <c:pt idx="3130">
                  <c:v>65.771816752475232</c:v>
                </c:pt>
                <c:pt idx="3131">
                  <c:v>65.771961059405925</c:v>
                </c:pt>
                <c:pt idx="3132">
                  <c:v>65.773441534653458</c:v>
                </c:pt>
                <c:pt idx="3133">
                  <c:v>65.774591019801974</c:v>
                </c:pt>
                <c:pt idx="3134">
                  <c:v>65.777244257425735</c:v>
                </c:pt>
                <c:pt idx="3135">
                  <c:v>65.782221564356462</c:v>
                </c:pt>
                <c:pt idx="3136">
                  <c:v>65.790810524752473</c:v>
                </c:pt>
                <c:pt idx="3137">
                  <c:v>65.796048950495077</c:v>
                </c:pt>
                <c:pt idx="3138">
                  <c:v>65.797491891089109</c:v>
                </c:pt>
                <c:pt idx="3139">
                  <c:v>65.791932465346548</c:v>
                </c:pt>
                <c:pt idx="3140">
                  <c:v>65.790366514851485</c:v>
                </c:pt>
                <c:pt idx="3141">
                  <c:v>65.79307508910891</c:v>
                </c:pt>
                <c:pt idx="3142">
                  <c:v>65.794941851485135</c:v>
                </c:pt>
                <c:pt idx="3143">
                  <c:v>65.803516178217833</c:v>
                </c:pt>
                <c:pt idx="3144">
                  <c:v>65.8136287920792</c:v>
                </c:pt>
                <c:pt idx="3145">
                  <c:v>65.824270653465348</c:v>
                </c:pt>
                <c:pt idx="3146">
                  <c:v>65.833172346534653</c:v>
                </c:pt>
                <c:pt idx="3147">
                  <c:v>65.840855732673276</c:v>
                </c:pt>
                <c:pt idx="3148">
                  <c:v>65.847470633663391</c:v>
                </c:pt>
                <c:pt idx="3149">
                  <c:v>65.853986217821785</c:v>
                </c:pt>
                <c:pt idx="3150">
                  <c:v>65.862173762376258</c:v>
                </c:pt>
                <c:pt idx="3151">
                  <c:v>65.866686712871299</c:v>
                </c:pt>
                <c:pt idx="3152">
                  <c:v>65.869119613861344</c:v>
                </c:pt>
                <c:pt idx="3153">
                  <c:v>65.870001603960404</c:v>
                </c:pt>
                <c:pt idx="3154">
                  <c:v>65.874362851485174</c:v>
                </c:pt>
                <c:pt idx="3155">
                  <c:v>65.880292574257453</c:v>
                </c:pt>
                <c:pt idx="3156">
                  <c:v>65.887719623762365</c:v>
                </c:pt>
                <c:pt idx="3157">
                  <c:v>65.893687633663347</c:v>
                </c:pt>
                <c:pt idx="3158">
                  <c:v>65.900224217821759</c:v>
                </c:pt>
                <c:pt idx="3159">
                  <c:v>65.903719217821759</c:v>
                </c:pt>
                <c:pt idx="3160">
                  <c:v>65.905599722772266</c:v>
                </c:pt>
                <c:pt idx="3161">
                  <c:v>65.905672485148514</c:v>
                </c:pt>
                <c:pt idx="3162">
                  <c:v>65.907911811881178</c:v>
                </c:pt>
                <c:pt idx="3163">
                  <c:v>65.911109712871266</c:v>
                </c:pt>
                <c:pt idx="3164">
                  <c:v>65.914388257425742</c:v>
                </c:pt>
                <c:pt idx="3165">
                  <c:v>65.916640019801946</c:v>
                </c:pt>
                <c:pt idx="3166">
                  <c:v>65.919513059405901</c:v>
                </c:pt>
                <c:pt idx="3167">
                  <c:v>65.920503504950489</c:v>
                </c:pt>
                <c:pt idx="3168">
                  <c:v>65.920581930693089</c:v>
                </c:pt>
                <c:pt idx="3169">
                  <c:v>65.920489178217835</c:v>
                </c:pt>
                <c:pt idx="3170">
                  <c:v>65.922388108910866</c:v>
                </c:pt>
                <c:pt idx="3171">
                  <c:v>65.924241891089125</c:v>
                </c:pt>
                <c:pt idx="3172">
                  <c:v>65.927478128712863</c:v>
                </c:pt>
                <c:pt idx="3173">
                  <c:v>65.931764584158415</c:v>
                </c:pt>
                <c:pt idx="3174">
                  <c:v>65.936400762376252</c:v>
                </c:pt>
                <c:pt idx="3175">
                  <c:v>65.938722257425752</c:v>
                </c:pt>
                <c:pt idx="3176">
                  <c:v>65.941937534653462</c:v>
                </c:pt>
                <c:pt idx="3177">
                  <c:v>65.944393702970302</c:v>
                </c:pt>
                <c:pt idx="3178">
                  <c:v>65.949075910891082</c:v>
                </c:pt>
                <c:pt idx="3179">
                  <c:v>65.955038702970256</c:v>
                </c:pt>
                <c:pt idx="3180">
                  <c:v>65.957239663366352</c:v>
                </c:pt>
                <c:pt idx="3181">
                  <c:v>65.958590841584183</c:v>
                </c:pt>
                <c:pt idx="3182">
                  <c:v>65.957623792079204</c:v>
                </c:pt>
                <c:pt idx="3183">
                  <c:v>65.954522277227738</c:v>
                </c:pt>
                <c:pt idx="3184">
                  <c:v>65.95210035643565</c:v>
                </c:pt>
                <c:pt idx="3185">
                  <c:v>65.951702752475256</c:v>
                </c:pt>
                <c:pt idx="3186">
                  <c:v>65.952611128712903</c:v>
                </c:pt>
                <c:pt idx="3187">
                  <c:v>65.954487108910868</c:v>
                </c:pt>
                <c:pt idx="3188">
                  <c:v>65.958460643564365</c:v>
                </c:pt>
                <c:pt idx="3189">
                  <c:v>65.960931138613844</c:v>
                </c:pt>
                <c:pt idx="3190">
                  <c:v>65.964648504950461</c:v>
                </c:pt>
                <c:pt idx="3191">
                  <c:v>65.96947279207923</c:v>
                </c:pt>
                <c:pt idx="3192">
                  <c:v>65.977937554455394</c:v>
                </c:pt>
                <c:pt idx="3193">
                  <c:v>65.986691950495057</c:v>
                </c:pt>
                <c:pt idx="3194">
                  <c:v>65.994105267326745</c:v>
                </c:pt>
                <c:pt idx="3195">
                  <c:v>66.000479881188099</c:v>
                </c:pt>
                <c:pt idx="3196">
                  <c:v>66.005226188118826</c:v>
                </c:pt>
                <c:pt idx="3197">
                  <c:v>66.014807346534624</c:v>
                </c:pt>
                <c:pt idx="3198">
                  <c:v>66.028363920792088</c:v>
                </c:pt>
                <c:pt idx="3199">
                  <c:v>66.046339594059418</c:v>
                </c:pt>
                <c:pt idx="3200">
                  <c:v>66.066098118811894</c:v>
                </c:pt>
                <c:pt idx="3201">
                  <c:v>66.088604178217821</c:v>
                </c:pt>
                <c:pt idx="3202">
                  <c:v>66.127673623762362</c:v>
                </c:pt>
                <c:pt idx="3203">
                  <c:v>66.173229693069302</c:v>
                </c:pt>
                <c:pt idx="3204">
                  <c:v>66.213805554455433</c:v>
                </c:pt>
                <c:pt idx="3205">
                  <c:v>66.259532306930666</c:v>
                </c:pt>
                <c:pt idx="3206">
                  <c:v>66.2877567128713</c:v>
                </c:pt>
                <c:pt idx="3207">
                  <c:v>66.310978445544563</c:v>
                </c:pt>
                <c:pt idx="3208">
                  <c:v>66.320484950495029</c:v>
                </c:pt>
                <c:pt idx="3209">
                  <c:v>66.325186495049536</c:v>
                </c:pt>
                <c:pt idx="3210">
                  <c:v>66.329194396039583</c:v>
                </c:pt>
                <c:pt idx="3211">
                  <c:v>66.326801297029732</c:v>
                </c:pt>
                <c:pt idx="3212">
                  <c:v>66.322581128712869</c:v>
                </c:pt>
                <c:pt idx="3213">
                  <c:v>66.321015851485143</c:v>
                </c:pt>
                <c:pt idx="3214">
                  <c:v>66.319218465346566</c:v>
                </c:pt>
                <c:pt idx="3215">
                  <c:v>66.3181122970297</c:v>
                </c:pt>
                <c:pt idx="3216">
                  <c:v>66.314558881188148</c:v>
                </c:pt>
                <c:pt idx="3217">
                  <c:v>66.311175435643563</c:v>
                </c:pt>
                <c:pt idx="3218">
                  <c:v>66.306517722772284</c:v>
                </c:pt>
                <c:pt idx="3219">
                  <c:v>66.295318376237631</c:v>
                </c:pt>
                <c:pt idx="3220">
                  <c:v>66.285175188118814</c:v>
                </c:pt>
                <c:pt idx="3221">
                  <c:v>66.277612316831721</c:v>
                </c:pt>
                <c:pt idx="3222">
                  <c:v>66.268129782178235</c:v>
                </c:pt>
                <c:pt idx="3223">
                  <c:v>66.26122754455443</c:v>
                </c:pt>
                <c:pt idx="3224">
                  <c:v>66.251243366336624</c:v>
                </c:pt>
                <c:pt idx="3225">
                  <c:v>66.24088554455443</c:v>
                </c:pt>
                <c:pt idx="3226">
                  <c:v>66.221144683168333</c:v>
                </c:pt>
                <c:pt idx="3227">
                  <c:v>66.210062089108845</c:v>
                </c:pt>
                <c:pt idx="3228">
                  <c:v>66.204589752475243</c:v>
                </c:pt>
                <c:pt idx="3229">
                  <c:v>66.200431277227736</c:v>
                </c:pt>
                <c:pt idx="3230">
                  <c:v>66.196273079207955</c:v>
                </c:pt>
                <c:pt idx="3231">
                  <c:v>66.189966495049475</c:v>
                </c:pt>
                <c:pt idx="3232">
                  <c:v>66.181503861386119</c:v>
                </c:pt>
                <c:pt idx="3233">
                  <c:v>66.175271475247555</c:v>
                </c:pt>
                <c:pt idx="3234">
                  <c:v>66.171549752475229</c:v>
                </c:pt>
                <c:pt idx="3235">
                  <c:v>66.168014287128713</c:v>
                </c:pt>
                <c:pt idx="3236">
                  <c:v>66.164861178217819</c:v>
                </c:pt>
                <c:pt idx="3237">
                  <c:v>66.163263831683196</c:v>
                </c:pt>
                <c:pt idx="3238">
                  <c:v>66.161848029702981</c:v>
                </c:pt>
                <c:pt idx="3239">
                  <c:v>66.158093425742535</c:v>
                </c:pt>
                <c:pt idx="3240">
                  <c:v>66.153013287128701</c:v>
                </c:pt>
                <c:pt idx="3241">
                  <c:v>66.145360108910907</c:v>
                </c:pt>
                <c:pt idx="3242">
                  <c:v>66.133750841584188</c:v>
                </c:pt>
                <c:pt idx="3243">
                  <c:v>66.124379346534667</c:v>
                </c:pt>
                <c:pt idx="3244">
                  <c:v>66.118692257425735</c:v>
                </c:pt>
                <c:pt idx="3245">
                  <c:v>66.115933336633688</c:v>
                </c:pt>
                <c:pt idx="3246">
                  <c:v>66.113043485148495</c:v>
                </c:pt>
                <c:pt idx="3247">
                  <c:v>66.109465693069311</c:v>
                </c:pt>
                <c:pt idx="3248">
                  <c:v>66.10680176237625</c:v>
                </c:pt>
                <c:pt idx="3249">
                  <c:v>66.10319765346533</c:v>
                </c:pt>
                <c:pt idx="3250">
                  <c:v>66.099926574257424</c:v>
                </c:pt>
                <c:pt idx="3251">
                  <c:v>66.09444426732675</c:v>
                </c:pt>
                <c:pt idx="3252">
                  <c:v>66.086115168316823</c:v>
                </c:pt>
                <c:pt idx="3253">
                  <c:v>66.078302930693084</c:v>
                </c:pt>
                <c:pt idx="3254">
                  <c:v>66.065066594059402</c:v>
                </c:pt>
                <c:pt idx="3255">
                  <c:v>66.045510079207887</c:v>
                </c:pt>
                <c:pt idx="3256">
                  <c:v>66.031258059405971</c:v>
                </c:pt>
                <c:pt idx="3257">
                  <c:v>66.018386841584132</c:v>
                </c:pt>
                <c:pt idx="3258">
                  <c:v>66.00669522772273</c:v>
                </c:pt>
                <c:pt idx="3259">
                  <c:v>65.995993108910881</c:v>
                </c:pt>
                <c:pt idx="3260">
                  <c:v>65.989563495049495</c:v>
                </c:pt>
                <c:pt idx="3261">
                  <c:v>65.981734237623726</c:v>
                </c:pt>
                <c:pt idx="3262">
                  <c:v>65.971832069306927</c:v>
                </c:pt>
                <c:pt idx="3263">
                  <c:v>65.964517396039611</c:v>
                </c:pt>
                <c:pt idx="3264">
                  <c:v>65.961164178217871</c:v>
                </c:pt>
                <c:pt idx="3265">
                  <c:v>65.957505841584137</c:v>
                </c:pt>
                <c:pt idx="3266">
                  <c:v>65.955235524752467</c:v>
                </c:pt>
                <c:pt idx="3267">
                  <c:v>65.95194297029704</c:v>
                </c:pt>
                <c:pt idx="3268">
                  <c:v>65.949864069306926</c:v>
                </c:pt>
                <c:pt idx="3269">
                  <c:v>65.946485079207946</c:v>
                </c:pt>
                <c:pt idx="3270">
                  <c:v>65.94317938613861</c:v>
                </c:pt>
                <c:pt idx="3271">
                  <c:v>65.941026267326762</c:v>
                </c:pt>
                <c:pt idx="3272">
                  <c:v>65.93793003960397</c:v>
                </c:pt>
                <c:pt idx="3273">
                  <c:v>65.935851188118832</c:v>
                </c:pt>
                <c:pt idx="3274">
                  <c:v>65.934203000000039</c:v>
                </c:pt>
                <c:pt idx="3275">
                  <c:v>65.927996287128721</c:v>
                </c:pt>
                <c:pt idx="3276">
                  <c:v>65.920290059405943</c:v>
                </c:pt>
                <c:pt idx="3277">
                  <c:v>65.910580495049487</c:v>
                </c:pt>
                <c:pt idx="3278">
                  <c:v>65.900031297029727</c:v>
                </c:pt>
                <c:pt idx="3279">
                  <c:v>65.878543247524775</c:v>
                </c:pt>
                <c:pt idx="3280">
                  <c:v>65.857819613861409</c:v>
                </c:pt>
                <c:pt idx="3281">
                  <c:v>65.840634247524733</c:v>
                </c:pt>
                <c:pt idx="3282">
                  <c:v>65.821805970297035</c:v>
                </c:pt>
                <c:pt idx="3283">
                  <c:v>65.786315960396024</c:v>
                </c:pt>
                <c:pt idx="3284">
                  <c:v>65.7448867920792</c:v>
                </c:pt>
                <c:pt idx="3285">
                  <c:v>65.695177019801974</c:v>
                </c:pt>
                <c:pt idx="3286">
                  <c:v>65.629582871287099</c:v>
                </c:pt>
                <c:pt idx="3287">
                  <c:v>65.556801465346524</c:v>
                </c:pt>
                <c:pt idx="3288">
                  <c:v>65.485958445544568</c:v>
                </c:pt>
                <c:pt idx="3289">
                  <c:v>65.415404772277242</c:v>
                </c:pt>
                <c:pt idx="3290">
                  <c:v>65.354876940594067</c:v>
                </c:pt>
                <c:pt idx="3291">
                  <c:v>65.294157772277231</c:v>
                </c:pt>
                <c:pt idx="3292">
                  <c:v>65.228515356435651</c:v>
                </c:pt>
                <c:pt idx="3293">
                  <c:v>65.158261495049501</c:v>
                </c:pt>
                <c:pt idx="3294">
                  <c:v>65.093892465346585</c:v>
                </c:pt>
                <c:pt idx="3295">
                  <c:v>65.038059900990092</c:v>
                </c:pt>
                <c:pt idx="3296">
                  <c:v>64.988407475247541</c:v>
                </c:pt>
                <c:pt idx="3297">
                  <c:v>64.943968801980219</c:v>
                </c:pt>
                <c:pt idx="3298">
                  <c:v>64.894606712871266</c:v>
                </c:pt>
                <c:pt idx="3299">
                  <c:v>64.829793306930682</c:v>
                </c:pt>
                <c:pt idx="3300">
                  <c:v>64.750887158415821</c:v>
                </c:pt>
                <c:pt idx="3301">
                  <c:v>64.667012396039624</c:v>
                </c:pt>
                <c:pt idx="3302">
                  <c:v>64.58211286138615</c:v>
                </c:pt>
                <c:pt idx="3303">
                  <c:v>64.506802673267316</c:v>
                </c:pt>
                <c:pt idx="3304">
                  <c:v>64.423681851485171</c:v>
                </c:pt>
                <c:pt idx="3305">
                  <c:v>64.345361237623763</c:v>
                </c:pt>
                <c:pt idx="3306">
                  <c:v>64.259917198019807</c:v>
                </c:pt>
                <c:pt idx="3307">
                  <c:v>64.202428069306933</c:v>
                </c:pt>
                <c:pt idx="3308">
                  <c:v>64.141492287128742</c:v>
                </c:pt>
                <c:pt idx="3309">
                  <c:v>64.076021247524722</c:v>
                </c:pt>
                <c:pt idx="3310">
                  <c:v>64.039865514851456</c:v>
                </c:pt>
                <c:pt idx="3311">
                  <c:v>64.022074336633679</c:v>
                </c:pt>
                <c:pt idx="3312">
                  <c:v>64.007539940594029</c:v>
                </c:pt>
                <c:pt idx="3313">
                  <c:v>63.991540574257435</c:v>
                </c:pt>
                <c:pt idx="3314">
                  <c:v>63.981155653465329</c:v>
                </c:pt>
                <c:pt idx="3315">
                  <c:v>63.973360900990151</c:v>
                </c:pt>
                <c:pt idx="3316">
                  <c:v>63.970963326732665</c:v>
                </c:pt>
                <c:pt idx="3317">
                  <c:v>63.970317000000016</c:v>
                </c:pt>
                <c:pt idx="3318">
                  <c:v>63.975610356435645</c:v>
                </c:pt>
                <c:pt idx="3319">
                  <c:v>63.980413762376223</c:v>
                </c:pt>
                <c:pt idx="3320">
                  <c:v>63.984875712871279</c:v>
                </c:pt>
                <c:pt idx="3321">
                  <c:v>63.989444326732702</c:v>
                </c:pt>
                <c:pt idx="3322">
                  <c:v>63.991902930693087</c:v>
                </c:pt>
                <c:pt idx="3323">
                  <c:v>63.994689099009918</c:v>
                </c:pt>
                <c:pt idx="3324">
                  <c:v>63.995974108910886</c:v>
                </c:pt>
                <c:pt idx="3325">
                  <c:v>63.998005613861366</c:v>
                </c:pt>
                <c:pt idx="3326">
                  <c:v>63.999428455445553</c:v>
                </c:pt>
                <c:pt idx="3327">
                  <c:v>63.99701400990098</c:v>
                </c:pt>
                <c:pt idx="3328">
                  <c:v>63.992643673267324</c:v>
                </c:pt>
                <c:pt idx="3329">
                  <c:v>63.986402544554466</c:v>
                </c:pt>
                <c:pt idx="3330">
                  <c:v>63.982493306930685</c:v>
                </c:pt>
                <c:pt idx="3331">
                  <c:v>63.982021930693101</c:v>
                </c:pt>
                <c:pt idx="3332">
                  <c:v>63.985772861386145</c:v>
                </c:pt>
                <c:pt idx="3333">
                  <c:v>64.000125900990113</c:v>
                </c:pt>
                <c:pt idx="3334">
                  <c:v>64.011055554455467</c:v>
                </c:pt>
                <c:pt idx="3335">
                  <c:v>64.023675851485152</c:v>
                </c:pt>
                <c:pt idx="3336">
                  <c:v>64.033491227722777</c:v>
                </c:pt>
                <c:pt idx="3337">
                  <c:v>64.040898950495048</c:v>
                </c:pt>
                <c:pt idx="3338">
                  <c:v>64.04737740594058</c:v>
                </c:pt>
                <c:pt idx="3339">
                  <c:v>64.052910356435618</c:v>
                </c:pt>
                <c:pt idx="3340">
                  <c:v>64.062050386138637</c:v>
                </c:pt>
                <c:pt idx="3341">
                  <c:v>64.083326643564362</c:v>
                </c:pt>
                <c:pt idx="3342">
                  <c:v>64.099396168316844</c:v>
                </c:pt>
                <c:pt idx="3343">
                  <c:v>64.118796653465367</c:v>
                </c:pt>
                <c:pt idx="3344">
                  <c:v>64.13864981188118</c:v>
                </c:pt>
                <c:pt idx="3345">
                  <c:v>64.153457792079166</c:v>
                </c:pt>
                <c:pt idx="3346">
                  <c:v>64.166725326732703</c:v>
                </c:pt>
                <c:pt idx="3347">
                  <c:v>64.174240475247501</c:v>
                </c:pt>
                <c:pt idx="3348">
                  <c:v>64.19047711881187</c:v>
                </c:pt>
                <c:pt idx="3349">
                  <c:v>64.207940990099004</c:v>
                </c:pt>
                <c:pt idx="3350">
                  <c:v>64.222993633663322</c:v>
                </c:pt>
                <c:pt idx="3351">
                  <c:v>64.232577831683187</c:v>
                </c:pt>
                <c:pt idx="3352">
                  <c:v>64.234818900990106</c:v>
                </c:pt>
                <c:pt idx="3353">
                  <c:v>64.236022435643548</c:v>
                </c:pt>
                <c:pt idx="3354">
                  <c:v>64.238755623762373</c:v>
                </c:pt>
                <c:pt idx="3355">
                  <c:v>64.240987960396026</c:v>
                </c:pt>
                <c:pt idx="3356">
                  <c:v>64.245239742574256</c:v>
                </c:pt>
                <c:pt idx="3357">
                  <c:v>64.254069871287129</c:v>
                </c:pt>
                <c:pt idx="3358">
                  <c:v>64.278739435643573</c:v>
                </c:pt>
                <c:pt idx="3359">
                  <c:v>64.296142544554414</c:v>
                </c:pt>
                <c:pt idx="3360">
                  <c:v>64.307613059405938</c:v>
                </c:pt>
                <c:pt idx="3361">
                  <c:v>64.319505722772249</c:v>
                </c:pt>
                <c:pt idx="3362">
                  <c:v>64.341919910891093</c:v>
                </c:pt>
                <c:pt idx="3363">
                  <c:v>64.372728306930682</c:v>
                </c:pt>
                <c:pt idx="3364">
                  <c:v>64.408058237623749</c:v>
                </c:pt>
                <c:pt idx="3365">
                  <c:v>64.474148306930715</c:v>
                </c:pt>
                <c:pt idx="3366">
                  <c:v>64.563806831683181</c:v>
                </c:pt>
                <c:pt idx="3367">
                  <c:v>64.664106851485172</c:v>
                </c:pt>
                <c:pt idx="3368">
                  <c:v>64.76247331683166</c:v>
                </c:pt>
                <c:pt idx="3369">
                  <c:v>64.851463089108904</c:v>
                </c:pt>
                <c:pt idx="3370">
                  <c:v>64.926833019801975</c:v>
                </c:pt>
                <c:pt idx="3371">
                  <c:v>64.9925631089109</c:v>
                </c:pt>
                <c:pt idx="3372">
                  <c:v>65.06790801980199</c:v>
                </c:pt>
                <c:pt idx="3373">
                  <c:v>65.13354254455443</c:v>
                </c:pt>
                <c:pt idx="3374">
                  <c:v>65.183063326732679</c:v>
                </c:pt>
                <c:pt idx="3375">
                  <c:v>65.207250841584141</c:v>
                </c:pt>
                <c:pt idx="3376">
                  <c:v>65.212745485148517</c:v>
                </c:pt>
                <c:pt idx="3377">
                  <c:v>65.206200257425735</c:v>
                </c:pt>
                <c:pt idx="3378">
                  <c:v>65.197675900990077</c:v>
                </c:pt>
                <c:pt idx="3379">
                  <c:v>65.183027544554463</c:v>
                </c:pt>
                <c:pt idx="3380">
                  <c:v>65.172711495049526</c:v>
                </c:pt>
                <c:pt idx="3381">
                  <c:v>65.164450702970285</c:v>
                </c:pt>
                <c:pt idx="3382">
                  <c:v>65.154814980198054</c:v>
                </c:pt>
                <c:pt idx="3383">
                  <c:v>65.145779990098987</c:v>
                </c:pt>
                <c:pt idx="3384">
                  <c:v>65.137180405940555</c:v>
                </c:pt>
                <c:pt idx="3385">
                  <c:v>65.124803851485169</c:v>
                </c:pt>
                <c:pt idx="3386">
                  <c:v>65.115171257425729</c:v>
                </c:pt>
                <c:pt idx="3387">
                  <c:v>65.103186663366372</c:v>
                </c:pt>
                <c:pt idx="3388">
                  <c:v>65.09548965346535</c:v>
                </c:pt>
                <c:pt idx="3389">
                  <c:v>65.091911683168334</c:v>
                </c:pt>
                <c:pt idx="3390">
                  <c:v>65.081916089108901</c:v>
                </c:pt>
                <c:pt idx="3391">
                  <c:v>65.077792089108911</c:v>
                </c:pt>
                <c:pt idx="3392">
                  <c:v>65.071878980198036</c:v>
                </c:pt>
                <c:pt idx="3393">
                  <c:v>65.063255336633645</c:v>
                </c:pt>
                <c:pt idx="3394">
                  <c:v>65.052980762376222</c:v>
                </c:pt>
                <c:pt idx="3395">
                  <c:v>65.041898089108926</c:v>
                </c:pt>
                <c:pt idx="3396">
                  <c:v>65.035855861386139</c:v>
                </c:pt>
                <c:pt idx="3397">
                  <c:v>65.030455217821782</c:v>
                </c:pt>
                <c:pt idx="3398">
                  <c:v>65.028585574257448</c:v>
                </c:pt>
                <c:pt idx="3399">
                  <c:v>65.026807871287133</c:v>
                </c:pt>
                <c:pt idx="3400">
                  <c:v>65.027535900990102</c:v>
                </c:pt>
                <c:pt idx="3401">
                  <c:v>65.026424287128719</c:v>
                </c:pt>
                <c:pt idx="3402">
                  <c:v>65.028605940594062</c:v>
                </c:pt>
                <c:pt idx="3403">
                  <c:v>65.034882732673282</c:v>
                </c:pt>
                <c:pt idx="3404">
                  <c:v>65.044676257425692</c:v>
                </c:pt>
                <c:pt idx="3405">
                  <c:v>65.053488148514845</c:v>
                </c:pt>
                <c:pt idx="3406">
                  <c:v>65.06124034653466</c:v>
                </c:pt>
                <c:pt idx="3407">
                  <c:v>65.064176019801977</c:v>
                </c:pt>
                <c:pt idx="3408">
                  <c:v>65.062624564356398</c:v>
                </c:pt>
                <c:pt idx="3409">
                  <c:v>65.057928702970301</c:v>
                </c:pt>
                <c:pt idx="3410">
                  <c:v>65.058742396039591</c:v>
                </c:pt>
                <c:pt idx="3411">
                  <c:v>65.065650633663381</c:v>
                </c:pt>
                <c:pt idx="3412">
                  <c:v>65.073162158415855</c:v>
                </c:pt>
                <c:pt idx="3413">
                  <c:v>65.080132643564383</c:v>
                </c:pt>
                <c:pt idx="3414">
                  <c:v>65.087689039603944</c:v>
                </c:pt>
                <c:pt idx="3415">
                  <c:v>65.091643742574234</c:v>
                </c:pt>
                <c:pt idx="3416">
                  <c:v>65.08923166336632</c:v>
                </c:pt>
                <c:pt idx="3417">
                  <c:v>65.085937534653468</c:v>
                </c:pt>
                <c:pt idx="3418">
                  <c:v>65.084532376237632</c:v>
                </c:pt>
                <c:pt idx="3419">
                  <c:v>65.091008099009883</c:v>
                </c:pt>
                <c:pt idx="3420">
                  <c:v>65.107267287128693</c:v>
                </c:pt>
                <c:pt idx="3421">
                  <c:v>65.121852861386188</c:v>
                </c:pt>
                <c:pt idx="3422">
                  <c:v>65.133828257425748</c:v>
                </c:pt>
                <c:pt idx="3423">
                  <c:v>65.144696297029697</c:v>
                </c:pt>
                <c:pt idx="3424">
                  <c:v>65.152073306930689</c:v>
                </c:pt>
                <c:pt idx="3425">
                  <c:v>65.154613178217829</c:v>
                </c:pt>
                <c:pt idx="3426">
                  <c:v>65.15306465346535</c:v>
                </c:pt>
                <c:pt idx="3427">
                  <c:v>65.145188029702965</c:v>
                </c:pt>
                <c:pt idx="3428">
                  <c:v>65.141148059405936</c:v>
                </c:pt>
                <c:pt idx="3429">
                  <c:v>65.140412495049489</c:v>
                </c:pt>
                <c:pt idx="3430">
                  <c:v>65.141396940594007</c:v>
                </c:pt>
                <c:pt idx="3431">
                  <c:v>65.144728930693063</c:v>
                </c:pt>
                <c:pt idx="3432">
                  <c:v>65.150801148514859</c:v>
                </c:pt>
                <c:pt idx="3433">
                  <c:v>65.154596910891073</c:v>
                </c:pt>
                <c:pt idx="3434">
                  <c:v>65.157090534653477</c:v>
                </c:pt>
                <c:pt idx="3435">
                  <c:v>65.158396079207918</c:v>
                </c:pt>
                <c:pt idx="3436">
                  <c:v>65.161983059405969</c:v>
                </c:pt>
                <c:pt idx="3437">
                  <c:v>65.168588178217817</c:v>
                </c:pt>
                <c:pt idx="3438">
                  <c:v>65.181494396039596</c:v>
                </c:pt>
                <c:pt idx="3439">
                  <c:v>65.197772683168338</c:v>
                </c:pt>
                <c:pt idx="3440">
                  <c:v>65.210668049504932</c:v>
                </c:pt>
                <c:pt idx="3441">
                  <c:v>65.21630676237622</c:v>
                </c:pt>
                <c:pt idx="3442">
                  <c:v>65.216911900990098</c:v>
                </c:pt>
                <c:pt idx="3443">
                  <c:v>65.212804702970317</c:v>
                </c:pt>
                <c:pt idx="3444">
                  <c:v>65.20968012871289</c:v>
                </c:pt>
                <c:pt idx="3445">
                  <c:v>65.209703138613861</c:v>
                </c:pt>
                <c:pt idx="3446">
                  <c:v>65.209723168316813</c:v>
                </c:pt>
                <c:pt idx="3447">
                  <c:v>65.208597346534631</c:v>
                </c:pt>
                <c:pt idx="3448">
                  <c:v>65.204709415841577</c:v>
                </c:pt>
                <c:pt idx="3449">
                  <c:v>65.198898138613799</c:v>
                </c:pt>
                <c:pt idx="3450">
                  <c:v>65.189940267326719</c:v>
                </c:pt>
                <c:pt idx="3451">
                  <c:v>65.181453900990121</c:v>
                </c:pt>
                <c:pt idx="3452">
                  <c:v>65.180326871287122</c:v>
                </c:pt>
                <c:pt idx="3453">
                  <c:v>65.183885019801977</c:v>
                </c:pt>
                <c:pt idx="3454">
                  <c:v>65.195066712871309</c:v>
                </c:pt>
                <c:pt idx="3455">
                  <c:v>65.203376108910874</c:v>
                </c:pt>
                <c:pt idx="3456">
                  <c:v>65.211574049504947</c:v>
                </c:pt>
                <c:pt idx="3457">
                  <c:v>65.217257534653456</c:v>
                </c:pt>
                <c:pt idx="3458">
                  <c:v>65.218362841584181</c:v>
                </c:pt>
                <c:pt idx="3459">
                  <c:v>65.217559405940591</c:v>
                </c:pt>
                <c:pt idx="3460">
                  <c:v>65.218382475247537</c:v>
                </c:pt>
                <c:pt idx="3461">
                  <c:v>65.221111257425733</c:v>
                </c:pt>
                <c:pt idx="3462">
                  <c:v>65.228823831683158</c:v>
                </c:pt>
                <c:pt idx="3463">
                  <c:v>65.241863356435644</c:v>
                </c:pt>
                <c:pt idx="3464">
                  <c:v>65.261278564356417</c:v>
                </c:pt>
                <c:pt idx="3465">
                  <c:v>65.283601376237598</c:v>
                </c:pt>
                <c:pt idx="3466">
                  <c:v>65.297586356435616</c:v>
                </c:pt>
                <c:pt idx="3467">
                  <c:v>65.307531079207891</c:v>
                </c:pt>
                <c:pt idx="3468">
                  <c:v>65.313154732673283</c:v>
                </c:pt>
                <c:pt idx="3469">
                  <c:v>65.321156663366324</c:v>
                </c:pt>
                <c:pt idx="3470">
                  <c:v>65.331979831683171</c:v>
                </c:pt>
                <c:pt idx="3471">
                  <c:v>65.354139019802005</c:v>
                </c:pt>
                <c:pt idx="3472">
                  <c:v>65.402262346534656</c:v>
                </c:pt>
                <c:pt idx="3473">
                  <c:v>65.509604643564359</c:v>
                </c:pt>
                <c:pt idx="3474">
                  <c:v>65.662805544554473</c:v>
                </c:pt>
                <c:pt idx="3475">
                  <c:v>65.823081524752467</c:v>
                </c:pt>
                <c:pt idx="3476">
                  <c:v>66.001984683168317</c:v>
                </c:pt>
                <c:pt idx="3477">
                  <c:v>66.207931178217819</c:v>
                </c:pt>
                <c:pt idx="3478">
                  <c:v>66.443424554455447</c:v>
                </c:pt>
                <c:pt idx="3479">
                  <c:v>66.695390455445548</c:v>
                </c:pt>
                <c:pt idx="3480">
                  <c:v>66.953010752475265</c:v>
                </c:pt>
                <c:pt idx="3481">
                  <c:v>67.205638069306929</c:v>
                </c:pt>
                <c:pt idx="3482">
                  <c:v>67.436969821782185</c:v>
                </c:pt>
                <c:pt idx="3483">
                  <c:v>67.655578861386132</c:v>
                </c:pt>
                <c:pt idx="3484">
                  <c:v>67.886317564356418</c:v>
                </c:pt>
                <c:pt idx="3485">
                  <c:v>68.139370891089129</c:v>
                </c:pt>
                <c:pt idx="3486">
                  <c:v>68.409774049504946</c:v>
                </c:pt>
                <c:pt idx="3487">
                  <c:v>68.694176752475286</c:v>
                </c:pt>
                <c:pt idx="3488">
                  <c:v>68.988699356435646</c:v>
                </c:pt>
                <c:pt idx="3489">
                  <c:v>69.253597683168309</c:v>
                </c:pt>
                <c:pt idx="3490">
                  <c:v>69.49880595049504</c:v>
                </c:pt>
                <c:pt idx="3491">
                  <c:v>69.734876841584153</c:v>
                </c:pt>
                <c:pt idx="3492">
                  <c:v>69.970730574257459</c:v>
                </c:pt>
                <c:pt idx="3493">
                  <c:v>70.220020801980226</c:v>
                </c:pt>
                <c:pt idx="3494">
                  <c:v>70.495374752475271</c:v>
                </c:pt>
                <c:pt idx="3495">
                  <c:v>70.785499099009883</c:v>
                </c:pt>
                <c:pt idx="3496">
                  <c:v>71.070664188118812</c:v>
                </c:pt>
                <c:pt idx="3497">
                  <c:v>71.330801009900981</c:v>
                </c:pt>
                <c:pt idx="3498">
                  <c:v>71.553415772277233</c:v>
                </c:pt>
                <c:pt idx="3499">
                  <c:v>71.73167487128714</c:v>
                </c:pt>
                <c:pt idx="3500">
                  <c:v>71.866190623762378</c:v>
                </c:pt>
                <c:pt idx="3501">
                  <c:v>71.966622108910911</c:v>
                </c:pt>
                <c:pt idx="3502">
                  <c:v>72.047515990099015</c:v>
                </c:pt>
                <c:pt idx="3503">
                  <c:v>72.132169089108871</c:v>
                </c:pt>
                <c:pt idx="3504">
                  <c:v>72.219329603960389</c:v>
                </c:pt>
                <c:pt idx="3505">
                  <c:v>72.293801663366324</c:v>
                </c:pt>
                <c:pt idx="3506">
                  <c:v>72.350945900990112</c:v>
                </c:pt>
                <c:pt idx="3507">
                  <c:v>72.386218712871312</c:v>
                </c:pt>
                <c:pt idx="3508">
                  <c:v>72.413637990099019</c:v>
                </c:pt>
                <c:pt idx="3509">
                  <c:v>72.441739732673298</c:v>
                </c:pt>
                <c:pt idx="3510">
                  <c:v>72.453237554455441</c:v>
                </c:pt>
                <c:pt idx="3511">
                  <c:v>72.455849950495036</c:v>
                </c:pt>
                <c:pt idx="3512">
                  <c:v>72.453961534653445</c:v>
                </c:pt>
                <c:pt idx="3513">
                  <c:v>72.449652089108909</c:v>
                </c:pt>
                <c:pt idx="3514">
                  <c:v>72.445850881188122</c:v>
                </c:pt>
                <c:pt idx="3515">
                  <c:v>72.437476306930719</c:v>
                </c:pt>
                <c:pt idx="3516">
                  <c:v>72.429885534653451</c:v>
                </c:pt>
                <c:pt idx="3517">
                  <c:v>72.426011861386115</c:v>
                </c:pt>
                <c:pt idx="3518">
                  <c:v>72.425866881188128</c:v>
                </c:pt>
                <c:pt idx="3519">
                  <c:v>72.425428158415812</c:v>
                </c:pt>
                <c:pt idx="3520">
                  <c:v>72.425078910891088</c:v>
                </c:pt>
                <c:pt idx="3521">
                  <c:v>72.425053841584173</c:v>
                </c:pt>
                <c:pt idx="3522">
                  <c:v>72.425301564356417</c:v>
                </c:pt>
                <c:pt idx="3523">
                  <c:v>72.427404396039606</c:v>
                </c:pt>
                <c:pt idx="3524">
                  <c:v>72.438082742574281</c:v>
                </c:pt>
                <c:pt idx="3525">
                  <c:v>72.440299584158396</c:v>
                </c:pt>
                <c:pt idx="3526">
                  <c:v>72.426082613861368</c:v>
                </c:pt>
                <c:pt idx="3527">
                  <c:v>72.412688990099014</c:v>
                </c:pt>
                <c:pt idx="3528">
                  <c:v>72.398039584158397</c:v>
                </c:pt>
                <c:pt idx="3529">
                  <c:v>72.38791182178214</c:v>
                </c:pt>
                <c:pt idx="3530">
                  <c:v>72.380418445544535</c:v>
                </c:pt>
                <c:pt idx="3531">
                  <c:v>72.372148851485122</c:v>
                </c:pt>
                <c:pt idx="3532">
                  <c:v>72.366357782178198</c:v>
                </c:pt>
                <c:pt idx="3533">
                  <c:v>72.360279544554459</c:v>
                </c:pt>
                <c:pt idx="3534">
                  <c:v>72.359847138613844</c:v>
                </c:pt>
                <c:pt idx="3535">
                  <c:v>72.364840504950507</c:v>
                </c:pt>
                <c:pt idx="3536">
                  <c:v>72.376754643564354</c:v>
                </c:pt>
                <c:pt idx="3537">
                  <c:v>72.385200475247515</c:v>
                </c:pt>
                <c:pt idx="3538">
                  <c:v>72.389781118811925</c:v>
                </c:pt>
                <c:pt idx="3539">
                  <c:v>72.39071759405941</c:v>
                </c:pt>
                <c:pt idx="3540">
                  <c:v>72.389186316831697</c:v>
                </c:pt>
                <c:pt idx="3541">
                  <c:v>72.390459128712905</c:v>
                </c:pt>
                <c:pt idx="3542">
                  <c:v>72.394374950495077</c:v>
                </c:pt>
                <c:pt idx="3543">
                  <c:v>72.403366801980198</c:v>
                </c:pt>
                <c:pt idx="3544">
                  <c:v>72.42365934653462</c:v>
                </c:pt>
                <c:pt idx="3545">
                  <c:v>72.450684801980202</c:v>
                </c:pt>
                <c:pt idx="3546">
                  <c:v>72.465664386138641</c:v>
                </c:pt>
                <c:pt idx="3547">
                  <c:v>72.476122128712859</c:v>
                </c:pt>
                <c:pt idx="3548">
                  <c:v>72.485035643564373</c:v>
                </c:pt>
                <c:pt idx="3549">
                  <c:v>72.494729237623758</c:v>
                </c:pt>
                <c:pt idx="3550">
                  <c:v>72.503819217821743</c:v>
                </c:pt>
                <c:pt idx="3551">
                  <c:v>72.512121584158422</c:v>
                </c:pt>
                <c:pt idx="3552">
                  <c:v>72.532646277227727</c:v>
                </c:pt>
                <c:pt idx="3553">
                  <c:v>72.551912534653425</c:v>
                </c:pt>
                <c:pt idx="3554">
                  <c:v>72.591599435643587</c:v>
                </c:pt>
                <c:pt idx="3555">
                  <c:v>72.680493623762374</c:v>
                </c:pt>
                <c:pt idx="3556">
                  <c:v>72.797805821782191</c:v>
                </c:pt>
                <c:pt idx="3557">
                  <c:v>72.928806663366331</c:v>
                </c:pt>
                <c:pt idx="3558">
                  <c:v>73.063343851485186</c:v>
                </c:pt>
                <c:pt idx="3559">
                  <c:v>73.227262653465345</c:v>
                </c:pt>
                <c:pt idx="3560">
                  <c:v>73.432053514851489</c:v>
                </c:pt>
                <c:pt idx="3561">
                  <c:v>73.679612138613905</c:v>
                </c:pt>
                <c:pt idx="3562">
                  <c:v>73.956148227722778</c:v>
                </c:pt>
                <c:pt idx="3563">
                  <c:v>74.268293782178219</c:v>
                </c:pt>
                <c:pt idx="3564">
                  <c:v>74.577726653465348</c:v>
                </c:pt>
                <c:pt idx="3565">
                  <c:v>74.857676574257425</c:v>
                </c:pt>
                <c:pt idx="3566">
                  <c:v>75.124238633663367</c:v>
                </c:pt>
                <c:pt idx="3567">
                  <c:v>75.357996247524781</c:v>
                </c:pt>
                <c:pt idx="3568">
                  <c:v>75.585002594059404</c:v>
                </c:pt>
                <c:pt idx="3569">
                  <c:v>75.80353473267327</c:v>
                </c:pt>
                <c:pt idx="3570">
                  <c:v>76.023498386138627</c:v>
                </c:pt>
                <c:pt idx="3571">
                  <c:v>76.256387089108941</c:v>
                </c:pt>
                <c:pt idx="3572">
                  <c:v>76.484872227722732</c:v>
                </c:pt>
                <c:pt idx="3573">
                  <c:v>76.707431841584167</c:v>
                </c:pt>
                <c:pt idx="3574">
                  <c:v>76.910910425742557</c:v>
                </c:pt>
                <c:pt idx="3575">
                  <c:v>77.092248148514841</c:v>
                </c:pt>
                <c:pt idx="3576">
                  <c:v>77.248146960396042</c:v>
                </c:pt>
                <c:pt idx="3577">
                  <c:v>77.399675821782182</c:v>
                </c:pt>
                <c:pt idx="3578">
                  <c:v>77.550905693069268</c:v>
                </c:pt>
                <c:pt idx="3579">
                  <c:v>77.716975376237627</c:v>
                </c:pt>
                <c:pt idx="3580">
                  <c:v>77.912154742574273</c:v>
                </c:pt>
                <c:pt idx="3581">
                  <c:v>78.127202039603958</c:v>
                </c:pt>
                <c:pt idx="3582">
                  <c:v>78.351464207920827</c:v>
                </c:pt>
                <c:pt idx="3583">
                  <c:v>78.561589514851505</c:v>
                </c:pt>
                <c:pt idx="3584">
                  <c:v>78.748308782178214</c:v>
                </c:pt>
                <c:pt idx="3585">
                  <c:v>78.908131643564374</c:v>
                </c:pt>
                <c:pt idx="3586">
                  <c:v>79.06959279207922</c:v>
                </c:pt>
                <c:pt idx="3587">
                  <c:v>79.228441752475206</c:v>
                </c:pt>
                <c:pt idx="3588">
                  <c:v>79.394967059405971</c:v>
                </c:pt>
                <c:pt idx="3589">
                  <c:v>79.55371508910892</c:v>
                </c:pt>
                <c:pt idx="3590">
                  <c:v>79.707165722772231</c:v>
                </c:pt>
                <c:pt idx="3591">
                  <c:v>79.852322198019792</c:v>
                </c:pt>
                <c:pt idx="3592">
                  <c:v>79.984302495049491</c:v>
                </c:pt>
                <c:pt idx="3593">
                  <c:v>80.101094821782155</c:v>
                </c:pt>
                <c:pt idx="3594">
                  <c:v>80.218268554455449</c:v>
                </c:pt>
                <c:pt idx="3595">
                  <c:v>80.330638960396044</c:v>
                </c:pt>
                <c:pt idx="3596">
                  <c:v>80.442799059405957</c:v>
                </c:pt>
                <c:pt idx="3597">
                  <c:v>80.543068613861379</c:v>
                </c:pt>
                <c:pt idx="3598">
                  <c:v>80.652300504950531</c:v>
                </c:pt>
                <c:pt idx="3599">
                  <c:v>80.765287455445545</c:v>
                </c:pt>
                <c:pt idx="3600">
                  <c:v>80.879393277227706</c:v>
                </c:pt>
                <c:pt idx="3601">
                  <c:v>81.008299693069318</c:v>
                </c:pt>
                <c:pt idx="3602">
                  <c:v>81.147776544554475</c:v>
                </c:pt>
                <c:pt idx="3603">
                  <c:v>81.306227544554503</c:v>
                </c:pt>
                <c:pt idx="3604">
                  <c:v>81.488045930693062</c:v>
                </c:pt>
                <c:pt idx="3605">
                  <c:v>81.69718962376237</c:v>
                </c:pt>
                <c:pt idx="3606">
                  <c:v>81.905313990099003</c:v>
                </c:pt>
                <c:pt idx="3607">
                  <c:v>82.122699683168321</c:v>
                </c:pt>
                <c:pt idx="3608">
                  <c:v>82.33625628712872</c:v>
                </c:pt>
                <c:pt idx="3609">
                  <c:v>82.551674762376237</c:v>
                </c:pt>
                <c:pt idx="3610">
                  <c:v>82.779771267326709</c:v>
                </c:pt>
                <c:pt idx="3611">
                  <c:v>83.015828841584167</c:v>
                </c:pt>
                <c:pt idx="3612">
                  <c:v>83.268449762376278</c:v>
                </c:pt>
                <c:pt idx="3613">
                  <c:v>83.535647267326723</c:v>
                </c:pt>
                <c:pt idx="3614">
                  <c:v>83.804423722772256</c:v>
                </c:pt>
                <c:pt idx="3615">
                  <c:v>84.078085633663392</c:v>
                </c:pt>
                <c:pt idx="3616">
                  <c:v>84.339389851485166</c:v>
                </c:pt>
                <c:pt idx="3617">
                  <c:v>84.589010049504964</c:v>
                </c:pt>
                <c:pt idx="3618">
                  <c:v>84.826425534653424</c:v>
                </c:pt>
                <c:pt idx="3619">
                  <c:v>85.058143495049535</c:v>
                </c:pt>
                <c:pt idx="3620">
                  <c:v>85.281816465346552</c:v>
                </c:pt>
                <c:pt idx="3621">
                  <c:v>85.499087158415861</c:v>
                </c:pt>
                <c:pt idx="3622">
                  <c:v>85.715866702970288</c:v>
                </c:pt>
                <c:pt idx="3623">
                  <c:v>85.939947217821768</c:v>
                </c:pt>
                <c:pt idx="3624">
                  <c:v>86.172902336633669</c:v>
                </c:pt>
                <c:pt idx="3625">
                  <c:v>86.41020217821783</c:v>
                </c:pt>
                <c:pt idx="3626">
                  <c:v>86.652965425742607</c:v>
                </c:pt>
                <c:pt idx="3627">
                  <c:v>86.907255267326761</c:v>
                </c:pt>
                <c:pt idx="3628">
                  <c:v>87.17161612871287</c:v>
                </c:pt>
                <c:pt idx="3629">
                  <c:v>87.448068841584202</c:v>
                </c:pt>
                <c:pt idx="3630">
                  <c:v>87.744545356435651</c:v>
                </c:pt>
                <c:pt idx="3631">
                  <c:v>88.059487990099001</c:v>
                </c:pt>
                <c:pt idx="3632">
                  <c:v>88.372138069306956</c:v>
                </c:pt>
                <c:pt idx="3633">
                  <c:v>88.689787524752433</c:v>
                </c:pt>
                <c:pt idx="3634">
                  <c:v>89.001483188118769</c:v>
                </c:pt>
                <c:pt idx="3635">
                  <c:v>89.298837970296987</c:v>
                </c:pt>
                <c:pt idx="3636">
                  <c:v>89.606029603960422</c:v>
                </c:pt>
                <c:pt idx="3637">
                  <c:v>89.916379910891067</c:v>
                </c:pt>
                <c:pt idx="3638">
                  <c:v>90.248135287128733</c:v>
                </c:pt>
                <c:pt idx="3639">
                  <c:v>90.579751000000002</c:v>
                </c:pt>
                <c:pt idx="3640">
                  <c:v>90.911380405940577</c:v>
                </c:pt>
                <c:pt idx="3641">
                  <c:v>91.249151683168293</c:v>
                </c:pt>
                <c:pt idx="3642">
                  <c:v>91.578460861386148</c:v>
                </c:pt>
                <c:pt idx="3643">
                  <c:v>91.895180633663344</c:v>
                </c:pt>
                <c:pt idx="3644">
                  <c:v>92.203293683168297</c:v>
                </c:pt>
                <c:pt idx="3645">
                  <c:v>92.496250891089119</c:v>
                </c:pt>
                <c:pt idx="3646">
                  <c:v>92.768430257425763</c:v>
                </c:pt>
                <c:pt idx="3647">
                  <c:v>93.011124386138604</c:v>
                </c:pt>
                <c:pt idx="3648">
                  <c:v>93.254630801980198</c:v>
                </c:pt>
                <c:pt idx="3649">
                  <c:v>93.47518955445544</c:v>
                </c:pt>
                <c:pt idx="3650">
                  <c:v>93.711791861386104</c:v>
                </c:pt>
                <c:pt idx="3651">
                  <c:v>93.975270792079201</c:v>
                </c:pt>
                <c:pt idx="3652">
                  <c:v>94.273215029702996</c:v>
                </c:pt>
                <c:pt idx="3653">
                  <c:v>94.575852435643569</c:v>
                </c:pt>
                <c:pt idx="3654">
                  <c:v>94.892682960396058</c:v>
                </c:pt>
                <c:pt idx="3655">
                  <c:v>95.200883247524715</c:v>
                </c:pt>
                <c:pt idx="3656">
                  <c:v>95.494784198019815</c:v>
                </c:pt>
                <c:pt idx="3657">
                  <c:v>95.779660584158421</c:v>
                </c:pt>
                <c:pt idx="3658">
                  <c:v>96.068996079207949</c:v>
                </c:pt>
                <c:pt idx="3659">
                  <c:v>96.389049405940582</c:v>
                </c:pt>
                <c:pt idx="3660">
                  <c:v>96.72194486138612</c:v>
                </c:pt>
                <c:pt idx="3661">
                  <c:v>97.058576564356457</c:v>
                </c:pt>
                <c:pt idx="3662">
                  <c:v>97.379765069306941</c:v>
                </c:pt>
                <c:pt idx="3663">
                  <c:v>97.702091425742566</c:v>
                </c:pt>
                <c:pt idx="3664">
                  <c:v>98.026083594059344</c:v>
                </c:pt>
                <c:pt idx="3665">
                  <c:v>98.328271237623809</c:v>
                </c:pt>
                <c:pt idx="3666">
                  <c:v>98.614296485148515</c:v>
                </c:pt>
                <c:pt idx="3667">
                  <c:v>98.900881831683179</c:v>
                </c:pt>
                <c:pt idx="3668">
                  <c:v>99.181596178217816</c:v>
                </c:pt>
                <c:pt idx="3669">
                  <c:v>99.457994960396022</c:v>
                </c:pt>
                <c:pt idx="3670">
                  <c:v>99.741044049504936</c:v>
                </c:pt>
                <c:pt idx="3671">
                  <c:v>100.05451221782178</c:v>
                </c:pt>
                <c:pt idx="3672">
                  <c:v>100.38621554455447</c:v>
                </c:pt>
                <c:pt idx="3673">
                  <c:v>100.7152883168316</c:v>
                </c:pt>
                <c:pt idx="3674">
                  <c:v>101.02340425742578</c:v>
                </c:pt>
                <c:pt idx="3675">
                  <c:v>101.29394465346536</c:v>
                </c:pt>
                <c:pt idx="3676">
                  <c:v>101.53727445544548</c:v>
                </c:pt>
                <c:pt idx="3677">
                  <c:v>101.78055554455436</c:v>
                </c:pt>
                <c:pt idx="3678">
                  <c:v>102.028387029703</c:v>
                </c:pt>
                <c:pt idx="3679">
                  <c:v>102.27877980198022</c:v>
                </c:pt>
                <c:pt idx="3680">
                  <c:v>102.5499465346535</c:v>
                </c:pt>
                <c:pt idx="3681">
                  <c:v>102.81014940594055</c:v>
                </c:pt>
                <c:pt idx="3682">
                  <c:v>103.05549366336635</c:v>
                </c:pt>
                <c:pt idx="3683">
                  <c:v>103.27973554455444</c:v>
                </c:pt>
                <c:pt idx="3684">
                  <c:v>103.47973881188122</c:v>
                </c:pt>
                <c:pt idx="3685">
                  <c:v>103.67443633663365</c:v>
                </c:pt>
                <c:pt idx="3686">
                  <c:v>103.87807564356436</c:v>
                </c:pt>
                <c:pt idx="3687">
                  <c:v>104.08363168316833</c:v>
                </c:pt>
                <c:pt idx="3688">
                  <c:v>104.31252148514851</c:v>
                </c:pt>
                <c:pt idx="3689">
                  <c:v>104.57150326732673</c:v>
                </c:pt>
                <c:pt idx="3690">
                  <c:v>104.83761871287129</c:v>
                </c:pt>
                <c:pt idx="3691">
                  <c:v>105.09083712871286</c:v>
                </c:pt>
                <c:pt idx="3692">
                  <c:v>105.3155417821783</c:v>
                </c:pt>
                <c:pt idx="3693">
                  <c:v>105.50884504950498</c:v>
                </c:pt>
                <c:pt idx="3694">
                  <c:v>105.6870932673267</c:v>
                </c:pt>
                <c:pt idx="3695">
                  <c:v>105.84855910891088</c:v>
                </c:pt>
                <c:pt idx="3696">
                  <c:v>106.00922782178218</c:v>
                </c:pt>
                <c:pt idx="3697">
                  <c:v>106.20101178217818</c:v>
                </c:pt>
                <c:pt idx="3698">
                  <c:v>106.42206970297028</c:v>
                </c:pt>
                <c:pt idx="3699">
                  <c:v>106.64433514851484</c:v>
                </c:pt>
                <c:pt idx="3700">
                  <c:v>106.84096128712871</c:v>
                </c:pt>
                <c:pt idx="3701">
                  <c:v>106.99285910891089</c:v>
                </c:pt>
                <c:pt idx="3702">
                  <c:v>107.12337118811882</c:v>
                </c:pt>
                <c:pt idx="3703">
                  <c:v>107.21836564356438</c:v>
                </c:pt>
                <c:pt idx="3704">
                  <c:v>107.31337891089107</c:v>
                </c:pt>
                <c:pt idx="3705">
                  <c:v>107.4231885148514</c:v>
                </c:pt>
                <c:pt idx="3706">
                  <c:v>107.55128257425736</c:v>
                </c:pt>
                <c:pt idx="3707">
                  <c:v>107.68831118811883</c:v>
                </c:pt>
                <c:pt idx="3708">
                  <c:v>107.83080930693069</c:v>
                </c:pt>
                <c:pt idx="3709">
                  <c:v>107.97269504950492</c:v>
                </c:pt>
                <c:pt idx="3710">
                  <c:v>108.12517920792075</c:v>
                </c:pt>
                <c:pt idx="3711">
                  <c:v>108.28791316831686</c:v>
                </c:pt>
                <c:pt idx="3712">
                  <c:v>108.46813900990101</c:v>
                </c:pt>
                <c:pt idx="3713">
                  <c:v>108.65202049504947</c:v>
                </c:pt>
                <c:pt idx="3714">
                  <c:v>108.83446841584164</c:v>
                </c:pt>
                <c:pt idx="3715">
                  <c:v>109.02470079207923</c:v>
                </c:pt>
                <c:pt idx="3716">
                  <c:v>109.21171643564358</c:v>
                </c:pt>
                <c:pt idx="3717">
                  <c:v>109.40410910891092</c:v>
                </c:pt>
                <c:pt idx="3718">
                  <c:v>109.61590217821785</c:v>
                </c:pt>
                <c:pt idx="3719">
                  <c:v>109.83679772277223</c:v>
                </c:pt>
                <c:pt idx="3720">
                  <c:v>110.05668415841582</c:v>
                </c:pt>
                <c:pt idx="3721">
                  <c:v>110.27466960396046</c:v>
                </c:pt>
                <c:pt idx="3722">
                  <c:v>110.49571891089111</c:v>
                </c:pt>
                <c:pt idx="3723">
                  <c:v>110.72623950495043</c:v>
                </c:pt>
                <c:pt idx="3724">
                  <c:v>110.93618831683168</c:v>
                </c:pt>
                <c:pt idx="3725">
                  <c:v>111.13000435643563</c:v>
                </c:pt>
                <c:pt idx="3726">
                  <c:v>111.3165903960396</c:v>
                </c:pt>
                <c:pt idx="3727">
                  <c:v>111.50595999999996</c:v>
                </c:pt>
                <c:pt idx="3728">
                  <c:v>111.69520019801979</c:v>
                </c:pt>
                <c:pt idx="3729">
                  <c:v>111.89091623762376</c:v>
                </c:pt>
                <c:pt idx="3730">
                  <c:v>112.08385782178217</c:v>
                </c:pt>
                <c:pt idx="3731">
                  <c:v>112.26928752475246</c:v>
                </c:pt>
                <c:pt idx="3732">
                  <c:v>112.43934376237627</c:v>
                </c:pt>
                <c:pt idx="3733">
                  <c:v>112.58924386138608</c:v>
                </c:pt>
                <c:pt idx="3734">
                  <c:v>112.73894237623762</c:v>
                </c:pt>
                <c:pt idx="3735">
                  <c:v>112.88579316831682</c:v>
                </c:pt>
                <c:pt idx="3736">
                  <c:v>113.04575079207926</c:v>
                </c:pt>
                <c:pt idx="3737">
                  <c:v>113.194954059406</c:v>
                </c:pt>
                <c:pt idx="3738">
                  <c:v>113.30168445544555</c:v>
                </c:pt>
                <c:pt idx="3739">
                  <c:v>113.37654168316834</c:v>
                </c:pt>
                <c:pt idx="3740">
                  <c:v>113.43450346534654</c:v>
                </c:pt>
                <c:pt idx="3741">
                  <c:v>113.47143475247526</c:v>
                </c:pt>
                <c:pt idx="3742">
                  <c:v>113.47533900990101</c:v>
                </c:pt>
                <c:pt idx="3743">
                  <c:v>113.4720799009901</c:v>
                </c:pt>
                <c:pt idx="3744">
                  <c:v>113.4733900990099</c:v>
                </c:pt>
                <c:pt idx="3745">
                  <c:v>113.46709049504958</c:v>
                </c:pt>
                <c:pt idx="3746">
                  <c:v>113.44724306930699</c:v>
                </c:pt>
                <c:pt idx="3747">
                  <c:v>113.42362594059401</c:v>
                </c:pt>
                <c:pt idx="3748">
                  <c:v>113.40710396039603</c:v>
                </c:pt>
                <c:pt idx="3749">
                  <c:v>113.38908594059404</c:v>
                </c:pt>
                <c:pt idx="3750">
                  <c:v>113.38189712871286</c:v>
                </c:pt>
                <c:pt idx="3751">
                  <c:v>113.37304376237626</c:v>
                </c:pt>
                <c:pt idx="3752">
                  <c:v>113.37073000000005</c:v>
                </c:pt>
                <c:pt idx="3753">
                  <c:v>113.36586237623764</c:v>
                </c:pt>
                <c:pt idx="3754">
                  <c:v>113.3631360396039</c:v>
                </c:pt>
                <c:pt idx="3755">
                  <c:v>113.36103346534652</c:v>
                </c:pt>
                <c:pt idx="3756">
                  <c:v>113.35810237623767</c:v>
                </c:pt>
                <c:pt idx="3757">
                  <c:v>113.35238663366331</c:v>
                </c:pt>
                <c:pt idx="3758">
                  <c:v>113.33980207920798</c:v>
                </c:pt>
                <c:pt idx="3759">
                  <c:v>113.32786475247519</c:v>
                </c:pt>
                <c:pt idx="3760">
                  <c:v>113.3153708910891</c:v>
                </c:pt>
                <c:pt idx="3761">
                  <c:v>113.30282128712874</c:v>
                </c:pt>
                <c:pt idx="3762">
                  <c:v>113.29497009900992</c:v>
                </c:pt>
                <c:pt idx="3763">
                  <c:v>113.28345405940598</c:v>
                </c:pt>
                <c:pt idx="3764">
                  <c:v>113.26673247524754</c:v>
                </c:pt>
                <c:pt idx="3765">
                  <c:v>113.2496397029703</c:v>
                </c:pt>
                <c:pt idx="3766">
                  <c:v>113.23037029702969</c:v>
                </c:pt>
                <c:pt idx="3767">
                  <c:v>113.20583950495052</c:v>
                </c:pt>
                <c:pt idx="3768">
                  <c:v>113.15259039603961</c:v>
                </c:pt>
                <c:pt idx="3769">
                  <c:v>113.0519762376238</c:v>
                </c:pt>
                <c:pt idx="3770">
                  <c:v>112.94384247524752</c:v>
                </c:pt>
                <c:pt idx="3771">
                  <c:v>112.8267974257426</c:v>
                </c:pt>
                <c:pt idx="3772">
                  <c:v>112.71954861386133</c:v>
                </c:pt>
                <c:pt idx="3773">
                  <c:v>112.58544425742566</c:v>
                </c:pt>
                <c:pt idx="3774">
                  <c:v>112.42958445544549</c:v>
                </c:pt>
                <c:pt idx="3775">
                  <c:v>112.23839465346541</c:v>
                </c:pt>
                <c:pt idx="3776">
                  <c:v>112.0448416831683</c:v>
                </c:pt>
                <c:pt idx="3777">
                  <c:v>111.8420341584158</c:v>
                </c:pt>
                <c:pt idx="3778">
                  <c:v>111.64467960396041</c:v>
                </c:pt>
                <c:pt idx="3779">
                  <c:v>111.43986881188117</c:v>
                </c:pt>
                <c:pt idx="3780">
                  <c:v>111.25032425742575</c:v>
                </c:pt>
                <c:pt idx="3781">
                  <c:v>111.10000643564355</c:v>
                </c:pt>
                <c:pt idx="3782">
                  <c:v>111.0026552475248</c:v>
                </c:pt>
                <c:pt idx="3783">
                  <c:v>110.92852079207923</c:v>
                </c:pt>
                <c:pt idx="3784">
                  <c:v>110.8812201980198</c:v>
                </c:pt>
                <c:pt idx="3785">
                  <c:v>110.80219445544557</c:v>
                </c:pt>
                <c:pt idx="3786">
                  <c:v>110.7093204950495</c:v>
                </c:pt>
                <c:pt idx="3787">
                  <c:v>110.5714482178218</c:v>
                </c:pt>
                <c:pt idx="3788">
                  <c:v>110.43117544554454</c:v>
                </c:pt>
                <c:pt idx="3789">
                  <c:v>110.29448138613866</c:v>
                </c:pt>
                <c:pt idx="3790">
                  <c:v>110.18390762376235</c:v>
                </c:pt>
                <c:pt idx="3791">
                  <c:v>110.08918386138608</c:v>
                </c:pt>
                <c:pt idx="3792">
                  <c:v>110.01293019801979</c:v>
                </c:pt>
                <c:pt idx="3793">
                  <c:v>109.92896188118813</c:v>
                </c:pt>
                <c:pt idx="3794">
                  <c:v>109.84648544554456</c:v>
                </c:pt>
                <c:pt idx="3795">
                  <c:v>109.76115445544553</c:v>
                </c:pt>
                <c:pt idx="3796">
                  <c:v>109.65845425742575</c:v>
                </c:pt>
                <c:pt idx="3797">
                  <c:v>109.55422653465347</c:v>
                </c:pt>
                <c:pt idx="3798">
                  <c:v>109.43466653465349</c:v>
                </c:pt>
                <c:pt idx="3799">
                  <c:v>109.30471900990105</c:v>
                </c:pt>
                <c:pt idx="3800">
                  <c:v>109.18013683168323</c:v>
                </c:pt>
                <c:pt idx="3801">
                  <c:v>109.06747633663372</c:v>
                </c:pt>
                <c:pt idx="3802">
                  <c:v>108.96134613861386</c:v>
                </c:pt>
                <c:pt idx="3803">
                  <c:v>108.85184158415839</c:v>
                </c:pt>
                <c:pt idx="3804">
                  <c:v>108.74574257425743</c:v>
                </c:pt>
                <c:pt idx="3805">
                  <c:v>108.61544574257421</c:v>
                </c:pt>
                <c:pt idx="3806">
                  <c:v>108.46951673267327</c:v>
                </c:pt>
                <c:pt idx="3807">
                  <c:v>108.3194971287129</c:v>
                </c:pt>
                <c:pt idx="3808">
                  <c:v>108.19926801980198</c:v>
                </c:pt>
                <c:pt idx="3809">
                  <c:v>108.0853361386139</c:v>
                </c:pt>
                <c:pt idx="3810">
                  <c:v>107.9807416831683</c:v>
                </c:pt>
                <c:pt idx="3811">
                  <c:v>107.8936401980198</c:v>
                </c:pt>
                <c:pt idx="3812">
                  <c:v>107.79857019801977</c:v>
                </c:pt>
                <c:pt idx="3813">
                  <c:v>107.71111277227722</c:v>
                </c:pt>
                <c:pt idx="3814">
                  <c:v>107.61309198019801</c:v>
                </c:pt>
                <c:pt idx="3815">
                  <c:v>107.49842534653465</c:v>
                </c:pt>
                <c:pt idx="3816">
                  <c:v>107.35311782178213</c:v>
                </c:pt>
                <c:pt idx="3817">
                  <c:v>107.16802683168322</c:v>
                </c:pt>
                <c:pt idx="3818">
                  <c:v>106.95932435643562</c:v>
                </c:pt>
                <c:pt idx="3819">
                  <c:v>106.73961217821778</c:v>
                </c:pt>
                <c:pt idx="3820">
                  <c:v>106.52748564356435</c:v>
                </c:pt>
                <c:pt idx="3821">
                  <c:v>106.32246910891092</c:v>
                </c:pt>
                <c:pt idx="3822">
                  <c:v>106.1136593069307</c:v>
                </c:pt>
                <c:pt idx="3823">
                  <c:v>105.89170574257429</c:v>
                </c:pt>
                <c:pt idx="3824">
                  <c:v>105.62676267326734</c:v>
                </c:pt>
                <c:pt idx="3825">
                  <c:v>105.32378693069303</c:v>
                </c:pt>
                <c:pt idx="3826">
                  <c:v>104.99569782178219</c:v>
                </c:pt>
                <c:pt idx="3827">
                  <c:v>104.64166099009903</c:v>
                </c:pt>
                <c:pt idx="3828">
                  <c:v>104.29749851485144</c:v>
                </c:pt>
                <c:pt idx="3829">
                  <c:v>103.96716851485144</c:v>
                </c:pt>
                <c:pt idx="3830">
                  <c:v>103.67122049504952</c:v>
                </c:pt>
                <c:pt idx="3831">
                  <c:v>103.33389039603954</c:v>
                </c:pt>
                <c:pt idx="3832">
                  <c:v>102.92382950495049</c:v>
                </c:pt>
                <c:pt idx="3833">
                  <c:v>102.48741336633661</c:v>
                </c:pt>
                <c:pt idx="3834">
                  <c:v>102.0886628712871</c:v>
                </c:pt>
                <c:pt idx="3835">
                  <c:v>101.72056257425743</c:v>
                </c:pt>
                <c:pt idx="3836">
                  <c:v>101.38204207920791</c:v>
                </c:pt>
                <c:pt idx="3837">
                  <c:v>101.01832792079202</c:v>
                </c:pt>
                <c:pt idx="3838">
                  <c:v>100.64406514851483</c:v>
                </c:pt>
                <c:pt idx="3839">
                  <c:v>100.24990366336635</c:v>
                </c:pt>
                <c:pt idx="3840">
                  <c:v>99.85026342574254</c:v>
                </c:pt>
                <c:pt idx="3841">
                  <c:v>99.425555940594094</c:v>
                </c:pt>
                <c:pt idx="3842">
                  <c:v>98.964092584158379</c:v>
                </c:pt>
                <c:pt idx="3843">
                  <c:v>98.503691346534666</c:v>
                </c:pt>
                <c:pt idx="3844">
                  <c:v>98.050022059405947</c:v>
                </c:pt>
                <c:pt idx="3845">
                  <c:v>97.570455435643524</c:v>
                </c:pt>
                <c:pt idx="3846">
                  <c:v>97.084213960396028</c:v>
                </c:pt>
                <c:pt idx="3847">
                  <c:v>96.581020326732684</c:v>
                </c:pt>
                <c:pt idx="3848">
                  <c:v>96.092748930693077</c:v>
                </c:pt>
                <c:pt idx="3849">
                  <c:v>95.633319108910882</c:v>
                </c:pt>
                <c:pt idx="3850">
                  <c:v>95.17669828712873</c:v>
                </c:pt>
                <c:pt idx="3851">
                  <c:v>94.71180189108911</c:v>
                </c:pt>
                <c:pt idx="3852">
                  <c:v>94.242279297029697</c:v>
                </c:pt>
                <c:pt idx="3853">
                  <c:v>93.74469860396043</c:v>
                </c:pt>
                <c:pt idx="3854">
                  <c:v>93.212500871287119</c:v>
                </c:pt>
                <c:pt idx="3855">
                  <c:v>92.666333564356464</c:v>
                </c:pt>
                <c:pt idx="3856">
                  <c:v>92.144944970297004</c:v>
                </c:pt>
                <c:pt idx="3857">
                  <c:v>91.674208792079213</c:v>
                </c:pt>
                <c:pt idx="3858">
                  <c:v>91.229870811881156</c:v>
                </c:pt>
                <c:pt idx="3859">
                  <c:v>90.814194742574344</c:v>
                </c:pt>
                <c:pt idx="3860">
                  <c:v>90.446703673267365</c:v>
                </c:pt>
                <c:pt idx="3861">
                  <c:v>90.104299504950518</c:v>
                </c:pt>
                <c:pt idx="3862">
                  <c:v>89.789953079207905</c:v>
                </c:pt>
                <c:pt idx="3863">
                  <c:v>89.48114420792075</c:v>
                </c:pt>
                <c:pt idx="3864">
                  <c:v>89.19047702970299</c:v>
                </c:pt>
                <c:pt idx="3865">
                  <c:v>88.894556326732683</c:v>
                </c:pt>
                <c:pt idx="3866">
                  <c:v>88.591267999999985</c:v>
                </c:pt>
                <c:pt idx="3867">
                  <c:v>88.281256405940553</c:v>
                </c:pt>
                <c:pt idx="3868">
                  <c:v>87.982116178217808</c:v>
                </c:pt>
                <c:pt idx="3869">
                  <c:v>87.696465762376192</c:v>
                </c:pt>
                <c:pt idx="3870">
                  <c:v>87.454482148514828</c:v>
                </c:pt>
                <c:pt idx="3871">
                  <c:v>87.210173257425765</c:v>
                </c:pt>
                <c:pt idx="3872">
                  <c:v>86.953477277227719</c:v>
                </c:pt>
                <c:pt idx="3873">
                  <c:v>86.698637257425673</c:v>
                </c:pt>
                <c:pt idx="3874">
                  <c:v>86.439046831683214</c:v>
                </c:pt>
                <c:pt idx="3875">
                  <c:v>86.185176841584138</c:v>
                </c:pt>
                <c:pt idx="3876">
                  <c:v>85.960409504950476</c:v>
                </c:pt>
                <c:pt idx="3877">
                  <c:v>85.779527950495051</c:v>
                </c:pt>
                <c:pt idx="3878">
                  <c:v>85.606944554455467</c:v>
                </c:pt>
                <c:pt idx="3879">
                  <c:v>85.432779544554506</c:v>
                </c:pt>
                <c:pt idx="3880">
                  <c:v>85.23428359405942</c:v>
                </c:pt>
                <c:pt idx="3881">
                  <c:v>85.020388495049517</c:v>
                </c:pt>
                <c:pt idx="3882">
                  <c:v>84.799614782178239</c:v>
                </c:pt>
                <c:pt idx="3883">
                  <c:v>84.568226603960412</c:v>
                </c:pt>
                <c:pt idx="3884">
                  <c:v>84.330890980198006</c:v>
                </c:pt>
                <c:pt idx="3885">
                  <c:v>84.100036237623726</c:v>
                </c:pt>
                <c:pt idx="3886">
                  <c:v>83.874408099009912</c:v>
                </c:pt>
                <c:pt idx="3887">
                  <c:v>83.661633386138647</c:v>
                </c:pt>
                <c:pt idx="3888">
                  <c:v>83.452193623762369</c:v>
                </c:pt>
                <c:pt idx="3889">
                  <c:v>83.2478315346535</c:v>
                </c:pt>
                <c:pt idx="3890">
                  <c:v>83.045068079207923</c:v>
                </c:pt>
                <c:pt idx="3891">
                  <c:v>82.833705366336631</c:v>
                </c:pt>
                <c:pt idx="3892">
                  <c:v>82.593953712871269</c:v>
                </c:pt>
                <c:pt idx="3893">
                  <c:v>82.329535128712877</c:v>
                </c:pt>
                <c:pt idx="3894">
                  <c:v>82.05639451485149</c:v>
                </c:pt>
                <c:pt idx="3895">
                  <c:v>81.76168997029707</c:v>
                </c:pt>
                <c:pt idx="3896">
                  <c:v>81.451868524752456</c:v>
                </c:pt>
                <c:pt idx="3897">
                  <c:v>81.136805801980202</c:v>
                </c:pt>
                <c:pt idx="3898">
                  <c:v>80.821428970297021</c:v>
                </c:pt>
                <c:pt idx="3899">
                  <c:v>80.524881356435642</c:v>
                </c:pt>
                <c:pt idx="3900">
                  <c:v>80.229336138613846</c:v>
                </c:pt>
                <c:pt idx="3901">
                  <c:v>79.936690980198051</c:v>
                </c:pt>
                <c:pt idx="3902">
                  <c:v>79.660417673267332</c:v>
                </c:pt>
                <c:pt idx="3903">
                  <c:v>79.389198386138645</c:v>
                </c:pt>
                <c:pt idx="3904">
                  <c:v>79.126913405940584</c:v>
                </c:pt>
                <c:pt idx="3905">
                  <c:v>78.876949475247542</c:v>
                </c:pt>
                <c:pt idx="3906">
                  <c:v>78.643429089108949</c:v>
                </c:pt>
                <c:pt idx="3907">
                  <c:v>78.421429415841573</c:v>
                </c:pt>
                <c:pt idx="3908">
                  <c:v>78.210227970297026</c:v>
                </c:pt>
                <c:pt idx="3909">
                  <c:v>78.005119762376225</c:v>
                </c:pt>
                <c:pt idx="3910">
                  <c:v>77.808528891089125</c:v>
                </c:pt>
                <c:pt idx="3911">
                  <c:v>77.598188158415823</c:v>
                </c:pt>
                <c:pt idx="3912">
                  <c:v>77.379120722772257</c:v>
                </c:pt>
                <c:pt idx="3913">
                  <c:v>77.136950544554423</c:v>
                </c:pt>
                <c:pt idx="3914">
                  <c:v>76.896464683168318</c:v>
                </c:pt>
                <c:pt idx="3915">
                  <c:v>76.671028920792082</c:v>
                </c:pt>
                <c:pt idx="3916">
                  <c:v>76.448811782178225</c:v>
                </c:pt>
                <c:pt idx="3917">
                  <c:v>76.24914869306933</c:v>
                </c:pt>
                <c:pt idx="3918">
                  <c:v>76.059920009900992</c:v>
                </c:pt>
                <c:pt idx="3919">
                  <c:v>75.906767029703005</c:v>
                </c:pt>
                <c:pt idx="3920">
                  <c:v>75.759771574257428</c:v>
                </c:pt>
                <c:pt idx="3921">
                  <c:v>75.634242792079206</c:v>
                </c:pt>
                <c:pt idx="3922">
                  <c:v>75.503847198019827</c:v>
                </c:pt>
                <c:pt idx="3923">
                  <c:v>75.363270584158457</c:v>
                </c:pt>
                <c:pt idx="3924">
                  <c:v>75.208650386138643</c:v>
                </c:pt>
                <c:pt idx="3925">
                  <c:v>75.030523970297025</c:v>
                </c:pt>
                <c:pt idx="3926">
                  <c:v>74.834936693069338</c:v>
                </c:pt>
                <c:pt idx="3927">
                  <c:v>74.650730504950488</c:v>
                </c:pt>
                <c:pt idx="3928">
                  <c:v>74.469869623762378</c:v>
                </c:pt>
                <c:pt idx="3929">
                  <c:v>74.295826158415835</c:v>
                </c:pt>
                <c:pt idx="3930">
                  <c:v>74.137016702970286</c:v>
                </c:pt>
                <c:pt idx="3931">
                  <c:v>74.001577990098994</c:v>
                </c:pt>
                <c:pt idx="3932">
                  <c:v>73.866389732673227</c:v>
                </c:pt>
                <c:pt idx="3933">
                  <c:v>73.740970287128718</c:v>
                </c:pt>
                <c:pt idx="3934">
                  <c:v>73.607670940594076</c:v>
                </c:pt>
                <c:pt idx="3935">
                  <c:v>73.469336663366363</c:v>
                </c:pt>
                <c:pt idx="3936">
                  <c:v>73.327394673267349</c:v>
                </c:pt>
                <c:pt idx="3937">
                  <c:v>73.190272841584132</c:v>
                </c:pt>
                <c:pt idx="3938">
                  <c:v>73.052164990099044</c:v>
                </c:pt>
                <c:pt idx="3939">
                  <c:v>72.910536752475252</c:v>
                </c:pt>
                <c:pt idx="3940">
                  <c:v>72.751260861386157</c:v>
                </c:pt>
                <c:pt idx="3941">
                  <c:v>72.585747237623792</c:v>
                </c:pt>
                <c:pt idx="3942">
                  <c:v>72.412951574257434</c:v>
                </c:pt>
                <c:pt idx="3943">
                  <c:v>72.239456594059405</c:v>
                </c:pt>
                <c:pt idx="3944">
                  <c:v>72.071754782178203</c:v>
                </c:pt>
                <c:pt idx="3945">
                  <c:v>71.89131683168317</c:v>
                </c:pt>
                <c:pt idx="3946">
                  <c:v>71.712541801980208</c:v>
                </c:pt>
                <c:pt idx="3947">
                  <c:v>71.540796663366351</c:v>
                </c:pt>
                <c:pt idx="3948">
                  <c:v>71.376803089108918</c:v>
                </c:pt>
                <c:pt idx="3949">
                  <c:v>71.227705277227685</c:v>
                </c:pt>
                <c:pt idx="3950">
                  <c:v>71.094191900990111</c:v>
                </c:pt>
                <c:pt idx="3951">
                  <c:v>70.986276138613889</c:v>
                </c:pt>
                <c:pt idx="3952">
                  <c:v>70.884771237623738</c:v>
                </c:pt>
                <c:pt idx="3953">
                  <c:v>70.804368792079202</c:v>
                </c:pt>
                <c:pt idx="3954">
                  <c:v>70.727608514851468</c:v>
                </c:pt>
                <c:pt idx="3955">
                  <c:v>70.666558178217841</c:v>
                </c:pt>
                <c:pt idx="3956">
                  <c:v>70.600921297029714</c:v>
                </c:pt>
                <c:pt idx="3957">
                  <c:v>70.545177396039591</c:v>
                </c:pt>
                <c:pt idx="3958">
                  <c:v>70.495407930693077</c:v>
                </c:pt>
                <c:pt idx="3959">
                  <c:v>70.439235188118815</c:v>
                </c:pt>
                <c:pt idx="3960">
                  <c:v>70.396082653465328</c:v>
                </c:pt>
                <c:pt idx="3961">
                  <c:v>70.332117405940636</c:v>
                </c:pt>
                <c:pt idx="3962">
                  <c:v>70.276912663366346</c:v>
                </c:pt>
                <c:pt idx="3963">
                  <c:v>70.203578158415866</c:v>
                </c:pt>
                <c:pt idx="3964">
                  <c:v>70.131341099009887</c:v>
                </c:pt>
                <c:pt idx="3965">
                  <c:v>70.047959524752457</c:v>
                </c:pt>
                <c:pt idx="3966">
                  <c:v>69.980410970297029</c:v>
                </c:pt>
                <c:pt idx="3967">
                  <c:v>69.928289693069303</c:v>
                </c:pt>
                <c:pt idx="3968">
                  <c:v>69.900479485148509</c:v>
                </c:pt>
                <c:pt idx="3969">
                  <c:v>69.876802376237606</c:v>
                </c:pt>
                <c:pt idx="3970">
                  <c:v>69.861858465346558</c:v>
                </c:pt>
                <c:pt idx="3971">
                  <c:v>69.835244168316834</c:v>
                </c:pt>
                <c:pt idx="3972">
                  <c:v>69.802336217821789</c:v>
                </c:pt>
                <c:pt idx="3973">
                  <c:v>69.757691663366302</c:v>
                </c:pt>
                <c:pt idx="3974">
                  <c:v>69.705891158415838</c:v>
                </c:pt>
                <c:pt idx="3975">
                  <c:v>69.632026396039578</c:v>
                </c:pt>
                <c:pt idx="3976">
                  <c:v>69.562151712871284</c:v>
                </c:pt>
                <c:pt idx="3977">
                  <c:v>69.496087999999986</c:v>
                </c:pt>
                <c:pt idx="3978">
                  <c:v>69.425749722772267</c:v>
                </c:pt>
                <c:pt idx="3979">
                  <c:v>69.371788712871236</c:v>
                </c:pt>
                <c:pt idx="3980">
                  <c:v>69.312212623762377</c:v>
                </c:pt>
                <c:pt idx="3981">
                  <c:v>69.263427782178212</c:v>
                </c:pt>
                <c:pt idx="3982">
                  <c:v>69.221136683168297</c:v>
                </c:pt>
                <c:pt idx="3983">
                  <c:v>69.18281591089108</c:v>
                </c:pt>
                <c:pt idx="3984">
                  <c:v>69.13698585148515</c:v>
                </c:pt>
                <c:pt idx="3985">
                  <c:v>69.085895178217839</c:v>
                </c:pt>
                <c:pt idx="3986">
                  <c:v>69.022009158415841</c:v>
                </c:pt>
                <c:pt idx="3987">
                  <c:v>68.958143445544565</c:v>
                </c:pt>
                <c:pt idx="3988">
                  <c:v>68.89038016831681</c:v>
                </c:pt>
                <c:pt idx="3989">
                  <c:v>68.82794147524757</c:v>
                </c:pt>
                <c:pt idx="3990">
                  <c:v>68.744472277227715</c:v>
                </c:pt>
                <c:pt idx="3991">
                  <c:v>68.670489950495025</c:v>
                </c:pt>
                <c:pt idx="3992">
                  <c:v>68.584465059405929</c:v>
                </c:pt>
                <c:pt idx="3993">
                  <c:v>68.51925886138612</c:v>
                </c:pt>
                <c:pt idx="3994">
                  <c:v>68.450500158415863</c:v>
                </c:pt>
                <c:pt idx="3995">
                  <c:v>68.387403217821799</c:v>
                </c:pt>
                <c:pt idx="3996">
                  <c:v>68.305673356435648</c:v>
                </c:pt>
                <c:pt idx="3997">
                  <c:v>68.21392254455445</c:v>
                </c:pt>
                <c:pt idx="3998">
                  <c:v>68.118019772277222</c:v>
                </c:pt>
                <c:pt idx="3999">
                  <c:v>68.041834990098991</c:v>
                </c:pt>
                <c:pt idx="4000">
                  <c:v>67.979989792079209</c:v>
                </c:pt>
                <c:pt idx="4001">
                  <c:v>67.926941405940624</c:v>
                </c:pt>
                <c:pt idx="4002">
                  <c:v>67.888676920792079</c:v>
                </c:pt>
                <c:pt idx="4003">
                  <c:v>67.859570108910901</c:v>
                </c:pt>
                <c:pt idx="4004">
                  <c:v>67.844551138613852</c:v>
                </c:pt>
                <c:pt idx="4005">
                  <c:v>67.826642108910889</c:v>
                </c:pt>
                <c:pt idx="4006">
                  <c:v>67.803300821782159</c:v>
                </c:pt>
                <c:pt idx="4007">
                  <c:v>67.764198128712863</c:v>
                </c:pt>
                <c:pt idx="4008">
                  <c:v>67.715648574257401</c:v>
                </c:pt>
                <c:pt idx="4009">
                  <c:v>67.657563673267319</c:v>
                </c:pt>
                <c:pt idx="4010">
                  <c:v>67.614951930693096</c:v>
                </c:pt>
                <c:pt idx="4011">
                  <c:v>67.578596613861365</c:v>
                </c:pt>
                <c:pt idx="4012">
                  <c:v>67.552421970297047</c:v>
                </c:pt>
                <c:pt idx="4013">
                  <c:v>67.525214049504925</c:v>
                </c:pt>
                <c:pt idx="4014">
                  <c:v>67.500926861386134</c:v>
                </c:pt>
                <c:pt idx="4015">
                  <c:v>67.473142574257423</c:v>
                </c:pt>
                <c:pt idx="4016">
                  <c:v>67.445899118811894</c:v>
                </c:pt>
                <c:pt idx="4017">
                  <c:v>67.396664891089074</c:v>
                </c:pt>
                <c:pt idx="4018">
                  <c:v>67.334212316831682</c:v>
                </c:pt>
                <c:pt idx="4019">
                  <c:v>67.274773405940607</c:v>
                </c:pt>
                <c:pt idx="4020">
                  <c:v>67.203463732673256</c:v>
                </c:pt>
                <c:pt idx="4021">
                  <c:v>67.143644693069305</c:v>
                </c:pt>
                <c:pt idx="4022">
                  <c:v>67.092109861386106</c:v>
                </c:pt>
                <c:pt idx="4023">
                  <c:v>67.059862891089111</c:v>
                </c:pt>
                <c:pt idx="4024">
                  <c:v>67.038510623762349</c:v>
                </c:pt>
                <c:pt idx="4025">
                  <c:v>67.031618742574238</c:v>
                </c:pt>
                <c:pt idx="4026">
                  <c:v>67.029202366336662</c:v>
                </c:pt>
                <c:pt idx="4027">
                  <c:v>67.027769514851499</c:v>
                </c:pt>
                <c:pt idx="4028">
                  <c:v>67.023239019802006</c:v>
                </c:pt>
                <c:pt idx="4029">
                  <c:v>67.018283049504959</c:v>
                </c:pt>
                <c:pt idx="4030">
                  <c:v>67.015084990099012</c:v>
                </c:pt>
                <c:pt idx="4031">
                  <c:v>67.007907801980238</c:v>
                </c:pt>
                <c:pt idx="4032">
                  <c:v>66.995499237623761</c:v>
                </c:pt>
                <c:pt idx="4033">
                  <c:v>66.988823851485094</c:v>
                </c:pt>
                <c:pt idx="4034">
                  <c:v>66.986002356435662</c:v>
                </c:pt>
                <c:pt idx="4035">
                  <c:v>66.984543198019836</c:v>
                </c:pt>
                <c:pt idx="4036">
                  <c:v>66.983821544554459</c:v>
                </c:pt>
                <c:pt idx="4037">
                  <c:v>66.983203663366339</c:v>
                </c:pt>
                <c:pt idx="4038">
                  <c:v>66.983433920792123</c:v>
                </c:pt>
                <c:pt idx="4039">
                  <c:v>66.980995148514836</c:v>
                </c:pt>
                <c:pt idx="4040">
                  <c:v>66.975164851485133</c:v>
                </c:pt>
                <c:pt idx="4041">
                  <c:v>66.968067000000005</c:v>
                </c:pt>
                <c:pt idx="4042">
                  <c:v>66.96171746534651</c:v>
                </c:pt>
                <c:pt idx="4043">
                  <c:v>66.953434396039626</c:v>
                </c:pt>
                <c:pt idx="4044">
                  <c:v>66.948951821782174</c:v>
                </c:pt>
                <c:pt idx="4045">
                  <c:v>66.946916445544531</c:v>
                </c:pt>
                <c:pt idx="4046">
                  <c:v>66.947432178217781</c:v>
                </c:pt>
                <c:pt idx="4047">
                  <c:v>66.947130237623767</c:v>
                </c:pt>
                <c:pt idx="4048">
                  <c:v>66.945832742574254</c:v>
                </c:pt>
                <c:pt idx="4049">
                  <c:v>66.942840257425743</c:v>
                </c:pt>
                <c:pt idx="4050">
                  <c:v>66.939421356435659</c:v>
                </c:pt>
                <c:pt idx="4051">
                  <c:v>66.935647128712873</c:v>
                </c:pt>
                <c:pt idx="4052">
                  <c:v>66.932067405940614</c:v>
                </c:pt>
                <c:pt idx="4053">
                  <c:v>66.930150217821762</c:v>
                </c:pt>
                <c:pt idx="4054">
                  <c:v>66.931532188118766</c:v>
                </c:pt>
                <c:pt idx="4055">
                  <c:v>66.936374653465364</c:v>
                </c:pt>
                <c:pt idx="4056">
                  <c:v>66.942371217821773</c:v>
                </c:pt>
                <c:pt idx="4057">
                  <c:v>66.947022762376221</c:v>
                </c:pt>
                <c:pt idx="4058">
                  <c:v>66.951555673267322</c:v>
                </c:pt>
                <c:pt idx="4059">
                  <c:v>66.954611930693062</c:v>
                </c:pt>
                <c:pt idx="4060">
                  <c:v>66.956406396039611</c:v>
                </c:pt>
                <c:pt idx="4061">
                  <c:v>66.956278316831686</c:v>
                </c:pt>
                <c:pt idx="4062">
                  <c:v>66.956316554455427</c:v>
                </c:pt>
                <c:pt idx="4063">
                  <c:v>66.95370887128712</c:v>
                </c:pt>
                <c:pt idx="4064">
                  <c:v>66.95119444554453</c:v>
                </c:pt>
                <c:pt idx="4065">
                  <c:v>66.950707613861411</c:v>
                </c:pt>
                <c:pt idx="4066">
                  <c:v>66.951006188118782</c:v>
                </c:pt>
                <c:pt idx="4067">
                  <c:v>66.952239831683158</c:v>
                </c:pt>
                <c:pt idx="4068">
                  <c:v>66.956326594059419</c:v>
                </c:pt>
                <c:pt idx="4069">
                  <c:v>66.960462415841562</c:v>
                </c:pt>
                <c:pt idx="4070">
                  <c:v>66.965680693069316</c:v>
                </c:pt>
                <c:pt idx="4071">
                  <c:v>66.968883287128705</c:v>
                </c:pt>
                <c:pt idx="4072">
                  <c:v>66.971398138613836</c:v>
                </c:pt>
                <c:pt idx="4073">
                  <c:v>66.972215623762381</c:v>
                </c:pt>
                <c:pt idx="4074">
                  <c:v>66.970771613861388</c:v>
                </c:pt>
                <c:pt idx="4075">
                  <c:v>66.967155059405925</c:v>
                </c:pt>
                <c:pt idx="4076">
                  <c:v>66.963353732673255</c:v>
                </c:pt>
                <c:pt idx="4077">
                  <c:v>66.959760772277235</c:v>
                </c:pt>
                <c:pt idx="4078">
                  <c:v>66.957503287128702</c:v>
                </c:pt>
                <c:pt idx="4079">
                  <c:v>66.958386999999959</c:v>
                </c:pt>
                <c:pt idx="4080">
                  <c:v>66.960478346534643</c:v>
                </c:pt>
                <c:pt idx="4081">
                  <c:v>66.962705108910882</c:v>
                </c:pt>
                <c:pt idx="4082">
                  <c:v>66.968353792079213</c:v>
                </c:pt>
                <c:pt idx="4083">
                  <c:v>66.973261990099019</c:v>
                </c:pt>
                <c:pt idx="4084">
                  <c:v>66.975403564356455</c:v>
                </c:pt>
                <c:pt idx="4085">
                  <c:v>66.973349881188099</c:v>
                </c:pt>
                <c:pt idx="4086">
                  <c:v>66.967386623762394</c:v>
                </c:pt>
                <c:pt idx="4087">
                  <c:v>66.961198514851461</c:v>
                </c:pt>
                <c:pt idx="4088">
                  <c:v>66.957448138613856</c:v>
                </c:pt>
                <c:pt idx="4089">
                  <c:v>66.956331257425774</c:v>
                </c:pt>
                <c:pt idx="4090">
                  <c:v>66.957494683168335</c:v>
                </c:pt>
                <c:pt idx="4091">
                  <c:v>66.961262702970274</c:v>
                </c:pt>
                <c:pt idx="4092">
                  <c:v>66.967141168316843</c:v>
                </c:pt>
                <c:pt idx="4093">
                  <c:v>66.974178267326735</c:v>
                </c:pt>
                <c:pt idx="4094">
                  <c:v>66.979402851485133</c:v>
                </c:pt>
                <c:pt idx="4095">
                  <c:v>66.98387169306929</c:v>
                </c:pt>
                <c:pt idx="4096">
                  <c:v>66.986796346534661</c:v>
                </c:pt>
                <c:pt idx="4097">
                  <c:v>66.988019326732726</c:v>
                </c:pt>
                <c:pt idx="4098">
                  <c:v>66.988739198019829</c:v>
                </c:pt>
                <c:pt idx="4099">
                  <c:v>66.989036297029728</c:v>
                </c:pt>
                <c:pt idx="4100">
                  <c:v>66.989733118811856</c:v>
                </c:pt>
                <c:pt idx="4101">
                  <c:v>66.995499920792085</c:v>
                </c:pt>
                <c:pt idx="4102">
                  <c:v>67.011177326732692</c:v>
                </c:pt>
                <c:pt idx="4103">
                  <c:v>67.023030861386161</c:v>
                </c:pt>
                <c:pt idx="4104">
                  <c:v>67.033807227722761</c:v>
                </c:pt>
                <c:pt idx="4105">
                  <c:v>67.04048044554456</c:v>
                </c:pt>
                <c:pt idx="4106">
                  <c:v>67.053906564356424</c:v>
                </c:pt>
                <c:pt idx="4107">
                  <c:v>67.06532460396042</c:v>
                </c:pt>
                <c:pt idx="4108">
                  <c:v>67.071656415841574</c:v>
                </c:pt>
                <c:pt idx="4109">
                  <c:v>67.074278950495057</c:v>
                </c:pt>
                <c:pt idx="4110">
                  <c:v>67.073855029702941</c:v>
                </c:pt>
                <c:pt idx="4111">
                  <c:v>67.074152504950504</c:v>
                </c:pt>
                <c:pt idx="4112">
                  <c:v>67.073138564356441</c:v>
                </c:pt>
                <c:pt idx="4113">
                  <c:v>67.072146544554471</c:v>
                </c:pt>
                <c:pt idx="4114">
                  <c:v>67.078549336633671</c:v>
                </c:pt>
                <c:pt idx="4115">
                  <c:v>67.086872891089087</c:v>
                </c:pt>
                <c:pt idx="4116">
                  <c:v>67.096067366336669</c:v>
                </c:pt>
                <c:pt idx="4117">
                  <c:v>67.101190554455457</c:v>
                </c:pt>
                <c:pt idx="4118">
                  <c:v>67.107365039603962</c:v>
                </c:pt>
                <c:pt idx="4119">
                  <c:v>67.118465168316845</c:v>
                </c:pt>
                <c:pt idx="4120">
                  <c:v>67.130712396039613</c:v>
                </c:pt>
                <c:pt idx="4121">
                  <c:v>67.1364101683168</c:v>
                </c:pt>
                <c:pt idx="4122">
                  <c:v>67.141117782178185</c:v>
                </c:pt>
                <c:pt idx="4123">
                  <c:v>67.147340376237622</c:v>
                </c:pt>
                <c:pt idx="4124">
                  <c:v>67.154969990099005</c:v>
                </c:pt>
                <c:pt idx="4125">
                  <c:v>67.164680316831664</c:v>
                </c:pt>
                <c:pt idx="4126">
                  <c:v>67.175978297029701</c:v>
                </c:pt>
                <c:pt idx="4127">
                  <c:v>67.184159910891097</c:v>
                </c:pt>
                <c:pt idx="4128">
                  <c:v>67.194329514851489</c:v>
                </c:pt>
                <c:pt idx="4129">
                  <c:v>67.206884425742601</c:v>
                </c:pt>
                <c:pt idx="4130">
                  <c:v>67.217504544554444</c:v>
                </c:pt>
                <c:pt idx="4131">
                  <c:v>67.224401544554439</c:v>
                </c:pt>
                <c:pt idx="4132">
                  <c:v>67.233420059405944</c:v>
                </c:pt>
                <c:pt idx="4133">
                  <c:v>67.235960336633653</c:v>
                </c:pt>
                <c:pt idx="4134">
                  <c:v>67.237847584158416</c:v>
                </c:pt>
                <c:pt idx="4135">
                  <c:v>67.23928265346531</c:v>
                </c:pt>
                <c:pt idx="4136">
                  <c:v>67.241996693069311</c:v>
                </c:pt>
                <c:pt idx="4137">
                  <c:v>67.246709653465317</c:v>
                </c:pt>
                <c:pt idx="4138">
                  <c:v>67.257704623762379</c:v>
                </c:pt>
                <c:pt idx="4139">
                  <c:v>67.269192287128732</c:v>
                </c:pt>
                <c:pt idx="4140">
                  <c:v>67.280539445544505</c:v>
                </c:pt>
                <c:pt idx="4141">
                  <c:v>67.290706386138609</c:v>
                </c:pt>
                <c:pt idx="4142">
                  <c:v>67.302665693069301</c:v>
                </c:pt>
                <c:pt idx="4143">
                  <c:v>67.320479712871276</c:v>
                </c:pt>
                <c:pt idx="4144">
                  <c:v>67.334162613861352</c:v>
                </c:pt>
                <c:pt idx="4145">
                  <c:v>67.349822227722754</c:v>
                </c:pt>
                <c:pt idx="4146">
                  <c:v>67.365241742574241</c:v>
                </c:pt>
                <c:pt idx="4147">
                  <c:v>67.382029356435638</c:v>
                </c:pt>
                <c:pt idx="4148">
                  <c:v>67.400682871287103</c:v>
                </c:pt>
                <c:pt idx="4149">
                  <c:v>67.418979613861396</c:v>
                </c:pt>
                <c:pt idx="4150">
                  <c:v>67.450458396039608</c:v>
                </c:pt>
                <c:pt idx="4151">
                  <c:v>67.480920544554422</c:v>
                </c:pt>
                <c:pt idx="4152">
                  <c:v>67.526874900990137</c:v>
                </c:pt>
                <c:pt idx="4153">
                  <c:v>67.57531474257425</c:v>
                </c:pt>
                <c:pt idx="4154">
                  <c:v>67.624416495049502</c:v>
                </c:pt>
                <c:pt idx="4155">
                  <c:v>67.674183326732688</c:v>
                </c:pt>
                <c:pt idx="4156">
                  <c:v>67.713833742574238</c:v>
                </c:pt>
                <c:pt idx="4157">
                  <c:v>67.735588900990095</c:v>
                </c:pt>
                <c:pt idx="4158">
                  <c:v>67.748495059405911</c:v>
                </c:pt>
                <c:pt idx="4159">
                  <c:v>67.754318118811895</c:v>
                </c:pt>
                <c:pt idx="4160">
                  <c:v>67.759574633663348</c:v>
                </c:pt>
                <c:pt idx="4161">
                  <c:v>67.763825841584165</c:v>
                </c:pt>
                <c:pt idx="4162">
                  <c:v>67.769872594059407</c:v>
                </c:pt>
                <c:pt idx="4163">
                  <c:v>67.777078811881196</c:v>
                </c:pt>
                <c:pt idx="4164">
                  <c:v>67.78494351485142</c:v>
                </c:pt>
                <c:pt idx="4165">
                  <c:v>67.791496158415811</c:v>
                </c:pt>
                <c:pt idx="4166">
                  <c:v>67.795890772277247</c:v>
                </c:pt>
                <c:pt idx="4167">
                  <c:v>67.798950980198015</c:v>
                </c:pt>
                <c:pt idx="4168">
                  <c:v>67.799826841584149</c:v>
                </c:pt>
                <c:pt idx="4169">
                  <c:v>67.800268623762378</c:v>
                </c:pt>
                <c:pt idx="4170">
                  <c:v>67.800963524752447</c:v>
                </c:pt>
                <c:pt idx="4171">
                  <c:v>67.800872930693046</c:v>
                </c:pt>
                <c:pt idx="4172">
                  <c:v>67.800277811881188</c:v>
                </c:pt>
                <c:pt idx="4173">
                  <c:v>67.798168594059405</c:v>
                </c:pt>
                <c:pt idx="4174">
                  <c:v>67.794007425742578</c:v>
                </c:pt>
                <c:pt idx="4175">
                  <c:v>67.79082513861384</c:v>
                </c:pt>
                <c:pt idx="4176">
                  <c:v>67.791932336633678</c:v>
                </c:pt>
                <c:pt idx="4177">
                  <c:v>67.793187366336625</c:v>
                </c:pt>
                <c:pt idx="4178">
                  <c:v>67.794791613861392</c:v>
                </c:pt>
                <c:pt idx="4179">
                  <c:v>67.793995811881175</c:v>
                </c:pt>
                <c:pt idx="4180">
                  <c:v>67.791612960396051</c:v>
                </c:pt>
                <c:pt idx="4181">
                  <c:v>67.787909910891088</c:v>
                </c:pt>
                <c:pt idx="4182">
                  <c:v>67.785837999999998</c:v>
                </c:pt>
                <c:pt idx="4183">
                  <c:v>67.783194950495073</c:v>
                </c:pt>
                <c:pt idx="4184">
                  <c:v>67.782051544554463</c:v>
                </c:pt>
                <c:pt idx="4185">
                  <c:v>67.783599168316826</c:v>
                </c:pt>
                <c:pt idx="4186">
                  <c:v>67.785404118811883</c:v>
                </c:pt>
                <c:pt idx="4187">
                  <c:v>67.785864653465353</c:v>
                </c:pt>
                <c:pt idx="4188">
                  <c:v>67.785832277227726</c:v>
                </c:pt>
                <c:pt idx="4189">
                  <c:v>67.78673562376234</c:v>
                </c:pt>
                <c:pt idx="4190">
                  <c:v>67.786517633663394</c:v>
                </c:pt>
                <c:pt idx="4191">
                  <c:v>67.783309485148507</c:v>
                </c:pt>
                <c:pt idx="4192">
                  <c:v>67.776249762376253</c:v>
                </c:pt>
                <c:pt idx="4193">
                  <c:v>67.77225911881186</c:v>
                </c:pt>
                <c:pt idx="4194">
                  <c:v>67.77127527722773</c:v>
                </c:pt>
                <c:pt idx="4195">
                  <c:v>67.769428237623771</c:v>
                </c:pt>
                <c:pt idx="4196">
                  <c:v>67.768650762376282</c:v>
                </c:pt>
                <c:pt idx="4197">
                  <c:v>67.766857861386171</c:v>
                </c:pt>
                <c:pt idx="4198">
                  <c:v>67.763555742574297</c:v>
                </c:pt>
                <c:pt idx="4199">
                  <c:v>67.758663297029685</c:v>
                </c:pt>
                <c:pt idx="4200">
                  <c:v>67.755698257425763</c:v>
                </c:pt>
                <c:pt idx="4201">
                  <c:v>67.75302078217824</c:v>
                </c:pt>
                <c:pt idx="4202">
                  <c:v>67.751897207920777</c:v>
                </c:pt>
                <c:pt idx="4203">
                  <c:v>67.750164673267307</c:v>
                </c:pt>
                <c:pt idx="4204">
                  <c:v>67.748209623762349</c:v>
                </c:pt>
                <c:pt idx="4205">
                  <c:v>67.744663188118821</c:v>
                </c:pt>
                <c:pt idx="4206">
                  <c:v>67.740642801980201</c:v>
                </c:pt>
                <c:pt idx="4207">
                  <c:v>67.732758455445534</c:v>
                </c:pt>
                <c:pt idx="4208">
                  <c:v>67.725186811881215</c:v>
                </c:pt>
                <c:pt idx="4209">
                  <c:v>67.720390089108918</c:v>
                </c:pt>
                <c:pt idx="4210">
                  <c:v>67.716810910891112</c:v>
                </c:pt>
                <c:pt idx="4211">
                  <c:v>67.715181108910869</c:v>
                </c:pt>
                <c:pt idx="4212">
                  <c:v>67.714989702970271</c:v>
                </c:pt>
                <c:pt idx="4213">
                  <c:v>67.7145874950495</c:v>
                </c:pt>
                <c:pt idx="4214">
                  <c:v>67.715785207920803</c:v>
                </c:pt>
                <c:pt idx="4215">
                  <c:v>67.715264207920782</c:v>
                </c:pt>
                <c:pt idx="4216">
                  <c:v>67.714115099009902</c:v>
                </c:pt>
                <c:pt idx="4217">
                  <c:v>67.709587752475258</c:v>
                </c:pt>
                <c:pt idx="4218">
                  <c:v>67.704875306930688</c:v>
                </c:pt>
                <c:pt idx="4219">
                  <c:v>67.699748356435663</c:v>
                </c:pt>
                <c:pt idx="4220">
                  <c:v>67.694320603960392</c:v>
                </c:pt>
                <c:pt idx="4221">
                  <c:v>67.689423316831707</c:v>
                </c:pt>
                <c:pt idx="4222">
                  <c:v>67.686521069306906</c:v>
                </c:pt>
                <c:pt idx="4223">
                  <c:v>67.685681584158445</c:v>
                </c:pt>
                <c:pt idx="4224">
                  <c:v>67.689014277227713</c:v>
                </c:pt>
                <c:pt idx="4225">
                  <c:v>67.692416594059395</c:v>
                </c:pt>
                <c:pt idx="4226">
                  <c:v>67.694412841584182</c:v>
                </c:pt>
                <c:pt idx="4227">
                  <c:v>67.696175316831685</c:v>
                </c:pt>
                <c:pt idx="4228">
                  <c:v>67.697356970297037</c:v>
                </c:pt>
                <c:pt idx="4229">
                  <c:v>67.697463306930686</c:v>
                </c:pt>
                <c:pt idx="4230">
                  <c:v>67.696095732673285</c:v>
                </c:pt>
                <c:pt idx="4231">
                  <c:v>67.686690267326725</c:v>
                </c:pt>
                <c:pt idx="4232">
                  <c:v>67.675083663366337</c:v>
                </c:pt>
                <c:pt idx="4233">
                  <c:v>67.665384653465352</c:v>
                </c:pt>
                <c:pt idx="4234">
                  <c:v>67.659173267326722</c:v>
                </c:pt>
                <c:pt idx="4235">
                  <c:v>67.653513504950496</c:v>
                </c:pt>
                <c:pt idx="4236">
                  <c:v>67.649802752475239</c:v>
                </c:pt>
                <c:pt idx="4237">
                  <c:v>67.649608485148548</c:v>
                </c:pt>
                <c:pt idx="4238">
                  <c:v>67.652064247524748</c:v>
                </c:pt>
                <c:pt idx="4239">
                  <c:v>67.657915415841586</c:v>
                </c:pt>
                <c:pt idx="4240">
                  <c:v>67.659821554455419</c:v>
                </c:pt>
                <c:pt idx="4241">
                  <c:v>67.655473128712856</c:v>
                </c:pt>
                <c:pt idx="4242">
                  <c:v>67.644400613861379</c:v>
                </c:pt>
                <c:pt idx="4243">
                  <c:v>67.635640455445582</c:v>
                </c:pt>
                <c:pt idx="4244">
                  <c:v>67.628745277227765</c:v>
                </c:pt>
                <c:pt idx="4245">
                  <c:v>67.621650297029689</c:v>
                </c:pt>
                <c:pt idx="4246">
                  <c:v>67.616168059405965</c:v>
                </c:pt>
                <c:pt idx="4247">
                  <c:v>67.613294920792057</c:v>
                </c:pt>
                <c:pt idx="4248">
                  <c:v>67.613734980198032</c:v>
                </c:pt>
                <c:pt idx="4249">
                  <c:v>67.613537801980215</c:v>
                </c:pt>
                <c:pt idx="4250">
                  <c:v>67.615736227722806</c:v>
                </c:pt>
                <c:pt idx="4251">
                  <c:v>67.616873881188084</c:v>
                </c:pt>
                <c:pt idx="4252">
                  <c:v>67.618719396039637</c:v>
                </c:pt>
                <c:pt idx="4253">
                  <c:v>67.619079039603989</c:v>
                </c:pt>
                <c:pt idx="4254">
                  <c:v>67.61889351485145</c:v>
                </c:pt>
                <c:pt idx="4255">
                  <c:v>67.618579455445513</c:v>
                </c:pt>
                <c:pt idx="4256">
                  <c:v>67.617371267326746</c:v>
                </c:pt>
                <c:pt idx="4257">
                  <c:v>67.611832376237629</c:v>
                </c:pt>
                <c:pt idx="4258">
                  <c:v>67.609070504950495</c:v>
                </c:pt>
                <c:pt idx="4259">
                  <c:v>67.605377178217793</c:v>
                </c:pt>
                <c:pt idx="4260">
                  <c:v>67.602078900990122</c:v>
                </c:pt>
                <c:pt idx="4261">
                  <c:v>67.595485207920802</c:v>
                </c:pt>
                <c:pt idx="4262">
                  <c:v>67.590191455445577</c:v>
                </c:pt>
                <c:pt idx="4263">
                  <c:v>67.588354425742594</c:v>
                </c:pt>
                <c:pt idx="4264">
                  <c:v>67.59063367326732</c:v>
                </c:pt>
                <c:pt idx="4265">
                  <c:v>67.593817603960403</c:v>
                </c:pt>
                <c:pt idx="4266">
                  <c:v>67.596815574257406</c:v>
                </c:pt>
                <c:pt idx="4267">
                  <c:v>67.597237871287106</c:v>
                </c:pt>
                <c:pt idx="4268">
                  <c:v>67.594815534653463</c:v>
                </c:pt>
                <c:pt idx="4269">
                  <c:v>67.584895128712873</c:v>
                </c:pt>
                <c:pt idx="4270">
                  <c:v>67.57788855445547</c:v>
                </c:pt>
                <c:pt idx="4271">
                  <c:v>67.57288336633664</c:v>
                </c:pt>
                <c:pt idx="4272">
                  <c:v>67.566041742574257</c:v>
                </c:pt>
                <c:pt idx="4273">
                  <c:v>67.562870871287103</c:v>
                </c:pt>
                <c:pt idx="4274">
                  <c:v>67.561058306930661</c:v>
                </c:pt>
                <c:pt idx="4275">
                  <c:v>67.560490603960403</c:v>
                </c:pt>
                <c:pt idx="4276">
                  <c:v>67.561409910891086</c:v>
                </c:pt>
                <c:pt idx="4277">
                  <c:v>67.561769693069309</c:v>
                </c:pt>
                <c:pt idx="4278">
                  <c:v>67.561726940594056</c:v>
                </c:pt>
                <c:pt idx="4279">
                  <c:v>67.560044257425758</c:v>
                </c:pt>
                <c:pt idx="4280">
                  <c:v>67.555340752475274</c:v>
                </c:pt>
                <c:pt idx="4281">
                  <c:v>67.549218663366332</c:v>
                </c:pt>
                <c:pt idx="4282">
                  <c:v>67.541981881188121</c:v>
                </c:pt>
                <c:pt idx="4283">
                  <c:v>67.530743168316846</c:v>
                </c:pt>
                <c:pt idx="4284">
                  <c:v>67.519979673267343</c:v>
                </c:pt>
                <c:pt idx="4285">
                  <c:v>67.513659425742588</c:v>
                </c:pt>
                <c:pt idx="4286">
                  <c:v>67.508843663366306</c:v>
                </c:pt>
                <c:pt idx="4287">
                  <c:v>67.504986693069327</c:v>
                </c:pt>
                <c:pt idx="4288">
                  <c:v>67.502313980198011</c:v>
                </c:pt>
                <c:pt idx="4289">
                  <c:v>67.501268019801984</c:v>
                </c:pt>
                <c:pt idx="4290">
                  <c:v>67.499566762376247</c:v>
                </c:pt>
                <c:pt idx="4291">
                  <c:v>67.498870554455422</c:v>
                </c:pt>
                <c:pt idx="4292">
                  <c:v>67.498793178217852</c:v>
                </c:pt>
                <c:pt idx="4293">
                  <c:v>67.496512475247528</c:v>
                </c:pt>
                <c:pt idx="4294">
                  <c:v>67.492510772277214</c:v>
                </c:pt>
                <c:pt idx="4295">
                  <c:v>67.484420267326726</c:v>
                </c:pt>
                <c:pt idx="4296">
                  <c:v>67.476970564356449</c:v>
                </c:pt>
                <c:pt idx="4297">
                  <c:v>67.468963346534622</c:v>
                </c:pt>
                <c:pt idx="4298">
                  <c:v>67.462740326732671</c:v>
                </c:pt>
                <c:pt idx="4299">
                  <c:v>67.458110920792095</c:v>
                </c:pt>
                <c:pt idx="4300">
                  <c:v>67.457488306930699</c:v>
                </c:pt>
                <c:pt idx="4301">
                  <c:v>67.458083762376248</c:v>
                </c:pt>
                <c:pt idx="4302">
                  <c:v>67.457991534653473</c:v>
                </c:pt>
                <c:pt idx="4303">
                  <c:v>67.458412514851503</c:v>
                </c:pt>
                <c:pt idx="4304">
                  <c:v>67.459010950495028</c:v>
                </c:pt>
                <c:pt idx="4305">
                  <c:v>67.458051861386124</c:v>
                </c:pt>
                <c:pt idx="4306">
                  <c:v>67.457745861386158</c:v>
                </c:pt>
                <c:pt idx="4307">
                  <c:v>67.456723267326723</c:v>
                </c:pt>
                <c:pt idx="4308">
                  <c:v>67.454407524752455</c:v>
                </c:pt>
                <c:pt idx="4309">
                  <c:v>67.449912435643569</c:v>
                </c:pt>
                <c:pt idx="4310">
                  <c:v>67.445102366336641</c:v>
                </c:pt>
                <c:pt idx="4311">
                  <c:v>67.437743217821804</c:v>
                </c:pt>
                <c:pt idx="4312">
                  <c:v>67.42602054455449</c:v>
                </c:pt>
                <c:pt idx="4313">
                  <c:v>67.418397594059428</c:v>
                </c:pt>
                <c:pt idx="4314">
                  <c:v>67.413244099009916</c:v>
                </c:pt>
                <c:pt idx="4315">
                  <c:v>67.412045415841604</c:v>
                </c:pt>
                <c:pt idx="4316">
                  <c:v>67.412063435643574</c:v>
                </c:pt>
                <c:pt idx="4317">
                  <c:v>67.412059623762403</c:v>
                </c:pt>
                <c:pt idx="4318">
                  <c:v>67.41088681188117</c:v>
                </c:pt>
                <c:pt idx="4319">
                  <c:v>67.407475920792066</c:v>
                </c:pt>
                <c:pt idx="4320">
                  <c:v>67.405227950495032</c:v>
                </c:pt>
                <c:pt idx="4321">
                  <c:v>67.399061099009884</c:v>
                </c:pt>
                <c:pt idx="4322">
                  <c:v>67.390671841584123</c:v>
                </c:pt>
                <c:pt idx="4323">
                  <c:v>67.376785910891101</c:v>
                </c:pt>
                <c:pt idx="4324">
                  <c:v>67.363118069306935</c:v>
                </c:pt>
                <c:pt idx="4325">
                  <c:v>67.349605188118815</c:v>
                </c:pt>
                <c:pt idx="4326">
                  <c:v>67.339530722772295</c:v>
                </c:pt>
                <c:pt idx="4327">
                  <c:v>67.33304111881192</c:v>
                </c:pt>
                <c:pt idx="4328">
                  <c:v>67.330783841584164</c:v>
                </c:pt>
                <c:pt idx="4329">
                  <c:v>67.328809980198002</c:v>
                </c:pt>
                <c:pt idx="4330">
                  <c:v>67.32874278217821</c:v>
                </c:pt>
                <c:pt idx="4331">
                  <c:v>67.328048891089111</c:v>
                </c:pt>
                <c:pt idx="4332">
                  <c:v>67.327957227722806</c:v>
                </c:pt>
                <c:pt idx="4333">
                  <c:v>67.327675445544557</c:v>
                </c:pt>
                <c:pt idx="4334">
                  <c:v>67.327552188118801</c:v>
                </c:pt>
                <c:pt idx="4335">
                  <c:v>67.327546811881206</c:v>
                </c:pt>
                <c:pt idx="4336">
                  <c:v>67.327287346534646</c:v>
                </c:pt>
                <c:pt idx="4337">
                  <c:v>67.325782504950482</c:v>
                </c:pt>
                <c:pt idx="4338">
                  <c:v>67.325360049504951</c:v>
                </c:pt>
                <c:pt idx="4339">
                  <c:v>67.324211465346536</c:v>
                </c:pt>
                <c:pt idx="4340">
                  <c:v>67.323278386138639</c:v>
                </c:pt>
                <c:pt idx="4341">
                  <c:v>67.324538425742588</c:v>
                </c:pt>
                <c:pt idx="4342">
                  <c:v>67.329246019801985</c:v>
                </c:pt>
                <c:pt idx="4343">
                  <c:v>67.331400455445518</c:v>
                </c:pt>
                <c:pt idx="4344">
                  <c:v>67.335703099009876</c:v>
                </c:pt>
                <c:pt idx="4345">
                  <c:v>67.340577465346527</c:v>
                </c:pt>
                <c:pt idx="4346">
                  <c:v>67.345031396039616</c:v>
                </c:pt>
                <c:pt idx="4347">
                  <c:v>67.346782445544562</c:v>
                </c:pt>
                <c:pt idx="4348">
                  <c:v>67.34634614851484</c:v>
                </c:pt>
                <c:pt idx="4349">
                  <c:v>67.343276910891063</c:v>
                </c:pt>
                <c:pt idx="4350">
                  <c:v>67.336016801980207</c:v>
                </c:pt>
                <c:pt idx="4351">
                  <c:v>67.329554950495051</c:v>
                </c:pt>
                <c:pt idx="4352">
                  <c:v>67.32342152475249</c:v>
                </c:pt>
                <c:pt idx="4353">
                  <c:v>67.315210425742549</c:v>
                </c:pt>
                <c:pt idx="4354">
                  <c:v>67.308343574257449</c:v>
                </c:pt>
                <c:pt idx="4355">
                  <c:v>67.305646138613838</c:v>
                </c:pt>
                <c:pt idx="4356">
                  <c:v>67.310387178217823</c:v>
                </c:pt>
                <c:pt idx="4357">
                  <c:v>67.31842496039603</c:v>
                </c:pt>
                <c:pt idx="4358">
                  <c:v>67.323049623762344</c:v>
                </c:pt>
                <c:pt idx="4359">
                  <c:v>67.327312663366328</c:v>
                </c:pt>
                <c:pt idx="4360">
                  <c:v>67.328996435643546</c:v>
                </c:pt>
                <c:pt idx="4361">
                  <c:v>67.329844019801968</c:v>
                </c:pt>
                <c:pt idx="4362">
                  <c:v>67.329063386138628</c:v>
                </c:pt>
                <c:pt idx="4363">
                  <c:v>67.322831851485148</c:v>
                </c:pt>
                <c:pt idx="4364">
                  <c:v>67.314520386138597</c:v>
                </c:pt>
                <c:pt idx="4365">
                  <c:v>67.303944306930703</c:v>
                </c:pt>
                <c:pt idx="4366">
                  <c:v>67.2950465940594</c:v>
                </c:pt>
                <c:pt idx="4367">
                  <c:v>67.290440643564352</c:v>
                </c:pt>
                <c:pt idx="4368">
                  <c:v>67.288062346534645</c:v>
                </c:pt>
                <c:pt idx="4369">
                  <c:v>67.285611217821753</c:v>
                </c:pt>
                <c:pt idx="4370">
                  <c:v>67.286078217821796</c:v>
                </c:pt>
                <c:pt idx="4371">
                  <c:v>67.285277554455448</c:v>
                </c:pt>
                <c:pt idx="4372">
                  <c:v>67.283354138613873</c:v>
                </c:pt>
                <c:pt idx="4373">
                  <c:v>67.280329099009919</c:v>
                </c:pt>
                <c:pt idx="4374">
                  <c:v>67.27750093069308</c:v>
                </c:pt>
                <c:pt idx="4375">
                  <c:v>67.27181211881188</c:v>
                </c:pt>
                <c:pt idx="4376">
                  <c:v>67.263333633663379</c:v>
                </c:pt>
                <c:pt idx="4377">
                  <c:v>67.252081267326759</c:v>
                </c:pt>
                <c:pt idx="4378">
                  <c:v>67.237735732673286</c:v>
                </c:pt>
                <c:pt idx="4379">
                  <c:v>67.224210821782179</c:v>
                </c:pt>
                <c:pt idx="4380">
                  <c:v>67.20871434653462</c:v>
                </c:pt>
                <c:pt idx="4381">
                  <c:v>67.193205089108915</c:v>
                </c:pt>
                <c:pt idx="4382">
                  <c:v>67.182521970297017</c:v>
                </c:pt>
                <c:pt idx="4383">
                  <c:v>67.171124673267329</c:v>
                </c:pt>
                <c:pt idx="4384">
                  <c:v>67.153247940594056</c:v>
                </c:pt>
                <c:pt idx="4385">
                  <c:v>67.124800930693084</c:v>
                </c:pt>
                <c:pt idx="4386">
                  <c:v>67.088251772277232</c:v>
                </c:pt>
                <c:pt idx="4387">
                  <c:v>67.038874227722772</c:v>
                </c:pt>
                <c:pt idx="4388">
                  <c:v>66.958858188118825</c:v>
                </c:pt>
                <c:pt idx="4389">
                  <c:v>66.890671732673269</c:v>
                </c:pt>
                <c:pt idx="4390">
                  <c:v>66.821716732673238</c:v>
                </c:pt>
                <c:pt idx="4391">
                  <c:v>66.753528326732649</c:v>
                </c:pt>
                <c:pt idx="4392">
                  <c:v>66.675436693069301</c:v>
                </c:pt>
                <c:pt idx="4393">
                  <c:v>66.602258099009916</c:v>
                </c:pt>
                <c:pt idx="4394">
                  <c:v>66.522708009900981</c:v>
                </c:pt>
                <c:pt idx="4395">
                  <c:v>66.451385148514845</c:v>
                </c:pt>
                <c:pt idx="4396">
                  <c:v>66.396778594059398</c:v>
                </c:pt>
                <c:pt idx="4397">
                  <c:v>66.339417039603973</c:v>
                </c:pt>
                <c:pt idx="4398">
                  <c:v>66.300024376237658</c:v>
                </c:pt>
                <c:pt idx="4399">
                  <c:v>66.262229534653443</c:v>
                </c:pt>
                <c:pt idx="4400">
                  <c:v>66.226330702970316</c:v>
                </c:pt>
                <c:pt idx="4401">
                  <c:v>66.204042504950493</c:v>
                </c:pt>
                <c:pt idx="4402">
                  <c:v>66.198926435643557</c:v>
                </c:pt>
                <c:pt idx="4403">
                  <c:v>66.197407079207906</c:v>
                </c:pt>
                <c:pt idx="4404">
                  <c:v>66.198066366336633</c:v>
                </c:pt>
                <c:pt idx="4405">
                  <c:v>66.197069396039581</c:v>
                </c:pt>
                <c:pt idx="4406">
                  <c:v>66.19560854455446</c:v>
                </c:pt>
                <c:pt idx="4407">
                  <c:v>66.191195930693084</c:v>
                </c:pt>
                <c:pt idx="4408">
                  <c:v>66.185928930693038</c:v>
                </c:pt>
                <c:pt idx="4409">
                  <c:v>66.177043287128711</c:v>
                </c:pt>
                <c:pt idx="4410">
                  <c:v>66.173381990099017</c:v>
                </c:pt>
                <c:pt idx="4411">
                  <c:v>66.169147792079229</c:v>
                </c:pt>
                <c:pt idx="4412">
                  <c:v>66.173591683168311</c:v>
                </c:pt>
                <c:pt idx="4413">
                  <c:v>66.183168772277241</c:v>
                </c:pt>
                <c:pt idx="4414">
                  <c:v>66.190385980198016</c:v>
                </c:pt>
                <c:pt idx="4415">
                  <c:v>66.196293990099022</c:v>
                </c:pt>
                <c:pt idx="4416">
                  <c:v>66.203391881188097</c:v>
                </c:pt>
                <c:pt idx="4417">
                  <c:v>66.206729782178229</c:v>
                </c:pt>
                <c:pt idx="4418">
                  <c:v>66.20999052475247</c:v>
                </c:pt>
                <c:pt idx="4419">
                  <c:v>66.212710128712885</c:v>
                </c:pt>
                <c:pt idx="4420">
                  <c:v>66.216354415841622</c:v>
                </c:pt>
                <c:pt idx="4421">
                  <c:v>66.218292633663367</c:v>
                </c:pt>
                <c:pt idx="4422">
                  <c:v>66.219564049504925</c:v>
                </c:pt>
                <c:pt idx="4423">
                  <c:v>66.221072732673278</c:v>
                </c:pt>
                <c:pt idx="4424">
                  <c:v>66.225217623762404</c:v>
                </c:pt>
                <c:pt idx="4425">
                  <c:v>66.232496257425765</c:v>
                </c:pt>
                <c:pt idx="4426">
                  <c:v>66.243139455445572</c:v>
                </c:pt>
                <c:pt idx="4427">
                  <c:v>66.252677970297057</c:v>
                </c:pt>
                <c:pt idx="4428">
                  <c:v>66.26353399009902</c:v>
                </c:pt>
                <c:pt idx="4429">
                  <c:v>66.275444673267316</c:v>
                </c:pt>
                <c:pt idx="4430">
                  <c:v>66.288806405940591</c:v>
                </c:pt>
                <c:pt idx="4431">
                  <c:v>66.297103673267316</c:v>
                </c:pt>
                <c:pt idx="4432">
                  <c:v>66.303083089108952</c:v>
                </c:pt>
                <c:pt idx="4433">
                  <c:v>66.308204415841629</c:v>
                </c:pt>
                <c:pt idx="4434">
                  <c:v>66.313669465346536</c:v>
                </c:pt>
                <c:pt idx="4435">
                  <c:v>66.316771287128731</c:v>
                </c:pt>
                <c:pt idx="4436">
                  <c:v>66.319884831683183</c:v>
                </c:pt>
                <c:pt idx="4437">
                  <c:v>66.323653049504941</c:v>
                </c:pt>
                <c:pt idx="4438">
                  <c:v>66.330138881188148</c:v>
                </c:pt>
                <c:pt idx="4439">
                  <c:v>66.335807673267368</c:v>
                </c:pt>
                <c:pt idx="4440">
                  <c:v>66.346025594059412</c:v>
                </c:pt>
                <c:pt idx="4441">
                  <c:v>66.361326188118781</c:v>
                </c:pt>
                <c:pt idx="4442">
                  <c:v>66.372399029702962</c:v>
                </c:pt>
                <c:pt idx="4443">
                  <c:v>66.38172307920793</c:v>
                </c:pt>
                <c:pt idx="4444">
                  <c:v>66.388686683168302</c:v>
                </c:pt>
                <c:pt idx="4445">
                  <c:v>66.392083495049491</c:v>
                </c:pt>
                <c:pt idx="4446">
                  <c:v>66.394438485148498</c:v>
                </c:pt>
                <c:pt idx="4447">
                  <c:v>66.395025574257403</c:v>
                </c:pt>
                <c:pt idx="4448">
                  <c:v>66.396586782178233</c:v>
                </c:pt>
                <c:pt idx="4449">
                  <c:v>66.397314128712878</c:v>
                </c:pt>
                <c:pt idx="4450">
                  <c:v>66.39763280198018</c:v>
                </c:pt>
                <c:pt idx="4451">
                  <c:v>66.397017990099016</c:v>
                </c:pt>
                <c:pt idx="4452">
                  <c:v>66.397036178217789</c:v>
                </c:pt>
                <c:pt idx="4453">
                  <c:v>66.396495831683154</c:v>
                </c:pt>
                <c:pt idx="4454">
                  <c:v>66.397114831683169</c:v>
                </c:pt>
                <c:pt idx="4455">
                  <c:v>66.397483198019813</c:v>
                </c:pt>
                <c:pt idx="4456">
                  <c:v>66.400450059405927</c:v>
                </c:pt>
                <c:pt idx="4457">
                  <c:v>66.40222253465349</c:v>
                </c:pt>
                <c:pt idx="4458">
                  <c:v>66.405324366336657</c:v>
                </c:pt>
                <c:pt idx="4459">
                  <c:v>66.40654865346535</c:v>
                </c:pt>
                <c:pt idx="4460">
                  <c:v>66.408573584158432</c:v>
                </c:pt>
                <c:pt idx="4461">
                  <c:v>66.409543108910867</c:v>
                </c:pt>
                <c:pt idx="4462">
                  <c:v>66.410087326732693</c:v>
                </c:pt>
                <c:pt idx="4463">
                  <c:v>66.408929653465336</c:v>
                </c:pt>
                <c:pt idx="4464">
                  <c:v>66.407920455445549</c:v>
                </c:pt>
                <c:pt idx="4465">
                  <c:v>66.406246435643581</c:v>
                </c:pt>
                <c:pt idx="4466">
                  <c:v>66.404320366336634</c:v>
                </c:pt>
                <c:pt idx="4467">
                  <c:v>66.403344198019781</c:v>
                </c:pt>
                <c:pt idx="4468">
                  <c:v>66.403825227722791</c:v>
                </c:pt>
                <c:pt idx="4469">
                  <c:v>66.403125950495053</c:v>
                </c:pt>
                <c:pt idx="4470">
                  <c:v>66.403773178217861</c:v>
                </c:pt>
                <c:pt idx="4471">
                  <c:v>66.40454919801978</c:v>
                </c:pt>
                <c:pt idx="4472">
                  <c:v>66.406659267326717</c:v>
                </c:pt>
                <c:pt idx="4473">
                  <c:v>66.408623376237628</c:v>
                </c:pt>
                <c:pt idx="4474">
                  <c:v>66.409848227722762</c:v>
                </c:pt>
                <c:pt idx="4475">
                  <c:v>66.411219049504979</c:v>
                </c:pt>
                <c:pt idx="4476">
                  <c:v>66.412229415841608</c:v>
                </c:pt>
                <c:pt idx="4477">
                  <c:v>66.409948514851479</c:v>
                </c:pt>
                <c:pt idx="4478">
                  <c:v>66.406869534653467</c:v>
                </c:pt>
                <c:pt idx="4479">
                  <c:v>66.405112900990076</c:v>
                </c:pt>
                <c:pt idx="4480">
                  <c:v>66.403940613861394</c:v>
                </c:pt>
                <c:pt idx="4481">
                  <c:v>66.402099584158435</c:v>
                </c:pt>
                <c:pt idx="4482">
                  <c:v>66.40057953465346</c:v>
                </c:pt>
                <c:pt idx="4483">
                  <c:v>66.397660821782168</c:v>
                </c:pt>
                <c:pt idx="4484">
                  <c:v>66.39714335643562</c:v>
                </c:pt>
                <c:pt idx="4485">
                  <c:v>66.395843356435648</c:v>
                </c:pt>
                <c:pt idx="4486">
                  <c:v>66.395496851485106</c:v>
                </c:pt>
                <c:pt idx="4487">
                  <c:v>66.395446871287106</c:v>
                </c:pt>
                <c:pt idx="4488">
                  <c:v>66.395691237623737</c:v>
                </c:pt>
                <c:pt idx="4489">
                  <c:v>66.395045475247528</c:v>
                </c:pt>
                <c:pt idx="4490">
                  <c:v>66.39513099009902</c:v>
                </c:pt>
                <c:pt idx="4491">
                  <c:v>66.394660455445546</c:v>
                </c:pt>
                <c:pt idx="4492">
                  <c:v>66.393653227722751</c:v>
                </c:pt>
                <c:pt idx="4493">
                  <c:v>66.390757237623717</c:v>
                </c:pt>
                <c:pt idx="4494">
                  <c:v>66.387320683168326</c:v>
                </c:pt>
                <c:pt idx="4495">
                  <c:v>66.382299118811858</c:v>
                </c:pt>
                <c:pt idx="4496">
                  <c:v>66.374388306930683</c:v>
                </c:pt>
                <c:pt idx="4497">
                  <c:v>66.366771841584168</c:v>
                </c:pt>
                <c:pt idx="4498">
                  <c:v>66.362808663366309</c:v>
                </c:pt>
                <c:pt idx="4499">
                  <c:v>66.356235683168279</c:v>
                </c:pt>
                <c:pt idx="4500">
                  <c:v>66.349719217821757</c:v>
                </c:pt>
                <c:pt idx="4501">
                  <c:v>66.344217059405963</c:v>
                </c:pt>
                <c:pt idx="4502">
                  <c:v>66.339495376237636</c:v>
                </c:pt>
                <c:pt idx="4503">
                  <c:v>66.333942663366344</c:v>
                </c:pt>
                <c:pt idx="4504">
                  <c:v>66.332699386138628</c:v>
                </c:pt>
                <c:pt idx="4505">
                  <c:v>66.330962049504961</c:v>
                </c:pt>
                <c:pt idx="4506">
                  <c:v>66.328446000000014</c:v>
                </c:pt>
                <c:pt idx="4507">
                  <c:v>66.325255821782179</c:v>
                </c:pt>
                <c:pt idx="4508">
                  <c:v>66.322397306930696</c:v>
                </c:pt>
                <c:pt idx="4509">
                  <c:v>66.317822425742577</c:v>
                </c:pt>
                <c:pt idx="4510">
                  <c:v>66.312217623762365</c:v>
                </c:pt>
                <c:pt idx="4511">
                  <c:v>66.305883287128708</c:v>
                </c:pt>
                <c:pt idx="4512">
                  <c:v>66.302172079207907</c:v>
                </c:pt>
                <c:pt idx="4513">
                  <c:v>66.294794069306903</c:v>
                </c:pt>
                <c:pt idx="4514">
                  <c:v>66.288558950495045</c:v>
                </c:pt>
                <c:pt idx="4515">
                  <c:v>66.280078049504937</c:v>
                </c:pt>
                <c:pt idx="4516">
                  <c:v>66.273202534653478</c:v>
                </c:pt>
                <c:pt idx="4517">
                  <c:v>66.267477475247475</c:v>
                </c:pt>
                <c:pt idx="4518">
                  <c:v>66.262493970297044</c:v>
                </c:pt>
                <c:pt idx="4519">
                  <c:v>66.254748019801951</c:v>
                </c:pt>
                <c:pt idx="4520">
                  <c:v>66.24928062376236</c:v>
                </c:pt>
                <c:pt idx="4521">
                  <c:v>66.244716950495075</c:v>
                </c:pt>
                <c:pt idx="4522">
                  <c:v>66.239162405940576</c:v>
                </c:pt>
                <c:pt idx="4523">
                  <c:v>66.232091019802013</c:v>
                </c:pt>
                <c:pt idx="4524">
                  <c:v>66.225957693069333</c:v>
                </c:pt>
                <c:pt idx="4525">
                  <c:v>66.216935801980213</c:v>
                </c:pt>
                <c:pt idx="4526">
                  <c:v>66.209534930693053</c:v>
                </c:pt>
                <c:pt idx="4527">
                  <c:v>66.204046594059406</c:v>
                </c:pt>
                <c:pt idx="4528">
                  <c:v>66.199689059405955</c:v>
                </c:pt>
                <c:pt idx="4529">
                  <c:v>66.19439979207921</c:v>
                </c:pt>
                <c:pt idx="4530">
                  <c:v>66.188280722772276</c:v>
                </c:pt>
                <c:pt idx="4531">
                  <c:v>66.181526881188105</c:v>
                </c:pt>
                <c:pt idx="4532">
                  <c:v>66.174709950495043</c:v>
                </c:pt>
                <c:pt idx="4533">
                  <c:v>66.170057594059429</c:v>
                </c:pt>
                <c:pt idx="4534">
                  <c:v>66.167214237623739</c:v>
                </c:pt>
                <c:pt idx="4535">
                  <c:v>66.165319217821775</c:v>
                </c:pt>
                <c:pt idx="4536">
                  <c:v>66.163114990099047</c:v>
                </c:pt>
                <c:pt idx="4537">
                  <c:v>66.160115257425744</c:v>
                </c:pt>
                <c:pt idx="4538">
                  <c:v>66.157637752475281</c:v>
                </c:pt>
                <c:pt idx="4539">
                  <c:v>66.155621237623777</c:v>
                </c:pt>
                <c:pt idx="4540">
                  <c:v>66.153742772277226</c:v>
                </c:pt>
                <c:pt idx="4541">
                  <c:v>66.146872970297039</c:v>
                </c:pt>
                <c:pt idx="4542">
                  <c:v>66.139415128712884</c:v>
                </c:pt>
                <c:pt idx="4543">
                  <c:v>66.128369544554445</c:v>
                </c:pt>
                <c:pt idx="4544">
                  <c:v>66.120063000000016</c:v>
                </c:pt>
                <c:pt idx="4545">
                  <c:v>66.110721811881177</c:v>
                </c:pt>
                <c:pt idx="4546">
                  <c:v>66.102914663366334</c:v>
                </c:pt>
                <c:pt idx="4547">
                  <c:v>66.096835445544556</c:v>
                </c:pt>
                <c:pt idx="4548">
                  <c:v>66.093415009900994</c:v>
                </c:pt>
                <c:pt idx="4549">
                  <c:v>66.087968188118822</c:v>
                </c:pt>
                <c:pt idx="4550">
                  <c:v>66.085518811881172</c:v>
                </c:pt>
                <c:pt idx="4551">
                  <c:v>66.083776455445545</c:v>
                </c:pt>
                <c:pt idx="4552">
                  <c:v>66.082058247524756</c:v>
                </c:pt>
                <c:pt idx="4553">
                  <c:v>66.079646178217814</c:v>
                </c:pt>
                <c:pt idx="4554">
                  <c:v>66.076605881188129</c:v>
                </c:pt>
                <c:pt idx="4555">
                  <c:v>66.073923019801981</c:v>
                </c:pt>
                <c:pt idx="4556">
                  <c:v>66.069488495049484</c:v>
                </c:pt>
                <c:pt idx="4557">
                  <c:v>66.063616554455422</c:v>
                </c:pt>
                <c:pt idx="4558">
                  <c:v>66.057898584158409</c:v>
                </c:pt>
                <c:pt idx="4559">
                  <c:v>66.050769168316847</c:v>
                </c:pt>
                <c:pt idx="4560">
                  <c:v>66.045171762376228</c:v>
                </c:pt>
                <c:pt idx="4561">
                  <c:v>66.04057200000004</c:v>
                </c:pt>
                <c:pt idx="4562">
                  <c:v>66.038122277227714</c:v>
                </c:pt>
                <c:pt idx="4563">
                  <c:v>66.03678443564354</c:v>
                </c:pt>
                <c:pt idx="4564">
                  <c:v>66.03618573267326</c:v>
                </c:pt>
                <c:pt idx="4565">
                  <c:v>66.035456564356394</c:v>
                </c:pt>
                <c:pt idx="4566">
                  <c:v>66.034531495049507</c:v>
                </c:pt>
                <c:pt idx="4567">
                  <c:v>66.035240049504949</c:v>
                </c:pt>
                <c:pt idx="4568">
                  <c:v>66.035665712871321</c:v>
                </c:pt>
                <c:pt idx="4569">
                  <c:v>66.034397524752464</c:v>
                </c:pt>
                <c:pt idx="4570">
                  <c:v>66.036206306930666</c:v>
                </c:pt>
                <c:pt idx="4571">
                  <c:v>66.036559009900969</c:v>
                </c:pt>
                <c:pt idx="4572">
                  <c:v>66.03889867326734</c:v>
                </c:pt>
                <c:pt idx="4573">
                  <c:v>66.039432504950526</c:v>
                </c:pt>
                <c:pt idx="4574">
                  <c:v>66.039699396039609</c:v>
                </c:pt>
                <c:pt idx="4575">
                  <c:v>66.040231900990122</c:v>
                </c:pt>
                <c:pt idx="4576">
                  <c:v>66.040413831683182</c:v>
                </c:pt>
                <c:pt idx="4577">
                  <c:v>66.041466316831688</c:v>
                </c:pt>
                <c:pt idx="4578">
                  <c:v>66.043459871287141</c:v>
                </c:pt>
                <c:pt idx="4579">
                  <c:v>66.044966277227758</c:v>
                </c:pt>
                <c:pt idx="4580">
                  <c:v>66.046961217821789</c:v>
                </c:pt>
                <c:pt idx="4581">
                  <c:v>66.04919852475247</c:v>
                </c:pt>
                <c:pt idx="4582">
                  <c:v>66.051841178217842</c:v>
                </c:pt>
                <c:pt idx="4583">
                  <c:v>66.05573206930697</c:v>
                </c:pt>
                <c:pt idx="4584">
                  <c:v>66.060763297029709</c:v>
                </c:pt>
                <c:pt idx="4585">
                  <c:v>66.06352997029704</c:v>
                </c:pt>
                <c:pt idx="4586">
                  <c:v>66.06774721782179</c:v>
                </c:pt>
                <c:pt idx="4587">
                  <c:v>66.069445287128715</c:v>
                </c:pt>
                <c:pt idx="4588">
                  <c:v>66.071482673267326</c:v>
                </c:pt>
                <c:pt idx="4589">
                  <c:v>66.072983653465315</c:v>
                </c:pt>
                <c:pt idx="4590">
                  <c:v>66.076355534653459</c:v>
                </c:pt>
                <c:pt idx="4591">
                  <c:v>66.081117673267315</c:v>
                </c:pt>
                <c:pt idx="4592">
                  <c:v>66.083724257425757</c:v>
                </c:pt>
                <c:pt idx="4593">
                  <c:v>66.084879603960374</c:v>
                </c:pt>
                <c:pt idx="4594">
                  <c:v>66.085733851485145</c:v>
                </c:pt>
                <c:pt idx="4595">
                  <c:v>66.086010564356471</c:v>
                </c:pt>
                <c:pt idx="4596">
                  <c:v>66.086472495049506</c:v>
                </c:pt>
                <c:pt idx="4597">
                  <c:v>66.086774940594026</c:v>
                </c:pt>
                <c:pt idx="4598">
                  <c:v>66.088039841584148</c:v>
                </c:pt>
                <c:pt idx="4599">
                  <c:v>66.090681346534623</c:v>
                </c:pt>
                <c:pt idx="4600">
                  <c:v>66.093630653465326</c:v>
                </c:pt>
                <c:pt idx="4601">
                  <c:v>66.096080900990088</c:v>
                </c:pt>
                <c:pt idx="4602">
                  <c:v>66.09874513861385</c:v>
                </c:pt>
                <c:pt idx="4603">
                  <c:v>66.102531881188142</c:v>
                </c:pt>
                <c:pt idx="4604">
                  <c:v>66.108857039603933</c:v>
                </c:pt>
                <c:pt idx="4605">
                  <c:v>66.113169336633632</c:v>
                </c:pt>
                <c:pt idx="4606">
                  <c:v>66.116072554455471</c:v>
                </c:pt>
                <c:pt idx="4607">
                  <c:v>66.119953326732684</c:v>
                </c:pt>
                <c:pt idx="4608">
                  <c:v>66.124613396039607</c:v>
                </c:pt>
                <c:pt idx="4609">
                  <c:v>66.128278702970277</c:v>
                </c:pt>
                <c:pt idx="4610">
                  <c:v>66.130324396039569</c:v>
                </c:pt>
                <c:pt idx="4611">
                  <c:v>66.132842089108934</c:v>
                </c:pt>
                <c:pt idx="4612">
                  <c:v>66.135760950495083</c:v>
                </c:pt>
                <c:pt idx="4613">
                  <c:v>66.138648742574247</c:v>
                </c:pt>
                <c:pt idx="4614">
                  <c:v>66.141501514851498</c:v>
                </c:pt>
                <c:pt idx="4615">
                  <c:v>66.143527999999989</c:v>
                </c:pt>
                <c:pt idx="4616">
                  <c:v>66.145249217821814</c:v>
                </c:pt>
                <c:pt idx="4617">
                  <c:v>66.146567386138628</c:v>
                </c:pt>
                <c:pt idx="4618">
                  <c:v>66.147940693069273</c:v>
                </c:pt>
                <c:pt idx="4619">
                  <c:v>66.150402435643571</c:v>
                </c:pt>
                <c:pt idx="4620">
                  <c:v>66.15328685148512</c:v>
                </c:pt>
                <c:pt idx="4621">
                  <c:v>66.155898128712849</c:v>
                </c:pt>
                <c:pt idx="4622">
                  <c:v>66.158338702970283</c:v>
                </c:pt>
                <c:pt idx="4623">
                  <c:v>66.160267247524729</c:v>
                </c:pt>
                <c:pt idx="4624">
                  <c:v>66.163566584158389</c:v>
                </c:pt>
                <c:pt idx="4625">
                  <c:v>66.166427128712897</c:v>
                </c:pt>
                <c:pt idx="4626">
                  <c:v>66.170953108910922</c:v>
                </c:pt>
                <c:pt idx="4627">
                  <c:v>66.174180801980128</c:v>
                </c:pt>
                <c:pt idx="4628">
                  <c:v>66.178124099009906</c:v>
                </c:pt>
                <c:pt idx="4629">
                  <c:v>66.18124457425742</c:v>
                </c:pt>
                <c:pt idx="4630">
                  <c:v>66.184151782178191</c:v>
                </c:pt>
                <c:pt idx="4631">
                  <c:v>66.185114623762388</c:v>
                </c:pt>
                <c:pt idx="4632">
                  <c:v>66.186752108910909</c:v>
                </c:pt>
                <c:pt idx="4633">
                  <c:v>66.187938891089118</c:v>
                </c:pt>
                <c:pt idx="4634">
                  <c:v>66.189547465346507</c:v>
                </c:pt>
                <c:pt idx="4635">
                  <c:v>66.190236475247502</c:v>
                </c:pt>
                <c:pt idx="4636">
                  <c:v>66.192119465346536</c:v>
                </c:pt>
                <c:pt idx="4637">
                  <c:v>66.195037227722779</c:v>
                </c:pt>
                <c:pt idx="4638">
                  <c:v>66.198701623762403</c:v>
                </c:pt>
                <c:pt idx="4639">
                  <c:v>66.201079108910903</c:v>
                </c:pt>
                <c:pt idx="4640">
                  <c:v>66.204536138613832</c:v>
                </c:pt>
                <c:pt idx="4641">
                  <c:v>66.20572975247525</c:v>
                </c:pt>
                <c:pt idx="4642">
                  <c:v>66.206368920792073</c:v>
                </c:pt>
                <c:pt idx="4643">
                  <c:v>66.206986445544572</c:v>
                </c:pt>
                <c:pt idx="4644">
                  <c:v>66.209205485148516</c:v>
                </c:pt>
                <c:pt idx="4645">
                  <c:v>66.211227415841591</c:v>
                </c:pt>
                <c:pt idx="4646">
                  <c:v>66.212853752475226</c:v>
                </c:pt>
                <c:pt idx="4647">
                  <c:v>66.213916118811881</c:v>
                </c:pt>
                <c:pt idx="4648">
                  <c:v>66.215769742574253</c:v>
                </c:pt>
                <c:pt idx="4649">
                  <c:v>66.217194673267343</c:v>
                </c:pt>
                <c:pt idx="4650">
                  <c:v>66.220015613861392</c:v>
                </c:pt>
                <c:pt idx="4651">
                  <c:v>66.222515544554469</c:v>
                </c:pt>
                <c:pt idx="4652">
                  <c:v>66.227081267326795</c:v>
                </c:pt>
                <c:pt idx="4653">
                  <c:v>66.230673603960426</c:v>
                </c:pt>
                <c:pt idx="4654">
                  <c:v>66.236764544554461</c:v>
                </c:pt>
                <c:pt idx="4655">
                  <c:v>66.242654544554483</c:v>
                </c:pt>
                <c:pt idx="4656">
                  <c:v>66.247471782178209</c:v>
                </c:pt>
                <c:pt idx="4657">
                  <c:v>66.253019465346554</c:v>
                </c:pt>
                <c:pt idx="4658">
                  <c:v>66.258993633663337</c:v>
                </c:pt>
                <c:pt idx="4659">
                  <c:v>66.264515099009898</c:v>
                </c:pt>
                <c:pt idx="4660">
                  <c:v>66.270665712871278</c:v>
                </c:pt>
                <c:pt idx="4661">
                  <c:v>66.276837247524739</c:v>
                </c:pt>
                <c:pt idx="4662">
                  <c:v>66.28460641584158</c:v>
                </c:pt>
                <c:pt idx="4663">
                  <c:v>66.288793326732673</c:v>
                </c:pt>
                <c:pt idx="4664">
                  <c:v>66.291746683168299</c:v>
                </c:pt>
                <c:pt idx="4665">
                  <c:v>66.293019663366323</c:v>
                </c:pt>
                <c:pt idx="4666">
                  <c:v>66.294901118811907</c:v>
                </c:pt>
                <c:pt idx="4667">
                  <c:v>66.295594306930695</c:v>
                </c:pt>
                <c:pt idx="4668">
                  <c:v>66.296104831683152</c:v>
                </c:pt>
                <c:pt idx="4669">
                  <c:v>66.296624019801982</c:v>
                </c:pt>
                <c:pt idx="4670">
                  <c:v>66.297549346534666</c:v>
                </c:pt>
                <c:pt idx="4671">
                  <c:v>66.298689831683177</c:v>
                </c:pt>
                <c:pt idx="4672">
                  <c:v>66.299319009900984</c:v>
                </c:pt>
                <c:pt idx="4673">
                  <c:v>66.299162950495059</c:v>
                </c:pt>
                <c:pt idx="4674">
                  <c:v>66.29966095049501</c:v>
                </c:pt>
                <c:pt idx="4675">
                  <c:v>66.29982349504948</c:v>
                </c:pt>
                <c:pt idx="4676">
                  <c:v>66.301026603960395</c:v>
                </c:pt>
                <c:pt idx="4677">
                  <c:v>66.301070524752461</c:v>
                </c:pt>
                <c:pt idx="4678">
                  <c:v>66.300855970297036</c:v>
                </c:pt>
                <c:pt idx="4679">
                  <c:v>66.300611851485158</c:v>
                </c:pt>
                <c:pt idx="4680">
                  <c:v>66.300342861386099</c:v>
                </c:pt>
                <c:pt idx="4681">
                  <c:v>66.299455336633642</c:v>
                </c:pt>
                <c:pt idx="4682">
                  <c:v>66.299545178217784</c:v>
                </c:pt>
                <c:pt idx="4683">
                  <c:v>66.299115217821807</c:v>
                </c:pt>
                <c:pt idx="4684">
                  <c:v>66.299006851485146</c:v>
                </c:pt>
                <c:pt idx="4685">
                  <c:v>66.297721851485164</c:v>
                </c:pt>
                <c:pt idx="4686">
                  <c:v>66.296820039603972</c:v>
                </c:pt>
                <c:pt idx="4687">
                  <c:v>66.295197019801947</c:v>
                </c:pt>
                <c:pt idx="4688">
                  <c:v>66.293542247524741</c:v>
                </c:pt>
                <c:pt idx="4689">
                  <c:v>66.292518673267352</c:v>
                </c:pt>
                <c:pt idx="4690">
                  <c:v>66.291502168316811</c:v>
                </c:pt>
                <c:pt idx="4691">
                  <c:v>66.29043594059408</c:v>
                </c:pt>
                <c:pt idx="4692">
                  <c:v>66.290379297029702</c:v>
                </c:pt>
                <c:pt idx="4693">
                  <c:v>66.289526019801983</c:v>
                </c:pt>
                <c:pt idx="4694">
                  <c:v>66.28903849504951</c:v>
                </c:pt>
                <c:pt idx="4695">
                  <c:v>66.288540227722763</c:v>
                </c:pt>
                <c:pt idx="4696">
                  <c:v>66.288881702970286</c:v>
                </c:pt>
                <c:pt idx="4697">
                  <c:v>66.289030435643554</c:v>
                </c:pt>
                <c:pt idx="4698">
                  <c:v>66.289919217821804</c:v>
                </c:pt>
                <c:pt idx="4699">
                  <c:v>66.292134178217822</c:v>
                </c:pt>
                <c:pt idx="4700">
                  <c:v>66.295439396039626</c:v>
                </c:pt>
                <c:pt idx="4701">
                  <c:v>66.298259851485142</c:v>
                </c:pt>
                <c:pt idx="4702">
                  <c:v>66.300951534653493</c:v>
                </c:pt>
                <c:pt idx="4703">
                  <c:v>66.30277790099008</c:v>
                </c:pt>
                <c:pt idx="4704">
                  <c:v>66.304132207920787</c:v>
                </c:pt>
                <c:pt idx="4705">
                  <c:v>66.303725247524753</c:v>
                </c:pt>
                <c:pt idx="4706">
                  <c:v>66.304290158415824</c:v>
                </c:pt>
                <c:pt idx="4707">
                  <c:v>66.304507415841584</c:v>
                </c:pt>
                <c:pt idx="4708">
                  <c:v>66.305280029702985</c:v>
                </c:pt>
                <c:pt idx="4709">
                  <c:v>66.305149623762389</c:v>
                </c:pt>
                <c:pt idx="4710">
                  <c:v>66.306213594059429</c:v>
                </c:pt>
                <c:pt idx="4711">
                  <c:v>66.307134871287133</c:v>
                </c:pt>
                <c:pt idx="4712">
                  <c:v>66.308478613861396</c:v>
                </c:pt>
                <c:pt idx="4713">
                  <c:v>66.310712584158438</c:v>
                </c:pt>
                <c:pt idx="4714">
                  <c:v>66.31256321782179</c:v>
                </c:pt>
                <c:pt idx="4715">
                  <c:v>66.314091217821783</c:v>
                </c:pt>
                <c:pt idx="4716">
                  <c:v>66.315928752475244</c:v>
                </c:pt>
                <c:pt idx="4717">
                  <c:v>66.318788980198022</c:v>
                </c:pt>
                <c:pt idx="4718">
                  <c:v>66.322172346534643</c:v>
                </c:pt>
                <c:pt idx="4719">
                  <c:v>66.32579516831683</c:v>
                </c:pt>
                <c:pt idx="4720">
                  <c:v>66.330021405940585</c:v>
                </c:pt>
                <c:pt idx="4721">
                  <c:v>66.332860009900941</c:v>
                </c:pt>
                <c:pt idx="4722">
                  <c:v>66.335009079207893</c:v>
                </c:pt>
                <c:pt idx="4723">
                  <c:v>66.336057415841594</c:v>
                </c:pt>
                <c:pt idx="4724">
                  <c:v>66.338024831683143</c:v>
                </c:pt>
                <c:pt idx="4725">
                  <c:v>66.340520118811881</c:v>
                </c:pt>
                <c:pt idx="4726">
                  <c:v>66.345820267326715</c:v>
                </c:pt>
                <c:pt idx="4727">
                  <c:v>66.349856940594037</c:v>
                </c:pt>
                <c:pt idx="4728">
                  <c:v>66.355356574257456</c:v>
                </c:pt>
                <c:pt idx="4729">
                  <c:v>66.35844369306929</c:v>
                </c:pt>
                <c:pt idx="4730">
                  <c:v>66.361127346534658</c:v>
                </c:pt>
                <c:pt idx="4731">
                  <c:v>66.363128396039613</c:v>
                </c:pt>
                <c:pt idx="4732">
                  <c:v>66.366567524752483</c:v>
                </c:pt>
                <c:pt idx="4733">
                  <c:v>66.370709207920768</c:v>
                </c:pt>
                <c:pt idx="4734">
                  <c:v>66.374701435643573</c:v>
                </c:pt>
                <c:pt idx="4735">
                  <c:v>66.377597287128708</c:v>
                </c:pt>
                <c:pt idx="4736">
                  <c:v>66.383059158415861</c:v>
                </c:pt>
                <c:pt idx="4737">
                  <c:v>66.385338019801949</c:v>
                </c:pt>
                <c:pt idx="4738">
                  <c:v>66.389404504950491</c:v>
                </c:pt>
                <c:pt idx="4739">
                  <c:v>66.392738811881173</c:v>
                </c:pt>
                <c:pt idx="4740">
                  <c:v>66.395896851485176</c:v>
                </c:pt>
                <c:pt idx="4741">
                  <c:v>66.397947574257415</c:v>
                </c:pt>
                <c:pt idx="4742">
                  <c:v>66.401318861386159</c:v>
                </c:pt>
                <c:pt idx="4743">
                  <c:v>66.404552881188138</c:v>
                </c:pt>
                <c:pt idx="4744">
                  <c:v>66.407501693069278</c:v>
                </c:pt>
                <c:pt idx="4745">
                  <c:v>66.412044217821801</c:v>
                </c:pt>
                <c:pt idx="4746">
                  <c:v>66.416993079207927</c:v>
                </c:pt>
                <c:pt idx="4747">
                  <c:v>66.419653930693059</c:v>
                </c:pt>
                <c:pt idx="4748">
                  <c:v>66.423114099009908</c:v>
                </c:pt>
                <c:pt idx="4749">
                  <c:v>66.42739772277227</c:v>
                </c:pt>
                <c:pt idx="4750">
                  <c:v>66.434139762376276</c:v>
                </c:pt>
                <c:pt idx="4751">
                  <c:v>66.439525227722768</c:v>
                </c:pt>
                <c:pt idx="4752">
                  <c:v>66.446802683168301</c:v>
                </c:pt>
                <c:pt idx="4753">
                  <c:v>66.452932811881183</c:v>
                </c:pt>
                <c:pt idx="4754">
                  <c:v>66.458714168316789</c:v>
                </c:pt>
                <c:pt idx="4755">
                  <c:v>66.46535202970297</c:v>
                </c:pt>
                <c:pt idx="4756">
                  <c:v>66.471294405940554</c:v>
                </c:pt>
                <c:pt idx="4757">
                  <c:v>66.47427932673267</c:v>
                </c:pt>
                <c:pt idx="4758">
                  <c:v>66.478865910891145</c:v>
                </c:pt>
                <c:pt idx="4759">
                  <c:v>66.483433267326717</c:v>
                </c:pt>
                <c:pt idx="4760">
                  <c:v>66.48872235643563</c:v>
                </c:pt>
                <c:pt idx="4761">
                  <c:v>66.493213999999981</c:v>
                </c:pt>
                <c:pt idx="4762">
                  <c:v>66.497922188118835</c:v>
                </c:pt>
                <c:pt idx="4763">
                  <c:v>66.501369059405945</c:v>
                </c:pt>
                <c:pt idx="4764">
                  <c:v>66.510009643564359</c:v>
                </c:pt>
                <c:pt idx="4765">
                  <c:v>66.512942287128723</c:v>
                </c:pt>
                <c:pt idx="4766">
                  <c:v>66.517694613861394</c:v>
                </c:pt>
                <c:pt idx="4767">
                  <c:v>66.522001198019794</c:v>
                </c:pt>
                <c:pt idx="4768">
                  <c:v>66.522639762376215</c:v>
                </c:pt>
                <c:pt idx="4769">
                  <c:v>66.522394108910873</c:v>
                </c:pt>
                <c:pt idx="4770">
                  <c:v>66.522531702970312</c:v>
                </c:pt>
                <c:pt idx="4771">
                  <c:v>66.523520752475278</c:v>
                </c:pt>
                <c:pt idx="4772">
                  <c:v>66.52632831683168</c:v>
                </c:pt>
                <c:pt idx="4773">
                  <c:v>66.52999694059406</c:v>
                </c:pt>
                <c:pt idx="4774">
                  <c:v>66.534870643564346</c:v>
                </c:pt>
                <c:pt idx="4775">
                  <c:v>66.536801316831685</c:v>
                </c:pt>
                <c:pt idx="4776">
                  <c:v>66.537669940594057</c:v>
                </c:pt>
                <c:pt idx="4777">
                  <c:v>66.537823831683156</c:v>
                </c:pt>
                <c:pt idx="4778">
                  <c:v>66.538304772277257</c:v>
                </c:pt>
                <c:pt idx="4779">
                  <c:v>66.538731970297022</c:v>
                </c:pt>
                <c:pt idx="4780">
                  <c:v>66.540169227722799</c:v>
                </c:pt>
                <c:pt idx="4781">
                  <c:v>66.541312663366369</c:v>
                </c:pt>
                <c:pt idx="4782">
                  <c:v>66.544183257425757</c:v>
                </c:pt>
                <c:pt idx="4783">
                  <c:v>66.545691148514862</c:v>
                </c:pt>
                <c:pt idx="4784">
                  <c:v>66.548079801980194</c:v>
                </c:pt>
                <c:pt idx="4785">
                  <c:v>66.550416019801972</c:v>
                </c:pt>
                <c:pt idx="4786">
                  <c:v>66.554497009900984</c:v>
                </c:pt>
                <c:pt idx="4787">
                  <c:v>66.557570623762388</c:v>
                </c:pt>
                <c:pt idx="4788">
                  <c:v>66.56171655445543</c:v>
                </c:pt>
                <c:pt idx="4789">
                  <c:v>66.56513049504953</c:v>
                </c:pt>
                <c:pt idx="4790">
                  <c:v>66.570357693069269</c:v>
                </c:pt>
                <c:pt idx="4791">
                  <c:v>66.576892346534649</c:v>
                </c:pt>
                <c:pt idx="4792">
                  <c:v>66.5853819009901</c:v>
                </c:pt>
                <c:pt idx="4793">
                  <c:v>66.590923742574276</c:v>
                </c:pt>
                <c:pt idx="4794">
                  <c:v>66.593469396039609</c:v>
                </c:pt>
                <c:pt idx="4795">
                  <c:v>66.595146534653466</c:v>
                </c:pt>
                <c:pt idx="4796">
                  <c:v>66.598034554455424</c:v>
                </c:pt>
                <c:pt idx="4797">
                  <c:v>66.60189455445547</c:v>
                </c:pt>
                <c:pt idx="4798">
                  <c:v>66.60592635643566</c:v>
                </c:pt>
                <c:pt idx="4799">
                  <c:v>66.611465990098992</c:v>
                </c:pt>
                <c:pt idx="4800">
                  <c:v>66.620374237623778</c:v>
                </c:pt>
                <c:pt idx="4801">
                  <c:v>66.625523920792062</c:v>
                </c:pt>
                <c:pt idx="4802">
                  <c:v>66.629345376237637</c:v>
                </c:pt>
                <c:pt idx="4803">
                  <c:v>66.633033257425708</c:v>
                </c:pt>
                <c:pt idx="4804">
                  <c:v>66.636738178217868</c:v>
                </c:pt>
                <c:pt idx="4805">
                  <c:v>66.640165881188082</c:v>
                </c:pt>
                <c:pt idx="4806">
                  <c:v>66.64847474257428</c:v>
                </c:pt>
                <c:pt idx="4807">
                  <c:v>66.658152851485141</c:v>
                </c:pt>
                <c:pt idx="4808">
                  <c:v>66.666812227722758</c:v>
                </c:pt>
                <c:pt idx="4809">
                  <c:v>66.673669405940615</c:v>
                </c:pt>
                <c:pt idx="4810">
                  <c:v>66.683926267326768</c:v>
                </c:pt>
                <c:pt idx="4811">
                  <c:v>66.691656287128708</c:v>
                </c:pt>
                <c:pt idx="4812">
                  <c:v>66.699739613861425</c:v>
                </c:pt>
                <c:pt idx="4813">
                  <c:v>66.714312643564384</c:v>
                </c:pt>
                <c:pt idx="4814">
                  <c:v>66.733129138613833</c:v>
                </c:pt>
                <c:pt idx="4815">
                  <c:v>66.764309960396048</c:v>
                </c:pt>
                <c:pt idx="4816">
                  <c:v>66.787697336633698</c:v>
                </c:pt>
                <c:pt idx="4817">
                  <c:v>66.811593267326757</c:v>
                </c:pt>
                <c:pt idx="4818">
                  <c:v>66.840186782178208</c:v>
                </c:pt>
                <c:pt idx="4819">
                  <c:v>66.87348094059405</c:v>
                </c:pt>
                <c:pt idx="4820">
                  <c:v>66.909884257425745</c:v>
                </c:pt>
                <c:pt idx="4821">
                  <c:v>66.941703128712845</c:v>
                </c:pt>
                <c:pt idx="4822">
                  <c:v>66.976692475247532</c:v>
                </c:pt>
                <c:pt idx="4823">
                  <c:v>67.024419564356421</c:v>
                </c:pt>
                <c:pt idx="4824">
                  <c:v>67.054823306930686</c:v>
                </c:pt>
                <c:pt idx="4825">
                  <c:v>67.087527287128722</c:v>
                </c:pt>
                <c:pt idx="4826">
                  <c:v>67.121443069306949</c:v>
                </c:pt>
                <c:pt idx="4827">
                  <c:v>67.169462039603943</c:v>
                </c:pt>
                <c:pt idx="4828">
                  <c:v>67.21178305940596</c:v>
                </c:pt>
                <c:pt idx="4829">
                  <c:v>67.266309504950499</c:v>
                </c:pt>
                <c:pt idx="4830">
                  <c:v>67.313565336633673</c:v>
                </c:pt>
                <c:pt idx="4831">
                  <c:v>67.367104712871296</c:v>
                </c:pt>
                <c:pt idx="4832">
                  <c:v>67.425110990099014</c:v>
                </c:pt>
                <c:pt idx="4833">
                  <c:v>67.474436940594074</c:v>
                </c:pt>
                <c:pt idx="4834">
                  <c:v>67.522340811881193</c:v>
                </c:pt>
                <c:pt idx="4835">
                  <c:v>67.563585584158432</c:v>
                </c:pt>
                <c:pt idx="4836">
                  <c:v>67.605020821782148</c:v>
                </c:pt>
                <c:pt idx="4837">
                  <c:v>67.644371871287134</c:v>
                </c:pt>
                <c:pt idx="4838">
                  <c:v>67.696280386138639</c:v>
                </c:pt>
                <c:pt idx="4839">
                  <c:v>67.741028742574287</c:v>
                </c:pt>
                <c:pt idx="4840">
                  <c:v>67.795411247524768</c:v>
                </c:pt>
                <c:pt idx="4841">
                  <c:v>67.841102970297015</c:v>
                </c:pt>
                <c:pt idx="4842">
                  <c:v>67.88605435643565</c:v>
                </c:pt>
                <c:pt idx="4843">
                  <c:v>67.935147346534649</c:v>
                </c:pt>
                <c:pt idx="4844">
                  <c:v>67.980366653465339</c:v>
                </c:pt>
                <c:pt idx="4845">
                  <c:v>68.016068009900977</c:v>
                </c:pt>
                <c:pt idx="4846">
                  <c:v>68.047420118811857</c:v>
                </c:pt>
                <c:pt idx="4847">
                  <c:v>68.069338059405993</c:v>
                </c:pt>
                <c:pt idx="4848">
                  <c:v>68.096674980198031</c:v>
                </c:pt>
                <c:pt idx="4849">
                  <c:v>68.134802514851486</c:v>
                </c:pt>
                <c:pt idx="4850">
                  <c:v>68.177522821782162</c:v>
                </c:pt>
                <c:pt idx="4851">
                  <c:v>68.2206711881188</c:v>
                </c:pt>
                <c:pt idx="4852">
                  <c:v>68.258887198019835</c:v>
                </c:pt>
                <c:pt idx="4853">
                  <c:v>68.305398366336632</c:v>
                </c:pt>
                <c:pt idx="4854">
                  <c:v>68.349031940594088</c:v>
                </c:pt>
                <c:pt idx="4855">
                  <c:v>68.408314306930706</c:v>
                </c:pt>
                <c:pt idx="4856">
                  <c:v>68.460376683168306</c:v>
                </c:pt>
                <c:pt idx="4857">
                  <c:v>68.522421158415852</c:v>
                </c:pt>
                <c:pt idx="4858">
                  <c:v>68.576857178217821</c:v>
                </c:pt>
                <c:pt idx="4859">
                  <c:v>68.646786287128705</c:v>
                </c:pt>
                <c:pt idx="4860">
                  <c:v>68.697964534653465</c:v>
                </c:pt>
                <c:pt idx="4861">
                  <c:v>68.741174227722752</c:v>
                </c:pt>
                <c:pt idx="4862">
                  <c:v>68.791174425742568</c:v>
                </c:pt>
                <c:pt idx="4863">
                  <c:v>68.839143019801995</c:v>
                </c:pt>
                <c:pt idx="4864">
                  <c:v>68.875887801980227</c:v>
                </c:pt>
                <c:pt idx="4865">
                  <c:v>68.93212629702974</c:v>
                </c:pt>
                <c:pt idx="4866">
                  <c:v>68.975449920792101</c:v>
                </c:pt>
                <c:pt idx="4867">
                  <c:v>69.018528603960391</c:v>
                </c:pt>
                <c:pt idx="4868">
                  <c:v>69.063909801980202</c:v>
                </c:pt>
                <c:pt idx="4869">
                  <c:v>69.102707693069306</c:v>
                </c:pt>
                <c:pt idx="4870">
                  <c:v>69.134964792079188</c:v>
                </c:pt>
                <c:pt idx="4871">
                  <c:v>69.168279712871268</c:v>
                </c:pt>
                <c:pt idx="4872">
                  <c:v>69.201874019801977</c:v>
                </c:pt>
                <c:pt idx="4873">
                  <c:v>69.229064217821772</c:v>
                </c:pt>
                <c:pt idx="4874">
                  <c:v>69.270207504950491</c:v>
                </c:pt>
                <c:pt idx="4875">
                  <c:v>69.306590603960387</c:v>
                </c:pt>
                <c:pt idx="4876">
                  <c:v>69.341615663366312</c:v>
                </c:pt>
                <c:pt idx="4877">
                  <c:v>69.388571782178261</c:v>
                </c:pt>
                <c:pt idx="4878">
                  <c:v>69.411151247524728</c:v>
                </c:pt>
                <c:pt idx="4879">
                  <c:v>69.449050316831702</c:v>
                </c:pt>
                <c:pt idx="4880">
                  <c:v>69.489860673267358</c:v>
                </c:pt>
                <c:pt idx="4881">
                  <c:v>69.512101752475232</c:v>
                </c:pt>
                <c:pt idx="4882">
                  <c:v>69.547020801980224</c:v>
                </c:pt>
                <c:pt idx="4883">
                  <c:v>69.588086871287132</c:v>
                </c:pt>
                <c:pt idx="4884">
                  <c:v>69.621722079207899</c:v>
                </c:pt>
                <c:pt idx="4885">
                  <c:v>69.663123029702973</c:v>
                </c:pt>
                <c:pt idx="4886">
                  <c:v>69.707552405940575</c:v>
                </c:pt>
                <c:pt idx="4887">
                  <c:v>69.74166376237622</c:v>
                </c:pt>
                <c:pt idx="4888">
                  <c:v>69.786355900990088</c:v>
                </c:pt>
                <c:pt idx="4889">
                  <c:v>69.820855148514852</c:v>
                </c:pt>
                <c:pt idx="4890">
                  <c:v>69.856071732673271</c:v>
                </c:pt>
                <c:pt idx="4891">
                  <c:v>69.88958194059407</c:v>
                </c:pt>
                <c:pt idx="4892">
                  <c:v>69.923103059405904</c:v>
                </c:pt>
                <c:pt idx="4893">
                  <c:v>69.951051207920784</c:v>
                </c:pt>
                <c:pt idx="4894">
                  <c:v>69.992691405940633</c:v>
                </c:pt>
                <c:pt idx="4895">
                  <c:v>70.024989613861351</c:v>
                </c:pt>
                <c:pt idx="4896">
                  <c:v>70.044557950495047</c:v>
                </c:pt>
                <c:pt idx="4897">
                  <c:v>70.066621653465333</c:v>
                </c:pt>
                <c:pt idx="4898">
                  <c:v>70.08938056435646</c:v>
                </c:pt>
                <c:pt idx="4899">
                  <c:v>70.112834376237629</c:v>
                </c:pt>
                <c:pt idx="4900">
                  <c:v>70.137572702970289</c:v>
                </c:pt>
                <c:pt idx="4901">
                  <c:v>70.162251257425737</c:v>
                </c:pt>
                <c:pt idx="4902">
                  <c:v>70.184172920792079</c:v>
                </c:pt>
                <c:pt idx="4903">
                  <c:v>70.208610891089094</c:v>
                </c:pt>
                <c:pt idx="4904">
                  <c:v>70.233711504950492</c:v>
                </c:pt>
                <c:pt idx="4905">
                  <c:v>70.261987029702937</c:v>
                </c:pt>
                <c:pt idx="4906">
                  <c:v>70.278192663366355</c:v>
                </c:pt>
                <c:pt idx="4907">
                  <c:v>70.290528217821787</c:v>
                </c:pt>
                <c:pt idx="4908">
                  <c:v>70.311498118811883</c:v>
                </c:pt>
                <c:pt idx="4909">
                  <c:v>70.336737871287113</c:v>
                </c:pt>
                <c:pt idx="4910">
                  <c:v>70.364599396039608</c:v>
                </c:pt>
                <c:pt idx="4911">
                  <c:v>70.395413198019781</c:v>
                </c:pt>
                <c:pt idx="4912">
                  <c:v>70.420823594059399</c:v>
                </c:pt>
                <c:pt idx="4913">
                  <c:v>70.441944376237615</c:v>
                </c:pt>
                <c:pt idx="4914">
                  <c:v>70.468252316831695</c:v>
                </c:pt>
                <c:pt idx="4915">
                  <c:v>70.507305059405937</c:v>
                </c:pt>
                <c:pt idx="4916">
                  <c:v>70.527531990098993</c:v>
                </c:pt>
                <c:pt idx="4917">
                  <c:v>70.553220346534658</c:v>
                </c:pt>
                <c:pt idx="4918">
                  <c:v>70.576390990099014</c:v>
                </c:pt>
                <c:pt idx="4919">
                  <c:v>70.594830376237638</c:v>
                </c:pt>
                <c:pt idx="4920">
                  <c:v>70.614102653465366</c:v>
                </c:pt>
                <c:pt idx="4921">
                  <c:v>70.639404108910909</c:v>
                </c:pt>
                <c:pt idx="4922">
                  <c:v>70.656745643564349</c:v>
                </c:pt>
                <c:pt idx="4923">
                  <c:v>70.683593435643573</c:v>
                </c:pt>
                <c:pt idx="4924">
                  <c:v>70.700525881188128</c:v>
                </c:pt>
                <c:pt idx="4925">
                  <c:v>70.710298683168347</c:v>
                </c:pt>
                <c:pt idx="4926">
                  <c:v>70.721522821782145</c:v>
                </c:pt>
                <c:pt idx="4927">
                  <c:v>70.730450594059434</c:v>
                </c:pt>
                <c:pt idx="4928">
                  <c:v>70.737024673267328</c:v>
                </c:pt>
                <c:pt idx="4929">
                  <c:v>70.740368702970301</c:v>
                </c:pt>
                <c:pt idx="4930">
                  <c:v>70.74606505940595</c:v>
                </c:pt>
                <c:pt idx="4931">
                  <c:v>70.751431574257452</c:v>
                </c:pt>
                <c:pt idx="4932">
                  <c:v>70.759895267326755</c:v>
                </c:pt>
                <c:pt idx="4933">
                  <c:v>70.766358079207947</c:v>
                </c:pt>
                <c:pt idx="4934">
                  <c:v>70.770667673267326</c:v>
                </c:pt>
                <c:pt idx="4935">
                  <c:v>70.774334940594045</c:v>
                </c:pt>
                <c:pt idx="4936">
                  <c:v>70.778244178217818</c:v>
                </c:pt>
                <c:pt idx="4937">
                  <c:v>70.779680356435648</c:v>
                </c:pt>
                <c:pt idx="4938">
                  <c:v>70.781496198019823</c:v>
                </c:pt>
                <c:pt idx="4939">
                  <c:v>70.782626277227706</c:v>
                </c:pt>
                <c:pt idx="4940">
                  <c:v>70.785358732673245</c:v>
                </c:pt>
                <c:pt idx="4941">
                  <c:v>70.790072396039605</c:v>
                </c:pt>
                <c:pt idx="4942">
                  <c:v>70.797442257425772</c:v>
                </c:pt>
                <c:pt idx="4943">
                  <c:v>70.802727900990106</c:v>
                </c:pt>
                <c:pt idx="4944">
                  <c:v>70.807226920792075</c:v>
                </c:pt>
                <c:pt idx="4945">
                  <c:v>70.808853257425724</c:v>
                </c:pt>
                <c:pt idx="4946">
                  <c:v>70.810953712871267</c:v>
                </c:pt>
                <c:pt idx="4947">
                  <c:v>70.813086910891101</c:v>
                </c:pt>
                <c:pt idx="4948">
                  <c:v>70.814121633663348</c:v>
                </c:pt>
                <c:pt idx="4949">
                  <c:v>70.814962900990139</c:v>
                </c:pt>
                <c:pt idx="4950">
                  <c:v>70.816172524752417</c:v>
                </c:pt>
                <c:pt idx="4951">
                  <c:v>70.818255168316838</c:v>
                </c:pt>
                <c:pt idx="4952">
                  <c:v>70.81950715841586</c:v>
                </c:pt>
                <c:pt idx="4953">
                  <c:v>70.819894673267314</c:v>
                </c:pt>
                <c:pt idx="4954">
                  <c:v>70.820834772277252</c:v>
                </c:pt>
                <c:pt idx="4955">
                  <c:v>70.82074971287129</c:v>
                </c:pt>
                <c:pt idx="4956">
                  <c:v>70.822238396039609</c:v>
                </c:pt>
                <c:pt idx="4957">
                  <c:v>70.822671514851478</c:v>
                </c:pt>
                <c:pt idx="4958">
                  <c:v>70.823265435643535</c:v>
                </c:pt>
                <c:pt idx="4959">
                  <c:v>70.824076732673248</c:v>
                </c:pt>
                <c:pt idx="4960">
                  <c:v>70.824683940594056</c:v>
                </c:pt>
                <c:pt idx="4961">
                  <c:v>70.825252772277224</c:v>
                </c:pt>
                <c:pt idx="4962">
                  <c:v>70.825899524752472</c:v>
                </c:pt>
                <c:pt idx="4963">
                  <c:v>70.825604118811896</c:v>
                </c:pt>
                <c:pt idx="4964">
                  <c:v>70.825102613861361</c:v>
                </c:pt>
                <c:pt idx="4965">
                  <c:v>70.825145495049497</c:v>
                </c:pt>
                <c:pt idx="4966">
                  <c:v>70.825146653465353</c:v>
                </c:pt>
                <c:pt idx="4967">
                  <c:v>70.825382207920811</c:v>
                </c:pt>
                <c:pt idx="4968">
                  <c:v>70.827487564356446</c:v>
                </c:pt>
                <c:pt idx="4969">
                  <c:v>70.82836398019802</c:v>
                </c:pt>
                <c:pt idx="4970">
                  <c:v>70.828717663366348</c:v>
                </c:pt>
                <c:pt idx="4971">
                  <c:v>70.830440752475269</c:v>
                </c:pt>
                <c:pt idx="4972">
                  <c:v>70.832068415841604</c:v>
                </c:pt>
                <c:pt idx="4973">
                  <c:v>70.832280257425779</c:v>
                </c:pt>
                <c:pt idx="4974">
                  <c:v>70.832800108910902</c:v>
                </c:pt>
                <c:pt idx="4975">
                  <c:v>70.832930712871317</c:v>
                </c:pt>
                <c:pt idx="4976">
                  <c:v>70.835483574257452</c:v>
                </c:pt>
                <c:pt idx="4977">
                  <c:v>70.838783831683159</c:v>
                </c:pt>
                <c:pt idx="4978">
                  <c:v>70.841595069306948</c:v>
                </c:pt>
                <c:pt idx="4979">
                  <c:v>70.843931524752463</c:v>
                </c:pt>
                <c:pt idx="4980">
                  <c:v>70.846649762376245</c:v>
                </c:pt>
                <c:pt idx="4981">
                  <c:v>70.850191396039619</c:v>
                </c:pt>
                <c:pt idx="4982">
                  <c:v>70.852784059405948</c:v>
                </c:pt>
                <c:pt idx="4983">
                  <c:v>70.852078801980198</c:v>
                </c:pt>
                <c:pt idx="4984">
                  <c:v>70.852025148514869</c:v>
                </c:pt>
                <c:pt idx="4985">
                  <c:v>70.851638821782203</c:v>
                </c:pt>
                <c:pt idx="4986">
                  <c:v>70.851467702970282</c:v>
                </c:pt>
                <c:pt idx="4987">
                  <c:v>70.851645762376251</c:v>
                </c:pt>
                <c:pt idx="4988">
                  <c:v>70.855924128712871</c:v>
                </c:pt>
                <c:pt idx="4989">
                  <c:v>70.859337257425722</c:v>
                </c:pt>
                <c:pt idx="4990">
                  <c:v>70.861294326732676</c:v>
                </c:pt>
                <c:pt idx="4991">
                  <c:v>70.862159267326717</c:v>
                </c:pt>
                <c:pt idx="4992">
                  <c:v>70.863904871287147</c:v>
                </c:pt>
                <c:pt idx="4993">
                  <c:v>70.865385267326715</c:v>
                </c:pt>
                <c:pt idx="4994">
                  <c:v>70.865977772277191</c:v>
                </c:pt>
                <c:pt idx="4995">
                  <c:v>70.866346851485147</c:v>
                </c:pt>
                <c:pt idx="4996">
                  <c:v>70.866332247524724</c:v>
                </c:pt>
                <c:pt idx="4997">
                  <c:v>70.865736970297093</c:v>
                </c:pt>
                <c:pt idx="4998">
                  <c:v>70.86610579207921</c:v>
                </c:pt>
                <c:pt idx="4999">
                  <c:v>70.866338999999996</c:v>
                </c:pt>
                <c:pt idx="5000">
                  <c:v>70.867189099009877</c:v>
                </c:pt>
                <c:pt idx="5001">
                  <c:v>70.868429386138601</c:v>
                </c:pt>
                <c:pt idx="5002">
                  <c:v>70.871947782178225</c:v>
                </c:pt>
                <c:pt idx="5003">
                  <c:v>70.873537920792089</c:v>
                </c:pt>
                <c:pt idx="5004">
                  <c:v>70.874809128712869</c:v>
                </c:pt>
                <c:pt idx="5005">
                  <c:v>70.874989792079205</c:v>
                </c:pt>
                <c:pt idx="5006">
                  <c:v>70.875306663366331</c:v>
                </c:pt>
                <c:pt idx="5007">
                  <c:v>70.875137356435644</c:v>
                </c:pt>
                <c:pt idx="5008">
                  <c:v>70.876035881188116</c:v>
                </c:pt>
                <c:pt idx="5009">
                  <c:v>70.877057732673279</c:v>
                </c:pt>
                <c:pt idx="5010">
                  <c:v>70.879530940594066</c:v>
                </c:pt>
                <c:pt idx="5011">
                  <c:v>70.880203336633656</c:v>
                </c:pt>
                <c:pt idx="5012">
                  <c:v>70.88140914851482</c:v>
                </c:pt>
                <c:pt idx="5013">
                  <c:v>70.882073099009901</c:v>
                </c:pt>
                <c:pt idx="5014">
                  <c:v>70.883616514851468</c:v>
                </c:pt>
                <c:pt idx="5015">
                  <c:v>70.886259207920787</c:v>
                </c:pt>
                <c:pt idx="5016">
                  <c:v>70.888820376237646</c:v>
                </c:pt>
                <c:pt idx="5017">
                  <c:v>70.889554306930705</c:v>
                </c:pt>
                <c:pt idx="5018">
                  <c:v>70.891262693069322</c:v>
                </c:pt>
                <c:pt idx="5019">
                  <c:v>70.892326940594032</c:v>
                </c:pt>
                <c:pt idx="5020">
                  <c:v>70.894879227722811</c:v>
                </c:pt>
                <c:pt idx="5021">
                  <c:v>70.898227603960365</c:v>
                </c:pt>
                <c:pt idx="5022">
                  <c:v>70.901348089108907</c:v>
                </c:pt>
                <c:pt idx="5023">
                  <c:v>70.902363059405971</c:v>
                </c:pt>
                <c:pt idx="5024">
                  <c:v>70.903211821782165</c:v>
                </c:pt>
                <c:pt idx="5025">
                  <c:v>70.904426049504949</c:v>
                </c:pt>
                <c:pt idx="5026">
                  <c:v>70.907012425742622</c:v>
                </c:pt>
                <c:pt idx="5027">
                  <c:v>70.908771653465337</c:v>
                </c:pt>
                <c:pt idx="5028">
                  <c:v>70.916119435643537</c:v>
                </c:pt>
                <c:pt idx="5029">
                  <c:v>70.921219366336615</c:v>
                </c:pt>
                <c:pt idx="5030">
                  <c:v>70.927505049504916</c:v>
                </c:pt>
                <c:pt idx="5031">
                  <c:v>70.931785326732694</c:v>
                </c:pt>
                <c:pt idx="5032">
                  <c:v>70.933399871287122</c:v>
                </c:pt>
                <c:pt idx="5033">
                  <c:v>70.934182673267358</c:v>
                </c:pt>
                <c:pt idx="5034">
                  <c:v>70.934411356435646</c:v>
                </c:pt>
                <c:pt idx="5035">
                  <c:v>70.933884158415836</c:v>
                </c:pt>
                <c:pt idx="5036">
                  <c:v>70.934458346534655</c:v>
                </c:pt>
                <c:pt idx="5037">
                  <c:v>70.93701014851483</c:v>
                </c:pt>
                <c:pt idx="5038">
                  <c:v>70.939006297029707</c:v>
                </c:pt>
                <c:pt idx="5039">
                  <c:v>70.940803445544574</c:v>
                </c:pt>
                <c:pt idx="5040">
                  <c:v>70.94339178217821</c:v>
                </c:pt>
                <c:pt idx="5041">
                  <c:v>70.944942851485152</c:v>
                </c:pt>
                <c:pt idx="5042">
                  <c:v>70.946551702970282</c:v>
                </c:pt>
                <c:pt idx="5043">
                  <c:v>70.947847643564373</c:v>
                </c:pt>
                <c:pt idx="5044">
                  <c:v>70.951204217821768</c:v>
                </c:pt>
                <c:pt idx="5045">
                  <c:v>70.955004752475247</c:v>
                </c:pt>
                <c:pt idx="5046">
                  <c:v>70.958865811881182</c:v>
                </c:pt>
                <c:pt idx="5047">
                  <c:v>70.960223752475216</c:v>
                </c:pt>
                <c:pt idx="5048">
                  <c:v>70.96053143564356</c:v>
                </c:pt>
                <c:pt idx="5049">
                  <c:v>70.961750277227722</c:v>
                </c:pt>
                <c:pt idx="5050">
                  <c:v>70.964115455445523</c:v>
                </c:pt>
                <c:pt idx="5051">
                  <c:v>70.966290158415816</c:v>
                </c:pt>
                <c:pt idx="5052">
                  <c:v>70.969734405940613</c:v>
                </c:pt>
                <c:pt idx="5053">
                  <c:v>70.971601386138644</c:v>
                </c:pt>
                <c:pt idx="5054">
                  <c:v>70.973707138613875</c:v>
                </c:pt>
                <c:pt idx="5055">
                  <c:v>70.97695926732672</c:v>
                </c:pt>
                <c:pt idx="5056">
                  <c:v>70.980601148514822</c:v>
                </c:pt>
                <c:pt idx="5057">
                  <c:v>70.982866138613872</c:v>
                </c:pt>
                <c:pt idx="5058">
                  <c:v>70.985678108910875</c:v>
                </c:pt>
                <c:pt idx="5059">
                  <c:v>70.988891198019815</c:v>
                </c:pt>
                <c:pt idx="5060">
                  <c:v>70.990923019801997</c:v>
                </c:pt>
                <c:pt idx="5061">
                  <c:v>70.992794732673261</c:v>
                </c:pt>
                <c:pt idx="5062">
                  <c:v>70.994602702970298</c:v>
                </c:pt>
                <c:pt idx="5063">
                  <c:v>70.995324495049502</c:v>
                </c:pt>
                <c:pt idx="5064">
                  <c:v>70.997346108910904</c:v>
                </c:pt>
                <c:pt idx="5065">
                  <c:v>71.000390792079216</c:v>
                </c:pt>
                <c:pt idx="5066">
                  <c:v>71.005082435643573</c:v>
                </c:pt>
                <c:pt idx="5067">
                  <c:v>71.007878594059392</c:v>
                </c:pt>
                <c:pt idx="5068">
                  <c:v>71.011844712871323</c:v>
                </c:pt>
                <c:pt idx="5069">
                  <c:v>71.016060148514839</c:v>
                </c:pt>
                <c:pt idx="5070">
                  <c:v>71.018830831683132</c:v>
                </c:pt>
                <c:pt idx="5071">
                  <c:v>71.020093643564351</c:v>
                </c:pt>
                <c:pt idx="5072">
                  <c:v>71.022357762376231</c:v>
                </c:pt>
                <c:pt idx="5073">
                  <c:v>71.024703178217806</c:v>
                </c:pt>
                <c:pt idx="5074">
                  <c:v>71.025791772277259</c:v>
                </c:pt>
                <c:pt idx="5075">
                  <c:v>71.026813049504966</c:v>
                </c:pt>
                <c:pt idx="5076">
                  <c:v>71.028417485148523</c:v>
                </c:pt>
                <c:pt idx="5077">
                  <c:v>71.030930405940595</c:v>
                </c:pt>
                <c:pt idx="5078">
                  <c:v>71.034539782178214</c:v>
                </c:pt>
                <c:pt idx="5079">
                  <c:v>71.037268277227781</c:v>
                </c:pt>
                <c:pt idx="5080">
                  <c:v>71.043147821782213</c:v>
                </c:pt>
                <c:pt idx="5081">
                  <c:v>71.047606029702962</c:v>
                </c:pt>
                <c:pt idx="5082">
                  <c:v>71.051358029702968</c:v>
                </c:pt>
                <c:pt idx="5083">
                  <c:v>71.054772861386127</c:v>
                </c:pt>
                <c:pt idx="5084">
                  <c:v>71.057483554455473</c:v>
                </c:pt>
                <c:pt idx="5085">
                  <c:v>71.059028732673255</c:v>
                </c:pt>
                <c:pt idx="5086">
                  <c:v>71.060223178217811</c:v>
                </c:pt>
                <c:pt idx="5087">
                  <c:v>71.062236782178218</c:v>
                </c:pt>
                <c:pt idx="5088">
                  <c:v>71.067713950495047</c:v>
                </c:pt>
                <c:pt idx="5089">
                  <c:v>71.072513029702989</c:v>
                </c:pt>
                <c:pt idx="5090">
                  <c:v>71.075459188118813</c:v>
                </c:pt>
                <c:pt idx="5091">
                  <c:v>71.077373554455463</c:v>
                </c:pt>
                <c:pt idx="5092">
                  <c:v>71.078987643564389</c:v>
                </c:pt>
                <c:pt idx="5093">
                  <c:v>71.080819653465355</c:v>
                </c:pt>
                <c:pt idx="5094">
                  <c:v>71.081987514851477</c:v>
                </c:pt>
                <c:pt idx="5095">
                  <c:v>71.083585148514871</c:v>
                </c:pt>
                <c:pt idx="5096">
                  <c:v>71.085384297029691</c:v>
                </c:pt>
                <c:pt idx="5097">
                  <c:v>71.087446049504962</c:v>
                </c:pt>
                <c:pt idx="5098">
                  <c:v>71.089863801980187</c:v>
                </c:pt>
                <c:pt idx="5099">
                  <c:v>71.0905856831683</c:v>
                </c:pt>
                <c:pt idx="5100">
                  <c:v>71.090586485148478</c:v>
                </c:pt>
                <c:pt idx="5101">
                  <c:v>71.090944217821786</c:v>
                </c:pt>
                <c:pt idx="5102">
                  <c:v>71.092728247524732</c:v>
                </c:pt>
                <c:pt idx="5103">
                  <c:v>71.094556584158411</c:v>
                </c:pt>
                <c:pt idx="5104">
                  <c:v>71.099439643564367</c:v>
                </c:pt>
                <c:pt idx="5105">
                  <c:v>71.101924326732686</c:v>
                </c:pt>
                <c:pt idx="5106">
                  <c:v>71.103184396039623</c:v>
                </c:pt>
                <c:pt idx="5107">
                  <c:v>71.10472285148515</c:v>
                </c:pt>
                <c:pt idx="5108">
                  <c:v>71.107050465346518</c:v>
                </c:pt>
                <c:pt idx="5109">
                  <c:v>71.108986217821752</c:v>
                </c:pt>
                <c:pt idx="5110">
                  <c:v>71.109982940594008</c:v>
                </c:pt>
                <c:pt idx="5111">
                  <c:v>71.111221653465364</c:v>
                </c:pt>
                <c:pt idx="5112">
                  <c:v>71.11241197029706</c:v>
                </c:pt>
                <c:pt idx="5113">
                  <c:v>71.112178079207908</c:v>
                </c:pt>
                <c:pt idx="5114">
                  <c:v>71.112807178217821</c:v>
                </c:pt>
                <c:pt idx="5115">
                  <c:v>71.113303118811885</c:v>
                </c:pt>
                <c:pt idx="5116">
                  <c:v>71.114498693069322</c:v>
                </c:pt>
                <c:pt idx="5117">
                  <c:v>71.115926069306937</c:v>
                </c:pt>
                <c:pt idx="5118">
                  <c:v>71.121568405940593</c:v>
                </c:pt>
                <c:pt idx="5119">
                  <c:v>71.125478316831689</c:v>
                </c:pt>
                <c:pt idx="5120">
                  <c:v>71.127019000000018</c:v>
                </c:pt>
                <c:pt idx="5121">
                  <c:v>71.127888663366363</c:v>
                </c:pt>
                <c:pt idx="5122">
                  <c:v>71.130169277227722</c:v>
                </c:pt>
                <c:pt idx="5123">
                  <c:v>71.131203009901</c:v>
                </c:pt>
                <c:pt idx="5124">
                  <c:v>71.133613039603958</c:v>
                </c:pt>
                <c:pt idx="5125">
                  <c:v>71.135493990099022</c:v>
                </c:pt>
                <c:pt idx="5126">
                  <c:v>71.138425732673284</c:v>
                </c:pt>
                <c:pt idx="5127">
                  <c:v>71.140895049504948</c:v>
                </c:pt>
                <c:pt idx="5128">
                  <c:v>71.143646811881212</c:v>
                </c:pt>
                <c:pt idx="5129">
                  <c:v>71.147535425742575</c:v>
                </c:pt>
                <c:pt idx="5130">
                  <c:v>71.15032233663365</c:v>
                </c:pt>
                <c:pt idx="5131">
                  <c:v>71.153320316831739</c:v>
                </c:pt>
                <c:pt idx="5132">
                  <c:v>71.159158673267328</c:v>
                </c:pt>
                <c:pt idx="5133">
                  <c:v>71.16267707920791</c:v>
                </c:pt>
                <c:pt idx="5134">
                  <c:v>71.165186752475265</c:v>
                </c:pt>
                <c:pt idx="5135">
                  <c:v>71.165518465346537</c:v>
                </c:pt>
                <c:pt idx="5136">
                  <c:v>71.167297633663381</c:v>
                </c:pt>
                <c:pt idx="5137">
                  <c:v>71.168830386138652</c:v>
                </c:pt>
                <c:pt idx="5138">
                  <c:v>71.172587623762368</c:v>
                </c:pt>
                <c:pt idx="5139">
                  <c:v>71.176188613861356</c:v>
                </c:pt>
                <c:pt idx="5140">
                  <c:v>71.179611653465329</c:v>
                </c:pt>
                <c:pt idx="5141">
                  <c:v>71.18457545544554</c:v>
                </c:pt>
                <c:pt idx="5142">
                  <c:v>71.187839188118815</c:v>
                </c:pt>
                <c:pt idx="5143">
                  <c:v>71.190299653465331</c:v>
                </c:pt>
                <c:pt idx="5144">
                  <c:v>71.193649237623788</c:v>
                </c:pt>
                <c:pt idx="5145">
                  <c:v>71.194853821782175</c:v>
                </c:pt>
                <c:pt idx="5146">
                  <c:v>71.197081910891072</c:v>
                </c:pt>
                <c:pt idx="5147">
                  <c:v>71.199859910891121</c:v>
                </c:pt>
                <c:pt idx="5148">
                  <c:v>71.204572891089114</c:v>
                </c:pt>
                <c:pt idx="5149">
                  <c:v>71.206979623762365</c:v>
                </c:pt>
                <c:pt idx="5150">
                  <c:v>71.209626564356441</c:v>
                </c:pt>
                <c:pt idx="5151">
                  <c:v>71.211351148514851</c:v>
                </c:pt>
                <c:pt idx="5152">
                  <c:v>71.212319227722816</c:v>
                </c:pt>
                <c:pt idx="5153">
                  <c:v>71.213222990099027</c:v>
                </c:pt>
                <c:pt idx="5154">
                  <c:v>71.214529752475258</c:v>
                </c:pt>
                <c:pt idx="5155">
                  <c:v>71.21565913861383</c:v>
                </c:pt>
                <c:pt idx="5156">
                  <c:v>71.217763356435626</c:v>
                </c:pt>
                <c:pt idx="5157">
                  <c:v>71.219505069306905</c:v>
                </c:pt>
                <c:pt idx="5158">
                  <c:v>71.220209366336633</c:v>
                </c:pt>
                <c:pt idx="5159">
                  <c:v>71.220255564356421</c:v>
                </c:pt>
                <c:pt idx="5160">
                  <c:v>71.221513980198011</c:v>
                </c:pt>
                <c:pt idx="5161">
                  <c:v>71.221702613861396</c:v>
                </c:pt>
                <c:pt idx="5162">
                  <c:v>71.222193782178209</c:v>
                </c:pt>
                <c:pt idx="5163">
                  <c:v>71.222648851485189</c:v>
                </c:pt>
                <c:pt idx="5164">
                  <c:v>71.22379585148515</c:v>
                </c:pt>
                <c:pt idx="5165">
                  <c:v>71.224927326732669</c:v>
                </c:pt>
                <c:pt idx="5166">
                  <c:v>71.227221742574272</c:v>
                </c:pt>
                <c:pt idx="5167">
                  <c:v>71.229770485148507</c:v>
                </c:pt>
                <c:pt idx="5168">
                  <c:v>71.231271801980171</c:v>
                </c:pt>
                <c:pt idx="5169">
                  <c:v>71.232749564356425</c:v>
                </c:pt>
                <c:pt idx="5170">
                  <c:v>71.235093405940574</c:v>
                </c:pt>
                <c:pt idx="5171">
                  <c:v>71.235544831683157</c:v>
                </c:pt>
                <c:pt idx="5172">
                  <c:v>71.236413702970282</c:v>
                </c:pt>
                <c:pt idx="5173">
                  <c:v>71.236466495049498</c:v>
                </c:pt>
                <c:pt idx="5174">
                  <c:v>71.237237009900994</c:v>
                </c:pt>
                <c:pt idx="5175">
                  <c:v>71.239186960396026</c:v>
                </c:pt>
                <c:pt idx="5176">
                  <c:v>71.243725326732687</c:v>
                </c:pt>
                <c:pt idx="5177">
                  <c:v>71.251150940594059</c:v>
                </c:pt>
                <c:pt idx="5178">
                  <c:v>71.255523841584164</c:v>
                </c:pt>
                <c:pt idx="5179">
                  <c:v>71.258353623762389</c:v>
                </c:pt>
                <c:pt idx="5180">
                  <c:v>71.260144950495061</c:v>
                </c:pt>
                <c:pt idx="5181">
                  <c:v>71.261850732673295</c:v>
                </c:pt>
                <c:pt idx="5182">
                  <c:v>71.264206534653454</c:v>
                </c:pt>
                <c:pt idx="5183">
                  <c:v>71.267253029702957</c:v>
                </c:pt>
                <c:pt idx="5184">
                  <c:v>71.269677940594079</c:v>
                </c:pt>
                <c:pt idx="5185">
                  <c:v>71.272393970297017</c:v>
                </c:pt>
                <c:pt idx="5186">
                  <c:v>71.275946099009886</c:v>
                </c:pt>
                <c:pt idx="5187">
                  <c:v>71.277740554455434</c:v>
                </c:pt>
                <c:pt idx="5188">
                  <c:v>71.278788178217823</c:v>
                </c:pt>
                <c:pt idx="5189">
                  <c:v>71.278877267326749</c:v>
                </c:pt>
                <c:pt idx="5190">
                  <c:v>71.280198980198008</c:v>
                </c:pt>
                <c:pt idx="5191">
                  <c:v>71.281226336633679</c:v>
                </c:pt>
                <c:pt idx="5192">
                  <c:v>71.282835732673277</c:v>
                </c:pt>
                <c:pt idx="5193">
                  <c:v>71.284782910891096</c:v>
                </c:pt>
                <c:pt idx="5194">
                  <c:v>71.288482613861405</c:v>
                </c:pt>
                <c:pt idx="5195">
                  <c:v>71.28992382178221</c:v>
                </c:pt>
                <c:pt idx="5196">
                  <c:v>71.290652643564343</c:v>
                </c:pt>
                <c:pt idx="5197">
                  <c:v>71.291104782178252</c:v>
                </c:pt>
                <c:pt idx="5198">
                  <c:v>71.292144079207915</c:v>
                </c:pt>
                <c:pt idx="5199">
                  <c:v>71.293293910891094</c:v>
                </c:pt>
                <c:pt idx="5200">
                  <c:v>71.294886732673277</c:v>
                </c:pt>
                <c:pt idx="5201">
                  <c:v>71.29595096039597</c:v>
                </c:pt>
                <c:pt idx="5202">
                  <c:v>71.29864491089107</c:v>
                </c:pt>
                <c:pt idx="5203">
                  <c:v>71.300269940594021</c:v>
                </c:pt>
                <c:pt idx="5204">
                  <c:v>71.301235643564326</c:v>
                </c:pt>
                <c:pt idx="5205">
                  <c:v>71.301799396039584</c:v>
                </c:pt>
                <c:pt idx="5206">
                  <c:v>71.303475247524801</c:v>
                </c:pt>
                <c:pt idx="5207">
                  <c:v>71.304283811881191</c:v>
                </c:pt>
                <c:pt idx="5208">
                  <c:v>71.305847237623738</c:v>
                </c:pt>
                <c:pt idx="5209">
                  <c:v>71.30790058415846</c:v>
                </c:pt>
                <c:pt idx="5210">
                  <c:v>71.310038108910888</c:v>
                </c:pt>
                <c:pt idx="5211">
                  <c:v>71.312477128712899</c:v>
                </c:pt>
                <c:pt idx="5212">
                  <c:v>71.314985237623745</c:v>
                </c:pt>
                <c:pt idx="5213">
                  <c:v>71.315762287128749</c:v>
                </c:pt>
                <c:pt idx="5214">
                  <c:v>71.317024900990106</c:v>
                </c:pt>
                <c:pt idx="5215">
                  <c:v>71.31885532673266</c:v>
                </c:pt>
                <c:pt idx="5216">
                  <c:v>71.322707722772293</c:v>
                </c:pt>
                <c:pt idx="5217">
                  <c:v>71.325311217821792</c:v>
                </c:pt>
                <c:pt idx="5218">
                  <c:v>71.328671594059429</c:v>
                </c:pt>
                <c:pt idx="5219">
                  <c:v>71.331295366336633</c:v>
                </c:pt>
                <c:pt idx="5220">
                  <c:v>71.33335222772277</c:v>
                </c:pt>
                <c:pt idx="5221">
                  <c:v>71.335546346534684</c:v>
                </c:pt>
                <c:pt idx="5222">
                  <c:v>71.339743287128684</c:v>
                </c:pt>
                <c:pt idx="5223">
                  <c:v>71.341341811881193</c:v>
                </c:pt>
                <c:pt idx="5224">
                  <c:v>71.343718712871279</c:v>
                </c:pt>
                <c:pt idx="5225">
                  <c:v>71.344811376237615</c:v>
                </c:pt>
                <c:pt idx="5226">
                  <c:v>71.345570089108861</c:v>
                </c:pt>
                <c:pt idx="5227">
                  <c:v>71.346424693069338</c:v>
                </c:pt>
                <c:pt idx="5228">
                  <c:v>71.347852772277236</c:v>
                </c:pt>
                <c:pt idx="5229">
                  <c:v>71.348768207920799</c:v>
                </c:pt>
                <c:pt idx="5230">
                  <c:v>71.351718930693096</c:v>
                </c:pt>
                <c:pt idx="5231">
                  <c:v>71.353213514851504</c:v>
                </c:pt>
                <c:pt idx="5232">
                  <c:v>71.354158712871325</c:v>
                </c:pt>
                <c:pt idx="5233">
                  <c:v>71.356853316831689</c:v>
                </c:pt>
                <c:pt idx="5234">
                  <c:v>71.359315198019843</c:v>
                </c:pt>
                <c:pt idx="5235">
                  <c:v>71.360381623762365</c:v>
                </c:pt>
                <c:pt idx="5236">
                  <c:v>71.361578782178228</c:v>
                </c:pt>
                <c:pt idx="5237">
                  <c:v>71.361721594059404</c:v>
                </c:pt>
                <c:pt idx="5238">
                  <c:v>71.362604762376236</c:v>
                </c:pt>
                <c:pt idx="5239">
                  <c:v>71.363131396039577</c:v>
                </c:pt>
                <c:pt idx="5240">
                  <c:v>71.364174277227718</c:v>
                </c:pt>
                <c:pt idx="5241">
                  <c:v>71.364989999999992</c:v>
                </c:pt>
                <c:pt idx="5242">
                  <c:v>71.367240841584149</c:v>
                </c:pt>
                <c:pt idx="5243">
                  <c:v>71.368556425742554</c:v>
                </c:pt>
                <c:pt idx="5244">
                  <c:v>71.370140861386147</c:v>
                </c:pt>
                <c:pt idx="5245">
                  <c:v>71.37183345544554</c:v>
                </c:pt>
                <c:pt idx="5246">
                  <c:v>71.375365207920794</c:v>
                </c:pt>
                <c:pt idx="5247">
                  <c:v>71.37846413861385</c:v>
                </c:pt>
                <c:pt idx="5248">
                  <c:v>71.380629801980234</c:v>
                </c:pt>
                <c:pt idx="5249">
                  <c:v>71.381823673267306</c:v>
                </c:pt>
                <c:pt idx="5250">
                  <c:v>71.383900079207905</c:v>
                </c:pt>
                <c:pt idx="5251">
                  <c:v>71.385149960396035</c:v>
                </c:pt>
                <c:pt idx="5252">
                  <c:v>71.387809198019781</c:v>
                </c:pt>
                <c:pt idx="5253">
                  <c:v>71.389087069306953</c:v>
                </c:pt>
                <c:pt idx="5254">
                  <c:v>71.391396594059387</c:v>
                </c:pt>
                <c:pt idx="5255">
                  <c:v>71.393645039603967</c:v>
                </c:pt>
                <c:pt idx="5256">
                  <c:v>71.395906277227709</c:v>
                </c:pt>
                <c:pt idx="5257">
                  <c:v>71.395998059405926</c:v>
                </c:pt>
                <c:pt idx="5258">
                  <c:v>71.397068970297028</c:v>
                </c:pt>
                <c:pt idx="5259">
                  <c:v>71.397746643564346</c:v>
                </c:pt>
                <c:pt idx="5260">
                  <c:v>71.399712514851487</c:v>
                </c:pt>
                <c:pt idx="5261">
                  <c:v>71.401331277227698</c:v>
                </c:pt>
                <c:pt idx="5262">
                  <c:v>71.403577524752464</c:v>
                </c:pt>
                <c:pt idx="5263">
                  <c:v>71.404611534653469</c:v>
                </c:pt>
                <c:pt idx="5264">
                  <c:v>71.406516643564373</c:v>
                </c:pt>
                <c:pt idx="5265">
                  <c:v>71.40776550495049</c:v>
                </c:pt>
                <c:pt idx="5266">
                  <c:v>71.409748425742578</c:v>
                </c:pt>
                <c:pt idx="5267">
                  <c:v>71.411864089108946</c:v>
                </c:pt>
                <c:pt idx="5268">
                  <c:v>71.414053594059411</c:v>
                </c:pt>
                <c:pt idx="5269">
                  <c:v>71.415809366336646</c:v>
                </c:pt>
                <c:pt idx="5270">
                  <c:v>71.417834079207907</c:v>
                </c:pt>
                <c:pt idx="5271">
                  <c:v>71.419191594059441</c:v>
                </c:pt>
                <c:pt idx="5272">
                  <c:v>71.420355673267309</c:v>
                </c:pt>
                <c:pt idx="5273">
                  <c:v>71.420716118811896</c:v>
                </c:pt>
                <c:pt idx="5274">
                  <c:v>71.422514920792054</c:v>
                </c:pt>
                <c:pt idx="5275">
                  <c:v>71.424795712871273</c:v>
                </c:pt>
                <c:pt idx="5276">
                  <c:v>71.427004158415855</c:v>
                </c:pt>
                <c:pt idx="5277">
                  <c:v>71.42832978217821</c:v>
                </c:pt>
                <c:pt idx="5278">
                  <c:v>71.429661930693086</c:v>
                </c:pt>
                <c:pt idx="5279">
                  <c:v>71.430687623762367</c:v>
                </c:pt>
                <c:pt idx="5280">
                  <c:v>71.432791108910919</c:v>
                </c:pt>
                <c:pt idx="5281">
                  <c:v>71.43426468316828</c:v>
                </c:pt>
                <c:pt idx="5282">
                  <c:v>71.436538891089072</c:v>
                </c:pt>
                <c:pt idx="5283">
                  <c:v>71.438020841584162</c:v>
                </c:pt>
                <c:pt idx="5284">
                  <c:v>71.440619128712882</c:v>
                </c:pt>
                <c:pt idx="5285">
                  <c:v>71.442078673267332</c:v>
                </c:pt>
                <c:pt idx="5286">
                  <c:v>71.443207584158415</c:v>
                </c:pt>
                <c:pt idx="5287">
                  <c:v>71.444200772277227</c:v>
                </c:pt>
                <c:pt idx="5288">
                  <c:v>71.44583698019801</c:v>
                </c:pt>
                <c:pt idx="5289">
                  <c:v>71.448230405940578</c:v>
                </c:pt>
                <c:pt idx="5290">
                  <c:v>71.449667613861436</c:v>
                </c:pt>
                <c:pt idx="5291">
                  <c:v>71.452886534653459</c:v>
                </c:pt>
                <c:pt idx="5292">
                  <c:v>71.456097049504976</c:v>
                </c:pt>
                <c:pt idx="5293">
                  <c:v>71.457409861386139</c:v>
                </c:pt>
                <c:pt idx="5294">
                  <c:v>71.459725405940588</c:v>
                </c:pt>
                <c:pt idx="5295">
                  <c:v>71.460700594059418</c:v>
                </c:pt>
                <c:pt idx="5296">
                  <c:v>71.462401762376246</c:v>
                </c:pt>
                <c:pt idx="5297">
                  <c:v>71.464235336633664</c:v>
                </c:pt>
                <c:pt idx="5298">
                  <c:v>71.465476762376227</c:v>
                </c:pt>
                <c:pt idx="5299">
                  <c:v>71.466615821782185</c:v>
                </c:pt>
                <c:pt idx="5300">
                  <c:v>71.470347267326716</c:v>
                </c:pt>
                <c:pt idx="5301">
                  <c:v>71.473159861386108</c:v>
                </c:pt>
                <c:pt idx="5302">
                  <c:v>71.477104504950489</c:v>
                </c:pt>
                <c:pt idx="5303">
                  <c:v>71.480922950495042</c:v>
                </c:pt>
                <c:pt idx="5304">
                  <c:v>71.488921059405897</c:v>
                </c:pt>
                <c:pt idx="5305">
                  <c:v>71.494006465346544</c:v>
                </c:pt>
                <c:pt idx="5306">
                  <c:v>71.501293722772289</c:v>
                </c:pt>
                <c:pt idx="5307">
                  <c:v>71.505059821782154</c:v>
                </c:pt>
                <c:pt idx="5308">
                  <c:v>71.508266366336642</c:v>
                </c:pt>
                <c:pt idx="5309">
                  <c:v>71.511317861386132</c:v>
                </c:pt>
                <c:pt idx="5310">
                  <c:v>71.513841772277218</c:v>
                </c:pt>
                <c:pt idx="5311">
                  <c:v>71.515546148514872</c:v>
                </c:pt>
                <c:pt idx="5312">
                  <c:v>71.51768508910898</c:v>
                </c:pt>
                <c:pt idx="5313">
                  <c:v>71.519303950495072</c:v>
                </c:pt>
                <c:pt idx="5314">
                  <c:v>71.522681009900992</c:v>
                </c:pt>
                <c:pt idx="5315">
                  <c:v>71.528052415841614</c:v>
                </c:pt>
                <c:pt idx="5316">
                  <c:v>71.532095623762359</c:v>
                </c:pt>
                <c:pt idx="5317">
                  <c:v>71.534554257425725</c:v>
                </c:pt>
                <c:pt idx="5318">
                  <c:v>71.537531267326727</c:v>
                </c:pt>
                <c:pt idx="5319">
                  <c:v>71.5392389009901</c:v>
                </c:pt>
                <c:pt idx="5320">
                  <c:v>71.541900415841567</c:v>
                </c:pt>
                <c:pt idx="5321">
                  <c:v>71.543942009901002</c:v>
                </c:pt>
                <c:pt idx="5322">
                  <c:v>71.545996168316833</c:v>
                </c:pt>
                <c:pt idx="5323">
                  <c:v>71.545871811881256</c:v>
                </c:pt>
                <c:pt idx="5324">
                  <c:v>71.546717920792062</c:v>
                </c:pt>
                <c:pt idx="5325">
                  <c:v>71.547928435643556</c:v>
                </c:pt>
                <c:pt idx="5326">
                  <c:v>71.550166128712874</c:v>
                </c:pt>
                <c:pt idx="5327">
                  <c:v>71.553695861386146</c:v>
                </c:pt>
                <c:pt idx="5328">
                  <c:v>71.559663247524782</c:v>
                </c:pt>
                <c:pt idx="5329">
                  <c:v>71.562002217821799</c:v>
                </c:pt>
                <c:pt idx="5330">
                  <c:v>71.563987564356452</c:v>
                </c:pt>
                <c:pt idx="5331">
                  <c:v>71.565193198019813</c:v>
                </c:pt>
                <c:pt idx="5332">
                  <c:v>71.56750273267329</c:v>
                </c:pt>
                <c:pt idx="5333">
                  <c:v>71.568048069306911</c:v>
                </c:pt>
                <c:pt idx="5334">
                  <c:v>71.568773227722744</c:v>
                </c:pt>
                <c:pt idx="5335">
                  <c:v>71.57017071287126</c:v>
                </c:pt>
                <c:pt idx="5336">
                  <c:v>71.57416665346534</c:v>
                </c:pt>
                <c:pt idx="5337">
                  <c:v>71.57763886138612</c:v>
                </c:pt>
                <c:pt idx="5338">
                  <c:v>71.579690445544585</c:v>
                </c:pt>
                <c:pt idx="5339">
                  <c:v>71.581258643564325</c:v>
                </c:pt>
                <c:pt idx="5340">
                  <c:v>71.583579762376246</c:v>
                </c:pt>
                <c:pt idx="5341">
                  <c:v>71.586630544554495</c:v>
                </c:pt>
                <c:pt idx="5342">
                  <c:v>71.589289663366344</c:v>
                </c:pt>
                <c:pt idx="5343">
                  <c:v>71.590802217821803</c:v>
                </c:pt>
                <c:pt idx="5344">
                  <c:v>71.59231717821784</c:v>
                </c:pt>
                <c:pt idx="5345">
                  <c:v>71.593742801980198</c:v>
                </c:pt>
                <c:pt idx="5346">
                  <c:v>71.595189673267342</c:v>
                </c:pt>
                <c:pt idx="5347">
                  <c:v>71.595542702970349</c:v>
                </c:pt>
                <c:pt idx="5348">
                  <c:v>71.596728643564376</c:v>
                </c:pt>
                <c:pt idx="5349">
                  <c:v>71.59702202970297</c:v>
                </c:pt>
                <c:pt idx="5350">
                  <c:v>71.598657376237611</c:v>
                </c:pt>
                <c:pt idx="5351">
                  <c:v>71.599704356435623</c:v>
                </c:pt>
                <c:pt idx="5352">
                  <c:v>71.601444514851494</c:v>
                </c:pt>
                <c:pt idx="5353">
                  <c:v>71.602431267326764</c:v>
                </c:pt>
                <c:pt idx="5354">
                  <c:v>71.603891772277237</c:v>
                </c:pt>
                <c:pt idx="5355">
                  <c:v>71.605816346534667</c:v>
                </c:pt>
                <c:pt idx="5356">
                  <c:v>71.608891455445516</c:v>
                </c:pt>
                <c:pt idx="5357">
                  <c:v>71.610815287128702</c:v>
                </c:pt>
                <c:pt idx="5358">
                  <c:v>71.613124217821778</c:v>
                </c:pt>
                <c:pt idx="5359">
                  <c:v>71.61443174257424</c:v>
                </c:pt>
                <c:pt idx="5360">
                  <c:v>71.617114782178234</c:v>
                </c:pt>
                <c:pt idx="5361">
                  <c:v>71.619059930693069</c:v>
                </c:pt>
                <c:pt idx="5362">
                  <c:v>71.621071326732675</c:v>
                </c:pt>
                <c:pt idx="5363">
                  <c:v>71.622493336633653</c:v>
                </c:pt>
                <c:pt idx="5364">
                  <c:v>71.623946425742531</c:v>
                </c:pt>
                <c:pt idx="5365">
                  <c:v>71.626440336633678</c:v>
                </c:pt>
                <c:pt idx="5366">
                  <c:v>71.63020987128715</c:v>
                </c:pt>
                <c:pt idx="5367">
                  <c:v>71.633594732673259</c:v>
                </c:pt>
                <c:pt idx="5368">
                  <c:v>71.636367059405956</c:v>
                </c:pt>
                <c:pt idx="5369">
                  <c:v>71.638273950495048</c:v>
                </c:pt>
                <c:pt idx="5370">
                  <c:v>71.639306772277195</c:v>
                </c:pt>
                <c:pt idx="5371">
                  <c:v>71.640921861386104</c:v>
                </c:pt>
                <c:pt idx="5372">
                  <c:v>71.643599643564357</c:v>
                </c:pt>
                <c:pt idx="5373">
                  <c:v>71.644432217821802</c:v>
                </c:pt>
                <c:pt idx="5374">
                  <c:v>71.646950405940629</c:v>
                </c:pt>
                <c:pt idx="5375">
                  <c:v>71.649879089108936</c:v>
                </c:pt>
                <c:pt idx="5376">
                  <c:v>71.651658782178231</c:v>
                </c:pt>
                <c:pt idx="5377">
                  <c:v>71.652539554455487</c:v>
                </c:pt>
                <c:pt idx="5378">
                  <c:v>71.654798544554481</c:v>
                </c:pt>
                <c:pt idx="5379">
                  <c:v>71.655748663366353</c:v>
                </c:pt>
                <c:pt idx="5380">
                  <c:v>71.657170306930695</c:v>
                </c:pt>
                <c:pt idx="5381">
                  <c:v>71.657881386138641</c:v>
                </c:pt>
                <c:pt idx="5382">
                  <c:v>71.660137574257419</c:v>
                </c:pt>
                <c:pt idx="5383">
                  <c:v>71.661948514851474</c:v>
                </c:pt>
                <c:pt idx="5384">
                  <c:v>71.663242178217828</c:v>
                </c:pt>
                <c:pt idx="5385">
                  <c:v>71.663749514851517</c:v>
                </c:pt>
                <c:pt idx="5386">
                  <c:v>71.666056425742596</c:v>
                </c:pt>
                <c:pt idx="5387">
                  <c:v>71.668205336633676</c:v>
                </c:pt>
                <c:pt idx="5388">
                  <c:v>71.670817118811868</c:v>
                </c:pt>
                <c:pt idx="5389">
                  <c:v>71.672009910891106</c:v>
                </c:pt>
                <c:pt idx="5390">
                  <c:v>71.673631801980193</c:v>
                </c:pt>
                <c:pt idx="5391">
                  <c:v>71.675469039603925</c:v>
                </c:pt>
                <c:pt idx="5392">
                  <c:v>71.677089128712879</c:v>
                </c:pt>
                <c:pt idx="5393">
                  <c:v>71.678040594059425</c:v>
                </c:pt>
                <c:pt idx="5394">
                  <c:v>71.679525128712854</c:v>
                </c:pt>
                <c:pt idx="5395">
                  <c:v>71.680218930693101</c:v>
                </c:pt>
                <c:pt idx="5396">
                  <c:v>71.681974346534687</c:v>
                </c:pt>
                <c:pt idx="5397">
                  <c:v>71.683594900990116</c:v>
                </c:pt>
                <c:pt idx="5398">
                  <c:v>71.684290425742574</c:v>
                </c:pt>
                <c:pt idx="5399">
                  <c:v>71.685149574257437</c:v>
                </c:pt>
                <c:pt idx="5400">
                  <c:v>71.685886445544583</c:v>
                </c:pt>
                <c:pt idx="5401">
                  <c:v>71.686275524752489</c:v>
                </c:pt>
                <c:pt idx="5402">
                  <c:v>71.687789871287137</c:v>
                </c:pt>
                <c:pt idx="5403">
                  <c:v>71.689415613861385</c:v>
                </c:pt>
                <c:pt idx="5404">
                  <c:v>71.690622811881227</c:v>
                </c:pt>
                <c:pt idx="5405">
                  <c:v>71.692502782178238</c:v>
                </c:pt>
                <c:pt idx="5406">
                  <c:v>71.694311138613884</c:v>
                </c:pt>
                <c:pt idx="5407">
                  <c:v>71.695563247524774</c:v>
                </c:pt>
                <c:pt idx="5408">
                  <c:v>71.697709881188118</c:v>
                </c:pt>
                <c:pt idx="5409">
                  <c:v>71.702122683168298</c:v>
                </c:pt>
                <c:pt idx="5410">
                  <c:v>71.703985000000003</c:v>
                </c:pt>
                <c:pt idx="5411">
                  <c:v>71.705416415841583</c:v>
                </c:pt>
                <c:pt idx="5412">
                  <c:v>71.707213504950488</c:v>
                </c:pt>
                <c:pt idx="5413">
                  <c:v>71.711747811881168</c:v>
                </c:pt>
                <c:pt idx="5414">
                  <c:v>71.716349455445524</c:v>
                </c:pt>
                <c:pt idx="5415">
                  <c:v>71.717973237623767</c:v>
                </c:pt>
                <c:pt idx="5416">
                  <c:v>71.720134425742586</c:v>
                </c:pt>
                <c:pt idx="5417">
                  <c:v>71.721081712871282</c:v>
                </c:pt>
                <c:pt idx="5418">
                  <c:v>71.722468841584174</c:v>
                </c:pt>
                <c:pt idx="5419">
                  <c:v>71.72330578217823</c:v>
                </c:pt>
                <c:pt idx="5420">
                  <c:v>71.724579534653444</c:v>
                </c:pt>
                <c:pt idx="5421">
                  <c:v>71.72511011881187</c:v>
                </c:pt>
                <c:pt idx="5422">
                  <c:v>71.726540198019805</c:v>
                </c:pt>
                <c:pt idx="5423">
                  <c:v>71.727882346534642</c:v>
                </c:pt>
                <c:pt idx="5424">
                  <c:v>71.729611891089121</c:v>
                </c:pt>
                <c:pt idx="5425">
                  <c:v>71.731355495049471</c:v>
                </c:pt>
                <c:pt idx="5426">
                  <c:v>71.733787425742563</c:v>
                </c:pt>
                <c:pt idx="5427">
                  <c:v>71.734735772277247</c:v>
                </c:pt>
                <c:pt idx="5428">
                  <c:v>71.736266940594035</c:v>
                </c:pt>
                <c:pt idx="5429">
                  <c:v>71.737733584158434</c:v>
                </c:pt>
                <c:pt idx="5430">
                  <c:v>71.74031286138613</c:v>
                </c:pt>
                <c:pt idx="5431">
                  <c:v>71.74145473267329</c:v>
                </c:pt>
                <c:pt idx="5432">
                  <c:v>71.742710000000017</c:v>
                </c:pt>
                <c:pt idx="5433">
                  <c:v>71.743691960396049</c:v>
                </c:pt>
                <c:pt idx="5434">
                  <c:v>71.747073980198039</c:v>
                </c:pt>
                <c:pt idx="5435">
                  <c:v>71.749661148514861</c:v>
                </c:pt>
                <c:pt idx="5436">
                  <c:v>71.752421346534661</c:v>
                </c:pt>
                <c:pt idx="5437">
                  <c:v>71.753484059405949</c:v>
                </c:pt>
                <c:pt idx="5438">
                  <c:v>71.754722663366323</c:v>
                </c:pt>
                <c:pt idx="5439">
                  <c:v>71.755294722772277</c:v>
                </c:pt>
                <c:pt idx="5440">
                  <c:v>71.756031346534641</c:v>
                </c:pt>
                <c:pt idx="5441">
                  <c:v>71.75637357425741</c:v>
                </c:pt>
                <c:pt idx="5442">
                  <c:v>71.75756159405941</c:v>
                </c:pt>
                <c:pt idx="5443">
                  <c:v>71.757851623762377</c:v>
                </c:pt>
                <c:pt idx="5444">
                  <c:v>71.759563980198024</c:v>
                </c:pt>
                <c:pt idx="5445">
                  <c:v>71.761472712871281</c:v>
                </c:pt>
                <c:pt idx="5446">
                  <c:v>71.763505247524748</c:v>
                </c:pt>
                <c:pt idx="5447">
                  <c:v>71.764784940594041</c:v>
                </c:pt>
                <c:pt idx="5448">
                  <c:v>71.767046792079185</c:v>
                </c:pt>
                <c:pt idx="5449">
                  <c:v>71.768683485148514</c:v>
                </c:pt>
                <c:pt idx="5450">
                  <c:v>71.77193321782174</c:v>
                </c:pt>
                <c:pt idx="5451">
                  <c:v>71.774974029702989</c:v>
                </c:pt>
                <c:pt idx="5452">
                  <c:v>71.777769881188149</c:v>
                </c:pt>
                <c:pt idx="5453">
                  <c:v>71.780029980197995</c:v>
                </c:pt>
                <c:pt idx="5454">
                  <c:v>71.78261508910893</c:v>
                </c:pt>
                <c:pt idx="5455">
                  <c:v>71.785490079207918</c:v>
                </c:pt>
                <c:pt idx="5456">
                  <c:v>71.787612534653462</c:v>
                </c:pt>
                <c:pt idx="5457">
                  <c:v>71.789026198019798</c:v>
                </c:pt>
                <c:pt idx="5458">
                  <c:v>71.790929148514849</c:v>
                </c:pt>
                <c:pt idx="5459">
                  <c:v>71.792480782178259</c:v>
                </c:pt>
                <c:pt idx="5460">
                  <c:v>71.79463057425744</c:v>
                </c:pt>
                <c:pt idx="5461">
                  <c:v>71.796379702970299</c:v>
                </c:pt>
                <c:pt idx="5462">
                  <c:v>71.797292138613884</c:v>
                </c:pt>
                <c:pt idx="5463">
                  <c:v>71.797851009900953</c:v>
                </c:pt>
                <c:pt idx="5464">
                  <c:v>71.798858445544539</c:v>
                </c:pt>
                <c:pt idx="5465">
                  <c:v>71.800323504950484</c:v>
                </c:pt>
                <c:pt idx="5466">
                  <c:v>71.802398801980203</c:v>
                </c:pt>
                <c:pt idx="5467">
                  <c:v>71.804775376237615</c:v>
                </c:pt>
                <c:pt idx="5468">
                  <c:v>71.806451257425792</c:v>
                </c:pt>
                <c:pt idx="5469">
                  <c:v>71.807819277227736</c:v>
                </c:pt>
                <c:pt idx="5470">
                  <c:v>71.809472316831659</c:v>
                </c:pt>
                <c:pt idx="5471">
                  <c:v>71.809838851485139</c:v>
                </c:pt>
                <c:pt idx="5472">
                  <c:v>71.81157544554452</c:v>
                </c:pt>
                <c:pt idx="5473">
                  <c:v>71.812701356435639</c:v>
                </c:pt>
                <c:pt idx="5474">
                  <c:v>71.814096445544564</c:v>
                </c:pt>
                <c:pt idx="5475">
                  <c:v>71.815004297029716</c:v>
                </c:pt>
                <c:pt idx="5476">
                  <c:v>71.817454762376229</c:v>
                </c:pt>
                <c:pt idx="5477">
                  <c:v>71.819357712871266</c:v>
                </c:pt>
                <c:pt idx="5478">
                  <c:v>71.821139188118806</c:v>
                </c:pt>
                <c:pt idx="5479">
                  <c:v>71.82254489108908</c:v>
                </c:pt>
                <c:pt idx="5480">
                  <c:v>71.823624029702955</c:v>
                </c:pt>
                <c:pt idx="5481">
                  <c:v>71.825441534653464</c:v>
                </c:pt>
                <c:pt idx="5482">
                  <c:v>71.82661272277231</c:v>
                </c:pt>
                <c:pt idx="5483">
                  <c:v>71.828369118811878</c:v>
                </c:pt>
                <c:pt idx="5484">
                  <c:v>71.830342495049536</c:v>
                </c:pt>
                <c:pt idx="5485">
                  <c:v>71.831536762376231</c:v>
                </c:pt>
                <c:pt idx="5486">
                  <c:v>71.834248930693064</c:v>
                </c:pt>
                <c:pt idx="5487">
                  <c:v>71.834906029702964</c:v>
                </c:pt>
                <c:pt idx="5488">
                  <c:v>71.83811430693072</c:v>
                </c:pt>
                <c:pt idx="5489">
                  <c:v>71.839087445544564</c:v>
                </c:pt>
                <c:pt idx="5490">
                  <c:v>71.841378069306927</c:v>
                </c:pt>
                <c:pt idx="5491">
                  <c:v>71.843085287128758</c:v>
                </c:pt>
                <c:pt idx="5492">
                  <c:v>71.84503466336632</c:v>
                </c:pt>
                <c:pt idx="5493">
                  <c:v>71.845260673267305</c:v>
                </c:pt>
                <c:pt idx="5494">
                  <c:v>71.846819792079202</c:v>
                </c:pt>
                <c:pt idx="5495">
                  <c:v>71.846966920792056</c:v>
                </c:pt>
                <c:pt idx="5496">
                  <c:v>71.848513118811837</c:v>
                </c:pt>
                <c:pt idx="5497">
                  <c:v>71.850102405940589</c:v>
                </c:pt>
                <c:pt idx="5498">
                  <c:v>71.852247752475236</c:v>
                </c:pt>
                <c:pt idx="5499">
                  <c:v>71.853171772277221</c:v>
                </c:pt>
                <c:pt idx="5500">
                  <c:v>71.853987594059362</c:v>
                </c:pt>
                <c:pt idx="5501">
                  <c:v>71.854876970297042</c:v>
                </c:pt>
                <c:pt idx="5502">
                  <c:v>71.856356663366341</c:v>
                </c:pt>
                <c:pt idx="5503">
                  <c:v>71.857740277227691</c:v>
                </c:pt>
                <c:pt idx="5504">
                  <c:v>71.859769108910882</c:v>
                </c:pt>
                <c:pt idx="5505">
                  <c:v>71.860855069306922</c:v>
                </c:pt>
                <c:pt idx="5506">
                  <c:v>71.862669910891071</c:v>
                </c:pt>
                <c:pt idx="5507">
                  <c:v>71.864076980198035</c:v>
                </c:pt>
                <c:pt idx="5508">
                  <c:v>71.865113069306929</c:v>
                </c:pt>
                <c:pt idx="5509">
                  <c:v>71.866994940594097</c:v>
                </c:pt>
                <c:pt idx="5510">
                  <c:v>71.86971858415842</c:v>
                </c:pt>
                <c:pt idx="5511">
                  <c:v>71.870920158415828</c:v>
                </c:pt>
                <c:pt idx="5512">
                  <c:v>71.87284014851484</c:v>
                </c:pt>
                <c:pt idx="5513">
                  <c:v>71.874153485148511</c:v>
                </c:pt>
                <c:pt idx="5514">
                  <c:v>71.87611783168316</c:v>
                </c:pt>
                <c:pt idx="5515">
                  <c:v>71.877090366336631</c:v>
                </c:pt>
                <c:pt idx="5516">
                  <c:v>71.878130455445557</c:v>
                </c:pt>
                <c:pt idx="5517">
                  <c:v>71.878418702970308</c:v>
                </c:pt>
                <c:pt idx="5518">
                  <c:v>71.879080287128687</c:v>
                </c:pt>
                <c:pt idx="5519">
                  <c:v>71.879393722772249</c:v>
                </c:pt>
                <c:pt idx="5520">
                  <c:v>71.880376029702973</c:v>
                </c:pt>
                <c:pt idx="5521">
                  <c:v>71.880679237623767</c:v>
                </c:pt>
                <c:pt idx="5522">
                  <c:v>71.881829712871308</c:v>
                </c:pt>
                <c:pt idx="5523">
                  <c:v>71.882310841584157</c:v>
                </c:pt>
                <c:pt idx="5524">
                  <c:v>71.884247613861405</c:v>
                </c:pt>
                <c:pt idx="5525">
                  <c:v>71.886371920792101</c:v>
                </c:pt>
                <c:pt idx="5526">
                  <c:v>71.887994405940603</c:v>
                </c:pt>
                <c:pt idx="5527">
                  <c:v>71.889410851485124</c:v>
                </c:pt>
                <c:pt idx="5528">
                  <c:v>71.891345673267352</c:v>
                </c:pt>
                <c:pt idx="5529">
                  <c:v>71.893052653465347</c:v>
                </c:pt>
                <c:pt idx="5530">
                  <c:v>71.894504673267335</c:v>
                </c:pt>
                <c:pt idx="5531">
                  <c:v>71.895482980198025</c:v>
                </c:pt>
                <c:pt idx="5532">
                  <c:v>71.898029396039604</c:v>
                </c:pt>
                <c:pt idx="5533">
                  <c:v>71.899115138613851</c:v>
                </c:pt>
                <c:pt idx="5534">
                  <c:v>71.900591346534625</c:v>
                </c:pt>
                <c:pt idx="5535">
                  <c:v>71.90177906930694</c:v>
                </c:pt>
                <c:pt idx="5536">
                  <c:v>71.903896673267312</c:v>
                </c:pt>
                <c:pt idx="5537">
                  <c:v>71.904843841584139</c:v>
                </c:pt>
                <c:pt idx="5538">
                  <c:v>71.906384009900961</c:v>
                </c:pt>
                <c:pt idx="5539">
                  <c:v>71.907694297029707</c:v>
                </c:pt>
                <c:pt idx="5540">
                  <c:v>71.908766049504948</c:v>
                </c:pt>
                <c:pt idx="5541">
                  <c:v>71.909848435643568</c:v>
                </c:pt>
                <c:pt idx="5542">
                  <c:v>71.911676475247532</c:v>
                </c:pt>
                <c:pt idx="5543">
                  <c:v>71.912841772277233</c:v>
                </c:pt>
                <c:pt idx="5544">
                  <c:v>71.914617257425746</c:v>
                </c:pt>
                <c:pt idx="5545">
                  <c:v>71.916745990099002</c:v>
                </c:pt>
                <c:pt idx="5546">
                  <c:v>71.918306099009911</c:v>
                </c:pt>
                <c:pt idx="5547">
                  <c:v>71.920284900990112</c:v>
                </c:pt>
                <c:pt idx="5548">
                  <c:v>71.922030663366343</c:v>
                </c:pt>
                <c:pt idx="5549">
                  <c:v>71.923317306930699</c:v>
                </c:pt>
                <c:pt idx="5550">
                  <c:v>71.925114891089109</c:v>
                </c:pt>
                <c:pt idx="5551">
                  <c:v>71.925608495049488</c:v>
                </c:pt>
                <c:pt idx="5552">
                  <c:v>71.926815742574249</c:v>
                </c:pt>
                <c:pt idx="5553">
                  <c:v>71.928271881188081</c:v>
                </c:pt>
                <c:pt idx="5554">
                  <c:v>71.930063653465339</c:v>
                </c:pt>
                <c:pt idx="5555">
                  <c:v>71.932107306930689</c:v>
                </c:pt>
                <c:pt idx="5556">
                  <c:v>71.93481502970296</c:v>
                </c:pt>
                <c:pt idx="5557">
                  <c:v>71.938386336633656</c:v>
                </c:pt>
                <c:pt idx="5558">
                  <c:v>71.942695594059401</c:v>
                </c:pt>
                <c:pt idx="5559">
                  <c:v>71.946310465346542</c:v>
                </c:pt>
                <c:pt idx="5560">
                  <c:v>71.949401287128737</c:v>
                </c:pt>
                <c:pt idx="5561">
                  <c:v>71.95088768316829</c:v>
                </c:pt>
                <c:pt idx="5562">
                  <c:v>71.952097871287123</c:v>
                </c:pt>
                <c:pt idx="5563">
                  <c:v>71.953333019801974</c:v>
                </c:pt>
                <c:pt idx="5564">
                  <c:v>71.954859782178218</c:v>
                </c:pt>
                <c:pt idx="5565">
                  <c:v>71.955512841584166</c:v>
                </c:pt>
                <c:pt idx="5566">
                  <c:v>71.957574198019799</c:v>
                </c:pt>
                <c:pt idx="5567">
                  <c:v>71.958855425742541</c:v>
                </c:pt>
                <c:pt idx="5568">
                  <c:v>71.960109386138612</c:v>
                </c:pt>
                <c:pt idx="5569">
                  <c:v>71.96150947524751</c:v>
                </c:pt>
                <c:pt idx="5570">
                  <c:v>71.962659940594079</c:v>
                </c:pt>
                <c:pt idx="5571">
                  <c:v>71.963154613861406</c:v>
                </c:pt>
                <c:pt idx="5572">
                  <c:v>71.965564198019834</c:v>
                </c:pt>
                <c:pt idx="5573">
                  <c:v>71.966715653465357</c:v>
                </c:pt>
                <c:pt idx="5574">
                  <c:v>71.96848816831681</c:v>
                </c:pt>
                <c:pt idx="5575">
                  <c:v>71.969824603960433</c:v>
                </c:pt>
                <c:pt idx="5576">
                  <c:v>71.971488990099033</c:v>
                </c:pt>
                <c:pt idx="5577">
                  <c:v>71.973021554455443</c:v>
                </c:pt>
                <c:pt idx="5578">
                  <c:v>71.975267326732691</c:v>
                </c:pt>
                <c:pt idx="5579">
                  <c:v>71.977205920792088</c:v>
                </c:pt>
                <c:pt idx="5580">
                  <c:v>71.978527960396022</c:v>
                </c:pt>
                <c:pt idx="5581">
                  <c:v>71.979608910891116</c:v>
                </c:pt>
                <c:pt idx="5582">
                  <c:v>71.98089465346537</c:v>
                </c:pt>
                <c:pt idx="5583">
                  <c:v>71.982648554455452</c:v>
                </c:pt>
                <c:pt idx="5584">
                  <c:v>71.983353237623774</c:v>
                </c:pt>
                <c:pt idx="5585">
                  <c:v>71.983426396039619</c:v>
                </c:pt>
                <c:pt idx="5586">
                  <c:v>71.98369723762373</c:v>
                </c:pt>
                <c:pt idx="5587">
                  <c:v>71.983988871287124</c:v>
                </c:pt>
                <c:pt idx="5588">
                  <c:v>71.984885257425745</c:v>
                </c:pt>
                <c:pt idx="5589">
                  <c:v>71.98520717821782</c:v>
                </c:pt>
                <c:pt idx="5590">
                  <c:v>71.986616000000012</c:v>
                </c:pt>
                <c:pt idx="5591">
                  <c:v>71.988449564356429</c:v>
                </c:pt>
                <c:pt idx="5592">
                  <c:v>71.990296534653439</c:v>
                </c:pt>
                <c:pt idx="5593">
                  <c:v>71.991133069306926</c:v>
                </c:pt>
                <c:pt idx="5594">
                  <c:v>71.991722326732685</c:v>
                </c:pt>
                <c:pt idx="5595">
                  <c:v>71.99244868316832</c:v>
                </c:pt>
                <c:pt idx="5596">
                  <c:v>71.993509891089147</c:v>
                </c:pt>
                <c:pt idx="5597">
                  <c:v>71.994460544554471</c:v>
                </c:pt>
                <c:pt idx="5598">
                  <c:v>71.996051603960424</c:v>
                </c:pt>
                <c:pt idx="5599">
                  <c:v>71.997313910891108</c:v>
                </c:pt>
                <c:pt idx="5600">
                  <c:v>71.99828112871289</c:v>
                </c:pt>
                <c:pt idx="5601">
                  <c:v>71.999751762376235</c:v>
                </c:pt>
                <c:pt idx="5602">
                  <c:v>72.000390148514882</c:v>
                </c:pt>
                <c:pt idx="5603">
                  <c:v>72.001454178217813</c:v>
                </c:pt>
                <c:pt idx="5604">
                  <c:v>72.002579396039593</c:v>
                </c:pt>
                <c:pt idx="5605">
                  <c:v>72.002679683168282</c:v>
                </c:pt>
                <c:pt idx="5606">
                  <c:v>72.002686801980232</c:v>
                </c:pt>
                <c:pt idx="5607">
                  <c:v>72.002501168316826</c:v>
                </c:pt>
                <c:pt idx="5608">
                  <c:v>72.002832198019803</c:v>
                </c:pt>
                <c:pt idx="5609">
                  <c:v>72.002179445544556</c:v>
                </c:pt>
                <c:pt idx="5610">
                  <c:v>72.002235524752464</c:v>
                </c:pt>
                <c:pt idx="5611">
                  <c:v>72.001122633663371</c:v>
                </c:pt>
                <c:pt idx="5612">
                  <c:v>72.000474099009892</c:v>
                </c:pt>
                <c:pt idx="5613">
                  <c:v>71.999165059405954</c:v>
                </c:pt>
                <c:pt idx="5614">
                  <c:v>71.999308475247531</c:v>
                </c:pt>
                <c:pt idx="5615">
                  <c:v>71.999366366336659</c:v>
                </c:pt>
                <c:pt idx="5616">
                  <c:v>72.001798910891083</c:v>
                </c:pt>
                <c:pt idx="5617">
                  <c:v>72.003914128712879</c:v>
                </c:pt>
                <c:pt idx="5618">
                  <c:v>72.00914330693071</c:v>
                </c:pt>
                <c:pt idx="5619">
                  <c:v>72.012865089108899</c:v>
                </c:pt>
                <c:pt idx="5620">
                  <c:v>72.015243158415828</c:v>
                </c:pt>
                <c:pt idx="5621">
                  <c:v>72.014531019801979</c:v>
                </c:pt>
                <c:pt idx="5622">
                  <c:v>72.01343013861387</c:v>
                </c:pt>
                <c:pt idx="5623">
                  <c:v>72.010052653465337</c:v>
                </c:pt>
                <c:pt idx="5624">
                  <c:v>72.008439316831641</c:v>
                </c:pt>
                <c:pt idx="5625">
                  <c:v>72.007732623762379</c:v>
                </c:pt>
                <c:pt idx="5626">
                  <c:v>72.009435287128682</c:v>
                </c:pt>
                <c:pt idx="5627">
                  <c:v>72.017010207920777</c:v>
                </c:pt>
                <c:pt idx="5628">
                  <c:v>72.02090482178221</c:v>
                </c:pt>
                <c:pt idx="5629">
                  <c:v>72.025911732673251</c:v>
                </c:pt>
                <c:pt idx="5630">
                  <c:v>72.028331029702969</c:v>
                </c:pt>
                <c:pt idx="5631">
                  <c:v>72.029373207920813</c:v>
                </c:pt>
                <c:pt idx="5632">
                  <c:v>72.029560554455458</c:v>
                </c:pt>
                <c:pt idx="5633">
                  <c:v>72.029196623762374</c:v>
                </c:pt>
                <c:pt idx="5634">
                  <c:v>72.031053742574272</c:v>
                </c:pt>
                <c:pt idx="5635">
                  <c:v>72.034596029702968</c:v>
                </c:pt>
                <c:pt idx="5636">
                  <c:v>72.038384376237602</c:v>
                </c:pt>
                <c:pt idx="5637">
                  <c:v>72.040667435643584</c:v>
                </c:pt>
                <c:pt idx="5638">
                  <c:v>72.043061049504971</c:v>
                </c:pt>
                <c:pt idx="5639">
                  <c:v>72.045567059405926</c:v>
                </c:pt>
                <c:pt idx="5640">
                  <c:v>72.050219752475229</c:v>
                </c:pt>
                <c:pt idx="5641">
                  <c:v>72.054773851485137</c:v>
                </c:pt>
                <c:pt idx="5642">
                  <c:v>72.057491762376273</c:v>
                </c:pt>
                <c:pt idx="5643">
                  <c:v>72.06019127722773</c:v>
                </c:pt>
                <c:pt idx="5644">
                  <c:v>72.06244099009902</c:v>
                </c:pt>
                <c:pt idx="5645">
                  <c:v>72.063029841584139</c:v>
                </c:pt>
                <c:pt idx="5646">
                  <c:v>72.063427009900991</c:v>
                </c:pt>
                <c:pt idx="5647">
                  <c:v>72.063528811881184</c:v>
                </c:pt>
                <c:pt idx="5648">
                  <c:v>72.064708396039563</c:v>
                </c:pt>
                <c:pt idx="5649">
                  <c:v>72.067217079207921</c:v>
                </c:pt>
                <c:pt idx="5650">
                  <c:v>72.069343811881183</c:v>
                </c:pt>
                <c:pt idx="5651">
                  <c:v>72.07181771287128</c:v>
                </c:pt>
                <c:pt idx="5652">
                  <c:v>72.075220118811885</c:v>
                </c:pt>
                <c:pt idx="5653">
                  <c:v>72.077365326732675</c:v>
                </c:pt>
                <c:pt idx="5654">
                  <c:v>72.080886277227748</c:v>
                </c:pt>
                <c:pt idx="5655">
                  <c:v>72.082205673267325</c:v>
                </c:pt>
                <c:pt idx="5656">
                  <c:v>72.082802425742585</c:v>
                </c:pt>
                <c:pt idx="5657">
                  <c:v>72.083177386138601</c:v>
                </c:pt>
                <c:pt idx="5658">
                  <c:v>72.083383217821776</c:v>
                </c:pt>
                <c:pt idx="5659">
                  <c:v>72.084306841584166</c:v>
                </c:pt>
                <c:pt idx="5660">
                  <c:v>72.085857534653485</c:v>
                </c:pt>
                <c:pt idx="5661">
                  <c:v>72.088356564356445</c:v>
                </c:pt>
                <c:pt idx="5662">
                  <c:v>72.09056800990102</c:v>
                </c:pt>
                <c:pt idx="5663">
                  <c:v>72.093188138613826</c:v>
                </c:pt>
                <c:pt idx="5664">
                  <c:v>72.094430148514846</c:v>
                </c:pt>
                <c:pt idx="5665">
                  <c:v>72.094883811881203</c:v>
                </c:pt>
                <c:pt idx="5666">
                  <c:v>72.095529940594048</c:v>
                </c:pt>
                <c:pt idx="5667">
                  <c:v>72.09556143564356</c:v>
                </c:pt>
                <c:pt idx="5668">
                  <c:v>72.097176178217836</c:v>
                </c:pt>
                <c:pt idx="5669">
                  <c:v>72.097710683168302</c:v>
                </c:pt>
                <c:pt idx="5670">
                  <c:v>72.099494999999976</c:v>
                </c:pt>
                <c:pt idx="5671">
                  <c:v>72.100840118811888</c:v>
                </c:pt>
                <c:pt idx="5672">
                  <c:v>72.102176594059443</c:v>
                </c:pt>
                <c:pt idx="5673">
                  <c:v>72.102990227722771</c:v>
                </c:pt>
                <c:pt idx="5674">
                  <c:v>72.103788346534628</c:v>
                </c:pt>
                <c:pt idx="5675">
                  <c:v>72.10461007920793</c:v>
                </c:pt>
                <c:pt idx="5676">
                  <c:v>72.106102891089122</c:v>
                </c:pt>
                <c:pt idx="5677">
                  <c:v>72.107486603960368</c:v>
                </c:pt>
                <c:pt idx="5678">
                  <c:v>72.109695732673259</c:v>
                </c:pt>
                <c:pt idx="5679">
                  <c:v>72.111996485148524</c:v>
                </c:pt>
                <c:pt idx="5680">
                  <c:v>72.113544663366341</c:v>
                </c:pt>
                <c:pt idx="5681">
                  <c:v>72.114515198019802</c:v>
                </c:pt>
                <c:pt idx="5682">
                  <c:v>72.115263356435591</c:v>
                </c:pt>
                <c:pt idx="5683">
                  <c:v>72.115649514851484</c:v>
                </c:pt>
                <c:pt idx="5684">
                  <c:v>72.116576574257408</c:v>
                </c:pt>
                <c:pt idx="5685">
                  <c:v>72.116441277227736</c:v>
                </c:pt>
                <c:pt idx="5686">
                  <c:v>72.116780178217809</c:v>
                </c:pt>
                <c:pt idx="5687">
                  <c:v>72.117880227722722</c:v>
                </c:pt>
                <c:pt idx="5688">
                  <c:v>72.119986544554436</c:v>
                </c:pt>
                <c:pt idx="5689">
                  <c:v>72.120152425742589</c:v>
                </c:pt>
                <c:pt idx="5690">
                  <c:v>72.120924980198012</c:v>
                </c:pt>
                <c:pt idx="5691">
                  <c:v>72.121579782178259</c:v>
                </c:pt>
                <c:pt idx="5692">
                  <c:v>72.122732336633675</c:v>
                </c:pt>
                <c:pt idx="5693">
                  <c:v>72.123919782178234</c:v>
                </c:pt>
                <c:pt idx="5694">
                  <c:v>72.124504405940613</c:v>
                </c:pt>
                <c:pt idx="5695">
                  <c:v>72.12493422772279</c:v>
                </c:pt>
                <c:pt idx="5696">
                  <c:v>72.126417960396026</c:v>
                </c:pt>
                <c:pt idx="5697">
                  <c:v>72.127231118811878</c:v>
                </c:pt>
                <c:pt idx="5698">
                  <c:v>72.128234683168287</c:v>
                </c:pt>
                <c:pt idx="5699">
                  <c:v>72.130085782178242</c:v>
                </c:pt>
                <c:pt idx="5700">
                  <c:v>72.131769425742604</c:v>
                </c:pt>
                <c:pt idx="5701">
                  <c:v>72.132399336633668</c:v>
                </c:pt>
                <c:pt idx="5702">
                  <c:v>72.133075277227718</c:v>
                </c:pt>
                <c:pt idx="5703">
                  <c:v>72.134191247524726</c:v>
                </c:pt>
                <c:pt idx="5704">
                  <c:v>72.135353386138632</c:v>
                </c:pt>
                <c:pt idx="5705">
                  <c:v>72.136257396039611</c:v>
                </c:pt>
                <c:pt idx="5706">
                  <c:v>72.136254267326734</c:v>
                </c:pt>
                <c:pt idx="5707">
                  <c:v>72.136916366336621</c:v>
                </c:pt>
                <c:pt idx="5708">
                  <c:v>72.136972821782194</c:v>
                </c:pt>
                <c:pt idx="5709">
                  <c:v>72.137710138613855</c:v>
                </c:pt>
                <c:pt idx="5710">
                  <c:v>72.138460257425734</c:v>
                </c:pt>
                <c:pt idx="5711">
                  <c:v>72.138997366336625</c:v>
                </c:pt>
                <c:pt idx="5712">
                  <c:v>72.139844287128682</c:v>
                </c:pt>
                <c:pt idx="5713">
                  <c:v>72.141036594059372</c:v>
                </c:pt>
                <c:pt idx="5714">
                  <c:v>72.143063049504946</c:v>
                </c:pt>
                <c:pt idx="5715">
                  <c:v>72.145342821782179</c:v>
                </c:pt>
                <c:pt idx="5716">
                  <c:v>72.146759089108897</c:v>
                </c:pt>
                <c:pt idx="5717">
                  <c:v>72.146960633663369</c:v>
                </c:pt>
                <c:pt idx="5718">
                  <c:v>72.14860616831686</c:v>
                </c:pt>
                <c:pt idx="5719">
                  <c:v>72.14847273267327</c:v>
                </c:pt>
                <c:pt idx="5720">
                  <c:v>72.149133999999975</c:v>
                </c:pt>
                <c:pt idx="5721">
                  <c:v>72.148990970297035</c:v>
                </c:pt>
                <c:pt idx="5722">
                  <c:v>72.149939079207911</c:v>
                </c:pt>
                <c:pt idx="5723">
                  <c:v>72.149997128712883</c:v>
                </c:pt>
                <c:pt idx="5724">
                  <c:v>72.150271534653456</c:v>
                </c:pt>
                <c:pt idx="5725">
                  <c:v>72.151046960396087</c:v>
                </c:pt>
                <c:pt idx="5726">
                  <c:v>72.1511955742574</c:v>
                </c:pt>
                <c:pt idx="5727">
                  <c:v>72.152253920792091</c:v>
                </c:pt>
                <c:pt idx="5728">
                  <c:v>72.15449540594058</c:v>
                </c:pt>
                <c:pt idx="5729">
                  <c:v>72.154887653465352</c:v>
                </c:pt>
                <c:pt idx="5730">
                  <c:v>72.155387574257418</c:v>
                </c:pt>
                <c:pt idx="5731">
                  <c:v>72.158009712871305</c:v>
                </c:pt>
                <c:pt idx="5732">
                  <c:v>72.161176623762401</c:v>
                </c:pt>
                <c:pt idx="5733">
                  <c:v>72.162640564356437</c:v>
                </c:pt>
                <c:pt idx="5734">
                  <c:v>72.163774643564352</c:v>
                </c:pt>
                <c:pt idx="5735">
                  <c:v>72.16452285148516</c:v>
                </c:pt>
                <c:pt idx="5736">
                  <c:v>72.166069485148498</c:v>
                </c:pt>
                <c:pt idx="5737">
                  <c:v>72.167050653465367</c:v>
                </c:pt>
                <c:pt idx="5738">
                  <c:v>72.168661851485126</c:v>
                </c:pt>
                <c:pt idx="5739">
                  <c:v>72.170743792079165</c:v>
                </c:pt>
                <c:pt idx="5740">
                  <c:v>72.172508099009889</c:v>
                </c:pt>
                <c:pt idx="5741">
                  <c:v>72.173476603960424</c:v>
                </c:pt>
                <c:pt idx="5742">
                  <c:v>72.175072277227713</c:v>
                </c:pt>
                <c:pt idx="5743">
                  <c:v>72.17558113861385</c:v>
                </c:pt>
                <c:pt idx="5744">
                  <c:v>72.176386247524761</c:v>
                </c:pt>
                <c:pt idx="5745">
                  <c:v>72.176648920792076</c:v>
                </c:pt>
                <c:pt idx="5746">
                  <c:v>72.177343465346567</c:v>
                </c:pt>
                <c:pt idx="5747">
                  <c:v>72.177731851485134</c:v>
                </c:pt>
                <c:pt idx="5748">
                  <c:v>72.179259287128687</c:v>
                </c:pt>
                <c:pt idx="5749">
                  <c:v>72.180511772277214</c:v>
                </c:pt>
                <c:pt idx="5750">
                  <c:v>72.182191029702963</c:v>
                </c:pt>
                <c:pt idx="5751">
                  <c:v>72.184227425742577</c:v>
                </c:pt>
                <c:pt idx="5752">
                  <c:v>72.185764495049511</c:v>
                </c:pt>
                <c:pt idx="5753">
                  <c:v>72.186635336633657</c:v>
                </c:pt>
                <c:pt idx="5754">
                  <c:v>72.188004148514864</c:v>
                </c:pt>
                <c:pt idx="5755">
                  <c:v>72.189755554455445</c:v>
                </c:pt>
                <c:pt idx="5756">
                  <c:v>72.191638356435661</c:v>
                </c:pt>
                <c:pt idx="5757">
                  <c:v>72.192950782178215</c:v>
                </c:pt>
                <c:pt idx="5758">
                  <c:v>72.194511940594055</c:v>
                </c:pt>
                <c:pt idx="5759">
                  <c:v>72.194847198019815</c:v>
                </c:pt>
                <c:pt idx="5760">
                  <c:v>72.195026198019775</c:v>
                </c:pt>
                <c:pt idx="5761">
                  <c:v>72.19506562376236</c:v>
                </c:pt>
                <c:pt idx="5762">
                  <c:v>72.195863772277278</c:v>
                </c:pt>
                <c:pt idx="5763">
                  <c:v>72.197214346534665</c:v>
                </c:pt>
                <c:pt idx="5764">
                  <c:v>72.199295950495028</c:v>
                </c:pt>
                <c:pt idx="5765">
                  <c:v>72.201285693069309</c:v>
                </c:pt>
                <c:pt idx="5766">
                  <c:v>72.203772712871285</c:v>
                </c:pt>
                <c:pt idx="5767">
                  <c:v>72.205169673267321</c:v>
                </c:pt>
                <c:pt idx="5768">
                  <c:v>72.206229049504941</c:v>
                </c:pt>
                <c:pt idx="5769">
                  <c:v>72.206653584158445</c:v>
                </c:pt>
                <c:pt idx="5770">
                  <c:v>72.207169782178198</c:v>
                </c:pt>
                <c:pt idx="5771">
                  <c:v>72.207263237623764</c:v>
                </c:pt>
                <c:pt idx="5772">
                  <c:v>72.207757346534663</c:v>
                </c:pt>
                <c:pt idx="5773">
                  <c:v>72.208236960396064</c:v>
                </c:pt>
                <c:pt idx="5774">
                  <c:v>72.208991168316857</c:v>
                </c:pt>
                <c:pt idx="5775">
                  <c:v>72.209017594059404</c:v>
                </c:pt>
                <c:pt idx="5776">
                  <c:v>72.210281821782175</c:v>
                </c:pt>
                <c:pt idx="5777">
                  <c:v>72.21089672277229</c:v>
                </c:pt>
                <c:pt idx="5778">
                  <c:v>72.212460465346552</c:v>
                </c:pt>
                <c:pt idx="5779">
                  <c:v>72.21382335643564</c:v>
                </c:pt>
                <c:pt idx="5780">
                  <c:v>72.214610148514822</c:v>
                </c:pt>
                <c:pt idx="5781">
                  <c:v>72.214840732673267</c:v>
                </c:pt>
                <c:pt idx="5782">
                  <c:v>72.216954821782181</c:v>
                </c:pt>
                <c:pt idx="5783">
                  <c:v>72.219623554455438</c:v>
                </c:pt>
                <c:pt idx="5784">
                  <c:v>72.221916574257421</c:v>
                </c:pt>
                <c:pt idx="5785">
                  <c:v>72.222728495049466</c:v>
                </c:pt>
                <c:pt idx="5786">
                  <c:v>72.223879841584179</c:v>
                </c:pt>
                <c:pt idx="5787">
                  <c:v>72.223989801980196</c:v>
                </c:pt>
                <c:pt idx="5788">
                  <c:v>72.224979792079196</c:v>
                </c:pt>
                <c:pt idx="5789">
                  <c:v>72.22625628712872</c:v>
                </c:pt>
                <c:pt idx="5790">
                  <c:v>72.227222336633673</c:v>
                </c:pt>
                <c:pt idx="5791">
                  <c:v>72.228577108910883</c:v>
                </c:pt>
                <c:pt idx="5792">
                  <c:v>72.2302174752475</c:v>
                </c:pt>
                <c:pt idx="5793">
                  <c:v>72.230776287128734</c:v>
                </c:pt>
                <c:pt idx="5794">
                  <c:v>72.2327120792079</c:v>
                </c:pt>
                <c:pt idx="5795">
                  <c:v>72.233876207920787</c:v>
                </c:pt>
                <c:pt idx="5796">
                  <c:v>72.234988683168339</c:v>
                </c:pt>
                <c:pt idx="5797">
                  <c:v>72.235130099009893</c:v>
                </c:pt>
                <c:pt idx="5798">
                  <c:v>72.235919643564344</c:v>
                </c:pt>
                <c:pt idx="5799">
                  <c:v>72.236682099009911</c:v>
                </c:pt>
                <c:pt idx="5800">
                  <c:v>72.238058524752461</c:v>
                </c:pt>
                <c:pt idx="5801">
                  <c:v>72.238864891089122</c:v>
                </c:pt>
                <c:pt idx="5802">
                  <c:v>72.239650336633673</c:v>
                </c:pt>
                <c:pt idx="5803">
                  <c:v>72.23960638613859</c:v>
                </c:pt>
                <c:pt idx="5804">
                  <c:v>72.240475772277236</c:v>
                </c:pt>
                <c:pt idx="5805">
                  <c:v>72.240911871287111</c:v>
                </c:pt>
                <c:pt idx="5806">
                  <c:v>72.241227999999992</c:v>
                </c:pt>
                <c:pt idx="5807">
                  <c:v>72.241355524752464</c:v>
                </c:pt>
                <c:pt idx="5808">
                  <c:v>72.242433475247523</c:v>
                </c:pt>
                <c:pt idx="5809">
                  <c:v>72.242943148514854</c:v>
                </c:pt>
                <c:pt idx="5810">
                  <c:v>72.243648049504927</c:v>
                </c:pt>
                <c:pt idx="5811">
                  <c:v>72.244610574257436</c:v>
                </c:pt>
                <c:pt idx="5812">
                  <c:v>72.246151554455452</c:v>
                </c:pt>
                <c:pt idx="5813">
                  <c:v>72.247650643564342</c:v>
                </c:pt>
                <c:pt idx="5814">
                  <c:v>72.248337277227733</c:v>
                </c:pt>
                <c:pt idx="5815">
                  <c:v>72.248844257425731</c:v>
                </c:pt>
                <c:pt idx="5816">
                  <c:v>72.25021905940595</c:v>
                </c:pt>
                <c:pt idx="5817">
                  <c:v>72.251676386138612</c:v>
                </c:pt>
                <c:pt idx="5818">
                  <c:v>72.252281762376271</c:v>
                </c:pt>
                <c:pt idx="5819">
                  <c:v>72.252353069306935</c:v>
                </c:pt>
                <c:pt idx="5820">
                  <c:v>72.253672366336673</c:v>
                </c:pt>
                <c:pt idx="5821">
                  <c:v>72.253870554455403</c:v>
                </c:pt>
                <c:pt idx="5822">
                  <c:v>72.255018851485161</c:v>
                </c:pt>
                <c:pt idx="5823">
                  <c:v>72.255297415841611</c:v>
                </c:pt>
                <c:pt idx="5824">
                  <c:v>72.256871326732607</c:v>
                </c:pt>
                <c:pt idx="5825">
                  <c:v>72.256966841584145</c:v>
                </c:pt>
                <c:pt idx="5826">
                  <c:v>72.257640049504957</c:v>
                </c:pt>
                <c:pt idx="5827">
                  <c:v>72.257789881188103</c:v>
                </c:pt>
                <c:pt idx="5828">
                  <c:v>72.25885404950499</c:v>
                </c:pt>
                <c:pt idx="5829">
                  <c:v>72.259235049504994</c:v>
                </c:pt>
                <c:pt idx="5830">
                  <c:v>72.259769930693096</c:v>
                </c:pt>
                <c:pt idx="5831">
                  <c:v>72.260993752475216</c:v>
                </c:pt>
                <c:pt idx="5832">
                  <c:v>72.262478544554469</c:v>
                </c:pt>
                <c:pt idx="5833">
                  <c:v>72.263133089108891</c:v>
                </c:pt>
                <c:pt idx="5834">
                  <c:v>72.264609811881201</c:v>
                </c:pt>
                <c:pt idx="5835">
                  <c:v>72.265172633663369</c:v>
                </c:pt>
                <c:pt idx="5836">
                  <c:v>72.265941108910894</c:v>
                </c:pt>
                <c:pt idx="5837">
                  <c:v>72.265910257425745</c:v>
                </c:pt>
                <c:pt idx="5838">
                  <c:v>72.267158168316868</c:v>
                </c:pt>
                <c:pt idx="5839">
                  <c:v>72.268461980198026</c:v>
                </c:pt>
                <c:pt idx="5840">
                  <c:v>72.270395653465343</c:v>
                </c:pt>
                <c:pt idx="5841">
                  <c:v>72.272542910891048</c:v>
                </c:pt>
                <c:pt idx="5842">
                  <c:v>72.273657693069296</c:v>
                </c:pt>
                <c:pt idx="5843">
                  <c:v>72.274653524752495</c:v>
                </c:pt>
                <c:pt idx="5844">
                  <c:v>72.275901237623799</c:v>
                </c:pt>
                <c:pt idx="5845">
                  <c:v>72.276636267326751</c:v>
                </c:pt>
                <c:pt idx="5846">
                  <c:v>72.277826811881198</c:v>
                </c:pt>
                <c:pt idx="5847">
                  <c:v>72.278449940594072</c:v>
                </c:pt>
                <c:pt idx="5848">
                  <c:v>72.279475465346565</c:v>
                </c:pt>
                <c:pt idx="5849">
                  <c:v>72.280283198019831</c:v>
                </c:pt>
                <c:pt idx="5850">
                  <c:v>72.281360653465327</c:v>
                </c:pt>
                <c:pt idx="5851">
                  <c:v>72.282221237623787</c:v>
                </c:pt>
                <c:pt idx="5852">
                  <c:v>72.283367435643598</c:v>
                </c:pt>
                <c:pt idx="5853">
                  <c:v>72.284399099009903</c:v>
                </c:pt>
                <c:pt idx="5854">
                  <c:v>72.28595725742575</c:v>
                </c:pt>
                <c:pt idx="5855">
                  <c:v>72.287394732673249</c:v>
                </c:pt>
                <c:pt idx="5856">
                  <c:v>72.288901128712908</c:v>
                </c:pt>
                <c:pt idx="5857">
                  <c:v>72.290278524752438</c:v>
                </c:pt>
                <c:pt idx="5858">
                  <c:v>72.291796069306955</c:v>
                </c:pt>
                <c:pt idx="5859">
                  <c:v>72.292861049505007</c:v>
                </c:pt>
                <c:pt idx="5860">
                  <c:v>72.293838990099005</c:v>
                </c:pt>
                <c:pt idx="5861">
                  <c:v>72.293812188118764</c:v>
                </c:pt>
                <c:pt idx="5862">
                  <c:v>72.294339584158422</c:v>
                </c:pt>
                <c:pt idx="5863">
                  <c:v>72.295135673267339</c:v>
                </c:pt>
                <c:pt idx="5864">
                  <c:v>72.296478396039547</c:v>
                </c:pt>
                <c:pt idx="5865">
                  <c:v>72.29687506930695</c:v>
                </c:pt>
                <c:pt idx="5866">
                  <c:v>72.298105465346538</c:v>
                </c:pt>
                <c:pt idx="5867">
                  <c:v>72.298818267326723</c:v>
                </c:pt>
                <c:pt idx="5868">
                  <c:v>72.29994934653466</c:v>
                </c:pt>
                <c:pt idx="5869">
                  <c:v>72.300709633663374</c:v>
                </c:pt>
                <c:pt idx="5870">
                  <c:v>72.3021242277228</c:v>
                </c:pt>
                <c:pt idx="5871">
                  <c:v>72.302664247524746</c:v>
                </c:pt>
                <c:pt idx="5872">
                  <c:v>72.303525683168303</c:v>
                </c:pt>
                <c:pt idx="5873">
                  <c:v>72.304695138613852</c:v>
                </c:pt>
                <c:pt idx="5874">
                  <c:v>72.305984415841607</c:v>
                </c:pt>
                <c:pt idx="5875">
                  <c:v>72.307129930693051</c:v>
                </c:pt>
                <c:pt idx="5876">
                  <c:v>72.308652118811892</c:v>
                </c:pt>
                <c:pt idx="5877">
                  <c:v>72.309246861386157</c:v>
                </c:pt>
                <c:pt idx="5878">
                  <c:v>72.310295455445541</c:v>
                </c:pt>
                <c:pt idx="5879">
                  <c:v>72.310895554455428</c:v>
                </c:pt>
                <c:pt idx="5880">
                  <c:v>72.311996900990138</c:v>
                </c:pt>
                <c:pt idx="5881">
                  <c:v>72.312761000000009</c:v>
                </c:pt>
                <c:pt idx="5882">
                  <c:v>72.313681287128716</c:v>
                </c:pt>
                <c:pt idx="5883">
                  <c:v>72.314867099009902</c:v>
                </c:pt>
                <c:pt idx="5884">
                  <c:v>72.316001950495064</c:v>
                </c:pt>
                <c:pt idx="5885">
                  <c:v>72.316445960396081</c:v>
                </c:pt>
                <c:pt idx="5886">
                  <c:v>72.318366287128725</c:v>
                </c:pt>
                <c:pt idx="5887">
                  <c:v>72.318644435643563</c:v>
                </c:pt>
                <c:pt idx="5888">
                  <c:v>72.320877217821774</c:v>
                </c:pt>
                <c:pt idx="5889">
                  <c:v>72.321605237623771</c:v>
                </c:pt>
                <c:pt idx="5890">
                  <c:v>72.322956990099001</c:v>
                </c:pt>
                <c:pt idx="5891">
                  <c:v>72.323531346534622</c:v>
                </c:pt>
                <c:pt idx="5892">
                  <c:v>72.324654673267332</c:v>
                </c:pt>
                <c:pt idx="5893">
                  <c:v>72.325845574257428</c:v>
                </c:pt>
              </c:numCache>
            </c:numRef>
          </c:yVal>
          <c:smooth val="1"/>
          <c:extLst>
            <c:ext xmlns:c16="http://schemas.microsoft.com/office/drawing/2014/chart" uri="{C3380CC4-5D6E-409C-BE32-E72D297353CC}">
              <c16:uniqueId val="{00000001-81CD-44E0-8112-24FE7FF0315E}"/>
            </c:ext>
          </c:extLst>
        </c:ser>
        <c:dLbls>
          <c:showLegendKey val="0"/>
          <c:showVal val="0"/>
          <c:showCatName val="0"/>
          <c:showSerName val="0"/>
          <c:showPercent val="0"/>
          <c:showBubbleSize val="0"/>
        </c:dLbls>
        <c:axId val="154966016"/>
        <c:axId val="154966576"/>
        <c:extLst>
          <c:ext xmlns:c15="http://schemas.microsoft.com/office/drawing/2012/chart" uri="{02D57815-91ED-43cb-92C2-25804820EDAC}">
            <c15:filteredScatterSeries>
              <c15:ser>
                <c:idx val="1"/>
                <c:order val="0"/>
                <c:tx>
                  <c:v>0A; 25 km/h</c:v>
                </c:tx>
                <c:spPr>
                  <a:ln w="19050" cap="rnd">
                    <a:solidFill>
                      <a:schemeClr val="accent2"/>
                    </a:solidFill>
                    <a:round/>
                  </a:ln>
                  <a:effectLst/>
                </c:spPr>
                <c:marker>
                  <c:symbol val="none"/>
                </c:marker>
                <c:xVal>
                  <c:numRef>
                    <c:extLst>
                      <c:ext uri="{02D57815-91ED-43cb-92C2-25804820EDAC}">
                        <c15:formulaRef>
                          <c15:sqref>List1!$B$11:$B$10000</c15:sqref>
                        </c15:formulaRef>
                      </c:ext>
                    </c:extLst>
                    <c:numCache>
                      <c:formatCode>General</c:formatCode>
                      <c:ptCount val="9990"/>
                      <c:pt idx="0">
                        <c:v>5.0000000000000999E-3</c:v>
                      </c:pt>
                      <c:pt idx="1">
                        <c:v>1.5000000000000006E-2</c:v>
                      </c:pt>
                      <c:pt idx="2">
                        <c:v>2.5000000000000057E-2</c:v>
                      </c:pt>
                      <c:pt idx="3">
                        <c:v>3.4999999999999969E-2</c:v>
                      </c:pt>
                      <c:pt idx="4">
                        <c:v>4.499999999999995E-2</c:v>
                      </c:pt>
                      <c:pt idx="5">
                        <c:v>5.5E-2</c:v>
                      </c:pt>
                      <c:pt idx="6">
                        <c:v>6.5000000000000044E-2</c:v>
                      </c:pt>
                      <c:pt idx="7">
                        <c:v>7.5000000000000025E-2</c:v>
                      </c:pt>
                      <c:pt idx="8">
                        <c:v>8.4999999999999937E-2</c:v>
                      </c:pt>
                      <c:pt idx="9">
                        <c:v>9.5000000000000057E-2</c:v>
                      </c:pt>
                      <c:pt idx="10">
                        <c:v>0.10499999999999997</c:v>
                      </c:pt>
                      <c:pt idx="11">
                        <c:v>0.11500000000000002</c:v>
                      </c:pt>
                      <c:pt idx="12">
                        <c:v>0.125</c:v>
                      </c:pt>
                      <c:pt idx="13">
                        <c:v>0.13499999999999998</c:v>
                      </c:pt>
                      <c:pt idx="14">
                        <c:v>0.14500000000000002</c:v>
                      </c:pt>
                      <c:pt idx="15">
                        <c:v>0.15499999999999994</c:v>
                      </c:pt>
                      <c:pt idx="16">
                        <c:v>0.16500000000000006</c:v>
                      </c:pt>
                      <c:pt idx="17">
                        <c:v>0.17499999999999996</c:v>
                      </c:pt>
                      <c:pt idx="18">
                        <c:v>0.18499999999999994</c:v>
                      </c:pt>
                      <c:pt idx="19">
                        <c:v>0.19500000000000001</c:v>
                      </c:pt>
                      <c:pt idx="20">
                        <c:v>0.20500000000000004</c:v>
                      </c:pt>
                      <c:pt idx="21">
                        <c:v>0.21500000000000002</c:v>
                      </c:pt>
                      <c:pt idx="22">
                        <c:v>0.22499999999999995</c:v>
                      </c:pt>
                      <c:pt idx="23">
                        <c:v>0.23499999999999999</c:v>
                      </c:pt>
                      <c:pt idx="24">
                        <c:v>0.24499999999999991</c:v>
                      </c:pt>
                      <c:pt idx="25">
                        <c:v>0.25500000000000012</c:v>
                      </c:pt>
                      <c:pt idx="26">
                        <c:v>0.26500000000000001</c:v>
                      </c:pt>
                      <c:pt idx="27">
                        <c:v>0.27500000000000008</c:v>
                      </c:pt>
                      <c:pt idx="28">
                        <c:v>0.28499999999999998</c:v>
                      </c:pt>
                      <c:pt idx="29">
                        <c:v>0.29499999999999993</c:v>
                      </c:pt>
                      <c:pt idx="30">
                        <c:v>0.30499999999999999</c:v>
                      </c:pt>
                      <c:pt idx="31">
                        <c:v>0.31500000000000006</c:v>
                      </c:pt>
                      <c:pt idx="32">
                        <c:v>0.32500000000000001</c:v>
                      </c:pt>
                      <c:pt idx="33">
                        <c:v>0.33499999999999996</c:v>
                      </c:pt>
                      <c:pt idx="34">
                        <c:v>0.34500000000000008</c:v>
                      </c:pt>
                      <c:pt idx="35">
                        <c:v>0.35499999999999998</c:v>
                      </c:pt>
                      <c:pt idx="36">
                        <c:v>0.36500000000000005</c:v>
                      </c:pt>
                      <c:pt idx="37">
                        <c:v>0.375</c:v>
                      </c:pt>
                      <c:pt idx="38">
                        <c:v>0.38499999999999995</c:v>
                      </c:pt>
                      <c:pt idx="39">
                        <c:v>0.39500000000000002</c:v>
                      </c:pt>
                      <c:pt idx="40">
                        <c:v>0.40499999999999992</c:v>
                      </c:pt>
                      <c:pt idx="41">
                        <c:v>0.41500000000000004</c:v>
                      </c:pt>
                      <c:pt idx="42">
                        <c:v>0.42499999999999999</c:v>
                      </c:pt>
                      <c:pt idx="43">
                        <c:v>0.43499999999999994</c:v>
                      </c:pt>
                      <c:pt idx="44">
                        <c:v>0.44500000000000001</c:v>
                      </c:pt>
                      <c:pt idx="45">
                        <c:v>0.45500000000000007</c:v>
                      </c:pt>
                      <c:pt idx="46">
                        <c:v>0.46500000000000002</c:v>
                      </c:pt>
                      <c:pt idx="47">
                        <c:v>0.47499999999999992</c:v>
                      </c:pt>
                      <c:pt idx="48">
                        <c:v>0.48499999999999999</c:v>
                      </c:pt>
                      <c:pt idx="49">
                        <c:v>0.49499999999999988</c:v>
                      </c:pt>
                      <c:pt idx="50">
                        <c:v>0.50500000000000012</c:v>
                      </c:pt>
                      <c:pt idx="51">
                        <c:v>0.51500000000000001</c:v>
                      </c:pt>
                      <c:pt idx="52">
                        <c:v>0.52500000000000002</c:v>
                      </c:pt>
                      <c:pt idx="53">
                        <c:v>0.53499999999999992</c:v>
                      </c:pt>
                      <c:pt idx="54">
                        <c:v>0.54499999999999993</c:v>
                      </c:pt>
                      <c:pt idx="55">
                        <c:v>0.55500000000000005</c:v>
                      </c:pt>
                      <c:pt idx="56">
                        <c:v>0.56500000000000006</c:v>
                      </c:pt>
                      <c:pt idx="57">
                        <c:v>0.57500000000000007</c:v>
                      </c:pt>
                      <c:pt idx="58">
                        <c:v>0.58499999999999996</c:v>
                      </c:pt>
                      <c:pt idx="59">
                        <c:v>0.59500000000000008</c:v>
                      </c:pt>
                      <c:pt idx="60">
                        <c:v>0.60499999999999998</c:v>
                      </c:pt>
                      <c:pt idx="61">
                        <c:v>0.61499999999999999</c:v>
                      </c:pt>
                      <c:pt idx="62">
                        <c:v>0.625</c:v>
                      </c:pt>
                      <c:pt idx="63">
                        <c:v>0.6349999999999999</c:v>
                      </c:pt>
                      <c:pt idx="64">
                        <c:v>0.64500000000000013</c:v>
                      </c:pt>
                      <c:pt idx="65">
                        <c:v>0.65499999999999969</c:v>
                      </c:pt>
                      <c:pt idx="66">
                        <c:v>0.66500000000000026</c:v>
                      </c:pt>
                      <c:pt idx="67">
                        <c:v>0.67499999999999982</c:v>
                      </c:pt>
                      <c:pt idx="68">
                        <c:v>0.68500000000000005</c:v>
                      </c:pt>
                      <c:pt idx="69">
                        <c:v>0.69500000000000017</c:v>
                      </c:pt>
                      <c:pt idx="70">
                        <c:v>0.70500000000000007</c:v>
                      </c:pt>
                      <c:pt idx="71">
                        <c:v>0.71500000000000008</c:v>
                      </c:pt>
                      <c:pt idx="72">
                        <c:v>0.72499999999999998</c:v>
                      </c:pt>
                      <c:pt idx="73">
                        <c:v>0.7350000000000001</c:v>
                      </c:pt>
                      <c:pt idx="74">
                        <c:v>0.74499999999999977</c:v>
                      </c:pt>
                      <c:pt idx="75">
                        <c:v>0.755</c:v>
                      </c:pt>
                      <c:pt idx="76">
                        <c:v>0.76500000000000012</c:v>
                      </c:pt>
                      <c:pt idx="77">
                        <c:v>0.77500000000000002</c:v>
                      </c:pt>
                      <c:pt idx="78">
                        <c:v>0.78499999999999992</c:v>
                      </c:pt>
                      <c:pt idx="79">
                        <c:v>0.79500000000000004</c:v>
                      </c:pt>
                      <c:pt idx="80">
                        <c:v>0.80500000000000005</c:v>
                      </c:pt>
                      <c:pt idx="81">
                        <c:v>0.81499999999999995</c:v>
                      </c:pt>
                      <c:pt idx="82">
                        <c:v>0.82500000000000029</c:v>
                      </c:pt>
                      <c:pt idx="83">
                        <c:v>0.83499999999999974</c:v>
                      </c:pt>
                      <c:pt idx="84">
                        <c:v>0.84499999999999997</c:v>
                      </c:pt>
                      <c:pt idx="85">
                        <c:v>0.85500000000000032</c:v>
                      </c:pt>
                      <c:pt idx="86">
                        <c:v>0.8650000000000001</c:v>
                      </c:pt>
                      <c:pt idx="87">
                        <c:v>0.87500000000000033</c:v>
                      </c:pt>
                      <c:pt idx="88">
                        <c:v>0.8849999999999999</c:v>
                      </c:pt>
                      <c:pt idx="89">
                        <c:v>0.89500000000000013</c:v>
                      </c:pt>
                      <c:pt idx="90">
                        <c:v>0.90500000000000003</c:v>
                      </c:pt>
                      <c:pt idx="91">
                        <c:v>0.91499999999999992</c:v>
                      </c:pt>
                      <c:pt idx="92">
                        <c:v>0.92500000000000016</c:v>
                      </c:pt>
                      <c:pt idx="93">
                        <c:v>0.93499999999999972</c:v>
                      </c:pt>
                      <c:pt idx="94">
                        <c:v>0.94500000000000017</c:v>
                      </c:pt>
                      <c:pt idx="95">
                        <c:v>0.95500000000000007</c:v>
                      </c:pt>
                      <c:pt idx="96">
                        <c:v>0.9650000000000003</c:v>
                      </c:pt>
                      <c:pt idx="97">
                        <c:v>0.97499999999999998</c:v>
                      </c:pt>
                      <c:pt idx="98">
                        <c:v>0.9850000000000001</c:v>
                      </c:pt>
                      <c:pt idx="99">
                        <c:v>0.995</c:v>
                      </c:pt>
                      <c:pt idx="100">
                        <c:v>1.0049999999999999</c:v>
                      </c:pt>
                      <c:pt idx="101">
                        <c:v>1.0150000000000003</c:v>
                      </c:pt>
                      <c:pt idx="102">
                        <c:v>1.0249999999999997</c:v>
                      </c:pt>
                      <c:pt idx="103">
                        <c:v>1.0349999999999999</c:v>
                      </c:pt>
                      <c:pt idx="104">
                        <c:v>1.0449999999999999</c:v>
                      </c:pt>
                      <c:pt idx="105">
                        <c:v>1.0550000000000002</c:v>
                      </c:pt>
                      <c:pt idx="106">
                        <c:v>1.0649999999999999</c:v>
                      </c:pt>
                      <c:pt idx="107">
                        <c:v>1.0750000000000004</c:v>
                      </c:pt>
                      <c:pt idx="108">
                        <c:v>1.0850000000000002</c:v>
                      </c:pt>
                      <c:pt idx="109">
                        <c:v>1.095</c:v>
                      </c:pt>
                      <c:pt idx="110">
                        <c:v>1.105</c:v>
                      </c:pt>
                      <c:pt idx="111">
                        <c:v>1.115</c:v>
                      </c:pt>
                      <c:pt idx="112">
                        <c:v>1.125</c:v>
                      </c:pt>
                      <c:pt idx="113">
                        <c:v>1.1350000000000002</c:v>
                      </c:pt>
                      <c:pt idx="114">
                        <c:v>1.145</c:v>
                      </c:pt>
                      <c:pt idx="115">
                        <c:v>1.155</c:v>
                      </c:pt>
                      <c:pt idx="116">
                        <c:v>1.1649999999999998</c:v>
                      </c:pt>
                      <c:pt idx="117">
                        <c:v>1.175</c:v>
                      </c:pt>
                      <c:pt idx="118">
                        <c:v>1.1849999999999998</c:v>
                      </c:pt>
                      <c:pt idx="119">
                        <c:v>1.1950000000000003</c:v>
                      </c:pt>
                      <c:pt idx="120">
                        <c:v>1.2050000000000005</c:v>
                      </c:pt>
                      <c:pt idx="121">
                        <c:v>1.2150000000000001</c:v>
                      </c:pt>
                      <c:pt idx="122">
                        <c:v>1.2250000000000003</c:v>
                      </c:pt>
                      <c:pt idx="123">
                        <c:v>1.2350000000000001</c:v>
                      </c:pt>
                      <c:pt idx="124">
                        <c:v>1.2450000000000001</c:v>
                      </c:pt>
                      <c:pt idx="125">
                        <c:v>1.2549999999999999</c:v>
                      </c:pt>
                      <c:pt idx="126">
                        <c:v>1.2650000000000001</c:v>
                      </c:pt>
                      <c:pt idx="127">
                        <c:v>1.2750000000000001</c:v>
                      </c:pt>
                      <c:pt idx="128">
                        <c:v>1.2850000000000001</c:v>
                      </c:pt>
                      <c:pt idx="129">
                        <c:v>1.2950000000000002</c:v>
                      </c:pt>
                      <c:pt idx="130">
                        <c:v>1.3050000000000002</c:v>
                      </c:pt>
                      <c:pt idx="131">
                        <c:v>1.3150000000000002</c:v>
                      </c:pt>
                      <c:pt idx="132">
                        <c:v>1.325</c:v>
                      </c:pt>
                      <c:pt idx="133">
                        <c:v>1.3350000000000002</c:v>
                      </c:pt>
                      <c:pt idx="134">
                        <c:v>1.345</c:v>
                      </c:pt>
                      <c:pt idx="135">
                        <c:v>1.3550000000000002</c:v>
                      </c:pt>
                      <c:pt idx="136">
                        <c:v>1.365</c:v>
                      </c:pt>
                      <c:pt idx="137">
                        <c:v>1.3749999999999998</c:v>
                      </c:pt>
                      <c:pt idx="138">
                        <c:v>1.385</c:v>
                      </c:pt>
                      <c:pt idx="139">
                        <c:v>1.395</c:v>
                      </c:pt>
                      <c:pt idx="140">
                        <c:v>1.4050000000000002</c:v>
                      </c:pt>
                      <c:pt idx="141">
                        <c:v>1.4150000000000003</c:v>
                      </c:pt>
                      <c:pt idx="142">
                        <c:v>1.4249999999999998</c:v>
                      </c:pt>
                      <c:pt idx="143">
                        <c:v>1.4349999999999998</c:v>
                      </c:pt>
                      <c:pt idx="144">
                        <c:v>1.4449999999999998</c:v>
                      </c:pt>
                      <c:pt idx="145">
                        <c:v>1.4550000000000007</c:v>
                      </c:pt>
                      <c:pt idx="146">
                        <c:v>1.4649999999999999</c:v>
                      </c:pt>
                      <c:pt idx="147">
                        <c:v>1.4749999999999999</c:v>
                      </c:pt>
                      <c:pt idx="148">
                        <c:v>1.4849999999999999</c:v>
                      </c:pt>
                      <c:pt idx="149">
                        <c:v>1.4950000000000001</c:v>
                      </c:pt>
                      <c:pt idx="150">
                        <c:v>1.5050000000000006</c:v>
                      </c:pt>
                      <c:pt idx="151">
                        <c:v>1.5149999999999999</c:v>
                      </c:pt>
                      <c:pt idx="152">
                        <c:v>1.5250000000000004</c:v>
                      </c:pt>
                      <c:pt idx="153">
                        <c:v>1.5349999999999999</c:v>
                      </c:pt>
                      <c:pt idx="154">
                        <c:v>1.5450000000000002</c:v>
                      </c:pt>
                      <c:pt idx="155">
                        <c:v>1.5550000000000002</c:v>
                      </c:pt>
                      <c:pt idx="156">
                        <c:v>1.5650000000000002</c:v>
                      </c:pt>
                      <c:pt idx="157">
                        <c:v>1.5750000000000004</c:v>
                      </c:pt>
                      <c:pt idx="158">
                        <c:v>1.5850000000000002</c:v>
                      </c:pt>
                      <c:pt idx="159">
                        <c:v>1.5950000000000006</c:v>
                      </c:pt>
                      <c:pt idx="160">
                        <c:v>1.6049999999999995</c:v>
                      </c:pt>
                      <c:pt idx="161">
                        <c:v>1.6150000000000007</c:v>
                      </c:pt>
                      <c:pt idx="162">
                        <c:v>1.6249999999999998</c:v>
                      </c:pt>
                      <c:pt idx="163">
                        <c:v>1.6350000000000005</c:v>
                      </c:pt>
                      <c:pt idx="164">
                        <c:v>1.645</c:v>
                      </c:pt>
                      <c:pt idx="165">
                        <c:v>1.6550000000000002</c:v>
                      </c:pt>
                      <c:pt idx="166">
                        <c:v>1.6650000000000003</c:v>
                      </c:pt>
                      <c:pt idx="167">
                        <c:v>1.6750000000000005</c:v>
                      </c:pt>
                      <c:pt idx="168">
                        <c:v>1.6850000000000003</c:v>
                      </c:pt>
                      <c:pt idx="169">
                        <c:v>1.6949999999999998</c:v>
                      </c:pt>
                      <c:pt idx="170">
                        <c:v>1.7050000000000007</c:v>
                      </c:pt>
                      <c:pt idx="171">
                        <c:v>1.7149999999999999</c:v>
                      </c:pt>
                      <c:pt idx="172">
                        <c:v>1.7249999999999999</c:v>
                      </c:pt>
                      <c:pt idx="173">
                        <c:v>1.7349999999999999</c:v>
                      </c:pt>
                      <c:pt idx="174">
                        <c:v>1.7450000000000001</c:v>
                      </c:pt>
                      <c:pt idx="175">
                        <c:v>1.7550000000000006</c:v>
                      </c:pt>
                      <c:pt idx="176">
                        <c:v>1.7650000000000003</c:v>
                      </c:pt>
                      <c:pt idx="177">
                        <c:v>1.7750000000000004</c:v>
                      </c:pt>
                      <c:pt idx="178">
                        <c:v>1.7849999999999999</c:v>
                      </c:pt>
                      <c:pt idx="179">
                        <c:v>1.7950000000000008</c:v>
                      </c:pt>
                      <c:pt idx="180">
                        <c:v>1.8050000000000002</c:v>
                      </c:pt>
                      <c:pt idx="181">
                        <c:v>1.8150000000000002</c:v>
                      </c:pt>
                      <c:pt idx="182">
                        <c:v>1.8250000000000004</c:v>
                      </c:pt>
                      <c:pt idx="183">
                        <c:v>1.8350000000000002</c:v>
                      </c:pt>
                      <c:pt idx="184">
                        <c:v>1.8450000000000006</c:v>
                      </c:pt>
                      <c:pt idx="185">
                        <c:v>1.8549999999999995</c:v>
                      </c:pt>
                      <c:pt idx="186">
                        <c:v>1.8650000000000007</c:v>
                      </c:pt>
                      <c:pt idx="187">
                        <c:v>1.8749999999999998</c:v>
                      </c:pt>
                      <c:pt idx="188">
                        <c:v>1.8850000000000005</c:v>
                      </c:pt>
                      <c:pt idx="189">
                        <c:v>1.895</c:v>
                      </c:pt>
                      <c:pt idx="190">
                        <c:v>1.9050000000000002</c:v>
                      </c:pt>
                      <c:pt idx="191">
                        <c:v>1.9150000000000007</c:v>
                      </c:pt>
                      <c:pt idx="192">
                        <c:v>1.9250000000000005</c:v>
                      </c:pt>
                      <c:pt idx="193">
                        <c:v>1.9350000000000003</c:v>
                      </c:pt>
                      <c:pt idx="194">
                        <c:v>1.9449999999999998</c:v>
                      </c:pt>
                      <c:pt idx="195">
                        <c:v>1.9550000000000007</c:v>
                      </c:pt>
                      <c:pt idx="196">
                        <c:v>1.9649999999999999</c:v>
                      </c:pt>
                      <c:pt idx="197">
                        <c:v>1.9750000000000005</c:v>
                      </c:pt>
                      <c:pt idx="198">
                        <c:v>1.9849999999999999</c:v>
                      </c:pt>
                      <c:pt idx="199">
                        <c:v>1.9950000000000001</c:v>
                      </c:pt>
                      <c:pt idx="200">
                        <c:v>2.0050000000000003</c:v>
                      </c:pt>
                      <c:pt idx="201">
                        <c:v>2.0150000000000006</c:v>
                      </c:pt>
                      <c:pt idx="202">
                        <c:v>2.0250000000000004</c:v>
                      </c:pt>
                      <c:pt idx="203">
                        <c:v>2.0350000000000001</c:v>
                      </c:pt>
                      <c:pt idx="204">
                        <c:v>2.0450000000000004</c:v>
                      </c:pt>
                      <c:pt idx="205">
                        <c:v>2.0550000000000002</c:v>
                      </c:pt>
                      <c:pt idx="206">
                        <c:v>2.0650000000000004</c:v>
                      </c:pt>
                      <c:pt idx="207">
                        <c:v>2.0750000000000006</c:v>
                      </c:pt>
                      <c:pt idx="208">
                        <c:v>2.085</c:v>
                      </c:pt>
                      <c:pt idx="209">
                        <c:v>2.0950000000000006</c:v>
                      </c:pt>
                      <c:pt idx="210">
                        <c:v>2.105</c:v>
                      </c:pt>
                      <c:pt idx="211">
                        <c:v>2.1150000000000007</c:v>
                      </c:pt>
                      <c:pt idx="212">
                        <c:v>2.1250000000000004</c:v>
                      </c:pt>
                      <c:pt idx="213">
                        <c:v>2.1350000000000007</c:v>
                      </c:pt>
                      <c:pt idx="214">
                        <c:v>2.1450000000000005</c:v>
                      </c:pt>
                      <c:pt idx="215">
                        <c:v>2.1550000000000002</c:v>
                      </c:pt>
                      <c:pt idx="216">
                        <c:v>2.1650000000000009</c:v>
                      </c:pt>
                      <c:pt idx="217">
                        <c:v>2.1750000000000003</c:v>
                      </c:pt>
                      <c:pt idx="218">
                        <c:v>2.1850000000000005</c:v>
                      </c:pt>
                      <c:pt idx="219">
                        <c:v>2.1949999999999998</c:v>
                      </c:pt>
                      <c:pt idx="220">
                        <c:v>2.2050000000000005</c:v>
                      </c:pt>
                      <c:pt idx="221">
                        <c:v>2.2150000000000003</c:v>
                      </c:pt>
                      <c:pt idx="222">
                        <c:v>2.2250000000000001</c:v>
                      </c:pt>
                      <c:pt idx="223">
                        <c:v>2.2350000000000003</c:v>
                      </c:pt>
                      <c:pt idx="224">
                        <c:v>2.2450000000000001</c:v>
                      </c:pt>
                      <c:pt idx="225">
                        <c:v>2.2550000000000003</c:v>
                      </c:pt>
                      <c:pt idx="226">
                        <c:v>2.2650000000000006</c:v>
                      </c:pt>
                      <c:pt idx="227">
                        <c:v>2.2750000000000004</c:v>
                      </c:pt>
                      <c:pt idx="228">
                        <c:v>2.2850000000000001</c:v>
                      </c:pt>
                      <c:pt idx="229">
                        <c:v>2.2950000000000004</c:v>
                      </c:pt>
                      <c:pt idx="230">
                        <c:v>2.3050000000000002</c:v>
                      </c:pt>
                      <c:pt idx="231">
                        <c:v>2.3149999999999995</c:v>
                      </c:pt>
                      <c:pt idx="232">
                        <c:v>2.3250000000000006</c:v>
                      </c:pt>
                      <c:pt idx="233">
                        <c:v>2.335</c:v>
                      </c:pt>
                      <c:pt idx="234">
                        <c:v>2.3450000000000011</c:v>
                      </c:pt>
                      <c:pt idx="235">
                        <c:v>2.355</c:v>
                      </c:pt>
                      <c:pt idx="236">
                        <c:v>2.3650000000000007</c:v>
                      </c:pt>
                      <c:pt idx="237">
                        <c:v>2.3749999999999996</c:v>
                      </c:pt>
                      <c:pt idx="238">
                        <c:v>2.3849999999999998</c:v>
                      </c:pt>
                      <c:pt idx="239">
                        <c:v>2.395</c:v>
                      </c:pt>
                      <c:pt idx="240">
                        <c:v>2.4049999999999998</c:v>
                      </c:pt>
                      <c:pt idx="241">
                        <c:v>2.4150000000000009</c:v>
                      </c:pt>
                      <c:pt idx="242">
                        <c:v>2.4250000000000003</c:v>
                      </c:pt>
                      <c:pt idx="243">
                        <c:v>2.4350000000000009</c:v>
                      </c:pt>
                      <c:pt idx="244">
                        <c:v>2.4449999999999998</c:v>
                      </c:pt>
                      <c:pt idx="245">
                        <c:v>2.4550000000000005</c:v>
                      </c:pt>
                      <c:pt idx="246">
                        <c:v>2.4650000000000003</c:v>
                      </c:pt>
                      <c:pt idx="247">
                        <c:v>2.4750000000000001</c:v>
                      </c:pt>
                      <c:pt idx="248">
                        <c:v>2.4850000000000003</c:v>
                      </c:pt>
                      <c:pt idx="249">
                        <c:v>2.4950000000000001</c:v>
                      </c:pt>
                      <c:pt idx="250">
                        <c:v>2.5050000000000012</c:v>
                      </c:pt>
                      <c:pt idx="251">
                        <c:v>2.5150000000000006</c:v>
                      </c:pt>
                      <c:pt idx="252">
                        <c:v>2.5250000000000008</c:v>
                      </c:pt>
                      <c:pt idx="253">
                        <c:v>2.5350000000000001</c:v>
                      </c:pt>
                      <c:pt idx="254">
                        <c:v>2.5450000000000004</c:v>
                      </c:pt>
                      <c:pt idx="255">
                        <c:v>2.5550000000000002</c:v>
                      </c:pt>
                      <c:pt idx="256">
                        <c:v>2.5650000000000004</c:v>
                      </c:pt>
                      <c:pt idx="257">
                        <c:v>2.5749999999999997</c:v>
                      </c:pt>
                      <c:pt idx="258">
                        <c:v>2.5850000000000004</c:v>
                      </c:pt>
                      <c:pt idx="259">
                        <c:v>2.5950000000000015</c:v>
                      </c:pt>
                      <c:pt idx="260">
                        <c:v>2.6049999999999995</c:v>
                      </c:pt>
                      <c:pt idx="261">
                        <c:v>2.6150000000000011</c:v>
                      </c:pt>
                      <c:pt idx="262">
                        <c:v>2.6250000000000004</c:v>
                      </c:pt>
                      <c:pt idx="263">
                        <c:v>2.6349999999999998</c:v>
                      </c:pt>
                      <c:pt idx="264">
                        <c:v>2.645</c:v>
                      </c:pt>
                      <c:pt idx="265">
                        <c:v>2.6550000000000007</c:v>
                      </c:pt>
                      <c:pt idx="266">
                        <c:v>2.665</c:v>
                      </c:pt>
                      <c:pt idx="267">
                        <c:v>2.6750000000000003</c:v>
                      </c:pt>
                      <c:pt idx="268">
                        <c:v>2.6850000000000005</c:v>
                      </c:pt>
                      <c:pt idx="269">
                        <c:v>2.6949999999999994</c:v>
                      </c:pt>
                      <c:pt idx="270">
                        <c:v>2.7050000000000014</c:v>
                      </c:pt>
                      <c:pt idx="271">
                        <c:v>2.7150000000000003</c:v>
                      </c:pt>
                      <c:pt idx="272">
                        <c:v>2.7250000000000001</c:v>
                      </c:pt>
                      <c:pt idx="273">
                        <c:v>2.7350000000000003</c:v>
                      </c:pt>
                      <c:pt idx="274">
                        <c:v>2.7450000000000001</c:v>
                      </c:pt>
                      <c:pt idx="275">
                        <c:v>2.7550000000000012</c:v>
                      </c:pt>
                      <c:pt idx="276">
                        <c:v>2.7649999999999997</c:v>
                      </c:pt>
                      <c:pt idx="277">
                        <c:v>2.7750000000000008</c:v>
                      </c:pt>
                      <c:pt idx="278">
                        <c:v>2.7850000000000001</c:v>
                      </c:pt>
                      <c:pt idx="279">
                        <c:v>2.7950000000000004</c:v>
                      </c:pt>
                      <c:pt idx="280">
                        <c:v>2.8050000000000002</c:v>
                      </c:pt>
                      <c:pt idx="281">
                        <c:v>2.8150000000000004</c:v>
                      </c:pt>
                      <c:pt idx="282">
                        <c:v>2.8249999999999993</c:v>
                      </c:pt>
                      <c:pt idx="283">
                        <c:v>2.8350000000000004</c:v>
                      </c:pt>
                      <c:pt idx="284">
                        <c:v>2.8450000000000015</c:v>
                      </c:pt>
                      <c:pt idx="285">
                        <c:v>2.855</c:v>
                      </c:pt>
                      <c:pt idx="286">
                        <c:v>2.8650000000000011</c:v>
                      </c:pt>
                      <c:pt idx="287">
                        <c:v>2.875</c:v>
                      </c:pt>
                      <c:pt idx="288">
                        <c:v>2.8849999999999998</c:v>
                      </c:pt>
                      <c:pt idx="289">
                        <c:v>2.8950000000000009</c:v>
                      </c:pt>
                      <c:pt idx="290">
                        <c:v>2.9050000000000007</c:v>
                      </c:pt>
                      <c:pt idx="291">
                        <c:v>2.915</c:v>
                      </c:pt>
                      <c:pt idx="292">
                        <c:v>2.9250000000000012</c:v>
                      </c:pt>
                      <c:pt idx="293">
                        <c:v>2.9350000000000005</c:v>
                      </c:pt>
                      <c:pt idx="294">
                        <c:v>2.9449999999999994</c:v>
                      </c:pt>
                      <c:pt idx="295">
                        <c:v>2.9550000000000005</c:v>
                      </c:pt>
                      <c:pt idx="296">
                        <c:v>2.9650000000000003</c:v>
                      </c:pt>
                      <c:pt idx="297">
                        <c:v>2.9750000000000001</c:v>
                      </c:pt>
                      <c:pt idx="298">
                        <c:v>2.9850000000000003</c:v>
                      </c:pt>
                      <c:pt idx="299">
                        <c:v>2.9950000000000001</c:v>
                      </c:pt>
                      <c:pt idx="300">
                        <c:v>3.0049999999999999</c:v>
                      </c:pt>
                      <c:pt idx="301">
                        <c:v>3.0149999999999997</c:v>
                      </c:pt>
                      <c:pt idx="302">
                        <c:v>3.0249999999999999</c:v>
                      </c:pt>
                      <c:pt idx="303">
                        <c:v>3.0350000000000001</c:v>
                      </c:pt>
                      <c:pt idx="304">
                        <c:v>3.0450000000000004</c:v>
                      </c:pt>
                      <c:pt idx="305">
                        <c:v>3.0549999999999988</c:v>
                      </c:pt>
                      <c:pt idx="306">
                        <c:v>3.0650000000000004</c:v>
                      </c:pt>
                      <c:pt idx="307">
                        <c:v>3.0750000000000006</c:v>
                      </c:pt>
                      <c:pt idx="308">
                        <c:v>3.0849999999999991</c:v>
                      </c:pt>
                      <c:pt idx="309">
                        <c:v>3.0950000000000002</c:v>
                      </c:pt>
                      <c:pt idx="310">
                        <c:v>3.105</c:v>
                      </c:pt>
                      <c:pt idx="311">
                        <c:v>3.1150000000000002</c:v>
                      </c:pt>
                      <c:pt idx="312">
                        <c:v>3.125</c:v>
                      </c:pt>
                      <c:pt idx="313">
                        <c:v>3.1349999999999989</c:v>
                      </c:pt>
                      <c:pt idx="314">
                        <c:v>3.1450000000000009</c:v>
                      </c:pt>
                      <c:pt idx="315">
                        <c:v>3.1549999999999998</c:v>
                      </c:pt>
                      <c:pt idx="316">
                        <c:v>3.1649999999999991</c:v>
                      </c:pt>
                      <c:pt idx="317">
                        <c:v>3.1750000000000003</c:v>
                      </c:pt>
                      <c:pt idx="318">
                        <c:v>3.1850000000000005</c:v>
                      </c:pt>
                      <c:pt idx="319">
                        <c:v>3.1949999999999994</c:v>
                      </c:pt>
                      <c:pt idx="320">
                        <c:v>3.2050000000000005</c:v>
                      </c:pt>
                      <c:pt idx="321">
                        <c:v>3.2150000000000016</c:v>
                      </c:pt>
                      <c:pt idx="322">
                        <c:v>3.2250000000000001</c:v>
                      </c:pt>
                      <c:pt idx="323">
                        <c:v>3.234999999999999</c:v>
                      </c:pt>
                      <c:pt idx="324">
                        <c:v>3.2450000000000001</c:v>
                      </c:pt>
                      <c:pt idx="325">
                        <c:v>3.2550000000000012</c:v>
                      </c:pt>
                      <c:pt idx="326">
                        <c:v>3.2649999999999997</c:v>
                      </c:pt>
                      <c:pt idx="327">
                        <c:v>3.2749999999999999</c:v>
                      </c:pt>
                      <c:pt idx="328">
                        <c:v>3.2850000000000001</c:v>
                      </c:pt>
                      <c:pt idx="329">
                        <c:v>3.2950000000000004</c:v>
                      </c:pt>
                      <c:pt idx="330">
                        <c:v>3.3050000000000002</c:v>
                      </c:pt>
                      <c:pt idx="331">
                        <c:v>3.3149999999999995</c:v>
                      </c:pt>
                      <c:pt idx="332">
                        <c:v>3.3250000000000006</c:v>
                      </c:pt>
                      <c:pt idx="333">
                        <c:v>3.3349999999999991</c:v>
                      </c:pt>
                      <c:pt idx="334">
                        <c:v>3.3450000000000002</c:v>
                      </c:pt>
                      <c:pt idx="335">
                        <c:v>3.355</c:v>
                      </c:pt>
                      <c:pt idx="336">
                        <c:v>3.3650000000000011</c:v>
                      </c:pt>
                      <c:pt idx="337">
                        <c:v>3.3750000000000013</c:v>
                      </c:pt>
                      <c:pt idx="338">
                        <c:v>3.3849999999999998</c:v>
                      </c:pt>
                      <c:pt idx="339">
                        <c:v>3.3950000000000009</c:v>
                      </c:pt>
                      <c:pt idx="340">
                        <c:v>3.4049999999999998</c:v>
                      </c:pt>
                      <c:pt idx="341">
                        <c:v>3.415</c:v>
                      </c:pt>
                      <c:pt idx="342">
                        <c:v>3.4250000000000003</c:v>
                      </c:pt>
                      <c:pt idx="343">
                        <c:v>3.4350000000000005</c:v>
                      </c:pt>
                      <c:pt idx="344">
                        <c:v>3.4450000000000003</c:v>
                      </c:pt>
                      <c:pt idx="345">
                        <c:v>3.4549999999999992</c:v>
                      </c:pt>
                      <c:pt idx="346">
                        <c:v>3.4650000000000016</c:v>
                      </c:pt>
                      <c:pt idx="347">
                        <c:v>3.4750000000000014</c:v>
                      </c:pt>
                      <c:pt idx="348">
                        <c:v>3.4850000000000003</c:v>
                      </c:pt>
                      <c:pt idx="349">
                        <c:v>3.4950000000000001</c:v>
                      </c:pt>
                      <c:pt idx="350">
                        <c:v>3.5050000000000012</c:v>
                      </c:pt>
                      <c:pt idx="351">
                        <c:v>3.5149999999999997</c:v>
                      </c:pt>
                      <c:pt idx="352">
                        <c:v>3.5249999999999999</c:v>
                      </c:pt>
                      <c:pt idx="353">
                        <c:v>3.5350000000000001</c:v>
                      </c:pt>
                      <c:pt idx="354">
                        <c:v>3.5450000000000004</c:v>
                      </c:pt>
                      <c:pt idx="355">
                        <c:v>3.5550000000000002</c:v>
                      </c:pt>
                      <c:pt idx="356">
                        <c:v>3.5649999999999995</c:v>
                      </c:pt>
                      <c:pt idx="357">
                        <c:v>3.5750000000000006</c:v>
                      </c:pt>
                      <c:pt idx="358">
                        <c:v>3.5850000000000004</c:v>
                      </c:pt>
                      <c:pt idx="359">
                        <c:v>3.5950000000000002</c:v>
                      </c:pt>
                      <c:pt idx="360">
                        <c:v>3.605</c:v>
                      </c:pt>
                      <c:pt idx="361">
                        <c:v>3.6150000000000011</c:v>
                      </c:pt>
                      <c:pt idx="362">
                        <c:v>3.625</c:v>
                      </c:pt>
                      <c:pt idx="363">
                        <c:v>3.6349999999999989</c:v>
                      </c:pt>
                      <c:pt idx="364">
                        <c:v>3.6450000000000009</c:v>
                      </c:pt>
                      <c:pt idx="365">
                        <c:v>3.6550000000000007</c:v>
                      </c:pt>
                      <c:pt idx="366">
                        <c:v>3.665</c:v>
                      </c:pt>
                      <c:pt idx="367">
                        <c:v>3.6750000000000003</c:v>
                      </c:pt>
                      <c:pt idx="368">
                        <c:v>3.6850000000000005</c:v>
                      </c:pt>
                      <c:pt idx="369">
                        <c:v>3.6949999999999994</c:v>
                      </c:pt>
                      <c:pt idx="370">
                        <c:v>3.7049999999999992</c:v>
                      </c:pt>
                      <c:pt idx="371">
                        <c:v>3.7150000000000003</c:v>
                      </c:pt>
                      <c:pt idx="372">
                        <c:v>3.7250000000000001</c:v>
                      </c:pt>
                      <c:pt idx="373">
                        <c:v>3.7350000000000003</c:v>
                      </c:pt>
                      <c:pt idx="374">
                        <c:v>3.7450000000000001</c:v>
                      </c:pt>
                      <c:pt idx="375">
                        <c:v>3.7550000000000012</c:v>
                      </c:pt>
                      <c:pt idx="376">
                        <c:v>3.7649999999999997</c:v>
                      </c:pt>
                      <c:pt idx="377">
                        <c:v>3.7749999999999999</c:v>
                      </c:pt>
                      <c:pt idx="378">
                        <c:v>3.7850000000000001</c:v>
                      </c:pt>
                      <c:pt idx="379">
                        <c:v>3.7950000000000004</c:v>
                      </c:pt>
                      <c:pt idx="380">
                        <c:v>3.8050000000000002</c:v>
                      </c:pt>
                      <c:pt idx="381">
                        <c:v>3.8149999999999995</c:v>
                      </c:pt>
                      <c:pt idx="382">
                        <c:v>3.8250000000000006</c:v>
                      </c:pt>
                      <c:pt idx="383">
                        <c:v>3.8350000000000004</c:v>
                      </c:pt>
                      <c:pt idx="384">
                        <c:v>3.8450000000000002</c:v>
                      </c:pt>
                      <c:pt idx="385">
                        <c:v>3.855</c:v>
                      </c:pt>
                      <c:pt idx="386">
                        <c:v>3.8650000000000011</c:v>
                      </c:pt>
                      <c:pt idx="387">
                        <c:v>3.8750000000000013</c:v>
                      </c:pt>
                      <c:pt idx="388">
                        <c:v>3.8849999999999989</c:v>
                      </c:pt>
                      <c:pt idx="389">
                        <c:v>3.895</c:v>
                      </c:pt>
                      <c:pt idx="390">
                        <c:v>3.9050000000000007</c:v>
                      </c:pt>
                      <c:pt idx="391">
                        <c:v>3.915</c:v>
                      </c:pt>
                      <c:pt idx="392">
                        <c:v>3.9249999999999989</c:v>
                      </c:pt>
                      <c:pt idx="393">
                        <c:v>3.9350000000000018</c:v>
                      </c:pt>
                      <c:pt idx="394">
                        <c:v>3.9450000000000003</c:v>
                      </c:pt>
                      <c:pt idx="395">
                        <c:v>3.9549999999999992</c:v>
                      </c:pt>
                      <c:pt idx="396">
                        <c:v>3.9650000000000003</c:v>
                      </c:pt>
                      <c:pt idx="397">
                        <c:v>3.9750000000000014</c:v>
                      </c:pt>
                      <c:pt idx="398">
                        <c:v>3.984999999999999</c:v>
                      </c:pt>
                      <c:pt idx="399">
                        <c:v>3.9950000000000001</c:v>
                      </c:pt>
                      <c:pt idx="400">
                        <c:v>4.0049999999999999</c:v>
                      </c:pt>
                      <c:pt idx="401">
                        <c:v>4.0149999999999979</c:v>
                      </c:pt>
                      <c:pt idx="402">
                        <c:v>4.0249999999999986</c:v>
                      </c:pt>
                      <c:pt idx="403">
                        <c:v>4.0350000000000001</c:v>
                      </c:pt>
                      <c:pt idx="404">
                        <c:v>4.0449999999999982</c:v>
                      </c:pt>
                      <c:pt idx="405">
                        <c:v>4.0549999999999979</c:v>
                      </c:pt>
                      <c:pt idx="406">
                        <c:v>4.0649999999999986</c:v>
                      </c:pt>
                      <c:pt idx="407">
                        <c:v>4.0750000000000002</c:v>
                      </c:pt>
                      <c:pt idx="408">
                        <c:v>4.0849999999999973</c:v>
                      </c:pt>
                      <c:pt idx="409">
                        <c:v>4.094999999999998</c:v>
                      </c:pt>
                      <c:pt idx="410">
                        <c:v>4.1049999999999986</c:v>
                      </c:pt>
                      <c:pt idx="411">
                        <c:v>4.1149999999999975</c:v>
                      </c:pt>
                      <c:pt idx="412">
                        <c:v>4.1249999999999973</c:v>
                      </c:pt>
                      <c:pt idx="413">
                        <c:v>4.1349999999999989</c:v>
                      </c:pt>
                      <c:pt idx="414">
                        <c:v>4.1449999999999996</c:v>
                      </c:pt>
                      <c:pt idx="415">
                        <c:v>4.1549999999999976</c:v>
                      </c:pt>
                      <c:pt idx="416">
                        <c:v>4.1649999999999983</c:v>
                      </c:pt>
                      <c:pt idx="417">
                        <c:v>4.1749999999999989</c:v>
                      </c:pt>
                      <c:pt idx="418">
                        <c:v>4.1849999999999987</c:v>
                      </c:pt>
                      <c:pt idx="419">
                        <c:v>4.1949999999999967</c:v>
                      </c:pt>
                      <c:pt idx="420">
                        <c:v>4.2049999999999983</c:v>
                      </c:pt>
                      <c:pt idx="421">
                        <c:v>4.214999999999999</c:v>
                      </c:pt>
                      <c:pt idx="422">
                        <c:v>4.2249999999999988</c:v>
                      </c:pt>
                      <c:pt idx="423">
                        <c:v>4.2349999999999977</c:v>
                      </c:pt>
                      <c:pt idx="424">
                        <c:v>4.2449999999999992</c:v>
                      </c:pt>
                      <c:pt idx="425">
                        <c:v>4.2549999999999999</c:v>
                      </c:pt>
                      <c:pt idx="426">
                        <c:v>4.2649999999999979</c:v>
                      </c:pt>
                      <c:pt idx="427">
                        <c:v>4.2749999999999986</c:v>
                      </c:pt>
                      <c:pt idx="428">
                        <c:v>4.2849999999999993</c:v>
                      </c:pt>
                      <c:pt idx="429">
                        <c:v>4.2949999999999982</c:v>
                      </c:pt>
                      <c:pt idx="430">
                        <c:v>4.3049999999999979</c:v>
                      </c:pt>
                      <c:pt idx="431">
                        <c:v>4.3149999999999986</c:v>
                      </c:pt>
                      <c:pt idx="432">
                        <c:v>4.3249999999999993</c:v>
                      </c:pt>
                      <c:pt idx="433">
                        <c:v>4.3349999999999973</c:v>
                      </c:pt>
                      <c:pt idx="434">
                        <c:v>4.344999999999998</c:v>
                      </c:pt>
                      <c:pt idx="435">
                        <c:v>4.3549999999999986</c:v>
                      </c:pt>
                      <c:pt idx="436">
                        <c:v>4.3649999999999993</c:v>
                      </c:pt>
                      <c:pt idx="437">
                        <c:v>4.3749999999999964</c:v>
                      </c:pt>
                      <c:pt idx="438">
                        <c:v>4.3849999999999989</c:v>
                      </c:pt>
                      <c:pt idx="439">
                        <c:v>4.3949999999999996</c:v>
                      </c:pt>
                      <c:pt idx="440">
                        <c:v>4.4049999999999976</c:v>
                      </c:pt>
                      <c:pt idx="441">
                        <c:v>4.4149999999999983</c:v>
                      </c:pt>
                      <c:pt idx="442">
                        <c:v>4.4249999999999989</c:v>
                      </c:pt>
                      <c:pt idx="443">
                        <c:v>4.4349999999999987</c:v>
                      </c:pt>
                      <c:pt idx="444">
                        <c:v>4.4449999999999967</c:v>
                      </c:pt>
                      <c:pt idx="445">
                        <c:v>4.4549999999999983</c:v>
                      </c:pt>
                      <c:pt idx="446">
                        <c:v>4.464999999999999</c:v>
                      </c:pt>
                      <c:pt idx="447">
                        <c:v>4.4749999999999988</c:v>
                      </c:pt>
                      <c:pt idx="448">
                        <c:v>4.4849999999999977</c:v>
                      </c:pt>
                      <c:pt idx="449">
                        <c:v>4.4949999999999974</c:v>
                      </c:pt>
                      <c:pt idx="450">
                        <c:v>4.5049999999999999</c:v>
                      </c:pt>
                      <c:pt idx="451">
                        <c:v>4.5149999999999979</c:v>
                      </c:pt>
                      <c:pt idx="452">
                        <c:v>4.5249999999999986</c:v>
                      </c:pt>
                      <c:pt idx="453">
                        <c:v>4.5349999999999993</c:v>
                      </c:pt>
                      <c:pt idx="454">
                        <c:v>4.544999999999999</c:v>
                      </c:pt>
                      <c:pt idx="455">
                        <c:v>4.5549999999999971</c:v>
                      </c:pt>
                      <c:pt idx="456">
                        <c:v>4.5649999999999986</c:v>
                      </c:pt>
                      <c:pt idx="457">
                        <c:v>4.5749999999999993</c:v>
                      </c:pt>
                      <c:pt idx="458">
                        <c:v>4.5849999999999982</c:v>
                      </c:pt>
                      <c:pt idx="459">
                        <c:v>4.594999999999998</c:v>
                      </c:pt>
                      <c:pt idx="460">
                        <c:v>4.6049999999999986</c:v>
                      </c:pt>
                      <c:pt idx="461">
                        <c:v>4.6149999999999975</c:v>
                      </c:pt>
                      <c:pt idx="462">
                        <c:v>4.6249999999999964</c:v>
                      </c:pt>
                      <c:pt idx="463">
                        <c:v>4.6349999999999989</c:v>
                      </c:pt>
                      <c:pt idx="464">
                        <c:v>4.6449999999999996</c:v>
                      </c:pt>
                      <c:pt idx="465">
                        <c:v>4.6549999999999976</c:v>
                      </c:pt>
                      <c:pt idx="466">
                        <c:v>4.6649999999999983</c:v>
                      </c:pt>
                      <c:pt idx="467">
                        <c:v>4.674999999999998</c:v>
                      </c:pt>
                      <c:pt idx="468">
                        <c:v>4.6849999999999987</c:v>
                      </c:pt>
                      <c:pt idx="469">
                        <c:v>4.6949999999999967</c:v>
                      </c:pt>
                      <c:pt idx="470">
                        <c:v>4.7049999999999983</c:v>
                      </c:pt>
                      <c:pt idx="471">
                        <c:v>4.714999999999999</c:v>
                      </c:pt>
                      <c:pt idx="472">
                        <c:v>4.7249999999999988</c:v>
                      </c:pt>
                      <c:pt idx="473">
                        <c:v>4.7349999999999968</c:v>
                      </c:pt>
                      <c:pt idx="474">
                        <c:v>4.7449999999999974</c:v>
                      </c:pt>
                      <c:pt idx="475">
                        <c:v>4.7549999999999999</c:v>
                      </c:pt>
                      <c:pt idx="476">
                        <c:v>4.7649999999999979</c:v>
                      </c:pt>
                      <c:pt idx="477">
                        <c:v>4.7749999999999977</c:v>
                      </c:pt>
                      <c:pt idx="478">
                        <c:v>4.7849999999999993</c:v>
                      </c:pt>
                      <c:pt idx="479">
                        <c:v>4.7949999999999982</c:v>
                      </c:pt>
                      <c:pt idx="480">
                        <c:v>4.8049999999999971</c:v>
                      </c:pt>
                      <c:pt idx="481">
                        <c:v>4.8149999999999986</c:v>
                      </c:pt>
                      <c:pt idx="482">
                        <c:v>4.8249999999999993</c:v>
                      </c:pt>
                      <c:pt idx="483">
                        <c:v>4.8349999999999982</c:v>
                      </c:pt>
                      <c:pt idx="484">
                        <c:v>4.844999999999998</c:v>
                      </c:pt>
                      <c:pt idx="485">
                        <c:v>4.8549999999999978</c:v>
                      </c:pt>
                      <c:pt idx="486">
                        <c:v>4.8649999999999975</c:v>
                      </c:pt>
                      <c:pt idx="487">
                        <c:v>4.8749999999999964</c:v>
                      </c:pt>
                      <c:pt idx="488">
                        <c:v>4.8849999999999989</c:v>
                      </c:pt>
                      <c:pt idx="489">
                        <c:v>4.8949999999999996</c:v>
                      </c:pt>
                      <c:pt idx="490">
                        <c:v>4.9049999999999976</c:v>
                      </c:pt>
                      <c:pt idx="491">
                        <c:v>4.9149999999999965</c:v>
                      </c:pt>
                      <c:pt idx="492">
                        <c:v>4.924999999999998</c:v>
                      </c:pt>
                      <c:pt idx="493">
                        <c:v>4.9349999999999987</c:v>
                      </c:pt>
                      <c:pt idx="494">
                        <c:v>4.9449999999999967</c:v>
                      </c:pt>
                      <c:pt idx="495">
                        <c:v>4.9549999999999983</c:v>
                      </c:pt>
                      <c:pt idx="496">
                        <c:v>4.964999999999999</c:v>
                      </c:pt>
                      <c:pt idx="497">
                        <c:v>4.9749999999999988</c:v>
                      </c:pt>
                      <c:pt idx="498">
                        <c:v>4.9849999999999968</c:v>
                      </c:pt>
                      <c:pt idx="499">
                        <c:v>4.9949999999999974</c:v>
                      </c:pt>
                      <c:pt idx="500">
                        <c:v>5.0049999999999999</c:v>
                      </c:pt>
                      <c:pt idx="501">
                        <c:v>5.0149999999999979</c:v>
                      </c:pt>
                      <c:pt idx="502">
                        <c:v>5.0249999999999977</c:v>
                      </c:pt>
                      <c:pt idx="503">
                        <c:v>5.0349999999999984</c:v>
                      </c:pt>
                      <c:pt idx="504">
                        <c:v>5.0449999999999982</c:v>
                      </c:pt>
                      <c:pt idx="505">
                        <c:v>5.0549999999999971</c:v>
                      </c:pt>
                      <c:pt idx="506">
                        <c:v>5.0649999999999986</c:v>
                      </c:pt>
                      <c:pt idx="507">
                        <c:v>5.0749999999999993</c:v>
                      </c:pt>
                      <c:pt idx="508">
                        <c:v>5.0849999999999982</c:v>
                      </c:pt>
                      <c:pt idx="509">
                        <c:v>5.0949999999999971</c:v>
                      </c:pt>
                      <c:pt idx="510">
                        <c:v>5.1049999999999978</c:v>
                      </c:pt>
                      <c:pt idx="511">
                        <c:v>5.1149999999999975</c:v>
                      </c:pt>
                      <c:pt idx="512">
                        <c:v>5.1249999999999964</c:v>
                      </c:pt>
                      <c:pt idx="513">
                        <c:v>5.134999999999998</c:v>
                      </c:pt>
                      <c:pt idx="514">
                        <c:v>5.1449999999999996</c:v>
                      </c:pt>
                      <c:pt idx="515">
                        <c:v>5.1549999999999976</c:v>
                      </c:pt>
                      <c:pt idx="516">
                        <c:v>5.1649999999999965</c:v>
                      </c:pt>
                      <c:pt idx="517">
                        <c:v>5.1749999999999972</c:v>
                      </c:pt>
                      <c:pt idx="518">
                        <c:v>5.1849999999999996</c:v>
                      </c:pt>
                      <c:pt idx="519">
                        <c:v>5.1949999999999967</c:v>
                      </c:pt>
                      <c:pt idx="520">
                        <c:v>5.2049999999999992</c:v>
                      </c:pt>
                      <c:pt idx="521">
                        <c:v>5.214999999999999</c:v>
                      </c:pt>
                      <c:pt idx="522">
                        <c:v>5.2249999999999988</c:v>
                      </c:pt>
                      <c:pt idx="523">
                        <c:v>5.2349999999999968</c:v>
                      </c:pt>
                      <c:pt idx="524">
                        <c:v>5.2449999999999966</c:v>
                      </c:pt>
                      <c:pt idx="525">
                        <c:v>5.2549999999999999</c:v>
                      </c:pt>
                      <c:pt idx="526">
                        <c:v>5.2649999999999988</c:v>
                      </c:pt>
                      <c:pt idx="527">
                        <c:v>5.2749999999999977</c:v>
                      </c:pt>
                      <c:pt idx="528">
                        <c:v>5.2849999999999975</c:v>
                      </c:pt>
                      <c:pt idx="529">
                        <c:v>5.2949999999999982</c:v>
                      </c:pt>
                      <c:pt idx="530">
                        <c:v>5.3049999999999962</c:v>
                      </c:pt>
                      <c:pt idx="531">
                        <c:v>5.3149999999999959</c:v>
                      </c:pt>
                      <c:pt idx="532">
                        <c:v>5.3249999999999993</c:v>
                      </c:pt>
                      <c:pt idx="533">
                        <c:v>5.3349999999999991</c:v>
                      </c:pt>
                      <c:pt idx="534">
                        <c:v>5.3449999999999971</c:v>
                      </c:pt>
                      <c:pt idx="535">
                        <c:v>5.3549999999999978</c:v>
                      </c:pt>
                      <c:pt idx="536">
                        <c:v>5.3649999999999975</c:v>
                      </c:pt>
                      <c:pt idx="537">
                        <c:v>5.3749999999999964</c:v>
                      </c:pt>
                      <c:pt idx="538">
                        <c:v>5.3849999999999989</c:v>
                      </c:pt>
                      <c:pt idx="539">
                        <c:v>5.3949999999999987</c:v>
                      </c:pt>
                      <c:pt idx="540">
                        <c:v>5.4049999999999976</c:v>
                      </c:pt>
                      <c:pt idx="541">
                        <c:v>5.4149999999999974</c:v>
                      </c:pt>
                      <c:pt idx="542">
                        <c:v>5.4249999999999972</c:v>
                      </c:pt>
                      <c:pt idx="543">
                        <c:v>5.4349999999999996</c:v>
                      </c:pt>
                      <c:pt idx="544">
                        <c:v>5.4449999999999994</c:v>
                      </c:pt>
                      <c:pt idx="545">
                        <c:v>5.4549999999999974</c:v>
                      </c:pt>
                      <c:pt idx="546">
                        <c:v>5.464999999999999</c:v>
                      </c:pt>
                      <c:pt idx="547">
                        <c:v>5.4749999999999988</c:v>
                      </c:pt>
                      <c:pt idx="548">
                        <c:v>5.4849999999999968</c:v>
                      </c:pt>
                      <c:pt idx="549">
                        <c:v>5.4949999999999992</c:v>
                      </c:pt>
                      <c:pt idx="550">
                        <c:v>5.5049999999999999</c:v>
                      </c:pt>
                      <c:pt idx="551">
                        <c:v>5.5149999999999988</c:v>
                      </c:pt>
                      <c:pt idx="552">
                        <c:v>5.5249999999999986</c:v>
                      </c:pt>
                      <c:pt idx="553">
                        <c:v>5.5349999999999975</c:v>
                      </c:pt>
                      <c:pt idx="554">
                        <c:v>5.5449999999999982</c:v>
                      </c:pt>
                      <c:pt idx="555">
                        <c:v>5.5549999999999962</c:v>
                      </c:pt>
                      <c:pt idx="556">
                        <c:v>5.5649999999999959</c:v>
                      </c:pt>
                      <c:pt idx="557">
                        <c:v>5.5749999999999993</c:v>
                      </c:pt>
                      <c:pt idx="558">
                        <c:v>5.5849999999999991</c:v>
                      </c:pt>
                      <c:pt idx="559">
                        <c:v>5.594999999999998</c:v>
                      </c:pt>
                      <c:pt idx="560">
                        <c:v>5.6049999999999978</c:v>
                      </c:pt>
                      <c:pt idx="561">
                        <c:v>5.6149999999999975</c:v>
                      </c:pt>
                      <c:pt idx="562">
                        <c:v>5.6249999999999964</c:v>
                      </c:pt>
                      <c:pt idx="563">
                        <c:v>5.6349999999999989</c:v>
                      </c:pt>
                      <c:pt idx="564">
                        <c:v>5.6449999999999987</c:v>
                      </c:pt>
                      <c:pt idx="565">
                        <c:v>5.6549999999999976</c:v>
                      </c:pt>
                      <c:pt idx="566">
                        <c:v>5.6649999999999974</c:v>
                      </c:pt>
                      <c:pt idx="567">
                        <c:v>5.6749999999999972</c:v>
                      </c:pt>
                      <c:pt idx="568">
                        <c:v>5.6849999999999996</c:v>
                      </c:pt>
                      <c:pt idx="569">
                        <c:v>5.6949999999999994</c:v>
                      </c:pt>
                      <c:pt idx="570">
                        <c:v>5.7049999999999992</c:v>
                      </c:pt>
                      <c:pt idx="571">
                        <c:v>5.714999999999999</c:v>
                      </c:pt>
                      <c:pt idx="572">
                        <c:v>5.7249999999999988</c:v>
                      </c:pt>
                      <c:pt idx="573">
                        <c:v>5.7349999999999994</c:v>
                      </c:pt>
                      <c:pt idx="574">
                        <c:v>5.7449999999999992</c:v>
                      </c:pt>
                      <c:pt idx="575">
                        <c:v>5.754999999999999</c:v>
                      </c:pt>
                      <c:pt idx="576">
                        <c:v>5.7649999999999988</c:v>
                      </c:pt>
                      <c:pt idx="577">
                        <c:v>5.7749999999999986</c:v>
                      </c:pt>
                      <c:pt idx="578">
                        <c:v>5.7849999999999984</c:v>
                      </c:pt>
                      <c:pt idx="579">
                        <c:v>5.7949999999999982</c:v>
                      </c:pt>
                      <c:pt idx="580">
                        <c:v>5.8049999999999962</c:v>
                      </c:pt>
                      <c:pt idx="581">
                        <c:v>5.8149999999999959</c:v>
                      </c:pt>
                      <c:pt idx="582">
                        <c:v>5.8249999999999993</c:v>
                      </c:pt>
                      <c:pt idx="583">
                        <c:v>5.8349999999999991</c:v>
                      </c:pt>
                      <c:pt idx="584">
                        <c:v>5.844999999999998</c:v>
                      </c:pt>
                      <c:pt idx="585">
                        <c:v>5.8549999999999978</c:v>
                      </c:pt>
                      <c:pt idx="586">
                        <c:v>5.8650000000000002</c:v>
                      </c:pt>
                      <c:pt idx="587">
                        <c:v>5.8749999999999964</c:v>
                      </c:pt>
                      <c:pt idx="588">
                        <c:v>5.8849999999999989</c:v>
                      </c:pt>
                      <c:pt idx="589">
                        <c:v>5.894999999999996</c:v>
                      </c:pt>
                      <c:pt idx="590">
                        <c:v>5.9049999999999994</c:v>
                      </c:pt>
                      <c:pt idx="591">
                        <c:v>5.9149999999999974</c:v>
                      </c:pt>
                      <c:pt idx="592">
                        <c:v>5.9249999999999972</c:v>
                      </c:pt>
                      <c:pt idx="593">
                        <c:v>5.9349999999999996</c:v>
                      </c:pt>
                      <c:pt idx="594">
                        <c:v>5.9449999999999994</c:v>
                      </c:pt>
                      <c:pt idx="595">
                        <c:v>5.9549999999999992</c:v>
                      </c:pt>
                      <c:pt idx="596">
                        <c:v>5.964999999999999</c:v>
                      </c:pt>
                      <c:pt idx="597">
                        <c:v>5.9749999999999988</c:v>
                      </c:pt>
                      <c:pt idx="598">
                        <c:v>5.9849999999999994</c:v>
                      </c:pt>
                      <c:pt idx="599">
                        <c:v>5.9949999999999992</c:v>
                      </c:pt>
                      <c:pt idx="600">
                        <c:v>6.004999999999999</c:v>
                      </c:pt>
                      <c:pt idx="601">
                        <c:v>6.0149999999999988</c:v>
                      </c:pt>
                      <c:pt idx="602">
                        <c:v>6.0249999999999986</c:v>
                      </c:pt>
                      <c:pt idx="603">
                        <c:v>6.0349999999999984</c:v>
                      </c:pt>
                      <c:pt idx="604">
                        <c:v>6.0449999999999982</c:v>
                      </c:pt>
                      <c:pt idx="605">
                        <c:v>6.0549999999999962</c:v>
                      </c:pt>
                      <c:pt idx="606">
                        <c:v>6.0649999999999986</c:v>
                      </c:pt>
                      <c:pt idx="607">
                        <c:v>6.0749999999999993</c:v>
                      </c:pt>
                      <c:pt idx="608">
                        <c:v>6.0849999999999991</c:v>
                      </c:pt>
                      <c:pt idx="609">
                        <c:v>6.094999999999998</c:v>
                      </c:pt>
                      <c:pt idx="610">
                        <c:v>6.1049999999999978</c:v>
                      </c:pt>
                      <c:pt idx="611">
                        <c:v>6.1150000000000002</c:v>
                      </c:pt>
                      <c:pt idx="612">
                        <c:v>6.1249999999999991</c:v>
                      </c:pt>
                      <c:pt idx="613">
                        <c:v>6.1349999999999989</c:v>
                      </c:pt>
                      <c:pt idx="614">
                        <c:v>6.144999999999996</c:v>
                      </c:pt>
                      <c:pt idx="615">
                        <c:v>6.1549999999999994</c:v>
                      </c:pt>
                      <c:pt idx="616">
                        <c:v>6.1649999999999974</c:v>
                      </c:pt>
                      <c:pt idx="617">
                        <c:v>6.1749999999999972</c:v>
                      </c:pt>
                      <c:pt idx="618">
                        <c:v>6.1849999999999996</c:v>
                      </c:pt>
                      <c:pt idx="619">
                        <c:v>6.1949999999999994</c:v>
                      </c:pt>
                      <c:pt idx="620">
                        <c:v>6.2049999999999992</c:v>
                      </c:pt>
                      <c:pt idx="621">
                        <c:v>6.214999999999999</c:v>
                      </c:pt>
                      <c:pt idx="622">
                        <c:v>6.2249999999999988</c:v>
                      </c:pt>
                      <c:pt idx="623">
                        <c:v>6.2349999999999994</c:v>
                      </c:pt>
                      <c:pt idx="624">
                        <c:v>6.2449999999999992</c:v>
                      </c:pt>
                      <c:pt idx="625">
                        <c:v>6.2549999999999963</c:v>
                      </c:pt>
                      <c:pt idx="626">
                        <c:v>6.2649999999999988</c:v>
                      </c:pt>
                      <c:pt idx="627">
                        <c:v>6.2749999999999986</c:v>
                      </c:pt>
                      <c:pt idx="628">
                        <c:v>6.2849999999999966</c:v>
                      </c:pt>
                      <c:pt idx="629">
                        <c:v>6.2949999999999982</c:v>
                      </c:pt>
                      <c:pt idx="630">
                        <c:v>6.3049999999999962</c:v>
                      </c:pt>
                      <c:pt idx="631">
                        <c:v>6.3149999999999986</c:v>
                      </c:pt>
                      <c:pt idx="632">
                        <c:v>6.3249999999999993</c:v>
                      </c:pt>
                      <c:pt idx="633">
                        <c:v>6.3349999999999991</c:v>
                      </c:pt>
                      <c:pt idx="634">
                        <c:v>6.344999999999998</c:v>
                      </c:pt>
                      <c:pt idx="635">
                        <c:v>6.3549999999999978</c:v>
                      </c:pt>
                      <c:pt idx="636">
                        <c:v>6.3650000000000002</c:v>
                      </c:pt>
                      <c:pt idx="637">
                        <c:v>6.3749999999999991</c:v>
                      </c:pt>
                      <c:pt idx="638">
                        <c:v>6.3849999999999989</c:v>
                      </c:pt>
                      <c:pt idx="639">
                        <c:v>6.394999999999996</c:v>
                      </c:pt>
                      <c:pt idx="640">
                        <c:v>6.4049999999999994</c:v>
                      </c:pt>
                      <c:pt idx="641">
                        <c:v>6.4149999999999974</c:v>
                      </c:pt>
                      <c:pt idx="642">
                        <c:v>6.4249999999999972</c:v>
                      </c:pt>
                      <c:pt idx="643">
                        <c:v>6.4349999999999996</c:v>
                      </c:pt>
                      <c:pt idx="644">
                        <c:v>6.4449999999999994</c:v>
                      </c:pt>
                      <c:pt idx="645">
                        <c:v>6.4549999999999992</c:v>
                      </c:pt>
                      <c:pt idx="646">
                        <c:v>6.464999999999999</c:v>
                      </c:pt>
                      <c:pt idx="647">
                        <c:v>6.4749999999999988</c:v>
                      </c:pt>
                      <c:pt idx="648">
                        <c:v>6.4849999999999994</c:v>
                      </c:pt>
                      <c:pt idx="649">
                        <c:v>6.4949999999999992</c:v>
                      </c:pt>
                      <c:pt idx="650">
                        <c:v>6.5049999999999963</c:v>
                      </c:pt>
                      <c:pt idx="651">
                        <c:v>6.5150000000000006</c:v>
                      </c:pt>
                      <c:pt idx="652">
                        <c:v>6.5249999999999968</c:v>
                      </c:pt>
                      <c:pt idx="653">
                        <c:v>6.5349999999999984</c:v>
                      </c:pt>
                      <c:pt idx="654">
                        <c:v>6.5450000000000008</c:v>
                      </c:pt>
                      <c:pt idx="655">
                        <c:v>6.5549999999999962</c:v>
                      </c:pt>
                      <c:pt idx="656">
                        <c:v>6.5649999999999986</c:v>
                      </c:pt>
                      <c:pt idx="657">
                        <c:v>6.5749999999999993</c:v>
                      </c:pt>
                      <c:pt idx="658">
                        <c:v>6.5849999999999991</c:v>
                      </c:pt>
                      <c:pt idx="659">
                        <c:v>6.594999999999998</c:v>
                      </c:pt>
                      <c:pt idx="660">
                        <c:v>6.6049999999999978</c:v>
                      </c:pt>
                      <c:pt idx="661">
                        <c:v>6.6149999999999975</c:v>
                      </c:pt>
                      <c:pt idx="662">
                        <c:v>6.6249999999999991</c:v>
                      </c:pt>
                      <c:pt idx="663">
                        <c:v>6.6349999999999989</c:v>
                      </c:pt>
                      <c:pt idx="664">
                        <c:v>6.644999999999996</c:v>
                      </c:pt>
                      <c:pt idx="665">
                        <c:v>6.6549999999999994</c:v>
                      </c:pt>
                      <c:pt idx="666">
                        <c:v>6.6649999999999974</c:v>
                      </c:pt>
                      <c:pt idx="667">
                        <c:v>6.6749999999999972</c:v>
                      </c:pt>
                      <c:pt idx="668">
                        <c:v>6.6849999999999996</c:v>
                      </c:pt>
                      <c:pt idx="669">
                        <c:v>6.6949999999999994</c:v>
                      </c:pt>
                      <c:pt idx="670">
                        <c:v>6.7049999999999992</c:v>
                      </c:pt>
                      <c:pt idx="671">
                        <c:v>6.714999999999999</c:v>
                      </c:pt>
                      <c:pt idx="672">
                        <c:v>6.7249999999999988</c:v>
                      </c:pt>
                      <c:pt idx="673">
                        <c:v>6.7349999999999994</c:v>
                      </c:pt>
                      <c:pt idx="674">
                        <c:v>6.7449999999999966</c:v>
                      </c:pt>
                      <c:pt idx="675">
                        <c:v>6.7549999999999963</c:v>
                      </c:pt>
                      <c:pt idx="676">
                        <c:v>6.7650000000000006</c:v>
                      </c:pt>
                      <c:pt idx="677">
                        <c:v>6.7749999999999968</c:v>
                      </c:pt>
                      <c:pt idx="678">
                        <c:v>6.7849999999999984</c:v>
                      </c:pt>
                      <c:pt idx="679">
                        <c:v>6.7950000000000008</c:v>
                      </c:pt>
                      <c:pt idx="680">
                        <c:v>6.8049999999999962</c:v>
                      </c:pt>
                      <c:pt idx="681">
                        <c:v>6.8149999999999986</c:v>
                      </c:pt>
                      <c:pt idx="682">
                        <c:v>6.8249999999999993</c:v>
                      </c:pt>
                      <c:pt idx="683">
                        <c:v>6.8349999999999991</c:v>
                      </c:pt>
                      <c:pt idx="684">
                        <c:v>6.8450000000000006</c:v>
                      </c:pt>
                      <c:pt idx="685">
                        <c:v>6.8549999999999978</c:v>
                      </c:pt>
                      <c:pt idx="686">
                        <c:v>6.8649999999999975</c:v>
                      </c:pt>
                      <c:pt idx="687">
                        <c:v>6.8749999999999991</c:v>
                      </c:pt>
                      <c:pt idx="688">
                        <c:v>6.8849999999999989</c:v>
                      </c:pt>
                      <c:pt idx="689">
                        <c:v>6.8949999999999987</c:v>
                      </c:pt>
                      <c:pt idx="690">
                        <c:v>6.9049999999999994</c:v>
                      </c:pt>
                      <c:pt idx="691">
                        <c:v>6.9149999999999974</c:v>
                      </c:pt>
                      <c:pt idx="692">
                        <c:v>6.9249999999999972</c:v>
                      </c:pt>
                      <c:pt idx="693">
                        <c:v>6.9349999999999996</c:v>
                      </c:pt>
                      <c:pt idx="694">
                        <c:v>6.9449999999999994</c:v>
                      </c:pt>
                      <c:pt idx="695">
                        <c:v>6.9549999999999992</c:v>
                      </c:pt>
                      <c:pt idx="696">
                        <c:v>6.964999999999999</c:v>
                      </c:pt>
                      <c:pt idx="697">
                        <c:v>6.9749999999999988</c:v>
                      </c:pt>
                      <c:pt idx="698">
                        <c:v>6.9849999999999994</c:v>
                      </c:pt>
                      <c:pt idx="699">
                        <c:v>6.9949999999999966</c:v>
                      </c:pt>
                      <c:pt idx="700">
                        <c:v>7.0049999999999963</c:v>
                      </c:pt>
                      <c:pt idx="701">
                        <c:v>7.0150000000000006</c:v>
                      </c:pt>
                      <c:pt idx="702">
                        <c:v>7.0249999999999968</c:v>
                      </c:pt>
                      <c:pt idx="703">
                        <c:v>7.0349999999999984</c:v>
                      </c:pt>
                      <c:pt idx="704">
                        <c:v>7.0450000000000008</c:v>
                      </c:pt>
                      <c:pt idx="705">
                        <c:v>7.0549999999999962</c:v>
                      </c:pt>
                      <c:pt idx="706">
                        <c:v>7.0649999999999986</c:v>
                      </c:pt>
                      <c:pt idx="707">
                        <c:v>7.0749999999999993</c:v>
                      </c:pt>
                      <c:pt idx="708">
                        <c:v>7.0849999999999991</c:v>
                      </c:pt>
                      <c:pt idx="709">
                        <c:v>7.0950000000000006</c:v>
                      </c:pt>
                      <c:pt idx="710">
                        <c:v>7.1049999999999978</c:v>
                      </c:pt>
                      <c:pt idx="711">
                        <c:v>7.1149999999999975</c:v>
                      </c:pt>
                      <c:pt idx="712">
                        <c:v>7.1250000000000009</c:v>
                      </c:pt>
                      <c:pt idx="713">
                        <c:v>7.1349999999999989</c:v>
                      </c:pt>
                      <c:pt idx="714">
                        <c:v>7.1449999999999987</c:v>
                      </c:pt>
                      <c:pt idx="715">
                        <c:v>7.1549999999999994</c:v>
                      </c:pt>
                      <c:pt idx="716">
                        <c:v>7.1649999999999974</c:v>
                      </c:pt>
                      <c:pt idx="717">
                        <c:v>7.1749999999999972</c:v>
                      </c:pt>
                      <c:pt idx="718">
                        <c:v>7.1849999999999996</c:v>
                      </c:pt>
                      <c:pt idx="719">
                        <c:v>7.1949999999999994</c:v>
                      </c:pt>
                      <c:pt idx="720">
                        <c:v>7.2050000000000018</c:v>
                      </c:pt>
                      <c:pt idx="721">
                        <c:v>7.214999999999999</c:v>
                      </c:pt>
                      <c:pt idx="722">
                        <c:v>7.2249999999999988</c:v>
                      </c:pt>
                      <c:pt idx="723">
                        <c:v>7.2350000000000012</c:v>
                      </c:pt>
                      <c:pt idx="724">
                        <c:v>7.2449999999999966</c:v>
                      </c:pt>
                      <c:pt idx="725">
                        <c:v>7.2549999999999963</c:v>
                      </c:pt>
                      <c:pt idx="726">
                        <c:v>7.2650000000000006</c:v>
                      </c:pt>
                      <c:pt idx="727">
                        <c:v>7.2749999999999968</c:v>
                      </c:pt>
                      <c:pt idx="728">
                        <c:v>7.2849999999999984</c:v>
                      </c:pt>
                      <c:pt idx="729">
                        <c:v>7.2950000000000008</c:v>
                      </c:pt>
                      <c:pt idx="730">
                        <c:v>7.3049999999999962</c:v>
                      </c:pt>
                      <c:pt idx="731">
                        <c:v>7.3149999999999986</c:v>
                      </c:pt>
                      <c:pt idx="732">
                        <c:v>7.3249999999999993</c:v>
                      </c:pt>
                      <c:pt idx="733">
                        <c:v>7.3349999999999973</c:v>
                      </c:pt>
                      <c:pt idx="734">
                        <c:v>7.3450000000000006</c:v>
                      </c:pt>
                      <c:pt idx="735">
                        <c:v>7.3549999999999978</c:v>
                      </c:pt>
                      <c:pt idx="736">
                        <c:v>7.3649999999999958</c:v>
                      </c:pt>
                      <c:pt idx="737">
                        <c:v>7.3750000000000009</c:v>
                      </c:pt>
                      <c:pt idx="738">
                        <c:v>7.3849999999999989</c:v>
                      </c:pt>
                      <c:pt idx="739">
                        <c:v>7.3949999999999987</c:v>
                      </c:pt>
                      <c:pt idx="740">
                        <c:v>7.4049999999999994</c:v>
                      </c:pt>
                      <c:pt idx="741">
                        <c:v>7.4149999999999974</c:v>
                      </c:pt>
                      <c:pt idx="742">
                        <c:v>7.4249999999999972</c:v>
                      </c:pt>
                      <c:pt idx="743">
                        <c:v>7.4349999999999996</c:v>
                      </c:pt>
                      <c:pt idx="744">
                        <c:v>7.4449999999999967</c:v>
                      </c:pt>
                      <c:pt idx="745">
                        <c:v>7.4550000000000018</c:v>
                      </c:pt>
                      <c:pt idx="746">
                        <c:v>7.464999999999999</c:v>
                      </c:pt>
                      <c:pt idx="747">
                        <c:v>7.474999999999997</c:v>
                      </c:pt>
                      <c:pt idx="748">
                        <c:v>7.4850000000000012</c:v>
                      </c:pt>
                      <c:pt idx="749">
                        <c:v>7.4949999999999966</c:v>
                      </c:pt>
                      <c:pt idx="750">
                        <c:v>7.5049999999999963</c:v>
                      </c:pt>
                      <c:pt idx="751">
                        <c:v>7.5150000000000006</c:v>
                      </c:pt>
                      <c:pt idx="752">
                        <c:v>7.5249999999999968</c:v>
                      </c:pt>
                      <c:pt idx="753">
                        <c:v>7.5349999999999984</c:v>
                      </c:pt>
                      <c:pt idx="754">
                        <c:v>7.5449999999999982</c:v>
                      </c:pt>
                      <c:pt idx="755">
                        <c:v>7.5549999999999962</c:v>
                      </c:pt>
                      <c:pt idx="756">
                        <c:v>7.5649999999999986</c:v>
                      </c:pt>
                      <c:pt idx="757">
                        <c:v>7.5749999999999993</c:v>
                      </c:pt>
                      <c:pt idx="758">
                        <c:v>7.5849999999999973</c:v>
                      </c:pt>
                      <c:pt idx="759">
                        <c:v>7.5950000000000006</c:v>
                      </c:pt>
                      <c:pt idx="760">
                        <c:v>7.6049999999999978</c:v>
                      </c:pt>
                      <c:pt idx="761">
                        <c:v>7.6149999999999958</c:v>
                      </c:pt>
                      <c:pt idx="762">
                        <c:v>7.6250000000000009</c:v>
                      </c:pt>
                      <c:pt idx="763">
                        <c:v>7.6349999999999989</c:v>
                      </c:pt>
                      <c:pt idx="764">
                        <c:v>7.6449999999999987</c:v>
                      </c:pt>
                      <c:pt idx="765">
                        <c:v>7.6549999999999994</c:v>
                      </c:pt>
                      <c:pt idx="766">
                        <c:v>7.6649999999999974</c:v>
                      </c:pt>
                      <c:pt idx="767">
                        <c:v>7.6749999999999972</c:v>
                      </c:pt>
                      <c:pt idx="768">
                        <c:v>7.6849999999999996</c:v>
                      </c:pt>
                      <c:pt idx="769">
                        <c:v>7.6949999999999967</c:v>
                      </c:pt>
                      <c:pt idx="770">
                        <c:v>7.7050000000000018</c:v>
                      </c:pt>
                      <c:pt idx="771">
                        <c:v>7.714999999999999</c:v>
                      </c:pt>
                      <c:pt idx="772">
                        <c:v>7.724999999999997</c:v>
                      </c:pt>
                      <c:pt idx="773">
                        <c:v>7.7350000000000012</c:v>
                      </c:pt>
                      <c:pt idx="774">
                        <c:v>7.7449999999999966</c:v>
                      </c:pt>
                      <c:pt idx="775">
                        <c:v>7.7549999999999963</c:v>
                      </c:pt>
                      <c:pt idx="776">
                        <c:v>7.7650000000000006</c:v>
                      </c:pt>
                      <c:pt idx="777">
                        <c:v>7.7749999999999968</c:v>
                      </c:pt>
                      <c:pt idx="778">
                        <c:v>7.7849999999999984</c:v>
                      </c:pt>
                      <c:pt idx="779">
                        <c:v>7.7949999999999982</c:v>
                      </c:pt>
                      <c:pt idx="780">
                        <c:v>7.8049999999999962</c:v>
                      </c:pt>
                      <c:pt idx="781">
                        <c:v>7.8149999999999986</c:v>
                      </c:pt>
                      <c:pt idx="782">
                        <c:v>7.8249999999999993</c:v>
                      </c:pt>
                      <c:pt idx="783">
                        <c:v>7.8349999999999973</c:v>
                      </c:pt>
                      <c:pt idx="784">
                        <c:v>7.8450000000000006</c:v>
                      </c:pt>
                      <c:pt idx="785">
                        <c:v>7.8549999999999978</c:v>
                      </c:pt>
                      <c:pt idx="786">
                        <c:v>7.8649999999999958</c:v>
                      </c:pt>
                      <c:pt idx="787">
                        <c:v>7.8750000000000009</c:v>
                      </c:pt>
                      <c:pt idx="788">
                        <c:v>7.8849999999999989</c:v>
                      </c:pt>
                      <c:pt idx="789">
                        <c:v>7.8949999999999987</c:v>
                      </c:pt>
                      <c:pt idx="790">
                        <c:v>7.9049999999999994</c:v>
                      </c:pt>
                      <c:pt idx="791">
                        <c:v>7.9149999999999974</c:v>
                      </c:pt>
                      <c:pt idx="792">
                        <c:v>7.9249999999999998</c:v>
                      </c:pt>
                      <c:pt idx="793">
                        <c:v>7.9349999999999996</c:v>
                      </c:pt>
                      <c:pt idx="794">
                        <c:v>7.9449999999999967</c:v>
                      </c:pt>
                      <c:pt idx="795">
                        <c:v>7.9550000000000018</c:v>
                      </c:pt>
                      <c:pt idx="796">
                        <c:v>7.964999999999999</c:v>
                      </c:pt>
                      <c:pt idx="797">
                        <c:v>7.974999999999997</c:v>
                      </c:pt>
                      <c:pt idx="798">
                        <c:v>7.9850000000000012</c:v>
                      </c:pt>
                      <c:pt idx="799">
                        <c:v>7.9949999999999966</c:v>
                      </c:pt>
                      <c:pt idx="800">
                        <c:v>8.0049999999999972</c:v>
                      </c:pt>
                      <c:pt idx="801">
                        <c:v>8.0150000000000006</c:v>
                      </c:pt>
                      <c:pt idx="802">
                        <c:v>8.0249999999999968</c:v>
                      </c:pt>
                      <c:pt idx="803">
                        <c:v>8.0349999999999984</c:v>
                      </c:pt>
                      <c:pt idx="804">
                        <c:v>8.0449999999999999</c:v>
                      </c:pt>
                      <c:pt idx="805">
                        <c:v>8.0549999999999962</c:v>
                      </c:pt>
                      <c:pt idx="806">
                        <c:v>8.0649999999999977</c:v>
                      </c:pt>
                      <c:pt idx="807">
                        <c:v>8.0749999999999993</c:v>
                      </c:pt>
                      <c:pt idx="808">
                        <c:v>8.0849999999999973</c:v>
                      </c:pt>
                      <c:pt idx="809">
                        <c:v>8.0950000000000006</c:v>
                      </c:pt>
                      <c:pt idx="810">
                        <c:v>8.1049999999999986</c:v>
                      </c:pt>
                      <c:pt idx="811">
                        <c:v>8.1149999999999949</c:v>
                      </c:pt>
                      <c:pt idx="812">
                        <c:v>8.1250000000000018</c:v>
                      </c:pt>
                      <c:pt idx="813">
                        <c:v>8.1349999999999962</c:v>
                      </c:pt>
                      <c:pt idx="814">
                        <c:v>8.1449999999999996</c:v>
                      </c:pt>
                      <c:pt idx="815">
                        <c:v>8.1549999999999994</c:v>
                      </c:pt>
                      <c:pt idx="816">
                        <c:v>8.1649999999999974</c:v>
                      </c:pt>
                      <c:pt idx="817">
                        <c:v>8.1749999999999989</c:v>
                      </c:pt>
                      <c:pt idx="818">
                        <c:v>8.1849999999999987</c:v>
                      </c:pt>
                      <c:pt idx="819">
                        <c:v>8.1949999999999967</c:v>
                      </c:pt>
                      <c:pt idx="820">
                        <c:v>8.2050000000000018</c:v>
                      </c:pt>
                      <c:pt idx="821">
                        <c:v>8.2149999999999999</c:v>
                      </c:pt>
                      <c:pt idx="822">
                        <c:v>8.2249999999999961</c:v>
                      </c:pt>
                      <c:pt idx="823">
                        <c:v>8.2350000000000012</c:v>
                      </c:pt>
                      <c:pt idx="824">
                        <c:v>8.2449999999999974</c:v>
                      </c:pt>
                      <c:pt idx="825">
                        <c:v>8.2549999999999972</c:v>
                      </c:pt>
                      <c:pt idx="826">
                        <c:v>8.2650000000000006</c:v>
                      </c:pt>
                      <c:pt idx="827">
                        <c:v>8.2749999999999968</c:v>
                      </c:pt>
                      <c:pt idx="828">
                        <c:v>8.2849999999999984</c:v>
                      </c:pt>
                      <c:pt idx="829">
                        <c:v>8.2949999999999999</c:v>
                      </c:pt>
                      <c:pt idx="830">
                        <c:v>8.3049999999999962</c:v>
                      </c:pt>
                      <c:pt idx="831">
                        <c:v>8.3149999999999977</c:v>
                      </c:pt>
                      <c:pt idx="832">
                        <c:v>8.3249999999999993</c:v>
                      </c:pt>
                      <c:pt idx="833">
                        <c:v>8.3349999999999973</c:v>
                      </c:pt>
                      <c:pt idx="834">
                        <c:v>8.3450000000000006</c:v>
                      </c:pt>
                      <c:pt idx="835">
                        <c:v>8.3549999999999986</c:v>
                      </c:pt>
                      <c:pt idx="836">
                        <c:v>8.3649999999999949</c:v>
                      </c:pt>
                      <c:pt idx="837">
                        <c:v>8.3750000000000018</c:v>
                      </c:pt>
                      <c:pt idx="838">
                        <c:v>8.3849999999999962</c:v>
                      </c:pt>
                      <c:pt idx="839">
                        <c:v>8.3949999999999996</c:v>
                      </c:pt>
                      <c:pt idx="840">
                        <c:v>8.4049999999999994</c:v>
                      </c:pt>
                      <c:pt idx="841">
                        <c:v>8.4149999999999974</c:v>
                      </c:pt>
                      <c:pt idx="842">
                        <c:v>8.4249999999999989</c:v>
                      </c:pt>
                      <c:pt idx="843">
                        <c:v>8.4349999999999987</c:v>
                      </c:pt>
                      <c:pt idx="844">
                        <c:v>8.4449999999999967</c:v>
                      </c:pt>
                      <c:pt idx="845">
                        <c:v>8.4550000000000018</c:v>
                      </c:pt>
                      <c:pt idx="846">
                        <c:v>8.4649999999999999</c:v>
                      </c:pt>
                      <c:pt idx="847">
                        <c:v>8.4749999999999961</c:v>
                      </c:pt>
                      <c:pt idx="848">
                        <c:v>8.4850000000000012</c:v>
                      </c:pt>
                      <c:pt idx="849">
                        <c:v>8.4949999999999974</c:v>
                      </c:pt>
                      <c:pt idx="850">
                        <c:v>8.5049999999999972</c:v>
                      </c:pt>
                      <c:pt idx="851">
                        <c:v>8.5150000000000006</c:v>
                      </c:pt>
                      <c:pt idx="852">
                        <c:v>8.5249999999999968</c:v>
                      </c:pt>
                      <c:pt idx="853">
                        <c:v>8.5350000000000001</c:v>
                      </c:pt>
                      <c:pt idx="854">
                        <c:v>8.5449999999999999</c:v>
                      </c:pt>
                      <c:pt idx="855">
                        <c:v>8.5549999999999962</c:v>
                      </c:pt>
                      <c:pt idx="856">
                        <c:v>8.5650000000000013</c:v>
                      </c:pt>
                      <c:pt idx="857">
                        <c:v>8.5749999999999993</c:v>
                      </c:pt>
                      <c:pt idx="858">
                        <c:v>8.5849999999999973</c:v>
                      </c:pt>
                      <c:pt idx="859">
                        <c:v>8.5950000000000006</c:v>
                      </c:pt>
                      <c:pt idx="860">
                        <c:v>8.6049999999999986</c:v>
                      </c:pt>
                      <c:pt idx="861">
                        <c:v>8.6149999999999949</c:v>
                      </c:pt>
                      <c:pt idx="862">
                        <c:v>8.6250000000000018</c:v>
                      </c:pt>
                      <c:pt idx="863">
                        <c:v>8.6349999999999962</c:v>
                      </c:pt>
                      <c:pt idx="864">
                        <c:v>8.6449999999999996</c:v>
                      </c:pt>
                      <c:pt idx="865">
                        <c:v>8.6549999999999994</c:v>
                      </c:pt>
                      <c:pt idx="866">
                        <c:v>8.6649999999999974</c:v>
                      </c:pt>
                      <c:pt idx="867">
                        <c:v>8.6749999999999989</c:v>
                      </c:pt>
                      <c:pt idx="868">
                        <c:v>8.6849999999999987</c:v>
                      </c:pt>
                      <c:pt idx="869">
                        <c:v>8.6949999999999967</c:v>
                      </c:pt>
                      <c:pt idx="870">
                        <c:v>8.7050000000000018</c:v>
                      </c:pt>
                      <c:pt idx="871">
                        <c:v>8.7149999999999999</c:v>
                      </c:pt>
                      <c:pt idx="872">
                        <c:v>8.7249999999999961</c:v>
                      </c:pt>
                      <c:pt idx="873">
                        <c:v>8.7350000000000012</c:v>
                      </c:pt>
                      <c:pt idx="874">
                        <c:v>8.7449999999999974</c:v>
                      </c:pt>
                      <c:pt idx="875">
                        <c:v>8.7549999999999972</c:v>
                      </c:pt>
                      <c:pt idx="876">
                        <c:v>8.7650000000000006</c:v>
                      </c:pt>
                      <c:pt idx="877">
                        <c:v>8.7749999999999968</c:v>
                      </c:pt>
                      <c:pt idx="878">
                        <c:v>8.7850000000000001</c:v>
                      </c:pt>
                      <c:pt idx="879">
                        <c:v>8.7949999999999999</c:v>
                      </c:pt>
                      <c:pt idx="880">
                        <c:v>8.8049999999999962</c:v>
                      </c:pt>
                      <c:pt idx="881">
                        <c:v>8.8150000000000013</c:v>
                      </c:pt>
                      <c:pt idx="882">
                        <c:v>8.8249999999999993</c:v>
                      </c:pt>
                      <c:pt idx="883">
                        <c:v>8.8349999999999973</c:v>
                      </c:pt>
                      <c:pt idx="884">
                        <c:v>8.8450000000000024</c:v>
                      </c:pt>
                      <c:pt idx="885">
                        <c:v>8.8549999999999986</c:v>
                      </c:pt>
                      <c:pt idx="886">
                        <c:v>8.8649999999999949</c:v>
                      </c:pt>
                      <c:pt idx="887">
                        <c:v>8.8750000000000018</c:v>
                      </c:pt>
                      <c:pt idx="888">
                        <c:v>8.8849999999999962</c:v>
                      </c:pt>
                      <c:pt idx="889">
                        <c:v>8.8949999999999996</c:v>
                      </c:pt>
                      <c:pt idx="890">
                        <c:v>8.9049999999999994</c:v>
                      </c:pt>
                      <c:pt idx="891">
                        <c:v>8.9149999999999974</c:v>
                      </c:pt>
                      <c:pt idx="892">
                        <c:v>8.9249999999999989</c:v>
                      </c:pt>
                      <c:pt idx="893">
                        <c:v>8.9349999999999987</c:v>
                      </c:pt>
                      <c:pt idx="894">
                        <c:v>8.9449999999999967</c:v>
                      </c:pt>
                      <c:pt idx="895">
                        <c:v>8.9550000000000018</c:v>
                      </c:pt>
                      <c:pt idx="896">
                        <c:v>8.9649999999999999</c:v>
                      </c:pt>
                      <c:pt idx="897">
                        <c:v>8.9749999999999961</c:v>
                      </c:pt>
                      <c:pt idx="898">
                        <c:v>8.9850000000000012</c:v>
                      </c:pt>
                      <c:pt idx="899">
                        <c:v>8.9949999999999974</c:v>
                      </c:pt>
                      <c:pt idx="900">
                        <c:v>9.0049999999999972</c:v>
                      </c:pt>
                      <c:pt idx="901">
                        <c:v>9.0150000000000006</c:v>
                      </c:pt>
                      <c:pt idx="902">
                        <c:v>9.0249999999999968</c:v>
                      </c:pt>
                      <c:pt idx="903">
                        <c:v>9.0350000000000001</c:v>
                      </c:pt>
                      <c:pt idx="904">
                        <c:v>9.0449999999999999</c:v>
                      </c:pt>
                      <c:pt idx="905">
                        <c:v>9.0549999999999962</c:v>
                      </c:pt>
                      <c:pt idx="906">
                        <c:v>9.0650000000000013</c:v>
                      </c:pt>
                      <c:pt idx="907">
                        <c:v>9.0749999999999993</c:v>
                      </c:pt>
                      <c:pt idx="908">
                        <c:v>9.0849999999999973</c:v>
                      </c:pt>
                      <c:pt idx="909">
                        <c:v>9.0950000000000024</c:v>
                      </c:pt>
                      <c:pt idx="910">
                        <c:v>9.1049999999999986</c:v>
                      </c:pt>
                      <c:pt idx="911">
                        <c:v>9.1149999999999949</c:v>
                      </c:pt>
                      <c:pt idx="912">
                        <c:v>9.1250000000000018</c:v>
                      </c:pt>
                      <c:pt idx="913">
                        <c:v>9.1349999999999962</c:v>
                      </c:pt>
                      <c:pt idx="914">
                        <c:v>9.1449999999999996</c:v>
                      </c:pt>
                      <c:pt idx="915">
                        <c:v>9.1549999999999994</c:v>
                      </c:pt>
                      <c:pt idx="916">
                        <c:v>9.1649999999999974</c:v>
                      </c:pt>
                      <c:pt idx="917">
                        <c:v>9.1749999999999989</c:v>
                      </c:pt>
                      <c:pt idx="918">
                        <c:v>9.1849999999999987</c:v>
                      </c:pt>
                      <c:pt idx="919">
                        <c:v>9.1949999999999967</c:v>
                      </c:pt>
                      <c:pt idx="920">
                        <c:v>9.2050000000000018</c:v>
                      </c:pt>
                      <c:pt idx="921">
                        <c:v>9.2149999999999999</c:v>
                      </c:pt>
                      <c:pt idx="922">
                        <c:v>9.2249999999999961</c:v>
                      </c:pt>
                      <c:pt idx="923">
                        <c:v>9.2350000000000012</c:v>
                      </c:pt>
                      <c:pt idx="924">
                        <c:v>9.2449999999999974</c:v>
                      </c:pt>
                      <c:pt idx="925">
                        <c:v>9.2549999999999972</c:v>
                      </c:pt>
                      <c:pt idx="926">
                        <c:v>9.2650000000000006</c:v>
                      </c:pt>
                      <c:pt idx="927">
                        <c:v>9.2749999999999968</c:v>
                      </c:pt>
                      <c:pt idx="928">
                        <c:v>9.2850000000000001</c:v>
                      </c:pt>
                      <c:pt idx="929">
                        <c:v>9.2949999999999982</c:v>
                      </c:pt>
                      <c:pt idx="930">
                        <c:v>9.3049999999999962</c:v>
                      </c:pt>
                      <c:pt idx="931">
                        <c:v>9.3150000000000013</c:v>
                      </c:pt>
                      <c:pt idx="932">
                        <c:v>9.3249999999999993</c:v>
                      </c:pt>
                      <c:pt idx="933">
                        <c:v>9.3349999999999973</c:v>
                      </c:pt>
                      <c:pt idx="934">
                        <c:v>9.3450000000000024</c:v>
                      </c:pt>
                      <c:pt idx="935">
                        <c:v>9.3549999999999986</c:v>
                      </c:pt>
                      <c:pt idx="936">
                        <c:v>9.3649999999999949</c:v>
                      </c:pt>
                      <c:pt idx="937">
                        <c:v>9.3750000000000018</c:v>
                      </c:pt>
                      <c:pt idx="938">
                        <c:v>9.3849999999999962</c:v>
                      </c:pt>
                      <c:pt idx="939">
                        <c:v>9.3949999999999996</c:v>
                      </c:pt>
                      <c:pt idx="940">
                        <c:v>9.4049999999999994</c:v>
                      </c:pt>
                      <c:pt idx="941">
                        <c:v>9.4149999999999974</c:v>
                      </c:pt>
                      <c:pt idx="942">
                        <c:v>9.4249999999999989</c:v>
                      </c:pt>
                      <c:pt idx="943">
                        <c:v>9.4349999999999987</c:v>
                      </c:pt>
                      <c:pt idx="944">
                        <c:v>9.4449999999999967</c:v>
                      </c:pt>
                      <c:pt idx="945">
                        <c:v>9.4550000000000036</c:v>
                      </c:pt>
                      <c:pt idx="946">
                        <c:v>9.4649999999999999</c:v>
                      </c:pt>
                      <c:pt idx="947">
                        <c:v>9.4749999999999961</c:v>
                      </c:pt>
                      <c:pt idx="948">
                        <c:v>9.4850000000000012</c:v>
                      </c:pt>
                      <c:pt idx="949">
                        <c:v>9.4949999999999974</c:v>
                      </c:pt>
                      <c:pt idx="950">
                        <c:v>9.5049999999999972</c:v>
                      </c:pt>
                      <c:pt idx="951">
                        <c:v>9.5150000000000006</c:v>
                      </c:pt>
                      <c:pt idx="952">
                        <c:v>9.5249999999999968</c:v>
                      </c:pt>
                      <c:pt idx="953">
                        <c:v>9.5349999999999984</c:v>
                      </c:pt>
                      <c:pt idx="954">
                        <c:v>9.5449999999999982</c:v>
                      </c:pt>
                      <c:pt idx="955">
                        <c:v>9.5549999999999962</c:v>
                      </c:pt>
                      <c:pt idx="956">
                        <c:v>9.5650000000000013</c:v>
                      </c:pt>
                      <c:pt idx="957">
                        <c:v>9.5749999999999993</c:v>
                      </c:pt>
                      <c:pt idx="958">
                        <c:v>9.5849999999999973</c:v>
                      </c:pt>
                      <c:pt idx="959">
                        <c:v>9.5950000000000024</c:v>
                      </c:pt>
                      <c:pt idx="960">
                        <c:v>9.6049999999999986</c:v>
                      </c:pt>
                      <c:pt idx="961">
                        <c:v>9.6149999999999949</c:v>
                      </c:pt>
                      <c:pt idx="962">
                        <c:v>9.6250000000000018</c:v>
                      </c:pt>
                      <c:pt idx="963">
                        <c:v>9.6349999999999962</c:v>
                      </c:pt>
                      <c:pt idx="964">
                        <c:v>9.6449999999999996</c:v>
                      </c:pt>
                      <c:pt idx="965">
                        <c:v>9.6549999999999994</c:v>
                      </c:pt>
                      <c:pt idx="966">
                        <c:v>9.6649999999999974</c:v>
                      </c:pt>
                      <c:pt idx="967">
                        <c:v>9.6749999999999989</c:v>
                      </c:pt>
                      <c:pt idx="968">
                        <c:v>9.6849999999999987</c:v>
                      </c:pt>
                      <c:pt idx="969">
                        <c:v>9.6949999999999967</c:v>
                      </c:pt>
                      <c:pt idx="970">
                        <c:v>9.7050000000000036</c:v>
                      </c:pt>
                      <c:pt idx="971">
                        <c:v>9.7149999999999999</c:v>
                      </c:pt>
                      <c:pt idx="972">
                        <c:v>9.7249999999999961</c:v>
                      </c:pt>
                      <c:pt idx="973">
                        <c:v>9.7350000000000012</c:v>
                      </c:pt>
                      <c:pt idx="974">
                        <c:v>9.7449999999999974</c:v>
                      </c:pt>
                      <c:pt idx="975">
                        <c:v>9.7549999999999972</c:v>
                      </c:pt>
                      <c:pt idx="976">
                        <c:v>9.7650000000000006</c:v>
                      </c:pt>
                      <c:pt idx="977">
                        <c:v>9.7749999999999968</c:v>
                      </c:pt>
                      <c:pt idx="978">
                        <c:v>9.7849999999999984</c:v>
                      </c:pt>
                      <c:pt idx="979">
                        <c:v>9.7949999999999982</c:v>
                      </c:pt>
                      <c:pt idx="980">
                        <c:v>9.8049999999999962</c:v>
                      </c:pt>
                      <c:pt idx="981">
                        <c:v>9.8150000000000013</c:v>
                      </c:pt>
                      <c:pt idx="982">
                        <c:v>9.8249999999999993</c:v>
                      </c:pt>
                      <c:pt idx="983">
                        <c:v>9.8349999999999973</c:v>
                      </c:pt>
                      <c:pt idx="984">
                        <c:v>9.8450000000000024</c:v>
                      </c:pt>
                      <c:pt idx="985">
                        <c:v>9.8549999999999986</c:v>
                      </c:pt>
                      <c:pt idx="986">
                        <c:v>9.8649999999999949</c:v>
                      </c:pt>
                      <c:pt idx="987">
                        <c:v>9.8750000000000036</c:v>
                      </c:pt>
                      <c:pt idx="988">
                        <c:v>9.8849999999999962</c:v>
                      </c:pt>
                      <c:pt idx="989">
                        <c:v>9.8949999999999996</c:v>
                      </c:pt>
                      <c:pt idx="990">
                        <c:v>9.9049999999999994</c:v>
                      </c:pt>
                      <c:pt idx="991">
                        <c:v>9.9149999999999974</c:v>
                      </c:pt>
                      <c:pt idx="992">
                        <c:v>9.9249999999999989</c:v>
                      </c:pt>
                      <c:pt idx="993">
                        <c:v>9.9349999999999987</c:v>
                      </c:pt>
                      <c:pt idx="994">
                        <c:v>9.9449999999999967</c:v>
                      </c:pt>
                      <c:pt idx="995">
                        <c:v>9.9550000000000036</c:v>
                      </c:pt>
                      <c:pt idx="996">
                        <c:v>9.9649999999999999</c:v>
                      </c:pt>
                      <c:pt idx="997">
                        <c:v>9.9749999999999961</c:v>
                      </c:pt>
                      <c:pt idx="998">
                        <c:v>9.9850000000000012</c:v>
                      </c:pt>
                      <c:pt idx="999">
                        <c:v>9.9949999999999974</c:v>
                      </c:pt>
                      <c:pt idx="1000">
                        <c:v>10.004999999999997</c:v>
                      </c:pt>
                      <c:pt idx="1001">
                        <c:v>10.015000000000001</c:v>
                      </c:pt>
                      <c:pt idx="1002">
                        <c:v>10.024999999999997</c:v>
                      </c:pt>
                      <c:pt idx="1003">
                        <c:v>10.035</c:v>
                      </c:pt>
                      <c:pt idx="1004">
                        <c:v>10.044999999999998</c:v>
                      </c:pt>
                      <c:pt idx="1005">
                        <c:v>10.054999999999996</c:v>
                      </c:pt>
                      <c:pt idx="1006">
                        <c:v>10.065000000000001</c:v>
                      </c:pt>
                      <c:pt idx="1007">
                        <c:v>10.074999999999999</c:v>
                      </c:pt>
                      <c:pt idx="1008">
                        <c:v>10.084999999999997</c:v>
                      </c:pt>
                      <c:pt idx="1009">
                        <c:v>10.095000000000002</c:v>
                      </c:pt>
                      <c:pt idx="1010">
                        <c:v>10.104999999999999</c:v>
                      </c:pt>
                      <c:pt idx="1011">
                        <c:v>10.114999999999995</c:v>
                      </c:pt>
                      <c:pt idx="1012">
                        <c:v>10.125000000000004</c:v>
                      </c:pt>
                      <c:pt idx="1013">
                        <c:v>10.134999999999996</c:v>
                      </c:pt>
                      <c:pt idx="1014">
                        <c:v>10.145</c:v>
                      </c:pt>
                      <c:pt idx="1015">
                        <c:v>10.154999999999999</c:v>
                      </c:pt>
                      <c:pt idx="1016">
                        <c:v>10.164999999999996</c:v>
                      </c:pt>
                      <c:pt idx="1017">
                        <c:v>10.174999999999999</c:v>
                      </c:pt>
                      <c:pt idx="1018">
                        <c:v>10.184999999999999</c:v>
                      </c:pt>
                      <c:pt idx="1019">
                        <c:v>10.194999999999997</c:v>
                      </c:pt>
                      <c:pt idx="1020">
                        <c:v>10.205000000000004</c:v>
                      </c:pt>
                      <c:pt idx="1021">
                        <c:v>10.215</c:v>
                      </c:pt>
                      <c:pt idx="1022">
                        <c:v>10.224999999999996</c:v>
                      </c:pt>
                      <c:pt idx="1023">
                        <c:v>10.235000000000001</c:v>
                      </c:pt>
                      <c:pt idx="1024">
                        <c:v>10.244999999999997</c:v>
                      </c:pt>
                      <c:pt idx="1025">
                        <c:v>10.254999999999997</c:v>
                      </c:pt>
                      <c:pt idx="1026">
                        <c:v>10.265000000000001</c:v>
                      </c:pt>
                      <c:pt idx="1027">
                        <c:v>10.274999999999997</c:v>
                      </c:pt>
                      <c:pt idx="1028">
                        <c:v>10.285</c:v>
                      </c:pt>
                      <c:pt idx="1029">
                        <c:v>10.294999999999998</c:v>
                      </c:pt>
                      <c:pt idx="1030">
                        <c:v>10.304999999999996</c:v>
                      </c:pt>
                      <c:pt idx="1031">
                        <c:v>10.315000000000001</c:v>
                      </c:pt>
                      <c:pt idx="1032">
                        <c:v>10.324999999999998</c:v>
                      </c:pt>
                      <c:pt idx="1033">
                        <c:v>10.334999999999996</c:v>
                      </c:pt>
                      <c:pt idx="1034">
                        <c:v>10.345000000000001</c:v>
                      </c:pt>
                      <c:pt idx="1035">
                        <c:v>10.354999999999995</c:v>
                      </c:pt>
                      <c:pt idx="1036">
                        <c:v>10.364999999999993</c:v>
                      </c:pt>
                      <c:pt idx="1037">
                        <c:v>10.375</c:v>
                      </c:pt>
                      <c:pt idx="1038">
                        <c:v>10.384999999999996</c:v>
                      </c:pt>
                      <c:pt idx="1039">
                        <c:v>10.395</c:v>
                      </c:pt>
                      <c:pt idx="1040">
                        <c:v>10.404999999999999</c:v>
                      </c:pt>
                      <c:pt idx="1041">
                        <c:v>10.414999999999997</c:v>
                      </c:pt>
                      <c:pt idx="1042">
                        <c:v>10.425000000000002</c:v>
                      </c:pt>
                      <c:pt idx="1043">
                        <c:v>10.435000000000002</c:v>
                      </c:pt>
                      <c:pt idx="1044">
                        <c:v>10.444999999999997</c:v>
                      </c:pt>
                      <c:pt idx="1045">
                        <c:v>10.455000000000005</c:v>
                      </c:pt>
                      <c:pt idx="1046">
                        <c:v>10.465</c:v>
                      </c:pt>
                      <c:pt idx="1047">
                        <c:v>10.475</c:v>
                      </c:pt>
                      <c:pt idx="1048">
                        <c:v>10.485000000000003</c:v>
                      </c:pt>
                      <c:pt idx="1049">
                        <c:v>10.494999999999997</c:v>
                      </c:pt>
                      <c:pt idx="1050">
                        <c:v>10.504999999999997</c:v>
                      </c:pt>
                      <c:pt idx="1051">
                        <c:v>10.515000000000001</c:v>
                      </c:pt>
                      <c:pt idx="1052">
                        <c:v>10.524999999999997</c:v>
                      </c:pt>
                      <c:pt idx="1053">
                        <c:v>10.535</c:v>
                      </c:pt>
                      <c:pt idx="1054">
                        <c:v>10.544999999999998</c:v>
                      </c:pt>
                      <c:pt idx="1055">
                        <c:v>10.554999999999996</c:v>
                      </c:pt>
                      <c:pt idx="1056">
                        <c:v>10.565000000000001</c:v>
                      </c:pt>
                      <c:pt idx="1057">
                        <c:v>10.574999999999998</c:v>
                      </c:pt>
                      <c:pt idx="1058">
                        <c:v>10.584999999999996</c:v>
                      </c:pt>
                      <c:pt idx="1059">
                        <c:v>10.595000000000001</c:v>
                      </c:pt>
                      <c:pt idx="1060">
                        <c:v>10.604999999999995</c:v>
                      </c:pt>
                      <c:pt idx="1061">
                        <c:v>10.614999999999998</c:v>
                      </c:pt>
                      <c:pt idx="1062">
                        <c:v>10.625</c:v>
                      </c:pt>
                      <c:pt idx="1063">
                        <c:v>10.634999999999996</c:v>
                      </c:pt>
                      <c:pt idx="1064">
                        <c:v>10.645</c:v>
                      </c:pt>
                      <c:pt idx="1065">
                        <c:v>10.654999999999999</c:v>
                      </c:pt>
                      <c:pt idx="1066">
                        <c:v>10.664999999999996</c:v>
                      </c:pt>
                      <c:pt idx="1067">
                        <c:v>10.674999999999999</c:v>
                      </c:pt>
                      <c:pt idx="1068">
                        <c:v>10.684999999999999</c:v>
                      </c:pt>
                      <c:pt idx="1069">
                        <c:v>10.694999999999997</c:v>
                      </c:pt>
                      <c:pt idx="1070">
                        <c:v>10.705000000000002</c:v>
                      </c:pt>
                      <c:pt idx="1071">
                        <c:v>10.714999999999996</c:v>
                      </c:pt>
                      <c:pt idx="1072">
                        <c:v>10.725</c:v>
                      </c:pt>
                      <c:pt idx="1073">
                        <c:v>10.735000000000007</c:v>
                      </c:pt>
                      <c:pt idx="1074">
                        <c:v>10.744999999999999</c:v>
                      </c:pt>
                      <c:pt idx="1075">
                        <c:v>10.754999999999999</c:v>
                      </c:pt>
                      <c:pt idx="1076">
                        <c:v>10.765000000000004</c:v>
                      </c:pt>
                      <c:pt idx="1077">
                        <c:v>10.774999999999999</c:v>
                      </c:pt>
                      <c:pt idx="1078">
                        <c:v>10.785000000000004</c:v>
                      </c:pt>
                      <c:pt idx="1079">
                        <c:v>10.795</c:v>
                      </c:pt>
                      <c:pt idx="1080">
                        <c:v>10.804999999999998</c:v>
                      </c:pt>
                      <c:pt idx="1081">
                        <c:v>10.815000000000001</c:v>
                      </c:pt>
                      <c:pt idx="1082">
                        <c:v>10.824999999999998</c:v>
                      </c:pt>
                      <c:pt idx="1083">
                        <c:v>10.834999999999996</c:v>
                      </c:pt>
                      <c:pt idx="1084">
                        <c:v>10.845000000000001</c:v>
                      </c:pt>
                      <c:pt idx="1085">
                        <c:v>10.854999999999995</c:v>
                      </c:pt>
                      <c:pt idx="1086">
                        <c:v>10.864999999999998</c:v>
                      </c:pt>
                      <c:pt idx="1087">
                        <c:v>10.875</c:v>
                      </c:pt>
                      <c:pt idx="1088">
                        <c:v>10.884999999999996</c:v>
                      </c:pt>
                      <c:pt idx="1089">
                        <c:v>10.895</c:v>
                      </c:pt>
                      <c:pt idx="1090">
                        <c:v>10.904999999999999</c:v>
                      </c:pt>
                      <c:pt idx="1091">
                        <c:v>10.914999999999996</c:v>
                      </c:pt>
                      <c:pt idx="1092">
                        <c:v>10.925000000000004</c:v>
                      </c:pt>
                      <c:pt idx="1093">
                        <c:v>10.934999999999999</c:v>
                      </c:pt>
                      <c:pt idx="1094">
                        <c:v>10.944999999999997</c:v>
                      </c:pt>
                      <c:pt idx="1095">
                        <c:v>10.955000000000002</c:v>
                      </c:pt>
                      <c:pt idx="1096">
                        <c:v>10.964999999999996</c:v>
                      </c:pt>
                      <c:pt idx="1097">
                        <c:v>10.975</c:v>
                      </c:pt>
                      <c:pt idx="1098">
                        <c:v>10.985000000000001</c:v>
                      </c:pt>
                      <c:pt idx="1099">
                        <c:v>10.994999999999997</c:v>
                      </c:pt>
                      <c:pt idx="1100">
                        <c:v>11.004999999999999</c:v>
                      </c:pt>
                      <c:pt idx="1101">
                        <c:v>11.014999999999999</c:v>
                      </c:pt>
                      <c:pt idx="1102">
                        <c:v>11.024999999999997</c:v>
                      </c:pt>
                      <c:pt idx="1103">
                        <c:v>11.035</c:v>
                      </c:pt>
                      <c:pt idx="1104">
                        <c:v>11.044999999999998</c:v>
                      </c:pt>
                      <c:pt idx="1105">
                        <c:v>11.054999999999996</c:v>
                      </c:pt>
                      <c:pt idx="1106">
                        <c:v>11.065000000000001</c:v>
                      </c:pt>
                      <c:pt idx="1107">
                        <c:v>11.075000000000001</c:v>
                      </c:pt>
                      <c:pt idx="1108">
                        <c:v>11.084999999999997</c:v>
                      </c:pt>
                      <c:pt idx="1109">
                        <c:v>11.095000000000002</c:v>
                      </c:pt>
                      <c:pt idx="1110">
                        <c:v>11.104999999999999</c:v>
                      </c:pt>
                      <c:pt idx="1111">
                        <c:v>11.114999999999998</c:v>
                      </c:pt>
                      <c:pt idx="1112">
                        <c:v>11.125</c:v>
                      </c:pt>
                      <c:pt idx="1113">
                        <c:v>11.134999999999998</c:v>
                      </c:pt>
                      <c:pt idx="1114">
                        <c:v>11.145000000000005</c:v>
                      </c:pt>
                      <c:pt idx="1115">
                        <c:v>11.154999999999999</c:v>
                      </c:pt>
                      <c:pt idx="1116">
                        <c:v>11.164999999999996</c:v>
                      </c:pt>
                      <c:pt idx="1117">
                        <c:v>11.175000000000004</c:v>
                      </c:pt>
                      <c:pt idx="1118">
                        <c:v>11.184999999999999</c:v>
                      </c:pt>
                      <c:pt idx="1119">
                        <c:v>11.194999999999997</c:v>
                      </c:pt>
                      <c:pt idx="1120">
                        <c:v>11.205000000000002</c:v>
                      </c:pt>
                      <c:pt idx="1121">
                        <c:v>11.214999999999996</c:v>
                      </c:pt>
                      <c:pt idx="1122">
                        <c:v>11.225</c:v>
                      </c:pt>
                      <c:pt idx="1123">
                        <c:v>11.235000000000001</c:v>
                      </c:pt>
                      <c:pt idx="1124">
                        <c:v>11.244999999999997</c:v>
                      </c:pt>
                      <c:pt idx="1125">
                        <c:v>11.254999999999999</c:v>
                      </c:pt>
                      <c:pt idx="1126">
                        <c:v>11.264999999999999</c:v>
                      </c:pt>
                      <c:pt idx="1127">
                        <c:v>11.274999999999997</c:v>
                      </c:pt>
                      <c:pt idx="1128">
                        <c:v>11.285</c:v>
                      </c:pt>
                      <c:pt idx="1129">
                        <c:v>11.294999999999998</c:v>
                      </c:pt>
                      <c:pt idx="1130">
                        <c:v>11.304999999999994</c:v>
                      </c:pt>
                      <c:pt idx="1131">
                        <c:v>11.315000000000001</c:v>
                      </c:pt>
                      <c:pt idx="1132">
                        <c:v>11.324999999999998</c:v>
                      </c:pt>
                      <c:pt idx="1133">
                        <c:v>11.334999999999996</c:v>
                      </c:pt>
                      <c:pt idx="1134">
                        <c:v>11.344999999999999</c:v>
                      </c:pt>
                      <c:pt idx="1135">
                        <c:v>11.354999999999995</c:v>
                      </c:pt>
                      <c:pt idx="1136">
                        <c:v>11.364999999999998</c:v>
                      </c:pt>
                      <c:pt idx="1137">
                        <c:v>11.375</c:v>
                      </c:pt>
                      <c:pt idx="1138">
                        <c:v>11.384999999999996</c:v>
                      </c:pt>
                      <c:pt idx="1139">
                        <c:v>11.395</c:v>
                      </c:pt>
                      <c:pt idx="1140">
                        <c:v>11.404999999999999</c:v>
                      </c:pt>
                      <c:pt idx="1141">
                        <c:v>11.414999999999997</c:v>
                      </c:pt>
                      <c:pt idx="1142">
                        <c:v>11.425000000000004</c:v>
                      </c:pt>
                      <c:pt idx="1143">
                        <c:v>11.435000000000002</c:v>
                      </c:pt>
                      <c:pt idx="1144">
                        <c:v>11.444999999999997</c:v>
                      </c:pt>
                      <c:pt idx="1145">
                        <c:v>11.455000000000002</c:v>
                      </c:pt>
                      <c:pt idx="1146">
                        <c:v>11.464999999999996</c:v>
                      </c:pt>
                      <c:pt idx="1147">
                        <c:v>11.475</c:v>
                      </c:pt>
                      <c:pt idx="1148">
                        <c:v>11.485000000000001</c:v>
                      </c:pt>
                      <c:pt idx="1149">
                        <c:v>11.494999999999997</c:v>
                      </c:pt>
                      <c:pt idx="1150">
                        <c:v>11.504999999999999</c:v>
                      </c:pt>
                      <c:pt idx="1151">
                        <c:v>11.514999999999999</c:v>
                      </c:pt>
                      <c:pt idx="1152">
                        <c:v>11.524999999999997</c:v>
                      </c:pt>
                      <c:pt idx="1153">
                        <c:v>11.535</c:v>
                      </c:pt>
                      <c:pt idx="1154">
                        <c:v>11.544999999999998</c:v>
                      </c:pt>
                      <c:pt idx="1155">
                        <c:v>11.554999999999994</c:v>
                      </c:pt>
                      <c:pt idx="1156">
                        <c:v>11.565000000000001</c:v>
                      </c:pt>
                      <c:pt idx="1157">
                        <c:v>11.574999999999998</c:v>
                      </c:pt>
                      <c:pt idx="1158">
                        <c:v>11.584999999999996</c:v>
                      </c:pt>
                      <c:pt idx="1159">
                        <c:v>11.594999999999999</c:v>
                      </c:pt>
                      <c:pt idx="1160">
                        <c:v>11.604999999999995</c:v>
                      </c:pt>
                      <c:pt idx="1161">
                        <c:v>11.614999999999998</c:v>
                      </c:pt>
                      <c:pt idx="1162">
                        <c:v>11.625</c:v>
                      </c:pt>
                      <c:pt idx="1163">
                        <c:v>11.634999999999996</c:v>
                      </c:pt>
                      <c:pt idx="1164">
                        <c:v>11.645</c:v>
                      </c:pt>
                      <c:pt idx="1165">
                        <c:v>11.654999999999999</c:v>
                      </c:pt>
                      <c:pt idx="1166">
                        <c:v>11.664999999999996</c:v>
                      </c:pt>
                      <c:pt idx="1167">
                        <c:v>11.674999999999999</c:v>
                      </c:pt>
                      <c:pt idx="1168">
                        <c:v>11.684999999999999</c:v>
                      </c:pt>
                      <c:pt idx="1169">
                        <c:v>11.694999999999997</c:v>
                      </c:pt>
                      <c:pt idx="1170">
                        <c:v>11.705000000000002</c:v>
                      </c:pt>
                      <c:pt idx="1171">
                        <c:v>11.715</c:v>
                      </c:pt>
                      <c:pt idx="1172">
                        <c:v>11.725</c:v>
                      </c:pt>
                      <c:pt idx="1173">
                        <c:v>11.735000000000001</c:v>
                      </c:pt>
                      <c:pt idx="1174">
                        <c:v>11.744999999999999</c:v>
                      </c:pt>
                      <c:pt idx="1175">
                        <c:v>11.755000000000003</c:v>
                      </c:pt>
                      <c:pt idx="1176">
                        <c:v>11.764999999999999</c:v>
                      </c:pt>
                      <c:pt idx="1177">
                        <c:v>11.774999999999999</c:v>
                      </c:pt>
                      <c:pt idx="1178">
                        <c:v>11.785</c:v>
                      </c:pt>
                      <c:pt idx="1179">
                        <c:v>11.794999999999998</c:v>
                      </c:pt>
                      <c:pt idx="1180">
                        <c:v>11.804999999999994</c:v>
                      </c:pt>
                      <c:pt idx="1181">
                        <c:v>11.815000000000001</c:v>
                      </c:pt>
                      <c:pt idx="1182">
                        <c:v>11.824999999999998</c:v>
                      </c:pt>
                      <c:pt idx="1183">
                        <c:v>11.834999999999996</c:v>
                      </c:pt>
                      <c:pt idx="1184">
                        <c:v>11.844999999999999</c:v>
                      </c:pt>
                      <c:pt idx="1185">
                        <c:v>11.854999999999995</c:v>
                      </c:pt>
                      <c:pt idx="1186">
                        <c:v>11.864999999999998</c:v>
                      </c:pt>
                      <c:pt idx="1187">
                        <c:v>11.875</c:v>
                      </c:pt>
                      <c:pt idx="1188">
                        <c:v>11.884999999999996</c:v>
                      </c:pt>
                      <c:pt idx="1189">
                        <c:v>11.895</c:v>
                      </c:pt>
                      <c:pt idx="1190">
                        <c:v>11.904999999999999</c:v>
                      </c:pt>
                      <c:pt idx="1191">
                        <c:v>11.914999999999996</c:v>
                      </c:pt>
                      <c:pt idx="1192">
                        <c:v>11.924999999999999</c:v>
                      </c:pt>
                      <c:pt idx="1193">
                        <c:v>11.934999999999999</c:v>
                      </c:pt>
                      <c:pt idx="1194">
                        <c:v>11.944999999999997</c:v>
                      </c:pt>
                      <c:pt idx="1195">
                        <c:v>11.955000000000002</c:v>
                      </c:pt>
                      <c:pt idx="1196">
                        <c:v>11.964999999999996</c:v>
                      </c:pt>
                      <c:pt idx="1197">
                        <c:v>11.975</c:v>
                      </c:pt>
                      <c:pt idx="1198">
                        <c:v>11.985000000000001</c:v>
                      </c:pt>
                      <c:pt idx="1199">
                        <c:v>11.994999999999997</c:v>
                      </c:pt>
                      <c:pt idx="1200">
                        <c:v>12.005000000000003</c:v>
                      </c:pt>
                      <c:pt idx="1201">
                        <c:v>12.015000000000004</c:v>
                      </c:pt>
                      <c:pt idx="1202">
                        <c:v>12.024999999999999</c:v>
                      </c:pt>
                      <c:pt idx="1203">
                        <c:v>12.035000000000005</c:v>
                      </c:pt>
                      <c:pt idx="1204">
                        <c:v>12.045</c:v>
                      </c:pt>
                      <c:pt idx="1205">
                        <c:v>12.054999999999996</c:v>
                      </c:pt>
                      <c:pt idx="1206">
                        <c:v>12.065000000000001</c:v>
                      </c:pt>
                      <c:pt idx="1207">
                        <c:v>12.075000000000001</c:v>
                      </c:pt>
                      <c:pt idx="1208">
                        <c:v>12.085000000000001</c:v>
                      </c:pt>
                      <c:pt idx="1209">
                        <c:v>12.094999999999999</c:v>
                      </c:pt>
                      <c:pt idx="1210">
                        <c:v>12.104999999999995</c:v>
                      </c:pt>
                      <c:pt idx="1211">
                        <c:v>12.114999999999998</c:v>
                      </c:pt>
                      <c:pt idx="1212">
                        <c:v>12.125</c:v>
                      </c:pt>
                      <c:pt idx="1213">
                        <c:v>12.134999999999996</c:v>
                      </c:pt>
                      <c:pt idx="1214">
                        <c:v>12.145</c:v>
                      </c:pt>
                      <c:pt idx="1215">
                        <c:v>12.154999999999999</c:v>
                      </c:pt>
                      <c:pt idx="1216">
                        <c:v>12.164999999999996</c:v>
                      </c:pt>
                      <c:pt idx="1217">
                        <c:v>12.174999999999999</c:v>
                      </c:pt>
                      <c:pt idx="1218">
                        <c:v>12.184999999999999</c:v>
                      </c:pt>
                      <c:pt idx="1219">
                        <c:v>12.194999999999997</c:v>
                      </c:pt>
                      <c:pt idx="1220">
                        <c:v>12.205000000000002</c:v>
                      </c:pt>
                      <c:pt idx="1221">
                        <c:v>12.214999999999996</c:v>
                      </c:pt>
                      <c:pt idx="1222">
                        <c:v>12.225</c:v>
                      </c:pt>
                      <c:pt idx="1223">
                        <c:v>12.234999999999996</c:v>
                      </c:pt>
                      <c:pt idx="1224">
                        <c:v>12.244999999999997</c:v>
                      </c:pt>
                      <c:pt idx="1225">
                        <c:v>12.255000000000003</c:v>
                      </c:pt>
                      <c:pt idx="1226">
                        <c:v>12.264999999999999</c:v>
                      </c:pt>
                      <c:pt idx="1227">
                        <c:v>12.274999999999997</c:v>
                      </c:pt>
                      <c:pt idx="1228">
                        <c:v>12.285</c:v>
                      </c:pt>
                      <c:pt idx="1229">
                        <c:v>12.294999999999998</c:v>
                      </c:pt>
                      <c:pt idx="1230">
                        <c:v>12.304999999999996</c:v>
                      </c:pt>
                      <c:pt idx="1231">
                        <c:v>12.315000000000005</c:v>
                      </c:pt>
                      <c:pt idx="1232">
                        <c:v>12.324999999999998</c:v>
                      </c:pt>
                      <c:pt idx="1233">
                        <c:v>12.335000000000001</c:v>
                      </c:pt>
                      <c:pt idx="1234">
                        <c:v>12.345000000000002</c:v>
                      </c:pt>
                      <c:pt idx="1235">
                        <c:v>12.354999999999999</c:v>
                      </c:pt>
                      <c:pt idx="1236">
                        <c:v>12.364999999999998</c:v>
                      </c:pt>
                      <c:pt idx="1237">
                        <c:v>12.375</c:v>
                      </c:pt>
                      <c:pt idx="1238">
                        <c:v>12.384999999999998</c:v>
                      </c:pt>
                      <c:pt idx="1239">
                        <c:v>12.395</c:v>
                      </c:pt>
                      <c:pt idx="1240">
                        <c:v>12.404999999999999</c:v>
                      </c:pt>
                      <c:pt idx="1241">
                        <c:v>12.414999999999996</c:v>
                      </c:pt>
                      <c:pt idx="1242">
                        <c:v>12.424999999999999</c:v>
                      </c:pt>
                      <c:pt idx="1243">
                        <c:v>12.434999999999999</c:v>
                      </c:pt>
                      <c:pt idx="1244">
                        <c:v>12.444999999999997</c:v>
                      </c:pt>
                      <c:pt idx="1245">
                        <c:v>12.455000000000002</c:v>
                      </c:pt>
                      <c:pt idx="1246">
                        <c:v>12.464999999999996</c:v>
                      </c:pt>
                      <c:pt idx="1247">
                        <c:v>12.475</c:v>
                      </c:pt>
                      <c:pt idx="1248">
                        <c:v>12.484999999999996</c:v>
                      </c:pt>
                      <c:pt idx="1249">
                        <c:v>12.494999999999997</c:v>
                      </c:pt>
                      <c:pt idx="1250">
                        <c:v>12.505000000000003</c:v>
                      </c:pt>
                      <c:pt idx="1251">
                        <c:v>12.514999999999999</c:v>
                      </c:pt>
                      <c:pt idx="1252">
                        <c:v>12.524999999999997</c:v>
                      </c:pt>
                      <c:pt idx="1253">
                        <c:v>12.535</c:v>
                      </c:pt>
                      <c:pt idx="1254">
                        <c:v>12.544999999999998</c:v>
                      </c:pt>
                      <c:pt idx="1255">
                        <c:v>12.554999999999996</c:v>
                      </c:pt>
                      <c:pt idx="1256">
                        <c:v>12.565000000000001</c:v>
                      </c:pt>
                      <c:pt idx="1257">
                        <c:v>12.574999999999996</c:v>
                      </c:pt>
                      <c:pt idx="1258">
                        <c:v>12.584999999999996</c:v>
                      </c:pt>
                      <c:pt idx="1259">
                        <c:v>12.594999999999999</c:v>
                      </c:pt>
                      <c:pt idx="1260">
                        <c:v>12.604999999999995</c:v>
                      </c:pt>
                      <c:pt idx="1261">
                        <c:v>12.614999999999998</c:v>
                      </c:pt>
                      <c:pt idx="1262">
                        <c:v>12.625</c:v>
                      </c:pt>
                      <c:pt idx="1263">
                        <c:v>12.634999999999998</c:v>
                      </c:pt>
                      <c:pt idx="1264">
                        <c:v>12.645</c:v>
                      </c:pt>
                      <c:pt idx="1265">
                        <c:v>12.654999999999999</c:v>
                      </c:pt>
                      <c:pt idx="1266">
                        <c:v>12.664999999999997</c:v>
                      </c:pt>
                      <c:pt idx="1267">
                        <c:v>12.674999999999999</c:v>
                      </c:pt>
                      <c:pt idx="1268">
                        <c:v>12.685000000000002</c:v>
                      </c:pt>
                      <c:pt idx="1269">
                        <c:v>12.695000000000002</c:v>
                      </c:pt>
                      <c:pt idx="1270">
                        <c:v>12.705000000000002</c:v>
                      </c:pt>
                      <c:pt idx="1271">
                        <c:v>12.714999999999996</c:v>
                      </c:pt>
                      <c:pt idx="1272">
                        <c:v>12.725</c:v>
                      </c:pt>
                      <c:pt idx="1273">
                        <c:v>12.734999999999996</c:v>
                      </c:pt>
                      <c:pt idx="1274">
                        <c:v>12.744999999999997</c:v>
                      </c:pt>
                      <c:pt idx="1275">
                        <c:v>12.755000000000003</c:v>
                      </c:pt>
                      <c:pt idx="1276">
                        <c:v>12.764999999999999</c:v>
                      </c:pt>
                      <c:pt idx="1277">
                        <c:v>12.774999999999997</c:v>
                      </c:pt>
                      <c:pt idx="1278">
                        <c:v>12.785</c:v>
                      </c:pt>
                      <c:pt idx="1279">
                        <c:v>12.794999999999998</c:v>
                      </c:pt>
                      <c:pt idx="1280">
                        <c:v>12.804999999999996</c:v>
                      </c:pt>
                      <c:pt idx="1281">
                        <c:v>12.815000000000001</c:v>
                      </c:pt>
                      <c:pt idx="1282">
                        <c:v>12.824999999999996</c:v>
                      </c:pt>
                      <c:pt idx="1283">
                        <c:v>12.834999999999996</c:v>
                      </c:pt>
                      <c:pt idx="1284">
                        <c:v>12.844999999999999</c:v>
                      </c:pt>
                      <c:pt idx="1285">
                        <c:v>12.854999999999995</c:v>
                      </c:pt>
                      <c:pt idx="1286">
                        <c:v>12.864999999999998</c:v>
                      </c:pt>
                      <c:pt idx="1287">
                        <c:v>12.875</c:v>
                      </c:pt>
                      <c:pt idx="1288">
                        <c:v>12.884999999999996</c:v>
                      </c:pt>
                      <c:pt idx="1289">
                        <c:v>12.895</c:v>
                      </c:pt>
                      <c:pt idx="1290">
                        <c:v>12.904999999999999</c:v>
                      </c:pt>
                      <c:pt idx="1291">
                        <c:v>12.914999999999997</c:v>
                      </c:pt>
                      <c:pt idx="1292">
                        <c:v>12.924999999999999</c:v>
                      </c:pt>
                      <c:pt idx="1293">
                        <c:v>12.935000000000002</c:v>
                      </c:pt>
                      <c:pt idx="1294">
                        <c:v>12.945000000000002</c:v>
                      </c:pt>
                      <c:pt idx="1295">
                        <c:v>12.955000000000002</c:v>
                      </c:pt>
                      <c:pt idx="1296">
                        <c:v>12.965</c:v>
                      </c:pt>
                      <c:pt idx="1297">
                        <c:v>12.975000000000003</c:v>
                      </c:pt>
                      <c:pt idx="1298">
                        <c:v>12.985000000000001</c:v>
                      </c:pt>
                      <c:pt idx="1299">
                        <c:v>12.994999999999999</c:v>
                      </c:pt>
                      <c:pt idx="1300">
                        <c:v>13.005000000000003</c:v>
                      </c:pt>
                      <c:pt idx="1301">
                        <c:v>13.014999999999999</c:v>
                      </c:pt>
                      <c:pt idx="1302">
                        <c:v>13.024999999999997</c:v>
                      </c:pt>
                      <c:pt idx="1303">
                        <c:v>13.035</c:v>
                      </c:pt>
                      <c:pt idx="1304">
                        <c:v>13.044999999999998</c:v>
                      </c:pt>
                      <c:pt idx="1305">
                        <c:v>13.054999999999996</c:v>
                      </c:pt>
                      <c:pt idx="1306">
                        <c:v>13.065000000000001</c:v>
                      </c:pt>
                      <c:pt idx="1307">
                        <c:v>13.074999999999996</c:v>
                      </c:pt>
                      <c:pt idx="1308">
                        <c:v>13.084999999999996</c:v>
                      </c:pt>
                      <c:pt idx="1309">
                        <c:v>13.094999999999999</c:v>
                      </c:pt>
                      <c:pt idx="1310">
                        <c:v>13.104999999999995</c:v>
                      </c:pt>
                      <c:pt idx="1311">
                        <c:v>13.114999999999998</c:v>
                      </c:pt>
                      <c:pt idx="1312">
                        <c:v>13.125</c:v>
                      </c:pt>
                      <c:pt idx="1313">
                        <c:v>13.134999999999996</c:v>
                      </c:pt>
                      <c:pt idx="1314">
                        <c:v>13.145</c:v>
                      </c:pt>
                      <c:pt idx="1315">
                        <c:v>13.154999999999999</c:v>
                      </c:pt>
                      <c:pt idx="1316">
                        <c:v>13.164999999999997</c:v>
                      </c:pt>
                      <c:pt idx="1317">
                        <c:v>13.174999999999999</c:v>
                      </c:pt>
                      <c:pt idx="1318">
                        <c:v>13.184999999999999</c:v>
                      </c:pt>
                      <c:pt idx="1319">
                        <c:v>13.195000000000002</c:v>
                      </c:pt>
                      <c:pt idx="1320">
                        <c:v>13.204999999999997</c:v>
                      </c:pt>
                      <c:pt idx="1321">
                        <c:v>13.214999999999996</c:v>
                      </c:pt>
                      <c:pt idx="1322">
                        <c:v>13.225000000000003</c:v>
                      </c:pt>
                      <c:pt idx="1323">
                        <c:v>13.235000000000001</c:v>
                      </c:pt>
                      <c:pt idx="1324">
                        <c:v>13.244999999999999</c:v>
                      </c:pt>
                      <c:pt idx="1325">
                        <c:v>13.255000000000003</c:v>
                      </c:pt>
                      <c:pt idx="1326">
                        <c:v>13.265000000000004</c:v>
                      </c:pt>
                      <c:pt idx="1327">
                        <c:v>13.274999999999999</c:v>
                      </c:pt>
                      <c:pt idx="1328">
                        <c:v>13.285</c:v>
                      </c:pt>
                      <c:pt idx="1329">
                        <c:v>13.294999999999998</c:v>
                      </c:pt>
                      <c:pt idx="1330">
                        <c:v>13.304999999999996</c:v>
                      </c:pt>
                      <c:pt idx="1331">
                        <c:v>13.315000000000001</c:v>
                      </c:pt>
                      <c:pt idx="1332">
                        <c:v>13.324999999999996</c:v>
                      </c:pt>
                      <c:pt idx="1333">
                        <c:v>13.334999999999996</c:v>
                      </c:pt>
                      <c:pt idx="1334">
                        <c:v>13.344999999999999</c:v>
                      </c:pt>
                      <c:pt idx="1335">
                        <c:v>13.354999999999995</c:v>
                      </c:pt>
                      <c:pt idx="1336">
                        <c:v>13.364999999999998</c:v>
                      </c:pt>
                      <c:pt idx="1337">
                        <c:v>13.375</c:v>
                      </c:pt>
                      <c:pt idx="1338">
                        <c:v>13.384999999999996</c:v>
                      </c:pt>
                      <c:pt idx="1339">
                        <c:v>13.395</c:v>
                      </c:pt>
                      <c:pt idx="1340">
                        <c:v>13.404999999999999</c:v>
                      </c:pt>
                      <c:pt idx="1341">
                        <c:v>13.414999999999997</c:v>
                      </c:pt>
                      <c:pt idx="1342">
                        <c:v>13.424999999999999</c:v>
                      </c:pt>
                      <c:pt idx="1343">
                        <c:v>13.434999999999999</c:v>
                      </c:pt>
                      <c:pt idx="1344">
                        <c:v>13.445000000000002</c:v>
                      </c:pt>
                      <c:pt idx="1345">
                        <c:v>13.454999999999997</c:v>
                      </c:pt>
                      <c:pt idx="1346">
                        <c:v>13.464999999999996</c:v>
                      </c:pt>
                      <c:pt idx="1347">
                        <c:v>13.475000000000003</c:v>
                      </c:pt>
                      <c:pt idx="1348">
                        <c:v>13.484999999999996</c:v>
                      </c:pt>
                      <c:pt idx="1349">
                        <c:v>13.494999999999997</c:v>
                      </c:pt>
                      <c:pt idx="1350">
                        <c:v>13.505000000000003</c:v>
                      </c:pt>
                      <c:pt idx="1351">
                        <c:v>13.514999999999999</c:v>
                      </c:pt>
                      <c:pt idx="1352">
                        <c:v>13.524999999999995</c:v>
                      </c:pt>
                      <c:pt idx="1353">
                        <c:v>13.535000000000005</c:v>
                      </c:pt>
                      <c:pt idx="1354">
                        <c:v>13.545</c:v>
                      </c:pt>
                      <c:pt idx="1355">
                        <c:v>13.554999999999996</c:v>
                      </c:pt>
                      <c:pt idx="1356">
                        <c:v>13.565000000000005</c:v>
                      </c:pt>
                      <c:pt idx="1357">
                        <c:v>13.574999999999998</c:v>
                      </c:pt>
                      <c:pt idx="1358">
                        <c:v>13.585000000000001</c:v>
                      </c:pt>
                      <c:pt idx="1359">
                        <c:v>13.594999999999999</c:v>
                      </c:pt>
                      <c:pt idx="1360">
                        <c:v>13.604999999999995</c:v>
                      </c:pt>
                      <c:pt idx="1361">
                        <c:v>13.614999999999998</c:v>
                      </c:pt>
                      <c:pt idx="1362">
                        <c:v>13.625</c:v>
                      </c:pt>
                      <c:pt idx="1363">
                        <c:v>13.634999999999996</c:v>
                      </c:pt>
                      <c:pt idx="1364">
                        <c:v>13.645</c:v>
                      </c:pt>
                      <c:pt idx="1365">
                        <c:v>13.654999999999999</c:v>
                      </c:pt>
                      <c:pt idx="1366">
                        <c:v>13.664999999999997</c:v>
                      </c:pt>
                      <c:pt idx="1367">
                        <c:v>13.674999999999999</c:v>
                      </c:pt>
                      <c:pt idx="1368">
                        <c:v>13.684999999999999</c:v>
                      </c:pt>
                      <c:pt idx="1369">
                        <c:v>13.695000000000002</c:v>
                      </c:pt>
                      <c:pt idx="1370">
                        <c:v>13.704999999999997</c:v>
                      </c:pt>
                      <c:pt idx="1371">
                        <c:v>13.714999999999996</c:v>
                      </c:pt>
                      <c:pt idx="1372">
                        <c:v>13.725000000000003</c:v>
                      </c:pt>
                      <c:pt idx="1373">
                        <c:v>13.734999999999996</c:v>
                      </c:pt>
                      <c:pt idx="1374">
                        <c:v>13.744999999999997</c:v>
                      </c:pt>
                      <c:pt idx="1375">
                        <c:v>13.755000000000003</c:v>
                      </c:pt>
                      <c:pt idx="1376">
                        <c:v>13.764999999999999</c:v>
                      </c:pt>
                      <c:pt idx="1377">
                        <c:v>13.774999999999995</c:v>
                      </c:pt>
                      <c:pt idx="1378">
                        <c:v>13.785</c:v>
                      </c:pt>
                      <c:pt idx="1379">
                        <c:v>13.794999999999998</c:v>
                      </c:pt>
                      <c:pt idx="1380">
                        <c:v>13.804999999999996</c:v>
                      </c:pt>
                      <c:pt idx="1381">
                        <c:v>13.815000000000005</c:v>
                      </c:pt>
                      <c:pt idx="1382">
                        <c:v>13.824999999999998</c:v>
                      </c:pt>
                      <c:pt idx="1383">
                        <c:v>13.835000000000001</c:v>
                      </c:pt>
                      <c:pt idx="1384">
                        <c:v>13.845000000000002</c:v>
                      </c:pt>
                      <c:pt idx="1385">
                        <c:v>13.854999999999999</c:v>
                      </c:pt>
                      <c:pt idx="1386">
                        <c:v>13.864999999999998</c:v>
                      </c:pt>
                      <c:pt idx="1387">
                        <c:v>13.875</c:v>
                      </c:pt>
                      <c:pt idx="1388">
                        <c:v>13.884999999999998</c:v>
                      </c:pt>
                      <c:pt idx="1389">
                        <c:v>13.895</c:v>
                      </c:pt>
                      <c:pt idx="1390">
                        <c:v>13.904999999999999</c:v>
                      </c:pt>
                      <c:pt idx="1391">
                        <c:v>13.914999999999997</c:v>
                      </c:pt>
                      <c:pt idx="1392">
                        <c:v>13.924999999999999</c:v>
                      </c:pt>
                      <c:pt idx="1393">
                        <c:v>13.934999999999999</c:v>
                      </c:pt>
                      <c:pt idx="1394">
                        <c:v>13.945000000000002</c:v>
                      </c:pt>
                      <c:pt idx="1395">
                        <c:v>13.954999999999997</c:v>
                      </c:pt>
                      <c:pt idx="1396">
                        <c:v>13.964999999999996</c:v>
                      </c:pt>
                      <c:pt idx="1397">
                        <c:v>13.975000000000003</c:v>
                      </c:pt>
                      <c:pt idx="1398">
                        <c:v>13.984999999999996</c:v>
                      </c:pt>
                      <c:pt idx="1399">
                        <c:v>13.994999999999997</c:v>
                      </c:pt>
                      <c:pt idx="1400">
                        <c:v>14.005000000000003</c:v>
                      </c:pt>
                      <c:pt idx="1401">
                        <c:v>14.014999999999999</c:v>
                      </c:pt>
                      <c:pt idx="1402">
                        <c:v>14.024999999999995</c:v>
                      </c:pt>
                      <c:pt idx="1403">
                        <c:v>14.035</c:v>
                      </c:pt>
                      <c:pt idx="1404">
                        <c:v>14.044999999999998</c:v>
                      </c:pt>
                      <c:pt idx="1405">
                        <c:v>14.054999999999996</c:v>
                      </c:pt>
                      <c:pt idx="1406">
                        <c:v>14.065000000000001</c:v>
                      </c:pt>
                      <c:pt idx="1407">
                        <c:v>14.074999999999996</c:v>
                      </c:pt>
                      <c:pt idx="1408">
                        <c:v>14.084999999999996</c:v>
                      </c:pt>
                      <c:pt idx="1409">
                        <c:v>14.094999999999999</c:v>
                      </c:pt>
                      <c:pt idx="1410">
                        <c:v>14.104999999999995</c:v>
                      </c:pt>
                      <c:pt idx="1411">
                        <c:v>14.114999999999998</c:v>
                      </c:pt>
                      <c:pt idx="1412">
                        <c:v>14.125</c:v>
                      </c:pt>
                      <c:pt idx="1413">
                        <c:v>14.134999999999998</c:v>
                      </c:pt>
                      <c:pt idx="1414">
                        <c:v>14.145</c:v>
                      </c:pt>
                      <c:pt idx="1415">
                        <c:v>14.154999999999999</c:v>
                      </c:pt>
                      <c:pt idx="1416">
                        <c:v>14.164999999999997</c:v>
                      </c:pt>
                      <c:pt idx="1417">
                        <c:v>14.174999999999999</c:v>
                      </c:pt>
                      <c:pt idx="1418">
                        <c:v>14.184999999999999</c:v>
                      </c:pt>
                      <c:pt idx="1419">
                        <c:v>14.195000000000002</c:v>
                      </c:pt>
                      <c:pt idx="1420">
                        <c:v>14.204999999999997</c:v>
                      </c:pt>
                      <c:pt idx="1421">
                        <c:v>14.214999999999996</c:v>
                      </c:pt>
                      <c:pt idx="1422">
                        <c:v>14.225000000000003</c:v>
                      </c:pt>
                      <c:pt idx="1423">
                        <c:v>14.234999999999996</c:v>
                      </c:pt>
                      <c:pt idx="1424">
                        <c:v>14.244999999999997</c:v>
                      </c:pt>
                      <c:pt idx="1425">
                        <c:v>14.255000000000003</c:v>
                      </c:pt>
                      <c:pt idx="1426">
                        <c:v>14.264999999999999</c:v>
                      </c:pt>
                      <c:pt idx="1427">
                        <c:v>14.274999999999995</c:v>
                      </c:pt>
                      <c:pt idx="1428">
                        <c:v>14.285</c:v>
                      </c:pt>
                      <c:pt idx="1429">
                        <c:v>14.294999999999998</c:v>
                      </c:pt>
                      <c:pt idx="1430">
                        <c:v>14.304999999999996</c:v>
                      </c:pt>
                      <c:pt idx="1431">
                        <c:v>14.315000000000001</c:v>
                      </c:pt>
                      <c:pt idx="1432">
                        <c:v>14.324999999999996</c:v>
                      </c:pt>
                      <c:pt idx="1433">
                        <c:v>14.334999999999996</c:v>
                      </c:pt>
                      <c:pt idx="1434">
                        <c:v>14.344999999999999</c:v>
                      </c:pt>
                      <c:pt idx="1435">
                        <c:v>14.354999999999995</c:v>
                      </c:pt>
                      <c:pt idx="1436">
                        <c:v>14.364999999999998</c:v>
                      </c:pt>
                      <c:pt idx="1437">
                        <c:v>14.375</c:v>
                      </c:pt>
                      <c:pt idx="1438">
                        <c:v>14.384999999999998</c:v>
                      </c:pt>
                      <c:pt idx="1439">
                        <c:v>14.395</c:v>
                      </c:pt>
                      <c:pt idx="1440">
                        <c:v>14.404999999999999</c:v>
                      </c:pt>
                      <c:pt idx="1441">
                        <c:v>14.414999999999997</c:v>
                      </c:pt>
                      <c:pt idx="1442">
                        <c:v>14.424999999999999</c:v>
                      </c:pt>
                      <c:pt idx="1443">
                        <c:v>14.435000000000002</c:v>
                      </c:pt>
                      <c:pt idx="1444">
                        <c:v>14.445000000000002</c:v>
                      </c:pt>
                      <c:pt idx="1445">
                        <c:v>14.454999999999997</c:v>
                      </c:pt>
                      <c:pt idx="1446">
                        <c:v>14.465</c:v>
                      </c:pt>
                      <c:pt idx="1447">
                        <c:v>14.475000000000009</c:v>
                      </c:pt>
                      <c:pt idx="1448">
                        <c:v>14.484999999999996</c:v>
                      </c:pt>
                      <c:pt idx="1449">
                        <c:v>14.494999999999997</c:v>
                      </c:pt>
                      <c:pt idx="1450">
                        <c:v>14.505000000000003</c:v>
                      </c:pt>
                      <c:pt idx="1451">
                        <c:v>14.514999999999999</c:v>
                      </c:pt>
                      <c:pt idx="1452">
                        <c:v>14.524999999999995</c:v>
                      </c:pt>
                      <c:pt idx="1453">
                        <c:v>14.535</c:v>
                      </c:pt>
                      <c:pt idx="1454">
                        <c:v>14.544999999999998</c:v>
                      </c:pt>
                      <c:pt idx="1455">
                        <c:v>14.554999999999996</c:v>
                      </c:pt>
                      <c:pt idx="1456">
                        <c:v>14.565000000000001</c:v>
                      </c:pt>
                      <c:pt idx="1457">
                        <c:v>14.574999999999996</c:v>
                      </c:pt>
                      <c:pt idx="1458">
                        <c:v>14.584999999999996</c:v>
                      </c:pt>
                      <c:pt idx="1459">
                        <c:v>14.594999999999999</c:v>
                      </c:pt>
                      <c:pt idx="1460">
                        <c:v>14.604999999999995</c:v>
                      </c:pt>
                      <c:pt idx="1461">
                        <c:v>14.614999999999998</c:v>
                      </c:pt>
                      <c:pt idx="1462">
                        <c:v>14.625</c:v>
                      </c:pt>
                      <c:pt idx="1463">
                        <c:v>14.634999999999998</c:v>
                      </c:pt>
                      <c:pt idx="1464">
                        <c:v>14.644999999999996</c:v>
                      </c:pt>
                      <c:pt idx="1465">
                        <c:v>14.654999999999999</c:v>
                      </c:pt>
                      <c:pt idx="1466">
                        <c:v>14.664999999999997</c:v>
                      </c:pt>
                      <c:pt idx="1467">
                        <c:v>14.674999999999995</c:v>
                      </c:pt>
                      <c:pt idx="1468">
                        <c:v>14.684999999999999</c:v>
                      </c:pt>
                      <c:pt idx="1469">
                        <c:v>14.695000000000002</c:v>
                      </c:pt>
                      <c:pt idx="1470">
                        <c:v>14.704999999999997</c:v>
                      </c:pt>
                      <c:pt idx="1471">
                        <c:v>14.715</c:v>
                      </c:pt>
                      <c:pt idx="1472">
                        <c:v>14.725000000000009</c:v>
                      </c:pt>
                      <c:pt idx="1473">
                        <c:v>14.735000000000001</c:v>
                      </c:pt>
                      <c:pt idx="1474">
                        <c:v>14.744999999999999</c:v>
                      </c:pt>
                      <c:pt idx="1475">
                        <c:v>14.755000000000003</c:v>
                      </c:pt>
                      <c:pt idx="1476">
                        <c:v>14.764999999999999</c:v>
                      </c:pt>
                      <c:pt idx="1477">
                        <c:v>14.774999999999995</c:v>
                      </c:pt>
                      <c:pt idx="1478">
                        <c:v>14.785</c:v>
                      </c:pt>
                      <c:pt idx="1479">
                        <c:v>14.794999999999998</c:v>
                      </c:pt>
                      <c:pt idx="1480">
                        <c:v>14.804999999999996</c:v>
                      </c:pt>
                      <c:pt idx="1481">
                        <c:v>14.815000000000001</c:v>
                      </c:pt>
                      <c:pt idx="1482">
                        <c:v>14.824999999999996</c:v>
                      </c:pt>
                      <c:pt idx="1483">
                        <c:v>14.834999999999996</c:v>
                      </c:pt>
                      <c:pt idx="1484">
                        <c:v>14.844999999999999</c:v>
                      </c:pt>
                      <c:pt idx="1485">
                        <c:v>14.854999999999995</c:v>
                      </c:pt>
                      <c:pt idx="1486">
                        <c:v>14.864999999999998</c:v>
                      </c:pt>
                      <c:pt idx="1487">
                        <c:v>14.875</c:v>
                      </c:pt>
                      <c:pt idx="1488">
                        <c:v>14.884999999999998</c:v>
                      </c:pt>
                      <c:pt idx="1489">
                        <c:v>14.894999999999996</c:v>
                      </c:pt>
                      <c:pt idx="1490">
                        <c:v>14.904999999999999</c:v>
                      </c:pt>
                      <c:pt idx="1491">
                        <c:v>14.914999999999997</c:v>
                      </c:pt>
                      <c:pt idx="1492">
                        <c:v>14.924999999999995</c:v>
                      </c:pt>
                      <c:pt idx="1493">
                        <c:v>14.934999999999999</c:v>
                      </c:pt>
                      <c:pt idx="1494">
                        <c:v>14.945000000000002</c:v>
                      </c:pt>
                      <c:pt idx="1495">
                        <c:v>14.954999999999997</c:v>
                      </c:pt>
                      <c:pt idx="1496">
                        <c:v>14.964999999999996</c:v>
                      </c:pt>
                      <c:pt idx="1497">
                        <c:v>14.975000000000009</c:v>
                      </c:pt>
                      <c:pt idx="1498">
                        <c:v>14.985000000000001</c:v>
                      </c:pt>
                      <c:pt idx="1499">
                        <c:v>14.994999999999999</c:v>
                      </c:pt>
                      <c:pt idx="1500">
                        <c:v>15.005000000000008</c:v>
                      </c:pt>
                      <c:pt idx="1501">
                        <c:v>15.015000000000004</c:v>
                      </c:pt>
                      <c:pt idx="1502">
                        <c:v>15.024999999999999</c:v>
                      </c:pt>
                      <c:pt idx="1503">
                        <c:v>15.035</c:v>
                      </c:pt>
                      <c:pt idx="1504">
                        <c:v>15.044999999999998</c:v>
                      </c:pt>
                      <c:pt idx="1505">
                        <c:v>15.054999999999996</c:v>
                      </c:pt>
                      <c:pt idx="1506">
                        <c:v>15.065000000000001</c:v>
                      </c:pt>
                      <c:pt idx="1507">
                        <c:v>15.074999999999996</c:v>
                      </c:pt>
                      <c:pt idx="1508">
                        <c:v>15.084999999999996</c:v>
                      </c:pt>
                      <c:pt idx="1509">
                        <c:v>15.094999999999999</c:v>
                      </c:pt>
                      <c:pt idx="1510">
                        <c:v>15.104999999999995</c:v>
                      </c:pt>
                      <c:pt idx="1511">
                        <c:v>15.114999999999998</c:v>
                      </c:pt>
                      <c:pt idx="1512">
                        <c:v>15.125</c:v>
                      </c:pt>
                      <c:pt idx="1513">
                        <c:v>15.134999999999993</c:v>
                      </c:pt>
                      <c:pt idx="1514">
                        <c:v>15.144999999999996</c:v>
                      </c:pt>
                      <c:pt idx="1515">
                        <c:v>15.154999999999999</c:v>
                      </c:pt>
                      <c:pt idx="1516">
                        <c:v>15.164999999999997</c:v>
                      </c:pt>
                      <c:pt idx="1517">
                        <c:v>15.174999999999995</c:v>
                      </c:pt>
                      <c:pt idx="1518">
                        <c:v>15.184999999999999</c:v>
                      </c:pt>
                      <c:pt idx="1519">
                        <c:v>15.195000000000002</c:v>
                      </c:pt>
                      <c:pt idx="1520">
                        <c:v>15.204999999999997</c:v>
                      </c:pt>
                      <c:pt idx="1521">
                        <c:v>15.214999999999996</c:v>
                      </c:pt>
                      <c:pt idx="1522">
                        <c:v>15.225000000000009</c:v>
                      </c:pt>
                      <c:pt idx="1523">
                        <c:v>15.234999999999996</c:v>
                      </c:pt>
                      <c:pt idx="1524">
                        <c:v>15.244999999999997</c:v>
                      </c:pt>
                      <c:pt idx="1525">
                        <c:v>15.255000000000008</c:v>
                      </c:pt>
                      <c:pt idx="1526">
                        <c:v>15.265000000000004</c:v>
                      </c:pt>
                      <c:pt idx="1527">
                        <c:v>15.274999999999999</c:v>
                      </c:pt>
                      <c:pt idx="1528">
                        <c:v>15.285000000000005</c:v>
                      </c:pt>
                      <c:pt idx="1529">
                        <c:v>15.295</c:v>
                      </c:pt>
                      <c:pt idx="1530">
                        <c:v>15.304999999999996</c:v>
                      </c:pt>
                      <c:pt idx="1531">
                        <c:v>15.315000000000005</c:v>
                      </c:pt>
                      <c:pt idx="1532">
                        <c:v>15.324999999999998</c:v>
                      </c:pt>
                      <c:pt idx="1533">
                        <c:v>15.335000000000001</c:v>
                      </c:pt>
                      <c:pt idx="1534">
                        <c:v>15.344999999999999</c:v>
                      </c:pt>
                      <c:pt idx="1535">
                        <c:v>15.354999999999995</c:v>
                      </c:pt>
                      <c:pt idx="1536">
                        <c:v>15.364999999999998</c:v>
                      </c:pt>
                      <c:pt idx="1537">
                        <c:v>15.375</c:v>
                      </c:pt>
                      <c:pt idx="1538">
                        <c:v>15.384999999999993</c:v>
                      </c:pt>
                      <c:pt idx="1539">
                        <c:v>15.394999999999996</c:v>
                      </c:pt>
                      <c:pt idx="1540">
                        <c:v>15.404999999999999</c:v>
                      </c:pt>
                      <c:pt idx="1541">
                        <c:v>15.414999999999997</c:v>
                      </c:pt>
                      <c:pt idx="1542">
                        <c:v>15.424999999999995</c:v>
                      </c:pt>
                      <c:pt idx="1543">
                        <c:v>15.434999999999999</c:v>
                      </c:pt>
                      <c:pt idx="1544">
                        <c:v>15.445000000000002</c:v>
                      </c:pt>
                      <c:pt idx="1545">
                        <c:v>15.454999999999997</c:v>
                      </c:pt>
                      <c:pt idx="1546">
                        <c:v>15.464999999999996</c:v>
                      </c:pt>
                      <c:pt idx="1547">
                        <c:v>15.475000000000009</c:v>
                      </c:pt>
                      <c:pt idx="1548">
                        <c:v>15.484999999999996</c:v>
                      </c:pt>
                      <c:pt idx="1549">
                        <c:v>15.494999999999997</c:v>
                      </c:pt>
                      <c:pt idx="1550">
                        <c:v>15.505000000000003</c:v>
                      </c:pt>
                      <c:pt idx="1551">
                        <c:v>15.514999999999999</c:v>
                      </c:pt>
                      <c:pt idx="1552">
                        <c:v>15.524999999999999</c:v>
                      </c:pt>
                      <c:pt idx="1553">
                        <c:v>15.535000000000005</c:v>
                      </c:pt>
                      <c:pt idx="1554">
                        <c:v>15.544999999999998</c:v>
                      </c:pt>
                      <c:pt idx="1555">
                        <c:v>15.554999999999996</c:v>
                      </c:pt>
                      <c:pt idx="1556">
                        <c:v>15.565000000000005</c:v>
                      </c:pt>
                      <c:pt idx="1557">
                        <c:v>15.574999999999998</c:v>
                      </c:pt>
                      <c:pt idx="1558">
                        <c:v>15.585000000000001</c:v>
                      </c:pt>
                      <c:pt idx="1559">
                        <c:v>15.595000000000002</c:v>
                      </c:pt>
                      <c:pt idx="1560">
                        <c:v>15.604999999999999</c:v>
                      </c:pt>
                      <c:pt idx="1561">
                        <c:v>15.614999999999998</c:v>
                      </c:pt>
                      <c:pt idx="1562">
                        <c:v>15.625</c:v>
                      </c:pt>
                      <c:pt idx="1563">
                        <c:v>15.634999999999993</c:v>
                      </c:pt>
                      <c:pt idx="1564">
                        <c:v>15.644999999999996</c:v>
                      </c:pt>
                      <c:pt idx="1565">
                        <c:v>15.654999999999999</c:v>
                      </c:pt>
                      <c:pt idx="1566">
                        <c:v>15.664999999999997</c:v>
                      </c:pt>
                      <c:pt idx="1567">
                        <c:v>15.674999999999995</c:v>
                      </c:pt>
                      <c:pt idx="1568">
                        <c:v>15.684999999999999</c:v>
                      </c:pt>
                      <c:pt idx="1569">
                        <c:v>15.695000000000002</c:v>
                      </c:pt>
                      <c:pt idx="1570">
                        <c:v>15.704999999999997</c:v>
                      </c:pt>
                      <c:pt idx="1571">
                        <c:v>15.714999999999996</c:v>
                      </c:pt>
                      <c:pt idx="1572">
                        <c:v>15.725000000000009</c:v>
                      </c:pt>
                      <c:pt idx="1573">
                        <c:v>15.734999999999996</c:v>
                      </c:pt>
                      <c:pt idx="1574">
                        <c:v>15.744999999999997</c:v>
                      </c:pt>
                      <c:pt idx="1575">
                        <c:v>15.755000000000003</c:v>
                      </c:pt>
                      <c:pt idx="1576">
                        <c:v>15.764999999999999</c:v>
                      </c:pt>
                      <c:pt idx="1577">
                        <c:v>15.774999999999999</c:v>
                      </c:pt>
                      <c:pt idx="1578">
                        <c:v>15.785000000000005</c:v>
                      </c:pt>
                      <c:pt idx="1579">
                        <c:v>15.794999999999998</c:v>
                      </c:pt>
                      <c:pt idx="1580">
                        <c:v>15.804999999999996</c:v>
                      </c:pt>
                      <c:pt idx="1581">
                        <c:v>15.815000000000001</c:v>
                      </c:pt>
                      <c:pt idx="1582">
                        <c:v>15.824999999999996</c:v>
                      </c:pt>
                      <c:pt idx="1583">
                        <c:v>15.834999999999996</c:v>
                      </c:pt>
                      <c:pt idx="1584">
                        <c:v>15.845000000000002</c:v>
                      </c:pt>
                      <c:pt idx="1585">
                        <c:v>15.854999999999999</c:v>
                      </c:pt>
                      <c:pt idx="1586">
                        <c:v>15.864999999999998</c:v>
                      </c:pt>
                      <c:pt idx="1587">
                        <c:v>15.875</c:v>
                      </c:pt>
                      <c:pt idx="1588">
                        <c:v>15.884999999999998</c:v>
                      </c:pt>
                      <c:pt idx="1589">
                        <c:v>15.894999999999996</c:v>
                      </c:pt>
                      <c:pt idx="1590">
                        <c:v>15.904999999999999</c:v>
                      </c:pt>
                      <c:pt idx="1591">
                        <c:v>15.914999999999997</c:v>
                      </c:pt>
                      <c:pt idx="1592">
                        <c:v>15.924999999999995</c:v>
                      </c:pt>
                      <c:pt idx="1593">
                        <c:v>15.934999999999999</c:v>
                      </c:pt>
                      <c:pt idx="1594">
                        <c:v>15.945000000000002</c:v>
                      </c:pt>
                      <c:pt idx="1595">
                        <c:v>15.954999999999997</c:v>
                      </c:pt>
                      <c:pt idx="1596">
                        <c:v>15.964999999999996</c:v>
                      </c:pt>
                      <c:pt idx="1597">
                        <c:v>15.975000000000009</c:v>
                      </c:pt>
                      <c:pt idx="1598">
                        <c:v>15.984999999999996</c:v>
                      </c:pt>
                      <c:pt idx="1599">
                        <c:v>15.994999999999997</c:v>
                      </c:pt>
                      <c:pt idx="1600">
                        <c:v>16.005000000000003</c:v>
                      </c:pt>
                      <c:pt idx="1601">
                        <c:v>16.014999999999997</c:v>
                      </c:pt>
                      <c:pt idx="1602">
                        <c:v>16.024999999999999</c:v>
                      </c:pt>
                      <c:pt idx="1603">
                        <c:v>16.035000000000004</c:v>
                      </c:pt>
                      <c:pt idx="1604">
                        <c:v>16.044999999999998</c:v>
                      </c:pt>
                      <c:pt idx="1605">
                        <c:v>16.054999999999996</c:v>
                      </c:pt>
                      <c:pt idx="1606">
                        <c:v>16.065000000000001</c:v>
                      </c:pt>
                      <c:pt idx="1607">
                        <c:v>16.074999999999996</c:v>
                      </c:pt>
                      <c:pt idx="1608">
                        <c:v>16.085000000000001</c:v>
                      </c:pt>
                      <c:pt idx="1609">
                        <c:v>16.094999999999999</c:v>
                      </c:pt>
                      <c:pt idx="1610">
                        <c:v>16.104999999999997</c:v>
                      </c:pt>
                      <c:pt idx="1611">
                        <c:v>16.114999999999998</c:v>
                      </c:pt>
                      <c:pt idx="1612">
                        <c:v>16.125</c:v>
                      </c:pt>
                      <c:pt idx="1613">
                        <c:v>16.134999999999998</c:v>
                      </c:pt>
                      <c:pt idx="1614">
                        <c:v>16.144999999999996</c:v>
                      </c:pt>
                      <c:pt idx="1615">
                        <c:v>16.155000000000001</c:v>
                      </c:pt>
                      <c:pt idx="1616">
                        <c:v>16.165000000000003</c:v>
                      </c:pt>
                      <c:pt idx="1617">
                        <c:v>16.174999999999994</c:v>
                      </c:pt>
                      <c:pt idx="1618">
                        <c:v>16.184999999999999</c:v>
                      </c:pt>
                      <c:pt idx="1619">
                        <c:v>16.195</c:v>
                      </c:pt>
                      <c:pt idx="1620">
                        <c:v>16.204999999999998</c:v>
                      </c:pt>
                      <c:pt idx="1621">
                        <c:v>16.214999999999996</c:v>
                      </c:pt>
                      <c:pt idx="1622">
                        <c:v>16.225000000000009</c:v>
                      </c:pt>
                      <c:pt idx="1623">
                        <c:v>16.234999999999996</c:v>
                      </c:pt>
                      <c:pt idx="1624">
                        <c:v>16.244999999999997</c:v>
                      </c:pt>
                      <c:pt idx="1625">
                        <c:v>16.255000000000003</c:v>
                      </c:pt>
                      <c:pt idx="1626">
                        <c:v>16.264999999999997</c:v>
                      </c:pt>
                      <c:pt idx="1627">
                        <c:v>16.274999999999999</c:v>
                      </c:pt>
                      <c:pt idx="1628">
                        <c:v>16.285000000000004</c:v>
                      </c:pt>
                      <c:pt idx="1629">
                        <c:v>16.294999999999998</c:v>
                      </c:pt>
                      <c:pt idx="1630">
                        <c:v>16.304999999999996</c:v>
                      </c:pt>
                      <c:pt idx="1631">
                        <c:v>16.315000000000001</c:v>
                      </c:pt>
                      <c:pt idx="1632">
                        <c:v>16.324999999999996</c:v>
                      </c:pt>
                      <c:pt idx="1633">
                        <c:v>16.335000000000001</c:v>
                      </c:pt>
                      <c:pt idx="1634">
                        <c:v>16.344999999999999</c:v>
                      </c:pt>
                      <c:pt idx="1635">
                        <c:v>16.354999999999997</c:v>
                      </c:pt>
                      <c:pt idx="1636">
                        <c:v>16.364999999999995</c:v>
                      </c:pt>
                      <c:pt idx="1637">
                        <c:v>16.375</c:v>
                      </c:pt>
                      <c:pt idx="1638">
                        <c:v>16.384999999999998</c:v>
                      </c:pt>
                      <c:pt idx="1639">
                        <c:v>16.394999999999996</c:v>
                      </c:pt>
                      <c:pt idx="1640">
                        <c:v>16.405000000000001</c:v>
                      </c:pt>
                      <c:pt idx="1641">
                        <c:v>16.415000000000003</c:v>
                      </c:pt>
                      <c:pt idx="1642">
                        <c:v>16.424999999999994</c:v>
                      </c:pt>
                      <c:pt idx="1643">
                        <c:v>16.435000000000002</c:v>
                      </c:pt>
                      <c:pt idx="1644">
                        <c:v>16.445000000000007</c:v>
                      </c:pt>
                      <c:pt idx="1645">
                        <c:v>16.454999999999998</c:v>
                      </c:pt>
                      <c:pt idx="1646">
                        <c:v>16.464999999999996</c:v>
                      </c:pt>
                      <c:pt idx="1647">
                        <c:v>16.475000000000009</c:v>
                      </c:pt>
                      <c:pt idx="1648">
                        <c:v>16.484999999999996</c:v>
                      </c:pt>
                      <c:pt idx="1649">
                        <c:v>16.494999999999997</c:v>
                      </c:pt>
                      <c:pt idx="1650">
                        <c:v>16.505000000000003</c:v>
                      </c:pt>
                      <c:pt idx="1651">
                        <c:v>16.514999999999997</c:v>
                      </c:pt>
                      <c:pt idx="1652">
                        <c:v>16.524999999999999</c:v>
                      </c:pt>
                      <c:pt idx="1653">
                        <c:v>16.535000000000004</c:v>
                      </c:pt>
                      <c:pt idx="1654">
                        <c:v>16.544999999999998</c:v>
                      </c:pt>
                      <c:pt idx="1655">
                        <c:v>16.554999999999996</c:v>
                      </c:pt>
                      <c:pt idx="1656">
                        <c:v>16.565000000000001</c:v>
                      </c:pt>
                      <c:pt idx="1657">
                        <c:v>16.574999999999996</c:v>
                      </c:pt>
                      <c:pt idx="1658">
                        <c:v>16.585000000000001</c:v>
                      </c:pt>
                      <c:pt idx="1659">
                        <c:v>16.594999999999999</c:v>
                      </c:pt>
                      <c:pt idx="1660">
                        <c:v>16.604999999999997</c:v>
                      </c:pt>
                      <c:pt idx="1661">
                        <c:v>16.614999999999998</c:v>
                      </c:pt>
                      <c:pt idx="1662">
                        <c:v>16.625</c:v>
                      </c:pt>
                      <c:pt idx="1663">
                        <c:v>16.634999999999998</c:v>
                      </c:pt>
                      <c:pt idx="1664">
                        <c:v>16.644999999999996</c:v>
                      </c:pt>
                      <c:pt idx="1665">
                        <c:v>16.655000000000001</c:v>
                      </c:pt>
                      <c:pt idx="1666">
                        <c:v>16.665000000000003</c:v>
                      </c:pt>
                      <c:pt idx="1667">
                        <c:v>16.674999999999994</c:v>
                      </c:pt>
                      <c:pt idx="1668">
                        <c:v>16.685000000000002</c:v>
                      </c:pt>
                      <c:pt idx="1669">
                        <c:v>16.695000000000007</c:v>
                      </c:pt>
                      <c:pt idx="1670">
                        <c:v>16.704999999999998</c:v>
                      </c:pt>
                      <c:pt idx="1671">
                        <c:v>16.715</c:v>
                      </c:pt>
                      <c:pt idx="1672">
                        <c:v>16.725000000000009</c:v>
                      </c:pt>
                      <c:pt idx="1673">
                        <c:v>16.734999999999996</c:v>
                      </c:pt>
                      <c:pt idx="1674">
                        <c:v>16.744999999999997</c:v>
                      </c:pt>
                      <c:pt idx="1675">
                        <c:v>16.755000000000003</c:v>
                      </c:pt>
                      <c:pt idx="1676">
                        <c:v>16.764999999999997</c:v>
                      </c:pt>
                      <c:pt idx="1677">
                        <c:v>16.774999999999999</c:v>
                      </c:pt>
                      <c:pt idx="1678">
                        <c:v>16.785000000000004</c:v>
                      </c:pt>
                      <c:pt idx="1679">
                        <c:v>16.794999999999998</c:v>
                      </c:pt>
                      <c:pt idx="1680">
                        <c:v>16.804999999999996</c:v>
                      </c:pt>
                      <c:pt idx="1681">
                        <c:v>16.815000000000001</c:v>
                      </c:pt>
                      <c:pt idx="1682">
                        <c:v>16.824999999999996</c:v>
                      </c:pt>
                      <c:pt idx="1683">
                        <c:v>16.835000000000001</c:v>
                      </c:pt>
                      <c:pt idx="1684">
                        <c:v>16.844999999999999</c:v>
                      </c:pt>
                      <c:pt idx="1685">
                        <c:v>16.854999999999997</c:v>
                      </c:pt>
                      <c:pt idx="1686">
                        <c:v>16.864999999999998</c:v>
                      </c:pt>
                      <c:pt idx="1687">
                        <c:v>16.875</c:v>
                      </c:pt>
                      <c:pt idx="1688">
                        <c:v>16.884999999999998</c:v>
                      </c:pt>
                      <c:pt idx="1689">
                        <c:v>16.894999999999996</c:v>
                      </c:pt>
                      <c:pt idx="1690">
                        <c:v>16.905000000000001</c:v>
                      </c:pt>
                      <c:pt idx="1691">
                        <c:v>16.915000000000003</c:v>
                      </c:pt>
                      <c:pt idx="1692">
                        <c:v>16.924999999999994</c:v>
                      </c:pt>
                      <c:pt idx="1693">
                        <c:v>16.934999999999999</c:v>
                      </c:pt>
                      <c:pt idx="1694">
                        <c:v>16.945000000000007</c:v>
                      </c:pt>
                      <c:pt idx="1695">
                        <c:v>16.954999999999998</c:v>
                      </c:pt>
                      <c:pt idx="1696">
                        <c:v>16.965</c:v>
                      </c:pt>
                      <c:pt idx="1697">
                        <c:v>16.975000000000009</c:v>
                      </c:pt>
                      <c:pt idx="1698">
                        <c:v>16.985000000000003</c:v>
                      </c:pt>
                      <c:pt idx="1699">
                        <c:v>16.994999999999997</c:v>
                      </c:pt>
                      <c:pt idx="1700">
                        <c:v>17.005000000000003</c:v>
                      </c:pt>
                      <c:pt idx="1701">
                        <c:v>17.014999999999997</c:v>
                      </c:pt>
                      <c:pt idx="1702">
                        <c:v>17.024999999999999</c:v>
                      </c:pt>
                      <c:pt idx="1703">
                        <c:v>17.035000000000004</c:v>
                      </c:pt>
                      <c:pt idx="1704">
                        <c:v>17.044999999999998</c:v>
                      </c:pt>
                      <c:pt idx="1705">
                        <c:v>17.054999999999996</c:v>
                      </c:pt>
                      <c:pt idx="1706">
                        <c:v>17.065000000000001</c:v>
                      </c:pt>
                      <c:pt idx="1707">
                        <c:v>17.074999999999996</c:v>
                      </c:pt>
                      <c:pt idx="1708">
                        <c:v>17.085000000000001</c:v>
                      </c:pt>
                      <c:pt idx="1709">
                        <c:v>17.094999999999999</c:v>
                      </c:pt>
                      <c:pt idx="1710">
                        <c:v>17.104999999999997</c:v>
                      </c:pt>
                      <c:pt idx="1711">
                        <c:v>17.114999999999998</c:v>
                      </c:pt>
                      <c:pt idx="1712">
                        <c:v>17.125</c:v>
                      </c:pt>
                      <c:pt idx="1713">
                        <c:v>17.134999999999998</c:v>
                      </c:pt>
                      <c:pt idx="1714">
                        <c:v>17.144999999999996</c:v>
                      </c:pt>
                      <c:pt idx="1715">
                        <c:v>17.155000000000001</c:v>
                      </c:pt>
                      <c:pt idx="1716">
                        <c:v>17.165000000000003</c:v>
                      </c:pt>
                      <c:pt idx="1717">
                        <c:v>17.174999999999994</c:v>
                      </c:pt>
                      <c:pt idx="1718">
                        <c:v>17.184999999999999</c:v>
                      </c:pt>
                      <c:pt idx="1719">
                        <c:v>17.195000000000007</c:v>
                      </c:pt>
                      <c:pt idx="1720">
                        <c:v>17.204999999999998</c:v>
                      </c:pt>
                      <c:pt idx="1721">
                        <c:v>17.214999999999996</c:v>
                      </c:pt>
                      <c:pt idx="1722">
                        <c:v>17.225000000000009</c:v>
                      </c:pt>
                      <c:pt idx="1723">
                        <c:v>17.235000000000003</c:v>
                      </c:pt>
                      <c:pt idx="1724">
                        <c:v>17.244999999999997</c:v>
                      </c:pt>
                      <c:pt idx="1725">
                        <c:v>17.255000000000006</c:v>
                      </c:pt>
                      <c:pt idx="1726">
                        <c:v>17.265000000000004</c:v>
                      </c:pt>
                      <c:pt idx="1727">
                        <c:v>17.274999999999999</c:v>
                      </c:pt>
                      <c:pt idx="1728">
                        <c:v>17.285000000000004</c:v>
                      </c:pt>
                      <c:pt idx="1729">
                        <c:v>17.294999999999998</c:v>
                      </c:pt>
                      <c:pt idx="1730">
                        <c:v>17.304999999999996</c:v>
                      </c:pt>
                      <c:pt idx="1731">
                        <c:v>17.315000000000001</c:v>
                      </c:pt>
                      <c:pt idx="1732">
                        <c:v>17.324999999999996</c:v>
                      </c:pt>
                      <c:pt idx="1733">
                        <c:v>17.335000000000001</c:v>
                      </c:pt>
                      <c:pt idx="1734">
                        <c:v>17.344999999999999</c:v>
                      </c:pt>
                      <c:pt idx="1735">
                        <c:v>17.354999999999997</c:v>
                      </c:pt>
                      <c:pt idx="1736">
                        <c:v>17.364999999999998</c:v>
                      </c:pt>
                      <c:pt idx="1737">
                        <c:v>17.375</c:v>
                      </c:pt>
                      <c:pt idx="1738">
                        <c:v>17.384999999999998</c:v>
                      </c:pt>
                      <c:pt idx="1739">
                        <c:v>17.394999999999996</c:v>
                      </c:pt>
                      <c:pt idx="1740">
                        <c:v>17.405000000000001</c:v>
                      </c:pt>
                      <c:pt idx="1741">
                        <c:v>17.415000000000003</c:v>
                      </c:pt>
                      <c:pt idx="1742">
                        <c:v>17.424999999999994</c:v>
                      </c:pt>
                      <c:pt idx="1743">
                        <c:v>17.434999999999999</c:v>
                      </c:pt>
                      <c:pt idx="1744">
                        <c:v>17.445000000000007</c:v>
                      </c:pt>
                      <c:pt idx="1745">
                        <c:v>17.454999999999998</c:v>
                      </c:pt>
                      <c:pt idx="1746">
                        <c:v>17.464999999999996</c:v>
                      </c:pt>
                      <c:pt idx="1747">
                        <c:v>17.475000000000009</c:v>
                      </c:pt>
                      <c:pt idx="1748">
                        <c:v>17.484999999999996</c:v>
                      </c:pt>
                      <c:pt idx="1749">
                        <c:v>17.494999999999997</c:v>
                      </c:pt>
                      <c:pt idx="1750">
                        <c:v>17.505000000000006</c:v>
                      </c:pt>
                      <c:pt idx="1751">
                        <c:v>17.515000000000004</c:v>
                      </c:pt>
                      <c:pt idx="1752">
                        <c:v>17.524999999999999</c:v>
                      </c:pt>
                      <c:pt idx="1753">
                        <c:v>17.535000000000004</c:v>
                      </c:pt>
                      <c:pt idx="1754">
                        <c:v>17.545000000000002</c:v>
                      </c:pt>
                      <c:pt idx="1755">
                        <c:v>17.555</c:v>
                      </c:pt>
                      <c:pt idx="1756">
                        <c:v>17.565000000000001</c:v>
                      </c:pt>
                      <c:pt idx="1757">
                        <c:v>17.574999999999996</c:v>
                      </c:pt>
                      <c:pt idx="1758">
                        <c:v>17.585000000000001</c:v>
                      </c:pt>
                      <c:pt idx="1759">
                        <c:v>17.594999999999999</c:v>
                      </c:pt>
                      <c:pt idx="1760">
                        <c:v>17.604999999999997</c:v>
                      </c:pt>
                      <c:pt idx="1761">
                        <c:v>17.614999999999998</c:v>
                      </c:pt>
                      <c:pt idx="1762">
                        <c:v>17.625</c:v>
                      </c:pt>
                      <c:pt idx="1763">
                        <c:v>17.634999999999998</c:v>
                      </c:pt>
                      <c:pt idx="1764">
                        <c:v>17.644999999999996</c:v>
                      </c:pt>
                      <c:pt idx="1765">
                        <c:v>17.655000000000001</c:v>
                      </c:pt>
                      <c:pt idx="1766">
                        <c:v>17.665000000000003</c:v>
                      </c:pt>
                      <c:pt idx="1767">
                        <c:v>17.674999999999994</c:v>
                      </c:pt>
                      <c:pt idx="1768">
                        <c:v>17.684999999999999</c:v>
                      </c:pt>
                      <c:pt idx="1769">
                        <c:v>17.695000000000007</c:v>
                      </c:pt>
                      <c:pt idx="1770">
                        <c:v>17.704999999999998</c:v>
                      </c:pt>
                      <c:pt idx="1771">
                        <c:v>17.714999999999996</c:v>
                      </c:pt>
                      <c:pt idx="1772">
                        <c:v>17.725000000000009</c:v>
                      </c:pt>
                      <c:pt idx="1773">
                        <c:v>17.734999999999996</c:v>
                      </c:pt>
                      <c:pt idx="1774">
                        <c:v>17.744999999999997</c:v>
                      </c:pt>
                      <c:pt idx="1775">
                        <c:v>17.755000000000003</c:v>
                      </c:pt>
                      <c:pt idx="1776">
                        <c:v>17.764999999999997</c:v>
                      </c:pt>
                      <c:pt idx="1777">
                        <c:v>17.774999999999999</c:v>
                      </c:pt>
                      <c:pt idx="1778">
                        <c:v>17.785000000000004</c:v>
                      </c:pt>
                      <c:pt idx="1779">
                        <c:v>17.795000000000002</c:v>
                      </c:pt>
                      <c:pt idx="1780">
                        <c:v>17.805</c:v>
                      </c:pt>
                      <c:pt idx="1781">
                        <c:v>17.815000000000005</c:v>
                      </c:pt>
                      <c:pt idx="1782">
                        <c:v>17.824999999999999</c:v>
                      </c:pt>
                      <c:pt idx="1783">
                        <c:v>17.835000000000001</c:v>
                      </c:pt>
                      <c:pt idx="1784">
                        <c:v>17.844999999999999</c:v>
                      </c:pt>
                      <c:pt idx="1785">
                        <c:v>17.854999999999997</c:v>
                      </c:pt>
                      <c:pt idx="1786">
                        <c:v>17.864999999999998</c:v>
                      </c:pt>
                      <c:pt idx="1787">
                        <c:v>17.875</c:v>
                      </c:pt>
                      <c:pt idx="1788">
                        <c:v>17.884999999999998</c:v>
                      </c:pt>
                      <c:pt idx="1789">
                        <c:v>17.894999999999996</c:v>
                      </c:pt>
                      <c:pt idx="1790">
                        <c:v>17.905000000000001</c:v>
                      </c:pt>
                      <c:pt idx="1791">
                        <c:v>17.915000000000003</c:v>
                      </c:pt>
                      <c:pt idx="1792">
                        <c:v>17.924999999999994</c:v>
                      </c:pt>
                      <c:pt idx="1793">
                        <c:v>17.934999999999999</c:v>
                      </c:pt>
                      <c:pt idx="1794">
                        <c:v>17.945000000000007</c:v>
                      </c:pt>
                      <c:pt idx="1795">
                        <c:v>17.954999999999998</c:v>
                      </c:pt>
                      <c:pt idx="1796">
                        <c:v>17.964999999999996</c:v>
                      </c:pt>
                      <c:pt idx="1797">
                        <c:v>17.975000000000009</c:v>
                      </c:pt>
                      <c:pt idx="1798">
                        <c:v>17.984999999999996</c:v>
                      </c:pt>
                      <c:pt idx="1799">
                        <c:v>17.994999999999997</c:v>
                      </c:pt>
                      <c:pt idx="1800">
                        <c:v>18.005000000000003</c:v>
                      </c:pt>
                      <c:pt idx="1801">
                        <c:v>18.014999999999997</c:v>
                      </c:pt>
                      <c:pt idx="1802">
                        <c:v>18.024999999999999</c:v>
                      </c:pt>
                      <c:pt idx="1803">
                        <c:v>18.035000000000004</c:v>
                      </c:pt>
                      <c:pt idx="1804">
                        <c:v>18.044999999999998</c:v>
                      </c:pt>
                      <c:pt idx="1805">
                        <c:v>18.054999999999996</c:v>
                      </c:pt>
                      <c:pt idx="1806">
                        <c:v>18.065000000000005</c:v>
                      </c:pt>
                      <c:pt idx="1807">
                        <c:v>18.074999999999999</c:v>
                      </c:pt>
                      <c:pt idx="1808">
                        <c:v>18.085000000000001</c:v>
                      </c:pt>
                      <c:pt idx="1809">
                        <c:v>18.095000000000002</c:v>
                      </c:pt>
                      <c:pt idx="1810">
                        <c:v>18.104999999999997</c:v>
                      </c:pt>
                      <c:pt idx="1811">
                        <c:v>18.114999999999998</c:v>
                      </c:pt>
                      <c:pt idx="1812">
                        <c:v>18.125</c:v>
                      </c:pt>
                      <c:pt idx="1813">
                        <c:v>18.134999999999998</c:v>
                      </c:pt>
                      <c:pt idx="1814">
                        <c:v>18.144999999999996</c:v>
                      </c:pt>
                      <c:pt idx="1815">
                        <c:v>18.155000000000001</c:v>
                      </c:pt>
                      <c:pt idx="1816">
                        <c:v>18.165000000000003</c:v>
                      </c:pt>
                      <c:pt idx="1817">
                        <c:v>18.174999999999994</c:v>
                      </c:pt>
                      <c:pt idx="1818">
                        <c:v>18.184999999999999</c:v>
                      </c:pt>
                      <c:pt idx="1819">
                        <c:v>18.195000000000007</c:v>
                      </c:pt>
                      <c:pt idx="1820">
                        <c:v>18.204999999999998</c:v>
                      </c:pt>
                      <c:pt idx="1821">
                        <c:v>18.214999999999996</c:v>
                      </c:pt>
                      <c:pt idx="1822">
                        <c:v>18.225000000000009</c:v>
                      </c:pt>
                      <c:pt idx="1823">
                        <c:v>18.234999999999996</c:v>
                      </c:pt>
                      <c:pt idx="1824">
                        <c:v>18.244999999999997</c:v>
                      </c:pt>
                      <c:pt idx="1825">
                        <c:v>18.255000000000003</c:v>
                      </c:pt>
                      <c:pt idx="1826">
                        <c:v>18.264999999999997</c:v>
                      </c:pt>
                      <c:pt idx="1827">
                        <c:v>18.274999999999999</c:v>
                      </c:pt>
                      <c:pt idx="1828">
                        <c:v>18.285000000000004</c:v>
                      </c:pt>
                      <c:pt idx="1829">
                        <c:v>18.294999999999998</c:v>
                      </c:pt>
                      <c:pt idx="1830">
                        <c:v>18.304999999999996</c:v>
                      </c:pt>
                      <c:pt idx="1831">
                        <c:v>18.315000000000001</c:v>
                      </c:pt>
                      <c:pt idx="1832">
                        <c:v>18.324999999999996</c:v>
                      </c:pt>
                      <c:pt idx="1833">
                        <c:v>18.335000000000001</c:v>
                      </c:pt>
                      <c:pt idx="1834">
                        <c:v>18.345000000000002</c:v>
                      </c:pt>
                      <c:pt idx="1835">
                        <c:v>18.354999999999997</c:v>
                      </c:pt>
                      <c:pt idx="1836">
                        <c:v>18.364999999999998</c:v>
                      </c:pt>
                      <c:pt idx="1837">
                        <c:v>18.375</c:v>
                      </c:pt>
                      <c:pt idx="1838">
                        <c:v>18.384999999999998</c:v>
                      </c:pt>
                      <c:pt idx="1839">
                        <c:v>18.394999999999996</c:v>
                      </c:pt>
                      <c:pt idx="1840">
                        <c:v>18.405000000000001</c:v>
                      </c:pt>
                      <c:pt idx="1841">
                        <c:v>18.415000000000003</c:v>
                      </c:pt>
                      <c:pt idx="1842">
                        <c:v>18.424999999999994</c:v>
                      </c:pt>
                      <c:pt idx="1843">
                        <c:v>18.434999999999999</c:v>
                      </c:pt>
                      <c:pt idx="1844">
                        <c:v>18.445000000000007</c:v>
                      </c:pt>
                      <c:pt idx="1845">
                        <c:v>18.454999999999998</c:v>
                      </c:pt>
                      <c:pt idx="1846">
                        <c:v>18.465</c:v>
                      </c:pt>
                      <c:pt idx="1847">
                        <c:v>18.475000000000009</c:v>
                      </c:pt>
                      <c:pt idx="1848">
                        <c:v>18.484999999999996</c:v>
                      </c:pt>
                      <c:pt idx="1849">
                        <c:v>18.494999999999997</c:v>
                      </c:pt>
                      <c:pt idx="1850">
                        <c:v>18.505000000000003</c:v>
                      </c:pt>
                      <c:pt idx="1851">
                        <c:v>18.514999999999997</c:v>
                      </c:pt>
                      <c:pt idx="1852">
                        <c:v>18.524999999999995</c:v>
                      </c:pt>
                      <c:pt idx="1853">
                        <c:v>18.535000000000004</c:v>
                      </c:pt>
                      <c:pt idx="1854">
                        <c:v>18.544999999999998</c:v>
                      </c:pt>
                      <c:pt idx="1855">
                        <c:v>18.554999999999996</c:v>
                      </c:pt>
                      <c:pt idx="1856">
                        <c:v>18.565000000000001</c:v>
                      </c:pt>
                      <c:pt idx="1857">
                        <c:v>18.574999999999996</c:v>
                      </c:pt>
                      <c:pt idx="1858">
                        <c:v>18.585000000000001</c:v>
                      </c:pt>
                      <c:pt idx="1859">
                        <c:v>18.595000000000002</c:v>
                      </c:pt>
                      <c:pt idx="1860">
                        <c:v>18.604999999999997</c:v>
                      </c:pt>
                      <c:pt idx="1861">
                        <c:v>18.614999999999998</c:v>
                      </c:pt>
                      <c:pt idx="1862">
                        <c:v>18.625</c:v>
                      </c:pt>
                      <c:pt idx="1863">
                        <c:v>18.634999999999998</c:v>
                      </c:pt>
                      <c:pt idx="1864">
                        <c:v>18.644999999999996</c:v>
                      </c:pt>
                      <c:pt idx="1865">
                        <c:v>18.655000000000001</c:v>
                      </c:pt>
                      <c:pt idx="1866">
                        <c:v>18.665000000000003</c:v>
                      </c:pt>
                      <c:pt idx="1867">
                        <c:v>18.674999999999994</c:v>
                      </c:pt>
                      <c:pt idx="1868">
                        <c:v>18.684999999999999</c:v>
                      </c:pt>
                      <c:pt idx="1869">
                        <c:v>18.695000000000007</c:v>
                      </c:pt>
                      <c:pt idx="1870">
                        <c:v>18.704999999999998</c:v>
                      </c:pt>
                      <c:pt idx="1871">
                        <c:v>18.715</c:v>
                      </c:pt>
                      <c:pt idx="1872">
                        <c:v>18.725000000000009</c:v>
                      </c:pt>
                      <c:pt idx="1873">
                        <c:v>18.734999999999996</c:v>
                      </c:pt>
                      <c:pt idx="1874">
                        <c:v>18.744999999999997</c:v>
                      </c:pt>
                      <c:pt idx="1875">
                        <c:v>18.755000000000003</c:v>
                      </c:pt>
                      <c:pt idx="1876">
                        <c:v>18.764999999999997</c:v>
                      </c:pt>
                      <c:pt idx="1877">
                        <c:v>18.774999999999995</c:v>
                      </c:pt>
                      <c:pt idx="1878">
                        <c:v>18.785000000000004</c:v>
                      </c:pt>
                      <c:pt idx="1879">
                        <c:v>18.794999999999998</c:v>
                      </c:pt>
                      <c:pt idx="1880">
                        <c:v>18.804999999999996</c:v>
                      </c:pt>
                      <c:pt idx="1881">
                        <c:v>18.815000000000001</c:v>
                      </c:pt>
                      <c:pt idx="1882">
                        <c:v>18.824999999999996</c:v>
                      </c:pt>
                      <c:pt idx="1883">
                        <c:v>18.834999999999997</c:v>
                      </c:pt>
                      <c:pt idx="1884">
                        <c:v>18.844999999999999</c:v>
                      </c:pt>
                      <c:pt idx="1885">
                        <c:v>18.854999999999997</c:v>
                      </c:pt>
                      <c:pt idx="1886">
                        <c:v>18.864999999999998</c:v>
                      </c:pt>
                      <c:pt idx="1887">
                        <c:v>18.875</c:v>
                      </c:pt>
                      <c:pt idx="1888">
                        <c:v>18.884999999999998</c:v>
                      </c:pt>
                      <c:pt idx="1889">
                        <c:v>18.894999999999996</c:v>
                      </c:pt>
                      <c:pt idx="1890">
                        <c:v>18.905000000000001</c:v>
                      </c:pt>
                      <c:pt idx="1891">
                        <c:v>18.915000000000003</c:v>
                      </c:pt>
                      <c:pt idx="1892">
                        <c:v>18.924999999999994</c:v>
                      </c:pt>
                      <c:pt idx="1893">
                        <c:v>18.934999999999999</c:v>
                      </c:pt>
                      <c:pt idx="1894">
                        <c:v>18.945000000000007</c:v>
                      </c:pt>
                      <c:pt idx="1895">
                        <c:v>18.954999999999998</c:v>
                      </c:pt>
                      <c:pt idx="1896">
                        <c:v>18.965</c:v>
                      </c:pt>
                      <c:pt idx="1897">
                        <c:v>18.975000000000009</c:v>
                      </c:pt>
                      <c:pt idx="1898">
                        <c:v>18.984999999999996</c:v>
                      </c:pt>
                      <c:pt idx="1899">
                        <c:v>18.994999999999997</c:v>
                      </c:pt>
                      <c:pt idx="1900">
                        <c:v>19.005000000000003</c:v>
                      </c:pt>
                      <c:pt idx="1901">
                        <c:v>19.014999999999997</c:v>
                      </c:pt>
                      <c:pt idx="1902">
                        <c:v>19.024999999999995</c:v>
                      </c:pt>
                      <c:pt idx="1903">
                        <c:v>19.035000000000004</c:v>
                      </c:pt>
                      <c:pt idx="1904">
                        <c:v>19.044999999999998</c:v>
                      </c:pt>
                      <c:pt idx="1905">
                        <c:v>19.054999999999996</c:v>
                      </c:pt>
                      <c:pt idx="1906">
                        <c:v>19.065000000000001</c:v>
                      </c:pt>
                      <c:pt idx="1907">
                        <c:v>19.074999999999996</c:v>
                      </c:pt>
                      <c:pt idx="1908">
                        <c:v>19.084999999999997</c:v>
                      </c:pt>
                      <c:pt idx="1909">
                        <c:v>19.094999999999999</c:v>
                      </c:pt>
                      <c:pt idx="1910">
                        <c:v>19.104999999999997</c:v>
                      </c:pt>
                      <c:pt idx="1911">
                        <c:v>19.114999999999995</c:v>
                      </c:pt>
                      <c:pt idx="1912">
                        <c:v>19.125</c:v>
                      </c:pt>
                      <c:pt idx="1913">
                        <c:v>19.134999999999998</c:v>
                      </c:pt>
                      <c:pt idx="1914">
                        <c:v>19.144999999999996</c:v>
                      </c:pt>
                      <c:pt idx="1915">
                        <c:v>19.155000000000001</c:v>
                      </c:pt>
                      <c:pt idx="1916">
                        <c:v>19.165000000000003</c:v>
                      </c:pt>
                      <c:pt idx="1917">
                        <c:v>19.174999999999994</c:v>
                      </c:pt>
                      <c:pt idx="1918">
                        <c:v>19.184999999999999</c:v>
                      </c:pt>
                      <c:pt idx="1919">
                        <c:v>19.195000000000011</c:v>
                      </c:pt>
                      <c:pt idx="1920">
                        <c:v>19.204999999999998</c:v>
                      </c:pt>
                      <c:pt idx="1921">
                        <c:v>19.215</c:v>
                      </c:pt>
                      <c:pt idx="1922">
                        <c:v>19.225000000000009</c:v>
                      </c:pt>
                      <c:pt idx="1923">
                        <c:v>19.234999999999996</c:v>
                      </c:pt>
                      <c:pt idx="1924">
                        <c:v>19.244999999999997</c:v>
                      </c:pt>
                      <c:pt idx="1925">
                        <c:v>19.255000000000003</c:v>
                      </c:pt>
                      <c:pt idx="1926">
                        <c:v>19.264999999999997</c:v>
                      </c:pt>
                      <c:pt idx="1927">
                        <c:v>19.274999999999995</c:v>
                      </c:pt>
                      <c:pt idx="1928">
                        <c:v>19.285000000000004</c:v>
                      </c:pt>
                      <c:pt idx="1929">
                        <c:v>19.294999999999998</c:v>
                      </c:pt>
                      <c:pt idx="1930">
                        <c:v>19.304999999999996</c:v>
                      </c:pt>
                      <c:pt idx="1931">
                        <c:v>19.315000000000001</c:v>
                      </c:pt>
                      <c:pt idx="1932">
                        <c:v>19.324999999999996</c:v>
                      </c:pt>
                      <c:pt idx="1933">
                        <c:v>19.334999999999997</c:v>
                      </c:pt>
                      <c:pt idx="1934">
                        <c:v>19.344999999999999</c:v>
                      </c:pt>
                      <c:pt idx="1935">
                        <c:v>19.354999999999997</c:v>
                      </c:pt>
                      <c:pt idx="1936">
                        <c:v>19.364999999999995</c:v>
                      </c:pt>
                      <c:pt idx="1937">
                        <c:v>19.375</c:v>
                      </c:pt>
                      <c:pt idx="1938">
                        <c:v>19.384999999999998</c:v>
                      </c:pt>
                      <c:pt idx="1939">
                        <c:v>19.394999999999996</c:v>
                      </c:pt>
                      <c:pt idx="1940">
                        <c:v>19.405000000000001</c:v>
                      </c:pt>
                      <c:pt idx="1941">
                        <c:v>19.415000000000003</c:v>
                      </c:pt>
                      <c:pt idx="1942">
                        <c:v>19.424999999999994</c:v>
                      </c:pt>
                      <c:pt idx="1943">
                        <c:v>19.434999999999999</c:v>
                      </c:pt>
                      <c:pt idx="1944">
                        <c:v>19.445000000000011</c:v>
                      </c:pt>
                      <c:pt idx="1945">
                        <c:v>19.454999999999998</c:v>
                      </c:pt>
                      <c:pt idx="1946">
                        <c:v>19.465</c:v>
                      </c:pt>
                      <c:pt idx="1947">
                        <c:v>19.475000000000009</c:v>
                      </c:pt>
                      <c:pt idx="1948">
                        <c:v>19.484999999999996</c:v>
                      </c:pt>
                      <c:pt idx="1949">
                        <c:v>19.494999999999997</c:v>
                      </c:pt>
                      <c:pt idx="1950">
                        <c:v>19.505000000000003</c:v>
                      </c:pt>
                      <c:pt idx="1951">
                        <c:v>19.514999999999997</c:v>
                      </c:pt>
                      <c:pt idx="1952">
                        <c:v>19.524999999999995</c:v>
                      </c:pt>
                      <c:pt idx="1953">
                        <c:v>19.535000000000004</c:v>
                      </c:pt>
                      <c:pt idx="1954">
                        <c:v>19.544999999999998</c:v>
                      </c:pt>
                      <c:pt idx="1955">
                        <c:v>19.554999999999996</c:v>
                      </c:pt>
                      <c:pt idx="1956">
                        <c:v>19.565000000000001</c:v>
                      </c:pt>
                      <c:pt idx="1957">
                        <c:v>19.574999999999996</c:v>
                      </c:pt>
                      <c:pt idx="1958">
                        <c:v>19.584999999999997</c:v>
                      </c:pt>
                      <c:pt idx="1959">
                        <c:v>19.594999999999999</c:v>
                      </c:pt>
                      <c:pt idx="1960">
                        <c:v>19.604999999999997</c:v>
                      </c:pt>
                      <c:pt idx="1961">
                        <c:v>19.614999999999995</c:v>
                      </c:pt>
                      <c:pt idx="1962">
                        <c:v>19.625</c:v>
                      </c:pt>
                      <c:pt idx="1963">
                        <c:v>19.634999999999998</c:v>
                      </c:pt>
                      <c:pt idx="1964">
                        <c:v>19.644999999999996</c:v>
                      </c:pt>
                      <c:pt idx="1965">
                        <c:v>19.655000000000001</c:v>
                      </c:pt>
                      <c:pt idx="1966">
                        <c:v>19.665000000000003</c:v>
                      </c:pt>
                      <c:pt idx="1967">
                        <c:v>19.674999999999994</c:v>
                      </c:pt>
                      <c:pt idx="1968">
                        <c:v>19.684999999999999</c:v>
                      </c:pt>
                      <c:pt idx="1969">
                        <c:v>19.695000000000011</c:v>
                      </c:pt>
                      <c:pt idx="1970">
                        <c:v>19.704999999999998</c:v>
                      </c:pt>
                      <c:pt idx="1971">
                        <c:v>19.715</c:v>
                      </c:pt>
                      <c:pt idx="1972">
                        <c:v>19.725000000000009</c:v>
                      </c:pt>
                      <c:pt idx="1973">
                        <c:v>19.735000000000003</c:v>
                      </c:pt>
                      <c:pt idx="1974">
                        <c:v>19.744999999999997</c:v>
                      </c:pt>
                      <c:pt idx="1975">
                        <c:v>19.755000000000003</c:v>
                      </c:pt>
                      <c:pt idx="1976">
                        <c:v>19.764999999999997</c:v>
                      </c:pt>
                      <c:pt idx="1977">
                        <c:v>19.774999999999995</c:v>
                      </c:pt>
                      <c:pt idx="1978">
                        <c:v>19.785000000000004</c:v>
                      </c:pt>
                      <c:pt idx="1979">
                        <c:v>19.794999999999998</c:v>
                      </c:pt>
                      <c:pt idx="1980">
                        <c:v>19.804999999999996</c:v>
                      </c:pt>
                      <c:pt idx="1981">
                        <c:v>19.815000000000001</c:v>
                      </c:pt>
                      <c:pt idx="1982">
                        <c:v>19.824999999999996</c:v>
                      </c:pt>
                      <c:pt idx="1983">
                        <c:v>19.834999999999997</c:v>
                      </c:pt>
                      <c:pt idx="1984">
                        <c:v>19.844999999999999</c:v>
                      </c:pt>
                      <c:pt idx="1985">
                        <c:v>19.854999999999993</c:v>
                      </c:pt>
                      <c:pt idx="1986">
                        <c:v>19.864999999999995</c:v>
                      </c:pt>
                      <c:pt idx="1987">
                        <c:v>19.875</c:v>
                      </c:pt>
                      <c:pt idx="1988">
                        <c:v>19.885000000000002</c:v>
                      </c:pt>
                      <c:pt idx="1989">
                        <c:v>19.894999999999996</c:v>
                      </c:pt>
                      <c:pt idx="1990">
                        <c:v>19.905000000000001</c:v>
                      </c:pt>
                      <c:pt idx="1991">
                        <c:v>19.915000000000003</c:v>
                      </c:pt>
                      <c:pt idx="1992">
                        <c:v>19.92499999999999</c:v>
                      </c:pt>
                      <c:pt idx="1993">
                        <c:v>19.934999999999999</c:v>
                      </c:pt>
                      <c:pt idx="1994">
                        <c:v>19.945000000000011</c:v>
                      </c:pt>
                      <c:pt idx="1995">
                        <c:v>19.954999999999998</c:v>
                      </c:pt>
                      <c:pt idx="1996">
                        <c:v>19.965</c:v>
                      </c:pt>
                      <c:pt idx="1997">
                        <c:v>19.975000000000009</c:v>
                      </c:pt>
                      <c:pt idx="1998">
                        <c:v>19.985000000000003</c:v>
                      </c:pt>
                      <c:pt idx="1999">
                        <c:v>19.994999999999997</c:v>
                      </c:pt>
                      <c:pt idx="2000">
                        <c:v>20.005000000000003</c:v>
                      </c:pt>
                      <c:pt idx="2001">
                        <c:v>20.014999999999997</c:v>
                      </c:pt>
                      <c:pt idx="2002">
                        <c:v>20.024999999999995</c:v>
                      </c:pt>
                      <c:pt idx="2003">
                        <c:v>20.035000000000004</c:v>
                      </c:pt>
                      <c:pt idx="2004">
                        <c:v>20.044999999999998</c:v>
                      </c:pt>
                      <c:pt idx="2005">
                        <c:v>20.054999999999996</c:v>
                      </c:pt>
                      <c:pt idx="2006">
                        <c:v>20.065000000000001</c:v>
                      </c:pt>
                      <c:pt idx="2007">
                        <c:v>20.074999999999996</c:v>
                      </c:pt>
                      <c:pt idx="2008">
                        <c:v>20.084999999999997</c:v>
                      </c:pt>
                      <c:pt idx="2009">
                        <c:v>20.094999999999999</c:v>
                      </c:pt>
                      <c:pt idx="2010">
                        <c:v>20.104999999999993</c:v>
                      </c:pt>
                      <c:pt idx="2011">
                        <c:v>20.114999999999995</c:v>
                      </c:pt>
                      <c:pt idx="2012">
                        <c:v>20.125</c:v>
                      </c:pt>
                      <c:pt idx="2013">
                        <c:v>20.135000000000002</c:v>
                      </c:pt>
                      <c:pt idx="2014">
                        <c:v>20.144999999999996</c:v>
                      </c:pt>
                      <c:pt idx="2015">
                        <c:v>20.155000000000001</c:v>
                      </c:pt>
                      <c:pt idx="2016">
                        <c:v>20.165000000000003</c:v>
                      </c:pt>
                      <c:pt idx="2017">
                        <c:v>20.17499999999999</c:v>
                      </c:pt>
                      <c:pt idx="2018">
                        <c:v>20.184999999999999</c:v>
                      </c:pt>
                      <c:pt idx="2019">
                        <c:v>20.195000000000011</c:v>
                      </c:pt>
                      <c:pt idx="2020">
                        <c:v>20.204999999999998</c:v>
                      </c:pt>
                      <c:pt idx="2021">
                        <c:v>20.215</c:v>
                      </c:pt>
                      <c:pt idx="2022">
                        <c:v>20.225000000000009</c:v>
                      </c:pt>
                      <c:pt idx="2023">
                        <c:v>20.235000000000003</c:v>
                      </c:pt>
                      <c:pt idx="2024">
                        <c:v>20.244999999999997</c:v>
                      </c:pt>
                      <c:pt idx="2025">
                        <c:v>20.255000000000006</c:v>
                      </c:pt>
                      <c:pt idx="2026">
                        <c:v>20.265000000000004</c:v>
                      </c:pt>
                      <c:pt idx="2027">
                        <c:v>20.274999999999999</c:v>
                      </c:pt>
                      <c:pt idx="2028">
                        <c:v>20.285000000000007</c:v>
                      </c:pt>
                      <c:pt idx="2029">
                        <c:v>20.295000000000002</c:v>
                      </c:pt>
                      <c:pt idx="2030">
                        <c:v>20.305</c:v>
                      </c:pt>
                      <c:pt idx="2031">
                        <c:v>20.315000000000001</c:v>
                      </c:pt>
                      <c:pt idx="2032">
                        <c:v>20.324999999999999</c:v>
                      </c:pt>
                      <c:pt idx="2033">
                        <c:v>20.334999999999997</c:v>
                      </c:pt>
                      <c:pt idx="2034">
                        <c:v>20.344999999999999</c:v>
                      </c:pt>
                      <c:pt idx="2035">
                        <c:v>20.354999999999997</c:v>
                      </c:pt>
                      <c:pt idx="2036">
                        <c:v>20.364999999999995</c:v>
                      </c:pt>
                      <c:pt idx="2037">
                        <c:v>20.375</c:v>
                      </c:pt>
                      <c:pt idx="2038">
                        <c:v>20.385000000000002</c:v>
                      </c:pt>
                      <c:pt idx="2039">
                        <c:v>20.394999999999996</c:v>
                      </c:pt>
                      <c:pt idx="2040">
                        <c:v>20.404999999999998</c:v>
                      </c:pt>
                      <c:pt idx="2041">
                        <c:v>20.414999999999999</c:v>
                      </c:pt>
                      <c:pt idx="2042">
                        <c:v>20.42499999999999</c:v>
                      </c:pt>
                      <c:pt idx="2043">
                        <c:v>20.434999999999995</c:v>
                      </c:pt>
                      <c:pt idx="2044">
                        <c:v>20.445000000000011</c:v>
                      </c:pt>
                      <c:pt idx="2045">
                        <c:v>20.454999999999995</c:v>
                      </c:pt>
                      <c:pt idx="2046">
                        <c:v>20.465</c:v>
                      </c:pt>
                      <c:pt idx="2047">
                        <c:v>20.475000000000009</c:v>
                      </c:pt>
                      <c:pt idx="2048">
                        <c:v>20.484999999999992</c:v>
                      </c:pt>
                      <c:pt idx="2049">
                        <c:v>20.494999999999997</c:v>
                      </c:pt>
                      <c:pt idx="2050">
                        <c:v>20.50500000000001</c:v>
                      </c:pt>
                      <c:pt idx="2051">
                        <c:v>20.515000000000004</c:v>
                      </c:pt>
                      <c:pt idx="2052">
                        <c:v>20.525000000000002</c:v>
                      </c:pt>
                      <c:pt idx="2053">
                        <c:v>20.535000000000007</c:v>
                      </c:pt>
                      <c:pt idx="2054">
                        <c:v>20.545000000000005</c:v>
                      </c:pt>
                      <c:pt idx="2055">
                        <c:v>20.555000000000003</c:v>
                      </c:pt>
                      <c:pt idx="2056">
                        <c:v>20.565000000000005</c:v>
                      </c:pt>
                      <c:pt idx="2057">
                        <c:v>20.574999999999999</c:v>
                      </c:pt>
                      <c:pt idx="2058">
                        <c:v>20.585000000000001</c:v>
                      </c:pt>
                      <c:pt idx="2059">
                        <c:v>20.594999999999999</c:v>
                      </c:pt>
                      <c:pt idx="2060">
                        <c:v>20.604999999999997</c:v>
                      </c:pt>
                      <c:pt idx="2061">
                        <c:v>20.614999999999995</c:v>
                      </c:pt>
                      <c:pt idx="2062">
                        <c:v>20.625</c:v>
                      </c:pt>
                      <c:pt idx="2063">
                        <c:v>20.634999999999998</c:v>
                      </c:pt>
                      <c:pt idx="2064">
                        <c:v>20.644999999999996</c:v>
                      </c:pt>
                      <c:pt idx="2065">
                        <c:v>20.654999999999998</c:v>
                      </c:pt>
                      <c:pt idx="2066">
                        <c:v>20.664999999999999</c:v>
                      </c:pt>
                      <c:pt idx="2067">
                        <c:v>20.67499999999999</c:v>
                      </c:pt>
                      <c:pt idx="2068">
                        <c:v>20.684999999999995</c:v>
                      </c:pt>
                      <c:pt idx="2069">
                        <c:v>20.695000000000007</c:v>
                      </c:pt>
                      <c:pt idx="2070">
                        <c:v>20.704999999999995</c:v>
                      </c:pt>
                      <c:pt idx="2071">
                        <c:v>20.714999999999996</c:v>
                      </c:pt>
                      <c:pt idx="2072">
                        <c:v>20.725000000000005</c:v>
                      </c:pt>
                      <c:pt idx="2073">
                        <c:v>20.734999999999992</c:v>
                      </c:pt>
                      <c:pt idx="2074">
                        <c:v>20.744999999999994</c:v>
                      </c:pt>
                      <c:pt idx="2075">
                        <c:v>20.75500000000001</c:v>
                      </c:pt>
                      <c:pt idx="2076">
                        <c:v>20.764999999999997</c:v>
                      </c:pt>
                      <c:pt idx="2077">
                        <c:v>20.775000000000002</c:v>
                      </c:pt>
                      <c:pt idx="2078">
                        <c:v>20.785000000000007</c:v>
                      </c:pt>
                      <c:pt idx="2079">
                        <c:v>20.795000000000002</c:v>
                      </c:pt>
                      <c:pt idx="2080">
                        <c:v>20.805000000000003</c:v>
                      </c:pt>
                      <c:pt idx="2081">
                        <c:v>20.815000000000005</c:v>
                      </c:pt>
                      <c:pt idx="2082">
                        <c:v>20.824999999999999</c:v>
                      </c:pt>
                      <c:pt idx="2083">
                        <c:v>20.835000000000001</c:v>
                      </c:pt>
                      <c:pt idx="2084">
                        <c:v>20.845000000000002</c:v>
                      </c:pt>
                      <c:pt idx="2085">
                        <c:v>20.854999999999997</c:v>
                      </c:pt>
                      <c:pt idx="2086">
                        <c:v>20.864999999999998</c:v>
                      </c:pt>
                      <c:pt idx="2087">
                        <c:v>20.875</c:v>
                      </c:pt>
                      <c:pt idx="2088">
                        <c:v>20.884999999999998</c:v>
                      </c:pt>
                      <c:pt idx="2089">
                        <c:v>20.894999999999996</c:v>
                      </c:pt>
                      <c:pt idx="2090">
                        <c:v>20.904999999999998</c:v>
                      </c:pt>
                      <c:pt idx="2091">
                        <c:v>20.915000000000003</c:v>
                      </c:pt>
                      <c:pt idx="2092">
                        <c:v>20.92499999999999</c:v>
                      </c:pt>
                      <c:pt idx="2093">
                        <c:v>20.934999999999995</c:v>
                      </c:pt>
                      <c:pt idx="2094">
                        <c:v>20.945000000000007</c:v>
                      </c:pt>
                      <c:pt idx="2095">
                        <c:v>20.954999999999995</c:v>
                      </c:pt>
                      <c:pt idx="2096">
                        <c:v>20.964999999999996</c:v>
                      </c:pt>
                      <c:pt idx="2097">
                        <c:v>20.975000000000005</c:v>
                      </c:pt>
                      <c:pt idx="2098">
                        <c:v>20.984999999999992</c:v>
                      </c:pt>
                      <c:pt idx="2099">
                        <c:v>20.994999999999994</c:v>
                      </c:pt>
                      <c:pt idx="2100">
                        <c:v>21.005000000000003</c:v>
                      </c:pt>
                      <c:pt idx="2101">
                        <c:v>21.014999999999997</c:v>
                      </c:pt>
                      <c:pt idx="2102">
                        <c:v>21.024999999999995</c:v>
                      </c:pt>
                      <c:pt idx="2103">
                        <c:v>21.035000000000007</c:v>
                      </c:pt>
                      <c:pt idx="2104">
                        <c:v>21.045000000000002</c:v>
                      </c:pt>
                      <c:pt idx="2105">
                        <c:v>21.055000000000003</c:v>
                      </c:pt>
                      <c:pt idx="2106">
                        <c:v>21.065000000000008</c:v>
                      </c:pt>
                      <c:pt idx="2107">
                        <c:v>21.074999999999999</c:v>
                      </c:pt>
                      <c:pt idx="2108">
                        <c:v>21.085000000000001</c:v>
                      </c:pt>
                      <c:pt idx="2109">
                        <c:v>21.095000000000002</c:v>
                      </c:pt>
                      <c:pt idx="2110">
                        <c:v>21.105</c:v>
                      </c:pt>
                      <c:pt idx="2111">
                        <c:v>21.114999999999998</c:v>
                      </c:pt>
                      <c:pt idx="2112">
                        <c:v>21.125000000000004</c:v>
                      </c:pt>
                      <c:pt idx="2113">
                        <c:v>21.135000000000002</c:v>
                      </c:pt>
                      <c:pt idx="2114">
                        <c:v>21.145</c:v>
                      </c:pt>
                      <c:pt idx="2115">
                        <c:v>21.155000000000001</c:v>
                      </c:pt>
                      <c:pt idx="2116">
                        <c:v>21.165000000000003</c:v>
                      </c:pt>
                      <c:pt idx="2117">
                        <c:v>21.174999999999994</c:v>
                      </c:pt>
                      <c:pt idx="2118">
                        <c:v>21.184999999999995</c:v>
                      </c:pt>
                      <c:pt idx="2119">
                        <c:v>21.195000000000007</c:v>
                      </c:pt>
                      <c:pt idx="2120">
                        <c:v>21.204999999999995</c:v>
                      </c:pt>
                      <c:pt idx="2121">
                        <c:v>21.214999999999996</c:v>
                      </c:pt>
                      <c:pt idx="2122">
                        <c:v>21.225000000000005</c:v>
                      </c:pt>
                      <c:pt idx="2123">
                        <c:v>21.234999999999992</c:v>
                      </c:pt>
                      <c:pt idx="2124">
                        <c:v>21.244999999999994</c:v>
                      </c:pt>
                      <c:pt idx="2125">
                        <c:v>21.255000000000003</c:v>
                      </c:pt>
                      <c:pt idx="2126">
                        <c:v>21.264999999999997</c:v>
                      </c:pt>
                      <c:pt idx="2127">
                        <c:v>21.274999999999995</c:v>
                      </c:pt>
                      <c:pt idx="2128">
                        <c:v>21.285000000000004</c:v>
                      </c:pt>
                      <c:pt idx="2129">
                        <c:v>21.295000000000002</c:v>
                      </c:pt>
                      <c:pt idx="2130">
                        <c:v>21.305</c:v>
                      </c:pt>
                      <c:pt idx="2131">
                        <c:v>21.315000000000008</c:v>
                      </c:pt>
                      <c:pt idx="2132">
                        <c:v>21.324999999999999</c:v>
                      </c:pt>
                      <c:pt idx="2133">
                        <c:v>21.334999999999997</c:v>
                      </c:pt>
                      <c:pt idx="2134">
                        <c:v>21.345000000000006</c:v>
                      </c:pt>
                      <c:pt idx="2135">
                        <c:v>21.355000000000004</c:v>
                      </c:pt>
                      <c:pt idx="2136">
                        <c:v>21.364999999999998</c:v>
                      </c:pt>
                      <c:pt idx="2137">
                        <c:v>21.375000000000004</c:v>
                      </c:pt>
                      <c:pt idx="2138">
                        <c:v>21.384999999999998</c:v>
                      </c:pt>
                      <c:pt idx="2139">
                        <c:v>21.395</c:v>
                      </c:pt>
                      <c:pt idx="2140">
                        <c:v>21.405000000000001</c:v>
                      </c:pt>
                      <c:pt idx="2141">
                        <c:v>21.415000000000003</c:v>
                      </c:pt>
                      <c:pt idx="2142">
                        <c:v>21.424999999999997</c:v>
                      </c:pt>
                      <c:pt idx="2143">
                        <c:v>21.434999999999999</c:v>
                      </c:pt>
                      <c:pt idx="2144">
                        <c:v>21.445000000000007</c:v>
                      </c:pt>
                      <c:pt idx="2145">
                        <c:v>21.454999999999998</c:v>
                      </c:pt>
                      <c:pt idx="2146">
                        <c:v>21.464999999999996</c:v>
                      </c:pt>
                      <c:pt idx="2147">
                        <c:v>21.475000000000005</c:v>
                      </c:pt>
                      <c:pt idx="2148">
                        <c:v>21.484999999999992</c:v>
                      </c:pt>
                      <c:pt idx="2149">
                        <c:v>21.494999999999994</c:v>
                      </c:pt>
                      <c:pt idx="2150">
                        <c:v>21.505000000000006</c:v>
                      </c:pt>
                      <c:pt idx="2151">
                        <c:v>21.514999999999997</c:v>
                      </c:pt>
                      <c:pt idx="2152">
                        <c:v>21.524999999999995</c:v>
                      </c:pt>
                      <c:pt idx="2153">
                        <c:v>21.535000000000004</c:v>
                      </c:pt>
                      <c:pt idx="2154">
                        <c:v>21.545000000000002</c:v>
                      </c:pt>
                      <c:pt idx="2155">
                        <c:v>21.554999999999993</c:v>
                      </c:pt>
                      <c:pt idx="2156">
                        <c:v>21.565000000000005</c:v>
                      </c:pt>
                      <c:pt idx="2157">
                        <c:v>21.574999999999999</c:v>
                      </c:pt>
                      <c:pt idx="2158">
                        <c:v>21.584999999999997</c:v>
                      </c:pt>
                      <c:pt idx="2159">
                        <c:v>21.595000000000002</c:v>
                      </c:pt>
                      <c:pt idx="2160">
                        <c:v>21.605000000000004</c:v>
                      </c:pt>
                      <c:pt idx="2161">
                        <c:v>21.614999999999995</c:v>
                      </c:pt>
                      <c:pt idx="2162">
                        <c:v>21.625000000000004</c:v>
                      </c:pt>
                      <c:pt idx="2163">
                        <c:v>21.634999999999998</c:v>
                      </c:pt>
                      <c:pt idx="2164">
                        <c:v>21.645</c:v>
                      </c:pt>
                      <c:pt idx="2165">
                        <c:v>21.655000000000001</c:v>
                      </c:pt>
                      <c:pt idx="2166">
                        <c:v>21.665000000000003</c:v>
                      </c:pt>
                      <c:pt idx="2167">
                        <c:v>21.674999999999997</c:v>
                      </c:pt>
                      <c:pt idx="2168">
                        <c:v>21.684999999999999</c:v>
                      </c:pt>
                      <c:pt idx="2169">
                        <c:v>21.695000000000011</c:v>
                      </c:pt>
                      <c:pt idx="2170">
                        <c:v>21.704999999999998</c:v>
                      </c:pt>
                      <c:pt idx="2171">
                        <c:v>21.715</c:v>
                      </c:pt>
                      <c:pt idx="2172">
                        <c:v>21.725000000000005</c:v>
                      </c:pt>
                      <c:pt idx="2173">
                        <c:v>21.734999999999996</c:v>
                      </c:pt>
                      <c:pt idx="2174">
                        <c:v>21.744999999999994</c:v>
                      </c:pt>
                      <c:pt idx="2175">
                        <c:v>21.755000000000006</c:v>
                      </c:pt>
                      <c:pt idx="2176">
                        <c:v>21.764999999999997</c:v>
                      </c:pt>
                      <c:pt idx="2177">
                        <c:v>21.774999999999995</c:v>
                      </c:pt>
                      <c:pt idx="2178">
                        <c:v>21.785000000000004</c:v>
                      </c:pt>
                      <c:pt idx="2179">
                        <c:v>21.795000000000002</c:v>
                      </c:pt>
                      <c:pt idx="2180">
                        <c:v>21.804999999999993</c:v>
                      </c:pt>
                      <c:pt idx="2181">
                        <c:v>21.815000000000001</c:v>
                      </c:pt>
                      <c:pt idx="2182">
                        <c:v>21.824999999999999</c:v>
                      </c:pt>
                      <c:pt idx="2183">
                        <c:v>21.834999999999997</c:v>
                      </c:pt>
                      <c:pt idx="2184">
                        <c:v>21.845000000000002</c:v>
                      </c:pt>
                      <c:pt idx="2185">
                        <c:v>21.854999999999997</c:v>
                      </c:pt>
                      <c:pt idx="2186">
                        <c:v>21.864999999999995</c:v>
                      </c:pt>
                      <c:pt idx="2187">
                        <c:v>21.875</c:v>
                      </c:pt>
                      <c:pt idx="2188">
                        <c:v>21.885000000000005</c:v>
                      </c:pt>
                      <c:pt idx="2189">
                        <c:v>21.894999999999996</c:v>
                      </c:pt>
                      <c:pt idx="2190">
                        <c:v>21.905000000000001</c:v>
                      </c:pt>
                      <c:pt idx="2191">
                        <c:v>21.914999999999999</c:v>
                      </c:pt>
                      <c:pt idx="2192">
                        <c:v>21.924999999999997</c:v>
                      </c:pt>
                      <c:pt idx="2193">
                        <c:v>21.934999999999999</c:v>
                      </c:pt>
                      <c:pt idx="2194">
                        <c:v>21.945000000000007</c:v>
                      </c:pt>
                      <c:pt idx="2195">
                        <c:v>21.954999999999998</c:v>
                      </c:pt>
                      <c:pt idx="2196">
                        <c:v>21.965</c:v>
                      </c:pt>
                      <c:pt idx="2197">
                        <c:v>21.975000000000009</c:v>
                      </c:pt>
                      <c:pt idx="2198">
                        <c:v>21.984999999999996</c:v>
                      </c:pt>
                      <c:pt idx="2199">
                        <c:v>21.994999999999997</c:v>
                      </c:pt>
                      <c:pt idx="2200">
                        <c:v>22.005000000000006</c:v>
                      </c:pt>
                      <c:pt idx="2201">
                        <c:v>22.014999999999997</c:v>
                      </c:pt>
                      <c:pt idx="2202">
                        <c:v>22.025000000000002</c:v>
                      </c:pt>
                      <c:pt idx="2203">
                        <c:v>22.035000000000004</c:v>
                      </c:pt>
                      <c:pt idx="2204">
                        <c:v>22.045000000000002</c:v>
                      </c:pt>
                      <c:pt idx="2205">
                        <c:v>22.054999999999993</c:v>
                      </c:pt>
                      <c:pt idx="2206">
                        <c:v>22.065000000000001</c:v>
                      </c:pt>
                      <c:pt idx="2207">
                        <c:v>22.074999999999999</c:v>
                      </c:pt>
                      <c:pt idx="2208">
                        <c:v>22.084999999999997</c:v>
                      </c:pt>
                      <c:pt idx="2209">
                        <c:v>22.095000000000002</c:v>
                      </c:pt>
                      <c:pt idx="2210">
                        <c:v>22.104999999999997</c:v>
                      </c:pt>
                      <c:pt idx="2211">
                        <c:v>22.114999999999995</c:v>
                      </c:pt>
                      <c:pt idx="2212">
                        <c:v>22.125</c:v>
                      </c:pt>
                      <c:pt idx="2213">
                        <c:v>22.134999999999998</c:v>
                      </c:pt>
                      <c:pt idx="2214">
                        <c:v>22.144999999999996</c:v>
                      </c:pt>
                      <c:pt idx="2215">
                        <c:v>22.154999999999998</c:v>
                      </c:pt>
                      <c:pt idx="2216">
                        <c:v>22.164999999999999</c:v>
                      </c:pt>
                      <c:pt idx="2217">
                        <c:v>22.174999999999994</c:v>
                      </c:pt>
                      <c:pt idx="2218">
                        <c:v>22.184999999999999</c:v>
                      </c:pt>
                      <c:pt idx="2219">
                        <c:v>22.195000000000007</c:v>
                      </c:pt>
                      <c:pt idx="2220">
                        <c:v>22.204999999999998</c:v>
                      </c:pt>
                      <c:pt idx="2221">
                        <c:v>22.215</c:v>
                      </c:pt>
                      <c:pt idx="2222">
                        <c:v>22.225000000000009</c:v>
                      </c:pt>
                      <c:pt idx="2223">
                        <c:v>22.234999999999996</c:v>
                      </c:pt>
                      <c:pt idx="2224">
                        <c:v>22.244999999999997</c:v>
                      </c:pt>
                      <c:pt idx="2225">
                        <c:v>22.25500000000001</c:v>
                      </c:pt>
                      <c:pt idx="2226">
                        <c:v>22.264999999999997</c:v>
                      </c:pt>
                      <c:pt idx="2227">
                        <c:v>22.275000000000002</c:v>
                      </c:pt>
                      <c:pt idx="2228">
                        <c:v>22.285000000000007</c:v>
                      </c:pt>
                      <c:pt idx="2229">
                        <c:v>22.295000000000002</c:v>
                      </c:pt>
                      <c:pt idx="2230">
                        <c:v>22.305</c:v>
                      </c:pt>
                      <c:pt idx="2231">
                        <c:v>22.315000000000001</c:v>
                      </c:pt>
                      <c:pt idx="2232">
                        <c:v>22.324999999999999</c:v>
                      </c:pt>
                      <c:pt idx="2233">
                        <c:v>22.334999999999997</c:v>
                      </c:pt>
                      <c:pt idx="2234">
                        <c:v>22.344999999999999</c:v>
                      </c:pt>
                      <c:pt idx="2235">
                        <c:v>22.354999999999997</c:v>
                      </c:pt>
                      <c:pt idx="2236">
                        <c:v>22.364999999999995</c:v>
                      </c:pt>
                      <c:pt idx="2237">
                        <c:v>22.375</c:v>
                      </c:pt>
                      <c:pt idx="2238">
                        <c:v>22.384999999999998</c:v>
                      </c:pt>
                      <c:pt idx="2239">
                        <c:v>22.394999999999996</c:v>
                      </c:pt>
                      <c:pt idx="2240">
                        <c:v>22.405000000000001</c:v>
                      </c:pt>
                      <c:pt idx="2241">
                        <c:v>22.41500000000001</c:v>
                      </c:pt>
                      <c:pt idx="2242">
                        <c:v>22.424999999999994</c:v>
                      </c:pt>
                      <c:pt idx="2243">
                        <c:v>22.434999999999995</c:v>
                      </c:pt>
                      <c:pt idx="2244">
                        <c:v>22.445000000000007</c:v>
                      </c:pt>
                      <c:pt idx="2245">
                        <c:v>22.454999999999995</c:v>
                      </c:pt>
                      <c:pt idx="2246">
                        <c:v>22.465</c:v>
                      </c:pt>
                      <c:pt idx="2247">
                        <c:v>22.475000000000009</c:v>
                      </c:pt>
                      <c:pt idx="2248">
                        <c:v>22.484999999999996</c:v>
                      </c:pt>
                      <c:pt idx="2249">
                        <c:v>22.494999999999997</c:v>
                      </c:pt>
                      <c:pt idx="2250">
                        <c:v>22.50500000000001</c:v>
                      </c:pt>
                      <c:pt idx="2251">
                        <c:v>22.514999999999997</c:v>
                      </c:pt>
                      <c:pt idx="2252">
                        <c:v>22.525000000000002</c:v>
                      </c:pt>
                      <c:pt idx="2253">
                        <c:v>22.535000000000007</c:v>
                      </c:pt>
                      <c:pt idx="2254">
                        <c:v>22.545000000000002</c:v>
                      </c:pt>
                      <c:pt idx="2255">
                        <c:v>22.555</c:v>
                      </c:pt>
                      <c:pt idx="2256">
                        <c:v>22.565000000000005</c:v>
                      </c:pt>
                      <c:pt idx="2257">
                        <c:v>22.574999999999999</c:v>
                      </c:pt>
                      <c:pt idx="2258">
                        <c:v>22.585000000000001</c:v>
                      </c:pt>
                      <c:pt idx="2259">
                        <c:v>22.594999999999999</c:v>
                      </c:pt>
                      <c:pt idx="2260">
                        <c:v>22.605000000000004</c:v>
                      </c:pt>
                      <c:pt idx="2261">
                        <c:v>22.614999999999995</c:v>
                      </c:pt>
                      <c:pt idx="2262">
                        <c:v>22.625000000000004</c:v>
                      </c:pt>
                      <c:pt idx="2263">
                        <c:v>22.634999999999998</c:v>
                      </c:pt>
                      <c:pt idx="2264">
                        <c:v>22.644999999999996</c:v>
                      </c:pt>
                      <c:pt idx="2265">
                        <c:v>22.654999999999998</c:v>
                      </c:pt>
                      <c:pt idx="2266">
                        <c:v>22.66500000000001</c:v>
                      </c:pt>
                      <c:pt idx="2267">
                        <c:v>22.674999999999994</c:v>
                      </c:pt>
                      <c:pt idx="2268">
                        <c:v>22.684999999999995</c:v>
                      </c:pt>
                      <c:pt idx="2269">
                        <c:v>22.695000000000007</c:v>
                      </c:pt>
                      <c:pt idx="2270">
                        <c:v>22.704999999999995</c:v>
                      </c:pt>
                      <c:pt idx="2271">
                        <c:v>22.714999999999996</c:v>
                      </c:pt>
                      <c:pt idx="2272">
                        <c:v>22.725000000000009</c:v>
                      </c:pt>
                      <c:pt idx="2273">
                        <c:v>22.734999999999992</c:v>
                      </c:pt>
                      <c:pt idx="2274">
                        <c:v>22.744999999999997</c:v>
                      </c:pt>
                      <c:pt idx="2275">
                        <c:v>22.75500000000001</c:v>
                      </c:pt>
                      <c:pt idx="2276">
                        <c:v>22.764999999999997</c:v>
                      </c:pt>
                      <c:pt idx="2277">
                        <c:v>22.775000000000002</c:v>
                      </c:pt>
                      <c:pt idx="2278">
                        <c:v>22.785000000000007</c:v>
                      </c:pt>
                      <c:pt idx="2279">
                        <c:v>22.795000000000002</c:v>
                      </c:pt>
                      <c:pt idx="2280">
                        <c:v>22.805</c:v>
                      </c:pt>
                      <c:pt idx="2281">
                        <c:v>22.815000000000005</c:v>
                      </c:pt>
                      <c:pt idx="2282">
                        <c:v>22.824999999999999</c:v>
                      </c:pt>
                      <c:pt idx="2283">
                        <c:v>22.835000000000001</c:v>
                      </c:pt>
                      <c:pt idx="2284">
                        <c:v>22.845000000000002</c:v>
                      </c:pt>
                      <c:pt idx="2285">
                        <c:v>22.855000000000004</c:v>
                      </c:pt>
                      <c:pt idx="2286">
                        <c:v>22.864999999999995</c:v>
                      </c:pt>
                      <c:pt idx="2287">
                        <c:v>22.875</c:v>
                      </c:pt>
                      <c:pt idx="2288">
                        <c:v>22.885000000000005</c:v>
                      </c:pt>
                      <c:pt idx="2289">
                        <c:v>22.894999999999996</c:v>
                      </c:pt>
                      <c:pt idx="2290">
                        <c:v>22.905000000000001</c:v>
                      </c:pt>
                      <c:pt idx="2291">
                        <c:v>22.91500000000001</c:v>
                      </c:pt>
                      <c:pt idx="2292">
                        <c:v>22.924999999999994</c:v>
                      </c:pt>
                      <c:pt idx="2293">
                        <c:v>22.934999999999995</c:v>
                      </c:pt>
                      <c:pt idx="2294">
                        <c:v>22.945000000000007</c:v>
                      </c:pt>
                      <c:pt idx="2295">
                        <c:v>22.954999999999995</c:v>
                      </c:pt>
                      <c:pt idx="2296">
                        <c:v>22.964999999999996</c:v>
                      </c:pt>
                      <c:pt idx="2297">
                        <c:v>22.975000000000005</c:v>
                      </c:pt>
                      <c:pt idx="2298">
                        <c:v>22.984999999999992</c:v>
                      </c:pt>
                      <c:pt idx="2299">
                        <c:v>22.994999999999994</c:v>
                      </c:pt>
                      <c:pt idx="2300">
                        <c:v>23.00500000000001</c:v>
                      </c:pt>
                      <c:pt idx="2301">
                        <c:v>23.014999999999997</c:v>
                      </c:pt>
                      <c:pt idx="2302">
                        <c:v>23.024999999999995</c:v>
                      </c:pt>
                      <c:pt idx="2303">
                        <c:v>23.035000000000007</c:v>
                      </c:pt>
                      <c:pt idx="2304">
                        <c:v>23.045000000000002</c:v>
                      </c:pt>
                      <c:pt idx="2305">
                        <c:v>23.055</c:v>
                      </c:pt>
                      <c:pt idx="2306">
                        <c:v>23.065000000000005</c:v>
                      </c:pt>
                      <c:pt idx="2307">
                        <c:v>23.074999999999999</c:v>
                      </c:pt>
                      <c:pt idx="2308">
                        <c:v>23.085000000000001</c:v>
                      </c:pt>
                      <c:pt idx="2309">
                        <c:v>23.095000000000002</c:v>
                      </c:pt>
                      <c:pt idx="2310">
                        <c:v>23.105000000000004</c:v>
                      </c:pt>
                      <c:pt idx="2311">
                        <c:v>23.114999999999995</c:v>
                      </c:pt>
                      <c:pt idx="2312">
                        <c:v>23.125000000000004</c:v>
                      </c:pt>
                      <c:pt idx="2313">
                        <c:v>23.135000000000005</c:v>
                      </c:pt>
                      <c:pt idx="2314">
                        <c:v>23.145</c:v>
                      </c:pt>
                      <c:pt idx="2315">
                        <c:v>23.155000000000001</c:v>
                      </c:pt>
                      <c:pt idx="2316">
                        <c:v>23.16500000000001</c:v>
                      </c:pt>
                      <c:pt idx="2317">
                        <c:v>23.174999999999994</c:v>
                      </c:pt>
                      <c:pt idx="2318">
                        <c:v>23.184999999999999</c:v>
                      </c:pt>
                      <c:pt idx="2319">
                        <c:v>23.195000000000007</c:v>
                      </c:pt>
                      <c:pt idx="2320">
                        <c:v>23.204999999999995</c:v>
                      </c:pt>
                      <c:pt idx="2321">
                        <c:v>23.214999999999996</c:v>
                      </c:pt>
                      <c:pt idx="2322">
                        <c:v>23.225000000000005</c:v>
                      </c:pt>
                      <c:pt idx="2323">
                        <c:v>23.234999999999992</c:v>
                      </c:pt>
                      <c:pt idx="2324">
                        <c:v>23.244999999999994</c:v>
                      </c:pt>
                      <c:pt idx="2325">
                        <c:v>23.255000000000006</c:v>
                      </c:pt>
                      <c:pt idx="2326">
                        <c:v>23.264999999999997</c:v>
                      </c:pt>
                      <c:pt idx="2327">
                        <c:v>23.274999999999995</c:v>
                      </c:pt>
                      <c:pt idx="2328">
                        <c:v>23.285000000000004</c:v>
                      </c:pt>
                      <c:pt idx="2329">
                        <c:v>23.295000000000002</c:v>
                      </c:pt>
                      <c:pt idx="2330">
                        <c:v>23.304999999999993</c:v>
                      </c:pt>
                      <c:pt idx="2331">
                        <c:v>23.315000000000005</c:v>
                      </c:pt>
                      <c:pt idx="2332">
                        <c:v>23.324999999999999</c:v>
                      </c:pt>
                      <c:pt idx="2333">
                        <c:v>23.335000000000001</c:v>
                      </c:pt>
                      <c:pt idx="2334">
                        <c:v>23.345000000000002</c:v>
                      </c:pt>
                      <c:pt idx="2335">
                        <c:v>23.355000000000004</c:v>
                      </c:pt>
                      <c:pt idx="2336">
                        <c:v>23.364999999999998</c:v>
                      </c:pt>
                      <c:pt idx="2337">
                        <c:v>23.375000000000004</c:v>
                      </c:pt>
                      <c:pt idx="2338">
                        <c:v>23.385000000000005</c:v>
                      </c:pt>
                      <c:pt idx="2339">
                        <c:v>23.394999999999996</c:v>
                      </c:pt>
                      <c:pt idx="2340">
                        <c:v>23.405000000000001</c:v>
                      </c:pt>
                      <c:pt idx="2341">
                        <c:v>23.41500000000001</c:v>
                      </c:pt>
                      <c:pt idx="2342">
                        <c:v>23.424999999999997</c:v>
                      </c:pt>
                      <c:pt idx="2343">
                        <c:v>23.434999999999999</c:v>
                      </c:pt>
                      <c:pt idx="2344">
                        <c:v>23.445000000000007</c:v>
                      </c:pt>
                      <c:pt idx="2345">
                        <c:v>23.454999999999995</c:v>
                      </c:pt>
                      <c:pt idx="2346">
                        <c:v>23.464999999999996</c:v>
                      </c:pt>
                      <c:pt idx="2347">
                        <c:v>23.475000000000005</c:v>
                      </c:pt>
                      <c:pt idx="2348">
                        <c:v>23.484999999999992</c:v>
                      </c:pt>
                      <c:pt idx="2349">
                        <c:v>23.494999999999994</c:v>
                      </c:pt>
                      <c:pt idx="2350">
                        <c:v>23.505000000000006</c:v>
                      </c:pt>
                      <c:pt idx="2351">
                        <c:v>23.514999999999997</c:v>
                      </c:pt>
                      <c:pt idx="2352">
                        <c:v>23.524999999999995</c:v>
                      </c:pt>
                      <c:pt idx="2353">
                        <c:v>23.535000000000004</c:v>
                      </c:pt>
                      <c:pt idx="2354">
                        <c:v>23.544999999999991</c:v>
                      </c:pt>
                      <c:pt idx="2355">
                        <c:v>23.554999999999993</c:v>
                      </c:pt>
                      <c:pt idx="2356">
                        <c:v>23.565000000000001</c:v>
                      </c:pt>
                      <c:pt idx="2357">
                        <c:v>23.574999999999999</c:v>
                      </c:pt>
                      <c:pt idx="2358">
                        <c:v>23.584999999999997</c:v>
                      </c:pt>
                      <c:pt idx="2359">
                        <c:v>23.595000000000002</c:v>
                      </c:pt>
                      <c:pt idx="2360">
                        <c:v>23.604999999999997</c:v>
                      </c:pt>
                      <c:pt idx="2361">
                        <c:v>23.614999999999998</c:v>
                      </c:pt>
                      <c:pt idx="2362">
                        <c:v>23.625000000000004</c:v>
                      </c:pt>
                      <c:pt idx="2363">
                        <c:v>23.635000000000005</c:v>
                      </c:pt>
                      <c:pt idx="2364">
                        <c:v>23.644999999999996</c:v>
                      </c:pt>
                      <c:pt idx="2365">
                        <c:v>23.655000000000001</c:v>
                      </c:pt>
                      <c:pt idx="2366">
                        <c:v>23.66500000000001</c:v>
                      </c:pt>
                      <c:pt idx="2367">
                        <c:v>23.674999999999997</c:v>
                      </c:pt>
                      <c:pt idx="2368">
                        <c:v>23.684999999999999</c:v>
                      </c:pt>
                      <c:pt idx="2369">
                        <c:v>23.695000000000007</c:v>
                      </c:pt>
                      <c:pt idx="2370">
                        <c:v>23.704999999999998</c:v>
                      </c:pt>
                      <c:pt idx="2371">
                        <c:v>23.714999999999996</c:v>
                      </c:pt>
                      <c:pt idx="2372">
                        <c:v>23.725000000000005</c:v>
                      </c:pt>
                      <c:pt idx="2373">
                        <c:v>23.734999999999992</c:v>
                      </c:pt>
                      <c:pt idx="2374">
                        <c:v>23.744999999999994</c:v>
                      </c:pt>
                      <c:pt idx="2375">
                        <c:v>23.755000000000006</c:v>
                      </c:pt>
                      <c:pt idx="2376">
                        <c:v>23.764999999999997</c:v>
                      </c:pt>
                      <c:pt idx="2377">
                        <c:v>23.774999999999995</c:v>
                      </c:pt>
                      <c:pt idx="2378">
                        <c:v>23.785000000000004</c:v>
                      </c:pt>
                      <c:pt idx="2379">
                        <c:v>23.794999999999991</c:v>
                      </c:pt>
                      <c:pt idx="2380">
                        <c:v>23.804999999999993</c:v>
                      </c:pt>
                      <c:pt idx="2381">
                        <c:v>23.815000000000001</c:v>
                      </c:pt>
                      <c:pt idx="2382">
                        <c:v>23.824999999999999</c:v>
                      </c:pt>
                      <c:pt idx="2383">
                        <c:v>23.834999999999997</c:v>
                      </c:pt>
                      <c:pt idx="2384">
                        <c:v>23.844999999999999</c:v>
                      </c:pt>
                      <c:pt idx="2385">
                        <c:v>23.854999999999997</c:v>
                      </c:pt>
                      <c:pt idx="2386">
                        <c:v>23.864999999999995</c:v>
                      </c:pt>
                      <c:pt idx="2387">
                        <c:v>23.875000000000004</c:v>
                      </c:pt>
                      <c:pt idx="2388">
                        <c:v>23.885000000000005</c:v>
                      </c:pt>
                      <c:pt idx="2389">
                        <c:v>23.894999999999996</c:v>
                      </c:pt>
                      <c:pt idx="2390">
                        <c:v>23.905000000000001</c:v>
                      </c:pt>
                      <c:pt idx="2391">
                        <c:v>23.91500000000001</c:v>
                      </c:pt>
                      <c:pt idx="2392">
                        <c:v>23.924999999999997</c:v>
                      </c:pt>
                      <c:pt idx="2393">
                        <c:v>23.934999999999999</c:v>
                      </c:pt>
                      <c:pt idx="2394">
                        <c:v>23.945000000000007</c:v>
                      </c:pt>
                      <c:pt idx="2395">
                        <c:v>23.954999999999998</c:v>
                      </c:pt>
                      <c:pt idx="2396">
                        <c:v>23.965</c:v>
                      </c:pt>
                      <c:pt idx="2397">
                        <c:v>23.975000000000005</c:v>
                      </c:pt>
                      <c:pt idx="2398">
                        <c:v>23.985000000000003</c:v>
                      </c:pt>
                      <c:pt idx="2399">
                        <c:v>23.994999999999994</c:v>
                      </c:pt>
                      <c:pt idx="2400">
                        <c:v>24.005000000000006</c:v>
                      </c:pt>
                      <c:pt idx="2401">
                        <c:v>24.014999999999997</c:v>
                      </c:pt>
                      <c:pt idx="2402">
                        <c:v>24.024999999999995</c:v>
                      </c:pt>
                      <c:pt idx="2403">
                        <c:v>24.035000000000004</c:v>
                      </c:pt>
                      <c:pt idx="2404">
                        <c:v>24.044999999999991</c:v>
                      </c:pt>
                      <c:pt idx="2405">
                        <c:v>24.054999999999993</c:v>
                      </c:pt>
                      <c:pt idx="2406">
                        <c:v>24.065000000000001</c:v>
                      </c:pt>
                      <c:pt idx="2407">
                        <c:v>24.074999999999999</c:v>
                      </c:pt>
                      <c:pt idx="2408">
                        <c:v>24.084999999999997</c:v>
                      </c:pt>
                      <c:pt idx="2409">
                        <c:v>24.094999999999999</c:v>
                      </c:pt>
                      <c:pt idx="2410">
                        <c:v>24.104999999999997</c:v>
                      </c:pt>
                      <c:pt idx="2411">
                        <c:v>24.114999999999995</c:v>
                      </c:pt>
                      <c:pt idx="2412">
                        <c:v>24.125</c:v>
                      </c:pt>
                      <c:pt idx="2413">
                        <c:v>24.135000000000005</c:v>
                      </c:pt>
                      <c:pt idx="2414">
                        <c:v>24.144999999999992</c:v>
                      </c:pt>
                      <c:pt idx="2415">
                        <c:v>24.155000000000001</c:v>
                      </c:pt>
                      <c:pt idx="2416">
                        <c:v>24.16500000000001</c:v>
                      </c:pt>
                      <c:pt idx="2417">
                        <c:v>24.174999999999997</c:v>
                      </c:pt>
                      <c:pt idx="2418">
                        <c:v>24.184999999999999</c:v>
                      </c:pt>
                      <c:pt idx="2419">
                        <c:v>24.195000000000007</c:v>
                      </c:pt>
                      <c:pt idx="2420">
                        <c:v>24.204999999999998</c:v>
                      </c:pt>
                      <c:pt idx="2421">
                        <c:v>24.215</c:v>
                      </c:pt>
                      <c:pt idx="2422">
                        <c:v>24.225000000000009</c:v>
                      </c:pt>
                      <c:pt idx="2423">
                        <c:v>24.235000000000003</c:v>
                      </c:pt>
                      <c:pt idx="2424">
                        <c:v>24.244999999999997</c:v>
                      </c:pt>
                      <c:pt idx="2425">
                        <c:v>24.255000000000006</c:v>
                      </c:pt>
                      <c:pt idx="2426">
                        <c:v>24.264999999999997</c:v>
                      </c:pt>
                      <c:pt idx="2427">
                        <c:v>24.274999999999995</c:v>
                      </c:pt>
                      <c:pt idx="2428">
                        <c:v>24.285000000000004</c:v>
                      </c:pt>
                      <c:pt idx="2429">
                        <c:v>24.294999999999991</c:v>
                      </c:pt>
                      <c:pt idx="2430">
                        <c:v>24.304999999999993</c:v>
                      </c:pt>
                      <c:pt idx="2431">
                        <c:v>24.315000000000001</c:v>
                      </c:pt>
                      <c:pt idx="2432">
                        <c:v>24.324999999999999</c:v>
                      </c:pt>
                      <c:pt idx="2433">
                        <c:v>24.334999999999997</c:v>
                      </c:pt>
                      <c:pt idx="2434">
                        <c:v>24.344999999999999</c:v>
                      </c:pt>
                      <c:pt idx="2435">
                        <c:v>24.354999999999997</c:v>
                      </c:pt>
                      <c:pt idx="2436">
                        <c:v>24.364999999999995</c:v>
                      </c:pt>
                      <c:pt idx="2437">
                        <c:v>24.375</c:v>
                      </c:pt>
                      <c:pt idx="2438">
                        <c:v>24.385000000000005</c:v>
                      </c:pt>
                      <c:pt idx="2439">
                        <c:v>24.394999999999992</c:v>
                      </c:pt>
                      <c:pt idx="2440">
                        <c:v>24.404999999999998</c:v>
                      </c:pt>
                      <c:pt idx="2441">
                        <c:v>24.41500000000001</c:v>
                      </c:pt>
                      <c:pt idx="2442">
                        <c:v>24.424999999999994</c:v>
                      </c:pt>
                      <c:pt idx="2443">
                        <c:v>24.434999999999999</c:v>
                      </c:pt>
                      <c:pt idx="2444">
                        <c:v>24.445000000000007</c:v>
                      </c:pt>
                      <c:pt idx="2445">
                        <c:v>24.454999999999998</c:v>
                      </c:pt>
                      <c:pt idx="2446">
                        <c:v>24.464999999999996</c:v>
                      </c:pt>
                      <c:pt idx="2447">
                        <c:v>24.475000000000009</c:v>
                      </c:pt>
                      <c:pt idx="2448">
                        <c:v>24.485000000000003</c:v>
                      </c:pt>
                      <c:pt idx="2449">
                        <c:v>24.494999999999997</c:v>
                      </c:pt>
                      <c:pt idx="2450">
                        <c:v>24.50500000000001</c:v>
                      </c:pt>
                      <c:pt idx="2451">
                        <c:v>24.515000000000008</c:v>
                      </c:pt>
                      <c:pt idx="2452">
                        <c:v>24.525000000000002</c:v>
                      </c:pt>
                      <c:pt idx="2453">
                        <c:v>24.535000000000004</c:v>
                      </c:pt>
                      <c:pt idx="2454">
                        <c:v>24.545000000000002</c:v>
                      </c:pt>
                      <c:pt idx="2455">
                        <c:v>24.554999999999993</c:v>
                      </c:pt>
                      <c:pt idx="2456">
                        <c:v>24.565000000000001</c:v>
                      </c:pt>
                      <c:pt idx="2457">
                        <c:v>24.574999999999999</c:v>
                      </c:pt>
                      <c:pt idx="2458">
                        <c:v>24.584999999999997</c:v>
                      </c:pt>
                      <c:pt idx="2459">
                        <c:v>24.594999999999999</c:v>
                      </c:pt>
                      <c:pt idx="2460">
                        <c:v>24.604999999999997</c:v>
                      </c:pt>
                      <c:pt idx="2461">
                        <c:v>24.614999999999995</c:v>
                      </c:pt>
                      <c:pt idx="2462">
                        <c:v>24.625</c:v>
                      </c:pt>
                      <c:pt idx="2463">
                        <c:v>24.635000000000005</c:v>
                      </c:pt>
                      <c:pt idx="2464">
                        <c:v>24.644999999999992</c:v>
                      </c:pt>
                      <c:pt idx="2465">
                        <c:v>24.654999999999998</c:v>
                      </c:pt>
                      <c:pt idx="2466">
                        <c:v>24.66500000000001</c:v>
                      </c:pt>
                      <c:pt idx="2467">
                        <c:v>24.674999999999994</c:v>
                      </c:pt>
                      <c:pt idx="2468">
                        <c:v>24.684999999999995</c:v>
                      </c:pt>
                      <c:pt idx="2469">
                        <c:v>24.695000000000007</c:v>
                      </c:pt>
                      <c:pt idx="2470">
                        <c:v>24.704999999999995</c:v>
                      </c:pt>
                      <c:pt idx="2471">
                        <c:v>24.714999999999996</c:v>
                      </c:pt>
                      <c:pt idx="2472">
                        <c:v>24.725000000000009</c:v>
                      </c:pt>
                      <c:pt idx="2473">
                        <c:v>24.735000000000003</c:v>
                      </c:pt>
                      <c:pt idx="2474">
                        <c:v>24.744999999999997</c:v>
                      </c:pt>
                      <c:pt idx="2475">
                        <c:v>24.75500000000001</c:v>
                      </c:pt>
                      <c:pt idx="2476">
                        <c:v>24.765000000000008</c:v>
                      </c:pt>
                      <c:pt idx="2477">
                        <c:v>24.775000000000002</c:v>
                      </c:pt>
                      <c:pt idx="2478">
                        <c:v>24.785000000000007</c:v>
                      </c:pt>
                      <c:pt idx="2479">
                        <c:v>24.795000000000002</c:v>
                      </c:pt>
                      <c:pt idx="2480">
                        <c:v>24.805</c:v>
                      </c:pt>
                      <c:pt idx="2481">
                        <c:v>24.815000000000001</c:v>
                      </c:pt>
                      <c:pt idx="2482">
                        <c:v>24.824999999999999</c:v>
                      </c:pt>
                      <c:pt idx="2483">
                        <c:v>24.834999999999997</c:v>
                      </c:pt>
                      <c:pt idx="2484">
                        <c:v>24.844999999999999</c:v>
                      </c:pt>
                      <c:pt idx="2485">
                        <c:v>24.854999999999997</c:v>
                      </c:pt>
                      <c:pt idx="2486">
                        <c:v>24.864999999999995</c:v>
                      </c:pt>
                      <c:pt idx="2487">
                        <c:v>24.875</c:v>
                      </c:pt>
                      <c:pt idx="2488">
                        <c:v>24.885000000000005</c:v>
                      </c:pt>
                      <c:pt idx="2489">
                        <c:v>24.894999999999992</c:v>
                      </c:pt>
                      <c:pt idx="2490">
                        <c:v>24.904999999999998</c:v>
                      </c:pt>
                      <c:pt idx="2491">
                        <c:v>24.914999999999999</c:v>
                      </c:pt>
                      <c:pt idx="2492">
                        <c:v>24.924999999999994</c:v>
                      </c:pt>
                      <c:pt idx="2493">
                        <c:v>24.934999999999995</c:v>
                      </c:pt>
                      <c:pt idx="2494">
                        <c:v>24.945000000000007</c:v>
                      </c:pt>
                      <c:pt idx="2495">
                        <c:v>24.954999999999995</c:v>
                      </c:pt>
                      <c:pt idx="2496">
                        <c:v>24.964999999999996</c:v>
                      </c:pt>
                      <c:pt idx="2497">
                        <c:v>24.975000000000009</c:v>
                      </c:pt>
                      <c:pt idx="2498">
                        <c:v>24.984999999999996</c:v>
                      </c:pt>
                      <c:pt idx="2499">
                        <c:v>24.994999999999994</c:v>
                      </c:pt>
                      <c:pt idx="2500">
                        <c:v>25.00500000000001</c:v>
                      </c:pt>
                      <c:pt idx="2501">
                        <c:v>25.015000000000008</c:v>
                      </c:pt>
                      <c:pt idx="2502">
                        <c:v>25.025000000000002</c:v>
                      </c:pt>
                      <c:pt idx="2503">
                        <c:v>25.035000000000007</c:v>
                      </c:pt>
                      <c:pt idx="2504">
                        <c:v>25.045000000000002</c:v>
                      </c:pt>
                      <c:pt idx="2505">
                        <c:v>25.055</c:v>
                      </c:pt>
                      <c:pt idx="2506">
                        <c:v>25.065000000000005</c:v>
                      </c:pt>
                      <c:pt idx="2507">
                        <c:v>25.074999999999999</c:v>
                      </c:pt>
                      <c:pt idx="2508">
                        <c:v>25.085000000000001</c:v>
                      </c:pt>
                      <c:pt idx="2509">
                        <c:v>25.094999999999999</c:v>
                      </c:pt>
                      <c:pt idx="2510">
                        <c:v>25.104999999999997</c:v>
                      </c:pt>
                      <c:pt idx="2511">
                        <c:v>25.114999999999995</c:v>
                      </c:pt>
                      <c:pt idx="2512">
                        <c:v>25.125</c:v>
                      </c:pt>
                      <c:pt idx="2513">
                        <c:v>25.135000000000005</c:v>
                      </c:pt>
                      <c:pt idx="2514">
                        <c:v>25.144999999999992</c:v>
                      </c:pt>
                      <c:pt idx="2515">
                        <c:v>25.154999999999998</c:v>
                      </c:pt>
                      <c:pt idx="2516">
                        <c:v>25.164999999999999</c:v>
                      </c:pt>
                      <c:pt idx="2517">
                        <c:v>25.174999999999994</c:v>
                      </c:pt>
                      <c:pt idx="2518">
                        <c:v>25.184999999999995</c:v>
                      </c:pt>
                      <c:pt idx="2519">
                        <c:v>25.195000000000007</c:v>
                      </c:pt>
                      <c:pt idx="2520">
                        <c:v>25.204999999999995</c:v>
                      </c:pt>
                      <c:pt idx="2521">
                        <c:v>25.214999999999993</c:v>
                      </c:pt>
                      <c:pt idx="2522">
                        <c:v>25.225000000000009</c:v>
                      </c:pt>
                      <c:pt idx="2523">
                        <c:v>25.234999999999996</c:v>
                      </c:pt>
                      <c:pt idx="2524">
                        <c:v>25.244999999999994</c:v>
                      </c:pt>
                      <c:pt idx="2525">
                        <c:v>25.25500000000001</c:v>
                      </c:pt>
                      <c:pt idx="2526">
                        <c:v>25.265000000000008</c:v>
                      </c:pt>
                      <c:pt idx="2527">
                        <c:v>25.275000000000002</c:v>
                      </c:pt>
                      <c:pt idx="2528">
                        <c:v>25.285000000000007</c:v>
                      </c:pt>
                      <c:pt idx="2529">
                        <c:v>25.295000000000002</c:v>
                      </c:pt>
                      <c:pt idx="2530">
                        <c:v>25.305</c:v>
                      </c:pt>
                      <c:pt idx="2531">
                        <c:v>25.315000000000005</c:v>
                      </c:pt>
                      <c:pt idx="2532">
                        <c:v>25.324999999999999</c:v>
                      </c:pt>
                      <c:pt idx="2533">
                        <c:v>25.335000000000001</c:v>
                      </c:pt>
                      <c:pt idx="2534">
                        <c:v>25.345000000000002</c:v>
                      </c:pt>
                      <c:pt idx="2535">
                        <c:v>25.354999999999997</c:v>
                      </c:pt>
                      <c:pt idx="2536">
                        <c:v>25.364999999999998</c:v>
                      </c:pt>
                      <c:pt idx="2537">
                        <c:v>25.375</c:v>
                      </c:pt>
                      <c:pt idx="2538">
                        <c:v>25.385000000000005</c:v>
                      </c:pt>
                      <c:pt idx="2539">
                        <c:v>25.394999999999992</c:v>
                      </c:pt>
                      <c:pt idx="2540">
                        <c:v>25.404999999999998</c:v>
                      </c:pt>
                      <c:pt idx="2541">
                        <c:v>25.414999999999999</c:v>
                      </c:pt>
                      <c:pt idx="2542">
                        <c:v>25.424999999999994</c:v>
                      </c:pt>
                      <c:pt idx="2543">
                        <c:v>25.434999999999995</c:v>
                      </c:pt>
                      <c:pt idx="2544">
                        <c:v>25.445000000000007</c:v>
                      </c:pt>
                      <c:pt idx="2545">
                        <c:v>25.454999999999995</c:v>
                      </c:pt>
                      <c:pt idx="2546">
                        <c:v>25.464999999999993</c:v>
                      </c:pt>
                      <c:pt idx="2547">
                        <c:v>25.475000000000005</c:v>
                      </c:pt>
                      <c:pt idx="2548">
                        <c:v>25.484999999999996</c:v>
                      </c:pt>
                      <c:pt idx="2549">
                        <c:v>25.49499999999999</c:v>
                      </c:pt>
                      <c:pt idx="2550">
                        <c:v>25.50500000000001</c:v>
                      </c:pt>
                      <c:pt idx="2551">
                        <c:v>25.515000000000008</c:v>
                      </c:pt>
                      <c:pt idx="2552">
                        <c:v>25.525000000000002</c:v>
                      </c:pt>
                      <c:pt idx="2553">
                        <c:v>25.535000000000007</c:v>
                      </c:pt>
                      <c:pt idx="2554">
                        <c:v>25.545000000000002</c:v>
                      </c:pt>
                      <c:pt idx="2555">
                        <c:v>25.555</c:v>
                      </c:pt>
                      <c:pt idx="2556">
                        <c:v>25.565000000000005</c:v>
                      </c:pt>
                      <c:pt idx="2557">
                        <c:v>25.574999999999999</c:v>
                      </c:pt>
                      <c:pt idx="2558">
                        <c:v>25.585000000000001</c:v>
                      </c:pt>
                      <c:pt idx="2559">
                        <c:v>25.595000000000002</c:v>
                      </c:pt>
                      <c:pt idx="2560">
                        <c:v>25.605000000000004</c:v>
                      </c:pt>
                      <c:pt idx="2561">
                        <c:v>25.614999999999998</c:v>
                      </c:pt>
                      <c:pt idx="2562">
                        <c:v>25.625000000000004</c:v>
                      </c:pt>
                      <c:pt idx="2563">
                        <c:v>25.635000000000005</c:v>
                      </c:pt>
                      <c:pt idx="2564">
                        <c:v>25.644999999999996</c:v>
                      </c:pt>
                      <c:pt idx="2565">
                        <c:v>25.654999999999998</c:v>
                      </c:pt>
                      <c:pt idx="2566">
                        <c:v>25.664999999999999</c:v>
                      </c:pt>
                      <c:pt idx="2567">
                        <c:v>25.674999999999994</c:v>
                      </c:pt>
                      <c:pt idx="2568">
                        <c:v>25.684999999999995</c:v>
                      </c:pt>
                      <c:pt idx="2569">
                        <c:v>25.695000000000007</c:v>
                      </c:pt>
                      <c:pt idx="2570">
                        <c:v>25.704999999999995</c:v>
                      </c:pt>
                      <c:pt idx="2571">
                        <c:v>25.714999999999993</c:v>
                      </c:pt>
                      <c:pt idx="2572">
                        <c:v>25.725000000000005</c:v>
                      </c:pt>
                      <c:pt idx="2573">
                        <c:v>25.734999999999996</c:v>
                      </c:pt>
                      <c:pt idx="2574">
                        <c:v>25.74499999999999</c:v>
                      </c:pt>
                      <c:pt idx="2575">
                        <c:v>25.755000000000003</c:v>
                      </c:pt>
                      <c:pt idx="2576">
                        <c:v>25.765000000000008</c:v>
                      </c:pt>
                      <c:pt idx="2577">
                        <c:v>25.774999999999995</c:v>
                      </c:pt>
                      <c:pt idx="2578">
                        <c:v>25.785000000000007</c:v>
                      </c:pt>
                      <c:pt idx="2579">
                        <c:v>25.795000000000002</c:v>
                      </c:pt>
                      <c:pt idx="2580">
                        <c:v>25.805</c:v>
                      </c:pt>
                      <c:pt idx="2581">
                        <c:v>25.815000000000008</c:v>
                      </c:pt>
                      <c:pt idx="2582">
                        <c:v>25.825000000000006</c:v>
                      </c:pt>
                      <c:pt idx="2583">
                        <c:v>25.835000000000001</c:v>
                      </c:pt>
                      <c:pt idx="2584">
                        <c:v>25.845000000000002</c:v>
                      </c:pt>
                      <c:pt idx="2585">
                        <c:v>25.855000000000004</c:v>
                      </c:pt>
                      <c:pt idx="2586">
                        <c:v>25.864999999999998</c:v>
                      </c:pt>
                      <c:pt idx="2587">
                        <c:v>25.875000000000004</c:v>
                      </c:pt>
                      <c:pt idx="2588">
                        <c:v>25.885000000000005</c:v>
                      </c:pt>
                      <c:pt idx="2589">
                        <c:v>25.894999999999996</c:v>
                      </c:pt>
                      <c:pt idx="2590">
                        <c:v>25.904999999999998</c:v>
                      </c:pt>
                      <c:pt idx="2591">
                        <c:v>25.914999999999999</c:v>
                      </c:pt>
                      <c:pt idx="2592">
                        <c:v>25.924999999999994</c:v>
                      </c:pt>
                      <c:pt idx="2593">
                        <c:v>25.934999999999995</c:v>
                      </c:pt>
                      <c:pt idx="2594">
                        <c:v>25.945000000000007</c:v>
                      </c:pt>
                      <c:pt idx="2595">
                        <c:v>25.954999999999995</c:v>
                      </c:pt>
                      <c:pt idx="2596">
                        <c:v>25.964999999999993</c:v>
                      </c:pt>
                      <c:pt idx="2597">
                        <c:v>25.975000000000005</c:v>
                      </c:pt>
                      <c:pt idx="2598">
                        <c:v>25.984999999999996</c:v>
                      </c:pt>
                      <c:pt idx="2599">
                        <c:v>25.99499999999999</c:v>
                      </c:pt>
                      <c:pt idx="2600">
                        <c:v>26.005000000000003</c:v>
                      </c:pt>
                      <c:pt idx="2601">
                        <c:v>26.014999999999997</c:v>
                      </c:pt>
                      <c:pt idx="2602">
                        <c:v>26.024999999999995</c:v>
                      </c:pt>
                      <c:pt idx="2603">
                        <c:v>26.035000000000004</c:v>
                      </c:pt>
                      <c:pt idx="2604">
                        <c:v>26.045000000000002</c:v>
                      </c:pt>
                      <c:pt idx="2605">
                        <c:v>26.054999999999993</c:v>
                      </c:pt>
                      <c:pt idx="2606">
                        <c:v>26.065000000000008</c:v>
                      </c:pt>
                      <c:pt idx="2607">
                        <c:v>26.075000000000006</c:v>
                      </c:pt>
                      <c:pt idx="2608">
                        <c:v>26.085000000000001</c:v>
                      </c:pt>
                      <c:pt idx="2609">
                        <c:v>26.095000000000002</c:v>
                      </c:pt>
                      <c:pt idx="2610">
                        <c:v>26.104999999999997</c:v>
                      </c:pt>
                      <c:pt idx="2611">
                        <c:v>26.114999999999998</c:v>
                      </c:pt>
                      <c:pt idx="2612">
                        <c:v>26.125000000000004</c:v>
                      </c:pt>
                      <c:pt idx="2613">
                        <c:v>26.135000000000005</c:v>
                      </c:pt>
                      <c:pt idx="2614">
                        <c:v>26.144999999999996</c:v>
                      </c:pt>
                      <c:pt idx="2615">
                        <c:v>26.155000000000001</c:v>
                      </c:pt>
                      <c:pt idx="2616">
                        <c:v>26.164999999999999</c:v>
                      </c:pt>
                      <c:pt idx="2617">
                        <c:v>26.174999999999997</c:v>
                      </c:pt>
                      <c:pt idx="2618">
                        <c:v>26.184999999999995</c:v>
                      </c:pt>
                      <c:pt idx="2619">
                        <c:v>26.195000000000007</c:v>
                      </c:pt>
                      <c:pt idx="2620">
                        <c:v>26.204999999999995</c:v>
                      </c:pt>
                      <c:pt idx="2621">
                        <c:v>26.214999999999993</c:v>
                      </c:pt>
                      <c:pt idx="2622">
                        <c:v>26.225000000000005</c:v>
                      </c:pt>
                      <c:pt idx="2623">
                        <c:v>26.234999999999996</c:v>
                      </c:pt>
                      <c:pt idx="2624">
                        <c:v>26.24499999999999</c:v>
                      </c:pt>
                      <c:pt idx="2625">
                        <c:v>26.255000000000003</c:v>
                      </c:pt>
                      <c:pt idx="2626">
                        <c:v>26.264999999999997</c:v>
                      </c:pt>
                      <c:pt idx="2627">
                        <c:v>26.274999999999995</c:v>
                      </c:pt>
                      <c:pt idx="2628">
                        <c:v>26.285000000000004</c:v>
                      </c:pt>
                      <c:pt idx="2629">
                        <c:v>26.294999999999991</c:v>
                      </c:pt>
                      <c:pt idx="2630">
                        <c:v>26.304999999999993</c:v>
                      </c:pt>
                      <c:pt idx="2631">
                        <c:v>26.315000000000005</c:v>
                      </c:pt>
                      <c:pt idx="2632">
                        <c:v>26.325000000000006</c:v>
                      </c:pt>
                      <c:pt idx="2633">
                        <c:v>26.334999999999997</c:v>
                      </c:pt>
                      <c:pt idx="2634">
                        <c:v>26.345000000000006</c:v>
                      </c:pt>
                      <c:pt idx="2635">
                        <c:v>26.354999999999997</c:v>
                      </c:pt>
                      <c:pt idx="2636">
                        <c:v>26.364999999999998</c:v>
                      </c:pt>
                      <c:pt idx="2637">
                        <c:v>26.375000000000004</c:v>
                      </c:pt>
                      <c:pt idx="2638">
                        <c:v>26.385000000000005</c:v>
                      </c:pt>
                      <c:pt idx="2639">
                        <c:v>26.394999999999996</c:v>
                      </c:pt>
                      <c:pt idx="2640">
                        <c:v>26.405000000000001</c:v>
                      </c:pt>
                      <c:pt idx="2641">
                        <c:v>26.41500000000001</c:v>
                      </c:pt>
                      <c:pt idx="2642">
                        <c:v>26.424999999999997</c:v>
                      </c:pt>
                      <c:pt idx="2643">
                        <c:v>26.434999999999999</c:v>
                      </c:pt>
                      <c:pt idx="2644">
                        <c:v>26.445000000000007</c:v>
                      </c:pt>
                      <c:pt idx="2645">
                        <c:v>26.454999999999998</c:v>
                      </c:pt>
                      <c:pt idx="2646">
                        <c:v>26.464999999999993</c:v>
                      </c:pt>
                      <c:pt idx="2647">
                        <c:v>26.475000000000005</c:v>
                      </c:pt>
                      <c:pt idx="2648">
                        <c:v>26.484999999999996</c:v>
                      </c:pt>
                      <c:pt idx="2649">
                        <c:v>26.49499999999999</c:v>
                      </c:pt>
                      <c:pt idx="2650">
                        <c:v>26.505000000000003</c:v>
                      </c:pt>
                      <c:pt idx="2651">
                        <c:v>26.514999999999997</c:v>
                      </c:pt>
                      <c:pt idx="2652">
                        <c:v>26.524999999999995</c:v>
                      </c:pt>
                      <c:pt idx="2653">
                        <c:v>26.535000000000004</c:v>
                      </c:pt>
                      <c:pt idx="2654">
                        <c:v>26.544999999999991</c:v>
                      </c:pt>
                      <c:pt idx="2655">
                        <c:v>26.554999999999993</c:v>
                      </c:pt>
                      <c:pt idx="2656">
                        <c:v>26.565000000000005</c:v>
                      </c:pt>
                      <c:pt idx="2657">
                        <c:v>26.575000000000006</c:v>
                      </c:pt>
                      <c:pt idx="2658">
                        <c:v>26.584999999999997</c:v>
                      </c:pt>
                      <c:pt idx="2659">
                        <c:v>26.595000000000006</c:v>
                      </c:pt>
                      <c:pt idx="2660">
                        <c:v>26.604999999999997</c:v>
                      </c:pt>
                      <c:pt idx="2661">
                        <c:v>26.614999999999995</c:v>
                      </c:pt>
                      <c:pt idx="2662">
                        <c:v>26.625000000000004</c:v>
                      </c:pt>
                      <c:pt idx="2663">
                        <c:v>26.635000000000005</c:v>
                      </c:pt>
                      <c:pt idx="2664">
                        <c:v>26.644999999999996</c:v>
                      </c:pt>
                      <c:pt idx="2665">
                        <c:v>26.655000000000001</c:v>
                      </c:pt>
                      <c:pt idx="2666">
                        <c:v>26.664999999999999</c:v>
                      </c:pt>
                      <c:pt idx="2667">
                        <c:v>26.674999999999997</c:v>
                      </c:pt>
                      <c:pt idx="2668">
                        <c:v>26.684999999999999</c:v>
                      </c:pt>
                      <c:pt idx="2669">
                        <c:v>26.695000000000007</c:v>
                      </c:pt>
                      <c:pt idx="2670">
                        <c:v>26.704999999999998</c:v>
                      </c:pt>
                      <c:pt idx="2671">
                        <c:v>26.714999999999996</c:v>
                      </c:pt>
                      <c:pt idx="2672">
                        <c:v>26.725000000000005</c:v>
                      </c:pt>
                      <c:pt idx="2673">
                        <c:v>26.734999999999996</c:v>
                      </c:pt>
                      <c:pt idx="2674">
                        <c:v>26.74499999999999</c:v>
                      </c:pt>
                      <c:pt idx="2675">
                        <c:v>26.755000000000003</c:v>
                      </c:pt>
                      <c:pt idx="2676">
                        <c:v>26.764999999999997</c:v>
                      </c:pt>
                      <c:pt idx="2677">
                        <c:v>26.774999999999995</c:v>
                      </c:pt>
                      <c:pt idx="2678">
                        <c:v>26.785000000000004</c:v>
                      </c:pt>
                      <c:pt idx="2679">
                        <c:v>26.794999999999991</c:v>
                      </c:pt>
                      <c:pt idx="2680">
                        <c:v>26.804999999999993</c:v>
                      </c:pt>
                      <c:pt idx="2681">
                        <c:v>26.815000000000005</c:v>
                      </c:pt>
                      <c:pt idx="2682">
                        <c:v>26.825000000000006</c:v>
                      </c:pt>
                      <c:pt idx="2683">
                        <c:v>26.834999999999997</c:v>
                      </c:pt>
                      <c:pt idx="2684">
                        <c:v>26.845000000000002</c:v>
                      </c:pt>
                      <c:pt idx="2685">
                        <c:v>26.854999999999997</c:v>
                      </c:pt>
                      <c:pt idx="2686">
                        <c:v>26.864999999999995</c:v>
                      </c:pt>
                      <c:pt idx="2687">
                        <c:v>26.875000000000004</c:v>
                      </c:pt>
                      <c:pt idx="2688">
                        <c:v>26.885000000000005</c:v>
                      </c:pt>
                      <c:pt idx="2689">
                        <c:v>26.894999999999996</c:v>
                      </c:pt>
                      <c:pt idx="2690">
                        <c:v>26.905000000000001</c:v>
                      </c:pt>
                      <c:pt idx="2691">
                        <c:v>26.914999999999999</c:v>
                      </c:pt>
                      <c:pt idx="2692">
                        <c:v>26.924999999999997</c:v>
                      </c:pt>
                      <c:pt idx="2693">
                        <c:v>26.934999999999999</c:v>
                      </c:pt>
                      <c:pt idx="2694">
                        <c:v>26.945000000000007</c:v>
                      </c:pt>
                      <c:pt idx="2695">
                        <c:v>26.954999999999998</c:v>
                      </c:pt>
                      <c:pt idx="2696">
                        <c:v>26.964999999999996</c:v>
                      </c:pt>
                      <c:pt idx="2697">
                        <c:v>26.975000000000009</c:v>
                      </c:pt>
                      <c:pt idx="2698">
                        <c:v>26.984999999999996</c:v>
                      </c:pt>
                      <c:pt idx="2699">
                        <c:v>26.994999999999994</c:v>
                      </c:pt>
                      <c:pt idx="2700">
                        <c:v>27.005000000000003</c:v>
                      </c:pt>
                      <c:pt idx="2701">
                        <c:v>27.015000000000008</c:v>
                      </c:pt>
                      <c:pt idx="2702">
                        <c:v>27.024999999999995</c:v>
                      </c:pt>
                      <c:pt idx="2703">
                        <c:v>27.035000000000004</c:v>
                      </c:pt>
                      <c:pt idx="2704">
                        <c:v>27.044999999999991</c:v>
                      </c:pt>
                      <c:pt idx="2705">
                        <c:v>27.054999999999993</c:v>
                      </c:pt>
                      <c:pt idx="2706">
                        <c:v>27.065000000000001</c:v>
                      </c:pt>
                      <c:pt idx="2707">
                        <c:v>27.075000000000006</c:v>
                      </c:pt>
                      <c:pt idx="2708">
                        <c:v>27.084999999999997</c:v>
                      </c:pt>
                      <c:pt idx="2709">
                        <c:v>27.095000000000002</c:v>
                      </c:pt>
                      <c:pt idx="2710">
                        <c:v>27.104999999999997</c:v>
                      </c:pt>
                      <c:pt idx="2711">
                        <c:v>27.114999999999995</c:v>
                      </c:pt>
                      <c:pt idx="2712">
                        <c:v>27.125000000000004</c:v>
                      </c:pt>
                      <c:pt idx="2713">
                        <c:v>27.135000000000005</c:v>
                      </c:pt>
                      <c:pt idx="2714">
                        <c:v>27.144999999999992</c:v>
                      </c:pt>
                      <c:pt idx="2715">
                        <c:v>27.155000000000001</c:v>
                      </c:pt>
                      <c:pt idx="2716">
                        <c:v>27.164999999999999</c:v>
                      </c:pt>
                      <c:pt idx="2717">
                        <c:v>27.174999999999994</c:v>
                      </c:pt>
                      <c:pt idx="2718">
                        <c:v>27.184999999999999</c:v>
                      </c:pt>
                      <c:pt idx="2719">
                        <c:v>27.195000000000007</c:v>
                      </c:pt>
                      <c:pt idx="2720">
                        <c:v>27.204999999999998</c:v>
                      </c:pt>
                      <c:pt idx="2721">
                        <c:v>27.214999999999996</c:v>
                      </c:pt>
                      <c:pt idx="2722">
                        <c:v>27.225000000000009</c:v>
                      </c:pt>
                      <c:pt idx="2723">
                        <c:v>27.234999999999996</c:v>
                      </c:pt>
                      <c:pt idx="2724">
                        <c:v>27.244999999999994</c:v>
                      </c:pt>
                      <c:pt idx="2725">
                        <c:v>27.255000000000003</c:v>
                      </c:pt>
                      <c:pt idx="2726">
                        <c:v>27.265000000000008</c:v>
                      </c:pt>
                      <c:pt idx="2727">
                        <c:v>27.274999999999995</c:v>
                      </c:pt>
                      <c:pt idx="2728">
                        <c:v>27.285000000000004</c:v>
                      </c:pt>
                      <c:pt idx="2729">
                        <c:v>27.294999999999991</c:v>
                      </c:pt>
                      <c:pt idx="2730">
                        <c:v>27.304999999999993</c:v>
                      </c:pt>
                      <c:pt idx="2731">
                        <c:v>27.315000000000001</c:v>
                      </c:pt>
                      <c:pt idx="2732">
                        <c:v>27.325000000000006</c:v>
                      </c:pt>
                      <c:pt idx="2733">
                        <c:v>27.334999999999997</c:v>
                      </c:pt>
                      <c:pt idx="2734">
                        <c:v>27.345000000000002</c:v>
                      </c:pt>
                      <c:pt idx="2735">
                        <c:v>27.354999999999997</c:v>
                      </c:pt>
                      <c:pt idx="2736">
                        <c:v>27.364999999999995</c:v>
                      </c:pt>
                      <c:pt idx="2737">
                        <c:v>27.375000000000004</c:v>
                      </c:pt>
                      <c:pt idx="2738">
                        <c:v>27.385000000000005</c:v>
                      </c:pt>
                      <c:pt idx="2739">
                        <c:v>27.394999999999992</c:v>
                      </c:pt>
                      <c:pt idx="2740">
                        <c:v>27.404999999999998</c:v>
                      </c:pt>
                      <c:pt idx="2741">
                        <c:v>27.414999999999999</c:v>
                      </c:pt>
                      <c:pt idx="2742">
                        <c:v>27.42499999999999</c:v>
                      </c:pt>
                      <c:pt idx="2743">
                        <c:v>27.434999999999999</c:v>
                      </c:pt>
                      <c:pt idx="2744">
                        <c:v>27.445000000000007</c:v>
                      </c:pt>
                      <c:pt idx="2745">
                        <c:v>27.454999999999998</c:v>
                      </c:pt>
                      <c:pt idx="2746">
                        <c:v>27.464999999999996</c:v>
                      </c:pt>
                      <c:pt idx="2747">
                        <c:v>27.475000000000009</c:v>
                      </c:pt>
                      <c:pt idx="2748">
                        <c:v>27.484999999999996</c:v>
                      </c:pt>
                      <c:pt idx="2749">
                        <c:v>27.494999999999994</c:v>
                      </c:pt>
                      <c:pt idx="2750">
                        <c:v>27.505000000000006</c:v>
                      </c:pt>
                      <c:pt idx="2751">
                        <c:v>27.515000000000008</c:v>
                      </c:pt>
                      <c:pt idx="2752">
                        <c:v>27.525000000000002</c:v>
                      </c:pt>
                      <c:pt idx="2753">
                        <c:v>27.535000000000004</c:v>
                      </c:pt>
                      <c:pt idx="2754">
                        <c:v>27.544999999999991</c:v>
                      </c:pt>
                      <c:pt idx="2755">
                        <c:v>27.554999999999993</c:v>
                      </c:pt>
                      <c:pt idx="2756">
                        <c:v>27.565000000000001</c:v>
                      </c:pt>
                      <c:pt idx="2757">
                        <c:v>27.575000000000006</c:v>
                      </c:pt>
                      <c:pt idx="2758">
                        <c:v>27.584999999999997</c:v>
                      </c:pt>
                      <c:pt idx="2759">
                        <c:v>27.595000000000002</c:v>
                      </c:pt>
                      <c:pt idx="2760">
                        <c:v>27.604999999999997</c:v>
                      </c:pt>
                      <c:pt idx="2761">
                        <c:v>27.614999999999995</c:v>
                      </c:pt>
                      <c:pt idx="2762">
                        <c:v>27.625000000000004</c:v>
                      </c:pt>
                      <c:pt idx="2763">
                        <c:v>27.635000000000005</c:v>
                      </c:pt>
                      <c:pt idx="2764">
                        <c:v>27.644999999999992</c:v>
                      </c:pt>
                      <c:pt idx="2765">
                        <c:v>27.654999999999998</c:v>
                      </c:pt>
                      <c:pt idx="2766">
                        <c:v>27.664999999999999</c:v>
                      </c:pt>
                      <c:pt idx="2767">
                        <c:v>27.67499999999999</c:v>
                      </c:pt>
                      <c:pt idx="2768">
                        <c:v>27.684999999999995</c:v>
                      </c:pt>
                      <c:pt idx="2769">
                        <c:v>27.695000000000007</c:v>
                      </c:pt>
                      <c:pt idx="2770">
                        <c:v>27.704999999999998</c:v>
                      </c:pt>
                      <c:pt idx="2771">
                        <c:v>27.714999999999996</c:v>
                      </c:pt>
                      <c:pt idx="2772">
                        <c:v>27.725000000000009</c:v>
                      </c:pt>
                      <c:pt idx="2773">
                        <c:v>27.734999999999996</c:v>
                      </c:pt>
                      <c:pt idx="2774">
                        <c:v>27.744999999999994</c:v>
                      </c:pt>
                      <c:pt idx="2775">
                        <c:v>27.755000000000006</c:v>
                      </c:pt>
                      <c:pt idx="2776">
                        <c:v>27.765000000000008</c:v>
                      </c:pt>
                      <c:pt idx="2777">
                        <c:v>27.775000000000002</c:v>
                      </c:pt>
                      <c:pt idx="2778">
                        <c:v>27.785000000000007</c:v>
                      </c:pt>
                      <c:pt idx="2779">
                        <c:v>27.794999999999991</c:v>
                      </c:pt>
                      <c:pt idx="2780">
                        <c:v>27.805</c:v>
                      </c:pt>
                      <c:pt idx="2781">
                        <c:v>27.815000000000001</c:v>
                      </c:pt>
                      <c:pt idx="2782">
                        <c:v>27.825000000000006</c:v>
                      </c:pt>
                      <c:pt idx="2783">
                        <c:v>27.83499999999999</c:v>
                      </c:pt>
                      <c:pt idx="2784">
                        <c:v>27.845000000000002</c:v>
                      </c:pt>
                      <c:pt idx="2785">
                        <c:v>27.854999999999997</c:v>
                      </c:pt>
                      <c:pt idx="2786">
                        <c:v>27.864999999999995</c:v>
                      </c:pt>
                      <c:pt idx="2787">
                        <c:v>27.875</c:v>
                      </c:pt>
                      <c:pt idx="2788">
                        <c:v>27.885000000000005</c:v>
                      </c:pt>
                      <c:pt idx="2789">
                        <c:v>27.894999999999996</c:v>
                      </c:pt>
                      <c:pt idx="2790">
                        <c:v>27.905000000000001</c:v>
                      </c:pt>
                      <c:pt idx="2791">
                        <c:v>27.914999999999999</c:v>
                      </c:pt>
                      <c:pt idx="2792">
                        <c:v>27.92499999999999</c:v>
                      </c:pt>
                      <c:pt idx="2793">
                        <c:v>27.934999999999995</c:v>
                      </c:pt>
                      <c:pt idx="2794">
                        <c:v>27.945000000000007</c:v>
                      </c:pt>
                      <c:pt idx="2795">
                        <c:v>27.954999999999998</c:v>
                      </c:pt>
                      <c:pt idx="2796">
                        <c:v>27.964999999999996</c:v>
                      </c:pt>
                      <c:pt idx="2797">
                        <c:v>27.975000000000009</c:v>
                      </c:pt>
                      <c:pt idx="2798">
                        <c:v>27.984999999999996</c:v>
                      </c:pt>
                      <c:pt idx="2799">
                        <c:v>27.994999999999994</c:v>
                      </c:pt>
                      <c:pt idx="2800">
                        <c:v>28.005000000000006</c:v>
                      </c:pt>
                      <c:pt idx="2801">
                        <c:v>28.015000000000008</c:v>
                      </c:pt>
                      <c:pt idx="2802">
                        <c:v>28.025000000000002</c:v>
                      </c:pt>
                      <c:pt idx="2803">
                        <c:v>28.035000000000007</c:v>
                      </c:pt>
                      <c:pt idx="2804">
                        <c:v>28.044999999999991</c:v>
                      </c:pt>
                      <c:pt idx="2805">
                        <c:v>28.055</c:v>
                      </c:pt>
                      <c:pt idx="2806">
                        <c:v>28.065000000000005</c:v>
                      </c:pt>
                      <c:pt idx="2807">
                        <c:v>28.075000000000006</c:v>
                      </c:pt>
                      <c:pt idx="2808">
                        <c:v>28.084999999999997</c:v>
                      </c:pt>
                      <c:pt idx="2809">
                        <c:v>28.095000000000002</c:v>
                      </c:pt>
                      <c:pt idx="2810">
                        <c:v>28.104999999999997</c:v>
                      </c:pt>
                      <c:pt idx="2811">
                        <c:v>28.114999999999995</c:v>
                      </c:pt>
                      <c:pt idx="2812">
                        <c:v>28.125000000000004</c:v>
                      </c:pt>
                      <c:pt idx="2813">
                        <c:v>28.135000000000005</c:v>
                      </c:pt>
                      <c:pt idx="2814">
                        <c:v>28.144999999999996</c:v>
                      </c:pt>
                      <c:pt idx="2815">
                        <c:v>28.154999999999998</c:v>
                      </c:pt>
                      <c:pt idx="2816">
                        <c:v>28.164999999999999</c:v>
                      </c:pt>
                      <c:pt idx="2817">
                        <c:v>28.17499999999999</c:v>
                      </c:pt>
                      <c:pt idx="2818">
                        <c:v>28.184999999999995</c:v>
                      </c:pt>
                      <c:pt idx="2819">
                        <c:v>28.195000000000007</c:v>
                      </c:pt>
                      <c:pt idx="2820">
                        <c:v>28.204999999999998</c:v>
                      </c:pt>
                      <c:pt idx="2821">
                        <c:v>28.214999999999993</c:v>
                      </c:pt>
                      <c:pt idx="2822">
                        <c:v>28.225000000000009</c:v>
                      </c:pt>
                      <c:pt idx="2823">
                        <c:v>28.234999999999996</c:v>
                      </c:pt>
                      <c:pt idx="2824">
                        <c:v>28.244999999999994</c:v>
                      </c:pt>
                      <c:pt idx="2825">
                        <c:v>28.255000000000006</c:v>
                      </c:pt>
                      <c:pt idx="2826">
                        <c:v>28.265000000000008</c:v>
                      </c:pt>
                      <c:pt idx="2827">
                        <c:v>28.275000000000002</c:v>
                      </c:pt>
                      <c:pt idx="2828">
                        <c:v>28.285000000000007</c:v>
                      </c:pt>
                      <c:pt idx="2829">
                        <c:v>28.295000000000002</c:v>
                      </c:pt>
                      <c:pt idx="2830">
                        <c:v>28.305</c:v>
                      </c:pt>
                      <c:pt idx="2831">
                        <c:v>28.315000000000005</c:v>
                      </c:pt>
                      <c:pt idx="2832">
                        <c:v>28.325000000000006</c:v>
                      </c:pt>
                      <c:pt idx="2833">
                        <c:v>28.334999999999997</c:v>
                      </c:pt>
                      <c:pt idx="2834">
                        <c:v>28.345000000000002</c:v>
                      </c:pt>
                      <c:pt idx="2835">
                        <c:v>28.354999999999997</c:v>
                      </c:pt>
                      <c:pt idx="2836">
                        <c:v>28.364999999999995</c:v>
                      </c:pt>
                      <c:pt idx="2837">
                        <c:v>28.375000000000004</c:v>
                      </c:pt>
                      <c:pt idx="2838">
                        <c:v>28.385000000000005</c:v>
                      </c:pt>
                      <c:pt idx="2839">
                        <c:v>28.394999999999996</c:v>
                      </c:pt>
                      <c:pt idx="2840">
                        <c:v>28.404999999999998</c:v>
                      </c:pt>
                      <c:pt idx="2841">
                        <c:v>28.414999999999999</c:v>
                      </c:pt>
                      <c:pt idx="2842">
                        <c:v>28.42499999999999</c:v>
                      </c:pt>
                      <c:pt idx="2843">
                        <c:v>28.434999999999995</c:v>
                      </c:pt>
                      <c:pt idx="2844">
                        <c:v>28.445000000000007</c:v>
                      </c:pt>
                      <c:pt idx="2845">
                        <c:v>28.454999999999998</c:v>
                      </c:pt>
                      <c:pt idx="2846">
                        <c:v>28.464999999999993</c:v>
                      </c:pt>
                      <c:pt idx="2847">
                        <c:v>28.475000000000005</c:v>
                      </c:pt>
                      <c:pt idx="2848">
                        <c:v>28.484999999999996</c:v>
                      </c:pt>
                      <c:pt idx="2849">
                        <c:v>28.49499999999999</c:v>
                      </c:pt>
                      <c:pt idx="2850">
                        <c:v>28.505000000000006</c:v>
                      </c:pt>
                      <c:pt idx="2851">
                        <c:v>28.515000000000008</c:v>
                      </c:pt>
                      <c:pt idx="2852">
                        <c:v>28.525000000000002</c:v>
                      </c:pt>
                      <c:pt idx="2853">
                        <c:v>28.535000000000007</c:v>
                      </c:pt>
                      <c:pt idx="2854">
                        <c:v>28.544999999999991</c:v>
                      </c:pt>
                      <c:pt idx="2855">
                        <c:v>28.555</c:v>
                      </c:pt>
                      <c:pt idx="2856">
                        <c:v>28.565000000000005</c:v>
                      </c:pt>
                      <c:pt idx="2857">
                        <c:v>28.575000000000006</c:v>
                      </c:pt>
                      <c:pt idx="2858">
                        <c:v>28.584999999999997</c:v>
                      </c:pt>
                      <c:pt idx="2859">
                        <c:v>28.595000000000006</c:v>
                      </c:pt>
                      <c:pt idx="2860">
                        <c:v>28.604999999999997</c:v>
                      </c:pt>
                      <c:pt idx="2861">
                        <c:v>28.614999999999995</c:v>
                      </c:pt>
                      <c:pt idx="2862">
                        <c:v>28.625</c:v>
                      </c:pt>
                      <c:pt idx="2863">
                        <c:v>28.635000000000005</c:v>
                      </c:pt>
                      <c:pt idx="2864">
                        <c:v>28.644999999999996</c:v>
                      </c:pt>
                      <c:pt idx="2865">
                        <c:v>28.655000000000001</c:v>
                      </c:pt>
                      <c:pt idx="2866">
                        <c:v>28.664999999999999</c:v>
                      </c:pt>
                      <c:pt idx="2867">
                        <c:v>28.674999999999994</c:v>
                      </c:pt>
                      <c:pt idx="2868">
                        <c:v>28.684999999999995</c:v>
                      </c:pt>
                      <c:pt idx="2869">
                        <c:v>28.695000000000007</c:v>
                      </c:pt>
                      <c:pt idx="2870">
                        <c:v>28.704999999999998</c:v>
                      </c:pt>
                      <c:pt idx="2871">
                        <c:v>28.714999999999993</c:v>
                      </c:pt>
                      <c:pt idx="2872">
                        <c:v>28.725000000000005</c:v>
                      </c:pt>
                      <c:pt idx="2873">
                        <c:v>28.734999999999996</c:v>
                      </c:pt>
                      <c:pt idx="2874">
                        <c:v>28.74499999999999</c:v>
                      </c:pt>
                      <c:pt idx="2875">
                        <c:v>28.755000000000006</c:v>
                      </c:pt>
                      <c:pt idx="2876">
                        <c:v>28.765000000000008</c:v>
                      </c:pt>
                      <c:pt idx="2877">
                        <c:v>28.775000000000002</c:v>
                      </c:pt>
                      <c:pt idx="2878">
                        <c:v>28.785000000000007</c:v>
                      </c:pt>
                      <c:pt idx="2879">
                        <c:v>28.794999999999991</c:v>
                      </c:pt>
                      <c:pt idx="2880">
                        <c:v>28.805</c:v>
                      </c:pt>
                      <c:pt idx="2881">
                        <c:v>28.815000000000005</c:v>
                      </c:pt>
                      <c:pt idx="2882">
                        <c:v>28.825000000000006</c:v>
                      </c:pt>
                      <c:pt idx="2883">
                        <c:v>28.834999999999997</c:v>
                      </c:pt>
                      <c:pt idx="2884">
                        <c:v>28.845000000000006</c:v>
                      </c:pt>
                      <c:pt idx="2885">
                        <c:v>28.854999999999997</c:v>
                      </c:pt>
                      <c:pt idx="2886">
                        <c:v>28.864999999999995</c:v>
                      </c:pt>
                      <c:pt idx="2887">
                        <c:v>28.875000000000004</c:v>
                      </c:pt>
                      <c:pt idx="2888">
                        <c:v>28.885000000000005</c:v>
                      </c:pt>
                      <c:pt idx="2889">
                        <c:v>28.895</c:v>
                      </c:pt>
                      <c:pt idx="2890">
                        <c:v>28.905000000000001</c:v>
                      </c:pt>
                      <c:pt idx="2891">
                        <c:v>28.914999999999999</c:v>
                      </c:pt>
                      <c:pt idx="2892">
                        <c:v>28.924999999999994</c:v>
                      </c:pt>
                      <c:pt idx="2893">
                        <c:v>28.934999999999999</c:v>
                      </c:pt>
                      <c:pt idx="2894">
                        <c:v>28.945000000000007</c:v>
                      </c:pt>
                      <c:pt idx="2895">
                        <c:v>28.954999999999998</c:v>
                      </c:pt>
                      <c:pt idx="2896">
                        <c:v>28.964999999999993</c:v>
                      </c:pt>
                      <c:pt idx="2897">
                        <c:v>28.975000000000005</c:v>
                      </c:pt>
                      <c:pt idx="2898">
                        <c:v>28.984999999999996</c:v>
                      </c:pt>
                      <c:pt idx="2899">
                        <c:v>28.99499999999999</c:v>
                      </c:pt>
                      <c:pt idx="2900">
                        <c:v>29.005000000000003</c:v>
                      </c:pt>
                      <c:pt idx="2901">
                        <c:v>29.015000000000008</c:v>
                      </c:pt>
                      <c:pt idx="2902">
                        <c:v>29.024999999999995</c:v>
                      </c:pt>
                      <c:pt idx="2903">
                        <c:v>29.035000000000007</c:v>
                      </c:pt>
                      <c:pt idx="2904">
                        <c:v>29.044999999999991</c:v>
                      </c:pt>
                      <c:pt idx="2905">
                        <c:v>29.055</c:v>
                      </c:pt>
                      <c:pt idx="2906">
                        <c:v>29.065000000000005</c:v>
                      </c:pt>
                      <c:pt idx="2907">
                        <c:v>29.075000000000006</c:v>
                      </c:pt>
                      <c:pt idx="2908">
                        <c:v>29.084999999999997</c:v>
                      </c:pt>
                      <c:pt idx="2909">
                        <c:v>29.095000000000006</c:v>
                      </c:pt>
                      <c:pt idx="2910">
                        <c:v>29.104999999999997</c:v>
                      </c:pt>
                      <c:pt idx="2911">
                        <c:v>29.114999999999995</c:v>
                      </c:pt>
                      <c:pt idx="2912">
                        <c:v>29.125000000000004</c:v>
                      </c:pt>
                      <c:pt idx="2913">
                        <c:v>29.135000000000005</c:v>
                      </c:pt>
                      <c:pt idx="2914">
                        <c:v>29.145</c:v>
                      </c:pt>
                      <c:pt idx="2915">
                        <c:v>29.155000000000001</c:v>
                      </c:pt>
                      <c:pt idx="2916">
                        <c:v>29.164999999999999</c:v>
                      </c:pt>
                      <c:pt idx="2917">
                        <c:v>29.174999999999994</c:v>
                      </c:pt>
                      <c:pt idx="2918">
                        <c:v>29.184999999999999</c:v>
                      </c:pt>
                      <c:pt idx="2919">
                        <c:v>29.195000000000007</c:v>
                      </c:pt>
                      <c:pt idx="2920">
                        <c:v>29.204999999999998</c:v>
                      </c:pt>
                      <c:pt idx="2921">
                        <c:v>29.214999999999993</c:v>
                      </c:pt>
                      <c:pt idx="2922">
                        <c:v>29.225000000000005</c:v>
                      </c:pt>
                      <c:pt idx="2923">
                        <c:v>29.234999999999996</c:v>
                      </c:pt>
                      <c:pt idx="2924">
                        <c:v>29.24499999999999</c:v>
                      </c:pt>
                      <c:pt idx="2925">
                        <c:v>29.255000000000003</c:v>
                      </c:pt>
                      <c:pt idx="2926">
                        <c:v>29.265000000000008</c:v>
                      </c:pt>
                      <c:pt idx="2927">
                        <c:v>29.274999999999995</c:v>
                      </c:pt>
                      <c:pt idx="2928">
                        <c:v>29.285000000000004</c:v>
                      </c:pt>
                      <c:pt idx="2929">
                        <c:v>29.294999999999991</c:v>
                      </c:pt>
                      <c:pt idx="2930">
                        <c:v>29.304999999999993</c:v>
                      </c:pt>
                      <c:pt idx="2931">
                        <c:v>29.315000000000005</c:v>
                      </c:pt>
                      <c:pt idx="2932">
                        <c:v>29.325000000000006</c:v>
                      </c:pt>
                      <c:pt idx="2933">
                        <c:v>29.334999999999997</c:v>
                      </c:pt>
                      <c:pt idx="2934">
                        <c:v>29.345000000000006</c:v>
                      </c:pt>
                      <c:pt idx="2935">
                        <c:v>29.354999999999997</c:v>
                      </c:pt>
                      <c:pt idx="2936">
                        <c:v>29.364999999999995</c:v>
                      </c:pt>
                      <c:pt idx="2937">
                        <c:v>29.375000000000004</c:v>
                      </c:pt>
                      <c:pt idx="2938">
                        <c:v>29.385000000000005</c:v>
                      </c:pt>
                      <c:pt idx="2939">
                        <c:v>29.394999999999996</c:v>
                      </c:pt>
                      <c:pt idx="2940">
                        <c:v>29.405000000000001</c:v>
                      </c:pt>
                      <c:pt idx="2941">
                        <c:v>29.414999999999999</c:v>
                      </c:pt>
                      <c:pt idx="2942">
                        <c:v>29.424999999999997</c:v>
                      </c:pt>
                      <c:pt idx="2943">
                        <c:v>29.434999999999999</c:v>
                      </c:pt>
                      <c:pt idx="2944">
                        <c:v>29.445000000000007</c:v>
                      </c:pt>
                      <c:pt idx="2945">
                        <c:v>29.454999999999998</c:v>
                      </c:pt>
                      <c:pt idx="2946">
                        <c:v>29.464999999999996</c:v>
                      </c:pt>
                      <c:pt idx="2947">
                        <c:v>29.475000000000005</c:v>
                      </c:pt>
                      <c:pt idx="2948">
                        <c:v>29.484999999999996</c:v>
                      </c:pt>
                      <c:pt idx="2949">
                        <c:v>29.49499999999999</c:v>
                      </c:pt>
                      <c:pt idx="2950">
                        <c:v>29.505000000000003</c:v>
                      </c:pt>
                      <c:pt idx="2951">
                        <c:v>29.515000000000008</c:v>
                      </c:pt>
                      <c:pt idx="2952">
                        <c:v>29.524999999999995</c:v>
                      </c:pt>
                      <c:pt idx="2953">
                        <c:v>29.535000000000004</c:v>
                      </c:pt>
                      <c:pt idx="2954">
                        <c:v>29.544999999999991</c:v>
                      </c:pt>
                      <c:pt idx="2955">
                        <c:v>29.554999999999993</c:v>
                      </c:pt>
                      <c:pt idx="2956">
                        <c:v>29.565000000000005</c:v>
                      </c:pt>
                      <c:pt idx="2957">
                        <c:v>29.575000000000006</c:v>
                      </c:pt>
                      <c:pt idx="2958">
                        <c:v>29.584999999999997</c:v>
                      </c:pt>
                      <c:pt idx="2959">
                        <c:v>29.595000000000006</c:v>
                      </c:pt>
                      <c:pt idx="2960">
                        <c:v>29.604999999999997</c:v>
                      </c:pt>
                      <c:pt idx="2961">
                        <c:v>29.614999999999995</c:v>
                      </c:pt>
                      <c:pt idx="2962">
                        <c:v>29.625000000000004</c:v>
                      </c:pt>
                      <c:pt idx="2963">
                        <c:v>29.635000000000005</c:v>
                      </c:pt>
                      <c:pt idx="2964">
                        <c:v>29.644999999999996</c:v>
                      </c:pt>
                      <c:pt idx="2965">
                        <c:v>29.655000000000001</c:v>
                      </c:pt>
                      <c:pt idx="2966">
                        <c:v>29.664999999999999</c:v>
                      </c:pt>
                      <c:pt idx="2967">
                        <c:v>29.674999999999997</c:v>
                      </c:pt>
                      <c:pt idx="2968">
                        <c:v>29.684999999999999</c:v>
                      </c:pt>
                      <c:pt idx="2969">
                        <c:v>29.695000000000007</c:v>
                      </c:pt>
                      <c:pt idx="2970">
                        <c:v>29.704999999999998</c:v>
                      </c:pt>
                      <c:pt idx="2971">
                        <c:v>29.714999999999996</c:v>
                      </c:pt>
                      <c:pt idx="2972">
                        <c:v>29.725000000000005</c:v>
                      </c:pt>
                      <c:pt idx="2973">
                        <c:v>29.734999999999996</c:v>
                      </c:pt>
                      <c:pt idx="2974">
                        <c:v>29.74499999999999</c:v>
                      </c:pt>
                      <c:pt idx="2975">
                        <c:v>29.755000000000003</c:v>
                      </c:pt>
                      <c:pt idx="2976">
                        <c:v>29.765000000000008</c:v>
                      </c:pt>
                      <c:pt idx="2977">
                        <c:v>29.774999999999995</c:v>
                      </c:pt>
                      <c:pt idx="2978">
                        <c:v>29.785000000000004</c:v>
                      </c:pt>
                      <c:pt idx="2979">
                        <c:v>29.794999999999991</c:v>
                      </c:pt>
                      <c:pt idx="2980">
                        <c:v>29.804999999999993</c:v>
                      </c:pt>
                      <c:pt idx="2981">
                        <c:v>29.815000000000001</c:v>
                      </c:pt>
                      <c:pt idx="2982">
                        <c:v>29.825000000000006</c:v>
                      </c:pt>
                      <c:pt idx="2983">
                        <c:v>29.83499999999999</c:v>
                      </c:pt>
                      <c:pt idx="2984">
                        <c:v>29.845000000000006</c:v>
                      </c:pt>
                      <c:pt idx="2985">
                        <c:v>29.854999999999997</c:v>
                      </c:pt>
                      <c:pt idx="2986">
                        <c:v>29.864999999999995</c:v>
                      </c:pt>
                      <c:pt idx="2987">
                        <c:v>29.875000000000004</c:v>
                      </c:pt>
                      <c:pt idx="2988">
                        <c:v>29.885000000000005</c:v>
                      </c:pt>
                      <c:pt idx="2989">
                        <c:v>29.894999999999996</c:v>
                      </c:pt>
                      <c:pt idx="2990">
                        <c:v>29.905000000000001</c:v>
                      </c:pt>
                      <c:pt idx="2991">
                        <c:v>29.91500000000001</c:v>
                      </c:pt>
                      <c:pt idx="2992">
                        <c:v>29.924999999999997</c:v>
                      </c:pt>
                      <c:pt idx="2993">
                        <c:v>29.934999999999999</c:v>
                      </c:pt>
                      <c:pt idx="2994">
                        <c:v>29.945000000000007</c:v>
                      </c:pt>
                      <c:pt idx="2995">
                        <c:v>29.954999999999998</c:v>
                      </c:pt>
                      <c:pt idx="2996">
                        <c:v>29.964999999999996</c:v>
                      </c:pt>
                      <c:pt idx="2997">
                        <c:v>29.975000000000005</c:v>
                      </c:pt>
                      <c:pt idx="2998">
                        <c:v>29.984999999999996</c:v>
                      </c:pt>
                      <c:pt idx="2999">
                        <c:v>29.99499999999999</c:v>
                      </c:pt>
                      <c:pt idx="3000">
                        <c:v>30.005000000000003</c:v>
                      </c:pt>
                      <c:pt idx="3001">
                        <c:v>30.015000000000008</c:v>
                      </c:pt>
                      <c:pt idx="3002">
                        <c:v>30.024999999999995</c:v>
                      </c:pt>
                      <c:pt idx="3003">
                        <c:v>30.035000000000004</c:v>
                      </c:pt>
                      <c:pt idx="3004">
                        <c:v>30.044999999999991</c:v>
                      </c:pt>
                      <c:pt idx="3005">
                        <c:v>30.054999999999993</c:v>
                      </c:pt>
                      <c:pt idx="3006">
                        <c:v>30.065000000000001</c:v>
                      </c:pt>
                      <c:pt idx="3007">
                        <c:v>30.075000000000006</c:v>
                      </c:pt>
                      <c:pt idx="3008">
                        <c:v>30.08499999999999</c:v>
                      </c:pt>
                      <c:pt idx="3009">
                        <c:v>30.095000000000006</c:v>
                      </c:pt>
                      <c:pt idx="3010">
                        <c:v>30.104999999999997</c:v>
                      </c:pt>
                      <c:pt idx="3011">
                        <c:v>30.114999999999995</c:v>
                      </c:pt>
                      <c:pt idx="3012">
                        <c:v>30.125000000000004</c:v>
                      </c:pt>
                      <c:pt idx="3013">
                        <c:v>30.135000000000005</c:v>
                      </c:pt>
                      <c:pt idx="3014">
                        <c:v>30.144999999999996</c:v>
                      </c:pt>
                      <c:pt idx="3015">
                        <c:v>30.155000000000001</c:v>
                      </c:pt>
                      <c:pt idx="3016">
                        <c:v>30.164999999999999</c:v>
                      </c:pt>
                      <c:pt idx="3017">
                        <c:v>30.174999999999994</c:v>
                      </c:pt>
                      <c:pt idx="3018">
                        <c:v>30.184999999999999</c:v>
                      </c:pt>
                      <c:pt idx="3019">
                        <c:v>30.195000000000007</c:v>
                      </c:pt>
                      <c:pt idx="3020">
                        <c:v>30.204999999999998</c:v>
                      </c:pt>
                      <c:pt idx="3021">
                        <c:v>30.215</c:v>
                      </c:pt>
                      <c:pt idx="3022">
                        <c:v>30.225000000000009</c:v>
                      </c:pt>
                      <c:pt idx="3023">
                        <c:v>30.234999999999996</c:v>
                      </c:pt>
                      <c:pt idx="3024">
                        <c:v>30.244999999999994</c:v>
                      </c:pt>
                      <c:pt idx="3025">
                        <c:v>30.255000000000006</c:v>
                      </c:pt>
                      <c:pt idx="3026">
                        <c:v>30.265000000000008</c:v>
                      </c:pt>
                      <c:pt idx="3027">
                        <c:v>30.274999999999995</c:v>
                      </c:pt>
                      <c:pt idx="3028">
                        <c:v>30.285000000000004</c:v>
                      </c:pt>
                      <c:pt idx="3029">
                        <c:v>30.294999999999991</c:v>
                      </c:pt>
                      <c:pt idx="3030">
                        <c:v>30.304999999999993</c:v>
                      </c:pt>
                      <c:pt idx="3031">
                        <c:v>30.315000000000001</c:v>
                      </c:pt>
                      <c:pt idx="3032">
                        <c:v>30.325000000000006</c:v>
                      </c:pt>
                      <c:pt idx="3033">
                        <c:v>30.33499999999999</c:v>
                      </c:pt>
                      <c:pt idx="3034">
                        <c:v>30.345000000000002</c:v>
                      </c:pt>
                      <c:pt idx="3035">
                        <c:v>30.354999999999997</c:v>
                      </c:pt>
                      <c:pt idx="3036">
                        <c:v>30.364999999999988</c:v>
                      </c:pt>
                      <c:pt idx="3037">
                        <c:v>30.375000000000004</c:v>
                      </c:pt>
                      <c:pt idx="3038">
                        <c:v>30.385000000000005</c:v>
                      </c:pt>
                      <c:pt idx="3039">
                        <c:v>30.394999999999996</c:v>
                      </c:pt>
                      <c:pt idx="3040">
                        <c:v>30.405000000000001</c:v>
                      </c:pt>
                      <c:pt idx="3041">
                        <c:v>30.414999999999999</c:v>
                      </c:pt>
                      <c:pt idx="3042">
                        <c:v>30.424999999999994</c:v>
                      </c:pt>
                      <c:pt idx="3043">
                        <c:v>30.434999999999999</c:v>
                      </c:pt>
                      <c:pt idx="3044">
                        <c:v>30.445000000000007</c:v>
                      </c:pt>
                      <c:pt idx="3045">
                        <c:v>30.454999999999998</c:v>
                      </c:pt>
                      <c:pt idx="3046">
                        <c:v>30.465</c:v>
                      </c:pt>
                      <c:pt idx="3047">
                        <c:v>30.475000000000009</c:v>
                      </c:pt>
                      <c:pt idx="3048">
                        <c:v>30.484999999999996</c:v>
                      </c:pt>
                      <c:pt idx="3049">
                        <c:v>30.494999999999994</c:v>
                      </c:pt>
                      <c:pt idx="3050">
                        <c:v>30.505000000000006</c:v>
                      </c:pt>
                      <c:pt idx="3051">
                        <c:v>30.515000000000008</c:v>
                      </c:pt>
                      <c:pt idx="3052">
                        <c:v>30.524999999999995</c:v>
                      </c:pt>
                      <c:pt idx="3053">
                        <c:v>30.535000000000004</c:v>
                      </c:pt>
                      <c:pt idx="3054">
                        <c:v>30.544999999999991</c:v>
                      </c:pt>
                      <c:pt idx="3055">
                        <c:v>30.554999999999993</c:v>
                      </c:pt>
                      <c:pt idx="3056">
                        <c:v>30.565000000000001</c:v>
                      </c:pt>
                      <c:pt idx="3057">
                        <c:v>30.575000000000006</c:v>
                      </c:pt>
                      <c:pt idx="3058">
                        <c:v>30.58499999999999</c:v>
                      </c:pt>
                      <c:pt idx="3059">
                        <c:v>30.595000000000002</c:v>
                      </c:pt>
                      <c:pt idx="3060">
                        <c:v>30.604999999999997</c:v>
                      </c:pt>
                      <c:pt idx="3061">
                        <c:v>30.614999999999988</c:v>
                      </c:pt>
                      <c:pt idx="3062">
                        <c:v>30.625</c:v>
                      </c:pt>
                      <c:pt idx="3063">
                        <c:v>30.635000000000005</c:v>
                      </c:pt>
                      <c:pt idx="3064">
                        <c:v>30.644999999999992</c:v>
                      </c:pt>
                      <c:pt idx="3065">
                        <c:v>30.655000000000001</c:v>
                      </c:pt>
                      <c:pt idx="3066">
                        <c:v>30.664999999999999</c:v>
                      </c:pt>
                      <c:pt idx="3067">
                        <c:v>30.674999999999994</c:v>
                      </c:pt>
                      <c:pt idx="3068">
                        <c:v>30.684999999999999</c:v>
                      </c:pt>
                      <c:pt idx="3069">
                        <c:v>30.695000000000007</c:v>
                      </c:pt>
                      <c:pt idx="3070">
                        <c:v>30.704999999999998</c:v>
                      </c:pt>
                      <c:pt idx="3071">
                        <c:v>30.715</c:v>
                      </c:pt>
                      <c:pt idx="3072">
                        <c:v>30.725000000000012</c:v>
                      </c:pt>
                      <c:pt idx="3073">
                        <c:v>30.734999999999996</c:v>
                      </c:pt>
                      <c:pt idx="3074">
                        <c:v>30.744999999999997</c:v>
                      </c:pt>
                      <c:pt idx="3075">
                        <c:v>30.755000000000006</c:v>
                      </c:pt>
                      <c:pt idx="3076">
                        <c:v>30.765000000000008</c:v>
                      </c:pt>
                      <c:pt idx="3077">
                        <c:v>30.774999999999995</c:v>
                      </c:pt>
                      <c:pt idx="3078">
                        <c:v>30.785000000000004</c:v>
                      </c:pt>
                      <c:pt idx="3079">
                        <c:v>30.794999999999991</c:v>
                      </c:pt>
                      <c:pt idx="3080">
                        <c:v>30.804999999999993</c:v>
                      </c:pt>
                      <c:pt idx="3081">
                        <c:v>30.815000000000001</c:v>
                      </c:pt>
                      <c:pt idx="3082">
                        <c:v>30.825000000000006</c:v>
                      </c:pt>
                      <c:pt idx="3083">
                        <c:v>30.83499999999999</c:v>
                      </c:pt>
                      <c:pt idx="3084">
                        <c:v>30.845000000000002</c:v>
                      </c:pt>
                      <c:pt idx="3085">
                        <c:v>30.854999999999997</c:v>
                      </c:pt>
                      <c:pt idx="3086">
                        <c:v>30.864999999999988</c:v>
                      </c:pt>
                      <c:pt idx="3087">
                        <c:v>30.875</c:v>
                      </c:pt>
                      <c:pt idx="3088">
                        <c:v>30.885000000000005</c:v>
                      </c:pt>
                      <c:pt idx="3089">
                        <c:v>30.894999999999992</c:v>
                      </c:pt>
                      <c:pt idx="3090">
                        <c:v>30.905000000000001</c:v>
                      </c:pt>
                      <c:pt idx="3091">
                        <c:v>30.914999999999999</c:v>
                      </c:pt>
                      <c:pt idx="3092">
                        <c:v>30.924999999999994</c:v>
                      </c:pt>
                      <c:pt idx="3093">
                        <c:v>30.934999999999999</c:v>
                      </c:pt>
                      <c:pt idx="3094">
                        <c:v>30.945000000000007</c:v>
                      </c:pt>
                      <c:pt idx="3095">
                        <c:v>30.954999999999998</c:v>
                      </c:pt>
                      <c:pt idx="3096">
                        <c:v>30.965</c:v>
                      </c:pt>
                      <c:pt idx="3097">
                        <c:v>30.975000000000012</c:v>
                      </c:pt>
                      <c:pt idx="3098">
                        <c:v>30.984999999999996</c:v>
                      </c:pt>
                      <c:pt idx="3099">
                        <c:v>30.994999999999997</c:v>
                      </c:pt>
                      <c:pt idx="3100">
                        <c:v>31.005000000000006</c:v>
                      </c:pt>
                      <c:pt idx="3101">
                        <c:v>31.015000000000008</c:v>
                      </c:pt>
                      <c:pt idx="3102">
                        <c:v>31.024999999999995</c:v>
                      </c:pt>
                      <c:pt idx="3103">
                        <c:v>31.035000000000004</c:v>
                      </c:pt>
                      <c:pt idx="3104">
                        <c:v>31.044999999999991</c:v>
                      </c:pt>
                      <c:pt idx="3105">
                        <c:v>31.054999999999993</c:v>
                      </c:pt>
                      <c:pt idx="3106">
                        <c:v>31.065000000000005</c:v>
                      </c:pt>
                      <c:pt idx="3107">
                        <c:v>31.075000000000006</c:v>
                      </c:pt>
                      <c:pt idx="3108">
                        <c:v>31.08499999999999</c:v>
                      </c:pt>
                      <c:pt idx="3109">
                        <c:v>31.095000000000002</c:v>
                      </c:pt>
                      <c:pt idx="3110">
                        <c:v>31.104999999999997</c:v>
                      </c:pt>
                      <c:pt idx="3111">
                        <c:v>31.114999999999988</c:v>
                      </c:pt>
                      <c:pt idx="3112">
                        <c:v>31.125</c:v>
                      </c:pt>
                      <c:pt idx="3113">
                        <c:v>31.135000000000005</c:v>
                      </c:pt>
                      <c:pt idx="3114">
                        <c:v>31.144999999999992</c:v>
                      </c:pt>
                      <c:pt idx="3115">
                        <c:v>31.154999999999998</c:v>
                      </c:pt>
                      <c:pt idx="3116">
                        <c:v>31.164999999999999</c:v>
                      </c:pt>
                      <c:pt idx="3117">
                        <c:v>31.17499999999999</c:v>
                      </c:pt>
                      <c:pt idx="3118">
                        <c:v>31.184999999999999</c:v>
                      </c:pt>
                      <c:pt idx="3119">
                        <c:v>31.195000000000007</c:v>
                      </c:pt>
                      <c:pt idx="3120">
                        <c:v>31.204999999999998</c:v>
                      </c:pt>
                      <c:pt idx="3121">
                        <c:v>31.214999999999996</c:v>
                      </c:pt>
                      <c:pt idx="3122">
                        <c:v>31.225000000000012</c:v>
                      </c:pt>
                      <c:pt idx="3123">
                        <c:v>31.234999999999996</c:v>
                      </c:pt>
                      <c:pt idx="3124">
                        <c:v>31.244999999999997</c:v>
                      </c:pt>
                      <c:pt idx="3125">
                        <c:v>31.25500000000001</c:v>
                      </c:pt>
                      <c:pt idx="3126">
                        <c:v>31.265000000000008</c:v>
                      </c:pt>
                      <c:pt idx="3127">
                        <c:v>31.275000000000002</c:v>
                      </c:pt>
                      <c:pt idx="3128">
                        <c:v>31.285000000000004</c:v>
                      </c:pt>
                      <c:pt idx="3129">
                        <c:v>31.294999999999991</c:v>
                      </c:pt>
                      <c:pt idx="3130">
                        <c:v>31.304999999999993</c:v>
                      </c:pt>
                      <c:pt idx="3131">
                        <c:v>31.315000000000005</c:v>
                      </c:pt>
                      <c:pt idx="3132">
                        <c:v>31.325000000000006</c:v>
                      </c:pt>
                      <c:pt idx="3133">
                        <c:v>31.33499999999999</c:v>
                      </c:pt>
                      <c:pt idx="3134">
                        <c:v>31.345000000000002</c:v>
                      </c:pt>
                      <c:pt idx="3135">
                        <c:v>31.354999999999997</c:v>
                      </c:pt>
                      <c:pt idx="3136">
                        <c:v>31.364999999999988</c:v>
                      </c:pt>
                      <c:pt idx="3137">
                        <c:v>31.375</c:v>
                      </c:pt>
                      <c:pt idx="3138">
                        <c:v>31.385000000000005</c:v>
                      </c:pt>
                      <c:pt idx="3139">
                        <c:v>31.394999999999992</c:v>
                      </c:pt>
                      <c:pt idx="3140">
                        <c:v>31.404999999999998</c:v>
                      </c:pt>
                      <c:pt idx="3141">
                        <c:v>31.414999999999999</c:v>
                      </c:pt>
                      <c:pt idx="3142">
                        <c:v>31.42499999999999</c:v>
                      </c:pt>
                      <c:pt idx="3143">
                        <c:v>31.434999999999999</c:v>
                      </c:pt>
                      <c:pt idx="3144">
                        <c:v>31.445000000000007</c:v>
                      </c:pt>
                      <c:pt idx="3145">
                        <c:v>31.454999999999998</c:v>
                      </c:pt>
                      <c:pt idx="3146">
                        <c:v>31.464999999999996</c:v>
                      </c:pt>
                      <c:pt idx="3147">
                        <c:v>31.475000000000012</c:v>
                      </c:pt>
                      <c:pt idx="3148">
                        <c:v>31.484999999999996</c:v>
                      </c:pt>
                      <c:pt idx="3149">
                        <c:v>31.494999999999997</c:v>
                      </c:pt>
                      <c:pt idx="3150">
                        <c:v>31.50500000000001</c:v>
                      </c:pt>
                      <c:pt idx="3151">
                        <c:v>31.515000000000008</c:v>
                      </c:pt>
                      <c:pt idx="3152">
                        <c:v>31.525000000000002</c:v>
                      </c:pt>
                      <c:pt idx="3153">
                        <c:v>31.535000000000007</c:v>
                      </c:pt>
                      <c:pt idx="3154">
                        <c:v>31.544999999999991</c:v>
                      </c:pt>
                      <c:pt idx="3155">
                        <c:v>31.555</c:v>
                      </c:pt>
                      <c:pt idx="3156">
                        <c:v>31.565000000000005</c:v>
                      </c:pt>
                      <c:pt idx="3157">
                        <c:v>31.575000000000006</c:v>
                      </c:pt>
                      <c:pt idx="3158">
                        <c:v>31.58499999999999</c:v>
                      </c:pt>
                      <c:pt idx="3159">
                        <c:v>31.595000000000002</c:v>
                      </c:pt>
                      <c:pt idx="3160">
                        <c:v>31.604999999999997</c:v>
                      </c:pt>
                      <c:pt idx="3161">
                        <c:v>31.614999999999988</c:v>
                      </c:pt>
                      <c:pt idx="3162">
                        <c:v>31.625</c:v>
                      </c:pt>
                      <c:pt idx="3163">
                        <c:v>31.635000000000005</c:v>
                      </c:pt>
                      <c:pt idx="3164">
                        <c:v>31.644999999999992</c:v>
                      </c:pt>
                      <c:pt idx="3165">
                        <c:v>31.654999999999998</c:v>
                      </c:pt>
                      <c:pt idx="3166">
                        <c:v>31.664999999999999</c:v>
                      </c:pt>
                      <c:pt idx="3167">
                        <c:v>31.67499999999999</c:v>
                      </c:pt>
                      <c:pt idx="3168">
                        <c:v>31.684999999999995</c:v>
                      </c:pt>
                      <c:pt idx="3169">
                        <c:v>31.695000000000007</c:v>
                      </c:pt>
                      <c:pt idx="3170">
                        <c:v>31.704999999999998</c:v>
                      </c:pt>
                      <c:pt idx="3171">
                        <c:v>31.714999999999996</c:v>
                      </c:pt>
                      <c:pt idx="3172">
                        <c:v>31.725000000000012</c:v>
                      </c:pt>
                      <c:pt idx="3173">
                        <c:v>31.734999999999996</c:v>
                      </c:pt>
                      <c:pt idx="3174">
                        <c:v>31.744999999999997</c:v>
                      </c:pt>
                      <c:pt idx="3175">
                        <c:v>31.75500000000001</c:v>
                      </c:pt>
                      <c:pt idx="3176">
                        <c:v>31.765000000000008</c:v>
                      </c:pt>
                      <c:pt idx="3177">
                        <c:v>31.775000000000002</c:v>
                      </c:pt>
                      <c:pt idx="3178">
                        <c:v>31.785000000000007</c:v>
                      </c:pt>
                      <c:pt idx="3179">
                        <c:v>31.794999999999991</c:v>
                      </c:pt>
                      <c:pt idx="3180">
                        <c:v>31.805</c:v>
                      </c:pt>
                      <c:pt idx="3181">
                        <c:v>31.815000000000005</c:v>
                      </c:pt>
                      <c:pt idx="3182">
                        <c:v>31.825000000000006</c:v>
                      </c:pt>
                      <c:pt idx="3183">
                        <c:v>31.83499999999999</c:v>
                      </c:pt>
                      <c:pt idx="3184">
                        <c:v>31.845000000000002</c:v>
                      </c:pt>
                      <c:pt idx="3185">
                        <c:v>31.854999999999997</c:v>
                      </c:pt>
                      <c:pt idx="3186">
                        <c:v>31.864999999999988</c:v>
                      </c:pt>
                      <c:pt idx="3187">
                        <c:v>31.875</c:v>
                      </c:pt>
                      <c:pt idx="3188">
                        <c:v>31.885000000000005</c:v>
                      </c:pt>
                      <c:pt idx="3189">
                        <c:v>31.894999999999992</c:v>
                      </c:pt>
                      <c:pt idx="3190">
                        <c:v>31.904999999999998</c:v>
                      </c:pt>
                      <c:pt idx="3191">
                        <c:v>31.914999999999999</c:v>
                      </c:pt>
                      <c:pt idx="3192">
                        <c:v>31.92499999999999</c:v>
                      </c:pt>
                      <c:pt idx="3193">
                        <c:v>31.934999999999995</c:v>
                      </c:pt>
                      <c:pt idx="3194">
                        <c:v>31.945000000000007</c:v>
                      </c:pt>
                      <c:pt idx="3195">
                        <c:v>31.954999999999998</c:v>
                      </c:pt>
                      <c:pt idx="3196">
                        <c:v>31.964999999999996</c:v>
                      </c:pt>
                      <c:pt idx="3197">
                        <c:v>31.975000000000012</c:v>
                      </c:pt>
                      <c:pt idx="3198">
                        <c:v>31.984999999999996</c:v>
                      </c:pt>
                      <c:pt idx="3199">
                        <c:v>31.994999999999997</c:v>
                      </c:pt>
                      <c:pt idx="3200">
                        <c:v>32.00500000000001</c:v>
                      </c:pt>
                      <c:pt idx="3201">
                        <c:v>32.015000000000008</c:v>
                      </c:pt>
                      <c:pt idx="3202">
                        <c:v>32.024999999999999</c:v>
                      </c:pt>
                      <c:pt idx="3203">
                        <c:v>32.035000000000011</c:v>
                      </c:pt>
                      <c:pt idx="3204">
                        <c:v>32.045000000000002</c:v>
                      </c:pt>
                      <c:pt idx="3205">
                        <c:v>32.055</c:v>
                      </c:pt>
                      <c:pt idx="3206">
                        <c:v>32.065000000000005</c:v>
                      </c:pt>
                      <c:pt idx="3207">
                        <c:v>32.07500000000001</c:v>
                      </c:pt>
                      <c:pt idx="3208">
                        <c:v>32.084999999999994</c:v>
                      </c:pt>
                      <c:pt idx="3209">
                        <c:v>32.095000000000006</c:v>
                      </c:pt>
                      <c:pt idx="3210">
                        <c:v>32.104999999999997</c:v>
                      </c:pt>
                      <c:pt idx="3211">
                        <c:v>32.114999999999988</c:v>
                      </c:pt>
                      <c:pt idx="3212">
                        <c:v>32.125</c:v>
                      </c:pt>
                      <c:pt idx="3213">
                        <c:v>32.135000000000005</c:v>
                      </c:pt>
                      <c:pt idx="3214">
                        <c:v>32.144999999999989</c:v>
                      </c:pt>
                      <c:pt idx="3215">
                        <c:v>32.154999999999994</c:v>
                      </c:pt>
                      <c:pt idx="3216">
                        <c:v>32.164999999999999</c:v>
                      </c:pt>
                      <c:pt idx="3217">
                        <c:v>32.17499999999999</c:v>
                      </c:pt>
                      <c:pt idx="3218">
                        <c:v>32.184999999999995</c:v>
                      </c:pt>
                      <c:pt idx="3219">
                        <c:v>32.195000000000007</c:v>
                      </c:pt>
                      <c:pt idx="3220">
                        <c:v>32.204999999999998</c:v>
                      </c:pt>
                      <c:pt idx="3221">
                        <c:v>32.214999999999989</c:v>
                      </c:pt>
                      <c:pt idx="3222">
                        <c:v>32.225000000000009</c:v>
                      </c:pt>
                      <c:pt idx="3223">
                        <c:v>32.234999999999999</c:v>
                      </c:pt>
                      <c:pt idx="3224">
                        <c:v>32.244999999999997</c:v>
                      </c:pt>
                      <c:pt idx="3225">
                        <c:v>32.25500000000001</c:v>
                      </c:pt>
                      <c:pt idx="3226">
                        <c:v>32.265000000000008</c:v>
                      </c:pt>
                      <c:pt idx="3227">
                        <c:v>32.274999999999999</c:v>
                      </c:pt>
                      <c:pt idx="3228">
                        <c:v>32.285000000000011</c:v>
                      </c:pt>
                      <c:pt idx="3229">
                        <c:v>32.295000000000002</c:v>
                      </c:pt>
                      <c:pt idx="3230">
                        <c:v>32.305</c:v>
                      </c:pt>
                      <c:pt idx="3231">
                        <c:v>32.315000000000005</c:v>
                      </c:pt>
                      <c:pt idx="3232">
                        <c:v>32.32500000000001</c:v>
                      </c:pt>
                      <c:pt idx="3233">
                        <c:v>32.334999999999994</c:v>
                      </c:pt>
                      <c:pt idx="3234">
                        <c:v>32.345000000000006</c:v>
                      </c:pt>
                      <c:pt idx="3235">
                        <c:v>32.354999999999997</c:v>
                      </c:pt>
                      <c:pt idx="3236">
                        <c:v>32.364999999999988</c:v>
                      </c:pt>
                      <c:pt idx="3237">
                        <c:v>32.375</c:v>
                      </c:pt>
                      <c:pt idx="3238">
                        <c:v>32.385000000000005</c:v>
                      </c:pt>
                      <c:pt idx="3239">
                        <c:v>32.394999999999989</c:v>
                      </c:pt>
                      <c:pt idx="3240">
                        <c:v>32.404999999999994</c:v>
                      </c:pt>
                      <c:pt idx="3241">
                        <c:v>32.414999999999999</c:v>
                      </c:pt>
                      <c:pt idx="3242">
                        <c:v>32.42499999999999</c:v>
                      </c:pt>
                      <c:pt idx="3243">
                        <c:v>32.434999999999995</c:v>
                      </c:pt>
                      <c:pt idx="3244">
                        <c:v>32.445000000000007</c:v>
                      </c:pt>
                      <c:pt idx="3245">
                        <c:v>32.454999999999998</c:v>
                      </c:pt>
                      <c:pt idx="3246">
                        <c:v>32.464999999999989</c:v>
                      </c:pt>
                      <c:pt idx="3247">
                        <c:v>32.475000000000009</c:v>
                      </c:pt>
                      <c:pt idx="3248">
                        <c:v>32.484999999999999</c:v>
                      </c:pt>
                      <c:pt idx="3249">
                        <c:v>32.494999999999997</c:v>
                      </c:pt>
                      <c:pt idx="3250">
                        <c:v>32.50500000000001</c:v>
                      </c:pt>
                      <c:pt idx="3251">
                        <c:v>32.515000000000008</c:v>
                      </c:pt>
                      <c:pt idx="3252">
                        <c:v>32.524999999999999</c:v>
                      </c:pt>
                      <c:pt idx="3253">
                        <c:v>32.535000000000011</c:v>
                      </c:pt>
                      <c:pt idx="3254">
                        <c:v>32.544999999999995</c:v>
                      </c:pt>
                      <c:pt idx="3255">
                        <c:v>32.555</c:v>
                      </c:pt>
                      <c:pt idx="3256">
                        <c:v>32.565000000000005</c:v>
                      </c:pt>
                      <c:pt idx="3257">
                        <c:v>32.57500000000001</c:v>
                      </c:pt>
                      <c:pt idx="3258">
                        <c:v>32.584999999999994</c:v>
                      </c:pt>
                      <c:pt idx="3259">
                        <c:v>32.595000000000006</c:v>
                      </c:pt>
                      <c:pt idx="3260">
                        <c:v>32.604999999999997</c:v>
                      </c:pt>
                      <c:pt idx="3261">
                        <c:v>32.614999999999995</c:v>
                      </c:pt>
                      <c:pt idx="3262">
                        <c:v>32.625</c:v>
                      </c:pt>
                      <c:pt idx="3263">
                        <c:v>32.635000000000005</c:v>
                      </c:pt>
                      <c:pt idx="3264">
                        <c:v>32.644999999999989</c:v>
                      </c:pt>
                      <c:pt idx="3265">
                        <c:v>32.654999999999994</c:v>
                      </c:pt>
                      <c:pt idx="3266">
                        <c:v>32.664999999999999</c:v>
                      </c:pt>
                      <c:pt idx="3267">
                        <c:v>32.67499999999999</c:v>
                      </c:pt>
                      <c:pt idx="3268">
                        <c:v>32.684999999999995</c:v>
                      </c:pt>
                      <c:pt idx="3269">
                        <c:v>32.695000000000007</c:v>
                      </c:pt>
                      <c:pt idx="3270">
                        <c:v>32.704999999999998</c:v>
                      </c:pt>
                      <c:pt idx="3271">
                        <c:v>32.714999999999989</c:v>
                      </c:pt>
                      <c:pt idx="3272">
                        <c:v>32.725000000000001</c:v>
                      </c:pt>
                      <c:pt idx="3273">
                        <c:v>32.734999999999999</c:v>
                      </c:pt>
                      <c:pt idx="3274">
                        <c:v>32.74499999999999</c:v>
                      </c:pt>
                      <c:pt idx="3275">
                        <c:v>32.75500000000001</c:v>
                      </c:pt>
                      <c:pt idx="3276">
                        <c:v>32.765000000000008</c:v>
                      </c:pt>
                      <c:pt idx="3277">
                        <c:v>32.774999999999999</c:v>
                      </c:pt>
                      <c:pt idx="3278">
                        <c:v>32.785000000000011</c:v>
                      </c:pt>
                      <c:pt idx="3279">
                        <c:v>32.794999999999995</c:v>
                      </c:pt>
                      <c:pt idx="3280">
                        <c:v>32.805</c:v>
                      </c:pt>
                      <c:pt idx="3281">
                        <c:v>32.815000000000005</c:v>
                      </c:pt>
                      <c:pt idx="3282">
                        <c:v>32.82500000000001</c:v>
                      </c:pt>
                      <c:pt idx="3283">
                        <c:v>32.834999999999994</c:v>
                      </c:pt>
                      <c:pt idx="3284">
                        <c:v>32.845000000000006</c:v>
                      </c:pt>
                      <c:pt idx="3285">
                        <c:v>32.854999999999997</c:v>
                      </c:pt>
                      <c:pt idx="3286">
                        <c:v>32.864999999999995</c:v>
                      </c:pt>
                      <c:pt idx="3287">
                        <c:v>32.875</c:v>
                      </c:pt>
                      <c:pt idx="3288">
                        <c:v>32.885000000000005</c:v>
                      </c:pt>
                      <c:pt idx="3289">
                        <c:v>32.894999999999989</c:v>
                      </c:pt>
                      <c:pt idx="3290">
                        <c:v>32.904999999999994</c:v>
                      </c:pt>
                      <c:pt idx="3291">
                        <c:v>32.914999999999999</c:v>
                      </c:pt>
                      <c:pt idx="3292">
                        <c:v>32.92499999999999</c:v>
                      </c:pt>
                      <c:pt idx="3293">
                        <c:v>32.934999999999995</c:v>
                      </c:pt>
                      <c:pt idx="3294">
                        <c:v>32.945000000000007</c:v>
                      </c:pt>
                      <c:pt idx="3295">
                        <c:v>32.954999999999998</c:v>
                      </c:pt>
                      <c:pt idx="3296">
                        <c:v>32.964999999999989</c:v>
                      </c:pt>
                      <c:pt idx="3297">
                        <c:v>32.975000000000001</c:v>
                      </c:pt>
                      <c:pt idx="3298">
                        <c:v>32.984999999999999</c:v>
                      </c:pt>
                      <c:pt idx="3299">
                        <c:v>32.99499999999999</c:v>
                      </c:pt>
                      <c:pt idx="3300">
                        <c:v>33.00500000000001</c:v>
                      </c:pt>
                      <c:pt idx="3301">
                        <c:v>33.015000000000008</c:v>
                      </c:pt>
                      <c:pt idx="3302">
                        <c:v>33.024999999999999</c:v>
                      </c:pt>
                      <c:pt idx="3303">
                        <c:v>33.035000000000011</c:v>
                      </c:pt>
                      <c:pt idx="3304">
                        <c:v>33.044999999999995</c:v>
                      </c:pt>
                      <c:pt idx="3305">
                        <c:v>33.055</c:v>
                      </c:pt>
                      <c:pt idx="3306">
                        <c:v>33.065000000000012</c:v>
                      </c:pt>
                      <c:pt idx="3307">
                        <c:v>33.07500000000001</c:v>
                      </c:pt>
                      <c:pt idx="3308">
                        <c:v>33.084999999999994</c:v>
                      </c:pt>
                      <c:pt idx="3309">
                        <c:v>33.095000000000006</c:v>
                      </c:pt>
                      <c:pt idx="3310">
                        <c:v>33.104999999999997</c:v>
                      </c:pt>
                      <c:pt idx="3311">
                        <c:v>33.114999999999995</c:v>
                      </c:pt>
                      <c:pt idx="3312">
                        <c:v>33.125000000000007</c:v>
                      </c:pt>
                      <c:pt idx="3313">
                        <c:v>33.135000000000005</c:v>
                      </c:pt>
                      <c:pt idx="3314">
                        <c:v>33.144999999999996</c:v>
                      </c:pt>
                      <c:pt idx="3315">
                        <c:v>33.154999999999994</c:v>
                      </c:pt>
                      <c:pt idx="3316">
                        <c:v>33.164999999999999</c:v>
                      </c:pt>
                      <c:pt idx="3317">
                        <c:v>33.17499999999999</c:v>
                      </c:pt>
                      <c:pt idx="3318">
                        <c:v>33.184999999999995</c:v>
                      </c:pt>
                      <c:pt idx="3319">
                        <c:v>33.195000000000007</c:v>
                      </c:pt>
                      <c:pt idx="3320">
                        <c:v>33.204999999999998</c:v>
                      </c:pt>
                      <c:pt idx="3321">
                        <c:v>33.214999999999989</c:v>
                      </c:pt>
                      <c:pt idx="3322">
                        <c:v>33.225000000000001</c:v>
                      </c:pt>
                      <c:pt idx="3323">
                        <c:v>33.234999999999985</c:v>
                      </c:pt>
                      <c:pt idx="3324">
                        <c:v>33.24499999999999</c:v>
                      </c:pt>
                      <c:pt idx="3325">
                        <c:v>33.255000000000003</c:v>
                      </c:pt>
                      <c:pt idx="3326">
                        <c:v>33.265000000000008</c:v>
                      </c:pt>
                      <c:pt idx="3327">
                        <c:v>33.274999999999999</c:v>
                      </c:pt>
                      <c:pt idx="3328">
                        <c:v>33.285000000000011</c:v>
                      </c:pt>
                      <c:pt idx="3329">
                        <c:v>33.294999999999995</c:v>
                      </c:pt>
                      <c:pt idx="3330">
                        <c:v>33.305</c:v>
                      </c:pt>
                      <c:pt idx="3331">
                        <c:v>33.315000000000012</c:v>
                      </c:pt>
                      <c:pt idx="3332">
                        <c:v>33.32500000000001</c:v>
                      </c:pt>
                      <c:pt idx="3333">
                        <c:v>33.334999999999994</c:v>
                      </c:pt>
                      <c:pt idx="3334">
                        <c:v>33.345000000000006</c:v>
                      </c:pt>
                      <c:pt idx="3335">
                        <c:v>33.354999999999997</c:v>
                      </c:pt>
                      <c:pt idx="3336">
                        <c:v>33.364999999999995</c:v>
                      </c:pt>
                      <c:pt idx="3337">
                        <c:v>33.375000000000007</c:v>
                      </c:pt>
                      <c:pt idx="3338">
                        <c:v>33.385000000000005</c:v>
                      </c:pt>
                      <c:pt idx="3339">
                        <c:v>33.394999999999996</c:v>
                      </c:pt>
                      <c:pt idx="3340">
                        <c:v>33.404999999999994</c:v>
                      </c:pt>
                      <c:pt idx="3341">
                        <c:v>33.414999999999999</c:v>
                      </c:pt>
                      <c:pt idx="3342">
                        <c:v>33.42499999999999</c:v>
                      </c:pt>
                      <c:pt idx="3343">
                        <c:v>33.434999999999995</c:v>
                      </c:pt>
                      <c:pt idx="3344">
                        <c:v>33.445000000000007</c:v>
                      </c:pt>
                      <c:pt idx="3345">
                        <c:v>33.454999999999998</c:v>
                      </c:pt>
                      <c:pt idx="3346">
                        <c:v>33.464999999999989</c:v>
                      </c:pt>
                      <c:pt idx="3347">
                        <c:v>33.475000000000001</c:v>
                      </c:pt>
                      <c:pt idx="3348">
                        <c:v>33.484999999999985</c:v>
                      </c:pt>
                      <c:pt idx="3349">
                        <c:v>33.49499999999999</c:v>
                      </c:pt>
                      <c:pt idx="3350">
                        <c:v>33.505000000000003</c:v>
                      </c:pt>
                      <c:pt idx="3351">
                        <c:v>33.515000000000008</c:v>
                      </c:pt>
                      <c:pt idx="3352">
                        <c:v>33.524999999999999</c:v>
                      </c:pt>
                      <c:pt idx="3353">
                        <c:v>33.535000000000011</c:v>
                      </c:pt>
                      <c:pt idx="3354">
                        <c:v>33.544999999999995</c:v>
                      </c:pt>
                      <c:pt idx="3355">
                        <c:v>33.555</c:v>
                      </c:pt>
                      <c:pt idx="3356">
                        <c:v>33.565000000000012</c:v>
                      </c:pt>
                      <c:pt idx="3357">
                        <c:v>33.57500000000001</c:v>
                      </c:pt>
                      <c:pt idx="3358">
                        <c:v>33.584999999999994</c:v>
                      </c:pt>
                      <c:pt idx="3359">
                        <c:v>33.595000000000006</c:v>
                      </c:pt>
                      <c:pt idx="3360">
                        <c:v>33.604999999999997</c:v>
                      </c:pt>
                      <c:pt idx="3361">
                        <c:v>33.614999999999995</c:v>
                      </c:pt>
                      <c:pt idx="3362">
                        <c:v>33.625000000000007</c:v>
                      </c:pt>
                      <c:pt idx="3363">
                        <c:v>33.635000000000005</c:v>
                      </c:pt>
                      <c:pt idx="3364">
                        <c:v>33.644999999999996</c:v>
                      </c:pt>
                      <c:pt idx="3365">
                        <c:v>33.655000000000001</c:v>
                      </c:pt>
                      <c:pt idx="3366">
                        <c:v>33.664999999999999</c:v>
                      </c:pt>
                      <c:pt idx="3367">
                        <c:v>33.67499999999999</c:v>
                      </c:pt>
                      <c:pt idx="3368">
                        <c:v>33.684999999999995</c:v>
                      </c:pt>
                      <c:pt idx="3369">
                        <c:v>33.695000000000007</c:v>
                      </c:pt>
                      <c:pt idx="3370">
                        <c:v>33.704999999999998</c:v>
                      </c:pt>
                      <c:pt idx="3371">
                        <c:v>33.714999999999989</c:v>
                      </c:pt>
                      <c:pt idx="3372">
                        <c:v>33.725000000000001</c:v>
                      </c:pt>
                      <c:pt idx="3373">
                        <c:v>33.734999999999985</c:v>
                      </c:pt>
                      <c:pt idx="3374">
                        <c:v>33.74499999999999</c:v>
                      </c:pt>
                      <c:pt idx="3375">
                        <c:v>33.755000000000003</c:v>
                      </c:pt>
                      <c:pt idx="3376">
                        <c:v>33.765000000000008</c:v>
                      </c:pt>
                      <c:pt idx="3377">
                        <c:v>33.774999999999999</c:v>
                      </c:pt>
                      <c:pt idx="3378">
                        <c:v>33.785000000000004</c:v>
                      </c:pt>
                      <c:pt idx="3379">
                        <c:v>33.794999999999995</c:v>
                      </c:pt>
                      <c:pt idx="3380">
                        <c:v>33.804999999999993</c:v>
                      </c:pt>
                      <c:pt idx="3381">
                        <c:v>33.815000000000012</c:v>
                      </c:pt>
                      <c:pt idx="3382">
                        <c:v>33.82500000000001</c:v>
                      </c:pt>
                      <c:pt idx="3383">
                        <c:v>33.834999999999994</c:v>
                      </c:pt>
                      <c:pt idx="3384">
                        <c:v>33.845000000000006</c:v>
                      </c:pt>
                      <c:pt idx="3385">
                        <c:v>33.854999999999997</c:v>
                      </c:pt>
                      <c:pt idx="3386">
                        <c:v>33.864999999999995</c:v>
                      </c:pt>
                      <c:pt idx="3387">
                        <c:v>33.875000000000007</c:v>
                      </c:pt>
                      <c:pt idx="3388">
                        <c:v>33.885000000000005</c:v>
                      </c:pt>
                      <c:pt idx="3389">
                        <c:v>33.894999999999996</c:v>
                      </c:pt>
                      <c:pt idx="3390">
                        <c:v>33.905000000000001</c:v>
                      </c:pt>
                      <c:pt idx="3391">
                        <c:v>33.914999999999999</c:v>
                      </c:pt>
                      <c:pt idx="3392">
                        <c:v>33.92499999999999</c:v>
                      </c:pt>
                      <c:pt idx="3393">
                        <c:v>33.934999999999995</c:v>
                      </c:pt>
                      <c:pt idx="3394">
                        <c:v>33.945000000000007</c:v>
                      </c:pt>
                      <c:pt idx="3395">
                        <c:v>33.954999999999998</c:v>
                      </c:pt>
                      <c:pt idx="3396">
                        <c:v>33.964999999999989</c:v>
                      </c:pt>
                      <c:pt idx="3397">
                        <c:v>33.975000000000001</c:v>
                      </c:pt>
                      <c:pt idx="3398">
                        <c:v>33.984999999999985</c:v>
                      </c:pt>
                      <c:pt idx="3399">
                        <c:v>33.99499999999999</c:v>
                      </c:pt>
                      <c:pt idx="3400">
                        <c:v>34.005000000000003</c:v>
                      </c:pt>
                      <c:pt idx="3401">
                        <c:v>34.015000000000008</c:v>
                      </c:pt>
                      <c:pt idx="3402">
                        <c:v>34.024999999999999</c:v>
                      </c:pt>
                      <c:pt idx="3403">
                        <c:v>34.035000000000004</c:v>
                      </c:pt>
                      <c:pt idx="3404">
                        <c:v>34.044999999999995</c:v>
                      </c:pt>
                      <c:pt idx="3405">
                        <c:v>34.054999999999993</c:v>
                      </c:pt>
                      <c:pt idx="3406">
                        <c:v>34.065000000000012</c:v>
                      </c:pt>
                      <c:pt idx="3407">
                        <c:v>34.07500000000001</c:v>
                      </c:pt>
                      <c:pt idx="3408">
                        <c:v>34.084999999999994</c:v>
                      </c:pt>
                      <c:pt idx="3409">
                        <c:v>34.095000000000006</c:v>
                      </c:pt>
                      <c:pt idx="3410">
                        <c:v>34.104999999999997</c:v>
                      </c:pt>
                      <c:pt idx="3411">
                        <c:v>34.114999999999995</c:v>
                      </c:pt>
                      <c:pt idx="3412">
                        <c:v>34.125000000000007</c:v>
                      </c:pt>
                      <c:pt idx="3413">
                        <c:v>34.135000000000005</c:v>
                      </c:pt>
                      <c:pt idx="3414">
                        <c:v>34.144999999999996</c:v>
                      </c:pt>
                      <c:pt idx="3415">
                        <c:v>34.155000000000001</c:v>
                      </c:pt>
                      <c:pt idx="3416">
                        <c:v>34.164999999999999</c:v>
                      </c:pt>
                      <c:pt idx="3417">
                        <c:v>34.174999999999997</c:v>
                      </c:pt>
                      <c:pt idx="3418">
                        <c:v>34.185000000000002</c:v>
                      </c:pt>
                      <c:pt idx="3419">
                        <c:v>34.195000000000007</c:v>
                      </c:pt>
                      <c:pt idx="3420">
                        <c:v>34.204999999999998</c:v>
                      </c:pt>
                      <c:pt idx="3421">
                        <c:v>34.214999999999989</c:v>
                      </c:pt>
                      <c:pt idx="3422">
                        <c:v>34.225000000000001</c:v>
                      </c:pt>
                      <c:pt idx="3423">
                        <c:v>34.234999999999985</c:v>
                      </c:pt>
                      <c:pt idx="3424">
                        <c:v>34.24499999999999</c:v>
                      </c:pt>
                      <c:pt idx="3425">
                        <c:v>34.255000000000003</c:v>
                      </c:pt>
                      <c:pt idx="3426">
                        <c:v>34.265000000000008</c:v>
                      </c:pt>
                      <c:pt idx="3427">
                        <c:v>34.274999999999991</c:v>
                      </c:pt>
                      <c:pt idx="3428">
                        <c:v>34.285000000000004</c:v>
                      </c:pt>
                      <c:pt idx="3429">
                        <c:v>34.294999999999995</c:v>
                      </c:pt>
                      <c:pt idx="3430">
                        <c:v>34.304999999999993</c:v>
                      </c:pt>
                      <c:pt idx="3431">
                        <c:v>34.315000000000005</c:v>
                      </c:pt>
                      <c:pt idx="3432">
                        <c:v>34.32500000000001</c:v>
                      </c:pt>
                      <c:pt idx="3433">
                        <c:v>34.334999999999994</c:v>
                      </c:pt>
                      <c:pt idx="3434">
                        <c:v>34.345000000000006</c:v>
                      </c:pt>
                      <c:pt idx="3435">
                        <c:v>34.354999999999997</c:v>
                      </c:pt>
                      <c:pt idx="3436">
                        <c:v>34.364999999999995</c:v>
                      </c:pt>
                      <c:pt idx="3437">
                        <c:v>34.375000000000007</c:v>
                      </c:pt>
                      <c:pt idx="3438">
                        <c:v>34.385000000000005</c:v>
                      </c:pt>
                      <c:pt idx="3439">
                        <c:v>34.394999999999996</c:v>
                      </c:pt>
                      <c:pt idx="3440">
                        <c:v>34.405000000000001</c:v>
                      </c:pt>
                      <c:pt idx="3441">
                        <c:v>34.414999999999999</c:v>
                      </c:pt>
                      <c:pt idx="3442">
                        <c:v>34.424999999999997</c:v>
                      </c:pt>
                      <c:pt idx="3443">
                        <c:v>34.435000000000002</c:v>
                      </c:pt>
                      <c:pt idx="3444">
                        <c:v>34.445000000000007</c:v>
                      </c:pt>
                      <c:pt idx="3445">
                        <c:v>34.454999999999998</c:v>
                      </c:pt>
                      <c:pt idx="3446">
                        <c:v>34.464999999999989</c:v>
                      </c:pt>
                      <c:pt idx="3447">
                        <c:v>34.475000000000001</c:v>
                      </c:pt>
                      <c:pt idx="3448">
                        <c:v>34.484999999999985</c:v>
                      </c:pt>
                      <c:pt idx="3449">
                        <c:v>34.49499999999999</c:v>
                      </c:pt>
                      <c:pt idx="3450">
                        <c:v>34.505000000000003</c:v>
                      </c:pt>
                      <c:pt idx="3451">
                        <c:v>34.515000000000008</c:v>
                      </c:pt>
                      <c:pt idx="3452">
                        <c:v>34.524999999999991</c:v>
                      </c:pt>
                      <c:pt idx="3453">
                        <c:v>34.535000000000004</c:v>
                      </c:pt>
                      <c:pt idx="3454">
                        <c:v>34.544999999999995</c:v>
                      </c:pt>
                      <c:pt idx="3455">
                        <c:v>34.554999999999993</c:v>
                      </c:pt>
                      <c:pt idx="3456">
                        <c:v>34.565000000000005</c:v>
                      </c:pt>
                      <c:pt idx="3457">
                        <c:v>34.57500000000001</c:v>
                      </c:pt>
                      <c:pt idx="3458">
                        <c:v>34.584999999999994</c:v>
                      </c:pt>
                      <c:pt idx="3459">
                        <c:v>34.595000000000006</c:v>
                      </c:pt>
                      <c:pt idx="3460">
                        <c:v>34.604999999999997</c:v>
                      </c:pt>
                      <c:pt idx="3461">
                        <c:v>34.614999999999995</c:v>
                      </c:pt>
                      <c:pt idx="3462">
                        <c:v>34.625000000000007</c:v>
                      </c:pt>
                      <c:pt idx="3463">
                        <c:v>34.635000000000005</c:v>
                      </c:pt>
                      <c:pt idx="3464">
                        <c:v>34.644999999999996</c:v>
                      </c:pt>
                      <c:pt idx="3465">
                        <c:v>34.655000000000001</c:v>
                      </c:pt>
                      <c:pt idx="3466">
                        <c:v>34.664999999999999</c:v>
                      </c:pt>
                      <c:pt idx="3467">
                        <c:v>34.674999999999997</c:v>
                      </c:pt>
                      <c:pt idx="3468">
                        <c:v>34.685000000000002</c:v>
                      </c:pt>
                      <c:pt idx="3469">
                        <c:v>34.695000000000007</c:v>
                      </c:pt>
                      <c:pt idx="3470">
                        <c:v>34.704999999999998</c:v>
                      </c:pt>
                      <c:pt idx="3471">
                        <c:v>34.714999999999996</c:v>
                      </c:pt>
                      <c:pt idx="3472">
                        <c:v>34.725000000000001</c:v>
                      </c:pt>
                      <c:pt idx="3473">
                        <c:v>34.734999999999999</c:v>
                      </c:pt>
                      <c:pt idx="3474">
                        <c:v>34.74499999999999</c:v>
                      </c:pt>
                      <c:pt idx="3475">
                        <c:v>34.755000000000003</c:v>
                      </c:pt>
                      <c:pt idx="3476">
                        <c:v>34.765000000000008</c:v>
                      </c:pt>
                      <c:pt idx="3477">
                        <c:v>34.774999999999991</c:v>
                      </c:pt>
                      <c:pt idx="3478">
                        <c:v>34.785000000000004</c:v>
                      </c:pt>
                      <c:pt idx="3479">
                        <c:v>34.794999999999995</c:v>
                      </c:pt>
                      <c:pt idx="3480">
                        <c:v>34.804999999999993</c:v>
                      </c:pt>
                      <c:pt idx="3481">
                        <c:v>34.815000000000005</c:v>
                      </c:pt>
                      <c:pt idx="3482">
                        <c:v>34.82500000000001</c:v>
                      </c:pt>
                      <c:pt idx="3483">
                        <c:v>34.834999999999994</c:v>
                      </c:pt>
                      <c:pt idx="3484">
                        <c:v>34.845000000000006</c:v>
                      </c:pt>
                      <c:pt idx="3485">
                        <c:v>34.854999999999997</c:v>
                      </c:pt>
                      <c:pt idx="3486">
                        <c:v>34.864999999999988</c:v>
                      </c:pt>
                      <c:pt idx="3487">
                        <c:v>34.875000000000007</c:v>
                      </c:pt>
                      <c:pt idx="3488">
                        <c:v>34.885000000000005</c:v>
                      </c:pt>
                      <c:pt idx="3489">
                        <c:v>34.894999999999996</c:v>
                      </c:pt>
                      <c:pt idx="3490">
                        <c:v>34.905000000000001</c:v>
                      </c:pt>
                      <c:pt idx="3491">
                        <c:v>34.914999999999999</c:v>
                      </c:pt>
                      <c:pt idx="3492">
                        <c:v>34.924999999999997</c:v>
                      </c:pt>
                      <c:pt idx="3493">
                        <c:v>34.935000000000002</c:v>
                      </c:pt>
                      <c:pt idx="3494">
                        <c:v>34.945000000000007</c:v>
                      </c:pt>
                      <c:pt idx="3495">
                        <c:v>34.954999999999998</c:v>
                      </c:pt>
                      <c:pt idx="3496">
                        <c:v>34.964999999999996</c:v>
                      </c:pt>
                      <c:pt idx="3497">
                        <c:v>34.975000000000001</c:v>
                      </c:pt>
                      <c:pt idx="3498">
                        <c:v>34.984999999999999</c:v>
                      </c:pt>
                      <c:pt idx="3499">
                        <c:v>34.99499999999999</c:v>
                      </c:pt>
                      <c:pt idx="3500">
                        <c:v>35.005000000000003</c:v>
                      </c:pt>
                      <c:pt idx="3501">
                        <c:v>35.015000000000008</c:v>
                      </c:pt>
                      <c:pt idx="3502">
                        <c:v>35.024999999999991</c:v>
                      </c:pt>
                      <c:pt idx="3503">
                        <c:v>35.035000000000004</c:v>
                      </c:pt>
                      <c:pt idx="3504">
                        <c:v>35.044999999999995</c:v>
                      </c:pt>
                      <c:pt idx="3505">
                        <c:v>35.054999999999993</c:v>
                      </c:pt>
                      <c:pt idx="3506">
                        <c:v>35.065000000000005</c:v>
                      </c:pt>
                      <c:pt idx="3507">
                        <c:v>35.07500000000001</c:v>
                      </c:pt>
                      <c:pt idx="3508">
                        <c:v>35.084999999999994</c:v>
                      </c:pt>
                      <c:pt idx="3509">
                        <c:v>35.095000000000006</c:v>
                      </c:pt>
                      <c:pt idx="3510">
                        <c:v>35.104999999999997</c:v>
                      </c:pt>
                      <c:pt idx="3511">
                        <c:v>35.114999999999988</c:v>
                      </c:pt>
                      <c:pt idx="3512">
                        <c:v>35.125000000000007</c:v>
                      </c:pt>
                      <c:pt idx="3513">
                        <c:v>35.135000000000005</c:v>
                      </c:pt>
                      <c:pt idx="3514">
                        <c:v>35.144999999999996</c:v>
                      </c:pt>
                      <c:pt idx="3515">
                        <c:v>35.155000000000001</c:v>
                      </c:pt>
                      <c:pt idx="3516">
                        <c:v>35.164999999999999</c:v>
                      </c:pt>
                      <c:pt idx="3517">
                        <c:v>35.174999999999997</c:v>
                      </c:pt>
                      <c:pt idx="3518">
                        <c:v>35.185000000000002</c:v>
                      </c:pt>
                      <c:pt idx="3519">
                        <c:v>35.195000000000007</c:v>
                      </c:pt>
                      <c:pt idx="3520">
                        <c:v>35.204999999999998</c:v>
                      </c:pt>
                      <c:pt idx="3521">
                        <c:v>35.214999999999996</c:v>
                      </c:pt>
                      <c:pt idx="3522">
                        <c:v>35.225000000000001</c:v>
                      </c:pt>
                      <c:pt idx="3523">
                        <c:v>35.234999999999999</c:v>
                      </c:pt>
                      <c:pt idx="3524">
                        <c:v>35.24499999999999</c:v>
                      </c:pt>
                      <c:pt idx="3525">
                        <c:v>35.255000000000003</c:v>
                      </c:pt>
                      <c:pt idx="3526">
                        <c:v>35.265000000000008</c:v>
                      </c:pt>
                      <c:pt idx="3527">
                        <c:v>35.274999999999991</c:v>
                      </c:pt>
                      <c:pt idx="3528">
                        <c:v>35.285000000000004</c:v>
                      </c:pt>
                      <c:pt idx="3529">
                        <c:v>35.294999999999995</c:v>
                      </c:pt>
                      <c:pt idx="3530">
                        <c:v>35.304999999999993</c:v>
                      </c:pt>
                      <c:pt idx="3531">
                        <c:v>35.314999999999998</c:v>
                      </c:pt>
                      <c:pt idx="3532">
                        <c:v>35.32500000000001</c:v>
                      </c:pt>
                      <c:pt idx="3533">
                        <c:v>35.334999999999994</c:v>
                      </c:pt>
                      <c:pt idx="3534">
                        <c:v>35.345000000000006</c:v>
                      </c:pt>
                      <c:pt idx="3535">
                        <c:v>35.354999999999997</c:v>
                      </c:pt>
                      <c:pt idx="3536">
                        <c:v>35.364999999999988</c:v>
                      </c:pt>
                      <c:pt idx="3537">
                        <c:v>35.375000000000007</c:v>
                      </c:pt>
                      <c:pt idx="3538">
                        <c:v>35.385000000000012</c:v>
                      </c:pt>
                      <c:pt idx="3539">
                        <c:v>35.394999999999989</c:v>
                      </c:pt>
                      <c:pt idx="3540">
                        <c:v>35.405000000000001</c:v>
                      </c:pt>
                      <c:pt idx="3541">
                        <c:v>35.414999999999999</c:v>
                      </c:pt>
                      <c:pt idx="3542">
                        <c:v>35.424999999999997</c:v>
                      </c:pt>
                      <c:pt idx="3543">
                        <c:v>35.435000000000002</c:v>
                      </c:pt>
                      <c:pt idx="3544">
                        <c:v>35.445000000000007</c:v>
                      </c:pt>
                      <c:pt idx="3545">
                        <c:v>35.454999999999998</c:v>
                      </c:pt>
                      <c:pt idx="3546">
                        <c:v>35.464999999999996</c:v>
                      </c:pt>
                      <c:pt idx="3547">
                        <c:v>35.475000000000009</c:v>
                      </c:pt>
                      <c:pt idx="3548">
                        <c:v>35.484999999999999</c:v>
                      </c:pt>
                      <c:pt idx="3549">
                        <c:v>35.494999999999997</c:v>
                      </c:pt>
                      <c:pt idx="3550">
                        <c:v>35.505000000000003</c:v>
                      </c:pt>
                      <c:pt idx="3551">
                        <c:v>35.515000000000008</c:v>
                      </c:pt>
                      <c:pt idx="3552">
                        <c:v>35.524999999999991</c:v>
                      </c:pt>
                      <c:pt idx="3553">
                        <c:v>35.535000000000004</c:v>
                      </c:pt>
                      <c:pt idx="3554">
                        <c:v>35.544999999999995</c:v>
                      </c:pt>
                      <c:pt idx="3555">
                        <c:v>35.554999999999993</c:v>
                      </c:pt>
                      <c:pt idx="3556">
                        <c:v>35.564999999999998</c:v>
                      </c:pt>
                      <c:pt idx="3557">
                        <c:v>35.57500000000001</c:v>
                      </c:pt>
                      <c:pt idx="3558">
                        <c:v>35.584999999999994</c:v>
                      </c:pt>
                      <c:pt idx="3559">
                        <c:v>35.595000000000006</c:v>
                      </c:pt>
                      <c:pt idx="3560">
                        <c:v>35.604999999999997</c:v>
                      </c:pt>
                      <c:pt idx="3561">
                        <c:v>35.614999999999988</c:v>
                      </c:pt>
                      <c:pt idx="3562">
                        <c:v>35.625000000000007</c:v>
                      </c:pt>
                      <c:pt idx="3563">
                        <c:v>35.635000000000012</c:v>
                      </c:pt>
                      <c:pt idx="3564">
                        <c:v>35.644999999999989</c:v>
                      </c:pt>
                      <c:pt idx="3565">
                        <c:v>35.655000000000001</c:v>
                      </c:pt>
                      <c:pt idx="3566">
                        <c:v>35.664999999999999</c:v>
                      </c:pt>
                      <c:pt idx="3567">
                        <c:v>35.674999999999997</c:v>
                      </c:pt>
                      <c:pt idx="3568">
                        <c:v>35.685000000000002</c:v>
                      </c:pt>
                      <c:pt idx="3569">
                        <c:v>35.695000000000007</c:v>
                      </c:pt>
                      <c:pt idx="3570">
                        <c:v>35.704999999999998</c:v>
                      </c:pt>
                      <c:pt idx="3571">
                        <c:v>35.714999999999996</c:v>
                      </c:pt>
                      <c:pt idx="3572">
                        <c:v>35.725000000000009</c:v>
                      </c:pt>
                      <c:pt idx="3573">
                        <c:v>35.734999999999999</c:v>
                      </c:pt>
                      <c:pt idx="3574">
                        <c:v>35.744999999999997</c:v>
                      </c:pt>
                      <c:pt idx="3575">
                        <c:v>35.755000000000003</c:v>
                      </c:pt>
                      <c:pt idx="3576">
                        <c:v>35.765000000000008</c:v>
                      </c:pt>
                      <c:pt idx="3577">
                        <c:v>35.774999999999991</c:v>
                      </c:pt>
                      <c:pt idx="3578">
                        <c:v>35.785000000000004</c:v>
                      </c:pt>
                      <c:pt idx="3579">
                        <c:v>35.794999999999995</c:v>
                      </c:pt>
                      <c:pt idx="3580">
                        <c:v>35.804999999999993</c:v>
                      </c:pt>
                      <c:pt idx="3581">
                        <c:v>35.814999999999998</c:v>
                      </c:pt>
                      <c:pt idx="3582">
                        <c:v>35.82500000000001</c:v>
                      </c:pt>
                      <c:pt idx="3583">
                        <c:v>35.834999999999994</c:v>
                      </c:pt>
                      <c:pt idx="3584">
                        <c:v>35.845000000000006</c:v>
                      </c:pt>
                      <c:pt idx="3585">
                        <c:v>35.854999999999997</c:v>
                      </c:pt>
                      <c:pt idx="3586">
                        <c:v>35.864999999999988</c:v>
                      </c:pt>
                      <c:pt idx="3587">
                        <c:v>35.875000000000007</c:v>
                      </c:pt>
                      <c:pt idx="3588">
                        <c:v>35.885000000000012</c:v>
                      </c:pt>
                      <c:pt idx="3589">
                        <c:v>35.894999999999989</c:v>
                      </c:pt>
                      <c:pt idx="3590">
                        <c:v>35.905000000000001</c:v>
                      </c:pt>
                      <c:pt idx="3591">
                        <c:v>35.914999999999999</c:v>
                      </c:pt>
                      <c:pt idx="3592">
                        <c:v>35.924999999999997</c:v>
                      </c:pt>
                      <c:pt idx="3593">
                        <c:v>35.935000000000002</c:v>
                      </c:pt>
                      <c:pt idx="3594">
                        <c:v>35.945000000000007</c:v>
                      </c:pt>
                      <c:pt idx="3595">
                        <c:v>35.954999999999998</c:v>
                      </c:pt>
                      <c:pt idx="3596">
                        <c:v>35.964999999999996</c:v>
                      </c:pt>
                      <c:pt idx="3597">
                        <c:v>35.975000000000009</c:v>
                      </c:pt>
                      <c:pt idx="3598">
                        <c:v>35.984999999999999</c:v>
                      </c:pt>
                      <c:pt idx="3599">
                        <c:v>35.994999999999997</c:v>
                      </c:pt>
                      <c:pt idx="3600">
                        <c:v>36.00500000000001</c:v>
                      </c:pt>
                      <c:pt idx="3601">
                        <c:v>36.015000000000008</c:v>
                      </c:pt>
                      <c:pt idx="3602">
                        <c:v>36.024999999999999</c:v>
                      </c:pt>
                      <c:pt idx="3603">
                        <c:v>36.035000000000004</c:v>
                      </c:pt>
                      <c:pt idx="3604">
                        <c:v>36.044999999999995</c:v>
                      </c:pt>
                      <c:pt idx="3605">
                        <c:v>36.054999999999993</c:v>
                      </c:pt>
                      <c:pt idx="3606">
                        <c:v>36.065000000000005</c:v>
                      </c:pt>
                      <c:pt idx="3607">
                        <c:v>36.07500000000001</c:v>
                      </c:pt>
                      <c:pt idx="3608">
                        <c:v>36.084999999999994</c:v>
                      </c:pt>
                      <c:pt idx="3609">
                        <c:v>36.095000000000006</c:v>
                      </c:pt>
                      <c:pt idx="3610">
                        <c:v>36.104999999999997</c:v>
                      </c:pt>
                      <c:pt idx="3611">
                        <c:v>36.114999999999988</c:v>
                      </c:pt>
                      <c:pt idx="3612">
                        <c:v>36.125000000000007</c:v>
                      </c:pt>
                      <c:pt idx="3613">
                        <c:v>36.135000000000005</c:v>
                      </c:pt>
                      <c:pt idx="3614">
                        <c:v>36.144999999999989</c:v>
                      </c:pt>
                      <c:pt idx="3615">
                        <c:v>36.154999999999994</c:v>
                      </c:pt>
                      <c:pt idx="3616">
                        <c:v>36.164999999999999</c:v>
                      </c:pt>
                      <c:pt idx="3617">
                        <c:v>36.174999999999997</c:v>
                      </c:pt>
                      <c:pt idx="3618">
                        <c:v>36.185000000000002</c:v>
                      </c:pt>
                      <c:pt idx="3619">
                        <c:v>36.195000000000007</c:v>
                      </c:pt>
                      <c:pt idx="3620">
                        <c:v>36.204999999999998</c:v>
                      </c:pt>
                      <c:pt idx="3621">
                        <c:v>36.214999999999996</c:v>
                      </c:pt>
                      <c:pt idx="3622">
                        <c:v>36.225000000000009</c:v>
                      </c:pt>
                      <c:pt idx="3623">
                        <c:v>36.234999999999999</c:v>
                      </c:pt>
                      <c:pt idx="3624">
                        <c:v>36.244999999999997</c:v>
                      </c:pt>
                      <c:pt idx="3625">
                        <c:v>36.25500000000001</c:v>
                      </c:pt>
                      <c:pt idx="3626">
                        <c:v>36.265000000000008</c:v>
                      </c:pt>
                      <c:pt idx="3627">
                        <c:v>36.274999999999999</c:v>
                      </c:pt>
                      <c:pt idx="3628">
                        <c:v>36.285000000000004</c:v>
                      </c:pt>
                      <c:pt idx="3629">
                        <c:v>36.294999999999995</c:v>
                      </c:pt>
                      <c:pt idx="3630">
                        <c:v>36.304999999999993</c:v>
                      </c:pt>
                      <c:pt idx="3631">
                        <c:v>36.315000000000005</c:v>
                      </c:pt>
                      <c:pt idx="3632">
                        <c:v>36.32500000000001</c:v>
                      </c:pt>
                      <c:pt idx="3633">
                        <c:v>36.334999999999994</c:v>
                      </c:pt>
                      <c:pt idx="3634">
                        <c:v>36.345000000000006</c:v>
                      </c:pt>
                      <c:pt idx="3635">
                        <c:v>36.354999999999997</c:v>
                      </c:pt>
                      <c:pt idx="3636">
                        <c:v>36.364999999999988</c:v>
                      </c:pt>
                      <c:pt idx="3637">
                        <c:v>36.375000000000007</c:v>
                      </c:pt>
                      <c:pt idx="3638">
                        <c:v>36.385000000000005</c:v>
                      </c:pt>
                      <c:pt idx="3639">
                        <c:v>36.394999999999989</c:v>
                      </c:pt>
                      <c:pt idx="3640">
                        <c:v>36.404999999999994</c:v>
                      </c:pt>
                      <c:pt idx="3641">
                        <c:v>36.414999999999999</c:v>
                      </c:pt>
                      <c:pt idx="3642">
                        <c:v>36.424999999999997</c:v>
                      </c:pt>
                      <c:pt idx="3643">
                        <c:v>36.435000000000002</c:v>
                      </c:pt>
                      <c:pt idx="3644">
                        <c:v>36.445000000000007</c:v>
                      </c:pt>
                      <c:pt idx="3645">
                        <c:v>36.454999999999998</c:v>
                      </c:pt>
                      <c:pt idx="3646">
                        <c:v>36.464999999999996</c:v>
                      </c:pt>
                      <c:pt idx="3647">
                        <c:v>36.475000000000009</c:v>
                      </c:pt>
                      <c:pt idx="3648">
                        <c:v>36.484999999999999</c:v>
                      </c:pt>
                      <c:pt idx="3649">
                        <c:v>36.494999999999997</c:v>
                      </c:pt>
                      <c:pt idx="3650">
                        <c:v>36.50500000000001</c:v>
                      </c:pt>
                      <c:pt idx="3651">
                        <c:v>36.515000000000008</c:v>
                      </c:pt>
                      <c:pt idx="3652">
                        <c:v>36.524999999999999</c:v>
                      </c:pt>
                      <c:pt idx="3653">
                        <c:v>36.535000000000004</c:v>
                      </c:pt>
                      <c:pt idx="3654">
                        <c:v>36.544999999999995</c:v>
                      </c:pt>
                      <c:pt idx="3655">
                        <c:v>36.554999999999993</c:v>
                      </c:pt>
                      <c:pt idx="3656">
                        <c:v>36.565000000000005</c:v>
                      </c:pt>
                      <c:pt idx="3657">
                        <c:v>36.57500000000001</c:v>
                      </c:pt>
                      <c:pt idx="3658">
                        <c:v>36.584999999999994</c:v>
                      </c:pt>
                      <c:pt idx="3659">
                        <c:v>36.595000000000006</c:v>
                      </c:pt>
                      <c:pt idx="3660">
                        <c:v>36.604999999999997</c:v>
                      </c:pt>
                      <c:pt idx="3661">
                        <c:v>36.614999999999988</c:v>
                      </c:pt>
                      <c:pt idx="3662">
                        <c:v>36.625</c:v>
                      </c:pt>
                      <c:pt idx="3663">
                        <c:v>36.635000000000005</c:v>
                      </c:pt>
                      <c:pt idx="3664">
                        <c:v>36.644999999999996</c:v>
                      </c:pt>
                      <c:pt idx="3665">
                        <c:v>36.655000000000001</c:v>
                      </c:pt>
                      <c:pt idx="3666">
                        <c:v>36.664999999999999</c:v>
                      </c:pt>
                      <c:pt idx="3667">
                        <c:v>36.674999999999997</c:v>
                      </c:pt>
                      <c:pt idx="3668">
                        <c:v>36.684999999999995</c:v>
                      </c:pt>
                      <c:pt idx="3669">
                        <c:v>36.695000000000007</c:v>
                      </c:pt>
                      <c:pt idx="3670">
                        <c:v>36.704999999999998</c:v>
                      </c:pt>
                      <c:pt idx="3671">
                        <c:v>36.714999999999996</c:v>
                      </c:pt>
                      <c:pt idx="3672">
                        <c:v>36.725000000000009</c:v>
                      </c:pt>
                      <c:pt idx="3673">
                        <c:v>36.734999999999999</c:v>
                      </c:pt>
                      <c:pt idx="3674">
                        <c:v>36.744999999999997</c:v>
                      </c:pt>
                      <c:pt idx="3675">
                        <c:v>36.75500000000001</c:v>
                      </c:pt>
                      <c:pt idx="3676">
                        <c:v>36.765000000000008</c:v>
                      </c:pt>
                      <c:pt idx="3677">
                        <c:v>36.774999999999999</c:v>
                      </c:pt>
                      <c:pt idx="3678">
                        <c:v>36.785000000000011</c:v>
                      </c:pt>
                      <c:pt idx="3679">
                        <c:v>36.794999999999995</c:v>
                      </c:pt>
                      <c:pt idx="3680">
                        <c:v>36.805</c:v>
                      </c:pt>
                      <c:pt idx="3681">
                        <c:v>36.815000000000005</c:v>
                      </c:pt>
                      <c:pt idx="3682">
                        <c:v>36.82500000000001</c:v>
                      </c:pt>
                      <c:pt idx="3683">
                        <c:v>36.834999999999994</c:v>
                      </c:pt>
                      <c:pt idx="3684">
                        <c:v>36.845000000000006</c:v>
                      </c:pt>
                      <c:pt idx="3685">
                        <c:v>36.854999999999997</c:v>
                      </c:pt>
                      <c:pt idx="3686">
                        <c:v>36.864999999999988</c:v>
                      </c:pt>
                      <c:pt idx="3687">
                        <c:v>36.875</c:v>
                      </c:pt>
                      <c:pt idx="3688">
                        <c:v>36.885000000000005</c:v>
                      </c:pt>
                      <c:pt idx="3689">
                        <c:v>36.894999999999996</c:v>
                      </c:pt>
                      <c:pt idx="3690">
                        <c:v>36.905000000000001</c:v>
                      </c:pt>
                      <c:pt idx="3691">
                        <c:v>36.914999999999999</c:v>
                      </c:pt>
                      <c:pt idx="3692">
                        <c:v>36.924999999999997</c:v>
                      </c:pt>
                      <c:pt idx="3693">
                        <c:v>36.934999999999995</c:v>
                      </c:pt>
                      <c:pt idx="3694">
                        <c:v>36.945000000000007</c:v>
                      </c:pt>
                      <c:pt idx="3695">
                        <c:v>36.954999999999998</c:v>
                      </c:pt>
                      <c:pt idx="3696">
                        <c:v>36.964999999999996</c:v>
                      </c:pt>
                      <c:pt idx="3697">
                        <c:v>36.975000000000009</c:v>
                      </c:pt>
                      <c:pt idx="3698">
                        <c:v>36.984999999999999</c:v>
                      </c:pt>
                      <c:pt idx="3699">
                        <c:v>36.994999999999997</c:v>
                      </c:pt>
                      <c:pt idx="3700">
                        <c:v>37.00500000000001</c:v>
                      </c:pt>
                      <c:pt idx="3701">
                        <c:v>37.015000000000008</c:v>
                      </c:pt>
                      <c:pt idx="3702">
                        <c:v>37.024999999999999</c:v>
                      </c:pt>
                      <c:pt idx="3703">
                        <c:v>37.035000000000011</c:v>
                      </c:pt>
                      <c:pt idx="3704">
                        <c:v>37.044999999999995</c:v>
                      </c:pt>
                      <c:pt idx="3705">
                        <c:v>37.055</c:v>
                      </c:pt>
                      <c:pt idx="3706">
                        <c:v>37.065000000000005</c:v>
                      </c:pt>
                      <c:pt idx="3707">
                        <c:v>37.07500000000001</c:v>
                      </c:pt>
                      <c:pt idx="3708">
                        <c:v>37.084999999999994</c:v>
                      </c:pt>
                      <c:pt idx="3709">
                        <c:v>37.095000000000006</c:v>
                      </c:pt>
                      <c:pt idx="3710">
                        <c:v>37.104999999999997</c:v>
                      </c:pt>
                      <c:pt idx="3711">
                        <c:v>37.114999999999988</c:v>
                      </c:pt>
                      <c:pt idx="3712">
                        <c:v>37.125</c:v>
                      </c:pt>
                      <c:pt idx="3713">
                        <c:v>37.135000000000005</c:v>
                      </c:pt>
                      <c:pt idx="3714">
                        <c:v>37.144999999999996</c:v>
                      </c:pt>
                      <c:pt idx="3715">
                        <c:v>37.155000000000001</c:v>
                      </c:pt>
                      <c:pt idx="3716">
                        <c:v>37.164999999999999</c:v>
                      </c:pt>
                      <c:pt idx="3717">
                        <c:v>37.174999999999997</c:v>
                      </c:pt>
                      <c:pt idx="3718">
                        <c:v>37.184999999999995</c:v>
                      </c:pt>
                      <c:pt idx="3719">
                        <c:v>37.195000000000007</c:v>
                      </c:pt>
                      <c:pt idx="3720">
                        <c:v>37.204999999999998</c:v>
                      </c:pt>
                      <c:pt idx="3721">
                        <c:v>37.214999999999996</c:v>
                      </c:pt>
                      <c:pt idx="3722">
                        <c:v>37.225000000000009</c:v>
                      </c:pt>
                      <c:pt idx="3723">
                        <c:v>37.234999999999999</c:v>
                      </c:pt>
                      <c:pt idx="3724">
                        <c:v>37.244999999999997</c:v>
                      </c:pt>
                      <c:pt idx="3725">
                        <c:v>37.25500000000001</c:v>
                      </c:pt>
                      <c:pt idx="3726">
                        <c:v>37.265000000000008</c:v>
                      </c:pt>
                      <c:pt idx="3727">
                        <c:v>37.274999999999999</c:v>
                      </c:pt>
                      <c:pt idx="3728">
                        <c:v>37.285000000000011</c:v>
                      </c:pt>
                      <c:pt idx="3729">
                        <c:v>37.294999999999995</c:v>
                      </c:pt>
                      <c:pt idx="3730">
                        <c:v>37.305</c:v>
                      </c:pt>
                      <c:pt idx="3731">
                        <c:v>37.315000000000005</c:v>
                      </c:pt>
                      <c:pt idx="3732">
                        <c:v>37.32500000000001</c:v>
                      </c:pt>
                      <c:pt idx="3733">
                        <c:v>37.334999999999994</c:v>
                      </c:pt>
                      <c:pt idx="3734">
                        <c:v>37.345000000000006</c:v>
                      </c:pt>
                      <c:pt idx="3735">
                        <c:v>37.354999999999997</c:v>
                      </c:pt>
                      <c:pt idx="3736">
                        <c:v>37.364999999999988</c:v>
                      </c:pt>
                      <c:pt idx="3737">
                        <c:v>37.375000000000007</c:v>
                      </c:pt>
                      <c:pt idx="3738">
                        <c:v>37.385000000000005</c:v>
                      </c:pt>
                      <c:pt idx="3739">
                        <c:v>37.394999999999996</c:v>
                      </c:pt>
                      <c:pt idx="3740">
                        <c:v>37.404999999999994</c:v>
                      </c:pt>
                      <c:pt idx="3741">
                        <c:v>37.414999999999999</c:v>
                      </c:pt>
                      <c:pt idx="3742">
                        <c:v>37.424999999999997</c:v>
                      </c:pt>
                      <c:pt idx="3743">
                        <c:v>37.434999999999995</c:v>
                      </c:pt>
                      <c:pt idx="3744">
                        <c:v>37.445000000000007</c:v>
                      </c:pt>
                      <c:pt idx="3745">
                        <c:v>37.454999999999998</c:v>
                      </c:pt>
                      <c:pt idx="3746">
                        <c:v>37.464999999999989</c:v>
                      </c:pt>
                      <c:pt idx="3747">
                        <c:v>37.475000000000009</c:v>
                      </c:pt>
                      <c:pt idx="3748">
                        <c:v>37.484999999999985</c:v>
                      </c:pt>
                      <c:pt idx="3749">
                        <c:v>37.494999999999997</c:v>
                      </c:pt>
                      <c:pt idx="3750">
                        <c:v>37.50500000000001</c:v>
                      </c:pt>
                      <c:pt idx="3751">
                        <c:v>37.515000000000008</c:v>
                      </c:pt>
                      <c:pt idx="3752">
                        <c:v>37.524999999999999</c:v>
                      </c:pt>
                      <c:pt idx="3753">
                        <c:v>37.535000000000011</c:v>
                      </c:pt>
                      <c:pt idx="3754">
                        <c:v>37.544999999999995</c:v>
                      </c:pt>
                      <c:pt idx="3755">
                        <c:v>37.555</c:v>
                      </c:pt>
                      <c:pt idx="3756">
                        <c:v>37.565000000000005</c:v>
                      </c:pt>
                      <c:pt idx="3757">
                        <c:v>37.57500000000001</c:v>
                      </c:pt>
                      <c:pt idx="3758">
                        <c:v>37.584999999999994</c:v>
                      </c:pt>
                      <c:pt idx="3759">
                        <c:v>37.595000000000006</c:v>
                      </c:pt>
                      <c:pt idx="3760">
                        <c:v>37.604999999999997</c:v>
                      </c:pt>
                      <c:pt idx="3761">
                        <c:v>37.614999999999988</c:v>
                      </c:pt>
                      <c:pt idx="3762">
                        <c:v>37.625000000000007</c:v>
                      </c:pt>
                      <c:pt idx="3763">
                        <c:v>37.635000000000005</c:v>
                      </c:pt>
                      <c:pt idx="3764">
                        <c:v>37.644999999999996</c:v>
                      </c:pt>
                      <c:pt idx="3765">
                        <c:v>37.654999999999994</c:v>
                      </c:pt>
                      <c:pt idx="3766">
                        <c:v>37.664999999999999</c:v>
                      </c:pt>
                      <c:pt idx="3767">
                        <c:v>37.674999999999997</c:v>
                      </c:pt>
                      <c:pt idx="3768">
                        <c:v>37.684999999999995</c:v>
                      </c:pt>
                      <c:pt idx="3769">
                        <c:v>37.695000000000007</c:v>
                      </c:pt>
                      <c:pt idx="3770">
                        <c:v>37.704999999999998</c:v>
                      </c:pt>
                      <c:pt idx="3771">
                        <c:v>37.714999999999989</c:v>
                      </c:pt>
                      <c:pt idx="3772">
                        <c:v>37.725000000000009</c:v>
                      </c:pt>
                      <c:pt idx="3773">
                        <c:v>37.734999999999985</c:v>
                      </c:pt>
                      <c:pt idx="3774">
                        <c:v>37.744999999999997</c:v>
                      </c:pt>
                      <c:pt idx="3775">
                        <c:v>37.75500000000001</c:v>
                      </c:pt>
                      <c:pt idx="3776">
                        <c:v>37.765000000000008</c:v>
                      </c:pt>
                      <c:pt idx="3777">
                        <c:v>37.774999999999999</c:v>
                      </c:pt>
                      <c:pt idx="3778">
                        <c:v>37.785000000000011</c:v>
                      </c:pt>
                      <c:pt idx="3779">
                        <c:v>37.794999999999995</c:v>
                      </c:pt>
                      <c:pt idx="3780">
                        <c:v>37.805</c:v>
                      </c:pt>
                      <c:pt idx="3781">
                        <c:v>37.815000000000005</c:v>
                      </c:pt>
                      <c:pt idx="3782">
                        <c:v>37.82500000000001</c:v>
                      </c:pt>
                      <c:pt idx="3783">
                        <c:v>37.834999999999994</c:v>
                      </c:pt>
                      <c:pt idx="3784">
                        <c:v>37.845000000000006</c:v>
                      </c:pt>
                      <c:pt idx="3785">
                        <c:v>37.854999999999997</c:v>
                      </c:pt>
                      <c:pt idx="3786">
                        <c:v>37.864999999999988</c:v>
                      </c:pt>
                      <c:pt idx="3787">
                        <c:v>37.875000000000007</c:v>
                      </c:pt>
                      <c:pt idx="3788">
                        <c:v>37.885000000000005</c:v>
                      </c:pt>
                      <c:pt idx="3789">
                        <c:v>37.894999999999996</c:v>
                      </c:pt>
                      <c:pt idx="3790">
                        <c:v>37.904999999999994</c:v>
                      </c:pt>
                      <c:pt idx="3791">
                        <c:v>37.914999999999999</c:v>
                      </c:pt>
                      <c:pt idx="3792">
                        <c:v>37.924999999999997</c:v>
                      </c:pt>
                      <c:pt idx="3793">
                        <c:v>37.935000000000002</c:v>
                      </c:pt>
                      <c:pt idx="3794">
                        <c:v>37.945000000000007</c:v>
                      </c:pt>
                      <c:pt idx="3795">
                        <c:v>37.954999999999998</c:v>
                      </c:pt>
                      <c:pt idx="3796">
                        <c:v>37.964999999999989</c:v>
                      </c:pt>
                      <c:pt idx="3797">
                        <c:v>37.975000000000001</c:v>
                      </c:pt>
                      <c:pt idx="3798">
                        <c:v>37.984999999999985</c:v>
                      </c:pt>
                      <c:pt idx="3799">
                        <c:v>37.99499999999999</c:v>
                      </c:pt>
                      <c:pt idx="3800">
                        <c:v>38.00500000000001</c:v>
                      </c:pt>
                      <c:pt idx="3801">
                        <c:v>38.015000000000008</c:v>
                      </c:pt>
                      <c:pt idx="3802">
                        <c:v>38.024999999999999</c:v>
                      </c:pt>
                      <c:pt idx="3803">
                        <c:v>38.035000000000011</c:v>
                      </c:pt>
                      <c:pt idx="3804">
                        <c:v>38.044999999999995</c:v>
                      </c:pt>
                      <c:pt idx="3805">
                        <c:v>38.055</c:v>
                      </c:pt>
                      <c:pt idx="3806">
                        <c:v>38.065000000000005</c:v>
                      </c:pt>
                      <c:pt idx="3807">
                        <c:v>38.075000000000017</c:v>
                      </c:pt>
                      <c:pt idx="3808">
                        <c:v>38.084999999999994</c:v>
                      </c:pt>
                      <c:pt idx="3809">
                        <c:v>38.095000000000006</c:v>
                      </c:pt>
                      <c:pt idx="3810">
                        <c:v>38.104999999999997</c:v>
                      </c:pt>
                      <c:pt idx="3811">
                        <c:v>38.114999999999995</c:v>
                      </c:pt>
                      <c:pt idx="3812">
                        <c:v>38.125</c:v>
                      </c:pt>
                      <c:pt idx="3813">
                        <c:v>38.135000000000005</c:v>
                      </c:pt>
                      <c:pt idx="3814">
                        <c:v>38.144999999999996</c:v>
                      </c:pt>
                      <c:pt idx="3815">
                        <c:v>38.155000000000001</c:v>
                      </c:pt>
                      <c:pt idx="3816">
                        <c:v>38.164999999999999</c:v>
                      </c:pt>
                      <c:pt idx="3817">
                        <c:v>38.174999999999997</c:v>
                      </c:pt>
                      <c:pt idx="3818">
                        <c:v>38.185000000000002</c:v>
                      </c:pt>
                      <c:pt idx="3819">
                        <c:v>38.195000000000007</c:v>
                      </c:pt>
                      <c:pt idx="3820">
                        <c:v>38.204999999999998</c:v>
                      </c:pt>
                      <c:pt idx="3821">
                        <c:v>38.214999999999989</c:v>
                      </c:pt>
                      <c:pt idx="3822">
                        <c:v>38.225000000000001</c:v>
                      </c:pt>
                      <c:pt idx="3823">
                        <c:v>38.234999999999985</c:v>
                      </c:pt>
                      <c:pt idx="3824">
                        <c:v>38.24499999999999</c:v>
                      </c:pt>
                      <c:pt idx="3825">
                        <c:v>38.25500000000001</c:v>
                      </c:pt>
                      <c:pt idx="3826">
                        <c:v>38.265000000000008</c:v>
                      </c:pt>
                      <c:pt idx="3827">
                        <c:v>38.274999999999999</c:v>
                      </c:pt>
                      <c:pt idx="3828">
                        <c:v>38.285000000000011</c:v>
                      </c:pt>
                      <c:pt idx="3829">
                        <c:v>38.294999999999995</c:v>
                      </c:pt>
                      <c:pt idx="3830">
                        <c:v>38.305</c:v>
                      </c:pt>
                      <c:pt idx="3831">
                        <c:v>38.315000000000005</c:v>
                      </c:pt>
                      <c:pt idx="3832">
                        <c:v>38.325000000000017</c:v>
                      </c:pt>
                      <c:pt idx="3833">
                        <c:v>38.334999999999994</c:v>
                      </c:pt>
                      <c:pt idx="3834">
                        <c:v>38.345000000000006</c:v>
                      </c:pt>
                      <c:pt idx="3835">
                        <c:v>38.354999999999997</c:v>
                      </c:pt>
                      <c:pt idx="3836">
                        <c:v>38.364999999999995</c:v>
                      </c:pt>
                      <c:pt idx="3837">
                        <c:v>38.375</c:v>
                      </c:pt>
                      <c:pt idx="3838">
                        <c:v>38.385000000000005</c:v>
                      </c:pt>
                      <c:pt idx="3839">
                        <c:v>38.394999999999996</c:v>
                      </c:pt>
                      <c:pt idx="3840">
                        <c:v>38.405000000000001</c:v>
                      </c:pt>
                      <c:pt idx="3841">
                        <c:v>38.414999999999999</c:v>
                      </c:pt>
                      <c:pt idx="3842">
                        <c:v>38.424999999999997</c:v>
                      </c:pt>
                      <c:pt idx="3843">
                        <c:v>38.435000000000002</c:v>
                      </c:pt>
                      <c:pt idx="3844">
                        <c:v>38.445000000000007</c:v>
                      </c:pt>
                      <c:pt idx="3845">
                        <c:v>38.454999999999998</c:v>
                      </c:pt>
                      <c:pt idx="3846">
                        <c:v>38.464999999999989</c:v>
                      </c:pt>
                      <c:pt idx="3847">
                        <c:v>38.475000000000001</c:v>
                      </c:pt>
                      <c:pt idx="3848">
                        <c:v>38.484999999999985</c:v>
                      </c:pt>
                      <c:pt idx="3849">
                        <c:v>38.49499999999999</c:v>
                      </c:pt>
                      <c:pt idx="3850">
                        <c:v>38.50500000000001</c:v>
                      </c:pt>
                      <c:pt idx="3851">
                        <c:v>38.515000000000008</c:v>
                      </c:pt>
                      <c:pt idx="3852">
                        <c:v>38.524999999999999</c:v>
                      </c:pt>
                      <c:pt idx="3853">
                        <c:v>38.535000000000011</c:v>
                      </c:pt>
                      <c:pt idx="3854">
                        <c:v>38.544999999999995</c:v>
                      </c:pt>
                      <c:pt idx="3855">
                        <c:v>38.555</c:v>
                      </c:pt>
                      <c:pt idx="3856">
                        <c:v>38.565000000000005</c:v>
                      </c:pt>
                      <c:pt idx="3857">
                        <c:v>38.575000000000017</c:v>
                      </c:pt>
                      <c:pt idx="3858">
                        <c:v>38.584999999999994</c:v>
                      </c:pt>
                      <c:pt idx="3859">
                        <c:v>38.595000000000006</c:v>
                      </c:pt>
                      <c:pt idx="3860">
                        <c:v>38.604999999999997</c:v>
                      </c:pt>
                      <c:pt idx="3861">
                        <c:v>38.614999999999995</c:v>
                      </c:pt>
                      <c:pt idx="3862">
                        <c:v>38.625</c:v>
                      </c:pt>
                      <c:pt idx="3863">
                        <c:v>38.635000000000005</c:v>
                      </c:pt>
                      <c:pt idx="3864">
                        <c:v>38.645000000000003</c:v>
                      </c:pt>
                      <c:pt idx="3865">
                        <c:v>38.655000000000001</c:v>
                      </c:pt>
                      <c:pt idx="3866">
                        <c:v>38.664999999999999</c:v>
                      </c:pt>
                      <c:pt idx="3867">
                        <c:v>38.674999999999997</c:v>
                      </c:pt>
                      <c:pt idx="3868">
                        <c:v>38.685000000000002</c:v>
                      </c:pt>
                      <c:pt idx="3869">
                        <c:v>38.695000000000007</c:v>
                      </c:pt>
                      <c:pt idx="3870">
                        <c:v>38.704999999999998</c:v>
                      </c:pt>
                      <c:pt idx="3871">
                        <c:v>38.714999999999989</c:v>
                      </c:pt>
                      <c:pt idx="3872">
                        <c:v>38.725000000000001</c:v>
                      </c:pt>
                      <c:pt idx="3873">
                        <c:v>38.734999999999985</c:v>
                      </c:pt>
                      <c:pt idx="3874">
                        <c:v>38.74499999999999</c:v>
                      </c:pt>
                      <c:pt idx="3875">
                        <c:v>38.755000000000003</c:v>
                      </c:pt>
                      <c:pt idx="3876">
                        <c:v>38.765000000000008</c:v>
                      </c:pt>
                      <c:pt idx="3877">
                        <c:v>38.774999999999999</c:v>
                      </c:pt>
                      <c:pt idx="3878">
                        <c:v>38.785000000000011</c:v>
                      </c:pt>
                      <c:pt idx="3879">
                        <c:v>38.794999999999995</c:v>
                      </c:pt>
                      <c:pt idx="3880">
                        <c:v>38.805</c:v>
                      </c:pt>
                      <c:pt idx="3881">
                        <c:v>38.815000000000005</c:v>
                      </c:pt>
                      <c:pt idx="3882">
                        <c:v>38.825000000000017</c:v>
                      </c:pt>
                      <c:pt idx="3883">
                        <c:v>38.834999999999994</c:v>
                      </c:pt>
                      <c:pt idx="3884">
                        <c:v>38.845000000000006</c:v>
                      </c:pt>
                      <c:pt idx="3885">
                        <c:v>38.854999999999997</c:v>
                      </c:pt>
                      <c:pt idx="3886">
                        <c:v>38.864999999999995</c:v>
                      </c:pt>
                      <c:pt idx="3887">
                        <c:v>38.875000000000007</c:v>
                      </c:pt>
                      <c:pt idx="3888">
                        <c:v>38.885000000000005</c:v>
                      </c:pt>
                      <c:pt idx="3889">
                        <c:v>38.895000000000003</c:v>
                      </c:pt>
                      <c:pt idx="3890">
                        <c:v>38.905000000000001</c:v>
                      </c:pt>
                      <c:pt idx="3891">
                        <c:v>38.914999999999999</c:v>
                      </c:pt>
                      <c:pt idx="3892">
                        <c:v>38.924999999999997</c:v>
                      </c:pt>
                      <c:pt idx="3893">
                        <c:v>38.935000000000002</c:v>
                      </c:pt>
                      <c:pt idx="3894">
                        <c:v>38.945000000000007</c:v>
                      </c:pt>
                      <c:pt idx="3895">
                        <c:v>38.954999999999998</c:v>
                      </c:pt>
                      <c:pt idx="3896">
                        <c:v>38.964999999999989</c:v>
                      </c:pt>
                      <c:pt idx="3897">
                        <c:v>38.975000000000001</c:v>
                      </c:pt>
                      <c:pt idx="3898">
                        <c:v>38.984999999999985</c:v>
                      </c:pt>
                      <c:pt idx="3899">
                        <c:v>38.99499999999999</c:v>
                      </c:pt>
                      <c:pt idx="3900">
                        <c:v>39.005000000000003</c:v>
                      </c:pt>
                      <c:pt idx="3901">
                        <c:v>39.015000000000008</c:v>
                      </c:pt>
                      <c:pt idx="3902">
                        <c:v>39.024999999999999</c:v>
                      </c:pt>
                      <c:pt idx="3903">
                        <c:v>39.035000000000011</c:v>
                      </c:pt>
                      <c:pt idx="3904">
                        <c:v>39.044999999999995</c:v>
                      </c:pt>
                      <c:pt idx="3905">
                        <c:v>39.055</c:v>
                      </c:pt>
                      <c:pt idx="3906">
                        <c:v>39.065000000000005</c:v>
                      </c:pt>
                      <c:pt idx="3907">
                        <c:v>39.075000000000017</c:v>
                      </c:pt>
                      <c:pt idx="3908">
                        <c:v>39.084999999999994</c:v>
                      </c:pt>
                      <c:pt idx="3909">
                        <c:v>39.095000000000006</c:v>
                      </c:pt>
                      <c:pt idx="3910">
                        <c:v>39.104999999999997</c:v>
                      </c:pt>
                      <c:pt idx="3911">
                        <c:v>39.114999999999995</c:v>
                      </c:pt>
                      <c:pt idx="3912">
                        <c:v>39.125000000000007</c:v>
                      </c:pt>
                      <c:pt idx="3913">
                        <c:v>39.135000000000005</c:v>
                      </c:pt>
                      <c:pt idx="3914">
                        <c:v>39.145000000000003</c:v>
                      </c:pt>
                      <c:pt idx="3915">
                        <c:v>39.155000000000001</c:v>
                      </c:pt>
                      <c:pt idx="3916">
                        <c:v>39.164999999999999</c:v>
                      </c:pt>
                      <c:pt idx="3917">
                        <c:v>39.174999999999997</c:v>
                      </c:pt>
                      <c:pt idx="3918">
                        <c:v>39.185000000000002</c:v>
                      </c:pt>
                      <c:pt idx="3919">
                        <c:v>39.195000000000007</c:v>
                      </c:pt>
                      <c:pt idx="3920">
                        <c:v>39.204999999999998</c:v>
                      </c:pt>
                      <c:pt idx="3921">
                        <c:v>39.214999999999989</c:v>
                      </c:pt>
                      <c:pt idx="3922">
                        <c:v>39.225000000000001</c:v>
                      </c:pt>
                      <c:pt idx="3923">
                        <c:v>39.234999999999985</c:v>
                      </c:pt>
                      <c:pt idx="3924">
                        <c:v>39.24499999999999</c:v>
                      </c:pt>
                      <c:pt idx="3925">
                        <c:v>39.255000000000003</c:v>
                      </c:pt>
                      <c:pt idx="3926">
                        <c:v>39.265000000000008</c:v>
                      </c:pt>
                      <c:pt idx="3927">
                        <c:v>39.274999999999999</c:v>
                      </c:pt>
                      <c:pt idx="3928">
                        <c:v>39.285000000000011</c:v>
                      </c:pt>
                      <c:pt idx="3929">
                        <c:v>39.294999999999995</c:v>
                      </c:pt>
                      <c:pt idx="3930">
                        <c:v>39.305</c:v>
                      </c:pt>
                      <c:pt idx="3931">
                        <c:v>39.315000000000005</c:v>
                      </c:pt>
                      <c:pt idx="3932">
                        <c:v>39.325000000000017</c:v>
                      </c:pt>
                      <c:pt idx="3933">
                        <c:v>39.334999999999994</c:v>
                      </c:pt>
                      <c:pt idx="3934">
                        <c:v>39.345000000000006</c:v>
                      </c:pt>
                      <c:pt idx="3935">
                        <c:v>39.354999999999997</c:v>
                      </c:pt>
                      <c:pt idx="3936">
                        <c:v>39.364999999999995</c:v>
                      </c:pt>
                      <c:pt idx="3937">
                        <c:v>39.375000000000007</c:v>
                      </c:pt>
                      <c:pt idx="3938">
                        <c:v>39.385000000000005</c:v>
                      </c:pt>
                      <c:pt idx="3939">
                        <c:v>39.394999999999996</c:v>
                      </c:pt>
                      <c:pt idx="3940">
                        <c:v>39.405000000000001</c:v>
                      </c:pt>
                      <c:pt idx="3941">
                        <c:v>39.414999999999999</c:v>
                      </c:pt>
                      <c:pt idx="3942">
                        <c:v>39.424999999999997</c:v>
                      </c:pt>
                      <c:pt idx="3943">
                        <c:v>39.435000000000002</c:v>
                      </c:pt>
                      <c:pt idx="3944">
                        <c:v>39.445000000000007</c:v>
                      </c:pt>
                      <c:pt idx="3945">
                        <c:v>39.454999999999998</c:v>
                      </c:pt>
                      <c:pt idx="3946">
                        <c:v>39.464999999999989</c:v>
                      </c:pt>
                      <c:pt idx="3947">
                        <c:v>39.475000000000001</c:v>
                      </c:pt>
                      <c:pt idx="3948">
                        <c:v>39.484999999999985</c:v>
                      </c:pt>
                      <c:pt idx="3949">
                        <c:v>39.49499999999999</c:v>
                      </c:pt>
                      <c:pt idx="3950">
                        <c:v>39.505000000000003</c:v>
                      </c:pt>
                      <c:pt idx="3951">
                        <c:v>39.515000000000008</c:v>
                      </c:pt>
                      <c:pt idx="3952">
                        <c:v>39.524999999999999</c:v>
                      </c:pt>
                      <c:pt idx="3953">
                        <c:v>39.535000000000004</c:v>
                      </c:pt>
                      <c:pt idx="3954">
                        <c:v>39.544999999999995</c:v>
                      </c:pt>
                      <c:pt idx="3955">
                        <c:v>39.554999999999993</c:v>
                      </c:pt>
                      <c:pt idx="3956">
                        <c:v>39.565000000000005</c:v>
                      </c:pt>
                      <c:pt idx="3957">
                        <c:v>39.575000000000017</c:v>
                      </c:pt>
                      <c:pt idx="3958">
                        <c:v>39.584999999999994</c:v>
                      </c:pt>
                      <c:pt idx="3959">
                        <c:v>39.595000000000006</c:v>
                      </c:pt>
                      <c:pt idx="3960">
                        <c:v>39.604999999999997</c:v>
                      </c:pt>
                      <c:pt idx="3961">
                        <c:v>39.614999999999995</c:v>
                      </c:pt>
                      <c:pt idx="3962">
                        <c:v>39.625000000000007</c:v>
                      </c:pt>
                      <c:pt idx="3963">
                        <c:v>39.635000000000012</c:v>
                      </c:pt>
                      <c:pt idx="3964">
                        <c:v>39.644999999999996</c:v>
                      </c:pt>
                      <c:pt idx="3965">
                        <c:v>39.655000000000001</c:v>
                      </c:pt>
                      <c:pt idx="3966">
                        <c:v>39.664999999999999</c:v>
                      </c:pt>
                      <c:pt idx="3967">
                        <c:v>39.674999999999997</c:v>
                      </c:pt>
                      <c:pt idx="3968">
                        <c:v>39.685000000000002</c:v>
                      </c:pt>
                      <c:pt idx="3969">
                        <c:v>39.695000000000007</c:v>
                      </c:pt>
                      <c:pt idx="3970">
                        <c:v>39.704999999999998</c:v>
                      </c:pt>
                      <c:pt idx="3971">
                        <c:v>39.714999999999989</c:v>
                      </c:pt>
                      <c:pt idx="3972">
                        <c:v>39.725000000000001</c:v>
                      </c:pt>
                      <c:pt idx="3973">
                        <c:v>39.734999999999985</c:v>
                      </c:pt>
                      <c:pt idx="3974">
                        <c:v>39.74499999999999</c:v>
                      </c:pt>
                      <c:pt idx="3975">
                        <c:v>39.755000000000003</c:v>
                      </c:pt>
                      <c:pt idx="3976">
                        <c:v>39.765000000000008</c:v>
                      </c:pt>
                      <c:pt idx="3977">
                        <c:v>39.774999999999999</c:v>
                      </c:pt>
                      <c:pt idx="3978">
                        <c:v>39.785000000000004</c:v>
                      </c:pt>
                      <c:pt idx="3979">
                        <c:v>39.794999999999995</c:v>
                      </c:pt>
                      <c:pt idx="3980">
                        <c:v>39.804999999999993</c:v>
                      </c:pt>
                      <c:pt idx="3981">
                        <c:v>39.815000000000005</c:v>
                      </c:pt>
                      <c:pt idx="3982">
                        <c:v>39.825000000000017</c:v>
                      </c:pt>
                      <c:pt idx="3983">
                        <c:v>39.834999999999994</c:v>
                      </c:pt>
                      <c:pt idx="3984">
                        <c:v>39.845000000000006</c:v>
                      </c:pt>
                      <c:pt idx="3985">
                        <c:v>39.854999999999997</c:v>
                      </c:pt>
                      <c:pt idx="3986">
                        <c:v>39.864999999999995</c:v>
                      </c:pt>
                      <c:pt idx="3987">
                        <c:v>39.875000000000007</c:v>
                      </c:pt>
                      <c:pt idx="3988">
                        <c:v>39.885000000000012</c:v>
                      </c:pt>
                      <c:pt idx="3989">
                        <c:v>39.894999999999996</c:v>
                      </c:pt>
                      <c:pt idx="3990">
                        <c:v>39.905000000000001</c:v>
                      </c:pt>
                      <c:pt idx="3991">
                        <c:v>39.914999999999999</c:v>
                      </c:pt>
                      <c:pt idx="3992">
                        <c:v>39.924999999999997</c:v>
                      </c:pt>
                      <c:pt idx="3993">
                        <c:v>39.935000000000002</c:v>
                      </c:pt>
                      <c:pt idx="3994">
                        <c:v>39.945000000000007</c:v>
                      </c:pt>
                      <c:pt idx="3995">
                        <c:v>39.954999999999998</c:v>
                      </c:pt>
                      <c:pt idx="3996">
                        <c:v>39.964999999999989</c:v>
                      </c:pt>
                      <c:pt idx="3997">
                        <c:v>39.975000000000001</c:v>
                      </c:pt>
                      <c:pt idx="3998">
                        <c:v>39.984999999999985</c:v>
                      </c:pt>
                      <c:pt idx="3999">
                        <c:v>39.99499999999999</c:v>
                      </c:pt>
                      <c:pt idx="4000">
                        <c:v>40.005000000000003</c:v>
                      </c:pt>
                      <c:pt idx="4001">
                        <c:v>40.015000000000008</c:v>
                      </c:pt>
                      <c:pt idx="4002">
                        <c:v>40.024999999999999</c:v>
                      </c:pt>
                      <c:pt idx="4003">
                        <c:v>40.035000000000004</c:v>
                      </c:pt>
                      <c:pt idx="4004">
                        <c:v>40.044999999999995</c:v>
                      </c:pt>
                      <c:pt idx="4005">
                        <c:v>40.054999999999993</c:v>
                      </c:pt>
                      <c:pt idx="4006">
                        <c:v>40.065000000000005</c:v>
                      </c:pt>
                      <c:pt idx="4007">
                        <c:v>40.075000000000017</c:v>
                      </c:pt>
                      <c:pt idx="4008">
                        <c:v>40.084999999999994</c:v>
                      </c:pt>
                      <c:pt idx="4009">
                        <c:v>40.095000000000006</c:v>
                      </c:pt>
                      <c:pt idx="4010">
                        <c:v>40.104999999999997</c:v>
                      </c:pt>
                      <c:pt idx="4011">
                        <c:v>40.114999999999995</c:v>
                      </c:pt>
                      <c:pt idx="4012">
                        <c:v>40.125000000000007</c:v>
                      </c:pt>
                      <c:pt idx="4013">
                        <c:v>40.135000000000012</c:v>
                      </c:pt>
                      <c:pt idx="4014">
                        <c:v>40.144999999999996</c:v>
                      </c:pt>
                      <c:pt idx="4015">
                        <c:v>40.155000000000001</c:v>
                      </c:pt>
                      <c:pt idx="4016">
                        <c:v>40.165000000000006</c:v>
                      </c:pt>
                      <c:pt idx="4017">
                        <c:v>40.174999999999997</c:v>
                      </c:pt>
                      <c:pt idx="4018">
                        <c:v>40.185000000000002</c:v>
                      </c:pt>
                      <c:pt idx="4019">
                        <c:v>40.195000000000007</c:v>
                      </c:pt>
                      <c:pt idx="4020">
                        <c:v>40.205000000000005</c:v>
                      </c:pt>
                      <c:pt idx="4021">
                        <c:v>40.214999999999989</c:v>
                      </c:pt>
                      <c:pt idx="4022">
                        <c:v>40.225000000000001</c:v>
                      </c:pt>
                      <c:pt idx="4023">
                        <c:v>40.234999999999985</c:v>
                      </c:pt>
                      <c:pt idx="4024">
                        <c:v>40.24499999999999</c:v>
                      </c:pt>
                      <c:pt idx="4025">
                        <c:v>40.255000000000003</c:v>
                      </c:pt>
                      <c:pt idx="4026">
                        <c:v>40.265000000000008</c:v>
                      </c:pt>
                      <c:pt idx="4027">
                        <c:v>40.274999999999999</c:v>
                      </c:pt>
                      <c:pt idx="4028">
                        <c:v>40.285000000000004</c:v>
                      </c:pt>
                      <c:pt idx="4029">
                        <c:v>40.29499999999998</c:v>
                      </c:pt>
                      <c:pt idx="4030">
                        <c:v>40.304999999999993</c:v>
                      </c:pt>
                      <c:pt idx="4031">
                        <c:v>40.315000000000005</c:v>
                      </c:pt>
                      <c:pt idx="4032">
                        <c:v>40.325000000000017</c:v>
                      </c:pt>
                      <c:pt idx="4033">
                        <c:v>40.334999999999994</c:v>
                      </c:pt>
                      <c:pt idx="4034">
                        <c:v>40.345000000000006</c:v>
                      </c:pt>
                      <c:pt idx="4035">
                        <c:v>40.354999999999997</c:v>
                      </c:pt>
                      <c:pt idx="4036">
                        <c:v>40.364999999999995</c:v>
                      </c:pt>
                      <c:pt idx="4037">
                        <c:v>40.375000000000007</c:v>
                      </c:pt>
                      <c:pt idx="4038">
                        <c:v>40.385000000000012</c:v>
                      </c:pt>
                      <c:pt idx="4039">
                        <c:v>40.394999999999996</c:v>
                      </c:pt>
                      <c:pt idx="4040">
                        <c:v>40.405000000000001</c:v>
                      </c:pt>
                      <c:pt idx="4041">
                        <c:v>40.415000000000006</c:v>
                      </c:pt>
                      <c:pt idx="4042">
                        <c:v>40.424999999999997</c:v>
                      </c:pt>
                      <c:pt idx="4043">
                        <c:v>40.435000000000002</c:v>
                      </c:pt>
                      <c:pt idx="4044">
                        <c:v>40.445000000000007</c:v>
                      </c:pt>
                      <c:pt idx="4045">
                        <c:v>40.455000000000005</c:v>
                      </c:pt>
                      <c:pt idx="4046">
                        <c:v>40.464999999999989</c:v>
                      </c:pt>
                      <c:pt idx="4047">
                        <c:v>40.475000000000001</c:v>
                      </c:pt>
                      <c:pt idx="4048">
                        <c:v>40.484999999999985</c:v>
                      </c:pt>
                      <c:pt idx="4049">
                        <c:v>40.49499999999999</c:v>
                      </c:pt>
                      <c:pt idx="4050">
                        <c:v>40.505000000000003</c:v>
                      </c:pt>
                      <c:pt idx="4051">
                        <c:v>40.515000000000008</c:v>
                      </c:pt>
                      <c:pt idx="4052">
                        <c:v>40.524999999999999</c:v>
                      </c:pt>
                      <c:pt idx="4053">
                        <c:v>40.535000000000004</c:v>
                      </c:pt>
                      <c:pt idx="4054">
                        <c:v>40.54499999999998</c:v>
                      </c:pt>
                      <c:pt idx="4055">
                        <c:v>40.554999999999993</c:v>
                      </c:pt>
                      <c:pt idx="4056">
                        <c:v>40.565000000000005</c:v>
                      </c:pt>
                      <c:pt idx="4057">
                        <c:v>40.575000000000017</c:v>
                      </c:pt>
                      <c:pt idx="4058">
                        <c:v>40.584999999999994</c:v>
                      </c:pt>
                      <c:pt idx="4059">
                        <c:v>40.595000000000006</c:v>
                      </c:pt>
                      <c:pt idx="4060">
                        <c:v>40.604999999999997</c:v>
                      </c:pt>
                      <c:pt idx="4061">
                        <c:v>40.614999999999995</c:v>
                      </c:pt>
                      <c:pt idx="4062">
                        <c:v>40.625</c:v>
                      </c:pt>
                      <c:pt idx="4063">
                        <c:v>40.635000000000019</c:v>
                      </c:pt>
                      <c:pt idx="4064">
                        <c:v>40.644999999999996</c:v>
                      </c:pt>
                      <c:pt idx="4065">
                        <c:v>40.655000000000008</c:v>
                      </c:pt>
                      <c:pt idx="4066">
                        <c:v>40.665000000000006</c:v>
                      </c:pt>
                      <c:pt idx="4067">
                        <c:v>40.675000000000004</c:v>
                      </c:pt>
                      <c:pt idx="4068">
                        <c:v>40.685000000000002</c:v>
                      </c:pt>
                      <c:pt idx="4069">
                        <c:v>40.695000000000007</c:v>
                      </c:pt>
                      <c:pt idx="4070">
                        <c:v>40.705000000000005</c:v>
                      </c:pt>
                      <c:pt idx="4071">
                        <c:v>40.714999999999989</c:v>
                      </c:pt>
                      <c:pt idx="4072">
                        <c:v>40.725000000000001</c:v>
                      </c:pt>
                      <c:pt idx="4073">
                        <c:v>40.734999999999985</c:v>
                      </c:pt>
                      <c:pt idx="4074">
                        <c:v>40.74499999999999</c:v>
                      </c:pt>
                      <c:pt idx="4075">
                        <c:v>40.755000000000003</c:v>
                      </c:pt>
                      <c:pt idx="4076">
                        <c:v>40.765000000000015</c:v>
                      </c:pt>
                      <c:pt idx="4077">
                        <c:v>40.774999999999999</c:v>
                      </c:pt>
                      <c:pt idx="4078">
                        <c:v>40.785000000000011</c:v>
                      </c:pt>
                      <c:pt idx="4079">
                        <c:v>40.79499999999998</c:v>
                      </c:pt>
                      <c:pt idx="4080">
                        <c:v>40.804999999999993</c:v>
                      </c:pt>
                      <c:pt idx="4081">
                        <c:v>40.815000000000005</c:v>
                      </c:pt>
                      <c:pt idx="4082">
                        <c:v>40.825000000000017</c:v>
                      </c:pt>
                      <c:pt idx="4083">
                        <c:v>40.834999999999994</c:v>
                      </c:pt>
                      <c:pt idx="4084">
                        <c:v>40.845000000000006</c:v>
                      </c:pt>
                      <c:pt idx="4085">
                        <c:v>40.854999999999997</c:v>
                      </c:pt>
                      <c:pt idx="4086">
                        <c:v>40.864999999999995</c:v>
                      </c:pt>
                      <c:pt idx="4087">
                        <c:v>40.875</c:v>
                      </c:pt>
                      <c:pt idx="4088">
                        <c:v>40.885000000000019</c:v>
                      </c:pt>
                      <c:pt idx="4089">
                        <c:v>40.894999999999996</c:v>
                      </c:pt>
                      <c:pt idx="4090">
                        <c:v>40.905000000000008</c:v>
                      </c:pt>
                      <c:pt idx="4091">
                        <c:v>40.915000000000006</c:v>
                      </c:pt>
                      <c:pt idx="4092">
                        <c:v>40.925000000000004</c:v>
                      </c:pt>
                      <c:pt idx="4093">
                        <c:v>40.935000000000002</c:v>
                      </c:pt>
                      <c:pt idx="4094">
                        <c:v>40.945000000000007</c:v>
                      </c:pt>
                      <c:pt idx="4095">
                        <c:v>40.955000000000005</c:v>
                      </c:pt>
                      <c:pt idx="4096">
                        <c:v>40.965000000000003</c:v>
                      </c:pt>
                      <c:pt idx="4097">
                        <c:v>40.975000000000001</c:v>
                      </c:pt>
                      <c:pt idx="4098">
                        <c:v>40.984999999999999</c:v>
                      </c:pt>
                      <c:pt idx="4099">
                        <c:v>40.994999999999997</c:v>
                      </c:pt>
                      <c:pt idx="4100">
                        <c:v>41.005000000000003</c:v>
                      </c:pt>
                      <c:pt idx="4101">
                        <c:v>41.015000000000015</c:v>
                      </c:pt>
                      <c:pt idx="4102">
                        <c:v>41.024999999999984</c:v>
                      </c:pt>
                      <c:pt idx="4103">
                        <c:v>41.034999999999997</c:v>
                      </c:pt>
                      <c:pt idx="4104">
                        <c:v>41.04499999999998</c:v>
                      </c:pt>
                      <c:pt idx="4105">
                        <c:v>41.054999999999993</c:v>
                      </c:pt>
                      <c:pt idx="4106">
                        <c:v>41.065000000000005</c:v>
                      </c:pt>
                      <c:pt idx="4107">
                        <c:v>41.07500000000001</c:v>
                      </c:pt>
                      <c:pt idx="4108">
                        <c:v>41.084999999999994</c:v>
                      </c:pt>
                      <c:pt idx="4109">
                        <c:v>41.095000000000006</c:v>
                      </c:pt>
                      <c:pt idx="4110">
                        <c:v>41.104999999999997</c:v>
                      </c:pt>
                      <c:pt idx="4111">
                        <c:v>41.114999999999988</c:v>
                      </c:pt>
                      <c:pt idx="4112">
                        <c:v>41.125000000000007</c:v>
                      </c:pt>
                      <c:pt idx="4113">
                        <c:v>41.135000000000019</c:v>
                      </c:pt>
                      <c:pt idx="4114">
                        <c:v>41.144999999999996</c:v>
                      </c:pt>
                      <c:pt idx="4115">
                        <c:v>41.154999999999994</c:v>
                      </c:pt>
                      <c:pt idx="4116">
                        <c:v>41.164999999999999</c:v>
                      </c:pt>
                      <c:pt idx="4117">
                        <c:v>41.175000000000004</c:v>
                      </c:pt>
                      <c:pt idx="4118">
                        <c:v>41.184999999999995</c:v>
                      </c:pt>
                      <c:pt idx="4119">
                        <c:v>41.195000000000007</c:v>
                      </c:pt>
                      <c:pt idx="4120">
                        <c:v>41.205000000000005</c:v>
                      </c:pt>
                      <c:pt idx="4121">
                        <c:v>41.215000000000003</c:v>
                      </c:pt>
                      <c:pt idx="4122">
                        <c:v>41.225000000000001</c:v>
                      </c:pt>
                      <c:pt idx="4123">
                        <c:v>41.234999999999999</c:v>
                      </c:pt>
                      <c:pt idx="4124">
                        <c:v>41.244999999999997</c:v>
                      </c:pt>
                      <c:pt idx="4125">
                        <c:v>41.255000000000003</c:v>
                      </c:pt>
                      <c:pt idx="4126">
                        <c:v>41.265000000000015</c:v>
                      </c:pt>
                      <c:pt idx="4127">
                        <c:v>41.274999999999984</c:v>
                      </c:pt>
                      <c:pt idx="4128">
                        <c:v>41.284999999999997</c:v>
                      </c:pt>
                      <c:pt idx="4129">
                        <c:v>41.29499999999998</c:v>
                      </c:pt>
                      <c:pt idx="4130">
                        <c:v>41.304999999999993</c:v>
                      </c:pt>
                      <c:pt idx="4131">
                        <c:v>41.315000000000005</c:v>
                      </c:pt>
                      <c:pt idx="4132">
                        <c:v>41.32500000000001</c:v>
                      </c:pt>
                      <c:pt idx="4133">
                        <c:v>41.334999999999994</c:v>
                      </c:pt>
                      <c:pt idx="4134">
                        <c:v>41.345000000000006</c:v>
                      </c:pt>
                      <c:pt idx="4135">
                        <c:v>41.354999999999997</c:v>
                      </c:pt>
                      <c:pt idx="4136">
                        <c:v>41.364999999999988</c:v>
                      </c:pt>
                      <c:pt idx="4137">
                        <c:v>41.375</c:v>
                      </c:pt>
                      <c:pt idx="4138">
                        <c:v>41.385000000000019</c:v>
                      </c:pt>
                      <c:pt idx="4139">
                        <c:v>41.394999999999996</c:v>
                      </c:pt>
                      <c:pt idx="4140">
                        <c:v>41.404999999999994</c:v>
                      </c:pt>
                      <c:pt idx="4141">
                        <c:v>41.414999999999999</c:v>
                      </c:pt>
                      <c:pt idx="4142">
                        <c:v>41.425000000000004</c:v>
                      </c:pt>
                      <c:pt idx="4143">
                        <c:v>41.434999999999995</c:v>
                      </c:pt>
                      <c:pt idx="4144">
                        <c:v>41.445000000000007</c:v>
                      </c:pt>
                      <c:pt idx="4145">
                        <c:v>41.455000000000005</c:v>
                      </c:pt>
                      <c:pt idx="4146">
                        <c:v>41.465000000000003</c:v>
                      </c:pt>
                      <c:pt idx="4147">
                        <c:v>41.475000000000001</c:v>
                      </c:pt>
                      <c:pt idx="4148">
                        <c:v>41.484999999999999</c:v>
                      </c:pt>
                      <c:pt idx="4149">
                        <c:v>41.49499999999999</c:v>
                      </c:pt>
                      <c:pt idx="4150">
                        <c:v>41.50500000000001</c:v>
                      </c:pt>
                      <c:pt idx="4151">
                        <c:v>41.515000000000015</c:v>
                      </c:pt>
                      <c:pt idx="4152">
                        <c:v>41.524999999999984</c:v>
                      </c:pt>
                      <c:pt idx="4153">
                        <c:v>41.534999999999997</c:v>
                      </c:pt>
                      <c:pt idx="4154">
                        <c:v>41.54499999999998</c:v>
                      </c:pt>
                      <c:pt idx="4155">
                        <c:v>41.554999999999993</c:v>
                      </c:pt>
                      <c:pt idx="4156">
                        <c:v>41.565000000000005</c:v>
                      </c:pt>
                      <c:pt idx="4157">
                        <c:v>41.57500000000001</c:v>
                      </c:pt>
                      <c:pt idx="4158">
                        <c:v>41.584999999999994</c:v>
                      </c:pt>
                      <c:pt idx="4159">
                        <c:v>41.595000000000013</c:v>
                      </c:pt>
                      <c:pt idx="4160">
                        <c:v>41.604999999999997</c:v>
                      </c:pt>
                      <c:pt idx="4161">
                        <c:v>41.614999999999988</c:v>
                      </c:pt>
                      <c:pt idx="4162">
                        <c:v>41.625</c:v>
                      </c:pt>
                      <c:pt idx="4163">
                        <c:v>41.635000000000019</c:v>
                      </c:pt>
                      <c:pt idx="4164">
                        <c:v>41.644999999999996</c:v>
                      </c:pt>
                      <c:pt idx="4165">
                        <c:v>41.654999999999994</c:v>
                      </c:pt>
                      <c:pt idx="4166">
                        <c:v>41.664999999999999</c:v>
                      </c:pt>
                      <c:pt idx="4167">
                        <c:v>41.675000000000004</c:v>
                      </c:pt>
                      <c:pt idx="4168">
                        <c:v>41.684999999999995</c:v>
                      </c:pt>
                      <c:pt idx="4169">
                        <c:v>41.695000000000007</c:v>
                      </c:pt>
                      <c:pt idx="4170">
                        <c:v>41.705000000000005</c:v>
                      </c:pt>
                      <c:pt idx="4171">
                        <c:v>41.715000000000003</c:v>
                      </c:pt>
                      <c:pt idx="4172">
                        <c:v>41.725000000000001</c:v>
                      </c:pt>
                      <c:pt idx="4173">
                        <c:v>41.734999999999999</c:v>
                      </c:pt>
                      <c:pt idx="4174">
                        <c:v>41.74499999999999</c:v>
                      </c:pt>
                      <c:pt idx="4175">
                        <c:v>41.75500000000001</c:v>
                      </c:pt>
                      <c:pt idx="4176">
                        <c:v>41.765000000000015</c:v>
                      </c:pt>
                      <c:pt idx="4177">
                        <c:v>41.774999999999984</c:v>
                      </c:pt>
                      <c:pt idx="4178">
                        <c:v>41.784999999999997</c:v>
                      </c:pt>
                      <c:pt idx="4179">
                        <c:v>41.79499999999998</c:v>
                      </c:pt>
                      <c:pt idx="4180">
                        <c:v>41.804999999999993</c:v>
                      </c:pt>
                      <c:pt idx="4181">
                        <c:v>41.814999999999998</c:v>
                      </c:pt>
                      <c:pt idx="4182">
                        <c:v>41.82500000000001</c:v>
                      </c:pt>
                      <c:pt idx="4183">
                        <c:v>41.83499999999998</c:v>
                      </c:pt>
                      <c:pt idx="4184">
                        <c:v>41.845000000000006</c:v>
                      </c:pt>
                      <c:pt idx="4185">
                        <c:v>41.85499999999999</c:v>
                      </c:pt>
                      <c:pt idx="4186">
                        <c:v>41.864999999999988</c:v>
                      </c:pt>
                      <c:pt idx="4187">
                        <c:v>41.875</c:v>
                      </c:pt>
                      <c:pt idx="4188">
                        <c:v>41.885000000000019</c:v>
                      </c:pt>
                      <c:pt idx="4189">
                        <c:v>41.894999999999996</c:v>
                      </c:pt>
                      <c:pt idx="4190">
                        <c:v>41.904999999999994</c:v>
                      </c:pt>
                      <c:pt idx="4191">
                        <c:v>41.914999999999999</c:v>
                      </c:pt>
                      <c:pt idx="4192">
                        <c:v>41.925000000000004</c:v>
                      </c:pt>
                      <c:pt idx="4193">
                        <c:v>41.935000000000002</c:v>
                      </c:pt>
                      <c:pt idx="4194">
                        <c:v>41.945000000000007</c:v>
                      </c:pt>
                      <c:pt idx="4195">
                        <c:v>41.955000000000005</c:v>
                      </c:pt>
                      <c:pt idx="4196">
                        <c:v>41.965000000000003</c:v>
                      </c:pt>
                      <c:pt idx="4197">
                        <c:v>41.975000000000016</c:v>
                      </c:pt>
                      <c:pt idx="4198">
                        <c:v>41.984999999999999</c:v>
                      </c:pt>
                      <c:pt idx="4199">
                        <c:v>41.994999999999997</c:v>
                      </c:pt>
                      <c:pt idx="4200">
                        <c:v>42.005000000000003</c:v>
                      </c:pt>
                      <c:pt idx="4201">
                        <c:v>42.015000000000015</c:v>
                      </c:pt>
                      <c:pt idx="4202">
                        <c:v>42.024999999999984</c:v>
                      </c:pt>
                      <c:pt idx="4203">
                        <c:v>42.034999999999997</c:v>
                      </c:pt>
                      <c:pt idx="4204">
                        <c:v>42.04499999999998</c:v>
                      </c:pt>
                      <c:pt idx="4205">
                        <c:v>42.054999999999993</c:v>
                      </c:pt>
                      <c:pt idx="4206">
                        <c:v>42.064999999999998</c:v>
                      </c:pt>
                      <c:pt idx="4207">
                        <c:v>42.07500000000001</c:v>
                      </c:pt>
                      <c:pt idx="4208">
                        <c:v>42.08499999999998</c:v>
                      </c:pt>
                      <c:pt idx="4209">
                        <c:v>42.095000000000006</c:v>
                      </c:pt>
                      <c:pt idx="4210">
                        <c:v>42.10499999999999</c:v>
                      </c:pt>
                      <c:pt idx="4211">
                        <c:v>42.114999999999988</c:v>
                      </c:pt>
                      <c:pt idx="4212">
                        <c:v>42.125</c:v>
                      </c:pt>
                      <c:pt idx="4213">
                        <c:v>42.135000000000019</c:v>
                      </c:pt>
                      <c:pt idx="4214">
                        <c:v>42.144999999999996</c:v>
                      </c:pt>
                      <c:pt idx="4215">
                        <c:v>42.154999999999994</c:v>
                      </c:pt>
                      <c:pt idx="4216">
                        <c:v>42.164999999999999</c:v>
                      </c:pt>
                      <c:pt idx="4217">
                        <c:v>42.175000000000004</c:v>
                      </c:pt>
                      <c:pt idx="4218">
                        <c:v>42.185000000000002</c:v>
                      </c:pt>
                      <c:pt idx="4219">
                        <c:v>42.195000000000007</c:v>
                      </c:pt>
                      <c:pt idx="4220">
                        <c:v>42.205000000000005</c:v>
                      </c:pt>
                      <c:pt idx="4221">
                        <c:v>42.215000000000003</c:v>
                      </c:pt>
                      <c:pt idx="4222">
                        <c:v>42.225000000000016</c:v>
                      </c:pt>
                      <c:pt idx="4223">
                        <c:v>42.234999999999999</c:v>
                      </c:pt>
                      <c:pt idx="4224">
                        <c:v>42.244999999999997</c:v>
                      </c:pt>
                      <c:pt idx="4225">
                        <c:v>42.255000000000003</c:v>
                      </c:pt>
                      <c:pt idx="4226">
                        <c:v>42.265000000000015</c:v>
                      </c:pt>
                      <c:pt idx="4227">
                        <c:v>42.275000000000006</c:v>
                      </c:pt>
                      <c:pt idx="4228">
                        <c:v>42.284999999999997</c:v>
                      </c:pt>
                      <c:pt idx="4229">
                        <c:v>42.29499999999998</c:v>
                      </c:pt>
                      <c:pt idx="4230">
                        <c:v>42.304999999999993</c:v>
                      </c:pt>
                      <c:pt idx="4231">
                        <c:v>42.315000000000005</c:v>
                      </c:pt>
                      <c:pt idx="4232">
                        <c:v>42.32500000000001</c:v>
                      </c:pt>
                      <c:pt idx="4233">
                        <c:v>42.33499999999998</c:v>
                      </c:pt>
                      <c:pt idx="4234">
                        <c:v>42.345000000000006</c:v>
                      </c:pt>
                      <c:pt idx="4235">
                        <c:v>42.35499999999999</c:v>
                      </c:pt>
                      <c:pt idx="4236">
                        <c:v>42.364999999999988</c:v>
                      </c:pt>
                      <c:pt idx="4237">
                        <c:v>42.375</c:v>
                      </c:pt>
                      <c:pt idx="4238">
                        <c:v>42.385000000000019</c:v>
                      </c:pt>
                      <c:pt idx="4239">
                        <c:v>42.394999999999989</c:v>
                      </c:pt>
                      <c:pt idx="4240">
                        <c:v>42.405000000000008</c:v>
                      </c:pt>
                      <c:pt idx="4241">
                        <c:v>42.414999999999999</c:v>
                      </c:pt>
                      <c:pt idx="4242">
                        <c:v>42.425000000000004</c:v>
                      </c:pt>
                      <c:pt idx="4243">
                        <c:v>42.434999999999995</c:v>
                      </c:pt>
                      <c:pt idx="4244">
                        <c:v>42.445000000000007</c:v>
                      </c:pt>
                      <c:pt idx="4245">
                        <c:v>42.455000000000005</c:v>
                      </c:pt>
                      <c:pt idx="4246">
                        <c:v>42.465000000000003</c:v>
                      </c:pt>
                      <c:pt idx="4247">
                        <c:v>42.475000000000001</c:v>
                      </c:pt>
                      <c:pt idx="4248">
                        <c:v>42.484999999999999</c:v>
                      </c:pt>
                      <c:pt idx="4249">
                        <c:v>42.494999999999997</c:v>
                      </c:pt>
                      <c:pt idx="4250">
                        <c:v>42.505000000000003</c:v>
                      </c:pt>
                      <c:pt idx="4251">
                        <c:v>42.515000000000015</c:v>
                      </c:pt>
                      <c:pt idx="4252">
                        <c:v>42.525000000000006</c:v>
                      </c:pt>
                      <c:pt idx="4253">
                        <c:v>42.534999999999997</c:v>
                      </c:pt>
                      <c:pt idx="4254">
                        <c:v>42.54499999999998</c:v>
                      </c:pt>
                      <c:pt idx="4255">
                        <c:v>42.554999999999993</c:v>
                      </c:pt>
                      <c:pt idx="4256">
                        <c:v>42.565000000000005</c:v>
                      </c:pt>
                      <c:pt idx="4257">
                        <c:v>42.57500000000001</c:v>
                      </c:pt>
                      <c:pt idx="4258">
                        <c:v>42.58499999999998</c:v>
                      </c:pt>
                      <c:pt idx="4259">
                        <c:v>42.595000000000006</c:v>
                      </c:pt>
                      <c:pt idx="4260">
                        <c:v>42.60499999999999</c:v>
                      </c:pt>
                      <c:pt idx="4261">
                        <c:v>42.614999999999988</c:v>
                      </c:pt>
                      <c:pt idx="4262">
                        <c:v>42.625</c:v>
                      </c:pt>
                      <c:pt idx="4263">
                        <c:v>42.635000000000019</c:v>
                      </c:pt>
                      <c:pt idx="4264">
                        <c:v>42.644999999999989</c:v>
                      </c:pt>
                      <c:pt idx="4265">
                        <c:v>42.655000000000008</c:v>
                      </c:pt>
                      <c:pt idx="4266">
                        <c:v>42.664999999999999</c:v>
                      </c:pt>
                      <c:pt idx="4267">
                        <c:v>42.675000000000004</c:v>
                      </c:pt>
                      <c:pt idx="4268">
                        <c:v>42.684999999999995</c:v>
                      </c:pt>
                      <c:pt idx="4269">
                        <c:v>42.695000000000007</c:v>
                      </c:pt>
                      <c:pt idx="4270">
                        <c:v>42.705000000000005</c:v>
                      </c:pt>
                      <c:pt idx="4271">
                        <c:v>42.715000000000003</c:v>
                      </c:pt>
                      <c:pt idx="4272">
                        <c:v>42.725000000000001</c:v>
                      </c:pt>
                      <c:pt idx="4273">
                        <c:v>42.734999999999999</c:v>
                      </c:pt>
                      <c:pt idx="4274">
                        <c:v>42.744999999999997</c:v>
                      </c:pt>
                      <c:pt idx="4275">
                        <c:v>42.75500000000001</c:v>
                      </c:pt>
                      <c:pt idx="4276">
                        <c:v>42.765000000000022</c:v>
                      </c:pt>
                      <c:pt idx="4277">
                        <c:v>42.774999999999984</c:v>
                      </c:pt>
                      <c:pt idx="4278">
                        <c:v>42.784999999999997</c:v>
                      </c:pt>
                      <c:pt idx="4279">
                        <c:v>42.794999999999995</c:v>
                      </c:pt>
                      <c:pt idx="4280">
                        <c:v>42.804999999999993</c:v>
                      </c:pt>
                      <c:pt idx="4281">
                        <c:v>42.815000000000005</c:v>
                      </c:pt>
                      <c:pt idx="4282">
                        <c:v>42.82500000000001</c:v>
                      </c:pt>
                      <c:pt idx="4283">
                        <c:v>42.83499999999998</c:v>
                      </c:pt>
                      <c:pt idx="4284">
                        <c:v>42.844999999999992</c:v>
                      </c:pt>
                      <c:pt idx="4285">
                        <c:v>42.85499999999999</c:v>
                      </c:pt>
                      <c:pt idx="4286">
                        <c:v>42.864999999999988</c:v>
                      </c:pt>
                      <c:pt idx="4287">
                        <c:v>42.875</c:v>
                      </c:pt>
                      <c:pt idx="4288">
                        <c:v>42.885000000000012</c:v>
                      </c:pt>
                      <c:pt idx="4289">
                        <c:v>42.894999999999989</c:v>
                      </c:pt>
                      <c:pt idx="4290">
                        <c:v>42.904999999999994</c:v>
                      </c:pt>
                      <c:pt idx="4291">
                        <c:v>42.914999999999999</c:v>
                      </c:pt>
                      <c:pt idx="4292">
                        <c:v>42.925000000000004</c:v>
                      </c:pt>
                      <c:pt idx="4293">
                        <c:v>42.934999999999995</c:v>
                      </c:pt>
                      <c:pt idx="4294">
                        <c:v>42.945000000000007</c:v>
                      </c:pt>
                      <c:pt idx="4295">
                        <c:v>42.955000000000005</c:v>
                      </c:pt>
                      <c:pt idx="4296">
                        <c:v>42.965000000000003</c:v>
                      </c:pt>
                      <c:pt idx="4297">
                        <c:v>42.975000000000001</c:v>
                      </c:pt>
                      <c:pt idx="4298">
                        <c:v>42.984999999999999</c:v>
                      </c:pt>
                      <c:pt idx="4299">
                        <c:v>42.994999999999997</c:v>
                      </c:pt>
                      <c:pt idx="4300">
                        <c:v>43.00500000000001</c:v>
                      </c:pt>
                      <c:pt idx="4301">
                        <c:v>43.015000000000022</c:v>
                      </c:pt>
                      <c:pt idx="4302">
                        <c:v>43.024999999999984</c:v>
                      </c:pt>
                      <c:pt idx="4303">
                        <c:v>43.034999999999997</c:v>
                      </c:pt>
                      <c:pt idx="4304">
                        <c:v>43.044999999999995</c:v>
                      </c:pt>
                      <c:pt idx="4305">
                        <c:v>43.054999999999993</c:v>
                      </c:pt>
                      <c:pt idx="4306">
                        <c:v>43.065000000000005</c:v>
                      </c:pt>
                      <c:pt idx="4307">
                        <c:v>43.07500000000001</c:v>
                      </c:pt>
                      <c:pt idx="4308">
                        <c:v>43.08499999999998</c:v>
                      </c:pt>
                      <c:pt idx="4309">
                        <c:v>43.094999999999992</c:v>
                      </c:pt>
                      <c:pt idx="4310">
                        <c:v>43.10499999999999</c:v>
                      </c:pt>
                      <c:pt idx="4311">
                        <c:v>43.114999999999988</c:v>
                      </c:pt>
                      <c:pt idx="4312">
                        <c:v>43.125</c:v>
                      </c:pt>
                      <c:pt idx="4313">
                        <c:v>43.135000000000012</c:v>
                      </c:pt>
                      <c:pt idx="4314">
                        <c:v>43.144999999999996</c:v>
                      </c:pt>
                      <c:pt idx="4315">
                        <c:v>43.154999999999994</c:v>
                      </c:pt>
                      <c:pt idx="4316">
                        <c:v>43.164999999999999</c:v>
                      </c:pt>
                      <c:pt idx="4317">
                        <c:v>43.175000000000004</c:v>
                      </c:pt>
                      <c:pt idx="4318">
                        <c:v>43.184999999999995</c:v>
                      </c:pt>
                      <c:pt idx="4319">
                        <c:v>43.195000000000007</c:v>
                      </c:pt>
                      <c:pt idx="4320">
                        <c:v>43.205000000000005</c:v>
                      </c:pt>
                      <c:pt idx="4321">
                        <c:v>43.215000000000003</c:v>
                      </c:pt>
                      <c:pt idx="4322">
                        <c:v>43.225000000000001</c:v>
                      </c:pt>
                      <c:pt idx="4323">
                        <c:v>43.234999999999999</c:v>
                      </c:pt>
                      <c:pt idx="4324">
                        <c:v>43.244999999999997</c:v>
                      </c:pt>
                      <c:pt idx="4325">
                        <c:v>43.25500000000001</c:v>
                      </c:pt>
                      <c:pt idx="4326">
                        <c:v>43.265000000000022</c:v>
                      </c:pt>
                      <c:pt idx="4327">
                        <c:v>43.274999999999984</c:v>
                      </c:pt>
                      <c:pt idx="4328">
                        <c:v>43.284999999999997</c:v>
                      </c:pt>
                      <c:pt idx="4329">
                        <c:v>43.294999999999995</c:v>
                      </c:pt>
                      <c:pt idx="4330">
                        <c:v>43.304999999999993</c:v>
                      </c:pt>
                      <c:pt idx="4331">
                        <c:v>43.315000000000005</c:v>
                      </c:pt>
                      <c:pt idx="4332">
                        <c:v>43.32500000000001</c:v>
                      </c:pt>
                      <c:pt idx="4333">
                        <c:v>43.335000000000001</c:v>
                      </c:pt>
                      <c:pt idx="4334">
                        <c:v>43.344999999999992</c:v>
                      </c:pt>
                      <c:pt idx="4335">
                        <c:v>43.35499999999999</c:v>
                      </c:pt>
                      <c:pt idx="4336">
                        <c:v>43.364999999999988</c:v>
                      </c:pt>
                      <c:pt idx="4337">
                        <c:v>43.375</c:v>
                      </c:pt>
                      <c:pt idx="4338">
                        <c:v>43.385000000000012</c:v>
                      </c:pt>
                      <c:pt idx="4339">
                        <c:v>43.394999999999996</c:v>
                      </c:pt>
                      <c:pt idx="4340">
                        <c:v>43.404999999999994</c:v>
                      </c:pt>
                      <c:pt idx="4341">
                        <c:v>43.414999999999999</c:v>
                      </c:pt>
                      <c:pt idx="4342">
                        <c:v>43.425000000000004</c:v>
                      </c:pt>
                      <c:pt idx="4343">
                        <c:v>43.434999999999995</c:v>
                      </c:pt>
                      <c:pt idx="4344">
                        <c:v>43.445000000000007</c:v>
                      </c:pt>
                      <c:pt idx="4345">
                        <c:v>43.455000000000005</c:v>
                      </c:pt>
                      <c:pt idx="4346">
                        <c:v>43.465000000000003</c:v>
                      </c:pt>
                      <c:pt idx="4347">
                        <c:v>43.475000000000001</c:v>
                      </c:pt>
                      <c:pt idx="4348">
                        <c:v>43.484999999999999</c:v>
                      </c:pt>
                      <c:pt idx="4349">
                        <c:v>43.494999999999997</c:v>
                      </c:pt>
                      <c:pt idx="4350">
                        <c:v>43.50500000000001</c:v>
                      </c:pt>
                      <c:pt idx="4351">
                        <c:v>43.515000000000022</c:v>
                      </c:pt>
                      <c:pt idx="4352">
                        <c:v>43.524999999999984</c:v>
                      </c:pt>
                      <c:pt idx="4353">
                        <c:v>43.534999999999997</c:v>
                      </c:pt>
                      <c:pt idx="4354">
                        <c:v>43.544999999999995</c:v>
                      </c:pt>
                      <c:pt idx="4355">
                        <c:v>43.554999999999993</c:v>
                      </c:pt>
                      <c:pt idx="4356">
                        <c:v>43.565000000000005</c:v>
                      </c:pt>
                      <c:pt idx="4357">
                        <c:v>43.57500000000001</c:v>
                      </c:pt>
                      <c:pt idx="4358">
                        <c:v>43.58499999999998</c:v>
                      </c:pt>
                      <c:pt idx="4359">
                        <c:v>43.595000000000006</c:v>
                      </c:pt>
                      <c:pt idx="4360">
                        <c:v>43.60499999999999</c:v>
                      </c:pt>
                      <c:pt idx="4361">
                        <c:v>43.614999999999988</c:v>
                      </c:pt>
                      <c:pt idx="4362">
                        <c:v>43.625</c:v>
                      </c:pt>
                      <c:pt idx="4363">
                        <c:v>43.635000000000012</c:v>
                      </c:pt>
                      <c:pt idx="4364">
                        <c:v>43.644999999999996</c:v>
                      </c:pt>
                      <c:pt idx="4365">
                        <c:v>43.654999999999994</c:v>
                      </c:pt>
                      <c:pt idx="4366">
                        <c:v>43.664999999999999</c:v>
                      </c:pt>
                      <c:pt idx="4367">
                        <c:v>43.675000000000004</c:v>
                      </c:pt>
                      <c:pt idx="4368">
                        <c:v>43.684999999999995</c:v>
                      </c:pt>
                      <c:pt idx="4369">
                        <c:v>43.695000000000007</c:v>
                      </c:pt>
                      <c:pt idx="4370">
                        <c:v>43.705000000000005</c:v>
                      </c:pt>
                      <c:pt idx="4371">
                        <c:v>43.715000000000003</c:v>
                      </c:pt>
                      <c:pt idx="4372">
                        <c:v>43.725000000000016</c:v>
                      </c:pt>
                      <c:pt idx="4373">
                        <c:v>43.734999999999985</c:v>
                      </c:pt>
                      <c:pt idx="4374">
                        <c:v>43.744999999999997</c:v>
                      </c:pt>
                      <c:pt idx="4375">
                        <c:v>43.75500000000001</c:v>
                      </c:pt>
                      <c:pt idx="4376">
                        <c:v>43.765000000000022</c:v>
                      </c:pt>
                      <c:pt idx="4377">
                        <c:v>43.774999999999984</c:v>
                      </c:pt>
                      <c:pt idx="4378">
                        <c:v>43.784999999999997</c:v>
                      </c:pt>
                      <c:pt idx="4379">
                        <c:v>43.794999999999995</c:v>
                      </c:pt>
                      <c:pt idx="4380">
                        <c:v>43.805</c:v>
                      </c:pt>
                      <c:pt idx="4381">
                        <c:v>43.815000000000005</c:v>
                      </c:pt>
                      <c:pt idx="4382">
                        <c:v>43.82500000000001</c:v>
                      </c:pt>
                      <c:pt idx="4383">
                        <c:v>43.83499999999998</c:v>
                      </c:pt>
                      <c:pt idx="4384">
                        <c:v>43.845000000000006</c:v>
                      </c:pt>
                      <c:pt idx="4385">
                        <c:v>43.85499999999999</c:v>
                      </c:pt>
                      <c:pt idx="4386">
                        <c:v>43.864999999999988</c:v>
                      </c:pt>
                      <c:pt idx="4387">
                        <c:v>43.875</c:v>
                      </c:pt>
                      <c:pt idx="4388">
                        <c:v>43.885000000000012</c:v>
                      </c:pt>
                      <c:pt idx="4389">
                        <c:v>43.894999999999996</c:v>
                      </c:pt>
                      <c:pt idx="4390">
                        <c:v>43.904999999999994</c:v>
                      </c:pt>
                      <c:pt idx="4391">
                        <c:v>43.914999999999999</c:v>
                      </c:pt>
                      <c:pt idx="4392">
                        <c:v>43.925000000000004</c:v>
                      </c:pt>
                      <c:pt idx="4393">
                        <c:v>43.934999999999995</c:v>
                      </c:pt>
                      <c:pt idx="4394">
                        <c:v>43.945000000000007</c:v>
                      </c:pt>
                      <c:pt idx="4395">
                        <c:v>43.955000000000005</c:v>
                      </c:pt>
                      <c:pt idx="4396">
                        <c:v>43.965000000000003</c:v>
                      </c:pt>
                      <c:pt idx="4397">
                        <c:v>43.975000000000016</c:v>
                      </c:pt>
                      <c:pt idx="4398">
                        <c:v>43.984999999999985</c:v>
                      </c:pt>
                      <c:pt idx="4399">
                        <c:v>43.994999999999997</c:v>
                      </c:pt>
                      <c:pt idx="4400">
                        <c:v>44.00500000000001</c:v>
                      </c:pt>
                      <c:pt idx="4401">
                        <c:v>44.015000000000022</c:v>
                      </c:pt>
                      <c:pt idx="4402">
                        <c:v>44.024999999999984</c:v>
                      </c:pt>
                      <c:pt idx="4403">
                        <c:v>44.034999999999997</c:v>
                      </c:pt>
                      <c:pt idx="4404">
                        <c:v>44.044999999999995</c:v>
                      </c:pt>
                      <c:pt idx="4405">
                        <c:v>44.055</c:v>
                      </c:pt>
                      <c:pt idx="4406">
                        <c:v>44.065000000000005</c:v>
                      </c:pt>
                      <c:pt idx="4407">
                        <c:v>44.07500000000001</c:v>
                      </c:pt>
                      <c:pt idx="4408">
                        <c:v>44.08499999999998</c:v>
                      </c:pt>
                      <c:pt idx="4409">
                        <c:v>44.095000000000006</c:v>
                      </c:pt>
                      <c:pt idx="4410">
                        <c:v>44.10499999999999</c:v>
                      </c:pt>
                      <c:pt idx="4411">
                        <c:v>44.114999999999988</c:v>
                      </c:pt>
                      <c:pt idx="4412">
                        <c:v>44.125</c:v>
                      </c:pt>
                      <c:pt idx="4413">
                        <c:v>44.135000000000012</c:v>
                      </c:pt>
                      <c:pt idx="4414">
                        <c:v>44.144999999999996</c:v>
                      </c:pt>
                      <c:pt idx="4415">
                        <c:v>44.154999999999994</c:v>
                      </c:pt>
                      <c:pt idx="4416">
                        <c:v>44.164999999999999</c:v>
                      </c:pt>
                      <c:pt idx="4417">
                        <c:v>44.175000000000004</c:v>
                      </c:pt>
                      <c:pt idx="4418">
                        <c:v>44.184999999999995</c:v>
                      </c:pt>
                      <c:pt idx="4419">
                        <c:v>44.195000000000007</c:v>
                      </c:pt>
                      <c:pt idx="4420">
                        <c:v>44.205000000000005</c:v>
                      </c:pt>
                      <c:pt idx="4421">
                        <c:v>44.215000000000003</c:v>
                      </c:pt>
                      <c:pt idx="4422">
                        <c:v>44.225000000000001</c:v>
                      </c:pt>
                      <c:pt idx="4423">
                        <c:v>44.234999999999985</c:v>
                      </c:pt>
                      <c:pt idx="4424">
                        <c:v>44.244999999999997</c:v>
                      </c:pt>
                      <c:pt idx="4425">
                        <c:v>44.25500000000001</c:v>
                      </c:pt>
                      <c:pt idx="4426">
                        <c:v>44.265000000000022</c:v>
                      </c:pt>
                      <c:pt idx="4427">
                        <c:v>44.275000000000006</c:v>
                      </c:pt>
                      <c:pt idx="4428">
                        <c:v>44.284999999999997</c:v>
                      </c:pt>
                      <c:pt idx="4429">
                        <c:v>44.294999999999995</c:v>
                      </c:pt>
                      <c:pt idx="4430">
                        <c:v>44.305</c:v>
                      </c:pt>
                      <c:pt idx="4431">
                        <c:v>44.315000000000005</c:v>
                      </c:pt>
                      <c:pt idx="4432">
                        <c:v>44.32500000000001</c:v>
                      </c:pt>
                      <c:pt idx="4433">
                        <c:v>44.33499999999998</c:v>
                      </c:pt>
                      <c:pt idx="4434">
                        <c:v>44.345000000000006</c:v>
                      </c:pt>
                      <c:pt idx="4435">
                        <c:v>44.35499999999999</c:v>
                      </c:pt>
                      <c:pt idx="4436">
                        <c:v>44.364999999999988</c:v>
                      </c:pt>
                      <c:pt idx="4437">
                        <c:v>44.375</c:v>
                      </c:pt>
                      <c:pt idx="4438">
                        <c:v>44.385000000000012</c:v>
                      </c:pt>
                      <c:pt idx="4439">
                        <c:v>44.394999999999996</c:v>
                      </c:pt>
                      <c:pt idx="4440">
                        <c:v>44.404999999999994</c:v>
                      </c:pt>
                      <c:pt idx="4441">
                        <c:v>44.414999999999999</c:v>
                      </c:pt>
                      <c:pt idx="4442">
                        <c:v>44.425000000000004</c:v>
                      </c:pt>
                      <c:pt idx="4443">
                        <c:v>44.434999999999995</c:v>
                      </c:pt>
                      <c:pt idx="4444">
                        <c:v>44.445000000000007</c:v>
                      </c:pt>
                      <c:pt idx="4445">
                        <c:v>44.455000000000005</c:v>
                      </c:pt>
                      <c:pt idx="4446">
                        <c:v>44.465000000000003</c:v>
                      </c:pt>
                      <c:pt idx="4447">
                        <c:v>44.475000000000001</c:v>
                      </c:pt>
                      <c:pt idx="4448">
                        <c:v>44.484999999999985</c:v>
                      </c:pt>
                      <c:pt idx="4449">
                        <c:v>44.494999999999997</c:v>
                      </c:pt>
                      <c:pt idx="4450">
                        <c:v>44.50500000000001</c:v>
                      </c:pt>
                      <c:pt idx="4451">
                        <c:v>44.515000000000022</c:v>
                      </c:pt>
                      <c:pt idx="4452">
                        <c:v>44.524999999999984</c:v>
                      </c:pt>
                      <c:pt idx="4453">
                        <c:v>44.535000000000011</c:v>
                      </c:pt>
                      <c:pt idx="4454">
                        <c:v>44.544999999999995</c:v>
                      </c:pt>
                      <c:pt idx="4455">
                        <c:v>44.555</c:v>
                      </c:pt>
                      <c:pt idx="4456">
                        <c:v>44.565000000000005</c:v>
                      </c:pt>
                      <c:pt idx="4457">
                        <c:v>44.57500000000001</c:v>
                      </c:pt>
                      <c:pt idx="4458">
                        <c:v>44.585000000000001</c:v>
                      </c:pt>
                      <c:pt idx="4459">
                        <c:v>44.595000000000006</c:v>
                      </c:pt>
                      <c:pt idx="4460">
                        <c:v>44.60499999999999</c:v>
                      </c:pt>
                      <c:pt idx="4461">
                        <c:v>44.614999999999988</c:v>
                      </c:pt>
                      <c:pt idx="4462">
                        <c:v>44.625</c:v>
                      </c:pt>
                      <c:pt idx="4463">
                        <c:v>44.635000000000012</c:v>
                      </c:pt>
                      <c:pt idx="4464">
                        <c:v>44.644999999999996</c:v>
                      </c:pt>
                      <c:pt idx="4465">
                        <c:v>44.654999999999994</c:v>
                      </c:pt>
                      <c:pt idx="4466">
                        <c:v>44.664999999999999</c:v>
                      </c:pt>
                      <c:pt idx="4467">
                        <c:v>44.67499999999999</c:v>
                      </c:pt>
                      <c:pt idx="4468">
                        <c:v>44.684999999999995</c:v>
                      </c:pt>
                      <c:pt idx="4469">
                        <c:v>44.695000000000007</c:v>
                      </c:pt>
                      <c:pt idx="4470">
                        <c:v>44.705000000000005</c:v>
                      </c:pt>
                      <c:pt idx="4471">
                        <c:v>44.715000000000003</c:v>
                      </c:pt>
                      <c:pt idx="4472">
                        <c:v>44.725000000000001</c:v>
                      </c:pt>
                      <c:pt idx="4473">
                        <c:v>44.734999999999985</c:v>
                      </c:pt>
                      <c:pt idx="4474">
                        <c:v>44.74499999999999</c:v>
                      </c:pt>
                      <c:pt idx="4475">
                        <c:v>44.75500000000001</c:v>
                      </c:pt>
                      <c:pt idx="4476">
                        <c:v>44.765000000000022</c:v>
                      </c:pt>
                      <c:pt idx="4477">
                        <c:v>44.774999999999984</c:v>
                      </c:pt>
                      <c:pt idx="4478">
                        <c:v>44.785000000000011</c:v>
                      </c:pt>
                      <c:pt idx="4479">
                        <c:v>44.794999999999995</c:v>
                      </c:pt>
                      <c:pt idx="4480">
                        <c:v>44.805</c:v>
                      </c:pt>
                      <c:pt idx="4481">
                        <c:v>44.815000000000005</c:v>
                      </c:pt>
                      <c:pt idx="4482">
                        <c:v>44.82500000000001</c:v>
                      </c:pt>
                      <c:pt idx="4483">
                        <c:v>44.835000000000001</c:v>
                      </c:pt>
                      <c:pt idx="4484">
                        <c:v>44.845000000000006</c:v>
                      </c:pt>
                      <c:pt idx="4485">
                        <c:v>44.853649999999995</c:v>
                      </c:pt>
                    </c:numCache>
                  </c:numRef>
                </c:xVal>
                <c:yVal>
                  <c:numRef>
                    <c:extLst>
                      <c:ext uri="{02D57815-91ED-43cb-92C2-25804820EDAC}">
                        <c15:formulaRef>
                          <c15:sqref>List1!$C$11:$C$10000</c15:sqref>
                        </c15:formulaRef>
                      </c:ext>
                    </c:extLst>
                    <c:numCache>
                      <c:formatCode>General</c:formatCode>
                      <c:ptCount val="9990"/>
                      <c:pt idx="0">
                        <c:v>60.86136194059408</c:v>
                      </c:pt>
                      <c:pt idx="1">
                        <c:v>60.872901495049526</c:v>
                      </c:pt>
                      <c:pt idx="2">
                        <c:v>60.883598148514842</c:v>
                      </c:pt>
                      <c:pt idx="3">
                        <c:v>60.894944475247556</c:v>
                      </c:pt>
                      <c:pt idx="4">
                        <c:v>60.902166079207923</c:v>
                      </c:pt>
                      <c:pt idx="5">
                        <c:v>60.917486495049509</c:v>
                      </c:pt>
                      <c:pt idx="6">
                        <c:v>60.927385633663377</c:v>
                      </c:pt>
                      <c:pt idx="7">
                        <c:v>60.935434009900995</c:v>
                      </c:pt>
                      <c:pt idx="8">
                        <c:v>60.939568851485163</c:v>
                      </c:pt>
                      <c:pt idx="9">
                        <c:v>60.944104277227716</c:v>
                      </c:pt>
                      <c:pt idx="10">
                        <c:v>60.947077712871284</c:v>
                      </c:pt>
                      <c:pt idx="11">
                        <c:v>60.949405693069316</c:v>
                      </c:pt>
                      <c:pt idx="12">
                        <c:v>60.95044385148514</c:v>
                      </c:pt>
                      <c:pt idx="13">
                        <c:v>60.95202988118811</c:v>
                      </c:pt>
                      <c:pt idx="14">
                        <c:v>60.955672287128706</c:v>
                      </c:pt>
                      <c:pt idx="15">
                        <c:v>60.965557910891114</c:v>
                      </c:pt>
                      <c:pt idx="16">
                        <c:v>60.975600910891082</c:v>
                      </c:pt>
                      <c:pt idx="17">
                        <c:v>60.989173524752481</c:v>
                      </c:pt>
                      <c:pt idx="18">
                        <c:v>60.999179405940595</c:v>
                      </c:pt>
                      <c:pt idx="19">
                        <c:v>61.004292237623766</c:v>
                      </c:pt>
                      <c:pt idx="20">
                        <c:v>61.013032000000003</c:v>
                      </c:pt>
                      <c:pt idx="21">
                        <c:v>61.02185901980198</c:v>
                      </c:pt>
                      <c:pt idx="22">
                        <c:v>61.024224237623756</c:v>
                      </c:pt>
                      <c:pt idx="23">
                        <c:v>61.02533753465346</c:v>
                      </c:pt>
                      <c:pt idx="24">
                        <c:v>61.024666633663379</c:v>
                      </c:pt>
                      <c:pt idx="25">
                        <c:v>61.025788732673263</c:v>
                      </c:pt>
                      <c:pt idx="26">
                        <c:v>61.025665633663365</c:v>
                      </c:pt>
                      <c:pt idx="27">
                        <c:v>61.027063891089114</c:v>
                      </c:pt>
                      <c:pt idx="28">
                        <c:v>61.02793096039602</c:v>
                      </c:pt>
                      <c:pt idx="29">
                        <c:v>61.034916722772266</c:v>
                      </c:pt>
                      <c:pt idx="30">
                        <c:v>61.049716039603943</c:v>
                      </c:pt>
                      <c:pt idx="31">
                        <c:v>61.064473445544543</c:v>
                      </c:pt>
                      <c:pt idx="32">
                        <c:v>61.070320940594065</c:v>
                      </c:pt>
                      <c:pt idx="33">
                        <c:v>61.087052198019791</c:v>
                      </c:pt>
                      <c:pt idx="34">
                        <c:v>61.104604257425692</c:v>
                      </c:pt>
                      <c:pt idx="35">
                        <c:v>61.126867198019809</c:v>
                      </c:pt>
                      <c:pt idx="36">
                        <c:v>61.141939257425733</c:v>
                      </c:pt>
                      <c:pt idx="37">
                        <c:v>61.154184653465336</c:v>
                      </c:pt>
                      <c:pt idx="38">
                        <c:v>61.158263435643562</c:v>
                      </c:pt>
                      <c:pt idx="39">
                        <c:v>61.16491581188118</c:v>
                      </c:pt>
                      <c:pt idx="40">
                        <c:v>61.168060059405917</c:v>
                      </c:pt>
                      <c:pt idx="41">
                        <c:v>61.17563990099012</c:v>
                      </c:pt>
                      <c:pt idx="42">
                        <c:v>61.185545970297042</c:v>
                      </c:pt>
                      <c:pt idx="43">
                        <c:v>61.208168594059408</c:v>
                      </c:pt>
                      <c:pt idx="44">
                        <c:v>61.234032356435605</c:v>
                      </c:pt>
                      <c:pt idx="45">
                        <c:v>61.253386267326739</c:v>
                      </c:pt>
                      <c:pt idx="46">
                        <c:v>61.266176930693078</c:v>
                      </c:pt>
                      <c:pt idx="47">
                        <c:v>61.285147732673245</c:v>
                      </c:pt>
                      <c:pt idx="48">
                        <c:v>61.302101346534656</c:v>
                      </c:pt>
                      <c:pt idx="49">
                        <c:v>61.310288059405941</c:v>
                      </c:pt>
                      <c:pt idx="50">
                        <c:v>61.318891287128686</c:v>
                      </c:pt>
                      <c:pt idx="51">
                        <c:v>61.339519762376227</c:v>
                      </c:pt>
                      <c:pt idx="52">
                        <c:v>61.36683976237623</c:v>
                      </c:pt>
                      <c:pt idx="53">
                        <c:v>61.38881188118814</c:v>
                      </c:pt>
                      <c:pt idx="54">
                        <c:v>61.408841425742544</c:v>
                      </c:pt>
                      <c:pt idx="55">
                        <c:v>61.429514445544562</c:v>
                      </c:pt>
                      <c:pt idx="56">
                        <c:v>61.445051168316837</c:v>
                      </c:pt>
                      <c:pt idx="57">
                        <c:v>61.46076455445543</c:v>
                      </c:pt>
                      <c:pt idx="58">
                        <c:v>61.477200198019787</c:v>
                      </c:pt>
                      <c:pt idx="59">
                        <c:v>61.498577029702986</c:v>
                      </c:pt>
                      <c:pt idx="60">
                        <c:v>61.514682445544565</c:v>
                      </c:pt>
                      <c:pt idx="61">
                        <c:v>61.53713464356435</c:v>
                      </c:pt>
                      <c:pt idx="62">
                        <c:v>61.565832693069304</c:v>
                      </c:pt>
                      <c:pt idx="63">
                        <c:v>61.598482069306925</c:v>
                      </c:pt>
                      <c:pt idx="64">
                        <c:v>61.619835613861355</c:v>
                      </c:pt>
                      <c:pt idx="65">
                        <c:v>61.641136396039613</c:v>
                      </c:pt>
                      <c:pt idx="66">
                        <c:v>61.670928900990098</c:v>
                      </c:pt>
                      <c:pt idx="67">
                        <c:v>61.693165188118826</c:v>
                      </c:pt>
                      <c:pt idx="68">
                        <c:v>61.718421722772256</c:v>
                      </c:pt>
                      <c:pt idx="69">
                        <c:v>61.752088574257442</c:v>
                      </c:pt>
                      <c:pt idx="70">
                        <c:v>61.778604702970306</c:v>
                      </c:pt>
                      <c:pt idx="71">
                        <c:v>61.802933089108855</c:v>
                      </c:pt>
                      <c:pt idx="72">
                        <c:v>61.820782128712878</c:v>
                      </c:pt>
                      <c:pt idx="73">
                        <c:v>61.852540673267306</c:v>
                      </c:pt>
                      <c:pt idx="74">
                        <c:v>61.885112782178219</c:v>
                      </c:pt>
                      <c:pt idx="75">
                        <c:v>61.911989267326732</c:v>
                      </c:pt>
                      <c:pt idx="76">
                        <c:v>61.940424881188115</c:v>
                      </c:pt>
                      <c:pt idx="77">
                        <c:v>61.970045237623772</c:v>
                      </c:pt>
                      <c:pt idx="78">
                        <c:v>62.008424316831672</c:v>
                      </c:pt>
                      <c:pt idx="79">
                        <c:v>62.042797425742563</c:v>
                      </c:pt>
                      <c:pt idx="80">
                        <c:v>62.058068772277245</c:v>
                      </c:pt>
                      <c:pt idx="81">
                        <c:v>62.081165732673284</c:v>
                      </c:pt>
                      <c:pt idx="82">
                        <c:v>62.100826069306905</c:v>
                      </c:pt>
                      <c:pt idx="83">
                        <c:v>62.118301366336617</c:v>
                      </c:pt>
                      <c:pt idx="84">
                        <c:v>62.136823455445558</c:v>
                      </c:pt>
                      <c:pt idx="85">
                        <c:v>62.168359584158409</c:v>
                      </c:pt>
                      <c:pt idx="86">
                        <c:v>62.19201840594058</c:v>
                      </c:pt>
                      <c:pt idx="87">
                        <c:v>62.221477861386155</c:v>
                      </c:pt>
                      <c:pt idx="88">
                        <c:v>62.243334742574213</c:v>
                      </c:pt>
                      <c:pt idx="89">
                        <c:v>62.266172396039615</c:v>
                      </c:pt>
                      <c:pt idx="90">
                        <c:v>62.292243801980199</c:v>
                      </c:pt>
                      <c:pt idx="91">
                        <c:v>62.321159792079214</c:v>
                      </c:pt>
                      <c:pt idx="92">
                        <c:v>62.344722247524757</c:v>
                      </c:pt>
                      <c:pt idx="93">
                        <c:v>62.371900910891064</c:v>
                      </c:pt>
                      <c:pt idx="94">
                        <c:v>62.396586910891095</c:v>
                      </c:pt>
                      <c:pt idx="95">
                        <c:v>62.426605217821745</c:v>
                      </c:pt>
                      <c:pt idx="96">
                        <c:v>62.458600999999994</c:v>
                      </c:pt>
                      <c:pt idx="97">
                        <c:v>62.483631544554449</c:v>
                      </c:pt>
                      <c:pt idx="98">
                        <c:v>62.505737633663379</c:v>
                      </c:pt>
                      <c:pt idx="99">
                        <c:v>62.532888237623737</c:v>
                      </c:pt>
                      <c:pt idx="100">
                        <c:v>62.556494504950493</c:v>
                      </c:pt>
                      <c:pt idx="101">
                        <c:v>62.575449693069316</c:v>
                      </c:pt>
                      <c:pt idx="102">
                        <c:v>62.598166089108929</c:v>
                      </c:pt>
                      <c:pt idx="103">
                        <c:v>62.625172554455418</c:v>
                      </c:pt>
                      <c:pt idx="104">
                        <c:v>62.642550851485147</c:v>
                      </c:pt>
                      <c:pt idx="105">
                        <c:v>62.667819237623753</c:v>
                      </c:pt>
                      <c:pt idx="106">
                        <c:v>62.688783049504949</c:v>
                      </c:pt>
                      <c:pt idx="107">
                        <c:v>62.701606316831672</c:v>
                      </c:pt>
                      <c:pt idx="108">
                        <c:v>62.718216009900999</c:v>
                      </c:pt>
                      <c:pt idx="109">
                        <c:v>62.739095683168323</c:v>
                      </c:pt>
                      <c:pt idx="110">
                        <c:v>62.758003039603956</c:v>
                      </c:pt>
                      <c:pt idx="111">
                        <c:v>62.766758881188117</c:v>
                      </c:pt>
                      <c:pt idx="112">
                        <c:v>62.776223603960382</c:v>
                      </c:pt>
                      <c:pt idx="113">
                        <c:v>62.794135772277222</c:v>
                      </c:pt>
                      <c:pt idx="114">
                        <c:v>62.821163405940581</c:v>
                      </c:pt>
                      <c:pt idx="115">
                        <c:v>62.839441356435636</c:v>
                      </c:pt>
                      <c:pt idx="116">
                        <c:v>62.852460514851472</c:v>
                      </c:pt>
                      <c:pt idx="117">
                        <c:v>62.866593960396038</c:v>
                      </c:pt>
                      <c:pt idx="118">
                        <c:v>62.883953000000005</c:v>
                      </c:pt>
                      <c:pt idx="119">
                        <c:v>62.899414326732696</c:v>
                      </c:pt>
                      <c:pt idx="120">
                        <c:v>62.918691643564344</c:v>
                      </c:pt>
                      <c:pt idx="121">
                        <c:v>62.945999970297031</c:v>
                      </c:pt>
                      <c:pt idx="122">
                        <c:v>62.958769594059426</c:v>
                      </c:pt>
                      <c:pt idx="123">
                        <c:v>62.973771287128699</c:v>
                      </c:pt>
                      <c:pt idx="124">
                        <c:v>62.9824812970297</c:v>
                      </c:pt>
                      <c:pt idx="125">
                        <c:v>62.993580782178206</c:v>
                      </c:pt>
                      <c:pt idx="126">
                        <c:v>63.001431970296998</c:v>
                      </c:pt>
                      <c:pt idx="127">
                        <c:v>63.00869763366336</c:v>
                      </c:pt>
                      <c:pt idx="128">
                        <c:v>63.017929039603935</c:v>
                      </c:pt>
                      <c:pt idx="129">
                        <c:v>63.033697089108912</c:v>
                      </c:pt>
                      <c:pt idx="130">
                        <c:v>63.047653099009871</c:v>
                      </c:pt>
                      <c:pt idx="131">
                        <c:v>63.065871762376247</c:v>
                      </c:pt>
                      <c:pt idx="132">
                        <c:v>63.07899401980201</c:v>
                      </c:pt>
                      <c:pt idx="133">
                        <c:v>63.090479128712872</c:v>
                      </c:pt>
                      <c:pt idx="134">
                        <c:v>63.095814178217822</c:v>
                      </c:pt>
                      <c:pt idx="135">
                        <c:v>63.110713900990127</c:v>
                      </c:pt>
                      <c:pt idx="136">
                        <c:v>63.12289968316832</c:v>
                      </c:pt>
                      <c:pt idx="137">
                        <c:v>63.139286613861373</c:v>
                      </c:pt>
                      <c:pt idx="138">
                        <c:v>63.154571237623777</c:v>
                      </c:pt>
                      <c:pt idx="139">
                        <c:v>63.17207399009898</c:v>
                      </c:pt>
                      <c:pt idx="140">
                        <c:v>63.185072366336613</c:v>
                      </c:pt>
                      <c:pt idx="141">
                        <c:v>63.194732782178207</c:v>
                      </c:pt>
                      <c:pt idx="142">
                        <c:v>63.203382574257446</c:v>
                      </c:pt>
                      <c:pt idx="143">
                        <c:v>63.214613168316824</c:v>
                      </c:pt>
                      <c:pt idx="144">
                        <c:v>63.228833702970299</c:v>
                      </c:pt>
                      <c:pt idx="145">
                        <c:v>63.254678009900999</c:v>
                      </c:pt>
                      <c:pt idx="146">
                        <c:v>63.28942281188116</c:v>
                      </c:pt>
                      <c:pt idx="147">
                        <c:v>63.323606702970267</c:v>
                      </c:pt>
                      <c:pt idx="148">
                        <c:v>63.347248742574237</c:v>
                      </c:pt>
                      <c:pt idx="149">
                        <c:v>63.375784257425742</c:v>
                      </c:pt>
                      <c:pt idx="150">
                        <c:v>63.396073009900981</c:v>
                      </c:pt>
                      <c:pt idx="151">
                        <c:v>63.415059198019776</c:v>
                      </c:pt>
                      <c:pt idx="152">
                        <c:v>63.426304405940598</c:v>
                      </c:pt>
                      <c:pt idx="153">
                        <c:v>63.430363514851479</c:v>
                      </c:pt>
                      <c:pt idx="154">
                        <c:v>63.434975099009897</c:v>
                      </c:pt>
                      <c:pt idx="155">
                        <c:v>63.445522475247557</c:v>
                      </c:pt>
                      <c:pt idx="156">
                        <c:v>63.462633930693087</c:v>
                      </c:pt>
                      <c:pt idx="157">
                        <c:v>63.485825742574249</c:v>
                      </c:pt>
                      <c:pt idx="158">
                        <c:v>63.517354722772303</c:v>
                      </c:pt>
                      <c:pt idx="159">
                        <c:v>63.561716782178237</c:v>
                      </c:pt>
                      <c:pt idx="160">
                        <c:v>63.583795742574281</c:v>
                      </c:pt>
                      <c:pt idx="161">
                        <c:v>63.617050079207935</c:v>
                      </c:pt>
                      <c:pt idx="162">
                        <c:v>63.639798396039602</c:v>
                      </c:pt>
                      <c:pt idx="163">
                        <c:v>63.664729514851466</c:v>
                      </c:pt>
                      <c:pt idx="164">
                        <c:v>63.68856499009901</c:v>
                      </c:pt>
                      <c:pt idx="165">
                        <c:v>63.716391564356449</c:v>
                      </c:pt>
                      <c:pt idx="166">
                        <c:v>63.744887722772305</c:v>
                      </c:pt>
                      <c:pt idx="167">
                        <c:v>63.773840673267308</c:v>
                      </c:pt>
                      <c:pt idx="168">
                        <c:v>63.802832306930739</c:v>
                      </c:pt>
                      <c:pt idx="169">
                        <c:v>63.829269108910864</c:v>
                      </c:pt>
                      <c:pt idx="170">
                        <c:v>63.84917591089112</c:v>
                      </c:pt>
                      <c:pt idx="171">
                        <c:v>63.867782623762388</c:v>
                      </c:pt>
                      <c:pt idx="172">
                        <c:v>63.890308346534667</c:v>
                      </c:pt>
                      <c:pt idx="173">
                        <c:v>63.916416297029706</c:v>
                      </c:pt>
                      <c:pt idx="174">
                        <c:v>63.938126000000018</c:v>
                      </c:pt>
                      <c:pt idx="175">
                        <c:v>63.963809564356438</c:v>
                      </c:pt>
                      <c:pt idx="176">
                        <c:v>63.97553481188119</c:v>
                      </c:pt>
                      <c:pt idx="177">
                        <c:v>63.988242118811868</c:v>
                      </c:pt>
                      <c:pt idx="178">
                        <c:v>64.004701158415827</c:v>
                      </c:pt>
                      <c:pt idx="179">
                        <c:v>64.018787831683213</c:v>
                      </c:pt>
                      <c:pt idx="180">
                        <c:v>64.031009198019774</c:v>
                      </c:pt>
                      <c:pt idx="181">
                        <c:v>64.044640207920793</c:v>
                      </c:pt>
                      <c:pt idx="182">
                        <c:v>64.062244029702981</c:v>
                      </c:pt>
                      <c:pt idx="183">
                        <c:v>64.092141811881177</c:v>
                      </c:pt>
                      <c:pt idx="184">
                        <c:v>64.121641683168306</c:v>
                      </c:pt>
                      <c:pt idx="185">
                        <c:v>64.148259782178201</c:v>
                      </c:pt>
                      <c:pt idx="186">
                        <c:v>64.162030683168311</c:v>
                      </c:pt>
                      <c:pt idx="187">
                        <c:v>64.180848435643568</c:v>
                      </c:pt>
                      <c:pt idx="188">
                        <c:v>64.209530851485184</c:v>
                      </c:pt>
                      <c:pt idx="189">
                        <c:v>64.230364891089081</c:v>
                      </c:pt>
                      <c:pt idx="190">
                        <c:v>64.242760772277208</c:v>
                      </c:pt>
                      <c:pt idx="191">
                        <c:v>64.27364341584159</c:v>
                      </c:pt>
                      <c:pt idx="192">
                        <c:v>64.297979534653464</c:v>
                      </c:pt>
                      <c:pt idx="193">
                        <c:v>64.321940524752463</c:v>
                      </c:pt>
                      <c:pt idx="194">
                        <c:v>64.345058722772308</c:v>
                      </c:pt>
                      <c:pt idx="195">
                        <c:v>64.369720188118791</c:v>
                      </c:pt>
                      <c:pt idx="196">
                        <c:v>64.385837821782189</c:v>
                      </c:pt>
                      <c:pt idx="197">
                        <c:v>64.397036465346559</c:v>
                      </c:pt>
                      <c:pt idx="198">
                        <c:v>64.410512564356424</c:v>
                      </c:pt>
                      <c:pt idx="199">
                        <c:v>64.432171247524764</c:v>
                      </c:pt>
                      <c:pt idx="200">
                        <c:v>64.456671445544544</c:v>
                      </c:pt>
                      <c:pt idx="201">
                        <c:v>64.489974712871273</c:v>
                      </c:pt>
                      <c:pt idx="202">
                        <c:v>64.52611425742576</c:v>
                      </c:pt>
                      <c:pt idx="203">
                        <c:v>64.546954099009895</c:v>
                      </c:pt>
                      <c:pt idx="204">
                        <c:v>64.582086118811901</c:v>
                      </c:pt>
                      <c:pt idx="205">
                        <c:v>64.619385128712878</c:v>
                      </c:pt>
                      <c:pt idx="206">
                        <c:v>64.641387742574238</c:v>
                      </c:pt>
                      <c:pt idx="207">
                        <c:v>64.6593951089109</c:v>
                      </c:pt>
                      <c:pt idx="208">
                        <c:v>64.682052029702973</c:v>
                      </c:pt>
                      <c:pt idx="209">
                        <c:v>64.710428683168331</c:v>
                      </c:pt>
                      <c:pt idx="210">
                        <c:v>64.732886425742592</c:v>
                      </c:pt>
                      <c:pt idx="211">
                        <c:v>64.754275158415837</c:v>
                      </c:pt>
                      <c:pt idx="212">
                        <c:v>64.778875633663347</c:v>
                      </c:pt>
                      <c:pt idx="213">
                        <c:v>64.80384575247524</c:v>
                      </c:pt>
                      <c:pt idx="214">
                        <c:v>64.828807297029712</c:v>
                      </c:pt>
                      <c:pt idx="215">
                        <c:v>64.854251574257447</c:v>
                      </c:pt>
                      <c:pt idx="216">
                        <c:v>64.884496653465362</c:v>
                      </c:pt>
                      <c:pt idx="217">
                        <c:v>64.916003920792093</c:v>
                      </c:pt>
                      <c:pt idx="218">
                        <c:v>64.941372999999942</c:v>
                      </c:pt>
                      <c:pt idx="219">
                        <c:v>64.973040980198022</c:v>
                      </c:pt>
                      <c:pt idx="220">
                        <c:v>65.004505900990083</c:v>
                      </c:pt>
                      <c:pt idx="221">
                        <c:v>65.044422009900998</c:v>
                      </c:pt>
                      <c:pt idx="222">
                        <c:v>65.080637623762399</c:v>
                      </c:pt>
                      <c:pt idx="223">
                        <c:v>65.120898702970322</c:v>
                      </c:pt>
                      <c:pt idx="224">
                        <c:v>65.146281514851523</c:v>
                      </c:pt>
                      <c:pt idx="225">
                        <c:v>65.173556544554458</c:v>
                      </c:pt>
                      <c:pt idx="226">
                        <c:v>65.196843663366323</c:v>
                      </c:pt>
                      <c:pt idx="227">
                        <c:v>65.216094544554423</c:v>
                      </c:pt>
                      <c:pt idx="228">
                        <c:v>65.24033948514851</c:v>
                      </c:pt>
                      <c:pt idx="229">
                        <c:v>65.280660940594046</c:v>
                      </c:pt>
                      <c:pt idx="230">
                        <c:v>65.317639396039624</c:v>
                      </c:pt>
                      <c:pt idx="231">
                        <c:v>65.360963801980162</c:v>
                      </c:pt>
                      <c:pt idx="232">
                        <c:v>65.405479405940596</c:v>
                      </c:pt>
                      <c:pt idx="233">
                        <c:v>65.444762396039579</c:v>
                      </c:pt>
                      <c:pt idx="234">
                        <c:v>65.49258146534649</c:v>
                      </c:pt>
                      <c:pt idx="235">
                        <c:v>65.529593168316822</c:v>
                      </c:pt>
                      <c:pt idx="236">
                        <c:v>65.570736871287153</c:v>
                      </c:pt>
                      <c:pt idx="237">
                        <c:v>65.609308574257454</c:v>
                      </c:pt>
                      <c:pt idx="238">
                        <c:v>65.645643455445537</c:v>
                      </c:pt>
                      <c:pt idx="239">
                        <c:v>65.681617267326729</c:v>
                      </c:pt>
                      <c:pt idx="240">
                        <c:v>65.712535970297026</c:v>
                      </c:pt>
                      <c:pt idx="241">
                        <c:v>65.743706673267312</c:v>
                      </c:pt>
                      <c:pt idx="242">
                        <c:v>65.784235772277228</c:v>
                      </c:pt>
                      <c:pt idx="243">
                        <c:v>65.829099801980206</c:v>
                      </c:pt>
                      <c:pt idx="244">
                        <c:v>65.870000267326745</c:v>
                      </c:pt>
                      <c:pt idx="245">
                        <c:v>65.91139821782177</c:v>
                      </c:pt>
                      <c:pt idx="246">
                        <c:v>65.947134237623786</c:v>
                      </c:pt>
                      <c:pt idx="247">
                        <c:v>65.980754653465326</c:v>
                      </c:pt>
                      <c:pt idx="248">
                        <c:v>66.016429910891077</c:v>
                      </c:pt>
                      <c:pt idx="249">
                        <c:v>66.054700782178216</c:v>
                      </c:pt>
                      <c:pt idx="250">
                        <c:v>66.095775346534623</c:v>
                      </c:pt>
                      <c:pt idx="251">
                        <c:v>66.142528524752493</c:v>
                      </c:pt>
                      <c:pt idx="252">
                        <c:v>66.175309891089086</c:v>
                      </c:pt>
                      <c:pt idx="253">
                        <c:v>66.213230118811893</c:v>
                      </c:pt>
                      <c:pt idx="254">
                        <c:v>66.263618247524747</c:v>
                      </c:pt>
                      <c:pt idx="255">
                        <c:v>66.304517970297042</c:v>
                      </c:pt>
                      <c:pt idx="256">
                        <c:v>66.330486435643579</c:v>
                      </c:pt>
                      <c:pt idx="257">
                        <c:v>66.363311316831698</c:v>
                      </c:pt>
                      <c:pt idx="258">
                        <c:v>66.38889562376238</c:v>
                      </c:pt>
                      <c:pt idx="259">
                        <c:v>66.408583970297016</c:v>
                      </c:pt>
                      <c:pt idx="260">
                        <c:v>66.444788069306938</c:v>
                      </c:pt>
                      <c:pt idx="261">
                        <c:v>66.473061504950451</c:v>
                      </c:pt>
                      <c:pt idx="262">
                        <c:v>66.505309544554422</c:v>
                      </c:pt>
                      <c:pt idx="263">
                        <c:v>66.539677999999981</c:v>
                      </c:pt>
                      <c:pt idx="264">
                        <c:v>66.573076732673258</c:v>
                      </c:pt>
                      <c:pt idx="265">
                        <c:v>66.619208435643557</c:v>
                      </c:pt>
                      <c:pt idx="266">
                        <c:v>66.648135306930698</c:v>
                      </c:pt>
                      <c:pt idx="267">
                        <c:v>66.677409188118816</c:v>
                      </c:pt>
                      <c:pt idx="268">
                        <c:v>66.697940049504979</c:v>
                      </c:pt>
                      <c:pt idx="269">
                        <c:v>66.71469042574256</c:v>
                      </c:pt>
                      <c:pt idx="270">
                        <c:v>66.732798762376248</c:v>
                      </c:pt>
                      <c:pt idx="271">
                        <c:v>66.759794089108937</c:v>
                      </c:pt>
                      <c:pt idx="272">
                        <c:v>66.784813425742584</c:v>
                      </c:pt>
                      <c:pt idx="273">
                        <c:v>66.809772376237618</c:v>
                      </c:pt>
                      <c:pt idx="274">
                        <c:v>66.838754801980187</c:v>
                      </c:pt>
                      <c:pt idx="275">
                        <c:v>66.868815524752506</c:v>
                      </c:pt>
                      <c:pt idx="276">
                        <c:v>66.901187881188122</c:v>
                      </c:pt>
                      <c:pt idx="277">
                        <c:v>66.925147029702956</c:v>
                      </c:pt>
                      <c:pt idx="278">
                        <c:v>66.951216069306952</c:v>
                      </c:pt>
                      <c:pt idx="279">
                        <c:v>66.986411722772289</c:v>
                      </c:pt>
                      <c:pt idx="280">
                        <c:v>67.023748514851448</c:v>
                      </c:pt>
                      <c:pt idx="281">
                        <c:v>67.054347534653459</c:v>
                      </c:pt>
                      <c:pt idx="282">
                        <c:v>67.088988287128757</c:v>
                      </c:pt>
                      <c:pt idx="283">
                        <c:v>67.121446495049497</c:v>
                      </c:pt>
                      <c:pt idx="284">
                        <c:v>67.164938495049498</c:v>
                      </c:pt>
                      <c:pt idx="285">
                        <c:v>67.199565584158435</c:v>
                      </c:pt>
                      <c:pt idx="286">
                        <c:v>67.251059712871267</c:v>
                      </c:pt>
                      <c:pt idx="287">
                        <c:v>67.288309584158398</c:v>
                      </c:pt>
                      <c:pt idx="288">
                        <c:v>67.324911356435649</c:v>
                      </c:pt>
                      <c:pt idx="289">
                        <c:v>67.371685099009895</c:v>
                      </c:pt>
                      <c:pt idx="290">
                        <c:v>67.421823267326729</c:v>
                      </c:pt>
                      <c:pt idx="291">
                        <c:v>67.469920574257443</c:v>
                      </c:pt>
                      <c:pt idx="292">
                        <c:v>67.527287990099012</c:v>
                      </c:pt>
                      <c:pt idx="293">
                        <c:v>67.58253622772277</c:v>
                      </c:pt>
                      <c:pt idx="294">
                        <c:v>67.631220009900957</c:v>
                      </c:pt>
                      <c:pt idx="295">
                        <c:v>67.689671574257446</c:v>
                      </c:pt>
                      <c:pt idx="296">
                        <c:v>67.734030267326673</c:v>
                      </c:pt>
                      <c:pt idx="297">
                        <c:v>67.773058198019797</c:v>
                      </c:pt>
                      <c:pt idx="298">
                        <c:v>67.808840178217849</c:v>
                      </c:pt>
                      <c:pt idx="299">
                        <c:v>67.852506069306941</c:v>
                      </c:pt>
                      <c:pt idx="300">
                        <c:v>67.90135926732674</c:v>
                      </c:pt>
                      <c:pt idx="301">
                        <c:v>67.940689920792082</c:v>
                      </c:pt>
                      <c:pt idx="302">
                        <c:v>67.986571059405904</c:v>
                      </c:pt>
                      <c:pt idx="303">
                        <c:v>68.022431524752491</c:v>
                      </c:pt>
                      <c:pt idx="304">
                        <c:v>68.048102514851465</c:v>
                      </c:pt>
                      <c:pt idx="305">
                        <c:v>68.080321633663388</c:v>
                      </c:pt>
                      <c:pt idx="306">
                        <c:v>68.129913702970285</c:v>
                      </c:pt>
                      <c:pt idx="307">
                        <c:v>68.184717594059407</c:v>
                      </c:pt>
                      <c:pt idx="308">
                        <c:v>68.237912643564357</c:v>
                      </c:pt>
                      <c:pt idx="309">
                        <c:v>68.288031000000004</c:v>
                      </c:pt>
                      <c:pt idx="310">
                        <c:v>68.326368920792106</c:v>
                      </c:pt>
                      <c:pt idx="311">
                        <c:v>68.361323059405962</c:v>
                      </c:pt>
                      <c:pt idx="312">
                        <c:v>68.395463623762382</c:v>
                      </c:pt>
                      <c:pt idx="313">
                        <c:v>68.417081752475269</c:v>
                      </c:pt>
                      <c:pt idx="314">
                        <c:v>68.435770554455445</c:v>
                      </c:pt>
                      <c:pt idx="315">
                        <c:v>68.473434316831671</c:v>
                      </c:pt>
                      <c:pt idx="316">
                        <c:v>68.501212920792128</c:v>
                      </c:pt>
                      <c:pt idx="317">
                        <c:v>68.533295752475212</c:v>
                      </c:pt>
                      <c:pt idx="318">
                        <c:v>68.55719024752473</c:v>
                      </c:pt>
                      <c:pt idx="319">
                        <c:v>68.578409594059394</c:v>
                      </c:pt>
                      <c:pt idx="320">
                        <c:v>68.591464702970285</c:v>
                      </c:pt>
                      <c:pt idx="321">
                        <c:v>68.605576841584195</c:v>
                      </c:pt>
                      <c:pt idx="322">
                        <c:v>68.622841257425733</c:v>
                      </c:pt>
                      <c:pt idx="323">
                        <c:v>68.637750099009907</c:v>
                      </c:pt>
                      <c:pt idx="324">
                        <c:v>68.65431945544556</c:v>
                      </c:pt>
                      <c:pt idx="325">
                        <c:v>68.685017495049536</c:v>
                      </c:pt>
                      <c:pt idx="326">
                        <c:v>68.712225287128717</c:v>
                      </c:pt>
                      <c:pt idx="327">
                        <c:v>68.753259396039596</c:v>
                      </c:pt>
                      <c:pt idx="328">
                        <c:v>68.790117366336631</c:v>
                      </c:pt>
                      <c:pt idx="329">
                        <c:v>68.832880653465338</c:v>
                      </c:pt>
                      <c:pt idx="330">
                        <c:v>68.858925237623751</c:v>
                      </c:pt>
                      <c:pt idx="331">
                        <c:v>68.89080259405938</c:v>
                      </c:pt>
                      <c:pt idx="332">
                        <c:v>68.914931623762413</c:v>
                      </c:pt>
                      <c:pt idx="333">
                        <c:v>68.933101762376253</c:v>
                      </c:pt>
                      <c:pt idx="334">
                        <c:v>68.9449939108911</c:v>
                      </c:pt>
                      <c:pt idx="335">
                        <c:v>68.952351504950485</c:v>
                      </c:pt>
                      <c:pt idx="336">
                        <c:v>68.965263633663369</c:v>
                      </c:pt>
                      <c:pt idx="337">
                        <c:v>68.982495039603947</c:v>
                      </c:pt>
                      <c:pt idx="338">
                        <c:v>68.998480564356456</c:v>
                      </c:pt>
                      <c:pt idx="339">
                        <c:v>69.015374297029709</c:v>
                      </c:pt>
                      <c:pt idx="340">
                        <c:v>69.035895158415812</c:v>
                      </c:pt>
                      <c:pt idx="341">
                        <c:v>69.054216069306918</c:v>
                      </c:pt>
                      <c:pt idx="342">
                        <c:v>69.080945693069282</c:v>
                      </c:pt>
                      <c:pt idx="343">
                        <c:v>69.110771465346545</c:v>
                      </c:pt>
                      <c:pt idx="344">
                        <c:v>69.143496930693047</c:v>
                      </c:pt>
                      <c:pt idx="345">
                        <c:v>69.179848297029707</c:v>
                      </c:pt>
                      <c:pt idx="346">
                        <c:v>69.207007792079224</c:v>
                      </c:pt>
                      <c:pt idx="347">
                        <c:v>69.235306158415838</c:v>
                      </c:pt>
                      <c:pt idx="348">
                        <c:v>69.272781405940592</c:v>
                      </c:pt>
                      <c:pt idx="349">
                        <c:v>69.304248306930702</c:v>
                      </c:pt>
                      <c:pt idx="350">
                        <c:v>69.324644762376238</c:v>
                      </c:pt>
                      <c:pt idx="351">
                        <c:v>69.34920599009898</c:v>
                      </c:pt>
                      <c:pt idx="352">
                        <c:v>69.37319572277228</c:v>
                      </c:pt>
                      <c:pt idx="353">
                        <c:v>69.391142831683155</c:v>
                      </c:pt>
                      <c:pt idx="354">
                        <c:v>69.401521643564365</c:v>
                      </c:pt>
                      <c:pt idx="355">
                        <c:v>69.410955574257414</c:v>
                      </c:pt>
                      <c:pt idx="356">
                        <c:v>69.423704435643572</c:v>
                      </c:pt>
                      <c:pt idx="357">
                        <c:v>69.440999029702951</c:v>
                      </c:pt>
                      <c:pt idx="358">
                        <c:v>69.465595900990081</c:v>
                      </c:pt>
                      <c:pt idx="359">
                        <c:v>69.483198099009897</c:v>
                      </c:pt>
                      <c:pt idx="360">
                        <c:v>69.486135574257432</c:v>
                      </c:pt>
                      <c:pt idx="361">
                        <c:v>69.488341940594083</c:v>
                      </c:pt>
                      <c:pt idx="362">
                        <c:v>69.489492722772269</c:v>
                      </c:pt>
                      <c:pt idx="363">
                        <c:v>69.492180207920782</c:v>
                      </c:pt>
                      <c:pt idx="364">
                        <c:v>69.492027485148512</c:v>
                      </c:pt>
                      <c:pt idx="365">
                        <c:v>69.494214306930658</c:v>
                      </c:pt>
                      <c:pt idx="366">
                        <c:v>69.500110297029721</c:v>
                      </c:pt>
                      <c:pt idx="367">
                        <c:v>69.507814237623776</c:v>
                      </c:pt>
                      <c:pt idx="368">
                        <c:v>69.515695247524761</c:v>
                      </c:pt>
                      <c:pt idx="369">
                        <c:v>69.521144237623744</c:v>
                      </c:pt>
                      <c:pt idx="370">
                        <c:v>69.522317999999956</c:v>
                      </c:pt>
                      <c:pt idx="371">
                        <c:v>69.523209990099019</c:v>
                      </c:pt>
                      <c:pt idx="372">
                        <c:v>69.523730039603947</c:v>
                      </c:pt>
                      <c:pt idx="373">
                        <c:v>69.52441915841581</c:v>
                      </c:pt>
                      <c:pt idx="374">
                        <c:v>69.524560702970305</c:v>
                      </c:pt>
                      <c:pt idx="375">
                        <c:v>69.527668425742561</c:v>
                      </c:pt>
                      <c:pt idx="376">
                        <c:v>69.533225574257401</c:v>
                      </c:pt>
                      <c:pt idx="377">
                        <c:v>69.541459227722783</c:v>
                      </c:pt>
                      <c:pt idx="378">
                        <c:v>69.547851445544566</c:v>
                      </c:pt>
                      <c:pt idx="379">
                        <c:v>69.56036722772275</c:v>
                      </c:pt>
                      <c:pt idx="380">
                        <c:v>69.575846128712882</c:v>
                      </c:pt>
                      <c:pt idx="381">
                        <c:v>69.587956079207913</c:v>
                      </c:pt>
                      <c:pt idx="382">
                        <c:v>69.590448326732655</c:v>
                      </c:pt>
                      <c:pt idx="383">
                        <c:v>69.592780336633666</c:v>
                      </c:pt>
                      <c:pt idx="384">
                        <c:v>69.592536445544525</c:v>
                      </c:pt>
                      <c:pt idx="385">
                        <c:v>69.592289752475239</c:v>
                      </c:pt>
                      <c:pt idx="386">
                        <c:v>69.590832108910888</c:v>
                      </c:pt>
                      <c:pt idx="387">
                        <c:v>69.590735326732656</c:v>
                      </c:pt>
                      <c:pt idx="388">
                        <c:v>69.588324089108951</c:v>
                      </c:pt>
                      <c:pt idx="389">
                        <c:v>69.583830198019797</c:v>
                      </c:pt>
                      <c:pt idx="390">
                        <c:v>69.572707386138617</c:v>
                      </c:pt>
                      <c:pt idx="391">
                        <c:v>69.56177286138616</c:v>
                      </c:pt>
                      <c:pt idx="392">
                        <c:v>69.546583257425738</c:v>
                      </c:pt>
                      <c:pt idx="393">
                        <c:v>69.535193930693083</c:v>
                      </c:pt>
                      <c:pt idx="394">
                        <c:v>69.521483039603964</c:v>
                      </c:pt>
                      <c:pt idx="395">
                        <c:v>69.510099950495061</c:v>
                      </c:pt>
                      <c:pt idx="396">
                        <c:v>69.501950128712878</c:v>
                      </c:pt>
                      <c:pt idx="397">
                        <c:v>69.497306584158437</c:v>
                      </c:pt>
                      <c:pt idx="398">
                        <c:v>69.491288108910894</c:v>
                      </c:pt>
                      <c:pt idx="399">
                        <c:v>69.4870736336634</c:v>
                      </c:pt>
                      <c:pt idx="400">
                        <c:v>69.476723386138602</c:v>
                      </c:pt>
                      <c:pt idx="401">
                        <c:v>69.463370138613854</c:v>
                      </c:pt>
                      <c:pt idx="402">
                        <c:v>69.459508148514857</c:v>
                      </c:pt>
                      <c:pt idx="403">
                        <c:v>69.46027311881187</c:v>
                      </c:pt>
                      <c:pt idx="404">
                        <c:v>69.461630742574258</c:v>
                      </c:pt>
                      <c:pt idx="405">
                        <c:v>69.463411742574252</c:v>
                      </c:pt>
                      <c:pt idx="406">
                        <c:v>69.470064821782188</c:v>
                      </c:pt>
                      <c:pt idx="407">
                        <c:v>69.486042950495047</c:v>
                      </c:pt>
                      <c:pt idx="408">
                        <c:v>69.491074049504945</c:v>
                      </c:pt>
                      <c:pt idx="409">
                        <c:v>69.495272059405906</c:v>
                      </c:pt>
                      <c:pt idx="410">
                        <c:v>69.497343455445531</c:v>
                      </c:pt>
                      <c:pt idx="411">
                        <c:v>69.498560554455466</c:v>
                      </c:pt>
                      <c:pt idx="412">
                        <c:v>69.498792712871264</c:v>
                      </c:pt>
                      <c:pt idx="413">
                        <c:v>69.501266247524754</c:v>
                      </c:pt>
                      <c:pt idx="414">
                        <c:v>69.502734594059419</c:v>
                      </c:pt>
                      <c:pt idx="415">
                        <c:v>69.506074089108921</c:v>
                      </c:pt>
                      <c:pt idx="416">
                        <c:v>69.506596722772287</c:v>
                      </c:pt>
                      <c:pt idx="417">
                        <c:v>69.511193415841589</c:v>
                      </c:pt>
                      <c:pt idx="418">
                        <c:v>69.513518148514862</c:v>
                      </c:pt>
                      <c:pt idx="419">
                        <c:v>69.516705851485142</c:v>
                      </c:pt>
                      <c:pt idx="420">
                        <c:v>69.522286524752474</c:v>
                      </c:pt>
                      <c:pt idx="421">
                        <c:v>69.526829881188107</c:v>
                      </c:pt>
                      <c:pt idx="422">
                        <c:v>69.529732900990098</c:v>
                      </c:pt>
                      <c:pt idx="423">
                        <c:v>69.532686633663346</c:v>
                      </c:pt>
                      <c:pt idx="424">
                        <c:v>69.53330805940594</c:v>
                      </c:pt>
                      <c:pt idx="425">
                        <c:v>69.535806000000022</c:v>
                      </c:pt>
                      <c:pt idx="426">
                        <c:v>69.546352861386154</c:v>
                      </c:pt>
                      <c:pt idx="427">
                        <c:v>69.57443523762376</c:v>
                      </c:pt>
                      <c:pt idx="428">
                        <c:v>69.603584633663374</c:v>
                      </c:pt>
                      <c:pt idx="429">
                        <c:v>69.621975524752472</c:v>
                      </c:pt>
                      <c:pt idx="430">
                        <c:v>69.637606257425759</c:v>
                      </c:pt>
                      <c:pt idx="431">
                        <c:v>69.652044465346535</c:v>
                      </c:pt>
                      <c:pt idx="432">
                        <c:v>69.659092712871299</c:v>
                      </c:pt>
                      <c:pt idx="433">
                        <c:v>69.662664831683159</c:v>
                      </c:pt>
                      <c:pt idx="434">
                        <c:v>69.662788396039588</c:v>
                      </c:pt>
                      <c:pt idx="435">
                        <c:v>69.660850346534659</c:v>
                      </c:pt>
                      <c:pt idx="436">
                        <c:v>69.654916455445544</c:v>
                      </c:pt>
                      <c:pt idx="437">
                        <c:v>69.642733920792068</c:v>
                      </c:pt>
                      <c:pt idx="438">
                        <c:v>69.622599089108888</c:v>
                      </c:pt>
                      <c:pt idx="439">
                        <c:v>69.605844306930692</c:v>
                      </c:pt>
                      <c:pt idx="440">
                        <c:v>69.576358871287127</c:v>
                      </c:pt>
                      <c:pt idx="441">
                        <c:v>69.545291376237628</c:v>
                      </c:pt>
                      <c:pt idx="442">
                        <c:v>69.508122316831702</c:v>
                      </c:pt>
                      <c:pt idx="443">
                        <c:v>69.487077683168323</c:v>
                      </c:pt>
                      <c:pt idx="444">
                        <c:v>69.443510683168341</c:v>
                      </c:pt>
                      <c:pt idx="445">
                        <c:v>69.412769178217829</c:v>
                      </c:pt>
                      <c:pt idx="446">
                        <c:v>69.400326841584132</c:v>
                      </c:pt>
                      <c:pt idx="447">
                        <c:v>69.393393881188132</c:v>
                      </c:pt>
                      <c:pt idx="448">
                        <c:v>69.391362277227742</c:v>
                      </c:pt>
                      <c:pt idx="449">
                        <c:v>69.393431871287135</c:v>
                      </c:pt>
                      <c:pt idx="450">
                        <c:v>69.394046683168341</c:v>
                      </c:pt>
                      <c:pt idx="451">
                        <c:v>69.395224653465363</c:v>
                      </c:pt>
                      <c:pt idx="452">
                        <c:v>69.395347673267352</c:v>
                      </c:pt>
                      <c:pt idx="453">
                        <c:v>69.397321643564368</c:v>
                      </c:pt>
                      <c:pt idx="454">
                        <c:v>69.398020217821809</c:v>
                      </c:pt>
                      <c:pt idx="455">
                        <c:v>69.399343198019821</c:v>
                      </c:pt>
                      <c:pt idx="456">
                        <c:v>69.397888871287122</c:v>
                      </c:pt>
                      <c:pt idx="457">
                        <c:v>69.39812412871288</c:v>
                      </c:pt>
                      <c:pt idx="458">
                        <c:v>69.397686772277254</c:v>
                      </c:pt>
                      <c:pt idx="459">
                        <c:v>69.399026990098974</c:v>
                      </c:pt>
                      <c:pt idx="460">
                        <c:v>69.399446584158426</c:v>
                      </c:pt>
                      <c:pt idx="461">
                        <c:v>69.400833970297072</c:v>
                      </c:pt>
                      <c:pt idx="462">
                        <c:v>69.399255514851461</c:v>
                      </c:pt>
                      <c:pt idx="463">
                        <c:v>69.399708821782198</c:v>
                      </c:pt>
                      <c:pt idx="464">
                        <c:v>69.401627217821783</c:v>
                      </c:pt>
                      <c:pt idx="465">
                        <c:v>69.402916455445535</c:v>
                      </c:pt>
                      <c:pt idx="466">
                        <c:v>69.402661999999992</c:v>
                      </c:pt>
                      <c:pt idx="467">
                        <c:v>69.404394980198063</c:v>
                      </c:pt>
                      <c:pt idx="468">
                        <c:v>69.403871732673252</c:v>
                      </c:pt>
                      <c:pt idx="469">
                        <c:v>69.406217702970281</c:v>
                      </c:pt>
                      <c:pt idx="470">
                        <c:v>69.409306198019792</c:v>
                      </c:pt>
                      <c:pt idx="471">
                        <c:v>69.42278702970296</c:v>
                      </c:pt>
                      <c:pt idx="472">
                        <c:v>69.448383603960437</c:v>
                      </c:pt>
                      <c:pt idx="473">
                        <c:v>69.482988782178182</c:v>
                      </c:pt>
                      <c:pt idx="474">
                        <c:v>69.498682376237639</c:v>
                      </c:pt>
                      <c:pt idx="475">
                        <c:v>69.526982306930677</c:v>
                      </c:pt>
                      <c:pt idx="476">
                        <c:v>69.561201029702985</c:v>
                      </c:pt>
                      <c:pt idx="477">
                        <c:v>69.5936723168317</c:v>
                      </c:pt>
                      <c:pt idx="478">
                        <c:v>69.612980900990109</c:v>
                      </c:pt>
                      <c:pt idx="479">
                        <c:v>69.624501198019786</c:v>
                      </c:pt>
                      <c:pt idx="480">
                        <c:v>69.647958435643559</c:v>
                      </c:pt>
                      <c:pt idx="481">
                        <c:v>69.664567465346522</c:v>
                      </c:pt>
                      <c:pt idx="482">
                        <c:v>69.686308732673297</c:v>
                      </c:pt>
                      <c:pt idx="483">
                        <c:v>69.699207415841542</c:v>
                      </c:pt>
                      <c:pt idx="484">
                        <c:v>69.700342564356419</c:v>
                      </c:pt>
                      <c:pt idx="485">
                        <c:v>69.701369990098996</c:v>
                      </c:pt>
                      <c:pt idx="486">
                        <c:v>69.698170435643576</c:v>
                      </c:pt>
                      <c:pt idx="487">
                        <c:v>69.689718554455453</c:v>
                      </c:pt>
                      <c:pt idx="488">
                        <c:v>69.680661851485141</c:v>
                      </c:pt>
                      <c:pt idx="489">
                        <c:v>69.673868237623722</c:v>
                      </c:pt>
                      <c:pt idx="490">
                        <c:v>69.674300990099042</c:v>
                      </c:pt>
                      <c:pt idx="491">
                        <c:v>69.681592316831697</c:v>
                      </c:pt>
                      <c:pt idx="492">
                        <c:v>69.681089752475245</c:v>
                      </c:pt>
                      <c:pt idx="493">
                        <c:v>69.681862267326764</c:v>
                      </c:pt>
                      <c:pt idx="494">
                        <c:v>69.689091603960364</c:v>
                      </c:pt>
                      <c:pt idx="495">
                        <c:v>69.698034990099032</c:v>
                      </c:pt>
                      <c:pt idx="496">
                        <c:v>69.703935148514859</c:v>
                      </c:pt>
                      <c:pt idx="497">
                        <c:v>69.715413881188141</c:v>
                      </c:pt>
                      <c:pt idx="498">
                        <c:v>69.723690475247523</c:v>
                      </c:pt>
                      <c:pt idx="499">
                        <c:v>69.730096613861406</c:v>
                      </c:pt>
                      <c:pt idx="500">
                        <c:v>69.73593518811883</c:v>
                      </c:pt>
                      <c:pt idx="501">
                        <c:v>69.74357856435644</c:v>
                      </c:pt>
                      <c:pt idx="502">
                        <c:v>69.747011732673229</c:v>
                      </c:pt>
                      <c:pt idx="503">
                        <c:v>69.750326663366351</c:v>
                      </c:pt>
                      <c:pt idx="504">
                        <c:v>69.748179425742592</c:v>
                      </c:pt>
                      <c:pt idx="505">
                        <c:v>69.747906168316803</c:v>
                      </c:pt>
                      <c:pt idx="506">
                        <c:v>69.745527346534686</c:v>
                      </c:pt>
                      <c:pt idx="507">
                        <c:v>69.740422792079244</c:v>
                      </c:pt>
                      <c:pt idx="508">
                        <c:v>69.738044613861405</c:v>
                      </c:pt>
                      <c:pt idx="509">
                        <c:v>69.738908960396074</c:v>
                      </c:pt>
                      <c:pt idx="510">
                        <c:v>69.738795495049473</c:v>
                      </c:pt>
                      <c:pt idx="511">
                        <c:v>69.740117841584166</c:v>
                      </c:pt>
                      <c:pt idx="512">
                        <c:v>69.743950059405961</c:v>
                      </c:pt>
                      <c:pt idx="513">
                        <c:v>69.74854761386139</c:v>
                      </c:pt>
                      <c:pt idx="514">
                        <c:v>69.75792571287127</c:v>
                      </c:pt>
                      <c:pt idx="515">
                        <c:v>69.777991366336636</c:v>
                      </c:pt>
                      <c:pt idx="516">
                        <c:v>69.795385277227709</c:v>
                      </c:pt>
                      <c:pt idx="517">
                        <c:v>69.810628930693085</c:v>
                      </c:pt>
                      <c:pt idx="518">
                        <c:v>69.830298831683194</c:v>
                      </c:pt>
                      <c:pt idx="519">
                        <c:v>69.851090544554424</c:v>
                      </c:pt>
                      <c:pt idx="520">
                        <c:v>69.867455138613863</c:v>
                      </c:pt>
                      <c:pt idx="521">
                        <c:v>69.884080792079203</c:v>
                      </c:pt>
                      <c:pt idx="522">
                        <c:v>69.897824168316831</c:v>
                      </c:pt>
                      <c:pt idx="523">
                        <c:v>69.898810782178202</c:v>
                      </c:pt>
                      <c:pt idx="524">
                        <c:v>69.894929099009957</c:v>
                      </c:pt>
                      <c:pt idx="525">
                        <c:v>69.887457019801985</c:v>
                      </c:pt>
                      <c:pt idx="526">
                        <c:v>69.876115415841511</c:v>
                      </c:pt>
                      <c:pt idx="527">
                        <c:v>69.870375524752504</c:v>
                      </c:pt>
                      <c:pt idx="528">
                        <c:v>69.863954376237643</c:v>
                      </c:pt>
                      <c:pt idx="529">
                        <c:v>69.85964242574255</c:v>
                      </c:pt>
                      <c:pt idx="530">
                        <c:v>69.85341123762376</c:v>
                      </c:pt>
                      <c:pt idx="531">
                        <c:v>69.850466534653478</c:v>
                      </c:pt>
                      <c:pt idx="532">
                        <c:v>69.850296306930701</c:v>
                      </c:pt>
                      <c:pt idx="533">
                        <c:v>69.850927415841582</c:v>
                      </c:pt>
                      <c:pt idx="534">
                        <c:v>69.851115118811904</c:v>
                      </c:pt>
                      <c:pt idx="535">
                        <c:v>69.853023554455419</c:v>
                      </c:pt>
                      <c:pt idx="536">
                        <c:v>69.854242910891074</c:v>
                      </c:pt>
                      <c:pt idx="537">
                        <c:v>69.860441019801996</c:v>
                      </c:pt>
                      <c:pt idx="538">
                        <c:v>69.862698009900981</c:v>
                      </c:pt>
                      <c:pt idx="539">
                        <c:v>69.862581722772276</c:v>
                      </c:pt>
                      <c:pt idx="540">
                        <c:v>69.858253504950525</c:v>
                      </c:pt>
                      <c:pt idx="541">
                        <c:v>69.853086702970302</c:v>
                      </c:pt>
                      <c:pt idx="542">
                        <c:v>69.841611732673258</c:v>
                      </c:pt>
                      <c:pt idx="543">
                        <c:v>69.823952099009901</c:v>
                      </c:pt>
                      <c:pt idx="544">
                        <c:v>69.802608267326718</c:v>
                      </c:pt>
                      <c:pt idx="545">
                        <c:v>69.777358811881214</c:v>
                      </c:pt>
                      <c:pt idx="546">
                        <c:v>69.740033396039593</c:v>
                      </c:pt>
                      <c:pt idx="547">
                        <c:v>69.715363366336632</c:v>
                      </c:pt>
                      <c:pt idx="548">
                        <c:v>69.69044793069304</c:v>
                      </c:pt>
                      <c:pt idx="549">
                        <c:v>69.652115683168347</c:v>
                      </c:pt>
                      <c:pt idx="550">
                        <c:v>69.618117495049489</c:v>
                      </c:pt>
                      <c:pt idx="551">
                        <c:v>69.598159445544567</c:v>
                      </c:pt>
                      <c:pt idx="552">
                        <c:v>69.585786683168322</c:v>
                      </c:pt>
                      <c:pt idx="553">
                        <c:v>69.58621429702967</c:v>
                      </c:pt>
                      <c:pt idx="554">
                        <c:v>69.58409135643565</c:v>
                      </c:pt>
                      <c:pt idx="555">
                        <c:v>69.58576090099011</c:v>
                      </c:pt>
                      <c:pt idx="556">
                        <c:v>69.593945742574263</c:v>
                      </c:pt>
                      <c:pt idx="557">
                        <c:v>69.599443871287122</c:v>
                      </c:pt>
                      <c:pt idx="558">
                        <c:v>69.596513891089117</c:v>
                      </c:pt>
                      <c:pt idx="559">
                        <c:v>69.582858613861404</c:v>
                      </c:pt>
                      <c:pt idx="560">
                        <c:v>69.550808069306953</c:v>
                      </c:pt>
                      <c:pt idx="561">
                        <c:v>69.512101326732676</c:v>
                      </c:pt>
                      <c:pt idx="562">
                        <c:v>69.475996485148499</c:v>
                      </c:pt>
                      <c:pt idx="563">
                        <c:v>69.413182485148511</c:v>
                      </c:pt>
                      <c:pt idx="564">
                        <c:v>69.350203594059408</c:v>
                      </c:pt>
                      <c:pt idx="565">
                        <c:v>69.282765158415827</c:v>
                      </c:pt>
                      <c:pt idx="566">
                        <c:v>69.21842035643563</c:v>
                      </c:pt>
                      <c:pt idx="567">
                        <c:v>69.167334178217828</c:v>
                      </c:pt>
                      <c:pt idx="568">
                        <c:v>69.121987653465339</c:v>
                      </c:pt>
                      <c:pt idx="569">
                        <c:v>69.093646257425775</c:v>
                      </c:pt>
                      <c:pt idx="570">
                        <c:v>69.060621198019774</c:v>
                      </c:pt>
                      <c:pt idx="571">
                        <c:v>69.030911980197999</c:v>
                      </c:pt>
                      <c:pt idx="572">
                        <c:v>69.006223356435683</c:v>
                      </c:pt>
                      <c:pt idx="573">
                        <c:v>68.999027524752464</c:v>
                      </c:pt>
                      <c:pt idx="574">
                        <c:v>68.99260659405941</c:v>
                      </c:pt>
                      <c:pt idx="575">
                        <c:v>68.985893683168314</c:v>
                      </c:pt>
                      <c:pt idx="576">
                        <c:v>68.968073603960377</c:v>
                      </c:pt>
                      <c:pt idx="577">
                        <c:v>68.94321627722772</c:v>
                      </c:pt>
                      <c:pt idx="578">
                        <c:v>68.906868990098999</c:v>
                      </c:pt>
                      <c:pt idx="579">
                        <c:v>68.862814376237637</c:v>
                      </c:pt>
                      <c:pt idx="580">
                        <c:v>68.835657871287182</c:v>
                      </c:pt>
                      <c:pt idx="581">
                        <c:v>68.808399376237617</c:v>
                      </c:pt>
                      <c:pt idx="582">
                        <c:v>68.774389257425767</c:v>
                      </c:pt>
                      <c:pt idx="583">
                        <c:v>68.749626683168316</c:v>
                      </c:pt>
                      <c:pt idx="584">
                        <c:v>68.729525742574268</c:v>
                      </c:pt>
                      <c:pt idx="585">
                        <c:v>68.718194811881219</c:v>
                      </c:pt>
                      <c:pt idx="586">
                        <c:v>68.713673346534648</c:v>
                      </c:pt>
                      <c:pt idx="587">
                        <c:v>68.715663465346509</c:v>
                      </c:pt>
                      <c:pt idx="588">
                        <c:v>68.721369821782176</c:v>
                      </c:pt>
                      <c:pt idx="589">
                        <c:v>68.733266752475231</c:v>
                      </c:pt>
                      <c:pt idx="590">
                        <c:v>68.753097702970294</c:v>
                      </c:pt>
                      <c:pt idx="591">
                        <c:v>68.779055514851507</c:v>
                      </c:pt>
                      <c:pt idx="592">
                        <c:v>68.810633623762385</c:v>
                      </c:pt>
                      <c:pt idx="593">
                        <c:v>68.842912019801972</c:v>
                      </c:pt>
                      <c:pt idx="594">
                        <c:v>68.861675643564325</c:v>
                      </c:pt>
                      <c:pt idx="595">
                        <c:v>68.896357495049529</c:v>
                      </c:pt>
                      <c:pt idx="596">
                        <c:v>68.914915930693056</c:v>
                      </c:pt>
                      <c:pt idx="597">
                        <c:v>68.930541356435654</c:v>
                      </c:pt>
                      <c:pt idx="598">
                        <c:v>68.946187881188109</c:v>
                      </c:pt>
                      <c:pt idx="599">
                        <c:v>68.963672801980209</c:v>
                      </c:pt>
                      <c:pt idx="600">
                        <c:v>68.983783128712872</c:v>
                      </c:pt>
                      <c:pt idx="601">
                        <c:v>69.005422782178243</c:v>
                      </c:pt>
                      <c:pt idx="602">
                        <c:v>69.03934662376237</c:v>
                      </c:pt>
                      <c:pt idx="603">
                        <c:v>69.084567217821728</c:v>
                      </c:pt>
                      <c:pt idx="604">
                        <c:v>69.139750920792068</c:v>
                      </c:pt>
                      <c:pt idx="605">
                        <c:v>69.214433089108908</c:v>
                      </c:pt>
                      <c:pt idx="606">
                        <c:v>69.298680960396055</c:v>
                      </c:pt>
                      <c:pt idx="607">
                        <c:v>69.400605128712897</c:v>
                      </c:pt>
                      <c:pt idx="608">
                        <c:v>69.505800722772264</c:v>
                      </c:pt>
                      <c:pt idx="609">
                        <c:v>69.610722594059396</c:v>
                      </c:pt>
                      <c:pt idx="610">
                        <c:v>69.730399059405968</c:v>
                      </c:pt>
                      <c:pt idx="611">
                        <c:v>69.838806574257418</c:v>
                      </c:pt>
                      <c:pt idx="612">
                        <c:v>69.942392188118816</c:v>
                      </c:pt>
                      <c:pt idx="613">
                        <c:v>70.038533069306922</c:v>
                      </c:pt>
                      <c:pt idx="614">
                        <c:v>70.131749811881178</c:v>
                      </c:pt>
                      <c:pt idx="615">
                        <c:v>70.215849861386147</c:v>
                      </c:pt>
                      <c:pt idx="616">
                        <c:v>70.294171138613876</c:v>
                      </c:pt>
                      <c:pt idx="617">
                        <c:v>70.373870247524735</c:v>
                      </c:pt>
                      <c:pt idx="618">
                        <c:v>70.455324693069286</c:v>
                      </c:pt>
                      <c:pt idx="619">
                        <c:v>70.555015198019802</c:v>
                      </c:pt>
                      <c:pt idx="620">
                        <c:v>70.663824871287119</c:v>
                      </c:pt>
                      <c:pt idx="621">
                        <c:v>70.79431423762378</c:v>
                      </c:pt>
                      <c:pt idx="622">
                        <c:v>70.953110920792071</c:v>
                      </c:pt>
                      <c:pt idx="623">
                        <c:v>71.117428207920796</c:v>
                      </c:pt>
                      <c:pt idx="624">
                        <c:v>71.2946122871287</c:v>
                      </c:pt>
                      <c:pt idx="625">
                        <c:v>71.4822999009901</c:v>
                      </c:pt>
                      <c:pt idx="626">
                        <c:v>71.680289059405965</c:v>
                      </c:pt>
                      <c:pt idx="627">
                        <c:v>71.878185465346562</c:v>
                      </c:pt>
                      <c:pt idx="628">
                        <c:v>72.059923336633631</c:v>
                      </c:pt>
                      <c:pt idx="629">
                        <c:v>72.212401069306949</c:v>
                      </c:pt>
                      <c:pt idx="630">
                        <c:v>72.357633564356405</c:v>
                      </c:pt>
                      <c:pt idx="631">
                        <c:v>72.499254851485176</c:v>
                      </c:pt>
                      <c:pt idx="632">
                        <c:v>72.626694267326755</c:v>
                      </c:pt>
                      <c:pt idx="633">
                        <c:v>72.756514346534644</c:v>
                      </c:pt>
                      <c:pt idx="634">
                        <c:v>72.895665772277255</c:v>
                      </c:pt>
                      <c:pt idx="635">
                        <c:v>73.034847257425753</c:v>
                      </c:pt>
                      <c:pt idx="636">
                        <c:v>73.19052328712867</c:v>
                      </c:pt>
                      <c:pt idx="637">
                        <c:v>73.357651881188076</c:v>
                      </c:pt>
                      <c:pt idx="638">
                        <c:v>73.533752683168316</c:v>
                      </c:pt>
                      <c:pt idx="639">
                        <c:v>73.694130029703004</c:v>
                      </c:pt>
                      <c:pt idx="640">
                        <c:v>73.857104564356447</c:v>
                      </c:pt>
                      <c:pt idx="641">
                        <c:v>74.042507643564335</c:v>
                      </c:pt>
                      <c:pt idx="642">
                        <c:v>74.220868217821803</c:v>
                      </c:pt>
                      <c:pt idx="643">
                        <c:v>74.396267653465344</c:v>
                      </c:pt>
                      <c:pt idx="644">
                        <c:v>74.557031564356393</c:v>
                      </c:pt>
                      <c:pt idx="645">
                        <c:v>74.710423198019811</c:v>
                      </c:pt>
                      <c:pt idx="646">
                        <c:v>74.851450425742541</c:v>
                      </c:pt>
                      <c:pt idx="647">
                        <c:v>74.993189742574245</c:v>
                      </c:pt>
                      <c:pt idx="648">
                        <c:v>75.120377415841602</c:v>
                      </c:pt>
                      <c:pt idx="649">
                        <c:v>75.236020366336589</c:v>
                      </c:pt>
                      <c:pt idx="650">
                        <c:v>75.347453207920807</c:v>
                      </c:pt>
                      <c:pt idx="651">
                        <c:v>75.464127623762366</c:v>
                      </c:pt>
                      <c:pt idx="652">
                        <c:v>75.593384029702975</c:v>
                      </c:pt>
                      <c:pt idx="653">
                        <c:v>75.729405940594063</c:v>
                      </c:pt>
                      <c:pt idx="654">
                        <c:v>75.878938584158391</c:v>
                      </c:pt>
                      <c:pt idx="655">
                        <c:v>76.041120732673278</c:v>
                      </c:pt>
                      <c:pt idx="656">
                        <c:v>76.211541485148516</c:v>
                      </c:pt>
                      <c:pt idx="657">
                        <c:v>76.382610118811911</c:v>
                      </c:pt>
                      <c:pt idx="658">
                        <c:v>76.548569564356427</c:v>
                      </c:pt>
                      <c:pt idx="659">
                        <c:v>76.705833415841568</c:v>
                      </c:pt>
                      <c:pt idx="660">
                        <c:v>76.851394950495049</c:v>
                      </c:pt>
                      <c:pt idx="661">
                        <c:v>76.973597425742568</c:v>
                      </c:pt>
                      <c:pt idx="662">
                        <c:v>77.081801336633674</c:v>
                      </c:pt>
                      <c:pt idx="663">
                        <c:v>77.173861326732705</c:v>
                      </c:pt>
                      <c:pt idx="664">
                        <c:v>77.25454079207924</c:v>
                      </c:pt>
                      <c:pt idx="665">
                        <c:v>77.341550316831686</c:v>
                      </c:pt>
                      <c:pt idx="666">
                        <c:v>77.420743534653454</c:v>
                      </c:pt>
                      <c:pt idx="667">
                        <c:v>77.496966613861417</c:v>
                      </c:pt>
                      <c:pt idx="668">
                        <c:v>77.571778702970292</c:v>
                      </c:pt>
                      <c:pt idx="669">
                        <c:v>77.652182772277243</c:v>
                      </c:pt>
                      <c:pt idx="670">
                        <c:v>77.759008871287108</c:v>
                      </c:pt>
                      <c:pt idx="671">
                        <c:v>77.865813841584128</c:v>
                      </c:pt>
                      <c:pt idx="672">
                        <c:v>77.996996207920802</c:v>
                      </c:pt>
                      <c:pt idx="673">
                        <c:v>78.125820257425744</c:v>
                      </c:pt>
                      <c:pt idx="674">
                        <c:v>78.245785099009922</c:v>
                      </c:pt>
                      <c:pt idx="675">
                        <c:v>78.35361427722772</c:v>
                      </c:pt>
                      <c:pt idx="676">
                        <c:v>78.4462802772277</c:v>
                      </c:pt>
                      <c:pt idx="677">
                        <c:v>78.529656851485157</c:v>
                      </c:pt>
                      <c:pt idx="678">
                        <c:v>78.602639148514854</c:v>
                      </c:pt>
                      <c:pt idx="679">
                        <c:v>78.671215851485158</c:v>
                      </c:pt>
                      <c:pt idx="680">
                        <c:v>78.717141792079204</c:v>
                      </c:pt>
                      <c:pt idx="681">
                        <c:v>78.771165603960426</c:v>
                      </c:pt>
                      <c:pt idx="682">
                        <c:v>78.817103564356444</c:v>
                      </c:pt>
                      <c:pt idx="683">
                        <c:v>78.859143227722811</c:v>
                      </c:pt>
                      <c:pt idx="684">
                        <c:v>78.897967306930752</c:v>
                      </c:pt>
                      <c:pt idx="685">
                        <c:v>78.947566881188095</c:v>
                      </c:pt>
                      <c:pt idx="686">
                        <c:v>79.001431415841537</c:v>
                      </c:pt>
                      <c:pt idx="687">
                        <c:v>79.075628554455434</c:v>
                      </c:pt>
                      <c:pt idx="688">
                        <c:v>79.146645287128706</c:v>
                      </c:pt>
                      <c:pt idx="689">
                        <c:v>79.213976504950523</c:v>
                      </c:pt>
                      <c:pt idx="690">
                        <c:v>79.271349118811884</c:v>
                      </c:pt>
                      <c:pt idx="691">
                        <c:v>79.318747237623739</c:v>
                      </c:pt>
                      <c:pt idx="692">
                        <c:v>79.354690693069315</c:v>
                      </c:pt>
                      <c:pt idx="693">
                        <c:v>79.39023863366333</c:v>
                      </c:pt>
                      <c:pt idx="694">
                        <c:v>79.419698574257438</c:v>
                      </c:pt>
                      <c:pt idx="695">
                        <c:v>79.446612603960375</c:v>
                      </c:pt>
                      <c:pt idx="696">
                        <c:v>79.457791673267337</c:v>
                      </c:pt>
                      <c:pt idx="697">
                        <c:v>79.459856643564365</c:v>
                      </c:pt>
                      <c:pt idx="698">
                        <c:v>79.458409633663408</c:v>
                      </c:pt>
                      <c:pt idx="699">
                        <c:v>79.454150742574285</c:v>
                      </c:pt>
                      <c:pt idx="700">
                        <c:v>79.446771782178232</c:v>
                      </c:pt>
                      <c:pt idx="701">
                        <c:v>79.442527089108893</c:v>
                      </c:pt>
                      <c:pt idx="702">
                        <c:v>79.440961663366352</c:v>
                      </c:pt>
                      <c:pt idx="703">
                        <c:v>79.44206200990098</c:v>
                      </c:pt>
                      <c:pt idx="704">
                        <c:v>79.440730504950466</c:v>
                      </c:pt>
                      <c:pt idx="705">
                        <c:v>79.440423287128709</c:v>
                      </c:pt>
                      <c:pt idx="706">
                        <c:v>79.4391042871287</c:v>
                      </c:pt>
                      <c:pt idx="707">
                        <c:v>79.435932643564385</c:v>
                      </c:pt>
                      <c:pt idx="708">
                        <c:v>79.42473139603959</c:v>
                      </c:pt>
                      <c:pt idx="709">
                        <c:v>79.412159475247549</c:v>
                      </c:pt>
                      <c:pt idx="710">
                        <c:v>79.390123207920823</c:v>
                      </c:pt>
                      <c:pt idx="711">
                        <c:v>79.367836207920789</c:v>
                      </c:pt>
                      <c:pt idx="712">
                        <c:v>79.325250158415827</c:v>
                      </c:pt>
                      <c:pt idx="713">
                        <c:v>79.301720514851496</c:v>
                      </c:pt>
                      <c:pt idx="714">
                        <c:v>79.271044594059433</c:v>
                      </c:pt>
                      <c:pt idx="715">
                        <c:v>79.254303257425761</c:v>
                      </c:pt>
                      <c:pt idx="716">
                        <c:v>79.252795960396057</c:v>
                      </c:pt>
                      <c:pt idx="717">
                        <c:v>79.271150990099031</c:v>
                      </c:pt>
                      <c:pt idx="718">
                        <c:v>79.305565702970299</c:v>
                      </c:pt>
                      <c:pt idx="719">
                        <c:v>79.334284732673297</c:v>
                      </c:pt>
                      <c:pt idx="720">
                        <c:v>79.37355243564356</c:v>
                      </c:pt>
                      <c:pt idx="721">
                        <c:v>79.403346653465377</c:v>
                      </c:pt>
                      <c:pt idx="722">
                        <c:v>79.437126782178197</c:v>
                      </c:pt>
                      <c:pt idx="723">
                        <c:v>79.46185624752475</c:v>
                      </c:pt>
                      <c:pt idx="724">
                        <c:v>79.470149712871319</c:v>
                      </c:pt>
                      <c:pt idx="725">
                        <c:v>79.468200782178229</c:v>
                      </c:pt>
                      <c:pt idx="726">
                        <c:v>79.45803800990096</c:v>
                      </c:pt>
                      <c:pt idx="727">
                        <c:v>79.436831683168322</c:v>
                      </c:pt>
                      <c:pt idx="728">
                        <c:v>79.410366019801984</c:v>
                      </c:pt>
                      <c:pt idx="729">
                        <c:v>79.387620920792102</c:v>
                      </c:pt>
                      <c:pt idx="730">
                        <c:v>79.366350336633687</c:v>
                      </c:pt>
                      <c:pt idx="731">
                        <c:v>79.336084762376231</c:v>
                      </c:pt>
                      <c:pt idx="732">
                        <c:v>79.317124613861424</c:v>
                      </c:pt>
                      <c:pt idx="733">
                        <c:v>79.304098257425721</c:v>
                      </c:pt>
                      <c:pt idx="734">
                        <c:v>79.292165792079217</c:v>
                      </c:pt>
                      <c:pt idx="735">
                        <c:v>79.268213663366367</c:v>
                      </c:pt>
                      <c:pt idx="736">
                        <c:v>79.233699326732662</c:v>
                      </c:pt>
                      <c:pt idx="737">
                        <c:v>79.211557930693075</c:v>
                      </c:pt>
                      <c:pt idx="738">
                        <c:v>79.175629386138596</c:v>
                      </c:pt>
                      <c:pt idx="739">
                        <c:v>79.130523069306932</c:v>
                      </c:pt>
                      <c:pt idx="740">
                        <c:v>79.089545237623753</c:v>
                      </c:pt>
                      <c:pt idx="741">
                        <c:v>79.05143131683171</c:v>
                      </c:pt>
                      <c:pt idx="742">
                        <c:v>79.004777237623742</c:v>
                      </c:pt>
                      <c:pt idx="743">
                        <c:v>78.982212732673304</c:v>
                      </c:pt>
                      <c:pt idx="744">
                        <c:v>78.975106980198035</c:v>
                      </c:pt>
                      <c:pt idx="745">
                        <c:v>78.970832623762377</c:v>
                      </c:pt>
                      <c:pt idx="746">
                        <c:v>78.960715178217811</c:v>
                      </c:pt>
                      <c:pt idx="747">
                        <c:v>78.939124138613863</c:v>
                      </c:pt>
                      <c:pt idx="748">
                        <c:v>78.906179059405929</c:v>
                      </c:pt>
                      <c:pt idx="749">
                        <c:v>78.890542980197992</c:v>
                      </c:pt>
                      <c:pt idx="750">
                        <c:v>78.869623118811887</c:v>
                      </c:pt>
                      <c:pt idx="751">
                        <c:v>78.834130039603949</c:v>
                      </c:pt>
                      <c:pt idx="752">
                        <c:v>78.800219970297022</c:v>
                      </c:pt>
                      <c:pt idx="753">
                        <c:v>78.742875108910894</c:v>
                      </c:pt>
                      <c:pt idx="754">
                        <c:v>78.674651485148544</c:v>
                      </c:pt>
                      <c:pt idx="755">
                        <c:v>78.587333237623753</c:v>
                      </c:pt>
                      <c:pt idx="756">
                        <c:v>78.507453772277231</c:v>
                      </c:pt>
                      <c:pt idx="757">
                        <c:v>78.421295445544558</c:v>
                      </c:pt>
                      <c:pt idx="758">
                        <c:v>78.361417891089104</c:v>
                      </c:pt>
                      <c:pt idx="759">
                        <c:v>78.308966158415842</c:v>
                      </c:pt>
                      <c:pt idx="760">
                        <c:v>78.256985079207936</c:v>
                      </c:pt>
                      <c:pt idx="761">
                        <c:v>78.207814138613827</c:v>
                      </c:pt>
                      <c:pt idx="762">
                        <c:v>78.159406990099015</c:v>
                      </c:pt>
                      <c:pt idx="763">
                        <c:v>78.104546267326725</c:v>
                      </c:pt>
                      <c:pt idx="764">
                        <c:v>78.054035772277217</c:v>
                      </c:pt>
                      <c:pt idx="765">
                        <c:v>78.005820247524753</c:v>
                      </c:pt>
                      <c:pt idx="766">
                        <c:v>77.947383861386143</c:v>
                      </c:pt>
                      <c:pt idx="767">
                        <c:v>77.872085732673241</c:v>
                      </c:pt>
                      <c:pt idx="768">
                        <c:v>77.788442702970244</c:v>
                      </c:pt>
                      <c:pt idx="769">
                        <c:v>77.700027891089107</c:v>
                      </c:pt>
                      <c:pt idx="770">
                        <c:v>77.605350118811856</c:v>
                      </c:pt>
                      <c:pt idx="771">
                        <c:v>77.515241049504951</c:v>
                      </c:pt>
                      <c:pt idx="772">
                        <c:v>77.434882267326742</c:v>
                      </c:pt>
                      <c:pt idx="773">
                        <c:v>77.365099653465364</c:v>
                      </c:pt>
                      <c:pt idx="774">
                        <c:v>77.296708712871308</c:v>
                      </c:pt>
                      <c:pt idx="775">
                        <c:v>77.249348871287097</c:v>
                      </c:pt>
                      <c:pt idx="776">
                        <c:v>77.211359455445532</c:v>
                      </c:pt>
                      <c:pt idx="777">
                        <c:v>77.186915564356454</c:v>
                      </c:pt>
                      <c:pt idx="778">
                        <c:v>77.170053405940578</c:v>
                      </c:pt>
                      <c:pt idx="779">
                        <c:v>77.148556089108936</c:v>
                      </c:pt>
                      <c:pt idx="780">
                        <c:v>77.119898564356419</c:v>
                      </c:pt>
                      <c:pt idx="781">
                        <c:v>77.092736702970242</c:v>
                      </c:pt>
                      <c:pt idx="782">
                        <c:v>77.071439069306891</c:v>
                      </c:pt>
                      <c:pt idx="783">
                        <c:v>77.051879178217817</c:v>
                      </c:pt>
                      <c:pt idx="784">
                        <c:v>77.031483019801982</c:v>
                      </c:pt>
                      <c:pt idx="785">
                        <c:v>77.016906386138587</c:v>
                      </c:pt>
                      <c:pt idx="786">
                        <c:v>77.011324168316833</c:v>
                      </c:pt>
                      <c:pt idx="787">
                        <c:v>77.014527712871271</c:v>
                      </c:pt>
                      <c:pt idx="788">
                        <c:v>77.02880042574256</c:v>
                      </c:pt>
                      <c:pt idx="789">
                        <c:v>77.056060376237625</c:v>
                      </c:pt>
                      <c:pt idx="790">
                        <c:v>77.087671801980193</c:v>
                      </c:pt>
                      <c:pt idx="791">
                        <c:v>77.130762584158433</c:v>
                      </c:pt>
                      <c:pt idx="792">
                        <c:v>77.160915306930718</c:v>
                      </c:pt>
                      <c:pt idx="793">
                        <c:v>77.17870379207919</c:v>
                      </c:pt>
                      <c:pt idx="794">
                        <c:v>77.181983227722782</c:v>
                      </c:pt>
                      <c:pt idx="795">
                        <c:v>77.18156140594057</c:v>
                      </c:pt>
                      <c:pt idx="796">
                        <c:v>77.179280297029663</c:v>
                      </c:pt>
                      <c:pt idx="797">
                        <c:v>77.178706366336598</c:v>
                      </c:pt>
                      <c:pt idx="798">
                        <c:v>77.180019960396038</c:v>
                      </c:pt>
                      <c:pt idx="799">
                        <c:v>77.18739890099009</c:v>
                      </c:pt>
                      <c:pt idx="800">
                        <c:v>77.218890306930703</c:v>
                      </c:pt>
                      <c:pt idx="801">
                        <c:v>77.263839039603951</c:v>
                      </c:pt>
                      <c:pt idx="802">
                        <c:v>77.329098019801989</c:v>
                      </c:pt>
                      <c:pt idx="803">
                        <c:v>77.406858891089072</c:v>
                      </c:pt>
                      <c:pt idx="804">
                        <c:v>77.493671188118796</c:v>
                      </c:pt>
                      <c:pt idx="805">
                        <c:v>77.578019861386124</c:v>
                      </c:pt>
                      <c:pt idx="806">
                        <c:v>77.647916297029738</c:v>
                      </c:pt>
                      <c:pt idx="807">
                        <c:v>77.723746029702966</c:v>
                      </c:pt>
                      <c:pt idx="808">
                        <c:v>77.776906217821761</c:v>
                      </c:pt>
                      <c:pt idx="809">
                        <c:v>77.812839326732671</c:v>
                      </c:pt>
                      <c:pt idx="810">
                        <c:v>77.860917138613857</c:v>
                      </c:pt>
                      <c:pt idx="811">
                        <c:v>77.901194455445491</c:v>
                      </c:pt>
                      <c:pt idx="812">
                        <c:v>77.959320336633667</c:v>
                      </c:pt>
                      <c:pt idx="813">
                        <c:v>78.020924663366344</c:v>
                      </c:pt>
                      <c:pt idx="814">
                        <c:v>78.087762524752492</c:v>
                      </c:pt>
                      <c:pt idx="815">
                        <c:v>78.167315148514874</c:v>
                      </c:pt>
                      <c:pt idx="816">
                        <c:v>78.253319603960392</c:v>
                      </c:pt>
                      <c:pt idx="817">
                        <c:v>78.343562574257419</c:v>
                      </c:pt>
                      <c:pt idx="818">
                        <c:v>78.432901079207909</c:v>
                      </c:pt>
                      <c:pt idx="819">
                        <c:v>78.524985742574216</c:v>
                      </c:pt>
                      <c:pt idx="820">
                        <c:v>78.598165613861397</c:v>
                      </c:pt>
                      <c:pt idx="821">
                        <c:v>78.653634881188125</c:v>
                      </c:pt>
                      <c:pt idx="822">
                        <c:v>78.686764930693045</c:v>
                      </c:pt>
                      <c:pt idx="823">
                        <c:v>78.710307891089116</c:v>
                      </c:pt>
                      <c:pt idx="824">
                        <c:v>78.745171217821763</c:v>
                      </c:pt>
                      <c:pt idx="825">
                        <c:v>78.798100970297043</c:v>
                      </c:pt>
                      <c:pt idx="826">
                        <c:v>78.856758534653508</c:v>
                      </c:pt>
                      <c:pt idx="827">
                        <c:v>78.919072207920763</c:v>
                      </c:pt>
                      <c:pt idx="828">
                        <c:v>78.98889291089111</c:v>
                      </c:pt>
                      <c:pt idx="829">
                        <c:v>79.048898801980201</c:v>
                      </c:pt>
                      <c:pt idx="830">
                        <c:v>79.094251891089172</c:v>
                      </c:pt>
                      <c:pt idx="831">
                        <c:v>79.139786247524768</c:v>
                      </c:pt>
                      <c:pt idx="832">
                        <c:v>79.173109990099007</c:v>
                      </c:pt>
                      <c:pt idx="833">
                        <c:v>79.202257801980195</c:v>
                      </c:pt>
                      <c:pt idx="834">
                        <c:v>79.219712069306951</c:v>
                      </c:pt>
                      <c:pt idx="835">
                        <c:v>79.237682237623773</c:v>
                      </c:pt>
                      <c:pt idx="836">
                        <c:v>79.280518435643572</c:v>
                      </c:pt>
                      <c:pt idx="837">
                        <c:v>79.32961333663367</c:v>
                      </c:pt>
                      <c:pt idx="838">
                        <c:v>79.392695594059404</c:v>
                      </c:pt>
                      <c:pt idx="839">
                        <c:v>79.473496198019802</c:v>
                      </c:pt>
                      <c:pt idx="840">
                        <c:v>79.576671504950468</c:v>
                      </c:pt>
                      <c:pt idx="841">
                        <c:v>79.68389853465348</c:v>
                      </c:pt>
                      <c:pt idx="842">
                        <c:v>79.799419336633633</c:v>
                      </c:pt>
                      <c:pt idx="843">
                        <c:v>79.913671089108945</c:v>
                      </c:pt>
                      <c:pt idx="844">
                        <c:v>80.025213099009932</c:v>
                      </c:pt>
                      <c:pt idx="845">
                        <c:v>80.119955524752498</c:v>
                      </c:pt>
                      <c:pt idx="846">
                        <c:v>80.212428475247535</c:v>
                      </c:pt>
                      <c:pt idx="847">
                        <c:v>80.298752465346539</c:v>
                      </c:pt>
                      <c:pt idx="848">
                        <c:v>80.367538227722775</c:v>
                      </c:pt>
                      <c:pt idx="849">
                        <c:v>80.437983158415818</c:v>
                      </c:pt>
                      <c:pt idx="850">
                        <c:v>80.501024356435664</c:v>
                      </c:pt>
                      <c:pt idx="851">
                        <c:v>80.551890712871312</c:v>
                      </c:pt>
                      <c:pt idx="852">
                        <c:v>80.605057227722753</c:v>
                      </c:pt>
                      <c:pt idx="853">
                        <c:v>80.65168833663364</c:v>
                      </c:pt>
                      <c:pt idx="854">
                        <c:v>80.709745306930657</c:v>
                      </c:pt>
                      <c:pt idx="855">
                        <c:v>80.777790712871308</c:v>
                      </c:pt>
                      <c:pt idx="856">
                        <c:v>80.853776217821775</c:v>
                      </c:pt>
                      <c:pt idx="857">
                        <c:v>80.936720693069276</c:v>
                      </c:pt>
                      <c:pt idx="858">
                        <c:v>80.993683722772261</c:v>
                      </c:pt>
                      <c:pt idx="859">
                        <c:v>81.054300653465347</c:v>
                      </c:pt>
                      <c:pt idx="860">
                        <c:v>81.096021148514836</c:v>
                      </c:pt>
                      <c:pt idx="861">
                        <c:v>81.14648710891089</c:v>
                      </c:pt>
                      <c:pt idx="862">
                        <c:v>81.184155732673275</c:v>
                      </c:pt>
                      <c:pt idx="863">
                        <c:v>81.251757316831643</c:v>
                      </c:pt>
                      <c:pt idx="864">
                        <c:v>81.307322049504947</c:v>
                      </c:pt>
                      <c:pt idx="865">
                        <c:v>81.370830069306933</c:v>
                      </c:pt>
                      <c:pt idx="866">
                        <c:v>81.434513940594101</c:v>
                      </c:pt>
                      <c:pt idx="867">
                        <c:v>81.494283900990126</c:v>
                      </c:pt>
                      <c:pt idx="868">
                        <c:v>81.552080564356459</c:v>
                      </c:pt>
                      <c:pt idx="869">
                        <c:v>81.615609693069345</c:v>
                      </c:pt>
                      <c:pt idx="870">
                        <c:v>81.65381268316834</c:v>
                      </c:pt>
                      <c:pt idx="871">
                        <c:v>81.687504277227717</c:v>
                      </c:pt>
                      <c:pt idx="872">
                        <c:v>81.722739594059377</c:v>
                      </c:pt>
                      <c:pt idx="873">
                        <c:v>81.77504980198016</c:v>
                      </c:pt>
                      <c:pt idx="874">
                        <c:v>81.828409584158464</c:v>
                      </c:pt>
                      <c:pt idx="875">
                        <c:v>81.891631227722783</c:v>
                      </c:pt>
                      <c:pt idx="876">
                        <c:v>81.969699663366328</c:v>
                      </c:pt>
                      <c:pt idx="877">
                        <c:v>82.0657771782178</c:v>
                      </c:pt>
                      <c:pt idx="878">
                        <c:v>82.156912623762381</c:v>
                      </c:pt>
                      <c:pt idx="879">
                        <c:v>82.26720793069309</c:v>
                      </c:pt>
                      <c:pt idx="880">
                        <c:v>82.377483445544541</c:v>
                      </c:pt>
                      <c:pt idx="881">
                        <c:v>82.49653604950494</c:v>
                      </c:pt>
                      <c:pt idx="882">
                        <c:v>82.601059039603953</c:v>
                      </c:pt>
                      <c:pt idx="883">
                        <c:v>82.709621217821791</c:v>
                      </c:pt>
                      <c:pt idx="884">
                        <c:v>82.797207207920806</c:v>
                      </c:pt>
                      <c:pt idx="885">
                        <c:v>82.883327475247526</c:v>
                      </c:pt>
                      <c:pt idx="886">
                        <c:v>82.955231534653464</c:v>
                      </c:pt>
                      <c:pt idx="887">
                        <c:v>83.025432118811892</c:v>
                      </c:pt>
                      <c:pt idx="888">
                        <c:v>83.082296118811882</c:v>
                      </c:pt>
                      <c:pt idx="889">
                        <c:v>83.118445148514837</c:v>
                      </c:pt>
                      <c:pt idx="890">
                        <c:v>83.14407848514854</c:v>
                      </c:pt>
                      <c:pt idx="891">
                        <c:v>83.183949742574285</c:v>
                      </c:pt>
                      <c:pt idx="892">
                        <c:v>83.228564188118824</c:v>
                      </c:pt>
                      <c:pt idx="893">
                        <c:v>83.275875861386112</c:v>
                      </c:pt>
                      <c:pt idx="894">
                        <c:v>83.330492772277239</c:v>
                      </c:pt>
                      <c:pt idx="895">
                        <c:v>83.407970831683201</c:v>
                      </c:pt>
                      <c:pt idx="896">
                        <c:v>83.49253441584159</c:v>
                      </c:pt>
                      <c:pt idx="897">
                        <c:v>83.584495188118808</c:v>
                      </c:pt>
                      <c:pt idx="898">
                        <c:v>83.673043732673264</c:v>
                      </c:pt>
                      <c:pt idx="899">
                        <c:v>83.763247584158435</c:v>
                      </c:pt>
                      <c:pt idx="900">
                        <c:v>83.845494059405951</c:v>
                      </c:pt>
                      <c:pt idx="901">
                        <c:v>83.925821376237664</c:v>
                      </c:pt>
                      <c:pt idx="902">
                        <c:v>84.00614572277226</c:v>
                      </c:pt>
                      <c:pt idx="903">
                        <c:v>84.08726436633664</c:v>
                      </c:pt>
                      <c:pt idx="904">
                        <c:v>84.180599267326713</c:v>
                      </c:pt>
                      <c:pt idx="905">
                        <c:v>84.263557851485118</c:v>
                      </c:pt>
                      <c:pt idx="906">
                        <c:v>84.354166465346523</c:v>
                      </c:pt>
                      <c:pt idx="907">
                        <c:v>84.435637732673271</c:v>
                      </c:pt>
                      <c:pt idx="908">
                        <c:v>84.498856683168341</c:v>
                      </c:pt>
                      <c:pt idx="909">
                        <c:v>84.545794970297052</c:v>
                      </c:pt>
                      <c:pt idx="910">
                        <c:v>84.590838465346565</c:v>
                      </c:pt>
                      <c:pt idx="911">
                        <c:v>84.636273851485129</c:v>
                      </c:pt>
                      <c:pt idx="912">
                        <c:v>84.687534287128699</c:v>
                      </c:pt>
                      <c:pt idx="913">
                        <c:v>84.73228076237622</c:v>
                      </c:pt>
                      <c:pt idx="914">
                        <c:v>84.774773653465331</c:v>
                      </c:pt>
                      <c:pt idx="915">
                        <c:v>84.807885980198023</c:v>
                      </c:pt>
                      <c:pt idx="916">
                        <c:v>84.842896207920788</c:v>
                      </c:pt>
                      <c:pt idx="917">
                        <c:v>84.864554574257397</c:v>
                      </c:pt>
                      <c:pt idx="918">
                        <c:v>84.879285623762385</c:v>
                      </c:pt>
                      <c:pt idx="919">
                        <c:v>84.917175089108895</c:v>
                      </c:pt>
                      <c:pt idx="920">
                        <c:v>84.941476970297018</c:v>
                      </c:pt>
                      <c:pt idx="921">
                        <c:v>84.957537603960375</c:v>
                      </c:pt>
                      <c:pt idx="922">
                        <c:v>84.977469227722807</c:v>
                      </c:pt>
                      <c:pt idx="923">
                        <c:v>84.995697811881215</c:v>
                      </c:pt>
                      <c:pt idx="924">
                        <c:v>85.014418049504926</c:v>
                      </c:pt>
                      <c:pt idx="925">
                        <c:v>85.03527586138614</c:v>
                      </c:pt>
                      <c:pt idx="926">
                        <c:v>85.051768435643567</c:v>
                      </c:pt>
                      <c:pt idx="927">
                        <c:v>85.05595893069308</c:v>
                      </c:pt>
                      <c:pt idx="928">
                        <c:v>85.055048336633618</c:v>
                      </c:pt>
                      <c:pt idx="929">
                        <c:v>85.050797465346491</c:v>
                      </c:pt>
                      <c:pt idx="930">
                        <c:v>85.043846277227686</c:v>
                      </c:pt>
                      <c:pt idx="931">
                        <c:v>85.075562594059363</c:v>
                      </c:pt>
                      <c:pt idx="932">
                        <c:v>85.140040108910895</c:v>
                      </c:pt>
                      <c:pt idx="933">
                        <c:v>85.147913722772273</c:v>
                      </c:pt>
                      <c:pt idx="934">
                        <c:v>85.105647366336626</c:v>
                      </c:pt>
                      <c:pt idx="935">
                        <c:v>85.066161465346511</c:v>
                      </c:pt>
                      <c:pt idx="936">
                        <c:v>85.012726722772314</c:v>
                      </c:pt>
                      <c:pt idx="937">
                        <c:v>84.942551118811892</c:v>
                      </c:pt>
                      <c:pt idx="938">
                        <c:v>84.865266861386118</c:v>
                      </c:pt>
                      <c:pt idx="939">
                        <c:v>84.774905237623756</c:v>
                      </c:pt>
                      <c:pt idx="940">
                        <c:v>84.650768930693047</c:v>
                      </c:pt>
                      <c:pt idx="941">
                        <c:v>84.497391059405899</c:v>
                      </c:pt>
                      <c:pt idx="942">
                        <c:v>84.303043950495066</c:v>
                      </c:pt>
                      <c:pt idx="943">
                        <c:v>84.072571712871309</c:v>
                      </c:pt>
                      <c:pt idx="944">
                        <c:v>83.82929845544551</c:v>
                      </c:pt>
                      <c:pt idx="945">
                        <c:v>83.611703425742547</c:v>
                      </c:pt>
                      <c:pt idx="946">
                        <c:v>83.411005366336596</c:v>
                      </c:pt>
                      <c:pt idx="947">
                        <c:v>83.244064326732712</c:v>
                      </c:pt>
                      <c:pt idx="948">
                        <c:v>83.106369297029701</c:v>
                      </c:pt>
                      <c:pt idx="949">
                        <c:v>82.982676297029684</c:v>
                      </c:pt>
                      <c:pt idx="950">
                        <c:v>82.878367336633673</c:v>
                      </c:pt>
                      <c:pt idx="951">
                        <c:v>82.769735198019802</c:v>
                      </c:pt>
                      <c:pt idx="952">
                        <c:v>82.641515574257397</c:v>
                      </c:pt>
                      <c:pt idx="953">
                        <c:v>82.490809653465362</c:v>
                      </c:pt>
                      <c:pt idx="954">
                        <c:v>82.306508148514851</c:v>
                      </c:pt>
                      <c:pt idx="955">
                        <c:v>82.099744851485184</c:v>
                      </c:pt>
                      <c:pt idx="956">
                        <c:v>81.878136732673241</c:v>
                      </c:pt>
                      <c:pt idx="957">
                        <c:v>81.669040217821816</c:v>
                      </c:pt>
                      <c:pt idx="958">
                        <c:v>81.461272396039604</c:v>
                      </c:pt>
                      <c:pt idx="959">
                        <c:v>81.265670554455468</c:v>
                      </c:pt>
                      <c:pt idx="960">
                        <c:v>81.062560554455445</c:v>
                      </c:pt>
                      <c:pt idx="961">
                        <c:v>80.856827247524777</c:v>
                      </c:pt>
                      <c:pt idx="962">
                        <c:v>80.659013138613858</c:v>
                      </c:pt>
                      <c:pt idx="963">
                        <c:v>80.484064544554457</c:v>
                      </c:pt>
                      <c:pt idx="964">
                        <c:v>80.30111600990098</c:v>
                      </c:pt>
                      <c:pt idx="965">
                        <c:v>80.127283584158391</c:v>
                      </c:pt>
                      <c:pt idx="966">
                        <c:v>79.942213396039591</c:v>
                      </c:pt>
                      <c:pt idx="967">
                        <c:v>79.774587891089098</c:v>
                      </c:pt>
                      <c:pt idx="968">
                        <c:v>79.620185683168316</c:v>
                      </c:pt>
                      <c:pt idx="969">
                        <c:v>79.484341920792076</c:v>
                      </c:pt>
                      <c:pt idx="970">
                        <c:v>79.354659425742582</c:v>
                      </c:pt>
                      <c:pt idx="971">
                        <c:v>79.225498999999999</c:v>
                      </c:pt>
                      <c:pt idx="972">
                        <c:v>79.094312544554441</c:v>
                      </c:pt>
                      <c:pt idx="973">
                        <c:v>78.913920475247565</c:v>
                      </c:pt>
                      <c:pt idx="974">
                        <c:v>78.724329683168307</c:v>
                      </c:pt>
                      <c:pt idx="975">
                        <c:v>78.537075950495023</c:v>
                      </c:pt>
                      <c:pt idx="976">
                        <c:v>78.347520326732649</c:v>
                      </c:pt>
                      <c:pt idx="977">
                        <c:v>78.155751584158423</c:v>
                      </c:pt>
                      <c:pt idx="978">
                        <c:v>77.998030495049548</c:v>
                      </c:pt>
                      <c:pt idx="979">
                        <c:v>77.882898653465389</c:v>
                      </c:pt>
                      <c:pt idx="980">
                        <c:v>77.798837633663339</c:v>
                      </c:pt>
                      <c:pt idx="981">
                        <c:v>77.761211722772288</c:v>
                      </c:pt>
                      <c:pt idx="982">
                        <c:v>77.734461376237618</c:v>
                      </c:pt>
                      <c:pt idx="983">
                        <c:v>77.728167752475258</c:v>
                      </c:pt>
                      <c:pt idx="984">
                        <c:v>77.72918443564356</c:v>
                      </c:pt>
                      <c:pt idx="985">
                        <c:v>77.731329871287102</c:v>
                      </c:pt>
                      <c:pt idx="986">
                        <c:v>77.735526792079213</c:v>
                      </c:pt>
                      <c:pt idx="987">
                        <c:v>77.733250633663374</c:v>
                      </c:pt>
                      <c:pt idx="988">
                        <c:v>77.704351405940585</c:v>
                      </c:pt>
                      <c:pt idx="989">
                        <c:v>77.640069940594032</c:v>
                      </c:pt>
                      <c:pt idx="990">
                        <c:v>77.591339782178238</c:v>
                      </c:pt>
                      <c:pt idx="991">
                        <c:v>77.524267792079229</c:v>
                      </c:pt>
                      <c:pt idx="992">
                        <c:v>77.458705346534629</c:v>
                      </c:pt>
                      <c:pt idx="993">
                        <c:v>77.381128346534638</c:v>
                      </c:pt>
                      <c:pt idx="994">
                        <c:v>77.322071891089109</c:v>
                      </c:pt>
                      <c:pt idx="995">
                        <c:v>77.280521178217839</c:v>
                      </c:pt>
                      <c:pt idx="996">
                        <c:v>77.256678019801996</c:v>
                      </c:pt>
                      <c:pt idx="997">
                        <c:v>77.24656917821784</c:v>
                      </c:pt>
                      <c:pt idx="998">
                        <c:v>77.237784445544563</c:v>
                      </c:pt>
                      <c:pt idx="999">
                        <c:v>77.236263762376225</c:v>
                      </c:pt>
                      <c:pt idx="1000">
                        <c:v>77.23359957425744</c:v>
                      </c:pt>
                      <c:pt idx="1001">
                        <c:v>77.23080309900989</c:v>
                      </c:pt>
                      <c:pt idx="1002">
                        <c:v>77.225683217821754</c:v>
                      </c:pt>
                      <c:pt idx="1003">
                        <c:v>77.225503524752497</c:v>
                      </c:pt>
                      <c:pt idx="1004">
                        <c:v>77.225297950495062</c:v>
                      </c:pt>
                      <c:pt idx="1005">
                        <c:v>77.227147099009883</c:v>
                      </c:pt>
                      <c:pt idx="1006">
                        <c:v>77.23147832673267</c:v>
                      </c:pt>
                      <c:pt idx="1007">
                        <c:v>77.237608594059395</c:v>
                      </c:pt>
                      <c:pt idx="1008">
                        <c:v>77.239688168316846</c:v>
                      </c:pt>
                      <c:pt idx="1009">
                        <c:v>77.241115099009903</c:v>
                      </c:pt>
                      <c:pt idx="1010">
                        <c:v>77.240209732673236</c:v>
                      </c:pt>
                      <c:pt idx="1011">
                        <c:v>77.241179257425756</c:v>
                      </c:pt>
                      <c:pt idx="1012">
                        <c:v>77.245736069306943</c:v>
                      </c:pt>
                      <c:pt idx="1013">
                        <c:v>77.260120000000015</c:v>
                      </c:pt>
                      <c:pt idx="1014">
                        <c:v>77.285778633663341</c:v>
                      </c:pt>
                      <c:pt idx="1015">
                        <c:v>77.34744836633665</c:v>
                      </c:pt>
                      <c:pt idx="1016">
                        <c:v>77.4159960693069</c:v>
                      </c:pt>
                      <c:pt idx="1017">
                        <c:v>77.490228049504964</c:v>
                      </c:pt>
                      <c:pt idx="1018">
                        <c:v>77.554813415841565</c:v>
                      </c:pt>
                      <c:pt idx="1019">
                        <c:v>77.614306613861373</c:v>
                      </c:pt>
                      <c:pt idx="1020">
                        <c:v>77.663048485148508</c:v>
                      </c:pt>
                      <c:pt idx="1021">
                        <c:v>77.709506198019824</c:v>
                      </c:pt>
                      <c:pt idx="1022">
                        <c:v>77.748581762376233</c:v>
                      </c:pt>
                      <c:pt idx="1023">
                        <c:v>77.77193050495049</c:v>
                      </c:pt>
                      <c:pt idx="1024">
                        <c:v>77.784113801980183</c:v>
                      </c:pt>
                      <c:pt idx="1025">
                        <c:v>77.810142792079219</c:v>
                      </c:pt>
                      <c:pt idx="1026">
                        <c:v>77.860094396039585</c:v>
                      </c:pt>
                      <c:pt idx="1027">
                        <c:v>77.910566900990119</c:v>
                      </c:pt>
                      <c:pt idx="1028">
                        <c:v>77.984210128712917</c:v>
                      </c:pt>
                      <c:pt idx="1029">
                        <c:v>78.049421336633657</c:v>
                      </c:pt>
                      <c:pt idx="1030">
                        <c:v>78.114608099009899</c:v>
                      </c:pt>
                      <c:pt idx="1031">
                        <c:v>78.176727871287113</c:v>
                      </c:pt>
                      <c:pt idx="1032">
                        <c:v>78.231412871287105</c:v>
                      </c:pt>
                      <c:pt idx="1033">
                        <c:v>78.274381346534682</c:v>
                      </c:pt>
                      <c:pt idx="1034">
                        <c:v>78.310735009900995</c:v>
                      </c:pt>
                      <c:pt idx="1035">
                        <c:v>78.340263485148526</c:v>
                      </c:pt>
                      <c:pt idx="1036">
                        <c:v>78.374014643564351</c:v>
                      </c:pt>
                      <c:pt idx="1037">
                        <c:v>78.416762207920826</c:v>
                      </c:pt>
                      <c:pt idx="1038">
                        <c:v>78.470386821782185</c:v>
                      </c:pt>
                      <c:pt idx="1039">
                        <c:v>78.525029980198028</c:v>
                      </c:pt>
                      <c:pt idx="1040">
                        <c:v>78.579202772277227</c:v>
                      </c:pt>
                      <c:pt idx="1041">
                        <c:v>78.642076752475262</c:v>
                      </c:pt>
                      <c:pt idx="1042">
                        <c:v>78.690634653465366</c:v>
                      </c:pt>
                      <c:pt idx="1043">
                        <c:v>78.727094792079214</c:v>
                      </c:pt>
                      <c:pt idx="1044">
                        <c:v>78.766742722772278</c:v>
                      </c:pt>
                      <c:pt idx="1045">
                        <c:v>78.80174286138616</c:v>
                      </c:pt>
                      <c:pt idx="1046">
                        <c:v>78.837177009900969</c:v>
                      </c:pt>
                      <c:pt idx="1047">
                        <c:v>78.891129495049512</c:v>
                      </c:pt>
                      <c:pt idx="1048">
                        <c:v>78.956399405940616</c:v>
                      </c:pt>
                      <c:pt idx="1049">
                        <c:v>79.030971049504942</c:v>
                      </c:pt>
                      <c:pt idx="1050">
                        <c:v>79.099364396039633</c:v>
                      </c:pt>
                      <c:pt idx="1051">
                        <c:v>79.165543792079234</c:v>
                      </c:pt>
                      <c:pt idx="1052">
                        <c:v>79.225210000000018</c:v>
                      </c:pt>
                      <c:pt idx="1053">
                        <c:v>79.296051544554459</c:v>
                      </c:pt>
                      <c:pt idx="1054">
                        <c:v>79.342701891089149</c:v>
                      </c:pt>
                      <c:pt idx="1055">
                        <c:v>79.38705031683169</c:v>
                      </c:pt>
                      <c:pt idx="1056">
                        <c:v>79.422145039603976</c:v>
                      </c:pt>
                      <c:pt idx="1057">
                        <c:v>79.460260019801993</c:v>
                      </c:pt>
                      <c:pt idx="1058">
                        <c:v>79.514138089108883</c:v>
                      </c:pt>
                      <c:pt idx="1059">
                        <c:v>79.572767851485125</c:v>
                      </c:pt>
                      <c:pt idx="1060">
                        <c:v>79.640701792079199</c:v>
                      </c:pt>
                      <c:pt idx="1061">
                        <c:v>79.712068009900946</c:v>
                      </c:pt>
                      <c:pt idx="1062">
                        <c:v>79.796952960396084</c:v>
                      </c:pt>
                      <c:pt idx="1063">
                        <c:v>79.875031900990081</c:v>
                      </c:pt>
                      <c:pt idx="1064">
                        <c:v>79.960817158415836</c:v>
                      </c:pt>
                      <c:pt idx="1065">
                        <c:v>80.03825749504955</c:v>
                      </c:pt>
                      <c:pt idx="1066">
                        <c:v>80.106822554455448</c:v>
                      </c:pt>
                      <c:pt idx="1067">
                        <c:v>80.193014722772276</c:v>
                      </c:pt>
                      <c:pt idx="1068">
                        <c:v>80.272704891089091</c:v>
                      </c:pt>
                      <c:pt idx="1069">
                        <c:v>80.349964881188143</c:v>
                      </c:pt>
                      <c:pt idx="1070">
                        <c:v>80.443063009900996</c:v>
                      </c:pt>
                      <c:pt idx="1071">
                        <c:v>80.53059297029705</c:v>
                      </c:pt>
                      <c:pt idx="1072">
                        <c:v>80.616343930693077</c:v>
                      </c:pt>
                      <c:pt idx="1073">
                        <c:v>80.705799752475258</c:v>
                      </c:pt>
                      <c:pt idx="1074">
                        <c:v>80.789001089108908</c:v>
                      </c:pt>
                      <c:pt idx="1075">
                        <c:v>80.87492722772275</c:v>
                      </c:pt>
                      <c:pt idx="1076">
                        <c:v>80.971965009900956</c:v>
                      </c:pt>
                      <c:pt idx="1077">
                        <c:v>81.041692821782163</c:v>
                      </c:pt>
                      <c:pt idx="1078">
                        <c:v>81.075696069306929</c:v>
                      </c:pt>
                      <c:pt idx="1079">
                        <c:v>81.096432089108887</c:v>
                      </c:pt>
                      <c:pt idx="1080">
                        <c:v>81.131412891089113</c:v>
                      </c:pt>
                      <c:pt idx="1081">
                        <c:v>81.162877801980216</c:v>
                      </c:pt>
                      <c:pt idx="1082">
                        <c:v>81.183658514851473</c:v>
                      </c:pt>
                      <c:pt idx="1083">
                        <c:v>81.23029084158415</c:v>
                      </c:pt>
                      <c:pt idx="1084">
                        <c:v>81.2641982178218</c:v>
                      </c:pt>
                      <c:pt idx="1085">
                        <c:v>81.304637999999969</c:v>
                      </c:pt>
                      <c:pt idx="1086">
                        <c:v>81.349194871287139</c:v>
                      </c:pt>
                      <c:pt idx="1087">
                        <c:v>81.389871405940596</c:v>
                      </c:pt>
                      <c:pt idx="1088">
                        <c:v>81.415850306930693</c:v>
                      </c:pt>
                      <c:pt idx="1089">
                        <c:v>81.427139485148501</c:v>
                      </c:pt>
                      <c:pt idx="1090">
                        <c:v>81.429474970297036</c:v>
                      </c:pt>
                      <c:pt idx="1091">
                        <c:v>81.429323930693045</c:v>
                      </c:pt>
                      <c:pt idx="1092">
                        <c:v>81.427746029702959</c:v>
                      </c:pt>
                      <c:pt idx="1093">
                        <c:v>81.426110425742536</c:v>
                      </c:pt>
                      <c:pt idx="1094">
                        <c:v>81.420128960396042</c:v>
                      </c:pt>
                      <c:pt idx="1095">
                        <c:v>81.414170514851477</c:v>
                      </c:pt>
                      <c:pt idx="1096">
                        <c:v>81.411565940594045</c:v>
                      </c:pt>
                      <c:pt idx="1097">
                        <c:v>81.410998475247538</c:v>
                      </c:pt>
                      <c:pt idx="1098">
                        <c:v>81.407752376237639</c:v>
                      </c:pt>
                      <c:pt idx="1099">
                        <c:v>81.397382089108902</c:v>
                      </c:pt>
                      <c:pt idx="1100">
                        <c:v>81.381512792079207</c:v>
                      </c:pt>
                      <c:pt idx="1101">
                        <c:v>81.372294346534588</c:v>
                      </c:pt>
                      <c:pt idx="1102">
                        <c:v>81.359442039603962</c:v>
                      </c:pt>
                      <c:pt idx="1103">
                        <c:v>81.333184376237654</c:v>
                      </c:pt>
                      <c:pt idx="1104">
                        <c:v>81.305449574257437</c:v>
                      </c:pt>
                      <c:pt idx="1105">
                        <c:v>81.267402346534681</c:v>
                      </c:pt>
                      <c:pt idx="1106">
                        <c:v>81.213152465346539</c:v>
                      </c:pt>
                      <c:pt idx="1107">
                        <c:v>81.161861772277177</c:v>
                      </c:pt>
                      <c:pt idx="1108">
                        <c:v>81.092589455445562</c:v>
                      </c:pt>
                      <c:pt idx="1109">
                        <c:v>81.020139217821779</c:v>
                      </c:pt>
                      <c:pt idx="1110">
                        <c:v>80.947032019801981</c:v>
                      </c:pt>
                      <c:pt idx="1111">
                        <c:v>80.870283198019791</c:v>
                      </c:pt>
                      <c:pt idx="1112">
                        <c:v>80.800855049504975</c:v>
                      </c:pt>
                      <c:pt idx="1113">
                        <c:v>80.730392029702983</c:v>
                      </c:pt>
                      <c:pt idx="1114">
                        <c:v>80.653340712871298</c:v>
                      </c:pt>
                      <c:pt idx="1115">
                        <c:v>80.584304386138641</c:v>
                      </c:pt>
                      <c:pt idx="1116">
                        <c:v>80.495548801980206</c:v>
                      </c:pt>
                      <c:pt idx="1117">
                        <c:v>80.389836960396025</c:v>
                      </c:pt>
                      <c:pt idx="1118">
                        <c:v>80.266170881188131</c:v>
                      </c:pt>
                      <c:pt idx="1119">
                        <c:v>80.12557412871287</c:v>
                      </c:pt>
                      <c:pt idx="1120">
                        <c:v>79.971419524752491</c:v>
                      </c:pt>
                      <c:pt idx="1121">
                        <c:v>79.812086683168332</c:v>
                      </c:pt>
                      <c:pt idx="1122">
                        <c:v>79.643531801980231</c:v>
                      </c:pt>
                      <c:pt idx="1123">
                        <c:v>79.468603376237624</c:v>
                      </c:pt>
                      <c:pt idx="1124">
                        <c:v>79.286571158415853</c:v>
                      </c:pt>
                      <c:pt idx="1125">
                        <c:v>79.10588894059407</c:v>
                      </c:pt>
                      <c:pt idx="1126">
                        <c:v>78.914261980198035</c:v>
                      </c:pt>
                      <c:pt idx="1127">
                        <c:v>78.720684891089093</c:v>
                      </c:pt>
                      <c:pt idx="1128">
                        <c:v>78.510578435643566</c:v>
                      </c:pt>
                      <c:pt idx="1129">
                        <c:v>78.307767386138593</c:v>
                      </c:pt>
                      <c:pt idx="1130">
                        <c:v>78.102804237623772</c:v>
                      </c:pt>
                      <c:pt idx="1131">
                        <c:v>77.908819277227735</c:v>
                      </c:pt>
                      <c:pt idx="1132">
                        <c:v>77.744933227722726</c:v>
                      </c:pt>
                      <c:pt idx="1133">
                        <c:v>77.599174950495041</c:v>
                      </c:pt>
                      <c:pt idx="1134">
                        <c:v>77.486990772277224</c:v>
                      </c:pt>
                      <c:pt idx="1135">
                        <c:v>77.356027188118844</c:v>
                      </c:pt>
                      <c:pt idx="1136">
                        <c:v>77.190770237623781</c:v>
                      </c:pt>
                      <c:pt idx="1137">
                        <c:v>76.99965801980197</c:v>
                      </c:pt>
                      <c:pt idx="1138">
                        <c:v>76.805536940594038</c:v>
                      </c:pt>
                      <c:pt idx="1139">
                        <c:v>76.620490792079195</c:v>
                      </c:pt>
                      <c:pt idx="1140">
                        <c:v>76.444344990099012</c:v>
                      </c:pt>
                      <c:pt idx="1141">
                        <c:v>76.284100287128737</c:v>
                      </c:pt>
                      <c:pt idx="1142">
                        <c:v>76.136480336633625</c:v>
                      </c:pt>
                      <c:pt idx="1143">
                        <c:v>75.995504475247529</c:v>
                      </c:pt>
                      <c:pt idx="1144">
                        <c:v>75.88415666336634</c:v>
                      </c:pt>
                      <c:pt idx="1145">
                        <c:v>75.765216702970278</c:v>
                      </c:pt>
                      <c:pt idx="1146">
                        <c:v>75.663768485148523</c:v>
                      </c:pt>
                      <c:pt idx="1147">
                        <c:v>75.556112049504961</c:v>
                      </c:pt>
                      <c:pt idx="1148">
                        <c:v>75.427595524752505</c:v>
                      </c:pt>
                      <c:pt idx="1149">
                        <c:v>75.321661336633639</c:v>
                      </c:pt>
                      <c:pt idx="1150">
                        <c:v>75.241251554455417</c:v>
                      </c:pt>
                      <c:pt idx="1151">
                        <c:v>75.18722218811881</c:v>
                      </c:pt>
                      <c:pt idx="1152">
                        <c:v>75.16274911881186</c:v>
                      </c:pt>
                      <c:pt idx="1153">
                        <c:v>75.155616366336631</c:v>
                      </c:pt>
                      <c:pt idx="1154">
                        <c:v>75.15486227722775</c:v>
                      </c:pt>
                      <c:pt idx="1155">
                        <c:v>75.158657851485131</c:v>
                      </c:pt>
                      <c:pt idx="1156">
                        <c:v>75.162348732673252</c:v>
                      </c:pt>
                      <c:pt idx="1157">
                        <c:v>75.163819623762365</c:v>
                      </c:pt>
                      <c:pt idx="1158">
                        <c:v>75.162597069306898</c:v>
                      </c:pt>
                      <c:pt idx="1159">
                        <c:v>75.163211099009899</c:v>
                      </c:pt>
                      <c:pt idx="1160">
                        <c:v>75.162668009900997</c:v>
                      </c:pt>
                      <c:pt idx="1161">
                        <c:v>75.16384018811884</c:v>
                      </c:pt>
                      <c:pt idx="1162">
                        <c:v>75.170006396039582</c:v>
                      </c:pt>
                      <c:pt idx="1163">
                        <c:v>75.19867247524752</c:v>
                      </c:pt>
                      <c:pt idx="1164">
                        <c:v>75.23818599999997</c:v>
                      </c:pt>
                      <c:pt idx="1165">
                        <c:v>75.293006069306955</c:v>
                      </c:pt>
                      <c:pt idx="1166">
                        <c:v>75.355336415841577</c:v>
                      </c:pt>
                      <c:pt idx="1167">
                        <c:v>75.428613316831729</c:v>
                      </c:pt>
                      <c:pt idx="1168">
                        <c:v>75.487755782178226</c:v>
                      </c:pt>
                      <c:pt idx="1169">
                        <c:v>75.561701811881207</c:v>
                      </c:pt>
                      <c:pt idx="1170">
                        <c:v>75.62780330693073</c:v>
                      </c:pt>
                      <c:pt idx="1171">
                        <c:v>75.7121708712871</c:v>
                      </c:pt>
                      <c:pt idx="1172">
                        <c:v>75.804553138613869</c:v>
                      </c:pt>
                      <c:pt idx="1173">
                        <c:v>75.906734683168338</c:v>
                      </c:pt>
                      <c:pt idx="1174">
                        <c:v>75.994918356435633</c:v>
                      </c:pt>
                      <c:pt idx="1175">
                        <c:v>76.092286108910855</c:v>
                      </c:pt>
                      <c:pt idx="1176">
                        <c:v>76.179304722772287</c:v>
                      </c:pt>
                      <c:pt idx="1177">
                        <c:v>76.244421237623754</c:v>
                      </c:pt>
                      <c:pt idx="1178">
                        <c:v>76.312752059405952</c:v>
                      </c:pt>
                      <c:pt idx="1179">
                        <c:v>76.354863821782175</c:v>
                      </c:pt>
                      <c:pt idx="1180">
                        <c:v>76.395129287128697</c:v>
                      </c:pt>
                      <c:pt idx="1181">
                        <c:v>76.434916524752467</c:v>
                      </c:pt>
                      <c:pt idx="1182">
                        <c:v>76.477225257425786</c:v>
                      </c:pt>
                      <c:pt idx="1183">
                        <c:v>76.519850386138629</c:v>
                      </c:pt>
                      <c:pt idx="1184">
                        <c:v>76.561491772277222</c:v>
                      </c:pt>
                      <c:pt idx="1185">
                        <c:v>76.599109504950476</c:v>
                      </c:pt>
                      <c:pt idx="1186">
                        <c:v>76.621346316831691</c:v>
                      </c:pt>
                      <c:pt idx="1187">
                        <c:v>76.627027376237621</c:v>
                      </c:pt>
                      <c:pt idx="1188">
                        <c:v>76.627840118811903</c:v>
                      </c:pt>
                      <c:pt idx="1189">
                        <c:v>76.627325227722807</c:v>
                      </c:pt>
                      <c:pt idx="1190">
                        <c:v>76.624506782178202</c:v>
                      </c:pt>
                      <c:pt idx="1191">
                        <c:v>76.620891584158414</c:v>
                      </c:pt>
                      <c:pt idx="1192">
                        <c:v>76.611966504950516</c:v>
                      </c:pt>
                      <c:pt idx="1193">
                        <c:v>76.595770554455413</c:v>
                      </c:pt>
                      <c:pt idx="1194">
                        <c:v>76.576508574257431</c:v>
                      </c:pt>
                      <c:pt idx="1195">
                        <c:v>76.542619663366338</c:v>
                      </c:pt>
                      <c:pt idx="1196">
                        <c:v>76.501558742574232</c:v>
                      </c:pt>
                      <c:pt idx="1197">
                        <c:v>76.446839257425722</c:v>
                      </c:pt>
                      <c:pt idx="1198">
                        <c:v>76.374129415841594</c:v>
                      </c:pt>
                      <c:pt idx="1199">
                        <c:v>76.288991801980202</c:v>
                      </c:pt>
                      <c:pt idx="1200">
                        <c:v>76.184661861386147</c:v>
                      </c:pt>
                      <c:pt idx="1201">
                        <c:v>76.068698138613897</c:v>
                      </c:pt>
                      <c:pt idx="1202">
                        <c:v>75.953238445544514</c:v>
                      </c:pt>
                      <c:pt idx="1203">
                        <c:v>75.846875504950503</c:v>
                      </c:pt>
                      <c:pt idx="1204">
                        <c:v>75.727899534653446</c:v>
                      </c:pt>
                      <c:pt idx="1205">
                        <c:v>75.615215732673249</c:v>
                      </c:pt>
                      <c:pt idx="1206">
                        <c:v>75.490737376237661</c:v>
                      </c:pt>
                      <c:pt idx="1207">
                        <c:v>75.362091871287106</c:v>
                      </c:pt>
                      <c:pt idx="1208">
                        <c:v>75.219718356435649</c:v>
                      </c:pt>
                      <c:pt idx="1209">
                        <c:v>75.064663504950502</c:v>
                      </c:pt>
                      <c:pt idx="1210">
                        <c:v>74.883842881188102</c:v>
                      </c:pt>
                      <c:pt idx="1211">
                        <c:v>74.717346782178211</c:v>
                      </c:pt>
                      <c:pt idx="1212">
                        <c:v>74.545739405940608</c:v>
                      </c:pt>
                      <c:pt idx="1213">
                        <c:v>74.384402168316825</c:v>
                      </c:pt>
                      <c:pt idx="1214">
                        <c:v>74.231189891089116</c:v>
                      </c:pt>
                      <c:pt idx="1215">
                        <c:v>74.0901732178218</c:v>
                      </c:pt>
                      <c:pt idx="1216">
                        <c:v>73.962983079207916</c:v>
                      </c:pt>
                      <c:pt idx="1217">
                        <c:v>73.84742432673265</c:v>
                      </c:pt>
                      <c:pt idx="1218">
                        <c:v>73.753872782178192</c:v>
                      </c:pt>
                      <c:pt idx="1219">
                        <c:v>73.661310257425725</c:v>
                      </c:pt>
                      <c:pt idx="1220">
                        <c:v>73.552198534653471</c:v>
                      </c:pt>
                      <c:pt idx="1221">
                        <c:v>73.422879683168347</c:v>
                      </c:pt>
                      <c:pt idx="1222">
                        <c:v>73.306036584158434</c:v>
                      </c:pt>
                      <c:pt idx="1223">
                        <c:v>73.195663396039606</c:v>
                      </c:pt>
                      <c:pt idx="1224">
                        <c:v>73.087463237623751</c:v>
                      </c:pt>
                      <c:pt idx="1225">
                        <c:v>72.995498564356453</c:v>
                      </c:pt>
                      <c:pt idx="1226">
                        <c:v>72.903644574257441</c:v>
                      </c:pt>
                      <c:pt idx="1227">
                        <c:v>72.813852108910908</c:v>
                      </c:pt>
                      <c:pt idx="1228">
                        <c:v>72.723739108910877</c:v>
                      </c:pt>
                      <c:pt idx="1229">
                        <c:v>72.630209306930695</c:v>
                      </c:pt>
                      <c:pt idx="1230">
                        <c:v>72.520537702970302</c:v>
                      </c:pt>
                      <c:pt idx="1231">
                        <c:v>72.397041386138625</c:v>
                      </c:pt>
                      <c:pt idx="1232">
                        <c:v>72.268748059405922</c:v>
                      </c:pt>
                      <c:pt idx="1233">
                        <c:v>72.144685039603971</c:v>
                      </c:pt>
                      <c:pt idx="1234">
                        <c:v>72.01803659405941</c:v>
                      </c:pt>
                      <c:pt idx="1235">
                        <c:v>71.882754712871289</c:v>
                      </c:pt>
                      <c:pt idx="1236">
                        <c:v>71.75420596039605</c:v>
                      </c:pt>
                      <c:pt idx="1237">
                        <c:v>71.633893405940583</c:v>
                      </c:pt>
                      <c:pt idx="1238">
                        <c:v>71.521777475247518</c:v>
                      </c:pt>
                      <c:pt idx="1239">
                        <c:v>71.409357029702932</c:v>
                      </c:pt>
                      <c:pt idx="1240">
                        <c:v>71.307652366336612</c:v>
                      </c:pt>
                      <c:pt idx="1241">
                        <c:v>71.192627009900974</c:v>
                      </c:pt>
                      <c:pt idx="1242">
                        <c:v>71.074284821782157</c:v>
                      </c:pt>
                      <c:pt idx="1243">
                        <c:v>70.955546524752478</c:v>
                      </c:pt>
                      <c:pt idx="1244">
                        <c:v>70.836391623762367</c:v>
                      </c:pt>
                      <c:pt idx="1245">
                        <c:v>70.731172118811855</c:v>
                      </c:pt>
                      <c:pt idx="1246">
                        <c:v>70.627764693069324</c:v>
                      </c:pt>
                      <c:pt idx="1247">
                        <c:v>70.532120990099045</c:v>
                      </c:pt>
                      <c:pt idx="1248">
                        <c:v>70.426668059405955</c:v>
                      </c:pt>
                      <c:pt idx="1249">
                        <c:v>70.323629574257438</c:v>
                      </c:pt>
                      <c:pt idx="1250">
                        <c:v>70.209874237623794</c:v>
                      </c:pt>
                      <c:pt idx="1251">
                        <c:v>70.089924148514854</c:v>
                      </c:pt>
                      <c:pt idx="1252">
                        <c:v>69.960884524752473</c:v>
                      </c:pt>
                      <c:pt idx="1253">
                        <c:v>69.824974980198036</c:v>
                      </c:pt>
                      <c:pt idx="1254">
                        <c:v>69.679772435643528</c:v>
                      </c:pt>
                      <c:pt idx="1255">
                        <c:v>69.541037217821767</c:v>
                      </c:pt>
                      <c:pt idx="1256">
                        <c:v>69.408090118811884</c:v>
                      </c:pt>
                      <c:pt idx="1257">
                        <c:v>69.273831287128743</c:v>
                      </c:pt>
                      <c:pt idx="1258">
                        <c:v>69.155492643564372</c:v>
                      </c:pt>
                      <c:pt idx="1259">
                        <c:v>69.054897584158411</c:v>
                      </c:pt>
                      <c:pt idx="1260">
                        <c:v>68.944067603960406</c:v>
                      </c:pt>
                      <c:pt idx="1261">
                        <c:v>68.830962702970297</c:v>
                      </c:pt>
                      <c:pt idx="1262">
                        <c:v>68.714687475247516</c:v>
                      </c:pt>
                      <c:pt idx="1263">
                        <c:v>68.600192009900994</c:v>
                      </c:pt>
                      <c:pt idx="1264">
                        <c:v>68.493816653465345</c:v>
                      </c:pt>
                      <c:pt idx="1265">
                        <c:v>68.402004653465326</c:v>
                      </c:pt>
                      <c:pt idx="1266">
                        <c:v>68.309122257425784</c:v>
                      </c:pt>
                      <c:pt idx="1267">
                        <c:v>68.223777910891073</c:v>
                      </c:pt>
                      <c:pt idx="1268">
                        <c:v>68.12541947524754</c:v>
                      </c:pt>
                      <c:pt idx="1269">
                        <c:v>68.04098909900992</c:v>
                      </c:pt>
                      <c:pt idx="1270">
                        <c:v>67.952117920792077</c:v>
                      </c:pt>
                      <c:pt idx="1271">
                        <c:v>67.855741069306958</c:v>
                      </c:pt>
                      <c:pt idx="1272">
                        <c:v>67.747632871287138</c:v>
                      </c:pt>
                      <c:pt idx="1273">
                        <c:v>67.634891861386151</c:v>
                      </c:pt>
                      <c:pt idx="1274">
                        <c:v>67.520978970297037</c:v>
                      </c:pt>
                      <c:pt idx="1275">
                        <c:v>67.410948603960421</c:v>
                      </c:pt>
                      <c:pt idx="1276">
                        <c:v>67.311802089108895</c:v>
                      </c:pt>
                      <c:pt idx="1277">
                        <c:v>67.232143079207901</c:v>
                      </c:pt>
                      <c:pt idx="1278">
                        <c:v>67.15392006930692</c:v>
                      </c:pt>
                      <c:pt idx="1279">
                        <c:v>67.082937257425741</c:v>
                      </c:pt>
                      <c:pt idx="1280">
                        <c:v>67.01886812871291</c:v>
                      </c:pt>
                      <c:pt idx="1281">
                        <c:v>66.940136534653476</c:v>
                      </c:pt>
                      <c:pt idx="1282">
                        <c:v>66.861624752475265</c:v>
                      </c:pt>
                      <c:pt idx="1283">
                        <c:v>66.766649752475232</c:v>
                      </c:pt>
                      <c:pt idx="1284">
                        <c:v>66.658472069306924</c:v>
                      </c:pt>
                      <c:pt idx="1285">
                        <c:v>66.548901366336622</c:v>
                      </c:pt>
                      <c:pt idx="1286">
                        <c:v>66.444602455445576</c:v>
                      </c:pt>
                      <c:pt idx="1287">
                        <c:v>66.362232910891109</c:v>
                      </c:pt>
                      <c:pt idx="1288">
                        <c:v>66.289825554455476</c:v>
                      </c:pt>
                      <c:pt idx="1289">
                        <c:v>66.217000851485167</c:v>
                      </c:pt>
                      <c:pt idx="1290">
                        <c:v>66.16484138613859</c:v>
                      </c:pt>
                      <c:pt idx="1291">
                        <c:v>66.114267267326753</c:v>
                      </c:pt>
                      <c:pt idx="1292">
                        <c:v>66.057313455445538</c:v>
                      </c:pt>
                      <c:pt idx="1293">
                        <c:v>65.994616673267316</c:v>
                      </c:pt>
                      <c:pt idx="1294">
                        <c:v>65.92484162376239</c:v>
                      </c:pt>
                      <c:pt idx="1295">
                        <c:v>65.844987772277221</c:v>
                      </c:pt>
                      <c:pt idx="1296">
                        <c:v>65.76853253465346</c:v>
                      </c:pt>
                      <c:pt idx="1297">
                        <c:v>65.703501782178193</c:v>
                      </c:pt>
                      <c:pt idx="1298">
                        <c:v>65.647038099009919</c:v>
                      </c:pt>
                      <c:pt idx="1299">
                        <c:v>65.595066366336653</c:v>
                      </c:pt>
                      <c:pt idx="1300">
                        <c:v>65.547168108910896</c:v>
                      </c:pt>
                      <c:pt idx="1301">
                        <c:v>65.508101425742581</c:v>
                      </c:pt>
                      <c:pt idx="1302">
                        <c:v>65.457441603960376</c:v>
                      </c:pt>
                      <c:pt idx="1303">
                        <c:v>65.397390415841599</c:v>
                      </c:pt>
                      <c:pt idx="1304">
                        <c:v>65.329454663366349</c:v>
                      </c:pt>
                      <c:pt idx="1305">
                        <c:v>65.255329089108912</c:v>
                      </c:pt>
                      <c:pt idx="1306">
                        <c:v>65.192162237623734</c:v>
                      </c:pt>
                      <c:pt idx="1307">
                        <c:v>65.129840663366352</c:v>
                      </c:pt>
                      <c:pt idx="1308">
                        <c:v>65.077998118811891</c:v>
                      </c:pt>
                      <c:pt idx="1309">
                        <c:v>65.033580514851479</c:v>
                      </c:pt>
                      <c:pt idx="1310">
                        <c:v>64.985021287128717</c:v>
                      </c:pt>
                      <c:pt idx="1311">
                        <c:v>64.938824405940608</c:v>
                      </c:pt>
                      <c:pt idx="1312">
                        <c:v>64.882692198019825</c:v>
                      </c:pt>
                      <c:pt idx="1313">
                        <c:v>64.815012990099035</c:v>
                      </c:pt>
                      <c:pt idx="1314">
                        <c:v>64.735854089108898</c:v>
                      </c:pt>
                      <c:pt idx="1315">
                        <c:v>64.65019193069304</c:v>
                      </c:pt>
                      <c:pt idx="1316">
                        <c:v>64.557373653465362</c:v>
                      </c:pt>
                      <c:pt idx="1317">
                        <c:v>64.473597801980233</c:v>
                      </c:pt>
                      <c:pt idx="1318">
                        <c:v>64.385745405940611</c:v>
                      </c:pt>
                      <c:pt idx="1319">
                        <c:v>64.28093990099012</c:v>
                      </c:pt>
                      <c:pt idx="1320">
                        <c:v>64.195072287128696</c:v>
                      </c:pt>
                      <c:pt idx="1321">
                        <c:v>64.101389316831671</c:v>
                      </c:pt>
                      <c:pt idx="1322">
                        <c:v>64.001709326732637</c:v>
                      </c:pt>
                      <c:pt idx="1323">
                        <c:v>63.906580247524751</c:v>
                      </c:pt>
                      <c:pt idx="1324">
                        <c:v>63.813445475247534</c:v>
                      </c:pt>
                      <c:pt idx="1325">
                        <c:v>63.710363643564349</c:v>
                      </c:pt>
                      <c:pt idx="1326">
                        <c:v>63.607568148514858</c:v>
                      </c:pt>
                      <c:pt idx="1327">
                        <c:v>63.48856812871287</c:v>
                      </c:pt>
                      <c:pt idx="1328">
                        <c:v>63.382551712871283</c:v>
                      </c:pt>
                      <c:pt idx="1329">
                        <c:v>63.279332485148529</c:v>
                      </c:pt>
                      <c:pt idx="1330">
                        <c:v>63.178558217821816</c:v>
                      </c:pt>
                      <c:pt idx="1331">
                        <c:v>63.08063087128712</c:v>
                      </c:pt>
                      <c:pt idx="1332">
                        <c:v>62.986495465346536</c:v>
                      </c:pt>
                      <c:pt idx="1333">
                        <c:v>62.886155386138626</c:v>
                      </c:pt>
                      <c:pt idx="1334">
                        <c:v>62.779689029702972</c:v>
                      </c:pt>
                      <c:pt idx="1335">
                        <c:v>62.666678079207934</c:v>
                      </c:pt>
                      <c:pt idx="1336">
                        <c:v>62.536167485148496</c:v>
                      </c:pt>
                      <c:pt idx="1337">
                        <c:v>62.413574772277244</c:v>
                      </c:pt>
                      <c:pt idx="1338">
                        <c:v>62.291631495049508</c:v>
                      </c:pt>
                      <c:pt idx="1339">
                        <c:v>62.194061712871282</c:v>
                      </c:pt>
                      <c:pt idx="1340">
                        <c:v>62.10267244554452</c:v>
                      </c:pt>
                      <c:pt idx="1341">
                        <c:v>62.033022762376199</c:v>
                      </c:pt>
                      <c:pt idx="1342">
                        <c:v>61.961693881188133</c:v>
                      </c:pt>
                      <c:pt idx="1343">
                        <c:v>61.902120702970258</c:v>
                      </c:pt>
                      <c:pt idx="1344">
                        <c:v>61.820015643564382</c:v>
                      </c:pt>
                      <c:pt idx="1345">
                        <c:v>61.733572613861391</c:v>
                      </c:pt>
                      <c:pt idx="1346">
                        <c:v>61.621688841584131</c:v>
                      </c:pt>
                      <c:pt idx="1347">
                        <c:v>61.509039752475267</c:v>
                      </c:pt>
                      <c:pt idx="1348">
                        <c:v>61.416805742574276</c:v>
                      </c:pt>
                      <c:pt idx="1349">
                        <c:v>61.329157089108939</c:v>
                      </c:pt>
                      <c:pt idx="1350">
                        <c:v>61.261305128712856</c:v>
                      </c:pt>
                      <c:pt idx="1351">
                        <c:v>61.201384188118801</c:v>
                      </c:pt>
                      <c:pt idx="1352">
                        <c:v>61.151469752475236</c:v>
                      </c:pt>
                      <c:pt idx="1353">
                        <c:v>61.110950732673324</c:v>
                      </c:pt>
                      <c:pt idx="1354">
                        <c:v>61.078563376237618</c:v>
                      </c:pt>
                      <c:pt idx="1355">
                        <c:v>61.048168603960399</c:v>
                      </c:pt>
                      <c:pt idx="1356">
                        <c:v>61.0147239207921</c:v>
                      </c:pt>
                      <c:pt idx="1357">
                        <c:v>60.991763445544592</c:v>
                      </c:pt>
                      <c:pt idx="1358">
                        <c:v>60.966926811881187</c:v>
                      </c:pt>
                      <c:pt idx="1359">
                        <c:v>60.955131851485156</c:v>
                      </c:pt>
                      <c:pt idx="1360">
                        <c:v>60.95605144554456</c:v>
                      </c:pt>
                      <c:pt idx="1361">
                        <c:v>60.966708524752491</c:v>
                      </c:pt>
                      <c:pt idx="1362">
                        <c:v>60.992535059405938</c:v>
                      </c:pt>
                      <c:pt idx="1363">
                        <c:v>61.028800277227717</c:v>
                      </c:pt>
                      <c:pt idx="1364">
                        <c:v>61.071588613861401</c:v>
                      </c:pt>
                      <c:pt idx="1365">
                        <c:v>61.115602673267318</c:v>
                      </c:pt>
                      <c:pt idx="1366">
                        <c:v>61.166943316831677</c:v>
                      </c:pt>
                      <c:pt idx="1367">
                        <c:v>61.228882910891087</c:v>
                      </c:pt>
                      <c:pt idx="1368">
                        <c:v>61.291056772277237</c:v>
                      </c:pt>
                      <c:pt idx="1369">
                        <c:v>61.371527643564342</c:v>
                      </c:pt>
                      <c:pt idx="1370">
                        <c:v>61.470975980197998</c:v>
                      </c:pt>
                      <c:pt idx="1371">
                        <c:v>61.588415742574234</c:v>
                      </c:pt>
                      <c:pt idx="1372">
                        <c:v>61.735099900990086</c:v>
                      </c:pt>
                      <c:pt idx="1373">
                        <c:v>61.894532960396035</c:v>
                      </c:pt>
                      <c:pt idx="1374">
                        <c:v>62.060228059405944</c:v>
                      </c:pt>
                      <c:pt idx="1375">
                        <c:v>62.230184752475274</c:v>
                      </c:pt>
                      <c:pt idx="1376">
                        <c:v>62.394327772277215</c:v>
                      </c:pt>
                      <c:pt idx="1377">
                        <c:v>62.545741118811883</c:v>
                      </c:pt>
                      <c:pt idx="1378">
                        <c:v>62.693945356435648</c:v>
                      </c:pt>
                      <c:pt idx="1379">
                        <c:v>62.835699554455481</c:v>
                      </c:pt>
                      <c:pt idx="1380">
                        <c:v>62.991690465346508</c:v>
                      </c:pt>
                      <c:pt idx="1381">
                        <c:v>63.159015693069321</c:v>
                      </c:pt>
                      <c:pt idx="1382">
                        <c:v>63.351643643564351</c:v>
                      </c:pt>
                      <c:pt idx="1383">
                        <c:v>63.559110376237598</c:v>
                      </c:pt>
                      <c:pt idx="1384">
                        <c:v>63.768162821782177</c:v>
                      </c:pt>
                      <c:pt idx="1385">
                        <c:v>63.98109183168318</c:v>
                      </c:pt>
                      <c:pt idx="1386">
                        <c:v>64.197837514851486</c:v>
                      </c:pt>
                      <c:pt idx="1387">
                        <c:v>64.399526900990139</c:v>
                      </c:pt>
                      <c:pt idx="1388">
                        <c:v>64.573342871287153</c:v>
                      </c:pt>
                      <c:pt idx="1389">
                        <c:v>64.737124861386135</c:v>
                      </c:pt>
                      <c:pt idx="1390">
                        <c:v>64.91536927722774</c:v>
                      </c:pt>
                      <c:pt idx="1391">
                        <c:v>65.115367871287091</c:v>
                      </c:pt>
                      <c:pt idx="1392">
                        <c:v>65.324458178217839</c:v>
                      </c:pt>
                      <c:pt idx="1393">
                        <c:v>65.541542999999962</c:v>
                      </c:pt>
                      <c:pt idx="1394">
                        <c:v>65.755205950495068</c:v>
                      </c:pt>
                      <c:pt idx="1395">
                        <c:v>65.965244702970296</c:v>
                      </c:pt>
                      <c:pt idx="1396">
                        <c:v>66.159566891089099</c:v>
                      </c:pt>
                      <c:pt idx="1397">
                        <c:v>66.34703784158414</c:v>
                      </c:pt>
                      <c:pt idx="1398">
                        <c:v>66.512335198019812</c:v>
                      </c:pt>
                      <c:pt idx="1399">
                        <c:v>66.670028990098984</c:v>
                      </c:pt>
                      <c:pt idx="1400">
                        <c:v>66.808204495049509</c:v>
                      </c:pt>
                      <c:pt idx="1401">
                        <c:v>66.935452485148488</c:v>
                      </c:pt>
                      <c:pt idx="1402">
                        <c:v>67.067376207920816</c:v>
                      </c:pt>
                      <c:pt idx="1403">
                        <c:v>67.206173039603939</c:v>
                      </c:pt>
                      <c:pt idx="1404">
                        <c:v>67.346901920792078</c:v>
                      </c:pt>
                      <c:pt idx="1405">
                        <c:v>67.498686950495056</c:v>
                      </c:pt>
                      <c:pt idx="1406">
                        <c:v>67.645517504950476</c:v>
                      </c:pt>
                      <c:pt idx="1407">
                        <c:v>67.788640475247533</c:v>
                      </c:pt>
                      <c:pt idx="1408">
                        <c:v>67.909455693069319</c:v>
                      </c:pt>
                      <c:pt idx="1409">
                        <c:v>68.011192316831668</c:v>
                      </c:pt>
                      <c:pt idx="1410">
                        <c:v>68.078292762376222</c:v>
                      </c:pt>
                      <c:pt idx="1411">
                        <c:v>68.146860722772288</c:v>
                      </c:pt>
                      <c:pt idx="1412">
                        <c:v>68.210802118811898</c:v>
                      </c:pt>
                      <c:pt idx="1413">
                        <c:v>68.275837207920745</c:v>
                      </c:pt>
                      <c:pt idx="1414">
                        <c:v>68.344461465346541</c:v>
                      </c:pt>
                      <c:pt idx="1415">
                        <c:v>68.416818871287106</c:v>
                      </c:pt>
                      <c:pt idx="1416">
                        <c:v>68.495573980198003</c:v>
                      </c:pt>
                      <c:pt idx="1417">
                        <c:v>68.579098950495066</c:v>
                      </c:pt>
                      <c:pt idx="1418">
                        <c:v>68.666089504950492</c:v>
                      </c:pt>
                      <c:pt idx="1419">
                        <c:v>68.718005029702994</c:v>
                      </c:pt>
                      <c:pt idx="1420">
                        <c:v>68.761939346534675</c:v>
                      </c:pt>
                      <c:pt idx="1421">
                        <c:v>68.786646881188148</c:v>
                      </c:pt>
                      <c:pt idx="1422">
                        <c:v>68.800890207920787</c:v>
                      </c:pt>
                      <c:pt idx="1423">
                        <c:v>68.814302386138621</c:v>
                      </c:pt>
                      <c:pt idx="1424">
                        <c:v>68.830156524752482</c:v>
                      </c:pt>
                      <c:pt idx="1425">
                        <c:v>68.850812118811888</c:v>
                      </c:pt>
                      <c:pt idx="1426">
                        <c:v>68.893457732673269</c:v>
                      </c:pt>
                      <c:pt idx="1427">
                        <c:v>68.950273039603971</c:v>
                      </c:pt>
                      <c:pt idx="1428">
                        <c:v>68.993463108910873</c:v>
                      </c:pt>
                      <c:pt idx="1429">
                        <c:v>69.032215188118826</c:v>
                      </c:pt>
                      <c:pt idx="1430">
                        <c:v>69.05932948514851</c:v>
                      </c:pt>
                      <c:pt idx="1431">
                        <c:v>69.085334871287174</c:v>
                      </c:pt>
                      <c:pt idx="1432">
                        <c:v>69.094175732673236</c:v>
                      </c:pt>
                      <c:pt idx="1433">
                        <c:v>69.09570455445548</c:v>
                      </c:pt>
                      <c:pt idx="1434">
                        <c:v>69.094760168316867</c:v>
                      </c:pt>
                      <c:pt idx="1435">
                        <c:v>69.092749029702972</c:v>
                      </c:pt>
                      <c:pt idx="1436">
                        <c:v>69.090787663366285</c:v>
                      </c:pt>
                      <c:pt idx="1437">
                        <c:v>69.092487524752471</c:v>
                      </c:pt>
                      <c:pt idx="1438">
                        <c:v>69.104891544554434</c:v>
                      </c:pt>
                      <c:pt idx="1439">
                        <c:v>69.159538009900999</c:v>
                      </c:pt>
                      <c:pt idx="1440">
                        <c:v>69.245615623762362</c:v>
                      </c:pt>
                      <c:pt idx="1441">
                        <c:v>69.357549277227704</c:v>
                      </c:pt>
                      <c:pt idx="1442">
                        <c:v>69.49731739603962</c:v>
                      </c:pt>
                      <c:pt idx="1443">
                        <c:v>69.679095227722783</c:v>
                      </c:pt>
                      <c:pt idx="1444">
                        <c:v>69.882400960396055</c:v>
                      </c:pt>
                      <c:pt idx="1445">
                        <c:v>70.10344479207923</c:v>
                      </c:pt>
                      <c:pt idx="1446">
                        <c:v>70.32903420792077</c:v>
                      </c:pt>
                      <c:pt idx="1447">
                        <c:v>70.549012257425744</c:v>
                      </c:pt>
                      <c:pt idx="1448">
                        <c:v>70.745647277227746</c:v>
                      </c:pt>
                      <c:pt idx="1449">
                        <c:v>70.91762045544553</c:v>
                      </c:pt>
                      <c:pt idx="1450">
                        <c:v>71.053102574257423</c:v>
                      </c:pt>
                      <c:pt idx="1451">
                        <c:v>71.162219237623759</c:v>
                      </c:pt>
                      <c:pt idx="1452">
                        <c:v>71.266519851485114</c:v>
                      </c:pt>
                      <c:pt idx="1453">
                        <c:v>71.380025217821739</c:v>
                      </c:pt>
                      <c:pt idx="1454">
                        <c:v>71.532683257425774</c:v>
                      </c:pt>
                      <c:pt idx="1455">
                        <c:v>71.727616564356438</c:v>
                      </c:pt>
                      <c:pt idx="1456">
                        <c:v>71.945513950495041</c:v>
                      </c:pt>
                      <c:pt idx="1457">
                        <c:v>72.168361277227717</c:v>
                      </c:pt>
                      <c:pt idx="1458">
                        <c:v>72.394455356435671</c:v>
                      </c:pt>
                      <c:pt idx="1459">
                        <c:v>72.639610673267313</c:v>
                      </c:pt>
                      <c:pt idx="1460">
                        <c:v>72.884145900990092</c:v>
                      </c:pt>
                      <c:pt idx="1461">
                        <c:v>73.113692722772285</c:v>
                      </c:pt>
                      <c:pt idx="1462">
                        <c:v>73.319412960396065</c:v>
                      </c:pt>
                      <c:pt idx="1463">
                        <c:v>73.517603673267345</c:v>
                      </c:pt>
                      <c:pt idx="1464">
                        <c:v>73.688788970297054</c:v>
                      </c:pt>
                      <c:pt idx="1465">
                        <c:v>73.861733326732661</c:v>
                      </c:pt>
                      <c:pt idx="1466">
                        <c:v>74.059743465346529</c:v>
                      </c:pt>
                      <c:pt idx="1467">
                        <c:v>74.27354615841584</c:v>
                      </c:pt>
                      <c:pt idx="1468">
                        <c:v>74.503276792079191</c:v>
                      </c:pt>
                      <c:pt idx="1469">
                        <c:v>74.748854623762341</c:v>
                      </c:pt>
                      <c:pt idx="1470">
                        <c:v>75.01354015841585</c:v>
                      </c:pt>
                      <c:pt idx="1471">
                        <c:v>75.278530683168341</c:v>
                      </c:pt>
                      <c:pt idx="1472">
                        <c:v>75.540780405940581</c:v>
                      </c:pt>
                      <c:pt idx="1473">
                        <c:v>75.795447257425792</c:v>
                      </c:pt>
                      <c:pt idx="1474">
                        <c:v>76.035455267326725</c:v>
                      </c:pt>
                      <c:pt idx="1475">
                        <c:v>76.28010466336633</c:v>
                      </c:pt>
                      <c:pt idx="1476">
                        <c:v>76.527612663366341</c:v>
                      </c:pt>
                      <c:pt idx="1477">
                        <c:v>76.784141316831708</c:v>
                      </c:pt>
                      <c:pt idx="1478">
                        <c:v>77.039580782178206</c:v>
                      </c:pt>
                      <c:pt idx="1479">
                        <c:v>77.30520358415842</c:v>
                      </c:pt>
                      <c:pt idx="1480">
                        <c:v>77.566758900990095</c:v>
                      </c:pt>
                      <c:pt idx="1481">
                        <c:v>77.831382059405954</c:v>
                      </c:pt>
                      <c:pt idx="1482">
                        <c:v>78.095594722772304</c:v>
                      </c:pt>
                      <c:pt idx="1483">
                        <c:v>78.349957861386144</c:v>
                      </c:pt>
                      <c:pt idx="1484">
                        <c:v>78.590090633663337</c:v>
                      </c:pt>
                      <c:pt idx="1485">
                        <c:v>78.827514148514823</c:v>
                      </c:pt>
                      <c:pt idx="1486">
                        <c:v>79.072935049504935</c:v>
                      </c:pt>
                      <c:pt idx="1487">
                        <c:v>79.326979970297018</c:v>
                      </c:pt>
                      <c:pt idx="1488">
                        <c:v>79.589372079207919</c:v>
                      </c:pt>
                      <c:pt idx="1489">
                        <c:v>79.845772287128725</c:v>
                      </c:pt>
                      <c:pt idx="1490">
                        <c:v>80.102959326732687</c:v>
                      </c:pt>
                      <c:pt idx="1491">
                        <c:v>80.352553287128728</c:v>
                      </c:pt>
                      <c:pt idx="1492">
                        <c:v>80.587661514851476</c:v>
                      </c:pt>
                      <c:pt idx="1493">
                        <c:v>80.815707336633665</c:v>
                      </c:pt>
                      <c:pt idx="1494">
                        <c:v>81.037324376237621</c:v>
                      </c:pt>
                      <c:pt idx="1495">
                        <c:v>81.246031801980195</c:v>
                      </c:pt>
                      <c:pt idx="1496">
                        <c:v>81.4507190792079</c:v>
                      </c:pt>
                      <c:pt idx="1497">
                        <c:v>81.658373039603973</c:v>
                      </c:pt>
                      <c:pt idx="1498">
                        <c:v>81.875492138613879</c:v>
                      </c:pt>
                      <c:pt idx="1499">
                        <c:v>82.10746532673268</c:v>
                      </c:pt>
                      <c:pt idx="1500">
                        <c:v>82.352862138613887</c:v>
                      </c:pt>
                      <c:pt idx="1501">
                        <c:v>82.622079683168351</c:v>
                      </c:pt>
                      <c:pt idx="1502">
                        <c:v>82.898343762376243</c:v>
                      </c:pt>
                      <c:pt idx="1503">
                        <c:v>83.180784198019779</c:v>
                      </c:pt>
                      <c:pt idx="1504">
                        <c:v>83.46283353465347</c:v>
                      </c:pt>
                      <c:pt idx="1505">
                        <c:v>83.736558326732691</c:v>
                      </c:pt>
                      <c:pt idx="1506">
                        <c:v>84.009350316831643</c:v>
                      </c:pt>
                      <c:pt idx="1507">
                        <c:v>84.294679138613859</c:v>
                      </c:pt>
                      <c:pt idx="1508">
                        <c:v>84.598896653465374</c:v>
                      </c:pt>
                      <c:pt idx="1509">
                        <c:v>84.914141148514844</c:v>
                      </c:pt>
                      <c:pt idx="1510">
                        <c:v>85.240539099009894</c:v>
                      </c:pt>
                      <c:pt idx="1511">
                        <c:v>85.576966089108907</c:v>
                      </c:pt>
                      <c:pt idx="1512">
                        <c:v>85.921845653465354</c:v>
                      </c:pt>
                      <c:pt idx="1513">
                        <c:v>86.279714603960414</c:v>
                      </c:pt>
                      <c:pt idx="1514">
                        <c:v>86.638899534653518</c:v>
                      </c:pt>
                      <c:pt idx="1515">
                        <c:v>86.998836356435618</c:v>
                      </c:pt>
                      <c:pt idx="1516">
                        <c:v>87.364997564356443</c:v>
                      </c:pt>
                      <c:pt idx="1517">
                        <c:v>87.745924277227715</c:v>
                      </c:pt>
                      <c:pt idx="1518">
                        <c:v>88.159101306930722</c:v>
                      </c:pt>
                      <c:pt idx="1519">
                        <c:v>88.59072271287134</c:v>
                      </c:pt>
                      <c:pt idx="1520">
                        <c:v>89.036233019802026</c:v>
                      </c:pt>
                      <c:pt idx="1521">
                        <c:v>89.484911693069307</c:v>
                      </c:pt>
                      <c:pt idx="1522">
                        <c:v>89.952441029702953</c:v>
                      </c:pt>
                      <c:pt idx="1523">
                        <c:v>90.441858465346527</c:v>
                      </c:pt>
                      <c:pt idx="1524">
                        <c:v>90.93747412871285</c:v>
                      </c:pt>
                      <c:pt idx="1525">
                        <c:v>91.442613178217798</c:v>
                      </c:pt>
                      <c:pt idx="1526">
                        <c:v>91.940304940594103</c:v>
                      </c:pt>
                      <c:pt idx="1527">
                        <c:v>92.434782089108865</c:v>
                      </c:pt>
                      <c:pt idx="1528">
                        <c:v>92.936990069306944</c:v>
                      </c:pt>
                      <c:pt idx="1529">
                        <c:v>93.440381039603977</c:v>
                      </c:pt>
                      <c:pt idx="1530">
                        <c:v>93.925380792079253</c:v>
                      </c:pt>
                      <c:pt idx="1531">
                        <c:v>94.414370504950469</c:v>
                      </c:pt>
                      <c:pt idx="1532">
                        <c:v>94.903456584158349</c:v>
                      </c:pt>
                      <c:pt idx="1533">
                        <c:v>95.403834128712873</c:v>
                      </c:pt>
                      <c:pt idx="1534">
                        <c:v>95.917248564356427</c:v>
                      </c:pt>
                      <c:pt idx="1535">
                        <c:v>96.433076504950463</c:v>
                      </c:pt>
                      <c:pt idx="1536">
                        <c:v>96.942048148514857</c:v>
                      </c:pt>
                      <c:pt idx="1537">
                        <c:v>97.44253006930694</c:v>
                      </c:pt>
                      <c:pt idx="1538">
                        <c:v>97.949387346534621</c:v>
                      </c:pt>
                      <c:pt idx="1539">
                        <c:v>98.442193514851482</c:v>
                      </c:pt>
                      <c:pt idx="1540">
                        <c:v>98.921499306930784</c:v>
                      </c:pt>
                      <c:pt idx="1541">
                        <c:v>99.386702455445501</c:v>
                      </c:pt>
                      <c:pt idx="1542">
                        <c:v>99.808293594059421</c:v>
                      </c:pt>
                      <c:pt idx="1543">
                        <c:v>100.21948029702972</c:v>
                      </c:pt>
                      <c:pt idx="1544">
                        <c:v>100.6172778217822</c:v>
                      </c:pt>
                      <c:pt idx="1545">
                        <c:v>100.9992396039604</c:v>
                      </c:pt>
                      <c:pt idx="1546">
                        <c:v>101.3535605940594</c:v>
                      </c:pt>
                      <c:pt idx="1547">
                        <c:v>101.67783693069303</c:v>
                      </c:pt>
                      <c:pt idx="1548">
                        <c:v>101.96684297029707</c:v>
                      </c:pt>
                      <c:pt idx="1549">
                        <c:v>102.22184405940598</c:v>
                      </c:pt>
                      <c:pt idx="1550">
                        <c:v>102.45888475247526</c:v>
                      </c:pt>
                      <c:pt idx="1551">
                        <c:v>102.66016049504955</c:v>
                      </c:pt>
                      <c:pt idx="1552">
                        <c:v>102.82147178217826</c:v>
                      </c:pt>
                      <c:pt idx="1553">
                        <c:v>102.98323336633661</c:v>
                      </c:pt>
                      <c:pt idx="1554">
                        <c:v>103.14659118811882</c:v>
                      </c:pt>
                      <c:pt idx="1555">
                        <c:v>103.30623148514859</c:v>
                      </c:pt>
                      <c:pt idx="1556">
                        <c:v>103.44697732673268</c:v>
                      </c:pt>
                      <c:pt idx="1557">
                        <c:v>103.56656930693062</c:v>
                      </c:pt>
                      <c:pt idx="1558">
                        <c:v>103.65346445544552</c:v>
                      </c:pt>
                      <c:pt idx="1559">
                        <c:v>103.72510712871285</c:v>
                      </c:pt>
                      <c:pt idx="1560">
                        <c:v>103.77175475247513</c:v>
                      </c:pt>
                      <c:pt idx="1561">
                        <c:v>103.81810960396034</c:v>
                      </c:pt>
                      <c:pt idx="1562">
                        <c:v>103.84161930693072</c:v>
                      </c:pt>
                      <c:pt idx="1563">
                        <c:v>103.84641158415845</c:v>
                      </c:pt>
                      <c:pt idx="1564">
                        <c:v>103.84491970297029</c:v>
                      </c:pt>
                      <c:pt idx="1565">
                        <c:v>103.84420821782174</c:v>
                      </c:pt>
                      <c:pt idx="1566">
                        <c:v>103.84334940594056</c:v>
                      </c:pt>
                      <c:pt idx="1567">
                        <c:v>103.84506297029699</c:v>
                      </c:pt>
                      <c:pt idx="1568">
                        <c:v>103.84828158415836</c:v>
                      </c:pt>
                      <c:pt idx="1569">
                        <c:v>103.86230079207921</c:v>
                      </c:pt>
                      <c:pt idx="1570">
                        <c:v>103.87975198019802</c:v>
                      </c:pt>
                      <c:pt idx="1571">
                        <c:v>103.88306039603965</c:v>
                      </c:pt>
                      <c:pt idx="1572">
                        <c:v>103.88311069306933</c:v>
                      </c:pt>
                      <c:pt idx="1573">
                        <c:v>103.87375445544555</c:v>
                      </c:pt>
                      <c:pt idx="1574">
                        <c:v>103.84217128712872</c:v>
                      </c:pt>
                      <c:pt idx="1575">
                        <c:v>103.79044455445541</c:v>
                      </c:pt>
                      <c:pt idx="1576">
                        <c:v>103.74171089108908</c:v>
                      </c:pt>
                      <c:pt idx="1577">
                        <c:v>103.67124633663367</c:v>
                      </c:pt>
                      <c:pt idx="1578">
                        <c:v>103.59956376237616</c:v>
                      </c:pt>
                      <c:pt idx="1579">
                        <c:v>103.52804108910891</c:v>
                      </c:pt>
                      <c:pt idx="1580">
                        <c:v>103.44976732673265</c:v>
                      </c:pt>
                      <c:pt idx="1581">
                        <c:v>103.38045306930691</c:v>
                      </c:pt>
                      <c:pt idx="1582">
                        <c:v>103.30063801980198</c:v>
                      </c:pt>
                      <c:pt idx="1583">
                        <c:v>103.22150227722773</c:v>
                      </c:pt>
                      <c:pt idx="1584">
                        <c:v>103.12870445544554</c:v>
                      </c:pt>
                      <c:pt idx="1585">
                        <c:v>103.02373990099008</c:v>
                      </c:pt>
                      <c:pt idx="1586">
                        <c:v>102.86669207920791</c:v>
                      </c:pt>
                      <c:pt idx="1587">
                        <c:v>102.73487445544552</c:v>
                      </c:pt>
                      <c:pt idx="1588">
                        <c:v>102.64765980198017</c:v>
                      </c:pt>
                      <c:pt idx="1589">
                        <c:v>102.59061653465342</c:v>
                      </c:pt>
                      <c:pt idx="1590">
                        <c:v>102.56969099009902</c:v>
                      </c:pt>
                      <c:pt idx="1591">
                        <c:v>102.57413326732679</c:v>
                      </c:pt>
                      <c:pt idx="1592">
                        <c:v>102.5893997029703</c:v>
                      </c:pt>
                      <c:pt idx="1593">
                        <c:v>102.61206445544552</c:v>
                      </c:pt>
                      <c:pt idx="1594">
                        <c:v>102.62809247524746</c:v>
                      </c:pt>
                      <c:pt idx="1595">
                        <c:v>102.63478168316828</c:v>
                      </c:pt>
                      <c:pt idx="1596">
                        <c:v>102.63953366336634</c:v>
                      </c:pt>
                      <c:pt idx="1597">
                        <c:v>102.64787178217824</c:v>
                      </c:pt>
                      <c:pt idx="1598">
                        <c:v>102.66338455445543</c:v>
                      </c:pt>
                      <c:pt idx="1599">
                        <c:v>102.67693009900989</c:v>
                      </c:pt>
                      <c:pt idx="1600">
                        <c:v>102.69025930693067</c:v>
                      </c:pt>
                      <c:pt idx="1601">
                        <c:v>102.70593554455449</c:v>
                      </c:pt>
                      <c:pt idx="1602">
                        <c:v>102.72390683168318</c:v>
                      </c:pt>
                      <c:pt idx="1603">
                        <c:v>102.74254009900991</c:v>
                      </c:pt>
                      <c:pt idx="1604">
                        <c:v>102.76911772277228</c:v>
                      </c:pt>
                      <c:pt idx="1605">
                        <c:v>102.81217069306929</c:v>
                      </c:pt>
                      <c:pt idx="1606">
                        <c:v>102.85827118811881</c:v>
                      </c:pt>
                      <c:pt idx="1607">
                        <c:v>102.88593445544555</c:v>
                      </c:pt>
                      <c:pt idx="1608">
                        <c:v>102.91296188118811</c:v>
                      </c:pt>
                      <c:pt idx="1609">
                        <c:v>102.91565851485149</c:v>
                      </c:pt>
                      <c:pt idx="1610">
                        <c:v>102.91188188118808</c:v>
                      </c:pt>
                      <c:pt idx="1611">
                        <c:v>102.91306019801985</c:v>
                      </c:pt>
                      <c:pt idx="1612">
                        <c:v>102.92791287128716</c:v>
                      </c:pt>
                      <c:pt idx="1613">
                        <c:v>102.96939455445546</c:v>
                      </c:pt>
                      <c:pt idx="1614">
                        <c:v>102.99563247524753</c:v>
                      </c:pt>
                      <c:pt idx="1615">
                        <c:v>103.01607118811881</c:v>
                      </c:pt>
                      <c:pt idx="1616">
                        <c:v>103.02048108910888</c:v>
                      </c:pt>
                      <c:pt idx="1617">
                        <c:v>103.02920891089113</c:v>
                      </c:pt>
                      <c:pt idx="1618">
                        <c:v>103.03663752475255</c:v>
                      </c:pt>
                      <c:pt idx="1619">
                        <c:v>103.04323089108912</c:v>
                      </c:pt>
                      <c:pt idx="1620">
                        <c:v>103.04119386138608</c:v>
                      </c:pt>
                      <c:pt idx="1621">
                        <c:v>103.04148247524748</c:v>
                      </c:pt>
                      <c:pt idx="1622">
                        <c:v>103.04358762376236</c:v>
                      </c:pt>
                      <c:pt idx="1623">
                        <c:v>103.04721752475247</c:v>
                      </c:pt>
                      <c:pt idx="1624">
                        <c:v>103.06619376237622</c:v>
                      </c:pt>
                      <c:pt idx="1625">
                        <c:v>103.09759633663367</c:v>
                      </c:pt>
                      <c:pt idx="1626">
                        <c:v>103.12837356435638</c:v>
                      </c:pt>
                      <c:pt idx="1627">
                        <c:v>103.15859039603963</c:v>
                      </c:pt>
                      <c:pt idx="1628">
                        <c:v>103.18821762376234</c:v>
                      </c:pt>
                      <c:pt idx="1629">
                        <c:v>103.21652643564359</c:v>
                      </c:pt>
                      <c:pt idx="1630">
                        <c:v>103.24173514851486</c:v>
                      </c:pt>
                      <c:pt idx="1631">
                        <c:v>103.26547752475247</c:v>
                      </c:pt>
                      <c:pt idx="1632">
                        <c:v>103.28539435643566</c:v>
                      </c:pt>
                      <c:pt idx="1633">
                        <c:v>103.30534435643564</c:v>
                      </c:pt>
                      <c:pt idx="1634">
                        <c:v>103.33587089108916</c:v>
                      </c:pt>
                      <c:pt idx="1635">
                        <c:v>103.36448534653468</c:v>
                      </c:pt>
                      <c:pt idx="1636">
                        <c:v>103.37884405940596</c:v>
                      </c:pt>
                      <c:pt idx="1637">
                        <c:v>103.38632554455448</c:v>
                      </c:pt>
                      <c:pt idx="1638">
                        <c:v>103.39090910891088</c:v>
                      </c:pt>
                      <c:pt idx="1639">
                        <c:v>103.39715029702973</c:v>
                      </c:pt>
                      <c:pt idx="1640">
                        <c:v>103.40170900990098</c:v>
                      </c:pt>
                      <c:pt idx="1641">
                        <c:v>103.41250663366344</c:v>
                      </c:pt>
                      <c:pt idx="1642">
                        <c:v>103.44006445544551</c:v>
                      </c:pt>
                      <c:pt idx="1643">
                        <c:v>103.47871257425746</c:v>
                      </c:pt>
                      <c:pt idx="1644">
                        <c:v>103.52604940594054</c:v>
                      </c:pt>
                      <c:pt idx="1645">
                        <c:v>103.57885762376236</c:v>
                      </c:pt>
                      <c:pt idx="1646">
                        <c:v>103.59513683168322</c:v>
                      </c:pt>
                      <c:pt idx="1647">
                        <c:v>103.59664227722776</c:v>
                      </c:pt>
                      <c:pt idx="1648">
                        <c:v>103.59093772277231</c:v>
                      </c:pt>
                      <c:pt idx="1649">
                        <c:v>103.58748990099009</c:v>
                      </c:pt>
                      <c:pt idx="1650">
                        <c:v>103.58617772277231</c:v>
                      </c:pt>
                      <c:pt idx="1651">
                        <c:v>103.58916326732671</c:v>
                      </c:pt>
                      <c:pt idx="1652">
                        <c:v>103.58814584158419</c:v>
                      </c:pt>
                      <c:pt idx="1653">
                        <c:v>103.58686950495053</c:v>
                      </c:pt>
                      <c:pt idx="1654">
                        <c:v>103.5838524752475</c:v>
                      </c:pt>
                      <c:pt idx="1655">
                        <c:v>103.5716946534653</c:v>
                      </c:pt>
                      <c:pt idx="1656">
                        <c:v>103.5273825742574</c:v>
                      </c:pt>
                      <c:pt idx="1657">
                        <c:v>103.48983465346534</c:v>
                      </c:pt>
                      <c:pt idx="1658">
                        <c:v>103.46448405940593</c:v>
                      </c:pt>
                      <c:pt idx="1659">
                        <c:v>103.4519651485149</c:v>
                      </c:pt>
                      <c:pt idx="1660">
                        <c:v>103.43424316831684</c:v>
                      </c:pt>
                      <c:pt idx="1661">
                        <c:v>103.41063376237625</c:v>
                      </c:pt>
                      <c:pt idx="1662">
                        <c:v>103.37836148514849</c:v>
                      </c:pt>
                      <c:pt idx="1663">
                        <c:v>103.33050712871287</c:v>
                      </c:pt>
                      <c:pt idx="1664">
                        <c:v>103.29202059405942</c:v>
                      </c:pt>
                      <c:pt idx="1665">
                        <c:v>103.25746752475254</c:v>
                      </c:pt>
                      <c:pt idx="1666">
                        <c:v>103.22673178217822</c:v>
                      </c:pt>
                      <c:pt idx="1667">
                        <c:v>103.20272544554454</c:v>
                      </c:pt>
                      <c:pt idx="1668">
                        <c:v>103.18141148514854</c:v>
                      </c:pt>
                      <c:pt idx="1669">
                        <c:v>103.14712623762375</c:v>
                      </c:pt>
                      <c:pt idx="1670">
                        <c:v>103.08654029702967</c:v>
                      </c:pt>
                      <c:pt idx="1671">
                        <c:v>103.02978495049507</c:v>
                      </c:pt>
                      <c:pt idx="1672">
                        <c:v>102.99326465346537</c:v>
                      </c:pt>
                      <c:pt idx="1673">
                        <c:v>102.97622613861387</c:v>
                      </c:pt>
                      <c:pt idx="1674">
                        <c:v>102.9575576237624</c:v>
                      </c:pt>
                      <c:pt idx="1675">
                        <c:v>102.92451287128715</c:v>
                      </c:pt>
                      <c:pt idx="1676">
                        <c:v>102.89133801980196</c:v>
                      </c:pt>
                      <c:pt idx="1677">
                        <c:v>102.87518742574258</c:v>
                      </c:pt>
                      <c:pt idx="1678">
                        <c:v>102.8730488118812</c:v>
                      </c:pt>
                      <c:pt idx="1679">
                        <c:v>102.87405623762379</c:v>
                      </c:pt>
                      <c:pt idx="1680">
                        <c:v>102.87261376237625</c:v>
                      </c:pt>
                      <c:pt idx="1681">
                        <c:v>102.86650821782173</c:v>
                      </c:pt>
                      <c:pt idx="1682">
                        <c:v>102.85127524752473</c:v>
                      </c:pt>
                      <c:pt idx="1683">
                        <c:v>102.80162811881185</c:v>
                      </c:pt>
                      <c:pt idx="1684">
                        <c:v>102.74668009900992</c:v>
                      </c:pt>
                      <c:pt idx="1685">
                        <c:v>102.6978115841584</c:v>
                      </c:pt>
                      <c:pt idx="1686">
                        <c:v>102.66531485148516</c:v>
                      </c:pt>
                      <c:pt idx="1687">
                        <c:v>102.65164722772279</c:v>
                      </c:pt>
                      <c:pt idx="1688">
                        <c:v>102.64073702970293</c:v>
                      </c:pt>
                      <c:pt idx="1689">
                        <c:v>102.64764693069306</c:v>
                      </c:pt>
                      <c:pt idx="1690">
                        <c:v>102.66188445544552</c:v>
                      </c:pt>
                      <c:pt idx="1691">
                        <c:v>102.67713930693071</c:v>
                      </c:pt>
                      <c:pt idx="1692">
                        <c:v>102.68156683168317</c:v>
                      </c:pt>
                      <c:pt idx="1693">
                        <c:v>102.68123326732677</c:v>
                      </c:pt>
                      <c:pt idx="1694">
                        <c:v>102.68187732673265</c:v>
                      </c:pt>
                      <c:pt idx="1695">
                        <c:v>102.68282782178214</c:v>
                      </c:pt>
                      <c:pt idx="1696">
                        <c:v>102.68281049504947</c:v>
                      </c:pt>
                      <c:pt idx="1697">
                        <c:v>102.68469920792074</c:v>
                      </c:pt>
                      <c:pt idx="1698">
                        <c:v>102.69201574257427</c:v>
                      </c:pt>
                      <c:pt idx="1699">
                        <c:v>102.71019237623767</c:v>
                      </c:pt>
                      <c:pt idx="1700">
                        <c:v>102.72107970297029</c:v>
                      </c:pt>
                      <c:pt idx="1701">
                        <c:v>102.72308910891094</c:v>
                      </c:pt>
                      <c:pt idx="1702">
                        <c:v>102.72197089108911</c:v>
                      </c:pt>
                      <c:pt idx="1703">
                        <c:v>102.72090564356432</c:v>
                      </c:pt>
                      <c:pt idx="1704">
                        <c:v>102.71862237623762</c:v>
                      </c:pt>
                      <c:pt idx="1705">
                        <c:v>102.71993782178221</c:v>
                      </c:pt>
                      <c:pt idx="1706">
                        <c:v>102.70475306930697</c:v>
                      </c:pt>
                      <c:pt idx="1707">
                        <c:v>102.66629247524746</c:v>
                      </c:pt>
                      <c:pt idx="1708">
                        <c:v>102.63215217821779</c:v>
                      </c:pt>
                      <c:pt idx="1709">
                        <c:v>102.60816009900987</c:v>
                      </c:pt>
                      <c:pt idx="1710">
                        <c:v>102.59875851485148</c:v>
                      </c:pt>
                      <c:pt idx="1711">
                        <c:v>102.5992205940594</c:v>
                      </c:pt>
                      <c:pt idx="1712">
                        <c:v>102.60613366336634</c:v>
                      </c:pt>
                      <c:pt idx="1713">
                        <c:v>102.61896009900987</c:v>
                      </c:pt>
                      <c:pt idx="1714">
                        <c:v>102.63626485148515</c:v>
                      </c:pt>
                      <c:pt idx="1715">
                        <c:v>102.64206039603964</c:v>
                      </c:pt>
                      <c:pt idx="1716">
                        <c:v>102.64107297029705</c:v>
                      </c:pt>
                      <c:pt idx="1717">
                        <c:v>102.64111099009904</c:v>
                      </c:pt>
                      <c:pt idx="1718">
                        <c:v>102.64103188118813</c:v>
                      </c:pt>
                      <c:pt idx="1719">
                        <c:v>102.64041207920795</c:v>
                      </c:pt>
                      <c:pt idx="1720">
                        <c:v>102.63960594059405</c:v>
                      </c:pt>
                      <c:pt idx="1721">
                        <c:v>102.63891891089109</c:v>
                      </c:pt>
                      <c:pt idx="1722">
                        <c:v>102.63991900990098</c:v>
                      </c:pt>
                      <c:pt idx="1723">
                        <c:v>102.64237396039606</c:v>
                      </c:pt>
                      <c:pt idx="1724">
                        <c:v>102.63973871287132</c:v>
                      </c:pt>
                      <c:pt idx="1725">
                        <c:v>102.64062801980201</c:v>
                      </c:pt>
                      <c:pt idx="1726">
                        <c:v>102.64145742574256</c:v>
                      </c:pt>
                      <c:pt idx="1727">
                        <c:v>102.63728168316825</c:v>
                      </c:pt>
                      <c:pt idx="1728">
                        <c:v>102.62964594059406</c:v>
                      </c:pt>
                      <c:pt idx="1729">
                        <c:v>102.62305782178217</c:v>
                      </c:pt>
                      <c:pt idx="1730">
                        <c:v>102.57503039603959</c:v>
                      </c:pt>
                      <c:pt idx="1731">
                        <c:v>102.50570663366335</c:v>
                      </c:pt>
                      <c:pt idx="1732">
                        <c:v>102.47198059405943</c:v>
                      </c:pt>
                      <c:pt idx="1733">
                        <c:v>102.46376227722774</c:v>
                      </c:pt>
                      <c:pt idx="1734">
                        <c:v>102.46079405940597</c:v>
                      </c:pt>
                      <c:pt idx="1735">
                        <c:v>102.45170960396045</c:v>
                      </c:pt>
                      <c:pt idx="1736">
                        <c:v>102.43482564356439</c:v>
                      </c:pt>
                      <c:pt idx="1737">
                        <c:v>102.4083353465346</c:v>
                      </c:pt>
                      <c:pt idx="1738">
                        <c:v>102.37968217821776</c:v>
                      </c:pt>
                      <c:pt idx="1739">
                        <c:v>102.34230861386138</c:v>
                      </c:pt>
                      <c:pt idx="1740">
                        <c:v>102.29328762376234</c:v>
                      </c:pt>
                      <c:pt idx="1741">
                        <c:v>102.25246376237625</c:v>
                      </c:pt>
                      <c:pt idx="1742">
                        <c:v>102.21886029702971</c:v>
                      </c:pt>
                      <c:pt idx="1743">
                        <c:v>102.20106069306928</c:v>
                      </c:pt>
                      <c:pt idx="1744">
                        <c:v>102.18998594059408</c:v>
                      </c:pt>
                      <c:pt idx="1745">
                        <c:v>102.18399663366338</c:v>
                      </c:pt>
                      <c:pt idx="1746">
                        <c:v>102.17722425742571</c:v>
                      </c:pt>
                      <c:pt idx="1747">
                        <c:v>102.16884950495046</c:v>
                      </c:pt>
                      <c:pt idx="1748">
                        <c:v>102.15432237623762</c:v>
                      </c:pt>
                      <c:pt idx="1749">
                        <c:v>102.14311673267328</c:v>
                      </c:pt>
                      <c:pt idx="1750">
                        <c:v>102.12885415841589</c:v>
                      </c:pt>
                      <c:pt idx="1751">
                        <c:v>102.11912514851491</c:v>
                      </c:pt>
                      <c:pt idx="1752">
                        <c:v>102.11195752475246</c:v>
                      </c:pt>
                      <c:pt idx="1753">
                        <c:v>102.10189742574255</c:v>
                      </c:pt>
                      <c:pt idx="1754">
                        <c:v>102.09960841584159</c:v>
                      </c:pt>
                      <c:pt idx="1755">
                        <c:v>102.0987246534653</c:v>
                      </c:pt>
                      <c:pt idx="1756">
                        <c:v>102.09381683168324</c:v>
                      </c:pt>
                      <c:pt idx="1757">
                        <c:v>102.08032752475252</c:v>
                      </c:pt>
                      <c:pt idx="1758">
                        <c:v>102.05336405940595</c:v>
                      </c:pt>
                      <c:pt idx="1759">
                        <c:v>102.03766841584164</c:v>
                      </c:pt>
                      <c:pt idx="1760">
                        <c:v>102.03245287128715</c:v>
                      </c:pt>
                      <c:pt idx="1761">
                        <c:v>102.03362425742574</c:v>
                      </c:pt>
                      <c:pt idx="1762">
                        <c:v>102.03697603960396</c:v>
                      </c:pt>
                      <c:pt idx="1763">
                        <c:v>102.05299158415841</c:v>
                      </c:pt>
                      <c:pt idx="1764">
                        <c:v>102.07599544554452</c:v>
                      </c:pt>
                      <c:pt idx="1765">
                        <c:v>102.09400772277225</c:v>
                      </c:pt>
                      <c:pt idx="1766">
                        <c:v>102.10739247524752</c:v>
                      </c:pt>
                      <c:pt idx="1767">
                        <c:v>102.11065544554452</c:v>
                      </c:pt>
                      <c:pt idx="1768">
                        <c:v>102.10835287128714</c:v>
                      </c:pt>
                      <c:pt idx="1769">
                        <c:v>102.10735574257423</c:v>
                      </c:pt>
                      <c:pt idx="1770">
                        <c:v>102.10861702970294</c:v>
                      </c:pt>
                      <c:pt idx="1771">
                        <c:v>102.12706693069303</c:v>
                      </c:pt>
                      <c:pt idx="1772">
                        <c:v>102.17602059405941</c:v>
                      </c:pt>
                      <c:pt idx="1773">
                        <c:v>102.23648683168325</c:v>
                      </c:pt>
                      <c:pt idx="1774">
                        <c:v>102.28345693069311</c:v>
                      </c:pt>
                      <c:pt idx="1775">
                        <c:v>102.32701128712874</c:v>
                      </c:pt>
                      <c:pt idx="1776">
                        <c:v>102.35509910891089</c:v>
                      </c:pt>
                      <c:pt idx="1777">
                        <c:v>102.38530178217822</c:v>
                      </c:pt>
                      <c:pt idx="1778">
                        <c:v>102.42078653465343</c:v>
                      </c:pt>
                      <c:pt idx="1779">
                        <c:v>102.45283564356434</c:v>
                      </c:pt>
                      <c:pt idx="1780">
                        <c:v>102.49516574257422</c:v>
                      </c:pt>
                      <c:pt idx="1781">
                        <c:v>102.5167200990099</c:v>
                      </c:pt>
                      <c:pt idx="1782">
                        <c:v>102.52101663366335</c:v>
                      </c:pt>
                      <c:pt idx="1783">
                        <c:v>102.5151735643564</c:v>
                      </c:pt>
                      <c:pt idx="1784">
                        <c:v>102.48283673267329</c:v>
                      </c:pt>
                      <c:pt idx="1785">
                        <c:v>102.43321574257425</c:v>
                      </c:pt>
                      <c:pt idx="1786">
                        <c:v>102.3638293069307</c:v>
                      </c:pt>
                      <c:pt idx="1787">
                        <c:v>102.30754722772281</c:v>
                      </c:pt>
                      <c:pt idx="1788">
                        <c:v>102.26633643564357</c:v>
                      </c:pt>
                      <c:pt idx="1789">
                        <c:v>102.23437029702971</c:v>
                      </c:pt>
                      <c:pt idx="1790">
                        <c:v>102.17085326732672</c:v>
                      </c:pt>
                      <c:pt idx="1791">
                        <c:v>102.09867603960394</c:v>
                      </c:pt>
                      <c:pt idx="1792">
                        <c:v>102.04600247524752</c:v>
                      </c:pt>
                      <c:pt idx="1793">
                        <c:v>102.03243683168316</c:v>
                      </c:pt>
                      <c:pt idx="1794">
                        <c:v>102.03301237623762</c:v>
                      </c:pt>
                      <c:pt idx="1795">
                        <c:v>102.03382435643564</c:v>
                      </c:pt>
                      <c:pt idx="1796">
                        <c:v>102.01736940594058</c:v>
                      </c:pt>
                      <c:pt idx="1797">
                        <c:v>101.97350118811879</c:v>
                      </c:pt>
                      <c:pt idx="1798">
                        <c:v>101.89684465346534</c:v>
                      </c:pt>
                      <c:pt idx="1799">
                        <c:v>101.78044376237624</c:v>
                      </c:pt>
                      <c:pt idx="1800">
                        <c:v>101.6200569306931</c:v>
                      </c:pt>
                      <c:pt idx="1801">
                        <c:v>101.42927049504951</c:v>
                      </c:pt>
                      <c:pt idx="1802">
                        <c:v>101.23117178217822</c:v>
                      </c:pt>
                      <c:pt idx="1803">
                        <c:v>101.02430683168313</c:v>
                      </c:pt>
                      <c:pt idx="1804">
                        <c:v>100.82256495049504</c:v>
                      </c:pt>
                      <c:pt idx="1805">
                        <c:v>100.63992257425745</c:v>
                      </c:pt>
                      <c:pt idx="1806">
                        <c:v>100.48710752475249</c:v>
                      </c:pt>
                      <c:pt idx="1807">
                        <c:v>100.34064267326733</c:v>
                      </c:pt>
                      <c:pt idx="1808">
                        <c:v>100.20364217821783</c:v>
                      </c:pt>
                      <c:pt idx="1809">
                        <c:v>100.08354415841588</c:v>
                      </c:pt>
                      <c:pt idx="1810">
                        <c:v>99.957658415841578</c:v>
                      </c:pt>
                      <c:pt idx="1811">
                        <c:v>99.824606742574275</c:v>
                      </c:pt>
                      <c:pt idx="1812">
                        <c:v>99.656712178217859</c:v>
                      </c:pt>
                      <c:pt idx="1813">
                        <c:v>99.461767267326721</c:v>
                      </c:pt>
                      <c:pt idx="1814">
                        <c:v>99.231392534653438</c:v>
                      </c:pt>
                      <c:pt idx="1815">
                        <c:v>98.985084732673243</c:v>
                      </c:pt>
                      <c:pt idx="1816">
                        <c:v>98.725338099009917</c:v>
                      </c:pt>
                      <c:pt idx="1817">
                        <c:v>98.480457277227728</c:v>
                      </c:pt>
                      <c:pt idx="1818">
                        <c:v>98.238499485148523</c:v>
                      </c:pt>
                      <c:pt idx="1819">
                        <c:v>98.002726465346541</c:v>
                      </c:pt>
                      <c:pt idx="1820">
                        <c:v>97.776471485148505</c:v>
                      </c:pt>
                      <c:pt idx="1821">
                        <c:v>97.564219831683161</c:v>
                      </c:pt>
                      <c:pt idx="1822">
                        <c:v>97.35619834653464</c:v>
                      </c:pt>
                      <c:pt idx="1823">
                        <c:v>97.13548608910888</c:v>
                      </c:pt>
                      <c:pt idx="1824">
                        <c:v>96.89786875247529</c:v>
                      </c:pt>
                      <c:pt idx="1825">
                        <c:v>96.653223039603972</c:v>
                      </c:pt>
                      <c:pt idx="1826">
                        <c:v>96.396354950495081</c:v>
                      </c:pt>
                      <c:pt idx="1827">
                        <c:v>96.125284999999963</c:v>
                      </c:pt>
                      <c:pt idx="1828">
                        <c:v>95.832164544554431</c:v>
                      </c:pt>
                      <c:pt idx="1829">
                        <c:v>95.502666366336641</c:v>
                      </c:pt>
                      <c:pt idx="1830">
                        <c:v>95.161234970297031</c:v>
                      </c:pt>
                      <c:pt idx="1831">
                        <c:v>94.817335059405963</c:v>
                      </c:pt>
                      <c:pt idx="1832">
                        <c:v>94.469604683168328</c:v>
                      </c:pt>
                      <c:pt idx="1833">
                        <c:v>94.135950297029694</c:v>
                      </c:pt>
                      <c:pt idx="1834">
                        <c:v>93.799102554455487</c:v>
                      </c:pt>
                      <c:pt idx="1835">
                        <c:v>93.477212524752474</c:v>
                      </c:pt>
                      <c:pt idx="1836">
                        <c:v>93.155119811881164</c:v>
                      </c:pt>
                      <c:pt idx="1837">
                        <c:v>92.83906628712873</c:v>
                      </c:pt>
                      <c:pt idx="1838">
                        <c:v>92.519172316831686</c:v>
                      </c:pt>
                      <c:pt idx="1839">
                        <c:v>92.205414643564339</c:v>
                      </c:pt>
                      <c:pt idx="1840">
                        <c:v>91.893757920792069</c:v>
                      </c:pt>
                      <c:pt idx="1841">
                        <c:v>91.567460980197978</c:v>
                      </c:pt>
                      <c:pt idx="1842">
                        <c:v>91.215993009900984</c:v>
                      </c:pt>
                      <c:pt idx="1843">
                        <c:v>90.847274237623779</c:v>
                      </c:pt>
                      <c:pt idx="1844">
                        <c:v>90.485308495049495</c:v>
                      </c:pt>
                      <c:pt idx="1845">
                        <c:v>90.115815960396048</c:v>
                      </c:pt>
                      <c:pt idx="1846">
                        <c:v>89.746662069306907</c:v>
                      </c:pt>
                      <c:pt idx="1847">
                        <c:v>89.36864209900989</c:v>
                      </c:pt>
                      <c:pt idx="1848">
                        <c:v>88.99628377227728</c:v>
                      </c:pt>
                      <c:pt idx="1849">
                        <c:v>88.606486821782141</c:v>
                      </c:pt>
                      <c:pt idx="1850">
                        <c:v>88.216622089108895</c:v>
                      </c:pt>
                      <c:pt idx="1851">
                        <c:v>87.819848960396001</c:v>
                      </c:pt>
                      <c:pt idx="1852">
                        <c:v>87.38980618811884</c:v>
                      </c:pt>
                      <c:pt idx="1853">
                        <c:v>86.94167903960394</c:v>
                      </c:pt>
                      <c:pt idx="1854">
                        <c:v>86.524445277227755</c:v>
                      </c:pt>
                      <c:pt idx="1855">
                        <c:v>86.120630524752499</c:v>
                      </c:pt>
                      <c:pt idx="1856">
                        <c:v>85.721366861386144</c:v>
                      </c:pt>
                      <c:pt idx="1857">
                        <c:v>85.298147178217789</c:v>
                      </c:pt>
                      <c:pt idx="1858">
                        <c:v>84.840271801980208</c:v>
                      </c:pt>
                      <c:pt idx="1859">
                        <c:v>84.363344861386096</c:v>
                      </c:pt>
                      <c:pt idx="1860">
                        <c:v>83.888119584158417</c:v>
                      </c:pt>
                      <c:pt idx="1861">
                        <c:v>83.416121148514819</c:v>
                      </c:pt>
                      <c:pt idx="1862">
                        <c:v>82.94120486138614</c:v>
                      </c:pt>
                      <c:pt idx="1863">
                        <c:v>82.470830920792039</c:v>
                      </c:pt>
                      <c:pt idx="1864">
                        <c:v>82.013291049504971</c:v>
                      </c:pt>
                      <c:pt idx="1865">
                        <c:v>81.563335544554491</c:v>
                      </c:pt>
                      <c:pt idx="1866">
                        <c:v>81.121706564356415</c:v>
                      </c:pt>
                      <c:pt idx="1867">
                        <c:v>80.661895227722766</c:v>
                      </c:pt>
                      <c:pt idx="1868">
                        <c:v>80.187845712871265</c:v>
                      </c:pt>
                      <c:pt idx="1869">
                        <c:v>79.680523178217854</c:v>
                      </c:pt>
                      <c:pt idx="1870">
                        <c:v>79.168239613861374</c:v>
                      </c:pt>
                      <c:pt idx="1871">
                        <c:v>78.66653505940593</c:v>
                      </c:pt>
                      <c:pt idx="1872">
                        <c:v>78.15459656435641</c:v>
                      </c:pt>
                      <c:pt idx="1873">
                        <c:v>77.64761031683166</c:v>
                      </c:pt>
                      <c:pt idx="1874">
                        <c:v>77.147806326732692</c:v>
                      </c:pt>
                      <c:pt idx="1875">
                        <c:v>76.646926000000022</c:v>
                      </c:pt>
                      <c:pt idx="1876">
                        <c:v>76.140274188118795</c:v>
                      </c:pt>
                      <c:pt idx="1877">
                        <c:v>75.625686445544531</c:v>
                      </c:pt>
                      <c:pt idx="1878">
                        <c:v>75.094846643564352</c:v>
                      </c:pt>
                      <c:pt idx="1879">
                        <c:v>74.547514990099003</c:v>
                      </c:pt>
                      <c:pt idx="1880">
                        <c:v>73.995166990099008</c:v>
                      </c:pt>
                      <c:pt idx="1881">
                        <c:v>73.467580504950504</c:v>
                      </c:pt>
                      <c:pt idx="1882">
                        <c:v>72.94531871287127</c:v>
                      </c:pt>
                      <c:pt idx="1883">
                        <c:v>72.445659950495028</c:v>
                      </c:pt>
                      <c:pt idx="1884">
                        <c:v>71.950830277227709</c:v>
                      </c:pt>
                      <c:pt idx="1885">
                        <c:v>71.446613188118818</c:v>
                      </c:pt>
                      <c:pt idx="1886">
                        <c:v>70.958916633663407</c:v>
                      </c:pt>
                      <c:pt idx="1887">
                        <c:v>70.458340306930751</c:v>
                      </c:pt>
                      <c:pt idx="1888">
                        <c:v>69.937951653465376</c:v>
                      </c:pt>
                      <c:pt idx="1889">
                        <c:v>69.407968247524764</c:v>
                      </c:pt>
                      <c:pt idx="1890">
                        <c:v>68.870728792079163</c:v>
                      </c:pt>
                      <c:pt idx="1891">
                        <c:v>68.326939643564387</c:v>
                      </c:pt>
                      <c:pt idx="1892">
                        <c:v>67.780386742574265</c:v>
                      </c:pt>
                      <c:pt idx="1893">
                        <c:v>67.251918970297041</c:v>
                      </c:pt>
                      <c:pt idx="1894">
                        <c:v>66.72829740594058</c:v>
                      </c:pt>
                      <c:pt idx="1895">
                        <c:v>66.209466089108901</c:v>
                      </c:pt>
                      <c:pt idx="1896">
                        <c:v>65.70955400990097</c:v>
                      </c:pt>
                      <c:pt idx="1897">
                        <c:v>65.191275455445563</c:v>
                      </c:pt>
                      <c:pt idx="1898">
                        <c:v>64.676785792079215</c:v>
                      </c:pt>
                      <c:pt idx="1899">
                        <c:v>64.162752118811852</c:v>
                      </c:pt>
                      <c:pt idx="1900">
                        <c:v>63.640057346534668</c:v>
                      </c:pt>
                      <c:pt idx="1901">
                        <c:v>63.11696047524751</c:v>
                      </c:pt>
                      <c:pt idx="1902">
                        <c:v>62.597638702970301</c:v>
                      </c:pt>
                      <c:pt idx="1903">
                        <c:v>62.093205801980197</c:v>
                      </c:pt>
                      <c:pt idx="1904">
                        <c:v>61.589924198019816</c:v>
                      </c:pt>
                      <c:pt idx="1905">
                        <c:v>61.092950603960411</c:v>
                      </c:pt>
                      <c:pt idx="1906">
                        <c:v>60.595018623762371</c:v>
                      </c:pt>
                      <c:pt idx="1907">
                        <c:v>60.104303990099041</c:v>
                      </c:pt>
                      <c:pt idx="1908">
                        <c:v>59.622230297029688</c:v>
                      </c:pt>
                      <c:pt idx="1909">
                        <c:v>59.146271386138615</c:v>
                      </c:pt>
                      <c:pt idx="1910">
                        <c:v>58.678611861386138</c:v>
                      </c:pt>
                      <c:pt idx="1911">
                        <c:v>58.228940900990096</c:v>
                      </c:pt>
                      <c:pt idx="1912">
                        <c:v>57.829359178217807</c:v>
                      </c:pt>
                      <c:pt idx="1913">
                        <c:v>57.452545673267352</c:v>
                      </c:pt>
                      <c:pt idx="1914">
                        <c:v>57.036454059405948</c:v>
                      </c:pt>
                      <c:pt idx="1915">
                        <c:v>56.625628910891102</c:v>
                      </c:pt>
                      <c:pt idx="1916">
                        <c:v>56.209713891089109</c:v>
                      </c:pt>
                      <c:pt idx="1917">
                        <c:v>55.788964663366329</c:v>
                      </c:pt>
                      <c:pt idx="1918">
                        <c:v>55.360065475247545</c:v>
                      </c:pt>
                      <c:pt idx="1919">
                        <c:v>54.942129425742564</c:v>
                      </c:pt>
                      <c:pt idx="1920">
                        <c:v>54.542958801980198</c:v>
                      </c:pt>
                      <c:pt idx="1921">
                        <c:v>54.164702198019775</c:v>
                      </c:pt>
                      <c:pt idx="1922">
                        <c:v>53.800784118811883</c:v>
                      </c:pt>
                      <c:pt idx="1923">
                        <c:v>53.450988336633657</c:v>
                      </c:pt>
                      <c:pt idx="1924">
                        <c:v>53.088544851485167</c:v>
                      </c:pt>
                      <c:pt idx="1925">
                        <c:v>52.728160584158438</c:v>
                      </c:pt>
                      <c:pt idx="1926">
                        <c:v>52.362773910891107</c:v>
                      </c:pt>
                      <c:pt idx="1927">
                        <c:v>52.003688455445548</c:v>
                      </c:pt>
                      <c:pt idx="1928">
                        <c:v>51.640388108910891</c:v>
                      </c:pt>
                      <c:pt idx="1929">
                        <c:v>51.295476336633662</c:v>
                      </c:pt>
                      <c:pt idx="1930">
                        <c:v>50.957178722772269</c:v>
                      </c:pt>
                      <c:pt idx="1931">
                        <c:v>50.623008782178218</c:v>
                      </c:pt>
                      <c:pt idx="1932">
                        <c:v>50.28362239603959</c:v>
                      </c:pt>
                      <c:pt idx="1933">
                        <c:v>49.949625801980204</c:v>
                      </c:pt>
                      <c:pt idx="1934">
                        <c:v>49.609052178217816</c:v>
                      </c:pt>
                      <c:pt idx="1935">
                        <c:v>49.255123069306904</c:v>
                      </c:pt>
                      <c:pt idx="1936">
                        <c:v>48.905799049504949</c:v>
                      </c:pt>
                      <c:pt idx="1937">
                        <c:v>48.552858089108916</c:v>
                      </c:pt>
                      <c:pt idx="1938">
                        <c:v>48.213237732673271</c:v>
                      </c:pt>
                      <c:pt idx="1939">
                        <c:v>47.866235059405952</c:v>
                      </c:pt>
                      <c:pt idx="1940">
                        <c:v>47.527440376237628</c:v>
                      </c:pt>
                      <c:pt idx="1941">
                        <c:v>47.201477603960384</c:v>
                      </c:pt>
                      <c:pt idx="1942">
                        <c:v>46.872810940594057</c:v>
                      </c:pt>
                      <c:pt idx="1943">
                        <c:v>46.550254128712837</c:v>
                      </c:pt>
                      <c:pt idx="1944">
                        <c:v>46.231122871287127</c:v>
                      </c:pt>
                      <c:pt idx="1945">
                        <c:v>45.928056217821776</c:v>
                      </c:pt>
                      <c:pt idx="1946">
                        <c:v>45.621024782178232</c:v>
                      </c:pt>
                      <c:pt idx="1947">
                        <c:v>45.32255518811882</c:v>
                      </c:pt>
                      <c:pt idx="1948">
                        <c:v>45.023763514851495</c:v>
                      </c:pt>
                      <c:pt idx="1949">
                        <c:v>44.73358950495048</c:v>
                      </c:pt>
                      <c:pt idx="1950">
                        <c:v>44.450981386138608</c:v>
                      </c:pt>
                      <c:pt idx="1951">
                        <c:v>44.165014564356419</c:v>
                      </c:pt>
                      <c:pt idx="1952">
                        <c:v>43.879629099009897</c:v>
                      </c:pt>
                      <c:pt idx="1953">
                        <c:v>43.591005346534679</c:v>
                      </c:pt>
                      <c:pt idx="1954">
                        <c:v>43.289968811881209</c:v>
                      </c:pt>
                      <c:pt idx="1955">
                        <c:v>42.990919178217823</c:v>
                      </c:pt>
                      <c:pt idx="1956">
                        <c:v>42.684319633663378</c:v>
                      </c:pt>
                      <c:pt idx="1957">
                        <c:v>42.374858633663358</c:v>
                      </c:pt>
                      <c:pt idx="1958">
                        <c:v>42.080091950495039</c:v>
                      </c:pt>
                      <c:pt idx="1959">
                        <c:v>41.787941871287117</c:v>
                      </c:pt>
                      <c:pt idx="1960">
                        <c:v>41.505966514851487</c:v>
                      </c:pt>
                      <c:pt idx="1961">
                        <c:v>41.231093475247526</c:v>
                      </c:pt>
                      <c:pt idx="1962">
                        <c:v>40.963410861386137</c:v>
                      </c:pt>
                      <c:pt idx="1963">
                        <c:v>40.685680158415849</c:v>
                      </c:pt>
                      <c:pt idx="1964">
                        <c:v>40.405064742574275</c:v>
                      </c:pt>
                      <c:pt idx="1965">
                        <c:v>40.099621118811875</c:v>
                      </c:pt>
                      <c:pt idx="1966">
                        <c:v>39.805029534653478</c:v>
                      </c:pt>
                      <c:pt idx="1967">
                        <c:v>39.503545316831698</c:v>
                      </c:pt>
                      <c:pt idx="1968">
                        <c:v>39.205952049504958</c:v>
                      </c:pt>
                      <c:pt idx="1969">
                        <c:v>38.922461693069309</c:v>
                      </c:pt>
                      <c:pt idx="1970">
                        <c:v>38.64465524752476</c:v>
                      </c:pt>
                      <c:pt idx="1971">
                        <c:v>38.377010346534661</c:v>
                      </c:pt>
                      <c:pt idx="1972">
                        <c:v>38.112304653465344</c:v>
                      </c:pt>
                      <c:pt idx="1973">
                        <c:v>37.83264651485149</c:v>
                      </c:pt>
                      <c:pt idx="1974">
                        <c:v>37.559002663366329</c:v>
                      </c:pt>
                      <c:pt idx="1975">
                        <c:v>37.289285386138623</c:v>
                      </c:pt>
                      <c:pt idx="1976">
                        <c:v>37.023384059405942</c:v>
                      </c:pt>
                      <c:pt idx="1977">
                        <c:v>36.777565514851467</c:v>
                      </c:pt>
                      <c:pt idx="1978">
                        <c:v>36.55717963366336</c:v>
                      </c:pt>
                      <c:pt idx="1979">
                        <c:v>36.384064108910891</c:v>
                      </c:pt>
                      <c:pt idx="1980">
                        <c:v>36.26288676237624</c:v>
                      </c:pt>
                      <c:pt idx="1981">
                        <c:v>36.175541435643559</c:v>
                      </c:pt>
                      <c:pt idx="1982">
                        <c:v>36.109995425742561</c:v>
                      </c:pt>
                      <c:pt idx="1983">
                        <c:v>36.04245434653464</c:v>
                      </c:pt>
                      <c:pt idx="1984">
                        <c:v>35.940374722772283</c:v>
                      </c:pt>
                      <c:pt idx="1985">
                        <c:v>35.809315831683165</c:v>
                      </c:pt>
                      <c:pt idx="1986">
                        <c:v>35.640995326732664</c:v>
                      </c:pt>
                      <c:pt idx="1987">
                        <c:v>35.450906316831691</c:v>
                      </c:pt>
                      <c:pt idx="1988">
                        <c:v>35.261418653465334</c:v>
                      </c:pt>
                      <c:pt idx="1989">
                        <c:v>35.105267495049517</c:v>
                      </c:pt>
                      <c:pt idx="1990">
                        <c:v>34.982721366336648</c:v>
                      </c:pt>
                      <c:pt idx="1991">
                        <c:v>34.896807811881175</c:v>
                      </c:pt>
                      <c:pt idx="1992">
                        <c:v>34.800906415841581</c:v>
                      </c:pt>
                      <c:pt idx="1993">
                        <c:v>34.70686056435644</c:v>
                      </c:pt>
                      <c:pt idx="1994">
                        <c:v>34.625597683168309</c:v>
                      </c:pt>
                      <c:pt idx="1995">
                        <c:v>34.53441274257424</c:v>
                      </c:pt>
                      <c:pt idx="1996">
                        <c:v>34.438381485148518</c:v>
                      </c:pt>
                      <c:pt idx="1997">
                        <c:v>34.343097356435642</c:v>
                      </c:pt>
                      <c:pt idx="1998">
                        <c:v>34.247149019801988</c:v>
                      </c:pt>
                      <c:pt idx="1999">
                        <c:v>34.164370524752485</c:v>
                      </c:pt>
                      <c:pt idx="2000">
                        <c:v>34.090075960396035</c:v>
                      </c:pt>
                      <c:pt idx="2001">
                        <c:v>34.019475168316816</c:v>
                      </c:pt>
                      <c:pt idx="2002">
                        <c:v>33.943619970297036</c:v>
                      </c:pt>
                      <c:pt idx="2003">
                        <c:v>33.858843999999991</c:v>
                      </c:pt>
                      <c:pt idx="2004">
                        <c:v>33.761657425742577</c:v>
                      </c:pt>
                      <c:pt idx="2005">
                        <c:v>33.673413445544561</c:v>
                      </c:pt>
                      <c:pt idx="2006">
                        <c:v>33.608499297029702</c:v>
                      </c:pt>
                      <c:pt idx="2007">
                        <c:v>33.55444768316832</c:v>
                      </c:pt>
                      <c:pt idx="2008">
                        <c:v>33.510003376237627</c:v>
                      </c:pt>
                      <c:pt idx="2009">
                        <c:v>33.462726079207918</c:v>
                      </c:pt>
                      <c:pt idx="2010">
                        <c:v>33.414633277227729</c:v>
                      </c:pt>
                      <c:pt idx="2011">
                        <c:v>33.369245306930701</c:v>
                      </c:pt>
                      <c:pt idx="2012">
                        <c:v>33.311560900990095</c:v>
                      </c:pt>
                      <c:pt idx="2013">
                        <c:v>33.274138693069311</c:v>
                      </c:pt>
                      <c:pt idx="2014">
                        <c:v>33.247201346534652</c:v>
                      </c:pt>
                      <c:pt idx="2015">
                        <c:v>33.204126732673267</c:v>
                      </c:pt>
                      <c:pt idx="2016">
                        <c:v>33.174243435643582</c:v>
                      </c:pt>
                      <c:pt idx="2017">
                        <c:v>33.141791188118823</c:v>
                      </c:pt>
                      <c:pt idx="2018">
                        <c:v>33.111670475247536</c:v>
                      </c:pt>
                      <c:pt idx="2019">
                        <c:v>33.093315821782177</c:v>
                      </c:pt>
                      <c:pt idx="2020">
                        <c:v>33.070625851485154</c:v>
                      </c:pt>
                      <c:pt idx="2021">
                        <c:v>33.035823465346546</c:v>
                      </c:pt>
                      <c:pt idx="2022">
                        <c:v>33.008790554455459</c:v>
                      </c:pt>
                      <c:pt idx="2023">
                        <c:v>32.988885821782169</c:v>
                      </c:pt>
                      <c:pt idx="2024">
                        <c:v>32.98012151485149</c:v>
                      </c:pt>
                      <c:pt idx="2025">
                        <c:v>32.975748574257416</c:v>
                      </c:pt>
                      <c:pt idx="2026">
                        <c:v>32.972499990098996</c:v>
                      </c:pt>
                      <c:pt idx="2027">
                        <c:v>32.974693356435658</c:v>
                      </c:pt>
                      <c:pt idx="2028">
                        <c:v>32.975148336633652</c:v>
                      </c:pt>
                      <c:pt idx="2029">
                        <c:v>32.976602297029693</c:v>
                      </c:pt>
                      <c:pt idx="2030">
                        <c:v>32.977272940594041</c:v>
                      </c:pt>
                      <c:pt idx="2031">
                        <c:v>32.978383683168317</c:v>
                      </c:pt>
                      <c:pt idx="2032">
                        <c:v>32.980149881188133</c:v>
                      </c:pt>
                      <c:pt idx="2033">
                        <c:v>32.987193584158405</c:v>
                      </c:pt>
                      <c:pt idx="2034">
                        <c:v>33.006538207920805</c:v>
                      </c:pt>
                      <c:pt idx="2035">
                        <c:v>33.038280059405942</c:v>
                      </c:pt>
                      <c:pt idx="2036">
                        <c:v>33.066289148514855</c:v>
                      </c:pt>
                      <c:pt idx="2037">
                        <c:v>33.079940603960388</c:v>
                      </c:pt>
                      <c:pt idx="2038">
                        <c:v>33.093535346534637</c:v>
                      </c:pt>
                      <c:pt idx="2039">
                        <c:v>33.123874920792076</c:v>
                      </c:pt>
                      <c:pt idx="2040">
                        <c:v>33.172948435643569</c:v>
                      </c:pt>
                      <c:pt idx="2041">
                        <c:v>33.228141019801967</c:v>
                      </c:pt>
                      <c:pt idx="2042">
                        <c:v>33.277655683168312</c:v>
                      </c:pt>
                      <c:pt idx="2043">
                        <c:v>33.32499507920793</c:v>
                      </c:pt>
                      <c:pt idx="2044">
                        <c:v>33.357284782178226</c:v>
                      </c:pt>
                      <c:pt idx="2045">
                        <c:v>33.370861910891101</c:v>
                      </c:pt>
                      <c:pt idx="2046">
                        <c:v>33.383257762376239</c:v>
                      </c:pt>
                      <c:pt idx="2047">
                        <c:v>33.397482000000011</c:v>
                      </c:pt>
                      <c:pt idx="2048">
                        <c:v>33.418558495049524</c:v>
                      </c:pt>
                      <c:pt idx="2049">
                        <c:v>33.433027594059403</c:v>
                      </c:pt>
                      <c:pt idx="2050">
                        <c:v>33.440910049504957</c:v>
                      </c:pt>
                      <c:pt idx="2051">
                        <c:v>33.467303554455434</c:v>
                      </c:pt>
                      <c:pt idx="2052">
                        <c:v>33.493626980198023</c:v>
                      </c:pt>
                      <c:pt idx="2053">
                        <c:v>33.528954019801979</c:v>
                      </c:pt>
                      <c:pt idx="2054">
                        <c:v>33.561242425742577</c:v>
                      </c:pt>
                      <c:pt idx="2055">
                        <c:v>33.612504712871306</c:v>
                      </c:pt>
                      <c:pt idx="2056">
                        <c:v>33.666374712871288</c:v>
                      </c:pt>
                      <c:pt idx="2057">
                        <c:v>33.717253960396057</c:v>
                      </c:pt>
                      <c:pt idx="2058">
                        <c:v>33.764405673267305</c:v>
                      </c:pt>
                      <c:pt idx="2059">
                        <c:v>33.776972752475245</c:v>
                      </c:pt>
                      <c:pt idx="2060">
                        <c:v>33.7812247920792</c:v>
                      </c:pt>
                      <c:pt idx="2061">
                        <c:v>33.783545148514854</c:v>
                      </c:pt>
                      <c:pt idx="2062">
                        <c:v>33.803197663366355</c:v>
                      </c:pt>
                      <c:pt idx="2063">
                        <c:v>33.853979742574253</c:v>
                      </c:pt>
                      <c:pt idx="2064">
                        <c:v>33.907687247524755</c:v>
                      </c:pt>
                      <c:pt idx="2065">
                        <c:v>33.940521653465332</c:v>
                      </c:pt>
                      <c:pt idx="2066">
                        <c:v>34.002379970297035</c:v>
                      </c:pt>
                      <c:pt idx="2067">
                        <c:v>34.060339801980213</c:v>
                      </c:pt>
                      <c:pt idx="2068">
                        <c:v>34.105279792079202</c:v>
                      </c:pt>
                      <c:pt idx="2069">
                        <c:v>34.143379623762371</c:v>
                      </c:pt>
                      <c:pt idx="2070">
                        <c:v>34.165068841584166</c:v>
                      </c:pt>
                      <c:pt idx="2071">
                        <c:v>34.176166544554462</c:v>
                      </c:pt>
                      <c:pt idx="2072">
                        <c:v>34.182212495049498</c:v>
                      </c:pt>
                      <c:pt idx="2073">
                        <c:v>34.193060900990098</c:v>
                      </c:pt>
                      <c:pt idx="2074">
                        <c:v>34.204432732673261</c:v>
                      </c:pt>
                      <c:pt idx="2075">
                        <c:v>34.225411297029709</c:v>
                      </c:pt>
                      <c:pt idx="2076">
                        <c:v>34.239510534653462</c:v>
                      </c:pt>
                      <c:pt idx="2077">
                        <c:v>34.248525524752466</c:v>
                      </c:pt>
                      <c:pt idx="2078">
                        <c:v>34.257960346534652</c:v>
                      </c:pt>
                      <c:pt idx="2079">
                        <c:v>34.267002544554451</c:v>
                      </c:pt>
                      <c:pt idx="2080">
                        <c:v>34.274802188118812</c:v>
                      </c:pt>
                      <c:pt idx="2081">
                        <c:v>34.291523118811881</c:v>
                      </c:pt>
                      <c:pt idx="2082">
                        <c:v>34.308039267326734</c:v>
                      </c:pt>
                      <c:pt idx="2083">
                        <c:v>34.311074801980176</c:v>
                      </c:pt>
                      <c:pt idx="2084">
                        <c:v>34.30851967326732</c:v>
                      </c:pt>
                      <c:pt idx="2085">
                        <c:v>34.298211920792077</c:v>
                      </c:pt>
                      <c:pt idx="2086">
                        <c:v>34.29061602970296</c:v>
                      </c:pt>
                      <c:pt idx="2087">
                        <c:v>34.292278148514846</c:v>
                      </c:pt>
                      <c:pt idx="2088">
                        <c:v>34.293064950495044</c:v>
                      </c:pt>
                      <c:pt idx="2089">
                        <c:v>34.289682405940603</c:v>
                      </c:pt>
                      <c:pt idx="2090">
                        <c:v>34.274950336633658</c:v>
                      </c:pt>
                      <c:pt idx="2091">
                        <c:v>34.251383039603951</c:v>
                      </c:pt>
                      <c:pt idx="2092">
                        <c:v>34.222684475247519</c:v>
                      </c:pt>
                      <c:pt idx="2093">
                        <c:v>34.190476158415841</c:v>
                      </c:pt>
                      <c:pt idx="2094">
                        <c:v>34.154085455445554</c:v>
                      </c:pt>
                      <c:pt idx="2095">
                        <c:v>34.123406534653462</c:v>
                      </c:pt>
                      <c:pt idx="2096">
                        <c:v>34.110964019801983</c:v>
                      </c:pt>
                      <c:pt idx="2097">
                        <c:v>34.110791643564347</c:v>
                      </c:pt>
                      <c:pt idx="2098">
                        <c:v>34.100226198019797</c:v>
                      </c:pt>
                      <c:pt idx="2099">
                        <c:v>34.055929841584145</c:v>
                      </c:pt>
                      <c:pt idx="2100">
                        <c:v>33.991441801980201</c:v>
                      </c:pt>
                      <c:pt idx="2101">
                        <c:v>33.925037277227723</c:v>
                      </c:pt>
                      <c:pt idx="2102">
                        <c:v>33.860233663366344</c:v>
                      </c:pt>
                      <c:pt idx="2103">
                        <c:v>33.808368851485142</c:v>
                      </c:pt>
                      <c:pt idx="2104">
                        <c:v>33.780585821782189</c:v>
                      </c:pt>
                      <c:pt idx="2105">
                        <c:v>33.742102079207925</c:v>
                      </c:pt>
                      <c:pt idx="2106">
                        <c:v>33.679508346534639</c:v>
                      </c:pt>
                      <c:pt idx="2107">
                        <c:v>33.620993643564368</c:v>
                      </c:pt>
                      <c:pt idx="2108">
                        <c:v>33.542673653465357</c:v>
                      </c:pt>
                      <c:pt idx="2109">
                        <c:v>33.46354598019802</c:v>
                      </c:pt>
                      <c:pt idx="2110">
                        <c:v>33.389190732673264</c:v>
                      </c:pt>
                      <c:pt idx="2111">
                        <c:v>33.351243980198021</c:v>
                      </c:pt>
                      <c:pt idx="2112">
                        <c:v>33.320290059405934</c:v>
                      </c:pt>
                      <c:pt idx="2113">
                        <c:v>33.290296257425744</c:v>
                      </c:pt>
                      <c:pt idx="2114">
                        <c:v>33.249877049504946</c:v>
                      </c:pt>
                      <c:pt idx="2115">
                        <c:v>33.189889049504934</c:v>
                      </c:pt>
                      <c:pt idx="2116">
                        <c:v>33.108016435643549</c:v>
                      </c:pt>
                      <c:pt idx="2117">
                        <c:v>33.023315267326737</c:v>
                      </c:pt>
                      <c:pt idx="2118">
                        <c:v>32.956640970297038</c:v>
                      </c:pt>
                      <c:pt idx="2119">
                        <c:v>32.909672742574251</c:v>
                      </c:pt>
                      <c:pt idx="2120">
                        <c:v>32.861795128712885</c:v>
                      </c:pt>
                      <c:pt idx="2121">
                        <c:v>32.781843089108918</c:v>
                      </c:pt>
                      <c:pt idx="2122">
                        <c:v>32.685751683168313</c:v>
                      </c:pt>
                      <c:pt idx="2123">
                        <c:v>32.577558613861378</c:v>
                      </c:pt>
                      <c:pt idx="2124">
                        <c:v>32.481493297029701</c:v>
                      </c:pt>
                      <c:pt idx="2125">
                        <c:v>32.394737980198023</c:v>
                      </c:pt>
                      <c:pt idx="2126">
                        <c:v>32.325321465346519</c:v>
                      </c:pt>
                      <c:pt idx="2127">
                        <c:v>32.269012524752462</c:v>
                      </c:pt>
                      <c:pt idx="2128">
                        <c:v>32.187020653465353</c:v>
                      </c:pt>
                      <c:pt idx="2129">
                        <c:v>32.072589445544558</c:v>
                      </c:pt>
                      <c:pt idx="2130">
                        <c:v>31.951387425742567</c:v>
                      </c:pt>
                      <c:pt idx="2131">
                        <c:v>31.804863811881173</c:v>
                      </c:pt>
                      <c:pt idx="2132">
                        <c:v>31.680237108910891</c:v>
                      </c:pt>
                      <c:pt idx="2133">
                        <c:v>31.578036237623767</c:v>
                      </c:pt>
                      <c:pt idx="2134">
                        <c:v>31.470112415841587</c:v>
                      </c:pt>
                      <c:pt idx="2135">
                        <c:v>31.343585584158422</c:v>
                      </c:pt>
                      <c:pt idx="2136">
                        <c:v>31.201426871287143</c:v>
                      </c:pt>
                      <c:pt idx="2137">
                        <c:v>31.043483217821787</c:v>
                      </c:pt>
                      <c:pt idx="2138">
                        <c:v>30.876173465346529</c:v>
                      </c:pt>
                      <c:pt idx="2139">
                        <c:v>30.695290950495039</c:v>
                      </c:pt>
                      <c:pt idx="2140">
                        <c:v>30.522905019801982</c:v>
                      </c:pt>
                      <c:pt idx="2141">
                        <c:v>30.360374762376232</c:v>
                      </c:pt>
                      <c:pt idx="2142">
                        <c:v>30.195275207920812</c:v>
                      </c:pt>
                      <c:pt idx="2143">
                        <c:v>30.05976905940593</c:v>
                      </c:pt>
                      <c:pt idx="2144">
                        <c:v>29.953648138613858</c:v>
                      </c:pt>
                      <c:pt idx="2145">
                        <c:v>29.856717623762375</c:v>
                      </c:pt>
                      <c:pt idx="2146">
                        <c:v>29.726934079207918</c:v>
                      </c:pt>
                      <c:pt idx="2147">
                        <c:v>29.567781128712877</c:v>
                      </c:pt>
                      <c:pt idx="2148">
                        <c:v>29.376073247524765</c:v>
                      </c:pt>
                      <c:pt idx="2149">
                        <c:v>29.175605603960392</c:v>
                      </c:pt>
                      <c:pt idx="2150">
                        <c:v>28.967512217821792</c:v>
                      </c:pt>
                      <c:pt idx="2151">
                        <c:v>28.770489524752474</c:v>
                      </c:pt>
                      <c:pt idx="2152">
                        <c:v>28.608333970297018</c:v>
                      </c:pt>
                      <c:pt idx="2153">
                        <c:v>28.468955504950511</c:v>
                      </c:pt>
                      <c:pt idx="2154">
                        <c:v>28.335842396039613</c:v>
                      </c:pt>
                      <c:pt idx="2155">
                        <c:v>28.225945900990098</c:v>
                      </c:pt>
                      <c:pt idx="2156">
                        <c:v>28.085759287128703</c:v>
                      </c:pt>
                      <c:pt idx="2157">
                        <c:v>27.93847538613862</c:v>
                      </c:pt>
                      <c:pt idx="2158">
                        <c:v>27.785910653465333</c:v>
                      </c:pt>
                      <c:pt idx="2159">
                        <c:v>27.651839811881189</c:v>
                      </c:pt>
                      <c:pt idx="2160">
                        <c:v>27.538575277227714</c:v>
                      </c:pt>
                      <c:pt idx="2161">
                        <c:v>27.416537188118806</c:v>
                      </c:pt>
                      <c:pt idx="2162">
                        <c:v>27.307873029702954</c:v>
                      </c:pt>
                      <c:pt idx="2163">
                        <c:v>27.186769287128719</c:v>
                      </c:pt>
                      <c:pt idx="2164">
                        <c:v>27.038944514851476</c:v>
                      </c:pt>
                      <c:pt idx="2165">
                        <c:v>26.890502980198022</c:v>
                      </c:pt>
                      <c:pt idx="2166">
                        <c:v>26.767349366336642</c:v>
                      </c:pt>
                      <c:pt idx="2167">
                        <c:v>26.680440792079199</c:v>
                      </c:pt>
                      <c:pt idx="2168">
                        <c:v>26.589690277227707</c:v>
                      </c:pt>
                      <c:pt idx="2169">
                        <c:v>26.488807702970298</c:v>
                      </c:pt>
                      <c:pt idx="2170">
                        <c:v>26.374570524752471</c:v>
                      </c:pt>
                      <c:pt idx="2171">
                        <c:v>26.279484990099025</c:v>
                      </c:pt>
                      <c:pt idx="2172">
                        <c:v>26.202627237623762</c:v>
                      </c:pt>
                      <c:pt idx="2173">
                        <c:v>26.128225633663369</c:v>
                      </c:pt>
                      <c:pt idx="2174">
                        <c:v>26.068487405940584</c:v>
                      </c:pt>
                      <c:pt idx="2175">
                        <c:v>26.004873039603961</c:v>
                      </c:pt>
                      <c:pt idx="2176">
                        <c:v>25.970920495049505</c:v>
                      </c:pt>
                      <c:pt idx="2177">
                        <c:v>25.967462910891083</c:v>
                      </c:pt>
                      <c:pt idx="2178">
                        <c:v>25.973225188118807</c:v>
                      </c:pt>
                      <c:pt idx="2179">
                        <c:v>25.980333772277245</c:v>
                      </c:pt>
                      <c:pt idx="2180">
                        <c:v>25.979099039603955</c:v>
                      </c:pt>
                      <c:pt idx="2181">
                        <c:v>25.963268435643567</c:v>
                      </c:pt>
                      <c:pt idx="2182">
                        <c:v>25.939446326732664</c:v>
                      </c:pt>
                      <c:pt idx="2183">
                        <c:v>25.918109910891086</c:v>
                      </c:pt>
                      <c:pt idx="2184">
                        <c:v>25.901654069306929</c:v>
                      </c:pt>
                      <c:pt idx="2185">
                        <c:v>25.868034079207927</c:v>
                      </c:pt>
                      <c:pt idx="2186">
                        <c:v>25.835726613861386</c:v>
                      </c:pt>
                      <c:pt idx="2187">
                        <c:v>25.821029930693062</c:v>
                      </c:pt>
                      <c:pt idx="2188">
                        <c:v>25.818533762376251</c:v>
                      </c:pt>
                      <c:pt idx="2189">
                        <c:v>25.831677693069309</c:v>
                      </c:pt>
                      <c:pt idx="2190">
                        <c:v>25.87770053465346</c:v>
                      </c:pt>
                      <c:pt idx="2191">
                        <c:v>25.917958920792074</c:v>
                      </c:pt>
                      <c:pt idx="2192">
                        <c:v>25.941133990099001</c:v>
                      </c:pt>
                      <c:pt idx="2193">
                        <c:v>25.959515366336632</c:v>
                      </c:pt>
                      <c:pt idx="2194">
                        <c:v>25.960229445544549</c:v>
                      </c:pt>
                      <c:pt idx="2195">
                        <c:v>25.962513683168325</c:v>
                      </c:pt>
                      <c:pt idx="2196">
                        <c:v>25.982816326732671</c:v>
                      </c:pt>
                      <c:pt idx="2197">
                        <c:v>26.036216396039602</c:v>
                      </c:pt>
                      <c:pt idx="2198">
                        <c:v>26.129090514851484</c:v>
                      </c:pt>
                      <c:pt idx="2199">
                        <c:v>26.258624673267317</c:v>
                      </c:pt>
                      <c:pt idx="2200">
                        <c:v>26.379520465346538</c:v>
                      </c:pt>
                      <c:pt idx="2201">
                        <c:v>26.499048801980209</c:v>
                      </c:pt>
                      <c:pt idx="2202">
                        <c:v>26.588838336633668</c:v>
                      </c:pt>
                      <c:pt idx="2203">
                        <c:v>26.688396950495054</c:v>
                      </c:pt>
                      <c:pt idx="2204">
                        <c:v>26.795624366336629</c:v>
                      </c:pt>
                      <c:pt idx="2205">
                        <c:v>26.936491504950492</c:v>
                      </c:pt>
                      <c:pt idx="2206">
                        <c:v>27.114349257425751</c:v>
                      </c:pt>
                      <c:pt idx="2207">
                        <c:v>27.319401623762374</c:v>
                      </c:pt>
                      <c:pt idx="2208">
                        <c:v>27.537603376237627</c:v>
                      </c:pt>
                      <c:pt idx="2209">
                        <c:v>27.737753782178217</c:v>
                      </c:pt>
                      <c:pt idx="2210">
                        <c:v>27.95059874257425</c:v>
                      </c:pt>
                      <c:pt idx="2211">
                        <c:v>28.164874415841581</c:v>
                      </c:pt>
                      <c:pt idx="2212">
                        <c:v>28.388810237623769</c:v>
                      </c:pt>
                      <c:pt idx="2213">
                        <c:v>28.641972623762371</c:v>
                      </c:pt>
                      <c:pt idx="2214">
                        <c:v>28.875822623762378</c:v>
                      </c:pt>
                      <c:pt idx="2215">
                        <c:v>29.079574297029708</c:v>
                      </c:pt>
                      <c:pt idx="2216">
                        <c:v>29.287660356435644</c:v>
                      </c:pt>
                      <c:pt idx="2217">
                        <c:v>29.537891099009894</c:v>
                      </c:pt>
                      <c:pt idx="2218">
                        <c:v>29.81540724752476</c:v>
                      </c:pt>
                      <c:pt idx="2219">
                        <c:v>30.133166316831698</c:v>
                      </c:pt>
                      <c:pt idx="2220">
                        <c:v>30.477522415841587</c:v>
                      </c:pt>
                      <c:pt idx="2221">
                        <c:v>30.810508950495041</c:v>
                      </c:pt>
                      <c:pt idx="2222">
                        <c:v>31.115716287128716</c:v>
                      </c:pt>
                      <c:pt idx="2223">
                        <c:v>31.393171732673263</c:v>
                      </c:pt>
                      <c:pt idx="2224">
                        <c:v>31.669355702970307</c:v>
                      </c:pt>
                      <c:pt idx="2225">
                        <c:v>31.978741584158438</c:v>
                      </c:pt>
                      <c:pt idx="2226">
                        <c:v>32.293506089108909</c:v>
                      </c:pt>
                      <c:pt idx="2227">
                        <c:v>32.59450298019803</c:v>
                      </c:pt>
                      <c:pt idx="2228">
                        <c:v>32.885261405940582</c:v>
                      </c:pt>
                      <c:pt idx="2229">
                        <c:v>33.16049080198021</c:v>
                      </c:pt>
                      <c:pt idx="2230">
                        <c:v>33.464173475247534</c:v>
                      </c:pt>
                      <c:pt idx="2231">
                        <c:v>33.774656811881187</c:v>
                      </c:pt>
                      <c:pt idx="2232">
                        <c:v>34.08527075247526</c:v>
                      </c:pt>
                      <c:pt idx="2233">
                        <c:v>34.393792277227725</c:v>
                      </c:pt>
                      <c:pt idx="2234">
                        <c:v>34.672803980198033</c:v>
                      </c:pt>
                      <c:pt idx="2235">
                        <c:v>34.970618326732684</c:v>
                      </c:pt>
                      <c:pt idx="2236">
                        <c:v>35.260811306930691</c:v>
                      </c:pt>
                      <c:pt idx="2237">
                        <c:v>35.575145831683159</c:v>
                      </c:pt>
                      <c:pt idx="2238">
                        <c:v>35.897675603960401</c:v>
                      </c:pt>
                      <c:pt idx="2239">
                        <c:v>36.2555966138614</c:v>
                      </c:pt>
                      <c:pt idx="2240">
                        <c:v>36.619521148514856</c:v>
                      </c:pt>
                      <c:pt idx="2241">
                        <c:v>36.926921019801966</c:v>
                      </c:pt>
                      <c:pt idx="2242">
                        <c:v>37.242905584158414</c:v>
                      </c:pt>
                      <c:pt idx="2243">
                        <c:v>37.54115296039604</c:v>
                      </c:pt>
                      <c:pt idx="2244">
                        <c:v>37.830219801980206</c:v>
                      </c:pt>
                      <c:pt idx="2245">
                        <c:v>38.114380316831657</c:v>
                      </c:pt>
                      <c:pt idx="2246">
                        <c:v>38.367839178217821</c:v>
                      </c:pt>
                      <c:pt idx="2247">
                        <c:v>38.632881346534653</c:v>
                      </c:pt>
                      <c:pt idx="2248">
                        <c:v>38.917941217821785</c:v>
                      </c:pt>
                      <c:pt idx="2249">
                        <c:v>39.203458980198008</c:v>
                      </c:pt>
                      <c:pt idx="2250">
                        <c:v>39.482450386138609</c:v>
                      </c:pt>
                      <c:pt idx="2251">
                        <c:v>39.741583653465355</c:v>
                      </c:pt>
                      <c:pt idx="2252">
                        <c:v>39.975833554455448</c:v>
                      </c:pt>
                      <c:pt idx="2253">
                        <c:v>40.237940128712843</c:v>
                      </c:pt>
                      <c:pt idx="2254">
                        <c:v>40.507413831683188</c:v>
                      </c:pt>
                      <c:pt idx="2255">
                        <c:v>40.803885009900988</c:v>
                      </c:pt>
                      <c:pt idx="2256">
                        <c:v>41.129791455445542</c:v>
                      </c:pt>
                      <c:pt idx="2257">
                        <c:v>41.453395584158422</c:v>
                      </c:pt>
                      <c:pt idx="2258">
                        <c:v>41.749141930693064</c:v>
                      </c:pt>
                      <c:pt idx="2259">
                        <c:v>42.011872148514833</c:v>
                      </c:pt>
                      <c:pt idx="2260">
                        <c:v>42.245677871287143</c:v>
                      </c:pt>
                      <c:pt idx="2261">
                        <c:v>42.495326297029713</c:v>
                      </c:pt>
                      <c:pt idx="2262">
                        <c:v>42.753172346534654</c:v>
                      </c:pt>
                      <c:pt idx="2263">
                        <c:v>42.998605415841567</c:v>
                      </c:pt>
                      <c:pt idx="2264">
                        <c:v>43.241207693069313</c:v>
                      </c:pt>
                      <c:pt idx="2265">
                        <c:v>43.5227466039604</c:v>
                      </c:pt>
                      <c:pt idx="2266">
                        <c:v>43.833599633663383</c:v>
                      </c:pt>
                      <c:pt idx="2267">
                        <c:v>44.161310594059408</c:v>
                      </c:pt>
                      <c:pt idx="2268">
                        <c:v>44.469776782178222</c:v>
                      </c:pt>
                      <c:pt idx="2269">
                        <c:v>44.744422267326733</c:v>
                      </c:pt>
                      <c:pt idx="2270">
                        <c:v>45.002633960396047</c:v>
                      </c:pt>
                      <c:pt idx="2271">
                        <c:v>45.271046693069323</c:v>
                      </c:pt>
                      <c:pt idx="2272">
                        <c:v>45.545689217821788</c:v>
                      </c:pt>
                      <c:pt idx="2273">
                        <c:v>45.828998415841575</c:v>
                      </c:pt>
                      <c:pt idx="2274">
                        <c:v>46.099010059405941</c:v>
                      </c:pt>
                      <c:pt idx="2275">
                        <c:v>46.37244052475247</c:v>
                      </c:pt>
                      <c:pt idx="2276">
                        <c:v>46.660417564356443</c:v>
                      </c:pt>
                      <c:pt idx="2277">
                        <c:v>46.983380297029697</c:v>
                      </c:pt>
                      <c:pt idx="2278">
                        <c:v>47.313699455445551</c:v>
                      </c:pt>
                      <c:pt idx="2279">
                        <c:v>47.638023643564367</c:v>
                      </c:pt>
                      <c:pt idx="2280">
                        <c:v>47.940500722772271</c:v>
                      </c:pt>
                      <c:pt idx="2281">
                        <c:v>48.22001168316833</c:v>
                      </c:pt>
                      <c:pt idx="2282">
                        <c:v>48.480037099009884</c:v>
                      </c:pt>
                      <c:pt idx="2283">
                        <c:v>48.743744138613835</c:v>
                      </c:pt>
                      <c:pt idx="2284">
                        <c:v>49.015818702970279</c:v>
                      </c:pt>
                      <c:pt idx="2285">
                        <c:v>49.295098584158417</c:v>
                      </c:pt>
                      <c:pt idx="2286">
                        <c:v>49.601928900990103</c:v>
                      </c:pt>
                      <c:pt idx="2287">
                        <c:v>49.913249287128721</c:v>
                      </c:pt>
                      <c:pt idx="2288">
                        <c:v>50.234710980198003</c:v>
                      </c:pt>
                      <c:pt idx="2289">
                        <c:v>50.561935801980191</c:v>
                      </c:pt>
                      <c:pt idx="2290">
                        <c:v>50.857674247524763</c:v>
                      </c:pt>
                      <c:pt idx="2291">
                        <c:v>51.137162346534637</c:v>
                      </c:pt>
                      <c:pt idx="2292">
                        <c:v>51.422454415841592</c:v>
                      </c:pt>
                      <c:pt idx="2293">
                        <c:v>51.728378396039602</c:v>
                      </c:pt>
                      <c:pt idx="2294">
                        <c:v>52.038131059405927</c:v>
                      </c:pt>
                      <c:pt idx="2295">
                        <c:v>52.34001224752474</c:v>
                      </c:pt>
                      <c:pt idx="2296">
                        <c:v>52.644313900990099</c:v>
                      </c:pt>
                      <c:pt idx="2297">
                        <c:v>52.952808277227739</c:v>
                      </c:pt>
                      <c:pt idx="2298">
                        <c:v>53.267526495049495</c:v>
                      </c:pt>
                      <c:pt idx="2299">
                        <c:v>53.581285465346532</c:v>
                      </c:pt>
                      <c:pt idx="2300">
                        <c:v>53.888943069306933</c:v>
                      </c:pt>
                      <c:pt idx="2301">
                        <c:v>54.19691661386139</c:v>
                      </c:pt>
                      <c:pt idx="2302">
                        <c:v>54.499262079207902</c:v>
                      </c:pt>
                      <c:pt idx="2303">
                        <c:v>54.77970054455448</c:v>
                      </c:pt>
                      <c:pt idx="2304">
                        <c:v>55.064439524752466</c:v>
                      </c:pt>
                      <c:pt idx="2305">
                        <c:v>55.357344277227732</c:v>
                      </c:pt>
                      <c:pt idx="2306">
                        <c:v>55.644187405940585</c:v>
                      </c:pt>
                      <c:pt idx="2307">
                        <c:v>55.9208850891089</c:v>
                      </c:pt>
                      <c:pt idx="2308">
                        <c:v>56.188985326732677</c:v>
                      </c:pt>
                      <c:pt idx="2309">
                        <c:v>56.469561435643563</c:v>
                      </c:pt>
                      <c:pt idx="2310">
                        <c:v>56.746930584158427</c:v>
                      </c:pt>
                      <c:pt idx="2311">
                        <c:v>57.030460950495041</c:v>
                      </c:pt>
                      <c:pt idx="2312">
                        <c:v>57.312195039603949</c:v>
                      </c:pt>
                      <c:pt idx="2313">
                        <c:v>57.593513059405943</c:v>
                      </c:pt>
                      <c:pt idx="2314">
                        <c:v>57.861749999999986</c:v>
                      </c:pt>
                      <c:pt idx="2315">
                        <c:v>58.123308683168332</c:v>
                      </c:pt>
                      <c:pt idx="2316">
                        <c:v>58.383791673267304</c:v>
                      </c:pt>
                      <c:pt idx="2317">
                        <c:v>58.644116999999987</c:v>
                      </c:pt>
                      <c:pt idx="2318">
                        <c:v>58.901149267326716</c:v>
                      </c:pt>
                      <c:pt idx="2319">
                        <c:v>59.158225613861362</c:v>
                      </c:pt>
                      <c:pt idx="2320">
                        <c:v>59.433638366336652</c:v>
                      </c:pt>
                      <c:pt idx="2321">
                        <c:v>59.723076049504947</c:v>
                      </c:pt>
                      <c:pt idx="2322">
                        <c:v>60.007052534653475</c:v>
                      </c:pt>
                      <c:pt idx="2323">
                        <c:v>60.280814702970282</c:v>
                      </c:pt>
                      <c:pt idx="2324">
                        <c:v>60.53669824752474</c:v>
                      </c:pt>
                      <c:pt idx="2325">
                        <c:v>60.792681019801996</c:v>
                      </c:pt>
                      <c:pt idx="2326">
                        <c:v>61.056164653465359</c:v>
                      </c:pt>
                      <c:pt idx="2327">
                        <c:v>61.306102970297019</c:v>
                      </c:pt>
                      <c:pt idx="2328">
                        <c:v>61.536643693069308</c:v>
                      </c:pt>
                      <c:pt idx="2329">
                        <c:v>61.772266435643552</c:v>
                      </c:pt>
                      <c:pt idx="2330">
                        <c:v>61.999425782178214</c:v>
                      </c:pt>
                      <c:pt idx="2331">
                        <c:v>62.219116108910917</c:v>
                      </c:pt>
                      <c:pt idx="2332">
                        <c:v>62.431150574257444</c:v>
                      </c:pt>
                      <c:pt idx="2333">
                        <c:v>62.636013594059399</c:v>
                      </c:pt>
                      <c:pt idx="2334">
                        <c:v>62.817568495049507</c:v>
                      </c:pt>
                      <c:pt idx="2335">
                        <c:v>62.990552871287136</c:v>
                      </c:pt>
                      <c:pt idx="2336">
                        <c:v>63.150018089108883</c:v>
                      </c:pt>
                      <c:pt idx="2337">
                        <c:v>63.312892534653429</c:v>
                      </c:pt>
                      <c:pt idx="2338">
                        <c:v>63.473416168316831</c:v>
                      </c:pt>
                      <c:pt idx="2339">
                        <c:v>63.638785683168351</c:v>
                      </c:pt>
                      <c:pt idx="2340">
                        <c:v>63.802670188118796</c:v>
                      </c:pt>
                      <c:pt idx="2341">
                        <c:v>63.9641067920792</c:v>
                      </c:pt>
                      <c:pt idx="2342">
                        <c:v>64.129777574257403</c:v>
                      </c:pt>
                      <c:pt idx="2343">
                        <c:v>64.284898059405947</c:v>
                      </c:pt>
                      <c:pt idx="2344">
                        <c:v>64.447195514851472</c:v>
                      </c:pt>
                      <c:pt idx="2345">
                        <c:v>64.593502752475231</c:v>
                      </c:pt>
                      <c:pt idx="2346">
                        <c:v>64.742282900990119</c:v>
                      </c:pt>
                      <c:pt idx="2347">
                        <c:v>64.89892256435644</c:v>
                      </c:pt>
                      <c:pt idx="2348">
                        <c:v>65.064555603960386</c:v>
                      </c:pt>
                      <c:pt idx="2349">
                        <c:v>65.234946514851487</c:v>
                      </c:pt>
                      <c:pt idx="2350">
                        <c:v>65.393808702970304</c:v>
                      </c:pt>
                      <c:pt idx="2351">
                        <c:v>65.547719900990103</c:v>
                      </c:pt>
                      <c:pt idx="2352">
                        <c:v>65.688602396039641</c:v>
                      </c:pt>
                      <c:pt idx="2353">
                        <c:v>65.830843752475275</c:v>
                      </c:pt>
                      <c:pt idx="2354">
                        <c:v>65.975776287128724</c:v>
                      </c:pt>
                      <c:pt idx="2355">
                        <c:v>66.123909128712867</c:v>
                      </c:pt>
                      <c:pt idx="2356">
                        <c:v>66.281558445544533</c:v>
                      </c:pt>
                      <c:pt idx="2357">
                        <c:v>66.44332731683167</c:v>
                      </c:pt>
                      <c:pt idx="2358">
                        <c:v>66.608718623762371</c:v>
                      </c:pt>
                      <c:pt idx="2359">
                        <c:v>66.767022693069293</c:v>
                      </c:pt>
                      <c:pt idx="2360">
                        <c:v>66.905566475247511</c:v>
                      </c:pt>
                      <c:pt idx="2361">
                        <c:v>67.029715900990084</c:v>
                      </c:pt>
                      <c:pt idx="2362">
                        <c:v>67.126393415841548</c:v>
                      </c:pt>
                      <c:pt idx="2363">
                        <c:v>67.208352514851455</c:v>
                      </c:pt>
                      <c:pt idx="2364">
                        <c:v>67.283054198019769</c:v>
                      </c:pt>
                      <c:pt idx="2365">
                        <c:v>67.349133950495073</c:v>
                      </c:pt>
                      <c:pt idx="2366">
                        <c:v>67.422906613861386</c:v>
                      </c:pt>
                      <c:pt idx="2367">
                        <c:v>67.502624564356452</c:v>
                      </c:pt>
                      <c:pt idx="2368">
                        <c:v>67.586593306930681</c:v>
                      </c:pt>
                      <c:pt idx="2369">
                        <c:v>67.67826242574256</c:v>
                      </c:pt>
                      <c:pt idx="2370">
                        <c:v>67.768932099009859</c:v>
                      </c:pt>
                      <c:pt idx="2371">
                        <c:v>67.840178396039605</c:v>
                      </c:pt>
                      <c:pt idx="2372">
                        <c:v>67.900126297029715</c:v>
                      </c:pt>
                      <c:pt idx="2373">
                        <c:v>67.954091356435654</c:v>
                      </c:pt>
                      <c:pt idx="2374">
                        <c:v>68.006933673267341</c:v>
                      </c:pt>
                      <c:pt idx="2375">
                        <c:v>68.05377350495047</c:v>
                      </c:pt>
                      <c:pt idx="2376">
                        <c:v>68.114470633663387</c:v>
                      </c:pt>
                      <c:pt idx="2377">
                        <c:v>68.19156462376236</c:v>
                      </c:pt>
                      <c:pt idx="2378">
                        <c:v>68.264689811881183</c:v>
                      </c:pt>
                      <c:pt idx="2379">
                        <c:v>68.334390653465334</c:v>
                      </c:pt>
                      <c:pt idx="2380">
                        <c:v>68.39897093069311</c:v>
                      </c:pt>
                      <c:pt idx="2381">
                        <c:v>68.444563564356415</c:v>
                      </c:pt>
                      <c:pt idx="2382">
                        <c:v>68.493344227722773</c:v>
                      </c:pt>
                      <c:pt idx="2383">
                        <c:v>68.532237613861398</c:v>
                      </c:pt>
                      <c:pt idx="2384">
                        <c:v>68.557862099009895</c:v>
                      </c:pt>
                      <c:pt idx="2385">
                        <c:v>68.570810970297032</c:v>
                      </c:pt>
                      <c:pt idx="2386">
                        <c:v>68.584214019801962</c:v>
                      </c:pt>
                      <c:pt idx="2387">
                        <c:v>68.596447356435661</c:v>
                      </c:pt>
                      <c:pt idx="2388">
                        <c:v>68.615754574257451</c:v>
                      </c:pt>
                      <c:pt idx="2389">
                        <c:v>68.636627168316835</c:v>
                      </c:pt>
                      <c:pt idx="2390">
                        <c:v>68.643877514851482</c:v>
                      </c:pt>
                      <c:pt idx="2391">
                        <c:v>68.648319653465336</c:v>
                      </c:pt>
                      <c:pt idx="2392">
                        <c:v>68.650497900990104</c:v>
                      </c:pt>
                      <c:pt idx="2393">
                        <c:v>68.651044207920847</c:v>
                      </c:pt>
                      <c:pt idx="2394">
                        <c:v>68.649087128712878</c:v>
                      </c:pt>
                      <c:pt idx="2395">
                        <c:v>68.64718183168317</c:v>
                      </c:pt>
                      <c:pt idx="2396">
                        <c:v>68.635420910891142</c:v>
                      </c:pt>
                      <c:pt idx="2397">
                        <c:v>68.609706227722754</c:v>
                      </c:pt>
                      <c:pt idx="2398">
                        <c:v>68.58170706930693</c:v>
                      </c:pt>
                      <c:pt idx="2399">
                        <c:v>68.55776205940596</c:v>
                      </c:pt>
                      <c:pt idx="2400">
                        <c:v>68.511791356435666</c:v>
                      </c:pt>
                      <c:pt idx="2401">
                        <c:v>68.459404960396057</c:v>
                      </c:pt>
                      <c:pt idx="2402">
                        <c:v>68.399404009901005</c:v>
                      </c:pt>
                      <c:pt idx="2403">
                        <c:v>68.32815526732675</c:v>
                      </c:pt>
                      <c:pt idx="2404">
                        <c:v>68.263280108910877</c:v>
                      </c:pt>
                      <c:pt idx="2405">
                        <c:v>68.195695425742571</c:v>
                      </c:pt>
                      <c:pt idx="2406">
                        <c:v>68.110933643564366</c:v>
                      </c:pt>
                      <c:pt idx="2407">
                        <c:v>68.030496772277232</c:v>
                      </c:pt>
                      <c:pt idx="2408">
                        <c:v>67.940056782178232</c:v>
                      </c:pt>
                      <c:pt idx="2409">
                        <c:v>67.843598970297037</c:v>
                      </c:pt>
                      <c:pt idx="2410">
                        <c:v>67.760401871287129</c:v>
                      </c:pt>
                      <c:pt idx="2411">
                        <c:v>67.70013015841586</c:v>
                      </c:pt>
                      <c:pt idx="2412">
                        <c:v>67.657481455445549</c:v>
                      </c:pt>
                      <c:pt idx="2413">
                        <c:v>67.63879155445548</c:v>
                      </c:pt>
                      <c:pt idx="2414">
                        <c:v>67.633662009901002</c:v>
                      </c:pt>
                      <c:pt idx="2415">
                        <c:v>67.634599920792041</c:v>
                      </c:pt>
                      <c:pt idx="2416">
                        <c:v>67.636684960396053</c:v>
                      </c:pt>
                      <c:pt idx="2417">
                        <c:v>67.635758554455464</c:v>
                      </c:pt>
                      <c:pt idx="2418">
                        <c:v>67.630695207920752</c:v>
                      </c:pt>
                      <c:pt idx="2419">
                        <c:v>67.613049356435639</c:v>
                      </c:pt>
                      <c:pt idx="2420">
                        <c:v>67.585151188118843</c:v>
                      </c:pt>
                      <c:pt idx="2421">
                        <c:v>67.555698277227705</c:v>
                      </c:pt>
                      <c:pt idx="2422">
                        <c:v>67.528690316831685</c:v>
                      </c:pt>
                      <c:pt idx="2423">
                        <c:v>67.514701346534636</c:v>
                      </c:pt>
                      <c:pt idx="2424">
                        <c:v>67.511228069306952</c:v>
                      </c:pt>
                      <c:pt idx="2425">
                        <c:v>67.518477811881226</c:v>
                      </c:pt>
                      <c:pt idx="2426">
                        <c:v>67.527955336633681</c:v>
                      </c:pt>
                      <c:pt idx="2427">
                        <c:v>67.537244762376218</c:v>
                      </c:pt>
                      <c:pt idx="2428">
                        <c:v>67.547985435643582</c:v>
                      </c:pt>
                      <c:pt idx="2429">
                        <c:v>67.554988584158437</c:v>
                      </c:pt>
                      <c:pt idx="2430">
                        <c:v>67.556038069306965</c:v>
                      </c:pt>
                      <c:pt idx="2431">
                        <c:v>67.557119702970283</c:v>
                      </c:pt>
                      <c:pt idx="2432">
                        <c:v>67.556826811881209</c:v>
                      </c:pt>
                      <c:pt idx="2433">
                        <c:v>67.561799316831696</c:v>
                      </c:pt>
                      <c:pt idx="2434">
                        <c:v>67.574816871287126</c:v>
                      </c:pt>
                      <c:pt idx="2435">
                        <c:v>67.589586247524721</c:v>
                      </c:pt>
                      <c:pt idx="2436">
                        <c:v>67.60806939603961</c:v>
                      </c:pt>
                      <c:pt idx="2437">
                        <c:v>67.625222821782216</c:v>
                      </c:pt>
                      <c:pt idx="2438">
                        <c:v>67.649875504950472</c:v>
                      </c:pt>
                      <c:pt idx="2439">
                        <c:v>67.670968306930703</c:v>
                      </c:pt>
                      <c:pt idx="2440">
                        <c:v>67.696940029702972</c:v>
                      </c:pt>
                      <c:pt idx="2441">
                        <c:v>67.739985277227703</c:v>
                      </c:pt>
                      <c:pt idx="2442">
                        <c:v>67.782729485148494</c:v>
                      </c:pt>
                      <c:pt idx="2443">
                        <c:v>67.809216326732681</c:v>
                      </c:pt>
                      <c:pt idx="2444">
                        <c:v>67.82156298019801</c:v>
                      </c:pt>
                      <c:pt idx="2445">
                        <c:v>67.818143079207928</c:v>
                      </c:pt>
                      <c:pt idx="2446">
                        <c:v>67.81004006930695</c:v>
                      </c:pt>
                      <c:pt idx="2447">
                        <c:v>67.795704445544573</c:v>
                      </c:pt>
                      <c:pt idx="2448">
                        <c:v>67.771206584158406</c:v>
                      </c:pt>
                      <c:pt idx="2449">
                        <c:v>67.747866603960418</c:v>
                      </c:pt>
                      <c:pt idx="2450">
                        <c:v>67.727109732673284</c:v>
                      </c:pt>
                      <c:pt idx="2451">
                        <c:v>67.709037465346469</c:v>
                      </c:pt>
                      <c:pt idx="2452">
                        <c:v>67.678659445544554</c:v>
                      </c:pt>
                      <c:pt idx="2453">
                        <c:v>67.624296732673301</c:v>
                      </c:pt>
                      <c:pt idx="2454">
                        <c:v>67.549593118811856</c:v>
                      </c:pt>
                      <c:pt idx="2455">
                        <c:v>67.44344536633659</c:v>
                      </c:pt>
                      <c:pt idx="2456">
                        <c:v>67.327526504950512</c:v>
                      </c:pt>
                      <c:pt idx="2457">
                        <c:v>67.215739514851478</c:v>
                      </c:pt>
                      <c:pt idx="2458">
                        <c:v>67.103071475247546</c:v>
                      </c:pt>
                      <c:pt idx="2459">
                        <c:v>67.014923574257466</c:v>
                      </c:pt>
                      <c:pt idx="2460">
                        <c:v>66.935531930693102</c:v>
                      </c:pt>
                      <c:pt idx="2461">
                        <c:v>66.874794079207931</c:v>
                      </c:pt>
                      <c:pt idx="2462">
                        <c:v>66.802375693069294</c:v>
                      </c:pt>
                      <c:pt idx="2463">
                        <c:v>66.711362445544566</c:v>
                      </c:pt>
                      <c:pt idx="2464">
                        <c:v>66.605446217821793</c:v>
                      </c:pt>
                      <c:pt idx="2465">
                        <c:v>66.483986455445574</c:v>
                      </c:pt>
                      <c:pt idx="2466">
                        <c:v>66.366582475247512</c:v>
                      </c:pt>
                      <c:pt idx="2467">
                        <c:v>66.257656029702957</c:v>
                      </c:pt>
                      <c:pt idx="2468">
                        <c:v>66.166545990099024</c:v>
                      </c:pt>
                      <c:pt idx="2469">
                        <c:v>66.092881267326732</c:v>
                      </c:pt>
                      <c:pt idx="2470">
                        <c:v>66.035922336633675</c:v>
                      </c:pt>
                      <c:pt idx="2471">
                        <c:v>66.000885683168292</c:v>
                      </c:pt>
                      <c:pt idx="2472">
                        <c:v>65.976753613861362</c:v>
                      </c:pt>
                      <c:pt idx="2473">
                        <c:v>65.955813821782172</c:v>
                      </c:pt>
                      <c:pt idx="2474">
                        <c:v>65.945516485148502</c:v>
                      </c:pt>
                      <c:pt idx="2475">
                        <c:v>65.919797564356386</c:v>
                      </c:pt>
                      <c:pt idx="2476">
                        <c:v>65.888327831683156</c:v>
                      </c:pt>
                      <c:pt idx="2477">
                        <c:v>65.848430603960409</c:v>
                      </c:pt>
                      <c:pt idx="2478">
                        <c:v>65.813460514851513</c:v>
                      </c:pt>
                      <c:pt idx="2479">
                        <c:v>65.778273138613855</c:v>
                      </c:pt>
                      <c:pt idx="2480">
                        <c:v>65.753262465346509</c:v>
                      </c:pt>
                      <c:pt idx="2481">
                        <c:v>65.742404881188136</c:v>
                      </c:pt>
                      <c:pt idx="2482">
                        <c:v>65.733821247524745</c:v>
                      </c:pt>
                      <c:pt idx="2483">
                        <c:v>65.734174940594073</c:v>
                      </c:pt>
                      <c:pt idx="2484">
                        <c:v>65.739875485148545</c:v>
                      </c:pt>
                      <c:pt idx="2485">
                        <c:v>65.75049986138616</c:v>
                      </c:pt>
                      <c:pt idx="2486">
                        <c:v>65.763272524752509</c:v>
                      </c:pt>
                      <c:pt idx="2487">
                        <c:v>65.775619039603953</c:v>
                      </c:pt>
                      <c:pt idx="2488">
                        <c:v>65.795733524752436</c:v>
                      </c:pt>
                      <c:pt idx="2489">
                        <c:v>65.809701603960377</c:v>
                      </c:pt>
                      <c:pt idx="2490">
                        <c:v>65.821406504950488</c:v>
                      </c:pt>
                      <c:pt idx="2491">
                        <c:v>65.831306445544541</c:v>
                      </c:pt>
                      <c:pt idx="2492">
                        <c:v>65.834090297029704</c:v>
                      </c:pt>
                      <c:pt idx="2493">
                        <c:v>65.842147237623763</c:v>
                      </c:pt>
                      <c:pt idx="2494">
                        <c:v>65.846348673267343</c:v>
                      </c:pt>
                      <c:pt idx="2495">
                        <c:v>65.848372277227725</c:v>
                      </c:pt>
                      <c:pt idx="2496">
                        <c:v>65.847316059405969</c:v>
                      </c:pt>
                      <c:pt idx="2497">
                        <c:v>65.847771376237603</c:v>
                      </c:pt>
                      <c:pt idx="2498">
                        <c:v>65.845215990099035</c:v>
                      </c:pt>
                      <c:pt idx="2499">
                        <c:v>65.837581099009924</c:v>
                      </c:pt>
                      <c:pt idx="2500">
                        <c:v>65.820437346534646</c:v>
                      </c:pt>
                      <c:pt idx="2501">
                        <c:v>65.792892524752475</c:v>
                      </c:pt>
                      <c:pt idx="2502">
                        <c:v>65.759005772277249</c:v>
                      </c:pt>
                      <c:pt idx="2503">
                        <c:v>65.727674069306914</c:v>
                      </c:pt>
                      <c:pt idx="2504">
                        <c:v>65.706730326732639</c:v>
                      </c:pt>
                      <c:pt idx="2505">
                        <c:v>65.694849940594054</c:v>
                      </c:pt>
                      <c:pt idx="2506">
                        <c:v>65.683013425742615</c:v>
                      </c:pt>
                      <c:pt idx="2507">
                        <c:v>65.681040356435631</c:v>
                      </c:pt>
                      <c:pt idx="2508">
                        <c:v>65.673752049504955</c:v>
                      </c:pt>
                      <c:pt idx="2509">
                        <c:v>65.670583633663369</c:v>
                      </c:pt>
                      <c:pt idx="2510">
                        <c:v>65.66342754455448</c:v>
                      </c:pt>
                      <c:pt idx="2511">
                        <c:v>65.644401386138625</c:v>
                      </c:pt>
                      <c:pt idx="2512">
                        <c:v>65.624723059405923</c:v>
                      </c:pt>
                      <c:pt idx="2513">
                        <c:v>65.600371495049501</c:v>
                      </c:pt>
                      <c:pt idx="2514">
                        <c:v>65.582782653465358</c:v>
                      </c:pt>
                      <c:pt idx="2515">
                        <c:v>65.56909030693069</c:v>
                      </c:pt>
                      <c:pt idx="2516">
                        <c:v>65.568208722772269</c:v>
                      </c:pt>
                      <c:pt idx="2517">
                        <c:v>65.569884811881181</c:v>
                      </c:pt>
                      <c:pt idx="2518">
                        <c:v>65.571513970297019</c:v>
                      </c:pt>
                      <c:pt idx="2519">
                        <c:v>65.569461198019809</c:v>
                      </c:pt>
                      <c:pt idx="2520">
                        <c:v>65.545230534653442</c:v>
                      </c:pt>
                      <c:pt idx="2521">
                        <c:v>65.500135722772299</c:v>
                      </c:pt>
                      <c:pt idx="2522">
                        <c:v>65.439170811881198</c:v>
                      </c:pt>
                      <c:pt idx="2523">
                        <c:v>65.383955158415858</c:v>
                      </c:pt>
                      <c:pt idx="2524">
                        <c:v>65.33439025742571</c:v>
                      </c:pt>
                      <c:pt idx="2525">
                        <c:v>65.302743752475237</c:v>
                      </c:pt>
                      <c:pt idx="2526">
                        <c:v>65.282829881188107</c:v>
                      </c:pt>
                      <c:pt idx="2527">
                        <c:v>65.263301999999996</c:v>
                      </c:pt>
                      <c:pt idx="2528">
                        <c:v>65.253885287128711</c:v>
                      </c:pt>
                      <c:pt idx="2529">
                        <c:v>65.25501942574256</c:v>
                      </c:pt>
                      <c:pt idx="2530">
                        <c:v>65.253924455445556</c:v>
                      </c:pt>
                      <c:pt idx="2531">
                        <c:v>65.252876405940583</c:v>
                      </c:pt>
                      <c:pt idx="2532">
                        <c:v>65.242131653465364</c:v>
                      </c:pt>
                      <c:pt idx="2533">
                        <c:v>65.221917663366327</c:v>
                      </c:pt>
                      <c:pt idx="2534">
                        <c:v>65.194195425742592</c:v>
                      </c:pt>
                      <c:pt idx="2535">
                        <c:v>65.155527564356419</c:v>
                      </c:pt>
                      <c:pt idx="2536">
                        <c:v>65.110504801980127</c:v>
                      </c:pt>
                      <c:pt idx="2537">
                        <c:v>65.06608623762375</c:v>
                      </c:pt>
                      <c:pt idx="2538">
                        <c:v>65.03009975247528</c:v>
                      </c:pt>
                      <c:pt idx="2539">
                        <c:v>65.01036882178218</c:v>
                      </c:pt>
                      <c:pt idx="2540">
                        <c:v>64.996973613861371</c:v>
                      </c:pt>
                      <c:pt idx="2541">
                        <c:v>64.994268811881184</c:v>
                      </c:pt>
                      <c:pt idx="2542">
                        <c:v>64.994966128712889</c:v>
                      </c:pt>
                      <c:pt idx="2543">
                        <c:v>64.998595861386121</c:v>
                      </c:pt>
                      <c:pt idx="2544">
                        <c:v>65.00207080198021</c:v>
                      </c:pt>
                      <c:pt idx="2545">
                        <c:v>65.004060613861412</c:v>
                      </c:pt>
                      <c:pt idx="2546">
                        <c:v>65.007573782178213</c:v>
                      </c:pt>
                      <c:pt idx="2547">
                        <c:v>65.022573970297046</c:v>
                      </c:pt>
                      <c:pt idx="2548">
                        <c:v>65.040585722772292</c:v>
                      </c:pt>
                      <c:pt idx="2549">
                        <c:v>65.066795000000042</c:v>
                      </c:pt>
                      <c:pt idx="2550">
                        <c:v>65.108826653465343</c:v>
                      </c:pt>
                      <c:pt idx="2551">
                        <c:v>65.162271178217821</c:v>
                      </c:pt>
                      <c:pt idx="2552">
                        <c:v>65.213278653465366</c:v>
                      </c:pt>
                      <c:pt idx="2553">
                        <c:v>65.258432702970296</c:v>
                      </c:pt>
                      <c:pt idx="2554">
                        <c:v>65.311666445544574</c:v>
                      </c:pt>
                      <c:pt idx="2555">
                        <c:v>65.361322772277219</c:v>
                      </c:pt>
                      <c:pt idx="2556">
                        <c:v>65.4086312970297</c:v>
                      </c:pt>
                      <c:pt idx="2557">
                        <c:v>65.441680851485145</c:v>
                      </c:pt>
                      <c:pt idx="2558">
                        <c:v>65.485793663366323</c:v>
                      </c:pt>
                      <c:pt idx="2559">
                        <c:v>65.530564702970295</c:v>
                      </c:pt>
                      <c:pt idx="2560">
                        <c:v>65.591008059405937</c:v>
                      </c:pt>
                      <c:pt idx="2561">
                        <c:v>65.663825792079223</c:v>
                      </c:pt>
                      <c:pt idx="2562">
                        <c:v>65.747395475247529</c:v>
                      </c:pt>
                      <c:pt idx="2563">
                        <c:v>65.857314366336638</c:v>
                      </c:pt>
                      <c:pt idx="2564">
                        <c:v>65.966129257425763</c:v>
                      </c:pt>
                      <c:pt idx="2565">
                        <c:v>66.068266782178171</c:v>
                      </c:pt>
                      <c:pt idx="2566">
                        <c:v>66.163277356435643</c:v>
                      </c:pt>
                      <c:pt idx="2567">
                        <c:v>66.237781821782193</c:v>
                      </c:pt>
                      <c:pt idx="2568">
                        <c:v>66.30988444554454</c:v>
                      </c:pt>
                      <c:pt idx="2569">
                        <c:v>66.366614326732673</c:v>
                      </c:pt>
                      <c:pt idx="2570">
                        <c:v>66.395650544554485</c:v>
                      </c:pt>
                      <c:pt idx="2571">
                        <c:v>66.424219742574252</c:v>
                      </c:pt>
                      <c:pt idx="2572">
                        <c:v>66.458998594059409</c:v>
                      </c:pt>
                      <c:pt idx="2573">
                        <c:v>66.500850039603947</c:v>
                      </c:pt>
                      <c:pt idx="2574">
                        <c:v>66.550692465346543</c:v>
                      </c:pt>
                      <c:pt idx="2575">
                        <c:v>66.615087217821824</c:v>
                      </c:pt>
                      <c:pt idx="2576">
                        <c:v>66.669325594059416</c:v>
                      </c:pt>
                      <c:pt idx="2577">
                        <c:v>66.715766950495052</c:v>
                      </c:pt>
                      <c:pt idx="2578">
                        <c:v>66.745141554455444</c:v>
                      </c:pt>
                      <c:pt idx="2579">
                        <c:v>66.753417465346544</c:v>
                      </c:pt>
                      <c:pt idx="2580">
                        <c:v>66.736577405940594</c:v>
                      </c:pt>
                      <c:pt idx="2581">
                        <c:v>66.707153613861365</c:v>
                      </c:pt>
                      <c:pt idx="2582">
                        <c:v>66.678193821782187</c:v>
                      </c:pt>
                      <c:pt idx="2583">
                        <c:v>66.644756544554454</c:v>
                      </c:pt>
                      <c:pt idx="2584">
                        <c:v>66.629523801980199</c:v>
                      </c:pt>
                      <c:pt idx="2585">
                        <c:v>66.62766656435646</c:v>
                      </c:pt>
                      <c:pt idx="2586">
                        <c:v>66.628684623762368</c:v>
                      </c:pt>
                      <c:pt idx="2587">
                        <c:v>66.633516574257413</c:v>
                      </c:pt>
                      <c:pt idx="2588">
                        <c:v>66.642570920792039</c:v>
                      </c:pt>
                      <c:pt idx="2589">
                        <c:v>66.648355237623733</c:v>
                      </c:pt>
                      <c:pt idx="2590">
                        <c:v>66.644504128712896</c:v>
                      </c:pt>
                      <c:pt idx="2591">
                        <c:v>66.632517643564356</c:v>
                      </c:pt>
                      <c:pt idx="2592">
                        <c:v>66.607692118811883</c:v>
                      </c:pt>
                      <c:pt idx="2593">
                        <c:v>66.570215851485131</c:v>
                      </c:pt>
                      <c:pt idx="2594">
                        <c:v>66.541271217821787</c:v>
                      </c:pt>
                      <c:pt idx="2595">
                        <c:v>66.525573683168304</c:v>
                      </c:pt>
                      <c:pt idx="2596">
                        <c:v>66.505059386138626</c:v>
                      </c:pt>
                      <c:pt idx="2597">
                        <c:v>66.498472514851485</c:v>
                      </c:pt>
                      <c:pt idx="2598">
                        <c:v>66.49397580198017</c:v>
                      </c:pt>
                      <c:pt idx="2599">
                        <c:v>66.487361683168345</c:v>
                      </c:pt>
                      <c:pt idx="2600">
                        <c:v>66.475227405940615</c:v>
                      </c:pt>
                      <c:pt idx="2601">
                        <c:v>66.469669534653477</c:v>
                      </c:pt>
                      <c:pt idx="2602">
                        <c:v>66.462733029702989</c:v>
                      </c:pt>
                      <c:pt idx="2603">
                        <c:v>66.443689376237614</c:v>
                      </c:pt>
                      <c:pt idx="2604">
                        <c:v>66.404853217821795</c:v>
                      </c:pt>
                      <c:pt idx="2605">
                        <c:v>66.378231980198009</c:v>
                      </c:pt>
                      <c:pt idx="2606">
                        <c:v>66.323921346534661</c:v>
                      </c:pt>
                      <c:pt idx="2607">
                        <c:v>66.288861841584136</c:v>
                      </c:pt>
                      <c:pt idx="2608">
                        <c:v>66.260729227722763</c:v>
                      </c:pt>
                      <c:pt idx="2609">
                        <c:v>66.247881900990095</c:v>
                      </c:pt>
                      <c:pt idx="2610">
                        <c:v>66.239278900990115</c:v>
                      </c:pt>
                      <c:pt idx="2611">
                        <c:v>66.236599980198037</c:v>
                      </c:pt>
                      <c:pt idx="2612">
                        <c:v>66.222540782178214</c:v>
                      </c:pt>
                      <c:pt idx="2613">
                        <c:v>66.192790108910884</c:v>
                      </c:pt>
                      <c:pt idx="2614">
                        <c:v>66.143790514851446</c:v>
                      </c:pt>
                      <c:pt idx="2615">
                        <c:v>66.078703316831692</c:v>
                      </c:pt>
                      <c:pt idx="2616">
                        <c:v>66.008272871287119</c:v>
                      </c:pt>
                      <c:pt idx="2617">
                        <c:v>65.943444504950477</c:v>
                      </c:pt>
                      <c:pt idx="2618">
                        <c:v>65.889988752475247</c:v>
                      </c:pt>
                      <c:pt idx="2619">
                        <c:v>65.85950200000002</c:v>
                      </c:pt>
                      <c:pt idx="2620">
                        <c:v>65.853580227722773</c:v>
                      </c:pt>
                      <c:pt idx="2621">
                        <c:v>65.86058460396039</c:v>
                      </c:pt>
                      <c:pt idx="2622">
                        <c:v>65.87599429702972</c:v>
                      </c:pt>
                      <c:pt idx="2623">
                        <c:v>65.893024524752477</c:v>
                      </c:pt>
                      <c:pt idx="2624">
                        <c:v>65.89588271287127</c:v>
                      </c:pt>
                      <c:pt idx="2625">
                        <c:v>65.884216910891098</c:v>
                      </c:pt>
                      <c:pt idx="2626">
                        <c:v>65.841134158415841</c:v>
                      </c:pt>
                      <c:pt idx="2627">
                        <c:v>65.783607168316848</c:v>
                      </c:pt>
                      <c:pt idx="2628">
                        <c:v>65.727434950495024</c:v>
                      </c:pt>
                      <c:pt idx="2629">
                        <c:v>65.698171326732663</c:v>
                      </c:pt>
                      <c:pt idx="2630">
                        <c:v>65.685862346534648</c:v>
                      </c:pt>
                      <c:pt idx="2631">
                        <c:v>65.694220247524768</c:v>
                      </c:pt>
                      <c:pt idx="2632">
                        <c:v>65.716208297029723</c:v>
                      </c:pt>
                      <c:pt idx="2633">
                        <c:v>65.741452326732656</c:v>
                      </c:pt>
                      <c:pt idx="2634">
                        <c:v>65.761418287128706</c:v>
                      </c:pt>
                      <c:pt idx="2635">
                        <c:v>65.772412772277249</c:v>
                      </c:pt>
                      <c:pt idx="2636">
                        <c:v>65.77271328712871</c:v>
                      </c:pt>
                      <c:pt idx="2637">
                        <c:v>65.771822198019791</c:v>
                      </c:pt>
                      <c:pt idx="2638">
                        <c:v>65.768852316831669</c:v>
                      </c:pt>
                      <c:pt idx="2639">
                        <c:v>65.768011039603977</c:v>
                      </c:pt>
                      <c:pt idx="2640">
                        <c:v>65.768279465346538</c:v>
                      </c:pt>
                      <c:pt idx="2641">
                        <c:v>65.774839970297009</c:v>
                      </c:pt>
                      <c:pt idx="2642">
                        <c:v>65.80200733663365</c:v>
                      </c:pt>
                      <c:pt idx="2643">
                        <c:v>65.837691712871262</c:v>
                      </c:pt>
                      <c:pt idx="2644">
                        <c:v>65.884437237623715</c:v>
                      </c:pt>
                      <c:pt idx="2645">
                        <c:v>65.944182514851491</c:v>
                      </c:pt>
                      <c:pt idx="2646">
                        <c:v>66.008890653465357</c:v>
                      </c:pt>
                      <c:pt idx="2647">
                        <c:v>66.063074415841569</c:v>
                      </c:pt>
                      <c:pt idx="2648">
                        <c:v>66.097348336633658</c:v>
                      </c:pt>
                      <c:pt idx="2649">
                        <c:v>66.114864465346514</c:v>
                      </c:pt>
                      <c:pt idx="2650">
                        <c:v>66.122614178217844</c:v>
                      </c:pt>
                      <c:pt idx="2651">
                        <c:v>66.12572639603961</c:v>
                      </c:pt>
                      <c:pt idx="2652">
                        <c:v>66.127787594059413</c:v>
                      </c:pt>
                      <c:pt idx="2653">
                        <c:v>66.146435198019788</c:v>
                      </c:pt>
                      <c:pt idx="2654">
                        <c:v>66.174758990099022</c:v>
                      </c:pt>
                      <c:pt idx="2655">
                        <c:v>66.220501207920833</c:v>
                      </c:pt>
                      <c:pt idx="2656">
                        <c:v>66.283298495049522</c:v>
                      </c:pt>
                      <c:pt idx="2657">
                        <c:v>66.34287732673269</c:v>
                      </c:pt>
                      <c:pt idx="2658">
                        <c:v>66.398176306930694</c:v>
                      </c:pt>
                      <c:pt idx="2659">
                        <c:v>66.446244524752487</c:v>
                      </c:pt>
                      <c:pt idx="2660">
                        <c:v>66.476095594059402</c:v>
                      </c:pt>
                      <c:pt idx="2661">
                        <c:v>66.500082138613863</c:v>
                      </c:pt>
                      <c:pt idx="2662">
                        <c:v>66.521132138613893</c:v>
                      </c:pt>
                      <c:pt idx="2663">
                        <c:v>66.545200366336644</c:v>
                      </c:pt>
                      <c:pt idx="2664">
                        <c:v>66.582337049504943</c:v>
                      </c:pt>
                      <c:pt idx="2665">
                        <c:v>66.633174207920788</c:v>
                      </c:pt>
                      <c:pt idx="2666">
                        <c:v>66.6836815148515</c:v>
                      </c:pt>
                      <c:pt idx="2667">
                        <c:v>66.746350128712862</c:v>
                      </c:pt>
                      <c:pt idx="2668">
                        <c:v>66.808095910891083</c:v>
                      </c:pt>
                      <c:pt idx="2669">
                        <c:v>66.867423881188117</c:v>
                      </c:pt>
                      <c:pt idx="2670">
                        <c:v>66.922808811881168</c:v>
                      </c:pt>
                      <c:pt idx="2671">
                        <c:v>66.958875039603939</c:v>
                      </c:pt>
                      <c:pt idx="2672">
                        <c:v>66.967980772277244</c:v>
                      </c:pt>
                      <c:pt idx="2673">
                        <c:v>66.955707316831706</c:v>
                      </c:pt>
                      <c:pt idx="2674">
                        <c:v>66.931341425742573</c:v>
                      </c:pt>
                      <c:pt idx="2675">
                        <c:v>66.916855603960386</c:v>
                      </c:pt>
                      <c:pt idx="2676">
                        <c:v>66.915716574257431</c:v>
                      </c:pt>
                      <c:pt idx="2677">
                        <c:v>66.923711792079189</c:v>
                      </c:pt>
                      <c:pt idx="2678">
                        <c:v>66.954484475247511</c:v>
                      </c:pt>
                      <c:pt idx="2679">
                        <c:v>67.01689565346534</c:v>
                      </c:pt>
                      <c:pt idx="2680">
                        <c:v>67.080631693069307</c:v>
                      </c:pt>
                      <c:pt idx="2681">
                        <c:v>67.141691118811906</c:v>
                      </c:pt>
                      <c:pt idx="2682">
                        <c:v>67.179377207920794</c:v>
                      </c:pt>
                      <c:pt idx="2683">
                        <c:v>67.197146336633708</c:v>
                      </c:pt>
                      <c:pt idx="2684">
                        <c:v>67.199136603960397</c:v>
                      </c:pt>
                      <c:pt idx="2685">
                        <c:v>67.198619534653474</c:v>
                      </c:pt>
                      <c:pt idx="2686">
                        <c:v>67.190308168316847</c:v>
                      </c:pt>
                      <c:pt idx="2687">
                        <c:v>67.185645900990068</c:v>
                      </c:pt>
                      <c:pt idx="2688">
                        <c:v>67.190726920792073</c:v>
                      </c:pt>
                      <c:pt idx="2689">
                        <c:v>67.223364722772288</c:v>
                      </c:pt>
                      <c:pt idx="2690">
                        <c:v>67.283062900990103</c:v>
                      </c:pt>
                      <c:pt idx="2691">
                        <c:v>67.351292801980236</c:v>
                      </c:pt>
                      <c:pt idx="2692">
                        <c:v>67.420527237623773</c:v>
                      </c:pt>
                      <c:pt idx="2693">
                        <c:v>67.477760079207911</c:v>
                      </c:pt>
                      <c:pt idx="2694">
                        <c:v>67.52133882178218</c:v>
                      </c:pt>
                      <c:pt idx="2695">
                        <c:v>67.541002405940588</c:v>
                      </c:pt>
                      <c:pt idx="2696">
                        <c:v>67.55063703960397</c:v>
                      </c:pt>
                      <c:pt idx="2697">
                        <c:v>67.556148782178198</c:v>
                      </c:pt>
                      <c:pt idx="2698">
                        <c:v>67.557388396039613</c:v>
                      </c:pt>
                      <c:pt idx="2699">
                        <c:v>67.564132099009882</c:v>
                      </c:pt>
                      <c:pt idx="2700">
                        <c:v>67.58049225742576</c:v>
                      </c:pt>
                      <c:pt idx="2701">
                        <c:v>67.610818297029724</c:v>
                      </c:pt>
                      <c:pt idx="2702">
                        <c:v>67.653197118811889</c:v>
                      </c:pt>
                      <c:pt idx="2703">
                        <c:v>67.707627574257415</c:v>
                      </c:pt>
                      <c:pt idx="2704">
                        <c:v>67.754342247524733</c:v>
                      </c:pt>
                      <c:pt idx="2705">
                        <c:v>67.796867871287105</c:v>
                      </c:pt>
                      <c:pt idx="2706">
                        <c:v>67.814267326732676</c:v>
                      </c:pt>
                      <c:pt idx="2707">
                        <c:v>67.833186366336633</c:v>
                      </c:pt>
                      <c:pt idx="2708">
                        <c:v>67.840832297029692</c:v>
                      </c:pt>
                      <c:pt idx="2709">
                        <c:v>67.841517336633629</c:v>
                      </c:pt>
                      <c:pt idx="2710">
                        <c:v>67.837499455445524</c:v>
                      </c:pt>
                      <c:pt idx="2711">
                        <c:v>67.83213862376239</c:v>
                      </c:pt>
                      <c:pt idx="2712">
                        <c:v>67.827260772277199</c:v>
                      </c:pt>
                      <c:pt idx="2713">
                        <c:v>67.832340336633692</c:v>
                      </c:pt>
                      <c:pt idx="2714">
                        <c:v>67.843181702970256</c:v>
                      </c:pt>
                      <c:pt idx="2715">
                        <c:v>67.856354841584164</c:v>
                      </c:pt>
                      <c:pt idx="2716">
                        <c:v>67.874521623762348</c:v>
                      </c:pt>
                      <c:pt idx="2717">
                        <c:v>67.898556722772312</c:v>
                      </c:pt>
                      <c:pt idx="2718">
                        <c:v>67.906506297029694</c:v>
                      </c:pt>
                      <c:pt idx="2719">
                        <c:v>67.902710683168337</c:v>
                      </c:pt>
                      <c:pt idx="2720">
                        <c:v>67.88417446534649</c:v>
                      </c:pt>
                      <c:pt idx="2721">
                        <c:v>67.858173801980186</c:v>
                      </c:pt>
                      <c:pt idx="2722">
                        <c:v>67.833353534653483</c:v>
                      </c:pt>
                      <c:pt idx="2723">
                        <c:v>67.808374277227728</c:v>
                      </c:pt>
                      <c:pt idx="2724">
                        <c:v>67.796943316831715</c:v>
                      </c:pt>
                      <c:pt idx="2725">
                        <c:v>67.796606663366333</c:v>
                      </c:pt>
                      <c:pt idx="2726">
                        <c:v>67.799876287128711</c:v>
                      </c:pt>
                      <c:pt idx="2727">
                        <c:v>67.808260465346535</c:v>
                      </c:pt>
                      <c:pt idx="2728">
                        <c:v>67.809690455445534</c:v>
                      </c:pt>
                      <c:pt idx="2729">
                        <c:v>67.809732633663359</c:v>
                      </c:pt>
                      <c:pt idx="2730">
                        <c:v>67.790361821782213</c:v>
                      </c:pt>
                      <c:pt idx="2731">
                        <c:v>67.736314425742563</c:v>
                      </c:pt>
                      <c:pt idx="2732">
                        <c:v>67.664673267326705</c:v>
                      </c:pt>
                      <c:pt idx="2733">
                        <c:v>67.590185128712875</c:v>
                      </c:pt>
                      <c:pt idx="2734">
                        <c:v>67.513184039603956</c:v>
                      </c:pt>
                      <c:pt idx="2735">
                        <c:v>67.447591267326729</c:v>
                      </c:pt>
                      <c:pt idx="2736">
                        <c:v>67.398269712871254</c:v>
                      </c:pt>
                      <c:pt idx="2737">
                        <c:v>67.376508613861404</c:v>
                      </c:pt>
                      <c:pt idx="2738">
                        <c:v>67.36086074257426</c:v>
                      </c:pt>
                      <c:pt idx="2739">
                        <c:v>67.356771821782161</c:v>
                      </c:pt>
                      <c:pt idx="2740">
                        <c:v>67.349919594059429</c:v>
                      </c:pt>
                      <c:pt idx="2741">
                        <c:v>67.34123124752476</c:v>
                      </c:pt>
                      <c:pt idx="2742">
                        <c:v>67.31188985148512</c:v>
                      </c:pt>
                      <c:pt idx="2743">
                        <c:v>67.262735524752486</c:v>
                      </c:pt>
                      <c:pt idx="2744">
                        <c:v>67.180895613861395</c:v>
                      </c:pt>
                      <c:pt idx="2745">
                        <c:v>67.102353504950514</c:v>
                      </c:pt>
                      <c:pt idx="2746">
                        <c:v>67.026563366336617</c:v>
                      </c:pt>
                      <c:pt idx="2747">
                        <c:v>66.956201158415809</c:v>
                      </c:pt>
                      <c:pt idx="2748">
                        <c:v>66.914556732673248</c:v>
                      </c:pt>
                      <c:pt idx="2749">
                        <c:v>66.881724217821798</c:v>
                      </c:pt>
                      <c:pt idx="2750">
                        <c:v>66.850538603960402</c:v>
                      </c:pt>
                      <c:pt idx="2751">
                        <c:v>66.823250039603963</c:v>
                      </c:pt>
                      <c:pt idx="2752">
                        <c:v>66.789316287128699</c:v>
                      </c:pt>
                      <c:pt idx="2753">
                        <c:v>66.734352722772257</c:v>
                      </c:pt>
                      <c:pt idx="2754">
                        <c:v>66.652461425742587</c:v>
                      </c:pt>
                      <c:pt idx="2755">
                        <c:v>66.551055752475264</c:v>
                      </c:pt>
                      <c:pt idx="2756">
                        <c:v>66.440877990099011</c:v>
                      </c:pt>
                      <c:pt idx="2757">
                        <c:v>66.346073663366326</c:v>
                      </c:pt>
                      <c:pt idx="2758">
                        <c:v>66.258971316831705</c:v>
                      </c:pt>
                      <c:pt idx="2759">
                        <c:v>66.194224792079211</c:v>
                      </c:pt>
                      <c:pt idx="2760">
                        <c:v>66.16559939603961</c:v>
                      </c:pt>
                      <c:pt idx="2761">
                        <c:v>66.157903009900991</c:v>
                      </c:pt>
                      <c:pt idx="2762">
                        <c:v>66.155306643564359</c:v>
                      </c:pt>
                      <c:pt idx="2763">
                        <c:v>66.154442821782141</c:v>
                      </c:pt>
                      <c:pt idx="2764">
                        <c:v>66.1436557821782</c:v>
                      </c:pt>
                      <c:pt idx="2765">
                        <c:v>66.107107712871297</c:v>
                      </c:pt>
                      <c:pt idx="2766">
                        <c:v>66.057817900990116</c:v>
                      </c:pt>
                      <c:pt idx="2767">
                        <c:v>66.001977693069307</c:v>
                      </c:pt>
                      <c:pt idx="2768">
                        <c:v>65.941618297029706</c:v>
                      </c:pt>
                      <c:pt idx="2769">
                        <c:v>65.895580930693086</c:v>
                      </c:pt>
                      <c:pt idx="2770">
                        <c:v>65.847697722772281</c:v>
                      </c:pt>
                      <c:pt idx="2771">
                        <c:v>65.834647891089077</c:v>
                      </c:pt>
                      <c:pt idx="2772">
                        <c:v>65.834638633663374</c:v>
                      </c:pt>
                      <c:pt idx="2773">
                        <c:v>65.838944999999995</c:v>
                      </c:pt>
                      <c:pt idx="2774">
                        <c:v>65.846947732673243</c:v>
                      </c:pt>
                      <c:pt idx="2775">
                        <c:v>65.854535623762402</c:v>
                      </c:pt>
                      <c:pt idx="2776">
                        <c:v>65.855119930693078</c:v>
                      </c:pt>
                      <c:pt idx="2777">
                        <c:v>65.85198238613863</c:v>
                      </c:pt>
                      <c:pt idx="2778">
                        <c:v>65.841704465346538</c:v>
                      </c:pt>
                      <c:pt idx="2779">
                        <c:v>65.831868960396037</c:v>
                      </c:pt>
                      <c:pt idx="2780">
                        <c:v>65.814982297029701</c:v>
                      </c:pt>
                      <c:pt idx="2781">
                        <c:v>65.799571811881151</c:v>
                      </c:pt>
                      <c:pt idx="2782">
                        <c:v>65.792031504950501</c:v>
                      </c:pt>
                      <c:pt idx="2783">
                        <c:v>65.793128623762371</c:v>
                      </c:pt>
                      <c:pt idx="2784">
                        <c:v>65.793288683168328</c:v>
                      </c:pt>
                      <c:pt idx="2785">
                        <c:v>65.799179633663343</c:v>
                      </c:pt>
                      <c:pt idx="2786">
                        <c:v>65.808664683168317</c:v>
                      </c:pt>
                      <c:pt idx="2787">
                        <c:v>65.817574940594071</c:v>
                      </c:pt>
                      <c:pt idx="2788">
                        <c:v>65.819247504950511</c:v>
                      </c:pt>
                      <c:pt idx="2789">
                        <c:v>65.815337732673257</c:v>
                      </c:pt>
                      <c:pt idx="2790">
                        <c:v>65.799737544554446</c:v>
                      </c:pt>
                      <c:pt idx="2791">
                        <c:v>65.784890574257432</c:v>
                      </c:pt>
                      <c:pt idx="2792">
                        <c:v>65.772531960396051</c:v>
                      </c:pt>
                      <c:pt idx="2793">
                        <c:v>65.769984475247512</c:v>
                      </c:pt>
                      <c:pt idx="2794">
                        <c:v>65.773070960396026</c:v>
                      </c:pt>
                      <c:pt idx="2795">
                        <c:v>65.789694564356438</c:v>
                      </c:pt>
                      <c:pt idx="2796">
                        <c:v>65.81773345544552</c:v>
                      </c:pt>
                      <c:pt idx="2797">
                        <c:v>65.838427089108933</c:v>
                      </c:pt>
                      <c:pt idx="2798">
                        <c:v>65.854778970297062</c:v>
                      </c:pt>
                      <c:pt idx="2799">
                        <c:v>65.8628244059406</c:v>
                      </c:pt>
                      <c:pt idx="2800">
                        <c:v>65.856757980198054</c:v>
                      </c:pt>
                      <c:pt idx="2801">
                        <c:v>65.843246564356434</c:v>
                      </c:pt>
                      <c:pt idx="2802">
                        <c:v>65.807670099009897</c:v>
                      </c:pt>
                      <c:pt idx="2803">
                        <c:v>65.749824980198042</c:v>
                      </c:pt>
                      <c:pt idx="2804">
                        <c:v>65.702944326732649</c:v>
                      </c:pt>
                      <c:pt idx="2805">
                        <c:v>65.674426584158425</c:v>
                      </c:pt>
                      <c:pt idx="2806">
                        <c:v>65.669353217821765</c:v>
                      </c:pt>
                      <c:pt idx="2807">
                        <c:v>65.673497732673269</c:v>
                      </c:pt>
                      <c:pt idx="2808">
                        <c:v>65.687911089108923</c:v>
                      </c:pt>
                      <c:pt idx="2809">
                        <c:v>65.711692811881178</c:v>
                      </c:pt>
                      <c:pt idx="2810">
                        <c:v>65.731934356435673</c:v>
                      </c:pt>
                      <c:pt idx="2811">
                        <c:v>65.756757742574266</c:v>
                      </c:pt>
                      <c:pt idx="2812">
                        <c:v>65.76727998019804</c:v>
                      </c:pt>
                      <c:pt idx="2813">
                        <c:v>65.771049495049496</c:v>
                      </c:pt>
                      <c:pt idx="2814">
                        <c:v>65.769419207920748</c:v>
                      </c:pt>
                      <c:pt idx="2815">
                        <c:v>65.762489257425756</c:v>
                      </c:pt>
                      <c:pt idx="2816">
                        <c:v>65.751943821782163</c:v>
                      </c:pt>
                      <c:pt idx="2817">
                        <c:v>65.743216336633637</c:v>
                      </c:pt>
                      <c:pt idx="2818">
                        <c:v>65.741851643564374</c:v>
                      </c:pt>
                      <c:pt idx="2819">
                        <c:v>65.747383326732674</c:v>
                      </c:pt>
                      <c:pt idx="2820">
                        <c:v>65.764076019801976</c:v>
                      </c:pt>
                      <c:pt idx="2821">
                        <c:v>65.809850891089141</c:v>
                      </c:pt>
                      <c:pt idx="2822">
                        <c:v>65.858622069306946</c:v>
                      </c:pt>
                      <c:pt idx="2823">
                        <c:v>65.909192881188133</c:v>
                      </c:pt>
                      <c:pt idx="2824">
                        <c:v>65.940919217821758</c:v>
                      </c:pt>
                      <c:pt idx="2825">
                        <c:v>65.953867811881196</c:v>
                      </c:pt>
                      <c:pt idx="2826">
                        <c:v>65.957305792079211</c:v>
                      </c:pt>
                      <c:pt idx="2827">
                        <c:v>65.958540118811854</c:v>
                      </c:pt>
                      <c:pt idx="2828">
                        <c:v>65.956187663366336</c:v>
                      </c:pt>
                      <c:pt idx="2829">
                        <c:v>65.955076871287133</c:v>
                      </c:pt>
                      <c:pt idx="2830">
                        <c:v>65.955151138613843</c:v>
                      </c:pt>
                      <c:pt idx="2831">
                        <c:v>65.963032871287098</c:v>
                      </c:pt>
                      <c:pt idx="2832">
                        <c:v>65.99361764356432</c:v>
                      </c:pt>
                      <c:pt idx="2833">
                        <c:v>66.023512138613867</c:v>
                      </c:pt>
                      <c:pt idx="2834">
                        <c:v>66.043220188118795</c:v>
                      </c:pt>
                      <c:pt idx="2835">
                        <c:v>66.055236782178184</c:v>
                      </c:pt>
                      <c:pt idx="2836">
                        <c:v>66.054647435643574</c:v>
                      </c:pt>
                      <c:pt idx="2837">
                        <c:v>66.051887574257435</c:v>
                      </c:pt>
                      <c:pt idx="2838">
                        <c:v>66.041829465346538</c:v>
                      </c:pt>
                      <c:pt idx="2839">
                        <c:v>66.029962871287154</c:v>
                      </c:pt>
                      <c:pt idx="2840">
                        <c:v>66.010779980198038</c:v>
                      </c:pt>
                      <c:pt idx="2841">
                        <c:v>65.994824009900967</c:v>
                      </c:pt>
                      <c:pt idx="2842">
                        <c:v>65.982025316831681</c:v>
                      </c:pt>
                      <c:pt idx="2843">
                        <c:v>65.979032247524756</c:v>
                      </c:pt>
                      <c:pt idx="2844">
                        <c:v>65.979353217821782</c:v>
                      </c:pt>
                      <c:pt idx="2845">
                        <c:v>65.981475613861377</c:v>
                      </c:pt>
                      <c:pt idx="2846">
                        <c:v>65.982247396039639</c:v>
                      </c:pt>
                      <c:pt idx="2847">
                        <c:v>65.978442524752481</c:v>
                      </c:pt>
                      <c:pt idx="2848">
                        <c:v>65.944161435643579</c:v>
                      </c:pt>
                      <c:pt idx="2849">
                        <c:v>65.875212465346536</c:v>
                      </c:pt>
                      <c:pt idx="2850">
                        <c:v>65.782703752475228</c:v>
                      </c:pt>
                      <c:pt idx="2851">
                        <c:v>65.694714247524757</c:v>
                      </c:pt>
                      <c:pt idx="2852">
                        <c:v>65.605532396039621</c:v>
                      </c:pt>
                      <c:pt idx="2853">
                        <c:v>65.525962366336628</c:v>
                      </c:pt>
                      <c:pt idx="2854">
                        <c:v>65.464503841584161</c:v>
                      </c:pt>
                      <c:pt idx="2855">
                        <c:v>65.425949247524741</c:v>
                      </c:pt>
                      <c:pt idx="2856">
                        <c:v>65.420032168316851</c:v>
                      </c:pt>
                      <c:pt idx="2857">
                        <c:v>65.425053504950498</c:v>
                      </c:pt>
                      <c:pt idx="2858">
                        <c:v>65.441645683168318</c:v>
                      </c:pt>
                      <c:pt idx="2859">
                        <c:v>65.468985079207926</c:v>
                      </c:pt>
                      <c:pt idx="2860">
                        <c:v>65.471475910891087</c:v>
                      </c:pt>
                      <c:pt idx="2861">
                        <c:v>65.459949950495073</c:v>
                      </c:pt>
                      <c:pt idx="2862">
                        <c:v>65.433540346534656</c:v>
                      </c:pt>
                      <c:pt idx="2863">
                        <c:v>65.40523305940593</c:v>
                      </c:pt>
                      <c:pt idx="2864">
                        <c:v>65.37905319801979</c:v>
                      </c:pt>
                      <c:pt idx="2865">
                        <c:v>65.371912653465344</c:v>
                      </c:pt>
                      <c:pt idx="2866">
                        <c:v>65.3729202178218</c:v>
                      </c:pt>
                      <c:pt idx="2867">
                        <c:v>65.377037059405922</c:v>
                      </c:pt>
                      <c:pt idx="2868">
                        <c:v>65.3845078811881</c:v>
                      </c:pt>
                      <c:pt idx="2869">
                        <c:v>65.389699396039617</c:v>
                      </c:pt>
                      <c:pt idx="2870">
                        <c:v>65.392173861386155</c:v>
                      </c:pt>
                      <c:pt idx="2871">
                        <c:v>65.396497227722762</c:v>
                      </c:pt>
                      <c:pt idx="2872">
                        <c:v>65.40964386138613</c:v>
                      </c:pt>
                      <c:pt idx="2873">
                        <c:v>65.428141118811908</c:v>
                      </c:pt>
                      <c:pt idx="2874">
                        <c:v>65.448438207920788</c:v>
                      </c:pt>
                      <c:pt idx="2875">
                        <c:v>65.475236495049487</c:v>
                      </c:pt>
                      <c:pt idx="2876">
                        <c:v>65.486519069306922</c:v>
                      </c:pt>
                      <c:pt idx="2877">
                        <c:v>65.500306178217812</c:v>
                      </c:pt>
                      <c:pt idx="2878">
                        <c:v>65.51486017821783</c:v>
                      </c:pt>
                      <c:pt idx="2879">
                        <c:v>65.533967465346521</c:v>
                      </c:pt>
                      <c:pt idx="2880">
                        <c:v>65.561603316831707</c:v>
                      </c:pt>
                      <c:pt idx="2881">
                        <c:v>65.602954623762386</c:v>
                      </c:pt>
                      <c:pt idx="2882">
                        <c:v>65.657352227722782</c:v>
                      </c:pt>
                      <c:pt idx="2883">
                        <c:v>65.712869089108906</c:v>
                      </c:pt>
                      <c:pt idx="2884">
                        <c:v>65.751408396039594</c:v>
                      </c:pt>
                      <c:pt idx="2885">
                        <c:v>65.774113871287099</c:v>
                      </c:pt>
                      <c:pt idx="2886">
                        <c:v>65.783743267326713</c:v>
                      </c:pt>
                      <c:pt idx="2887">
                        <c:v>65.783131227722819</c:v>
                      </c:pt>
                      <c:pt idx="2888">
                        <c:v>65.779834683168303</c:v>
                      </c:pt>
                      <c:pt idx="2889">
                        <c:v>65.780656722772264</c:v>
                      </c:pt>
                      <c:pt idx="2890">
                        <c:v>65.790375940594075</c:v>
                      </c:pt>
                      <c:pt idx="2891">
                        <c:v>65.84261601980198</c:v>
                      </c:pt>
                      <c:pt idx="2892">
                        <c:v>65.923806801980206</c:v>
                      </c:pt>
                      <c:pt idx="2893">
                        <c:v>66.012890891089143</c:v>
                      </c:pt>
                      <c:pt idx="2894">
                        <c:v>66.107265198019817</c:v>
                      </c:pt>
                      <c:pt idx="2895">
                        <c:v>66.171341465346501</c:v>
                      </c:pt>
                      <c:pt idx="2896">
                        <c:v>66.199860198019806</c:v>
                      </c:pt>
                      <c:pt idx="2897">
                        <c:v>66.201398366336662</c:v>
                      </c:pt>
                      <c:pt idx="2898">
                        <c:v>66.181972603960361</c:v>
                      </c:pt>
                      <c:pt idx="2899">
                        <c:v>66.148686366336634</c:v>
                      </c:pt>
                      <c:pt idx="2900">
                        <c:v>66.088739148514833</c:v>
                      </c:pt>
                      <c:pt idx="2901">
                        <c:v>66.038005168316829</c:v>
                      </c:pt>
                      <c:pt idx="2902">
                        <c:v>65.994982287128693</c:v>
                      </c:pt>
                      <c:pt idx="2903">
                        <c:v>65.968531415841582</c:v>
                      </c:pt>
                      <c:pt idx="2904">
                        <c:v>65.943317950495071</c:v>
                      </c:pt>
                      <c:pt idx="2905">
                        <c:v>65.888421841584162</c:v>
                      </c:pt>
                      <c:pt idx="2906">
                        <c:v>65.798705267326739</c:v>
                      </c:pt>
                      <c:pt idx="2907">
                        <c:v>65.708047574257407</c:v>
                      </c:pt>
                      <c:pt idx="2908">
                        <c:v>65.604976811881173</c:v>
                      </c:pt>
                      <c:pt idx="2909">
                        <c:v>65.50497076237626</c:v>
                      </c:pt>
                      <c:pt idx="2910">
                        <c:v>65.42813656435645</c:v>
                      </c:pt>
                      <c:pt idx="2911">
                        <c:v>65.382854049504957</c:v>
                      </c:pt>
                      <c:pt idx="2912">
                        <c:v>65.369324574257405</c:v>
                      </c:pt>
                      <c:pt idx="2913">
                        <c:v>65.368152841584148</c:v>
                      </c:pt>
                      <c:pt idx="2914">
                        <c:v>65.369039465346532</c:v>
                      </c:pt>
                      <c:pt idx="2915">
                        <c:v>65.365222039603964</c:v>
                      </c:pt>
                      <c:pt idx="2916">
                        <c:v>65.33326521782179</c:v>
                      </c:pt>
                      <c:pt idx="2917">
                        <c:v>65.291755495049486</c:v>
                      </c:pt>
                      <c:pt idx="2918">
                        <c:v>65.234664089108918</c:v>
                      </c:pt>
                      <c:pt idx="2919">
                        <c:v>65.182824722772224</c:v>
                      </c:pt>
                      <c:pt idx="2920">
                        <c:v>65.113513108910894</c:v>
                      </c:pt>
                      <c:pt idx="2921">
                        <c:v>65.039605544554476</c:v>
                      </c:pt>
                      <c:pt idx="2922">
                        <c:v>64.956449861386119</c:v>
                      </c:pt>
                      <c:pt idx="2923">
                        <c:v>64.886345514851484</c:v>
                      </c:pt>
                      <c:pt idx="2924">
                        <c:v>64.822388306930691</c:v>
                      </c:pt>
                      <c:pt idx="2925">
                        <c:v>64.77688482178219</c:v>
                      </c:pt>
                      <c:pt idx="2926">
                        <c:v>64.763064811881208</c:v>
                      </c:pt>
                      <c:pt idx="2927">
                        <c:v>64.77146041584156</c:v>
                      </c:pt>
                      <c:pt idx="2928">
                        <c:v>64.796364029702943</c:v>
                      </c:pt>
                      <c:pt idx="2929">
                        <c:v>64.858893306930668</c:v>
                      </c:pt>
                      <c:pt idx="2930">
                        <c:v>64.918446871287102</c:v>
                      </c:pt>
                      <c:pt idx="2931">
                        <c:v>64.972093019801989</c:v>
                      </c:pt>
                      <c:pt idx="2932">
                        <c:v>65.021034920792076</c:v>
                      </c:pt>
                      <c:pt idx="2933">
                        <c:v>65.075256841584149</c:v>
                      </c:pt>
                      <c:pt idx="2934">
                        <c:v>65.116433534653453</c:v>
                      </c:pt>
                      <c:pt idx="2935">
                        <c:v>65.142364029702975</c:v>
                      </c:pt>
                      <c:pt idx="2936">
                        <c:v>65.173381257425774</c:v>
                      </c:pt>
                      <c:pt idx="2937">
                        <c:v>65.217698821782179</c:v>
                      </c:pt>
                      <c:pt idx="2938">
                        <c:v>65.275407702970313</c:v>
                      </c:pt>
                      <c:pt idx="2939">
                        <c:v>65.342082801980226</c:v>
                      </c:pt>
                      <c:pt idx="2940">
                        <c:v>65.410759346534675</c:v>
                      </c:pt>
                      <c:pt idx="2941">
                        <c:v>65.482892376237601</c:v>
                      </c:pt>
                      <c:pt idx="2942">
                        <c:v>65.54469536633664</c:v>
                      </c:pt>
                      <c:pt idx="2943">
                        <c:v>65.605050653465369</c:v>
                      </c:pt>
                      <c:pt idx="2944">
                        <c:v>65.650266712871286</c:v>
                      </c:pt>
                      <c:pt idx="2945">
                        <c:v>65.683740415841555</c:v>
                      </c:pt>
                      <c:pt idx="2946">
                        <c:v>65.712543495049488</c:v>
                      </c:pt>
                      <c:pt idx="2947">
                        <c:v>65.741363801980199</c:v>
                      </c:pt>
                      <c:pt idx="2948">
                        <c:v>65.773696960396038</c:v>
                      </c:pt>
                      <c:pt idx="2949">
                        <c:v>65.815766960396047</c:v>
                      </c:pt>
                      <c:pt idx="2950">
                        <c:v>65.844005277227737</c:v>
                      </c:pt>
                      <c:pt idx="2951">
                        <c:v>65.891249178217834</c:v>
                      </c:pt>
                      <c:pt idx="2952">
                        <c:v>65.914759910891092</c:v>
                      </c:pt>
                      <c:pt idx="2953">
                        <c:v>65.931979574257426</c:v>
                      </c:pt>
                      <c:pt idx="2954">
                        <c:v>65.934454623762377</c:v>
                      </c:pt>
                      <c:pt idx="2955">
                        <c:v>65.925982019801964</c:v>
                      </c:pt>
                      <c:pt idx="2956">
                        <c:v>65.902416356435637</c:v>
                      </c:pt>
                      <c:pt idx="2957">
                        <c:v>65.869594207920784</c:v>
                      </c:pt>
                      <c:pt idx="2958">
                        <c:v>65.839827227722736</c:v>
                      </c:pt>
                      <c:pt idx="2959">
                        <c:v>65.826004108910894</c:v>
                      </c:pt>
                      <c:pt idx="2960">
                        <c:v>65.810634178217825</c:v>
                      </c:pt>
                      <c:pt idx="2961">
                        <c:v>65.811428415841576</c:v>
                      </c:pt>
                      <c:pt idx="2962">
                        <c:v>65.818257693069313</c:v>
                      </c:pt>
                      <c:pt idx="2963">
                        <c:v>65.837239960396047</c:v>
                      </c:pt>
                      <c:pt idx="2964">
                        <c:v>65.872616910891097</c:v>
                      </c:pt>
                      <c:pt idx="2965">
                        <c:v>65.909951158415851</c:v>
                      </c:pt>
                      <c:pt idx="2966">
                        <c:v>65.94263312871287</c:v>
                      </c:pt>
                      <c:pt idx="2967">
                        <c:v>65.977608435643575</c:v>
                      </c:pt>
                      <c:pt idx="2968">
                        <c:v>66.025021801980188</c:v>
                      </c:pt>
                      <c:pt idx="2969">
                        <c:v>66.073680405940607</c:v>
                      </c:pt>
                      <c:pt idx="2970">
                        <c:v>66.131213069306938</c:v>
                      </c:pt>
                      <c:pt idx="2971">
                        <c:v>66.169725366336621</c:v>
                      </c:pt>
                      <c:pt idx="2972">
                        <c:v>66.209326198019781</c:v>
                      </c:pt>
                      <c:pt idx="2973">
                        <c:v>66.255494544554452</c:v>
                      </c:pt>
                      <c:pt idx="2974">
                        <c:v>66.289349099009939</c:v>
                      </c:pt>
                      <c:pt idx="2975">
                        <c:v>66.320384089108941</c:v>
                      </c:pt>
                      <c:pt idx="2976">
                        <c:v>66.360763168316851</c:v>
                      </c:pt>
                      <c:pt idx="2977">
                        <c:v>66.395628693069312</c:v>
                      </c:pt>
                      <c:pt idx="2978">
                        <c:v>66.429384940594105</c:v>
                      </c:pt>
                      <c:pt idx="2979">
                        <c:v>66.464680188118805</c:v>
                      </c:pt>
                      <c:pt idx="2980">
                        <c:v>66.500149495049556</c:v>
                      </c:pt>
                      <c:pt idx="2981">
                        <c:v>66.546546930693069</c:v>
                      </c:pt>
                      <c:pt idx="2982">
                        <c:v>66.605748940594069</c:v>
                      </c:pt>
                      <c:pt idx="2983">
                        <c:v>66.67159409900988</c:v>
                      </c:pt>
                      <c:pt idx="2984">
                        <c:v>66.747205643564371</c:v>
                      </c:pt>
                      <c:pt idx="2985">
                        <c:v>66.828048475247513</c:v>
                      </c:pt>
                      <c:pt idx="2986">
                        <c:v>66.914653742574274</c:v>
                      </c:pt>
                      <c:pt idx="2987">
                        <c:v>67.002509485148508</c:v>
                      </c:pt>
                      <c:pt idx="2988">
                        <c:v>67.080212118811886</c:v>
                      </c:pt>
                      <c:pt idx="2989">
                        <c:v>67.158991821782195</c:v>
                      </c:pt>
                      <c:pt idx="2990">
                        <c:v>67.228171594059418</c:v>
                      </c:pt>
                      <c:pt idx="2991">
                        <c:v>67.291338257425735</c:v>
                      </c:pt>
                      <c:pt idx="2992">
                        <c:v>67.34174204950493</c:v>
                      </c:pt>
                      <c:pt idx="2993">
                        <c:v>67.390130168316801</c:v>
                      </c:pt>
                      <c:pt idx="2994">
                        <c:v>67.432224029702979</c:v>
                      </c:pt>
                      <c:pt idx="2995">
                        <c:v>67.470898534653472</c:v>
                      </c:pt>
                      <c:pt idx="2996">
                        <c:v>67.513527316831684</c:v>
                      </c:pt>
                      <c:pt idx="2997">
                        <c:v>67.55916241584157</c:v>
                      </c:pt>
                      <c:pt idx="2998">
                        <c:v>67.60325411881189</c:v>
                      </c:pt>
                      <c:pt idx="2999">
                        <c:v>67.650327970297056</c:v>
                      </c:pt>
                      <c:pt idx="3000">
                        <c:v>67.70313369306929</c:v>
                      </c:pt>
                      <c:pt idx="3001">
                        <c:v>67.752835683168314</c:v>
                      </c:pt>
                      <c:pt idx="3002">
                        <c:v>67.796527475247515</c:v>
                      </c:pt>
                      <c:pt idx="3003">
                        <c:v>67.832141960396072</c:v>
                      </c:pt>
                      <c:pt idx="3004">
                        <c:v>67.856737534653462</c:v>
                      </c:pt>
                      <c:pt idx="3005">
                        <c:v>67.875672425742607</c:v>
                      </c:pt>
                      <c:pt idx="3006">
                        <c:v>67.900330207920803</c:v>
                      </c:pt>
                      <c:pt idx="3007">
                        <c:v>67.918829693069313</c:v>
                      </c:pt>
                      <c:pt idx="3008">
                        <c:v>67.944000029702991</c:v>
                      </c:pt>
                      <c:pt idx="3009">
                        <c:v>67.985046158415855</c:v>
                      </c:pt>
                      <c:pt idx="3010">
                        <c:v>68.012146445544545</c:v>
                      </c:pt>
                      <c:pt idx="3011">
                        <c:v>68.023501198019801</c:v>
                      </c:pt>
                      <c:pt idx="3012">
                        <c:v>68.040156188118772</c:v>
                      </c:pt>
                      <c:pt idx="3013">
                        <c:v>68.045590386138599</c:v>
                      </c:pt>
                      <c:pt idx="3014">
                        <c:v>68.046511356435644</c:v>
                      </c:pt>
                      <c:pt idx="3015">
                        <c:v>68.046400900990108</c:v>
                      </c:pt>
                      <c:pt idx="3016">
                        <c:v>68.04331359405937</c:v>
                      </c:pt>
                      <c:pt idx="3017">
                        <c:v>68.040673594059413</c:v>
                      </c:pt>
                      <c:pt idx="3018">
                        <c:v>68.030936950495018</c:v>
                      </c:pt>
                      <c:pt idx="3019">
                        <c:v>68.007910029702998</c:v>
                      </c:pt>
                      <c:pt idx="3020">
                        <c:v>67.988249891089083</c:v>
                      </c:pt>
                      <c:pt idx="3021">
                        <c:v>67.966806881188106</c:v>
                      </c:pt>
                      <c:pt idx="3022">
                        <c:v>67.934253227722778</c:v>
                      </c:pt>
                      <c:pt idx="3023">
                        <c:v>67.91206566336632</c:v>
                      </c:pt>
                      <c:pt idx="3024">
                        <c:v>67.875413405940577</c:v>
                      </c:pt>
                      <c:pt idx="3025">
                        <c:v>67.849301920792058</c:v>
                      </c:pt>
                      <c:pt idx="3026">
                        <c:v>67.810544237623731</c:v>
                      </c:pt>
                      <c:pt idx="3027">
                        <c:v>67.764072891089086</c:v>
                      </c:pt>
                      <c:pt idx="3028">
                        <c:v>67.714484643564347</c:v>
                      </c:pt>
                      <c:pt idx="3029">
                        <c:v>67.663107257425736</c:v>
                      </c:pt>
                      <c:pt idx="3030">
                        <c:v>67.600942663366325</c:v>
                      </c:pt>
                      <c:pt idx="3031">
                        <c:v>67.526259346534616</c:v>
                      </c:pt>
                      <c:pt idx="3032">
                        <c:v>67.447483891089092</c:v>
                      </c:pt>
                      <c:pt idx="3033">
                        <c:v>67.389534455445556</c:v>
                      </c:pt>
                      <c:pt idx="3034">
                        <c:v>67.345911603960388</c:v>
                      </c:pt>
                      <c:pt idx="3035">
                        <c:v>67.330404584158387</c:v>
                      </c:pt>
                      <c:pt idx="3036">
                        <c:v>67.32617965346536</c:v>
                      </c:pt>
                      <c:pt idx="3037">
                        <c:v>67.317127980198023</c:v>
                      </c:pt>
                      <c:pt idx="3038">
                        <c:v>67.296932564356439</c:v>
                      </c:pt>
                      <c:pt idx="3039">
                        <c:v>67.277584980198014</c:v>
                      </c:pt>
                      <c:pt idx="3040">
                        <c:v>67.255457544554446</c:v>
                      </c:pt>
                      <c:pt idx="3041">
                        <c:v>67.224918425742544</c:v>
                      </c:pt>
                      <c:pt idx="3042">
                        <c:v>67.19588595049504</c:v>
                      </c:pt>
                      <c:pt idx="3043">
                        <c:v>67.185713019801938</c:v>
                      </c:pt>
                      <c:pt idx="3044">
                        <c:v>67.183160455445517</c:v>
                      </c:pt>
                      <c:pt idx="3045">
                        <c:v>67.184745732673235</c:v>
                      </c:pt>
                      <c:pt idx="3046">
                        <c:v>67.185850039603963</c:v>
                      </c:pt>
                      <c:pt idx="3047">
                        <c:v>67.19308715841585</c:v>
                      </c:pt>
                      <c:pt idx="3048">
                        <c:v>67.199774900990136</c:v>
                      </c:pt>
                      <c:pt idx="3049">
                        <c:v>67.206142306930687</c:v>
                      </c:pt>
                      <c:pt idx="3050">
                        <c:v>67.20962911881189</c:v>
                      </c:pt>
                      <c:pt idx="3051">
                        <c:v>67.209945346534624</c:v>
                      </c:pt>
                      <c:pt idx="3052">
                        <c:v>67.212710584158444</c:v>
                      </c:pt>
                      <c:pt idx="3053">
                        <c:v>67.217093188118866</c:v>
                      </c:pt>
                      <c:pt idx="3054">
                        <c:v>67.221397099009863</c:v>
                      </c:pt>
                      <c:pt idx="3055">
                        <c:v>67.236060287128723</c:v>
                      </c:pt>
                      <c:pt idx="3056">
                        <c:v>67.259540930693049</c:v>
                      </c:pt>
                      <c:pt idx="3057">
                        <c:v>67.278493306930685</c:v>
                      </c:pt>
                      <c:pt idx="3058">
                        <c:v>67.293397346534661</c:v>
                      </c:pt>
                      <c:pt idx="3059">
                        <c:v>67.312941485148528</c:v>
                      </c:pt>
                      <c:pt idx="3060">
                        <c:v>67.326638683168298</c:v>
                      </c:pt>
                      <c:pt idx="3061">
                        <c:v>67.33058018811883</c:v>
                      </c:pt>
                      <c:pt idx="3062">
                        <c:v>67.328410475247495</c:v>
                      </c:pt>
                      <c:pt idx="3063">
                        <c:v>67.324477574257443</c:v>
                      </c:pt>
                      <c:pt idx="3064">
                        <c:v>67.305726841584146</c:v>
                      </c:pt>
                      <c:pt idx="3065">
                        <c:v>67.290946297029706</c:v>
                      </c:pt>
                      <c:pt idx="3066">
                        <c:v>67.27832630693068</c:v>
                      </c:pt>
                      <c:pt idx="3067">
                        <c:v>67.271950069306925</c:v>
                      </c:pt>
                      <c:pt idx="3068">
                        <c:v>67.265660534653492</c:v>
                      </c:pt>
                      <c:pt idx="3069">
                        <c:v>67.263599910891074</c:v>
                      </c:pt>
                      <c:pt idx="3070">
                        <c:v>67.262088871287148</c:v>
                      </c:pt>
                      <c:pt idx="3071">
                        <c:v>67.262628306930694</c:v>
                      </c:pt>
                      <c:pt idx="3072">
                        <c:v>67.261802772277235</c:v>
                      </c:pt>
                      <c:pt idx="3073">
                        <c:v>67.258213405940609</c:v>
                      </c:pt>
                      <c:pt idx="3074">
                        <c:v>67.235435920792057</c:v>
                      </c:pt>
                      <c:pt idx="3075">
                        <c:v>67.178493059405966</c:v>
                      </c:pt>
                      <c:pt idx="3076">
                        <c:v>67.102632336633675</c:v>
                      </c:pt>
                      <c:pt idx="3077">
                        <c:v>67.00414441584158</c:v>
                      </c:pt>
                      <c:pt idx="3078">
                        <c:v>66.893795475247543</c:v>
                      </c:pt>
                      <c:pt idx="3079">
                        <c:v>66.786158366336608</c:v>
                      </c:pt>
                      <c:pt idx="3080">
                        <c:v>66.67794332673266</c:v>
                      </c:pt>
                      <c:pt idx="3081">
                        <c:v>66.595354405940597</c:v>
                      </c:pt>
                      <c:pt idx="3082">
                        <c:v>66.521196188118836</c:v>
                      </c:pt>
                      <c:pt idx="3083">
                        <c:v>66.464386851485131</c:v>
                      </c:pt>
                      <c:pt idx="3084">
                        <c:v>66.415066990098993</c:v>
                      </c:pt>
                      <c:pt idx="3085">
                        <c:v>66.375827841584169</c:v>
                      </c:pt>
                      <c:pt idx="3086">
                        <c:v>66.315395742574268</c:v>
                      </c:pt>
                      <c:pt idx="3087">
                        <c:v>66.250040900990072</c:v>
                      </c:pt>
                      <c:pt idx="3088">
                        <c:v>66.184952900990083</c:v>
                      </c:pt>
                      <c:pt idx="3089">
                        <c:v>66.141693079207911</c:v>
                      </c:pt>
                      <c:pt idx="3090">
                        <c:v>66.09152810891085</c:v>
                      </c:pt>
                      <c:pt idx="3091">
                        <c:v>66.067014405940583</c:v>
                      </c:pt>
                      <c:pt idx="3092">
                        <c:v>66.047088940594065</c:v>
                      </c:pt>
                      <c:pt idx="3093">
                        <c:v>66.038048534653456</c:v>
                      </c:pt>
                      <c:pt idx="3094">
                        <c:v>66.037453227722779</c:v>
                      </c:pt>
                      <c:pt idx="3095">
                        <c:v>66.039424881188097</c:v>
                      </c:pt>
                      <c:pt idx="3096">
                        <c:v>66.039260792079219</c:v>
                      </c:pt>
                      <c:pt idx="3097">
                        <c:v>66.039627148514839</c:v>
                      </c:pt>
                      <c:pt idx="3098">
                        <c:v>66.039174465346534</c:v>
                      </c:pt>
                      <c:pt idx="3099">
                        <c:v>66.041715118811879</c:v>
                      </c:pt>
                      <c:pt idx="3100">
                        <c:v>66.043956752475239</c:v>
                      </c:pt>
                      <c:pt idx="3101">
                        <c:v>66.048577267326749</c:v>
                      </c:pt>
                      <c:pt idx="3102">
                        <c:v>66.061266138613874</c:v>
                      </c:pt>
                      <c:pt idx="3103">
                        <c:v>66.081731999999988</c:v>
                      </c:pt>
                      <c:pt idx="3104">
                        <c:v>66.113747306930676</c:v>
                      </c:pt>
                      <c:pt idx="3105">
                        <c:v>66.161755069306892</c:v>
                      </c:pt>
                      <c:pt idx="3106">
                        <c:v>66.224184851485163</c:v>
                      </c:pt>
                      <c:pt idx="3107">
                        <c:v>66.302790059405922</c:v>
                      </c:pt>
                      <c:pt idx="3108">
                        <c:v>66.376591405940616</c:v>
                      </c:pt>
                      <c:pt idx="3109">
                        <c:v>66.428398277227728</c:v>
                      </c:pt>
                      <c:pt idx="3110">
                        <c:v>66.475989732673256</c:v>
                      </c:pt>
                      <c:pt idx="3111">
                        <c:v>66.508728306930678</c:v>
                      </c:pt>
                      <c:pt idx="3112">
                        <c:v>66.536605346534628</c:v>
                      </c:pt>
                      <c:pt idx="3113">
                        <c:v>66.547085207920787</c:v>
                      </c:pt>
                      <c:pt idx="3114">
                        <c:v>66.551311643564361</c:v>
                      </c:pt>
                      <c:pt idx="3115">
                        <c:v>66.566975376237622</c:v>
                      </c:pt>
                      <c:pt idx="3116">
                        <c:v>66.616825900990094</c:v>
                      </c:pt>
                      <c:pt idx="3117">
                        <c:v>66.683776821782175</c:v>
                      </c:pt>
                      <c:pt idx="3118">
                        <c:v>66.778863603960389</c:v>
                      </c:pt>
                      <c:pt idx="3119">
                        <c:v>66.867016326732653</c:v>
                      </c:pt>
                      <c:pt idx="3120">
                        <c:v>66.937915940594053</c:v>
                      </c:pt>
                      <c:pt idx="3121">
                        <c:v>66.997069594059383</c:v>
                      </c:pt>
                      <c:pt idx="3122">
                        <c:v>67.030099702970276</c:v>
                      </c:pt>
                      <c:pt idx="3123">
                        <c:v>67.03861901980197</c:v>
                      </c:pt>
                      <c:pt idx="3124">
                        <c:v>67.051614019801988</c:v>
                      </c:pt>
                      <c:pt idx="3125">
                        <c:v>67.07047373267325</c:v>
                      </c:pt>
                      <c:pt idx="3126">
                        <c:v>67.092917356435649</c:v>
                      </c:pt>
                      <c:pt idx="3127">
                        <c:v>67.132401099009897</c:v>
                      </c:pt>
                      <c:pt idx="3128">
                        <c:v>67.186080613861407</c:v>
                      </c:pt>
                      <c:pt idx="3129">
                        <c:v>67.256773346534644</c:v>
                      </c:pt>
                      <c:pt idx="3130">
                        <c:v>67.30590902970296</c:v>
                      </c:pt>
                      <c:pt idx="3131">
                        <c:v>67.354488861386159</c:v>
                      </c:pt>
                      <c:pt idx="3132">
                        <c:v>67.399408811881159</c:v>
                      </c:pt>
                      <c:pt idx="3133">
                        <c:v>67.444331475247537</c:v>
                      </c:pt>
                      <c:pt idx="3134">
                        <c:v>67.471741564356421</c:v>
                      </c:pt>
                      <c:pt idx="3135">
                        <c:v>67.509056376237638</c:v>
                      </c:pt>
                      <c:pt idx="3136">
                        <c:v>67.54247213861386</c:v>
                      </c:pt>
                      <c:pt idx="3137">
                        <c:v>67.594141950495043</c:v>
                      </c:pt>
                      <c:pt idx="3138">
                        <c:v>67.645902504950485</c:v>
                      </c:pt>
                      <c:pt idx="3139">
                        <c:v>67.709987148514841</c:v>
                      </c:pt>
                      <c:pt idx="3140">
                        <c:v>67.77370295049505</c:v>
                      </c:pt>
                      <c:pt idx="3141">
                        <c:v>67.837304702970286</c:v>
                      </c:pt>
                      <c:pt idx="3142">
                        <c:v>67.899654277227739</c:v>
                      </c:pt>
                      <c:pt idx="3143">
                        <c:v>67.969412148514806</c:v>
                      </c:pt>
                      <c:pt idx="3144">
                        <c:v>68.02813665346531</c:v>
                      </c:pt>
                      <c:pt idx="3145">
                        <c:v>68.088903683168297</c:v>
                      </c:pt>
                      <c:pt idx="3146">
                        <c:v>68.157238168316823</c:v>
                      </c:pt>
                      <c:pt idx="3147">
                        <c:v>68.222243247524787</c:v>
                      </c:pt>
                      <c:pt idx="3148">
                        <c:v>68.277974831683196</c:v>
                      </c:pt>
                      <c:pt idx="3149">
                        <c:v>68.332813990099012</c:v>
                      </c:pt>
                      <c:pt idx="3150">
                        <c:v>68.396843366336597</c:v>
                      </c:pt>
                      <c:pt idx="3151">
                        <c:v>68.465890653465308</c:v>
                      </c:pt>
                      <c:pt idx="3152">
                        <c:v>68.535387495049505</c:v>
                      </c:pt>
                      <c:pt idx="3153">
                        <c:v>68.604716603960412</c:v>
                      </c:pt>
                      <c:pt idx="3154">
                        <c:v>68.665275910891083</c:v>
                      </c:pt>
                      <c:pt idx="3155">
                        <c:v>68.703159356435648</c:v>
                      </c:pt>
                      <c:pt idx="3156">
                        <c:v>68.735590990099013</c:v>
                      </c:pt>
                      <c:pt idx="3157">
                        <c:v>68.755577435643545</c:v>
                      </c:pt>
                      <c:pt idx="3158">
                        <c:v>68.767253366336618</c:v>
                      </c:pt>
                      <c:pt idx="3159">
                        <c:v>68.769220841584172</c:v>
                      </c:pt>
                      <c:pt idx="3160">
                        <c:v>68.764482237623739</c:v>
                      </c:pt>
                      <c:pt idx="3161">
                        <c:v>68.750053366336616</c:v>
                      </c:pt>
                      <c:pt idx="3162">
                        <c:v>68.737528821782192</c:v>
                      </c:pt>
                      <c:pt idx="3163">
                        <c:v>68.738885742574226</c:v>
                      </c:pt>
                      <c:pt idx="3164">
                        <c:v>68.745790336633689</c:v>
                      </c:pt>
                      <c:pt idx="3165">
                        <c:v>68.759772663366348</c:v>
                      </c:pt>
                      <c:pt idx="3166">
                        <c:v>68.766912881188105</c:v>
                      </c:pt>
                      <c:pt idx="3167">
                        <c:v>68.765509336633656</c:v>
                      </c:pt>
                      <c:pt idx="3168">
                        <c:v>68.755648712871277</c:v>
                      </c:pt>
                      <c:pt idx="3169">
                        <c:v>68.739320544554474</c:v>
                      </c:pt>
                      <c:pt idx="3170">
                        <c:v>68.72092497029702</c:v>
                      </c:pt>
                      <c:pt idx="3171">
                        <c:v>68.705986405940592</c:v>
                      </c:pt>
                      <c:pt idx="3172">
                        <c:v>68.698356930693066</c:v>
                      </c:pt>
                      <c:pt idx="3173">
                        <c:v>68.697362999999967</c:v>
                      </c:pt>
                      <c:pt idx="3174">
                        <c:v>68.697044099009943</c:v>
                      </c:pt>
                      <c:pt idx="3175">
                        <c:v>68.698678138613872</c:v>
                      </c:pt>
                      <c:pt idx="3176">
                        <c:v>68.701058643564352</c:v>
                      </c:pt>
                      <c:pt idx="3177">
                        <c:v>68.705293198019803</c:v>
                      </c:pt>
                      <c:pt idx="3178">
                        <c:v>68.706854574257378</c:v>
                      </c:pt>
                      <c:pt idx="3179">
                        <c:v>68.70623041584156</c:v>
                      </c:pt>
                      <c:pt idx="3180">
                        <c:v>68.699670623762373</c:v>
                      </c:pt>
                      <c:pt idx="3181">
                        <c:v>68.693710297029668</c:v>
                      </c:pt>
                      <c:pt idx="3182">
                        <c:v>68.686994376237607</c:v>
                      </c:pt>
                      <c:pt idx="3183">
                        <c:v>68.676148594059399</c:v>
                      </c:pt>
                      <c:pt idx="3184">
                        <c:v>68.661493376237615</c:v>
                      </c:pt>
                      <c:pt idx="3185">
                        <c:v>68.657398564356441</c:v>
                      </c:pt>
                      <c:pt idx="3186">
                        <c:v>68.654276217821788</c:v>
                      </c:pt>
                      <c:pt idx="3187">
                        <c:v>68.654684445544532</c:v>
                      </c:pt>
                      <c:pt idx="3188">
                        <c:v>68.656722029702976</c:v>
                      </c:pt>
                      <c:pt idx="3189">
                        <c:v>68.65683795049506</c:v>
                      </c:pt>
                      <c:pt idx="3190">
                        <c:v>68.657907544554476</c:v>
                      </c:pt>
                      <c:pt idx="3191">
                        <c:v>68.660411148514854</c:v>
                      </c:pt>
                      <c:pt idx="3192">
                        <c:v>68.660369524752468</c:v>
                      </c:pt>
                      <c:pt idx="3193">
                        <c:v>68.661437891089122</c:v>
                      </c:pt>
                      <c:pt idx="3194">
                        <c:v>68.657916673267323</c:v>
                      </c:pt>
                      <c:pt idx="3195">
                        <c:v>68.655011801980251</c:v>
                      </c:pt>
                      <c:pt idx="3196">
                        <c:v>68.653500267326734</c:v>
                      </c:pt>
                      <c:pt idx="3197">
                        <c:v>68.656043950495047</c:v>
                      </c:pt>
                      <c:pt idx="3198">
                        <c:v>68.659916386138605</c:v>
                      </c:pt>
                      <c:pt idx="3199">
                        <c:v>68.670948445544568</c:v>
                      </c:pt>
                      <c:pt idx="3200">
                        <c:v>68.687473712871295</c:v>
                      </c:pt>
                      <c:pt idx="3201">
                        <c:v>68.700581108910853</c:v>
                      </c:pt>
                      <c:pt idx="3202">
                        <c:v>68.726833089108922</c:v>
                      </c:pt>
                      <c:pt idx="3203">
                        <c:v>68.764015851485169</c:v>
                      </c:pt>
                      <c:pt idx="3204">
                        <c:v>68.8062917128713</c:v>
                      </c:pt>
                      <c:pt idx="3205">
                        <c:v>68.848249930693086</c:v>
                      </c:pt>
                      <c:pt idx="3206">
                        <c:v>68.898541910891097</c:v>
                      </c:pt>
                      <c:pt idx="3207">
                        <c:v>68.966809376237634</c:v>
                      </c:pt>
                      <c:pt idx="3208">
                        <c:v>69.034924702970272</c:v>
                      </c:pt>
                      <c:pt idx="3209">
                        <c:v>69.112865188118803</c:v>
                      </c:pt>
                      <c:pt idx="3210">
                        <c:v>69.196420306930705</c:v>
                      </c:pt>
                      <c:pt idx="3211">
                        <c:v>69.301822128712857</c:v>
                      </c:pt>
                      <c:pt idx="3212">
                        <c:v>69.412120069306908</c:v>
                      </c:pt>
                      <c:pt idx="3213">
                        <c:v>69.523278435643547</c:v>
                      </c:pt>
                      <c:pt idx="3214">
                        <c:v>69.619321138613898</c:v>
                      </c:pt>
                      <c:pt idx="3215">
                        <c:v>69.715098465346557</c:v>
                      </c:pt>
                      <c:pt idx="3216">
                        <c:v>69.788578148514858</c:v>
                      </c:pt>
                      <c:pt idx="3217">
                        <c:v>69.850355623762397</c:v>
                      </c:pt>
                      <c:pt idx="3218">
                        <c:v>69.899532445544565</c:v>
                      </c:pt>
                      <c:pt idx="3219">
                        <c:v>69.927271514851469</c:v>
                      </c:pt>
                      <c:pt idx="3220">
                        <c:v>69.952122594059404</c:v>
                      </c:pt>
                      <c:pt idx="3221">
                        <c:v>69.981455009900998</c:v>
                      </c:pt>
                      <c:pt idx="3222">
                        <c:v>70.011176564356433</c:v>
                      </c:pt>
                      <c:pt idx="3223">
                        <c:v>70.037736663366346</c:v>
                      </c:pt>
                      <c:pt idx="3224">
                        <c:v>70.071398475247548</c:v>
                      </c:pt>
                      <c:pt idx="3225">
                        <c:v>70.117381584158423</c:v>
                      </c:pt>
                      <c:pt idx="3226">
                        <c:v>70.157190544554467</c:v>
                      </c:pt>
                      <c:pt idx="3227">
                        <c:v>70.179728871287153</c:v>
                      </c:pt>
                      <c:pt idx="3228">
                        <c:v>70.195223168316843</c:v>
                      </c:pt>
                      <c:pt idx="3229">
                        <c:v>70.198777891089108</c:v>
                      </c:pt>
                      <c:pt idx="3230">
                        <c:v>70.195210455445547</c:v>
                      </c:pt>
                      <c:pt idx="3231">
                        <c:v>70.187514118811876</c:v>
                      </c:pt>
                      <c:pt idx="3232">
                        <c:v>70.17057548514849</c:v>
                      </c:pt>
                      <c:pt idx="3233">
                        <c:v>70.156118554455432</c:v>
                      </c:pt>
                      <c:pt idx="3234">
                        <c:v>70.138625871287118</c:v>
                      </c:pt>
                      <c:pt idx="3235">
                        <c:v>70.111439683168314</c:v>
                      </c:pt>
                      <c:pt idx="3236">
                        <c:v>70.071248584158397</c:v>
                      </c:pt>
                      <c:pt idx="3237">
                        <c:v>70.035340603960421</c:v>
                      </c:pt>
                      <c:pt idx="3238">
                        <c:v>69.997683267326735</c:v>
                      </c:pt>
                      <c:pt idx="3239">
                        <c:v>69.934291594059374</c:v>
                      </c:pt>
                      <c:pt idx="3240">
                        <c:v>69.862122891089115</c:v>
                      </c:pt>
                      <c:pt idx="3241">
                        <c:v>69.772951643564355</c:v>
                      </c:pt>
                      <c:pt idx="3242">
                        <c:v>69.673523108910899</c:v>
                      </c:pt>
                      <c:pt idx="3243">
                        <c:v>69.559115930693039</c:v>
                      </c:pt>
                      <c:pt idx="3244">
                        <c:v>69.449223861386145</c:v>
                      </c:pt>
                      <c:pt idx="3245">
                        <c:v>69.332355267326747</c:v>
                      </c:pt>
                      <c:pt idx="3246">
                        <c:v>69.216872603960354</c:v>
                      </c:pt>
                      <c:pt idx="3247">
                        <c:v>69.108652851485175</c:v>
                      </c:pt>
                      <c:pt idx="3248">
                        <c:v>68.997220257425752</c:v>
                      </c:pt>
                      <c:pt idx="3249">
                        <c:v>68.884776821782197</c:v>
                      </c:pt>
                      <c:pt idx="3250">
                        <c:v>68.781951792079198</c:v>
                      </c:pt>
                      <c:pt idx="3251">
                        <c:v>68.686139277227753</c:v>
                      </c:pt>
                      <c:pt idx="3252">
                        <c:v>68.582916633663402</c:v>
                      </c:pt>
                      <c:pt idx="3253">
                        <c:v>68.475861584158423</c:v>
                      </c:pt>
                      <c:pt idx="3254">
                        <c:v>68.361041445544544</c:v>
                      </c:pt>
                      <c:pt idx="3255">
                        <c:v>68.228190297029684</c:v>
                      </c:pt>
                      <c:pt idx="3256">
                        <c:v>68.080746000000019</c:v>
                      </c:pt>
                      <c:pt idx="3257">
                        <c:v>67.961452801980187</c:v>
                      </c:pt>
                      <c:pt idx="3258">
                        <c:v>67.839177712871262</c:v>
                      </c:pt>
                      <c:pt idx="3259">
                        <c:v>67.733527801980202</c:v>
                      </c:pt>
                      <c:pt idx="3260">
                        <c:v>67.634975029702971</c:v>
                      </c:pt>
                      <c:pt idx="3261">
                        <c:v>67.559802910891079</c:v>
                      </c:pt>
                      <c:pt idx="3262">
                        <c:v>67.484705594059434</c:v>
                      </c:pt>
                      <c:pt idx="3263">
                        <c:v>67.403519267326757</c:v>
                      </c:pt>
                      <c:pt idx="3264">
                        <c:v>67.324788069306919</c:v>
                      </c:pt>
                      <c:pt idx="3265">
                        <c:v>67.25984112871285</c:v>
                      </c:pt>
                      <c:pt idx="3266">
                        <c:v>67.17752500990099</c:v>
                      </c:pt>
                      <c:pt idx="3267">
                        <c:v>67.099190059405913</c:v>
                      </c:pt>
                      <c:pt idx="3268">
                        <c:v>67.029521108910885</c:v>
                      </c:pt>
                      <c:pt idx="3269">
                        <c:v>66.966669732673239</c:v>
                      </c:pt>
                      <c:pt idx="3270">
                        <c:v>66.927220396039587</c:v>
                      </c:pt>
                      <c:pt idx="3271">
                        <c:v>66.901936940594069</c:v>
                      </c:pt>
                      <c:pt idx="3272">
                        <c:v>66.866328168316855</c:v>
                      </c:pt>
                      <c:pt idx="3273">
                        <c:v>66.834747594059408</c:v>
                      </c:pt>
                      <c:pt idx="3274">
                        <c:v>66.788264752475257</c:v>
                      </c:pt>
                      <c:pt idx="3275">
                        <c:v>66.707275029702956</c:v>
                      </c:pt>
                      <c:pt idx="3276">
                        <c:v>66.612076455445589</c:v>
                      </c:pt>
                      <c:pt idx="3277">
                        <c:v>66.495895881188133</c:v>
                      </c:pt>
                      <c:pt idx="3278">
                        <c:v>66.376483801980186</c:v>
                      </c:pt>
                      <c:pt idx="3279">
                        <c:v>66.247302059405925</c:v>
                      </c:pt>
                      <c:pt idx="3280">
                        <c:v>66.123572465346527</c:v>
                      </c:pt>
                      <c:pt idx="3281">
                        <c:v>66.011368247524729</c:v>
                      </c:pt>
                      <c:pt idx="3282">
                        <c:v>65.918676732673291</c:v>
                      </c:pt>
                      <c:pt idx="3283">
                        <c:v>65.838890831683173</c:v>
                      </c:pt>
                      <c:pt idx="3284">
                        <c:v>65.782053702970288</c:v>
                      </c:pt>
                      <c:pt idx="3285">
                        <c:v>65.735970574257394</c:v>
                      </c:pt>
                      <c:pt idx="3286">
                        <c:v>65.698852801980209</c:v>
                      </c:pt>
                      <c:pt idx="3287">
                        <c:v>65.645385702970302</c:v>
                      </c:pt>
                      <c:pt idx="3288">
                        <c:v>65.573973584158409</c:v>
                      </c:pt>
                      <c:pt idx="3289">
                        <c:v>65.493297633663403</c:v>
                      </c:pt>
                      <c:pt idx="3290">
                        <c:v>65.397632663366338</c:v>
                      </c:pt>
                      <c:pt idx="3291">
                        <c:v>65.290740217821778</c:v>
                      </c:pt>
                      <c:pt idx="3292">
                        <c:v>65.177470643564348</c:v>
                      </c:pt>
                      <c:pt idx="3293">
                        <c:v>65.052152435643549</c:v>
                      </c:pt>
                      <c:pt idx="3294">
                        <c:v>64.929156099009916</c:v>
                      </c:pt>
                      <c:pt idx="3295">
                        <c:v>64.818372207920802</c:v>
                      </c:pt>
                      <c:pt idx="3296">
                        <c:v>64.704506386138604</c:v>
                      </c:pt>
                      <c:pt idx="3297">
                        <c:v>64.605255950495035</c:v>
                      </c:pt>
                      <c:pt idx="3298">
                        <c:v>64.50802797029705</c:v>
                      </c:pt>
                      <c:pt idx="3299">
                        <c:v>64.401622079207925</c:v>
                      </c:pt>
                      <c:pt idx="3300">
                        <c:v>64.268053841584177</c:v>
                      </c:pt>
                      <c:pt idx="3301">
                        <c:v>64.144954306930671</c:v>
                      </c:pt>
                      <c:pt idx="3302">
                        <c:v>63.999307722772294</c:v>
                      </c:pt>
                      <c:pt idx="3303">
                        <c:v>63.868326871287138</c:v>
                      </c:pt>
                      <c:pt idx="3304">
                        <c:v>63.747068811881192</c:v>
                      </c:pt>
                      <c:pt idx="3305">
                        <c:v>63.645372079207924</c:v>
                      </c:pt>
                      <c:pt idx="3306">
                        <c:v>63.553526485148495</c:v>
                      </c:pt>
                      <c:pt idx="3307">
                        <c:v>63.464823970297019</c:v>
                      </c:pt>
                      <c:pt idx="3308">
                        <c:v>63.405338029702939</c:v>
                      </c:pt>
                      <c:pt idx="3309">
                        <c:v>63.355352504950517</c:v>
                      </c:pt>
                      <c:pt idx="3310">
                        <c:v>63.312237920792043</c:v>
                      </c:pt>
                      <c:pt idx="3311">
                        <c:v>63.241974524752457</c:v>
                      </c:pt>
                      <c:pt idx="3312">
                        <c:v>63.180025702970283</c:v>
                      </c:pt>
                      <c:pt idx="3313">
                        <c:v>63.097291009900978</c:v>
                      </c:pt>
                      <c:pt idx="3314">
                        <c:v>63.013952227722783</c:v>
                      </c:pt>
                      <c:pt idx="3315">
                        <c:v>62.932237049504934</c:v>
                      </c:pt>
                      <c:pt idx="3316">
                        <c:v>62.858475168316808</c:v>
                      </c:pt>
                      <c:pt idx="3317">
                        <c:v>62.790866999999984</c:v>
                      </c:pt>
                      <c:pt idx="3318">
                        <c:v>62.748425485148509</c:v>
                      </c:pt>
                      <c:pt idx="3319">
                        <c:v>62.700253841584157</c:v>
                      </c:pt>
                      <c:pt idx="3320">
                        <c:v>62.66000071287128</c:v>
                      </c:pt>
                      <c:pt idx="3321">
                        <c:v>62.632720900990122</c:v>
                      </c:pt>
                      <c:pt idx="3322">
                        <c:v>62.612941613861381</c:v>
                      </c:pt>
                      <c:pt idx="3323">
                        <c:v>62.582904554455453</c:v>
                      </c:pt>
                      <c:pt idx="3324">
                        <c:v>62.561916633663351</c:v>
                      </c:pt>
                      <c:pt idx="3325">
                        <c:v>62.541999544554486</c:v>
                      </c:pt>
                      <c:pt idx="3326">
                        <c:v>62.514163722772274</c:v>
                      </c:pt>
                      <c:pt idx="3327">
                        <c:v>62.498542504950493</c:v>
                      </c:pt>
                      <c:pt idx="3328">
                        <c:v>62.479059366336621</c:v>
                      </c:pt>
                      <c:pt idx="3329">
                        <c:v>62.469260980198008</c:v>
                      </c:pt>
                      <c:pt idx="3330">
                        <c:v>62.4560487029703</c:v>
                      </c:pt>
                      <c:pt idx="3331">
                        <c:v>62.444036702970266</c:v>
                      </c:pt>
                      <c:pt idx="3332">
                        <c:v>62.431814900990062</c:v>
                      </c:pt>
                      <c:pt idx="3333">
                        <c:v>62.427263227722776</c:v>
                      </c:pt>
                      <c:pt idx="3334">
                        <c:v>62.419848702970278</c:v>
                      </c:pt>
                      <c:pt idx="3335">
                        <c:v>62.413374445544569</c:v>
                      </c:pt>
                      <c:pt idx="3336">
                        <c:v>62.38922689108913</c:v>
                      </c:pt>
                      <c:pt idx="3337">
                        <c:v>62.344116079207936</c:v>
                      </c:pt>
                      <c:pt idx="3338">
                        <c:v>62.283931970297026</c:v>
                      </c:pt>
                      <c:pt idx="3339">
                        <c:v>62.23682949504947</c:v>
                      </c:pt>
                      <c:pt idx="3340">
                        <c:v>62.192587168316834</c:v>
                      </c:pt>
                      <c:pt idx="3341">
                        <c:v>62.144904861386152</c:v>
                      </c:pt>
                      <c:pt idx="3342">
                        <c:v>62.116476623762374</c:v>
                      </c:pt>
                      <c:pt idx="3343">
                        <c:v>62.102156564356434</c:v>
                      </c:pt>
                      <c:pt idx="3344">
                        <c:v>62.083732485148516</c:v>
                      </c:pt>
                      <c:pt idx="3345">
                        <c:v>62.058900198019799</c:v>
                      </c:pt>
                      <c:pt idx="3346">
                        <c:v>62.035745999999989</c:v>
                      </c:pt>
                      <c:pt idx="3347">
                        <c:v>61.982760841584145</c:v>
                      </c:pt>
                      <c:pt idx="3348">
                        <c:v>61.943876138613874</c:v>
                      </c:pt>
                      <c:pt idx="3349">
                        <c:v>61.906065049504974</c:v>
                      </c:pt>
                      <c:pt idx="3350">
                        <c:v>61.848141514851477</c:v>
                      </c:pt>
                      <c:pt idx="3351">
                        <c:v>61.788544673267324</c:v>
                      </c:pt>
                      <c:pt idx="3352">
                        <c:v>61.731634168316837</c:v>
                      </c:pt>
                      <c:pt idx="3353">
                        <c:v>61.685820277227734</c:v>
                      </c:pt>
                      <c:pt idx="3354">
                        <c:v>61.655786386138629</c:v>
                      </c:pt>
                      <c:pt idx="3355">
                        <c:v>61.636716752475245</c:v>
                      </c:pt>
                      <c:pt idx="3356">
                        <c:v>61.621181871287156</c:v>
                      </c:pt>
                      <c:pt idx="3357">
                        <c:v>61.596203663366325</c:v>
                      </c:pt>
                      <c:pt idx="3358">
                        <c:v>61.557661742574233</c:v>
                      </c:pt>
                      <c:pt idx="3359">
                        <c:v>61.520911633663381</c:v>
                      </c:pt>
                      <c:pt idx="3360">
                        <c:v>61.480995049504983</c:v>
                      </c:pt>
                      <c:pt idx="3361">
                        <c:v>61.426652653465354</c:v>
                      </c:pt>
                      <c:pt idx="3362">
                        <c:v>61.35713430693071</c:v>
                      </c:pt>
                      <c:pt idx="3363">
                        <c:v>61.293793089108924</c:v>
                      </c:pt>
                      <c:pt idx="3364">
                        <c:v>61.235769524752492</c:v>
                      </c:pt>
                      <c:pt idx="3365">
                        <c:v>61.181762633663354</c:v>
                      </c:pt>
                      <c:pt idx="3366">
                        <c:v>61.139396108910901</c:v>
                      </c:pt>
                      <c:pt idx="3367">
                        <c:v>61.097005415841565</c:v>
                      </c:pt>
                      <c:pt idx="3368">
                        <c:v>61.063314287128712</c:v>
                      </c:pt>
                      <c:pt idx="3369">
                        <c:v>61.018486346534623</c:v>
                      </c:pt>
                      <c:pt idx="3370">
                        <c:v>60.973950900990104</c:v>
                      </c:pt>
                      <c:pt idx="3371">
                        <c:v>60.921504841584166</c:v>
                      </c:pt>
                      <c:pt idx="3372">
                        <c:v>60.853214524752467</c:v>
                      </c:pt>
                      <c:pt idx="3373">
                        <c:v>60.79755471287131</c:v>
                      </c:pt>
                      <c:pt idx="3374">
                        <c:v>60.745387544554426</c:v>
                      </c:pt>
                      <c:pt idx="3375">
                        <c:v>60.707160257425741</c:v>
                      </c:pt>
                      <c:pt idx="3376">
                        <c:v>60.659883792079192</c:v>
                      </c:pt>
                      <c:pt idx="3377">
                        <c:v>60.607051257425766</c:v>
                      </c:pt>
                      <c:pt idx="3378">
                        <c:v>60.566483029702987</c:v>
                      </c:pt>
                      <c:pt idx="3379">
                        <c:v>60.533376801980182</c:v>
                      </c:pt>
                      <c:pt idx="3380">
                        <c:v>60.514144930693121</c:v>
                      </c:pt>
                      <c:pt idx="3381">
                        <c:v>60.497454623762366</c:v>
                      </c:pt>
                      <c:pt idx="3382">
                        <c:v>60.486772653465351</c:v>
                      </c:pt>
                      <c:pt idx="3383">
                        <c:v>60.48038203960396</c:v>
                      </c:pt>
                      <c:pt idx="3384">
                        <c:v>60.474942504950491</c:v>
                      </c:pt>
                      <c:pt idx="3385">
                        <c:v>60.473984277227736</c:v>
                      </c:pt>
                      <c:pt idx="3386">
                        <c:v>60.476334584158415</c:v>
                      </c:pt>
                      <c:pt idx="3387">
                        <c:v>60.486556237623752</c:v>
                      </c:pt>
                      <c:pt idx="3388">
                        <c:v>60.515235277227724</c:v>
                      </c:pt>
                      <c:pt idx="3389">
                        <c:v>60.573845188118831</c:v>
                      </c:pt>
                      <c:pt idx="3390">
                        <c:v>60.642312831683164</c:v>
                      </c:pt>
                      <c:pt idx="3391">
                        <c:v>60.734750386138622</c:v>
                      </c:pt>
                      <c:pt idx="3392">
                        <c:v>60.821055029702968</c:v>
                      </c:pt>
                      <c:pt idx="3393">
                        <c:v>60.908719673267349</c:v>
                      </c:pt>
                      <c:pt idx="3394">
                        <c:v>60.995780207920802</c:v>
                      </c:pt>
                      <c:pt idx="3395">
                        <c:v>61.072914633663387</c:v>
                      </c:pt>
                      <c:pt idx="3396">
                        <c:v>61.125898336633661</c:v>
                      </c:pt>
                      <c:pt idx="3397">
                        <c:v>61.157736554455433</c:v>
                      </c:pt>
                      <c:pt idx="3398">
                        <c:v>61.173308207920797</c:v>
                      </c:pt>
                      <c:pt idx="3399">
                        <c:v>61.201396584158402</c:v>
                      </c:pt>
                      <c:pt idx="3400">
                        <c:v>61.251246940594051</c:v>
                      </c:pt>
                      <c:pt idx="3401">
                        <c:v>61.312812990099005</c:v>
                      </c:pt>
                      <c:pt idx="3402">
                        <c:v>61.394090772277231</c:v>
                      </c:pt>
                      <c:pt idx="3403">
                        <c:v>61.492731762376202</c:v>
                      </c:pt>
                      <c:pt idx="3404">
                        <c:v>61.603413247524763</c:v>
                      </c:pt>
                      <c:pt idx="3405">
                        <c:v>61.734971247524797</c:v>
                      </c:pt>
                      <c:pt idx="3406">
                        <c:v>61.852368435643527</c:v>
                      </c:pt>
                      <c:pt idx="3407">
                        <c:v>61.967628316831679</c:v>
                      </c:pt>
                      <c:pt idx="3408">
                        <c:v>62.063964970297</c:v>
                      </c:pt>
                      <c:pt idx="3409">
                        <c:v>62.149603643564355</c:v>
                      </c:pt>
                      <c:pt idx="3410">
                        <c:v>62.237511900990107</c:v>
                      </c:pt>
                      <c:pt idx="3411">
                        <c:v>62.318468861386123</c:v>
                      </c:pt>
                      <c:pt idx="3412">
                        <c:v>62.396032584158434</c:v>
                      </c:pt>
                      <c:pt idx="3413">
                        <c:v>62.469215435643562</c:v>
                      </c:pt>
                      <c:pt idx="3414">
                        <c:v>62.53846670297029</c:v>
                      </c:pt>
                      <c:pt idx="3415">
                        <c:v>62.61641265346536</c:v>
                      </c:pt>
                      <c:pt idx="3416">
                        <c:v>62.676188871287131</c:v>
                      </c:pt>
                      <c:pt idx="3417">
                        <c:v>62.742836415841552</c:v>
                      </c:pt>
                      <c:pt idx="3418">
                        <c:v>62.783744782178225</c:v>
                      </c:pt>
                      <c:pt idx="3419">
                        <c:v>62.83937444554455</c:v>
                      </c:pt>
                      <c:pt idx="3420">
                        <c:v>62.884827009901002</c:v>
                      </c:pt>
                      <c:pt idx="3421">
                        <c:v>62.928058356435642</c:v>
                      </c:pt>
                      <c:pt idx="3422">
                        <c:v>62.973979910891074</c:v>
                      </c:pt>
                      <c:pt idx="3423">
                        <c:v>63.029248297029689</c:v>
                      </c:pt>
                      <c:pt idx="3424">
                        <c:v>63.095623643564338</c:v>
                      </c:pt>
                      <c:pt idx="3425">
                        <c:v>63.180585732673244</c:v>
                      </c:pt>
                      <c:pt idx="3426">
                        <c:v>63.273471702970298</c:v>
                      </c:pt>
                      <c:pt idx="3427">
                        <c:v>63.391841891089129</c:v>
                      </c:pt>
                      <c:pt idx="3428">
                        <c:v>63.52188320792078</c:v>
                      </c:pt>
                      <c:pt idx="3429">
                        <c:v>63.667544346534648</c:v>
                      </c:pt>
                      <c:pt idx="3430">
                        <c:v>63.812967118811855</c:v>
                      </c:pt>
                      <c:pt idx="3431">
                        <c:v>63.959688188118825</c:v>
                      </c:pt>
                      <c:pt idx="3432">
                        <c:v>64.096391475247486</c:v>
                      </c:pt>
                      <c:pt idx="3433">
                        <c:v>64.21018474257427</c:v>
                      </c:pt>
                      <c:pt idx="3434">
                        <c:v>64.299407405940599</c:v>
                      </c:pt>
                      <c:pt idx="3435">
                        <c:v>64.392936386138629</c:v>
                      </c:pt>
                      <c:pt idx="3436">
                        <c:v>64.459559881188085</c:v>
                      </c:pt>
                      <c:pt idx="3437">
                        <c:v>64.535954287128703</c:v>
                      </c:pt>
                      <c:pt idx="3438">
                        <c:v>64.616952178217844</c:v>
                      </c:pt>
                      <c:pt idx="3439">
                        <c:v>64.720487316831679</c:v>
                      </c:pt>
                      <c:pt idx="3440">
                        <c:v>64.848178297029705</c:v>
                      </c:pt>
                      <c:pt idx="3441">
                        <c:v>64.983442475247543</c:v>
                      </c:pt>
                      <c:pt idx="3442">
                        <c:v>65.14235811881187</c:v>
                      </c:pt>
                      <c:pt idx="3443">
                        <c:v>65.297700940594055</c:v>
                      </c:pt>
                      <c:pt idx="3444">
                        <c:v>65.448167336633688</c:v>
                      </c:pt>
                      <c:pt idx="3445">
                        <c:v>65.594692841584148</c:v>
                      </c:pt>
                      <c:pt idx="3446">
                        <c:v>65.724366940594066</c:v>
                      </c:pt>
                      <c:pt idx="3447">
                        <c:v>65.848202623762376</c:v>
                      </c:pt>
                      <c:pt idx="3448">
                        <c:v>65.947003881188124</c:v>
                      </c:pt>
                      <c:pt idx="3449">
                        <c:v>66.038744554455448</c:v>
                      </c:pt>
                      <c:pt idx="3450">
                        <c:v>66.129143079207921</c:v>
                      </c:pt>
                      <c:pt idx="3451">
                        <c:v>66.215833376237654</c:v>
                      </c:pt>
                      <c:pt idx="3452">
                        <c:v>66.317872188118812</c:v>
                      </c:pt>
                      <c:pt idx="3453">
                        <c:v>66.411187970297036</c:v>
                      </c:pt>
                      <c:pt idx="3454">
                        <c:v>66.502424445544548</c:v>
                      </c:pt>
                      <c:pt idx="3455">
                        <c:v>66.597379099009927</c:v>
                      </c:pt>
                      <c:pt idx="3456">
                        <c:v>66.682342049504953</c:v>
                      </c:pt>
                      <c:pt idx="3457">
                        <c:v>66.758337554455437</c:v>
                      </c:pt>
                      <c:pt idx="3458">
                        <c:v>66.816120861386111</c:v>
                      </c:pt>
                      <c:pt idx="3459">
                        <c:v>66.855739485148518</c:v>
                      </c:pt>
                      <c:pt idx="3460">
                        <c:v>66.897202306930723</c:v>
                      </c:pt>
                      <c:pt idx="3461">
                        <c:v>66.917818554455408</c:v>
                      </c:pt>
                      <c:pt idx="3462">
                        <c:v>66.941981118811896</c:v>
                      </c:pt>
                      <c:pt idx="3463">
                        <c:v>66.984155881188116</c:v>
                      </c:pt>
                      <c:pt idx="3464">
                        <c:v>67.045275257425757</c:v>
                      </c:pt>
                      <c:pt idx="3465">
                        <c:v>67.119996455445516</c:v>
                      </c:pt>
                      <c:pt idx="3466">
                        <c:v>67.210135841584162</c:v>
                      </c:pt>
                      <c:pt idx="3467">
                        <c:v>67.300873247524748</c:v>
                      </c:pt>
                      <c:pt idx="3468">
                        <c:v>67.385518801980183</c:v>
                      </c:pt>
                      <c:pt idx="3469">
                        <c:v>67.46332524752475</c:v>
                      </c:pt>
                      <c:pt idx="3470">
                        <c:v>67.52824044554454</c:v>
                      </c:pt>
                      <c:pt idx="3471">
                        <c:v>67.580430831683188</c:v>
                      </c:pt>
                      <c:pt idx="3472">
                        <c:v>67.624835386138628</c:v>
                      </c:pt>
                      <c:pt idx="3473">
                        <c:v>67.66376099999998</c:v>
                      </c:pt>
                      <c:pt idx="3474">
                        <c:v>67.703158267326742</c:v>
                      </c:pt>
                      <c:pt idx="3475">
                        <c:v>67.742145178217783</c:v>
                      </c:pt>
                      <c:pt idx="3476">
                        <c:v>67.798702495049483</c:v>
                      </c:pt>
                      <c:pt idx="3477">
                        <c:v>67.866664000000014</c:v>
                      </c:pt>
                      <c:pt idx="3478">
                        <c:v>67.959578445544523</c:v>
                      </c:pt>
                      <c:pt idx="3479">
                        <c:v>68.059339792079228</c:v>
                      </c:pt>
                      <c:pt idx="3480">
                        <c:v>68.175687158415855</c:v>
                      </c:pt>
                      <c:pt idx="3481">
                        <c:v>68.291095168316829</c:v>
                      </c:pt>
                      <c:pt idx="3482">
                        <c:v>68.397368158415873</c:v>
                      </c:pt>
                      <c:pt idx="3483">
                        <c:v>68.487587287128704</c:v>
                      </c:pt>
                      <c:pt idx="3484">
                        <c:v>68.569363663366374</c:v>
                      </c:pt>
                      <c:pt idx="3485">
                        <c:v>68.647827663366343</c:v>
                      </c:pt>
                      <c:pt idx="3486">
                        <c:v>68.699035752475226</c:v>
                      </c:pt>
                      <c:pt idx="3487">
                        <c:v>68.742809881188123</c:v>
                      </c:pt>
                      <c:pt idx="3488">
                        <c:v>68.779727633663398</c:v>
                      </c:pt>
                      <c:pt idx="3489">
                        <c:v>68.81346885148514</c:v>
                      </c:pt>
                      <c:pt idx="3490">
                        <c:v>68.843534970297014</c:v>
                      </c:pt>
                      <c:pt idx="3491">
                        <c:v>68.877035396039588</c:v>
                      </c:pt>
                      <c:pt idx="3492">
                        <c:v>68.922934752475214</c:v>
                      </c:pt>
                      <c:pt idx="3493">
                        <c:v>68.954340841584141</c:v>
                      </c:pt>
                      <c:pt idx="3494">
                        <c:v>68.972310524752487</c:v>
                      </c:pt>
                      <c:pt idx="3495">
                        <c:v>68.983375772277242</c:v>
                      </c:pt>
                      <c:pt idx="3496">
                        <c:v>68.983472732673278</c:v>
                      </c:pt>
                      <c:pt idx="3497">
                        <c:v>68.972939594059412</c:v>
                      </c:pt>
                      <c:pt idx="3498">
                        <c:v>68.92797021782178</c:v>
                      </c:pt>
                      <c:pt idx="3499">
                        <c:v>68.859818445544562</c:v>
                      </c:pt>
                      <c:pt idx="3500">
                        <c:v>68.794299148514853</c:v>
                      </c:pt>
                      <c:pt idx="3501">
                        <c:v>68.720830178217781</c:v>
                      </c:pt>
                      <c:pt idx="3502">
                        <c:v>68.669032346534649</c:v>
                      </c:pt>
                      <c:pt idx="3503">
                        <c:v>68.602348970297001</c:v>
                      </c:pt>
                      <c:pt idx="3504">
                        <c:v>68.539386950495086</c:v>
                      </c:pt>
                      <c:pt idx="3505">
                        <c:v>68.474163801980183</c:v>
                      </c:pt>
                      <c:pt idx="3506">
                        <c:v>68.417342504950525</c:v>
                      </c:pt>
                      <c:pt idx="3507">
                        <c:v>68.36444575247522</c:v>
                      </c:pt>
                      <c:pt idx="3508">
                        <c:v>68.304872316831705</c:v>
                      </c:pt>
                      <c:pt idx="3509">
                        <c:v>68.225607386138591</c:v>
                      </c:pt>
                      <c:pt idx="3510">
                        <c:v>68.109187297029706</c:v>
                      </c:pt>
                      <c:pt idx="3511">
                        <c:v>67.975230495049516</c:v>
                      </c:pt>
                      <c:pt idx="3512">
                        <c:v>67.807706653465345</c:v>
                      </c:pt>
                      <c:pt idx="3513">
                        <c:v>67.636118465346527</c:v>
                      </c:pt>
                      <c:pt idx="3514">
                        <c:v>67.477084089108914</c:v>
                      </c:pt>
                      <c:pt idx="3515">
                        <c:v>67.340084504950511</c:v>
                      </c:pt>
                      <c:pt idx="3516">
                        <c:v>67.240528108910894</c:v>
                      </c:pt>
                      <c:pt idx="3517">
                        <c:v>67.143130465346516</c:v>
                      </c:pt>
                      <c:pt idx="3518">
                        <c:v>67.058759584158423</c:v>
                      </c:pt>
                      <c:pt idx="3519">
                        <c:v>66.98627705940595</c:v>
                      </c:pt>
                      <c:pt idx="3520">
                        <c:v>66.916745445544564</c:v>
                      </c:pt>
                      <c:pt idx="3521">
                        <c:v>66.842370772277206</c:v>
                      </c:pt>
                      <c:pt idx="3522">
                        <c:v>66.764760673267375</c:v>
                      </c:pt>
                      <c:pt idx="3523">
                        <c:v>66.668869574257386</c:v>
                      </c:pt>
                      <c:pt idx="3524">
                        <c:v>66.573081772277249</c:v>
                      </c:pt>
                      <c:pt idx="3525">
                        <c:v>66.470108396039578</c:v>
                      </c:pt>
                      <c:pt idx="3526">
                        <c:v>66.375390643564373</c:v>
                      </c:pt>
                      <c:pt idx="3527">
                        <c:v>66.262435099009906</c:v>
                      </c:pt>
                      <c:pt idx="3528">
                        <c:v>66.146572900990122</c:v>
                      </c:pt>
                      <c:pt idx="3529">
                        <c:v>66.033109376237618</c:v>
                      </c:pt>
                      <c:pt idx="3530">
                        <c:v>65.928275930693061</c:v>
                      </c:pt>
                      <c:pt idx="3531">
                        <c:v>65.828262376237632</c:v>
                      </c:pt>
                      <c:pt idx="3532">
                        <c:v>65.752924861386134</c:v>
                      </c:pt>
                      <c:pt idx="3533">
                        <c:v>65.710609831683172</c:v>
                      </c:pt>
                      <c:pt idx="3534">
                        <c:v>65.686166623762375</c:v>
                      </c:pt>
                      <c:pt idx="3535">
                        <c:v>65.666269871287128</c:v>
                      </c:pt>
                      <c:pt idx="3536">
                        <c:v>65.644783821782184</c:v>
                      </c:pt>
                      <c:pt idx="3537">
                        <c:v>65.627870108910869</c:v>
                      </c:pt>
                      <c:pt idx="3538">
                        <c:v>65.602707089108932</c:v>
                      </c:pt>
                      <c:pt idx="3539">
                        <c:v>65.573821475247541</c:v>
                      </c:pt>
                      <c:pt idx="3540">
                        <c:v>65.543195920792073</c:v>
                      </c:pt>
                      <c:pt idx="3541">
                        <c:v>65.527875435643566</c:v>
                      </c:pt>
                      <c:pt idx="3542">
                        <c:v>65.51996201980198</c:v>
                      </c:pt>
                      <c:pt idx="3543">
                        <c:v>65.519671316831676</c:v>
                      </c:pt>
                      <c:pt idx="3544">
                        <c:v>65.524070089108903</c:v>
                      </c:pt>
                      <c:pt idx="3545">
                        <c:v>65.538417722772252</c:v>
                      </c:pt>
                      <c:pt idx="3546">
                        <c:v>65.570480881188132</c:v>
                      </c:pt>
                      <c:pt idx="3547">
                        <c:v>65.605831267326735</c:v>
                      </c:pt>
                      <c:pt idx="3548">
                        <c:v>65.640110673267358</c:v>
                      </c:pt>
                      <c:pt idx="3549">
                        <c:v>65.672069950495043</c:v>
                      </c:pt>
                      <c:pt idx="3550">
                        <c:v>65.690846772277212</c:v>
                      </c:pt>
                      <c:pt idx="3551">
                        <c:v>65.709441851485138</c:v>
                      </c:pt>
                      <c:pt idx="3552">
                        <c:v>65.718841059405946</c:v>
                      </c:pt>
                      <c:pt idx="3553">
                        <c:v>65.722097970297</c:v>
                      </c:pt>
                      <c:pt idx="3554">
                        <c:v>65.725713534653451</c:v>
                      </c:pt>
                      <c:pt idx="3555">
                        <c:v>65.735524227722777</c:v>
                      </c:pt>
                      <c:pt idx="3556">
                        <c:v>65.75259145544554</c:v>
                      </c:pt>
                      <c:pt idx="3557">
                        <c:v>65.779062831683163</c:v>
                      </c:pt>
                      <c:pt idx="3558">
                        <c:v>65.827796227722757</c:v>
                      </c:pt>
                      <c:pt idx="3559">
                        <c:v>65.895768524752498</c:v>
                      </c:pt>
                      <c:pt idx="3560">
                        <c:v>65.969721029702953</c:v>
                      </c:pt>
                      <c:pt idx="3561">
                        <c:v>66.042934999999986</c:v>
                      </c:pt>
                      <c:pt idx="3562">
                        <c:v>66.09558417821782</c:v>
                      </c:pt>
                      <c:pt idx="3563">
                        <c:v>66.126353346534643</c:v>
                      </c:pt>
                      <c:pt idx="3564">
                        <c:v>66.137624643564351</c:v>
                      </c:pt>
                      <c:pt idx="3565">
                        <c:v>66.136753108910867</c:v>
                      </c:pt>
                      <c:pt idx="3566">
                        <c:v>66.118570653465369</c:v>
                      </c:pt>
                      <c:pt idx="3567">
                        <c:v>66.093218999999991</c:v>
                      </c:pt>
                      <c:pt idx="3568">
                        <c:v>66.072969742574273</c:v>
                      </c:pt>
                      <c:pt idx="3569">
                        <c:v>66.061853683168337</c:v>
                      </c:pt>
                      <c:pt idx="3570">
                        <c:v>66.061523425742578</c:v>
                      </c:pt>
                      <c:pt idx="3571">
                        <c:v>66.079211564356441</c:v>
                      </c:pt>
                      <c:pt idx="3572">
                        <c:v>66.122813871287136</c:v>
                      </c:pt>
                      <c:pt idx="3573">
                        <c:v>66.169031643564367</c:v>
                      </c:pt>
                      <c:pt idx="3574">
                        <c:v>66.219978405940594</c:v>
                      </c:pt>
                      <c:pt idx="3575">
                        <c:v>66.279864871287117</c:v>
                      </c:pt>
                      <c:pt idx="3576">
                        <c:v>66.329941554455445</c:v>
                      </c:pt>
                      <c:pt idx="3577">
                        <c:v>66.380739267326732</c:v>
                      </c:pt>
                      <c:pt idx="3578">
                        <c:v>66.409830801980164</c:v>
                      </c:pt>
                      <c:pt idx="3579">
                        <c:v>66.446844900990058</c:v>
                      </c:pt>
                      <c:pt idx="3580">
                        <c:v>66.455191673267336</c:v>
                      </c:pt>
                      <c:pt idx="3581">
                        <c:v>66.452429772277213</c:v>
                      </c:pt>
                      <c:pt idx="3582">
                        <c:v>66.440693861386123</c:v>
                      </c:pt>
                      <c:pt idx="3583">
                        <c:v>66.424741227722777</c:v>
                      </c:pt>
                      <c:pt idx="3584">
                        <c:v>66.417924663366293</c:v>
                      </c:pt>
                      <c:pt idx="3585">
                        <c:v>66.421696336633687</c:v>
                      </c:pt>
                      <c:pt idx="3586">
                        <c:v>66.43441108910892</c:v>
                      </c:pt>
                      <c:pt idx="3587">
                        <c:v>66.454951495049542</c:v>
                      </c:pt>
                      <c:pt idx="3588">
                        <c:v>66.467963881188112</c:v>
                      </c:pt>
                      <c:pt idx="3589">
                        <c:v>66.479144267326717</c:v>
                      </c:pt>
                      <c:pt idx="3590">
                        <c:v>66.484247851485165</c:v>
                      </c:pt>
                      <c:pt idx="3591">
                        <c:v>66.486123108910903</c:v>
                      </c:pt>
                      <c:pt idx="3592">
                        <c:v>66.482876207920796</c:v>
                      </c:pt>
                      <c:pt idx="3593">
                        <c:v>66.470818722772279</c:v>
                      </c:pt>
                      <c:pt idx="3594">
                        <c:v>66.455790099009917</c:v>
                      </c:pt>
                      <c:pt idx="3595">
                        <c:v>66.445365881188138</c:v>
                      </c:pt>
                      <c:pt idx="3596">
                        <c:v>66.442224514851432</c:v>
                      </c:pt>
                      <c:pt idx="3597">
                        <c:v>66.446886415841561</c:v>
                      </c:pt>
                      <c:pt idx="3598">
                        <c:v>66.452424039603983</c:v>
                      </c:pt>
                      <c:pt idx="3599">
                        <c:v>66.477588653465375</c:v>
                      </c:pt>
                      <c:pt idx="3600">
                        <c:v>66.528984059405971</c:v>
                      </c:pt>
                      <c:pt idx="3601">
                        <c:v>66.611794851485129</c:v>
                      </c:pt>
                      <c:pt idx="3602">
                        <c:v>66.707098861386143</c:v>
                      </c:pt>
                      <c:pt idx="3603">
                        <c:v>66.811617772277202</c:v>
                      </c:pt>
                      <c:pt idx="3604">
                        <c:v>66.905558207920777</c:v>
                      </c:pt>
                      <c:pt idx="3605">
                        <c:v>66.982605643564369</c:v>
                      </c:pt>
                      <c:pt idx="3606">
                        <c:v>67.032656940594066</c:v>
                      </c:pt>
                      <c:pt idx="3607">
                        <c:v>67.047834653465358</c:v>
                      </c:pt>
                      <c:pt idx="3608">
                        <c:v>67.047438801980178</c:v>
                      </c:pt>
                      <c:pt idx="3609">
                        <c:v>67.025205297029686</c:v>
                      </c:pt>
                      <c:pt idx="3610">
                        <c:v>66.955205455445537</c:v>
                      </c:pt>
                      <c:pt idx="3611">
                        <c:v>66.891184108910863</c:v>
                      </c:pt>
                      <c:pt idx="3612">
                        <c:v>66.82503576237626</c:v>
                      </c:pt>
                      <c:pt idx="3613">
                        <c:v>66.795511693069301</c:v>
                      </c:pt>
                      <c:pt idx="3614">
                        <c:v>66.793160247524739</c:v>
                      </c:pt>
                      <c:pt idx="3615">
                        <c:v>66.794701653465339</c:v>
                      </c:pt>
                      <c:pt idx="3616">
                        <c:v>66.784105891089112</c:v>
                      </c:pt>
                      <c:pt idx="3617">
                        <c:v>66.750962891089088</c:v>
                      </c:pt>
                      <c:pt idx="3618">
                        <c:v>66.680221029702977</c:v>
                      </c:pt>
                      <c:pt idx="3619">
                        <c:v>66.597625683168346</c:v>
                      </c:pt>
                      <c:pt idx="3620">
                        <c:v>66.495038297029708</c:v>
                      </c:pt>
                      <c:pt idx="3621">
                        <c:v>66.400448584158383</c:v>
                      </c:pt>
                      <c:pt idx="3622">
                        <c:v>66.315095049504905</c:v>
                      </c:pt>
                      <c:pt idx="3623">
                        <c:v>66.239719019801981</c:v>
                      </c:pt>
                      <c:pt idx="3624">
                        <c:v>66.183773257425742</c:v>
                      </c:pt>
                      <c:pt idx="3625">
                        <c:v>66.151132841584172</c:v>
                      </c:pt>
                      <c:pt idx="3626">
                        <c:v>66.112580029702954</c:v>
                      </c:pt>
                      <c:pt idx="3627">
                        <c:v>66.091895564356463</c:v>
                      </c:pt>
                      <c:pt idx="3628">
                        <c:v>66.079375495049518</c:v>
                      </c:pt>
                      <c:pt idx="3629">
                        <c:v>66.070026504950505</c:v>
                      </c:pt>
                      <c:pt idx="3630">
                        <c:v>66.039913198019832</c:v>
                      </c:pt>
                      <c:pt idx="3631">
                        <c:v>66.010081663366307</c:v>
                      </c:pt>
                      <c:pt idx="3632">
                        <c:v>65.971696514851502</c:v>
                      </c:pt>
                      <c:pt idx="3633">
                        <c:v>65.941136336633647</c:v>
                      </c:pt>
                      <c:pt idx="3634">
                        <c:v>65.903533227722761</c:v>
                      </c:pt>
                      <c:pt idx="3635">
                        <c:v>65.855884712871301</c:v>
                      </c:pt>
                      <c:pt idx="3636">
                        <c:v>65.823116792079176</c:v>
                      </c:pt>
                      <c:pt idx="3637">
                        <c:v>65.796186732673235</c:v>
                      </c:pt>
                      <c:pt idx="3638">
                        <c:v>65.780362277227709</c:v>
                      </c:pt>
                      <c:pt idx="3639">
                        <c:v>65.789881247524718</c:v>
                      </c:pt>
                      <c:pt idx="3640">
                        <c:v>65.827986683168319</c:v>
                      </c:pt>
                      <c:pt idx="3641">
                        <c:v>65.906047158415817</c:v>
                      </c:pt>
                      <c:pt idx="3642">
                        <c:v>66.000948999999977</c:v>
                      </c:pt>
                      <c:pt idx="3643">
                        <c:v>66.107694544554462</c:v>
                      </c:pt>
                      <c:pt idx="3644">
                        <c:v>66.199453425742561</c:v>
                      </c:pt>
                      <c:pt idx="3645">
                        <c:v>66.293160990099011</c:v>
                      </c:pt>
                      <c:pt idx="3646">
                        <c:v>66.360357049504955</c:v>
                      </c:pt>
                      <c:pt idx="3647">
                        <c:v>66.400334435643586</c:v>
                      </c:pt>
                      <c:pt idx="3648">
                        <c:v>66.433159267326744</c:v>
                      </c:pt>
                      <c:pt idx="3649">
                        <c:v>66.471850346534652</c:v>
                      </c:pt>
                      <c:pt idx="3650">
                        <c:v>66.513593950495078</c:v>
                      </c:pt>
                      <c:pt idx="3651">
                        <c:v>66.579441029702934</c:v>
                      </c:pt>
                      <c:pt idx="3652">
                        <c:v>66.671254683168314</c:v>
                      </c:pt>
                      <c:pt idx="3653">
                        <c:v>66.793876811881191</c:v>
                      </c:pt>
                      <c:pt idx="3654">
                        <c:v>66.924158138613848</c:v>
                      </c:pt>
                      <c:pt idx="3655">
                        <c:v>67.069633871287124</c:v>
                      </c:pt>
                      <c:pt idx="3656">
                        <c:v>67.225078089108933</c:v>
                      </c:pt>
                      <c:pt idx="3657">
                        <c:v>67.384892287128679</c:v>
                      </c:pt>
                      <c:pt idx="3658">
                        <c:v>67.574486277227734</c:v>
                      </c:pt>
                      <c:pt idx="3659">
                        <c:v>67.778192920792051</c:v>
                      </c:pt>
                      <c:pt idx="3660">
                        <c:v>67.998042950495048</c:v>
                      </c:pt>
                      <c:pt idx="3661">
                        <c:v>68.2065637029703</c:v>
                      </c:pt>
                      <c:pt idx="3662">
                        <c:v>68.376577316831685</c:v>
                      </c:pt>
                      <c:pt idx="3663">
                        <c:v>68.517041841584174</c:v>
                      </c:pt>
                      <c:pt idx="3664">
                        <c:v>68.655978702970287</c:v>
                      </c:pt>
                      <c:pt idx="3665">
                        <c:v>68.812493099009913</c:v>
                      </c:pt>
                      <c:pt idx="3666">
                        <c:v>68.99801306930695</c:v>
                      </c:pt>
                      <c:pt idx="3667">
                        <c:v>69.200623207920785</c:v>
                      </c:pt>
                      <c:pt idx="3668">
                        <c:v>69.414692653465323</c:v>
                      </c:pt>
                      <c:pt idx="3669">
                        <c:v>69.633592039603982</c:v>
                      </c:pt>
                      <c:pt idx="3670">
                        <c:v>69.861681118811845</c:v>
                      </c:pt>
                      <c:pt idx="3671">
                        <c:v>70.090085198019807</c:v>
                      </c:pt>
                      <c:pt idx="3672">
                        <c:v>70.309794148514825</c:v>
                      </c:pt>
                      <c:pt idx="3673">
                        <c:v>70.518921524752471</c:v>
                      </c:pt>
                      <c:pt idx="3674">
                        <c:v>70.717347128712873</c:v>
                      </c:pt>
                      <c:pt idx="3675">
                        <c:v>70.90592859405939</c:v>
                      </c:pt>
                      <c:pt idx="3676">
                        <c:v>71.092034059405918</c:v>
                      </c:pt>
                      <c:pt idx="3677">
                        <c:v>71.290423376237612</c:v>
                      </c:pt>
                      <c:pt idx="3678">
                        <c:v>71.486698376237641</c:v>
                      </c:pt>
                      <c:pt idx="3679">
                        <c:v>71.703842564356435</c:v>
                      </c:pt>
                      <c:pt idx="3680">
                        <c:v>71.951018000000019</c:v>
                      </c:pt>
                      <c:pt idx="3681">
                        <c:v>72.178988396039585</c:v>
                      </c:pt>
                      <c:pt idx="3682">
                        <c:v>72.393562376237639</c:v>
                      </c:pt>
                      <c:pt idx="3683">
                        <c:v>72.595720148514843</c:v>
                      </c:pt>
                      <c:pt idx="3684">
                        <c:v>72.785546732673239</c:v>
                      </c:pt>
                      <c:pt idx="3685">
                        <c:v>72.968418920792089</c:v>
                      </c:pt>
                      <c:pt idx="3686">
                        <c:v>73.133125910891096</c:v>
                      </c:pt>
                      <c:pt idx="3687">
                        <c:v>73.278892267326754</c:v>
                      </c:pt>
                      <c:pt idx="3688">
                        <c:v>73.410590069306906</c:v>
                      </c:pt>
                      <c:pt idx="3689">
                        <c:v>73.551920475247542</c:v>
                      </c:pt>
                      <c:pt idx="3690">
                        <c:v>73.686983059405975</c:v>
                      </c:pt>
                      <c:pt idx="3691">
                        <c:v>73.84181384158417</c:v>
                      </c:pt>
                      <c:pt idx="3692">
                        <c:v>74.007175198019794</c:v>
                      </c:pt>
                      <c:pt idx="3693">
                        <c:v>74.181880247524774</c:v>
                      </c:pt>
                      <c:pt idx="3694">
                        <c:v>74.378625722772284</c:v>
                      </c:pt>
                      <c:pt idx="3695">
                        <c:v>74.580598237623747</c:v>
                      </c:pt>
                      <c:pt idx="3696">
                        <c:v>74.780507920792076</c:v>
                      </c:pt>
                      <c:pt idx="3697">
                        <c:v>74.976614801980205</c:v>
                      </c:pt>
                      <c:pt idx="3698">
                        <c:v>75.151607653465348</c:v>
                      </c:pt>
                      <c:pt idx="3699">
                        <c:v>75.283280722772275</c:v>
                      </c:pt>
                      <c:pt idx="3700">
                        <c:v>75.384083069306911</c:v>
                      </c:pt>
                      <c:pt idx="3701">
                        <c:v>75.467256623762353</c:v>
                      </c:pt>
                      <c:pt idx="3702">
                        <c:v>75.541264425742582</c:v>
                      </c:pt>
                      <c:pt idx="3703">
                        <c:v>75.605924940594079</c:v>
                      </c:pt>
                      <c:pt idx="3704">
                        <c:v>75.677939415841578</c:v>
                      </c:pt>
                      <c:pt idx="3705">
                        <c:v>75.773154247524758</c:v>
                      </c:pt>
                      <c:pt idx="3706">
                        <c:v>75.88217876237627</c:v>
                      </c:pt>
                      <c:pt idx="3707">
                        <c:v>75.987525732673248</c:v>
                      </c:pt>
                      <c:pt idx="3708">
                        <c:v>76.118929297029709</c:v>
                      </c:pt>
                      <c:pt idx="3709">
                        <c:v>76.247690504950498</c:v>
                      </c:pt>
                      <c:pt idx="3710">
                        <c:v>76.392041485148511</c:v>
                      </c:pt>
                      <c:pt idx="3711">
                        <c:v>76.526042524752498</c:v>
                      </c:pt>
                      <c:pt idx="3712">
                        <c:v>76.652387564356445</c:v>
                      </c:pt>
                      <c:pt idx="3713">
                        <c:v>76.731730693069295</c:v>
                      </c:pt>
                      <c:pt idx="3714">
                        <c:v>76.764850623762356</c:v>
                      </c:pt>
                      <c:pt idx="3715">
                        <c:v>76.769318960396035</c:v>
                      </c:pt>
                      <c:pt idx="3716">
                        <c:v>76.764333049504955</c:v>
                      </c:pt>
                      <c:pt idx="3717">
                        <c:v>76.76208353465347</c:v>
                      </c:pt>
                      <c:pt idx="3718">
                        <c:v>76.764797940594022</c:v>
                      </c:pt>
                      <c:pt idx="3719">
                        <c:v>76.779159514851514</c:v>
                      </c:pt>
                      <c:pt idx="3720">
                        <c:v>76.798784980198022</c:v>
                      </c:pt>
                      <c:pt idx="3721">
                        <c:v>76.824601663366323</c:v>
                      </c:pt>
                      <c:pt idx="3722">
                        <c:v>76.834590485148524</c:v>
                      </c:pt>
                      <c:pt idx="3723">
                        <c:v>76.836515316831665</c:v>
                      </c:pt>
                      <c:pt idx="3724">
                        <c:v>76.827849465346532</c:v>
                      </c:pt>
                      <c:pt idx="3725">
                        <c:v>76.808503326732676</c:v>
                      </c:pt>
                      <c:pt idx="3726">
                        <c:v>76.784980920792052</c:v>
                      </c:pt>
                      <c:pt idx="3727">
                        <c:v>76.76336956435641</c:v>
                      </c:pt>
                      <c:pt idx="3728">
                        <c:v>76.723237891089127</c:v>
                      </c:pt>
                      <c:pt idx="3729">
                        <c:v>76.64981254455445</c:v>
                      </c:pt>
                      <c:pt idx="3730">
                        <c:v>76.573484732673265</c:v>
                      </c:pt>
                      <c:pt idx="3731">
                        <c:v>76.484240772277232</c:v>
                      </c:pt>
                      <c:pt idx="3732">
                        <c:v>76.411718732673279</c:v>
                      </c:pt>
                      <c:pt idx="3733">
                        <c:v>76.351317663366345</c:v>
                      </c:pt>
                      <c:pt idx="3734">
                        <c:v>76.305248336633653</c:v>
                      </c:pt>
                      <c:pt idx="3735">
                        <c:v>76.256905049504951</c:v>
                      </c:pt>
                      <c:pt idx="3736">
                        <c:v>76.209440534653481</c:v>
                      </c:pt>
                      <c:pt idx="3737">
                        <c:v>76.1784753762376</c:v>
                      </c:pt>
                      <c:pt idx="3738">
                        <c:v>76.125164356435647</c:v>
                      </c:pt>
                      <c:pt idx="3739">
                        <c:v>76.054907207920834</c:v>
                      </c:pt>
                      <c:pt idx="3740">
                        <c:v>75.980419910891101</c:v>
                      </c:pt>
                      <c:pt idx="3741">
                        <c:v>75.890993633663385</c:v>
                      </c:pt>
                      <c:pt idx="3742">
                        <c:v>75.765412009900984</c:v>
                      </c:pt>
                      <c:pt idx="3743">
                        <c:v>75.643640613861379</c:v>
                      </c:pt>
                      <c:pt idx="3744">
                        <c:v>75.528609099009913</c:v>
                      </c:pt>
                      <c:pt idx="3745">
                        <c:v>75.430060742574256</c:v>
                      </c:pt>
                      <c:pt idx="3746">
                        <c:v>75.333656158415849</c:v>
                      </c:pt>
                      <c:pt idx="3747">
                        <c:v>75.250727504950504</c:v>
                      </c:pt>
                      <c:pt idx="3748">
                        <c:v>75.148218693069339</c:v>
                      </c:pt>
                      <c:pt idx="3749">
                        <c:v>75.041177079207941</c:v>
                      </c:pt>
                      <c:pt idx="3750">
                        <c:v>74.911234108910918</c:v>
                      </c:pt>
                      <c:pt idx="3751">
                        <c:v>74.799212425742567</c:v>
                      </c:pt>
                      <c:pt idx="3752">
                        <c:v>74.682024089108907</c:v>
                      </c:pt>
                      <c:pt idx="3753">
                        <c:v>74.555701712871311</c:v>
                      </c:pt>
                      <c:pt idx="3754">
                        <c:v>74.426374554455407</c:v>
                      </c:pt>
                      <c:pt idx="3755">
                        <c:v>74.285910910891062</c:v>
                      </c:pt>
                      <c:pt idx="3756">
                        <c:v>74.164033594059404</c:v>
                      </c:pt>
                      <c:pt idx="3757">
                        <c:v>74.053314960396023</c:v>
                      </c:pt>
                      <c:pt idx="3758">
                        <c:v>73.962115009900984</c:v>
                      </c:pt>
                      <c:pt idx="3759">
                        <c:v>73.875905099009941</c:v>
                      </c:pt>
                      <c:pt idx="3760">
                        <c:v>73.804062009900989</c:v>
                      </c:pt>
                      <c:pt idx="3761">
                        <c:v>73.739321623762365</c:v>
                      </c:pt>
                      <c:pt idx="3762">
                        <c:v>73.690092821782173</c:v>
                      </c:pt>
                      <c:pt idx="3763">
                        <c:v>73.66648414851484</c:v>
                      </c:pt>
                      <c:pt idx="3764">
                        <c:v>73.663345524752486</c:v>
                      </c:pt>
                      <c:pt idx="3765">
                        <c:v>73.666547316831696</c:v>
                      </c:pt>
                      <c:pt idx="3766">
                        <c:v>73.686531594059403</c:v>
                      </c:pt>
                      <c:pt idx="3767">
                        <c:v>73.724027772277225</c:v>
                      </c:pt>
                      <c:pt idx="3768">
                        <c:v>73.769315990098988</c:v>
                      </c:pt>
                      <c:pt idx="3769">
                        <c:v>73.798108425742569</c:v>
                      </c:pt>
                      <c:pt idx="3770">
                        <c:v>73.780192485148476</c:v>
                      </c:pt>
                      <c:pt idx="3771">
                        <c:v>73.71910048514853</c:v>
                      </c:pt>
                      <c:pt idx="3772">
                        <c:v>73.644578831683177</c:v>
                      </c:pt>
                      <c:pt idx="3773">
                        <c:v>73.577531742574266</c:v>
                      </c:pt>
                      <c:pt idx="3774">
                        <c:v>73.533288287128713</c:v>
                      </c:pt>
                      <c:pt idx="3775">
                        <c:v>73.521952207920805</c:v>
                      </c:pt>
                      <c:pt idx="3776">
                        <c:v>73.519316415841573</c:v>
                      </c:pt>
                      <c:pt idx="3777">
                        <c:v>73.536857891089099</c:v>
                      </c:pt>
                      <c:pt idx="3778">
                        <c:v>73.575253594059419</c:v>
                      </c:pt>
                      <c:pt idx="3779">
                        <c:v>73.637535386138609</c:v>
                      </c:pt>
                      <c:pt idx="3780">
                        <c:v>73.692062811881158</c:v>
                      </c:pt>
                      <c:pt idx="3781">
                        <c:v>73.746071455445573</c:v>
                      </c:pt>
                      <c:pt idx="3782">
                        <c:v>73.796241772277227</c:v>
                      </c:pt>
                      <c:pt idx="3783">
                        <c:v>73.825394247524784</c:v>
                      </c:pt>
                      <c:pt idx="3784">
                        <c:v>73.858966168316826</c:v>
                      </c:pt>
                      <c:pt idx="3785">
                        <c:v>73.898905841584153</c:v>
                      </c:pt>
                      <c:pt idx="3786">
                        <c:v>73.936212386138621</c:v>
                      </c:pt>
                      <c:pt idx="3787">
                        <c:v>73.99134857425743</c:v>
                      </c:pt>
                      <c:pt idx="3788">
                        <c:v>74.029182227722771</c:v>
                      </c:pt>
                      <c:pt idx="3789">
                        <c:v>74.062394287128726</c:v>
                      </c:pt>
                      <c:pt idx="3790">
                        <c:v>74.098420118811859</c:v>
                      </c:pt>
                      <c:pt idx="3791">
                        <c:v>74.153788742574264</c:v>
                      </c:pt>
                      <c:pt idx="3792">
                        <c:v>74.224417930693065</c:v>
                      </c:pt>
                      <c:pt idx="3793">
                        <c:v>74.325629039603967</c:v>
                      </c:pt>
                      <c:pt idx="3794">
                        <c:v>74.456622148514839</c:v>
                      </c:pt>
                      <c:pt idx="3795">
                        <c:v>74.587707851485149</c:v>
                      </c:pt>
                      <c:pt idx="3796">
                        <c:v>74.714693207920803</c:v>
                      </c:pt>
                      <c:pt idx="3797">
                        <c:v>74.832311128712902</c:v>
                      </c:pt>
                      <c:pt idx="3798">
                        <c:v>74.943627465346566</c:v>
                      </c:pt>
                      <c:pt idx="3799">
                        <c:v>75.056381336633663</c:v>
                      </c:pt>
                      <c:pt idx="3800">
                        <c:v>75.156952910891064</c:v>
                      </c:pt>
                      <c:pt idx="3801">
                        <c:v>75.258182099009886</c:v>
                      </c:pt>
                      <c:pt idx="3802">
                        <c:v>75.367284128712853</c:v>
                      </c:pt>
                      <c:pt idx="3803">
                        <c:v>75.489776831683187</c:v>
                      </c:pt>
                      <c:pt idx="3804">
                        <c:v>75.635525980198025</c:v>
                      </c:pt>
                      <c:pt idx="3805">
                        <c:v>75.806197762376215</c:v>
                      </c:pt>
                      <c:pt idx="3806">
                        <c:v>75.979796594059394</c:v>
                      </c:pt>
                      <c:pt idx="3807">
                        <c:v>76.171700960396024</c:v>
                      </c:pt>
                      <c:pt idx="3808">
                        <c:v>76.374028138613838</c:v>
                      </c:pt>
                      <c:pt idx="3809">
                        <c:v>76.58522457425741</c:v>
                      </c:pt>
                      <c:pt idx="3810">
                        <c:v>76.802498356435649</c:v>
                      </c:pt>
                      <c:pt idx="3811">
                        <c:v>77.019256198019804</c:v>
                      </c:pt>
                      <c:pt idx="3812">
                        <c:v>77.245429930693064</c:v>
                      </c:pt>
                      <c:pt idx="3813">
                        <c:v>77.463263950495048</c:v>
                      </c:pt>
                      <c:pt idx="3814">
                        <c:v>77.667203811881194</c:v>
                      </c:pt>
                      <c:pt idx="3815">
                        <c:v>77.85271864356433</c:v>
                      </c:pt>
                      <c:pt idx="3816">
                        <c:v>78.030693643564362</c:v>
                      </c:pt>
                      <c:pt idx="3817">
                        <c:v>78.196668544554441</c:v>
                      </c:pt>
                      <c:pt idx="3818">
                        <c:v>78.353693198019812</c:v>
                      </c:pt>
                      <c:pt idx="3819">
                        <c:v>78.509711257425721</c:v>
                      </c:pt>
                      <c:pt idx="3820">
                        <c:v>78.674690405940581</c:v>
                      </c:pt>
                      <c:pt idx="3821">
                        <c:v>78.828912643564337</c:v>
                      </c:pt>
                      <c:pt idx="3822">
                        <c:v>78.981268346534662</c:v>
                      </c:pt>
                      <c:pt idx="3823">
                        <c:v>79.147009633663345</c:v>
                      </c:pt>
                      <c:pt idx="3824">
                        <c:v>79.325092297029684</c:v>
                      </c:pt>
                      <c:pt idx="3825">
                        <c:v>79.514156198019776</c:v>
                      </c:pt>
                      <c:pt idx="3826">
                        <c:v>79.711104386138629</c:v>
                      </c:pt>
                      <c:pt idx="3827">
                        <c:v>79.915056524752472</c:v>
                      </c:pt>
                      <c:pt idx="3828">
                        <c:v>80.110541306930642</c:v>
                      </c:pt>
                      <c:pt idx="3829">
                        <c:v>80.286708514851469</c:v>
                      </c:pt>
                      <c:pt idx="3830">
                        <c:v>80.435068039603991</c:v>
                      </c:pt>
                      <c:pt idx="3831">
                        <c:v>80.540942960396038</c:v>
                      </c:pt>
                      <c:pt idx="3832">
                        <c:v>80.612768396039641</c:v>
                      </c:pt>
                      <c:pt idx="3833">
                        <c:v>80.665634396039607</c:v>
                      </c:pt>
                      <c:pt idx="3834">
                        <c:v>80.719916376237606</c:v>
                      </c:pt>
                      <c:pt idx="3835">
                        <c:v>80.777197287128715</c:v>
                      </c:pt>
                      <c:pt idx="3836">
                        <c:v>80.855495821782156</c:v>
                      </c:pt>
                      <c:pt idx="3837">
                        <c:v>80.963042762376247</c:v>
                      </c:pt>
                      <c:pt idx="3838">
                        <c:v>81.082074831683158</c:v>
                      </c:pt>
                      <c:pt idx="3839">
                        <c:v>81.215592009900973</c:v>
                      </c:pt>
                      <c:pt idx="3840">
                        <c:v>81.353080029702966</c:v>
                      </c:pt>
                      <c:pt idx="3841">
                        <c:v>81.498607455445523</c:v>
                      </c:pt>
                      <c:pt idx="3842">
                        <c:v>81.655203297029715</c:v>
                      </c:pt>
                      <c:pt idx="3843">
                        <c:v>81.809731970297022</c:v>
                      </c:pt>
                      <c:pt idx="3844">
                        <c:v>81.951804960396018</c:v>
                      </c:pt>
                      <c:pt idx="3845">
                        <c:v>82.088197059405928</c:v>
                      </c:pt>
                      <c:pt idx="3846">
                        <c:v>82.198126495049479</c:v>
                      </c:pt>
                      <c:pt idx="3847">
                        <c:v>82.30397221782178</c:v>
                      </c:pt>
                      <c:pt idx="3848">
                        <c:v>82.384282574257469</c:v>
                      </c:pt>
                      <c:pt idx="3849">
                        <c:v>82.46069768316832</c:v>
                      </c:pt>
                      <c:pt idx="3850">
                        <c:v>82.528946821782185</c:v>
                      </c:pt>
                      <c:pt idx="3851">
                        <c:v>82.613068207920819</c:v>
                      </c:pt>
                      <c:pt idx="3852">
                        <c:v>82.713952287128734</c:v>
                      </c:pt>
                      <c:pt idx="3853">
                        <c:v>82.825064425742568</c:v>
                      </c:pt>
                      <c:pt idx="3854">
                        <c:v>82.94807024752474</c:v>
                      </c:pt>
                      <c:pt idx="3855">
                        <c:v>83.091162534653435</c:v>
                      </c:pt>
                      <c:pt idx="3856">
                        <c:v>83.229399801980179</c:v>
                      </c:pt>
                      <c:pt idx="3857">
                        <c:v>83.36885215841582</c:v>
                      </c:pt>
                      <c:pt idx="3858">
                        <c:v>83.505228683168284</c:v>
                      </c:pt>
                      <c:pt idx="3859">
                        <c:v>83.634622762376196</c:v>
                      </c:pt>
                      <c:pt idx="3860">
                        <c:v>83.736854198019813</c:v>
                      </c:pt>
                      <c:pt idx="3861">
                        <c:v>83.832102475247524</c:v>
                      </c:pt>
                      <c:pt idx="3862">
                        <c:v>83.905595069306926</c:v>
                      </c:pt>
                      <c:pt idx="3863">
                        <c:v>83.965455366336641</c:v>
                      </c:pt>
                      <c:pt idx="3864">
                        <c:v>84.006545960396011</c:v>
                      </c:pt>
                      <c:pt idx="3865">
                        <c:v>84.051790485148516</c:v>
                      </c:pt>
                      <c:pt idx="3866">
                        <c:v>84.090307900990084</c:v>
                      </c:pt>
                      <c:pt idx="3867">
                        <c:v>84.145548762376265</c:v>
                      </c:pt>
                      <c:pt idx="3868">
                        <c:v>84.212733554455426</c:v>
                      </c:pt>
                      <c:pt idx="3869">
                        <c:v>84.304902900990101</c:v>
                      </c:pt>
                      <c:pt idx="3870">
                        <c:v>84.412779623762404</c:v>
                      </c:pt>
                      <c:pt idx="3871">
                        <c:v>84.528404287128723</c:v>
                      </c:pt>
                      <c:pt idx="3872">
                        <c:v>84.656919920792078</c:v>
                      </c:pt>
                      <c:pt idx="3873">
                        <c:v>84.774827663366324</c:v>
                      </c:pt>
                      <c:pt idx="3874">
                        <c:v>84.884713079207884</c:v>
                      </c:pt>
                      <c:pt idx="3875">
                        <c:v>84.97131198019801</c:v>
                      </c:pt>
                      <c:pt idx="3876">
                        <c:v>85.054029930693062</c:v>
                      </c:pt>
                      <c:pt idx="3877">
                        <c:v>85.120427029702981</c:v>
                      </c:pt>
                      <c:pt idx="3878">
                        <c:v>85.19138525742575</c:v>
                      </c:pt>
                      <c:pt idx="3879">
                        <c:v>85.27259477227723</c:v>
                      </c:pt>
                      <c:pt idx="3880">
                        <c:v>85.362574099009905</c:v>
                      </c:pt>
                      <c:pt idx="3881">
                        <c:v>85.461964861386193</c:v>
                      </c:pt>
                      <c:pt idx="3882">
                        <c:v>85.578103138613912</c:v>
                      </c:pt>
                      <c:pt idx="3883">
                        <c:v>85.695320247524805</c:v>
                      </c:pt>
                      <c:pt idx="3884">
                        <c:v>85.813197930693079</c:v>
                      </c:pt>
                      <c:pt idx="3885">
                        <c:v>85.942581386138627</c:v>
                      </c:pt>
                      <c:pt idx="3886">
                        <c:v>86.07807023762372</c:v>
                      </c:pt>
                      <c:pt idx="3887">
                        <c:v>86.229705792079201</c:v>
                      </c:pt>
                      <c:pt idx="3888">
                        <c:v>86.37634113861391</c:v>
                      </c:pt>
                      <c:pt idx="3889">
                        <c:v>86.521279970297016</c:v>
                      </c:pt>
                      <c:pt idx="3890">
                        <c:v>86.666931891089106</c:v>
                      </c:pt>
                      <c:pt idx="3891">
                        <c:v>86.809310613861413</c:v>
                      </c:pt>
                      <c:pt idx="3892">
                        <c:v>86.946303148514843</c:v>
                      </c:pt>
                      <c:pt idx="3893">
                        <c:v>87.077204940594044</c:v>
                      </c:pt>
                      <c:pt idx="3894">
                        <c:v>87.19753742574261</c:v>
                      </c:pt>
                      <c:pt idx="3895">
                        <c:v>87.31147291089114</c:v>
                      </c:pt>
                      <c:pt idx="3896">
                        <c:v>87.421667267326768</c:v>
                      </c:pt>
                      <c:pt idx="3897">
                        <c:v>87.541246376237638</c:v>
                      </c:pt>
                      <c:pt idx="3898">
                        <c:v>87.6678322574258</c:v>
                      </c:pt>
                      <c:pt idx="3899">
                        <c:v>87.819778158415815</c:v>
                      </c:pt>
                      <c:pt idx="3900">
                        <c:v>87.967391762376295</c:v>
                      </c:pt>
                      <c:pt idx="3901">
                        <c:v>88.124929445544552</c:v>
                      </c:pt>
                      <c:pt idx="3902">
                        <c:v>88.270580762376241</c:v>
                      </c:pt>
                      <c:pt idx="3903">
                        <c:v>88.420234366336643</c:v>
                      </c:pt>
                      <c:pt idx="3904">
                        <c:v>88.558290376237608</c:v>
                      </c:pt>
                      <c:pt idx="3905">
                        <c:v>88.693155980198028</c:v>
                      </c:pt>
                      <c:pt idx="3906">
                        <c:v>88.823876851485153</c:v>
                      </c:pt>
                      <c:pt idx="3907">
                        <c:v>88.940464445544549</c:v>
                      </c:pt>
                      <c:pt idx="3908">
                        <c:v>89.04004131683169</c:v>
                      </c:pt>
                      <c:pt idx="3909">
                        <c:v>89.133702950495035</c:v>
                      </c:pt>
                      <c:pt idx="3910">
                        <c:v>89.22596806930693</c:v>
                      </c:pt>
                      <c:pt idx="3911">
                        <c:v>89.322209059405992</c:v>
                      </c:pt>
                      <c:pt idx="3912">
                        <c:v>89.42632148514852</c:v>
                      </c:pt>
                      <c:pt idx="3913">
                        <c:v>89.554874871287112</c:v>
                      </c:pt>
                      <c:pt idx="3914">
                        <c:v>89.701078603960383</c:v>
                      </c:pt>
                      <c:pt idx="3915">
                        <c:v>89.859961504950505</c:v>
                      </c:pt>
                      <c:pt idx="3916">
                        <c:v>90.034361871287089</c:v>
                      </c:pt>
                      <c:pt idx="3917">
                        <c:v>90.219130940594042</c:v>
                      </c:pt>
                      <c:pt idx="3918">
                        <c:v>90.406064247524739</c:v>
                      </c:pt>
                      <c:pt idx="3919">
                        <c:v>90.588552722772263</c:v>
                      </c:pt>
                      <c:pt idx="3920">
                        <c:v>90.749683811881212</c:v>
                      </c:pt>
                      <c:pt idx="3921">
                        <c:v>90.908156415841617</c:v>
                      </c:pt>
                      <c:pt idx="3922">
                        <c:v>91.054311158415857</c:v>
                      </c:pt>
                      <c:pt idx="3923">
                        <c:v>91.18171039603962</c:v>
                      </c:pt>
                      <c:pt idx="3924">
                        <c:v>91.298221940594075</c:v>
                      </c:pt>
                      <c:pt idx="3925">
                        <c:v>91.41085703960394</c:v>
                      </c:pt>
                      <c:pt idx="3926">
                        <c:v>91.53056030693071</c:v>
                      </c:pt>
                      <c:pt idx="3927">
                        <c:v>91.674003425742626</c:v>
                      </c:pt>
                      <c:pt idx="3928">
                        <c:v>91.815560386138628</c:v>
                      </c:pt>
                      <c:pt idx="3929">
                        <c:v>91.974795306930758</c:v>
                      </c:pt>
                      <c:pt idx="3930">
                        <c:v>92.140839465346545</c:v>
                      </c:pt>
                      <c:pt idx="3931">
                        <c:v>92.33001994059407</c:v>
                      </c:pt>
                      <c:pt idx="3932">
                        <c:v>92.53662811881189</c:v>
                      </c:pt>
                      <c:pt idx="3933">
                        <c:v>92.746936554455502</c:v>
                      </c:pt>
                      <c:pt idx="3934">
                        <c:v>92.959723821782205</c:v>
                      </c:pt>
                      <c:pt idx="3935">
                        <c:v>93.177512811881243</c:v>
                      </c:pt>
                      <c:pt idx="3936">
                        <c:v>93.380458782178195</c:v>
                      </c:pt>
                      <c:pt idx="3937">
                        <c:v>93.574125198019814</c:v>
                      </c:pt>
                      <c:pt idx="3938">
                        <c:v>93.771581247524736</c:v>
                      </c:pt>
                      <c:pt idx="3939">
                        <c:v>93.956487198019772</c:v>
                      </c:pt>
                      <c:pt idx="3940">
                        <c:v>94.123627158415843</c:v>
                      </c:pt>
                      <c:pt idx="3941">
                        <c:v>94.28215398019799</c:v>
                      </c:pt>
                      <c:pt idx="3942">
                        <c:v>94.42085710891088</c:v>
                      </c:pt>
                      <c:pt idx="3943">
                        <c:v>94.56116736633669</c:v>
                      </c:pt>
                      <c:pt idx="3944">
                        <c:v>94.69755822772278</c:v>
                      </c:pt>
                      <c:pt idx="3945">
                        <c:v>94.839829712871278</c:v>
                      </c:pt>
                      <c:pt idx="3946">
                        <c:v>94.985413722772293</c:v>
                      </c:pt>
                      <c:pt idx="3947">
                        <c:v>95.156045495049455</c:v>
                      </c:pt>
                      <c:pt idx="3948">
                        <c:v>95.346903079207934</c:v>
                      </c:pt>
                      <c:pt idx="3949">
                        <c:v>95.562728297029722</c:v>
                      </c:pt>
                      <c:pt idx="3950">
                        <c:v>95.797665970297061</c:v>
                      </c:pt>
                      <c:pt idx="3951">
                        <c:v>96.033714574257417</c:v>
                      </c:pt>
                      <c:pt idx="3952">
                        <c:v>96.268985039603962</c:v>
                      </c:pt>
                      <c:pt idx="3953">
                        <c:v>96.520037178217805</c:v>
                      </c:pt>
                      <c:pt idx="3954">
                        <c:v>96.747652485148521</c:v>
                      </c:pt>
                      <c:pt idx="3955">
                        <c:v>96.940792089108967</c:v>
                      </c:pt>
                      <c:pt idx="3956">
                        <c:v>97.085092386138612</c:v>
                      </c:pt>
                      <c:pt idx="3957">
                        <c:v>97.205405366336649</c:v>
                      </c:pt>
                      <c:pt idx="3958">
                        <c:v>97.304607861386174</c:v>
                      </c:pt>
                      <c:pt idx="3959">
                        <c:v>97.374624792079203</c:v>
                      </c:pt>
                      <c:pt idx="3960">
                        <c:v>97.432664168316862</c:v>
                      </c:pt>
                      <c:pt idx="3961">
                        <c:v>97.485982910891096</c:v>
                      </c:pt>
                      <c:pt idx="3962">
                        <c:v>97.553419029702994</c:v>
                      </c:pt>
                      <c:pt idx="3963">
                        <c:v>97.645339227722772</c:v>
                      </c:pt>
                      <c:pt idx="3964">
                        <c:v>97.751337663366343</c:v>
                      </c:pt>
                      <c:pt idx="3965">
                        <c:v>97.887896237623721</c:v>
                      </c:pt>
                      <c:pt idx="3966">
                        <c:v>98.042158900990117</c:v>
                      </c:pt>
                      <c:pt idx="3967">
                        <c:v>98.214867316831686</c:v>
                      </c:pt>
                      <c:pt idx="3968">
                        <c:v>98.392663564356425</c:v>
                      </c:pt>
                      <c:pt idx="3969">
                        <c:v>98.568326702970282</c:v>
                      </c:pt>
                      <c:pt idx="3970">
                        <c:v>98.738528920792092</c:v>
                      </c:pt>
                      <c:pt idx="3971">
                        <c:v>98.916391683168357</c:v>
                      </c:pt>
                      <c:pt idx="3972">
                        <c:v>99.092390326732669</c:v>
                      </c:pt>
                      <c:pt idx="3973">
                        <c:v>99.262876514851442</c:v>
                      </c:pt>
                      <c:pt idx="3974">
                        <c:v>99.416309405940609</c:v>
                      </c:pt>
                      <c:pt idx="3975">
                        <c:v>99.549469198019821</c:v>
                      </c:pt>
                      <c:pt idx="3976">
                        <c:v>99.662325970297033</c:v>
                      </c:pt>
                      <c:pt idx="3977">
                        <c:v>99.775513999999987</c:v>
                      </c:pt>
                      <c:pt idx="3978">
                        <c:v>99.867611287128753</c:v>
                      </c:pt>
                      <c:pt idx="3979">
                        <c:v>99.980984336633654</c:v>
                      </c:pt>
                      <c:pt idx="3980">
                        <c:v>100.0879382178218</c:v>
                      </c:pt>
                      <c:pt idx="3981">
                        <c:v>100.21359712871283</c:v>
                      </c:pt>
                      <c:pt idx="3982">
                        <c:v>100.35179742574256</c:v>
                      </c:pt>
                      <c:pt idx="3983">
                        <c:v>100.49894821782185</c:v>
                      </c:pt>
                      <c:pt idx="3984">
                        <c:v>100.64839564356433</c:v>
                      </c:pt>
                      <c:pt idx="3985">
                        <c:v>100.80637613861384</c:v>
                      </c:pt>
                      <c:pt idx="3986">
                        <c:v>100.97095207920789</c:v>
                      </c:pt>
                      <c:pt idx="3987">
                        <c:v>101.14511960396041</c:v>
                      </c:pt>
                      <c:pt idx="3988">
                        <c:v>101.32604227722771</c:v>
                      </c:pt>
                      <c:pt idx="3989">
                        <c:v>101.51297673267329</c:v>
                      </c:pt>
                      <c:pt idx="3990">
                        <c:v>101.70292574257427</c:v>
                      </c:pt>
                      <c:pt idx="3991">
                        <c:v>101.88425643564361</c:v>
                      </c:pt>
                      <c:pt idx="3992">
                        <c:v>102.03326455445544</c:v>
                      </c:pt>
                      <c:pt idx="3993">
                        <c:v>102.151668019802</c:v>
                      </c:pt>
                      <c:pt idx="3994">
                        <c:v>102.24907752475245</c:v>
                      </c:pt>
                      <c:pt idx="3995">
                        <c:v>102.32834306930694</c:v>
                      </c:pt>
                      <c:pt idx="3996">
                        <c:v>102.41161386138613</c:v>
                      </c:pt>
                      <c:pt idx="3997">
                        <c:v>102.49421683168313</c:v>
                      </c:pt>
                      <c:pt idx="3998">
                        <c:v>102.58640039603962</c:v>
                      </c:pt>
                      <c:pt idx="3999">
                        <c:v>102.68306722772282</c:v>
                      </c:pt>
                      <c:pt idx="4000">
                        <c:v>102.78117465346536</c:v>
                      </c:pt>
                      <c:pt idx="4001">
                        <c:v>102.89330524752472</c:v>
                      </c:pt>
                      <c:pt idx="4002">
                        <c:v>103.02307297029701</c:v>
                      </c:pt>
                      <c:pt idx="4003">
                        <c:v>103.16690178217821</c:v>
                      </c:pt>
                      <c:pt idx="4004">
                        <c:v>103.31253138613863</c:v>
                      </c:pt>
                      <c:pt idx="4005">
                        <c:v>103.46202514851481</c:v>
                      </c:pt>
                      <c:pt idx="4006">
                        <c:v>103.6192095049505</c:v>
                      </c:pt>
                      <c:pt idx="4007">
                        <c:v>103.78453495049503</c:v>
                      </c:pt>
                      <c:pt idx="4008">
                        <c:v>103.95585287128711</c:v>
                      </c:pt>
                      <c:pt idx="4009">
                        <c:v>104.13396366336632</c:v>
                      </c:pt>
                      <c:pt idx="4010">
                        <c:v>104.29879099009898</c:v>
                      </c:pt>
                      <c:pt idx="4011">
                        <c:v>104.44132376237624</c:v>
                      </c:pt>
                      <c:pt idx="4012">
                        <c:v>104.57868752475245</c:v>
                      </c:pt>
                      <c:pt idx="4013">
                        <c:v>104.68764039603961</c:v>
                      </c:pt>
                      <c:pt idx="4014">
                        <c:v>104.78333138613863</c:v>
                      </c:pt>
                      <c:pt idx="4015">
                        <c:v>104.87209772277225</c:v>
                      </c:pt>
                      <c:pt idx="4016">
                        <c:v>104.94277821782175</c:v>
                      </c:pt>
                      <c:pt idx="4017">
                        <c:v>105.02645415841586</c:v>
                      </c:pt>
                      <c:pt idx="4018">
                        <c:v>105.09960861386141</c:v>
                      </c:pt>
                      <c:pt idx="4019">
                        <c:v>105.18356495049504</c:v>
                      </c:pt>
                      <c:pt idx="4020">
                        <c:v>105.28162267326731</c:v>
                      </c:pt>
                      <c:pt idx="4021">
                        <c:v>105.38696811881186</c:v>
                      </c:pt>
                      <c:pt idx="4022">
                        <c:v>105.48806613861385</c:v>
                      </c:pt>
                      <c:pt idx="4023">
                        <c:v>105.59347524752474</c:v>
                      </c:pt>
                      <c:pt idx="4024">
                        <c:v>105.70207217821788</c:v>
                      </c:pt>
                      <c:pt idx="4025">
                        <c:v>105.81756257425742</c:v>
                      </c:pt>
                      <c:pt idx="4026">
                        <c:v>105.93928990099015</c:v>
                      </c:pt>
                      <c:pt idx="4027">
                        <c:v>106.06404297029701</c:v>
                      </c:pt>
                      <c:pt idx="4028">
                        <c:v>106.19930316831686</c:v>
                      </c:pt>
                      <c:pt idx="4029">
                        <c:v>106.33350247524753</c:v>
                      </c:pt>
                      <c:pt idx="4030">
                        <c:v>106.44942910891089</c:v>
                      </c:pt>
                      <c:pt idx="4031">
                        <c:v>106.54655910891094</c:v>
                      </c:pt>
                      <c:pt idx="4032">
                        <c:v>106.63522792079206</c:v>
                      </c:pt>
                      <c:pt idx="4033">
                        <c:v>106.71608425742573</c:v>
                      </c:pt>
                      <c:pt idx="4034">
                        <c:v>106.78873168316835</c:v>
                      </c:pt>
                      <c:pt idx="4035">
                        <c:v>106.87131633663364</c:v>
                      </c:pt>
                      <c:pt idx="4036">
                        <c:v>106.93695009900992</c:v>
                      </c:pt>
                      <c:pt idx="4037">
                        <c:v>107.00883000000002</c:v>
                      </c:pt>
                      <c:pt idx="4038">
                        <c:v>107.09107673267324</c:v>
                      </c:pt>
                      <c:pt idx="4039">
                        <c:v>107.17278910891085</c:v>
                      </c:pt>
                      <c:pt idx="4040">
                        <c:v>107.25885049504946</c:v>
                      </c:pt>
                      <c:pt idx="4041">
                        <c:v>107.34361346534655</c:v>
                      </c:pt>
                      <c:pt idx="4042">
                        <c:v>107.41793673267327</c:v>
                      </c:pt>
                      <c:pt idx="4043">
                        <c:v>107.49308465346533</c:v>
                      </c:pt>
                      <c:pt idx="4044">
                        <c:v>107.57476455445544</c:v>
                      </c:pt>
                      <c:pt idx="4045">
                        <c:v>107.66535831683163</c:v>
                      </c:pt>
                      <c:pt idx="4046">
                        <c:v>107.75189237623759</c:v>
                      </c:pt>
                      <c:pt idx="4047">
                        <c:v>107.8392116831683</c:v>
                      </c:pt>
                      <c:pt idx="4048">
                        <c:v>107.91656475247525</c:v>
                      </c:pt>
                      <c:pt idx="4049">
                        <c:v>107.98667831683164</c:v>
                      </c:pt>
                      <c:pt idx="4050">
                        <c:v>108.05199683168314</c:v>
                      </c:pt>
                      <c:pt idx="4051">
                        <c:v>108.12781495049502</c:v>
                      </c:pt>
                      <c:pt idx="4052">
                        <c:v>108.21279336633667</c:v>
                      </c:pt>
                      <c:pt idx="4053">
                        <c:v>108.31055198019799</c:v>
                      </c:pt>
                      <c:pt idx="4054">
                        <c:v>108.4225299009901</c:v>
                      </c:pt>
                      <c:pt idx="4055">
                        <c:v>108.54633554455447</c:v>
                      </c:pt>
                      <c:pt idx="4056">
                        <c:v>108.64831009900989</c:v>
                      </c:pt>
                      <c:pt idx="4057">
                        <c:v>108.74532990099013</c:v>
                      </c:pt>
                      <c:pt idx="4058">
                        <c:v>108.82834029702968</c:v>
                      </c:pt>
                      <c:pt idx="4059">
                        <c:v>108.9155691089109</c:v>
                      </c:pt>
                      <c:pt idx="4060">
                        <c:v>108.98636722772279</c:v>
                      </c:pt>
                      <c:pt idx="4061">
                        <c:v>109.04848762376233</c:v>
                      </c:pt>
                      <c:pt idx="4062">
                        <c:v>109.11760722772283</c:v>
                      </c:pt>
                      <c:pt idx="4063">
                        <c:v>109.19262683168316</c:v>
                      </c:pt>
                      <c:pt idx="4064">
                        <c:v>109.2843808910891</c:v>
                      </c:pt>
                      <c:pt idx="4065">
                        <c:v>109.35909930693069</c:v>
                      </c:pt>
                      <c:pt idx="4066">
                        <c:v>109.43956346534651</c:v>
                      </c:pt>
                      <c:pt idx="4067">
                        <c:v>109.52212712871284</c:v>
                      </c:pt>
                      <c:pt idx="4068">
                        <c:v>109.61935336633663</c:v>
                      </c:pt>
                      <c:pt idx="4069">
                        <c:v>109.72066534653463</c:v>
                      </c:pt>
                      <c:pt idx="4070">
                        <c:v>109.80155237623767</c:v>
                      </c:pt>
                      <c:pt idx="4071">
                        <c:v>109.88061752475247</c:v>
                      </c:pt>
                      <c:pt idx="4072">
                        <c:v>109.9472112871287</c:v>
                      </c:pt>
                      <c:pt idx="4073">
                        <c:v>110.03250297029702</c:v>
                      </c:pt>
                      <c:pt idx="4074">
                        <c:v>110.11016990099009</c:v>
                      </c:pt>
                      <c:pt idx="4075">
                        <c:v>110.19360465346533</c:v>
                      </c:pt>
                      <c:pt idx="4076">
                        <c:v>110.2619096039604</c:v>
                      </c:pt>
                      <c:pt idx="4077">
                        <c:v>110.31536603960392</c:v>
                      </c:pt>
                      <c:pt idx="4078">
                        <c:v>110.37763376237625</c:v>
                      </c:pt>
                      <c:pt idx="4079">
                        <c:v>110.42391237623762</c:v>
                      </c:pt>
                      <c:pt idx="4080">
                        <c:v>110.47588752475244</c:v>
                      </c:pt>
                      <c:pt idx="4081">
                        <c:v>110.53247910891085</c:v>
                      </c:pt>
                      <c:pt idx="4082">
                        <c:v>110.58733693069306</c:v>
                      </c:pt>
                      <c:pt idx="4083">
                        <c:v>110.65122396039604</c:v>
                      </c:pt>
                      <c:pt idx="4084">
                        <c:v>110.71711227722768</c:v>
                      </c:pt>
                      <c:pt idx="4085">
                        <c:v>110.7724275247525</c:v>
                      </c:pt>
                      <c:pt idx="4086">
                        <c:v>110.82584980198023</c:v>
                      </c:pt>
                      <c:pt idx="4087">
                        <c:v>110.86875663366341</c:v>
                      </c:pt>
                      <c:pt idx="4088">
                        <c:v>110.87501069306929</c:v>
                      </c:pt>
                      <c:pt idx="4089">
                        <c:v>110.90651247524751</c:v>
                      </c:pt>
                      <c:pt idx="4090">
                        <c:v>110.96112435643563</c:v>
                      </c:pt>
                      <c:pt idx="4091">
                        <c:v>111.0237333663366</c:v>
                      </c:pt>
                      <c:pt idx="4092">
                        <c:v>111.10727475247528</c:v>
                      </c:pt>
                      <c:pt idx="4093">
                        <c:v>111.21318693069304</c:v>
                      </c:pt>
                      <c:pt idx="4094">
                        <c:v>111.31035178217817</c:v>
                      </c:pt>
                      <c:pt idx="4095">
                        <c:v>111.40881841584157</c:v>
                      </c:pt>
                      <c:pt idx="4096">
                        <c:v>111.49204772277228</c:v>
                      </c:pt>
                      <c:pt idx="4097">
                        <c:v>111.56764871287129</c:v>
                      </c:pt>
                      <c:pt idx="4098">
                        <c:v>111.65850049504951</c:v>
                      </c:pt>
                      <c:pt idx="4099">
                        <c:v>111.74059415841587</c:v>
                      </c:pt>
                      <c:pt idx="4100">
                        <c:v>111.83920336633668</c:v>
                      </c:pt>
                      <c:pt idx="4101">
                        <c:v>111.94942079207917</c:v>
                      </c:pt>
                      <c:pt idx="4102">
                        <c:v>112.05057544554454</c:v>
                      </c:pt>
                      <c:pt idx="4103">
                        <c:v>112.16427504950495</c:v>
                      </c:pt>
                      <c:pt idx="4104">
                        <c:v>112.28576415841586</c:v>
                      </c:pt>
                      <c:pt idx="4105">
                        <c:v>112.4040259405941</c:v>
                      </c:pt>
                      <c:pt idx="4106">
                        <c:v>112.51189475247524</c:v>
                      </c:pt>
                      <c:pt idx="4107">
                        <c:v>112.60946257425744</c:v>
                      </c:pt>
                      <c:pt idx="4108">
                        <c:v>112.69357544554455</c:v>
                      </c:pt>
                      <c:pt idx="4109">
                        <c:v>112.75955514851485</c:v>
                      </c:pt>
                      <c:pt idx="4110">
                        <c:v>112.82544970297026</c:v>
                      </c:pt>
                      <c:pt idx="4111">
                        <c:v>112.90632811881179</c:v>
                      </c:pt>
                      <c:pt idx="4112">
                        <c:v>112.99680534653469</c:v>
                      </c:pt>
                      <c:pt idx="4113">
                        <c:v>113.10879237623763</c:v>
                      </c:pt>
                      <c:pt idx="4114">
                        <c:v>113.21398306930691</c:v>
                      </c:pt>
                      <c:pt idx="4115">
                        <c:v>113.31539920792072</c:v>
                      </c:pt>
                      <c:pt idx="4116">
                        <c:v>113.40408128712872</c:v>
                      </c:pt>
                      <c:pt idx="4117">
                        <c:v>113.50989445544549</c:v>
                      </c:pt>
                      <c:pt idx="4118">
                        <c:v>113.60337524752477</c:v>
                      </c:pt>
                      <c:pt idx="4119">
                        <c:v>113.69769861386135</c:v>
                      </c:pt>
                      <c:pt idx="4120">
                        <c:v>113.78893504950497</c:v>
                      </c:pt>
                      <c:pt idx="4121">
                        <c:v>113.89793465346531</c:v>
                      </c:pt>
                      <c:pt idx="4122">
                        <c:v>114.00923306930694</c:v>
                      </c:pt>
                      <c:pt idx="4123">
                        <c:v>114.1286846534654</c:v>
                      </c:pt>
                      <c:pt idx="4124">
                        <c:v>114.22248683168316</c:v>
                      </c:pt>
                      <c:pt idx="4125">
                        <c:v>114.31601742574254</c:v>
                      </c:pt>
                      <c:pt idx="4126">
                        <c:v>114.39161287128712</c:v>
                      </c:pt>
                      <c:pt idx="4127">
                        <c:v>114.4892878217822</c:v>
                      </c:pt>
                      <c:pt idx="4128">
                        <c:v>114.59204712871288</c:v>
                      </c:pt>
                      <c:pt idx="4129">
                        <c:v>114.70565118811884</c:v>
                      </c:pt>
                      <c:pt idx="4130">
                        <c:v>114.8176078217822</c:v>
                      </c:pt>
                      <c:pt idx="4131">
                        <c:v>114.94812594059408</c:v>
                      </c:pt>
                      <c:pt idx="4132">
                        <c:v>115.06739079207928</c:v>
                      </c:pt>
                      <c:pt idx="4133">
                        <c:v>115.17634514851484</c:v>
                      </c:pt>
                      <c:pt idx="4134">
                        <c:v>115.26522247524757</c:v>
                      </c:pt>
                      <c:pt idx="4135">
                        <c:v>115.31988663366339</c:v>
                      </c:pt>
                      <c:pt idx="4136">
                        <c:v>115.3654403960396</c:v>
                      </c:pt>
                      <c:pt idx="4137">
                        <c:v>115.39648940594066</c:v>
                      </c:pt>
                      <c:pt idx="4138">
                        <c:v>115.43968504950487</c:v>
                      </c:pt>
                      <c:pt idx="4139">
                        <c:v>115.48165455445545</c:v>
                      </c:pt>
                      <c:pt idx="4140">
                        <c:v>115.54081504950496</c:v>
                      </c:pt>
                      <c:pt idx="4141">
                        <c:v>115.6187093069307</c:v>
                      </c:pt>
                      <c:pt idx="4142">
                        <c:v>115.71487227722774</c:v>
                      </c:pt>
                      <c:pt idx="4143">
                        <c:v>115.80908049504956</c:v>
                      </c:pt>
                      <c:pt idx="4144">
                        <c:v>115.90663653465353</c:v>
                      </c:pt>
                      <c:pt idx="4145">
                        <c:v>116.01284485148518</c:v>
                      </c:pt>
                      <c:pt idx="4146">
                        <c:v>116.11079811881186</c:v>
                      </c:pt>
                      <c:pt idx="4147">
                        <c:v>116.20933990099009</c:v>
                      </c:pt>
                      <c:pt idx="4148">
                        <c:v>116.28924673267331</c:v>
                      </c:pt>
                      <c:pt idx="4149">
                        <c:v>116.36747425742573</c:v>
                      </c:pt>
                      <c:pt idx="4150">
                        <c:v>116.44013386138612</c:v>
                      </c:pt>
                      <c:pt idx="4151">
                        <c:v>116.50062089108917</c:v>
                      </c:pt>
                      <c:pt idx="4152">
                        <c:v>116.5587054455445</c:v>
                      </c:pt>
                      <c:pt idx="4153">
                        <c:v>116.62928752475247</c:v>
                      </c:pt>
                      <c:pt idx="4154">
                        <c:v>116.68493425742567</c:v>
                      </c:pt>
                      <c:pt idx="4155">
                        <c:v>116.74063980198021</c:v>
                      </c:pt>
                      <c:pt idx="4156">
                        <c:v>116.79503207920796</c:v>
                      </c:pt>
                      <c:pt idx="4157">
                        <c:v>116.84422188118806</c:v>
                      </c:pt>
                      <c:pt idx="4158">
                        <c:v>116.88202623762375</c:v>
                      </c:pt>
                      <c:pt idx="4159">
                        <c:v>116.91815158415845</c:v>
                      </c:pt>
                      <c:pt idx="4160">
                        <c:v>116.95216663366335</c:v>
                      </c:pt>
                      <c:pt idx="4161">
                        <c:v>116.98534415841586</c:v>
                      </c:pt>
                      <c:pt idx="4162">
                        <c:v>117.0084905940594</c:v>
                      </c:pt>
                      <c:pt idx="4163">
                        <c:v>117.03247108910888</c:v>
                      </c:pt>
                      <c:pt idx="4164">
                        <c:v>117.07167990099008</c:v>
                      </c:pt>
                      <c:pt idx="4165">
                        <c:v>117.10684980198022</c:v>
                      </c:pt>
                      <c:pt idx="4166">
                        <c:v>117.14631455445547</c:v>
                      </c:pt>
                      <c:pt idx="4167">
                        <c:v>117.1899935643564</c:v>
                      </c:pt>
                      <c:pt idx="4168">
                        <c:v>117.23020178217823</c:v>
                      </c:pt>
                      <c:pt idx="4169">
                        <c:v>117.27905485148517</c:v>
                      </c:pt>
                      <c:pt idx="4170">
                        <c:v>117.33051316831678</c:v>
                      </c:pt>
                      <c:pt idx="4171">
                        <c:v>117.37408792079209</c:v>
                      </c:pt>
                      <c:pt idx="4172">
                        <c:v>117.395530990099</c:v>
                      </c:pt>
                      <c:pt idx="4173">
                        <c:v>117.39707277227728</c:v>
                      </c:pt>
                      <c:pt idx="4174">
                        <c:v>117.39133217821777</c:v>
                      </c:pt>
                      <c:pt idx="4175">
                        <c:v>117.39011346534653</c:v>
                      </c:pt>
                      <c:pt idx="4176">
                        <c:v>117.39874564356434</c:v>
                      </c:pt>
                      <c:pt idx="4177">
                        <c:v>117.44442603960394</c:v>
                      </c:pt>
                      <c:pt idx="4178">
                        <c:v>117.50869920792078</c:v>
                      </c:pt>
                      <c:pt idx="4179">
                        <c:v>117.5457140594059</c:v>
                      </c:pt>
                      <c:pt idx="4180">
                        <c:v>117.55405306930692</c:v>
                      </c:pt>
                      <c:pt idx="4181">
                        <c:v>117.55282881188117</c:v>
                      </c:pt>
                      <c:pt idx="4182">
                        <c:v>117.54739584158416</c:v>
                      </c:pt>
                      <c:pt idx="4183">
                        <c:v>117.54079762376236</c:v>
                      </c:pt>
                      <c:pt idx="4184">
                        <c:v>117.53530277227719</c:v>
                      </c:pt>
                      <c:pt idx="4185">
                        <c:v>117.52887465346532</c:v>
                      </c:pt>
                      <c:pt idx="4186">
                        <c:v>117.50094950495048</c:v>
                      </c:pt>
                      <c:pt idx="4187">
                        <c:v>117.44105702970298</c:v>
                      </c:pt>
                      <c:pt idx="4188">
                        <c:v>117.37510346534653</c:v>
                      </c:pt>
                      <c:pt idx="4189">
                        <c:v>117.32093108910894</c:v>
                      </c:pt>
                      <c:pt idx="4190">
                        <c:v>117.26726960396043</c:v>
                      </c:pt>
                      <c:pt idx="4191">
                        <c:v>117.22300198019798</c:v>
                      </c:pt>
                      <c:pt idx="4192">
                        <c:v>117.17684485148519</c:v>
                      </c:pt>
                      <c:pt idx="4193">
                        <c:v>117.11786069306935</c:v>
                      </c:pt>
                      <c:pt idx="4194">
                        <c:v>117.05072029702968</c:v>
                      </c:pt>
                      <c:pt idx="4195">
                        <c:v>116.97762009900993</c:v>
                      </c:pt>
                      <c:pt idx="4196">
                        <c:v>116.87682138613856</c:v>
                      </c:pt>
                      <c:pt idx="4197">
                        <c:v>116.76834950495046</c:v>
                      </c:pt>
                      <c:pt idx="4198">
                        <c:v>116.65585455445544</c:v>
                      </c:pt>
                      <c:pt idx="4199">
                        <c:v>116.52466316831682</c:v>
                      </c:pt>
                      <c:pt idx="4200">
                        <c:v>116.39086435643569</c:v>
                      </c:pt>
                      <c:pt idx="4201">
                        <c:v>116.25186999999997</c:v>
                      </c:pt>
                      <c:pt idx="4202">
                        <c:v>116.10928059405941</c:v>
                      </c:pt>
                      <c:pt idx="4203">
                        <c:v>115.97395732673264</c:v>
                      </c:pt>
                      <c:pt idx="4204">
                        <c:v>115.85151811881185</c:v>
                      </c:pt>
                      <c:pt idx="4205">
                        <c:v>115.74118336633663</c:v>
                      </c:pt>
                      <c:pt idx="4206">
                        <c:v>115.60470772277235</c:v>
                      </c:pt>
                      <c:pt idx="4207">
                        <c:v>115.50130029702976</c:v>
                      </c:pt>
                      <c:pt idx="4208">
                        <c:v>115.41591990099012</c:v>
                      </c:pt>
                      <c:pt idx="4209">
                        <c:v>115.33710405940593</c:v>
                      </c:pt>
                      <c:pt idx="4210">
                        <c:v>115.26077861386139</c:v>
                      </c:pt>
                      <c:pt idx="4211">
                        <c:v>115.17421940594059</c:v>
                      </c:pt>
                      <c:pt idx="4212">
                        <c:v>115.07732465346533</c:v>
                      </c:pt>
                      <c:pt idx="4213">
                        <c:v>114.97822396039601</c:v>
                      </c:pt>
                      <c:pt idx="4214">
                        <c:v>114.87023267326727</c:v>
                      </c:pt>
                      <c:pt idx="4215">
                        <c:v>114.76067336633663</c:v>
                      </c:pt>
                      <c:pt idx="4216">
                        <c:v>114.67292742574263</c:v>
                      </c:pt>
                      <c:pt idx="4217">
                        <c:v>114.58324099009909</c:v>
                      </c:pt>
                      <c:pt idx="4218">
                        <c:v>114.49690029702965</c:v>
                      </c:pt>
                      <c:pt idx="4219">
                        <c:v>114.40807445544554</c:v>
                      </c:pt>
                      <c:pt idx="4220">
                        <c:v>114.31964514851487</c:v>
                      </c:pt>
                      <c:pt idx="4221">
                        <c:v>114.20944544554457</c:v>
                      </c:pt>
                      <c:pt idx="4222">
                        <c:v>114.10537059405938</c:v>
                      </c:pt>
                      <c:pt idx="4223">
                        <c:v>114.0035686138614</c:v>
                      </c:pt>
                      <c:pt idx="4224">
                        <c:v>113.91042128712877</c:v>
                      </c:pt>
                      <c:pt idx="4225">
                        <c:v>113.81143069306928</c:v>
                      </c:pt>
                      <c:pt idx="4226">
                        <c:v>113.72863366336634</c:v>
                      </c:pt>
                      <c:pt idx="4227">
                        <c:v>113.65476554455444</c:v>
                      </c:pt>
                      <c:pt idx="4228">
                        <c:v>113.56937683168317</c:v>
                      </c:pt>
                      <c:pt idx="4229">
                        <c:v>113.46322851485151</c:v>
                      </c:pt>
                      <c:pt idx="4230">
                        <c:v>113.36344425742573</c:v>
                      </c:pt>
                      <c:pt idx="4231">
                        <c:v>113.24958178217817</c:v>
                      </c:pt>
                      <c:pt idx="4232">
                        <c:v>113.13443881188118</c:v>
                      </c:pt>
                      <c:pt idx="4233">
                        <c:v>113.02131</c:v>
                      </c:pt>
                      <c:pt idx="4234">
                        <c:v>112.91066594059409</c:v>
                      </c:pt>
                      <c:pt idx="4235">
                        <c:v>112.78897564356431</c:v>
                      </c:pt>
                      <c:pt idx="4236">
                        <c:v>112.66291198019798</c:v>
                      </c:pt>
                      <c:pt idx="4237">
                        <c:v>112.54665108910888</c:v>
                      </c:pt>
                      <c:pt idx="4238">
                        <c:v>112.45630663366337</c:v>
                      </c:pt>
                      <c:pt idx="4239">
                        <c:v>112.34863524752477</c:v>
                      </c:pt>
                      <c:pt idx="4240">
                        <c:v>112.23708128712867</c:v>
                      </c:pt>
                      <c:pt idx="4241">
                        <c:v>112.15086217821784</c:v>
                      </c:pt>
                      <c:pt idx="4242">
                        <c:v>112.06580465346531</c:v>
                      </c:pt>
                      <c:pt idx="4243">
                        <c:v>111.97962405940592</c:v>
                      </c:pt>
                      <c:pt idx="4244">
                        <c:v>111.88869019801976</c:v>
                      </c:pt>
                      <c:pt idx="4245">
                        <c:v>111.77676099009901</c:v>
                      </c:pt>
                      <c:pt idx="4246">
                        <c:v>111.66570000000003</c:v>
                      </c:pt>
                      <c:pt idx="4247">
                        <c:v>111.54583079207919</c:v>
                      </c:pt>
                      <c:pt idx="4248">
                        <c:v>111.45074712871282</c:v>
                      </c:pt>
                      <c:pt idx="4249">
                        <c:v>111.3525174257425</c:v>
                      </c:pt>
                      <c:pt idx="4250">
                        <c:v>111.26379148514849</c:v>
                      </c:pt>
                      <c:pt idx="4251">
                        <c:v>111.18087504950496</c:v>
                      </c:pt>
                      <c:pt idx="4252">
                        <c:v>111.08596970297029</c:v>
                      </c:pt>
                      <c:pt idx="4253">
                        <c:v>111.00585712871288</c:v>
                      </c:pt>
                      <c:pt idx="4254">
                        <c:v>110.90021227722774</c:v>
                      </c:pt>
                      <c:pt idx="4255">
                        <c:v>110.77389059405942</c:v>
                      </c:pt>
                      <c:pt idx="4256">
                        <c:v>110.64827732673265</c:v>
                      </c:pt>
                      <c:pt idx="4257">
                        <c:v>110.52457287128705</c:v>
                      </c:pt>
                      <c:pt idx="4258">
                        <c:v>110.40707792079206</c:v>
                      </c:pt>
                      <c:pt idx="4259">
                        <c:v>110.28980594059408</c:v>
                      </c:pt>
                      <c:pt idx="4260">
                        <c:v>110.18554831683167</c:v>
                      </c:pt>
                      <c:pt idx="4261">
                        <c:v>110.07579336633664</c:v>
                      </c:pt>
                      <c:pt idx="4262">
                        <c:v>109.9607617821783</c:v>
                      </c:pt>
                      <c:pt idx="4263">
                        <c:v>109.87836891089114</c:v>
                      </c:pt>
                      <c:pt idx="4264">
                        <c:v>109.8011242574257</c:v>
                      </c:pt>
                      <c:pt idx="4265">
                        <c:v>109.71281752475247</c:v>
                      </c:pt>
                      <c:pt idx="4266">
                        <c:v>109.60728732673266</c:v>
                      </c:pt>
                      <c:pt idx="4267">
                        <c:v>109.49716485148511</c:v>
                      </c:pt>
                      <c:pt idx="4268">
                        <c:v>109.38866138613862</c:v>
                      </c:pt>
                      <c:pt idx="4269">
                        <c:v>109.30396089108913</c:v>
                      </c:pt>
                      <c:pt idx="4270">
                        <c:v>109.22397227722779</c:v>
                      </c:pt>
                      <c:pt idx="4271">
                        <c:v>109.14753237623761</c:v>
                      </c:pt>
                      <c:pt idx="4272">
                        <c:v>109.06576445544556</c:v>
                      </c:pt>
                      <c:pt idx="4273">
                        <c:v>108.99021920792079</c:v>
                      </c:pt>
                      <c:pt idx="4274">
                        <c:v>108.92001663366337</c:v>
                      </c:pt>
                      <c:pt idx="4275">
                        <c:v>108.84197148514853</c:v>
                      </c:pt>
                      <c:pt idx="4276">
                        <c:v>108.77615445544555</c:v>
                      </c:pt>
                      <c:pt idx="4277">
                        <c:v>108.716420990099</c:v>
                      </c:pt>
                      <c:pt idx="4278">
                        <c:v>108.64156673267328</c:v>
                      </c:pt>
                      <c:pt idx="4279">
                        <c:v>108.5562518811881</c:v>
                      </c:pt>
                      <c:pt idx="4280">
                        <c:v>108.4664626732673</c:v>
                      </c:pt>
                      <c:pt idx="4281">
                        <c:v>108.38366970297032</c:v>
                      </c:pt>
                      <c:pt idx="4282">
                        <c:v>108.32072287128706</c:v>
                      </c:pt>
                      <c:pt idx="4283">
                        <c:v>108.26013643564356</c:v>
                      </c:pt>
                      <c:pt idx="4284">
                        <c:v>108.22446108910893</c:v>
                      </c:pt>
                      <c:pt idx="4285">
                        <c:v>108.2027922772277</c:v>
                      </c:pt>
                      <c:pt idx="4286">
                        <c:v>108.17860386138614</c:v>
                      </c:pt>
                      <c:pt idx="4287">
                        <c:v>108.13899227722776</c:v>
                      </c:pt>
                      <c:pt idx="4288">
                        <c:v>108.08582099009899</c:v>
                      </c:pt>
                      <c:pt idx="4289">
                        <c:v>107.99266574257427</c:v>
                      </c:pt>
                      <c:pt idx="4290">
                        <c:v>107.86902821782178</c:v>
                      </c:pt>
                      <c:pt idx="4291">
                        <c:v>107.74566158415843</c:v>
                      </c:pt>
                      <c:pt idx="4292">
                        <c:v>107.64939504950493</c:v>
                      </c:pt>
                      <c:pt idx="4293">
                        <c:v>107.55597405940593</c:v>
                      </c:pt>
                      <c:pt idx="4294">
                        <c:v>107.44940792079204</c:v>
                      </c:pt>
                      <c:pt idx="4295">
                        <c:v>107.36809633663363</c:v>
                      </c:pt>
                      <c:pt idx="4296">
                        <c:v>107.3128896039604</c:v>
                      </c:pt>
                      <c:pt idx="4297">
                        <c:v>107.28118722772277</c:v>
                      </c:pt>
                      <c:pt idx="4298">
                        <c:v>107.24094891089109</c:v>
                      </c:pt>
                      <c:pt idx="4299">
                        <c:v>107.22794465346533</c:v>
                      </c:pt>
                      <c:pt idx="4300">
                        <c:v>107.2251154455445</c:v>
                      </c:pt>
                      <c:pt idx="4301">
                        <c:v>107.22472118811878</c:v>
                      </c:pt>
                      <c:pt idx="4302">
                        <c:v>107.20852316831683</c:v>
                      </c:pt>
                      <c:pt idx="4303">
                        <c:v>107.1790513861386</c:v>
                      </c:pt>
                      <c:pt idx="4304">
                        <c:v>107.12779900990101</c:v>
                      </c:pt>
                      <c:pt idx="4305">
                        <c:v>107.06675643564357</c:v>
                      </c:pt>
                      <c:pt idx="4306">
                        <c:v>106.99634108910888</c:v>
                      </c:pt>
                      <c:pt idx="4307">
                        <c:v>106.93356316831685</c:v>
                      </c:pt>
                      <c:pt idx="4308">
                        <c:v>106.86732940594062</c:v>
                      </c:pt>
                      <c:pt idx="4309">
                        <c:v>106.77722990099006</c:v>
                      </c:pt>
                      <c:pt idx="4310">
                        <c:v>106.7067167326733</c:v>
                      </c:pt>
                      <c:pt idx="4311">
                        <c:v>106.62223435643567</c:v>
                      </c:pt>
                      <c:pt idx="4312">
                        <c:v>106.54582564356438</c:v>
                      </c:pt>
                      <c:pt idx="4313">
                        <c:v>106.49541683168314</c:v>
                      </c:pt>
                      <c:pt idx="4314">
                        <c:v>106.45496643564361</c:v>
                      </c:pt>
                      <c:pt idx="4315">
                        <c:v>106.42961712871291</c:v>
                      </c:pt>
                      <c:pt idx="4316">
                        <c:v>106.42091326732674</c:v>
                      </c:pt>
                      <c:pt idx="4317">
                        <c:v>106.41848871287127</c:v>
                      </c:pt>
                      <c:pt idx="4318">
                        <c:v>106.41851742574256</c:v>
                      </c:pt>
                      <c:pt idx="4319">
                        <c:v>106.41881584158416</c:v>
                      </c:pt>
                      <c:pt idx="4320">
                        <c:v>106.41408831683172</c:v>
                      </c:pt>
                      <c:pt idx="4321">
                        <c:v>106.39978722772275</c:v>
                      </c:pt>
                      <c:pt idx="4322">
                        <c:v>106.37309108910888</c:v>
                      </c:pt>
                      <c:pt idx="4323">
                        <c:v>106.34470178217818</c:v>
                      </c:pt>
                      <c:pt idx="4324">
                        <c:v>106.3155435643565</c:v>
                      </c:pt>
                      <c:pt idx="4325">
                        <c:v>106.30314029702971</c:v>
                      </c:pt>
                      <c:pt idx="4326">
                        <c:v>106.29268178217831</c:v>
                      </c:pt>
                      <c:pt idx="4327">
                        <c:v>106.27967653465343</c:v>
                      </c:pt>
                      <c:pt idx="4328">
                        <c:v>106.2610307920792</c:v>
                      </c:pt>
                      <c:pt idx="4329">
                        <c:v>106.23771009900985</c:v>
                      </c:pt>
                      <c:pt idx="4330">
                        <c:v>106.2016344554455</c:v>
                      </c:pt>
                      <c:pt idx="4331">
                        <c:v>106.16868881188117</c:v>
                      </c:pt>
                      <c:pt idx="4332">
                        <c:v>106.13179029702967</c:v>
                      </c:pt>
                      <c:pt idx="4333">
                        <c:v>106.09241970297026</c:v>
                      </c:pt>
                      <c:pt idx="4334">
                        <c:v>106.03967386138613</c:v>
                      </c:pt>
                      <c:pt idx="4335">
                        <c:v>106.01698524752476</c:v>
                      </c:pt>
                      <c:pt idx="4336">
                        <c:v>105.98964930693069</c:v>
                      </c:pt>
                      <c:pt idx="4337">
                        <c:v>105.95820504950494</c:v>
                      </c:pt>
                      <c:pt idx="4338">
                        <c:v>105.94053574257421</c:v>
                      </c:pt>
                      <c:pt idx="4339">
                        <c:v>105.92845554455442</c:v>
                      </c:pt>
                      <c:pt idx="4340">
                        <c:v>105.90925</c:v>
                      </c:pt>
                      <c:pt idx="4341">
                        <c:v>105.8921368316831</c:v>
                      </c:pt>
                      <c:pt idx="4342">
                        <c:v>105.87205079207924</c:v>
                      </c:pt>
                      <c:pt idx="4343">
                        <c:v>105.84849168316839</c:v>
                      </c:pt>
                      <c:pt idx="4344">
                        <c:v>105.81931178217819</c:v>
                      </c:pt>
                      <c:pt idx="4345">
                        <c:v>105.78927960396041</c:v>
                      </c:pt>
                      <c:pt idx="4346">
                        <c:v>105.75697623762373</c:v>
                      </c:pt>
                      <c:pt idx="4347">
                        <c:v>105.72192277227724</c:v>
                      </c:pt>
                      <c:pt idx="4348">
                        <c:v>105.65552623762376</c:v>
                      </c:pt>
                      <c:pt idx="4349">
                        <c:v>105.59075514851483</c:v>
                      </c:pt>
                      <c:pt idx="4350">
                        <c:v>105.53962138613861</c:v>
                      </c:pt>
                      <c:pt idx="4351">
                        <c:v>105.50334168316832</c:v>
                      </c:pt>
                      <c:pt idx="4352">
                        <c:v>105.4770058415842</c:v>
                      </c:pt>
                      <c:pt idx="4353">
                        <c:v>105.46451445544555</c:v>
                      </c:pt>
                      <c:pt idx="4354">
                        <c:v>105.46106574257426</c:v>
                      </c:pt>
                      <c:pt idx="4355">
                        <c:v>105.46011960396039</c:v>
                      </c:pt>
                      <c:pt idx="4356">
                        <c:v>105.45258346534655</c:v>
                      </c:pt>
                      <c:pt idx="4357">
                        <c:v>105.4209461386139</c:v>
                      </c:pt>
                      <c:pt idx="4358">
                        <c:v>105.39528386138613</c:v>
                      </c:pt>
                      <c:pt idx="4359">
                        <c:v>105.37246663366339</c:v>
                      </c:pt>
                      <c:pt idx="4360">
                        <c:v>105.33586108910896</c:v>
                      </c:pt>
                      <c:pt idx="4361">
                        <c:v>105.30381722772279</c:v>
                      </c:pt>
                      <c:pt idx="4362">
                        <c:v>105.26852613861388</c:v>
                      </c:pt>
                      <c:pt idx="4363">
                        <c:v>105.24517306930696</c:v>
                      </c:pt>
                      <c:pt idx="4364">
                        <c:v>105.22361841584163</c:v>
                      </c:pt>
                      <c:pt idx="4365">
                        <c:v>105.19427495049504</c:v>
                      </c:pt>
                      <c:pt idx="4366">
                        <c:v>105.15730831683162</c:v>
                      </c:pt>
                      <c:pt idx="4367">
                        <c:v>105.14217178217815</c:v>
                      </c:pt>
                      <c:pt idx="4368">
                        <c:v>105.11231930693067</c:v>
                      </c:pt>
                      <c:pt idx="4369">
                        <c:v>105.08049752475247</c:v>
                      </c:pt>
                      <c:pt idx="4370">
                        <c:v>105.05579910891095</c:v>
                      </c:pt>
                      <c:pt idx="4371">
                        <c:v>105.02506831683171</c:v>
                      </c:pt>
                      <c:pt idx="4372">
                        <c:v>105.00275405940596</c:v>
                      </c:pt>
                      <c:pt idx="4373">
                        <c:v>104.9762794059406</c:v>
                      </c:pt>
                      <c:pt idx="4374">
                        <c:v>104.95214356435643</c:v>
                      </c:pt>
                      <c:pt idx="4375">
                        <c:v>104.93360405940599</c:v>
                      </c:pt>
                      <c:pt idx="4376">
                        <c:v>104.92189712871287</c:v>
                      </c:pt>
                      <c:pt idx="4377">
                        <c:v>104.91146544554458</c:v>
                      </c:pt>
                      <c:pt idx="4378">
                        <c:v>104.90203148514851</c:v>
                      </c:pt>
                      <c:pt idx="4379">
                        <c:v>104.89368742574258</c:v>
                      </c:pt>
                      <c:pt idx="4380">
                        <c:v>104.86919000000005</c:v>
                      </c:pt>
                      <c:pt idx="4381">
                        <c:v>104.83658940594063</c:v>
                      </c:pt>
                      <c:pt idx="4382">
                        <c:v>104.81656257425742</c:v>
                      </c:pt>
                      <c:pt idx="4383">
                        <c:v>104.80935128712871</c:v>
                      </c:pt>
                      <c:pt idx="4384">
                        <c:v>104.79853841584163</c:v>
                      </c:pt>
                      <c:pt idx="4385">
                        <c:v>104.77701554455447</c:v>
                      </c:pt>
                      <c:pt idx="4386">
                        <c:v>104.7395050495049</c:v>
                      </c:pt>
                      <c:pt idx="4387">
                        <c:v>104.72213415841583</c:v>
                      </c:pt>
                      <c:pt idx="4388">
                        <c:v>104.70852693069308</c:v>
                      </c:pt>
                      <c:pt idx="4389">
                        <c:v>104.69355782178219</c:v>
                      </c:pt>
                      <c:pt idx="4390">
                        <c:v>104.68599405940593</c:v>
                      </c:pt>
                      <c:pt idx="4391">
                        <c:v>104.68042603960392</c:v>
                      </c:pt>
                      <c:pt idx="4392">
                        <c:v>104.67415267326733</c:v>
                      </c:pt>
                      <c:pt idx="4393">
                        <c:v>104.67025257425742</c:v>
                      </c:pt>
                      <c:pt idx="4394">
                        <c:v>104.66382742574255</c:v>
                      </c:pt>
                      <c:pt idx="4395">
                        <c:v>104.65946881188121</c:v>
                      </c:pt>
                      <c:pt idx="4396">
                        <c:v>104.6538461386138</c:v>
                      </c:pt>
                      <c:pt idx="4397">
                        <c:v>104.64194178217824</c:v>
                      </c:pt>
                      <c:pt idx="4398">
                        <c:v>104.63341316831679</c:v>
                      </c:pt>
                      <c:pt idx="4399">
                        <c:v>104.62032544554457</c:v>
                      </c:pt>
                      <c:pt idx="4400">
                        <c:v>104.60932752475243</c:v>
                      </c:pt>
                      <c:pt idx="4401">
                        <c:v>104.59745514851485</c:v>
                      </c:pt>
                      <c:pt idx="4402">
                        <c:v>104.57257079207922</c:v>
                      </c:pt>
                      <c:pt idx="4403">
                        <c:v>104.54601613861382</c:v>
                      </c:pt>
                      <c:pt idx="4404">
                        <c:v>104.52125346534655</c:v>
                      </c:pt>
                      <c:pt idx="4405">
                        <c:v>104.48888009900993</c:v>
                      </c:pt>
                      <c:pt idx="4406">
                        <c:v>104.4536202970297</c:v>
                      </c:pt>
                      <c:pt idx="4407">
                        <c:v>104.40262356435642</c:v>
                      </c:pt>
                      <c:pt idx="4408">
                        <c:v>104.36469891089104</c:v>
                      </c:pt>
                      <c:pt idx="4409">
                        <c:v>104.34905910891085</c:v>
                      </c:pt>
                      <c:pt idx="4410">
                        <c:v>104.32184445544557</c:v>
                      </c:pt>
                      <c:pt idx="4411">
                        <c:v>104.3069115841584</c:v>
                      </c:pt>
                      <c:pt idx="4412">
                        <c:v>104.30349118811883</c:v>
                      </c:pt>
                      <c:pt idx="4413">
                        <c:v>104.30384603960388</c:v>
                      </c:pt>
                      <c:pt idx="4414">
                        <c:v>104.30280970297026</c:v>
                      </c:pt>
                      <c:pt idx="4415">
                        <c:v>104.30095544554457</c:v>
                      </c:pt>
                      <c:pt idx="4416">
                        <c:v>104.29178643564356</c:v>
                      </c:pt>
                      <c:pt idx="4417">
                        <c:v>104.26679237623765</c:v>
                      </c:pt>
                      <c:pt idx="4418">
                        <c:v>104.23864722772278</c:v>
                      </c:pt>
                      <c:pt idx="4419">
                        <c:v>104.22157178217822</c:v>
                      </c:pt>
                      <c:pt idx="4420">
                        <c:v>104.19736722772278</c:v>
                      </c:pt>
                      <c:pt idx="4421">
                        <c:v>104.16834336633661</c:v>
                      </c:pt>
                      <c:pt idx="4422">
                        <c:v>104.14900574257426</c:v>
                      </c:pt>
                      <c:pt idx="4423">
                        <c:v>104.13867366336629</c:v>
                      </c:pt>
                      <c:pt idx="4424">
                        <c:v>104.12763069306932</c:v>
                      </c:pt>
                      <c:pt idx="4425">
                        <c:v>104.12083821782181</c:v>
                      </c:pt>
                      <c:pt idx="4426">
                        <c:v>104.1147413861386</c:v>
                      </c:pt>
                      <c:pt idx="4427">
                        <c:v>104.10296277227719</c:v>
                      </c:pt>
                      <c:pt idx="4428">
                        <c:v>104.09168881188117</c:v>
                      </c:pt>
                      <c:pt idx="4429">
                        <c:v>104.08036584158417</c:v>
                      </c:pt>
                      <c:pt idx="4430">
                        <c:v>104.06666455445546</c:v>
                      </c:pt>
                      <c:pt idx="4431">
                        <c:v>104.05448960396039</c:v>
                      </c:pt>
                      <c:pt idx="4432">
                        <c:v>104.0383178217822</c:v>
                      </c:pt>
                      <c:pt idx="4433">
                        <c:v>104.01947207920793</c:v>
                      </c:pt>
                      <c:pt idx="4434">
                        <c:v>104.00364613861389</c:v>
                      </c:pt>
                      <c:pt idx="4435">
                        <c:v>103.99225673267327</c:v>
                      </c:pt>
                      <c:pt idx="4436">
                        <c:v>103.97747603960396</c:v>
                      </c:pt>
                      <c:pt idx="4437">
                        <c:v>103.97150188118806</c:v>
                      </c:pt>
                      <c:pt idx="4438">
                        <c:v>103.96588504950492</c:v>
                      </c:pt>
                      <c:pt idx="4439">
                        <c:v>103.95754722772281</c:v>
                      </c:pt>
                      <c:pt idx="4440">
                        <c:v>103.94488752475245</c:v>
                      </c:pt>
                      <c:pt idx="4441">
                        <c:v>103.93325594059414</c:v>
                      </c:pt>
                      <c:pt idx="4442">
                        <c:v>103.9193144554455</c:v>
                      </c:pt>
                      <c:pt idx="4443">
                        <c:v>103.90605762376235</c:v>
                      </c:pt>
                      <c:pt idx="4444">
                        <c:v>103.89973465346539</c:v>
                      </c:pt>
                      <c:pt idx="4445">
                        <c:v>103.89727831683167</c:v>
                      </c:pt>
                      <c:pt idx="4446">
                        <c:v>103.89421138613861</c:v>
                      </c:pt>
                      <c:pt idx="4447">
                        <c:v>103.89362534653462</c:v>
                      </c:pt>
                      <c:pt idx="4448">
                        <c:v>103.88925831683157</c:v>
                      </c:pt>
                      <c:pt idx="4449">
                        <c:v>103.88725623762377</c:v>
                      </c:pt>
                      <c:pt idx="4450">
                        <c:v>103.88093504950493</c:v>
                      </c:pt>
                      <c:pt idx="4451">
                        <c:v>103.87725148514849</c:v>
                      </c:pt>
                      <c:pt idx="4452">
                        <c:v>103.87410801980197</c:v>
                      </c:pt>
                      <c:pt idx="4453">
                        <c:v>103.87014079207924</c:v>
                      </c:pt>
                      <c:pt idx="4454">
                        <c:v>103.86185039603964</c:v>
                      </c:pt>
                      <c:pt idx="4455">
                        <c:v>103.84836970297037</c:v>
                      </c:pt>
                      <c:pt idx="4456">
                        <c:v>103.84396306930697</c:v>
                      </c:pt>
                      <c:pt idx="4457">
                        <c:v>103.84374267326734</c:v>
                      </c:pt>
                      <c:pt idx="4458">
                        <c:v>103.83995306930694</c:v>
                      </c:pt>
                      <c:pt idx="4459">
                        <c:v>103.83659158415846</c:v>
                      </c:pt>
                      <c:pt idx="4460">
                        <c:v>103.83124881188125</c:v>
                      </c:pt>
                      <c:pt idx="4461">
                        <c:v>103.82447336633656</c:v>
                      </c:pt>
                      <c:pt idx="4462">
                        <c:v>103.81768584158412</c:v>
                      </c:pt>
                      <c:pt idx="4463">
                        <c:v>103.81229514851483</c:v>
                      </c:pt>
                      <c:pt idx="4464">
                        <c:v>103.8043543564357</c:v>
                      </c:pt>
                      <c:pt idx="4465">
                        <c:v>103.7937324752475</c:v>
                      </c:pt>
                      <c:pt idx="4466">
                        <c:v>103.78656089108908</c:v>
                      </c:pt>
                      <c:pt idx="4467">
                        <c:v>103.77391801980194</c:v>
                      </c:pt>
                      <c:pt idx="4468">
                        <c:v>103.76546940594058</c:v>
                      </c:pt>
                      <c:pt idx="4469">
                        <c:v>103.76142702970293</c:v>
                      </c:pt>
                      <c:pt idx="4470">
                        <c:v>103.75500000000002</c:v>
                      </c:pt>
                      <c:pt idx="4471">
                        <c:v>103.74919801980201</c:v>
                      </c:pt>
                      <c:pt idx="4472">
                        <c:v>103.74371673267329</c:v>
                      </c:pt>
                      <c:pt idx="4473">
                        <c:v>103.73661039603959</c:v>
                      </c:pt>
                      <c:pt idx="4474">
                        <c:v>103.73326049504951</c:v>
                      </c:pt>
                      <c:pt idx="4475">
                        <c:v>103.72757891089107</c:v>
                      </c:pt>
                      <c:pt idx="4476">
                        <c:v>103.71524900990097</c:v>
                      </c:pt>
                      <c:pt idx="4477">
                        <c:v>103.69956405940594</c:v>
                      </c:pt>
                      <c:pt idx="4478">
                        <c:v>103.68593326732673</c:v>
                      </c:pt>
                      <c:pt idx="4479">
                        <c:v>103.67646089108915</c:v>
                      </c:pt>
                      <c:pt idx="4480">
                        <c:v>103.66608178217822</c:v>
                      </c:pt>
                      <c:pt idx="4481">
                        <c:v>103.65767306930691</c:v>
                      </c:pt>
                      <c:pt idx="4482">
                        <c:v>103.64692227722774</c:v>
                      </c:pt>
                      <c:pt idx="4483">
                        <c:v>103.637291980198</c:v>
                      </c:pt>
                      <c:pt idx="4484">
                        <c:v>103.62213316831684</c:v>
                      </c:pt>
                      <c:pt idx="4485">
                        <c:v>103.61147689189188</c:v>
                      </c:pt>
                    </c:numCache>
                  </c:numRef>
                </c:yVal>
                <c:smooth val="1"/>
                <c:extLst>
                  <c:ext xmlns:c16="http://schemas.microsoft.com/office/drawing/2014/chart" uri="{C3380CC4-5D6E-409C-BE32-E72D297353CC}">
                    <c16:uniqueId val="{00000002-81CD-44E0-8112-24FE7FF0315E}"/>
                  </c:ext>
                </c:extLst>
              </c15:ser>
            </c15:filteredScatterSeries>
            <c15:filteredScatterSeries>
              <c15:ser>
                <c:idx val="2"/>
                <c:order val="2"/>
                <c:tx>
                  <c:v>1.4A; 25km/h</c:v>
                </c:tx>
                <c:spPr>
                  <a:ln w="19050" cap="rnd">
                    <a:solidFill>
                      <a:schemeClr val="accent3"/>
                    </a:solidFill>
                    <a:round/>
                  </a:ln>
                  <a:effectLst/>
                </c:spPr>
                <c:marker>
                  <c:symbol val="none"/>
                </c:marker>
                <c:dPt>
                  <c:idx val="1018"/>
                  <c:marker>
                    <c:symbol val="none"/>
                  </c:marker>
                  <c:bubble3D val="0"/>
                  <c:extLst xmlns:c15="http://schemas.microsoft.com/office/drawing/2012/chart">
                    <c:ext xmlns:c16="http://schemas.microsoft.com/office/drawing/2014/chart" uri="{C3380CC4-5D6E-409C-BE32-E72D297353CC}">
                      <c16:uniqueId val="{00000003-81CD-44E0-8112-24FE7FF0315E}"/>
                    </c:ext>
                  </c:extLst>
                </c:dPt>
                <c:xVal>
                  <c:numRef>
                    <c:extLst xmlns:c15="http://schemas.microsoft.com/office/drawing/2012/chart">
                      <c:ext xmlns:c15="http://schemas.microsoft.com/office/drawing/2012/chart" uri="{02D57815-91ED-43cb-92C2-25804820EDAC}">
                        <c15:formulaRef>
                          <c15:sqref>List1!$AH$11:$AH$10000</c15:sqref>
                        </c15:formulaRef>
                      </c:ext>
                    </c:extLst>
                    <c:numCache>
                      <c:formatCode>General</c:formatCode>
                      <c:ptCount val="9990"/>
                      <c:pt idx="0">
                        <c:v>-4.4939999999999998</c:v>
                      </c:pt>
                      <c:pt idx="1">
                        <c:v>-4.4839999999999804</c:v>
                      </c:pt>
                      <c:pt idx="2">
                        <c:v>-4.4740000000000038</c:v>
                      </c:pt>
                      <c:pt idx="3">
                        <c:v>-4.4640000000000128</c:v>
                      </c:pt>
                      <c:pt idx="4">
                        <c:v>-4.4540000000000077</c:v>
                      </c:pt>
                      <c:pt idx="5">
                        <c:v>-4.4440000000000026</c:v>
                      </c:pt>
                      <c:pt idx="6">
                        <c:v>-4.4339999999999833</c:v>
                      </c:pt>
                      <c:pt idx="7">
                        <c:v>-4.423999999999964</c:v>
                      </c:pt>
                      <c:pt idx="8">
                        <c:v>-4.4140000000000157</c:v>
                      </c:pt>
                      <c:pt idx="9">
                        <c:v>-4.4039999999999964</c:v>
                      </c:pt>
                      <c:pt idx="10">
                        <c:v>-4.3940000000000055</c:v>
                      </c:pt>
                      <c:pt idx="11">
                        <c:v>-4.3840000000000003</c:v>
                      </c:pt>
                      <c:pt idx="12">
                        <c:v>-4.3739999999999952</c:v>
                      </c:pt>
                      <c:pt idx="13">
                        <c:v>-4.3639999999999901</c:v>
                      </c:pt>
                      <c:pt idx="14">
                        <c:v>-4.3539999999999566</c:v>
                      </c:pt>
                      <c:pt idx="15">
                        <c:v>-4.3439999999999941</c:v>
                      </c:pt>
                      <c:pt idx="16">
                        <c:v>-4.3340000000000174</c:v>
                      </c:pt>
                      <c:pt idx="17">
                        <c:v>-4.3239999999999981</c:v>
                      </c:pt>
                      <c:pt idx="18">
                        <c:v>-4.313999999999993</c:v>
                      </c:pt>
                      <c:pt idx="19">
                        <c:v>-4.304000000000002</c:v>
                      </c:pt>
                      <c:pt idx="20">
                        <c:v>-4.2939999999999969</c:v>
                      </c:pt>
                      <c:pt idx="21">
                        <c:v>-4.284000000000006</c:v>
                      </c:pt>
                      <c:pt idx="22">
                        <c:v>-4.2740000000000151</c:v>
                      </c:pt>
                      <c:pt idx="23">
                        <c:v>-4.26400000000001</c:v>
                      </c:pt>
                      <c:pt idx="24">
                        <c:v>-4.2540000000000191</c:v>
                      </c:pt>
                      <c:pt idx="25">
                        <c:v>-4.2439999999999998</c:v>
                      </c:pt>
                      <c:pt idx="26">
                        <c:v>-4.2339999999999804</c:v>
                      </c:pt>
                      <c:pt idx="27">
                        <c:v>-4.2240000000000038</c:v>
                      </c:pt>
                      <c:pt idx="28">
                        <c:v>-4.2140000000000128</c:v>
                      </c:pt>
                      <c:pt idx="29">
                        <c:v>-4.2040000000000077</c:v>
                      </c:pt>
                      <c:pt idx="30">
                        <c:v>-4.1940000000000026</c:v>
                      </c:pt>
                      <c:pt idx="31">
                        <c:v>-4.1839999999999833</c:v>
                      </c:pt>
                      <c:pt idx="32">
                        <c:v>-4.173999999999964</c:v>
                      </c:pt>
                      <c:pt idx="33">
                        <c:v>-4.1640000000000157</c:v>
                      </c:pt>
                      <c:pt idx="34">
                        <c:v>-4.1539999999999964</c:v>
                      </c:pt>
                      <c:pt idx="35">
                        <c:v>-4.1440000000000055</c:v>
                      </c:pt>
                      <c:pt idx="36">
                        <c:v>-4.1340000000000003</c:v>
                      </c:pt>
                      <c:pt idx="37">
                        <c:v>-4.1239999999999952</c:v>
                      </c:pt>
                      <c:pt idx="38">
                        <c:v>-4.1139999999999901</c:v>
                      </c:pt>
                      <c:pt idx="39">
                        <c:v>-4.1039999999999566</c:v>
                      </c:pt>
                      <c:pt idx="40">
                        <c:v>-4.0939999999999941</c:v>
                      </c:pt>
                      <c:pt idx="41">
                        <c:v>-4.0840000000000174</c:v>
                      </c:pt>
                      <c:pt idx="42">
                        <c:v>-4.0739999999999981</c:v>
                      </c:pt>
                      <c:pt idx="43">
                        <c:v>-4.063999999999993</c:v>
                      </c:pt>
                      <c:pt idx="44">
                        <c:v>-4.054000000000002</c:v>
                      </c:pt>
                      <c:pt idx="45">
                        <c:v>-4.0439999999999969</c:v>
                      </c:pt>
                      <c:pt idx="46">
                        <c:v>-4.034000000000006</c:v>
                      </c:pt>
                      <c:pt idx="47">
                        <c:v>-4.0240000000000151</c:v>
                      </c:pt>
                      <c:pt idx="48">
                        <c:v>-4.01400000000001</c:v>
                      </c:pt>
                      <c:pt idx="49">
                        <c:v>-4.0040000000000191</c:v>
                      </c:pt>
                      <c:pt idx="50">
                        <c:v>-3.9939999999999998</c:v>
                      </c:pt>
                      <c:pt idx="51">
                        <c:v>-3.9839999999999804</c:v>
                      </c:pt>
                      <c:pt idx="52">
                        <c:v>-3.9740000000000038</c:v>
                      </c:pt>
                      <c:pt idx="53">
                        <c:v>-3.9640000000000128</c:v>
                      </c:pt>
                      <c:pt idx="54">
                        <c:v>-3.9540000000000077</c:v>
                      </c:pt>
                      <c:pt idx="55">
                        <c:v>-3.9440000000000026</c:v>
                      </c:pt>
                      <c:pt idx="56">
                        <c:v>-3.9339999999999833</c:v>
                      </c:pt>
                      <c:pt idx="57">
                        <c:v>-3.923999999999964</c:v>
                      </c:pt>
                      <c:pt idx="58">
                        <c:v>-3.9140000000000157</c:v>
                      </c:pt>
                      <c:pt idx="59">
                        <c:v>-3.9039999999999964</c:v>
                      </c:pt>
                      <c:pt idx="60">
                        <c:v>-3.8940000000000055</c:v>
                      </c:pt>
                      <c:pt idx="61">
                        <c:v>-3.8840000000000003</c:v>
                      </c:pt>
                      <c:pt idx="62">
                        <c:v>-3.8739999999999952</c:v>
                      </c:pt>
                      <c:pt idx="63">
                        <c:v>-3.8639999999999901</c:v>
                      </c:pt>
                      <c:pt idx="64">
                        <c:v>-3.8539999999999566</c:v>
                      </c:pt>
                      <c:pt idx="65">
                        <c:v>-3.8439999999999941</c:v>
                      </c:pt>
                      <c:pt idx="66">
                        <c:v>-3.8340000000000174</c:v>
                      </c:pt>
                      <c:pt idx="67">
                        <c:v>-3.8239999999999981</c:v>
                      </c:pt>
                      <c:pt idx="68">
                        <c:v>-3.813999999999993</c:v>
                      </c:pt>
                      <c:pt idx="69">
                        <c:v>-3.804000000000002</c:v>
                      </c:pt>
                      <c:pt idx="70">
                        <c:v>-3.7939999999999969</c:v>
                      </c:pt>
                      <c:pt idx="71">
                        <c:v>-3.784000000000006</c:v>
                      </c:pt>
                      <c:pt idx="72">
                        <c:v>-3.7740000000000151</c:v>
                      </c:pt>
                      <c:pt idx="73">
                        <c:v>-3.76400000000001</c:v>
                      </c:pt>
                      <c:pt idx="74">
                        <c:v>-3.7540000000000191</c:v>
                      </c:pt>
                      <c:pt idx="75">
                        <c:v>-3.7439999999999998</c:v>
                      </c:pt>
                      <c:pt idx="76">
                        <c:v>-3.7339999999999804</c:v>
                      </c:pt>
                      <c:pt idx="77">
                        <c:v>-3.7240000000000038</c:v>
                      </c:pt>
                      <c:pt idx="78">
                        <c:v>-3.7140000000000128</c:v>
                      </c:pt>
                      <c:pt idx="79">
                        <c:v>-3.7040000000000077</c:v>
                      </c:pt>
                      <c:pt idx="80">
                        <c:v>-3.6940000000000026</c:v>
                      </c:pt>
                      <c:pt idx="81">
                        <c:v>-3.6839999999999833</c:v>
                      </c:pt>
                      <c:pt idx="82">
                        <c:v>-3.673999999999964</c:v>
                      </c:pt>
                      <c:pt idx="83">
                        <c:v>-3.6640000000000157</c:v>
                      </c:pt>
                      <c:pt idx="84">
                        <c:v>-3.6539999999999964</c:v>
                      </c:pt>
                      <c:pt idx="85">
                        <c:v>-3.6440000000000055</c:v>
                      </c:pt>
                      <c:pt idx="86">
                        <c:v>-3.6340000000000003</c:v>
                      </c:pt>
                      <c:pt idx="87">
                        <c:v>-3.6239999999999952</c:v>
                      </c:pt>
                      <c:pt idx="88">
                        <c:v>-3.6139999999999901</c:v>
                      </c:pt>
                      <c:pt idx="89">
                        <c:v>-3.6039999999999566</c:v>
                      </c:pt>
                      <c:pt idx="90">
                        <c:v>-3.5939999999999941</c:v>
                      </c:pt>
                      <c:pt idx="91">
                        <c:v>-3.5840000000000174</c:v>
                      </c:pt>
                      <c:pt idx="92">
                        <c:v>-3.5739999999999981</c:v>
                      </c:pt>
                      <c:pt idx="93">
                        <c:v>-3.563999999999993</c:v>
                      </c:pt>
                      <c:pt idx="94">
                        <c:v>-3.554000000000002</c:v>
                      </c:pt>
                      <c:pt idx="95">
                        <c:v>-3.5439999999999969</c:v>
                      </c:pt>
                      <c:pt idx="96">
                        <c:v>-3.534000000000006</c:v>
                      </c:pt>
                      <c:pt idx="97">
                        <c:v>-3.5240000000000151</c:v>
                      </c:pt>
                      <c:pt idx="98">
                        <c:v>-3.51400000000001</c:v>
                      </c:pt>
                      <c:pt idx="99">
                        <c:v>-3.5040000000000191</c:v>
                      </c:pt>
                      <c:pt idx="100">
                        <c:v>-3.4939999999999998</c:v>
                      </c:pt>
                      <c:pt idx="101">
                        <c:v>-3.4839999999999804</c:v>
                      </c:pt>
                      <c:pt idx="102">
                        <c:v>-3.4740000000000038</c:v>
                      </c:pt>
                      <c:pt idx="103">
                        <c:v>-3.4640000000000128</c:v>
                      </c:pt>
                      <c:pt idx="104">
                        <c:v>-3.4540000000000077</c:v>
                      </c:pt>
                      <c:pt idx="105">
                        <c:v>-3.444000000000031</c:v>
                      </c:pt>
                      <c:pt idx="106">
                        <c:v>-3.4340000000000117</c:v>
                      </c:pt>
                      <c:pt idx="107">
                        <c:v>-3.423999999999964</c:v>
                      </c:pt>
                      <c:pt idx="108">
                        <c:v>-3.4139999999999873</c:v>
                      </c:pt>
                      <c:pt idx="109">
                        <c:v>-3.4039999999999964</c:v>
                      </c:pt>
                      <c:pt idx="110">
                        <c:v>-3.3940000000000055</c:v>
                      </c:pt>
                      <c:pt idx="111">
                        <c:v>-3.3840000000000003</c:v>
                      </c:pt>
                      <c:pt idx="112">
                        <c:v>-3.3739999999999952</c:v>
                      </c:pt>
                      <c:pt idx="113">
                        <c:v>-3.3640000000000043</c:v>
                      </c:pt>
                      <c:pt idx="114">
                        <c:v>-3.3539999999999708</c:v>
                      </c:pt>
                      <c:pt idx="115">
                        <c:v>-3.3439999999999941</c:v>
                      </c:pt>
                      <c:pt idx="116">
                        <c:v>-3.3340000000000032</c:v>
                      </c:pt>
                      <c:pt idx="117">
                        <c:v>-3.3239999999999981</c:v>
                      </c:pt>
                      <c:pt idx="118">
                        <c:v>-3.313999999999993</c:v>
                      </c:pt>
                      <c:pt idx="119">
                        <c:v>-3.304000000000002</c:v>
                      </c:pt>
                      <c:pt idx="120">
                        <c:v>-3.2939999999999969</c:v>
                      </c:pt>
                      <c:pt idx="121">
                        <c:v>-3.2840000000000344</c:v>
                      </c:pt>
                      <c:pt idx="122">
                        <c:v>-3.2740000000000293</c:v>
                      </c:pt>
                      <c:pt idx="123">
                        <c:v>-3.26400000000001</c:v>
                      </c:pt>
                      <c:pt idx="124">
                        <c:v>-3.2539999999999907</c:v>
                      </c:pt>
                      <c:pt idx="125">
                        <c:v>-3.2439999999999998</c:v>
                      </c:pt>
                      <c:pt idx="126">
                        <c:v>-3.2339999999999804</c:v>
                      </c:pt>
                      <c:pt idx="127">
                        <c:v>-3.2240000000000038</c:v>
                      </c:pt>
                      <c:pt idx="128">
                        <c:v>-3.2140000000000128</c:v>
                      </c:pt>
                      <c:pt idx="129">
                        <c:v>-3.2040000000000077</c:v>
                      </c:pt>
                      <c:pt idx="130">
                        <c:v>-3.194000000000031</c:v>
                      </c:pt>
                      <c:pt idx="131">
                        <c:v>-3.1840000000000117</c:v>
                      </c:pt>
                      <c:pt idx="132">
                        <c:v>-3.173999999999964</c:v>
                      </c:pt>
                      <c:pt idx="133">
                        <c:v>-3.1639999999999873</c:v>
                      </c:pt>
                      <c:pt idx="134">
                        <c:v>-3.1539999999999964</c:v>
                      </c:pt>
                      <c:pt idx="135">
                        <c:v>-3.1440000000000055</c:v>
                      </c:pt>
                      <c:pt idx="136">
                        <c:v>-3.1340000000000003</c:v>
                      </c:pt>
                      <c:pt idx="137">
                        <c:v>-3.1239999999999952</c:v>
                      </c:pt>
                      <c:pt idx="138">
                        <c:v>-3.1140000000000043</c:v>
                      </c:pt>
                      <c:pt idx="139">
                        <c:v>-3.1039999999999708</c:v>
                      </c:pt>
                      <c:pt idx="140">
                        <c:v>-3.0939999999999941</c:v>
                      </c:pt>
                      <c:pt idx="141">
                        <c:v>-3.0840000000000032</c:v>
                      </c:pt>
                      <c:pt idx="142">
                        <c:v>-3.0739999999999981</c:v>
                      </c:pt>
                      <c:pt idx="143">
                        <c:v>-3.063999999999993</c:v>
                      </c:pt>
                      <c:pt idx="144">
                        <c:v>-3.054000000000002</c:v>
                      </c:pt>
                      <c:pt idx="145">
                        <c:v>-3.0439999999999969</c:v>
                      </c:pt>
                      <c:pt idx="146">
                        <c:v>-3.0340000000000344</c:v>
                      </c:pt>
                      <c:pt idx="147">
                        <c:v>-3.0240000000000293</c:v>
                      </c:pt>
                      <c:pt idx="148">
                        <c:v>-3.01400000000001</c:v>
                      </c:pt>
                      <c:pt idx="149">
                        <c:v>-3.0039999999999907</c:v>
                      </c:pt>
                      <c:pt idx="150">
                        <c:v>-2.9939999999999998</c:v>
                      </c:pt>
                      <c:pt idx="151">
                        <c:v>-2.9839999999999804</c:v>
                      </c:pt>
                      <c:pt idx="152">
                        <c:v>-2.9740000000000038</c:v>
                      </c:pt>
                      <c:pt idx="153">
                        <c:v>-2.9640000000000128</c:v>
                      </c:pt>
                      <c:pt idx="154">
                        <c:v>-2.9540000000000077</c:v>
                      </c:pt>
                      <c:pt idx="155">
                        <c:v>-2.944000000000031</c:v>
                      </c:pt>
                      <c:pt idx="156">
                        <c:v>-2.9340000000000117</c:v>
                      </c:pt>
                      <c:pt idx="157">
                        <c:v>-2.923999999999964</c:v>
                      </c:pt>
                      <c:pt idx="158">
                        <c:v>-2.9139999999999873</c:v>
                      </c:pt>
                      <c:pt idx="159">
                        <c:v>-2.9039999999999964</c:v>
                      </c:pt>
                      <c:pt idx="160">
                        <c:v>-2.8940000000000055</c:v>
                      </c:pt>
                      <c:pt idx="161">
                        <c:v>-2.8840000000000003</c:v>
                      </c:pt>
                      <c:pt idx="162">
                        <c:v>-2.8739999999999952</c:v>
                      </c:pt>
                      <c:pt idx="163">
                        <c:v>-2.8640000000000043</c:v>
                      </c:pt>
                      <c:pt idx="164">
                        <c:v>-2.8539999999999708</c:v>
                      </c:pt>
                      <c:pt idx="165">
                        <c:v>-2.8439999999999941</c:v>
                      </c:pt>
                      <c:pt idx="166">
                        <c:v>-2.8340000000000032</c:v>
                      </c:pt>
                      <c:pt idx="167">
                        <c:v>-2.8239999999999981</c:v>
                      </c:pt>
                      <c:pt idx="168">
                        <c:v>-2.813999999999993</c:v>
                      </c:pt>
                      <c:pt idx="169">
                        <c:v>-2.804000000000002</c:v>
                      </c:pt>
                      <c:pt idx="170">
                        <c:v>-2.7939999999999969</c:v>
                      </c:pt>
                      <c:pt idx="171">
                        <c:v>-2.7840000000000344</c:v>
                      </c:pt>
                      <c:pt idx="172">
                        <c:v>-2.7740000000000293</c:v>
                      </c:pt>
                      <c:pt idx="173">
                        <c:v>-2.76400000000001</c:v>
                      </c:pt>
                      <c:pt idx="174">
                        <c:v>-2.7539999999999907</c:v>
                      </c:pt>
                      <c:pt idx="175">
                        <c:v>-2.7439999999999998</c:v>
                      </c:pt>
                      <c:pt idx="176">
                        <c:v>-2.7339999999999804</c:v>
                      </c:pt>
                      <c:pt idx="177">
                        <c:v>-2.7240000000000038</c:v>
                      </c:pt>
                      <c:pt idx="178">
                        <c:v>-2.7140000000000128</c:v>
                      </c:pt>
                      <c:pt idx="179">
                        <c:v>-2.7040000000000077</c:v>
                      </c:pt>
                      <c:pt idx="180">
                        <c:v>-2.694000000000031</c:v>
                      </c:pt>
                      <c:pt idx="181">
                        <c:v>-2.6840000000000117</c:v>
                      </c:pt>
                      <c:pt idx="182">
                        <c:v>-2.673999999999964</c:v>
                      </c:pt>
                      <c:pt idx="183">
                        <c:v>-2.6639999999999873</c:v>
                      </c:pt>
                      <c:pt idx="184">
                        <c:v>-2.6539999999999964</c:v>
                      </c:pt>
                      <c:pt idx="185">
                        <c:v>-2.6440000000000055</c:v>
                      </c:pt>
                      <c:pt idx="186">
                        <c:v>-2.6340000000000003</c:v>
                      </c:pt>
                      <c:pt idx="187">
                        <c:v>-2.6239999999999952</c:v>
                      </c:pt>
                      <c:pt idx="188">
                        <c:v>-2.6140000000000043</c:v>
                      </c:pt>
                      <c:pt idx="189">
                        <c:v>-2.6039999999999708</c:v>
                      </c:pt>
                      <c:pt idx="190">
                        <c:v>-2.5939999999999941</c:v>
                      </c:pt>
                      <c:pt idx="191">
                        <c:v>-2.5840000000000032</c:v>
                      </c:pt>
                      <c:pt idx="192">
                        <c:v>-2.5739999999999981</c:v>
                      </c:pt>
                      <c:pt idx="193">
                        <c:v>-2.563999999999993</c:v>
                      </c:pt>
                      <c:pt idx="194">
                        <c:v>-2.554000000000002</c:v>
                      </c:pt>
                      <c:pt idx="195">
                        <c:v>-2.5439999999999969</c:v>
                      </c:pt>
                      <c:pt idx="196">
                        <c:v>-2.5340000000000344</c:v>
                      </c:pt>
                      <c:pt idx="197">
                        <c:v>-2.5240000000000293</c:v>
                      </c:pt>
                      <c:pt idx="198">
                        <c:v>-2.51400000000001</c:v>
                      </c:pt>
                      <c:pt idx="199">
                        <c:v>-2.5039999999999907</c:v>
                      </c:pt>
                      <c:pt idx="200">
                        <c:v>-2.4939999999999998</c:v>
                      </c:pt>
                      <c:pt idx="201">
                        <c:v>-2.4839999999999804</c:v>
                      </c:pt>
                      <c:pt idx="202">
                        <c:v>-2.4740000000000038</c:v>
                      </c:pt>
                      <c:pt idx="203">
                        <c:v>-2.4640000000000128</c:v>
                      </c:pt>
                      <c:pt idx="204">
                        <c:v>-2.4540000000000077</c:v>
                      </c:pt>
                      <c:pt idx="205">
                        <c:v>-2.4440000000000026</c:v>
                      </c:pt>
                      <c:pt idx="206">
                        <c:v>-2.4340000000000117</c:v>
                      </c:pt>
                      <c:pt idx="207">
                        <c:v>-2.423999999999964</c:v>
                      </c:pt>
                      <c:pt idx="208">
                        <c:v>-2.4139999999999873</c:v>
                      </c:pt>
                      <c:pt idx="209">
                        <c:v>-2.4039999999999964</c:v>
                      </c:pt>
                      <c:pt idx="210">
                        <c:v>-2.3940000000000197</c:v>
                      </c:pt>
                      <c:pt idx="211">
                        <c:v>-2.3840000000000003</c:v>
                      </c:pt>
                      <c:pt idx="212">
                        <c:v>-2.3739999999999952</c:v>
                      </c:pt>
                      <c:pt idx="213">
                        <c:v>-2.3639999999999901</c:v>
                      </c:pt>
                      <c:pt idx="214">
                        <c:v>-2.3539999999999708</c:v>
                      </c:pt>
                      <c:pt idx="215">
                        <c:v>-2.3439999999999941</c:v>
                      </c:pt>
                      <c:pt idx="216">
                        <c:v>-2.333999999999989</c:v>
                      </c:pt>
                      <c:pt idx="217">
                        <c:v>-2.3239999999999981</c:v>
                      </c:pt>
                      <c:pt idx="218">
                        <c:v>-2.313999999999993</c:v>
                      </c:pt>
                      <c:pt idx="219">
                        <c:v>-2.304000000000002</c:v>
                      </c:pt>
                      <c:pt idx="220">
                        <c:v>-2.2939999999999969</c:v>
                      </c:pt>
                      <c:pt idx="221">
                        <c:v>-2.284000000000006</c:v>
                      </c:pt>
                      <c:pt idx="222">
                        <c:v>-2.2740000000000293</c:v>
                      </c:pt>
                      <c:pt idx="223">
                        <c:v>-2.26400000000001</c:v>
                      </c:pt>
                      <c:pt idx="224">
                        <c:v>-2.2539999999999907</c:v>
                      </c:pt>
                      <c:pt idx="225">
                        <c:v>-2.2439999999999998</c:v>
                      </c:pt>
                      <c:pt idx="226">
                        <c:v>-2.2339999999999947</c:v>
                      </c:pt>
                      <c:pt idx="227">
                        <c:v>-2.2240000000000038</c:v>
                      </c:pt>
                      <c:pt idx="228">
                        <c:v>-2.2140000000000128</c:v>
                      </c:pt>
                      <c:pt idx="229">
                        <c:v>-2.2040000000000077</c:v>
                      </c:pt>
                      <c:pt idx="230">
                        <c:v>-2.1940000000000026</c:v>
                      </c:pt>
                      <c:pt idx="231">
                        <c:v>-2.1840000000000117</c:v>
                      </c:pt>
                      <c:pt idx="232">
                        <c:v>-2.173999999999964</c:v>
                      </c:pt>
                      <c:pt idx="233">
                        <c:v>-2.1639999999999873</c:v>
                      </c:pt>
                      <c:pt idx="234">
                        <c:v>-2.1539999999999964</c:v>
                      </c:pt>
                      <c:pt idx="235">
                        <c:v>-2.1440000000000197</c:v>
                      </c:pt>
                      <c:pt idx="236">
                        <c:v>-2.1340000000000003</c:v>
                      </c:pt>
                      <c:pt idx="237">
                        <c:v>-2.1239999999999952</c:v>
                      </c:pt>
                      <c:pt idx="238">
                        <c:v>-2.1139999999999901</c:v>
                      </c:pt>
                      <c:pt idx="239">
                        <c:v>-2.1039999999999708</c:v>
                      </c:pt>
                      <c:pt idx="240">
                        <c:v>-2.0939999999999941</c:v>
                      </c:pt>
                      <c:pt idx="241">
                        <c:v>-2.083999999999989</c:v>
                      </c:pt>
                      <c:pt idx="242">
                        <c:v>-2.0739999999999981</c:v>
                      </c:pt>
                      <c:pt idx="243">
                        <c:v>-2.063999999999993</c:v>
                      </c:pt>
                      <c:pt idx="244">
                        <c:v>-2.054000000000002</c:v>
                      </c:pt>
                      <c:pt idx="245">
                        <c:v>-2.0439999999999969</c:v>
                      </c:pt>
                      <c:pt idx="246">
                        <c:v>-2.034000000000006</c:v>
                      </c:pt>
                      <c:pt idx="247">
                        <c:v>-2.0240000000000293</c:v>
                      </c:pt>
                      <c:pt idx="248">
                        <c:v>-2.01400000000001</c:v>
                      </c:pt>
                      <c:pt idx="249">
                        <c:v>-2.0039999999999907</c:v>
                      </c:pt>
                      <c:pt idx="250">
                        <c:v>-1.9939999999999998</c:v>
                      </c:pt>
                      <c:pt idx="251">
                        <c:v>-1.9839999999999947</c:v>
                      </c:pt>
                      <c:pt idx="252">
                        <c:v>-1.9740000000000038</c:v>
                      </c:pt>
                      <c:pt idx="253">
                        <c:v>-1.9640000000000128</c:v>
                      </c:pt>
                      <c:pt idx="254">
                        <c:v>-1.9540000000000077</c:v>
                      </c:pt>
                      <c:pt idx="255">
                        <c:v>-1.9440000000000026</c:v>
                      </c:pt>
                      <c:pt idx="256">
                        <c:v>-1.9340000000000117</c:v>
                      </c:pt>
                      <c:pt idx="257">
                        <c:v>-1.923999999999964</c:v>
                      </c:pt>
                      <c:pt idx="258">
                        <c:v>-1.9139999999999873</c:v>
                      </c:pt>
                      <c:pt idx="259">
                        <c:v>-1.9039999999999964</c:v>
                      </c:pt>
                      <c:pt idx="260">
                        <c:v>-1.8940000000000197</c:v>
                      </c:pt>
                      <c:pt idx="261">
                        <c:v>-1.8840000000000003</c:v>
                      </c:pt>
                      <c:pt idx="262">
                        <c:v>-1.8739999999999952</c:v>
                      </c:pt>
                      <c:pt idx="263">
                        <c:v>-1.8639999999999901</c:v>
                      </c:pt>
                      <c:pt idx="264">
                        <c:v>-1.8539999999999708</c:v>
                      </c:pt>
                      <c:pt idx="265">
                        <c:v>-1.8439999999999941</c:v>
                      </c:pt>
                      <c:pt idx="266">
                        <c:v>-1.833999999999989</c:v>
                      </c:pt>
                      <c:pt idx="267">
                        <c:v>-1.8239999999999981</c:v>
                      </c:pt>
                      <c:pt idx="268">
                        <c:v>-1.813999999999993</c:v>
                      </c:pt>
                      <c:pt idx="269">
                        <c:v>-1.804000000000002</c:v>
                      </c:pt>
                      <c:pt idx="270">
                        <c:v>-1.7939999999999969</c:v>
                      </c:pt>
                      <c:pt idx="271">
                        <c:v>-1.784000000000006</c:v>
                      </c:pt>
                      <c:pt idx="272">
                        <c:v>-1.7740000000000293</c:v>
                      </c:pt>
                      <c:pt idx="273">
                        <c:v>-1.76400000000001</c:v>
                      </c:pt>
                      <c:pt idx="274">
                        <c:v>-1.7539999999999907</c:v>
                      </c:pt>
                      <c:pt idx="275">
                        <c:v>-1.7439999999999998</c:v>
                      </c:pt>
                      <c:pt idx="276">
                        <c:v>-1.7339999999999947</c:v>
                      </c:pt>
                      <c:pt idx="277">
                        <c:v>-1.7240000000000038</c:v>
                      </c:pt>
                      <c:pt idx="278">
                        <c:v>-1.7140000000000128</c:v>
                      </c:pt>
                      <c:pt idx="279">
                        <c:v>-1.7040000000000077</c:v>
                      </c:pt>
                      <c:pt idx="280">
                        <c:v>-1.6940000000000026</c:v>
                      </c:pt>
                      <c:pt idx="281">
                        <c:v>-1.6840000000000117</c:v>
                      </c:pt>
                      <c:pt idx="282">
                        <c:v>-1.673999999999964</c:v>
                      </c:pt>
                      <c:pt idx="283">
                        <c:v>-1.6639999999999873</c:v>
                      </c:pt>
                      <c:pt idx="284">
                        <c:v>-1.6539999999999964</c:v>
                      </c:pt>
                      <c:pt idx="285">
                        <c:v>-1.6440000000000197</c:v>
                      </c:pt>
                      <c:pt idx="286">
                        <c:v>-1.6340000000000003</c:v>
                      </c:pt>
                      <c:pt idx="287">
                        <c:v>-1.6239999999999952</c:v>
                      </c:pt>
                      <c:pt idx="288">
                        <c:v>-1.6139999999999901</c:v>
                      </c:pt>
                      <c:pt idx="289">
                        <c:v>-1.6039999999999708</c:v>
                      </c:pt>
                      <c:pt idx="290">
                        <c:v>-1.5939999999999941</c:v>
                      </c:pt>
                      <c:pt idx="291">
                        <c:v>-1.583999999999989</c:v>
                      </c:pt>
                      <c:pt idx="292">
                        <c:v>-1.5739999999999981</c:v>
                      </c:pt>
                      <c:pt idx="293">
                        <c:v>-1.563999999999993</c:v>
                      </c:pt>
                      <c:pt idx="294">
                        <c:v>-1.554000000000002</c:v>
                      </c:pt>
                      <c:pt idx="295">
                        <c:v>-1.5439999999999969</c:v>
                      </c:pt>
                      <c:pt idx="296">
                        <c:v>-1.534000000000006</c:v>
                      </c:pt>
                      <c:pt idx="297">
                        <c:v>-1.5240000000000293</c:v>
                      </c:pt>
                      <c:pt idx="298">
                        <c:v>-1.51400000000001</c:v>
                      </c:pt>
                      <c:pt idx="299">
                        <c:v>-1.5039999999999907</c:v>
                      </c:pt>
                      <c:pt idx="300">
                        <c:v>-1.4939999999999998</c:v>
                      </c:pt>
                      <c:pt idx="301">
                        <c:v>-1.4839999999999947</c:v>
                      </c:pt>
                      <c:pt idx="302">
                        <c:v>-1.4740000000000038</c:v>
                      </c:pt>
                      <c:pt idx="303">
                        <c:v>-1.4640000000000128</c:v>
                      </c:pt>
                      <c:pt idx="304">
                        <c:v>-1.4540000000000077</c:v>
                      </c:pt>
                      <c:pt idx="305">
                        <c:v>-1.4440000000000026</c:v>
                      </c:pt>
                      <c:pt idx="306">
                        <c:v>-1.4340000000000117</c:v>
                      </c:pt>
                      <c:pt idx="307">
                        <c:v>-1.423999999999964</c:v>
                      </c:pt>
                      <c:pt idx="308">
                        <c:v>-1.4139999999999873</c:v>
                      </c:pt>
                      <c:pt idx="309">
                        <c:v>-1.4039999999999964</c:v>
                      </c:pt>
                      <c:pt idx="310">
                        <c:v>-1.3940000000000055</c:v>
                      </c:pt>
                      <c:pt idx="311">
                        <c:v>-1.3840000000000003</c:v>
                      </c:pt>
                      <c:pt idx="312">
                        <c:v>-1.3739999999999952</c:v>
                      </c:pt>
                      <c:pt idx="313">
                        <c:v>-1.3639999999999901</c:v>
                      </c:pt>
                      <c:pt idx="314">
                        <c:v>-1.3539999999999708</c:v>
                      </c:pt>
                      <c:pt idx="315">
                        <c:v>-1.3440000000000083</c:v>
                      </c:pt>
                      <c:pt idx="316">
                        <c:v>-1.3340000000000032</c:v>
                      </c:pt>
                      <c:pt idx="317">
                        <c:v>-1.3239999999999981</c:v>
                      </c:pt>
                      <c:pt idx="318">
                        <c:v>-1.313999999999993</c:v>
                      </c:pt>
                      <c:pt idx="319">
                        <c:v>-1.304000000000002</c:v>
                      </c:pt>
                      <c:pt idx="320">
                        <c:v>-1.2939999999999969</c:v>
                      </c:pt>
                      <c:pt idx="321">
                        <c:v>-1.2839999999999918</c:v>
                      </c:pt>
                      <c:pt idx="322">
                        <c:v>-1.2740000000000293</c:v>
                      </c:pt>
                      <c:pt idx="323">
                        <c:v>-1.26400000000001</c:v>
                      </c:pt>
                      <c:pt idx="324">
                        <c:v>-1.2539999999999907</c:v>
                      </c:pt>
                      <c:pt idx="325">
                        <c:v>-1.2439999999999998</c:v>
                      </c:pt>
                      <c:pt idx="326">
                        <c:v>-1.2339999999999804</c:v>
                      </c:pt>
                      <c:pt idx="327">
                        <c:v>-1.2240000000000038</c:v>
                      </c:pt>
                      <c:pt idx="328">
                        <c:v>-1.2140000000000128</c:v>
                      </c:pt>
                      <c:pt idx="329">
                        <c:v>-1.2039999999999935</c:v>
                      </c:pt>
                      <c:pt idx="330">
                        <c:v>-1.1940000000000026</c:v>
                      </c:pt>
                      <c:pt idx="331">
                        <c:v>-1.1840000000000117</c:v>
                      </c:pt>
                      <c:pt idx="332">
                        <c:v>-1.1739999999999924</c:v>
                      </c:pt>
                      <c:pt idx="333">
                        <c:v>-1.1640000000000015</c:v>
                      </c:pt>
                      <c:pt idx="334">
                        <c:v>-1.1539999999999964</c:v>
                      </c:pt>
                      <c:pt idx="335">
                        <c:v>-1.1440000000000055</c:v>
                      </c:pt>
                      <c:pt idx="336">
                        <c:v>-1.1340000000000003</c:v>
                      </c:pt>
                      <c:pt idx="337">
                        <c:v>-1.1239999999999952</c:v>
                      </c:pt>
                      <c:pt idx="338">
                        <c:v>-1.1139999999999901</c:v>
                      </c:pt>
                      <c:pt idx="339">
                        <c:v>-1.1039999999999708</c:v>
                      </c:pt>
                      <c:pt idx="340">
                        <c:v>-1.0940000000000083</c:v>
                      </c:pt>
                      <c:pt idx="341">
                        <c:v>-1.0840000000000032</c:v>
                      </c:pt>
                      <c:pt idx="342">
                        <c:v>-1.0739999999999981</c:v>
                      </c:pt>
                      <c:pt idx="343">
                        <c:v>-1.063999999999993</c:v>
                      </c:pt>
                      <c:pt idx="344">
                        <c:v>-1.054000000000002</c:v>
                      </c:pt>
                      <c:pt idx="345">
                        <c:v>-1.0439999999999969</c:v>
                      </c:pt>
                      <c:pt idx="346">
                        <c:v>-1.0339999999999918</c:v>
                      </c:pt>
                      <c:pt idx="347">
                        <c:v>-1.0240000000000293</c:v>
                      </c:pt>
                      <c:pt idx="348">
                        <c:v>-1.01400000000001</c:v>
                      </c:pt>
                      <c:pt idx="349">
                        <c:v>-1.0039999999999907</c:v>
                      </c:pt>
                      <c:pt idx="350">
                        <c:v>-0.99399999999999977</c:v>
                      </c:pt>
                      <c:pt idx="351">
                        <c:v>-0.98399999999998045</c:v>
                      </c:pt>
                      <c:pt idx="352">
                        <c:v>-0.97400000000000375</c:v>
                      </c:pt>
                      <c:pt idx="353">
                        <c:v>-0.96400000000001285</c:v>
                      </c:pt>
                      <c:pt idx="354">
                        <c:v>-0.95399999999999352</c:v>
                      </c:pt>
                      <c:pt idx="355">
                        <c:v>-0.94400000000000261</c:v>
                      </c:pt>
                      <c:pt idx="356">
                        <c:v>-0.93400000000001171</c:v>
                      </c:pt>
                      <c:pt idx="357">
                        <c:v>-0.92399999999999238</c:v>
                      </c:pt>
                      <c:pt idx="358">
                        <c:v>-0.91400000000000148</c:v>
                      </c:pt>
                      <c:pt idx="359">
                        <c:v>-0.90399999999999636</c:v>
                      </c:pt>
                      <c:pt idx="360">
                        <c:v>-0.89400000000000546</c:v>
                      </c:pt>
                      <c:pt idx="361">
                        <c:v>-0.88400000000000034</c:v>
                      </c:pt>
                      <c:pt idx="362">
                        <c:v>-0.87399999999999523</c:v>
                      </c:pt>
                      <c:pt idx="363">
                        <c:v>-0.86399999999999011</c:v>
                      </c:pt>
                      <c:pt idx="364">
                        <c:v>-0.85399999999997078</c:v>
                      </c:pt>
                      <c:pt idx="365">
                        <c:v>-0.8440000000000083</c:v>
                      </c:pt>
                      <c:pt idx="366">
                        <c:v>-0.83400000000000318</c:v>
                      </c:pt>
                      <c:pt idx="367">
                        <c:v>-0.82399999999999807</c:v>
                      </c:pt>
                      <c:pt idx="368">
                        <c:v>-0.81399999999999295</c:v>
                      </c:pt>
                      <c:pt idx="369">
                        <c:v>-0.80400000000000205</c:v>
                      </c:pt>
                      <c:pt idx="370">
                        <c:v>-0.79399999999999693</c:v>
                      </c:pt>
                      <c:pt idx="371">
                        <c:v>-0.78399999999999181</c:v>
                      </c:pt>
                      <c:pt idx="372">
                        <c:v>-0.77400000000002933</c:v>
                      </c:pt>
                      <c:pt idx="373">
                        <c:v>-0.76400000000001</c:v>
                      </c:pt>
                      <c:pt idx="374">
                        <c:v>-0.75399999999999068</c:v>
                      </c:pt>
                      <c:pt idx="375">
                        <c:v>-0.74399999999999977</c:v>
                      </c:pt>
                      <c:pt idx="376">
                        <c:v>-0.73399999999998045</c:v>
                      </c:pt>
                      <c:pt idx="377">
                        <c:v>-0.72400000000000375</c:v>
                      </c:pt>
                      <c:pt idx="378">
                        <c:v>-0.71400000000001285</c:v>
                      </c:pt>
                      <c:pt idx="379">
                        <c:v>-0.70399999999999352</c:v>
                      </c:pt>
                      <c:pt idx="380">
                        <c:v>-0.69400000000000261</c:v>
                      </c:pt>
                      <c:pt idx="381">
                        <c:v>-0.68400000000001171</c:v>
                      </c:pt>
                      <c:pt idx="382">
                        <c:v>-0.67399999999999238</c:v>
                      </c:pt>
                      <c:pt idx="383">
                        <c:v>-0.66400000000000148</c:v>
                      </c:pt>
                      <c:pt idx="384">
                        <c:v>-0.65399999999999636</c:v>
                      </c:pt>
                      <c:pt idx="385">
                        <c:v>-0.64400000000000546</c:v>
                      </c:pt>
                      <c:pt idx="386">
                        <c:v>-0.63400000000000034</c:v>
                      </c:pt>
                      <c:pt idx="387">
                        <c:v>-0.62399999999999523</c:v>
                      </c:pt>
                      <c:pt idx="388">
                        <c:v>-0.61399999999999011</c:v>
                      </c:pt>
                      <c:pt idx="389">
                        <c:v>-0.60399999999997078</c:v>
                      </c:pt>
                      <c:pt idx="390">
                        <c:v>-0.5940000000000083</c:v>
                      </c:pt>
                      <c:pt idx="391">
                        <c:v>-0.58400000000000318</c:v>
                      </c:pt>
                      <c:pt idx="392">
                        <c:v>-0.57399999999999807</c:v>
                      </c:pt>
                      <c:pt idx="393">
                        <c:v>-0.56399999999999295</c:v>
                      </c:pt>
                      <c:pt idx="394">
                        <c:v>-0.55400000000000205</c:v>
                      </c:pt>
                      <c:pt idx="395">
                        <c:v>-0.54399999999999693</c:v>
                      </c:pt>
                      <c:pt idx="396">
                        <c:v>-0.53399999999999181</c:v>
                      </c:pt>
                      <c:pt idx="397">
                        <c:v>-0.52400000000002933</c:v>
                      </c:pt>
                      <c:pt idx="398">
                        <c:v>-0.51400000000001</c:v>
                      </c:pt>
                      <c:pt idx="399">
                        <c:v>-0.50399999999999068</c:v>
                      </c:pt>
                      <c:pt idx="400">
                        <c:v>-0.49399999999999977</c:v>
                      </c:pt>
                      <c:pt idx="401">
                        <c:v>-0.48399999999998045</c:v>
                      </c:pt>
                      <c:pt idx="402">
                        <c:v>-0.47400000000000375</c:v>
                      </c:pt>
                      <c:pt idx="403">
                        <c:v>-0.46400000000001285</c:v>
                      </c:pt>
                      <c:pt idx="404">
                        <c:v>-0.45399999999999352</c:v>
                      </c:pt>
                      <c:pt idx="405">
                        <c:v>-0.44400000000000261</c:v>
                      </c:pt>
                      <c:pt idx="406">
                        <c:v>-0.43400000000001171</c:v>
                      </c:pt>
                      <c:pt idx="407">
                        <c:v>-0.42399999999999238</c:v>
                      </c:pt>
                      <c:pt idx="408">
                        <c:v>-0.41400000000000148</c:v>
                      </c:pt>
                      <c:pt idx="409">
                        <c:v>-0.40399999999999636</c:v>
                      </c:pt>
                      <c:pt idx="410">
                        <c:v>-0.39400000000000546</c:v>
                      </c:pt>
                      <c:pt idx="411">
                        <c:v>-0.38400000000000034</c:v>
                      </c:pt>
                      <c:pt idx="412">
                        <c:v>-0.37399999999999523</c:v>
                      </c:pt>
                      <c:pt idx="413">
                        <c:v>-0.36399999999999011</c:v>
                      </c:pt>
                      <c:pt idx="414">
                        <c:v>-0.35399999999997078</c:v>
                      </c:pt>
                      <c:pt idx="415">
                        <c:v>-0.3440000000000083</c:v>
                      </c:pt>
                      <c:pt idx="416">
                        <c:v>-0.33400000000000318</c:v>
                      </c:pt>
                      <c:pt idx="417">
                        <c:v>-0.32399999999999807</c:v>
                      </c:pt>
                      <c:pt idx="418">
                        <c:v>-0.31399999999999295</c:v>
                      </c:pt>
                      <c:pt idx="419">
                        <c:v>-0.30400000000000205</c:v>
                      </c:pt>
                      <c:pt idx="420">
                        <c:v>-0.29399999999999693</c:v>
                      </c:pt>
                      <c:pt idx="421">
                        <c:v>-0.28399999999999181</c:v>
                      </c:pt>
                      <c:pt idx="422">
                        <c:v>-0.27400000000002933</c:v>
                      </c:pt>
                      <c:pt idx="423">
                        <c:v>-0.26400000000001</c:v>
                      </c:pt>
                      <c:pt idx="424">
                        <c:v>-0.25399999999999068</c:v>
                      </c:pt>
                      <c:pt idx="425">
                        <c:v>-0.24399999999999977</c:v>
                      </c:pt>
                      <c:pt idx="426">
                        <c:v>-0.23399999999998045</c:v>
                      </c:pt>
                      <c:pt idx="427">
                        <c:v>-0.22400000000000375</c:v>
                      </c:pt>
                      <c:pt idx="428">
                        <c:v>-0.21400000000002706</c:v>
                      </c:pt>
                      <c:pt idx="429">
                        <c:v>-0.20400000000000773</c:v>
                      </c:pt>
                      <c:pt idx="430">
                        <c:v>-0.19400000000000261</c:v>
                      </c:pt>
                      <c:pt idx="431">
                        <c:v>-0.18400000000001171</c:v>
                      </c:pt>
                      <c:pt idx="432">
                        <c:v>-0.17399999999999238</c:v>
                      </c:pt>
                      <c:pt idx="433">
                        <c:v>-0.16400000000000148</c:v>
                      </c:pt>
                      <c:pt idx="434">
                        <c:v>-0.15399999999998215</c:v>
                      </c:pt>
                      <c:pt idx="435">
                        <c:v>-0.14400000000000546</c:v>
                      </c:pt>
                      <c:pt idx="436">
                        <c:v>-0.13400000000000034</c:v>
                      </c:pt>
                      <c:pt idx="437">
                        <c:v>-0.12400000000000944</c:v>
                      </c:pt>
                      <c:pt idx="438">
                        <c:v>-0.11399999999999011</c:v>
                      </c:pt>
                      <c:pt idx="439">
                        <c:v>-0.10399999999997078</c:v>
                      </c:pt>
                      <c:pt idx="440">
                        <c:v>-9.3999999999994088E-2</c:v>
                      </c:pt>
                      <c:pt idx="441">
                        <c:v>-8.4000000000003183E-2</c:v>
                      </c:pt>
                      <c:pt idx="442">
                        <c:v>-7.3999999999998067E-2</c:v>
                      </c:pt>
                      <c:pt idx="443">
                        <c:v>-6.3999999999992951E-2</c:v>
                      </c:pt>
                      <c:pt idx="444">
                        <c:v>-5.4000000000002046E-2</c:v>
                      </c:pt>
                      <c:pt idx="445">
                        <c:v>-4.399999999999693E-2</c:v>
                      </c:pt>
                      <c:pt idx="446">
                        <c:v>-3.3999999999991815E-2</c:v>
                      </c:pt>
                      <c:pt idx="447">
                        <c:v>-2.4000000000029331E-2</c:v>
                      </c:pt>
                      <c:pt idx="448">
                        <c:v>-1.4000000000010004E-2</c:v>
                      </c:pt>
                      <c:pt idx="449">
                        <c:v>-3.9999999999906777E-3</c:v>
                      </c:pt>
                      <c:pt idx="450">
                        <c:v>6.0000000000002274E-3</c:v>
                      </c:pt>
                      <c:pt idx="451">
                        <c:v>1.6000000000019554E-2</c:v>
                      </c:pt>
                      <c:pt idx="452">
                        <c:v>2.5999999999996248E-2</c:v>
                      </c:pt>
                      <c:pt idx="453">
                        <c:v>3.5999999999972943E-2</c:v>
                      </c:pt>
                      <c:pt idx="454">
                        <c:v>4.5999999999992269E-2</c:v>
                      </c:pt>
                      <c:pt idx="455">
                        <c:v>5.5999999999997385E-2</c:v>
                      </c:pt>
                      <c:pt idx="456">
                        <c:v>6.599999999998829E-2</c:v>
                      </c:pt>
                      <c:pt idx="457">
                        <c:v>7.6000000000007617E-2</c:v>
                      </c:pt>
                      <c:pt idx="458">
                        <c:v>8.5999999999998522E-2</c:v>
                      </c:pt>
                      <c:pt idx="459">
                        <c:v>9.6000000000017849E-2</c:v>
                      </c:pt>
                      <c:pt idx="460">
                        <c:v>0.10599999999999454</c:v>
                      </c:pt>
                      <c:pt idx="461">
                        <c:v>0.11599999999999966</c:v>
                      </c:pt>
                      <c:pt idx="462">
                        <c:v>0.12599999999999056</c:v>
                      </c:pt>
                      <c:pt idx="463">
                        <c:v>0.13600000000000989</c:v>
                      </c:pt>
                      <c:pt idx="464">
                        <c:v>0.14600000000002922</c:v>
                      </c:pt>
                      <c:pt idx="465">
                        <c:v>0.15600000000000591</c:v>
                      </c:pt>
                      <c:pt idx="466">
                        <c:v>0.16599999999999682</c:v>
                      </c:pt>
                      <c:pt idx="467">
                        <c:v>0.17600000000000193</c:v>
                      </c:pt>
                      <c:pt idx="468">
                        <c:v>0.18600000000000705</c:v>
                      </c:pt>
                      <c:pt idx="469">
                        <c:v>0.19599999999999795</c:v>
                      </c:pt>
                      <c:pt idx="470">
                        <c:v>0.20600000000000307</c:v>
                      </c:pt>
                      <c:pt idx="471">
                        <c:v>0.21600000000000819</c:v>
                      </c:pt>
                      <c:pt idx="472">
                        <c:v>0.22599999999997067</c:v>
                      </c:pt>
                      <c:pt idx="473">
                        <c:v>0.23599999999999</c:v>
                      </c:pt>
                      <c:pt idx="474">
                        <c:v>0.24600000000000932</c:v>
                      </c:pt>
                      <c:pt idx="475">
                        <c:v>0.25600000000000023</c:v>
                      </c:pt>
                      <c:pt idx="476">
                        <c:v>0.26600000000001955</c:v>
                      </c:pt>
                      <c:pt idx="477">
                        <c:v>0.27599999999999625</c:v>
                      </c:pt>
                      <c:pt idx="478">
                        <c:v>0.28599999999997294</c:v>
                      </c:pt>
                      <c:pt idx="479">
                        <c:v>0.29599999999999227</c:v>
                      </c:pt>
                      <c:pt idx="480">
                        <c:v>0.30599999999999739</c:v>
                      </c:pt>
                      <c:pt idx="481">
                        <c:v>0.31599999999998829</c:v>
                      </c:pt>
                      <c:pt idx="482">
                        <c:v>0.32600000000000762</c:v>
                      </c:pt>
                      <c:pt idx="483">
                        <c:v>0.33599999999999852</c:v>
                      </c:pt>
                      <c:pt idx="484">
                        <c:v>0.34600000000001785</c:v>
                      </c:pt>
                      <c:pt idx="485">
                        <c:v>0.35599999999999454</c:v>
                      </c:pt>
                      <c:pt idx="486">
                        <c:v>0.36599999999999966</c:v>
                      </c:pt>
                      <c:pt idx="487">
                        <c:v>0.37599999999999056</c:v>
                      </c:pt>
                      <c:pt idx="488">
                        <c:v>0.38600000000000989</c:v>
                      </c:pt>
                      <c:pt idx="489">
                        <c:v>0.39600000000002922</c:v>
                      </c:pt>
                      <c:pt idx="490">
                        <c:v>0.40600000000000591</c:v>
                      </c:pt>
                      <c:pt idx="491">
                        <c:v>0.41599999999999682</c:v>
                      </c:pt>
                      <c:pt idx="492">
                        <c:v>0.42600000000000193</c:v>
                      </c:pt>
                      <c:pt idx="493">
                        <c:v>0.43600000000000705</c:v>
                      </c:pt>
                      <c:pt idx="494">
                        <c:v>0.44599999999999795</c:v>
                      </c:pt>
                      <c:pt idx="495">
                        <c:v>0.45600000000000307</c:v>
                      </c:pt>
                      <c:pt idx="496">
                        <c:v>0.46600000000000819</c:v>
                      </c:pt>
                      <c:pt idx="497">
                        <c:v>0.47599999999997067</c:v>
                      </c:pt>
                      <c:pt idx="498">
                        <c:v>0.48599999999999</c:v>
                      </c:pt>
                      <c:pt idx="499">
                        <c:v>0.49600000000000932</c:v>
                      </c:pt>
                      <c:pt idx="500">
                        <c:v>0.50600000000000023</c:v>
                      </c:pt>
                      <c:pt idx="501">
                        <c:v>0.51600000000001955</c:v>
                      </c:pt>
                      <c:pt idx="502">
                        <c:v>0.52599999999999625</c:v>
                      </c:pt>
                      <c:pt idx="503">
                        <c:v>0.53599999999997294</c:v>
                      </c:pt>
                      <c:pt idx="504">
                        <c:v>0.54599999999999227</c:v>
                      </c:pt>
                      <c:pt idx="505">
                        <c:v>0.55599999999999739</c:v>
                      </c:pt>
                      <c:pt idx="506">
                        <c:v>0.56599999999998829</c:v>
                      </c:pt>
                      <c:pt idx="507">
                        <c:v>0.57600000000000762</c:v>
                      </c:pt>
                      <c:pt idx="508">
                        <c:v>0.58599999999999852</c:v>
                      </c:pt>
                      <c:pt idx="509">
                        <c:v>0.59600000000001785</c:v>
                      </c:pt>
                      <c:pt idx="510">
                        <c:v>0.60599999999999454</c:v>
                      </c:pt>
                      <c:pt idx="511">
                        <c:v>0.61599999999999966</c:v>
                      </c:pt>
                      <c:pt idx="512">
                        <c:v>0.62599999999999056</c:v>
                      </c:pt>
                      <c:pt idx="513">
                        <c:v>0.63600000000000989</c:v>
                      </c:pt>
                      <c:pt idx="514">
                        <c:v>0.64600000000002922</c:v>
                      </c:pt>
                      <c:pt idx="515">
                        <c:v>0.65600000000000591</c:v>
                      </c:pt>
                      <c:pt idx="516">
                        <c:v>0.66599999999999682</c:v>
                      </c:pt>
                      <c:pt idx="517">
                        <c:v>0.67600000000000193</c:v>
                      </c:pt>
                      <c:pt idx="518">
                        <c:v>0.68600000000000705</c:v>
                      </c:pt>
                      <c:pt idx="519">
                        <c:v>0.69599999999999795</c:v>
                      </c:pt>
                      <c:pt idx="520">
                        <c:v>0.70600000000000307</c:v>
                      </c:pt>
                      <c:pt idx="521">
                        <c:v>0.71600000000000819</c:v>
                      </c:pt>
                      <c:pt idx="522">
                        <c:v>0.72599999999997067</c:v>
                      </c:pt>
                      <c:pt idx="523">
                        <c:v>0.73599999999999</c:v>
                      </c:pt>
                      <c:pt idx="524">
                        <c:v>0.74600000000000932</c:v>
                      </c:pt>
                      <c:pt idx="525">
                        <c:v>0.75600000000000023</c:v>
                      </c:pt>
                      <c:pt idx="526">
                        <c:v>0.76600000000001955</c:v>
                      </c:pt>
                      <c:pt idx="527">
                        <c:v>0.77599999999999625</c:v>
                      </c:pt>
                      <c:pt idx="528">
                        <c:v>0.78599999999998715</c:v>
                      </c:pt>
                      <c:pt idx="529">
                        <c:v>0.79599999999999227</c:v>
                      </c:pt>
                      <c:pt idx="530">
                        <c:v>0.80599999999999739</c:v>
                      </c:pt>
                      <c:pt idx="531">
                        <c:v>0.81600000000001671</c:v>
                      </c:pt>
                      <c:pt idx="532">
                        <c:v>0.82600000000000762</c:v>
                      </c:pt>
                      <c:pt idx="533">
                        <c:v>0.83599999999999852</c:v>
                      </c:pt>
                      <c:pt idx="534">
                        <c:v>0.84600000000000364</c:v>
                      </c:pt>
                      <c:pt idx="535">
                        <c:v>0.85599999999999454</c:v>
                      </c:pt>
                      <c:pt idx="536">
                        <c:v>0.86599999999999966</c:v>
                      </c:pt>
                      <c:pt idx="537">
                        <c:v>0.87599999999999056</c:v>
                      </c:pt>
                      <c:pt idx="538">
                        <c:v>0.88600000000000989</c:v>
                      </c:pt>
                      <c:pt idx="539">
                        <c:v>0.89600000000002922</c:v>
                      </c:pt>
                      <c:pt idx="540">
                        <c:v>0.90600000000000591</c:v>
                      </c:pt>
                      <c:pt idx="541">
                        <c:v>0.91599999999999682</c:v>
                      </c:pt>
                      <c:pt idx="542">
                        <c:v>0.92599999999997351</c:v>
                      </c:pt>
                      <c:pt idx="543">
                        <c:v>0.93600000000000705</c:v>
                      </c:pt>
                      <c:pt idx="544">
                        <c:v>0.94599999999999795</c:v>
                      </c:pt>
                      <c:pt idx="545">
                        <c:v>0.95600000000000307</c:v>
                      </c:pt>
                      <c:pt idx="546">
                        <c:v>0.96600000000000819</c:v>
                      </c:pt>
                      <c:pt idx="547">
                        <c:v>0.97599999999998488</c:v>
                      </c:pt>
                      <c:pt idx="548">
                        <c:v>0.98600000000001842</c:v>
                      </c:pt>
                      <c:pt idx="549">
                        <c:v>0.99600000000000932</c:v>
                      </c:pt>
                      <c:pt idx="550">
                        <c:v>1.005999999999986</c:v>
                      </c:pt>
                      <c:pt idx="551">
                        <c:v>1.0160000000000196</c:v>
                      </c:pt>
                      <c:pt idx="552">
                        <c:v>1.0259999999999962</c:v>
                      </c:pt>
                      <c:pt idx="553">
                        <c:v>1.0359999999999872</c:v>
                      </c:pt>
                      <c:pt idx="554">
                        <c:v>1.0459999999999923</c:v>
                      </c:pt>
                      <c:pt idx="555">
                        <c:v>1.0559999999999974</c:v>
                      </c:pt>
                      <c:pt idx="556">
                        <c:v>1.0660000000000167</c:v>
                      </c:pt>
                      <c:pt idx="557">
                        <c:v>1.0760000000000076</c:v>
                      </c:pt>
                      <c:pt idx="558">
                        <c:v>1.0859999999999985</c:v>
                      </c:pt>
                      <c:pt idx="559">
                        <c:v>1.0960000000000036</c:v>
                      </c:pt>
                      <c:pt idx="560">
                        <c:v>1.1059999999999945</c:v>
                      </c:pt>
                      <c:pt idx="561">
                        <c:v>1.1159999999999997</c:v>
                      </c:pt>
                      <c:pt idx="562">
                        <c:v>1.1259999999999906</c:v>
                      </c:pt>
                      <c:pt idx="563">
                        <c:v>1.1360000000000099</c:v>
                      </c:pt>
                      <c:pt idx="564">
                        <c:v>1.1460000000000292</c:v>
                      </c:pt>
                      <c:pt idx="565">
                        <c:v>1.1560000000000059</c:v>
                      </c:pt>
                      <c:pt idx="566">
                        <c:v>1.1659999999999968</c:v>
                      </c:pt>
                      <c:pt idx="567">
                        <c:v>1.1759999999999735</c:v>
                      </c:pt>
                      <c:pt idx="568">
                        <c:v>1.186000000000007</c:v>
                      </c:pt>
                      <c:pt idx="569">
                        <c:v>1.195999999999998</c:v>
                      </c:pt>
                      <c:pt idx="570">
                        <c:v>1.2060000000000031</c:v>
                      </c:pt>
                      <c:pt idx="571">
                        <c:v>1.2160000000000082</c:v>
                      </c:pt>
                      <c:pt idx="572">
                        <c:v>1.2259999999999849</c:v>
                      </c:pt>
                      <c:pt idx="573">
                        <c:v>1.2360000000000184</c:v>
                      </c:pt>
                      <c:pt idx="574">
                        <c:v>1.2460000000000093</c:v>
                      </c:pt>
                      <c:pt idx="575">
                        <c:v>1.255999999999986</c:v>
                      </c:pt>
                      <c:pt idx="576">
                        <c:v>1.2660000000000196</c:v>
                      </c:pt>
                      <c:pt idx="577">
                        <c:v>1.2759999999999962</c:v>
                      </c:pt>
                      <c:pt idx="578">
                        <c:v>1.2859999999999872</c:v>
                      </c:pt>
                      <c:pt idx="579">
                        <c:v>1.2959999999999923</c:v>
                      </c:pt>
                      <c:pt idx="580">
                        <c:v>1.3059999999999974</c:v>
                      </c:pt>
                      <c:pt idx="581">
                        <c:v>1.3160000000000167</c:v>
                      </c:pt>
                      <c:pt idx="582">
                        <c:v>1.3260000000000076</c:v>
                      </c:pt>
                      <c:pt idx="583">
                        <c:v>1.3359999999999985</c:v>
                      </c:pt>
                      <c:pt idx="584">
                        <c:v>1.3460000000000036</c:v>
                      </c:pt>
                      <c:pt idx="585">
                        <c:v>1.3559999999999945</c:v>
                      </c:pt>
                      <c:pt idx="586">
                        <c:v>1.3659999999999997</c:v>
                      </c:pt>
                      <c:pt idx="587">
                        <c:v>1.3759999999999906</c:v>
                      </c:pt>
                      <c:pt idx="588">
                        <c:v>1.3860000000000099</c:v>
                      </c:pt>
                      <c:pt idx="589">
                        <c:v>1.3960000000000292</c:v>
                      </c:pt>
                      <c:pt idx="590">
                        <c:v>1.4060000000000059</c:v>
                      </c:pt>
                      <c:pt idx="591">
                        <c:v>1.4159999999999968</c:v>
                      </c:pt>
                      <c:pt idx="592">
                        <c:v>1.4259999999999735</c:v>
                      </c:pt>
                      <c:pt idx="593">
                        <c:v>1.436000000000007</c:v>
                      </c:pt>
                      <c:pt idx="594">
                        <c:v>1.445999999999998</c:v>
                      </c:pt>
                      <c:pt idx="595">
                        <c:v>1.4560000000000031</c:v>
                      </c:pt>
                      <c:pt idx="596">
                        <c:v>1.4660000000000082</c:v>
                      </c:pt>
                      <c:pt idx="597">
                        <c:v>1.4759999999999849</c:v>
                      </c:pt>
                      <c:pt idx="598">
                        <c:v>1.4860000000000184</c:v>
                      </c:pt>
                      <c:pt idx="599">
                        <c:v>1.4960000000000093</c:v>
                      </c:pt>
                      <c:pt idx="600">
                        <c:v>1.505999999999986</c:v>
                      </c:pt>
                      <c:pt idx="601">
                        <c:v>1.5160000000000196</c:v>
                      </c:pt>
                      <c:pt idx="602">
                        <c:v>1.5259999999999962</c:v>
                      </c:pt>
                      <c:pt idx="603">
                        <c:v>1.5359999999999872</c:v>
                      </c:pt>
                      <c:pt idx="604">
                        <c:v>1.5459999999999923</c:v>
                      </c:pt>
                      <c:pt idx="605">
                        <c:v>1.5559999999999974</c:v>
                      </c:pt>
                      <c:pt idx="606">
                        <c:v>1.5660000000000167</c:v>
                      </c:pt>
                      <c:pt idx="607">
                        <c:v>1.5760000000000076</c:v>
                      </c:pt>
                      <c:pt idx="608">
                        <c:v>1.5859999999999985</c:v>
                      </c:pt>
                      <c:pt idx="609">
                        <c:v>1.5960000000000036</c:v>
                      </c:pt>
                      <c:pt idx="610">
                        <c:v>1.6059999999999945</c:v>
                      </c:pt>
                      <c:pt idx="611">
                        <c:v>1.6159999999999997</c:v>
                      </c:pt>
                      <c:pt idx="612">
                        <c:v>1.6259999999999906</c:v>
                      </c:pt>
                      <c:pt idx="613">
                        <c:v>1.6360000000000099</c:v>
                      </c:pt>
                      <c:pt idx="614">
                        <c:v>1.6460000000000292</c:v>
                      </c:pt>
                      <c:pt idx="615">
                        <c:v>1.6560000000000059</c:v>
                      </c:pt>
                      <c:pt idx="616">
                        <c:v>1.6659999999999968</c:v>
                      </c:pt>
                      <c:pt idx="617">
                        <c:v>1.6759999999999735</c:v>
                      </c:pt>
                      <c:pt idx="618">
                        <c:v>1.686000000000007</c:v>
                      </c:pt>
                      <c:pt idx="619">
                        <c:v>1.695999999999998</c:v>
                      </c:pt>
                      <c:pt idx="620">
                        <c:v>1.7060000000000031</c:v>
                      </c:pt>
                      <c:pt idx="621">
                        <c:v>1.7160000000000082</c:v>
                      </c:pt>
                      <c:pt idx="622">
                        <c:v>1.7259999999999849</c:v>
                      </c:pt>
                      <c:pt idx="623">
                        <c:v>1.7360000000000184</c:v>
                      </c:pt>
                      <c:pt idx="624">
                        <c:v>1.7460000000000093</c:v>
                      </c:pt>
                      <c:pt idx="625">
                        <c:v>1.755999999999986</c:v>
                      </c:pt>
                      <c:pt idx="626">
                        <c:v>1.7660000000000196</c:v>
                      </c:pt>
                      <c:pt idx="627">
                        <c:v>1.7759999999999962</c:v>
                      </c:pt>
                      <c:pt idx="628">
                        <c:v>1.7859999999999872</c:v>
                      </c:pt>
                      <c:pt idx="629">
                        <c:v>1.7959999999999923</c:v>
                      </c:pt>
                      <c:pt idx="630">
                        <c:v>1.8059999999999974</c:v>
                      </c:pt>
                      <c:pt idx="631">
                        <c:v>1.8160000000000167</c:v>
                      </c:pt>
                      <c:pt idx="632">
                        <c:v>1.8260000000000076</c:v>
                      </c:pt>
                      <c:pt idx="633">
                        <c:v>1.8359999999999985</c:v>
                      </c:pt>
                      <c:pt idx="634">
                        <c:v>1.8460000000000036</c:v>
                      </c:pt>
                      <c:pt idx="635">
                        <c:v>1.8559999999999945</c:v>
                      </c:pt>
                      <c:pt idx="636">
                        <c:v>1.8659999999999997</c:v>
                      </c:pt>
                      <c:pt idx="637">
                        <c:v>1.8759999999999906</c:v>
                      </c:pt>
                      <c:pt idx="638">
                        <c:v>1.8859999999999957</c:v>
                      </c:pt>
                      <c:pt idx="639">
                        <c:v>1.8960000000000292</c:v>
                      </c:pt>
                      <c:pt idx="640">
                        <c:v>1.9060000000000059</c:v>
                      </c:pt>
                      <c:pt idx="641">
                        <c:v>1.9159999999999968</c:v>
                      </c:pt>
                      <c:pt idx="642">
                        <c:v>1.9260000000000019</c:v>
                      </c:pt>
                      <c:pt idx="643">
                        <c:v>1.936000000000007</c:v>
                      </c:pt>
                      <c:pt idx="644">
                        <c:v>1.945999999999998</c:v>
                      </c:pt>
                      <c:pt idx="645">
                        <c:v>1.9560000000000173</c:v>
                      </c:pt>
                      <c:pt idx="646">
                        <c:v>1.9660000000000082</c:v>
                      </c:pt>
                      <c:pt idx="647">
                        <c:v>1.9759999999999707</c:v>
                      </c:pt>
                      <c:pt idx="648">
                        <c:v>1.98599999999999</c:v>
                      </c:pt>
                      <c:pt idx="649">
                        <c:v>1.9960000000000093</c:v>
                      </c:pt>
                      <c:pt idx="650">
                        <c:v>2.0060000000000002</c:v>
                      </c:pt>
                      <c:pt idx="651">
                        <c:v>2.0160000000000196</c:v>
                      </c:pt>
                      <c:pt idx="652">
                        <c:v>2.0259999999999962</c:v>
                      </c:pt>
                      <c:pt idx="653">
                        <c:v>2.0359999999999872</c:v>
                      </c:pt>
                      <c:pt idx="654">
                        <c:v>2.0459999999999923</c:v>
                      </c:pt>
                      <c:pt idx="655">
                        <c:v>2.0559999999999974</c:v>
                      </c:pt>
                      <c:pt idx="656">
                        <c:v>2.0659999999999883</c:v>
                      </c:pt>
                      <c:pt idx="657">
                        <c:v>2.0760000000000076</c:v>
                      </c:pt>
                      <c:pt idx="658">
                        <c:v>2.0859999999999985</c:v>
                      </c:pt>
                      <c:pt idx="659">
                        <c:v>2.0960000000000036</c:v>
                      </c:pt>
                      <c:pt idx="660">
                        <c:v>2.1059999999999945</c:v>
                      </c:pt>
                      <c:pt idx="661">
                        <c:v>2.1159999999999997</c:v>
                      </c:pt>
                      <c:pt idx="662">
                        <c:v>2.1259999999999906</c:v>
                      </c:pt>
                      <c:pt idx="663">
                        <c:v>2.1359999999999957</c:v>
                      </c:pt>
                      <c:pt idx="664">
                        <c:v>2.1460000000000292</c:v>
                      </c:pt>
                      <c:pt idx="665">
                        <c:v>2.1560000000000059</c:v>
                      </c:pt>
                      <c:pt idx="666">
                        <c:v>2.1659999999999968</c:v>
                      </c:pt>
                      <c:pt idx="667">
                        <c:v>2.1760000000000019</c:v>
                      </c:pt>
                      <c:pt idx="668">
                        <c:v>2.186000000000007</c:v>
                      </c:pt>
                      <c:pt idx="669">
                        <c:v>2.195999999999998</c:v>
                      </c:pt>
                      <c:pt idx="670">
                        <c:v>2.2060000000000173</c:v>
                      </c:pt>
                      <c:pt idx="671">
                        <c:v>2.2160000000000082</c:v>
                      </c:pt>
                      <c:pt idx="672">
                        <c:v>2.2259999999999707</c:v>
                      </c:pt>
                      <c:pt idx="673">
                        <c:v>2.23599999999999</c:v>
                      </c:pt>
                      <c:pt idx="674">
                        <c:v>2.2460000000000093</c:v>
                      </c:pt>
                      <c:pt idx="675">
                        <c:v>2.2560000000000002</c:v>
                      </c:pt>
                      <c:pt idx="676">
                        <c:v>2.2660000000000196</c:v>
                      </c:pt>
                      <c:pt idx="677">
                        <c:v>2.2759999999999962</c:v>
                      </c:pt>
                      <c:pt idx="678">
                        <c:v>2.2859999999999872</c:v>
                      </c:pt>
                      <c:pt idx="679">
                        <c:v>2.2959999999999923</c:v>
                      </c:pt>
                      <c:pt idx="680">
                        <c:v>2.3059999999999974</c:v>
                      </c:pt>
                      <c:pt idx="681">
                        <c:v>2.3159999999999883</c:v>
                      </c:pt>
                      <c:pt idx="682">
                        <c:v>2.3260000000000076</c:v>
                      </c:pt>
                      <c:pt idx="683">
                        <c:v>2.3359999999999985</c:v>
                      </c:pt>
                      <c:pt idx="684">
                        <c:v>2.3460000000000036</c:v>
                      </c:pt>
                      <c:pt idx="685">
                        <c:v>2.3559999999999945</c:v>
                      </c:pt>
                      <c:pt idx="686">
                        <c:v>2.3659999999999997</c:v>
                      </c:pt>
                      <c:pt idx="687">
                        <c:v>2.3759999999999906</c:v>
                      </c:pt>
                      <c:pt idx="688">
                        <c:v>2.3859999999999957</c:v>
                      </c:pt>
                      <c:pt idx="689">
                        <c:v>2.3960000000000292</c:v>
                      </c:pt>
                      <c:pt idx="690">
                        <c:v>2.4060000000000059</c:v>
                      </c:pt>
                      <c:pt idx="691">
                        <c:v>2.4159999999999968</c:v>
                      </c:pt>
                      <c:pt idx="692">
                        <c:v>2.4260000000000019</c:v>
                      </c:pt>
                      <c:pt idx="693">
                        <c:v>2.436000000000007</c:v>
                      </c:pt>
                      <c:pt idx="694">
                        <c:v>2.445999999999998</c:v>
                      </c:pt>
                      <c:pt idx="695">
                        <c:v>2.4560000000000173</c:v>
                      </c:pt>
                      <c:pt idx="696">
                        <c:v>2.4660000000000082</c:v>
                      </c:pt>
                      <c:pt idx="697">
                        <c:v>2.4759999999999707</c:v>
                      </c:pt>
                      <c:pt idx="698">
                        <c:v>2.48599999999999</c:v>
                      </c:pt>
                      <c:pt idx="699">
                        <c:v>2.4960000000000093</c:v>
                      </c:pt>
                      <c:pt idx="700">
                        <c:v>2.5060000000000002</c:v>
                      </c:pt>
                      <c:pt idx="701">
                        <c:v>2.5160000000000196</c:v>
                      </c:pt>
                      <c:pt idx="702">
                        <c:v>2.5259999999999962</c:v>
                      </c:pt>
                      <c:pt idx="703">
                        <c:v>2.5359999999999872</c:v>
                      </c:pt>
                      <c:pt idx="704">
                        <c:v>2.5459999999999923</c:v>
                      </c:pt>
                      <c:pt idx="705">
                        <c:v>2.5559999999999974</c:v>
                      </c:pt>
                      <c:pt idx="706">
                        <c:v>2.5659999999999883</c:v>
                      </c:pt>
                      <c:pt idx="707">
                        <c:v>2.5760000000000076</c:v>
                      </c:pt>
                      <c:pt idx="708">
                        <c:v>2.5859999999999985</c:v>
                      </c:pt>
                      <c:pt idx="709">
                        <c:v>2.5960000000000036</c:v>
                      </c:pt>
                      <c:pt idx="710">
                        <c:v>2.6059999999999945</c:v>
                      </c:pt>
                      <c:pt idx="711">
                        <c:v>2.6159999999999997</c:v>
                      </c:pt>
                      <c:pt idx="712">
                        <c:v>2.6259999999999906</c:v>
                      </c:pt>
                      <c:pt idx="713">
                        <c:v>2.6359999999999957</c:v>
                      </c:pt>
                      <c:pt idx="714">
                        <c:v>2.6460000000000292</c:v>
                      </c:pt>
                      <c:pt idx="715">
                        <c:v>2.6560000000000059</c:v>
                      </c:pt>
                      <c:pt idx="716">
                        <c:v>2.6659999999999968</c:v>
                      </c:pt>
                      <c:pt idx="717">
                        <c:v>2.6760000000000019</c:v>
                      </c:pt>
                      <c:pt idx="718">
                        <c:v>2.686000000000007</c:v>
                      </c:pt>
                      <c:pt idx="719">
                        <c:v>2.695999999999998</c:v>
                      </c:pt>
                      <c:pt idx="720">
                        <c:v>2.7060000000000173</c:v>
                      </c:pt>
                      <c:pt idx="721">
                        <c:v>2.7160000000000082</c:v>
                      </c:pt>
                      <c:pt idx="722">
                        <c:v>2.7259999999999707</c:v>
                      </c:pt>
                      <c:pt idx="723">
                        <c:v>2.73599999999999</c:v>
                      </c:pt>
                      <c:pt idx="724">
                        <c:v>2.7460000000000093</c:v>
                      </c:pt>
                      <c:pt idx="725">
                        <c:v>2.7560000000000002</c:v>
                      </c:pt>
                      <c:pt idx="726">
                        <c:v>2.7660000000000196</c:v>
                      </c:pt>
                      <c:pt idx="727">
                        <c:v>2.7759999999999962</c:v>
                      </c:pt>
                      <c:pt idx="728">
                        <c:v>2.7859999999999872</c:v>
                      </c:pt>
                      <c:pt idx="729">
                        <c:v>2.7959999999999923</c:v>
                      </c:pt>
                      <c:pt idx="730">
                        <c:v>2.8059999999999974</c:v>
                      </c:pt>
                      <c:pt idx="731">
                        <c:v>2.8159999999999883</c:v>
                      </c:pt>
                      <c:pt idx="732">
                        <c:v>2.8260000000000076</c:v>
                      </c:pt>
                      <c:pt idx="733">
                        <c:v>2.8359999999999985</c:v>
                      </c:pt>
                      <c:pt idx="734">
                        <c:v>2.8460000000000036</c:v>
                      </c:pt>
                      <c:pt idx="735">
                        <c:v>2.8559999999999945</c:v>
                      </c:pt>
                      <c:pt idx="736">
                        <c:v>2.8659999999999997</c:v>
                      </c:pt>
                      <c:pt idx="737">
                        <c:v>2.8759999999999906</c:v>
                      </c:pt>
                      <c:pt idx="738">
                        <c:v>2.8859999999999957</c:v>
                      </c:pt>
                      <c:pt idx="739">
                        <c:v>2.8960000000000292</c:v>
                      </c:pt>
                      <c:pt idx="740">
                        <c:v>2.9060000000000059</c:v>
                      </c:pt>
                      <c:pt idx="741">
                        <c:v>2.9159999999999968</c:v>
                      </c:pt>
                      <c:pt idx="742">
                        <c:v>2.9260000000000019</c:v>
                      </c:pt>
                      <c:pt idx="743">
                        <c:v>2.936000000000007</c:v>
                      </c:pt>
                      <c:pt idx="744">
                        <c:v>2.945999999999998</c:v>
                      </c:pt>
                      <c:pt idx="745">
                        <c:v>2.9560000000000173</c:v>
                      </c:pt>
                      <c:pt idx="746">
                        <c:v>2.9660000000000082</c:v>
                      </c:pt>
                      <c:pt idx="747">
                        <c:v>2.9759999999999707</c:v>
                      </c:pt>
                      <c:pt idx="748">
                        <c:v>2.98599999999999</c:v>
                      </c:pt>
                      <c:pt idx="749">
                        <c:v>2.9960000000000093</c:v>
                      </c:pt>
                      <c:pt idx="750">
                        <c:v>3.0060000000000002</c:v>
                      </c:pt>
                      <c:pt idx="751">
                        <c:v>3.0160000000000196</c:v>
                      </c:pt>
                      <c:pt idx="752">
                        <c:v>3.025999999999982</c:v>
                      </c:pt>
                      <c:pt idx="753">
                        <c:v>3.0359999999999872</c:v>
                      </c:pt>
                      <c:pt idx="754">
                        <c:v>3.0459999999999923</c:v>
                      </c:pt>
                      <c:pt idx="755">
                        <c:v>3.0559999999999974</c:v>
                      </c:pt>
                      <c:pt idx="756">
                        <c:v>3.0660000000000167</c:v>
                      </c:pt>
                      <c:pt idx="757">
                        <c:v>3.0760000000000076</c:v>
                      </c:pt>
                      <c:pt idx="758">
                        <c:v>3.0860000000000127</c:v>
                      </c:pt>
                      <c:pt idx="759">
                        <c:v>3.0960000000000036</c:v>
                      </c:pt>
                      <c:pt idx="760">
                        <c:v>3.1059999999999803</c:v>
                      </c:pt>
                      <c:pt idx="761">
                        <c:v>3.1159999999999997</c:v>
                      </c:pt>
                      <c:pt idx="762">
                        <c:v>3.1259999999999906</c:v>
                      </c:pt>
                      <c:pt idx="763">
                        <c:v>3.1360000000000099</c:v>
                      </c:pt>
                      <c:pt idx="764">
                        <c:v>3.1460000000000292</c:v>
                      </c:pt>
                      <c:pt idx="765">
                        <c:v>3.1560000000000059</c:v>
                      </c:pt>
                      <c:pt idx="766">
                        <c:v>3.1659999999999968</c:v>
                      </c:pt>
                      <c:pt idx="767">
                        <c:v>3.1760000000000019</c:v>
                      </c:pt>
                      <c:pt idx="768">
                        <c:v>3.186000000000007</c:v>
                      </c:pt>
                      <c:pt idx="769">
                        <c:v>3.195999999999998</c:v>
                      </c:pt>
                      <c:pt idx="770">
                        <c:v>3.2060000000000031</c:v>
                      </c:pt>
                      <c:pt idx="771">
                        <c:v>3.2160000000000082</c:v>
                      </c:pt>
                      <c:pt idx="772">
                        <c:v>3.2259999999999849</c:v>
                      </c:pt>
                      <c:pt idx="773">
                        <c:v>3.23599999999999</c:v>
                      </c:pt>
                      <c:pt idx="774">
                        <c:v>3.2460000000000093</c:v>
                      </c:pt>
                      <c:pt idx="775">
                        <c:v>3.2560000000000002</c:v>
                      </c:pt>
                      <c:pt idx="776">
                        <c:v>3.2660000000000196</c:v>
                      </c:pt>
                      <c:pt idx="777">
                        <c:v>3.2759999999999962</c:v>
                      </c:pt>
                      <c:pt idx="778">
                        <c:v>3.2859999999999872</c:v>
                      </c:pt>
                      <c:pt idx="779">
                        <c:v>3.2959999999999923</c:v>
                      </c:pt>
                      <c:pt idx="780">
                        <c:v>3.3059999999999974</c:v>
                      </c:pt>
                      <c:pt idx="781">
                        <c:v>3.3160000000000167</c:v>
                      </c:pt>
                      <c:pt idx="782">
                        <c:v>3.3260000000000076</c:v>
                      </c:pt>
                      <c:pt idx="783">
                        <c:v>3.3360000000000127</c:v>
                      </c:pt>
                      <c:pt idx="784">
                        <c:v>3.3460000000000036</c:v>
                      </c:pt>
                      <c:pt idx="785">
                        <c:v>3.3559999999999803</c:v>
                      </c:pt>
                      <c:pt idx="786">
                        <c:v>3.3659999999999997</c:v>
                      </c:pt>
                      <c:pt idx="787">
                        <c:v>3.3759999999999906</c:v>
                      </c:pt>
                      <c:pt idx="788">
                        <c:v>3.3860000000000099</c:v>
                      </c:pt>
                      <c:pt idx="789">
                        <c:v>3.3960000000000292</c:v>
                      </c:pt>
                      <c:pt idx="790">
                        <c:v>3.4060000000000059</c:v>
                      </c:pt>
                      <c:pt idx="791">
                        <c:v>3.4159999999999968</c:v>
                      </c:pt>
                      <c:pt idx="792">
                        <c:v>3.4260000000000019</c:v>
                      </c:pt>
                      <c:pt idx="793">
                        <c:v>3.436000000000007</c:v>
                      </c:pt>
                      <c:pt idx="794">
                        <c:v>3.445999999999998</c:v>
                      </c:pt>
                      <c:pt idx="795">
                        <c:v>3.4560000000000031</c:v>
                      </c:pt>
                      <c:pt idx="796">
                        <c:v>3.4660000000000082</c:v>
                      </c:pt>
                      <c:pt idx="797">
                        <c:v>3.4759999999999849</c:v>
                      </c:pt>
                      <c:pt idx="798">
                        <c:v>3.48599999999999</c:v>
                      </c:pt>
                      <c:pt idx="799">
                        <c:v>3.4960000000000093</c:v>
                      </c:pt>
                      <c:pt idx="800">
                        <c:v>3.5060000000000002</c:v>
                      </c:pt>
                      <c:pt idx="801">
                        <c:v>3.5160000000000196</c:v>
                      </c:pt>
                      <c:pt idx="802">
                        <c:v>3.5259999999999962</c:v>
                      </c:pt>
                      <c:pt idx="803">
                        <c:v>3.5359999999999872</c:v>
                      </c:pt>
                      <c:pt idx="804">
                        <c:v>3.5459999999999923</c:v>
                      </c:pt>
                      <c:pt idx="805">
                        <c:v>3.5559999999999974</c:v>
                      </c:pt>
                      <c:pt idx="806">
                        <c:v>3.5660000000000167</c:v>
                      </c:pt>
                      <c:pt idx="807">
                        <c:v>3.5760000000000076</c:v>
                      </c:pt>
                      <c:pt idx="808">
                        <c:v>3.5860000000000127</c:v>
                      </c:pt>
                      <c:pt idx="809">
                        <c:v>3.5960000000000036</c:v>
                      </c:pt>
                      <c:pt idx="810">
                        <c:v>3.6059999999999803</c:v>
                      </c:pt>
                      <c:pt idx="811">
                        <c:v>3.6159999999999997</c:v>
                      </c:pt>
                      <c:pt idx="812">
                        <c:v>3.6259999999999906</c:v>
                      </c:pt>
                      <c:pt idx="813">
                        <c:v>3.6360000000000099</c:v>
                      </c:pt>
                      <c:pt idx="814">
                        <c:v>3.6460000000000292</c:v>
                      </c:pt>
                      <c:pt idx="815">
                        <c:v>3.6560000000000059</c:v>
                      </c:pt>
                      <c:pt idx="816">
                        <c:v>3.6659999999999968</c:v>
                      </c:pt>
                      <c:pt idx="817">
                        <c:v>3.6760000000000019</c:v>
                      </c:pt>
                      <c:pt idx="818">
                        <c:v>3.686000000000007</c:v>
                      </c:pt>
                      <c:pt idx="819">
                        <c:v>3.695999999999998</c:v>
                      </c:pt>
                      <c:pt idx="820">
                        <c:v>3.7060000000000031</c:v>
                      </c:pt>
                      <c:pt idx="821">
                        <c:v>3.7160000000000082</c:v>
                      </c:pt>
                      <c:pt idx="822">
                        <c:v>3.7259999999999849</c:v>
                      </c:pt>
                      <c:pt idx="823">
                        <c:v>3.73599999999999</c:v>
                      </c:pt>
                      <c:pt idx="824">
                        <c:v>3.7460000000000093</c:v>
                      </c:pt>
                      <c:pt idx="825">
                        <c:v>3.7560000000000002</c:v>
                      </c:pt>
                      <c:pt idx="826">
                        <c:v>3.7660000000000196</c:v>
                      </c:pt>
                      <c:pt idx="827">
                        <c:v>3.7759999999999962</c:v>
                      </c:pt>
                      <c:pt idx="828">
                        <c:v>3.7859999999999872</c:v>
                      </c:pt>
                      <c:pt idx="829">
                        <c:v>3.7959999999999923</c:v>
                      </c:pt>
                      <c:pt idx="830">
                        <c:v>3.8059999999999974</c:v>
                      </c:pt>
                      <c:pt idx="831">
                        <c:v>3.8160000000000167</c:v>
                      </c:pt>
                      <c:pt idx="832">
                        <c:v>3.8260000000000076</c:v>
                      </c:pt>
                      <c:pt idx="833">
                        <c:v>3.8360000000000127</c:v>
                      </c:pt>
                      <c:pt idx="834">
                        <c:v>3.8460000000000036</c:v>
                      </c:pt>
                      <c:pt idx="835">
                        <c:v>3.8559999999999803</c:v>
                      </c:pt>
                      <c:pt idx="836">
                        <c:v>3.8659999999999997</c:v>
                      </c:pt>
                      <c:pt idx="837">
                        <c:v>3.8759999999999906</c:v>
                      </c:pt>
                      <c:pt idx="838">
                        <c:v>3.8860000000000099</c:v>
                      </c:pt>
                      <c:pt idx="839">
                        <c:v>3.8960000000000292</c:v>
                      </c:pt>
                      <c:pt idx="840">
                        <c:v>3.9060000000000059</c:v>
                      </c:pt>
                      <c:pt idx="841">
                        <c:v>3.9159999999999968</c:v>
                      </c:pt>
                      <c:pt idx="842">
                        <c:v>3.9260000000000019</c:v>
                      </c:pt>
                      <c:pt idx="843">
                        <c:v>3.936000000000007</c:v>
                      </c:pt>
                      <c:pt idx="844">
                        <c:v>3.945999999999998</c:v>
                      </c:pt>
                      <c:pt idx="845">
                        <c:v>3.9560000000000031</c:v>
                      </c:pt>
                      <c:pt idx="846">
                        <c:v>3.9660000000000082</c:v>
                      </c:pt>
                      <c:pt idx="847">
                        <c:v>3.9759999999999849</c:v>
                      </c:pt>
                      <c:pt idx="848">
                        <c:v>3.98599999999999</c:v>
                      </c:pt>
                      <c:pt idx="849">
                        <c:v>3.9960000000000093</c:v>
                      </c:pt>
                      <c:pt idx="850">
                        <c:v>4.0060000000000002</c:v>
                      </c:pt>
                      <c:pt idx="851">
                        <c:v>4.0160000000000196</c:v>
                      </c:pt>
                      <c:pt idx="852">
                        <c:v>4.0259999999999962</c:v>
                      </c:pt>
                      <c:pt idx="853">
                        <c:v>4.0359999999999872</c:v>
                      </c:pt>
                      <c:pt idx="854">
                        <c:v>4.0459999999999923</c:v>
                      </c:pt>
                      <c:pt idx="855">
                        <c:v>4.0559999999999974</c:v>
                      </c:pt>
                      <c:pt idx="856">
                        <c:v>4.0660000000000167</c:v>
                      </c:pt>
                      <c:pt idx="857">
                        <c:v>4.0760000000000076</c:v>
                      </c:pt>
                      <c:pt idx="858">
                        <c:v>4.0860000000000127</c:v>
                      </c:pt>
                      <c:pt idx="859">
                        <c:v>4.0960000000000036</c:v>
                      </c:pt>
                      <c:pt idx="860">
                        <c:v>4.1059999999999803</c:v>
                      </c:pt>
                      <c:pt idx="861">
                        <c:v>4.1159999999999997</c:v>
                      </c:pt>
                      <c:pt idx="862">
                        <c:v>4.1259999999999906</c:v>
                      </c:pt>
                      <c:pt idx="863">
                        <c:v>4.1360000000000099</c:v>
                      </c:pt>
                      <c:pt idx="864">
                        <c:v>4.1460000000000292</c:v>
                      </c:pt>
                      <c:pt idx="865">
                        <c:v>4.1560000000000059</c:v>
                      </c:pt>
                      <c:pt idx="866">
                        <c:v>4.1659999999999968</c:v>
                      </c:pt>
                      <c:pt idx="867">
                        <c:v>4.1760000000000019</c:v>
                      </c:pt>
                      <c:pt idx="868">
                        <c:v>4.186000000000007</c:v>
                      </c:pt>
                      <c:pt idx="869">
                        <c:v>4.195999999999998</c:v>
                      </c:pt>
                      <c:pt idx="870">
                        <c:v>4.2060000000000031</c:v>
                      </c:pt>
                      <c:pt idx="871">
                        <c:v>4.2160000000000082</c:v>
                      </c:pt>
                      <c:pt idx="872">
                        <c:v>4.2259999999999849</c:v>
                      </c:pt>
                      <c:pt idx="873">
                        <c:v>4.23599999999999</c:v>
                      </c:pt>
                      <c:pt idx="874">
                        <c:v>4.2459999999999809</c:v>
                      </c:pt>
                      <c:pt idx="875">
                        <c:v>4.2560000000000002</c:v>
                      </c:pt>
                      <c:pt idx="876">
                        <c:v>4.2660000000000196</c:v>
                      </c:pt>
                      <c:pt idx="877">
                        <c:v>4.2760000000000247</c:v>
                      </c:pt>
                      <c:pt idx="878">
                        <c:v>4.2859999999999872</c:v>
                      </c:pt>
                      <c:pt idx="879">
                        <c:v>4.2959999999999923</c:v>
                      </c:pt>
                      <c:pt idx="880">
                        <c:v>4.3059999999999974</c:v>
                      </c:pt>
                      <c:pt idx="881">
                        <c:v>4.3160000000000167</c:v>
                      </c:pt>
                      <c:pt idx="882">
                        <c:v>4.3259999999999934</c:v>
                      </c:pt>
                      <c:pt idx="883">
                        <c:v>4.3360000000000127</c:v>
                      </c:pt>
                      <c:pt idx="884">
                        <c:v>4.3460000000000036</c:v>
                      </c:pt>
                      <c:pt idx="885">
                        <c:v>4.3559999999999945</c:v>
                      </c:pt>
                      <c:pt idx="886">
                        <c:v>4.3659999999999997</c:v>
                      </c:pt>
                      <c:pt idx="887">
                        <c:v>4.3759999999999906</c:v>
                      </c:pt>
                      <c:pt idx="888">
                        <c:v>4.3860000000000099</c:v>
                      </c:pt>
                      <c:pt idx="889">
                        <c:v>4.3960000000000292</c:v>
                      </c:pt>
                      <c:pt idx="890">
                        <c:v>4.4059999999999917</c:v>
                      </c:pt>
                      <c:pt idx="891">
                        <c:v>4.4159999999999968</c:v>
                      </c:pt>
                      <c:pt idx="892">
                        <c:v>4.4260000000000019</c:v>
                      </c:pt>
                      <c:pt idx="893">
                        <c:v>4.436000000000007</c:v>
                      </c:pt>
                      <c:pt idx="894">
                        <c:v>4.445999999999998</c:v>
                      </c:pt>
                      <c:pt idx="895">
                        <c:v>4.4560000000000031</c:v>
                      </c:pt>
                      <c:pt idx="896">
                        <c:v>4.4660000000000082</c:v>
                      </c:pt>
                      <c:pt idx="897">
                        <c:v>4.4759999999999849</c:v>
                      </c:pt>
                      <c:pt idx="898">
                        <c:v>4.48599999999999</c:v>
                      </c:pt>
                      <c:pt idx="899">
                        <c:v>4.4959999999999809</c:v>
                      </c:pt>
                      <c:pt idx="900">
                        <c:v>4.5060000000000002</c:v>
                      </c:pt>
                      <c:pt idx="901">
                        <c:v>4.5160000000000196</c:v>
                      </c:pt>
                      <c:pt idx="902">
                        <c:v>4.5260000000000247</c:v>
                      </c:pt>
                      <c:pt idx="903">
                        <c:v>4.5359999999999872</c:v>
                      </c:pt>
                      <c:pt idx="904">
                        <c:v>4.5459999999999923</c:v>
                      </c:pt>
                      <c:pt idx="905">
                        <c:v>4.5559999999999974</c:v>
                      </c:pt>
                      <c:pt idx="906">
                        <c:v>4.5660000000000167</c:v>
                      </c:pt>
                      <c:pt idx="907">
                        <c:v>4.5759999999999934</c:v>
                      </c:pt>
                      <c:pt idx="908">
                        <c:v>4.5860000000000127</c:v>
                      </c:pt>
                      <c:pt idx="909">
                        <c:v>4.5960000000000036</c:v>
                      </c:pt>
                      <c:pt idx="910">
                        <c:v>4.6059999999999945</c:v>
                      </c:pt>
                      <c:pt idx="911">
                        <c:v>4.6159999999999997</c:v>
                      </c:pt>
                      <c:pt idx="912">
                        <c:v>4.6259999999999906</c:v>
                      </c:pt>
                      <c:pt idx="913">
                        <c:v>4.6360000000000099</c:v>
                      </c:pt>
                      <c:pt idx="914">
                        <c:v>4.6460000000000292</c:v>
                      </c:pt>
                      <c:pt idx="915">
                        <c:v>4.6559999999999917</c:v>
                      </c:pt>
                      <c:pt idx="916">
                        <c:v>4.6659999999999968</c:v>
                      </c:pt>
                      <c:pt idx="917">
                        <c:v>4.6760000000000019</c:v>
                      </c:pt>
                      <c:pt idx="918">
                        <c:v>4.686000000000007</c:v>
                      </c:pt>
                      <c:pt idx="919">
                        <c:v>4.695999999999998</c:v>
                      </c:pt>
                      <c:pt idx="920">
                        <c:v>4.7060000000000031</c:v>
                      </c:pt>
                      <c:pt idx="921">
                        <c:v>4.7160000000000082</c:v>
                      </c:pt>
                      <c:pt idx="922">
                        <c:v>4.7259999999999849</c:v>
                      </c:pt>
                      <c:pt idx="923">
                        <c:v>4.73599999999999</c:v>
                      </c:pt>
                      <c:pt idx="924">
                        <c:v>4.7459999999999809</c:v>
                      </c:pt>
                      <c:pt idx="925">
                        <c:v>4.7560000000000002</c:v>
                      </c:pt>
                      <c:pt idx="926">
                        <c:v>4.7660000000000196</c:v>
                      </c:pt>
                      <c:pt idx="927">
                        <c:v>4.7760000000000247</c:v>
                      </c:pt>
                      <c:pt idx="928">
                        <c:v>4.7859999999999872</c:v>
                      </c:pt>
                      <c:pt idx="929">
                        <c:v>4.7959999999999923</c:v>
                      </c:pt>
                      <c:pt idx="930">
                        <c:v>4.8059999999999974</c:v>
                      </c:pt>
                      <c:pt idx="931">
                        <c:v>4.8160000000000167</c:v>
                      </c:pt>
                      <c:pt idx="932">
                        <c:v>4.8259999999999934</c:v>
                      </c:pt>
                      <c:pt idx="933">
                        <c:v>4.8360000000000127</c:v>
                      </c:pt>
                      <c:pt idx="934">
                        <c:v>4.8460000000000036</c:v>
                      </c:pt>
                      <c:pt idx="935">
                        <c:v>4.8559999999999945</c:v>
                      </c:pt>
                      <c:pt idx="936">
                        <c:v>4.8659999999999997</c:v>
                      </c:pt>
                      <c:pt idx="937">
                        <c:v>4.8759999999999906</c:v>
                      </c:pt>
                      <c:pt idx="938">
                        <c:v>4.8860000000000099</c:v>
                      </c:pt>
                      <c:pt idx="939">
                        <c:v>4.8960000000000292</c:v>
                      </c:pt>
                      <c:pt idx="940">
                        <c:v>4.9059999999999917</c:v>
                      </c:pt>
                      <c:pt idx="941">
                        <c:v>4.9159999999999968</c:v>
                      </c:pt>
                      <c:pt idx="942">
                        <c:v>4.9260000000000019</c:v>
                      </c:pt>
                      <c:pt idx="943">
                        <c:v>4.936000000000007</c:v>
                      </c:pt>
                      <c:pt idx="944">
                        <c:v>4.945999999999998</c:v>
                      </c:pt>
                      <c:pt idx="945">
                        <c:v>4.9560000000000031</c:v>
                      </c:pt>
                      <c:pt idx="946">
                        <c:v>4.9660000000000082</c:v>
                      </c:pt>
                      <c:pt idx="947">
                        <c:v>4.9759999999999849</c:v>
                      </c:pt>
                      <c:pt idx="948">
                        <c:v>4.98599999999999</c:v>
                      </c:pt>
                      <c:pt idx="949">
                        <c:v>4.9959999999999809</c:v>
                      </c:pt>
                      <c:pt idx="950">
                        <c:v>5.0060000000000002</c:v>
                      </c:pt>
                      <c:pt idx="951">
                        <c:v>5.0160000000000196</c:v>
                      </c:pt>
                      <c:pt idx="952">
                        <c:v>5.0260000000000247</c:v>
                      </c:pt>
                      <c:pt idx="953">
                        <c:v>5.0359999999999872</c:v>
                      </c:pt>
                      <c:pt idx="954">
                        <c:v>5.0459999999999923</c:v>
                      </c:pt>
                      <c:pt idx="955">
                        <c:v>5.0559999999999974</c:v>
                      </c:pt>
                      <c:pt idx="956">
                        <c:v>5.0660000000000167</c:v>
                      </c:pt>
                      <c:pt idx="957">
                        <c:v>5.0759999999999934</c:v>
                      </c:pt>
                      <c:pt idx="958">
                        <c:v>5.0860000000000127</c:v>
                      </c:pt>
                      <c:pt idx="959">
                        <c:v>5.0960000000000036</c:v>
                      </c:pt>
                      <c:pt idx="960">
                        <c:v>5.1059999999999945</c:v>
                      </c:pt>
                      <c:pt idx="961">
                        <c:v>5.1159999999999997</c:v>
                      </c:pt>
                      <c:pt idx="962">
                        <c:v>5.1259999999999906</c:v>
                      </c:pt>
                      <c:pt idx="963">
                        <c:v>5.1360000000000099</c:v>
                      </c:pt>
                      <c:pt idx="964">
                        <c:v>5.1460000000000292</c:v>
                      </c:pt>
                      <c:pt idx="965">
                        <c:v>5.1559999999999917</c:v>
                      </c:pt>
                      <c:pt idx="966">
                        <c:v>5.1659999999999968</c:v>
                      </c:pt>
                      <c:pt idx="967">
                        <c:v>5.1760000000000019</c:v>
                      </c:pt>
                      <c:pt idx="968">
                        <c:v>5.186000000000007</c:v>
                      </c:pt>
                      <c:pt idx="969">
                        <c:v>5.195999999999998</c:v>
                      </c:pt>
                      <c:pt idx="970">
                        <c:v>5.2060000000000031</c:v>
                      </c:pt>
                      <c:pt idx="971">
                        <c:v>5.2160000000000082</c:v>
                      </c:pt>
                      <c:pt idx="972">
                        <c:v>5.2259999999999849</c:v>
                      </c:pt>
                      <c:pt idx="973">
                        <c:v>5.23599999999999</c:v>
                      </c:pt>
                      <c:pt idx="974">
                        <c:v>5.2459999999999809</c:v>
                      </c:pt>
                      <c:pt idx="975">
                        <c:v>5.2560000000000002</c:v>
                      </c:pt>
                      <c:pt idx="976">
                        <c:v>5.2660000000000196</c:v>
                      </c:pt>
                      <c:pt idx="977">
                        <c:v>5.2760000000000247</c:v>
                      </c:pt>
                      <c:pt idx="978">
                        <c:v>5.2859999999999872</c:v>
                      </c:pt>
                      <c:pt idx="979">
                        <c:v>5.2959999999999923</c:v>
                      </c:pt>
                      <c:pt idx="980">
                        <c:v>5.3059999999999974</c:v>
                      </c:pt>
                      <c:pt idx="981">
                        <c:v>5.3160000000000167</c:v>
                      </c:pt>
                      <c:pt idx="982">
                        <c:v>5.3259999999999934</c:v>
                      </c:pt>
                      <c:pt idx="983">
                        <c:v>5.3360000000000127</c:v>
                      </c:pt>
                      <c:pt idx="984">
                        <c:v>5.3460000000000036</c:v>
                      </c:pt>
                      <c:pt idx="985">
                        <c:v>5.3559999999999945</c:v>
                      </c:pt>
                      <c:pt idx="986">
                        <c:v>5.3659999999999997</c:v>
                      </c:pt>
                      <c:pt idx="987">
                        <c:v>5.3759999999999906</c:v>
                      </c:pt>
                      <c:pt idx="988">
                        <c:v>5.3860000000000099</c:v>
                      </c:pt>
                      <c:pt idx="989">
                        <c:v>5.3960000000000292</c:v>
                      </c:pt>
                      <c:pt idx="990">
                        <c:v>5.4060000000000059</c:v>
                      </c:pt>
                      <c:pt idx="991">
                        <c:v>5.4159999999999968</c:v>
                      </c:pt>
                      <c:pt idx="992">
                        <c:v>5.4260000000000019</c:v>
                      </c:pt>
                      <c:pt idx="993">
                        <c:v>5.436000000000007</c:v>
                      </c:pt>
                      <c:pt idx="994">
                        <c:v>5.445999999999998</c:v>
                      </c:pt>
                      <c:pt idx="995">
                        <c:v>5.4560000000000031</c:v>
                      </c:pt>
                      <c:pt idx="996">
                        <c:v>5.4660000000000082</c:v>
                      </c:pt>
                      <c:pt idx="997">
                        <c:v>5.4759999999999849</c:v>
                      </c:pt>
                      <c:pt idx="998">
                        <c:v>5.48599999999999</c:v>
                      </c:pt>
                      <c:pt idx="999">
                        <c:v>5.4960000000000093</c:v>
                      </c:pt>
                      <c:pt idx="1000">
                        <c:v>5.5060000000000002</c:v>
                      </c:pt>
                      <c:pt idx="1001">
                        <c:v>5.5160000000000196</c:v>
                      </c:pt>
                      <c:pt idx="1002">
                        <c:v>5.5259999999999962</c:v>
                      </c:pt>
                      <c:pt idx="1003">
                        <c:v>5.5359999999999872</c:v>
                      </c:pt>
                      <c:pt idx="1004">
                        <c:v>5.5459999999999923</c:v>
                      </c:pt>
                      <c:pt idx="1005">
                        <c:v>5.5559999999999974</c:v>
                      </c:pt>
                      <c:pt idx="1006">
                        <c:v>5.5659999999999883</c:v>
                      </c:pt>
                      <c:pt idx="1007">
                        <c:v>5.5760000000000076</c:v>
                      </c:pt>
                      <c:pt idx="1008">
                        <c:v>5.5860000000000127</c:v>
                      </c:pt>
                      <c:pt idx="1009">
                        <c:v>5.5960000000000036</c:v>
                      </c:pt>
                      <c:pt idx="1010">
                        <c:v>5.6059999999999945</c:v>
                      </c:pt>
                      <c:pt idx="1011">
                        <c:v>5.6159999999999997</c:v>
                      </c:pt>
                      <c:pt idx="1012">
                        <c:v>5.6259999999999906</c:v>
                      </c:pt>
                      <c:pt idx="1013">
                        <c:v>5.6360000000000099</c:v>
                      </c:pt>
                      <c:pt idx="1014">
                        <c:v>5.6460000000000292</c:v>
                      </c:pt>
                      <c:pt idx="1015">
                        <c:v>5.6560000000000059</c:v>
                      </c:pt>
                      <c:pt idx="1016">
                        <c:v>5.6659999999999968</c:v>
                      </c:pt>
                      <c:pt idx="1017">
                        <c:v>5.6760000000000019</c:v>
                      </c:pt>
                      <c:pt idx="1018">
                        <c:v>5.686000000000007</c:v>
                      </c:pt>
                      <c:pt idx="1019">
                        <c:v>5.695999999999998</c:v>
                      </c:pt>
                      <c:pt idx="1020">
                        <c:v>5.7060000000000031</c:v>
                      </c:pt>
                      <c:pt idx="1021">
                        <c:v>5.7160000000000082</c:v>
                      </c:pt>
                      <c:pt idx="1022">
                        <c:v>5.7259999999999849</c:v>
                      </c:pt>
                      <c:pt idx="1023">
                        <c:v>5.73599999999999</c:v>
                      </c:pt>
                      <c:pt idx="1024">
                        <c:v>5.7460000000000093</c:v>
                      </c:pt>
                      <c:pt idx="1025">
                        <c:v>5.7560000000000002</c:v>
                      </c:pt>
                      <c:pt idx="1026">
                        <c:v>5.7660000000000196</c:v>
                      </c:pt>
                      <c:pt idx="1027">
                        <c:v>5.7759999999999962</c:v>
                      </c:pt>
                      <c:pt idx="1028">
                        <c:v>5.7859999999999872</c:v>
                      </c:pt>
                      <c:pt idx="1029">
                        <c:v>5.7959999999999923</c:v>
                      </c:pt>
                      <c:pt idx="1030">
                        <c:v>5.8059999999999974</c:v>
                      </c:pt>
                      <c:pt idx="1031">
                        <c:v>5.8159999999999883</c:v>
                      </c:pt>
                      <c:pt idx="1032">
                        <c:v>5.8260000000000076</c:v>
                      </c:pt>
                      <c:pt idx="1033">
                        <c:v>5.8360000000000127</c:v>
                      </c:pt>
                      <c:pt idx="1034">
                        <c:v>5.8460000000000036</c:v>
                      </c:pt>
                      <c:pt idx="1035">
                        <c:v>5.8559999999999945</c:v>
                      </c:pt>
                      <c:pt idx="1036">
                        <c:v>5.8659999999999997</c:v>
                      </c:pt>
                      <c:pt idx="1037">
                        <c:v>5.8759999999999906</c:v>
                      </c:pt>
                      <c:pt idx="1038">
                        <c:v>5.8860000000000099</c:v>
                      </c:pt>
                      <c:pt idx="1039">
                        <c:v>5.8960000000000292</c:v>
                      </c:pt>
                      <c:pt idx="1040">
                        <c:v>5.9060000000000059</c:v>
                      </c:pt>
                      <c:pt idx="1041">
                        <c:v>5.9159999999999968</c:v>
                      </c:pt>
                      <c:pt idx="1042">
                        <c:v>5.9260000000000019</c:v>
                      </c:pt>
                      <c:pt idx="1043">
                        <c:v>5.936000000000007</c:v>
                      </c:pt>
                      <c:pt idx="1044">
                        <c:v>5.945999999999998</c:v>
                      </c:pt>
                      <c:pt idx="1045">
                        <c:v>5.9560000000000031</c:v>
                      </c:pt>
                      <c:pt idx="1046">
                        <c:v>5.9660000000000082</c:v>
                      </c:pt>
                      <c:pt idx="1047">
                        <c:v>5.9759999999999849</c:v>
                      </c:pt>
                      <c:pt idx="1048">
                        <c:v>5.98599999999999</c:v>
                      </c:pt>
                      <c:pt idx="1049">
                        <c:v>5.9960000000000093</c:v>
                      </c:pt>
                      <c:pt idx="1050">
                        <c:v>6.0060000000000002</c:v>
                      </c:pt>
                      <c:pt idx="1051">
                        <c:v>6.0160000000000196</c:v>
                      </c:pt>
                      <c:pt idx="1052">
                        <c:v>6.0259999999999962</c:v>
                      </c:pt>
                      <c:pt idx="1053">
                        <c:v>6.0359999999999872</c:v>
                      </c:pt>
                      <c:pt idx="1054">
                        <c:v>6.0459999999999923</c:v>
                      </c:pt>
                      <c:pt idx="1055">
                        <c:v>6.0559999999999974</c:v>
                      </c:pt>
                      <c:pt idx="1056">
                        <c:v>6.0659999999999883</c:v>
                      </c:pt>
                      <c:pt idx="1057">
                        <c:v>6.0760000000000076</c:v>
                      </c:pt>
                      <c:pt idx="1058">
                        <c:v>6.0860000000000127</c:v>
                      </c:pt>
                      <c:pt idx="1059">
                        <c:v>6.0960000000000036</c:v>
                      </c:pt>
                      <c:pt idx="1060">
                        <c:v>6.1059999999999945</c:v>
                      </c:pt>
                      <c:pt idx="1061">
                        <c:v>6.1159999999999997</c:v>
                      </c:pt>
                      <c:pt idx="1062">
                        <c:v>6.1259999999999906</c:v>
                      </c:pt>
                      <c:pt idx="1063">
                        <c:v>6.1360000000000099</c:v>
                      </c:pt>
                      <c:pt idx="1064">
                        <c:v>6.1460000000000292</c:v>
                      </c:pt>
                      <c:pt idx="1065">
                        <c:v>6.1560000000000059</c:v>
                      </c:pt>
                      <c:pt idx="1066">
                        <c:v>6.1659999999999968</c:v>
                      </c:pt>
                      <c:pt idx="1067">
                        <c:v>6.1760000000000019</c:v>
                      </c:pt>
                      <c:pt idx="1068">
                        <c:v>6.186000000000007</c:v>
                      </c:pt>
                      <c:pt idx="1069">
                        <c:v>6.195999999999998</c:v>
                      </c:pt>
                      <c:pt idx="1070">
                        <c:v>6.2060000000000031</c:v>
                      </c:pt>
                      <c:pt idx="1071">
                        <c:v>6.2160000000000082</c:v>
                      </c:pt>
                      <c:pt idx="1072">
                        <c:v>6.2259999999999849</c:v>
                      </c:pt>
                      <c:pt idx="1073">
                        <c:v>6.23599999999999</c:v>
                      </c:pt>
                      <c:pt idx="1074">
                        <c:v>6.2460000000000093</c:v>
                      </c:pt>
                      <c:pt idx="1075">
                        <c:v>6.2560000000000002</c:v>
                      </c:pt>
                      <c:pt idx="1076">
                        <c:v>6.2660000000000196</c:v>
                      </c:pt>
                      <c:pt idx="1077">
                        <c:v>6.2759999999999962</c:v>
                      </c:pt>
                      <c:pt idx="1078">
                        <c:v>6.2859999999999872</c:v>
                      </c:pt>
                      <c:pt idx="1079">
                        <c:v>6.2959999999999923</c:v>
                      </c:pt>
                      <c:pt idx="1080">
                        <c:v>6.3059999999999974</c:v>
                      </c:pt>
                      <c:pt idx="1081">
                        <c:v>6.3159999999999883</c:v>
                      </c:pt>
                      <c:pt idx="1082">
                        <c:v>6.3260000000000076</c:v>
                      </c:pt>
                      <c:pt idx="1083">
                        <c:v>6.3360000000000127</c:v>
                      </c:pt>
                      <c:pt idx="1084">
                        <c:v>6.3460000000000036</c:v>
                      </c:pt>
                      <c:pt idx="1085">
                        <c:v>6.3559999999999945</c:v>
                      </c:pt>
                      <c:pt idx="1086">
                        <c:v>6.3659999999999997</c:v>
                      </c:pt>
                      <c:pt idx="1087">
                        <c:v>6.3759999999999906</c:v>
                      </c:pt>
                      <c:pt idx="1088">
                        <c:v>6.3860000000000099</c:v>
                      </c:pt>
                      <c:pt idx="1089">
                        <c:v>6.3960000000000292</c:v>
                      </c:pt>
                      <c:pt idx="1090">
                        <c:v>6.4060000000000059</c:v>
                      </c:pt>
                      <c:pt idx="1091">
                        <c:v>6.4159999999999968</c:v>
                      </c:pt>
                      <c:pt idx="1092">
                        <c:v>6.4260000000000019</c:v>
                      </c:pt>
                      <c:pt idx="1093">
                        <c:v>6.436000000000007</c:v>
                      </c:pt>
                      <c:pt idx="1094">
                        <c:v>6.445999999999998</c:v>
                      </c:pt>
                      <c:pt idx="1095">
                        <c:v>6.4560000000000031</c:v>
                      </c:pt>
                      <c:pt idx="1096">
                        <c:v>6.4660000000000082</c:v>
                      </c:pt>
                      <c:pt idx="1097">
                        <c:v>6.4759999999999849</c:v>
                      </c:pt>
                      <c:pt idx="1098">
                        <c:v>6.48599999999999</c:v>
                      </c:pt>
                      <c:pt idx="1099">
                        <c:v>6.4960000000000093</c:v>
                      </c:pt>
                      <c:pt idx="1100">
                        <c:v>6.5060000000000002</c:v>
                      </c:pt>
                      <c:pt idx="1101">
                        <c:v>6.5160000000000196</c:v>
                      </c:pt>
                      <c:pt idx="1102">
                        <c:v>6.5259999999999962</c:v>
                      </c:pt>
                      <c:pt idx="1103">
                        <c:v>6.5359999999999872</c:v>
                      </c:pt>
                      <c:pt idx="1104">
                        <c:v>6.5459999999999923</c:v>
                      </c:pt>
                      <c:pt idx="1105">
                        <c:v>6.5559999999999974</c:v>
                      </c:pt>
                      <c:pt idx="1106">
                        <c:v>6.5659999999999883</c:v>
                      </c:pt>
                      <c:pt idx="1107">
                        <c:v>6.5760000000000076</c:v>
                      </c:pt>
                      <c:pt idx="1108">
                        <c:v>6.5860000000000127</c:v>
                      </c:pt>
                      <c:pt idx="1109">
                        <c:v>6.5960000000000036</c:v>
                      </c:pt>
                      <c:pt idx="1110">
                        <c:v>6.6059999999999945</c:v>
                      </c:pt>
                      <c:pt idx="1111">
                        <c:v>6.6159999999999997</c:v>
                      </c:pt>
                      <c:pt idx="1112">
                        <c:v>6.6259999999999906</c:v>
                      </c:pt>
                      <c:pt idx="1113">
                        <c:v>6.6360000000000099</c:v>
                      </c:pt>
                      <c:pt idx="1114">
                        <c:v>6.6460000000000292</c:v>
                      </c:pt>
                      <c:pt idx="1115">
                        <c:v>6.6560000000000059</c:v>
                      </c:pt>
                      <c:pt idx="1116">
                        <c:v>6.6659999999999968</c:v>
                      </c:pt>
                      <c:pt idx="1117">
                        <c:v>6.6760000000000019</c:v>
                      </c:pt>
                      <c:pt idx="1118">
                        <c:v>6.686000000000007</c:v>
                      </c:pt>
                      <c:pt idx="1119">
                        <c:v>6.695999999999998</c:v>
                      </c:pt>
                      <c:pt idx="1120">
                        <c:v>6.7060000000000031</c:v>
                      </c:pt>
                      <c:pt idx="1121">
                        <c:v>6.7160000000000082</c:v>
                      </c:pt>
                      <c:pt idx="1122">
                        <c:v>6.7259999999999849</c:v>
                      </c:pt>
                      <c:pt idx="1123">
                        <c:v>6.7360000000000184</c:v>
                      </c:pt>
                      <c:pt idx="1124">
                        <c:v>6.7460000000000093</c:v>
                      </c:pt>
                      <c:pt idx="1125">
                        <c:v>6.755999999999986</c:v>
                      </c:pt>
                      <c:pt idx="1126">
                        <c:v>6.7660000000000053</c:v>
                      </c:pt>
                      <c:pt idx="1127">
                        <c:v>6.7759999999999962</c:v>
                      </c:pt>
                      <c:pt idx="1128">
                        <c:v>6.7859999999999872</c:v>
                      </c:pt>
                      <c:pt idx="1129">
                        <c:v>6.7959999999999923</c:v>
                      </c:pt>
                      <c:pt idx="1130">
                        <c:v>6.8059999999999974</c:v>
                      </c:pt>
                      <c:pt idx="1131">
                        <c:v>6.8159999999999883</c:v>
                      </c:pt>
                      <c:pt idx="1132">
                        <c:v>6.8260000000000076</c:v>
                      </c:pt>
                      <c:pt idx="1133">
                        <c:v>6.8360000000000127</c:v>
                      </c:pt>
                      <c:pt idx="1134">
                        <c:v>6.8460000000000036</c:v>
                      </c:pt>
                      <c:pt idx="1135">
                        <c:v>6.8559999999999945</c:v>
                      </c:pt>
                      <c:pt idx="1136">
                        <c:v>6.8659999999999997</c:v>
                      </c:pt>
                      <c:pt idx="1137">
                        <c:v>6.8759999999999906</c:v>
                      </c:pt>
                      <c:pt idx="1138">
                        <c:v>6.8860000000000099</c:v>
                      </c:pt>
                      <c:pt idx="1139">
                        <c:v>6.8960000000000292</c:v>
                      </c:pt>
                      <c:pt idx="1140">
                        <c:v>6.9060000000000059</c:v>
                      </c:pt>
                      <c:pt idx="1141">
                        <c:v>6.9159999999999968</c:v>
                      </c:pt>
                      <c:pt idx="1142">
                        <c:v>6.9260000000000019</c:v>
                      </c:pt>
                      <c:pt idx="1143">
                        <c:v>6.936000000000007</c:v>
                      </c:pt>
                      <c:pt idx="1144">
                        <c:v>6.945999999999998</c:v>
                      </c:pt>
                      <c:pt idx="1145">
                        <c:v>6.9560000000000031</c:v>
                      </c:pt>
                      <c:pt idx="1146">
                        <c:v>6.9660000000000082</c:v>
                      </c:pt>
                      <c:pt idx="1147">
                        <c:v>6.9759999999999849</c:v>
                      </c:pt>
                      <c:pt idx="1148">
                        <c:v>6.9860000000000184</c:v>
                      </c:pt>
                      <c:pt idx="1149">
                        <c:v>6.9960000000000093</c:v>
                      </c:pt>
                      <c:pt idx="1150">
                        <c:v>7.005999999999986</c:v>
                      </c:pt>
                      <c:pt idx="1151">
                        <c:v>7.0160000000000053</c:v>
                      </c:pt>
                      <c:pt idx="1152">
                        <c:v>7.0259999999999962</c:v>
                      </c:pt>
                      <c:pt idx="1153">
                        <c:v>7.0359999999999872</c:v>
                      </c:pt>
                      <c:pt idx="1154">
                        <c:v>7.0459999999999923</c:v>
                      </c:pt>
                      <c:pt idx="1155">
                        <c:v>7.0559999999999974</c:v>
                      </c:pt>
                      <c:pt idx="1156">
                        <c:v>7.0659999999999883</c:v>
                      </c:pt>
                      <c:pt idx="1157">
                        <c:v>7.0760000000000076</c:v>
                      </c:pt>
                      <c:pt idx="1158">
                        <c:v>7.0860000000000127</c:v>
                      </c:pt>
                      <c:pt idx="1159">
                        <c:v>7.0960000000000036</c:v>
                      </c:pt>
                      <c:pt idx="1160">
                        <c:v>7.1059999999999945</c:v>
                      </c:pt>
                      <c:pt idx="1161">
                        <c:v>7.1159999999999997</c:v>
                      </c:pt>
                      <c:pt idx="1162">
                        <c:v>7.1259999999999906</c:v>
                      </c:pt>
                      <c:pt idx="1163">
                        <c:v>7.1360000000000099</c:v>
                      </c:pt>
                      <c:pt idx="1164">
                        <c:v>7.1460000000000292</c:v>
                      </c:pt>
                      <c:pt idx="1165">
                        <c:v>7.1560000000000059</c:v>
                      </c:pt>
                      <c:pt idx="1166">
                        <c:v>7.1659999999999968</c:v>
                      </c:pt>
                      <c:pt idx="1167">
                        <c:v>7.1760000000000019</c:v>
                      </c:pt>
                      <c:pt idx="1168">
                        <c:v>7.186000000000007</c:v>
                      </c:pt>
                      <c:pt idx="1169">
                        <c:v>7.195999999999998</c:v>
                      </c:pt>
                      <c:pt idx="1170">
                        <c:v>7.2060000000000031</c:v>
                      </c:pt>
                      <c:pt idx="1171">
                        <c:v>7.2160000000000082</c:v>
                      </c:pt>
                      <c:pt idx="1172">
                        <c:v>7.2259999999999849</c:v>
                      </c:pt>
                      <c:pt idx="1173">
                        <c:v>7.2360000000000184</c:v>
                      </c:pt>
                      <c:pt idx="1174">
                        <c:v>7.2460000000000093</c:v>
                      </c:pt>
                      <c:pt idx="1175">
                        <c:v>7.255999999999986</c:v>
                      </c:pt>
                      <c:pt idx="1176">
                        <c:v>7.2660000000000053</c:v>
                      </c:pt>
                      <c:pt idx="1177">
                        <c:v>7.2759999999999962</c:v>
                      </c:pt>
                      <c:pt idx="1178">
                        <c:v>7.2859999999999872</c:v>
                      </c:pt>
                      <c:pt idx="1179">
                        <c:v>7.2959999999999923</c:v>
                      </c:pt>
                      <c:pt idx="1180">
                        <c:v>7.3059999999999974</c:v>
                      </c:pt>
                      <c:pt idx="1181">
                        <c:v>7.3159999999999883</c:v>
                      </c:pt>
                      <c:pt idx="1182">
                        <c:v>7.3260000000000076</c:v>
                      </c:pt>
                      <c:pt idx="1183">
                        <c:v>7.3360000000000127</c:v>
                      </c:pt>
                      <c:pt idx="1184">
                        <c:v>7.3460000000000036</c:v>
                      </c:pt>
                      <c:pt idx="1185">
                        <c:v>7.3559999999999945</c:v>
                      </c:pt>
                      <c:pt idx="1186">
                        <c:v>7.3659999999999997</c:v>
                      </c:pt>
                      <c:pt idx="1187">
                        <c:v>7.3759999999999906</c:v>
                      </c:pt>
                      <c:pt idx="1188">
                        <c:v>7.3860000000000099</c:v>
                      </c:pt>
                      <c:pt idx="1189">
                        <c:v>7.3960000000000292</c:v>
                      </c:pt>
                      <c:pt idx="1190">
                        <c:v>7.4060000000000059</c:v>
                      </c:pt>
                      <c:pt idx="1191">
                        <c:v>7.4159999999999968</c:v>
                      </c:pt>
                      <c:pt idx="1192">
                        <c:v>7.4260000000000019</c:v>
                      </c:pt>
                      <c:pt idx="1193">
                        <c:v>7.436000000000007</c:v>
                      </c:pt>
                      <c:pt idx="1194">
                        <c:v>7.445999999999998</c:v>
                      </c:pt>
                      <c:pt idx="1195">
                        <c:v>7.4560000000000031</c:v>
                      </c:pt>
                      <c:pt idx="1196">
                        <c:v>7.4660000000000082</c:v>
                      </c:pt>
                      <c:pt idx="1197">
                        <c:v>7.4759999999999849</c:v>
                      </c:pt>
                      <c:pt idx="1198">
                        <c:v>7.4860000000000184</c:v>
                      </c:pt>
                      <c:pt idx="1199">
                        <c:v>7.4960000000000093</c:v>
                      </c:pt>
                      <c:pt idx="1200">
                        <c:v>7.505999999999986</c:v>
                      </c:pt>
                      <c:pt idx="1201">
                        <c:v>7.5160000000000053</c:v>
                      </c:pt>
                      <c:pt idx="1202">
                        <c:v>7.5259999999999962</c:v>
                      </c:pt>
                      <c:pt idx="1203">
                        <c:v>7.5359999999999872</c:v>
                      </c:pt>
                      <c:pt idx="1204">
                        <c:v>7.5459999999999923</c:v>
                      </c:pt>
                      <c:pt idx="1205">
                        <c:v>7.5559999999999974</c:v>
                      </c:pt>
                      <c:pt idx="1206">
                        <c:v>7.5659999999999883</c:v>
                      </c:pt>
                      <c:pt idx="1207">
                        <c:v>7.5760000000000076</c:v>
                      </c:pt>
                      <c:pt idx="1208">
                        <c:v>7.5860000000000127</c:v>
                      </c:pt>
                      <c:pt idx="1209">
                        <c:v>7.5960000000000036</c:v>
                      </c:pt>
                      <c:pt idx="1210">
                        <c:v>7.6059999999999945</c:v>
                      </c:pt>
                      <c:pt idx="1211">
                        <c:v>7.6159999999999997</c:v>
                      </c:pt>
                      <c:pt idx="1212">
                        <c:v>7.6259999999999906</c:v>
                      </c:pt>
                      <c:pt idx="1213">
                        <c:v>7.6360000000000099</c:v>
                      </c:pt>
                      <c:pt idx="1214">
                        <c:v>7.6460000000000292</c:v>
                      </c:pt>
                      <c:pt idx="1215">
                        <c:v>7.6560000000000059</c:v>
                      </c:pt>
                      <c:pt idx="1216">
                        <c:v>7.6659999999999968</c:v>
                      </c:pt>
                      <c:pt idx="1217">
                        <c:v>7.6760000000000019</c:v>
                      </c:pt>
                      <c:pt idx="1218">
                        <c:v>7.686000000000007</c:v>
                      </c:pt>
                      <c:pt idx="1219">
                        <c:v>7.695999999999998</c:v>
                      </c:pt>
                      <c:pt idx="1220">
                        <c:v>7.7060000000000031</c:v>
                      </c:pt>
                      <c:pt idx="1221">
                        <c:v>7.7160000000000082</c:v>
                      </c:pt>
                      <c:pt idx="1222">
                        <c:v>7.7259999999999849</c:v>
                      </c:pt>
                      <c:pt idx="1223">
                        <c:v>7.7360000000000184</c:v>
                      </c:pt>
                      <c:pt idx="1224">
                        <c:v>7.7460000000000093</c:v>
                      </c:pt>
                      <c:pt idx="1225">
                        <c:v>7.755999999999986</c:v>
                      </c:pt>
                      <c:pt idx="1226">
                        <c:v>7.7660000000000053</c:v>
                      </c:pt>
                      <c:pt idx="1227">
                        <c:v>7.7759999999999962</c:v>
                      </c:pt>
                      <c:pt idx="1228">
                        <c:v>7.7859999999999872</c:v>
                      </c:pt>
                      <c:pt idx="1229">
                        <c:v>7.7959999999999923</c:v>
                      </c:pt>
                      <c:pt idx="1230">
                        <c:v>7.8059999999999974</c:v>
                      </c:pt>
                      <c:pt idx="1231">
                        <c:v>7.8159999999999883</c:v>
                      </c:pt>
                      <c:pt idx="1232">
                        <c:v>7.8260000000000076</c:v>
                      </c:pt>
                      <c:pt idx="1233">
                        <c:v>7.8360000000000127</c:v>
                      </c:pt>
                      <c:pt idx="1234">
                        <c:v>7.8460000000000036</c:v>
                      </c:pt>
                      <c:pt idx="1235">
                        <c:v>7.8559999999999945</c:v>
                      </c:pt>
                      <c:pt idx="1236">
                        <c:v>7.8659999999999997</c:v>
                      </c:pt>
                      <c:pt idx="1237">
                        <c:v>7.8759999999999906</c:v>
                      </c:pt>
                      <c:pt idx="1238">
                        <c:v>7.8860000000000099</c:v>
                      </c:pt>
                      <c:pt idx="1239">
                        <c:v>7.8960000000000292</c:v>
                      </c:pt>
                      <c:pt idx="1240">
                        <c:v>7.9059999999999917</c:v>
                      </c:pt>
                      <c:pt idx="1241">
                        <c:v>7.9159999999999968</c:v>
                      </c:pt>
                      <c:pt idx="1242">
                        <c:v>7.9260000000000019</c:v>
                      </c:pt>
                      <c:pt idx="1243">
                        <c:v>7.936000000000007</c:v>
                      </c:pt>
                      <c:pt idx="1244">
                        <c:v>7.945999999999998</c:v>
                      </c:pt>
                      <c:pt idx="1245">
                        <c:v>7.9560000000000173</c:v>
                      </c:pt>
                      <c:pt idx="1246">
                        <c:v>7.9660000000000082</c:v>
                      </c:pt>
                      <c:pt idx="1247">
                        <c:v>7.9759999999999849</c:v>
                      </c:pt>
                      <c:pt idx="1248">
                        <c:v>7.98599999999999</c:v>
                      </c:pt>
                      <c:pt idx="1249">
                        <c:v>7.9959999999999809</c:v>
                      </c:pt>
                      <c:pt idx="1250">
                        <c:v>8.0060000000000002</c:v>
                      </c:pt>
                      <c:pt idx="1251">
                        <c:v>8.0160000000000053</c:v>
                      </c:pt>
                      <c:pt idx="1252">
                        <c:v>8.0260000000000247</c:v>
                      </c:pt>
                      <c:pt idx="1253">
                        <c:v>8.0359999999999872</c:v>
                      </c:pt>
                      <c:pt idx="1254">
                        <c:v>8.0460000000000065</c:v>
                      </c:pt>
                      <c:pt idx="1255">
                        <c:v>8.0559999999999974</c:v>
                      </c:pt>
                      <c:pt idx="1256">
                        <c:v>8.0659999999999883</c:v>
                      </c:pt>
                      <c:pt idx="1257">
                        <c:v>8.0760000000000076</c:v>
                      </c:pt>
                      <c:pt idx="1258">
                        <c:v>8.0860000000000127</c:v>
                      </c:pt>
                      <c:pt idx="1259">
                        <c:v>8.0960000000000036</c:v>
                      </c:pt>
                      <c:pt idx="1260">
                        <c:v>8.1059999999999945</c:v>
                      </c:pt>
                      <c:pt idx="1261">
                        <c:v>8.1159999999999997</c:v>
                      </c:pt>
                      <c:pt idx="1262">
                        <c:v>8.1260000000000048</c:v>
                      </c:pt>
                      <c:pt idx="1263">
                        <c:v>8.1360000000000099</c:v>
                      </c:pt>
                      <c:pt idx="1264">
                        <c:v>8.146000000000015</c:v>
                      </c:pt>
                      <c:pt idx="1265">
                        <c:v>8.1559999999999917</c:v>
                      </c:pt>
                      <c:pt idx="1266">
                        <c:v>8.1659999999999968</c:v>
                      </c:pt>
                      <c:pt idx="1267">
                        <c:v>8.1760000000000019</c:v>
                      </c:pt>
                      <c:pt idx="1268">
                        <c:v>8.186000000000007</c:v>
                      </c:pt>
                      <c:pt idx="1269">
                        <c:v>8.195999999999998</c:v>
                      </c:pt>
                      <c:pt idx="1270">
                        <c:v>8.2060000000000173</c:v>
                      </c:pt>
                      <c:pt idx="1271">
                        <c:v>8.2160000000000082</c:v>
                      </c:pt>
                      <c:pt idx="1272">
                        <c:v>8.2259999999999849</c:v>
                      </c:pt>
                      <c:pt idx="1273">
                        <c:v>8.23599999999999</c:v>
                      </c:pt>
                      <c:pt idx="1274">
                        <c:v>8.2459999999999809</c:v>
                      </c:pt>
                      <c:pt idx="1275">
                        <c:v>8.2560000000000002</c:v>
                      </c:pt>
                      <c:pt idx="1276">
                        <c:v>8.2660000000000053</c:v>
                      </c:pt>
                      <c:pt idx="1277">
                        <c:v>8.2760000000000247</c:v>
                      </c:pt>
                      <c:pt idx="1278">
                        <c:v>8.2859999999999872</c:v>
                      </c:pt>
                      <c:pt idx="1279">
                        <c:v>8.2960000000000065</c:v>
                      </c:pt>
                      <c:pt idx="1280">
                        <c:v>8.3059999999999974</c:v>
                      </c:pt>
                      <c:pt idx="1281">
                        <c:v>8.3159999999999883</c:v>
                      </c:pt>
                      <c:pt idx="1282">
                        <c:v>8.3260000000000076</c:v>
                      </c:pt>
                      <c:pt idx="1283">
                        <c:v>8.3360000000000127</c:v>
                      </c:pt>
                      <c:pt idx="1284">
                        <c:v>8.3460000000000036</c:v>
                      </c:pt>
                      <c:pt idx="1285">
                        <c:v>8.3559999999999945</c:v>
                      </c:pt>
                      <c:pt idx="1286">
                        <c:v>8.3659999999999997</c:v>
                      </c:pt>
                      <c:pt idx="1287">
                        <c:v>8.3760000000000048</c:v>
                      </c:pt>
                      <c:pt idx="1288">
                        <c:v>8.3860000000000099</c:v>
                      </c:pt>
                      <c:pt idx="1289">
                        <c:v>8.396000000000015</c:v>
                      </c:pt>
                      <c:pt idx="1290">
                        <c:v>8.4059999999999917</c:v>
                      </c:pt>
                      <c:pt idx="1291">
                        <c:v>8.4159999999999968</c:v>
                      </c:pt>
                      <c:pt idx="1292">
                        <c:v>8.4260000000000019</c:v>
                      </c:pt>
                      <c:pt idx="1293">
                        <c:v>8.436000000000007</c:v>
                      </c:pt>
                      <c:pt idx="1294">
                        <c:v>8.445999999999998</c:v>
                      </c:pt>
                      <c:pt idx="1295">
                        <c:v>8.4560000000000173</c:v>
                      </c:pt>
                      <c:pt idx="1296">
                        <c:v>8.4660000000000082</c:v>
                      </c:pt>
                      <c:pt idx="1297">
                        <c:v>8.4759999999999849</c:v>
                      </c:pt>
                      <c:pt idx="1298">
                        <c:v>8.48599999999999</c:v>
                      </c:pt>
                      <c:pt idx="1299">
                        <c:v>8.4959999999999809</c:v>
                      </c:pt>
                      <c:pt idx="1300">
                        <c:v>8.5060000000000002</c:v>
                      </c:pt>
                      <c:pt idx="1301">
                        <c:v>8.5160000000000053</c:v>
                      </c:pt>
                      <c:pt idx="1302">
                        <c:v>8.5260000000000247</c:v>
                      </c:pt>
                      <c:pt idx="1303">
                        <c:v>8.5359999999999872</c:v>
                      </c:pt>
                      <c:pt idx="1304">
                        <c:v>8.5460000000000065</c:v>
                      </c:pt>
                      <c:pt idx="1305">
                        <c:v>8.5559999999999974</c:v>
                      </c:pt>
                      <c:pt idx="1306">
                        <c:v>8.5659999999999883</c:v>
                      </c:pt>
                      <c:pt idx="1307">
                        <c:v>8.5760000000000076</c:v>
                      </c:pt>
                      <c:pt idx="1308">
                        <c:v>8.5860000000000127</c:v>
                      </c:pt>
                      <c:pt idx="1309">
                        <c:v>8.5960000000000036</c:v>
                      </c:pt>
                      <c:pt idx="1310">
                        <c:v>8.6059999999999945</c:v>
                      </c:pt>
                      <c:pt idx="1311">
                        <c:v>8.6159999999999997</c:v>
                      </c:pt>
                      <c:pt idx="1312">
                        <c:v>8.6260000000000048</c:v>
                      </c:pt>
                      <c:pt idx="1313">
                        <c:v>8.6360000000000099</c:v>
                      </c:pt>
                      <c:pt idx="1314">
                        <c:v>8.646000000000015</c:v>
                      </c:pt>
                      <c:pt idx="1315">
                        <c:v>8.6559999999999917</c:v>
                      </c:pt>
                      <c:pt idx="1316">
                        <c:v>8.6659999999999968</c:v>
                      </c:pt>
                      <c:pt idx="1317">
                        <c:v>8.6760000000000019</c:v>
                      </c:pt>
                      <c:pt idx="1318">
                        <c:v>8.686000000000007</c:v>
                      </c:pt>
                      <c:pt idx="1319">
                        <c:v>8.695999999999998</c:v>
                      </c:pt>
                      <c:pt idx="1320">
                        <c:v>8.7060000000000173</c:v>
                      </c:pt>
                      <c:pt idx="1321">
                        <c:v>8.7160000000000082</c:v>
                      </c:pt>
                      <c:pt idx="1322">
                        <c:v>8.7259999999999849</c:v>
                      </c:pt>
                      <c:pt idx="1323">
                        <c:v>8.73599999999999</c:v>
                      </c:pt>
                      <c:pt idx="1324">
                        <c:v>8.7459999999999809</c:v>
                      </c:pt>
                      <c:pt idx="1325">
                        <c:v>8.7560000000000002</c:v>
                      </c:pt>
                      <c:pt idx="1326">
                        <c:v>8.7660000000000053</c:v>
                      </c:pt>
                      <c:pt idx="1327">
                        <c:v>8.7760000000000247</c:v>
                      </c:pt>
                      <c:pt idx="1328">
                        <c:v>8.7859999999999872</c:v>
                      </c:pt>
                      <c:pt idx="1329">
                        <c:v>8.7960000000000065</c:v>
                      </c:pt>
                      <c:pt idx="1330">
                        <c:v>8.8059999999999974</c:v>
                      </c:pt>
                      <c:pt idx="1331">
                        <c:v>8.8159999999999883</c:v>
                      </c:pt>
                      <c:pt idx="1332">
                        <c:v>8.8260000000000076</c:v>
                      </c:pt>
                      <c:pt idx="1333">
                        <c:v>8.8360000000000127</c:v>
                      </c:pt>
                      <c:pt idx="1334">
                        <c:v>8.8460000000000036</c:v>
                      </c:pt>
                      <c:pt idx="1335">
                        <c:v>8.8559999999999945</c:v>
                      </c:pt>
                      <c:pt idx="1336">
                        <c:v>8.8659999999999997</c:v>
                      </c:pt>
                      <c:pt idx="1337">
                        <c:v>8.8760000000000048</c:v>
                      </c:pt>
                      <c:pt idx="1338">
                        <c:v>8.8860000000000099</c:v>
                      </c:pt>
                      <c:pt idx="1339">
                        <c:v>8.896000000000015</c:v>
                      </c:pt>
                      <c:pt idx="1340">
                        <c:v>8.9059999999999917</c:v>
                      </c:pt>
                      <c:pt idx="1341">
                        <c:v>8.9159999999999968</c:v>
                      </c:pt>
                      <c:pt idx="1342">
                        <c:v>8.9260000000000019</c:v>
                      </c:pt>
                      <c:pt idx="1343">
                        <c:v>8.936000000000007</c:v>
                      </c:pt>
                      <c:pt idx="1344">
                        <c:v>8.945999999999998</c:v>
                      </c:pt>
                      <c:pt idx="1345">
                        <c:v>8.9560000000000173</c:v>
                      </c:pt>
                      <c:pt idx="1346">
                        <c:v>8.9660000000000082</c:v>
                      </c:pt>
                      <c:pt idx="1347">
                        <c:v>8.9759999999999849</c:v>
                      </c:pt>
                      <c:pt idx="1348">
                        <c:v>8.98599999999999</c:v>
                      </c:pt>
                      <c:pt idx="1349">
                        <c:v>8.9959999999999809</c:v>
                      </c:pt>
                      <c:pt idx="1350">
                        <c:v>9.0060000000000002</c:v>
                      </c:pt>
                      <c:pt idx="1351">
                        <c:v>9.0160000000000053</c:v>
                      </c:pt>
                      <c:pt idx="1352">
                        <c:v>9.0260000000000247</c:v>
                      </c:pt>
                      <c:pt idx="1353">
                        <c:v>9.0359999999999872</c:v>
                      </c:pt>
                      <c:pt idx="1354">
                        <c:v>9.0460000000000065</c:v>
                      </c:pt>
                      <c:pt idx="1355">
                        <c:v>9.0559999999999974</c:v>
                      </c:pt>
                      <c:pt idx="1356">
                        <c:v>9.0659999999999883</c:v>
                      </c:pt>
                      <c:pt idx="1357">
                        <c:v>9.0760000000000076</c:v>
                      </c:pt>
                      <c:pt idx="1358">
                        <c:v>9.0860000000000127</c:v>
                      </c:pt>
                      <c:pt idx="1359">
                        <c:v>9.0960000000000036</c:v>
                      </c:pt>
                      <c:pt idx="1360">
                        <c:v>9.1059999999999945</c:v>
                      </c:pt>
                      <c:pt idx="1361">
                        <c:v>9.1159999999999997</c:v>
                      </c:pt>
                      <c:pt idx="1362">
                        <c:v>9.1260000000000048</c:v>
                      </c:pt>
                      <c:pt idx="1363">
                        <c:v>9.1360000000000099</c:v>
                      </c:pt>
                      <c:pt idx="1364">
                        <c:v>9.146000000000015</c:v>
                      </c:pt>
                      <c:pt idx="1365">
                        <c:v>9.1559999999999917</c:v>
                      </c:pt>
                      <c:pt idx="1366">
                        <c:v>9.1659999999999968</c:v>
                      </c:pt>
                      <c:pt idx="1367">
                        <c:v>9.1760000000000019</c:v>
                      </c:pt>
                      <c:pt idx="1368">
                        <c:v>9.186000000000007</c:v>
                      </c:pt>
                      <c:pt idx="1369">
                        <c:v>9.195999999999998</c:v>
                      </c:pt>
                      <c:pt idx="1370">
                        <c:v>9.2060000000000031</c:v>
                      </c:pt>
                      <c:pt idx="1371">
                        <c:v>9.2160000000000082</c:v>
                      </c:pt>
                      <c:pt idx="1372">
                        <c:v>9.2259999999999849</c:v>
                      </c:pt>
                      <c:pt idx="1373">
                        <c:v>9.23599999999999</c:v>
                      </c:pt>
                      <c:pt idx="1374">
                        <c:v>9.2459999999999809</c:v>
                      </c:pt>
                      <c:pt idx="1375">
                        <c:v>9.2560000000000144</c:v>
                      </c:pt>
                      <c:pt idx="1376">
                        <c:v>9.2660000000000053</c:v>
                      </c:pt>
                      <c:pt idx="1377">
                        <c:v>9.2759999999999962</c:v>
                      </c:pt>
                      <c:pt idx="1378">
                        <c:v>9.2859999999999872</c:v>
                      </c:pt>
                      <c:pt idx="1379">
                        <c:v>9.2960000000000065</c:v>
                      </c:pt>
                      <c:pt idx="1380">
                        <c:v>9.3059999999999974</c:v>
                      </c:pt>
                      <c:pt idx="1381">
                        <c:v>9.3159999999999883</c:v>
                      </c:pt>
                      <c:pt idx="1382">
                        <c:v>9.3260000000000076</c:v>
                      </c:pt>
                      <c:pt idx="1383">
                        <c:v>9.3360000000000127</c:v>
                      </c:pt>
                      <c:pt idx="1384">
                        <c:v>9.3460000000000178</c:v>
                      </c:pt>
                      <c:pt idx="1385">
                        <c:v>9.3559999999999945</c:v>
                      </c:pt>
                      <c:pt idx="1386">
                        <c:v>9.3659999999999854</c:v>
                      </c:pt>
                      <c:pt idx="1387">
                        <c:v>9.3759999999999906</c:v>
                      </c:pt>
                      <c:pt idx="1388">
                        <c:v>9.3860000000000099</c:v>
                      </c:pt>
                      <c:pt idx="1389">
                        <c:v>9.3960000000000292</c:v>
                      </c:pt>
                      <c:pt idx="1390">
                        <c:v>9.4059999999999917</c:v>
                      </c:pt>
                      <c:pt idx="1391">
                        <c:v>9.4159999999999968</c:v>
                      </c:pt>
                      <c:pt idx="1392">
                        <c:v>9.4260000000000161</c:v>
                      </c:pt>
                      <c:pt idx="1393">
                        <c:v>9.436000000000007</c:v>
                      </c:pt>
                      <c:pt idx="1394">
                        <c:v>9.4459999999999837</c:v>
                      </c:pt>
                      <c:pt idx="1395">
                        <c:v>9.4560000000000031</c:v>
                      </c:pt>
                      <c:pt idx="1396">
                        <c:v>9.4660000000000082</c:v>
                      </c:pt>
                      <c:pt idx="1397">
                        <c:v>9.4759999999999849</c:v>
                      </c:pt>
                      <c:pt idx="1398">
                        <c:v>9.48599999999999</c:v>
                      </c:pt>
                      <c:pt idx="1399">
                        <c:v>9.4959999999999809</c:v>
                      </c:pt>
                      <c:pt idx="1400">
                        <c:v>9.5060000000000144</c:v>
                      </c:pt>
                      <c:pt idx="1401">
                        <c:v>9.5160000000000053</c:v>
                      </c:pt>
                      <c:pt idx="1402">
                        <c:v>9.5259999999999962</c:v>
                      </c:pt>
                      <c:pt idx="1403">
                        <c:v>9.5359999999999872</c:v>
                      </c:pt>
                      <c:pt idx="1404">
                        <c:v>9.5460000000000065</c:v>
                      </c:pt>
                      <c:pt idx="1405">
                        <c:v>9.5559999999999974</c:v>
                      </c:pt>
                      <c:pt idx="1406">
                        <c:v>9.5659999999999883</c:v>
                      </c:pt>
                      <c:pt idx="1407">
                        <c:v>9.5760000000000076</c:v>
                      </c:pt>
                      <c:pt idx="1408">
                        <c:v>9.5860000000000127</c:v>
                      </c:pt>
                      <c:pt idx="1409">
                        <c:v>9.5960000000000178</c:v>
                      </c:pt>
                      <c:pt idx="1410">
                        <c:v>9.6059999999999945</c:v>
                      </c:pt>
                      <c:pt idx="1411">
                        <c:v>9.6159999999999854</c:v>
                      </c:pt>
                      <c:pt idx="1412">
                        <c:v>9.6259999999999906</c:v>
                      </c:pt>
                      <c:pt idx="1413">
                        <c:v>9.6360000000000099</c:v>
                      </c:pt>
                      <c:pt idx="1414">
                        <c:v>9.6460000000000292</c:v>
                      </c:pt>
                      <c:pt idx="1415">
                        <c:v>9.6559999999999917</c:v>
                      </c:pt>
                      <c:pt idx="1416">
                        <c:v>9.6659999999999968</c:v>
                      </c:pt>
                      <c:pt idx="1417">
                        <c:v>9.6760000000000161</c:v>
                      </c:pt>
                      <c:pt idx="1418">
                        <c:v>9.686000000000007</c:v>
                      </c:pt>
                      <c:pt idx="1419">
                        <c:v>9.6959999999999837</c:v>
                      </c:pt>
                      <c:pt idx="1420">
                        <c:v>9.7060000000000031</c:v>
                      </c:pt>
                      <c:pt idx="1421">
                        <c:v>9.7160000000000082</c:v>
                      </c:pt>
                      <c:pt idx="1422">
                        <c:v>9.7259999999999849</c:v>
                      </c:pt>
                      <c:pt idx="1423">
                        <c:v>9.73599999999999</c:v>
                      </c:pt>
                      <c:pt idx="1424">
                        <c:v>9.7459999999999809</c:v>
                      </c:pt>
                      <c:pt idx="1425">
                        <c:v>9.7560000000000144</c:v>
                      </c:pt>
                      <c:pt idx="1426">
                        <c:v>9.7660000000000053</c:v>
                      </c:pt>
                      <c:pt idx="1427">
                        <c:v>9.7759999999999962</c:v>
                      </c:pt>
                      <c:pt idx="1428">
                        <c:v>9.7859999999999872</c:v>
                      </c:pt>
                      <c:pt idx="1429">
                        <c:v>9.7960000000000065</c:v>
                      </c:pt>
                      <c:pt idx="1430">
                        <c:v>9.8059999999999974</c:v>
                      </c:pt>
                      <c:pt idx="1431">
                        <c:v>9.8159999999999883</c:v>
                      </c:pt>
                      <c:pt idx="1432">
                        <c:v>9.8260000000000076</c:v>
                      </c:pt>
                      <c:pt idx="1433">
                        <c:v>9.8360000000000127</c:v>
                      </c:pt>
                      <c:pt idx="1434">
                        <c:v>9.8460000000000178</c:v>
                      </c:pt>
                      <c:pt idx="1435">
                        <c:v>9.8559999999999945</c:v>
                      </c:pt>
                      <c:pt idx="1436">
                        <c:v>9.8659999999999854</c:v>
                      </c:pt>
                      <c:pt idx="1437">
                        <c:v>9.8759999999999906</c:v>
                      </c:pt>
                      <c:pt idx="1438">
                        <c:v>9.8860000000000099</c:v>
                      </c:pt>
                      <c:pt idx="1439">
                        <c:v>9.8960000000000292</c:v>
                      </c:pt>
                      <c:pt idx="1440">
                        <c:v>9.9059999999999917</c:v>
                      </c:pt>
                      <c:pt idx="1441">
                        <c:v>9.9159999999999968</c:v>
                      </c:pt>
                      <c:pt idx="1442">
                        <c:v>9.9260000000000161</c:v>
                      </c:pt>
                      <c:pt idx="1443">
                        <c:v>9.936000000000007</c:v>
                      </c:pt>
                      <c:pt idx="1444">
                        <c:v>9.9459999999999837</c:v>
                      </c:pt>
                      <c:pt idx="1445">
                        <c:v>9.9560000000000031</c:v>
                      </c:pt>
                      <c:pt idx="1446">
                        <c:v>9.9660000000000082</c:v>
                      </c:pt>
                      <c:pt idx="1447">
                        <c:v>9.9759999999999849</c:v>
                      </c:pt>
                      <c:pt idx="1448">
                        <c:v>9.98599999999999</c:v>
                      </c:pt>
                      <c:pt idx="1449">
                        <c:v>9.9959999999999809</c:v>
                      </c:pt>
                      <c:pt idx="1450">
                        <c:v>10.006000000000014</c:v>
                      </c:pt>
                      <c:pt idx="1451">
                        <c:v>10.016000000000005</c:v>
                      </c:pt>
                      <c:pt idx="1452">
                        <c:v>10.025999999999996</c:v>
                      </c:pt>
                      <c:pt idx="1453">
                        <c:v>10.035999999999987</c:v>
                      </c:pt>
                      <c:pt idx="1454">
                        <c:v>10.046000000000006</c:v>
                      </c:pt>
                      <c:pt idx="1455">
                        <c:v>10.055999999999997</c:v>
                      </c:pt>
                      <c:pt idx="1456">
                        <c:v>10.065999999999988</c:v>
                      </c:pt>
                      <c:pt idx="1457">
                        <c:v>10.076000000000008</c:v>
                      </c:pt>
                      <c:pt idx="1458">
                        <c:v>10.086000000000013</c:v>
                      </c:pt>
                      <c:pt idx="1459">
                        <c:v>10.096000000000018</c:v>
                      </c:pt>
                      <c:pt idx="1460">
                        <c:v>10.105999999999995</c:v>
                      </c:pt>
                      <c:pt idx="1461">
                        <c:v>10.115999999999985</c:v>
                      </c:pt>
                      <c:pt idx="1462">
                        <c:v>10.125999999999991</c:v>
                      </c:pt>
                      <c:pt idx="1463">
                        <c:v>10.13600000000001</c:v>
                      </c:pt>
                      <c:pt idx="1464">
                        <c:v>10.146000000000029</c:v>
                      </c:pt>
                      <c:pt idx="1465">
                        <c:v>10.155999999999992</c:v>
                      </c:pt>
                      <c:pt idx="1466">
                        <c:v>10.165999999999997</c:v>
                      </c:pt>
                      <c:pt idx="1467">
                        <c:v>10.176000000000016</c:v>
                      </c:pt>
                      <c:pt idx="1468">
                        <c:v>10.186000000000007</c:v>
                      </c:pt>
                      <c:pt idx="1469">
                        <c:v>10.195999999999984</c:v>
                      </c:pt>
                      <c:pt idx="1470">
                        <c:v>10.206000000000003</c:v>
                      </c:pt>
                      <c:pt idx="1471">
                        <c:v>10.216000000000008</c:v>
                      </c:pt>
                      <c:pt idx="1472">
                        <c:v>10.225999999999985</c:v>
                      </c:pt>
                      <c:pt idx="1473">
                        <c:v>10.23599999999999</c:v>
                      </c:pt>
                      <c:pt idx="1474">
                        <c:v>10.245999999999981</c:v>
                      </c:pt>
                      <c:pt idx="1475">
                        <c:v>10.256000000000014</c:v>
                      </c:pt>
                      <c:pt idx="1476">
                        <c:v>10.266000000000005</c:v>
                      </c:pt>
                      <c:pt idx="1477">
                        <c:v>10.275999999999996</c:v>
                      </c:pt>
                      <c:pt idx="1478">
                        <c:v>10.285999999999987</c:v>
                      </c:pt>
                      <c:pt idx="1479">
                        <c:v>10.296000000000006</c:v>
                      </c:pt>
                      <c:pt idx="1480">
                        <c:v>10.305999999999997</c:v>
                      </c:pt>
                      <c:pt idx="1481">
                        <c:v>10.315999999999988</c:v>
                      </c:pt>
                      <c:pt idx="1482">
                        <c:v>10.326000000000008</c:v>
                      </c:pt>
                      <c:pt idx="1483">
                        <c:v>10.336000000000013</c:v>
                      </c:pt>
                      <c:pt idx="1484">
                        <c:v>10.346000000000018</c:v>
                      </c:pt>
                      <c:pt idx="1485">
                        <c:v>10.355999999999995</c:v>
                      </c:pt>
                      <c:pt idx="1486">
                        <c:v>10.365999999999985</c:v>
                      </c:pt>
                      <c:pt idx="1487">
                        <c:v>10.375999999999991</c:v>
                      </c:pt>
                      <c:pt idx="1488">
                        <c:v>10.38600000000001</c:v>
                      </c:pt>
                      <c:pt idx="1489">
                        <c:v>10.396000000000029</c:v>
                      </c:pt>
                      <c:pt idx="1490">
                        <c:v>10.405999999999992</c:v>
                      </c:pt>
                      <c:pt idx="1491">
                        <c:v>10.415999999999997</c:v>
                      </c:pt>
                      <c:pt idx="1492">
                        <c:v>10.426000000000016</c:v>
                      </c:pt>
                      <c:pt idx="1493">
                        <c:v>10.436000000000007</c:v>
                      </c:pt>
                      <c:pt idx="1494">
                        <c:v>10.445999999999984</c:v>
                      </c:pt>
                      <c:pt idx="1495">
                        <c:v>10.456000000000003</c:v>
                      </c:pt>
                      <c:pt idx="1496">
                        <c:v>10.466000000000008</c:v>
                      </c:pt>
                      <c:pt idx="1497">
                        <c:v>10.475999999999985</c:v>
                      </c:pt>
                      <c:pt idx="1498">
                        <c:v>10.48599999999999</c:v>
                      </c:pt>
                      <c:pt idx="1499">
                        <c:v>10.495999999999981</c:v>
                      </c:pt>
                      <c:pt idx="1500">
                        <c:v>10.506000000000014</c:v>
                      </c:pt>
                      <c:pt idx="1501">
                        <c:v>10.516000000000005</c:v>
                      </c:pt>
                      <c:pt idx="1502">
                        <c:v>10.525999999999996</c:v>
                      </c:pt>
                      <c:pt idx="1503">
                        <c:v>10.535999999999987</c:v>
                      </c:pt>
                      <c:pt idx="1504">
                        <c:v>10.546000000000006</c:v>
                      </c:pt>
                      <c:pt idx="1505">
                        <c:v>10.555999999999997</c:v>
                      </c:pt>
                      <c:pt idx="1506">
                        <c:v>10.565999999999988</c:v>
                      </c:pt>
                      <c:pt idx="1507">
                        <c:v>10.575999999999993</c:v>
                      </c:pt>
                      <c:pt idx="1508">
                        <c:v>10.585999999999999</c:v>
                      </c:pt>
                      <c:pt idx="1509">
                        <c:v>10.596000000000018</c:v>
                      </c:pt>
                      <c:pt idx="1510">
                        <c:v>10.605999999999995</c:v>
                      </c:pt>
                      <c:pt idx="1511">
                        <c:v>10.616</c:v>
                      </c:pt>
                      <c:pt idx="1512">
                        <c:v>10.625999999999991</c:v>
                      </c:pt>
                      <c:pt idx="1513">
                        <c:v>10.63600000000001</c:v>
                      </c:pt>
                      <c:pt idx="1514">
                        <c:v>10.646000000000029</c:v>
                      </c:pt>
                      <c:pt idx="1515">
                        <c:v>10.656000000000006</c:v>
                      </c:pt>
                      <c:pt idx="1516">
                        <c:v>10.665999999999983</c:v>
                      </c:pt>
                      <c:pt idx="1517">
                        <c:v>10.676000000000002</c:v>
                      </c:pt>
                      <c:pt idx="1518">
                        <c:v>10.686000000000007</c:v>
                      </c:pt>
                      <c:pt idx="1519">
                        <c:v>10.695999999999998</c:v>
                      </c:pt>
                      <c:pt idx="1520">
                        <c:v>10.706000000000003</c:v>
                      </c:pt>
                      <c:pt idx="1521">
                        <c:v>10.716000000000008</c:v>
                      </c:pt>
                      <c:pt idx="1522">
                        <c:v>10.726000000000013</c:v>
                      </c:pt>
                      <c:pt idx="1523">
                        <c:v>10.73599999999999</c:v>
                      </c:pt>
                      <c:pt idx="1524">
                        <c:v>10.745999999999981</c:v>
                      </c:pt>
                      <c:pt idx="1525">
                        <c:v>10.756</c:v>
                      </c:pt>
                      <c:pt idx="1526">
                        <c:v>10.766000000000005</c:v>
                      </c:pt>
                      <c:pt idx="1527">
                        <c:v>10.776000000000025</c:v>
                      </c:pt>
                      <c:pt idx="1528">
                        <c:v>10.785999999999987</c:v>
                      </c:pt>
                      <c:pt idx="1529">
                        <c:v>10.796000000000006</c:v>
                      </c:pt>
                      <c:pt idx="1530">
                        <c:v>10.805999999999997</c:v>
                      </c:pt>
                      <c:pt idx="1531">
                        <c:v>10.815999999999988</c:v>
                      </c:pt>
                      <c:pt idx="1532">
                        <c:v>10.825999999999993</c:v>
                      </c:pt>
                      <c:pt idx="1533">
                        <c:v>10.835999999999999</c:v>
                      </c:pt>
                      <c:pt idx="1534">
                        <c:v>10.846000000000018</c:v>
                      </c:pt>
                      <c:pt idx="1535">
                        <c:v>10.855999999999995</c:v>
                      </c:pt>
                      <c:pt idx="1536">
                        <c:v>10.866</c:v>
                      </c:pt>
                      <c:pt idx="1537">
                        <c:v>10.875999999999991</c:v>
                      </c:pt>
                      <c:pt idx="1538">
                        <c:v>10.88600000000001</c:v>
                      </c:pt>
                      <c:pt idx="1539">
                        <c:v>10.896000000000029</c:v>
                      </c:pt>
                      <c:pt idx="1540">
                        <c:v>10.906000000000006</c:v>
                      </c:pt>
                      <c:pt idx="1541">
                        <c:v>10.915999999999983</c:v>
                      </c:pt>
                      <c:pt idx="1542">
                        <c:v>10.926000000000002</c:v>
                      </c:pt>
                      <c:pt idx="1543">
                        <c:v>10.936000000000007</c:v>
                      </c:pt>
                      <c:pt idx="1544">
                        <c:v>10.945999999999998</c:v>
                      </c:pt>
                      <c:pt idx="1545">
                        <c:v>10.956000000000003</c:v>
                      </c:pt>
                      <c:pt idx="1546">
                        <c:v>10.966000000000008</c:v>
                      </c:pt>
                      <c:pt idx="1547">
                        <c:v>10.976000000000013</c:v>
                      </c:pt>
                      <c:pt idx="1548">
                        <c:v>10.98599999999999</c:v>
                      </c:pt>
                      <c:pt idx="1549">
                        <c:v>10.995999999999981</c:v>
                      </c:pt>
                      <c:pt idx="1550">
                        <c:v>11.006</c:v>
                      </c:pt>
                      <c:pt idx="1551">
                        <c:v>11.016000000000005</c:v>
                      </c:pt>
                      <c:pt idx="1552">
                        <c:v>11.026000000000025</c:v>
                      </c:pt>
                      <c:pt idx="1553">
                        <c:v>11.035999999999987</c:v>
                      </c:pt>
                      <c:pt idx="1554">
                        <c:v>11.046000000000006</c:v>
                      </c:pt>
                      <c:pt idx="1555">
                        <c:v>11.055999999999997</c:v>
                      </c:pt>
                      <c:pt idx="1556">
                        <c:v>11.065999999999988</c:v>
                      </c:pt>
                      <c:pt idx="1557">
                        <c:v>11.075999999999993</c:v>
                      </c:pt>
                      <c:pt idx="1558">
                        <c:v>11.085999999999999</c:v>
                      </c:pt>
                      <c:pt idx="1559">
                        <c:v>11.096000000000018</c:v>
                      </c:pt>
                      <c:pt idx="1560">
                        <c:v>11.105999999999995</c:v>
                      </c:pt>
                      <c:pt idx="1561">
                        <c:v>11.116</c:v>
                      </c:pt>
                      <c:pt idx="1562">
                        <c:v>11.125999999999991</c:v>
                      </c:pt>
                      <c:pt idx="1563">
                        <c:v>11.13600000000001</c:v>
                      </c:pt>
                      <c:pt idx="1564">
                        <c:v>11.146000000000029</c:v>
                      </c:pt>
                      <c:pt idx="1565">
                        <c:v>11.156000000000006</c:v>
                      </c:pt>
                      <c:pt idx="1566">
                        <c:v>11.165999999999983</c:v>
                      </c:pt>
                      <c:pt idx="1567">
                        <c:v>11.176000000000002</c:v>
                      </c:pt>
                      <c:pt idx="1568">
                        <c:v>11.186000000000007</c:v>
                      </c:pt>
                      <c:pt idx="1569">
                        <c:v>11.195999999999998</c:v>
                      </c:pt>
                      <c:pt idx="1570">
                        <c:v>11.206000000000003</c:v>
                      </c:pt>
                      <c:pt idx="1571">
                        <c:v>11.216000000000008</c:v>
                      </c:pt>
                      <c:pt idx="1572">
                        <c:v>11.226000000000013</c:v>
                      </c:pt>
                      <c:pt idx="1573">
                        <c:v>11.23599999999999</c:v>
                      </c:pt>
                      <c:pt idx="1574">
                        <c:v>11.245999999999981</c:v>
                      </c:pt>
                      <c:pt idx="1575">
                        <c:v>11.256</c:v>
                      </c:pt>
                      <c:pt idx="1576">
                        <c:v>11.266000000000005</c:v>
                      </c:pt>
                      <c:pt idx="1577">
                        <c:v>11.276000000000025</c:v>
                      </c:pt>
                      <c:pt idx="1578">
                        <c:v>11.285999999999987</c:v>
                      </c:pt>
                      <c:pt idx="1579">
                        <c:v>11.296000000000006</c:v>
                      </c:pt>
                      <c:pt idx="1580">
                        <c:v>11.305999999999997</c:v>
                      </c:pt>
                      <c:pt idx="1581">
                        <c:v>11.315999999999988</c:v>
                      </c:pt>
                      <c:pt idx="1582">
                        <c:v>11.325999999999993</c:v>
                      </c:pt>
                      <c:pt idx="1583">
                        <c:v>11.335999999999999</c:v>
                      </c:pt>
                      <c:pt idx="1584">
                        <c:v>11.346000000000018</c:v>
                      </c:pt>
                      <c:pt idx="1585">
                        <c:v>11.355999999999995</c:v>
                      </c:pt>
                      <c:pt idx="1586">
                        <c:v>11.366</c:v>
                      </c:pt>
                      <c:pt idx="1587">
                        <c:v>11.375999999999991</c:v>
                      </c:pt>
                      <c:pt idx="1588">
                        <c:v>11.38600000000001</c:v>
                      </c:pt>
                      <c:pt idx="1589">
                        <c:v>11.396000000000029</c:v>
                      </c:pt>
                      <c:pt idx="1590">
                        <c:v>11.406000000000006</c:v>
                      </c:pt>
                      <c:pt idx="1591">
                        <c:v>11.415999999999983</c:v>
                      </c:pt>
                      <c:pt idx="1592">
                        <c:v>11.426000000000002</c:v>
                      </c:pt>
                      <c:pt idx="1593">
                        <c:v>11.436000000000007</c:v>
                      </c:pt>
                      <c:pt idx="1594">
                        <c:v>11.445999999999998</c:v>
                      </c:pt>
                      <c:pt idx="1595">
                        <c:v>11.456000000000003</c:v>
                      </c:pt>
                      <c:pt idx="1596">
                        <c:v>11.466000000000008</c:v>
                      </c:pt>
                      <c:pt idx="1597">
                        <c:v>11.476000000000013</c:v>
                      </c:pt>
                      <c:pt idx="1598">
                        <c:v>11.48599999999999</c:v>
                      </c:pt>
                      <c:pt idx="1599">
                        <c:v>11.495999999999981</c:v>
                      </c:pt>
                      <c:pt idx="1600">
                        <c:v>11.506</c:v>
                      </c:pt>
                      <c:pt idx="1601">
                        <c:v>11.516000000000005</c:v>
                      </c:pt>
                      <c:pt idx="1602">
                        <c:v>11.526000000000025</c:v>
                      </c:pt>
                      <c:pt idx="1603">
                        <c:v>11.535999999999987</c:v>
                      </c:pt>
                      <c:pt idx="1604">
                        <c:v>11.546000000000006</c:v>
                      </c:pt>
                      <c:pt idx="1605">
                        <c:v>11.555999999999997</c:v>
                      </c:pt>
                      <c:pt idx="1606">
                        <c:v>11.565999999999988</c:v>
                      </c:pt>
                      <c:pt idx="1607">
                        <c:v>11.575999999999993</c:v>
                      </c:pt>
                      <c:pt idx="1608">
                        <c:v>11.585999999999999</c:v>
                      </c:pt>
                      <c:pt idx="1609">
                        <c:v>11.596000000000018</c:v>
                      </c:pt>
                      <c:pt idx="1610">
                        <c:v>11.605999999999995</c:v>
                      </c:pt>
                      <c:pt idx="1611">
                        <c:v>11.616</c:v>
                      </c:pt>
                      <c:pt idx="1612">
                        <c:v>11.625999999999991</c:v>
                      </c:pt>
                      <c:pt idx="1613">
                        <c:v>11.63600000000001</c:v>
                      </c:pt>
                      <c:pt idx="1614">
                        <c:v>11.646000000000029</c:v>
                      </c:pt>
                      <c:pt idx="1615">
                        <c:v>11.656000000000006</c:v>
                      </c:pt>
                      <c:pt idx="1616">
                        <c:v>11.665999999999983</c:v>
                      </c:pt>
                      <c:pt idx="1617">
                        <c:v>11.676000000000002</c:v>
                      </c:pt>
                      <c:pt idx="1618">
                        <c:v>11.686000000000007</c:v>
                      </c:pt>
                      <c:pt idx="1619">
                        <c:v>11.695999999999998</c:v>
                      </c:pt>
                      <c:pt idx="1620">
                        <c:v>11.706000000000003</c:v>
                      </c:pt>
                      <c:pt idx="1621">
                        <c:v>11.716000000000008</c:v>
                      </c:pt>
                      <c:pt idx="1622">
                        <c:v>11.726000000000013</c:v>
                      </c:pt>
                      <c:pt idx="1623">
                        <c:v>11.73599999999999</c:v>
                      </c:pt>
                      <c:pt idx="1624">
                        <c:v>11.745999999999981</c:v>
                      </c:pt>
                      <c:pt idx="1625">
                        <c:v>11.756</c:v>
                      </c:pt>
                      <c:pt idx="1626">
                        <c:v>11.766000000000005</c:v>
                      </c:pt>
                      <c:pt idx="1627">
                        <c:v>11.776000000000025</c:v>
                      </c:pt>
                      <c:pt idx="1628">
                        <c:v>11.785999999999987</c:v>
                      </c:pt>
                      <c:pt idx="1629">
                        <c:v>11.796000000000006</c:v>
                      </c:pt>
                      <c:pt idx="1630">
                        <c:v>11.805999999999997</c:v>
                      </c:pt>
                      <c:pt idx="1631">
                        <c:v>11.815999999999988</c:v>
                      </c:pt>
                      <c:pt idx="1632">
                        <c:v>11.825999999999993</c:v>
                      </c:pt>
                      <c:pt idx="1633">
                        <c:v>11.835999999999999</c:v>
                      </c:pt>
                      <c:pt idx="1634">
                        <c:v>11.846000000000018</c:v>
                      </c:pt>
                      <c:pt idx="1635">
                        <c:v>11.855999999999995</c:v>
                      </c:pt>
                      <c:pt idx="1636">
                        <c:v>11.866</c:v>
                      </c:pt>
                      <c:pt idx="1637">
                        <c:v>11.875999999999991</c:v>
                      </c:pt>
                      <c:pt idx="1638">
                        <c:v>11.88600000000001</c:v>
                      </c:pt>
                      <c:pt idx="1639">
                        <c:v>11.896000000000029</c:v>
                      </c:pt>
                      <c:pt idx="1640">
                        <c:v>11.906000000000006</c:v>
                      </c:pt>
                      <c:pt idx="1641">
                        <c:v>11.915999999999997</c:v>
                      </c:pt>
                      <c:pt idx="1642">
                        <c:v>11.926000000000002</c:v>
                      </c:pt>
                      <c:pt idx="1643">
                        <c:v>11.936000000000007</c:v>
                      </c:pt>
                      <c:pt idx="1644">
                        <c:v>11.945999999999998</c:v>
                      </c:pt>
                      <c:pt idx="1645">
                        <c:v>11.956000000000003</c:v>
                      </c:pt>
                      <c:pt idx="1646">
                        <c:v>11.965999999999994</c:v>
                      </c:pt>
                      <c:pt idx="1647">
                        <c:v>11.975999999999985</c:v>
                      </c:pt>
                      <c:pt idx="1648">
                        <c:v>11.98599999999999</c:v>
                      </c:pt>
                      <c:pt idx="1649">
                        <c:v>11.995999999999981</c:v>
                      </c:pt>
                      <c:pt idx="1650">
                        <c:v>12.006</c:v>
                      </c:pt>
                      <c:pt idx="1651">
                        <c:v>12.016000000000005</c:v>
                      </c:pt>
                      <c:pt idx="1652">
                        <c:v>12.026000000000025</c:v>
                      </c:pt>
                      <c:pt idx="1653">
                        <c:v>12.035999999999987</c:v>
                      </c:pt>
                      <c:pt idx="1654">
                        <c:v>12.045999999999992</c:v>
                      </c:pt>
                      <c:pt idx="1655">
                        <c:v>12.055999999999997</c:v>
                      </c:pt>
                      <c:pt idx="1656">
                        <c:v>12.065999999999988</c:v>
                      </c:pt>
                      <c:pt idx="1657">
                        <c:v>12.076000000000008</c:v>
                      </c:pt>
                      <c:pt idx="1658">
                        <c:v>12.085999999999999</c:v>
                      </c:pt>
                      <c:pt idx="1659">
                        <c:v>12.096000000000018</c:v>
                      </c:pt>
                      <c:pt idx="1660">
                        <c:v>12.105999999999995</c:v>
                      </c:pt>
                      <c:pt idx="1661">
                        <c:v>12.116</c:v>
                      </c:pt>
                      <c:pt idx="1662">
                        <c:v>12.125999999999991</c:v>
                      </c:pt>
                      <c:pt idx="1663">
                        <c:v>12.135999999999996</c:v>
                      </c:pt>
                      <c:pt idx="1664">
                        <c:v>12.146000000000029</c:v>
                      </c:pt>
                      <c:pt idx="1665">
                        <c:v>12.156000000000006</c:v>
                      </c:pt>
                      <c:pt idx="1666">
                        <c:v>12.165999999999997</c:v>
                      </c:pt>
                      <c:pt idx="1667">
                        <c:v>12.176000000000002</c:v>
                      </c:pt>
                      <c:pt idx="1668">
                        <c:v>12.186000000000007</c:v>
                      </c:pt>
                      <c:pt idx="1669">
                        <c:v>12.195999999999998</c:v>
                      </c:pt>
                      <c:pt idx="1670">
                        <c:v>12.206000000000003</c:v>
                      </c:pt>
                      <c:pt idx="1671">
                        <c:v>12.215999999999994</c:v>
                      </c:pt>
                      <c:pt idx="1672">
                        <c:v>12.225999999999985</c:v>
                      </c:pt>
                      <c:pt idx="1673">
                        <c:v>12.23599999999999</c:v>
                      </c:pt>
                      <c:pt idx="1674">
                        <c:v>12.245999999999981</c:v>
                      </c:pt>
                      <c:pt idx="1675">
                        <c:v>12.256</c:v>
                      </c:pt>
                      <c:pt idx="1676">
                        <c:v>12.266000000000005</c:v>
                      </c:pt>
                      <c:pt idx="1677">
                        <c:v>12.276000000000025</c:v>
                      </c:pt>
                      <c:pt idx="1678">
                        <c:v>12.285999999999987</c:v>
                      </c:pt>
                      <c:pt idx="1679">
                        <c:v>12.295999999999992</c:v>
                      </c:pt>
                      <c:pt idx="1680">
                        <c:v>12.305999999999997</c:v>
                      </c:pt>
                      <c:pt idx="1681">
                        <c:v>12.315999999999988</c:v>
                      </c:pt>
                      <c:pt idx="1682">
                        <c:v>12.326000000000008</c:v>
                      </c:pt>
                      <c:pt idx="1683">
                        <c:v>12.335999999999999</c:v>
                      </c:pt>
                      <c:pt idx="1684">
                        <c:v>12.346000000000018</c:v>
                      </c:pt>
                      <c:pt idx="1685">
                        <c:v>12.355999999999995</c:v>
                      </c:pt>
                      <c:pt idx="1686">
                        <c:v>12.366</c:v>
                      </c:pt>
                      <c:pt idx="1687">
                        <c:v>12.375999999999991</c:v>
                      </c:pt>
                      <c:pt idx="1688">
                        <c:v>12.385999999999996</c:v>
                      </c:pt>
                      <c:pt idx="1689">
                        <c:v>12.396000000000029</c:v>
                      </c:pt>
                      <c:pt idx="1690">
                        <c:v>12.406000000000006</c:v>
                      </c:pt>
                      <c:pt idx="1691">
                        <c:v>12.415999999999997</c:v>
                      </c:pt>
                      <c:pt idx="1692">
                        <c:v>12.426000000000002</c:v>
                      </c:pt>
                      <c:pt idx="1693">
                        <c:v>12.436000000000007</c:v>
                      </c:pt>
                      <c:pt idx="1694">
                        <c:v>12.445999999999998</c:v>
                      </c:pt>
                      <c:pt idx="1695">
                        <c:v>12.456000000000003</c:v>
                      </c:pt>
                      <c:pt idx="1696">
                        <c:v>12.465999999999994</c:v>
                      </c:pt>
                      <c:pt idx="1697">
                        <c:v>12.475999999999985</c:v>
                      </c:pt>
                      <c:pt idx="1698">
                        <c:v>12.48599999999999</c:v>
                      </c:pt>
                      <c:pt idx="1699">
                        <c:v>12.495999999999981</c:v>
                      </c:pt>
                      <c:pt idx="1700">
                        <c:v>12.506</c:v>
                      </c:pt>
                      <c:pt idx="1701">
                        <c:v>12.516000000000005</c:v>
                      </c:pt>
                      <c:pt idx="1702">
                        <c:v>12.526000000000025</c:v>
                      </c:pt>
                      <c:pt idx="1703">
                        <c:v>12.535999999999987</c:v>
                      </c:pt>
                      <c:pt idx="1704">
                        <c:v>12.545999999999992</c:v>
                      </c:pt>
                      <c:pt idx="1705">
                        <c:v>12.555999999999997</c:v>
                      </c:pt>
                      <c:pt idx="1706">
                        <c:v>12.565999999999988</c:v>
                      </c:pt>
                      <c:pt idx="1707">
                        <c:v>12.576000000000008</c:v>
                      </c:pt>
                      <c:pt idx="1708">
                        <c:v>12.585999999999999</c:v>
                      </c:pt>
                      <c:pt idx="1709">
                        <c:v>12.596000000000018</c:v>
                      </c:pt>
                      <c:pt idx="1710">
                        <c:v>12.605999999999995</c:v>
                      </c:pt>
                      <c:pt idx="1711">
                        <c:v>12.616</c:v>
                      </c:pt>
                      <c:pt idx="1712">
                        <c:v>12.625999999999991</c:v>
                      </c:pt>
                      <c:pt idx="1713">
                        <c:v>12.635999999999996</c:v>
                      </c:pt>
                      <c:pt idx="1714">
                        <c:v>12.646000000000029</c:v>
                      </c:pt>
                      <c:pt idx="1715">
                        <c:v>12.656000000000006</c:v>
                      </c:pt>
                      <c:pt idx="1716">
                        <c:v>12.665999999999997</c:v>
                      </c:pt>
                      <c:pt idx="1717">
                        <c:v>12.676000000000002</c:v>
                      </c:pt>
                      <c:pt idx="1718">
                        <c:v>12.686000000000007</c:v>
                      </c:pt>
                      <c:pt idx="1719">
                        <c:v>12.695999999999998</c:v>
                      </c:pt>
                      <c:pt idx="1720">
                        <c:v>12.706000000000003</c:v>
                      </c:pt>
                      <c:pt idx="1721">
                        <c:v>12.715999999999994</c:v>
                      </c:pt>
                      <c:pt idx="1722">
                        <c:v>12.725999999999985</c:v>
                      </c:pt>
                      <c:pt idx="1723">
                        <c:v>12.73599999999999</c:v>
                      </c:pt>
                      <c:pt idx="1724">
                        <c:v>12.745999999999981</c:v>
                      </c:pt>
                      <c:pt idx="1725">
                        <c:v>12.756</c:v>
                      </c:pt>
                      <c:pt idx="1726">
                        <c:v>12.766000000000005</c:v>
                      </c:pt>
                      <c:pt idx="1727">
                        <c:v>12.776000000000025</c:v>
                      </c:pt>
                      <c:pt idx="1728">
                        <c:v>12.785999999999987</c:v>
                      </c:pt>
                      <c:pt idx="1729">
                        <c:v>12.795999999999992</c:v>
                      </c:pt>
                      <c:pt idx="1730">
                        <c:v>12.805999999999997</c:v>
                      </c:pt>
                      <c:pt idx="1731">
                        <c:v>12.815999999999988</c:v>
                      </c:pt>
                      <c:pt idx="1732">
                        <c:v>12.826000000000008</c:v>
                      </c:pt>
                      <c:pt idx="1733">
                        <c:v>12.835999999999999</c:v>
                      </c:pt>
                      <c:pt idx="1734">
                        <c:v>12.846000000000018</c:v>
                      </c:pt>
                      <c:pt idx="1735">
                        <c:v>12.855999999999995</c:v>
                      </c:pt>
                      <c:pt idx="1736">
                        <c:v>12.866</c:v>
                      </c:pt>
                      <c:pt idx="1737">
                        <c:v>12.875999999999991</c:v>
                      </c:pt>
                      <c:pt idx="1738">
                        <c:v>12.885999999999996</c:v>
                      </c:pt>
                      <c:pt idx="1739">
                        <c:v>12.896000000000029</c:v>
                      </c:pt>
                      <c:pt idx="1740">
                        <c:v>12.906000000000006</c:v>
                      </c:pt>
                      <c:pt idx="1741">
                        <c:v>12.915999999999997</c:v>
                      </c:pt>
                      <c:pt idx="1742">
                        <c:v>12.926000000000002</c:v>
                      </c:pt>
                      <c:pt idx="1743">
                        <c:v>12.936000000000007</c:v>
                      </c:pt>
                      <c:pt idx="1744">
                        <c:v>12.945999999999998</c:v>
                      </c:pt>
                      <c:pt idx="1745">
                        <c:v>12.956000000000003</c:v>
                      </c:pt>
                      <c:pt idx="1746">
                        <c:v>12.965999999999994</c:v>
                      </c:pt>
                      <c:pt idx="1747">
                        <c:v>12.975999999999985</c:v>
                      </c:pt>
                      <c:pt idx="1748">
                        <c:v>12.98599999999999</c:v>
                      </c:pt>
                      <c:pt idx="1749">
                        <c:v>12.995999999999981</c:v>
                      </c:pt>
                      <c:pt idx="1750">
                        <c:v>13.006</c:v>
                      </c:pt>
                      <c:pt idx="1751">
                        <c:v>13.016000000000005</c:v>
                      </c:pt>
                      <c:pt idx="1752">
                        <c:v>13.026000000000025</c:v>
                      </c:pt>
                      <c:pt idx="1753">
                        <c:v>13.035999999999987</c:v>
                      </c:pt>
                      <c:pt idx="1754">
                        <c:v>13.045999999999992</c:v>
                      </c:pt>
                      <c:pt idx="1755">
                        <c:v>13.055999999999997</c:v>
                      </c:pt>
                      <c:pt idx="1756">
                        <c:v>13.065999999999988</c:v>
                      </c:pt>
                      <c:pt idx="1757">
                        <c:v>13.076000000000008</c:v>
                      </c:pt>
                      <c:pt idx="1758">
                        <c:v>13.085999999999999</c:v>
                      </c:pt>
                      <c:pt idx="1759">
                        <c:v>13.096000000000018</c:v>
                      </c:pt>
                      <c:pt idx="1760">
                        <c:v>13.105999999999995</c:v>
                      </c:pt>
                      <c:pt idx="1761">
                        <c:v>13.116</c:v>
                      </c:pt>
                      <c:pt idx="1762">
                        <c:v>13.125999999999991</c:v>
                      </c:pt>
                      <c:pt idx="1763">
                        <c:v>13.135999999999996</c:v>
                      </c:pt>
                      <c:pt idx="1764">
                        <c:v>13.146000000000029</c:v>
                      </c:pt>
                      <c:pt idx="1765">
                        <c:v>13.156000000000006</c:v>
                      </c:pt>
                      <c:pt idx="1766">
                        <c:v>13.165999999999997</c:v>
                      </c:pt>
                      <c:pt idx="1767">
                        <c:v>13.176000000000002</c:v>
                      </c:pt>
                      <c:pt idx="1768">
                        <c:v>13.186000000000007</c:v>
                      </c:pt>
                      <c:pt idx="1769">
                        <c:v>13.195999999999998</c:v>
                      </c:pt>
                      <c:pt idx="1770">
                        <c:v>13.206000000000003</c:v>
                      </c:pt>
                      <c:pt idx="1771">
                        <c:v>13.215999999999994</c:v>
                      </c:pt>
                      <c:pt idx="1772">
                        <c:v>13.225999999999985</c:v>
                      </c:pt>
                      <c:pt idx="1773">
                        <c:v>13.23599999999999</c:v>
                      </c:pt>
                      <c:pt idx="1774">
                        <c:v>13.245999999999981</c:v>
                      </c:pt>
                      <c:pt idx="1775">
                        <c:v>13.256</c:v>
                      </c:pt>
                      <c:pt idx="1776">
                        <c:v>13.266000000000005</c:v>
                      </c:pt>
                      <c:pt idx="1777">
                        <c:v>13.276000000000025</c:v>
                      </c:pt>
                      <c:pt idx="1778">
                        <c:v>13.285999999999987</c:v>
                      </c:pt>
                      <c:pt idx="1779">
                        <c:v>13.296000000000006</c:v>
                      </c:pt>
                      <c:pt idx="1780">
                        <c:v>13.305999999999997</c:v>
                      </c:pt>
                      <c:pt idx="1781">
                        <c:v>13.315999999999988</c:v>
                      </c:pt>
                      <c:pt idx="1782">
                        <c:v>13.326000000000008</c:v>
                      </c:pt>
                      <c:pt idx="1783">
                        <c:v>13.335999999999999</c:v>
                      </c:pt>
                      <c:pt idx="1784">
                        <c:v>13.346000000000004</c:v>
                      </c:pt>
                      <c:pt idx="1785">
                        <c:v>13.355999999999995</c:v>
                      </c:pt>
                      <c:pt idx="1786">
                        <c:v>13.366</c:v>
                      </c:pt>
                      <c:pt idx="1787">
                        <c:v>13.375999999999991</c:v>
                      </c:pt>
                      <c:pt idx="1788">
                        <c:v>13.385999999999996</c:v>
                      </c:pt>
                      <c:pt idx="1789">
                        <c:v>13.396000000000029</c:v>
                      </c:pt>
                      <c:pt idx="1790">
                        <c:v>13.406000000000006</c:v>
                      </c:pt>
                      <c:pt idx="1791">
                        <c:v>13.415999999999997</c:v>
                      </c:pt>
                      <c:pt idx="1792">
                        <c:v>13.426000000000002</c:v>
                      </c:pt>
                      <c:pt idx="1793">
                        <c:v>13.436000000000007</c:v>
                      </c:pt>
                      <c:pt idx="1794">
                        <c:v>13.445999999999998</c:v>
                      </c:pt>
                      <c:pt idx="1795">
                        <c:v>13.456000000000003</c:v>
                      </c:pt>
                      <c:pt idx="1796">
                        <c:v>13.465999999999994</c:v>
                      </c:pt>
                      <c:pt idx="1797">
                        <c:v>13.475999999999985</c:v>
                      </c:pt>
                      <c:pt idx="1798">
                        <c:v>13.48599999999999</c:v>
                      </c:pt>
                      <c:pt idx="1799">
                        <c:v>13.496000000000009</c:v>
                      </c:pt>
                      <c:pt idx="1800">
                        <c:v>13.506</c:v>
                      </c:pt>
                      <c:pt idx="1801">
                        <c:v>13.516000000000005</c:v>
                      </c:pt>
                      <c:pt idx="1802">
                        <c:v>13.526000000000025</c:v>
                      </c:pt>
                      <c:pt idx="1803">
                        <c:v>13.535999999999987</c:v>
                      </c:pt>
                      <c:pt idx="1804">
                        <c:v>13.546000000000006</c:v>
                      </c:pt>
                      <c:pt idx="1805">
                        <c:v>13.555999999999997</c:v>
                      </c:pt>
                      <c:pt idx="1806">
                        <c:v>13.565999999999988</c:v>
                      </c:pt>
                      <c:pt idx="1807">
                        <c:v>13.576000000000008</c:v>
                      </c:pt>
                      <c:pt idx="1808">
                        <c:v>13.585999999999999</c:v>
                      </c:pt>
                      <c:pt idx="1809">
                        <c:v>13.596000000000004</c:v>
                      </c:pt>
                      <c:pt idx="1810">
                        <c:v>13.605999999999995</c:v>
                      </c:pt>
                      <c:pt idx="1811">
                        <c:v>13.616</c:v>
                      </c:pt>
                      <c:pt idx="1812">
                        <c:v>13.625999999999991</c:v>
                      </c:pt>
                      <c:pt idx="1813">
                        <c:v>13.635999999999996</c:v>
                      </c:pt>
                      <c:pt idx="1814">
                        <c:v>13.646000000000029</c:v>
                      </c:pt>
                      <c:pt idx="1815">
                        <c:v>13.656000000000006</c:v>
                      </c:pt>
                      <c:pt idx="1816">
                        <c:v>13.665999999999997</c:v>
                      </c:pt>
                      <c:pt idx="1817">
                        <c:v>13.676000000000002</c:v>
                      </c:pt>
                      <c:pt idx="1818">
                        <c:v>13.686000000000007</c:v>
                      </c:pt>
                      <c:pt idx="1819">
                        <c:v>13.695999999999998</c:v>
                      </c:pt>
                      <c:pt idx="1820">
                        <c:v>13.706000000000003</c:v>
                      </c:pt>
                      <c:pt idx="1821">
                        <c:v>13.715999999999994</c:v>
                      </c:pt>
                      <c:pt idx="1822">
                        <c:v>13.725999999999985</c:v>
                      </c:pt>
                      <c:pt idx="1823">
                        <c:v>13.73599999999999</c:v>
                      </c:pt>
                      <c:pt idx="1824">
                        <c:v>13.746000000000009</c:v>
                      </c:pt>
                      <c:pt idx="1825">
                        <c:v>13.756</c:v>
                      </c:pt>
                      <c:pt idx="1826">
                        <c:v>13.766000000000005</c:v>
                      </c:pt>
                      <c:pt idx="1827">
                        <c:v>13.776000000000025</c:v>
                      </c:pt>
                      <c:pt idx="1828">
                        <c:v>13.785999999999987</c:v>
                      </c:pt>
                      <c:pt idx="1829">
                        <c:v>13.796000000000006</c:v>
                      </c:pt>
                      <c:pt idx="1830">
                        <c:v>13.805999999999997</c:v>
                      </c:pt>
                      <c:pt idx="1831">
                        <c:v>13.815999999999988</c:v>
                      </c:pt>
                      <c:pt idx="1832">
                        <c:v>13.826000000000008</c:v>
                      </c:pt>
                      <c:pt idx="1833">
                        <c:v>13.835999999999999</c:v>
                      </c:pt>
                      <c:pt idx="1834">
                        <c:v>13.846000000000004</c:v>
                      </c:pt>
                      <c:pt idx="1835">
                        <c:v>13.855999999999995</c:v>
                      </c:pt>
                      <c:pt idx="1836">
                        <c:v>13.866</c:v>
                      </c:pt>
                      <c:pt idx="1837">
                        <c:v>13.875999999999991</c:v>
                      </c:pt>
                      <c:pt idx="1838">
                        <c:v>13.885999999999996</c:v>
                      </c:pt>
                      <c:pt idx="1839">
                        <c:v>13.896000000000029</c:v>
                      </c:pt>
                      <c:pt idx="1840">
                        <c:v>13.906000000000006</c:v>
                      </c:pt>
                      <c:pt idx="1841">
                        <c:v>13.915999999999997</c:v>
                      </c:pt>
                      <c:pt idx="1842">
                        <c:v>13.926000000000002</c:v>
                      </c:pt>
                      <c:pt idx="1843">
                        <c:v>13.936000000000007</c:v>
                      </c:pt>
                      <c:pt idx="1844">
                        <c:v>13.945999999999998</c:v>
                      </c:pt>
                      <c:pt idx="1845">
                        <c:v>13.956000000000003</c:v>
                      </c:pt>
                      <c:pt idx="1846">
                        <c:v>13.965999999999994</c:v>
                      </c:pt>
                      <c:pt idx="1847">
                        <c:v>13.975999999999985</c:v>
                      </c:pt>
                      <c:pt idx="1848">
                        <c:v>13.98599999999999</c:v>
                      </c:pt>
                      <c:pt idx="1849">
                        <c:v>13.996000000000009</c:v>
                      </c:pt>
                      <c:pt idx="1850">
                        <c:v>14.006</c:v>
                      </c:pt>
                      <c:pt idx="1851">
                        <c:v>14.016000000000005</c:v>
                      </c:pt>
                      <c:pt idx="1852">
                        <c:v>14.026000000000025</c:v>
                      </c:pt>
                      <c:pt idx="1853">
                        <c:v>14.035999999999987</c:v>
                      </c:pt>
                      <c:pt idx="1854">
                        <c:v>14.046000000000006</c:v>
                      </c:pt>
                      <c:pt idx="1855">
                        <c:v>14.055999999999997</c:v>
                      </c:pt>
                      <c:pt idx="1856">
                        <c:v>14.065999999999988</c:v>
                      </c:pt>
                      <c:pt idx="1857">
                        <c:v>14.076000000000008</c:v>
                      </c:pt>
                      <c:pt idx="1858">
                        <c:v>14.085999999999999</c:v>
                      </c:pt>
                      <c:pt idx="1859">
                        <c:v>14.096000000000004</c:v>
                      </c:pt>
                      <c:pt idx="1860">
                        <c:v>14.105999999999995</c:v>
                      </c:pt>
                      <c:pt idx="1861">
                        <c:v>14.116</c:v>
                      </c:pt>
                      <c:pt idx="1862">
                        <c:v>14.125999999999991</c:v>
                      </c:pt>
                      <c:pt idx="1863">
                        <c:v>14.135999999999996</c:v>
                      </c:pt>
                      <c:pt idx="1864">
                        <c:v>14.146000000000029</c:v>
                      </c:pt>
                      <c:pt idx="1865">
                        <c:v>14.156000000000006</c:v>
                      </c:pt>
                      <c:pt idx="1866">
                        <c:v>14.165999999999997</c:v>
                      </c:pt>
                      <c:pt idx="1867">
                        <c:v>14.176000000000002</c:v>
                      </c:pt>
                      <c:pt idx="1868">
                        <c:v>14.186000000000007</c:v>
                      </c:pt>
                      <c:pt idx="1869">
                        <c:v>14.195999999999998</c:v>
                      </c:pt>
                      <c:pt idx="1870">
                        <c:v>14.206000000000003</c:v>
                      </c:pt>
                      <c:pt idx="1871">
                        <c:v>14.215999999999994</c:v>
                      </c:pt>
                      <c:pt idx="1872">
                        <c:v>14.225999999999985</c:v>
                      </c:pt>
                      <c:pt idx="1873">
                        <c:v>14.23599999999999</c:v>
                      </c:pt>
                      <c:pt idx="1874">
                        <c:v>14.246000000000009</c:v>
                      </c:pt>
                      <c:pt idx="1875">
                        <c:v>14.256</c:v>
                      </c:pt>
                      <c:pt idx="1876">
                        <c:v>14.266000000000005</c:v>
                      </c:pt>
                      <c:pt idx="1877">
                        <c:v>14.276000000000025</c:v>
                      </c:pt>
                      <c:pt idx="1878">
                        <c:v>14.285999999999987</c:v>
                      </c:pt>
                      <c:pt idx="1879">
                        <c:v>14.296000000000006</c:v>
                      </c:pt>
                      <c:pt idx="1880">
                        <c:v>14.305999999999997</c:v>
                      </c:pt>
                      <c:pt idx="1881">
                        <c:v>14.315999999999988</c:v>
                      </c:pt>
                      <c:pt idx="1882">
                        <c:v>14.326000000000008</c:v>
                      </c:pt>
                      <c:pt idx="1883">
                        <c:v>14.335999999999999</c:v>
                      </c:pt>
                      <c:pt idx="1884">
                        <c:v>14.346000000000004</c:v>
                      </c:pt>
                      <c:pt idx="1885">
                        <c:v>14.355999999999995</c:v>
                      </c:pt>
                      <c:pt idx="1886">
                        <c:v>14.366</c:v>
                      </c:pt>
                      <c:pt idx="1887">
                        <c:v>14.375999999999991</c:v>
                      </c:pt>
                      <c:pt idx="1888">
                        <c:v>14.385999999999996</c:v>
                      </c:pt>
                      <c:pt idx="1889">
                        <c:v>14.396000000000029</c:v>
                      </c:pt>
                      <c:pt idx="1890">
                        <c:v>14.406000000000006</c:v>
                      </c:pt>
                      <c:pt idx="1891">
                        <c:v>14.415999999999997</c:v>
                      </c:pt>
                      <c:pt idx="1892">
                        <c:v>14.426000000000002</c:v>
                      </c:pt>
                      <c:pt idx="1893">
                        <c:v>14.436000000000007</c:v>
                      </c:pt>
                      <c:pt idx="1894">
                        <c:v>14.445999999999998</c:v>
                      </c:pt>
                      <c:pt idx="1895">
                        <c:v>14.456000000000003</c:v>
                      </c:pt>
                      <c:pt idx="1896">
                        <c:v>14.465999999999994</c:v>
                      </c:pt>
                      <c:pt idx="1897">
                        <c:v>14.475999999999985</c:v>
                      </c:pt>
                      <c:pt idx="1898">
                        <c:v>14.48599999999999</c:v>
                      </c:pt>
                      <c:pt idx="1899">
                        <c:v>14.496000000000009</c:v>
                      </c:pt>
                      <c:pt idx="1900">
                        <c:v>14.506</c:v>
                      </c:pt>
                      <c:pt idx="1901">
                        <c:v>14.516000000000005</c:v>
                      </c:pt>
                      <c:pt idx="1902">
                        <c:v>14.526000000000025</c:v>
                      </c:pt>
                      <c:pt idx="1903">
                        <c:v>14.535999999999987</c:v>
                      </c:pt>
                      <c:pt idx="1904">
                        <c:v>14.546000000000006</c:v>
                      </c:pt>
                      <c:pt idx="1905">
                        <c:v>14.555999999999997</c:v>
                      </c:pt>
                      <c:pt idx="1906">
                        <c:v>14.565999999999988</c:v>
                      </c:pt>
                      <c:pt idx="1907">
                        <c:v>14.576000000000008</c:v>
                      </c:pt>
                      <c:pt idx="1908">
                        <c:v>14.585999999999999</c:v>
                      </c:pt>
                      <c:pt idx="1909">
                        <c:v>14.596000000000004</c:v>
                      </c:pt>
                      <c:pt idx="1910">
                        <c:v>14.605999999999995</c:v>
                      </c:pt>
                      <c:pt idx="1911">
                        <c:v>14.616</c:v>
                      </c:pt>
                      <c:pt idx="1912">
                        <c:v>14.625999999999991</c:v>
                      </c:pt>
                      <c:pt idx="1913">
                        <c:v>14.635999999999996</c:v>
                      </c:pt>
                      <c:pt idx="1914">
                        <c:v>14.646000000000029</c:v>
                      </c:pt>
                      <c:pt idx="1915">
                        <c:v>14.656000000000006</c:v>
                      </c:pt>
                      <c:pt idx="1916">
                        <c:v>14.665999999999997</c:v>
                      </c:pt>
                      <c:pt idx="1917">
                        <c:v>14.676000000000002</c:v>
                      </c:pt>
                      <c:pt idx="1918">
                        <c:v>14.686000000000007</c:v>
                      </c:pt>
                      <c:pt idx="1919">
                        <c:v>14.695999999999998</c:v>
                      </c:pt>
                      <c:pt idx="1920">
                        <c:v>14.706000000000003</c:v>
                      </c:pt>
                      <c:pt idx="1921">
                        <c:v>14.715999999999994</c:v>
                      </c:pt>
                      <c:pt idx="1922">
                        <c:v>14.725999999999985</c:v>
                      </c:pt>
                      <c:pt idx="1923">
                        <c:v>14.73599999999999</c:v>
                      </c:pt>
                      <c:pt idx="1924">
                        <c:v>14.745999999999981</c:v>
                      </c:pt>
                      <c:pt idx="1925">
                        <c:v>14.756</c:v>
                      </c:pt>
                      <c:pt idx="1926">
                        <c:v>14.76600000000002</c:v>
                      </c:pt>
                      <c:pt idx="1927">
                        <c:v>14.776000000000025</c:v>
                      </c:pt>
                      <c:pt idx="1928">
                        <c:v>14.785999999999987</c:v>
                      </c:pt>
                      <c:pt idx="1929">
                        <c:v>14.796000000000006</c:v>
                      </c:pt>
                      <c:pt idx="1930">
                        <c:v>14.805999999999997</c:v>
                      </c:pt>
                      <c:pt idx="1931">
                        <c:v>14.815999999999988</c:v>
                      </c:pt>
                      <c:pt idx="1932">
                        <c:v>14.826000000000008</c:v>
                      </c:pt>
                      <c:pt idx="1933">
                        <c:v>14.835999999999999</c:v>
                      </c:pt>
                      <c:pt idx="1934">
                        <c:v>14.846000000000018</c:v>
                      </c:pt>
                      <c:pt idx="1935">
                        <c:v>14.855999999999995</c:v>
                      </c:pt>
                      <c:pt idx="1936">
                        <c:v>14.866</c:v>
                      </c:pt>
                      <c:pt idx="1937">
                        <c:v>14.876000000000005</c:v>
                      </c:pt>
                      <c:pt idx="1938">
                        <c:v>14.885999999999996</c:v>
                      </c:pt>
                      <c:pt idx="1939">
                        <c:v>14.896000000000015</c:v>
                      </c:pt>
                      <c:pt idx="1940">
                        <c:v>14.906000000000006</c:v>
                      </c:pt>
                      <c:pt idx="1941">
                        <c:v>14.915999999999997</c:v>
                      </c:pt>
                      <c:pt idx="1942">
                        <c:v>14.926000000000002</c:v>
                      </c:pt>
                      <c:pt idx="1943">
                        <c:v>14.936000000000007</c:v>
                      </c:pt>
                      <c:pt idx="1944">
                        <c:v>14.945999999999998</c:v>
                      </c:pt>
                      <c:pt idx="1945">
                        <c:v>14.956000000000003</c:v>
                      </c:pt>
                      <c:pt idx="1946">
                        <c:v>14.965999999999994</c:v>
                      </c:pt>
                      <c:pt idx="1947">
                        <c:v>14.975999999999985</c:v>
                      </c:pt>
                      <c:pt idx="1948">
                        <c:v>14.98599999999999</c:v>
                      </c:pt>
                      <c:pt idx="1949">
                        <c:v>14.995999999999981</c:v>
                      </c:pt>
                      <c:pt idx="1950">
                        <c:v>15.006</c:v>
                      </c:pt>
                      <c:pt idx="1951">
                        <c:v>15.01600000000002</c:v>
                      </c:pt>
                      <c:pt idx="1952">
                        <c:v>15.026000000000025</c:v>
                      </c:pt>
                      <c:pt idx="1953">
                        <c:v>15.035999999999987</c:v>
                      </c:pt>
                      <c:pt idx="1954">
                        <c:v>15.046000000000006</c:v>
                      </c:pt>
                      <c:pt idx="1955">
                        <c:v>15.055999999999997</c:v>
                      </c:pt>
                      <c:pt idx="1956">
                        <c:v>15.065999999999988</c:v>
                      </c:pt>
                      <c:pt idx="1957">
                        <c:v>15.076000000000008</c:v>
                      </c:pt>
                      <c:pt idx="1958">
                        <c:v>15.085999999999999</c:v>
                      </c:pt>
                      <c:pt idx="1959">
                        <c:v>15.096000000000018</c:v>
                      </c:pt>
                      <c:pt idx="1960">
                        <c:v>15.105999999999995</c:v>
                      </c:pt>
                      <c:pt idx="1961">
                        <c:v>15.116</c:v>
                      </c:pt>
                      <c:pt idx="1962">
                        <c:v>15.126000000000005</c:v>
                      </c:pt>
                      <c:pt idx="1963">
                        <c:v>15.135999999999996</c:v>
                      </c:pt>
                      <c:pt idx="1964">
                        <c:v>15.146000000000015</c:v>
                      </c:pt>
                      <c:pt idx="1965">
                        <c:v>15.156000000000006</c:v>
                      </c:pt>
                      <c:pt idx="1966">
                        <c:v>15.165999999999997</c:v>
                      </c:pt>
                      <c:pt idx="1967">
                        <c:v>15.176000000000002</c:v>
                      </c:pt>
                      <c:pt idx="1968">
                        <c:v>15.186000000000007</c:v>
                      </c:pt>
                      <c:pt idx="1969">
                        <c:v>15.195999999999998</c:v>
                      </c:pt>
                      <c:pt idx="1970">
                        <c:v>15.206000000000003</c:v>
                      </c:pt>
                      <c:pt idx="1971">
                        <c:v>15.215999999999994</c:v>
                      </c:pt>
                      <c:pt idx="1972">
                        <c:v>15.225999999999985</c:v>
                      </c:pt>
                      <c:pt idx="1973">
                        <c:v>15.23599999999999</c:v>
                      </c:pt>
                      <c:pt idx="1974">
                        <c:v>15.245999999999981</c:v>
                      </c:pt>
                      <c:pt idx="1975">
                        <c:v>15.256</c:v>
                      </c:pt>
                      <c:pt idx="1976">
                        <c:v>15.26600000000002</c:v>
                      </c:pt>
                      <c:pt idx="1977">
                        <c:v>15.276000000000025</c:v>
                      </c:pt>
                      <c:pt idx="1978">
                        <c:v>15.285999999999987</c:v>
                      </c:pt>
                      <c:pt idx="1979">
                        <c:v>15.296000000000006</c:v>
                      </c:pt>
                      <c:pt idx="1980">
                        <c:v>15.305999999999997</c:v>
                      </c:pt>
                      <c:pt idx="1981">
                        <c:v>15.315999999999988</c:v>
                      </c:pt>
                      <c:pt idx="1982">
                        <c:v>15.326000000000008</c:v>
                      </c:pt>
                      <c:pt idx="1983">
                        <c:v>15.335999999999999</c:v>
                      </c:pt>
                      <c:pt idx="1984">
                        <c:v>15.346000000000018</c:v>
                      </c:pt>
                      <c:pt idx="1985">
                        <c:v>15.355999999999995</c:v>
                      </c:pt>
                      <c:pt idx="1986">
                        <c:v>15.366</c:v>
                      </c:pt>
                      <c:pt idx="1987">
                        <c:v>15.376000000000005</c:v>
                      </c:pt>
                      <c:pt idx="1988">
                        <c:v>15.385999999999996</c:v>
                      </c:pt>
                      <c:pt idx="1989">
                        <c:v>15.396000000000015</c:v>
                      </c:pt>
                      <c:pt idx="1990">
                        <c:v>15.406000000000006</c:v>
                      </c:pt>
                      <c:pt idx="1991">
                        <c:v>15.415999999999997</c:v>
                      </c:pt>
                      <c:pt idx="1992">
                        <c:v>15.426000000000002</c:v>
                      </c:pt>
                      <c:pt idx="1993">
                        <c:v>15.436000000000007</c:v>
                      </c:pt>
                      <c:pt idx="1994">
                        <c:v>15.445999999999998</c:v>
                      </c:pt>
                      <c:pt idx="1995">
                        <c:v>15.456000000000003</c:v>
                      </c:pt>
                      <c:pt idx="1996">
                        <c:v>15.465999999999994</c:v>
                      </c:pt>
                      <c:pt idx="1997">
                        <c:v>15.475999999999985</c:v>
                      </c:pt>
                      <c:pt idx="1998">
                        <c:v>15.48599999999999</c:v>
                      </c:pt>
                      <c:pt idx="1999">
                        <c:v>15.495999999999981</c:v>
                      </c:pt>
                      <c:pt idx="2000">
                        <c:v>15.506</c:v>
                      </c:pt>
                      <c:pt idx="2001">
                        <c:v>15.51600000000002</c:v>
                      </c:pt>
                      <c:pt idx="2002">
                        <c:v>15.526000000000025</c:v>
                      </c:pt>
                      <c:pt idx="2003">
                        <c:v>15.535999999999987</c:v>
                      </c:pt>
                      <c:pt idx="2004">
                        <c:v>15.546000000000006</c:v>
                      </c:pt>
                      <c:pt idx="2005">
                        <c:v>15.555999999999997</c:v>
                      </c:pt>
                      <c:pt idx="2006">
                        <c:v>15.565999999999988</c:v>
                      </c:pt>
                      <c:pt idx="2007">
                        <c:v>15.576000000000008</c:v>
                      </c:pt>
                      <c:pt idx="2008">
                        <c:v>15.585999999999999</c:v>
                      </c:pt>
                      <c:pt idx="2009">
                        <c:v>15.596000000000018</c:v>
                      </c:pt>
                      <c:pt idx="2010">
                        <c:v>15.605999999999995</c:v>
                      </c:pt>
                      <c:pt idx="2011">
                        <c:v>15.616</c:v>
                      </c:pt>
                      <c:pt idx="2012">
                        <c:v>15.626000000000005</c:v>
                      </c:pt>
                      <c:pt idx="2013">
                        <c:v>15.635999999999996</c:v>
                      </c:pt>
                      <c:pt idx="2014">
                        <c:v>15.646000000000015</c:v>
                      </c:pt>
                      <c:pt idx="2015">
                        <c:v>15.656000000000006</c:v>
                      </c:pt>
                      <c:pt idx="2016">
                        <c:v>15.665999999999997</c:v>
                      </c:pt>
                      <c:pt idx="2017">
                        <c:v>15.676000000000002</c:v>
                      </c:pt>
                      <c:pt idx="2018">
                        <c:v>15.686000000000007</c:v>
                      </c:pt>
                      <c:pt idx="2019">
                        <c:v>15.695999999999998</c:v>
                      </c:pt>
                      <c:pt idx="2020">
                        <c:v>15.706000000000003</c:v>
                      </c:pt>
                      <c:pt idx="2021">
                        <c:v>15.715999999999994</c:v>
                      </c:pt>
                      <c:pt idx="2022">
                        <c:v>15.725999999999985</c:v>
                      </c:pt>
                      <c:pt idx="2023">
                        <c:v>15.73599999999999</c:v>
                      </c:pt>
                      <c:pt idx="2024">
                        <c:v>15.745999999999981</c:v>
                      </c:pt>
                      <c:pt idx="2025">
                        <c:v>15.756</c:v>
                      </c:pt>
                      <c:pt idx="2026">
                        <c:v>15.76600000000002</c:v>
                      </c:pt>
                      <c:pt idx="2027">
                        <c:v>15.776000000000025</c:v>
                      </c:pt>
                      <c:pt idx="2028">
                        <c:v>15.785999999999987</c:v>
                      </c:pt>
                      <c:pt idx="2029">
                        <c:v>15.796000000000006</c:v>
                      </c:pt>
                      <c:pt idx="2030">
                        <c:v>15.805999999999997</c:v>
                      </c:pt>
                      <c:pt idx="2031">
                        <c:v>15.815999999999988</c:v>
                      </c:pt>
                      <c:pt idx="2032">
                        <c:v>15.826000000000008</c:v>
                      </c:pt>
                      <c:pt idx="2033">
                        <c:v>15.835999999999999</c:v>
                      </c:pt>
                      <c:pt idx="2034">
                        <c:v>15.846000000000018</c:v>
                      </c:pt>
                      <c:pt idx="2035">
                        <c:v>15.855999999999995</c:v>
                      </c:pt>
                      <c:pt idx="2036">
                        <c:v>15.866</c:v>
                      </c:pt>
                      <c:pt idx="2037">
                        <c:v>15.876000000000005</c:v>
                      </c:pt>
                      <c:pt idx="2038">
                        <c:v>15.885999999999996</c:v>
                      </c:pt>
                      <c:pt idx="2039">
                        <c:v>15.896000000000015</c:v>
                      </c:pt>
                      <c:pt idx="2040">
                        <c:v>15.906000000000006</c:v>
                      </c:pt>
                      <c:pt idx="2041">
                        <c:v>15.915999999999997</c:v>
                      </c:pt>
                      <c:pt idx="2042">
                        <c:v>15.926000000000002</c:v>
                      </c:pt>
                      <c:pt idx="2043">
                        <c:v>15.936000000000007</c:v>
                      </c:pt>
                      <c:pt idx="2044">
                        <c:v>15.945999999999998</c:v>
                      </c:pt>
                      <c:pt idx="2045">
                        <c:v>15.956000000000003</c:v>
                      </c:pt>
                      <c:pt idx="2046">
                        <c:v>15.965999999999994</c:v>
                      </c:pt>
                      <c:pt idx="2047">
                        <c:v>15.975999999999985</c:v>
                      </c:pt>
                      <c:pt idx="2048">
                        <c:v>15.98599999999999</c:v>
                      </c:pt>
                      <c:pt idx="2049">
                        <c:v>15.995999999999981</c:v>
                      </c:pt>
                      <c:pt idx="2050">
                        <c:v>16.006</c:v>
                      </c:pt>
                      <c:pt idx="2051">
                        <c:v>16.01600000000002</c:v>
                      </c:pt>
                      <c:pt idx="2052">
                        <c:v>16.026000000000025</c:v>
                      </c:pt>
                      <c:pt idx="2053">
                        <c:v>16.035999999999987</c:v>
                      </c:pt>
                      <c:pt idx="2054">
                        <c:v>16.046000000000006</c:v>
                      </c:pt>
                      <c:pt idx="2055">
                        <c:v>16.055999999999997</c:v>
                      </c:pt>
                      <c:pt idx="2056">
                        <c:v>16.065999999999988</c:v>
                      </c:pt>
                      <c:pt idx="2057">
                        <c:v>16.076000000000008</c:v>
                      </c:pt>
                      <c:pt idx="2058">
                        <c:v>16.085999999999999</c:v>
                      </c:pt>
                      <c:pt idx="2059">
                        <c:v>16.096000000000018</c:v>
                      </c:pt>
                      <c:pt idx="2060">
                        <c:v>16.105999999999995</c:v>
                      </c:pt>
                      <c:pt idx="2061">
                        <c:v>16.116</c:v>
                      </c:pt>
                      <c:pt idx="2062">
                        <c:v>16.126000000000005</c:v>
                      </c:pt>
                      <c:pt idx="2063">
                        <c:v>16.135999999999996</c:v>
                      </c:pt>
                      <c:pt idx="2064">
                        <c:v>16.146000000000015</c:v>
                      </c:pt>
                      <c:pt idx="2065">
                        <c:v>16.156000000000006</c:v>
                      </c:pt>
                      <c:pt idx="2066">
                        <c:v>16.165999999999997</c:v>
                      </c:pt>
                      <c:pt idx="2067">
                        <c:v>16.176000000000002</c:v>
                      </c:pt>
                      <c:pt idx="2068">
                        <c:v>16.186000000000007</c:v>
                      </c:pt>
                      <c:pt idx="2069">
                        <c:v>16.195999999999998</c:v>
                      </c:pt>
                      <c:pt idx="2070">
                        <c:v>16.206000000000003</c:v>
                      </c:pt>
                      <c:pt idx="2071">
                        <c:v>16.215999999999994</c:v>
                      </c:pt>
                      <c:pt idx="2072">
                        <c:v>16.225999999999985</c:v>
                      </c:pt>
                      <c:pt idx="2073">
                        <c:v>16.23599999999999</c:v>
                      </c:pt>
                      <c:pt idx="2074">
                        <c:v>16.246000000000009</c:v>
                      </c:pt>
                      <c:pt idx="2075">
                        <c:v>16.256</c:v>
                      </c:pt>
                      <c:pt idx="2076">
                        <c:v>16.26600000000002</c:v>
                      </c:pt>
                      <c:pt idx="2077">
                        <c:v>16.276000000000025</c:v>
                      </c:pt>
                      <c:pt idx="2078">
                        <c:v>16.285999999999973</c:v>
                      </c:pt>
                      <c:pt idx="2079">
                        <c:v>16.296000000000006</c:v>
                      </c:pt>
                      <c:pt idx="2080">
                        <c:v>16.305999999999997</c:v>
                      </c:pt>
                      <c:pt idx="2081">
                        <c:v>16.315999999999988</c:v>
                      </c:pt>
                      <c:pt idx="2082">
                        <c:v>16.326000000000008</c:v>
                      </c:pt>
                      <c:pt idx="2083">
                        <c:v>16.335999999999999</c:v>
                      </c:pt>
                      <c:pt idx="2084">
                        <c:v>16.346000000000018</c:v>
                      </c:pt>
                      <c:pt idx="2085">
                        <c:v>16.355999999999995</c:v>
                      </c:pt>
                      <c:pt idx="2086">
                        <c:v>16.366</c:v>
                      </c:pt>
                      <c:pt idx="2087">
                        <c:v>16.375999999999991</c:v>
                      </c:pt>
                      <c:pt idx="2088">
                        <c:v>16.385999999999996</c:v>
                      </c:pt>
                      <c:pt idx="2089">
                        <c:v>16.396000000000029</c:v>
                      </c:pt>
                      <c:pt idx="2090">
                        <c:v>16.406000000000006</c:v>
                      </c:pt>
                      <c:pt idx="2091">
                        <c:v>16.415999999999997</c:v>
                      </c:pt>
                      <c:pt idx="2092">
                        <c:v>16.426000000000016</c:v>
                      </c:pt>
                      <c:pt idx="2093">
                        <c:v>16.436000000000007</c:v>
                      </c:pt>
                      <c:pt idx="2094">
                        <c:v>16.445999999999984</c:v>
                      </c:pt>
                      <c:pt idx="2095">
                        <c:v>16.456000000000003</c:v>
                      </c:pt>
                      <c:pt idx="2096">
                        <c:v>16.465999999999994</c:v>
                      </c:pt>
                      <c:pt idx="2097">
                        <c:v>16.475999999999985</c:v>
                      </c:pt>
                      <c:pt idx="2098">
                        <c:v>16.48599999999999</c:v>
                      </c:pt>
                      <c:pt idx="2099">
                        <c:v>16.496000000000009</c:v>
                      </c:pt>
                      <c:pt idx="2100">
                        <c:v>16.506</c:v>
                      </c:pt>
                      <c:pt idx="2101">
                        <c:v>16.51600000000002</c:v>
                      </c:pt>
                      <c:pt idx="2102">
                        <c:v>16.526000000000025</c:v>
                      </c:pt>
                      <c:pt idx="2103">
                        <c:v>16.535999999999973</c:v>
                      </c:pt>
                      <c:pt idx="2104">
                        <c:v>16.546000000000006</c:v>
                      </c:pt>
                      <c:pt idx="2105">
                        <c:v>16.555999999999997</c:v>
                      </c:pt>
                      <c:pt idx="2106">
                        <c:v>16.565999999999988</c:v>
                      </c:pt>
                      <c:pt idx="2107">
                        <c:v>16.576000000000008</c:v>
                      </c:pt>
                      <c:pt idx="2108">
                        <c:v>16.585999999999999</c:v>
                      </c:pt>
                      <c:pt idx="2109">
                        <c:v>16.596000000000018</c:v>
                      </c:pt>
                      <c:pt idx="2110">
                        <c:v>16.605999999999995</c:v>
                      </c:pt>
                      <c:pt idx="2111">
                        <c:v>16.616</c:v>
                      </c:pt>
                      <c:pt idx="2112">
                        <c:v>16.625999999999991</c:v>
                      </c:pt>
                      <c:pt idx="2113">
                        <c:v>16.635999999999996</c:v>
                      </c:pt>
                      <c:pt idx="2114">
                        <c:v>16.646000000000029</c:v>
                      </c:pt>
                      <c:pt idx="2115">
                        <c:v>16.656000000000006</c:v>
                      </c:pt>
                      <c:pt idx="2116">
                        <c:v>16.665999999999997</c:v>
                      </c:pt>
                      <c:pt idx="2117">
                        <c:v>16.676000000000016</c:v>
                      </c:pt>
                      <c:pt idx="2118">
                        <c:v>16.686000000000007</c:v>
                      </c:pt>
                      <c:pt idx="2119">
                        <c:v>16.695999999999984</c:v>
                      </c:pt>
                      <c:pt idx="2120">
                        <c:v>16.706000000000003</c:v>
                      </c:pt>
                      <c:pt idx="2121">
                        <c:v>16.715999999999994</c:v>
                      </c:pt>
                      <c:pt idx="2122">
                        <c:v>16.725999999999985</c:v>
                      </c:pt>
                      <c:pt idx="2123">
                        <c:v>16.73599999999999</c:v>
                      </c:pt>
                      <c:pt idx="2124">
                        <c:v>16.746000000000009</c:v>
                      </c:pt>
                      <c:pt idx="2125">
                        <c:v>16.756</c:v>
                      </c:pt>
                      <c:pt idx="2126">
                        <c:v>16.76600000000002</c:v>
                      </c:pt>
                      <c:pt idx="2127">
                        <c:v>16.776000000000025</c:v>
                      </c:pt>
                      <c:pt idx="2128">
                        <c:v>16.785999999999973</c:v>
                      </c:pt>
                      <c:pt idx="2129">
                        <c:v>16.796000000000006</c:v>
                      </c:pt>
                      <c:pt idx="2130">
                        <c:v>16.805999999999997</c:v>
                      </c:pt>
                      <c:pt idx="2131">
                        <c:v>16.815999999999988</c:v>
                      </c:pt>
                      <c:pt idx="2132">
                        <c:v>16.826000000000008</c:v>
                      </c:pt>
                      <c:pt idx="2133">
                        <c:v>16.835999999999999</c:v>
                      </c:pt>
                      <c:pt idx="2134">
                        <c:v>16.846000000000018</c:v>
                      </c:pt>
                      <c:pt idx="2135">
                        <c:v>16.855999999999995</c:v>
                      </c:pt>
                      <c:pt idx="2136">
                        <c:v>16.866</c:v>
                      </c:pt>
                      <c:pt idx="2137">
                        <c:v>16.875999999999991</c:v>
                      </c:pt>
                      <c:pt idx="2138">
                        <c:v>16.885999999999996</c:v>
                      </c:pt>
                      <c:pt idx="2139">
                        <c:v>16.896000000000029</c:v>
                      </c:pt>
                      <c:pt idx="2140">
                        <c:v>16.906000000000006</c:v>
                      </c:pt>
                      <c:pt idx="2141">
                        <c:v>16.915999999999997</c:v>
                      </c:pt>
                      <c:pt idx="2142">
                        <c:v>16.926000000000016</c:v>
                      </c:pt>
                      <c:pt idx="2143">
                        <c:v>16.936000000000007</c:v>
                      </c:pt>
                      <c:pt idx="2144">
                        <c:v>16.945999999999984</c:v>
                      </c:pt>
                      <c:pt idx="2145">
                        <c:v>16.956000000000003</c:v>
                      </c:pt>
                      <c:pt idx="2146">
                        <c:v>16.965999999999994</c:v>
                      </c:pt>
                      <c:pt idx="2147">
                        <c:v>16.975999999999985</c:v>
                      </c:pt>
                      <c:pt idx="2148">
                        <c:v>16.98599999999999</c:v>
                      </c:pt>
                      <c:pt idx="2149">
                        <c:v>16.996000000000009</c:v>
                      </c:pt>
                      <c:pt idx="2150">
                        <c:v>17.006</c:v>
                      </c:pt>
                      <c:pt idx="2151">
                        <c:v>17.01600000000002</c:v>
                      </c:pt>
                      <c:pt idx="2152">
                        <c:v>17.026000000000025</c:v>
                      </c:pt>
                      <c:pt idx="2153">
                        <c:v>17.035999999999973</c:v>
                      </c:pt>
                      <c:pt idx="2154">
                        <c:v>17.046000000000006</c:v>
                      </c:pt>
                      <c:pt idx="2155">
                        <c:v>17.055999999999997</c:v>
                      </c:pt>
                      <c:pt idx="2156">
                        <c:v>17.065999999999988</c:v>
                      </c:pt>
                      <c:pt idx="2157">
                        <c:v>17.076000000000008</c:v>
                      </c:pt>
                      <c:pt idx="2158">
                        <c:v>17.085999999999999</c:v>
                      </c:pt>
                      <c:pt idx="2159">
                        <c:v>17.096000000000018</c:v>
                      </c:pt>
                      <c:pt idx="2160">
                        <c:v>17.105999999999995</c:v>
                      </c:pt>
                      <c:pt idx="2161">
                        <c:v>17.116</c:v>
                      </c:pt>
                      <c:pt idx="2162">
                        <c:v>17.125999999999991</c:v>
                      </c:pt>
                      <c:pt idx="2163">
                        <c:v>17.135999999999996</c:v>
                      </c:pt>
                      <c:pt idx="2164">
                        <c:v>17.146000000000029</c:v>
                      </c:pt>
                      <c:pt idx="2165">
                        <c:v>17.156000000000006</c:v>
                      </c:pt>
                      <c:pt idx="2166">
                        <c:v>17.165999999999997</c:v>
                      </c:pt>
                      <c:pt idx="2167">
                        <c:v>17.176000000000016</c:v>
                      </c:pt>
                      <c:pt idx="2168">
                        <c:v>17.186000000000007</c:v>
                      </c:pt>
                      <c:pt idx="2169">
                        <c:v>17.195999999999984</c:v>
                      </c:pt>
                      <c:pt idx="2170">
                        <c:v>17.206000000000003</c:v>
                      </c:pt>
                      <c:pt idx="2171">
                        <c:v>17.215999999999994</c:v>
                      </c:pt>
                      <c:pt idx="2172">
                        <c:v>17.225999999999985</c:v>
                      </c:pt>
                      <c:pt idx="2173">
                        <c:v>17.23599999999999</c:v>
                      </c:pt>
                      <c:pt idx="2174">
                        <c:v>17.246000000000009</c:v>
                      </c:pt>
                      <c:pt idx="2175">
                        <c:v>17.256</c:v>
                      </c:pt>
                      <c:pt idx="2176">
                        <c:v>17.26600000000002</c:v>
                      </c:pt>
                      <c:pt idx="2177">
                        <c:v>17.276000000000025</c:v>
                      </c:pt>
                      <c:pt idx="2178">
                        <c:v>17.285999999999973</c:v>
                      </c:pt>
                      <c:pt idx="2179">
                        <c:v>17.296000000000006</c:v>
                      </c:pt>
                      <c:pt idx="2180">
                        <c:v>17.305999999999997</c:v>
                      </c:pt>
                      <c:pt idx="2181">
                        <c:v>17.315999999999988</c:v>
                      </c:pt>
                      <c:pt idx="2182">
                        <c:v>17.326000000000008</c:v>
                      </c:pt>
                      <c:pt idx="2183">
                        <c:v>17.335999999999999</c:v>
                      </c:pt>
                      <c:pt idx="2184">
                        <c:v>17.346000000000018</c:v>
                      </c:pt>
                      <c:pt idx="2185">
                        <c:v>17.355999999999995</c:v>
                      </c:pt>
                      <c:pt idx="2186">
                        <c:v>17.366</c:v>
                      </c:pt>
                      <c:pt idx="2187">
                        <c:v>17.375999999999991</c:v>
                      </c:pt>
                      <c:pt idx="2188">
                        <c:v>17.385999999999996</c:v>
                      </c:pt>
                      <c:pt idx="2189">
                        <c:v>17.396000000000029</c:v>
                      </c:pt>
                      <c:pt idx="2190">
                        <c:v>17.406000000000006</c:v>
                      </c:pt>
                      <c:pt idx="2191">
                        <c:v>17.415999999999997</c:v>
                      </c:pt>
                      <c:pt idx="2192">
                        <c:v>17.426000000000016</c:v>
                      </c:pt>
                      <c:pt idx="2193">
                        <c:v>17.436000000000007</c:v>
                      </c:pt>
                      <c:pt idx="2194">
                        <c:v>17.445999999999984</c:v>
                      </c:pt>
                      <c:pt idx="2195">
                        <c:v>17.456000000000003</c:v>
                      </c:pt>
                      <c:pt idx="2196">
                        <c:v>17.465999999999994</c:v>
                      </c:pt>
                      <c:pt idx="2197">
                        <c:v>17.475999999999985</c:v>
                      </c:pt>
                      <c:pt idx="2198">
                        <c:v>17.48599999999999</c:v>
                      </c:pt>
                      <c:pt idx="2199">
                        <c:v>17.496000000000009</c:v>
                      </c:pt>
                      <c:pt idx="2200">
                        <c:v>17.506</c:v>
                      </c:pt>
                      <c:pt idx="2201">
                        <c:v>17.51600000000002</c:v>
                      </c:pt>
                      <c:pt idx="2202">
                        <c:v>17.526000000000025</c:v>
                      </c:pt>
                      <c:pt idx="2203">
                        <c:v>17.535999999999973</c:v>
                      </c:pt>
                      <c:pt idx="2204">
                        <c:v>17.546000000000006</c:v>
                      </c:pt>
                      <c:pt idx="2205">
                        <c:v>17.555999999999997</c:v>
                      </c:pt>
                      <c:pt idx="2206">
                        <c:v>17.565999999999988</c:v>
                      </c:pt>
                      <c:pt idx="2207">
                        <c:v>17.576000000000008</c:v>
                      </c:pt>
                      <c:pt idx="2208">
                        <c:v>17.585999999999999</c:v>
                      </c:pt>
                      <c:pt idx="2209">
                        <c:v>17.596000000000018</c:v>
                      </c:pt>
                      <c:pt idx="2210">
                        <c:v>17.605999999999995</c:v>
                      </c:pt>
                      <c:pt idx="2211">
                        <c:v>17.616</c:v>
                      </c:pt>
                      <c:pt idx="2212">
                        <c:v>17.625999999999991</c:v>
                      </c:pt>
                      <c:pt idx="2213">
                        <c:v>17.635999999999996</c:v>
                      </c:pt>
                      <c:pt idx="2214">
                        <c:v>17.646000000000029</c:v>
                      </c:pt>
                      <c:pt idx="2215">
                        <c:v>17.656000000000006</c:v>
                      </c:pt>
                      <c:pt idx="2216">
                        <c:v>17.665999999999997</c:v>
                      </c:pt>
                      <c:pt idx="2217">
                        <c:v>17.676000000000016</c:v>
                      </c:pt>
                      <c:pt idx="2218">
                        <c:v>17.686000000000007</c:v>
                      </c:pt>
                      <c:pt idx="2219">
                        <c:v>17.695999999999984</c:v>
                      </c:pt>
                      <c:pt idx="2220">
                        <c:v>17.706000000000003</c:v>
                      </c:pt>
                      <c:pt idx="2221">
                        <c:v>17.715999999999994</c:v>
                      </c:pt>
                      <c:pt idx="2222">
                        <c:v>17.725999999999985</c:v>
                      </c:pt>
                      <c:pt idx="2223">
                        <c:v>17.736000000000018</c:v>
                      </c:pt>
                      <c:pt idx="2224">
                        <c:v>17.746000000000009</c:v>
                      </c:pt>
                      <c:pt idx="2225">
                        <c:v>17.756</c:v>
                      </c:pt>
                      <c:pt idx="2226">
                        <c:v>17.76600000000002</c:v>
                      </c:pt>
                      <c:pt idx="2227">
                        <c:v>17.776000000000025</c:v>
                      </c:pt>
                      <c:pt idx="2228">
                        <c:v>17.785999999999987</c:v>
                      </c:pt>
                      <c:pt idx="2229">
                        <c:v>17.796000000000006</c:v>
                      </c:pt>
                      <c:pt idx="2230">
                        <c:v>17.805999999999997</c:v>
                      </c:pt>
                      <c:pt idx="2231">
                        <c:v>17.815999999999988</c:v>
                      </c:pt>
                      <c:pt idx="2232">
                        <c:v>17.826000000000008</c:v>
                      </c:pt>
                      <c:pt idx="2233">
                        <c:v>17.835999999999999</c:v>
                      </c:pt>
                      <c:pt idx="2234">
                        <c:v>17.846000000000018</c:v>
                      </c:pt>
                      <c:pt idx="2235">
                        <c:v>17.855999999999995</c:v>
                      </c:pt>
                      <c:pt idx="2236">
                        <c:v>17.866</c:v>
                      </c:pt>
                      <c:pt idx="2237">
                        <c:v>17.875999999999991</c:v>
                      </c:pt>
                      <c:pt idx="2238">
                        <c:v>17.885999999999996</c:v>
                      </c:pt>
                      <c:pt idx="2239">
                        <c:v>17.896000000000029</c:v>
                      </c:pt>
                      <c:pt idx="2240">
                        <c:v>17.906000000000006</c:v>
                      </c:pt>
                      <c:pt idx="2241">
                        <c:v>17.915999999999983</c:v>
                      </c:pt>
                      <c:pt idx="2242">
                        <c:v>17.926000000000002</c:v>
                      </c:pt>
                      <c:pt idx="2243">
                        <c:v>17.936000000000007</c:v>
                      </c:pt>
                      <c:pt idx="2244">
                        <c:v>17.945999999999998</c:v>
                      </c:pt>
                      <c:pt idx="2245">
                        <c:v>17.956000000000003</c:v>
                      </c:pt>
                      <c:pt idx="2246">
                        <c:v>17.965999999999994</c:v>
                      </c:pt>
                      <c:pt idx="2247">
                        <c:v>17.975999999999985</c:v>
                      </c:pt>
                      <c:pt idx="2248">
                        <c:v>17.986000000000018</c:v>
                      </c:pt>
                      <c:pt idx="2249">
                        <c:v>17.996000000000009</c:v>
                      </c:pt>
                      <c:pt idx="2250">
                        <c:v>18.006</c:v>
                      </c:pt>
                      <c:pt idx="2251">
                        <c:v>18.01600000000002</c:v>
                      </c:pt>
                      <c:pt idx="2252">
                        <c:v>18.026000000000025</c:v>
                      </c:pt>
                      <c:pt idx="2253">
                        <c:v>18.035999999999987</c:v>
                      </c:pt>
                      <c:pt idx="2254">
                        <c:v>18.046000000000006</c:v>
                      </c:pt>
                      <c:pt idx="2255">
                        <c:v>18.055999999999997</c:v>
                      </c:pt>
                      <c:pt idx="2256">
                        <c:v>18.065999999999988</c:v>
                      </c:pt>
                      <c:pt idx="2257">
                        <c:v>18.076000000000008</c:v>
                      </c:pt>
                      <c:pt idx="2258">
                        <c:v>18.085999999999999</c:v>
                      </c:pt>
                      <c:pt idx="2259">
                        <c:v>18.096000000000018</c:v>
                      </c:pt>
                      <c:pt idx="2260">
                        <c:v>18.105999999999995</c:v>
                      </c:pt>
                      <c:pt idx="2261">
                        <c:v>18.116</c:v>
                      </c:pt>
                      <c:pt idx="2262">
                        <c:v>18.125999999999991</c:v>
                      </c:pt>
                      <c:pt idx="2263">
                        <c:v>18.135999999999996</c:v>
                      </c:pt>
                      <c:pt idx="2264">
                        <c:v>18.146000000000029</c:v>
                      </c:pt>
                      <c:pt idx="2265">
                        <c:v>18.156000000000006</c:v>
                      </c:pt>
                      <c:pt idx="2266">
                        <c:v>18.165999999999983</c:v>
                      </c:pt>
                      <c:pt idx="2267">
                        <c:v>18.176000000000002</c:v>
                      </c:pt>
                      <c:pt idx="2268">
                        <c:v>18.186000000000007</c:v>
                      </c:pt>
                      <c:pt idx="2269">
                        <c:v>18.195999999999998</c:v>
                      </c:pt>
                      <c:pt idx="2270">
                        <c:v>18.206000000000003</c:v>
                      </c:pt>
                      <c:pt idx="2271">
                        <c:v>18.215999999999994</c:v>
                      </c:pt>
                      <c:pt idx="2272">
                        <c:v>18.225999999999985</c:v>
                      </c:pt>
                      <c:pt idx="2273">
                        <c:v>18.236000000000018</c:v>
                      </c:pt>
                      <c:pt idx="2274">
                        <c:v>18.246000000000009</c:v>
                      </c:pt>
                      <c:pt idx="2275">
                        <c:v>18.256</c:v>
                      </c:pt>
                      <c:pt idx="2276">
                        <c:v>18.26600000000002</c:v>
                      </c:pt>
                      <c:pt idx="2277">
                        <c:v>18.276000000000025</c:v>
                      </c:pt>
                      <c:pt idx="2278">
                        <c:v>18.285999999999987</c:v>
                      </c:pt>
                      <c:pt idx="2279">
                        <c:v>18.296000000000006</c:v>
                      </c:pt>
                      <c:pt idx="2280">
                        <c:v>18.305999999999997</c:v>
                      </c:pt>
                      <c:pt idx="2281">
                        <c:v>18.315999999999988</c:v>
                      </c:pt>
                      <c:pt idx="2282">
                        <c:v>18.326000000000008</c:v>
                      </c:pt>
                      <c:pt idx="2283">
                        <c:v>18.335999999999999</c:v>
                      </c:pt>
                      <c:pt idx="2284">
                        <c:v>18.346000000000018</c:v>
                      </c:pt>
                      <c:pt idx="2285">
                        <c:v>18.355999999999995</c:v>
                      </c:pt>
                      <c:pt idx="2286">
                        <c:v>18.366</c:v>
                      </c:pt>
                      <c:pt idx="2287">
                        <c:v>18.375999999999991</c:v>
                      </c:pt>
                      <c:pt idx="2288">
                        <c:v>18.385999999999996</c:v>
                      </c:pt>
                      <c:pt idx="2289">
                        <c:v>18.396000000000029</c:v>
                      </c:pt>
                      <c:pt idx="2290">
                        <c:v>18.406000000000006</c:v>
                      </c:pt>
                      <c:pt idx="2291">
                        <c:v>18.415999999999983</c:v>
                      </c:pt>
                      <c:pt idx="2292">
                        <c:v>18.426000000000002</c:v>
                      </c:pt>
                      <c:pt idx="2293">
                        <c:v>18.436000000000007</c:v>
                      </c:pt>
                      <c:pt idx="2294">
                        <c:v>18.445999999999998</c:v>
                      </c:pt>
                      <c:pt idx="2295">
                        <c:v>18.456000000000003</c:v>
                      </c:pt>
                      <c:pt idx="2296">
                        <c:v>18.465999999999994</c:v>
                      </c:pt>
                      <c:pt idx="2297">
                        <c:v>18.475999999999985</c:v>
                      </c:pt>
                      <c:pt idx="2298">
                        <c:v>18.486000000000018</c:v>
                      </c:pt>
                      <c:pt idx="2299">
                        <c:v>18.496000000000009</c:v>
                      </c:pt>
                      <c:pt idx="2300">
                        <c:v>18.506</c:v>
                      </c:pt>
                      <c:pt idx="2301">
                        <c:v>18.51600000000002</c:v>
                      </c:pt>
                      <c:pt idx="2302">
                        <c:v>18.526000000000025</c:v>
                      </c:pt>
                      <c:pt idx="2303">
                        <c:v>18.535999999999987</c:v>
                      </c:pt>
                      <c:pt idx="2304">
                        <c:v>18.546000000000006</c:v>
                      </c:pt>
                      <c:pt idx="2305">
                        <c:v>18.555999999999997</c:v>
                      </c:pt>
                      <c:pt idx="2306">
                        <c:v>18.565999999999988</c:v>
                      </c:pt>
                      <c:pt idx="2307">
                        <c:v>18.576000000000008</c:v>
                      </c:pt>
                      <c:pt idx="2308">
                        <c:v>18.585999999999999</c:v>
                      </c:pt>
                      <c:pt idx="2309">
                        <c:v>18.596000000000018</c:v>
                      </c:pt>
                      <c:pt idx="2310">
                        <c:v>18.605999999999995</c:v>
                      </c:pt>
                      <c:pt idx="2311">
                        <c:v>18.616</c:v>
                      </c:pt>
                      <c:pt idx="2312">
                        <c:v>18.625999999999991</c:v>
                      </c:pt>
                      <c:pt idx="2313">
                        <c:v>18.635999999999996</c:v>
                      </c:pt>
                      <c:pt idx="2314">
                        <c:v>18.646000000000029</c:v>
                      </c:pt>
                      <c:pt idx="2315">
                        <c:v>18.656000000000006</c:v>
                      </c:pt>
                      <c:pt idx="2316">
                        <c:v>18.665999999999983</c:v>
                      </c:pt>
                      <c:pt idx="2317">
                        <c:v>18.676000000000002</c:v>
                      </c:pt>
                      <c:pt idx="2318">
                        <c:v>18.686000000000007</c:v>
                      </c:pt>
                      <c:pt idx="2319">
                        <c:v>18.695999999999998</c:v>
                      </c:pt>
                      <c:pt idx="2320">
                        <c:v>18.706000000000003</c:v>
                      </c:pt>
                      <c:pt idx="2321">
                        <c:v>18.715999999999994</c:v>
                      </c:pt>
                      <c:pt idx="2322">
                        <c:v>18.725999999999985</c:v>
                      </c:pt>
                      <c:pt idx="2323">
                        <c:v>18.736000000000018</c:v>
                      </c:pt>
                      <c:pt idx="2324">
                        <c:v>18.746000000000009</c:v>
                      </c:pt>
                      <c:pt idx="2325">
                        <c:v>18.756</c:v>
                      </c:pt>
                      <c:pt idx="2326">
                        <c:v>18.76600000000002</c:v>
                      </c:pt>
                      <c:pt idx="2327">
                        <c:v>18.776000000000025</c:v>
                      </c:pt>
                      <c:pt idx="2328">
                        <c:v>18.785999999999987</c:v>
                      </c:pt>
                      <c:pt idx="2329">
                        <c:v>18.796000000000006</c:v>
                      </c:pt>
                      <c:pt idx="2330">
                        <c:v>18.805999999999997</c:v>
                      </c:pt>
                      <c:pt idx="2331">
                        <c:v>18.815999999999988</c:v>
                      </c:pt>
                      <c:pt idx="2332">
                        <c:v>18.826000000000008</c:v>
                      </c:pt>
                      <c:pt idx="2333">
                        <c:v>18.835999999999999</c:v>
                      </c:pt>
                      <c:pt idx="2334">
                        <c:v>18.846000000000018</c:v>
                      </c:pt>
                      <c:pt idx="2335">
                        <c:v>18.855999999999995</c:v>
                      </c:pt>
                      <c:pt idx="2336">
                        <c:v>18.866</c:v>
                      </c:pt>
                      <c:pt idx="2337">
                        <c:v>18.875999999999991</c:v>
                      </c:pt>
                      <c:pt idx="2338">
                        <c:v>18.885999999999996</c:v>
                      </c:pt>
                      <c:pt idx="2339">
                        <c:v>18.896000000000029</c:v>
                      </c:pt>
                      <c:pt idx="2340">
                        <c:v>18.906000000000006</c:v>
                      </c:pt>
                      <c:pt idx="2341">
                        <c:v>18.915999999999983</c:v>
                      </c:pt>
                      <c:pt idx="2342">
                        <c:v>18.926000000000002</c:v>
                      </c:pt>
                      <c:pt idx="2343">
                        <c:v>18.936000000000007</c:v>
                      </c:pt>
                      <c:pt idx="2344">
                        <c:v>18.945999999999998</c:v>
                      </c:pt>
                      <c:pt idx="2345">
                        <c:v>18.956000000000003</c:v>
                      </c:pt>
                      <c:pt idx="2346">
                        <c:v>18.965999999999994</c:v>
                      </c:pt>
                      <c:pt idx="2347">
                        <c:v>18.975999999999985</c:v>
                      </c:pt>
                      <c:pt idx="2348">
                        <c:v>18.986000000000018</c:v>
                      </c:pt>
                      <c:pt idx="2349">
                        <c:v>18.996000000000009</c:v>
                      </c:pt>
                      <c:pt idx="2350">
                        <c:v>19.006</c:v>
                      </c:pt>
                      <c:pt idx="2351">
                        <c:v>19.01600000000002</c:v>
                      </c:pt>
                      <c:pt idx="2352">
                        <c:v>19.026000000000025</c:v>
                      </c:pt>
                      <c:pt idx="2353">
                        <c:v>19.035999999999987</c:v>
                      </c:pt>
                      <c:pt idx="2354">
                        <c:v>19.046000000000006</c:v>
                      </c:pt>
                      <c:pt idx="2355">
                        <c:v>19.055999999999997</c:v>
                      </c:pt>
                      <c:pt idx="2356">
                        <c:v>19.065999999999988</c:v>
                      </c:pt>
                      <c:pt idx="2357">
                        <c:v>19.076000000000008</c:v>
                      </c:pt>
                      <c:pt idx="2358">
                        <c:v>19.085999999999999</c:v>
                      </c:pt>
                      <c:pt idx="2359">
                        <c:v>19.096000000000018</c:v>
                      </c:pt>
                      <c:pt idx="2360">
                        <c:v>19.105999999999995</c:v>
                      </c:pt>
                      <c:pt idx="2361">
                        <c:v>19.116</c:v>
                      </c:pt>
                      <c:pt idx="2362">
                        <c:v>19.125999999999991</c:v>
                      </c:pt>
                      <c:pt idx="2363">
                        <c:v>19.135999999999996</c:v>
                      </c:pt>
                      <c:pt idx="2364">
                        <c:v>19.146000000000029</c:v>
                      </c:pt>
                      <c:pt idx="2365">
                        <c:v>19.156000000000006</c:v>
                      </c:pt>
                      <c:pt idx="2366">
                        <c:v>19.165999999999983</c:v>
                      </c:pt>
                      <c:pt idx="2367">
                        <c:v>19.176000000000002</c:v>
                      </c:pt>
                      <c:pt idx="2368">
                        <c:v>19.186000000000007</c:v>
                      </c:pt>
                      <c:pt idx="2369">
                        <c:v>19.195999999999998</c:v>
                      </c:pt>
                      <c:pt idx="2370">
                        <c:v>19.206000000000003</c:v>
                      </c:pt>
                      <c:pt idx="2371">
                        <c:v>19.215999999999994</c:v>
                      </c:pt>
                      <c:pt idx="2372">
                        <c:v>19.225999999999985</c:v>
                      </c:pt>
                      <c:pt idx="2373">
                        <c:v>19.236000000000018</c:v>
                      </c:pt>
                      <c:pt idx="2374">
                        <c:v>19.246000000000009</c:v>
                      </c:pt>
                      <c:pt idx="2375">
                        <c:v>19.256</c:v>
                      </c:pt>
                      <c:pt idx="2376">
                        <c:v>19.26600000000002</c:v>
                      </c:pt>
                      <c:pt idx="2377">
                        <c:v>19.276000000000025</c:v>
                      </c:pt>
                      <c:pt idx="2378">
                        <c:v>19.285999999999987</c:v>
                      </c:pt>
                      <c:pt idx="2379">
                        <c:v>19.296000000000006</c:v>
                      </c:pt>
                      <c:pt idx="2380">
                        <c:v>19.305999999999997</c:v>
                      </c:pt>
                      <c:pt idx="2381">
                        <c:v>19.315999999999988</c:v>
                      </c:pt>
                      <c:pt idx="2382">
                        <c:v>19.326000000000008</c:v>
                      </c:pt>
                      <c:pt idx="2383">
                        <c:v>19.336000000000013</c:v>
                      </c:pt>
                      <c:pt idx="2384">
                        <c:v>19.346000000000018</c:v>
                      </c:pt>
                      <c:pt idx="2385">
                        <c:v>19.355999999999995</c:v>
                      </c:pt>
                      <c:pt idx="2386">
                        <c:v>19.366000000000028</c:v>
                      </c:pt>
                      <c:pt idx="2387">
                        <c:v>19.375999999999991</c:v>
                      </c:pt>
                      <c:pt idx="2388">
                        <c:v>19.385999999999996</c:v>
                      </c:pt>
                      <c:pt idx="2389">
                        <c:v>19.396000000000029</c:v>
                      </c:pt>
                      <c:pt idx="2390">
                        <c:v>19.406000000000006</c:v>
                      </c:pt>
                      <c:pt idx="2391">
                        <c:v>19.415999999999997</c:v>
                      </c:pt>
                      <c:pt idx="2392">
                        <c:v>19.426000000000002</c:v>
                      </c:pt>
                      <c:pt idx="2393">
                        <c:v>19.436000000000007</c:v>
                      </c:pt>
                      <c:pt idx="2394">
                        <c:v>19.445999999999998</c:v>
                      </c:pt>
                      <c:pt idx="2395">
                        <c:v>19.456000000000003</c:v>
                      </c:pt>
                      <c:pt idx="2396">
                        <c:v>19.465999999999966</c:v>
                      </c:pt>
                      <c:pt idx="2397">
                        <c:v>19.475999999999985</c:v>
                      </c:pt>
                      <c:pt idx="2398">
                        <c:v>19.486000000000018</c:v>
                      </c:pt>
                      <c:pt idx="2399">
                        <c:v>19.496000000000009</c:v>
                      </c:pt>
                      <c:pt idx="2400">
                        <c:v>19.506</c:v>
                      </c:pt>
                      <c:pt idx="2401">
                        <c:v>19.51600000000002</c:v>
                      </c:pt>
                      <c:pt idx="2402">
                        <c:v>19.526000000000025</c:v>
                      </c:pt>
                      <c:pt idx="2403">
                        <c:v>19.535999999999987</c:v>
                      </c:pt>
                      <c:pt idx="2404">
                        <c:v>19.546000000000006</c:v>
                      </c:pt>
                      <c:pt idx="2405">
                        <c:v>19.555999999999997</c:v>
                      </c:pt>
                      <c:pt idx="2406">
                        <c:v>19.565999999999988</c:v>
                      </c:pt>
                      <c:pt idx="2407">
                        <c:v>19.576000000000008</c:v>
                      </c:pt>
                      <c:pt idx="2408">
                        <c:v>19.586000000000013</c:v>
                      </c:pt>
                      <c:pt idx="2409">
                        <c:v>19.596000000000018</c:v>
                      </c:pt>
                      <c:pt idx="2410">
                        <c:v>19.605999999999995</c:v>
                      </c:pt>
                      <c:pt idx="2411">
                        <c:v>19.616000000000028</c:v>
                      </c:pt>
                      <c:pt idx="2412">
                        <c:v>19.625999999999991</c:v>
                      </c:pt>
                      <c:pt idx="2413">
                        <c:v>19.635999999999996</c:v>
                      </c:pt>
                      <c:pt idx="2414">
                        <c:v>19.646000000000029</c:v>
                      </c:pt>
                      <c:pt idx="2415">
                        <c:v>19.656000000000006</c:v>
                      </c:pt>
                      <c:pt idx="2416">
                        <c:v>19.665999999999997</c:v>
                      </c:pt>
                      <c:pt idx="2417">
                        <c:v>19.676000000000002</c:v>
                      </c:pt>
                      <c:pt idx="2418">
                        <c:v>19.686000000000007</c:v>
                      </c:pt>
                      <c:pt idx="2419">
                        <c:v>19.695999999999998</c:v>
                      </c:pt>
                      <c:pt idx="2420">
                        <c:v>19.706000000000003</c:v>
                      </c:pt>
                      <c:pt idx="2421">
                        <c:v>19.715999999999966</c:v>
                      </c:pt>
                      <c:pt idx="2422">
                        <c:v>19.725999999999985</c:v>
                      </c:pt>
                      <c:pt idx="2423">
                        <c:v>19.736000000000018</c:v>
                      </c:pt>
                      <c:pt idx="2424">
                        <c:v>19.746000000000009</c:v>
                      </c:pt>
                      <c:pt idx="2425">
                        <c:v>19.756</c:v>
                      </c:pt>
                      <c:pt idx="2426">
                        <c:v>19.76600000000002</c:v>
                      </c:pt>
                      <c:pt idx="2427">
                        <c:v>19.776000000000025</c:v>
                      </c:pt>
                      <c:pt idx="2428">
                        <c:v>19.785999999999987</c:v>
                      </c:pt>
                      <c:pt idx="2429">
                        <c:v>19.796000000000006</c:v>
                      </c:pt>
                      <c:pt idx="2430">
                        <c:v>19.805999999999997</c:v>
                      </c:pt>
                      <c:pt idx="2431">
                        <c:v>19.815999999999988</c:v>
                      </c:pt>
                      <c:pt idx="2432">
                        <c:v>19.826000000000008</c:v>
                      </c:pt>
                      <c:pt idx="2433">
                        <c:v>19.836000000000013</c:v>
                      </c:pt>
                      <c:pt idx="2434">
                        <c:v>19.846000000000018</c:v>
                      </c:pt>
                      <c:pt idx="2435">
                        <c:v>19.855999999999995</c:v>
                      </c:pt>
                      <c:pt idx="2436">
                        <c:v>19.866000000000028</c:v>
                      </c:pt>
                      <c:pt idx="2437">
                        <c:v>19.875999999999991</c:v>
                      </c:pt>
                      <c:pt idx="2438">
                        <c:v>19.885999999999996</c:v>
                      </c:pt>
                      <c:pt idx="2439">
                        <c:v>19.896000000000029</c:v>
                      </c:pt>
                      <c:pt idx="2440">
                        <c:v>19.906000000000006</c:v>
                      </c:pt>
                      <c:pt idx="2441">
                        <c:v>19.915999999999997</c:v>
                      </c:pt>
                      <c:pt idx="2442">
                        <c:v>19.926000000000002</c:v>
                      </c:pt>
                      <c:pt idx="2443">
                        <c:v>19.936000000000007</c:v>
                      </c:pt>
                      <c:pt idx="2444">
                        <c:v>19.945999999999998</c:v>
                      </c:pt>
                      <c:pt idx="2445">
                        <c:v>19.956000000000003</c:v>
                      </c:pt>
                      <c:pt idx="2446">
                        <c:v>19.965999999999966</c:v>
                      </c:pt>
                      <c:pt idx="2447">
                        <c:v>19.975999999999985</c:v>
                      </c:pt>
                      <c:pt idx="2448">
                        <c:v>19.986000000000018</c:v>
                      </c:pt>
                      <c:pt idx="2449">
                        <c:v>19.996000000000009</c:v>
                      </c:pt>
                      <c:pt idx="2450">
                        <c:v>20.006</c:v>
                      </c:pt>
                      <c:pt idx="2451">
                        <c:v>20.01600000000002</c:v>
                      </c:pt>
                      <c:pt idx="2452">
                        <c:v>20.026000000000025</c:v>
                      </c:pt>
                      <c:pt idx="2453">
                        <c:v>20.035999999999987</c:v>
                      </c:pt>
                      <c:pt idx="2454">
                        <c:v>20.046000000000006</c:v>
                      </c:pt>
                      <c:pt idx="2455">
                        <c:v>20.055999999999997</c:v>
                      </c:pt>
                      <c:pt idx="2456">
                        <c:v>20.065999999999988</c:v>
                      </c:pt>
                      <c:pt idx="2457">
                        <c:v>20.076000000000008</c:v>
                      </c:pt>
                      <c:pt idx="2458">
                        <c:v>20.086000000000013</c:v>
                      </c:pt>
                      <c:pt idx="2459">
                        <c:v>20.096000000000018</c:v>
                      </c:pt>
                      <c:pt idx="2460">
                        <c:v>20.105999999999995</c:v>
                      </c:pt>
                      <c:pt idx="2461">
                        <c:v>20.116000000000028</c:v>
                      </c:pt>
                      <c:pt idx="2462">
                        <c:v>20.125999999999991</c:v>
                      </c:pt>
                      <c:pt idx="2463">
                        <c:v>20.135999999999996</c:v>
                      </c:pt>
                      <c:pt idx="2464">
                        <c:v>20.146000000000029</c:v>
                      </c:pt>
                      <c:pt idx="2465">
                        <c:v>20.156000000000006</c:v>
                      </c:pt>
                      <c:pt idx="2466">
                        <c:v>20.165999999999997</c:v>
                      </c:pt>
                      <c:pt idx="2467">
                        <c:v>20.176000000000002</c:v>
                      </c:pt>
                      <c:pt idx="2468">
                        <c:v>20.186000000000007</c:v>
                      </c:pt>
                      <c:pt idx="2469">
                        <c:v>20.195999999999998</c:v>
                      </c:pt>
                      <c:pt idx="2470">
                        <c:v>20.206000000000003</c:v>
                      </c:pt>
                      <c:pt idx="2471">
                        <c:v>20.215999999999966</c:v>
                      </c:pt>
                      <c:pt idx="2472">
                        <c:v>20.225999999999985</c:v>
                      </c:pt>
                      <c:pt idx="2473">
                        <c:v>20.236000000000018</c:v>
                      </c:pt>
                      <c:pt idx="2474">
                        <c:v>20.246000000000009</c:v>
                      </c:pt>
                      <c:pt idx="2475">
                        <c:v>20.256</c:v>
                      </c:pt>
                      <c:pt idx="2476">
                        <c:v>20.26600000000002</c:v>
                      </c:pt>
                      <c:pt idx="2477">
                        <c:v>20.276000000000025</c:v>
                      </c:pt>
                      <c:pt idx="2478">
                        <c:v>20.285999999999987</c:v>
                      </c:pt>
                      <c:pt idx="2479">
                        <c:v>20.296000000000006</c:v>
                      </c:pt>
                      <c:pt idx="2480">
                        <c:v>20.305999999999997</c:v>
                      </c:pt>
                      <c:pt idx="2481">
                        <c:v>20.315999999999988</c:v>
                      </c:pt>
                      <c:pt idx="2482">
                        <c:v>20.326000000000008</c:v>
                      </c:pt>
                      <c:pt idx="2483">
                        <c:v>20.336000000000013</c:v>
                      </c:pt>
                      <c:pt idx="2484">
                        <c:v>20.346000000000018</c:v>
                      </c:pt>
                      <c:pt idx="2485">
                        <c:v>20.355999999999995</c:v>
                      </c:pt>
                      <c:pt idx="2486">
                        <c:v>20.366000000000028</c:v>
                      </c:pt>
                      <c:pt idx="2487">
                        <c:v>20.375999999999991</c:v>
                      </c:pt>
                      <c:pt idx="2488">
                        <c:v>20.385999999999996</c:v>
                      </c:pt>
                      <c:pt idx="2489">
                        <c:v>20.396000000000029</c:v>
                      </c:pt>
                      <c:pt idx="2490">
                        <c:v>20.406000000000006</c:v>
                      </c:pt>
                      <c:pt idx="2491">
                        <c:v>20.415999999999997</c:v>
                      </c:pt>
                      <c:pt idx="2492">
                        <c:v>20.426000000000002</c:v>
                      </c:pt>
                      <c:pt idx="2493">
                        <c:v>20.436000000000007</c:v>
                      </c:pt>
                      <c:pt idx="2494">
                        <c:v>20.445999999999998</c:v>
                      </c:pt>
                      <c:pt idx="2495">
                        <c:v>20.456000000000003</c:v>
                      </c:pt>
                      <c:pt idx="2496">
                        <c:v>20.465999999999966</c:v>
                      </c:pt>
                      <c:pt idx="2497">
                        <c:v>20.475999999999985</c:v>
                      </c:pt>
                      <c:pt idx="2498">
                        <c:v>20.486000000000018</c:v>
                      </c:pt>
                      <c:pt idx="2499">
                        <c:v>20.496000000000009</c:v>
                      </c:pt>
                      <c:pt idx="2500">
                        <c:v>20.506</c:v>
                      </c:pt>
                      <c:pt idx="2501">
                        <c:v>20.51600000000002</c:v>
                      </c:pt>
                      <c:pt idx="2502">
                        <c:v>20.526000000000025</c:v>
                      </c:pt>
                      <c:pt idx="2503">
                        <c:v>20.535999999999987</c:v>
                      </c:pt>
                      <c:pt idx="2504">
                        <c:v>20.546000000000006</c:v>
                      </c:pt>
                      <c:pt idx="2505">
                        <c:v>20.555999999999997</c:v>
                      </c:pt>
                      <c:pt idx="2506">
                        <c:v>20.565999999999988</c:v>
                      </c:pt>
                      <c:pt idx="2507">
                        <c:v>20.576000000000008</c:v>
                      </c:pt>
                      <c:pt idx="2508">
                        <c:v>20.586000000000013</c:v>
                      </c:pt>
                      <c:pt idx="2509">
                        <c:v>20.596000000000018</c:v>
                      </c:pt>
                      <c:pt idx="2510">
                        <c:v>20.605999999999995</c:v>
                      </c:pt>
                      <c:pt idx="2511">
                        <c:v>20.616000000000028</c:v>
                      </c:pt>
                      <c:pt idx="2512">
                        <c:v>20.625999999999991</c:v>
                      </c:pt>
                      <c:pt idx="2513">
                        <c:v>20.635999999999996</c:v>
                      </c:pt>
                      <c:pt idx="2514">
                        <c:v>20.646000000000029</c:v>
                      </c:pt>
                      <c:pt idx="2515">
                        <c:v>20.656000000000006</c:v>
                      </c:pt>
                      <c:pt idx="2516">
                        <c:v>20.665999999999997</c:v>
                      </c:pt>
                      <c:pt idx="2517">
                        <c:v>20.676000000000002</c:v>
                      </c:pt>
                      <c:pt idx="2518">
                        <c:v>20.686000000000007</c:v>
                      </c:pt>
                      <c:pt idx="2519">
                        <c:v>20.695999999999998</c:v>
                      </c:pt>
                      <c:pt idx="2520">
                        <c:v>20.706000000000003</c:v>
                      </c:pt>
                      <c:pt idx="2521">
                        <c:v>20.715999999999966</c:v>
                      </c:pt>
                      <c:pt idx="2522">
                        <c:v>20.725999999999985</c:v>
                      </c:pt>
                      <c:pt idx="2523">
                        <c:v>20.736000000000018</c:v>
                      </c:pt>
                      <c:pt idx="2524">
                        <c:v>20.746000000000009</c:v>
                      </c:pt>
                      <c:pt idx="2525">
                        <c:v>20.756</c:v>
                      </c:pt>
                      <c:pt idx="2526">
                        <c:v>20.76600000000002</c:v>
                      </c:pt>
                      <c:pt idx="2527">
                        <c:v>20.776000000000025</c:v>
                      </c:pt>
                      <c:pt idx="2528">
                        <c:v>20.785999999999987</c:v>
                      </c:pt>
                      <c:pt idx="2529">
                        <c:v>20.796000000000006</c:v>
                      </c:pt>
                      <c:pt idx="2530">
                        <c:v>20.805999999999997</c:v>
                      </c:pt>
                      <c:pt idx="2531">
                        <c:v>20.815999999999988</c:v>
                      </c:pt>
                      <c:pt idx="2532">
                        <c:v>20.826000000000008</c:v>
                      </c:pt>
                      <c:pt idx="2533">
                        <c:v>20.836000000000013</c:v>
                      </c:pt>
                      <c:pt idx="2534">
                        <c:v>20.846000000000018</c:v>
                      </c:pt>
                      <c:pt idx="2535">
                        <c:v>20.855999999999995</c:v>
                      </c:pt>
                      <c:pt idx="2536">
                        <c:v>20.866000000000028</c:v>
                      </c:pt>
                      <c:pt idx="2537">
                        <c:v>20.875999999999991</c:v>
                      </c:pt>
                      <c:pt idx="2538">
                        <c:v>20.885999999999996</c:v>
                      </c:pt>
                      <c:pt idx="2539">
                        <c:v>20.896000000000029</c:v>
                      </c:pt>
                      <c:pt idx="2540">
                        <c:v>20.906000000000006</c:v>
                      </c:pt>
                      <c:pt idx="2541">
                        <c:v>20.916000000000011</c:v>
                      </c:pt>
                      <c:pt idx="2542">
                        <c:v>20.926000000000002</c:v>
                      </c:pt>
                      <c:pt idx="2543">
                        <c:v>20.935999999999964</c:v>
                      </c:pt>
                      <c:pt idx="2544">
                        <c:v>20.945999999999984</c:v>
                      </c:pt>
                      <c:pt idx="2545">
                        <c:v>20.956000000000003</c:v>
                      </c:pt>
                      <c:pt idx="2546">
                        <c:v>20.965999999999994</c:v>
                      </c:pt>
                      <c:pt idx="2547">
                        <c:v>20.975999999999985</c:v>
                      </c:pt>
                      <c:pt idx="2548">
                        <c:v>20.986000000000018</c:v>
                      </c:pt>
                      <c:pt idx="2549">
                        <c:v>20.996000000000009</c:v>
                      </c:pt>
                      <c:pt idx="2550">
                        <c:v>21.006</c:v>
                      </c:pt>
                      <c:pt idx="2551">
                        <c:v>21.016000000000005</c:v>
                      </c:pt>
                      <c:pt idx="2552">
                        <c:v>21.026000000000025</c:v>
                      </c:pt>
                      <c:pt idx="2553">
                        <c:v>21.035999999999987</c:v>
                      </c:pt>
                      <c:pt idx="2554">
                        <c:v>21.046000000000006</c:v>
                      </c:pt>
                      <c:pt idx="2555">
                        <c:v>21.055999999999997</c:v>
                      </c:pt>
                      <c:pt idx="2556">
                        <c:v>21.065999999999988</c:v>
                      </c:pt>
                      <c:pt idx="2557">
                        <c:v>21.076000000000008</c:v>
                      </c:pt>
                      <c:pt idx="2558">
                        <c:v>21.086000000000013</c:v>
                      </c:pt>
                      <c:pt idx="2559">
                        <c:v>21.096000000000018</c:v>
                      </c:pt>
                      <c:pt idx="2560">
                        <c:v>21.10599999999998</c:v>
                      </c:pt>
                      <c:pt idx="2561">
                        <c:v>21.116</c:v>
                      </c:pt>
                      <c:pt idx="2562">
                        <c:v>21.125999999999991</c:v>
                      </c:pt>
                      <c:pt idx="2563">
                        <c:v>21.135999999999996</c:v>
                      </c:pt>
                      <c:pt idx="2564">
                        <c:v>21.146000000000029</c:v>
                      </c:pt>
                      <c:pt idx="2565">
                        <c:v>21.156000000000006</c:v>
                      </c:pt>
                      <c:pt idx="2566">
                        <c:v>21.166000000000011</c:v>
                      </c:pt>
                      <c:pt idx="2567">
                        <c:v>21.176000000000002</c:v>
                      </c:pt>
                      <c:pt idx="2568">
                        <c:v>21.185999999999964</c:v>
                      </c:pt>
                      <c:pt idx="2569">
                        <c:v>21.195999999999984</c:v>
                      </c:pt>
                      <c:pt idx="2570">
                        <c:v>21.206000000000003</c:v>
                      </c:pt>
                      <c:pt idx="2571">
                        <c:v>21.215999999999994</c:v>
                      </c:pt>
                      <c:pt idx="2572">
                        <c:v>21.225999999999985</c:v>
                      </c:pt>
                      <c:pt idx="2573">
                        <c:v>21.236000000000018</c:v>
                      </c:pt>
                      <c:pt idx="2574">
                        <c:v>21.246000000000009</c:v>
                      </c:pt>
                      <c:pt idx="2575">
                        <c:v>21.256</c:v>
                      </c:pt>
                      <c:pt idx="2576">
                        <c:v>21.266000000000005</c:v>
                      </c:pt>
                      <c:pt idx="2577">
                        <c:v>21.276000000000025</c:v>
                      </c:pt>
                      <c:pt idx="2578">
                        <c:v>21.285999999999987</c:v>
                      </c:pt>
                      <c:pt idx="2579">
                        <c:v>21.296000000000006</c:v>
                      </c:pt>
                      <c:pt idx="2580">
                        <c:v>21.305999999999997</c:v>
                      </c:pt>
                      <c:pt idx="2581">
                        <c:v>21.315999999999988</c:v>
                      </c:pt>
                      <c:pt idx="2582">
                        <c:v>21.326000000000008</c:v>
                      </c:pt>
                      <c:pt idx="2583">
                        <c:v>21.336000000000013</c:v>
                      </c:pt>
                      <c:pt idx="2584">
                        <c:v>21.346000000000018</c:v>
                      </c:pt>
                      <c:pt idx="2585">
                        <c:v>21.35599999999998</c:v>
                      </c:pt>
                      <c:pt idx="2586">
                        <c:v>21.366</c:v>
                      </c:pt>
                      <c:pt idx="2587">
                        <c:v>21.375999999999991</c:v>
                      </c:pt>
                      <c:pt idx="2588">
                        <c:v>21.385999999999996</c:v>
                      </c:pt>
                      <c:pt idx="2589">
                        <c:v>21.396000000000029</c:v>
                      </c:pt>
                      <c:pt idx="2590">
                        <c:v>21.406000000000006</c:v>
                      </c:pt>
                      <c:pt idx="2591">
                        <c:v>21.416000000000011</c:v>
                      </c:pt>
                      <c:pt idx="2592">
                        <c:v>21.426000000000002</c:v>
                      </c:pt>
                      <c:pt idx="2593">
                        <c:v>21.435999999999964</c:v>
                      </c:pt>
                      <c:pt idx="2594">
                        <c:v>21.445999999999984</c:v>
                      </c:pt>
                      <c:pt idx="2595">
                        <c:v>21.456000000000003</c:v>
                      </c:pt>
                      <c:pt idx="2596">
                        <c:v>21.465999999999994</c:v>
                      </c:pt>
                      <c:pt idx="2597">
                        <c:v>21.475999999999985</c:v>
                      </c:pt>
                      <c:pt idx="2598">
                        <c:v>21.486000000000018</c:v>
                      </c:pt>
                      <c:pt idx="2599">
                        <c:v>21.496000000000009</c:v>
                      </c:pt>
                      <c:pt idx="2600">
                        <c:v>21.506</c:v>
                      </c:pt>
                      <c:pt idx="2601">
                        <c:v>21.516000000000005</c:v>
                      </c:pt>
                      <c:pt idx="2602">
                        <c:v>21.526000000000025</c:v>
                      </c:pt>
                      <c:pt idx="2603">
                        <c:v>21.535999999999987</c:v>
                      </c:pt>
                      <c:pt idx="2604">
                        <c:v>21.546000000000006</c:v>
                      </c:pt>
                      <c:pt idx="2605">
                        <c:v>21.555999999999997</c:v>
                      </c:pt>
                      <c:pt idx="2606">
                        <c:v>21.565999999999988</c:v>
                      </c:pt>
                      <c:pt idx="2607">
                        <c:v>21.576000000000008</c:v>
                      </c:pt>
                      <c:pt idx="2608">
                        <c:v>21.586000000000013</c:v>
                      </c:pt>
                      <c:pt idx="2609">
                        <c:v>21.596000000000018</c:v>
                      </c:pt>
                      <c:pt idx="2610">
                        <c:v>21.60599999999998</c:v>
                      </c:pt>
                      <c:pt idx="2611">
                        <c:v>21.616</c:v>
                      </c:pt>
                      <c:pt idx="2612">
                        <c:v>21.625999999999991</c:v>
                      </c:pt>
                      <c:pt idx="2613">
                        <c:v>21.635999999999996</c:v>
                      </c:pt>
                      <c:pt idx="2614">
                        <c:v>21.646000000000029</c:v>
                      </c:pt>
                      <c:pt idx="2615">
                        <c:v>21.656000000000006</c:v>
                      </c:pt>
                      <c:pt idx="2616">
                        <c:v>21.666000000000011</c:v>
                      </c:pt>
                      <c:pt idx="2617">
                        <c:v>21.676000000000002</c:v>
                      </c:pt>
                      <c:pt idx="2618">
                        <c:v>21.685999999999964</c:v>
                      </c:pt>
                      <c:pt idx="2619">
                        <c:v>21.695999999999984</c:v>
                      </c:pt>
                      <c:pt idx="2620">
                        <c:v>21.706000000000003</c:v>
                      </c:pt>
                      <c:pt idx="2621">
                        <c:v>21.715999999999994</c:v>
                      </c:pt>
                      <c:pt idx="2622">
                        <c:v>21.725999999999985</c:v>
                      </c:pt>
                      <c:pt idx="2623">
                        <c:v>21.736000000000018</c:v>
                      </c:pt>
                      <c:pt idx="2624">
                        <c:v>21.746000000000009</c:v>
                      </c:pt>
                      <c:pt idx="2625">
                        <c:v>21.756</c:v>
                      </c:pt>
                      <c:pt idx="2626">
                        <c:v>21.766000000000005</c:v>
                      </c:pt>
                      <c:pt idx="2627">
                        <c:v>21.776000000000025</c:v>
                      </c:pt>
                      <c:pt idx="2628">
                        <c:v>21.785999999999987</c:v>
                      </c:pt>
                      <c:pt idx="2629">
                        <c:v>21.796000000000006</c:v>
                      </c:pt>
                      <c:pt idx="2630">
                        <c:v>21.805999999999997</c:v>
                      </c:pt>
                      <c:pt idx="2631">
                        <c:v>21.815999999999988</c:v>
                      </c:pt>
                      <c:pt idx="2632">
                        <c:v>21.826000000000008</c:v>
                      </c:pt>
                      <c:pt idx="2633">
                        <c:v>21.836000000000013</c:v>
                      </c:pt>
                      <c:pt idx="2634">
                        <c:v>21.846000000000018</c:v>
                      </c:pt>
                      <c:pt idx="2635">
                        <c:v>21.85599999999998</c:v>
                      </c:pt>
                      <c:pt idx="2636">
                        <c:v>21.866</c:v>
                      </c:pt>
                      <c:pt idx="2637">
                        <c:v>21.875999999999991</c:v>
                      </c:pt>
                      <c:pt idx="2638">
                        <c:v>21.885999999999996</c:v>
                      </c:pt>
                      <c:pt idx="2639">
                        <c:v>21.896000000000029</c:v>
                      </c:pt>
                      <c:pt idx="2640">
                        <c:v>21.906000000000006</c:v>
                      </c:pt>
                      <c:pt idx="2641">
                        <c:v>21.916000000000011</c:v>
                      </c:pt>
                      <c:pt idx="2642">
                        <c:v>21.926000000000002</c:v>
                      </c:pt>
                      <c:pt idx="2643">
                        <c:v>21.935999999999964</c:v>
                      </c:pt>
                      <c:pt idx="2644">
                        <c:v>21.945999999999984</c:v>
                      </c:pt>
                      <c:pt idx="2645">
                        <c:v>21.956000000000003</c:v>
                      </c:pt>
                      <c:pt idx="2646">
                        <c:v>21.965999999999994</c:v>
                      </c:pt>
                      <c:pt idx="2647">
                        <c:v>21.975999999999985</c:v>
                      </c:pt>
                      <c:pt idx="2648">
                        <c:v>21.986000000000018</c:v>
                      </c:pt>
                      <c:pt idx="2649">
                        <c:v>21.996000000000009</c:v>
                      </c:pt>
                      <c:pt idx="2650">
                        <c:v>22.006</c:v>
                      </c:pt>
                      <c:pt idx="2651">
                        <c:v>22.016000000000005</c:v>
                      </c:pt>
                      <c:pt idx="2652">
                        <c:v>22.026000000000025</c:v>
                      </c:pt>
                      <c:pt idx="2653">
                        <c:v>22.035999999999987</c:v>
                      </c:pt>
                      <c:pt idx="2654">
                        <c:v>22.046000000000006</c:v>
                      </c:pt>
                      <c:pt idx="2655">
                        <c:v>22.055999999999997</c:v>
                      </c:pt>
                      <c:pt idx="2656">
                        <c:v>22.065999999999988</c:v>
                      </c:pt>
                      <c:pt idx="2657">
                        <c:v>22.076000000000008</c:v>
                      </c:pt>
                      <c:pt idx="2658">
                        <c:v>22.086000000000013</c:v>
                      </c:pt>
                      <c:pt idx="2659">
                        <c:v>22.096000000000018</c:v>
                      </c:pt>
                      <c:pt idx="2660">
                        <c:v>22.10599999999998</c:v>
                      </c:pt>
                      <c:pt idx="2661">
                        <c:v>22.116</c:v>
                      </c:pt>
                      <c:pt idx="2662">
                        <c:v>22.125999999999991</c:v>
                      </c:pt>
                      <c:pt idx="2663">
                        <c:v>22.135999999999996</c:v>
                      </c:pt>
                      <c:pt idx="2664">
                        <c:v>22.146000000000029</c:v>
                      </c:pt>
                      <c:pt idx="2665">
                        <c:v>22.156000000000006</c:v>
                      </c:pt>
                      <c:pt idx="2666">
                        <c:v>22.166000000000011</c:v>
                      </c:pt>
                      <c:pt idx="2667">
                        <c:v>22.176000000000002</c:v>
                      </c:pt>
                      <c:pt idx="2668">
                        <c:v>22.185999999999964</c:v>
                      </c:pt>
                      <c:pt idx="2669">
                        <c:v>22.195999999999984</c:v>
                      </c:pt>
                      <c:pt idx="2670">
                        <c:v>22.206000000000003</c:v>
                      </c:pt>
                      <c:pt idx="2671">
                        <c:v>22.215999999999994</c:v>
                      </c:pt>
                      <c:pt idx="2672">
                        <c:v>22.225999999999985</c:v>
                      </c:pt>
                      <c:pt idx="2673">
                        <c:v>22.236000000000018</c:v>
                      </c:pt>
                      <c:pt idx="2674">
                        <c:v>22.246000000000009</c:v>
                      </c:pt>
                      <c:pt idx="2675">
                        <c:v>22.256</c:v>
                      </c:pt>
                      <c:pt idx="2676">
                        <c:v>22.266000000000005</c:v>
                      </c:pt>
                      <c:pt idx="2677">
                        <c:v>22.276000000000025</c:v>
                      </c:pt>
                      <c:pt idx="2678">
                        <c:v>22.285999999999987</c:v>
                      </c:pt>
                      <c:pt idx="2679">
                        <c:v>22.296000000000006</c:v>
                      </c:pt>
                      <c:pt idx="2680">
                        <c:v>22.305999999999997</c:v>
                      </c:pt>
                      <c:pt idx="2681">
                        <c:v>22.315999999999988</c:v>
                      </c:pt>
                      <c:pt idx="2682">
                        <c:v>22.326000000000008</c:v>
                      </c:pt>
                      <c:pt idx="2683">
                        <c:v>22.336000000000013</c:v>
                      </c:pt>
                      <c:pt idx="2684">
                        <c:v>22.346000000000018</c:v>
                      </c:pt>
                      <c:pt idx="2685">
                        <c:v>22.35599999999998</c:v>
                      </c:pt>
                      <c:pt idx="2686">
                        <c:v>22.366</c:v>
                      </c:pt>
                      <c:pt idx="2687">
                        <c:v>22.375999999999991</c:v>
                      </c:pt>
                      <c:pt idx="2688">
                        <c:v>22.385999999999996</c:v>
                      </c:pt>
                      <c:pt idx="2689">
                        <c:v>22.396000000000029</c:v>
                      </c:pt>
                      <c:pt idx="2690">
                        <c:v>22.406000000000006</c:v>
                      </c:pt>
                      <c:pt idx="2691">
                        <c:v>22.416000000000011</c:v>
                      </c:pt>
                      <c:pt idx="2692">
                        <c:v>22.426000000000002</c:v>
                      </c:pt>
                      <c:pt idx="2693">
                        <c:v>22.435999999999964</c:v>
                      </c:pt>
                      <c:pt idx="2694">
                        <c:v>22.445999999999984</c:v>
                      </c:pt>
                      <c:pt idx="2695">
                        <c:v>22.456000000000003</c:v>
                      </c:pt>
                      <c:pt idx="2696">
                        <c:v>22.465999999999994</c:v>
                      </c:pt>
                      <c:pt idx="2697">
                        <c:v>22.475999999999985</c:v>
                      </c:pt>
                      <c:pt idx="2698">
                        <c:v>22.486000000000018</c:v>
                      </c:pt>
                      <c:pt idx="2699">
                        <c:v>22.496000000000009</c:v>
                      </c:pt>
                      <c:pt idx="2700">
                        <c:v>22.506</c:v>
                      </c:pt>
                      <c:pt idx="2701">
                        <c:v>22.516000000000005</c:v>
                      </c:pt>
                      <c:pt idx="2702">
                        <c:v>22.526000000000025</c:v>
                      </c:pt>
                      <c:pt idx="2703">
                        <c:v>22.535999999999987</c:v>
                      </c:pt>
                      <c:pt idx="2704">
                        <c:v>22.546000000000006</c:v>
                      </c:pt>
                      <c:pt idx="2705">
                        <c:v>22.555999999999997</c:v>
                      </c:pt>
                      <c:pt idx="2706">
                        <c:v>22.565999999999974</c:v>
                      </c:pt>
                      <c:pt idx="2707">
                        <c:v>22.575999999999993</c:v>
                      </c:pt>
                      <c:pt idx="2708">
                        <c:v>22.585999999999999</c:v>
                      </c:pt>
                      <c:pt idx="2709">
                        <c:v>22.596000000000018</c:v>
                      </c:pt>
                      <c:pt idx="2710">
                        <c:v>22.605999999999995</c:v>
                      </c:pt>
                      <c:pt idx="2711">
                        <c:v>22.616</c:v>
                      </c:pt>
                      <c:pt idx="2712">
                        <c:v>22.625999999999991</c:v>
                      </c:pt>
                      <c:pt idx="2713">
                        <c:v>22.63600000000001</c:v>
                      </c:pt>
                      <c:pt idx="2714">
                        <c:v>22.646000000000029</c:v>
                      </c:pt>
                      <c:pt idx="2715">
                        <c:v>22.655999999999992</c:v>
                      </c:pt>
                      <c:pt idx="2716">
                        <c:v>22.665999999999997</c:v>
                      </c:pt>
                      <c:pt idx="2717">
                        <c:v>22.676000000000002</c:v>
                      </c:pt>
                      <c:pt idx="2718">
                        <c:v>22.686000000000007</c:v>
                      </c:pt>
                      <c:pt idx="2719">
                        <c:v>22.695999999999984</c:v>
                      </c:pt>
                      <c:pt idx="2720">
                        <c:v>22.706000000000003</c:v>
                      </c:pt>
                      <c:pt idx="2721">
                        <c:v>22.715999999999994</c:v>
                      </c:pt>
                      <c:pt idx="2722">
                        <c:v>22.725999999999985</c:v>
                      </c:pt>
                      <c:pt idx="2723">
                        <c:v>22.73599999999999</c:v>
                      </c:pt>
                      <c:pt idx="2724">
                        <c:v>22.745999999999981</c:v>
                      </c:pt>
                      <c:pt idx="2725">
                        <c:v>22.756</c:v>
                      </c:pt>
                      <c:pt idx="2726">
                        <c:v>22.76600000000002</c:v>
                      </c:pt>
                      <c:pt idx="2727">
                        <c:v>22.776000000000025</c:v>
                      </c:pt>
                      <c:pt idx="2728">
                        <c:v>22.785999999999987</c:v>
                      </c:pt>
                      <c:pt idx="2729">
                        <c:v>22.796000000000006</c:v>
                      </c:pt>
                      <c:pt idx="2730">
                        <c:v>22.805999999999997</c:v>
                      </c:pt>
                      <c:pt idx="2731">
                        <c:v>22.815999999999974</c:v>
                      </c:pt>
                      <c:pt idx="2732">
                        <c:v>22.825999999999993</c:v>
                      </c:pt>
                      <c:pt idx="2733">
                        <c:v>22.835999999999999</c:v>
                      </c:pt>
                      <c:pt idx="2734">
                        <c:v>22.846000000000018</c:v>
                      </c:pt>
                      <c:pt idx="2735">
                        <c:v>22.855999999999995</c:v>
                      </c:pt>
                      <c:pt idx="2736">
                        <c:v>22.866</c:v>
                      </c:pt>
                      <c:pt idx="2737">
                        <c:v>22.875999999999991</c:v>
                      </c:pt>
                      <c:pt idx="2738">
                        <c:v>22.88600000000001</c:v>
                      </c:pt>
                      <c:pt idx="2739">
                        <c:v>22.896000000000029</c:v>
                      </c:pt>
                      <c:pt idx="2740">
                        <c:v>22.905999999999992</c:v>
                      </c:pt>
                      <c:pt idx="2741">
                        <c:v>22.915999999999997</c:v>
                      </c:pt>
                      <c:pt idx="2742">
                        <c:v>22.926000000000002</c:v>
                      </c:pt>
                      <c:pt idx="2743">
                        <c:v>22.936000000000007</c:v>
                      </c:pt>
                      <c:pt idx="2744">
                        <c:v>22.945999999999984</c:v>
                      </c:pt>
                      <c:pt idx="2745">
                        <c:v>22.956000000000003</c:v>
                      </c:pt>
                      <c:pt idx="2746">
                        <c:v>22.965999999999994</c:v>
                      </c:pt>
                      <c:pt idx="2747">
                        <c:v>22.975999999999985</c:v>
                      </c:pt>
                      <c:pt idx="2748">
                        <c:v>22.98599999999999</c:v>
                      </c:pt>
                      <c:pt idx="2749">
                        <c:v>22.995999999999981</c:v>
                      </c:pt>
                      <c:pt idx="2750">
                        <c:v>23.006</c:v>
                      </c:pt>
                      <c:pt idx="2751">
                        <c:v>23.01600000000002</c:v>
                      </c:pt>
                      <c:pt idx="2752">
                        <c:v>23.026000000000025</c:v>
                      </c:pt>
                      <c:pt idx="2753">
                        <c:v>23.035999999999987</c:v>
                      </c:pt>
                      <c:pt idx="2754">
                        <c:v>23.046000000000006</c:v>
                      </c:pt>
                      <c:pt idx="2755">
                        <c:v>23.055999999999997</c:v>
                      </c:pt>
                      <c:pt idx="2756">
                        <c:v>23.065999999999974</c:v>
                      </c:pt>
                      <c:pt idx="2757">
                        <c:v>23.075999999999993</c:v>
                      </c:pt>
                      <c:pt idx="2758">
                        <c:v>23.085999999999999</c:v>
                      </c:pt>
                      <c:pt idx="2759">
                        <c:v>23.096000000000018</c:v>
                      </c:pt>
                      <c:pt idx="2760">
                        <c:v>23.105999999999995</c:v>
                      </c:pt>
                      <c:pt idx="2761">
                        <c:v>23.116</c:v>
                      </c:pt>
                      <c:pt idx="2762">
                        <c:v>23.125999999999991</c:v>
                      </c:pt>
                      <c:pt idx="2763">
                        <c:v>23.13600000000001</c:v>
                      </c:pt>
                      <c:pt idx="2764">
                        <c:v>23.146000000000029</c:v>
                      </c:pt>
                      <c:pt idx="2765">
                        <c:v>23.155999999999992</c:v>
                      </c:pt>
                      <c:pt idx="2766">
                        <c:v>23.165999999999997</c:v>
                      </c:pt>
                      <c:pt idx="2767">
                        <c:v>23.176000000000002</c:v>
                      </c:pt>
                      <c:pt idx="2768">
                        <c:v>23.186000000000007</c:v>
                      </c:pt>
                      <c:pt idx="2769">
                        <c:v>23.195999999999984</c:v>
                      </c:pt>
                      <c:pt idx="2770">
                        <c:v>23.206000000000003</c:v>
                      </c:pt>
                      <c:pt idx="2771">
                        <c:v>23.215999999999994</c:v>
                      </c:pt>
                      <c:pt idx="2772">
                        <c:v>23.225999999999985</c:v>
                      </c:pt>
                      <c:pt idx="2773">
                        <c:v>23.23599999999999</c:v>
                      </c:pt>
                      <c:pt idx="2774">
                        <c:v>23.245999999999981</c:v>
                      </c:pt>
                      <c:pt idx="2775">
                        <c:v>23.256</c:v>
                      </c:pt>
                      <c:pt idx="2776">
                        <c:v>23.26600000000002</c:v>
                      </c:pt>
                      <c:pt idx="2777">
                        <c:v>23.276000000000025</c:v>
                      </c:pt>
                      <c:pt idx="2778">
                        <c:v>23.285999999999987</c:v>
                      </c:pt>
                      <c:pt idx="2779">
                        <c:v>23.296000000000006</c:v>
                      </c:pt>
                      <c:pt idx="2780">
                        <c:v>23.305999999999997</c:v>
                      </c:pt>
                      <c:pt idx="2781">
                        <c:v>23.315999999999974</c:v>
                      </c:pt>
                      <c:pt idx="2782">
                        <c:v>23.325999999999993</c:v>
                      </c:pt>
                      <c:pt idx="2783">
                        <c:v>23.335999999999999</c:v>
                      </c:pt>
                      <c:pt idx="2784">
                        <c:v>23.346000000000018</c:v>
                      </c:pt>
                      <c:pt idx="2785">
                        <c:v>23.355999999999995</c:v>
                      </c:pt>
                      <c:pt idx="2786">
                        <c:v>23.366</c:v>
                      </c:pt>
                      <c:pt idx="2787">
                        <c:v>23.375999999999991</c:v>
                      </c:pt>
                      <c:pt idx="2788">
                        <c:v>23.38600000000001</c:v>
                      </c:pt>
                      <c:pt idx="2789">
                        <c:v>23.396000000000029</c:v>
                      </c:pt>
                      <c:pt idx="2790">
                        <c:v>23.405999999999992</c:v>
                      </c:pt>
                      <c:pt idx="2791">
                        <c:v>23.415999999999997</c:v>
                      </c:pt>
                      <c:pt idx="2792">
                        <c:v>23.426000000000002</c:v>
                      </c:pt>
                      <c:pt idx="2793">
                        <c:v>23.436000000000007</c:v>
                      </c:pt>
                      <c:pt idx="2794">
                        <c:v>23.445999999999984</c:v>
                      </c:pt>
                      <c:pt idx="2795">
                        <c:v>23.456000000000003</c:v>
                      </c:pt>
                      <c:pt idx="2796">
                        <c:v>23.465999999999994</c:v>
                      </c:pt>
                      <c:pt idx="2797">
                        <c:v>23.475999999999985</c:v>
                      </c:pt>
                      <c:pt idx="2798">
                        <c:v>23.48599999999999</c:v>
                      </c:pt>
                      <c:pt idx="2799">
                        <c:v>23.495999999999981</c:v>
                      </c:pt>
                      <c:pt idx="2800">
                        <c:v>23.506</c:v>
                      </c:pt>
                      <c:pt idx="2801">
                        <c:v>23.51600000000002</c:v>
                      </c:pt>
                      <c:pt idx="2802">
                        <c:v>23.526000000000025</c:v>
                      </c:pt>
                      <c:pt idx="2803">
                        <c:v>23.535999999999987</c:v>
                      </c:pt>
                      <c:pt idx="2804">
                        <c:v>23.546000000000006</c:v>
                      </c:pt>
                      <c:pt idx="2805">
                        <c:v>23.555999999999997</c:v>
                      </c:pt>
                      <c:pt idx="2806">
                        <c:v>23.565999999999974</c:v>
                      </c:pt>
                      <c:pt idx="2807">
                        <c:v>23.575999999999993</c:v>
                      </c:pt>
                      <c:pt idx="2808">
                        <c:v>23.585999999999999</c:v>
                      </c:pt>
                      <c:pt idx="2809">
                        <c:v>23.596000000000018</c:v>
                      </c:pt>
                      <c:pt idx="2810">
                        <c:v>23.605999999999995</c:v>
                      </c:pt>
                      <c:pt idx="2811">
                        <c:v>23.616</c:v>
                      </c:pt>
                      <c:pt idx="2812">
                        <c:v>23.625999999999991</c:v>
                      </c:pt>
                      <c:pt idx="2813">
                        <c:v>23.63600000000001</c:v>
                      </c:pt>
                      <c:pt idx="2814">
                        <c:v>23.646000000000029</c:v>
                      </c:pt>
                      <c:pt idx="2815">
                        <c:v>23.655999999999992</c:v>
                      </c:pt>
                      <c:pt idx="2816">
                        <c:v>23.665999999999997</c:v>
                      </c:pt>
                      <c:pt idx="2817">
                        <c:v>23.676000000000002</c:v>
                      </c:pt>
                      <c:pt idx="2818">
                        <c:v>23.686000000000007</c:v>
                      </c:pt>
                      <c:pt idx="2819">
                        <c:v>23.695999999999984</c:v>
                      </c:pt>
                      <c:pt idx="2820">
                        <c:v>23.706000000000003</c:v>
                      </c:pt>
                      <c:pt idx="2821">
                        <c:v>23.715999999999994</c:v>
                      </c:pt>
                      <c:pt idx="2822">
                        <c:v>23.725999999999985</c:v>
                      </c:pt>
                      <c:pt idx="2823">
                        <c:v>23.73599999999999</c:v>
                      </c:pt>
                      <c:pt idx="2824">
                        <c:v>23.745999999999981</c:v>
                      </c:pt>
                      <c:pt idx="2825">
                        <c:v>23.756</c:v>
                      </c:pt>
                      <c:pt idx="2826">
                        <c:v>23.76600000000002</c:v>
                      </c:pt>
                      <c:pt idx="2827">
                        <c:v>23.776000000000025</c:v>
                      </c:pt>
                      <c:pt idx="2828">
                        <c:v>23.785999999999987</c:v>
                      </c:pt>
                      <c:pt idx="2829">
                        <c:v>23.796000000000006</c:v>
                      </c:pt>
                      <c:pt idx="2830">
                        <c:v>23.805999999999997</c:v>
                      </c:pt>
                      <c:pt idx="2831">
                        <c:v>23.815999999999974</c:v>
                      </c:pt>
                      <c:pt idx="2832">
                        <c:v>23.825999999999993</c:v>
                      </c:pt>
                      <c:pt idx="2833">
                        <c:v>23.835999999999999</c:v>
                      </c:pt>
                      <c:pt idx="2834">
                        <c:v>23.846000000000018</c:v>
                      </c:pt>
                      <c:pt idx="2835">
                        <c:v>23.855999999999995</c:v>
                      </c:pt>
                      <c:pt idx="2836">
                        <c:v>23.866</c:v>
                      </c:pt>
                      <c:pt idx="2837">
                        <c:v>23.875999999999991</c:v>
                      </c:pt>
                      <c:pt idx="2838">
                        <c:v>23.88600000000001</c:v>
                      </c:pt>
                      <c:pt idx="2839">
                        <c:v>23.896000000000029</c:v>
                      </c:pt>
                      <c:pt idx="2840">
                        <c:v>23.905999999999992</c:v>
                      </c:pt>
                      <c:pt idx="2841">
                        <c:v>23.915999999999997</c:v>
                      </c:pt>
                      <c:pt idx="2842">
                        <c:v>23.926000000000002</c:v>
                      </c:pt>
                      <c:pt idx="2843">
                        <c:v>23.936000000000007</c:v>
                      </c:pt>
                      <c:pt idx="2844">
                        <c:v>23.945999999999984</c:v>
                      </c:pt>
                      <c:pt idx="2845">
                        <c:v>23.956000000000003</c:v>
                      </c:pt>
                      <c:pt idx="2846">
                        <c:v>23.965999999999994</c:v>
                      </c:pt>
                      <c:pt idx="2847">
                        <c:v>23.975999999999985</c:v>
                      </c:pt>
                      <c:pt idx="2848">
                        <c:v>23.98599999999999</c:v>
                      </c:pt>
                      <c:pt idx="2849">
                        <c:v>23.995999999999981</c:v>
                      </c:pt>
                      <c:pt idx="2850">
                        <c:v>24.006</c:v>
                      </c:pt>
                      <c:pt idx="2851">
                        <c:v>24.01600000000002</c:v>
                      </c:pt>
                      <c:pt idx="2852">
                        <c:v>24.026000000000025</c:v>
                      </c:pt>
                      <c:pt idx="2853">
                        <c:v>24.035999999999987</c:v>
                      </c:pt>
                      <c:pt idx="2854">
                        <c:v>24.046000000000006</c:v>
                      </c:pt>
                      <c:pt idx="2855">
                        <c:v>24.055999999999997</c:v>
                      </c:pt>
                      <c:pt idx="2856">
                        <c:v>24.065999999999974</c:v>
                      </c:pt>
                      <c:pt idx="2857">
                        <c:v>24.075999999999993</c:v>
                      </c:pt>
                      <c:pt idx="2858">
                        <c:v>24.085999999999999</c:v>
                      </c:pt>
                      <c:pt idx="2859">
                        <c:v>24.096000000000018</c:v>
                      </c:pt>
                      <c:pt idx="2860">
                        <c:v>24.105999999999995</c:v>
                      </c:pt>
                      <c:pt idx="2861">
                        <c:v>24.116</c:v>
                      </c:pt>
                      <c:pt idx="2862">
                        <c:v>24.125999999999991</c:v>
                      </c:pt>
                      <c:pt idx="2863">
                        <c:v>24.13600000000001</c:v>
                      </c:pt>
                      <c:pt idx="2864">
                        <c:v>24.146000000000029</c:v>
                      </c:pt>
                      <c:pt idx="2865">
                        <c:v>24.155999999999992</c:v>
                      </c:pt>
                      <c:pt idx="2866">
                        <c:v>24.165999999999997</c:v>
                      </c:pt>
                      <c:pt idx="2867">
                        <c:v>24.176000000000002</c:v>
                      </c:pt>
                      <c:pt idx="2868">
                        <c:v>24.186000000000007</c:v>
                      </c:pt>
                      <c:pt idx="2869">
                        <c:v>24.195999999999984</c:v>
                      </c:pt>
                      <c:pt idx="2870">
                        <c:v>24.206000000000003</c:v>
                      </c:pt>
                      <c:pt idx="2871">
                        <c:v>24.215999999999994</c:v>
                      </c:pt>
                      <c:pt idx="2872">
                        <c:v>24.225999999999985</c:v>
                      </c:pt>
                      <c:pt idx="2873">
                        <c:v>24.236000000000018</c:v>
                      </c:pt>
                      <c:pt idx="2874">
                        <c:v>24.245999999999981</c:v>
                      </c:pt>
                      <c:pt idx="2875">
                        <c:v>24.256</c:v>
                      </c:pt>
                      <c:pt idx="2876">
                        <c:v>24.26600000000002</c:v>
                      </c:pt>
                      <c:pt idx="2877">
                        <c:v>24.276000000000025</c:v>
                      </c:pt>
                      <c:pt idx="2878">
                        <c:v>24.285999999999987</c:v>
                      </c:pt>
                      <c:pt idx="2879">
                        <c:v>24.296000000000006</c:v>
                      </c:pt>
                      <c:pt idx="2880">
                        <c:v>24.305999999999997</c:v>
                      </c:pt>
                      <c:pt idx="2881">
                        <c:v>24.315999999999988</c:v>
                      </c:pt>
                      <c:pt idx="2882">
                        <c:v>24.325999999999993</c:v>
                      </c:pt>
                      <c:pt idx="2883">
                        <c:v>24.335999999999999</c:v>
                      </c:pt>
                      <c:pt idx="2884">
                        <c:v>24.346000000000018</c:v>
                      </c:pt>
                      <c:pt idx="2885">
                        <c:v>24.355999999999995</c:v>
                      </c:pt>
                      <c:pt idx="2886">
                        <c:v>24.366</c:v>
                      </c:pt>
                      <c:pt idx="2887">
                        <c:v>24.375999999999991</c:v>
                      </c:pt>
                      <c:pt idx="2888">
                        <c:v>24.385999999999996</c:v>
                      </c:pt>
                      <c:pt idx="2889">
                        <c:v>24.396000000000029</c:v>
                      </c:pt>
                      <c:pt idx="2890">
                        <c:v>24.406000000000006</c:v>
                      </c:pt>
                      <c:pt idx="2891">
                        <c:v>24.415999999999997</c:v>
                      </c:pt>
                      <c:pt idx="2892">
                        <c:v>24.426000000000002</c:v>
                      </c:pt>
                      <c:pt idx="2893">
                        <c:v>24.436000000000007</c:v>
                      </c:pt>
                      <c:pt idx="2894">
                        <c:v>24.445999999999984</c:v>
                      </c:pt>
                      <c:pt idx="2895">
                        <c:v>24.455999999999989</c:v>
                      </c:pt>
                      <c:pt idx="2896">
                        <c:v>24.465999999999994</c:v>
                      </c:pt>
                      <c:pt idx="2897">
                        <c:v>24.475999999999985</c:v>
                      </c:pt>
                      <c:pt idx="2898">
                        <c:v>24.486000000000018</c:v>
                      </c:pt>
                      <c:pt idx="2899">
                        <c:v>24.495999999999981</c:v>
                      </c:pt>
                      <c:pt idx="2900">
                        <c:v>24.506</c:v>
                      </c:pt>
                      <c:pt idx="2901">
                        <c:v>24.51600000000002</c:v>
                      </c:pt>
                      <c:pt idx="2902">
                        <c:v>24.526000000000025</c:v>
                      </c:pt>
                      <c:pt idx="2903">
                        <c:v>24.535999999999987</c:v>
                      </c:pt>
                      <c:pt idx="2904">
                        <c:v>24.546000000000006</c:v>
                      </c:pt>
                      <c:pt idx="2905">
                        <c:v>24.555999999999997</c:v>
                      </c:pt>
                      <c:pt idx="2906">
                        <c:v>24.565999999999988</c:v>
                      </c:pt>
                      <c:pt idx="2907">
                        <c:v>24.575999999999993</c:v>
                      </c:pt>
                      <c:pt idx="2908">
                        <c:v>24.585999999999999</c:v>
                      </c:pt>
                      <c:pt idx="2909">
                        <c:v>24.596000000000018</c:v>
                      </c:pt>
                      <c:pt idx="2910">
                        <c:v>24.605999999999995</c:v>
                      </c:pt>
                      <c:pt idx="2911">
                        <c:v>24.616</c:v>
                      </c:pt>
                      <c:pt idx="2912">
                        <c:v>24.625999999999991</c:v>
                      </c:pt>
                      <c:pt idx="2913">
                        <c:v>24.635999999999996</c:v>
                      </c:pt>
                      <c:pt idx="2914">
                        <c:v>24.646000000000029</c:v>
                      </c:pt>
                      <c:pt idx="2915">
                        <c:v>24.656000000000006</c:v>
                      </c:pt>
                      <c:pt idx="2916">
                        <c:v>24.665999999999997</c:v>
                      </c:pt>
                      <c:pt idx="2917">
                        <c:v>24.676000000000002</c:v>
                      </c:pt>
                      <c:pt idx="2918">
                        <c:v>24.686000000000007</c:v>
                      </c:pt>
                      <c:pt idx="2919">
                        <c:v>24.695999999999984</c:v>
                      </c:pt>
                      <c:pt idx="2920">
                        <c:v>24.705999999999989</c:v>
                      </c:pt>
                      <c:pt idx="2921">
                        <c:v>24.715999999999994</c:v>
                      </c:pt>
                      <c:pt idx="2922">
                        <c:v>24.725999999999985</c:v>
                      </c:pt>
                      <c:pt idx="2923">
                        <c:v>24.736000000000018</c:v>
                      </c:pt>
                      <c:pt idx="2924">
                        <c:v>24.745999999999981</c:v>
                      </c:pt>
                      <c:pt idx="2925">
                        <c:v>24.756</c:v>
                      </c:pt>
                      <c:pt idx="2926">
                        <c:v>24.76600000000002</c:v>
                      </c:pt>
                      <c:pt idx="2927">
                        <c:v>24.776000000000025</c:v>
                      </c:pt>
                      <c:pt idx="2928">
                        <c:v>24.785999999999987</c:v>
                      </c:pt>
                      <c:pt idx="2929">
                        <c:v>24.796000000000006</c:v>
                      </c:pt>
                      <c:pt idx="2930">
                        <c:v>24.805999999999997</c:v>
                      </c:pt>
                      <c:pt idx="2931">
                        <c:v>24.815999999999988</c:v>
                      </c:pt>
                      <c:pt idx="2932">
                        <c:v>24.825999999999993</c:v>
                      </c:pt>
                      <c:pt idx="2933">
                        <c:v>24.835999999999999</c:v>
                      </c:pt>
                      <c:pt idx="2934">
                        <c:v>24.846000000000018</c:v>
                      </c:pt>
                      <c:pt idx="2935">
                        <c:v>24.855999999999995</c:v>
                      </c:pt>
                      <c:pt idx="2936">
                        <c:v>24.866</c:v>
                      </c:pt>
                      <c:pt idx="2937">
                        <c:v>24.875999999999991</c:v>
                      </c:pt>
                      <c:pt idx="2938">
                        <c:v>24.885999999999996</c:v>
                      </c:pt>
                      <c:pt idx="2939">
                        <c:v>24.896000000000029</c:v>
                      </c:pt>
                      <c:pt idx="2940">
                        <c:v>24.906000000000006</c:v>
                      </c:pt>
                      <c:pt idx="2941">
                        <c:v>24.915999999999997</c:v>
                      </c:pt>
                      <c:pt idx="2942">
                        <c:v>24.926000000000002</c:v>
                      </c:pt>
                      <c:pt idx="2943">
                        <c:v>24.936000000000007</c:v>
                      </c:pt>
                      <c:pt idx="2944">
                        <c:v>24.945999999999984</c:v>
                      </c:pt>
                      <c:pt idx="2945">
                        <c:v>24.955999999999989</c:v>
                      </c:pt>
                      <c:pt idx="2946">
                        <c:v>24.965999999999994</c:v>
                      </c:pt>
                      <c:pt idx="2947">
                        <c:v>24.975999999999985</c:v>
                      </c:pt>
                      <c:pt idx="2948">
                        <c:v>24.986000000000018</c:v>
                      </c:pt>
                      <c:pt idx="2949">
                        <c:v>24.995999999999981</c:v>
                      </c:pt>
                      <c:pt idx="2950">
                        <c:v>25.006</c:v>
                      </c:pt>
                      <c:pt idx="2951">
                        <c:v>25.01600000000002</c:v>
                      </c:pt>
                      <c:pt idx="2952">
                        <c:v>25.026000000000025</c:v>
                      </c:pt>
                      <c:pt idx="2953">
                        <c:v>25.035999999999987</c:v>
                      </c:pt>
                      <c:pt idx="2954">
                        <c:v>25.046000000000006</c:v>
                      </c:pt>
                      <c:pt idx="2955">
                        <c:v>25.055999999999997</c:v>
                      </c:pt>
                      <c:pt idx="2956">
                        <c:v>25.065999999999988</c:v>
                      </c:pt>
                      <c:pt idx="2957">
                        <c:v>25.075999999999993</c:v>
                      </c:pt>
                      <c:pt idx="2958">
                        <c:v>25.085999999999999</c:v>
                      </c:pt>
                      <c:pt idx="2959">
                        <c:v>25.096000000000018</c:v>
                      </c:pt>
                      <c:pt idx="2960">
                        <c:v>25.105999999999995</c:v>
                      </c:pt>
                      <c:pt idx="2961">
                        <c:v>25.116</c:v>
                      </c:pt>
                      <c:pt idx="2962">
                        <c:v>25.125999999999991</c:v>
                      </c:pt>
                      <c:pt idx="2963">
                        <c:v>25.135999999999996</c:v>
                      </c:pt>
                      <c:pt idx="2964">
                        <c:v>25.146000000000029</c:v>
                      </c:pt>
                      <c:pt idx="2965">
                        <c:v>25.156000000000006</c:v>
                      </c:pt>
                      <c:pt idx="2966">
                        <c:v>25.165999999999997</c:v>
                      </c:pt>
                      <c:pt idx="2967">
                        <c:v>25.176000000000002</c:v>
                      </c:pt>
                      <c:pt idx="2968">
                        <c:v>25.186000000000007</c:v>
                      </c:pt>
                      <c:pt idx="2969">
                        <c:v>25.195999999999984</c:v>
                      </c:pt>
                      <c:pt idx="2970">
                        <c:v>25.205999999999989</c:v>
                      </c:pt>
                      <c:pt idx="2971">
                        <c:v>25.215999999999994</c:v>
                      </c:pt>
                      <c:pt idx="2972">
                        <c:v>25.225999999999985</c:v>
                      </c:pt>
                      <c:pt idx="2973">
                        <c:v>25.236000000000018</c:v>
                      </c:pt>
                      <c:pt idx="2974">
                        <c:v>25.245999999999981</c:v>
                      </c:pt>
                      <c:pt idx="2975">
                        <c:v>25.256</c:v>
                      </c:pt>
                      <c:pt idx="2976">
                        <c:v>25.26600000000002</c:v>
                      </c:pt>
                      <c:pt idx="2977">
                        <c:v>25.276000000000025</c:v>
                      </c:pt>
                      <c:pt idx="2978">
                        <c:v>25.285999999999987</c:v>
                      </c:pt>
                      <c:pt idx="2979">
                        <c:v>25.296000000000006</c:v>
                      </c:pt>
                      <c:pt idx="2980">
                        <c:v>25.305999999999997</c:v>
                      </c:pt>
                      <c:pt idx="2981">
                        <c:v>25.315999999999988</c:v>
                      </c:pt>
                      <c:pt idx="2982">
                        <c:v>25.325999999999993</c:v>
                      </c:pt>
                      <c:pt idx="2983">
                        <c:v>25.335999999999999</c:v>
                      </c:pt>
                      <c:pt idx="2984">
                        <c:v>25.346000000000018</c:v>
                      </c:pt>
                      <c:pt idx="2985">
                        <c:v>25.355999999999995</c:v>
                      </c:pt>
                      <c:pt idx="2986">
                        <c:v>25.366</c:v>
                      </c:pt>
                      <c:pt idx="2987">
                        <c:v>25.375999999999991</c:v>
                      </c:pt>
                      <c:pt idx="2988">
                        <c:v>25.385999999999996</c:v>
                      </c:pt>
                      <c:pt idx="2989">
                        <c:v>25.396000000000029</c:v>
                      </c:pt>
                      <c:pt idx="2990">
                        <c:v>25.406000000000006</c:v>
                      </c:pt>
                      <c:pt idx="2991">
                        <c:v>25.415999999999997</c:v>
                      </c:pt>
                      <c:pt idx="2992">
                        <c:v>25.426000000000002</c:v>
                      </c:pt>
                      <c:pt idx="2993">
                        <c:v>25.436000000000007</c:v>
                      </c:pt>
                      <c:pt idx="2994">
                        <c:v>25.445999999999984</c:v>
                      </c:pt>
                      <c:pt idx="2995">
                        <c:v>25.455999999999989</c:v>
                      </c:pt>
                      <c:pt idx="2996">
                        <c:v>25.465999999999994</c:v>
                      </c:pt>
                      <c:pt idx="2997">
                        <c:v>25.475999999999985</c:v>
                      </c:pt>
                      <c:pt idx="2998">
                        <c:v>25.486000000000018</c:v>
                      </c:pt>
                      <c:pt idx="2999">
                        <c:v>25.495999999999981</c:v>
                      </c:pt>
                      <c:pt idx="3000">
                        <c:v>25.506</c:v>
                      </c:pt>
                      <c:pt idx="3001">
                        <c:v>25.51600000000002</c:v>
                      </c:pt>
                      <c:pt idx="3002">
                        <c:v>25.526000000000025</c:v>
                      </c:pt>
                      <c:pt idx="3003">
                        <c:v>25.535999999999987</c:v>
                      </c:pt>
                      <c:pt idx="3004">
                        <c:v>25.546000000000006</c:v>
                      </c:pt>
                      <c:pt idx="3005">
                        <c:v>25.555999999999997</c:v>
                      </c:pt>
                      <c:pt idx="3006">
                        <c:v>25.565999999999988</c:v>
                      </c:pt>
                      <c:pt idx="3007">
                        <c:v>25.575999999999993</c:v>
                      </c:pt>
                      <c:pt idx="3008">
                        <c:v>25.585999999999999</c:v>
                      </c:pt>
                      <c:pt idx="3009">
                        <c:v>25.596000000000018</c:v>
                      </c:pt>
                      <c:pt idx="3010">
                        <c:v>25.605999999999995</c:v>
                      </c:pt>
                      <c:pt idx="3011">
                        <c:v>25.616</c:v>
                      </c:pt>
                      <c:pt idx="3012">
                        <c:v>25.625999999999991</c:v>
                      </c:pt>
                      <c:pt idx="3013">
                        <c:v>25.635999999999996</c:v>
                      </c:pt>
                      <c:pt idx="3014">
                        <c:v>25.646000000000029</c:v>
                      </c:pt>
                      <c:pt idx="3015">
                        <c:v>25.656000000000006</c:v>
                      </c:pt>
                      <c:pt idx="3016">
                        <c:v>25.665999999999997</c:v>
                      </c:pt>
                      <c:pt idx="3017">
                        <c:v>25.676000000000002</c:v>
                      </c:pt>
                      <c:pt idx="3018">
                        <c:v>25.686000000000007</c:v>
                      </c:pt>
                      <c:pt idx="3019">
                        <c:v>25.695999999999984</c:v>
                      </c:pt>
                      <c:pt idx="3020">
                        <c:v>25.705999999999989</c:v>
                      </c:pt>
                      <c:pt idx="3021">
                        <c:v>25.715999999999994</c:v>
                      </c:pt>
                      <c:pt idx="3022">
                        <c:v>25.725999999999985</c:v>
                      </c:pt>
                      <c:pt idx="3023">
                        <c:v>25.736000000000018</c:v>
                      </c:pt>
                      <c:pt idx="3024">
                        <c:v>25.745999999999981</c:v>
                      </c:pt>
                      <c:pt idx="3025">
                        <c:v>25.756</c:v>
                      </c:pt>
                      <c:pt idx="3026">
                        <c:v>25.76600000000002</c:v>
                      </c:pt>
                      <c:pt idx="3027">
                        <c:v>25.776000000000025</c:v>
                      </c:pt>
                      <c:pt idx="3028">
                        <c:v>25.785999999999987</c:v>
                      </c:pt>
                      <c:pt idx="3029">
                        <c:v>25.796000000000006</c:v>
                      </c:pt>
                      <c:pt idx="3030">
                        <c:v>25.805999999999997</c:v>
                      </c:pt>
                      <c:pt idx="3031">
                        <c:v>25.815999999999988</c:v>
                      </c:pt>
                      <c:pt idx="3032">
                        <c:v>25.825999999999993</c:v>
                      </c:pt>
                      <c:pt idx="3033">
                        <c:v>25.835999999999999</c:v>
                      </c:pt>
                      <c:pt idx="3034">
                        <c:v>25.846000000000018</c:v>
                      </c:pt>
                      <c:pt idx="3035">
                        <c:v>25.855999999999995</c:v>
                      </c:pt>
                      <c:pt idx="3036">
                        <c:v>25.866</c:v>
                      </c:pt>
                      <c:pt idx="3037">
                        <c:v>25.875999999999991</c:v>
                      </c:pt>
                      <c:pt idx="3038">
                        <c:v>25.885999999999996</c:v>
                      </c:pt>
                      <c:pt idx="3039">
                        <c:v>25.896000000000029</c:v>
                      </c:pt>
                      <c:pt idx="3040">
                        <c:v>25.906000000000006</c:v>
                      </c:pt>
                      <c:pt idx="3041">
                        <c:v>25.915999999999997</c:v>
                      </c:pt>
                      <c:pt idx="3042">
                        <c:v>25.926000000000002</c:v>
                      </c:pt>
                      <c:pt idx="3043">
                        <c:v>25.936000000000007</c:v>
                      </c:pt>
                      <c:pt idx="3044">
                        <c:v>25.945999999999984</c:v>
                      </c:pt>
                      <c:pt idx="3045">
                        <c:v>25.955999999999989</c:v>
                      </c:pt>
                      <c:pt idx="3046">
                        <c:v>25.965999999999994</c:v>
                      </c:pt>
                      <c:pt idx="3047">
                        <c:v>25.975999999999985</c:v>
                      </c:pt>
                      <c:pt idx="3048">
                        <c:v>25.986000000000018</c:v>
                      </c:pt>
                      <c:pt idx="3049">
                        <c:v>25.995999999999981</c:v>
                      </c:pt>
                      <c:pt idx="3050">
                        <c:v>26.005999999999986</c:v>
                      </c:pt>
                      <c:pt idx="3051">
                        <c:v>26.01600000000002</c:v>
                      </c:pt>
                      <c:pt idx="3052">
                        <c:v>26.026000000000025</c:v>
                      </c:pt>
                      <c:pt idx="3053">
                        <c:v>26.035999999999987</c:v>
                      </c:pt>
                      <c:pt idx="3054">
                        <c:v>26.046000000000006</c:v>
                      </c:pt>
                      <c:pt idx="3055">
                        <c:v>26.055999999999997</c:v>
                      </c:pt>
                      <c:pt idx="3056">
                        <c:v>26.066000000000017</c:v>
                      </c:pt>
                      <c:pt idx="3057">
                        <c:v>26.076000000000008</c:v>
                      </c:pt>
                      <c:pt idx="3058">
                        <c:v>26.085999999999999</c:v>
                      </c:pt>
                      <c:pt idx="3059">
                        <c:v>26.096000000000018</c:v>
                      </c:pt>
                      <c:pt idx="3060">
                        <c:v>26.105999999999995</c:v>
                      </c:pt>
                      <c:pt idx="3061">
                        <c:v>26.116</c:v>
                      </c:pt>
                      <c:pt idx="3062">
                        <c:v>26.125999999999991</c:v>
                      </c:pt>
                      <c:pt idx="3063">
                        <c:v>26.135999999999996</c:v>
                      </c:pt>
                      <c:pt idx="3064">
                        <c:v>26.146000000000029</c:v>
                      </c:pt>
                      <c:pt idx="3065">
                        <c:v>26.156000000000006</c:v>
                      </c:pt>
                      <c:pt idx="3066">
                        <c:v>26.165999999999997</c:v>
                      </c:pt>
                      <c:pt idx="3067">
                        <c:v>26.176000000000002</c:v>
                      </c:pt>
                      <c:pt idx="3068">
                        <c:v>26.186000000000007</c:v>
                      </c:pt>
                      <c:pt idx="3069">
                        <c:v>26.195999999999984</c:v>
                      </c:pt>
                      <c:pt idx="3070">
                        <c:v>26.206000000000003</c:v>
                      </c:pt>
                      <c:pt idx="3071">
                        <c:v>26.215999999999994</c:v>
                      </c:pt>
                      <c:pt idx="3072">
                        <c:v>26.225999999999985</c:v>
                      </c:pt>
                      <c:pt idx="3073">
                        <c:v>26.236000000000018</c:v>
                      </c:pt>
                      <c:pt idx="3074">
                        <c:v>26.245999999999981</c:v>
                      </c:pt>
                      <c:pt idx="3075">
                        <c:v>26.255999999999986</c:v>
                      </c:pt>
                      <c:pt idx="3076">
                        <c:v>26.26600000000002</c:v>
                      </c:pt>
                      <c:pt idx="3077">
                        <c:v>26.276000000000025</c:v>
                      </c:pt>
                      <c:pt idx="3078">
                        <c:v>26.285999999999987</c:v>
                      </c:pt>
                      <c:pt idx="3079">
                        <c:v>26.296000000000006</c:v>
                      </c:pt>
                      <c:pt idx="3080">
                        <c:v>26.305999999999997</c:v>
                      </c:pt>
                      <c:pt idx="3081">
                        <c:v>26.316000000000017</c:v>
                      </c:pt>
                      <c:pt idx="3082">
                        <c:v>26.326000000000008</c:v>
                      </c:pt>
                      <c:pt idx="3083">
                        <c:v>26.335999999999999</c:v>
                      </c:pt>
                      <c:pt idx="3084">
                        <c:v>26.346000000000018</c:v>
                      </c:pt>
                      <c:pt idx="3085">
                        <c:v>26.355999999999995</c:v>
                      </c:pt>
                      <c:pt idx="3086">
                        <c:v>26.366</c:v>
                      </c:pt>
                      <c:pt idx="3087">
                        <c:v>26.375999999999991</c:v>
                      </c:pt>
                      <c:pt idx="3088">
                        <c:v>26.385999999999996</c:v>
                      </c:pt>
                      <c:pt idx="3089">
                        <c:v>26.396000000000029</c:v>
                      </c:pt>
                      <c:pt idx="3090">
                        <c:v>26.406000000000006</c:v>
                      </c:pt>
                      <c:pt idx="3091">
                        <c:v>26.415999999999997</c:v>
                      </c:pt>
                      <c:pt idx="3092">
                        <c:v>26.426000000000002</c:v>
                      </c:pt>
                      <c:pt idx="3093">
                        <c:v>26.436000000000007</c:v>
                      </c:pt>
                      <c:pt idx="3094">
                        <c:v>26.445999999999984</c:v>
                      </c:pt>
                      <c:pt idx="3095">
                        <c:v>26.456000000000003</c:v>
                      </c:pt>
                      <c:pt idx="3096">
                        <c:v>26.465999999999994</c:v>
                      </c:pt>
                      <c:pt idx="3097">
                        <c:v>26.475999999999985</c:v>
                      </c:pt>
                      <c:pt idx="3098">
                        <c:v>26.486000000000018</c:v>
                      </c:pt>
                      <c:pt idx="3099">
                        <c:v>26.495999999999981</c:v>
                      </c:pt>
                      <c:pt idx="3100">
                        <c:v>26.505999999999986</c:v>
                      </c:pt>
                      <c:pt idx="3101">
                        <c:v>26.51600000000002</c:v>
                      </c:pt>
                      <c:pt idx="3102">
                        <c:v>26.526000000000025</c:v>
                      </c:pt>
                      <c:pt idx="3103">
                        <c:v>26.535999999999987</c:v>
                      </c:pt>
                      <c:pt idx="3104">
                        <c:v>26.546000000000006</c:v>
                      </c:pt>
                      <c:pt idx="3105">
                        <c:v>26.555999999999997</c:v>
                      </c:pt>
                      <c:pt idx="3106">
                        <c:v>26.566000000000017</c:v>
                      </c:pt>
                      <c:pt idx="3107">
                        <c:v>26.576000000000008</c:v>
                      </c:pt>
                      <c:pt idx="3108">
                        <c:v>26.585999999999999</c:v>
                      </c:pt>
                      <c:pt idx="3109">
                        <c:v>26.596000000000018</c:v>
                      </c:pt>
                      <c:pt idx="3110">
                        <c:v>26.605999999999995</c:v>
                      </c:pt>
                      <c:pt idx="3111">
                        <c:v>26.616</c:v>
                      </c:pt>
                      <c:pt idx="3112">
                        <c:v>26.625999999999991</c:v>
                      </c:pt>
                      <c:pt idx="3113">
                        <c:v>26.635999999999996</c:v>
                      </c:pt>
                      <c:pt idx="3114">
                        <c:v>26.646000000000029</c:v>
                      </c:pt>
                      <c:pt idx="3115">
                        <c:v>26.656000000000006</c:v>
                      </c:pt>
                      <c:pt idx="3116">
                        <c:v>26.665999999999997</c:v>
                      </c:pt>
                      <c:pt idx="3117">
                        <c:v>26.676000000000002</c:v>
                      </c:pt>
                      <c:pt idx="3118">
                        <c:v>26.686000000000007</c:v>
                      </c:pt>
                      <c:pt idx="3119">
                        <c:v>26.695999999999984</c:v>
                      </c:pt>
                      <c:pt idx="3120">
                        <c:v>26.706000000000003</c:v>
                      </c:pt>
                      <c:pt idx="3121">
                        <c:v>26.715999999999994</c:v>
                      </c:pt>
                      <c:pt idx="3122">
                        <c:v>26.725999999999985</c:v>
                      </c:pt>
                      <c:pt idx="3123">
                        <c:v>26.736000000000018</c:v>
                      </c:pt>
                      <c:pt idx="3124">
                        <c:v>26.745999999999981</c:v>
                      </c:pt>
                      <c:pt idx="3125">
                        <c:v>26.755999999999986</c:v>
                      </c:pt>
                      <c:pt idx="3126">
                        <c:v>26.76600000000002</c:v>
                      </c:pt>
                      <c:pt idx="3127">
                        <c:v>26.776000000000025</c:v>
                      </c:pt>
                      <c:pt idx="3128">
                        <c:v>26.785999999999987</c:v>
                      </c:pt>
                      <c:pt idx="3129">
                        <c:v>26.796000000000006</c:v>
                      </c:pt>
                      <c:pt idx="3130">
                        <c:v>26.805999999999997</c:v>
                      </c:pt>
                      <c:pt idx="3131">
                        <c:v>26.816000000000017</c:v>
                      </c:pt>
                      <c:pt idx="3132">
                        <c:v>26.826000000000008</c:v>
                      </c:pt>
                      <c:pt idx="3133">
                        <c:v>26.835999999999999</c:v>
                      </c:pt>
                      <c:pt idx="3134">
                        <c:v>26.846000000000018</c:v>
                      </c:pt>
                      <c:pt idx="3135">
                        <c:v>26.855999999999995</c:v>
                      </c:pt>
                      <c:pt idx="3136">
                        <c:v>26.866</c:v>
                      </c:pt>
                      <c:pt idx="3137">
                        <c:v>26.875999999999991</c:v>
                      </c:pt>
                      <c:pt idx="3138">
                        <c:v>26.885999999999996</c:v>
                      </c:pt>
                      <c:pt idx="3139">
                        <c:v>26.896000000000029</c:v>
                      </c:pt>
                      <c:pt idx="3140">
                        <c:v>26.906000000000006</c:v>
                      </c:pt>
                      <c:pt idx="3141">
                        <c:v>26.915999999999997</c:v>
                      </c:pt>
                      <c:pt idx="3142">
                        <c:v>26.926000000000002</c:v>
                      </c:pt>
                      <c:pt idx="3143">
                        <c:v>26.936000000000007</c:v>
                      </c:pt>
                      <c:pt idx="3144">
                        <c:v>26.945999999999984</c:v>
                      </c:pt>
                      <c:pt idx="3145">
                        <c:v>26.956000000000003</c:v>
                      </c:pt>
                      <c:pt idx="3146">
                        <c:v>26.965999999999994</c:v>
                      </c:pt>
                      <c:pt idx="3147">
                        <c:v>26.975999999999985</c:v>
                      </c:pt>
                      <c:pt idx="3148">
                        <c:v>26.986000000000018</c:v>
                      </c:pt>
                      <c:pt idx="3149">
                        <c:v>26.995999999999981</c:v>
                      </c:pt>
                      <c:pt idx="3150">
                        <c:v>27.005999999999986</c:v>
                      </c:pt>
                      <c:pt idx="3151">
                        <c:v>27.01600000000002</c:v>
                      </c:pt>
                      <c:pt idx="3152">
                        <c:v>27.026000000000025</c:v>
                      </c:pt>
                      <c:pt idx="3153">
                        <c:v>27.035999999999987</c:v>
                      </c:pt>
                      <c:pt idx="3154">
                        <c:v>27.046000000000006</c:v>
                      </c:pt>
                      <c:pt idx="3155">
                        <c:v>27.055999999999997</c:v>
                      </c:pt>
                      <c:pt idx="3156">
                        <c:v>27.066000000000017</c:v>
                      </c:pt>
                      <c:pt idx="3157">
                        <c:v>27.076000000000008</c:v>
                      </c:pt>
                      <c:pt idx="3158">
                        <c:v>27.085999999999999</c:v>
                      </c:pt>
                      <c:pt idx="3159">
                        <c:v>27.096000000000018</c:v>
                      </c:pt>
                      <c:pt idx="3160">
                        <c:v>27.105999999999995</c:v>
                      </c:pt>
                      <c:pt idx="3161">
                        <c:v>27.116</c:v>
                      </c:pt>
                      <c:pt idx="3162">
                        <c:v>27.125999999999991</c:v>
                      </c:pt>
                      <c:pt idx="3163">
                        <c:v>27.135999999999996</c:v>
                      </c:pt>
                      <c:pt idx="3164">
                        <c:v>27.146000000000029</c:v>
                      </c:pt>
                      <c:pt idx="3165">
                        <c:v>27.156000000000006</c:v>
                      </c:pt>
                      <c:pt idx="3166">
                        <c:v>27.165999999999997</c:v>
                      </c:pt>
                      <c:pt idx="3167">
                        <c:v>27.176000000000002</c:v>
                      </c:pt>
                      <c:pt idx="3168">
                        <c:v>27.186000000000007</c:v>
                      </c:pt>
                      <c:pt idx="3169">
                        <c:v>27.195999999999984</c:v>
                      </c:pt>
                      <c:pt idx="3170">
                        <c:v>27.206000000000003</c:v>
                      </c:pt>
                      <c:pt idx="3171">
                        <c:v>27.215999999999994</c:v>
                      </c:pt>
                      <c:pt idx="3172">
                        <c:v>27.225999999999985</c:v>
                      </c:pt>
                      <c:pt idx="3173">
                        <c:v>27.236000000000018</c:v>
                      </c:pt>
                      <c:pt idx="3174">
                        <c:v>27.245999999999981</c:v>
                      </c:pt>
                      <c:pt idx="3175">
                        <c:v>27.255999999999986</c:v>
                      </c:pt>
                      <c:pt idx="3176">
                        <c:v>27.26600000000002</c:v>
                      </c:pt>
                      <c:pt idx="3177">
                        <c:v>27.276000000000025</c:v>
                      </c:pt>
                      <c:pt idx="3178">
                        <c:v>27.285999999999987</c:v>
                      </c:pt>
                      <c:pt idx="3179">
                        <c:v>27.296000000000006</c:v>
                      </c:pt>
                      <c:pt idx="3180">
                        <c:v>27.305999999999997</c:v>
                      </c:pt>
                      <c:pt idx="3181">
                        <c:v>27.316000000000017</c:v>
                      </c:pt>
                      <c:pt idx="3182">
                        <c:v>27.326000000000008</c:v>
                      </c:pt>
                      <c:pt idx="3183">
                        <c:v>27.335999999999999</c:v>
                      </c:pt>
                      <c:pt idx="3184">
                        <c:v>27.346000000000018</c:v>
                      </c:pt>
                      <c:pt idx="3185">
                        <c:v>27.355999999999995</c:v>
                      </c:pt>
                      <c:pt idx="3186">
                        <c:v>27.366</c:v>
                      </c:pt>
                      <c:pt idx="3187">
                        <c:v>27.375999999999991</c:v>
                      </c:pt>
                      <c:pt idx="3188">
                        <c:v>27.385999999999996</c:v>
                      </c:pt>
                      <c:pt idx="3189">
                        <c:v>27.396000000000029</c:v>
                      </c:pt>
                      <c:pt idx="3190">
                        <c:v>27.406000000000006</c:v>
                      </c:pt>
                      <c:pt idx="3191">
                        <c:v>27.415999999999997</c:v>
                      </c:pt>
                      <c:pt idx="3192">
                        <c:v>27.426000000000002</c:v>
                      </c:pt>
                      <c:pt idx="3193">
                        <c:v>27.436000000000007</c:v>
                      </c:pt>
                      <c:pt idx="3194">
                        <c:v>27.445999999999984</c:v>
                      </c:pt>
                      <c:pt idx="3195">
                        <c:v>27.456000000000003</c:v>
                      </c:pt>
                      <c:pt idx="3196">
                        <c:v>27.465999999999994</c:v>
                      </c:pt>
                      <c:pt idx="3197">
                        <c:v>27.475999999999985</c:v>
                      </c:pt>
                      <c:pt idx="3198">
                        <c:v>27.486000000000018</c:v>
                      </c:pt>
                      <c:pt idx="3199">
                        <c:v>27.495999999999981</c:v>
                      </c:pt>
                      <c:pt idx="3200">
                        <c:v>27.505999999999986</c:v>
                      </c:pt>
                      <c:pt idx="3201">
                        <c:v>27.51600000000002</c:v>
                      </c:pt>
                      <c:pt idx="3202">
                        <c:v>27.526000000000025</c:v>
                      </c:pt>
                      <c:pt idx="3203">
                        <c:v>27.535999999999987</c:v>
                      </c:pt>
                      <c:pt idx="3204">
                        <c:v>27.546000000000006</c:v>
                      </c:pt>
                      <c:pt idx="3205">
                        <c:v>27.555999999999997</c:v>
                      </c:pt>
                      <c:pt idx="3206">
                        <c:v>27.566000000000017</c:v>
                      </c:pt>
                      <c:pt idx="3207">
                        <c:v>27.576000000000008</c:v>
                      </c:pt>
                      <c:pt idx="3208">
                        <c:v>27.585999999999999</c:v>
                      </c:pt>
                      <c:pt idx="3209">
                        <c:v>27.596000000000018</c:v>
                      </c:pt>
                      <c:pt idx="3210">
                        <c:v>27.605999999999995</c:v>
                      </c:pt>
                      <c:pt idx="3211">
                        <c:v>27.616</c:v>
                      </c:pt>
                      <c:pt idx="3212">
                        <c:v>27.625999999999991</c:v>
                      </c:pt>
                      <c:pt idx="3213">
                        <c:v>27.635999999999996</c:v>
                      </c:pt>
                      <c:pt idx="3214">
                        <c:v>27.646000000000029</c:v>
                      </c:pt>
                      <c:pt idx="3215">
                        <c:v>27.656000000000006</c:v>
                      </c:pt>
                      <c:pt idx="3216">
                        <c:v>27.665999999999997</c:v>
                      </c:pt>
                      <c:pt idx="3217">
                        <c:v>27.676000000000002</c:v>
                      </c:pt>
                      <c:pt idx="3218">
                        <c:v>27.686000000000007</c:v>
                      </c:pt>
                      <c:pt idx="3219">
                        <c:v>27.695999999999984</c:v>
                      </c:pt>
                      <c:pt idx="3220">
                        <c:v>27.706000000000003</c:v>
                      </c:pt>
                      <c:pt idx="3221">
                        <c:v>27.715999999999994</c:v>
                      </c:pt>
                      <c:pt idx="3222">
                        <c:v>27.725999999999985</c:v>
                      </c:pt>
                      <c:pt idx="3223">
                        <c:v>27.736000000000018</c:v>
                      </c:pt>
                      <c:pt idx="3224">
                        <c:v>27.745999999999981</c:v>
                      </c:pt>
                      <c:pt idx="3225">
                        <c:v>27.755999999999986</c:v>
                      </c:pt>
                      <c:pt idx="3226">
                        <c:v>27.76600000000002</c:v>
                      </c:pt>
                      <c:pt idx="3227">
                        <c:v>27.776000000000025</c:v>
                      </c:pt>
                      <c:pt idx="3228">
                        <c:v>27.786000000000001</c:v>
                      </c:pt>
                      <c:pt idx="3229">
                        <c:v>27.796000000000006</c:v>
                      </c:pt>
                      <c:pt idx="3230">
                        <c:v>27.805999999999997</c:v>
                      </c:pt>
                      <c:pt idx="3231">
                        <c:v>27.815999999999988</c:v>
                      </c:pt>
                      <c:pt idx="3232">
                        <c:v>27.826000000000008</c:v>
                      </c:pt>
                      <c:pt idx="3233">
                        <c:v>27.835999999999999</c:v>
                      </c:pt>
                      <c:pt idx="3234">
                        <c:v>27.846000000000018</c:v>
                      </c:pt>
                      <c:pt idx="3235">
                        <c:v>27.855999999999995</c:v>
                      </c:pt>
                      <c:pt idx="3236">
                        <c:v>27.866000000000028</c:v>
                      </c:pt>
                      <c:pt idx="3237">
                        <c:v>27.875999999999991</c:v>
                      </c:pt>
                      <c:pt idx="3238">
                        <c:v>27.885999999999996</c:v>
                      </c:pt>
                      <c:pt idx="3239">
                        <c:v>27.896000000000015</c:v>
                      </c:pt>
                      <c:pt idx="3240">
                        <c:v>27.906000000000006</c:v>
                      </c:pt>
                      <c:pt idx="3241">
                        <c:v>27.915999999999997</c:v>
                      </c:pt>
                      <c:pt idx="3242">
                        <c:v>27.926000000000002</c:v>
                      </c:pt>
                      <c:pt idx="3243">
                        <c:v>27.936000000000007</c:v>
                      </c:pt>
                      <c:pt idx="3244">
                        <c:v>27.945999999999984</c:v>
                      </c:pt>
                      <c:pt idx="3245">
                        <c:v>27.956000000000003</c:v>
                      </c:pt>
                      <c:pt idx="3246">
                        <c:v>27.965999999999994</c:v>
                      </c:pt>
                      <c:pt idx="3247">
                        <c:v>27.975999999999971</c:v>
                      </c:pt>
                      <c:pt idx="3248">
                        <c:v>27.986000000000018</c:v>
                      </c:pt>
                      <c:pt idx="3249">
                        <c:v>27.995999999999981</c:v>
                      </c:pt>
                      <c:pt idx="3250">
                        <c:v>28.006</c:v>
                      </c:pt>
                      <c:pt idx="3251">
                        <c:v>28.01600000000002</c:v>
                      </c:pt>
                      <c:pt idx="3252">
                        <c:v>28.026000000000025</c:v>
                      </c:pt>
                      <c:pt idx="3253">
                        <c:v>28.036000000000001</c:v>
                      </c:pt>
                      <c:pt idx="3254">
                        <c:v>28.046000000000006</c:v>
                      </c:pt>
                      <c:pt idx="3255">
                        <c:v>28.055999999999997</c:v>
                      </c:pt>
                      <c:pt idx="3256">
                        <c:v>28.065999999999988</c:v>
                      </c:pt>
                      <c:pt idx="3257">
                        <c:v>28.076000000000008</c:v>
                      </c:pt>
                      <c:pt idx="3258">
                        <c:v>28.085999999999999</c:v>
                      </c:pt>
                      <c:pt idx="3259">
                        <c:v>28.096000000000018</c:v>
                      </c:pt>
                      <c:pt idx="3260">
                        <c:v>28.105999999999995</c:v>
                      </c:pt>
                      <c:pt idx="3261">
                        <c:v>28.116000000000028</c:v>
                      </c:pt>
                      <c:pt idx="3262">
                        <c:v>28.125999999999991</c:v>
                      </c:pt>
                      <c:pt idx="3263">
                        <c:v>28.135999999999996</c:v>
                      </c:pt>
                      <c:pt idx="3264">
                        <c:v>28.146000000000015</c:v>
                      </c:pt>
                      <c:pt idx="3265">
                        <c:v>28.156000000000006</c:v>
                      </c:pt>
                      <c:pt idx="3266">
                        <c:v>28.165999999999997</c:v>
                      </c:pt>
                      <c:pt idx="3267">
                        <c:v>28.176000000000002</c:v>
                      </c:pt>
                      <c:pt idx="3268">
                        <c:v>28.186000000000007</c:v>
                      </c:pt>
                      <c:pt idx="3269">
                        <c:v>28.195999999999984</c:v>
                      </c:pt>
                      <c:pt idx="3270">
                        <c:v>28.206000000000003</c:v>
                      </c:pt>
                      <c:pt idx="3271">
                        <c:v>28.215999999999994</c:v>
                      </c:pt>
                      <c:pt idx="3272">
                        <c:v>28.225999999999971</c:v>
                      </c:pt>
                      <c:pt idx="3273">
                        <c:v>28.236000000000018</c:v>
                      </c:pt>
                      <c:pt idx="3274">
                        <c:v>28.245999999999981</c:v>
                      </c:pt>
                      <c:pt idx="3275">
                        <c:v>28.256</c:v>
                      </c:pt>
                      <c:pt idx="3276">
                        <c:v>28.26600000000002</c:v>
                      </c:pt>
                      <c:pt idx="3277">
                        <c:v>28.276000000000025</c:v>
                      </c:pt>
                      <c:pt idx="3278">
                        <c:v>28.286000000000001</c:v>
                      </c:pt>
                      <c:pt idx="3279">
                        <c:v>28.296000000000006</c:v>
                      </c:pt>
                      <c:pt idx="3280">
                        <c:v>28.305999999999997</c:v>
                      </c:pt>
                      <c:pt idx="3281">
                        <c:v>28.315999999999988</c:v>
                      </c:pt>
                      <c:pt idx="3282">
                        <c:v>28.326000000000008</c:v>
                      </c:pt>
                      <c:pt idx="3283">
                        <c:v>28.335999999999999</c:v>
                      </c:pt>
                      <c:pt idx="3284">
                        <c:v>28.346000000000018</c:v>
                      </c:pt>
                      <c:pt idx="3285">
                        <c:v>28.355999999999995</c:v>
                      </c:pt>
                      <c:pt idx="3286">
                        <c:v>28.366000000000028</c:v>
                      </c:pt>
                      <c:pt idx="3287">
                        <c:v>28.375999999999991</c:v>
                      </c:pt>
                      <c:pt idx="3288">
                        <c:v>28.385999999999996</c:v>
                      </c:pt>
                      <c:pt idx="3289">
                        <c:v>28.396000000000015</c:v>
                      </c:pt>
                      <c:pt idx="3290">
                        <c:v>28.406000000000006</c:v>
                      </c:pt>
                      <c:pt idx="3291">
                        <c:v>28.415999999999997</c:v>
                      </c:pt>
                      <c:pt idx="3292">
                        <c:v>28.426000000000002</c:v>
                      </c:pt>
                      <c:pt idx="3293">
                        <c:v>28.436000000000007</c:v>
                      </c:pt>
                      <c:pt idx="3294">
                        <c:v>28.445999999999984</c:v>
                      </c:pt>
                      <c:pt idx="3295">
                        <c:v>28.456000000000003</c:v>
                      </c:pt>
                      <c:pt idx="3296">
                        <c:v>28.465999999999994</c:v>
                      </c:pt>
                      <c:pt idx="3297">
                        <c:v>28.475999999999971</c:v>
                      </c:pt>
                      <c:pt idx="3298">
                        <c:v>28.486000000000018</c:v>
                      </c:pt>
                      <c:pt idx="3299">
                        <c:v>28.495999999999981</c:v>
                      </c:pt>
                      <c:pt idx="3300">
                        <c:v>28.506</c:v>
                      </c:pt>
                      <c:pt idx="3301">
                        <c:v>28.51600000000002</c:v>
                      </c:pt>
                      <c:pt idx="3302">
                        <c:v>28.526000000000025</c:v>
                      </c:pt>
                      <c:pt idx="3303">
                        <c:v>28.536000000000001</c:v>
                      </c:pt>
                      <c:pt idx="3304">
                        <c:v>28.546000000000006</c:v>
                      </c:pt>
                      <c:pt idx="3305">
                        <c:v>28.555999999999997</c:v>
                      </c:pt>
                      <c:pt idx="3306">
                        <c:v>28.565999999999988</c:v>
                      </c:pt>
                      <c:pt idx="3307">
                        <c:v>28.576000000000008</c:v>
                      </c:pt>
                      <c:pt idx="3308">
                        <c:v>28.585999999999999</c:v>
                      </c:pt>
                      <c:pt idx="3309">
                        <c:v>28.596000000000018</c:v>
                      </c:pt>
                      <c:pt idx="3310">
                        <c:v>28.605999999999995</c:v>
                      </c:pt>
                      <c:pt idx="3311">
                        <c:v>28.616000000000028</c:v>
                      </c:pt>
                      <c:pt idx="3312">
                        <c:v>28.625999999999991</c:v>
                      </c:pt>
                      <c:pt idx="3313">
                        <c:v>28.635999999999996</c:v>
                      </c:pt>
                      <c:pt idx="3314">
                        <c:v>28.646000000000015</c:v>
                      </c:pt>
                      <c:pt idx="3315">
                        <c:v>28.656000000000006</c:v>
                      </c:pt>
                      <c:pt idx="3316">
                        <c:v>28.665999999999997</c:v>
                      </c:pt>
                      <c:pt idx="3317">
                        <c:v>28.676000000000002</c:v>
                      </c:pt>
                      <c:pt idx="3318">
                        <c:v>28.686000000000007</c:v>
                      </c:pt>
                      <c:pt idx="3319">
                        <c:v>28.695999999999984</c:v>
                      </c:pt>
                      <c:pt idx="3320">
                        <c:v>28.706000000000003</c:v>
                      </c:pt>
                      <c:pt idx="3321">
                        <c:v>28.715999999999994</c:v>
                      </c:pt>
                      <c:pt idx="3322">
                        <c:v>28.725999999999971</c:v>
                      </c:pt>
                      <c:pt idx="3323">
                        <c:v>28.736000000000018</c:v>
                      </c:pt>
                      <c:pt idx="3324">
                        <c:v>28.745999999999981</c:v>
                      </c:pt>
                      <c:pt idx="3325">
                        <c:v>28.756</c:v>
                      </c:pt>
                      <c:pt idx="3326">
                        <c:v>28.76600000000002</c:v>
                      </c:pt>
                      <c:pt idx="3327">
                        <c:v>28.776000000000025</c:v>
                      </c:pt>
                      <c:pt idx="3328">
                        <c:v>28.786000000000001</c:v>
                      </c:pt>
                      <c:pt idx="3329">
                        <c:v>28.796000000000006</c:v>
                      </c:pt>
                      <c:pt idx="3330">
                        <c:v>28.805999999999997</c:v>
                      </c:pt>
                      <c:pt idx="3331">
                        <c:v>28.815999999999988</c:v>
                      </c:pt>
                      <c:pt idx="3332">
                        <c:v>28.826000000000008</c:v>
                      </c:pt>
                      <c:pt idx="3333">
                        <c:v>28.835999999999999</c:v>
                      </c:pt>
                      <c:pt idx="3334">
                        <c:v>28.846000000000018</c:v>
                      </c:pt>
                      <c:pt idx="3335">
                        <c:v>28.855999999999995</c:v>
                      </c:pt>
                      <c:pt idx="3336">
                        <c:v>28.866000000000028</c:v>
                      </c:pt>
                      <c:pt idx="3337">
                        <c:v>28.875999999999991</c:v>
                      </c:pt>
                      <c:pt idx="3338">
                        <c:v>28.885999999999996</c:v>
                      </c:pt>
                      <c:pt idx="3339">
                        <c:v>28.896000000000015</c:v>
                      </c:pt>
                      <c:pt idx="3340">
                        <c:v>28.906000000000006</c:v>
                      </c:pt>
                      <c:pt idx="3341">
                        <c:v>28.915999999999997</c:v>
                      </c:pt>
                      <c:pt idx="3342">
                        <c:v>28.926000000000002</c:v>
                      </c:pt>
                      <c:pt idx="3343">
                        <c:v>28.936000000000007</c:v>
                      </c:pt>
                      <c:pt idx="3344">
                        <c:v>28.945999999999984</c:v>
                      </c:pt>
                      <c:pt idx="3345">
                        <c:v>28.956000000000003</c:v>
                      </c:pt>
                      <c:pt idx="3346">
                        <c:v>28.965999999999994</c:v>
                      </c:pt>
                      <c:pt idx="3347">
                        <c:v>28.975999999999971</c:v>
                      </c:pt>
                      <c:pt idx="3348">
                        <c:v>28.986000000000018</c:v>
                      </c:pt>
                      <c:pt idx="3349">
                        <c:v>28.995999999999981</c:v>
                      </c:pt>
                      <c:pt idx="3350">
                        <c:v>29.006</c:v>
                      </c:pt>
                      <c:pt idx="3351">
                        <c:v>29.01600000000002</c:v>
                      </c:pt>
                      <c:pt idx="3352">
                        <c:v>29.026000000000025</c:v>
                      </c:pt>
                      <c:pt idx="3353">
                        <c:v>29.036000000000001</c:v>
                      </c:pt>
                      <c:pt idx="3354">
                        <c:v>29.046000000000006</c:v>
                      </c:pt>
                      <c:pt idx="3355">
                        <c:v>29.055999999999997</c:v>
                      </c:pt>
                      <c:pt idx="3356">
                        <c:v>29.065999999999988</c:v>
                      </c:pt>
                      <c:pt idx="3357">
                        <c:v>29.076000000000008</c:v>
                      </c:pt>
                      <c:pt idx="3358">
                        <c:v>29.085999999999999</c:v>
                      </c:pt>
                      <c:pt idx="3359">
                        <c:v>29.096000000000018</c:v>
                      </c:pt>
                      <c:pt idx="3360">
                        <c:v>29.105999999999995</c:v>
                      </c:pt>
                      <c:pt idx="3361">
                        <c:v>29.116000000000028</c:v>
                      </c:pt>
                      <c:pt idx="3362">
                        <c:v>29.125999999999991</c:v>
                      </c:pt>
                      <c:pt idx="3363">
                        <c:v>29.135999999999996</c:v>
                      </c:pt>
                      <c:pt idx="3364">
                        <c:v>29.146000000000015</c:v>
                      </c:pt>
                      <c:pt idx="3365">
                        <c:v>29.156000000000006</c:v>
                      </c:pt>
                      <c:pt idx="3366">
                        <c:v>29.165999999999997</c:v>
                      </c:pt>
                      <c:pt idx="3367">
                        <c:v>29.176000000000002</c:v>
                      </c:pt>
                      <c:pt idx="3368">
                        <c:v>29.186000000000007</c:v>
                      </c:pt>
                      <c:pt idx="3369">
                        <c:v>29.195999999999984</c:v>
                      </c:pt>
                      <c:pt idx="3370">
                        <c:v>29.206000000000003</c:v>
                      </c:pt>
                      <c:pt idx="3371">
                        <c:v>29.215999999999994</c:v>
                      </c:pt>
                      <c:pt idx="3372">
                        <c:v>29.225999999999971</c:v>
                      </c:pt>
                      <c:pt idx="3373">
                        <c:v>29.236000000000018</c:v>
                      </c:pt>
                      <c:pt idx="3374">
                        <c:v>29.245999999999981</c:v>
                      </c:pt>
                      <c:pt idx="3375">
                        <c:v>29.256</c:v>
                      </c:pt>
                      <c:pt idx="3376">
                        <c:v>29.26600000000002</c:v>
                      </c:pt>
                      <c:pt idx="3377">
                        <c:v>29.276000000000025</c:v>
                      </c:pt>
                      <c:pt idx="3378">
                        <c:v>29.286000000000001</c:v>
                      </c:pt>
                      <c:pt idx="3379">
                        <c:v>29.296000000000006</c:v>
                      </c:pt>
                      <c:pt idx="3380">
                        <c:v>29.305999999999997</c:v>
                      </c:pt>
                      <c:pt idx="3381">
                        <c:v>29.315999999999988</c:v>
                      </c:pt>
                      <c:pt idx="3382">
                        <c:v>29.326000000000008</c:v>
                      </c:pt>
                      <c:pt idx="3383">
                        <c:v>29.335999999999999</c:v>
                      </c:pt>
                      <c:pt idx="3384">
                        <c:v>29.346000000000018</c:v>
                      </c:pt>
                      <c:pt idx="3385">
                        <c:v>29.355999999999995</c:v>
                      </c:pt>
                      <c:pt idx="3386">
                        <c:v>29.366000000000028</c:v>
                      </c:pt>
                      <c:pt idx="3387">
                        <c:v>29.375999999999991</c:v>
                      </c:pt>
                      <c:pt idx="3388">
                        <c:v>29.385999999999996</c:v>
                      </c:pt>
                      <c:pt idx="3389">
                        <c:v>29.396000000000015</c:v>
                      </c:pt>
                      <c:pt idx="3390">
                        <c:v>29.406000000000006</c:v>
                      </c:pt>
                      <c:pt idx="3391">
                        <c:v>29.415999999999997</c:v>
                      </c:pt>
                      <c:pt idx="3392">
                        <c:v>29.426000000000002</c:v>
                      </c:pt>
                      <c:pt idx="3393">
                        <c:v>29.436000000000007</c:v>
                      </c:pt>
                      <c:pt idx="3394">
                        <c:v>29.445999999999984</c:v>
                      </c:pt>
                      <c:pt idx="3395">
                        <c:v>29.456000000000003</c:v>
                      </c:pt>
                      <c:pt idx="3396">
                        <c:v>29.465999999999994</c:v>
                      </c:pt>
                      <c:pt idx="3397">
                        <c:v>29.475999999999971</c:v>
                      </c:pt>
                      <c:pt idx="3398">
                        <c:v>29.486000000000018</c:v>
                      </c:pt>
                      <c:pt idx="3399">
                        <c:v>29.495999999999981</c:v>
                      </c:pt>
                      <c:pt idx="3400">
                        <c:v>29.506</c:v>
                      </c:pt>
                      <c:pt idx="3401">
                        <c:v>29.51600000000002</c:v>
                      </c:pt>
                      <c:pt idx="3402">
                        <c:v>29.526000000000025</c:v>
                      </c:pt>
                      <c:pt idx="3403">
                        <c:v>29.536000000000001</c:v>
                      </c:pt>
                      <c:pt idx="3404">
                        <c:v>29.546000000000006</c:v>
                      </c:pt>
                      <c:pt idx="3405">
                        <c:v>29.555999999999997</c:v>
                      </c:pt>
                      <c:pt idx="3406">
                        <c:v>29.565999999999988</c:v>
                      </c:pt>
                      <c:pt idx="3407">
                        <c:v>29.576000000000008</c:v>
                      </c:pt>
                      <c:pt idx="3408">
                        <c:v>29.585999999999999</c:v>
                      </c:pt>
                      <c:pt idx="3409">
                        <c:v>29.596000000000018</c:v>
                      </c:pt>
                      <c:pt idx="3410">
                        <c:v>29.605999999999995</c:v>
                      </c:pt>
                      <c:pt idx="3411">
                        <c:v>29.616000000000028</c:v>
                      </c:pt>
                      <c:pt idx="3412">
                        <c:v>29.625999999999991</c:v>
                      </c:pt>
                      <c:pt idx="3413">
                        <c:v>29.635999999999996</c:v>
                      </c:pt>
                      <c:pt idx="3414">
                        <c:v>29.646000000000015</c:v>
                      </c:pt>
                      <c:pt idx="3415">
                        <c:v>29.656000000000006</c:v>
                      </c:pt>
                      <c:pt idx="3416">
                        <c:v>29.665999999999997</c:v>
                      </c:pt>
                      <c:pt idx="3417">
                        <c:v>29.676000000000016</c:v>
                      </c:pt>
                      <c:pt idx="3418">
                        <c:v>29.685999999999964</c:v>
                      </c:pt>
                      <c:pt idx="3419">
                        <c:v>29.695999999999984</c:v>
                      </c:pt>
                      <c:pt idx="3420">
                        <c:v>29.706000000000003</c:v>
                      </c:pt>
                      <c:pt idx="3421">
                        <c:v>29.715999999999994</c:v>
                      </c:pt>
                      <c:pt idx="3422">
                        <c:v>29.725999999999985</c:v>
                      </c:pt>
                      <c:pt idx="3423">
                        <c:v>29.736000000000018</c:v>
                      </c:pt>
                      <c:pt idx="3424">
                        <c:v>29.745999999999981</c:v>
                      </c:pt>
                      <c:pt idx="3425">
                        <c:v>29.756</c:v>
                      </c:pt>
                      <c:pt idx="3426">
                        <c:v>29.76600000000002</c:v>
                      </c:pt>
                      <c:pt idx="3427">
                        <c:v>29.775999999999996</c:v>
                      </c:pt>
                      <c:pt idx="3428">
                        <c:v>29.785999999999987</c:v>
                      </c:pt>
                      <c:pt idx="3429">
                        <c:v>29.796000000000006</c:v>
                      </c:pt>
                      <c:pt idx="3430">
                        <c:v>29.805999999999997</c:v>
                      </c:pt>
                      <c:pt idx="3431">
                        <c:v>29.815999999999988</c:v>
                      </c:pt>
                      <c:pt idx="3432">
                        <c:v>29.826000000000008</c:v>
                      </c:pt>
                      <c:pt idx="3433">
                        <c:v>29.836000000000013</c:v>
                      </c:pt>
                      <c:pt idx="3434">
                        <c:v>29.846000000000018</c:v>
                      </c:pt>
                      <c:pt idx="3435">
                        <c:v>29.855999999999995</c:v>
                      </c:pt>
                      <c:pt idx="3436">
                        <c:v>29.866</c:v>
                      </c:pt>
                      <c:pt idx="3437">
                        <c:v>29.875999999999991</c:v>
                      </c:pt>
                      <c:pt idx="3438">
                        <c:v>29.885999999999996</c:v>
                      </c:pt>
                      <c:pt idx="3439">
                        <c:v>29.896000000000015</c:v>
                      </c:pt>
                      <c:pt idx="3440">
                        <c:v>29.906000000000006</c:v>
                      </c:pt>
                      <c:pt idx="3441">
                        <c:v>29.915999999999997</c:v>
                      </c:pt>
                      <c:pt idx="3442">
                        <c:v>29.926000000000016</c:v>
                      </c:pt>
                      <c:pt idx="3443">
                        <c:v>29.935999999999964</c:v>
                      </c:pt>
                      <c:pt idx="3444">
                        <c:v>29.945999999999984</c:v>
                      </c:pt>
                      <c:pt idx="3445">
                        <c:v>29.956000000000003</c:v>
                      </c:pt>
                      <c:pt idx="3446">
                        <c:v>29.965999999999994</c:v>
                      </c:pt>
                      <c:pt idx="3447">
                        <c:v>29.975999999999985</c:v>
                      </c:pt>
                      <c:pt idx="3448">
                        <c:v>29.986000000000018</c:v>
                      </c:pt>
                      <c:pt idx="3449">
                        <c:v>29.995999999999981</c:v>
                      </c:pt>
                      <c:pt idx="3450">
                        <c:v>30.006</c:v>
                      </c:pt>
                      <c:pt idx="3451">
                        <c:v>30.01600000000002</c:v>
                      </c:pt>
                      <c:pt idx="3452">
                        <c:v>30.025999999999996</c:v>
                      </c:pt>
                      <c:pt idx="3453">
                        <c:v>30.035999999999987</c:v>
                      </c:pt>
                      <c:pt idx="3454">
                        <c:v>30.046000000000006</c:v>
                      </c:pt>
                      <c:pt idx="3455">
                        <c:v>30.055999999999997</c:v>
                      </c:pt>
                      <c:pt idx="3456">
                        <c:v>30.065999999999988</c:v>
                      </c:pt>
                      <c:pt idx="3457">
                        <c:v>30.076000000000008</c:v>
                      </c:pt>
                      <c:pt idx="3458">
                        <c:v>30.086000000000013</c:v>
                      </c:pt>
                      <c:pt idx="3459">
                        <c:v>30.096000000000018</c:v>
                      </c:pt>
                      <c:pt idx="3460">
                        <c:v>30.105999999999995</c:v>
                      </c:pt>
                      <c:pt idx="3461">
                        <c:v>30.116</c:v>
                      </c:pt>
                      <c:pt idx="3462">
                        <c:v>30.125999999999991</c:v>
                      </c:pt>
                      <c:pt idx="3463">
                        <c:v>30.135999999999996</c:v>
                      </c:pt>
                      <c:pt idx="3464">
                        <c:v>30.146000000000015</c:v>
                      </c:pt>
                      <c:pt idx="3465">
                        <c:v>30.156000000000006</c:v>
                      </c:pt>
                      <c:pt idx="3466">
                        <c:v>30.165999999999997</c:v>
                      </c:pt>
                      <c:pt idx="3467">
                        <c:v>30.176000000000016</c:v>
                      </c:pt>
                      <c:pt idx="3468">
                        <c:v>30.185999999999964</c:v>
                      </c:pt>
                      <c:pt idx="3469">
                        <c:v>30.195999999999984</c:v>
                      </c:pt>
                      <c:pt idx="3470">
                        <c:v>30.206000000000003</c:v>
                      </c:pt>
                      <c:pt idx="3471">
                        <c:v>30.215999999999994</c:v>
                      </c:pt>
                      <c:pt idx="3472">
                        <c:v>30.225999999999985</c:v>
                      </c:pt>
                      <c:pt idx="3473">
                        <c:v>30.236000000000018</c:v>
                      </c:pt>
                      <c:pt idx="3474">
                        <c:v>30.245999999999981</c:v>
                      </c:pt>
                      <c:pt idx="3475">
                        <c:v>30.256</c:v>
                      </c:pt>
                      <c:pt idx="3476">
                        <c:v>30.26600000000002</c:v>
                      </c:pt>
                      <c:pt idx="3477">
                        <c:v>30.275999999999996</c:v>
                      </c:pt>
                      <c:pt idx="3478">
                        <c:v>30.285999999999987</c:v>
                      </c:pt>
                      <c:pt idx="3479">
                        <c:v>30.296000000000006</c:v>
                      </c:pt>
                      <c:pt idx="3480">
                        <c:v>30.305999999999997</c:v>
                      </c:pt>
                      <c:pt idx="3481">
                        <c:v>30.315999999999988</c:v>
                      </c:pt>
                      <c:pt idx="3482">
                        <c:v>30.326000000000008</c:v>
                      </c:pt>
                      <c:pt idx="3483">
                        <c:v>30.336000000000013</c:v>
                      </c:pt>
                      <c:pt idx="3484">
                        <c:v>30.346000000000018</c:v>
                      </c:pt>
                      <c:pt idx="3485">
                        <c:v>30.355999999999995</c:v>
                      </c:pt>
                      <c:pt idx="3486">
                        <c:v>30.366</c:v>
                      </c:pt>
                      <c:pt idx="3487">
                        <c:v>30.375999999999991</c:v>
                      </c:pt>
                      <c:pt idx="3488">
                        <c:v>30.385999999999996</c:v>
                      </c:pt>
                      <c:pt idx="3489">
                        <c:v>30.396000000000015</c:v>
                      </c:pt>
                      <c:pt idx="3490">
                        <c:v>30.406000000000006</c:v>
                      </c:pt>
                      <c:pt idx="3491">
                        <c:v>30.415999999999997</c:v>
                      </c:pt>
                      <c:pt idx="3492">
                        <c:v>30.426000000000016</c:v>
                      </c:pt>
                      <c:pt idx="3493">
                        <c:v>30.435999999999964</c:v>
                      </c:pt>
                      <c:pt idx="3494">
                        <c:v>30.445999999999984</c:v>
                      </c:pt>
                      <c:pt idx="3495">
                        <c:v>30.456000000000003</c:v>
                      </c:pt>
                      <c:pt idx="3496">
                        <c:v>30.465999999999994</c:v>
                      </c:pt>
                      <c:pt idx="3497">
                        <c:v>30.475999999999985</c:v>
                      </c:pt>
                      <c:pt idx="3498">
                        <c:v>30.486000000000018</c:v>
                      </c:pt>
                      <c:pt idx="3499">
                        <c:v>30.495999999999981</c:v>
                      </c:pt>
                      <c:pt idx="3500">
                        <c:v>30.506</c:v>
                      </c:pt>
                      <c:pt idx="3501">
                        <c:v>30.51600000000002</c:v>
                      </c:pt>
                      <c:pt idx="3502">
                        <c:v>30.525999999999996</c:v>
                      </c:pt>
                      <c:pt idx="3503">
                        <c:v>30.535999999999987</c:v>
                      </c:pt>
                      <c:pt idx="3504">
                        <c:v>30.546000000000006</c:v>
                      </c:pt>
                      <c:pt idx="3505">
                        <c:v>30.555999999999997</c:v>
                      </c:pt>
                      <c:pt idx="3506">
                        <c:v>30.565999999999988</c:v>
                      </c:pt>
                      <c:pt idx="3507">
                        <c:v>30.576000000000008</c:v>
                      </c:pt>
                      <c:pt idx="3508">
                        <c:v>30.586000000000013</c:v>
                      </c:pt>
                      <c:pt idx="3509">
                        <c:v>30.596000000000018</c:v>
                      </c:pt>
                      <c:pt idx="3510">
                        <c:v>30.605999999999995</c:v>
                      </c:pt>
                      <c:pt idx="3511">
                        <c:v>30.616</c:v>
                      </c:pt>
                      <c:pt idx="3512">
                        <c:v>30.625999999999991</c:v>
                      </c:pt>
                      <c:pt idx="3513">
                        <c:v>30.635999999999996</c:v>
                      </c:pt>
                      <c:pt idx="3514">
                        <c:v>30.646000000000015</c:v>
                      </c:pt>
                      <c:pt idx="3515">
                        <c:v>30.656000000000006</c:v>
                      </c:pt>
                      <c:pt idx="3516">
                        <c:v>30.665999999999997</c:v>
                      </c:pt>
                      <c:pt idx="3517">
                        <c:v>30.676000000000016</c:v>
                      </c:pt>
                      <c:pt idx="3518">
                        <c:v>30.685999999999964</c:v>
                      </c:pt>
                      <c:pt idx="3519">
                        <c:v>30.695999999999984</c:v>
                      </c:pt>
                      <c:pt idx="3520">
                        <c:v>30.706000000000003</c:v>
                      </c:pt>
                      <c:pt idx="3521">
                        <c:v>30.715999999999994</c:v>
                      </c:pt>
                      <c:pt idx="3522">
                        <c:v>30.725999999999985</c:v>
                      </c:pt>
                      <c:pt idx="3523">
                        <c:v>30.736000000000018</c:v>
                      </c:pt>
                      <c:pt idx="3524">
                        <c:v>30.745999999999981</c:v>
                      </c:pt>
                      <c:pt idx="3525">
                        <c:v>30.756</c:v>
                      </c:pt>
                      <c:pt idx="3526">
                        <c:v>30.76600000000002</c:v>
                      </c:pt>
                      <c:pt idx="3527">
                        <c:v>30.775999999999996</c:v>
                      </c:pt>
                      <c:pt idx="3528">
                        <c:v>30.785999999999987</c:v>
                      </c:pt>
                      <c:pt idx="3529">
                        <c:v>30.796000000000006</c:v>
                      </c:pt>
                      <c:pt idx="3530">
                        <c:v>30.805999999999997</c:v>
                      </c:pt>
                      <c:pt idx="3531">
                        <c:v>30.815999999999988</c:v>
                      </c:pt>
                      <c:pt idx="3532">
                        <c:v>30.826000000000008</c:v>
                      </c:pt>
                      <c:pt idx="3533">
                        <c:v>30.836000000000013</c:v>
                      </c:pt>
                      <c:pt idx="3534">
                        <c:v>30.846000000000018</c:v>
                      </c:pt>
                      <c:pt idx="3535">
                        <c:v>30.855999999999995</c:v>
                      </c:pt>
                      <c:pt idx="3536">
                        <c:v>30.866</c:v>
                      </c:pt>
                      <c:pt idx="3537">
                        <c:v>30.875999999999991</c:v>
                      </c:pt>
                      <c:pt idx="3538">
                        <c:v>30.885999999999996</c:v>
                      </c:pt>
                      <c:pt idx="3539">
                        <c:v>30.896000000000015</c:v>
                      </c:pt>
                      <c:pt idx="3540">
                        <c:v>30.906000000000006</c:v>
                      </c:pt>
                      <c:pt idx="3541">
                        <c:v>30.915999999999997</c:v>
                      </c:pt>
                      <c:pt idx="3542">
                        <c:v>30.926000000000016</c:v>
                      </c:pt>
                      <c:pt idx="3543">
                        <c:v>30.935999999999964</c:v>
                      </c:pt>
                      <c:pt idx="3544">
                        <c:v>30.945999999999984</c:v>
                      </c:pt>
                      <c:pt idx="3545">
                        <c:v>30.956000000000003</c:v>
                      </c:pt>
                      <c:pt idx="3546">
                        <c:v>30.965999999999994</c:v>
                      </c:pt>
                      <c:pt idx="3547">
                        <c:v>30.975999999999985</c:v>
                      </c:pt>
                      <c:pt idx="3548">
                        <c:v>30.986000000000018</c:v>
                      </c:pt>
                      <c:pt idx="3549">
                        <c:v>30.995999999999981</c:v>
                      </c:pt>
                      <c:pt idx="3550">
                        <c:v>31.006</c:v>
                      </c:pt>
                      <c:pt idx="3551">
                        <c:v>31.01600000000002</c:v>
                      </c:pt>
                      <c:pt idx="3552">
                        <c:v>31.025999999999996</c:v>
                      </c:pt>
                      <c:pt idx="3553">
                        <c:v>31.035999999999987</c:v>
                      </c:pt>
                      <c:pt idx="3554">
                        <c:v>31.046000000000006</c:v>
                      </c:pt>
                      <c:pt idx="3555">
                        <c:v>31.055999999999997</c:v>
                      </c:pt>
                      <c:pt idx="3556">
                        <c:v>31.065999999999988</c:v>
                      </c:pt>
                      <c:pt idx="3557">
                        <c:v>31.076000000000008</c:v>
                      </c:pt>
                      <c:pt idx="3558">
                        <c:v>31.086000000000013</c:v>
                      </c:pt>
                      <c:pt idx="3559">
                        <c:v>31.096000000000018</c:v>
                      </c:pt>
                      <c:pt idx="3560">
                        <c:v>31.105999999999995</c:v>
                      </c:pt>
                      <c:pt idx="3561">
                        <c:v>31.116</c:v>
                      </c:pt>
                      <c:pt idx="3562">
                        <c:v>31.125999999999991</c:v>
                      </c:pt>
                      <c:pt idx="3563">
                        <c:v>31.135999999999996</c:v>
                      </c:pt>
                      <c:pt idx="3564">
                        <c:v>31.146000000000015</c:v>
                      </c:pt>
                      <c:pt idx="3565">
                        <c:v>31.156000000000006</c:v>
                      </c:pt>
                      <c:pt idx="3566">
                        <c:v>31.165999999999997</c:v>
                      </c:pt>
                      <c:pt idx="3567">
                        <c:v>31.176000000000016</c:v>
                      </c:pt>
                      <c:pt idx="3568">
                        <c:v>31.185999999999964</c:v>
                      </c:pt>
                      <c:pt idx="3569">
                        <c:v>31.195999999999984</c:v>
                      </c:pt>
                      <c:pt idx="3570">
                        <c:v>31.206000000000003</c:v>
                      </c:pt>
                      <c:pt idx="3571">
                        <c:v>31.215999999999994</c:v>
                      </c:pt>
                      <c:pt idx="3572">
                        <c:v>31.225999999999985</c:v>
                      </c:pt>
                      <c:pt idx="3573">
                        <c:v>31.236000000000018</c:v>
                      </c:pt>
                      <c:pt idx="3574">
                        <c:v>31.245999999999981</c:v>
                      </c:pt>
                      <c:pt idx="3575">
                        <c:v>31.256</c:v>
                      </c:pt>
                      <c:pt idx="3576">
                        <c:v>31.26600000000002</c:v>
                      </c:pt>
                      <c:pt idx="3577">
                        <c:v>31.275999999999996</c:v>
                      </c:pt>
                      <c:pt idx="3578">
                        <c:v>31.285999999999987</c:v>
                      </c:pt>
                      <c:pt idx="3579">
                        <c:v>31.296000000000006</c:v>
                      </c:pt>
                      <c:pt idx="3580">
                        <c:v>31.305999999999997</c:v>
                      </c:pt>
                      <c:pt idx="3581">
                        <c:v>31.315999999999988</c:v>
                      </c:pt>
                      <c:pt idx="3582">
                        <c:v>31.326000000000008</c:v>
                      </c:pt>
                      <c:pt idx="3583">
                        <c:v>31.336000000000013</c:v>
                      </c:pt>
                      <c:pt idx="3584">
                        <c:v>31.346000000000018</c:v>
                      </c:pt>
                      <c:pt idx="3585">
                        <c:v>31.355999999999995</c:v>
                      </c:pt>
                      <c:pt idx="3586">
                        <c:v>31.366</c:v>
                      </c:pt>
                      <c:pt idx="3587">
                        <c:v>31.375999999999991</c:v>
                      </c:pt>
                      <c:pt idx="3588">
                        <c:v>31.385999999999996</c:v>
                      </c:pt>
                      <c:pt idx="3589">
                        <c:v>31.396000000000015</c:v>
                      </c:pt>
                      <c:pt idx="3590">
                        <c:v>31.406000000000006</c:v>
                      </c:pt>
                      <c:pt idx="3591">
                        <c:v>31.415999999999997</c:v>
                      </c:pt>
                      <c:pt idx="3592">
                        <c:v>31.426000000000016</c:v>
                      </c:pt>
                      <c:pt idx="3593">
                        <c:v>31.435999999999964</c:v>
                      </c:pt>
                      <c:pt idx="3594">
                        <c:v>31.445999999999984</c:v>
                      </c:pt>
                      <c:pt idx="3595">
                        <c:v>31.456000000000003</c:v>
                      </c:pt>
                      <c:pt idx="3596">
                        <c:v>31.465999999999994</c:v>
                      </c:pt>
                      <c:pt idx="3597">
                        <c:v>31.475999999999985</c:v>
                      </c:pt>
                      <c:pt idx="3598">
                        <c:v>31.486000000000018</c:v>
                      </c:pt>
                      <c:pt idx="3599">
                        <c:v>31.495999999999981</c:v>
                      </c:pt>
                      <c:pt idx="3600">
                        <c:v>31.506</c:v>
                      </c:pt>
                      <c:pt idx="3601">
                        <c:v>31.51600000000002</c:v>
                      </c:pt>
                      <c:pt idx="3602">
                        <c:v>31.525999999999996</c:v>
                      </c:pt>
                      <c:pt idx="3603">
                        <c:v>31.535999999999987</c:v>
                      </c:pt>
                      <c:pt idx="3604">
                        <c:v>31.546000000000006</c:v>
                      </c:pt>
                      <c:pt idx="3605">
                        <c:v>31.555999999999997</c:v>
                      </c:pt>
                      <c:pt idx="3606">
                        <c:v>31.565999999999988</c:v>
                      </c:pt>
                      <c:pt idx="3607">
                        <c:v>31.575999999999993</c:v>
                      </c:pt>
                      <c:pt idx="3608">
                        <c:v>31.586000000000013</c:v>
                      </c:pt>
                      <c:pt idx="3609">
                        <c:v>31.596000000000018</c:v>
                      </c:pt>
                      <c:pt idx="3610">
                        <c:v>31.605999999999995</c:v>
                      </c:pt>
                      <c:pt idx="3611">
                        <c:v>31.616</c:v>
                      </c:pt>
                      <c:pt idx="3612">
                        <c:v>31.625999999999991</c:v>
                      </c:pt>
                      <c:pt idx="3613">
                        <c:v>31.63600000000001</c:v>
                      </c:pt>
                      <c:pt idx="3614">
                        <c:v>31.646000000000015</c:v>
                      </c:pt>
                      <c:pt idx="3615">
                        <c:v>31.655999999999992</c:v>
                      </c:pt>
                      <c:pt idx="3616">
                        <c:v>31.665999999999997</c:v>
                      </c:pt>
                      <c:pt idx="3617">
                        <c:v>31.676000000000016</c:v>
                      </c:pt>
                      <c:pt idx="3618">
                        <c:v>31.686000000000007</c:v>
                      </c:pt>
                      <c:pt idx="3619">
                        <c:v>31.695999999999984</c:v>
                      </c:pt>
                      <c:pt idx="3620">
                        <c:v>31.706000000000003</c:v>
                      </c:pt>
                      <c:pt idx="3621">
                        <c:v>31.715999999999994</c:v>
                      </c:pt>
                      <c:pt idx="3622">
                        <c:v>31.725999999999985</c:v>
                      </c:pt>
                      <c:pt idx="3623">
                        <c:v>31.736000000000018</c:v>
                      </c:pt>
                      <c:pt idx="3624">
                        <c:v>31.745999999999981</c:v>
                      </c:pt>
                      <c:pt idx="3625">
                        <c:v>31.756</c:v>
                      </c:pt>
                      <c:pt idx="3626">
                        <c:v>31.76600000000002</c:v>
                      </c:pt>
                      <c:pt idx="3627">
                        <c:v>31.776000000000025</c:v>
                      </c:pt>
                      <c:pt idx="3628">
                        <c:v>31.785999999999987</c:v>
                      </c:pt>
                      <c:pt idx="3629">
                        <c:v>31.796000000000006</c:v>
                      </c:pt>
                      <c:pt idx="3630">
                        <c:v>31.805999999999997</c:v>
                      </c:pt>
                      <c:pt idx="3631">
                        <c:v>31.815999999999988</c:v>
                      </c:pt>
                      <c:pt idx="3632">
                        <c:v>31.825999999999993</c:v>
                      </c:pt>
                      <c:pt idx="3633">
                        <c:v>31.836000000000013</c:v>
                      </c:pt>
                      <c:pt idx="3634">
                        <c:v>31.846000000000018</c:v>
                      </c:pt>
                      <c:pt idx="3635">
                        <c:v>31.855999999999995</c:v>
                      </c:pt>
                      <c:pt idx="3636">
                        <c:v>31.866</c:v>
                      </c:pt>
                      <c:pt idx="3637">
                        <c:v>31.875999999999991</c:v>
                      </c:pt>
                      <c:pt idx="3638">
                        <c:v>31.88600000000001</c:v>
                      </c:pt>
                      <c:pt idx="3639">
                        <c:v>31.896000000000015</c:v>
                      </c:pt>
                      <c:pt idx="3640">
                        <c:v>31.905999999999992</c:v>
                      </c:pt>
                      <c:pt idx="3641">
                        <c:v>31.915999999999997</c:v>
                      </c:pt>
                      <c:pt idx="3642">
                        <c:v>31.926000000000016</c:v>
                      </c:pt>
                      <c:pt idx="3643">
                        <c:v>31.936000000000007</c:v>
                      </c:pt>
                      <c:pt idx="3644">
                        <c:v>31.945999999999984</c:v>
                      </c:pt>
                      <c:pt idx="3645">
                        <c:v>31.956000000000003</c:v>
                      </c:pt>
                      <c:pt idx="3646">
                        <c:v>31.965999999999994</c:v>
                      </c:pt>
                      <c:pt idx="3647">
                        <c:v>31.975999999999985</c:v>
                      </c:pt>
                      <c:pt idx="3648">
                        <c:v>31.986000000000018</c:v>
                      </c:pt>
                      <c:pt idx="3649">
                        <c:v>31.995999999999981</c:v>
                      </c:pt>
                      <c:pt idx="3650">
                        <c:v>32.006</c:v>
                      </c:pt>
                      <c:pt idx="3651">
                        <c:v>32.01600000000002</c:v>
                      </c:pt>
                      <c:pt idx="3652">
                        <c:v>32.026000000000025</c:v>
                      </c:pt>
                      <c:pt idx="3653">
                        <c:v>32.035999999999987</c:v>
                      </c:pt>
                      <c:pt idx="3654">
                        <c:v>32.046000000000006</c:v>
                      </c:pt>
                      <c:pt idx="3655">
                        <c:v>32.055999999999997</c:v>
                      </c:pt>
                      <c:pt idx="3656">
                        <c:v>32.065999999999988</c:v>
                      </c:pt>
                      <c:pt idx="3657">
                        <c:v>32.075999999999993</c:v>
                      </c:pt>
                      <c:pt idx="3658">
                        <c:v>32.086000000000013</c:v>
                      </c:pt>
                      <c:pt idx="3659">
                        <c:v>32.096000000000018</c:v>
                      </c:pt>
                      <c:pt idx="3660">
                        <c:v>32.105999999999995</c:v>
                      </c:pt>
                      <c:pt idx="3661">
                        <c:v>32.116</c:v>
                      </c:pt>
                      <c:pt idx="3662">
                        <c:v>32.125999999999991</c:v>
                      </c:pt>
                      <c:pt idx="3663">
                        <c:v>32.13600000000001</c:v>
                      </c:pt>
                      <c:pt idx="3664">
                        <c:v>32.146000000000015</c:v>
                      </c:pt>
                      <c:pt idx="3665">
                        <c:v>32.155999999999992</c:v>
                      </c:pt>
                      <c:pt idx="3666">
                        <c:v>32.165999999999997</c:v>
                      </c:pt>
                      <c:pt idx="3667">
                        <c:v>32.176000000000016</c:v>
                      </c:pt>
                      <c:pt idx="3668">
                        <c:v>32.186000000000007</c:v>
                      </c:pt>
                      <c:pt idx="3669">
                        <c:v>32.195999999999984</c:v>
                      </c:pt>
                      <c:pt idx="3670">
                        <c:v>32.206000000000003</c:v>
                      </c:pt>
                      <c:pt idx="3671">
                        <c:v>32.215999999999994</c:v>
                      </c:pt>
                      <c:pt idx="3672">
                        <c:v>32.225999999999985</c:v>
                      </c:pt>
                      <c:pt idx="3673">
                        <c:v>32.236000000000018</c:v>
                      </c:pt>
                      <c:pt idx="3674">
                        <c:v>32.245999999999981</c:v>
                      </c:pt>
                      <c:pt idx="3675">
                        <c:v>32.256</c:v>
                      </c:pt>
                      <c:pt idx="3676">
                        <c:v>32.26600000000002</c:v>
                      </c:pt>
                      <c:pt idx="3677">
                        <c:v>32.276000000000025</c:v>
                      </c:pt>
                      <c:pt idx="3678">
                        <c:v>32.285999999999987</c:v>
                      </c:pt>
                      <c:pt idx="3679">
                        <c:v>32.296000000000006</c:v>
                      </c:pt>
                      <c:pt idx="3680">
                        <c:v>32.305999999999997</c:v>
                      </c:pt>
                      <c:pt idx="3681">
                        <c:v>32.315999999999988</c:v>
                      </c:pt>
                      <c:pt idx="3682">
                        <c:v>32.325999999999993</c:v>
                      </c:pt>
                      <c:pt idx="3683">
                        <c:v>32.336000000000013</c:v>
                      </c:pt>
                      <c:pt idx="3684">
                        <c:v>32.346000000000018</c:v>
                      </c:pt>
                      <c:pt idx="3685">
                        <c:v>32.355999999999995</c:v>
                      </c:pt>
                      <c:pt idx="3686">
                        <c:v>32.366</c:v>
                      </c:pt>
                      <c:pt idx="3687">
                        <c:v>32.375999999999991</c:v>
                      </c:pt>
                      <c:pt idx="3688">
                        <c:v>32.38600000000001</c:v>
                      </c:pt>
                      <c:pt idx="3689">
                        <c:v>32.396000000000015</c:v>
                      </c:pt>
                      <c:pt idx="3690">
                        <c:v>32.405999999999992</c:v>
                      </c:pt>
                      <c:pt idx="3691">
                        <c:v>32.415999999999997</c:v>
                      </c:pt>
                      <c:pt idx="3692">
                        <c:v>32.426000000000016</c:v>
                      </c:pt>
                      <c:pt idx="3693">
                        <c:v>32.436000000000007</c:v>
                      </c:pt>
                      <c:pt idx="3694">
                        <c:v>32.445999999999984</c:v>
                      </c:pt>
                      <c:pt idx="3695">
                        <c:v>32.456000000000003</c:v>
                      </c:pt>
                      <c:pt idx="3696">
                        <c:v>32.465999999999994</c:v>
                      </c:pt>
                      <c:pt idx="3697">
                        <c:v>32.475999999999985</c:v>
                      </c:pt>
                      <c:pt idx="3698">
                        <c:v>32.486000000000018</c:v>
                      </c:pt>
                      <c:pt idx="3699">
                        <c:v>32.495999999999981</c:v>
                      </c:pt>
                      <c:pt idx="3700">
                        <c:v>32.506</c:v>
                      </c:pt>
                      <c:pt idx="3701">
                        <c:v>32.51600000000002</c:v>
                      </c:pt>
                      <c:pt idx="3702">
                        <c:v>32.526000000000025</c:v>
                      </c:pt>
                      <c:pt idx="3703">
                        <c:v>32.535999999999987</c:v>
                      </c:pt>
                      <c:pt idx="3704">
                        <c:v>32.546000000000006</c:v>
                      </c:pt>
                      <c:pt idx="3705">
                        <c:v>32.555999999999997</c:v>
                      </c:pt>
                      <c:pt idx="3706">
                        <c:v>32.565999999999988</c:v>
                      </c:pt>
                      <c:pt idx="3707">
                        <c:v>32.575999999999993</c:v>
                      </c:pt>
                      <c:pt idx="3708">
                        <c:v>32.586000000000013</c:v>
                      </c:pt>
                      <c:pt idx="3709">
                        <c:v>32.596000000000018</c:v>
                      </c:pt>
                      <c:pt idx="3710">
                        <c:v>32.605999999999995</c:v>
                      </c:pt>
                      <c:pt idx="3711">
                        <c:v>32.616</c:v>
                      </c:pt>
                      <c:pt idx="3712">
                        <c:v>32.625999999999991</c:v>
                      </c:pt>
                      <c:pt idx="3713">
                        <c:v>32.63600000000001</c:v>
                      </c:pt>
                      <c:pt idx="3714">
                        <c:v>32.646000000000015</c:v>
                      </c:pt>
                      <c:pt idx="3715">
                        <c:v>32.655999999999992</c:v>
                      </c:pt>
                      <c:pt idx="3716">
                        <c:v>32.665999999999997</c:v>
                      </c:pt>
                      <c:pt idx="3717">
                        <c:v>32.676000000000016</c:v>
                      </c:pt>
                      <c:pt idx="3718">
                        <c:v>32.686000000000007</c:v>
                      </c:pt>
                      <c:pt idx="3719">
                        <c:v>32.695999999999984</c:v>
                      </c:pt>
                      <c:pt idx="3720">
                        <c:v>32.706000000000003</c:v>
                      </c:pt>
                      <c:pt idx="3721">
                        <c:v>32.715999999999994</c:v>
                      </c:pt>
                      <c:pt idx="3722">
                        <c:v>32.725999999999985</c:v>
                      </c:pt>
                      <c:pt idx="3723">
                        <c:v>32.736000000000018</c:v>
                      </c:pt>
                      <c:pt idx="3724">
                        <c:v>32.745999999999981</c:v>
                      </c:pt>
                      <c:pt idx="3725">
                        <c:v>32.756</c:v>
                      </c:pt>
                      <c:pt idx="3726">
                        <c:v>32.76600000000002</c:v>
                      </c:pt>
                      <c:pt idx="3727">
                        <c:v>32.776000000000025</c:v>
                      </c:pt>
                      <c:pt idx="3728">
                        <c:v>32.785999999999987</c:v>
                      </c:pt>
                      <c:pt idx="3729">
                        <c:v>32.796000000000006</c:v>
                      </c:pt>
                      <c:pt idx="3730">
                        <c:v>32.805999999999997</c:v>
                      </c:pt>
                      <c:pt idx="3731">
                        <c:v>32.815999999999988</c:v>
                      </c:pt>
                      <c:pt idx="3732">
                        <c:v>32.825999999999993</c:v>
                      </c:pt>
                      <c:pt idx="3733">
                        <c:v>32.836000000000013</c:v>
                      </c:pt>
                      <c:pt idx="3734">
                        <c:v>32.846000000000018</c:v>
                      </c:pt>
                      <c:pt idx="3735">
                        <c:v>32.855999999999995</c:v>
                      </c:pt>
                      <c:pt idx="3736">
                        <c:v>32.866</c:v>
                      </c:pt>
                      <c:pt idx="3737">
                        <c:v>32.875999999999991</c:v>
                      </c:pt>
                      <c:pt idx="3738">
                        <c:v>32.88600000000001</c:v>
                      </c:pt>
                      <c:pt idx="3739">
                        <c:v>32.896000000000015</c:v>
                      </c:pt>
                      <c:pt idx="3740">
                        <c:v>32.905999999999992</c:v>
                      </c:pt>
                      <c:pt idx="3741">
                        <c:v>32.915999999999997</c:v>
                      </c:pt>
                      <c:pt idx="3742">
                        <c:v>32.926000000000016</c:v>
                      </c:pt>
                      <c:pt idx="3743">
                        <c:v>32.936000000000007</c:v>
                      </c:pt>
                      <c:pt idx="3744">
                        <c:v>32.945999999999984</c:v>
                      </c:pt>
                      <c:pt idx="3745">
                        <c:v>32.956000000000003</c:v>
                      </c:pt>
                      <c:pt idx="3746">
                        <c:v>32.965999999999994</c:v>
                      </c:pt>
                      <c:pt idx="3747">
                        <c:v>32.975999999999985</c:v>
                      </c:pt>
                      <c:pt idx="3748">
                        <c:v>32.986000000000018</c:v>
                      </c:pt>
                      <c:pt idx="3749">
                        <c:v>32.995999999999981</c:v>
                      </c:pt>
                      <c:pt idx="3750">
                        <c:v>33.006</c:v>
                      </c:pt>
                      <c:pt idx="3751">
                        <c:v>33.01600000000002</c:v>
                      </c:pt>
                      <c:pt idx="3752">
                        <c:v>33.026000000000025</c:v>
                      </c:pt>
                      <c:pt idx="3753">
                        <c:v>33.035999999999987</c:v>
                      </c:pt>
                      <c:pt idx="3754">
                        <c:v>33.046000000000006</c:v>
                      </c:pt>
                      <c:pt idx="3755">
                        <c:v>33.055999999999997</c:v>
                      </c:pt>
                      <c:pt idx="3756">
                        <c:v>33.065999999999988</c:v>
                      </c:pt>
                      <c:pt idx="3757">
                        <c:v>33.075999999999993</c:v>
                      </c:pt>
                      <c:pt idx="3758">
                        <c:v>33.086000000000013</c:v>
                      </c:pt>
                      <c:pt idx="3759">
                        <c:v>33.096000000000018</c:v>
                      </c:pt>
                      <c:pt idx="3760">
                        <c:v>33.105999999999995</c:v>
                      </c:pt>
                      <c:pt idx="3761">
                        <c:v>33.116</c:v>
                      </c:pt>
                      <c:pt idx="3762">
                        <c:v>33.125999999999991</c:v>
                      </c:pt>
                      <c:pt idx="3763">
                        <c:v>33.13600000000001</c:v>
                      </c:pt>
                      <c:pt idx="3764">
                        <c:v>33.146000000000015</c:v>
                      </c:pt>
                      <c:pt idx="3765">
                        <c:v>33.155999999999992</c:v>
                      </c:pt>
                      <c:pt idx="3766">
                        <c:v>33.165999999999997</c:v>
                      </c:pt>
                      <c:pt idx="3767">
                        <c:v>33.176000000000016</c:v>
                      </c:pt>
                      <c:pt idx="3768">
                        <c:v>33.186000000000007</c:v>
                      </c:pt>
                      <c:pt idx="3769">
                        <c:v>33.195999999999984</c:v>
                      </c:pt>
                      <c:pt idx="3770">
                        <c:v>33.206000000000003</c:v>
                      </c:pt>
                      <c:pt idx="3771">
                        <c:v>33.215999999999994</c:v>
                      </c:pt>
                      <c:pt idx="3772">
                        <c:v>33.225999999999985</c:v>
                      </c:pt>
                      <c:pt idx="3773">
                        <c:v>33.236000000000018</c:v>
                      </c:pt>
                      <c:pt idx="3774">
                        <c:v>33.245999999999981</c:v>
                      </c:pt>
                      <c:pt idx="3775">
                        <c:v>33.256</c:v>
                      </c:pt>
                      <c:pt idx="3776">
                        <c:v>33.26600000000002</c:v>
                      </c:pt>
                      <c:pt idx="3777">
                        <c:v>33.276000000000025</c:v>
                      </c:pt>
                      <c:pt idx="3778">
                        <c:v>33.285999999999987</c:v>
                      </c:pt>
                      <c:pt idx="3779">
                        <c:v>33.296000000000006</c:v>
                      </c:pt>
                      <c:pt idx="3780">
                        <c:v>33.305999999999997</c:v>
                      </c:pt>
                      <c:pt idx="3781">
                        <c:v>33.315999999999988</c:v>
                      </c:pt>
                      <c:pt idx="3782">
                        <c:v>33.325999999999993</c:v>
                      </c:pt>
                      <c:pt idx="3783">
                        <c:v>33.336000000000013</c:v>
                      </c:pt>
                      <c:pt idx="3784">
                        <c:v>33.346000000000018</c:v>
                      </c:pt>
                      <c:pt idx="3785">
                        <c:v>33.355999999999995</c:v>
                      </c:pt>
                      <c:pt idx="3786">
                        <c:v>33.366</c:v>
                      </c:pt>
                      <c:pt idx="3787">
                        <c:v>33.375999999999991</c:v>
                      </c:pt>
                      <c:pt idx="3788">
                        <c:v>33.38600000000001</c:v>
                      </c:pt>
                      <c:pt idx="3789">
                        <c:v>33.396000000000015</c:v>
                      </c:pt>
                      <c:pt idx="3790">
                        <c:v>33.405999999999992</c:v>
                      </c:pt>
                      <c:pt idx="3791">
                        <c:v>33.415999999999997</c:v>
                      </c:pt>
                      <c:pt idx="3792">
                        <c:v>33.426000000000016</c:v>
                      </c:pt>
                      <c:pt idx="3793">
                        <c:v>33.436000000000007</c:v>
                      </c:pt>
                      <c:pt idx="3794">
                        <c:v>33.445999999999984</c:v>
                      </c:pt>
                      <c:pt idx="3795">
                        <c:v>33.456000000000003</c:v>
                      </c:pt>
                      <c:pt idx="3796">
                        <c:v>33.465999999999994</c:v>
                      </c:pt>
                      <c:pt idx="3797">
                        <c:v>33.475999999999985</c:v>
                      </c:pt>
                      <c:pt idx="3798">
                        <c:v>33.486000000000018</c:v>
                      </c:pt>
                      <c:pt idx="3799">
                        <c:v>33.495999999999981</c:v>
                      </c:pt>
                      <c:pt idx="3800">
                        <c:v>33.506</c:v>
                      </c:pt>
                      <c:pt idx="3801">
                        <c:v>33.51600000000002</c:v>
                      </c:pt>
                      <c:pt idx="3802">
                        <c:v>33.52600000000001</c:v>
                      </c:pt>
                      <c:pt idx="3803">
                        <c:v>33.536000000000001</c:v>
                      </c:pt>
                      <c:pt idx="3804">
                        <c:v>33.545999999999992</c:v>
                      </c:pt>
                      <c:pt idx="3805">
                        <c:v>33.555999999999983</c:v>
                      </c:pt>
                      <c:pt idx="3806">
                        <c:v>33.566000000000003</c:v>
                      </c:pt>
                      <c:pt idx="3807">
                        <c:v>33.576000000000022</c:v>
                      </c:pt>
                      <c:pt idx="3808">
                        <c:v>33.585999999999984</c:v>
                      </c:pt>
                      <c:pt idx="3809">
                        <c:v>33.596000000000004</c:v>
                      </c:pt>
                      <c:pt idx="3810">
                        <c:v>33.606000000000023</c:v>
                      </c:pt>
                      <c:pt idx="3811">
                        <c:v>33.615999999999957</c:v>
                      </c:pt>
                      <c:pt idx="3812">
                        <c:v>33.625999999999976</c:v>
                      </c:pt>
                      <c:pt idx="3813">
                        <c:v>33.635999999999996</c:v>
                      </c:pt>
                      <c:pt idx="3814">
                        <c:v>33.646000000000015</c:v>
                      </c:pt>
                      <c:pt idx="3815">
                        <c:v>33.656000000000006</c:v>
                      </c:pt>
                      <c:pt idx="3816">
                        <c:v>33.665999999999997</c:v>
                      </c:pt>
                      <c:pt idx="3817">
                        <c:v>33.675999999999988</c:v>
                      </c:pt>
                      <c:pt idx="3818">
                        <c:v>33.686000000000007</c:v>
                      </c:pt>
                      <c:pt idx="3819">
                        <c:v>33.695999999999998</c:v>
                      </c:pt>
                      <c:pt idx="3820">
                        <c:v>33.705999999999989</c:v>
                      </c:pt>
                      <c:pt idx="3821">
                        <c:v>33.71599999999998</c:v>
                      </c:pt>
                      <c:pt idx="3822">
                        <c:v>33.725999999999999</c:v>
                      </c:pt>
                      <c:pt idx="3823">
                        <c:v>33.73599999999999</c:v>
                      </c:pt>
                      <c:pt idx="3824">
                        <c:v>33.745999999999981</c:v>
                      </c:pt>
                      <c:pt idx="3825">
                        <c:v>33.756</c:v>
                      </c:pt>
                      <c:pt idx="3826">
                        <c:v>33.76600000000002</c:v>
                      </c:pt>
                      <c:pt idx="3827">
                        <c:v>33.77600000000001</c:v>
                      </c:pt>
                      <c:pt idx="3828">
                        <c:v>33.786000000000001</c:v>
                      </c:pt>
                      <c:pt idx="3829">
                        <c:v>33.795999999999992</c:v>
                      </c:pt>
                      <c:pt idx="3830">
                        <c:v>33.805999999999983</c:v>
                      </c:pt>
                      <c:pt idx="3831">
                        <c:v>33.816000000000003</c:v>
                      </c:pt>
                      <c:pt idx="3832">
                        <c:v>33.826000000000022</c:v>
                      </c:pt>
                      <c:pt idx="3833">
                        <c:v>33.835999999999984</c:v>
                      </c:pt>
                      <c:pt idx="3834">
                        <c:v>33.846000000000004</c:v>
                      </c:pt>
                      <c:pt idx="3835">
                        <c:v>33.856000000000023</c:v>
                      </c:pt>
                      <c:pt idx="3836">
                        <c:v>33.865999999999957</c:v>
                      </c:pt>
                      <c:pt idx="3837">
                        <c:v>33.875999999999976</c:v>
                      </c:pt>
                      <c:pt idx="3838">
                        <c:v>33.885999999999996</c:v>
                      </c:pt>
                      <c:pt idx="3839">
                        <c:v>33.896000000000015</c:v>
                      </c:pt>
                      <c:pt idx="3840">
                        <c:v>33.906000000000006</c:v>
                      </c:pt>
                      <c:pt idx="3841">
                        <c:v>33.915999999999997</c:v>
                      </c:pt>
                      <c:pt idx="3842">
                        <c:v>33.925999999999988</c:v>
                      </c:pt>
                      <c:pt idx="3843">
                        <c:v>33.936000000000007</c:v>
                      </c:pt>
                      <c:pt idx="3844">
                        <c:v>33.945999999999998</c:v>
                      </c:pt>
                      <c:pt idx="3845">
                        <c:v>33.955999999999989</c:v>
                      </c:pt>
                      <c:pt idx="3846">
                        <c:v>33.96599999999998</c:v>
                      </c:pt>
                      <c:pt idx="3847">
                        <c:v>33.975999999999999</c:v>
                      </c:pt>
                      <c:pt idx="3848">
                        <c:v>33.98599999999999</c:v>
                      </c:pt>
                      <c:pt idx="3849">
                        <c:v>33.995999999999981</c:v>
                      </c:pt>
                      <c:pt idx="3850">
                        <c:v>34.006</c:v>
                      </c:pt>
                      <c:pt idx="3851">
                        <c:v>34.01600000000002</c:v>
                      </c:pt>
                      <c:pt idx="3852">
                        <c:v>34.02600000000001</c:v>
                      </c:pt>
                      <c:pt idx="3853">
                        <c:v>34.036000000000001</c:v>
                      </c:pt>
                      <c:pt idx="3854">
                        <c:v>34.045999999999992</c:v>
                      </c:pt>
                      <c:pt idx="3855">
                        <c:v>34.055999999999983</c:v>
                      </c:pt>
                      <c:pt idx="3856">
                        <c:v>34.066000000000003</c:v>
                      </c:pt>
                      <c:pt idx="3857">
                        <c:v>34.076000000000022</c:v>
                      </c:pt>
                      <c:pt idx="3858">
                        <c:v>34.085999999999984</c:v>
                      </c:pt>
                      <c:pt idx="3859">
                        <c:v>34.096000000000004</c:v>
                      </c:pt>
                      <c:pt idx="3860">
                        <c:v>34.106000000000023</c:v>
                      </c:pt>
                      <c:pt idx="3861">
                        <c:v>34.115999999999957</c:v>
                      </c:pt>
                      <c:pt idx="3862">
                        <c:v>34.125999999999976</c:v>
                      </c:pt>
                      <c:pt idx="3863">
                        <c:v>34.135999999999996</c:v>
                      </c:pt>
                      <c:pt idx="3864">
                        <c:v>34.146000000000015</c:v>
                      </c:pt>
                      <c:pt idx="3865">
                        <c:v>34.156000000000006</c:v>
                      </c:pt>
                      <c:pt idx="3866">
                        <c:v>34.165999999999997</c:v>
                      </c:pt>
                      <c:pt idx="3867">
                        <c:v>34.175999999999988</c:v>
                      </c:pt>
                      <c:pt idx="3868">
                        <c:v>34.186000000000007</c:v>
                      </c:pt>
                      <c:pt idx="3869">
                        <c:v>34.195999999999998</c:v>
                      </c:pt>
                      <c:pt idx="3870">
                        <c:v>34.205999999999989</c:v>
                      </c:pt>
                      <c:pt idx="3871">
                        <c:v>34.21599999999998</c:v>
                      </c:pt>
                      <c:pt idx="3872">
                        <c:v>34.225999999999999</c:v>
                      </c:pt>
                      <c:pt idx="3873">
                        <c:v>34.23599999999999</c:v>
                      </c:pt>
                      <c:pt idx="3874">
                        <c:v>34.245999999999981</c:v>
                      </c:pt>
                      <c:pt idx="3875">
                        <c:v>34.256</c:v>
                      </c:pt>
                      <c:pt idx="3876">
                        <c:v>34.26600000000002</c:v>
                      </c:pt>
                      <c:pt idx="3877">
                        <c:v>34.27600000000001</c:v>
                      </c:pt>
                      <c:pt idx="3878">
                        <c:v>34.286000000000001</c:v>
                      </c:pt>
                      <c:pt idx="3879">
                        <c:v>34.295999999999992</c:v>
                      </c:pt>
                      <c:pt idx="3880">
                        <c:v>34.305999999999983</c:v>
                      </c:pt>
                      <c:pt idx="3881">
                        <c:v>34.316000000000003</c:v>
                      </c:pt>
                      <c:pt idx="3882">
                        <c:v>34.326000000000022</c:v>
                      </c:pt>
                      <c:pt idx="3883">
                        <c:v>34.335999999999984</c:v>
                      </c:pt>
                      <c:pt idx="3884">
                        <c:v>34.346000000000004</c:v>
                      </c:pt>
                      <c:pt idx="3885">
                        <c:v>34.356000000000023</c:v>
                      </c:pt>
                      <c:pt idx="3886">
                        <c:v>34.365999999999957</c:v>
                      </c:pt>
                      <c:pt idx="3887">
                        <c:v>34.375999999999976</c:v>
                      </c:pt>
                      <c:pt idx="3888">
                        <c:v>34.385999999999996</c:v>
                      </c:pt>
                      <c:pt idx="3889">
                        <c:v>34.396000000000015</c:v>
                      </c:pt>
                      <c:pt idx="3890">
                        <c:v>34.406000000000006</c:v>
                      </c:pt>
                      <c:pt idx="3891">
                        <c:v>34.415999999999997</c:v>
                      </c:pt>
                      <c:pt idx="3892">
                        <c:v>34.425999999999988</c:v>
                      </c:pt>
                      <c:pt idx="3893">
                        <c:v>34.436000000000007</c:v>
                      </c:pt>
                      <c:pt idx="3894">
                        <c:v>34.445999999999998</c:v>
                      </c:pt>
                      <c:pt idx="3895">
                        <c:v>34.455999999999989</c:v>
                      </c:pt>
                      <c:pt idx="3896">
                        <c:v>34.46599999999998</c:v>
                      </c:pt>
                      <c:pt idx="3897">
                        <c:v>34.475999999999999</c:v>
                      </c:pt>
                      <c:pt idx="3898">
                        <c:v>34.48599999999999</c:v>
                      </c:pt>
                      <c:pt idx="3899">
                        <c:v>34.495999999999981</c:v>
                      </c:pt>
                      <c:pt idx="3900">
                        <c:v>34.506</c:v>
                      </c:pt>
                      <c:pt idx="3901">
                        <c:v>34.51600000000002</c:v>
                      </c:pt>
                      <c:pt idx="3902">
                        <c:v>34.52600000000001</c:v>
                      </c:pt>
                      <c:pt idx="3903">
                        <c:v>34.536000000000001</c:v>
                      </c:pt>
                      <c:pt idx="3904">
                        <c:v>34.545999999999992</c:v>
                      </c:pt>
                      <c:pt idx="3905">
                        <c:v>34.555999999999983</c:v>
                      </c:pt>
                      <c:pt idx="3906">
                        <c:v>34.566000000000003</c:v>
                      </c:pt>
                      <c:pt idx="3907">
                        <c:v>34.576000000000022</c:v>
                      </c:pt>
                      <c:pt idx="3908">
                        <c:v>34.585999999999984</c:v>
                      </c:pt>
                      <c:pt idx="3909">
                        <c:v>34.596000000000004</c:v>
                      </c:pt>
                      <c:pt idx="3910">
                        <c:v>34.606000000000023</c:v>
                      </c:pt>
                      <c:pt idx="3911">
                        <c:v>34.615999999999957</c:v>
                      </c:pt>
                      <c:pt idx="3912">
                        <c:v>34.625999999999976</c:v>
                      </c:pt>
                      <c:pt idx="3913">
                        <c:v>34.635999999999996</c:v>
                      </c:pt>
                      <c:pt idx="3914">
                        <c:v>34.646000000000015</c:v>
                      </c:pt>
                      <c:pt idx="3915">
                        <c:v>34.656000000000006</c:v>
                      </c:pt>
                      <c:pt idx="3916">
                        <c:v>34.665999999999997</c:v>
                      </c:pt>
                      <c:pt idx="3917">
                        <c:v>34.675999999999988</c:v>
                      </c:pt>
                      <c:pt idx="3918">
                        <c:v>34.686000000000007</c:v>
                      </c:pt>
                      <c:pt idx="3919">
                        <c:v>34.695999999999998</c:v>
                      </c:pt>
                      <c:pt idx="3920">
                        <c:v>34.705999999999989</c:v>
                      </c:pt>
                      <c:pt idx="3921">
                        <c:v>34.71599999999998</c:v>
                      </c:pt>
                      <c:pt idx="3922">
                        <c:v>34.725999999999999</c:v>
                      </c:pt>
                      <c:pt idx="3923">
                        <c:v>34.73599999999999</c:v>
                      </c:pt>
                      <c:pt idx="3924">
                        <c:v>34.745999999999981</c:v>
                      </c:pt>
                      <c:pt idx="3925">
                        <c:v>34.756</c:v>
                      </c:pt>
                      <c:pt idx="3926">
                        <c:v>34.76600000000002</c:v>
                      </c:pt>
                      <c:pt idx="3927">
                        <c:v>34.77600000000001</c:v>
                      </c:pt>
                      <c:pt idx="3928">
                        <c:v>34.786000000000001</c:v>
                      </c:pt>
                      <c:pt idx="3929">
                        <c:v>34.795999999999992</c:v>
                      </c:pt>
                      <c:pt idx="3930">
                        <c:v>34.805999999999983</c:v>
                      </c:pt>
                      <c:pt idx="3931">
                        <c:v>34.816000000000003</c:v>
                      </c:pt>
                      <c:pt idx="3932">
                        <c:v>34.826000000000022</c:v>
                      </c:pt>
                      <c:pt idx="3933">
                        <c:v>34.835999999999984</c:v>
                      </c:pt>
                      <c:pt idx="3934">
                        <c:v>34.846000000000004</c:v>
                      </c:pt>
                      <c:pt idx="3935">
                        <c:v>34.856000000000023</c:v>
                      </c:pt>
                      <c:pt idx="3936">
                        <c:v>34.865999999999957</c:v>
                      </c:pt>
                      <c:pt idx="3937">
                        <c:v>34.875999999999976</c:v>
                      </c:pt>
                      <c:pt idx="3938">
                        <c:v>34.885999999999996</c:v>
                      </c:pt>
                      <c:pt idx="3939">
                        <c:v>34.896000000000015</c:v>
                      </c:pt>
                      <c:pt idx="3940">
                        <c:v>34.906000000000006</c:v>
                      </c:pt>
                      <c:pt idx="3941">
                        <c:v>34.915999999999997</c:v>
                      </c:pt>
                      <c:pt idx="3942">
                        <c:v>34.925999999999988</c:v>
                      </c:pt>
                      <c:pt idx="3943">
                        <c:v>34.936000000000007</c:v>
                      </c:pt>
                      <c:pt idx="3944">
                        <c:v>34.945999999999998</c:v>
                      </c:pt>
                      <c:pt idx="3945">
                        <c:v>34.955999999999989</c:v>
                      </c:pt>
                      <c:pt idx="3946">
                        <c:v>34.96599999999998</c:v>
                      </c:pt>
                      <c:pt idx="3947">
                        <c:v>34.975999999999999</c:v>
                      </c:pt>
                      <c:pt idx="3948">
                        <c:v>34.98599999999999</c:v>
                      </c:pt>
                      <c:pt idx="3949">
                        <c:v>34.995999999999981</c:v>
                      </c:pt>
                      <c:pt idx="3950">
                        <c:v>35.006</c:v>
                      </c:pt>
                      <c:pt idx="3951">
                        <c:v>35.01600000000002</c:v>
                      </c:pt>
                      <c:pt idx="3952">
                        <c:v>35.02600000000001</c:v>
                      </c:pt>
                      <c:pt idx="3953">
                        <c:v>35.036000000000001</c:v>
                      </c:pt>
                      <c:pt idx="3954">
                        <c:v>35.045999999999992</c:v>
                      </c:pt>
                      <c:pt idx="3955">
                        <c:v>35.055999999999983</c:v>
                      </c:pt>
                      <c:pt idx="3956">
                        <c:v>35.066000000000003</c:v>
                      </c:pt>
                      <c:pt idx="3957">
                        <c:v>35.076000000000022</c:v>
                      </c:pt>
                      <c:pt idx="3958">
                        <c:v>35.085999999999984</c:v>
                      </c:pt>
                      <c:pt idx="3959">
                        <c:v>35.096000000000004</c:v>
                      </c:pt>
                      <c:pt idx="3960">
                        <c:v>35.106000000000023</c:v>
                      </c:pt>
                      <c:pt idx="3961">
                        <c:v>35.115999999999957</c:v>
                      </c:pt>
                      <c:pt idx="3962">
                        <c:v>35.125999999999976</c:v>
                      </c:pt>
                      <c:pt idx="3963">
                        <c:v>35.135999999999996</c:v>
                      </c:pt>
                      <c:pt idx="3964">
                        <c:v>35.146000000000015</c:v>
                      </c:pt>
                      <c:pt idx="3965">
                        <c:v>35.156000000000006</c:v>
                      </c:pt>
                      <c:pt idx="3966">
                        <c:v>35.165999999999997</c:v>
                      </c:pt>
                      <c:pt idx="3967">
                        <c:v>35.175999999999988</c:v>
                      </c:pt>
                      <c:pt idx="3968">
                        <c:v>35.186000000000007</c:v>
                      </c:pt>
                      <c:pt idx="3969">
                        <c:v>35.195999999999998</c:v>
                      </c:pt>
                      <c:pt idx="3970">
                        <c:v>35.205999999999989</c:v>
                      </c:pt>
                      <c:pt idx="3971">
                        <c:v>35.21599999999998</c:v>
                      </c:pt>
                      <c:pt idx="3972">
                        <c:v>35.225999999999999</c:v>
                      </c:pt>
                      <c:pt idx="3973">
                        <c:v>35.23599999999999</c:v>
                      </c:pt>
                      <c:pt idx="3974">
                        <c:v>35.245999999999981</c:v>
                      </c:pt>
                      <c:pt idx="3975">
                        <c:v>35.256</c:v>
                      </c:pt>
                      <c:pt idx="3976">
                        <c:v>35.26600000000002</c:v>
                      </c:pt>
                      <c:pt idx="3977">
                        <c:v>35.27600000000001</c:v>
                      </c:pt>
                      <c:pt idx="3978">
                        <c:v>35.286000000000001</c:v>
                      </c:pt>
                      <c:pt idx="3979">
                        <c:v>35.295999999999992</c:v>
                      </c:pt>
                      <c:pt idx="3980">
                        <c:v>35.305999999999983</c:v>
                      </c:pt>
                      <c:pt idx="3981">
                        <c:v>35.316000000000003</c:v>
                      </c:pt>
                      <c:pt idx="3982">
                        <c:v>35.326000000000022</c:v>
                      </c:pt>
                      <c:pt idx="3983">
                        <c:v>35.335999999999984</c:v>
                      </c:pt>
                      <c:pt idx="3984">
                        <c:v>35.346000000000004</c:v>
                      </c:pt>
                      <c:pt idx="3985">
                        <c:v>35.356000000000023</c:v>
                      </c:pt>
                      <c:pt idx="3986">
                        <c:v>35.365999999999957</c:v>
                      </c:pt>
                      <c:pt idx="3987">
                        <c:v>35.375999999999976</c:v>
                      </c:pt>
                      <c:pt idx="3988">
                        <c:v>35.385999999999996</c:v>
                      </c:pt>
                      <c:pt idx="3989">
                        <c:v>35.396000000000015</c:v>
                      </c:pt>
                      <c:pt idx="3990">
                        <c:v>35.406000000000006</c:v>
                      </c:pt>
                      <c:pt idx="3991">
                        <c:v>35.415999999999997</c:v>
                      </c:pt>
                      <c:pt idx="3992">
                        <c:v>35.425999999999988</c:v>
                      </c:pt>
                      <c:pt idx="3993">
                        <c:v>35.436000000000007</c:v>
                      </c:pt>
                      <c:pt idx="3994">
                        <c:v>35.445999999999998</c:v>
                      </c:pt>
                      <c:pt idx="3995">
                        <c:v>35.455999999999989</c:v>
                      </c:pt>
                      <c:pt idx="3996">
                        <c:v>35.46599999999998</c:v>
                      </c:pt>
                      <c:pt idx="3997">
                        <c:v>35.475999999999999</c:v>
                      </c:pt>
                      <c:pt idx="3998">
                        <c:v>35.48599999999999</c:v>
                      </c:pt>
                      <c:pt idx="3999">
                        <c:v>35.495999999999981</c:v>
                      </c:pt>
                      <c:pt idx="4000">
                        <c:v>35.506</c:v>
                      </c:pt>
                      <c:pt idx="4001">
                        <c:v>35.51600000000002</c:v>
                      </c:pt>
                      <c:pt idx="4002">
                        <c:v>35.52600000000001</c:v>
                      </c:pt>
                      <c:pt idx="4003">
                        <c:v>35.536000000000001</c:v>
                      </c:pt>
                      <c:pt idx="4004">
                        <c:v>35.545999999999992</c:v>
                      </c:pt>
                      <c:pt idx="4005">
                        <c:v>35.555999999999983</c:v>
                      </c:pt>
                      <c:pt idx="4006">
                        <c:v>35.566000000000003</c:v>
                      </c:pt>
                      <c:pt idx="4007">
                        <c:v>35.576000000000022</c:v>
                      </c:pt>
                      <c:pt idx="4008">
                        <c:v>35.585999999999984</c:v>
                      </c:pt>
                      <c:pt idx="4009">
                        <c:v>35.596000000000004</c:v>
                      </c:pt>
                      <c:pt idx="4010">
                        <c:v>35.605999999999995</c:v>
                      </c:pt>
                      <c:pt idx="4011">
                        <c:v>35.615999999999957</c:v>
                      </c:pt>
                      <c:pt idx="4012">
                        <c:v>35.625999999999976</c:v>
                      </c:pt>
                      <c:pt idx="4013">
                        <c:v>35.635999999999996</c:v>
                      </c:pt>
                      <c:pt idx="4014">
                        <c:v>35.646000000000015</c:v>
                      </c:pt>
                      <c:pt idx="4015">
                        <c:v>35.656000000000006</c:v>
                      </c:pt>
                      <c:pt idx="4016">
                        <c:v>35.665999999999997</c:v>
                      </c:pt>
                      <c:pt idx="4017">
                        <c:v>35.675999999999988</c:v>
                      </c:pt>
                      <c:pt idx="4018">
                        <c:v>35.686000000000007</c:v>
                      </c:pt>
                      <c:pt idx="4019">
                        <c:v>35.695999999999998</c:v>
                      </c:pt>
                      <c:pt idx="4020">
                        <c:v>35.706000000000017</c:v>
                      </c:pt>
                      <c:pt idx="4021">
                        <c:v>35.71599999999998</c:v>
                      </c:pt>
                      <c:pt idx="4022">
                        <c:v>35.725999999999999</c:v>
                      </c:pt>
                      <c:pt idx="4023">
                        <c:v>35.736000000000018</c:v>
                      </c:pt>
                      <c:pt idx="4024">
                        <c:v>35.745999999999981</c:v>
                      </c:pt>
                      <c:pt idx="4025">
                        <c:v>35.756</c:v>
                      </c:pt>
                      <c:pt idx="4026">
                        <c:v>35.765999999999991</c:v>
                      </c:pt>
                      <c:pt idx="4027">
                        <c:v>35.77600000000001</c:v>
                      </c:pt>
                      <c:pt idx="4028">
                        <c:v>35.786000000000001</c:v>
                      </c:pt>
                      <c:pt idx="4029">
                        <c:v>35.795999999999992</c:v>
                      </c:pt>
                      <c:pt idx="4030">
                        <c:v>35.805999999999983</c:v>
                      </c:pt>
                      <c:pt idx="4031">
                        <c:v>35.816000000000003</c:v>
                      </c:pt>
                      <c:pt idx="4032">
                        <c:v>35.826000000000022</c:v>
                      </c:pt>
                      <c:pt idx="4033">
                        <c:v>35.835999999999984</c:v>
                      </c:pt>
                      <c:pt idx="4034">
                        <c:v>35.846000000000004</c:v>
                      </c:pt>
                      <c:pt idx="4035">
                        <c:v>35.855999999999995</c:v>
                      </c:pt>
                      <c:pt idx="4036">
                        <c:v>35.865999999999957</c:v>
                      </c:pt>
                      <c:pt idx="4037">
                        <c:v>35.875999999999976</c:v>
                      </c:pt>
                      <c:pt idx="4038">
                        <c:v>35.885999999999996</c:v>
                      </c:pt>
                      <c:pt idx="4039">
                        <c:v>35.896000000000015</c:v>
                      </c:pt>
                      <c:pt idx="4040">
                        <c:v>35.906000000000006</c:v>
                      </c:pt>
                      <c:pt idx="4041">
                        <c:v>35.915999999999997</c:v>
                      </c:pt>
                      <c:pt idx="4042">
                        <c:v>35.925999999999988</c:v>
                      </c:pt>
                      <c:pt idx="4043">
                        <c:v>35.936000000000007</c:v>
                      </c:pt>
                      <c:pt idx="4044">
                        <c:v>35.945999999999998</c:v>
                      </c:pt>
                      <c:pt idx="4045">
                        <c:v>35.956000000000017</c:v>
                      </c:pt>
                      <c:pt idx="4046">
                        <c:v>35.96599999999998</c:v>
                      </c:pt>
                      <c:pt idx="4047">
                        <c:v>35.975999999999999</c:v>
                      </c:pt>
                      <c:pt idx="4048">
                        <c:v>35.986000000000018</c:v>
                      </c:pt>
                      <c:pt idx="4049">
                        <c:v>35.995999999999981</c:v>
                      </c:pt>
                      <c:pt idx="4050">
                        <c:v>36.006</c:v>
                      </c:pt>
                      <c:pt idx="4051">
                        <c:v>36.015999999999991</c:v>
                      </c:pt>
                      <c:pt idx="4052">
                        <c:v>36.02600000000001</c:v>
                      </c:pt>
                      <c:pt idx="4053">
                        <c:v>36.036000000000001</c:v>
                      </c:pt>
                      <c:pt idx="4054">
                        <c:v>36.045999999999992</c:v>
                      </c:pt>
                      <c:pt idx="4055">
                        <c:v>36.055999999999983</c:v>
                      </c:pt>
                      <c:pt idx="4056">
                        <c:v>36.066000000000003</c:v>
                      </c:pt>
                      <c:pt idx="4057">
                        <c:v>36.076000000000022</c:v>
                      </c:pt>
                      <c:pt idx="4058">
                        <c:v>36.085999999999984</c:v>
                      </c:pt>
                      <c:pt idx="4059">
                        <c:v>36.096000000000004</c:v>
                      </c:pt>
                      <c:pt idx="4060">
                        <c:v>36.105999999999995</c:v>
                      </c:pt>
                      <c:pt idx="4061">
                        <c:v>36.115999999999957</c:v>
                      </c:pt>
                      <c:pt idx="4062">
                        <c:v>36.125999999999976</c:v>
                      </c:pt>
                      <c:pt idx="4063">
                        <c:v>36.135999999999996</c:v>
                      </c:pt>
                      <c:pt idx="4064">
                        <c:v>36.146000000000015</c:v>
                      </c:pt>
                      <c:pt idx="4065">
                        <c:v>36.156000000000006</c:v>
                      </c:pt>
                      <c:pt idx="4066">
                        <c:v>36.165999999999997</c:v>
                      </c:pt>
                      <c:pt idx="4067">
                        <c:v>36.175999999999988</c:v>
                      </c:pt>
                      <c:pt idx="4068">
                        <c:v>36.186000000000007</c:v>
                      </c:pt>
                      <c:pt idx="4069">
                        <c:v>36.195999999999998</c:v>
                      </c:pt>
                      <c:pt idx="4070">
                        <c:v>36.206000000000017</c:v>
                      </c:pt>
                      <c:pt idx="4071">
                        <c:v>36.21599999999998</c:v>
                      </c:pt>
                      <c:pt idx="4072">
                        <c:v>36.225999999999999</c:v>
                      </c:pt>
                      <c:pt idx="4073">
                        <c:v>36.236000000000018</c:v>
                      </c:pt>
                      <c:pt idx="4074">
                        <c:v>36.245999999999981</c:v>
                      </c:pt>
                      <c:pt idx="4075">
                        <c:v>36.256</c:v>
                      </c:pt>
                      <c:pt idx="4076">
                        <c:v>36.265999999999991</c:v>
                      </c:pt>
                      <c:pt idx="4077">
                        <c:v>36.27600000000001</c:v>
                      </c:pt>
                      <c:pt idx="4078">
                        <c:v>36.286000000000001</c:v>
                      </c:pt>
                      <c:pt idx="4079">
                        <c:v>36.295999999999992</c:v>
                      </c:pt>
                      <c:pt idx="4080">
                        <c:v>36.305999999999983</c:v>
                      </c:pt>
                      <c:pt idx="4081">
                        <c:v>36.316000000000003</c:v>
                      </c:pt>
                      <c:pt idx="4082">
                        <c:v>36.326000000000022</c:v>
                      </c:pt>
                      <c:pt idx="4083">
                        <c:v>36.335999999999984</c:v>
                      </c:pt>
                      <c:pt idx="4084">
                        <c:v>36.346000000000004</c:v>
                      </c:pt>
                      <c:pt idx="4085">
                        <c:v>36.355999999999995</c:v>
                      </c:pt>
                      <c:pt idx="4086">
                        <c:v>36.365999999999957</c:v>
                      </c:pt>
                      <c:pt idx="4087">
                        <c:v>36.375999999999976</c:v>
                      </c:pt>
                      <c:pt idx="4088">
                        <c:v>36.385999999999996</c:v>
                      </c:pt>
                      <c:pt idx="4089">
                        <c:v>36.396000000000015</c:v>
                      </c:pt>
                      <c:pt idx="4090">
                        <c:v>36.406000000000006</c:v>
                      </c:pt>
                      <c:pt idx="4091">
                        <c:v>36.415999999999997</c:v>
                      </c:pt>
                      <c:pt idx="4092">
                        <c:v>36.425999999999988</c:v>
                      </c:pt>
                      <c:pt idx="4093">
                        <c:v>36.436000000000007</c:v>
                      </c:pt>
                      <c:pt idx="4094">
                        <c:v>36.445999999999998</c:v>
                      </c:pt>
                      <c:pt idx="4095">
                        <c:v>36.456000000000017</c:v>
                      </c:pt>
                      <c:pt idx="4096">
                        <c:v>36.46599999999998</c:v>
                      </c:pt>
                      <c:pt idx="4097">
                        <c:v>36.475999999999999</c:v>
                      </c:pt>
                      <c:pt idx="4098">
                        <c:v>36.486000000000018</c:v>
                      </c:pt>
                      <c:pt idx="4099">
                        <c:v>36.495999999999981</c:v>
                      </c:pt>
                      <c:pt idx="4100">
                        <c:v>36.506</c:v>
                      </c:pt>
                      <c:pt idx="4101">
                        <c:v>36.515999999999991</c:v>
                      </c:pt>
                      <c:pt idx="4102">
                        <c:v>36.52600000000001</c:v>
                      </c:pt>
                      <c:pt idx="4103">
                        <c:v>36.536000000000001</c:v>
                      </c:pt>
                      <c:pt idx="4104">
                        <c:v>36.545999999999992</c:v>
                      </c:pt>
                      <c:pt idx="4105">
                        <c:v>36.555999999999983</c:v>
                      </c:pt>
                      <c:pt idx="4106">
                        <c:v>36.566000000000003</c:v>
                      </c:pt>
                      <c:pt idx="4107">
                        <c:v>36.576000000000022</c:v>
                      </c:pt>
                      <c:pt idx="4108">
                        <c:v>36.585999999999984</c:v>
                      </c:pt>
                      <c:pt idx="4109">
                        <c:v>36.596000000000004</c:v>
                      </c:pt>
                      <c:pt idx="4110">
                        <c:v>36.605999999999995</c:v>
                      </c:pt>
                      <c:pt idx="4111">
                        <c:v>36.615999999999957</c:v>
                      </c:pt>
                      <c:pt idx="4112">
                        <c:v>36.625999999999976</c:v>
                      </c:pt>
                      <c:pt idx="4113">
                        <c:v>36.635999999999996</c:v>
                      </c:pt>
                      <c:pt idx="4114">
                        <c:v>36.646000000000015</c:v>
                      </c:pt>
                      <c:pt idx="4115">
                        <c:v>36.656000000000006</c:v>
                      </c:pt>
                      <c:pt idx="4116">
                        <c:v>36.665999999999997</c:v>
                      </c:pt>
                      <c:pt idx="4117">
                        <c:v>36.675999999999988</c:v>
                      </c:pt>
                      <c:pt idx="4118">
                        <c:v>36.686000000000007</c:v>
                      </c:pt>
                      <c:pt idx="4119">
                        <c:v>36.695999999999998</c:v>
                      </c:pt>
                      <c:pt idx="4120">
                        <c:v>36.706000000000017</c:v>
                      </c:pt>
                      <c:pt idx="4121">
                        <c:v>36.71599999999998</c:v>
                      </c:pt>
                      <c:pt idx="4122">
                        <c:v>36.725999999999999</c:v>
                      </c:pt>
                      <c:pt idx="4123">
                        <c:v>36.736000000000018</c:v>
                      </c:pt>
                      <c:pt idx="4124">
                        <c:v>36.745999999999981</c:v>
                      </c:pt>
                      <c:pt idx="4125">
                        <c:v>36.756</c:v>
                      </c:pt>
                      <c:pt idx="4126">
                        <c:v>36.765999999999991</c:v>
                      </c:pt>
                      <c:pt idx="4127">
                        <c:v>36.77600000000001</c:v>
                      </c:pt>
                      <c:pt idx="4128">
                        <c:v>36.786000000000001</c:v>
                      </c:pt>
                      <c:pt idx="4129">
                        <c:v>36.795999999999992</c:v>
                      </c:pt>
                      <c:pt idx="4130">
                        <c:v>36.805999999999983</c:v>
                      </c:pt>
                      <c:pt idx="4131">
                        <c:v>36.816000000000003</c:v>
                      </c:pt>
                      <c:pt idx="4132">
                        <c:v>36.826000000000022</c:v>
                      </c:pt>
                      <c:pt idx="4133">
                        <c:v>36.835999999999984</c:v>
                      </c:pt>
                      <c:pt idx="4134">
                        <c:v>36.846000000000004</c:v>
                      </c:pt>
                      <c:pt idx="4135">
                        <c:v>36.855999999999995</c:v>
                      </c:pt>
                      <c:pt idx="4136">
                        <c:v>36.865999999999957</c:v>
                      </c:pt>
                      <c:pt idx="4137">
                        <c:v>36.875999999999976</c:v>
                      </c:pt>
                      <c:pt idx="4138">
                        <c:v>36.885999999999996</c:v>
                      </c:pt>
                      <c:pt idx="4139">
                        <c:v>36.896000000000015</c:v>
                      </c:pt>
                      <c:pt idx="4140">
                        <c:v>36.906000000000006</c:v>
                      </c:pt>
                      <c:pt idx="4141">
                        <c:v>36.915999999999997</c:v>
                      </c:pt>
                      <c:pt idx="4142">
                        <c:v>36.925999999999988</c:v>
                      </c:pt>
                      <c:pt idx="4143">
                        <c:v>36.936000000000007</c:v>
                      </c:pt>
                      <c:pt idx="4144">
                        <c:v>36.945999999999998</c:v>
                      </c:pt>
                      <c:pt idx="4145">
                        <c:v>36.956000000000017</c:v>
                      </c:pt>
                      <c:pt idx="4146">
                        <c:v>36.96599999999998</c:v>
                      </c:pt>
                      <c:pt idx="4147">
                        <c:v>36.975999999999999</c:v>
                      </c:pt>
                      <c:pt idx="4148">
                        <c:v>36.986000000000018</c:v>
                      </c:pt>
                      <c:pt idx="4149">
                        <c:v>36.995999999999981</c:v>
                      </c:pt>
                      <c:pt idx="4150">
                        <c:v>37.006</c:v>
                      </c:pt>
                      <c:pt idx="4151">
                        <c:v>37.015999999999991</c:v>
                      </c:pt>
                      <c:pt idx="4152">
                        <c:v>37.02600000000001</c:v>
                      </c:pt>
                      <c:pt idx="4153">
                        <c:v>37.036000000000001</c:v>
                      </c:pt>
                      <c:pt idx="4154">
                        <c:v>37.045999999999992</c:v>
                      </c:pt>
                      <c:pt idx="4155">
                        <c:v>37.055999999999983</c:v>
                      </c:pt>
                      <c:pt idx="4156">
                        <c:v>37.066000000000003</c:v>
                      </c:pt>
                      <c:pt idx="4157">
                        <c:v>37.076000000000022</c:v>
                      </c:pt>
                      <c:pt idx="4158">
                        <c:v>37.085999999999984</c:v>
                      </c:pt>
                      <c:pt idx="4159">
                        <c:v>37.096000000000004</c:v>
                      </c:pt>
                      <c:pt idx="4160">
                        <c:v>37.105999999999995</c:v>
                      </c:pt>
                      <c:pt idx="4161">
                        <c:v>37.115999999999957</c:v>
                      </c:pt>
                      <c:pt idx="4162">
                        <c:v>37.125999999999976</c:v>
                      </c:pt>
                      <c:pt idx="4163">
                        <c:v>37.135999999999996</c:v>
                      </c:pt>
                      <c:pt idx="4164">
                        <c:v>37.146000000000015</c:v>
                      </c:pt>
                      <c:pt idx="4165">
                        <c:v>37.156000000000006</c:v>
                      </c:pt>
                      <c:pt idx="4166">
                        <c:v>37.165999999999997</c:v>
                      </c:pt>
                      <c:pt idx="4167">
                        <c:v>37.175999999999988</c:v>
                      </c:pt>
                      <c:pt idx="4168">
                        <c:v>37.186000000000007</c:v>
                      </c:pt>
                      <c:pt idx="4169">
                        <c:v>37.195999999999998</c:v>
                      </c:pt>
                      <c:pt idx="4170">
                        <c:v>37.206000000000017</c:v>
                      </c:pt>
                      <c:pt idx="4171">
                        <c:v>37.21599999999998</c:v>
                      </c:pt>
                      <c:pt idx="4172">
                        <c:v>37.225999999999999</c:v>
                      </c:pt>
                      <c:pt idx="4173">
                        <c:v>37.236000000000018</c:v>
                      </c:pt>
                      <c:pt idx="4174">
                        <c:v>37.245999999999981</c:v>
                      </c:pt>
                      <c:pt idx="4175">
                        <c:v>37.256</c:v>
                      </c:pt>
                      <c:pt idx="4176">
                        <c:v>37.265999999999991</c:v>
                      </c:pt>
                      <c:pt idx="4177">
                        <c:v>37.27600000000001</c:v>
                      </c:pt>
                      <c:pt idx="4178">
                        <c:v>37.286000000000001</c:v>
                      </c:pt>
                      <c:pt idx="4179">
                        <c:v>37.295999999999992</c:v>
                      </c:pt>
                      <c:pt idx="4180">
                        <c:v>37.305999999999983</c:v>
                      </c:pt>
                      <c:pt idx="4181">
                        <c:v>37.316000000000003</c:v>
                      </c:pt>
                      <c:pt idx="4182">
                        <c:v>37.326000000000022</c:v>
                      </c:pt>
                      <c:pt idx="4183">
                        <c:v>37.335999999999984</c:v>
                      </c:pt>
                      <c:pt idx="4184">
                        <c:v>37.346000000000004</c:v>
                      </c:pt>
                      <c:pt idx="4185">
                        <c:v>37.355999999999995</c:v>
                      </c:pt>
                      <c:pt idx="4186">
                        <c:v>37.365999999999957</c:v>
                      </c:pt>
                      <c:pt idx="4187">
                        <c:v>37.375999999999976</c:v>
                      </c:pt>
                      <c:pt idx="4188">
                        <c:v>37.385999999999996</c:v>
                      </c:pt>
                      <c:pt idx="4189">
                        <c:v>37.396000000000015</c:v>
                      </c:pt>
                      <c:pt idx="4190">
                        <c:v>37.406000000000006</c:v>
                      </c:pt>
                      <c:pt idx="4191">
                        <c:v>37.415999999999997</c:v>
                      </c:pt>
                      <c:pt idx="4192">
                        <c:v>37.425999999999988</c:v>
                      </c:pt>
                      <c:pt idx="4193">
                        <c:v>37.436000000000007</c:v>
                      </c:pt>
                      <c:pt idx="4194">
                        <c:v>37.445999999999998</c:v>
                      </c:pt>
                      <c:pt idx="4195">
                        <c:v>37.456000000000017</c:v>
                      </c:pt>
                      <c:pt idx="4196">
                        <c:v>37.46599999999998</c:v>
                      </c:pt>
                      <c:pt idx="4197">
                        <c:v>37.475999999999999</c:v>
                      </c:pt>
                      <c:pt idx="4198">
                        <c:v>37.486000000000018</c:v>
                      </c:pt>
                      <c:pt idx="4199">
                        <c:v>37.495999999999981</c:v>
                      </c:pt>
                      <c:pt idx="4200">
                        <c:v>37.506</c:v>
                      </c:pt>
                      <c:pt idx="4201">
                        <c:v>37.515999999999991</c:v>
                      </c:pt>
                      <c:pt idx="4202">
                        <c:v>37.52600000000001</c:v>
                      </c:pt>
                      <c:pt idx="4203">
                        <c:v>37.536000000000001</c:v>
                      </c:pt>
                      <c:pt idx="4204">
                        <c:v>37.545999999999992</c:v>
                      </c:pt>
                      <c:pt idx="4205">
                        <c:v>37.555999999999983</c:v>
                      </c:pt>
                      <c:pt idx="4206">
                        <c:v>37.566000000000003</c:v>
                      </c:pt>
                      <c:pt idx="4207">
                        <c:v>37.576000000000022</c:v>
                      </c:pt>
                      <c:pt idx="4208">
                        <c:v>37.585999999999984</c:v>
                      </c:pt>
                      <c:pt idx="4209">
                        <c:v>37.596000000000004</c:v>
                      </c:pt>
                      <c:pt idx="4210">
                        <c:v>37.605999999999995</c:v>
                      </c:pt>
                      <c:pt idx="4211">
                        <c:v>37.615999999999957</c:v>
                      </c:pt>
                      <c:pt idx="4212">
                        <c:v>37.625999999999976</c:v>
                      </c:pt>
                      <c:pt idx="4213">
                        <c:v>37.635999999999996</c:v>
                      </c:pt>
                      <c:pt idx="4214">
                        <c:v>37.646000000000015</c:v>
                      </c:pt>
                      <c:pt idx="4215">
                        <c:v>37.656000000000006</c:v>
                      </c:pt>
                      <c:pt idx="4216">
                        <c:v>37.665999999999997</c:v>
                      </c:pt>
                      <c:pt idx="4217">
                        <c:v>37.675999999999988</c:v>
                      </c:pt>
                      <c:pt idx="4218">
                        <c:v>37.686000000000007</c:v>
                      </c:pt>
                      <c:pt idx="4219">
                        <c:v>37.695999999999998</c:v>
                      </c:pt>
                      <c:pt idx="4220">
                        <c:v>37.706000000000017</c:v>
                      </c:pt>
                      <c:pt idx="4221">
                        <c:v>37.71599999999998</c:v>
                      </c:pt>
                      <c:pt idx="4222">
                        <c:v>37.725999999999999</c:v>
                      </c:pt>
                      <c:pt idx="4223">
                        <c:v>37.73599999999999</c:v>
                      </c:pt>
                      <c:pt idx="4224">
                        <c:v>37.745999999999981</c:v>
                      </c:pt>
                      <c:pt idx="4225">
                        <c:v>37.756</c:v>
                      </c:pt>
                      <c:pt idx="4226">
                        <c:v>37.765999999999991</c:v>
                      </c:pt>
                      <c:pt idx="4227">
                        <c:v>37.77600000000001</c:v>
                      </c:pt>
                      <c:pt idx="4228">
                        <c:v>37.786000000000001</c:v>
                      </c:pt>
                      <c:pt idx="4229">
                        <c:v>37.795999999999992</c:v>
                      </c:pt>
                      <c:pt idx="4230">
                        <c:v>37.805999999999983</c:v>
                      </c:pt>
                      <c:pt idx="4231">
                        <c:v>37.816000000000003</c:v>
                      </c:pt>
                      <c:pt idx="4232">
                        <c:v>37.826000000000022</c:v>
                      </c:pt>
                      <c:pt idx="4233">
                        <c:v>37.835999999999984</c:v>
                      </c:pt>
                      <c:pt idx="4234">
                        <c:v>37.846000000000004</c:v>
                      </c:pt>
                      <c:pt idx="4235">
                        <c:v>37.855999999999995</c:v>
                      </c:pt>
                      <c:pt idx="4236">
                        <c:v>37.865999999999957</c:v>
                      </c:pt>
                      <c:pt idx="4237">
                        <c:v>37.876000000000033</c:v>
                      </c:pt>
                      <c:pt idx="4238">
                        <c:v>37.885999999999996</c:v>
                      </c:pt>
                      <c:pt idx="4239">
                        <c:v>37.896000000000015</c:v>
                      </c:pt>
                      <c:pt idx="4240">
                        <c:v>37.906000000000006</c:v>
                      </c:pt>
                      <c:pt idx="4241">
                        <c:v>37.915999999999997</c:v>
                      </c:pt>
                      <c:pt idx="4242">
                        <c:v>37.925999999999988</c:v>
                      </c:pt>
                      <c:pt idx="4243">
                        <c:v>37.936000000000007</c:v>
                      </c:pt>
                      <c:pt idx="4244">
                        <c:v>37.945999999999998</c:v>
                      </c:pt>
                      <c:pt idx="4245">
                        <c:v>37.956000000000017</c:v>
                      </c:pt>
                      <c:pt idx="4246">
                        <c:v>37.96599999999998</c:v>
                      </c:pt>
                      <c:pt idx="4247">
                        <c:v>37.975999999999999</c:v>
                      </c:pt>
                      <c:pt idx="4248">
                        <c:v>37.98599999999999</c:v>
                      </c:pt>
                      <c:pt idx="4249">
                        <c:v>37.995999999999981</c:v>
                      </c:pt>
                      <c:pt idx="4250">
                        <c:v>38.006</c:v>
                      </c:pt>
                      <c:pt idx="4251">
                        <c:v>38.015999999999991</c:v>
                      </c:pt>
                      <c:pt idx="4252">
                        <c:v>38.02600000000001</c:v>
                      </c:pt>
                      <c:pt idx="4253">
                        <c:v>38.036000000000001</c:v>
                      </c:pt>
                      <c:pt idx="4254">
                        <c:v>38.045999999999992</c:v>
                      </c:pt>
                      <c:pt idx="4255">
                        <c:v>38.055999999999983</c:v>
                      </c:pt>
                      <c:pt idx="4256">
                        <c:v>38.066000000000003</c:v>
                      </c:pt>
                      <c:pt idx="4257">
                        <c:v>38.076000000000022</c:v>
                      </c:pt>
                      <c:pt idx="4258">
                        <c:v>38.085999999999984</c:v>
                      </c:pt>
                      <c:pt idx="4259">
                        <c:v>38.096000000000004</c:v>
                      </c:pt>
                      <c:pt idx="4260">
                        <c:v>38.105999999999995</c:v>
                      </c:pt>
                      <c:pt idx="4261">
                        <c:v>38.115999999999957</c:v>
                      </c:pt>
                      <c:pt idx="4262">
                        <c:v>38.126000000000033</c:v>
                      </c:pt>
                      <c:pt idx="4263">
                        <c:v>38.135999999999996</c:v>
                      </c:pt>
                      <c:pt idx="4264">
                        <c:v>38.146000000000015</c:v>
                      </c:pt>
                      <c:pt idx="4265">
                        <c:v>38.156000000000006</c:v>
                      </c:pt>
                      <c:pt idx="4266">
                        <c:v>38.165999999999997</c:v>
                      </c:pt>
                      <c:pt idx="4267">
                        <c:v>38.175999999999988</c:v>
                      </c:pt>
                      <c:pt idx="4268">
                        <c:v>38.186000000000007</c:v>
                      </c:pt>
                      <c:pt idx="4269">
                        <c:v>38.195999999999998</c:v>
                      </c:pt>
                      <c:pt idx="4270">
                        <c:v>38.206000000000017</c:v>
                      </c:pt>
                      <c:pt idx="4271">
                        <c:v>38.21599999999998</c:v>
                      </c:pt>
                      <c:pt idx="4272">
                        <c:v>38.225999999999999</c:v>
                      </c:pt>
                      <c:pt idx="4273">
                        <c:v>38.23599999999999</c:v>
                      </c:pt>
                      <c:pt idx="4274">
                        <c:v>38.245999999999981</c:v>
                      </c:pt>
                      <c:pt idx="4275">
                        <c:v>38.256</c:v>
                      </c:pt>
                      <c:pt idx="4276">
                        <c:v>38.265999999999991</c:v>
                      </c:pt>
                      <c:pt idx="4277">
                        <c:v>38.27600000000001</c:v>
                      </c:pt>
                      <c:pt idx="4278">
                        <c:v>38.286000000000001</c:v>
                      </c:pt>
                      <c:pt idx="4279">
                        <c:v>38.295999999999992</c:v>
                      </c:pt>
                      <c:pt idx="4280">
                        <c:v>38.305999999999983</c:v>
                      </c:pt>
                      <c:pt idx="4281">
                        <c:v>38.316000000000003</c:v>
                      </c:pt>
                      <c:pt idx="4282">
                        <c:v>38.326000000000022</c:v>
                      </c:pt>
                      <c:pt idx="4283">
                        <c:v>38.335999999999984</c:v>
                      </c:pt>
                      <c:pt idx="4284">
                        <c:v>38.346000000000004</c:v>
                      </c:pt>
                      <c:pt idx="4285">
                        <c:v>38.355999999999995</c:v>
                      </c:pt>
                      <c:pt idx="4286">
                        <c:v>38.365999999999957</c:v>
                      </c:pt>
                      <c:pt idx="4287">
                        <c:v>38.376000000000033</c:v>
                      </c:pt>
                      <c:pt idx="4288">
                        <c:v>38.385999999999996</c:v>
                      </c:pt>
                      <c:pt idx="4289">
                        <c:v>38.396000000000015</c:v>
                      </c:pt>
                      <c:pt idx="4290">
                        <c:v>38.406000000000006</c:v>
                      </c:pt>
                      <c:pt idx="4291">
                        <c:v>38.415999999999997</c:v>
                      </c:pt>
                      <c:pt idx="4292">
                        <c:v>38.425999999999988</c:v>
                      </c:pt>
                      <c:pt idx="4293">
                        <c:v>38.436000000000007</c:v>
                      </c:pt>
                      <c:pt idx="4294">
                        <c:v>38.445999999999998</c:v>
                      </c:pt>
                      <c:pt idx="4295">
                        <c:v>38.456000000000017</c:v>
                      </c:pt>
                      <c:pt idx="4296">
                        <c:v>38.46599999999998</c:v>
                      </c:pt>
                      <c:pt idx="4297">
                        <c:v>38.475999999999999</c:v>
                      </c:pt>
                      <c:pt idx="4298">
                        <c:v>38.48599999999999</c:v>
                      </c:pt>
                      <c:pt idx="4299">
                        <c:v>38.495999999999981</c:v>
                      </c:pt>
                      <c:pt idx="4300">
                        <c:v>38.506</c:v>
                      </c:pt>
                      <c:pt idx="4301">
                        <c:v>38.515999999999991</c:v>
                      </c:pt>
                      <c:pt idx="4302">
                        <c:v>38.52600000000001</c:v>
                      </c:pt>
                      <c:pt idx="4303">
                        <c:v>38.536000000000001</c:v>
                      </c:pt>
                      <c:pt idx="4304">
                        <c:v>38.545999999999992</c:v>
                      </c:pt>
                      <c:pt idx="4305">
                        <c:v>38.555999999999983</c:v>
                      </c:pt>
                      <c:pt idx="4306">
                        <c:v>38.566000000000003</c:v>
                      </c:pt>
                      <c:pt idx="4307">
                        <c:v>38.576000000000022</c:v>
                      </c:pt>
                      <c:pt idx="4308">
                        <c:v>38.585999999999984</c:v>
                      </c:pt>
                      <c:pt idx="4309">
                        <c:v>38.596000000000004</c:v>
                      </c:pt>
                      <c:pt idx="4310">
                        <c:v>38.605999999999995</c:v>
                      </c:pt>
                      <c:pt idx="4311">
                        <c:v>38.615999999999957</c:v>
                      </c:pt>
                      <c:pt idx="4312">
                        <c:v>38.626000000000033</c:v>
                      </c:pt>
                      <c:pt idx="4313">
                        <c:v>38.635999999999996</c:v>
                      </c:pt>
                      <c:pt idx="4314">
                        <c:v>38.646000000000015</c:v>
                      </c:pt>
                      <c:pt idx="4315">
                        <c:v>38.656000000000006</c:v>
                      </c:pt>
                      <c:pt idx="4316">
                        <c:v>38.665999999999997</c:v>
                      </c:pt>
                      <c:pt idx="4317">
                        <c:v>38.675999999999988</c:v>
                      </c:pt>
                      <c:pt idx="4318">
                        <c:v>38.686000000000007</c:v>
                      </c:pt>
                      <c:pt idx="4319">
                        <c:v>38.695999999999998</c:v>
                      </c:pt>
                      <c:pt idx="4320">
                        <c:v>38.706000000000017</c:v>
                      </c:pt>
                      <c:pt idx="4321">
                        <c:v>38.71599999999998</c:v>
                      </c:pt>
                      <c:pt idx="4322">
                        <c:v>38.725999999999999</c:v>
                      </c:pt>
                      <c:pt idx="4323">
                        <c:v>38.73599999999999</c:v>
                      </c:pt>
                      <c:pt idx="4324">
                        <c:v>38.745999999999981</c:v>
                      </c:pt>
                      <c:pt idx="4325">
                        <c:v>38.756</c:v>
                      </c:pt>
                      <c:pt idx="4326">
                        <c:v>38.765999999999991</c:v>
                      </c:pt>
                      <c:pt idx="4327">
                        <c:v>38.77600000000001</c:v>
                      </c:pt>
                      <c:pt idx="4328">
                        <c:v>38.786000000000001</c:v>
                      </c:pt>
                      <c:pt idx="4329">
                        <c:v>38.795999999999992</c:v>
                      </c:pt>
                      <c:pt idx="4330">
                        <c:v>38.805999999999983</c:v>
                      </c:pt>
                      <c:pt idx="4331">
                        <c:v>38.816000000000003</c:v>
                      </c:pt>
                      <c:pt idx="4332">
                        <c:v>38.826000000000022</c:v>
                      </c:pt>
                      <c:pt idx="4333">
                        <c:v>38.835999999999984</c:v>
                      </c:pt>
                      <c:pt idx="4334">
                        <c:v>38.846000000000004</c:v>
                      </c:pt>
                      <c:pt idx="4335">
                        <c:v>38.855999999999995</c:v>
                      </c:pt>
                      <c:pt idx="4336">
                        <c:v>38.865999999999957</c:v>
                      </c:pt>
                      <c:pt idx="4337">
                        <c:v>38.876000000000033</c:v>
                      </c:pt>
                      <c:pt idx="4338">
                        <c:v>38.885999999999996</c:v>
                      </c:pt>
                      <c:pt idx="4339">
                        <c:v>38.896000000000015</c:v>
                      </c:pt>
                      <c:pt idx="4340">
                        <c:v>38.906000000000006</c:v>
                      </c:pt>
                      <c:pt idx="4341">
                        <c:v>38.915999999999997</c:v>
                      </c:pt>
                      <c:pt idx="4342">
                        <c:v>38.925999999999988</c:v>
                      </c:pt>
                      <c:pt idx="4343">
                        <c:v>38.936000000000007</c:v>
                      </c:pt>
                      <c:pt idx="4344">
                        <c:v>38.945999999999998</c:v>
                      </c:pt>
                      <c:pt idx="4345">
                        <c:v>38.956000000000017</c:v>
                      </c:pt>
                      <c:pt idx="4346">
                        <c:v>38.96599999999998</c:v>
                      </c:pt>
                      <c:pt idx="4347">
                        <c:v>38.975999999999999</c:v>
                      </c:pt>
                      <c:pt idx="4348">
                        <c:v>38.98599999999999</c:v>
                      </c:pt>
                      <c:pt idx="4349">
                        <c:v>38.995999999999981</c:v>
                      </c:pt>
                      <c:pt idx="4350">
                        <c:v>39.006</c:v>
                      </c:pt>
                      <c:pt idx="4351">
                        <c:v>39.015999999999991</c:v>
                      </c:pt>
                      <c:pt idx="4352">
                        <c:v>39.02600000000001</c:v>
                      </c:pt>
                      <c:pt idx="4353">
                        <c:v>39.036000000000001</c:v>
                      </c:pt>
                      <c:pt idx="4354">
                        <c:v>39.045999999999992</c:v>
                      </c:pt>
                      <c:pt idx="4355">
                        <c:v>39.055999999999983</c:v>
                      </c:pt>
                      <c:pt idx="4356">
                        <c:v>39.066000000000003</c:v>
                      </c:pt>
                      <c:pt idx="4357">
                        <c:v>39.076000000000022</c:v>
                      </c:pt>
                      <c:pt idx="4358">
                        <c:v>39.085999999999984</c:v>
                      </c:pt>
                      <c:pt idx="4359">
                        <c:v>39.096000000000004</c:v>
                      </c:pt>
                      <c:pt idx="4360">
                        <c:v>39.105999999999995</c:v>
                      </c:pt>
                      <c:pt idx="4361">
                        <c:v>39.115999999999957</c:v>
                      </c:pt>
                      <c:pt idx="4362">
                        <c:v>39.126000000000033</c:v>
                      </c:pt>
                      <c:pt idx="4363">
                        <c:v>39.135999999999996</c:v>
                      </c:pt>
                      <c:pt idx="4364">
                        <c:v>39.146000000000015</c:v>
                      </c:pt>
                      <c:pt idx="4365">
                        <c:v>39.156000000000006</c:v>
                      </c:pt>
                      <c:pt idx="4366">
                        <c:v>39.165999999999997</c:v>
                      </c:pt>
                      <c:pt idx="4367">
                        <c:v>39.175999999999988</c:v>
                      </c:pt>
                      <c:pt idx="4368">
                        <c:v>39.186000000000007</c:v>
                      </c:pt>
                      <c:pt idx="4369">
                        <c:v>39.195999999999998</c:v>
                      </c:pt>
                      <c:pt idx="4370">
                        <c:v>39.206000000000017</c:v>
                      </c:pt>
                      <c:pt idx="4371">
                        <c:v>39.21599999999998</c:v>
                      </c:pt>
                      <c:pt idx="4372">
                        <c:v>39.225999999999999</c:v>
                      </c:pt>
                      <c:pt idx="4373">
                        <c:v>39.23599999999999</c:v>
                      </c:pt>
                      <c:pt idx="4374">
                        <c:v>39.245999999999981</c:v>
                      </c:pt>
                      <c:pt idx="4375">
                        <c:v>39.256</c:v>
                      </c:pt>
                      <c:pt idx="4376">
                        <c:v>39.265999999999991</c:v>
                      </c:pt>
                      <c:pt idx="4377">
                        <c:v>39.27600000000001</c:v>
                      </c:pt>
                      <c:pt idx="4378">
                        <c:v>39.286000000000001</c:v>
                      </c:pt>
                      <c:pt idx="4379">
                        <c:v>39.295999999999992</c:v>
                      </c:pt>
                      <c:pt idx="4380">
                        <c:v>39.305999999999983</c:v>
                      </c:pt>
                      <c:pt idx="4381">
                        <c:v>39.316000000000003</c:v>
                      </c:pt>
                      <c:pt idx="4382">
                        <c:v>39.326000000000022</c:v>
                      </c:pt>
                      <c:pt idx="4383">
                        <c:v>39.335999999999984</c:v>
                      </c:pt>
                      <c:pt idx="4384">
                        <c:v>39.346000000000004</c:v>
                      </c:pt>
                      <c:pt idx="4385">
                        <c:v>39.355999999999995</c:v>
                      </c:pt>
                      <c:pt idx="4386">
                        <c:v>39.365999999999957</c:v>
                      </c:pt>
                      <c:pt idx="4387">
                        <c:v>39.376000000000033</c:v>
                      </c:pt>
                      <c:pt idx="4388">
                        <c:v>39.385999999999996</c:v>
                      </c:pt>
                      <c:pt idx="4389">
                        <c:v>39.396000000000015</c:v>
                      </c:pt>
                      <c:pt idx="4390">
                        <c:v>39.406000000000006</c:v>
                      </c:pt>
                      <c:pt idx="4391">
                        <c:v>39.415999999999997</c:v>
                      </c:pt>
                      <c:pt idx="4392">
                        <c:v>39.425999999999988</c:v>
                      </c:pt>
                      <c:pt idx="4393">
                        <c:v>39.436000000000007</c:v>
                      </c:pt>
                      <c:pt idx="4394">
                        <c:v>39.445999999999998</c:v>
                      </c:pt>
                      <c:pt idx="4395">
                        <c:v>39.456000000000017</c:v>
                      </c:pt>
                      <c:pt idx="4396">
                        <c:v>39.46599999999998</c:v>
                      </c:pt>
                      <c:pt idx="4397">
                        <c:v>39.475999999999999</c:v>
                      </c:pt>
                      <c:pt idx="4398">
                        <c:v>39.48599999999999</c:v>
                      </c:pt>
                      <c:pt idx="4399">
                        <c:v>39.495999999999981</c:v>
                      </c:pt>
                      <c:pt idx="4400">
                        <c:v>39.506</c:v>
                      </c:pt>
                      <c:pt idx="4401">
                        <c:v>39.515999999999991</c:v>
                      </c:pt>
                      <c:pt idx="4402">
                        <c:v>39.52600000000001</c:v>
                      </c:pt>
                      <c:pt idx="4403">
                        <c:v>39.536000000000001</c:v>
                      </c:pt>
                      <c:pt idx="4404">
                        <c:v>39.545999999999992</c:v>
                      </c:pt>
                      <c:pt idx="4405">
                        <c:v>39.555999999999983</c:v>
                      </c:pt>
                      <c:pt idx="4406">
                        <c:v>39.566000000000003</c:v>
                      </c:pt>
                      <c:pt idx="4407">
                        <c:v>39.576000000000022</c:v>
                      </c:pt>
                      <c:pt idx="4408">
                        <c:v>39.585999999999984</c:v>
                      </c:pt>
                      <c:pt idx="4409">
                        <c:v>39.596000000000004</c:v>
                      </c:pt>
                      <c:pt idx="4410">
                        <c:v>39.605999999999995</c:v>
                      </c:pt>
                      <c:pt idx="4411">
                        <c:v>39.615999999999957</c:v>
                      </c:pt>
                      <c:pt idx="4412">
                        <c:v>39.626000000000033</c:v>
                      </c:pt>
                      <c:pt idx="4413">
                        <c:v>39.635999999999996</c:v>
                      </c:pt>
                      <c:pt idx="4414">
                        <c:v>39.646000000000015</c:v>
                      </c:pt>
                      <c:pt idx="4415">
                        <c:v>39.656000000000006</c:v>
                      </c:pt>
                      <c:pt idx="4416">
                        <c:v>39.665999999999997</c:v>
                      </c:pt>
                      <c:pt idx="4417">
                        <c:v>39.675999999999988</c:v>
                      </c:pt>
                      <c:pt idx="4418">
                        <c:v>39.686000000000007</c:v>
                      </c:pt>
                      <c:pt idx="4419">
                        <c:v>39.695999999999998</c:v>
                      </c:pt>
                      <c:pt idx="4420">
                        <c:v>39.706000000000017</c:v>
                      </c:pt>
                      <c:pt idx="4421">
                        <c:v>39.71599999999998</c:v>
                      </c:pt>
                      <c:pt idx="4422">
                        <c:v>39.725999999999999</c:v>
                      </c:pt>
                      <c:pt idx="4423">
                        <c:v>39.73599999999999</c:v>
                      </c:pt>
                      <c:pt idx="4424">
                        <c:v>39.745999999999981</c:v>
                      </c:pt>
                      <c:pt idx="4425">
                        <c:v>39.756</c:v>
                      </c:pt>
                      <c:pt idx="4426">
                        <c:v>39.765999999999991</c:v>
                      </c:pt>
                      <c:pt idx="4427">
                        <c:v>39.77600000000001</c:v>
                      </c:pt>
                      <c:pt idx="4428">
                        <c:v>39.786000000000001</c:v>
                      </c:pt>
                      <c:pt idx="4429">
                        <c:v>39.795999999999992</c:v>
                      </c:pt>
                      <c:pt idx="4430">
                        <c:v>39.805999999999983</c:v>
                      </c:pt>
                      <c:pt idx="4431">
                        <c:v>39.816000000000003</c:v>
                      </c:pt>
                      <c:pt idx="4432">
                        <c:v>39.826000000000022</c:v>
                      </c:pt>
                      <c:pt idx="4433">
                        <c:v>39.835999999999984</c:v>
                      </c:pt>
                      <c:pt idx="4434">
                        <c:v>39.846000000000004</c:v>
                      </c:pt>
                      <c:pt idx="4435">
                        <c:v>39.855999999999995</c:v>
                      </c:pt>
                      <c:pt idx="4436">
                        <c:v>39.865999999999957</c:v>
                      </c:pt>
                      <c:pt idx="4437">
                        <c:v>39.875999999999976</c:v>
                      </c:pt>
                      <c:pt idx="4438">
                        <c:v>39.885999999999996</c:v>
                      </c:pt>
                      <c:pt idx="4439">
                        <c:v>39.896000000000015</c:v>
                      </c:pt>
                      <c:pt idx="4440">
                        <c:v>39.906000000000006</c:v>
                      </c:pt>
                      <c:pt idx="4441">
                        <c:v>39.915999999999997</c:v>
                      </c:pt>
                      <c:pt idx="4442">
                        <c:v>39.925999999999988</c:v>
                      </c:pt>
                      <c:pt idx="4443">
                        <c:v>39.936000000000007</c:v>
                      </c:pt>
                      <c:pt idx="4444">
                        <c:v>39.94599999999997</c:v>
                      </c:pt>
                      <c:pt idx="4445">
                        <c:v>39.956000000000017</c:v>
                      </c:pt>
                      <c:pt idx="4446">
                        <c:v>39.96599999999998</c:v>
                      </c:pt>
                      <c:pt idx="4447">
                        <c:v>39.975999999999999</c:v>
                      </c:pt>
                      <c:pt idx="4448">
                        <c:v>39.98599999999999</c:v>
                      </c:pt>
                      <c:pt idx="4449">
                        <c:v>39.995999999999981</c:v>
                      </c:pt>
                      <c:pt idx="4450">
                        <c:v>40.006</c:v>
                      </c:pt>
                      <c:pt idx="4451">
                        <c:v>40.015999999999991</c:v>
                      </c:pt>
                      <c:pt idx="4452">
                        <c:v>40.02600000000001</c:v>
                      </c:pt>
                      <c:pt idx="4453">
                        <c:v>40.036000000000001</c:v>
                      </c:pt>
                      <c:pt idx="4454">
                        <c:v>40.045999999999992</c:v>
                      </c:pt>
                      <c:pt idx="4455">
                        <c:v>40.055999999999983</c:v>
                      </c:pt>
                      <c:pt idx="4456">
                        <c:v>40.066000000000003</c:v>
                      </c:pt>
                      <c:pt idx="4457">
                        <c:v>40.076000000000022</c:v>
                      </c:pt>
                      <c:pt idx="4458">
                        <c:v>40.085999999999984</c:v>
                      </c:pt>
                      <c:pt idx="4459">
                        <c:v>40.096000000000004</c:v>
                      </c:pt>
                      <c:pt idx="4460">
                        <c:v>40.105999999999995</c:v>
                      </c:pt>
                      <c:pt idx="4461">
                        <c:v>40.115999999999957</c:v>
                      </c:pt>
                      <c:pt idx="4462">
                        <c:v>40.125999999999976</c:v>
                      </c:pt>
                      <c:pt idx="4463">
                        <c:v>40.135999999999996</c:v>
                      </c:pt>
                      <c:pt idx="4464">
                        <c:v>40.146000000000015</c:v>
                      </c:pt>
                      <c:pt idx="4465">
                        <c:v>40.156000000000006</c:v>
                      </c:pt>
                      <c:pt idx="4466">
                        <c:v>40.165999999999997</c:v>
                      </c:pt>
                      <c:pt idx="4467">
                        <c:v>40.175999999999988</c:v>
                      </c:pt>
                      <c:pt idx="4468">
                        <c:v>40.186000000000007</c:v>
                      </c:pt>
                      <c:pt idx="4469">
                        <c:v>40.19599999999997</c:v>
                      </c:pt>
                      <c:pt idx="4470">
                        <c:v>40.206000000000017</c:v>
                      </c:pt>
                      <c:pt idx="4471">
                        <c:v>40.21599999999998</c:v>
                      </c:pt>
                      <c:pt idx="4472">
                        <c:v>40.225999999999999</c:v>
                      </c:pt>
                      <c:pt idx="4473">
                        <c:v>40.23599999999999</c:v>
                      </c:pt>
                      <c:pt idx="4474">
                        <c:v>40.245999999999981</c:v>
                      </c:pt>
                      <c:pt idx="4475">
                        <c:v>40.256</c:v>
                      </c:pt>
                      <c:pt idx="4476">
                        <c:v>40.265999999999991</c:v>
                      </c:pt>
                      <c:pt idx="4477">
                        <c:v>40.27600000000001</c:v>
                      </c:pt>
                      <c:pt idx="4478">
                        <c:v>40.286000000000001</c:v>
                      </c:pt>
                      <c:pt idx="4479">
                        <c:v>40.295999999999992</c:v>
                      </c:pt>
                      <c:pt idx="4480">
                        <c:v>40.305999999999983</c:v>
                      </c:pt>
                      <c:pt idx="4481">
                        <c:v>40.316000000000003</c:v>
                      </c:pt>
                      <c:pt idx="4482">
                        <c:v>40.326000000000022</c:v>
                      </c:pt>
                      <c:pt idx="4483">
                        <c:v>40.335999999999984</c:v>
                      </c:pt>
                      <c:pt idx="4484">
                        <c:v>40.346000000000004</c:v>
                      </c:pt>
                      <c:pt idx="4485">
                        <c:v>40.355999999999995</c:v>
                      </c:pt>
                      <c:pt idx="4486">
                        <c:v>40.365999999999957</c:v>
                      </c:pt>
                      <c:pt idx="4487">
                        <c:v>40.375999999999976</c:v>
                      </c:pt>
                      <c:pt idx="4488">
                        <c:v>40.385999999999996</c:v>
                      </c:pt>
                      <c:pt idx="4489">
                        <c:v>40.396000000000015</c:v>
                      </c:pt>
                      <c:pt idx="4490">
                        <c:v>40.406000000000006</c:v>
                      </c:pt>
                      <c:pt idx="4491">
                        <c:v>40.415999999999997</c:v>
                      </c:pt>
                      <c:pt idx="4492">
                        <c:v>40.425999999999988</c:v>
                      </c:pt>
                      <c:pt idx="4493">
                        <c:v>40.436000000000007</c:v>
                      </c:pt>
                      <c:pt idx="4494">
                        <c:v>40.44599999999997</c:v>
                      </c:pt>
                      <c:pt idx="4495">
                        <c:v>40.456000000000017</c:v>
                      </c:pt>
                      <c:pt idx="4496">
                        <c:v>40.46599999999998</c:v>
                      </c:pt>
                      <c:pt idx="4497">
                        <c:v>40.475999999999999</c:v>
                      </c:pt>
                      <c:pt idx="4498">
                        <c:v>40.48599999999999</c:v>
                      </c:pt>
                      <c:pt idx="4499">
                        <c:v>40.495999999999981</c:v>
                      </c:pt>
                      <c:pt idx="4500">
                        <c:v>40.506</c:v>
                      </c:pt>
                      <c:pt idx="4501">
                        <c:v>40.515999999999991</c:v>
                      </c:pt>
                      <c:pt idx="4502">
                        <c:v>40.52600000000001</c:v>
                      </c:pt>
                      <c:pt idx="4503">
                        <c:v>40.536000000000001</c:v>
                      </c:pt>
                      <c:pt idx="4504">
                        <c:v>40.545999999999992</c:v>
                      </c:pt>
                      <c:pt idx="4505">
                        <c:v>40.555999999999983</c:v>
                      </c:pt>
                      <c:pt idx="4506">
                        <c:v>40.566000000000003</c:v>
                      </c:pt>
                      <c:pt idx="4507">
                        <c:v>40.576000000000022</c:v>
                      </c:pt>
                      <c:pt idx="4508">
                        <c:v>40.585999999999984</c:v>
                      </c:pt>
                      <c:pt idx="4509">
                        <c:v>40.596000000000004</c:v>
                      </c:pt>
                      <c:pt idx="4510">
                        <c:v>40.605999999999995</c:v>
                      </c:pt>
                      <c:pt idx="4511">
                        <c:v>40.615999999999957</c:v>
                      </c:pt>
                      <c:pt idx="4512">
                        <c:v>40.625999999999976</c:v>
                      </c:pt>
                      <c:pt idx="4513">
                        <c:v>40.635999999999996</c:v>
                      </c:pt>
                      <c:pt idx="4514">
                        <c:v>40.646000000000015</c:v>
                      </c:pt>
                      <c:pt idx="4515">
                        <c:v>40.656000000000006</c:v>
                      </c:pt>
                      <c:pt idx="4516">
                        <c:v>40.665999999999997</c:v>
                      </c:pt>
                      <c:pt idx="4517">
                        <c:v>40.675999999999988</c:v>
                      </c:pt>
                      <c:pt idx="4518">
                        <c:v>40.686000000000007</c:v>
                      </c:pt>
                      <c:pt idx="4519">
                        <c:v>40.69599999999997</c:v>
                      </c:pt>
                      <c:pt idx="4520">
                        <c:v>40.706000000000017</c:v>
                      </c:pt>
                      <c:pt idx="4521">
                        <c:v>40.71599999999998</c:v>
                      </c:pt>
                      <c:pt idx="4522">
                        <c:v>40.725999999999999</c:v>
                      </c:pt>
                      <c:pt idx="4523">
                        <c:v>40.73599999999999</c:v>
                      </c:pt>
                      <c:pt idx="4524">
                        <c:v>40.745999999999981</c:v>
                      </c:pt>
                      <c:pt idx="4525">
                        <c:v>40.756</c:v>
                      </c:pt>
                      <c:pt idx="4526">
                        <c:v>40.765999999999991</c:v>
                      </c:pt>
                      <c:pt idx="4527">
                        <c:v>40.77600000000001</c:v>
                      </c:pt>
                      <c:pt idx="4528">
                        <c:v>40.786000000000001</c:v>
                      </c:pt>
                      <c:pt idx="4529">
                        <c:v>40.795999999999992</c:v>
                      </c:pt>
                      <c:pt idx="4530">
                        <c:v>40.805999999999983</c:v>
                      </c:pt>
                      <c:pt idx="4531">
                        <c:v>40.816000000000003</c:v>
                      </c:pt>
                      <c:pt idx="4532">
                        <c:v>40.826000000000022</c:v>
                      </c:pt>
                      <c:pt idx="4533">
                        <c:v>40.835999999999984</c:v>
                      </c:pt>
                      <c:pt idx="4534">
                        <c:v>40.846000000000004</c:v>
                      </c:pt>
                      <c:pt idx="4535">
                        <c:v>40.855999999999995</c:v>
                      </c:pt>
                      <c:pt idx="4536">
                        <c:v>40.865999999999957</c:v>
                      </c:pt>
                      <c:pt idx="4537">
                        <c:v>40.875999999999976</c:v>
                      </c:pt>
                      <c:pt idx="4538">
                        <c:v>40.885999999999996</c:v>
                      </c:pt>
                      <c:pt idx="4539">
                        <c:v>40.896000000000015</c:v>
                      </c:pt>
                      <c:pt idx="4540">
                        <c:v>40.906000000000006</c:v>
                      </c:pt>
                      <c:pt idx="4541">
                        <c:v>40.915999999999997</c:v>
                      </c:pt>
                      <c:pt idx="4542">
                        <c:v>40.925999999999988</c:v>
                      </c:pt>
                      <c:pt idx="4543">
                        <c:v>40.936000000000007</c:v>
                      </c:pt>
                      <c:pt idx="4544">
                        <c:v>40.94599999999997</c:v>
                      </c:pt>
                      <c:pt idx="4545">
                        <c:v>40.956000000000017</c:v>
                      </c:pt>
                      <c:pt idx="4546">
                        <c:v>40.96599999999998</c:v>
                      </c:pt>
                      <c:pt idx="4547">
                        <c:v>40.975999999999999</c:v>
                      </c:pt>
                      <c:pt idx="4548">
                        <c:v>40.98599999999999</c:v>
                      </c:pt>
                      <c:pt idx="4549">
                        <c:v>40.995999999999981</c:v>
                      </c:pt>
                      <c:pt idx="4550">
                        <c:v>41.006</c:v>
                      </c:pt>
                      <c:pt idx="4551">
                        <c:v>41.015999999999991</c:v>
                      </c:pt>
                      <c:pt idx="4552">
                        <c:v>41.02600000000001</c:v>
                      </c:pt>
                      <c:pt idx="4553">
                        <c:v>41.036000000000001</c:v>
                      </c:pt>
                      <c:pt idx="4554">
                        <c:v>41.045999999999992</c:v>
                      </c:pt>
                      <c:pt idx="4555">
                        <c:v>41.055999999999983</c:v>
                      </c:pt>
                      <c:pt idx="4556">
                        <c:v>41.066000000000003</c:v>
                      </c:pt>
                      <c:pt idx="4557">
                        <c:v>41.076000000000022</c:v>
                      </c:pt>
                      <c:pt idx="4558">
                        <c:v>41.085999999999984</c:v>
                      </c:pt>
                      <c:pt idx="4559">
                        <c:v>41.096000000000004</c:v>
                      </c:pt>
                      <c:pt idx="4560">
                        <c:v>41.105999999999995</c:v>
                      </c:pt>
                      <c:pt idx="4561">
                        <c:v>41.115999999999957</c:v>
                      </c:pt>
                      <c:pt idx="4562">
                        <c:v>41.125999999999976</c:v>
                      </c:pt>
                      <c:pt idx="4563">
                        <c:v>41.135999999999996</c:v>
                      </c:pt>
                      <c:pt idx="4564">
                        <c:v>41.146000000000015</c:v>
                      </c:pt>
                      <c:pt idx="4565">
                        <c:v>41.156000000000006</c:v>
                      </c:pt>
                      <c:pt idx="4566">
                        <c:v>41.165999999999997</c:v>
                      </c:pt>
                      <c:pt idx="4567">
                        <c:v>41.175999999999988</c:v>
                      </c:pt>
                      <c:pt idx="4568">
                        <c:v>41.186000000000007</c:v>
                      </c:pt>
                      <c:pt idx="4569">
                        <c:v>41.19599999999997</c:v>
                      </c:pt>
                      <c:pt idx="4570">
                        <c:v>41.206000000000017</c:v>
                      </c:pt>
                      <c:pt idx="4571">
                        <c:v>41.21599999999998</c:v>
                      </c:pt>
                      <c:pt idx="4572">
                        <c:v>41.225999999999999</c:v>
                      </c:pt>
                      <c:pt idx="4573">
                        <c:v>41.23599999999999</c:v>
                      </c:pt>
                      <c:pt idx="4574">
                        <c:v>41.245999999999981</c:v>
                      </c:pt>
                      <c:pt idx="4575">
                        <c:v>41.256</c:v>
                      </c:pt>
                      <c:pt idx="4576">
                        <c:v>41.265999999999991</c:v>
                      </c:pt>
                      <c:pt idx="4577">
                        <c:v>41.27600000000001</c:v>
                      </c:pt>
                      <c:pt idx="4578">
                        <c:v>41.286000000000001</c:v>
                      </c:pt>
                      <c:pt idx="4579">
                        <c:v>41.295999999999992</c:v>
                      </c:pt>
                      <c:pt idx="4580">
                        <c:v>41.305999999999983</c:v>
                      </c:pt>
                      <c:pt idx="4581">
                        <c:v>41.316000000000003</c:v>
                      </c:pt>
                      <c:pt idx="4582">
                        <c:v>41.326000000000022</c:v>
                      </c:pt>
                      <c:pt idx="4583">
                        <c:v>41.335999999999984</c:v>
                      </c:pt>
                      <c:pt idx="4584">
                        <c:v>41.346000000000004</c:v>
                      </c:pt>
                      <c:pt idx="4585">
                        <c:v>41.355999999999995</c:v>
                      </c:pt>
                      <c:pt idx="4586">
                        <c:v>41.365999999999957</c:v>
                      </c:pt>
                      <c:pt idx="4587">
                        <c:v>41.375999999999976</c:v>
                      </c:pt>
                      <c:pt idx="4588">
                        <c:v>41.385999999999996</c:v>
                      </c:pt>
                      <c:pt idx="4589">
                        <c:v>41.396000000000015</c:v>
                      </c:pt>
                      <c:pt idx="4590">
                        <c:v>41.406000000000006</c:v>
                      </c:pt>
                      <c:pt idx="4591">
                        <c:v>41.415999999999997</c:v>
                      </c:pt>
                      <c:pt idx="4592">
                        <c:v>41.425999999999988</c:v>
                      </c:pt>
                      <c:pt idx="4593">
                        <c:v>41.436000000000007</c:v>
                      </c:pt>
                      <c:pt idx="4594">
                        <c:v>41.44599999999997</c:v>
                      </c:pt>
                      <c:pt idx="4595">
                        <c:v>41.456000000000017</c:v>
                      </c:pt>
                      <c:pt idx="4596">
                        <c:v>41.46599999999998</c:v>
                      </c:pt>
                      <c:pt idx="4597">
                        <c:v>41.475999999999999</c:v>
                      </c:pt>
                      <c:pt idx="4598">
                        <c:v>41.48599999999999</c:v>
                      </c:pt>
                      <c:pt idx="4599">
                        <c:v>41.495999999999981</c:v>
                      </c:pt>
                      <c:pt idx="4600">
                        <c:v>41.506</c:v>
                      </c:pt>
                      <c:pt idx="4601">
                        <c:v>41.515999999999991</c:v>
                      </c:pt>
                      <c:pt idx="4602">
                        <c:v>41.52600000000001</c:v>
                      </c:pt>
                      <c:pt idx="4603">
                        <c:v>41.536000000000001</c:v>
                      </c:pt>
                      <c:pt idx="4604">
                        <c:v>41.545999999999992</c:v>
                      </c:pt>
                      <c:pt idx="4605">
                        <c:v>41.555999999999983</c:v>
                      </c:pt>
                      <c:pt idx="4606">
                        <c:v>41.566000000000003</c:v>
                      </c:pt>
                      <c:pt idx="4607">
                        <c:v>41.576000000000022</c:v>
                      </c:pt>
                      <c:pt idx="4608">
                        <c:v>41.585999999999984</c:v>
                      </c:pt>
                      <c:pt idx="4609">
                        <c:v>41.596000000000004</c:v>
                      </c:pt>
                      <c:pt idx="4610">
                        <c:v>41.605999999999995</c:v>
                      </c:pt>
                      <c:pt idx="4611">
                        <c:v>41.615999999999957</c:v>
                      </c:pt>
                      <c:pt idx="4612">
                        <c:v>41.625999999999976</c:v>
                      </c:pt>
                      <c:pt idx="4613">
                        <c:v>41.635999999999996</c:v>
                      </c:pt>
                      <c:pt idx="4614">
                        <c:v>41.646000000000015</c:v>
                      </c:pt>
                      <c:pt idx="4615">
                        <c:v>41.656000000000006</c:v>
                      </c:pt>
                      <c:pt idx="4616">
                        <c:v>41.665999999999997</c:v>
                      </c:pt>
                      <c:pt idx="4617">
                        <c:v>41.675999999999988</c:v>
                      </c:pt>
                      <c:pt idx="4618">
                        <c:v>41.686000000000007</c:v>
                      </c:pt>
                      <c:pt idx="4619">
                        <c:v>41.69599999999997</c:v>
                      </c:pt>
                      <c:pt idx="4620">
                        <c:v>41.706000000000017</c:v>
                      </c:pt>
                      <c:pt idx="4621">
                        <c:v>41.71599999999998</c:v>
                      </c:pt>
                      <c:pt idx="4622">
                        <c:v>41.725999999999999</c:v>
                      </c:pt>
                      <c:pt idx="4623">
                        <c:v>41.73599999999999</c:v>
                      </c:pt>
                      <c:pt idx="4624">
                        <c:v>41.745999999999981</c:v>
                      </c:pt>
                      <c:pt idx="4625">
                        <c:v>41.756</c:v>
                      </c:pt>
                      <c:pt idx="4626">
                        <c:v>41.765999999999991</c:v>
                      </c:pt>
                      <c:pt idx="4627">
                        <c:v>41.77600000000001</c:v>
                      </c:pt>
                      <c:pt idx="4628">
                        <c:v>41.786000000000001</c:v>
                      </c:pt>
                      <c:pt idx="4629">
                        <c:v>41.795999999999992</c:v>
                      </c:pt>
                      <c:pt idx="4630">
                        <c:v>41.805999999999983</c:v>
                      </c:pt>
                      <c:pt idx="4631">
                        <c:v>41.816000000000003</c:v>
                      </c:pt>
                      <c:pt idx="4632">
                        <c:v>41.826000000000022</c:v>
                      </c:pt>
                      <c:pt idx="4633">
                        <c:v>41.835999999999984</c:v>
                      </c:pt>
                      <c:pt idx="4634">
                        <c:v>41.846000000000004</c:v>
                      </c:pt>
                      <c:pt idx="4635">
                        <c:v>41.855999999999995</c:v>
                      </c:pt>
                      <c:pt idx="4636">
                        <c:v>41.865999999999957</c:v>
                      </c:pt>
                      <c:pt idx="4637">
                        <c:v>41.875999999999976</c:v>
                      </c:pt>
                      <c:pt idx="4638">
                        <c:v>41.885999999999996</c:v>
                      </c:pt>
                      <c:pt idx="4639">
                        <c:v>41.896000000000015</c:v>
                      </c:pt>
                      <c:pt idx="4640">
                        <c:v>41.906000000000006</c:v>
                      </c:pt>
                      <c:pt idx="4641">
                        <c:v>41.915999999999997</c:v>
                      </c:pt>
                      <c:pt idx="4642">
                        <c:v>41.925999999999988</c:v>
                      </c:pt>
                      <c:pt idx="4643">
                        <c:v>41.936000000000007</c:v>
                      </c:pt>
                      <c:pt idx="4644">
                        <c:v>41.94599999999997</c:v>
                      </c:pt>
                      <c:pt idx="4645">
                        <c:v>41.956000000000017</c:v>
                      </c:pt>
                      <c:pt idx="4646">
                        <c:v>41.96599999999998</c:v>
                      </c:pt>
                      <c:pt idx="4647">
                        <c:v>41.975999999999999</c:v>
                      </c:pt>
                      <c:pt idx="4648">
                        <c:v>41.98599999999999</c:v>
                      </c:pt>
                      <c:pt idx="4649">
                        <c:v>41.995999999999981</c:v>
                      </c:pt>
                      <c:pt idx="4650">
                        <c:v>42.006</c:v>
                      </c:pt>
                      <c:pt idx="4651">
                        <c:v>42.015999999999991</c:v>
                      </c:pt>
                      <c:pt idx="4652">
                        <c:v>42.02600000000001</c:v>
                      </c:pt>
                      <c:pt idx="4653">
                        <c:v>42.036000000000001</c:v>
                      </c:pt>
                      <c:pt idx="4654">
                        <c:v>42.045999999999992</c:v>
                      </c:pt>
                      <c:pt idx="4655">
                        <c:v>42.055999999999983</c:v>
                      </c:pt>
                      <c:pt idx="4656">
                        <c:v>42.066000000000003</c:v>
                      </c:pt>
                      <c:pt idx="4657">
                        <c:v>42.075999999999993</c:v>
                      </c:pt>
                      <c:pt idx="4658">
                        <c:v>42.085999999999984</c:v>
                      </c:pt>
                      <c:pt idx="4659">
                        <c:v>42.096000000000004</c:v>
                      </c:pt>
                      <c:pt idx="4660">
                        <c:v>42.105999999999995</c:v>
                      </c:pt>
                      <c:pt idx="4661">
                        <c:v>42.115999999999957</c:v>
                      </c:pt>
                      <c:pt idx="4662">
                        <c:v>42.125999999999976</c:v>
                      </c:pt>
                      <c:pt idx="4663">
                        <c:v>42.135999999999996</c:v>
                      </c:pt>
                      <c:pt idx="4664">
                        <c:v>42.146000000000015</c:v>
                      </c:pt>
                      <c:pt idx="4665">
                        <c:v>42.156000000000006</c:v>
                      </c:pt>
                      <c:pt idx="4666">
                        <c:v>42.165999999999997</c:v>
                      </c:pt>
                      <c:pt idx="4667">
                        <c:v>42.175999999999988</c:v>
                      </c:pt>
                      <c:pt idx="4668">
                        <c:v>42.186000000000007</c:v>
                      </c:pt>
                      <c:pt idx="4669">
                        <c:v>42.195999999999998</c:v>
                      </c:pt>
                      <c:pt idx="4670">
                        <c:v>42.206000000000017</c:v>
                      </c:pt>
                      <c:pt idx="4671">
                        <c:v>42.21599999999998</c:v>
                      </c:pt>
                      <c:pt idx="4672">
                        <c:v>42.225999999999999</c:v>
                      </c:pt>
                      <c:pt idx="4673">
                        <c:v>42.23599999999999</c:v>
                      </c:pt>
                      <c:pt idx="4674">
                        <c:v>42.245999999999981</c:v>
                      </c:pt>
                      <c:pt idx="4675">
                        <c:v>42.256</c:v>
                      </c:pt>
                      <c:pt idx="4676">
                        <c:v>42.265999999999991</c:v>
                      </c:pt>
                      <c:pt idx="4677">
                        <c:v>42.27600000000001</c:v>
                      </c:pt>
                      <c:pt idx="4678">
                        <c:v>42.286000000000001</c:v>
                      </c:pt>
                      <c:pt idx="4679">
                        <c:v>42.295999999999992</c:v>
                      </c:pt>
                      <c:pt idx="4680">
                        <c:v>42.305999999999983</c:v>
                      </c:pt>
                      <c:pt idx="4681">
                        <c:v>42.316000000000003</c:v>
                      </c:pt>
                      <c:pt idx="4682">
                        <c:v>42.325999999999993</c:v>
                      </c:pt>
                      <c:pt idx="4683">
                        <c:v>42.335999999999984</c:v>
                      </c:pt>
                      <c:pt idx="4684">
                        <c:v>42.346000000000004</c:v>
                      </c:pt>
                      <c:pt idx="4685">
                        <c:v>42.355999999999995</c:v>
                      </c:pt>
                      <c:pt idx="4686">
                        <c:v>42.365999999999957</c:v>
                      </c:pt>
                      <c:pt idx="4687">
                        <c:v>42.375999999999976</c:v>
                      </c:pt>
                      <c:pt idx="4688">
                        <c:v>42.385999999999996</c:v>
                      </c:pt>
                      <c:pt idx="4689">
                        <c:v>42.396000000000015</c:v>
                      </c:pt>
                      <c:pt idx="4690">
                        <c:v>42.406000000000006</c:v>
                      </c:pt>
                      <c:pt idx="4691">
                        <c:v>42.415999999999997</c:v>
                      </c:pt>
                      <c:pt idx="4692">
                        <c:v>42.425999999999988</c:v>
                      </c:pt>
                      <c:pt idx="4693">
                        <c:v>42.436000000000007</c:v>
                      </c:pt>
                      <c:pt idx="4694">
                        <c:v>42.445999999999998</c:v>
                      </c:pt>
                      <c:pt idx="4695">
                        <c:v>42.456000000000017</c:v>
                      </c:pt>
                      <c:pt idx="4696">
                        <c:v>42.46599999999998</c:v>
                      </c:pt>
                      <c:pt idx="4697">
                        <c:v>42.475999999999999</c:v>
                      </c:pt>
                      <c:pt idx="4698">
                        <c:v>42.48599999999999</c:v>
                      </c:pt>
                      <c:pt idx="4699">
                        <c:v>42.495999999999981</c:v>
                      </c:pt>
                      <c:pt idx="4700">
                        <c:v>42.506</c:v>
                      </c:pt>
                      <c:pt idx="4701">
                        <c:v>42.515999999999991</c:v>
                      </c:pt>
                      <c:pt idx="4702">
                        <c:v>42.52600000000001</c:v>
                      </c:pt>
                      <c:pt idx="4703">
                        <c:v>42.536000000000001</c:v>
                      </c:pt>
                      <c:pt idx="4704">
                        <c:v>42.545999999999992</c:v>
                      </c:pt>
                      <c:pt idx="4705">
                        <c:v>42.555999999999983</c:v>
                      </c:pt>
                      <c:pt idx="4706">
                        <c:v>42.566000000000003</c:v>
                      </c:pt>
                      <c:pt idx="4707">
                        <c:v>42.575999999999993</c:v>
                      </c:pt>
                      <c:pt idx="4708">
                        <c:v>42.585999999999984</c:v>
                      </c:pt>
                      <c:pt idx="4709">
                        <c:v>42.596000000000004</c:v>
                      </c:pt>
                      <c:pt idx="4710">
                        <c:v>42.605999999999995</c:v>
                      </c:pt>
                      <c:pt idx="4711">
                        <c:v>42.615999999999957</c:v>
                      </c:pt>
                      <c:pt idx="4712">
                        <c:v>42.625999999999976</c:v>
                      </c:pt>
                      <c:pt idx="4713">
                        <c:v>42.635999999999996</c:v>
                      </c:pt>
                      <c:pt idx="4714">
                        <c:v>42.646000000000015</c:v>
                      </c:pt>
                      <c:pt idx="4715">
                        <c:v>42.656000000000006</c:v>
                      </c:pt>
                      <c:pt idx="4716">
                        <c:v>42.665999999999997</c:v>
                      </c:pt>
                      <c:pt idx="4717">
                        <c:v>42.675999999999988</c:v>
                      </c:pt>
                      <c:pt idx="4718">
                        <c:v>42.681899999999985</c:v>
                      </c:pt>
                    </c:numCache>
                  </c:numRef>
                </c:xVal>
                <c:yVal>
                  <c:numRef>
                    <c:extLst xmlns:c15="http://schemas.microsoft.com/office/drawing/2012/chart">
                      <c:ext xmlns:c15="http://schemas.microsoft.com/office/drawing/2012/chart" uri="{02D57815-91ED-43cb-92C2-25804820EDAC}">
                        <c15:formulaRef>
                          <c15:sqref>List1!$AI$11:$AI$10000</c15:sqref>
                        </c15:formulaRef>
                      </c:ext>
                    </c:extLst>
                    <c:numCache>
                      <c:formatCode>General</c:formatCode>
                      <c:ptCount val="9990"/>
                      <c:pt idx="0">
                        <c:v>59.003113475247496</c:v>
                      </c:pt>
                      <c:pt idx="1">
                        <c:v>59.006553544554457</c:v>
                      </c:pt>
                      <c:pt idx="2">
                        <c:v>59.012083732673268</c:v>
                      </c:pt>
                      <c:pt idx="3">
                        <c:v>59.017077524752487</c:v>
                      </c:pt>
                      <c:pt idx="4">
                        <c:v>59.022155742574235</c:v>
                      </c:pt>
                      <c:pt idx="5">
                        <c:v>59.024069594059434</c:v>
                      </c:pt>
                      <c:pt idx="6">
                        <c:v>59.025670633663374</c:v>
                      </c:pt>
                      <c:pt idx="7">
                        <c:v>59.027473297029687</c:v>
                      </c:pt>
                      <c:pt idx="8">
                        <c:v>59.028262089108907</c:v>
                      </c:pt>
                      <c:pt idx="9">
                        <c:v>59.029500267326746</c:v>
                      </c:pt>
                      <c:pt idx="10">
                        <c:v>59.032295544554465</c:v>
                      </c:pt>
                      <c:pt idx="11">
                        <c:v>59.038491881188115</c:v>
                      </c:pt>
                      <c:pt idx="12">
                        <c:v>59.042497198019802</c:v>
                      </c:pt>
                      <c:pt idx="13">
                        <c:v>59.049663910891091</c:v>
                      </c:pt>
                      <c:pt idx="14">
                        <c:v>59.053477178217825</c:v>
                      </c:pt>
                      <c:pt idx="15">
                        <c:v>59.05683959405939</c:v>
                      </c:pt>
                      <c:pt idx="16">
                        <c:v>59.057841980198027</c:v>
                      </c:pt>
                      <c:pt idx="17">
                        <c:v>59.059457326732655</c:v>
                      </c:pt>
                      <c:pt idx="18">
                        <c:v>59.059016792079206</c:v>
                      </c:pt>
                      <c:pt idx="19">
                        <c:v>59.058514534653462</c:v>
                      </c:pt>
                      <c:pt idx="20">
                        <c:v>59.05735115841582</c:v>
                      </c:pt>
                      <c:pt idx="21">
                        <c:v>59.059295930693082</c:v>
                      </c:pt>
                      <c:pt idx="22">
                        <c:v>59.065007415841578</c:v>
                      </c:pt>
                      <c:pt idx="23">
                        <c:v>59.077066891089125</c:v>
                      </c:pt>
                      <c:pt idx="24">
                        <c:v>59.08965099009901</c:v>
                      </c:pt>
                      <c:pt idx="25">
                        <c:v>59.100750099009893</c:v>
                      </c:pt>
                      <c:pt idx="26">
                        <c:v>59.105537009900971</c:v>
                      </c:pt>
                      <c:pt idx="27">
                        <c:v>59.109797782178156</c:v>
                      </c:pt>
                      <c:pt idx="28">
                        <c:v>59.110352227722792</c:v>
                      </c:pt>
                      <c:pt idx="29">
                        <c:v>59.112001762376231</c:v>
                      </c:pt>
                      <c:pt idx="30">
                        <c:v>59.113682683168314</c:v>
                      </c:pt>
                      <c:pt idx="31">
                        <c:v>59.11752974257427</c:v>
                      </c:pt>
                      <c:pt idx="32">
                        <c:v>59.128773643564344</c:v>
                      </c:pt>
                      <c:pt idx="33">
                        <c:v>59.142477514851464</c:v>
                      </c:pt>
                      <c:pt idx="34">
                        <c:v>59.151167683168303</c:v>
                      </c:pt>
                      <c:pt idx="35">
                        <c:v>59.159030336633677</c:v>
                      </c:pt>
                      <c:pt idx="36">
                        <c:v>59.163336920792084</c:v>
                      </c:pt>
                      <c:pt idx="37">
                        <c:v>59.164918485148526</c:v>
                      </c:pt>
                      <c:pt idx="38">
                        <c:v>59.164634603960415</c:v>
                      </c:pt>
                      <c:pt idx="39">
                        <c:v>59.164822920792076</c:v>
                      </c:pt>
                      <c:pt idx="40">
                        <c:v>59.163631128712893</c:v>
                      </c:pt>
                      <c:pt idx="41">
                        <c:v>59.163250990099023</c:v>
                      </c:pt>
                      <c:pt idx="42">
                        <c:v>59.157051019802005</c:v>
                      </c:pt>
                      <c:pt idx="43">
                        <c:v>59.151025039604022</c:v>
                      </c:pt>
                      <c:pt idx="44">
                        <c:v>59.144262475247523</c:v>
                      </c:pt>
                      <c:pt idx="45">
                        <c:v>59.140058742574247</c:v>
                      </c:pt>
                      <c:pt idx="46">
                        <c:v>59.133975861386141</c:v>
                      </c:pt>
                      <c:pt idx="47">
                        <c:v>59.129375584158403</c:v>
                      </c:pt>
                      <c:pt idx="48">
                        <c:v>59.12573272277227</c:v>
                      </c:pt>
                      <c:pt idx="49">
                        <c:v>59.123713693069284</c:v>
                      </c:pt>
                      <c:pt idx="50">
                        <c:v>59.120031970297006</c:v>
                      </c:pt>
                      <c:pt idx="51">
                        <c:v>59.114552178217821</c:v>
                      </c:pt>
                      <c:pt idx="52">
                        <c:v>59.10972223762375</c:v>
                      </c:pt>
                      <c:pt idx="53">
                        <c:v>59.106244108910879</c:v>
                      </c:pt>
                      <c:pt idx="54">
                        <c:v>59.098746425742561</c:v>
                      </c:pt>
                      <c:pt idx="55">
                        <c:v>59.094309059405909</c:v>
                      </c:pt>
                      <c:pt idx="56">
                        <c:v>59.091443831683193</c:v>
                      </c:pt>
                      <c:pt idx="57">
                        <c:v>59.08953654455447</c:v>
                      </c:pt>
                      <c:pt idx="58">
                        <c:v>59.089519811881168</c:v>
                      </c:pt>
                      <c:pt idx="59">
                        <c:v>59.091290712871285</c:v>
                      </c:pt>
                      <c:pt idx="60">
                        <c:v>59.092924881188111</c:v>
                      </c:pt>
                      <c:pt idx="61">
                        <c:v>59.094341356435642</c:v>
                      </c:pt>
                      <c:pt idx="62">
                        <c:v>59.093540059405896</c:v>
                      </c:pt>
                      <c:pt idx="63">
                        <c:v>59.093610792079204</c:v>
                      </c:pt>
                      <c:pt idx="64">
                        <c:v>59.092697277227742</c:v>
                      </c:pt>
                      <c:pt idx="65">
                        <c:v>59.092946128712903</c:v>
                      </c:pt>
                      <c:pt idx="66">
                        <c:v>59.09281942574259</c:v>
                      </c:pt>
                      <c:pt idx="67">
                        <c:v>59.093494801980206</c:v>
                      </c:pt>
                      <c:pt idx="68">
                        <c:v>59.094049633663374</c:v>
                      </c:pt>
                      <c:pt idx="69">
                        <c:v>59.096064990099002</c:v>
                      </c:pt>
                      <c:pt idx="70">
                        <c:v>59.098672960396037</c:v>
                      </c:pt>
                      <c:pt idx="71">
                        <c:v>59.100412841584131</c:v>
                      </c:pt>
                      <c:pt idx="72">
                        <c:v>59.100105158415886</c:v>
                      </c:pt>
                      <c:pt idx="73">
                        <c:v>59.101892118811868</c:v>
                      </c:pt>
                      <c:pt idx="74">
                        <c:v>59.106829168316807</c:v>
                      </c:pt>
                      <c:pt idx="75">
                        <c:v>59.111750910891097</c:v>
                      </c:pt>
                      <c:pt idx="76">
                        <c:v>59.114255336633683</c:v>
                      </c:pt>
                      <c:pt idx="77">
                        <c:v>59.11679257425741</c:v>
                      </c:pt>
                      <c:pt idx="78">
                        <c:v>59.116869079207923</c:v>
                      </c:pt>
                      <c:pt idx="79">
                        <c:v>59.117941227722802</c:v>
                      </c:pt>
                      <c:pt idx="80">
                        <c:v>59.119554782178227</c:v>
                      </c:pt>
                      <c:pt idx="81">
                        <c:v>59.122957247524745</c:v>
                      </c:pt>
                      <c:pt idx="82">
                        <c:v>59.125701435643577</c:v>
                      </c:pt>
                      <c:pt idx="83">
                        <c:v>59.129080772277227</c:v>
                      </c:pt>
                      <c:pt idx="84">
                        <c:v>59.132169198019795</c:v>
                      </c:pt>
                      <c:pt idx="85">
                        <c:v>59.136972504950485</c:v>
                      </c:pt>
                      <c:pt idx="86">
                        <c:v>59.141031554455431</c:v>
                      </c:pt>
                      <c:pt idx="87">
                        <c:v>59.144186999999981</c:v>
                      </c:pt>
                      <c:pt idx="88">
                        <c:v>59.145782960396019</c:v>
                      </c:pt>
                      <c:pt idx="89">
                        <c:v>59.149058613861364</c:v>
                      </c:pt>
                      <c:pt idx="90">
                        <c:v>59.151285465346525</c:v>
                      </c:pt>
                      <c:pt idx="91">
                        <c:v>59.154274841584119</c:v>
                      </c:pt>
                      <c:pt idx="92">
                        <c:v>59.154694594059414</c:v>
                      </c:pt>
                      <c:pt idx="93">
                        <c:v>59.155485574257433</c:v>
                      </c:pt>
                      <c:pt idx="94">
                        <c:v>59.15494822772277</c:v>
                      </c:pt>
                      <c:pt idx="95">
                        <c:v>59.156147841584144</c:v>
                      </c:pt>
                      <c:pt idx="96">
                        <c:v>59.155498623762369</c:v>
                      </c:pt>
                      <c:pt idx="97">
                        <c:v>59.156080782178236</c:v>
                      </c:pt>
                      <c:pt idx="98">
                        <c:v>59.155564495049497</c:v>
                      </c:pt>
                      <c:pt idx="99">
                        <c:v>59.155983821782179</c:v>
                      </c:pt>
                      <c:pt idx="100">
                        <c:v>59.155107009900952</c:v>
                      </c:pt>
                      <c:pt idx="101">
                        <c:v>59.155762475247492</c:v>
                      </c:pt>
                      <c:pt idx="102">
                        <c:v>59.155602099009876</c:v>
                      </c:pt>
                      <c:pt idx="103">
                        <c:v>59.155280772277209</c:v>
                      </c:pt>
                      <c:pt idx="104">
                        <c:v>59.152017475247526</c:v>
                      </c:pt>
                      <c:pt idx="105">
                        <c:v>59.150579702970298</c:v>
                      </c:pt>
                      <c:pt idx="106">
                        <c:v>59.149297742574241</c:v>
                      </c:pt>
                      <c:pt idx="107">
                        <c:v>59.14922004950494</c:v>
                      </c:pt>
                      <c:pt idx="108">
                        <c:v>59.148109168316864</c:v>
                      </c:pt>
                      <c:pt idx="109">
                        <c:v>59.148104980198021</c:v>
                      </c:pt>
                      <c:pt idx="110">
                        <c:v>59.146904267326711</c:v>
                      </c:pt>
                      <c:pt idx="111">
                        <c:v>59.145704584158416</c:v>
                      </c:pt>
                      <c:pt idx="112">
                        <c:v>59.142986871287135</c:v>
                      </c:pt>
                      <c:pt idx="113">
                        <c:v>59.142418247524759</c:v>
                      </c:pt>
                      <c:pt idx="114">
                        <c:v>59.140484524752466</c:v>
                      </c:pt>
                      <c:pt idx="115">
                        <c:v>59.140241920792064</c:v>
                      </c:pt>
                      <c:pt idx="116">
                        <c:v>59.139159000000014</c:v>
                      </c:pt>
                      <c:pt idx="117">
                        <c:v>59.139089841584145</c:v>
                      </c:pt>
                      <c:pt idx="118">
                        <c:v>59.135558841584171</c:v>
                      </c:pt>
                      <c:pt idx="119">
                        <c:v>59.133942504950468</c:v>
                      </c:pt>
                      <c:pt idx="120">
                        <c:v>59.131803910891108</c:v>
                      </c:pt>
                      <c:pt idx="121">
                        <c:v>59.131227920792064</c:v>
                      </c:pt>
                      <c:pt idx="122">
                        <c:v>59.130444891089084</c:v>
                      </c:pt>
                      <c:pt idx="123">
                        <c:v>59.129630049504961</c:v>
                      </c:pt>
                      <c:pt idx="124">
                        <c:v>59.128772851485138</c:v>
                      </c:pt>
                      <c:pt idx="125">
                        <c:v>59.129367970297004</c:v>
                      </c:pt>
                      <c:pt idx="126">
                        <c:v>59.128700247524741</c:v>
                      </c:pt>
                      <c:pt idx="127">
                        <c:v>59.128474584158369</c:v>
                      </c:pt>
                      <c:pt idx="128">
                        <c:v>59.12751111881186</c:v>
                      </c:pt>
                      <c:pt idx="129">
                        <c:v>59.127507534653439</c:v>
                      </c:pt>
                      <c:pt idx="130">
                        <c:v>59.126728366336636</c:v>
                      </c:pt>
                      <c:pt idx="131">
                        <c:v>59.127377029702956</c:v>
                      </c:pt>
                      <c:pt idx="132">
                        <c:v>59.127189673267324</c:v>
                      </c:pt>
                      <c:pt idx="133">
                        <c:v>59.127615475247495</c:v>
                      </c:pt>
                      <c:pt idx="134">
                        <c:v>59.127084217821789</c:v>
                      </c:pt>
                      <c:pt idx="135">
                        <c:v>59.127665455445545</c:v>
                      </c:pt>
                      <c:pt idx="136">
                        <c:v>59.127457514851464</c:v>
                      </c:pt>
                      <c:pt idx="137">
                        <c:v>59.127996841584135</c:v>
                      </c:pt>
                      <c:pt idx="138">
                        <c:v>59.127236792079209</c:v>
                      </c:pt>
                      <c:pt idx="139">
                        <c:v>59.127818396039594</c:v>
                      </c:pt>
                      <c:pt idx="140">
                        <c:v>59.126803188118807</c:v>
                      </c:pt>
                      <c:pt idx="141">
                        <c:v>59.127534198019816</c:v>
                      </c:pt>
                      <c:pt idx="142">
                        <c:v>59.12655433663366</c:v>
                      </c:pt>
                      <c:pt idx="143">
                        <c:v>59.125908108910906</c:v>
                      </c:pt>
                      <c:pt idx="144">
                        <c:v>59.12474771287129</c:v>
                      </c:pt>
                      <c:pt idx="145">
                        <c:v>59.125117297029718</c:v>
                      </c:pt>
                      <c:pt idx="146">
                        <c:v>59.124568792079231</c:v>
                      </c:pt>
                      <c:pt idx="147">
                        <c:v>59.125147930693082</c:v>
                      </c:pt>
                      <c:pt idx="148">
                        <c:v>59.125159287128724</c:v>
                      </c:pt>
                      <c:pt idx="149">
                        <c:v>59.12583452475247</c:v>
                      </c:pt>
                      <c:pt idx="150">
                        <c:v>59.125054861386161</c:v>
                      </c:pt>
                      <c:pt idx="151">
                        <c:v>59.125376544554491</c:v>
                      </c:pt>
                      <c:pt idx="152">
                        <c:v>59.125185118811906</c:v>
                      </c:pt>
                      <c:pt idx="153">
                        <c:v>59.125953584158431</c:v>
                      </c:pt>
                      <c:pt idx="154">
                        <c:v>59.125372782178225</c:v>
                      </c:pt>
                      <c:pt idx="155">
                        <c:v>59.126080574257436</c:v>
                      </c:pt>
                      <c:pt idx="156">
                        <c:v>59.124705009900993</c:v>
                      </c:pt>
                      <c:pt idx="157">
                        <c:v>59.12425824752475</c:v>
                      </c:pt>
                      <c:pt idx="158">
                        <c:v>59.123257603960361</c:v>
                      </c:pt>
                      <c:pt idx="159">
                        <c:v>59.123886782178218</c:v>
                      </c:pt>
                      <c:pt idx="160">
                        <c:v>59.123202960396078</c:v>
                      </c:pt>
                      <c:pt idx="161">
                        <c:v>59.123695000000048</c:v>
                      </c:pt>
                      <c:pt idx="162">
                        <c:v>59.123216504950499</c:v>
                      </c:pt>
                      <c:pt idx="163">
                        <c:v>59.123789316831662</c:v>
                      </c:pt>
                      <c:pt idx="164">
                        <c:v>59.123003000000004</c:v>
                      </c:pt>
                      <c:pt idx="165">
                        <c:v>59.12287379207919</c:v>
                      </c:pt>
                      <c:pt idx="166">
                        <c:v>59.122433930693084</c:v>
                      </c:pt>
                      <c:pt idx="167">
                        <c:v>59.122279425742605</c:v>
                      </c:pt>
                      <c:pt idx="168">
                        <c:v>59.119943287128685</c:v>
                      </c:pt>
                      <c:pt idx="169">
                        <c:v>59.119296603960393</c:v>
                      </c:pt>
                      <c:pt idx="170">
                        <c:v>59.118360643564344</c:v>
                      </c:pt>
                      <c:pt idx="171">
                        <c:v>59.117913435643565</c:v>
                      </c:pt>
                      <c:pt idx="172">
                        <c:v>59.117289465346545</c:v>
                      </c:pt>
                      <c:pt idx="173">
                        <c:v>59.118797495049499</c:v>
                      </c:pt>
                      <c:pt idx="174">
                        <c:v>59.118144603960403</c:v>
                      </c:pt>
                      <c:pt idx="175">
                        <c:v>59.11852539603963</c:v>
                      </c:pt>
                      <c:pt idx="176">
                        <c:v>59.116872871287164</c:v>
                      </c:pt>
                      <c:pt idx="177">
                        <c:v>59.11604194059408</c:v>
                      </c:pt>
                      <c:pt idx="178">
                        <c:v>59.115087346534651</c:v>
                      </c:pt>
                      <c:pt idx="179">
                        <c:v>59.114845940594059</c:v>
                      </c:pt>
                      <c:pt idx="180">
                        <c:v>59.114262148514854</c:v>
                      </c:pt>
                      <c:pt idx="181">
                        <c:v>59.114277801980201</c:v>
                      </c:pt>
                      <c:pt idx="182">
                        <c:v>59.112929821782174</c:v>
                      </c:pt>
                      <c:pt idx="183">
                        <c:v>59.112736059405975</c:v>
                      </c:pt>
                      <c:pt idx="184">
                        <c:v>59.111320643564369</c:v>
                      </c:pt>
                      <c:pt idx="185">
                        <c:v>59.111770336633661</c:v>
                      </c:pt>
                      <c:pt idx="186">
                        <c:v>59.111468702970299</c:v>
                      </c:pt>
                      <c:pt idx="187">
                        <c:v>59.111541504950473</c:v>
                      </c:pt>
                      <c:pt idx="188">
                        <c:v>59.111026059405923</c:v>
                      </c:pt>
                      <c:pt idx="189">
                        <c:v>59.111812950495064</c:v>
                      </c:pt>
                      <c:pt idx="190">
                        <c:v>59.111290950495025</c:v>
                      </c:pt>
                      <c:pt idx="191">
                        <c:v>59.111579514851485</c:v>
                      </c:pt>
                      <c:pt idx="192">
                        <c:v>59.110397722772291</c:v>
                      </c:pt>
                      <c:pt idx="193">
                        <c:v>59.111112930693061</c:v>
                      </c:pt>
                      <c:pt idx="194">
                        <c:v>59.109804485148473</c:v>
                      </c:pt>
                      <c:pt idx="195">
                        <c:v>59.109942455445577</c:v>
                      </c:pt>
                      <c:pt idx="196">
                        <c:v>59.108779594059399</c:v>
                      </c:pt>
                      <c:pt idx="197">
                        <c:v>59.109590980198064</c:v>
                      </c:pt>
                      <c:pt idx="198">
                        <c:v>59.109378831683159</c:v>
                      </c:pt>
                      <c:pt idx="199">
                        <c:v>59.109871524752457</c:v>
                      </c:pt>
                      <c:pt idx="200">
                        <c:v>59.108959841584145</c:v>
                      </c:pt>
                      <c:pt idx="201">
                        <c:v>59.109412920792067</c:v>
                      </c:pt>
                      <c:pt idx="202">
                        <c:v>59.108199118811875</c:v>
                      </c:pt>
                      <c:pt idx="203">
                        <c:v>59.10840620792078</c:v>
                      </c:pt>
                      <c:pt idx="204">
                        <c:v>59.107781891089154</c:v>
                      </c:pt>
                      <c:pt idx="205">
                        <c:v>59.108254366336617</c:v>
                      </c:pt>
                      <c:pt idx="206">
                        <c:v>59.107763386138579</c:v>
                      </c:pt>
                      <c:pt idx="207">
                        <c:v>59.108202861386147</c:v>
                      </c:pt>
                      <c:pt idx="208">
                        <c:v>59.107983178217829</c:v>
                      </c:pt>
                      <c:pt idx="209">
                        <c:v>59.108442980198014</c:v>
                      </c:pt>
                      <c:pt idx="210">
                        <c:v>59.108428613861406</c:v>
                      </c:pt>
                      <c:pt idx="211">
                        <c:v>59.108853940594067</c:v>
                      </c:pt>
                      <c:pt idx="212">
                        <c:v>59.107272633663335</c:v>
                      </c:pt>
                      <c:pt idx="213">
                        <c:v>59.107642306930686</c:v>
                      </c:pt>
                      <c:pt idx="214">
                        <c:v>59.107274287128696</c:v>
                      </c:pt>
                      <c:pt idx="215">
                        <c:v>59.107800732673262</c:v>
                      </c:pt>
                      <c:pt idx="216">
                        <c:v>59.107423762376229</c:v>
                      </c:pt>
                      <c:pt idx="217">
                        <c:v>59.108269485148512</c:v>
                      </c:pt>
                      <c:pt idx="218">
                        <c:v>59.108083891089088</c:v>
                      </c:pt>
                      <c:pt idx="219">
                        <c:v>59.108499000000002</c:v>
                      </c:pt>
                      <c:pt idx="220">
                        <c:v>59.108216168316837</c:v>
                      </c:pt>
                      <c:pt idx="221">
                        <c:v>59.108475811881171</c:v>
                      </c:pt>
                      <c:pt idx="222">
                        <c:v>59.107938485148487</c:v>
                      </c:pt>
                      <c:pt idx="223">
                        <c:v>59.107837158415819</c:v>
                      </c:pt>
                      <c:pt idx="224">
                        <c:v>59.107622762376224</c:v>
                      </c:pt>
                      <c:pt idx="225">
                        <c:v>59.108527564356407</c:v>
                      </c:pt>
                      <c:pt idx="226">
                        <c:v>59.107911237623711</c:v>
                      </c:pt>
                      <c:pt idx="227">
                        <c:v>59.108309366336606</c:v>
                      </c:pt>
                      <c:pt idx="228">
                        <c:v>59.108170603960367</c:v>
                      </c:pt>
                      <c:pt idx="229">
                        <c:v>59.108773831683173</c:v>
                      </c:pt>
                      <c:pt idx="230">
                        <c:v>59.108198653465315</c:v>
                      </c:pt>
                      <c:pt idx="231">
                        <c:v>59.108497207920792</c:v>
                      </c:pt>
                      <c:pt idx="232">
                        <c:v>59.10747822772278</c:v>
                      </c:pt>
                      <c:pt idx="233">
                        <c:v>59.107237613861372</c:v>
                      </c:pt>
                      <c:pt idx="234">
                        <c:v>59.106472138613846</c:v>
                      </c:pt>
                      <c:pt idx="235">
                        <c:v>59.106520346534658</c:v>
                      </c:pt>
                      <c:pt idx="236">
                        <c:v>59.105677851485147</c:v>
                      </c:pt>
                      <c:pt idx="237">
                        <c:v>59.105565990099038</c:v>
                      </c:pt>
                      <c:pt idx="238">
                        <c:v>59.105535386138634</c:v>
                      </c:pt>
                      <c:pt idx="239">
                        <c:v>59.106243683168323</c:v>
                      </c:pt>
                      <c:pt idx="240">
                        <c:v>59.107369326732687</c:v>
                      </c:pt>
                      <c:pt idx="241">
                        <c:v>59.10787085148516</c:v>
                      </c:pt>
                      <c:pt idx="242">
                        <c:v>59.107030514851495</c:v>
                      </c:pt>
                      <c:pt idx="243">
                        <c:v>59.107849861386136</c:v>
                      </c:pt>
                      <c:pt idx="244">
                        <c:v>59.107024039603949</c:v>
                      </c:pt>
                      <c:pt idx="245">
                        <c:v>59.10708525742573</c:v>
                      </c:pt>
                      <c:pt idx="246">
                        <c:v>59.106169881188109</c:v>
                      </c:pt>
                      <c:pt idx="247">
                        <c:v>59.106532138613851</c:v>
                      </c:pt>
                      <c:pt idx="248">
                        <c:v>59.106165594059391</c:v>
                      </c:pt>
                      <c:pt idx="249">
                        <c:v>59.105851138613886</c:v>
                      </c:pt>
                      <c:pt idx="250">
                        <c:v>59.104937623762346</c:v>
                      </c:pt>
                      <c:pt idx="251">
                        <c:v>59.105156158415873</c:v>
                      </c:pt>
                      <c:pt idx="252">
                        <c:v>59.104234009900992</c:v>
                      </c:pt>
                      <c:pt idx="253">
                        <c:v>59.104456772277203</c:v>
                      </c:pt>
                      <c:pt idx="254">
                        <c:v>59.103028762376226</c:v>
                      </c:pt>
                      <c:pt idx="255">
                        <c:v>59.102578712871306</c:v>
                      </c:pt>
                      <c:pt idx="256">
                        <c:v>59.100699326732666</c:v>
                      </c:pt>
                      <c:pt idx="257">
                        <c:v>59.10004237623761</c:v>
                      </c:pt>
                      <c:pt idx="258">
                        <c:v>59.098896356435645</c:v>
                      </c:pt>
                      <c:pt idx="259">
                        <c:v>59.099203504950523</c:v>
                      </c:pt>
                      <c:pt idx="260">
                        <c:v>59.097444336633707</c:v>
                      </c:pt>
                      <c:pt idx="261">
                        <c:v>59.097078801980217</c:v>
                      </c:pt>
                      <c:pt idx="262">
                        <c:v>59.095697851485127</c:v>
                      </c:pt>
                      <c:pt idx="263">
                        <c:v>59.096029386138603</c:v>
                      </c:pt>
                      <c:pt idx="264">
                        <c:v>59.09508769306931</c:v>
                      </c:pt>
                      <c:pt idx="265">
                        <c:v>59.095787524752481</c:v>
                      </c:pt>
                      <c:pt idx="266">
                        <c:v>59.094509326732648</c:v>
                      </c:pt>
                      <c:pt idx="267">
                        <c:v>59.094982396039583</c:v>
                      </c:pt>
                      <c:pt idx="268">
                        <c:v>59.094218504950504</c:v>
                      </c:pt>
                      <c:pt idx="269">
                        <c:v>59.094287653465358</c:v>
                      </c:pt>
                      <c:pt idx="270">
                        <c:v>59.093439841584164</c:v>
                      </c:pt>
                      <c:pt idx="271">
                        <c:v>59.09398317821784</c:v>
                      </c:pt>
                      <c:pt idx="272">
                        <c:v>59.092732366336627</c:v>
                      </c:pt>
                      <c:pt idx="273">
                        <c:v>59.092005871287128</c:v>
                      </c:pt>
                      <c:pt idx="274">
                        <c:v>59.090409158415852</c:v>
                      </c:pt>
                      <c:pt idx="275">
                        <c:v>59.090405009901026</c:v>
                      </c:pt>
                      <c:pt idx="276">
                        <c:v>59.088566930693091</c:v>
                      </c:pt>
                      <c:pt idx="277">
                        <c:v>59.089115633663383</c:v>
                      </c:pt>
                      <c:pt idx="278">
                        <c:v>59.088068504950499</c:v>
                      </c:pt>
                      <c:pt idx="279">
                        <c:v>59.088445613861403</c:v>
                      </c:pt>
                      <c:pt idx="280">
                        <c:v>59.087514920792067</c:v>
                      </c:pt>
                      <c:pt idx="281">
                        <c:v>59.088751485148478</c:v>
                      </c:pt>
                      <c:pt idx="282">
                        <c:v>59.088247227722768</c:v>
                      </c:pt>
                      <c:pt idx="283">
                        <c:v>59.088696188118803</c:v>
                      </c:pt>
                      <c:pt idx="284">
                        <c:v>59.087716297029694</c:v>
                      </c:pt>
                      <c:pt idx="285">
                        <c:v>59.088206752475251</c:v>
                      </c:pt>
                      <c:pt idx="286">
                        <c:v>59.08663478217818</c:v>
                      </c:pt>
                      <c:pt idx="287">
                        <c:v>59.086659158415813</c:v>
                      </c:pt>
                      <c:pt idx="288">
                        <c:v>59.086200732673277</c:v>
                      </c:pt>
                      <c:pt idx="289">
                        <c:v>59.08632024752476</c:v>
                      </c:pt>
                      <c:pt idx="290">
                        <c:v>59.08587588118813</c:v>
                      </c:pt>
                      <c:pt idx="291">
                        <c:v>59.086651574257438</c:v>
                      </c:pt>
                      <c:pt idx="292">
                        <c:v>59.086625405940588</c:v>
                      </c:pt>
                      <c:pt idx="293">
                        <c:v>59.086596108910882</c:v>
                      </c:pt>
                      <c:pt idx="294">
                        <c:v>59.086185227722765</c:v>
                      </c:pt>
                      <c:pt idx="295">
                        <c:v>59.085749990099004</c:v>
                      </c:pt>
                      <c:pt idx="296">
                        <c:v>59.084269237623758</c:v>
                      </c:pt>
                      <c:pt idx="297">
                        <c:v>59.083374861386126</c:v>
                      </c:pt>
                      <c:pt idx="298">
                        <c:v>59.081571574257417</c:v>
                      </c:pt>
                      <c:pt idx="299">
                        <c:v>59.081246891089073</c:v>
                      </c:pt>
                      <c:pt idx="300">
                        <c:v>59.080182772277219</c:v>
                      </c:pt>
                      <c:pt idx="301">
                        <c:v>59.080440960396075</c:v>
                      </c:pt>
                      <c:pt idx="302">
                        <c:v>59.0791662178218</c:v>
                      </c:pt>
                      <c:pt idx="303">
                        <c:v>59.078836029702948</c:v>
                      </c:pt>
                      <c:pt idx="304">
                        <c:v>59.076489306930661</c:v>
                      </c:pt>
                      <c:pt idx="305">
                        <c:v>59.076065366336636</c:v>
                      </c:pt>
                      <c:pt idx="306">
                        <c:v>59.074465871287096</c:v>
                      </c:pt>
                      <c:pt idx="307">
                        <c:v>59.074661108910874</c:v>
                      </c:pt>
                      <c:pt idx="308">
                        <c:v>59.074141267326731</c:v>
                      </c:pt>
                      <c:pt idx="309">
                        <c:v>59.075172178217827</c:v>
                      </c:pt>
                      <c:pt idx="310">
                        <c:v>59.074070881188085</c:v>
                      </c:pt>
                      <c:pt idx="311">
                        <c:v>59.073395881188127</c:v>
                      </c:pt>
                      <c:pt idx="312">
                        <c:v>59.071447702970303</c:v>
                      </c:pt>
                      <c:pt idx="313">
                        <c:v>59.070401287128732</c:v>
                      </c:pt>
                      <c:pt idx="314">
                        <c:v>59.067314297029704</c:v>
                      </c:pt>
                      <c:pt idx="315">
                        <c:v>59.066269445544535</c:v>
                      </c:pt>
                      <c:pt idx="316">
                        <c:v>59.065421099009917</c:v>
                      </c:pt>
                      <c:pt idx="317">
                        <c:v>59.065052445544531</c:v>
                      </c:pt>
                      <c:pt idx="318">
                        <c:v>59.064180455445545</c:v>
                      </c:pt>
                      <c:pt idx="319">
                        <c:v>59.0639132970297</c:v>
                      </c:pt>
                      <c:pt idx="320">
                        <c:v>59.062514485148505</c:v>
                      </c:pt>
                      <c:pt idx="321">
                        <c:v>59.063200980198012</c:v>
                      </c:pt>
                      <c:pt idx="322">
                        <c:v>59.061310356435605</c:v>
                      </c:pt>
                      <c:pt idx="323">
                        <c:v>59.059595950495087</c:v>
                      </c:pt>
                      <c:pt idx="324">
                        <c:v>59.056091227722789</c:v>
                      </c:pt>
                      <c:pt idx="325">
                        <c:v>59.053457900990125</c:v>
                      </c:pt>
                      <c:pt idx="326">
                        <c:v>59.05217426732677</c:v>
                      </c:pt>
                      <c:pt idx="327">
                        <c:v>59.051542603960357</c:v>
                      </c:pt>
                      <c:pt idx="328">
                        <c:v>59.050402336633624</c:v>
                      </c:pt>
                      <c:pt idx="329">
                        <c:v>59.050938168316868</c:v>
                      </c:pt>
                      <c:pt idx="330">
                        <c:v>59.050453445544548</c:v>
                      </c:pt>
                      <c:pt idx="331">
                        <c:v>59.050648683168326</c:v>
                      </c:pt>
                      <c:pt idx="332">
                        <c:v>59.049755653465368</c:v>
                      </c:pt>
                      <c:pt idx="333">
                        <c:v>59.050263376237602</c:v>
                      </c:pt>
                      <c:pt idx="334">
                        <c:v>59.04894979207922</c:v>
                      </c:pt>
                      <c:pt idx="335">
                        <c:v>59.048412207920734</c:v>
                      </c:pt>
                      <c:pt idx="336">
                        <c:v>59.04674927722774</c:v>
                      </c:pt>
                      <c:pt idx="337">
                        <c:v>59.046524930693074</c:v>
                      </c:pt>
                      <c:pt idx="338">
                        <c:v>59.044881732673282</c:v>
                      </c:pt>
                      <c:pt idx="339">
                        <c:v>59.044616019801964</c:v>
                      </c:pt>
                      <c:pt idx="340">
                        <c:v>59.042782287128716</c:v>
                      </c:pt>
                      <c:pt idx="341">
                        <c:v>59.042205841584163</c:v>
                      </c:pt>
                      <c:pt idx="342">
                        <c:v>59.040754871287128</c:v>
                      </c:pt>
                      <c:pt idx="343">
                        <c:v>59.040284643564362</c:v>
                      </c:pt>
                      <c:pt idx="344">
                        <c:v>59.039046435643563</c:v>
                      </c:pt>
                      <c:pt idx="345">
                        <c:v>59.039465792079234</c:v>
                      </c:pt>
                      <c:pt idx="346">
                        <c:v>59.038951960396041</c:v>
                      </c:pt>
                      <c:pt idx="347">
                        <c:v>59.038612851485155</c:v>
                      </c:pt>
                      <c:pt idx="348">
                        <c:v>59.037260257425743</c:v>
                      </c:pt>
                      <c:pt idx="349">
                        <c:v>59.037208227722751</c:v>
                      </c:pt>
                      <c:pt idx="350">
                        <c:v>59.034609108910843</c:v>
                      </c:pt>
                      <c:pt idx="351">
                        <c:v>59.032778732673279</c:v>
                      </c:pt>
                      <c:pt idx="352">
                        <c:v>59.029896435643565</c:v>
                      </c:pt>
                      <c:pt idx="353">
                        <c:v>59.027788376237645</c:v>
                      </c:pt>
                      <c:pt idx="354">
                        <c:v>59.026326049504952</c:v>
                      </c:pt>
                      <c:pt idx="355">
                        <c:v>59.02465888118811</c:v>
                      </c:pt>
                      <c:pt idx="356">
                        <c:v>59.021346544554412</c:v>
                      </c:pt>
                      <c:pt idx="357">
                        <c:v>59.02063197029706</c:v>
                      </c:pt>
                      <c:pt idx="358">
                        <c:v>59.016834306930697</c:v>
                      </c:pt>
                      <c:pt idx="359">
                        <c:v>59.014846485148531</c:v>
                      </c:pt>
                      <c:pt idx="360">
                        <c:v>59.012302782178232</c:v>
                      </c:pt>
                      <c:pt idx="361">
                        <c:v>59.009864930693062</c:v>
                      </c:pt>
                      <c:pt idx="362">
                        <c:v>59.006322960396027</c:v>
                      </c:pt>
                      <c:pt idx="363">
                        <c:v>59.004610445544579</c:v>
                      </c:pt>
                      <c:pt idx="364">
                        <c:v>59.00262238613864</c:v>
                      </c:pt>
                      <c:pt idx="365">
                        <c:v>59.002680455445571</c:v>
                      </c:pt>
                      <c:pt idx="366">
                        <c:v>59.000981841584156</c:v>
                      </c:pt>
                      <c:pt idx="367">
                        <c:v>58.999847287128709</c:v>
                      </c:pt>
                      <c:pt idx="368">
                        <c:v>58.996326990099007</c:v>
                      </c:pt>
                      <c:pt idx="369">
                        <c:v>58.994697495049508</c:v>
                      </c:pt>
                      <c:pt idx="370">
                        <c:v>58.993119990099032</c:v>
                      </c:pt>
                      <c:pt idx="371">
                        <c:v>58.993241326732672</c:v>
                      </c:pt>
                      <c:pt idx="372">
                        <c:v>58.991285950495055</c:v>
                      </c:pt>
                      <c:pt idx="373">
                        <c:v>58.99091755445545</c:v>
                      </c:pt>
                      <c:pt idx="374">
                        <c:v>58.988845128712853</c:v>
                      </c:pt>
                      <c:pt idx="375">
                        <c:v>58.986926435643561</c:v>
                      </c:pt>
                      <c:pt idx="376">
                        <c:v>58.985321881188106</c:v>
                      </c:pt>
                      <c:pt idx="377">
                        <c:v>58.983895881188097</c:v>
                      </c:pt>
                      <c:pt idx="378">
                        <c:v>58.982028970297058</c:v>
                      </c:pt>
                      <c:pt idx="379">
                        <c:v>58.981320346534659</c:v>
                      </c:pt>
                      <c:pt idx="380">
                        <c:v>58.980135019801985</c:v>
                      </c:pt>
                      <c:pt idx="381">
                        <c:v>58.980447980198029</c:v>
                      </c:pt>
                      <c:pt idx="382">
                        <c:v>58.979630574257463</c:v>
                      </c:pt>
                      <c:pt idx="383">
                        <c:v>58.979361732673276</c:v>
                      </c:pt>
                      <c:pt idx="384">
                        <c:v>58.978368613861399</c:v>
                      </c:pt>
                      <c:pt idx="385">
                        <c:v>58.978481168316812</c:v>
                      </c:pt>
                      <c:pt idx="386">
                        <c:v>58.977521039603943</c:v>
                      </c:pt>
                      <c:pt idx="387">
                        <c:v>58.977963643564323</c:v>
                      </c:pt>
                      <c:pt idx="388">
                        <c:v>58.977208534653478</c:v>
                      </c:pt>
                      <c:pt idx="389">
                        <c:v>58.97731015841584</c:v>
                      </c:pt>
                      <c:pt idx="390">
                        <c:v>58.97682221782177</c:v>
                      </c:pt>
                      <c:pt idx="391">
                        <c:v>58.974566594059382</c:v>
                      </c:pt>
                      <c:pt idx="392">
                        <c:v>58.972349267326742</c:v>
                      </c:pt>
                      <c:pt idx="393">
                        <c:v>58.970952504950489</c:v>
                      </c:pt>
                      <c:pt idx="394">
                        <c:v>58.967518287128691</c:v>
                      </c:pt>
                      <c:pt idx="395">
                        <c:v>58.966108346534675</c:v>
                      </c:pt>
                      <c:pt idx="396">
                        <c:v>58.961706386138601</c:v>
                      </c:pt>
                      <c:pt idx="397">
                        <c:v>58.959886673267341</c:v>
                      </c:pt>
                      <c:pt idx="398">
                        <c:v>58.956270514851489</c:v>
                      </c:pt>
                      <c:pt idx="399">
                        <c:v>58.955499475247528</c:v>
                      </c:pt>
                      <c:pt idx="400">
                        <c:v>58.953092000000019</c:v>
                      </c:pt>
                      <c:pt idx="401">
                        <c:v>58.952512277227733</c:v>
                      </c:pt>
                      <c:pt idx="402">
                        <c:v>58.950836485148514</c:v>
                      </c:pt>
                      <c:pt idx="403">
                        <c:v>58.950156900990073</c:v>
                      </c:pt>
                      <c:pt idx="404">
                        <c:v>58.9484491782178</c:v>
                      </c:pt>
                      <c:pt idx="405">
                        <c:v>58.947602881188153</c:v>
                      </c:pt>
                      <c:pt idx="406">
                        <c:v>58.945003930693062</c:v>
                      </c:pt>
                      <c:pt idx="407">
                        <c:v>58.943321782178231</c:v>
                      </c:pt>
                      <c:pt idx="408">
                        <c:v>58.941981415841596</c:v>
                      </c:pt>
                      <c:pt idx="409">
                        <c:v>58.940666742574251</c:v>
                      </c:pt>
                      <c:pt idx="410">
                        <c:v>58.935202425742595</c:v>
                      </c:pt>
                      <c:pt idx="411">
                        <c:v>58.930210297029681</c:v>
                      </c:pt>
                      <c:pt idx="412">
                        <c:v>58.927971495049519</c:v>
                      </c:pt>
                      <c:pt idx="413">
                        <c:v>58.928245366336618</c:v>
                      </c:pt>
                      <c:pt idx="414">
                        <c:v>58.926351188118801</c:v>
                      </c:pt>
                      <c:pt idx="415">
                        <c:v>58.924996633663369</c:v>
                      </c:pt>
                      <c:pt idx="416">
                        <c:v>58.919551574257461</c:v>
                      </c:pt>
                      <c:pt idx="417">
                        <c:v>58.91727824752472</c:v>
                      </c:pt>
                      <c:pt idx="418">
                        <c:v>58.915537247524767</c:v>
                      </c:pt>
                      <c:pt idx="419">
                        <c:v>58.914714297029747</c:v>
                      </c:pt>
                      <c:pt idx="420">
                        <c:v>58.912094772277236</c:v>
                      </c:pt>
                      <c:pt idx="421">
                        <c:v>58.90966034653465</c:v>
                      </c:pt>
                      <c:pt idx="422">
                        <c:v>58.907516267326749</c:v>
                      </c:pt>
                      <c:pt idx="423">
                        <c:v>58.907508356435642</c:v>
                      </c:pt>
                      <c:pt idx="424">
                        <c:v>58.906980435643568</c:v>
                      </c:pt>
                      <c:pt idx="425">
                        <c:v>58.907379752475244</c:v>
                      </c:pt>
                      <c:pt idx="426">
                        <c:v>58.906240653465332</c:v>
                      </c:pt>
                      <c:pt idx="427">
                        <c:v>58.905408564356435</c:v>
                      </c:pt>
                      <c:pt idx="428">
                        <c:v>58.903341732673276</c:v>
                      </c:pt>
                      <c:pt idx="429">
                        <c:v>58.902052613861379</c:v>
                      </c:pt>
                      <c:pt idx="430">
                        <c:v>58.899440594059406</c:v>
                      </c:pt>
                      <c:pt idx="431">
                        <c:v>58.898327386138646</c:v>
                      </c:pt>
                      <c:pt idx="432">
                        <c:v>58.896764445544576</c:v>
                      </c:pt>
                      <c:pt idx="433">
                        <c:v>58.896507425742598</c:v>
                      </c:pt>
                      <c:pt idx="434">
                        <c:v>58.893625138613878</c:v>
                      </c:pt>
                      <c:pt idx="435">
                        <c:v>58.891189069306904</c:v>
                      </c:pt>
                      <c:pt idx="436">
                        <c:v>58.88935370297029</c:v>
                      </c:pt>
                      <c:pt idx="437">
                        <c:v>58.889099455445525</c:v>
                      </c:pt>
                      <c:pt idx="438">
                        <c:v>58.888439881188106</c:v>
                      </c:pt>
                      <c:pt idx="439">
                        <c:v>58.888076722772283</c:v>
                      </c:pt>
                      <c:pt idx="440">
                        <c:v>58.886429425742563</c:v>
                      </c:pt>
                      <c:pt idx="441">
                        <c:v>58.885812722772279</c:v>
                      </c:pt>
                      <c:pt idx="442">
                        <c:v>58.882898643564388</c:v>
                      </c:pt>
                      <c:pt idx="443">
                        <c:v>58.881342376237647</c:v>
                      </c:pt>
                      <c:pt idx="444">
                        <c:v>58.879151821782145</c:v>
                      </c:pt>
                      <c:pt idx="445">
                        <c:v>58.87882280198022</c:v>
                      </c:pt>
                      <c:pt idx="446">
                        <c:v>58.876364564356422</c:v>
                      </c:pt>
                      <c:pt idx="447">
                        <c:v>58.874688762376209</c:v>
                      </c:pt>
                      <c:pt idx="448">
                        <c:v>58.872084782178206</c:v>
                      </c:pt>
                      <c:pt idx="449">
                        <c:v>58.870454316831697</c:v>
                      </c:pt>
                      <c:pt idx="450">
                        <c:v>58.868675356435638</c:v>
                      </c:pt>
                      <c:pt idx="451">
                        <c:v>58.868228633663378</c:v>
                      </c:pt>
                      <c:pt idx="452">
                        <c:v>58.866431613861401</c:v>
                      </c:pt>
                      <c:pt idx="453">
                        <c:v>58.864362712871277</c:v>
                      </c:pt>
                      <c:pt idx="454">
                        <c:v>58.861488960396024</c:v>
                      </c:pt>
                      <c:pt idx="455">
                        <c:v>58.85949966336635</c:v>
                      </c:pt>
                      <c:pt idx="456">
                        <c:v>58.856985019801961</c:v>
                      </c:pt>
                      <c:pt idx="457">
                        <c:v>58.856922386138613</c:v>
                      </c:pt>
                      <c:pt idx="458">
                        <c:v>58.856922277227724</c:v>
                      </c:pt>
                      <c:pt idx="459">
                        <c:v>58.859035702970289</c:v>
                      </c:pt>
                      <c:pt idx="460">
                        <c:v>58.862019603960412</c:v>
                      </c:pt>
                      <c:pt idx="461">
                        <c:v>58.864248752475248</c:v>
                      </c:pt>
                      <c:pt idx="462">
                        <c:v>58.863921029702965</c:v>
                      </c:pt>
                      <c:pt idx="463">
                        <c:v>58.864553297029715</c:v>
                      </c:pt>
                      <c:pt idx="464">
                        <c:v>58.864457712871292</c:v>
                      </c:pt>
                      <c:pt idx="465">
                        <c:v>58.865883554455451</c:v>
                      </c:pt>
                      <c:pt idx="466">
                        <c:v>58.866036405940598</c:v>
                      </c:pt>
                      <c:pt idx="467">
                        <c:v>58.868195910891096</c:v>
                      </c:pt>
                      <c:pt idx="468">
                        <c:v>58.867002455445565</c:v>
                      </c:pt>
                      <c:pt idx="469">
                        <c:v>58.868272504950518</c:v>
                      </c:pt>
                      <c:pt idx="470">
                        <c:v>58.865746524752495</c:v>
                      </c:pt>
                      <c:pt idx="471">
                        <c:v>58.86626273267327</c:v>
                      </c:pt>
                      <c:pt idx="472">
                        <c:v>58.865636306930732</c:v>
                      </c:pt>
                      <c:pt idx="473">
                        <c:v>58.8658249207921</c:v>
                      </c:pt>
                      <c:pt idx="474">
                        <c:v>58.864845811881189</c:v>
                      </c:pt>
                      <c:pt idx="475">
                        <c:v>58.865176118811888</c:v>
                      </c:pt>
                      <c:pt idx="476">
                        <c:v>58.863974356435683</c:v>
                      </c:pt>
                      <c:pt idx="477">
                        <c:v>58.864411623762365</c:v>
                      </c:pt>
                      <c:pt idx="478">
                        <c:v>58.863612336633643</c:v>
                      </c:pt>
                      <c:pt idx="479">
                        <c:v>58.864195504950501</c:v>
                      </c:pt>
                      <c:pt idx="480">
                        <c:v>58.861836861386131</c:v>
                      </c:pt>
                      <c:pt idx="481">
                        <c:v>58.860107237623765</c:v>
                      </c:pt>
                      <c:pt idx="482">
                        <c:v>58.855427356435662</c:v>
                      </c:pt>
                      <c:pt idx="483">
                        <c:v>58.855601594059401</c:v>
                      </c:pt>
                      <c:pt idx="484">
                        <c:v>58.854643079207939</c:v>
                      </c:pt>
                      <c:pt idx="485">
                        <c:v>58.854943653465348</c:v>
                      </c:pt>
                      <c:pt idx="486">
                        <c:v>58.854199920792084</c:v>
                      </c:pt>
                      <c:pt idx="487">
                        <c:v>58.854749900990107</c:v>
                      </c:pt>
                      <c:pt idx="488">
                        <c:v>58.854249574257423</c:v>
                      </c:pt>
                      <c:pt idx="489">
                        <c:v>58.854426970297034</c:v>
                      </c:pt>
                      <c:pt idx="490">
                        <c:v>58.853621554455437</c:v>
                      </c:pt>
                      <c:pt idx="491">
                        <c:v>58.85427364356439</c:v>
                      </c:pt>
                      <c:pt idx="492">
                        <c:v>58.853419584158409</c:v>
                      </c:pt>
                      <c:pt idx="493">
                        <c:v>58.854472534653496</c:v>
                      </c:pt>
                      <c:pt idx="494">
                        <c:v>58.854083475247563</c:v>
                      </c:pt>
                      <c:pt idx="495">
                        <c:v>58.85481965346537</c:v>
                      </c:pt>
                      <c:pt idx="496">
                        <c:v>58.85538947524752</c:v>
                      </c:pt>
                      <c:pt idx="497">
                        <c:v>58.856053594059418</c:v>
                      </c:pt>
                      <c:pt idx="498">
                        <c:v>58.856079831683147</c:v>
                      </c:pt>
                      <c:pt idx="499">
                        <c:v>58.857414594059428</c:v>
                      </c:pt>
                      <c:pt idx="500">
                        <c:v>58.857432108910899</c:v>
                      </c:pt>
                      <c:pt idx="501">
                        <c:v>58.857702772277221</c:v>
                      </c:pt>
                      <c:pt idx="502">
                        <c:v>58.855587099009924</c:v>
                      </c:pt>
                      <c:pt idx="503">
                        <c:v>58.854708207920766</c:v>
                      </c:pt>
                      <c:pt idx="504">
                        <c:v>58.853000376237645</c:v>
                      </c:pt>
                      <c:pt idx="505">
                        <c:v>58.852606217821773</c:v>
                      </c:pt>
                      <c:pt idx="506">
                        <c:v>58.852071881188088</c:v>
                      </c:pt>
                      <c:pt idx="507">
                        <c:v>58.851129069306907</c:v>
                      </c:pt>
                      <c:pt idx="508">
                        <c:v>58.848689128712863</c:v>
                      </c:pt>
                      <c:pt idx="509">
                        <c:v>58.847417257425725</c:v>
                      </c:pt>
                      <c:pt idx="510">
                        <c:v>58.845504465346558</c:v>
                      </c:pt>
                      <c:pt idx="511">
                        <c:v>58.845025287128756</c:v>
                      </c:pt>
                      <c:pt idx="512">
                        <c:v>58.843546198019801</c:v>
                      </c:pt>
                      <c:pt idx="513">
                        <c:v>58.842396910891097</c:v>
                      </c:pt>
                      <c:pt idx="514">
                        <c:v>58.839550178217799</c:v>
                      </c:pt>
                      <c:pt idx="515">
                        <c:v>58.837056960396019</c:v>
                      </c:pt>
                      <c:pt idx="516">
                        <c:v>58.835123920792086</c:v>
                      </c:pt>
                      <c:pt idx="517">
                        <c:v>58.834895049504972</c:v>
                      </c:pt>
                      <c:pt idx="518">
                        <c:v>58.833585851485154</c:v>
                      </c:pt>
                      <c:pt idx="519">
                        <c:v>58.832653079207937</c:v>
                      </c:pt>
                      <c:pt idx="520">
                        <c:v>58.830405198019818</c:v>
                      </c:pt>
                      <c:pt idx="521">
                        <c:v>58.830107217821769</c:v>
                      </c:pt>
                      <c:pt idx="522">
                        <c:v>58.827706247524745</c:v>
                      </c:pt>
                      <c:pt idx="523">
                        <c:v>58.82676344554455</c:v>
                      </c:pt>
                      <c:pt idx="524">
                        <c:v>58.823614772277217</c:v>
                      </c:pt>
                      <c:pt idx="525">
                        <c:v>58.822233801980211</c:v>
                      </c:pt>
                      <c:pt idx="526">
                        <c:v>58.818097108910912</c:v>
                      </c:pt>
                      <c:pt idx="527">
                        <c:v>58.81488868316832</c:v>
                      </c:pt>
                      <c:pt idx="528">
                        <c:v>58.810850366336638</c:v>
                      </c:pt>
                      <c:pt idx="529">
                        <c:v>58.809519623762391</c:v>
                      </c:pt>
                      <c:pt idx="530">
                        <c:v>58.803879297029695</c:v>
                      </c:pt>
                      <c:pt idx="531">
                        <c:v>58.800584990099004</c:v>
                      </c:pt>
                      <c:pt idx="532">
                        <c:v>58.796926148514835</c:v>
                      </c:pt>
                      <c:pt idx="533">
                        <c:v>58.795190039603959</c:v>
                      </c:pt>
                      <c:pt idx="534">
                        <c:v>58.793551633663348</c:v>
                      </c:pt>
                      <c:pt idx="535">
                        <c:v>58.792464396039605</c:v>
                      </c:pt>
                      <c:pt idx="536">
                        <c:v>58.791423504950515</c:v>
                      </c:pt>
                      <c:pt idx="537">
                        <c:v>58.789503247524735</c:v>
                      </c:pt>
                      <c:pt idx="538">
                        <c:v>58.785599178217801</c:v>
                      </c:pt>
                      <c:pt idx="539">
                        <c:v>58.782705376237651</c:v>
                      </c:pt>
                      <c:pt idx="540">
                        <c:v>58.780871237623757</c:v>
                      </c:pt>
                      <c:pt idx="541">
                        <c:v>58.779590613861387</c:v>
                      </c:pt>
                      <c:pt idx="542">
                        <c:v>58.776989316831674</c:v>
                      </c:pt>
                      <c:pt idx="543">
                        <c:v>58.775871138613887</c:v>
                      </c:pt>
                      <c:pt idx="544">
                        <c:v>58.774475930693043</c:v>
                      </c:pt>
                      <c:pt idx="545">
                        <c:v>58.774342871287104</c:v>
                      </c:pt>
                      <c:pt idx="546">
                        <c:v>58.77242074257429</c:v>
                      </c:pt>
                      <c:pt idx="547">
                        <c:v>58.772648514851504</c:v>
                      </c:pt>
                      <c:pt idx="548">
                        <c:v>58.771415940594032</c:v>
                      </c:pt>
                      <c:pt idx="549">
                        <c:v>58.771821752475233</c:v>
                      </c:pt>
                      <c:pt idx="550">
                        <c:v>58.771012841584138</c:v>
                      </c:pt>
                      <c:pt idx="551">
                        <c:v>58.770661891089098</c:v>
                      </c:pt>
                      <c:pt idx="552">
                        <c:v>58.76630315841583</c:v>
                      </c:pt>
                      <c:pt idx="553">
                        <c:v>58.764161465346533</c:v>
                      </c:pt>
                      <c:pt idx="554">
                        <c:v>58.76097782178217</c:v>
                      </c:pt>
                      <c:pt idx="555">
                        <c:v>58.759208782178227</c:v>
                      </c:pt>
                      <c:pt idx="556">
                        <c:v>58.75585831683172</c:v>
                      </c:pt>
                      <c:pt idx="557">
                        <c:v>58.752749366336602</c:v>
                      </c:pt>
                      <c:pt idx="558">
                        <c:v>58.74829164356435</c:v>
                      </c:pt>
                      <c:pt idx="559">
                        <c:v>58.74442465346533</c:v>
                      </c:pt>
                      <c:pt idx="560">
                        <c:v>58.738911485148513</c:v>
                      </c:pt>
                      <c:pt idx="561">
                        <c:v>58.731860445544541</c:v>
                      </c:pt>
                      <c:pt idx="562">
                        <c:v>58.724545554455446</c:v>
                      </c:pt>
                      <c:pt idx="563">
                        <c:v>58.721970693069288</c:v>
                      </c:pt>
                      <c:pt idx="564">
                        <c:v>58.716782386138604</c:v>
                      </c:pt>
                      <c:pt idx="565">
                        <c:v>58.706462079207895</c:v>
                      </c:pt>
                      <c:pt idx="566">
                        <c:v>58.698264475247548</c:v>
                      </c:pt>
                      <c:pt idx="567">
                        <c:v>58.689443594059412</c:v>
                      </c:pt>
                      <c:pt idx="568">
                        <c:v>58.679329990099006</c:v>
                      </c:pt>
                      <c:pt idx="569">
                        <c:v>58.673926673267331</c:v>
                      </c:pt>
                      <c:pt idx="570">
                        <c:v>58.668217257425745</c:v>
                      </c:pt>
                      <c:pt idx="571">
                        <c:v>58.663790831683166</c:v>
                      </c:pt>
                      <c:pt idx="572">
                        <c:v>58.6616150990099</c:v>
                      </c:pt>
                      <c:pt idx="573">
                        <c:v>58.661221277227725</c:v>
                      </c:pt>
                      <c:pt idx="574">
                        <c:v>58.656487316831694</c:v>
                      </c:pt>
                      <c:pt idx="575">
                        <c:v>58.654484544554428</c:v>
                      </c:pt>
                      <c:pt idx="576">
                        <c:v>58.649433574257408</c:v>
                      </c:pt>
                      <c:pt idx="577">
                        <c:v>58.642362514851499</c:v>
                      </c:pt>
                      <c:pt idx="578">
                        <c:v>58.634584485148508</c:v>
                      </c:pt>
                      <c:pt idx="579">
                        <c:v>58.630350297029722</c:v>
                      </c:pt>
                      <c:pt idx="580">
                        <c:v>58.624861782178222</c:v>
                      </c:pt>
                      <c:pt idx="581">
                        <c:v>58.619160722772243</c:v>
                      </c:pt>
                      <c:pt idx="582">
                        <c:v>58.613476326732666</c:v>
                      </c:pt>
                      <c:pt idx="583">
                        <c:v>58.610998000000009</c:v>
                      </c:pt>
                      <c:pt idx="584">
                        <c:v>58.603763485148527</c:v>
                      </c:pt>
                      <c:pt idx="585">
                        <c:v>58.598411861386118</c:v>
                      </c:pt>
                      <c:pt idx="586">
                        <c:v>58.593404633663383</c:v>
                      </c:pt>
                      <c:pt idx="587">
                        <c:v>58.589099811881169</c:v>
                      </c:pt>
                      <c:pt idx="588">
                        <c:v>58.57926428712873</c:v>
                      </c:pt>
                      <c:pt idx="589">
                        <c:v>58.572756277227732</c:v>
                      </c:pt>
                      <c:pt idx="590">
                        <c:v>58.567454841584151</c:v>
                      </c:pt>
                      <c:pt idx="591">
                        <c:v>58.563541277227721</c:v>
                      </c:pt>
                      <c:pt idx="592">
                        <c:v>58.555131772277221</c:v>
                      </c:pt>
                      <c:pt idx="593">
                        <c:v>58.548257603960366</c:v>
                      </c:pt>
                      <c:pt idx="594">
                        <c:v>58.539944455445543</c:v>
                      </c:pt>
                      <c:pt idx="595">
                        <c:v>58.532580891089104</c:v>
                      </c:pt>
                      <c:pt idx="596">
                        <c:v>58.524415178217829</c:v>
                      </c:pt>
                      <c:pt idx="597">
                        <c:v>58.51980539603958</c:v>
                      </c:pt>
                      <c:pt idx="598">
                        <c:v>58.515988386138609</c:v>
                      </c:pt>
                      <c:pt idx="599">
                        <c:v>58.511353524752465</c:v>
                      </c:pt>
                      <c:pt idx="600">
                        <c:v>58.507164415841572</c:v>
                      </c:pt>
                      <c:pt idx="601">
                        <c:v>58.505047900990135</c:v>
                      </c:pt>
                      <c:pt idx="602">
                        <c:v>58.498489079207886</c:v>
                      </c:pt>
                      <c:pt idx="603">
                        <c:v>58.492856386138627</c:v>
                      </c:pt>
                      <c:pt idx="604">
                        <c:v>58.485549653465341</c:v>
                      </c:pt>
                      <c:pt idx="605">
                        <c:v>58.480319732673266</c:v>
                      </c:pt>
                      <c:pt idx="606">
                        <c:v>58.471888752475252</c:v>
                      </c:pt>
                      <c:pt idx="607">
                        <c:v>58.459225465346513</c:v>
                      </c:pt>
                      <c:pt idx="608">
                        <c:v>58.445246000000026</c:v>
                      </c:pt>
                      <c:pt idx="609">
                        <c:v>58.433334039603928</c:v>
                      </c:pt>
                      <c:pt idx="610">
                        <c:v>58.421769910891094</c:v>
                      </c:pt>
                      <c:pt idx="611">
                        <c:v>58.408678772277199</c:v>
                      </c:pt>
                      <c:pt idx="612">
                        <c:v>58.394778108910913</c:v>
                      </c:pt>
                      <c:pt idx="613">
                        <c:v>58.383608227722775</c:v>
                      </c:pt>
                      <c:pt idx="614">
                        <c:v>58.374072227722742</c:v>
                      </c:pt>
                      <c:pt idx="615">
                        <c:v>58.367356693069311</c:v>
                      </c:pt>
                      <c:pt idx="616">
                        <c:v>58.358015297029709</c:v>
                      </c:pt>
                      <c:pt idx="617">
                        <c:v>58.347734405940606</c:v>
                      </c:pt>
                      <c:pt idx="618">
                        <c:v>58.337492811881155</c:v>
                      </c:pt>
                      <c:pt idx="619">
                        <c:v>58.325385178217843</c:v>
                      </c:pt>
                      <c:pt idx="620">
                        <c:v>58.311703346534657</c:v>
                      </c:pt>
                      <c:pt idx="621">
                        <c:v>58.299742950495009</c:v>
                      </c:pt>
                      <c:pt idx="622">
                        <c:v>58.286600287128721</c:v>
                      </c:pt>
                      <c:pt idx="623">
                        <c:v>58.276948089108913</c:v>
                      </c:pt>
                      <c:pt idx="624">
                        <c:v>58.27038596039602</c:v>
                      </c:pt>
                      <c:pt idx="625">
                        <c:v>58.263595732673295</c:v>
                      </c:pt>
                      <c:pt idx="626">
                        <c:v>58.252446405940589</c:v>
                      </c:pt>
                      <c:pt idx="627">
                        <c:v>58.238944336633686</c:v>
                      </c:pt>
                      <c:pt idx="628">
                        <c:v>58.2204033960396</c:v>
                      </c:pt>
                      <c:pt idx="629">
                        <c:v>58.202456970297035</c:v>
                      </c:pt>
                      <c:pt idx="630">
                        <c:v>58.175100049504934</c:v>
                      </c:pt>
                      <c:pt idx="631">
                        <c:v>58.157677594059415</c:v>
                      </c:pt>
                      <c:pt idx="632">
                        <c:v>58.135004247524755</c:v>
                      </c:pt>
                      <c:pt idx="633">
                        <c:v>58.108618237623773</c:v>
                      </c:pt>
                      <c:pt idx="634">
                        <c:v>58.08409251485147</c:v>
                      </c:pt>
                      <c:pt idx="635">
                        <c:v>58.062256039603973</c:v>
                      </c:pt>
                      <c:pt idx="636">
                        <c:v>58.041899792079214</c:v>
                      </c:pt>
                      <c:pt idx="637">
                        <c:v>58.027594108910883</c:v>
                      </c:pt>
                      <c:pt idx="638">
                        <c:v>58.002098069306925</c:v>
                      </c:pt>
                      <c:pt idx="639">
                        <c:v>57.977300772277189</c:v>
                      </c:pt>
                      <c:pt idx="640">
                        <c:v>57.958398920792064</c:v>
                      </c:pt>
                      <c:pt idx="641">
                        <c:v>57.941235504950512</c:v>
                      </c:pt>
                      <c:pt idx="642">
                        <c:v>57.923198782178225</c:v>
                      </c:pt>
                      <c:pt idx="643">
                        <c:v>57.898844574257403</c:v>
                      </c:pt>
                      <c:pt idx="644">
                        <c:v>57.877586326732697</c:v>
                      </c:pt>
                      <c:pt idx="645">
                        <c:v>57.865580772277234</c:v>
                      </c:pt>
                      <c:pt idx="646">
                        <c:v>57.858839930693073</c:v>
                      </c:pt>
                      <c:pt idx="647">
                        <c:v>57.8435148910891</c:v>
                      </c:pt>
                      <c:pt idx="648">
                        <c:v>57.823415217821776</c:v>
                      </c:pt>
                      <c:pt idx="649">
                        <c:v>57.791067158415835</c:v>
                      </c:pt>
                      <c:pt idx="650">
                        <c:v>57.763412495049501</c:v>
                      </c:pt>
                      <c:pt idx="651">
                        <c:v>57.739601861386149</c:v>
                      </c:pt>
                      <c:pt idx="652">
                        <c:v>57.712614118811878</c:v>
                      </c:pt>
                      <c:pt idx="653">
                        <c:v>57.679578663366293</c:v>
                      </c:pt>
                      <c:pt idx="654">
                        <c:v>57.660665861386114</c:v>
                      </c:pt>
                      <c:pt idx="655">
                        <c:v>57.647559475247526</c:v>
                      </c:pt>
                      <c:pt idx="656">
                        <c:v>57.610746306930693</c:v>
                      </c:pt>
                      <c:pt idx="657">
                        <c:v>57.583637485148508</c:v>
                      </c:pt>
                      <c:pt idx="658">
                        <c:v>57.567214148514879</c:v>
                      </c:pt>
                      <c:pt idx="659">
                        <c:v>57.548491475247516</c:v>
                      </c:pt>
                      <c:pt idx="660">
                        <c:v>57.530416277227744</c:v>
                      </c:pt>
                      <c:pt idx="661">
                        <c:v>57.511028138613838</c:v>
                      </c:pt>
                      <c:pt idx="662">
                        <c:v>57.494866851485142</c:v>
                      </c:pt>
                      <c:pt idx="663">
                        <c:v>57.484029891089087</c:v>
                      </c:pt>
                      <c:pt idx="664">
                        <c:v>57.472548128712845</c:v>
                      </c:pt>
                      <c:pt idx="665">
                        <c:v>57.461856425742596</c:v>
                      </c:pt>
                      <c:pt idx="666">
                        <c:v>57.445231267326726</c:v>
                      </c:pt>
                      <c:pt idx="667">
                        <c:v>57.434317584158407</c:v>
                      </c:pt>
                      <c:pt idx="668">
                        <c:v>57.417507574257371</c:v>
                      </c:pt>
                      <c:pt idx="669">
                        <c:v>57.402315425742586</c:v>
                      </c:pt>
                      <c:pt idx="670">
                        <c:v>57.384741613861351</c:v>
                      </c:pt>
                      <c:pt idx="671">
                        <c:v>57.373679019801997</c:v>
                      </c:pt>
                      <c:pt idx="672">
                        <c:v>57.361829188118804</c:v>
                      </c:pt>
                      <c:pt idx="673">
                        <c:v>57.348460950495046</c:v>
                      </c:pt>
                      <c:pt idx="674">
                        <c:v>57.332760782178219</c:v>
                      </c:pt>
                      <c:pt idx="675">
                        <c:v>57.325280584158428</c:v>
                      </c:pt>
                      <c:pt idx="676">
                        <c:v>57.322859930693056</c:v>
                      </c:pt>
                      <c:pt idx="677">
                        <c:v>57.323568999999971</c:v>
                      </c:pt>
                      <c:pt idx="678">
                        <c:v>57.32215297029704</c:v>
                      </c:pt>
                      <c:pt idx="679">
                        <c:v>57.322959574257432</c:v>
                      </c:pt>
                      <c:pt idx="680">
                        <c:v>57.322605099009884</c:v>
                      </c:pt>
                      <c:pt idx="681">
                        <c:v>57.324582742574258</c:v>
                      </c:pt>
                      <c:pt idx="682">
                        <c:v>57.326048069306928</c:v>
                      </c:pt>
                      <c:pt idx="683">
                        <c:v>57.327546950495027</c:v>
                      </c:pt>
                      <c:pt idx="684">
                        <c:v>57.327597445544562</c:v>
                      </c:pt>
                      <c:pt idx="685">
                        <c:v>57.328083643564341</c:v>
                      </c:pt>
                      <c:pt idx="686">
                        <c:v>57.324999455445528</c:v>
                      </c:pt>
                      <c:pt idx="687">
                        <c:v>57.324094168316833</c:v>
                      </c:pt>
                      <c:pt idx="688">
                        <c:v>57.323463445544554</c:v>
                      </c:pt>
                      <c:pt idx="689">
                        <c:v>57.32503972277226</c:v>
                      </c:pt>
                      <c:pt idx="690">
                        <c:v>57.326432574257467</c:v>
                      </c:pt>
                      <c:pt idx="691">
                        <c:v>57.32900633663364</c:v>
                      </c:pt>
                      <c:pt idx="692">
                        <c:v>57.331874524752457</c:v>
                      </c:pt>
                      <c:pt idx="693">
                        <c:v>57.337246465346553</c:v>
                      </c:pt>
                      <c:pt idx="694">
                        <c:v>57.341344277227712</c:v>
                      </c:pt>
                      <c:pt idx="695">
                        <c:v>57.344592742574264</c:v>
                      </c:pt>
                      <c:pt idx="696">
                        <c:v>57.34539259405944</c:v>
                      </c:pt>
                      <c:pt idx="697">
                        <c:v>57.348739603960382</c:v>
                      </c:pt>
                      <c:pt idx="698">
                        <c:v>57.352496702970328</c:v>
                      </c:pt>
                      <c:pt idx="699">
                        <c:v>57.360968663366336</c:v>
                      </c:pt>
                      <c:pt idx="700">
                        <c:v>57.365165455445542</c:v>
                      </c:pt>
                      <c:pt idx="701">
                        <c:v>57.368538346534677</c:v>
                      </c:pt>
                      <c:pt idx="702">
                        <c:v>57.370532980198021</c:v>
                      </c:pt>
                      <c:pt idx="703">
                        <c:v>57.372785990099011</c:v>
                      </c:pt>
                      <c:pt idx="704">
                        <c:v>57.37379014851485</c:v>
                      </c:pt>
                      <c:pt idx="705">
                        <c:v>57.375825366336599</c:v>
                      </c:pt>
                      <c:pt idx="706">
                        <c:v>57.375668722772289</c:v>
                      </c:pt>
                      <c:pt idx="707">
                        <c:v>57.37474977227722</c:v>
                      </c:pt>
                      <c:pt idx="708">
                        <c:v>57.371486247524771</c:v>
                      </c:pt>
                      <c:pt idx="709">
                        <c:v>57.36991478217822</c:v>
                      </c:pt>
                      <c:pt idx="710">
                        <c:v>57.367275584158413</c:v>
                      </c:pt>
                      <c:pt idx="711">
                        <c:v>57.365182326732693</c:v>
                      </c:pt>
                      <c:pt idx="712">
                        <c:v>57.363872019801995</c:v>
                      </c:pt>
                      <c:pt idx="713">
                        <c:v>57.365766188118826</c:v>
                      </c:pt>
                      <c:pt idx="714">
                        <c:v>57.366663871287145</c:v>
                      </c:pt>
                      <c:pt idx="715">
                        <c:v>57.368610980198021</c:v>
                      </c:pt>
                      <c:pt idx="716">
                        <c:v>57.370287188118802</c:v>
                      </c:pt>
                      <c:pt idx="717">
                        <c:v>57.372374504950493</c:v>
                      </c:pt>
                      <c:pt idx="718">
                        <c:v>57.372614128712897</c:v>
                      </c:pt>
                      <c:pt idx="719">
                        <c:v>57.373451861386165</c:v>
                      </c:pt>
                      <c:pt idx="720">
                        <c:v>57.372980594059435</c:v>
                      </c:pt>
                      <c:pt idx="721">
                        <c:v>57.374076128712893</c:v>
                      </c:pt>
                      <c:pt idx="722">
                        <c:v>57.37351272277229</c:v>
                      </c:pt>
                      <c:pt idx="723">
                        <c:v>57.374232435643535</c:v>
                      </c:pt>
                      <c:pt idx="724">
                        <c:v>57.372094900990106</c:v>
                      </c:pt>
                      <c:pt idx="725">
                        <c:v>57.368480950495062</c:v>
                      </c:pt>
                      <c:pt idx="726">
                        <c:v>57.363095138613865</c:v>
                      </c:pt>
                      <c:pt idx="727">
                        <c:v>57.359434128712842</c:v>
                      </c:pt>
                      <c:pt idx="728">
                        <c:v>57.355186485148508</c:v>
                      </c:pt>
                      <c:pt idx="729">
                        <c:v>57.34655867326731</c:v>
                      </c:pt>
                      <c:pt idx="730">
                        <c:v>57.340394346534666</c:v>
                      </c:pt>
                      <c:pt idx="731">
                        <c:v>57.337706198019795</c:v>
                      </c:pt>
                      <c:pt idx="732">
                        <c:v>57.33439317821783</c:v>
                      </c:pt>
                      <c:pt idx="733">
                        <c:v>57.330684405940602</c:v>
                      </c:pt>
                      <c:pt idx="734">
                        <c:v>57.326363386138603</c:v>
                      </c:pt>
                      <c:pt idx="735">
                        <c:v>57.324048623762351</c:v>
                      </c:pt>
                      <c:pt idx="736">
                        <c:v>57.323052970297013</c:v>
                      </c:pt>
                      <c:pt idx="737">
                        <c:v>57.322686158415884</c:v>
                      </c:pt>
                      <c:pt idx="738">
                        <c:v>57.320775168316814</c:v>
                      </c:pt>
                      <c:pt idx="739">
                        <c:v>57.317491910891079</c:v>
                      </c:pt>
                      <c:pt idx="740">
                        <c:v>57.311119386138614</c:v>
                      </c:pt>
                      <c:pt idx="741">
                        <c:v>57.307082554455441</c:v>
                      </c:pt>
                      <c:pt idx="742">
                        <c:v>57.299516574257432</c:v>
                      </c:pt>
                      <c:pt idx="743">
                        <c:v>57.283827772277213</c:v>
                      </c:pt>
                      <c:pt idx="744">
                        <c:v>57.263338356435646</c:v>
                      </c:pt>
                      <c:pt idx="745">
                        <c:v>57.252426910891103</c:v>
                      </c:pt>
                      <c:pt idx="746">
                        <c:v>57.245810465346551</c:v>
                      </c:pt>
                      <c:pt idx="747">
                        <c:v>57.242929386138606</c:v>
                      </c:pt>
                      <c:pt idx="748">
                        <c:v>57.240718188118819</c:v>
                      </c:pt>
                      <c:pt idx="749">
                        <c:v>57.23868878217823</c:v>
                      </c:pt>
                      <c:pt idx="750">
                        <c:v>57.236289960396022</c:v>
                      </c:pt>
                      <c:pt idx="751">
                        <c:v>57.232988673267293</c:v>
                      </c:pt>
                      <c:pt idx="752">
                        <c:v>57.226558891089105</c:v>
                      </c:pt>
                      <c:pt idx="753">
                        <c:v>57.221440811881173</c:v>
                      </c:pt>
                      <c:pt idx="754">
                        <c:v>57.215359465346523</c:v>
                      </c:pt>
                      <c:pt idx="755">
                        <c:v>57.205003475247551</c:v>
                      </c:pt>
                      <c:pt idx="756">
                        <c:v>57.188981425742561</c:v>
                      </c:pt>
                      <c:pt idx="757">
                        <c:v>57.164049722772276</c:v>
                      </c:pt>
                      <c:pt idx="758">
                        <c:v>57.144830594059407</c:v>
                      </c:pt>
                      <c:pt idx="759">
                        <c:v>57.116043910891108</c:v>
                      </c:pt>
                      <c:pt idx="760">
                        <c:v>57.073779326732719</c:v>
                      </c:pt>
                      <c:pt idx="761">
                        <c:v>57.028558712871295</c:v>
                      </c:pt>
                      <c:pt idx="762">
                        <c:v>56.989218227722809</c:v>
                      </c:pt>
                      <c:pt idx="763">
                        <c:v>56.947294485148504</c:v>
                      </c:pt>
                      <c:pt idx="764">
                        <c:v>56.901092960396021</c:v>
                      </c:pt>
                      <c:pt idx="765">
                        <c:v>56.85730493069304</c:v>
                      </c:pt>
                      <c:pt idx="766">
                        <c:v>56.805184801980189</c:v>
                      </c:pt>
                      <c:pt idx="767">
                        <c:v>56.765760554455461</c:v>
                      </c:pt>
                      <c:pt idx="768">
                        <c:v>56.733965762376201</c:v>
                      </c:pt>
                      <c:pt idx="769">
                        <c:v>56.692179831683163</c:v>
                      </c:pt>
                      <c:pt idx="770">
                        <c:v>56.630075009900985</c:v>
                      </c:pt>
                      <c:pt idx="771">
                        <c:v>56.569820970297037</c:v>
                      </c:pt>
                      <c:pt idx="772">
                        <c:v>56.505098900990085</c:v>
                      </c:pt>
                      <c:pt idx="773">
                        <c:v>56.415301574257441</c:v>
                      </c:pt>
                      <c:pt idx="774">
                        <c:v>56.319890059405921</c:v>
                      </c:pt>
                      <c:pt idx="775">
                        <c:v>56.206285257425741</c:v>
                      </c:pt>
                      <c:pt idx="776">
                        <c:v>56.097121445544566</c:v>
                      </c:pt>
                      <c:pt idx="777">
                        <c:v>55.987488871287134</c:v>
                      </c:pt>
                      <c:pt idx="778">
                        <c:v>55.885749049504966</c:v>
                      </c:pt>
                      <c:pt idx="779">
                        <c:v>55.779294821782152</c:v>
                      </c:pt>
                      <c:pt idx="780">
                        <c:v>55.671938415841588</c:v>
                      </c:pt>
                      <c:pt idx="781">
                        <c:v>55.588629029702972</c:v>
                      </c:pt>
                      <c:pt idx="782">
                        <c:v>55.508356297029692</c:v>
                      </c:pt>
                      <c:pt idx="783">
                        <c:v>55.43060054455443</c:v>
                      </c:pt>
                      <c:pt idx="784">
                        <c:v>55.360504138613848</c:v>
                      </c:pt>
                      <c:pt idx="785">
                        <c:v>55.297750316831703</c:v>
                      </c:pt>
                      <c:pt idx="786">
                        <c:v>55.217944514851496</c:v>
                      </c:pt>
                      <c:pt idx="787">
                        <c:v>55.135023613861392</c:v>
                      </c:pt>
                      <c:pt idx="788">
                        <c:v>55.052454445544562</c:v>
                      </c:pt>
                      <c:pt idx="789">
                        <c:v>54.973506821782188</c:v>
                      </c:pt>
                      <c:pt idx="790">
                        <c:v>54.879592851485157</c:v>
                      </c:pt>
                      <c:pt idx="791">
                        <c:v>54.799887326732659</c:v>
                      </c:pt>
                      <c:pt idx="792">
                        <c:v>54.724666633663361</c:v>
                      </c:pt>
                      <c:pt idx="793">
                        <c:v>54.659782950495043</c:v>
                      </c:pt>
                      <c:pt idx="794">
                        <c:v>54.600201970296986</c:v>
                      </c:pt>
                      <c:pt idx="795">
                        <c:v>54.553381267326728</c:v>
                      </c:pt>
                      <c:pt idx="796">
                        <c:v>54.510659762376243</c:v>
                      </c:pt>
                      <c:pt idx="797">
                        <c:v>54.474713376237631</c:v>
                      </c:pt>
                      <c:pt idx="798">
                        <c:v>54.451598960396034</c:v>
                      </c:pt>
                      <c:pt idx="799">
                        <c:v>54.437712772277223</c:v>
                      </c:pt>
                      <c:pt idx="800">
                        <c:v>54.426753702970316</c:v>
                      </c:pt>
                      <c:pt idx="801">
                        <c:v>54.407766386138604</c:v>
                      </c:pt>
                      <c:pt idx="802">
                        <c:v>54.371207495049518</c:v>
                      </c:pt>
                      <c:pt idx="803">
                        <c:v>54.343739504950506</c:v>
                      </c:pt>
                      <c:pt idx="804">
                        <c:v>54.311238049504944</c:v>
                      </c:pt>
                      <c:pt idx="805">
                        <c:v>54.263914346534669</c:v>
                      </c:pt>
                      <c:pt idx="806">
                        <c:v>54.198007524752462</c:v>
                      </c:pt>
                      <c:pt idx="807">
                        <c:v>54.143328316831692</c:v>
                      </c:pt>
                      <c:pt idx="808">
                        <c:v>54.08888691089107</c:v>
                      </c:pt>
                      <c:pt idx="809">
                        <c:v>54.040298009900994</c:v>
                      </c:pt>
                      <c:pt idx="810">
                        <c:v>54.01851134653463</c:v>
                      </c:pt>
                      <c:pt idx="811">
                        <c:v>54.01597668316829</c:v>
                      </c:pt>
                      <c:pt idx="812">
                        <c:v>54.014355326732677</c:v>
                      </c:pt>
                      <c:pt idx="813">
                        <c:v>54.014257435643572</c:v>
                      </c:pt>
                      <c:pt idx="814">
                        <c:v>54.011712514851524</c:v>
                      </c:pt>
                      <c:pt idx="815">
                        <c:v>54.011347762376261</c:v>
                      </c:pt>
                      <c:pt idx="816">
                        <c:v>54.004737960396035</c:v>
                      </c:pt>
                      <c:pt idx="817">
                        <c:v>53.995281009901014</c:v>
                      </c:pt>
                      <c:pt idx="818">
                        <c:v>53.980487940594081</c:v>
                      </c:pt>
                      <c:pt idx="819">
                        <c:v>53.964684524752478</c:v>
                      </c:pt>
                      <c:pt idx="820">
                        <c:v>53.957944366336612</c:v>
                      </c:pt>
                      <c:pt idx="821">
                        <c:v>53.952276049504931</c:v>
                      </c:pt>
                      <c:pt idx="822">
                        <c:v>53.941450623762357</c:v>
                      </c:pt>
                      <c:pt idx="823">
                        <c:v>53.937926059405946</c:v>
                      </c:pt>
                      <c:pt idx="824">
                        <c:v>53.939122158415849</c:v>
                      </c:pt>
                      <c:pt idx="825">
                        <c:v>53.942130504950498</c:v>
                      </c:pt>
                      <c:pt idx="826">
                        <c:v>53.945325772277243</c:v>
                      </c:pt>
                      <c:pt idx="827">
                        <c:v>53.947255336633674</c:v>
                      </c:pt>
                      <c:pt idx="828">
                        <c:v>53.941574603960404</c:v>
                      </c:pt>
                      <c:pt idx="829">
                        <c:v>53.937806108910884</c:v>
                      </c:pt>
                      <c:pt idx="830">
                        <c:v>53.933717168316811</c:v>
                      </c:pt>
                      <c:pt idx="831">
                        <c:v>53.931649574257428</c:v>
                      </c:pt>
                      <c:pt idx="832">
                        <c:v>53.929274356435663</c:v>
                      </c:pt>
                      <c:pt idx="833">
                        <c:v>53.928110920792072</c:v>
                      </c:pt>
                      <c:pt idx="834">
                        <c:v>53.924645029702965</c:v>
                      </c:pt>
                      <c:pt idx="835">
                        <c:v>53.92714064356435</c:v>
                      </c:pt>
                      <c:pt idx="836">
                        <c:v>53.933230415841578</c:v>
                      </c:pt>
                      <c:pt idx="837">
                        <c:v>53.940420891089097</c:v>
                      </c:pt>
                      <c:pt idx="838">
                        <c:v>53.951906049504942</c:v>
                      </c:pt>
                      <c:pt idx="839">
                        <c:v>53.962758237623774</c:v>
                      </c:pt>
                      <c:pt idx="840">
                        <c:v>53.970565782178205</c:v>
                      </c:pt>
                      <c:pt idx="841">
                        <c:v>53.980217108910871</c:v>
                      </c:pt>
                      <c:pt idx="842">
                        <c:v>53.98712964356438</c:v>
                      </c:pt>
                      <c:pt idx="843">
                        <c:v>53.99191909900987</c:v>
                      </c:pt>
                      <c:pt idx="844">
                        <c:v>53.992688564356428</c:v>
                      </c:pt>
                      <c:pt idx="845">
                        <c:v>53.994683306930668</c:v>
                      </c:pt>
                      <c:pt idx="846">
                        <c:v>53.994786356435625</c:v>
                      </c:pt>
                      <c:pt idx="847">
                        <c:v>53.995331405940576</c:v>
                      </c:pt>
                      <c:pt idx="848">
                        <c:v>53.995837821782189</c:v>
                      </c:pt>
                      <c:pt idx="849">
                        <c:v>54.0003394752475</c:v>
                      </c:pt>
                      <c:pt idx="850">
                        <c:v>54.00720738613861</c:v>
                      </c:pt>
                      <c:pt idx="851">
                        <c:v>54.012851386138607</c:v>
                      </c:pt>
                      <c:pt idx="852">
                        <c:v>54.015321019801981</c:v>
                      </c:pt>
                      <c:pt idx="853">
                        <c:v>54.018391801980208</c:v>
                      </c:pt>
                      <c:pt idx="854">
                        <c:v>54.020954910891071</c:v>
                      </c:pt>
                      <c:pt idx="855">
                        <c:v>54.023225000000039</c:v>
                      </c:pt>
                      <c:pt idx="856">
                        <c:v>54.026182851485146</c:v>
                      </c:pt>
                      <c:pt idx="857">
                        <c:v>54.027898653465343</c:v>
                      </c:pt>
                      <c:pt idx="858">
                        <c:v>54.025392138613881</c:v>
                      </c:pt>
                      <c:pt idx="859">
                        <c:v>54.020945316831678</c:v>
                      </c:pt>
                      <c:pt idx="860">
                        <c:v>54.02133555445544</c:v>
                      </c:pt>
                      <c:pt idx="861">
                        <c:v>54.024968673267317</c:v>
                      </c:pt>
                      <c:pt idx="862">
                        <c:v>54.028687613861372</c:v>
                      </c:pt>
                      <c:pt idx="863">
                        <c:v>54.038091564356435</c:v>
                      </c:pt>
                      <c:pt idx="864">
                        <c:v>54.045538039603976</c:v>
                      </c:pt>
                      <c:pt idx="865">
                        <c:v>54.049071306930678</c:v>
                      </c:pt>
                      <c:pt idx="866">
                        <c:v>54.053511019801974</c:v>
                      </c:pt>
                      <c:pt idx="867">
                        <c:v>54.057052900990108</c:v>
                      </c:pt>
                      <c:pt idx="868">
                        <c:v>54.05634863366339</c:v>
                      </c:pt>
                      <c:pt idx="869">
                        <c:v>54.053090792079203</c:v>
                      </c:pt>
                      <c:pt idx="870">
                        <c:v>54.047764999999977</c:v>
                      </c:pt>
                      <c:pt idx="871">
                        <c:v>54.042552198019813</c:v>
                      </c:pt>
                      <c:pt idx="872">
                        <c:v>54.037604930693057</c:v>
                      </c:pt>
                      <c:pt idx="873">
                        <c:v>54.034941900990084</c:v>
                      </c:pt>
                      <c:pt idx="874">
                        <c:v>54.033721663366315</c:v>
                      </c:pt>
                      <c:pt idx="875">
                        <c:v>54.03484866336634</c:v>
                      </c:pt>
                      <c:pt idx="876">
                        <c:v>54.035363069306925</c:v>
                      </c:pt>
                      <c:pt idx="877">
                        <c:v>54.037600099009886</c:v>
                      </c:pt>
                      <c:pt idx="878">
                        <c:v>54.042766168316838</c:v>
                      </c:pt>
                      <c:pt idx="879">
                        <c:v>54.045968653465316</c:v>
                      </c:pt>
                      <c:pt idx="880">
                        <c:v>54.045795554455424</c:v>
                      </c:pt>
                      <c:pt idx="881">
                        <c:v>54.046009653465326</c:v>
                      </c:pt>
                      <c:pt idx="882">
                        <c:v>54.043511712871293</c:v>
                      </c:pt>
                      <c:pt idx="883">
                        <c:v>54.040564029702963</c:v>
                      </c:pt>
                      <c:pt idx="884">
                        <c:v>54.036540425742558</c:v>
                      </c:pt>
                      <c:pt idx="885">
                        <c:v>54.033412257425724</c:v>
                      </c:pt>
                      <c:pt idx="886">
                        <c:v>54.029438326732674</c:v>
                      </c:pt>
                      <c:pt idx="887">
                        <c:v>54.02439820792079</c:v>
                      </c:pt>
                      <c:pt idx="888">
                        <c:v>54.022169455445528</c:v>
                      </c:pt>
                      <c:pt idx="889">
                        <c:v>54.022877920792084</c:v>
                      </c:pt>
                      <c:pt idx="890">
                        <c:v>54.023038841584146</c:v>
                      </c:pt>
                      <c:pt idx="891">
                        <c:v>54.026093158415854</c:v>
                      </c:pt>
                      <c:pt idx="892">
                        <c:v>54.02772089108911</c:v>
                      </c:pt>
                      <c:pt idx="893">
                        <c:v>54.028761237623762</c:v>
                      </c:pt>
                      <c:pt idx="894">
                        <c:v>54.027619504950479</c:v>
                      </c:pt>
                      <c:pt idx="895">
                        <c:v>54.024763277227713</c:v>
                      </c:pt>
                      <c:pt idx="896">
                        <c:v>54.020224089108901</c:v>
                      </c:pt>
                      <c:pt idx="897">
                        <c:v>54.018556039603936</c:v>
                      </c:pt>
                      <c:pt idx="898">
                        <c:v>54.016849336633669</c:v>
                      </c:pt>
                      <c:pt idx="899">
                        <c:v>54.017648742574274</c:v>
                      </c:pt>
                      <c:pt idx="900">
                        <c:v>54.016925881188108</c:v>
                      </c:pt>
                      <c:pt idx="901">
                        <c:v>54.017310009900982</c:v>
                      </c:pt>
                      <c:pt idx="902">
                        <c:v>54.018086257425772</c:v>
                      </c:pt>
                      <c:pt idx="903">
                        <c:v>54.019193524752481</c:v>
                      </c:pt>
                      <c:pt idx="904">
                        <c:v>54.019646712871307</c:v>
                      </c:pt>
                      <c:pt idx="905">
                        <c:v>54.020229910891061</c:v>
                      </c:pt>
                      <c:pt idx="906">
                        <c:v>54.017205801980197</c:v>
                      </c:pt>
                      <c:pt idx="907">
                        <c:v>54.01566213861387</c:v>
                      </c:pt>
                      <c:pt idx="908">
                        <c:v>54.012075138613874</c:v>
                      </c:pt>
                      <c:pt idx="909">
                        <c:v>54.007189306930698</c:v>
                      </c:pt>
                      <c:pt idx="910">
                        <c:v>53.997802900990109</c:v>
                      </c:pt>
                      <c:pt idx="911">
                        <c:v>53.99282326732672</c:v>
                      </c:pt>
                      <c:pt idx="912">
                        <c:v>53.988844663366336</c:v>
                      </c:pt>
                      <c:pt idx="913">
                        <c:v>53.988488188118808</c:v>
                      </c:pt>
                      <c:pt idx="914">
                        <c:v>53.988790148514859</c:v>
                      </c:pt>
                      <c:pt idx="915">
                        <c:v>53.992534396039616</c:v>
                      </c:pt>
                      <c:pt idx="916">
                        <c:v>53.995434485148529</c:v>
                      </c:pt>
                      <c:pt idx="917">
                        <c:v>53.996194316831691</c:v>
                      </c:pt>
                      <c:pt idx="918">
                        <c:v>53.994697762376262</c:v>
                      </c:pt>
                      <c:pt idx="919">
                        <c:v>53.991905306930711</c:v>
                      </c:pt>
                      <c:pt idx="920">
                        <c:v>53.983884198019815</c:v>
                      </c:pt>
                      <c:pt idx="921">
                        <c:v>53.971038059405942</c:v>
                      </c:pt>
                      <c:pt idx="922">
                        <c:v>53.96269444554455</c:v>
                      </c:pt>
                      <c:pt idx="923">
                        <c:v>53.960181386138615</c:v>
                      </c:pt>
                      <c:pt idx="924">
                        <c:v>53.956413198019817</c:v>
                      </c:pt>
                      <c:pt idx="925">
                        <c:v>53.956585455445513</c:v>
                      </c:pt>
                      <c:pt idx="926">
                        <c:v>53.956846445544556</c:v>
                      </c:pt>
                      <c:pt idx="927">
                        <c:v>53.959669356435604</c:v>
                      </c:pt>
                      <c:pt idx="928">
                        <c:v>53.96049280198018</c:v>
                      </c:pt>
                      <c:pt idx="929">
                        <c:v>53.963913336633674</c:v>
                      </c:pt>
                      <c:pt idx="930">
                        <c:v>53.968489930693067</c:v>
                      </c:pt>
                      <c:pt idx="931">
                        <c:v>53.972052504950483</c:v>
                      </c:pt>
                      <c:pt idx="932">
                        <c:v>53.972570732673262</c:v>
                      </c:pt>
                      <c:pt idx="933">
                        <c:v>53.972009188118832</c:v>
                      </c:pt>
                      <c:pt idx="934">
                        <c:v>53.970702069306945</c:v>
                      </c:pt>
                      <c:pt idx="935">
                        <c:v>53.970037267326738</c:v>
                      </c:pt>
                      <c:pt idx="936">
                        <c:v>53.969869861386101</c:v>
                      </c:pt>
                      <c:pt idx="937">
                        <c:v>53.975635940594074</c:v>
                      </c:pt>
                      <c:pt idx="938">
                        <c:v>53.986255277227734</c:v>
                      </c:pt>
                      <c:pt idx="939">
                        <c:v>53.996317584158405</c:v>
                      </c:pt>
                      <c:pt idx="940">
                        <c:v>54.005403396039611</c:v>
                      </c:pt>
                      <c:pt idx="941">
                        <c:v>54.011374851485151</c:v>
                      </c:pt>
                      <c:pt idx="942">
                        <c:v>54.011796891089098</c:v>
                      </c:pt>
                      <c:pt idx="943">
                        <c:v>54.013268980198035</c:v>
                      </c:pt>
                      <c:pt idx="944">
                        <c:v>54.012618514851489</c:v>
                      </c:pt>
                      <c:pt idx="945">
                        <c:v>54.012256920792098</c:v>
                      </c:pt>
                      <c:pt idx="946">
                        <c:v>54.011719683168302</c:v>
                      </c:pt>
                      <c:pt idx="947">
                        <c:v>54.012974990099025</c:v>
                      </c:pt>
                      <c:pt idx="948">
                        <c:v>54.014033980198022</c:v>
                      </c:pt>
                      <c:pt idx="949">
                        <c:v>54.016257782178194</c:v>
                      </c:pt>
                      <c:pt idx="950">
                        <c:v>54.017462188118813</c:v>
                      </c:pt>
                      <c:pt idx="951">
                        <c:v>54.019409237623769</c:v>
                      </c:pt>
                      <c:pt idx="952">
                        <c:v>54.020216970297049</c:v>
                      </c:pt>
                      <c:pt idx="953">
                        <c:v>54.02315029702973</c:v>
                      </c:pt>
                      <c:pt idx="954">
                        <c:v>54.0257109207921</c:v>
                      </c:pt>
                      <c:pt idx="955">
                        <c:v>54.029046188118826</c:v>
                      </c:pt>
                      <c:pt idx="956">
                        <c:v>54.029904722772287</c:v>
                      </c:pt>
                      <c:pt idx="957">
                        <c:v>54.032787039603946</c:v>
                      </c:pt>
                      <c:pt idx="958">
                        <c:v>54.034365019801982</c:v>
                      </c:pt>
                      <c:pt idx="959">
                        <c:v>54.035710257425734</c:v>
                      </c:pt>
                      <c:pt idx="960">
                        <c:v>54.03738885148514</c:v>
                      </c:pt>
                      <c:pt idx="961">
                        <c:v>54.041198861386135</c:v>
                      </c:pt>
                      <c:pt idx="962">
                        <c:v>54.04490695049504</c:v>
                      </c:pt>
                      <c:pt idx="963">
                        <c:v>54.047513534653454</c:v>
                      </c:pt>
                      <c:pt idx="964">
                        <c:v>54.050858831683136</c:v>
                      </c:pt>
                      <c:pt idx="965">
                        <c:v>54.056105900990076</c:v>
                      </c:pt>
                      <c:pt idx="966">
                        <c:v>54.058865742574255</c:v>
                      </c:pt>
                      <c:pt idx="967">
                        <c:v>54.060773643564374</c:v>
                      </c:pt>
                      <c:pt idx="968">
                        <c:v>54.061069198019801</c:v>
                      </c:pt>
                      <c:pt idx="969">
                        <c:v>54.060427574257432</c:v>
                      </c:pt>
                      <c:pt idx="970">
                        <c:v>54.05891055445543</c:v>
                      </c:pt>
                      <c:pt idx="971">
                        <c:v>54.060201752475265</c:v>
                      </c:pt>
                      <c:pt idx="972">
                        <c:v>54.06232170297028</c:v>
                      </c:pt>
                      <c:pt idx="973">
                        <c:v>54.069699376237629</c:v>
                      </c:pt>
                      <c:pt idx="974">
                        <c:v>54.085435999999994</c:v>
                      </c:pt>
                      <c:pt idx="975">
                        <c:v>54.098373900990104</c:v>
                      </c:pt>
                      <c:pt idx="976">
                        <c:v>54.11334370297029</c:v>
                      </c:pt>
                      <c:pt idx="977">
                        <c:v>54.121223663366322</c:v>
                      </c:pt>
                      <c:pt idx="978">
                        <c:v>54.124829603960414</c:v>
                      </c:pt>
                      <c:pt idx="979">
                        <c:v>54.128173089108913</c:v>
                      </c:pt>
                      <c:pt idx="980">
                        <c:v>54.13072532673263</c:v>
                      </c:pt>
                      <c:pt idx="981">
                        <c:v>54.137315405940598</c:v>
                      </c:pt>
                      <c:pt idx="982">
                        <c:v>54.143506811881167</c:v>
                      </c:pt>
                      <c:pt idx="983">
                        <c:v>54.148673485148493</c:v>
                      </c:pt>
                      <c:pt idx="984">
                        <c:v>54.153175386138606</c:v>
                      </c:pt>
                      <c:pt idx="985">
                        <c:v>54.158390198019802</c:v>
                      </c:pt>
                      <c:pt idx="986">
                        <c:v>54.161995257425758</c:v>
                      </c:pt>
                      <c:pt idx="987">
                        <c:v>54.164966861386155</c:v>
                      </c:pt>
                      <c:pt idx="988">
                        <c:v>54.163558138613865</c:v>
                      </c:pt>
                      <c:pt idx="989">
                        <c:v>54.159937851485154</c:v>
                      </c:pt>
                      <c:pt idx="990">
                        <c:v>54.154298663366355</c:v>
                      </c:pt>
                      <c:pt idx="991">
                        <c:v>54.149618831683149</c:v>
                      </c:pt>
                      <c:pt idx="992">
                        <c:v>54.147127396039629</c:v>
                      </c:pt>
                      <c:pt idx="993">
                        <c:v>54.15034796039604</c:v>
                      </c:pt>
                      <c:pt idx="994">
                        <c:v>54.157374376237655</c:v>
                      </c:pt>
                      <c:pt idx="995">
                        <c:v>54.163717940594054</c:v>
                      </c:pt>
                      <c:pt idx="996">
                        <c:v>54.166906029702986</c:v>
                      </c:pt>
                      <c:pt idx="997">
                        <c:v>54.169391455445556</c:v>
                      </c:pt>
                      <c:pt idx="998">
                        <c:v>54.170719950495062</c:v>
                      </c:pt>
                      <c:pt idx="999">
                        <c:v>54.173146623762364</c:v>
                      </c:pt>
                      <c:pt idx="1000">
                        <c:v>54.173307891089109</c:v>
                      </c:pt>
                      <c:pt idx="1001">
                        <c:v>54.173391267326728</c:v>
                      </c:pt>
                      <c:pt idx="1002">
                        <c:v>54.172754306930706</c:v>
                      </c:pt>
                      <c:pt idx="1003">
                        <c:v>54.173016881188104</c:v>
                      </c:pt>
                      <c:pt idx="1004">
                        <c:v>54.175328821782195</c:v>
                      </c:pt>
                      <c:pt idx="1005">
                        <c:v>54.183896960396019</c:v>
                      </c:pt>
                      <c:pt idx="1006">
                        <c:v>54.20139071287128</c:v>
                      </c:pt>
                      <c:pt idx="1007">
                        <c:v>54.21982885148514</c:v>
                      </c:pt>
                      <c:pt idx="1008">
                        <c:v>54.24056519801983</c:v>
                      </c:pt>
                      <c:pt idx="1009">
                        <c:v>54.256303683168305</c:v>
                      </c:pt>
                      <c:pt idx="1010">
                        <c:v>54.263625445544548</c:v>
                      </c:pt>
                      <c:pt idx="1011">
                        <c:v>54.274239544554462</c:v>
                      </c:pt>
                      <c:pt idx="1012">
                        <c:v>54.282160237623778</c:v>
                      </c:pt>
                      <c:pt idx="1013">
                        <c:v>54.290953653465351</c:v>
                      </c:pt>
                      <c:pt idx="1014">
                        <c:v>54.300487564356452</c:v>
                      </c:pt>
                      <c:pt idx="1015">
                        <c:v>54.320493059405933</c:v>
                      </c:pt>
                      <c:pt idx="1016">
                        <c:v>54.354654217821761</c:v>
                      </c:pt>
                      <c:pt idx="1017">
                        <c:v>54.423930346534668</c:v>
                      </c:pt>
                      <c:pt idx="1018">
                        <c:v>54.498107920792059</c:v>
                      </c:pt>
                      <c:pt idx="1019">
                        <c:v>54.599154702970296</c:v>
                      </c:pt>
                      <c:pt idx="1020">
                        <c:v>54.703455792079225</c:v>
                      </c:pt>
                      <c:pt idx="1021">
                        <c:v>54.813585900990091</c:v>
                      </c:pt>
                      <c:pt idx="1022">
                        <c:v>54.931914435643534</c:v>
                      </c:pt>
                      <c:pt idx="1023">
                        <c:v>55.052550881188139</c:v>
                      </c:pt>
                      <c:pt idx="1024">
                        <c:v>55.196724346534687</c:v>
                      </c:pt>
                      <c:pt idx="1025">
                        <c:v>55.371304108910905</c:v>
                      </c:pt>
                      <c:pt idx="1026">
                        <c:v>55.583063277227737</c:v>
                      </c:pt>
                      <c:pt idx="1027">
                        <c:v>55.83416872277229</c:v>
                      </c:pt>
                      <c:pt idx="1028">
                        <c:v>56.089211495049469</c:v>
                      </c:pt>
                      <c:pt idx="1029">
                        <c:v>56.322788772277207</c:v>
                      </c:pt>
                      <c:pt idx="1030">
                        <c:v>56.514271514851458</c:v>
                      </c:pt>
                      <c:pt idx="1031">
                        <c:v>56.668631326732665</c:v>
                      </c:pt>
                      <c:pt idx="1032">
                        <c:v>56.786068693069339</c:v>
                      </c:pt>
                      <c:pt idx="1033">
                        <c:v>56.909390970297025</c:v>
                      </c:pt>
                      <c:pt idx="1034">
                        <c:v>57.037275396039597</c:v>
                      </c:pt>
                      <c:pt idx="1035">
                        <c:v>57.194352623762398</c:v>
                      </c:pt>
                      <c:pt idx="1036">
                        <c:v>57.350985782178213</c:v>
                      </c:pt>
                      <c:pt idx="1037">
                        <c:v>57.521789603960407</c:v>
                      </c:pt>
                      <c:pt idx="1038">
                        <c:v>57.666777039603964</c:v>
                      </c:pt>
                      <c:pt idx="1039">
                        <c:v>57.81037086138614</c:v>
                      </c:pt>
                      <c:pt idx="1040">
                        <c:v>57.926659861386128</c:v>
                      </c:pt>
                      <c:pt idx="1041">
                        <c:v>58.043555950495048</c:v>
                      </c:pt>
                      <c:pt idx="1042">
                        <c:v>58.119654683168335</c:v>
                      </c:pt>
                      <c:pt idx="1043">
                        <c:v>58.189192425742576</c:v>
                      </c:pt>
                      <c:pt idx="1044">
                        <c:v>58.255032544554446</c:v>
                      </c:pt>
                      <c:pt idx="1045">
                        <c:v>58.306509613861394</c:v>
                      </c:pt>
                      <c:pt idx="1046">
                        <c:v>58.37282866336632</c:v>
                      </c:pt>
                      <c:pt idx="1047">
                        <c:v>58.446324247524792</c:v>
                      </c:pt>
                      <c:pt idx="1048">
                        <c:v>58.539740693069291</c:v>
                      </c:pt>
                      <c:pt idx="1049">
                        <c:v>58.637538792079198</c:v>
                      </c:pt>
                      <c:pt idx="1050">
                        <c:v>58.716505009900992</c:v>
                      </c:pt>
                      <c:pt idx="1051">
                        <c:v>58.764664801980196</c:v>
                      </c:pt>
                      <c:pt idx="1052">
                        <c:v>58.804876683168331</c:v>
                      </c:pt>
                      <c:pt idx="1053">
                        <c:v>58.857241564356421</c:v>
                      </c:pt>
                      <c:pt idx="1054">
                        <c:v>58.91265246534654</c:v>
                      </c:pt>
                      <c:pt idx="1055">
                        <c:v>58.969077732673249</c:v>
                      </c:pt>
                      <c:pt idx="1056">
                        <c:v>59.034435514851495</c:v>
                      </c:pt>
                      <c:pt idx="1057">
                        <c:v>59.111619564356438</c:v>
                      </c:pt>
                      <c:pt idx="1058">
                        <c:v>59.196764841584169</c:v>
                      </c:pt>
                      <c:pt idx="1059">
                        <c:v>59.287318940594034</c:v>
                      </c:pt>
                      <c:pt idx="1060">
                        <c:v>59.372468049504974</c:v>
                      </c:pt>
                      <c:pt idx="1061">
                        <c:v>59.449642356435639</c:v>
                      </c:pt>
                      <c:pt idx="1062">
                        <c:v>59.503259811881158</c:v>
                      </c:pt>
                      <c:pt idx="1063">
                        <c:v>59.555951138613842</c:v>
                      </c:pt>
                      <c:pt idx="1064">
                        <c:v>59.596642514851467</c:v>
                      </c:pt>
                      <c:pt idx="1065">
                        <c:v>59.638475019801994</c:v>
                      </c:pt>
                      <c:pt idx="1066">
                        <c:v>59.68396116831682</c:v>
                      </c:pt>
                      <c:pt idx="1067">
                        <c:v>59.741103188118785</c:v>
                      </c:pt>
                      <c:pt idx="1068">
                        <c:v>59.791492039603973</c:v>
                      </c:pt>
                      <c:pt idx="1069">
                        <c:v>59.841898722772306</c:v>
                      </c:pt>
                      <c:pt idx="1070">
                        <c:v>59.892030950495041</c:v>
                      </c:pt>
                      <c:pt idx="1071">
                        <c:v>59.93439267326734</c:v>
                      </c:pt>
                      <c:pt idx="1072">
                        <c:v>59.959380990099014</c:v>
                      </c:pt>
                      <c:pt idx="1073">
                        <c:v>59.976639009900993</c:v>
                      </c:pt>
                      <c:pt idx="1074">
                        <c:v>59.987924336633625</c:v>
                      </c:pt>
                      <c:pt idx="1075">
                        <c:v>59.99979043564359</c:v>
                      </c:pt>
                      <c:pt idx="1076">
                        <c:v>60.012745712871286</c:v>
                      </c:pt>
                      <c:pt idx="1077">
                        <c:v>60.025886673267323</c:v>
                      </c:pt>
                      <c:pt idx="1078">
                        <c:v>60.043393782178235</c:v>
                      </c:pt>
                      <c:pt idx="1079">
                        <c:v>60.078159178217803</c:v>
                      </c:pt>
                      <c:pt idx="1080">
                        <c:v>60.112562346534673</c:v>
                      </c:pt>
                      <c:pt idx="1081">
                        <c:v>60.152056594059403</c:v>
                      </c:pt>
                      <c:pt idx="1082">
                        <c:v>60.200336386138609</c:v>
                      </c:pt>
                      <c:pt idx="1083">
                        <c:v>60.239420851485136</c:v>
                      </c:pt>
                      <c:pt idx="1084">
                        <c:v>60.280598079207905</c:v>
                      </c:pt>
                      <c:pt idx="1085">
                        <c:v>60.330202613861381</c:v>
                      </c:pt>
                      <c:pt idx="1086">
                        <c:v>60.370115871287148</c:v>
                      </c:pt>
                      <c:pt idx="1087">
                        <c:v>60.416297603960388</c:v>
                      </c:pt>
                      <c:pt idx="1088">
                        <c:v>60.471593891089086</c:v>
                      </c:pt>
                      <c:pt idx="1089">
                        <c:v>60.523713227722773</c:v>
                      </c:pt>
                      <c:pt idx="1090">
                        <c:v>60.598109643564349</c:v>
                      </c:pt>
                      <c:pt idx="1091">
                        <c:v>60.691310564356463</c:v>
                      </c:pt>
                      <c:pt idx="1092">
                        <c:v>60.800097465346553</c:v>
                      </c:pt>
                      <c:pt idx="1093">
                        <c:v>60.92828816831684</c:v>
                      </c:pt>
                      <c:pt idx="1094">
                        <c:v>61.063582594059405</c:v>
                      </c:pt>
                      <c:pt idx="1095">
                        <c:v>61.19446582178221</c:v>
                      </c:pt>
                      <c:pt idx="1096">
                        <c:v>61.328420534653468</c:v>
                      </c:pt>
                      <c:pt idx="1097">
                        <c:v>61.463047504950488</c:v>
                      </c:pt>
                      <c:pt idx="1098">
                        <c:v>61.587668009900945</c:v>
                      </c:pt>
                      <c:pt idx="1099">
                        <c:v>61.721335069306946</c:v>
                      </c:pt>
                      <c:pt idx="1100">
                        <c:v>61.83891276237626</c:v>
                      </c:pt>
                      <c:pt idx="1101">
                        <c:v>61.951343742574252</c:v>
                      </c:pt>
                      <c:pt idx="1102">
                        <c:v>62.050083970297031</c:v>
                      </c:pt>
                      <c:pt idx="1103">
                        <c:v>62.14063719801976</c:v>
                      </c:pt>
                      <c:pt idx="1104">
                        <c:v>62.235001069306918</c:v>
                      </c:pt>
                      <c:pt idx="1105">
                        <c:v>62.33643287128713</c:v>
                      </c:pt>
                      <c:pt idx="1106">
                        <c:v>62.449708306930717</c:v>
                      </c:pt>
                      <c:pt idx="1107">
                        <c:v>62.59057416831682</c:v>
                      </c:pt>
                      <c:pt idx="1108">
                        <c:v>62.756831673267321</c:v>
                      </c:pt>
                      <c:pt idx="1109">
                        <c:v>62.943553801980187</c:v>
                      </c:pt>
                      <c:pt idx="1110">
                        <c:v>63.138866415841534</c:v>
                      </c:pt>
                      <c:pt idx="1111">
                        <c:v>63.338145108910872</c:v>
                      </c:pt>
                      <c:pt idx="1112">
                        <c:v>63.523198594059394</c:v>
                      </c:pt>
                      <c:pt idx="1113">
                        <c:v>63.690448336633686</c:v>
                      </c:pt>
                      <c:pt idx="1114">
                        <c:v>63.839132831683159</c:v>
                      </c:pt>
                      <c:pt idx="1115">
                        <c:v>63.974725732673271</c:v>
                      </c:pt>
                      <c:pt idx="1116">
                        <c:v>64.095658871287156</c:v>
                      </c:pt>
                      <c:pt idx="1117">
                        <c:v>64.205340267326733</c:v>
                      </c:pt>
                      <c:pt idx="1118">
                        <c:v>64.292682029702959</c:v>
                      </c:pt>
                      <c:pt idx="1119">
                        <c:v>64.393955178217851</c:v>
                      </c:pt>
                      <c:pt idx="1120">
                        <c:v>64.47550878217821</c:v>
                      </c:pt>
                      <c:pt idx="1121">
                        <c:v>64.563944950495056</c:v>
                      </c:pt>
                      <c:pt idx="1122">
                        <c:v>64.66521638613861</c:v>
                      </c:pt>
                      <c:pt idx="1123">
                        <c:v>64.770023059405929</c:v>
                      </c:pt>
                      <c:pt idx="1124">
                        <c:v>64.872374930693056</c:v>
                      </c:pt>
                      <c:pt idx="1125">
                        <c:v>64.959667673267319</c:v>
                      </c:pt>
                      <c:pt idx="1126">
                        <c:v>65.041352811881211</c:v>
                      </c:pt>
                      <c:pt idx="1127">
                        <c:v>65.109641663366304</c:v>
                      </c:pt>
                      <c:pt idx="1128">
                        <c:v>65.16306356435642</c:v>
                      </c:pt>
                      <c:pt idx="1129">
                        <c:v>65.21408951485148</c:v>
                      </c:pt>
                      <c:pt idx="1130">
                        <c:v>65.248843415841577</c:v>
                      </c:pt>
                      <c:pt idx="1131">
                        <c:v>65.29677035643563</c:v>
                      </c:pt>
                      <c:pt idx="1132">
                        <c:v>65.330609465346541</c:v>
                      </c:pt>
                      <c:pt idx="1133">
                        <c:v>65.367794851485144</c:v>
                      </c:pt>
                      <c:pt idx="1134">
                        <c:v>65.399028376237624</c:v>
                      </c:pt>
                      <c:pt idx="1135">
                        <c:v>65.431950435643543</c:v>
                      </c:pt>
                      <c:pt idx="1136">
                        <c:v>65.458475712871291</c:v>
                      </c:pt>
                      <c:pt idx="1137">
                        <c:v>65.483316455445561</c:v>
                      </c:pt>
                      <c:pt idx="1138">
                        <c:v>65.498189851485151</c:v>
                      </c:pt>
                      <c:pt idx="1139">
                        <c:v>65.512460316831678</c:v>
                      </c:pt>
                      <c:pt idx="1140">
                        <c:v>65.525048366336634</c:v>
                      </c:pt>
                      <c:pt idx="1141">
                        <c:v>65.537525554455456</c:v>
                      </c:pt>
                      <c:pt idx="1142">
                        <c:v>65.544790950495056</c:v>
                      </c:pt>
                      <c:pt idx="1143">
                        <c:v>65.556393178217803</c:v>
                      </c:pt>
                      <c:pt idx="1144">
                        <c:v>65.564817435643533</c:v>
                      </c:pt>
                      <c:pt idx="1145">
                        <c:v>65.571975821782218</c:v>
                      </c:pt>
                      <c:pt idx="1146">
                        <c:v>65.578378118811912</c:v>
                      </c:pt>
                      <c:pt idx="1147">
                        <c:v>65.584139188118826</c:v>
                      </c:pt>
                      <c:pt idx="1148">
                        <c:v>65.588291613861387</c:v>
                      </c:pt>
                      <c:pt idx="1149">
                        <c:v>65.596299009900989</c:v>
                      </c:pt>
                      <c:pt idx="1150">
                        <c:v>65.609843900990086</c:v>
                      </c:pt>
                      <c:pt idx="1151">
                        <c:v>65.635257871287152</c:v>
                      </c:pt>
                      <c:pt idx="1152">
                        <c:v>65.666818069306956</c:v>
                      </c:pt>
                      <c:pt idx="1153">
                        <c:v>65.695956079207917</c:v>
                      </c:pt>
                      <c:pt idx="1154">
                        <c:v>65.719912217821786</c:v>
                      </c:pt>
                      <c:pt idx="1155">
                        <c:v>65.732219405940583</c:v>
                      </c:pt>
                      <c:pt idx="1156">
                        <c:v>65.737758495049519</c:v>
                      </c:pt>
                      <c:pt idx="1157">
                        <c:v>65.739477059405957</c:v>
                      </c:pt>
                      <c:pt idx="1158">
                        <c:v>65.732155158415864</c:v>
                      </c:pt>
                      <c:pt idx="1159">
                        <c:v>65.728781782178217</c:v>
                      </c:pt>
                      <c:pt idx="1160">
                        <c:v>65.729144108910901</c:v>
                      </c:pt>
                      <c:pt idx="1161">
                        <c:v>65.734227990099015</c:v>
                      </c:pt>
                      <c:pt idx="1162">
                        <c:v>65.740417792079214</c:v>
                      </c:pt>
                      <c:pt idx="1163">
                        <c:v>65.748801495049506</c:v>
                      </c:pt>
                      <c:pt idx="1164">
                        <c:v>65.757207346534656</c:v>
                      </c:pt>
                      <c:pt idx="1165">
                        <c:v>65.769448891089098</c:v>
                      </c:pt>
                      <c:pt idx="1166">
                        <c:v>65.780926514851501</c:v>
                      </c:pt>
                      <c:pt idx="1167">
                        <c:v>65.791488811881194</c:v>
                      </c:pt>
                      <c:pt idx="1168">
                        <c:v>65.800697108910896</c:v>
                      </c:pt>
                      <c:pt idx="1169">
                        <c:v>65.813273158415853</c:v>
                      </c:pt>
                      <c:pt idx="1170">
                        <c:v>65.826853287128728</c:v>
                      </c:pt>
                      <c:pt idx="1171">
                        <c:v>65.841036158415847</c:v>
                      </c:pt>
                      <c:pt idx="1172">
                        <c:v>65.864164188118806</c:v>
                      </c:pt>
                      <c:pt idx="1173">
                        <c:v>65.897641653465328</c:v>
                      </c:pt>
                      <c:pt idx="1174">
                        <c:v>65.919382079207892</c:v>
                      </c:pt>
                      <c:pt idx="1175">
                        <c:v>65.946034524752491</c:v>
                      </c:pt>
                      <c:pt idx="1176">
                        <c:v>65.957940405940576</c:v>
                      </c:pt>
                      <c:pt idx="1177">
                        <c:v>65.964578831683156</c:v>
                      </c:pt>
                      <c:pt idx="1178">
                        <c:v>65.967662693069286</c:v>
                      </c:pt>
                      <c:pt idx="1179">
                        <c:v>65.969546900990096</c:v>
                      </c:pt>
                      <c:pt idx="1180">
                        <c:v>65.967419009900965</c:v>
                      </c:pt>
                      <c:pt idx="1181">
                        <c:v>65.966454188118817</c:v>
                      </c:pt>
                      <c:pt idx="1182">
                        <c:v>65.964557801980192</c:v>
                      </c:pt>
                      <c:pt idx="1183">
                        <c:v>65.964399009900987</c:v>
                      </c:pt>
                      <c:pt idx="1184">
                        <c:v>65.9639416732673</c:v>
                      </c:pt>
                      <c:pt idx="1185">
                        <c:v>65.964580069306933</c:v>
                      </c:pt>
                      <c:pt idx="1186">
                        <c:v>65.965103495049519</c:v>
                      </c:pt>
                      <c:pt idx="1187">
                        <c:v>65.968342316831709</c:v>
                      </c:pt>
                      <c:pt idx="1188">
                        <c:v>65.973952099009921</c:v>
                      </c:pt>
                      <c:pt idx="1189">
                        <c:v>65.982777811881164</c:v>
                      </c:pt>
                      <c:pt idx="1190">
                        <c:v>65.988757445544579</c:v>
                      </c:pt>
                      <c:pt idx="1191">
                        <c:v>65.997417425742611</c:v>
                      </c:pt>
                      <c:pt idx="1192">
                        <c:v>66.004715415841602</c:v>
                      </c:pt>
                      <c:pt idx="1193">
                        <c:v>66.012247089108897</c:v>
                      </c:pt>
                      <c:pt idx="1194">
                        <c:v>66.015879821782192</c:v>
                      </c:pt>
                      <c:pt idx="1195">
                        <c:v>66.019388980198045</c:v>
                      </c:pt>
                      <c:pt idx="1196">
                        <c:v>66.02152702970298</c:v>
                      </c:pt>
                      <c:pt idx="1197">
                        <c:v>66.027410257425743</c:v>
                      </c:pt>
                      <c:pt idx="1198">
                        <c:v>66.032642673267375</c:v>
                      </c:pt>
                      <c:pt idx="1199">
                        <c:v>66.040444168316839</c:v>
                      </c:pt>
                      <c:pt idx="1200">
                        <c:v>66.047598920792097</c:v>
                      </c:pt>
                      <c:pt idx="1201">
                        <c:v>66.060988178217841</c:v>
                      </c:pt>
                      <c:pt idx="1202">
                        <c:v>66.069595316831709</c:v>
                      </c:pt>
                      <c:pt idx="1203">
                        <c:v>66.072854712871305</c:v>
                      </c:pt>
                      <c:pt idx="1204">
                        <c:v>66.071604207920814</c:v>
                      </c:pt>
                      <c:pt idx="1205">
                        <c:v>66.069285594059409</c:v>
                      </c:pt>
                      <c:pt idx="1206">
                        <c:v>66.06604226732675</c:v>
                      </c:pt>
                      <c:pt idx="1207">
                        <c:v>66.064807108910884</c:v>
                      </c:pt>
                      <c:pt idx="1208">
                        <c:v>66.063020316831668</c:v>
                      </c:pt>
                      <c:pt idx="1209">
                        <c:v>66.065553782178227</c:v>
                      </c:pt>
                      <c:pt idx="1210">
                        <c:v>66.067531405940585</c:v>
                      </c:pt>
                      <c:pt idx="1211">
                        <c:v>66.07037891089108</c:v>
                      </c:pt>
                      <c:pt idx="1212">
                        <c:v>66.067106792079201</c:v>
                      </c:pt>
                      <c:pt idx="1213">
                        <c:v>66.062528534653467</c:v>
                      </c:pt>
                      <c:pt idx="1214">
                        <c:v>66.054105673267301</c:v>
                      </c:pt>
                      <c:pt idx="1215">
                        <c:v>66.045942306930698</c:v>
                      </c:pt>
                      <c:pt idx="1216">
                        <c:v>66.041518099009892</c:v>
                      </c:pt>
                      <c:pt idx="1217">
                        <c:v>66.039239405940577</c:v>
                      </c:pt>
                      <c:pt idx="1218">
                        <c:v>66.038365415841596</c:v>
                      </c:pt>
                      <c:pt idx="1219">
                        <c:v>66.03883065346534</c:v>
                      </c:pt>
                      <c:pt idx="1220">
                        <c:v>66.040437722772253</c:v>
                      </c:pt>
                      <c:pt idx="1221">
                        <c:v>66.044810831683208</c:v>
                      </c:pt>
                      <c:pt idx="1222">
                        <c:v>66.046172603960429</c:v>
                      </c:pt>
                      <c:pt idx="1223">
                        <c:v>66.046628950495062</c:v>
                      </c:pt>
                      <c:pt idx="1224">
                        <c:v>66.046523257425747</c:v>
                      </c:pt>
                      <c:pt idx="1225">
                        <c:v>66.051357544554492</c:v>
                      </c:pt>
                      <c:pt idx="1226">
                        <c:v>66.059883910891074</c:v>
                      </c:pt>
                      <c:pt idx="1227">
                        <c:v>66.073026712871282</c:v>
                      </c:pt>
                      <c:pt idx="1228">
                        <c:v>66.082072188118815</c:v>
                      </c:pt>
                      <c:pt idx="1229">
                        <c:v>66.090207762376224</c:v>
                      </c:pt>
                      <c:pt idx="1230">
                        <c:v>66.09668241584157</c:v>
                      </c:pt>
                      <c:pt idx="1231">
                        <c:v>66.105792524752417</c:v>
                      </c:pt>
                      <c:pt idx="1232">
                        <c:v>66.114385999999968</c:v>
                      </c:pt>
                      <c:pt idx="1233">
                        <c:v>66.127059594059389</c:v>
                      </c:pt>
                      <c:pt idx="1234">
                        <c:v>66.150218336633642</c:v>
                      </c:pt>
                      <c:pt idx="1235">
                        <c:v>66.183475069306937</c:v>
                      </c:pt>
                      <c:pt idx="1236">
                        <c:v>66.253844237623738</c:v>
                      </c:pt>
                      <c:pt idx="1237">
                        <c:v>66.35904184158413</c:v>
                      </c:pt>
                      <c:pt idx="1238">
                        <c:v>66.486573633663383</c:v>
                      </c:pt>
                      <c:pt idx="1239">
                        <c:v>66.642269128712869</c:v>
                      </c:pt>
                      <c:pt idx="1240">
                        <c:v>66.800103603960409</c:v>
                      </c:pt>
                      <c:pt idx="1241">
                        <c:v>66.957728732673289</c:v>
                      </c:pt>
                      <c:pt idx="1242">
                        <c:v>67.123551475247524</c:v>
                      </c:pt>
                      <c:pt idx="1243">
                        <c:v>67.3108372277228</c:v>
                      </c:pt>
                      <c:pt idx="1244">
                        <c:v>67.518466108910872</c:v>
                      </c:pt>
                      <c:pt idx="1245">
                        <c:v>67.755178425742571</c:v>
                      </c:pt>
                      <c:pt idx="1246">
                        <c:v>68.023487871287116</c:v>
                      </c:pt>
                      <c:pt idx="1247">
                        <c:v>68.307567663366328</c:v>
                      </c:pt>
                      <c:pt idx="1248">
                        <c:v>68.572149356435645</c:v>
                      </c:pt>
                      <c:pt idx="1249">
                        <c:v>68.835521811881208</c:v>
                      </c:pt>
                      <c:pt idx="1250">
                        <c:v>69.091898524752466</c:v>
                      </c:pt>
                      <c:pt idx="1251">
                        <c:v>69.335894801980203</c:v>
                      </c:pt>
                      <c:pt idx="1252">
                        <c:v>69.591144930693048</c:v>
                      </c:pt>
                      <c:pt idx="1253">
                        <c:v>69.857767841584149</c:v>
                      </c:pt>
                      <c:pt idx="1254">
                        <c:v>70.132424544554482</c:v>
                      </c:pt>
                      <c:pt idx="1255">
                        <c:v>70.420994366336629</c:v>
                      </c:pt>
                      <c:pt idx="1256">
                        <c:v>70.706635415841632</c:v>
                      </c:pt>
                      <c:pt idx="1257">
                        <c:v>70.995291346534628</c:v>
                      </c:pt>
                      <c:pt idx="1258">
                        <c:v>71.264850732673295</c:v>
                      </c:pt>
                      <c:pt idx="1259">
                        <c:v>71.516356336633677</c:v>
                      </c:pt>
                      <c:pt idx="1260">
                        <c:v>71.767037108910912</c:v>
                      </c:pt>
                      <c:pt idx="1261">
                        <c:v>72.028176405940613</c:v>
                      </c:pt>
                      <c:pt idx="1262">
                        <c:v>72.280507821782166</c:v>
                      </c:pt>
                      <c:pt idx="1263">
                        <c:v>72.54803707920793</c:v>
                      </c:pt>
                      <c:pt idx="1264">
                        <c:v>72.832860643564331</c:v>
                      </c:pt>
                      <c:pt idx="1265">
                        <c:v>73.117725544554446</c:v>
                      </c:pt>
                      <c:pt idx="1266">
                        <c:v>73.391955316831698</c:v>
                      </c:pt>
                      <c:pt idx="1267">
                        <c:v>73.629194425742568</c:v>
                      </c:pt>
                      <c:pt idx="1268">
                        <c:v>73.818999564356417</c:v>
                      </c:pt>
                      <c:pt idx="1269">
                        <c:v>73.989438920792068</c:v>
                      </c:pt>
                      <c:pt idx="1270">
                        <c:v>74.145927188118847</c:v>
                      </c:pt>
                      <c:pt idx="1271">
                        <c:v>74.303749386138577</c:v>
                      </c:pt>
                      <c:pt idx="1272">
                        <c:v>74.467607782178192</c:v>
                      </c:pt>
                      <c:pt idx="1273">
                        <c:v>74.634542099009906</c:v>
                      </c:pt>
                      <c:pt idx="1274">
                        <c:v>74.803572752475233</c:v>
                      </c:pt>
                      <c:pt idx="1275">
                        <c:v>74.983069326732704</c:v>
                      </c:pt>
                      <c:pt idx="1276">
                        <c:v>75.142124584158438</c:v>
                      </c:pt>
                      <c:pt idx="1277">
                        <c:v>75.282032881188115</c:v>
                      </c:pt>
                      <c:pt idx="1278">
                        <c:v>75.400000366336656</c:v>
                      </c:pt>
                      <c:pt idx="1279">
                        <c:v>75.513164653465367</c:v>
                      </c:pt>
                      <c:pt idx="1280">
                        <c:v>75.638912475247537</c:v>
                      </c:pt>
                      <c:pt idx="1281">
                        <c:v>75.783040950495064</c:v>
                      </c:pt>
                      <c:pt idx="1282">
                        <c:v>75.93341535643566</c:v>
                      </c:pt>
                      <c:pt idx="1283">
                        <c:v>76.064010495049502</c:v>
                      </c:pt>
                      <c:pt idx="1284">
                        <c:v>76.17887403960394</c:v>
                      </c:pt>
                      <c:pt idx="1285">
                        <c:v>76.273238099009873</c:v>
                      </c:pt>
                      <c:pt idx="1286">
                        <c:v>76.349978831683174</c:v>
                      </c:pt>
                      <c:pt idx="1287">
                        <c:v>76.412674643564387</c:v>
                      </c:pt>
                      <c:pt idx="1288">
                        <c:v>76.457168207920787</c:v>
                      </c:pt>
                      <c:pt idx="1289">
                        <c:v>76.499449267326725</c:v>
                      </c:pt>
                      <c:pt idx="1290">
                        <c:v>76.531521415841596</c:v>
                      </c:pt>
                      <c:pt idx="1291">
                        <c:v>76.567090178217811</c:v>
                      </c:pt>
                      <c:pt idx="1292">
                        <c:v>76.594772702970303</c:v>
                      </c:pt>
                      <c:pt idx="1293">
                        <c:v>76.617938495049529</c:v>
                      </c:pt>
                      <c:pt idx="1294">
                        <c:v>76.625434396039566</c:v>
                      </c:pt>
                      <c:pt idx="1295">
                        <c:v>76.626965267326725</c:v>
                      </c:pt>
                      <c:pt idx="1296">
                        <c:v>76.625565633663342</c:v>
                      </c:pt>
                      <c:pt idx="1297">
                        <c:v>76.623291128712893</c:v>
                      </c:pt>
                      <c:pt idx="1298">
                        <c:v>76.622112049504949</c:v>
                      </c:pt>
                      <c:pt idx="1299">
                        <c:v>76.625428900990087</c:v>
                      </c:pt>
                      <c:pt idx="1300">
                        <c:v>76.629299297029704</c:v>
                      </c:pt>
                      <c:pt idx="1301">
                        <c:v>76.634575396039622</c:v>
                      </c:pt>
                      <c:pt idx="1302">
                        <c:v>76.648352851485157</c:v>
                      </c:pt>
                      <c:pt idx="1303">
                        <c:v>76.659538663366362</c:v>
                      </c:pt>
                      <c:pt idx="1304">
                        <c:v>76.665476693069323</c:v>
                      </c:pt>
                      <c:pt idx="1305">
                        <c:v>76.668172643564347</c:v>
                      </c:pt>
                      <c:pt idx="1306">
                        <c:v>76.67383853465347</c:v>
                      </c:pt>
                      <c:pt idx="1307">
                        <c:v>76.69002493069307</c:v>
                      </c:pt>
                      <c:pt idx="1308">
                        <c:v>76.720027019801961</c:v>
                      </c:pt>
                      <c:pt idx="1309">
                        <c:v>76.748910841584163</c:v>
                      </c:pt>
                      <c:pt idx="1310">
                        <c:v>76.786600267326747</c:v>
                      </c:pt>
                      <c:pt idx="1311">
                        <c:v>76.840730118811891</c:v>
                      </c:pt>
                      <c:pt idx="1312">
                        <c:v>76.881093514851457</c:v>
                      </c:pt>
                      <c:pt idx="1313">
                        <c:v>76.90522005940592</c:v>
                      </c:pt>
                      <c:pt idx="1314">
                        <c:v>76.930829079207896</c:v>
                      </c:pt>
                      <c:pt idx="1315">
                        <c:v>76.95904474257425</c:v>
                      </c:pt>
                      <c:pt idx="1316">
                        <c:v>77.003102683168322</c:v>
                      </c:pt>
                      <c:pt idx="1317">
                        <c:v>77.044513158415839</c:v>
                      </c:pt>
                      <c:pt idx="1318">
                        <c:v>77.07332978217822</c:v>
                      </c:pt>
                      <c:pt idx="1319">
                        <c:v>77.087665960396052</c:v>
                      </c:pt>
                      <c:pt idx="1320">
                        <c:v>77.091700415841544</c:v>
                      </c:pt>
                      <c:pt idx="1321">
                        <c:v>77.089932811881184</c:v>
                      </c:pt>
                      <c:pt idx="1322">
                        <c:v>77.084065970297019</c:v>
                      </c:pt>
                      <c:pt idx="1323">
                        <c:v>77.078758287128679</c:v>
                      </c:pt>
                      <c:pt idx="1324">
                        <c:v>77.074463346534671</c:v>
                      </c:pt>
                      <c:pt idx="1325">
                        <c:v>77.073376415841594</c:v>
                      </c:pt>
                      <c:pt idx="1326">
                        <c:v>77.071344277227695</c:v>
                      </c:pt>
                      <c:pt idx="1327">
                        <c:v>77.071470237623757</c:v>
                      </c:pt>
                      <c:pt idx="1328">
                        <c:v>77.070207237623762</c:v>
                      </c:pt>
                      <c:pt idx="1329">
                        <c:v>77.06999168316834</c:v>
                      </c:pt>
                      <c:pt idx="1330">
                        <c:v>77.067380782178219</c:v>
                      </c:pt>
                      <c:pt idx="1331">
                        <c:v>77.064044376237632</c:v>
                      </c:pt>
                      <c:pt idx="1332">
                        <c:v>77.057519613861359</c:v>
                      </c:pt>
                      <c:pt idx="1333">
                        <c:v>77.05296512871287</c:v>
                      </c:pt>
                      <c:pt idx="1334">
                        <c:v>77.051894831683171</c:v>
                      </c:pt>
                      <c:pt idx="1335">
                        <c:v>77.052075999999957</c:v>
                      </c:pt>
                      <c:pt idx="1336">
                        <c:v>77.050993277227747</c:v>
                      </c:pt>
                      <c:pt idx="1337">
                        <c:v>77.053245762376221</c:v>
                      </c:pt>
                      <c:pt idx="1338">
                        <c:v>77.054755524752466</c:v>
                      </c:pt>
                      <c:pt idx="1339">
                        <c:v>77.055925910891091</c:v>
                      </c:pt>
                      <c:pt idx="1340">
                        <c:v>77.05467546534652</c:v>
                      </c:pt>
                      <c:pt idx="1341">
                        <c:v>77.056930029702983</c:v>
                      </c:pt>
                      <c:pt idx="1342">
                        <c:v>77.059361801980188</c:v>
                      </c:pt>
                      <c:pt idx="1343">
                        <c:v>77.065263386138597</c:v>
                      </c:pt>
                      <c:pt idx="1344">
                        <c:v>77.067899445544555</c:v>
                      </c:pt>
                      <c:pt idx="1345">
                        <c:v>77.07229000990101</c:v>
                      </c:pt>
                      <c:pt idx="1346">
                        <c:v>77.076484792079199</c:v>
                      </c:pt>
                      <c:pt idx="1347">
                        <c:v>77.081303594059406</c:v>
                      </c:pt>
                      <c:pt idx="1348">
                        <c:v>77.083801128712864</c:v>
                      </c:pt>
                      <c:pt idx="1349">
                        <c:v>77.089107841584195</c:v>
                      </c:pt>
                      <c:pt idx="1350">
                        <c:v>77.089986148514839</c:v>
                      </c:pt>
                      <c:pt idx="1351">
                        <c:v>77.091225673267303</c:v>
                      </c:pt>
                      <c:pt idx="1352">
                        <c:v>77.091616851485156</c:v>
                      </c:pt>
                      <c:pt idx="1353">
                        <c:v>77.097357495049522</c:v>
                      </c:pt>
                      <c:pt idx="1354">
                        <c:v>77.104338871287126</c:v>
                      </c:pt>
                      <c:pt idx="1355">
                        <c:v>77.118138168316804</c:v>
                      </c:pt>
                      <c:pt idx="1356">
                        <c:v>77.133853514851438</c:v>
                      </c:pt>
                      <c:pt idx="1357">
                        <c:v>77.151347128712871</c:v>
                      </c:pt>
                      <c:pt idx="1358">
                        <c:v>77.164698366336623</c:v>
                      </c:pt>
                      <c:pt idx="1359">
                        <c:v>77.178765316831672</c:v>
                      </c:pt>
                      <c:pt idx="1360">
                        <c:v>77.187833940594061</c:v>
                      </c:pt>
                      <c:pt idx="1361">
                        <c:v>77.202033188118776</c:v>
                      </c:pt>
                      <c:pt idx="1362">
                        <c:v>77.228987742574276</c:v>
                      </c:pt>
                      <c:pt idx="1363">
                        <c:v>77.258084217821789</c:v>
                      </c:pt>
                      <c:pt idx="1364">
                        <c:v>77.292519475247502</c:v>
                      </c:pt>
                      <c:pt idx="1365">
                        <c:v>77.349158831683184</c:v>
                      </c:pt>
                      <c:pt idx="1366">
                        <c:v>77.400896811881196</c:v>
                      </c:pt>
                      <c:pt idx="1367">
                        <c:v>77.462565198019803</c:v>
                      </c:pt>
                      <c:pt idx="1368">
                        <c:v>77.509805366336664</c:v>
                      </c:pt>
                      <c:pt idx="1369">
                        <c:v>77.558707663366349</c:v>
                      </c:pt>
                      <c:pt idx="1370">
                        <c:v>77.604269603960404</c:v>
                      </c:pt>
                      <c:pt idx="1371">
                        <c:v>77.645020188118792</c:v>
                      </c:pt>
                      <c:pt idx="1372">
                        <c:v>77.707544386138636</c:v>
                      </c:pt>
                      <c:pt idx="1373">
                        <c:v>77.774504108910889</c:v>
                      </c:pt>
                      <c:pt idx="1374">
                        <c:v>77.823275702970292</c:v>
                      </c:pt>
                      <c:pt idx="1375">
                        <c:v>77.875227217821788</c:v>
                      </c:pt>
                      <c:pt idx="1376">
                        <c:v>77.910721900990083</c:v>
                      </c:pt>
                      <c:pt idx="1377">
                        <c:v>77.95200233663364</c:v>
                      </c:pt>
                      <c:pt idx="1378">
                        <c:v>77.976787386138625</c:v>
                      </c:pt>
                      <c:pt idx="1379">
                        <c:v>77.994896188118815</c:v>
                      </c:pt>
                      <c:pt idx="1380">
                        <c:v>78.021118029703032</c:v>
                      </c:pt>
                      <c:pt idx="1381">
                        <c:v>78.05514168316833</c:v>
                      </c:pt>
                      <c:pt idx="1382">
                        <c:v>78.100943594059416</c:v>
                      </c:pt>
                      <c:pt idx="1383">
                        <c:v>78.170584693069273</c:v>
                      </c:pt>
                      <c:pt idx="1384">
                        <c:v>78.243123000000011</c:v>
                      </c:pt>
                      <c:pt idx="1385">
                        <c:v>78.314725881188124</c:v>
                      </c:pt>
                      <c:pt idx="1386">
                        <c:v>78.378094485148509</c:v>
                      </c:pt>
                      <c:pt idx="1387">
                        <c:v>78.443325504950494</c:v>
                      </c:pt>
                      <c:pt idx="1388">
                        <c:v>78.51907667326735</c:v>
                      </c:pt>
                      <c:pt idx="1389">
                        <c:v>78.596349495049509</c:v>
                      </c:pt>
                      <c:pt idx="1390">
                        <c:v>78.684797683168327</c:v>
                      </c:pt>
                      <c:pt idx="1391">
                        <c:v>78.765954554455448</c:v>
                      </c:pt>
                      <c:pt idx="1392">
                        <c:v>78.851767970297004</c:v>
                      </c:pt>
                      <c:pt idx="1393">
                        <c:v>78.937562970297009</c:v>
                      </c:pt>
                      <c:pt idx="1394">
                        <c:v>79.019128039603999</c:v>
                      </c:pt>
                      <c:pt idx="1395">
                        <c:v>79.089566861386146</c:v>
                      </c:pt>
                      <c:pt idx="1396">
                        <c:v>79.151460683168324</c:v>
                      </c:pt>
                      <c:pt idx="1397">
                        <c:v>79.215744009900988</c:v>
                      </c:pt>
                      <c:pt idx="1398">
                        <c:v>79.296344742574263</c:v>
                      </c:pt>
                      <c:pt idx="1399">
                        <c:v>79.391611415841552</c:v>
                      </c:pt>
                      <c:pt idx="1400">
                        <c:v>79.506603227722792</c:v>
                      </c:pt>
                      <c:pt idx="1401">
                        <c:v>79.634457702970295</c:v>
                      </c:pt>
                      <c:pt idx="1402">
                        <c:v>79.747705396039606</c:v>
                      </c:pt>
                      <c:pt idx="1403">
                        <c:v>79.851178089108927</c:v>
                      </c:pt>
                      <c:pt idx="1404">
                        <c:v>79.937437237623797</c:v>
                      </c:pt>
                      <c:pt idx="1405">
                        <c:v>80.012387029703007</c:v>
                      </c:pt>
                      <c:pt idx="1406">
                        <c:v>80.076082910891117</c:v>
                      </c:pt>
                      <c:pt idx="1407">
                        <c:v>80.13457196039603</c:v>
                      </c:pt>
                      <c:pt idx="1408">
                        <c:v>80.211037900990107</c:v>
                      </c:pt>
                      <c:pt idx="1409">
                        <c:v>80.303185594059414</c:v>
                      </c:pt>
                      <c:pt idx="1410">
                        <c:v>80.409732841584159</c:v>
                      </c:pt>
                      <c:pt idx="1411">
                        <c:v>80.529851801980186</c:v>
                      </c:pt>
                      <c:pt idx="1412">
                        <c:v>80.646450584158458</c:v>
                      </c:pt>
                      <c:pt idx="1413">
                        <c:v>80.769685386138633</c:v>
                      </c:pt>
                      <c:pt idx="1414">
                        <c:v>80.87847744554459</c:v>
                      </c:pt>
                      <c:pt idx="1415">
                        <c:v>80.975123930693087</c:v>
                      </c:pt>
                      <c:pt idx="1416">
                        <c:v>81.051545693069272</c:v>
                      </c:pt>
                      <c:pt idx="1417">
                        <c:v>81.118415049504947</c:v>
                      </c:pt>
                      <c:pt idx="1418">
                        <c:v>81.18540586138613</c:v>
                      </c:pt>
                      <c:pt idx="1419">
                        <c:v>81.251999841584151</c:v>
                      </c:pt>
                      <c:pt idx="1420">
                        <c:v>81.302549653465348</c:v>
                      </c:pt>
                      <c:pt idx="1421">
                        <c:v>81.357332475247532</c:v>
                      </c:pt>
                      <c:pt idx="1422">
                        <c:v>81.415574940594027</c:v>
                      </c:pt>
                      <c:pt idx="1423">
                        <c:v>81.486199366336649</c:v>
                      </c:pt>
                      <c:pt idx="1424">
                        <c:v>81.552321851485146</c:v>
                      </c:pt>
                      <c:pt idx="1425">
                        <c:v>81.645754742574283</c:v>
                      </c:pt>
                      <c:pt idx="1426">
                        <c:v>81.731063712871318</c:v>
                      </c:pt>
                      <c:pt idx="1427">
                        <c:v>81.834359712871262</c:v>
                      </c:pt>
                      <c:pt idx="1428">
                        <c:v>81.932672188118829</c:v>
                      </c:pt>
                      <c:pt idx="1429">
                        <c:v>82.040915999999996</c:v>
                      </c:pt>
                      <c:pt idx="1430">
                        <c:v>82.129037485148544</c:v>
                      </c:pt>
                      <c:pt idx="1431">
                        <c:v>82.204700821782183</c:v>
                      </c:pt>
                      <c:pt idx="1432">
                        <c:v>82.267979108910907</c:v>
                      </c:pt>
                      <c:pt idx="1433">
                        <c:v>82.328757594059411</c:v>
                      </c:pt>
                      <c:pt idx="1434">
                        <c:v>82.380738356435657</c:v>
                      </c:pt>
                      <c:pt idx="1435">
                        <c:v>82.442053079207909</c:v>
                      </c:pt>
                      <c:pt idx="1436">
                        <c:v>82.508561653465364</c:v>
                      </c:pt>
                      <c:pt idx="1437">
                        <c:v>82.554298138613916</c:v>
                      </c:pt>
                      <c:pt idx="1438">
                        <c:v>82.601938485148537</c:v>
                      </c:pt>
                      <c:pt idx="1439">
                        <c:v>82.648565188118852</c:v>
                      </c:pt>
                      <c:pt idx="1440">
                        <c:v>82.689800207920825</c:v>
                      </c:pt>
                      <c:pt idx="1441">
                        <c:v>82.72877036633659</c:v>
                      </c:pt>
                      <c:pt idx="1442">
                        <c:v>82.757985653465312</c:v>
                      </c:pt>
                      <c:pt idx="1443">
                        <c:v>82.796647693069332</c:v>
                      </c:pt>
                      <c:pt idx="1444">
                        <c:v>82.820081653465337</c:v>
                      </c:pt>
                      <c:pt idx="1445">
                        <c:v>82.849443613861382</c:v>
                      </c:pt>
                      <c:pt idx="1446">
                        <c:v>82.876603039603978</c:v>
                      </c:pt>
                      <c:pt idx="1447">
                        <c:v>82.896402851485163</c:v>
                      </c:pt>
                      <c:pt idx="1448">
                        <c:v>82.909318099009866</c:v>
                      </c:pt>
                      <c:pt idx="1449">
                        <c:v>82.936857455445562</c:v>
                      </c:pt>
                      <c:pt idx="1450">
                        <c:v>82.963982257425698</c:v>
                      </c:pt>
                      <c:pt idx="1451">
                        <c:v>82.970960069306926</c:v>
                      </c:pt>
                      <c:pt idx="1452">
                        <c:v>82.971746564356408</c:v>
                      </c:pt>
                      <c:pt idx="1453">
                        <c:v>82.969151722772281</c:v>
                      </c:pt>
                      <c:pt idx="1454">
                        <c:v>82.96343282178222</c:v>
                      </c:pt>
                      <c:pt idx="1455">
                        <c:v>82.95634173267328</c:v>
                      </c:pt>
                      <c:pt idx="1456">
                        <c:v>82.940074029702984</c:v>
                      </c:pt>
                      <c:pt idx="1457">
                        <c:v>82.922873594059425</c:v>
                      </c:pt>
                      <c:pt idx="1458">
                        <c:v>82.909042000000014</c:v>
                      </c:pt>
                      <c:pt idx="1459">
                        <c:v>82.896842603960422</c:v>
                      </c:pt>
                      <c:pt idx="1460">
                        <c:v>82.88668786138615</c:v>
                      </c:pt>
                      <c:pt idx="1461">
                        <c:v>82.875893079207913</c:v>
                      </c:pt>
                      <c:pt idx="1462">
                        <c:v>82.866067722772243</c:v>
                      </c:pt>
                      <c:pt idx="1463">
                        <c:v>82.861887247524706</c:v>
                      </c:pt>
                      <c:pt idx="1464">
                        <c:v>82.855285396039633</c:v>
                      </c:pt>
                      <c:pt idx="1465">
                        <c:v>82.839647762376231</c:v>
                      </c:pt>
                      <c:pt idx="1466">
                        <c:v>82.826013178217835</c:v>
                      </c:pt>
                      <c:pt idx="1467">
                        <c:v>82.815842544554428</c:v>
                      </c:pt>
                      <c:pt idx="1468">
                        <c:v>82.804331039603966</c:v>
                      </c:pt>
                      <c:pt idx="1469">
                        <c:v>82.792640366336599</c:v>
                      </c:pt>
                      <c:pt idx="1470">
                        <c:v>82.774867544554454</c:v>
                      </c:pt>
                      <c:pt idx="1471">
                        <c:v>82.765169257425725</c:v>
                      </c:pt>
                      <c:pt idx="1472">
                        <c:v>82.753321663366336</c:v>
                      </c:pt>
                      <c:pt idx="1473">
                        <c:v>82.742966554455407</c:v>
                      </c:pt>
                      <c:pt idx="1474">
                        <c:v>82.736200108910879</c:v>
                      </c:pt>
                      <c:pt idx="1475">
                        <c:v>82.726901574257397</c:v>
                      </c:pt>
                      <c:pt idx="1476">
                        <c:v>82.709820485148569</c:v>
                      </c:pt>
                      <c:pt idx="1477">
                        <c:v>82.687349564356481</c:v>
                      </c:pt>
                      <c:pt idx="1478">
                        <c:v>82.677198306930691</c:v>
                      </c:pt>
                      <c:pt idx="1479">
                        <c:v>82.663830049504924</c:v>
                      </c:pt>
                      <c:pt idx="1480">
                        <c:v>82.653234574257411</c:v>
                      </c:pt>
                      <c:pt idx="1481">
                        <c:v>82.644570366336609</c:v>
                      </c:pt>
                      <c:pt idx="1482">
                        <c:v>82.624448693069311</c:v>
                      </c:pt>
                      <c:pt idx="1483">
                        <c:v>82.590207029702952</c:v>
                      </c:pt>
                      <c:pt idx="1484">
                        <c:v>82.54358072277229</c:v>
                      </c:pt>
                      <c:pt idx="1485">
                        <c:v>82.485243455445541</c:v>
                      </c:pt>
                      <c:pt idx="1486">
                        <c:v>82.411360980198012</c:v>
                      </c:pt>
                      <c:pt idx="1487">
                        <c:v>82.358062495049509</c:v>
                      </c:pt>
                      <c:pt idx="1488">
                        <c:v>82.32460903960397</c:v>
                      </c:pt>
                      <c:pt idx="1489">
                        <c:v>82.318964712871292</c:v>
                      </c:pt>
                      <c:pt idx="1490">
                        <c:v>82.323432762376271</c:v>
                      </c:pt>
                      <c:pt idx="1491">
                        <c:v>82.332662148514871</c:v>
                      </c:pt>
                      <c:pt idx="1492">
                        <c:v>82.333401940594086</c:v>
                      </c:pt>
                      <c:pt idx="1493">
                        <c:v>82.326761544554472</c:v>
                      </c:pt>
                      <c:pt idx="1494">
                        <c:v>82.314786148514827</c:v>
                      </c:pt>
                      <c:pt idx="1495">
                        <c:v>82.302201495049502</c:v>
                      </c:pt>
                      <c:pt idx="1496">
                        <c:v>82.283942316831656</c:v>
                      </c:pt>
                      <c:pt idx="1497">
                        <c:v>82.260505168316811</c:v>
                      </c:pt>
                      <c:pt idx="1498">
                        <c:v>82.236200297029711</c:v>
                      </c:pt>
                      <c:pt idx="1499">
                        <c:v>82.226000940594034</c:v>
                      </c:pt>
                      <c:pt idx="1500">
                        <c:v>82.221058811881193</c:v>
                      </c:pt>
                      <c:pt idx="1501">
                        <c:v>82.219784376237627</c:v>
                      </c:pt>
                      <c:pt idx="1502">
                        <c:v>82.216549999999984</c:v>
                      </c:pt>
                      <c:pt idx="1503">
                        <c:v>82.207958950495041</c:v>
                      </c:pt>
                      <c:pt idx="1504">
                        <c:v>82.193779514851485</c:v>
                      </c:pt>
                      <c:pt idx="1505">
                        <c:v>82.178778168316825</c:v>
                      </c:pt>
                      <c:pt idx="1506">
                        <c:v>82.168723514851507</c:v>
                      </c:pt>
                      <c:pt idx="1507">
                        <c:v>82.164672376237647</c:v>
                      </c:pt>
                      <c:pt idx="1508">
                        <c:v>82.157722534653502</c:v>
                      </c:pt>
                      <c:pt idx="1509">
                        <c:v>82.153513554455429</c:v>
                      </c:pt>
                      <c:pt idx="1510">
                        <c:v>82.145193950495013</c:v>
                      </c:pt>
                      <c:pt idx="1511">
                        <c:v>82.143167712871275</c:v>
                      </c:pt>
                      <c:pt idx="1512">
                        <c:v>82.140040118811896</c:v>
                      </c:pt>
                      <c:pt idx="1513">
                        <c:v>82.138244227722765</c:v>
                      </c:pt>
                      <c:pt idx="1514">
                        <c:v>82.136100504950477</c:v>
                      </c:pt>
                      <c:pt idx="1515">
                        <c:v>82.136980227722759</c:v>
                      </c:pt>
                      <c:pt idx="1516">
                        <c:v>82.137873980198023</c:v>
                      </c:pt>
                      <c:pt idx="1517">
                        <c:v>82.140591950495065</c:v>
                      </c:pt>
                      <c:pt idx="1518">
                        <c:v>82.141160128712869</c:v>
                      </c:pt>
                      <c:pt idx="1519">
                        <c:v>82.142420851485156</c:v>
                      </c:pt>
                      <c:pt idx="1520">
                        <c:v>82.141603920792093</c:v>
                      </c:pt>
                      <c:pt idx="1521">
                        <c:v>82.140881168316852</c:v>
                      </c:pt>
                      <c:pt idx="1522">
                        <c:v>82.134496554455424</c:v>
                      </c:pt>
                      <c:pt idx="1523">
                        <c:v>82.133137613861393</c:v>
                      </c:pt>
                      <c:pt idx="1524">
                        <c:v>82.1316488910891</c:v>
                      </c:pt>
                      <c:pt idx="1525">
                        <c:v>82.133793544554479</c:v>
                      </c:pt>
                      <c:pt idx="1526">
                        <c:v>82.139931198019823</c:v>
                      </c:pt>
                      <c:pt idx="1527">
                        <c:v>82.143752940594041</c:v>
                      </c:pt>
                      <c:pt idx="1528">
                        <c:v>82.143232188118816</c:v>
                      </c:pt>
                      <c:pt idx="1529">
                        <c:v>82.144208376237614</c:v>
                      </c:pt>
                      <c:pt idx="1530">
                        <c:v>82.143400386138595</c:v>
                      </c:pt>
                      <c:pt idx="1531">
                        <c:v>82.141691148514852</c:v>
                      </c:pt>
                      <c:pt idx="1532">
                        <c:v>82.134588049504956</c:v>
                      </c:pt>
                      <c:pt idx="1533">
                        <c:v>82.132175861386131</c:v>
                      </c:pt>
                      <c:pt idx="1534">
                        <c:v>82.130065811881252</c:v>
                      </c:pt>
                      <c:pt idx="1535">
                        <c:v>82.131564574257453</c:v>
                      </c:pt>
                      <c:pt idx="1536">
                        <c:v>82.133205742574276</c:v>
                      </c:pt>
                      <c:pt idx="1537">
                        <c:v>82.136701534653454</c:v>
                      </c:pt>
                      <c:pt idx="1538">
                        <c:v>82.13792515841584</c:v>
                      </c:pt>
                      <c:pt idx="1539">
                        <c:v>82.135225702970345</c:v>
                      </c:pt>
                      <c:pt idx="1540">
                        <c:v>82.1259353069307</c:v>
                      </c:pt>
                      <c:pt idx="1541">
                        <c:v>82.10950402970299</c:v>
                      </c:pt>
                      <c:pt idx="1542">
                        <c:v>82.09821446534653</c:v>
                      </c:pt>
                      <c:pt idx="1543">
                        <c:v>82.088614504950485</c:v>
                      </c:pt>
                      <c:pt idx="1544">
                        <c:v>82.079759227722789</c:v>
                      </c:pt>
                      <c:pt idx="1545">
                        <c:v>82.074903752475251</c:v>
                      </c:pt>
                      <c:pt idx="1546">
                        <c:v>82.073995009900955</c:v>
                      </c:pt>
                      <c:pt idx="1547">
                        <c:v>82.079905693069293</c:v>
                      </c:pt>
                      <c:pt idx="1548">
                        <c:v>82.080590297029701</c:v>
                      </c:pt>
                      <c:pt idx="1549">
                        <c:v>82.081513643564364</c:v>
                      </c:pt>
                      <c:pt idx="1550">
                        <c:v>82.07767741584162</c:v>
                      </c:pt>
                      <c:pt idx="1551">
                        <c:v>82.072281742574248</c:v>
                      </c:pt>
                      <c:pt idx="1552">
                        <c:v>82.06756704950493</c:v>
                      </c:pt>
                      <c:pt idx="1553">
                        <c:v>82.066303970297014</c:v>
                      </c:pt>
                      <c:pt idx="1554">
                        <c:v>82.068003168316821</c:v>
                      </c:pt>
                      <c:pt idx="1555">
                        <c:v>82.07290606930691</c:v>
                      </c:pt>
                      <c:pt idx="1556">
                        <c:v>82.07688021782181</c:v>
                      </c:pt>
                      <c:pt idx="1557">
                        <c:v>82.081747019801981</c:v>
                      </c:pt>
                      <c:pt idx="1558">
                        <c:v>82.081425584158382</c:v>
                      </c:pt>
                      <c:pt idx="1559">
                        <c:v>82.080348663366323</c:v>
                      </c:pt>
                      <c:pt idx="1560">
                        <c:v>82.079905079207933</c:v>
                      </c:pt>
                      <c:pt idx="1561">
                        <c:v>82.08236735643564</c:v>
                      </c:pt>
                      <c:pt idx="1562">
                        <c:v>82.086301495049511</c:v>
                      </c:pt>
                      <c:pt idx="1563">
                        <c:v>82.09257630693071</c:v>
                      </c:pt>
                      <c:pt idx="1564">
                        <c:v>82.09322822772279</c:v>
                      </c:pt>
                      <c:pt idx="1565">
                        <c:v>82.094753366336633</c:v>
                      </c:pt>
                      <c:pt idx="1566">
                        <c:v>82.094829831683171</c:v>
                      </c:pt>
                      <c:pt idx="1567">
                        <c:v>82.095136425742581</c:v>
                      </c:pt>
                      <c:pt idx="1568">
                        <c:v>82.092266485148471</c:v>
                      </c:pt>
                      <c:pt idx="1569">
                        <c:v>82.088658009900982</c:v>
                      </c:pt>
                      <c:pt idx="1570">
                        <c:v>82.08493896039603</c:v>
                      </c:pt>
                      <c:pt idx="1571">
                        <c:v>82.083957524752492</c:v>
                      </c:pt>
                      <c:pt idx="1572">
                        <c:v>82.087260049504977</c:v>
                      </c:pt>
                      <c:pt idx="1573">
                        <c:v>82.093197485148536</c:v>
                      </c:pt>
                      <c:pt idx="1574">
                        <c:v>82.094540504950487</c:v>
                      </c:pt>
                      <c:pt idx="1575">
                        <c:v>82.096003247524777</c:v>
                      </c:pt>
                      <c:pt idx="1576">
                        <c:v>82.096161396039619</c:v>
                      </c:pt>
                      <c:pt idx="1577">
                        <c:v>82.096450425742574</c:v>
                      </c:pt>
                      <c:pt idx="1578">
                        <c:v>82.09520036633667</c:v>
                      </c:pt>
                      <c:pt idx="1579">
                        <c:v>82.09546939603959</c:v>
                      </c:pt>
                      <c:pt idx="1580">
                        <c:v>82.093161485148485</c:v>
                      </c:pt>
                      <c:pt idx="1581">
                        <c:v>82.09437624752475</c:v>
                      </c:pt>
                      <c:pt idx="1582">
                        <c:v>82.095219306930716</c:v>
                      </c:pt>
                      <c:pt idx="1583">
                        <c:v>82.096875118811894</c:v>
                      </c:pt>
                      <c:pt idx="1584">
                        <c:v>82.096064128712854</c:v>
                      </c:pt>
                      <c:pt idx="1585">
                        <c:v>82.095299564356424</c:v>
                      </c:pt>
                      <c:pt idx="1586">
                        <c:v>82.091829544554443</c:v>
                      </c:pt>
                      <c:pt idx="1587">
                        <c:v>82.089129128712869</c:v>
                      </c:pt>
                      <c:pt idx="1588">
                        <c:v>82.086479217821818</c:v>
                      </c:pt>
                      <c:pt idx="1589">
                        <c:v>82.085667603960403</c:v>
                      </c:pt>
                      <c:pt idx="1590">
                        <c:v>82.083180009900971</c:v>
                      </c:pt>
                      <c:pt idx="1591">
                        <c:v>82.081275316831636</c:v>
                      </c:pt>
                      <c:pt idx="1592">
                        <c:v>82.079642277227734</c:v>
                      </c:pt>
                      <c:pt idx="1593">
                        <c:v>82.078687673267325</c:v>
                      </c:pt>
                      <c:pt idx="1594">
                        <c:v>82.076182297029703</c:v>
                      </c:pt>
                      <c:pt idx="1595">
                        <c:v>82.072714722772247</c:v>
                      </c:pt>
                      <c:pt idx="1596">
                        <c:v>82.067620742574263</c:v>
                      </c:pt>
                      <c:pt idx="1597">
                        <c:v>82.060756980198022</c:v>
                      </c:pt>
                      <c:pt idx="1598">
                        <c:v>82.046245297029714</c:v>
                      </c:pt>
                      <c:pt idx="1599">
                        <c:v>82.039241861386117</c:v>
                      </c:pt>
                      <c:pt idx="1600">
                        <c:v>82.030633603960439</c:v>
                      </c:pt>
                      <c:pt idx="1601">
                        <c:v>82.023252029703002</c:v>
                      </c:pt>
                      <c:pt idx="1602">
                        <c:v>82.011209257425747</c:v>
                      </c:pt>
                      <c:pt idx="1603">
                        <c:v>81.999837415841583</c:v>
                      </c:pt>
                      <c:pt idx="1604">
                        <c:v>81.984443465346573</c:v>
                      </c:pt>
                      <c:pt idx="1605">
                        <c:v>81.972479405940575</c:v>
                      </c:pt>
                      <c:pt idx="1606">
                        <c:v>81.96145633663366</c:v>
                      </c:pt>
                      <c:pt idx="1607">
                        <c:v>81.945727386138586</c:v>
                      </c:pt>
                      <c:pt idx="1608">
                        <c:v>81.923488069306941</c:v>
                      </c:pt>
                      <c:pt idx="1609">
                        <c:v>81.886458326732694</c:v>
                      </c:pt>
                      <c:pt idx="1610">
                        <c:v>81.830829871287122</c:v>
                      </c:pt>
                      <c:pt idx="1611">
                        <c:v>81.753605287128693</c:v>
                      </c:pt>
                      <c:pt idx="1612">
                        <c:v>81.650931702970269</c:v>
                      </c:pt>
                      <c:pt idx="1613">
                        <c:v>81.517279425742601</c:v>
                      </c:pt>
                      <c:pt idx="1614">
                        <c:v>81.360238633663343</c:v>
                      </c:pt>
                      <c:pt idx="1615">
                        <c:v>81.186987930693064</c:v>
                      </c:pt>
                      <c:pt idx="1616">
                        <c:v>80.994965712871263</c:v>
                      </c:pt>
                      <c:pt idx="1617">
                        <c:v>80.78635316831685</c:v>
                      </c:pt>
                      <c:pt idx="1618">
                        <c:v>80.589579009900959</c:v>
                      </c:pt>
                      <c:pt idx="1619">
                        <c:v>80.413295039603952</c:v>
                      </c:pt>
                      <c:pt idx="1620">
                        <c:v>80.242643653465365</c:v>
                      </c:pt>
                      <c:pt idx="1621">
                        <c:v>80.0859621980198</c:v>
                      </c:pt>
                      <c:pt idx="1622">
                        <c:v>79.921493326732687</c:v>
                      </c:pt>
                      <c:pt idx="1623">
                        <c:v>79.753851831683136</c:v>
                      </c:pt>
                      <c:pt idx="1624">
                        <c:v>79.56960291089112</c:v>
                      </c:pt>
                      <c:pt idx="1625">
                        <c:v>79.383628198019792</c:v>
                      </c:pt>
                      <c:pt idx="1626">
                        <c:v>79.199647554455439</c:v>
                      </c:pt>
                      <c:pt idx="1627">
                        <c:v>79.038077257425726</c:v>
                      </c:pt>
                      <c:pt idx="1628">
                        <c:v>78.882197455445564</c:v>
                      </c:pt>
                      <c:pt idx="1629">
                        <c:v>78.73799950495048</c:v>
                      </c:pt>
                      <c:pt idx="1630">
                        <c:v>78.606438811881219</c:v>
                      </c:pt>
                      <c:pt idx="1631">
                        <c:v>78.488560702970275</c:v>
                      </c:pt>
                      <c:pt idx="1632">
                        <c:v>78.364890366336624</c:v>
                      </c:pt>
                      <c:pt idx="1633">
                        <c:v>78.237679128712898</c:v>
                      </c:pt>
                      <c:pt idx="1634">
                        <c:v>78.116381732673304</c:v>
                      </c:pt>
                      <c:pt idx="1635">
                        <c:v>78.015485613861387</c:v>
                      </c:pt>
                      <c:pt idx="1636">
                        <c:v>77.921533148514868</c:v>
                      </c:pt>
                      <c:pt idx="1637">
                        <c:v>77.860417762376215</c:v>
                      </c:pt>
                      <c:pt idx="1638">
                        <c:v>77.811862475247523</c:v>
                      </c:pt>
                      <c:pt idx="1639">
                        <c:v>77.79048419801984</c:v>
                      </c:pt>
                      <c:pt idx="1640">
                        <c:v>77.781525089108911</c:v>
                      </c:pt>
                      <c:pt idx="1641">
                        <c:v>77.775479811881183</c:v>
                      </c:pt>
                      <c:pt idx="1642">
                        <c:v>77.766561891089069</c:v>
                      </c:pt>
                      <c:pt idx="1643">
                        <c:v>77.754086603960417</c:v>
                      </c:pt>
                      <c:pt idx="1644">
                        <c:v>77.742759801980199</c:v>
                      </c:pt>
                      <c:pt idx="1645">
                        <c:v>77.738273673267315</c:v>
                      </c:pt>
                      <c:pt idx="1646">
                        <c:v>77.741715009901057</c:v>
                      </c:pt>
                      <c:pt idx="1647">
                        <c:v>77.749684534653483</c:v>
                      </c:pt>
                      <c:pt idx="1648">
                        <c:v>77.754585990099017</c:v>
                      </c:pt>
                      <c:pt idx="1649">
                        <c:v>77.763554742574243</c:v>
                      </c:pt>
                      <c:pt idx="1650">
                        <c:v>77.770803475247547</c:v>
                      </c:pt>
                      <c:pt idx="1651">
                        <c:v>77.77474756435646</c:v>
                      </c:pt>
                      <c:pt idx="1652">
                        <c:v>77.777946356435663</c:v>
                      </c:pt>
                      <c:pt idx="1653">
                        <c:v>77.780216653465345</c:v>
                      </c:pt>
                      <c:pt idx="1654">
                        <c:v>77.782681188118829</c:v>
                      </c:pt>
                      <c:pt idx="1655">
                        <c:v>77.786645475247539</c:v>
                      </c:pt>
                      <c:pt idx="1656">
                        <c:v>77.790120841584141</c:v>
                      </c:pt>
                      <c:pt idx="1657">
                        <c:v>77.797987396039616</c:v>
                      </c:pt>
                      <c:pt idx="1658">
                        <c:v>77.804080851485153</c:v>
                      </c:pt>
                      <c:pt idx="1659">
                        <c:v>77.816586000000001</c:v>
                      </c:pt>
                      <c:pt idx="1660">
                        <c:v>77.822733415841554</c:v>
                      </c:pt>
                      <c:pt idx="1661">
                        <c:v>77.82936576237627</c:v>
                      </c:pt>
                      <c:pt idx="1662">
                        <c:v>77.832203207920841</c:v>
                      </c:pt>
                      <c:pt idx="1663">
                        <c:v>77.832152772277198</c:v>
                      </c:pt>
                      <c:pt idx="1664">
                        <c:v>77.83153374257428</c:v>
                      </c:pt>
                      <c:pt idx="1665">
                        <c:v>77.828466950495027</c:v>
                      </c:pt>
                      <c:pt idx="1666">
                        <c:v>77.82472605940599</c:v>
                      </c:pt>
                      <c:pt idx="1667">
                        <c:v>77.822885792079219</c:v>
                      </c:pt>
                      <c:pt idx="1668">
                        <c:v>77.819181633663348</c:v>
                      </c:pt>
                      <c:pt idx="1669">
                        <c:v>77.81837537623764</c:v>
                      </c:pt>
                      <c:pt idx="1670">
                        <c:v>77.814791683168323</c:v>
                      </c:pt>
                      <c:pt idx="1671">
                        <c:v>77.81018166336635</c:v>
                      </c:pt>
                      <c:pt idx="1672">
                        <c:v>77.805614821782186</c:v>
                      </c:pt>
                      <c:pt idx="1673">
                        <c:v>77.801260316831701</c:v>
                      </c:pt>
                      <c:pt idx="1674">
                        <c:v>77.801917009900961</c:v>
                      </c:pt>
                      <c:pt idx="1675">
                        <c:v>77.799020782178232</c:v>
                      </c:pt>
                      <c:pt idx="1676">
                        <c:v>77.793171465346518</c:v>
                      </c:pt>
                      <c:pt idx="1677">
                        <c:v>77.790589148514826</c:v>
                      </c:pt>
                      <c:pt idx="1678">
                        <c:v>77.783652960396026</c:v>
                      </c:pt>
                      <c:pt idx="1679">
                        <c:v>77.775884405940644</c:v>
                      </c:pt>
                      <c:pt idx="1680">
                        <c:v>77.766239534653465</c:v>
                      </c:pt>
                      <c:pt idx="1681">
                        <c:v>77.752282514851458</c:v>
                      </c:pt>
                      <c:pt idx="1682">
                        <c:v>77.741946485148532</c:v>
                      </c:pt>
                      <c:pt idx="1683">
                        <c:v>77.733653653465339</c:v>
                      </c:pt>
                      <c:pt idx="1684">
                        <c:v>77.721791594059368</c:v>
                      </c:pt>
                      <c:pt idx="1685">
                        <c:v>77.707229217821734</c:v>
                      </c:pt>
                      <c:pt idx="1686">
                        <c:v>77.69617483168318</c:v>
                      </c:pt>
                      <c:pt idx="1687">
                        <c:v>77.684116009900961</c:v>
                      </c:pt>
                      <c:pt idx="1688">
                        <c:v>77.665158128712861</c:v>
                      </c:pt>
                      <c:pt idx="1689">
                        <c:v>77.626865881188152</c:v>
                      </c:pt>
                      <c:pt idx="1690">
                        <c:v>77.58339777227728</c:v>
                      </c:pt>
                      <c:pt idx="1691">
                        <c:v>77.502693554455405</c:v>
                      </c:pt>
                      <c:pt idx="1692">
                        <c:v>77.402939851485129</c:v>
                      </c:pt>
                      <c:pt idx="1693">
                        <c:v>77.297725277227713</c:v>
                      </c:pt>
                      <c:pt idx="1694">
                        <c:v>77.197672326732658</c:v>
                      </c:pt>
                      <c:pt idx="1695">
                        <c:v>77.09355638613863</c:v>
                      </c:pt>
                      <c:pt idx="1696">
                        <c:v>76.99335754455447</c:v>
                      </c:pt>
                      <c:pt idx="1697">
                        <c:v>76.893518277227713</c:v>
                      </c:pt>
                      <c:pt idx="1698">
                        <c:v>76.780756425742567</c:v>
                      </c:pt>
                      <c:pt idx="1699">
                        <c:v>76.689688881188118</c:v>
                      </c:pt>
                      <c:pt idx="1700">
                        <c:v>76.586244722772292</c:v>
                      </c:pt>
                      <c:pt idx="1701">
                        <c:v>76.492276940594053</c:v>
                      </c:pt>
                      <c:pt idx="1702">
                        <c:v>76.385562287128707</c:v>
                      </c:pt>
                      <c:pt idx="1703">
                        <c:v>76.242103594059415</c:v>
                      </c:pt>
                      <c:pt idx="1704">
                        <c:v>76.091879871287176</c:v>
                      </c:pt>
                      <c:pt idx="1705">
                        <c:v>75.953672574257453</c:v>
                      </c:pt>
                      <c:pt idx="1706">
                        <c:v>75.798779574257424</c:v>
                      </c:pt>
                      <c:pt idx="1707">
                        <c:v>75.642955613861346</c:v>
                      </c:pt>
                      <c:pt idx="1708">
                        <c:v>75.501015435643552</c:v>
                      </c:pt>
                      <c:pt idx="1709">
                        <c:v>75.378517287128659</c:v>
                      </c:pt>
                      <c:pt idx="1710">
                        <c:v>75.275052970297025</c:v>
                      </c:pt>
                      <c:pt idx="1711">
                        <c:v>75.20064228712873</c:v>
                      </c:pt>
                      <c:pt idx="1712">
                        <c:v>75.154722891089079</c:v>
                      </c:pt>
                      <c:pt idx="1713">
                        <c:v>75.110694950495045</c:v>
                      </c:pt>
                      <c:pt idx="1714">
                        <c:v>75.070088831683165</c:v>
                      </c:pt>
                      <c:pt idx="1715">
                        <c:v>75.012652475247521</c:v>
                      </c:pt>
                      <c:pt idx="1716">
                        <c:v>74.906443910891056</c:v>
                      </c:pt>
                      <c:pt idx="1717">
                        <c:v>74.770315485148529</c:v>
                      </c:pt>
                      <c:pt idx="1718">
                        <c:v>74.595056742574229</c:v>
                      </c:pt>
                      <c:pt idx="1719">
                        <c:v>74.397832524752488</c:v>
                      </c:pt>
                      <c:pt idx="1720">
                        <c:v>74.203176019801987</c:v>
                      </c:pt>
                      <c:pt idx="1721">
                        <c:v>74.027826168316835</c:v>
                      </c:pt>
                      <c:pt idx="1722">
                        <c:v>73.877987277227717</c:v>
                      </c:pt>
                      <c:pt idx="1723">
                        <c:v>73.766363940594076</c:v>
                      </c:pt>
                      <c:pt idx="1724">
                        <c:v>73.649251099009874</c:v>
                      </c:pt>
                      <c:pt idx="1725">
                        <c:v>73.529836821782183</c:v>
                      </c:pt>
                      <c:pt idx="1726">
                        <c:v>73.386806207920813</c:v>
                      </c:pt>
                      <c:pt idx="1727">
                        <c:v>73.268866910891077</c:v>
                      </c:pt>
                      <c:pt idx="1728">
                        <c:v>73.132179178217854</c:v>
                      </c:pt>
                      <c:pt idx="1729">
                        <c:v>72.981497237623771</c:v>
                      </c:pt>
                      <c:pt idx="1730">
                        <c:v>72.817266178217807</c:v>
                      </c:pt>
                      <c:pt idx="1731">
                        <c:v>72.6547821782178</c:v>
                      </c:pt>
                      <c:pt idx="1732">
                        <c:v>72.483080504950522</c:v>
                      </c:pt>
                      <c:pt idx="1733">
                        <c:v>72.319752663366344</c:v>
                      </c:pt>
                      <c:pt idx="1734">
                        <c:v>72.160800930693057</c:v>
                      </c:pt>
                      <c:pt idx="1735">
                        <c:v>72.005174346534645</c:v>
                      </c:pt>
                      <c:pt idx="1736">
                        <c:v>71.849365475247581</c:v>
                      </c:pt>
                      <c:pt idx="1737">
                        <c:v>71.706652762376237</c:v>
                      </c:pt>
                      <c:pt idx="1738">
                        <c:v>71.593606603960382</c:v>
                      </c:pt>
                      <c:pt idx="1739">
                        <c:v>71.498665851485157</c:v>
                      </c:pt>
                      <c:pt idx="1740">
                        <c:v>71.406991089108899</c:v>
                      </c:pt>
                      <c:pt idx="1741">
                        <c:v>71.327698118811881</c:v>
                      </c:pt>
                      <c:pt idx="1742">
                        <c:v>71.238817722772268</c:v>
                      </c:pt>
                      <c:pt idx="1743">
                        <c:v>71.138642277227717</c:v>
                      </c:pt>
                      <c:pt idx="1744">
                        <c:v>71.036624207920838</c:v>
                      </c:pt>
                      <c:pt idx="1745">
                        <c:v>70.913815405940611</c:v>
                      </c:pt>
                      <c:pt idx="1746">
                        <c:v>70.785738534653461</c:v>
                      </c:pt>
                      <c:pt idx="1747">
                        <c:v>70.66909019801983</c:v>
                      </c:pt>
                      <c:pt idx="1748">
                        <c:v>70.564383920792068</c:v>
                      </c:pt>
                      <c:pt idx="1749">
                        <c:v>70.468149089108891</c:v>
                      </c:pt>
                      <c:pt idx="1750">
                        <c:v>70.384905920792079</c:v>
                      </c:pt>
                      <c:pt idx="1751">
                        <c:v>70.302991683168315</c:v>
                      </c:pt>
                      <c:pt idx="1752">
                        <c:v>70.230055485148497</c:v>
                      </c:pt>
                      <c:pt idx="1753">
                        <c:v>70.156569643564353</c:v>
                      </c:pt>
                      <c:pt idx="1754">
                        <c:v>70.073356871287118</c:v>
                      </c:pt>
                      <c:pt idx="1755">
                        <c:v>69.993505693069295</c:v>
                      </c:pt>
                      <c:pt idx="1756">
                        <c:v>69.904259009900969</c:v>
                      </c:pt>
                      <c:pt idx="1757">
                        <c:v>69.814749534653458</c:v>
                      </c:pt>
                      <c:pt idx="1758">
                        <c:v>69.723197099009894</c:v>
                      </c:pt>
                      <c:pt idx="1759">
                        <c:v>69.631919326732657</c:v>
                      </c:pt>
                      <c:pt idx="1760">
                        <c:v>69.549398316831699</c:v>
                      </c:pt>
                      <c:pt idx="1761">
                        <c:v>69.487103039603952</c:v>
                      </c:pt>
                      <c:pt idx="1762">
                        <c:v>69.415835940594064</c:v>
                      </c:pt>
                      <c:pt idx="1763">
                        <c:v>69.351547990099007</c:v>
                      </c:pt>
                      <c:pt idx="1764">
                        <c:v>69.289062920792091</c:v>
                      </c:pt>
                      <c:pt idx="1765">
                        <c:v>69.226091653465332</c:v>
                      </c:pt>
                      <c:pt idx="1766">
                        <c:v>69.164548801980203</c:v>
                      </c:pt>
                      <c:pt idx="1767">
                        <c:v>69.105914069306934</c:v>
                      </c:pt>
                      <c:pt idx="1768">
                        <c:v>69.043422990098989</c:v>
                      </c:pt>
                      <c:pt idx="1769">
                        <c:v>68.987540405940607</c:v>
                      </c:pt>
                      <c:pt idx="1770">
                        <c:v>68.938972702970261</c:v>
                      </c:pt>
                      <c:pt idx="1771">
                        <c:v>68.896000079207951</c:v>
                      </c:pt>
                      <c:pt idx="1772">
                        <c:v>68.854530514851476</c:v>
                      </c:pt>
                      <c:pt idx="1773">
                        <c:v>68.818952910891085</c:v>
                      </c:pt>
                      <c:pt idx="1774">
                        <c:v>68.759521841584146</c:v>
                      </c:pt>
                      <c:pt idx="1775">
                        <c:v>68.70124026732671</c:v>
                      </c:pt>
                      <c:pt idx="1776">
                        <c:v>68.647240861386194</c:v>
                      </c:pt>
                      <c:pt idx="1777">
                        <c:v>68.582200673267323</c:v>
                      </c:pt>
                      <c:pt idx="1778">
                        <c:v>68.547819465346521</c:v>
                      </c:pt>
                      <c:pt idx="1779">
                        <c:v>68.512605564356434</c:v>
                      </c:pt>
                      <c:pt idx="1780">
                        <c:v>68.480032930693056</c:v>
                      </c:pt>
                      <c:pt idx="1781">
                        <c:v>68.441808643564372</c:v>
                      </c:pt>
                      <c:pt idx="1782">
                        <c:v>68.419312821782214</c:v>
                      </c:pt>
                      <c:pt idx="1783">
                        <c:v>68.384849762376234</c:v>
                      </c:pt>
                      <c:pt idx="1784">
                        <c:v>68.330284752475251</c:v>
                      </c:pt>
                      <c:pt idx="1785">
                        <c:v>68.27254034653464</c:v>
                      </c:pt>
                      <c:pt idx="1786">
                        <c:v>68.207333831683172</c:v>
                      </c:pt>
                      <c:pt idx="1787">
                        <c:v>68.131385643564357</c:v>
                      </c:pt>
                      <c:pt idx="1788">
                        <c:v>68.063580891089131</c:v>
                      </c:pt>
                      <c:pt idx="1789">
                        <c:v>68.00198681188121</c:v>
                      </c:pt>
                      <c:pt idx="1790">
                        <c:v>67.930961138613881</c:v>
                      </c:pt>
                      <c:pt idx="1791">
                        <c:v>67.861659316831677</c:v>
                      </c:pt>
                      <c:pt idx="1792">
                        <c:v>67.799466485148514</c:v>
                      </c:pt>
                      <c:pt idx="1793">
                        <c:v>67.726766227722777</c:v>
                      </c:pt>
                      <c:pt idx="1794">
                        <c:v>67.647660643564365</c:v>
                      </c:pt>
                      <c:pt idx="1795">
                        <c:v>67.57098911881188</c:v>
                      </c:pt>
                      <c:pt idx="1796">
                        <c:v>67.486683079207893</c:v>
                      </c:pt>
                      <c:pt idx="1797">
                        <c:v>67.408556722772275</c:v>
                      </c:pt>
                      <c:pt idx="1798">
                        <c:v>67.329118089108903</c:v>
                      </c:pt>
                      <c:pt idx="1799">
                        <c:v>67.266063970297068</c:v>
                      </c:pt>
                      <c:pt idx="1800">
                        <c:v>67.185445455445546</c:v>
                      </c:pt>
                      <c:pt idx="1801">
                        <c:v>67.105759039603981</c:v>
                      </c:pt>
                      <c:pt idx="1802">
                        <c:v>67.022016821782174</c:v>
                      </c:pt>
                      <c:pt idx="1803">
                        <c:v>66.926452930693102</c:v>
                      </c:pt>
                      <c:pt idx="1804">
                        <c:v>66.831534267326774</c:v>
                      </c:pt>
                      <c:pt idx="1805">
                        <c:v>66.734305059405941</c:v>
                      </c:pt>
                      <c:pt idx="1806">
                        <c:v>66.640914920792099</c:v>
                      </c:pt>
                      <c:pt idx="1807">
                        <c:v>66.556423950495031</c:v>
                      </c:pt>
                      <c:pt idx="1808">
                        <c:v>66.480566861386137</c:v>
                      </c:pt>
                      <c:pt idx="1809">
                        <c:v>66.416562742574243</c:v>
                      </c:pt>
                      <c:pt idx="1810">
                        <c:v>66.366118148514829</c:v>
                      </c:pt>
                      <c:pt idx="1811">
                        <c:v>66.301351316831699</c:v>
                      </c:pt>
                      <c:pt idx="1812">
                        <c:v>66.21685821782178</c:v>
                      </c:pt>
                      <c:pt idx="1813">
                        <c:v>66.133630188118829</c:v>
                      </c:pt>
                      <c:pt idx="1814">
                        <c:v>66.039541059405963</c:v>
                      </c:pt>
                      <c:pt idx="1815">
                        <c:v>65.951497346534666</c:v>
                      </c:pt>
                      <c:pt idx="1816">
                        <c:v>65.866178069306969</c:v>
                      </c:pt>
                      <c:pt idx="1817">
                        <c:v>65.796033930693042</c:v>
                      </c:pt>
                      <c:pt idx="1818">
                        <c:v>65.73797751485148</c:v>
                      </c:pt>
                      <c:pt idx="1819">
                        <c:v>65.701467346534685</c:v>
                      </c:pt>
                      <c:pt idx="1820">
                        <c:v>65.670111524752471</c:v>
                      </c:pt>
                      <c:pt idx="1821">
                        <c:v>65.631057752475243</c:v>
                      </c:pt>
                      <c:pt idx="1822">
                        <c:v>65.595093891089078</c:v>
                      </c:pt>
                      <c:pt idx="1823">
                        <c:v>65.555370504950517</c:v>
                      </c:pt>
                      <c:pt idx="1824">
                        <c:v>65.519074415841601</c:v>
                      </c:pt>
                      <c:pt idx="1825">
                        <c:v>65.490080999999975</c:v>
                      </c:pt>
                      <c:pt idx="1826">
                        <c:v>65.466146277227708</c:v>
                      </c:pt>
                      <c:pt idx="1827">
                        <c:v>65.449870633663338</c:v>
                      </c:pt>
                      <c:pt idx="1828">
                        <c:v>65.441515138613838</c:v>
                      </c:pt>
                      <c:pt idx="1829">
                        <c:v>65.438472376237613</c:v>
                      </c:pt>
                      <c:pt idx="1830">
                        <c:v>65.436518564356419</c:v>
                      </c:pt>
                      <c:pt idx="1831">
                        <c:v>65.437228534653471</c:v>
                      </c:pt>
                      <c:pt idx="1832">
                        <c:v>65.436966980198036</c:v>
                      </c:pt>
                      <c:pt idx="1833">
                        <c:v>65.439079257425746</c:v>
                      </c:pt>
                      <c:pt idx="1834">
                        <c:v>65.444749594059402</c:v>
                      </c:pt>
                      <c:pt idx="1835">
                        <c:v>65.458179326732704</c:v>
                      </c:pt>
                      <c:pt idx="1836">
                        <c:v>65.471372237623783</c:v>
                      </c:pt>
                      <c:pt idx="1837">
                        <c:v>65.482132841584161</c:v>
                      </c:pt>
                      <c:pt idx="1838">
                        <c:v>65.489816019801992</c:v>
                      </c:pt>
                      <c:pt idx="1839">
                        <c:v>65.498352247524736</c:v>
                      </c:pt>
                      <c:pt idx="1840">
                        <c:v>65.504434029702992</c:v>
                      </c:pt>
                      <c:pt idx="1841">
                        <c:v>65.509730247524743</c:v>
                      </c:pt>
                      <c:pt idx="1842">
                        <c:v>65.510962089108915</c:v>
                      </c:pt>
                      <c:pt idx="1843">
                        <c:v>65.515839990099053</c:v>
                      </c:pt>
                      <c:pt idx="1844">
                        <c:v>65.522784574257443</c:v>
                      </c:pt>
                      <c:pt idx="1845">
                        <c:v>65.53369517821784</c:v>
                      </c:pt>
                      <c:pt idx="1846">
                        <c:v>65.546094871287153</c:v>
                      </c:pt>
                      <c:pt idx="1847">
                        <c:v>65.565700544554446</c:v>
                      </c:pt>
                      <c:pt idx="1848">
                        <c:v>65.581095336633695</c:v>
                      </c:pt>
                      <c:pt idx="1849">
                        <c:v>65.594221356435611</c:v>
                      </c:pt>
                      <c:pt idx="1850">
                        <c:v>65.602654306930688</c:v>
                      </c:pt>
                      <c:pt idx="1851">
                        <c:v>65.607995772277221</c:v>
                      </c:pt>
                      <c:pt idx="1852">
                        <c:v>65.610635455445532</c:v>
                      </c:pt>
                      <c:pt idx="1853">
                        <c:v>65.617756990098968</c:v>
                      </c:pt>
                      <c:pt idx="1854">
                        <c:v>65.629725831683174</c:v>
                      </c:pt>
                      <c:pt idx="1855">
                        <c:v>65.638446782178235</c:v>
                      </c:pt>
                      <c:pt idx="1856">
                        <c:v>65.650938138613853</c:v>
                      </c:pt>
                      <c:pt idx="1857">
                        <c:v>65.66702063366337</c:v>
                      </c:pt>
                      <c:pt idx="1858">
                        <c:v>65.674293168316822</c:v>
                      </c:pt>
                      <c:pt idx="1859">
                        <c:v>65.682343613861406</c:v>
                      </c:pt>
                      <c:pt idx="1860">
                        <c:v>65.686530871287161</c:v>
                      </c:pt>
                      <c:pt idx="1861">
                        <c:v>65.693136831683148</c:v>
                      </c:pt>
                      <c:pt idx="1862">
                        <c:v>65.696651940594037</c:v>
                      </c:pt>
                      <c:pt idx="1863">
                        <c:v>65.704318178217846</c:v>
                      </c:pt>
                      <c:pt idx="1864">
                        <c:v>65.712118653465396</c:v>
                      </c:pt>
                      <c:pt idx="1865">
                        <c:v>65.720910792079223</c:v>
                      </c:pt>
                      <c:pt idx="1866">
                        <c:v>65.728181039603967</c:v>
                      </c:pt>
                      <c:pt idx="1867">
                        <c:v>65.737336603960387</c:v>
                      </c:pt>
                      <c:pt idx="1868">
                        <c:v>65.743517247524764</c:v>
                      </c:pt>
                      <c:pt idx="1869">
                        <c:v>65.748543356435647</c:v>
                      </c:pt>
                      <c:pt idx="1870">
                        <c:v>65.748690435643582</c:v>
                      </c:pt>
                      <c:pt idx="1871">
                        <c:v>65.750903712871335</c:v>
                      </c:pt>
                      <c:pt idx="1872">
                        <c:v>65.752362425742575</c:v>
                      </c:pt>
                      <c:pt idx="1873">
                        <c:v>65.757134841584161</c:v>
                      </c:pt>
                      <c:pt idx="1874">
                        <c:v>65.762769376237628</c:v>
                      </c:pt>
                      <c:pt idx="1875">
                        <c:v>65.775924643564352</c:v>
                      </c:pt>
                      <c:pt idx="1876">
                        <c:v>65.784783346534681</c:v>
                      </c:pt>
                      <c:pt idx="1877">
                        <c:v>65.792540277227715</c:v>
                      </c:pt>
                      <c:pt idx="1878">
                        <c:v>65.797351297029721</c:v>
                      </c:pt>
                      <c:pt idx="1879">
                        <c:v>65.799800514851469</c:v>
                      </c:pt>
                      <c:pt idx="1880">
                        <c:v>65.799110772277217</c:v>
                      </c:pt>
                      <c:pt idx="1881">
                        <c:v>65.799333346534652</c:v>
                      </c:pt>
                      <c:pt idx="1882">
                        <c:v>65.799692831683174</c:v>
                      </c:pt>
                      <c:pt idx="1883">
                        <c:v>65.805247831683161</c:v>
                      </c:pt>
                      <c:pt idx="1884">
                        <c:v>65.813048267326764</c:v>
                      </c:pt>
                      <c:pt idx="1885">
                        <c:v>65.821266079207888</c:v>
                      </c:pt>
                      <c:pt idx="1886">
                        <c:v>65.830153415841593</c:v>
                      </c:pt>
                      <c:pt idx="1887">
                        <c:v>65.83655878217823</c:v>
                      </c:pt>
                      <c:pt idx="1888">
                        <c:v>65.839236049504962</c:v>
                      </c:pt>
                      <c:pt idx="1889">
                        <c:v>65.842339702970307</c:v>
                      </c:pt>
                      <c:pt idx="1890">
                        <c:v>65.845748811881236</c:v>
                      </c:pt>
                      <c:pt idx="1891">
                        <c:v>65.854471198019809</c:v>
                      </c:pt>
                      <c:pt idx="1892">
                        <c:v>65.868478514851475</c:v>
                      </c:pt>
                      <c:pt idx="1893">
                        <c:v>65.895526702970301</c:v>
                      </c:pt>
                      <c:pt idx="1894">
                        <c:v>65.920578257425731</c:v>
                      </c:pt>
                      <c:pt idx="1895">
                        <c:v>65.956780663366331</c:v>
                      </c:pt>
                      <c:pt idx="1896">
                        <c:v>66.001649059405921</c:v>
                      </c:pt>
                      <c:pt idx="1897">
                        <c:v>66.048966099009874</c:v>
                      </c:pt>
                      <c:pt idx="1898">
                        <c:v>66.092654683168305</c:v>
                      </c:pt>
                      <c:pt idx="1899">
                        <c:v>66.138543950495034</c:v>
                      </c:pt>
                      <c:pt idx="1900">
                        <c:v>66.174881930693076</c:v>
                      </c:pt>
                      <c:pt idx="1901">
                        <c:v>66.219589881188114</c:v>
                      </c:pt>
                      <c:pt idx="1902">
                        <c:v>66.289634752475237</c:v>
                      </c:pt>
                      <c:pt idx="1903">
                        <c:v>66.367937980198022</c:v>
                      </c:pt>
                      <c:pt idx="1904">
                        <c:v>66.463094554455438</c:v>
                      </c:pt>
                      <c:pt idx="1905">
                        <c:v>66.592178564356402</c:v>
                      </c:pt>
                      <c:pt idx="1906">
                        <c:v>66.735172425742533</c:v>
                      </c:pt>
                      <c:pt idx="1907">
                        <c:v>66.881538623762381</c:v>
                      </c:pt>
                      <c:pt idx="1908">
                        <c:v>67.025362495049492</c:v>
                      </c:pt>
                      <c:pt idx="1909">
                        <c:v>67.165966653465347</c:v>
                      </c:pt>
                      <c:pt idx="1910">
                        <c:v>67.308610821782182</c:v>
                      </c:pt>
                      <c:pt idx="1911">
                        <c:v>67.450992514851478</c:v>
                      </c:pt>
                      <c:pt idx="1912">
                        <c:v>67.5955111287129</c:v>
                      </c:pt>
                      <c:pt idx="1913">
                        <c:v>67.750864980197974</c:v>
                      </c:pt>
                      <c:pt idx="1914">
                        <c:v>67.918249534653469</c:v>
                      </c:pt>
                      <c:pt idx="1915">
                        <c:v>68.097428940594071</c:v>
                      </c:pt>
                      <c:pt idx="1916">
                        <c:v>68.287935019802021</c:v>
                      </c:pt>
                      <c:pt idx="1917">
                        <c:v>68.468433495049496</c:v>
                      </c:pt>
                      <c:pt idx="1918">
                        <c:v>68.647410158415852</c:v>
                      </c:pt>
                      <c:pt idx="1919">
                        <c:v>68.832331445544554</c:v>
                      </c:pt>
                      <c:pt idx="1920">
                        <c:v>69.017270762376228</c:v>
                      </c:pt>
                      <c:pt idx="1921">
                        <c:v>69.199883732673243</c:v>
                      </c:pt>
                      <c:pt idx="1922">
                        <c:v>69.400797425742581</c:v>
                      </c:pt>
                      <c:pt idx="1923">
                        <c:v>69.616027237623726</c:v>
                      </c:pt>
                      <c:pt idx="1924">
                        <c:v>69.843920089108934</c:v>
                      </c:pt>
                      <c:pt idx="1925">
                        <c:v>70.07348769306931</c:v>
                      </c:pt>
                      <c:pt idx="1926">
                        <c:v>70.299352059405948</c:v>
                      </c:pt>
                      <c:pt idx="1927">
                        <c:v>70.517011207920788</c:v>
                      </c:pt>
                      <c:pt idx="1928">
                        <c:v>70.723896207920802</c:v>
                      </c:pt>
                      <c:pt idx="1929">
                        <c:v>70.939321544554446</c:v>
                      </c:pt>
                      <c:pt idx="1930">
                        <c:v>71.15707847524753</c:v>
                      </c:pt>
                      <c:pt idx="1931">
                        <c:v>71.386247792079217</c:v>
                      </c:pt>
                      <c:pt idx="1932">
                        <c:v>71.627948792079238</c:v>
                      </c:pt>
                      <c:pt idx="1933">
                        <c:v>71.900478029702981</c:v>
                      </c:pt>
                      <c:pt idx="1934">
                        <c:v>72.176211138613851</c:v>
                      </c:pt>
                      <c:pt idx="1935">
                        <c:v>72.454852811881196</c:v>
                      </c:pt>
                      <c:pt idx="1936">
                        <c:v>72.730624534653458</c:v>
                      </c:pt>
                      <c:pt idx="1937">
                        <c:v>72.99814733663365</c:v>
                      </c:pt>
                      <c:pt idx="1938">
                        <c:v>73.257800475247535</c:v>
                      </c:pt>
                      <c:pt idx="1939">
                        <c:v>73.522937118811882</c:v>
                      </c:pt>
                      <c:pt idx="1940">
                        <c:v>73.772294059405922</c:v>
                      </c:pt>
                      <c:pt idx="1941">
                        <c:v>74.047464900990107</c:v>
                      </c:pt>
                      <c:pt idx="1942">
                        <c:v>74.345303267326742</c:v>
                      </c:pt>
                      <c:pt idx="1943">
                        <c:v>74.651438138613827</c:v>
                      </c:pt>
                      <c:pt idx="1944">
                        <c:v>74.962242326732692</c:v>
                      </c:pt>
                      <c:pt idx="1945">
                        <c:v>75.270856336633642</c:v>
                      </c:pt>
                      <c:pt idx="1946">
                        <c:v>75.56533997029706</c:v>
                      </c:pt>
                      <c:pt idx="1947">
                        <c:v>75.856124732673294</c:v>
                      </c:pt>
                      <c:pt idx="1948">
                        <c:v>76.139022742574241</c:v>
                      </c:pt>
                      <c:pt idx="1949">
                        <c:v>76.426818772277215</c:v>
                      </c:pt>
                      <c:pt idx="1950">
                        <c:v>76.714073405940582</c:v>
                      </c:pt>
                      <c:pt idx="1951">
                        <c:v>77.017260891089109</c:v>
                      </c:pt>
                      <c:pt idx="1952">
                        <c:v>77.351393940594079</c:v>
                      </c:pt>
                      <c:pt idx="1953">
                        <c:v>77.698604455445562</c:v>
                      </c:pt>
                      <c:pt idx="1954">
                        <c:v>78.068501732673255</c:v>
                      </c:pt>
                      <c:pt idx="1955">
                        <c:v>78.44850621782183</c:v>
                      </c:pt>
                      <c:pt idx="1956">
                        <c:v>78.813601029702951</c:v>
                      </c:pt>
                      <c:pt idx="1957">
                        <c:v>79.176184425742548</c:v>
                      </c:pt>
                      <c:pt idx="1958">
                        <c:v>79.549846455445547</c:v>
                      </c:pt>
                      <c:pt idx="1959">
                        <c:v>79.943892445544563</c:v>
                      </c:pt>
                      <c:pt idx="1960">
                        <c:v>80.359520029703006</c:v>
                      </c:pt>
                      <c:pt idx="1961">
                        <c:v>80.792397079207916</c:v>
                      </c:pt>
                      <c:pt idx="1962">
                        <c:v>81.25472839603961</c:v>
                      </c:pt>
                      <c:pt idx="1963">
                        <c:v>81.713287485148498</c:v>
                      </c:pt>
                      <c:pt idx="1964">
                        <c:v>82.173439198019793</c:v>
                      </c:pt>
                      <c:pt idx="1965">
                        <c:v>82.630797485148506</c:v>
                      </c:pt>
                      <c:pt idx="1966">
                        <c:v>83.084822158415832</c:v>
                      </c:pt>
                      <c:pt idx="1967">
                        <c:v>83.557296118811877</c:v>
                      </c:pt>
                      <c:pt idx="1968">
                        <c:v>84.044455267326754</c:v>
                      </c:pt>
                      <c:pt idx="1969">
                        <c:v>84.556240762376277</c:v>
                      </c:pt>
                      <c:pt idx="1970">
                        <c:v>85.081202415841602</c:v>
                      </c:pt>
                      <c:pt idx="1971">
                        <c:v>85.620907178217792</c:v>
                      </c:pt>
                      <c:pt idx="1972">
                        <c:v>86.175898316831663</c:v>
                      </c:pt>
                      <c:pt idx="1973">
                        <c:v>86.745806336633635</c:v>
                      </c:pt>
                      <c:pt idx="1974">
                        <c:v>87.311423742574249</c:v>
                      </c:pt>
                      <c:pt idx="1975">
                        <c:v>87.873935257425757</c:v>
                      </c:pt>
                      <c:pt idx="1976">
                        <c:v>88.427742108910877</c:v>
                      </c:pt>
                      <c:pt idx="1977">
                        <c:v>88.97078666336634</c:v>
                      </c:pt>
                      <c:pt idx="1978">
                        <c:v>89.498210128712856</c:v>
                      </c:pt>
                      <c:pt idx="1979">
                        <c:v>90.031322326732678</c:v>
                      </c:pt>
                      <c:pt idx="1980">
                        <c:v>90.567783534653486</c:v>
                      </c:pt>
                      <c:pt idx="1981">
                        <c:v>91.103952000000021</c:v>
                      </c:pt>
                      <c:pt idx="1982">
                        <c:v>91.640530663366363</c:v>
                      </c:pt>
                      <c:pt idx="1983">
                        <c:v>92.158713673267258</c:v>
                      </c:pt>
                      <c:pt idx="1984">
                        <c:v>92.679694534653464</c:v>
                      </c:pt>
                      <c:pt idx="1985">
                        <c:v>93.199654821782175</c:v>
                      </c:pt>
                      <c:pt idx="1986">
                        <c:v>93.703705019801959</c:v>
                      </c:pt>
                      <c:pt idx="1987">
                        <c:v>94.195314089108933</c:v>
                      </c:pt>
                      <c:pt idx="1988">
                        <c:v>94.661210247524778</c:v>
                      </c:pt>
                      <c:pt idx="1989">
                        <c:v>95.110104613861367</c:v>
                      </c:pt>
                      <c:pt idx="1990">
                        <c:v>95.548162019802021</c:v>
                      </c:pt>
                      <c:pt idx="1991">
                        <c:v>95.96903414851478</c:v>
                      </c:pt>
                      <c:pt idx="1992">
                        <c:v>96.374255366336655</c:v>
                      </c:pt>
                      <c:pt idx="1993">
                        <c:v>96.759961950495054</c:v>
                      </c:pt>
                      <c:pt idx="1994">
                        <c:v>97.123126059405934</c:v>
                      </c:pt>
                      <c:pt idx="1995">
                        <c:v>97.471734277227711</c:v>
                      </c:pt>
                      <c:pt idx="1996">
                        <c:v>97.829848346534604</c:v>
                      </c:pt>
                      <c:pt idx="1997">
                        <c:v>98.179511356435654</c:v>
                      </c:pt>
                      <c:pt idx="1998">
                        <c:v>98.520631772277227</c:v>
                      </c:pt>
                      <c:pt idx="1999">
                        <c:v>98.865919772277223</c:v>
                      </c:pt>
                      <c:pt idx="2000">
                        <c:v>99.207488099009879</c:v>
                      </c:pt>
                      <c:pt idx="2001">
                        <c:v>99.534739742574232</c:v>
                      </c:pt>
                      <c:pt idx="2002">
                        <c:v>99.829408425742557</c:v>
                      </c:pt>
                      <c:pt idx="2003">
                        <c:v>100.09804981188118</c:v>
                      </c:pt>
                      <c:pt idx="2004">
                        <c:v>100.32442999999999</c:v>
                      </c:pt>
                      <c:pt idx="2005">
                        <c:v>100.51537148514852</c:v>
                      </c:pt>
                      <c:pt idx="2006">
                        <c:v>100.66362673267328</c:v>
                      </c:pt>
                      <c:pt idx="2007">
                        <c:v>100.77688594059408</c:v>
                      </c:pt>
                      <c:pt idx="2008">
                        <c:v>100.83479485148517</c:v>
                      </c:pt>
                      <c:pt idx="2009">
                        <c:v>100.85225049504952</c:v>
                      </c:pt>
                      <c:pt idx="2010">
                        <c:v>100.85196237623765</c:v>
                      </c:pt>
                      <c:pt idx="2011">
                        <c:v>100.85168603960395</c:v>
                      </c:pt>
                      <c:pt idx="2012">
                        <c:v>100.85557990099011</c:v>
                      </c:pt>
                      <c:pt idx="2013">
                        <c:v>100.86377584158414</c:v>
                      </c:pt>
                      <c:pt idx="2014">
                        <c:v>100.8711092079208</c:v>
                      </c:pt>
                      <c:pt idx="2015">
                        <c:v>100.87250099009907</c:v>
                      </c:pt>
                      <c:pt idx="2016">
                        <c:v>100.87485158415842</c:v>
                      </c:pt>
                      <c:pt idx="2017">
                        <c:v>100.87462534653469</c:v>
                      </c:pt>
                      <c:pt idx="2018">
                        <c:v>100.87089069306926</c:v>
                      </c:pt>
                      <c:pt idx="2019">
                        <c:v>100.86440099009901</c:v>
                      </c:pt>
                      <c:pt idx="2020">
                        <c:v>100.85938772277228</c:v>
                      </c:pt>
                      <c:pt idx="2021">
                        <c:v>100.85388376237624</c:v>
                      </c:pt>
                      <c:pt idx="2022">
                        <c:v>100.84902336633664</c:v>
                      </c:pt>
                      <c:pt idx="2023">
                        <c:v>100.84164574257429</c:v>
                      </c:pt>
                      <c:pt idx="2024">
                        <c:v>100.837329009901</c:v>
                      </c:pt>
                      <c:pt idx="2025">
                        <c:v>100.83692217821785</c:v>
                      </c:pt>
                      <c:pt idx="2026">
                        <c:v>100.83460564356433</c:v>
                      </c:pt>
                      <c:pt idx="2027">
                        <c:v>100.83854534653469</c:v>
                      </c:pt>
                      <c:pt idx="2028">
                        <c:v>100.84086287128713</c:v>
                      </c:pt>
                      <c:pt idx="2029">
                        <c:v>100.84151831683172</c:v>
                      </c:pt>
                      <c:pt idx="2030">
                        <c:v>100.84826653465348</c:v>
                      </c:pt>
                      <c:pt idx="2031">
                        <c:v>100.85246504950493</c:v>
                      </c:pt>
                      <c:pt idx="2032">
                        <c:v>100.85230861386137</c:v>
                      </c:pt>
                      <c:pt idx="2033">
                        <c:v>100.84938603960393</c:v>
                      </c:pt>
                      <c:pt idx="2034">
                        <c:v>100.84781386138616</c:v>
                      </c:pt>
                      <c:pt idx="2035">
                        <c:v>100.84946762376235</c:v>
                      </c:pt>
                      <c:pt idx="2036">
                        <c:v>100.8485606930693</c:v>
                      </c:pt>
                      <c:pt idx="2037">
                        <c:v>100.85012801980191</c:v>
                      </c:pt>
                      <c:pt idx="2038">
                        <c:v>100.8574237623762</c:v>
                      </c:pt>
                      <c:pt idx="2039">
                        <c:v>100.86629920792076</c:v>
                      </c:pt>
                      <c:pt idx="2040">
                        <c:v>100.86783702970303</c:v>
                      </c:pt>
                      <c:pt idx="2041">
                        <c:v>100.87145148514851</c:v>
                      </c:pt>
                      <c:pt idx="2042">
                        <c:v>100.87234841584161</c:v>
                      </c:pt>
                      <c:pt idx="2043">
                        <c:v>100.87752019801979</c:v>
                      </c:pt>
                      <c:pt idx="2044">
                        <c:v>100.8835014851485</c:v>
                      </c:pt>
                      <c:pt idx="2045">
                        <c:v>100.88515831683165</c:v>
                      </c:pt>
                      <c:pt idx="2046">
                        <c:v>100.8868514851485</c:v>
                      </c:pt>
                      <c:pt idx="2047">
                        <c:v>100.88961326732675</c:v>
                      </c:pt>
                      <c:pt idx="2048">
                        <c:v>100.89025336633664</c:v>
                      </c:pt>
                      <c:pt idx="2049">
                        <c:v>100.89087356435651</c:v>
                      </c:pt>
                      <c:pt idx="2050">
                        <c:v>100.89080752475247</c:v>
                      </c:pt>
                      <c:pt idx="2051">
                        <c:v>100.89208594059404</c:v>
                      </c:pt>
                      <c:pt idx="2052">
                        <c:v>100.89439742574258</c:v>
                      </c:pt>
                      <c:pt idx="2053">
                        <c:v>100.89704198019803</c:v>
                      </c:pt>
                      <c:pt idx="2054">
                        <c:v>100.89531415841586</c:v>
                      </c:pt>
                      <c:pt idx="2055">
                        <c:v>100.89944693069306</c:v>
                      </c:pt>
                      <c:pt idx="2056">
                        <c:v>100.90329009900992</c:v>
                      </c:pt>
                      <c:pt idx="2057">
                        <c:v>100.90419396039607</c:v>
                      </c:pt>
                      <c:pt idx="2058">
                        <c:v>100.90167920792079</c:v>
                      </c:pt>
                      <c:pt idx="2059">
                        <c:v>100.90434534653473</c:v>
                      </c:pt>
                      <c:pt idx="2060">
                        <c:v>100.907856039604</c:v>
                      </c:pt>
                      <c:pt idx="2061">
                        <c:v>100.91367168316829</c:v>
                      </c:pt>
                      <c:pt idx="2062">
                        <c:v>100.92589336633668</c:v>
                      </c:pt>
                      <c:pt idx="2063">
                        <c:v>100.93024198019805</c:v>
                      </c:pt>
                      <c:pt idx="2064">
                        <c:v>100.92525782178214</c:v>
                      </c:pt>
                      <c:pt idx="2065">
                        <c:v>100.92472059405941</c:v>
                      </c:pt>
                      <c:pt idx="2066">
                        <c:v>100.92805831683168</c:v>
                      </c:pt>
                      <c:pt idx="2067">
                        <c:v>100.9343776237624</c:v>
                      </c:pt>
                      <c:pt idx="2068">
                        <c:v>100.9398901980198</c:v>
                      </c:pt>
                      <c:pt idx="2069">
                        <c:v>100.94595059405943</c:v>
                      </c:pt>
                      <c:pt idx="2070">
                        <c:v>100.95298158415839</c:v>
                      </c:pt>
                      <c:pt idx="2071">
                        <c:v>100.95690118811883</c:v>
                      </c:pt>
                      <c:pt idx="2072">
                        <c:v>100.95757455445542</c:v>
                      </c:pt>
                      <c:pt idx="2073">
                        <c:v>100.96055673267325</c:v>
                      </c:pt>
                      <c:pt idx="2074">
                        <c:v>100.96196594059403</c:v>
                      </c:pt>
                      <c:pt idx="2075">
                        <c:v>100.96186366336626</c:v>
                      </c:pt>
                      <c:pt idx="2076">
                        <c:v>100.9642430693069</c:v>
                      </c:pt>
                      <c:pt idx="2077">
                        <c:v>100.96702019801982</c:v>
                      </c:pt>
                      <c:pt idx="2078">
                        <c:v>100.97001207920789</c:v>
                      </c:pt>
                      <c:pt idx="2079">
                        <c:v>100.97272881188117</c:v>
                      </c:pt>
                      <c:pt idx="2080">
                        <c:v>100.97441415841584</c:v>
                      </c:pt>
                      <c:pt idx="2081">
                        <c:v>100.97963415841586</c:v>
                      </c:pt>
                      <c:pt idx="2082">
                        <c:v>100.98327386138612</c:v>
                      </c:pt>
                      <c:pt idx="2083">
                        <c:v>100.98535059405941</c:v>
                      </c:pt>
                      <c:pt idx="2084">
                        <c:v>100.98735544554454</c:v>
                      </c:pt>
                      <c:pt idx="2085">
                        <c:v>100.99097099009903</c:v>
                      </c:pt>
                      <c:pt idx="2086">
                        <c:v>100.99325990099015</c:v>
                      </c:pt>
                      <c:pt idx="2087">
                        <c:v>100.99860891089108</c:v>
                      </c:pt>
                      <c:pt idx="2088">
                        <c:v>101.00136168316826</c:v>
                      </c:pt>
                      <c:pt idx="2089">
                        <c:v>101.00262306930695</c:v>
                      </c:pt>
                      <c:pt idx="2090">
                        <c:v>101.0020599009901</c:v>
                      </c:pt>
                      <c:pt idx="2091">
                        <c:v>101.00167178217822</c:v>
                      </c:pt>
                      <c:pt idx="2092">
                        <c:v>101.00329970297031</c:v>
                      </c:pt>
                      <c:pt idx="2093">
                        <c:v>101.00454554455442</c:v>
                      </c:pt>
                      <c:pt idx="2094">
                        <c:v>101.0056821782178</c:v>
                      </c:pt>
                      <c:pt idx="2095">
                        <c:v>101.00753039603958</c:v>
                      </c:pt>
                      <c:pt idx="2096">
                        <c:v>101.00784277227723</c:v>
                      </c:pt>
                      <c:pt idx="2097">
                        <c:v>101.0093871287128</c:v>
                      </c:pt>
                      <c:pt idx="2098">
                        <c:v>101.00825297029701</c:v>
                      </c:pt>
                      <c:pt idx="2099">
                        <c:v>101.00795603960393</c:v>
                      </c:pt>
                      <c:pt idx="2100">
                        <c:v>101.00628623762377</c:v>
                      </c:pt>
                      <c:pt idx="2101">
                        <c:v>101.00569108910894</c:v>
                      </c:pt>
                      <c:pt idx="2102">
                        <c:v>101.00521514851485</c:v>
                      </c:pt>
                      <c:pt idx="2103">
                        <c:v>101.00264356435642</c:v>
                      </c:pt>
                      <c:pt idx="2104">
                        <c:v>100.99789485148513</c:v>
                      </c:pt>
                      <c:pt idx="2105">
                        <c:v>100.99416069306932</c:v>
                      </c:pt>
                      <c:pt idx="2106">
                        <c:v>100.99303415841584</c:v>
                      </c:pt>
                      <c:pt idx="2107">
                        <c:v>100.98588544554454</c:v>
                      </c:pt>
                      <c:pt idx="2108">
                        <c:v>100.98246821782179</c:v>
                      </c:pt>
                      <c:pt idx="2109">
                        <c:v>100.98425574257433</c:v>
                      </c:pt>
                      <c:pt idx="2110">
                        <c:v>100.9897822772277</c:v>
                      </c:pt>
                      <c:pt idx="2111">
                        <c:v>100.99224386138611</c:v>
                      </c:pt>
                      <c:pt idx="2112">
                        <c:v>100.99435742574255</c:v>
                      </c:pt>
                      <c:pt idx="2113">
                        <c:v>100.99398653465346</c:v>
                      </c:pt>
                      <c:pt idx="2114">
                        <c:v>100.98687702970294</c:v>
                      </c:pt>
                      <c:pt idx="2115">
                        <c:v>100.98420336633662</c:v>
                      </c:pt>
                      <c:pt idx="2116">
                        <c:v>100.98710089108909</c:v>
                      </c:pt>
                      <c:pt idx="2117">
                        <c:v>100.98686881188121</c:v>
                      </c:pt>
                      <c:pt idx="2118">
                        <c:v>100.98404059405937</c:v>
                      </c:pt>
                      <c:pt idx="2119">
                        <c:v>100.98652752475252</c:v>
                      </c:pt>
                      <c:pt idx="2120">
                        <c:v>100.99124841584165</c:v>
                      </c:pt>
                      <c:pt idx="2121">
                        <c:v>100.99880425742575</c:v>
                      </c:pt>
                      <c:pt idx="2122">
                        <c:v>101.00365495049508</c:v>
                      </c:pt>
                      <c:pt idx="2123">
                        <c:v>101.00493613861389</c:v>
                      </c:pt>
                      <c:pt idx="2124">
                        <c:v>101.0066830693069</c:v>
                      </c:pt>
                      <c:pt idx="2125">
                        <c:v>101.00808108910887</c:v>
                      </c:pt>
                      <c:pt idx="2126">
                        <c:v>101.00800237623768</c:v>
                      </c:pt>
                      <c:pt idx="2127">
                        <c:v>101.01018960396044</c:v>
                      </c:pt>
                      <c:pt idx="2128">
                        <c:v>101.01181247524747</c:v>
                      </c:pt>
                      <c:pt idx="2129">
                        <c:v>101.01407198019807</c:v>
                      </c:pt>
                      <c:pt idx="2130">
                        <c:v>101.01464029702966</c:v>
                      </c:pt>
                      <c:pt idx="2131">
                        <c:v>101.01550237623759</c:v>
                      </c:pt>
                      <c:pt idx="2132">
                        <c:v>101.01473059405934</c:v>
                      </c:pt>
                      <c:pt idx="2133">
                        <c:v>101.01431940594058</c:v>
                      </c:pt>
                      <c:pt idx="2134">
                        <c:v>101.0142418811881</c:v>
                      </c:pt>
                      <c:pt idx="2135">
                        <c:v>101.01621019801986</c:v>
                      </c:pt>
                      <c:pt idx="2136">
                        <c:v>101.01847504950494</c:v>
                      </c:pt>
                      <c:pt idx="2137">
                        <c:v>101.0218589108911</c:v>
                      </c:pt>
                      <c:pt idx="2138">
                        <c:v>101.02421089108913</c:v>
                      </c:pt>
                      <c:pt idx="2139">
                        <c:v>101.02555217821786</c:v>
                      </c:pt>
                      <c:pt idx="2140">
                        <c:v>101.02211930693069</c:v>
                      </c:pt>
                      <c:pt idx="2141">
                        <c:v>101.02286881188122</c:v>
                      </c:pt>
                      <c:pt idx="2142">
                        <c:v>101.01950910891088</c:v>
                      </c:pt>
                      <c:pt idx="2143">
                        <c:v>101.01874514851491</c:v>
                      </c:pt>
                      <c:pt idx="2144">
                        <c:v>101.01946405940598</c:v>
                      </c:pt>
                      <c:pt idx="2145">
                        <c:v>101.02145772277233</c:v>
                      </c:pt>
                      <c:pt idx="2146">
                        <c:v>101.01879712871288</c:v>
                      </c:pt>
                      <c:pt idx="2147">
                        <c:v>101.0178795049505</c:v>
                      </c:pt>
                      <c:pt idx="2148">
                        <c:v>101.0161410891089</c:v>
                      </c:pt>
                      <c:pt idx="2149">
                        <c:v>101.01587643564359</c:v>
                      </c:pt>
                      <c:pt idx="2150">
                        <c:v>101.01653524752477</c:v>
                      </c:pt>
                      <c:pt idx="2151">
                        <c:v>101.01771594059407</c:v>
                      </c:pt>
                      <c:pt idx="2152">
                        <c:v>101.01959900990099</c:v>
                      </c:pt>
                      <c:pt idx="2153">
                        <c:v>101.0206196039604</c:v>
                      </c:pt>
                      <c:pt idx="2154">
                        <c:v>101.01857594059409</c:v>
                      </c:pt>
                      <c:pt idx="2155">
                        <c:v>101.01611396039598</c:v>
                      </c:pt>
                      <c:pt idx="2156">
                        <c:v>101.01361861386137</c:v>
                      </c:pt>
                      <c:pt idx="2157">
                        <c:v>101.01283376237625</c:v>
                      </c:pt>
                      <c:pt idx="2158">
                        <c:v>101.01089693069305</c:v>
                      </c:pt>
                      <c:pt idx="2159">
                        <c:v>101.01069118811877</c:v>
                      </c:pt>
                      <c:pt idx="2160">
                        <c:v>101.01201247524752</c:v>
                      </c:pt>
                      <c:pt idx="2161">
                        <c:v>101.0116705940594</c:v>
                      </c:pt>
                      <c:pt idx="2162">
                        <c:v>101.00947950495048</c:v>
                      </c:pt>
                      <c:pt idx="2163">
                        <c:v>101.00952792079207</c:v>
                      </c:pt>
                      <c:pt idx="2164">
                        <c:v>101.00844287128716</c:v>
                      </c:pt>
                      <c:pt idx="2165">
                        <c:v>101.00770356435642</c:v>
                      </c:pt>
                      <c:pt idx="2166">
                        <c:v>101.00585386138614</c:v>
                      </c:pt>
                      <c:pt idx="2167">
                        <c:v>101.00566603960397</c:v>
                      </c:pt>
                      <c:pt idx="2168">
                        <c:v>101.00512960396043</c:v>
                      </c:pt>
                      <c:pt idx="2169">
                        <c:v>101.00588524752472</c:v>
                      </c:pt>
                      <c:pt idx="2170">
                        <c:v>101.00520702970297</c:v>
                      </c:pt>
                      <c:pt idx="2171">
                        <c:v>101.00682227722771</c:v>
                      </c:pt>
                      <c:pt idx="2172">
                        <c:v>101.00630069306932</c:v>
                      </c:pt>
                      <c:pt idx="2173">
                        <c:v>101.00477207920792</c:v>
                      </c:pt>
                      <c:pt idx="2174">
                        <c:v>101.00351237623767</c:v>
                      </c:pt>
                      <c:pt idx="2175">
                        <c:v>101.00367455445546</c:v>
                      </c:pt>
                      <c:pt idx="2176">
                        <c:v>101.00362089108914</c:v>
                      </c:pt>
                      <c:pt idx="2177">
                        <c:v>101.00377623762382</c:v>
                      </c:pt>
                      <c:pt idx="2178">
                        <c:v>101.00330811881194</c:v>
                      </c:pt>
                      <c:pt idx="2179">
                        <c:v>101.00507881188121</c:v>
                      </c:pt>
                      <c:pt idx="2180">
                        <c:v>101.00518306930694</c:v>
                      </c:pt>
                      <c:pt idx="2181">
                        <c:v>101.00460247524749</c:v>
                      </c:pt>
                      <c:pt idx="2182">
                        <c:v>101.00408089108912</c:v>
                      </c:pt>
                      <c:pt idx="2183">
                        <c:v>101.00395148514853</c:v>
                      </c:pt>
                      <c:pt idx="2184">
                        <c:v>101.00284871287133</c:v>
                      </c:pt>
                      <c:pt idx="2185">
                        <c:v>101.00372148514855</c:v>
                      </c:pt>
                      <c:pt idx="2186">
                        <c:v>101.00574980198023</c:v>
                      </c:pt>
                      <c:pt idx="2187">
                        <c:v>101.00843930693074</c:v>
                      </c:pt>
                      <c:pt idx="2188">
                        <c:v>101.00889128712866</c:v>
                      </c:pt>
                      <c:pt idx="2189">
                        <c:v>101.00979920792076</c:v>
                      </c:pt>
                      <c:pt idx="2190">
                        <c:v>101.00920277227723</c:v>
                      </c:pt>
                      <c:pt idx="2191">
                        <c:v>101.00969792079206</c:v>
                      </c:pt>
                      <c:pt idx="2192">
                        <c:v>101.00923594059404</c:v>
                      </c:pt>
                      <c:pt idx="2193">
                        <c:v>101.01007732673267</c:v>
                      </c:pt>
                      <c:pt idx="2194">
                        <c:v>101.0109230693069</c:v>
                      </c:pt>
                      <c:pt idx="2195">
                        <c:v>101.01300970297025</c:v>
                      </c:pt>
                      <c:pt idx="2196">
                        <c:v>101.0138324752475</c:v>
                      </c:pt>
                      <c:pt idx="2197">
                        <c:v>101.01531405940591</c:v>
                      </c:pt>
                      <c:pt idx="2198">
                        <c:v>101.0166227722773</c:v>
                      </c:pt>
                      <c:pt idx="2199">
                        <c:v>101.01849287128712</c:v>
                      </c:pt>
                      <c:pt idx="2200">
                        <c:v>101.01877574257431</c:v>
                      </c:pt>
                      <c:pt idx="2201">
                        <c:v>101.01915752475247</c:v>
                      </c:pt>
                      <c:pt idx="2202">
                        <c:v>101.02049574257425</c:v>
                      </c:pt>
                      <c:pt idx="2203">
                        <c:v>101.02043198019804</c:v>
                      </c:pt>
                      <c:pt idx="2204">
                        <c:v>101.0171558415841</c:v>
                      </c:pt>
                      <c:pt idx="2205">
                        <c:v>101.01722455445545</c:v>
                      </c:pt>
                      <c:pt idx="2206">
                        <c:v>101.01634148514852</c:v>
                      </c:pt>
                      <c:pt idx="2207">
                        <c:v>101.0156586138614</c:v>
                      </c:pt>
                      <c:pt idx="2208">
                        <c:v>101.01642900990102</c:v>
                      </c:pt>
                      <c:pt idx="2209">
                        <c:v>101.01801623762381</c:v>
                      </c:pt>
                      <c:pt idx="2210">
                        <c:v>101.01898287128718</c:v>
                      </c:pt>
                      <c:pt idx="2211">
                        <c:v>101.01845861386137</c:v>
                      </c:pt>
                      <c:pt idx="2212">
                        <c:v>101.01521138613863</c:v>
                      </c:pt>
                      <c:pt idx="2213">
                        <c:v>101.01335445544559</c:v>
                      </c:pt>
                      <c:pt idx="2214">
                        <c:v>101.01027059405938</c:v>
                      </c:pt>
                      <c:pt idx="2215">
                        <c:v>101.0082022772277</c:v>
                      </c:pt>
                      <c:pt idx="2216">
                        <c:v>101.00500504950494</c:v>
                      </c:pt>
                      <c:pt idx="2217">
                        <c:v>101.0029399009901</c:v>
                      </c:pt>
                      <c:pt idx="2218">
                        <c:v>101.00069534653456</c:v>
                      </c:pt>
                      <c:pt idx="2219">
                        <c:v>100.997389009901</c:v>
                      </c:pt>
                      <c:pt idx="2220">
                        <c:v>100.98855950495049</c:v>
                      </c:pt>
                      <c:pt idx="2221">
                        <c:v>100.97823643564354</c:v>
                      </c:pt>
                      <c:pt idx="2222">
                        <c:v>100.97006465346533</c:v>
                      </c:pt>
                      <c:pt idx="2223">
                        <c:v>100.9640240594059</c:v>
                      </c:pt>
                      <c:pt idx="2224">
                        <c:v>100.95766247524757</c:v>
                      </c:pt>
                      <c:pt idx="2225">
                        <c:v>100.95512297029704</c:v>
                      </c:pt>
                      <c:pt idx="2226">
                        <c:v>100.94980128712866</c:v>
                      </c:pt>
                      <c:pt idx="2227">
                        <c:v>100.94562613861387</c:v>
                      </c:pt>
                      <c:pt idx="2228">
                        <c:v>100.93845693069306</c:v>
                      </c:pt>
                      <c:pt idx="2229">
                        <c:v>100.92218396039598</c:v>
                      </c:pt>
                      <c:pt idx="2230">
                        <c:v>100.903094950495</c:v>
                      </c:pt>
                      <c:pt idx="2231">
                        <c:v>100.88977138613861</c:v>
                      </c:pt>
                      <c:pt idx="2232">
                        <c:v>100.87514841584158</c:v>
                      </c:pt>
                      <c:pt idx="2233">
                        <c:v>100.86086643564352</c:v>
                      </c:pt>
                      <c:pt idx="2234">
                        <c:v>100.84232148514853</c:v>
                      </c:pt>
                      <c:pt idx="2235">
                        <c:v>100.83338782178215</c:v>
                      </c:pt>
                      <c:pt idx="2236">
                        <c:v>100.82184742574262</c:v>
                      </c:pt>
                      <c:pt idx="2237">
                        <c:v>100.80869999999999</c:v>
                      </c:pt>
                      <c:pt idx="2238">
                        <c:v>100.78399158415843</c:v>
                      </c:pt>
                      <c:pt idx="2239">
                        <c:v>100.71711099009903</c:v>
                      </c:pt>
                      <c:pt idx="2240">
                        <c:v>100.60893207920796</c:v>
                      </c:pt>
                      <c:pt idx="2241">
                        <c:v>100.47230277227726</c:v>
                      </c:pt>
                      <c:pt idx="2242">
                        <c:v>100.2960882178218</c:v>
                      </c:pt>
                      <c:pt idx="2243">
                        <c:v>100.09843990099009</c:v>
                      </c:pt>
                      <c:pt idx="2244">
                        <c:v>99.880027841584138</c:v>
                      </c:pt>
                      <c:pt idx="2245">
                        <c:v>99.642258356435704</c:v>
                      </c:pt>
                      <c:pt idx="2246">
                        <c:v>99.37164383168313</c:v>
                      </c:pt>
                      <c:pt idx="2247">
                        <c:v>99.065042683168343</c:v>
                      </c:pt>
                      <c:pt idx="2248">
                        <c:v>98.736569079207911</c:v>
                      </c:pt>
                      <c:pt idx="2249">
                        <c:v>98.415398851485151</c:v>
                      </c:pt>
                      <c:pt idx="2250">
                        <c:v>98.088452247524785</c:v>
                      </c:pt>
                      <c:pt idx="2251">
                        <c:v>97.756584940594095</c:v>
                      </c:pt>
                      <c:pt idx="2252">
                        <c:v>97.431347821782154</c:v>
                      </c:pt>
                      <c:pt idx="2253">
                        <c:v>97.109255613861407</c:v>
                      </c:pt>
                      <c:pt idx="2254">
                        <c:v>96.768680990099014</c:v>
                      </c:pt>
                      <c:pt idx="2255">
                        <c:v>96.41385166336633</c:v>
                      </c:pt>
                      <c:pt idx="2256">
                        <c:v>96.046811029702909</c:v>
                      </c:pt>
                      <c:pt idx="2257">
                        <c:v>95.674617782178217</c:v>
                      </c:pt>
                      <c:pt idx="2258">
                        <c:v>95.291985059406002</c:v>
                      </c:pt>
                      <c:pt idx="2259">
                        <c:v>94.908861475247519</c:v>
                      </c:pt>
                      <c:pt idx="2260">
                        <c:v>94.512380108910889</c:v>
                      </c:pt>
                      <c:pt idx="2261">
                        <c:v>94.102875940594032</c:v>
                      </c:pt>
                      <c:pt idx="2262">
                        <c:v>93.673503910891114</c:v>
                      </c:pt>
                      <c:pt idx="2263">
                        <c:v>93.227480742574301</c:v>
                      </c:pt>
                      <c:pt idx="2264">
                        <c:v>92.762404524752441</c:v>
                      </c:pt>
                      <c:pt idx="2265">
                        <c:v>92.300606019801947</c:v>
                      </c:pt>
                      <c:pt idx="2266">
                        <c:v>91.860942049504899</c:v>
                      </c:pt>
                      <c:pt idx="2267">
                        <c:v>91.410413702970303</c:v>
                      </c:pt>
                      <c:pt idx="2268">
                        <c:v>90.948499623762388</c:v>
                      </c:pt>
                      <c:pt idx="2269">
                        <c:v>90.471295277227711</c:v>
                      </c:pt>
                      <c:pt idx="2270">
                        <c:v>89.966827415841578</c:v>
                      </c:pt>
                      <c:pt idx="2271">
                        <c:v>89.459629554455447</c:v>
                      </c:pt>
                      <c:pt idx="2272">
                        <c:v>88.946425693069301</c:v>
                      </c:pt>
                      <c:pt idx="2273">
                        <c:v>88.421535356435669</c:v>
                      </c:pt>
                      <c:pt idx="2274">
                        <c:v>87.901582128712917</c:v>
                      </c:pt>
                      <c:pt idx="2275">
                        <c:v>87.394083613861397</c:v>
                      </c:pt>
                      <c:pt idx="2276">
                        <c:v>86.8931006930693</c:v>
                      </c:pt>
                      <c:pt idx="2277">
                        <c:v>86.388872000000021</c:v>
                      </c:pt>
                      <c:pt idx="2278">
                        <c:v>85.869945841584169</c:v>
                      </c:pt>
                      <c:pt idx="2279">
                        <c:v>85.34176963366339</c:v>
                      </c:pt>
                      <c:pt idx="2280">
                        <c:v>84.788828049504929</c:v>
                      </c:pt>
                      <c:pt idx="2281">
                        <c:v>84.225414485148519</c:v>
                      </c:pt>
                      <c:pt idx="2282">
                        <c:v>83.655222534653475</c:v>
                      </c:pt>
                      <c:pt idx="2283">
                        <c:v>83.081577257425749</c:v>
                      </c:pt>
                      <c:pt idx="2284">
                        <c:v>82.515596683168312</c:v>
                      </c:pt>
                      <c:pt idx="2285">
                        <c:v>81.956680396039602</c:v>
                      </c:pt>
                      <c:pt idx="2286">
                        <c:v>81.397652267326706</c:v>
                      </c:pt>
                      <c:pt idx="2287">
                        <c:v>80.817850960396058</c:v>
                      </c:pt>
                      <c:pt idx="2288">
                        <c:v>80.232532346534626</c:v>
                      </c:pt>
                      <c:pt idx="2289">
                        <c:v>79.624112950495046</c:v>
                      </c:pt>
                      <c:pt idx="2290">
                        <c:v>79.018703603960375</c:v>
                      </c:pt>
                      <c:pt idx="2291">
                        <c:v>78.424627287128715</c:v>
                      </c:pt>
                      <c:pt idx="2292">
                        <c:v>77.825543019801955</c:v>
                      </c:pt>
                      <c:pt idx="2293">
                        <c:v>77.250465772277195</c:v>
                      </c:pt>
                      <c:pt idx="2294">
                        <c:v>76.669603564356436</c:v>
                      </c:pt>
                      <c:pt idx="2295">
                        <c:v>76.07923636633663</c:v>
                      </c:pt>
                      <c:pt idx="2296">
                        <c:v>75.474708554455447</c:v>
                      </c:pt>
                      <c:pt idx="2297">
                        <c:v>74.863838623762405</c:v>
                      </c:pt>
                      <c:pt idx="2298">
                        <c:v>74.239449297029708</c:v>
                      </c:pt>
                      <c:pt idx="2299">
                        <c:v>73.617837475247526</c:v>
                      </c:pt>
                      <c:pt idx="2300">
                        <c:v>72.992364386138604</c:v>
                      </c:pt>
                      <c:pt idx="2301">
                        <c:v>72.37002319801978</c:v>
                      </c:pt>
                      <c:pt idx="2302">
                        <c:v>71.729593475247526</c:v>
                      </c:pt>
                      <c:pt idx="2303">
                        <c:v>71.104422673267351</c:v>
                      </c:pt>
                      <c:pt idx="2304">
                        <c:v>70.483063722772272</c:v>
                      </c:pt>
                      <c:pt idx="2305">
                        <c:v>69.85379694059408</c:v>
                      </c:pt>
                      <c:pt idx="2306">
                        <c:v>69.222225673267317</c:v>
                      </c:pt>
                      <c:pt idx="2307">
                        <c:v>68.586102663366347</c:v>
                      </c:pt>
                      <c:pt idx="2308">
                        <c:v>67.941553990098967</c:v>
                      </c:pt>
                      <c:pt idx="2309">
                        <c:v>67.300266930693013</c:v>
                      </c:pt>
                      <c:pt idx="2310">
                        <c:v>66.659635079207916</c:v>
                      </c:pt>
                      <c:pt idx="2311">
                        <c:v>66.024672207920773</c:v>
                      </c:pt>
                      <c:pt idx="2312">
                        <c:v>65.404355663366331</c:v>
                      </c:pt>
                      <c:pt idx="2313">
                        <c:v>64.786614346534662</c:v>
                      </c:pt>
                      <c:pt idx="2314">
                        <c:v>64.185883178217807</c:v>
                      </c:pt>
                      <c:pt idx="2315">
                        <c:v>63.58825699999997</c:v>
                      </c:pt>
                      <c:pt idx="2316">
                        <c:v>62.992437594059382</c:v>
                      </c:pt>
                      <c:pt idx="2317">
                        <c:v>62.405565891089083</c:v>
                      </c:pt>
                      <c:pt idx="2318">
                        <c:v>61.833142732673281</c:v>
                      </c:pt>
                      <c:pt idx="2319">
                        <c:v>61.273216415841588</c:v>
                      </c:pt>
                      <c:pt idx="2320">
                        <c:v>60.716863405940586</c:v>
                      </c:pt>
                      <c:pt idx="2321">
                        <c:v>60.17736207920791</c:v>
                      </c:pt>
                      <c:pt idx="2322">
                        <c:v>59.664155712871306</c:v>
                      </c:pt>
                      <c:pt idx="2323">
                        <c:v>59.169906900990078</c:v>
                      </c:pt>
                      <c:pt idx="2324">
                        <c:v>58.693309950495049</c:v>
                      </c:pt>
                      <c:pt idx="2325">
                        <c:v>58.229481564356419</c:v>
                      </c:pt>
                      <c:pt idx="2326">
                        <c:v>57.772131841584162</c:v>
                      </c:pt>
                      <c:pt idx="2327">
                        <c:v>57.299923831683174</c:v>
                      </c:pt>
                      <c:pt idx="2328">
                        <c:v>56.821498960396042</c:v>
                      </c:pt>
                      <c:pt idx="2329">
                        <c:v>56.347142564356417</c:v>
                      </c:pt>
                      <c:pt idx="2330">
                        <c:v>55.877750287128713</c:v>
                      </c:pt>
                      <c:pt idx="2331">
                        <c:v>55.422200633663351</c:v>
                      </c:pt>
                      <c:pt idx="2332">
                        <c:v>54.979101445544543</c:v>
                      </c:pt>
                      <c:pt idx="2333">
                        <c:v>54.540633792079191</c:v>
                      </c:pt>
                      <c:pt idx="2334">
                        <c:v>54.105706990099023</c:v>
                      </c:pt>
                      <c:pt idx="2335">
                        <c:v>53.662158762376237</c:v>
                      </c:pt>
                      <c:pt idx="2336">
                        <c:v>53.211368900990081</c:v>
                      </c:pt>
                      <c:pt idx="2337">
                        <c:v>52.763837693069298</c:v>
                      </c:pt>
                      <c:pt idx="2338">
                        <c:v>52.314135019801988</c:v>
                      </c:pt>
                      <c:pt idx="2339">
                        <c:v>51.881528772277228</c:v>
                      </c:pt>
                      <c:pt idx="2340">
                        <c:v>51.461372089108913</c:v>
                      </c:pt>
                      <c:pt idx="2341">
                        <c:v>51.065888900990132</c:v>
                      </c:pt>
                      <c:pt idx="2342">
                        <c:v>50.686237841584138</c:v>
                      </c:pt>
                      <c:pt idx="2343">
                        <c:v>50.332918881188114</c:v>
                      </c:pt>
                      <c:pt idx="2344">
                        <c:v>49.994383217821799</c:v>
                      </c:pt>
                      <c:pt idx="2345">
                        <c:v>49.663833782178216</c:v>
                      </c:pt>
                      <c:pt idx="2346">
                        <c:v>49.320428792079205</c:v>
                      </c:pt>
                      <c:pt idx="2347">
                        <c:v>48.995320801980192</c:v>
                      </c:pt>
                      <c:pt idx="2348">
                        <c:v>48.663729514851475</c:v>
                      </c:pt>
                      <c:pt idx="2349">
                        <c:v>48.342551782178234</c:v>
                      </c:pt>
                      <c:pt idx="2350">
                        <c:v>48.020454178217811</c:v>
                      </c:pt>
                      <c:pt idx="2351">
                        <c:v>47.696885693069305</c:v>
                      </c:pt>
                      <c:pt idx="2352">
                        <c:v>47.393926990099004</c:v>
                      </c:pt>
                      <c:pt idx="2353">
                        <c:v>47.087556079207928</c:v>
                      </c:pt>
                      <c:pt idx="2354">
                        <c:v>46.790365603960403</c:v>
                      </c:pt>
                      <c:pt idx="2355">
                        <c:v>46.488289633663349</c:v>
                      </c:pt>
                      <c:pt idx="2356">
                        <c:v>46.185715514851459</c:v>
                      </c:pt>
                      <c:pt idx="2357">
                        <c:v>45.895453940594031</c:v>
                      </c:pt>
                      <c:pt idx="2358">
                        <c:v>45.598605633663382</c:v>
                      </c:pt>
                      <c:pt idx="2359">
                        <c:v>45.30943678217821</c:v>
                      </c:pt>
                      <c:pt idx="2360">
                        <c:v>45.024403990098996</c:v>
                      </c:pt>
                      <c:pt idx="2361">
                        <c:v>44.745526257425738</c:v>
                      </c:pt>
                      <c:pt idx="2362">
                        <c:v>44.474539831683167</c:v>
                      </c:pt>
                      <c:pt idx="2363">
                        <c:v>44.185551089108912</c:v>
                      </c:pt>
                      <c:pt idx="2364">
                        <c:v>43.892503019801985</c:v>
                      </c:pt>
                      <c:pt idx="2365">
                        <c:v>43.595256128712869</c:v>
                      </c:pt>
                      <c:pt idx="2366">
                        <c:v>43.294198425742564</c:v>
                      </c:pt>
                      <c:pt idx="2367">
                        <c:v>43.001796099009908</c:v>
                      </c:pt>
                      <c:pt idx="2368">
                        <c:v>42.704086485148501</c:v>
                      </c:pt>
                      <c:pt idx="2369">
                        <c:v>42.406772039603972</c:v>
                      </c:pt>
                      <c:pt idx="2370">
                        <c:v>42.119455455445525</c:v>
                      </c:pt>
                      <c:pt idx="2371">
                        <c:v>41.837969148514837</c:v>
                      </c:pt>
                      <c:pt idx="2372">
                        <c:v>41.553127336633658</c:v>
                      </c:pt>
                      <c:pt idx="2373">
                        <c:v>41.26537870297031</c:v>
                      </c:pt>
                      <c:pt idx="2374">
                        <c:v>40.980898752475248</c:v>
                      </c:pt>
                      <c:pt idx="2375">
                        <c:v>40.694959336633673</c:v>
                      </c:pt>
                      <c:pt idx="2376">
                        <c:v>40.42274121782178</c:v>
                      </c:pt>
                      <c:pt idx="2377">
                        <c:v>40.144809772277235</c:v>
                      </c:pt>
                      <c:pt idx="2378">
                        <c:v>39.893814019801972</c:v>
                      </c:pt>
                      <c:pt idx="2379">
                        <c:v>39.670152603960382</c:v>
                      </c:pt>
                      <c:pt idx="2380">
                        <c:v>39.514906346534644</c:v>
                      </c:pt>
                      <c:pt idx="2381">
                        <c:v>39.423509287128724</c:v>
                      </c:pt>
                      <c:pt idx="2382">
                        <c:v>39.350293861386156</c:v>
                      </c:pt>
                      <c:pt idx="2383">
                        <c:v>39.290947871287138</c:v>
                      </c:pt>
                      <c:pt idx="2384">
                        <c:v>39.232855702970291</c:v>
                      </c:pt>
                      <c:pt idx="2385">
                        <c:v>39.162905099009912</c:v>
                      </c:pt>
                      <c:pt idx="2386">
                        <c:v>39.064167247524757</c:v>
                      </c:pt>
                      <c:pt idx="2387">
                        <c:v>38.983809059405949</c:v>
                      </c:pt>
                      <c:pt idx="2388">
                        <c:v>38.903214118811903</c:v>
                      </c:pt>
                      <c:pt idx="2389">
                        <c:v>38.850955485148518</c:v>
                      </c:pt>
                      <c:pt idx="2390">
                        <c:v>38.810876524752466</c:v>
                      </c:pt>
                      <c:pt idx="2391">
                        <c:v>38.776701227722768</c:v>
                      </c:pt>
                      <c:pt idx="2392">
                        <c:v>38.762206772277217</c:v>
                      </c:pt>
                      <c:pt idx="2393">
                        <c:v>38.721242138613874</c:v>
                      </c:pt>
                      <c:pt idx="2394">
                        <c:v>38.661617099009895</c:v>
                      </c:pt>
                      <c:pt idx="2395">
                        <c:v>38.597142386138607</c:v>
                      </c:pt>
                      <c:pt idx="2396">
                        <c:v>38.51869226732672</c:v>
                      </c:pt>
                      <c:pt idx="2397">
                        <c:v>38.442739287128717</c:v>
                      </c:pt>
                      <c:pt idx="2398">
                        <c:v>38.371650435643559</c:v>
                      </c:pt>
                      <c:pt idx="2399">
                        <c:v>38.308956792079194</c:v>
                      </c:pt>
                      <c:pt idx="2400">
                        <c:v>38.224502544554461</c:v>
                      </c:pt>
                      <c:pt idx="2401">
                        <c:v>38.156146683168323</c:v>
                      </c:pt>
                      <c:pt idx="2402">
                        <c:v>38.067155920792104</c:v>
                      </c:pt>
                      <c:pt idx="2403">
                        <c:v>37.95790194059407</c:v>
                      </c:pt>
                      <c:pt idx="2404">
                        <c:v>37.841358000000007</c:v>
                      </c:pt>
                      <c:pt idx="2405">
                        <c:v>37.708801465346532</c:v>
                      </c:pt>
                      <c:pt idx="2406">
                        <c:v>37.563065267326742</c:v>
                      </c:pt>
                      <c:pt idx="2407">
                        <c:v>37.412853158415835</c:v>
                      </c:pt>
                      <c:pt idx="2408">
                        <c:v>37.253717851485135</c:v>
                      </c:pt>
                      <c:pt idx="2409">
                        <c:v>37.115391346534643</c:v>
                      </c:pt>
                      <c:pt idx="2410">
                        <c:v>36.999792792079205</c:v>
                      </c:pt>
                      <c:pt idx="2411">
                        <c:v>36.905202811881189</c:v>
                      </c:pt>
                      <c:pt idx="2412">
                        <c:v>36.828377544554471</c:v>
                      </c:pt>
                      <c:pt idx="2413">
                        <c:v>36.769007900990097</c:v>
                      </c:pt>
                      <c:pt idx="2414">
                        <c:v>36.728518594059409</c:v>
                      </c:pt>
                      <c:pt idx="2415">
                        <c:v>36.680192217821784</c:v>
                      </c:pt>
                      <c:pt idx="2416">
                        <c:v>36.643031386138617</c:v>
                      </c:pt>
                      <c:pt idx="2417">
                        <c:v>36.614174386138622</c:v>
                      </c:pt>
                      <c:pt idx="2418">
                        <c:v>36.598954495049519</c:v>
                      </c:pt>
                      <c:pt idx="2419">
                        <c:v>36.586114623762391</c:v>
                      </c:pt>
                      <c:pt idx="2420">
                        <c:v>36.580978227722795</c:v>
                      </c:pt>
                      <c:pt idx="2421">
                        <c:v>36.580976891089108</c:v>
                      </c:pt>
                      <c:pt idx="2422">
                        <c:v>36.580600455445541</c:v>
                      </c:pt>
                      <c:pt idx="2423">
                        <c:v>36.584404910891081</c:v>
                      </c:pt>
                      <c:pt idx="2424">
                        <c:v>36.589126603960409</c:v>
                      </c:pt>
                      <c:pt idx="2425">
                        <c:v>36.595174999999998</c:v>
                      </c:pt>
                      <c:pt idx="2426">
                        <c:v>36.59793513861387</c:v>
                      </c:pt>
                      <c:pt idx="2427">
                        <c:v>36.602418178217818</c:v>
                      </c:pt>
                      <c:pt idx="2428">
                        <c:v>36.606491534653465</c:v>
                      </c:pt>
                      <c:pt idx="2429">
                        <c:v>36.610097019801984</c:v>
                      </c:pt>
                      <c:pt idx="2430">
                        <c:v>36.613887386138622</c:v>
                      </c:pt>
                      <c:pt idx="2431">
                        <c:v>36.617426039603977</c:v>
                      </c:pt>
                      <c:pt idx="2432">
                        <c:v>36.62008187128712</c:v>
                      </c:pt>
                      <c:pt idx="2433">
                        <c:v>36.621664336633678</c:v>
                      </c:pt>
                      <c:pt idx="2434">
                        <c:v>36.622009386138615</c:v>
                      </c:pt>
                      <c:pt idx="2435">
                        <c:v>36.62317244554454</c:v>
                      </c:pt>
                      <c:pt idx="2436">
                        <c:v>36.622481346534663</c:v>
                      </c:pt>
                      <c:pt idx="2437">
                        <c:v>36.621684891089096</c:v>
                      </c:pt>
                      <c:pt idx="2438">
                        <c:v>36.620713316831676</c:v>
                      </c:pt>
                      <c:pt idx="2439">
                        <c:v>36.619679742574263</c:v>
                      </c:pt>
                      <c:pt idx="2440">
                        <c:v>36.616662445544556</c:v>
                      </c:pt>
                      <c:pt idx="2441">
                        <c:v>36.616407227722789</c:v>
                      </c:pt>
                      <c:pt idx="2442">
                        <c:v>36.61490640594058</c:v>
                      </c:pt>
                      <c:pt idx="2443">
                        <c:v>36.616039920792076</c:v>
                      </c:pt>
                      <c:pt idx="2444">
                        <c:v>36.615994138613878</c:v>
                      </c:pt>
                      <c:pt idx="2445">
                        <c:v>36.616625514851492</c:v>
                      </c:pt>
                      <c:pt idx="2446">
                        <c:v>36.616032257425729</c:v>
                      </c:pt>
                      <c:pt idx="2447">
                        <c:v>36.616218613861399</c:v>
                      </c:pt>
                      <c:pt idx="2448">
                        <c:v>36.614495792079204</c:v>
                      </c:pt>
                      <c:pt idx="2449">
                        <c:v>36.612824960396054</c:v>
                      </c:pt>
                      <c:pt idx="2450">
                        <c:v>36.615201188118803</c:v>
                      </c:pt>
                      <c:pt idx="2451">
                        <c:v>36.621649841584151</c:v>
                      </c:pt>
                      <c:pt idx="2452">
                        <c:v>36.629122841584163</c:v>
                      </c:pt>
                      <c:pt idx="2453">
                        <c:v>36.638693089108912</c:v>
                      </c:pt>
                      <c:pt idx="2454">
                        <c:v>36.640200782178205</c:v>
                      </c:pt>
                      <c:pt idx="2455">
                        <c:v>36.634206405940596</c:v>
                      </c:pt>
                      <c:pt idx="2456">
                        <c:v>36.627330019801967</c:v>
                      </c:pt>
                      <c:pt idx="2457">
                        <c:v>36.620536633663349</c:v>
                      </c:pt>
                      <c:pt idx="2458">
                        <c:v>36.618062623762384</c:v>
                      </c:pt>
                      <c:pt idx="2459">
                        <c:v>36.620480455445545</c:v>
                      </c:pt>
                      <c:pt idx="2460">
                        <c:v>36.623668801980187</c:v>
                      </c:pt>
                      <c:pt idx="2461">
                        <c:v>36.627875138613867</c:v>
                      </c:pt>
                      <c:pt idx="2462">
                        <c:v>36.628038643564359</c:v>
                      </c:pt>
                      <c:pt idx="2463">
                        <c:v>36.626372960396033</c:v>
                      </c:pt>
                      <c:pt idx="2464">
                        <c:v>36.620941485148506</c:v>
                      </c:pt>
                      <c:pt idx="2465">
                        <c:v>36.613663118811878</c:v>
                      </c:pt>
                      <c:pt idx="2466">
                        <c:v>36.605568891089106</c:v>
                      </c:pt>
                      <c:pt idx="2467">
                        <c:v>36.602334792079226</c:v>
                      </c:pt>
                      <c:pt idx="2468">
                        <c:v>36.602323811881199</c:v>
                      </c:pt>
                      <c:pt idx="2469">
                        <c:v>36.605205722772276</c:v>
                      </c:pt>
                      <c:pt idx="2470">
                        <c:v>36.606862742574243</c:v>
                      </c:pt>
                      <c:pt idx="2471">
                        <c:v>36.606075663366333</c:v>
                      </c:pt>
                      <c:pt idx="2472">
                        <c:v>36.599058415841576</c:v>
                      </c:pt>
                      <c:pt idx="2473">
                        <c:v>36.594265584158428</c:v>
                      </c:pt>
                      <c:pt idx="2474">
                        <c:v>36.599958534653467</c:v>
                      </c:pt>
                      <c:pt idx="2475">
                        <c:v>36.603654059405955</c:v>
                      </c:pt>
                      <c:pt idx="2476">
                        <c:v>36.598481089108915</c:v>
                      </c:pt>
                      <c:pt idx="2477">
                        <c:v>36.59505259405941</c:v>
                      </c:pt>
                      <c:pt idx="2478">
                        <c:v>36.590921544554448</c:v>
                      </c:pt>
                      <c:pt idx="2479">
                        <c:v>36.577078861386163</c:v>
                      </c:pt>
                      <c:pt idx="2480">
                        <c:v>36.559958772277241</c:v>
                      </c:pt>
                      <c:pt idx="2481">
                        <c:v>36.542512217821788</c:v>
                      </c:pt>
                      <c:pt idx="2482">
                        <c:v>36.524543950495051</c:v>
                      </c:pt>
                      <c:pt idx="2483">
                        <c:v>36.510044277227728</c:v>
                      </c:pt>
                      <c:pt idx="2484">
                        <c:v>36.507102782178229</c:v>
                      </c:pt>
                      <c:pt idx="2485">
                        <c:v>36.505317683168293</c:v>
                      </c:pt>
                      <c:pt idx="2486">
                        <c:v>36.500174702970298</c:v>
                      </c:pt>
                      <c:pt idx="2487">
                        <c:v>36.495066722772286</c:v>
                      </c:pt>
                      <c:pt idx="2488">
                        <c:v>36.485320673267346</c:v>
                      </c:pt>
                      <c:pt idx="2489">
                        <c:v>36.471913326732668</c:v>
                      </c:pt>
                      <c:pt idx="2490">
                        <c:v>36.454316504950512</c:v>
                      </c:pt>
                      <c:pt idx="2491">
                        <c:v>36.44265272277228</c:v>
                      </c:pt>
                      <c:pt idx="2492">
                        <c:v>36.42774955445546</c:v>
                      </c:pt>
                      <c:pt idx="2493">
                        <c:v>36.403285900990092</c:v>
                      </c:pt>
                      <c:pt idx="2494">
                        <c:v>36.385392108910906</c:v>
                      </c:pt>
                      <c:pt idx="2495">
                        <c:v>36.36806360396038</c:v>
                      </c:pt>
                      <c:pt idx="2496">
                        <c:v>36.340762207920783</c:v>
                      </c:pt>
                      <c:pt idx="2497">
                        <c:v>36.303481940594047</c:v>
                      </c:pt>
                      <c:pt idx="2498">
                        <c:v>36.256696712871289</c:v>
                      </c:pt>
                      <c:pt idx="2499">
                        <c:v>36.205612178217834</c:v>
                      </c:pt>
                      <c:pt idx="2500">
                        <c:v>36.162965277227705</c:v>
                      </c:pt>
                      <c:pt idx="2501">
                        <c:v>36.114521851485151</c:v>
                      </c:pt>
                      <c:pt idx="2502">
                        <c:v>36.062561990098999</c:v>
                      </c:pt>
                      <c:pt idx="2503">
                        <c:v>36.003278683168318</c:v>
                      </c:pt>
                      <c:pt idx="2504">
                        <c:v>35.936194633663376</c:v>
                      </c:pt>
                      <c:pt idx="2505">
                        <c:v>35.858901089108905</c:v>
                      </c:pt>
                      <c:pt idx="2506">
                        <c:v>35.771372148514835</c:v>
                      </c:pt>
                      <c:pt idx="2507">
                        <c:v>35.682376594059413</c:v>
                      </c:pt>
                      <c:pt idx="2508">
                        <c:v>35.574980633663358</c:v>
                      </c:pt>
                      <c:pt idx="2509">
                        <c:v>35.471811910891084</c:v>
                      </c:pt>
                      <c:pt idx="2510">
                        <c:v>35.363560168316837</c:v>
                      </c:pt>
                      <c:pt idx="2511">
                        <c:v>35.250346376237616</c:v>
                      </c:pt>
                      <c:pt idx="2512">
                        <c:v>35.126527118811879</c:v>
                      </c:pt>
                      <c:pt idx="2513">
                        <c:v>34.993633752475262</c:v>
                      </c:pt>
                      <c:pt idx="2514">
                        <c:v>34.846646900990095</c:v>
                      </c:pt>
                      <c:pt idx="2515">
                        <c:v>34.68819457425743</c:v>
                      </c:pt>
                      <c:pt idx="2516">
                        <c:v>34.53691126732673</c:v>
                      </c:pt>
                      <c:pt idx="2517">
                        <c:v>34.390622168316831</c:v>
                      </c:pt>
                      <c:pt idx="2518">
                        <c:v>34.22835802970296</c:v>
                      </c:pt>
                      <c:pt idx="2519">
                        <c:v>34.067262584158421</c:v>
                      </c:pt>
                      <c:pt idx="2520">
                        <c:v>33.905357910891112</c:v>
                      </c:pt>
                      <c:pt idx="2521">
                        <c:v>33.737799168316826</c:v>
                      </c:pt>
                      <c:pt idx="2522">
                        <c:v>33.562347356435637</c:v>
                      </c:pt>
                      <c:pt idx="2523">
                        <c:v>33.374579257425751</c:v>
                      </c:pt>
                      <c:pt idx="2524">
                        <c:v>33.183460128712881</c:v>
                      </c:pt>
                      <c:pt idx="2525">
                        <c:v>32.99585139603959</c:v>
                      </c:pt>
                      <c:pt idx="2526">
                        <c:v>32.811492544554454</c:v>
                      </c:pt>
                      <c:pt idx="2527">
                        <c:v>32.661051287128707</c:v>
                      </c:pt>
                      <c:pt idx="2528">
                        <c:v>32.537936811881188</c:v>
                      </c:pt>
                      <c:pt idx="2529">
                        <c:v>32.404221019801994</c:v>
                      </c:pt>
                      <c:pt idx="2530">
                        <c:v>32.253393524752461</c:v>
                      </c:pt>
                      <c:pt idx="2531">
                        <c:v>32.108661554455445</c:v>
                      </c:pt>
                      <c:pt idx="2532">
                        <c:v>31.949440198019804</c:v>
                      </c:pt>
                      <c:pt idx="2533">
                        <c:v>31.764521544554452</c:v>
                      </c:pt>
                      <c:pt idx="2534">
                        <c:v>31.571291277227722</c:v>
                      </c:pt>
                      <c:pt idx="2535">
                        <c:v>31.398084425742564</c:v>
                      </c:pt>
                      <c:pt idx="2536">
                        <c:v>31.232324623762388</c:v>
                      </c:pt>
                      <c:pt idx="2537">
                        <c:v>31.075025633663362</c:v>
                      </c:pt>
                      <c:pt idx="2538">
                        <c:v>30.943268534653484</c:v>
                      </c:pt>
                      <c:pt idx="2539">
                        <c:v>30.822411108910899</c:v>
                      </c:pt>
                      <c:pt idx="2540">
                        <c:v>30.703202881188126</c:v>
                      </c:pt>
                      <c:pt idx="2541">
                        <c:v>30.593583475247524</c:v>
                      </c:pt>
                      <c:pt idx="2542">
                        <c:v>30.486825128712873</c:v>
                      </c:pt>
                      <c:pt idx="2543">
                        <c:v>30.384545584158417</c:v>
                      </c:pt>
                      <c:pt idx="2544">
                        <c:v>30.296004405940597</c:v>
                      </c:pt>
                      <c:pt idx="2545">
                        <c:v>30.216221118811873</c:v>
                      </c:pt>
                      <c:pt idx="2546">
                        <c:v>30.143881188118822</c:v>
                      </c:pt>
                      <c:pt idx="2547">
                        <c:v>30.086974712871303</c:v>
                      </c:pt>
                      <c:pt idx="2548">
                        <c:v>30.036286366336615</c:v>
                      </c:pt>
                      <c:pt idx="2549">
                        <c:v>30.001048297029701</c:v>
                      </c:pt>
                      <c:pt idx="2550">
                        <c:v>29.978100534653471</c:v>
                      </c:pt>
                      <c:pt idx="2551">
                        <c:v>29.962760930693062</c:v>
                      </c:pt>
                      <c:pt idx="2552">
                        <c:v>29.945298564356431</c:v>
                      </c:pt>
                      <c:pt idx="2553">
                        <c:v>29.921005574257428</c:v>
                      </c:pt>
                      <c:pt idx="2554">
                        <c:v>29.903623465346548</c:v>
                      </c:pt>
                      <c:pt idx="2555">
                        <c:v>29.884586316831697</c:v>
                      </c:pt>
                      <c:pt idx="2556">
                        <c:v>29.869818752475236</c:v>
                      </c:pt>
                      <c:pt idx="2557">
                        <c:v>29.868943128712868</c:v>
                      </c:pt>
                      <c:pt idx="2558">
                        <c:v>29.876898980198028</c:v>
                      </c:pt>
                      <c:pt idx="2559">
                        <c:v>29.886537504950493</c:v>
                      </c:pt>
                      <c:pt idx="2560">
                        <c:v>29.890451376237625</c:v>
                      </c:pt>
                      <c:pt idx="2561">
                        <c:v>29.893030336633661</c:v>
                      </c:pt>
                      <c:pt idx="2562">
                        <c:v>29.895452198019818</c:v>
                      </c:pt>
                      <c:pt idx="2563">
                        <c:v>29.897912089108907</c:v>
                      </c:pt>
                      <c:pt idx="2564">
                        <c:v>29.90223250495049</c:v>
                      </c:pt>
                      <c:pt idx="2565">
                        <c:v>29.907859039603963</c:v>
                      </c:pt>
                      <c:pt idx="2566">
                        <c:v>29.92416771287127</c:v>
                      </c:pt>
                      <c:pt idx="2567">
                        <c:v>29.942809613861371</c:v>
                      </c:pt>
                      <c:pt idx="2568">
                        <c:v>29.954876851485142</c:v>
                      </c:pt>
                      <c:pt idx="2569">
                        <c:v>29.963261376237622</c:v>
                      </c:pt>
                      <c:pt idx="2570">
                        <c:v>29.966729188118819</c:v>
                      </c:pt>
                      <c:pt idx="2571">
                        <c:v>29.970328138613862</c:v>
                      </c:pt>
                      <c:pt idx="2572">
                        <c:v>29.977506029702976</c:v>
                      </c:pt>
                      <c:pt idx="2573">
                        <c:v>29.990325168316826</c:v>
                      </c:pt>
                      <c:pt idx="2574">
                        <c:v>30.014514851485149</c:v>
                      </c:pt>
                      <c:pt idx="2575">
                        <c:v>30.04588094059406</c:v>
                      </c:pt>
                      <c:pt idx="2576">
                        <c:v>30.076739534653466</c:v>
                      </c:pt>
                      <c:pt idx="2577">
                        <c:v>30.097134297029697</c:v>
                      </c:pt>
                      <c:pt idx="2578">
                        <c:v>30.107787148514848</c:v>
                      </c:pt>
                      <c:pt idx="2579">
                        <c:v>30.116487059405934</c:v>
                      </c:pt>
                      <c:pt idx="2580">
                        <c:v>30.127024851485167</c:v>
                      </c:pt>
                      <c:pt idx="2581">
                        <c:v>30.144355237623756</c:v>
                      </c:pt>
                      <c:pt idx="2582">
                        <c:v>30.16867936633664</c:v>
                      </c:pt>
                      <c:pt idx="2583">
                        <c:v>30.194989960396043</c:v>
                      </c:pt>
                      <c:pt idx="2584">
                        <c:v>30.213463475247529</c:v>
                      </c:pt>
                      <c:pt idx="2585">
                        <c:v>30.233192495049511</c:v>
                      </c:pt>
                      <c:pt idx="2586">
                        <c:v>30.251358009900983</c:v>
                      </c:pt>
                      <c:pt idx="2587">
                        <c:v>30.27369252475247</c:v>
                      </c:pt>
                      <c:pt idx="2588">
                        <c:v>30.290506722772268</c:v>
                      </c:pt>
                      <c:pt idx="2589">
                        <c:v>30.313156425742587</c:v>
                      </c:pt>
                      <c:pt idx="2590">
                        <c:v>30.348277356435631</c:v>
                      </c:pt>
                      <c:pt idx="2591">
                        <c:v>30.395260811881194</c:v>
                      </c:pt>
                      <c:pt idx="2592">
                        <c:v>30.48146702970298</c:v>
                      </c:pt>
                      <c:pt idx="2593">
                        <c:v>30.594241663366336</c:v>
                      </c:pt>
                      <c:pt idx="2594">
                        <c:v>30.732208693069303</c:v>
                      </c:pt>
                      <c:pt idx="2595">
                        <c:v>30.889943277227712</c:v>
                      </c:pt>
                      <c:pt idx="2596">
                        <c:v>31.082363752475246</c:v>
                      </c:pt>
                      <c:pt idx="2597">
                        <c:v>31.302838930693071</c:v>
                      </c:pt>
                      <c:pt idx="2598">
                        <c:v>31.52877968316831</c:v>
                      </c:pt>
                      <c:pt idx="2599">
                        <c:v>31.761996148514836</c:v>
                      </c:pt>
                      <c:pt idx="2600">
                        <c:v>31.990190455445536</c:v>
                      </c:pt>
                      <c:pt idx="2601">
                        <c:v>32.217684455445543</c:v>
                      </c:pt>
                      <c:pt idx="2602">
                        <c:v>32.440464465346537</c:v>
                      </c:pt>
                      <c:pt idx="2603">
                        <c:v>32.677994386138622</c:v>
                      </c:pt>
                      <c:pt idx="2604">
                        <c:v>32.935933405940588</c:v>
                      </c:pt>
                      <c:pt idx="2605">
                        <c:v>33.215861099009906</c:v>
                      </c:pt>
                      <c:pt idx="2606">
                        <c:v>33.510879762376234</c:v>
                      </c:pt>
                      <c:pt idx="2607">
                        <c:v>33.825490277227715</c:v>
                      </c:pt>
                      <c:pt idx="2608">
                        <c:v>34.143939693069306</c:v>
                      </c:pt>
                      <c:pt idx="2609">
                        <c:v>34.435720465346549</c:v>
                      </c:pt>
                      <c:pt idx="2610">
                        <c:v>34.690536366336644</c:v>
                      </c:pt>
                      <c:pt idx="2611">
                        <c:v>34.96588637623762</c:v>
                      </c:pt>
                      <c:pt idx="2612">
                        <c:v>35.241647950495036</c:v>
                      </c:pt>
                      <c:pt idx="2613">
                        <c:v>35.535800297029709</c:v>
                      </c:pt>
                      <c:pt idx="2614">
                        <c:v>35.847248415841584</c:v>
                      </c:pt>
                      <c:pt idx="2615">
                        <c:v>36.166789871287136</c:v>
                      </c:pt>
                      <c:pt idx="2616">
                        <c:v>36.501308257425741</c:v>
                      </c:pt>
                      <c:pt idx="2617">
                        <c:v>36.843327693069313</c:v>
                      </c:pt>
                      <c:pt idx="2618">
                        <c:v>37.158904900990102</c:v>
                      </c:pt>
                      <c:pt idx="2619">
                        <c:v>37.454555227722778</c:v>
                      </c:pt>
                      <c:pt idx="2620">
                        <c:v>37.758397049504943</c:v>
                      </c:pt>
                      <c:pt idx="2621">
                        <c:v>38.104761405940579</c:v>
                      </c:pt>
                      <c:pt idx="2622">
                        <c:v>38.470148207920801</c:v>
                      </c:pt>
                      <c:pt idx="2623">
                        <c:v>38.850820564356439</c:v>
                      </c:pt>
                      <c:pt idx="2624">
                        <c:v>39.241157732673294</c:v>
                      </c:pt>
                      <c:pt idx="2625">
                        <c:v>39.633781544554459</c:v>
                      </c:pt>
                      <c:pt idx="2626">
                        <c:v>40.004843356435643</c:v>
                      </c:pt>
                      <c:pt idx="2627">
                        <c:v>40.357020188118817</c:v>
                      </c:pt>
                      <c:pt idx="2628">
                        <c:v>40.673795326732652</c:v>
                      </c:pt>
                      <c:pt idx="2629">
                        <c:v>40.978062990099012</c:v>
                      </c:pt>
                      <c:pt idx="2630">
                        <c:v>41.283708752475256</c:v>
                      </c:pt>
                      <c:pt idx="2631">
                        <c:v>41.607637524752484</c:v>
                      </c:pt>
                      <c:pt idx="2632">
                        <c:v>41.955336495049536</c:v>
                      </c:pt>
                      <c:pt idx="2633">
                        <c:v>42.31287783168316</c:v>
                      </c:pt>
                      <c:pt idx="2634">
                        <c:v>42.681964504950471</c:v>
                      </c:pt>
                      <c:pt idx="2635">
                        <c:v>43.032057247524754</c:v>
                      </c:pt>
                      <c:pt idx="2636">
                        <c:v>43.370340623762402</c:v>
                      </c:pt>
                      <c:pt idx="2637">
                        <c:v>43.699794960396034</c:v>
                      </c:pt>
                      <c:pt idx="2638">
                        <c:v>44.040045831683159</c:v>
                      </c:pt>
                      <c:pt idx="2639">
                        <c:v>44.406014405940603</c:v>
                      </c:pt>
                      <c:pt idx="2640">
                        <c:v>44.788626891089137</c:v>
                      </c:pt>
                      <c:pt idx="2641">
                        <c:v>45.190486970297037</c:v>
                      </c:pt>
                      <c:pt idx="2642">
                        <c:v>45.594148504950482</c:v>
                      </c:pt>
                      <c:pt idx="2643">
                        <c:v>45.987401871287148</c:v>
                      </c:pt>
                      <c:pt idx="2644">
                        <c:v>46.355931188118824</c:v>
                      </c:pt>
                      <c:pt idx="2645">
                        <c:v>46.733550188118791</c:v>
                      </c:pt>
                      <c:pt idx="2646">
                        <c:v>47.110531128712871</c:v>
                      </c:pt>
                      <c:pt idx="2647">
                        <c:v>47.495704297029697</c:v>
                      </c:pt>
                      <c:pt idx="2648">
                        <c:v>47.877205099009934</c:v>
                      </c:pt>
                      <c:pt idx="2649">
                        <c:v>48.254789603960411</c:v>
                      </c:pt>
                      <c:pt idx="2650">
                        <c:v>48.613048089108887</c:v>
                      </c:pt>
                      <c:pt idx="2651">
                        <c:v>48.979672247524753</c:v>
                      </c:pt>
                      <c:pt idx="2652">
                        <c:v>49.344888960396048</c:v>
                      </c:pt>
                      <c:pt idx="2653">
                        <c:v>49.730264603960379</c:v>
                      </c:pt>
                      <c:pt idx="2654">
                        <c:v>50.116152504950492</c:v>
                      </c:pt>
                      <c:pt idx="2655">
                        <c:v>50.516346851485146</c:v>
                      </c:pt>
                      <c:pt idx="2656">
                        <c:v>50.895363792079181</c:v>
                      </c:pt>
                      <c:pt idx="2657">
                        <c:v>51.266141841584165</c:v>
                      </c:pt>
                      <c:pt idx="2658">
                        <c:v>51.622636980198038</c:v>
                      </c:pt>
                      <c:pt idx="2659">
                        <c:v>51.972691336633652</c:v>
                      </c:pt>
                      <c:pt idx="2660">
                        <c:v>52.315950584158436</c:v>
                      </c:pt>
                      <c:pt idx="2661">
                        <c:v>52.672286722772284</c:v>
                      </c:pt>
                      <c:pt idx="2662">
                        <c:v>53.03740697029702</c:v>
                      </c:pt>
                      <c:pt idx="2663">
                        <c:v>53.413705217821807</c:v>
                      </c:pt>
                      <c:pt idx="2664">
                        <c:v>53.79043308910893</c:v>
                      </c:pt>
                      <c:pt idx="2665">
                        <c:v>54.174530851485137</c:v>
                      </c:pt>
                      <c:pt idx="2666">
                        <c:v>54.557208514851482</c:v>
                      </c:pt>
                      <c:pt idx="2667">
                        <c:v>54.928791504950496</c:v>
                      </c:pt>
                      <c:pt idx="2668">
                        <c:v>55.285769801980202</c:v>
                      </c:pt>
                      <c:pt idx="2669">
                        <c:v>55.629640069306916</c:v>
                      </c:pt>
                      <c:pt idx="2670">
                        <c:v>55.980007316831667</c:v>
                      </c:pt>
                      <c:pt idx="2671">
                        <c:v>56.345248693069294</c:v>
                      </c:pt>
                      <c:pt idx="2672">
                        <c:v>56.721915148514832</c:v>
                      </c:pt>
                      <c:pt idx="2673">
                        <c:v>57.106654524752464</c:v>
                      </c:pt>
                      <c:pt idx="2674">
                        <c:v>57.498636732673262</c:v>
                      </c:pt>
                      <c:pt idx="2675">
                        <c:v>57.88165941584159</c:v>
                      </c:pt>
                      <c:pt idx="2676">
                        <c:v>58.24643330693069</c:v>
                      </c:pt>
                      <c:pt idx="2677">
                        <c:v>58.60149109900992</c:v>
                      </c:pt>
                      <c:pt idx="2678">
                        <c:v>58.936370386138627</c:v>
                      </c:pt>
                      <c:pt idx="2679">
                        <c:v>59.24777079207923</c:v>
                      </c:pt>
                      <c:pt idx="2680">
                        <c:v>59.553138831683142</c:v>
                      </c:pt>
                      <c:pt idx="2681">
                        <c:v>59.85338759405942</c:v>
                      </c:pt>
                      <c:pt idx="2682">
                        <c:v>60.138434435643553</c:v>
                      </c:pt>
                      <c:pt idx="2683">
                        <c:v>60.419303841584167</c:v>
                      </c:pt>
                      <c:pt idx="2684">
                        <c:v>60.675949148514853</c:v>
                      </c:pt>
                      <c:pt idx="2685">
                        <c:v>60.911987029702978</c:v>
                      </c:pt>
                      <c:pt idx="2686">
                        <c:v>61.121799742574233</c:v>
                      </c:pt>
                      <c:pt idx="2687">
                        <c:v>61.31332957425743</c:v>
                      </c:pt>
                      <c:pt idx="2688">
                        <c:v>61.473732653465341</c:v>
                      </c:pt>
                      <c:pt idx="2689">
                        <c:v>61.614633831683186</c:v>
                      </c:pt>
                      <c:pt idx="2690">
                        <c:v>61.766954554455417</c:v>
                      </c:pt>
                      <c:pt idx="2691">
                        <c:v>61.927174772277219</c:v>
                      </c:pt>
                      <c:pt idx="2692">
                        <c:v>62.09270764356431</c:v>
                      </c:pt>
                      <c:pt idx="2693">
                        <c:v>62.269388188118818</c:v>
                      </c:pt>
                      <c:pt idx="2694">
                        <c:v>62.455741267326708</c:v>
                      </c:pt>
                      <c:pt idx="2695">
                        <c:v>62.651444554455438</c:v>
                      </c:pt>
                      <c:pt idx="2696">
                        <c:v>62.827489118811869</c:v>
                      </c:pt>
                      <c:pt idx="2697">
                        <c:v>62.984831633663411</c:v>
                      </c:pt>
                      <c:pt idx="2698">
                        <c:v>63.141879435643574</c:v>
                      </c:pt>
                      <c:pt idx="2699">
                        <c:v>63.306240188118807</c:v>
                      </c:pt>
                      <c:pt idx="2700">
                        <c:v>63.472028514851473</c:v>
                      </c:pt>
                      <c:pt idx="2701">
                        <c:v>63.64556602970297</c:v>
                      </c:pt>
                      <c:pt idx="2702">
                        <c:v>63.817654425742582</c:v>
                      </c:pt>
                      <c:pt idx="2703">
                        <c:v>63.99062133663368</c:v>
                      </c:pt>
                      <c:pt idx="2704">
                        <c:v>64.154156831683167</c:v>
                      </c:pt>
                      <c:pt idx="2705">
                        <c:v>64.282475544554458</c:v>
                      </c:pt>
                      <c:pt idx="2706">
                        <c:v>64.400519792079223</c:v>
                      </c:pt>
                      <c:pt idx="2707">
                        <c:v>64.481849396039607</c:v>
                      </c:pt>
                      <c:pt idx="2708">
                        <c:v>64.547853554455443</c:v>
                      </c:pt>
                      <c:pt idx="2709">
                        <c:v>64.61529808910889</c:v>
                      </c:pt>
                      <c:pt idx="2710">
                        <c:v>64.675147584158395</c:v>
                      </c:pt>
                      <c:pt idx="2711">
                        <c:v>64.752675792079174</c:v>
                      </c:pt>
                      <c:pt idx="2712">
                        <c:v>64.832270960396016</c:v>
                      </c:pt>
                      <c:pt idx="2713">
                        <c:v>64.906634930693102</c:v>
                      </c:pt>
                      <c:pt idx="2714">
                        <c:v>64.967725920792063</c:v>
                      </c:pt>
                      <c:pt idx="2715">
                        <c:v>65.030686475247535</c:v>
                      </c:pt>
                      <c:pt idx="2716">
                        <c:v>65.080098207920784</c:v>
                      </c:pt>
                      <c:pt idx="2717">
                        <c:v>65.123952950495067</c:v>
                      </c:pt>
                      <c:pt idx="2718">
                        <c:v>65.15945265346538</c:v>
                      </c:pt>
                      <c:pt idx="2719">
                        <c:v>65.201285782178175</c:v>
                      </c:pt>
                      <c:pt idx="2720">
                        <c:v>65.237635029702986</c:v>
                      </c:pt>
                      <c:pt idx="2721">
                        <c:v>65.286211128712836</c:v>
                      </c:pt>
                      <c:pt idx="2722">
                        <c:v>65.324169356435675</c:v>
                      </c:pt>
                      <c:pt idx="2723">
                        <c:v>65.363017455445529</c:v>
                      </c:pt>
                      <c:pt idx="2724">
                        <c:v>65.390038366336597</c:v>
                      </c:pt>
                      <c:pt idx="2725">
                        <c:v>65.416412762376254</c:v>
                      </c:pt>
                      <c:pt idx="2726">
                        <c:v>65.430206158415842</c:v>
                      </c:pt>
                      <c:pt idx="2727">
                        <c:v>65.437914326732653</c:v>
                      </c:pt>
                      <c:pt idx="2728">
                        <c:v>65.444632960396021</c:v>
                      </c:pt>
                      <c:pt idx="2729">
                        <c:v>65.449826356435636</c:v>
                      </c:pt>
                      <c:pt idx="2730">
                        <c:v>65.452357831683187</c:v>
                      </c:pt>
                      <c:pt idx="2731">
                        <c:v>65.453997465346518</c:v>
                      </c:pt>
                      <c:pt idx="2732">
                        <c:v>65.453289217821791</c:v>
                      </c:pt>
                      <c:pt idx="2733">
                        <c:v>65.451178722772241</c:v>
                      </c:pt>
                      <c:pt idx="2734">
                        <c:v>65.444333792079192</c:v>
                      </c:pt>
                      <c:pt idx="2735">
                        <c:v>65.437003554455472</c:v>
                      </c:pt>
                      <c:pt idx="2736">
                        <c:v>65.433484217821785</c:v>
                      </c:pt>
                      <c:pt idx="2737">
                        <c:v>65.43041856435643</c:v>
                      </c:pt>
                      <c:pt idx="2738">
                        <c:v>65.425310247524749</c:v>
                      </c:pt>
                      <c:pt idx="2739">
                        <c:v>65.419156603960403</c:v>
                      </c:pt>
                      <c:pt idx="2740">
                        <c:v>65.410348831683208</c:v>
                      </c:pt>
                      <c:pt idx="2741">
                        <c:v>65.403046643564394</c:v>
                      </c:pt>
                      <c:pt idx="2742">
                        <c:v>65.397166801980177</c:v>
                      </c:pt>
                      <c:pt idx="2743">
                        <c:v>65.393862475247516</c:v>
                      </c:pt>
                      <c:pt idx="2744">
                        <c:v>65.388771188118795</c:v>
                      </c:pt>
                      <c:pt idx="2745">
                        <c:v>65.384323980198047</c:v>
                      </c:pt>
                      <c:pt idx="2746">
                        <c:v>65.377934712871266</c:v>
                      </c:pt>
                      <c:pt idx="2747">
                        <c:v>65.371735990099012</c:v>
                      </c:pt>
                      <c:pt idx="2748">
                        <c:v>65.367907336633664</c:v>
                      </c:pt>
                      <c:pt idx="2749">
                        <c:v>65.366782653465336</c:v>
                      </c:pt>
                      <c:pt idx="2750">
                        <c:v>65.367905495049499</c:v>
                      </c:pt>
                      <c:pt idx="2751">
                        <c:v>65.370866861386119</c:v>
                      </c:pt>
                      <c:pt idx="2752">
                        <c:v>65.371176623762366</c:v>
                      </c:pt>
                      <c:pt idx="2753">
                        <c:v>65.371237702970319</c:v>
                      </c:pt>
                      <c:pt idx="2754">
                        <c:v>65.369720752475246</c:v>
                      </c:pt>
                      <c:pt idx="2755">
                        <c:v>65.367833465346536</c:v>
                      </c:pt>
                      <c:pt idx="2756">
                        <c:v>65.362418782178224</c:v>
                      </c:pt>
                      <c:pt idx="2757">
                        <c:v>65.36134375247525</c:v>
                      </c:pt>
                      <c:pt idx="2758">
                        <c:v>65.359886940594066</c:v>
                      </c:pt>
                      <c:pt idx="2759">
                        <c:v>65.3610151980198</c:v>
                      </c:pt>
                      <c:pt idx="2760">
                        <c:v>65.362561801980206</c:v>
                      </c:pt>
                      <c:pt idx="2761">
                        <c:v>65.368693702970305</c:v>
                      </c:pt>
                      <c:pt idx="2762">
                        <c:v>65.370983148514853</c:v>
                      </c:pt>
                      <c:pt idx="2763">
                        <c:v>65.373922475247525</c:v>
                      </c:pt>
                      <c:pt idx="2764">
                        <c:v>65.374037801980194</c:v>
                      </c:pt>
                      <c:pt idx="2765">
                        <c:v>65.374559396039615</c:v>
                      </c:pt>
                      <c:pt idx="2766">
                        <c:v>65.373195544554463</c:v>
                      </c:pt>
                      <c:pt idx="2767">
                        <c:v>65.372439554455426</c:v>
                      </c:pt>
                      <c:pt idx="2768">
                        <c:v>65.372691871287145</c:v>
                      </c:pt>
                      <c:pt idx="2769">
                        <c:v>65.375855554455427</c:v>
                      </c:pt>
                      <c:pt idx="2770">
                        <c:v>65.380915712871271</c:v>
                      </c:pt>
                      <c:pt idx="2771">
                        <c:v>65.387061445544518</c:v>
                      </c:pt>
                      <c:pt idx="2772">
                        <c:v>65.392290821782169</c:v>
                      </c:pt>
                      <c:pt idx="2773">
                        <c:v>65.398517554455438</c:v>
                      </c:pt>
                      <c:pt idx="2774">
                        <c:v>65.401152475247528</c:v>
                      </c:pt>
                      <c:pt idx="2775">
                        <c:v>65.402499673267357</c:v>
                      </c:pt>
                      <c:pt idx="2776">
                        <c:v>65.396698623762362</c:v>
                      </c:pt>
                      <c:pt idx="2777">
                        <c:v>65.392582257425715</c:v>
                      </c:pt>
                      <c:pt idx="2778">
                        <c:v>65.388369861386124</c:v>
                      </c:pt>
                      <c:pt idx="2779">
                        <c:v>65.387999920792083</c:v>
                      </c:pt>
                      <c:pt idx="2780">
                        <c:v>65.388212584158438</c:v>
                      </c:pt>
                      <c:pt idx="2781">
                        <c:v>65.389901316831669</c:v>
                      </c:pt>
                      <c:pt idx="2782">
                        <c:v>65.389164019801967</c:v>
                      </c:pt>
                      <c:pt idx="2783">
                        <c:v>65.38675175247522</c:v>
                      </c:pt>
                      <c:pt idx="2784">
                        <c:v>65.380819227722768</c:v>
                      </c:pt>
                      <c:pt idx="2785">
                        <c:v>65.373539366336658</c:v>
                      </c:pt>
                      <c:pt idx="2786">
                        <c:v>65.365092128712831</c:v>
                      </c:pt>
                      <c:pt idx="2787">
                        <c:v>65.358990287128762</c:v>
                      </c:pt>
                      <c:pt idx="2788">
                        <c:v>65.352061435643535</c:v>
                      </c:pt>
                      <c:pt idx="2789">
                        <c:v>65.34876438613864</c:v>
                      </c:pt>
                      <c:pt idx="2790">
                        <c:v>65.34356033663363</c:v>
                      </c:pt>
                      <c:pt idx="2791">
                        <c:v>65.341226178217852</c:v>
                      </c:pt>
                      <c:pt idx="2792">
                        <c:v>65.335425425742585</c:v>
                      </c:pt>
                      <c:pt idx="2793">
                        <c:v>65.326738089108872</c:v>
                      </c:pt>
                      <c:pt idx="2794">
                        <c:v>65.318955148514888</c:v>
                      </c:pt>
                      <c:pt idx="2795">
                        <c:v>65.311721881188149</c:v>
                      </c:pt>
                      <c:pt idx="2796">
                        <c:v>65.303280613861432</c:v>
                      </c:pt>
                      <c:pt idx="2797">
                        <c:v>65.295092930693087</c:v>
                      </c:pt>
                      <c:pt idx="2798">
                        <c:v>65.290752712871253</c:v>
                      </c:pt>
                      <c:pt idx="2799">
                        <c:v>65.291048940594067</c:v>
                      </c:pt>
                      <c:pt idx="2800">
                        <c:v>65.293350128712873</c:v>
                      </c:pt>
                      <c:pt idx="2801">
                        <c:v>65.29913636633664</c:v>
                      </c:pt>
                      <c:pt idx="2802">
                        <c:v>65.302004584158425</c:v>
                      </c:pt>
                      <c:pt idx="2803">
                        <c:v>65.303286742574244</c:v>
                      </c:pt>
                      <c:pt idx="2804">
                        <c:v>65.298532297029695</c:v>
                      </c:pt>
                      <c:pt idx="2805">
                        <c:v>65.293579831683203</c:v>
                      </c:pt>
                      <c:pt idx="2806">
                        <c:v>65.289994930693084</c:v>
                      </c:pt>
                      <c:pt idx="2807">
                        <c:v>65.289367237623779</c:v>
                      </c:pt>
                      <c:pt idx="2808">
                        <c:v>65.291192524752475</c:v>
                      </c:pt>
                      <c:pt idx="2809">
                        <c:v>65.298681366336652</c:v>
                      </c:pt>
                      <c:pt idx="2810">
                        <c:v>65.308016495049515</c:v>
                      </c:pt>
                      <c:pt idx="2811">
                        <c:v>65.314149277227685</c:v>
                      </c:pt>
                      <c:pt idx="2812">
                        <c:v>65.319099524752488</c:v>
                      </c:pt>
                      <c:pt idx="2813">
                        <c:v>65.323694613861377</c:v>
                      </c:pt>
                      <c:pt idx="2814">
                        <c:v>65.324884118811852</c:v>
                      </c:pt>
                      <c:pt idx="2815">
                        <c:v>65.324805336633645</c:v>
                      </c:pt>
                      <c:pt idx="2816">
                        <c:v>65.323135792079214</c:v>
                      </c:pt>
                      <c:pt idx="2817">
                        <c:v>65.325122138613878</c:v>
                      </c:pt>
                      <c:pt idx="2818">
                        <c:v>65.328638663366362</c:v>
                      </c:pt>
                      <c:pt idx="2819">
                        <c:v>65.334501990099014</c:v>
                      </c:pt>
                      <c:pt idx="2820">
                        <c:v>65.34159698019802</c:v>
                      </c:pt>
                      <c:pt idx="2821">
                        <c:v>65.348664772277218</c:v>
                      </c:pt>
                      <c:pt idx="2822">
                        <c:v>65.348835891089138</c:v>
                      </c:pt>
                      <c:pt idx="2823">
                        <c:v>65.345610198019799</c:v>
                      </c:pt>
                      <c:pt idx="2824">
                        <c:v>65.334521801980216</c:v>
                      </c:pt>
                      <c:pt idx="2825">
                        <c:v>65.328425683168319</c:v>
                      </c:pt>
                      <c:pt idx="2826">
                        <c:v>65.325621217821805</c:v>
                      </c:pt>
                      <c:pt idx="2827">
                        <c:v>65.326749762376267</c:v>
                      </c:pt>
                      <c:pt idx="2828">
                        <c:v>65.328683871287126</c:v>
                      </c:pt>
                      <c:pt idx="2829">
                        <c:v>65.337985722772302</c:v>
                      </c:pt>
                      <c:pt idx="2830">
                        <c:v>65.344112118811879</c:v>
                      </c:pt>
                      <c:pt idx="2831">
                        <c:v>65.347148584158418</c:v>
                      </c:pt>
                      <c:pt idx="2832">
                        <c:v>65.34612141584158</c:v>
                      </c:pt>
                      <c:pt idx="2833">
                        <c:v>65.342298752475259</c:v>
                      </c:pt>
                      <c:pt idx="2834">
                        <c:v>65.332823881188105</c:v>
                      </c:pt>
                      <c:pt idx="2835">
                        <c:v>65.327828287128739</c:v>
                      </c:pt>
                      <c:pt idx="2836">
                        <c:v>65.325518831683183</c:v>
                      </c:pt>
                      <c:pt idx="2837">
                        <c:v>65.326843574257424</c:v>
                      </c:pt>
                      <c:pt idx="2838">
                        <c:v>65.329910752475257</c:v>
                      </c:pt>
                      <c:pt idx="2839">
                        <c:v>65.333003851485145</c:v>
                      </c:pt>
                      <c:pt idx="2840">
                        <c:v>65.333236861386141</c:v>
                      </c:pt>
                      <c:pt idx="2841">
                        <c:v>65.332345237623812</c:v>
                      </c:pt>
                      <c:pt idx="2842">
                        <c:v>65.326429217821783</c:v>
                      </c:pt>
                      <c:pt idx="2843">
                        <c:v>65.318866356435649</c:v>
                      </c:pt>
                      <c:pt idx="2844">
                        <c:v>65.314132821782167</c:v>
                      </c:pt>
                      <c:pt idx="2845">
                        <c:v>65.311658306930724</c:v>
                      </c:pt>
                      <c:pt idx="2846">
                        <c:v>65.309836079207912</c:v>
                      </c:pt>
                      <c:pt idx="2847">
                        <c:v>65.310048445544552</c:v>
                      </c:pt>
                      <c:pt idx="2848">
                        <c:v>65.311142851485144</c:v>
                      </c:pt>
                      <c:pt idx="2849">
                        <c:v>65.313047287128711</c:v>
                      </c:pt>
                      <c:pt idx="2850">
                        <c:v>65.314484336633654</c:v>
                      </c:pt>
                      <c:pt idx="2851">
                        <c:v>65.314656920792089</c:v>
                      </c:pt>
                      <c:pt idx="2852">
                        <c:v>65.311354821782146</c:v>
                      </c:pt>
                      <c:pt idx="2853">
                        <c:v>65.306035019801968</c:v>
                      </c:pt>
                      <c:pt idx="2854">
                        <c:v>65.297946514851517</c:v>
                      </c:pt>
                      <c:pt idx="2855">
                        <c:v>65.292421633663366</c:v>
                      </c:pt>
                      <c:pt idx="2856">
                        <c:v>65.284665019801977</c:v>
                      </c:pt>
                      <c:pt idx="2857">
                        <c:v>65.271765029702948</c:v>
                      </c:pt>
                      <c:pt idx="2858">
                        <c:v>65.264003168316819</c:v>
                      </c:pt>
                      <c:pt idx="2859">
                        <c:v>65.268093445544551</c:v>
                      </c:pt>
                      <c:pt idx="2860">
                        <c:v>65.275344079207898</c:v>
                      </c:pt>
                      <c:pt idx="2861">
                        <c:v>65.281289415841599</c:v>
                      </c:pt>
                      <c:pt idx="2862">
                        <c:v>65.284017821782157</c:v>
                      </c:pt>
                      <c:pt idx="2863">
                        <c:v>65.288260306930724</c:v>
                      </c:pt>
                      <c:pt idx="2864">
                        <c:v>65.290168554455448</c:v>
                      </c:pt>
                      <c:pt idx="2865">
                        <c:v>65.295797207920785</c:v>
                      </c:pt>
                      <c:pt idx="2866">
                        <c:v>65.301216079207933</c:v>
                      </c:pt>
                      <c:pt idx="2867">
                        <c:v>65.309578039603977</c:v>
                      </c:pt>
                      <c:pt idx="2868">
                        <c:v>65.313466237623771</c:v>
                      </c:pt>
                      <c:pt idx="2869">
                        <c:v>65.318874465346525</c:v>
                      </c:pt>
                      <c:pt idx="2870">
                        <c:v>65.321741554455414</c:v>
                      </c:pt>
                      <c:pt idx="2871">
                        <c:v>65.323381435643597</c:v>
                      </c:pt>
                      <c:pt idx="2872">
                        <c:v>65.320763762376259</c:v>
                      </c:pt>
                      <c:pt idx="2873">
                        <c:v>65.319637564356441</c:v>
                      </c:pt>
                      <c:pt idx="2874">
                        <c:v>65.319014940594073</c:v>
                      </c:pt>
                      <c:pt idx="2875">
                        <c:v>65.32330358415841</c:v>
                      </c:pt>
                      <c:pt idx="2876">
                        <c:v>65.3323390990099</c:v>
                      </c:pt>
                      <c:pt idx="2877">
                        <c:v>65.348122534653498</c:v>
                      </c:pt>
                      <c:pt idx="2878">
                        <c:v>65.358638455445572</c:v>
                      </c:pt>
                      <c:pt idx="2879">
                        <c:v>65.364208534653443</c:v>
                      </c:pt>
                      <c:pt idx="2880">
                        <c:v>65.365439970297032</c:v>
                      </c:pt>
                      <c:pt idx="2881">
                        <c:v>65.365095049504959</c:v>
                      </c:pt>
                      <c:pt idx="2882">
                        <c:v>65.361675831683172</c:v>
                      </c:pt>
                      <c:pt idx="2883">
                        <c:v>65.355364920792098</c:v>
                      </c:pt>
                      <c:pt idx="2884">
                        <c:v>65.355009643564358</c:v>
                      </c:pt>
                      <c:pt idx="2885">
                        <c:v>65.36018877227724</c:v>
                      </c:pt>
                      <c:pt idx="2886">
                        <c:v>65.368323821782184</c:v>
                      </c:pt>
                      <c:pt idx="2887">
                        <c:v>65.377033990098994</c:v>
                      </c:pt>
                      <c:pt idx="2888">
                        <c:v>65.383917891089112</c:v>
                      </c:pt>
                      <c:pt idx="2889">
                        <c:v>65.389815366336649</c:v>
                      </c:pt>
                      <c:pt idx="2890">
                        <c:v>65.38814994059409</c:v>
                      </c:pt>
                      <c:pt idx="2891">
                        <c:v>65.383835316831707</c:v>
                      </c:pt>
                      <c:pt idx="2892">
                        <c:v>65.37727379207918</c:v>
                      </c:pt>
                      <c:pt idx="2893">
                        <c:v>65.371639920792077</c:v>
                      </c:pt>
                      <c:pt idx="2894">
                        <c:v>65.3670269306931</c:v>
                      </c:pt>
                      <c:pt idx="2895">
                        <c:v>65.364156821782174</c:v>
                      </c:pt>
                      <c:pt idx="2896">
                        <c:v>65.363638990099034</c:v>
                      </c:pt>
                      <c:pt idx="2897">
                        <c:v>65.367077831683162</c:v>
                      </c:pt>
                      <c:pt idx="2898">
                        <c:v>65.370038693069304</c:v>
                      </c:pt>
                      <c:pt idx="2899">
                        <c:v>65.375295019801939</c:v>
                      </c:pt>
                      <c:pt idx="2900">
                        <c:v>65.376504742574255</c:v>
                      </c:pt>
                      <c:pt idx="2901">
                        <c:v>65.37658185148517</c:v>
                      </c:pt>
                      <c:pt idx="2902">
                        <c:v>65.371658128712866</c:v>
                      </c:pt>
                      <c:pt idx="2903">
                        <c:v>65.364050297029706</c:v>
                      </c:pt>
                      <c:pt idx="2904">
                        <c:v>65.357636198019804</c:v>
                      </c:pt>
                      <c:pt idx="2905">
                        <c:v>65.353239257425727</c:v>
                      </c:pt>
                      <c:pt idx="2906">
                        <c:v>65.349845999999985</c:v>
                      </c:pt>
                      <c:pt idx="2907">
                        <c:v>65.349617990099006</c:v>
                      </c:pt>
                      <c:pt idx="2908">
                        <c:v>65.349964980198024</c:v>
                      </c:pt>
                      <c:pt idx="2909">
                        <c:v>65.352051534653455</c:v>
                      </c:pt>
                      <c:pt idx="2910">
                        <c:v>65.353204366336655</c:v>
                      </c:pt>
                      <c:pt idx="2911">
                        <c:v>65.352744495049521</c:v>
                      </c:pt>
                      <c:pt idx="2912">
                        <c:v>65.343944851485119</c:v>
                      </c:pt>
                      <c:pt idx="2913">
                        <c:v>65.335005396039591</c:v>
                      </c:pt>
                      <c:pt idx="2914">
                        <c:v>65.327815772277219</c:v>
                      </c:pt>
                      <c:pt idx="2915">
                        <c:v>65.325116475247512</c:v>
                      </c:pt>
                      <c:pt idx="2916">
                        <c:v>65.325602079207925</c:v>
                      </c:pt>
                      <c:pt idx="2917">
                        <c:v>65.327565633663369</c:v>
                      </c:pt>
                      <c:pt idx="2918">
                        <c:v>65.330797188118837</c:v>
                      </c:pt>
                      <c:pt idx="2919">
                        <c:v>65.333641643564334</c:v>
                      </c:pt>
                      <c:pt idx="2920">
                        <c:v>65.3326117326733</c:v>
                      </c:pt>
                      <c:pt idx="2921">
                        <c:v>65.327328851485163</c:v>
                      </c:pt>
                      <c:pt idx="2922">
                        <c:v>65.318707920792079</c:v>
                      </c:pt>
                      <c:pt idx="2923">
                        <c:v>65.312449613861389</c:v>
                      </c:pt>
                      <c:pt idx="2924">
                        <c:v>65.307982069306959</c:v>
                      </c:pt>
                      <c:pt idx="2925">
                        <c:v>65.307796237623748</c:v>
                      </c:pt>
                      <c:pt idx="2926">
                        <c:v>65.30937287128711</c:v>
                      </c:pt>
                      <c:pt idx="2927">
                        <c:v>65.314215435643561</c:v>
                      </c:pt>
                      <c:pt idx="2928">
                        <c:v>65.318709584158412</c:v>
                      </c:pt>
                      <c:pt idx="2929">
                        <c:v>65.324713693069299</c:v>
                      </c:pt>
                      <c:pt idx="2930">
                        <c:v>65.325002316831686</c:v>
                      </c:pt>
                      <c:pt idx="2931">
                        <c:v>65.319519742574229</c:v>
                      </c:pt>
                      <c:pt idx="2932">
                        <c:v>65.312608267326723</c:v>
                      </c:pt>
                      <c:pt idx="2933">
                        <c:v>65.307531534653464</c:v>
                      </c:pt>
                      <c:pt idx="2934">
                        <c:v>65.302372564356418</c:v>
                      </c:pt>
                      <c:pt idx="2935">
                        <c:v>65.30502785148515</c:v>
                      </c:pt>
                      <c:pt idx="2936">
                        <c:v>65.310098584158425</c:v>
                      </c:pt>
                      <c:pt idx="2937">
                        <c:v>65.318472900990102</c:v>
                      </c:pt>
                      <c:pt idx="2938">
                        <c:v>65.326261821782211</c:v>
                      </c:pt>
                      <c:pt idx="2939">
                        <c:v>65.332057554455446</c:v>
                      </c:pt>
                      <c:pt idx="2940">
                        <c:v>65.333005188118818</c:v>
                      </c:pt>
                      <c:pt idx="2941">
                        <c:v>65.332340712871257</c:v>
                      </c:pt>
                      <c:pt idx="2942">
                        <c:v>65.327681584158412</c:v>
                      </c:pt>
                      <c:pt idx="2943">
                        <c:v>65.326077247524751</c:v>
                      </c:pt>
                      <c:pt idx="2944">
                        <c:v>65.326353811881219</c:v>
                      </c:pt>
                      <c:pt idx="2945">
                        <c:v>65.331847396039578</c:v>
                      </c:pt>
                      <c:pt idx="2946">
                        <c:v>65.345056039603932</c:v>
                      </c:pt>
                      <c:pt idx="2947">
                        <c:v>65.353787069306918</c:v>
                      </c:pt>
                      <c:pt idx="2948">
                        <c:v>65.358857049504962</c:v>
                      </c:pt>
                      <c:pt idx="2949">
                        <c:v>65.364864227722791</c:v>
                      </c:pt>
                      <c:pt idx="2950">
                        <c:v>65.365957297029723</c:v>
                      </c:pt>
                      <c:pt idx="2951">
                        <c:v>65.366452643564372</c:v>
                      </c:pt>
                      <c:pt idx="2952">
                        <c:v>65.365288841584118</c:v>
                      </c:pt>
                      <c:pt idx="2953">
                        <c:v>65.364740455445556</c:v>
                      </c:pt>
                      <c:pt idx="2954">
                        <c:v>65.363698792079205</c:v>
                      </c:pt>
                      <c:pt idx="2955">
                        <c:v>65.367279485148515</c:v>
                      </c:pt>
                      <c:pt idx="2956">
                        <c:v>65.372421742574247</c:v>
                      </c:pt>
                      <c:pt idx="2957">
                        <c:v>65.381869009900981</c:v>
                      </c:pt>
                      <c:pt idx="2958">
                        <c:v>65.389731831683193</c:v>
                      </c:pt>
                      <c:pt idx="2959">
                        <c:v>65.396153168316843</c:v>
                      </c:pt>
                      <c:pt idx="2960">
                        <c:v>65.398457495049513</c:v>
                      </c:pt>
                      <c:pt idx="2961">
                        <c:v>65.399617930693054</c:v>
                      </c:pt>
                      <c:pt idx="2962">
                        <c:v>65.397775871287138</c:v>
                      </c:pt>
                      <c:pt idx="2963">
                        <c:v>65.397772851485158</c:v>
                      </c:pt>
                      <c:pt idx="2964">
                        <c:v>65.399996712871271</c:v>
                      </c:pt>
                      <c:pt idx="2965">
                        <c:v>65.405761069306919</c:v>
                      </c:pt>
                      <c:pt idx="2966">
                        <c:v>65.411284029702969</c:v>
                      </c:pt>
                      <c:pt idx="2967">
                        <c:v>65.41816669306931</c:v>
                      </c:pt>
                      <c:pt idx="2968">
                        <c:v>65.426102346534634</c:v>
                      </c:pt>
                      <c:pt idx="2969">
                        <c:v>65.431813326732694</c:v>
                      </c:pt>
                      <c:pt idx="2970">
                        <c:v>65.433060732673269</c:v>
                      </c:pt>
                      <c:pt idx="2971">
                        <c:v>65.429574762376291</c:v>
                      </c:pt>
                      <c:pt idx="2972">
                        <c:v>65.423789762376231</c:v>
                      </c:pt>
                      <c:pt idx="2973">
                        <c:v>65.418675455445523</c:v>
                      </c:pt>
                      <c:pt idx="2974">
                        <c:v>65.41627072277231</c:v>
                      </c:pt>
                      <c:pt idx="2975">
                        <c:v>65.420214069306908</c:v>
                      </c:pt>
                      <c:pt idx="2976">
                        <c:v>65.430078504950515</c:v>
                      </c:pt>
                      <c:pt idx="2977">
                        <c:v>65.437159277227749</c:v>
                      </c:pt>
                      <c:pt idx="2978">
                        <c:v>65.445422217821758</c:v>
                      </c:pt>
                      <c:pt idx="2979">
                        <c:v>65.45270551485153</c:v>
                      </c:pt>
                      <c:pt idx="2980">
                        <c:v>65.455026306930662</c:v>
                      </c:pt>
                      <c:pt idx="2981">
                        <c:v>65.452172059405939</c:v>
                      </c:pt>
                      <c:pt idx="2982">
                        <c:v>65.443540277227711</c:v>
                      </c:pt>
                      <c:pt idx="2983">
                        <c:v>65.437387099009925</c:v>
                      </c:pt>
                      <c:pt idx="2984">
                        <c:v>65.435359762376237</c:v>
                      </c:pt>
                      <c:pt idx="2985">
                        <c:v>65.436516801980204</c:v>
                      </c:pt>
                      <c:pt idx="2986">
                        <c:v>65.447147346534663</c:v>
                      </c:pt>
                      <c:pt idx="2987">
                        <c:v>65.46677881188117</c:v>
                      </c:pt>
                      <c:pt idx="2988">
                        <c:v>65.479934980198024</c:v>
                      </c:pt>
                      <c:pt idx="2989">
                        <c:v>65.485905980198055</c:v>
                      </c:pt>
                      <c:pt idx="2990">
                        <c:v>65.487351900990092</c:v>
                      </c:pt>
                      <c:pt idx="2991">
                        <c:v>65.487585584158438</c:v>
                      </c:pt>
                      <c:pt idx="2992">
                        <c:v>65.484362356435611</c:v>
                      </c:pt>
                      <c:pt idx="2993">
                        <c:v>65.480653099009913</c:v>
                      </c:pt>
                      <c:pt idx="2994">
                        <c:v>65.479320990099041</c:v>
                      </c:pt>
                      <c:pt idx="2995">
                        <c:v>65.485754574257427</c:v>
                      </c:pt>
                      <c:pt idx="2996">
                        <c:v>65.493343356435645</c:v>
                      </c:pt>
                      <c:pt idx="2997">
                        <c:v>65.502240079207922</c:v>
                      </c:pt>
                      <c:pt idx="2998">
                        <c:v>65.511028138613852</c:v>
                      </c:pt>
                      <c:pt idx="2999">
                        <c:v>65.519496099009885</c:v>
                      </c:pt>
                      <c:pt idx="3000">
                        <c:v>65.521411762376218</c:v>
                      </c:pt>
                      <c:pt idx="3001">
                        <c:v>65.521625118811869</c:v>
                      </c:pt>
                      <c:pt idx="3002">
                        <c:v>65.519404999999992</c:v>
                      </c:pt>
                      <c:pt idx="3003">
                        <c:v>65.515597792079191</c:v>
                      </c:pt>
                      <c:pt idx="3004">
                        <c:v>65.511384683168359</c:v>
                      </c:pt>
                      <c:pt idx="3005">
                        <c:v>65.511884029702955</c:v>
                      </c:pt>
                      <c:pt idx="3006">
                        <c:v>65.51835722772276</c:v>
                      </c:pt>
                      <c:pt idx="3007">
                        <c:v>65.527571594059424</c:v>
                      </c:pt>
                      <c:pt idx="3008">
                        <c:v>65.535190900990116</c:v>
                      </c:pt>
                      <c:pt idx="3009">
                        <c:v>65.540836158415814</c:v>
                      </c:pt>
                      <c:pt idx="3010">
                        <c:v>65.54205617821782</c:v>
                      </c:pt>
                      <c:pt idx="3011">
                        <c:v>65.542422861386115</c:v>
                      </c:pt>
                      <c:pt idx="3012">
                        <c:v>65.538863514851457</c:v>
                      </c:pt>
                      <c:pt idx="3013">
                        <c:v>65.530258683168327</c:v>
                      </c:pt>
                      <c:pt idx="3014">
                        <c:v>65.524389831683152</c:v>
                      </c:pt>
                      <c:pt idx="3015">
                        <c:v>65.522516000000039</c:v>
                      </c:pt>
                      <c:pt idx="3016">
                        <c:v>65.522692752475265</c:v>
                      </c:pt>
                      <c:pt idx="3017">
                        <c:v>65.528371029702981</c:v>
                      </c:pt>
                      <c:pt idx="3018">
                        <c:v>65.536293693069311</c:v>
                      </c:pt>
                      <c:pt idx="3019">
                        <c:v>65.540599712871284</c:v>
                      </c:pt>
                      <c:pt idx="3020">
                        <c:v>65.540355415841603</c:v>
                      </c:pt>
                      <c:pt idx="3021">
                        <c:v>65.537931178217832</c:v>
                      </c:pt>
                      <c:pt idx="3022">
                        <c:v>65.523813465346535</c:v>
                      </c:pt>
                      <c:pt idx="3023">
                        <c:v>65.518426900990065</c:v>
                      </c:pt>
                      <c:pt idx="3024">
                        <c:v>65.512407316831684</c:v>
                      </c:pt>
                      <c:pt idx="3025">
                        <c:v>65.507904039603957</c:v>
                      </c:pt>
                      <c:pt idx="3026">
                        <c:v>65.505645762376233</c:v>
                      </c:pt>
                      <c:pt idx="3027">
                        <c:v>65.508045188118771</c:v>
                      </c:pt>
                      <c:pt idx="3028">
                        <c:v>65.512382673267282</c:v>
                      </c:pt>
                      <c:pt idx="3029">
                        <c:v>65.516241762376225</c:v>
                      </c:pt>
                      <c:pt idx="3030">
                        <c:v>65.515261574257423</c:v>
                      </c:pt>
                      <c:pt idx="3031">
                        <c:v>65.511073950495074</c:v>
                      </c:pt>
                      <c:pt idx="3032">
                        <c:v>65.499343623762371</c:v>
                      </c:pt>
                      <c:pt idx="3033">
                        <c:v>65.492869326732674</c:v>
                      </c:pt>
                      <c:pt idx="3034">
                        <c:v>65.487341792079206</c:v>
                      </c:pt>
                      <c:pt idx="3035">
                        <c:v>65.48277621782178</c:v>
                      </c:pt>
                      <c:pt idx="3036">
                        <c:v>65.477512970297042</c:v>
                      </c:pt>
                      <c:pt idx="3037">
                        <c:v>65.47726140594061</c:v>
                      </c:pt>
                      <c:pt idx="3038">
                        <c:v>65.478157445544554</c:v>
                      </c:pt>
                      <c:pt idx="3039">
                        <c:v>65.479821128712885</c:v>
                      </c:pt>
                      <c:pt idx="3040">
                        <c:v>65.477003851485136</c:v>
                      </c:pt>
                      <c:pt idx="3041">
                        <c:v>65.46931509900989</c:v>
                      </c:pt>
                      <c:pt idx="3042">
                        <c:v>65.45675178217823</c:v>
                      </c:pt>
                      <c:pt idx="3043">
                        <c:v>65.440565613861367</c:v>
                      </c:pt>
                      <c:pt idx="3044">
                        <c:v>65.433357465346532</c:v>
                      </c:pt>
                      <c:pt idx="3045">
                        <c:v>65.429983366336643</c:v>
                      </c:pt>
                      <c:pt idx="3046">
                        <c:v>65.428187059405943</c:v>
                      </c:pt>
                      <c:pt idx="3047">
                        <c:v>65.42975391089108</c:v>
                      </c:pt>
                      <c:pt idx="3048">
                        <c:v>65.431125712871321</c:v>
                      </c:pt>
                      <c:pt idx="3049">
                        <c:v>65.433135603960395</c:v>
                      </c:pt>
                      <c:pt idx="3050">
                        <c:v>65.432897534653478</c:v>
                      </c:pt>
                      <c:pt idx="3051">
                        <c:v>65.431961801980179</c:v>
                      </c:pt>
                      <c:pt idx="3052">
                        <c:v>65.427080514851482</c:v>
                      </c:pt>
                      <c:pt idx="3053">
                        <c:v>65.422454910891091</c:v>
                      </c:pt>
                      <c:pt idx="3054">
                        <c:v>65.417103376237634</c:v>
                      </c:pt>
                      <c:pt idx="3055">
                        <c:v>65.415576990099012</c:v>
                      </c:pt>
                      <c:pt idx="3056">
                        <c:v>65.41694615841584</c:v>
                      </c:pt>
                      <c:pt idx="3057">
                        <c:v>65.423938207920813</c:v>
                      </c:pt>
                      <c:pt idx="3058">
                        <c:v>65.42946577227724</c:v>
                      </c:pt>
                      <c:pt idx="3059">
                        <c:v>65.433115584158415</c:v>
                      </c:pt>
                      <c:pt idx="3060">
                        <c:v>65.433279970297008</c:v>
                      </c:pt>
                      <c:pt idx="3061">
                        <c:v>65.434231059405946</c:v>
                      </c:pt>
                      <c:pt idx="3062">
                        <c:v>65.432505465346537</c:v>
                      </c:pt>
                      <c:pt idx="3063">
                        <c:v>65.43030844554454</c:v>
                      </c:pt>
                      <c:pt idx="3064">
                        <c:v>65.425199207920784</c:v>
                      </c:pt>
                      <c:pt idx="3065">
                        <c:v>65.425322158415867</c:v>
                      </c:pt>
                      <c:pt idx="3066">
                        <c:v>65.427446514851496</c:v>
                      </c:pt>
                      <c:pt idx="3067">
                        <c:v>65.432850297029702</c:v>
                      </c:pt>
                      <c:pt idx="3068">
                        <c:v>65.437612168316861</c:v>
                      </c:pt>
                      <c:pt idx="3069">
                        <c:v>65.444065574257422</c:v>
                      </c:pt>
                      <c:pt idx="3070">
                        <c:v>65.446148712871278</c:v>
                      </c:pt>
                      <c:pt idx="3071">
                        <c:v>65.446559089108902</c:v>
                      </c:pt>
                      <c:pt idx="3072">
                        <c:v>65.442790564356457</c:v>
                      </c:pt>
                      <c:pt idx="3073">
                        <c:v>65.439353445544555</c:v>
                      </c:pt>
                      <c:pt idx="3074">
                        <c:v>65.436472306930696</c:v>
                      </c:pt>
                      <c:pt idx="3075">
                        <c:v>65.438422405940571</c:v>
                      </c:pt>
                      <c:pt idx="3076">
                        <c:v>65.442598603960391</c:v>
                      </c:pt>
                      <c:pt idx="3077">
                        <c:v>65.447670425742587</c:v>
                      </c:pt>
                      <c:pt idx="3078">
                        <c:v>65.446046574257423</c:v>
                      </c:pt>
                      <c:pt idx="3079">
                        <c:v>65.433786564356453</c:v>
                      </c:pt>
                      <c:pt idx="3080">
                        <c:v>65.42582908910893</c:v>
                      </c:pt>
                      <c:pt idx="3081">
                        <c:v>65.416904138613859</c:v>
                      </c:pt>
                      <c:pt idx="3082">
                        <c:v>65.400844475247553</c:v>
                      </c:pt>
                      <c:pt idx="3083">
                        <c:v>65.390180772277191</c:v>
                      </c:pt>
                      <c:pt idx="3084">
                        <c:v>65.388743712871261</c:v>
                      </c:pt>
                      <c:pt idx="3085">
                        <c:v>65.394170881188103</c:v>
                      </c:pt>
                      <c:pt idx="3086">
                        <c:v>65.404976118811874</c:v>
                      </c:pt>
                      <c:pt idx="3087">
                        <c:v>65.416551772277231</c:v>
                      </c:pt>
                      <c:pt idx="3088">
                        <c:v>65.423519990098967</c:v>
                      </c:pt>
                      <c:pt idx="3089">
                        <c:v>65.427272772277234</c:v>
                      </c:pt>
                      <c:pt idx="3090">
                        <c:v>65.428216960396028</c:v>
                      </c:pt>
                      <c:pt idx="3091">
                        <c:v>65.430328495049537</c:v>
                      </c:pt>
                      <c:pt idx="3092">
                        <c:v>65.4314972178218</c:v>
                      </c:pt>
                      <c:pt idx="3093">
                        <c:v>65.434687891089098</c:v>
                      </c:pt>
                      <c:pt idx="3094">
                        <c:v>65.435361861386156</c:v>
                      </c:pt>
                      <c:pt idx="3095">
                        <c:v>65.441629039603924</c:v>
                      </c:pt>
                      <c:pt idx="3096">
                        <c:v>65.447430237623735</c:v>
                      </c:pt>
                      <c:pt idx="3097">
                        <c:v>65.456165712871297</c:v>
                      </c:pt>
                      <c:pt idx="3098">
                        <c:v>65.47107431683169</c:v>
                      </c:pt>
                      <c:pt idx="3099">
                        <c:v>65.478386089108909</c:v>
                      </c:pt>
                      <c:pt idx="3100">
                        <c:v>65.482625445544599</c:v>
                      </c:pt>
                      <c:pt idx="3101">
                        <c:v>65.485432009901004</c:v>
                      </c:pt>
                      <c:pt idx="3102">
                        <c:v>65.487969811881214</c:v>
                      </c:pt>
                      <c:pt idx="3103">
                        <c:v>65.489546514851483</c:v>
                      </c:pt>
                      <c:pt idx="3104">
                        <c:v>65.489371772277224</c:v>
                      </c:pt>
                      <c:pt idx="3105">
                        <c:v>65.489877801980199</c:v>
                      </c:pt>
                      <c:pt idx="3106">
                        <c:v>65.489353277227721</c:v>
                      </c:pt>
                      <c:pt idx="3107">
                        <c:v>65.49114527722773</c:v>
                      </c:pt>
                      <c:pt idx="3108">
                        <c:v>65.491973178217805</c:v>
                      </c:pt>
                      <c:pt idx="3109">
                        <c:v>65.49691722772279</c:v>
                      </c:pt>
                      <c:pt idx="3110">
                        <c:v>65.502135821782161</c:v>
                      </c:pt>
                      <c:pt idx="3111">
                        <c:v>65.506287316831688</c:v>
                      </c:pt>
                      <c:pt idx="3112">
                        <c:v>65.507409653465317</c:v>
                      </c:pt>
                      <c:pt idx="3113">
                        <c:v>65.508011099009892</c:v>
                      </c:pt>
                      <c:pt idx="3114">
                        <c:v>65.503855851485127</c:v>
                      </c:pt>
                      <c:pt idx="3115">
                        <c:v>65.497118881188115</c:v>
                      </c:pt>
                      <c:pt idx="3116">
                        <c:v>65.495007326732662</c:v>
                      </c:pt>
                      <c:pt idx="3117">
                        <c:v>65.496336158415843</c:v>
                      </c:pt>
                      <c:pt idx="3118">
                        <c:v>65.499413227722769</c:v>
                      </c:pt>
                      <c:pt idx="3119">
                        <c:v>65.50684512871284</c:v>
                      </c:pt>
                      <c:pt idx="3120">
                        <c:v>65.510803297029724</c:v>
                      </c:pt>
                      <c:pt idx="3121">
                        <c:v>65.512019633663385</c:v>
                      </c:pt>
                      <c:pt idx="3122">
                        <c:v>65.505796940594053</c:v>
                      </c:pt>
                      <c:pt idx="3123">
                        <c:v>65.494017831683152</c:v>
                      </c:pt>
                      <c:pt idx="3124">
                        <c:v>65.485748336633691</c:v>
                      </c:pt>
                      <c:pt idx="3125">
                        <c:v>65.476463732673281</c:v>
                      </c:pt>
                      <c:pt idx="3126">
                        <c:v>65.469632871287089</c:v>
                      </c:pt>
                      <c:pt idx="3127">
                        <c:v>65.466290039603976</c:v>
                      </c:pt>
                      <c:pt idx="3128">
                        <c:v>65.467578762376249</c:v>
                      </c:pt>
                      <c:pt idx="3129">
                        <c:v>65.474751603960399</c:v>
                      </c:pt>
                      <c:pt idx="3130">
                        <c:v>65.482531792079214</c:v>
                      </c:pt>
                      <c:pt idx="3131">
                        <c:v>65.48507516831684</c:v>
                      </c:pt>
                      <c:pt idx="3132">
                        <c:v>65.484664504950501</c:v>
                      </c:pt>
                      <c:pt idx="3133">
                        <c:v>65.476991207920832</c:v>
                      </c:pt>
                      <c:pt idx="3134">
                        <c:v>65.465564217821793</c:v>
                      </c:pt>
                      <c:pt idx="3135">
                        <c:v>65.455669564356455</c:v>
                      </c:pt>
                      <c:pt idx="3136">
                        <c:v>65.450645584158408</c:v>
                      </c:pt>
                      <c:pt idx="3137">
                        <c:v>65.450812534653465</c:v>
                      </c:pt>
                      <c:pt idx="3138">
                        <c:v>65.453019702970309</c:v>
                      </c:pt>
                      <c:pt idx="3139">
                        <c:v>65.461672356435656</c:v>
                      </c:pt>
                      <c:pt idx="3140">
                        <c:v>65.46641452475248</c:v>
                      </c:pt>
                      <c:pt idx="3141">
                        <c:v>65.467392336633665</c:v>
                      </c:pt>
                      <c:pt idx="3142">
                        <c:v>65.468419841584151</c:v>
                      </c:pt>
                      <c:pt idx="3143">
                        <c:v>65.469245455445531</c:v>
                      </c:pt>
                      <c:pt idx="3144">
                        <c:v>65.466972960396063</c:v>
                      </c:pt>
                      <c:pt idx="3145">
                        <c:v>65.465272158415814</c:v>
                      </c:pt>
                      <c:pt idx="3146">
                        <c:v>65.46117095049506</c:v>
                      </c:pt>
                      <c:pt idx="3147">
                        <c:v>65.458644207920813</c:v>
                      </c:pt>
                      <c:pt idx="3148">
                        <c:v>65.456714623762366</c:v>
                      </c:pt>
                      <c:pt idx="3149">
                        <c:v>65.459932396039605</c:v>
                      </c:pt>
                      <c:pt idx="3150">
                        <c:v>65.469462306930708</c:v>
                      </c:pt>
                      <c:pt idx="3151">
                        <c:v>65.476326732673272</c:v>
                      </c:pt>
                      <c:pt idx="3152">
                        <c:v>65.479975376237604</c:v>
                      </c:pt>
                      <c:pt idx="3153">
                        <c:v>65.483069198019834</c:v>
                      </c:pt>
                      <c:pt idx="3154">
                        <c:v>65.482344495049517</c:v>
                      </c:pt>
                      <c:pt idx="3155">
                        <c:v>65.480409148514852</c:v>
                      </c:pt>
                      <c:pt idx="3156">
                        <c:v>65.472808732673272</c:v>
                      </c:pt>
                      <c:pt idx="3157">
                        <c:v>65.470960277227732</c:v>
                      </c:pt>
                      <c:pt idx="3158">
                        <c:v>65.474166772277201</c:v>
                      </c:pt>
                      <c:pt idx="3159">
                        <c:v>65.483850584158432</c:v>
                      </c:pt>
                      <c:pt idx="3160">
                        <c:v>65.491014623762354</c:v>
                      </c:pt>
                      <c:pt idx="3161">
                        <c:v>65.499290683168311</c:v>
                      </c:pt>
                      <c:pt idx="3162">
                        <c:v>65.502087554455429</c:v>
                      </c:pt>
                      <c:pt idx="3163">
                        <c:v>65.498107237623785</c:v>
                      </c:pt>
                      <c:pt idx="3164">
                        <c:v>65.486425722772267</c:v>
                      </c:pt>
                      <c:pt idx="3165">
                        <c:v>65.468736009900979</c:v>
                      </c:pt>
                      <c:pt idx="3166">
                        <c:v>65.448253643564342</c:v>
                      </c:pt>
                      <c:pt idx="3167">
                        <c:v>65.433411297029693</c:v>
                      </c:pt>
                      <c:pt idx="3168">
                        <c:v>65.429288702970311</c:v>
                      </c:pt>
                      <c:pt idx="3169">
                        <c:v>65.430021207920802</c:v>
                      </c:pt>
                      <c:pt idx="3170">
                        <c:v>65.431458297029693</c:v>
                      </c:pt>
                      <c:pt idx="3171">
                        <c:v>65.434284821782171</c:v>
                      </c:pt>
                      <c:pt idx="3172">
                        <c:v>65.432399485148522</c:v>
                      </c:pt>
                      <c:pt idx="3173">
                        <c:v>65.426286594059405</c:v>
                      </c:pt>
                      <c:pt idx="3174">
                        <c:v>65.414062207920807</c:v>
                      </c:pt>
                      <c:pt idx="3175">
                        <c:v>65.398517772277202</c:v>
                      </c:pt>
                      <c:pt idx="3176">
                        <c:v>65.391718227722805</c:v>
                      </c:pt>
                      <c:pt idx="3177">
                        <c:v>65.395775930693063</c:v>
                      </c:pt>
                      <c:pt idx="3178">
                        <c:v>65.411814594059408</c:v>
                      </c:pt>
                      <c:pt idx="3179">
                        <c:v>65.422065663366311</c:v>
                      </c:pt>
                      <c:pt idx="3180">
                        <c:v>65.428191099009922</c:v>
                      </c:pt>
                      <c:pt idx="3181">
                        <c:v>65.429769683168317</c:v>
                      </c:pt>
                      <c:pt idx="3182">
                        <c:v>65.426884712871285</c:v>
                      </c:pt>
                      <c:pt idx="3183">
                        <c:v>65.414785663366331</c:v>
                      </c:pt>
                      <c:pt idx="3184">
                        <c:v>65.396423356435648</c:v>
                      </c:pt>
                      <c:pt idx="3185">
                        <c:v>65.383018603960394</c:v>
                      </c:pt>
                      <c:pt idx="3186">
                        <c:v>65.372424534653476</c:v>
                      </c:pt>
                      <c:pt idx="3187">
                        <c:v>65.367641207920812</c:v>
                      </c:pt>
                      <c:pt idx="3188">
                        <c:v>65.367706801980177</c:v>
                      </c:pt>
                      <c:pt idx="3189">
                        <c:v>65.372228158415851</c:v>
                      </c:pt>
                      <c:pt idx="3190">
                        <c:v>65.375554861386121</c:v>
                      </c:pt>
                      <c:pt idx="3191">
                        <c:v>65.381157990099013</c:v>
                      </c:pt>
                      <c:pt idx="3192">
                        <c:v>65.384826772277222</c:v>
                      </c:pt>
                      <c:pt idx="3193">
                        <c:v>65.388426306930697</c:v>
                      </c:pt>
                      <c:pt idx="3194">
                        <c:v>65.390100366336611</c:v>
                      </c:pt>
                      <c:pt idx="3195">
                        <c:v>65.391735346534631</c:v>
                      </c:pt>
                      <c:pt idx="3196">
                        <c:v>65.391425554455424</c:v>
                      </c:pt>
                      <c:pt idx="3197">
                        <c:v>65.394452079207909</c:v>
                      </c:pt>
                      <c:pt idx="3198">
                        <c:v>65.397393128712849</c:v>
                      </c:pt>
                      <c:pt idx="3199">
                        <c:v>65.402534217821767</c:v>
                      </c:pt>
                      <c:pt idx="3200">
                        <c:v>65.407864851485144</c:v>
                      </c:pt>
                      <c:pt idx="3201">
                        <c:v>65.41636679207916</c:v>
                      </c:pt>
                      <c:pt idx="3202">
                        <c:v>65.422291524752453</c:v>
                      </c:pt>
                      <c:pt idx="3203">
                        <c:v>65.428962316831672</c:v>
                      </c:pt>
                      <c:pt idx="3204">
                        <c:v>65.430422534653474</c:v>
                      </c:pt>
                      <c:pt idx="3205">
                        <c:v>65.431128653465336</c:v>
                      </c:pt>
                      <c:pt idx="3206">
                        <c:v>65.429174950495067</c:v>
                      </c:pt>
                      <c:pt idx="3207">
                        <c:v>65.422972455445546</c:v>
                      </c:pt>
                      <c:pt idx="3208">
                        <c:v>65.410392831683183</c:v>
                      </c:pt>
                      <c:pt idx="3209">
                        <c:v>65.404079485148529</c:v>
                      </c:pt>
                      <c:pt idx="3210">
                        <c:v>65.40529145544555</c:v>
                      </c:pt>
                      <c:pt idx="3211">
                        <c:v>65.405649732673282</c:v>
                      </c:pt>
                      <c:pt idx="3212">
                        <c:v>65.411033801980224</c:v>
                      </c:pt>
                      <c:pt idx="3213">
                        <c:v>65.419697346534676</c:v>
                      </c:pt>
                      <c:pt idx="3214">
                        <c:v>65.422666990099017</c:v>
                      </c:pt>
                      <c:pt idx="3215">
                        <c:v>65.423374742574254</c:v>
                      </c:pt>
                      <c:pt idx="3216">
                        <c:v>65.4174526138614</c:v>
                      </c:pt>
                      <c:pt idx="3217">
                        <c:v>65.404864435643589</c:v>
                      </c:pt>
                      <c:pt idx="3218">
                        <c:v>65.395581425742577</c:v>
                      </c:pt>
                      <c:pt idx="3219">
                        <c:v>65.396815118811858</c:v>
                      </c:pt>
                      <c:pt idx="3220">
                        <c:v>65.407787356435648</c:v>
                      </c:pt>
                      <c:pt idx="3221">
                        <c:v>65.422739683168317</c:v>
                      </c:pt>
                      <c:pt idx="3222">
                        <c:v>65.430906970297002</c:v>
                      </c:pt>
                      <c:pt idx="3223">
                        <c:v>65.437731326732688</c:v>
                      </c:pt>
                      <c:pt idx="3224">
                        <c:v>65.446072792079221</c:v>
                      </c:pt>
                      <c:pt idx="3225">
                        <c:v>65.452622584158433</c:v>
                      </c:pt>
                      <c:pt idx="3226">
                        <c:v>65.457716574257446</c:v>
                      </c:pt>
                      <c:pt idx="3227">
                        <c:v>65.464235009900975</c:v>
                      </c:pt>
                      <c:pt idx="3228">
                        <c:v>65.465840445544544</c:v>
                      </c:pt>
                      <c:pt idx="3229">
                        <c:v>65.462886465346529</c:v>
                      </c:pt>
                      <c:pt idx="3230">
                        <c:v>65.467161039603965</c:v>
                      </c:pt>
                      <c:pt idx="3231">
                        <c:v>65.472232297029706</c:v>
                      </c:pt>
                      <c:pt idx="3232">
                        <c:v>65.476049752475276</c:v>
                      </c:pt>
                      <c:pt idx="3233">
                        <c:v>65.481912782178242</c:v>
                      </c:pt>
                      <c:pt idx="3234">
                        <c:v>65.483226851485142</c:v>
                      </c:pt>
                      <c:pt idx="3235">
                        <c:v>65.484570029702994</c:v>
                      </c:pt>
                      <c:pt idx="3236">
                        <c:v>65.483844297029719</c:v>
                      </c:pt>
                      <c:pt idx="3237">
                        <c:v>65.484281099009863</c:v>
                      </c:pt>
                      <c:pt idx="3238">
                        <c:v>65.482537386138617</c:v>
                      </c:pt>
                      <c:pt idx="3239">
                        <c:v>65.481617811881179</c:v>
                      </c:pt>
                      <c:pt idx="3240">
                        <c:v>65.481514336633666</c:v>
                      </c:pt>
                      <c:pt idx="3241">
                        <c:v>65.484643108910888</c:v>
                      </c:pt>
                      <c:pt idx="3242">
                        <c:v>65.488182554455463</c:v>
                      </c:pt>
                      <c:pt idx="3243">
                        <c:v>65.496338019801954</c:v>
                      </c:pt>
                      <c:pt idx="3244">
                        <c:v>65.507638138613885</c:v>
                      </c:pt>
                      <c:pt idx="3245">
                        <c:v>65.517024306930693</c:v>
                      </c:pt>
                      <c:pt idx="3246">
                        <c:v>65.523081425742575</c:v>
                      </c:pt>
                      <c:pt idx="3247">
                        <c:v>65.53219636633662</c:v>
                      </c:pt>
                      <c:pt idx="3248">
                        <c:v>65.537295990099025</c:v>
                      </c:pt>
                      <c:pt idx="3249">
                        <c:v>65.54100527722774</c:v>
                      </c:pt>
                      <c:pt idx="3250">
                        <c:v>65.545417940594049</c:v>
                      </c:pt>
                      <c:pt idx="3251">
                        <c:v>65.555925990099027</c:v>
                      </c:pt>
                      <c:pt idx="3252">
                        <c:v>65.572255534653465</c:v>
                      </c:pt>
                      <c:pt idx="3253">
                        <c:v>65.587751534653449</c:v>
                      </c:pt>
                      <c:pt idx="3254">
                        <c:v>65.598887237623757</c:v>
                      </c:pt>
                      <c:pt idx="3255">
                        <c:v>65.606963999999962</c:v>
                      </c:pt>
                      <c:pt idx="3256">
                        <c:v>65.60932239603963</c:v>
                      </c:pt>
                      <c:pt idx="3257">
                        <c:v>65.61178973267323</c:v>
                      </c:pt>
                      <c:pt idx="3258">
                        <c:v>65.610985207920791</c:v>
                      </c:pt>
                      <c:pt idx="3259">
                        <c:v>65.612317207920782</c:v>
                      </c:pt>
                      <c:pt idx="3260">
                        <c:v>65.612423445544536</c:v>
                      </c:pt>
                      <c:pt idx="3261">
                        <c:v>65.615612386138622</c:v>
                      </c:pt>
                      <c:pt idx="3262">
                        <c:v>65.618283534653486</c:v>
                      </c:pt>
                      <c:pt idx="3263">
                        <c:v>65.620626633663363</c:v>
                      </c:pt>
                      <c:pt idx="3264">
                        <c:v>65.614452049504962</c:v>
                      </c:pt>
                      <c:pt idx="3265">
                        <c:v>65.612390861386146</c:v>
                      </c:pt>
                      <c:pt idx="3266">
                        <c:v>65.609864831683154</c:v>
                      </c:pt>
                      <c:pt idx="3267">
                        <c:v>65.609974910891069</c:v>
                      </c:pt>
                      <c:pt idx="3268">
                        <c:v>65.60803026732674</c:v>
                      </c:pt>
                      <c:pt idx="3269">
                        <c:v>65.611432277227692</c:v>
                      </c:pt>
                      <c:pt idx="3270">
                        <c:v>65.613729475247538</c:v>
                      </c:pt>
                      <c:pt idx="3271">
                        <c:v>65.616317217821788</c:v>
                      </c:pt>
                      <c:pt idx="3272">
                        <c:v>65.616295881188094</c:v>
                      </c:pt>
                      <c:pt idx="3273">
                        <c:v>65.616685514851483</c:v>
                      </c:pt>
                      <c:pt idx="3274">
                        <c:v>65.612711029702965</c:v>
                      </c:pt>
                      <c:pt idx="3275">
                        <c:v>65.611298534653457</c:v>
                      </c:pt>
                      <c:pt idx="3276">
                        <c:v>65.611562623762396</c:v>
                      </c:pt>
                      <c:pt idx="3277">
                        <c:v>65.617893574257437</c:v>
                      </c:pt>
                      <c:pt idx="3278">
                        <c:v>65.624552346534671</c:v>
                      </c:pt>
                      <c:pt idx="3279">
                        <c:v>65.631558574257454</c:v>
                      </c:pt>
                      <c:pt idx="3280">
                        <c:v>65.630903297029704</c:v>
                      </c:pt>
                      <c:pt idx="3281">
                        <c:v>65.625415356435624</c:v>
                      </c:pt>
                      <c:pt idx="3282">
                        <c:v>65.614893148514852</c:v>
                      </c:pt>
                      <c:pt idx="3283">
                        <c:v>65.608853138613867</c:v>
                      </c:pt>
                      <c:pt idx="3284">
                        <c:v>65.602417603960376</c:v>
                      </c:pt>
                      <c:pt idx="3285">
                        <c:v>65.600007069306926</c:v>
                      </c:pt>
                      <c:pt idx="3286">
                        <c:v>65.598284158415865</c:v>
                      </c:pt>
                      <c:pt idx="3287">
                        <c:v>65.600357821782197</c:v>
                      </c:pt>
                      <c:pt idx="3288">
                        <c:v>65.599412861386099</c:v>
                      </c:pt>
                      <c:pt idx="3289">
                        <c:v>65.597081940594066</c:v>
                      </c:pt>
                      <c:pt idx="3290">
                        <c:v>65.591616851485128</c:v>
                      </c:pt>
                      <c:pt idx="3291">
                        <c:v>65.585869643564337</c:v>
                      </c:pt>
                      <c:pt idx="3292">
                        <c:v>65.580501891089114</c:v>
                      </c:pt>
                      <c:pt idx="3293">
                        <c:v>65.578898465346526</c:v>
                      </c:pt>
                      <c:pt idx="3294">
                        <c:v>65.581045188118836</c:v>
                      </c:pt>
                      <c:pt idx="3295">
                        <c:v>65.592337544554454</c:v>
                      </c:pt>
                      <c:pt idx="3296">
                        <c:v>65.601307247524772</c:v>
                      </c:pt>
                      <c:pt idx="3297">
                        <c:v>65.606987831683142</c:v>
                      </c:pt>
                      <c:pt idx="3298">
                        <c:v>65.608860178217824</c:v>
                      </c:pt>
                      <c:pt idx="3299">
                        <c:v>65.610498603960394</c:v>
                      </c:pt>
                      <c:pt idx="3300">
                        <c:v>65.610027623762349</c:v>
                      </c:pt>
                      <c:pt idx="3301">
                        <c:v>65.610030019801968</c:v>
                      </c:pt>
                      <c:pt idx="3302">
                        <c:v>65.610709108910868</c:v>
                      </c:pt>
                      <c:pt idx="3303">
                        <c:v>65.613174801980222</c:v>
                      </c:pt>
                      <c:pt idx="3304">
                        <c:v>65.614578366336616</c:v>
                      </c:pt>
                      <c:pt idx="3305">
                        <c:v>65.617343990099016</c:v>
                      </c:pt>
                      <c:pt idx="3306">
                        <c:v>65.620208663366355</c:v>
                      </c:pt>
                      <c:pt idx="3307">
                        <c:v>65.624577861386172</c:v>
                      </c:pt>
                      <c:pt idx="3308">
                        <c:v>65.626745485148518</c:v>
                      </c:pt>
                      <c:pt idx="3309">
                        <c:v>65.630801900990122</c:v>
                      </c:pt>
                      <c:pt idx="3310">
                        <c:v>65.630984603960385</c:v>
                      </c:pt>
                      <c:pt idx="3311">
                        <c:v>65.630035000000007</c:v>
                      </c:pt>
                      <c:pt idx="3312">
                        <c:v>65.62479794059405</c:v>
                      </c:pt>
                      <c:pt idx="3313">
                        <c:v>65.620051455445562</c:v>
                      </c:pt>
                      <c:pt idx="3314">
                        <c:v>65.614801702970325</c:v>
                      </c:pt>
                      <c:pt idx="3315">
                        <c:v>65.612416693069306</c:v>
                      </c:pt>
                      <c:pt idx="3316">
                        <c:v>65.609819138613858</c:v>
                      </c:pt>
                      <c:pt idx="3317">
                        <c:v>65.609079999999977</c:v>
                      </c:pt>
                      <c:pt idx="3318">
                        <c:v>65.609048514851509</c:v>
                      </c:pt>
                      <c:pt idx="3319">
                        <c:v>65.609290207920793</c:v>
                      </c:pt>
                      <c:pt idx="3320">
                        <c:v>65.608553881188115</c:v>
                      </c:pt>
                      <c:pt idx="3321">
                        <c:v>65.607692693069282</c:v>
                      </c:pt>
                      <c:pt idx="3322">
                        <c:v>65.604982910891138</c:v>
                      </c:pt>
                      <c:pt idx="3323">
                        <c:v>65.601313910891079</c:v>
                      </c:pt>
                      <c:pt idx="3324">
                        <c:v>65.593395801980222</c:v>
                      </c:pt>
                      <c:pt idx="3325">
                        <c:v>65.583461207920777</c:v>
                      </c:pt>
                      <c:pt idx="3326">
                        <c:v>65.572497495049504</c:v>
                      </c:pt>
                      <c:pt idx="3327">
                        <c:v>65.567570386138613</c:v>
                      </c:pt>
                      <c:pt idx="3328">
                        <c:v>65.563746316831711</c:v>
                      </c:pt>
                      <c:pt idx="3329">
                        <c:v>65.563284623762357</c:v>
                      </c:pt>
                      <c:pt idx="3330">
                        <c:v>65.562159900990096</c:v>
                      </c:pt>
                      <c:pt idx="3331">
                        <c:v>65.563413782178259</c:v>
                      </c:pt>
                      <c:pt idx="3332">
                        <c:v>65.562760940594089</c:v>
                      </c:pt>
                      <c:pt idx="3333">
                        <c:v>65.560145673267328</c:v>
                      </c:pt>
                      <c:pt idx="3334">
                        <c:v>65.549788693069331</c:v>
                      </c:pt>
                      <c:pt idx="3335">
                        <c:v>65.54650962376239</c:v>
                      </c:pt>
                      <c:pt idx="3336">
                        <c:v>65.543610782178206</c:v>
                      </c:pt>
                      <c:pt idx="3337">
                        <c:v>65.542109277227752</c:v>
                      </c:pt>
                      <c:pt idx="3338">
                        <c:v>65.539002653465332</c:v>
                      </c:pt>
                      <c:pt idx="3339">
                        <c:v>65.539745920792072</c:v>
                      </c:pt>
                      <c:pt idx="3340">
                        <c:v>65.538446653465343</c:v>
                      </c:pt>
                      <c:pt idx="3341">
                        <c:v>65.539026574257392</c:v>
                      </c:pt>
                      <c:pt idx="3342">
                        <c:v>65.537732673267328</c:v>
                      </c:pt>
                      <c:pt idx="3343">
                        <c:v>65.537380108910895</c:v>
                      </c:pt>
                      <c:pt idx="3344">
                        <c:v>65.535796118811902</c:v>
                      </c:pt>
                      <c:pt idx="3345">
                        <c:v>65.536666504950517</c:v>
                      </c:pt>
                      <c:pt idx="3346">
                        <c:v>65.537479564356474</c:v>
                      </c:pt>
                      <c:pt idx="3347">
                        <c:v>65.539222128712879</c:v>
                      </c:pt>
                      <c:pt idx="3348">
                        <c:v>65.541023475247556</c:v>
                      </c:pt>
                      <c:pt idx="3349">
                        <c:v>65.546911158415838</c:v>
                      </c:pt>
                      <c:pt idx="3350">
                        <c:v>65.548589445544536</c:v>
                      </c:pt>
                      <c:pt idx="3351">
                        <c:v>65.557671742574286</c:v>
                      </c:pt>
                      <c:pt idx="3352">
                        <c:v>65.566989504950485</c:v>
                      </c:pt>
                      <c:pt idx="3353">
                        <c:v>65.575577841584177</c:v>
                      </c:pt>
                      <c:pt idx="3354">
                        <c:v>65.582341158415844</c:v>
                      </c:pt>
                      <c:pt idx="3355">
                        <c:v>65.590700485148517</c:v>
                      </c:pt>
                      <c:pt idx="3356">
                        <c:v>65.593972009901009</c:v>
                      </c:pt>
                      <c:pt idx="3357">
                        <c:v>65.596909881188111</c:v>
                      </c:pt>
                      <c:pt idx="3358">
                        <c:v>65.59622786138614</c:v>
                      </c:pt>
                      <c:pt idx="3359">
                        <c:v>65.596730227722773</c:v>
                      </c:pt>
                      <c:pt idx="3360">
                        <c:v>65.595616782178226</c:v>
                      </c:pt>
                      <c:pt idx="3361">
                        <c:v>65.595961247524784</c:v>
                      </c:pt>
                      <c:pt idx="3362">
                        <c:v>65.597189910891103</c:v>
                      </c:pt>
                      <c:pt idx="3363">
                        <c:v>65.601421772277234</c:v>
                      </c:pt>
                      <c:pt idx="3364">
                        <c:v>65.605138514851504</c:v>
                      </c:pt>
                      <c:pt idx="3365">
                        <c:v>65.608123455445551</c:v>
                      </c:pt>
                      <c:pt idx="3366">
                        <c:v>65.608861603960392</c:v>
                      </c:pt>
                      <c:pt idx="3367">
                        <c:v>65.610128485148508</c:v>
                      </c:pt>
                      <c:pt idx="3368">
                        <c:v>65.607417049504946</c:v>
                      </c:pt>
                      <c:pt idx="3369">
                        <c:v>65.603414801980207</c:v>
                      </c:pt>
                      <c:pt idx="3370">
                        <c:v>65.600230861386137</c:v>
                      </c:pt>
                      <c:pt idx="3371">
                        <c:v>65.600671663366342</c:v>
                      </c:pt>
                      <c:pt idx="3372">
                        <c:v>65.604947752475226</c:v>
                      </c:pt>
                      <c:pt idx="3373">
                        <c:v>65.613818425742551</c:v>
                      </c:pt>
                      <c:pt idx="3374">
                        <c:v>65.619885732673225</c:v>
                      </c:pt>
                      <c:pt idx="3375">
                        <c:v>65.62573196039601</c:v>
                      </c:pt>
                      <c:pt idx="3376">
                        <c:v>65.629830217821805</c:v>
                      </c:pt>
                      <c:pt idx="3377">
                        <c:v>65.630178277227728</c:v>
                      </c:pt>
                      <c:pt idx="3378">
                        <c:v>65.629484415841617</c:v>
                      </c:pt>
                      <c:pt idx="3379">
                        <c:v>65.628787207920766</c:v>
                      </c:pt>
                      <c:pt idx="3380">
                        <c:v>65.628422504950478</c:v>
                      </c:pt>
                      <c:pt idx="3381">
                        <c:v>65.631837752475235</c:v>
                      </c:pt>
                      <c:pt idx="3382">
                        <c:v>65.635434376237626</c:v>
                      </c:pt>
                      <c:pt idx="3383">
                        <c:v>65.63920023762374</c:v>
                      </c:pt>
                      <c:pt idx="3384">
                        <c:v>65.64225151485148</c:v>
                      </c:pt>
                      <c:pt idx="3385">
                        <c:v>65.646677594059412</c:v>
                      </c:pt>
                      <c:pt idx="3386">
                        <c:v>65.652212415841603</c:v>
                      </c:pt>
                      <c:pt idx="3387">
                        <c:v>65.655500663366368</c:v>
                      </c:pt>
                      <c:pt idx="3388">
                        <c:v>65.65704735643564</c:v>
                      </c:pt>
                      <c:pt idx="3389">
                        <c:v>65.663346386138613</c:v>
                      </c:pt>
                      <c:pt idx="3390">
                        <c:v>65.666504861386144</c:v>
                      </c:pt>
                      <c:pt idx="3391">
                        <c:v>65.670934168316833</c:v>
                      </c:pt>
                      <c:pt idx="3392">
                        <c:v>65.673002455445555</c:v>
                      </c:pt>
                      <c:pt idx="3393">
                        <c:v>65.67553912871287</c:v>
                      </c:pt>
                      <c:pt idx="3394">
                        <c:v>65.677336514851476</c:v>
                      </c:pt>
                      <c:pt idx="3395">
                        <c:v>65.683688970297041</c:v>
                      </c:pt>
                      <c:pt idx="3396">
                        <c:v>65.690348029702946</c:v>
                      </c:pt>
                      <c:pt idx="3397">
                        <c:v>65.695891485148465</c:v>
                      </c:pt>
                      <c:pt idx="3398">
                        <c:v>65.701988762376232</c:v>
                      </c:pt>
                      <c:pt idx="3399">
                        <c:v>65.707459168316845</c:v>
                      </c:pt>
                      <c:pt idx="3400">
                        <c:v>65.71292139603959</c:v>
                      </c:pt>
                      <c:pt idx="3401">
                        <c:v>65.716764188118802</c:v>
                      </c:pt>
                      <c:pt idx="3402">
                        <c:v>65.718059980198007</c:v>
                      </c:pt>
                      <c:pt idx="3403">
                        <c:v>65.719429772277266</c:v>
                      </c:pt>
                      <c:pt idx="3404">
                        <c:v>65.716494910891072</c:v>
                      </c:pt>
                      <c:pt idx="3405">
                        <c:v>65.712899920792097</c:v>
                      </c:pt>
                      <c:pt idx="3406">
                        <c:v>65.7093349009901</c:v>
                      </c:pt>
                      <c:pt idx="3407">
                        <c:v>65.710252495049531</c:v>
                      </c:pt>
                      <c:pt idx="3408">
                        <c:v>65.718685415841591</c:v>
                      </c:pt>
                      <c:pt idx="3409">
                        <c:v>65.725370415841581</c:v>
                      </c:pt>
                      <c:pt idx="3410">
                        <c:v>65.728401029702994</c:v>
                      </c:pt>
                      <c:pt idx="3411">
                        <c:v>65.732801980198005</c:v>
                      </c:pt>
                      <c:pt idx="3412">
                        <c:v>65.733476792079188</c:v>
                      </c:pt>
                      <c:pt idx="3413">
                        <c:v>65.733677396039624</c:v>
                      </c:pt>
                      <c:pt idx="3414">
                        <c:v>65.732691455445533</c:v>
                      </c:pt>
                      <c:pt idx="3415">
                        <c:v>65.73258674257427</c:v>
                      </c:pt>
                      <c:pt idx="3416">
                        <c:v>65.730013643564348</c:v>
                      </c:pt>
                      <c:pt idx="3417">
                        <c:v>65.728157940594059</c:v>
                      </c:pt>
                      <c:pt idx="3418">
                        <c:v>65.72748496039604</c:v>
                      </c:pt>
                      <c:pt idx="3419">
                        <c:v>65.731111792079219</c:v>
                      </c:pt>
                      <c:pt idx="3420">
                        <c:v>65.735386504950512</c:v>
                      </c:pt>
                      <c:pt idx="3421">
                        <c:v>65.744034603960401</c:v>
                      </c:pt>
                      <c:pt idx="3422">
                        <c:v>65.749817346534641</c:v>
                      </c:pt>
                      <c:pt idx="3423">
                        <c:v>65.756939138613888</c:v>
                      </c:pt>
                      <c:pt idx="3424">
                        <c:v>65.7582608118812</c:v>
                      </c:pt>
                      <c:pt idx="3425">
                        <c:v>65.758604950495098</c:v>
                      </c:pt>
                      <c:pt idx="3426">
                        <c:v>65.755538128712914</c:v>
                      </c:pt>
                      <c:pt idx="3427">
                        <c:v>65.754830306930671</c:v>
                      </c:pt>
                      <c:pt idx="3428">
                        <c:v>65.754323940594034</c:v>
                      </c:pt>
                      <c:pt idx="3429">
                        <c:v>65.758885554455432</c:v>
                      </c:pt>
                      <c:pt idx="3430">
                        <c:v>65.761423673267288</c:v>
                      </c:pt>
                      <c:pt idx="3431">
                        <c:v>65.765398623762394</c:v>
                      </c:pt>
                      <c:pt idx="3432">
                        <c:v>65.766492376237636</c:v>
                      </c:pt>
                      <c:pt idx="3433">
                        <c:v>65.769763425742582</c:v>
                      </c:pt>
                      <c:pt idx="3434">
                        <c:v>65.771507277227741</c:v>
                      </c:pt>
                      <c:pt idx="3435">
                        <c:v>65.775123613861382</c:v>
                      </c:pt>
                      <c:pt idx="3436">
                        <c:v>65.776889178217829</c:v>
                      </c:pt>
                      <c:pt idx="3437">
                        <c:v>65.778243267326729</c:v>
                      </c:pt>
                      <c:pt idx="3438">
                        <c:v>65.774161445544522</c:v>
                      </c:pt>
                      <c:pt idx="3439">
                        <c:v>65.770499287128715</c:v>
                      </c:pt>
                      <c:pt idx="3440">
                        <c:v>65.764792386138609</c:v>
                      </c:pt>
                      <c:pt idx="3441">
                        <c:v>65.763890623762364</c:v>
                      </c:pt>
                      <c:pt idx="3442">
                        <c:v>65.763739455445574</c:v>
                      </c:pt>
                      <c:pt idx="3443">
                        <c:v>65.770154168316822</c:v>
                      </c:pt>
                      <c:pt idx="3444">
                        <c:v>65.78017735643563</c:v>
                      </c:pt>
                      <c:pt idx="3445">
                        <c:v>65.789122940594083</c:v>
                      </c:pt>
                      <c:pt idx="3446">
                        <c:v>65.798305435643584</c:v>
                      </c:pt>
                      <c:pt idx="3447">
                        <c:v>65.805999346534648</c:v>
                      </c:pt>
                      <c:pt idx="3448">
                        <c:v>65.809537237623729</c:v>
                      </c:pt>
                      <c:pt idx="3449">
                        <c:v>65.812984544554453</c:v>
                      </c:pt>
                      <c:pt idx="3450">
                        <c:v>65.814844287128722</c:v>
                      </c:pt>
                      <c:pt idx="3451">
                        <c:v>65.819688158415858</c:v>
                      </c:pt>
                      <c:pt idx="3452">
                        <c:v>65.828168643564368</c:v>
                      </c:pt>
                      <c:pt idx="3453">
                        <c:v>65.83671615841584</c:v>
                      </c:pt>
                      <c:pt idx="3454">
                        <c:v>65.843172801980188</c:v>
                      </c:pt>
                      <c:pt idx="3455">
                        <c:v>65.852351415841611</c:v>
                      </c:pt>
                      <c:pt idx="3456">
                        <c:v>65.861845405940599</c:v>
                      </c:pt>
                      <c:pt idx="3457">
                        <c:v>65.874296564356428</c:v>
                      </c:pt>
                      <c:pt idx="3458">
                        <c:v>65.881165861386137</c:v>
                      </c:pt>
                      <c:pt idx="3459">
                        <c:v>65.889409376237637</c:v>
                      </c:pt>
                      <c:pt idx="3460">
                        <c:v>65.899595841584144</c:v>
                      </c:pt>
                      <c:pt idx="3461">
                        <c:v>65.908671584158398</c:v>
                      </c:pt>
                      <c:pt idx="3462">
                        <c:v>65.915635633663399</c:v>
                      </c:pt>
                      <c:pt idx="3463">
                        <c:v>65.920016475247522</c:v>
                      </c:pt>
                      <c:pt idx="3464">
                        <c:v>65.920786841584174</c:v>
                      </c:pt>
                      <c:pt idx="3465">
                        <c:v>65.923387792079239</c:v>
                      </c:pt>
                      <c:pt idx="3466">
                        <c:v>65.926932653465357</c:v>
                      </c:pt>
                      <c:pt idx="3467">
                        <c:v>65.940505960396024</c:v>
                      </c:pt>
                      <c:pt idx="3468">
                        <c:v>65.958932861386117</c:v>
                      </c:pt>
                      <c:pt idx="3469">
                        <c:v>65.998871376237616</c:v>
                      </c:pt>
                      <c:pt idx="3470">
                        <c:v>66.045616039603942</c:v>
                      </c:pt>
                      <c:pt idx="3471">
                        <c:v>66.095409683168313</c:v>
                      </c:pt>
                      <c:pt idx="3472">
                        <c:v>66.134695247524732</c:v>
                      </c:pt>
                      <c:pt idx="3473">
                        <c:v>66.162707683168307</c:v>
                      </c:pt>
                      <c:pt idx="3474">
                        <c:v>66.168106445544538</c:v>
                      </c:pt>
                      <c:pt idx="3475">
                        <c:v>66.170560485148542</c:v>
                      </c:pt>
                      <c:pt idx="3476">
                        <c:v>66.169637108910905</c:v>
                      </c:pt>
                      <c:pt idx="3477">
                        <c:v>66.170210900990085</c:v>
                      </c:pt>
                      <c:pt idx="3478">
                        <c:v>66.170465603960409</c:v>
                      </c:pt>
                      <c:pt idx="3479">
                        <c:v>66.172354574257469</c:v>
                      </c:pt>
                      <c:pt idx="3480">
                        <c:v>66.172868613861411</c:v>
                      </c:pt>
                      <c:pt idx="3481">
                        <c:v>66.173697485148523</c:v>
                      </c:pt>
                      <c:pt idx="3482">
                        <c:v>66.172013168316809</c:v>
                      </c:pt>
                      <c:pt idx="3483">
                        <c:v>66.171065930693103</c:v>
                      </c:pt>
                      <c:pt idx="3484">
                        <c:v>66.168353534653434</c:v>
                      </c:pt>
                      <c:pt idx="3485">
                        <c:v>66.16564380198021</c:v>
                      </c:pt>
                      <c:pt idx="3486">
                        <c:v>66.161505089108914</c:v>
                      </c:pt>
                      <c:pt idx="3487">
                        <c:v>66.155844396039612</c:v>
                      </c:pt>
                      <c:pt idx="3488">
                        <c:v>66.147434960396041</c:v>
                      </c:pt>
                      <c:pt idx="3489">
                        <c:v>66.136691772277203</c:v>
                      </c:pt>
                      <c:pt idx="3490">
                        <c:v>66.128118584158415</c:v>
                      </c:pt>
                      <c:pt idx="3491">
                        <c:v>66.124291643564334</c:v>
                      </c:pt>
                      <c:pt idx="3492">
                        <c:v>66.120459435643539</c:v>
                      </c:pt>
                      <c:pt idx="3493">
                        <c:v>66.118515554455442</c:v>
                      </c:pt>
                      <c:pt idx="3494">
                        <c:v>66.115054168316846</c:v>
                      </c:pt>
                      <c:pt idx="3495">
                        <c:v>66.111676504950509</c:v>
                      </c:pt>
                      <c:pt idx="3496">
                        <c:v>66.107107346534661</c:v>
                      </c:pt>
                      <c:pt idx="3497">
                        <c:v>66.102498980198021</c:v>
                      </c:pt>
                      <c:pt idx="3498">
                        <c:v>66.091701544554454</c:v>
                      </c:pt>
                      <c:pt idx="3499">
                        <c:v>66.084182782178246</c:v>
                      </c:pt>
                      <c:pt idx="3500">
                        <c:v>66.076320891089068</c:v>
                      </c:pt>
                      <c:pt idx="3501">
                        <c:v>66.067439069306914</c:v>
                      </c:pt>
                      <c:pt idx="3502">
                        <c:v>66.059437900990105</c:v>
                      </c:pt>
                      <c:pt idx="3503">
                        <c:v>66.055130366336613</c:v>
                      </c:pt>
                      <c:pt idx="3504">
                        <c:v>66.051413782178201</c:v>
                      </c:pt>
                      <c:pt idx="3505">
                        <c:v>66.050501257425736</c:v>
                      </c:pt>
                      <c:pt idx="3506">
                        <c:v>66.04841837623762</c:v>
                      </c:pt>
                      <c:pt idx="3507">
                        <c:v>66.048188396039606</c:v>
                      </c:pt>
                      <c:pt idx="3508">
                        <c:v>66.045697415841602</c:v>
                      </c:pt>
                      <c:pt idx="3509">
                        <c:v>66.044476277227716</c:v>
                      </c:pt>
                      <c:pt idx="3510">
                        <c:v>66.040664950495071</c:v>
                      </c:pt>
                      <c:pt idx="3511">
                        <c:v>66.036998227722762</c:v>
                      </c:pt>
                      <c:pt idx="3512">
                        <c:v>66.030541108910882</c:v>
                      </c:pt>
                      <c:pt idx="3513">
                        <c:v>66.025081772277247</c:v>
                      </c:pt>
                      <c:pt idx="3514">
                        <c:v>66.021408574257435</c:v>
                      </c:pt>
                      <c:pt idx="3515">
                        <c:v>66.020948069306925</c:v>
                      </c:pt>
                      <c:pt idx="3516">
                        <c:v>66.02083437623763</c:v>
                      </c:pt>
                      <c:pt idx="3517">
                        <c:v>66.023353465346574</c:v>
                      </c:pt>
                      <c:pt idx="3518">
                        <c:v>66.025830891089129</c:v>
                      </c:pt>
                      <c:pt idx="3519">
                        <c:v>66.027836603960424</c:v>
                      </c:pt>
                      <c:pt idx="3520">
                        <c:v>66.026336881188115</c:v>
                      </c:pt>
                      <c:pt idx="3521">
                        <c:v>66.023982663366354</c:v>
                      </c:pt>
                      <c:pt idx="3522">
                        <c:v>66.017130346534657</c:v>
                      </c:pt>
                      <c:pt idx="3523">
                        <c:v>66.008674564356426</c:v>
                      </c:pt>
                      <c:pt idx="3524">
                        <c:v>65.998506891089136</c:v>
                      </c:pt>
                      <c:pt idx="3525">
                        <c:v>65.992340960396021</c:v>
                      </c:pt>
                      <c:pt idx="3526">
                        <c:v>65.985007227722818</c:v>
                      </c:pt>
                      <c:pt idx="3527">
                        <c:v>65.979411029702959</c:v>
                      </c:pt>
                      <c:pt idx="3528">
                        <c:v>65.97393491089106</c:v>
                      </c:pt>
                      <c:pt idx="3529">
                        <c:v>65.972875435643587</c:v>
                      </c:pt>
                      <c:pt idx="3530">
                        <c:v>65.972219267326764</c:v>
                      </c:pt>
                      <c:pt idx="3531">
                        <c:v>65.972162039603958</c:v>
                      </c:pt>
                      <c:pt idx="3532">
                        <c:v>65.969169831683175</c:v>
                      </c:pt>
                      <c:pt idx="3533">
                        <c:v>65.966263712871296</c:v>
                      </c:pt>
                      <c:pt idx="3534">
                        <c:v>65.961933336633663</c:v>
                      </c:pt>
                      <c:pt idx="3535">
                        <c:v>65.958009900990106</c:v>
                      </c:pt>
                      <c:pt idx="3536">
                        <c:v>65.95024007920793</c:v>
                      </c:pt>
                      <c:pt idx="3537">
                        <c:v>65.93739864356435</c:v>
                      </c:pt>
                      <c:pt idx="3538">
                        <c:v>65.922491019801967</c:v>
                      </c:pt>
                      <c:pt idx="3539">
                        <c:v>65.914445009901002</c:v>
                      </c:pt>
                      <c:pt idx="3540">
                        <c:v>65.90861731683168</c:v>
                      </c:pt>
                      <c:pt idx="3541">
                        <c:v>65.907307079207882</c:v>
                      </c:pt>
                      <c:pt idx="3542">
                        <c:v>65.907611227722754</c:v>
                      </c:pt>
                      <c:pt idx="3543">
                        <c:v>65.90697063366332</c:v>
                      </c:pt>
                      <c:pt idx="3544">
                        <c:v>65.905832089108927</c:v>
                      </c:pt>
                      <c:pt idx="3545">
                        <c:v>65.902809495049496</c:v>
                      </c:pt>
                      <c:pt idx="3546">
                        <c:v>65.892607881188127</c:v>
                      </c:pt>
                      <c:pt idx="3547">
                        <c:v>65.876307851485137</c:v>
                      </c:pt>
                      <c:pt idx="3548">
                        <c:v>65.86070571287128</c:v>
                      </c:pt>
                      <c:pt idx="3549">
                        <c:v>65.846458702970281</c:v>
                      </c:pt>
                      <c:pt idx="3550">
                        <c:v>65.838392267326739</c:v>
                      </c:pt>
                      <c:pt idx="3551">
                        <c:v>65.831964455445558</c:v>
                      </c:pt>
                      <c:pt idx="3552">
                        <c:v>65.82594017821782</c:v>
                      </c:pt>
                      <c:pt idx="3553">
                        <c:v>65.822693237623753</c:v>
                      </c:pt>
                      <c:pt idx="3554">
                        <c:v>65.821411049504931</c:v>
                      </c:pt>
                      <c:pt idx="3555">
                        <c:v>65.821531297029736</c:v>
                      </c:pt>
                      <c:pt idx="3556">
                        <c:v>65.819353257425732</c:v>
                      </c:pt>
                      <c:pt idx="3557">
                        <c:v>65.818127762376264</c:v>
                      </c:pt>
                      <c:pt idx="3558">
                        <c:v>65.811838356435644</c:v>
                      </c:pt>
                      <c:pt idx="3559">
                        <c:v>65.80578585148514</c:v>
                      </c:pt>
                      <c:pt idx="3560">
                        <c:v>65.795716603960415</c:v>
                      </c:pt>
                      <c:pt idx="3561">
                        <c:v>65.782237029702969</c:v>
                      </c:pt>
                      <c:pt idx="3562">
                        <c:v>65.766489564356405</c:v>
                      </c:pt>
                      <c:pt idx="3563">
                        <c:v>65.76136585148511</c:v>
                      </c:pt>
                      <c:pt idx="3564">
                        <c:v>65.757659594059419</c:v>
                      </c:pt>
                      <c:pt idx="3565">
                        <c:v>65.76084147524756</c:v>
                      </c:pt>
                      <c:pt idx="3566">
                        <c:v>65.764974128712865</c:v>
                      </c:pt>
                      <c:pt idx="3567">
                        <c:v>65.769126059405934</c:v>
                      </c:pt>
                      <c:pt idx="3568">
                        <c:v>65.770240425742543</c:v>
                      </c:pt>
                      <c:pt idx="3569">
                        <c:v>65.770131594059436</c:v>
                      </c:pt>
                      <c:pt idx="3570">
                        <c:v>65.765794465346559</c:v>
                      </c:pt>
                      <c:pt idx="3571">
                        <c:v>65.761370128712883</c:v>
                      </c:pt>
                      <c:pt idx="3572">
                        <c:v>65.75496478217822</c:v>
                      </c:pt>
                      <c:pt idx="3573">
                        <c:v>65.749630326732685</c:v>
                      </c:pt>
                      <c:pt idx="3574">
                        <c:v>65.739784762376232</c:v>
                      </c:pt>
                      <c:pt idx="3575">
                        <c:v>65.732039910891103</c:v>
                      </c:pt>
                      <c:pt idx="3576">
                        <c:v>65.725368999999986</c:v>
                      </c:pt>
                      <c:pt idx="3577">
                        <c:v>65.724050752475236</c:v>
                      </c:pt>
                      <c:pt idx="3578">
                        <c:v>65.72481514851485</c:v>
                      </c:pt>
                      <c:pt idx="3579">
                        <c:v>65.725960158415845</c:v>
                      </c:pt>
                      <c:pt idx="3580">
                        <c:v>65.725020326732675</c:v>
                      </c:pt>
                      <c:pt idx="3581">
                        <c:v>65.724052207920792</c:v>
                      </c:pt>
                      <c:pt idx="3582">
                        <c:v>65.720345801980201</c:v>
                      </c:pt>
                      <c:pt idx="3583">
                        <c:v>65.715863643564376</c:v>
                      </c:pt>
                      <c:pt idx="3584">
                        <c:v>65.708269900990103</c:v>
                      </c:pt>
                      <c:pt idx="3585">
                        <c:v>65.699407128712878</c:v>
                      </c:pt>
                      <c:pt idx="3586">
                        <c:v>65.685961663366356</c:v>
                      </c:pt>
                      <c:pt idx="3587">
                        <c:v>65.675354514851449</c:v>
                      </c:pt>
                      <c:pt idx="3588">
                        <c:v>65.665161792079232</c:v>
                      </c:pt>
                      <c:pt idx="3589">
                        <c:v>65.658379009900997</c:v>
                      </c:pt>
                      <c:pt idx="3590">
                        <c:v>65.650803594059397</c:v>
                      </c:pt>
                      <c:pt idx="3591">
                        <c:v>65.647999237623779</c:v>
                      </c:pt>
                      <c:pt idx="3592">
                        <c:v>65.644112504950499</c:v>
                      </c:pt>
                      <c:pt idx="3593">
                        <c:v>65.642639227722768</c:v>
                      </c:pt>
                      <c:pt idx="3594">
                        <c:v>65.639260782178212</c:v>
                      </c:pt>
                      <c:pt idx="3595">
                        <c:v>65.634597900990116</c:v>
                      </c:pt>
                      <c:pt idx="3596">
                        <c:v>65.626580861386159</c:v>
                      </c:pt>
                      <c:pt idx="3597">
                        <c:v>65.617819851485152</c:v>
                      </c:pt>
                      <c:pt idx="3598">
                        <c:v>65.606178207920806</c:v>
                      </c:pt>
                      <c:pt idx="3599">
                        <c:v>65.591650970297039</c:v>
                      </c:pt>
                      <c:pt idx="3600">
                        <c:v>65.573034118811847</c:v>
                      </c:pt>
                      <c:pt idx="3601">
                        <c:v>65.548746544554476</c:v>
                      </c:pt>
                      <c:pt idx="3602">
                        <c:v>65.523169554455464</c:v>
                      </c:pt>
                      <c:pt idx="3603">
                        <c:v>65.506546584158414</c:v>
                      </c:pt>
                      <c:pt idx="3604">
                        <c:v>65.495936544554439</c:v>
                      </c:pt>
                      <c:pt idx="3605">
                        <c:v>65.490602504950488</c:v>
                      </c:pt>
                      <c:pt idx="3606">
                        <c:v>65.487043514851493</c:v>
                      </c:pt>
                      <c:pt idx="3607">
                        <c:v>65.484066148514856</c:v>
                      </c:pt>
                      <c:pt idx="3608">
                        <c:v>65.476637623762372</c:v>
                      </c:pt>
                      <c:pt idx="3609">
                        <c:v>65.461826108910898</c:v>
                      </c:pt>
                      <c:pt idx="3610">
                        <c:v>65.438938386138631</c:v>
                      </c:pt>
                      <c:pt idx="3611">
                        <c:v>65.418229118811894</c:v>
                      </c:pt>
                      <c:pt idx="3612">
                        <c:v>65.3808894752475</c:v>
                      </c:pt>
                      <c:pt idx="3613">
                        <c:v>65.344907693069302</c:v>
                      </c:pt>
                      <c:pt idx="3614">
                        <c:v>65.308599534653467</c:v>
                      </c:pt>
                      <c:pt idx="3615">
                        <c:v>65.276733009900994</c:v>
                      </c:pt>
                      <c:pt idx="3616">
                        <c:v>65.243764742574214</c:v>
                      </c:pt>
                      <c:pt idx="3617">
                        <c:v>65.222320920792086</c:v>
                      </c:pt>
                      <c:pt idx="3618">
                        <c:v>65.206458079207948</c:v>
                      </c:pt>
                      <c:pt idx="3619">
                        <c:v>65.18820311881187</c:v>
                      </c:pt>
                      <c:pt idx="3620">
                        <c:v>65.169701960396011</c:v>
                      </c:pt>
                      <c:pt idx="3621">
                        <c:v>65.154145277227727</c:v>
                      </c:pt>
                      <c:pt idx="3622">
                        <c:v>65.138273871287112</c:v>
                      </c:pt>
                      <c:pt idx="3623">
                        <c:v>65.112813584158403</c:v>
                      </c:pt>
                      <c:pt idx="3624">
                        <c:v>65.075202138613861</c:v>
                      </c:pt>
                      <c:pt idx="3625">
                        <c:v>65.021578920792095</c:v>
                      </c:pt>
                      <c:pt idx="3626">
                        <c:v>64.951401811881169</c:v>
                      </c:pt>
                      <c:pt idx="3627">
                        <c:v>64.881366633663362</c:v>
                      </c:pt>
                      <c:pt idx="3628">
                        <c:v>64.794474653465358</c:v>
                      </c:pt>
                      <c:pt idx="3629">
                        <c:v>64.696888465346561</c:v>
                      </c:pt>
                      <c:pt idx="3630">
                        <c:v>64.610986485148501</c:v>
                      </c:pt>
                      <c:pt idx="3631">
                        <c:v>64.540132584158442</c:v>
                      </c:pt>
                      <c:pt idx="3632">
                        <c:v>64.484245544554469</c:v>
                      </c:pt>
                      <c:pt idx="3633">
                        <c:v>64.440537574257405</c:v>
                      </c:pt>
                      <c:pt idx="3634">
                        <c:v>64.415154346534649</c:v>
                      </c:pt>
                      <c:pt idx="3635">
                        <c:v>64.397401257425784</c:v>
                      </c:pt>
                      <c:pt idx="3636">
                        <c:v>64.356694534653471</c:v>
                      </c:pt>
                      <c:pt idx="3637">
                        <c:v>64.301832524752456</c:v>
                      </c:pt>
                      <c:pt idx="3638">
                        <c:v>64.247271980198022</c:v>
                      </c:pt>
                      <c:pt idx="3639">
                        <c:v>64.201847851485155</c:v>
                      </c:pt>
                      <c:pt idx="3640">
                        <c:v>64.14674233663365</c:v>
                      </c:pt>
                      <c:pt idx="3641">
                        <c:v>64.08929766336631</c:v>
                      </c:pt>
                      <c:pt idx="3642">
                        <c:v>64.043599504950507</c:v>
                      </c:pt>
                      <c:pt idx="3643">
                        <c:v>64.013993900990101</c:v>
                      </c:pt>
                      <c:pt idx="3644">
                        <c:v>63.984468247524759</c:v>
                      </c:pt>
                      <c:pt idx="3645">
                        <c:v>63.973675326732689</c:v>
                      </c:pt>
                      <c:pt idx="3646">
                        <c:v>63.969979198019828</c:v>
                      </c:pt>
                      <c:pt idx="3647">
                        <c:v>63.970305405940621</c:v>
                      </c:pt>
                      <c:pt idx="3648">
                        <c:v>63.967515128712897</c:v>
                      </c:pt>
                      <c:pt idx="3649">
                        <c:v>63.966909544554468</c:v>
                      </c:pt>
                      <c:pt idx="3650">
                        <c:v>63.963534792079258</c:v>
                      </c:pt>
                      <c:pt idx="3651">
                        <c:v>63.956250910891086</c:v>
                      </c:pt>
                      <c:pt idx="3652">
                        <c:v>63.934158396039628</c:v>
                      </c:pt>
                      <c:pt idx="3653">
                        <c:v>63.903141564356432</c:v>
                      </c:pt>
                      <c:pt idx="3654">
                        <c:v>63.865964792079197</c:v>
                      </c:pt>
                      <c:pt idx="3655">
                        <c:v>63.844167455445579</c:v>
                      </c:pt>
                      <c:pt idx="3656">
                        <c:v>63.830846762376233</c:v>
                      </c:pt>
                      <c:pt idx="3657">
                        <c:v>63.826221594059383</c:v>
                      </c:pt>
                      <c:pt idx="3658">
                        <c:v>63.828607841584152</c:v>
                      </c:pt>
                      <c:pt idx="3659">
                        <c:v>63.83494130693073</c:v>
                      </c:pt>
                      <c:pt idx="3660">
                        <c:v>63.838763198019784</c:v>
                      </c:pt>
                      <c:pt idx="3661">
                        <c:v>63.842320356435664</c:v>
                      </c:pt>
                      <c:pt idx="3662">
                        <c:v>63.842857554455421</c:v>
                      </c:pt>
                      <c:pt idx="3663">
                        <c:v>63.841766900990109</c:v>
                      </c:pt>
                      <c:pt idx="3664">
                        <c:v>63.834166396039578</c:v>
                      </c:pt>
                      <c:pt idx="3665">
                        <c:v>63.828091237623759</c:v>
                      </c:pt>
                      <c:pt idx="3666">
                        <c:v>63.820894009900968</c:v>
                      </c:pt>
                      <c:pt idx="3667">
                        <c:v>63.819227306930678</c:v>
                      </c:pt>
                      <c:pt idx="3668">
                        <c:v>63.817252811881197</c:v>
                      </c:pt>
                      <c:pt idx="3669">
                        <c:v>63.814825059405919</c:v>
                      </c:pt>
                      <c:pt idx="3670">
                        <c:v>63.811575366336633</c:v>
                      </c:pt>
                      <c:pt idx="3671">
                        <c:v>63.810859653465357</c:v>
                      </c:pt>
                      <c:pt idx="3672">
                        <c:v>63.810352158415867</c:v>
                      </c:pt>
                      <c:pt idx="3673">
                        <c:v>63.813233445544576</c:v>
                      </c:pt>
                      <c:pt idx="3674">
                        <c:v>63.817240306930714</c:v>
                      </c:pt>
                      <c:pt idx="3675">
                        <c:v>63.821183297029698</c:v>
                      </c:pt>
                      <c:pt idx="3676">
                        <c:v>63.821509613861359</c:v>
                      </c:pt>
                      <c:pt idx="3677">
                        <c:v>63.819925940594025</c:v>
                      </c:pt>
                      <c:pt idx="3678">
                        <c:v>63.813099118811905</c:v>
                      </c:pt>
                      <c:pt idx="3679">
                        <c:v>63.807375148514879</c:v>
                      </c:pt>
                      <c:pt idx="3680">
                        <c:v>63.803719643564371</c:v>
                      </c:pt>
                      <c:pt idx="3681">
                        <c:v>63.803315207920782</c:v>
                      </c:pt>
                      <c:pt idx="3682">
                        <c:v>63.802420950495055</c:v>
                      </c:pt>
                      <c:pt idx="3683">
                        <c:v>63.805940405940618</c:v>
                      </c:pt>
                      <c:pt idx="3684">
                        <c:v>63.80910673267325</c:v>
                      </c:pt>
                      <c:pt idx="3685">
                        <c:v>63.814162940594059</c:v>
                      </c:pt>
                      <c:pt idx="3686">
                        <c:v>63.819041297029727</c:v>
                      </c:pt>
                      <c:pt idx="3687">
                        <c:v>63.825795386138608</c:v>
                      </c:pt>
                      <c:pt idx="3688">
                        <c:v>63.831019336633652</c:v>
                      </c:pt>
                      <c:pt idx="3689">
                        <c:v>63.838645198019783</c:v>
                      </c:pt>
                      <c:pt idx="3690">
                        <c:v>63.842795792079208</c:v>
                      </c:pt>
                      <c:pt idx="3691">
                        <c:v>63.846160554455452</c:v>
                      </c:pt>
                      <c:pt idx="3692">
                        <c:v>63.84740668316833</c:v>
                      </c:pt>
                      <c:pt idx="3693">
                        <c:v>63.848747871287124</c:v>
                      </c:pt>
                      <c:pt idx="3694">
                        <c:v>63.849628772277214</c:v>
                      </c:pt>
                      <c:pt idx="3695">
                        <c:v>63.854566267326732</c:v>
                      </c:pt>
                      <c:pt idx="3696">
                        <c:v>63.859722821782192</c:v>
                      </c:pt>
                      <c:pt idx="3697">
                        <c:v>63.864382217821785</c:v>
                      </c:pt>
                      <c:pt idx="3698">
                        <c:v>63.86828482178219</c:v>
                      </c:pt>
                      <c:pt idx="3699">
                        <c:v>63.875161465346508</c:v>
                      </c:pt>
                      <c:pt idx="3700">
                        <c:v>63.883682990099032</c:v>
                      </c:pt>
                      <c:pt idx="3701">
                        <c:v>63.897017237623771</c:v>
                      </c:pt>
                      <c:pt idx="3702">
                        <c:v>63.9100720792079</c:v>
                      </c:pt>
                      <c:pt idx="3703">
                        <c:v>63.918681653465335</c:v>
                      </c:pt>
                      <c:pt idx="3704">
                        <c:v>63.926451584158407</c:v>
                      </c:pt>
                      <c:pt idx="3705">
                        <c:v>63.932989346534633</c:v>
                      </c:pt>
                      <c:pt idx="3706">
                        <c:v>63.936723623762347</c:v>
                      </c:pt>
                      <c:pt idx="3707">
                        <c:v>63.943767079207909</c:v>
                      </c:pt>
                      <c:pt idx="3708">
                        <c:v>63.950699019801981</c:v>
                      </c:pt>
                      <c:pt idx="3709">
                        <c:v>63.956389772277234</c:v>
                      </c:pt>
                      <c:pt idx="3710">
                        <c:v>63.961706336633675</c:v>
                      </c:pt>
                      <c:pt idx="3711">
                        <c:v>63.967942099009903</c:v>
                      </c:pt>
                      <c:pt idx="3712">
                        <c:v>63.971733099009882</c:v>
                      </c:pt>
                      <c:pt idx="3713">
                        <c:v>63.976504138613834</c:v>
                      </c:pt>
                      <c:pt idx="3714">
                        <c:v>63.982406485148481</c:v>
                      </c:pt>
                      <c:pt idx="3715">
                        <c:v>63.989915316831677</c:v>
                      </c:pt>
                      <c:pt idx="3716">
                        <c:v>64.001674534653446</c:v>
                      </c:pt>
                      <c:pt idx="3717">
                        <c:v>64.012087623762397</c:v>
                      </c:pt>
                      <c:pt idx="3718">
                        <c:v>64.020077643564377</c:v>
                      </c:pt>
                      <c:pt idx="3719">
                        <c:v>64.029676831683162</c:v>
                      </c:pt>
                      <c:pt idx="3720">
                        <c:v>64.034455742574281</c:v>
                      </c:pt>
                      <c:pt idx="3721">
                        <c:v>64.037939693069347</c:v>
                      </c:pt>
                      <c:pt idx="3722">
                        <c:v>64.041377376237662</c:v>
                      </c:pt>
                      <c:pt idx="3723">
                        <c:v>64.04547515841584</c:v>
                      </c:pt>
                      <c:pt idx="3724">
                        <c:v>64.046269831683162</c:v>
                      </c:pt>
                      <c:pt idx="3725">
                        <c:v>64.05013574257427</c:v>
                      </c:pt>
                      <c:pt idx="3726">
                        <c:v>64.052758188118815</c:v>
                      </c:pt>
                      <c:pt idx="3727">
                        <c:v>64.056779514851485</c:v>
                      </c:pt>
                      <c:pt idx="3728">
                        <c:v>64.066498643564358</c:v>
                      </c:pt>
                      <c:pt idx="3729">
                        <c:v>64.084170297029701</c:v>
                      </c:pt>
                      <c:pt idx="3730">
                        <c:v>64.094358188118775</c:v>
                      </c:pt>
                      <c:pt idx="3731">
                        <c:v>64.10349175247525</c:v>
                      </c:pt>
                      <c:pt idx="3732">
                        <c:v>64.115976198019808</c:v>
                      </c:pt>
                      <c:pt idx="3733">
                        <c:v>64.128697227722753</c:v>
                      </c:pt>
                      <c:pt idx="3734">
                        <c:v>64.135611287128725</c:v>
                      </c:pt>
                      <c:pt idx="3735">
                        <c:v>64.142261782178252</c:v>
                      </c:pt>
                      <c:pt idx="3736">
                        <c:v>64.148687376237618</c:v>
                      </c:pt>
                      <c:pt idx="3737">
                        <c:v>64.154777415841593</c:v>
                      </c:pt>
                      <c:pt idx="3738">
                        <c:v>64.159172396039637</c:v>
                      </c:pt>
                      <c:pt idx="3739">
                        <c:v>64.163207039603947</c:v>
                      </c:pt>
                      <c:pt idx="3740">
                        <c:v>64.164533445544564</c:v>
                      </c:pt>
                      <c:pt idx="3741">
                        <c:v>64.169550108910911</c:v>
                      </c:pt>
                      <c:pt idx="3742">
                        <c:v>64.179244554455451</c:v>
                      </c:pt>
                      <c:pt idx="3743">
                        <c:v>64.203554396039607</c:v>
                      </c:pt>
                      <c:pt idx="3744">
                        <c:v>64.227529683168314</c:v>
                      </c:pt>
                      <c:pt idx="3745">
                        <c:v>64.248683217821778</c:v>
                      </c:pt>
                      <c:pt idx="3746">
                        <c:v>64.295406099009895</c:v>
                      </c:pt>
                      <c:pt idx="3747">
                        <c:v>64.36035731683171</c:v>
                      </c:pt>
                      <c:pt idx="3748">
                        <c:v>64.41243741584158</c:v>
                      </c:pt>
                      <c:pt idx="3749">
                        <c:v>64.463845841584131</c:v>
                      </c:pt>
                      <c:pt idx="3750">
                        <c:v>64.516448029702971</c:v>
                      </c:pt>
                      <c:pt idx="3751">
                        <c:v>64.54941759405942</c:v>
                      </c:pt>
                      <c:pt idx="3752">
                        <c:v>64.587609475247532</c:v>
                      </c:pt>
                      <c:pt idx="3753">
                        <c:v>64.63355524752474</c:v>
                      </c:pt>
                      <c:pt idx="3754">
                        <c:v>64.657830435643575</c:v>
                      </c:pt>
                      <c:pt idx="3755">
                        <c:v>64.687021019802003</c:v>
                      </c:pt>
                      <c:pt idx="3756">
                        <c:v>64.722521158415844</c:v>
                      </c:pt>
                      <c:pt idx="3757">
                        <c:v>64.752688128712876</c:v>
                      </c:pt>
                      <c:pt idx="3758">
                        <c:v>64.78577633663366</c:v>
                      </c:pt>
                      <c:pt idx="3759">
                        <c:v>64.820504514851507</c:v>
                      </c:pt>
                      <c:pt idx="3760">
                        <c:v>64.853708198019802</c:v>
                      </c:pt>
                      <c:pt idx="3761">
                        <c:v>64.889660277227762</c:v>
                      </c:pt>
                      <c:pt idx="3762">
                        <c:v>64.92392222772277</c:v>
                      </c:pt>
                      <c:pt idx="3763">
                        <c:v>64.949782089108908</c:v>
                      </c:pt>
                      <c:pt idx="3764">
                        <c:v>64.97458287128714</c:v>
                      </c:pt>
                      <c:pt idx="3765">
                        <c:v>64.996487475247505</c:v>
                      </c:pt>
                      <c:pt idx="3766">
                        <c:v>65.004789396039598</c:v>
                      </c:pt>
                      <c:pt idx="3767">
                        <c:v>65.007429396039583</c:v>
                      </c:pt>
                      <c:pt idx="3768">
                        <c:v>65.005273495049522</c:v>
                      </c:pt>
                      <c:pt idx="3769">
                        <c:v>65.002004504950492</c:v>
                      </c:pt>
                      <c:pt idx="3770">
                        <c:v>64.998336039603984</c:v>
                      </c:pt>
                      <c:pt idx="3771">
                        <c:v>64.998811326732692</c:v>
                      </c:pt>
                      <c:pt idx="3772">
                        <c:v>65.00063075247526</c:v>
                      </c:pt>
                      <c:pt idx="3773">
                        <c:v>64.999879950495014</c:v>
                      </c:pt>
                      <c:pt idx="3774">
                        <c:v>64.997928960396024</c:v>
                      </c:pt>
                      <c:pt idx="3775">
                        <c:v>64.997399683168311</c:v>
                      </c:pt>
                      <c:pt idx="3776">
                        <c:v>64.996561346534648</c:v>
                      </c:pt>
                      <c:pt idx="3777">
                        <c:v>64.998323663366321</c:v>
                      </c:pt>
                      <c:pt idx="3778">
                        <c:v>64.99739961386139</c:v>
                      </c:pt>
                      <c:pt idx="3779">
                        <c:v>64.996759168316871</c:v>
                      </c:pt>
                      <c:pt idx="3780">
                        <c:v>64.993753108910866</c:v>
                      </c:pt>
                      <c:pt idx="3781">
                        <c:v>64.988885584158425</c:v>
                      </c:pt>
                      <c:pt idx="3782">
                        <c:v>64.982750079207932</c:v>
                      </c:pt>
                      <c:pt idx="3783">
                        <c:v>64.977055297029722</c:v>
                      </c:pt>
                      <c:pt idx="3784">
                        <c:v>64.969603950495028</c:v>
                      </c:pt>
                      <c:pt idx="3785">
                        <c:v>64.9621507920792</c:v>
                      </c:pt>
                      <c:pt idx="3786">
                        <c:v>64.95432832673265</c:v>
                      </c:pt>
                      <c:pt idx="3787">
                        <c:v>64.947150316831667</c:v>
                      </c:pt>
                      <c:pt idx="3788">
                        <c:v>64.940006891089112</c:v>
                      </c:pt>
                      <c:pt idx="3789">
                        <c:v>64.935793831683142</c:v>
                      </c:pt>
                      <c:pt idx="3790">
                        <c:v>64.933582999999985</c:v>
                      </c:pt>
                      <c:pt idx="3791">
                        <c:v>64.933126089108896</c:v>
                      </c:pt>
                      <c:pt idx="3792">
                        <c:v>64.932500267326745</c:v>
                      </c:pt>
                      <c:pt idx="3793">
                        <c:v>64.931146297029713</c:v>
                      </c:pt>
                      <c:pt idx="3794">
                        <c:v>64.928250267326732</c:v>
                      </c:pt>
                      <c:pt idx="3795">
                        <c:v>64.927296346534646</c:v>
                      </c:pt>
                      <c:pt idx="3796">
                        <c:v>64.924932039603959</c:v>
                      </c:pt>
                      <c:pt idx="3797">
                        <c:v>64.921245356435648</c:v>
                      </c:pt>
                      <c:pt idx="3798">
                        <c:v>64.91433786138613</c:v>
                      </c:pt>
                      <c:pt idx="3799">
                        <c:v>64.910646267326712</c:v>
                      </c:pt>
                      <c:pt idx="3800">
                        <c:v>64.903728633663377</c:v>
                      </c:pt>
                      <c:pt idx="3801">
                        <c:v>64.895985564356479</c:v>
                      </c:pt>
                      <c:pt idx="3802">
                        <c:v>64.891203514851497</c:v>
                      </c:pt>
                      <c:pt idx="3803">
                        <c:v>64.887834792079232</c:v>
                      </c:pt>
                      <c:pt idx="3804">
                        <c:v>64.884713000000019</c:v>
                      </c:pt>
                      <c:pt idx="3805">
                        <c:v>64.884571801980215</c:v>
                      </c:pt>
                      <c:pt idx="3806">
                        <c:v>64.88329312871285</c:v>
                      </c:pt>
                      <c:pt idx="3807">
                        <c:v>64.883716148514864</c:v>
                      </c:pt>
                      <c:pt idx="3808">
                        <c:v>64.883208524752476</c:v>
                      </c:pt>
                      <c:pt idx="3809">
                        <c:v>64.883930049504954</c:v>
                      </c:pt>
                      <c:pt idx="3810">
                        <c:v>64.883704465346526</c:v>
                      </c:pt>
                      <c:pt idx="3811">
                        <c:v>64.88260761386141</c:v>
                      </c:pt>
                      <c:pt idx="3812">
                        <c:v>64.881101079207923</c:v>
                      </c:pt>
                      <c:pt idx="3813">
                        <c:v>64.878572633663396</c:v>
                      </c:pt>
                      <c:pt idx="3814">
                        <c:v>64.875944584158404</c:v>
                      </c:pt>
                      <c:pt idx="3815">
                        <c:v>64.874218009901014</c:v>
                      </c:pt>
                      <c:pt idx="3816">
                        <c:v>64.870673415841566</c:v>
                      </c:pt>
                      <c:pt idx="3817">
                        <c:v>64.870090663366327</c:v>
                      </c:pt>
                      <c:pt idx="3818">
                        <c:v>64.86822942574257</c:v>
                      </c:pt>
                      <c:pt idx="3819">
                        <c:v>64.868760722772237</c:v>
                      </c:pt>
                      <c:pt idx="3820">
                        <c:v>64.869666861386122</c:v>
                      </c:pt>
                      <c:pt idx="3821">
                        <c:v>64.873441029702974</c:v>
                      </c:pt>
                      <c:pt idx="3822">
                        <c:v>64.876836881188126</c:v>
                      </c:pt>
                      <c:pt idx="3823">
                        <c:v>64.881484891089158</c:v>
                      </c:pt>
                      <c:pt idx="3824">
                        <c:v>64.884323861386122</c:v>
                      </c:pt>
                      <c:pt idx="3825">
                        <c:v>64.888513861386144</c:v>
                      </c:pt>
                      <c:pt idx="3826">
                        <c:v>64.894042653465348</c:v>
                      </c:pt>
                      <c:pt idx="3827">
                        <c:v>64.89523331683165</c:v>
                      </c:pt>
                      <c:pt idx="3828">
                        <c:v>64.89528591089109</c:v>
                      </c:pt>
                      <c:pt idx="3829">
                        <c:v>64.900523891089094</c:v>
                      </c:pt>
                      <c:pt idx="3830">
                        <c:v>64.904652702970324</c:v>
                      </c:pt>
                      <c:pt idx="3831">
                        <c:v>64.906713534653449</c:v>
                      </c:pt>
                      <c:pt idx="3832">
                        <c:v>64.903156306930725</c:v>
                      </c:pt>
                      <c:pt idx="3833">
                        <c:v>64.90515291089109</c:v>
                      </c:pt>
                      <c:pt idx="3834">
                        <c:v>64.909270227722786</c:v>
                      </c:pt>
                      <c:pt idx="3835">
                        <c:v>64.910444039603973</c:v>
                      </c:pt>
                      <c:pt idx="3836">
                        <c:v>64.909728069306951</c:v>
                      </c:pt>
                      <c:pt idx="3837">
                        <c:v>64.911750158415884</c:v>
                      </c:pt>
                      <c:pt idx="3838">
                        <c:v>64.912914217821751</c:v>
                      </c:pt>
                      <c:pt idx="3839">
                        <c:v>64.92026009900988</c:v>
                      </c:pt>
                      <c:pt idx="3840">
                        <c:v>64.924478811881201</c:v>
                      </c:pt>
                      <c:pt idx="3841">
                        <c:v>64.927559702970285</c:v>
                      </c:pt>
                      <c:pt idx="3842">
                        <c:v>64.92899981188117</c:v>
                      </c:pt>
                      <c:pt idx="3843">
                        <c:v>64.933404386138577</c:v>
                      </c:pt>
                      <c:pt idx="3844">
                        <c:v>64.935831732673236</c:v>
                      </c:pt>
                      <c:pt idx="3845">
                        <c:v>64.941563792079208</c:v>
                      </c:pt>
                      <c:pt idx="3846">
                        <c:v>64.941925970297007</c:v>
                      </c:pt>
                      <c:pt idx="3847">
                        <c:v>64.94346823762379</c:v>
                      </c:pt>
                      <c:pt idx="3848">
                        <c:v>64.941955247524746</c:v>
                      </c:pt>
                      <c:pt idx="3849">
                        <c:v>64.939400841584131</c:v>
                      </c:pt>
                      <c:pt idx="3850">
                        <c:v>64.936159970297041</c:v>
                      </c:pt>
                      <c:pt idx="3851">
                        <c:v>64.936176287128703</c:v>
                      </c:pt>
                      <c:pt idx="3852">
                        <c:v>64.934765950495077</c:v>
                      </c:pt>
                      <c:pt idx="3853">
                        <c:v>64.935581970297022</c:v>
                      </c:pt>
                      <c:pt idx="3854">
                        <c:v>64.93620215841581</c:v>
                      </c:pt>
                      <c:pt idx="3855">
                        <c:v>64.937502742574253</c:v>
                      </c:pt>
                      <c:pt idx="3856">
                        <c:v>64.941244405940594</c:v>
                      </c:pt>
                      <c:pt idx="3857">
                        <c:v>64.947550059405927</c:v>
                      </c:pt>
                      <c:pt idx="3858">
                        <c:v>64.952405762376259</c:v>
                      </c:pt>
                      <c:pt idx="3859">
                        <c:v>64.957863762376221</c:v>
                      </c:pt>
                      <c:pt idx="3860">
                        <c:v>64.961948871287134</c:v>
                      </c:pt>
                      <c:pt idx="3861">
                        <c:v>64.96658434653466</c:v>
                      </c:pt>
                      <c:pt idx="3862">
                        <c:v>64.969928227722789</c:v>
                      </c:pt>
                      <c:pt idx="3863">
                        <c:v>64.974863653465349</c:v>
                      </c:pt>
                      <c:pt idx="3864">
                        <c:v>64.977899950495043</c:v>
                      </c:pt>
                      <c:pt idx="3865">
                        <c:v>64.980678138613868</c:v>
                      </c:pt>
                      <c:pt idx="3866">
                        <c:v>64.98099755445547</c:v>
                      </c:pt>
                      <c:pt idx="3867">
                        <c:v>64.985101405940625</c:v>
                      </c:pt>
                      <c:pt idx="3868">
                        <c:v>64.987719128712854</c:v>
                      </c:pt>
                      <c:pt idx="3869">
                        <c:v>64.995150534653462</c:v>
                      </c:pt>
                      <c:pt idx="3870">
                        <c:v>64.997479574257397</c:v>
                      </c:pt>
                      <c:pt idx="3871">
                        <c:v>65.000164544554451</c:v>
                      </c:pt>
                      <c:pt idx="3872">
                        <c:v>65.001642891089148</c:v>
                      </c:pt>
                      <c:pt idx="3873">
                        <c:v>65.005121079207925</c:v>
                      </c:pt>
                      <c:pt idx="3874">
                        <c:v>65.006554544554476</c:v>
                      </c:pt>
                      <c:pt idx="3875">
                        <c:v>65.012639099009903</c:v>
                      </c:pt>
                      <c:pt idx="3876">
                        <c:v>65.023771257425764</c:v>
                      </c:pt>
                      <c:pt idx="3877">
                        <c:v>65.033487970297017</c:v>
                      </c:pt>
                      <c:pt idx="3878">
                        <c:v>65.038784346534655</c:v>
                      </c:pt>
                      <c:pt idx="3879">
                        <c:v>65.043353633663372</c:v>
                      </c:pt>
                      <c:pt idx="3880">
                        <c:v>65.048773653465332</c:v>
                      </c:pt>
                      <c:pt idx="3881">
                        <c:v>65.055022148514837</c:v>
                      </c:pt>
                      <c:pt idx="3882">
                        <c:v>65.059272960396058</c:v>
                      </c:pt>
                      <c:pt idx="3883">
                        <c:v>65.062482653465352</c:v>
                      </c:pt>
                      <c:pt idx="3884">
                        <c:v>65.064294920792108</c:v>
                      </c:pt>
                      <c:pt idx="3885">
                        <c:v>65.066535514851523</c:v>
                      </c:pt>
                      <c:pt idx="3886">
                        <c:v>65.066600049504956</c:v>
                      </c:pt>
                      <c:pt idx="3887">
                        <c:v>65.068291742574274</c:v>
                      </c:pt>
                      <c:pt idx="3888">
                        <c:v>65.069705257425767</c:v>
                      </c:pt>
                      <c:pt idx="3889">
                        <c:v>65.072680693069259</c:v>
                      </c:pt>
                      <c:pt idx="3890">
                        <c:v>65.075199831683193</c:v>
                      </c:pt>
                      <c:pt idx="3891">
                        <c:v>65.0791888613861</c:v>
                      </c:pt>
                      <c:pt idx="3892">
                        <c:v>65.081485544554425</c:v>
                      </c:pt>
                      <c:pt idx="3893">
                        <c:v>65.085116386138594</c:v>
                      </c:pt>
                      <c:pt idx="3894">
                        <c:v>65.090965900990085</c:v>
                      </c:pt>
                      <c:pt idx="3895">
                        <c:v>65.100711861386102</c:v>
                      </c:pt>
                      <c:pt idx="3896">
                        <c:v>65.108500504950456</c:v>
                      </c:pt>
                      <c:pt idx="3897">
                        <c:v>65.116926940594041</c:v>
                      </c:pt>
                      <c:pt idx="3898">
                        <c:v>65.122888881188118</c:v>
                      </c:pt>
                      <c:pt idx="3899">
                        <c:v>65.129113732673304</c:v>
                      </c:pt>
                      <c:pt idx="3900">
                        <c:v>65.134853950495042</c:v>
                      </c:pt>
                      <c:pt idx="3901">
                        <c:v>65.141049158415839</c:v>
                      </c:pt>
                      <c:pt idx="3902">
                        <c:v>65.143423663366363</c:v>
                      </c:pt>
                      <c:pt idx="3903">
                        <c:v>65.146819039603969</c:v>
                      </c:pt>
                      <c:pt idx="3904">
                        <c:v>65.151254544554419</c:v>
                      </c:pt>
                      <c:pt idx="3905">
                        <c:v>65.156039188118811</c:v>
                      </c:pt>
                      <c:pt idx="3906">
                        <c:v>65.158944306930664</c:v>
                      </c:pt>
                      <c:pt idx="3907">
                        <c:v>65.162911198019799</c:v>
                      </c:pt>
                      <c:pt idx="3908">
                        <c:v>65.164920346534629</c:v>
                      </c:pt>
                      <c:pt idx="3909">
                        <c:v>65.167401079207906</c:v>
                      </c:pt>
                      <c:pt idx="3910">
                        <c:v>65.167483504950482</c:v>
                      </c:pt>
                      <c:pt idx="3911">
                        <c:v>65.166381871287115</c:v>
                      </c:pt>
                      <c:pt idx="3912">
                        <c:v>65.165824801980193</c:v>
                      </c:pt>
                      <c:pt idx="3913">
                        <c:v>65.16693996039605</c:v>
                      </c:pt>
                      <c:pt idx="3914">
                        <c:v>65.168278128712856</c:v>
                      </c:pt>
                      <c:pt idx="3915">
                        <c:v>65.171526485148519</c:v>
                      </c:pt>
                      <c:pt idx="3916">
                        <c:v>65.172439435643568</c:v>
                      </c:pt>
                      <c:pt idx="3917">
                        <c:v>65.176643930693089</c:v>
                      </c:pt>
                      <c:pt idx="3918">
                        <c:v>65.179583059405957</c:v>
                      </c:pt>
                      <c:pt idx="3919">
                        <c:v>65.181628366336639</c:v>
                      </c:pt>
                      <c:pt idx="3920">
                        <c:v>65.178918861386137</c:v>
                      </c:pt>
                      <c:pt idx="3921">
                        <c:v>65.172259356435617</c:v>
                      </c:pt>
                      <c:pt idx="3922">
                        <c:v>65.166410128712883</c:v>
                      </c:pt>
                      <c:pt idx="3923">
                        <c:v>65.164353633663353</c:v>
                      </c:pt>
                      <c:pt idx="3924">
                        <c:v>65.161878148514873</c:v>
                      </c:pt>
                      <c:pt idx="3925">
                        <c:v>65.161181663366321</c:v>
                      </c:pt>
                      <c:pt idx="3926">
                        <c:v>65.157699574257407</c:v>
                      </c:pt>
                      <c:pt idx="3927">
                        <c:v>65.155427742574247</c:v>
                      </c:pt>
                      <c:pt idx="3928">
                        <c:v>65.153443178217813</c:v>
                      </c:pt>
                      <c:pt idx="3929">
                        <c:v>65.153471049504958</c:v>
                      </c:pt>
                      <c:pt idx="3930">
                        <c:v>65.153297534653433</c:v>
                      </c:pt>
                      <c:pt idx="3931">
                        <c:v>65.156771059405926</c:v>
                      </c:pt>
                      <c:pt idx="3932">
                        <c:v>65.158073960396052</c:v>
                      </c:pt>
                      <c:pt idx="3933">
                        <c:v>65.158807445544568</c:v>
                      </c:pt>
                      <c:pt idx="3934">
                        <c:v>65.158260940594062</c:v>
                      </c:pt>
                      <c:pt idx="3935">
                        <c:v>65.157954623762421</c:v>
                      </c:pt>
                      <c:pt idx="3936">
                        <c:v>65.156403099009879</c:v>
                      </c:pt>
                      <c:pt idx="3937">
                        <c:v>65.155416742574218</c:v>
                      </c:pt>
                      <c:pt idx="3938">
                        <c:v>65.152086752475242</c:v>
                      </c:pt>
                      <c:pt idx="3939">
                        <c:v>65.151354554455438</c:v>
                      </c:pt>
                      <c:pt idx="3940">
                        <c:v>65.149457138613855</c:v>
                      </c:pt>
                      <c:pt idx="3941">
                        <c:v>65.148451980198018</c:v>
                      </c:pt>
                      <c:pt idx="3942">
                        <c:v>65.147345633663349</c:v>
                      </c:pt>
                      <c:pt idx="3943">
                        <c:v>65.148171841584187</c:v>
                      </c:pt>
                      <c:pt idx="3944">
                        <c:v>65.148585415841566</c:v>
                      </c:pt>
                      <c:pt idx="3945">
                        <c:v>65.152606811881199</c:v>
                      </c:pt>
                      <c:pt idx="3946">
                        <c:v>65.156200158415857</c:v>
                      </c:pt>
                      <c:pt idx="3947">
                        <c:v>65.159740920792075</c:v>
                      </c:pt>
                      <c:pt idx="3948">
                        <c:v>65.160116168316804</c:v>
                      </c:pt>
                      <c:pt idx="3949">
                        <c:v>65.161835009900969</c:v>
                      </c:pt>
                      <c:pt idx="3950">
                        <c:v>65.164065029702925</c:v>
                      </c:pt>
                      <c:pt idx="3951">
                        <c:v>65.168684792079191</c:v>
                      </c:pt>
                      <c:pt idx="3952">
                        <c:v>65.172286267326697</c:v>
                      </c:pt>
                      <c:pt idx="3953">
                        <c:v>65.17786069306932</c:v>
                      </c:pt>
                      <c:pt idx="3954">
                        <c:v>65.184042673267342</c:v>
                      </c:pt>
                      <c:pt idx="3955">
                        <c:v>65.189447148514844</c:v>
                      </c:pt>
                      <c:pt idx="3956">
                        <c:v>65.196401900990125</c:v>
                      </c:pt>
                      <c:pt idx="3957">
                        <c:v>65.203643366336607</c:v>
                      </c:pt>
                      <c:pt idx="3958">
                        <c:v>65.207567415841581</c:v>
                      </c:pt>
                      <c:pt idx="3959">
                        <c:v>65.214401247524719</c:v>
                      </c:pt>
                      <c:pt idx="3960">
                        <c:v>65.22029983168315</c:v>
                      </c:pt>
                      <c:pt idx="3961">
                        <c:v>65.223429049504972</c:v>
                      </c:pt>
                      <c:pt idx="3962">
                        <c:v>65.225223970297009</c:v>
                      </c:pt>
                      <c:pt idx="3963">
                        <c:v>65.227469980197995</c:v>
                      </c:pt>
                      <c:pt idx="3964">
                        <c:v>65.228678306930661</c:v>
                      </c:pt>
                      <c:pt idx="3965">
                        <c:v>65.231681861386136</c:v>
                      </c:pt>
                      <c:pt idx="3966">
                        <c:v>65.235477128712859</c:v>
                      </c:pt>
                      <c:pt idx="3967">
                        <c:v>65.241161801980198</c:v>
                      </c:pt>
                      <c:pt idx="3968">
                        <c:v>65.251452534653481</c:v>
                      </c:pt>
                      <c:pt idx="3969">
                        <c:v>65.260987019801973</c:v>
                      </c:pt>
                      <c:pt idx="3970">
                        <c:v>65.270549168316847</c:v>
                      </c:pt>
                      <c:pt idx="3971">
                        <c:v>65.282243188118812</c:v>
                      </c:pt>
                      <c:pt idx="3972">
                        <c:v>65.290587475247548</c:v>
                      </c:pt>
                      <c:pt idx="3973">
                        <c:v>65.296118168316823</c:v>
                      </c:pt>
                      <c:pt idx="3974">
                        <c:v>65.303570980197989</c:v>
                      </c:pt>
                      <c:pt idx="3975">
                        <c:v>65.309954900990078</c:v>
                      </c:pt>
                      <c:pt idx="3976">
                        <c:v>65.314414930693076</c:v>
                      </c:pt>
                      <c:pt idx="3977">
                        <c:v>65.324449356435679</c:v>
                      </c:pt>
                      <c:pt idx="3978">
                        <c:v>65.3359169009901</c:v>
                      </c:pt>
                      <c:pt idx="3979">
                        <c:v>65.352114811881194</c:v>
                      </c:pt>
                      <c:pt idx="3980">
                        <c:v>65.364687752475263</c:v>
                      </c:pt>
                      <c:pt idx="3981">
                        <c:v>65.38769003960401</c:v>
                      </c:pt>
                      <c:pt idx="3982">
                        <c:v>65.422626445544552</c:v>
                      </c:pt>
                      <c:pt idx="3983">
                        <c:v>65.466302762376245</c:v>
                      </c:pt>
                      <c:pt idx="3984">
                        <c:v>65.523259316831684</c:v>
                      </c:pt>
                      <c:pt idx="3985">
                        <c:v>65.591198683168301</c:v>
                      </c:pt>
                      <c:pt idx="3986">
                        <c:v>65.651156306930673</c:v>
                      </c:pt>
                      <c:pt idx="3987">
                        <c:v>65.707005297029724</c:v>
                      </c:pt>
                      <c:pt idx="3988">
                        <c:v>65.758036188118822</c:v>
                      </c:pt>
                      <c:pt idx="3989">
                        <c:v>65.826874960396054</c:v>
                      </c:pt>
                      <c:pt idx="3990">
                        <c:v>65.901730405940583</c:v>
                      </c:pt>
                      <c:pt idx="3991">
                        <c:v>65.983286851485133</c:v>
                      </c:pt>
                      <c:pt idx="3992">
                        <c:v>66.067770039603985</c:v>
                      </c:pt>
                      <c:pt idx="3993">
                        <c:v>66.158608633663363</c:v>
                      </c:pt>
                      <c:pt idx="3994">
                        <c:v>66.242265693069328</c:v>
                      </c:pt>
                      <c:pt idx="3995">
                        <c:v>66.330264138613884</c:v>
                      </c:pt>
                      <c:pt idx="3996">
                        <c:v>66.403887990099008</c:v>
                      </c:pt>
                      <c:pt idx="3997">
                        <c:v>66.479166277227719</c:v>
                      </c:pt>
                      <c:pt idx="3998">
                        <c:v>66.549538653465333</c:v>
                      </c:pt>
                      <c:pt idx="3999">
                        <c:v>66.62712197029704</c:v>
                      </c:pt>
                      <c:pt idx="4000">
                        <c:v>66.688519673267351</c:v>
                      </c:pt>
                      <c:pt idx="4001">
                        <c:v>66.756110564356476</c:v>
                      </c:pt>
                      <c:pt idx="4002">
                        <c:v>66.8212382079208</c:v>
                      </c:pt>
                      <c:pt idx="4003">
                        <c:v>66.900203465346564</c:v>
                      </c:pt>
                      <c:pt idx="4004">
                        <c:v>66.977213376237643</c:v>
                      </c:pt>
                      <c:pt idx="4005">
                        <c:v>67.068709445544556</c:v>
                      </c:pt>
                      <c:pt idx="4006">
                        <c:v>67.161255009900984</c:v>
                      </c:pt>
                      <c:pt idx="4007">
                        <c:v>67.259420277227733</c:v>
                      </c:pt>
                      <c:pt idx="4008">
                        <c:v>67.350936108910886</c:v>
                      </c:pt>
                      <c:pt idx="4009">
                        <c:v>67.459758297029708</c:v>
                      </c:pt>
                      <c:pt idx="4010">
                        <c:v>67.570086237623741</c:v>
                      </c:pt>
                      <c:pt idx="4011">
                        <c:v>67.67849852475247</c:v>
                      </c:pt>
                      <c:pt idx="4012">
                        <c:v>67.796605673267322</c:v>
                      </c:pt>
                      <c:pt idx="4013">
                        <c:v>67.917732940594036</c:v>
                      </c:pt>
                      <c:pt idx="4014">
                        <c:v>68.043793346534642</c:v>
                      </c:pt>
                      <c:pt idx="4015">
                        <c:v>68.165547574257431</c:v>
                      </c:pt>
                      <c:pt idx="4016">
                        <c:v>68.280917039603949</c:v>
                      </c:pt>
                      <c:pt idx="4017">
                        <c:v>68.386556425742583</c:v>
                      </c:pt>
                      <c:pt idx="4018">
                        <c:v>68.487644900990119</c:v>
                      </c:pt>
                      <c:pt idx="4019">
                        <c:v>68.602929940594066</c:v>
                      </c:pt>
                      <c:pt idx="4020">
                        <c:v>68.721682257425755</c:v>
                      </c:pt>
                      <c:pt idx="4021">
                        <c:v>68.850797514851507</c:v>
                      </c:pt>
                      <c:pt idx="4022">
                        <c:v>68.979923217821778</c:v>
                      </c:pt>
                      <c:pt idx="4023">
                        <c:v>69.096665435643558</c:v>
                      </c:pt>
                      <c:pt idx="4024">
                        <c:v>69.196763762376207</c:v>
                      </c:pt>
                      <c:pt idx="4025">
                        <c:v>69.302647118811862</c:v>
                      </c:pt>
                      <c:pt idx="4026">
                        <c:v>69.41732612871283</c:v>
                      </c:pt>
                      <c:pt idx="4027">
                        <c:v>69.539562178217821</c:v>
                      </c:pt>
                      <c:pt idx="4028">
                        <c:v>69.668566554455452</c:v>
                      </c:pt>
                      <c:pt idx="4029">
                        <c:v>69.80389252475247</c:v>
                      </c:pt>
                      <c:pt idx="4030">
                        <c:v>69.931730683168354</c:v>
                      </c:pt>
                      <c:pt idx="4031">
                        <c:v>70.050504891089119</c:v>
                      </c:pt>
                      <c:pt idx="4032">
                        <c:v>70.166577435643546</c:v>
                      </c:pt>
                      <c:pt idx="4033">
                        <c:v>70.275452039603962</c:v>
                      </c:pt>
                      <c:pt idx="4034">
                        <c:v>70.387417009900986</c:v>
                      </c:pt>
                      <c:pt idx="4035">
                        <c:v>70.508694574257447</c:v>
                      </c:pt>
                      <c:pt idx="4036">
                        <c:v>70.63011924752476</c:v>
                      </c:pt>
                      <c:pt idx="4037">
                        <c:v>70.750727217821733</c:v>
                      </c:pt>
                      <c:pt idx="4038">
                        <c:v>70.865765108910892</c:v>
                      </c:pt>
                      <c:pt idx="4039">
                        <c:v>70.977972990099005</c:v>
                      </c:pt>
                      <c:pt idx="4040">
                        <c:v>71.083482029702978</c:v>
                      </c:pt>
                      <c:pt idx="4041">
                        <c:v>71.176720306930704</c:v>
                      </c:pt>
                      <c:pt idx="4042">
                        <c:v>71.265882326732694</c:v>
                      </c:pt>
                      <c:pt idx="4043">
                        <c:v>71.339418940594058</c:v>
                      </c:pt>
                      <c:pt idx="4044">
                        <c:v>71.395477138613842</c:v>
                      </c:pt>
                      <c:pt idx="4045">
                        <c:v>71.452077821782154</c:v>
                      </c:pt>
                      <c:pt idx="4046">
                        <c:v>71.508934277227709</c:v>
                      </c:pt>
                      <c:pt idx="4047">
                        <c:v>71.571050831683138</c:v>
                      </c:pt>
                      <c:pt idx="4048">
                        <c:v>71.636111821782194</c:v>
                      </c:pt>
                      <c:pt idx="4049">
                        <c:v>71.710759910891142</c:v>
                      </c:pt>
                      <c:pt idx="4050">
                        <c:v>71.799823930693066</c:v>
                      </c:pt>
                      <c:pt idx="4051">
                        <c:v>71.8839012079208</c:v>
                      </c:pt>
                      <c:pt idx="4052">
                        <c:v>71.971959297029713</c:v>
                      </c:pt>
                      <c:pt idx="4053">
                        <c:v>72.052350415841573</c:v>
                      </c:pt>
                      <c:pt idx="4054">
                        <c:v>72.12692126732675</c:v>
                      </c:pt>
                      <c:pt idx="4055">
                        <c:v>72.201123455445554</c:v>
                      </c:pt>
                      <c:pt idx="4056">
                        <c:v>72.271680940594024</c:v>
                      </c:pt>
                      <c:pt idx="4057">
                        <c:v>72.343917782178238</c:v>
                      </c:pt>
                      <c:pt idx="4058">
                        <c:v>72.399694801980189</c:v>
                      </c:pt>
                      <c:pt idx="4059">
                        <c:v>72.466776188118843</c:v>
                      </c:pt>
                      <c:pt idx="4060">
                        <c:v>72.527371643564365</c:v>
                      </c:pt>
                      <c:pt idx="4061">
                        <c:v>72.588588336633663</c:v>
                      </c:pt>
                      <c:pt idx="4062">
                        <c:v>72.650009970297035</c:v>
                      </c:pt>
                      <c:pt idx="4063">
                        <c:v>72.701351465346505</c:v>
                      </c:pt>
                      <c:pt idx="4064">
                        <c:v>72.747909277227748</c:v>
                      </c:pt>
                      <c:pt idx="4065">
                        <c:v>72.774860732673247</c:v>
                      </c:pt>
                      <c:pt idx="4066">
                        <c:v>72.795789396039581</c:v>
                      </c:pt>
                      <c:pt idx="4067">
                        <c:v>72.822702920792068</c:v>
                      </c:pt>
                      <c:pt idx="4068">
                        <c:v>72.838295386138654</c:v>
                      </c:pt>
                      <c:pt idx="4069">
                        <c:v>72.849021861386149</c:v>
                      </c:pt>
                      <c:pt idx="4070">
                        <c:v>72.860308188118822</c:v>
                      </c:pt>
                      <c:pt idx="4071">
                        <c:v>72.86925692079204</c:v>
                      </c:pt>
                      <c:pt idx="4072">
                        <c:v>72.876942267326726</c:v>
                      </c:pt>
                      <c:pt idx="4073">
                        <c:v>72.898957445544568</c:v>
                      </c:pt>
                      <c:pt idx="4074">
                        <c:v>72.921614990099002</c:v>
                      </c:pt>
                      <c:pt idx="4075">
                        <c:v>72.95757614851486</c:v>
                      </c:pt>
                      <c:pt idx="4076">
                        <c:v>72.984827297029696</c:v>
                      </c:pt>
                      <c:pt idx="4077">
                        <c:v>73.006907326732673</c:v>
                      </c:pt>
                      <c:pt idx="4078">
                        <c:v>73.024669128712858</c:v>
                      </c:pt>
                      <c:pt idx="4079">
                        <c:v>73.034947217821795</c:v>
                      </c:pt>
                      <c:pt idx="4080">
                        <c:v>73.040349544554431</c:v>
                      </c:pt>
                      <c:pt idx="4081">
                        <c:v>73.04314804950495</c:v>
                      </c:pt>
                      <c:pt idx="4082">
                        <c:v>73.043984059405929</c:v>
                      </c:pt>
                      <c:pt idx="4083">
                        <c:v>73.043271891089091</c:v>
                      </c:pt>
                      <c:pt idx="4084">
                        <c:v>73.041963574257423</c:v>
                      </c:pt>
                      <c:pt idx="4085">
                        <c:v>73.041162900990102</c:v>
                      </c:pt>
                      <c:pt idx="4086">
                        <c:v>73.03733176237624</c:v>
                      </c:pt>
                      <c:pt idx="4087">
                        <c:v>73.037322029702977</c:v>
                      </c:pt>
                      <c:pt idx="4088">
                        <c:v>73.036628237623731</c:v>
                      </c:pt>
                      <c:pt idx="4089">
                        <c:v>73.039768297029667</c:v>
                      </c:pt>
                      <c:pt idx="4090">
                        <c:v>73.040411960396028</c:v>
                      </c:pt>
                      <c:pt idx="4091">
                        <c:v>73.041746049504965</c:v>
                      </c:pt>
                      <c:pt idx="4092">
                        <c:v>73.040525435643573</c:v>
                      </c:pt>
                      <c:pt idx="4093">
                        <c:v>73.040508594059403</c:v>
                      </c:pt>
                      <c:pt idx="4094">
                        <c:v>73.040036673267338</c:v>
                      </c:pt>
                      <c:pt idx="4095">
                        <c:v>73.041779435643576</c:v>
                      </c:pt>
                      <c:pt idx="4096">
                        <c:v>73.043606910891114</c:v>
                      </c:pt>
                      <c:pt idx="4097">
                        <c:v>73.047181930693085</c:v>
                      </c:pt>
                      <c:pt idx="4098">
                        <c:v>73.048874039603959</c:v>
                      </c:pt>
                      <c:pt idx="4099">
                        <c:v>73.051645168316838</c:v>
                      </c:pt>
                      <c:pt idx="4100">
                        <c:v>73.053712188118809</c:v>
                      </c:pt>
                      <c:pt idx="4101">
                        <c:v>73.057198683168338</c:v>
                      </c:pt>
                      <c:pt idx="4102">
                        <c:v>73.059010960396066</c:v>
                      </c:pt>
                      <c:pt idx="4103">
                        <c:v>73.061730702970323</c:v>
                      </c:pt>
                      <c:pt idx="4104">
                        <c:v>73.061909465346531</c:v>
                      </c:pt>
                      <c:pt idx="4105">
                        <c:v>73.062941257425749</c:v>
                      </c:pt>
                      <c:pt idx="4106">
                        <c:v>73.063798306930678</c:v>
                      </c:pt>
                      <c:pt idx="4107">
                        <c:v>73.065779900990094</c:v>
                      </c:pt>
                      <c:pt idx="4108">
                        <c:v>73.068029306930669</c:v>
                      </c:pt>
                      <c:pt idx="4109">
                        <c:v>73.069268554455405</c:v>
                      </c:pt>
                      <c:pt idx="4110">
                        <c:v>73.06886947524751</c:v>
                      </c:pt>
                      <c:pt idx="4111">
                        <c:v>73.069490514851481</c:v>
                      </c:pt>
                      <c:pt idx="4112">
                        <c:v>73.068958495049515</c:v>
                      </c:pt>
                      <c:pt idx="4113">
                        <c:v>73.070066099009864</c:v>
                      </c:pt>
                      <c:pt idx="4114">
                        <c:v>73.072013247524737</c:v>
                      </c:pt>
                      <c:pt idx="4115">
                        <c:v>73.076712257425768</c:v>
                      </c:pt>
                      <c:pt idx="4116">
                        <c:v>73.078684910891113</c:v>
                      </c:pt>
                      <c:pt idx="4117">
                        <c:v>73.081657980198031</c:v>
                      </c:pt>
                      <c:pt idx="4118">
                        <c:v>73.083703257425725</c:v>
                      </c:pt>
                      <c:pt idx="4119">
                        <c:v>73.08610574257429</c:v>
                      </c:pt>
                      <c:pt idx="4120">
                        <c:v>73.086329633663397</c:v>
                      </c:pt>
                      <c:pt idx="4121">
                        <c:v>73.08719523762376</c:v>
                      </c:pt>
                      <c:pt idx="4122">
                        <c:v>73.086756257425748</c:v>
                      </c:pt>
                      <c:pt idx="4123">
                        <c:v>73.087001742574245</c:v>
                      </c:pt>
                      <c:pt idx="4124">
                        <c:v>73.086810702970297</c:v>
                      </c:pt>
                      <c:pt idx="4125">
                        <c:v>73.087864544554463</c:v>
                      </c:pt>
                      <c:pt idx="4126">
                        <c:v>73.087678316831685</c:v>
                      </c:pt>
                      <c:pt idx="4127">
                        <c:v>73.087956059405954</c:v>
                      </c:pt>
                      <c:pt idx="4128">
                        <c:v>73.087520376237634</c:v>
                      </c:pt>
                      <c:pt idx="4129">
                        <c:v>73.08659419801981</c:v>
                      </c:pt>
                      <c:pt idx="4130">
                        <c:v>73.084740861386152</c:v>
                      </c:pt>
                      <c:pt idx="4131">
                        <c:v>73.081956851485131</c:v>
                      </c:pt>
                      <c:pt idx="4132">
                        <c:v>73.076630128712864</c:v>
                      </c:pt>
                      <c:pt idx="4133">
                        <c:v>73.075354495049538</c:v>
                      </c:pt>
                      <c:pt idx="4134">
                        <c:v>73.072168594059377</c:v>
                      </c:pt>
                      <c:pt idx="4135">
                        <c:v>73.071361207920802</c:v>
                      </c:pt>
                      <c:pt idx="4136">
                        <c:v>73.069606356435656</c:v>
                      </c:pt>
                      <c:pt idx="4137">
                        <c:v>73.069159475247517</c:v>
                      </c:pt>
                      <c:pt idx="4138">
                        <c:v>73.066170792079205</c:v>
                      </c:pt>
                      <c:pt idx="4139">
                        <c:v>73.065578920792092</c:v>
                      </c:pt>
                      <c:pt idx="4140">
                        <c:v>73.064265841584145</c:v>
                      </c:pt>
                      <c:pt idx="4141">
                        <c:v>73.063892663366346</c:v>
                      </c:pt>
                      <c:pt idx="4142">
                        <c:v>73.062313881188089</c:v>
                      </c:pt>
                      <c:pt idx="4143">
                        <c:v>73.061265722772262</c:v>
                      </c:pt>
                      <c:pt idx="4144">
                        <c:v>73.059356178217797</c:v>
                      </c:pt>
                      <c:pt idx="4145">
                        <c:v>73.05878600990097</c:v>
                      </c:pt>
                      <c:pt idx="4146">
                        <c:v>73.058042930693077</c:v>
                      </c:pt>
                      <c:pt idx="4147">
                        <c:v>73.058302702970295</c:v>
                      </c:pt>
                      <c:pt idx="4148">
                        <c:v>73.056273138613861</c:v>
                      </c:pt>
                      <c:pt idx="4149">
                        <c:v>73.056504059405938</c:v>
                      </c:pt>
                      <c:pt idx="4150">
                        <c:v>73.055850930693083</c:v>
                      </c:pt>
                      <c:pt idx="4151">
                        <c:v>73.05668781188119</c:v>
                      </c:pt>
                      <c:pt idx="4152">
                        <c:v>73.05577668316829</c:v>
                      </c:pt>
                      <c:pt idx="4153">
                        <c:v>73.060261247524735</c:v>
                      </c:pt>
                      <c:pt idx="4154">
                        <c:v>73.063869237623749</c:v>
                      </c:pt>
                      <c:pt idx="4155">
                        <c:v>73.066279079207902</c:v>
                      </c:pt>
                      <c:pt idx="4156">
                        <c:v>73.06670086138611</c:v>
                      </c:pt>
                      <c:pt idx="4157">
                        <c:v>73.068227564356434</c:v>
                      </c:pt>
                      <c:pt idx="4158">
                        <c:v>73.069647148514818</c:v>
                      </c:pt>
                      <c:pt idx="4159">
                        <c:v>73.072903930693073</c:v>
                      </c:pt>
                      <c:pt idx="4160">
                        <c:v>73.074669564356398</c:v>
                      </c:pt>
                      <c:pt idx="4161">
                        <c:v>73.076715742574279</c:v>
                      </c:pt>
                      <c:pt idx="4162">
                        <c:v>73.078200297029653</c:v>
                      </c:pt>
                      <c:pt idx="4163">
                        <c:v>73.079745178217863</c:v>
                      </c:pt>
                      <c:pt idx="4164">
                        <c:v>73.078617405940577</c:v>
                      </c:pt>
                      <c:pt idx="4165">
                        <c:v>73.072847356435673</c:v>
                      </c:pt>
                      <c:pt idx="4166">
                        <c:v>73.065594099009871</c:v>
                      </c:pt>
                      <c:pt idx="4167">
                        <c:v>73.062152168316828</c:v>
                      </c:pt>
                      <c:pt idx="4168">
                        <c:v>73.060575594059401</c:v>
                      </c:pt>
                      <c:pt idx="4169">
                        <c:v>73.062843881188087</c:v>
                      </c:pt>
                      <c:pt idx="4170">
                        <c:v>73.068882287128702</c:v>
                      </c:pt>
                      <c:pt idx="4171">
                        <c:v>73.072411712871286</c:v>
                      </c:pt>
                      <c:pt idx="4172">
                        <c:v>73.073424891089118</c:v>
                      </c:pt>
                      <c:pt idx="4173">
                        <c:v>73.074265693069265</c:v>
                      </c:pt>
                      <c:pt idx="4174">
                        <c:v>73.07398500990098</c:v>
                      </c:pt>
                      <c:pt idx="4175">
                        <c:v>73.076201297029698</c:v>
                      </c:pt>
                      <c:pt idx="4176">
                        <c:v>73.078264306930734</c:v>
                      </c:pt>
                      <c:pt idx="4177">
                        <c:v>73.081764415841576</c:v>
                      </c:pt>
                      <c:pt idx="4178">
                        <c:v>73.084257990099019</c:v>
                      </c:pt>
                      <c:pt idx="4179">
                        <c:v>73.087185712871275</c:v>
                      </c:pt>
                      <c:pt idx="4180">
                        <c:v>73.08832672277228</c:v>
                      </c:pt>
                      <c:pt idx="4181">
                        <c:v>73.089618831683168</c:v>
                      </c:pt>
                      <c:pt idx="4182">
                        <c:v>73.090124019801991</c:v>
                      </c:pt>
                      <c:pt idx="4183">
                        <c:v>73.091355851485147</c:v>
                      </c:pt>
                      <c:pt idx="4184">
                        <c:v>73.092704980198036</c:v>
                      </c:pt>
                      <c:pt idx="4185">
                        <c:v>73.094142633663381</c:v>
                      </c:pt>
                      <c:pt idx="4186">
                        <c:v>73.094407881188147</c:v>
                      </c:pt>
                      <c:pt idx="4187">
                        <c:v>73.095669742574273</c:v>
                      </c:pt>
                      <c:pt idx="4188">
                        <c:v>73.097517396039592</c:v>
                      </c:pt>
                      <c:pt idx="4189">
                        <c:v>73.103696465346559</c:v>
                      </c:pt>
                      <c:pt idx="4190">
                        <c:v>73.108237237623769</c:v>
                      </c:pt>
                      <c:pt idx="4191">
                        <c:v>73.112951465346555</c:v>
                      </c:pt>
                      <c:pt idx="4192">
                        <c:v>73.114691732673251</c:v>
                      </c:pt>
                      <c:pt idx="4193">
                        <c:v>73.11803738613861</c:v>
                      </c:pt>
                      <c:pt idx="4194">
                        <c:v>73.119620000000012</c:v>
                      </c:pt>
                      <c:pt idx="4195">
                        <c:v>73.123185950495042</c:v>
                      </c:pt>
                      <c:pt idx="4196">
                        <c:v>73.126043445544553</c:v>
                      </c:pt>
                      <c:pt idx="4197">
                        <c:v>73.130745207920796</c:v>
                      </c:pt>
                      <c:pt idx="4198">
                        <c:v>73.132642920792094</c:v>
                      </c:pt>
                      <c:pt idx="4199">
                        <c:v>73.135077178217841</c:v>
                      </c:pt>
                      <c:pt idx="4200">
                        <c:v>73.136675613861385</c:v>
                      </c:pt>
                      <c:pt idx="4201">
                        <c:v>73.14091785148517</c:v>
                      </c:pt>
                      <c:pt idx="4202">
                        <c:v>73.143111782178224</c:v>
                      </c:pt>
                      <c:pt idx="4203">
                        <c:v>73.14923250495049</c:v>
                      </c:pt>
                      <c:pt idx="4204">
                        <c:v>73.154825762376191</c:v>
                      </c:pt>
                      <c:pt idx="4205">
                        <c:v>73.161053356435659</c:v>
                      </c:pt>
                      <c:pt idx="4206">
                        <c:v>73.165119485148509</c:v>
                      </c:pt>
                      <c:pt idx="4207">
                        <c:v>73.170810732673232</c:v>
                      </c:pt>
                      <c:pt idx="4208">
                        <c:v>73.17574285148514</c:v>
                      </c:pt>
                      <c:pt idx="4209">
                        <c:v>73.182457673267322</c:v>
                      </c:pt>
                      <c:pt idx="4210">
                        <c:v>73.187219851485168</c:v>
                      </c:pt>
                      <c:pt idx="4211">
                        <c:v>73.195192752475236</c:v>
                      </c:pt>
                      <c:pt idx="4212">
                        <c:v>73.199639168316821</c:v>
                      </c:pt>
                      <c:pt idx="4213">
                        <c:v>73.206144584158423</c:v>
                      </c:pt>
                      <c:pt idx="4214">
                        <c:v>73.209892138613867</c:v>
                      </c:pt>
                      <c:pt idx="4215">
                        <c:v>73.213631376237629</c:v>
                      </c:pt>
                      <c:pt idx="4216">
                        <c:v>73.214827366336635</c:v>
                      </c:pt>
                      <c:pt idx="4217">
                        <c:v>73.218343405940573</c:v>
                      </c:pt>
                      <c:pt idx="4218">
                        <c:v>73.219523831683162</c:v>
                      </c:pt>
                      <c:pt idx="4219">
                        <c:v>73.221087742574284</c:v>
                      </c:pt>
                      <c:pt idx="4220">
                        <c:v>73.223191108910896</c:v>
                      </c:pt>
                      <c:pt idx="4221">
                        <c:v>73.228511673267334</c:v>
                      </c:pt>
                      <c:pt idx="4222">
                        <c:v>73.236878247524757</c:v>
                      </c:pt>
                      <c:pt idx="4223">
                        <c:v>73.246680198019817</c:v>
                      </c:pt>
                      <c:pt idx="4224">
                        <c:v>73.256726633663348</c:v>
                      </c:pt>
                      <c:pt idx="4225">
                        <c:v>73.267473910891056</c:v>
                      </c:pt>
                      <c:pt idx="4226">
                        <c:v>73.276870722772273</c:v>
                      </c:pt>
                      <c:pt idx="4227">
                        <c:v>73.285785970297027</c:v>
                      </c:pt>
                      <c:pt idx="4228">
                        <c:v>73.295087732673267</c:v>
                      </c:pt>
                      <c:pt idx="4229">
                        <c:v>73.302578910891071</c:v>
                      </c:pt>
                      <c:pt idx="4230">
                        <c:v>73.309728623762354</c:v>
                      </c:pt>
                      <c:pt idx="4231">
                        <c:v>73.322902316831687</c:v>
                      </c:pt>
                      <c:pt idx="4232">
                        <c:v>73.340467950495068</c:v>
                      </c:pt>
                      <c:pt idx="4233">
                        <c:v>73.35440082178215</c:v>
                      </c:pt>
                      <c:pt idx="4234">
                        <c:v>73.389993029702978</c:v>
                      </c:pt>
                      <c:pt idx="4235">
                        <c:v>73.443239524752471</c:v>
                      </c:pt>
                      <c:pt idx="4236">
                        <c:v>73.499377831683162</c:v>
                      </c:pt>
                      <c:pt idx="4237">
                        <c:v>73.552508762376235</c:v>
                      </c:pt>
                      <c:pt idx="4238">
                        <c:v>73.61039344554456</c:v>
                      </c:pt>
                      <c:pt idx="4239">
                        <c:v>73.663837693069297</c:v>
                      </c:pt>
                      <c:pt idx="4240">
                        <c:v>73.715240326732683</c:v>
                      </c:pt>
                      <c:pt idx="4241">
                        <c:v>73.77442100990099</c:v>
                      </c:pt>
                      <c:pt idx="4242">
                        <c:v>73.826868821782142</c:v>
                      </c:pt>
                      <c:pt idx="4243">
                        <c:v>73.89253752475247</c:v>
                      </c:pt>
                      <c:pt idx="4244">
                        <c:v>73.966602455445511</c:v>
                      </c:pt>
                      <c:pt idx="4245">
                        <c:v>74.043177990099025</c:v>
                      </c:pt>
                      <c:pt idx="4246">
                        <c:v>74.11694331683168</c:v>
                      </c:pt>
                      <c:pt idx="4247">
                        <c:v>74.196880168316824</c:v>
                      </c:pt>
                      <c:pt idx="4248">
                        <c:v>74.274252277227745</c:v>
                      </c:pt>
                      <c:pt idx="4249">
                        <c:v>74.343769683168333</c:v>
                      </c:pt>
                      <c:pt idx="4250">
                        <c:v>74.4217529009901</c:v>
                      </c:pt>
                      <c:pt idx="4251">
                        <c:v>74.492976326732645</c:v>
                      </c:pt>
                      <c:pt idx="4252">
                        <c:v>74.556080881188137</c:v>
                      </c:pt>
                      <c:pt idx="4253">
                        <c:v>74.630075039603994</c:v>
                      </c:pt>
                      <c:pt idx="4254">
                        <c:v>74.698822504950485</c:v>
                      </c:pt>
                      <c:pt idx="4255">
                        <c:v>74.765429108910865</c:v>
                      </c:pt>
                      <c:pt idx="4256">
                        <c:v>74.837073732673261</c:v>
                      </c:pt>
                      <c:pt idx="4257">
                        <c:v>74.915292881188122</c:v>
                      </c:pt>
                      <c:pt idx="4258">
                        <c:v>74.99193998019804</c:v>
                      </c:pt>
                      <c:pt idx="4259">
                        <c:v>75.073923524752516</c:v>
                      </c:pt>
                      <c:pt idx="4260">
                        <c:v>75.153068247524743</c:v>
                      </c:pt>
                      <c:pt idx="4261">
                        <c:v>75.231402544554456</c:v>
                      </c:pt>
                      <c:pt idx="4262">
                        <c:v>75.305877544554434</c:v>
                      </c:pt>
                      <c:pt idx="4263">
                        <c:v>75.386967831683165</c:v>
                      </c:pt>
                      <c:pt idx="4264">
                        <c:v>75.464984455445588</c:v>
                      </c:pt>
                      <c:pt idx="4265">
                        <c:v>75.554234504950486</c:v>
                      </c:pt>
                      <c:pt idx="4266">
                        <c:v>75.63355948514851</c:v>
                      </c:pt>
                      <c:pt idx="4267">
                        <c:v>75.712484326732678</c:v>
                      </c:pt>
                      <c:pt idx="4268">
                        <c:v>75.794698188118787</c:v>
                      </c:pt>
                      <c:pt idx="4269">
                        <c:v>75.8837867227723</c:v>
                      </c:pt>
                      <c:pt idx="4270">
                        <c:v>75.953936801980177</c:v>
                      </c:pt>
                      <c:pt idx="4271">
                        <c:v>76.038082584158388</c:v>
                      </c:pt>
                      <c:pt idx="4272">
                        <c:v>76.129514534653481</c:v>
                      </c:pt>
                      <c:pt idx="4273">
                        <c:v>76.207070148514831</c:v>
                      </c:pt>
                      <c:pt idx="4274">
                        <c:v>76.295594188118798</c:v>
                      </c:pt>
                      <c:pt idx="4275">
                        <c:v>76.37120549504948</c:v>
                      </c:pt>
                      <c:pt idx="4276">
                        <c:v>76.442703772277198</c:v>
                      </c:pt>
                      <c:pt idx="4277">
                        <c:v>76.515794732673243</c:v>
                      </c:pt>
                      <c:pt idx="4278">
                        <c:v>76.589704524752491</c:v>
                      </c:pt>
                      <c:pt idx="4279">
                        <c:v>76.652444544554484</c:v>
                      </c:pt>
                      <c:pt idx="4280">
                        <c:v>76.722548633663379</c:v>
                      </c:pt>
                      <c:pt idx="4281">
                        <c:v>76.785292722772255</c:v>
                      </c:pt>
                      <c:pt idx="4282">
                        <c:v>76.855727009900974</c:v>
                      </c:pt>
                      <c:pt idx="4283">
                        <c:v>76.915663970297032</c:v>
                      </c:pt>
                      <c:pt idx="4284">
                        <c:v>76.977815702970304</c:v>
                      </c:pt>
                      <c:pt idx="4285">
                        <c:v>77.046825762376244</c:v>
                      </c:pt>
                      <c:pt idx="4286">
                        <c:v>77.10349570297025</c:v>
                      </c:pt>
                      <c:pt idx="4287">
                        <c:v>77.169899039603962</c:v>
                      </c:pt>
                      <c:pt idx="4288">
                        <c:v>77.223549534653458</c:v>
                      </c:pt>
                      <c:pt idx="4289">
                        <c:v>77.275082227722734</c:v>
                      </c:pt>
                      <c:pt idx="4290">
                        <c:v>77.328430851485152</c:v>
                      </c:pt>
                      <c:pt idx="4291">
                        <c:v>77.377175841584176</c:v>
                      </c:pt>
                      <c:pt idx="4292">
                        <c:v>77.416601861386155</c:v>
                      </c:pt>
                      <c:pt idx="4293">
                        <c:v>77.462511336633668</c:v>
                      </c:pt>
                      <c:pt idx="4294">
                        <c:v>77.500898900990109</c:v>
                      </c:pt>
                      <c:pt idx="4295">
                        <c:v>77.531921138613896</c:v>
                      </c:pt>
                      <c:pt idx="4296">
                        <c:v>77.57875803960394</c:v>
                      </c:pt>
                      <c:pt idx="4297">
                        <c:v>77.617024712871284</c:v>
                      </c:pt>
                      <c:pt idx="4298">
                        <c:v>77.656503732673272</c:v>
                      </c:pt>
                      <c:pt idx="4299">
                        <c:v>77.706379376237621</c:v>
                      </c:pt>
                      <c:pt idx="4300">
                        <c:v>77.755731653465332</c:v>
                      </c:pt>
                      <c:pt idx="4301">
                        <c:v>77.792596881188132</c:v>
                      </c:pt>
                      <c:pt idx="4302">
                        <c:v>77.832453960396052</c:v>
                      </c:pt>
                      <c:pt idx="4303">
                        <c:v>77.871838940594031</c:v>
                      </c:pt>
                      <c:pt idx="4304">
                        <c:v>77.888529316831679</c:v>
                      </c:pt>
                      <c:pt idx="4305">
                        <c:v>77.930397435643584</c:v>
                      </c:pt>
                      <c:pt idx="4306">
                        <c:v>77.964929425742568</c:v>
                      </c:pt>
                      <c:pt idx="4307">
                        <c:v>78.001255366336608</c:v>
                      </c:pt>
                      <c:pt idx="4308">
                        <c:v>78.040878158415808</c:v>
                      </c:pt>
                      <c:pt idx="4309">
                        <c:v>78.075061118811888</c:v>
                      </c:pt>
                      <c:pt idx="4310">
                        <c:v>78.128281029702976</c:v>
                      </c:pt>
                      <c:pt idx="4311">
                        <c:v>78.175149861386132</c:v>
                      </c:pt>
                      <c:pt idx="4312">
                        <c:v>78.220330881188119</c:v>
                      </c:pt>
                      <c:pt idx="4313">
                        <c:v>78.263360811881185</c:v>
                      </c:pt>
                      <c:pt idx="4314">
                        <c:v>78.303700871287106</c:v>
                      </c:pt>
                      <c:pt idx="4315">
                        <c:v>78.33153465346534</c:v>
                      </c:pt>
                      <c:pt idx="4316">
                        <c:v>78.365645990098983</c:v>
                      </c:pt>
                      <c:pt idx="4317">
                        <c:v>78.405648811881179</c:v>
                      </c:pt>
                      <c:pt idx="4318">
                        <c:v>78.438744168316816</c:v>
                      </c:pt>
                      <c:pt idx="4319">
                        <c:v>78.490441376237641</c:v>
                      </c:pt>
                      <c:pt idx="4320">
                        <c:v>78.534651495049502</c:v>
                      </c:pt>
                      <c:pt idx="4321">
                        <c:v>78.577530455445526</c:v>
                      </c:pt>
                      <c:pt idx="4322">
                        <c:v>78.623963415841544</c:v>
                      </c:pt>
                      <c:pt idx="4323">
                        <c:v>78.670420841584189</c:v>
                      </c:pt>
                      <c:pt idx="4324">
                        <c:v>78.706398495049527</c:v>
                      </c:pt>
                      <c:pt idx="4325">
                        <c:v>78.737148198019796</c:v>
                      </c:pt>
                      <c:pt idx="4326">
                        <c:v>78.783467316831704</c:v>
                      </c:pt>
                      <c:pt idx="4327">
                        <c:v>78.825489673267285</c:v>
                      </c:pt>
                      <c:pt idx="4328">
                        <c:v>78.870168237623773</c:v>
                      </c:pt>
                      <c:pt idx="4329">
                        <c:v>78.908841574257423</c:v>
                      </c:pt>
                      <c:pt idx="4330">
                        <c:v>78.957925712871287</c:v>
                      </c:pt>
                      <c:pt idx="4331">
                        <c:v>78.99447524752479</c:v>
                      </c:pt>
                      <c:pt idx="4332">
                        <c:v>79.033974108910883</c:v>
                      </c:pt>
                      <c:pt idx="4333">
                        <c:v>79.074977089108899</c:v>
                      </c:pt>
                      <c:pt idx="4334">
                        <c:v>79.111814950495003</c:v>
                      </c:pt>
                      <c:pt idx="4335">
                        <c:v>79.159235930693086</c:v>
                      </c:pt>
                      <c:pt idx="4336">
                        <c:v>79.207489247524762</c:v>
                      </c:pt>
                      <c:pt idx="4337">
                        <c:v>79.24423675247526</c:v>
                      </c:pt>
                      <c:pt idx="4338">
                        <c:v>79.302081762376218</c:v>
                      </c:pt>
                      <c:pt idx="4339">
                        <c:v>79.344700930693122</c:v>
                      </c:pt>
                      <c:pt idx="4340">
                        <c:v>79.394584425742579</c:v>
                      </c:pt>
                      <c:pt idx="4341">
                        <c:v>79.437064217821799</c:v>
                      </c:pt>
                      <c:pt idx="4342">
                        <c:v>79.47837996039604</c:v>
                      </c:pt>
                      <c:pt idx="4343">
                        <c:v>79.530359653465368</c:v>
                      </c:pt>
                      <c:pt idx="4344">
                        <c:v>79.572828376237624</c:v>
                      </c:pt>
                      <c:pt idx="4345">
                        <c:v>79.615501198019757</c:v>
                      </c:pt>
                      <c:pt idx="4346">
                        <c:v>79.660836960396026</c:v>
                      </c:pt>
                      <c:pt idx="4347">
                        <c:v>79.704561960396063</c:v>
                      </c:pt>
                      <c:pt idx="4348">
                        <c:v>79.749491108910917</c:v>
                      </c:pt>
                      <c:pt idx="4349">
                        <c:v>79.803574435643569</c:v>
                      </c:pt>
                      <c:pt idx="4350">
                        <c:v>79.840400108910913</c:v>
                      </c:pt>
                      <c:pt idx="4351">
                        <c:v>79.876192366336639</c:v>
                      </c:pt>
                      <c:pt idx="4352">
                        <c:v>79.923325732673248</c:v>
                      </c:pt>
                      <c:pt idx="4353">
                        <c:v>79.968582198019774</c:v>
                      </c:pt>
                      <c:pt idx="4354">
                        <c:v>80.016703504950428</c:v>
                      </c:pt>
                      <c:pt idx="4355">
                        <c:v>80.069212029702982</c:v>
                      </c:pt>
                      <c:pt idx="4356">
                        <c:v>80.111282970297026</c:v>
                      </c:pt>
                      <c:pt idx="4357">
                        <c:v>80.158892603960396</c:v>
                      </c:pt>
                      <c:pt idx="4358">
                        <c:v>80.212722871287127</c:v>
                      </c:pt>
                      <c:pt idx="4359">
                        <c:v>80.248952346534651</c:v>
                      </c:pt>
                      <c:pt idx="4360">
                        <c:v>80.301550247524787</c:v>
                      </c:pt>
                      <c:pt idx="4361">
                        <c:v>80.338762475247506</c:v>
                      </c:pt>
                      <c:pt idx="4362">
                        <c:v>80.387157465346561</c:v>
                      </c:pt>
                      <c:pt idx="4363">
                        <c:v>80.431649188118811</c:v>
                      </c:pt>
                      <c:pt idx="4364">
                        <c:v>80.459820356435671</c:v>
                      </c:pt>
                      <c:pt idx="4365">
                        <c:v>80.50304100000001</c:v>
                      </c:pt>
                      <c:pt idx="4366">
                        <c:v>80.531235297029681</c:v>
                      </c:pt>
                      <c:pt idx="4367">
                        <c:v>80.569908732673269</c:v>
                      </c:pt>
                      <c:pt idx="4368">
                        <c:v>80.604070712871305</c:v>
                      </c:pt>
                      <c:pt idx="4369">
                        <c:v>80.637019603960397</c:v>
                      </c:pt>
                      <c:pt idx="4370">
                        <c:v>80.672772653465387</c:v>
                      </c:pt>
                      <c:pt idx="4371">
                        <c:v>80.712045336633679</c:v>
                      </c:pt>
                      <c:pt idx="4372">
                        <c:v>80.744307128712862</c:v>
                      </c:pt>
                      <c:pt idx="4373">
                        <c:v>80.779689544554444</c:v>
                      </c:pt>
                      <c:pt idx="4374">
                        <c:v>80.810316386138624</c:v>
                      </c:pt>
                      <c:pt idx="4375">
                        <c:v>80.845465138613847</c:v>
                      </c:pt>
                      <c:pt idx="4376">
                        <c:v>80.875053356435629</c:v>
                      </c:pt>
                      <c:pt idx="4377">
                        <c:v>80.915017643564369</c:v>
                      </c:pt>
                      <c:pt idx="4378">
                        <c:v>80.954038871287082</c:v>
                      </c:pt>
                      <c:pt idx="4379">
                        <c:v>80.983011485148523</c:v>
                      </c:pt>
                      <c:pt idx="4380">
                        <c:v>81.010758881188096</c:v>
                      </c:pt>
                      <c:pt idx="4381">
                        <c:v>81.04932881188121</c:v>
                      </c:pt>
                      <c:pt idx="4382">
                        <c:v>81.077902198019785</c:v>
                      </c:pt>
                      <c:pt idx="4383">
                        <c:v>81.100788178217812</c:v>
                      </c:pt>
                      <c:pt idx="4384">
                        <c:v>81.139308999999983</c:v>
                      </c:pt>
                      <c:pt idx="4385">
                        <c:v>81.170730306930679</c:v>
                      </c:pt>
                      <c:pt idx="4386">
                        <c:v>81.191539415841618</c:v>
                      </c:pt>
                      <c:pt idx="4387">
                        <c:v>81.232381475247522</c:v>
                      </c:pt>
                      <c:pt idx="4388">
                        <c:v>81.260154811881179</c:v>
                      </c:pt>
                      <c:pt idx="4389">
                        <c:v>81.288008287128719</c:v>
                      </c:pt>
                      <c:pt idx="4390">
                        <c:v>81.312010702970284</c:v>
                      </c:pt>
                      <c:pt idx="4391">
                        <c:v>81.332529821782188</c:v>
                      </c:pt>
                      <c:pt idx="4392">
                        <c:v>81.363069683168277</c:v>
                      </c:pt>
                      <c:pt idx="4393">
                        <c:v>81.384360405940598</c:v>
                      </c:pt>
                      <c:pt idx="4394">
                        <c:v>81.406011732673278</c:v>
                      </c:pt>
                      <c:pt idx="4395">
                        <c:v>81.427838960396031</c:v>
                      </c:pt>
                      <c:pt idx="4396">
                        <c:v>81.456637732673244</c:v>
                      </c:pt>
                      <c:pt idx="4397">
                        <c:v>81.480220435643588</c:v>
                      </c:pt>
                      <c:pt idx="4398">
                        <c:v>81.494735534653472</c:v>
                      </c:pt>
                      <c:pt idx="4399">
                        <c:v>81.510321099009886</c:v>
                      </c:pt>
                      <c:pt idx="4400">
                        <c:v>81.526447099009886</c:v>
                      </c:pt>
                      <c:pt idx="4401">
                        <c:v>81.547667287128675</c:v>
                      </c:pt>
                      <c:pt idx="4402">
                        <c:v>81.566177871287124</c:v>
                      </c:pt>
                      <c:pt idx="4403">
                        <c:v>81.581585495049524</c:v>
                      </c:pt>
                      <c:pt idx="4404">
                        <c:v>81.611654207920779</c:v>
                      </c:pt>
                      <c:pt idx="4405">
                        <c:v>81.640407851485165</c:v>
                      </c:pt>
                      <c:pt idx="4406">
                        <c:v>81.657216861386146</c:v>
                      </c:pt>
                      <c:pt idx="4407">
                        <c:v>81.677683445544574</c:v>
                      </c:pt>
                      <c:pt idx="4408">
                        <c:v>81.700503970297021</c:v>
                      </c:pt>
                      <c:pt idx="4409">
                        <c:v>81.721068782178193</c:v>
                      </c:pt>
                      <c:pt idx="4410">
                        <c:v>81.744150702970302</c:v>
                      </c:pt>
                      <c:pt idx="4411">
                        <c:v>81.770012465346568</c:v>
                      </c:pt>
                      <c:pt idx="4412">
                        <c:v>81.79526693069306</c:v>
                      </c:pt>
                      <c:pt idx="4413">
                        <c:v>81.819585277227731</c:v>
                      </c:pt>
                      <c:pt idx="4414">
                        <c:v>81.832906445544566</c:v>
                      </c:pt>
                      <c:pt idx="4415">
                        <c:v>81.852842257425749</c:v>
                      </c:pt>
                      <c:pt idx="4416">
                        <c:v>81.871968059405916</c:v>
                      </c:pt>
                      <c:pt idx="4417">
                        <c:v>81.891063613861405</c:v>
                      </c:pt>
                      <c:pt idx="4418">
                        <c:v>81.912701465346558</c:v>
                      </c:pt>
                      <c:pt idx="4419">
                        <c:v>81.934026841584171</c:v>
                      </c:pt>
                      <c:pt idx="4420">
                        <c:v>81.956043722772293</c:v>
                      </c:pt>
                      <c:pt idx="4421">
                        <c:v>81.974502910891118</c:v>
                      </c:pt>
                      <c:pt idx="4422">
                        <c:v>81.988262782178211</c:v>
                      </c:pt>
                      <c:pt idx="4423">
                        <c:v>82.011722049504939</c:v>
                      </c:pt>
                      <c:pt idx="4424">
                        <c:v>82.033517653465339</c:v>
                      </c:pt>
                      <c:pt idx="4425">
                        <c:v>82.057846168316857</c:v>
                      </c:pt>
                      <c:pt idx="4426">
                        <c:v>82.070674346534645</c:v>
                      </c:pt>
                      <c:pt idx="4427">
                        <c:v>82.084288465346532</c:v>
                      </c:pt>
                      <c:pt idx="4428">
                        <c:v>82.098634871287132</c:v>
                      </c:pt>
                      <c:pt idx="4429">
                        <c:v>82.118705594059406</c:v>
                      </c:pt>
                      <c:pt idx="4430">
                        <c:v>82.137587732673254</c:v>
                      </c:pt>
                      <c:pt idx="4431">
                        <c:v>82.150147693069314</c:v>
                      </c:pt>
                      <c:pt idx="4432">
                        <c:v>82.171248623762366</c:v>
                      </c:pt>
                      <c:pt idx="4433">
                        <c:v>82.184762435643563</c:v>
                      </c:pt>
                      <c:pt idx="4434">
                        <c:v>82.202210673267331</c:v>
                      </c:pt>
                      <c:pt idx="4435">
                        <c:v>82.225719386138621</c:v>
                      </c:pt>
                      <c:pt idx="4436">
                        <c:v>82.243345306930706</c:v>
                      </c:pt>
                      <c:pt idx="4437">
                        <c:v>82.261899742574258</c:v>
                      </c:pt>
                      <c:pt idx="4438">
                        <c:v>82.279089594059414</c:v>
                      </c:pt>
                      <c:pt idx="4439">
                        <c:v>82.299629504950502</c:v>
                      </c:pt>
                      <c:pt idx="4440">
                        <c:v>82.317853405940582</c:v>
                      </c:pt>
                      <c:pt idx="4441">
                        <c:v>82.345312059405913</c:v>
                      </c:pt>
                      <c:pt idx="4442">
                        <c:v>82.365791495049478</c:v>
                      </c:pt>
                      <c:pt idx="4443">
                        <c:v>82.388007504950494</c:v>
                      </c:pt>
                      <c:pt idx="4444">
                        <c:v>82.409471000000025</c:v>
                      </c:pt>
                      <c:pt idx="4445">
                        <c:v>82.434838475247517</c:v>
                      </c:pt>
                      <c:pt idx="4446">
                        <c:v>82.457421247524792</c:v>
                      </c:pt>
                      <c:pt idx="4447">
                        <c:v>82.480835267326725</c:v>
                      </c:pt>
                      <c:pt idx="4448">
                        <c:v>82.497736108910871</c:v>
                      </c:pt>
                      <c:pt idx="4449">
                        <c:v>82.516400396039629</c:v>
                      </c:pt>
                      <c:pt idx="4450">
                        <c:v>82.528472425742578</c:v>
                      </c:pt>
                      <c:pt idx="4451">
                        <c:v>82.544483603960416</c:v>
                      </c:pt>
                      <c:pt idx="4452">
                        <c:v>82.563022118811887</c:v>
                      </c:pt>
                      <c:pt idx="4453">
                        <c:v>82.583530534653462</c:v>
                      </c:pt>
                      <c:pt idx="4454">
                        <c:v>82.609548950495068</c:v>
                      </c:pt>
                      <c:pt idx="4455">
                        <c:v>82.633694801980184</c:v>
                      </c:pt>
                      <c:pt idx="4456">
                        <c:v>82.655257326732666</c:v>
                      </c:pt>
                      <c:pt idx="4457">
                        <c:v>82.678570148514837</c:v>
                      </c:pt>
                      <c:pt idx="4458">
                        <c:v>82.69650440594063</c:v>
                      </c:pt>
                      <c:pt idx="4459">
                        <c:v>82.713660683168357</c:v>
                      </c:pt>
                      <c:pt idx="4460">
                        <c:v>82.730334029702988</c:v>
                      </c:pt>
                      <c:pt idx="4461">
                        <c:v>82.743088801980235</c:v>
                      </c:pt>
                      <c:pt idx="4462">
                        <c:v>82.758791514851495</c:v>
                      </c:pt>
                      <c:pt idx="4463">
                        <c:v>82.779856693069334</c:v>
                      </c:pt>
                      <c:pt idx="4464">
                        <c:v>82.795587712871281</c:v>
                      </c:pt>
                      <c:pt idx="4465">
                        <c:v>82.807902425742569</c:v>
                      </c:pt>
                      <c:pt idx="4466">
                        <c:v>82.821495544554494</c:v>
                      </c:pt>
                      <c:pt idx="4467">
                        <c:v>82.840180326732664</c:v>
                      </c:pt>
                      <c:pt idx="4468">
                        <c:v>82.861111128712864</c:v>
                      </c:pt>
                      <c:pt idx="4469">
                        <c:v>82.886186277227722</c:v>
                      </c:pt>
                      <c:pt idx="4470">
                        <c:v>82.903584871287094</c:v>
                      </c:pt>
                      <c:pt idx="4471">
                        <c:v>82.917078346534666</c:v>
                      </c:pt>
                      <c:pt idx="4472">
                        <c:v>82.938843425742604</c:v>
                      </c:pt>
                      <c:pt idx="4473">
                        <c:v>82.957035336633638</c:v>
                      </c:pt>
                      <c:pt idx="4474">
                        <c:v>82.972550297029741</c:v>
                      </c:pt>
                      <c:pt idx="4475">
                        <c:v>82.988105445544562</c:v>
                      </c:pt>
                      <c:pt idx="4476">
                        <c:v>83.008963396039633</c:v>
                      </c:pt>
                      <c:pt idx="4477">
                        <c:v>83.027986019801986</c:v>
                      </c:pt>
                      <c:pt idx="4478">
                        <c:v>83.047438336633618</c:v>
                      </c:pt>
                      <c:pt idx="4479">
                        <c:v>83.069558851485141</c:v>
                      </c:pt>
                      <c:pt idx="4480">
                        <c:v>83.090202950495097</c:v>
                      </c:pt>
                      <c:pt idx="4481">
                        <c:v>83.10891637623763</c:v>
                      </c:pt>
                      <c:pt idx="4482">
                        <c:v>83.124376801980191</c:v>
                      </c:pt>
                      <c:pt idx="4483">
                        <c:v>83.138659871287174</c:v>
                      </c:pt>
                      <c:pt idx="4484">
                        <c:v>83.152346801980229</c:v>
                      </c:pt>
                      <c:pt idx="4485">
                        <c:v>83.170191633663407</c:v>
                      </c:pt>
                      <c:pt idx="4486">
                        <c:v>83.192017732673293</c:v>
                      </c:pt>
                      <c:pt idx="4487">
                        <c:v>83.209151009901007</c:v>
                      </c:pt>
                      <c:pt idx="4488">
                        <c:v>83.23082383168321</c:v>
                      </c:pt>
                      <c:pt idx="4489">
                        <c:v>83.2595553762376</c:v>
                      </c:pt>
                      <c:pt idx="4490">
                        <c:v>83.274333643564347</c:v>
                      </c:pt>
                      <c:pt idx="4491">
                        <c:v>83.284462613861379</c:v>
                      </c:pt>
                      <c:pt idx="4492">
                        <c:v>83.298322712871283</c:v>
                      </c:pt>
                      <c:pt idx="4493">
                        <c:v>83.320224405940607</c:v>
                      </c:pt>
                      <c:pt idx="4494">
                        <c:v>83.351901089108878</c:v>
                      </c:pt>
                      <c:pt idx="4495">
                        <c:v>83.369874999999993</c:v>
                      </c:pt>
                      <c:pt idx="4496">
                        <c:v>83.384327712871226</c:v>
                      </c:pt>
                      <c:pt idx="4497">
                        <c:v>83.402349356435636</c:v>
                      </c:pt>
                      <c:pt idx="4498">
                        <c:v>83.422593009900964</c:v>
                      </c:pt>
                      <c:pt idx="4499">
                        <c:v>83.447029930693077</c:v>
                      </c:pt>
                      <c:pt idx="4500">
                        <c:v>83.465690059405915</c:v>
                      </c:pt>
                      <c:pt idx="4501">
                        <c:v>83.486402534653465</c:v>
                      </c:pt>
                      <c:pt idx="4502">
                        <c:v>83.505939910891058</c:v>
                      </c:pt>
                      <c:pt idx="4503">
                        <c:v>83.523425999999958</c:v>
                      </c:pt>
                      <c:pt idx="4504">
                        <c:v>83.540381712871337</c:v>
                      </c:pt>
                      <c:pt idx="4505">
                        <c:v>83.558015198019817</c:v>
                      </c:pt>
                      <c:pt idx="4506">
                        <c:v>83.579519049504981</c:v>
                      </c:pt>
                      <c:pt idx="4507">
                        <c:v>83.603231297029652</c:v>
                      </c:pt>
                      <c:pt idx="4508">
                        <c:v>83.624328910891109</c:v>
                      </c:pt>
                      <c:pt idx="4509">
                        <c:v>83.64226790099012</c:v>
                      </c:pt>
                      <c:pt idx="4510">
                        <c:v>83.658029504950477</c:v>
                      </c:pt>
                      <c:pt idx="4511">
                        <c:v>83.67722362376243</c:v>
                      </c:pt>
                      <c:pt idx="4512">
                        <c:v>83.693877742574244</c:v>
                      </c:pt>
                      <c:pt idx="4513">
                        <c:v>83.709196831683201</c:v>
                      </c:pt>
                      <c:pt idx="4514">
                        <c:v>83.728472415841523</c:v>
                      </c:pt>
                      <c:pt idx="4515">
                        <c:v>83.752036207920796</c:v>
                      </c:pt>
                      <c:pt idx="4516">
                        <c:v>83.780261049504972</c:v>
                      </c:pt>
                      <c:pt idx="4517">
                        <c:v>83.802547603960377</c:v>
                      </c:pt>
                      <c:pt idx="4518">
                        <c:v>83.821127970297027</c:v>
                      </c:pt>
                      <c:pt idx="4519">
                        <c:v>83.834333762376232</c:v>
                      </c:pt>
                      <c:pt idx="4520">
                        <c:v>83.848434346534631</c:v>
                      </c:pt>
                      <c:pt idx="4521">
                        <c:v>83.87108560396041</c:v>
                      </c:pt>
                      <c:pt idx="4522">
                        <c:v>83.886712930693065</c:v>
                      </c:pt>
                      <c:pt idx="4523">
                        <c:v>83.902716465346529</c:v>
                      </c:pt>
                      <c:pt idx="4524">
                        <c:v>83.925161277227744</c:v>
                      </c:pt>
                      <c:pt idx="4525">
                        <c:v>83.943262306930706</c:v>
                      </c:pt>
                      <c:pt idx="4526">
                        <c:v>83.960847782178178</c:v>
                      </c:pt>
                      <c:pt idx="4527">
                        <c:v>83.977708297029679</c:v>
                      </c:pt>
                      <c:pt idx="4528">
                        <c:v>83.99204602970299</c:v>
                      </c:pt>
                      <c:pt idx="4529">
                        <c:v>84.00804510891092</c:v>
                      </c:pt>
                      <c:pt idx="4530">
                        <c:v>84.02693326732674</c:v>
                      </c:pt>
                      <c:pt idx="4531">
                        <c:v>84.045608069306894</c:v>
                      </c:pt>
                      <c:pt idx="4532">
                        <c:v>84.059178267326757</c:v>
                      </c:pt>
                      <c:pt idx="4533">
                        <c:v>84.075555475247555</c:v>
                      </c:pt>
                      <c:pt idx="4534">
                        <c:v>84.089074782178201</c:v>
                      </c:pt>
                      <c:pt idx="4535">
                        <c:v>84.103966594059401</c:v>
                      </c:pt>
                      <c:pt idx="4536">
                        <c:v>84.117558099009912</c:v>
                      </c:pt>
                      <c:pt idx="4537">
                        <c:v>84.13105812871288</c:v>
                      </c:pt>
                      <c:pt idx="4538">
                        <c:v>84.150412069306924</c:v>
                      </c:pt>
                      <c:pt idx="4539">
                        <c:v>84.171745405940598</c:v>
                      </c:pt>
                      <c:pt idx="4540">
                        <c:v>84.186559653465366</c:v>
                      </c:pt>
                      <c:pt idx="4541">
                        <c:v>84.206193772277217</c:v>
                      </c:pt>
                      <c:pt idx="4542">
                        <c:v>84.213146980198005</c:v>
                      </c:pt>
                      <c:pt idx="4543">
                        <c:v>84.221458801980219</c:v>
                      </c:pt>
                      <c:pt idx="4544">
                        <c:v>84.235559089108889</c:v>
                      </c:pt>
                      <c:pt idx="4545">
                        <c:v>84.255894257425766</c:v>
                      </c:pt>
                      <c:pt idx="4546">
                        <c:v>84.276153772277297</c:v>
                      </c:pt>
                      <c:pt idx="4547">
                        <c:v>84.302654613861378</c:v>
                      </c:pt>
                      <c:pt idx="4548">
                        <c:v>84.317506247524733</c:v>
                      </c:pt>
                      <c:pt idx="4549">
                        <c:v>84.331481316831713</c:v>
                      </c:pt>
                      <c:pt idx="4550">
                        <c:v>84.346881762376285</c:v>
                      </c:pt>
                      <c:pt idx="4551">
                        <c:v>84.359404643564346</c:v>
                      </c:pt>
                      <c:pt idx="4552">
                        <c:v>84.371674108910895</c:v>
                      </c:pt>
                      <c:pt idx="4553">
                        <c:v>84.387327495049476</c:v>
                      </c:pt>
                      <c:pt idx="4554">
                        <c:v>84.404362247524759</c:v>
                      </c:pt>
                      <c:pt idx="4555">
                        <c:v>84.422887851485171</c:v>
                      </c:pt>
                      <c:pt idx="4556">
                        <c:v>84.435813297029682</c:v>
                      </c:pt>
                      <c:pt idx="4557">
                        <c:v>84.451097524752512</c:v>
                      </c:pt>
                      <c:pt idx="4558">
                        <c:v>84.467176405940592</c:v>
                      </c:pt>
                      <c:pt idx="4559">
                        <c:v>84.48571334653461</c:v>
                      </c:pt>
                      <c:pt idx="4560">
                        <c:v>84.497734574257407</c:v>
                      </c:pt>
                      <c:pt idx="4561">
                        <c:v>84.508066742574258</c:v>
                      </c:pt>
                      <c:pt idx="4562">
                        <c:v>84.520830188118779</c:v>
                      </c:pt>
                      <c:pt idx="4563">
                        <c:v>84.534470742574243</c:v>
                      </c:pt>
                      <c:pt idx="4564">
                        <c:v>84.546045128712848</c:v>
                      </c:pt>
                      <c:pt idx="4565">
                        <c:v>84.557405861386158</c:v>
                      </c:pt>
                      <c:pt idx="4566">
                        <c:v>84.570550247524764</c:v>
                      </c:pt>
                      <c:pt idx="4567">
                        <c:v>84.585562970297033</c:v>
                      </c:pt>
                      <c:pt idx="4568">
                        <c:v>84.601735148514805</c:v>
                      </c:pt>
                      <c:pt idx="4569">
                        <c:v>84.616157099009925</c:v>
                      </c:pt>
                      <c:pt idx="4570">
                        <c:v>84.630457118811918</c:v>
                      </c:pt>
                      <c:pt idx="4571">
                        <c:v>84.646556188118822</c:v>
                      </c:pt>
                      <c:pt idx="4572">
                        <c:v>84.661445376237623</c:v>
                      </c:pt>
                      <c:pt idx="4573">
                        <c:v>84.676028297029717</c:v>
                      </c:pt>
                      <c:pt idx="4574">
                        <c:v>84.687436346534639</c:v>
                      </c:pt>
                      <c:pt idx="4575">
                        <c:v>84.695763732673271</c:v>
                      </c:pt>
                      <c:pt idx="4576">
                        <c:v>84.70536761386137</c:v>
                      </c:pt>
                      <c:pt idx="4577">
                        <c:v>84.714220069306933</c:v>
                      </c:pt>
                      <c:pt idx="4578">
                        <c:v>84.723414217821784</c:v>
                      </c:pt>
                      <c:pt idx="4579">
                        <c:v>84.736552693069328</c:v>
                      </c:pt>
                      <c:pt idx="4580">
                        <c:v>84.747941257425765</c:v>
                      </c:pt>
                      <c:pt idx="4581">
                        <c:v>84.759950544554471</c:v>
                      </c:pt>
                      <c:pt idx="4582">
                        <c:v>84.769335782178246</c:v>
                      </c:pt>
                      <c:pt idx="4583">
                        <c:v>84.776321386138662</c:v>
                      </c:pt>
                      <c:pt idx="4584">
                        <c:v>84.782871594059429</c:v>
                      </c:pt>
                      <c:pt idx="4585">
                        <c:v>84.790285554455465</c:v>
                      </c:pt>
                      <c:pt idx="4586">
                        <c:v>84.799891613861391</c:v>
                      </c:pt>
                      <c:pt idx="4587">
                        <c:v>84.810332722772273</c:v>
                      </c:pt>
                      <c:pt idx="4588">
                        <c:v>84.818693663366318</c:v>
                      </c:pt>
                      <c:pt idx="4589">
                        <c:v>84.827260940594101</c:v>
                      </c:pt>
                      <c:pt idx="4590">
                        <c:v>84.841109594059375</c:v>
                      </c:pt>
                      <c:pt idx="4591">
                        <c:v>84.852778089108895</c:v>
                      </c:pt>
                      <c:pt idx="4592">
                        <c:v>84.863186742574229</c:v>
                      </c:pt>
                      <c:pt idx="4593">
                        <c:v>84.87033360396039</c:v>
                      </c:pt>
                      <c:pt idx="4594">
                        <c:v>84.874666594059391</c:v>
                      </c:pt>
                      <c:pt idx="4595">
                        <c:v>84.87925708910889</c:v>
                      </c:pt>
                      <c:pt idx="4596">
                        <c:v>84.885538603960399</c:v>
                      </c:pt>
                      <c:pt idx="4597">
                        <c:v>84.89392378217822</c:v>
                      </c:pt>
                      <c:pt idx="4598">
                        <c:v>84.902485346534633</c:v>
                      </c:pt>
                      <c:pt idx="4599">
                        <c:v>84.915377960396029</c:v>
                      </c:pt>
                      <c:pt idx="4600">
                        <c:v>84.92821899009904</c:v>
                      </c:pt>
                      <c:pt idx="4601">
                        <c:v>84.936505405940636</c:v>
                      </c:pt>
                      <c:pt idx="4602">
                        <c:v>84.940659326732671</c:v>
                      </c:pt>
                      <c:pt idx="4603">
                        <c:v>84.944096128712857</c:v>
                      </c:pt>
                      <c:pt idx="4604">
                        <c:v>84.948140069306902</c:v>
                      </c:pt>
                      <c:pt idx="4605">
                        <c:v>84.954951148514866</c:v>
                      </c:pt>
                      <c:pt idx="4606">
                        <c:v>84.960075237623784</c:v>
                      </c:pt>
                      <c:pt idx="4607">
                        <c:v>84.964845396039621</c:v>
                      </c:pt>
                      <c:pt idx="4608">
                        <c:v>84.968233801980176</c:v>
                      </c:pt>
                      <c:pt idx="4609">
                        <c:v>84.974170900990103</c:v>
                      </c:pt>
                      <c:pt idx="4610">
                        <c:v>84.982475455445538</c:v>
                      </c:pt>
                      <c:pt idx="4611">
                        <c:v>84.99183908910895</c:v>
                      </c:pt>
                      <c:pt idx="4612">
                        <c:v>84.997155425742562</c:v>
                      </c:pt>
                      <c:pt idx="4613">
                        <c:v>85.003162495049509</c:v>
                      </c:pt>
                      <c:pt idx="4614">
                        <c:v>85.008865069306921</c:v>
                      </c:pt>
                      <c:pt idx="4615">
                        <c:v>85.016511910891083</c:v>
                      </c:pt>
                      <c:pt idx="4616">
                        <c:v>85.020284306930677</c:v>
                      </c:pt>
                      <c:pt idx="4617">
                        <c:v>85.024370267326731</c:v>
                      </c:pt>
                      <c:pt idx="4618">
                        <c:v>85.027057930693118</c:v>
                      </c:pt>
                      <c:pt idx="4619">
                        <c:v>85.032244772277224</c:v>
                      </c:pt>
                      <c:pt idx="4620">
                        <c:v>85.033589564356376</c:v>
                      </c:pt>
                      <c:pt idx="4621">
                        <c:v>85.036108633663432</c:v>
                      </c:pt>
                      <c:pt idx="4622">
                        <c:v>85.039375138613835</c:v>
                      </c:pt>
                      <c:pt idx="4623">
                        <c:v>85.044557336633673</c:v>
                      </c:pt>
                      <c:pt idx="4624">
                        <c:v>85.04848144554451</c:v>
                      </c:pt>
                      <c:pt idx="4625">
                        <c:v>85.050905940594092</c:v>
                      </c:pt>
                      <c:pt idx="4626">
                        <c:v>85.052628514851492</c:v>
                      </c:pt>
                      <c:pt idx="4627">
                        <c:v>85.056745465346509</c:v>
                      </c:pt>
                      <c:pt idx="4628">
                        <c:v>85.061743376237615</c:v>
                      </c:pt>
                      <c:pt idx="4629">
                        <c:v>85.064683039604006</c:v>
                      </c:pt>
                      <c:pt idx="4630">
                        <c:v>85.068652782178219</c:v>
                      </c:pt>
                      <c:pt idx="4631">
                        <c:v>85.075916584158392</c:v>
                      </c:pt>
                      <c:pt idx="4632">
                        <c:v>85.082297415841595</c:v>
                      </c:pt>
                      <c:pt idx="4633">
                        <c:v>85.09471261386139</c:v>
                      </c:pt>
                      <c:pt idx="4634">
                        <c:v>85.112795188118838</c:v>
                      </c:pt>
                      <c:pt idx="4635">
                        <c:v>85.132791881188126</c:v>
                      </c:pt>
                      <c:pt idx="4636">
                        <c:v>85.146405237623739</c:v>
                      </c:pt>
                      <c:pt idx="4637">
                        <c:v>85.16187467326732</c:v>
                      </c:pt>
                      <c:pt idx="4638">
                        <c:v>85.171748881188094</c:v>
                      </c:pt>
                      <c:pt idx="4639">
                        <c:v>85.187246336633677</c:v>
                      </c:pt>
                      <c:pt idx="4640">
                        <c:v>85.202554881188107</c:v>
                      </c:pt>
                      <c:pt idx="4641">
                        <c:v>85.214253940594077</c:v>
                      </c:pt>
                      <c:pt idx="4642">
                        <c:v>85.22304770297032</c:v>
                      </c:pt>
                      <c:pt idx="4643">
                        <c:v>85.239828821782169</c:v>
                      </c:pt>
                      <c:pt idx="4644">
                        <c:v>85.26753667326733</c:v>
                      </c:pt>
                      <c:pt idx="4645">
                        <c:v>85.292321316831647</c:v>
                      </c:pt>
                      <c:pt idx="4646">
                        <c:v>85.312112079207935</c:v>
                      </c:pt>
                      <c:pt idx="4647">
                        <c:v>85.325289247524722</c:v>
                      </c:pt>
                      <c:pt idx="4648">
                        <c:v>85.333671980198005</c:v>
                      </c:pt>
                      <c:pt idx="4649">
                        <c:v>85.340361960396024</c:v>
                      </c:pt>
                      <c:pt idx="4650">
                        <c:v>85.347910346534647</c:v>
                      </c:pt>
                      <c:pt idx="4651">
                        <c:v>85.358967049504926</c:v>
                      </c:pt>
                      <c:pt idx="4652">
                        <c:v>85.37022864356436</c:v>
                      </c:pt>
                      <c:pt idx="4653">
                        <c:v>85.392522742574243</c:v>
                      </c:pt>
                      <c:pt idx="4654">
                        <c:v>85.416851198019799</c:v>
                      </c:pt>
                      <c:pt idx="4655">
                        <c:v>85.430762821782167</c:v>
                      </c:pt>
                      <c:pt idx="4656">
                        <c:v>85.442662000000013</c:v>
                      </c:pt>
                      <c:pt idx="4657">
                        <c:v>85.463683326732678</c:v>
                      </c:pt>
                      <c:pt idx="4658">
                        <c:v>85.480382663366356</c:v>
                      </c:pt>
                      <c:pt idx="4659">
                        <c:v>85.490978059405919</c:v>
                      </c:pt>
                      <c:pt idx="4660">
                        <c:v>85.49856071287131</c:v>
                      </c:pt>
                      <c:pt idx="4661">
                        <c:v>85.508942524752442</c:v>
                      </c:pt>
                      <c:pt idx="4662">
                        <c:v>85.518509099009918</c:v>
                      </c:pt>
                      <c:pt idx="4663">
                        <c:v>85.53357011881188</c:v>
                      </c:pt>
                      <c:pt idx="4664">
                        <c:v>85.547488584158373</c:v>
                      </c:pt>
                      <c:pt idx="4665">
                        <c:v>85.558836009900972</c:v>
                      </c:pt>
                      <c:pt idx="4666">
                        <c:v>85.565309801980206</c:v>
                      </c:pt>
                      <c:pt idx="4667">
                        <c:v>85.57061648514852</c:v>
                      </c:pt>
                      <c:pt idx="4668">
                        <c:v>85.57715912871285</c:v>
                      </c:pt>
                      <c:pt idx="4669">
                        <c:v>85.583315326732659</c:v>
                      </c:pt>
                      <c:pt idx="4670">
                        <c:v>85.589469712871292</c:v>
                      </c:pt>
                      <c:pt idx="4671">
                        <c:v>85.595217099009886</c:v>
                      </c:pt>
                      <c:pt idx="4672">
                        <c:v>85.59872092079209</c:v>
                      </c:pt>
                      <c:pt idx="4673">
                        <c:v>85.603800504950485</c:v>
                      </c:pt>
                      <c:pt idx="4674">
                        <c:v>85.608604346534648</c:v>
                      </c:pt>
                      <c:pt idx="4675">
                        <c:v>85.613267534653446</c:v>
                      </c:pt>
                      <c:pt idx="4676">
                        <c:v>85.615147821782173</c:v>
                      </c:pt>
                      <c:pt idx="4677">
                        <c:v>85.617286752475209</c:v>
                      </c:pt>
                      <c:pt idx="4678">
                        <c:v>85.618234069306936</c:v>
                      </c:pt>
                      <c:pt idx="4679">
                        <c:v>85.620227465346559</c:v>
                      </c:pt>
                      <c:pt idx="4680">
                        <c:v>85.622215841584151</c:v>
                      </c:pt>
                      <c:pt idx="4681">
                        <c:v>85.623792089108932</c:v>
                      </c:pt>
                      <c:pt idx="4682">
                        <c:v>85.624465653465379</c:v>
                      </c:pt>
                      <c:pt idx="4683">
                        <c:v>85.62566436633665</c:v>
                      </c:pt>
                      <c:pt idx="4684">
                        <c:v>85.625835603960383</c:v>
                      </c:pt>
                      <c:pt idx="4685">
                        <c:v>85.627793049504959</c:v>
                      </c:pt>
                      <c:pt idx="4686">
                        <c:v>85.627986831683174</c:v>
                      </c:pt>
                      <c:pt idx="4687">
                        <c:v>85.63001580198025</c:v>
                      </c:pt>
                      <c:pt idx="4688">
                        <c:v>85.631444415841557</c:v>
                      </c:pt>
                      <c:pt idx="4689">
                        <c:v>85.634221396039564</c:v>
                      </c:pt>
                      <c:pt idx="4690">
                        <c:v>85.635885356435693</c:v>
                      </c:pt>
                      <c:pt idx="4691">
                        <c:v>85.637819900990152</c:v>
                      </c:pt>
                      <c:pt idx="4692">
                        <c:v>85.637581574257439</c:v>
                      </c:pt>
                      <c:pt idx="4693">
                        <c:v>85.638918544554457</c:v>
                      </c:pt>
                      <c:pt idx="4694">
                        <c:v>85.640068504950506</c:v>
                      </c:pt>
                      <c:pt idx="4695">
                        <c:v>85.64139501980199</c:v>
                      </c:pt>
                      <c:pt idx="4696">
                        <c:v>85.641289772277233</c:v>
                      </c:pt>
                      <c:pt idx="4697">
                        <c:v>85.642025603960391</c:v>
                      </c:pt>
                      <c:pt idx="4698">
                        <c:v>85.642383534653462</c:v>
                      </c:pt>
                      <c:pt idx="4699">
                        <c:v>85.642888792079205</c:v>
                      </c:pt>
                      <c:pt idx="4700">
                        <c:v>85.643240009900978</c:v>
                      </c:pt>
                      <c:pt idx="4701">
                        <c:v>85.644295306930672</c:v>
                      </c:pt>
                      <c:pt idx="4702">
                        <c:v>85.644853524752477</c:v>
                      </c:pt>
                      <c:pt idx="4703">
                        <c:v>85.646166326732654</c:v>
                      </c:pt>
                      <c:pt idx="4704">
                        <c:v>85.647150207920802</c:v>
                      </c:pt>
                      <c:pt idx="4705">
                        <c:v>85.64932280198019</c:v>
                      </c:pt>
                      <c:pt idx="4706">
                        <c:v>85.650654633663351</c:v>
                      </c:pt>
                      <c:pt idx="4707">
                        <c:v>85.652551712871315</c:v>
                      </c:pt>
                      <c:pt idx="4708">
                        <c:v>85.652925643564373</c:v>
                      </c:pt>
                      <c:pt idx="4709">
                        <c:v>85.654892683168313</c:v>
                      </c:pt>
                      <c:pt idx="4710">
                        <c:v>85.656327386138614</c:v>
                      </c:pt>
                      <c:pt idx="4711">
                        <c:v>85.658739415841623</c:v>
                      </c:pt>
                      <c:pt idx="4712">
                        <c:v>85.659942821782167</c:v>
                      </c:pt>
                      <c:pt idx="4713">
                        <c:v>85.664078831683199</c:v>
                      </c:pt>
                      <c:pt idx="4714">
                        <c:v>85.666741009900989</c:v>
                      </c:pt>
                      <c:pt idx="4715">
                        <c:v>85.670073712871257</c:v>
                      </c:pt>
                      <c:pt idx="4716">
                        <c:v>85.671871762376256</c:v>
                      </c:pt>
                      <c:pt idx="4717">
                        <c:v>85.673363940594058</c:v>
                      </c:pt>
                      <c:pt idx="4718">
                        <c:v>85.673401368421054</c:v>
                      </c:pt>
                    </c:numCache>
                  </c:numRef>
                </c:yVal>
                <c:smooth val="1"/>
                <c:extLst xmlns:c15="http://schemas.microsoft.com/office/drawing/2012/chart">
                  <c:ext xmlns:c16="http://schemas.microsoft.com/office/drawing/2014/chart" uri="{C3380CC4-5D6E-409C-BE32-E72D297353CC}">
                    <c16:uniqueId val="{00000004-81CD-44E0-8112-24FE7FF0315E}"/>
                  </c:ext>
                </c:extLst>
              </c15:ser>
            </c15:filteredScatterSeries>
          </c:ext>
        </c:extLst>
      </c:scatterChart>
      <c:valAx>
        <c:axId val="154966016"/>
        <c:scaling>
          <c:orientation val="minMax"/>
          <c:max val="3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cs-CZ" dirty="0"/>
                  <a:t>Time </a:t>
                </a:r>
                <a:r>
                  <a:rPr lang="en-GB" dirty="0"/>
                  <a:t>[</a:t>
                </a:r>
                <a:r>
                  <a:rPr lang="cs-CZ" dirty="0"/>
                  <a:t>s</a:t>
                </a:r>
                <a:r>
                  <a:rPr lang="en-GB" dirty="0"/>
                  <a:t>]</a:t>
                </a:r>
                <a:endParaRPr lang="cs-CZ" dirty="0"/>
              </a:p>
            </c:rich>
          </c:tx>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54966576"/>
        <c:crosses val="autoZero"/>
        <c:crossBetween val="midCat"/>
      </c:valAx>
      <c:valAx>
        <c:axId val="154966576"/>
        <c:scaling>
          <c:orientation val="minMax"/>
          <c:max val="1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cs-CZ"/>
                  <a:t>Displacement</a:t>
                </a:r>
                <a:r>
                  <a:rPr lang="en-GB"/>
                  <a:t> [mm]</a:t>
                </a:r>
                <a:r>
                  <a:rPr lang="cs-CZ"/>
                  <a:t> </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5496601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1"/>
          <c:tx>
            <c:v>0A; 40km/h</c:v>
          </c:tx>
          <c:spPr>
            <a:ln w="19050" cap="rnd">
              <a:solidFill>
                <a:schemeClr val="accent1"/>
              </a:solidFill>
              <a:round/>
            </a:ln>
            <a:effectLst/>
          </c:spPr>
          <c:marker>
            <c:symbol val="none"/>
          </c:marker>
          <c:xVal>
            <c:numRef>
              <c:f>List1!$R$11:$R$10000</c:f>
              <c:numCache>
                <c:formatCode>General</c:formatCode>
                <c:ptCount val="9990"/>
                <c:pt idx="0">
                  <c:v>-5.6950000000000216</c:v>
                </c:pt>
                <c:pt idx="1">
                  <c:v>-5.6850000000000023</c:v>
                </c:pt>
                <c:pt idx="2">
                  <c:v>-5.6749999999999829</c:v>
                </c:pt>
                <c:pt idx="3">
                  <c:v>-5.6649999999999636</c:v>
                </c:pt>
                <c:pt idx="4">
                  <c:v>-5.6550000000000011</c:v>
                </c:pt>
                <c:pt idx="5">
                  <c:v>-5.6449999999999534</c:v>
                </c:pt>
                <c:pt idx="6">
                  <c:v>-5.6349999999999625</c:v>
                </c:pt>
                <c:pt idx="7">
                  <c:v>-5.6250000000000284</c:v>
                </c:pt>
                <c:pt idx="8">
                  <c:v>-5.6150000000000091</c:v>
                </c:pt>
                <c:pt idx="9">
                  <c:v>-5.6049999999999898</c:v>
                </c:pt>
                <c:pt idx="10">
                  <c:v>-5.5949999999999704</c:v>
                </c:pt>
                <c:pt idx="11">
                  <c:v>-5.5849999999999795</c:v>
                </c:pt>
                <c:pt idx="12">
                  <c:v>-5.5749999999999602</c:v>
                </c:pt>
                <c:pt idx="13">
                  <c:v>-5.5649999999999977</c:v>
                </c:pt>
                <c:pt idx="14">
                  <c:v>-5.5549999999999784</c:v>
                </c:pt>
                <c:pt idx="15">
                  <c:v>-5.5449999999999875</c:v>
                </c:pt>
                <c:pt idx="16">
                  <c:v>-5.5349999999999682</c:v>
                </c:pt>
                <c:pt idx="17">
                  <c:v>-5.5250000000000057</c:v>
                </c:pt>
                <c:pt idx="18">
                  <c:v>-5.5149999999999864</c:v>
                </c:pt>
                <c:pt idx="19">
                  <c:v>-5.504999999999967</c:v>
                </c:pt>
                <c:pt idx="20">
                  <c:v>-5.4950000000000045</c:v>
                </c:pt>
                <c:pt idx="21">
                  <c:v>-5.4849999999999568</c:v>
                </c:pt>
                <c:pt idx="22">
                  <c:v>-5.4749999999999943</c:v>
                </c:pt>
                <c:pt idx="23">
                  <c:v>-5.464999999999975</c:v>
                </c:pt>
                <c:pt idx="24">
                  <c:v>-5.4550000000000409</c:v>
                </c:pt>
                <c:pt idx="25">
                  <c:v>-5.4450000000000216</c:v>
                </c:pt>
                <c:pt idx="26">
                  <c:v>-5.4350000000000023</c:v>
                </c:pt>
                <c:pt idx="27">
                  <c:v>-5.4249999999999829</c:v>
                </c:pt>
                <c:pt idx="28">
                  <c:v>-5.4149999999999636</c:v>
                </c:pt>
                <c:pt idx="29">
                  <c:v>-5.4050000000000011</c:v>
                </c:pt>
                <c:pt idx="30">
                  <c:v>-5.3949999999999534</c:v>
                </c:pt>
                <c:pt idx="31">
                  <c:v>-5.3849999999999625</c:v>
                </c:pt>
                <c:pt idx="32">
                  <c:v>-5.3750000000000284</c:v>
                </c:pt>
                <c:pt idx="33">
                  <c:v>-5.3650000000000091</c:v>
                </c:pt>
                <c:pt idx="34">
                  <c:v>-5.3549999999999898</c:v>
                </c:pt>
                <c:pt idx="35">
                  <c:v>-5.3449999999999704</c:v>
                </c:pt>
                <c:pt idx="36">
                  <c:v>-5.3349999999999795</c:v>
                </c:pt>
                <c:pt idx="37">
                  <c:v>-5.3249999999999602</c:v>
                </c:pt>
                <c:pt idx="38">
                  <c:v>-5.3149999999999977</c:v>
                </c:pt>
                <c:pt idx="39">
                  <c:v>-5.3049999999999784</c:v>
                </c:pt>
                <c:pt idx="40">
                  <c:v>-5.2949999999999875</c:v>
                </c:pt>
                <c:pt idx="41">
                  <c:v>-5.2849999999999682</c:v>
                </c:pt>
                <c:pt idx="42">
                  <c:v>-5.2750000000000057</c:v>
                </c:pt>
                <c:pt idx="43">
                  <c:v>-5.2649999999999864</c:v>
                </c:pt>
                <c:pt idx="44">
                  <c:v>-5.254999999999967</c:v>
                </c:pt>
                <c:pt idx="45">
                  <c:v>-5.2450000000000045</c:v>
                </c:pt>
                <c:pt idx="46">
                  <c:v>-5.2349999999999568</c:v>
                </c:pt>
                <c:pt idx="47">
                  <c:v>-5.2249999999999943</c:v>
                </c:pt>
                <c:pt idx="48">
                  <c:v>-5.214999999999975</c:v>
                </c:pt>
                <c:pt idx="49">
                  <c:v>-5.2050000000000409</c:v>
                </c:pt>
                <c:pt idx="50">
                  <c:v>-5.1950000000000216</c:v>
                </c:pt>
                <c:pt idx="51">
                  <c:v>-5.1850000000000023</c:v>
                </c:pt>
                <c:pt idx="52">
                  <c:v>-5.1749999999999829</c:v>
                </c:pt>
                <c:pt idx="53">
                  <c:v>-5.1649999999999636</c:v>
                </c:pt>
                <c:pt idx="54">
                  <c:v>-5.1550000000000011</c:v>
                </c:pt>
                <c:pt idx="55">
                  <c:v>-5.1449999999999534</c:v>
                </c:pt>
                <c:pt idx="56">
                  <c:v>-5.1349999999999625</c:v>
                </c:pt>
                <c:pt idx="57">
                  <c:v>-5.1250000000000284</c:v>
                </c:pt>
                <c:pt idx="58">
                  <c:v>-5.1150000000000091</c:v>
                </c:pt>
                <c:pt idx="59">
                  <c:v>-5.1049999999999898</c:v>
                </c:pt>
                <c:pt idx="60">
                  <c:v>-5.0949999999999704</c:v>
                </c:pt>
                <c:pt idx="61">
                  <c:v>-5.0849999999999795</c:v>
                </c:pt>
                <c:pt idx="62">
                  <c:v>-5.0749999999999602</c:v>
                </c:pt>
                <c:pt idx="63">
                  <c:v>-5.0649999999999977</c:v>
                </c:pt>
                <c:pt idx="64">
                  <c:v>-5.0549999999999784</c:v>
                </c:pt>
                <c:pt idx="65">
                  <c:v>-5.0449999999999875</c:v>
                </c:pt>
                <c:pt idx="66">
                  <c:v>-5.0349999999999682</c:v>
                </c:pt>
                <c:pt idx="67">
                  <c:v>-5.0250000000000057</c:v>
                </c:pt>
                <c:pt idx="68">
                  <c:v>-5.0149999999999864</c:v>
                </c:pt>
                <c:pt idx="69">
                  <c:v>-5.004999999999967</c:v>
                </c:pt>
                <c:pt idx="70">
                  <c:v>-4.9950000000000045</c:v>
                </c:pt>
                <c:pt idx="71">
                  <c:v>-4.9849999999999568</c:v>
                </c:pt>
                <c:pt idx="72">
                  <c:v>-4.9749999999999943</c:v>
                </c:pt>
                <c:pt idx="73">
                  <c:v>-4.964999999999975</c:v>
                </c:pt>
                <c:pt idx="74">
                  <c:v>-4.9550000000000409</c:v>
                </c:pt>
                <c:pt idx="75">
                  <c:v>-4.9450000000000216</c:v>
                </c:pt>
                <c:pt idx="76">
                  <c:v>-4.9350000000000023</c:v>
                </c:pt>
                <c:pt idx="77">
                  <c:v>-4.9249999999999829</c:v>
                </c:pt>
                <c:pt idx="78">
                  <c:v>-4.9149999999999636</c:v>
                </c:pt>
                <c:pt idx="79">
                  <c:v>-4.9050000000000011</c:v>
                </c:pt>
                <c:pt idx="80">
                  <c:v>-4.8949999999999534</c:v>
                </c:pt>
                <c:pt idx="81">
                  <c:v>-4.8849999999999625</c:v>
                </c:pt>
                <c:pt idx="82">
                  <c:v>-4.8750000000000284</c:v>
                </c:pt>
                <c:pt idx="83">
                  <c:v>-4.8650000000000091</c:v>
                </c:pt>
                <c:pt idx="84">
                  <c:v>-4.8549999999999898</c:v>
                </c:pt>
                <c:pt idx="85">
                  <c:v>-4.8449999999999704</c:v>
                </c:pt>
                <c:pt idx="86">
                  <c:v>-4.8349999999999795</c:v>
                </c:pt>
                <c:pt idx="87">
                  <c:v>-4.8249999999999602</c:v>
                </c:pt>
                <c:pt idx="88">
                  <c:v>-4.8149999999999977</c:v>
                </c:pt>
                <c:pt idx="89">
                  <c:v>-4.8049999999999784</c:v>
                </c:pt>
                <c:pt idx="90">
                  <c:v>-4.7949999999999875</c:v>
                </c:pt>
                <c:pt idx="91">
                  <c:v>-4.7849999999999682</c:v>
                </c:pt>
                <c:pt idx="92">
                  <c:v>-4.7750000000000057</c:v>
                </c:pt>
                <c:pt idx="93">
                  <c:v>-4.7649999999999864</c:v>
                </c:pt>
                <c:pt idx="94">
                  <c:v>-4.754999999999967</c:v>
                </c:pt>
                <c:pt idx="95">
                  <c:v>-4.7450000000000045</c:v>
                </c:pt>
                <c:pt idx="96">
                  <c:v>-4.7349999999999568</c:v>
                </c:pt>
                <c:pt idx="97">
                  <c:v>-4.7249999999999943</c:v>
                </c:pt>
                <c:pt idx="98">
                  <c:v>-4.714999999999975</c:v>
                </c:pt>
                <c:pt idx="99">
                  <c:v>-4.7050000000000409</c:v>
                </c:pt>
                <c:pt idx="100">
                  <c:v>-4.6950000000000216</c:v>
                </c:pt>
                <c:pt idx="101">
                  <c:v>-4.6850000000000023</c:v>
                </c:pt>
                <c:pt idx="102">
                  <c:v>-4.6749999999999829</c:v>
                </c:pt>
                <c:pt idx="103">
                  <c:v>-4.6649999999999636</c:v>
                </c:pt>
                <c:pt idx="104">
                  <c:v>-4.6550000000000011</c:v>
                </c:pt>
                <c:pt idx="105">
                  <c:v>-4.6449999999999534</c:v>
                </c:pt>
                <c:pt idx="106">
                  <c:v>-4.6349999999999625</c:v>
                </c:pt>
                <c:pt idx="107">
                  <c:v>-4.6250000000000284</c:v>
                </c:pt>
                <c:pt idx="108">
                  <c:v>-4.6150000000000091</c:v>
                </c:pt>
                <c:pt idx="109">
                  <c:v>-4.6049999999999898</c:v>
                </c:pt>
                <c:pt idx="110">
                  <c:v>-4.5949999999999704</c:v>
                </c:pt>
                <c:pt idx="111">
                  <c:v>-4.5849999999999795</c:v>
                </c:pt>
                <c:pt idx="112">
                  <c:v>-4.5749999999999602</c:v>
                </c:pt>
                <c:pt idx="113">
                  <c:v>-4.5649999999999977</c:v>
                </c:pt>
                <c:pt idx="114">
                  <c:v>-4.5549999999999784</c:v>
                </c:pt>
                <c:pt idx="115">
                  <c:v>-4.5449999999999875</c:v>
                </c:pt>
                <c:pt idx="116">
                  <c:v>-4.5349999999999682</c:v>
                </c:pt>
                <c:pt idx="117">
                  <c:v>-4.5250000000000057</c:v>
                </c:pt>
                <c:pt idx="118">
                  <c:v>-4.5149999999999864</c:v>
                </c:pt>
                <c:pt idx="119">
                  <c:v>-4.504999999999967</c:v>
                </c:pt>
                <c:pt idx="120">
                  <c:v>-4.4950000000000045</c:v>
                </c:pt>
                <c:pt idx="121">
                  <c:v>-4.4849999999999568</c:v>
                </c:pt>
                <c:pt idx="122">
                  <c:v>-4.4749999999999943</c:v>
                </c:pt>
                <c:pt idx="123">
                  <c:v>-4.464999999999975</c:v>
                </c:pt>
                <c:pt idx="124">
                  <c:v>-4.4550000000000409</c:v>
                </c:pt>
                <c:pt idx="125">
                  <c:v>-4.4449999999999648</c:v>
                </c:pt>
                <c:pt idx="126">
                  <c:v>-4.4350000000000023</c:v>
                </c:pt>
                <c:pt idx="127">
                  <c:v>-4.4249999999999829</c:v>
                </c:pt>
                <c:pt idx="128">
                  <c:v>-4.4149999999999636</c:v>
                </c:pt>
                <c:pt idx="129">
                  <c:v>-4.4050000000000011</c:v>
                </c:pt>
                <c:pt idx="130">
                  <c:v>-4.3949999999999534</c:v>
                </c:pt>
                <c:pt idx="131">
                  <c:v>-4.3849999999999625</c:v>
                </c:pt>
                <c:pt idx="132">
                  <c:v>-4.3749999999999716</c:v>
                </c:pt>
                <c:pt idx="133">
                  <c:v>-4.3650000000000091</c:v>
                </c:pt>
                <c:pt idx="134">
                  <c:v>-4.3549999999999898</c:v>
                </c:pt>
                <c:pt idx="135">
                  <c:v>-4.3449999999999704</c:v>
                </c:pt>
                <c:pt idx="136">
                  <c:v>-4.3349999999999795</c:v>
                </c:pt>
                <c:pt idx="137">
                  <c:v>-4.3249999999999602</c:v>
                </c:pt>
                <c:pt idx="138">
                  <c:v>-4.3149999999999977</c:v>
                </c:pt>
                <c:pt idx="139">
                  <c:v>-4.3049999999999784</c:v>
                </c:pt>
                <c:pt idx="140">
                  <c:v>-4.2949999999999875</c:v>
                </c:pt>
                <c:pt idx="141">
                  <c:v>-4.2849999999999397</c:v>
                </c:pt>
                <c:pt idx="142">
                  <c:v>-4.2750000000000057</c:v>
                </c:pt>
                <c:pt idx="143">
                  <c:v>-4.2649999999999864</c:v>
                </c:pt>
                <c:pt idx="144">
                  <c:v>-4.2549999999999955</c:v>
                </c:pt>
                <c:pt idx="145">
                  <c:v>-4.2450000000000045</c:v>
                </c:pt>
                <c:pt idx="146">
                  <c:v>-4.2349999999999852</c:v>
                </c:pt>
                <c:pt idx="147">
                  <c:v>-4.2249999999999943</c:v>
                </c:pt>
                <c:pt idx="148">
                  <c:v>-4.214999999999975</c:v>
                </c:pt>
                <c:pt idx="149">
                  <c:v>-4.2050000000000409</c:v>
                </c:pt>
                <c:pt idx="150">
                  <c:v>-4.1949999999999648</c:v>
                </c:pt>
                <c:pt idx="151">
                  <c:v>-4.1850000000000023</c:v>
                </c:pt>
                <c:pt idx="152">
                  <c:v>-4.1749999999999829</c:v>
                </c:pt>
                <c:pt idx="153">
                  <c:v>-4.1649999999999636</c:v>
                </c:pt>
                <c:pt idx="154">
                  <c:v>-4.1550000000000011</c:v>
                </c:pt>
                <c:pt idx="155">
                  <c:v>-4.1449999999999534</c:v>
                </c:pt>
                <c:pt idx="156">
                  <c:v>-4.1349999999999625</c:v>
                </c:pt>
                <c:pt idx="157">
                  <c:v>-4.1249999999999716</c:v>
                </c:pt>
                <c:pt idx="158">
                  <c:v>-4.1150000000000091</c:v>
                </c:pt>
                <c:pt idx="159">
                  <c:v>-4.1049999999999898</c:v>
                </c:pt>
                <c:pt idx="160">
                  <c:v>-4.0949999999999704</c:v>
                </c:pt>
                <c:pt idx="161">
                  <c:v>-4.0849999999999795</c:v>
                </c:pt>
                <c:pt idx="162">
                  <c:v>-4.0749999999999602</c:v>
                </c:pt>
                <c:pt idx="163">
                  <c:v>-4.0649999999999977</c:v>
                </c:pt>
                <c:pt idx="164">
                  <c:v>-4.0549999999999784</c:v>
                </c:pt>
                <c:pt idx="165">
                  <c:v>-4.0449999999999875</c:v>
                </c:pt>
                <c:pt idx="166">
                  <c:v>-4.0349999999999397</c:v>
                </c:pt>
                <c:pt idx="167">
                  <c:v>-4.0250000000000057</c:v>
                </c:pt>
                <c:pt idx="168">
                  <c:v>-4.0149999999999864</c:v>
                </c:pt>
                <c:pt idx="169">
                  <c:v>-4.0049999999999955</c:v>
                </c:pt>
                <c:pt idx="170">
                  <c:v>-3.9950000000000045</c:v>
                </c:pt>
                <c:pt idx="171">
                  <c:v>-3.9849999999999852</c:v>
                </c:pt>
                <c:pt idx="172">
                  <c:v>-3.9749999999999943</c:v>
                </c:pt>
                <c:pt idx="173">
                  <c:v>-3.964999999999975</c:v>
                </c:pt>
                <c:pt idx="174">
                  <c:v>-3.9550000000000409</c:v>
                </c:pt>
                <c:pt idx="175">
                  <c:v>-3.9449999999999648</c:v>
                </c:pt>
                <c:pt idx="176">
                  <c:v>-3.9350000000000023</c:v>
                </c:pt>
                <c:pt idx="177">
                  <c:v>-3.9249999999999829</c:v>
                </c:pt>
                <c:pt idx="178">
                  <c:v>-3.9149999999999636</c:v>
                </c:pt>
                <c:pt idx="179">
                  <c:v>-3.9050000000000011</c:v>
                </c:pt>
                <c:pt idx="180">
                  <c:v>-3.8949999999999534</c:v>
                </c:pt>
                <c:pt idx="181">
                  <c:v>-3.8849999999999625</c:v>
                </c:pt>
                <c:pt idx="182">
                  <c:v>-3.8749999999999716</c:v>
                </c:pt>
                <c:pt idx="183">
                  <c:v>-3.8650000000000091</c:v>
                </c:pt>
                <c:pt idx="184">
                  <c:v>-3.8549999999999898</c:v>
                </c:pt>
                <c:pt idx="185">
                  <c:v>-3.8449999999999704</c:v>
                </c:pt>
                <c:pt idx="186">
                  <c:v>-3.8349999999999795</c:v>
                </c:pt>
                <c:pt idx="187">
                  <c:v>-3.8249999999999602</c:v>
                </c:pt>
                <c:pt idx="188">
                  <c:v>-3.8149999999999977</c:v>
                </c:pt>
                <c:pt idx="189">
                  <c:v>-3.8049999999999784</c:v>
                </c:pt>
                <c:pt idx="190">
                  <c:v>-3.7949999999999875</c:v>
                </c:pt>
                <c:pt idx="191">
                  <c:v>-3.7849999999999397</c:v>
                </c:pt>
                <c:pt idx="192">
                  <c:v>-3.7750000000000057</c:v>
                </c:pt>
                <c:pt idx="193">
                  <c:v>-3.7649999999999864</c:v>
                </c:pt>
                <c:pt idx="194">
                  <c:v>-3.7549999999999955</c:v>
                </c:pt>
                <c:pt idx="195">
                  <c:v>-3.7450000000000045</c:v>
                </c:pt>
                <c:pt idx="196">
                  <c:v>-3.7349999999999852</c:v>
                </c:pt>
                <c:pt idx="197">
                  <c:v>-3.7249999999999943</c:v>
                </c:pt>
                <c:pt idx="198">
                  <c:v>-3.714999999999975</c:v>
                </c:pt>
                <c:pt idx="199">
                  <c:v>-3.7050000000000409</c:v>
                </c:pt>
                <c:pt idx="200">
                  <c:v>-3.6949999999999648</c:v>
                </c:pt>
                <c:pt idx="201">
                  <c:v>-3.6850000000000023</c:v>
                </c:pt>
                <c:pt idx="202">
                  <c:v>-3.6749999999999829</c:v>
                </c:pt>
                <c:pt idx="203">
                  <c:v>-3.6649999999999636</c:v>
                </c:pt>
                <c:pt idx="204">
                  <c:v>-3.6550000000000011</c:v>
                </c:pt>
                <c:pt idx="205">
                  <c:v>-3.6449999999999534</c:v>
                </c:pt>
                <c:pt idx="206">
                  <c:v>-3.6349999999999625</c:v>
                </c:pt>
                <c:pt idx="207">
                  <c:v>-3.6249999999999716</c:v>
                </c:pt>
                <c:pt idx="208">
                  <c:v>-3.6150000000000091</c:v>
                </c:pt>
                <c:pt idx="209">
                  <c:v>-3.6049999999999898</c:v>
                </c:pt>
                <c:pt idx="210">
                  <c:v>-3.5949999999999704</c:v>
                </c:pt>
                <c:pt idx="211">
                  <c:v>-3.5849999999999795</c:v>
                </c:pt>
                <c:pt idx="212">
                  <c:v>-3.5749999999999602</c:v>
                </c:pt>
                <c:pt idx="213">
                  <c:v>-3.5649999999999977</c:v>
                </c:pt>
                <c:pt idx="214">
                  <c:v>-3.5549999999999784</c:v>
                </c:pt>
                <c:pt idx="215">
                  <c:v>-3.5449999999999875</c:v>
                </c:pt>
                <c:pt idx="216">
                  <c:v>-3.5349999999999397</c:v>
                </c:pt>
                <c:pt idx="217">
                  <c:v>-3.5250000000000057</c:v>
                </c:pt>
                <c:pt idx="218">
                  <c:v>-3.5149999999999864</c:v>
                </c:pt>
                <c:pt idx="219">
                  <c:v>-3.5049999999999955</c:v>
                </c:pt>
                <c:pt idx="220">
                  <c:v>-3.4950000000000045</c:v>
                </c:pt>
                <c:pt idx="221">
                  <c:v>-3.4849999999999852</c:v>
                </c:pt>
                <c:pt idx="222">
                  <c:v>-3.4749999999999943</c:v>
                </c:pt>
                <c:pt idx="223">
                  <c:v>-3.464999999999975</c:v>
                </c:pt>
                <c:pt idx="224">
                  <c:v>-3.4550000000000409</c:v>
                </c:pt>
                <c:pt idx="225">
                  <c:v>-3.4449999999999648</c:v>
                </c:pt>
                <c:pt idx="226">
                  <c:v>-3.4350000000000023</c:v>
                </c:pt>
                <c:pt idx="227">
                  <c:v>-3.4249999999999829</c:v>
                </c:pt>
                <c:pt idx="228">
                  <c:v>-3.4149999999999636</c:v>
                </c:pt>
                <c:pt idx="229">
                  <c:v>-3.4050000000000011</c:v>
                </c:pt>
                <c:pt idx="230">
                  <c:v>-3.3949999999999534</c:v>
                </c:pt>
                <c:pt idx="231">
                  <c:v>-3.3849999999999625</c:v>
                </c:pt>
                <c:pt idx="232">
                  <c:v>-3.3749999999999716</c:v>
                </c:pt>
                <c:pt idx="233">
                  <c:v>-3.3650000000000091</c:v>
                </c:pt>
                <c:pt idx="234">
                  <c:v>-3.3549999999999898</c:v>
                </c:pt>
                <c:pt idx="235">
                  <c:v>-3.3449999999999704</c:v>
                </c:pt>
                <c:pt idx="236">
                  <c:v>-3.3349999999999795</c:v>
                </c:pt>
                <c:pt idx="237">
                  <c:v>-3.3249999999999602</c:v>
                </c:pt>
                <c:pt idx="238">
                  <c:v>-3.3149999999999977</c:v>
                </c:pt>
                <c:pt idx="239">
                  <c:v>-3.3049999999999784</c:v>
                </c:pt>
                <c:pt idx="240">
                  <c:v>-3.2949999999999875</c:v>
                </c:pt>
                <c:pt idx="241">
                  <c:v>-3.2849999999999397</c:v>
                </c:pt>
                <c:pt idx="242">
                  <c:v>-3.2750000000000057</c:v>
                </c:pt>
                <c:pt idx="243">
                  <c:v>-3.2649999999999864</c:v>
                </c:pt>
                <c:pt idx="244">
                  <c:v>-3.2549999999999955</c:v>
                </c:pt>
                <c:pt idx="245">
                  <c:v>-3.2450000000000045</c:v>
                </c:pt>
                <c:pt idx="246">
                  <c:v>-3.2349999999999852</c:v>
                </c:pt>
                <c:pt idx="247">
                  <c:v>-3.2249999999999943</c:v>
                </c:pt>
                <c:pt idx="248">
                  <c:v>-3.214999999999975</c:v>
                </c:pt>
                <c:pt idx="249">
                  <c:v>-3.2050000000000409</c:v>
                </c:pt>
                <c:pt idx="250">
                  <c:v>-3.1949999999999648</c:v>
                </c:pt>
                <c:pt idx="251">
                  <c:v>-3.1850000000000023</c:v>
                </c:pt>
                <c:pt idx="252">
                  <c:v>-3.1749999999999829</c:v>
                </c:pt>
                <c:pt idx="253">
                  <c:v>-3.1649999999999636</c:v>
                </c:pt>
                <c:pt idx="254">
                  <c:v>-3.1550000000000011</c:v>
                </c:pt>
                <c:pt idx="255">
                  <c:v>-3.1449999999999534</c:v>
                </c:pt>
                <c:pt idx="256">
                  <c:v>-3.1349999999999625</c:v>
                </c:pt>
                <c:pt idx="257">
                  <c:v>-3.1249999999999716</c:v>
                </c:pt>
                <c:pt idx="258">
                  <c:v>-3.1150000000000091</c:v>
                </c:pt>
                <c:pt idx="259">
                  <c:v>-3.1049999999999898</c:v>
                </c:pt>
                <c:pt idx="260">
                  <c:v>-3.0949999999999704</c:v>
                </c:pt>
                <c:pt idx="261">
                  <c:v>-3.0849999999999795</c:v>
                </c:pt>
                <c:pt idx="262">
                  <c:v>-3.0749999999999602</c:v>
                </c:pt>
                <c:pt idx="263">
                  <c:v>-3.0649999999999977</c:v>
                </c:pt>
                <c:pt idx="264">
                  <c:v>-3.0549999999999784</c:v>
                </c:pt>
                <c:pt idx="265">
                  <c:v>-3.0449999999999875</c:v>
                </c:pt>
                <c:pt idx="266">
                  <c:v>-3.0349999999999397</c:v>
                </c:pt>
                <c:pt idx="267">
                  <c:v>-3.0250000000000057</c:v>
                </c:pt>
                <c:pt idx="268">
                  <c:v>-3.0149999999999864</c:v>
                </c:pt>
                <c:pt idx="269">
                  <c:v>-3.0049999999999955</c:v>
                </c:pt>
                <c:pt idx="270">
                  <c:v>-2.9950000000000045</c:v>
                </c:pt>
                <c:pt idx="271">
                  <c:v>-2.9849999999999852</c:v>
                </c:pt>
                <c:pt idx="272">
                  <c:v>-2.9749999999999943</c:v>
                </c:pt>
                <c:pt idx="273">
                  <c:v>-2.964999999999975</c:v>
                </c:pt>
                <c:pt idx="274">
                  <c:v>-2.9550000000000409</c:v>
                </c:pt>
                <c:pt idx="275">
                  <c:v>-2.9449999999999648</c:v>
                </c:pt>
                <c:pt idx="276">
                  <c:v>-2.9350000000000023</c:v>
                </c:pt>
                <c:pt idx="277">
                  <c:v>-2.9249999999999829</c:v>
                </c:pt>
                <c:pt idx="278">
                  <c:v>-2.9149999999999636</c:v>
                </c:pt>
                <c:pt idx="279">
                  <c:v>-2.9050000000000011</c:v>
                </c:pt>
                <c:pt idx="280">
                  <c:v>-2.8949999999999534</c:v>
                </c:pt>
                <c:pt idx="281">
                  <c:v>-2.8849999999999625</c:v>
                </c:pt>
                <c:pt idx="282">
                  <c:v>-2.8749999999999716</c:v>
                </c:pt>
                <c:pt idx="283">
                  <c:v>-2.8650000000000091</c:v>
                </c:pt>
                <c:pt idx="284">
                  <c:v>-2.8549999999999898</c:v>
                </c:pt>
                <c:pt idx="285">
                  <c:v>-2.8449999999999704</c:v>
                </c:pt>
                <c:pt idx="286">
                  <c:v>-2.8349999999999795</c:v>
                </c:pt>
                <c:pt idx="287">
                  <c:v>-2.8249999999999602</c:v>
                </c:pt>
                <c:pt idx="288">
                  <c:v>-2.8149999999999977</c:v>
                </c:pt>
                <c:pt idx="289">
                  <c:v>-2.8049999999999784</c:v>
                </c:pt>
                <c:pt idx="290">
                  <c:v>-2.7949999999999875</c:v>
                </c:pt>
                <c:pt idx="291">
                  <c:v>-2.7849999999999397</c:v>
                </c:pt>
                <c:pt idx="292">
                  <c:v>-2.7750000000000057</c:v>
                </c:pt>
                <c:pt idx="293">
                  <c:v>-2.7649999999999864</c:v>
                </c:pt>
                <c:pt idx="294">
                  <c:v>-2.7549999999999955</c:v>
                </c:pt>
                <c:pt idx="295">
                  <c:v>-2.7450000000000045</c:v>
                </c:pt>
                <c:pt idx="296">
                  <c:v>-2.7349999999999852</c:v>
                </c:pt>
                <c:pt idx="297">
                  <c:v>-2.7249999999999943</c:v>
                </c:pt>
                <c:pt idx="298">
                  <c:v>-2.714999999999975</c:v>
                </c:pt>
                <c:pt idx="299">
                  <c:v>-2.7050000000000409</c:v>
                </c:pt>
                <c:pt idx="300">
                  <c:v>-2.6949999999999648</c:v>
                </c:pt>
                <c:pt idx="301">
                  <c:v>-2.6850000000000023</c:v>
                </c:pt>
                <c:pt idx="302">
                  <c:v>-2.6749999999999829</c:v>
                </c:pt>
                <c:pt idx="303">
                  <c:v>-2.6649999999999636</c:v>
                </c:pt>
                <c:pt idx="304">
                  <c:v>-2.6550000000000011</c:v>
                </c:pt>
                <c:pt idx="305">
                  <c:v>-2.6449999999999534</c:v>
                </c:pt>
                <c:pt idx="306">
                  <c:v>-2.6349999999999625</c:v>
                </c:pt>
                <c:pt idx="307">
                  <c:v>-2.6249999999999716</c:v>
                </c:pt>
                <c:pt idx="308">
                  <c:v>-2.6150000000000091</c:v>
                </c:pt>
                <c:pt idx="309">
                  <c:v>-2.6049999999999898</c:v>
                </c:pt>
                <c:pt idx="310">
                  <c:v>-2.5949999999999704</c:v>
                </c:pt>
                <c:pt idx="311">
                  <c:v>-2.5849999999999795</c:v>
                </c:pt>
                <c:pt idx="312">
                  <c:v>-2.5749999999999602</c:v>
                </c:pt>
                <c:pt idx="313">
                  <c:v>-2.5649999999999977</c:v>
                </c:pt>
                <c:pt idx="314">
                  <c:v>-2.5549999999999784</c:v>
                </c:pt>
                <c:pt idx="315">
                  <c:v>-2.5449999999999875</c:v>
                </c:pt>
                <c:pt idx="316">
                  <c:v>-2.5349999999999397</c:v>
                </c:pt>
                <c:pt idx="317">
                  <c:v>-2.5250000000000057</c:v>
                </c:pt>
                <c:pt idx="318">
                  <c:v>-2.5149999999999864</c:v>
                </c:pt>
                <c:pt idx="319">
                  <c:v>-2.5049999999999955</c:v>
                </c:pt>
                <c:pt idx="320">
                  <c:v>-2.4950000000000045</c:v>
                </c:pt>
                <c:pt idx="321">
                  <c:v>-2.4849999999999852</c:v>
                </c:pt>
                <c:pt idx="322">
                  <c:v>-2.4749999999999943</c:v>
                </c:pt>
                <c:pt idx="323">
                  <c:v>-2.464999999999975</c:v>
                </c:pt>
                <c:pt idx="324">
                  <c:v>-2.4550000000000409</c:v>
                </c:pt>
                <c:pt idx="325">
                  <c:v>-2.4449999999999648</c:v>
                </c:pt>
                <c:pt idx="326">
                  <c:v>-2.4350000000000023</c:v>
                </c:pt>
                <c:pt idx="327">
                  <c:v>-2.4249999999999829</c:v>
                </c:pt>
                <c:pt idx="328">
                  <c:v>-2.4149999999999636</c:v>
                </c:pt>
                <c:pt idx="329">
                  <c:v>-2.4050000000000011</c:v>
                </c:pt>
                <c:pt idx="330">
                  <c:v>-2.3949999999999534</c:v>
                </c:pt>
                <c:pt idx="331">
                  <c:v>-2.3849999999999625</c:v>
                </c:pt>
                <c:pt idx="332">
                  <c:v>-2.3749999999999716</c:v>
                </c:pt>
                <c:pt idx="333">
                  <c:v>-2.3650000000000091</c:v>
                </c:pt>
                <c:pt idx="334">
                  <c:v>-2.3549999999999898</c:v>
                </c:pt>
                <c:pt idx="335">
                  <c:v>-2.3449999999999704</c:v>
                </c:pt>
                <c:pt idx="336">
                  <c:v>-2.3349999999999795</c:v>
                </c:pt>
                <c:pt idx="337">
                  <c:v>-2.3249999999999602</c:v>
                </c:pt>
                <c:pt idx="338">
                  <c:v>-2.3149999999999977</c:v>
                </c:pt>
                <c:pt idx="339">
                  <c:v>-2.3049999999999784</c:v>
                </c:pt>
                <c:pt idx="340">
                  <c:v>-2.2949999999999875</c:v>
                </c:pt>
                <c:pt idx="341">
                  <c:v>-2.2849999999999397</c:v>
                </c:pt>
                <c:pt idx="342">
                  <c:v>-2.2750000000000057</c:v>
                </c:pt>
                <c:pt idx="343">
                  <c:v>-2.2649999999999864</c:v>
                </c:pt>
                <c:pt idx="344">
                  <c:v>-2.2549999999999955</c:v>
                </c:pt>
                <c:pt idx="345">
                  <c:v>-2.2450000000000045</c:v>
                </c:pt>
                <c:pt idx="346">
                  <c:v>-2.2349999999999852</c:v>
                </c:pt>
                <c:pt idx="347">
                  <c:v>-2.2249999999999943</c:v>
                </c:pt>
                <c:pt idx="348">
                  <c:v>-2.214999999999975</c:v>
                </c:pt>
                <c:pt idx="349">
                  <c:v>-2.2050000000000409</c:v>
                </c:pt>
                <c:pt idx="350">
                  <c:v>-2.1949999999999648</c:v>
                </c:pt>
                <c:pt idx="351">
                  <c:v>-2.1850000000000023</c:v>
                </c:pt>
                <c:pt idx="352">
                  <c:v>-2.1749999999999829</c:v>
                </c:pt>
                <c:pt idx="353">
                  <c:v>-2.1649999999999636</c:v>
                </c:pt>
                <c:pt idx="354">
                  <c:v>-2.1550000000000011</c:v>
                </c:pt>
                <c:pt idx="355">
                  <c:v>-2.1449999999999534</c:v>
                </c:pt>
                <c:pt idx="356">
                  <c:v>-2.1349999999999625</c:v>
                </c:pt>
                <c:pt idx="357">
                  <c:v>-2.1249999999999716</c:v>
                </c:pt>
                <c:pt idx="358">
                  <c:v>-2.1150000000000091</c:v>
                </c:pt>
                <c:pt idx="359">
                  <c:v>-2.1049999999999898</c:v>
                </c:pt>
                <c:pt idx="360">
                  <c:v>-2.0949999999999704</c:v>
                </c:pt>
                <c:pt idx="361">
                  <c:v>-2.0849999999999795</c:v>
                </c:pt>
                <c:pt idx="362">
                  <c:v>-2.0749999999999602</c:v>
                </c:pt>
                <c:pt idx="363">
                  <c:v>-2.0649999999999977</c:v>
                </c:pt>
                <c:pt idx="364">
                  <c:v>-2.0549999999999784</c:v>
                </c:pt>
                <c:pt idx="365">
                  <c:v>-2.0449999999999875</c:v>
                </c:pt>
                <c:pt idx="366">
                  <c:v>-2.0349999999999397</c:v>
                </c:pt>
                <c:pt idx="367">
                  <c:v>-2.0250000000000057</c:v>
                </c:pt>
                <c:pt idx="368">
                  <c:v>-2.0149999999999864</c:v>
                </c:pt>
                <c:pt idx="369">
                  <c:v>-2.0049999999999955</c:v>
                </c:pt>
                <c:pt idx="370">
                  <c:v>-1.9950000000000045</c:v>
                </c:pt>
                <c:pt idx="371">
                  <c:v>-1.9849999999999852</c:v>
                </c:pt>
                <c:pt idx="372">
                  <c:v>-1.9749999999999943</c:v>
                </c:pt>
                <c:pt idx="373">
                  <c:v>-1.964999999999975</c:v>
                </c:pt>
                <c:pt idx="374">
                  <c:v>-1.9550000000000409</c:v>
                </c:pt>
                <c:pt idx="375">
                  <c:v>-1.9449999999999648</c:v>
                </c:pt>
                <c:pt idx="376">
                  <c:v>-1.9350000000000023</c:v>
                </c:pt>
                <c:pt idx="377">
                  <c:v>-1.9249999999999829</c:v>
                </c:pt>
                <c:pt idx="378">
                  <c:v>-1.9149999999999636</c:v>
                </c:pt>
                <c:pt idx="379">
                  <c:v>-1.9050000000000011</c:v>
                </c:pt>
                <c:pt idx="380">
                  <c:v>-1.8949999999999534</c:v>
                </c:pt>
                <c:pt idx="381">
                  <c:v>-1.8849999999999625</c:v>
                </c:pt>
                <c:pt idx="382">
                  <c:v>-1.8749999999999716</c:v>
                </c:pt>
                <c:pt idx="383">
                  <c:v>-1.8650000000000091</c:v>
                </c:pt>
                <c:pt idx="384">
                  <c:v>-1.8549999999999898</c:v>
                </c:pt>
                <c:pt idx="385">
                  <c:v>-1.8449999999999704</c:v>
                </c:pt>
                <c:pt idx="386">
                  <c:v>-1.8349999999999795</c:v>
                </c:pt>
                <c:pt idx="387">
                  <c:v>-1.8249999999999602</c:v>
                </c:pt>
                <c:pt idx="388">
                  <c:v>-1.8149999999999977</c:v>
                </c:pt>
                <c:pt idx="389">
                  <c:v>-1.8049999999999784</c:v>
                </c:pt>
                <c:pt idx="390">
                  <c:v>-1.7949999999999875</c:v>
                </c:pt>
                <c:pt idx="391">
                  <c:v>-1.7849999999999397</c:v>
                </c:pt>
                <c:pt idx="392">
                  <c:v>-1.7750000000000057</c:v>
                </c:pt>
                <c:pt idx="393">
                  <c:v>-1.7649999999999864</c:v>
                </c:pt>
                <c:pt idx="394">
                  <c:v>-1.7549999999999955</c:v>
                </c:pt>
                <c:pt idx="395">
                  <c:v>-1.7450000000000045</c:v>
                </c:pt>
                <c:pt idx="396">
                  <c:v>-1.7349999999999852</c:v>
                </c:pt>
                <c:pt idx="397">
                  <c:v>-1.7249999999999943</c:v>
                </c:pt>
                <c:pt idx="398">
                  <c:v>-1.714999999999975</c:v>
                </c:pt>
                <c:pt idx="399">
                  <c:v>-1.7050000000000409</c:v>
                </c:pt>
                <c:pt idx="400">
                  <c:v>-1.6949999999999648</c:v>
                </c:pt>
                <c:pt idx="401">
                  <c:v>-1.6850000000000023</c:v>
                </c:pt>
                <c:pt idx="402">
                  <c:v>-1.6749999999999829</c:v>
                </c:pt>
                <c:pt idx="403">
                  <c:v>-1.6649999999999636</c:v>
                </c:pt>
                <c:pt idx="404">
                  <c:v>-1.6550000000000011</c:v>
                </c:pt>
                <c:pt idx="405">
                  <c:v>-1.6449999999999534</c:v>
                </c:pt>
                <c:pt idx="406">
                  <c:v>-1.6349999999999625</c:v>
                </c:pt>
                <c:pt idx="407">
                  <c:v>-1.6249999999999716</c:v>
                </c:pt>
                <c:pt idx="408">
                  <c:v>-1.6150000000000091</c:v>
                </c:pt>
                <c:pt idx="409">
                  <c:v>-1.6049999999999898</c:v>
                </c:pt>
                <c:pt idx="410">
                  <c:v>-1.5949999999999704</c:v>
                </c:pt>
                <c:pt idx="411">
                  <c:v>-1.5849999999999795</c:v>
                </c:pt>
                <c:pt idx="412">
                  <c:v>-1.5749999999999602</c:v>
                </c:pt>
                <c:pt idx="413">
                  <c:v>-1.5649999999999977</c:v>
                </c:pt>
                <c:pt idx="414">
                  <c:v>-1.5549999999999784</c:v>
                </c:pt>
                <c:pt idx="415">
                  <c:v>-1.5449999999999875</c:v>
                </c:pt>
                <c:pt idx="416">
                  <c:v>-1.5349999999999397</c:v>
                </c:pt>
                <c:pt idx="417">
                  <c:v>-1.5250000000000057</c:v>
                </c:pt>
                <c:pt idx="418">
                  <c:v>-1.5149999999999864</c:v>
                </c:pt>
                <c:pt idx="419">
                  <c:v>-1.5049999999999955</c:v>
                </c:pt>
                <c:pt idx="420">
                  <c:v>-1.4950000000000045</c:v>
                </c:pt>
                <c:pt idx="421">
                  <c:v>-1.4849999999999852</c:v>
                </c:pt>
                <c:pt idx="422">
                  <c:v>-1.4749999999999943</c:v>
                </c:pt>
                <c:pt idx="423">
                  <c:v>-1.464999999999975</c:v>
                </c:pt>
                <c:pt idx="424">
                  <c:v>-1.4550000000000409</c:v>
                </c:pt>
                <c:pt idx="425">
                  <c:v>-1.4449999999999648</c:v>
                </c:pt>
                <c:pt idx="426">
                  <c:v>-1.4350000000000023</c:v>
                </c:pt>
                <c:pt idx="427">
                  <c:v>-1.4249999999999829</c:v>
                </c:pt>
                <c:pt idx="428">
                  <c:v>-1.4149999999999636</c:v>
                </c:pt>
                <c:pt idx="429">
                  <c:v>-1.4050000000000011</c:v>
                </c:pt>
                <c:pt idx="430">
                  <c:v>-1.3949999999999534</c:v>
                </c:pt>
                <c:pt idx="431">
                  <c:v>-1.3849999999999625</c:v>
                </c:pt>
                <c:pt idx="432">
                  <c:v>-1.3749999999999716</c:v>
                </c:pt>
                <c:pt idx="433">
                  <c:v>-1.3650000000000091</c:v>
                </c:pt>
                <c:pt idx="434">
                  <c:v>-1.3549999999999898</c:v>
                </c:pt>
                <c:pt idx="435">
                  <c:v>-1.3449999999999704</c:v>
                </c:pt>
                <c:pt idx="436">
                  <c:v>-1.3349999999999795</c:v>
                </c:pt>
                <c:pt idx="437">
                  <c:v>-1.3249999999999602</c:v>
                </c:pt>
                <c:pt idx="438">
                  <c:v>-1.3149999999999977</c:v>
                </c:pt>
                <c:pt idx="439">
                  <c:v>-1.3049999999999784</c:v>
                </c:pt>
                <c:pt idx="440">
                  <c:v>-1.2949999999999875</c:v>
                </c:pt>
                <c:pt idx="441">
                  <c:v>-1.2849999999999397</c:v>
                </c:pt>
                <c:pt idx="442">
                  <c:v>-1.2750000000000057</c:v>
                </c:pt>
                <c:pt idx="443">
                  <c:v>-1.2649999999999864</c:v>
                </c:pt>
                <c:pt idx="444">
                  <c:v>-1.2549999999999955</c:v>
                </c:pt>
                <c:pt idx="445">
                  <c:v>-1.2450000000000045</c:v>
                </c:pt>
                <c:pt idx="446">
                  <c:v>-1.2349999999999852</c:v>
                </c:pt>
                <c:pt idx="447">
                  <c:v>-1.2249999999999943</c:v>
                </c:pt>
                <c:pt idx="448">
                  <c:v>-1.214999999999975</c:v>
                </c:pt>
                <c:pt idx="449">
                  <c:v>-1.2050000000000409</c:v>
                </c:pt>
                <c:pt idx="450">
                  <c:v>-1.1949999999999648</c:v>
                </c:pt>
                <c:pt idx="451">
                  <c:v>-1.1850000000000023</c:v>
                </c:pt>
                <c:pt idx="452">
                  <c:v>-1.1749999999999829</c:v>
                </c:pt>
                <c:pt idx="453">
                  <c:v>-1.1649999999999636</c:v>
                </c:pt>
                <c:pt idx="454">
                  <c:v>-1.1550000000000011</c:v>
                </c:pt>
                <c:pt idx="455">
                  <c:v>-1.1449999999999534</c:v>
                </c:pt>
                <c:pt idx="456">
                  <c:v>-1.1349999999999625</c:v>
                </c:pt>
                <c:pt idx="457">
                  <c:v>-1.1249999999999716</c:v>
                </c:pt>
                <c:pt idx="458">
                  <c:v>-1.1150000000000091</c:v>
                </c:pt>
                <c:pt idx="459">
                  <c:v>-1.1049999999999898</c:v>
                </c:pt>
                <c:pt idx="460">
                  <c:v>-1.0949999999999704</c:v>
                </c:pt>
                <c:pt idx="461">
                  <c:v>-1.0849999999999795</c:v>
                </c:pt>
                <c:pt idx="462">
                  <c:v>-1.0749999999999602</c:v>
                </c:pt>
                <c:pt idx="463">
                  <c:v>-1.0649999999999977</c:v>
                </c:pt>
                <c:pt idx="464">
                  <c:v>-1.0549999999999784</c:v>
                </c:pt>
                <c:pt idx="465">
                  <c:v>-1.0449999999999875</c:v>
                </c:pt>
                <c:pt idx="466">
                  <c:v>-1.0349999999999397</c:v>
                </c:pt>
                <c:pt idx="467">
                  <c:v>-1.0250000000000057</c:v>
                </c:pt>
                <c:pt idx="468">
                  <c:v>-1.0149999999999864</c:v>
                </c:pt>
                <c:pt idx="469">
                  <c:v>-1.0049999999999955</c:v>
                </c:pt>
                <c:pt idx="470">
                  <c:v>-0.99500000000000455</c:v>
                </c:pt>
                <c:pt idx="471">
                  <c:v>-0.98499999999998522</c:v>
                </c:pt>
                <c:pt idx="472">
                  <c:v>-0.97499999999999432</c:v>
                </c:pt>
                <c:pt idx="473">
                  <c:v>-0.96499999999997499</c:v>
                </c:pt>
                <c:pt idx="474">
                  <c:v>-0.95500000000004093</c:v>
                </c:pt>
                <c:pt idx="475">
                  <c:v>-0.94499999999996476</c:v>
                </c:pt>
                <c:pt idx="476">
                  <c:v>-0.93500000000000227</c:v>
                </c:pt>
                <c:pt idx="477">
                  <c:v>-0.92499999999998295</c:v>
                </c:pt>
                <c:pt idx="478">
                  <c:v>-0.91499999999996362</c:v>
                </c:pt>
                <c:pt idx="479">
                  <c:v>-0.90500000000000114</c:v>
                </c:pt>
                <c:pt idx="480">
                  <c:v>-0.89499999999995339</c:v>
                </c:pt>
                <c:pt idx="481">
                  <c:v>-0.88499999999996248</c:v>
                </c:pt>
                <c:pt idx="482">
                  <c:v>-0.87499999999997158</c:v>
                </c:pt>
                <c:pt idx="483">
                  <c:v>-0.86500000000000909</c:v>
                </c:pt>
                <c:pt idx="484">
                  <c:v>-0.85499999999998977</c:v>
                </c:pt>
                <c:pt idx="485">
                  <c:v>-0.84499999999997044</c:v>
                </c:pt>
                <c:pt idx="486">
                  <c:v>-0.83499999999997954</c:v>
                </c:pt>
                <c:pt idx="487">
                  <c:v>-0.82499999999996021</c:v>
                </c:pt>
                <c:pt idx="488">
                  <c:v>-0.81499999999999773</c:v>
                </c:pt>
                <c:pt idx="489">
                  <c:v>-0.8049999999999784</c:v>
                </c:pt>
                <c:pt idx="490">
                  <c:v>-0.79499999999998749</c:v>
                </c:pt>
                <c:pt idx="491">
                  <c:v>-0.78499999999993975</c:v>
                </c:pt>
                <c:pt idx="492">
                  <c:v>-0.77500000000000568</c:v>
                </c:pt>
                <c:pt idx="493">
                  <c:v>-0.76499999999998636</c:v>
                </c:pt>
                <c:pt idx="494">
                  <c:v>-0.75499999999999545</c:v>
                </c:pt>
                <c:pt idx="495">
                  <c:v>-0.74500000000000455</c:v>
                </c:pt>
                <c:pt idx="496">
                  <c:v>-0.73499999999998522</c:v>
                </c:pt>
                <c:pt idx="497">
                  <c:v>-0.72499999999999432</c:v>
                </c:pt>
                <c:pt idx="498">
                  <c:v>-0.71499999999997499</c:v>
                </c:pt>
                <c:pt idx="499">
                  <c:v>-0.70500000000004093</c:v>
                </c:pt>
                <c:pt idx="500">
                  <c:v>-0.69499999999996476</c:v>
                </c:pt>
                <c:pt idx="501">
                  <c:v>-0.68500000000000227</c:v>
                </c:pt>
                <c:pt idx="502">
                  <c:v>-0.67499999999998295</c:v>
                </c:pt>
                <c:pt idx="503">
                  <c:v>-0.66499999999996362</c:v>
                </c:pt>
                <c:pt idx="504">
                  <c:v>-0.65500000000000114</c:v>
                </c:pt>
                <c:pt idx="505">
                  <c:v>-0.64499999999995339</c:v>
                </c:pt>
                <c:pt idx="506">
                  <c:v>-0.63499999999996248</c:v>
                </c:pt>
                <c:pt idx="507">
                  <c:v>-0.62499999999997158</c:v>
                </c:pt>
                <c:pt idx="508">
                  <c:v>-0.61500000000000909</c:v>
                </c:pt>
                <c:pt idx="509">
                  <c:v>-0.60499999999998977</c:v>
                </c:pt>
                <c:pt idx="510">
                  <c:v>-0.59499999999997044</c:v>
                </c:pt>
                <c:pt idx="511">
                  <c:v>-0.58499999999997954</c:v>
                </c:pt>
                <c:pt idx="512">
                  <c:v>-0.57499999999996021</c:v>
                </c:pt>
                <c:pt idx="513">
                  <c:v>-0.56499999999999773</c:v>
                </c:pt>
                <c:pt idx="514">
                  <c:v>-0.5549999999999784</c:v>
                </c:pt>
                <c:pt idx="515">
                  <c:v>-0.54499999999995907</c:v>
                </c:pt>
                <c:pt idx="516">
                  <c:v>-0.53499999999996817</c:v>
                </c:pt>
                <c:pt idx="517">
                  <c:v>-0.52500000000000568</c:v>
                </c:pt>
                <c:pt idx="518">
                  <c:v>-0.51499999999998636</c:v>
                </c:pt>
                <c:pt idx="519">
                  <c:v>-0.50499999999999545</c:v>
                </c:pt>
                <c:pt idx="520">
                  <c:v>-0.49500000000000455</c:v>
                </c:pt>
                <c:pt idx="521">
                  <c:v>-0.48499999999998522</c:v>
                </c:pt>
                <c:pt idx="522">
                  <c:v>-0.47499999999996589</c:v>
                </c:pt>
                <c:pt idx="523">
                  <c:v>-0.46499999999997499</c:v>
                </c:pt>
                <c:pt idx="524">
                  <c:v>-0.45500000000004093</c:v>
                </c:pt>
                <c:pt idx="525">
                  <c:v>-0.4450000000000216</c:v>
                </c:pt>
                <c:pt idx="526">
                  <c:v>-0.43500000000000227</c:v>
                </c:pt>
                <c:pt idx="527">
                  <c:v>-0.42499999999998295</c:v>
                </c:pt>
                <c:pt idx="528">
                  <c:v>-0.41499999999999204</c:v>
                </c:pt>
                <c:pt idx="529">
                  <c:v>-0.40499999999997272</c:v>
                </c:pt>
                <c:pt idx="530">
                  <c:v>-0.39499999999995339</c:v>
                </c:pt>
                <c:pt idx="531">
                  <c:v>-0.38499999999996248</c:v>
                </c:pt>
                <c:pt idx="532">
                  <c:v>-0.37499999999997158</c:v>
                </c:pt>
                <c:pt idx="533">
                  <c:v>-0.36500000000000909</c:v>
                </c:pt>
                <c:pt idx="534">
                  <c:v>-0.35499999999998977</c:v>
                </c:pt>
                <c:pt idx="535">
                  <c:v>-0.34499999999997044</c:v>
                </c:pt>
                <c:pt idx="536">
                  <c:v>-0.33499999999997954</c:v>
                </c:pt>
                <c:pt idx="537">
                  <c:v>-0.32499999999996021</c:v>
                </c:pt>
                <c:pt idx="538">
                  <c:v>-0.31499999999999773</c:v>
                </c:pt>
                <c:pt idx="539">
                  <c:v>-0.3049999999999784</c:v>
                </c:pt>
                <c:pt idx="540">
                  <c:v>-0.29499999999995907</c:v>
                </c:pt>
                <c:pt idx="541">
                  <c:v>-0.28499999999996817</c:v>
                </c:pt>
                <c:pt idx="542">
                  <c:v>-0.27500000000000568</c:v>
                </c:pt>
                <c:pt idx="543">
                  <c:v>-0.26499999999998636</c:v>
                </c:pt>
                <c:pt idx="544">
                  <c:v>-0.25499999999999545</c:v>
                </c:pt>
                <c:pt idx="545">
                  <c:v>-0.24500000000000455</c:v>
                </c:pt>
                <c:pt idx="546">
                  <c:v>-0.23499999999998522</c:v>
                </c:pt>
                <c:pt idx="547">
                  <c:v>-0.22499999999996589</c:v>
                </c:pt>
                <c:pt idx="548">
                  <c:v>-0.21499999999997499</c:v>
                </c:pt>
                <c:pt idx="549">
                  <c:v>-0.20500000000004093</c:v>
                </c:pt>
                <c:pt idx="550">
                  <c:v>-0.1950000000000216</c:v>
                </c:pt>
                <c:pt idx="551">
                  <c:v>-0.18500000000000227</c:v>
                </c:pt>
                <c:pt idx="552">
                  <c:v>-0.17499999999998295</c:v>
                </c:pt>
                <c:pt idx="553">
                  <c:v>-0.16499999999999204</c:v>
                </c:pt>
                <c:pt idx="554">
                  <c:v>-0.15499999999997272</c:v>
                </c:pt>
                <c:pt idx="555">
                  <c:v>-0.14499999999995339</c:v>
                </c:pt>
                <c:pt idx="556">
                  <c:v>-0.13499999999996248</c:v>
                </c:pt>
                <c:pt idx="557">
                  <c:v>-0.12499999999997158</c:v>
                </c:pt>
                <c:pt idx="558">
                  <c:v>-0.11500000000000909</c:v>
                </c:pt>
                <c:pt idx="559">
                  <c:v>-0.10499999999998977</c:v>
                </c:pt>
                <c:pt idx="560">
                  <c:v>-9.4999999999970441E-2</c:v>
                </c:pt>
                <c:pt idx="561">
                  <c:v>-8.4999999999979536E-2</c:v>
                </c:pt>
                <c:pt idx="562">
                  <c:v>-7.499999999996021E-2</c:v>
                </c:pt>
                <c:pt idx="563">
                  <c:v>-6.4999999999997726E-2</c:v>
                </c:pt>
                <c:pt idx="564">
                  <c:v>-5.49999999999784E-2</c:v>
                </c:pt>
                <c:pt idx="565">
                  <c:v>-4.4999999999959073E-2</c:v>
                </c:pt>
                <c:pt idx="566">
                  <c:v>-3.4999999999968168E-2</c:v>
                </c:pt>
                <c:pt idx="567">
                  <c:v>-2.5000000000005684E-2</c:v>
                </c:pt>
                <c:pt idx="568">
                  <c:v>-1.4999999999986358E-2</c:v>
                </c:pt>
                <c:pt idx="569">
                  <c:v>-4.9999999999954525E-3</c:v>
                </c:pt>
                <c:pt idx="570">
                  <c:v>4.9999999999954525E-3</c:v>
                </c:pt>
                <c:pt idx="571">
                  <c:v>1.5000000000014779E-2</c:v>
                </c:pt>
                <c:pt idx="572">
                  <c:v>2.5000000000034106E-2</c:v>
                </c:pt>
                <c:pt idx="573">
                  <c:v>3.5000000000025011E-2</c:v>
                </c:pt>
                <c:pt idx="574">
                  <c:v>4.4999999999959073E-2</c:v>
                </c:pt>
                <c:pt idx="575">
                  <c:v>5.49999999999784E-2</c:v>
                </c:pt>
                <c:pt idx="576">
                  <c:v>6.4999999999997726E-2</c:v>
                </c:pt>
                <c:pt idx="577">
                  <c:v>7.5000000000017053E-2</c:v>
                </c:pt>
                <c:pt idx="578">
                  <c:v>8.5000000000007958E-2</c:v>
                </c:pt>
                <c:pt idx="579">
                  <c:v>9.5000000000027285E-2</c:v>
                </c:pt>
                <c:pt idx="580">
                  <c:v>0.10500000000004661</c:v>
                </c:pt>
                <c:pt idx="581">
                  <c:v>0.11500000000003752</c:v>
                </c:pt>
                <c:pt idx="582">
                  <c:v>0.12500000000002842</c:v>
                </c:pt>
                <c:pt idx="583">
                  <c:v>0.13499999999999091</c:v>
                </c:pt>
                <c:pt idx="584">
                  <c:v>0.14500000000001023</c:v>
                </c:pt>
                <c:pt idx="585">
                  <c:v>0.15500000000002956</c:v>
                </c:pt>
                <c:pt idx="586">
                  <c:v>0.16500000000002046</c:v>
                </c:pt>
                <c:pt idx="587">
                  <c:v>0.17500000000003979</c:v>
                </c:pt>
                <c:pt idx="588">
                  <c:v>0.18500000000000227</c:v>
                </c:pt>
                <c:pt idx="589">
                  <c:v>0.1950000000000216</c:v>
                </c:pt>
                <c:pt idx="590">
                  <c:v>0.20500000000004093</c:v>
                </c:pt>
                <c:pt idx="591">
                  <c:v>0.21500000000003183</c:v>
                </c:pt>
                <c:pt idx="592">
                  <c:v>0.22499999999999432</c:v>
                </c:pt>
                <c:pt idx="593">
                  <c:v>0.23500000000001364</c:v>
                </c:pt>
                <c:pt idx="594">
                  <c:v>0.24500000000000455</c:v>
                </c:pt>
                <c:pt idx="595">
                  <c:v>0.25499999999999545</c:v>
                </c:pt>
                <c:pt idx="596">
                  <c:v>0.26500000000001478</c:v>
                </c:pt>
                <c:pt idx="597">
                  <c:v>0.27500000000003411</c:v>
                </c:pt>
                <c:pt idx="598">
                  <c:v>0.28500000000002501</c:v>
                </c:pt>
                <c:pt idx="599">
                  <c:v>0.29499999999995907</c:v>
                </c:pt>
                <c:pt idx="600">
                  <c:v>0.3049999999999784</c:v>
                </c:pt>
                <c:pt idx="601">
                  <c:v>0.31499999999999773</c:v>
                </c:pt>
                <c:pt idx="602">
                  <c:v>0.32500000000001705</c:v>
                </c:pt>
                <c:pt idx="603">
                  <c:v>0.33500000000000796</c:v>
                </c:pt>
                <c:pt idx="604">
                  <c:v>0.34500000000002728</c:v>
                </c:pt>
                <c:pt idx="605">
                  <c:v>0.35500000000004661</c:v>
                </c:pt>
                <c:pt idx="606">
                  <c:v>0.36500000000003752</c:v>
                </c:pt>
                <c:pt idx="607">
                  <c:v>0.37500000000002842</c:v>
                </c:pt>
                <c:pt idx="608">
                  <c:v>0.38499999999999091</c:v>
                </c:pt>
                <c:pt idx="609">
                  <c:v>0.39500000000001023</c:v>
                </c:pt>
                <c:pt idx="610">
                  <c:v>0.40500000000002956</c:v>
                </c:pt>
                <c:pt idx="611">
                  <c:v>0.41500000000002046</c:v>
                </c:pt>
                <c:pt idx="612">
                  <c:v>0.42500000000003979</c:v>
                </c:pt>
                <c:pt idx="613">
                  <c:v>0.43500000000000227</c:v>
                </c:pt>
                <c:pt idx="614">
                  <c:v>0.4450000000000216</c:v>
                </c:pt>
                <c:pt idx="615">
                  <c:v>0.45500000000004093</c:v>
                </c:pt>
                <c:pt idx="616">
                  <c:v>0.46500000000003183</c:v>
                </c:pt>
                <c:pt idx="617">
                  <c:v>0.47499999999999432</c:v>
                </c:pt>
                <c:pt idx="618">
                  <c:v>0.48500000000001364</c:v>
                </c:pt>
                <c:pt idx="619">
                  <c:v>0.49500000000000455</c:v>
                </c:pt>
                <c:pt idx="620">
                  <c:v>0.50499999999999545</c:v>
                </c:pt>
                <c:pt idx="621">
                  <c:v>0.51500000000001478</c:v>
                </c:pt>
                <c:pt idx="622">
                  <c:v>0.52500000000003411</c:v>
                </c:pt>
                <c:pt idx="623">
                  <c:v>0.53500000000002501</c:v>
                </c:pt>
                <c:pt idx="624">
                  <c:v>0.54499999999995907</c:v>
                </c:pt>
                <c:pt idx="625">
                  <c:v>0.5549999999999784</c:v>
                </c:pt>
                <c:pt idx="626">
                  <c:v>0.56499999999999773</c:v>
                </c:pt>
                <c:pt idx="627">
                  <c:v>0.57500000000001705</c:v>
                </c:pt>
                <c:pt idx="628">
                  <c:v>0.58500000000000796</c:v>
                </c:pt>
                <c:pt idx="629">
                  <c:v>0.59500000000002728</c:v>
                </c:pt>
                <c:pt idx="630">
                  <c:v>0.60500000000004661</c:v>
                </c:pt>
                <c:pt idx="631">
                  <c:v>0.61500000000003752</c:v>
                </c:pt>
                <c:pt idx="632">
                  <c:v>0.62500000000002842</c:v>
                </c:pt>
                <c:pt idx="633">
                  <c:v>0.63499999999999091</c:v>
                </c:pt>
                <c:pt idx="634">
                  <c:v>0.64500000000001023</c:v>
                </c:pt>
                <c:pt idx="635">
                  <c:v>0.65500000000002956</c:v>
                </c:pt>
                <c:pt idx="636">
                  <c:v>0.66500000000002046</c:v>
                </c:pt>
                <c:pt idx="637">
                  <c:v>0.67500000000003979</c:v>
                </c:pt>
                <c:pt idx="638">
                  <c:v>0.68500000000000227</c:v>
                </c:pt>
                <c:pt idx="639">
                  <c:v>0.6950000000000216</c:v>
                </c:pt>
                <c:pt idx="640">
                  <c:v>0.70500000000004093</c:v>
                </c:pt>
                <c:pt idx="641">
                  <c:v>0.71500000000003183</c:v>
                </c:pt>
                <c:pt idx="642">
                  <c:v>0.72499999999999432</c:v>
                </c:pt>
                <c:pt idx="643">
                  <c:v>0.73500000000001364</c:v>
                </c:pt>
                <c:pt idx="644">
                  <c:v>0.74500000000000455</c:v>
                </c:pt>
                <c:pt idx="645">
                  <c:v>0.75499999999999545</c:v>
                </c:pt>
                <c:pt idx="646">
                  <c:v>0.76500000000001478</c:v>
                </c:pt>
                <c:pt idx="647">
                  <c:v>0.77500000000003411</c:v>
                </c:pt>
                <c:pt idx="648">
                  <c:v>0.78500000000002501</c:v>
                </c:pt>
                <c:pt idx="649">
                  <c:v>0.79499999999995907</c:v>
                </c:pt>
                <c:pt idx="650">
                  <c:v>0.8049999999999784</c:v>
                </c:pt>
                <c:pt idx="651">
                  <c:v>0.81499999999999773</c:v>
                </c:pt>
                <c:pt idx="652">
                  <c:v>0.82500000000001705</c:v>
                </c:pt>
                <c:pt idx="653">
                  <c:v>0.83500000000000796</c:v>
                </c:pt>
                <c:pt idx="654">
                  <c:v>0.84500000000002728</c:v>
                </c:pt>
                <c:pt idx="655">
                  <c:v>0.85500000000004661</c:v>
                </c:pt>
                <c:pt idx="656">
                  <c:v>0.86500000000003752</c:v>
                </c:pt>
                <c:pt idx="657">
                  <c:v>0.87500000000002842</c:v>
                </c:pt>
                <c:pt idx="658">
                  <c:v>0.88499999999999091</c:v>
                </c:pt>
                <c:pt idx="659">
                  <c:v>0.89500000000001023</c:v>
                </c:pt>
                <c:pt idx="660">
                  <c:v>0.90500000000002956</c:v>
                </c:pt>
                <c:pt idx="661">
                  <c:v>0.91500000000002046</c:v>
                </c:pt>
                <c:pt idx="662">
                  <c:v>0.92500000000003979</c:v>
                </c:pt>
                <c:pt idx="663">
                  <c:v>0.93500000000000227</c:v>
                </c:pt>
                <c:pt idx="664">
                  <c:v>0.9450000000000216</c:v>
                </c:pt>
                <c:pt idx="665">
                  <c:v>0.95500000000004093</c:v>
                </c:pt>
                <c:pt idx="666">
                  <c:v>0.96500000000003183</c:v>
                </c:pt>
                <c:pt idx="667">
                  <c:v>0.97499999999999432</c:v>
                </c:pt>
                <c:pt idx="668">
                  <c:v>0.98500000000001364</c:v>
                </c:pt>
                <c:pt idx="669">
                  <c:v>0.99500000000000455</c:v>
                </c:pt>
                <c:pt idx="670">
                  <c:v>1.0049999999999955</c:v>
                </c:pt>
                <c:pt idx="671">
                  <c:v>1.0150000000000148</c:v>
                </c:pt>
                <c:pt idx="672">
                  <c:v>1.0250000000000341</c:v>
                </c:pt>
                <c:pt idx="673">
                  <c:v>1.035000000000025</c:v>
                </c:pt>
                <c:pt idx="674">
                  <c:v>1.0449999999999591</c:v>
                </c:pt>
                <c:pt idx="675">
                  <c:v>1.0549999999999784</c:v>
                </c:pt>
                <c:pt idx="676">
                  <c:v>1.0649999999999977</c:v>
                </c:pt>
                <c:pt idx="677">
                  <c:v>1.0750000000000171</c:v>
                </c:pt>
                <c:pt idx="678">
                  <c:v>1.085000000000008</c:v>
                </c:pt>
                <c:pt idx="679">
                  <c:v>1.0950000000000273</c:v>
                </c:pt>
                <c:pt idx="680">
                  <c:v>1.1050000000000466</c:v>
                </c:pt>
                <c:pt idx="681">
                  <c:v>1.1150000000000375</c:v>
                </c:pt>
                <c:pt idx="682">
                  <c:v>1.1250000000000284</c:v>
                </c:pt>
                <c:pt idx="683">
                  <c:v>1.1349999999999909</c:v>
                </c:pt>
                <c:pt idx="684">
                  <c:v>1.1450000000000102</c:v>
                </c:pt>
                <c:pt idx="685">
                  <c:v>1.1550000000000296</c:v>
                </c:pt>
                <c:pt idx="686">
                  <c:v>1.1650000000000205</c:v>
                </c:pt>
                <c:pt idx="687">
                  <c:v>1.1750000000000398</c:v>
                </c:pt>
                <c:pt idx="688">
                  <c:v>1.1850000000000023</c:v>
                </c:pt>
                <c:pt idx="689">
                  <c:v>1.1950000000000216</c:v>
                </c:pt>
                <c:pt idx="690">
                  <c:v>1.2050000000000409</c:v>
                </c:pt>
                <c:pt idx="691">
                  <c:v>1.2150000000000318</c:v>
                </c:pt>
                <c:pt idx="692">
                  <c:v>1.2249999999999943</c:v>
                </c:pt>
                <c:pt idx="693">
                  <c:v>1.2350000000000136</c:v>
                </c:pt>
                <c:pt idx="694">
                  <c:v>1.2450000000000045</c:v>
                </c:pt>
                <c:pt idx="695">
                  <c:v>1.2549999999999955</c:v>
                </c:pt>
                <c:pt idx="696">
                  <c:v>1.2650000000000148</c:v>
                </c:pt>
                <c:pt idx="697">
                  <c:v>1.2750000000000341</c:v>
                </c:pt>
                <c:pt idx="698">
                  <c:v>1.285000000000025</c:v>
                </c:pt>
                <c:pt idx="699">
                  <c:v>1.2949999999999591</c:v>
                </c:pt>
                <c:pt idx="700">
                  <c:v>1.3049999999999784</c:v>
                </c:pt>
                <c:pt idx="701">
                  <c:v>1.3149999999999977</c:v>
                </c:pt>
                <c:pt idx="702">
                  <c:v>1.3250000000000171</c:v>
                </c:pt>
                <c:pt idx="703">
                  <c:v>1.335000000000008</c:v>
                </c:pt>
                <c:pt idx="704">
                  <c:v>1.3450000000000273</c:v>
                </c:pt>
                <c:pt idx="705">
                  <c:v>1.3550000000000466</c:v>
                </c:pt>
                <c:pt idx="706">
                  <c:v>1.3650000000000375</c:v>
                </c:pt>
                <c:pt idx="707">
                  <c:v>1.3750000000000284</c:v>
                </c:pt>
                <c:pt idx="708">
                  <c:v>1.3849999999999909</c:v>
                </c:pt>
                <c:pt idx="709">
                  <c:v>1.3950000000000102</c:v>
                </c:pt>
                <c:pt idx="710">
                  <c:v>1.4050000000000296</c:v>
                </c:pt>
                <c:pt idx="711">
                  <c:v>1.4150000000000205</c:v>
                </c:pt>
                <c:pt idx="712">
                  <c:v>1.4250000000000398</c:v>
                </c:pt>
                <c:pt idx="713">
                  <c:v>1.4350000000000023</c:v>
                </c:pt>
                <c:pt idx="714">
                  <c:v>1.4450000000000216</c:v>
                </c:pt>
                <c:pt idx="715">
                  <c:v>1.4550000000000409</c:v>
                </c:pt>
                <c:pt idx="716">
                  <c:v>1.4650000000000318</c:v>
                </c:pt>
                <c:pt idx="717">
                  <c:v>1.4749999999999943</c:v>
                </c:pt>
                <c:pt idx="718">
                  <c:v>1.4850000000000136</c:v>
                </c:pt>
                <c:pt idx="719">
                  <c:v>1.4950000000000045</c:v>
                </c:pt>
                <c:pt idx="720">
                  <c:v>1.5049999999999955</c:v>
                </c:pt>
                <c:pt idx="721">
                  <c:v>1.5150000000000148</c:v>
                </c:pt>
                <c:pt idx="722">
                  <c:v>1.5250000000000341</c:v>
                </c:pt>
                <c:pt idx="723">
                  <c:v>1.535000000000025</c:v>
                </c:pt>
                <c:pt idx="724">
                  <c:v>1.5449999999999591</c:v>
                </c:pt>
                <c:pt idx="725">
                  <c:v>1.5549999999999784</c:v>
                </c:pt>
                <c:pt idx="726">
                  <c:v>1.5649999999999977</c:v>
                </c:pt>
                <c:pt idx="727">
                  <c:v>1.5750000000000171</c:v>
                </c:pt>
                <c:pt idx="728">
                  <c:v>1.585000000000008</c:v>
                </c:pt>
                <c:pt idx="729">
                  <c:v>1.5950000000000273</c:v>
                </c:pt>
                <c:pt idx="730">
                  <c:v>1.6050000000000466</c:v>
                </c:pt>
                <c:pt idx="731">
                  <c:v>1.6150000000000375</c:v>
                </c:pt>
                <c:pt idx="732">
                  <c:v>1.6250000000000284</c:v>
                </c:pt>
                <c:pt idx="733">
                  <c:v>1.6349999999999909</c:v>
                </c:pt>
                <c:pt idx="734">
                  <c:v>1.6450000000000102</c:v>
                </c:pt>
                <c:pt idx="735">
                  <c:v>1.6550000000000296</c:v>
                </c:pt>
                <c:pt idx="736">
                  <c:v>1.6650000000000205</c:v>
                </c:pt>
                <c:pt idx="737">
                  <c:v>1.6750000000000398</c:v>
                </c:pt>
                <c:pt idx="738">
                  <c:v>1.6850000000000023</c:v>
                </c:pt>
                <c:pt idx="739">
                  <c:v>1.6950000000000216</c:v>
                </c:pt>
                <c:pt idx="740">
                  <c:v>1.7050000000000409</c:v>
                </c:pt>
                <c:pt idx="741">
                  <c:v>1.7150000000000318</c:v>
                </c:pt>
                <c:pt idx="742">
                  <c:v>1.7249999999999943</c:v>
                </c:pt>
                <c:pt idx="743">
                  <c:v>1.7350000000000136</c:v>
                </c:pt>
                <c:pt idx="744">
                  <c:v>1.7450000000000045</c:v>
                </c:pt>
                <c:pt idx="745">
                  <c:v>1.7549999999999955</c:v>
                </c:pt>
                <c:pt idx="746">
                  <c:v>1.7650000000000148</c:v>
                </c:pt>
                <c:pt idx="747">
                  <c:v>1.7750000000000341</c:v>
                </c:pt>
                <c:pt idx="748">
                  <c:v>1.785000000000025</c:v>
                </c:pt>
                <c:pt idx="749">
                  <c:v>1.7949999999999591</c:v>
                </c:pt>
                <c:pt idx="750">
                  <c:v>1.8049999999999784</c:v>
                </c:pt>
                <c:pt idx="751">
                  <c:v>1.8149999999999977</c:v>
                </c:pt>
                <c:pt idx="752">
                  <c:v>1.8250000000000171</c:v>
                </c:pt>
                <c:pt idx="753">
                  <c:v>1.835000000000008</c:v>
                </c:pt>
                <c:pt idx="754">
                  <c:v>1.8450000000000273</c:v>
                </c:pt>
                <c:pt idx="755">
                  <c:v>1.8550000000000466</c:v>
                </c:pt>
                <c:pt idx="756">
                  <c:v>1.8650000000000375</c:v>
                </c:pt>
                <c:pt idx="757">
                  <c:v>1.8750000000000284</c:v>
                </c:pt>
                <c:pt idx="758">
                  <c:v>1.8849999999999909</c:v>
                </c:pt>
                <c:pt idx="759">
                  <c:v>1.8950000000000102</c:v>
                </c:pt>
                <c:pt idx="760">
                  <c:v>1.9050000000000296</c:v>
                </c:pt>
                <c:pt idx="761">
                  <c:v>1.9150000000000205</c:v>
                </c:pt>
                <c:pt idx="762">
                  <c:v>1.9250000000000398</c:v>
                </c:pt>
                <c:pt idx="763">
                  <c:v>1.9350000000000023</c:v>
                </c:pt>
                <c:pt idx="764">
                  <c:v>1.9450000000000216</c:v>
                </c:pt>
                <c:pt idx="765">
                  <c:v>1.9550000000000409</c:v>
                </c:pt>
                <c:pt idx="766">
                  <c:v>1.9650000000000318</c:v>
                </c:pt>
                <c:pt idx="767">
                  <c:v>1.9749999999999943</c:v>
                </c:pt>
                <c:pt idx="768">
                  <c:v>1.9850000000000136</c:v>
                </c:pt>
                <c:pt idx="769">
                  <c:v>1.9950000000000045</c:v>
                </c:pt>
                <c:pt idx="770">
                  <c:v>2.0049999999999955</c:v>
                </c:pt>
                <c:pt idx="771">
                  <c:v>2.0150000000000148</c:v>
                </c:pt>
                <c:pt idx="772">
                  <c:v>2.0250000000000341</c:v>
                </c:pt>
                <c:pt idx="773">
                  <c:v>2.035000000000025</c:v>
                </c:pt>
                <c:pt idx="774">
                  <c:v>2.0449999999999591</c:v>
                </c:pt>
                <c:pt idx="775">
                  <c:v>2.0549999999999784</c:v>
                </c:pt>
                <c:pt idx="776">
                  <c:v>2.0649999999999977</c:v>
                </c:pt>
                <c:pt idx="777">
                  <c:v>2.0750000000000171</c:v>
                </c:pt>
                <c:pt idx="778">
                  <c:v>2.085000000000008</c:v>
                </c:pt>
                <c:pt idx="779">
                  <c:v>2.0950000000000273</c:v>
                </c:pt>
                <c:pt idx="780">
                  <c:v>2.1050000000000466</c:v>
                </c:pt>
                <c:pt idx="781">
                  <c:v>2.1150000000000375</c:v>
                </c:pt>
                <c:pt idx="782">
                  <c:v>2.1250000000000284</c:v>
                </c:pt>
                <c:pt idx="783">
                  <c:v>2.1349999999999909</c:v>
                </c:pt>
                <c:pt idx="784">
                  <c:v>2.1450000000000102</c:v>
                </c:pt>
                <c:pt idx="785">
                  <c:v>2.1550000000000296</c:v>
                </c:pt>
                <c:pt idx="786">
                  <c:v>2.1650000000000205</c:v>
                </c:pt>
                <c:pt idx="787">
                  <c:v>2.1750000000000398</c:v>
                </c:pt>
                <c:pt idx="788">
                  <c:v>2.1850000000000023</c:v>
                </c:pt>
                <c:pt idx="789">
                  <c:v>2.1950000000000216</c:v>
                </c:pt>
                <c:pt idx="790">
                  <c:v>2.2050000000000409</c:v>
                </c:pt>
                <c:pt idx="791">
                  <c:v>2.2150000000000318</c:v>
                </c:pt>
                <c:pt idx="792">
                  <c:v>2.2249999999999943</c:v>
                </c:pt>
                <c:pt idx="793">
                  <c:v>2.2350000000000136</c:v>
                </c:pt>
                <c:pt idx="794">
                  <c:v>2.2450000000000045</c:v>
                </c:pt>
                <c:pt idx="795">
                  <c:v>2.2549999999999955</c:v>
                </c:pt>
                <c:pt idx="796">
                  <c:v>2.2650000000000148</c:v>
                </c:pt>
                <c:pt idx="797">
                  <c:v>2.2750000000000341</c:v>
                </c:pt>
                <c:pt idx="798">
                  <c:v>2.285000000000025</c:v>
                </c:pt>
                <c:pt idx="799">
                  <c:v>2.2949999999999591</c:v>
                </c:pt>
                <c:pt idx="800">
                  <c:v>2.3049999999999784</c:v>
                </c:pt>
                <c:pt idx="801">
                  <c:v>2.3149999999999977</c:v>
                </c:pt>
                <c:pt idx="802">
                  <c:v>2.3250000000000171</c:v>
                </c:pt>
                <c:pt idx="803">
                  <c:v>2.335000000000008</c:v>
                </c:pt>
                <c:pt idx="804">
                  <c:v>2.3450000000000273</c:v>
                </c:pt>
                <c:pt idx="805">
                  <c:v>2.3550000000000466</c:v>
                </c:pt>
                <c:pt idx="806">
                  <c:v>2.3650000000000375</c:v>
                </c:pt>
                <c:pt idx="807">
                  <c:v>2.3750000000000284</c:v>
                </c:pt>
                <c:pt idx="808">
                  <c:v>2.3849999999999909</c:v>
                </c:pt>
                <c:pt idx="809">
                  <c:v>2.3950000000000102</c:v>
                </c:pt>
                <c:pt idx="810">
                  <c:v>2.4050000000000296</c:v>
                </c:pt>
                <c:pt idx="811">
                  <c:v>2.4150000000000205</c:v>
                </c:pt>
                <c:pt idx="812">
                  <c:v>2.4250000000000398</c:v>
                </c:pt>
                <c:pt idx="813">
                  <c:v>2.4350000000000023</c:v>
                </c:pt>
                <c:pt idx="814">
                  <c:v>2.4450000000000216</c:v>
                </c:pt>
                <c:pt idx="815">
                  <c:v>2.4550000000000409</c:v>
                </c:pt>
                <c:pt idx="816">
                  <c:v>2.4650000000000318</c:v>
                </c:pt>
                <c:pt idx="817">
                  <c:v>2.4749999999999943</c:v>
                </c:pt>
                <c:pt idx="818">
                  <c:v>2.4850000000000136</c:v>
                </c:pt>
                <c:pt idx="819">
                  <c:v>2.4950000000000045</c:v>
                </c:pt>
                <c:pt idx="820">
                  <c:v>2.5049999999999955</c:v>
                </c:pt>
                <c:pt idx="821">
                  <c:v>2.5150000000000148</c:v>
                </c:pt>
                <c:pt idx="822">
                  <c:v>2.5250000000000341</c:v>
                </c:pt>
                <c:pt idx="823">
                  <c:v>2.535000000000025</c:v>
                </c:pt>
                <c:pt idx="824">
                  <c:v>2.5449999999999591</c:v>
                </c:pt>
                <c:pt idx="825">
                  <c:v>2.5549999999999784</c:v>
                </c:pt>
                <c:pt idx="826">
                  <c:v>2.5649999999999977</c:v>
                </c:pt>
                <c:pt idx="827">
                  <c:v>2.5750000000000171</c:v>
                </c:pt>
                <c:pt idx="828">
                  <c:v>2.585000000000008</c:v>
                </c:pt>
                <c:pt idx="829">
                  <c:v>2.5950000000000273</c:v>
                </c:pt>
                <c:pt idx="830">
                  <c:v>2.6050000000000466</c:v>
                </c:pt>
                <c:pt idx="831">
                  <c:v>2.6150000000000375</c:v>
                </c:pt>
                <c:pt idx="832">
                  <c:v>2.6250000000000284</c:v>
                </c:pt>
                <c:pt idx="833">
                  <c:v>2.6349999999999909</c:v>
                </c:pt>
                <c:pt idx="834">
                  <c:v>2.6450000000000102</c:v>
                </c:pt>
                <c:pt idx="835">
                  <c:v>2.6550000000000296</c:v>
                </c:pt>
                <c:pt idx="836">
                  <c:v>2.6650000000000205</c:v>
                </c:pt>
                <c:pt idx="837">
                  <c:v>2.6750000000000398</c:v>
                </c:pt>
                <c:pt idx="838">
                  <c:v>2.6850000000000023</c:v>
                </c:pt>
                <c:pt idx="839">
                  <c:v>2.6950000000000216</c:v>
                </c:pt>
                <c:pt idx="840">
                  <c:v>2.7050000000000409</c:v>
                </c:pt>
                <c:pt idx="841">
                  <c:v>2.7150000000000318</c:v>
                </c:pt>
                <c:pt idx="842">
                  <c:v>2.7249999999999943</c:v>
                </c:pt>
                <c:pt idx="843">
                  <c:v>2.7350000000000136</c:v>
                </c:pt>
                <c:pt idx="844">
                  <c:v>2.7450000000000045</c:v>
                </c:pt>
                <c:pt idx="845">
                  <c:v>2.7549999999999955</c:v>
                </c:pt>
                <c:pt idx="846">
                  <c:v>2.7650000000000148</c:v>
                </c:pt>
                <c:pt idx="847">
                  <c:v>2.7750000000000341</c:v>
                </c:pt>
                <c:pt idx="848">
                  <c:v>2.785000000000025</c:v>
                </c:pt>
                <c:pt idx="849">
                  <c:v>2.7949999999999591</c:v>
                </c:pt>
                <c:pt idx="850">
                  <c:v>2.8049999999999784</c:v>
                </c:pt>
                <c:pt idx="851">
                  <c:v>2.8149999999999977</c:v>
                </c:pt>
                <c:pt idx="852">
                  <c:v>2.8250000000000171</c:v>
                </c:pt>
                <c:pt idx="853">
                  <c:v>2.835000000000008</c:v>
                </c:pt>
                <c:pt idx="854">
                  <c:v>2.8450000000000273</c:v>
                </c:pt>
                <c:pt idx="855">
                  <c:v>2.8550000000000466</c:v>
                </c:pt>
                <c:pt idx="856">
                  <c:v>2.8650000000000375</c:v>
                </c:pt>
                <c:pt idx="857">
                  <c:v>2.8750000000000284</c:v>
                </c:pt>
                <c:pt idx="858">
                  <c:v>2.8849999999999909</c:v>
                </c:pt>
                <c:pt idx="859">
                  <c:v>2.8950000000000102</c:v>
                </c:pt>
                <c:pt idx="860">
                  <c:v>2.9050000000000296</c:v>
                </c:pt>
                <c:pt idx="861">
                  <c:v>2.9150000000000205</c:v>
                </c:pt>
                <c:pt idx="862">
                  <c:v>2.9250000000000398</c:v>
                </c:pt>
                <c:pt idx="863">
                  <c:v>2.9350000000000023</c:v>
                </c:pt>
                <c:pt idx="864">
                  <c:v>2.9450000000000216</c:v>
                </c:pt>
                <c:pt idx="865">
                  <c:v>2.9550000000000409</c:v>
                </c:pt>
                <c:pt idx="866">
                  <c:v>2.9650000000000318</c:v>
                </c:pt>
                <c:pt idx="867">
                  <c:v>2.9749999999999943</c:v>
                </c:pt>
                <c:pt idx="868">
                  <c:v>2.9850000000000136</c:v>
                </c:pt>
                <c:pt idx="869">
                  <c:v>2.9950000000000045</c:v>
                </c:pt>
                <c:pt idx="870">
                  <c:v>3.0049999999999955</c:v>
                </c:pt>
                <c:pt idx="871">
                  <c:v>3.0150000000000148</c:v>
                </c:pt>
                <c:pt idx="872">
                  <c:v>3.0250000000000341</c:v>
                </c:pt>
                <c:pt idx="873">
                  <c:v>3.035000000000025</c:v>
                </c:pt>
                <c:pt idx="874">
                  <c:v>3.0449999999999591</c:v>
                </c:pt>
                <c:pt idx="875">
                  <c:v>3.0549999999999784</c:v>
                </c:pt>
                <c:pt idx="876">
                  <c:v>3.0649999999999977</c:v>
                </c:pt>
                <c:pt idx="877">
                  <c:v>3.0750000000000171</c:v>
                </c:pt>
                <c:pt idx="878">
                  <c:v>3.085000000000008</c:v>
                </c:pt>
                <c:pt idx="879">
                  <c:v>3.0950000000000273</c:v>
                </c:pt>
                <c:pt idx="880">
                  <c:v>3.1050000000000466</c:v>
                </c:pt>
                <c:pt idx="881">
                  <c:v>3.1150000000000375</c:v>
                </c:pt>
                <c:pt idx="882">
                  <c:v>3.1250000000000284</c:v>
                </c:pt>
                <c:pt idx="883">
                  <c:v>3.1349999999999909</c:v>
                </c:pt>
                <c:pt idx="884">
                  <c:v>3.1450000000000102</c:v>
                </c:pt>
                <c:pt idx="885">
                  <c:v>3.1550000000000296</c:v>
                </c:pt>
                <c:pt idx="886">
                  <c:v>3.1650000000000205</c:v>
                </c:pt>
                <c:pt idx="887">
                  <c:v>3.1750000000000398</c:v>
                </c:pt>
                <c:pt idx="888">
                  <c:v>3.1850000000000023</c:v>
                </c:pt>
                <c:pt idx="889">
                  <c:v>3.1950000000000216</c:v>
                </c:pt>
                <c:pt idx="890">
                  <c:v>3.2050000000000409</c:v>
                </c:pt>
                <c:pt idx="891">
                  <c:v>3.2150000000000318</c:v>
                </c:pt>
                <c:pt idx="892">
                  <c:v>3.2249999999999943</c:v>
                </c:pt>
                <c:pt idx="893">
                  <c:v>3.2350000000000136</c:v>
                </c:pt>
                <c:pt idx="894">
                  <c:v>3.2450000000000045</c:v>
                </c:pt>
                <c:pt idx="895">
                  <c:v>3.2549999999999955</c:v>
                </c:pt>
                <c:pt idx="896">
                  <c:v>3.2650000000000148</c:v>
                </c:pt>
                <c:pt idx="897">
                  <c:v>3.2750000000000341</c:v>
                </c:pt>
                <c:pt idx="898">
                  <c:v>3.285000000000025</c:v>
                </c:pt>
                <c:pt idx="899">
                  <c:v>3.2949999999999591</c:v>
                </c:pt>
                <c:pt idx="900">
                  <c:v>3.3050000000000068</c:v>
                </c:pt>
                <c:pt idx="901">
                  <c:v>3.3149999999999977</c:v>
                </c:pt>
                <c:pt idx="902">
                  <c:v>3.3249999999999886</c:v>
                </c:pt>
                <c:pt idx="903">
                  <c:v>3.3350000000000364</c:v>
                </c:pt>
                <c:pt idx="904">
                  <c:v>3.3449999999999704</c:v>
                </c:pt>
                <c:pt idx="905">
                  <c:v>3.3549999999999613</c:v>
                </c:pt>
                <c:pt idx="906">
                  <c:v>3.3650000000000091</c:v>
                </c:pt>
                <c:pt idx="907">
                  <c:v>3.3750000000000568</c:v>
                </c:pt>
                <c:pt idx="908">
                  <c:v>3.3849999999999909</c:v>
                </c:pt>
                <c:pt idx="909">
                  <c:v>3.3949999999999818</c:v>
                </c:pt>
                <c:pt idx="910">
                  <c:v>3.4050000000000296</c:v>
                </c:pt>
                <c:pt idx="911">
                  <c:v>3.4149999999999636</c:v>
                </c:pt>
                <c:pt idx="912">
                  <c:v>3.4250000000000682</c:v>
                </c:pt>
                <c:pt idx="913">
                  <c:v>3.4350000000000591</c:v>
                </c:pt>
                <c:pt idx="914">
                  <c:v>3.4449999999999932</c:v>
                </c:pt>
                <c:pt idx="915">
                  <c:v>3.4549999999999841</c:v>
                </c:pt>
                <c:pt idx="916">
                  <c:v>3.4650000000000318</c:v>
                </c:pt>
                <c:pt idx="917">
                  <c:v>3.4749999999999659</c:v>
                </c:pt>
                <c:pt idx="918">
                  <c:v>3.4849999999999568</c:v>
                </c:pt>
                <c:pt idx="919">
                  <c:v>3.4950000000000614</c:v>
                </c:pt>
                <c:pt idx="920">
                  <c:v>3.5049999999999955</c:v>
                </c:pt>
                <c:pt idx="921">
                  <c:v>3.5149999999999864</c:v>
                </c:pt>
                <c:pt idx="922">
                  <c:v>3.5249999999999773</c:v>
                </c:pt>
                <c:pt idx="923">
                  <c:v>3.5349999999999682</c:v>
                </c:pt>
                <c:pt idx="924">
                  <c:v>3.5450000000000159</c:v>
                </c:pt>
                <c:pt idx="925">
                  <c:v>3.5550000000000068</c:v>
                </c:pt>
                <c:pt idx="926">
                  <c:v>3.5649999999999977</c:v>
                </c:pt>
                <c:pt idx="927">
                  <c:v>3.5749999999999886</c:v>
                </c:pt>
                <c:pt idx="928">
                  <c:v>3.5850000000000364</c:v>
                </c:pt>
                <c:pt idx="929">
                  <c:v>3.5949999999999704</c:v>
                </c:pt>
                <c:pt idx="930">
                  <c:v>3.6049999999999613</c:v>
                </c:pt>
                <c:pt idx="931">
                  <c:v>3.6150000000000091</c:v>
                </c:pt>
                <c:pt idx="932">
                  <c:v>3.6250000000000568</c:v>
                </c:pt>
                <c:pt idx="933">
                  <c:v>3.6349999999999909</c:v>
                </c:pt>
                <c:pt idx="934">
                  <c:v>3.6449999999999818</c:v>
                </c:pt>
                <c:pt idx="935">
                  <c:v>3.6550000000000296</c:v>
                </c:pt>
                <c:pt idx="936">
                  <c:v>3.6649999999999636</c:v>
                </c:pt>
                <c:pt idx="937">
                  <c:v>3.6750000000000682</c:v>
                </c:pt>
                <c:pt idx="938">
                  <c:v>3.6850000000000591</c:v>
                </c:pt>
                <c:pt idx="939">
                  <c:v>3.6949999999999932</c:v>
                </c:pt>
                <c:pt idx="940">
                  <c:v>3.7049999999999841</c:v>
                </c:pt>
                <c:pt idx="941">
                  <c:v>3.7150000000000318</c:v>
                </c:pt>
                <c:pt idx="942">
                  <c:v>3.7249999999999659</c:v>
                </c:pt>
                <c:pt idx="943">
                  <c:v>3.7349999999999568</c:v>
                </c:pt>
                <c:pt idx="944">
                  <c:v>3.7450000000000614</c:v>
                </c:pt>
                <c:pt idx="945">
                  <c:v>3.7549999999999955</c:v>
                </c:pt>
                <c:pt idx="946">
                  <c:v>3.7649999999999864</c:v>
                </c:pt>
                <c:pt idx="947">
                  <c:v>3.7749999999999773</c:v>
                </c:pt>
                <c:pt idx="948">
                  <c:v>3.7849999999999682</c:v>
                </c:pt>
                <c:pt idx="949">
                  <c:v>3.7950000000000159</c:v>
                </c:pt>
                <c:pt idx="950">
                  <c:v>3.8050000000000068</c:v>
                </c:pt>
                <c:pt idx="951">
                  <c:v>3.8149999999999977</c:v>
                </c:pt>
                <c:pt idx="952">
                  <c:v>3.8249999999999886</c:v>
                </c:pt>
                <c:pt idx="953">
                  <c:v>3.8350000000000364</c:v>
                </c:pt>
                <c:pt idx="954">
                  <c:v>3.8449999999999704</c:v>
                </c:pt>
                <c:pt idx="955">
                  <c:v>3.8549999999999613</c:v>
                </c:pt>
                <c:pt idx="956">
                  <c:v>3.8650000000000091</c:v>
                </c:pt>
                <c:pt idx="957">
                  <c:v>3.8750000000000568</c:v>
                </c:pt>
                <c:pt idx="958">
                  <c:v>3.8849999999999909</c:v>
                </c:pt>
                <c:pt idx="959">
                  <c:v>3.8949999999999818</c:v>
                </c:pt>
                <c:pt idx="960">
                  <c:v>3.9050000000000296</c:v>
                </c:pt>
                <c:pt idx="961">
                  <c:v>3.9149999999999636</c:v>
                </c:pt>
                <c:pt idx="962">
                  <c:v>3.9250000000000682</c:v>
                </c:pt>
                <c:pt idx="963">
                  <c:v>3.9350000000000591</c:v>
                </c:pt>
                <c:pt idx="964">
                  <c:v>3.9449999999999932</c:v>
                </c:pt>
                <c:pt idx="965">
                  <c:v>3.9549999999999841</c:v>
                </c:pt>
                <c:pt idx="966">
                  <c:v>3.9650000000000318</c:v>
                </c:pt>
                <c:pt idx="967">
                  <c:v>3.9749999999999659</c:v>
                </c:pt>
                <c:pt idx="968">
                  <c:v>3.9849999999999568</c:v>
                </c:pt>
                <c:pt idx="969">
                  <c:v>3.9950000000000614</c:v>
                </c:pt>
                <c:pt idx="970">
                  <c:v>4.0049999999999955</c:v>
                </c:pt>
                <c:pt idx="971">
                  <c:v>4.0149999999999864</c:v>
                </c:pt>
                <c:pt idx="972">
                  <c:v>4.0249999999999773</c:v>
                </c:pt>
                <c:pt idx="973">
                  <c:v>4.0349999999999682</c:v>
                </c:pt>
                <c:pt idx="974">
                  <c:v>4.0450000000000159</c:v>
                </c:pt>
                <c:pt idx="975">
                  <c:v>4.0550000000000068</c:v>
                </c:pt>
                <c:pt idx="976">
                  <c:v>4.0649999999999977</c:v>
                </c:pt>
                <c:pt idx="977">
                  <c:v>4.0749999999999886</c:v>
                </c:pt>
                <c:pt idx="978">
                  <c:v>4.0850000000000364</c:v>
                </c:pt>
                <c:pt idx="979">
                  <c:v>4.0949999999999704</c:v>
                </c:pt>
                <c:pt idx="980">
                  <c:v>4.1049999999999613</c:v>
                </c:pt>
                <c:pt idx="981">
                  <c:v>4.1150000000000091</c:v>
                </c:pt>
                <c:pt idx="982">
                  <c:v>4.1250000000000568</c:v>
                </c:pt>
                <c:pt idx="983">
                  <c:v>4.1349999999999909</c:v>
                </c:pt>
                <c:pt idx="984">
                  <c:v>4.1449999999999818</c:v>
                </c:pt>
                <c:pt idx="985">
                  <c:v>4.1550000000000296</c:v>
                </c:pt>
                <c:pt idx="986">
                  <c:v>4.1649999999999636</c:v>
                </c:pt>
                <c:pt idx="987">
                  <c:v>4.1750000000000682</c:v>
                </c:pt>
                <c:pt idx="988">
                  <c:v>4.1850000000000591</c:v>
                </c:pt>
                <c:pt idx="989">
                  <c:v>4.1949999999999932</c:v>
                </c:pt>
                <c:pt idx="990">
                  <c:v>4.2049999999999841</c:v>
                </c:pt>
                <c:pt idx="991">
                  <c:v>4.2150000000000318</c:v>
                </c:pt>
                <c:pt idx="992">
                  <c:v>4.2249999999999659</c:v>
                </c:pt>
                <c:pt idx="993">
                  <c:v>4.2349999999999568</c:v>
                </c:pt>
                <c:pt idx="994">
                  <c:v>4.2450000000000614</c:v>
                </c:pt>
                <c:pt idx="995">
                  <c:v>4.2549999999999955</c:v>
                </c:pt>
                <c:pt idx="996">
                  <c:v>4.2649999999999864</c:v>
                </c:pt>
                <c:pt idx="997">
                  <c:v>4.2749999999999773</c:v>
                </c:pt>
                <c:pt idx="998">
                  <c:v>4.2849999999999682</c:v>
                </c:pt>
                <c:pt idx="999">
                  <c:v>4.2950000000000159</c:v>
                </c:pt>
                <c:pt idx="1000">
                  <c:v>4.3050000000000068</c:v>
                </c:pt>
                <c:pt idx="1001">
                  <c:v>4.3149999999999977</c:v>
                </c:pt>
                <c:pt idx="1002">
                  <c:v>4.3249999999999886</c:v>
                </c:pt>
                <c:pt idx="1003">
                  <c:v>4.3350000000000364</c:v>
                </c:pt>
                <c:pt idx="1004">
                  <c:v>4.3449999999999704</c:v>
                </c:pt>
                <c:pt idx="1005">
                  <c:v>4.3549999999999613</c:v>
                </c:pt>
                <c:pt idx="1006">
                  <c:v>4.3650000000000091</c:v>
                </c:pt>
                <c:pt idx="1007">
                  <c:v>4.3750000000000568</c:v>
                </c:pt>
                <c:pt idx="1008">
                  <c:v>4.3849999999999909</c:v>
                </c:pt>
                <c:pt idx="1009">
                  <c:v>4.3949999999999818</c:v>
                </c:pt>
                <c:pt idx="1010">
                  <c:v>4.4050000000000296</c:v>
                </c:pt>
                <c:pt idx="1011">
                  <c:v>4.4149999999999636</c:v>
                </c:pt>
                <c:pt idx="1012">
                  <c:v>4.4250000000000682</c:v>
                </c:pt>
                <c:pt idx="1013">
                  <c:v>4.4350000000000591</c:v>
                </c:pt>
                <c:pt idx="1014">
                  <c:v>4.4449999999999932</c:v>
                </c:pt>
                <c:pt idx="1015">
                  <c:v>4.4549999999999841</c:v>
                </c:pt>
                <c:pt idx="1016">
                  <c:v>4.4650000000000318</c:v>
                </c:pt>
                <c:pt idx="1017">
                  <c:v>4.4749999999999659</c:v>
                </c:pt>
                <c:pt idx="1018">
                  <c:v>4.4849999999999568</c:v>
                </c:pt>
                <c:pt idx="1019">
                  <c:v>4.4950000000000614</c:v>
                </c:pt>
                <c:pt idx="1020">
                  <c:v>4.5049999999999955</c:v>
                </c:pt>
                <c:pt idx="1021">
                  <c:v>4.5149999999999864</c:v>
                </c:pt>
                <c:pt idx="1022">
                  <c:v>4.5249999999999773</c:v>
                </c:pt>
                <c:pt idx="1023">
                  <c:v>4.5349999999999682</c:v>
                </c:pt>
                <c:pt idx="1024">
                  <c:v>4.5450000000000159</c:v>
                </c:pt>
                <c:pt idx="1025">
                  <c:v>4.5550000000000068</c:v>
                </c:pt>
                <c:pt idx="1026">
                  <c:v>4.5649999999999977</c:v>
                </c:pt>
                <c:pt idx="1027">
                  <c:v>4.5749999999999886</c:v>
                </c:pt>
                <c:pt idx="1028">
                  <c:v>4.5850000000000364</c:v>
                </c:pt>
                <c:pt idx="1029">
                  <c:v>4.5949999999999704</c:v>
                </c:pt>
                <c:pt idx="1030">
                  <c:v>4.6049999999999613</c:v>
                </c:pt>
                <c:pt idx="1031">
                  <c:v>4.6150000000000091</c:v>
                </c:pt>
                <c:pt idx="1032">
                  <c:v>4.6250000000000568</c:v>
                </c:pt>
                <c:pt idx="1033">
                  <c:v>4.6349999999999909</c:v>
                </c:pt>
                <c:pt idx="1034">
                  <c:v>4.6449999999999818</c:v>
                </c:pt>
                <c:pt idx="1035">
                  <c:v>4.6550000000000296</c:v>
                </c:pt>
                <c:pt idx="1036">
                  <c:v>4.6649999999999636</c:v>
                </c:pt>
                <c:pt idx="1037">
                  <c:v>4.6750000000000682</c:v>
                </c:pt>
                <c:pt idx="1038">
                  <c:v>4.6850000000000591</c:v>
                </c:pt>
                <c:pt idx="1039">
                  <c:v>4.6949999999999932</c:v>
                </c:pt>
                <c:pt idx="1040">
                  <c:v>4.7049999999999841</c:v>
                </c:pt>
                <c:pt idx="1041">
                  <c:v>4.7150000000000318</c:v>
                </c:pt>
                <c:pt idx="1042">
                  <c:v>4.7249999999999659</c:v>
                </c:pt>
                <c:pt idx="1043">
                  <c:v>4.7349999999999568</c:v>
                </c:pt>
                <c:pt idx="1044">
                  <c:v>4.7450000000000614</c:v>
                </c:pt>
                <c:pt idx="1045">
                  <c:v>4.7549999999999955</c:v>
                </c:pt>
                <c:pt idx="1046">
                  <c:v>4.7649999999999864</c:v>
                </c:pt>
                <c:pt idx="1047">
                  <c:v>4.7749999999999773</c:v>
                </c:pt>
                <c:pt idx="1048">
                  <c:v>4.7849999999999682</c:v>
                </c:pt>
                <c:pt idx="1049">
                  <c:v>4.7950000000000159</c:v>
                </c:pt>
                <c:pt idx="1050">
                  <c:v>4.8050000000000068</c:v>
                </c:pt>
                <c:pt idx="1051">
                  <c:v>4.8149999999999977</c:v>
                </c:pt>
                <c:pt idx="1052">
                  <c:v>4.8249999999999886</c:v>
                </c:pt>
                <c:pt idx="1053">
                  <c:v>4.8350000000000364</c:v>
                </c:pt>
                <c:pt idx="1054">
                  <c:v>4.8449999999999704</c:v>
                </c:pt>
                <c:pt idx="1055">
                  <c:v>4.8549999999999613</c:v>
                </c:pt>
                <c:pt idx="1056">
                  <c:v>4.8650000000000091</c:v>
                </c:pt>
                <c:pt idx="1057">
                  <c:v>4.8750000000000568</c:v>
                </c:pt>
                <c:pt idx="1058">
                  <c:v>4.8849999999999909</c:v>
                </c:pt>
                <c:pt idx="1059">
                  <c:v>4.8949999999999818</c:v>
                </c:pt>
                <c:pt idx="1060">
                  <c:v>4.9050000000000296</c:v>
                </c:pt>
                <c:pt idx="1061">
                  <c:v>4.9149999999999636</c:v>
                </c:pt>
                <c:pt idx="1062">
                  <c:v>4.9250000000000682</c:v>
                </c:pt>
                <c:pt idx="1063">
                  <c:v>4.9350000000000591</c:v>
                </c:pt>
                <c:pt idx="1064">
                  <c:v>4.9449999999999932</c:v>
                </c:pt>
                <c:pt idx="1065">
                  <c:v>4.9549999999999841</c:v>
                </c:pt>
                <c:pt idx="1066">
                  <c:v>4.9650000000000318</c:v>
                </c:pt>
                <c:pt idx="1067">
                  <c:v>4.9749999999999659</c:v>
                </c:pt>
                <c:pt idx="1068">
                  <c:v>4.9849999999999568</c:v>
                </c:pt>
                <c:pt idx="1069">
                  <c:v>4.9950000000000614</c:v>
                </c:pt>
                <c:pt idx="1070">
                  <c:v>5.0049999999999955</c:v>
                </c:pt>
                <c:pt idx="1071">
                  <c:v>5.0149999999999864</c:v>
                </c:pt>
                <c:pt idx="1072">
                  <c:v>5.0249999999999773</c:v>
                </c:pt>
                <c:pt idx="1073">
                  <c:v>5.0349999999999682</c:v>
                </c:pt>
                <c:pt idx="1074">
                  <c:v>5.0450000000000159</c:v>
                </c:pt>
                <c:pt idx="1075">
                  <c:v>5.0550000000000068</c:v>
                </c:pt>
                <c:pt idx="1076">
                  <c:v>5.0649999999999977</c:v>
                </c:pt>
                <c:pt idx="1077">
                  <c:v>5.0749999999999886</c:v>
                </c:pt>
                <c:pt idx="1078">
                  <c:v>5.0850000000000364</c:v>
                </c:pt>
                <c:pt idx="1079">
                  <c:v>5.0949999999999704</c:v>
                </c:pt>
                <c:pt idx="1080">
                  <c:v>5.1049999999999613</c:v>
                </c:pt>
                <c:pt idx="1081">
                  <c:v>5.1150000000000091</c:v>
                </c:pt>
                <c:pt idx="1082">
                  <c:v>5.1250000000000568</c:v>
                </c:pt>
                <c:pt idx="1083">
                  <c:v>5.1349999999999909</c:v>
                </c:pt>
                <c:pt idx="1084">
                  <c:v>5.1449999999999818</c:v>
                </c:pt>
                <c:pt idx="1085">
                  <c:v>5.1550000000000296</c:v>
                </c:pt>
                <c:pt idx="1086">
                  <c:v>5.1649999999999636</c:v>
                </c:pt>
                <c:pt idx="1087">
                  <c:v>5.1750000000000682</c:v>
                </c:pt>
                <c:pt idx="1088">
                  <c:v>5.1850000000000591</c:v>
                </c:pt>
                <c:pt idx="1089">
                  <c:v>5.1949999999999932</c:v>
                </c:pt>
                <c:pt idx="1090">
                  <c:v>5.2049999999999841</c:v>
                </c:pt>
                <c:pt idx="1091">
                  <c:v>5.2150000000000318</c:v>
                </c:pt>
                <c:pt idx="1092">
                  <c:v>5.2249999999999659</c:v>
                </c:pt>
                <c:pt idx="1093">
                  <c:v>5.2349999999999568</c:v>
                </c:pt>
                <c:pt idx="1094">
                  <c:v>5.2450000000000614</c:v>
                </c:pt>
                <c:pt idx="1095">
                  <c:v>5.2549999999999955</c:v>
                </c:pt>
                <c:pt idx="1096">
                  <c:v>5.2649999999999864</c:v>
                </c:pt>
                <c:pt idx="1097">
                  <c:v>5.2749999999999773</c:v>
                </c:pt>
                <c:pt idx="1098">
                  <c:v>5.2849999999999682</c:v>
                </c:pt>
                <c:pt idx="1099">
                  <c:v>5.2950000000000159</c:v>
                </c:pt>
                <c:pt idx="1100">
                  <c:v>5.3050000000000068</c:v>
                </c:pt>
                <c:pt idx="1101">
                  <c:v>5.3149999999999977</c:v>
                </c:pt>
                <c:pt idx="1102">
                  <c:v>5.3249999999999886</c:v>
                </c:pt>
                <c:pt idx="1103">
                  <c:v>5.3350000000000364</c:v>
                </c:pt>
                <c:pt idx="1104">
                  <c:v>5.3449999999999704</c:v>
                </c:pt>
                <c:pt idx="1105">
                  <c:v>5.3549999999999613</c:v>
                </c:pt>
                <c:pt idx="1106">
                  <c:v>5.3650000000000091</c:v>
                </c:pt>
                <c:pt idx="1107">
                  <c:v>5.3750000000000568</c:v>
                </c:pt>
                <c:pt idx="1108">
                  <c:v>5.3849999999999909</c:v>
                </c:pt>
                <c:pt idx="1109">
                  <c:v>5.3949999999999818</c:v>
                </c:pt>
                <c:pt idx="1110">
                  <c:v>5.4050000000000296</c:v>
                </c:pt>
                <c:pt idx="1111">
                  <c:v>5.4149999999999636</c:v>
                </c:pt>
                <c:pt idx="1112">
                  <c:v>5.4250000000000682</c:v>
                </c:pt>
                <c:pt idx="1113">
                  <c:v>5.4350000000000591</c:v>
                </c:pt>
                <c:pt idx="1114">
                  <c:v>5.4449999999999932</c:v>
                </c:pt>
                <c:pt idx="1115">
                  <c:v>5.4549999999999841</c:v>
                </c:pt>
                <c:pt idx="1116">
                  <c:v>5.4650000000000318</c:v>
                </c:pt>
                <c:pt idx="1117">
                  <c:v>5.4749999999999659</c:v>
                </c:pt>
                <c:pt idx="1118">
                  <c:v>5.4849999999999568</c:v>
                </c:pt>
                <c:pt idx="1119">
                  <c:v>5.4950000000000614</c:v>
                </c:pt>
                <c:pt idx="1120">
                  <c:v>5.5049999999999955</c:v>
                </c:pt>
                <c:pt idx="1121">
                  <c:v>5.5149999999999864</c:v>
                </c:pt>
                <c:pt idx="1122">
                  <c:v>5.5249999999999773</c:v>
                </c:pt>
                <c:pt idx="1123">
                  <c:v>5.5349999999999682</c:v>
                </c:pt>
                <c:pt idx="1124">
                  <c:v>5.5450000000000159</c:v>
                </c:pt>
                <c:pt idx="1125">
                  <c:v>5.5550000000000068</c:v>
                </c:pt>
                <c:pt idx="1126">
                  <c:v>5.5649999999999977</c:v>
                </c:pt>
                <c:pt idx="1127">
                  <c:v>5.5749999999999886</c:v>
                </c:pt>
                <c:pt idx="1128">
                  <c:v>5.5850000000000364</c:v>
                </c:pt>
                <c:pt idx="1129">
                  <c:v>5.5949999999999704</c:v>
                </c:pt>
                <c:pt idx="1130">
                  <c:v>5.6049999999999613</c:v>
                </c:pt>
                <c:pt idx="1131">
                  <c:v>5.6150000000000091</c:v>
                </c:pt>
                <c:pt idx="1132">
                  <c:v>5.6250000000000568</c:v>
                </c:pt>
                <c:pt idx="1133">
                  <c:v>5.6349999999999909</c:v>
                </c:pt>
                <c:pt idx="1134">
                  <c:v>5.6449999999999818</c:v>
                </c:pt>
                <c:pt idx="1135">
                  <c:v>5.6550000000000296</c:v>
                </c:pt>
                <c:pt idx="1136">
                  <c:v>5.6649999999999636</c:v>
                </c:pt>
                <c:pt idx="1137">
                  <c:v>5.6750000000000682</c:v>
                </c:pt>
                <c:pt idx="1138">
                  <c:v>5.6850000000000591</c:v>
                </c:pt>
                <c:pt idx="1139">
                  <c:v>5.6949999999999932</c:v>
                </c:pt>
                <c:pt idx="1140">
                  <c:v>5.7049999999999841</c:v>
                </c:pt>
                <c:pt idx="1141">
                  <c:v>5.7150000000000318</c:v>
                </c:pt>
                <c:pt idx="1142">
                  <c:v>5.7249999999999659</c:v>
                </c:pt>
                <c:pt idx="1143">
                  <c:v>5.7349999999999568</c:v>
                </c:pt>
                <c:pt idx="1144">
                  <c:v>5.7450000000000614</c:v>
                </c:pt>
                <c:pt idx="1145">
                  <c:v>5.7549999999999955</c:v>
                </c:pt>
                <c:pt idx="1146">
                  <c:v>5.7649999999999864</c:v>
                </c:pt>
                <c:pt idx="1147">
                  <c:v>5.7749999999999773</c:v>
                </c:pt>
                <c:pt idx="1148">
                  <c:v>5.7849999999999682</c:v>
                </c:pt>
                <c:pt idx="1149">
                  <c:v>5.7950000000000159</c:v>
                </c:pt>
                <c:pt idx="1150">
                  <c:v>5.8050000000000068</c:v>
                </c:pt>
                <c:pt idx="1151">
                  <c:v>5.8149999999999977</c:v>
                </c:pt>
                <c:pt idx="1152">
                  <c:v>5.8249999999999886</c:v>
                </c:pt>
                <c:pt idx="1153">
                  <c:v>5.8350000000000364</c:v>
                </c:pt>
                <c:pt idx="1154">
                  <c:v>5.8449999999999704</c:v>
                </c:pt>
                <c:pt idx="1155">
                  <c:v>5.8549999999999613</c:v>
                </c:pt>
                <c:pt idx="1156">
                  <c:v>5.8650000000000091</c:v>
                </c:pt>
                <c:pt idx="1157">
                  <c:v>5.8750000000000568</c:v>
                </c:pt>
                <c:pt idx="1158">
                  <c:v>5.8849999999999909</c:v>
                </c:pt>
                <c:pt idx="1159">
                  <c:v>5.8949999999999818</c:v>
                </c:pt>
                <c:pt idx="1160">
                  <c:v>5.9050000000000296</c:v>
                </c:pt>
                <c:pt idx="1161">
                  <c:v>5.9149999999999636</c:v>
                </c:pt>
                <c:pt idx="1162">
                  <c:v>5.9250000000000682</c:v>
                </c:pt>
                <c:pt idx="1163">
                  <c:v>5.9350000000000591</c:v>
                </c:pt>
                <c:pt idx="1164">
                  <c:v>5.9449999999999932</c:v>
                </c:pt>
                <c:pt idx="1165">
                  <c:v>5.9549999999999841</c:v>
                </c:pt>
                <c:pt idx="1166">
                  <c:v>5.9650000000000318</c:v>
                </c:pt>
                <c:pt idx="1167">
                  <c:v>5.9749999999999659</c:v>
                </c:pt>
                <c:pt idx="1168">
                  <c:v>5.9849999999999568</c:v>
                </c:pt>
                <c:pt idx="1169">
                  <c:v>5.9950000000000614</c:v>
                </c:pt>
                <c:pt idx="1170">
                  <c:v>6.0049999999999955</c:v>
                </c:pt>
                <c:pt idx="1171">
                  <c:v>6.0149999999999864</c:v>
                </c:pt>
                <c:pt idx="1172">
                  <c:v>6.0249999999999773</c:v>
                </c:pt>
                <c:pt idx="1173">
                  <c:v>6.0349999999999682</c:v>
                </c:pt>
                <c:pt idx="1174">
                  <c:v>6.0450000000000159</c:v>
                </c:pt>
                <c:pt idx="1175">
                  <c:v>6.0550000000000068</c:v>
                </c:pt>
                <c:pt idx="1176">
                  <c:v>6.0649999999999977</c:v>
                </c:pt>
                <c:pt idx="1177">
                  <c:v>6.0749999999999886</c:v>
                </c:pt>
                <c:pt idx="1178">
                  <c:v>6.0850000000000364</c:v>
                </c:pt>
                <c:pt idx="1179">
                  <c:v>6.0949999999999704</c:v>
                </c:pt>
                <c:pt idx="1180">
                  <c:v>6.1049999999999613</c:v>
                </c:pt>
                <c:pt idx="1181">
                  <c:v>6.1150000000000091</c:v>
                </c:pt>
                <c:pt idx="1182">
                  <c:v>6.1250000000000568</c:v>
                </c:pt>
                <c:pt idx="1183">
                  <c:v>6.1349999999999909</c:v>
                </c:pt>
                <c:pt idx="1184">
                  <c:v>6.1449999999999818</c:v>
                </c:pt>
                <c:pt idx="1185">
                  <c:v>6.1550000000000296</c:v>
                </c:pt>
                <c:pt idx="1186">
                  <c:v>6.1649999999999636</c:v>
                </c:pt>
                <c:pt idx="1187">
                  <c:v>6.1750000000000682</c:v>
                </c:pt>
                <c:pt idx="1188">
                  <c:v>6.1850000000000591</c:v>
                </c:pt>
                <c:pt idx="1189">
                  <c:v>6.1949999999999932</c:v>
                </c:pt>
                <c:pt idx="1190">
                  <c:v>6.2049999999999841</c:v>
                </c:pt>
                <c:pt idx="1191">
                  <c:v>6.2150000000000318</c:v>
                </c:pt>
                <c:pt idx="1192">
                  <c:v>6.2249999999999659</c:v>
                </c:pt>
                <c:pt idx="1193">
                  <c:v>6.2349999999999568</c:v>
                </c:pt>
                <c:pt idx="1194">
                  <c:v>6.2450000000000614</c:v>
                </c:pt>
                <c:pt idx="1195">
                  <c:v>6.2549999999999955</c:v>
                </c:pt>
                <c:pt idx="1196">
                  <c:v>6.2649999999999864</c:v>
                </c:pt>
                <c:pt idx="1197">
                  <c:v>6.2749999999999773</c:v>
                </c:pt>
                <c:pt idx="1198">
                  <c:v>6.2849999999999682</c:v>
                </c:pt>
                <c:pt idx="1199">
                  <c:v>6.2950000000000159</c:v>
                </c:pt>
                <c:pt idx="1200">
                  <c:v>6.3050000000000068</c:v>
                </c:pt>
                <c:pt idx="1201">
                  <c:v>6.3149999999999977</c:v>
                </c:pt>
                <c:pt idx="1202">
                  <c:v>6.3249999999999886</c:v>
                </c:pt>
                <c:pt idx="1203">
                  <c:v>6.3350000000000364</c:v>
                </c:pt>
                <c:pt idx="1204">
                  <c:v>6.3449999999999704</c:v>
                </c:pt>
                <c:pt idx="1205">
                  <c:v>6.3549999999999613</c:v>
                </c:pt>
                <c:pt idx="1206">
                  <c:v>6.3650000000000091</c:v>
                </c:pt>
                <c:pt idx="1207">
                  <c:v>6.3750000000000568</c:v>
                </c:pt>
                <c:pt idx="1208">
                  <c:v>6.3849999999999909</c:v>
                </c:pt>
                <c:pt idx="1209">
                  <c:v>6.3949999999999818</c:v>
                </c:pt>
                <c:pt idx="1210">
                  <c:v>6.4050000000000296</c:v>
                </c:pt>
                <c:pt idx="1211">
                  <c:v>6.4149999999999636</c:v>
                </c:pt>
                <c:pt idx="1212">
                  <c:v>6.4250000000000682</c:v>
                </c:pt>
                <c:pt idx="1213">
                  <c:v>6.4350000000000591</c:v>
                </c:pt>
                <c:pt idx="1214">
                  <c:v>6.4449999999999932</c:v>
                </c:pt>
                <c:pt idx="1215">
                  <c:v>6.4549999999999841</c:v>
                </c:pt>
                <c:pt idx="1216">
                  <c:v>6.4650000000000318</c:v>
                </c:pt>
                <c:pt idx="1217">
                  <c:v>6.4749999999999659</c:v>
                </c:pt>
                <c:pt idx="1218">
                  <c:v>6.4849999999999568</c:v>
                </c:pt>
                <c:pt idx="1219">
                  <c:v>6.4950000000000614</c:v>
                </c:pt>
                <c:pt idx="1220">
                  <c:v>6.5049999999999955</c:v>
                </c:pt>
                <c:pt idx="1221">
                  <c:v>6.5149999999999864</c:v>
                </c:pt>
                <c:pt idx="1222">
                  <c:v>6.5249999999999773</c:v>
                </c:pt>
                <c:pt idx="1223">
                  <c:v>6.5349999999999682</c:v>
                </c:pt>
                <c:pt idx="1224">
                  <c:v>6.5450000000000159</c:v>
                </c:pt>
                <c:pt idx="1225">
                  <c:v>6.5550000000000068</c:v>
                </c:pt>
                <c:pt idx="1226">
                  <c:v>6.5649999999999977</c:v>
                </c:pt>
                <c:pt idx="1227">
                  <c:v>6.5749999999999886</c:v>
                </c:pt>
                <c:pt idx="1228">
                  <c:v>6.5850000000000364</c:v>
                </c:pt>
                <c:pt idx="1229">
                  <c:v>6.5949999999999704</c:v>
                </c:pt>
                <c:pt idx="1230">
                  <c:v>6.6049999999999613</c:v>
                </c:pt>
                <c:pt idx="1231">
                  <c:v>6.6150000000000091</c:v>
                </c:pt>
                <c:pt idx="1232">
                  <c:v>6.6250000000000568</c:v>
                </c:pt>
                <c:pt idx="1233">
                  <c:v>6.6349999999999909</c:v>
                </c:pt>
                <c:pt idx="1234">
                  <c:v>6.6449999999999818</c:v>
                </c:pt>
                <c:pt idx="1235">
                  <c:v>6.6550000000000296</c:v>
                </c:pt>
                <c:pt idx="1236">
                  <c:v>6.6649999999999636</c:v>
                </c:pt>
                <c:pt idx="1237">
                  <c:v>6.6750000000000682</c:v>
                </c:pt>
                <c:pt idx="1238">
                  <c:v>6.6850000000000591</c:v>
                </c:pt>
                <c:pt idx="1239">
                  <c:v>6.6949999999999932</c:v>
                </c:pt>
                <c:pt idx="1240">
                  <c:v>6.7049999999999841</c:v>
                </c:pt>
                <c:pt idx="1241">
                  <c:v>6.7150000000000318</c:v>
                </c:pt>
                <c:pt idx="1242">
                  <c:v>6.7249999999999659</c:v>
                </c:pt>
                <c:pt idx="1243">
                  <c:v>6.7349999999999568</c:v>
                </c:pt>
                <c:pt idx="1244">
                  <c:v>6.7450000000000614</c:v>
                </c:pt>
                <c:pt idx="1245">
                  <c:v>6.7549999999999955</c:v>
                </c:pt>
                <c:pt idx="1246">
                  <c:v>6.7649999999999864</c:v>
                </c:pt>
                <c:pt idx="1247">
                  <c:v>6.7749999999999773</c:v>
                </c:pt>
                <c:pt idx="1248">
                  <c:v>6.7849999999999682</c:v>
                </c:pt>
                <c:pt idx="1249">
                  <c:v>6.7950000000000159</c:v>
                </c:pt>
                <c:pt idx="1250">
                  <c:v>6.8050000000000068</c:v>
                </c:pt>
                <c:pt idx="1251">
                  <c:v>6.8149999999999977</c:v>
                </c:pt>
                <c:pt idx="1252">
                  <c:v>6.8249999999999886</c:v>
                </c:pt>
                <c:pt idx="1253">
                  <c:v>6.8350000000000364</c:v>
                </c:pt>
                <c:pt idx="1254">
                  <c:v>6.8449999999999704</c:v>
                </c:pt>
                <c:pt idx="1255">
                  <c:v>6.8549999999999613</c:v>
                </c:pt>
                <c:pt idx="1256">
                  <c:v>6.8650000000000091</c:v>
                </c:pt>
                <c:pt idx="1257">
                  <c:v>6.8750000000000568</c:v>
                </c:pt>
                <c:pt idx="1258">
                  <c:v>6.8849999999999909</c:v>
                </c:pt>
                <c:pt idx="1259">
                  <c:v>6.8949999999999818</c:v>
                </c:pt>
                <c:pt idx="1260">
                  <c:v>6.9050000000000296</c:v>
                </c:pt>
                <c:pt idx="1261">
                  <c:v>6.9149999999999636</c:v>
                </c:pt>
                <c:pt idx="1262">
                  <c:v>6.9250000000000682</c:v>
                </c:pt>
                <c:pt idx="1263">
                  <c:v>6.9350000000000591</c:v>
                </c:pt>
                <c:pt idx="1264">
                  <c:v>6.9449999999999932</c:v>
                </c:pt>
                <c:pt idx="1265">
                  <c:v>6.9549999999999841</c:v>
                </c:pt>
                <c:pt idx="1266">
                  <c:v>6.9650000000000318</c:v>
                </c:pt>
                <c:pt idx="1267">
                  <c:v>6.9749999999999659</c:v>
                </c:pt>
                <c:pt idx="1268">
                  <c:v>6.9849999999999568</c:v>
                </c:pt>
                <c:pt idx="1269">
                  <c:v>6.9950000000000614</c:v>
                </c:pt>
                <c:pt idx="1270">
                  <c:v>7.0049999999999955</c:v>
                </c:pt>
                <c:pt idx="1271">
                  <c:v>7.0149999999999864</c:v>
                </c:pt>
                <c:pt idx="1272">
                  <c:v>7.0249999999999773</c:v>
                </c:pt>
                <c:pt idx="1273">
                  <c:v>7.0349999999999682</c:v>
                </c:pt>
                <c:pt idx="1274">
                  <c:v>7.0450000000000159</c:v>
                </c:pt>
                <c:pt idx="1275">
                  <c:v>7.0550000000000068</c:v>
                </c:pt>
                <c:pt idx="1276">
                  <c:v>7.0649999999999977</c:v>
                </c:pt>
                <c:pt idx="1277">
                  <c:v>7.0749999999999886</c:v>
                </c:pt>
                <c:pt idx="1278">
                  <c:v>7.0850000000000364</c:v>
                </c:pt>
                <c:pt idx="1279">
                  <c:v>7.0949999999999704</c:v>
                </c:pt>
                <c:pt idx="1280">
                  <c:v>7.1049999999999613</c:v>
                </c:pt>
                <c:pt idx="1281">
                  <c:v>7.1150000000000091</c:v>
                </c:pt>
                <c:pt idx="1282">
                  <c:v>7.1250000000000568</c:v>
                </c:pt>
                <c:pt idx="1283">
                  <c:v>7.1349999999999909</c:v>
                </c:pt>
                <c:pt idx="1284">
                  <c:v>7.1449999999999818</c:v>
                </c:pt>
                <c:pt idx="1285">
                  <c:v>7.1550000000000296</c:v>
                </c:pt>
                <c:pt idx="1286">
                  <c:v>7.1649999999999636</c:v>
                </c:pt>
                <c:pt idx="1287">
                  <c:v>7.1750000000000682</c:v>
                </c:pt>
                <c:pt idx="1288">
                  <c:v>7.1850000000000591</c:v>
                </c:pt>
                <c:pt idx="1289">
                  <c:v>7.1949999999999932</c:v>
                </c:pt>
                <c:pt idx="1290">
                  <c:v>7.2049999999999841</c:v>
                </c:pt>
                <c:pt idx="1291">
                  <c:v>7.2150000000000318</c:v>
                </c:pt>
                <c:pt idx="1292">
                  <c:v>7.2249999999999659</c:v>
                </c:pt>
                <c:pt idx="1293">
                  <c:v>7.2349999999999568</c:v>
                </c:pt>
                <c:pt idx="1294">
                  <c:v>7.2450000000000614</c:v>
                </c:pt>
                <c:pt idx="1295">
                  <c:v>7.2549999999999955</c:v>
                </c:pt>
                <c:pt idx="1296">
                  <c:v>7.2649999999999864</c:v>
                </c:pt>
                <c:pt idx="1297">
                  <c:v>7.2749999999999773</c:v>
                </c:pt>
                <c:pt idx="1298">
                  <c:v>7.2849999999999682</c:v>
                </c:pt>
                <c:pt idx="1299">
                  <c:v>7.2950000000000159</c:v>
                </c:pt>
                <c:pt idx="1300">
                  <c:v>7.3050000000000068</c:v>
                </c:pt>
                <c:pt idx="1301">
                  <c:v>7.3149999999999977</c:v>
                </c:pt>
                <c:pt idx="1302">
                  <c:v>7.3249999999999886</c:v>
                </c:pt>
                <c:pt idx="1303">
                  <c:v>7.3350000000000364</c:v>
                </c:pt>
                <c:pt idx="1304">
                  <c:v>7.3449999999999704</c:v>
                </c:pt>
                <c:pt idx="1305">
                  <c:v>7.3549999999999613</c:v>
                </c:pt>
                <c:pt idx="1306">
                  <c:v>7.3650000000000091</c:v>
                </c:pt>
                <c:pt idx="1307">
                  <c:v>7.3750000000000568</c:v>
                </c:pt>
                <c:pt idx="1308">
                  <c:v>7.3849999999999909</c:v>
                </c:pt>
                <c:pt idx="1309">
                  <c:v>7.3949999999999818</c:v>
                </c:pt>
                <c:pt idx="1310">
                  <c:v>7.4050000000000296</c:v>
                </c:pt>
                <c:pt idx="1311">
                  <c:v>7.4149999999999636</c:v>
                </c:pt>
                <c:pt idx="1312">
                  <c:v>7.4250000000000682</c:v>
                </c:pt>
                <c:pt idx="1313">
                  <c:v>7.4350000000000591</c:v>
                </c:pt>
                <c:pt idx="1314">
                  <c:v>7.4449999999999932</c:v>
                </c:pt>
                <c:pt idx="1315">
                  <c:v>7.4549999999999841</c:v>
                </c:pt>
                <c:pt idx="1316">
                  <c:v>7.4650000000000318</c:v>
                </c:pt>
                <c:pt idx="1317">
                  <c:v>7.4749999999999659</c:v>
                </c:pt>
                <c:pt idx="1318">
                  <c:v>7.4849999999999568</c:v>
                </c:pt>
                <c:pt idx="1319">
                  <c:v>7.4950000000000614</c:v>
                </c:pt>
                <c:pt idx="1320">
                  <c:v>7.5049999999999955</c:v>
                </c:pt>
                <c:pt idx="1321">
                  <c:v>7.5149999999999864</c:v>
                </c:pt>
                <c:pt idx="1322">
                  <c:v>7.5249999999999773</c:v>
                </c:pt>
                <c:pt idx="1323">
                  <c:v>7.535000000000025</c:v>
                </c:pt>
                <c:pt idx="1324">
                  <c:v>7.5450000000000159</c:v>
                </c:pt>
                <c:pt idx="1325">
                  <c:v>7.5550000000000068</c:v>
                </c:pt>
                <c:pt idx="1326">
                  <c:v>7.5649999999999977</c:v>
                </c:pt>
                <c:pt idx="1327">
                  <c:v>7.5749999999999886</c:v>
                </c:pt>
                <c:pt idx="1328">
                  <c:v>7.5850000000000364</c:v>
                </c:pt>
                <c:pt idx="1329">
                  <c:v>7.5949999999999704</c:v>
                </c:pt>
                <c:pt idx="1330">
                  <c:v>7.6049999999999613</c:v>
                </c:pt>
                <c:pt idx="1331">
                  <c:v>7.6150000000000091</c:v>
                </c:pt>
                <c:pt idx="1332">
                  <c:v>7.6250000000000568</c:v>
                </c:pt>
                <c:pt idx="1333">
                  <c:v>7.6349999999999909</c:v>
                </c:pt>
                <c:pt idx="1334">
                  <c:v>7.6449999999999818</c:v>
                </c:pt>
                <c:pt idx="1335">
                  <c:v>7.6550000000000296</c:v>
                </c:pt>
                <c:pt idx="1336">
                  <c:v>7.6649999999999636</c:v>
                </c:pt>
                <c:pt idx="1337">
                  <c:v>7.6750000000000682</c:v>
                </c:pt>
                <c:pt idx="1338">
                  <c:v>7.6850000000000591</c:v>
                </c:pt>
                <c:pt idx="1339">
                  <c:v>7.6949999999999932</c:v>
                </c:pt>
                <c:pt idx="1340">
                  <c:v>7.7049999999999841</c:v>
                </c:pt>
                <c:pt idx="1341">
                  <c:v>7.7150000000000318</c:v>
                </c:pt>
                <c:pt idx="1342">
                  <c:v>7.7249999999999659</c:v>
                </c:pt>
                <c:pt idx="1343">
                  <c:v>7.7349999999999568</c:v>
                </c:pt>
                <c:pt idx="1344">
                  <c:v>7.7450000000000614</c:v>
                </c:pt>
                <c:pt idx="1345">
                  <c:v>7.7549999999999955</c:v>
                </c:pt>
                <c:pt idx="1346">
                  <c:v>7.7649999999999864</c:v>
                </c:pt>
                <c:pt idx="1347">
                  <c:v>7.7749999999999773</c:v>
                </c:pt>
                <c:pt idx="1348">
                  <c:v>7.785000000000025</c:v>
                </c:pt>
                <c:pt idx="1349">
                  <c:v>7.7950000000000159</c:v>
                </c:pt>
                <c:pt idx="1350">
                  <c:v>7.8050000000000068</c:v>
                </c:pt>
                <c:pt idx="1351">
                  <c:v>7.8149999999999977</c:v>
                </c:pt>
                <c:pt idx="1352">
                  <c:v>7.8249999999999886</c:v>
                </c:pt>
                <c:pt idx="1353">
                  <c:v>7.8350000000000364</c:v>
                </c:pt>
                <c:pt idx="1354">
                  <c:v>7.8449999999999704</c:v>
                </c:pt>
                <c:pt idx="1355">
                  <c:v>7.8549999999999613</c:v>
                </c:pt>
                <c:pt idx="1356">
                  <c:v>7.8650000000000091</c:v>
                </c:pt>
                <c:pt idx="1357">
                  <c:v>7.8750000000000568</c:v>
                </c:pt>
                <c:pt idx="1358">
                  <c:v>7.8849999999999909</c:v>
                </c:pt>
                <c:pt idx="1359">
                  <c:v>7.8949999999999818</c:v>
                </c:pt>
                <c:pt idx="1360">
                  <c:v>7.9050000000000296</c:v>
                </c:pt>
                <c:pt idx="1361">
                  <c:v>7.9149999999999636</c:v>
                </c:pt>
                <c:pt idx="1362">
                  <c:v>7.9250000000000682</c:v>
                </c:pt>
                <c:pt idx="1363">
                  <c:v>7.9350000000000591</c:v>
                </c:pt>
                <c:pt idx="1364">
                  <c:v>7.9449999999999932</c:v>
                </c:pt>
                <c:pt idx="1365">
                  <c:v>7.9549999999999841</c:v>
                </c:pt>
                <c:pt idx="1366">
                  <c:v>7.9650000000000318</c:v>
                </c:pt>
                <c:pt idx="1367">
                  <c:v>7.9749999999999659</c:v>
                </c:pt>
                <c:pt idx="1368">
                  <c:v>7.9849999999999568</c:v>
                </c:pt>
                <c:pt idx="1369">
                  <c:v>7.9950000000000614</c:v>
                </c:pt>
                <c:pt idx="1370">
                  <c:v>8.0049999999999955</c:v>
                </c:pt>
                <c:pt idx="1371">
                  <c:v>8.0149999999999864</c:v>
                </c:pt>
                <c:pt idx="1372">
                  <c:v>8.0249999999999773</c:v>
                </c:pt>
                <c:pt idx="1373">
                  <c:v>8.035000000000025</c:v>
                </c:pt>
                <c:pt idx="1374">
                  <c:v>8.0450000000000159</c:v>
                </c:pt>
                <c:pt idx="1375">
                  <c:v>8.0550000000000068</c:v>
                </c:pt>
                <c:pt idx="1376">
                  <c:v>8.0649999999999977</c:v>
                </c:pt>
                <c:pt idx="1377">
                  <c:v>8.0749999999999886</c:v>
                </c:pt>
                <c:pt idx="1378">
                  <c:v>8.0850000000000364</c:v>
                </c:pt>
                <c:pt idx="1379">
                  <c:v>8.0949999999999704</c:v>
                </c:pt>
                <c:pt idx="1380">
                  <c:v>8.1049999999999613</c:v>
                </c:pt>
                <c:pt idx="1381">
                  <c:v>8.1150000000000091</c:v>
                </c:pt>
                <c:pt idx="1382">
                  <c:v>8.1250000000000568</c:v>
                </c:pt>
                <c:pt idx="1383">
                  <c:v>8.1349999999999909</c:v>
                </c:pt>
                <c:pt idx="1384">
                  <c:v>8.1449999999999818</c:v>
                </c:pt>
                <c:pt idx="1385">
                  <c:v>8.1550000000000296</c:v>
                </c:pt>
                <c:pt idx="1386">
                  <c:v>8.1649999999999636</c:v>
                </c:pt>
                <c:pt idx="1387">
                  <c:v>8.1750000000000682</c:v>
                </c:pt>
                <c:pt idx="1388">
                  <c:v>8.1850000000000591</c:v>
                </c:pt>
                <c:pt idx="1389">
                  <c:v>8.1949999999999932</c:v>
                </c:pt>
                <c:pt idx="1390">
                  <c:v>8.2049999999999841</c:v>
                </c:pt>
                <c:pt idx="1391">
                  <c:v>8.2150000000000318</c:v>
                </c:pt>
                <c:pt idx="1392">
                  <c:v>8.2249999999999659</c:v>
                </c:pt>
                <c:pt idx="1393">
                  <c:v>8.2349999999999568</c:v>
                </c:pt>
                <c:pt idx="1394">
                  <c:v>8.2450000000000614</c:v>
                </c:pt>
                <c:pt idx="1395">
                  <c:v>8.2549999999999955</c:v>
                </c:pt>
                <c:pt idx="1396">
                  <c:v>8.2649999999999864</c:v>
                </c:pt>
                <c:pt idx="1397">
                  <c:v>8.2749999999999773</c:v>
                </c:pt>
                <c:pt idx="1398">
                  <c:v>8.285000000000025</c:v>
                </c:pt>
                <c:pt idx="1399">
                  <c:v>8.2950000000000159</c:v>
                </c:pt>
                <c:pt idx="1400">
                  <c:v>8.3050000000000068</c:v>
                </c:pt>
                <c:pt idx="1401">
                  <c:v>8.3149999999999977</c:v>
                </c:pt>
                <c:pt idx="1402">
                  <c:v>8.3249999999999886</c:v>
                </c:pt>
                <c:pt idx="1403">
                  <c:v>8.3350000000000364</c:v>
                </c:pt>
                <c:pt idx="1404">
                  <c:v>8.3449999999999704</c:v>
                </c:pt>
                <c:pt idx="1405">
                  <c:v>8.3549999999999613</c:v>
                </c:pt>
                <c:pt idx="1406">
                  <c:v>8.3650000000000091</c:v>
                </c:pt>
                <c:pt idx="1407">
                  <c:v>8.3750000000000568</c:v>
                </c:pt>
                <c:pt idx="1408">
                  <c:v>8.3849999999999909</c:v>
                </c:pt>
                <c:pt idx="1409">
                  <c:v>8.3949999999999818</c:v>
                </c:pt>
                <c:pt idx="1410">
                  <c:v>8.4050000000000296</c:v>
                </c:pt>
                <c:pt idx="1411">
                  <c:v>8.4149999999999636</c:v>
                </c:pt>
                <c:pt idx="1412">
                  <c:v>8.4250000000000682</c:v>
                </c:pt>
                <c:pt idx="1413">
                  <c:v>8.4350000000000591</c:v>
                </c:pt>
                <c:pt idx="1414">
                  <c:v>8.4449999999999932</c:v>
                </c:pt>
                <c:pt idx="1415">
                  <c:v>8.4549999999999841</c:v>
                </c:pt>
                <c:pt idx="1416">
                  <c:v>8.4650000000000318</c:v>
                </c:pt>
                <c:pt idx="1417">
                  <c:v>8.4749999999999659</c:v>
                </c:pt>
                <c:pt idx="1418">
                  <c:v>8.4849999999999568</c:v>
                </c:pt>
                <c:pt idx="1419">
                  <c:v>8.4950000000000614</c:v>
                </c:pt>
                <c:pt idx="1420">
                  <c:v>8.5049999999999955</c:v>
                </c:pt>
                <c:pt idx="1421">
                  <c:v>8.5149999999999864</c:v>
                </c:pt>
                <c:pt idx="1422">
                  <c:v>8.5249999999999773</c:v>
                </c:pt>
                <c:pt idx="1423">
                  <c:v>8.535000000000025</c:v>
                </c:pt>
                <c:pt idx="1424">
                  <c:v>8.5450000000000159</c:v>
                </c:pt>
                <c:pt idx="1425">
                  <c:v>8.5550000000000068</c:v>
                </c:pt>
                <c:pt idx="1426">
                  <c:v>8.5649999999999977</c:v>
                </c:pt>
                <c:pt idx="1427">
                  <c:v>8.5749999999999886</c:v>
                </c:pt>
                <c:pt idx="1428">
                  <c:v>8.5850000000000364</c:v>
                </c:pt>
                <c:pt idx="1429">
                  <c:v>8.5949999999999704</c:v>
                </c:pt>
                <c:pt idx="1430">
                  <c:v>8.6049999999999613</c:v>
                </c:pt>
                <c:pt idx="1431">
                  <c:v>8.6150000000000091</c:v>
                </c:pt>
                <c:pt idx="1432">
                  <c:v>8.6250000000000568</c:v>
                </c:pt>
                <c:pt idx="1433">
                  <c:v>8.6349999999999909</c:v>
                </c:pt>
                <c:pt idx="1434">
                  <c:v>8.6449999999999818</c:v>
                </c:pt>
                <c:pt idx="1435">
                  <c:v>8.6550000000000296</c:v>
                </c:pt>
                <c:pt idx="1436">
                  <c:v>8.6649999999999636</c:v>
                </c:pt>
                <c:pt idx="1437">
                  <c:v>8.6750000000000682</c:v>
                </c:pt>
                <c:pt idx="1438">
                  <c:v>8.6850000000000591</c:v>
                </c:pt>
                <c:pt idx="1439">
                  <c:v>8.6949999999999932</c:v>
                </c:pt>
                <c:pt idx="1440">
                  <c:v>8.7049999999999841</c:v>
                </c:pt>
                <c:pt idx="1441">
                  <c:v>8.7150000000000318</c:v>
                </c:pt>
                <c:pt idx="1442">
                  <c:v>8.7249999999999659</c:v>
                </c:pt>
                <c:pt idx="1443">
                  <c:v>8.7349999999999568</c:v>
                </c:pt>
                <c:pt idx="1444">
                  <c:v>8.7450000000000614</c:v>
                </c:pt>
                <c:pt idx="1445">
                  <c:v>8.7549999999999955</c:v>
                </c:pt>
                <c:pt idx="1446">
                  <c:v>8.7649999999999864</c:v>
                </c:pt>
                <c:pt idx="1447">
                  <c:v>8.7749999999999773</c:v>
                </c:pt>
                <c:pt idx="1448">
                  <c:v>8.785000000000025</c:v>
                </c:pt>
                <c:pt idx="1449">
                  <c:v>8.7950000000000159</c:v>
                </c:pt>
                <c:pt idx="1450">
                  <c:v>8.8050000000000068</c:v>
                </c:pt>
                <c:pt idx="1451">
                  <c:v>8.8149999999999977</c:v>
                </c:pt>
                <c:pt idx="1452">
                  <c:v>8.8249999999999886</c:v>
                </c:pt>
                <c:pt idx="1453">
                  <c:v>8.8350000000000364</c:v>
                </c:pt>
                <c:pt idx="1454">
                  <c:v>8.8449999999999704</c:v>
                </c:pt>
                <c:pt idx="1455">
                  <c:v>8.8549999999999613</c:v>
                </c:pt>
                <c:pt idx="1456">
                  <c:v>8.8650000000000091</c:v>
                </c:pt>
                <c:pt idx="1457">
                  <c:v>8.8750000000000568</c:v>
                </c:pt>
                <c:pt idx="1458">
                  <c:v>8.8849999999999909</c:v>
                </c:pt>
                <c:pt idx="1459">
                  <c:v>8.8949999999999818</c:v>
                </c:pt>
                <c:pt idx="1460">
                  <c:v>8.9050000000000296</c:v>
                </c:pt>
                <c:pt idx="1461">
                  <c:v>8.9149999999999636</c:v>
                </c:pt>
                <c:pt idx="1462">
                  <c:v>8.9250000000000682</c:v>
                </c:pt>
                <c:pt idx="1463">
                  <c:v>8.9350000000000591</c:v>
                </c:pt>
                <c:pt idx="1464">
                  <c:v>8.9449999999999932</c:v>
                </c:pt>
                <c:pt idx="1465">
                  <c:v>8.9549999999999841</c:v>
                </c:pt>
                <c:pt idx="1466">
                  <c:v>8.9650000000000318</c:v>
                </c:pt>
                <c:pt idx="1467">
                  <c:v>8.9749999999999659</c:v>
                </c:pt>
                <c:pt idx="1468">
                  <c:v>8.9849999999999568</c:v>
                </c:pt>
                <c:pt idx="1469">
                  <c:v>8.9950000000000614</c:v>
                </c:pt>
                <c:pt idx="1470">
                  <c:v>9.0049999999999955</c:v>
                </c:pt>
                <c:pt idx="1471">
                  <c:v>9.0149999999999864</c:v>
                </c:pt>
                <c:pt idx="1472">
                  <c:v>9.0249999999999773</c:v>
                </c:pt>
                <c:pt idx="1473">
                  <c:v>9.035000000000025</c:v>
                </c:pt>
                <c:pt idx="1474">
                  <c:v>9.0450000000000159</c:v>
                </c:pt>
                <c:pt idx="1475">
                  <c:v>9.0550000000000068</c:v>
                </c:pt>
                <c:pt idx="1476">
                  <c:v>9.0649999999999977</c:v>
                </c:pt>
                <c:pt idx="1477">
                  <c:v>9.0749999999999886</c:v>
                </c:pt>
                <c:pt idx="1478">
                  <c:v>9.0850000000000364</c:v>
                </c:pt>
                <c:pt idx="1479">
                  <c:v>9.0949999999999704</c:v>
                </c:pt>
                <c:pt idx="1480">
                  <c:v>9.1049999999999613</c:v>
                </c:pt>
                <c:pt idx="1481">
                  <c:v>9.1150000000000091</c:v>
                </c:pt>
                <c:pt idx="1482">
                  <c:v>9.1250000000000568</c:v>
                </c:pt>
                <c:pt idx="1483">
                  <c:v>9.1349999999999909</c:v>
                </c:pt>
                <c:pt idx="1484">
                  <c:v>9.1449999999999818</c:v>
                </c:pt>
                <c:pt idx="1485">
                  <c:v>9.1550000000000296</c:v>
                </c:pt>
                <c:pt idx="1486">
                  <c:v>9.1649999999999636</c:v>
                </c:pt>
                <c:pt idx="1487">
                  <c:v>9.1750000000000682</c:v>
                </c:pt>
                <c:pt idx="1488">
                  <c:v>9.1850000000000591</c:v>
                </c:pt>
                <c:pt idx="1489">
                  <c:v>9.1949999999999932</c:v>
                </c:pt>
                <c:pt idx="1490">
                  <c:v>9.2049999999999841</c:v>
                </c:pt>
                <c:pt idx="1491">
                  <c:v>9.2150000000000318</c:v>
                </c:pt>
                <c:pt idx="1492">
                  <c:v>9.2249999999999659</c:v>
                </c:pt>
                <c:pt idx="1493">
                  <c:v>9.2349999999999568</c:v>
                </c:pt>
                <c:pt idx="1494">
                  <c:v>9.2450000000000614</c:v>
                </c:pt>
                <c:pt idx="1495">
                  <c:v>9.2549999999999955</c:v>
                </c:pt>
                <c:pt idx="1496">
                  <c:v>9.2649999999999864</c:v>
                </c:pt>
                <c:pt idx="1497">
                  <c:v>9.2749999999999773</c:v>
                </c:pt>
                <c:pt idx="1498">
                  <c:v>9.285000000000025</c:v>
                </c:pt>
                <c:pt idx="1499">
                  <c:v>9.2950000000000159</c:v>
                </c:pt>
                <c:pt idx="1500">
                  <c:v>9.3050000000000068</c:v>
                </c:pt>
                <c:pt idx="1501">
                  <c:v>9.3149999999999977</c:v>
                </c:pt>
                <c:pt idx="1502">
                  <c:v>9.3249999999999886</c:v>
                </c:pt>
                <c:pt idx="1503">
                  <c:v>9.3350000000000364</c:v>
                </c:pt>
                <c:pt idx="1504">
                  <c:v>9.3449999999999704</c:v>
                </c:pt>
                <c:pt idx="1505">
                  <c:v>9.3549999999999613</c:v>
                </c:pt>
                <c:pt idx="1506">
                  <c:v>9.3650000000000091</c:v>
                </c:pt>
                <c:pt idx="1507">
                  <c:v>9.3750000000000568</c:v>
                </c:pt>
                <c:pt idx="1508">
                  <c:v>9.3849999999999909</c:v>
                </c:pt>
                <c:pt idx="1509">
                  <c:v>9.3949999999999818</c:v>
                </c:pt>
                <c:pt idx="1510">
                  <c:v>9.4050000000000296</c:v>
                </c:pt>
                <c:pt idx="1511">
                  <c:v>9.4149999999999636</c:v>
                </c:pt>
                <c:pt idx="1512">
                  <c:v>9.4250000000000682</c:v>
                </c:pt>
                <c:pt idx="1513">
                  <c:v>9.4350000000000591</c:v>
                </c:pt>
                <c:pt idx="1514">
                  <c:v>9.4449999999999932</c:v>
                </c:pt>
                <c:pt idx="1515">
                  <c:v>9.4549999999999841</c:v>
                </c:pt>
                <c:pt idx="1516">
                  <c:v>9.4650000000000318</c:v>
                </c:pt>
                <c:pt idx="1517">
                  <c:v>9.4749999999999659</c:v>
                </c:pt>
                <c:pt idx="1518">
                  <c:v>9.4849999999999568</c:v>
                </c:pt>
                <c:pt idx="1519">
                  <c:v>9.4950000000000614</c:v>
                </c:pt>
                <c:pt idx="1520">
                  <c:v>9.5049999999999955</c:v>
                </c:pt>
                <c:pt idx="1521">
                  <c:v>9.5149999999999864</c:v>
                </c:pt>
                <c:pt idx="1522">
                  <c:v>9.5249999999999773</c:v>
                </c:pt>
                <c:pt idx="1523">
                  <c:v>9.535000000000025</c:v>
                </c:pt>
                <c:pt idx="1524">
                  <c:v>9.5450000000000159</c:v>
                </c:pt>
                <c:pt idx="1525">
                  <c:v>9.5550000000000068</c:v>
                </c:pt>
                <c:pt idx="1526">
                  <c:v>9.5649999999999977</c:v>
                </c:pt>
                <c:pt idx="1527">
                  <c:v>9.5749999999999886</c:v>
                </c:pt>
                <c:pt idx="1528">
                  <c:v>9.5850000000000364</c:v>
                </c:pt>
                <c:pt idx="1529">
                  <c:v>9.5949999999999704</c:v>
                </c:pt>
                <c:pt idx="1530">
                  <c:v>9.6049999999999613</c:v>
                </c:pt>
                <c:pt idx="1531">
                  <c:v>9.6150000000000091</c:v>
                </c:pt>
                <c:pt idx="1532">
                  <c:v>9.6250000000000568</c:v>
                </c:pt>
                <c:pt idx="1533">
                  <c:v>9.6349999999999909</c:v>
                </c:pt>
                <c:pt idx="1534">
                  <c:v>9.6449999999999818</c:v>
                </c:pt>
                <c:pt idx="1535">
                  <c:v>9.6550000000000296</c:v>
                </c:pt>
                <c:pt idx="1536">
                  <c:v>9.6649999999999636</c:v>
                </c:pt>
                <c:pt idx="1537">
                  <c:v>9.6750000000000682</c:v>
                </c:pt>
                <c:pt idx="1538">
                  <c:v>9.6850000000000591</c:v>
                </c:pt>
                <c:pt idx="1539">
                  <c:v>9.6949999999999932</c:v>
                </c:pt>
                <c:pt idx="1540">
                  <c:v>9.7049999999999841</c:v>
                </c:pt>
                <c:pt idx="1541">
                  <c:v>9.7150000000000318</c:v>
                </c:pt>
                <c:pt idx="1542">
                  <c:v>9.7249999999999659</c:v>
                </c:pt>
                <c:pt idx="1543">
                  <c:v>9.7349999999999568</c:v>
                </c:pt>
                <c:pt idx="1544">
                  <c:v>9.7450000000000614</c:v>
                </c:pt>
                <c:pt idx="1545">
                  <c:v>9.7549999999999955</c:v>
                </c:pt>
                <c:pt idx="1546">
                  <c:v>9.7649999999999864</c:v>
                </c:pt>
                <c:pt idx="1547">
                  <c:v>9.7749999999999773</c:v>
                </c:pt>
                <c:pt idx="1548">
                  <c:v>9.785000000000025</c:v>
                </c:pt>
                <c:pt idx="1549">
                  <c:v>9.7950000000000159</c:v>
                </c:pt>
                <c:pt idx="1550">
                  <c:v>9.8050000000000068</c:v>
                </c:pt>
                <c:pt idx="1551">
                  <c:v>9.8149999999999977</c:v>
                </c:pt>
                <c:pt idx="1552">
                  <c:v>9.8249999999999886</c:v>
                </c:pt>
                <c:pt idx="1553">
                  <c:v>9.8350000000000364</c:v>
                </c:pt>
                <c:pt idx="1554">
                  <c:v>9.8449999999999704</c:v>
                </c:pt>
                <c:pt idx="1555">
                  <c:v>9.8549999999999613</c:v>
                </c:pt>
                <c:pt idx="1556">
                  <c:v>9.8650000000000091</c:v>
                </c:pt>
                <c:pt idx="1557">
                  <c:v>9.8750000000000568</c:v>
                </c:pt>
                <c:pt idx="1558">
                  <c:v>9.8849999999999909</c:v>
                </c:pt>
                <c:pt idx="1559">
                  <c:v>9.8949999999999818</c:v>
                </c:pt>
                <c:pt idx="1560">
                  <c:v>9.9050000000000296</c:v>
                </c:pt>
                <c:pt idx="1561">
                  <c:v>9.9149999999999636</c:v>
                </c:pt>
                <c:pt idx="1562">
                  <c:v>9.9250000000000682</c:v>
                </c:pt>
                <c:pt idx="1563">
                  <c:v>9.9350000000000591</c:v>
                </c:pt>
                <c:pt idx="1564">
                  <c:v>9.9449999999999932</c:v>
                </c:pt>
                <c:pt idx="1565">
                  <c:v>9.9549999999999841</c:v>
                </c:pt>
                <c:pt idx="1566">
                  <c:v>9.9650000000000318</c:v>
                </c:pt>
                <c:pt idx="1567">
                  <c:v>9.9749999999999659</c:v>
                </c:pt>
                <c:pt idx="1568">
                  <c:v>9.9849999999999568</c:v>
                </c:pt>
                <c:pt idx="1569">
                  <c:v>9.9950000000000614</c:v>
                </c:pt>
                <c:pt idx="1570">
                  <c:v>10.004999999999995</c:v>
                </c:pt>
                <c:pt idx="1571">
                  <c:v>10.014999999999986</c:v>
                </c:pt>
                <c:pt idx="1572">
                  <c:v>10.024999999999977</c:v>
                </c:pt>
                <c:pt idx="1573">
                  <c:v>10.035000000000025</c:v>
                </c:pt>
                <c:pt idx="1574">
                  <c:v>10.045000000000016</c:v>
                </c:pt>
                <c:pt idx="1575">
                  <c:v>10.055000000000007</c:v>
                </c:pt>
                <c:pt idx="1576">
                  <c:v>10.064999999999998</c:v>
                </c:pt>
                <c:pt idx="1577">
                  <c:v>10.074999999999989</c:v>
                </c:pt>
                <c:pt idx="1578">
                  <c:v>10.085000000000036</c:v>
                </c:pt>
                <c:pt idx="1579">
                  <c:v>10.09499999999997</c:v>
                </c:pt>
                <c:pt idx="1580">
                  <c:v>10.104999999999961</c:v>
                </c:pt>
                <c:pt idx="1581">
                  <c:v>10.115000000000009</c:v>
                </c:pt>
                <c:pt idx="1582">
                  <c:v>10.125000000000057</c:v>
                </c:pt>
                <c:pt idx="1583">
                  <c:v>10.134999999999991</c:v>
                </c:pt>
                <c:pt idx="1584">
                  <c:v>10.144999999999982</c:v>
                </c:pt>
                <c:pt idx="1585">
                  <c:v>10.15500000000003</c:v>
                </c:pt>
                <c:pt idx="1586">
                  <c:v>10.164999999999964</c:v>
                </c:pt>
                <c:pt idx="1587">
                  <c:v>10.175000000000068</c:v>
                </c:pt>
                <c:pt idx="1588">
                  <c:v>10.185000000000059</c:v>
                </c:pt>
                <c:pt idx="1589">
                  <c:v>10.194999999999993</c:v>
                </c:pt>
                <c:pt idx="1590">
                  <c:v>10.204999999999984</c:v>
                </c:pt>
                <c:pt idx="1591">
                  <c:v>10.215000000000032</c:v>
                </c:pt>
                <c:pt idx="1592">
                  <c:v>10.224999999999966</c:v>
                </c:pt>
                <c:pt idx="1593">
                  <c:v>10.234999999999957</c:v>
                </c:pt>
                <c:pt idx="1594">
                  <c:v>10.245000000000061</c:v>
                </c:pt>
                <c:pt idx="1595">
                  <c:v>10.254999999999995</c:v>
                </c:pt>
                <c:pt idx="1596">
                  <c:v>10.264999999999986</c:v>
                </c:pt>
                <c:pt idx="1597">
                  <c:v>10.274999999999977</c:v>
                </c:pt>
                <c:pt idx="1598">
                  <c:v>10.285000000000025</c:v>
                </c:pt>
                <c:pt idx="1599">
                  <c:v>10.295000000000016</c:v>
                </c:pt>
                <c:pt idx="1600">
                  <c:v>10.305000000000007</c:v>
                </c:pt>
                <c:pt idx="1601">
                  <c:v>10.314999999999998</c:v>
                </c:pt>
                <c:pt idx="1602">
                  <c:v>10.324999999999989</c:v>
                </c:pt>
                <c:pt idx="1603">
                  <c:v>10.335000000000036</c:v>
                </c:pt>
                <c:pt idx="1604">
                  <c:v>10.34499999999997</c:v>
                </c:pt>
                <c:pt idx="1605">
                  <c:v>10.354999999999961</c:v>
                </c:pt>
                <c:pt idx="1606">
                  <c:v>10.365000000000009</c:v>
                </c:pt>
                <c:pt idx="1607">
                  <c:v>10.375000000000057</c:v>
                </c:pt>
                <c:pt idx="1608">
                  <c:v>10.384999999999991</c:v>
                </c:pt>
                <c:pt idx="1609">
                  <c:v>10.394999999999982</c:v>
                </c:pt>
                <c:pt idx="1610">
                  <c:v>10.40500000000003</c:v>
                </c:pt>
                <c:pt idx="1611">
                  <c:v>10.414999999999964</c:v>
                </c:pt>
                <c:pt idx="1612">
                  <c:v>10.425000000000068</c:v>
                </c:pt>
                <c:pt idx="1613">
                  <c:v>10.435000000000059</c:v>
                </c:pt>
                <c:pt idx="1614">
                  <c:v>10.444999999999993</c:v>
                </c:pt>
                <c:pt idx="1615">
                  <c:v>10.454999999999984</c:v>
                </c:pt>
                <c:pt idx="1616">
                  <c:v>10.465000000000032</c:v>
                </c:pt>
                <c:pt idx="1617">
                  <c:v>10.474999999999966</c:v>
                </c:pt>
                <c:pt idx="1618">
                  <c:v>10.484999999999957</c:v>
                </c:pt>
                <c:pt idx="1619">
                  <c:v>10.495000000000061</c:v>
                </c:pt>
                <c:pt idx="1620">
                  <c:v>10.504999999999995</c:v>
                </c:pt>
                <c:pt idx="1621">
                  <c:v>10.514999999999986</c:v>
                </c:pt>
                <c:pt idx="1622">
                  <c:v>10.524999999999977</c:v>
                </c:pt>
                <c:pt idx="1623">
                  <c:v>10.535000000000025</c:v>
                </c:pt>
                <c:pt idx="1624">
                  <c:v>10.545000000000016</c:v>
                </c:pt>
                <c:pt idx="1625">
                  <c:v>10.555000000000007</c:v>
                </c:pt>
                <c:pt idx="1626">
                  <c:v>10.564999999999998</c:v>
                </c:pt>
                <c:pt idx="1627">
                  <c:v>10.574999999999989</c:v>
                </c:pt>
                <c:pt idx="1628">
                  <c:v>10.585000000000036</c:v>
                </c:pt>
                <c:pt idx="1629">
                  <c:v>10.59499999999997</c:v>
                </c:pt>
                <c:pt idx="1630">
                  <c:v>10.604999999999961</c:v>
                </c:pt>
                <c:pt idx="1631">
                  <c:v>10.615000000000009</c:v>
                </c:pt>
                <c:pt idx="1632">
                  <c:v>10.625000000000057</c:v>
                </c:pt>
                <c:pt idx="1633">
                  <c:v>10.634999999999991</c:v>
                </c:pt>
                <c:pt idx="1634">
                  <c:v>10.644999999999982</c:v>
                </c:pt>
                <c:pt idx="1635">
                  <c:v>10.65500000000003</c:v>
                </c:pt>
                <c:pt idx="1636">
                  <c:v>10.664999999999964</c:v>
                </c:pt>
                <c:pt idx="1637">
                  <c:v>10.675000000000068</c:v>
                </c:pt>
                <c:pt idx="1638">
                  <c:v>10.685000000000059</c:v>
                </c:pt>
                <c:pt idx="1639">
                  <c:v>10.694999999999993</c:v>
                </c:pt>
                <c:pt idx="1640">
                  <c:v>10.704999999999984</c:v>
                </c:pt>
                <c:pt idx="1641">
                  <c:v>10.715000000000032</c:v>
                </c:pt>
                <c:pt idx="1642">
                  <c:v>10.724999999999966</c:v>
                </c:pt>
                <c:pt idx="1643">
                  <c:v>10.734999999999957</c:v>
                </c:pt>
                <c:pt idx="1644">
                  <c:v>10.745000000000061</c:v>
                </c:pt>
                <c:pt idx="1645">
                  <c:v>10.754999999999995</c:v>
                </c:pt>
                <c:pt idx="1646">
                  <c:v>10.764999999999986</c:v>
                </c:pt>
                <c:pt idx="1647">
                  <c:v>10.774999999999977</c:v>
                </c:pt>
                <c:pt idx="1648">
                  <c:v>10.785000000000025</c:v>
                </c:pt>
                <c:pt idx="1649">
                  <c:v>10.795000000000016</c:v>
                </c:pt>
                <c:pt idx="1650">
                  <c:v>10.805000000000007</c:v>
                </c:pt>
                <c:pt idx="1651">
                  <c:v>10.814999999999998</c:v>
                </c:pt>
                <c:pt idx="1652">
                  <c:v>10.824999999999989</c:v>
                </c:pt>
                <c:pt idx="1653">
                  <c:v>10.835000000000036</c:v>
                </c:pt>
                <c:pt idx="1654">
                  <c:v>10.84499999999997</c:v>
                </c:pt>
                <c:pt idx="1655">
                  <c:v>10.854999999999961</c:v>
                </c:pt>
                <c:pt idx="1656">
                  <c:v>10.865000000000009</c:v>
                </c:pt>
                <c:pt idx="1657">
                  <c:v>10.875000000000057</c:v>
                </c:pt>
                <c:pt idx="1658">
                  <c:v>10.884999999999991</c:v>
                </c:pt>
                <c:pt idx="1659">
                  <c:v>10.894999999999982</c:v>
                </c:pt>
                <c:pt idx="1660">
                  <c:v>10.90500000000003</c:v>
                </c:pt>
                <c:pt idx="1661">
                  <c:v>10.914999999999964</c:v>
                </c:pt>
                <c:pt idx="1662">
                  <c:v>10.925000000000068</c:v>
                </c:pt>
                <c:pt idx="1663">
                  <c:v>10.935000000000059</c:v>
                </c:pt>
                <c:pt idx="1664">
                  <c:v>10.944999999999993</c:v>
                </c:pt>
                <c:pt idx="1665">
                  <c:v>10.954999999999984</c:v>
                </c:pt>
                <c:pt idx="1666">
                  <c:v>10.965000000000032</c:v>
                </c:pt>
                <c:pt idx="1667">
                  <c:v>10.974999999999966</c:v>
                </c:pt>
                <c:pt idx="1668">
                  <c:v>10.984999999999957</c:v>
                </c:pt>
                <c:pt idx="1669">
                  <c:v>10.995000000000061</c:v>
                </c:pt>
                <c:pt idx="1670">
                  <c:v>11.004999999999995</c:v>
                </c:pt>
                <c:pt idx="1671">
                  <c:v>11.014999999999986</c:v>
                </c:pt>
                <c:pt idx="1672">
                  <c:v>11.024999999999977</c:v>
                </c:pt>
                <c:pt idx="1673">
                  <c:v>11.035000000000025</c:v>
                </c:pt>
                <c:pt idx="1674">
                  <c:v>11.045000000000016</c:v>
                </c:pt>
                <c:pt idx="1675">
                  <c:v>11.055000000000007</c:v>
                </c:pt>
                <c:pt idx="1676">
                  <c:v>11.064999999999998</c:v>
                </c:pt>
                <c:pt idx="1677">
                  <c:v>11.074999999999989</c:v>
                </c:pt>
                <c:pt idx="1678">
                  <c:v>11.085000000000036</c:v>
                </c:pt>
                <c:pt idx="1679">
                  <c:v>11.09499999999997</c:v>
                </c:pt>
                <c:pt idx="1680">
                  <c:v>11.104999999999961</c:v>
                </c:pt>
                <c:pt idx="1681">
                  <c:v>11.115000000000009</c:v>
                </c:pt>
                <c:pt idx="1682">
                  <c:v>11.125000000000057</c:v>
                </c:pt>
                <c:pt idx="1683">
                  <c:v>11.134999999999991</c:v>
                </c:pt>
                <c:pt idx="1684">
                  <c:v>11.144999999999982</c:v>
                </c:pt>
                <c:pt idx="1685">
                  <c:v>11.15500000000003</c:v>
                </c:pt>
                <c:pt idx="1686">
                  <c:v>11.164999999999964</c:v>
                </c:pt>
                <c:pt idx="1687">
                  <c:v>11.175000000000068</c:v>
                </c:pt>
                <c:pt idx="1688">
                  <c:v>11.185000000000059</c:v>
                </c:pt>
                <c:pt idx="1689">
                  <c:v>11.194999999999993</c:v>
                </c:pt>
                <c:pt idx="1690">
                  <c:v>11.204999999999984</c:v>
                </c:pt>
                <c:pt idx="1691">
                  <c:v>11.215000000000032</c:v>
                </c:pt>
                <c:pt idx="1692">
                  <c:v>11.224999999999966</c:v>
                </c:pt>
                <c:pt idx="1693">
                  <c:v>11.234999999999957</c:v>
                </c:pt>
                <c:pt idx="1694">
                  <c:v>11.245000000000061</c:v>
                </c:pt>
                <c:pt idx="1695">
                  <c:v>11.254999999999995</c:v>
                </c:pt>
                <c:pt idx="1696">
                  <c:v>11.264999999999986</c:v>
                </c:pt>
                <c:pt idx="1697">
                  <c:v>11.274999999999977</c:v>
                </c:pt>
                <c:pt idx="1698">
                  <c:v>11.285000000000025</c:v>
                </c:pt>
                <c:pt idx="1699">
                  <c:v>11.295000000000016</c:v>
                </c:pt>
                <c:pt idx="1700">
                  <c:v>11.305000000000007</c:v>
                </c:pt>
                <c:pt idx="1701">
                  <c:v>11.314999999999998</c:v>
                </c:pt>
                <c:pt idx="1702">
                  <c:v>11.324999999999989</c:v>
                </c:pt>
                <c:pt idx="1703">
                  <c:v>11.335000000000036</c:v>
                </c:pt>
                <c:pt idx="1704">
                  <c:v>11.34499999999997</c:v>
                </c:pt>
                <c:pt idx="1705">
                  <c:v>11.354999999999961</c:v>
                </c:pt>
                <c:pt idx="1706">
                  <c:v>11.365000000000009</c:v>
                </c:pt>
                <c:pt idx="1707">
                  <c:v>11.375000000000057</c:v>
                </c:pt>
                <c:pt idx="1708">
                  <c:v>11.384999999999991</c:v>
                </c:pt>
                <c:pt idx="1709">
                  <c:v>11.394999999999982</c:v>
                </c:pt>
                <c:pt idx="1710">
                  <c:v>11.40500000000003</c:v>
                </c:pt>
                <c:pt idx="1711">
                  <c:v>11.414999999999964</c:v>
                </c:pt>
                <c:pt idx="1712">
                  <c:v>11.425000000000068</c:v>
                </c:pt>
                <c:pt idx="1713">
                  <c:v>11.435000000000059</c:v>
                </c:pt>
                <c:pt idx="1714">
                  <c:v>11.444999999999993</c:v>
                </c:pt>
                <c:pt idx="1715">
                  <c:v>11.454999999999984</c:v>
                </c:pt>
                <c:pt idx="1716">
                  <c:v>11.465000000000032</c:v>
                </c:pt>
                <c:pt idx="1717">
                  <c:v>11.474999999999966</c:v>
                </c:pt>
                <c:pt idx="1718">
                  <c:v>11.484999999999957</c:v>
                </c:pt>
                <c:pt idx="1719">
                  <c:v>11.495000000000061</c:v>
                </c:pt>
                <c:pt idx="1720">
                  <c:v>11.504999999999995</c:v>
                </c:pt>
                <c:pt idx="1721">
                  <c:v>11.514999999999986</c:v>
                </c:pt>
                <c:pt idx="1722">
                  <c:v>11.524999999999977</c:v>
                </c:pt>
                <c:pt idx="1723">
                  <c:v>11.535000000000025</c:v>
                </c:pt>
                <c:pt idx="1724">
                  <c:v>11.545000000000016</c:v>
                </c:pt>
                <c:pt idx="1725">
                  <c:v>11.555000000000007</c:v>
                </c:pt>
                <c:pt idx="1726">
                  <c:v>11.564999999999998</c:v>
                </c:pt>
                <c:pt idx="1727">
                  <c:v>11.575000000000045</c:v>
                </c:pt>
                <c:pt idx="1728">
                  <c:v>11.585000000000036</c:v>
                </c:pt>
                <c:pt idx="1729">
                  <c:v>11.59499999999997</c:v>
                </c:pt>
                <c:pt idx="1730">
                  <c:v>11.604999999999961</c:v>
                </c:pt>
                <c:pt idx="1731">
                  <c:v>11.614999999999952</c:v>
                </c:pt>
                <c:pt idx="1732">
                  <c:v>11.625000000000057</c:v>
                </c:pt>
                <c:pt idx="1733">
                  <c:v>11.634999999999991</c:v>
                </c:pt>
                <c:pt idx="1734">
                  <c:v>11.644999999999982</c:v>
                </c:pt>
                <c:pt idx="1735">
                  <c:v>11.654999999999973</c:v>
                </c:pt>
                <c:pt idx="1736">
                  <c:v>11.66500000000002</c:v>
                </c:pt>
                <c:pt idx="1737">
                  <c:v>11.675000000000068</c:v>
                </c:pt>
                <c:pt idx="1738">
                  <c:v>11.685000000000059</c:v>
                </c:pt>
                <c:pt idx="1739">
                  <c:v>11.694999999999993</c:v>
                </c:pt>
                <c:pt idx="1740">
                  <c:v>11.704999999999984</c:v>
                </c:pt>
                <c:pt idx="1741">
                  <c:v>11.715000000000032</c:v>
                </c:pt>
                <c:pt idx="1742">
                  <c:v>11.724999999999966</c:v>
                </c:pt>
                <c:pt idx="1743">
                  <c:v>11.734999999999957</c:v>
                </c:pt>
                <c:pt idx="1744">
                  <c:v>11.745000000000061</c:v>
                </c:pt>
                <c:pt idx="1745">
                  <c:v>11.755000000000052</c:v>
                </c:pt>
                <c:pt idx="1746">
                  <c:v>11.764999999999986</c:v>
                </c:pt>
                <c:pt idx="1747">
                  <c:v>11.775000000000034</c:v>
                </c:pt>
                <c:pt idx="1748">
                  <c:v>11.784999999999968</c:v>
                </c:pt>
                <c:pt idx="1749">
                  <c:v>11.794999999999959</c:v>
                </c:pt>
                <c:pt idx="1750">
                  <c:v>11.805000000000007</c:v>
                </c:pt>
                <c:pt idx="1751">
                  <c:v>11.814999999999998</c:v>
                </c:pt>
                <c:pt idx="1752">
                  <c:v>11.825000000000045</c:v>
                </c:pt>
                <c:pt idx="1753">
                  <c:v>11.835000000000036</c:v>
                </c:pt>
                <c:pt idx="1754">
                  <c:v>11.84499999999997</c:v>
                </c:pt>
                <c:pt idx="1755">
                  <c:v>11.854999999999961</c:v>
                </c:pt>
                <c:pt idx="1756">
                  <c:v>11.864999999999952</c:v>
                </c:pt>
                <c:pt idx="1757">
                  <c:v>11.875000000000057</c:v>
                </c:pt>
                <c:pt idx="1758">
                  <c:v>11.884999999999991</c:v>
                </c:pt>
                <c:pt idx="1759">
                  <c:v>11.894999999999982</c:v>
                </c:pt>
                <c:pt idx="1760">
                  <c:v>11.904999999999973</c:v>
                </c:pt>
                <c:pt idx="1761">
                  <c:v>11.91500000000002</c:v>
                </c:pt>
                <c:pt idx="1762">
                  <c:v>11.925000000000068</c:v>
                </c:pt>
                <c:pt idx="1763">
                  <c:v>11.935000000000059</c:v>
                </c:pt>
                <c:pt idx="1764">
                  <c:v>11.944999999999993</c:v>
                </c:pt>
                <c:pt idx="1765">
                  <c:v>11.954999999999984</c:v>
                </c:pt>
                <c:pt idx="1766">
                  <c:v>11.965000000000032</c:v>
                </c:pt>
                <c:pt idx="1767">
                  <c:v>11.974999999999966</c:v>
                </c:pt>
                <c:pt idx="1768">
                  <c:v>11.984999999999957</c:v>
                </c:pt>
                <c:pt idx="1769">
                  <c:v>11.995000000000061</c:v>
                </c:pt>
                <c:pt idx="1770">
                  <c:v>12.005000000000052</c:v>
                </c:pt>
                <c:pt idx="1771">
                  <c:v>12.014999999999986</c:v>
                </c:pt>
                <c:pt idx="1772">
                  <c:v>12.025000000000034</c:v>
                </c:pt>
                <c:pt idx="1773">
                  <c:v>12.034999999999968</c:v>
                </c:pt>
                <c:pt idx="1774">
                  <c:v>12.044999999999959</c:v>
                </c:pt>
                <c:pt idx="1775">
                  <c:v>12.055000000000007</c:v>
                </c:pt>
                <c:pt idx="1776">
                  <c:v>12.064999999999998</c:v>
                </c:pt>
                <c:pt idx="1777">
                  <c:v>12.075000000000045</c:v>
                </c:pt>
                <c:pt idx="1778">
                  <c:v>12.085000000000036</c:v>
                </c:pt>
                <c:pt idx="1779">
                  <c:v>12.09499999999997</c:v>
                </c:pt>
                <c:pt idx="1780">
                  <c:v>12.104999999999961</c:v>
                </c:pt>
                <c:pt idx="1781">
                  <c:v>12.114999999999952</c:v>
                </c:pt>
                <c:pt idx="1782">
                  <c:v>12.125000000000057</c:v>
                </c:pt>
                <c:pt idx="1783">
                  <c:v>12.134999999999991</c:v>
                </c:pt>
                <c:pt idx="1784">
                  <c:v>12.144999999999982</c:v>
                </c:pt>
                <c:pt idx="1785">
                  <c:v>12.154999999999973</c:v>
                </c:pt>
                <c:pt idx="1786">
                  <c:v>12.16500000000002</c:v>
                </c:pt>
                <c:pt idx="1787">
                  <c:v>12.175000000000068</c:v>
                </c:pt>
                <c:pt idx="1788">
                  <c:v>12.185000000000059</c:v>
                </c:pt>
                <c:pt idx="1789">
                  <c:v>12.194999999999993</c:v>
                </c:pt>
                <c:pt idx="1790">
                  <c:v>12.204999999999984</c:v>
                </c:pt>
                <c:pt idx="1791">
                  <c:v>12.215000000000032</c:v>
                </c:pt>
                <c:pt idx="1792">
                  <c:v>12.224999999999966</c:v>
                </c:pt>
                <c:pt idx="1793">
                  <c:v>12.234999999999957</c:v>
                </c:pt>
                <c:pt idx="1794">
                  <c:v>12.245000000000061</c:v>
                </c:pt>
                <c:pt idx="1795">
                  <c:v>12.255000000000052</c:v>
                </c:pt>
                <c:pt idx="1796">
                  <c:v>12.264999999999986</c:v>
                </c:pt>
                <c:pt idx="1797">
                  <c:v>12.275000000000034</c:v>
                </c:pt>
                <c:pt idx="1798">
                  <c:v>12.284999999999968</c:v>
                </c:pt>
                <c:pt idx="1799">
                  <c:v>12.294999999999959</c:v>
                </c:pt>
                <c:pt idx="1800">
                  <c:v>12.305000000000007</c:v>
                </c:pt>
                <c:pt idx="1801">
                  <c:v>12.314999999999998</c:v>
                </c:pt>
                <c:pt idx="1802">
                  <c:v>12.325000000000045</c:v>
                </c:pt>
                <c:pt idx="1803">
                  <c:v>12.335000000000036</c:v>
                </c:pt>
                <c:pt idx="1804">
                  <c:v>12.34499999999997</c:v>
                </c:pt>
                <c:pt idx="1805">
                  <c:v>12.354999999999961</c:v>
                </c:pt>
                <c:pt idx="1806">
                  <c:v>12.364999999999952</c:v>
                </c:pt>
                <c:pt idx="1807">
                  <c:v>12.375000000000057</c:v>
                </c:pt>
                <c:pt idx="1808">
                  <c:v>12.384999999999991</c:v>
                </c:pt>
                <c:pt idx="1809">
                  <c:v>12.394999999999982</c:v>
                </c:pt>
                <c:pt idx="1810">
                  <c:v>12.404999999999973</c:v>
                </c:pt>
                <c:pt idx="1811">
                  <c:v>12.41500000000002</c:v>
                </c:pt>
                <c:pt idx="1812">
                  <c:v>12.425000000000068</c:v>
                </c:pt>
                <c:pt idx="1813">
                  <c:v>12.435000000000059</c:v>
                </c:pt>
                <c:pt idx="1814">
                  <c:v>12.444999999999993</c:v>
                </c:pt>
                <c:pt idx="1815">
                  <c:v>12.454999999999984</c:v>
                </c:pt>
                <c:pt idx="1816">
                  <c:v>12.465000000000032</c:v>
                </c:pt>
                <c:pt idx="1817">
                  <c:v>12.474999999999966</c:v>
                </c:pt>
                <c:pt idx="1818">
                  <c:v>12.484999999999957</c:v>
                </c:pt>
                <c:pt idx="1819">
                  <c:v>12.495000000000061</c:v>
                </c:pt>
                <c:pt idx="1820">
                  <c:v>12.505000000000052</c:v>
                </c:pt>
                <c:pt idx="1821">
                  <c:v>12.514999999999986</c:v>
                </c:pt>
                <c:pt idx="1822">
                  <c:v>12.525000000000034</c:v>
                </c:pt>
                <c:pt idx="1823">
                  <c:v>12.534999999999968</c:v>
                </c:pt>
                <c:pt idx="1824">
                  <c:v>12.544999999999959</c:v>
                </c:pt>
                <c:pt idx="1825">
                  <c:v>12.555000000000007</c:v>
                </c:pt>
                <c:pt idx="1826">
                  <c:v>12.564999999999998</c:v>
                </c:pt>
                <c:pt idx="1827">
                  <c:v>12.575000000000045</c:v>
                </c:pt>
                <c:pt idx="1828">
                  <c:v>12.585000000000036</c:v>
                </c:pt>
                <c:pt idx="1829">
                  <c:v>12.59499999999997</c:v>
                </c:pt>
                <c:pt idx="1830">
                  <c:v>12.604999999999961</c:v>
                </c:pt>
                <c:pt idx="1831">
                  <c:v>12.614999999999952</c:v>
                </c:pt>
                <c:pt idx="1832">
                  <c:v>12.625000000000057</c:v>
                </c:pt>
                <c:pt idx="1833">
                  <c:v>12.634999999999991</c:v>
                </c:pt>
                <c:pt idx="1834">
                  <c:v>12.644999999999982</c:v>
                </c:pt>
                <c:pt idx="1835">
                  <c:v>12.654999999999973</c:v>
                </c:pt>
                <c:pt idx="1836">
                  <c:v>12.66500000000002</c:v>
                </c:pt>
                <c:pt idx="1837">
                  <c:v>12.675000000000068</c:v>
                </c:pt>
                <c:pt idx="1838">
                  <c:v>12.685000000000059</c:v>
                </c:pt>
                <c:pt idx="1839">
                  <c:v>12.694999999999993</c:v>
                </c:pt>
                <c:pt idx="1840">
                  <c:v>12.704999999999984</c:v>
                </c:pt>
                <c:pt idx="1841">
                  <c:v>12.715000000000032</c:v>
                </c:pt>
                <c:pt idx="1842">
                  <c:v>12.724999999999966</c:v>
                </c:pt>
                <c:pt idx="1843">
                  <c:v>12.734999999999957</c:v>
                </c:pt>
                <c:pt idx="1844">
                  <c:v>12.745000000000061</c:v>
                </c:pt>
                <c:pt idx="1845">
                  <c:v>12.755000000000052</c:v>
                </c:pt>
                <c:pt idx="1846">
                  <c:v>12.764999999999986</c:v>
                </c:pt>
                <c:pt idx="1847">
                  <c:v>12.775000000000034</c:v>
                </c:pt>
                <c:pt idx="1848">
                  <c:v>12.784999999999968</c:v>
                </c:pt>
                <c:pt idx="1849">
                  <c:v>12.794999999999959</c:v>
                </c:pt>
                <c:pt idx="1850">
                  <c:v>12.805000000000007</c:v>
                </c:pt>
                <c:pt idx="1851">
                  <c:v>12.814999999999998</c:v>
                </c:pt>
                <c:pt idx="1852">
                  <c:v>12.825000000000045</c:v>
                </c:pt>
                <c:pt idx="1853">
                  <c:v>12.835000000000036</c:v>
                </c:pt>
                <c:pt idx="1854">
                  <c:v>12.84499999999997</c:v>
                </c:pt>
                <c:pt idx="1855">
                  <c:v>12.854999999999961</c:v>
                </c:pt>
                <c:pt idx="1856">
                  <c:v>12.864999999999952</c:v>
                </c:pt>
                <c:pt idx="1857">
                  <c:v>12.875000000000057</c:v>
                </c:pt>
                <c:pt idx="1858">
                  <c:v>12.884999999999991</c:v>
                </c:pt>
                <c:pt idx="1859">
                  <c:v>12.894999999999982</c:v>
                </c:pt>
                <c:pt idx="1860">
                  <c:v>12.904999999999973</c:v>
                </c:pt>
                <c:pt idx="1861">
                  <c:v>12.91500000000002</c:v>
                </c:pt>
                <c:pt idx="1862">
                  <c:v>12.925000000000068</c:v>
                </c:pt>
                <c:pt idx="1863">
                  <c:v>12.935000000000059</c:v>
                </c:pt>
                <c:pt idx="1864">
                  <c:v>12.944999999999993</c:v>
                </c:pt>
                <c:pt idx="1865">
                  <c:v>12.954999999999984</c:v>
                </c:pt>
                <c:pt idx="1866">
                  <c:v>12.965000000000032</c:v>
                </c:pt>
                <c:pt idx="1867">
                  <c:v>12.974999999999966</c:v>
                </c:pt>
                <c:pt idx="1868">
                  <c:v>12.984999999999957</c:v>
                </c:pt>
                <c:pt idx="1869">
                  <c:v>12.995000000000061</c:v>
                </c:pt>
                <c:pt idx="1870">
                  <c:v>13.005000000000052</c:v>
                </c:pt>
                <c:pt idx="1871">
                  <c:v>13.014999999999986</c:v>
                </c:pt>
                <c:pt idx="1872">
                  <c:v>13.025000000000034</c:v>
                </c:pt>
                <c:pt idx="1873">
                  <c:v>13.034999999999968</c:v>
                </c:pt>
                <c:pt idx="1874">
                  <c:v>13.044999999999959</c:v>
                </c:pt>
                <c:pt idx="1875">
                  <c:v>13.055000000000007</c:v>
                </c:pt>
                <c:pt idx="1876">
                  <c:v>13.064999999999998</c:v>
                </c:pt>
                <c:pt idx="1877">
                  <c:v>13.075000000000045</c:v>
                </c:pt>
                <c:pt idx="1878">
                  <c:v>13.085000000000036</c:v>
                </c:pt>
                <c:pt idx="1879">
                  <c:v>13.09499999999997</c:v>
                </c:pt>
                <c:pt idx="1880">
                  <c:v>13.104999999999961</c:v>
                </c:pt>
                <c:pt idx="1881">
                  <c:v>13.114999999999952</c:v>
                </c:pt>
                <c:pt idx="1882">
                  <c:v>13.125000000000057</c:v>
                </c:pt>
                <c:pt idx="1883">
                  <c:v>13.134999999999991</c:v>
                </c:pt>
                <c:pt idx="1884">
                  <c:v>13.144999999999982</c:v>
                </c:pt>
                <c:pt idx="1885">
                  <c:v>13.154999999999973</c:v>
                </c:pt>
                <c:pt idx="1886">
                  <c:v>13.16500000000002</c:v>
                </c:pt>
                <c:pt idx="1887">
                  <c:v>13.175000000000068</c:v>
                </c:pt>
                <c:pt idx="1888">
                  <c:v>13.185000000000059</c:v>
                </c:pt>
                <c:pt idx="1889">
                  <c:v>13.194999999999993</c:v>
                </c:pt>
                <c:pt idx="1890">
                  <c:v>13.204999999999984</c:v>
                </c:pt>
                <c:pt idx="1891">
                  <c:v>13.215000000000032</c:v>
                </c:pt>
                <c:pt idx="1892">
                  <c:v>13.224999999999966</c:v>
                </c:pt>
                <c:pt idx="1893">
                  <c:v>13.234999999999957</c:v>
                </c:pt>
                <c:pt idx="1894">
                  <c:v>13.245000000000061</c:v>
                </c:pt>
                <c:pt idx="1895">
                  <c:v>13.255000000000052</c:v>
                </c:pt>
                <c:pt idx="1896">
                  <c:v>13.264999999999986</c:v>
                </c:pt>
                <c:pt idx="1897">
                  <c:v>13.275000000000034</c:v>
                </c:pt>
                <c:pt idx="1898">
                  <c:v>13.284999999999968</c:v>
                </c:pt>
                <c:pt idx="1899">
                  <c:v>13.294999999999959</c:v>
                </c:pt>
                <c:pt idx="1900">
                  <c:v>13.305000000000007</c:v>
                </c:pt>
                <c:pt idx="1901">
                  <c:v>13.314999999999998</c:v>
                </c:pt>
                <c:pt idx="1902">
                  <c:v>13.325000000000045</c:v>
                </c:pt>
                <c:pt idx="1903">
                  <c:v>13.335000000000036</c:v>
                </c:pt>
                <c:pt idx="1904">
                  <c:v>13.34499999999997</c:v>
                </c:pt>
                <c:pt idx="1905">
                  <c:v>13.354999999999961</c:v>
                </c:pt>
                <c:pt idx="1906">
                  <c:v>13.364999999999952</c:v>
                </c:pt>
                <c:pt idx="1907">
                  <c:v>13.375000000000057</c:v>
                </c:pt>
                <c:pt idx="1908">
                  <c:v>13.384999999999991</c:v>
                </c:pt>
                <c:pt idx="1909">
                  <c:v>13.394999999999982</c:v>
                </c:pt>
                <c:pt idx="1910">
                  <c:v>13.404999999999973</c:v>
                </c:pt>
                <c:pt idx="1911">
                  <c:v>13.41500000000002</c:v>
                </c:pt>
                <c:pt idx="1912">
                  <c:v>13.425000000000068</c:v>
                </c:pt>
                <c:pt idx="1913">
                  <c:v>13.435000000000059</c:v>
                </c:pt>
                <c:pt idx="1914">
                  <c:v>13.444999999999993</c:v>
                </c:pt>
                <c:pt idx="1915">
                  <c:v>13.454999999999984</c:v>
                </c:pt>
                <c:pt idx="1916">
                  <c:v>13.465000000000032</c:v>
                </c:pt>
                <c:pt idx="1917">
                  <c:v>13.474999999999966</c:v>
                </c:pt>
                <c:pt idx="1918">
                  <c:v>13.484999999999957</c:v>
                </c:pt>
                <c:pt idx="1919">
                  <c:v>13.495000000000061</c:v>
                </c:pt>
                <c:pt idx="1920">
                  <c:v>13.505000000000052</c:v>
                </c:pt>
                <c:pt idx="1921">
                  <c:v>13.514999999999986</c:v>
                </c:pt>
                <c:pt idx="1922">
                  <c:v>13.525000000000034</c:v>
                </c:pt>
                <c:pt idx="1923">
                  <c:v>13.534999999999968</c:v>
                </c:pt>
                <c:pt idx="1924">
                  <c:v>13.544999999999959</c:v>
                </c:pt>
                <c:pt idx="1925">
                  <c:v>13.555000000000007</c:v>
                </c:pt>
                <c:pt idx="1926">
                  <c:v>13.564999999999998</c:v>
                </c:pt>
                <c:pt idx="1927">
                  <c:v>13.575000000000045</c:v>
                </c:pt>
                <c:pt idx="1928">
                  <c:v>13.585000000000036</c:v>
                </c:pt>
                <c:pt idx="1929">
                  <c:v>13.59499999999997</c:v>
                </c:pt>
                <c:pt idx="1930">
                  <c:v>13.604999999999961</c:v>
                </c:pt>
                <c:pt idx="1931">
                  <c:v>13.614999999999952</c:v>
                </c:pt>
                <c:pt idx="1932">
                  <c:v>13.625000000000057</c:v>
                </c:pt>
                <c:pt idx="1933">
                  <c:v>13.634999999999991</c:v>
                </c:pt>
                <c:pt idx="1934">
                  <c:v>13.644999999999982</c:v>
                </c:pt>
                <c:pt idx="1935">
                  <c:v>13.654999999999973</c:v>
                </c:pt>
                <c:pt idx="1936">
                  <c:v>13.66500000000002</c:v>
                </c:pt>
                <c:pt idx="1937">
                  <c:v>13.675000000000068</c:v>
                </c:pt>
                <c:pt idx="1938">
                  <c:v>13.685000000000059</c:v>
                </c:pt>
                <c:pt idx="1939">
                  <c:v>13.694999999999993</c:v>
                </c:pt>
                <c:pt idx="1940">
                  <c:v>13.704999999999984</c:v>
                </c:pt>
                <c:pt idx="1941">
                  <c:v>13.715000000000032</c:v>
                </c:pt>
                <c:pt idx="1942">
                  <c:v>13.724999999999966</c:v>
                </c:pt>
                <c:pt idx="1943">
                  <c:v>13.734999999999957</c:v>
                </c:pt>
                <c:pt idx="1944">
                  <c:v>13.745000000000061</c:v>
                </c:pt>
                <c:pt idx="1945">
                  <c:v>13.755000000000052</c:v>
                </c:pt>
                <c:pt idx="1946">
                  <c:v>13.764999999999986</c:v>
                </c:pt>
                <c:pt idx="1947">
                  <c:v>13.775000000000034</c:v>
                </c:pt>
                <c:pt idx="1948">
                  <c:v>13.784999999999968</c:v>
                </c:pt>
                <c:pt idx="1949">
                  <c:v>13.794999999999959</c:v>
                </c:pt>
                <c:pt idx="1950">
                  <c:v>13.805000000000007</c:v>
                </c:pt>
                <c:pt idx="1951">
                  <c:v>13.814999999999998</c:v>
                </c:pt>
                <c:pt idx="1952">
                  <c:v>13.825000000000045</c:v>
                </c:pt>
                <c:pt idx="1953">
                  <c:v>13.835000000000036</c:v>
                </c:pt>
                <c:pt idx="1954">
                  <c:v>13.84499999999997</c:v>
                </c:pt>
                <c:pt idx="1955">
                  <c:v>13.854999999999961</c:v>
                </c:pt>
                <c:pt idx="1956">
                  <c:v>13.864999999999952</c:v>
                </c:pt>
                <c:pt idx="1957">
                  <c:v>13.875000000000057</c:v>
                </c:pt>
                <c:pt idx="1958">
                  <c:v>13.884999999999991</c:v>
                </c:pt>
                <c:pt idx="1959">
                  <c:v>13.894999999999982</c:v>
                </c:pt>
                <c:pt idx="1960">
                  <c:v>13.904999999999973</c:v>
                </c:pt>
                <c:pt idx="1961">
                  <c:v>13.91500000000002</c:v>
                </c:pt>
                <c:pt idx="1962">
                  <c:v>13.925000000000068</c:v>
                </c:pt>
                <c:pt idx="1963">
                  <c:v>13.935000000000059</c:v>
                </c:pt>
                <c:pt idx="1964">
                  <c:v>13.944999999999993</c:v>
                </c:pt>
                <c:pt idx="1965">
                  <c:v>13.954999999999984</c:v>
                </c:pt>
                <c:pt idx="1966">
                  <c:v>13.965000000000032</c:v>
                </c:pt>
                <c:pt idx="1967">
                  <c:v>13.974999999999966</c:v>
                </c:pt>
                <c:pt idx="1968">
                  <c:v>13.984999999999957</c:v>
                </c:pt>
                <c:pt idx="1969">
                  <c:v>13.995000000000061</c:v>
                </c:pt>
                <c:pt idx="1970">
                  <c:v>14.005000000000052</c:v>
                </c:pt>
                <c:pt idx="1971">
                  <c:v>14.014999999999986</c:v>
                </c:pt>
                <c:pt idx="1972">
                  <c:v>14.025000000000034</c:v>
                </c:pt>
                <c:pt idx="1973">
                  <c:v>14.034999999999968</c:v>
                </c:pt>
                <c:pt idx="1974">
                  <c:v>14.044999999999959</c:v>
                </c:pt>
                <c:pt idx="1975">
                  <c:v>14.055000000000007</c:v>
                </c:pt>
                <c:pt idx="1976">
                  <c:v>14.064999999999998</c:v>
                </c:pt>
                <c:pt idx="1977">
                  <c:v>14.075000000000045</c:v>
                </c:pt>
                <c:pt idx="1978">
                  <c:v>14.085000000000036</c:v>
                </c:pt>
                <c:pt idx="1979">
                  <c:v>14.09499999999997</c:v>
                </c:pt>
                <c:pt idx="1980">
                  <c:v>14.104999999999961</c:v>
                </c:pt>
                <c:pt idx="1981">
                  <c:v>14.114999999999952</c:v>
                </c:pt>
                <c:pt idx="1982">
                  <c:v>14.125000000000057</c:v>
                </c:pt>
                <c:pt idx="1983">
                  <c:v>14.134999999999991</c:v>
                </c:pt>
                <c:pt idx="1984">
                  <c:v>14.144999999999982</c:v>
                </c:pt>
                <c:pt idx="1985">
                  <c:v>14.154999999999973</c:v>
                </c:pt>
                <c:pt idx="1986">
                  <c:v>14.16500000000002</c:v>
                </c:pt>
                <c:pt idx="1987">
                  <c:v>14.175000000000068</c:v>
                </c:pt>
                <c:pt idx="1988">
                  <c:v>14.185000000000059</c:v>
                </c:pt>
                <c:pt idx="1989">
                  <c:v>14.194999999999993</c:v>
                </c:pt>
                <c:pt idx="1990">
                  <c:v>14.204999999999984</c:v>
                </c:pt>
                <c:pt idx="1991">
                  <c:v>14.215000000000032</c:v>
                </c:pt>
                <c:pt idx="1992">
                  <c:v>14.224999999999966</c:v>
                </c:pt>
                <c:pt idx="1993">
                  <c:v>14.234999999999957</c:v>
                </c:pt>
                <c:pt idx="1994">
                  <c:v>14.245000000000061</c:v>
                </c:pt>
                <c:pt idx="1995">
                  <c:v>14.255000000000052</c:v>
                </c:pt>
                <c:pt idx="1996">
                  <c:v>14.264999999999986</c:v>
                </c:pt>
                <c:pt idx="1997">
                  <c:v>14.275000000000034</c:v>
                </c:pt>
                <c:pt idx="1998">
                  <c:v>14.284999999999968</c:v>
                </c:pt>
                <c:pt idx="1999">
                  <c:v>14.294999999999959</c:v>
                </c:pt>
                <c:pt idx="2000">
                  <c:v>14.305000000000007</c:v>
                </c:pt>
                <c:pt idx="2001">
                  <c:v>14.314999999999998</c:v>
                </c:pt>
                <c:pt idx="2002">
                  <c:v>14.325000000000045</c:v>
                </c:pt>
                <c:pt idx="2003">
                  <c:v>14.335000000000036</c:v>
                </c:pt>
                <c:pt idx="2004">
                  <c:v>14.34499999999997</c:v>
                </c:pt>
                <c:pt idx="2005">
                  <c:v>14.354999999999961</c:v>
                </c:pt>
                <c:pt idx="2006">
                  <c:v>14.364999999999952</c:v>
                </c:pt>
                <c:pt idx="2007">
                  <c:v>14.375000000000057</c:v>
                </c:pt>
                <c:pt idx="2008">
                  <c:v>14.384999999999991</c:v>
                </c:pt>
                <c:pt idx="2009">
                  <c:v>14.394999999999982</c:v>
                </c:pt>
                <c:pt idx="2010">
                  <c:v>14.404999999999973</c:v>
                </c:pt>
                <c:pt idx="2011">
                  <c:v>14.41500000000002</c:v>
                </c:pt>
                <c:pt idx="2012">
                  <c:v>14.425000000000068</c:v>
                </c:pt>
                <c:pt idx="2013">
                  <c:v>14.435000000000059</c:v>
                </c:pt>
                <c:pt idx="2014">
                  <c:v>14.444999999999993</c:v>
                </c:pt>
                <c:pt idx="2015">
                  <c:v>14.454999999999984</c:v>
                </c:pt>
                <c:pt idx="2016">
                  <c:v>14.465000000000032</c:v>
                </c:pt>
                <c:pt idx="2017">
                  <c:v>14.474999999999966</c:v>
                </c:pt>
                <c:pt idx="2018">
                  <c:v>14.484999999999957</c:v>
                </c:pt>
                <c:pt idx="2019">
                  <c:v>14.495000000000061</c:v>
                </c:pt>
                <c:pt idx="2020">
                  <c:v>14.505000000000052</c:v>
                </c:pt>
                <c:pt idx="2021">
                  <c:v>14.514999999999986</c:v>
                </c:pt>
                <c:pt idx="2022">
                  <c:v>14.525000000000034</c:v>
                </c:pt>
                <c:pt idx="2023">
                  <c:v>14.534999999999968</c:v>
                </c:pt>
                <c:pt idx="2024">
                  <c:v>14.544999999999959</c:v>
                </c:pt>
                <c:pt idx="2025">
                  <c:v>14.555000000000007</c:v>
                </c:pt>
                <c:pt idx="2026">
                  <c:v>14.564999999999998</c:v>
                </c:pt>
                <c:pt idx="2027">
                  <c:v>14.575000000000045</c:v>
                </c:pt>
                <c:pt idx="2028">
                  <c:v>14.585000000000036</c:v>
                </c:pt>
                <c:pt idx="2029">
                  <c:v>14.59499999999997</c:v>
                </c:pt>
                <c:pt idx="2030">
                  <c:v>14.604999999999961</c:v>
                </c:pt>
                <c:pt idx="2031">
                  <c:v>14.614999999999952</c:v>
                </c:pt>
                <c:pt idx="2032">
                  <c:v>14.625000000000057</c:v>
                </c:pt>
                <c:pt idx="2033">
                  <c:v>14.634999999999991</c:v>
                </c:pt>
                <c:pt idx="2034">
                  <c:v>14.644999999999982</c:v>
                </c:pt>
                <c:pt idx="2035">
                  <c:v>14.654999999999973</c:v>
                </c:pt>
                <c:pt idx="2036">
                  <c:v>14.66500000000002</c:v>
                </c:pt>
                <c:pt idx="2037">
                  <c:v>14.675000000000068</c:v>
                </c:pt>
                <c:pt idx="2038">
                  <c:v>14.685000000000059</c:v>
                </c:pt>
                <c:pt idx="2039">
                  <c:v>14.694999999999993</c:v>
                </c:pt>
                <c:pt idx="2040">
                  <c:v>14.704999999999984</c:v>
                </c:pt>
                <c:pt idx="2041">
                  <c:v>14.715000000000032</c:v>
                </c:pt>
                <c:pt idx="2042">
                  <c:v>14.724999999999966</c:v>
                </c:pt>
                <c:pt idx="2043">
                  <c:v>14.734999999999957</c:v>
                </c:pt>
                <c:pt idx="2044">
                  <c:v>14.745000000000061</c:v>
                </c:pt>
                <c:pt idx="2045">
                  <c:v>14.755000000000052</c:v>
                </c:pt>
                <c:pt idx="2046">
                  <c:v>14.764999999999986</c:v>
                </c:pt>
                <c:pt idx="2047">
                  <c:v>14.775000000000034</c:v>
                </c:pt>
                <c:pt idx="2048">
                  <c:v>14.784999999999968</c:v>
                </c:pt>
                <c:pt idx="2049">
                  <c:v>14.794999999999959</c:v>
                </c:pt>
                <c:pt idx="2050">
                  <c:v>14.805000000000007</c:v>
                </c:pt>
                <c:pt idx="2051">
                  <c:v>14.814999999999998</c:v>
                </c:pt>
                <c:pt idx="2052">
                  <c:v>14.825000000000045</c:v>
                </c:pt>
                <c:pt idx="2053">
                  <c:v>14.835000000000036</c:v>
                </c:pt>
                <c:pt idx="2054">
                  <c:v>14.84499999999997</c:v>
                </c:pt>
                <c:pt idx="2055">
                  <c:v>14.854999999999961</c:v>
                </c:pt>
                <c:pt idx="2056">
                  <c:v>14.864999999999952</c:v>
                </c:pt>
                <c:pt idx="2057">
                  <c:v>14.875000000000057</c:v>
                </c:pt>
                <c:pt idx="2058">
                  <c:v>14.884999999999991</c:v>
                </c:pt>
                <c:pt idx="2059">
                  <c:v>14.894999999999982</c:v>
                </c:pt>
                <c:pt idx="2060">
                  <c:v>14.904999999999973</c:v>
                </c:pt>
                <c:pt idx="2061">
                  <c:v>14.91500000000002</c:v>
                </c:pt>
                <c:pt idx="2062">
                  <c:v>14.925000000000068</c:v>
                </c:pt>
                <c:pt idx="2063">
                  <c:v>14.935000000000059</c:v>
                </c:pt>
                <c:pt idx="2064">
                  <c:v>14.944999999999993</c:v>
                </c:pt>
                <c:pt idx="2065">
                  <c:v>14.954999999999984</c:v>
                </c:pt>
                <c:pt idx="2066">
                  <c:v>14.965000000000032</c:v>
                </c:pt>
                <c:pt idx="2067">
                  <c:v>14.974999999999966</c:v>
                </c:pt>
                <c:pt idx="2068">
                  <c:v>14.984999999999957</c:v>
                </c:pt>
                <c:pt idx="2069">
                  <c:v>14.995000000000061</c:v>
                </c:pt>
                <c:pt idx="2070">
                  <c:v>15.005000000000052</c:v>
                </c:pt>
                <c:pt idx="2071">
                  <c:v>15.014999999999986</c:v>
                </c:pt>
                <c:pt idx="2072">
                  <c:v>15.025000000000034</c:v>
                </c:pt>
                <c:pt idx="2073">
                  <c:v>15.034999999999968</c:v>
                </c:pt>
                <c:pt idx="2074">
                  <c:v>15.044999999999959</c:v>
                </c:pt>
                <c:pt idx="2075">
                  <c:v>15.055000000000007</c:v>
                </c:pt>
                <c:pt idx="2076">
                  <c:v>15.064999999999998</c:v>
                </c:pt>
                <c:pt idx="2077">
                  <c:v>15.075000000000045</c:v>
                </c:pt>
                <c:pt idx="2078">
                  <c:v>15.085000000000036</c:v>
                </c:pt>
                <c:pt idx="2079">
                  <c:v>15.09499999999997</c:v>
                </c:pt>
                <c:pt idx="2080">
                  <c:v>15.104999999999961</c:v>
                </c:pt>
                <c:pt idx="2081">
                  <c:v>15.114999999999952</c:v>
                </c:pt>
                <c:pt idx="2082">
                  <c:v>15.125000000000057</c:v>
                </c:pt>
                <c:pt idx="2083">
                  <c:v>15.134999999999991</c:v>
                </c:pt>
                <c:pt idx="2084">
                  <c:v>15.144999999999982</c:v>
                </c:pt>
                <c:pt idx="2085">
                  <c:v>15.154999999999973</c:v>
                </c:pt>
                <c:pt idx="2086">
                  <c:v>15.16500000000002</c:v>
                </c:pt>
                <c:pt idx="2087">
                  <c:v>15.175000000000068</c:v>
                </c:pt>
                <c:pt idx="2088">
                  <c:v>15.185000000000059</c:v>
                </c:pt>
                <c:pt idx="2089">
                  <c:v>15.194999999999993</c:v>
                </c:pt>
                <c:pt idx="2090">
                  <c:v>15.204999999999984</c:v>
                </c:pt>
                <c:pt idx="2091">
                  <c:v>15.215000000000032</c:v>
                </c:pt>
                <c:pt idx="2092">
                  <c:v>15.224999999999966</c:v>
                </c:pt>
                <c:pt idx="2093">
                  <c:v>15.234999999999957</c:v>
                </c:pt>
                <c:pt idx="2094">
                  <c:v>15.245000000000061</c:v>
                </c:pt>
                <c:pt idx="2095">
                  <c:v>15.255000000000052</c:v>
                </c:pt>
                <c:pt idx="2096">
                  <c:v>15.264999999999986</c:v>
                </c:pt>
                <c:pt idx="2097">
                  <c:v>15.275000000000034</c:v>
                </c:pt>
                <c:pt idx="2098">
                  <c:v>15.284999999999968</c:v>
                </c:pt>
                <c:pt idx="2099">
                  <c:v>15.294999999999959</c:v>
                </c:pt>
                <c:pt idx="2100">
                  <c:v>15.305000000000007</c:v>
                </c:pt>
                <c:pt idx="2101">
                  <c:v>15.314999999999998</c:v>
                </c:pt>
                <c:pt idx="2102">
                  <c:v>15.325000000000045</c:v>
                </c:pt>
                <c:pt idx="2103">
                  <c:v>15.335000000000036</c:v>
                </c:pt>
                <c:pt idx="2104">
                  <c:v>15.34499999999997</c:v>
                </c:pt>
                <c:pt idx="2105">
                  <c:v>15.354999999999961</c:v>
                </c:pt>
                <c:pt idx="2106">
                  <c:v>15.364999999999952</c:v>
                </c:pt>
                <c:pt idx="2107">
                  <c:v>15.375000000000057</c:v>
                </c:pt>
                <c:pt idx="2108">
                  <c:v>15.384999999999991</c:v>
                </c:pt>
                <c:pt idx="2109">
                  <c:v>15.394999999999982</c:v>
                </c:pt>
                <c:pt idx="2110">
                  <c:v>15.404999999999973</c:v>
                </c:pt>
                <c:pt idx="2111">
                  <c:v>15.41500000000002</c:v>
                </c:pt>
                <c:pt idx="2112">
                  <c:v>15.425000000000068</c:v>
                </c:pt>
                <c:pt idx="2113">
                  <c:v>15.435000000000059</c:v>
                </c:pt>
                <c:pt idx="2114">
                  <c:v>15.444999999999993</c:v>
                </c:pt>
                <c:pt idx="2115">
                  <c:v>15.454999999999984</c:v>
                </c:pt>
                <c:pt idx="2116">
                  <c:v>15.465000000000032</c:v>
                </c:pt>
                <c:pt idx="2117">
                  <c:v>15.474999999999966</c:v>
                </c:pt>
                <c:pt idx="2118">
                  <c:v>15.484999999999957</c:v>
                </c:pt>
                <c:pt idx="2119">
                  <c:v>15.495000000000061</c:v>
                </c:pt>
                <c:pt idx="2120">
                  <c:v>15.505000000000052</c:v>
                </c:pt>
                <c:pt idx="2121">
                  <c:v>15.514999999999986</c:v>
                </c:pt>
                <c:pt idx="2122">
                  <c:v>15.525000000000034</c:v>
                </c:pt>
                <c:pt idx="2123">
                  <c:v>15.534999999999968</c:v>
                </c:pt>
                <c:pt idx="2124">
                  <c:v>15.544999999999959</c:v>
                </c:pt>
                <c:pt idx="2125">
                  <c:v>15.555000000000007</c:v>
                </c:pt>
                <c:pt idx="2126">
                  <c:v>15.564999999999998</c:v>
                </c:pt>
                <c:pt idx="2127">
                  <c:v>15.575000000000045</c:v>
                </c:pt>
                <c:pt idx="2128">
                  <c:v>15.585000000000036</c:v>
                </c:pt>
                <c:pt idx="2129">
                  <c:v>15.59499999999997</c:v>
                </c:pt>
                <c:pt idx="2130">
                  <c:v>15.604999999999961</c:v>
                </c:pt>
                <c:pt idx="2131">
                  <c:v>15.614999999999952</c:v>
                </c:pt>
                <c:pt idx="2132">
                  <c:v>15.625000000000057</c:v>
                </c:pt>
                <c:pt idx="2133">
                  <c:v>15.634999999999991</c:v>
                </c:pt>
                <c:pt idx="2134">
                  <c:v>15.644999999999982</c:v>
                </c:pt>
                <c:pt idx="2135">
                  <c:v>15.654999999999973</c:v>
                </c:pt>
                <c:pt idx="2136">
                  <c:v>15.66500000000002</c:v>
                </c:pt>
                <c:pt idx="2137">
                  <c:v>15.675000000000068</c:v>
                </c:pt>
                <c:pt idx="2138">
                  <c:v>15.685000000000059</c:v>
                </c:pt>
                <c:pt idx="2139">
                  <c:v>15.694999999999993</c:v>
                </c:pt>
                <c:pt idx="2140">
                  <c:v>15.704999999999984</c:v>
                </c:pt>
                <c:pt idx="2141">
                  <c:v>15.715000000000032</c:v>
                </c:pt>
                <c:pt idx="2142">
                  <c:v>15.724999999999966</c:v>
                </c:pt>
                <c:pt idx="2143">
                  <c:v>15.734999999999957</c:v>
                </c:pt>
                <c:pt idx="2144">
                  <c:v>15.745000000000061</c:v>
                </c:pt>
                <c:pt idx="2145">
                  <c:v>15.755000000000052</c:v>
                </c:pt>
                <c:pt idx="2146">
                  <c:v>15.764999999999986</c:v>
                </c:pt>
                <c:pt idx="2147">
                  <c:v>15.775000000000034</c:v>
                </c:pt>
                <c:pt idx="2148">
                  <c:v>15.784999999999968</c:v>
                </c:pt>
                <c:pt idx="2149">
                  <c:v>15.794999999999959</c:v>
                </c:pt>
                <c:pt idx="2150">
                  <c:v>15.805000000000007</c:v>
                </c:pt>
                <c:pt idx="2151">
                  <c:v>15.814999999999998</c:v>
                </c:pt>
                <c:pt idx="2152">
                  <c:v>15.825000000000045</c:v>
                </c:pt>
                <c:pt idx="2153">
                  <c:v>15.835000000000036</c:v>
                </c:pt>
                <c:pt idx="2154">
                  <c:v>15.84499999999997</c:v>
                </c:pt>
                <c:pt idx="2155">
                  <c:v>15.854999999999961</c:v>
                </c:pt>
                <c:pt idx="2156">
                  <c:v>15.864999999999952</c:v>
                </c:pt>
                <c:pt idx="2157">
                  <c:v>15.875000000000057</c:v>
                </c:pt>
                <c:pt idx="2158">
                  <c:v>15.884999999999991</c:v>
                </c:pt>
                <c:pt idx="2159">
                  <c:v>15.894999999999982</c:v>
                </c:pt>
                <c:pt idx="2160">
                  <c:v>15.90500000000003</c:v>
                </c:pt>
                <c:pt idx="2161">
                  <c:v>15.914999999999964</c:v>
                </c:pt>
                <c:pt idx="2162">
                  <c:v>15.925000000000068</c:v>
                </c:pt>
                <c:pt idx="2163">
                  <c:v>15.935000000000059</c:v>
                </c:pt>
                <c:pt idx="2164">
                  <c:v>15.944999999999993</c:v>
                </c:pt>
                <c:pt idx="2165">
                  <c:v>15.954999999999984</c:v>
                </c:pt>
                <c:pt idx="2166">
                  <c:v>15.965000000000032</c:v>
                </c:pt>
                <c:pt idx="2167">
                  <c:v>15.975000000000023</c:v>
                </c:pt>
                <c:pt idx="2168">
                  <c:v>15.984999999999957</c:v>
                </c:pt>
                <c:pt idx="2169">
                  <c:v>15.995000000000061</c:v>
                </c:pt>
                <c:pt idx="2170">
                  <c:v>16.004999999999995</c:v>
                </c:pt>
                <c:pt idx="2171">
                  <c:v>16.014999999999986</c:v>
                </c:pt>
                <c:pt idx="2172">
                  <c:v>16.024999999999977</c:v>
                </c:pt>
                <c:pt idx="2173">
                  <c:v>16.034999999999968</c:v>
                </c:pt>
                <c:pt idx="2174">
                  <c:v>16.044999999999959</c:v>
                </c:pt>
                <c:pt idx="2175">
                  <c:v>16.055000000000007</c:v>
                </c:pt>
                <c:pt idx="2176">
                  <c:v>16.064999999999998</c:v>
                </c:pt>
                <c:pt idx="2177">
                  <c:v>16.075000000000045</c:v>
                </c:pt>
                <c:pt idx="2178">
                  <c:v>16.085000000000036</c:v>
                </c:pt>
                <c:pt idx="2179">
                  <c:v>16.09499999999997</c:v>
                </c:pt>
                <c:pt idx="2180">
                  <c:v>16.104999999999961</c:v>
                </c:pt>
                <c:pt idx="2181">
                  <c:v>16.114999999999952</c:v>
                </c:pt>
                <c:pt idx="2182">
                  <c:v>16.125000000000057</c:v>
                </c:pt>
                <c:pt idx="2183">
                  <c:v>16.135000000000048</c:v>
                </c:pt>
                <c:pt idx="2184">
                  <c:v>16.144999999999982</c:v>
                </c:pt>
                <c:pt idx="2185">
                  <c:v>16.15500000000003</c:v>
                </c:pt>
                <c:pt idx="2186">
                  <c:v>16.164999999999964</c:v>
                </c:pt>
                <c:pt idx="2187">
                  <c:v>16.175000000000068</c:v>
                </c:pt>
                <c:pt idx="2188">
                  <c:v>16.185000000000059</c:v>
                </c:pt>
                <c:pt idx="2189">
                  <c:v>16.194999999999993</c:v>
                </c:pt>
                <c:pt idx="2190">
                  <c:v>16.204999999999984</c:v>
                </c:pt>
                <c:pt idx="2191">
                  <c:v>16.215000000000032</c:v>
                </c:pt>
                <c:pt idx="2192">
                  <c:v>16.225000000000023</c:v>
                </c:pt>
                <c:pt idx="2193">
                  <c:v>16.234999999999957</c:v>
                </c:pt>
                <c:pt idx="2194">
                  <c:v>16.245000000000061</c:v>
                </c:pt>
                <c:pt idx="2195">
                  <c:v>16.254999999999995</c:v>
                </c:pt>
                <c:pt idx="2196">
                  <c:v>16.264999999999986</c:v>
                </c:pt>
                <c:pt idx="2197">
                  <c:v>16.274999999999977</c:v>
                </c:pt>
                <c:pt idx="2198">
                  <c:v>16.284999999999968</c:v>
                </c:pt>
                <c:pt idx="2199">
                  <c:v>16.294999999999959</c:v>
                </c:pt>
                <c:pt idx="2200">
                  <c:v>16.305000000000007</c:v>
                </c:pt>
                <c:pt idx="2201">
                  <c:v>16.314999999999998</c:v>
                </c:pt>
                <c:pt idx="2202">
                  <c:v>16.325000000000045</c:v>
                </c:pt>
                <c:pt idx="2203">
                  <c:v>16.335000000000036</c:v>
                </c:pt>
                <c:pt idx="2204">
                  <c:v>16.34499999999997</c:v>
                </c:pt>
                <c:pt idx="2205">
                  <c:v>16.354999999999961</c:v>
                </c:pt>
                <c:pt idx="2206">
                  <c:v>16.364999999999952</c:v>
                </c:pt>
                <c:pt idx="2207">
                  <c:v>16.375000000000057</c:v>
                </c:pt>
                <c:pt idx="2208">
                  <c:v>16.385000000000048</c:v>
                </c:pt>
                <c:pt idx="2209">
                  <c:v>16.394999999999982</c:v>
                </c:pt>
                <c:pt idx="2210">
                  <c:v>16.40500000000003</c:v>
                </c:pt>
                <c:pt idx="2211">
                  <c:v>16.414999999999964</c:v>
                </c:pt>
                <c:pt idx="2212">
                  <c:v>16.425000000000068</c:v>
                </c:pt>
                <c:pt idx="2213">
                  <c:v>16.435000000000059</c:v>
                </c:pt>
                <c:pt idx="2214">
                  <c:v>16.444999999999993</c:v>
                </c:pt>
                <c:pt idx="2215">
                  <c:v>16.454999999999984</c:v>
                </c:pt>
                <c:pt idx="2216">
                  <c:v>16.465000000000032</c:v>
                </c:pt>
                <c:pt idx="2217">
                  <c:v>16.475000000000023</c:v>
                </c:pt>
                <c:pt idx="2218">
                  <c:v>16.484999999999957</c:v>
                </c:pt>
                <c:pt idx="2219">
                  <c:v>16.495000000000061</c:v>
                </c:pt>
                <c:pt idx="2220">
                  <c:v>16.504999999999995</c:v>
                </c:pt>
                <c:pt idx="2221">
                  <c:v>16.514999999999986</c:v>
                </c:pt>
                <c:pt idx="2222">
                  <c:v>16.524999999999977</c:v>
                </c:pt>
                <c:pt idx="2223">
                  <c:v>16.534999999999968</c:v>
                </c:pt>
                <c:pt idx="2224">
                  <c:v>16.544999999999959</c:v>
                </c:pt>
                <c:pt idx="2225">
                  <c:v>16.555000000000007</c:v>
                </c:pt>
                <c:pt idx="2226">
                  <c:v>16.564999999999998</c:v>
                </c:pt>
                <c:pt idx="2227">
                  <c:v>16.575000000000045</c:v>
                </c:pt>
                <c:pt idx="2228">
                  <c:v>16.585000000000036</c:v>
                </c:pt>
                <c:pt idx="2229">
                  <c:v>16.59499999999997</c:v>
                </c:pt>
                <c:pt idx="2230">
                  <c:v>16.604999999999961</c:v>
                </c:pt>
                <c:pt idx="2231">
                  <c:v>16.614999999999952</c:v>
                </c:pt>
                <c:pt idx="2232">
                  <c:v>16.625000000000057</c:v>
                </c:pt>
                <c:pt idx="2233">
                  <c:v>16.635000000000048</c:v>
                </c:pt>
                <c:pt idx="2234">
                  <c:v>16.644999999999982</c:v>
                </c:pt>
                <c:pt idx="2235">
                  <c:v>16.65500000000003</c:v>
                </c:pt>
                <c:pt idx="2236">
                  <c:v>16.664999999999964</c:v>
                </c:pt>
                <c:pt idx="2237">
                  <c:v>16.675000000000068</c:v>
                </c:pt>
                <c:pt idx="2238">
                  <c:v>16.685000000000059</c:v>
                </c:pt>
                <c:pt idx="2239">
                  <c:v>16.694999999999993</c:v>
                </c:pt>
                <c:pt idx="2240">
                  <c:v>16.704999999999984</c:v>
                </c:pt>
                <c:pt idx="2241">
                  <c:v>16.715000000000032</c:v>
                </c:pt>
                <c:pt idx="2242">
                  <c:v>16.725000000000023</c:v>
                </c:pt>
                <c:pt idx="2243">
                  <c:v>16.734999999999957</c:v>
                </c:pt>
                <c:pt idx="2244">
                  <c:v>16.745000000000061</c:v>
                </c:pt>
                <c:pt idx="2245">
                  <c:v>16.754999999999995</c:v>
                </c:pt>
                <c:pt idx="2246">
                  <c:v>16.764999999999986</c:v>
                </c:pt>
                <c:pt idx="2247">
                  <c:v>16.774999999999977</c:v>
                </c:pt>
                <c:pt idx="2248">
                  <c:v>16.784999999999968</c:v>
                </c:pt>
                <c:pt idx="2249">
                  <c:v>16.794999999999959</c:v>
                </c:pt>
                <c:pt idx="2250">
                  <c:v>16.805000000000007</c:v>
                </c:pt>
                <c:pt idx="2251">
                  <c:v>16.814999999999998</c:v>
                </c:pt>
                <c:pt idx="2252">
                  <c:v>16.825000000000045</c:v>
                </c:pt>
                <c:pt idx="2253">
                  <c:v>16.835000000000036</c:v>
                </c:pt>
                <c:pt idx="2254">
                  <c:v>16.84499999999997</c:v>
                </c:pt>
                <c:pt idx="2255">
                  <c:v>16.854999999999961</c:v>
                </c:pt>
                <c:pt idx="2256">
                  <c:v>16.864999999999952</c:v>
                </c:pt>
                <c:pt idx="2257">
                  <c:v>16.875000000000057</c:v>
                </c:pt>
                <c:pt idx="2258">
                  <c:v>16.885000000000048</c:v>
                </c:pt>
                <c:pt idx="2259">
                  <c:v>16.894999999999982</c:v>
                </c:pt>
                <c:pt idx="2260">
                  <c:v>16.90500000000003</c:v>
                </c:pt>
                <c:pt idx="2261">
                  <c:v>16.914999999999964</c:v>
                </c:pt>
                <c:pt idx="2262">
                  <c:v>16.925000000000068</c:v>
                </c:pt>
                <c:pt idx="2263">
                  <c:v>16.935000000000059</c:v>
                </c:pt>
                <c:pt idx="2264">
                  <c:v>16.944999999999993</c:v>
                </c:pt>
                <c:pt idx="2265">
                  <c:v>16.954999999999984</c:v>
                </c:pt>
                <c:pt idx="2266">
                  <c:v>16.965000000000032</c:v>
                </c:pt>
                <c:pt idx="2267">
                  <c:v>16.975000000000023</c:v>
                </c:pt>
                <c:pt idx="2268">
                  <c:v>16.984999999999957</c:v>
                </c:pt>
                <c:pt idx="2269">
                  <c:v>16.995000000000061</c:v>
                </c:pt>
                <c:pt idx="2270">
                  <c:v>17.004999999999995</c:v>
                </c:pt>
                <c:pt idx="2271">
                  <c:v>17.014999999999986</c:v>
                </c:pt>
                <c:pt idx="2272">
                  <c:v>17.024999999999977</c:v>
                </c:pt>
                <c:pt idx="2273">
                  <c:v>17.034999999999968</c:v>
                </c:pt>
                <c:pt idx="2274">
                  <c:v>17.044999999999959</c:v>
                </c:pt>
                <c:pt idx="2275">
                  <c:v>17.055000000000007</c:v>
                </c:pt>
                <c:pt idx="2276">
                  <c:v>17.064999999999998</c:v>
                </c:pt>
                <c:pt idx="2277">
                  <c:v>17.075000000000045</c:v>
                </c:pt>
                <c:pt idx="2278">
                  <c:v>17.085000000000036</c:v>
                </c:pt>
                <c:pt idx="2279">
                  <c:v>17.09499999999997</c:v>
                </c:pt>
                <c:pt idx="2280">
                  <c:v>17.104999999999961</c:v>
                </c:pt>
                <c:pt idx="2281">
                  <c:v>17.114999999999952</c:v>
                </c:pt>
                <c:pt idx="2282">
                  <c:v>17.125000000000057</c:v>
                </c:pt>
                <c:pt idx="2283">
                  <c:v>17.135000000000048</c:v>
                </c:pt>
                <c:pt idx="2284">
                  <c:v>17.144999999999982</c:v>
                </c:pt>
                <c:pt idx="2285">
                  <c:v>17.15500000000003</c:v>
                </c:pt>
                <c:pt idx="2286">
                  <c:v>17.164999999999964</c:v>
                </c:pt>
                <c:pt idx="2287">
                  <c:v>17.175000000000068</c:v>
                </c:pt>
                <c:pt idx="2288">
                  <c:v>17.185000000000059</c:v>
                </c:pt>
                <c:pt idx="2289">
                  <c:v>17.194999999999993</c:v>
                </c:pt>
                <c:pt idx="2290">
                  <c:v>17.204999999999984</c:v>
                </c:pt>
                <c:pt idx="2291">
                  <c:v>17.215000000000032</c:v>
                </c:pt>
                <c:pt idx="2292">
                  <c:v>17.225000000000023</c:v>
                </c:pt>
                <c:pt idx="2293">
                  <c:v>17.234999999999957</c:v>
                </c:pt>
                <c:pt idx="2294">
                  <c:v>17.245000000000061</c:v>
                </c:pt>
                <c:pt idx="2295">
                  <c:v>17.254999999999995</c:v>
                </c:pt>
                <c:pt idx="2296">
                  <c:v>17.264999999999986</c:v>
                </c:pt>
                <c:pt idx="2297">
                  <c:v>17.274999999999977</c:v>
                </c:pt>
                <c:pt idx="2298">
                  <c:v>17.284999999999968</c:v>
                </c:pt>
                <c:pt idx="2299">
                  <c:v>17.294999999999959</c:v>
                </c:pt>
                <c:pt idx="2300">
                  <c:v>17.305000000000007</c:v>
                </c:pt>
                <c:pt idx="2301">
                  <c:v>17.314999999999998</c:v>
                </c:pt>
                <c:pt idx="2302">
                  <c:v>17.325000000000045</c:v>
                </c:pt>
                <c:pt idx="2303">
                  <c:v>17.335000000000036</c:v>
                </c:pt>
                <c:pt idx="2304">
                  <c:v>17.34499999999997</c:v>
                </c:pt>
                <c:pt idx="2305">
                  <c:v>17.354999999999961</c:v>
                </c:pt>
                <c:pt idx="2306">
                  <c:v>17.364999999999952</c:v>
                </c:pt>
                <c:pt idx="2307">
                  <c:v>17.375000000000057</c:v>
                </c:pt>
                <c:pt idx="2308">
                  <c:v>17.385000000000048</c:v>
                </c:pt>
                <c:pt idx="2309">
                  <c:v>17.394999999999982</c:v>
                </c:pt>
                <c:pt idx="2310">
                  <c:v>17.40500000000003</c:v>
                </c:pt>
                <c:pt idx="2311">
                  <c:v>17.414999999999964</c:v>
                </c:pt>
                <c:pt idx="2312">
                  <c:v>17.425000000000068</c:v>
                </c:pt>
                <c:pt idx="2313">
                  <c:v>17.435000000000059</c:v>
                </c:pt>
                <c:pt idx="2314">
                  <c:v>17.444999999999993</c:v>
                </c:pt>
                <c:pt idx="2315">
                  <c:v>17.454999999999984</c:v>
                </c:pt>
                <c:pt idx="2316">
                  <c:v>17.465000000000032</c:v>
                </c:pt>
                <c:pt idx="2317">
                  <c:v>17.475000000000023</c:v>
                </c:pt>
                <c:pt idx="2318">
                  <c:v>17.484999999999957</c:v>
                </c:pt>
                <c:pt idx="2319">
                  <c:v>17.495000000000061</c:v>
                </c:pt>
                <c:pt idx="2320">
                  <c:v>17.504999999999995</c:v>
                </c:pt>
                <c:pt idx="2321">
                  <c:v>17.514999999999986</c:v>
                </c:pt>
                <c:pt idx="2322">
                  <c:v>17.524999999999977</c:v>
                </c:pt>
                <c:pt idx="2323">
                  <c:v>17.534999999999968</c:v>
                </c:pt>
                <c:pt idx="2324">
                  <c:v>17.544999999999959</c:v>
                </c:pt>
                <c:pt idx="2325">
                  <c:v>17.555000000000007</c:v>
                </c:pt>
                <c:pt idx="2326">
                  <c:v>17.564999999999998</c:v>
                </c:pt>
                <c:pt idx="2327">
                  <c:v>17.575000000000045</c:v>
                </c:pt>
                <c:pt idx="2328">
                  <c:v>17.585000000000036</c:v>
                </c:pt>
                <c:pt idx="2329">
                  <c:v>17.59499999999997</c:v>
                </c:pt>
                <c:pt idx="2330">
                  <c:v>17.604999999999961</c:v>
                </c:pt>
                <c:pt idx="2331">
                  <c:v>17.614999999999952</c:v>
                </c:pt>
                <c:pt idx="2332">
                  <c:v>17.625000000000057</c:v>
                </c:pt>
                <c:pt idx="2333">
                  <c:v>17.635000000000048</c:v>
                </c:pt>
                <c:pt idx="2334">
                  <c:v>17.644999999999982</c:v>
                </c:pt>
                <c:pt idx="2335">
                  <c:v>17.65500000000003</c:v>
                </c:pt>
                <c:pt idx="2336">
                  <c:v>17.664999999999964</c:v>
                </c:pt>
                <c:pt idx="2337">
                  <c:v>17.675000000000068</c:v>
                </c:pt>
                <c:pt idx="2338">
                  <c:v>17.685000000000059</c:v>
                </c:pt>
                <c:pt idx="2339">
                  <c:v>17.694999999999993</c:v>
                </c:pt>
                <c:pt idx="2340">
                  <c:v>17.704999999999984</c:v>
                </c:pt>
                <c:pt idx="2341">
                  <c:v>17.715000000000032</c:v>
                </c:pt>
                <c:pt idx="2342">
                  <c:v>17.725000000000023</c:v>
                </c:pt>
                <c:pt idx="2343">
                  <c:v>17.734999999999957</c:v>
                </c:pt>
                <c:pt idx="2344">
                  <c:v>17.745000000000061</c:v>
                </c:pt>
                <c:pt idx="2345">
                  <c:v>17.754999999999995</c:v>
                </c:pt>
                <c:pt idx="2346">
                  <c:v>17.764999999999986</c:v>
                </c:pt>
                <c:pt idx="2347">
                  <c:v>17.774999999999977</c:v>
                </c:pt>
                <c:pt idx="2348">
                  <c:v>17.784999999999968</c:v>
                </c:pt>
                <c:pt idx="2349">
                  <c:v>17.794999999999959</c:v>
                </c:pt>
                <c:pt idx="2350">
                  <c:v>17.805000000000007</c:v>
                </c:pt>
                <c:pt idx="2351">
                  <c:v>17.814999999999998</c:v>
                </c:pt>
                <c:pt idx="2352">
                  <c:v>17.825000000000045</c:v>
                </c:pt>
                <c:pt idx="2353">
                  <c:v>17.835000000000036</c:v>
                </c:pt>
                <c:pt idx="2354">
                  <c:v>17.84499999999997</c:v>
                </c:pt>
                <c:pt idx="2355">
                  <c:v>17.854999999999961</c:v>
                </c:pt>
                <c:pt idx="2356">
                  <c:v>17.864999999999952</c:v>
                </c:pt>
                <c:pt idx="2357">
                  <c:v>17.875000000000057</c:v>
                </c:pt>
                <c:pt idx="2358">
                  <c:v>17.885000000000048</c:v>
                </c:pt>
                <c:pt idx="2359">
                  <c:v>17.894999999999982</c:v>
                </c:pt>
                <c:pt idx="2360">
                  <c:v>17.90500000000003</c:v>
                </c:pt>
                <c:pt idx="2361">
                  <c:v>17.914999999999964</c:v>
                </c:pt>
                <c:pt idx="2362">
                  <c:v>17.925000000000068</c:v>
                </c:pt>
                <c:pt idx="2363">
                  <c:v>17.935000000000059</c:v>
                </c:pt>
                <c:pt idx="2364">
                  <c:v>17.944999999999993</c:v>
                </c:pt>
                <c:pt idx="2365">
                  <c:v>17.954999999999984</c:v>
                </c:pt>
                <c:pt idx="2366">
                  <c:v>17.965000000000032</c:v>
                </c:pt>
                <c:pt idx="2367">
                  <c:v>17.975000000000023</c:v>
                </c:pt>
                <c:pt idx="2368">
                  <c:v>17.984999999999957</c:v>
                </c:pt>
                <c:pt idx="2369">
                  <c:v>17.995000000000061</c:v>
                </c:pt>
                <c:pt idx="2370">
                  <c:v>18.004999999999995</c:v>
                </c:pt>
                <c:pt idx="2371">
                  <c:v>18.014999999999986</c:v>
                </c:pt>
                <c:pt idx="2372">
                  <c:v>18.024999999999977</c:v>
                </c:pt>
                <c:pt idx="2373">
                  <c:v>18.034999999999968</c:v>
                </c:pt>
                <c:pt idx="2374">
                  <c:v>18.044999999999959</c:v>
                </c:pt>
                <c:pt idx="2375">
                  <c:v>18.055000000000007</c:v>
                </c:pt>
                <c:pt idx="2376">
                  <c:v>18.064999999999998</c:v>
                </c:pt>
                <c:pt idx="2377">
                  <c:v>18.075000000000045</c:v>
                </c:pt>
                <c:pt idx="2378">
                  <c:v>18.085000000000036</c:v>
                </c:pt>
                <c:pt idx="2379">
                  <c:v>18.09499999999997</c:v>
                </c:pt>
                <c:pt idx="2380">
                  <c:v>18.104999999999961</c:v>
                </c:pt>
                <c:pt idx="2381">
                  <c:v>18.114999999999952</c:v>
                </c:pt>
                <c:pt idx="2382">
                  <c:v>18.125000000000057</c:v>
                </c:pt>
                <c:pt idx="2383">
                  <c:v>18.135000000000048</c:v>
                </c:pt>
                <c:pt idx="2384">
                  <c:v>18.144999999999982</c:v>
                </c:pt>
                <c:pt idx="2385">
                  <c:v>18.15500000000003</c:v>
                </c:pt>
                <c:pt idx="2386">
                  <c:v>18.164999999999964</c:v>
                </c:pt>
                <c:pt idx="2387">
                  <c:v>18.175000000000068</c:v>
                </c:pt>
                <c:pt idx="2388">
                  <c:v>18.185000000000059</c:v>
                </c:pt>
                <c:pt idx="2389">
                  <c:v>18.194999999999993</c:v>
                </c:pt>
                <c:pt idx="2390">
                  <c:v>18.204999999999984</c:v>
                </c:pt>
                <c:pt idx="2391">
                  <c:v>18.215000000000032</c:v>
                </c:pt>
                <c:pt idx="2392">
                  <c:v>18.225000000000023</c:v>
                </c:pt>
                <c:pt idx="2393">
                  <c:v>18.234999999999957</c:v>
                </c:pt>
                <c:pt idx="2394">
                  <c:v>18.245000000000061</c:v>
                </c:pt>
                <c:pt idx="2395">
                  <c:v>18.254999999999995</c:v>
                </c:pt>
                <c:pt idx="2396">
                  <c:v>18.264999999999986</c:v>
                </c:pt>
                <c:pt idx="2397">
                  <c:v>18.274999999999977</c:v>
                </c:pt>
                <c:pt idx="2398">
                  <c:v>18.284999999999968</c:v>
                </c:pt>
                <c:pt idx="2399">
                  <c:v>18.294999999999959</c:v>
                </c:pt>
                <c:pt idx="2400">
                  <c:v>18.305000000000007</c:v>
                </c:pt>
                <c:pt idx="2401">
                  <c:v>18.314999999999998</c:v>
                </c:pt>
                <c:pt idx="2402">
                  <c:v>18.325000000000045</c:v>
                </c:pt>
                <c:pt idx="2403">
                  <c:v>18.335000000000036</c:v>
                </c:pt>
                <c:pt idx="2404">
                  <c:v>18.34499999999997</c:v>
                </c:pt>
                <c:pt idx="2405">
                  <c:v>18.354999999999961</c:v>
                </c:pt>
                <c:pt idx="2406">
                  <c:v>18.364999999999952</c:v>
                </c:pt>
                <c:pt idx="2407">
                  <c:v>18.375000000000057</c:v>
                </c:pt>
                <c:pt idx="2408">
                  <c:v>18.385000000000048</c:v>
                </c:pt>
                <c:pt idx="2409">
                  <c:v>18.394999999999982</c:v>
                </c:pt>
                <c:pt idx="2410">
                  <c:v>18.40500000000003</c:v>
                </c:pt>
                <c:pt idx="2411">
                  <c:v>18.414999999999964</c:v>
                </c:pt>
                <c:pt idx="2412">
                  <c:v>18.425000000000068</c:v>
                </c:pt>
                <c:pt idx="2413">
                  <c:v>18.435000000000059</c:v>
                </c:pt>
                <c:pt idx="2414">
                  <c:v>18.444999999999993</c:v>
                </c:pt>
                <c:pt idx="2415">
                  <c:v>18.454999999999984</c:v>
                </c:pt>
                <c:pt idx="2416">
                  <c:v>18.465000000000032</c:v>
                </c:pt>
                <c:pt idx="2417">
                  <c:v>18.475000000000023</c:v>
                </c:pt>
                <c:pt idx="2418">
                  <c:v>18.484999999999957</c:v>
                </c:pt>
                <c:pt idx="2419">
                  <c:v>18.495000000000061</c:v>
                </c:pt>
                <c:pt idx="2420">
                  <c:v>18.504999999999995</c:v>
                </c:pt>
                <c:pt idx="2421">
                  <c:v>18.514999999999986</c:v>
                </c:pt>
                <c:pt idx="2422">
                  <c:v>18.524999999999977</c:v>
                </c:pt>
                <c:pt idx="2423">
                  <c:v>18.534999999999968</c:v>
                </c:pt>
                <c:pt idx="2424">
                  <c:v>18.544999999999959</c:v>
                </c:pt>
                <c:pt idx="2425">
                  <c:v>18.555000000000007</c:v>
                </c:pt>
                <c:pt idx="2426">
                  <c:v>18.564999999999998</c:v>
                </c:pt>
                <c:pt idx="2427">
                  <c:v>18.575000000000045</c:v>
                </c:pt>
                <c:pt idx="2428">
                  <c:v>18.585000000000036</c:v>
                </c:pt>
                <c:pt idx="2429">
                  <c:v>18.59499999999997</c:v>
                </c:pt>
                <c:pt idx="2430">
                  <c:v>18.604999999999961</c:v>
                </c:pt>
                <c:pt idx="2431">
                  <c:v>18.614999999999952</c:v>
                </c:pt>
                <c:pt idx="2432">
                  <c:v>18.625000000000057</c:v>
                </c:pt>
                <c:pt idx="2433">
                  <c:v>18.635000000000048</c:v>
                </c:pt>
                <c:pt idx="2434">
                  <c:v>18.644999999999982</c:v>
                </c:pt>
                <c:pt idx="2435">
                  <c:v>18.65500000000003</c:v>
                </c:pt>
                <c:pt idx="2436">
                  <c:v>18.664999999999964</c:v>
                </c:pt>
                <c:pt idx="2437">
                  <c:v>18.675000000000068</c:v>
                </c:pt>
                <c:pt idx="2438">
                  <c:v>18.685000000000059</c:v>
                </c:pt>
                <c:pt idx="2439">
                  <c:v>18.694999999999993</c:v>
                </c:pt>
                <c:pt idx="2440">
                  <c:v>18.704999999999984</c:v>
                </c:pt>
                <c:pt idx="2441">
                  <c:v>18.715000000000032</c:v>
                </c:pt>
                <c:pt idx="2442">
                  <c:v>18.725000000000023</c:v>
                </c:pt>
                <c:pt idx="2443">
                  <c:v>18.734999999999957</c:v>
                </c:pt>
                <c:pt idx="2444">
                  <c:v>18.745000000000061</c:v>
                </c:pt>
                <c:pt idx="2445">
                  <c:v>18.754999999999995</c:v>
                </c:pt>
                <c:pt idx="2446">
                  <c:v>18.764999999999986</c:v>
                </c:pt>
                <c:pt idx="2447">
                  <c:v>18.774999999999977</c:v>
                </c:pt>
                <c:pt idx="2448">
                  <c:v>18.784999999999968</c:v>
                </c:pt>
                <c:pt idx="2449">
                  <c:v>18.794999999999959</c:v>
                </c:pt>
                <c:pt idx="2450">
                  <c:v>18.805000000000007</c:v>
                </c:pt>
                <c:pt idx="2451">
                  <c:v>18.814999999999998</c:v>
                </c:pt>
                <c:pt idx="2452">
                  <c:v>18.825000000000045</c:v>
                </c:pt>
                <c:pt idx="2453">
                  <c:v>18.835000000000036</c:v>
                </c:pt>
                <c:pt idx="2454">
                  <c:v>18.84499999999997</c:v>
                </c:pt>
                <c:pt idx="2455">
                  <c:v>18.854999999999961</c:v>
                </c:pt>
                <c:pt idx="2456">
                  <c:v>18.864999999999952</c:v>
                </c:pt>
                <c:pt idx="2457">
                  <c:v>18.875000000000057</c:v>
                </c:pt>
                <c:pt idx="2458">
                  <c:v>18.885000000000048</c:v>
                </c:pt>
                <c:pt idx="2459">
                  <c:v>18.894999999999982</c:v>
                </c:pt>
                <c:pt idx="2460">
                  <c:v>18.90500000000003</c:v>
                </c:pt>
                <c:pt idx="2461">
                  <c:v>18.914999999999964</c:v>
                </c:pt>
                <c:pt idx="2462">
                  <c:v>18.925000000000068</c:v>
                </c:pt>
                <c:pt idx="2463">
                  <c:v>18.935000000000059</c:v>
                </c:pt>
                <c:pt idx="2464">
                  <c:v>18.944999999999993</c:v>
                </c:pt>
                <c:pt idx="2465">
                  <c:v>18.954999999999984</c:v>
                </c:pt>
                <c:pt idx="2466">
                  <c:v>18.965000000000032</c:v>
                </c:pt>
                <c:pt idx="2467">
                  <c:v>18.975000000000023</c:v>
                </c:pt>
                <c:pt idx="2468">
                  <c:v>18.984999999999957</c:v>
                </c:pt>
                <c:pt idx="2469">
                  <c:v>18.995000000000061</c:v>
                </c:pt>
                <c:pt idx="2470">
                  <c:v>19.004999999999995</c:v>
                </c:pt>
                <c:pt idx="2471">
                  <c:v>19.014999999999986</c:v>
                </c:pt>
                <c:pt idx="2472">
                  <c:v>19.024999999999977</c:v>
                </c:pt>
                <c:pt idx="2473">
                  <c:v>19.034999999999968</c:v>
                </c:pt>
                <c:pt idx="2474">
                  <c:v>19.044999999999959</c:v>
                </c:pt>
                <c:pt idx="2475">
                  <c:v>19.055000000000007</c:v>
                </c:pt>
                <c:pt idx="2476">
                  <c:v>19.064999999999998</c:v>
                </c:pt>
                <c:pt idx="2477">
                  <c:v>19.075000000000045</c:v>
                </c:pt>
                <c:pt idx="2478">
                  <c:v>19.085000000000036</c:v>
                </c:pt>
                <c:pt idx="2479">
                  <c:v>19.09499999999997</c:v>
                </c:pt>
                <c:pt idx="2480">
                  <c:v>19.104999999999961</c:v>
                </c:pt>
                <c:pt idx="2481">
                  <c:v>19.114999999999952</c:v>
                </c:pt>
                <c:pt idx="2482">
                  <c:v>19.125000000000057</c:v>
                </c:pt>
                <c:pt idx="2483">
                  <c:v>19.135000000000048</c:v>
                </c:pt>
                <c:pt idx="2484">
                  <c:v>19.144999999999982</c:v>
                </c:pt>
                <c:pt idx="2485">
                  <c:v>19.15500000000003</c:v>
                </c:pt>
                <c:pt idx="2486">
                  <c:v>19.164999999999964</c:v>
                </c:pt>
                <c:pt idx="2487">
                  <c:v>19.175000000000068</c:v>
                </c:pt>
                <c:pt idx="2488">
                  <c:v>19.185000000000059</c:v>
                </c:pt>
                <c:pt idx="2489">
                  <c:v>19.194999999999993</c:v>
                </c:pt>
                <c:pt idx="2490">
                  <c:v>19.204999999999984</c:v>
                </c:pt>
                <c:pt idx="2491">
                  <c:v>19.215000000000032</c:v>
                </c:pt>
                <c:pt idx="2492">
                  <c:v>19.225000000000023</c:v>
                </c:pt>
                <c:pt idx="2493">
                  <c:v>19.234999999999957</c:v>
                </c:pt>
                <c:pt idx="2494">
                  <c:v>19.245000000000061</c:v>
                </c:pt>
                <c:pt idx="2495">
                  <c:v>19.254999999999995</c:v>
                </c:pt>
                <c:pt idx="2496">
                  <c:v>19.264999999999986</c:v>
                </c:pt>
                <c:pt idx="2497">
                  <c:v>19.274999999999977</c:v>
                </c:pt>
                <c:pt idx="2498">
                  <c:v>19.284999999999968</c:v>
                </c:pt>
                <c:pt idx="2499">
                  <c:v>19.294999999999959</c:v>
                </c:pt>
                <c:pt idx="2500">
                  <c:v>19.305000000000007</c:v>
                </c:pt>
                <c:pt idx="2501">
                  <c:v>19.314999999999998</c:v>
                </c:pt>
                <c:pt idx="2502">
                  <c:v>19.325000000000045</c:v>
                </c:pt>
                <c:pt idx="2503">
                  <c:v>19.335000000000036</c:v>
                </c:pt>
                <c:pt idx="2504">
                  <c:v>19.34499999999997</c:v>
                </c:pt>
                <c:pt idx="2505">
                  <c:v>19.354999999999961</c:v>
                </c:pt>
                <c:pt idx="2506">
                  <c:v>19.364999999999952</c:v>
                </c:pt>
                <c:pt idx="2507">
                  <c:v>19.375000000000057</c:v>
                </c:pt>
                <c:pt idx="2508">
                  <c:v>19.385000000000048</c:v>
                </c:pt>
                <c:pt idx="2509">
                  <c:v>19.394999999999982</c:v>
                </c:pt>
                <c:pt idx="2510">
                  <c:v>19.40500000000003</c:v>
                </c:pt>
                <c:pt idx="2511">
                  <c:v>19.414999999999964</c:v>
                </c:pt>
                <c:pt idx="2512">
                  <c:v>19.425000000000068</c:v>
                </c:pt>
                <c:pt idx="2513">
                  <c:v>19.435000000000059</c:v>
                </c:pt>
                <c:pt idx="2514">
                  <c:v>19.444999999999993</c:v>
                </c:pt>
                <c:pt idx="2515">
                  <c:v>19.454999999999984</c:v>
                </c:pt>
                <c:pt idx="2516">
                  <c:v>19.465000000000032</c:v>
                </c:pt>
                <c:pt idx="2517">
                  <c:v>19.475000000000023</c:v>
                </c:pt>
                <c:pt idx="2518">
                  <c:v>19.484999999999957</c:v>
                </c:pt>
                <c:pt idx="2519">
                  <c:v>19.495000000000061</c:v>
                </c:pt>
                <c:pt idx="2520">
                  <c:v>19.504999999999995</c:v>
                </c:pt>
                <c:pt idx="2521">
                  <c:v>19.514999999999986</c:v>
                </c:pt>
                <c:pt idx="2522">
                  <c:v>19.524999999999977</c:v>
                </c:pt>
                <c:pt idx="2523">
                  <c:v>19.534999999999968</c:v>
                </c:pt>
                <c:pt idx="2524">
                  <c:v>19.544999999999959</c:v>
                </c:pt>
                <c:pt idx="2525">
                  <c:v>19.555000000000007</c:v>
                </c:pt>
                <c:pt idx="2526">
                  <c:v>19.564999999999998</c:v>
                </c:pt>
                <c:pt idx="2527">
                  <c:v>19.575000000000045</c:v>
                </c:pt>
                <c:pt idx="2528">
                  <c:v>19.585000000000036</c:v>
                </c:pt>
                <c:pt idx="2529">
                  <c:v>19.59499999999997</c:v>
                </c:pt>
                <c:pt idx="2530">
                  <c:v>19.604999999999961</c:v>
                </c:pt>
                <c:pt idx="2531">
                  <c:v>19.614999999999952</c:v>
                </c:pt>
                <c:pt idx="2532">
                  <c:v>19.625000000000057</c:v>
                </c:pt>
                <c:pt idx="2533">
                  <c:v>19.635000000000048</c:v>
                </c:pt>
                <c:pt idx="2534">
                  <c:v>19.644999999999982</c:v>
                </c:pt>
                <c:pt idx="2535">
                  <c:v>19.65500000000003</c:v>
                </c:pt>
                <c:pt idx="2536">
                  <c:v>19.664999999999964</c:v>
                </c:pt>
                <c:pt idx="2537">
                  <c:v>19.675000000000068</c:v>
                </c:pt>
                <c:pt idx="2538">
                  <c:v>19.685000000000059</c:v>
                </c:pt>
                <c:pt idx="2539">
                  <c:v>19.694999999999993</c:v>
                </c:pt>
                <c:pt idx="2540">
                  <c:v>19.704999999999984</c:v>
                </c:pt>
                <c:pt idx="2541">
                  <c:v>19.715000000000032</c:v>
                </c:pt>
                <c:pt idx="2542">
                  <c:v>19.725000000000023</c:v>
                </c:pt>
                <c:pt idx="2543">
                  <c:v>19.734999999999957</c:v>
                </c:pt>
                <c:pt idx="2544">
                  <c:v>19.745000000000061</c:v>
                </c:pt>
                <c:pt idx="2545">
                  <c:v>19.754999999999995</c:v>
                </c:pt>
                <c:pt idx="2546">
                  <c:v>19.764999999999986</c:v>
                </c:pt>
                <c:pt idx="2547">
                  <c:v>19.774999999999977</c:v>
                </c:pt>
                <c:pt idx="2548">
                  <c:v>19.784999999999968</c:v>
                </c:pt>
                <c:pt idx="2549">
                  <c:v>19.794999999999959</c:v>
                </c:pt>
                <c:pt idx="2550">
                  <c:v>19.805000000000007</c:v>
                </c:pt>
                <c:pt idx="2551">
                  <c:v>19.814999999999998</c:v>
                </c:pt>
                <c:pt idx="2552">
                  <c:v>19.825000000000045</c:v>
                </c:pt>
                <c:pt idx="2553">
                  <c:v>19.835000000000036</c:v>
                </c:pt>
                <c:pt idx="2554">
                  <c:v>19.84499999999997</c:v>
                </c:pt>
                <c:pt idx="2555">
                  <c:v>19.854999999999961</c:v>
                </c:pt>
                <c:pt idx="2556">
                  <c:v>19.864999999999952</c:v>
                </c:pt>
                <c:pt idx="2557">
                  <c:v>19.875000000000057</c:v>
                </c:pt>
                <c:pt idx="2558">
                  <c:v>19.885000000000048</c:v>
                </c:pt>
                <c:pt idx="2559">
                  <c:v>19.894999999999982</c:v>
                </c:pt>
                <c:pt idx="2560">
                  <c:v>19.90500000000003</c:v>
                </c:pt>
                <c:pt idx="2561">
                  <c:v>19.914999999999964</c:v>
                </c:pt>
                <c:pt idx="2562">
                  <c:v>19.925000000000068</c:v>
                </c:pt>
                <c:pt idx="2563">
                  <c:v>19.935000000000059</c:v>
                </c:pt>
                <c:pt idx="2564">
                  <c:v>19.944999999999993</c:v>
                </c:pt>
                <c:pt idx="2565">
                  <c:v>19.954999999999984</c:v>
                </c:pt>
                <c:pt idx="2566">
                  <c:v>19.965000000000032</c:v>
                </c:pt>
                <c:pt idx="2567">
                  <c:v>19.975000000000023</c:v>
                </c:pt>
                <c:pt idx="2568">
                  <c:v>19.984999999999957</c:v>
                </c:pt>
                <c:pt idx="2569">
                  <c:v>19.995000000000061</c:v>
                </c:pt>
                <c:pt idx="2570">
                  <c:v>20.004999999999995</c:v>
                </c:pt>
                <c:pt idx="2571">
                  <c:v>20.014999999999986</c:v>
                </c:pt>
                <c:pt idx="2572">
                  <c:v>20.024999999999977</c:v>
                </c:pt>
                <c:pt idx="2573">
                  <c:v>20.034999999999968</c:v>
                </c:pt>
                <c:pt idx="2574">
                  <c:v>20.044999999999959</c:v>
                </c:pt>
                <c:pt idx="2575">
                  <c:v>20.055000000000007</c:v>
                </c:pt>
                <c:pt idx="2576">
                  <c:v>20.064999999999998</c:v>
                </c:pt>
                <c:pt idx="2577">
                  <c:v>20.075000000000045</c:v>
                </c:pt>
                <c:pt idx="2578">
                  <c:v>20.085000000000036</c:v>
                </c:pt>
                <c:pt idx="2579">
                  <c:v>20.09499999999997</c:v>
                </c:pt>
                <c:pt idx="2580">
                  <c:v>20.104999999999961</c:v>
                </c:pt>
                <c:pt idx="2581">
                  <c:v>20.114999999999952</c:v>
                </c:pt>
                <c:pt idx="2582">
                  <c:v>20.125000000000057</c:v>
                </c:pt>
                <c:pt idx="2583">
                  <c:v>20.135000000000048</c:v>
                </c:pt>
                <c:pt idx="2584">
                  <c:v>20.144999999999982</c:v>
                </c:pt>
                <c:pt idx="2585">
                  <c:v>20.15500000000003</c:v>
                </c:pt>
                <c:pt idx="2586">
                  <c:v>20.164999999999964</c:v>
                </c:pt>
                <c:pt idx="2587">
                  <c:v>20.175000000000068</c:v>
                </c:pt>
                <c:pt idx="2588">
                  <c:v>20.185000000000059</c:v>
                </c:pt>
                <c:pt idx="2589">
                  <c:v>20.194999999999993</c:v>
                </c:pt>
                <c:pt idx="2590">
                  <c:v>20.204999999999984</c:v>
                </c:pt>
                <c:pt idx="2591">
                  <c:v>20.215000000000032</c:v>
                </c:pt>
                <c:pt idx="2592">
                  <c:v>20.225000000000023</c:v>
                </c:pt>
                <c:pt idx="2593">
                  <c:v>20.234999999999957</c:v>
                </c:pt>
                <c:pt idx="2594">
                  <c:v>20.245000000000061</c:v>
                </c:pt>
                <c:pt idx="2595">
                  <c:v>20.254999999999995</c:v>
                </c:pt>
                <c:pt idx="2596">
                  <c:v>20.264999999999986</c:v>
                </c:pt>
                <c:pt idx="2597">
                  <c:v>20.274999999999977</c:v>
                </c:pt>
                <c:pt idx="2598">
                  <c:v>20.284999999999968</c:v>
                </c:pt>
                <c:pt idx="2599">
                  <c:v>20.294999999999959</c:v>
                </c:pt>
                <c:pt idx="2600">
                  <c:v>20.305000000000007</c:v>
                </c:pt>
                <c:pt idx="2601">
                  <c:v>20.314999999999998</c:v>
                </c:pt>
                <c:pt idx="2602">
                  <c:v>20.325000000000045</c:v>
                </c:pt>
                <c:pt idx="2603">
                  <c:v>20.335000000000036</c:v>
                </c:pt>
                <c:pt idx="2604">
                  <c:v>20.34499999999997</c:v>
                </c:pt>
                <c:pt idx="2605">
                  <c:v>20.354999999999961</c:v>
                </c:pt>
                <c:pt idx="2606">
                  <c:v>20.364999999999952</c:v>
                </c:pt>
                <c:pt idx="2607">
                  <c:v>20.375000000000057</c:v>
                </c:pt>
                <c:pt idx="2608">
                  <c:v>20.384999999999991</c:v>
                </c:pt>
                <c:pt idx="2609">
                  <c:v>20.394999999999982</c:v>
                </c:pt>
                <c:pt idx="2610">
                  <c:v>20.404999999999973</c:v>
                </c:pt>
                <c:pt idx="2611">
                  <c:v>20.414999999999964</c:v>
                </c:pt>
                <c:pt idx="2612">
                  <c:v>20.425000000000068</c:v>
                </c:pt>
                <c:pt idx="2613">
                  <c:v>20.435000000000059</c:v>
                </c:pt>
                <c:pt idx="2614">
                  <c:v>20.44500000000005</c:v>
                </c:pt>
                <c:pt idx="2615">
                  <c:v>20.454999999999984</c:v>
                </c:pt>
                <c:pt idx="2616">
                  <c:v>20.465000000000032</c:v>
                </c:pt>
                <c:pt idx="2617">
                  <c:v>20.474999999999966</c:v>
                </c:pt>
                <c:pt idx="2618">
                  <c:v>20.484999999999957</c:v>
                </c:pt>
                <c:pt idx="2619">
                  <c:v>20.495000000000061</c:v>
                </c:pt>
                <c:pt idx="2620">
                  <c:v>20.504999999999995</c:v>
                </c:pt>
                <c:pt idx="2621">
                  <c:v>20.515000000000043</c:v>
                </c:pt>
                <c:pt idx="2622">
                  <c:v>20.524999999999977</c:v>
                </c:pt>
                <c:pt idx="2623">
                  <c:v>20.534999999999968</c:v>
                </c:pt>
                <c:pt idx="2624">
                  <c:v>20.544999999999959</c:v>
                </c:pt>
                <c:pt idx="2625">
                  <c:v>20.555000000000007</c:v>
                </c:pt>
                <c:pt idx="2626">
                  <c:v>20.565000000000055</c:v>
                </c:pt>
                <c:pt idx="2627">
                  <c:v>20.575000000000045</c:v>
                </c:pt>
                <c:pt idx="2628">
                  <c:v>20.585000000000036</c:v>
                </c:pt>
                <c:pt idx="2629">
                  <c:v>20.59499999999997</c:v>
                </c:pt>
                <c:pt idx="2630">
                  <c:v>20.605000000000075</c:v>
                </c:pt>
                <c:pt idx="2631">
                  <c:v>20.615000000000009</c:v>
                </c:pt>
                <c:pt idx="2632">
                  <c:v>20.625000000000057</c:v>
                </c:pt>
                <c:pt idx="2633">
                  <c:v>20.634999999999991</c:v>
                </c:pt>
                <c:pt idx="2634">
                  <c:v>20.644999999999982</c:v>
                </c:pt>
                <c:pt idx="2635">
                  <c:v>20.654999999999973</c:v>
                </c:pt>
                <c:pt idx="2636">
                  <c:v>20.664999999999964</c:v>
                </c:pt>
                <c:pt idx="2637">
                  <c:v>20.675000000000068</c:v>
                </c:pt>
                <c:pt idx="2638">
                  <c:v>20.685000000000059</c:v>
                </c:pt>
                <c:pt idx="2639">
                  <c:v>20.69500000000005</c:v>
                </c:pt>
                <c:pt idx="2640">
                  <c:v>20.704999999999984</c:v>
                </c:pt>
                <c:pt idx="2641">
                  <c:v>20.715000000000032</c:v>
                </c:pt>
                <c:pt idx="2642">
                  <c:v>20.724999999999966</c:v>
                </c:pt>
                <c:pt idx="2643">
                  <c:v>20.734999999999957</c:v>
                </c:pt>
                <c:pt idx="2644">
                  <c:v>20.745000000000061</c:v>
                </c:pt>
                <c:pt idx="2645">
                  <c:v>20.754999999999995</c:v>
                </c:pt>
                <c:pt idx="2646">
                  <c:v>20.765000000000043</c:v>
                </c:pt>
                <c:pt idx="2647">
                  <c:v>20.774999999999977</c:v>
                </c:pt>
                <c:pt idx="2648">
                  <c:v>20.784999999999968</c:v>
                </c:pt>
                <c:pt idx="2649">
                  <c:v>20.794999999999959</c:v>
                </c:pt>
                <c:pt idx="2650">
                  <c:v>20.805000000000007</c:v>
                </c:pt>
                <c:pt idx="2651">
                  <c:v>20.815000000000055</c:v>
                </c:pt>
                <c:pt idx="2652">
                  <c:v>20.825000000000045</c:v>
                </c:pt>
                <c:pt idx="2653">
                  <c:v>20.835000000000036</c:v>
                </c:pt>
                <c:pt idx="2654">
                  <c:v>20.84499999999997</c:v>
                </c:pt>
                <c:pt idx="2655">
                  <c:v>20.855000000000075</c:v>
                </c:pt>
                <c:pt idx="2656">
                  <c:v>20.865000000000009</c:v>
                </c:pt>
                <c:pt idx="2657">
                  <c:v>20.875000000000057</c:v>
                </c:pt>
                <c:pt idx="2658">
                  <c:v>20.884999999999991</c:v>
                </c:pt>
                <c:pt idx="2659">
                  <c:v>20.894999999999982</c:v>
                </c:pt>
                <c:pt idx="2660">
                  <c:v>20.904999999999973</c:v>
                </c:pt>
                <c:pt idx="2661">
                  <c:v>20.914999999999964</c:v>
                </c:pt>
                <c:pt idx="2662">
                  <c:v>20.925000000000068</c:v>
                </c:pt>
                <c:pt idx="2663">
                  <c:v>20.935000000000059</c:v>
                </c:pt>
                <c:pt idx="2664">
                  <c:v>20.94500000000005</c:v>
                </c:pt>
                <c:pt idx="2665">
                  <c:v>20.954999999999984</c:v>
                </c:pt>
                <c:pt idx="2666">
                  <c:v>20.965000000000032</c:v>
                </c:pt>
                <c:pt idx="2667">
                  <c:v>20.974999999999966</c:v>
                </c:pt>
                <c:pt idx="2668">
                  <c:v>20.984999999999957</c:v>
                </c:pt>
                <c:pt idx="2669">
                  <c:v>20.995000000000061</c:v>
                </c:pt>
                <c:pt idx="2670">
                  <c:v>21.004999999999995</c:v>
                </c:pt>
                <c:pt idx="2671">
                  <c:v>21.015000000000043</c:v>
                </c:pt>
                <c:pt idx="2672">
                  <c:v>21.024999999999977</c:v>
                </c:pt>
                <c:pt idx="2673">
                  <c:v>21.034999999999968</c:v>
                </c:pt>
                <c:pt idx="2674">
                  <c:v>21.044999999999959</c:v>
                </c:pt>
                <c:pt idx="2675">
                  <c:v>21.055000000000007</c:v>
                </c:pt>
                <c:pt idx="2676">
                  <c:v>21.065000000000055</c:v>
                </c:pt>
                <c:pt idx="2677">
                  <c:v>21.075000000000045</c:v>
                </c:pt>
                <c:pt idx="2678">
                  <c:v>21.085000000000036</c:v>
                </c:pt>
                <c:pt idx="2679">
                  <c:v>21.09499999999997</c:v>
                </c:pt>
                <c:pt idx="2680">
                  <c:v>21.105000000000075</c:v>
                </c:pt>
                <c:pt idx="2681">
                  <c:v>21.115000000000009</c:v>
                </c:pt>
                <c:pt idx="2682">
                  <c:v>21.125000000000057</c:v>
                </c:pt>
                <c:pt idx="2683">
                  <c:v>21.134999999999991</c:v>
                </c:pt>
                <c:pt idx="2684">
                  <c:v>21.144999999999982</c:v>
                </c:pt>
                <c:pt idx="2685">
                  <c:v>21.154999999999973</c:v>
                </c:pt>
                <c:pt idx="2686">
                  <c:v>21.164999999999964</c:v>
                </c:pt>
                <c:pt idx="2687">
                  <c:v>21.175000000000068</c:v>
                </c:pt>
                <c:pt idx="2688">
                  <c:v>21.185000000000059</c:v>
                </c:pt>
                <c:pt idx="2689">
                  <c:v>21.19500000000005</c:v>
                </c:pt>
                <c:pt idx="2690">
                  <c:v>21.204999999999984</c:v>
                </c:pt>
                <c:pt idx="2691">
                  <c:v>21.215000000000032</c:v>
                </c:pt>
                <c:pt idx="2692">
                  <c:v>21.224999999999966</c:v>
                </c:pt>
                <c:pt idx="2693">
                  <c:v>21.234999999999957</c:v>
                </c:pt>
                <c:pt idx="2694">
                  <c:v>21.245000000000061</c:v>
                </c:pt>
                <c:pt idx="2695">
                  <c:v>21.254999999999995</c:v>
                </c:pt>
                <c:pt idx="2696">
                  <c:v>21.265000000000043</c:v>
                </c:pt>
                <c:pt idx="2697">
                  <c:v>21.274999999999977</c:v>
                </c:pt>
                <c:pt idx="2698">
                  <c:v>21.284999999999968</c:v>
                </c:pt>
                <c:pt idx="2699">
                  <c:v>21.294999999999959</c:v>
                </c:pt>
                <c:pt idx="2700">
                  <c:v>21.305000000000007</c:v>
                </c:pt>
                <c:pt idx="2701">
                  <c:v>21.315000000000055</c:v>
                </c:pt>
                <c:pt idx="2702">
                  <c:v>21.325000000000045</c:v>
                </c:pt>
                <c:pt idx="2703">
                  <c:v>21.335000000000036</c:v>
                </c:pt>
                <c:pt idx="2704">
                  <c:v>21.34499999999997</c:v>
                </c:pt>
                <c:pt idx="2705">
                  <c:v>21.355000000000075</c:v>
                </c:pt>
                <c:pt idx="2706">
                  <c:v>21.365000000000009</c:v>
                </c:pt>
                <c:pt idx="2707">
                  <c:v>21.375000000000057</c:v>
                </c:pt>
                <c:pt idx="2708">
                  <c:v>21.384999999999991</c:v>
                </c:pt>
                <c:pt idx="2709">
                  <c:v>21.394999999999982</c:v>
                </c:pt>
                <c:pt idx="2710">
                  <c:v>21.404999999999973</c:v>
                </c:pt>
                <c:pt idx="2711">
                  <c:v>21.414999999999964</c:v>
                </c:pt>
                <c:pt idx="2712">
                  <c:v>21.425000000000068</c:v>
                </c:pt>
                <c:pt idx="2713">
                  <c:v>21.435000000000059</c:v>
                </c:pt>
                <c:pt idx="2714">
                  <c:v>21.44500000000005</c:v>
                </c:pt>
                <c:pt idx="2715">
                  <c:v>21.454999999999984</c:v>
                </c:pt>
                <c:pt idx="2716">
                  <c:v>21.465000000000032</c:v>
                </c:pt>
                <c:pt idx="2717">
                  <c:v>21.474999999999966</c:v>
                </c:pt>
                <c:pt idx="2718">
                  <c:v>21.484999999999957</c:v>
                </c:pt>
                <c:pt idx="2719">
                  <c:v>21.495000000000061</c:v>
                </c:pt>
                <c:pt idx="2720">
                  <c:v>21.504999999999995</c:v>
                </c:pt>
                <c:pt idx="2721">
                  <c:v>21.515000000000043</c:v>
                </c:pt>
                <c:pt idx="2722">
                  <c:v>21.524999999999977</c:v>
                </c:pt>
                <c:pt idx="2723">
                  <c:v>21.534999999999968</c:v>
                </c:pt>
                <c:pt idx="2724">
                  <c:v>21.544999999999959</c:v>
                </c:pt>
                <c:pt idx="2725">
                  <c:v>21.555000000000007</c:v>
                </c:pt>
                <c:pt idx="2726">
                  <c:v>21.565000000000055</c:v>
                </c:pt>
                <c:pt idx="2727">
                  <c:v>21.575000000000045</c:v>
                </c:pt>
                <c:pt idx="2728">
                  <c:v>21.585000000000036</c:v>
                </c:pt>
                <c:pt idx="2729">
                  <c:v>21.59499999999997</c:v>
                </c:pt>
                <c:pt idx="2730">
                  <c:v>21.605000000000075</c:v>
                </c:pt>
                <c:pt idx="2731">
                  <c:v>21.615000000000009</c:v>
                </c:pt>
                <c:pt idx="2732">
                  <c:v>21.625000000000057</c:v>
                </c:pt>
                <c:pt idx="2733">
                  <c:v>21.634999999999991</c:v>
                </c:pt>
                <c:pt idx="2734">
                  <c:v>21.644999999999982</c:v>
                </c:pt>
                <c:pt idx="2735">
                  <c:v>21.654999999999973</c:v>
                </c:pt>
                <c:pt idx="2736">
                  <c:v>21.664999999999964</c:v>
                </c:pt>
                <c:pt idx="2737">
                  <c:v>21.675000000000068</c:v>
                </c:pt>
                <c:pt idx="2738">
                  <c:v>21.685000000000059</c:v>
                </c:pt>
                <c:pt idx="2739">
                  <c:v>21.69500000000005</c:v>
                </c:pt>
                <c:pt idx="2740">
                  <c:v>21.704999999999984</c:v>
                </c:pt>
                <c:pt idx="2741">
                  <c:v>21.715000000000032</c:v>
                </c:pt>
                <c:pt idx="2742">
                  <c:v>21.724999999999966</c:v>
                </c:pt>
                <c:pt idx="2743">
                  <c:v>21.734999999999957</c:v>
                </c:pt>
                <c:pt idx="2744">
                  <c:v>21.745000000000061</c:v>
                </c:pt>
                <c:pt idx="2745">
                  <c:v>21.754999999999995</c:v>
                </c:pt>
                <c:pt idx="2746">
                  <c:v>21.765000000000043</c:v>
                </c:pt>
                <c:pt idx="2747">
                  <c:v>21.774999999999977</c:v>
                </c:pt>
                <c:pt idx="2748">
                  <c:v>21.784999999999968</c:v>
                </c:pt>
                <c:pt idx="2749">
                  <c:v>21.794999999999959</c:v>
                </c:pt>
                <c:pt idx="2750">
                  <c:v>21.805000000000007</c:v>
                </c:pt>
                <c:pt idx="2751">
                  <c:v>21.815000000000055</c:v>
                </c:pt>
                <c:pt idx="2752">
                  <c:v>21.825000000000045</c:v>
                </c:pt>
                <c:pt idx="2753">
                  <c:v>21.835000000000036</c:v>
                </c:pt>
                <c:pt idx="2754">
                  <c:v>21.84499999999997</c:v>
                </c:pt>
                <c:pt idx="2755">
                  <c:v>21.855000000000075</c:v>
                </c:pt>
                <c:pt idx="2756">
                  <c:v>21.865000000000009</c:v>
                </c:pt>
                <c:pt idx="2757">
                  <c:v>21.875000000000057</c:v>
                </c:pt>
                <c:pt idx="2758">
                  <c:v>21.884999999999991</c:v>
                </c:pt>
                <c:pt idx="2759">
                  <c:v>21.894999999999982</c:v>
                </c:pt>
                <c:pt idx="2760">
                  <c:v>21.904999999999973</c:v>
                </c:pt>
                <c:pt idx="2761">
                  <c:v>21.914999999999964</c:v>
                </c:pt>
                <c:pt idx="2762">
                  <c:v>21.925000000000068</c:v>
                </c:pt>
                <c:pt idx="2763">
                  <c:v>21.935000000000059</c:v>
                </c:pt>
                <c:pt idx="2764">
                  <c:v>21.94500000000005</c:v>
                </c:pt>
                <c:pt idx="2765">
                  <c:v>21.954999999999984</c:v>
                </c:pt>
                <c:pt idx="2766">
                  <c:v>21.965000000000032</c:v>
                </c:pt>
                <c:pt idx="2767">
                  <c:v>21.974999999999966</c:v>
                </c:pt>
                <c:pt idx="2768">
                  <c:v>21.984999999999957</c:v>
                </c:pt>
                <c:pt idx="2769">
                  <c:v>21.995000000000061</c:v>
                </c:pt>
                <c:pt idx="2770">
                  <c:v>22.004999999999995</c:v>
                </c:pt>
                <c:pt idx="2771">
                  <c:v>22.015000000000043</c:v>
                </c:pt>
                <c:pt idx="2772">
                  <c:v>22.024999999999977</c:v>
                </c:pt>
                <c:pt idx="2773">
                  <c:v>22.034999999999968</c:v>
                </c:pt>
                <c:pt idx="2774">
                  <c:v>22.044999999999959</c:v>
                </c:pt>
                <c:pt idx="2775">
                  <c:v>22.055000000000007</c:v>
                </c:pt>
                <c:pt idx="2776">
                  <c:v>22.065000000000055</c:v>
                </c:pt>
                <c:pt idx="2777">
                  <c:v>22.075000000000045</c:v>
                </c:pt>
                <c:pt idx="2778">
                  <c:v>22.085000000000036</c:v>
                </c:pt>
                <c:pt idx="2779">
                  <c:v>22.09499999999997</c:v>
                </c:pt>
                <c:pt idx="2780">
                  <c:v>22.105000000000075</c:v>
                </c:pt>
                <c:pt idx="2781">
                  <c:v>22.115000000000009</c:v>
                </c:pt>
                <c:pt idx="2782">
                  <c:v>22.125000000000057</c:v>
                </c:pt>
                <c:pt idx="2783">
                  <c:v>22.134999999999991</c:v>
                </c:pt>
                <c:pt idx="2784">
                  <c:v>22.144999999999982</c:v>
                </c:pt>
                <c:pt idx="2785">
                  <c:v>22.154999999999973</c:v>
                </c:pt>
                <c:pt idx="2786">
                  <c:v>22.164999999999964</c:v>
                </c:pt>
                <c:pt idx="2787">
                  <c:v>22.175000000000068</c:v>
                </c:pt>
                <c:pt idx="2788">
                  <c:v>22.185000000000059</c:v>
                </c:pt>
                <c:pt idx="2789">
                  <c:v>22.19500000000005</c:v>
                </c:pt>
                <c:pt idx="2790">
                  <c:v>22.204999999999984</c:v>
                </c:pt>
                <c:pt idx="2791">
                  <c:v>22.215000000000032</c:v>
                </c:pt>
                <c:pt idx="2792">
                  <c:v>22.224999999999966</c:v>
                </c:pt>
                <c:pt idx="2793">
                  <c:v>22.234999999999957</c:v>
                </c:pt>
                <c:pt idx="2794">
                  <c:v>22.245000000000061</c:v>
                </c:pt>
                <c:pt idx="2795">
                  <c:v>22.254999999999995</c:v>
                </c:pt>
                <c:pt idx="2796">
                  <c:v>22.265000000000043</c:v>
                </c:pt>
                <c:pt idx="2797">
                  <c:v>22.274999999999977</c:v>
                </c:pt>
                <c:pt idx="2798">
                  <c:v>22.284999999999968</c:v>
                </c:pt>
                <c:pt idx="2799">
                  <c:v>22.294999999999959</c:v>
                </c:pt>
                <c:pt idx="2800">
                  <c:v>22.305000000000007</c:v>
                </c:pt>
                <c:pt idx="2801">
                  <c:v>22.315000000000055</c:v>
                </c:pt>
                <c:pt idx="2802">
                  <c:v>22.325000000000045</c:v>
                </c:pt>
                <c:pt idx="2803">
                  <c:v>22.335000000000036</c:v>
                </c:pt>
                <c:pt idx="2804">
                  <c:v>22.34499999999997</c:v>
                </c:pt>
                <c:pt idx="2805">
                  <c:v>22.355000000000075</c:v>
                </c:pt>
                <c:pt idx="2806">
                  <c:v>22.365000000000009</c:v>
                </c:pt>
                <c:pt idx="2807">
                  <c:v>22.375000000000057</c:v>
                </c:pt>
                <c:pt idx="2808">
                  <c:v>22.384999999999991</c:v>
                </c:pt>
                <c:pt idx="2809">
                  <c:v>22.394999999999982</c:v>
                </c:pt>
                <c:pt idx="2810">
                  <c:v>22.404999999999973</c:v>
                </c:pt>
                <c:pt idx="2811">
                  <c:v>22.414999999999964</c:v>
                </c:pt>
                <c:pt idx="2812">
                  <c:v>22.425000000000068</c:v>
                </c:pt>
                <c:pt idx="2813">
                  <c:v>22.435000000000059</c:v>
                </c:pt>
                <c:pt idx="2814">
                  <c:v>22.44500000000005</c:v>
                </c:pt>
                <c:pt idx="2815">
                  <c:v>22.454999999999984</c:v>
                </c:pt>
                <c:pt idx="2816">
                  <c:v>22.465000000000032</c:v>
                </c:pt>
                <c:pt idx="2817">
                  <c:v>22.474999999999966</c:v>
                </c:pt>
                <c:pt idx="2818">
                  <c:v>22.484999999999957</c:v>
                </c:pt>
                <c:pt idx="2819">
                  <c:v>22.495000000000061</c:v>
                </c:pt>
                <c:pt idx="2820">
                  <c:v>22.504999999999995</c:v>
                </c:pt>
                <c:pt idx="2821">
                  <c:v>22.515000000000043</c:v>
                </c:pt>
                <c:pt idx="2822">
                  <c:v>22.524999999999977</c:v>
                </c:pt>
                <c:pt idx="2823">
                  <c:v>22.534999999999968</c:v>
                </c:pt>
                <c:pt idx="2824">
                  <c:v>22.544999999999959</c:v>
                </c:pt>
                <c:pt idx="2825">
                  <c:v>22.555000000000007</c:v>
                </c:pt>
                <c:pt idx="2826">
                  <c:v>22.565000000000055</c:v>
                </c:pt>
                <c:pt idx="2827">
                  <c:v>22.575000000000045</c:v>
                </c:pt>
                <c:pt idx="2828">
                  <c:v>22.585000000000036</c:v>
                </c:pt>
                <c:pt idx="2829">
                  <c:v>22.59499999999997</c:v>
                </c:pt>
                <c:pt idx="2830">
                  <c:v>22.605000000000075</c:v>
                </c:pt>
                <c:pt idx="2831">
                  <c:v>22.615000000000009</c:v>
                </c:pt>
                <c:pt idx="2832">
                  <c:v>22.625000000000057</c:v>
                </c:pt>
                <c:pt idx="2833">
                  <c:v>22.634999999999991</c:v>
                </c:pt>
                <c:pt idx="2834">
                  <c:v>22.644999999999982</c:v>
                </c:pt>
                <c:pt idx="2835">
                  <c:v>22.654999999999973</c:v>
                </c:pt>
                <c:pt idx="2836">
                  <c:v>22.664999999999964</c:v>
                </c:pt>
                <c:pt idx="2837">
                  <c:v>22.675000000000068</c:v>
                </c:pt>
                <c:pt idx="2838">
                  <c:v>22.685000000000059</c:v>
                </c:pt>
                <c:pt idx="2839">
                  <c:v>22.69500000000005</c:v>
                </c:pt>
                <c:pt idx="2840">
                  <c:v>22.704999999999984</c:v>
                </c:pt>
                <c:pt idx="2841">
                  <c:v>22.715000000000032</c:v>
                </c:pt>
                <c:pt idx="2842">
                  <c:v>22.724999999999966</c:v>
                </c:pt>
                <c:pt idx="2843">
                  <c:v>22.734999999999957</c:v>
                </c:pt>
                <c:pt idx="2844">
                  <c:v>22.745000000000061</c:v>
                </c:pt>
                <c:pt idx="2845">
                  <c:v>22.754999999999995</c:v>
                </c:pt>
                <c:pt idx="2846">
                  <c:v>22.765000000000043</c:v>
                </c:pt>
                <c:pt idx="2847">
                  <c:v>22.774999999999977</c:v>
                </c:pt>
                <c:pt idx="2848">
                  <c:v>22.784999999999968</c:v>
                </c:pt>
                <c:pt idx="2849">
                  <c:v>22.794999999999959</c:v>
                </c:pt>
                <c:pt idx="2850">
                  <c:v>22.805000000000007</c:v>
                </c:pt>
                <c:pt idx="2851">
                  <c:v>22.815000000000055</c:v>
                </c:pt>
                <c:pt idx="2852">
                  <c:v>22.825000000000045</c:v>
                </c:pt>
                <c:pt idx="2853">
                  <c:v>22.835000000000036</c:v>
                </c:pt>
                <c:pt idx="2854">
                  <c:v>22.84499999999997</c:v>
                </c:pt>
                <c:pt idx="2855">
                  <c:v>22.855000000000075</c:v>
                </c:pt>
                <c:pt idx="2856">
                  <c:v>22.865000000000009</c:v>
                </c:pt>
                <c:pt idx="2857">
                  <c:v>22.875000000000057</c:v>
                </c:pt>
                <c:pt idx="2858">
                  <c:v>22.884999999999991</c:v>
                </c:pt>
                <c:pt idx="2859">
                  <c:v>22.894999999999982</c:v>
                </c:pt>
                <c:pt idx="2860">
                  <c:v>22.904999999999973</c:v>
                </c:pt>
                <c:pt idx="2861">
                  <c:v>22.914999999999964</c:v>
                </c:pt>
                <c:pt idx="2862">
                  <c:v>22.925000000000068</c:v>
                </c:pt>
                <c:pt idx="2863">
                  <c:v>22.935000000000059</c:v>
                </c:pt>
                <c:pt idx="2864">
                  <c:v>22.94500000000005</c:v>
                </c:pt>
                <c:pt idx="2865">
                  <c:v>22.954999999999984</c:v>
                </c:pt>
                <c:pt idx="2866">
                  <c:v>22.965000000000032</c:v>
                </c:pt>
                <c:pt idx="2867">
                  <c:v>22.974999999999966</c:v>
                </c:pt>
                <c:pt idx="2868">
                  <c:v>22.984999999999957</c:v>
                </c:pt>
                <c:pt idx="2869">
                  <c:v>22.995000000000061</c:v>
                </c:pt>
                <c:pt idx="2870">
                  <c:v>23.004999999999995</c:v>
                </c:pt>
                <c:pt idx="2871">
                  <c:v>23.015000000000043</c:v>
                </c:pt>
                <c:pt idx="2872">
                  <c:v>23.024999999999977</c:v>
                </c:pt>
                <c:pt idx="2873">
                  <c:v>23.034999999999968</c:v>
                </c:pt>
                <c:pt idx="2874">
                  <c:v>23.044999999999959</c:v>
                </c:pt>
                <c:pt idx="2875">
                  <c:v>23.055000000000007</c:v>
                </c:pt>
                <c:pt idx="2876">
                  <c:v>23.065000000000055</c:v>
                </c:pt>
                <c:pt idx="2877">
                  <c:v>23.075000000000045</c:v>
                </c:pt>
                <c:pt idx="2878">
                  <c:v>23.085000000000036</c:v>
                </c:pt>
                <c:pt idx="2879">
                  <c:v>23.09499999999997</c:v>
                </c:pt>
                <c:pt idx="2880">
                  <c:v>23.105000000000075</c:v>
                </c:pt>
                <c:pt idx="2881">
                  <c:v>23.115000000000009</c:v>
                </c:pt>
                <c:pt idx="2882">
                  <c:v>23.125000000000057</c:v>
                </c:pt>
                <c:pt idx="2883">
                  <c:v>23.134999999999991</c:v>
                </c:pt>
                <c:pt idx="2884">
                  <c:v>23.144999999999982</c:v>
                </c:pt>
                <c:pt idx="2885">
                  <c:v>23.154999999999973</c:v>
                </c:pt>
                <c:pt idx="2886">
                  <c:v>23.164999999999964</c:v>
                </c:pt>
                <c:pt idx="2887">
                  <c:v>23.175000000000068</c:v>
                </c:pt>
                <c:pt idx="2888">
                  <c:v>23.185000000000059</c:v>
                </c:pt>
                <c:pt idx="2889">
                  <c:v>23.19500000000005</c:v>
                </c:pt>
                <c:pt idx="2890">
                  <c:v>23.204999999999984</c:v>
                </c:pt>
                <c:pt idx="2891">
                  <c:v>23.215000000000032</c:v>
                </c:pt>
                <c:pt idx="2892">
                  <c:v>23.224999999999966</c:v>
                </c:pt>
                <c:pt idx="2893">
                  <c:v>23.234999999999957</c:v>
                </c:pt>
                <c:pt idx="2894">
                  <c:v>23.245000000000061</c:v>
                </c:pt>
                <c:pt idx="2895">
                  <c:v>23.254999999999995</c:v>
                </c:pt>
                <c:pt idx="2896">
                  <c:v>23.265000000000043</c:v>
                </c:pt>
                <c:pt idx="2897">
                  <c:v>23.274999999999977</c:v>
                </c:pt>
                <c:pt idx="2898">
                  <c:v>23.284999999999968</c:v>
                </c:pt>
                <c:pt idx="2899">
                  <c:v>23.294999999999959</c:v>
                </c:pt>
                <c:pt idx="2900">
                  <c:v>23.305000000000007</c:v>
                </c:pt>
                <c:pt idx="2901">
                  <c:v>23.315000000000055</c:v>
                </c:pt>
                <c:pt idx="2902">
                  <c:v>23.325000000000045</c:v>
                </c:pt>
                <c:pt idx="2903">
                  <c:v>23.335000000000036</c:v>
                </c:pt>
                <c:pt idx="2904">
                  <c:v>23.34499999999997</c:v>
                </c:pt>
                <c:pt idx="2905">
                  <c:v>23.355000000000075</c:v>
                </c:pt>
                <c:pt idx="2906">
                  <c:v>23.365000000000009</c:v>
                </c:pt>
                <c:pt idx="2907">
                  <c:v>23.375000000000057</c:v>
                </c:pt>
                <c:pt idx="2908">
                  <c:v>23.384999999999991</c:v>
                </c:pt>
                <c:pt idx="2909">
                  <c:v>23.394999999999982</c:v>
                </c:pt>
                <c:pt idx="2910">
                  <c:v>23.404999999999973</c:v>
                </c:pt>
                <c:pt idx="2911">
                  <c:v>23.414999999999964</c:v>
                </c:pt>
                <c:pt idx="2912">
                  <c:v>23.425000000000068</c:v>
                </c:pt>
                <c:pt idx="2913">
                  <c:v>23.435000000000059</c:v>
                </c:pt>
                <c:pt idx="2914">
                  <c:v>23.44500000000005</c:v>
                </c:pt>
                <c:pt idx="2915">
                  <c:v>23.454999999999984</c:v>
                </c:pt>
                <c:pt idx="2916">
                  <c:v>23.465000000000032</c:v>
                </c:pt>
                <c:pt idx="2917">
                  <c:v>23.474999999999966</c:v>
                </c:pt>
                <c:pt idx="2918">
                  <c:v>23.484999999999957</c:v>
                </c:pt>
                <c:pt idx="2919">
                  <c:v>23.495000000000061</c:v>
                </c:pt>
                <c:pt idx="2920">
                  <c:v>23.504999999999995</c:v>
                </c:pt>
                <c:pt idx="2921">
                  <c:v>23.515000000000043</c:v>
                </c:pt>
                <c:pt idx="2922">
                  <c:v>23.524999999999977</c:v>
                </c:pt>
                <c:pt idx="2923">
                  <c:v>23.534999999999968</c:v>
                </c:pt>
                <c:pt idx="2924">
                  <c:v>23.544999999999959</c:v>
                </c:pt>
                <c:pt idx="2925">
                  <c:v>23.555000000000007</c:v>
                </c:pt>
                <c:pt idx="2926">
                  <c:v>23.565000000000055</c:v>
                </c:pt>
                <c:pt idx="2927">
                  <c:v>23.575000000000045</c:v>
                </c:pt>
                <c:pt idx="2928">
                  <c:v>23.585000000000036</c:v>
                </c:pt>
                <c:pt idx="2929">
                  <c:v>23.59499999999997</c:v>
                </c:pt>
                <c:pt idx="2930">
                  <c:v>23.605000000000075</c:v>
                </c:pt>
                <c:pt idx="2931">
                  <c:v>23.615000000000009</c:v>
                </c:pt>
                <c:pt idx="2932">
                  <c:v>23.625000000000057</c:v>
                </c:pt>
                <c:pt idx="2933">
                  <c:v>23.634999999999991</c:v>
                </c:pt>
                <c:pt idx="2934">
                  <c:v>23.644999999999982</c:v>
                </c:pt>
                <c:pt idx="2935">
                  <c:v>23.654999999999973</c:v>
                </c:pt>
                <c:pt idx="2936">
                  <c:v>23.664999999999964</c:v>
                </c:pt>
                <c:pt idx="2937">
                  <c:v>23.675000000000068</c:v>
                </c:pt>
                <c:pt idx="2938">
                  <c:v>23.685000000000059</c:v>
                </c:pt>
                <c:pt idx="2939">
                  <c:v>23.69500000000005</c:v>
                </c:pt>
                <c:pt idx="2940">
                  <c:v>23.704999999999984</c:v>
                </c:pt>
                <c:pt idx="2941">
                  <c:v>23.715000000000032</c:v>
                </c:pt>
                <c:pt idx="2942">
                  <c:v>23.724999999999966</c:v>
                </c:pt>
                <c:pt idx="2943">
                  <c:v>23.734999999999957</c:v>
                </c:pt>
                <c:pt idx="2944">
                  <c:v>23.745000000000061</c:v>
                </c:pt>
                <c:pt idx="2945">
                  <c:v>23.754999999999995</c:v>
                </c:pt>
                <c:pt idx="2946">
                  <c:v>23.765000000000043</c:v>
                </c:pt>
                <c:pt idx="2947">
                  <c:v>23.774999999999977</c:v>
                </c:pt>
                <c:pt idx="2948">
                  <c:v>23.784999999999968</c:v>
                </c:pt>
                <c:pt idx="2949">
                  <c:v>23.794999999999959</c:v>
                </c:pt>
                <c:pt idx="2950">
                  <c:v>23.805000000000007</c:v>
                </c:pt>
                <c:pt idx="2951">
                  <c:v>23.815000000000055</c:v>
                </c:pt>
                <c:pt idx="2952">
                  <c:v>23.825000000000045</c:v>
                </c:pt>
                <c:pt idx="2953">
                  <c:v>23.835000000000036</c:v>
                </c:pt>
                <c:pt idx="2954">
                  <c:v>23.84499999999997</c:v>
                </c:pt>
                <c:pt idx="2955">
                  <c:v>23.855000000000075</c:v>
                </c:pt>
                <c:pt idx="2956">
                  <c:v>23.865000000000009</c:v>
                </c:pt>
                <c:pt idx="2957">
                  <c:v>23.875000000000057</c:v>
                </c:pt>
                <c:pt idx="2958">
                  <c:v>23.884999999999991</c:v>
                </c:pt>
                <c:pt idx="2959">
                  <c:v>23.894999999999982</c:v>
                </c:pt>
                <c:pt idx="2960">
                  <c:v>23.904999999999973</c:v>
                </c:pt>
                <c:pt idx="2961">
                  <c:v>23.914999999999964</c:v>
                </c:pt>
                <c:pt idx="2962">
                  <c:v>23.925000000000068</c:v>
                </c:pt>
                <c:pt idx="2963">
                  <c:v>23.935000000000059</c:v>
                </c:pt>
                <c:pt idx="2964">
                  <c:v>23.94500000000005</c:v>
                </c:pt>
                <c:pt idx="2965">
                  <c:v>23.954999999999984</c:v>
                </c:pt>
                <c:pt idx="2966">
                  <c:v>23.965000000000032</c:v>
                </c:pt>
                <c:pt idx="2967">
                  <c:v>23.974999999999966</c:v>
                </c:pt>
                <c:pt idx="2968">
                  <c:v>23.984999999999957</c:v>
                </c:pt>
                <c:pt idx="2969">
                  <c:v>23.995000000000061</c:v>
                </c:pt>
                <c:pt idx="2970">
                  <c:v>24.004999999999995</c:v>
                </c:pt>
                <c:pt idx="2971">
                  <c:v>24.015000000000043</c:v>
                </c:pt>
                <c:pt idx="2972">
                  <c:v>24.024999999999977</c:v>
                </c:pt>
                <c:pt idx="2973">
                  <c:v>24.034999999999968</c:v>
                </c:pt>
                <c:pt idx="2974">
                  <c:v>24.044999999999959</c:v>
                </c:pt>
                <c:pt idx="2975">
                  <c:v>24.055000000000007</c:v>
                </c:pt>
                <c:pt idx="2976">
                  <c:v>24.065000000000055</c:v>
                </c:pt>
                <c:pt idx="2977">
                  <c:v>24.075000000000045</c:v>
                </c:pt>
                <c:pt idx="2978">
                  <c:v>24.085000000000036</c:v>
                </c:pt>
                <c:pt idx="2979">
                  <c:v>24.09499999999997</c:v>
                </c:pt>
                <c:pt idx="2980">
                  <c:v>24.105000000000075</c:v>
                </c:pt>
                <c:pt idx="2981">
                  <c:v>24.115000000000009</c:v>
                </c:pt>
                <c:pt idx="2982">
                  <c:v>24.125000000000057</c:v>
                </c:pt>
                <c:pt idx="2983">
                  <c:v>24.134999999999991</c:v>
                </c:pt>
                <c:pt idx="2984">
                  <c:v>24.144999999999982</c:v>
                </c:pt>
                <c:pt idx="2985">
                  <c:v>24.154999999999973</c:v>
                </c:pt>
                <c:pt idx="2986">
                  <c:v>24.164999999999964</c:v>
                </c:pt>
                <c:pt idx="2987">
                  <c:v>24.175000000000068</c:v>
                </c:pt>
                <c:pt idx="2988">
                  <c:v>24.185000000000059</c:v>
                </c:pt>
                <c:pt idx="2989">
                  <c:v>24.19500000000005</c:v>
                </c:pt>
                <c:pt idx="2990">
                  <c:v>24.204999999999984</c:v>
                </c:pt>
                <c:pt idx="2991">
                  <c:v>24.215000000000032</c:v>
                </c:pt>
                <c:pt idx="2992">
                  <c:v>24.224999999999966</c:v>
                </c:pt>
                <c:pt idx="2993">
                  <c:v>24.234999999999957</c:v>
                </c:pt>
                <c:pt idx="2994">
                  <c:v>24.245000000000061</c:v>
                </c:pt>
                <c:pt idx="2995">
                  <c:v>24.254999999999995</c:v>
                </c:pt>
                <c:pt idx="2996">
                  <c:v>24.265000000000043</c:v>
                </c:pt>
                <c:pt idx="2997">
                  <c:v>24.274999999999977</c:v>
                </c:pt>
                <c:pt idx="2998">
                  <c:v>24.284999999999968</c:v>
                </c:pt>
                <c:pt idx="2999">
                  <c:v>24.294999999999959</c:v>
                </c:pt>
                <c:pt idx="3000">
                  <c:v>24.305000000000007</c:v>
                </c:pt>
                <c:pt idx="3001">
                  <c:v>24.315000000000055</c:v>
                </c:pt>
                <c:pt idx="3002">
                  <c:v>24.325000000000045</c:v>
                </c:pt>
                <c:pt idx="3003">
                  <c:v>24.335000000000036</c:v>
                </c:pt>
                <c:pt idx="3004">
                  <c:v>24.34499999999997</c:v>
                </c:pt>
                <c:pt idx="3005">
                  <c:v>24.355000000000075</c:v>
                </c:pt>
                <c:pt idx="3006">
                  <c:v>24.365000000000009</c:v>
                </c:pt>
                <c:pt idx="3007">
                  <c:v>24.375000000000057</c:v>
                </c:pt>
                <c:pt idx="3008">
                  <c:v>24.384999999999991</c:v>
                </c:pt>
                <c:pt idx="3009">
                  <c:v>24.394999999999982</c:v>
                </c:pt>
                <c:pt idx="3010">
                  <c:v>24.404999999999973</c:v>
                </c:pt>
                <c:pt idx="3011">
                  <c:v>24.414999999999964</c:v>
                </c:pt>
                <c:pt idx="3012">
                  <c:v>24.425000000000068</c:v>
                </c:pt>
                <c:pt idx="3013">
                  <c:v>24.435000000000059</c:v>
                </c:pt>
                <c:pt idx="3014">
                  <c:v>24.44500000000005</c:v>
                </c:pt>
                <c:pt idx="3015">
                  <c:v>24.454999999999984</c:v>
                </c:pt>
                <c:pt idx="3016">
                  <c:v>24.465000000000032</c:v>
                </c:pt>
                <c:pt idx="3017">
                  <c:v>24.474999999999966</c:v>
                </c:pt>
                <c:pt idx="3018">
                  <c:v>24.484999999999957</c:v>
                </c:pt>
                <c:pt idx="3019">
                  <c:v>24.495000000000061</c:v>
                </c:pt>
                <c:pt idx="3020">
                  <c:v>24.504999999999995</c:v>
                </c:pt>
                <c:pt idx="3021">
                  <c:v>24.515000000000043</c:v>
                </c:pt>
                <c:pt idx="3022">
                  <c:v>24.524999999999977</c:v>
                </c:pt>
                <c:pt idx="3023">
                  <c:v>24.534999999999968</c:v>
                </c:pt>
                <c:pt idx="3024">
                  <c:v>24.544999999999959</c:v>
                </c:pt>
                <c:pt idx="3025">
                  <c:v>24.555000000000007</c:v>
                </c:pt>
                <c:pt idx="3026">
                  <c:v>24.565000000000055</c:v>
                </c:pt>
                <c:pt idx="3027">
                  <c:v>24.575000000000045</c:v>
                </c:pt>
                <c:pt idx="3028">
                  <c:v>24.585000000000036</c:v>
                </c:pt>
                <c:pt idx="3029">
                  <c:v>24.59499999999997</c:v>
                </c:pt>
                <c:pt idx="3030">
                  <c:v>24.605000000000075</c:v>
                </c:pt>
                <c:pt idx="3031">
                  <c:v>24.615000000000009</c:v>
                </c:pt>
                <c:pt idx="3032">
                  <c:v>24.625000000000057</c:v>
                </c:pt>
                <c:pt idx="3033">
                  <c:v>24.634999999999991</c:v>
                </c:pt>
                <c:pt idx="3034">
                  <c:v>24.644999999999982</c:v>
                </c:pt>
                <c:pt idx="3035">
                  <c:v>24.654999999999973</c:v>
                </c:pt>
                <c:pt idx="3036">
                  <c:v>24.664999999999964</c:v>
                </c:pt>
                <c:pt idx="3037">
                  <c:v>24.675000000000068</c:v>
                </c:pt>
                <c:pt idx="3038">
                  <c:v>24.685000000000059</c:v>
                </c:pt>
                <c:pt idx="3039">
                  <c:v>24.69500000000005</c:v>
                </c:pt>
                <c:pt idx="3040">
                  <c:v>24.704999999999984</c:v>
                </c:pt>
                <c:pt idx="3041">
                  <c:v>24.715000000000032</c:v>
                </c:pt>
                <c:pt idx="3042">
                  <c:v>24.724999999999966</c:v>
                </c:pt>
                <c:pt idx="3043">
                  <c:v>24.734999999999957</c:v>
                </c:pt>
                <c:pt idx="3044">
                  <c:v>24.745000000000061</c:v>
                </c:pt>
                <c:pt idx="3045">
                  <c:v>24.754999999999995</c:v>
                </c:pt>
                <c:pt idx="3046">
                  <c:v>24.765000000000043</c:v>
                </c:pt>
                <c:pt idx="3047">
                  <c:v>24.774999999999977</c:v>
                </c:pt>
                <c:pt idx="3048">
                  <c:v>24.784999999999968</c:v>
                </c:pt>
                <c:pt idx="3049">
                  <c:v>24.794999999999959</c:v>
                </c:pt>
                <c:pt idx="3050">
                  <c:v>24.805000000000007</c:v>
                </c:pt>
                <c:pt idx="3051">
                  <c:v>24.815000000000055</c:v>
                </c:pt>
                <c:pt idx="3052">
                  <c:v>24.825000000000045</c:v>
                </c:pt>
                <c:pt idx="3053">
                  <c:v>24.835000000000036</c:v>
                </c:pt>
                <c:pt idx="3054">
                  <c:v>24.84499999999997</c:v>
                </c:pt>
                <c:pt idx="3055">
                  <c:v>24.855000000000075</c:v>
                </c:pt>
                <c:pt idx="3056">
                  <c:v>24.865000000000009</c:v>
                </c:pt>
                <c:pt idx="3057">
                  <c:v>24.875000000000057</c:v>
                </c:pt>
                <c:pt idx="3058">
                  <c:v>24.884999999999991</c:v>
                </c:pt>
                <c:pt idx="3059">
                  <c:v>24.894999999999982</c:v>
                </c:pt>
                <c:pt idx="3060">
                  <c:v>24.904999999999973</c:v>
                </c:pt>
                <c:pt idx="3061">
                  <c:v>24.914999999999964</c:v>
                </c:pt>
                <c:pt idx="3062">
                  <c:v>24.925000000000068</c:v>
                </c:pt>
                <c:pt idx="3063">
                  <c:v>24.935000000000059</c:v>
                </c:pt>
                <c:pt idx="3064">
                  <c:v>24.94500000000005</c:v>
                </c:pt>
                <c:pt idx="3065">
                  <c:v>24.954999999999984</c:v>
                </c:pt>
                <c:pt idx="3066">
                  <c:v>24.965000000000032</c:v>
                </c:pt>
                <c:pt idx="3067">
                  <c:v>24.974999999999966</c:v>
                </c:pt>
                <c:pt idx="3068">
                  <c:v>24.984999999999957</c:v>
                </c:pt>
                <c:pt idx="3069">
                  <c:v>24.995000000000061</c:v>
                </c:pt>
                <c:pt idx="3070">
                  <c:v>25.004999999999995</c:v>
                </c:pt>
                <c:pt idx="3071">
                  <c:v>25.015000000000043</c:v>
                </c:pt>
                <c:pt idx="3072">
                  <c:v>25.024999999999977</c:v>
                </c:pt>
                <c:pt idx="3073">
                  <c:v>25.034999999999968</c:v>
                </c:pt>
                <c:pt idx="3074">
                  <c:v>25.044999999999959</c:v>
                </c:pt>
                <c:pt idx="3075">
                  <c:v>25.055000000000007</c:v>
                </c:pt>
                <c:pt idx="3076">
                  <c:v>25.065000000000055</c:v>
                </c:pt>
                <c:pt idx="3077">
                  <c:v>25.075000000000045</c:v>
                </c:pt>
                <c:pt idx="3078">
                  <c:v>25.085000000000036</c:v>
                </c:pt>
                <c:pt idx="3079">
                  <c:v>25.09499999999997</c:v>
                </c:pt>
                <c:pt idx="3080">
                  <c:v>25.104999999999961</c:v>
                </c:pt>
                <c:pt idx="3081">
                  <c:v>25.115000000000009</c:v>
                </c:pt>
                <c:pt idx="3082">
                  <c:v>25.125000000000057</c:v>
                </c:pt>
                <c:pt idx="3083">
                  <c:v>25.134999999999991</c:v>
                </c:pt>
                <c:pt idx="3084">
                  <c:v>25.145000000000039</c:v>
                </c:pt>
                <c:pt idx="3085">
                  <c:v>25.154999999999973</c:v>
                </c:pt>
                <c:pt idx="3086">
                  <c:v>25.164999999999964</c:v>
                </c:pt>
                <c:pt idx="3087">
                  <c:v>25.175000000000068</c:v>
                </c:pt>
                <c:pt idx="3088">
                  <c:v>25.185000000000059</c:v>
                </c:pt>
                <c:pt idx="3089">
                  <c:v>25.194999999999993</c:v>
                </c:pt>
                <c:pt idx="3090">
                  <c:v>25.204999999999984</c:v>
                </c:pt>
                <c:pt idx="3091">
                  <c:v>25.215000000000032</c:v>
                </c:pt>
                <c:pt idx="3092">
                  <c:v>25.224999999999966</c:v>
                </c:pt>
                <c:pt idx="3093">
                  <c:v>25.235000000000014</c:v>
                </c:pt>
                <c:pt idx="3094">
                  <c:v>25.245000000000061</c:v>
                </c:pt>
                <c:pt idx="3095">
                  <c:v>25.254999999999995</c:v>
                </c:pt>
                <c:pt idx="3096">
                  <c:v>25.265000000000043</c:v>
                </c:pt>
                <c:pt idx="3097">
                  <c:v>25.274999999999977</c:v>
                </c:pt>
                <c:pt idx="3098">
                  <c:v>25.284999999999968</c:v>
                </c:pt>
                <c:pt idx="3099">
                  <c:v>25.294999999999959</c:v>
                </c:pt>
                <c:pt idx="3100">
                  <c:v>25.305000000000007</c:v>
                </c:pt>
                <c:pt idx="3101">
                  <c:v>25.315000000000055</c:v>
                </c:pt>
                <c:pt idx="3102">
                  <c:v>25.325000000000045</c:v>
                </c:pt>
                <c:pt idx="3103">
                  <c:v>25.335000000000036</c:v>
                </c:pt>
                <c:pt idx="3104">
                  <c:v>25.34499999999997</c:v>
                </c:pt>
                <c:pt idx="3105">
                  <c:v>25.354999999999961</c:v>
                </c:pt>
                <c:pt idx="3106">
                  <c:v>25.365000000000009</c:v>
                </c:pt>
                <c:pt idx="3107">
                  <c:v>25.375000000000057</c:v>
                </c:pt>
                <c:pt idx="3108">
                  <c:v>25.384999999999991</c:v>
                </c:pt>
                <c:pt idx="3109">
                  <c:v>25.395000000000039</c:v>
                </c:pt>
                <c:pt idx="3110">
                  <c:v>25.404999999999973</c:v>
                </c:pt>
                <c:pt idx="3111">
                  <c:v>25.414999999999964</c:v>
                </c:pt>
                <c:pt idx="3112">
                  <c:v>25.425000000000068</c:v>
                </c:pt>
                <c:pt idx="3113">
                  <c:v>25.435000000000059</c:v>
                </c:pt>
                <c:pt idx="3114">
                  <c:v>25.444999999999993</c:v>
                </c:pt>
                <c:pt idx="3115">
                  <c:v>25.454999999999984</c:v>
                </c:pt>
                <c:pt idx="3116">
                  <c:v>25.465000000000032</c:v>
                </c:pt>
                <c:pt idx="3117">
                  <c:v>25.474999999999966</c:v>
                </c:pt>
                <c:pt idx="3118">
                  <c:v>25.485000000000014</c:v>
                </c:pt>
                <c:pt idx="3119">
                  <c:v>25.495000000000061</c:v>
                </c:pt>
                <c:pt idx="3120">
                  <c:v>25.504999999999995</c:v>
                </c:pt>
                <c:pt idx="3121">
                  <c:v>25.515000000000043</c:v>
                </c:pt>
                <c:pt idx="3122">
                  <c:v>25.524999999999977</c:v>
                </c:pt>
                <c:pt idx="3123">
                  <c:v>25.534999999999968</c:v>
                </c:pt>
                <c:pt idx="3124">
                  <c:v>25.544999999999959</c:v>
                </c:pt>
                <c:pt idx="3125">
                  <c:v>25.555000000000007</c:v>
                </c:pt>
                <c:pt idx="3126">
                  <c:v>25.565000000000055</c:v>
                </c:pt>
                <c:pt idx="3127">
                  <c:v>25.575000000000045</c:v>
                </c:pt>
                <c:pt idx="3128">
                  <c:v>25.585000000000036</c:v>
                </c:pt>
                <c:pt idx="3129">
                  <c:v>25.59499999999997</c:v>
                </c:pt>
                <c:pt idx="3130">
                  <c:v>25.604999999999961</c:v>
                </c:pt>
                <c:pt idx="3131">
                  <c:v>25.615000000000009</c:v>
                </c:pt>
                <c:pt idx="3132">
                  <c:v>25.625000000000057</c:v>
                </c:pt>
                <c:pt idx="3133">
                  <c:v>25.634999999999991</c:v>
                </c:pt>
                <c:pt idx="3134">
                  <c:v>25.645000000000039</c:v>
                </c:pt>
                <c:pt idx="3135">
                  <c:v>25.654999999999973</c:v>
                </c:pt>
                <c:pt idx="3136">
                  <c:v>25.664999999999964</c:v>
                </c:pt>
                <c:pt idx="3137">
                  <c:v>25.675000000000068</c:v>
                </c:pt>
                <c:pt idx="3138">
                  <c:v>25.685000000000059</c:v>
                </c:pt>
                <c:pt idx="3139">
                  <c:v>25.694999999999993</c:v>
                </c:pt>
                <c:pt idx="3140">
                  <c:v>25.704999999999984</c:v>
                </c:pt>
                <c:pt idx="3141">
                  <c:v>25.715000000000032</c:v>
                </c:pt>
                <c:pt idx="3142">
                  <c:v>25.724999999999966</c:v>
                </c:pt>
                <c:pt idx="3143">
                  <c:v>25.735000000000014</c:v>
                </c:pt>
                <c:pt idx="3144">
                  <c:v>25.745000000000061</c:v>
                </c:pt>
                <c:pt idx="3145">
                  <c:v>25.754999999999995</c:v>
                </c:pt>
                <c:pt idx="3146">
                  <c:v>25.765000000000043</c:v>
                </c:pt>
                <c:pt idx="3147">
                  <c:v>25.774999999999977</c:v>
                </c:pt>
                <c:pt idx="3148">
                  <c:v>25.784999999999968</c:v>
                </c:pt>
                <c:pt idx="3149">
                  <c:v>25.794999999999959</c:v>
                </c:pt>
                <c:pt idx="3150">
                  <c:v>25.805000000000007</c:v>
                </c:pt>
                <c:pt idx="3151">
                  <c:v>25.815000000000055</c:v>
                </c:pt>
                <c:pt idx="3152">
                  <c:v>25.825000000000045</c:v>
                </c:pt>
                <c:pt idx="3153">
                  <c:v>25.835000000000036</c:v>
                </c:pt>
                <c:pt idx="3154">
                  <c:v>25.84499999999997</c:v>
                </c:pt>
                <c:pt idx="3155">
                  <c:v>25.854999999999961</c:v>
                </c:pt>
                <c:pt idx="3156">
                  <c:v>25.865000000000009</c:v>
                </c:pt>
                <c:pt idx="3157">
                  <c:v>25.875000000000057</c:v>
                </c:pt>
                <c:pt idx="3158">
                  <c:v>25.884999999999991</c:v>
                </c:pt>
                <c:pt idx="3159">
                  <c:v>25.895000000000039</c:v>
                </c:pt>
                <c:pt idx="3160">
                  <c:v>25.904999999999973</c:v>
                </c:pt>
                <c:pt idx="3161">
                  <c:v>25.914999999999964</c:v>
                </c:pt>
                <c:pt idx="3162">
                  <c:v>25.925000000000068</c:v>
                </c:pt>
                <c:pt idx="3163">
                  <c:v>25.935000000000059</c:v>
                </c:pt>
                <c:pt idx="3164">
                  <c:v>25.944999999999993</c:v>
                </c:pt>
                <c:pt idx="3165">
                  <c:v>25.954999999999984</c:v>
                </c:pt>
                <c:pt idx="3166">
                  <c:v>25.965000000000032</c:v>
                </c:pt>
                <c:pt idx="3167">
                  <c:v>25.974999999999966</c:v>
                </c:pt>
                <c:pt idx="3168">
                  <c:v>25.985000000000014</c:v>
                </c:pt>
                <c:pt idx="3169">
                  <c:v>25.995000000000061</c:v>
                </c:pt>
                <c:pt idx="3170">
                  <c:v>26.004999999999995</c:v>
                </c:pt>
                <c:pt idx="3171">
                  <c:v>26.015000000000043</c:v>
                </c:pt>
                <c:pt idx="3172">
                  <c:v>26.024999999999977</c:v>
                </c:pt>
                <c:pt idx="3173">
                  <c:v>26.034999999999968</c:v>
                </c:pt>
                <c:pt idx="3174">
                  <c:v>26.044999999999959</c:v>
                </c:pt>
                <c:pt idx="3175">
                  <c:v>26.055000000000007</c:v>
                </c:pt>
                <c:pt idx="3176">
                  <c:v>26.065000000000055</c:v>
                </c:pt>
                <c:pt idx="3177">
                  <c:v>26.075000000000045</c:v>
                </c:pt>
                <c:pt idx="3178">
                  <c:v>26.085000000000036</c:v>
                </c:pt>
                <c:pt idx="3179">
                  <c:v>26.09499999999997</c:v>
                </c:pt>
                <c:pt idx="3180">
                  <c:v>26.104999999999961</c:v>
                </c:pt>
                <c:pt idx="3181">
                  <c:v>26.115000000000009</c:v>
                </c:pt>
                <c:pt idx="3182">
                  <c:v>26.125000000000057</c:v>
                </c:pt>
                <c:pt idx="3183">
                  <c:v>26.134999999999991</c:v>
                </c:pt>
                <c:pt idx="3184">
                  <c:v>26.145000000000039</c:v>
                </c:pt>
                <c:pt idx="3185">
                  <c:v>26.154999999999973</c:v>
                </c:pt>
                <c:pt idx="3186">
                  <c:v>26.164999999999964</c:v>
                </c:pt>
                <c:pt idx="3187">
                  <c:v>26.175000000000068</c:v>
                </c:pt>
                <c:pt idx="3188">
                  <c:v>26.185000000000059</c:v>
                </c:pt>
                <c:pt idx="3189">
                  <c:v>26.194999999999993</c:v>
                </c:pt>
                <c:pt idx="3190">
                  <c:v>26.204999999999984</c:v>
                </c:pt>
                <c:pt idx="3191">
                  <c:v>26.215000000000032</c:v>
                </c:pt>
                <c:pt idx="3192">
                  <c:v>26.224999999999966</c:v>
                </c:pt>
                <c:pt idx="3193">
                  <c:v>26.235000000000014</c:v>
                </c:pt>
                <c:pt idx="3194">
                  <c:v>26.245000000000061</c:v>
                </c:pt>
                <c:pt idx="3195">
                  <c:v>26.254999999999995</c:v>
                </c:pt>
                <c:pt idx="3196">
                  <c:v>26.265000000000043</c:v>
                </c:pt>
                <c:pt idx="3197">
                  <c:v>26.274999999999977</c:v>
                </c:pt>
                <c:pt idx="3198">
                  <c:v>26.284999999999968</c:v>
                </c:pt>
                <c:pt idx="3199">
                  <c:v>26.294999999999959</c:v>
                </c:pt>
                <c:pt idx="3200">
                  <c:v>26.305000000000007</c:v>
                </c:pt>
                <c:pt idx="3201">
                  <c:v>26.315000000000055</c:v>
                </c:pt>
                <c:pt idx="3202">
                  <c:v>26.325000000000045</c:v>
                </c:pt>
                <c:pt idx="3203">
                  <c:v>26.335000000000036</c:v>
                </c:pt>
                <c:pt idx="3204">
                  <c:v>26.34499999999997</c:v>
                </c:pt>
                <c:pt idx="3205">
                  <c:v>26.354999999999961</c:v>
                </c:pt>
                <c:pt idx="3206">
                  <c:v>26.365000000000009</c:v>
                </c:pt>
                <c:pt idx="3207">
                  <c:v>26.375000000000057</c:v>
                </c:pt>
                <c:pt idx="3208">
                  <c:v>26.384999999999991</c:v>
                </c:pt>
                <c:pt idx="3209">
                  <c:v>26.395000000000039</c:v>
                </c:pt>
                <c:pt idx="3210">
                  <c:v>26.404999999999973</c:v>
                </c:pt>
                <c:pt idx="3211">
                  <c:v>26.414999999999964</c:v>
                </c:pt>
                <c:pt idx="3212">
                  <c:v>26.425000000000068</c:v>
                </c:pt>
                <c:pt idx="3213">
                  <c:v>26.435000000000059</c:v>
                </c:pt>
                <c:pt idx="3214">
                  <c:v>26.444999999999993</c:v>
                </c:pt>
                <c:pt idx="3215">
                  <c:v>26.454999999999984</c:v>
                </c:pt>
                <c:pt idx="3216">
                  <c:v>26.465000000000032</c:v>
                </c:pt>
                <c:pt idx="3217">
                  <c:v>26.474999999999966</c:v>
                </c:pt>
                <c:pt idx="3218">
                  <c:v>26.485000000000014</c:v>
                </c:pt>
                <c:pt idx="3219">
                  <c:v>26.495000000000061</c:v>
                </c:pt>
                <c:pt idx="3220">
                  <c:v>26.504999999999995</c:v>
                </c:pt>
                <c:pt idx="3221">
                  <c:v>26.515000000000043</c:v>
                </c:pt>
                <c:pt idx="3222">
                  <c:v>26.524999999999977</c:v>
                </c:pt>
                <c:pt idx="3223">
                  <c:v>26.534999999999968</c:v>
                </c:pt>
                <c:pt idx="3224">
                  <c:v>26.544999999999959</c:v>
                </c:pt>
                <c:pt idx="3225">
                  <c:v>26.555000000000007</c:v>
                </c:pt>
                <c:pt idx="3226">
                  <c:v>26.565000000000055</c:v>
                </c:pt>
                <c:pt idx="3227">
                  <c:v>26.575000000000045</c:v>
                </c:pt>
                <c:pt idx="3228">
                  <c:v>26.585000000000036</c:v>
                </c:pt>
                <c:pt idx="3229">
                  <c:v>26.59499999999997</c:v>
                </c:pt>
                <c:pt idx="3230">
                  <c:v>26.604999999999961</c:v>
                </c:pt>
                <c:pt idx="3231">
                  <c:v>26.615000000000009</c:v>
                </c:pt>
                <c:pt idx="3232">
                  <c:v>26.625000000000057</c:v>
                </c:pt>
                <c:pt idx="3233">
                  <c:v>26.634999999999991</c:v>
                </c:pt>
                <c:pt idx="3234">
                  <c:v>26.645000000000039</c:v>
                </c:pt>
                <c:pt idx="3235">
                  <c:v>26.654999999999973</c:v>
                </c:pt>
                <c:pt idx="3236">
                  <c:v>26.664999999999964</c:v>
                </c:pt>
                <c:pt idx="3237">
                  <c:v>26.675000000000068</c:v>
                </c:pt>
                <c:pt idx="3238">
                  <c:v>26.685000000000059</c:v>
                </c:pt>
                <c:pt idx="3239">
                  <c:v>26.694999999999993</c:v>
                </c:pt>
                <c:pt idx="3240">
                  <c:v>26.704999999999984</c:v>
                </c:pt>
                <c:pt idx="3241">
                  <c:v>26.715000000000032</c:v>
                </c:pt>
                <c:pt idx="3242">
                  <c:v>26.724999999999966</c:v>
                </c:pt>
                <c:pt idx="3243">
                  <c:v>26.735000000000014</c:v>
                </c:pt>
                <c:pt idx="3244">
                  <c:v>26.745000000000061</c:v>
                </c:pt>
                <c:pt idx="3245">
                  <c:v>26.754999999999995</c:v>
                </c:pt>
                <c:pt idx="3246">
                  <c:v>26.765000000000043</c:v>
                </c:pt>
                <c:pt idx="3247">
                  <c:v>26.774999999999977</c:v>
                </c:pt>
                <c:pt idx="3248">
                  <c:v>26.784999999999968</c:v>
                </c:pt>
                <c:pt idx="3249">
                  <c:v>26.794999999999959</c:v>
                </c:pt>
                <c:pt idx="3250">
                  <c:v>26.805000000000007</c:v>
                </c:pt>
                <c:pt idx="3251">
                  <c:v>26.815000000000055</c:v>
                </c:pt>
                <c:pt idx="3252">
                  <c:v>26.825000000000045</c:v>
                </c:pt>
                <c:pt idx="3253">
                  <c:v>26.835000000000036</c:v>
                </c:pt>
                <c:pt idx="3254">
                  <c:v>26.84499999999997</c:v>
                </c:pt>
                <c:pt idx="3255">
                  <c:v>26.854999999999961</c:v>
                </c:pt>
                <c:pt idx="3256">
                  <c:v>26.865000000000009</c:v>
                </c:pt>
                <c:pt idx="3257">
                  <c:v>26.875000000000057</c:v>
                </c:pt>
                <c:pt idx="3258">
                  <c:v>26.884999999999991</c:v>
                </c:pt>
                <c:pt idx="3259">
                  <c:v>26.895000000000039</c:v>
                </c:pt>
                <c:pt idx="3260">
                  <c:v>26.904999999999973</c:v>
                </c:pt>
                <c:pt idx="3261">
                  <c:v>26.914999999999964</c:v>
                </c:pt>
                <c:pt idx="3262">
                  <c:v>26.925000000000068</c:v>
                </c:pt>
                <c:pt idx="3263">
                  <c:v>26.935000000000059</c:v>
                </c:pt>
                <c:pt idx="3264">
                  <c:v>26.944999999999993</c:v>
                </c:pt>
                <c:pt idx="3265">
                  <c:v>26.954999999999984</c:v>
                </c:pt>
                <c:pt idx="3266">
                  <c:v>26.965000000000032</c:v>
                </c:pt>
                <c:pt idx="3267">
                  <c:v>26.974999999999966</c:v>
                </c:pt>
                <c:pt idx="3268">
                  <c:v>26.985000000000014</c:v>
                </c:pt>
                <c:pt idx="3269">
                  <c:v>26.995000000000061</c:v>
                </c:pt>
                <c:pt idx="3270">
                  <c:v>27.004999999999995</c:v>
                </c:pt>
                <c:pt idx="3271">
                  <c:v>27.015000000000043</c:v>
                </c:pt>
                <c:pt idx="3272">
                  <c:v>27.024999999999977</c:v>
                </c:pt>
                <c:pt idx="3273">
                  <c:v>27.034999999999968</c:v>
                </c:pt>
                <c:pt idx="3274">
                  <c:v>27.044999999999959</c:v>
                </c:pt>
                <c:pt idx="3275">
                  <c:v>27.055000000000007</c:v>
                </c:pt>
                <c:pt idx="3276">
                  <c:v>27.065000000000055</c:v>
                </c:pt>
                <c:pt idx="3277">
                  <c:v>27.075000000000045</c:v>
                </c:pt>
                <c:pt idx="3278">
                  <c:v>27.085000000000036</c:v>
                </c:pt>
                <c:pt idx="3279">
                  <c:v>27.09499999999997</c:v>
                </c:pt>
                <c:pt idx="3280">
                  <c:v>27.104999999999961</c:v>
                </c:pt>
                <c:pt idx="3281">
                  <c:v>27.115000000000009</c:v>
                </c:pt>
                <c:pt idx="3282">
                  <c:v>27.125000000000057</c:v>
                </c:pt>
                <c:pt idx="3283">
                  <c:v>27.134999999999991</c:v>
                </c:pt>
                <c:pt idx="3284">
                  <c:v>27.145000000000039</c:v>
                </c:pt>
                <c:pt idx="3285">
                  <c:v>27.154999999999973</c:v>
                </c:pt>
                <c:pt idx="3286">
                  <c:v>27.164999999999964</c:v>
                </c:pt>
                <c:pt idx="3287">
                  <c:v>27.175000000000068</c:v>
                </c:pt>
                <c:pt idx="3288">
                  <c:v>27.185000000000059</c:v>
                </c:pt>
                <c:pt idx="3289">
                  <c:v>27.194999999999993</c:v>
                </c:pt>
                <c:pt idx="3290">
                  <c:v>27.204999999999984</c:v>
                </c:pt>
                <c:pt idx="3291">
                  <c:v>27.215000000000032</c:v>
                </c:pt>
                <c:pt idx="3292">
                  <c:v>27.224999999999966</c:v>
                </c:pt>
                <c:pt idx="3293">
                  <c:v>27.235000000000014</c:v>
                </c:pt>
                <c:pt idx="3294">
                  <c:v>27.245000000000061</c:v>
                </c:pt>
                <c:pt idx="3295">
                  <c:v>27.254999999999995</c:v>
                </c:pt>
                <c:pt idx="3296">
                  <c:v>27.265000000000043</c:v>
                </c:pt>
                <c:pt idx="3297">
                  <c:v>27.274999999999977</c:v>
                </c:pt>
                <c:pt idx="3298">
                  <c:v>27.284999999999968</c:v>
                </c:pt>
                <c:pt idx="3299">
                  <c:v>27.294999999999959</c:v>
                </c:pt>
                <c:pt idx="3300">
                  <c:v>27.305000000000007</c:v>
                </c:pt>
                <c:pt idx="3301">
                  <c:v>27.315000000000055</c:v>
                </c:pt>
                <c:pt idx="3302">
                  <c:v>27.325000000000045</c:v>
                </c:pt>
                <c:pt idx="3303">
                  <c:v>27.335000000000036</c:v>
                </c:pt>
                <c:pt idx="3304">
                  <c:v>27.34499999999997</c:v>
                </c:pt>
                <c:pt idx="3305">
                  <c:v>27.354999999999961</c:v>
                </c:pt>
                <c:pt idx="3306">
                  <c:v>27.365000000000009</c:v>
                </c:pt>
                <c:pt idx="3307">
                  <c:v>27.375000000000057</c:v>
                </c:pt>
                <c:pt idx="3308">
                  <c:v>27.384999999999991</c:v>
                </c:pt>
                <c:pt idx="3309">
                  <c:v>27.395000000000039</c:v>
                </c:pt>
                <c:pt idx="3310">
                  <c:v>27.404999999999973</c:v>
                </c:pt>
                <c:pt idx="3311">
                  <c:v>27.414999999999964</c:v>
                </c:pt>
                <c:pt idx="3312">
                  <c:v>27.425000000000068</c:v>
                </c:pt>
                <c:pt idx="3313">
                  <c:v>27.435000000000059</c:v>
                </c:pt>
                <c:pt idx="3314">
                  <c:v>27.444999999999993</c:v>
                </c:pt>
                <c:pt idx="3315">
                  <c:v>27.454999999999984</c:v>
                </c:pt>
                <c:pt idx="3316">
                  <c:v>27.465000000000032</c:v>
                </c:pt>
                <c:pt idx="3317">
                  <c:v>27.474999999999966</c:v>
                </c:pt>
                <c:pt idx="3318">
                  <c:v>27.485000000000014</c:v>
                </c:pt>
                <c:pt idx="3319">
                  <c:v>27.495000000000061</c:v>
                </c:pt>
                <c:pt idx="3320">
                  <c:v>27.504999999999995</c:v>
                </c:pt>
                <c:pt idx="3321">
                  <c:v>27.515000000000043</c:v>
                </c:pt>
                <c:pt idx="3322">
                  <c:v>27.524999999999977</c:v>
                </c:pt>
                <c:pt idx="3323">
                  <c:v>27.534999999999968</c:v>
                </c:pt>
                <c:pt idx="3324">
                  <c:v>27.544999999999959</c:v>
                </c:pt>
                <c:pt idx="3325">
                  <c:v>27.555000000000007</c:v>
                </c:pt>
                <c:pt idx="3326">
                  <c:v>27.565000000000055</c:v>
                </c:pt>
                <c:pt idx="3327">
                  <c:v>27.575000000000045</c:v>
                </c:pt>
                <c:pt idx="3328">
                  <c:v>27.585000000000036</c:v>
                </c:pt>
                <c:pt idx="3329">
                  <c:v>27.59499999999997</c:v>
                </c:pt>
                <c:pt idx="3330">
                  <c:v>27.604999999999961</c:v>
                </c:pt>
                <c:pt idx="3331">
                  <c:v>27.615000000000009</c:v>
                </c:pt>
                <c:pt idx="3332">
                  <c:v>27.625000000000057</c:v>
                </c:pt>
                <c:pt idx="3333">
                  <c:v>27.634999999999991</c:v>
                </c:pt>
                <c:pt idx="3334">
                  <c:v>27.645000000000039</c:v>
                </c:pt>
                <c:pt idx="3335">
                  <c:v>27.654999999999973</c:v>
                </c:pt>
                <c:pt idx="3336">
                  <c:v>27.664999999999964</c:v>
                </c:pt>
                <c:pt idx="3337">
                  <c:v>27.675000000000068</c:v>
                </c:pt>
                <c:pt idx="3338">
                  <c:v>27.685000000000059</c:v>
                </c:pt>
                <c:pt idx="3339">
                  <c:v>27.694999999999993</c:v>
                </c:pt>
                <c:pt idx="3340">
                  <c:v>27.704999999999984</c:v>
                </c:pt>
                <c:pt idx="3341">
                  <c:v>27.715000000000032</c:v>
                </c:pt>
                <c:pt idx="3342">
                  <c:v>27.724999999999966</c:v>
                </c:pt>
                <c:pt idx="3343">
                  <c:v>27.735000000000014</c:v>
                </c:pt>
                <c:pt idx="3344">
                  <c:v>27.745000000000061</c:v>
                </c:pt>
                <c:pt idx="3345">
                  <c:v>27.754999999999995</c:v>
                </c:pt>
                <c:pt idx="3346">
                  <c:v>27.765000000000043</c:v>
                </c:pt>
                <c:pt idx="3347">
                  <c:v>27.774999999999977</c:v>
                </c:pt>
                <c:pt idx="3348">
                  <c:v>27.784999999999968</c:v>
                </c:pt>
                <c:pt idx="3349">
                  <c:v>27.794999999999959</c:v>
                </c:pt>
                <c:pt idx="3350">
                  <c:v>27.805000000000007</c:v>
                </c:pt>
                <c:pt idx="3351">
                  <c:v>27.815000000000055</c:v>
                </c:pt>
                <c:pt idx="3352">
                  <c:v>27.825000000000045</c:v>
                </c:pt>
                <c:pt idx="3353">
                  <c:v>27.835000000000036</c:v>
                </c:pt>
                <c:pt idx="3354">
                  <c:v>27.84499999999997</c:v>
                </c:pt>
                <c:pt idx="3355">
                  <c:v>27.854999999999961</c:v>
                </c:pt>
                <c:pt idx="3356">
                  <c:v>27.865000000000009</c:v>
                </c:pt>
                <c:pt idx="3357">
                  <c:v>27.875000000000057</c:v>
                </c:pt>
                <c:pt idx="3358">
                  <c:v>27.884999999999991</c:v>
                </c:pt>
                <c:pt idx="3359">
                  <c:v>27.895000000000039</c:v>
                </c:pt>
                <c:pt idx="3360">
                  <c:v>27.904999999999973</c:v>
                </c:pt>
                <c:pt idx="3361">
                  <c:v>27.914999999999964</c:v>
                </c:pt>
                <c:pt idx="3362">
                  <c:v>27.925000000000068</c:v>
                </c:pt>
                <c:pt idx="3363">
                  <c:v>27.935000000000059</c:v>
                </c:pt>
                <c:pt idx="3364">
                  <c:v>27.944999999999993</c:v>
                </c:pt>
                <c:pt idx="3365">
                  <c:v>27.954999999999984</c:v>
                </c:pt>
                <c:pt idx="3366">
                  <c:v>27.965000000000032</c:v>
                </c:pt>
                <c:pt idx="3367">
                  <c:v>27.974999999999966</c:v>
                </c:pt>
                <c:pt idx="3368">
                  <c:v>27.985000000000014</c:v>
                </c:pt>
                <c:pt idx="3369">
                  <c:v>27.995000000000061</c:v>
                </c:pt>
                <c:pt idx="3370">
                  <c:v>28.004999999999995</c:v>
                </c:pt>
                <c:pt idx="3371">
                  <c:v>28.015000000000043</c:v>
                </c:pt>
                <c:pt idx="3372">
                  <c:v>28.024999999999977</c:v>
                </c:pt>
                <c:pt idx="3373">
                  <c:v>28.034999999999968</c:v>
                </c:pt>
                <c:pt idx="3374">
                  <c:v>28.044999999999959</c:v>
                </c:pt>
                <c:pt idx="3375">
                  <c:v>28.055000000000007</c:v>
                </c:pt>
                <c:pt idx="3376">
                  <c:v>28.065000000000055</c:v>
                </c:pt>
                <c:pt idx="3377">
                  <c:v>28.075000000000045</c:v>
                </c:pt>
                <c:pt idx="3378">
                  <c:v>28.085000000000036</c:v>
                </c:pt>
                <c:pt idx="3379">
                  <c:v>28.09499999999997</c:v>
                </c:pt>
                <c:pt idx="3380">
                  <c:v>28.104999999999961</c:v>
                </c:pt>
                <c:pt idx="3381">
                  <c:v>28.115000000000009</c:v>
                </c:pt>
                <c:pt idx="3382">
                  <c:v>28.125000000000057</c:v>
                </c:pt>
                <c:pt idx="3383">
                  <c:v>28.134999999999991</c:v>
                </c:pt>
                <c:pt idx="3384">
                  <c:v>28.145000000000039</c:v>
                </c:pt>
                <c:pt idx="3385">
                  <c:v>28.154999999999973</c:v>
                </c:pt>
                <c:pt idx="3386">
                  <c:v>28.164999999999964</c:v>
                </c:pt>
                <c:pt idx="3387">
                  <c:v>28.175000000000068</c:v>
                </c:pt>
                <c:pt idx="3388">
                  <c:v>28.185000000000059</c:v>
                </c:pt>
                <c:pt idx="3389">
                  <c:v>28.194999999999993</c:v>
                </c:pt>
                <c:pt idx="3390">
                  <c:v>28.204999999999984</c:v>
                </c:pt>
                <c:pt idx="3391">
                  <c:v>28.215000000000032</c:v>
                </c:pt>
                <c:pt idx="3392">
                  <c:v>28.224999999999966</c:v>
                </c:pt>
                <c:pt idx="3393">
                  <c:v>28.235000000000014</c:v>
                </c:pt>
                <c:pt idx="3394">
                  <c:v>28.245000000000061</c:v>
                </c:pt>
                <c:pt idx="3395">
                  <c:v>28.254999999999995</c:v>
                </c:pt>
                <c:pt idx="3396">
                  <c:v>28.265000000000043</c:v>
                </c:pt>
                <c:pt idx="3397">
                  <c:v>28.274999999999977</c:v>
                </c:pt>
                <c:pt idx="3398">
                  <c:v>28.284999999999968</c:v>
                </c:pt>
                <c:pt idx="3399">
                  <c:v>28.294999999999959</c:v>
                </c:pt>
                <c:pt idx="3400">
                  <c:v>28.305000000000007</c:v>
                </c:pt>
                <c:pt idx="3401">
                  <c:v>28.315000000000055</c:v>
                </c:pt>
                <c:pt idx="3402">
                  <c:v>28.325000000000045</c:v>
                </c:pt>
                <c:pt idx="3403">
                  <c:v>28.335000000000036</c:v>
                </c:pt>
                <c:pt idx="3404">
                  <c:v>28.34499999999997</c:v>
                </c:pt>
                <c:pt idx="3405">
                  <c:v>28.354999999999961</c:v>
                </c:pt>
                <c:pt idx="3406">
                  <c:v>28.365000000000009</c:v>
                </c:pt>
                <c:pt idx="3407">
                  <c:v>28.375000000000057</c:v>
                </c:pt>
                <c:pt idx="3408">
                  <c:v>28.384999999999991</c:v>
                </c:pt>
                <c:pt idx="3409">
                  <c:v>28.395000000000039</c:v>
                </c:pt>
                <c:pt idx="3410">
                  <c:v>28.404999999999973</c:v>
                </c:pt>
                <c:pt idx="3411">
                  <c:v>28.414999999999964</c:v>
                </c:pt>
                <c:pt idx="3412">
                  <c:v>28.425000000000068</c:v>
                </c:pt>
                <c:pt idx="3413">
                  <c:v>28.435000000000059</c:v>
                </c:pt>
                <c:pt idx="3414">
                  <c:v>28.444999999999993</c:v>
                </c:pt>
                <c:pt idx="3415">
                  <c:v>28.454999999999984</c:v>
                </c:pt>
                <c:pt idx="3416">
                  <c:v>28.465000000000032</c:v>
                </c:pt>
                <c:pt idx="3417">
                  <c:v>28.474999999999966</c:v>
                </c:pt>
                <c:pt idx="3418">
                  <c:v>28.485000000000014</c:v>
                </c:pt>
                <c:pt idx="3419">
                  <c:v>28.495000000000061</c:v>
                </c:pt>
                <c:pt idx="3420">
                  <c:v>28.504999999999995</c:v>
                </c:pt>
                <c:pt idx="3421">
                  <c:v>28.515000000000043</c:v>
                </c:pt>
                <c:pt idx="3422">
                  <c:v>28.524999999999977</c:v>
                </c:pt>
                <c:pt idx="3423">
                  <c:v>28.534999999999968</c:v>
                </c:pt>
                <c:pt idx="3424">
                  <c:v>28.544999999999959</c:v>
                </c:pt>
                <c:pt idx="3425">
                  <c:v>28.555000000000007</c:v>
                </c:pt>
                <c:pt idx="3426">
                  <c:v>28.565000000000055</c:v>
                </c:pt>
                <c:pt idx="3427">
                  <c:v>28.575000000000045</c:v>
                </c:pt>
                <c:pt idx="3428">
                  <c:v>28.585000000000036</c:v>
                </c:pt>
                <c:pt idx="3429">
                  <c:v>28.59499999999997</c:v>
                </c:pt>
                <c:pt idx="3430">
                  <c:v>28.604999999999961</c:v>
                </c:pt>
                <c:pt idx="3431">
                  <c:v>28.615000000000009</c:v>
                </c:pt>
                <c:pt idx="3432">
                  <c:v>28.625000000000057</c:v>
                </c:pt>
                <c:pt idx="3433">
                  <c:v>28.634999999999991</c:v>
                </c:pt>
                <c:pt idx="3434">
                  <c:v>28.645000000000039</c:v>
                </c:pt>
                <c:pt idx="3435">
                  <c:v>28.654999999999973</c:v>
                </c:pt>
                <c:pt idx="3436">
                  <c:v>28.664999999999964</c:v>
                </c:pt>
                <c:pt idx="3437">
                  <c:v>28.675000000000068</c:v>
                </c:pt>
                <c:pt idx="3438">
                  <c:v>28.685000000000059</c:v>
                </c:pt>
                <c:pt idx="3439">
                  <c:v>28.694999999999993</c:v>
                </c:pt>
                <c:pt idx="3440">
                  <c:v>28.704999999999984</c:v>
                </c:pt>
                <c:pt idx="3441">
                  <c:v>28.715000000000032</c:v>
                </c:pt>
                <c:pt idx="3442">
                  <c:v>28.724999999999966</c:v>
                </c:pt>
                <c:pt idx="3443">
                  <c:v>28.735000000000014</c:v>
                </c:pt>
                <c:pt idx="3444">
                  <c:v>28.745000000000061</c:v>
                </c:pt>
                <c:pt idx="3445">
                  <c:v>28.754999999999995</c:v>
                </c:pt>
                <c:pt idx="3446">
                  <c:v>28.765000000000043</c:v>
                </c:pt>
                <c:pt idx="3447">
                  <c:v>28.774999999999977</c:v>
                </c:pt>
                <c:pt idx="3448">
                  <c:v>28.784999999999968</c:v>
                </c:pt>
                <c:pt idx="3449">
                  <c:v>28.794999999999959</c:v>
                </c:pt>
                <c:pt idx="3450">
                  <c:v>28.805000000000007</c:v>
                </c:pt>
                <c:pt idx="3451">
                  <c:v>28.815000000000055</c:v>
                </c:pt>
                <c:pt idx="3452">
                  <c:v>28.825000000000045</c:v>
                </c:pt>
                <c:pt idx="3453">
                  <c:v>28.835000000000036</c:v>
                </c:pt>
                <c:pt idx="3454">
                  <c:v>28.84499999999997</c:v>
                </c:pt>
                <c:pt idx="3455">
                  <c:v>28.854999999999961</c:v>
                </c:pt>
                <c:pt idx="3456">
                  <c:v>28.865000000000009</c:v>
                </c:pt>
                <c:pt idx="3457">
                  <c:v>28.875000000000057</c:v>
                </c:pt>
                <c:pt idx="3458">
                  <c:v>28.884999999999991</c:v>
                </c:pt>
                <c:pt idx="3459">
                  <c:v>28.895000000000039</c:v>
                </c:pt>
                <c:pt idx="3460">
                  <c:v>28.904999999999973</c:v>
                </c:pt>
                <c:pt idx="3461">
                  <c:v>28.914999999999964</c:v>
                </c:pt>
                <c:pt idx="3462">
                  <c:v>28.925000000000068</c:v>
                </c:pt>
                <c:pt idx="3463">
                  <c:v>28.935000000000059</c:v>
                </c:pt>
                <c:pt idx="3464">
                  <c:v>28.944999999999993</c:v>
                </c:pt>
                <c:pt idx="3465">
                  <c:v>28.954999999999984</c:v>
                </c:pt>
                <c:pt idx="3466">
                  <c:v>28.965000000000032</c:v>
                </c:pt>
                <c:pt idx="3467">
                  <c:v>28.974999999999966</c:v>
                </c:pt>
                <c:pt idx="3468">
                  <c:v>28.985000000000014</c:v>
                </c:pt>
                <c:pt idx="3469">
                  <c:v>28.995000000000061</c:v>
                </c:pt>
                <c:pt idx="3470">
                  <c:v>29.004999999999995</c:v>
                </c:pt>
                <c:pt idx="3471">
                  <c:v>29.015000000000043</c:v>
                </c:pt>
                <c:pt idx="3472">
                  <c:v>29.024999999999977</c:v>
                </c:pt>
                <c:pt idx="3473">
                  <c:v>29.034999999999968</c:v>
                </c:pt>
                <c:pt idx="3474">
                  <c:v>29.044999999999959</c:v>
                </c:pt>
                <c:pt idx="3475">
                  <c:v>29.055000000000007</c:v>
                </c:pt>
                <c:pt idx="3476">
                  <c:v>29.065000000000055</c:v>
                </c:pt>
                <c:pt idx="3477">
                  <c:v>29.075000000000045</c:v>
                </c:pt>
                <c:pt idx="3478">
                  <c:v>29.085000000000036</c:v>
                </c:pt>
                <c:pt idx="3479">
                  <c:v>29.09499999999997</c:v>
                </c:pt>
                <c:pt idx="3480">
                  <c:v>29.104999999999961</c:v>
                </c:pt>
                <c:pt idx="3481">
                  <c:v>29.115000000000009</c:v>
                </c:pt>
                <c:pt idx="3482">
                  <c:v>29.125000000000057</c:v>
                </c:pt>
                <c:pt idx="3483">
                  <c:v>29.134999999999991</c:v>
                </c:pt>
                <c:pt idx="3484">
                  <c:v>29.145000000000039</c:v>
                </c:pt>
                <c:pt idx="3485">
                  <c:v>29.154999999999973</c:v>
                </c:pt>
                <c:pt idx="3486">
                  <c:v>29.164999999999964</c:v>
                </c:pt>
                <c:pt idx="3487">
                  <c:v>29.175000000000068</c:v>
                </c:pt>
                <c:pt idx="3488">
                  <c:v>29.185000000000059</c:v>
                </c:pt>
                <c:pt idx="3489">
                  <c:v>29.194999999999993</c:v>
                </c:pt>
                <c:pt idx="3490">
                  <c:v>29.204999999999984</c:v>
                </c:pt>
                <c:pt idx="3491">
                  <c:v>29.215000000000032</c:v>
                </c:pt>
                <c:pt idx="3492">
                  <c:v>29.224999999999966</c:v>
                </c:pt>
                <c:pt idx="3493">
                  <c:v>29.235000000000014</c:v>
                </c:pt>
                <c:pt idx="3494">
                  <c:v>29.245000000000061</c:v>
                </c:pt>
                <c:pt idx="3495">
                  <c:v>29.254999999999995</c:v>
                </c:pt>
                <c:pt idx="3496">
                  <c:v>29.265000000000043</c:v>
                </c:pt>
                <c:pt idx="3497">
                  <c:v>29.274999999999977</c:v>
                </c:pt>
                <c:pt idx="3498">
                  <c:v>29.284999999999968</c:v>
                </c:pt>
                <c:pt idx="3499">
                  <c:v>29.294999999999959</c:v>
                </c:pt>
                <c:pt idx="3500">
                  <c:v>29.305000000000007</c:v>
                </c:pt>
                <c:pt idx="3501">
                  <c:v>29.315000000000055</c:v>
                </c:pt>
                <c:pt idx="3502">
                  <c:v>29.325000000000045</c:v>
                </c:pt>
                <c:pt idx="3503">
                  <c:v>29.335000000000036</c:v>
                </c:pt>
                <c:pt idx="3504">
                  <c:v>29.34499999999997</c:v>
                </c:pt>
                <c:pt idx="3505">
                  <c:v>29.354999999999961</c:v>
                </c:pt>
                <c:pt idx="3506">
                  <c:v>29.365000000000009</c:v>
                </c:pt>
                <c:pt idx="3507">
                  <c:v>29.375000000000057</c:v>
                </c:pt>
                <c:pt idx="3508">
                  <c:v>29.384999999999991</c:v>
                </c:pt>
                <c:pt idx="3509">
                  <c:v>29.395000000000039</c:v>
                </c:pt>
                <c:pt idx="3510">
                  <c:v>29.404999999999973</c:v>
                </c:pt>
                <c:pt idx="3511">
                  <c:v>29.414999999999964</c:v>
                </c:pt>
                <c:pt idx="3512">
                  <c:v>29.425000000000068</c:v>
                </c:pt>
                <c:pt idx="3513">
                  <c:v>29.435000000000059</c:v>
                </c:pt>
                <c:pt idx="3514">
                  <c:v>29.444999999999993</c:v>
                </c:pt>
                <c:pt idx="3515">
                  <c:v>29.454999999999984</c:v>
                </c:pt>
                <c:pt idx="3516">
                  <c:v>29.465000000000032</c:v>
                </c:pt>
                <c:pt idx="3517">
                  <c:v>29.474999999999966</c:v>
                </c:pt>
                <c:pt idx="3518">
                  <c:v>29.485000000000014</c:v>
                </c:pt>
                <c:pt idx="3519">
                  <c:v>29.495000000000061</c:v>
                </c:pt>
                <c:pt idx="3520">
                  <c:v>29.504999999999995</c:v>
                </c:pt>
                <c:pt idx="3521">
                  <c:v>29.515000000000043</c:v>
                </c:pt>
                <c:pt idx="3522">
                  <c:v>29.524999999999977</c:v>
                </c:pt>
                <c:pt idx="3523">
                  <c:v>29.534999999999968</c:v>
                </c:pt>
                <c:pt idx="3524">
                  <c:v>29.544999999999959</c:v>
                </c:pt>
                <c:pt idx="3525">
                  <c:v>29.555000000000007</c:v>
                </c:pt>
                <c:pt idx="3526">
                  <c:v>29.565000000000055</c:v>
                </c:pt>
                <c:pt idx="3527">
                  <c:v>29.575000000000045</c:v>
                </c:pt>
                <c:pt idx="3528">
                  <c:v>29.585000000000036</c:v>
                </c:pt>
                <c:pt idx="3529">
                  <c:v>29.59499999999997</c:v>
                </c:pt>
                <c:pt idx="3530">
                  <c:v>29.604999999999961</c:v>
                </c:pt>
                <c:pt idx="3531">
                  <c:v>29.615000000000009</c:v>
                </c:pt>
                <c:pt idx="3532">
                  <c:v>29.625000000000057</c:v>
                </c:pt>
                <c:pt idx="3533">
                  <c:v>29.634999999999991</c:v>
                </c:pt>
                <c:pt idx="3534">
                  <c:v>29.645000000000039</c:v>
                </c:pt>
                <c:pt idx="3535">
                  <c:v>29.654999999999973</c:v>
                </c:pt>
                <c:pt idx="3536">
                  <c:v>29.664999999999964</c:v>
                </c:pt>
                <c:pt idx="3537">
                  <c:v>29.675000000000068</c:v>
                </c:pt>
                <c:pt idx="3538">
                  <c:v>29.685000000000059</c:v>
                </c:pt>
                <c:pt idx="3539">
                  <c:v>29.694999999999993</c:v>
                </c:pt>
                <c:pt idx="3540">
                  <c:v>29.704999999999984</c:v>
                </c:pt>
                <c:pt idx="3541">
                  <c:v>29.715000000000032</c:v>
                </c:pt>
                <c:pt idx="3542">
                  <c:v>29.724999999999966</c:v>
                </c:pt>
                <c:pt idx="3543">
                  <c:v>29.735000000000014</c:v>
                </c:pt>
                <c:pt idx="3544">
                  <c:v>29.745000000000061</c:v>
                </c:pt>
                <c:pt idx="3545">
                  <c:v>29.754999999999995</c:v>
                </c:pt>
                <c:pt idx="3546">
                  <c:v>29.765000000000043</c:v>
                </c:pt>
                <c:pt idx="3547">
                  <c:v>29.774999999999977</c:v>
                </c:pt>
                <c:pt idx="3548">
                  <c:v>29.784999999999968</c:v>
                </c:pt>
                <c:pt idx="3549">
                  <c:v>29.795000000000016</c:v>
                </c:pt>
                <c:pt idx="3550">
                  <c:v>29.805000000000007</c:v>
                </c:pt>
                <c:pt idx="3551">
                  <c:v>29.814999999999998</c:v>
                </c:pt>
                <c:pt idx="3552">
                  <c:v>29.825000000000045</c:v>
                </c:pt>
                <c:pt idx="3553">
                  <c:v>29.835000000000036</c:v>
                </c:pt>
                <c:pt idx="3554">
                  <c:v>29.84499999999997</c:v>
                </c:pt>
                <c:pt idx="3555">
                  <c:v>29.854999999999961</c:v>
                </c:pt>
                <c:pt idx="3556">
                  <c:v>29.865000000000009</c:v>
                </c:pt>
                <c:pt idx="3557">
                  <c:v>29.875000000000057</c:v>
                </c:pt>
                <c:pt idx="3558">
                  <c:v>29.884999999999991</c:v>
                </c:pt>
                <c:pt idx="3559">
                  <c:v>29.895000000000039</c:v>
                </c:pt>
                <c:pt idx="3560">
                  <c:v>29.904999999999973</c:v>
                </c:pt>
                <c:pt idx="3561">
                  <c:v>29.914999999999964</c:v>
                </c:pt>
                <c:pt idx="3562">
                  <c:v>29.925000000000068</c:v>
                </c:pt>
                <c:pt idx="3563">
                  <c:v>29.935000000000059</c:v>
                </c:pt>
                <c:pt idx="3564">
                  <c:v>29.944999999999993</c:v>
                </c:pt>
                <c:pt idx="3565">
                  <c:v>29.955000000000041</c:v>
                </c:pt>
                <c:pt idx="3566">
                  <c:v>29.964999999999975</c:v>
                </c:pt>
                <c:pt idx="3567">
                  <c:v>29.975000000000023</c:v>
                </c:pt>
                <c:pt idx="3568">
                  <c:v>29.984999999999957</c:v>
                </c:pt>
                <c:pt idx="3569">
                  <c:v>29.995000000000061</c:v>
                </c:pt>
                <c:pt idx="3570">
                  <c:v>30.004999999999995</c:v>
                </c:pt>
                <c:pt idx="3571">
                  <c:v>30.015000000000043</c:v>
                </c:pt>
                <c:pt idx="3572">
                  <c:v>30.024999999999977</c:v>
                </c:pt>
                <c:pt idx="3573">
                  <c:v>30.034999999999968</c:v>
                </c:pt>
                <c:pt idx="3574">
                  <c:v>30.045000000000016</c:v>
                </c:pt>
                <c:pt idx="3575">
                  <c:v>30.055000000000007</c:v>
                </c:pt>
                <c:pt idx="3576">
                  <c:v>30.064999999999998</c:v>
                </c:pt>
                <c:pt idx="3577">
                  <c:v>30.075000000000045</c:v>
                </c:pt>
                <c:pt idx="3578">
                  <c:v>30.085000000000036</c:v>
                </c:pt>
                <c:pt idx="3579">
                  <c:v>30.09499999999997</c:v>
                </c:pt>
                <c:pt idx="3580">
                  <c:v>30.104999999999961</c:v>
                </c:pt>
                <c:pt idx="3581">
                  <c:v>30.115000000000009</c:v>
                </c:pt>
                <c:pt idx="3582">
                  <c:v>30.125000000000057</c:v>
                </c:pt>
                <c:pt idx="3583">
                  <c:v>30.134999999999991</c:v>
                </c:pt>
                <c:pt idx="3584">
                  <c:v>30.145000000000039</c:v>
                </c:pt>
                <c:pt idx="3585">
                  <c:v>30.154999999999973</c:v>
                </c:pt>
                <c:pt idx="3586">
                  <c:v>30.164999999999964</c:v>
                </c:pt>
                <c:pt idx="3587">
                  <c:v>30.175000000000068</c:v>
                </c:pt>
                <c:pt idx="3588">
                  <c:v>30.185000000000059</c:v>
                </c:pt>
                <c:pt idx="3589">
                  <c:v>30.194999999999993</c:v>
                </c:pt>
                <c:pt idx="3590">
                  <c:v>30.205000000000041</c:v>
                </c:pt>
                <c:pt idx="3591">
                  <c:v>30.214999999999975</c:v>
                </c:pt>
                <c:pt idx="3592">
                  <c:v>30.225000000000023</c:v>
                </c:pt>
                <c:pt idx="3593">
                  <c:v>30.234999999999957</c:v>
                </c:pt>
                <c:pt idx="3594">
                  <c:v>30.245000000000061</c:v>
                </c:pt>
                <c:pt idx="3595">
                  <c:v>30.254999999999995</c:v>
                </c:pt>
                <c:pt idx="3596">
                  <c:v>30.265000000000043</c:v>
                </c:pt>
                <c:pt idx="3597">
                  <c:v>30.274999999999977</c:v>
                </c:pt>
                <c:pt idx="3598">
                  <c:v>30.284999999999968</c:v>
                </c:pt>
                <c:pt idx="3599">
                  <c:v>30.295000000000016</c:v>
                </c:pt>
                <c:pt idx="3600">
                  <c:v>30.305000000000007</c:v>
                </c:pt>
                <c:pt idx="3601">
                  <c:v>30.314999999999998</c:v>
                </c:pt>
                <c:pt idx="3602">
                  <c:v>30.325000000000045</c:v>
                </c:pt>
                <c:pt idx="3603">
                  <c:v>30.335000000000036</c:v>
                </c:pt>
                <c:pt idx="3604">
                  <c:v>30.34499999999997</c:v>
                </c:pt>
                <c:pt idx="3605">
                  <c:v>30.354999999999961</c:v>
                </c:pt>
                <c:pt idx="3606">
                  <c:v>30.365000000000009</c:v>
                </c:pt>
                <c:pt idx="3607">
                  <c:v>30.375000000000057</c:v>
                </c:pt>
                <c:pt idx="3608">
                  <c:v>30.384999999999991</c:v>
                </c:pt>
                <c:pt idx="3609">
                  <c:v>30.395000000000039</c:v>
                </c:pt>
                <c:pt idx="3610">
                  <c:v>30.404999999999973</c:v>
                </c:pt>
                <c:pt idx="3611">
                  <c:v>30.414999999999964</c:v>
                </c:pt>
                <c:pt idx="3612">
                  <c:v>30.425000000000068</c:v>
                </c:pt>
                <c:pt idx="3613">
                  <c:v>30.435000000000059</c:v>
                </c:pt>
                <c:pt idx="3614">
                  <c:v>30.444999999999993</c:v>
                </c:pt>
                <c:pt idx="3615">
                  <c:v>30.455000000000041</c:v>
                </c:pt>
                <c:pt idx="3616">
                  <c:v>30.464999999999975</c:v>
                </c:pt>
                <c:pt idx="3617">
                  <c:v>30.475000000000023</c:v>
                </c:pt>
                <c:pt idx="3618">
                  <c:v>30.484999999999957</c:v>
                </c:pt>
                <c:pt idx="3619">
                  <c:v>30.495000000000061</c:v>
                </c:pt>
                <c:pt idx="3620">
                  <c:v>30.504999999999995</c:v>
                </c:pt>
                <c:pt idx="3621">
                  <c:v>30.515000000000043</c:v>
                </c:pt>
                <c:pt idx="3622">
                  <c:v>30.524999999999977</c:v>
                </c:pt>
                <c:pt idx="3623">
                  <c:v>30.534999999999968</c:v>
                </c:pt>
                <c:pt idx="3624">
                  <c:v>30.545000000000016</c:v>
                </c:pt>
                <c:pt idx="3625">
                  <c:v>30.555000000000007</c:v>
                </c:pt>
                <c:pt idx="3626">
                  <c:v>30.564999999999998</c:v>
                </c:pt>
                <c:pt idx="3627">
                  <c:v>30.575000000000045</c:v>
                </c:pt>
                <c:pt idx="3628">
                  <c:v>30.585000000000036</c:v>
                </c:pt>
                <c:pt idx="3629">
                  <c:v>30.59499999999997</c:v>
                </c:pt>
                <c:pt idx="3630">
                  <c:v>30.604999999999961</c:v>
                </c:pt>
                <c:pt idx="3631">
                  <c:v>30.615000000000009</c:v>
                </c:pt>
                <c:pt idx="3632">
                  <c:v>30.625000000000057</c:v>
                </c:pt>
                <c:pt idx="3633">
                  <c:v>30.634999999999991</c:v>
                </c:pt>
                <c:pt idx="3634">
                  <c:v>30.645000000000039</c:v>
                </c:pt>
                <c:pt idx="3635">
                  <c:v>30.654999999999973</c:v>
                </c:pt>
                <c:pt idx="3636">
                  <c:v>30.664999999999964</c:v>
                </c:pt>
                <c:pt idx="3637">
                  <c:v>30.675000000000068</c:v>
                </c:pt>
                <c:pt idx="3638">
                  <c:v>30.685000000000059</c:v>
                </c:pt>
                <c:pt idx="3639">
                  <c:v>30.694999999999993</c:v>
                </c:pt>
                <c:pt idx="3640">
                  <c:v>30.705000000000041</c:v>
                </c:pt>
                <c:pt idx="3641">
                  <c:v>30.714999999999975</c:v>
                </c:pt>
                <c:pt idx="3642">
                  <c:v>30.725000000000023</c:v>
                </c:pt>
                <c:pt idx="3643">
                  <c:v>30.734999999999957</c:v>
                </c:pt>
                <c:pt idx="3644">
                  <c:v>30.745000000000061</c:v>
                </c:pt>
                <c:pt idx="3645">
                  <c:v>30.754999999999995</c:v>
                </c:pt>
                <c:pt idx="3646">
                  <c:v>30.765000000000043</c:v>
                </c:pt>
                <c:pt idx="3647">
                  <c:v>30.774999999999977</c:v>
                </c:pt>
                <c:pt idx="3648">
                  <c:v>30.784999999999968</c:v>
                </c:pt>
                <c:pt idx="3649">
                  <c:v>30.795000000000016</c:v>
                </c:pt>
                <c:pt idx="3650">
                  <c:v>30.805000000000007</c:v>
                </c:pt>
                <c:pt idx="3651">
                  <c:v>30.814999999999998</c:v>
                </c:pt>
                <c:pt idx="3652">
                  <c:v>30.825000000000045</c:v>
                </c:pt>
                <c:pt idx="3653">
                  <c:v>30.835000000000036</c:v>
                </c:pt>
                <c:pt idx="3654">
                  <c:v>30.84499999999997</c:v>
                </c:pt>
                <c:pt idx="3655">
                  <c:v>30.854999999999961</c:v>
                </c:pt>
                <c:pt idx="3656">
                  <c:v>30.865000000000009</c:v>
                </c:pt>
                <c:pt idx="3657">
                  <c:v>30.875000000000057</c:v>
                </c:pt>
                <c:pt idx="3658">
                  <c:v>30.884999999999991</c:v>
                </c:pt>
                <c:pt idx="3659">
                  <c:v>30.895000000000039</c:v>
                </c:pt>
                <c:pt idx="3660">
                  <c:v>30.904999999999973</c:v>
                </c:pt>
                <c:pt idx="3661">
                  <c:v>30.914999999999964</c:v>
                </c:pt>
                <c:pt idx="3662">
                  <c:v>30.925000000000068</c:v>
                </c:pt>
                <c:pt idx="3663">
                  <c:v>30.935000000000059</c:v>
                </c:pt>
                <c:pt idx="3664">
                  <c:v>30.944999999999993</c:v>
                </c:pt>
                <c:pt idx="3665">
                  <c:v>30.955000000000041</c:v>
                </c:pt>
                <c:pt idx="3666">
                  <c:v>30.964999999999975</c:v>
                </c:pt>
                <c:pt idx="3667">
                  <c:v>30.975000000000023</c:v>
                </c:pt>
                <c:pt idx="3668">
                  <c:v>30.984999999999957</c:v>
                </c:pt>
                <c:pt idx="3669">
                  <c:v>30.995000000000061</c:v>
                </c:pt>
                <c:pt idx="3670">
                  <c:v>31.004999999999995</c:v>
                </c:pt>
                <c:pt idx="3671">
                  <c:v>31.015000000000043</c:v>
                </c:pt>
                <c:pt idx="3672">
                  <c:v>31.024999999999977</c:v>
                </c:pt>
                <c:pt idx="3673">
                  <c:v>31.034999999999968</c:v>
                </c:pt>
                <c:pt idx="3674">
                  <c:v>31.045000000000016</c:v>
                </c:pt>
                <c:pt idx="3675">
                  <c:v>31.055000000000007</c:v>
                </c:pt>
                <c:pt idx="3676">
                  <c:v>31.064999999999998</c:v>
                </c:pt>
                <c:pt idx="3677">
                  <c:v>31.075000000000045</c:v>
                </c:pt>
                <c:pt idx="3678">
                  <c:v>31.085000000000036</c:v>
                </c:pt>
                <c:pt idx="3679">
                  <c:v>31.09499999999997</c:v>
                </c:pt>
                <c:pt idx="3680">
                  <c:v>31.104999999999961</c:v>
                </c:pt>
                <c:pt idx="3681">
                  <c:v>31.115000000000009</c:v>
                </c:pt>
                <c:pt idx="3682">
                  <c:v>31.125000000000057</c:v>
                </c:pt>
                <c:pt idx="3683">
                  <c:v>31.134999999999991</c:v>
                </c:pt>
                <c:pt idx="3684">
                  <c:v>31.145000000000039</c:v>
                </c:pt>
                <c:pt idx="3685">
                  <c:v>31.154999999999973</c:v>
                </c:pt>
                <c:pt idx="3686">
                  <c:v>31.164999999999964</c:v>
                </c:pt>
                <c:pt idx="3687">
                  <c:v>31.175000000000068</c:v>
                </c:pt>
                <c:pt idx="3688">
                  <c:v>31.185000000000059</c:v>
                </c:pt>
                <c:pt idx="3689">
                  <c:v>31.194999999999993</c:v>
                </c:pt>
                <c:pt idx="3690">
                  <c:v>31.205000000000041</c:v>
                </c:pt>
                <c:pt idx="3691">
                  <c:v>31.214999999999975</c:v>
                </c:pt>
                <c:pt idx="3692">
                  <c:v>31.225000000000023</c:v>
                </c:pt>
                <c:pt idx="3693">
                  <c:v>31.234999999999957</c:v>
                </c:pt>
                <c:pt idx="3694">
                  <c:v>31.245000000000061</c:v>
                </c:pt>
                <c:pt idx="3695">
                  <c:v>31.254999999999995</c:v>
                </c:pt>
                <c:pt idx="3696">
                  <c:v>31.265000000000043</c:v>
                </c:pt>
                <c:pt idx="3697">
                  <c:v>31.274999999999977</c:v>
                </c:pt>
                <c:pt idx="3698">
                  <c:v>31.284999999999968</c:v>
                </c:pt>
                <c:pt idx="3699">
                  <c:v>31.295000000000016</c:v>
                </c:pt>
                <c:pt idx="3700">
                  <c:v>31.305000000000007</c:v>
                </c:pt>
                <c:pt idx="3701">
                  <c:v>31.314999999999998</c:v>
                </c:pt>
                <c:pt idx="3702">
                  <c:v>31.325000000000045</c:v>
                </c:pt>
                <c:pt idx="3703">
                  <c:v>31.335000000000036</c:v>
                </c:pt>
                <c:pt idx="3704">
                  <c:v>31.34499999999997</c:v>
                </c:pt>
                <c:pt idx="3705">
                  <c:v>31.354999999999961</c:v>
                </c:pt>
                <c:pt idx="3706">
                  <c:v>31.365000000000009</c:v>
                </c:pt>
                <c:pt idx="3707">
                  <c:v>31.375000000000057</c:v>
                </c:pt>
                <c:pt idx="3708">
                  <c:v>31.384999999999991</c:v>
                </c:pt>
                <c:pt idx="3709">
                  <c:v>31.395000000000039</c:v>
                </c:pt>
                <c:pt idx="3710">
                  <c:v>31.404999999999973</c:v>
                </c:pt>
                <c:pt idx="3711">
                  <c:v>31.414999999999964</c:v>
                </c:pt>
                <c:pt idx="3712">
                  <c:v>31.425000000000068</c:v>
                </c:pt>
                <c:pt idx="3713">
                  <c:v>31.435000000000059</c:v>
                </c:pt>
                <c:pt idx="3714">
                  <c:v>31.444999999999993</c:v>
                </c:pt>
                <c:pt idx="3715">
                  <c:v>31.455000000000041</c:v>
                </c:pt>
                <c:pt idx="3716">
                  <c:v>31.464999999999975</c:v>
                </c:pt>
                <c:pt idx="3717">
                  <c:v>31.475000000000023</c:v>
                </c:pt>
                <c:pt idx="3718">
                  <c:v>31.484999999999957</c:v>
                </c:pt>
                <c:pt idx="3719">
                  <c:v>31.495000000000061</c:v>
                </c:pt>
                <c:pt idx="3720">
                  <c:v>31.504999999999995</c:v>
                </c:pt>
                <c:pt idx="3721">
                  <c:v>31.515000000000043</c:v>
                </c:pt>
                <c:pt idx="3722">
                  <c:v>31.524999999999977</c:v>
                </c:pt>
                <c:pt idx="3723">
                  <c:v>31.534999999999968</c:v>
                </c:pt>
                <c:pt idx="3724">
                  <c:v>31.545000000000016</c:v>
                </c:pt>
                <c:pt idx="3725">
                  <c:v>31.555000000000007</c:v>
                </c:pt>
                <c:pt idx="3726">
                  <c:v>31.564999999999998</c:v>
                </c:pt>
                <c:pt idx="3727">
                  <c:v>31.575000000000045</c:v>
                </c:pt>
                <c:pt idx="3728">
                  <c:v>31.585000000000036</c:v>
                </c:pt>
                <c:pt idx="3729">
                  <c:v>31.59499999999997</c:v>
                </c:pt>
                <c:pt idx="3730">
                  <c:v>31.604999999999961</c:v>
                </c:pt>
                <c:pt idx="3731">
                  <c:v>31.615000000000009</c:v>
                </c:pt>
                <c:pt idx="3732">
                  <c:v>31.625000000000057</c:v>
                </c:pt>
                <c:pt idx="3733">
                  <c:v>31.634999999999991</c:v>
                </c:pt>
                <c:pt idx="3734">
                  <c:v>31.645000000000039</c:v>
                </c:pt>
                <c:pt idx="3735">
                  <c:v>31.654999999999973</c:v>
                </c:pt>
                <c:pt idx="3736">
                  <c:v>31.664999999999964</c:v>
                </c:pt>
                <c:pt idx="3737">
                  <c:v>31.675000000000068</c:v>
                </c:pt>
                <c:pt idx="3738">
                  <c:v>31.685000000000059</c:v>
                </c:pt>
                <c:pt idx="3739">
                  <c:v>31.694999999999993</c:v>
                </c:pt>
                <c:pt idx="3740">
                  <c:v>31.705000000000041</c:v>
                </c:pt>
                <c:pt idx="3741">
                  <c:v>31.714999999999975</c:v>
                </c:pt>
                <c:pt idx="3742">
                  <c:v>31.725000000000023</c:v>
                </c:pt>
                <c:pt idx="3743">
                  <c:v>31.734999999999957</c:v>
                </c:pt>
                <c:pt idx="3744">
                  <c:v>31.745000000000061</c:v>
                </c:pt>
                <c:pt idx="3745">
                  <c:v>31.754999999999995</c:v>
                </c:pt>
                <c:pt idx="3746">
                  <c:v>31.765000000000043</c:v>
                </c:pt>
                <c:pt idx="3747">
                  <c:v>31.774999999999977</c:v>
                </c:pt>
                <c:pt idx="3748">
                  <c:v>31.784999999999968</c:v>
                </c:pt>
                <c:pt idx="3749">
                  <c:v>31.795000000000016</c:v>
                </c:pt>
                <c:pt idx="3750">
                  <c:v>31.805000000000007</c:v>
                </c:pt>
                <c:pt idx="3751">
                  <c:v>31.814999999999998</c:v>
                </c:pt>
                <c:pt idx="3752">
                  <c:v>31.825000000000045</c:v>
                </c:pt>
                <c:pt idx="3753">
                  <c:v>31.835000000000036</c:v>
                </c:pt>
                <c:pt idx="3754">
                  <c:v>31.84499999999997</c:v>
                </c:pt>
                <c:pt idx="3755">
                  <c:v>31.854999999999961</c:v>
                </c:pt>
                <c:pt idx="3756">
                  <c:v>31.865000000000009</c:v>
                </c:pt>
                <c:pt idx="3757">
                  <c:v>31.875000000000057</c:v>
                </c:pt>
                <c:pt idx="3758">
                  <c:v>31.884999999999991</c:v>
                </c:pt>
                <c:pt idx="3759">
                  <c:v>31.895000000000039</c:v>
                </c:pt>
                <c:pt idx="3760">
                  <c:v>31.904999999999973</c:v>
                </c:pt>
                <c:pt idx="3761">
                  <c:v>31.914999999999964</c:v>
                </c:pt>
                <c:pt idx="3762">
                  <c:v>31.925000000000068</c:v>
                </c:pt>
                <c:pt idx="3763">
                  <c:v>31.935000000000059</c:v>
                </c:pt>
                <c:pt idx="3764">
                  <c:v>31.944999999999993</c:v>
                </c:pt>
                <c:pt idx="3765">
                  <c:v>31.955000000000041</c:v>
                </c:pt>
                <c:pt idx="3766">
                  <c:v>31.964999999999975</c:v>
                </c:pt>
                <c:pt idx="3767">
                  <c:v>31.975000000000023</c:v>
                </c:pt>
                <c:pt idx="3768">
                  <c:v>31.984999999999957</c:v>
                </c:pt>
                <c:pt idx="3769">
                  <c:v>31.995000000000061</c:v>
                </c:pt>
                <c:pt idx="3770">
                  <c:v>32.004999999999995</c:v>
                </c:pt>
                <c:pt idx="3771">
                  <c:v>32.015000000000043</c:v>
                </c:pt>
                <c:pt idx="3772">
                  <c:v>32.024999999999977</c:v>
                </c:pt>
                <c:pt idx="3773">
                  <c:v>32.034999999999968</c:v>
                </c:pt>
                <c:pt idx="3774">
                  <c:v>32.045000000000016</c:v>
                </c:pt>
                <c:pt idx="3775">
                  <c:v>32.055000000000007</c:v>
                </c:pt>
                <c:pt idx="3776">
                  <c:v>32.064999999999998</c:v>
                </c:pt>
                <c:pt idx="3777">
                  <c:v>32.075000000000045</c:v>
                </c:pt>
                <c:pt idx="3778">
                  <c:v>32.085000000000036</c:v>
                </c:pt>
                <c:pt idx="3779">
                  <c:v>32.09499999999997</c:v>
                </c:pt>
                <c:pt idx="3780">
                  <c:v>32.104999999999961</c:v>
                </c:pt>
                <c:pt idx="3781">
                  <c:v>32.115000000000009</c:v>
                </c:pt>
                <c:pt idx="3782">
                  <c:v>32.125000000000057</c:v>
                </c:pt>
                <c:pt idx="3783">
                  <c:v>32.134999999999991</c:v>
                </c:pt>
                <c:pt idx="3784">
                  <c:v>32.145000000000039</c:v>
                </c:pt>
                <c:pt idx="3785">
                  <c:v>32.154999999999973</c:v>
                </c:pt>
                <c:pt idx="3786">
                  <c:v>32.164999999999964</c:v>
                </c:pt>
                <c:pt idx="3787">
                  <c:v>32.175000000000068</c:v>
                </c:pt>
                <c:pt idx="3788">
                  <c:v>32.185000000000059</c:v>
                </c:pt>
                <c:pt idx="3789">
                  <c:v>32.194999999999993</c:v>
                </c:pt>
                <c:pt idx="3790">
                  <c:v>32.205000000000041</c:v>
                </c:pt>
                <c:pt idx="3791">
                  <c:v>32.214999999999975</c:v>
                </c:pt>
                <c:pt idx="3792">
                  <c:v>32.225000000000023</c:v>
                </c:pt>
                <c:pt idx="3793">
                  <c:v>32.234999999999957</c:v>
                </c:pt>
                <c:pt idx="3794">
                  <c:v>32.245000000000061</c:v>
                </c:pt>
                <c:pt idx="3795">
                  <c:v>32.254999999999995</c:v>
                </c:pt>
                <c:pt idx="3796">
                  <c:v>32.265000000000043</c:v>
                </c:pt>
                <c:pt idx="3797">
                  <c:v>32.274999999999977</c:v>
                </c:pt>
                <c:pt idx="3798">
                  <c:v>32.284999999999968</c:v>
                </c:pt>
                <c:pt idx="3799">
                  <c:v>32.295000000000016</c:v>
                </c:pt>
                <c:pt idx="3800">
                  <c:v>32.305000000000007</c:v>
                </c:pt>
                <c:pt idx="3801">
                  <c:v>32.314999999999998</c:v>
                </c:pt>
                <c:pt idx="3802">
                  <c:v>32.325000000000045</c:v>
                </c:pt>
                <c:pt idx="3803">
                  <c:v>32.335000000000036</c:v>
                </c:pt>
                <c:pt idx="3804">
                  <c:v>32.34499999999997</c:v>
                </c:pt>
                <c:pt idx="3805">
                  <c:v>32.354999999999961</c:v>
                </c:pt>
                <c:pt idx="3806">
                  <c:v>32.365000000000009</c:v>
                </c:pt>
                <c:pt idx="3807">
                  <c:v>32.375000000000057</c:v>
                </c:pt>
                <c:pt idx="3808">
                  <c:v>32.384999999999991</c:v>
                </c:pt>
                <c:pt idx="3809">
                  <c:v>32.395000000000039</c:v>
                </c:pt>
                <c:pt idx="3810">
                  <c:v>32.404999999999973</c:v>
                </c:pt>
                <c:pt idx="3811">
                  <c:v>32.414999999999964</c:v>
                </c:pt>
                <c:pt idx="3812">
                  <c:v>32.425000000000068</c:v>
                </c:pt>
                <c:pt idx="3813">
                  <c:v>32.435000000000059</c:v>
                </c:pt>
                <c:pt idx="3814">
                  <c:v>32.444999999999993</c:v>
                </c:pt>
                <c:pt idx="3815">
                  <c:v>32.455000000000041</c:v>
                </c:pt>
                <c:pt idx="3816">
                  <c:v>32.464999999999975</c:v>
                </c:pt>
                <c:pt idx="3817">
                  <c:v>32.475000000000023</c:v>
                </c:pt>
                <c:pt idx="3818">
                  <c:v>32.484999999999957</c:v>
                </c:pt>
                <c:pt idx="3819">
                  <c:v>32.495000000000061</c:v>
                </c:pt>
                <c:pt idx="3820">
                  <c:v>32.504999999999995</c:v>
                </c:pt>
                <c:pt idx="3821">
                  <c:v>32.515000000000043</c:v>
                </c:pt>
                <c:pt idx="3822">
                  <c:v>32.524999999999977</c:v>
                </c:pt>
                <c:pt idx="3823">
                  <c:v>32.534999999999968</c:v>
                </c:pt>
                <c:pt idx="3824">
                  <c:v>32.545000000000016</c:v>
                </c:pt>
                <c:pt idx="3825">
                  <c:v>32.555000000000007</c:v>
                </c:pt>
                <c:pt idx="3826">
                  <c:v>32.564999999999998</c:v>
                </c:pt>
                <c:pt idx="3827">
                  <c:v>32.575000000000045</c:v>
                </c:pt>
                <c:pt idx="3828">
                  <c:v>32.585000000000036</c:v>
                </c:pt>
                <c:pt idx="3829">
                  <c:v>32.59499999999997</c:v>
                </c:pt>
                <c:pt idx="3830">
                  <c:v>32.604999999999961</c:v>
                </c:pt>
                <c:pt idx="3831">
                  <c:v>32.615000000000009</c:v>
                </c:pt>
                <c:pt idx="3832">
                  <c:v>32.625000000000057</c:v>
                </c:pt>
                <c:pt idx="3833">
                  <c:v>32.634999999999991</c:v>
                </c:pt>
                <c:pt idx="3834">
                  <c:v>32.645000000000039</c:v>
                </c:pt>
                <c:pt idx="3835">
                  <c:v>32.654999999999973</c:v>
                </c:pt>
                <c:pt idx="3836">
                  <c:v>32.664999999999964</c:v>
                </c:pt>
                <c:pt idx="3837">
                  <c:v>32.675000000000068</c:v>
                </c:pt>
                <c:pt idx="3838">
                  <c:v>32.685000000000059</c:v>
                </c:pt>
                <c:pt idx="3839">
                  <c:v>32.694999999999993</c:v>
                </c:pt>
                <c:pt idx="3840">
                  <c:v>32.705000000000041</c:v>
                </c:pt>
                <c:pt idx="3841">
                  <c:v>32.714999999999975</c:v>
                </c:pt>
                <c:pt idx="3842">
                  <c:v>32.725000000000023</c:v>
                </c:pt>
                <c:pt idx="3843">
                  <c:v>32.734999999999957</c:v>
                </c:pt>
                <c:pt idx="3844">
                  <c:v>32.745000000000061</c:v>
                </c:pt>
                <c:pt idx="3845">
                  <c:v>32.754999999999995</c:v>
                </c:pt>
                <c:pt idx="3846">
                  <c:v>32.765000000000043</c:v>
                </c:pt>
                <c:pt idx="3847">
                  <c:v>32.774999999999977</c:v>
                </c:pt>
                <c:pt idx="3848">
                  <c:v>32.784999999999968</c:v>
                </c:pt>
                <c:pt idx="3849">
                  <c:v>32.795000000000016</c:v>
                </c:pt>
                <c:pt idx="3850">
                  <c:v>32.805000000000007</c:v>
                </c:pt>
                <c:pt idx="3851">
                  <c:v>32.814999999999998</c:v>
                </c:pt>
                <c:pt idx="3852">
                  <c:v>32.825000000000045</c:v>
                </c:pt>
                <c:pt idx="3853">
                  <c:v>32.835000000000036</c:v>
                </c:pt>
                <c:pt idx="3854">
                  <c:v>32.84499999999997</c:v>
                </c:pt>
                <c:pt idx="3855">
                  <c:v>32.854999999999961</c:v>
                </c:pt>
                <c:pt idx="3856">
                  <c:v>32.865000000000009</c:v>
                </c:pt>
                <c:pt idx="3857">
                  <c:v>32.875000000000057</c:v>
                </c:pt>
                <c:pt idx="3858">
                  <c:v>32.884999999999991</c:v>
                </c:pt>
                <c:pt idx="3859">
                  <c:v>32.895000000000039</c:v>
                </c:pt>
                <c:pt idx="3860">
                  <c:v>32.904999999999973</c:v>
                </c:pt>
                <c:pt idx="3861">
                  <c:v>32.914999999999964</c:v>
                </c:pt>
                <c:pt idx="3862">
                  <c:v>32.925000000000068</c:v>
                </c:pt>
                <c:pt idx="3863">
                  <c:v>32.935000000000059</c:v>
                </c:pt>
                <c:pt idx="3864">
                  <c:v>32.944999999999993</c:v>
                </c:pt>
                <c:pt idx="3865">
                  <c:v>32.955000000000041</c:v>
                </c:pt>
                <c:pt idx="3866">
                  <c:v>32.964999999999975</c:v>
                </c:pt>
                <c:pt idx="3867">
                  <c:v>32.975000000000023</c:v>
                </c:pt>
                <c:pt idx="3868">
                  <c:v>32.984999999999957</c:v>
                </c:pt>
                <c:pt idx="3869">
                  <c:v>32.995000000000061</c:v>
                </c:pt>
                <c:pt idx="3870">
                  <c:v>33.004999999999995</c:v>
                </c:pt>
                <c:pt idx="3871">
                  <c:v>33.015000000000043</c:v>
                </c:pt>
                <c:pt idx="3872">
                  <c:v>33.024999999999977</c:v>
                </c:pt>
                <c:pt idx="3873">
                  <c:v>33.034999999999968</c:v>
                </c:pt>
                <c:pt idx="3874">
                  <c:v>33.045000000000016</c:v>
                </c:pt>
                <c:pt idx="3875">
                  <c:v>33.055000000000007</c:v>
                </c:pt>
                <c:pt idx="3876">
                  <c:v>33.064999999999998</c:v>
                </c:pt>
                <c:pt idx="3877">
                  <c:v>33.075000000000045</c:v>
                </c:pt>
                <c:pt idx="3878">
                  <c:v>33.085000000000036</c:v>
                </c:pt>
                <c:pt idx="3879">
                  <c:v>33.09499999999997</c:v>
                </c:pt>
                <c:pt idx="3880">
                  <c:v>33.104999999999961</c:v>
                </c:pt>
                <c:pt idx="3881">
                  <c:v>33.115000000000009</c:v>
                </c:pt>
                <c:pt idx="3882">
                  <c:v>33.125000000000057</c:v>
                </c:pt>
                <c:pt idx="3883">
                  <c:v>33.134999999999991</c:v>
                </c:pt>
                <c:pt idx="3884">
                  <c:v>33.145000000000039</c:v>
                </c:pt>
                <c:pt idx="3885">
                  <c:v>33.154999999999973</c:v>
                </c:pt>
                <c:pt idx="3886">
                  <c:v>33.164999999999964</c:v>
                </c:pt>
                <c:pt idx="3887">
                  <c:v>33.175000000000068</c:v>
                </c:pt>
                <c:pt idx="3888">
                  <c:v>33.185000000000059</c:v>
                </c:pt>
                <c:pt idx="3889">
                  <c:v>33.194999999999993</c:v>
                </c:pt>
                <c:pt idx="3890">
                  <c:v>33.205000000000041</c:v>
                </c:pt>
                <c:pt idx="3891">
                  <c:v>33.214999999999975</c:v>
                </c:pt>
                <c:pt idx="3892">
                  <c:v>33.225000000000023</c:v>
                </c:pt>
                <c:pt idx="3893">
                  <c:v>33.234999999999957</c:v>
                </c:pt>
                <c:pt idx="3894">
                  <c:v>33.245000000000061</c:v>
                </c:pt>
                <c:pt idx="3895">
                  <c:v>33.254999999999995</c:v>
                </c:pt>
                <c:pt idx="3896">
                  <c:v>33.265000000000043</c:v>
                </c:pt>
                <c:pt idx="3897">
                  <c:v>33.274999999999977</c:v>
                </c:pt>
                <c:pt idx="3898">
                  <c:v>33.284999999999968</c:v>
                </c:pt>
                <c:pt idx="3899">
                  <c:v>33.295000000000016</c:v>
                </c:pt>
                <c:pt idx="3900">
                  <c:v>33.305000000000007</c:v>
                </c:pt>
                <c:pt idx="3901">
                  <c:v>33.314999999999998</c:v>
                </c:pt>
                <c:pt idx="3902">
                  <c:v>33.325000000000045</c:v>
                </c:pt>
                <c:pt idx="3903">
                  <c:v>33.335000000000036</c:v>
                </c:pt>
                <c:pt idx="3904">
                  <c:v>33.34499999999997</c:v>
                </c:pt>
                <c:pt idx="3905">
                  <c:v>33.354999999999961</c:v>
                </c:pt>
                <c:pt idx="3906">
                  <c:v>33.365000000000009</c:v>
                </c:pt>
                <c:pt idx="3907">
                  <c:v>33.375000000000057</c:v>
                </c:pt>
                <c:pt idx="3908">
                  <c:v>33.384999999999991</c:v>
                </c:pt>
                <c:pt idx="3909">
                  <c:v>33.395000000000039</c:v>
                </c:pt>
                <c:pt idx="3910">
                  <c:v>33.404999999999973</c:v>
                </c:pt>
                <c:pt idx="3911">
                  <c:v>33.414999999999964</c:v>
                </c:pt>
                <c:pt idx="3912">
                  <c:v>33.425000000000068</c:v>
                </c:pt>
                <c:pt idx="3913">
                  <c:v>33.435000000000059</c:v>
                </c:pt>
                <c:pt idx="3914">
                  <c:v>33.444999999999993</c:v>
                </c:pt>
                <c:pt idx="3915">
                  <c:v>33.455000000000041</c:v>
                </c:pt>
                <c:pt idx="3916">
                  <c:v>33.464999999999975</c:v>
                </c:pt>
                <c:pt idx="3917">
                  <c:v>33.475000000000023</c:v>
                </c:pt>
                <c:pt idx="3918">
                  <c:v>33.484999999999957</c:v>
                </c:pt>
                <c:pt idx="3919">
                  <c:v>33.495000000000061</c:v>
                </c:pt>
                <c:pt idx="3920">
                  <c:v>33.504999999999995</c:v>
                </c:pt>
                <c:pt idx="3921">
                  <c:v>33.515000000000043</c:v>
                </c:pt>
                <c:pt idx="3922">
                  <c:v>33.524999999999977</c:v>
                </c:pt>
                <c:pt idx="3923">
                  <c:v>33.534999999999968</c:v>
                </c:pt>
                <c:pt idx="3924">
                  <c:v>33.545000000000016</c:v>
                </c:pt>
                <c:pt idx="3925">
                  <c:v>33.555000000000007</c:v>
                </c:pt>
                <c:pt idx="3926">
                  <c:v>33.564999999999998</c:v>
                </c:pt>
                <c:pt idx="3927">
                  <c:v>33.575000000000045</c:v>
                </c:pt>
                <c:pt idx="3928">
                  <c:v>33.585000000000036</c:v>
                </c:pt>
                <c:pt idx="3929">
                  <c:v>33.59499999999997</c:v>
                </c:pt>
                <c:pt idx="3930">
                  <c:v>33.604999999999961</c:v>
                </c:pt>
                <c:pt idx="3931">
                  <c:v>33.615000000000009</c:v>
                </c:pt>
                <c:pt idx="3932">
                  <c:v>33.625000000000057</c:v>
                </c:pt>
                <c:pt idx="3933">
                  <c:v>33.634999999999991</c:v>
                </c:pt>
                <c:pt idx="3934">
                  <c:v>33.645000000000039</c:v>
                </c:pt>
                <c:pt idx="3935">
                  <c:v>33.654999999999973</c:v>
                </c:pt>
                <c:pt idx="3936">
                  <c:v>33.664999999999964</c:v>
                </c:pt>
                <c:pt idx="3937">
                  <c:v>33.675000000000068</c:v>
                </c:pt>
                <c:pt idx="3938">
                  <c:v>33.685000000000059</c:v>
                </c:pt>
                <c:pt idx="3939">
                  <c:v>33.694999999999993</c:v>
                </c:pt>
                <c:pt idx="3940">
                  <c:v>33.705000000000041</c:v>
                </c:pt>
                <c:pt idx="3941">
                  <c:v>33.714999999999975</c:v>
                </c:pt>
                <c:pt idx="3942">
                  <c:v>33.725000000000023</c:v>
                </c:pt>
                <c:pt idx="3943">
                  <c:v>33.734999999999957</c:v>
                </c:pt>
                <c:pt idx="3944">
                  <c:v>33.745000000000061</c:v>
                </c:pt>
                <c:pt idx="3945">
                  <c:v>33.754999999999995</c:v>
                </c:pt>
                <c:pt idx="3946">
                  <c:v>33.765000000000043</c:v>
                </c:pt>
                <c:pt idx="3947">
                  <c:v>33.774999999999977</c:v>
                </c:pt>
                <c:pt idx="3948">
                  <c:v>33.784999999999968</c:v>
                </c:pt>
                <c:pt idx="3949">
                  <c:v>33.795000000000016</c:v>
                </c:pt>
                <c:pt idx="3950">
                  <c:v>33.805000000000007</c:v>
                </c:pt>
                <c:pt idx="3951">
                  <c:v>33.814999999999998</c:v>
                </c:pt>
                <c:pt idx="3952">
                  <c:v>33.825000000000045</c:v>
                </c:pt>
                <c:pt idx="3953">
                  <c:v>33.835000000000036</c:v>
                </c:pt>
                <c:pt idx="3954">
                  <c:v>33.84499999999997</c:v>
                </c:pt>
                <c:pt idx="3955">
                  <c:v>33.854999999999961</c:v>
                </c:pt>
                <c:pt idx="3956">
                  <c:v>33.865000000000009</c:v>
                </c:pt>
                <c:pt idx="3957">
                  <c:v>33.875000000000057</c:v>
                </c:pt>
                <c:pt idx="3958">
                  <c:v>33.884999999999991</c:v>
                </c:pt>
                <c:pt idx="3959">
                  <c:v>33.895000000000039</c:v>
                </c:pt>
                <c:pt idx="3960">
                  <c:v>33.904999999999973</c:v>
                </c:pt>
                <c:pt idx="3961">
                  <c:v>33.914999999999964</c:v>
                </c:pt>
                <c:pt idx="3962">
                  <c:v>33.925000000000068</c:v>
                </c:pt>
                <c:pt idx="3963">
                  <c:v>33.935000000000059</c:v>
                </c:pt>
                <c:pt idx="3964">
                  <c:v>33.944999999999993</c:v>
                </c:pt>
                <c:pt idx="3965">
                  <c:v>33.955000000000041</c:v>
                </c:pt>
                <c:pt idx="3966">
                  <c:v>33.964999999999975</c:v>
                </c:pt>
                <c:pt idx="3967">
                  <c:v>33.975000000000023</c:v>
                </c:pt>
                <c:pt idx="3968">
                  <c:v>33.984999999999957</c:v>
                </c:pt>
                <c:pt idx="3969">
                  <c:v>33.995000000000061</c:v>
                </c:pt>
                <c:pt idx="3970">
                  <c:v>34.004999999999995</c:v>
                </c:pt>
                <c:pt idx="3971">
                  <c:v>34.015000000000043</c:v>
                </c:pt>
                <c:pt idx="3972">
                  <c:v>34.024999999999977</c:v>
                </c:pt>
                <c:pt idx="3973">
                  <c:v>34.034999999999968</c:v>
                </c:pt>
                <c:pt idx="3974">
                  <c:v>34.045000000000016</c:v>
                </c:pt>
                <c:pt idx="3975">
                  <c:v>34.055000000000007</c:v>
                </c:pt>
                <c:pt idx="3976">
                  <c:v>34.064999999999998</c:v>
                </c:pt>
                <c:pt idx="3977">
                  <c:v>34.075000000000045</c:v>
                </c:pt>
                <c:pt idx="3978">
                  <c:v>34.085000000000036</c:v>
                </c:pt>
                <c:pt idx="3979">
                  <c:v>34.09499999999997</c:v>
                </c:pt>
                <c:pt idx="3980">
                  <c:v>34.104999999999961</c:v>
                </c:pt>
                <c:pt idx="3981">
                  <c:v>34.115000000000009</c:v>
                </c:pt>
                <c:pt idx="3982">
                  <c:v>34.125000000000057</c:v>
                </c:pt>
                <c:pt idx="3983">
                  <c:v>34.134999999999991</c:v>
                </c:pt>
                <c:pt idx="3984">
                  <c:v>34.145000000000039</c:v>
                </c:pt>
                <c:pt idx="3985">
                  <c:v>34.154999999999973</c:v>
                </c:pt>
                <c:pt idx="3986">
                  <c:v>34.164999999999964</c:v>
                </c:pt>
                <c:pt idx="3987">
                  <c:v>34.175000000000068</c:v>
                </c:pt>
                <c:pt idx="3988">
                  <c:v>34.185000000000059</c:v>
                </c:pt>
                <c:pt idx="3989">
                  <c:v>34.194999999999993</c:v>
                </c:pt>
                <c:pt idx="3990">
                  <c:v>34.205000000000041</c:v>
                </c:pt>
                <c:pt idx="3991">
                  <c:v>34.214999999999975</c:v>
                </c:pt>
                <c:pt idx="3992">
                  <c:v>34.225000000000023</c:v>
                </c:pt>
                <c:pt idx="3993">
                  <c:v>34.234999999999957</c:v>
                </c:pt>
                <c:pt idx="3994">
                  <c:v>34.245000000000061</c:v>
                </c:pt>
                <c:pt idx="3995">
                  <c:v>34.254999999999995</c:v>
                </c:pt>
                <c:pt idx="3996">
                  <c:v>34.265000000000043</c:v>
                </c:pt>
                <c:pt idx="3997">
                  <c:v>34.274999999999977</c:v>
                </c:pt>
                <c:pt idx="3998">
                  <c:v>34.284999999999968</c:v>
                </c:pt>
                <c:pt idx="3999">
                  <c:v>34.295000000000016</c:v>
                </c:pt>
                <c:pt idx="4000">
                  <c:v>34.305000000000007</c:v>
                </c:pt>
                <c:pt idx="4001">
                  <c:v>34.314999999999998</c:v>
                </c:pt>
                <c:pt idx="4002">
                  <c:v>34.325000000000045</c:v>
                </c:pt>
                <c:pt idx="4003">
                  <c:v>34.335000000000036</c:v>
                </c:pt>
                <c:pt idx="4004">
                  <c:v>34.34499999999997</c:v>
                </c:pt>
                <c:pt idx="4005">
                  <c:v>34.354999999999961</c:v>
                </c:pt>
                <c:pt idx="4006">
                  <c:v>34.365000000000009</c:v>
                </c:pt>
                <c:pt idx="4007">
                  <c:v>34.375000000000057</c:v>
                </c:pt>
                <c:pt idx="4008">
                  <c:v>34.384999999999991</c:v>
                </c:pt>
                <c:pt idx="4009">
                  <c:v>34.395000000000039</c:v>
                </c:pt>
                <c:pt idx="4010">
                  <c:v>34.404999999999973</c:v>
                </c:pt>
                <c:pt idx="4011">
                  <c:v>34.414999999999964</c:v>
                </c:pt>
                <c:pt idx="4012">
                  <c:v>34.425000000000068</c:v>
                </c:pt>
                <c:pt idx="4013">
                  <c:v>34.435000000000059</c:v>
                </c:pt>
                <c:pt idx="4014">
                  <c:v>34.444999999999993</c:v>
                </c:pt>
                <c:pt idx="4015">
                  <c:v>34.455000000000041</c:v>
                </c:pt>
                <c:pt idx="4016">
                  <c:v>34.464999999999975</c:v>
                </c:pt>
                <c:pt idx="4017">
                  <c:v>34.475000000000023</c:v>
                </c:pt>
                <c:pt idx="4018">
                  <c:v>34.484999999999957</c:v>
                </c:pt>
                <c:pt idx="4019">
                  <c:v>34.495000000000061</c:v>
                </c:pt>
                <c:pt idx="4020">
                  <c:v>34.504999999999995</c:v>
                </c:pt>
                <c:pt idx="4021">
                  <c:v>34.515000000000043</c:v>
                </c:pt>
                <c:pt idx="4022">
                  <c:v>34.524999999999977</c:v>
                </c:pt>
                <c:pt idx="4023">
                  <c:v>34.534999999999968</c:v>
                </c:pt>
                <c:pt idx="4024">
                  <c:v>34.545000000000016</c:v>
                </c:pt>
                <c:pt idx="4025">
                  <c:v>34.555000000000007</c:v>
                </c:pt>
                <c:pt idx="4026">
                  <c:v>34.564999999999998</c:v>
                </c:pt>
                <c:pt idx="4027">
                  <c:v>34.575000000000045</c:v>
                </c:pt>
                <c:pt idx="4028">
                  <c:v>34.585000000000036</c:v>
                </c:pt>
                <c:pt idx="4029">
                  <c:v>34.59499999999997</c:v>
                </c:pt>
                <c:pt idx="4030">
                  <c:v>34.604999999999961</c:v>
                </c:pt>
                <c:pt idx="4031">
                  <c:v>34.615000000000009</c:v>
                </c:pt>
                <c:pt idx="4032">
                  <c:v>34.625000000000057</c:v>
                </c:pt>
                <c:pt idx="4033">
                  <c:v>34.634999999999991</c:v>
                </c:pt>
                <c:pt idx="4034">
                  <c:v>34.645000000000039</c:v>
                </c:pt>
                <c:pt idx="4035">
                  <c:v>34.654999999999973</c:v>
                </c:pt>
                <c:pt idx="4036">
                  <c:v>34.664999999999964</c:v>
                </c:pt>
                <c:pt idx="4037">
                  <c:v>34.675000000000068</c:v>
                </c:pt>
                <c:pt idx="4038">
                  <c:v>34.685000000000059</c:v>
                </c:pt>
                <c:pt idx="4039">
                  <c:v>34.694999999999993</c:v>
                </c:pt>
                <c:pt idx="4040">
                  <c:v>34.705000000000041</c:v>
                </c:pt>
                <c:pt idx="4041">
                  <c:v>34.714999999999975</c:v>
                </c:pt>
                <c:pt idx="4042">
                  <c:v>34.725000000000023</c:v>
                </c:pt>
                <c:pt idx="4043">
                  <c:v>34.734999999999957</c:v>
                </c:pt>
                <c:pt idx="4044">
                  <c:v>34.745000000000061</c:v>
                </c:pt>
                <c:pt idx="4045">
                  <c:v>34.754999999999995</c:v>
                </c:pt>
                <c:pt idx="4046">
                  <c:v>34.765000000000043</c:v>
                </c:pt>
                <c:pt idx="4047">
                  <c:v>34.774999999999977</c:v>
                </c:pt>
                <c:pt idx="4048">
                  <c:v>34.784999999999968</c:v>
                </c:pt>
                <c:pt idx="4049">
                  <c:v>34.794999999999959</c:v>
                </c:pt>
                <c:pt idx="4050">
                  <c:v>34.805000000000007</c:v>
                </c:pt>
                <c:pt idx="4051">
                  <c:v>34.814999999999998</c:v>
                </c:pt>
                <c:pt idx="4052">
                  <c:v>34.824999999999989</c:v>
                </c:pt>
                <c:pt idx="4053">
                  <c:v>34.835000000000036</c:v>
                </c:pt>
                <c:pt idx="4054">
                  <c:v>34.84499999999997</c:v>
                </c:pt>
                <c:pt idx="4055">
                  <c:v>34.854999999999961</c:v>
                </c:pt>
                <c:pt idx="4056">
                  <c:v>34.865000000000009</c:v>
                </c:pt>
                <c:pt idx="4057">
                  <c:v>34.875000000000057</c:v>
                </c:pt>
                <c:pt idx="4058">
                  <c:v>34.884999999999991</c:v>
                </c:pt>
                <c:pt idx="4059">
                  <c:v>34.895000000000039</c:v>
                </c:pt>
                <c:pt idx="4060">
                  <c:v>34.904999999999973</c:v>
                </c:pt>
                <c:pt idx="4061">
                  <c:v>34.914999999999964</c:v>
                </c:pt>
                <c:pt idx="4062">
                  <c:v>34.925000000000068</c:v>
                </c:pt>
                <c:pt idx="4063">
                  <c:v>34.935000000000059</c:v>
                </c:pt>
                <c:pt idx="4064">
                  <c:v>34.94500000000005</c:v>
                </c:pt>
                <c:pt idx="4065">
                  <c:v>34.954999999999984</c:v>
                </c:pt>
                <c:pt idx="4066">
                  <c:v>34.964999999999975</c:v>
                </c:pt>
                <c:pt idx="4067">
                  <c:v>34.974999999999966</c:v>
                </c:pt>
                <c:pt idx="4068">
                  <c:v>34.984999999999957</c:v>
                </c:pt>
                <c:pt idx="4069">
                  <c:v>34.995000000000061</c:v>
                </c:pt>
                <c:pt idx="4070">
                  <c:v>35.004999999999995</c:v>
                </c:pt>
                <c:pt idx="4071">
                  <c:v>35.015000000000043</c:v>
                </c:pt>
                <c:pt idx="4072">
                  <c:v>35.024999999999977</c:v>
                </c:pt>
                <c:pt idx="4073">
                  <c:v>35.034999999999968</c:v>
                </c:pt>
                <c:pt idx="4074">
                  <c:v>35.044999999999959</c:v>
                </c:pt>
                <c:pt idx="4075">
                  <c:v>35.055000000000007</c:v>
                </c:pt>
                <c:pt idx="4076">
                  <c:v>35.064999999999998</c:v>
                </c:pt>
                <c:pt idx="4077">
                  <c:v>35.074999999999989</c:v>
                </c:pt>
                <c:pt idx="4078">
                  <c:v>35.085000000000036</c:v>
                </c:pt>
                <c:pt idx="4079">
                  <c:v>35.09499999999997</c:v>
                </c:pt>
                <c:pt idx="4080">
                  <c:v>35.104999999999961</c:v>
                </c:pt>
                <c:pt idx="4081">
                  <c:v>35.115000000000009</c:v>
                </c:pt>
                <c:pt idx="4082">
                  <c:v>35.125000000000057</c:v>
                </c:pt>
                <c:pt idx="4083">
                  <c:v>35.134999999999991</c:v>
                </c:pt>
                <c:pt idx="4084">
                  <c:v>35.145000000000039</c:v>
                </c:pt>
                <c:pt idx="4085">
                  <c:v>35.154999999999973</c:v>
                </c:pt>
                <c:pt idx="4086">
                  <c:v>35.164999999999964</c:v>
                </c:pt>
                <c:pt idx="4087">
                  <c:v>35.175000000000068</c:v>
                </c:pt>
                <c:pt idx="4088">
                  <c:v>35.185000000000059</c:v>
                </c:pt>
                <c:pt idx="4089">
                  <c:v>35.19500000000005</c:v>
                </c:pt>
                <c:pt idx="4090">
                  <c:v>35.204999999999984</c:v>
                </c:pt>
                <c:pt idx="4091">
                  <c:v>35.214999999999975</c:v>
                </c:pt>
                <c:pt idx="4092">
                  <c:v>35.224999999999966</c:v>
                </c:pt>
                <c:pt idx="4093">
                  <c:v>35.234999999999957</c:v>
                </c:pt>
                <c:pt idx="4094">
                  <c:v>35.245000000000061</c:v>
                </c:pt>
                <c:pt idx="4095">
                  <c:v>35.254999999999995</c:v>
                </c:pt>
                <c:pt idx="4096">
                  <c:v>35.265000000000043</c:v>
                </c:pt>
                <c:pt idx="4097">
                  <c:v>35.274999999999977</c:v>
                </c:pt>
                <c:pt idx="4098">
                  <c:v>35.284999999999968</c:v>
                </c:pt>
                <c:pt idx="4099">
                  <c:v>35.294999999999959</c:v>
                </c:pt>
                <c:pt idx="4100">
                  <c:v>35.305000000000007</c:v>
                </c:pt>
                <c:pt idx="4101">
                  <c:v>35.314999999999998</c:v>
                </c:pt>
                <c:pt idx="4102">
                  <c:v>35.324999999999989</c:v>
                </c:pt>
                <c:pt idx="4103">
                  <c:v>35.335000000000036</c:v>
                </c:pt>
                <c:pt idx="4104">
                  <c:v>35.34499999999997</c:v>
                </c:pt>
                <c:pt idx="4105">
                  <c:v>35.354999999999961</c:v>
                </c:pt>
                <c:pt idx="4106">
                  <c:v>35.365000000000009</c:v>
                </c:pt>
                <c:pt idx="4107">
                  <c:v>35.375000000000057</c:v>
                </c:pt>
                <c:pt idx="4108">
                  <c:v>35.384999999999991</c:v>
                </c:pt>
                <c:pt idx="4109">
                  <c:v>35.395000000000039</c:v>
                </c:pt>
                <c:pt idx="4110">
                  <c:v>35.404999999999973</c:v>
                </c:pt>
                <c:pt idx="4111">
                  <c:v>35.414999999999964</c:v>
                </c:pt>
                <c:pt idx="4112">
                  <c:v>35.425000000000068</c:v>
                </c:pt>
                <c:pt idx="4113">
                  <c:v>35.435000000000059</c:v>
                </c:pt>
                <c:pt idx="4114">
                  <c:v>35.44500000000005</c:v>
                </c:pt>
                <c:pt idx="4115">
                  <c:v>35.454999999999984</c:v>
                </c:pt>
                <c:pt idx="4116">
                  <c:v>35.464999999999975</c:v>
                </c:pt>
                <c:pt idx="4117">
                  <c:v>35.474999999999966</c:v>
                </c:pt>
                <c:pt idx="4118">
                  <c:v>35.484999999999957</c:v>
                </c:pt>
                <c:pt idx="4119">
                  <c:v>35.495000000000061</c:v>
                </c:pt>
                <c:pt idx="4120">
                  <c:v>35.504999999999995</c:v>
                </c:pt>
                <c:pt idx="4121">
                  <c:v>35.515000000000043</c:v>
                </c:pt>
                <c:pt idx="4122">
                  <c:v>35.524999999999977</c:v>
                </c:pt>
                <c:pt idx="4123">
                  <c:v>35.534999999999968</c:v>
                </c:pt>
                <c:pt idx="4124">
                  <c:v>35.544999999999959</c:v>
                </c:pt>
                <c:pt idx="4125">
                  <c:v>35.555000000000007</c:v>
                </c:pt>
                <c:pt idx="4126">
                  <c:v>35.564999999999998</c:v>
                </c:pt>
                <c:pt idx="4127">
                  <c:v>35.574999999999989</c:v>
                </c:pt>
                <c:pt idx="4128">
                  <c:v>35.585000000000036</c:v>
                </c:pt>
                <c:pt idx="4129">
                  <c:v>35.59499999999997</c:v>
                </c:pt>
                <c:pt idx="4130">
                  <c:v>35.604999999999961</c:v>
                </c:pt>
                <c:pt idx="4131">
                  <c:v>35.615000000000009</c:v>
                </c:pt>
                <c:pt idx="4132">
                  <c:v>35.625000000000057</c:v>
                </c:pt>
                <c:pt idx="4133">
                  <c:v>35.634999999999991</c:v>
                </c:pt>
                <c:pt idx="4134">
                  <c:v>35.645000000000039</c:v>
                </c:pt>
                <c:pt idx="4135">
                  <c:v>35.654999999999973</c:v>
                </c:pt>
                <c:pt idx="4136">
                  <c:v>35.664999999999964</c:v>
                </c:pt>
                <c:pt idx="4137">
                  <c:v>35.675000000000068</c:v>
                </c:pt>
                <c:pt idx="4138">
                  <c:v>35.685000000000059</c:v>
                </c:pt>
                <c:pt idx="4139">
                  <c:v>35.69500000000005</c:v>
                </c:pt>
                <c:pt idx="4140">
                  <c:v>35.704999999999984</c:v>
                </c:pt>
                <c:pt idx="4141">
                  <c:v>35.714999999999975</c:v>
                </c:pt>
                <c:pt idx="4142">
                  <c:v>35.724999999999966</c:v>
                </c:pt>
                <c:pt idx="4143">
                  <c:v>35.734999999999957</c:v>
                </c:pt>
                <c:pt idx="4144">
                  <c:v>35.745000000000061</c:v>
                </c:pt>
                <c:pt idx="4145">
                  <c:v>35.754999999999995</c:v>
                </c:pt>
                <c:pt idx="4146">
                  <c:v>35.765000000000043</c:v>
                </c:pt>
                <c:pt idx="4147">
                  <c:v>35.774999999999977</c:v>
                </c:pt>
                <c:pt idx="4148">
                  <c:v>35.784999999999968</c:v>
                </c:pt>
                <c:pt idx="4149">
                  <c:v>35.794999999999959</c:v>
                </c:pt>
                <c:pt idx="4150">
                  <c:v>35.805000000000007</c:v>
                </c:pt>
                <c:pt idx="4151">
                  <c:v>35.814999999999998</c:v>
                </c:pt>
                <c:pt idx="4152">
                  <c:v>35.824999999999989</c:v>
                </c:pt>
                <c:pt idx="4153">
                  <c:v>35.835000000000036</c:v>
                </c:pt>
                <c:pt idx="4154">
                  <c:v>35.84499999999997</c:v>
                </c:pt>
                <c:pt idx="4155">
                  <c:v>35.854999999999961</c:v>
                </c:pt>
                <c:pt idx="4156">
                  <c:v>35.865000000000009</c:v>
                </c:pt>
                <c:pt idx="4157">
                  <c:v>35.875000000000057</c:v>
                </c:pt>
                <c:pt idx="4158">
                  <c:v>35.884999999999991</c:v>
                </c:pt>
                <c:pt idx="4159">
                  <c:v>35.895000000000039</c:v>
                </c:pt>
                <c:pt idx="4160">
                  <c:v>35.904999999999973</c:v>
                </c:pt>
                <c:pt idx="4161">
                  <c:v>35.914999999999964</c:v>
                </c:pt>
                <c:pt idx="4162">
                  <c:v>35.925000000000068</c:v>
                </c:pt>
                <c:pt idx="4163">
                  <c:v>35.935000000000059</c:v>
                </c:pt>
                <c:pt idx="4164">
                  <c:v>35.94500000000005</c:v>
                </c:pt>
                <c:pt idx="4165">
                  <c:v>35.954999999999984</c:v>
                </c:pt>
                <c:pt idx="4166">
                  <c:v>35.964999999999975</c:v>
                </c:pt>
                <c:pt idx="4167">
                  <c:v>35.974999999999966</c:v>
                </c:pt>
                <c:pt idx="4168">
                  <c:v>35.984999999999957</c:v>
                </c:pt>
                <c:pt idx="4169">
                  <c:v>35.995000000000061</c:v>
                </c:pt>
                <c:pt idx="4170">
                  <c:v>36.004999999999995</c:v>
                </c:pt>
                <c:pt idx="4171">
                  <c:v>36.015000000000043</c:v>
                </c:pt>
                <c:pt idx="4172">
                  <c:v>36.024999999999977</c:v>
                </c:pt>
                <c:pt idx="4173">
                  <c:v>36.034999999999968</c:v>
                </c:pt>
                <c:pt idx="4174">
                  <c:v>36.044999999999959</c:v>
                </c:pt>
                <c:pt idx="4175">
                  <c:v>36.055000000000007</c:v>
                </c:pt>
                <c:pt idx="4176">
                  <c:v>36.064999999999998</c:v>
                </c:pt>
                <c:pt idx="4177">
                  <c:v>36.074999999999989</c:v>
                </c:pt>
                <c:pt idx="4178">
                  <c:v>36.085000000000036</c:v>
                </c:pt>
                <c:pt idx="4179">
                  <c:v>36.09499999999997</c:v>
                </c:pt>
                <c:pt idx="4180">
                  <c:v>36.104999999999961</c:v>
                </c:pt>
                <c:pt idx="4181">
                  <c:v>36.115000000000009</c:v>
                </c:pt>
                <c:pt idx="4182">
                  <c:v>36.125000000000057</c:v>
                </c:pt>
                <c:pt idx="4183">
                  <c:v>36.134999999999991</c:v>
                </c:pt>
                <c:pt idx="4184">
                  <c:v>36.145000000000039</c:v>
                </c:pt>
                <c:pt idx="4185">
                  <c:v>36.154999999999973</c:v>
                </c:pt>
                <c:pt idx="4186">
                  <c:v>36.164999999999964</c:v>
                </c:pt>
                <c:pt idx="4187">
                  <c:v>36.175000000000068</c:v>
                </c:pt>
                <c:pt idx="4188">
                  <c:v>36.185000000000059</c:v>
                </c:pt>
                <c:pt idx="4189">
                  <c:v>36.19500000000005</c:v>
                </c:pt>
                <c:pt idx="4190">
                  <c:v>36.204999999999984</c:v>
                </c:pt>
                <c:pt idx="4191">
                  <c:v>36.214999999999975</c:v>
                </c:pt>
                <c:pt idx="4192">
                  <c:v>36.224999999999966</c:v>
                </c:pt>
                <c:pt idx="4193">
                  <c:v>36.234999999999957</c:v>
                </c:pt>
                <c:pt idx="4194">
                  <c:v>36.245000000000061</c:v>
                </c:pt>
                <c:pt idx="4195">
                  <c:v>36.254999999999995</c:v>
                </c:pt>
                <c:pt idx="4196">
                  <c:v>36.265000000000043</c:v>
                </c:pt>
                <c:pt idx="4197">
                  <c:v>36.274999999999977</c:v>
                </c:pt>
                <c:pt idx="4198">
                  <c:v>36.284999999999968</c:v>
                </c:pt>
                <c:pt idx="4199">
                  <c:v>36.294999999999959</c:v>
                </c:pt>
                <c:pt idx="4200">
                  <c:v>36.305000000000007</c:v>
                </c:pt>
                <c:pt idx="4201">
                  <c:v>36.314999999999998</c:v>
                </c:pt>
                <c:pt idx="4202">
                  <c:v>36.324999999999989</c:v>
                </c:pt>
                <c:pt idx="4203">
                  <c:v>36.335000000000036</c:v>
                </c:pt>
                <c:pt idx="4204">
                  <c:v>36.34499999999997</c:v>
                </c:pt>
                <c:pt idx="4205">
                  <c:v>36.354999999999961</c:v>
                </c:pt>
                <c:pt idx="4206">
                  <c:v>36.365000000000009</c:v>
                </c:pt>
                <c:pt idx="4207">
                  <c:v>36.375000000000057</c:v>
                </c:pt>
                <c:pt idx="4208">
                  <c:v>36.384999999999991</c:v>
                </c:pt>
                <c:pt idx="4209">
                  <c:v>36.395000000000039</c:v>
                </c:pt>
                <c:pt idx="4210">
                  <c:v>36.404999999999973</c:v>
                </c:pt>
                <c:pt idx="4211">
                  <c:v>36.414999999999964</c:v>
                </c:pt>
                <c:pt idx="4212">
                  <c:v>36.425000000000068</c:v>
                </c:pt>
                <c:pt idx="4213">
                  <c:v>36.435000000000059</c:v>
                </c:pt>
                <c:pt idx="4214">
                  <c:v>36.44500000000005</c:v>
                </c:pt>
                <c:pt idx="4215">
                  <c:v>36.454999999999984</c:v>
                </c:pt>
                <c:pt idx="4216">
                  <c:v>36.464999999999975</c:v>
                </c:pt>
                <c:pt idx="4217">
                  <c:v>36.474999999999966</c:v>
                </c:pt>
                <c:pt idx="4218">
                  <c:v>36.484999999999957</c:v>
                </c:pt>
                <c:pt idx="4219">
                  <c:v>36.495000000000061</c:v>
                </c:pt>
                <c:pt idx="4220">
                  <c:v>36.504999999999995</c:v>
                </c:pt>
                <c:pt idx="4221">
                  <c:v>36.515000000000043</c:v>
                </c:pt>
                <c:pt idx="4222">
                  <c:v>36.524999999999977</c:v>
                </c:pt>
                <c:pt idx="4223">
                  <c:v>36.534999999999968</c:v>
                </c:pt>
                <c:pt idx="4224">
                  <c:v>36.544999999999959</c:v>
                </c:pt>
                <c:pt idx="4225">
                  <c:v>36.555000000000007</c:v>
                </c:pt>
                <c:pt idx="4226">
                  <c:v>36.564999999999998</c:v>
                </c:pt>
                <c:pt idx="4227">
                  <c:v>36.574999999999989</c:v>
                </c:pt>
                <c:pt idx="4228">
                  <c:v>36.585000000000036</c:v>
                </c:pt>
                <c:pt idx="4229">
                  <c:v>36.59499999999997</c:v>
                </c:pt>
                <c:pt idx="4230">
                  <c:v>36.604999999999961</c:v>
                </c:pt>
                <c:pt idx="4231">
                  <c:v>36.615000000000009</c:v>
                </c:pt>
                <c:pt idx="4232">
                  <c:v>36.625000000000057</c:v>
                </c:pt>
                <c:pt idx="4233">
                  <c:v>36.634999999999991</c:v>
                </c:pt>
                <c:pt idx="4234">
                  <c:v>36.645000000000039</c:v>
                </c:pt>
                <c:pt idx="4235">
                  <c:v>36.654999999999973</c:v>
                </c:pt>
                <c:pt idx="4236">
                  <c:v>36.664999999999964</c:v>
                </c:pt>
                <c:pt idx="4237">
                  <c:v>36.675000000000068</c:v>
                </c:pt>
                <c:pt idx="4238">
                  <c:v>36.685000000000059</c:v>
                </c:pt>
                <c:pt idx="4239">
                  <c:v>36.69500000000005</c:v>
                </c:pt>
                <c:pt idx="4240">
                  <c:v>36.704999999999984</c:v>
                </c:pt>
                <c:pt idx="4241">
                  <c:v>36.714999999999975</c:v>
                </c:pt>
                <c:pt idx="4242">
                  <c:v>36.724999999999966</c:v>
                </c:pt>
                <c:pt idx="4243">
                  <c:v>36.734999999999957</c:v>
                </c:pt>
                <c:pt idx="4244">
                  <c:v>36.745000000000061</c:v>
                </c:pt>
                <c:pt idx="4245">
                  <c:v>36.754999999999995</c:v>
                </c:pt>
                <c:pt idx="4246">
                  <c:v>36.765000000000043</c:v>
                </c:pt>
                <c:pt idx="4247">
                  <c:v>36.774999999999977</c:v>
                </c:pt>
                <c:pt idx="4248">
                  <c:v>36.784999999999968</c:v>
                </c:pt>
                <c:pt idx="4249">
                  <c:v>36.794999999999959</c:v>
                </c:pt>
                <c:pt idx="4250">
                  <c:v>36.805000000000007</c:v>
                </c:pt>
                <c:pt idx="4251">
                  <c:v>36.814999999999998</c:v>
                </c:pt>
                <c:pt idx="4252">
                  <c:v>36.824999999999989</c:v>
                </c:pt>
                <c:pt idx="4253">
                  <c:v>36.835000000000036</c:v>
                </c:pt>
                <c:pt idx="4254">
                  <c:v>36.84499999999997</c:v>
                </c:pt>
                <c:pt idx="4255">
                  <c:v>36.854999999999961</c:v>
                </c:pt>
                <c:pt idx="4256">
                  <c:v>36.865000000000009</c:v>
                </c:pt>
                <c:pt idx="4257">
                  <c:v>36.875000000000057</c:v>
                </c:pt>
                <c:pt idx="4258">
                  <c:v>36.884999999999991</c:v>
                </c:pt>
                <c:pt idx="4259">
                  <c:v>36.895000000000039</c:v>
                </c:pt>
                <c:pt idx="4260">
                  <c:v>36.904999999999973</c:v>
                </c:pt>
                <c:pt idx="4261">
                  <c:v>36.914999999999964</c:v>
                </c:pt>
                <c:pt idx="4262">
                  <c:v>36.925000000000068</c:v>
                </c:pt>
                <c:pt idx="4263">
                  <c:v>36.935000000000059</c:v>
                </c:pt>
                <c:pt idx="4264">
                  <c:v>36.94500000000005</c:v>
                </c:pt>
                <c:pt idx="4265">
                  <c:v>36.954999999999984</c:v>
                </c:pt>
                <c:pt idx="4266">
                  <c:v>36.964999999999975</c:v>
                </c:pt>
                <c:pt idx="4267">
                  <c:v>36.974999999999966</c:v>
                </c:pt>
                <c:pt idx="4268">
                  <c:v>36.984999999999957</c:v>
                </c:pt>
                <c:pt idx="4269">
                  <c:v>36.995000000000061</c:v>
                </c:pt>
                <c:pt idx="4270">
                  <c:v>37.004999999999995</c:v>
                </c:pt>
                <c:pt idx="4271">
                  <c:v>37.015000000000043</c:v>
                </c:pt>
                <c:pt idx="4272">
                  <c:v>37.024999999999977</c:v>
                </c:pt>
                <c:pt idx="4273">
                  <c:v>37.034999999999968</c:v>
                </c:pt>
                <c:pt idx="4274">
                  <c:v>37.044999999999959</c:v>
                </c:pt>
                <c:pt idx="4275">
                  <c:v>37.055000000000007</c:v>
                </c:pt>
                <c:pt idx="4276">
                  <c:v>37.064999999999998</c:v>
                </c:pt>
                <c:pt idx="4277">
                  <c:v>37.074999999999989</c:v>
                </c:pt>
                <c:pt idx="4278">
                  <c:v>37.085000000000036</c:v>
                </c:pt>
                <c:pt idx="4279">
                  <c:v>37.09499999999997</c:v>
                </c:pt>
                <c:pt idx="4280">
                  <c:v>37.104999999999961</c:v>
                </c:pt>
                <c:pt idx="4281">
                  <c:v>37.115000000000009</c:v>
                </c:pt>
                <c:pt idx="4282">
                  <c:v>37.125000000000057</c:v>
                </c:pt>
                <c:pt idx="4283">
                  <c:v>37.134999999999991</c:v>
                </c:pt>
                <c:pt idx="4284">
                  <c:v>37.145000000000039</c:v>
                </c:pt>
                <c:pt idx="4285">
                  <c:v>37.154999999999973</c:v>
                </c:pt>
                <c:pt idx="4286">
                  <c:v>37.164999999999964</c:v>
                </c:pt>
                <c:pt idx="4287">
                  <c:v>37.175000000000068</c:v>
                </c:pt>
                <c:pt idx="4288">
                  <c:v>37.185000000000059</c:v>
                </c:pt>
                <c:pt idx="4289">
                  <c:v>37.19500000000005</c:v>
                </c:pt>
                <c:pt idx="4290">
                  <c:v>37.204999999999984</c:v>
                </c:pt>
                <c:pt idx="4291">
                  <c:v>37.214999999999975</c:v>
                </c:pt>
                <c:pt idx="4292">
                  <c:v>37.224999999999966</c:v>
                </c:pt>
                <c:pt idx="4293">
                  <c:v>37.234999999999957</c:v>
                </c:pt>
                <c:pt idx="4294">
                  <c:v>37.245000000000061</c:v>
                </c:pt>
                <c:pt idx="4295">
                  <c:v>37.254999999999995</c:v>
                </c:pt>
                <c:pt idx="4296">
                  <c:v>37.265000000000043</c:v>
                </c:pt>
                <c:pt idx="4297">
                  <c:v>37.274999999999977</c:v>
                </c:pt>
                <c:pt idx="4298">
                  <c:v>37.284999999999968</c:v>
                </c:pt>
                <c:pt idx="4299">
                  <c:v>37.294999999999959</c:v>
                </c:pt>
                <c:pt idx="4300">
                  <c:v>37.305000000000007</c:v>
                </c:pt>
                <c:pt idx="4301">
                  <c:v>37.314999999999998</c:v>
                </c:pt>
                <c:pt idx="4302">
                  <c:v>37.324999999999989</c:v>
                </c:pt>
                <c:pt idx="4303">
                  <c:v>37.335000000000036</c:v>
                </c:pt>
                <c:pt idx="4304">
                  <c:v>37.34499999999997</c:v>
                </c:pt>
                <c:pt idx="4305">
                  <c:v>37.354999999999961</c:v>
                </c:pt>
                <c:pt idx="4306">
                  <c:v>37.365000000000009</c:v>
                </c:pt>
                <c:pt idx="4307">
                  <c:v>37.375000000000057</c:v>
                </c:pt>
                <c:pt idx="4308">
                  <c:v>37.384999999999991</c:v>
                </c:pt>
                <c:pt idx="4309">
                  <c:v>37.395000000000039</c:v>
                </c:pt>
                <c:pt idx="4310">
                  <c:v>37.404999999999973</c:v>
                </c:pt>
                <c:pt idx="4311">
                  <c:v>37.414999999999964</c:v>
                </c:pt>
                <c:pt idx="4312">
                  <c:v>37.425000000000068</c:v>
                </c:pt>
                <c:pt idx="4313">
                  <c:v>37.435000000000059</c:v>
                </c:pt>
                <c:pt idx="4314">
                  <c:v>37.44500000000005</c:v>
                </c:pt>
                <c:pt idx="4315">
                  <c:v>37.454999999999984</c:v>
                </c:pt>
                <c:pt idx="4316">
                  <c:v>37.464999999999975</c:v>
                </c:pt>
                <c:pt idx="4317">
                  <c:v>37.474999999999966</c:v>
                </c:pt>
                <c:pt idx="4318">
                  <c:v>37.484999999999957</c:v>
                </c:pt>
                <c:pt idx="4319">
                  <c:v>37.495000000000061</c:v>
                </c:pt>
                <c:pt idx="4320">
                  <c:v>37.504999999999995</c:v>
                </c:pt>
                <c:pt idx="4321">
                  <c:v>37.515000000000043</c:v>
                </c:pt>
                <c:pt idx="4322">
                  <c:v>37.524999999999977</c:v>
                </c:pt>
                <c:pt idx="4323">
                  <c:v>37.534999999999968</c:v>
                </c:pt>
                <c:pt idx="4324">
                  <c:v>37.544999999999959</c:v>
                </c:pt>
                <c:pt idx="4325">
                  <c:v>37.555000000000007</c:v>
                </c:pt>
                <c:pt idx="4326">
                  <c:v>37.564999999999998</c:v>
                </c:pt>
                <c:pt idx="4327">
                  <c:v>37.574999999999989</c:v>
                </c:pt>
                <c:pt idx="4328">
                  <c:v>37.585000000000036</c:v>
                </c:pt>
                <c:pt idx="4329">
                  <c:v>37.59499999999997</c:v>
                </c:pt>
                <c:pt idx="4330">
                  <c:v>37.604999999999961</c:v>
                </c:pt>
                <c:pt idx="4331">
                  <c:v>37.615000000000009</c:v>
                </c:pt>
                <c:pt idx="4332">
                  <c:v>37.625000000000057</c:v>
                </c:pt>
                <c:pt idx="4333">
                  <c:v>37.634999999999991</c:v>
                </c:pt>
                <c:pt idx="4334">
                  <c:v>37.645000000000039</c:v>
                </c:pt>
                <c:pt idx="4335">
                  <c:v>37.654999999999973</c:v>
                </c:pt>
                <c:pt idx="4336">
                  <c:v>37.664999999999964</c:v>
                </c:pt>
                <c:pt idx="4337">
                  <c:v>37.675000000000068</c:v>
                </c:pt>
                <c:pt idx="4338">
                  <c:v>37.685000000000059</c:v>
                </c:pt>
                <c:pt idx="4339">
                  <c:v>37.69500000000005</c:v>
                </c:pt>
                <c:pt idx="4340">
                  <c:v>37.704999999999984</c:v>
                </c:pt>
                <c:pt idx="4341">
                  <c:v>37.714999999999975</c:v>
                </c:pt>
                <c:pt idx="4342">
                  <c:v>37.724999999999966</c:v>
                </c:pt>
                <c:pt idx="4343">
                  <c:v>37.734999999999957</c:v>
                </c:pt>
                <c:pt idx="4344">
                  <c:v>37.745000000000061</c:v>
                </c:pt>
                <c:pt idx="4345">
                  <c:v>37.754999999999995</c:v>
                </c:pt>
                <c:pt idx="4346">
                  <c:v>37.765000000000043</c:v>
                </c:pt>
                <c:pt idx="4347">
                  <c:v>37.774999999999977</c:v>
                </c:pt>
                <c:pt idx="4348">
                  <c:v>37.784999999999968</c:v>
                </c:pt>
                <c:pt idx="4349">
                  <c:v>37.794999999999959</c:v>
                </c:pt>
                <c:pt idx="4350">
                  <c:v>37.805000000000007</c:v>
                </c:pt>
                <c:pt idx="4351">
                  <c:v>37.814999999999998</c:v>
                </c:pt>
                <c:pt idx="4352">
                  <c:v>37.824999999999989</c:v>
                </c:pt>
                <c:pt idx="4353">
                  <c:v>37.835000000000036</c:v>
                </c:pt>
                <c:pt idx="4354">
                  <c:v>37.84499999999997</c:v>
                </c:pt>
                <c:pt idx="4355">
                  <c:v>37.854999999999961</c:v>
                </c:pt>
                <c:pt idx="4356">
                  <c:v>37.865000000000009</c:v>
                </c:pt>
                <c:pt idx="4357">
                  <c:v>37.875000000000057</c:v>
                </c:pt>
                <c:pt idx="4358">
                  <c:v>37.884999999999991</c:v>
                </c:pt>
                <c:pt idx="4359">
                  <c:v>37.895000000000039</c:v>
                </c:pt>
                <c:pt idx="4360">
                  <c:v>37.904999999999973</c:v>
                </c:pt>
                <c:pt idx="4361">
                  <c:v>37.914999999999964</c:v>
                </c:pt>
                <c:pt idx="4362">
                  <c:v>37.925000000000068</c:v>
                </c:pt>
                <c:pt idx="4363">
                  <c:v>37.935000000000059</c:v>
                </c:pt>
                <c:pt idx="4364">
                  <c:v>37.94500000000005</c:v>
                </c:pt>
                <c:pt idx="4365">
                  <c:v>37.954999999999984</c:v>
                </c:pt>
                <c:pt idx="4366">
                  <c:v>37.964999999999975</c:v>
                </c:pt>
                <c:pt idx="4367">
                  <c:v>37.974999999999966</c:v>
                </c:pt>
                <c:pt idx="4368">
                  <c:v>37.984999999999957</c:v>
                </c:pt>
                <c:pt idx="4369">
                  <c:v>37.995000000000061</c:v>
                </c:pt>
                <c:pt idx="4370">
                  <c:v>38.004999999999995</c:v>
                </c:pt>
                <c:pt idx="4371">
                  <c:v>38.015000000000043</c:v>
                </c:pt>
                <c:pt idx="4372">
                  <c:v>38.024999999999977</c:v>
                </c:pt>
                <c:pt idx="4373">
                  <c:v>38.034999999999968</c:v>
                </c:pt>
                <c:pt idx="4374">
                  <c:v>38.044999999999959</c:v>
                </c:pt>
                <c:pt idx="4375">
                  <c:v>38.055000000000007</c:v>
                </c:pt>
                <c:pt idx="4376">
                  <c:v>38.064999999999998</c:v>
                </c:pt>
                <c:pt idx="4377">
                  <c:v>38.074999999999989</c:v>
                </c:pt>
                <c:pt idx="4378">
                  <c:v>38.085000000000036</c:v>
                </c:pt>
                <c:pt idx="4379">
                  <c:v>38.09499999999997</c:v>
                </c:pt>
                <c:pt idx="4380">
                  <c:v>38.104999999999961</c:v>
                </c:pt>
                <c:pt idx="4381">
                  <c:v>38.115000000000009</c:v>
                </c:pt>
                <c:pt idx="4382">
                  <c:v>38.125000000000057</c:v>
                </c:pt>
                <c:pt idx="4383">
                  <c:v>38.134999999999991</c:v>
                </c:pt>
                <c:pt idx="4384">
                  <c:v>38.145000000000039</c:v>
                </c:pt>
                <c:pt idx="4385">
                  <c:v>38.154999999999973</c:v>
                </c:pt>
                <c:pt idx="4386">
                  <c:v>38.164999999999964</c:v>
                </c:pt>
                <c:pt idx="4387">
                  <c:v>38.175000000000068</c:v>
                </c:pt>
                <c:pt idx="4388">
                  <c:v>38.185000000000059</c:v>
                </c:pt>
                <c:pt idx="4389">
                  <c:v>38.19500000000005</c:v>
                </c:pt>
                <c:pt idx="4390">
                  <c:v>38.204999999999984</c:v>
                </c:pt>
                <c:pt idx="4391">
                  <c:v>38.214999999999975</c:v>
                </c:pt>
                <c:pt idx="4392">
                  <c:v>38.224999999999966</c:v>
                </c:pt>
                <c:pt idx="4393">
                  <c:v>38.234999999999957</c:v>
                </c:pt>
                <c:pt idx="4394">
                  <c:v>38.245000000000061</c:v>
                </c:pt>
                <c:pt idx="4395">
                  <c:v>38.254999999999995</c:v>
                </c:pt>
                <c:pt idx="4396">
                  <c:v>38.265000000000043</c:v>
                </c:pt>
                <c:pt idx="4397">
                  <c:v>38.274999999999977</c:v>
                </c:pt>
                <c:pt idx="4398">
                  <c:v>38.284999999999968</c:v>
                </c:pt>
                <c:pt idx="4399">
                  <c:v>38.294999999999959</c:v>
                </c:pt>
                <c:pt idx="4400">
                  <c:v>38.305000000000007</c:v>
                </c:pt>
                <c:pt idx="4401">
                  <c:v>38.314999999999998</c:v>
                </c:pt>
                <c:pt idx="4402">
                  <c:v>38.324999999999989</c:v>
                </c:pt>
                <c:pt idx="4403">
                  <c:v>38.335000000000036</c:v>
                </c:pt>
                <c:pt idx="4404">
                  <c:v>38.34499999999997</c:v>
                </c:pt>
                <c:pt idx="4405">
                  <c:v>38.354999999999961</c:v>
                </c:pt>
                <c:pt idx="4406">
                  <c:v>38.365000000000009</c:v>
                </c:pt>
                <c:pt idx="4407">
                  <c:v>38.375000000000057</c:v>
                </c:pt>
                <c:pt idx="4408">
                  <c:v>38.384999999999991</c:v>
                </c:pt>
                <c:pt idx="4409">
                  <c:v>38.395000000000039</c:v>
                </c:pt>
                <c:pt idx="4410">
                  <c:v>38.404999999999973</c:v>
                </c:pt>
                <c:pt idx="4411">
                  <c:v>38.414999999999964</c:v>
                </c:pt>
                <c:pt idx="4412">
                  <c:v>38.425000000000068</c:v>
                </c:pt>
                <c:pt idx="4413">
                  <c:v>38.435000000000059</c:v>
                </c:pt>
                <c:pt idx="4414">
                  <c:v>38.44500000000005</c:v>
                </c:pt>
                <c:pt idx="4415">
                  <c:v>38.454999999999984</c:v>
                </c:pt>
                <c:pt idx="4416">
                  <c:v>38.464999999999975</c:v>
                </c:pt>
                <c:pt idx="4417">
                  <c:v>38.474999999999966</c:v>
                </c:pt>
                <c:pt idx="4418">
                  <c:v>38.484999999999957</c:v>
                </c:pt>
                <c:pt idx="4419">
                  <c:v>38.495000000000061</c:v>
                </c:pt>
                <c:pt idx="4420">
                  <c:v>38.504999999999995</c:v>
                </c:pt>
                <c:pt idx="4421">
                  <c:v>38.515000000000043</c:v>
                </c:pt>
                <c:pt idx="4422">
                  <c:v>38.524999999999977</c:v>
                </c:pt>
                <c:pt idx="4423">
                  <c:v>38.534999999999968</c:v>
                </c:pt>
                <c:pt idx="4424">
                  <c:v>38.544999999999959</c:v>
                </c:pt>
                <c:pt idx="4425">
                  <c:v>38.555000000000007</c:v>
                </c:pt>
                <c:pt idx="4426">
                  <c:v>38.564999999999998</c:v>
                </c:pt>
                <c:pt idx="4427">
                  <c:v>38.574999999999989</c:v>
                </c:pt>
                <c:pt idx="4428">
                  <c:v>38.585000000000036</c:v>
                </c:pt>
                <c:pt idx="4429">
                  <c:v>38.59499999999997</c:v>
                </c:pt>
                <c:pt idx="4430">
                  <c:v>38.604999999999961</c:v>
                </c:pt>
                <c:pt idx="4431">
                  <c:v>38.615000000000009</c:v>
                </c:pt>
                <c:pt idx="4432">
                  <c:v>38.625000000000057</c:v>
                </c:pt>
                <c:pt idx="4433">
                  <c:v>38.634999999999991</c:v>
                </c:pt>
                <c:pt idx="4434">
                  <c:v>38.645000000000039</c:v>
                </c:pt>
                <c:pt idx="4435">
                  <c:v>38.654999999999973</c:v>
                </c:pt>
                <c:pt idx="4436">
                  <c:v>38.664999999999964</c:v>
                </c:pt>
                <c:pt idx="4437">
                  <c:v>38.675000000000068</c:v>
                </c:pt>
                <c:pt idx="4438">
                  <c:v>38.685000000000059</c:v>
                </c:pt>
                <c:pt idx="4439">
                  <c:v>38.69500000000005</c:v>
                </c:pt>
                <c:pt idx="4440">
                  <c:v>38.704999999999984</c:v>
                </c:pt>
                <c:pt idx="4441">
                  <c:v>38.714999999999975</c:v>
                </c:pt>
                <c:pt idx="4442">
                  <c:v>38.724999999999966</c:v>
                </c:pt>
                <c:pt idx="4443">
                  <c:v>38.734999999999957</c:v>
                </c:pt>
                <c:pt idx="4444">
                  <c:v>38.745000000000061</c:v>
                </c:pt>
                <c:pt idx="4445">
                  <c:v>38.754999999999995</c:v>
                </c:pt>
                <c:pt idx="4446">
                  <c:v>38.765000000000043</c:v>
                </c:pt>
                <c:pt idx="4447">
                  <c:v>38.774999999999977</c:v>
                </c:pt>
                <c:pt idx="4448">
                  <c:v>38.784999999999968</c:v>
                </c:pt>
                <c:pt idx="4449">
                  <c:v>38.794999999999959</c:v>
                </c:pt>
                <c:pt idx="4450">
                  <c:v>38.805000000000007</c:v>
                </c:pt>
                <c:pt idx="4451">
                  <c:v>38.814999999999998</c:v>
                </c:pt>
                <c:pt idx="4452">
                  <c:v>38.824999999999989</c:v>
                </c:pt>
                <c:pt idx="4453">
                  <c:v>38.835000000000036</c:v>
                </c:pt>
                <c:pt idx="4454">
                  <c:v>38.84499999999997</c:v>
                </c:pt>
                <c:pt idx="4455">
                  <c:v>38.854999999999961</c:v>
                </c:pt>
                <c:pt idx="4456">
                  <c:v>38.865000000000009</c:v>
                </c:pt>
                <c:pt idx="4457">
                  <c:v>38.875000000000057</c:v>
                </c:pt>
                <c:pt idx="4458">
                  <c:v>38.884999999999991</c:v>
                </c:pt>
                <c:pt idx="4459">
                  <c:v>38.895000000000039</c:v>
                </c:pt>
                <c:pt idx="4460">
                  <c:v>38.904999999999973</c:v>
                </c:pt>
                <c:pt idx="4461">
                  <c:v>38.914999999999964</c:v>
                </c:pt>
                <c:pt idx="4462">
                  <c:v>38.925000000000068</c:v>
                </c:pt>
                <c:pt idx="4463">
                  <c:v>38.935000000000059</c:v>
                </c:pt>
                <c:pt idx="4464">
                  <c:v>38.94500000000005</c:v>
                </c:pt>
                <c:pt idx="4465">
                  <c:v>38.954999999999984</c:v>
                </c:pt>
                <c:pt idx="4466">
                  <c:v>38.964999999999975</c:v>
                </c:pt>
                <c:pt idx="4467">
                  <c:v>38.974999999999966</c:v>
                </c:pt>
                <c:pt idx="4468">
                  <c:v>38.984999999999957</c:v>
                </c:pt>
                <c:pt idx="4469">
                  <c:v>38.995000000000061</c:v>
                </c:pt>
                <c:pt idx="4470">
                  <c:v>39.004999999999995</c:v>
                </c:pt>
                <c:pt idx="4471">
                  <c:v>39.015000000000043</c:v>
                </c:pt>
                <c:pt idx="4472">
                  <c:v>39.024999999999977</c:v>
                </c:pt>
                <c:pt idx="4473">
                  <c:v>39.034999999999968</c:v>
                </c:pt>
                <c:pt idx="4474">
                  <c:v>39.044999999999959</c:v>
                </c:pt>
                <c:pt idx="4475">
                  <c:v>39.055000000000007</c:v>
                </c:pt>
                <c:pt idx="4476">
                  <c:v>39.064999999999998</c:v>
                </c:pt>
                <c:pt idx="4477">
                  <c:v>39.074999999999989</c:v>
                </c:pt>
                <c:pt idx="4478">
                  <c:v>39.085000000000036</c:v>
                </c:pt>
                <c:pt idx="4479">
                  <c:v>39.09499999999997</c:v>
                </c:pt>
                <c:pt idx="4480">
                  <c:v>39.104999999999961</c:v>
                </c:pt>
                <c:pt idx="4481">
                  <c:v>39.115000000000009</c:v>
                </c:pt>
                <c:pt idx="4482">
                  <c:v>39.125000000000057</c:v>
                </c:pt>
                <c:pt idx="4483">
                  <c:v>39.134999999999991</c:v>
                </c:pt>
                <c:pt idx="4484">
                  <c:v>39.145000000000039</c:v>
                </c:pt>
                <c:pt idx="4485">
                  <c:v>39.154999999999973</c:v>
                </c:pt>
                <c:pt idx="4486">
                  <c:v>39.164999999999964</c:v>
                </c:pt>
                <c:pt idx="4487">
                  <c:v>39.175000000000068</c:v>
                </c:pt>
                <c:pt idx="4488">
                  <c:v>39.185000000000059</c:v>
                </c:pt>
                <c:pt idx="4489">
                  <c:v>39.19500000000005</c:v>
                </c:pt>
                <c:pt idx="4490">
                  <c:v>39.204999999999984</c:v>
                </c:pt>
                <c:pt idx="4491">
                  <c:v>39.214999999999975</c:v>
                </c:pt>
                <c:pt idx="4492">
                  <c:v>39.224999999999966</c:v>
                </c:pt>
                <c:pt idx="4493">
                  <c:v>39.234999999999957</c:v>
                </c:pt>
                <c:pt idx="4494">
                  <c:v>39.245000000000061</c:v>
                </c:pt>
                <c:pt idx="4495">
                  <c:v>39.254999999999995</c:v>
                </c:pt>
                <c:pt idx="4496">
                  <c:v>39.265000000000043</c:v>
                </c:pt>
                <c:pt idx="4497">
                  <c:v>39.274999999999977</c:v>
                </c:pt>
                <c:pt idx="4498">
                  <c:v>39.284999999999968</c:v>
                </c:pt>
                <c:pt idx="4499">
                  <c:v>39.294999999999959</c:v>
                </c:pt>
                <c:pt idx="4500">
                  <c:v>39.305000000000007</c:v>
                </c:pt>
                <c:pt idx="4501">
                  <c:v>39.314999999999998</c:v>
                </c:pt>
                <c:pt idx="4502">
                  <c:v>39.324999999999989</c:v>
                </c:pt>
                <c:pt idx="4503">
                  <c:v>39.335000000000036</c:v>
                </c:pt>
                <c:pt idx="4504">
                  <c:v>39.34499999999997</c:v>
                </c:pt>
                <c:pt idx="4505">
                  <c:v>39.354999999999961</c:v>
                </c:pt>
                <c:pt idx="4506">
                  <c:v>39.365000000000009</c:v>
                </c:pt>
                <c:pt idx="4507">
                  <c:v>39.375000000000057</c:v>
                </c:pt>
                <c:pt idx="4508">
                  <c:v>39.384999999999991</c:v>
                </c:pt>
                <c:pt idx="4509">
                  <c:v>39.395000000000039</c:v>
                </c:pt>
                <c:pt idx="4510">
                  <c:v>39.404999999999973</c:v>
                </c:pt>
                <c:pt idx="4511">
                  <c:v>39.414999999999964</c:v>
                </c:pt>
                <c:pt idx="4512">
                  <c:v>39.425000000000068</c:v>
                </c:pt>
                <c:pt idx="4513">
                  <c:v>39.435000000000059</c:v>
                </c:pt>
                <c:pt idx="4514">
                  <c:v>39.44500000000005</c:v>
                </c:pt>
                <c:pt idx="4515">
                  <c:v>39.454999999999984</c:v>
                </c:pt>
                <c:pt idx="4516">
                  <c:v>39.464999999999975</c:v>
                </c:pt>
                <c:pt idx="4517">
                  <c:v>39.474999999999966</c:v>
                </c:pt>
                <c:pt idx="4518">
                  <c:v>39.484999999999957</c:v>
                </c:pt>
                <c:pt idx="4519">
                  <c:v>39.495000000000061</c:v>
                </c:pt>
                <c:pt idx="4520">
                  <c:v>39.504999999999995</c:v>
                </c:pt>
                <c:pt idx="4521">
                  <c:v>39.515000000000043</c:v>
                </c:pt>
                <c:pt idx="4522">
                  <c:v>39.524999999999977</c:v>
                </c:pt>
                <c:pt idx="4523">
                  <c:v>39.534999999999968</c:v>
                </c:pt>
                <c:pt idx="4524">
                  <c:v>39.544999999999959</c:v>
                </c:pt>
                <c:pt idx="4525">
                  <c:v>39.555000000000007</c:v>
                </c:pt>
                <c:pt idx="4526">
                  <c:v>39.564999999999998</c:v>
                </c:pt>
                <c:pt idx="4527">
                  <c:v>39.574999999999989</c:v>
                </c:pt>
                <c:pt idx="4528">
                  <c:v>39.585000000000036</c:v>
                </c:pt>
                <c:pt idx="4529">
                  <c:v>39.59499999999997</c:v>
                </c:pt>
                <c:pt idx="4530">
                  <c:v>39.604999999999961</c:v>
                </c:pt>
                <c:pt idx="4531">
                  <c:v>39.615000000000009</c:v>
                </c:pt>
                <c:pt idx="4532">
                  <c:v>39.625000000000057</c:v>
                </c:pt>
                <c:pt idx="4533">
                  <c:v>39.634999999999991</c:v>
                </c:pt>
                <c:pt idx="4534">
                  <c:v>39.645000000000039</c:v>
                </c:pt>
                <c:pt idx="4535">
                  <c:v>39.654999999999973</c:v>
                </c:pt>
                <c:pt idx="4536">
                  <c:v>39.664999999999964</c:v>
                </c:pt>
                <c:pt idx="4537">
                  <c:v>39.675000000000068</c:v>
                </c:pt>
                <c:pt idx="4538">
                  <c:v>39.685000000000059</c:v>
                </c:pt>
                <c:pt idx="4539">
                  <c:v>39.69500000000005</c:v>
                </c:pt>
                <c:pt idx="4540">
                  <c:v>39.704999999999984</c:v>
                </c:pt>
                <c:pt idx="4541">
                  <c:v>39.714999999999975</c:v>
                </c:pt>
                <c:pt idx="4542">
                  <c:v>39.724999999999966</c:v>
                </c:pt>
                <c:pt idx="4543">
                  <c:v>39.734999999999957</c:v>
                </c:pt>
                <c:pt idx="4544">
                  <c:v>39.745000000000061</c:v>
                </c:pt>
                <c:pt idx="4545">
                  <c:v>39.754999999999995</c:v>
                </c:pt>
                <c:pt idx="4546">
                  <c:v>39.765000000000043</c:v>
                </c:pt>
                <c:pt idx="4547">
                  <c:v>39.774999999999977</c:v>
                </c:pt>
                <c:pt idx="4548">
                  <c:v>39.784999999999968</c:v>
                </c:pt>
                <c:pt idx="4549">
                  <c:v>39.794999999999959</c:v>
                </c:pt>
                <c:pt idx="4550">
                  <c:v>39.805000000000007</c:v>
                </c:pt>
                <c:pt idx="4551">
                  <c:v>39.814999999999998</c:v>
                </c:pt>
                <c:pt idx="4552">
                  <c:v>39.824999999999989</c:v>
                </c:pt>
                <c:pt idx="4553">
                  <c:v>39.835000000000036</c:v>
                </c:pt>
                <c:pt idx="4554">
                  <c:v>39.84499999999997</c:v>
                </c:pt>
                <c:pt idx="4555">
                  <c:v>39.854999999999961</c:v>
                </c:pt>
                <c:pt idx="4556">
                  <c:v>39.865000000000009</c:v>
                </c:pt>
                <c:pt idx="4557">
                  <c:v>39.875000000000057</c:v>
                </c:pt>
                <c:pt idx="4558">
                  <c:v>39.884999999999991</c:v>
                </c:pt>
                <c:pt idx="4559">
                  <c:v>39.895000000000039</c:v>
                </c:pt>
                <c:pt idx="4560">
                  <c:v>39.904999999999973</c:v>
                </c:pt>
                <c:pt idx="4561">
                  <c:v>39.914999999999964</c:v>
                </c:pt>
                <c:pt idx="4562">
                  <c:v>39.925000000000068</c:v>
                </c:pt>
                <c:pt idx="4563">
                  <c:v>39.934999999999945</c:v>
                </c:pt>
                <c:pt idx="4564">
                  <c:v>39.944999999999993</c:v>
                </c:pt>
                <c:pt idx="4565">
                  <c:v>39.954999999999984</c:v>
                </c:pt>
                <c:pt idx="4566">
                  <c:v>39.965000000000032</c:v>
                </c:pt>
                <c:pt idx="4567">
                  <c:v>39.974999999999966</c:v>
                </c:pt>
                <c:pt idx="4568">
                  <c:v>39.984999999999957</c:v>
                </c:pt>
                <c:pt idx="4569">
                  <c:v>39.995000000000061</c:v>
                </c:pt>
                <c:pt idx="4570">
                  <c:v>40.004999999999995</c:v>
                </c:pt>
                <c:pt idx="4571">
                  <c:v>40.014999999999986</c:v>
                </c:pt>
                <c:pt idx="4572">
                  <c:v>40.024999999999977</c:v>
                </c:pt>
                <c:pt idx="4573">
                  <c:v>40.034999999999968</c:v>
                </c:pt>
                <c:pt idx="4574">
                  <c:v>40.044999999999959</c:v>
                </c:pt>
                <c:pt idx="4575">
                  <c:v>40.055000000000007</c:v>
                </c:pt>
                <c:pt idx="4576">
                  <c:v>40.064999999999998</c:v>
                </c:pt>
                <c:pt idx="4577">
                  <c:v>40.075000000000045</c:v>
                </c:pt>
                <c:pt idx="4578">
                  <c:v>40.085000000000036</c:v>
                </c:pt>
                <c:pt idx="4579">
                  <c:v>40.09499999999997</c:v>
                </c:pt>
                <c:pt idx="4580">
                  <c:v>40.104999999999961</c:v>
                </c:pt>
                <c:pt idx="4581">
                  <c:v>40.115000000000009</c:v>
                </c:pt>
                <c:pt idx="4582">
                  <c:v>40.125000000000057</c:v>
                </c:pt>
                <c:pt idx="4583">
                  <c:v>40.134999999999991</c:v>
                </c:pt>
                <c:pt idx="4584">
                  <c:v>40.145000000000039</c:v>
                </c:pt>
                <c:pt idx="4585">
                  <c:v>40.154999999999973</c:v>
                </c:pt>
                <c:pt idx="4586">
                  <c:v>40.164999999999964</c:v>
                </c:pt>
                <c:pt idx="4587">
                  <c:v>40.175000000000068</c:v>
                </c:pt>
                <c:pt idx="4588">
                  <c:v>40.184999999999945</c:v>
                </c:pt>
                <c:pt idx="4589">
                  <c:v>40.194999999999993</c:v>
                </c:pt>
                <c:pt idx="4590">
                  <c:v>40.204999999999984</c:v>
                </c:pt>
                <c:pt idx="4591">
                  <c:v>40.215000000000032</c:v>
                </c:pt>
                <c:pt idx="4592">
                  <c:v>40.224999999999966</c:v>
                </c:pt>
                <c:pt idx="4593">
                  <c:v>40.234999999999957</c:v>
                </c:pt>
                <c:pt idx="4594">
                  <c:v>40.245000000000061</c:v>
                </c:pt>
                <c:pt idx="4595">
                  <c:v>40.254999999999995</c:v>
                </c:pt>
                <c:pt idx="4596">
                  <c:v>40.264999999999986</c:v>
                </c:pt>
                <c:pt idx="4597">
                  <c:v>40.274999999999977</c:v>
                </c:pt>
                <c:pt idx="4598">
                  <c:v>40.284999999999968</c:v>
                </c:pt>
                <c:pt idx="4599">
                  <c:v>40.294999999999959</c:v>
                </c:pt>
                <c:pt idx="4600">
                  <c:v>40.305000000000007</c:v>
                </c:pt>
                <c:pt idx="4601">
                  <c:v>40.314999999999998</c:v>
                </c:pt>
                <c:pt idx="4602">
                  <c:v>40.325000000000045</c:v>
                </c:pt>
                <c:pt idx="4603">
                  <c:v>40.335000000000036</c:v>
                </c:pt>
                <c:pt idx="4604">
                  <c:v>40.34499999999997</c:v>
                </c:pt>
                <c:pt idx="4605">
                  <c:v>40.354999999999961</c:v>
                </c:pt>
                <c:pt idx="4606">
                  <c:v>40.365000000000009</c:v>
                </c:pt>
                <c:pt idx="4607">
                  <c:v>40.375000000000057</c:v>
                </c:pt>
                <c:pt idx="4608">
                  <c:v>40.384999999999991</c:v>
                </c:pt>
                <c:pt idx="4609">
                  <c:v>40.395000000000039</c:v>
                </c:pt>
                <c:pt idx="4610">
                  <c:v>40.404999999999973</c:v>
                </c:pt>
                <c:pt idx="4611">
                  <c:v>40.414999999999964</c:v>
                </c:pt>
                <c:pt idx="4612">
                  <c:v>40.425000000000068</c:v>
                </c:pt>
                <c:pt idx="4613">
                  <c:v>40.434999999999945</c:v>
                </c:pt>
                <c:pt idx="4614">
                  <c:v>40.444999999999993</c:v>
                </c:pt>
                <c:pt idx="4615">
                  <c:v>40.454999999999984</c:v>
                </c:pt>
                <c:pt idx="4616">
                  <c:v>40.465000000000032</c:v>
                </c:pt>
                <c:pt idx="4617">
                  <c:v>40.474999999999966</c:v>
                </c:pt>
                <c:pt idx="4618">
                  <c:v>40.484999999999957</c:v>
                </c:pt>
                <c:pt idx="4619">
                  <c:v>40.495000000000061</c:v>
                </c:pt>
                <c:pt idx="4620">
                  <c:v>40.504999999999995</c:v>
                </c:pt>
                <c:pt idx="4621">
                  <c:v>40.514999999999986</c:v>
                </c:pt>
                <c:pt idx="4622">
                  <c:v>40.524999999999977</c:v>
                </c:pt>
                <c:pt idx="4623">
                  <c:v>40.534999999999968</c:v>
                </c:pt>
                <c:pt idx="4624">
                  <c:v>40.544999999999959</c:v>
                </c:pt>
                <c:pt idx="4625">
                  <c:v>40.555000000000007</c:v>
                </c:pt>
                <c:pt idx="4626">
                  <c:v>40.564999999999998</c:v>
                </c:pt>
                <c:pt idx="4627">
                  <c:v>40.575000000000045</c:v>
                </c:pt>
                <c:pt idx="4628">
                  <c:v>40.585000000000036</c:v>
                </c:pt>
                <c:pt idx="4629">
                  <c:v>40.59499999999997</c:v>
                </c:pt>
                <c:pt idx="4630">
                  <c:v>40.604999999999961</c:v>
                </c:pt>
                <c:pt idx="4631">
                  <c:v>40.615000000000009</c:v>
                </c:pt>
                <c:pt idx="4632">
                  <c:v>40.625000000000057</c:v>
                </c:pt>
                <c:pt idx="4633">
                  <c:v>40.634999999999991</c:v>
                </c:pt>
                <c:pt idx="4634">
                  <c:v>40.645000000000039</c:v>
                </c:pt>
                <c:pt idx="4635">
                  <c:v>40.654999999999973</c:v>
                </c:pt>
                <c:pt idx="4636">
                  <c:v>40.664999999999964</c:v>
                </c:pt>
                <c:pt idx="4637">
                  <c:v>40.675000000000068</c:v>
                </c:pt>
                <c:pt idx="4638">
                  <c:v>40.684999999999945</c:v>
                </c:pt>
                <c:pt idx="4639">
                  <c:v>40.694999999999993</c:v>
                </c:pt>
                <c:pt idx="4640">
                  <c:v>40.704999999999984</c:v>
                </c:pt>
                <c:pt idx="4641">
                  <c:v>40.715000000000032</c:v>
                </c:pt>
                <c:pt idx="4642">
                  <c:v>40.724999999999966</c:v>
                </c:pt>
                <c:pt idx="4643">
                  <c:v>40.734999999999957</c:v>
                </c:pt>
                <c:pt idx="4644">
                  <c:v>40.745000000000061</c:v>
                </c:pt>
                <c:pt idx="4645">
                  <c:v>40.754999999999995</c:v>
                </c:pt>
                <c:pt idx="4646">
                  <c:v>40.764999999999986</c:v>
                </c:pt>
                <c:pt idx="4647">
                  <c:v>40.774999999999977</c:v>
                </c:pt>
                <c:pt idx="4648">
                  <c:v>40.784999999999968</c:v>
                </c:pt>
                <c:pt idx="4649">
                  <c:v>40.794999999999959</c:v>
                </c:pt>
                <c:pt idx="4650">
                  <c:v>40.805000000000007</c:v>
                </c:pt>
                <c:pt idx="4651">
                  <c:v>40.814999999999998</c:v>
                </c:pt>
                <c:pt idx="4652">
                  <c:v>40.825000000000045</c:v>
                </c:pt>
                <c:pt idx="4653">
                  <c:v>40.835000000000036</c:v>
                </c:pt>
                <c:pt idx="4654">
                  <c:v>40.84499999999997</c:v>
                </c:pt>
                <c:pt idx="4655">
                  <c:v>40.854999999999961</c:v>
                </c:pt>
                <c:pt idx="4656">
                  <c:v>40.865000000000009</c:v>
                </c:pt>
                <c:pt idx="4657">
                  <c:v>40.875000000000057</c:v>
                </c:pt>
                <c:pt idx="4658">
                  <c:v>40.884999999999991</c:v>
                </c:pt>
                <c:pt idx="4659">
                  <c:v>40.895000000000039</c:v>
                </c:pt>
                <c:pt idx="4660">
                  <c:v>40.904999999999973</c:v>
                </c:pt>
                <c:pt idx="4661">
                  <c:v>40.914999999999964</c:v>
                </c:pt>
                <c:pt idx="4662">
                  <c:v>40.925000000000068</c:v>
                </c:pt>
                <c:pt idx="4663">
                  <c:v>40.934999999999945</c:v>
                </c:pt>
                <c:pt idx="4664">
                  <c:v>40.944999999999993</c:v>
                </c:pt>
                <c:pt idx="4665">
                  <c:v>40.954999999999984</c:v>
                </c:pt>
                <c:pt idx="4666">
                  <c:v>40.965000000000032</c:v>
                </c:pt>
                <c:pt idx="4667">
                  <c:v>40.974999999999966</c:v>
                </c:pt>
                <c:pt idx="4668">
                  <c:v>40.984999999999957</c:v>
                </c:pt>
                <c:pt idx="4669">
                  <c:v>40.995000000000061</c:v>
                </c:pt>
                <c:pt idx="4670">
                  <c:v>41.004999999999995</c:v>
                </c:pt>
                <c:pt idx="4671">
                  <c:v>41.014999999999986</c:v>
                </c:pt>
                <c:pt idx="4672">
                  <c:v>41.024999999999977</c:v>
                </c:pt>
                <c:pt idx="4673">
                  <c:v>41.034999999999968</c:v>
                </c:pt>
                <c:pt idx="4674">
                  <c:v>41.044999999999959</c:v>
                </c:pt>
                <c:pt idx="4675">
                  <c:v>41.055000000000007</c:v>
                </c:pt>
                <c:pt idx="4676">
                  <c:v>41.064999999999998</c:v>
                </c:pt>
                <c:pt idx="4677">
                  <c:v>41.075000000000045</c:v>
                </c:pt>
                <c:pt idx="4678">
                  <c:v>41.085000000000036</c:v>
                </c:pt>
                <c:pt idx="4679">
                  <c:v>41.09499999999997</c:v>
                </c:pt>
                <c:pt idx="4680">
                  <c:v>41.104999999999961</c:v>
                </c:pt>
                <c:pt idx="4681">
                  <c:v>41.115000000000009</c:v>
                </c:pt>
                <c:pt idx="4682">
                  <c:v>41.125000000000057</c:v>
                </c:pt>
                <c:pt idx="4683">
                  <c:v>41.134999999999991</c:v>
                </c:pt>
                <c:pt idx="4684">
                  <c:v>41.145000000000039</c:v>
                </c:pt>
                <c:pt idx="4685">
                  <c:v>41.154999999999973</c:v>
                </c:pt>
                <c:pt idx="4686">
                  <c:v>41.164999999999964</c:v>
                </c:pt>
                <c:pt idx="4687">
                  <c:v>41.175000000000068</c:v>
                </c:pt>
                <c:pt idx="4688">
                  <c:v>41.184999999999945</c:v>
                </c:pt>
                <c:pt idx="4689">
                  <c:v>41.194999999999993</c:v>
                </c:pt>
                <c:pt idx="4690">
                  <c:v>41.204999999999984</c:v>
                </c:pt>
                <c:pt idx="4691">
                  <c:v>41.215000000000032</c:v>
                </c:pt>
                <c:pt idx="4692">
                  <c:v>41.224999999999966</c:v>
                </c:pt>
                <c:pt idx="4693">
                  <c:v>41.234999999999957</c:v>
                </c:pt>
                <c:pt idx="4694">
                  <c:v>41.245000000000061</c:v>
                </c:pt>
                <c:pt idx="4695">
                  <c:v>41.254999999999995</c:v>
                </c:pt>
                <c:pt idx="4696">
                  <c:v>41.264999999999986</c:v>
                </c:pt>
                <c:pt idx="4697">
                  <c:v>41.274999999999977</c:v>
                </c:pt>
                <c:pt idx="4698">
                  <c:v>41.284999999999968</c:v>
                </c:pt>
                <c:pt idx="4699">
                  <c:v>41.294999999999959</c:v>
                </c:pt>
                <c:pt idx="4700">
                  <c:v>41.305000000000007</c:v>
                </c:pt>
                <c:pt idx="4701">
                  <c:v>41.314999999999998</c:v>
                </c:pt>
                <c:pt idx="4702">
                  <c:v>41.325000000000045</c:v>
                </c:pt>
                <c:pt idx="4703">
                  <c:v>41.335000000000036</c:v>
                </c:pt>
                <c:pt idx="4704">
                  <c:v>41.34499999999997</c:v>
                </c:pt>
                <c:pt idx="4705">
                  <c:v>41.354999999999961</c:v>
                </c:pt>
                <c:pt idx="4706">
                  <c:v>41.365000000000009</c:v>
                </c:pt>
                <c:pt idx="4707">
                  <c:v>41.375000000000057</c:v>
                </c:pt>
                <c:pt idx="4708">
                  <c:v>41.384999999999991</c:v>
                </c:pt>
                <c:pt idx="4709">
                  <c:v>41.395000000000039</c:v>
                </c:pt>
                <c:pt idx="4710">
                  <c:v>41.404999999999973</c:v>
                </c:pt>
                <c:pt idx="4711">
                  <c:v>41.414999999999964</c:v>
                </c:pt>
                <c:pt idx="4712">
                  <c:v>41.425000000000068</c:v>
                </c:pt>
                <c:pt idx="4713">
                  <c:v>41.434999999999945</c:v>
                </c:pt>
                <c:pt idx="4714">
                  <c:v>41.444999999999993</c:v>
                </c:pt>
                <c:pt idx="4715">
                  <c:v>41.454999999999984</c:v>
                </c:pt>
                <c:pt idx="4716">
                  <c:v>41.465000000000032</c:v>
                </c:pt>
                <c:pt idx="4717">
                  <c:v>41.474999999999966</c:v>
                </c:pt>
                <c:pt idx="4718">
                  <c:v>41.484999999999957</c:v>
                </c:pt>
                <c:pt idx="4719">
                  <c:v>41.495000000000061</c:v>
                </c:pt>
                <c:pt idx="4720">
                  <c:v>41.504999999999995</c:v>
                </c:pt>
                <c:pt idx="4721">
                  <c:v>41.514999999999986</c:v>
                </c:pt>
                <c:pt idx="4722">
                  <c:v>41.524999999999977</c:v>
                </c:pt>
                <c:pt idx="4723">
                  <c:v>41.534999999999968</c:v>
                </c:pt>
                <c:pt idx="4724">
                  <c:v>41.544999999999959</c:v>
                </c:pt>
                <c:pt idx="4725">
                  <c:v>41.555000000000007</c:v>
                </c:pt>
                <c:pt idx="4726">
                  <c:v>41.564999999999998</c:v>
                </c:pt>
                <c:pt idx="4727">
                  <c:v>41.575000000000045</c:v>
                </c:pt>
                <c:pt idx="4728">
                  <c:v>41.585000000000036</c:v>
                </c:pt>
                <c:pt idx="4729">
                  <c:v>41.59499999999997</c:v>
                </c:pt>
                <c:pt idx="4730">
                  <c:v>41.604999999999961</c:v>
                </c:pt>
                <c:pt idx="4731">
                  <c:v>41.615000000000009</c:v>
                </c:pt>
                <c:pt idx="4732">
                  <c:v>41.625000000000057</c:v>
                </c:pt>
                <c:pt idx="4733">
                  <c:v>41.634999999999991</c:v>
                </c:pt>
                <c:pt idx="4734">
                  <c:v>41.645000000000039</c:v>
                </c:pt>
                <c:pt idx="4735">
                  <c:v>41.654999999999973</c:v>
                </c:pt>
                <c:pt idx="4736">
                  <c:v>41.664999999999964</c:v>
                </c:pt>
                <c:pt idx="4737">
                  <c:v>41.675000000000068</c:v>
                </c:pt>
                <c:pt idx="4738">
                  <c:v>41.684999999999945</c:v>
                </c:pt>
                <c:pt idx="4739">
                  <c:v>41.694999999999993</c:v>
                </c:pt>
                <c:pt idx="4740">
                  <c:v>41.704999999999984</c:v>
                </c:pt>
                <c:pt idx="4741">
                  <c:v>41.715000000000032</c:v>
                </c:pt>
                <c:pt idx="4742">
                  <c:v>41.724999999999966</c:v>
                </c:pt>
                <c:pt idx="4743">
                  <c:v>41.734999999999957</c:v>
                </c:pt>
                <c:pt idx="4744">
                  <c:v>41.745000000000061</c:v>
                </c:pt>
                <c:pt idx="4745">
                  <c:v>41.754999999999995</c:v>
                </c:pt>
                <c:pt idx="4746">
                  <c:v>41.764999999999986</c:v>
                </c:pt>
                <c:pt idx="4747">
                  <c:v>41.774999999999977</c:v>
                </c:pt>
                <c:pt idx="4748">
                  <c:v>41.784999999999968</c:v>
                </c:pt>
                <c:pt idx="4749">
                  <c:v>41.794999999999959</c:v>
                </c:pt>
                <c:pt idx="4750">
                  <c:v>41.805000000000007</c:v>
                </c:pt>
                <c:pt idx="4751">
                  <c:v>41.814999999999998</c:v>
                </c:pt>
                <c:pt idx="4752">
                  <c:v>41.825000000000045</c:v>
                </c:pt>
                <c:pt idx="4753">
                  <c:v>41.835000000000036</c:v>
                </c:pt>
                <c:pt idx="4754">
                  <c:v>41.84499999999997</c:v>
                </c:pt>
                <c:pt idx="4755">
                  <c:v>41.854999999999961</c:v>
                </c:pt>
                <c:pt idx="4756">
                  <c:v>41.865000000000009</c:v>
                </c:pt>
                <c:pt idx="4757">
                  <c:v>41.875000000000057</c:v>
                </c:pt>
                <c:pt idx="4758">
                  <c:v>41.884999999999991</c:v>
                </c:pt>
                <c:pt idx="4759">
                  <c:v>41.895000000000039</c:v>
                </c:pt>
                <c:pt idx="4760">
                  <c:v>41.904999999999973</c:v>
                </c:pt>
                <c:pt idx="4761">
                  <c:v>41.914999999999964</c:v>
                </c:pt>
                <c:pt idx="4762">
                  <c:v>41.925000000000068</c:v>
                </c:pt>
                <c:pt idx="4763">
                  <c:v>41.934999999999945</c:v>
                </c:pt>
                <c:pt idx="4764">
                  <c:v>41.944999999999993</c:v>
                </c:pt>
                <c:pt idx="4765">
                  <c:v>41.954999999999984</c:v>
                </c:pt>
                <c:pt idx="4766">
                  <c:v>41.965000000000032</c:v>
                </c:pt>
                <c:pt idx="4767">
                  <c:v>41.974999999999966</c:v>
                </c:pt>
                <c:pt idx="4768">
                  <c:v>41.984999999999957</c:v>
                </c:pt>
                <c:pt idx="4769">
                  <c:v>41.995000000000061</c:v>
                </c:pt>
                <c:pt idx="4770">
                  <c:v>42.004999999999995</c:v>
                </c:pt>
                <c:pt idx="4771">
                  <c:v>42.014999999999986</c:v>
                </c:pt>
                <c:pt idx="4772">
                  <c:v>42.024999999999977</c:v>
                </c:pt>
                <c:pt idx="4773">
                  <c:v>42.034999999999968</c:v>
                </c:pt>
                <c:pt idx="4774">
                  <c:v>42.044999999999959</c:v>
                </c:pt>
                <c:pt idx="4775">
                  <c:v>42.055000000000007</c:v>
                </c:pt>
                <c:pt idx="4776">
                  <c:v>42.064999999999998</c:v>
                </c:pt>
                <c:pt idx="4777">
                  <c:v>42.075000000000045</c:v>
                </c:pt>
                <c:pt idx="4778">
                  <c:v>42.085000000000036</c:v>
                </c:pt>
                <c:pt idx="4779">
                  <c:v>42.09499999999997</c:v>
                </c:pt>
                <c:pt idx="4780">
                  <c:v>42.104999999999961</c:v>
                </c:pt>
                <c:pt idx="4781">
                  <c:v>42.115000000000009</c:v>
                </c:pt>
                <c:pt idx="4782">
                  <c:v>42.125000000000057</c:v>
                </c:pt>
                <c:pt idx="4783">
                  <c:v>42.134999999999991</c:v>
                </c:pt>
                <c:pt idx="4784">
                  <c:v>42.145000000000039</c:v>
                </c:pt>
                <c:pt idx="4785">
                  <c:v>42.154999999999973</c:v>
                </c:pt>
                <c:pt idx="4786">
                  <c:v>42.164999999999964</c:v>
                </c:pt>
                <c:pt idx="4787">
                  <c:v>42.175000000000068</c:v>
                </c:pt>
                <c:pt idx="4788">
                  <c:v>42.184999999999945</c:v>
                </c:pt>
                <c:pt idx="4789">
                  <c:v>42.194999999999993</c:v>
                </c:pt>
                <c:pt idx="4790">
                  <c:v>42.204999999999984</c:v>
                </c:pt>
                <c:pt idx="4791">
                  <c:v>42.215000000000032</c:v>
                </c:pt>
                <c:pt idx="4792">
                  <c:v>42.224999999999966</c:v>
                </c:pt>
                <c:pt idx="4793">
                  <c:v>42.234999999999957</c:v>
                </c:pt>
                <c:pt idx="4794">
                  <c:v>42.245000000000061</c:v>
                </c:pt>
                <c:pt idx="4795">
                  <c:v>42.254999999999995</c:v>
                </c:pt>
                <c:pt idx="4796">
                  <c:v>42.264999999999986</c:v>
                </c:pt>
                <c:pt idx="4797">
                  <c:v>42.274999999999977</c:v>
                </c:pt>
                <c:pt idx="4798">
                  <c:v>42.284999999999968</c:v>
                </c:pt>
                <c:pt idx="4799">
                  <c:v>42.294999999999959</c:v>
                </c:pt>
                <c:pt idx="4800">
                  <c:v>42.305000000000007</c:v>
                </c:pt>
                <c:pt idx="4801">
                  <c:v>42.314999999999998</c:v>
                </c:pt>
                <c:pt idx="4802">
                  <c:v>42.325000000000045</c:v>
                </c:pt>
                <c:pt idx="4803">
                  <c:v>42.335000000000036</c:v>
                </c:pt>
                <c:pt idx="4804">
                  <c:v>42.34499999999997</c:v>
                </c:pt>
                <c:pt idx="4805">
                  <c:v>42.354999999999961</c:v>
                </c:pt>
                <c:pt idx="4806">
                  <c:v>42.365000000000009</c:v>
                </c:pt>
                <c:pt idx="4807">
                  <c:v>42.375000000000057</c:v>
                </c:pt>
                <c:pt idx="4808">
                  <c:v>42.384999999999991</c:v>
                </c:pt>
                <c:pt idx="4809">
                  <c:v>42.395000000000039</c:v>
                </c:pt>
                <c:pt idx="4810">
                  <c:v>42.404999999999973</c:v>
                </c:pt>
                <c:pt idx="4811">
                  <c:v>42.414999999999964</c:v>
                </c:pt>
                <c:pt idx="4812">
                  <c:v>42.425000000000068</c:v>
                </c:pt>
                <c:pt idx="4813">
                  <c:v>42.434999999999945</c:v>
                </c:pt>
                <c:pt idx="4814">
                  <c:v>42.444999999999993</c:v>
                </c:pt>
                <c:pt idx="4815">
                  <c:v>42.454999999999984</c:v>
                </c:pt>
                <c:pt idx="4816">
                  <c:v>42.465000000000032</c:v>
                </c:pt>
                <c:pt idx="4817">
                  <c:v>42.474999999999966</c:v>
                </c:pt>
                <c:pt idx="4818">
                  <c:v>42.484999999999957</c:v>
                </c:pt>
                <c:pt idx="4819">
                  <c:v>42.495000000000061</c:v>
                </c:pt>
                <c:pt idx="4820">
                  <c:v>42.504999999999995</c:v>
                </c:pt>
                <c:pt idx="4821">
                  <c:v>42.514999999999986</c:v>
                </c:pt>
                <c:pt idx="4822">
                  <c:v>42.524999999999977</c:v>
                </c:pt>
                <c:pt idx="4823">
                  <c:v>42.534999999999968</c:v>
                </c:pt>
                <c:pt idx="4824">
                  <c:v>42.544999999999959</c:v>
                </c:pt>
                <c:pt idx="4825">
                  <c:v>42.555000000000007</c:v>
                </c:pt>
                <c:pt idx="4826">
                  <c:v>42.564999999999998</c:v>
                </c:pt>
                <c:pt idx="4827">
                  <c:v>42.575000000000045</c:v>
                </c:pt>
                <c:pt idx="4828">
                  <c:v>42.585000000000036</c:v>
                </c:pt>
                <c:pt idx="4829">
                  <c:v>42.59499999999997</c:v>
                </c:pt>
                <c:pt idx="4830">
                  <c:v>42.604999999999961</c:v>
                </c:pt>
                <c:pt idx="4831">
                  <c:v>42.615000000000009</c:v>
                </c:pt>
                <c:pt idx="4832">
                  <c:v>42.625000000000057</c:v>
                </c:pt>
                <c:pt idx="4833">
                  <c:v>42.634999999999991</c:v>
                </c:pt>
                <c:pt idx="4834">
                  <c:v>42.645000000000039</c:v>
                </c:pt>
                <c:pt idx="4835">
                  <c:v>42.654999999999973</c:v>
                </c:pt>
                <c:pt idx="4836">
                  <c:v>42.664999999999964</c:v>
                </c:pt>
                <c:pt idx="4837">
                  <c:v>42.675000000000068</c:v>
                </c:pt>
                <c:pt idx="4838">
                  <c:v>42.684999999999945</c:v>
                </c:pt>
                <c:pt idx="4839">
                  <c:v>42.694999999999993</c:v>
                </c:pt>
                <c:pt idx="4840">
                  <c:v>42.704999999999984</c:v>
                </c:pt>
                <c:pt idx="4841">
                  <c:v>42.715000000000032</c:v>
                </c:pt>
                <c:pt idx="4842">
                  <c:v>42.724999999999966</c:v>
                </c:pt>
                <c:pt idx="4843">
                  <c:v>42.734999999999957</c:v>
                </c:pt>
                <c:pt idx="4844">
                  <c:v>42.745000000000061</c:v>
                </c:pt>
                <c:pt idx="4845">
                  <c:v>42.754999999999995</c:v>
                </c:pt>
                <c:pt idx="4846">
                  <c:v>42.764999999999986</c:v>
                </c:pt>
                <c:pt idx="4847">
                  <c:v>42.774999999999977</c:v>
                </c:pt>
                <c:pt idx="4848">
                  <c:v>42.784999999999968</c:v>
                </c:pt>
                <c:pt idx="4849">
                  <c:v>42.794999999999959</c:v>
                </c:pt>
                <c:pt idx="4850">
                  <c:v>42.805000000000007</c:v>
                </c:pt>
                <c:pt idx="4851">
                  <c:v>42.814999999999998</c:v>
                </c:pt>
                <c:pt idx="4852">
                  <c:v>42.825000000000045</c:v>
                </c:pt>
                <c:pt idx="4853">
                  <c:v>42.835000000000036</c:v>
                </c:pt>
                <c:pt idx="4854">
                  <c:v>42.84499999999997</c:v>
                </c:pt>
                <c:pt idx="4855">
                  <c:v>42.854999999999961</c:v>
                </c:pt>
                <c:pt idx="4856">
                  <c:v>42.865000000000009</c:v>
                </c:pt>
                <c:pt idx="4857">
                  <c:v>42.875000000000057</c:v>
                </c:pt>
                <c:pt idx="4858">
                  <c:v>42.884999999999991</c:v>
                </c:pt>
                <c:pt idx="4859">
                  <c:v>42.895000000000039</c:v>
                </c:pt>
                <c:pt idx="4860">
                  <c:v>42.904999999999973</c:v>
                </c:pt>
                <c:pt idx="4861">
                  <c:v>42.914999999999964</c:v>
                </c:pt>
                <c:pt idx="4862">
                  <c:v>42.925000000000068</c:v>
                </c:pt>
                <c:pt idx="4863">
                  <c:v>42.934999999999945</c:v>
                </c:pt>
                <c:pt idx="4864">
                  <c:v>42.944999999999993</c:v>
                </c:pt>
                <c:pt idx="4865">
                  <c:v>42.954999999999984</c:v>
                </c:pt>
                <c:pt idx="4866">
                  <c:v>42.965000000000032</c:v>
                </c:pt>
                <c:pt idx="4867">
                  <c:v>42.974999999999966</c:v>
                </c:pt>
                <c:pt idx="4868">
                  <c:v>42.984999999999957</c:v>
                </c:pt>
                <c:pt idx="4869">
                  <c:v>42.995000000000061</c:v>
                </c:pt>
                <c:pt idx="4870">
                  <c:v>43.004999999999995</c:v>
                </c:pt>
                <c:pt idx="4871">
                  <c:v>43.014999999999986</c:v>
                </c:pt>
                <c:pt idx="4872">
                  <c:v>43.024999999999977</c:v>
                </c:pt>
                <c:pt idx="4873">
                  <c:v>43.034999999999968</c:v>
                </c:pt>
                <c:pt idx="4874">
                  <c:v>43.044999999999959</c:v>
                </c:pt>
                <c:pt idx="4875">
                  <c:v>43.055000000000007</c:v>
                </c:pt>
                <c:pt idx="4876">
                  <c:v>43.064999999999998</c:v>
                </c:pt>
                <c:pt idx="4877">
                  <c:v>43.075000000000045</c:v>
                </c:pt>
                <c:pt idx="4878">
                  <c:v>43.085000000000036</c:v>
                </c:pt>
                <c:pt idx="4879">
                  <c:v>43.09499999999997</c:v>
                </c:pt>
                <c:pt idx="4880">
                  <c:v>43.104999999999961</c:v>
                </c:pt>
                <c:pt idx="4881">
                  <c:v>43.115000000000009</c:v>
                </c:pt>
                <c:pt idx="4882">
                  <c:v>43.125000000000057</c:v>
                </c:pt>
                <c:pt idx="4883">
                  <c:v>43.134999999999991</c:v>
                </c:pt>
                <c:pt idx="4884">
                  <c:v>43.145000000000039</c:v>
                </c:pt>
                <c:pt idx="4885">
                  <c:v>43.154999999999973</c:v>
                </c:pt>
                <c:pt idx="4886">
                  <c:v>43.164999999999964</c:v>
                </c:pt>
                <c:pt idx="4887">
                  <c:v>43.175000000000068</c:v>
                </c:pt>
                <c:pt idx="4888">
                  <c:v>43.184999999999945</c:v>
                </c:pt>
                <c:pt idx="4889">
                  <c:v>43.194999999999993</c:v>
                </c:pt>
                <c:pt idx="4890">
                  <c:v>43.204999999999984</c:v>
                </c:pt>
                <c:pt idx="4891">
                  <c:v>43.215000000000032</c:v>
                </c:pt>
                <c:pt idx="4892">
                  <c:v>43.224999999999966</c:v>
                </c:pt>
                <c:pt idx="4893">
                  <c:v>43.234999999999957</c:v>
                </c:pt>
                <c:pt idx="4894">
                  <c:v>43.245000000000061</c:v>
                </c:pt>
                <c:pt idx="4895">
                  <c:v>43.254999999999995</c:v>
                </c:pt>
                <c:pt idx="4896">
                  <c:v>43.264999999999986</c:v>
                </c:pt>
                <c:pt idx="4897">
                  <c:v>43.274999999999977</c:v>
                </c:pt>
                <c:pt idx="4898">
                  <c:v>43.284999999999968</c:v>
                </c:pt>
                <c:pt idx="4899">
                  <c:v>43.294999999999959</c:v>
                </c:pt>
                <c:pt idx="4900">
                  <c:v>43.305000000000007</c:v>
                </c:pt>
                <c:pt idx="4901">
                  <c:v>43.314999999999998</c:v>
                </c:pt>
                <c:pt idx="4902">
                  <c:v>43.325000000000045</c:v>
                </c:pt>
                <c:pt idx="4903">
                  <c:v>43.335000000000036</c:v>
                </c:pt>
                <c:pt idx="4904">
                  <c:v>43.34499999999997</c:v>
                </c:pt>
                <c:pt idx="4905">
                  <c:v>43.354999999999961</c:v>
                </c:pt>
                <c:pt idx="4906">
                  <c:v>43.365000000000009</c:v>
                </c:pt>
                <c:pt idx="4907">
                  <c:v>43.375000000000057</c:v>
                </c:pt>
                <c:pt idx="4908">
                  <c:v>43.384999999999991</c:v>
                </c:pt>
                <c:pt idx="4909">
                  <c:v>43.395000000000039</c:v>
                </c:pt>
                <c:pt idx="4910">
                  <c:v>43.404999999999973</c:v>
                </c:pt>
                <c:pt idx="4911">
                  <c:v>43.414999999999964</c:v>
                </c:pt>
                <c:pt idx="4912">
                  <c:v>43.425000000000068</c:v>
                </c:pt>
                <c:pt idx="4913">
                  <c:v>43.434999999999945</c:v>
                </c:pt>
                <c:pt idx="4914">
                  <c:v>43.444999999999993</c:v>
                </c:pt>
                <c:pt idx="4915">
                  <c:v>43.454999999999984</c:v>
                </c:pt>
                <c:pt idx="4916">
                  <c:v>43.465000000000032</c:v>
                </c:pt>
                <c:pt idx="4917">
                  <c:v>43.474999999999966</c:v>
                </c:pt>
                <c:pt idx="4918">
                  <c:v>43.484999999999957</c:v>
                </c:pt>
                <c:pt idx="4919">
                  <c:v>43.495000000000061</c:v>
                </c:pt>
                <c:pt idx="4920">
                  <c:v>43.504999999999995</c:v>
                </c:pt>
                <c:pt idx="4921">
                  <c:v>43.514999999999986</c:v>
                </c:pt>
                <c:pt idx="4922">
                  <c:v>43.524999999999977</c:v>
                </c:pt>
                <c:pt idx="4923">
                  <c:v>43.534999999999968</c:v>
                </c:pt>
                <c:pt idx="4924">
                  <c:v>43.544999999999959</c:v>
                </c:pt>
                <c:pt idx="4925">
                  <c:v>43.555000000000007</c:v>
                </c:pt>
                <c:pt idx="4926">
                  <c:v>43.564999999999998</c:v>
                </c:pt>
                <c:pt idx="4927">
                  <c:v>43.575000000000045</c:v>
                </c:pt>
                <c:pt idx="4928">
                  <c:v>43.585000000000036</c:v>
                </c:pt>
                <c:pt idx="4929">
                  <c:v>43.59499999999997</c:v>
                </c:pt>
                <c:pt idx="4930">
                  <c:v>43.604999999999961</c:v>
                </c:pt>
                <c:pt idx="4931">
                  <c:v>43.615000000000009</c:v>
                </c:pt>
                <c:pt idx="4932">
                  <c:v>43.625000000000057</c:v>
                </c:pt>
                <c:pt idx="4933">
                  <c:v>43.634999999999991</c:v>
                </c:pt>
                <c:pt idx="4934">
                  <c:v>43.645000000000039</c:v>
                </c:pt>
                <c:pt idx="4935">
                  <c:v>43.654999999999973</c:v>
                </c:pt>
                <c:pt idx="4936">
                  <c:v>43.664999999999964</c:v>
                </c:pt>
                <c:pt idx="4937">
                  <c:v>43.675000000000068</c:v>
                </c:pt>
                <c:pt idx="4938">
                  <c:v>43.684999999999945</c:v>
                </c:pt>
                <c:pt idx="4939">
                  <c:v>43.694999999999993</c:v>
                </c:pt>
                <c:pt idx="4940">
                  <c:v>43.704999999999984</c:v>
                </c:pt>
                <c:pt idx="4941">
                  <c:v>43.715000000000032</c:v>
                </c:pt>
                <c:pt idx="4942">
                  <c:v>43.724999999999966</c:v>
                </c:pt>
                <c:pt idx="4943">
                  <c:v>43.734999999999957</c:v>
                </c:pt>
                <c:pt idx="4944">
                  <c:v>43.745000000000061</c:v>
                </c:pt>
                <c:pt idx="4945">
                  <c:v>43.754999999999995</c:v>
                </c:pt>
                <c:pt idx="4946">
                  <c:v>43.764999999999986</c:v>
                </c:pt>
                <c:pt idx="4947">
                  <c:v>43.774999999999977</c:v>
                </c:pt>
                <c:pt idx="4948">
                  <c:v>43.784999999999968</c:v>
                </c:pt>
                <c:pt idx="4949">
                  <c:v>43.794999999999959</c:v>
                </c:pt>
                <c:pt idx="4950">
                  <c:v>43.805000000000007</c:v>
                </c:pt>
                <c:pt idx="4951">
                  <c:v>43.814999999999998</c:v>
                </c:pt>
                <c:pt idx="4952">
                  <c:v>43.825000000000045</c:v>
                </c:pt>
                <c:pt idx="4953">
                  <c:v>43.835000000000036</c:v>
                </c:pt>
                <c:pt idx="4954">
                  <c:v>43.84499999999997</c:v>
                </c:pt>
                <c:pt idx="4955">
                  <c:v>43.854999999999961</c:v>
                </c:pt>
                <c:pt idx="4956">
                  <c:v>43.865000000000009</c:v>
                </c:pt>
                <c:pt idx="4957">
                  <c:v>43.875000000000057</c:v>
                </c:pt>
                <c:pt idx="4958">
                  <c:v>43.884999999999991</c:v>
                </c:pt>
                <c:pt idx="4959">
                  <c:v>43.895000000000039</c:v>
                </c:pt>
                <c:pt idx="4960">
                  <c:v>43.904999999999973</c:v>
                </c:pt>
                <c:pt idx="4961">
                  <c:v>43.914999999999964</c:v>
                </c:pt>
                <c:pt idx="4962">
                  <c:v>43.925000000000068</c:v>
                </c:pt>
                <c:pt idx="4963">
                  <c:v>43.934999999999945</c:v>
                </c:pt>
                <c:pt idx="4964">
                  <c:v>43.944999999999993</c:v>
                </c:pt>
                <c:pt idx="4965">
                  <c:v>43.954999999999984</c:v>
                </c:pt>
                <c:pt idx="4966">
                  <c:v>43.965000000000032</c:v>
                </c:pt>
                <c:pt idx="4967">
                  <c:v>43.974999999999966</c:v>
                </c:pt>
                <c:pt idx="4968">
                  <c:v>43.984999999999957</c:v>
                </c:pt>
                <c:pt idx="4969">
                  <c:v>43.995000000000061</c:v>
                </c:pt>
                <c:pt idx="4970">
                  <c:v>44.004999999999995</c:v>
                </c:pt>
                <c:pt idx="4971">
                  <c:v>44.014999999999986</c:v>
                </c:pt>
                <c:pt idx="4972">
                  <c:v>44.024999999999977</c:v>
                </c:pt>
                <c:pt idx="4973">
                  <c:v>44.034999999999968</c:v>
                </c:pt>
                <c:pt idx="4974">
                  <c:v>44.044999999999959</c:v>
                </c:pt>
                <c:pt idx="4975">
                  <c:v>44.055000000000007</c:v>
                </c:pt>
                <c:pt idx="4976">
                  <c:v>44.064999999999998</c:v>
                </c:pt>
                <c:pt idx="4977">
                  <c:v>44.075000000000045</c:v>
                </c:pt>
                <c:pt idx="4978">
                  <c:v>44.085000000000036</c:v>
                </c:pt>
                <c:pt idx="4979">
                  <c:v>44.09499999999997</c:v>
                </c:pt>
                <c:pt idx="4980">
                  <c:v>44.104999999999961</c:v>
                </c:pt>
                <c:pt idx="4981">
                  <c:v>44.115000000000009</c:v>
                </c:pt>
                <c:pt idx="4982">
                  <c:v>44.125000000000057</c:v>
                </c:pt>
                <c:pt idx="4983">
                  <c:v>44.134999999999991</c:v>
                </c:pt>
                <c:pt idx="4984">
                  <c:v>44.145000000000039</c:v>
                </c:pt>
                <c:pt idx="4985">
                  <c:v>44.154999999999973</c:v>
                </c:pt>
                <c:pt idx="4986">
                  <c:v>44.164999999999964</c:v>
                </c:pt>
                <c:pt idx="4987">
                  <c:v>44.175000000000068</c:v>
                </c:pt>
                <c:pt idx="4988">
                  <c:v>44.184999999999945</c:v>
                </c:pt>
                <c:pt idx="4989">
                  <c:v>44.194999999999993</c:v>
                </c:pt>
                <c:pt idx="4990">
                  <c:v>44.204999999999984</c:v>
                </c:pt>
                <c:pt idx="4991">
                  <c:v>44.215000000000032</c:v>
                </c:pt>
                <c:pt idx="4992">
                  <c:v>44.224999999999966</c:v>
                </c:pt>
                <c:pt idx="4993">
                  <c:v>44.234999999999957</c:v>
                </c:pt>
                <c:pt idx="4994">
                  <c:v>44.245000000000061</c:v>
                </c:pt>
                <c:pt idx="4995">
                  <c:v>44.254999999999995</c:v>
                </c:pt>
                <c:pt idx="4996">
                  <c:v>44.264999999999986</c:v>
                </c:pt>
                <c:pt idx="4997">
                  <c:v>44.274999999999977</c:v>
                </c:pt>
                <c:pt idx="4998">
                  <c:v>44.284999999999968</c:v>
                </c:pt>
                <c:pt idx="4999">
                  <c:v>44.294999999999959</c:v>
                </c:pt>
                <c:pt idx="5000">
                  <c:v>44.305000000000007</c:v>
                </c:pt>
                <c:pt idx="5001">
                  <c:v>44.314999999999998</c:v>
                </c:pt>
                <c:pt idx="5002">
                  <c:v>44.325000000000045</c:v>
                </c:pt>
                <c:pt idx="5003">
                  <c:v>44.335000000000036</c:v>
                </c:pt>
                <c:pt idx="5004">
                  <c:v>44.34499999999997</c:v>
                </c:pt>
                <c:pt idx="5005">
                  <c:v>44.354999999999961</c:v>
                </c:pt>
                <c:pt idx="5006">
                  <c:v>44.365000000000009</c:v>
                </c:pt>
                <c:pt idx="5007">
                  <c:v>44.375000000000057</c:v>
                </c:pt>
                <c:pt idx="5008">
                  <c:v>44.384999999999991</c:v>
                </c:pt>
                <c:pt idx="5009">
                  <c:v>44.395000000000039</c:v>
                </c:pt>
                <c:pt idx="5010">
                  <c:v>44.404999999999973</c:v>
                </c:pt>
                <c:pt idx="5011">
                  <c:v>44.414999999999964</c:v>
                </c:pt>
                <c:pt idx="5012">
                  <c:v>44.425000000000068</c:v>
                </c:pt>
                <c:pt idx="5013">
                  <c:v>44.434999999999945</c:v>
                </c:pt>
                <c:pt idx="5014">
                  <c:v>44.444999999999993</c:v>
                </c:pt>
                <c:pt idx="5015">
                  <c:v>44.454999999999984</c:v>
                </c:pt>
                <c:pt idx="5016">
                  <c:v>44.465000000000032</c:v>
                </c:pt>
                <c:pt idx="5017">
                  <c:v>44.474999999999966</c:v>
                </c:pt>
                <c:pt idx="5018">
                  <c:v>44.484999999999957</c:v>
                </c:pt>
                <c:pt idx="5019">
                  <c:v>44.495000000000061</c:v>
                </c:pt>
                <c:pt idx="5020">
                  <c:v>44.504999999999995</c:v>
                </c:pt>
                <c:pt idx="5021">
                  <c:v>44.514999999999986</c:v>
                </c:pt>
                <c:pt idx="5022">
                  <c:v>44.524999999999977</c:v>
                </c:pt>
                <c:pt idx="5023">
                  <c:v>44.534999999999968</c:v>
                </c:pt>
                <c:pt idx="5024">
                  <c:v>44.544999999999959</c:v>
                </c:pt>
                <c:pt idx="5025">
                  <c:v>44.555000000000007</c:v>
                </c:pt>
                <c:pt idx="5026">
                  <c:v>44.564999999999998</c:v>
                </c:pt>
                <c:pt idx="5027">
                  <c:v>44.575000000000045</c:v>
                </c:pt>
                <c:pt idx="5028">
                  <c:v>44.585000000000036</c:v>
                </c:pt>
                <c:pt idx="5029">
                  <c:v>44.59499999999997</c:v>
                </c:pt>
                <c:pt idx="5030">
                  <c:v>44.604999999999961</c:v>
                </c:pt>
                <c:pt idx="5031">
                  <c:v>44.615000000000009</c:v>
                </c:pt>
                <c:pt idx="5032">
                  <c:v>44.625000000000057</c:v>
                </c:pt>
                <c:pt idx="5033">
                  <c:v>44.634999999999991</c:v>
                </c:pt>
                <c:pt idx="5034">
                  <c:v>44.645000000000039</c:v>
                </c:pt>
                <c:pt idx="5035">
                  <c:v>44.654999999999973</c:v>
                </c:pt>
                <c:pt idx="5036">
                  <c:v>44.664999999999964</c:v>
                </c:pt>
                <c:pt idx="5037">
                  <c:v>44.675000000000068</c:v>
                </c:pt>
                <c:pt idx="5038">
                  <c:v>44.684999999999945</c:v>
                </c:pt>
                <c:pt idx="5039">
                  <c:v>44.694999999999993</c:v>
                </c:pt>
                <c:pt idx="5040">
                  <c:v>44.704999999999984</c:v>
                </c:pt>
                <c:pt idx="5041">
                  <c:v>44.715000000000032</c:v>
                </c:pt>
                <c:pt idx="5042">
                  <c:v>44.724999999999966</c:v>
                </c:pt>
                <c:pt idx="5043">
                  <c:v>44.734999999999957</c:v>
                </c:pt>
                <c:pt idx="5044">
                  <c:v>44.745000000000061</c:v>
                </c:pt>
                <c:pt idx="5045">
                  <c:v>44.754999999999995</c:v>
                </c:pt>
                <c:pt idx="5046">
                  <c:v>44.764999999999986</c:v>
                </c:pt>
                <c:pt idx="5047">
                  <c:v>44.774999999999977</c:v>
                </c:pt>
                <c:pt idx="5048">
                  <c:v>44.784999999999968</c:v>
                </c:pt>
                <c:pt idx="5049">
                  <c:v>44.794999999999959</c:v>
                </c:pt>
                <c:pt idx="5050">
                  <c:v>44.805000000000007</c:v>
                </c:pt>
                <c:pt idx="5051">
                  <c:v>44.814999999999998</c:v>
                </c:pt>
                <c:pt idx="5052">
                  <c:v>44.825000000000045</c:v>
                </c:pt>
                <c:pt idx="5053">
                  <c:v>44.835000000000036</c:v>
                </c:pt>
                <c:pt idx="5054">
                  <c:v>44.84499999999997</c:v>
                </c:pt>
                <c:pt idx="5055">
                  <c:v>44.854999999999961</c:v>
                </c:pt>
                <c:pt idx="5056">
                  <c:v>44.865000000000009</c:v>
                </c:pt>
                <c:pt idx="5057">
                  <c:v>44.875000000000057</c:v>
                </c:pt>
                <c:pt idx="5058">
                  <c:v>44.884999999999991</c:v>
                </c:pt>
                <c:pt idx="5059">
                  <c:v>44.895000000000039</c:v>
                </c:pt>
                <c:pt idx="5060">
                  <c:v>44.904999999999973</c:v>
                </c:pt>
                <c:pt idx="5061">
                  <c:v>44.914999999999964</c:v>
                </c:pt>
                <c:pt idx="5062">
                  <c:v>44.925000000000068</c:v>
                </c:pt>
                <c:pt idx="5063">
                  <c:v>44.934999999999945</c:v>
                </c:pt>
                <c:pt idx="5064">
                  <c:v>44.944999999999993</c:v>
                </c:pt>
                <c:pt idx="5065">
                  <c:v>44.954999999999984</c:v>
                </c:pt>
                <c:pt idx="5066">
                  <c:v>44.965000000000032</c:v>
                </c:pt>
                <c:pt idx="5067">
                  <c:v>44.974999999999966</c:v>
                </c:pt>
                <c:pt idx="5068">
                  <c:v>44.984999999999957</c:v>
                </c:pt>
                <c:pt idx="5069">
                  <c:v>44.995000000000061</c:v>
                </c:pt>
                <c:pt idx="5070">
                  <c:v>45.004999999999995</c:v>
                </c:pt>
                <c:pt idx="5071">
                  <c:v>45.014999999999986</c:v>
                </c:pt>
                <c:pt idx="5072">
                  <c:v>45.024999999999977</c:v>
                </c:pt>
                <c:pt idx="5073">
                  <c:v>45.034999999999968</c:v>
                </c:pt>
                <c:pt idx="5074">
                  <c:v>45.044999999999959</c:v>
                </c:pt>
                <c:pt idx="5075">
                  <c:v>45.055000000000007</c:v>
                </c:pt>
                <c:pt idx="5076">
                  <c:v>45.064999999999998</c:v>
                </c:pt>
                <c:pt idx="5077">
                  <c:v>45.075000000000045</c:v>
                </c:pt>
                <c:pt idx="5078">
                  <c:v>45.085000000000036</c:v>
                </c:pt>
                <c:pt idx="5079">
                  <c:v>45.09499999999997</c:v>
                </c:pt>
                <c:pt idx="5080">
                  <c:v>45.104999999999961</c:v>
                </c:pt>
                <c:pt idx="5081">
                  <c:v>45.115000000000009</c:v>
                </c:pt>
                <c:pt idx="5082">
                  <c:v>45.125000000000057</c:v>
                </c:pt>
                <c:pt idx="5083">
                  <c:v>45.134999999999991</c:v>
                </c:pt>
                <c:pt idx="5084">
                  <c:v>45.145000000000039</c:v>
                </c:pt>
                <c:pt idx="5085">
                  <c:v>45.154999999999973</c:v>
                </c:pt>
                <c:pt idx="5086">
                  <c:v>45.164999999999964</c:v>
                </c:pt>
                <c:pt idx="5087">
                  <c:v>45.175000000000068</c:v>
                </c:pt>
                <c:pt idx="5088">
                  <c:v>45.184999999999945</c:v>
                </c:pt>
                <c:pt idx="5089">
                  <c:v>45.194999999999993</c:v>
                </c:pt>
                <c:pt idx="5090">
                  <c:v>45.204999999999984</c:v>
                </c:pt>
                <c:pt idx="5091">
                  <c:v>45.215000000000032</c:v>
                </c:pt>
                <c:pt idx="5092">
                  <c:v>45.224999999999966</c:v>
                </c:pt>
                <c:pt idx="5093">
                  <c:v>45.234999999999957</c:v>
                </c:pt>
                <c:pt idx="5094">
                  <c:v>45.245000000000061</c:v>
                </c:pt>
                <c:pt idx="5095">
                  <c:v>45.254999999999995</c:v>
                </c:pt>
                <c:pt idx="5096">
                  <c:v>45.264999999999986</c:v>
                </c:pt>
                <c:pt idx="5097">
                  <c:v>45.275000000000034</c:v>
                </c:pt>
                <c:pt idx="5098">
                  <c:v>45.284999999999968</c:v>
                </c:pt>
                <c:pt idx="5099">
                  <c:v>45.295000000000016</c:v>
                </c:pt>
                <c:pt idx="5100">
                  <c:v>45.305000000000007</c:v>
                </c:pt>
                <c:pt idx="5101">
                  <c:v>45.314999999999998</c:v>
                </c:pt>
                <c:pt idx="5102">
                  <c:v>45.324999999999989</c:v>
                </c:pt>
                <c:pt idx="5103">
                  <c:v>45.335000000000036</c:v>
                </c:pt>
                <c:pt idx="5104">
                  <c:v>45.34499999999997</c:v>
                </c:pt>
                <c:pt idx="5105">
                  <c:v>45.354999999999961</c:v>
                </c:pt>
                <c:pt idx="5106">
                  <c:v>45.365000000000009</c:v>
                </c:pt>
                <c:pt idx="5107">
                  <c:v>45.375000000000057</c:v>
                </c:pt>
                <c:pt idx="5108">
                  <c:v>45.384999999999991</c:v>
                </c:pt>
                <c:pt idx="5109">
                  <c:v>45.395000000000039</c:v>
                </c:pt>
                <c:pt idx="5110">
                  <c:v>45.404999999999973</c:v>
                </c:pt>
                <c:pt idx="5111">
                  <c:v>45.414999999999964</c:v>
                </c:pt>
                <c:pt idx="5112">
                  <c:v>45.425000000000068</c:v>
                </c:pt>
                <c:pt idx="5113">
                  <c:v>45.434999999999945</c:v>
                </c:pt>
                <c:pt idx="5114">
                  <c:v>45.444999999999993</c:v>
                </c:pt>
                <c:pt idx="5115">
                  <c:v>45.454999999999984</c:v>
                </c:pt>
                <c:pt idx="5116">
                  <c:v>45.465000000000032</c:v>
                </c:pt>
                <c:pt idx="5117">
                  <c:v>45.474999999999966</c:v>
                </c:pt>
                <c:pt idx="5118">
                  <c:v>45.484999999999957</c:v>
                </c:pt>
                <c:pt idx="5119">
                  <c:v>45.495000000000061</c:v>
                </c:pt>
                <c:pt idx="5120">
                  <c:v>45.504999999999995</c:v>
                </c:pt>
                <c:pt idx="5121">
                  <c:v>45.514999999999986</c:v>
                </c:pt>
                <c:pt idx="5122">
                  <c:v>45.525000000000034</c:v>
                </c:pt>
                <c:pt idx="5123">
                  <c:v>45.534999999999968</c:v>
                </c:pt>
                <c:pt idx="5124">
                  <c:v>45.545000000000016</c:v>
                </c:pt>
                <c:pt idx="5125">
                  <c:v>45.555000000000007</c:v>
                </c:pt>
                <c:pt idx="5126">
                  <c:v>45.564999999999998</c:v>
                </c:pt>
                <c:pt idx="5127">
                  <c:v>45.574999999999989</c:v>
                </c:pt>
                <c:pt idx="5128">
                  <c:v>45.585000000000036</c:v>
                </c:pt>
                <c:pt idx="5129">
                  <c:v>45.59499999999997</c:v>
                </c:pt>
                <c:pt idx="5130">
                  <c:v>45.604999999999961</c:v>
                </c:pt>
                <c:pt idx="5131">
                  <c:v>45.615000000000009</c:v>
                </c:pt>
                <c:pt idx="5132">
                  <c:v>45.625000000000057</c:v>
                </c:pt>
                <c:pt idx="5133">
                  <c:v>45.634999999999991</c:v>
                </c:pt>
                <c:pt idx="5134">
                  <c:v>45.645000000000039</c:v>
                </c:pt>
                <c:pt idx="5135">
                  <c:v>45.654999999999973</c:v>
                </c:pt>
                <c:pt idx="5136">
                  <c:v>45.664999999999964</c:v>
                </c:pt>
                <c:pt idx="5137">
                  <c:v>45.675000000000068</c:v>
                </c:pt>
                <c:pt idx="5138">
                  <c:v>45.684999999999945</c:v>
                </c:pt>
                <c:pt idx="5139">
                  <c:v>45.694999999999993</c:v>
                </c:pt>
                <c:pt idx="5140">
                  <c:v>45.704999999999984</c:v>
                </c:pt>
                <c:pt idx="5141">
                  <c:v>45.715000000000032</c:v>
                </c:pt>
                <c:pt idx="5142">
                  <c:v>45.724999999999966</c:v>
                </c:pt>
                <c:pt idx="5143">
                  <c:v>45.734999999999957</c:v>
                </c:pt>
                <c:pt idx="5144">
                  <c:v>45.745000000000061</c:v>
                </c:pt>
                <c:pt idx="5145">
                  <c:v>45.754999999999995</c:v>
                </c:pt>
                <c:pt idx="5146">
                  <c:v>45.764999999999986</c:v>
                </c:pt>
                <c:pt idx="5147">
                  <c:v>45.775000000000034</c:v>
                </c:pt>
                <c:pt idx="5148">
                  <c:v>45.784999999999968</c:v>
                </c:pt>
                <c:pt idx="5149">
                  <c:v>45.795000000000016</c:v>
                </c:pt>
                <c:pt idx="5150">
                  <c:v>45.805000000000007</c:v>
                </c:pt>
                <c:pt idx="5151">
                  <c:v>45.814999999999998</c:v>
                </c:pt>
                <c:pt idx="5152">
                  <c:v>45.824999999999989</c:v>
                </c:pt>
                <c:pt idx="5153">
                  <c:v>45.835000000000036</c:v>
                </c:pt>
                <c:pt idx="5154">
                  <c:v>45.84499999999997</c:v>
                </c:pt>
                <c:pt idx="5155">
                  <c:v>45.854999999999961</c:v>
                </c:pt>
                <c:pt idx="5156">
                  <c:v>45.865000000000009</c:v>
                </c:pt>
                <c:pt idx="5157">
                  <c:v>45.875000000000057</c:v>
                </c:pt>
                <c:pt idx="5158">
                  <c:v>45.884999999999991</c:v>
                </c:pt>
                <c:pt idx="5159">
                  <c:v>45.895000000000039</c:v>
                </c:pt>
                <c:pt idx="5160">
                  <c:v>45.904999999999973</c:v>
                </c:pt>
                <c:pt idx="5161">
                  <c:v>45.914999999999964</c:v>
                </c:pt>
                <c:pt idx="5162">
                  <c:v>45.925000000000068</c:v>
                </c:pt>
                <c:pt idx="5163">
                  <c:v>45.934999999999945</c:v>
                </c:pt>
                <c:pt idx="5164">
                  <c:v>45.944999999999993</c:v>
                </c:pt>
                <c:pt idx="5165">
                  <c:v>45.954999999999984</c:v>
                </c:pt>
                <c:pt idx="5166">
                  <c:v>45.965000000000032</c:v>
                </c:pt>
                <c:pt idx="5167">
                  <c:v>45.974999999999966</c:v>
                </c:pt>
                <c:pt idx="5168">
                  <c:v>45.984999999999957</c:v>
                </c:pt>
                <c:pt idx="5169">
                  <c:v>45.995000000000061</c:v>
                </c:pt>
                <c:pt idx="5170">
                  <c:v>46.004999999999995</c:v>
                </c:pt>
                <c:pt idx="5171">
                  <c:v>46.014999999999986</c:v>
                </c:pt>
                <c:pt idx="5172">
                  <c:v>46.025000000000034</c:v>
                </c:pt>
                <c:pt idx="5173">
                  <c:v>46.034999999999968</c:v>
                </c:pt>
                <c:pt idx="5174">
                  <c:v>46.045000000000016</c:v>
                </c:pt>
                <c:pt idx="5175">
                  <c:v>46.055000000000007</c:v>
                </c:pt>
                <c:pt idx="5176">
                  <c:v>46.064999999999998</c:v>
                </c:pt>
                <c:pt idx="5177">
                  <c:v>46.074999999999989</c:v>
                </c:pt>
                <c:pt idx="5178">
                  <c:v>46.085000000000036</c:v>
                </c:pt>
                <c:pt idx="5179">
                  <c:v>46.09499999999997</c:v>
                </c:pt>
                <c:pt idx="5180">
                  <c:v>46.104999999999961</c:v>
                </c:pt>
                <c:pt idx="5181">
                  <c:v>46.115000000000009</c:v>
                </c:pt>
                <c:pt idx="5182">
                  <c:v>46.125000000000057</c:v>
                </c:pt>
                <c:pt idx="5183">
                  <c:v>46.134999999999991</c:v>
                </c:pt>
                <c:pt idx="5184">
                  <c:v>46.145000000000039</c:v>
                </c:pt>
                <c:pt idx="5185">
                  <c:v>46.154999999999973</c:v>
                </c:pt>
                <c:pt idx="5186">
                  <c:v>46.164999999999964</c:v>
                </c:pt>
                <c:pt idx="5187">
                  <c:v>46.175000000000068</c:v>
                </c:pt>
                <c:pt idx="5188">
                  <c:v>46.184999999999945</c:v>
                </c:pt>
                <c:pt idx="5189">
                  <c:v>46.194999999999993</c:v>
                </c:pt>
                <c:pt idx="5190">
                  <c:v>46.204999999999984</c:v>
                </c:pt>
                <c:pt idx="5191">
                  <c:v>46.215000000000032</c:v>
                </c:pt>
                <c:pt idx="5192">
                  <c:v>46.224999999999966</c:v>
                </c:pt>
                <c:pt idx="5193">
                  <c:v>46.234999999999957</c:v>
                </c:pt>
                <c:pt idx="5194">
                  <c:v>46.245000000000061</c:v>
                </c:pt>
                <c:pt idx="5195">
                  <c:v>46.254999999999995</c:v>
                </c:pt>
                <c:pt idx="5196">
                  <c:v>46.264999999999986</c:v>
                </c:pt>
                <c:pt idx="5197">
                  <c:v>46.275000000000034</c:v>
                </c:pt>
                <c:pt idx="5198">
                  <c:v>46.284999999999968</c:v>
                </c:pt>
                <c:pt idx="5199">
                  <c:v>46.295000000000016</c:v>
                </c:pt>
                <c:pt idx="5200">
                  <c:v>46.305000000000007</c:v>
                </c:pt>
                <c:pt idx="5201">
                  <c:v>46.314999999999998</c:v>
                </c:pt>
                <c:pt idx="5202">
                  <c:v>46.324999999999989</c:v>
                </c:pt>
                <c:pt idx="5203">
                  <c:v>46.335000000000036</c:v>
                </c:pt>
                <c:pt idx="5204">
                  <c:v>46.34499999999997</c:v>
                </c:pt>
                <c:pt idx="5205">
                  <c:v>46.354999999999961</c:v>
                </c:pt>
                <c:pt idx="5206">
                  <c:v>46.365000000000009</c:v>
                </c:pt>
                <c:pt idx="5207">
                  <c:v>46.375000000000057</c:v>
                </c:pt>
                <c:pt idx="5208">
                  <c:v>46.384999999999991</c:v>
                </c:pt>
                <c:pt idx="5209">
                  <c:v>46.395000000000039</c:v>
                </c:pt>
                <c:pt idx="5210">
                  <c:v>46.404999999999973</c:v>
                </c:pt>
                <c:pt idx="5211">
                  <c:v>46.414999999999964</c:v>
                </c:pt>
                <c:pt idx="5212">
                  <c:v>46.425000000000068</c:v>
                </c:pt>
                <c:pt idx="5213">
                  <c:v>46.434999999999945</c:v>
                </c:pt>
                <c:pt idx="5214">
                  <c:v>46.444999999999993</c:v>
                </c:pt>
                <c:pt idx="5215">
                  <c:v>46.454999999999984</c:v>
                </c:pt>
                <c:pt idx="5216">
                  <c:v>46.465000000000032</c:v>
                </c:pt>
                <c:pt idx="5217">
                  <c:v>46.474999999999966</c:v>
                </c:pt>
                <c:pt idx="5218">
                  <c:v>46.484999999999957</c:v>
                </c:pt>
                <c:pt idx="5219">
                  <c:v>46.495000000000061</c:v>
                </c:pt>
                <c:pt idx="5220">
                  <c:v>46.504999999999995</c:v>
                </c:pt>
                <c:pt idx="5221">
                  <c:v>46.514999999999986</c:v>
                </c:pt>
                <c:pt idx="5222">
                  <c:v>46.525000000000034</c:v>
                </c:pt>
                <c:pt idx="5223">
                  <c:v>46.534999999999968</c:v>
                </c:pt>
                <c:pt idx="5224">
                  <c:v>46.545000000000016</c:v>
                </c:pt>
                <c:pt idx="5225">
                  <c:v>46.555000000000007</c:v>
                </c:pt>
                <c:pt idx="5226">
                  <c:v>46.564999999999998</c:v>
                </c:pt>
                <c:pt idx="5227">
                  <c:v>46.574999999999989</c:v>
                </c:pt>
                <c:pt idx="5228">
                  <c:v>46.585000000000036</c:v>
                </c:pt>
                <c:pt idx="5229">
                  <c:v>46.59499999999997</c:v>
                </c:pt>
                <c:pt idx="5230">
                  <c:v>46.604999999999961</c:v>
                </c:pt>
                <c:pt idx="5231">
                  <c:v>46.615000000000009</c:v>
                </c:pt>
                <c:pt idx="5232">
                  <c:v>46.625000000000057</c:v>
                </c:pt>
                <c:pt idx="5233">
                  <c:v>46.634999999999991</c:v>
                </c:pt>
                <c:pt idx="5234">
                  <c:v>46.645000000000039</c:v>
                </c:pt>
                <c:pt idx="5235">
                  <c:v>46.654999999999973</c:v>
                </c:pt>
                <c:pt idx="5236">
                  <c:v>46.664999999999964</c:v>
                </c:pt>
                <c:pt idx="5237">
                  <c:v>46.675000000000068</c:v>
                </c:pt>
                <c:pt idx="5238">
                  <c:v>46.684999999999945</c:v>
                </c:pt>
                <c:pt idx="5239">
                  <c:v>46.694999999999993</c:v>
                </c:pt>
                <c:pt idx="5240">
                  <c:v>46.704999999999984</c:v>
                </c:pt>
                <c:pt idx="5241">
                  <c:v>46.715000000000032</c:v>
                </c:pt>
                <c:pt idx="5242">
                  <c:v>46.724999999999966</c:v>
                </c:pt>
                <c:pt idx="5243">
                  <c:v>46.734999999999957</c:v>
                </c:pt>
                <c:pt idx="5244">
                  <c:v>46.745000000000061</c:v>
                </c:pt>
                <c:pt idx="5245">
                  <c:v>46.754999999999995</c:v>
                </c:pt>
                <c:pt idx="5246">
                  <c:v>46.764999999999986</c:v>
                </c:pt>
                <c:pt idx="5247">
                  <c:v>46.775000000000034</c:v>
                </c:pt>
                <c:pt idx="5248">
                  <c:v>46.784999999999968</c:v>
                </c:pt>
                <c:pt idx="5249">
                  <c:v>46.795000000000016</c:v>
                </c:pt>
                <c:pt idx="5250">
                  <c:v>46.805000000000007</c:v>
                </c:pt>
                <c:pt idx="5251">
                  <c:v>46.814999999999998</c:v>
                </c:pt>
                <c:pt idx="5252">
                  <c:v>46.824999999999989</c:v>
                </c:pt>
                <c:pt idx="5253">
                  <c:v>46.835000000000036</c:v>
                </c:pt>
                <c:pt idx="5254">
                  <c:v>46.84499999999997</c:v>
                </c:pt>
                <c:pt idx="5255">
                  <c:v>46.854999999999961</c:v>
                </c:pt>
                <c:pt idx="5256">
                  <c:v>46.865000000000009</c:v>
                </c:pt>
                <c:pt idx="5257">
                  <c:v>46.875000000000057</c:v>
                </c:pt>
                <c:pt idx="5258">
                  <c:v>46.884999999999991</c:v>
                </c:pt>
                <c:pt idx="5259">
                  <c:v>46.895000000000039</c:v>
                </c:pt>
                <c:pt idx="5260">
                  <c:v>46.904999999999973</c:v>
                </c:pt>
                <c:pt idx="5261">
                  <c:v>46.914999999999964</c:v>
                </c:pt>
                <c:pt idx="5262">
                  <c:v>46.925000000000068</c:v>
                </c:pt>
                <c:pt idx="5263">
                  <c:v>46.934999999999945</c:v>
                </c:pt>
                <c:pt idx="5264">
                  <c:v>46.944999999999993</c:v>
                </c:pt>
                <c:pt idx="5265">
                  <c:v>46.954999999999984</c:v>
                </c:pt>
                <c:pt idx="5266">
                  <c:v>46.965000000000032</c:v>
                </c:pt>
                <c:pt idx="5267">
                  <c:v>46.974999999999966</c:v>
                </c:pt>
                <c:pt idx="5268">
                  <c:v>46.984999999999957</c:v>
                </c:pt>
                <c:pt idx="5269">
                  <c:v>46.995000000000061</c:v>
                </c:pt>
                <c:pt idx="5270">
                  <c:v>47.004999999999995</c:v>
                </c:pt>
                <c:pt idx="5271">
                  <c:v>47.014999999999986</c:v>
                </c:pt>
                <c:pt idx="5272">
                  <c:v>47.025000000000034</c:v>
                </c:pt>
                <c:pt idx="5273">
                  <c:v>47.034999999999968</c:v>
                </c:pt>
                <c:pt idx="5274">
                  <c:v>47.045000000000016</c:v>
                </c:pt>
                <c:pt idx="5275">
                  <c:v>47.055000000000007</c:v>
                </c:pt>
                <c:pt idx="5276">
                  <c:v>47.064999999999998</c:v>
                </c:pt>
                <c:pt idx="5277">
                  <c:v>47.074999999999989</c:v>
                </c:pt>
                <c:pt idx="5278">
                  <c:v>47.085000000000036</c:v>
                </c:pt>
                <c:pt idx="5279">
                  <c:v>47.09499999999997</c:v>
                </c:pt>
                <c:pt idx="5280">
                  <c:v>47.104999999999961</c:v>
                </c:pt>
                <c:pt idx="5281">
                  <c:v>47.115000000000009</c:v>
                </c:pt>
                <c:pt idx="5282">
                  <c:v>47.125000000000057</c:v>
                </c:pt>
                <c:pt idx="5283">
                  <c:v>47.134999999999991</c:v>
                </c:pt>
                <c:pt idx="5284">
                  <c:v>47.145000000000039</c:v>
                </c:pt>
                <c:pt idx="5285">
                  <c:v>47.154999999999973</c:v>
                </c:pt>
                <c:pt idx="5286">
                  <c:v>47.164999999999964</c:v>
                </c:pt>
                <c:pt idx="5287">
                  <c:v>47.175000000000068</c:v>
                </c:pt>
                <c:pt idx="5288">
                  <c:v>47.184999999999945</c:v>
                </c:pt>
                <c:pt idx="5289">
                  <c:v>47.194999999999993</c:v>
                </c:pt>
                <c:pt idx="5290">
                  <c:v>47.204999999999984</c:v>
                </c:pt>
                <c:pt idx="5291">
                  <c:v>47.215000000000032</c:v>
                </c:pt>
                <c:pt idx="5292">
                  <c:v>47.224999999999966</c:v>
                </c:pt>
                <c:pt idx="5293">
                  <c:v>47.234999999999957</c:v>
                </c:pt>
                <c:pt idx="5294">
                  <c:v>47.245000000000061</c:v>
                </c:pt>
                <c:pt idx="5295">
                  <c:v>47.254999999999995</c:v>
                </c:pt>
                <c:pt idx="5296">
                  <c:v>47.264999999999986</c:v>
                </c:pt>
                <c:pt idx="5297">
                  <c:v>47.275000000000034</c:v>
                </c:pt>
                <c:pt idx="5298">
                  <c:v>47.284999999999968</c:v>
                </c:pt>
                <c:pt idx="5299">
                  <c:v>47.295000000000016</c:v>
                </c:pt>
              </c:numCache>
            </c:numRef>
          </c:xVal>
          <c:yVal>
            <c:numRef>
              <c:f>List1!$T$11:$T$10000</c:f>
              <c:numCache>
                <c:formatCode>General</c:formatCode>
                <c:ptCount val="9990"/>
                <c:pt idx="0">
                  <c:v>-4.1199999998351444E-2</c:v>
                </c:pt>
                <c:pt idx="1">
                  <c:v>5.5148514849712324E-2</c:v>
                </c:pt>
                <c:pt idx="2">
                  <c:v>-0.16316831682656158</c:v>
                </c:pt>
                <c:pt idx="3">
                  <c:v>0.24475247523913879</c:v>
                </c:pt>
                <c:pt idx="4">
                  <c:v>-1.582892233128936E-16</c:v>
                </c:pt>
                <c:pt idx="5">
                  <c:v>0.26663366335685329</c:v>
                </c:pt>
                <c:pt idx="6">
                  <c:v>-3.6237623761137927E-2</c:v>
                </c:pt>
                <c:pt idx="7">
                  <c:v>-5.7425742572287629E-2</c:v>
                </c:pt>
                <c:pt idx="8">
                  <c:v>-6.5742574255287109E-2</c:v>
                </c:pt>
                <c:pt idx="9">
                  <c:v>5.2178217820571998E-2</c:v>
                </c:pt>
                <c:pt idx="10">
                  <c:v>-0.18059405939986214</c:v>
                </c:pt>
                <c:pt idx="11">
                  <c:v>0.21455445543842513</c:v>
                </c:pt>
                <c:pt idx="12">
                  <c:v>-4.4554455444137483E-2</c:v>
                </c:pt>
                <c:pt idx="13">
                  <c:v>0.15861386138141106</c:v>
                </c:pt>
                <c:pt idx="14">
                  <c:v>8.2376237621285819E-2</c:v>
                </c:pt>
                <c:pt idx="15">
                  <c:v>0.12910891088585519</c:v>
                </c:pt>
                <c:pt idx="16">
                  <c:v>-0.37920792077885329</c:v>
                </c:pt>
                <c:pt idx="17">
                  <c:v>0.18584158415157784</c:v>
                </c:pt>
                <c:pt idx="18">
                  <c:v>-0.15940594058871282</c:v>
                </c:pt>
                <c:pt idx="19">
                  <c:v>9.8217821778576117E-2</c:v>
                </c:pt>
                <c:pt idx="20">
                  <c:v>-0.21990099009228442</c:v>
                </c:pt>
                <c:pt idx="21">
                  <c:v>7.7029702968833685E-2</c:v>
                </c:pt>
                <c:pt idx="22">
                  <c:v>-0.30366336632670021</c:v>
                </c:pt>
                <c:pt idx="23">
                  <c:v>6.2772277224739895E-2</c:v>
                </c:pt>
                <c:pt idx="24">
                  <c:v>-0.24168316830926198</c:v>
                </c:pt>
                <c:pt idx="25">
                  <c:v>0.1215841584115642</c:v>
                </c:pt>
                <c:pt idx="26">
                  <c:v>-3.5544554454573191E-2</c:v>
                </c:pt>
                <c:pt idx="27">
                  <c:v>0.13445544553971445</c:v>
                </c:pt>
                <c:pt idx="28">
                  <c:v>4.0792079206288683E-2</c:v>
                </c:pt>
                <c:pt idx="29">
                  <c:v>-0.17900990098385175</c:v>
                </c:pt>
                <c:pt idx="30">
                  <c:v>-0.13970297029283679</c:v>
                </c:pt>
                <c:pt idx="31">
                  <c:v>0.21148514850854819</c:v>
                </c:pt>
                <c:pt idx="32">
                  <c:v>-0.36485148513683668</c:v>
                </c:pt>
                <c:pt idx="33">
                  <c:v>0.46148514850080952</c:v>
                </c:pt>
                <c:pt idx="34">
                  <c:v>0.33910891088053663</c:v>
                </c:pt>
                <c:pt idx="35">
                  <c:v>1.7539603959809309</c:v>
                </c:pt>
                <c:pt idx="36">
                  <c:v>3.520099009784853</c:v>
                </c:pt>
                <c:pt idx="37">
                  <c:v>3.35544554444302</c:v>
                </c:pt>
                <c:pt idx="38">
                  <c:v>2.3697029702194752</c:v>
                </c:pt>
                <c:pt idx="39">
                  <c:v>2.1747524751761897</c:v>
                </c:pt>
                <c:pt idx="40">
                  <c:v>1.3536633662916657</c:v>
                </c:pt>
                <c:pt idx="41">
                  <c:v>1.9601980197377649</c:v>
                </c:pt>
                <c:pt idx="42">
                  <c:v>0.9608910890780975</c:v>
                </c:pt>
                <c:pt idx="43">
                  <c:v>-0.14881188118454497</c:v>
                </c:pt>
                <c:pt idx="44">
                  <c:v>-1.5485148514342137</c:v>
                </c:pt>
                <c:pt idx="45">
                  <c:v>-1.7916831682573426</c:v>
                </c:pt>
                <c:pt idx="46">
                  <c:v>-4.0995049503587078</c:v>
                </c:pt>
                <c:pt idx="47">
                  <c:v>-2.0727722771597659</c:v>
                </c:pt>
                <c:pt idx="48">
                  <c:v>-0.54396039602142532</c:v>
                </c:pt>
                <c:pt idx="49">
                  <c:v>0.35950495048297715</c:v>
                </c:pt>
                <c:pt idx="50">
                  <c:v>1.858217821719931</c:v>
                </c:pt>
                <c:pt idx="51">
                  <c:v>2.0621782177527823</c:v>
                </c:pt>
                <c:pt idx="52">
                  <c:v>2.7866336632733324</c:v>
                </c:pt>
                <c:pt idx="53">
                  <c:v>0.2718811881099758</c:v>
                </c:pt>
                <c:pt idx="54">
                  <c:v>-0.20623762375542559</c:v>
                </c:pt>
                <c:pt idx="55">
                  <c:v>-0.49712871285471244</c:v>
                </c:pt>
                <c:pt idx="56">
                  <c:v>-1.098316831646952</c:v>
                </c:pt>
                <c:pt idx="57">
                  <c:v>9.2871287126124052E-2</c:v>
                </c:pt>
                <c:pt idx="58">
                  <c:v>-9.8217821778576228E-2</c:v>
                </c:pt>
                <c:pt idx="59">
                  <c:v>0.23643564355613941</c:v>
                </c:pt>
                <c:pt idx="60">
                  <c:v>0.80138613858724039</c:v>
                </c:pt>
                <c:pt idx="61">
                  <c:v>9.138613861085039E-2</c:v>
                </c:pt>
                <c:pt idx="62">
                  <c:v>6.8019801977862518E-2</c:v>
                </c:pt>
                <c:pt idx="63">
                  <c:v>2.1188118811149535E-2</c:v>
                </c:pt>
                <c:pt idx="64">
                  <c:v>-0.343663366325687</c:v>
                </c:pt>
                <c:pt idx="65">
                  <c:v>-0.50227722770569116</c:v>
                </c:pt>
                <c:pt idx="66">
                  <c:v>-0.36871287127542207</c:v>
                </c:pt>
                <c:pt idx="67">
                  <c:v>0.14277227722271385</c:v>
                </c:pt>
                <c:pt idx="68">
                  <c:v>-0.13217821781713895</c:v>
                </c:pt>
                <c:pt idx="69">
                  <c:v>0.13970297029283685</c:v>
                </c:pt>
                <c:pt idx="70">
                  <c:v>-0.15940594058871277</c:v>
                </c:pt>
                <c:pt idx="71">
                  <c:v>-0.23039603959712232</c:v>
                </c:pt>
                <c:pt idx="72">
                  <c:v>-1.0408910890746641</c:v>
                </c:pt>
                <c:pt idx="73">
                  <c:v>-0.3346534653347159</c:v>
                </c:pt>
                <c:pt idx="74">
                  <c:v>-0.14801980197442921</c:v>
                </c:pt>
                <c:pt idx="75">
                  <c:v>0.35425742573126184</c:v>
                </c:pt>
                <c:pt idx="76">
                  <c:v>0.48277227721128851</c:v>
                </c:pt>
                <c:pt idx="77">
                  <c:v>1.2464356435221178</c:v>
                </c:pt>
                <c:pt idx="78">
                  <c:v>0.44643564354941412</c:v>
                </c:pt>
                <c:pt idx="79">
                  <c:v>4.0792079206288592E-2</c:v>
                </c:pt>
                <c:pt idx="80">
                  <c:v>-0.11247524752126321</c:v>
                </c:pt>
                <c:pt idx="81">
                  <c:v>-9.1089108917082121E-3</c:v>
                </c:pt>
                <c:pt idx="82">
                  <c:v>-0.74405940591709696</c:v>
                </c:pt>
                <c:pt idx="83">
                  <c:v>1.9702970297283056E-2</c:v>
                </c:pt>
                <c:pt idx="84">
                  <c:v>-0.3286138613742916</c:v>
                </c:pt>
                <c:pt idx="85">
                  <c:v>-0.22584158415056468</c:v>
                </c:pt>
                <c:pt idx="86">
                  <c:v>-0.3074257425645488</c:v>
                </c:pt>
                <c:pt idx="87">
                  <c:v>-0.62623762374056746</c:v>
                </c:pt>
                <c:pt idx="88">
                  <c:v>-0.85128712868523826</c:v>
                </c:pt>
                <c:pt idx="89">
                  <c:v>0.20019801979500121</c:v>
                </c:pt>
                <c:pt idx="90">
                  <c:v>-0.36861386137327834</c:v>
                </c:pt>
                <c:pt idx="91">
                  <c:v>0.10198019801642505</c:v>
                </c:pt>
                <c:pt idx="92">
                  <c:v>-3.76237623784884E-3</c:v>
                </c:pt>
                <c:pt idx="93">
                  <c:v>-6.6534653463995827E-2</c:v>
                </c:pt>
                <c:pt idx="94">
                  <c:v>-0.20920792078597286</c:v>
                </c:pt>
                <c:pt idx="95">
                  <c:v>0.32405940592914062</c:v>
                </c:pt>
                <c:pt idx="96">
                  <c:v>0.20019801979640822</c:v>
                </c:pt>
                <c:pt idx="97">
                  <c:v>1.5236633662859531</c:v>
                </c:pt>
                <c:pt idx="98">
                  <c:v>1.5961386138082294</c:v>
                </c:pt>
                <c:pt idx="99">
                  <c:v>0.9033663366036655</c:v>
                </c:pt>
                <c:pt idx="100">
                  <c:v>1.2880198019371152</c:v>
                </c:pt>
                <c:pt idx="101">
                  <c:v>1.1286138613484022</c:v>
                </c:pt>
                <c:pt idx="102">
                  <c:v>1.1231683167952127</c:v>
                </c:pt>
                <c:pt idx="103">
                  <c:v>0.44188118810426325</c:v>
                </c:pt>
                <c:pt idx="104">
                  <c:v>-0.16999999999428753</c:v>
                </c:pt>
                <c:pt idx="105">
                  <c:v>0.44722772275812267</c:v>
                </c:pt>
                <c:pt idx="106">
                  <c:v>0.55287128711025291</c:v>
                </c:pt>
                <c:pt idx="107">
                  <c:v>1.4827722771775207</c:v>
                </c:pt>
                <c:pt idx="108">
                  <c:v>1.1180198019428276</c:v>
                </c:pt>
                <c:pt idx="109">
                  <c:v>0.66247524750311282</c:v>
                </c:pt>
                <c:pt idx="110">
                  <c:v>0.30742574256454896</c:v>
                </c:pt>
                <c:pt idx="111">
                  <c:v>0.31346534652497332</c:v>
                </c:pt>
                <c:pt idx="112">
                  <c:v>0.60049504948567411</c:v>
                </c:pt>
                <c:pt idx="113">
                  <c:v>1.3702970296576642</c:v>
                </c:pt>
                <c:pt idx="114">
                  <c:v>1.2908910890669263</c:v>
                </c:pt>
                <c:pt idx="115">
                  <c:v>1.3430693068860902</c:v>
                </c:pt>
                <c:pt idx="116">
                  <c:v>0.9963366336305266</c:v>
                </c:pt>
                <c:pt idx="117">
                  <c:v>1.3786138613392567</c:v>
                </c:pt>
                <c:pt idx="118">
                  <c:v>0.98049504947182964</c:v>
                </c:pt>
                <c:pt idx="119">
                  <c:v>1.4670297029223738</c:v>
                </c:pt>
                <c:pt idx="120">
                  <c:v>0.33841584157256432</c:v>
                </c:pt>
                <c:pt idx="121">
                  <c:v>0.47207920790497737</c:v>
                </c:pt>
                <c:pt idx="122">
                  <c:v>0.22663366335786642</c:v>
                </c:pt>
                <c:pt idx="123">
                  <c:v>0.79079207918166483</c:v>
                </c:pt>
                <c:pt idx="124">
                  <c:v>0.46158415840154654</c:v>
                </c:pt>
                <c:pt idx="125">
                  <c:v>0.58465346532697704</c:v>
                </c:pt>
                <c:pt idx="126">
                  <c:v>0.16465346534042824</c:v>
                </c:pt>
                <c:pt idx="127">
                  <c:v>0.8210891088845238</c:v>
                </c:pt>
                <c:pt idx="128">
                  <c:v>-1.0594059405574632E-2</c:v>
                </c:pt>
                <c:pt idx="129">
                  <c:v>0.32257425741527435</c:v>
                </c:pt>
                <c:pt idx="130">
                  <c:v>6.6435643561851901E-2</c:v>
                </c:pt>
                <c:pt idx="131">
                  <c:v>0.14277227722271355</c:v>
                </c:pt>
                <c:pt idx="132">
                  <c:v>-0.15405940593485346</c:v>
                </c:pt>
                <c:pt idx="133">
                  <c:v>6.8019801977862379E-2</c:v>
                </c:pt>
                <c:pt idx="134">
                  <c:v>-1.4356435643423683E-2</c:v>
                </c:pt>
                <c:pt idx="135">
                  <c:v>0.41099009899557765</c:v>
                </c:pt>
                <c:pt idx="136">
                  <c:v>-0.21980198019154748</c:v>
                </c:pt>
                <c:pt idx="137">
                  <c:v>0.41465346533268976</c:v>
                </c:pt>
                <c:pt idx="138">
                  <c:v>-9.8217821778576325E-2</c:v>
                </c:pt>
                <c:pt idx="139">
                  <c:v>5.7425742572287532E-2</c:v>
                </c:pt>
                <c:pt idx="140">
                  <c:v>-0.10732673266887741</c:v>
                </c:pt>
                <c:pt idx="141">
                  <c:v>0.18584158415298477</c:v>
                </c:pt>
                <c:pt idx="142">
                  <c:v>-0.19485148514254921</c:v>
                </c:pt>
                <c:pt idx="143">
                  <c:v>0.42227722770771708</c:v>
                </c:pt>
                <c:pt idx="144">
                  <c:v>0.37019801978928879</c:v>
                </c:pt>
                <c:pt idx="145">
                  <c:v>0.21980198019014061</c:v>
                </c:pt>
                <c:pt idx="146">
                  <c:v>8.2376237621286028E-2</c:v>
                </c:pt>
                <c:pt idx="147">
                  <c:v>0.30217821781142645</c:v>
                </c:pt>
                <c:pt idx="148">
                  <c:v>9.2871287126123886E-2</c:v>
                </c:pt>
                <c:pt idx="149">
                  <c:v>0.22514851484399992</c:v>
                </c:pt>
                <c:pt idx="150">
                  <c:v>0.70782178215455183</c:v>
                </c:pt>
                <c:pt idx="151">
                  <c:v>0.62623762374197456</c:v>
                </c:pt>
                <c:pt idx="152">
                  <c:v>0.37544554454241152</c:v>
                </c:pt>
                <c:pt idx="153">
                  <c:v>0.58534653463494934</c:v>
                </c:pt>
                <c:pt idx="154">
                  <c:v>-4.0792079207695696E-2</c:v>
                </c:pt>
                <c:pt idx="155">
                  <c:v>0.64742574255312424</c:v>
                </c:pt>
                <c:pt idx="156">
                  <c:v>0.20544554454671682</c:v>
                </c:pt>
                <c:pt idx="157">
                  <c:v>0.37920792077885324</c:v>
                </c:pt>
                <c:pt idx="158">
                  <c:v>0.17900990098385192</c:v>
                </c:pt>
                <c:pt idx="159">
                  <c:v>0.5634653465158278</c:v>
                </c:pt>
                <c:pt idx="160">
                  <c:v>0.66702970294826325</c:v>
                </c:pt>
                <c:pt idx="161">
                  <c:v>0.77128712868726368</c:v>
                </c:pt>
                <c:pt idx="162">
                  <c:v>0.54910891087240421</c:v>
                </c:pt>
                <c:pt idx="163">
                  <c:v>0.73346534651011552</c:v>
                </c:pt>
                <c:pt idx="164">
                  <c:v>1.4383168316355266</c:v>
                </c:pt>
                <c:pt idx="165">
                  <c:v>0.76445544551813027</c:v>
                </c:pt>
                <c:pt idx="166">
                  <c:v>0.34821782177083732</c:v>
                </c:pt>
                <c:pt idx="167">
                  <c:v>0.74396039601495301</c:v>
                </c:pt>
                <c:pt idx="168">
                  <c:v>0.30445544553400145</c:v>
                </c:pt>
                <c:pt idx="169">
                  <c:v>0.66693069304752661</c:v>
                </c:pt>
                <c:pt idx="170">
                  <c:v>0.40564356434312554</c:v>
                </c:pt>
                <c:pt idx="171">
                  <c:v>0.76069306928168867</c:v>
                </c:pt>
                <c:pt idx="172">
                  <c:v>0.44712871285597872</c:v>
                </c:pt>
                <c:pt idx="173">
                  <c:v>0.70851485146111659</c:v>
                </c:pt>
                <c:pt idx="174">
                  <c:v>0.83168316828869149</c:v>
                </c:pt>
                <c:pt idx="175">
                  <c:v>0.73346534651011508</c:v>
                </c:pt>
                <c:pt idx="176">
                  <c:v>1.5439603959890642</c:v>
                </c:pt>
                <c:pt idx="177">
                  <c:v>1.2418811880769671</c:v>
                </c:pt>
                <c:pt idx="178">
                  <c:v>0.39584158414625925</c:v>
                </c:pt>
                <c:pt idx="179">
                  <c:v>0.75990099007298029</c:v>
                </c:pt>
                <c:pt idx="180">
                  <c:v>0.76594059403340475</c:v>
                </c:pt>
                <c:pt idx="181">
                  <c:v>5.514851484971231E-2</c:v>
                </c:pt>
                <c:pt idx="182">
                  <c:v>-0.31801980197012375</c:v>
                </c:pt>
                <c:pt idx="183">
                  <c:v>6.1980198017438155E-2</c:v>
                </c:pt>
                <c:pt idx="184">
                  <c:v>-0.21455445543842508</c:v>
                </c:pt>
                <c:pt idx="185">
                  <c:v>0.4419801980050001</c:v>
                </c:pt>
                <c:pt idx="186">
                  <c:v>-0.18881188118212497</c:v>
                </c:pt>
                <c:pt idx="187">
                  <c:v>0.14504950494528915</c:v>
                </c:pt>
                <c:pt idx="188">
                  <c:v>0.15871287128214781</c:v>
                </c:pt>
                <c:pt idx="189">
                  <c:v>0.83693069304181344</c:v>
                </c:pt>
                <c:pt idx="190">
                  <c:v>0.88148514848595128</c:v>
                </c:pt>
                <c:pt idx="191">
                  <c:v>0.94198019798811639</c:v>
                </c:pt>
                <c:pt idx="192">
                  <c:v>0.29306930692112543</c:v>
                </c:pt>
                <c:pt idx="193">
                  <c:v>9.8910891085141256E-2</c:v>
                </c:pt>
                <c:pt idx="194">
                  <c:v>-5.5148514849712435E-2</c:v>
                </c:pt>
                <c:pt idx="195">
                  <c:v>0.14881188118313798</c:v>
                </c:pt>
                <c:pt idx="196">
                  <c:v>-0.17594059405256787</c:v>
                </c:pt>
                <c:pt idx="197">
                  <c:v>1.5841584157290277E-2</c:v>
                </c:pt>
                <c:pt idx="198">
                  <c:v>-0.23118811880442394</c:v>
                </c:pt>
                <c:pt idx="199">
                  <c:v>0.12920792078799886</c:v>
                </c:pt>
                <c:pt idx="200">
                  <c:v>-0.40564356434312515</c:v>
                </c:pt>
                <c:pt idx="201">
                  <c:v>0.16465346534042824</c:v>
                </c:pt>
                <c:pt idx="202">
                  <c:v>-1.0495049503430765E-2</c:v>
                </c:pt>
                <c:pt idx="203">
                  <c:v>0.24475247523913915</c:v>
                </c:pt>
                <c:pt idx="204">
                  <c:v>7.3267326730984947E-2</c:v>
                </c:pt>
                <c:pt idx="205">
                  <c:v>0.58465346532697693</c:v>
                </c:pt>
                <c:pt idx="206">
                  <c:v>0.91772277224708976</c:v>
                </c:pt>
                <c:pt idx="207">
                  <c:v>0.94801980194854063</c:v>
                </c:pt>
                <c:pt idx="208">
                  <c:v>1.0575247524406628</c:v>
                </c:pt>
                <c:pt idx="209">
                  <c:v>0.75316831680739771</c:v>
                </c:pt>
                <c:pt idx="210">
                  <c:v>0.60960396037597553</c:v>
                </c:pt>
                <c:pt idx="211">
                  <c:v>0.54386138611928192</c:v>
                </c:pt>
                <c:pt idx="212">
                  <c:v>-0.14801980197583647</c:v>
                </c:pt>
                <c:pt idx="213">
                  <c:v>-9.6732673264709357E-2</c:v>
                </c:pt>
                <c:pt idx="214">
                  <c:v>0.1896039603894267</c:v>
                </c:pt>
                <c:pt idx="215">
                  <c:v>-0.13445544554112138</c:v>
                </c:pt>
                <c:pt idx="216">
                  <c:v>-0.18049504949912556</c:v>
                </c:pt>
                <c:pt idx="217">
                  <c:v>0.2719801980107126</c:v>
                </c:pt>
                <c:pt idx="218">
                  <c:v>-0.50841584156685182</c:v>
                </c:pt>
                <c:pt idx="219">
                  <c:v>-8.2277227720549184E-2</c:v>
                </c:pt>
                <c:pt idx="220">
                  <c:v>-6.643564356185204E-2</c:v>
                </c:pt>
                <c:pt idx="221">
                  <c:v>0.43049504948998002</c:v>
                </c:pt>
                <c:pt idx="222">
                  <c:v>0.37396039602713799</c:v>
                </c:pt>
                <c:pt idx="223">
                  <c:v>1.2516831682752407</c:v>
                </c:pt>
                <c:pt idx="224">
                  <c:v>1.077128712835802</c:v>
                </c:pt>
                <c:pt idx="225">
                  <c:v>1.1338613861015248</c:v>
                </c:pt>
                <c:pt idx="226">
                  <c:v>0.85128712868383039</c:v>
                </c:pt>
                <c:pt idx="227">
                  <c:v>1.5326732672755177</c:v>
                </c:pt>
                <c:pt idx="228">
                  <c:v>0.60960396037597564</c:v>
                </c:pt>
                <c:pt idx="229">
                  <c:v>0.3738613861264008</c:v>
                </c:pt>
                <c:pt idx="230">
                  <c:v>0.31346534652356645</c:v>
                </c:pt>
                <c:pt idx="231">
                  <c:v>0.20009900989426443</c:v>
                </c:pt>
                <c:pt idx="232">
                  <c:v>0.1736633663313997</c:v>
                </c:pt>
                <c:pt idx="233">
                  <c:v>0.20089108910297335</c:v>
                </c:pt>
                <c:pt idx="234">
                  <c:v>-0.15405940593485348</c:v>
                </c:pt>
                <c:pt idx="235">
                  <c:v>9.2871287126123983E-2</c:v>
                </c:pt>
                <c:pt idx="236">
                  <c:v>0.59376237621727845</c:v>
                </c:pt>
                <c:pt idx="237">
                  <c:v>0.73871287126183072</c:v>
                </c:pt>
                <c:pt idx="238">
                  <c:v>0.76900990096468824</c:v>
                </c:pt>
                <c:pt idx="239">
                  <c:v>0.44039603958898971</c:v>
                </c:pt>
                <c:pt idx="240">
                  <c:v>0.22514851484399989</c:v>
                </c:pt>
                <c:pt idx="241">
                  <c:v>0.59524752473395892</c:v>
                </c:pt>
                <c:pt idx="242">
                  <c:v>0.9298019801665306</c:v>
                </c:pt>
                <c:pt idx="243">
                  <c:v>1.1897029702578021</c:v>
                </c:pt>
                <c:pt idx="244">
                  <c:v>1.3702970296576642</c:v>
                </c:pt>
                <c:pt idx="245">
                  <c:v>1.7811881187525049</c:v>
                </c:pt>
                <c:pt idx="246">
                  <c:v>0.63673267324681249</c:v>
                </c:pt>
                <c:pt idx="247">
                  <c:v>0.92306930689954192</c:v>
                </c:pt>
                <c:pt idx="248">
                  <c:v>0.44188118810285626</c:v>
                </c:pt>
                <c:pt idx="249">
                  <c:v>0.48118811879668549</c:v>
                </c:pt>
                <c:pt idx="250">
                  <c:v>0.41999999998514198</c:v>
                </c:pt>
                <c:pt idx="251">
                  <c:v>0.39504950493755064</c:v>
                </c:pt>
                <c:pt idx="252">
                  <c:v>-0.11257425742199985</c:v>
                </c:pt>
                <c:pt idx="253">
                  <c:v>0.64049504948325431</c:v>
                </c:pt>
                <c:pt idx="254">
                  <c:v>0.55831683166484913</c:v>
                </c:pt>
                <c:pt idx="255">
                  <c:v>0.96910891085895279</c:v>
                </c:pt>
                <c:pt idx="256">
                  <c:v>5.6633663364985924E-2</c:v>
                </c:pt>
                <c:pt idx="257">
                  <c:v>0.10198019801642524</c:v>
                </c:pt>
                <c:pt idx="258">
                  <c:v>0.16990099009355061</c:v>
                </c:pt>
                <c:pt idx="259">
                  <c:v>1.098316831646952</c:v>
                </c:pt>
                <c:pt idx="260">
                  <c:v>0.71376237621423921</c:v>
                </c:pt>
                <c:pt idx="261">
                  <c:v>1.0627722771937853</c:v>
                </c:pt>
                <c:pt idx="262">
                  <c:v>1.5342574256929351</c:v>
                </c:pt>
                <c:pt idx="263">
                  <c:v>1.5349504949980926</c:v>
                </c:pt>
                <c:pt idx="264">
                  <c:v>0.78554455442995075</c:v>
                </c:pt>
                <c:pt idx="265">
                  <c:v>0.42079207919385064</c:v>
                </c:pt>
                <c:pt idx="266">
                  <c:v>0.15930693068797594</c:v>
                </c:pt>
                <c:pt idx="267">
                  <c:v>0.51287128711267305</c:v>
                </c:pt>
                <c:pt idx="268">
                  <c:v>0.34821782177083782</c:v>
                </c:pt>
                <c:pt idx="269">
                  <c:v>0.49178217820226006</c:v>
                </c:pt>
                <c:pt idx="270">
                  <c:v>1.5976237623235028</c:v>
                </c:pt>
                <c:pt idx="271">
                  <c:v>1.2357425742158064</c:v>
                </c:pt>
                <c:pt idx="272">
                  <c:v>0.71386138611497618</c:v>
                </c:pt>
                <c:pt idx="273">
                  <c:v>0.63455445542497391</c:v>
                </c:pt>
                <c:pt idx="274">
                  <c:v>0.605049504929418</c:v>
                </c:pt>
                <c:pt idx="275">
                  <c:v>0.51366336631856735</c:v>
                </c:pt>
                <c:pt idx="276">
                  <c:v>0.39514851483828745</c:v>
                </c:pt>
                <c:pt idx="277">
                  <c:v>0.7493069306688126</c:v>
                </c:pt>
                <c:pt idx="278">
                  <c:v>1.0212871286795255</c:v>
                </c:pt>
                <c:pt idx="279">
                  <c:v>1.6610891088562147</c:v>
                </c:pt>
                <c:pt idx="280">
                  <c:v>0.81574257423066432</c:v>
                </c:pt>
                <c:pt idx="281">
                  <c:v>1.1754455445151153</c:v>
                </c:pt>
                <c:pt idx="282">
                  <c:v>0.64049504948325386</c:v>
                </c:pt>
                <c:pt idx="283">
                  <c:v>0.55821782176270474</c:v>
                </c:pt>
                <c:pt idx="284">
                  <c:v>0.20920792078456565</c:v>
                </c:pt>
                <c:pt idx="285">
                  <c:v>0.40029702969067332</c:v>
                </c:pt>
                <c:pt idx="286">
                  <c:v>0.56356435641656455</c:v>
                </c:pt>
                <c:pt idx="287">
                  <c:v>0.63673267324681293</c:v>
                </c:pt>
                <c:pt idx="288">
                  <c:v>0.25603960395127856</c:v>
                </c:pt>
                <c:pt idx="289">
                  <c:v>0.52722772275468943</c:v>
                </c:pt>
                <c:pt idx="290">
                  <c:v>0.40940594058097396</c:v>
                </c:pt>
                <c:pt idx="291">
                  <c:v>0.84603960393211508</c:v>
                </c:pt>
                <c:pt idx="292">
                  <c:v>0.77435643561714007</c:v>
                </c:pt>
                <c:pt idx="293">
                  <c:v>0.74930693066881215</c:v>
                </c:pt>
                <c:pt idx="294">
                  <c:v>0.60435643562285313</c:v>
                </c:pt>
                <c:pt idx="295">
                  <c:v>0.71386138611497585</c:v>
                </c:pt>
                <c:pt idx="296">
                  <c:v>0.49178217820085307</c:v>
                </c:pt>
                <c:pt idx="297">
                  <c:v>8.2277227719142046E-2</c:v>
                </c:pt>
                <c:pt idx="298">
                  <c:v>0.37009900988855177</c:v>
                </c:pt>
                <c:pt idx="299">
                  <c:v>0.5023762376078349</c:v>
                </c:pt>
                <c:pt idx="300">
                  <c:v>0.57415841582354632</c:v>
                </c:pt>
                <c:pt idx="301">
                  <c:v>0.56574257423840291</c:v>
                </c:pt>
                <c:pt idx="302">
                  <c:v>0.98049504947182897</c:v>
                </c:pt>
                <c:pt idx="303">
                  <c:v>1.8174257425136435</c:v>
                </c:pt>
                <c:pt idx="304">
                  <c:v>1.5953465345995217</c:v>
                </c:pt>
                <c:pt idx="305">
                  <c:v>1.503960395990078</c:v>
                </c:pt>
                <c:pt idx="306">
                  <c:v>0.73356435641085194</c:v>
                </c:pt>
                <c:pt idx="307">
                  <c:v>1.1859405940199534</c:v>
                </c:pt>
                <c:pt idx="308">
                  <c:v>1.4828712870796641</c:v>
                </c:pt>
                <c:pt idx="309">
                  <c:v>1.2985148514433602</c:v>
                </c:pt>
                <c:pt idx="310">
                  <c:v>0.56881188116827996</c:v>
                </c:pt>
                <c:pt idx="311">
                  <c:v>0.23950495048742348</c:v>
                </c:pt>
                <c:pt idx="312">
                  <c:v>-0.35425742573126212</c:v>
                </c:pt>
                <c:pt idx="313">
                  <c:v>-7.7029702967426728E-2</c:v>
                </c:pt>
                <c:pt idx="314">
                  <c:v>0.14277227722271382</c:v>
                </c:pt>
                <c:pt idx="315">
                  <c:v>0.62089108908952206</c:v>
                </c:pt>
                <c:pt idx="316">
                  <c:v>0.72287128710454052</c:v>
                </c:pt>
                <c:pt idx="317">
                  <c:v>1.6935643563795029</c:v>
                </c:pt>
                <c:pt idx="318">
                  <c:v>0.88683168313981064</c:v>
                </c:pt>
                <c:pt idx="319">
                  <c:v>1.1595049504570887</c:v>
                </c:pt>
                <c:pt idx="320">
                  <c:v>0.44198019800500005</c:v>
                </c:pt>
                <c:pt idx="321">
                  <c:v>1.1451485148136646</c:v>
                </c:pt>
                <c:pt idx="322">
                  <c:v>1.3483168316392131</c:v>
                </c:pt>
                <c:pt idx="323">
                  <c:v>1.3182178217378286</c:v>
                </c:pt>
                <c:pt idx="324">
                  <c:v>0.28782178216800292</c:v>
                </c:pt>
                <c:pt idx="325">
                  <c:v>0.7191089108666916</c:v>
                </c:pt>
                <c:pt idx="326">
                  <c:v>0.7281188118562556</c:v>
                </c:pt>
                <c:pt idx="327">
                  <c:v>1.0462376237271163</c:v>
                </c:pt>
                <c:pt idx="328">
                  <c:v>1.4110891088639528</c:v>
                </c:pt>
                <c:pt idx="329">
                  <c:v>0.93366336630652347</c:v>
                </c:pt>
                <c:pt idx="330">
                  <c:v>1.1451485148136649</c:v>
                </c:pt>
                <c:pt idx="331">
                  <c:v>0.9441584158099543</c:v>
                </c:pt>
                <c:pt idx="332">
                  <c:v>0.5741584158235461</c:v>
                </c:pt>
                <c:pt idx="333">
                  <c:v>0.73574257423409706</c:v>
                </c:pt>
                <c:pt idx="334">
                  <c:v>1.2660396039186637</c:v>
                </c:pt>
                <c:pt idx="335">
                  <c:v>1.5696039603432204</c:v>
                </c:pt>
                <c:pt idx="336">
                  <c:v>1.3076237623322542</c:v>
                </c:pt>
                <c:pt idx="337">
                  <c:v>1.9693069306280651</c:v>
                </c:pt>
                <c:pt idx="338">
                  <c:v>1.1497029702588151</c:v>
                </c:pt>
                <c:pt idx="339">
                  <c:v>1.9851485147853558</c:v>
                </c:pt>
                <c:pt idx="340">
                  <c:v>1.1232673266959501</c:v>
                </c:pt>
                <c:pt idx="341">
                  <c:v>0.63603960393884063</c:v>
                </c:pt>
                <c:pt idx="342">
                  <c:v>0.89207920789011907</c:v>
                </c:pt>
                <c:pt idx="343">
                  <c:v>0.44188118810426336</c:v>
                </c:pt>
                <c:pt idx="344">
                  <c:v>1.1074257425372529</c:v>
                </c:pt>
                <c:pt idx="345">
                  <c:v>1.0840594059042648</c:v>
                </c:pt>
                <c:pt idx="346">
                  <c:v>1.2267326732276489</c:v>
                </c:pt>
                <c:pt idx="347">
                  <c:v>2.0373267326059272</c:v>
                </c:pt>
                <c:pt idx="348">
                  <c:v>0.85732673264425474</c:v>
                </c:pt>
                <c:pt idx="349">
                  <c:v>1.0265346534312407</c:v>
                </c:pt>
                <c:pt idx="350">
                  <c:v>1.3295049504513758</c:v>
                </c:pt>
                <c:pt idx="351">
                  <c:v>1.5439603959890629</c:v>
                </c:pt>
                <c:pt idx="352">
                  <c:v>1.4306930692590927</c:v>
                </c:pt>
                <c:pt idx="353">
                  <c:v>1.2071287128311026</c:v>
                </c:pt>
                <c:pt idx="354">
                  <c:v>1.1293069306563743</c:v>
                </c:pt>
                <c:pt idx="355">
                  <c:v>1.575742574205788</c:v>
                </c:pt>
                <c:pt idx="356">
                  <c:v>1.3287128712426672</c:v>
                </c:pt>
                <c:pt idx="357">
                  <c:v>1.2055445544164993</c:v>
                </c:pt>
                <c:pt idx="358">
                  <c:v>1.3491089108465151</c:v>
                </c:pt>
                <c:pt idx="359">
                  <c:v>0.92831683165266488</c:v>
                </c:pt>
                <c:pt idx="360">
                  <c:v>1.0575247524406635</c:v>
                </c:pt>
                <c:pt idx="361">
                  <c:v>1.0265346534312407</c:v>
                </c:pt>
                <c:pt idx="362">
                  <c:v>1.0099999999673857</c:v>
                </c:pt>
                <c:pt idx="363">
                  <c:v>1.4412871286646669</c:v>
                </c:pt>
                <c:pt idx="364">
                  <c:v>0.88910891086097898</c:v>
                </c:pt>
                <c:pt idx="365">
                  <c:v>0.59069306928740151</c:v>
                </c:pt>
                <c:pt idx="366">
                  <c:v>0.90871287125611822</c:v>
                </c:pt>
                <c:pt idx="367">
                  <c:v>1.1859405940199534</c:v>
                </c:pt>
                <c:pt idx="368">
                  <c:v>1.0220792078868266</c:v>
                </c:pt>
                <c:pt idx="369">
                  <c:v>1.3287128712426672</c:v>
                </c:pt>
                <c:pt idx="370">
                  <c:v>1.8893069306300909</c:v>
                </c:pt>
                <c:pt idx="371">
                  <c:v>1.0106930692725433</c:v>
                </c:pt>
                <c:pt idx="372">
                  <c:v>0.80514851482508909</c:v>
                </c:pt>
                <c:pt idx="373">
                  <c:v>0.4970297029539758</c:v>
                </c:pt>
                <c:pt idx="374">
                  <c:v>7.1782178215711354E-2</c:v>
                </c:pt>
                <c:pt idx="375">
                  <c:v>0.681287128689543</c:v>
                </c:pt>
                <c:pt idx="376">
                  <c:v>0.31871287127668863</c:v>
                </c:pt>
                <c:pt idx="377">
                  <c:v>0.2273267326644311</c:v>
                </c:pt>
                <c:pt idx="378">
                  <c:v>0.80445544551852444</c:v>
                </c:pt>
                <c:pt idx="379">
                  <c:v>1.1141584158042421</c:v>
                </c:pt>
                <c:pt idx="380">
                  <c:v>1.5848514850960893</c:v>
                </c:pt>
                <c:pt idx="381">
                  <c:v>1.0733663365979529</c:v>
                </c:pt>
                <c:pt idx="382">
                  <c:v>0.33316831682084891</c:v>
                </c:pt>
                <c:pt idx="383">
                  <c:v>0.69801980195768576</c:v>
                </c:pt>
                <c:pt idx="384">
                  <c:v>0.12386138613554669</c:v>
                </c:pt>
                <c:pt idx="385">
                  <c:v>0.58465346532838436</c:v>
                </c:pt>
                <c:pt idx="386">
                  <c:v>0.52950495047726498</c:v>
                </c:pt>
                <c:pt idx="387">
                  <c:v>0.7742574257178112</c:v>
                </c:pt>
                <c:pt idx="388">
                  <c:v>0.36485148513542964</c:v>
                </c:pt>
                <c:pt idx="389">
                  <c:v>1.2056435643172367</c:v>
                </c:pt>
                <c:pt idx="390">
                  <c:v>0.34524752474169734</c:v>
                </c:pt>
                <c:pt idx="391">
                  <c:v>0.44722772275671563</c:v>
                </c:pt>
                <c:pt idx="392">
                  <c:v>8.158415841257724E-2</c:v>
                </c:pt>
                <c:pt idx="393">
                  <c:v>0.25524752474397688</c:v>
                </c:pt>
                <c:pt idx="394">
                  <c:v>-9.6633663362565833E-2</c:v>
                </c:pt>
                <c:pt idx="395">
                  <c:v>0.26287128712041152</c:v>
                </c:pt>
                <c:pt idx="396">
                  <c:v>-8.7623762374408484E-2</c:v>
                </c:pt>
                <c:pt idx="397">
                  <c:v>0.18960396038942662</c:v>
                </c:pt>
                <c:pt idx="398">
                  <c:v>-0.26287128712041169</c:v>
                </c:pt>
                <c:pt idx="399">
                  <c:v>-3.5445544553836375E-2</c:v>
                </c:pt>
                <c:pt idx="400">
                  <c:v>0.12158415841297121</c:v>
                </c:pt>
                <c:pt idx="401">
                  <c:v>4.4554455444137511E-2</c:v>
                </c:pt>
                <c:pt idx="402">
                  <c:v>-0.24702970296171417</c:v>
                </c:pt>
                <c:pt idx="403">
                  <c:v>-0.17524752474740996</c:v>
                </c:pt>
                <c:pt idx="404">
                  <c:v>-0.24544554454711082</c:v>
                </c:pt>
                <c:pt idx="405">
                  <c:v>-0.18960396039083366</c:v>
                </c:pt>
                <c:pt idx="406">
                  <c:v>-4.6039603959411361E-2</c:v>
                </c:pt>
                <c:pt idx="407">
                  <c:v>0.47207920790497743</c:v>
                </c:pt>
                <c:pt idx="408">
                  <c:v>2.1881188117714417E-2</c:v>
                </c:pt>
                <c:pt idx="409">
                  <c:v>0.29306930692112543</c:v>
                </c:pt>
                <c:pt idx="410">
                  <c:v>-2.118811881114958E-2</c:v>
                </c:pt>
                <c:pt idx="411">
                  <c:v>7.3267326730984947E-2</c:v>
                </c:pt>
                <c:pt idx="412">
                  <c:v>-0.28247524751555053</c:v>
                </c:pt>
                <c:pt idx="413">
                  <c:v>-0.10198019801642508</c:v>
                </c:pt>
                <c:pt idx="414">
                  <c:v>1.1386138612876531E-2</c:v>
                </c:pt>
                <c:pt idx="415">
                  <c:v>0.11861386138242401</c:v>
                </c:pt>
                <c:pt idx="416">
                  <c:v>-0.17900990098385175</c:v>
                </c:pt>
                <c:pt idx="417">
                  <c:v>-3.5445544553836389E-2</c:v>
                </c:pt>
                <c:pt idx="418">
                  <c:v>-0.24168316830785497</c:v>
                </c:pt>
                <c:pt idx="419">
                  <c:v>0.31801980196871682</c:v>
                </c:pt>
                <c:pt idx="420">
                  <c:v>4.6831683166712927E-2</c:v>
                </c:pt>
                <c:pt idx="421">
                  <c:v>-0.15336633662969562</c:v>
                </c:pt>
                <c:pt idx="422">
                  <c:v>2.4851485146854466E-2</c:v>
                </c:pt>
                <c:pt idx="423">
                  <c:v>-3.5544554454573267E-2</c:v>
                </c:pt>
                <c:pt idx="424">
                  <c:v>-0.14356435643001544</c:v>
                </c:pt>
                <c:pt idx="425">
                  <c:v>-0.30970297028712435</c:v>
                </c:pt>
                <c:pt idx="426">
                  <c:v>-0.90871287125611777</c:v>
                </c:pt>
                <c:pt idx="427">
                  <c:v>-1.0567326732319542</c:v>
                </c:pt>
                <c:pt idx="428">
                  <c:v>-1.6165346534106699</c:v>
                </c:pt>
                <c:pt idx="429">
                  <c:v>-1.9352475246887662</c:v>
                </c:pt>
                <c:pt idx="430">
                  <c:v>-2.5290099009060429</c:v>
                </c:pt>
                <c:pt idx="431">
                  <c:v>-0.61722772275100324</c:v>
                </c:pt>
                <c:pt idx="432">
                  <c:v>-0.16396039603527035</c:v>
                </c:pt>
                <c:pt idx="433">
                  <c:v>0.65108910888882909</c:v>
                </c:pt>
                <c:pt idx="434">
                  <c:v>2.24118811873804</c:v>
                </c:pt>
                <c:pt idx="435">
                  <c:v>1.9444554454798035</c:v>
                </c:pt>
                <c:pt idx="436">
                  <c:v>1.4987128712383615</c:v>
                </c:pt>
                <c:pt idx="437">
                  <c:v>1.6610891088548081</c:v>
                </c:pt>
                <c:pt idx="438">
                  <c:v>0.86712871284252757</c:v>
                </c:pt>
                <c:pt idx="439">
                  <c:v>0.79920792076540204</c:v>
                </c:pt>
                <c:pt idx="440">
                  <c:v>0.51366336631997467</c:v>
                </c:pt>
                <c:pt idx="441">
                  <c:v>0.18049504949771816</c:v>
                </c:pt>
                <c:pt idx="442">
                  <c:v>5.2475247517155673E-3</c:v>
                </c:pt>
                <c:pt idx="443">
                  <c:v>-0.49326732671612677</c:v>
                </c:pt>
                <c:pt idx="444">
                  <c:v>-0.80673267323969267</c:v>
                </c:pt>
                <c:pt idx="445">
                  <c:v>-0.75306930690525453</c:v>
                </c:pt>
                <c:pt idx="446">
                  <c:v>-0.54386138612068868</c:v>
                </c:pt>
                <c:pt idx="447">
                  <c:v>0.20554455444745362</c:v>
                </c:pt>
                <c:pt idx="448">
                  <c:v>-1.0594059405574702E-2</c:v>
                </c:pt>
                <c:pt idx="449">
                  <c:v>0.33465346533471568</c:v>
                </c:pt>
                <c:pt idx="450">
                  <c:v>0.32861386137569853</c:v>
                </c:pt>
                <c:pt idx="451">
                  <c:v>0.57039603958569762</c:v>
                </c:pt>
                <c:pt idx="452">
                  <c:v>-0.15336633662828858</c:v>
                </c:pt>
                <c:pt idx="453">
                  <c:v>9.6732673264709718E-2</c:v>
                </c:pt>
                <c:pt idx="454">
                  <c:v>0.23643564355613941</c:v>
                </c:pt>
                <c:pt idx="455">
                  <c:v>3.0198019800713821E-2</c:v>
                </c:pt>
                <c:pt idx="456">
                  <c:v>-0.42069306929311373</c:v>
                </c:pt>
                <c:pt idx="457">
                  <c:v>0.11336633663070854</c:v>
                </c:pt>
                <c:pt idx="458">
                  <c:v>5.1386138613270592E-2</c:v>
                </c:pt>
                <c:pt idx="459">
                  <c:v>0.15940594058871266</c:v>
                </c:pt>
                <c:pt idx="460">
                  <c:v>-0.21603960395369898</c:v>
                </c:pt>
                <c:pt idx="461">
                  <c:v>-2.1089108910412765E-2</c:v>
                </c:pt>
                <c:pt idx="462">
                  <c:v>0.15564356435227103</c:v>
                </c:pt>
                <c:pt idx="463">
                  <c:v>4.0792079206288592E-2</c:v>
                </c:pt>
                <c:pt idx="464">
                  <c:v>7.8613861383437136E-2</c:v>
                </c:pt>
                <c:pt idx="465">
                  <c:v>6.1188118808729451E-2</c:v>
                </c:pt>
                <c:pt idx="466">
                  <c:v>2.6435643564271995E-2</c:v>
                </c:pt>
                <c:pt idx="467">
                  <c:v>0.10801980197684929</c:v>
                </c:pt>
                <c:pt idx="468">
                  <c:v>-5.1386138611863509E-2</c:v>
                </c:pt>
                <c:pt idx="469">
                  <c:v>-0.40940594057956703</c:v>
                </c:pt>
                <c:pt idx="470">
                  <c:v>-0.90871287125752553</c:v>
                </c:pt>
                <c:pt idx="471">
                  <c:v>0.14277227722271393</c:v>
                </c:pt>
                <c:pt idx="472">
                  <c:v>-6.0495049503571582E-2</c:v>
                </c:pt>
                <c:pt idx="473">
                  <c:v>-0.63524752473153878</c:v>
                </c:pt>
                <c:pt idx="474">
                  <c:v>-0.54386138612068846</c:v>
                </c:pt>
                <c:pt idx="475">
                  <c:v>-9.8910891085141062E-2</c:v>
                </c:pt>
                <c:pt idx="476">
                  <c:v>-0.49178217820226033</c:v>
                </c:pt>
                <c:pt idx="477">
                  <c:v>0.12306930692683787</c:v>
                </c:pt>
                <c:pt idx="478">
                  <c:v>-0.12386138613413943</c:v>
                </c:pt>
                <c:pt idx="479">
                  <c:v>-0.4668316831518548</c:v>
                </c:pt>
                <c:pt idx="480">
                  <c:v>-0.87247524749638683</c:v>
                </c:pt>
                <c:pt idx="481">
                  <c:v>-0.56356435641656422</c:v>
                </c:pt>
                <c:pt idx="482">
                  <c:v>-0.3127722772170014</c:v>
                </c:pt>
                <c:pt idx="483">
                  <c:v>0.12693069306542343</c:v>
                </c:pt>
                <c:pt idx="484">
                  <c:v>-0.30821782177185086</c:v>
                </c:pt>
                <c:pt idx="485">
                  <c:v>-0.14425742573798747</c:v>
                </c:pt>
                <c:pt idx="486">
                  <c:v>0.12316831682757477</c:v>
                </c:pt>
                <c:pt idx="487">
                  <c:v>0.12386138613413961</c:v>
                </c:pt>
                <c:pt idx="488">
                  <c:v>-0.26138613860513804</c:v>
                </c:pt>
                <c:pt idx="489">
                  <c:v>-0.11851485148028008</c:v>
                </c:pt>
                <c:pt idx="490">
                  <c:v>3.5544554454573038E-2</c:v>
                </c:pt>
                <c:pt idx="491">
                  <c:v>-0.25079207919956303</c:v>
                </c:pt>
                <c:pt idx="492">
                  <c:v>-0.4615841584001395</c:v>
                </c:pt>
                <c:pt idx="493">
                  <c:v>-0.75990099007438694</c:v>
                </c:pt>
                <c:pt idx="494">
                  <c:v>-1.4420792078719682</c:v>
                </c:pt>
                <c:pt idx="495">
                  <c:v>-0.71762376235141845</c:v>
                </c:pt>
                <c:pt idx="496">
                  <c:v>-0.63148514849368997</c:v>
                </c:pt>
                <c:pt idx="497">
                  <c:v>-0.59524752473255171</c:v>
                </c:pt>
                <c:pt idx="498">
                  <c:v>-0.69801980195768554</c:v>
                </c:pt>
                <c:pt idx="499">
                  <c:v>-0.83544554452653996</c:v>
                </c:pt>
                <c:pt idx="500">
                  <c:v>-1.556138613810649</c:v>
                </c:pt>
                <c:pt idx="501">
                  <c:v>-2.3341584157634947</c:v>
                </c:pt>
                <c:pt idx="502">
                  <c:v>-2.39079207912848</c:v>
                </c:pt>
                <c:pt idx="503">
                  <c:v>-1.7291089108340774</c:v>
                </c:pt>
                <c:pt idx="504">
                  <c:v>-2.5199999999150742</c:v>
                </c:pt>
                <c:pt idx="505">
                  <c:v>-2.0486138613180676</c:v>
                </c:pt>
                <c:pt idx="506">
                  <c:v>-2.5041584157577823</c:v>
                </c:pt>
                <c:pt idx="507">
                  <c:v>-1.9496039603321893</c:v>
                </c:pt>
                <c:pt idx="508">
                  <c:v>-1.6777227722208068</c:v>
                </c:pt>
                <c:pt idx="509">
                  <c:v>-2.1649504949779153</c:v>
                </c:pt>
                <c:pt idx="510">
                  <c:v>-1.8779207920172147</c:v>
                </c:pt>
                <c:pt idx="511">
                  <c:v>-1.8975247524123537</c:v>
                </c:pt>
                <c:pt idx="512">
                  <c:v>-2.7405940593153293</c:v>
                </c:pt>
                <c:pt idx="513">
                  <c:v>-1.2381188118405246</c:v>
                </c:pt>
                <c:pt idx="514">
                  <c:v>-2.1127722771573438</c:v>
                </c:pt>
                <c:pt idx="515">
                  <c:v>-1.1663366336248144</c:v>
                </c:pt>
                <c:pt idx="516">
                  <c:v>-0.43970297028242483</c:v>
                </c:pt>
                <c:pt idx="517">
                  <c:v>0</c:v>
                </c:pt>
                <c:pt idx="518">
                  <c:v>-0.62623762374056768</c:v>
                </c:pt>
                <c:pt idx="519">
                  <c:v>5.7425742572287629E-2</c:v>
                </c:pt>
                <c:pt idx="520">
                  <c:v>-0.63673267324681249</c:v>
                </c:pt>
                <c:pt idx="521">
                  <c:v>-0.81574257422925744</c:v>
                </c:pt>
                <c:pt idx="522">
                  <c:v>-1.0733663365979536</c:v>
                </c:pt>
                <c:pt idx="523">
                  <c:v>-1.4918811880692286</c:v>
                </c:pt>
                <c:pt idx="524">
                  <c:v>-2.2571287127960682</c:v>
                </c:pt>
                <c:pt idx="525">
                  <c:v>-1.5591089108397893</c:v>
                </c:pt>
                <c:pt idx="526">
                  <c:v>-1.8166336633063409</c:v>
                </c:pt>
                <c:pt idx="527">
                  <c:v>-1.9851485147867625</c:v>
                </c:pt>
                <c:pt idx="528">
                  <c:v>-1.8514851484543486</c:v>
                </c:pt>
                <c:pt idx="529">
                  <c:v>-0.45089108909382775</c:v>
                </c:pt>
                <c:pt idx="530">
                  <c:v>-3.5445544552429452E-2</c:v>
                </c:pt>
                <c:pt idx="531">
                  <c:v>-0.21980198019154756</c:v>
                </c:pt>
                <c:pt idx="532">
                  <c:v>-0.74396039601495323</c:v>
                </c:pt>
                <c:pt idx="533">
                  <c:v>-0.65267326730483921</c:v>
                </c:pt>
                <c:pt idx="534">
                  <c:v>-1.8310891088505019</c:v>
                </c:pt>
                <c:pt idx="535">
                  <c:v>-1.3037623761950747</c:v>
                </c:pt>
                <c:pt idx="536">
                  <c:v>-1.1202970296654027</c:v>
                </c:pt>
                <c:pt idx="537">
                  <c:v>-0.51900990097242672</c:v>
                </c:pt>
                <c:pt idx="538">
                  <c:v>-0.9994059405604041</c:v>
                </c:pt>
                <c:pt idx="539">
                  <c:v>-0.45247524750983786</c:v>
                </c:pt>
                <c:pt idx="540">
                  <c:v>-0.48643564354840085</c:v>
                </c:pt>
                <c:pt idx="541">
                  <c:v>-0.2576237623672889</c:v>
                </c:pt>
                <c:pt idx="542">
                  <c:v>-5.5841584156277234E-2</c:v>
                </c:pt>
                <c:pt idx="543">
                  <c:v>0.20623762375542548</c:v>
                </c:pt>
                <c:pt idx="544">
                  <c:v>9.2871287126123886E-2</c:v>
                </c:pt>
                <c:pt idx="545">
                  <c:v>0.61188118809855108</c:v>
                </c:pt>
                <c:pt idx="546">
                  <c:v>0.28772277226867321</c:v>
                </c:pt>
                <c:pt idx="547">
                  <c:v>3.6024752474061406</c:v>
                </c:pt>
                <c:pt idx="548">
                  <c:v>5.4373267324930872</c:v>
                </c:pt>
                <c:pt idx="549">
                  <c:v>7.6444554452904194</c:v>
                </c:pt>
                <c:pt idx="550">
                  <c:v>5.387425742396494</c:v>
                </c:pt>
                <c:pt idx="551">
                  <c:v>2.7706930692153091</c:v>
                </c:pt>
                <c:pt idx="552">
                  <c:v>1.8113861385546259</c:v>
                </c:pt>
                <c:pt idx="553">
                  <c:v>-0.64504950492981172</c:v>
                </c:pt>
                <c:pt idx="554">
                  <c:v>-3.523069306813996</c:v>
                </c:pt>
                <c:pt idx="555">
                  <c:v>-3.2942574256328827</c:v>
                </c:pt>
                <c:pt idx="556">
                  <c:v>-2.7458415840670445</c:v>
                </c:pt>
                <c:pt idx="557">
                  <c:v>-1.8317821781570671</c:v>
                </c:pt>
                <c:pt idx="558">
                  <c:v>-0.95326732670025582</c:v>
                </c:pt>
                <c:pt idx="559">
                  <c:v>0.11257425742199989</c:v>
                </c:pt>
                <c:pt idx="560">
                  <c:v>0.14801980197583636</c:v>
                </c:pt>
                <c:pt idx="561">
                  <c:v>1.4775247524272122</c:v>
                </c:pt>
                <c:pt idx="562">
                  <c:v>0.96386138610723759</c:v>
                </c:pt>
                <c:pt idx="563">
                  <c:v>0.88306930690196195</c:v>
                </c:pt>
                <c:pt idx="564">
                  <c:v>0.34900990097813939</c:v>
                </c:pt>
                <c:pt idx="565">
                  <c:v>0.40940594057956708</c:v>
                </c:pt>
                <c:pt idx="566">
                  <c:v>0.32336633662257608</c:v>
                </c:pt>
                <c:pt idx="567">
                  <c:v>0.49257425740956196</c:v>
                </c:pt>
                <c:pt idx="568">
                  <c:v>0.42524752473826405</c:v>
                </c:pt>
                <c:pt idx="569">
                  <c:v>1.0930693068952357</c:v>
                </c:pt>
                <c:pt idx="570">
                  <c:v>0.39356435642227694</c:v>
                </c:pt>
                <c:pt idx="571">
                  <c:v>1.0302970296690896</c:v>
                </c:pt>
                <c:pt idx="572">
                  <c:v>9.6633663362565847E-2</c:v>
                </c:pt>
                <c:pt idx="573">
                  <c:v>0.79999999997270377</c:v>
                </c:pt>
                <c:pt idx="574">
                  <c:v>0.59603960394126054</c:v>
                </c:pt>
                <c:pt idx="575">
                  <c:v>2.7646534652548818</c:v>
                </c:pt>
                <c:pt idx="576">
                  <c:v>1.8560396038980924</c:v>
                </c:pt>
                <c:pt idx="577">
                  <c:v>3.1084158414798986</c:v>
                </c:pt>
                <c:pt idx="578">
                  <c:v>2.6899009900100297</c:v>
                </c:pt>
                <c:pt idx="579">
                  <c:v>1.9497029702329267</c:v>
                </c:pt>
                <c:pt idx="580">
                  <c:v>1.9820792078540719</c:v>
                </c:pt>
                <c:pt idx="581">
                  <c:v>1.3536633662916659</c:v>
                </c:pt>
                <c:pt idx="582">
                  <c:v>9.8217821779983075E-2</c:v>
                </c:pt>
                <c:pt idx="583">
                  <c:v>0.5906930692874014</c:v>
                </c:pt>
                <c:pt idx="584">
                  <c:v>-2.5742574257707197E-2</c:v>
                </c:pt>
                <c:pt idx="585">
                  <c:v>-0.1699009900935505</c:v>
                </c:pt>
                <c:pt idx="586">
                  <c:v>-0.42534653463900118</c:v>
                </c:pt>
                <c:pt idx="587">
                  <c:v>-2.2863998922973521E-16</c:v>
                </c:pt>
                <c:pt idx="588">
                  <c:v>0.24475247523913907</c:v>
                </c:pt>
                <c:pt idx="589">
                  <c:v>0.72207920789723867</c:v>
                </c:pt>
                <c:pt idx="590">
                  <c:v>0.60950495047383169</c:v>
                </c:pt>
                <c:pt idx="591">
                  <c:v>0.87099009898111346</c:v>
                </c:pt>
                <c:pt idx="592">
                  <c:v>0.26138613860513782</c:v>
                </c:pt>
                <c:pt idx="593">
                  <c:v>1.5681188118293536</c:v>
                </c:pt>
                <c:pt idx="594">
                  <c:v>1.4972277227230875</c:v>
                </c:pt>
                <c:pt idx="595">
                  <c:v>1.446534653416383</c:v>
                </c:pt>
                <c:pt idx="596">
                  <c:v>1.3701980197569277</c:v>
                </c:pt>
                <c:pt idx="597">
                  <c:v>1.0409900989754011</c:v>
                </c:pt>
                <c:pt idx="598">
                  <c:v>0.22514851484399992</c:v>
                </c:pt>
                <c:pt idx="599">
                  <c:v>0.29910891088154967</c:v>
                </c:pt>
                <c:pt idx="600">
                  <c:v>9.3663366333425341E-2</c:v>
                </c:pt>
                <c:pt idx="601">
                  <c:v>7.7029702967426728E-2</c:v>
                </c:pt>
                <c:pt idx="602">
                  <c:v>0.24999999999226141</c:v>
                </c:pt>
                <c:pt idx="603">
                  <c:v>-0.11782178217512237</c:v>
                </c:pt>
                <c:pt idx="604">
                  <c:v>-0.43049504948997952</c:v>
                </c:pt>
                <c:pt idx="605">
                  <c:v>-0.35425742572985491</c:v>
                </c:pt>
                <c:pt idx="606">
                  <c:v>-0.15029702969841158</c:v>
                </c:pt>
                <c:pt idx="607">
                  <c:v>1.0594059405574598E-2</c:v>
                </c:pt>
                <c:pt idx="608">
                  <c:v>-0.83702970294255064</c:v>
                </c:pt>
                <c:pt idx="609">
                  <c:v>-0.25227722771483679</c:v>
                </c:pt>
                <c:pt idx="610">
                  <c:v>-0.67306930690868738</c:v>
                </c:pt>
                <c:pt idx="611">
                  <c:v>0.50227722770709826</c:v>
                </c:pt>
                <c:pt idx="612">
                  <c:v>-0.13821782177756345</c:v>
                </c:pt>
                <c:pt idx="613">
                  <c:v>-7.7029702967426866E-2</c:v>
                </c:pt>
                <c:pt idx="614">
                  <c:v>9.6732673264709509E-2</c:v>
                </c:pt>
                <c:pt idx="615">
                  <c:v>5.217821781916504E-2</c:v>
                </c:pt>
                <c:pt idx="616">
                  <c:v>0.25524752474397688</c:v>
                </c:pt>
                <c:pt idx="617">
                  <c:v>0.5936633663165416</c:v>
                </c:pt>
                <c:pt idx="618">
                  <c:v>0.54920792077314073</c:v>
                </c:pt>
                <c:pt idx="619">
                  <c:v>0.43663366335254755</c:v>
                </c:pt>
                <c:pt idx="620">
                  <c:v>4.6831683166712768E-2</c:v>
                </c:pt>
                <c:pt idx="621">
                  <c:v>1.5841584157290138E-2</c:v>
                </c:pt>
                <c:pt idx="622">
                  <c:v>-0.33465346533612272</c:v>
                </c:pt>
                <c:pt idx="623">
                  <c:v>5.5940594057014036E-2</c:v>
                </c:pt>
                <c:pt idx="624">
                  <c:v>9.8217821778576367E-2</c:v>
                </c:pt>
                <c:pt idx="625">
                  <c:v>0.26128712870440102</c:v>
                </c:pt>
                <c:pt idx="626">
                  <c:v>0.17821782177514328</c:v>
                </c:pt>
                <c:pt idx="627">
                  <c:v>-0.18059405939986228</c:v>
                </c:pt>
                <c:pt idx="628">
                  <c:v>-1.2161386138220744</c:v>
                </c:pt>
                <c:pt idx="629">
                  <c:v>-2.1860396038883292</c:v>
                </c:pt>
                <c:pt idx="630">
                  <c:v>-1.883168316768931</c:v>
                </c:pt>
                <c:pt idx="631">
                  <c:v>-3.6627722771054243</c:v>
                </c:pt>
                <c:pt idx="632">
                  <c:v>-2.9875247523763062</c:v>
                </c:pt>
                <c:pt idx="633">
                  <c:v>-2.164158415770614</c:v>
                </c:pt>
                <c:pt idx="634">
                  <c:v>-2.105247524681646</c:v>
                </c:pt>
                <c:pt idx="635">
                  <c:v>-0.60960396037597553</c:v>
                </c:pt>
                <c:pt idx="636">
                  <c:v>-0.47287128711227883</c:v>
                </c:pt>
                <c:pt idx="637">
                  <c:v>-0.13217821781713915</c:v>
                </c:pt>
                <c:pt idx="638">
                  <c:v>-0.1019801980164252</c:v>
                </c:pt>
                <c:pt idx="639">
                  <c:v>0.56881188116968706</c:v>
                </c:pt>
                <c:pt idx="640">
                  <c:v>0.47217821780571406</c:v>
                </c:pt>
                <c:pt idx="641">
                  <c:v>-6.6534653462589341E-2</c:v>
                </c:pt>
                <c:pt idx="642">
                  <c:v>-0.56504950493183781</c:v>
                </c:pt>
                <c:pt idx="643">
                  <c:v>-0.30821782177185059</c:v>
                </c:pt>
                <c:pt idx="644">
                  <c:v>-4.6930693067449347E-2</c:v>
                </c:pt>
                <c:pt idx="645">
                  <c:v>0.41465346533268993</c:v>
                </c:pt>
                <c:pt idx="646">
                  <c:v>-0.16386138613312673</c:v>
                </c:pt>
                <c:pt idx="647">
                  <c:v>-1.7049504949937868</c:v>
                </c:pt>
                <c:pt idx="648">
                  <c:v>-1.8363366336022175</c:v>
                </c:pt>
                <c:pt idx="649">
                  <c:v>-1.7351485147930943</c:v>
                </c:pt>
                <c:pt idx="650">
                  <c:v>-2.2163366335897789</c:v>
                </c:pt>
                <c:pt idx="651">
                  <c:v>-1.2735643563943611</c:v>
                </c:pt>
                <c:pt idx="652">
                  <c:v>-1.4412871286660744</c:v>
                </c:pt>
                <c:pt idx="653">
                  <c:v>-1.3914851484688138</c:v>
                </c:pt>
                <c:pt idx="654">
                  <c:v>-0.72445544552055108</c:v>
                </c:pt>
                <c:pt idx="655">
                  <c:v>8.2376237621286028E-2</c:v>
                </c:pt>
                <c:pt idx="656">
                  <c:v>-9.6633663362565861E-2</c:v>
                </c:pt>
                <c:pt idx="657">
                  <c:v>-0.13445544553971422</c:v>
                </c:pt>
                <c:pt idx="658">
                  <c:v>0.56346534651582747</c:v>
                </c:pt>
                <c:pt idx="659">
                  <c:v>0.68138613859168706</c:v>
                </c:pt>
                <c:pt idx="660">
                  <c:v>0.15336633662828864</c:v>
                </c:pt>
                <c:pt idx="661">
                  <c:v>5.3465346524523664E-3</c:v>
                </c:pt>
                <c:pt idx="662">
                  <c:v>-0.13445544553971436</c:v>
                </c:pt>
                <c:pt idx="663">
                  <c:v>-7.178217821571127E-2</c:v>
                </c:pt>
                <c:pt idx="664">
                  <c:v>-0.31881188117742554</c:v>
                </c:pt>
                <c:pt idx="665">
                  <c:v>0.25534653464471369</c:v>
                </c:pt>
                <c:pt idx="666">
                  <c:v>-0.20019801979640875</c:v>
                </c:pt>
                <c:pt idx="667">
                  <c:v>9.8217821778576242E-2</c:v>
                </c:pt>
                <c:pt idx="668">
                  <c:v>-1.2577227722356639</c:v>
                </c:pt>
                <c:pt idx="669">
                  <c:v>0.12910891088726206</c:v>
                </c:pt>
                <c:pt idx="670">
                  <c:v>-9.2970297026860826E-2</c:v>
                </c:pt>
                <c:pt idx="671">
                  <c:v>0.18960396038942662</c:v>
                </c:pt>
                <c:pt idx="672">
                  <c:v>-5.2475247517153384E-3</c:v>
                </c:pt>
                <c:pt idx="673">
                  <c:v>1.0317821781829566</c:v>
                </c:pt>
                <c:pt idx="674">
                  <c:v>1.2985148514419538</c:v>
                </c:pt>
                <c:pt idx="675">
                  <c:v>1.9277227722130668</c:v>
                </c:pt>
                <c:pt idx="676">
                  <c:v>3.6545544553245697</c:v>
                </c:pt>
                <c:pt idx="677">
                  <c:v>4.1847524751083993</c:v>
                </c:pt>
                <c:pt idx="678">
                  <c:v>4.725742574099276</c:v>
                </c:pt>
                <c:pt idx="679">
                  <c:v>4.9863366334985217</c:v>
                </c:pt>
                <c:pt idx="680">
                  <c:v>5.5981188116963345</c:v>
                </c:pt>
                <c:pt idx="681">
                  <c:v>4.5663366335119697</c:v>
                </c:pt>
                <c:pt idx="682">
                  <c:v>4.7725742572673973</c:v>
                </c:pt>
                <c:pt idx="683">
                  <c:v>1.949603960330782</c:v>
                </c:pt>
                <c:pt idx="684">
                  <c:v>1.0266336633319775</c:v>
                </c:pt>
                <c:pt idx="685">
                  <c:v>2.1747524751747824</c:v>
                </c:pt>
                <c:pt idx="686">
                  <c:v>1.4466336633185253</c:v>
                </c:pt>
                <c:pt idx="687">
                  <c:v>1.0054455445208277</c:v>
                </c:pt>
                <c:pt idx="688">
                  <c:v>8.6138613859135113E-2</c:v>
                </c:pt>
                <c:pt idx="689">
                  <c:v>0.47297029701301574</c:v>
                </c:pt>
                <c:pt idx="690">
                  <c:v>0.43584158414524599</c:v>
                </c:pt>
                <c:pt idx="691">
                  <c:v>0.68356435641352475</c:v>
                </c:pt>
                <c:pt idx="692">
                  <c:v>2.1913861385407807</c:v>
                </c:pt>
                <c:pt idx="693">
                  <c:v>1.266039603918665</c:v>
                </c:pt>
                <c:pt idx="694">
                  <c:v>1.0620792078858134</c:v>
                </c:pt>
                <c:pt idx="695">
                  <c:v>0.56277227720926259</c:v>
                </c:pt>
                <c:pt idx="696">
                  <c:v>0.83544554452654052</c:v>
                </c:pt>
                <c:pt idx="697">
                  <c:v>3.4846534652296115</c:v>
                </c:pt>
                <c:pt idx="698">
                  <c:v>5.809603960203475</c:v>
                </c:pt>
                <c:pt idx="699">
                  <c:v>4.736237623605521</c:v>
                </c:pt>
                <c:pt idx="700">
                  <c:v>5.3511881186339512</c:v>
                </c:pt>
                <c:pt idx="701">
                  <c:v>5.6586138611985</c:v>
                </c:pt>
                <c:pt idx="702">
                  <c:v>3.0782178216805924</c:v>
                </c:pt>
                <c:pt idx="703">
                  <c:v>1.0824752474896615</c:v>
                </c:pt>
                <c:pt idx="704">
                  <c:v>2.0621782177527819</c:v>
                </c:pt>
                <c:pt idx="705">
                  <c:v>0.75465346532126454</c:v>
                </c:pt>
                <c:pt idx="706">
                  <c:v>-0.25762376236728879</c:v>
                </c:pt>
                <c:pt idx="707">
                  <c:v>0.48653465344913771</c:v>
                </c:pt>
                <c:pt idx="708">
                  <c:v>0.97970297026452757</c:v>
                </c:pt>
                <c:pt idx="709">
                  <c:v>2.3485148514069185</c:v>
                </c:pt>
                <c:pt idx="710">
                  <c:v>2.4164356434840442</c:v>
                </c:pt>
                <c:pt idx="711">
                  <c:v>4.3465346533204254</c:v>
                </c:pt>
                <c:pt idx="712">
                  <c:v>4.9372277226092338</c:v>
                </c:pt>
                <c:pt idx="713">
                  <c:v>6.6595049502727717</c:v>
                </c:pt>
                <c:pt idx="714">
                  <c:v>6.9004950492768726</c:v>
                </c:pt>
                <c:pt idx="715">
                  <c:v>5.6812871285249242</c:v>
                </c:pt>
                <c:pt idx="716">
                  <c:v>5.7212871285225022</c:v>
                </c:pt>
                <c:pt idx="717">
                  <c:v>3.309306930582872</c:v>
                </c:pt>
                <c:pt idx="718">
                  <c:v>6.0331683166314614</c:v>
                </c:pt>
                <c:pt idx="719">
                  <c:v>2.2155445543810712</c:v>
                </c:pt>
                <c:pt idx="720">
                  <c:v>3.1197029701934453</c:v>
                </c:pt>
                <c:pt idx="721">
                  <c:v>3.0427722771267547</c:v>
                </c:pt>
                <c:pt idx="722">
                  <c:v>1.7351485147930943</c:v>
                </c:pt>
                <c:pt idx="723">
                  <c:v>0.88158415838668858</c:v>
                </c:pt>
                <c:pt idx="724">
                  <c:v>0.8679207920512364</c:v>
                </c:pt>
                <c:pt idx="725">
                  <c:v>2.7564356434726189</c:v>
                </c:pt>
                <c:pt idx="726">
                  <c:v>2.8311881187174706</c:v>
                </c:pt>
                <c:pt idx="727">
                  <c:v>5.1978217820056605</c:v>
                </c:pt>
                <c:pt idx="728">
                  <c:v>5.8844554453504703</c:v>
                </c:pt>
                <c:pt idx="729">
                  <c:v>8.3992079205124224</c:v>
                </c:pt>
                <c:pt idx="730">
                  <c:v>9.6674257422529219</c:v>
                </c:pt>
                <c:pt idx="731">
                  <c:v>8.8395049502020839</c:v>
                </c:pt>
                <c:pt idx="732">
                  <c:v>8.1113861383444181</c:v>
                </c:pt>
                <c:pt idx="733">
                  <c:v>6.1616831681114936</c:v>
                </c:pt>
                <c:pt idx="734">
                  <c:v>6.6699999997776054</c:v>
                </c:pt>
                <c:pt idx="735">
                  <c:v>3.1099999998973149</c:v>
                </c:pt>
                <c:pt idx="736">
                  <c:v>1.6671287128152323</c:v>
                </c:pt>
                <c:pt idx="737">
                  <c:v>-0.21148514850854805</c:v>
                </c:pt>
                <c:pt idx="738">
                  <c:v>-0.29683168315897412</c:v>
                </c:pt>
                <c:pt idx="739">
                  <c:v>4.1584158413590352E-2</c:v>
                </c:pt>
                <c:pt idx="740">
                  <c:v>4.990099009799695E-2</c:v>
                </c:pt>
                <c:pt idx="741">
                  <c:v>0.27574257424856169</c:v>
                </c:pt>
                <c:pt idx="742">
                  <c:v>0.21980198019014044</c:v>
                </c:pt>
                <c:pt idx="743">
                  <c:v>1.3483168316378062</c:v>
                </c:pt>
                <c:pt idx="744">
                  <c:v>2.3749504949711908</c:v>
                </c:pt>
                <c:pt idx="745">
                  <c:v>4.3909900988638251</c:v>
                </c:pt>
                <c:pt idx="746">
                  <c:v>1.1753465346143783</c:v>
                </c:pt>
                <c:pt idx="747">
                  <c:v>3.3199009899898537</c:v>
                </c:pt>
                <c:pt idx="748">
                  <c:v>4.2422772275814236</c:v>
                </c:pt>
                <c:pt idx="749">
                  <c:v>4.154554455307685</c:v>
                </c:pt>
                <c:pt idx="750">
                  <c:v>1.3090099009467913</c:v>
                </c:pt>
                <c:pt idx="751">
                  <c:v>0.18049504949912559</c:v>
                </c:pt>
                <c:pt idx="752">
                  <c:v>-0.58465346532697726</c:v>
                </c:pt>
                <c:pt idx="753">
                  <c:v>-0.92227722769224008</c:v>
                </c:pt>
                <c:pt idx="754">
                  <c:v>-2.7458415840670445</c:v>
                </c:pt>
                <c:pt idx="755">
                  <c:v>-2.7043564355541907</c:v>
                </c:pt>
                <c:pt idx="756">
                  <c:v>-2.9543564355450442</c:v>
                </c:pt>
                <c:pt idx="757">
                  <c:v>-1.3287128712426675</c:v>
                </c:pt>
                <c:pt idx="758">
                  <c:v>-1.4525742573768052</c:v>
                </c:pt>
                <c:pt idx="759">
                  <c:v>-0.70326732670940084</c:v>
                </c:pt>
                <c:pt idx="760">
                  <c:v>-0.82643564353697574</c:v>
                </c:pt>
                <c:pt idx="761">
                  <c:v>-0.39504950493755048</c:v>
                </c:pt>
                <c:pt idx="762">
                  <c:v>0.11247524752126289</c:v>
                </c:pt>
                <c:pt idx="763">
                  <c:v>0.50306930691440011</c:v>
                </c:pt>
                <c:pt idx="764">
                  <c:v>-0.12316831682757448</c:v>
                </c:pt>
                <c:pt idx="765">
                  <c:v>-0.4147524752348335</c:v>
                </c:pt>
                <c:pt idx="766">
                  <c:v>-1.1013861385768289</c:v>
                </c:pt>
                <c:pt idx="767">
                  <c:v>-2.9708910890103071</c:v>
                </c:pt>
                <c:pt idx="768">
                  <c:v>-4.2837623760942769</c:v>
                </c:pt>
                <c:pt idx="769">
                  <c:v>-4.2754455444126824</c:v>
                </c:pt>
                <c:pt idx="770">
                  <c:v>-7.3733663363891528</c:v>
                </c:pt>
                <c:pt idx="771">
                  <c:v>-4.3057425741141371</c:v>
                </c:pt>
                <c:pt idx="772">
                  <c:v>-2.3235643563579211</c:v>
                </c:pt>
                <c:pt idx="773">
                  <c:v>-2.0108910890416545</c:v>
                </c:pt>
                <c:pt idx="774">
                  <c:v>-0.63069306928638846</c:v>
                </c:pt>
                <c:pt idx="775">
                  <c:v>0.27198019801071277</c:v>
                </c:pt>
                <c:pt idx="776">
                  <c:v>0.20613861385468882</c:v>
                </c:pt>
                <c:pt idx="777">
                  <c:v>0.44722772275812267</c:v>
                </c:pt>
                <c:pt idx="778">
                  <c:v>-0.4720792079049772</c:v>
                </c:pt>
                <c:pt idx="779">
                  <c:v>-0.91396039600924062</c:v>
                </c:pt>
                <c:pt idx="780">
                  <c:v>-2.5698019801123326</c:v>
                </c:pt>
                <c:pt idx="781">
                  <c:v>-2.699009900900331</c:v>
                </c:pt>
                <c:pt idx="782">
                  <c:v>-5.3458415839814988</c:v>
                </c:pt>
                <c:pt idx="783">
                  <c:v>-6.2493069304859006</c:v>
                </c:pt>
                <c:pt idx="784">
                  <c:v>-8.1060396036919649</c:v>
                </c:pt>
                <c:pt idx="785">
                  <c:v>-4.7060396038033998</c:v>
                </c:pt>
                <c:pt idx="786">
                  <c:v>-8.2457425739848027</c:v>
                </c:pt>
                <c:pt idx="787">
                  <c:v>-7.4760396037121408</c:v>
                </c:pt>
                <c:pt idx="788">
                  <c:v>-5.1207920790382317</c:v>
                </c:pt>
                <c:pt idx="789">
                  <c:v>-7.1943564354053011</c:v>
                </c:pt>
                <c:pt idx="790">
                  <c:v>-5.684257425554061</c:v>
                </c:pt>
                <c:pt idx="791">
                  <c:v>-3.2073267325664467</c:v>
                </c:pt>
                <c:pt idx="792">
                  <c:v>-2.6310891088246122</c:v>
                </c:pt>
                <c:pt idx="793">
                  <c:v>-2.6740594058513345</c:v>
                </c:pt>
                <c:pt idx="794">
                  <c:v>-2.4467326731869008</c:v>
                </c:pt>
                <c:pt idx="795">
                  <c:v>-0.95326732670025538</c:v>
                </c:pt>
                <c:pt idx="796">
                  <c:v>-2.6665346533770418</c:v>
                </c:pt>
                <c:pt idx="797">
                  <c:v>-3.0283168315825946</c:v>
                </c:pt>
                <c:pt idx="798">
                  <c:v>-4.1743564355042979</c:v>
                </c:pt>
                <c:pt idx="799">
                  <c:v>-3.5556435642380206</c:v>
                </c:pt>
                <c:pt idx="800">
                  <c:v>-4.637326732518976</c:v>
                </c:pt>
                <c:pt idx="801">
                  <c:v>-4.9204950493410884</c:v>
                </c:pt>
                <c:pt idx="802">
                  <c:v>-3.6900990097791424</c:v>
                </c:pt>
                <c:pt idx="803">
                  <c:v>-4.4340594057940974</c:v>
                </c:pt>
                <c:pt idx="804">
                  <c:v>-5.3813861384360697</c:v>
                </c:pt>
                <c:pt idx="805">
                  <c:v>-3.9348514850182816</c:v>
                </c:pt>
                <c:pt idx="806">
                  <c:v>-6.4607920789930411</c:v>
                </c:pt>
                <c:pt idx="807">
                  <c:v>-4.9666336632012387</c:v>
                </c:pt>
                <c:pt idx="808">
                  <c:v>-3.5004950493897167</c:v>
                </c:pt>
                <c:pt idx="809">
                  <c:v>-3.7127722771041576</c:v>
                </c:pt>
                <c:pt idx="810">
                  <c:v>-5.0188118810218096</c:v>
                </c:pt>
                <c:pt idx="811">
                  <c:v>-3.1499009899941597</c:v>
                </c:pt>
                <c:pt idx="812">
                  <c:v>-3.4218811880048707</c:v>
                </c:pt>
                <c:pt idx="813">
                  <c:v>-2.4413861385330433</c:v>
                </c:pt>
                <c:pt idx="814">
                  <c:v>-2.4020792078406212</c:v>
                </c:pt>
                <c:pt idx="815">
                  <c:v>-1.6369306930159249</c:v>
                </c:pt>
                <c:pt idx="816">
                  <c:v>-0.72742574254969061</c:v>
                </c:pt>
                <c:pt idx="817">
                  <c:v>-0.25079207919956331</c:v>
                </c:pt>
                <c:pt idx="818">
                  <c:v>1.9702970295875619E-2</c:v>
                </c:pt>
                <c:pt idx="819">
                  <c:v>-0.24019801979398825</c:v>
                </c:pt>
                <c:pt idx="820">
                  <c:v>-0.56504950493183781</c:v>
                </c:pt>
                <c:pt idx="821">
                  <c:v>-0.98039603957249954</c:v>
                </c:pt>
                <c:pt idx="822">
                  <c:v>-2.7148514850576211</c:v>
                </c:pt>
                <c:pt idx="823">
                  <c:v>-5.1622772275510895</c:v>
                </c:pt>
                <c:pt idx="824">
                  <c:v>-4.2672277226304214</c:v>
                </c:pt>
                <c:pt idx="825">
                  <c:v>-3.3909900988975936</c:v>
                </c:pt>
                <c:pt idx="826">
                  <c:v>-3.2179207919720212</c:v>
                </c:pt>
                <c:pt idx="827">
                  <c:v>-0.75465346532126498</c:v>
                </c:pt>
                <c:pt idx="828">
                  <c:v>-0.3648514851368368</c:v>
                </c:pt>
                <c:pt idx="829">
                  <c:v>5.1386138613270294E-2</c:v>
                </c:pt>
                <c:pt idx="830">
                  <c:v>2.1188118811149442E-2</c:v>
                </c:pt>
                <c:pt idx="831">
                  <c:v>0.26128712870440113</c:v>
                </c:pt>
                <c:pt idx="832">
                  <c:v>1.2056435643172361</c:v>
                </c:pt>
                <c:pt idx="833">
                  <c:v>0.67306930690868749</c:v>
                </c:pt>
                <c:pt idx="834">
                  <c:v>1.4356435643423551E-2</c:v>
                </c:pt>
                <c:pt idx="835">
                  <c:v>-5.5148514849712414E-2</c:v>
                </c:pt>
                <c:pt idx="836">
                  <c:v>-0.24168316830926187</c:v>
                </c:pt>
                <c:pt idx="837">
                  <c:v>-8.6138613859134516E-2</c:v>
                </c:pt>
                <c:pt idx="838">
                  <c:v>-0.13752475247099827</c:v>
                </c:pt>
                <c:pt idx="839">
                  <c:v>0.22059405939884935</c:v>
                </c:pt>
                <c:pt idx="840">
                  <c:v>0.68138613859168662</c:v>
                </c:pt>
                <c:pt idx="841">
                  <c:v>1.0160396039264024</c:v>
                </c:pt>
                <c:pt idx="842">
                  <c:v>1.3597029702520895</c:v>
                </c:pt>
                <c:pt idx="843">
                  <c:v>1.4661386138115213</c:v>
                </c:pt>
                <c:pt idx="844">
                  <c:v>0.85663366333909707</c:v>
                </c:pt>
                <c:pt idx="845">
                  <c:v>1.3128712870853767</c:v>
                </c:pt>
                <c:pt idx="846">
                  <c:v>5.2079207918428239E-2</c:v>
                </c:pt>
                <c:pt idx="847">
                  <c:v>9.6633663363972805E-2</c:v>
                </c:pt>
                <c:pt idx="848">
                  <c:v>0.33465346533612295</c:v>
                </c:pt>
                <c:pt idx="849">
                  <c:v>0.11782178217371544</c:v>
                </c:pt>
                <c:pt idx="850">
                  <c:v>7.1683168313567414E-2</c:v>
                </c:pt>
                <c:pt idx="851">
                  <c:v>-0.12316831682757473</c:v>
                </c:pt>
                <c:pt idx="852">
                  <c:v>0.18663366336028614</c:v>
                </c:pt>
                <c:pt idx="853">
                  <c:v>0.29693069305830389</c:v>
                </c:pt>
                <c:pt idx="854">
                  <c:v>-1.5493069306415164</c:v>
                </c:pt>
                <c:pt idx="855">
                  <c:v>-2.1196039603250698</c:v>
                </c:pt>
                <c:pt idx="856">
                  <c:v>-1.9707920791419316</c:v>
                </c:pt>
                <c:pt idx="857">
                  <c:v>-1.6830693068746652</c:v>
                </c:pt>
                <c:pt idx="858">
                  <c:v>-2.3809900989316146</c:v>
                </c:pt>
                <c:pt idx="859">
                  <c:v>-3.8327722771011192</c:v>
                </c:pt>
                <c:pt idx="860">
                  <c:v>-4.7309900988523994</c:v>
                </c:pt>
                <c:pt idx="861">
                  <c:v>-2.7760396038677575</c:v>
                </c:pt>
                <c:pt idx="862">
                  <c:v>-3.1567326731618852</c:v>
                </c:pt>
                <c:pt idx="863">
                  <c:v>-0.88386138610926335</c:v>
                </c:pt>
                <c:pt idx="864">
                  <c:v>-0.69792079205554203</c:v>
                </c:pt>
                <c:pt idx="865">
                  <c:v>-0.50752475245881346</c:v>
                </c:pt>
                <c:pt idx="866">
                  <c:v>-0.1805940593998622</c:v>
                </c:pt>
                <c:pt idx="867">
                  <c:v>0.27722772276242807</c:v>
                </c:pt>
                <c:pt idx="868">
                  <c:v>-0.36871287127542224</c:v>
                </c:pt>
                <c:pt idx="869">
                  <c:v>0.25603960395127845</c:v>
                </c:pt>
                <c:pt idx="870">
                  <c:v>-0.37544554454241141</c:v>
                </c:pt>
                <c:pt idx="871">
                  <c:v>-2.0622772276535186</c:v>
                </c:pt>
                <c:pt idx="872">
                  <c:v>-3.6077227721578589</c:v>
                </c:pt>
                <c:pt idx="873">
                  <c:v>-2.9566336632690269</c:v>
                </c:pt>
                <c:pt idx="874">
                  <c:v>-1.6724752474690909</c:v>
                </c:pt>
                <c:pt idx="875">
                  <c:v>-0.83168316828869138</c:v>
                </c:pt>
                <c:pt idx="876">
                  <c:v>0.26287128712041152</c:v>
                </c:pt>
                <c:pt idx="877">
                  <c:v>1.1700990098626631</c:v>
                </c:pt>
                <c:pt idx="878">
                  <c:v>0.99405940590795094</c:v>
                </c:pt>
                <c:pt idx="879">
                  <c:v>0.48118811879668538</c:v>
                </c:pt>
                <c:pt idx="880">
                  <c:v>-6.118811880872943E-2</c:v>
                </c:pt>
                <c:pt idx="881">
                  <c:v>-7.16831683135674E-2</c:v>
                </c:pt>
                <c:pt idx="882">
                  <c:v>-0.91782178214782617</c:v>
                </c:pt>
                <c:pt idx="883">
                  <c:v>-1.8892079207293542</c:v>
                </c:pt>
                <c:pt idx="884">
                  <c:v>-2.0108910890416554</c:v>
                </c:pt>
                <c:pt idx="885">
                  <c:v>-1.6504950494506399</c:v>
                </c:pt>
                <c:pt idx="886">
                  <c:v>-2.0161386137947788</c:v>
                </c:pt>
                <c:pt idx="887">
                  <c:v>-2.6363366335763283</c:v>
                </c:pt>
                <c:pt idx="888">
                  <c:v>-0.92306930689954225</c:v>
                </c:pt>
                <c:pt idx="889">
                  <c:v>-0.69722772274897737</c:v>
                </c:pt>
                <c:pt idx="890">
                  <c:v>-0.65118811879097294</c:v>
                </c:pt>
                <c:pt idx="891">
                  <c:v>-0.51673267324985184</c:v>
                </c:pt>
                <c:pt idx="892">
                  <c:v>-1.8257425741966427</c:v>
                </c:pt>
                <c:pt idx="893">
                  <c:v>-2.3039603959641886</c:v>
                </c:pt>
                <c:pt idx="894">
                  <c:v>-3.796534653339982</c:v>
                </c:pt>
                <c:pt idx="895">
                  <c:v>-1.8371287128109257</c:v>
                </c:pt>
                <c:pt idx="896">
                  <c:v>-0.26128712870440074</c:v>
                </c:pt>
                <c:pt idx="897">
                  <c:v>-0.50762376235955042</c:v>
                </c:pt>
                <c:pt idx="898">
                  <c:v>-2.2986138613089206</c:v>
                </c:pt>
                <c:pt idx="899">
                  <c:v>-2.0735643563670658</c:v>
                </c:pt>
                <c:pt idx="900">
                  <c:v>-1.420099009853518</c:v>
                </c:pt>
                <c:pt idx="901">
                  <c:v>-0.67613861383997154</c:v>
                </c:pt>
                <c:pt idx="902">
                  <c:v>6.5742574255287123E-2</c:v>
                </c:pt>
                <c:pt idx="903">
                  <c:v>5.247524753122389E-3</c:v>
                </c:pt>
                <c:pt idx="904">
                  <c:v>2.495049504899842E-2</c:v>
                </c:pt>
                <c:pt idx="905">
                  <c:v>-1.0495049504837843E-2</c:v>
                </c:pt>
                <c:pt idx="906">
                  <c:v>-0.18960396038942662</c:v>
                </c:pt>
                <c:pt idx="907">
                  <c:v>0.37386138612640102</c:v>
                </c:pt>
                <c:pt idx="908">
                  <c:v>1.117920792042091</c:v>
                </c:pt>
                <c:pt idx="909">
                  <c:v>1.3233663365902146</c:v>
                </c:pt>
                <c:pt idx="910">
                  <c:v>1.6067326732138041</c:v>
                </c:pt>
                <c:pt idx="911">
                  <c:v>2.4005940593253468</c:v>
                </c:pt>
                <c:pt idx="912">
                  <c:v>1.6165346534106704</c:v>
                </c:pt>
                <c:pt idx="913">
                  <c:v>1.6633663365787901</c:v>
                </c:pt>
                <c:pt idx="914">
                  <c:v>1.1443564356063627</c:v>
                </c:pt>
                <c:pt idx="915">
                  <c:v>0.43584158414383889</c:v>
                </c:pt>
                <c:pt idx="916">
                  <c:v>0.11782178217371538</c:v>
                </c:pt>
                <c:pt idx="917">
                  <c:v>0.41089108909484073</c:v>
                </c:pt>
                <c:pt idx="918">
                  <c:v>0.20019801979500154</c:v>
                </c:pt>
                <c:pt idx="919">
                  <c:v>1.098316831646952</c:v>
                </c:pt>
                <c:pt idx="920">
                  <c:v>1.4631683167837883</c:v>
                </c:pt>
                <c:pt idx="921">
                  <c:v>2.734554455354905</c:v>
                </c:pt>
                <c:pt idx="922">
                  <c:v>2.4330693068500433</c:v>
                </c:pt>
                <c:pt idx="923">
                  <c:v>4.6894059404374033</c:v>
                </c:pt>
                <c:pt idx="924">
                  <c:v>4.6123762374699755</c:v>
                </c:pt>
                <c:pt idx="925">
                  <c:v>3.1604950494011415</c:v>
                </c:pt>
                <c:pt idx="926">
                  <c:v>1.4253465346052328</c:v>
                </c:pt>
                <c:pt idx="927">
                  <c:v>0.15415841583699683</c:v>
                </c:pt>
                <c:pt idx="928">
                  <c:v>9.1386138610850695E-2</c:v>
                </c:pt>
                <c:pt idx="929">
                  <c:v>0.5022772277056915</c:v>
                </c:pt>
                <c:pt idx="930">
                  <c:v>0.45623762374768712</c:v>
                </c:pt>
                <c:pt idx="931">
                  <c:v>0.4207920791938507</c:v>
                </c:pt>
                <c:pt idx="932">
                  <c:v>0.72287128710454052</c:v>
                </c:pt>
                <c:pt idx="933">
                  <c:v>2.6732673266440301</c:v>
                </c:pt>
                <c:pt idx="934">
                  <c:v>3.2285148513775956</c:v>
                </c:pt>
                <c:pt idx="935">
                  <c:v>6.4087128710746155</c:v>
                </c:pt>
                <c:pt idx="936">
                  <c:v>7.3725742571804389</c:v>
                </c:pt>
                <c:pt idx="937">
                  <c:v>7.9216831680542548</c:v>
                </c:pt>
                <c:pt idx="938">
                  <c:v>6.7554455443301791</c:v>
                </c:pt>
                <c:pt idx="939">
                  <c:v>5.6896039602065134</c:v>
                </c:pt>
                <c:pt idx="940">
                  <c:v>6.6126732671074642</c:v>
                </c:pt>
                <c:pt idx="941">
                  <c:v>5.6842574255526559</c:v>
                </c:pt>
                <c:pt idx="942">
                  <c:v>3.4324752474104465</c:v>
                </c:pt>
                <c:pt idx="943">
                  <c:v>3.8668316830390106</c:v>
                </c:pt>
                <c:pt idx="944">
                  <c:v>1.4070153183368321E-16</c:v>
                </c:pt>
                <c:pt idx="945">
                  <c:v>-3.3553465345422833</c:v>
                </c:pt>
                <c:pt idx="946">
                  <c:v>-5.1048514849788011</c:v>
                </c:pt>
                <c:pt idx="947">
                  <c:v>-7.3159405938154576</c:v>
                </c:pt>
                <c:pt idx="948">
                  <c:v>-7.0757425740228772</c:v>
                </c:pt>
                <c:pt idx="949">
                  <c:v>-7.2901980195605658</c:v>
                </c:pt>
                <c:pt idx="950">
                  <c:v>-6.2651485146445998</c:v>
                </c:pt>
                <c:pt idx="951">
                  <c:v>-5.320891088932501</c:v>
                </c:pt>
                <c:pt idx="952">
                  <c:v>-4.2641584156991383</c:v>
                </c:pt>
                <c:pt idx="953">
                  <c:v>-4.5466336632146875</c:v>
                </c:pt>
                <c:pt idx="954">
                  <c:v>-3.9400990097699964</c:v>
                </c:pt>
                <c:pt idx="955">
                  <c:v>-2.4519801979386182</c:v>
                </c:pt>
                <c:pt idx="956">
                  <c:v>-1.9443564355790663</c:v>
                </c:pt>
                <c:pt idx="957">
                  <c:v>-4.3442574255978483</c:v>
                </c:pt>
                <c:pt idx="958">
                  <c:v>-6.6647524750272948</c:v>
                </c:pt>
                <c:pt idx="959">
                  <c:v>-5.6072277225866394</c:v>
                </c:pt>
                <c:pt idx="960">
                  <c:v>-4.3797029701516843</c:v>
                </c:pt>
                <c:pt idx="961">
                  <c:v>-4.2173267325338317</c:v>
                </c:pt>
                <c:pt idx="962">
                  <c:v>-4.146336633525423</c:v>
                </c:pt>
                <c:pt idx="963">
                  <c:v>-3.6930693068082823</c:v>
                </c:pt>
                <c:pt idx="964">
                  <c:v>-2.5396039603116192</c:v>
                </c:pt>
                <c:pt idx="965">
                  <c:v>-3.6077227721564507</c:v>
                </c:pt>
                <c:pt idx="966">
                  <c:v>-3.9567326731359969</c:v>
                </c:pt>
                <c:pt idx="967">
                  <c:v>-6.1004950493027632</c:v>
                </c:pt>
                <c:pt idx="968">
                  <c:v>-8.4134653462551068</c:v>
                </c:pt>
                <c:pt idx="969">
                  <c:v>-8.9271287125750884</c:v>
                </c:pt>
                <c:pt idx="970">
                  <c:v>-9.844950494722907</c:v>
                </c:pt>
                <c:pt idx="971">
                  <c:v>-13.436732672821334</c:v>
                </c:pt>
                <c:pt idx="972">
                  <c:v>-12.021188118412963</c:v>
                </c:pt>
                <c:pt idx="973">
                  <c:v>-12.754653464923075</c:v>
                </c:pt>
                <c:pt idx="974">
                  <c:v>-13.194356435205503</c:v>
                </c:pt>
                <c:pt idx="975">
                  <c:v>-14.607623761891293</c:v>
                </c:pt>
                <c:pt idx="976">
                  <c:v>-15.838217821257532</c:v>
                </c:pt>
                <c:pt idx="977">
                  <c:v>-15.78079207868384</c:v>
                </c:pt>
                <c:pt idx="978">
                  <c:v>-17.188811880617909</c:v>
                </c:pt>
                <c:pt idx="979">
                  <c:v>-14.822871286637691</c:v>
                </c:pt>
                <c:pt idx="980">
                  <c:v>-12.699603959974105</c:v>
                </c:pt>
                <c:pt idx="981">
                  <c:v>-10.635049504596608</c:v>
                </c:pt>
                <c:pt idx="982">
                  <c:v>-7.4601980195534425</c:v>
                </c:pt>
                <c:pt idx="983">
                  <c:v>-6.947326732443587</c:v>
                </c:pt>
                <c:pt idx="984">
                  <c:v>-4.9364356434005217</c:v>
                </c:pt>
                <c:pt idx="985">
                  <c:v>-3.1658415840521856</c:v>
                </c:pt>
                <c:pt idx="986">
                  <c:v>-3.262574257316897</c:v>
                </c:pt>
                <c:pt idx="987">
                  <c:v>-4.9296039602327957</c:v>
                </c:pt>
                <c:pt idx="988">
                  <c:v>-5.0384158414169491</c:v>
                </c:pt>
                <c:pt idx="989">
                  <c:v>-4.2316831681772555</c:v>
                </c:pt>
                <c:pt idx="990">
                  <c:v>-7.8197029700378291</c:v>
                </c:pt>
                <c:pt idx="991">
                  <c:v>-8.5374257422899849</c:v>
                </c:pt>
                <c:pt idx="992">
                  <c:v>-9.2503960392969198</c:v>
                </c:pt>
                <c:pt idx="993">
                  <c:v>-5.4228712869489248</c:v>
                </c:pt>
                <c:pt idx="994">
                  <c:v>-4.5201980196532281</c:v>
                </c:pt>
                <c:pt idx="995">
                  <c:v>-4.1244554454077083</c:v>
                </c:pt>
                <c:pt idx="996">
                  <c:v>-4.3502970295596795</c:v>
                </c:pt>
                <c:pt idx="997">
                  <c:v>-3.956732673135996</c:v>
                </c:pt>
                <c:pt idx="998">
                  <c:v>-5.1064356433948115</c:v>
                </c:pt>
                <c:pt idx="999">
                  <c:v>-5.0739603958715209</c:v>
                </c:pt>
                <c:pt idx="1000">
                  <c:v>-3.2179207919720212</c:v>
                </c:pt>
                <c:pt idx="1001">
                  <c:v>-0.25534653464612084</c:v>
                </c:pt>
                <c:pt idx="1002">
                  <c:v>0.47207920790497732</c:v>
                </c:pt>
                <c:pt idx="1003">
                  <c:v>2.4686138613032087</c:v>
                </c:pt>
                <c:pt idx="1004">
                  <c:v>3.8441584157139963</c:v>
                </c:pt>
                <c:pt idx="1005">
                  <c:v>5.5263366334792146</c:v>
                </c:pt>
                <c:pt idx="1006">
                  <c:v>5.6449504948616438</c:v>
                </c:pt>
                <c:pt idx="1007">
                  <c:v>4.9258415839949494</c:v>
                </c:pt>
                <c:pt idx="1008">
                  <c:v>5.376138613682949</c:v>
                </c:pt>
                <c:pt idx="1009">
                  <c:v>6.0491089106909008</c:v>
                </c:pt>
                <c:pt idx="1010">
                  <c:v>5.7718811879270655</c:v>
                </c:pt>
                <c:pt idx="1011">
                  <c:v>7.054554455210317</c:v>
                </c:pt>
                <c:pt idx="1012">
                  <c:v>7.1067326730323002</c:v>
                </c:pt>
                <c:pt idx="1013">
                  <c:v>9.6349504947296332</c:v>
                </c:pt>
                <c:pt idx="1014">
                  <c:v>10.16376237590034</c:v>
                </c:pt>
                <c:pt idx="1015">
                  <c:v>12.663267326312237</c:v>
                </c:pt>
                <c:pt idx="1016">
                  <c:v>12.232673266920107</c:v>
                </c:pt>
                <c:pt idx="1017">
                  <c:v>14.832772276735291</c:v>
                </c:pt>
                <c:pt idx="1018">
                  <c:v>11.549108910507986</c:v>
                </c:pt>
                <c:pt idx="1019">
                  <c:v>12.296930692661531</c:v>
                </c:pt>
                <c:pt idx="1020">
                  <c:v>10.794455445186722</c:v>
                </c:pt>
                <c:pt idx="1021">
                  <c:v>13.934653464884754</c:v>
                </c:pt>
                <c:pt idx="1022">
                  <c:v>12.216831682762811</c:v>
                </c:pt>
                <c:pt idx="1023">
                  <c:v>12.883069306503774</c:v>
                </c:pt>
                <c:pt idx="1024">
                  <c:v>11.390396039225843</c:v>
                </c:pt>
                <c:pt idx="1025">
                  <c:v>13.473069306484614</c:v>
                </c:pt>
                <c:pt idx="1026">
                  <c:v>7.4443564353961538</c:v>
                </c:pt>
                <c:pt idx="1027">
                  <c:v>6.7358415839350396</c:v>
                </c:pt>
                <c:pt idx="1028">
                  <c:v>4.9008910889473594</c:v>
                </c:pt>
                <c:pt idx="1029">
                  <c:v>5.0225742572596594</c:v>
                </c:pt>
                <c:pt idx="1030">
                  <c:v>6.6338613859186104</c:v>
                </c:pt>
                <c:pt idx="1031">
                  <c:v>6.796138613635728</c:v>
                </c:pt>
                <c:pt idx="1032">
                  <c:v>6.3429702968193284</c:v>
                </c:pt>
                <c:pt idx="1033">
                  <c:v>6.9057425740285927</c:v>
                </c:pt>
                <c:pt idx="1034">
                  <c:v>8.5532673264486796</c:v>
                </c:pt>
                <c:pt idx="1035">
                  <c:v>7.8696039601344188</c:v>
                </c:pt>
                <c:pt idx="1036">
                  <c:v>6.3762376235513258</c:v>
                </c:pt>
                <c:pt idx="1037">
                  <c:v>4.5254455444035404</c:v>
                </c:pt>
                <c:pt idx="1038">
                  <c:v>6.055148514649912</c:v>
                </c:pt>
                <c:pt idx="1039">
                  <c:v>2.7654455444621844</c:v>
                </c:pt>
                <c:pt idx="1040">
                  <c:v>1.6617821781627791</c:v>
                </c:pt>
                <c:pt idx="1041">
                  <c:v>0.58465346532697715</c:v>
                </c:pt>
                <c:pt idx="1042">
                  <c:v>-0.95564356432497477</c:v>
                </c:pt>
                <c:pt idx="1043">
                  <c:v>-3.8931683167025462</c:v>
                </c:pt>
                <c:pt idx="1044">
                  <c:v>-7.1013861383784382</c:v>
                </c:pt>
                <c:pt idx="1045">
                  <c:v>-7.3642574254974438</c:v>
                </c:pt>
                <c:pt idx="1046">
                  <c:v>-9.3539603957293576</c:v>
                </c:pt>
                <c:pt idx="1047">
                  <c:v>-11.913960395643418</c:v>
                </c:pt>
                <c:pt idx="1048">
                  <c:v>-12.180594059001677</c:v>
                </c:pt>
                <c:pt idx="1049">
                  <c:v>-14.561584157931883</c:v>
                </c:pt>
                <c:pt idx="1050">
                  <c:v>-15.739900989576807</c:v>
                </c:pt>
                <c:pt idx="1051">
                  <c:v>-16.705346534098652</c:v>
                </c:pt>
                <c:pt idx="1052">
                  <c:v>-20.082673266660795</c:v>
                </c:pt>
                <c:pt idx="1053">
                  <c:v>-16.002772276695808</c:v>
                </c:pt>
                <c:pt idx="1054">
                  <c:v>-18.037821781579165</c:v>
                </c:pt>
                <c:pt idx="1055">
                  <c:v>-12.806732672842911</c:v>
                </c:pt>
                <c:pt idx="1056">
                  <c:v>-12.345247524343511</c:v>
                </c:pt>
                <c:pt idx="1057">
                  <c:v>-14.909801979702724</c:v>
                </c:pt>
                <c:pt idx="1058">
                  <c:v>-13.323465346092767</c:v>
                </c:pt>
                <c:pt idx="1059">
                  <c:v>-13.114257425306786</c:v>
                </c:pt>
                <c:pt idx="1060">
                  <c:v>-11.831584158023539</c:v>
                </c:pt>
                <c:pt idx="1061">
                  <c:v>-11.733366336244959</c:v>
                </c:pt>
                <c:pt idx="1062">
                  <c:v>-9.5481188115639366</c:v>
                </c:pt>
                <c:pt idx="1063">
                  <c:v>-9.8909900986823214</c:v>
                </c:pt>
                <c:pt idx="1064">
                  <c:v>-10.624455445192437</c:v>
                </c:pt>
                <c:pt idx="1065">
                  <c:v>-8.6665346531772425</c:v>
                </c:pt>
                <c:pt idx="1066">
                  <c:v>-8.5978217818928186</c:v>
                </c:pt>
                <c:pt idx="1067">
                  <c:v>-8.3478217819005582</c:v>
                </c:pt>
                <c:pt idx="1068">
                  <c:v>-9.0917821779169152</c:v>
                </c:pt>
                <c:pt idx="1069">
                  <c:v>-8.6499999997133905</c:v>
                </c:pt>
                <c:pt idx="1070">
                  <c:v>-8.0199999997335674</c:v>
                </c:pt>
                <c:pt idx="1071">
                  <c:v>-9.6251485145313662</c:v>
                </c:pt>
                <c:pt idx="1072">
                  <c:v>-11.430495049125563</c:v>
                </c:pt>
                <c:pt idx="1073">
                  <c:v>-7.1564356433274154</c:v>
                </c:pt>
                <c:pt idx="1074">
                  <c:v>-6.4803960393881743</c:v>
                </c:pt>
                <c:pt idx="1075">
                  <c:v>-5.0942574255732254</c:v>
                </c:pt>
                <c:pt idx="1076">
                  <c:v>-3.5768316830505795</c:v>
                </c:pt>
                <c:pt idx="1077">
                  <c:v>-1.3755445544107869</c:v>
                </c:pt>
                <c:pt idx="1078">
                  <c:v>0.28247524751555059</c:v>
                </c:pt>
                <c:pt idx="1079">
                  <c:v>0.26673267325899713</c:v>
                </c:pt>
                <c:pt idx="1080">
                  <c:v>0.83693069304181344</c:v>
                </c:pt>
                <c:pt idx="1081">
                  <c:v>0.72445544552055074</c:v>
                </c:pt>
                <c:pt idx="1082">
                  <c:v>0.91702970294052411</c:v>
                </c:pt>
                <c:pt idx="1083">
                  <c:v>0.54534653463596228</c:v>
                </c:pt>
                <c:pt idx="1084">
                  <c:v>0</c:v>
                </c:pt>
                <c:pt idx="1085">
                  <c:v>-0.62089108908811541</c:v>
                </c:pt>
                <c:pt idx="1086">
                  <c:v>-1.9027722771640692</c:v>
                </c:pt>
                <c:pt idx="1087">
                  <c:v>-2.2487128712123314</c:v>
                </c:pt>
                <c:pt idx="1088">
                  <c:v>-3.3966336632536627</c:v>
                </c:pt>
                <c:pt idx="1089">
                  <c:v>-1.1753465346143779</c:v>
                </c:pt>
                <c:pt idx="1090">
                  <c:v>-0.22019801979449485</c:v>
                </c:pt>
                <c:pt idx="1091">
                  <c:v>-0.1072277227688441</c:v>
                </c:pt>
                <c:pt idx="1092">
                  <c:v>-0.40980198018392139</c:v>
                </c:pt>
                <c:pt idx="1093">
                  <c:v>-1.0926732672908821</c:v>
                </c:pt>
                <c:pt idx="1094">
                  <c:v>-4.8435643562751034</c:v>
                </c:pt>
                <c:pt idx="1095">
                  <c:v>-5.1959405938867373</c:v>
                </c:pt>
                <c:pt idx="1096">
                  <c:v>-6.7734653463093055</c:v>
                </c:pt>
                <c:pt idx="1097">
                  <c:v>-8.7121782175323013</c:v>
                </c:pt>
                <c:pt idx="1098">
                  <c:v>-8.1218811878492545</c:v>
                </c:pt>
                <c:pt idx="1099">
                  <c:v>-7.9111881185494148</c:v>
                </c:pt>
                <c:pt idx="1100">
                  <c:v>-8.4243564353635954</c:v>
                </c:pt>
                <c:pt idx="1101">
                  <c:v>-5.9993069304943409</c:v>
                </c:pt>
                <c:pt idx="1102">
                  <c:v>-6.3067326730581872</c:v>
                </c:pt>
                <c:pt idx="1103">
                  <c:v>-5.1101980196326586</c:v>
                </c:pt>
                <c:pt idx="1104">
                  <c:v>-7.0488118809542106</c:v>
                </c:pt>
                <c:pt idx="1105">
                  <c:v>-4.387722772131772</c:v>
                </c:pt>
                <c:pt idx="1106">
                  <c:v>-6.7788118809631612</c:v>
                </c:pt>
                <c:pt idx="1107">
                  <c:v>-7.6660396037059257</c:v>
                </c:pt>
                <c:pt idx="1108">
                  <c:v>-9.6980198016579902</c:v>
                </c:pt>
                <c:pt idx="1109">
                  <c:v>-10.429207920446231</c:v>
                </c:pt>
                <c:pt idx="1110">
                  <c:v>-10.774851484790176</c:v>
                </c:pt>
                <c:pt idx="1111">
                  <c:v>-12.092970296627971</c:v>
                </c:pt>
                <c:pt idx="1112">
                  <c:v>-12.574158415423954</c:v>
                </c:pt>
                <c:pt idx="1113">
                  <c:v>-9.5276237620600526</c:v>
                </c:pt>
                <c:pt idx="1114">
                  <c:v>-9.9733663363022043</c:v>
                </c:pt>
                <c:pt idx="1115">
                  <c:v>-6.8559405938320337</c:v>
                </c:pt>
                <c:pt idx="1116">
                  <c:v>-6.9933663364015937</c:v>
                </c:pt>
                <c:pt idx="1117">
                  <c:v>-3.1499009899941606</c:v>
                </c:pt>
                <c:pt idx="1118">
                  <c:v>-5.4840594057590621</c:v>
                </c:pt>
                <c:pt idx="1119">
                  <c:v>-7.891485148252837</c:v>
                </c:pt>
                <c:pt idx="1120">
                  <c:v>-10.706831682813016</c:v>
                </c:pt>
                <c:pt idx="1121">
                  <c:v>-16.330396039062034</c:v>
                </c:pt>
                <c:pt idx="1122">
                  <c:v>-19.93772277161554</c:v>
                </c:pt>
                <c:pt idx="1123">
                  <c:v>-19.860990098350321</c:v>
                </c:pt>
                <c:pt idx="1124">
                  <c:v>-19.531980197370967</c:v>
                </c:pt>
                <c:pt idx="1125">
                  <c:v>-17.285148514277559</c:v>
                </c:pt>
                <c:pt idx="1126">
                  <c:v>-16.848910890529368</c:v>
                </c:pt>
                <c:pt idx="1127">
                  <c:v>-16.788019801422855</c:v>
                </c:pt>
                <c:pt idx="1128">
                  <c:v>-15.77544554403139</c:v>
                </c:pt>
                <c:pt idx="1129">
                  <c:v>-16.213960395501442</c:v>
                </c:pt>
                <c:pt idx="1130">
                  <c:v>-15.821980197495183</c:v>
                </c:pt>
                <c:pt idx="1131">
                  <c:v>-15.756237623239191</c:v>
                </c:pt>
                <c:pt idx="1132">
                  <c:v>-13.575841583707634</c:v>
                </c:pt>
                <c:pt idx="1133">
                  <c:v>-13.611683167865118</c:v>
                </c:pt>
                <c:pt idx="1134">
                  <c:v>-13.25207920748071</c:v>
                </c:pt>
                <c:pt idx="1135">
                  <c:v>-12.298811880780452</c:v>
                </c:pt>
                <c:pt idx="1136">
                  <c:v>-12.227029702564739</c:v>
                </c:pt>
                <c:pt idx="1137">
                  <c:v>-12.650891088689173</c:v>
                </c:pt>
                <c:pt idx="1138">
                  <c:v>-9.1325742571225028</c:v>
                </c:pt>
                <c:pt idx="1139">
                  <c:v>-9.7119801976970574</c:v>
                </c:pt>
                <c:pt idx="1140">
                  <c:v>-7.0760396037257864</c:v>
                </c:pt>
                <c:pt idx="1141">
                  <c:v>-6.9166336631363743</c:v>
                </c:pt>
                <c:pt idx="1142">
                  <c:v>-4.9813861384483111</c:v>
                </c:pt>
                <c:pt idx="1143">
                  <c:v>-5.2030693067580795</c:v>
                </c:pt>
                <c:pt idx="1144">
                  <c:v>-9.1220792076183645</c:v>
                </c:pt>
                <c:pt idx="1145">
                  <c:v>-10.873069306569452</c:v>
                </c:pt>
                <c:pt idx="1146">
                  <c:v>-13.441386138167219</c:v>
                </c:pt>
                <c:pt idx="1147">
                  <c:v>-15.206732672762433</c:v>
                </c:pt>
                <c:pt idx="1148">
                  <c:v>-14.267722771804159</c:v>
                </c:pt>
                <c:pt idx="1149">
                  <c:v>-8.8195049502018819</c:v>
                </c:pt>
                <c:pt idx="1150">
                  <c:v>-5.5716831681320649</c:v>
                </c:pt>
                <c:pt idx="1151">
                  <c:v>-0.69762376235333179</c:v>
                </c:pt>
                <c:pt idx="1152">
                  <c:v>0.39504950493755076</c:v>
                </c:pt>
                <c:pt idx="1153">
                  <c:v>4.4949504948999106</c:v>
                </c:pt>
                <c:pt idx="1154">
                  <c:v>2.4432673266519673</c:v>
                </c:pt>
                <c:pt idx="1155">
                  <c:v>1.9601980197370601</c:v>
                </c:pt>
                <c:pt idx="1156">
                  <c:v>0.16465346534113148</c:v>
                </c:pt>
                <c:pt idx="1157">
                  <c:v>0.6424752475036194</c:v>
                </c:pt>
                <c:pt idx="1158">
                  <c:v>0.71346534651132543</c:v>
                </c:pt>
                <c:pt idx="1159">
                  <c:v>6.0792079205782105E-2</c:v>
                </c:pt>
                <c:pt idx="1160">
                  <c:v>-1.6883168316270845</c:v>
                </c:pt>
                <c:pt idx="1161">
                  <c:v>-3.8327722771004189</c:v>
                </c:pt>
                <c:pt idx="1162">
                  <c:v>-5.9935643562361287</c:v>
                </c:pt>
                <c:pt idx="1163">
                  <c:v>-3.9654455444226486</c:v>
                </c:pt>
                <c:pt idx="1164">
                  <c:v>-3.0374257424735998</c:v>
                </c:pt>
                <c:pt idx="1165">
                  <c:v>-0.60999999997962639</c:v>
                </c:pt>
                <c:pt idx="1166">
                  <c:v>-5.6435643560698622E-3</c:v>
                </c:pt>
                <c:pt idx="1167">
                  <c:v>1.030297029668386</c:v>
                </c:pt>
                <c:pt idx="1168">
                  <c:v>2.4111881187316255</c:v>
                </c:pt>
                <c:pt idx="1169">
                  <c:v>1.4167326732207264</c:v>
                </c:pt>
                <c:pt idx="1170">
                  <c:v>0.89247524749517704</c:v>
                </c:pt>
                <c:pt idx="1171">
                  <c:v>0.77425742571710776</c:v>
                </c:pt>
                <c:pt idx="1172">
                  <c:v>-1.0891089108488801E-2</c:v>
                </c:pt>
                <c:pt idx="1173">
                  <c:v>-0.56881188116898285</c:v>
                </c:pt>
                <c:pt idx="1174">
                  <c:v>0.63495049502862488</c:v>
                </c:pt>
                <c:pt idx="1175">
                  <c:v>2.4164356434840446</c:v>
                </c:pt>
                <c:pt idx="1176">
                  <c:v>5.5108910889262779</c:v>
                </c:pt>
                <c:pt idx="1177">
                  <c:v>3.7810891087856389</c:v>
                </c:pt>
                <c:pt idx="1178">
                  <c:v>0.68326732670990764</c:v>
                </c:pt>
                <c:pt idx="1179">
                  <c:v>-0.26287128711970797</c:v>
                </c:pt>
                <c:pt idx="1180">
                  <c:v>-2.360990098931417</c:v>
                </c:pt>
                <c:pt idx="1181">
                  <c:v>-2.7148514850583263</c:v>
                </c:pt>
                <c:pt idx="1182">
                  <c:v>-6.3353465344428912</c:v>
                </c:pt>
                <c:pt idx="1183">
                  <c:v>-4.5773267325219003</c:v>
                </c:pt>
                <c:pt idx="1184">
                  <c:v>-5.052772277060372</c:v>
                </c:pt>
                <c:pt idx="1185">
                  <c:v>-1.7351485147937966</c:v>
                </c:pt>
                <c:pt idx="1186">
                  <c:v>-3.2281188117739466</c:v>
                </c:pt>
                <c:pt idx="1187">
                  <c:v>-4.6592079206373915</c:v>
                </c:pt>
                <c:pt idx="1188">
                  <c:v>-2.9962376236629553</c:v>
                </c:pt>
                <c:pt idx="1189">
                  <c:v>-1.1697029702576049</c:v>
                </c:pt>
                <c:pt idx="1190">
                  <c:v>-2.092772277158554</c:v>
                </c:pt>
                <c:pt idx="1191">
                  <c:v>-3.5666336632479498</c:v>
                </c:pt>
                <c:pt idx="1192">
                  <c:v>-3.2176237622691071</c:v>
                </c:pt>
                <c:pt idx="1193">
                  <c:v>-9.5529702967119992</c:v>
                </c:pt>
                <c:pt idx="1194">
                  <c:v>-12.570297029285364</c:v>
                </c:pt>
                <c:pt idx="1195">
                  <c:v>-11.949801979801613</c:v>
                </c:pt>
                <c:pt idx="1196">
                  <c:v>-12.488019801566224</c:v>
                </c:pt>
                <c:pt idx="1197">
                  <c:v>-11.416534653086494</c:v>
                </c:pt>
                <c:pt idx="1198">
                  <c:v>-9.7694059402700493</c:v>
                </c:pt>
                <c:pt idx="1199">
                  <c:v>-10.324158415499227</c:v>
                </c:pt>
                <c:pt idx="1200">
                  <c:v>-11.246930692695857</c:v>
                </c:pt>
                <c:pt idx="1201">
                  <c:v>-10.23089108876875</c:v>
                </c:pt>
                <c:pt idx="1202">
                  <c:v>-11.635247524366417</c:v>
                </c:pt>
                <c:pt idx="1203">
                  <c:v>-12.738514851062176</c:v>
                </c:pt>
                <c:pt idx="1204">
                  <c:v>-11.826336633271119</c:v>
                </c:pt>
                <c:pt idx="1205">
                  <c:v>-10.939504950132013</c:v>
                </c:pt>
                <c:pt idx="1206">
                  <c:v>-5.8700990097063466</c:v>
                </c:pt>
                <c:pt idx="1207">
                  <c:v>-8.639405940307114</c:v>
                </c:pt>
                <c:pt idx="1208">
                  <c:v>-10.974950494685144</c:v>
                </c:pt>
                <c:pt idx="1209">
                  <c:v>-12.421980197607319</c:v>
                </c:pt>
                <c:pt idx="1210">
                  <c:v>-14.303564355960935</c:v>
                </c:pt>
                <c:pt idx="1211">
                  <c:v>-14.300198019327448</c:v>
                </c:pt>
                <c:pt idx="1212">
                  <c:v>-15.426831682656196</c:v>
                </c:pt>
                <c:pt idx="1213">
                  <c:v>-12.774653464922576</c:v>
                </c:pt>
                <c:pt idx="1214">
                  <c:v>-12.867227722345074</c:v>
                </c:pt>
                <c:pt idx="1215">
                  <c:v>-13.468514851038055</c:v>
                </c:pt>
                <c:pt idx="1216">
                  <c:v>-16.686039603406414</c:v>
                </c:pt>
                <c:pt idx="1217">
                  <c:v>-16.423267326187457</c:v>
                </c:pt>
                <c:pt idx="1218">
                  <c:v>-17.807524751883484</c:v>
                </c:pt>
                <c:pt idx="1219">
                  <c:v>-15.330495048996539</c:v>
                </c:pt>
                <c:pt idx="1220">
                  <c:v>-13.729504950039543</c:v>
                </c:pt>
                <c:pt idx="1221">
                  <c:v>-9.8249504947234154</c:v>
                </c:pt>
                <c:pt idx="1222">
                  <c:v>-5.9169306928730547</c:v>
                </c:pt>
                <c:pt idx="1223">
                  <c:v>-6.7572277225483628</c:v>
                </c:pt>
                <c:pt idx="1224">
                  <c:v>-6.7773267324478939</c:v>
                </c:pt>
                <c:pt idx="1225">
                  <c:v>-7.0042574255100778</c:v>
                </c:pt>
                <c:pt idx="1226">
                  <c:v>-9.3331683165218564</c:v>
                </c:pt>
                <c:pt idx="1227">
                  <c:v>-5.6843564354547995</c:v>
                </c:pt>
                <c:pt idx="1228">
                  <c:v>-4.5089108909396822</c:v>
                </c:pt>
                <c:pt idx="1229">
                  <c:v>-3.5808910889899339</c:v>
                </c:pt>
                <c:pt idx="1230">
                  <c:v>-2.9440594058430869</c:v>
                </c:pt>
                <c:pt idx="1231">
                  <c:v>-1.9907920791421281</c:v>
                </c:pt>
                <c:pt idx="1232">
                  <c:v>-2.0373267326052238</c:v>
                </c:pt>
                <c:pt idx="1233">
                  <c:v>-1.4167326732207266</c:v>
                </c:pt>
                <c:pt idx="1234">
                  <c:v>-0.93900990095897596</c:v>
                </c:pt>
                <c:pt idx="1235">
                  <c:v>-0.64009900987960378</c:v>
                </c:pt>
                <c:pt idx="1236">
                  <c:v>0.84603960393281841</c:v>
                </c:pt>
                <c:pt idx="1237">
                  <c:v>3.3659405939478564</c:v>
                </c:pt>
                <c:pt idx="1238">
                  <c:v>9.7482178214581978</c:v>
                </c:pt>
                <c:pt idx="1239">
                  <c:v>9.0309900987104346</c:v>
                </c:pt>
                <c:pt idx="1240">
                  <c:v>11.005643563990944</c:v>
                </c:pt>
                <c:pt idx="1241">
                  <c:v>11.650990098622971</c:v>
                </c:pt>
                <c:pt idx="1242">
                  <c:v>11.928316831287542</c:v>
                </c:pt>
                <c:pt idx="1243">
                  <c:v>15.090396039102584</c:v>
                </c:pt>
                <c:pt idx="1244">
                  <c:v>15.182079207416344</c:v>
                </c:pt>
                <c:pt idx="1245">
                  <c:v>17.900792078613964</c:v>
                </c:pt>
                <c:pt idx="1246">
                  <c:v>15.239108910384985</c:v>
                </c:pt>
                <c:pt idx="1247">
                  <c:v>12.144752474844193</c:v>
                </c:pt>
                <c:pt idx="1248">
                  <c:v>10.036039603626904</c:v>
                </c:pt>
                <c:pt idx="1249">
                  <c:v>7.8345544551856428</c:v>
                </c:pt>
                <c:pt idx="1250">
                  <c:v>5.526732673084271</c:v>
                </c:pt>
                <c:pt idx="1251">
                  <c:v>6.3872277225598459</c:v>
                </c:pt>
                <c:pt idx="1252">
                  <c:v>5.1763366334915988</c:v>
                </c:pt>
                <c:pt idx="1253">
                  <c:v>4.956138613697104</c:v>
                </c:pt>
                <c:pt idx="1254">
                  <c:v>0.91930693066239633</c:v>
                </c:pt>
                <c:pt idx="1255">
                  <c:v>0.20059405939935568</c:v>
                </c:pt>
                <c:pt idx="1256">
                  <c:v>-0.20019801979570484</c:v>
                </c:pt>
                <c:pt idx="1257">
                  <c:v>-0.28584158414904504</c:v>
                </c:pt>
                <c:pt idx="1258">
                  <c:v>-0.10198019801642533</c:v>
                </c:pt>
                <c:pt idx="1259">
                  <c:v>-0.30782178216820011</c:v>
                </c:pt>
                <c:pt idx="1260">
                  <c:v>-1.8011881187519987</c:v>
                </c:pt>
                <c:pt idx="1261">
                  <c:v>-7.0239603958066583</c:v>
                </c:pt>
                <c:pt idx="1262">
                  <c:v>-11.903069306535635</c:v>
                </c:pt>
                <c:pt idx="1263">
                  <c:v>-16.491188118264589</c:v>
                </c:pt>
                <c:pt idx="1264">
                  <c:v>-18.449504949882716</c:v>
                </c:pt>
                <c:pt idx="1265">
                  <c:v>-16.721980197464656</c:v>
                </c:pt>
                <c:pt idx="1266">
                  <c:v>-14.160495049034619</c:v>
                </c:pt>
                <c:pt idx="1267">
                  <c:v>-14.920792078712651</c:v>
                </c:pt>
                <c:pt idx="1268">
                  <c:v>-15.129999999497915</c:v>
                </c:pt>
                <c:pt idx="1269">
                  <c:v>-15.201386138109276</c:v>
                </c:pt>
                <c:pt idx="1270">
                  <c:v>-18.844950494423927</c:v>
                </c:pt>
                <c:pt idx="1271">
                  <c:v>-19.984455444880812</c:v>
                </c:pt>
                <c:pt idx="1272">
                  <c:v>-18.013267326134521</c:v>
                </c:pt>
                <c:pt idx="1273">
                  <c:v>-13.965544553991323</c:v>
                </c:pt>
                <c:pt idx="1274">
                  <c:v>-11.524158415458984</c:v>
                </c:pt>
                <c:pt idx="1275">
                  <c:v>-9.0003960393053664</c:v>
                </c:pt>
                <c:pt idx="1276">
                  <c:v>-8.9071287125755916</c:v>
                </c:pt>
                <c:pt idx="1277">
                  <c:v>-12.792079207495878</c:v>
                </c:pt>
                <c:pt idx="1278">
                  <c:v>-13.668712870833057</c:v>
                </c:pt>
                <c:pt idx="1279">
                  <c:v>-12.738811880765088</c:v>
                </c:pt>
                <c:pt idx="1280">
                  <c:v>-9.7895049501702776</c:v>
                </c:pt>
                <c:pt idx="1281">
                  <c:v>-6.5019801978036824</c:v>
                </c:pt>
                <c:pt idx="1282">
                  <c:v>-7.5319801977698626</c:v>
                </c:pt>
                <c:pt idx="1283">
                  <c:v>-6.516336633447108</c:v>
                </c:pt>
                <c:pt idx="1284">
                  <c:v>-9.3365346531553488</c:v>
                </c:pt>
                <c:pt idx="1285">
                  <c:v>-12.241386138207456</c:v>
                </c:pt>
                <c:pt idx="1286">
                  <c:v>-10.424356435297462</c:v>
                </c:pt>
                <c:pt idx="1287">
                  <c:v>-6.5517821780009431</c:v>
                </c:pt>
                <c:pt idx="1288">
                  <c:v>-3.9245544553156217</c:v>
                </c:pt>
                <c:pt idx="1289">
                  <c:v>-4.1089108909202782E-2</c:v>
                </c:pt>
                <c:pt idx="1290">
                  <c:v>1.0155445544213115</c:v>
                </c:pt>
                <c:pt idx="1291">
                  <c:v>0.31267326731626427</c:v>
                </c:pt>
                <c:pt idx="1292">
                  <c:v>-0.23079207920006967</c:v>
                </c:pt>
                <c:pt idx="1293">
                  <c:v>9.2871287126123955E-2</c:v>
                </c:pt>
                <c:pt idx="1294">
                  <c:v>0.27534653464491077</c:v>
                </c:pt>
                <c:pt idx="1295">
                  <c:v>2.8259405939650506</c:v>
                </c:pt>
                <c:pt idx="1296">
                  <c:v>7.5569306928188578</c:v>
                </c:pt>
                <c:pt idx="1297">
                  <c:v>7.7732673264747758</c:v>
                </c:pt>
                <c:pt idx="1298">
                  <c:v>5.4644554453632184</c:v>
                </c:pt>
                <c:pt idx="1299">
                  <c:v>4.1765346533268399</c:v>
                </c:pt>
                <c:pt idx="1300">
                  <c:v>2.5486138613018863</c:v>
                </c:pt>
                <c:pt idx="1301">
                  <c:v>6.9166336631363707</c:v>
                </c:pt>
                <c:pt idx="1302">
                  <c:v>9.1435643561317281</c:v>
                </c:pt>
                <c:pt idx="1303">
                  <c:v>10.225643564017034</c:v>
                </c:pt>
                <c:pt idx="1304">
                  <c:v>11.416435643185046</c:v>
                </c:pt>
                <c:pt idx="1305">
                  <c:v>12.375445544143524</c:v>
                </c:pt>
                <c:pt idx="1306">
                  <c:v>10.321980197677391</c:v>
                </c:pt>
                <c:pt idx="1307">
                  <c:v>8.220495049232186</c:v>
                </c:pt>
                <c:pt idx="1308">
                  <c:v>8.8606930690125267</c:v>
                </c:pt>
                <c:pt idx="1309">
                  <c:v>9.0091089105920155</c:v>
                </c:pt>
                <c:pt idx="1310">
                  <c:v>11.883762375842705</c:v>
                </c:pt>
                <c:pt idx="1311">
                  <c:v>13.171683167879777</c:v>
                </c:pt>
                <c:pt idx="1312">
                  <c:v>11.493960395658281</c:v>
                </c:pt>
                <c:pt idx="1313">
                  <c:v>8.6140594056544604</c:v>
                </c:pt>
                <c:pt idx="1314">
                  <c:v>5.0886138612171541</c:v>
                </c:pt>
                <c:pt idx="1315">
                  <c:v>9.0291089105915034</c:v>
                </c:pt>
                <c:pt idx="1316">
                  <c:v>11.220099009527933</c:v>
                </c:pt>
                <c:pt idx="1317">
                  <c:v>10.81554455409643</c:v>
                </c:pt>
                <c:pt idx="1318">
                  <c:v>11.159306930322153</c:v>
                </c:pt>
                <c:pt idx="1319">
                  <c:v>9.9427722768971272</c:v>
                </c:pt>
                <c:pt idx="1320">
                  <c:v>5.9456435641591989</c:v>
                </c:pt>
                <c:pt idx="1321">
                  <c:v>3.2482178216741762</c:v>
                </c:pt>
                <c:pt idx="1322">
                  <c:v>1.232376237582312</c:v>
                </c:pt>
                <c:pt idx="1323">
                  <c:v>1.6938613860824172</c:v>
                </c:pt>
                <c:pt idx="1324">
                  <c:v>-0.1699999999942875</c:v>
                </c:pt>
                <c:pt idx="1325">
                  <c:v>-0.57405940592210603</c:v>
                </c:pt>
                <c:pt idx="1326">
                  <c:v>-2.704257425652751</c:v>
                </c:pt>
                <c:pt idx="1327">
                  <c:v>-4.1459405939217708</c:v>
                </c:pt>
                <c:pt idx="1328">
                  <c:v>-11.144950494680137</c:v>
                </c:pt>
                <c:pt idx="1329">
                  <c:v>-10.055742573923485</c:v>
                </c:pt>
                <c:pt idx="1330">
                  <c:v>-9.8268316828423341</c:v>
                </c:pt>
                <c:pt idx="1331">
                  <c:v>-7.2853465344117945</c:v>
                </c:pt>
                <c:pt idx="1332">
                  <c:v>-3.4626732672118625</c:v>
                </c:pt>
                <c:pt idx="1333">
                  <c:v>-2.3862376236833303</c:v>
                </c:pt>
                <c:pt idx="1334">
                  <c:v>-1.5703960395512253</c:v>
                </c:pt>
                <c:pt idx="1335">
                  <c:v>-0.71386138611497585</c:v>
                </c:pt>
                <c:pt idx="1336">
                  <c:v>-0.29306930692112526</c:v>
                </c:pt>
                <c:pt idx="1337">
                  <c:v>-2.0104950494387084</c:v>
                </c:pt>
                <c:pt idx="1338">
                  <c:v>-2.8118811880252452</c:v>
                </c:pt>
                <c:pt idx="1339">
                  <c:v>-4.577227722620461</c:v>
                </c:pt>
                <c:pt idx="1340">
                  <c:v>-3.3716831682053661</c:v>
                </c:pt>
                <c:pt idx="1341">
                  <c:v>-2.570198019716686</c:v>
                </c:pt>
                <c:pt idx="1342">
                  <c:v>-3.4683168315686372</c:v>
                </c:pt>
                <c:pt idx="1343">
                  <c:v>-3.0480198018784717</c:v>
                </c:pt>
                <c:pt idx="1344">
                  <c:v>-4.1852475246141951</c:v>
                </c:pt>
                <c:pt idx="1345">
                  <c:v>-2.482970296946633</c:v>
                </c:pt>
                <c:pt idx="1346">
                  <c:v>-6.2028712869228375</c:v>
                </c:pt>
                <c:pt idx="1347">
                  <c:v>-7.9164356433011305</c:v>
                </c:pt>
                <c:pt idx="1348">
                  <c:v>-10.856732672907071</c:v>
                </c:pt>
                <c:pt idx="1349">
                  <c:v>-10.640792078854817</c:v>
                </c:pt>
                <c:pt idx="1350">
                  <c:v>-9.2704950491971481</c:v>
                </c:pt>
                <c:pt idx="1351">
                  <c:v>-6.8237623760109578</c:v>
                </c:pt>
                <c:pt idx="1352">
                  <c:v>-4.0372277226383577</c:v>
                </c:pt>
                <c:pt idx="1353">
                  <c:v>-2.7454455444633932</c:v>
                </c:pt>
                <c:pt idx="1354">
                  <c:v>-2.4683168316009976</c:v>
                </c:pt>
                <c:pt idx="1355">
                  <c:v>-1.5919801979674333</c:v>
                </c:pt>
                <c:pt idx="1356">
                  <c:v>-2.0766336632976463</c:v>
                </c:pt>
                <c:pt idx="1357">
                  <c:v>-1.6777227722215104</c:v>
                </c:pt>
                <c:pt idx="1358">
                  <c:v>-0.67227722770068232</c:v>
                </c:pt>
                <c:pt idx="1359">
                  <c:v>4.6435643563061957E-2</c:v>
                </c:pt>
                <c:pt idx="1360">
                  <c:v>-0.56881188116968673</c:v>
                </c:pt>
                <c:pt idx="1361">
                  <c:v>-2.355643564278262</c:v>
                </c:pt>
                <c:pt idx="1362">
                  <c:v>-3.3396039602857299</c:v>
                </c:pt>
                <c:pt idx="1363">
                  <c:v>-1.4579207920306658</c:v>
                </c:pt>
                <c:pt idx="1364">
                  <c:v>2.1584158414800408E-2</c:v>
                </c:pt>
                <c:pt idx="1365">
                  <c:v>0.6156435643364</c:v>
                </c:pt>
                <c:pt idx="1366">
                  <c:v>0.94415841580995474</c:v>
                </c:pt>
                <c:pt idx="1367">
                  <c:v>1.25732673263131</c:v>
                </c:pt>
                <c:pt idx="1368">
                  <c:v>1.4881188118320834</c:v>
                </c:pt>
                <c:pt idx="1369">
                  <c:v>1.2519801979781544</c:v>
                </c:pt>
                <c:pt idx="1370">
                  <c:v>3.2624752474168623</c:v>
                </c:pt>
                <c:pt idx="1371">
                  <c:v>6.8396039601689465</c:v>
                </c:pt>
                <c:pt idx="1372">
                  <c:v>9.9537623759070595</c:v>
                </c:pt>
                <c:pt idx="1373">
                  <c:v>12.949504950065629</c:v>
                </c:pt>
                <c:pt idx="1374">
                  <c:v>11.81574257386554</c:v>
                </c:pt>
                <c:pt idx="1375">
                  <c:v>11.939207920395333</c:v>
                </c:pt>
                <c:pt idx="1376">
                  <c:v>8.0648514848806236</c:v>
                </c:pt>
                <c:pt idx="1377">
                  <c:v>7.6716831680619935</c:v>
                </c:pt>
                <c:pt idx="1378">
                  <c:v>10.594257425390321</c:v>
                </c:pt>
                <c:pt idx="1379">
                  <c:v>9.5889108907709275</c:v>
                </c:pt>
                <c:pt idx="1380">
                  <c:v>9.4457425739438605</c:v>
                </c:pt>
                <c:pt idx="1381">
                  <c:v>8.4047524749684559</c:v>
                </c:pt>
                <c:pt idx="1382">
                  <c:v>5.1724752473530105</c:v>
                </c:pt>
                <c:pt idx="1383">
                  <c:v>5.2748514849730901</c:v>
                </c:pt>
                <c:pt idx="1384">
                  <c:v>4.2622772275816194</c:v>
                </c:pt>
                <c:pt idx="1385">
                  <c:v>8.084455445276463</c:v>
                </c:pt>
                <c:pt idx="1386">
                  <c:v>10.906930692707276</c:v>
                </c:pt>
                <c:pt idx="1387">
                  <c:v>15.063960395539722</c:v>
                </c:pt>
                <c:pt idx="1388">
                  <c:v>16.78613861330463</c:v>
                </c:pt>
                <c:pt idx="1389">
                  <c:v>20.189900989428928</c:v>
                </c:pt>
                <c:pt idx="1390">
                  <c:v>19.646435642911886</c:v>
                </c:pt>
                <c:pt idx="1391">
                  <c:v>23.196831682398201</c:v>
                </c:pt>
                <c:pt idx="1392">
                  <c:v>23.765544553666437</c:v>
                </c:pt>
                <c:pt idx="1393">
                  <c:v>21.123663365635501</c:v>
                </c:pt>
                <c:pt idx="1394">
                  <c:v>16.546336633114297</c:v>
                </c:pt>
                <c:pt idx="1395">
                  <c:v>7.6803960393493504</c:v>
                </c:pt>
                <c:pt idx="1396">
                  <c:v>4.8990099008277301</c:v>
                </c:pt>
                <c:pt idx="1397">
                  <c:v>0.98544554452203792</c:v>
                </c:pt>
                <c:pt idx="1398">
                  <c:v>-9.2871287125420587E-2</c:v>
                </c:pt>
                <c:pt idx="1399">
                  <c:v>2.7239603959493293</c:v>
                </c:pt>
                <c:pt idx="1400">
                  <c:v>6.1779207918745414</c:v>
                </c:pt>
                <c:pt idx="1401">
                  <c:v>7.5013861383647891</c:v>
                </c:pt>
                <c:pt idx="1402">
                  <c:v>7.2599999997591462</c:v>
                </c:pt>
                <c:pt idx="1403">
                  <c:v>9.0287128709871531</c:v>
                </c:pt>
                <c:pt idx="1404">
                  <c:v>11.672574257038477</c:v>
                </c:pt>
                <c:pt idx="1405">
                  <c:v>16.863267326172796</c:v>
                </c:pt>
                <c:pt idx="1406">
                  <c:v>22.6261386131103</c:v>
                </c:pt>
                <c:pt idx="1407">
                  <c:v>26.560792078325687</c:v>
                </c:pt>
                <c:pt idx="1408">
                  <c:v>30.454950494038421</c:v>
                </c:pt>
                <c:pt idx="1409">
                  <c:v>26.931386137719336</c:v>
                </c:pt>
                <c:pt idx="1410">
                  <c:v>26.448316830805151</c:v>
                </c:pt>
                <c:pt idx="1411">
                  <c:v>24.171584157613925</c:v>
                </c:pt>
                <c:pt idx="1412">
                  <c:v>25.659702969444609</c:v>
                </c:pt>
                <c:pt idx="1413">
                  <c:v>29.861089107919689</c:v>
                </c:pt>
                <c:pt idx="1414">
                  <c:v>31.077623761344732</c:v>
                </c:pt>
                <c:pt idx="1415">
                  <c:v>26.747029702082319</c:v>
                </c:pt>
                <c:pt idx="1416">
                  <c:v>26.714950494162686</c:v>
                </c:pt>
                <c:pt idx="1417">
                  <c:v>28.364356434701705</c:v>
                </c:pt>
                <c:pt idx="1418">
                  <c:v>31.261683167279521</c:v>
                </c:pt>
                <c:pt idx="1419">
                  <c:v>36.806138612639998</c:v>
                </c:pt>
                <c:pt idx="1420">
                  <c:v>34.658217820631741</c:v>
                </c:pt>
                <c:pt idx="1421">
                  <c:v>30.573069305915769</c:v>
                </c:pt>
                <c:pt idx="1422">
                  <c:v>25.316039603119631</c:v>
                </c:pt>
                <c:pt idx="1423">
                  <c:v>22.030495048773396</c:v>
                </c:pt>
                <c:pt idx="1424">
                  <c:v>18.168910890486089</c:v>
                </c:pt>
                <c:pt idx="1425">
                  <c:v>19.116930692434636</c:v>
                </c:pt>
                <c:pt idx="1426">
                  <c:v>17.916633662771961</c:v>
                </c:pt>
                <c:pt idx="1427">
                  <c:v>15.3108910886007</c:v>
                </c:pt>
                <c:pt idx="1428">
                  <c:v>12.32366336592731</c:v>
                </c:pt>
                <c:pt idx="1429">
                  <c:v>8.6408910888223822</c:v>
                </c:pt>
                <c:pt idx="1430">
                  <c:v>5.9561386136633336</c:v>
                </c:pt>
                <c:pt idx="1431">
                  <c:v>7.0598019799634431</c:v>
                </c:pt>
                <c:pt idx="1432">
                  <c:v>6.1262376235590628</c:v>
                </c:pt>
                <c:pt idx="1433">
                  <c:v>5.1513861384426027</c:v>
                </c:pt>
                <c:pt idx="1434">
                  <c:v>3.5556435642380202</c:v>
                </c:pt>
                <c:pt idx="1435">
                  <c:v>1.9299999999363462</c:v>
                </c:pt>
                <c:pt idx="1436">
                  <c:v>-0.52386138612119493</c:v>
                </c:pt>
                <c:pt idx="1437">
                  <c:v>-2.9818811880195328</c:v>
                </c:pt>
                <c:pt idx="1438">
                  <c:v>-3.8437623761103454</c:v>
                </c:pt>
                <c:pt idx="1439">
                  <c:v>-2.0674257425052009</c:v>
                </c:pt>
                <c:pt idx="1440">
                  <c:v>-2.1499009900279269</c:v>
                </c:pt>
                <c:pt idx="1441">
                  <c:v>-0.57594059404032716</c:v>
                </c:pt>
                <c:pt idx="1442">
                  <c:v>-1.4718811880704386</c:v>
                </c:pt>
                <c:pt idx="1443">
                  <c:v>-1.226732673226242</c:v>
                </c:pt>
                <c:pt idx="1444">
                  <c:v>-0.52960396037870516</c:v>
                </c:pt>
                <c:pt idx="1445">
                  <c:v>0.32900990097934946</c:v>
                </c:pt>
                <c:pt idx="1446">
                  <c:v>0.94227722769173339</c:v>
                </c:pt>
                <c:pt idx="1447">
                  <c:v>2.3753465345741374</c:v>
                </c:pt>
                <c:pt idx="1448">
                  <c:v>1.7743564355847794</c:v>
                </c:pt>
                <c:pt idx="1449">
                  <c:v>0.43663366335184439</c:v>
                </c:pt>
                <c:pt idx="1450">
                  <c:v>0.90306930690075227</c:v>
                </c:pt>
                <c:pt idx="1451">
                  <c:v>2.1407920791369217</c:v>
                </c:pt>
                <c:pt idx="1452">
                  <c:v>3.0585148513833094</c:v>
                </c:pt>
                <c:pt idx="1453">
                  <c:v>3.4108910889956454</c:v>
                </c:pt>
                <c:pt idx="1454">
                  <c:v>4.4019801978737521</c:v>
                </c:pt>
                <c:pt idx="1455">
                  <c:v>3.5449504949324133</c:v>
                </c:pt>
                <c:pt idx="1456">
                  <c:v>4.9526732671621687</c:v>
                </c:pt>
                <c:pt idx="1457">
                  <c:v>6.9685148512540316</c:v>
                </c:pt>
                <c:pt idx="1458">
                  <c:v>7.8699999997387717</c:v>
                </c:pt>
                <c:pt idx="1459">
                  <c:v>12.473663365922095</c:v>
                </c:pt>
                <c:pt idx="1460">
                  <c:v>14.525247524270721</c:v>
                </c:pt>
                <c:pt idx="1461">
                  <c:v>17.751980197430822</c:v>
                </c:pt>
                <c:pt idx="1462">
                  <c:v>18.120594058804098</c:v>
                </c:pt>
                <c:pt idx="1463">
                  <c:v>19.759009900334604</c:v>
                </c:pt>
                <c:pt idx="1464">
                  <c:v>17.70584158357067</c:v>
                </c:pt>
                <c:pt idx="1465">
                  <c:v>13.89415841537997</c:v>
                </c:pt>
                <c:pt idx="1466">
                  <c:v>11.780297029311702</c:v>
                </c:pt>
                <c:pt idx="1467">
                  <c:v>8.3167326729903994</c:v>
                </c:pt>
                <c:pt idx="1468">
                  <c:v>5.5770297027845137</c:v>
                </c:pt>
                <c:pt idx="1469">
                  <c:v>8.3999009898189829</c:v>
                </c:pt>
                <c:pt idx="1470">
                  <c:v>9.6515841580956305</c:v>
                </c:pt>
                <c:pt idx="1471">
                  <c:v>14.986831682670145</c:v>
                </c:pt>
                <c:pt idx="1472">
                  <c:v>19.2351485142134</c:v>
                </c:pt>
                <c:pt idx="1473">
                  <c:v>21.645544553737025</c:v>
                </c:pt>
                <c:pt idx="1474">
                  <c:v>22.953168316069284</c:v>
                </c:pt>
                <c:pt idx="1475">
                  <c:v>24.954950494220629</c:v>
                </c:pt>
                <c:pt idx="1476">
                  <c:v>25.997326731810567</c:v>
                </c:pt>
                <c:pt idx="1477">
                  <c:v>23.590693068524807</c:v>
                </c:pt>
                <c:pt idx="1478">
                  <c:v>21.239900989393895</c:v>
                </c:pt>
                <c:pt idx="1479">
                  <c:v>22.389603959652707</c:v>
                </c:pt>
                <c:pt idx="1480">
                  <c:v>18.469207920178601</c:v>
                </c:pt>
                <c:pt idx="1481">
                  <c:v>18.96841584095441</c:v>
                </c:pt>
                <c:pt idx="1482">
                  <c:v>15.22336633612843</c:v>
                </c:pt>
                <c:pt idx="1483">
                  <c:v>16.063960395505948</c:v>
                </c:pt>
                <c:pt idx="1484">
                  <c:v>9.7588118808637709</c:v>
                </c:pt>
                <c:pt idx="1485">
                  <c:v>6.8181188116541822</c:v>
                </c:pt>
                <c:pt idx="1486">
                  <c:v>2.1905940593334798</c:v>
                </c:pt>
                <c:pt idx="1487">
                  <c:v>2.2737623761620673</c:v>
                </c:pt>
                <c:pt idx="1488">
                  <c:v>3.3500990097891603</c:v>
                </c:pt>
                <c:pt idx="1489">
                  <c:v>9.2005940591010713</c:v>
                </c:pt>
                <c:pt idx="1490">
                  <c:v>14.113663365868602</c:v>
                </c:pt>
                <c:pt idx="1491">
                  <c:v>14.505742573777004</c:v>
                </c:pt>
                <c:pt idx="1492">
                  <c:v>10.74990098974118</c:v>
                </c:pt>
                <c:pt idx="1493">
                  <c:v>5.7469306928780686</c:v>
                </c:pt>
                <c:pt idx="1494">
                  <c:v>4.7884158414246869</c:v>
                </c:pt>
                <c:pt idx="1495">
                  <c:v>4.2837623760956838</c:v>
                </c:pt>
                <c:pt idx="1496">
                  <c:v>7.4050495047037348</c:v>
                </c:pt>
                <c:pt idx="1497">
                  <c:v>8.8916831680212471</c:v>
                </c:pt>
                <c:pt idx="1498">
                  <c:v>11.302871286753575</c:v>
                </c:pt>
                <c:pt idx="1499">
                  <c:v>12.756237623339091</c:v>
                </c:pt>
                <c:pt idx="1500">
                  <c:v>13.877920791619031</c:v>
                </c:pt>
                <c:pt idx="1501">
                  <c:v>15.81702970244497</c:v>
                </c:pt>
                <c:pt idx="1502">
                  <c:v>17.798415840992487</c:v>
                </c:pt>
                <c:pt idx="1503">
                  <c:v>20.270792078534949</c:v>
                </c:pt>
                <c:pt idx="1504">
                  <c:v>17.156237623192474</c:v>
                </c:pt>
                <c:pt idx="1505">
                  <c:v>12.196435643160369</c:v>
                </c:pt>
                <c:pt idx="1506">
                  <c:v>10.165247524415605</c:v>
                </c:pt>
                <c:pt idx="1507">
                  <c:v>7.8552475244924</c:v>
                </c:pt>
                <c:pt idx="1508">
                  <c:v>7.8234653462756842</c:v>
                </c:pt>
                <c:pt idx="1509">
                  <c:v>11.235544554083685</c:v>
                </c:pt>
                <c:pt idx="1510">
                  <c:v>9.47633663334822</c:v>
                </c:pt>
                <c:pt idx="1511">
                  <c:v>10.610099009549012</c:v>
                </c:pt>
                <c:pt idx="1512">
                  <c:v>7.7479207918221213</c:v>
                </c:pt>
                <c:pt idx="1513">
                  <c:v>8.0025742571602638</c:v>
                </c:pt>
                <c:pt idx="1514">
                  <c:v>9.251188118504226</c:v>
                </c:pt>
                <c:pt idx="1515">
                  <c:v>8.4965346531843693</c:v>
                </c:pt>
                <c:pt idx="1516">
                  <c:v>7.7713861383558411</c:v>
                </c:pt>
                <c:pt idx="1517">
                  <c:v>6.0083168314832021</c:v>
                </c:pt>
                <c:pt idx="1518">
                  <c:v>2.1853465345803569</c:v>
                </c:pt>
                <c:pt idx="1519">
                  <c:v>-5.5148514849712268E-2</c:v>
                </c:pt>
                <c:pt idx="1520">
                  <c:v>-3.6689108909679944</c:v>
                </c:pt>
                <c:pt idx="1521">
                  <c:v>-5.1811881186396631</c:v>
                </c:pt>
                <c:pt idx="1522">
                  <c:v>-3.6356435642359952</c:v>
                </c:pt>
                <c:pt idx="1523">
                  <c:v>-4.3963366335176843</c:v>
                </c:pt>
                <c:pt idx="1524">
                  <c:v>-4.6683168315283954</c:v>
                </c:pt>
                <c:pt idx="1525">
                  <c:v>-3.0782178216805933</c:v>
                </c:pt>
                <c:pt idx="1526">
                  <c:v>-2.9460396038634498</c:v>
                </c:pt>
                <c:pt idx="1527">
                  <c:v>-1.185940594019953</c:v>
                </c:pt>
                <c:pt idx="1528">
                  <c:v>-0.81584158413140118</c:v>
                </c:pt>
                <c:pt idx="1529">
                  <c:v>-1.318118811838499</c:v>
                </c:pt>
                <c:pt idx="1530">
                  <c:v>-2.4633663365529013</c:v>
                </c:pt>
                <c:pt idx="1531">
                  <c:v>-3.6001980196821584</c:v>
                </c:pt>
                <c:pt idx="1532">
                  <c:v>-7.2298019799577311</c:v>
                </c:pt>
                <c:pt idx="1533">
                  <c:v>-6.1473267324694767</c:v>
                </c:pt>
                <c:pt idx="1534">
                  <c:v>-7.2100990096618567</c:v>
                </c:pt>
                <c:pt idx="1535">
                  <c:v>-9.3887128709752243</c:v>
                </c:pt>
                <c:pt idx="1536">
                  <c:v>-10.810396039244747</c:v>
                </c:pt>
                <c:pt idx="1537">
                  <c:v>-11.143465346164863</c:v>
                </c:pt>
                <c:pt idx="1538">
                  <c:v>-12.446534653051964</c:v>
                </c:pt>
                <c:pt idx="1539">
                  <c:v>-14.764752474757431</c:v>
                </c:pt>
                <c:pt idx="1540">
                  <c:v>-14.791980197529009</c:v>
                </c:pt>
                <c:pt idx="1541">
                  <c:v>-17.192574256855767</c:v>
                </c:pt>
                <c:pt idx="1542">
                  <c:v>-18.177623761772736</c:v>
                </c:pt>
                <c:pt idx="1543">
                  <c:v>-16.84287128656965</c:v>
                </c:pt>
                <c:pt idx="1544">
                  <c:v>-15.530792078692988</c:v>
                </c:pt>
                <c:pt idx="1545">
                  <c:v>-19.537227722124101</c:v>
                </c:pt>
                <c:pt idx="1546">
                  <c:v>-22.651683167564425</c:v>
                </c:pt>
                <c:pt idx="1547">
                  <c:v>-21.508118811166767</c:v>
                </c:pt>
                <c:pt idx="1548">
                  <c:v>-15.972673266795846</c:v>
                </c:pt>
                <c:pt idx="1549">
                  <c:v>-13.006930692637914</c:v>
                </c:pt>
                <c:pt idx="1550">
                  <c:v>-7.5841584155897275</c:v>
                </c:pt>
                <c:pt idx="1551">
                  <c:v>-4.5715841582636854</c:v>
                </c:pt>
                <c:pt idx="1552">
                  <c:v>-1.1179207920420902</c:v>
                </c:pt>
                <c:pt idx="1553">
                  <c:v>1.6943564355882121</c:v>
                </c:pt>
                <c:pt idx="1554">
                  <c:v>5.2635643562609493</c:v>
                </c:pt>
                <c:pt idx="1555">
                  <c:v>7.9572277225074215</c:v>
                </c:pt>
                <c:pt idx="1556">
                  <c:v>11.534752474864559</c:v>
                </c:pt>
                <c:pt idx="1557">
                  <c:v>12.488019801564821</c:v>
                </c:pt>
                <c:pt idx="1558">
                  <c:v>18.901980197392554</c:v>
                </c:pt>
                <c:pt idx="1559">
                  <c:v>24.995643563527597</c:v>
                </c:pt>
                <c:pt idx="1560">
                  <c:v>27.920594058479228</c:v>
                </c:pt>
                <c:pt idx="1561">
                  <c:v>30.723069305911256</c:v>
                </c:pt>
                <c:pt idx="1562">
                  <c:v>30.090099008902296</c:v>
                </c:pt>
                <c:pt idx="1563">
                  <c:v>30.454950494037707</c:v>
                </c:pt>
                <c:pt idx="1564">
                  <c:v>34.329207919651694</c:v>
                </c:pt>
                <c:pt idx="1565">
                  <c:v>31.831980196963777</c:v>
                </c:pt>
                <c:pt idx="1566">
                  <c:v>29.836237622771439</c:v>
                </c:pt>
                <c:pt idx="1567">
                  <c:v>32.441485147437618</c:v>
                </c:pt>
                <c:pt idx="1568">
                  <c:v>35.361089107736802</c:v>
                </c:pt>
                <c:pt idx="1569">
                  <c:v>37.223168315595345</c:v>
                </c:pt>
                <c:pt idx="1570">
                  <c:v>42.964059404514373</c:v>
                </c:pt>
                <c:pt idx="1571">
                  <c:v>44.581386137133762</c:v>
                </c:pt>
                <c:pt idx="1572">
                  <c:v>43.960396038144872</c:v>
                </c:pt>
                <c:pt idx="1573">
                  <c:v>44.119801978733612</c:v>
                </c:pt>
                <c:pt idx="1574">
                  <c:v>42.873366335210086</c:v>
                </c:pt>
                <c:pt idx="1575">
                  <c:v>39.400099008593344</c:v>
                </c:pt>
                <c:pt idx="1576">
                  <c:v>41.034851483786014</c:v>
                </c:pt>
                <c:pt idx="1577">
                  <c:v>39.916831681843185</c:v>
                </c:pt>
                <c:pt idx="1578">
                  <c:v>39.326930691763096</c:v>
                </c:pt>
                <c:pt idx="1579">
                  <c:v>32.800297028614018</c:v>
                </c:pt>
                <c:pt idx="1580">
                  <c:v>31.154356434608541</c:v>
                </c:pt>
                <c:pt idx="1581">
                  <c:v>27.511089107997524</c:v>
                </c:pt>
                <c:pt idx="1582">
                  <c:v>24.223663365532353</c:v>
                </c:pt>
                <c:pt idx="1583">
                  <c:v>21.261089108205045</c:v>
                </c:pt>
                <c:pt idx="1584">
                  <c:v>21.497524751761194</c:v>
                </c:pt>
                <c:pt idx="1585">
                  <c:v>18.040099009303148</c:v>
                </c:pt>
                <c:pt idx="1586">
                  <c:v>18.926930692440148</c:v>
                </c:pt>
                <c:pt idx="1587">
                  <c:v>19.081089108277137</c:v>
                </c:pt>
                <c:pt idx="1588">
                  <c:v>21.129702969595204</c:v>
                </c:pt>
                <c:pt idx="1589">
                  <c:v>20.451287128034078</c:v>
                </c:pt>
                <c:pt idx="1590">
                  <c:v>21.231683167611635</c:v>
                </c:pt>
                <c:pt idx="1591">
                  <c:v>17.582277227138036</c:v>
                </c:pt>
                <c:pt idx="1592">
                  <c:v>16.403168316287221</c:v>
                </c:pt>
                <c:pt idx="1593">
                  <c:v>12.098217821380388</c:v>
                </c:pt>
                <c:pt idx="1594">
                  <c:v>12.503168316416954</c:v>
                </c:pt>
                <c:pt idx="1595">
                  <c:v>9.9536633660063245</c:v>
                </c:pt>
                <c:pt idx="1596">
                  <c:v>11.030099009535558</c:v>
                </c:pt>
                <c:pt idx="1597">
                  <c:v>9.4763366333482235</c:v>
                </c:pt>
                <c:pt idx="1598">
                  <c:v>6.3618811879079002</c:v>
                </c:pt>
                <c:pt idx="1599">
                  <c:v>3.1356435642528799</c:v>
                </c:pt>
                <c:pt idx="1600">
                  <c:v>1.3892079207462387</c:v>
                </c:pt>
                <c:pt idx="1601">
                  <c:v>2.8824752474285971</c:v>
                </c:pt>
                <c:pt idx="1602">
                  <c:v>3.9400990097699968</c:v>
                </c:pt>
                <c:pt idx="1603">
                  <c:v>6.3512871285023271</c:v>
                </c:pt>
                <c:pt idx="1604">
                  <c:v>7.4050495047051381</c:v>
                </c:pt>
                <c:pt idx="1605">
                  <c:v>8.8001980195096579</c:v>
                </c:pt>
                <c:pt idx="1606">
                  <c:v>8.8515841581215202</c:v>
                </c:pt>
                <c:pt idx="1607">
                  <c:v>6.7667326730437241</c:v>
                </c:pt>
                <c:pt idx="1608">
                  <c:v>4.2535643562949721</c:v>
                </c:pt>
                <c:pt idx="1609">
                  <c:v>3.10831683158057</c:v>
                </c:pt>
                <c:pt idx="1610">
                  <c:v>0.81207920789355204</c:v>
                </c:pt>
                <c:pt idx="1611">
                  <c:v>-0.55445544552626325</c:v>
                </c:pt>
                <c:pt idx="1612">
                  <c:v>-2.5237623761529209</c:v>
                </c:pt>
                <c:pt idx="1613">
                  <c:v>-1.7744554454855157</c:v>
                </c:pt>
                <c:pt idx="1614">
                  <c:v>-0.15415841583699727</c:v>
                </c:pt>
                <c:pt idx="1615">
                  <c:v>0.13970297029283721</c:v>
                </c:pt>
                <c:pt idx="1616">
                  <c:v>-1.7079207920229271</c:v>
                </c:pt>
                <c:pt idx="1617">
                  <c:v>-2.8417821781230446</c:v>
                </c:pt>
                <c:pt idx="1618">
                  <c:v>-2.7813861385216172</c:v>
                </c:pt>
                <c:pt idx="1619">
                  <c:v>-1.4827722771775207</c:v>
                </c:pt>
                <c:pt idx="1620">
                  <c:v>-3.577524752355735</c:v>
                </c:pt>
                <c:pt idx="1621">
                  <c:v>-4.3548514850034241</c:v>
                </c:pt>
                <c:pt idx="1622">
                  <c:v>-2.7352475246628765</c:v>
                </c:pt>
                <c:pt idx="1623">
                  <c:v>-6.619504950275191</c:v>
                </c:pt>
                <c:pt idx="1624">
                  <c:v>-5.4637623760573604</c:v>
                </c:pt>
                <c:pt idx="1625">
                  <c:v>-5.6948514849596403</c:v>
                </c:pt>
                <c:pt idx="1626">
                  <c:v>-4.3306930691631331</c:v>
                </c:pt>
                <c:pt idx="1627">
                  <c:v>-4.3502970295582726</c:v>
                </c:pt>
                <c:pt idx="1628">
                  <c:v>-4.3933663364885422</c:v>
                </c:pt>
                <c:pt idx="1629">
                  <c:v>-6.4298019799850232</c:v>
                </c:pt>
                <c:pt idx="1630">
                  <c:v>-4.868415841422661</c:v>
                </c:pt>
                <c:pt idx="1631">
                  <c:v>-7.1474257423364449</c:v>
                </c:pt>
                <c:pt idx="1632">
                  <c:v>-2.9958415840593067</c:v>
                </c:pt>
                <c:pt idx="1633">
                  <c:v>-4.6985148513291115</c:v>
                </c:pt>
                <c:pt idx="1634">
                  <c:v>-5.7416831681263476</c:v>
                </c:pt>
                <c:pt idx="1635">
                  <c:v>-5.398019801802068</c:v>
                </c:pt>
                <c:pt idx="1636">
                  <c:v>-2.0682178217146139</c:v>
                </c:pt>
                <c:pt idx="1637">
                  <c:v>-1.3340594058965249</c:v>
                </c:pt>
                <c:pt idx="1638">
                  <c:v>0.49702970295256865</c:v>
                </c:pt>
                <c:pt idx="1639">
                  <c:v>1.1889108910505006</c:v>
                </c:pt>
                <c:pt idx="1640">
                  <c:v>2.1301980197320511</c:v>
                </c:pt>
                <c:pt idx="1641">
                  <c:v>3.2481188117741424</c:v>
                </c:pt>
                <c:pt idx="1642">
                  <c:v>4.9757425740929451</c:v>
                </c:pt>
                <c:pt idx="1643">
                  <c:v>6.3209900987994674</c:v>
                </c:pt>
                <c:pt idx="1644">
                  <c:v>5.8043564354503534</c:v>
                </c:pt>
                <c:pt idx="1645">
                  <c:v>9.9015841580864894</c:v>
                </c:pt>
                <c:pt idx="1646">
                  <c:v>7.4285148512388668</c:v>
                </c:pt>
                <c:pt idx="1647">
                  <c:v>7.0756435641207327</c:v>
                </c:pt>
                <c:pt idx="1648">
                  <c:v>3.9854455444228445</c:v>
                </c:pt>
                <c:pt idx="1649">
                  <c:v>5.3519801978426607</c:v>
                </c:pt>
                <c:pt idx="1650">
                  <c:v>6.0241584156404953</c:v>
                </c:pt>
                <c:pt idx="1651">
                  <c:v>9.1273267323700829</c:v>
                </c:pt>
                <c:pt idx="1652">
                  <c:v>11.713762375848415</c:v>
                </c:pt>
                <c:pt idx="1653">
                  <c:v>11.143465346164858</c:v>
                </c:pt>
                <c:pt idx="1654">
                  <c:v>12.216138613456252</c:v>
                </c:pt>
                <c:pt idx="1655">
                  <c:v>7.2327722769868679</c:v>
                </c:pt>
                <c:pt idx="1656">
                  <c:v>6.2387128710803248</c:v>
                </c:pt>
                <c:pt idx="1657">
                  <c:v>4.6758415840026855</c:v>
                </c:pt>
                <c:pt idx="1658">
                  <c:v>8.2344554452712551</c:v>
                </c:pt>
                <c:pt idx="1659">
                  <c:v>6.5612871284956009</c:v>
                </c:pt>
                <c:pt idx="1660">
                  <c:v>9.2973267323643736</c:v>
                </c:pt>
                <c:pt idx="1661">
                  <c:v>6.7055445542321817</c:v>
                </c:pt>
                <c:pt idx="1662">
                  <c:v>10.305742573915746</c:v>
                </c:pt>
                <c:pt idx="1663">
                  <c:v>13.940693068843768</c:v>
                </c:pt>
                <c:pt idx="1664">
                  <c:v>13.226732672828053</c:v>
                </c:pt>
                <c:pt idx="1665">
                  <c:v>12.339999999590386</c:v>
                </c:pt>
                <c:pt idx="1666">
                  <c:v>15.264059405433986</c:v>
                </c:pt>
                <c:pt idx="1667">
                  <c:v>14.915841583663148</c:v>
                </c:pt>
                <c:pt idx="1668">
                  <c:v>13.756336633207459</c:v>
                </c:pt>
                <c:pt idx="1669">
                  <c:v>17.065643563788935</c:v>
                </c:pt>
                <c:pt idx="1670">
                  <c:v>16.1350495044151</c:v>
                </c:pt>
                <c:pt idx="1671">
                  <c:v>18.679999999380584</c:v>
                </c:pt>
                <c:pt idx="1672">
                  <c:v>16.650198019248936</c:v>
                </c:pt>
                <c:pt idx="1673">
                  <c:v>14.632574256940298</c:v>
                </c:pt>
                <c:pt idx="1674">
                  <c:v>12.482772276813106</c:v>
                </c:pt>
                <c:pt idx="1675">
                  <c:v>12.21079207880239</c:v>
                </c:pt>
                <c:pt idx="1676">
                  <c:v>10.870693068945439</c:v>
                </c:pt>
                <c:pt idx="1677">
                  <c:v>12.350594058995966</c:v>
                </c:pt>
                <c:pt idx="1678">
                  <c:v>11.713762375848415</c:v>
                </c:pt>
                <c:pt idx="1679">
                  <c:v>13.868910890629458</c:v>
                </c:pt>
                <c:pt idx="1680">
                  <c:v>18.328712870678455</c:v>
                </c:pt>
                <c:pt idx="1681">
                  <c:v>19.500990098361552</c:v>
                </c:pt>
                <c:pt idx="1682">
                  <c:v>21.667524751756883</c:v>
                </c:pt>
                <c:pt idx="1683">
                  <c:v>22.867821781418858</c:v>
                </c:pt>
                <c:pt idx="1684">
                  <c:v>21.856336632937598</c:v>
                </c:pt>
                <c:pt idx="1685">
                  <c:v>18.466237623148039</c:v>
                </c:pt>
                <c:pt idx="1686">
                  <c:v>17.911683167722455</c:v>
                </c:pt>
                <c:pt idx="1687">
                  <c:v>19.610594058754405</c:v>
                </c:pt>
                <c:pt idx="1688">
                  <c:v>22.683465345781148</c:v>
                </c:pt>
                <c:pt idx="1689">
                  <c:v>23.611881187334539</c:v>
                </c:pt>
                <c:pt idx="1690">
                  <c:v>22.246930692330736</c:v>
                </c:pt>
                <c:pt idx="1691">
                  <c:v>20.415049504272936</c:v>
                </c:pt>
                <c:pt idx="1692">
                  <c:v>19.813762375579962</c:v>
                </c:pt>
                <c:pt idx="1693">
                  <c:v>19.476831682521265</c:v>
                </c:pt>
                <c:pt idx="1694">
                  <c:v>19.941386137951941</c:v>
                </c:pt>
                <c:pt idx="1695">
                  <c:v>17.732673266738601</c:v>
                </c:pt>
                <c:pt idx="1696">
                  <c:v>14.535841583676991</c:v>
                </c:pt>
                <c:pt idx="1697">
                  <c:v>10.703069306575873</c:v>
                </c:pt>
                <c:pt idx="1698">
                  <c:v>9.9733663363021989</c:v>
                </c:pt>
                <c:pt idx="1699">
                  <c:v>9.7036633660154692</c:v>
                </c:pt>
                <c:pt idx="1700">
                  <c:v>10.662277227369582</c:v>
                </c:pt>
                <c:pt idx="1701">
                  <c:v>12.159504950091266</c:v>
                </c:pt>
                <c:pt idx="1702">
                  <c:v>14.412772276748742</c:v>
                </c:pt>
                <c:pt idx="1703">
                  <c:v>8.3364356432876825</c:v>
                </c:pt>
                <c:pt idx="1704">
                  <c:v>7.9572277225074188</c:v>
                </c:pt>
                <c:pt idx="1705">
                  <c:v>7.5787128710351306</c:v>
                </c:pt>
                <c:pt idx="1706">
                  <c:v>3.2481188117727342</c:v>
                </c:pt>
                <c:pt idx="1707">
                  <c:v>-0.81059405937968598</c:v>
                </c:pt>
                <c:pt idx="1708">
                  <c:v>-7.0545544552117256</c:v>
                </c:pt>
                <c:pt idx="1709">
                  <c:v>-9.3221782175126311</c:v>
                </c:pt>
                <c:pt idx="1710">
                  <c:v>-18.004653464749314</c:v>
                </c:pt>
                <c:pt idx="1711">
                  <c:v>-26.475445543674564</c:v>
                </c:pt>
                <c:pt idx="1712">
                  <c:v>-33.354059404833727</c:v>
                </c:pt>
                <c:pt idx="1713">
                  <c:v>-35.048415840421917</c:v>
                </c:pt>
                <c:pt idx="1714">
                  <c:v>-39.768019800660049</c:v>
                </c:pt>
                <c:pt idx="1715">
                  <c:v>-41.90801980058896</c:v>
                </c:pt>
                <c:pt idx="1716">
                  <c:v>-45.007425741079309</c:v>
                </c:pt>
                <c:pt idx="1717">
                  <c:v>-46.089900988568999</c:v>
                </c:pt>
                <c:pt idx="1718">
                  <c:v>-43.132475246094067</c:v>
                </c:pt>
                <c:pt idx="1719">
                  <c:v>-36.454158414632026</c:v>
                </c:pt>
                <c:pt idx="1720">
                  <c:v>-30.31742574156814</c:v>
                </c:pt>
                <c:pt idx="1721">
                  <c:v>-29.306732672294189</c:v>
                </c:pt>
                <c:pt idx="1722">
                  <c:v>-31.040297028672672</c:v>
                </c:pt>
                <c:pt idx="1723">
                  <c:v>-31.451287127668245</c:v>
                </c:pt>
                <c:pt idx="1724">
                  <c:v>-31.928613860324951</c:v>
                </c:pt>
                <c:pt idx="1725">
                  <c:v>-29.179702969329433</c:v>
                </c:pt>
                <c:pt idx="1726">
                  <c:v>-27.244455444640664</c:v>
                </c:pt>
                <c:pt idx="1727">
                  <c:v>-27.978019801051513</c:v>
                </c:pt>
                <c:pt idx="1728">
                  <c:v>-36.807722771055317</c:v>
                </c:pt>
                <c:pt idx="1729">
                  <c:v>-37.449702969053838</c:v>
                </c:pt>
                <c:pt idx="1730">
                  <c:v>-41.015148513490132</c:v>
                </c:pt>
                <c:pt idx="1731">
                  <c:v>-31.995148513788926</c:v>
                </c:pt>
                <c:pt idx="1732">
                  <c:v>-24.762277226901325</c:v>
                </c:pt>
                <c:pt idx="1733">
                  <c:v>-16.183366336097091</c:v>
                </c:pt>
                <c:pt idx="1734">
                  <c:v>-13.146732672831488</c:v>
                </c:pt>
                <c:pt idx="1735">
                  <c:v>-8.73227722743394</c:v>
                </c:pt>
                <c:pt idx="1736">
                  <c:v>-6.0022772275227769</c:v>
                </c:pt>
                <c:pt idx="1737">
                  <c:v>-0.63603960393884085</c:v>
                </c:pt>
                <c:pt idx="1738">
                  <c:v>-1.1731683167925397</c:v>
                </c:pt>
                <c:pt idx="1739">
                  <c:v>-3.621287128592571</c:v>
                </c:pt>
                <c:pt idx="1740">
                  <c:v>-6.8559405938313311</c:v>
                </c:pt>
                <c:pt idx="1741">
                  <c:v>-8.3167326729918081</c:v>
                </c:pt>
                <c:pt idx="1742">
                  <c:v>-10.420495049158179</c:v>
                </c:pt>
                <c:pt idx="1743">
                  <c:v>-12.337722771867819</c:v>
                </c:pt>
                <c:pt idx="1744">
                  <c:v>-10.871485148154147</c:v>
                </c:pt>
                <c:pt idx="1745">
                  <c:v>-10.794455445186722</c:v>
                </c:pt>
                <c:pt idx="1746">
                  <c:v>-9.1545544551416569</c:v>
                </c:pt>
                <c:pt idx="1747">
                  <c:v>-7.0650495047165638</c:v>
                </c:pt>
                <c:pt idx="1748">
                  <c:v>-8.9483168313862347</c:v>
                </c:pt>
                <c:pt idx="1749">
                  <c:v>-4.9311881186474009</c:v>
                </c:pt>
                <c:pt idx="1750">
                  <c:v>-5.2854455443786659</c:v>
                </c:pt>
                <c:pt idx="1751">
                  <c:v>-0.56881188116827996</c:v>
                </c:pt>
                <c:pt idx="1752">
                  <c:v>0.68891089106597747</c:v>
                </c:pt>
                <c:pt idx="1753">
                  <c:v>3.8993069305623012</c:v>
                </c:pt>
                <c:pt idx="1754">
                  <c:v>3.7036633662138576</c:v>
                </c:pt>
                <c:pt idx="1755">
                  <c:v>5.1154455443843752</c:v>
                </c:pt>
                <c:pt idx="1756">
                  <c:v>7.6912871284571303</c:v>
                </c:pt>
                <c:pt idx="1757">
                  <c:v>5.0852475245836608</c:v>
                </c:pt>
                <c:pt idx="1758">
                  <c:v>8.2080198017069836</c:v>
                </c:pt>
                <c:pt idx="1759">
                  <c:v>8.8500990096062484</c:v>
                </c:pt>
                <c:pt idx="1760">
                  <c:v>6.8022772274968908</c:v>
                </c:pt>
                <c:pt idx="1761">
                  <c:v>8.6302970294175143</c:v>
                </c:pt>
                <c:pt idx="1762">
                  <c:v>8.8515841581215184</c:v>
                </c:pt>
                <c:pt idx="1763">
                  <c:v>10.38425742539704</c:v>
                </c:pt>
                <c:pt idx="1764">
                  <c:v>6.5575247522577529</c:v>
                </c:pt>
                <c:pt idx="1765">
                  <c:v>6.1314851483107784</c:v>
                </c:pt>
                <c:pt idx="1766">
                  <c:v>7.2495049502536082</c:v>
                </c:pt>
                <c:pt idx="1767">
                  <c:v>6.6180198017613243</c:v>
                </c:pt>
                <c:pt idx="1768">
                  <c:v>9.8720792075923391</c:v>
                </c:pt>
                <c:pt idx="1769">
                  <c:v>9.4786138610722066</c:v>
                </c:pt>
                <c:pt idx="1770">
                  <c:v>11.373861385761982</c:v>
                </c:pt>
                <c:pt idx="1771">
                  <c:v>11.139603960026278</c:v>
                </c:pt>
                <c:pt idx="1772">
                  <c:v>11.692673266939412</c:v>
                </c:pt>
                <c:pt idx="1773">
                  <c:v>11.472772276847131</c:v>
                </c:pt>
                <c:pt idx="1774">
                  <c:v>10.76881188083116</c:v>
                </c:pt>
                <c:pt idx="1775">
                  <c:v>12.949603959966362</c:v>
                </c:pt>
                <c:pt idx="1776">
                  <c:v>13.945940593596884</c:v>
                </c:pt>
                <c:pt idx="1777">
                  <c:v>12.005346534254274</c:v>
                </c:pt>
                <c:pt idx="1778">
                  <c:v>13.319702969854914</c:v>
                </c:pt>
                <c:pt idx="1779">
                  <c:v>10.020198019468909</c:v>
                </c:pt>
                <c:pt idx="1780">
                  <c:v>10.277722771935458</c:v>
                </c:pt>
                <c:pt idx="1781">
                  <c:v>11.159306930323563</c:v>
                </c:pt>
                <c:pt idx="1782">
                  <c:v>11.615544554069837</c:v>
                </c:pt>
                <c:pt idx="1783">
                  <c:v>9.7747524749218009</c:v>
                </c:pt>
                <c:pt idx="1784">
                  <c:v>9.7943564353183419</c:v>
                </c:pt>
                <c:pt idx="1785">
                  <c:v>8.54267326704311</c:v>
                </c:pt>
                <c:pt idx="1786">
                  <c:v>6.9880198017477309</c:v>
                </c:pt>
                <c:pt idx="1787">
                  <c:v>6.7470297027464401</c:v>
                </c:pt>
                <c:pt idx="1788">
                  <c:v>1.0674257425382667</c:v>
                </c:pt>
                <c:pt idx="1789">
                  <c:v>-2.5094059405109053</c:v>
                </c:pt>
                <c:pt idx="1790">
                  <c:v>-6.459306930477771</c:v>
                </c:pt>
                <c:pt idx="1791">
                  <c:v>-6.2651485146445962</c:v>
                </c:pt>
                <c:pt idx="1792">
                  <c:v>-5.2371287126966761</c:v>
                </c:pt>
                <c:pt idx="1793">
                  <c:v>-1.5191089108408025</c:v>
                </c:pt>
                <c:pt idx="1794">
                  <c:v>0.68673267324413867</c:v>
                </c:pt>
                <c:pt idx="1795">
                  <c:v>2.0463366335954918</c:v>
                </c:pt>
                <c:pt idx="1796">
                  <c:v>4.4537623760899701</c:v>
                </c:pt>
                <c:pt idx="1797">
                  <c:v>6.3617821780057575</c:v>
                </c:pt>
                <c:pt idx="1798">
                  <c:v>5.6269306928825129</c:v>
                </c:pt>
                <c:pt idx="1799">
                  <c:v>3.2481188117727369</c:v>
                </c:pt>
                <c:pt idx="1800">
                  <c:v>1.7389108910309423</c:v>
                </c:pt>
                <c:pt idx="1801">
                  <c:v>2.0508910890406424</c:v>
                </c:pt>
                <c:pt idx="1802">
                  <c:v>2.9385148513877555</c:v>
                </c:pt>
                <c:pt idx="1803">
                  <c:v>2.3235643563593276</c:v>
                </c:pt>
                <c:pt idx="1804">
                  <c:v>3.8691089107629941</c:v>
                </c:pt>
                <c:pt idx="1805">
                  <c:v>-7.1782178215711728E-2</c:v>
                </c:pt>
                <c:pt idx="1806">
                  <c:v>-0.37920792077885268</c:v>
                </c:pt>
                <c:pt idx="1807">
                  <c:v>-4.0118811879857095</c:v>
                </c:pt>
                <c:pt idx="1808">
                  <c:v>-6.0083168314832038</c:v>
                </c:pt>
                <c:pt idx="1809">
                  <c:v>-8.5676237620906956</c:v>
                </c:pt>
                <c:pt idx="1810">
                  <c:v>-11.988712870889675</c:v>
                </c:pt>
                <c:pt idx="1811">
                  <c:v>-12.858118811453373</c:v>
                </c:pt>
                <c:pt idx="1812">
                  <c:v>-15.597920791561391</c:v>
                </c:pt>
                <c:pt idx="1813">
                  <c:v>-16.444752474702231</c:v>
                </c:pt>
                <c:pt idx="1814">
                  <c:v>-24.160990098208352</c:v>
                </c:pt>
                <c:pt idx="1815">
                  <c:v>-28.901782177257619</c:v>
                </c:pt>
                <c:pt idx="1816">
                  <c:v>-34.775643563202522</c:v>
                </c:pt>
                <c:pt idx="1817">
                  <c:v>-38.579108909610952</c:v>
                </c:pt>
                <c:pt idx="1818">
                  <c:v>-39.85108910758791</c:v>
                </c:pt>
                <c:pt idx="1819">
                  <c:v>-34.529405939448111</c:v>
                </c:pt>
                <c:pt idx="1820">
                  <c:v>-29.833960395050273</c:v>
                </c:pt>
                <c:pt idx="1821">
                  <c:v>-29.830198018812414</c:v>
                </c:pt>
                <c:pt idx="1822">
                  <c:v>-30.742673266306394</c:v>
                </c:pt>
                <c:pt idx="1823">
                  <c:v>-28.060297028772059</c:v>
                </c:pt>
                <c:pt idx="1824">
                  <c:v>-21.543564355720601</c:v>
                </c:pt>
                <c:pt idx="1825">
                  <c:v>-17.191782177647049</c:v>
                </c:pt>
                <c:pt idx="1826">
                  <c:v>-16.077623761842808</c:v>
                </c:pt>
                <c:pt idx="1827">
                  <c:v>-15.729405940071967</c:v>
                </c:pt>
                <c:pt idx="1828">
                  <c:v>-16.681188118258358</c:v>
                </c:pt>
                <c:pt idx="1829">
                  <c:v>-11.999999999600412</c:v>
                </c:pt>
                <c:pt idx="1830">
                  <c:v>-13.324950494608039</c:v>
                </c:pt>
                <c:pt idx="1831">
                  <c:v>-10.008910890756772</c:v>
                </c:pt>
                <c:pt idx="1832">
                  <c:v>-7.8341584155819906</c:v>
                </c:pt>
                <c:pt idx="1833">
                  <c:v>-6.8339603958128778</c:v>
                </c:pt>
                <c:pt idx="1834">
                  <c:v>-1.6973267326173522</c:v>
                </c:pt>
                <c:pt idx="1835">
                  <c:v>0.7908910890824018</c:v>
                </c:pt>
                <c:pt idx="1836">
                  <c:v>1.0870297029348122</c:v>
                </c:pt>
                <c:pt idx="1837">
                  <c:v>6.1775247522701884</c:v>
                </c:pt>
                <c:pt idx="1838">
                  <c:v>7.75702970271242</c:v>
                </c:pt>
                <c:pt idx="1839">
                  <c:v>9.9423762372927751</c:v>
                </c:pt>
                <c:pt idx="1840">
                  <c:v>10.39871287094261</c:v>
                </c:pt>
                <c:pt idx="1841">
                  <c:v>9.9015841580878909</c:v>
                </c:pt>
                <c:pt idx="1842">
                  <c:v>10.733267326376582</c:v>
                </c:pt>
                <c:pt idx="1843">
                  <c:v>13.473762375789779</c:v>
                </c:pt>
                <c:pt idx="1844">
                  <c:v>15.824554454920673</c:v>
                </c:pt>
                <c:pt idx="1845">
                  <c:v>14.739801979708435</c:v>
                </c:pt>
                <c:pt idx="1846">
                  <c:v>15.104653464845267</c:v>
                </c:pt>
                <c:pt idx="1847">
                  <c:v>13.39683168272308</c:v>
                </c:pt>
                <c:pt idx="1848">
                  <c:v>10.062475247190473</c:v>
                </c:pt>
                <c:pt idx="1849">
                  <c:v>8.3741584155640911</c:v>
                </c:pt>
                <c:pt idx="1850">
                  <c:v>5.2725742572505139</c:v>
                </c:pt>
                <c:pt idx="1851">
                  <c:v>2.1535643563650386</c:v>
                </c:pt>
                <c:pt idx="1852">
                  <c:v>0.26138613860513782</c:v>
                </c:pt>
                <c:pt idx="1853">
                  <c:v>-1.0787128712518126</c:v>
                </c:pt>
                <c:pt idx="1854">
                  <c:v>-4.4590099008416875</c:v>
                </c:pt>
                <c:pt idx="1855">
                  <c:v>-7.6996039601415402</c:v>
                </c:pt>
                <c:pt idx="1856">
                  <c:v>-8.0448514848818267</c:v>
                </c:pt>
                <c:pt idx="1857">
                  <c:v>-11.760594059016535</c:v>
                </c:pt>
                <c:pt idx="1858">
                  <c:v>-13.556237623313194</c:v>
                </c:pt>
                <c:pt idx="1859">
                  <c:v>-17.490990098427933</c:v>
                </c:pt>
                <c:pt idx="1860">
                  <c:v>-18.605148514233573</c:v>
                </c:pt>
                <c:pt idx="1861">
                  <c:v>-18.589207920175546</c:v>
                </c:pt>
                <c:pt idx="1862">
                  <c:v>-16.588316831132239</c:v>
                </c:pt>
                <c:pt idx="1863">
                  <c:v>-20.097029702302805</c:v>
                </c:pt>
                <c:pt idx="1864">
                  <c:v>-17.038514850919498</c:v>
                </c:pt>
                <c:pt idx="1865">
                  <c:v>-19.481386137966414</c:v>
                </c:pt>
                <c:pt idx="1866">
                  <c:v>-23.273465345761974</c:v>
                </c:pt>
                <c:pt idx="1867">
                  <c:v>-26.398514850609281</c:v>
                </c:pt>
                <c:pt idx="1868">
                  <c:v>-27.911485147587509</c:v>
                </c:pt>
                <c:pt idx="1869">
                  <c:v>-26.393168315955439</c:v>
                </c:pt>
                <c:pt idx="1870">
                  <c:v>-28.120693068373484</c:v>
                </c:pt>
                <c:pt idx="1871">
                  <c:v>-25.983762375375854</c:v>
                </c:pt>
                <c:pt idx="1872">
                  <c:v>-20.681683167631192</c:v>
                </c:pt>
                <c:pt idx="1873">
                  <c:v>-19.825148514192829</c:v>
                </c:pt>
                <c:pt idx="1874">
                  <c:v>-14.503465346053028</c:v>
                </c:pt>
                <c:pt idx="1875">
                  <c:v>-11.996237623363962</c:v>
                </c:pt>
                <c:pt idx="1876">
                  <c:v>-8.1528712868586783</c:v>
                </c:pt>
                <c:pt idx="1877">
                  <c:v>-7.7268316829117039</c:v>
                </c:pt>
                <c:pt idx="1878">
                  <c:v>-8.1113861383444164</c:v>
                </c:pt>
                <c:pt idx="1879">
                  <c:v>-7.7328712868721281</c:v>
                </c:pt>
                <c:pt idx="1880">
                  <c:v>-8.7587128709968045</c:v>
                </c:pt>
                <c:pt idx="1881">
                  <c:v>-9.3388118808772269</c:v>
                </c:pt>
                <c:pt idx="1882">
                  <c:v>-10.164455445206901</c:v>
                </c:pt>
                <c:pt idx="1883">
                  <c:v>-10.678118811526877</c:v>
                </c:pt>
                <c:pt idx="1884">
                  <c:v>-12.976039603529225</c:v>
                </c:pt>
                <c:pt idx="1885">
                  <c:v>-14.569801979714157</c:v>
                </c:pt>
                <c:pt idx="1886">
                  <c:v>-18.644455444926002</c:v>
                </c:pt>
                <c:pt idx="1887">
                  <c:v>-17.859504949901883</c:v>
                </c:pt>
                <c:pt idx="1888">
                  <c:v>-17.716138613273333</c:v>
                </c:pt>
                <c:pt idx="1889">
                  <c:v>-15.249702969790571</c:v>
                </c:pt>
                <c:pt idx="1890">
                  <c:v>-11.990990098610839</c:v>
                </c:pt>
                <c:pt idx="1891">
                  <c:v>-12.579504950077816</c:v>
                </c:pt>
                <c:pt idx="1892">
                  <c:v>-12.754653464923077</c:v>
                </c:pt>
                <c:pt idx="1893">
                  <c:v>-15.150693068804687</c:v>
                </c:pt>
                <c:pt idx="1894">
                  <c:v>-16.725742573702494</c:v>
                </c:pt>
                <c:pt idx="1895">
                  <c:v>-16.510495048957498</c:v>
                </c:pt>
                <c:pt idx="1896">
                  <c:v>-19.773762375580969</c:v>
                </c:pt>
                <c:pt idx="1897">
                  <c:v>-17.475049504369906</c:v>
                </c:pt>
                <c:pt idx="1898">
                  <c:v>-16.684257425189646</c:v>
                </c:pt>
                <c:pt idx="1899">
                  <c:v>-17.784851484559177</c:v>
                </c:pt>
                <c:pt idx="1900">
                  <c:v>-14.504158415361005</c:v>
                </c:pt>
                <c:pt idx="1901">
                  <c:v>-13.627920791626771</c:v>
                </c:pt>
                <c:pt idx="1902">
                  <c:v>-12.93376237580908</c:v>
                </c:pt>
                <c:pt idx="1903">
                  <c:v>-12.667029702550085</c:v>
                </c:pt>
                <c:pt idx="1904">
                  <c:v>-13.702673266871619</c:v>
                </c:pt>
                <c:pt idx="1905">
                  <c:v>-13.992772276763606</c:v>
                </c:pt>
                <c:pt idx="1906">
                  <c:v>-15.458910890576533</c:v>
                </c:pt>
                <c:pt idx="1907">
                  <c:v>-11.499207920409988</c:v>
                </c:pt>
                <c:pt idx="1908">
                  <c:v>-11.112475247155436</c:v>
                </c:pt>
                <c:pt idx="1909">
                  <c:v>-12.754653464923084</c:v>
                </c:pt>
                <c:pt idx="1910">
                  <c:v>-9.9681188115504789</c:v>
                </c:pt>
                <c:pt idx="1911">
                  <c:v>-12.174554455041255</c:v>
                </c:pt>
                <c:pt idx="1912">
                  <c:v>-14.572178217337457</c:v>
                </c:pt>
                <c:pt idx="1913">
                  <c:v>-13.001683167884783</c:v>
                </c:pt>
                <c:pt idx="1914">
                  <c:v>-15.725544553933382</c:v>
                </c:pt>
                <c:pt idx="1915">
                  <c:v>-14.396930692591457</c:v>
                </c:pt>
                <c:pt idx="1916">
                  <c:v>-13.514653464898199</c:v>
                </c:pt>
                <c:pt idx="1917">
                  <c:v>-12.65792079165977</c:v>
                </c:pt>
                <c:pt idx="1918">
                  <c:v>-13.688316831228205</c:v>
                </c:pt>
                <c:pt idx="1919">
                  <c:v>-12.472079207506789</c:v>
                </c:pt>
                <c:pt idx="1920">
                  <c:v>-12.939009900560787</c:v>
                </c:pt>
                <c:pt idx="1921">
                  <c:v>-12.820396039178366</c:v>
                </c:pt>
                <c:pt idx="1922">
                  <c:v>-13.646732672814608</c:v>
                </c:pt>
                <c:pt idx="1923">
                  <c:v>-14.643168316345873</c:v>
                </c:pt>
                <c:pt idx="1924">
                  <c:v>-16.069405940060552</c:v>
                </c:pt>
                <c:pt idx="1925">
                  <c:v>-15.591881187600972</c:v>
                </c:pt>
                <c:pt idx="1926">
                  <c:v>-16.129801979663387</c:v>
                </c:pt>
                <c:pt idx="1927">
                  <c:v>-16.116138613326523</c:v>
                </c:pt>
                <c:pt idx="1928">
                  <c:v>-15.35544554404483</c:v>
                </c:pt>
                <c:pt idx="1929">
                  <c:v>-14.239801979725314</c:v>
                </c:pt>
                <c:pt idx="1930">
                  <c:v>-16.494653464798809</c:v>
                </c:pt>
                <c:pt idx="1931">
                  <c:v>-16.51118811826408</c:v>
                </c:pt>
                <c:pt idx="1932">
                  <c:v>-19.372673266683002</c:v>
                </c:pt>
                <c:pt idx="1933">
                  <c:v>-20.425643563678509</c:v>
                </c:pt>
                <c:pt idx="1934">
                  <c:v>-20.58950494981163</c:v>
                </c:pt>
                <c:pt idx="1935">
                  <c:v>-21.216534652760913</c:v>
                </c:pt>
                <c:pt idx="1936">
                  <c:v>-21.969603959666163</c:v>
                </c:pt>
                <c:pt idx="1937">
                  <c:v>-22.19999999926188</c:v>
                </c:pt>
                <c:pt idx="1938">
                  <c:v>-23.718712870499029</c:v>
                </c:pt>
                <c:pt idx="1939">
                  <c:v>-23.166138613092393</c:v>
                </c:pt>
                <c:pt idx="1940">
                  <c:v>-29.295742573284937</c:v>
                </c:pt>
                <c:pt idx="1941">
                  <c:v>-31.773465345479856</c:v>
                </c:pt>
                <c:pt idx="1942">
                  <c:v>-31.676732672215859</c:v>
                </c:pt>
                <c:pt idx="1943">
                  <c:v>-29.718316830696288</c:v>
                </c:pt>
                <c:pt idx="1944">
                  <c:v>-26.274950494177357</c:v>
                </c:pt>
                <c:pt idx="1945">
                  <c:v>-23.277227721999814</c:v>
                </c:pt>
                <c:pt idx="1946">
                  <c:v>-20.188019801310009</c:v>
                </c:pt>
                <c:pt idx="1947">
                  <c:v>-14.706237623274225</c:v>
                </c:pt>
                <c:pt idx="1948">
                  <c:v>-8.0452475244854753</c:v>
                </c:pt>
                <c:pt idx="1949">
                  <c:v>-4.6539603958849733</c:v>
                </c:pt>
                <c:pt idx="1950">
                  <c:v>-2.5558415840732627</c:v>
                </c:pt>
                <c:pt idx="1951">
                  <c:v>-2.3968316830889043</c:v>
                </c:pt>
                <c:pt idx="1952">
                  <c:v>-3.119306930589794</c:v>
                </c:pt>
                <c:pt idx="1953">
                  <c:v>-3.4880198018645134</c:v>
                </c:pt>
                <c:pt idx="1954">
                  <c:v>-3.9099009899692829</c:v>
                </c:pt>
                <c:pt idx="1955">
                  <c:v>-5.556930692884988</c:v>
                </c:pt>
                <c:pt idx="1956">
                  <c:v>-5.6948514849589342</c:v>
                </c:pt>
                <c:pt idx="1957">
                  <c:v>-5.310693069131279</c:v>
                </c:pt>
                <c:pt idx="1958">
                  <c:v>-3.0676237622743132</c:v>
                </c:pt>
                <c:pt idx="1959">
                  <c:v>-0.90148514848474104</c:v>
                </c:pt>
                <c:pt idx="1960">
                  <c:v>-0.4720792079049777</c:v>
                </c:pt>
                <c:pt idx="1961">
                  <c:v>0.64019801978104418</c:v>
                </c:pt>
                <c:pt idx="1962">
                  <c:v>4.2014851483751361</c:v>
                </c:pt>
                <c:pt idx="1963">
                  <c:v>8.6960396036713945</c:v>
                </c:pt>
                <c:pt idx="1964">
                  <c:v>12.175346534249254</c:v>
                </c:pt>
                <c:pt idx="1965">
                  <c:v>16.501782177669451</c:v>
                </c:pt>
                <c:pt idx="1966">
                  <c:v>18.389108910280594</c:v>
                </c:pt>
                <c:pt idx="1967">
                  <c:v>21.554554454730525</c:v>
                </c:pt>
                <c:pt idx="1968">
                  <c:v>22.55999999925135</c:v>
                </c:pt>
                <c:pt idx="1969">
                  <c:v>25.883267325873295</c:v>
                </c:pt>
                <c:pt idx="1970">
                  <c:v>25.253663365498515</c:v>
                </c:pt>
                <c:pt idx="1971">
                  <c:v>25.494950494203444</c:v>
                </c:pt>
                <c:pt idx="1972">
                  <c:v>25.316435642723974</c:v>
                </c:pt>
                <c:pt idx="1973">
                  <c:v>24.910396038777204</c:v>
                </c:pt>
                <c:pt idx="1974">
                  <c:v>27.741485147593927</c:v>
                </c:pt>
                <c:pt idx="1975">
                  <c:v>28.716336632709705</c:v>
                </c:pt>
                <c:pt idx="1976">
                  <c:v>30.501386137600779</c:v>
                </c:pt>
                <c:pt idx="1977">
                  <c:v>34.287722771138846</c:v>
                </c:pt>
                <c:pt idx="1978">
                  <c:v>35.377722771102789</c:v>
                </c:pt>
                <c:pt idx="1979">
                  <c:v>39.818712869963953</c:v>
                </c:pt>
                <c:pt idx="1980">
                  <c:v>35.877722771085928</c:v>
                </c:pt>
                <c:pt idx="1981">
                  <c:v>32.374257424668471</c:v>
                </c:pt>
                <c:pt idx="1982">
                  <c:v>28.230297028766348</c:v>
                </c:pt>
                <c:pt idx="1983">
                  <c:v>26.637920791194563</c:v>
                </c:pt>
                <c:pt idx="1984">
                  <c:v>21.867623761651146</c:v>
                </c:pt>
                <c:pt idx="1985">
                  <c:v>18.512277227108871</c:v>
                </c:pt>
                <c:pt idx="1986">
                  <c:v>17.911683167721048</c:v>
                </c:pt>
                <c:pt idx="1987">
                  <c:v>16.695544553901783</c:v>
                </c:pt>
                <c:pt idx="1988">
                  <c:v>15.895643563828409</c:v>
                </c:pt>
                <c:pt idx="1989">
                  <c:v>12.426831682756085</c:v>
                </c:pt>
                <c:pt idx="1990">
                  <c:v>10.225643564017036</c:v>
                </c:pt>
                <c:pt idx="1991">
                  <c:v>8.2812871284379668</c:v>
                </c:pt>
                <c:pt idx="1992">
                  <c:v>4.9243564354796741</c:v>
                </c:pt>
                <c:pt idx="1993">
                  <c:v>3.6930693068082823</c:v>
                </c:pt>
                <c:pt idx="1994">
                  <c:v>4.094158415706258</c:v>
                </c:pt>
                <c:pt idx="1995">
                  <c:v>3.3660396038485954</c:v>
                </c:pt>
                <c:pt idx="1996">
                  <c:v>2.7187128711976141</c:v>
                </c:pt>
                <c:pt idx="1997">
                  <c:v>1.604455445491229</c:v>
                </c:pt>
                <c:pt idx="1998">
                  <c:v>0.73346534651011508</c:v>
                </c:pt>
                <c:pt idx="1999">
                  <c:v>1.3143564355992434</c:v>
                </c:pt>
                <c:pt idx="2000">
                  <c:v>0.85138613858456758</c:v>
                </c:pt>
                <c:pt idx="2001">
                  <c:v>0.65643564354268868</c:v>
                </c:pt>
                <c:pt idx="2002">
                  <c:v>-0.27188118810997586</c:v>
                </c:pt>
                <c:pt idx="2003">
                  <c:v>0.20920792078456565</c:v>
                </c:pt>
                <c:pt idx="2004">
                  <c:v>-7.0990099007002525E-2</c:v>
                </c:pt>
                <c:pt idx="2005">
                  <c:v>2.3447524751704774</c:v>
                </c:pt>
                <c:pt idx="2006">
                  <c:v>9.8298019798721814</c:v>
                </c:pt>
                <c:pt idx="2007">
                  <c:v>13.965544553992029</c:v>
                </c:pt>
                <c:pt idx="2008">
                  <c:v>14.309306930217048</c:v>
                </c:pt>
                <c:pt idx="2009">
                  <c:v>17.932871286533597</c:v>
                </c:pt>
                <c:pt idx="2010">
                  <c:v>18.383069306319452</c:v>
                </c:pt>
                <c:pt idx="2011">
                  <c:v>18.446534652853572</c:v>
                </c:pt>
                <c:pt idx="2012">
                  <c:v>18.070297029102463</c:v>
                </c:pt>
                <c:pt idx="2013">
                  <c:v>20.609999999314809</c:v>
                </c:pt>
                <c:pt idx="2014">
                  <c:v>23.740198019014507</c:v>
                </c:pt>
                <c:pt idx="2015">
                  <c:v>26.678712870400851</c:v>
                </c:pt>
                <c:pt idx="2016">
                  <c:v>28.584554454496185</c:v>
                </c:pt>
                <c:pt idx="2017">
                  <c:v>29.59831683070005</c:v>
                </c:pt>
                <c:pt idx="2018">
                  <c:v>31.159702969262405</c:v>
                </c:pt>
                <c:pt idx="2019">
                  <c:v>34.401683167175385</c:v>
                </c:pt>
                <c:pt idx="2020">
                  <c:v>34.279405939455856</c:v>
                </c:pt>
                <c:pt idx="2021">
                  <c:v>38.085742572994079</c:v>
                </c:pt>
                <c:pt idx="2022">
                  <c:v>38.773960394752109</c:v>
                </c:pt>
                <c:pt idx="2023">
                  <c:v>39.515742572946628</c:v>
                </c:pt>
                <c:pt idx="2024">
                  <c:v>40.05653465213603</c:v>
                </c:pt>
                <c:pt idx="2025">
                  <c:v>41.138316830317706</c:v>
                </c:pt>
                <c:pt idx="2026">
                  <c:v>39.265742572952973</c:v>
                </c:pt>
                <c:pt idx="2027">
                  <c:v>39.941782176892204</c:v>
                </c:pt>
                <c:pt idx="2028">
                  <c:v>39.74306930561103</c:v>
                </c:pt>
                <c:pt idx="2029">
                  <c:v>39.916831681843185</c:v>
                </c:pt>
                <c:pt idx="2030">
                  <c:v>38.130396038337572</c:v>
                </c:pt>
                <c:pt idx="2031">
                  <c:v>39.864653464022616</c:v>
                </c:pt>
                <c:pt idx="2032">
                  <c:v>40.528712869941728</c:v>
                </c:pt>
                <c:pt idx="2033">
                  <c:v>43.030594057976963</c:v>
                </c:pt>
                <c:pt idx="2034">
                  <c:v>41.959405939200821</c:v>
                </c:pt>
                <c:pt idx="2035">
                  <c:v>43.816138612406888</c:v>
                </c:pt>
                <c:pt idx="2036">
                  <c:v>40.024059404611307</c:v>
                </c:pt>
                <c:pt idx="2037">
                  <c:v>44.796633661880122</c:v>
                </c:pt>
                <c:pt idx="2038">
                  <c:v>40.583762374890725</c:v>
                </c:pt>
                <c:pt idx="2039">
                  <c:v>39.312475246220345</c:v>
                </c:pt>
                <c:pt idx="2040">
                  <c:v>38.670396038319666</c:v>
                </c:pt>
                <c:pt idx="2041">
                  <c:v>36.314356434438459</c:v>
                </c:pt>
                <c:pt idx="2042">
                  <c:v>37.834257424486538</c:v>
                </c:pt>
                <c:pt idx="2043">
                  <c:v>35.803069305741779</c:v>
                </c:pt>
                <c:pt idx="2044">
                  <c:v>36.278118810677327</c:v>
                </c:pt>
                <c:pt idx="2045">
                  <c:v>37.105346533421596</c:v>
                </c:pt>
                <c:pt idx="2046">
                  <c:v>39.502178216510501</c:v>
                </c:pt>
                <c:pt idx="2047">
                  <c:v>40.476633662023296</c:v>
                </c:pt>
                <c:pt idx="2048">
                  <c:v>45.381287127207116</c:v>
                </c:pt>
                <c:pt idx="2049">
                  <c:v>49.768514849833082</c:v>
                </c:pt>
                <c:pt idx="2050">
                  <c:v>54.334851483345048</c:v>
                </c:pt>
                <c:pt idx="2051">
                  <c:v>56.976435641673113</c:v>
                </c:pt>
                <c:pt idx="2052">
                  <c:v>60.56831682967227</c:v>
                </c:pt>
                <c:pt idx="2053">
                  <c:v>62.138712869225607</c:v>
                </c:pt>
                <c:pt idx="2054">
                  <c:v>65.288712869120474</c:v>
                </c:pt>
                <c:pt idx="2055">
                  <c:v>70.65574257191173</c:v>
                </c:pt>
                <c:pt idx="2056">
                  <c:v>70.602079205577297</c:v>
                </c:pt>
                <c:pt idx="2057">
                  <c:v>73.432574254988182</c:v>
                </c:pt>
                <c:pt idx="2058">
                  <c:v>76.043168314306854</c:v>
                </c:pt>
                <c:pt idx="2059">
                  <c:v>75.226534650968148</c:v>
                </c:pt>
                <c:pt idx="2060">
                  <c:v>79.957623759722679</c:v>
                </c:pt>
                <c:pt idx="2061">
                  <c:v>80.189405937932918</c:v>
                </c:pt>
                <c:pt idx="2062">
                  <c:v>78.754950492434588</c:v>
                </c:pt>
                <c:pt idx="2063">
                  <c:v>78.751188116196715</c:v>
                </c:pt>
                <c:pt idx="2064">
                  <c:v>79.171980195391967</c:v>
                </c:pt>
                <c:pt idx="2065">
                  <c:v>76.401188116274511</c:v>
                </c:pt>
                <c:pt idx="2066">
                  <c:v>76.077128710345363</c:v>
                </c:pt>
                <c:pt idx="2067">
                  <c:v>77.161881185557576</c:v>
                </c:pt>
                <c:pt idx="2068">
                  <c:v>75.05287128463813</c:v>
                </c:pt>
                <c:pt idx="2069">
                  <c:v>71.521386136240352</c:v>
                </c:pt>
                <c:pt idx="2070">
                  <c:v>69.377722769974355</c:v>
                </c:pt>
                <c:pt idx="2071">
                  <c:v>62.652475245444897</c:v>
                </c:pt>
                <c:pt idx="2072">
                  <c:v>58.264356433709473</c:v>
                </c:pt>
                <c:pt idx="2073">
                  <c:v>49.436237622121688</c:v>
                </c:pt>
                <c:pt idx="2074">
                  <c:v>44.421485147039924</c:v>
                </c:pt>
                <c:pt idx="2075">
                  <c:v>35.144554454279408</c:v>
                </c:pt>
                <c:pt idx="2076">
                  <c:v>30.860396038579385</c:v>
                </c:pt>
                <c:pt idx="2077">
                  <c:v>25.798019801123619</c:v>
                </c:pt>
                <c:pt idx="2078">
                  <c:v>21.80495049432572</c:v>
                </c:pt>
                <c:pt idx="2079">
                  <c:v>17.561386138030514</c:v>
                </c:pt>
                <c:pt idx="2080">
                  <c:v>15.294059405433213</c:v>
                </c:pt>
                <c:pt idx="2081">
                  <c:v>11.098019801611281</c:v>
                </c:pt>
                <c:pt idx="2082">
                  <c:v>7.7891089106327653</c:v>
                </c:pt>
                <c:pt idx="2083">
                  <c:v>4.4841584156921588</c:v>
                </c:pt>
                <c:pt idx="2084">
                  <c:v>6.0960396037569442</c:v>
                </c:pt>
                <c:pt idx="2085">
                  <c:v>4.2277227721365263</c:v>
                </c:pt>
                <c:pt idx="2086">
                  <c:v>3.5722772276040184</c:v>
                </c:pt>
                <c:pt idx="2087">
                  <c:v>3.9950495048168286</c:v>
                </c:pt>
                <c:pt idx="2088">
                  <c:v>1.0683168316477121</c:v>
                </c:pt>
                <c:pt idx="2089">
                  <c:v>5.6435643563512217E-2</c:v>
                </c:pt>
                <c:pt idx="2090">
                  <c:v>0.48712871285496562</c:v>
                </c:pt>
                <c:pt idx="2091">
                  <c:v>-1.5683168316308276</c:v>
                </c:pt>
                <c:pt idx="2092">
                  <c:v>-6.1415841582112574</c:v>
                </c:pt>
                <c:pt idx="2093">
                  <c:v>-11.140594059036461</c:v>
                </c:pt>
                <c:pt idx="2094">
                  <c:v>-11.626732672881246</c:v>
                </c:pt>
                <c:pt idx="2095">
                  <c:v>-10.620792078855327</c:v>
                </c:pt>
                <c:pt idx="2096">
                  <c:v>-9.7495049501705946</c:v>
                </c:pt>
                <c:pt idx="2097">
                  <c:v>-5.3405940592297831</c:v>
                </c:pt>
                <c:pt idx="2098">
                  <c:v>-3.9900990097673237</c:v>
                </c:pt>
                <c:pt idx="2099">
                  <c:v>-0.12376237623340275</c:v>
                </c:pt>
                <c:pt idx="2100">
                  <c:v>-0.51386138612285526</c:v>
                </c:pt>
                <c:pt idx="2101">
                  <c:v>-0.48118811879668527</c:v>
                </c:pt>
                <c:pt idx="2102">
                  <c:v>1.2673267326310562</c:v>
                </c:pt>
                <c:pt idx="2103">
                  <c:v>2.0465346533983726</c:v>
                </c:pt>
                <c:pt idx="2104">
                  <c:v>1.8643564355810933</c:v>
                </c:pt>
                <c:pt idx="2105">
                  <c:v>4.736633663208468</c:v>
                </c:pt>
                <c:pt idx="2106">
                  <c:v>9.8168316828432971</c:v>
                </c:pt>
                <c:pt idx="2107">
                  <c:v>9.7752475244283001</c:v>
                </c:pt>
                <c:pt idx="2108">
                  <c:v>11.820792078815085</c:v>
                </c:pt>
                <c:pt idx="2109">
                  <c:v>12.866336633237038</c:v>
                </c:pt>
                <c:pt idx="2110">
                  <c:v>12.692079207499814</c:v>
                </c:pt>
                <c:pt idx="2111">
                  <c:v>14.259405940120455</c:v>
                </c:pt>
                <c:pt idx="2112">
                  <c:v>10.887128712509963</c:v>
                </c:pt>
                <c:pt idx="2113">
                  <c:v>10.066336633329056</c:v>
                </c:pt>
                <c:pt idx="2114">
                  <c:v>9.8059405937326964</c:v>
                </c:pt>
                <c:pt idx="2115">
                  <c:v>6.699999999778254</c:v>
                </c:pt>
                <c:pt idx="2116">
                  <c:v>3.4108910889963493</c:v>
                </c:pt>
                <c:pt idx="2117">
                  <c:v>2.636633663278539</c:v>
                </c:pt>
                <c:pt idx="2118">
                  <c:v>2.2158415840846879</c:v>
                </c:pt>
                <c:pt idx="2119">
                  <c:v>5.4019801978413913</c:v>
                </c:pt>
                <c:pt idx="2120">
                  <c:v>6.0128712869283536</c:v>
                </c:pt>
                <c:pt idx="2121">
                  <c:v>4.0485148513497942</c:v>
                </c:pt>
                <c:pt idx="2122">
                  <c:v>3.6267326731471656</c:v>
                </c:pt>
                <c:pt idx="2123">
                  <c:v>4.8752475245917948</c:v>
                </c:pt>
                <c:pt idx="2124">
                  <c:v>6.4346534651323859</c:v>
                </c:pt>
                <c:pt idx="2125">
                  <c:v>6.7019801977972087</c:v>
                </c:pt>
                <c:pt idx="2126">
                  <c:v>4.0475247523410181</c:v>
                </c:pt>
                <c:pt idx="2127">
                  <c:v>1.5742574256905137</c:v>
                </c:pt>
                <c:pt idx="2128">
                  <c:v>-0.34950495048323071</c:v>
                </c:pt>
                <c:pt idx="2129">
                  <c:v>-0.89207920789152628</c:v>
                </c:pt>
                <c:pt idx="2130">
                  <c:v>-1.3128712870853756</c:v>
                </c:pt>
                <c:pt idx="2131">
                  <c:v>-1.2168316831286388</c:v>
                </c:pt>
                <c:pt idx="2132">
                  <c:v>-1.3128712870853769</c:v>
                </c:pt>
                <c:pt idx="2133">
                  <c:v>-1.3702970296576644</c:v>
                </c:pt>
                <c:pt idx="2134">
                  <c:v>-1.4108910890624797</c:v>
                </c:pt>
                <c:pt idx="2135">
                  <c:v>-1.0792079207554968</c:v>
                </c:pt>
                <c:pt idx="2136">
                  <c:v>-1.8722772276597379</c:v>
                </c:pt>
                <c:pt idx="2137">
                  <c:v>-7.4079207918335417</c:v>
                </c:pt>
                <c:pt idx="2138">
                  <c:v>-10.256435643223575</c:v>
                </c:pt>
                <c:pt idx="2139">
                  <c:v>-12.600990098591176</c:v>
                </c:pt>
                <c:pt idx="2140">
                  <c:v>-7.6495049502406625</c:v>
                </c:pt>
                <c:pt idx="2141">
                  <c:v>-3.042574257323873</c:v>
                </c:pt>
                <c:pt idx="2142">
                  <c:v>-3.8633663365047801</c:v>
                </c:pt>
                <c:pt idx="2143">
                  <c:v>-4.8900990097389014</c:v>
                </c:pt>
                <c:pt idx="2144">
                  <c:v>-6.8950495047208706</c:v>
                </c:pt>
                <c:pt idx="2145">
                  <c:v>-5.8089108908969109</c:v>
                </c:pt>
                <c:pt idx="2146">
                  <c:v>-3.3297029701867191</c:v>
                </c:pt>
                <c:pt idx="2147">
                  <c:v>-3.7287128711635913</c:v>
                </c:pt>
                <c:pt idx="2148">
                  <c:v>-7.8613861383535673</c:v>
                </c:pt>
                <c:pt idx="2149">
                  <c:v>-10.225742573917774</c:v>
                </c:pt>
                <c:pt idx="2150">
                  <c:v>-6.4118811879066362</c:v>
                </c:pt>
                <c:pt idx="2151">
                  <c:v>-3.3613861385013024</c:v>
                </c:pt>
                <c:pt idx="2152">
                  <c:v>-1.3128712870853774</c:v>
                </c:pt>
                <c:pt idx="2153">
                  <c:v>-0.8534653465056693</c:v>
                </c:pt>
                <c:pt idx="2154">
                  <c:v>-3.7099009899757549</c:v>
                </c:pt>
                <c:pt idx="2155">
                  <c:v>-5.1237623760687816</c:v>
                </c:pt>
                <c:pt idx="2156">
                  <c:v>-3.7623762374985361</c:v>
                </c:pt>
                <c:pt idx="2157">
                  <c:v>-1.5188118811371847</c:v>
                </c:pt>
                <c:pt idx="2158">
                  <c:v>0.18415841583623768</c:v>
                </c:pt>
                <c:pt idx="2159">
                  <c:v>9.1089108907232985E-2</c:v>
                </c:pt>
                <c:pt idx="2160">
                  <c:v>0</c:v>
                </c:pt>
                <c:pt idx="2161">
                  <c:v>-9.306930692759785E-2</c:v>
                </c:pt>
                <c:pt idx="2162">
                  <c:v>0.67722772274948351</c:v>
                </c:pt>
                <c:pt idx="2163">
                  <c:v>0.82475247522022865</c:v>
                </c:pt>
                <c:pt idx="2164">
                  <c:v>0.87821782175319374</c:v>
                </c:pt>
                <c:pt idx="2165">
                  <c:v>-1.9356435642917138</c:v>
                </c:pt>
                <c:pt idx="2166">
                  <c:v>-6.4128712869154088</c:v>
                </c:pt>
                <c:pt idx="2167">
                  <c:v>-5.2227722770546618</c:v>
                </c:pt>
                <c:pt idx="2168">
                  <c:v>-2.6732673266440314</c:v>
                </c:pt>
                <c:pt idx="2169">
                  <c:v>-1.246534653422855</c:v>
                </c:pt>
                <c:pt idx="2170">
                  <c:v>-2.4059405939806142</c:v>
                </c:pt>
                <c:pt idx="2171">
                  <c:v>-3.0069306929699708</c:v>
                </c:pt>
                <c:pt idx="2172">
                  <c:v>-2.1554455444832605</c:v>
                </c:pt>
                <c:pt idx="2173">
                  <c:v>-2.2356435642827077</c:v>
                </c:pt>
                <c:pt idx="2174">
                  <c:v>-8.0940594056718549</c:v>
                </c:pt>
                <c:pt idx="2175">
                  <c:v>-3.4940594058249381</c:v>
                </c:pt>
                <c:pt idx="2176">
                  <c:v>-6.0346534651453325</c:v>
                </c:pt>
                <c:pt idx="2177">
                  <c:v>-5.1980198018085435</c:v>
                </c:pt>
                <c:pt idx="2178">
                  <c:v>-4.089108910754609</c:v>
                </c:pt>
                <c:pt idx="2179">
                  <c:v>-0.48613861384478441</c:v>
                </c:pt>
                <c:pt idx="2180">
                  <c:v>0.12772277227272485</c:v>
                </c:pt>
                <c:pt idx="2181">
                  <c:v>1.7336633662792291</c:v>
                </c:pt>
                <c:pt idx="2182">
                  <c:v>-0.46237623760884816</c:v>
                </c:pt>
                <c:pt idx="2183">
                  <c:v>-3.6742574256204454</c:v>
                </c:pt>
                <c:pt idx="2184">
                  <c:v>-1.3405940593606351</c:v>
                </c:pt>
                <c:pt idx="2185">
                  <c:v>0.29702970296044795</c:v>
                </c:pt>
                <c:pt idx="2186">
                  <c:v>0.40891089107588313</c:v>
                </c:pt>
                <c:pt idx="2187">
                  <c:v>0.32673267325747762</c:v>
                </c:pt>
                <c:pt idx="2188">
                  <c:v>0.23069306929933281</c:v>
                </c:pt>
                <c:pt idx="2189">
                  <c:v>0.58019801978256347</c:v>
                </c:pt>
                <c:pt idx="2190">
                  <c:v>0.52772277225978081</c:v>
                </c:pt>
                <c:pt idx="2191">
                  <c:v>1.9237623761737457</c:v>
                </c:pt>
                <c:pt idx="2192">
                  <c:v>1.7029702969734222</c:v>
                </c:pt>
                <c:pt idx="2193">
                  <c:v>1.9217821781533808</c:v>
                </c:pt>
                <c:pt idx="2194">
                  <c:v>1.4940594058910672</c:v>
                </c:pt>
                <c:pt idx="2195">
                  <c:v>2.5762376236771112</c:v>
                </c:pt>
                <c:pt idx="2196">
                  <c:v>6.1772277225679781</c:v>
                </c:pt>
                <c:pt idx="2197">
                  <c:v>7.742574257168255</c:v>
                </c:pt>
                <c:pt idx="2198">
                  <c:v>7.7732673264740599</c:v>
                </c:pt>
                <c:pt idx="2199">
                  <c:v>4.3504950493611538</c:v>
                </c:pt>
                <c:pt idx="2200">
                  <c:v>2.4742574256606851</c:v>
                </c:pt>
                <c:pt idx="2201">
                  <c:v>4.4841584156921588</c:v>
                </c:pt>
                <c:pt idx="2202">
                  <c:v>5.2376237622017685</c:v>
                </c:pt>
                <c:pt idx="2203">
                  <c:v>6.4079207918673129</c:v>
                </c:pt>
                <c:pt idx="2204">
                  <c:v>7.5732673264805381</c:v>
                </c:pt>
                <c:pt idx="2205">
                  <c:v>6.7930693067044414</c:v>
                </c:pt>
                <c:pt idx="2206">
                  <c:v>5.6425742572383264</c:v>
                </c:pt>
                <c:pt idx="2207">
                  <c:v>9.1415841581113657</c:v>
                </c:pt>
                <c:pt idx="2208">
                  <c:v>8.9158415838629423</c:v>
                </c:pt>
                <c:pt idx="2209">
                  <c:v>7.5792079205416307</c:v>
                </c:pt>
                <c:pt idx="2210">
                  <c:v>4.3910891087645636</c:v>
                </c:pt>
                <c:pt idx="2211">
                  <c:v>2.2316831682433849</c:v>
                </c:pt>
                <c:pt idx="2212">
                  <c:v>3.609900989978287</c:v>
                </c:pt>
                <c:pt idx="2213">
                  <c:v>5.0881188117120626</c:v>
                </c:pt>
                <c:pt idx="2214">
                  <c:v>6.1891089106859498</c:v>
                </c:pt>
                <c:pt idx="2215">
                  <c:v>3.7396039602713778</c:v>
                </c:pt>
                <c:pt idx="2216">
                  <c:v>1.3178217821348823</c:v>
                </c:pt>
                <c:pt idx="2217">
                  <c:v>0.47128712869767514</c:v>
                </c:pt>
                <c:pt idx="2218">
                  <c:v>1.1970297029306189</c:v>
                </c:pt>
                <c:pt idx="2219">
                  <c:v>1.1178217821413543</c:v>
                </c:pt>
                <c:pt idx="2220">
                  <c:v>-0.12970297029309005</c:v>
                </c:pt>
                <c:pt idx="2221">
                  <c:v>-5.2792079206167655</c:v>
                </c:pt>
                <c:pt idx="2222">
                  <c:v>-9.4039603957266849</c:v>
                </c:pt>
                <c:pt idx="2223">
                  <c:v>-8.6198019799126833</c:v>
                </c:pt>
                <c:pt idx="2224">
                  <c:v>-8.7158415838694143</c:v>
                </c:pt>
                <c:pt idx="2225">
                  <c:v>-14.275247524277749</c:v>
                </c:pt>
                <c:pt idx="2226">
                  <c:v>-18.891089108284767</c:v>
                </c:pt>
                <c:pt idx="2227">
                  <c:v>-22.996039603196664</c:v>
                </c:pt>
                <c:pt idx="2228">
                  <c:v>-24.798019801157373</c:v>
                </c:pt>
                <c:pt idx="2229">
                  <c:v>-22.666336632911456</c:v>
                </c:pt>
                <c:pt idx="2230">
                  <c:v>-18.921782177589165</c:v>
                </c:pt>
                <c:pt idx="2231">
                  <c:v>-21.689108910170976</c:v>
                </c:pt>
                <c:pt idx="2232">
                  <c:v>-26.058415840718567</c:v>
                </c:pt>
                <c:pt idx="2233">
                  <c:v>-32.185148513782707</c:v>
                </c:pt>
                <c:pt idx="2234">
                  <c:v>-34.186138612725351</c:v>
                </c:pt>
                <c:pt idx="2235">
                  <c:v>-31.656633662315642</c:v>
                </c:pt>
                <c:pt idx="2236">
                  <c:v>-33.845841583035984</c:v>
                </c:pt>
                <c:pt idx="2237">
                  <c:v>-38.475544553178516</c:v>
                </c:pt>
                <c:pt idx="2238">
                  <c:v>-43.235940592624338</c:v>
                </c:pt>
                <c:pt idx="2239">
                  <c:v>-43.431584156974203</c:v>
                </c:pt>
                <c:pt idx="2240">
                  <c:v>-44.232376236155616</c:v>
                </c:pt>
                <c:pt idx="2241">
                  <c:v>-42.984455444116804</c:v>
                </c:pt>
                <c:pt idx="2242">
                  <c:v>-45.627623760862278</c:v>
                </c:pt>
                <c:pt idx="2243">
                  <c:v>-51.342772275523586</c:v>
                </c:pt>
                <c:pt idx="2244">
                  <c:v>-52.596039602213438</c:v>
                </c:pt>
                <c:pt idx="2245">
                  <c:v>-54.082574255630213</c:v>
                </c:pt>
                <c:pt idx="2246">
                  <c:v>-53.596138612081823</c:v>
                </c:pt>
                <c:pt idx="2247">
                  <c:v>-55.694554453595721</c:v>
                </c:pt>
                <c:pt idx="2248">
                  <c:v>-54.390792077402097</c:v>
                </c:pt>
                <c:pt idx="2249">
                  <c:v>-56.761980196135426</c:v>
                </c:pt>
                <c:pt idx="2250">
                  <c:v>-58.66554455250678</c:v>
                </c:pt>
                <c:pt idx="2251">
                  <c:v>-55.406732671429168</c:v>
                </c:pt>
                <c:pt idx="2252">
                  <c:v>-56.082871285266329</c:v>
                </c:pt>
                <c:pt idx="2253">
                  <c:v>-60.055346532660259</c:v>
                </c:pt>
                <c:pt idx="2254">
                  <c:v>-60.726237621747103</c:v>
                </c:pt>
                <c:pt idx="2255">
                  <c:v>-61.819999997947491</c:v>
                </c:pt>
                <c:pt idx="2256">
                  <c:v>-60.927920790055971</c:v>
                </c:pt>
                <c:pt idx="2257">
                  <c:v>-60.879504948474647</c:v>
                </c:pt>
                <c:pt idx="2258">
                  <c:v>-57.833069305010824</c:v>
                </c:pt>
                <c:pt idx="2259">
                  <c:v>-60.502574255418345</c:v>
                </c:pt>
                <c:pt idx="2260">
                  <c:v>-64.830198017650204</c:v>
                </c:pt>
                <c:pt idx="2261">
                  <c:v>-68.530792076932798</c:v>
                </c:pt>
                <c:pt idx="2262">
                  <c:v>-67.961980195764511</c:v>
                </c:pt>
                <c:pt idx="2263">
                  <c:v>-65.99653465127507</c:v>
                </c:pt>
                <c:pt idx="2264">
                  <c:v>-67.526138611620681</c:v>
                </c:pt>
                <c:pt idx="2265">
                  <c:v>-70.404158413504874</c:v>
                </c:pt>
                <c:pt idx="2266">
                  <c:v>-72.696831680755523</c:v>
                </c:pt>
                <c:pt idx="2267">
                  <c:v>-71.738217819399992</c:v>
                </c:pt>
                <c:pt idx="2268">
                  <c:v>-71.72237623524407</c:v>
                </c:pt>
                <c:pt idx="2269">
                  <c:v>-72.510990096603919</c:v>
                </c:pt>
                <c:pt idx="2270">
                  <c:v>-73.283762373805061</c:v>
                </c:pt>
                <c:pt idx="2271">
                  <c:v>-75.250693066809873</c:v>
                </c:pt>
                <c:pt idx="2272">
                  <c:v>-81.48039603689918</c:v>
                </c:pt>
                <c:pt idx="2273">
                  <c:v>-83.106732670508123</c:v>
                </c:pt>
                <c:pt idx="2274">
                  <c:v>-82.369504947761541</c:v>
                </c:pt>
                <c:pt idx="2275">
                  <c:v>-82.95792078932493</c:v>
                </c:pt>
                <c:pt idx="2276">
                  <c:v>-80.681980195341069</c:v>
                </c:pt>
                <c:pt idx="2277">
                  <c:v>-82.716237621017129</c:v>
                </c:pt>
                <c:pt idx="2278">
                  <c:v>-84.087227719981342</c:v>
                </c:pt>
                <c:pt idx="2279">
                  <c:v>-86.416039601090986</c:v>
                </c:pt>
                <c:pt idx="2280">
                  <c:v>-89.125742571299057</c:v>
                </c:pt>
                <c:pt idx="2281">
                  <c:v>-88.52445544260604</c:v>
                </c:pt>
                <c:pt idx="2282">
                  <c:v>-90.592673264319288</c:v>
                </c:pt>
                <c:pt idx="2283">
                  <c:v>-91.204455442517101</c:v>
                </c:pt>
                <c:pt idx="2284">
                  <c:v>-92.450891086040613</c:v>
                </c:pt>
                <c:pt idx="2285">
                  <c:v>-91.594257422701531</c:v>
                </c:pt>
                <c:pt idx="2286">
                  <c:v>-91.51722771973408</c:v>
                </c:pt>
                <c:pt idx="2287">
                  <c:v>-90.885742571240428</c:v>
                </c:pt>
                <c:pt idx="2288">
                  <c:v>-88.658811878245032</c:v>
                </c:pt>
                <c:pt idx="2289">
                  <c:v>-88.812574254477681</c:v>
                </c:pt>
                <c:pt idx="2290">
                  <c:v>-85.544851482308417</c:v>
                </c:pt>
                <c:pt idx="2291">
                  <c:v>-82.142970294303026</c:v>
                </c:pt>
                <c:pt idx="2292">
                  <c:v>-81.835049502233389</c:v>
                </c:pt>
                <c:pt idx="2293">
                  <c:v>-77.161485145953264</c:v>
                </c:pt>
                <c:pt idx="2294">
                  <c:v>-75.319207918292079</c:v>
                </c:pt>
                <c:pt idx="2295">
                  <c:v>-69.778019799663639</c:v>
                </c:pt>
                <c:pt idx="2296">
                  <c:v>-69.012376235333164</c:v>
                </c:pt>
                <c:pt idx="2297">
                  <c:v>-67.595742572013833</c:v>
                </c:pt>
                <c:pt idx="2298">
                  <c:v>-65.848415839397759</c:v>
                </c:pt>
                <c:pt idx="2299">
                  <c:v>-64.088415839457113</c:v>
                </c:pt>
                <c:pt idx="2300">
                  <c:v>-63.990198017677891</c:v>
                </c:pt>
                <c:pt idx="2301">
                  <c:v>-61.927623760320714</c:v>
                </c:pt>
                <c:pt idx="2302">
                  <c:v>-63.852376235503911</c:v>
                </c:pt>
                <c:pt idx="2303">
                  <c:v>-62.020594057346834</c:v>
                </c:pt>
                <c:pt idx="2304">
                  <c:v>-62.204851483083139</c:v>
                </c:pt>
                <c:pt idx="2305">
                  <c:v>-60.464455443537616</c:v>
                </c:pt>
                <c:pt idx="2306">
                  <c:v>-63.385247522648442</c:v>
                </c:pt>
                <c:pt idx="2307">
                  <c:v>-59.720792077225582</c:v>
                </c:pt>
                <c:pt idx="2308">
                  <c:v>-58.942376235666984</c:v>
                </c:pt>
                <c:pt idx="2309">
                  <c:v>-56.136039602097064</c:v>
                </c:pt>
                <c:pt idx="2310">
                  <c:v>-54.873069305108984</c:v>
                </c:pt>
                <c:pt idx="2311">
                  <c:v>-53.796732671481884</c:v>
                </c:pt>
                <c:pt idx="2312">
                  <c:v>-52.836237622008149</c:v>
                </c:pt>
                <c:pt idx="2313">
                  <c:v>-55.372475245686275</c:v>
                </c:pt>
                <c:pt idx="2314">
                  <c:v>-54.735544552637968</c:v>
                </c:pt>
                <c:pt idx="2315">
                  <c:v>-55.016633661540389</c:v>
                </c:pt>
                <c:pt idx="2316">
                  <c:v>-54.041782176423212</c:v>
                </c:pt>
                <c:pt idx="2317">
                  <c:v>-54.170297027904688</c:v>
                </c:pt>
                <c:pt idx="2318">
                  <c:v>-55.118217819951788</c:v>
                </c:pt>
                <c:pt idx="2319">
                  <c:v>-53.640990097229583</c:v>
                </c:pt>
                <c:pt idx="2320">
                  <c:v>-55.733861384288872</c:v>
                </c:pt>
                <c:pt idx="2321">
                  <c:v>-52.984653463587605</c:v>
                </c:pt>
                <c:pt idx="2322">
                  <c:v>-54.027425740781233</c:v>
                </c:pt>
                <c:pt idx="2323">
                  <c:v>-53.975643562564251</c:v>
                </c:pt>
                <c:pt idx="2324">
                  <c:v>-57.59217821590957</c:v>
                </c:pt>
                <c:pt idx="2325">
                  <c:v>-56.889306928804515</c:v>
                </c:pt>
                <c:pt idx="2326">
                  <c:v>-52.932475245767741</c:v>
                </c:pt>
                <c:pt idx="2327">
                  <c:v>-51.657425740859544</c:v>
                </c:pt>
                <c:pt idx="2328">
                  <c:v>-51.855643562634889</c:v>
                </c:pt>
                <c:pt idx="2329">
                  <c:v>-46.212673265792183</c:v>
                </c:pt>
                <c:pt idx="2330">
                  <c:v>-37.382178216581075</c:v>
                </c:pt>
                <c:pt idx="2331">
                  <c:v>-27.362277226814367</c:v>
                </c:pt>
                <c:pt idx="2332">
                  <c:v>-24.652772276409209</c:v>
                </c:pt>
                <c:pt idx="2333">
                  <c:v>-20.59970296961286</c:v>
                </c:pt>
                <c:pt idx="2334">
                  <c:v>-17.249603959823691</c:v>
                </c:pt>
                <c:pt idx="2335">
                  <c:v>-16.993564355871715</c:v>
                </c:pt>
                <c:pt idx="2336">
                  <c:v>-18.372871286518944</c:v>
                </c:pt>
                <c:pt idx="2337">
                  <c:v>-19.470891088462974</c:v>
                </c:pt>
                <c:pt idx="2338">
                  <c:v>-19.810792078550122</c:v>
                </c:pt>
                <c:pt idx="2339">
                  <c:v>-19.810792078550111</c:v>
                </c:pt>
                <c:pt idx="2340">
                  <c:v>-19.009306930062138</c:v>
                </c:pt>
                <c:pt idx="2341">
                  <c:v>-19.814455444886516</c:v>
                </c:pt>
                <c:pt idx="2342">
                  <c:v>-19.470891088462277</c:v>
                </c:pt>
                <c:pt idx="2343">
                  <c:v>-15.453762375724855</c:v>
                </c:pt>
                <c:pt idx="2344">
                  <c:v>-13.042574256992523</c:v>
                </c:pt>
                <c:pt idx="2345">
                  <c:v>-10.615445544202169</c:v>
                </c:pt>
                <c:pt idx="2346">
                  <c:v>-9.1219801977169279</c:v>
                </c:pt>
                <c:pt idx="2347">
                  <c:v>-10.810693068948368</c:v>
                </c:pt>
                <c:pt idx="2348">
                  <c:v>-9.6406930689871473</c:v>
                </c:pt>
                <c:pt idx="2349">
                  <c:v>-10.245247524412173</c:v>
                </c:pt>
                <c:pt idx="2350">
                  <c:v>-5.2748514849730856</c:v>
                </c:pt>
                <c:pt idx="2351">
                  <c:v>-7.0813861383789467</c:v>
                </c:pt>
                <c:pt idx="2352">
                  <c:v>-6.8090099007645799</c:v>
                </c:pt>
                <c:pt idx="2353">
                  <c:v>-9.137920791775656</c:v>
                </c:pt>
                <c:pt idx="2354">
                  <c:v>-9.102475247222527</c:v>
                </c:pt>
                <c:pt idx="2355">
                  <c:v>-5.7863366334712225</c:v>
                </c:pt>
                <c:pt idx="2356">
                  <c:v>-3.4536633662215959</c:v>
                </c:pt>
                <c:pt idx="2357">
                  <c:v>-3.5038613860225074</c:v>
                </c:pt>
                <c:pt idx="2358">
                  <c:v>-1.5704950494526655</c:v>
                </c:pt>
                <c:pt idx="2359">
                  <c:v>0.45772277226225777</c:v>
                </c:pt>
                <c:pt idx="2360">
                  <c:v>0.66702970294826336</c:v>
                </c:pt>
                <c:pt idx="2361">
                  <c:v>1.944356435579067</c:v>
                </c:pt>
                <c:pt idx="2362">
                  <c:v>2.679405940505192</c:v>
                </c:pt>
                <c:pt idx="2363">
                  <c:v>6.9223762373938857</c:v>
                </c:pt>
                <c:pt idx="2364">
                  <c:v>7.5515841581650003</c:v>
                </c:pt>
                <c:pt idx="2365">
                  <c:v>5.8844554453490634</c:v>
                </c:pt>
                <c:pt idx="2366">
                  <c:v>8.3976237620971155</c:v>
                </c:pt>
                <c:pt idx="2367">
                  <c:v>5.4802970295212123</c:v>
                </c:pt>
                <c:pt idx="2368">
                  <c:v>8.2706930690323919</c:v>
                </c:pt>
                <c:pt idx="2369">
                  <c:v>10.365049504606251</c:v>
                </c:pt>
                <c:pt idx="2370">
                  <c:v>8.8754455442596019</c:v>
                </c:pt>
                <c:pt idx="2371">
                  <c:v>8.378019801701976</c:v>
                </c:pt>
                <c:pt idx="2372">
                  <c:v>9.6137623759184851</c:v>
                </c:pt>
                <c:pt idx="2373">
                  <c:v>3.9084158414540084</c:v>
                </c:pt>
                <c:pt idx="2374">
                  <c:v>6.4800990096852686</c:v>
                </c:pt>
                <c:pt idx="2375">
                  <c:v>4.0223762374905458</c:v>
                </c:pt>
                <c:pt idx="2376">
                  <c:v>5.0546534651785935</c:v>
                </c:pt>
                <c:pt idx="2377">
                  <c:v>7.1278217819420044</c:v>
                </c:pt>
                <c:pt idx="2378">
                  <c:v>9.1292079204890086</c:v>
                </c:pt>
                <c:pt idx="2379">
                  <c:v>9.050297029402655</c:v>
                </c:pt>
                <c:pt idx="2380">
                  <c:v>7.3011881185690841</c:v>
                </c:pt>
                <c:pt idx="2381">
                  <c:v>6.4747524750321066</c:v>
                </c:pt>
                <c:pt idx="2382">
                  <c:v>11.338316831307411</c:v>
                </c:pt>
                <c:pt idx="2383">
                  <c:v>14.566534652981391</c:v>
                </c:pt>
                <c:pt idx="2384">
                  <c:v>15.330198019292931</c:v>
                </c:pt>
                <c:pt idx="2385">
                  <c:v>11.7085148510967</c:v>
                </c:pt>
                <c:pt idx="2386">
                  <c:v>5.6124752473383515</c:v>
                </c:pt>
                <c:pt idx="2387">
                  <c:v>2.8330693068363959</c:v>
                </c:pt>
                <c:pt idx="2388">
                  <c:v>1.4258415841110283</c:v>
                </c:pt>
                <c:pt idx="2389">
                  <c:v>4.6486138612318166</c:v>
                </c:pt>
                <c:pt idx="2390">
                  <c:v>8.4603960393232622</c:v>
                </c:pt>
                <c:pt idx="2391">
                  <c:v>4.8114851483554659</c:v>
                </c:pt>
                <c:pt idx="2392">
                  <c:v>1.0710891088753784</c:v>
                </c:pt>
                <c:pt idx="2393">
                  <c:v>0.4312871286986884</c:v>
                </c:pt>
                <c:pt idx="2394">
                  <c:v>0.42574257424335515</c:v>
                </c:pt>
                <c:pt idx="2395">
                  <c:v>5.9169306928723531</c:v>
                </c:pt>
                <c:pt idx="2396">
                  <c:v>5.7254455443647032</c:v>
                </c:pt>
                <c:pt idx="2397">
                  <c:v>3.4626732672118647</c:v>
                </c:pt>
                <c:pt idx="2398">
                  <c:v>-3.5861386137423521</c:v>
                </c:pt>
                <c:pt idx="2399">
                  <c:v>-5.253267326558289</c:v>
                </c:pt>
                <c:pt idx="2400">
                  <c:v>-3.4539603959245091</c:v>
                </c:pt>
                <c:pt idx="2401">
                  <c:v>-0.81732673264597111</c:v>
                </c:pt>
                <c:pt idx="2402">
                  <c:v>-0.68663366334340203</c:v>
                </c:pt>
                <c:pt idx="2403">
                  <c:v>-3.8331683167047674</c:v>
                </c:pt>
                <c:pt idx="2404">
                  <c:v>-6.875544554227174</c:v>
                </c:pt>
                <c:pt idx="2405">
                  <c:v>-7.3371287126280125</c:v>
                </c:pt>
                <c:pt idx="2406">
                  <c:v>-10.02514851451912</c:v>
                </c:pt>
                <c:pt idx="2407">
                  <c:v>-8.8965346531700096</c:v>
                </c:pt>
                <c:pt idx="2408">
                  <c:v>-9.4048514848368345</c:v>
                </c:pt>
                <c:pt idx="2409">
                  <c:v>-10.942871286765508</c:v>
                </c:pt>
                <c:pt idx="2410">
                  <c:v>-8.3368316828913311</c:v>
                </c:pt>
                <c:pt idx="2411">
                  <c:v>-6.5321782176051011</c:v>
                </c:pt>
                <c:pt idx="2412">
                  <c:v>-7.7986138611274161</c:v>
                </c:pt>
                <c:pt idx="2413">
                  <c:v>-11.27762376200166</c:v>
                </c:pt>
                <c:pt idx="2414">
                  <c:v>-12.021188118412965</c:v>
                </c:pt>
                <c:pt idx="2415">
                  <c:v>-12.770594058981811</c:v>
                </c:pt>
                <c:pt idx="2416">
                  <c:v>-12.119801979795898</c:v>
                </c:pt>
                <c:pt idx="2417">
                  <c:v>-13.616534653013195</c:v>
                </c:pt>
                <c:pt idx="2418">
                  <c:v>-15.278415841076704</c:v>
                </c:pt>
                <c:pt idx="2419">
                  <c:v>-14.689999999511882</c:v>
                </c:pt>
                <c:pt idx="2420">
                  <c:v>-12.905049504522225</c:v>
                </c:pt>
                <c:pt idx="2421">
                  <c:v>-16.305346534112299</c:v>
                </c:pt>
                <c:pt idx="2422">
                  <c:v>-12.667029702549364</c:v>
                </c:pt>
                <c:pt idx="2423">
                  <c:v>-10.96069306894316</c:v>
                </c:pt>
                <c:pt idx="2424">
                  <c:v>-14.64356435594952</c:v>
                </c:pt>
                <c:pt idx="2425">
                  <c:v>-21.631584157697958</c:v>
                </c:pt>
                <c:pt idx="2426">
                  <c:v>-30.059801979200138</c:v>
                </c:pt>
                <c:pt idx="2427">
                  <c:v>-32.302475246452751</c:v>
                </c:pt>
                <c:pt idx="2428">
                  <c:v>-32.030594058342061</c:v>
                </c:pt>
                <c:pt idx="2429">
                  <c:v>-29.737623761389216</c:v>
                </c:pt>
                <c:pt idx="2430">
                  <c:v>-27.956039603032369</c:v>
                </c:pt>
                <c:pt idx="2431">
                  <c:v>-33.247128711767793</c:v>
                </c:pt>
                <c:pt idx="2432">
                  <c:v>-34.520693068160753</c:v>
                </c:pt>
                <c:pt idx="2433">
                  <c:v>-36.185841582957366</c:v>
                </c:pt>
                <c:pt idx="2434">
                  <c:v>-32.447326731595865</c:v>
                </c:pt>
                <c:pt idx="2435">
                  <c:v>-31.851881187061469</c:v>
                </c:pt>
                <c:pt idx="2436">
                  <c:v>-31.646336632612975</c:v>
                </c:pt>
                <c:pt idx="2437">
                  <c:v>-31.923366335573938</c:v>
                </c:pt>
                <c:pt idx="2438">
                  <c:v>-32.524455444464706</c:v>
                </c:pt>
                <c:pt idx="2439">
                  <c:v>-28.546633662418653</c:v>
                </c:pt>
                <c:pt idx="2440">
                  <c:v>-26.727425741687188</c:v>
                </c:pt>
                <c:pt idx="2441">
                  <c:v>-22.273861385399037</c:v>
                </c:pt>
                <c:pt idx="2442">
                  <c:v>-19.147326732037868</c:v>
                </c:pt>
                <c:pt idx="2443">
                  <c:v>-17.864851484555736</c:v>
                </c:pt>
                <c:pt idx="2444">
                  <c:v>-15.171089108407124</c:v>
                </c:pt>
                <c:pt idx="2445">
                  <c:v>-13.858316831222833</c:v>
                </c:pt>
                <c:pt idx="2446">
                  <c:v>-13.597128712419877</c:v>
                </c:pt>
                <c:pt idx="2447">
                  <c:v>-8.445940593779099</c:v>
                </c:pt>
                <c:pt idx="2448">
                  <c:v>-6.9167326730378162</c:v>
                </c:pt>
                <c:pt idx="2449">
                  <c:v>-3.6524752474034665</c:v>
                </c:pt>
                <c:pt idx="2450">
                  <c:v>-6.5017821780022107</c:v>
                </c:pt>
                <c:pt idx="2451">
                  <c:v>-4.8382178216215976</c:v>
                </c:pt>
                <c:pt idx="2452">
                  <c:v>-4.6843564354882172</c:v>
                </c:pt>
                <c:pt idx="2453">
                  <c:v>-7.1366336631293974</c:v>
                </c:pt>
                <c:pt idx="2454">
                  <c:v>-4.854455445383242</c:v>
                </c:pt>
                <c:pt idx="2455">
                  <c:v>-0.53841584156609246</c:v>
                </c:pt>
                <c:pt idx="2456">
                  <c:v>0.46138613859866651</c:v>
                </c:pt>
                <c:pt idx="2457">
                  <c:v>1.7099999999433255</c:v>
                </c:pt>
                <c:pt idx="2458">
                  <c:v>2.7812871286205265</c:v>
                </c:pt>
                <c:pt idx="2459">
                  <c:v>2.5790099009044276</c:v>
                </c:pt>
                <c:pt idx="2460">
                  <c:v>5.1762376235905094</c:v>
                </c:pt>
                <c:pt idx="2461">
                  <c:v>7.4960396037116359</c:v>
                </c:pt>
                <c:pt idx="2462">
                  <c:v>14.920792078712651</c:v>
                </c:pt>
                <c:pt idx="2463">
                  <c:v>16.947227722209742</c:v>
                </c:pt>
                <c:pt idx="2464">
                  <c:v>17.06534653408707</c:v>
                </c:pt>
                <c:pt idx="2465">
                  <c:v>18.592673266709429</c:v>
                </c:pt>
                <c:pt idx="2466">
                  <c:v>21.431386137902599</c:v>
                </c:pt>
                <c:pt idx="2467">
                  <c:v>27.521485147601265</c:v>
                </c:pt>
                <c:pt idx="2468">
                  <c:v>35.515049503771621</c:v>
                </c:pt>
                <c:pt idx="2469">
                  <c:v>33.903366335508302</c:v>
                </c:pt>
                <c:pt idx="2470">
                  <c:v>38.60940593931241</c:v>
                </c:pt>
                <c:pt idx="2471">
                  <c:v>39.328415840278716</c:v>
                </c:pt>
                <c:pt idx="2472">
                  <c:v>40.229801978862703</c:v>
                </c:pt>
                <c:pt idx="2473">
                  <c:v>41.317128711499741</c:v>
                </c:pt>
                <c:pt idx="2474">
                  <c:v>44.42237623614939</c:v>
                </c:pt>
                <c:pt idx="2475">
                  <c:v>40.507128711526242</c:v>
                </c:pt>
                <c:pt idx="2476">
                  <c:v>38.747128711584864</c:v>
                </c:pt>
                <c:pt idx="2477">
                  <c:v>39.839801978875073</c:v>
                </c:pt>
                <c:pt idx="2478">
                  <c:v>41.569603959016405</c:v>
                </c:pt>
                <c:pt idx="2479">
                  <c:v>39.803861384817523</c:v>
                </c:pt>
                <c:pt idx="2480">
                  <c:v>39.839801978875052</c:v>
                </c:pt>
                <c:pt idx="2481">
                  <c:v>42.374554454038602</c:v>
                </c:pt>
                <c:pt idx="2482">
                  <c:v>46.470198018259424</c:v>
                </c:pt>
                <c:pt idx="2483">
                  <c:v>43.975148513391972</c:v>
                </c:pt>
                <c:pt idx="2484">
                  <c:v>46.490198018258219</c:v>
                </c:pt>
                <c:pt idx="2485">
                  <c:v>43.980495048045107</c:v>
                </c:pt>
                <c:pt idx="2486">
                  <c:v>45.119900988601259</c:v>
                </c:pt>
                <c:pt idx="2487">
                  <c:v>47.711683166733458</c:v>
                </c:pt>
                <c:pt idx="2488">
                  <c:v>50.696930691386477</c:v>
                </c:pt>
                <c:pt idx="2489">
                  <c:v>48.362772275622277</c:v>
                </c:pt>
                <c:pt idx="2490">
                  <c:v>47.792178216235129</c:v>
                </c:pt>
                <c:pt idx="2491">
                  <c:v>45.452673265817772</c:v>
                </c:pt>
                <c:pt idx="2492">
                  <c:v>43.646138612412599</c:v>
                </c:pt>
                <c:pt idx="2493">
                  <c:v>48.74732673105499</c:v>
                </c:pt>
                <c:pt idx="2494">
                  <c:v>52.544653463602309</c:v>
                </c:pt>
                <c:pt idx="2495">
                  <c:v>53.903465344745648</c:v>
                </c:pt>
                <c:pt idx="2496">
                  <c:v>52.193762374505219</c:v>
                </c:pt>
                <c:pt idx="2497">
                  <c:v>48.80811881026078</c:v>
                </c:pt>
                <c:pt idx="2498">
                  <c:v>45.683069305414165</c:v>
                </c:pt>
                <c:pt idx="2499">
                  <c:v>52.149207919061098</c:v>
                </c:pt>
                <c:pt idx="2500">
                  <c:v>56.282574255556902</c:v>
                </c:pt>
                <c:pt idx="2501">
                  <c:v>56.744257423858464</c:v>
                </c:pt>
                <c:pt idx="2502">
                  <c:v>53.256138612093245</c:v>
                </c:pt>
                <c:pt idx="2503">
                  <c:v>50.117227721108307</c:v>
                </c:pt>
                <c:pt idx="2504">
                  <c:v>47.465049503374679</c:v>
                </c:pt>
                <c:pt idx="2505">
                  <c:v>51.916930691345719</c:v>
                </c:pt>
                <c:pt idx="2506">
                  <c:v>53.154653463582612</c:v>
                </c:pt>
                <c:pt idx="2507">
                  <c:v>43.722871285677122</c:v>
                </c:pt>
                <c:pt idx="2508">
                  <c:v>37.604257424494499</c:v>
                </c:pt>
                <c:pt idx="2509">
                  <c:v>35.649306929509855</c:v>
                </c:pt>
                <c:pt idx="2510">
                  <c:v>36.319702969091615</c:v>
                </c:pt>
                <c:pt idx="2511">
                  <c:v>38.260594058135737</c:v>
                </c:pt>
                <c:pt idx="2512">
                  <c:v>45.295148513347975</c:v>
                </c:pt>
                <c:pt idx="2513">
                  <c:v>46.783366335080807</c:v>
                </c:pt>
                <c:pt idx="2514">
                  <c:v>53.871881186330342</c:v>
                </c:pt>
                <c:pt idx="2515">
                  <c:v>61.809801978146254</c:v>
                </c:pt>
                <c:pt idx="2516">
                  <c:v>65.166732671103858</c:v>
                </c:pt>
                <c:pt idx="2517">
                  <c:v>66.658613859173087</c:v>
                </c:pt>
                <c:pt idx="2518">
                  <c:v>64.093663364208822</c:v>
                </c:pt>
                <c:pt idx="2519">
                  <c:v>66.905643562135509</c:v>
                </c:pt>
                <c:pt idx="2520">
                  <c:v>65.417128710699075</c:v>
                </c:pt>
                <c:pt idx="2521">
                  <c:v>65.977227720582107</c:v>
                </c:pt>
                <c:pt idx="2522">
                  <c:v>63.102673265232156</c:v>
                </c:pt>
                <c:pt idx="2523">
                  <c:v>60.003267324740428</c:v>
                </c:pt>
                <c:pt idx="2524">
                  <c:v>47.66861385980318</c:v>
                </c:pt>
                <c:pt idx="2525">
                  <c:v>46.386336632123616</c:v>
                </c:pt>
                <c:pt idx="2526">
                  <c:v>40.635544553106236</c:v>
                </c:pt>
                <c:pt idx="2527">
                  <c:v>41.408415840209514</c:v>
                </c:pt>
                <c:pt idx="2528">
                  <c:v>41.975643562963171</c:v>
                </c:pt>
                <c:pt idx="2529">
                  <c:v>39.296336632358738</c:v>
                </c:pt>
                <c:pt idx="2530">
                  <c:v>38.264059404669993</c:v>
                </c:pt>
                <c:pt idx="2531">
                  <c:v>41.654950493666824</c:v>
                </c:pt>
                <c:pt idx="2532">
                  <c:v>43.420693067864995</c:v>
                </c:pt>
                <c:pt idx="2533">
                  <c:v>44.268613859916755</c:v>
                </c:pt>
                <c:pt idx="2534">
                  <c:v>46.819207919238274</c:v>
                </c:pt>
                <c:pt idx="2535">
                  <c:v>45.073168315335309</c:v>
                </c:pt>
                <c:pt idx="2536">
                  <c:v>43.478118810437998</c:v>
                </c:pt>
                <c:pt idx="2537">
                  <c:v>43.077326731242941</c:v>
                </c:pt>
                <c:pt idx="2538">
                  <c:v>40.814950493694433</c:v>
                </c:pt>
                <c:pt idx="2539">
                  <c:v>36.412574256217027</c:v>
                </c:pt>
                <c:pt idx="2540">
                  <c:v>34.175544553321203</c:v>
                </c:pt>
                <c:pt idx="2541">
                  <c:v>31.184554454409945</c:v>
                </c:pt>
                <c:pt idx="2542">
                  <c:v>25.418019801136751</c:v>
                </c:pt>
                <c:pt idx="2543">
                  <c:v>23.729603959607534</c:v>
                </c:pt>
                <c:pt idx="2544">
                  <c:v>17.546039603378315</c:v>
                </c:pt>
                <c:pt idx="2545">
                  <c:v>18.833960395414689</c:v>
                </c:pt>
                <c:pt idx="2546">
                  <c:v>18.091485147915016</c:v>
                </c:pt>
                <c:pt idx="2547">
                  <c:v>22.030792078476306</c:v>
                </c:pt>
                <c:pt idx="2548">
                  <c:v>25.201881187281625</c:v>
                </c:pt>
                <c:pt idx="2549">
                  <c:v>25.114356434809338</c:v>
                </c:pt>
                <c:pt idx="2550">
                  <c:v>24.32574257344951</c:v>
                </c:pt>
                <c:pt idx="2551">
                  <c:v>21.672772276507185</c:v>
                </c:pt>
                <c:pt idx="2552">
                  <c:v>22.236237623024437</c:v>
                </c:pt>
                <c:pt idx="2553">
                  <c:v>21.486930692355596</c:v>
                </c:pt>
                <c:pt idx="2554">
                  <c:v>21.37970296958747</c:v>
                </c:pt>
                <c:pt idx="2555">
                  <c:v>19.995049504287795</c:v>
                </c:pt>
                <c:pt idx="2556">
                  <c:v>17.978910890491601</c:v>
                </c:pt>
                <c:pt idx="2557">
                  <c:v>14.493564355954032</c:v>
                </c:pt>
                <c:pt idx="2558">
                  <c:v>12.452574257012387</c:v>
                </c:pt>
                <c:pt idx="2559">
                  <c:v>10.030693068973751</c:v>
                </c:pt>
                <c:pt idx="2560">
                  <c:v>10.039108910557482</c:v>
                </c:pt>
                <c:pt idx="2561">
                  <c:v>9.6349504947296332</c:v>
                </c:pt>
                <c:pt idx="2562">
                  <c:v>10.395544554110588</c:v>
                </c:pt>
                <c:pt idx="2563">
                  <c:v>10.245247524412179</c:v>
                </c:pt>
                <c:pt idx="2564">
                  <c:v>9.297227722463635</c:v>
                </c:pt>
                <c:pt idx="2565">
                  <c:v>11.312574257049704</c:v>
                </c:pt>
                <c:pt idx="2566">
                  <c:v>11.104158415472439</c:v>
                </c:pt>
                <c:pt idx="2567">
                  <c:v>9.0760396036589572</c:v>
                </c:pt>
                <c:pt idx="2568">
                  <c:v>8.6815841581272348</c:v>
                </c:pt>
                <c:pt idx="2569">
                  <c:v>6.6647524750258906</c:v>
                </c:pt>
                <c:pt idx="2570">
                  <c:v>6.1117821780149049</c:v>
                </c:pt>
                <c:pt idx="2571">
                  <c:v>4.2535643562935652</c:v>
                </c:pt>
                <c:pt idx="2572">
                  <c:v>3.9709900988772753</c:v>
                </c:pt>
                <c:pt idx="2573">
                  <c:v>1.9172277227096368</c:v>
                </c:pt>
                <c:pt idx="2574">
                  <c:v>0.52950495047726498</c:v>
                </c:pt>
                <c:pt idx="2575">
                  <c:v>-0.71910891086669126</c:v>
                </c:pt>
                <c:pt idx="2576">
                  <c:v>-2.468613861304616</c:v>
                </c:pt>
                <c:pt idx="2577">
                  <c:v>-6.8295049502684622</c:v>
                </c:pt>
                <c:pt idx="2578">
                  <c:v>-9.4407920788936455</c:v>
                </c:pt>
                <c:pt idx="2579">
                  <c:v>-11.81574257386484</c:v>
                </c:pt>
                <c:pt idx="2580">
                  <c:v>-12.166237623358251</c:v>
                </c:pt>
                <c:pt idx="2581">
                  <c:v>-12.785643563931101</c:v>
                </c:pt>
                <c:pt idx="2582">
                  <c:v>-14.289603959922578</c:v>
                </c:pt>
                <c:pt idx="2583">
                  <c:v>-12.806039603536345</c:v>
                </c:pt>
                <c:pt idx="2584">
                  <c:v>-12.037029702570255</c:v>
                </c:pt>
                <c:pt idx="2585">
                  <c:v>-8.2918811878435434</c:v>
                </c:pt>
                <c:pt idx="2586">
                  <c:v>-4.3517821780735453</c:v>
                </c:pt>
                <c:pt idx="2587">
                  <c:v>-2.1943564355699197</c:v>
                </c:pt>
                <c:pt idx="2588">
                  <c:v>-0.25524752474397688</c:v>
                </c:pt>
                <c:pt idx="2589">
                  <c:v>0.92841584155340084</c:v>
                </c:pt>
                <c:pt idx="2590">
                  <c:v>3.1084158414813059</c:v>
                </c:pt>
                <c:pt idx="2591">
                  <c:v>3.6795049503735648</c:v>
                </c:pt>
                <c:pt idx="2592">
                  <c:v>6.3709900987982024</c:v>
                </c:pt>
                <c:pt idx="2593">
                  <c:v>6.6950495047287495</c:v>
                </c:pt>
                <c:pt idx="2594">
                  <c:v>3.2073267325664463</c:v>
                </c:pt>
                <c:pt idx="2595">
                  <c:v>4.1357425741198481</c:v>
                </c:pt>
                <c:pt idx="2596">
                  <c:v>0.28782178216800292</c:v>
                </c:pt>
                <c:pt idx="2597">
                  <c:v>-7.6336633660861811E-2</c:v>
                </c:pt>
                <c:pt idx="2598">
                  <c:v>-1.5447524751963655</c:v>
                </c:pt>
                <c:pt idx="2599">
                  <c:v>-1.7026732672698046</c:v>
                </c:pt>
                <c:pt idx="2600">
                  <c:v>-0.57029702968355367</c:v>
                </c:pt>
                <c:pt idx="2601">
                  <c:v>1.2985148514419531</c:v>
                </c:pt>
                <c:pt idx="2602">
                  <c:v>0.99485148511525201</c:v>
                </c:pt>
                <c:pt idx="2603">
                  <c:v>2.2019801979463551</c:v>
                </c:pt>
                <c:pt idx="2604">
                  <c:v>0.67762376235383803</c:v>
                </c:pt>
                <c:pt idx="2605">
                  <c:v>-0.15871287128214781</c:v>
                </c:pt>
                <c:pt idx="2606">
                  <c:v>-0.29683168315756714</c:v>
                </c:pt>
                <c:pt idx="2607">
                  <c:v>-1.0870297029348124</c:v>
                </c:pt>
                <c:pt idx="2608">
                  <c:v>-4.90623762359981</c:v>
                </c:pt>
                <c:pt idx="2609">
                  <c:v>-5.9206930691102029</c:v>
                </c:pt>
                <c:pt idx="2610">
                  <c:v>-10.728712870931435</c:v>
                </c:pt>
                <c:pt idx="2611">
                  <c:v>-11.389702969919281</c:v>
                </c:pt>
                <c:pt idx="2612">
                  <c:v>-14.572079207436724</c:v>
                </c:pt>
                <c:pt idx="2613">
                  <c:v>-16.027821781645549</c:v>
                </c:pt>
                <c:pt idx="2614">
                  <c:v>-18.841584157789733</c:v>
                </c:pt>
                <c:pt idx="2615">
                  <c:v>-21.785346533929193</c:v>
                </c:pt>
                <c:pt idx="2616">
                  <c:v>-23.584653464564365</c:v>
                </c:pt>
                <c:pt idx="2617">
                  <c:v>-24.380792078398496</c:v>
                </c:pt>
                <c:pt idx="2618">
                  <c:v>-22.620792078457139</c:v>
                </c:pt>
                <c:pt idx="2619">
                  <c:v>-18.542475246909586</c:v>
                </c:pt>
                <c:pt idx="2620">
                  <c:v>-16.115346534119222</c:v>
                </c:pt>
                <c:pt idx="2621">
                  <c:v>-12.037029702571655</c:v>
                </c:pt>
                <c:pt idx="2622">
                  <c:v>-7.6498019799442787</c:v>
                </c:pt>
                <c:pt idx="2623">
                  <c:v>-6.1979207918726269</c:v>
                </c:pt>
                <c:pt idx="2624">
                  <c:v>-4.7815841582569627</c:v>
                </c:pt>
                <c:pt idx="2625">
                  <c:v>-2.2873267325981899</c:v>
                </c:pt>
                <c:pt idx="2626">
                  <c:v>-0.7900990098736943</c:v>
                </c:pt>
                <c:pt idx="2627">
                  <c:v>0.7387128712632377</c:v>
                </c:pt>
                <c:pt idx="2628">
                  <c:v>1.416336633617076</c:v>
                </c:pt>
                <c:pt idx="2629">
                  <c:v>1.6414851484610755</c:v>
                </c:pt>
                <c:pt idx="2630">
                  <c:v>1.7139603959819447</c:v>
                </c:pt>
                <c:pt idx="2631">
                  <c:v>0.74178217819311465</c:v>
                </c:pt>
                <c:pt idx="2632">
                  <c:v>0.59594059404052324</c:v>
                </c:pt>
                <c:pt idx="2633">
                  <c:v>0.91168316828666507</c:v>
                </c:pt>
                <c:pt idx="2634">
                  <c:v>-0.40940594058097424</c:v>
                </c:pt>
                <c:pt idx="2635">
                  <c:v>-0.69792079205554192</c:v>
                </c:pt>
                <c:pt idx="2636">
                  <c:v>-1.0266336633319773</c:v>
                </c:pt>
                <c:pt idx="2637">
                  <c:v>-1.861980197957781</c:v>
                </c:pt>
                <c:pt idx="2638">
                  <c:v>-1.8121782177619281</c:v>
                </c:pt>
                <c:pt idx="2639">
                  <c:v>-0.96990099006625441</c:v>
                </c:pt>
                <c:pt idx="2640">
                  <c:v>-4.4998019800479749</c:v>
                </c:pt>
                <c:pt idx="2641">
                  <c:v>-6.1812871285080382</c:v>
                </c:pt>
                <c:pt idx="2642">
                  <c:v>-13.026633662933795</c:v>
                </c:pt>
                <c:pt idx="2643">
                  <c:v>-15.926534652937093</c:v>
                </c:pt>
                <c:pt idx="2644">
                  <c:v>-16.212079207382526</c:v>
                </c:pt>
                <c:pt idx="2645">
                  <c:v>-13.418613860940058</c:v>
                </c:pt>
                <c:pt idx="2646">
                  <c:v>-13.919504950032621</c:v>
                </c:pt>
                <c:pt idx="2647">
                  <c:v>-10.708316831327586</c:v>
                </c:pt>
                <c:pt idx="2648">
                  <c:v>-8.2541584155685399</c:v>
                </c:pt>
                <c:pt idx="2649">
                  <c:v>-5.7470297027788035</c:v>
                </c:pt>
                <c:pt idx="2650">
                  <c:v>-3.9453465345231185</c:v>
                </c:pt>
                <c:pt idx="2651">
                  <c:v>-3.7293069305680122</c:v>
                </c:pt>
                <c:pt idx="2652">
                  <c:v>-2.6634653464457592</c:v>
                </c:pt>
                <c:pt idx="2653">
                  <c:v>-0.79920792076540215</c:v>
                </c:pt>
                <c:pt idx="2654">
                  <c:v>-8.2277227719141338E-2</c:v>
                </c:pt>
                <c:pt idx="2655">
                  <c:v>0.59980198017910946</c:v>
                </c:pt>
                <c:pt idx="2656">
                  <c:v>-4.079207920628846E-2</c:v>
                </c:pt>
                <c:pt idx="2657">
                  <c:v>1.2962376237193778</c:v>
                </c:pt>
                <c:pt idx="2658">
                  <c:v>4.7778217820191111</c:v>
                </c:pt>
                <c:pt idx="2659">
                  <c:v>4.8631683166709445</c:v>
                </c:pt>
                <c:pt idx="2660">
                  <c:v>5.6343564354560645</c:v>
                </c:pt>
                <c:pt idx="2661">
                  <c:v>8.3780198017012708</c:v>
                </c:pt>
                <c:pt idx="2662">
                  <c:v>11.889009900595822</c:v>
                </c:pt>
                <c:pt idx="2663">
                  <c:v>12.427623761963391</c:v>
                </c:pt>
                <c:pt idx="2664">
                  <c:v>11.104158415473842</c:v>
                </c:pt>
                <c:pt idx="2665">
                  <c:v>10.659999999645599</c:v>
                </c:pt>
                <c:pt idx="2666">
                  <c:v>13.877920791619028</c:v>
                </c:pt>
                <c:pt idx="2667">
                  <c:v>13.087821781743935</c:v>
                </c:pt>
                <c:pt idx="2668">
                  <c:v>9.0963366333620677</c:v>
                </c:pt>
                <c:pt idx="2669">
                  <c:v>10.313267326390037</c:v>
                </c:pt>
                <c:pt idx="2670">
                  <c:v>7.9073267324108327</c:v>
                </c:pt>
                <c:pt idx="2671">
                  <c:v>9.2972277224636368</c:v>
                </c:pt>
                <c:pt idx="2672">
                  <c:v>11.061089108543575</c:v>
                </c:pt>
                <c:pt idx="2673">
                  <c:v>14.310792078733725</c:v>
                </c:pt>
                <c:pt idx="2674">
                  <c:v>13.432970296584893</c:v>
                </c:pt>
                <c:pt idx="2675">
                  <c:v>13.328811880746628</c:v>
                </c:pt>
                <c:pt idx="2676">
                  <c:v>12.688217821359819</c:v>
                </c:pt>
                <c:pt idx="2677">
                  <c:v>11.112475247155441</c:v>
                </c:pt>
                <c:pt idx="2678">
                  <c:v>10.846633663005893</c:v>
                </c:pt>
                <c:pt idx="2679">
                  <c:v>12.114158415438416</c:v>
                </c:pt>
                <c:pt idx="2680">
                  <c:v>9.2044554452382457</c:v>
                </c:pt>
                <c:pt idx="2681">
                  <c:v>9.4242574254297988</c:v>
                </c:pt>
                <c:pt idx="2682">
                  <c:v>5.8700990097070456</c:v>
                </c:pt>
                <c:pt idx="2683">
                  <c:v>4.066930692933278</c:v>
                </c:pt>
                <c:pt idx="2684">
                  <c:v>0.23574257424957518</c:v>
                </c:pt>
                <c:pt idx="2685">
                  <c:v>-0.58465346532697726</c:v>
                </c:pt>
                <c:pt idx="2686">
                  <c:v>-5.8700990097056414</c:v>
                </c:pt>
                <c:pt idx="2687">
                  <c:v>-7.8183168314246982</c:v>
                </c:pt>
                <c:pt idx="2688">
                  <c:v>-9.5223762373076379</c:v>
                </c:pt>
                <c:pt idx="2689">
                  <c:v>-4.7098019800412496</c:v>
                </c:pt>
                <c:pt idx="2690">
                  <c:v>-2.7745544553538894</c:v>
                </c:pt>
                <c:pt idx="2691">
                  <c:v>-4.670495049350234</c:v>
                </c:pt>
                <c:pt idx="2692">
                  <c:v>-2.3945544553663303</c:v>
                </c:pt>
                <c:pt idx="2693">
                  <c:v>-3.2020792078147324</c:v>
                </c:pt>
                <c:pt idx="2694">
                  <c:v>-1.2523762375832115</c:v>
                </c:pt>
                <c:pt idx="2695">
                  <c:v>-0.93900990095897541</c:v>
                </c:pt>
                <c:pt idx="2696">
                  <c:v>-0.93891089105823922</c:v>
                </c:pt>
                <c:pt idx="2697">
                  <c:v>-2.298613861310328</c:v>
                </c:pt>
                <c:pt idx="2698">
                  <c:v>-5.1101980196326595</c:v>
                </c:pt>
                <c:pt idx="2699">
                  <c:v>-7.2653465344123056</c:v>
                </c:pt>
                <c:pt idx="2700">
                  <c:v>-7.8552475244909958</c:v>
                </c:pt>
                <c:pt idx="2701">
                  <c:v>-8.2299009898261062</c:v>
                </c:pt>
                <c:pt idx="2702">
                  <c:v>-10.760495049148158</c:v>
                </c:pt>
                <c:pt idx="2703">
                  <c:v>-10.882079207559723</c:v>
                </c:pt>
                <c:pt idx="2704">
                  <c:v>-18.639108910272146</c:v>
                </c:pt>
                <c:pt idx="2705">
                  <c:v>-17.460693068726481</c:v>
                </c:pt>
                <c:pt idx="2706">
                  <c:v>-19.82514851419424</c:v>
                </c:pt>
                <c:pt idx="2707">
                  <c:v>-14.525346534170751</c:v>
                </c:pt>
                <c:pt idx="2708">
                  <c:v>-11.219801979825723</c:v>
                </c:pt>
                <c:pt idx="2709">
                  <c:v>-6.2031683166257512</c:v>
                </c:pt>
                <c:pt idx="2710">
                  <c:v>-0.97970297026452768</c:v>
                </c:pt>
                <c:pt idx="2711">
                  <c:v>1.8568316831068012</c:v>
                </c:pt>
                <c:pt idx="2712">
                  <c:v>6.5423762374070247</c:v>
                </c:pt>
                <c:pt idx="2713">
                  <c:v>7.7631683165749878</c:v>
                </c:pt>
                <c:pt idx="2714">
                  <c:v>6.7199009898756046</c:v>
                </c:pt>
                <c:pt idx="2715">
                  <c:v>7.3673267324287224</c:v>
                </c:pt>
                <c:pt idx="2716">
                  <c:v>6.7418811878954603</c:v>
                </c:pt>
                <c:pt idx="2717">
                  <c:v>7.7057425740012926</c:v>
                </c:pt>
                <c:pt idx="2718">
                  <c:v>9.3932673264217783</c:v>
                </c:pt>
                <c:pt idx="2719">
                  <c:v>11.008910890723001</c:v>
                </c:pt>
                <c:pt idx="2720">
                  <c:v>14.226930692595765</c:v>
                </c:pt>
                <c:pt idx="2721">
                  <c:v>14.668019801492715</c:v>
                </c:pt>
                <c:pt idx="2722">
                  <c:v>14.99059405890941</c:v>
                </c:pt>
                <c:pt idx="2723">
                  <c:v>15.017029702472268</c:v>
                </c:pt>
                <c:pt idx="2724">
                  <c:v>12.924653464917366</c:v>
                </c:pt>
                <c:pt idx="2725">
                  <c:v>11.507623761995134</c:v>
                </c:pt>
                <c:pt idx="2726">
                  <c:v>8.1316831680461199</c:v>
                </c:pt>
                <c:pt idx="2727">
                  <c:v>5.3980198018006611</c:v>
                </c:pt>
                <c:pt idx="2728">
                  <c:v>3.8170297028431608</c:v>
                </c:pt>
                <c:pt idx="2729">
                  <c:v>1.3891089108455017</c:v>
                </c:pt>
                <c:pt idx="2730">
                  <c:v>7.1782178215711187E-2</c:v>
                </c:pt>
                <c:pt idx="2731">
                  <c:v>2.8140306366736641E-16</c:v>
                </c:pt>
                <c:pt idx="2732">
                  <c:v>-0.10356435643243554</c:v>
                </c:pt>
                <c:pt idx="2733">
                  <c:v>0.6882178217594126</c:v>
                </c:pt>
                <c:pt idx="2734">
                  <c:v>0.91930693066169311</c:v>
                </c:pt>
                <c:pt idx="2735">
                  <c:v>6.2191089106837776</c:v>
                </c:pt>
                <c:pt idx="2736">
                  <c:v>5.8844554453490634</c:v>
                </c:pt>
                <c:pt idx="2737">
                  <c:v>1.3241584157975168</c:v>
                </c:pt>
                <c:pt idx="2738">
                  <c:v>-0.70326732670940129</c:v>
                </c:pt>
                <c:pt idx="2739">
                  <c:v>-7.7128712869570654E-2</c:v>
                </c:pt>
                <c:pt idx="2740">
                  <c:v>1.0718811880826802</c:v>
                </c:pt>
                <c:pt idx="2741">
                  <c:v>1.1067326732306879</c:v>
                </c:pt>
                <c:pt idx="2742">
                  <c:v>0.13227722771928288</c:v>
                </c:pt>
                <c:pt idx="2743">
                  <c:v>-1.8265346534039448</c:v>
                </c:pt>
                <c:pt idx="2744">
                  <c:v>-5.4999999998170894</c:v>
                </c:pt>
                <c:pt idx="2745">
                  <c:v>-10.085841583824871</c:v>
                </c:pt>
                <c:pt idx="2746">
                  <c:v>-8.4814851482329718</c:v>
                </c:pt>
                <c:pt idx="2747">
                  <c:v>-4.6017821780644015</c:v>
                </c:pt>
                <c:pt idx="2748">
                  <c:v>-1.1287128712139627E-2</c:v>
                </c:pt>
                <c:pt idx="2749">
                  <c:v>0.89277227719809049</c:v>
                </c:pt>
                <c:pt idx="2750">
                  <c:v>2.4527722771473264</c:v>
                </c:pt>
                <c:pt idx="2751">
                  <c:v>5.4282178216027814</c:v>
                </c:pt>
                <c:pt idx="2752">
                  <c:v>7.9980198017151158</c:v>
                </c:pt>
                <c:pt idx="2753">
                  <c:v>7.1369306928330136</c:v>
                </c:pt>
                <c:pt idx="2754">
                  <c:v>7.3280198017363034</c:v>
                </c:pt>
                <c:pt idx="2755">
                  <c:v>7.0651485146173023</c:v>
                </c:pt>
                <c:pt idx="2756">
                  <c:v>7.7826732670679801</c:v>
                </c:pt>
                <c:pt idx="2757">
                  <c:v>9.1325742571217994</c:v>
                </c:pt>
                <c:pt idx="2758">
                  <c:v>7.3619801977762744</c:v>
                </c:pt>
                <c:pt idx="2759">
                  <c:v>5.4690099008076647</c:v>
                </c:pt>
                <c:pt idx="2760">
                  <c:v>2.4784158415028887</c:v>
                </c:pt>
                <c:pt idx="2761">
                  <c:v>3.6682178216614276</c:v>
                </c:pt>
                <c:pt idx="2762">
                  <c:v>5.931287128515776</c:v>
                </c:pt>
                <c:pt idx="2763">
                  <c:v>5.2800990097262099</c:v>
                </c:pt>
                <c:pt idx="2764">
                  <c:v>3.0729702969274686</c:v>
                </c:pt>
                <c:pt idx="2765">
                  <c:v>2.210297029630762</c:v>
                </c:pt>
                <c:pt idx="2766">
                  <c:v>-0.94950495046381422</c:v>
                </c:pt>
                <c:pt idx="2767">
                  <c:v>-1.7290099009319326</c:v>
                </c:pt>
                <c:pt idx="2768">
                  <c:v>-2.7647524751556189</c:v>
                </c:pt>
                <c:pt idx="2769">
                  <c:v>-5.5143564354605106</c:v>
                </c:pt>
                <c:pt idx="2770">
                  <c:v>-9.0811881185113439</c:v>
                </c:pt>
                <c:pt idx="2771">
                  <c:v>-10.739405940237743</c:v>
                </c:pt>
                <c:pt idx="2772">
                  <c:v>-11.271881187744151</c:v>
                </c:pt>
                <c:pt idx="2773">
                  <c:v>-13.504059405492633</c:v>
                </c:pt>
                <c:pt idx="2774">
                  <c:v>-12.309009900580962</c:v>
                </c:pt>
                <c:pt idx="2775">
                  <c:v>-13.160297029266207</c:v>
                </c:pt>
                <c:pt idx="2776">
                  <c:v>-11.302079207546274</c:v>
                </c:pt>
                <c:pt idx="2777">
                  <c:v>-9.3577227719658005</c:v>
                </c:pt>
                <c:pt idx="2778">
                  <c:v>-8.8660396036670868</c:v>
                </c:pt>
                <c:pt idx="2779">
                  <c:v>-2.9491089107933299</c:v>
                </c:pt>
                <c:pt idx="2780">
                  <c:v>-5.7008910889186577</c:v>
                </c:pt>
                <c:pt idx="2781">
                  <c:v>-5.1570297027993721</c:v>
                </c:pt>
                <c:pt idx="2782">
                  <c:v>-6.6337623760164668</c:v>
                </c:pt>
                <c:pt idx="2783">
                  <c:v>-4.0337623761034216</c:v>
                </c:pt>
                <c:pt idx="2784">
                  <c:v>-5.5664356433803475</c:v>
                </c:pt>
                <c:pt idx="2785">
                  <c:v>-4.9062376235984022</c:v>
                </c:pt>
                <c:pt idx="2786">
                  <c:v>-4.3819801978742623</c:v>
                </c:pt>
                <c:pt idx="2787">
                  <c:v>-3.4928712870132821</c:v>
                </c:pt>
                <c:pt idx="2788">
                  <c:v>-2.8976237622793222</c:v>
                </c:pt>
                <c:pt idx="2789">
                  <c:v>-1.8151485147910671</c:v>
                </c:pt>
                <c:pt idx="2790">
                  <c:v>-3.2624752474175676</c:v>
                </c:pt>
                <c:pt idx="2791">
                  <c:v>-4.017227722638161</c:v>
                </c:pt>
                <c:pt idx="2792">
                  <c:v>-3.2126732672203056</c:v>
                </c:pt>
                <c:pt idx="2793">
                  <c:v>-3.3357425741471434</c:v>
                </c:pt>
                <c:pt idx="2794">
                  <c:v>-2.4165346533847796</c:v>
                </c:pt>
                <c:pt idx="2795">
                  <c:v>-0.32326732672183961</c:v>
                </c:pt>
                <c:pt idx="2796">
                  <c:v>-0.15940594058871282</c:v>
                </c:pt>
                <c:pt idx="2797">
                  <c:v>-4.0792079206288752E-2</c:v>
                </c:pt>
                <c:pt idx="2798">
                  <c:v>-1.1286138613484025</c:v>
                </c:pt>
                <c:pt idx="2799">
                  <c:v>-5.2892079206165121</c:v>
                </c:pt>
                <c:pt idx="2800">
                  <c:v>-8.6771287125828227</c:v>
                </c:pt>
                <c:pt idx="2801">
                  <c:v>-10.357920791736321</c:v>
                </c:pt>
                <c:pt idx="2802">
                  <c:v>-8.5894059403076763</c:v>
                </c:pt>
                <c:pt idx="2803">
                  <c:v>-3.089504950392731</c:v>
                </c:pt>
                <c:pt idx="2804">
                  <c:v>-0.83168316829009836</c:v>
                </c:pt>
                <c:pt idx="2805">
                  <c:v>1.8060396039007667</c:v>
                </c:pt>
                <c:pt idx="2806">
                  <c:v>4.0828712869927104</c:v>
                </c:pt>
                <c:pt idx="2807">
                  <c:v>6.2961386136512045</c:v>
                </c:pt>
                <c:pt idx="2808">
                  <c:v>4.8027722770681116</c:v>
                </c:pt>
                <c:pt idx="2809">
                  <c:v>5.1653465344823708</c:v>
                </c:pt>
                <c:pt idx="2810">
                  <c:v>2.1852475246796197</c:v>
                </c:pt>
                <c:pt idx="2811">
                  <c:v>1.9601980197377642</c:v>
                </c:pt>
                <c:pt idx="2812">
                  <c:v>0.95326732670166248</c:v>
                </c:pt>
                <c:pt idx="2813">
                  <c:v>0.75009900987611444</c:v>
                </c:pt>
                <c:pt idx="2814">
                  <c:v>-0.34821782177083771</c:v>
                </c:pt>
                <c:pt idx="2815">
                  <c:v>-2.0622772276535191</c:v>
                </c:pt>
                <c:pt idx="2816">
                  <c:v>-1.9851485147867618</c:v>
                </c:pt>
                <c:pt idx="2817">
                  <c:v>-1.4670297029209676</c:v>
                </c:pt>
                <c:pt idx="2818">
                  <c:v>-1.3695049504503627</c:v>
                </c:pt>
                <c:pt idx="2819">
                  <c:v>-0.58465346532697737</c:v>
                </c:pt>
                <c:pt idx="2820">
                  <c:v>-8.0792079205275605E-2</c:v>
                </c:pt>
                <c:pt idx="2821">
                  <c:v>0.49702970295397553</c:v>
                </c:pt>
                <c:pt idx="2822">
                  <c:v>-0.15861386138141093</c:v>
                </c:pt>
                <c:pt idx="2823">
                  <c:v>-1.07188118808268</c:v>
                </c:pt>
                <c:pt idx="2824">
                  <c:v>-1.6973267326159454</c:v>
                </c:pt>
                <c:pt idx="2825">
                  <c:v>-1.7299009900413787</c:v>
                </c:pt>
                <c:pt idx="2826">
                  <c:v>-0.40108910889797461</c:v>
                </c:pt>
                <c:pt idx="2827">
                  <c:v>-0.56881188116828052</c:v>
                </c:pt>
                <c:pt idx="2828">
                  <c:v>-0.83693069304181433</c:v>
                </c:pt>
                <c:pt idx="2829">
                  <c:v>0.89287128709882835</c:v>
                </c:pt>
                <c:pt idx="2830">
                  <c:v>0.6171287128502666</c:v>
                </c:pt>
                <c:pt idx="2831">
                  <c:v>1.8008910890497871</c:v>
                </c:pt>
                <c:pt idx="2832">
                  <c:v>1.7403960395462155</c:v>
                </c:pt>
                <c:pt idx="2833">
                  <c:v>2.9617821781200075</c:v>
                </c:pt>
                <c:pt idx="2834">
                  <c:v>1.8371287128109257</c:v>
                </c:pt>
                <c:pt idx="2835">
                  <c:v>3.6795049503735671</c:v>
                </c:pt>
                <c:pt idx="2836">
                  <c:v>3.4536633662215954</c:v>
                </c:pt>
                <c:pt idx="2837">
                  <c:v>3.0728712870267327</c:v>
                </c:pt>
                <c:pt idx="2838">
                  <c:v>1.9247524751839278</c:v>
                </c:pt>
                <c:pt idx="2839">
                  <c:v>1.2668316831259647</c:v>
                </c:pt>
                <c:pt idx="2840">
                  <c:v>0.88752475244496842</c:v>
                </c:pt>
                <c:pt idx="2841">
                  <c:v>0.8098019801709766</c:v>
                </c:pt>
                <c:pt idx="2842">
                  <c:v>-7.0990099008409691E-2</c:v>
                </c:pt>
                <c:pt idx="2843">
                  <c:v>-1.5183168316335007</c:v>
                </c:pt>
                <c:pt idx="2844">
                  <c:v>-6.3520792077096244</c:v>
                </c:pt>
                <c:pt idx="2845">
                  <c:v>-11.809702969904414</c:v>
                </c:pt>
                <c:pt idx="2846">
                  <c:v>-16.212079207382526</c:v>
                </c:pt>
                <c:pt idx="2847">
                  <c:v>-17.747029702380619</c:v>
                </c:pt>
                <c:pt idx="2848">
                  <c:v>-16.437227722226524</c:v>
                </c:pt>
                <c:pt idx="2849">
                  <c:v>-12.51900990057424</c:v>
                </c:pt>
                <c:pt idx="2850">
                  <c:v>-7.2495049502550142</c:v>
                </c:pt>
                <c:pt idx="2851">
                  <c:v>-4.3872277226259753</c:v>
                </c:pt>
                <c:pt idx="2852">
                  <c:v>-3.3659405939478582</c:v>
                </c:pt>
                <c:pt idx="2853">
                  <c:v>-2.9202970296057464</c:v>
                </c:pt>
                <c:pt idx="2854">
                  <c:v>-1.2471287128300894</c:v>
                </c:pt>
                <c:pt idx="2855">
                  <c:v>1.1338613861001179</c:v>
                </c:pt>
                <c:pt idx="2856">
                  <c:v>0.13980198019357387</c:v>
                </c:pt>
                <c:pt idx="2857">
                  <c:v>-0.52950495047726476</c:v>
                </c:pt>
                <c:pt idx="2858">
                  <c:v>-0.45247524750983781</c:v>
                </c:pt>
                <c:pt idx="2859">
                  <c:v>2.5040594058570442</c:v>
                </c:pt>
                <c:pt idx="2860">
                  <c:v>3.0517821781163184</c:v>
                </c:pt>
                <c:pt idx="2861">
                  <c:v>4.406930692923261</c:v>
                </c:pt>
                <c:pt idx="2862">
                  <c:v>4.6999999998443833</c:v>
                </c:pt>
                <c:pt idx="2863">
                  <c:v>5.1094059404239509</c:v>
                </c:pt>
                <c:pt idx="2864">
                  <c:v>7.6762376235071432</c:v>
                </c:pt>
                <c:pt idx="2865">
                  <c:v>6.776633663141328</c:v>
                </c:pt>
                <c:pt idx="2866">
                  <c:v>4.796732673109096</c:v>
                </c:pt>
                <c:pt idx="2867">
                  <c:v>5.0904950493353782</c:v>
                </c:pt>
                <c:pt idx="2868">
                  <c:v>2.6574257424867409</c:v>
                </c:pt>
                <c:pt idx="2869">
                  <c:v>4.6999999998429773</c:v>
                </c:pt>
                <c:pt idx="2870">
                  <c:v>4.6267326731133975</c:v>
                </c:pt>
                <c:pt idx="2871">
                  <c:v>7.6958415839022845</c:v>
                </c:pt>
                <c:pt idx="2872">
                  <c:v>7.419405940348561</c:v>
                </c:pt>
                <c:pt idx="2873">
                  <c:v>6.3589108908787626</c:v>
                </c:pt>
                <c:pt idx="2874">
                  <c:v>3.46267326721116</c:v>
                </c:pt>
                <c:pt idx="2875">
                  <c:v>0.97980198016526487</c:v>
                </c:pt>
                <c:pt idx="2876">
                  <c:v>-0.86712871284252802</c:v>
                </c:pt>
                <c:pt idx="2877">
                  <c:v>-3.514752475130996</c:v>
                </c:pt>
                <c:pt idx="2878">
                  <c:v>-6.2334653463272032</c:v>
                </c:pt>
                <c:pt idx="2879">
                  <c:v>-11.635148514464985</c:v>
                </c:pt>
                <c:pt idx="2880">
                  <c:v>-13.923960395577033</c:v>
                </c:pt>
                <c:pt idx="2881">
                  <c:v>-10.989405940230011</c:v>
                </c:pt>
                <c:pt idx="2882">
                  <c:v>-8.8410891086180854</c:v>
                </c:pt>
                <c:pt idx="2883">
                  <c:v>-4.300396039460276</c:v>
                </c:pt>
                <c:pt idx="2884">
                  <c:v>-1.4450495049025169</c:v>
                </c:pt>
                <c:pt idx="2885">
                  <c:v>-9.0693069304285542E-2</c:v>
                </c:pt>
                <c:pt idx="2886">
                  <c:v>-0.38148514850283544</c:v>
                </c:pt>
                <c:pt idx="2887">
                  <c:v>-2.6854455444642098</c:v>
                </c:pt>
                <c:pt idx="2888">
                  <c:v>-6.4909900987937554</c:v>
                </c:pt>
                <c:pt idx="2889">
                  <c:v>-7.5107920789580058</c:v>
                </c:pt>
                <c:pt idx="2890">
                  <c:v>-6.5567326730504529</c:v>
                </c:pt>
                <c:pt idx="2891">
                  <c:v>-3.6061386137404381</c:v>
                </c:pt>
                <c:pt idx="2892">
                  <c:v>-1.4420792078733755</c:v>
                </c:pt>
                <c:pt idx="2893">
                  <c:v>0.58544554453427844</c:v>
                </c:pt>
                <c:pt idx="2894">
                  <c:v>0.63683168314754968</c:v>
                </c:pt>
                <c:pt idx="2895">
                  <c:v>2.8886138612911658</c:v>
                </c:pt>
                <c:pt idx="2896">
                  <c:v>2.7540594058493073</c:v>
                </c:pt>
                <c:pt idx="2897">
                  <c:v>5.7198019800086373</c:v>
                </c:pt>
                <c:pt idx="2898">
                  <c:v>7.5644554452938566</c:v>
                </c:pt>
                <c:pt idx="2899">
                  <c:v>10.1025742570902</c:v>
                </c:pt>
                <c:pt idx="2900">
                  <c:v>13.745742573801891</c:v>
                </c:pt>
                <c:pt idx="2901">
                  <c:v>11.200891088737139</c:v>
                </c:pt>
                <c:pt idx="2902">
                  <c:v>11.549009900605839</c:v>
                </c:pt>
                <c:pt idx="2903">
                  <c:v>9.9378217818476209</c:v>
                </c:pt>
                <c:pt idx="2904">
                  <c:v>9.4982178214673443</c:v>
                </c:pt>
                <c:pt idx="2905">
                  <c:v>8.9105940591098189</c:v>
                </c:pt>
                <c:pt idx="2906">
                  <c:v>6.5710891086924663</c:v>
                </c:pt>
                <c:pt idx="2907">
                  <c:v>7.4028712868833022</c:v>
                </c:pt>
                <c:pt idx="2908">
                  <c:v>7.8454455442941278</c:v>
                </c:pt>
                <c:pt idx="2909">
                  <c:v>7.1527722769903015</c:v>
                </c:pt>
                <c:pt idx="2910">
                  <c:v>3.5292079206751565</c:v>
                </c:pt>
                <c:pt idx="2911">
                  <c:v>2.031980197952068</c:v>
                </c:pt>
                <c:pt idx="2912">
                  <c:v>0.75009900987611366</c:v>
                </c:pt>
                <c:pt idx="2913">
                  <c:v>0.35049504949341287</c:v>
                </c:pt>
                <c:pt idx="2914">
                  <c:v>1.0772277227365394</c:v>
                </c:pt>
                <c:pt idx="2915">
                  <c:v>6.6542574255210516</c:v>
                </c:pt>
                <c:pt idx="2916">
                  <c:v>9.9430693065993392</c:v>
                </c:pt>
                <c:pt idx="2917">
                  <c:v>10.513465346185042</c:v>
                </c:pt>
                <c:pt idx="2918">
                  <c:v>10.225643564017034</c:v>
                </c:pt>
                <c:pt idx="2919">
                  <c:v>9.8517821778906338</c:v>
                </c:pt>
                <c:pt idx="2920">
                  <c:v>9.5382178214663327</c:v>
                </c:pt>
                <c:pt idx="2921">
                  <c:v>8.8810891086156705</c:v>
                </c:pt>
                <c:pt idx="2922">
                  <c:v>5.2030693067573779</c:v>
                </c:pt>
                <c:pt idx="2923">
                  <c:v>5.0444554453773716</c:v>
                </c:pt>
                <c:pt idx="2924">
                  <c:v>1.9081188118179282</c:v>
                </c:pt>
                <c:pt idx="2925">
                  <c:v>0.32326732672183922</c:v>
                </c:pt>
                <c:pt idx="2926">
                  <c:v>-0.11326732672856467</c:v>
                </c:pt>
                <c:pt idx="2927">
                  <c:v>0.57633663364397747</c:v>
                </c:pt>
                <c:pt idx="2928">
                  <c:v>2.7299999999097548</c:v>
                </c:pt>
                <c:pt idx="2929">
                  <c:v>6.2765346532574746</c:v>
                </c:pt>
                <c:pt idx="2930">
                  <c:v>6.5619801978021659</c:v>
                </c:pt>
                <c:pt idx="2931">
                  <c:v>10.600990098658706</c:v>
                </c:pt>
                <c:pt idx="2932">
                  <c:v>10.980297029338297</c:v>
                </c:pt>
                <c:pt idx="2933">
                  <c:v>13.688316831228194</c:v>
                </c:pt>
                <c:pt idx="2934">
                  <c:v>10.99990098973344</c:v>
                </c:pt>
                <c:pt idx="2935">
                  <c:v>12.468415841169683</c:v>
                </c:pt>
                <c:pt idx="2936">
                  <c:v>9.8351485145260398</c:v>
                </c:pt>
                <c:pt idx="2937">
                  <c:v>9.2345544551396355</c:v>
                </c:pt>
                <c:pt idx="2938">
                  <c:v>5.3352475245759221</c:v>
                </c:pt>
                <c:pt idx="2939">
                  <c:v>4.6682178216276595</c:v>
                </c:pt>
                <c:pt idx="2940">
                  <c:v>0.71386138611497596</c:v>
                </c:pt>
                <c:pt idx="2941">
                  <c:v>0.31801980196871654</c:v>
                </c:pt>
                <c:pt idx="2942">
                  <c:v>-2.5643564355563399E-2</c:v>
                </c:pt>
                <c:pt idx="2943">
                  <c:v>5.2475247517157694E-3</c:v>
                </c:pt>
                <c:pt idx="2944">
                  <c:v>-0.17524752474600294</c:v>
                </c:pt>
                <c:pt idx="2945">
                  <c:v>0.57415841582213933</c:v>
                </c:pt>
                <c:pt idx="2946">
                  <c:v>-2.4738613860563299</c:v>
                </c:pt>
                <c:pt idx="2947">
                  <c:v>-4.8435643562743991</c:v>
                </c:pt>
                <c:pt idx="2948">
                  <c:v>-2.8220792078271701</c:v>
                </c:pt>
                <c:pt idx="2949">
                  <c:v>-3.1499009899941588</c:v>
                </c:pt>
                <c:pt idx="2950">
                  <c:v>-4.3457425741131228</c:v>
                </c:pt>
                <c:pt idx="2951">
                  <c:v>-4.3305940592623982</c:v>
                </c:pt>
                <c:pt idx="2952">
                  <c:v>-4.8759405938969529</c:v>
                </c:pt>
                <c:pt idx="2953">
                  <c:v>-7.3937623759929973</c:v>
                </c:pt>
                <c:pt idx="2954">
                  <c:v>-9.3690099006793446</c:v>
                </c:pt>
                <c:pt idx="2955">
                  <c:v>-9.4701980194870643</c:v>
                </c:pt>
                <c:pt idx="2956">
                  <c:v>-11.20089108873715</c:v>
                </c:pt>
                <c:pt idx="2957">
                  <c:v>-12.924653464917366</c:v>
                </c:pt>
                <c:pt idx="2958">
                  <c:v>-11.123762375868985</c:v>
                </c:pt>
                <c:pt idx="2959">
                  <c:v>-8.4852475244708181</c:v>
                </c:pt>
                <c:pt idx="2960">
                  <c:v>-6.7418811878954665</c:v>
                </c:pt>
                <c:pt idx="2961">
                  <c:v>-6.7629702968058751</c:v>
                </c:pt>
                <c:pt idx="2962">
                  <c:v>-4.4326732671795597</c:v>
                </c:pt>
                <c:pt idx="2963">
                  <c:v>-3.8025742573004058</c:v>
                </c:pt>
                <c:pt idx="2964">
                  <c:v>-5.8126732671333485</c:v>
                </c:pt>
                <c:pt idx="2965">
                  <c:v>-3.836633663239704</c:v>
                </c:pt>
                <c:pt idx="2966">
                  <c:v>-2.6061386137742084</c:v>
                </c:pt>
                <c:pt idx="2967">
                  <c:v>0.43059405939212353</c:v>
                </c:pt>
                <c:pt idx="2968">
                  <c:v>5.594059405842107E-2</c:v>
                </c:pt>
                <c:pt idx="2969">
                  <c:v>0.96386138610723748</c:v>
                </c:pt>
                <c:pt idx="2970">
                  <c:v>0.88227722769325279</c:v>
                </c:pt>
                <c:pt idx="2971">
                  <c:v>0.52425742572554923</c:v>
                </c:pt>
                <c:pt idx="2972">
                  <c:v>-0.53326732671511401</c:v>
                </c:pt>
                <c:pt idx="2973">
                  <c:v>-0.21148514850714129</c:v>
                </c:pt>
                <c:pt idx="2974">
                  <c:v>0.25613861385342257</c:v>
                </c:pt>
                <c:pt idx="2975">
                  <c:v>1.6724752474690916</c:v>
                </c:pt>
                <c:pt idx="2976">
                  <c:v>0.47059405939111054</c:v>
                </c:pt>
                <c:pt idx="2977">
                  <c:v>-7.7029702967426186E-2</c:v>
                </c:pt>
                <c:pt idx="2978">
                  <c:v>-0.79999999997411098</c:v>
                </c:pt>
                <c:pt idx="2979">
                  <c:v>-0.54841584156583911</c:v>
                </c:pt>
                <c:pt idx="2980">
                  <c:v>-0.65118811878956617</c:v>
                </c:pt>
                <c:pt idx="2981">
                  <c:v>-1.0514851484802388</c:v>
                </c:pt>
                <c:pt idx="2982">
                  <c:v>-0.79089108908240269</c:v>
                </c:pt>
                <c:pt idx="2983">
                  <c:v>-0.35801980196911076</c:v>
                </c:pt>
                <c:pt idx="2984">
                  <c:v>-1.0711881187761152</c:v>
                </c:pt>
                <c:pt idx="2985">
                  <c:v>-3.017029702870456</c:v>
                </c:pt>
                <c:pt idx="2986">
                  <c:v>-5.1781188117097852</c:v>
                </c:pt>
                <c:pt idx="2987">
                  <c:v>-7.2283168314424557</c:v>
                </c:pt>
                <c:pt idx="2988">
                  <c:v>-8.3417821779415409</c:v>
                </c:pt>
                <c:pt idx="2989">
                  <c:v>-9.0449504947487984</c:v>
                </c:pt>
                <c:pt idx="2990">
                  <c:v>-9.369108910580076</c:v>
                </c:pt>
                <c:pt idx="2991">
                  <c:v>-8.7391089106016686</c:v>
                </c:pt>
                <c:pt idx="2992">
                  <c:v>-9.3063366333539399</c:v>
                </c:pt>
                <c:pt idx="2993">
                  <c:v>-8.6748514848602429</c:v>
                </c:pt>
                <c:pt idx="2994">
                  <c:v>-8.0236633660706804</c:v>
                </c:pt>
                <c:pt idx="2995">
                  <c:v>-8.0705940591381307</c:v>
                </c:pt>
                <c:pt idx="2996">
                  <c:v>-6.8967326730376213</c:v>
                </c:pt>
                <c:pt idx="2997">
                  <c:v>-6.6745544552241647</c:v>
                </c:pt>
                <c:pt idx="2998">
                  <c:v>-5.3360396037832256</c:v>
                </c:pt>
                <c:pt idx="2999">
                  <c:v>-1.5289108910390765</c:v>
                </c:pt>
                <c:pt idx="3000">
                  <c:v>-0.99643564353126313</c:v>
                </c:pt>
                <c:pt idx="3001">
                  <c:v>0.11782178217512237</c:v>
                </c:pt>
                <c:pt idx="3002">
                  <c:v>0.28623762375199235</c:v>
                </c:pt>
                <c:pt idx="3003">
                  <c:v>2.2155445543810699</c:v>
                </c:pt>
                <c:pt idx="3004">
                  <c:v>6.2795049502866132</c:v>
                </c:pt>
                <c:pt idx="3005">
                  <c:v>10.01485148481505</c:v>
                </c:pt>
                <c:pt idx="3006">
                  <c:v>10.749108910535282</c:v>
                </c:pt>
                <c:pt idx="3007">
                  <c:v>10.384356435299186</c:v>
                </c:pt>
                <c:pt idx="3008">
                  <c:v>9.4460396036467689</c:v>
                </c:pt>
                <c:pt idx="3009">
                  <c:v>7.4141584155954368</c:v>
                </c:pt>
                <c:pt idx="3010">
                  <c:v>4.5965346533126841</c:v>
                </c:pt>
                <c:pt idx="3011">
                  <c:v>5.4228712869489257</c:v>
                </c:pt>
                <c:pt idx="3012">
                  <c:v>5.1924752473518039</c:v>
                </c:pt>
                <c:pt idx="3013">
                  <c:v>5.3927722770489472</c:v>
                </c:pt>
                <c:pt idx="3014">
                  <c:v>8.5887128710025173</c:v>
                </c:pt>
                <c:pt idx="3015">
                  <c:v>9.5419801977027721</c:v>
                </c:pt>
                <c:pt idx="3016">
                  <c:v>9.5390099006736353</c:v>
                </c:pt>
                <c:pt idx="3017">
                  <c:v>9.6297029699779166</c:v>
                </c:pt>
                <c:pt idx="3018">
                  <c:v>9.4778217818634989</c:v>
                </c:pt>
                <c:pt idx="3019">
                  <c:v>9.2617821779097955</c:v>
                </c:pt>
                <c:pt idx="3020">
                  <c:v>8.7533663363429408</c:v>
                </c:pt>
                <c:pt idx="3021">
                  <c:v>6.8952475245237519</c:v>
                </c:pt>
                <c:pt idx="3022">
                  <c:v>5.2084158414112371</c:v>
                </c:pt>
                <c:pt idx="3023">
                  <c:v>6.3565346532540463</c:v>
                </c:pt>
                <c:pt idx="3024">
                  <c:v>4.5035643562858247</c:v>
                </c:pt>
                <c:pt idx="3025">
                  <c:v>4.4069306929218506</c:v>
                </c:pt>
                <c:pt idx="3026">
                  <c:v>5.2280198018063748</c:v>
                </c:pt>
                <c:pt idx="3027">
                  <c:v>6.1261386136583242</c:v>
                </c:pt>
                <c:pt idx="3028">
                  <c:v>7.3619801977762771</c:v>
                </c:pt>
                <c:pt idx="3029">
                  <c:v>5.3813861384360697</c:v>
                </c:pt>
                <c:pt idx="3030">
                  <c:v>7.766831682910694</c:v>
                </c:pt>
                <c:pt idx="3031">
                  <c:v>7.5894059403414458</c:v>
                </c:pt>
                <c:pt idx="3032">
                  <c:v>7.614257425489706</c:v>
                </c:pt>
                <c:pt idx="3033">
                  <c:v>7.9988118809224211</c:v>
                </c:pt>
                <c:pt idx="3034">
                  <c:v>10.733267326376588</c:v>
                </c:pt>
                <c:pt idx="3035">
                  <c:v>9.5375247521583564</c:v>
                </c:pt>
                <c:pt idx="3036">
                  <c:v>9.7391089105678965</c:v>
                </c:pt>
                <c:pt idx="3037">
                  <c:v>7.5486138611351583</c:v>
                </c:pt>
                <c:pt idx="3038">
                  <c:v>5.5770297027859179</c:v>
                </c:pt>
                <c:pt idx="3039">
                  <c:v>4.5867326731158204</c:v>
                </c:pt>
                <c:pt idx="3040">
                  <c:v>0.42534653464040839</c:v>
                </c:pt>
                <c:pt idx="3041">
                  <c:v>1.179999999961673</c:v>
                </c:pt>
                <c:pt idx="3042">
                  <c:v>0.19485148514254919</c:v>
                </c:pt>
                <c:pt idx="3043">
                  <c:v>-2.1881188117714313E-2</c:v>
                </c:pt>
                <c:pt idx="3044">
                  <c:v>-0.82633663363623899</c:v>
                </c:pt>
                <c:pt idx="3045">
                  <c:v>0.43663366335254811</c:v>
                </c:pt>
                <c:pt idx="3046">
                  <c:v>-0.83168316829009836</c:v>
                </c:pt>
                <c:pt idx="3047">
                  <c:v>0.52415841582340561</c:v>
                </c:pt>
                <c:pt idx="3048">
                  <c:v>0.94960396036455086</c:v>
                </c:pt>
                <c:pt idx="3049">
                  <c:v>-9.6633663362566041E-2</c:v>
                </c:pt>
                <c:pt idx="3050">
                  <c:v>-0.40940594058097368</c:v>
                </c:pt>
                <c:pt idx="3051">
                  <c:v>7.1683168314974371E-2</c:v>
                </c:pt>
                <c:pt idx="3052">
                  <c:v>1.7494059405357805</c:v>
                </c:pt>
                <c:pt idx="3053">
                  <c:v>4.5663366335119706</c:v>
                </c:pt>
                <c:pt idx="3054">
                  <c:v>2.7133663365437548</c:v>
                </c:pt>
                <c:pt idx="3055">
                  <c:v>0.3898019801844278</c:v>
                </c:pt>
                <c:pt idx="3056">
                  <c:v>-0.27792079207039988</c:v>
                </c:pt>
                <c:pt idx="3057">
                  <c:v>-1.7434653464775007</c:v>
                </c:pt>
                <c:pt idx="3058">
                  <c:v>-1.8688118811269137</c:v>
                </c:pt>
                <c:pt idx="3059">
                  <c:v>-0.93891089105823866</c:v>
                </c:pt>
                <c:pt idx="3060">
                  <c:v>-0.35425742573126173</c:v>
                </c:pt>
                <c:pt idx="3061">
                  <c:v>0.51287128711126562</c:v>
                </c:pt>
                <c:pt idx="3062">
                  <c:v>0.11257425742199988</c:v>
                </c:pt>
                <c:pt idx="3063">
                  <c:v>5.7425742572287684E-2</c:v>
                </c:pt>
                <c:pt idx="3064">
                  <c:v>-6.1188118810136541E-2</c:v>
                </c:pt>
                <c:pt idx="3065">
                  <c:v>0.63148514849368953</c:v>
                </c:pt>
                <c:pt idx="3066">
                  <c:v>0.77425742571781142</c:v>
                </c:pt>
                <c:pt idx="3067">
                  <c:v>2.6664356434763055</c:v>
                </c:pt>
                <c:pt idx="3068">
                  <c:v>2.498811881105329</c:v>
                </c:pt>
                <c:pt idx="3069">
                  <c:v>3.5502970295841618</c:v>
                </c:pt>
                <c:pt idx="3070">
                  <c:v>5.1834653463622349</c:v>
                </c:pt>
                <c:pt idx="3071">
                  <c:v>7.3921782175769941</c:v>
                </c:pt>
                <c:pt idx="3072">
                  <c:v>10.641089108557024</c:v>
                </c:pt>
                <c:pt idx="3073">
                  <c:v>14.110594058937322</c:v>
                </c:pt>
                <c:pt idx="3074">
                  <c:v>14.808613860893601</c:v>
                </c:pt>
                <c:pt idx="3075">
                  <c:v>14.157425742104039</c:v>
                </c:pt>
                <c:pt idx="3076">
                  <c:v>15.372178217311564</c:v>
                </c:pt>
                <c:pt idx="3077">
                  <c:v>15.212673266822121</c:v>
                </c:pt>
                <c:pt idx="3078">
                  <c:v>13.298613860944512</c:v>
                </c:pt>
                <c:pt idx="3079">
                  <c:v>10.379702969951888</c:v>
                </c:pt>
                <c:pt idx="3080">
                  <c:v>7.9216831680542583</c:v>
                </c:pt>
                <c:pt idx="3081">
                  <c:v>4.5345544552952477</c:v>
                </c:pt>
                <c:pt idx="3082">
                  <c:v>4.863168316670949</c:v>
                </c:pt>
                <c:pt idx="3083">
                  <c:v>4.0027722770940013</c:v>
                </c:pt>
                <c:pt idx="3084">
                  <c:v>3.1764356434591683</c:v>
                </c:pt>
                <c:pt idx="3085">
                  <c:v>4.7921782176625349</c:v>
                </c:pt>
                <c:pt idx="3086">
                  <c:v>1.8529702969682162</c:v>
                </c:pt>
                <c:pt idx="3087">
                  <c:v>0.48277227721128896</c:v>
                </c:pt>
                <c:pt idx="3088">
                  <c:v>-0.45089108909382769</c:v>
                </c:pt>
                <c:pt idx="3089">
                  <c:v>-2.4376237622951931</c:v>
                </c:pt>
                <c:pt idx="3090">
                  <c:v>-4.6538613859842366</c:v>
                </c:pt>
                <c:pt idx="3091">
                  <c:v>-3.1748514850431566</c:v>
                </c:pt>
                <c:pt idx="3092">
                  <c:v>-3.9084158414540089</c:v>
                </c:pt>
                <c:pt idx="3093">
                  <c:v>-4.9092079206289503</c:v>
                </c:pt>
                <c:pt idx="3094">
                  <c:v>-6.5681188116633225</c:v>
                </c:pt>
                <c:pt idx="3095">
                  <c:v>-8.6604950492168218</c:v>
                </c:pt>
                <c:pt idx="3096">
                  <c:v>-13.996534653000049</c:v>
                </c:pt>
                <c:pt idx="3097">
                  <c:v>-14.191485148044741</c:v>
                </c:pt>
                <c:pt idx="3098">
                  <c:v>-15.146237623260275</c:v>
                </c:pt>
                <c:pt idx="3099">
                  <c:v>-18.259999999394029</c:v>
                </c:pt>
                <c:pt idx="3100">
                  <c:v>-18.932277227095412</c:v>
                </c:pt>
                <c:pt idx="3101">
                  <c:v>-18.147425741972025</c:v>
                </c:pt>
                <c:pt idx="3102">
                  <c:v>-19.254752474608548</c:v>
                </c:pt>
                <c:pt idx="3103">
                  <c:v>-21.508118811166753</c:v>
                </c:pt>
                <c:pt idx="3104">
                  <c:v>-19.533465345886242</c:v>
                </c:pt>
                <c:pt idx="3105">
                  <c:v>-18.589306930076297</c:v>
                </c:pt>
                <c:pt idx="3106">
                  <c:v>-18.26069306870059</c:v>
                </c:pt>
                <c:pt idx="3107">
                  <c:v>-14.813069306439411</c:v>
                </c:pt>
                <c:pt idx="3108">
                  <c:v>-11.789999999608542</c:v>
                </c:pt>
                <c:pt idx="3109">
                  <c:v>-11.164554455073866</c:v>
                </c:pt>
                <c:pt idx="3110">
                  <c:v>-10.560297029351746</c:v>
                </c:pt>
                <c:pt idx="3111">
                  <c:v>-11.734851484758819</c:v>
                </c:pt>
                <c:pt idx="3112">
                  <c:v>-12.243267326327089</c:v>
                </c:pt>
                <c:pt idx="3113">
                  <c:v>-11.411584158036989</c:v>
                </c:pt>
                <c:pt idx="3114">
                  <c:v>-10.329108910548738</c:v>
                </c:pt>
                <c:pt idx="3115">
                  <c:v>-7.4911881185628664</c:v>
                </c:pt>
                <c:pt idx="3116">
                  <c:v>-5.2386138612119515</c:v>
                </c:pt>
                <c:pt idx="3117">
                  <c:v>-5.3420792077436472</c:v>
                </c:pt>
                <c:pt idx="3118">
                  <c:v>-6.4222772275093298</c:v>
                </c:pt>
                <c:pt idx="3119">
                  <c:v>-8.3636633660592565</c:v>
                </c:pt>
                <c:pt idx="3120">
                  <c:v>-11.672970296642127</c:v>
                </c:pt>
                <c:pt idx="3121">
                  <c:v>-13.048514851051509</c:v>
                </c:pt>
                <c:pt idx="3122">
                  <c:v>-14.541980197538159</c:v>
                </c:pt>
                <c:pt idx="3123">
                  <c:v>-13.929999999537461</c:v>
                </c:pt>
                <c:pt idx="3124">
                  <c:v>-10.579900989746886</c:v>
                </c:pt>
                <c:pt idx="3125">
                  <c:v>-8.4459405937783956</c:v>
                </c:pt>
                <c:pt idx="3126">
                  <c:v>-8.2382178215091066</c:v>
                </c:pt>
                <c:pt idx="3127">
                  <c:v>-6.7879207918534661</c:v>
                </c:pt>
                <c:pt idx="3128">
                  <c:v>-8.1218811878492545</c:v>
                </c:pt>
                <c:pt idx="3129">
                  <c:v>-8.4708910888273969</c:v>
                </c:pt>
                <c:pt idx="3130">
                  <c:v>-9.918217821452485</c:v>
                </c:pt>
                <c:pt idx="3131">
                  <c:v>-11.965346534256694</c:v>
                </c:pt>
                <c:pt idx="3132">
                  <c:v>-9.6659405937376484</c:v>
                </c:pt>
                <c:pt idx="3133">
                  <c:v>-9.8963366333347746</c:v>
                </c:pt>
                <c:pt idx="3134">
                  <c:v>-12.364851484738651</c:v>
                </c:pt>
                <c:pt idx="3135">
                  <c:v>-13.60831683123163</c:v>
                </c:pt>
                <c:pt idx="3136">
                  <c:v>-15.439405940080727</c:v>
                </c:pt>
                <c:pt idx="3137">
                  <c:v>-21.491386137900026</c:v>
                </c:pt>
                <c:pt idx="3138">
                  <c:v>-20.764059405250375</c:v>
                </c:pt>
                <c:pt idx="3139">
                  <c:v>-18.680396038984224</c:v>
                </c:pt>
                <c:pt idx="3140">
                  <c:v>-17.197524751904563</c:v>
                </c:pt>
                <c:pt idx="3141">
                  <c:v>-15.280297029196333</c:v>
                </c:pt>
                <c:pt idx="3142">
                  <c:v>-11.507920791696638</c:v>
                </c:pt>
                <c:pt idx="3143">
                  <c:v>-12.62584158373944</c:v>
                </c:pt>
                <c:pt idx="3144">
                  <c:v>-10.851485148154653</c:v>
                </c:pt>
                <c:pt idx="3145">
                  <c:v>-12.271980197612532</c:v>
                </c:pt>
                <c:pt idx="3146">
                  <c:v>-12.144752474844893</c:v>
                </c:pt>
                <c:pt idx="3147">
                  <c:v>-11.282871286754082</c:v>
                </c:pt>
                <c:pt idx="3148">
                  <c:v>-11.91742574217835</c:v>
                </c:pt>
                <c:pt idx="3149">
                  <c:v>-10.138019801644033</c:v>
                </c:pt>
                <c:pt idx="3150">
                  <c:v>-8.7643564353528731</c:v>
                </c:pt>
                <c:pt idx="3151">
                  <c:v>-6.6035643562164577</c:v>
                </c:pt>
                <c:pt idx="3152">
                  <c:v>-7.6196039601428618</c:v>
                </c:pt>
                <c:pt idx="3153">
                  <c:v>-6.4480198017663302</c:v>
                </c:pt>
                <c:pt idx="3154">
                  <c:v>-5.7254455443640015</c:v>
                </c:pt>
                <c:pt idx="3155">
                  <c:v>-8.0954455442856847</c:v>
                </c:pt>
                <c:pt idx="3156">
                  <c:v>-5.8596039602015058</c:v>
                </c:pt>
                <c:pt idx="3157">
                  <c:v>-5.8078217819852895</c:v>
                </c:pt>
                <c:pt idx="3158">
                  <c:v>-3.1499999998948947</c:v>
                </c:pt>
                <c:pt idx="3159">
                  <c:v>-2.1037623761677784</c:v>
                </c:pt>
                <c:pt idx="3160">
                  <c:v>-4.3461386137174731</c:v>
                </c:pt>
                <c:pt idx="3161">
                  <c:v>-7.2490099007492175</c:v>
                </c:pt>
                <c:pt idx="3162">
                  <c:v>-6.5212871284966125</c:v>
                </c:pt>
                <c:pt idx="3163">
                  <c:v>-7.5319801977698599</c:v>
                </c:pt>
                <c:pt idx="3164">
                  <c:v>-6.5786138611681633</c:v>
                </c:pt>
                <c:pt idx="3165">
                  <c:v>-6.7879207918534661</c:v>
                </c:pt>
                <c:pt idx="3166">
                  <c:v>-4.7721782176637477</c:v>
                </c:pt>
                <c:pt idx="3167">
                  <c:v>-5.2744554453694388</c:v>
                </c:pt>
                <c:pt idx="3168">
                  <c:v>-9.3905940590941466</c:v>
                </c:pt>
                <c:pt idx="3169">
                  <c:v>-10.379405940248972</c:v>
                </c:pt>
                <c:pt idx="3170">
                  <c:v>-11.098514851117072</c:v>
                </c:pt>
                <c:pt idx="3171">
                  <c:v>-8.204257425470546</c:v>
                </c:pt>
                <c:pt idx="3172">
                  <c:v>-6.5623762374058154</c:v>
                </c:pt>
                <c:pt idx="3173">
                  <c:v>-4.0372277226383577</c:v>
                </c:pt>
                <c:pt idx="3174">
                  <c:v>-2.0372277227044875</c:v>
                </c:pt>
                <c:pt idx="3175">
                  <c:v>-4.9813861384483147</c:v>
                </c:pt>
                <c:pt idx="3176">
                  <c:v>-5.8184158413908627</c:v>
                </c:pt>
                <c:pt idx="3177">
                  <c:v>-6.0744554453428448</c:v>
                </c:pt>
                <c:pt idx="3178">
                  <c:v>-5.9917821780186458</c:v>
                </c:pt>
                <c:pt idx="3179">
                  <c:v>-6.4483168314692412</c:v>
                </c:pt>
                <c:pt idx="3180">
                  <c:v>-5.5304950493214156</c:v>
                </c:pt>
                <c:pt idx="3181">
                  <c:v>-3.2839603959309249</c:v>
                </c:pt>
                <c:pt idx="3182">
                  <c:v>-3.3966336632529583</c:v>
                </c:pt>
                <c:pt idx="3183">
                  <c:v>-2.2072277226987742</c:v>
                </c:pt>
                <c:pt idx="3184">
                  <c:v>-2.8938613860428797</c:v>
                </c:pt>
                <c:pt idx="3185">
                  <c:v>-5.365841583980286</c:v>
                </c:pt>
                <c:pt idx="3186">
                  <c:v>-6.532178217605102</c:v>
                </c:pt>
                <c:pt idx="3187">
                  <c:v>-8.6658415838706819</c:v>
                </c:pt>
                <c:pt idx="3188">
                  <c:v>-5.8704950493099952</c:v>
                </c:pt>
                <c:pt idx="3189">
                  <c:v>-3.2070297028635313</c:v>
                </c:pt>
                <c:pt idx="3190">
                  <c:v>-2.0157425741904227</c:v>
                </c:pt>
                <c:pt idx="3191">
                  <c:v>4.6435643562358554E-2</c:v>
                </c:pt>
                <c:pt idx="3192">
                  <c:v>0.4577227722622571</c:v>
                </c:pt>
                <c:pt idx="3193">
                  <c:v>0.34366336632498351</c:v>
                </c:pt>
                <c:pt idx="3194">
                  <c:v>0.49207920790447085</c:v>
                </c:pt>
                <c:pt idx="3195">
                  <c:v>0.71386138611497607</c:v>
                </c:pt>
                <c:pt idx="3196">
                  <c:v>3.2625742573176004</c:v>
                </c:pt>
                <c:pt idx="3197">
                  <c:v>7.7053465343976404</c:v>
                </c:pt>
                <c:pt idx="3198">
                  <c:v>11.000297029337791</c:v>
                </c:pt>
                <c:pt idx="3199">
                  <c:v>15.140594058902794</c:v>
                </c:pt>
                <c:pt idx="3200">
                  <c:v>11.488316831302207</c:v>
                </c:pt>
                <c:pt idx="3201">
                  <c:v>11.07693069270157</c:v>
                </c:pt>
                <c:pt idx="3202">
                  <c:v>5.1188118810178702</c:v>
                </c:pt>
                <c:pt idx="3203">
                  <c:v>5.9868316829698429</c:v>
                </c:pt>
                <c:pt idx="3204">
                  <c:v>9.0095049501963693</c:v>
                </c:pt>
                <c:pt idx="3205">
                  <c:v>12.461584158001951</c:v>
                </c:pt>
                <c:pt idx="3206">
                  <c:v>17.183465345964052</c:v>
                </c:pt>
                <c:pt idx="3207">
                  <c:v>18.485445543940944</c:v>
                </c:pt>
                <c:pt idx="3208">
                  <c:v>21.933762375509374</c:v>
                </c:pt>
                <c:pt idx="3209">
                  <c:v>21.851782177492453</c:v>
                </c:pt>
                <c:pt idx="3210">
                  <c:v>18.122079207319381</c:v>
                </c:pt>
                <c:pt idx="3211">
                  <c:v>14.736534652976383</c:v>
                </c:pt>
                <c:pt idx="3212">
                  <c:v>10.681881187764725</c:v>
                </c:pt>
                <c:pt idx="3213">
                  <c:v>10.005544554123279</c:v>
                </c:pt>
                <c:pt idx="3214">
                  <c:v>9.8358415838319075</c:v>
                </c:pt>
                <c:pt idx="3215">
                  <c:v>12.790495049080562</c:v>
                </c:pt>
                <c:pt idx="3216">
                  <c:v>12.622574257006676</c:v>
                </c:pt>
                <c:pt idx="3217">
                  <c:v>10.322277227380308</c:v>
                </c:pt>
                <c:pt idx="3218">
                  <c:v>8.0810891086429688</c:v>
                </c:pt>
                <c:pt idx="3219">
                  <c:v>5.4553465344722145</c:v>
                </c:pt>
                <c:pt idx="3220">
                  <c:v>3.9902970295709062</c:v>
                </c:pt>
                <c:pt idx="3221">
                  <c:v>5.0188118810218114</c:v>
                </c:pt>
                <c:pt idx="3222">
                  <c:v>8.3223762373478785</c:v>
                </c:pt>
                <c:pt idx="3223">
                  <c:v>13.894158415379961</c:v>
                </c:pt>
                <c:pt idx="3224">
                  <c:v>16.085148514317812</c:v>
                </c:pt>
                <c:pt idx="3225">
                  <c:v>20.835841583466792</c:v>
                </c:pt>
                <c:pt idx="3226">
                  <c:v>20.009405939929806</c:v>
                </c:pt>
                <c:pt idx="3227">
                  <c:v>19.215148514213208</c:v>
                </c:pt>
                <c:pt idx="3228">
                  <c:v>15.631881187599964</c:v>
                </c:pt>
                <c:pt idx="3229">
                  <c:v>15.231584157910703</c:v>
                </c:pt>
                <c:pt idx="3230">
                  <c:v>12.395049504539363</c:v>
                </c:pt>
                <c:pt idx="3231">
                  <c:v>14.206534652993323</c:v>
                </c:pt>
                <c:pt idx="3232">
                  <c:v>16.730990098454207</c:v>
                </c:pt>
                <c:pt idx="3233">
                  <c:v>18.275049504344011</c:v>
                </c:pt>
                <c:pt idx="3234">
                  <c:v>21.422673266615597</c:v>
                </c:pt>
                <c:pt idx="3235">
                  <c:v>19.805445543896958</c:v>
                </c:pt>
                <c:pt idx="3236">
                  <c:v>17.018811880622213</c:v>
                </c:pt>
                <c:pt idx="3237">
                  <c:v>13.64376237578546</c:v>
                </c:pt>
                <c:pt idx="3238">
                  <c:v>10.807227722412733</c:v>
                </c:pt>
                <c:pt idx="3239">
                  <c:v>9.3184158412747866</c:v>
                </c:pt>
                <c:pt idx="3240">
                  <c:v>10.329207920449468</c:v>
                </c:pt>
                <c:pt idx="3241">
                  <c:v>13.838613860926603</c:v>
                </c:pt>
                <c:pt idx="3242">
                  <c:v>15.457425742061265</c:v>
                </c:pt>
                <c:pt idx="3243">
                  <c:v>15.63801980146112</c:v>
                </c:pt>
                <c:pt idx="3244">
                  <c:v>13.688316831228194</c:v>
                </c:pt>
                <c:pt idx="3245">
                  <c:v>8.6250495046643927</c:v>
                </c:pt>
                <c:pt idx="3246">
                  <c:v>7.1369306928330118</c:v>
                </c:pt>
                <c:pt idx="3247">
                  <c:v>3.7950495048233015</c:v>
                </c:pt>
                <c:pt idx="3248">
                  <c:v>5.0368316830009388</c:v>
                </c:pt>
                <c:pt idx="3249">
                  <c:v>6.8021782175961496</c:v>
                </c:pt>
                <c:pt idx="3250">
                  <c:v>6.9775247522443014</c:v>
                </c:pt>
                <c:pt idx="3251">
                  <c:v>7.7978217819201179</c:v>
                </c:pt>
                <c:pt idx="3252">
                  <c:v>6.8543564354167241</c:v>
                </c:pt>
                <c:pt idx="3253">
                  <c:v>5.3927722770489508</c:v>
                </c:pt>
                <c:pt idx="3254">
                  <c:v>3.2942574256342918</c:v>
                </c:pt>
                <c:pt idx="3255">
                  <c:v>2.0432673266656152</c:v>
                </c:pt>
                <c:pt idx="3256">
                  <c:v>3.0064356434634734</c:v>
                </c:pt>
                <c:pt idx="3257">
                  <c:v>5.8813861384191863</c:v>
                </c:pt>
                <c:pt idx="3258">
                  <c:v>12.17455445504125</c:v>
                </c:pt>
                <c:pt idx="3259">
                  <c:v>14.597128712386466</c:v>
                </c:pt>
                <c:pt idx="3260">
                  <c:v>16.428910890543523</c:v>
                </c:pt>
                <c:pt idx="3261">
                  <c:v>16.557326732122817</c:v>
                </c:pt>
                <c:pt idx="3262">
                  <c:v>13.472277227275899</c:v>
                </c:pt>
                <c:pt idx="3263">
                  <c:v>11.154059405570434</c:v>
                </c:pt>
                <c:pt idx="3264">
                  <c:v>8.4104950492259629</c:v>
                </c:pt>
                <c:pt idx="3265">
                  <c:v>8.0969306928016671</c:v>
                </c:pt>
                <c:pt idx="3266">
                  <c:v>7.1723762373854427</c:v>
                </c:pt>
                <c:pt idx="3267">
                  <c:v>7.0599009898655858</c:v>
                </c:pt>
                <c:pt idx="3268">
                  <c:v>5.9826732671276392</c:v>
                </c:pt>
                <c:pt idx="3269">
                  <c:v>2.8886138612897616</c:v>
                </c:pt>
                <c:pt idx="3270">
                  <c:v>0.27188118810997552</c:v>
                </c:pt>
                <c:pt idx="3271">
                  <c:v>-2.6362376236741842</c:v>
                </c:pt>
                <c:pt idx="3272">
                  <c:v>-9.3275247521664895</c:v>
                </c:pt>
                <c:pt idx="3273">
                  <c:v>-10.291386138272323</c:v>
                </c:pt>
                <c:pt idx="3274">
                  <c:v>-10.959108910527146</c:v>
                </c:pt>
                <c:pt idx="3275">
                  <c:v>-11.302871286753575</c:v>
                </c:pt>
                <c:pt idx="3276">
                  <c:v>-10.113168316495775</c:v>
                </c:pt>
                <c:pt idx="3277">
                  <c:v>-10.164455445208308</c:v>
                </c:pt>
                <c:pt idx="3278">
                  <c:v>-10.912277227360436</c:v>
                </c:pt>
                <c:pt idx="3279">
                  <c:v>-13.087029702535226</c:v>
                </c:pt>
                <c:pt idx="3280">
                  <c:v>-14.949108910395141</c:v>
                </c:pt>
                <c:pt idx="3281">
                  <c:v>-16.813366336075497</c:v>
                </c:pt>
                <c:pt idx="3282">
                  <c:v>-15.607821781659</c:v>
                </c:pt>
                <c:pt idx="3283">
                  <c:v>-12.828019801553395</c:v>
                </c:pt>
                <c:pt idx="3284">
                  <c:v>-12.790990098584953</c:v>
                </c:pt>
                <c:pt idx="3285">
                  <c:v>-7.8665346532031357</c:v>
                </c:pt>
                <c:pt idx="3286">
                  <c:v>-9.2149504947444907</c:v>
                </c:pt>
                <c:pt idx="3287">
                  <c:v>-10.783861385779741</c:v>
                </c:pt>
                <c:pt idx="3288">
                  <c:v>-13.627920791626769</c:v>
                </c:pt>
                <c:pt idx="3289">
                  <c:v>-14.828316831190879</c:v>
                </c:pt>
                <c:pt idx="3290">
                  <c:v>-17.814257425151176</c:v>
                </c:pt>
                <c:pt idx="3291">
                  <c:v>-16.079900989565381</c:v>
                </c:pt>
                <c:pt idx="3292">
                  <c:v>-14.155148514381459</c:v>
                </c:pt>
                <c:pt idx="3293">
                  <c:v>-13.802376237165467</c:v>
                </c:pt>
                <c:pt idx="3294">
                  <c:v>-10.544356435292316</c:v>
                </c:pt>
                <c:pt idx="3295">
                  <c:v>-10.293663365994901</c:v>
                </c:pt>
                <c:pt idx="3296">
                  <c:v>-9.5601980194847815</c:v>
                </c:pt>
                <c:pt idx="3297">
                  <c:v>-9.214950494744496</c:v>
                </c:pt>
                <c:pt idx="3298">
                  <c:v>-8.2616831680428291</c:v>
                </c:pt>
                <c:pt idx="3299">
                  <c:v>-6.9109900987803039</c:v>
                </c:pt>
                <c:pt idx="3300">
                  <c:v>-3.6545544553245684</c:v>
                </c:pt>
                <c:pt idx="3301">
                  <c:v>-1.8786138613237797</c:v>
                </c:pt>
                <c:pt idx="3302">
                  <c:v>0.41465346533409686</c:v>
                </c:pt>
                <c:pt idx="3303">
                  <c:v>3.1855445543494691</c:v>
                </c:pt>
                <c:pt idx="3304">
                  <c:v>4.9152475245893728</c:v>
                </c:pt>
                <c:pt idx="3305">
                  <c:v>5.3820792077426347</c:v>
                </c:pt>
                <c:pt idx="3306">
                  <c:v>4.8012871285542449</c:v>
                </c:pt>
                <c:pt idx="3307">
                  <c:v>2.8364356434705944</c:v>
                </c:pt>
                <c:pt idx="3308">
                  <c:v>0.949504950463814</c:v>
                </c:pt>
                <c:pt idx="3309">
                  <c:v>1.4356435642016668E-2</c:v>
                </c:pt>
                <c:pt idx="3310">
                  <c:v>0.46148514849940259</c:v>
                </c:pt>
                <c:pt idx="3311">
                  <c:v>2.699009900900331</c:v>
                </c:pt>
                <c:pt idx="3312">
                  <c:v>6.756930692844044</c:v>
                </c:pt>
                <c:pt idx="3313">
                  <c:v>9.6205940590862085</c:v>
                </c:pt>
                <c:pt idx="3314">
                  <c:v>9.7180198016574817</c:v>
                </c:pt>
                <c:pt idx="3315">
                  <c:v>6.8505940591788796</c:v>
                </c:pt>
                <c:pt idx="3316">
                  <c:v>1.4579207920306654</c:v>
                </c:pt>
                <c:pt idx="3317">
                  <c:v>-0.74930693066740517</c:v>
                </c:pt>
                <c:pt idx="3318">
                  <c:v>-0.62623762374197456</c:v>
                </c:pt>
                <c:pt idx="3319">
                  <c:v>-0.17306930692557154</c:v>
                </c:pt>
                <c:pt idx="3320">
                  <c:v>0.24544554454570383</c:v>
                </c:pt>
                <c:pt idx="3321">
                  <c:v>1.3181188118370919</c:v>
                </c:pt>
                <c:pt idx="3322">
                  <c:v>6.3315841582064509</c:v>
                </c:pt>
                <c:pt idx="3323">
                  <c:v>7.0455445542221611</c:v>
                </c:pt>
                <c:pt idx="3324">
                  <c:v>4.6879207919249417</c:v>
                </c:pt>
                <c:pt idx="3325">
                  <c:v>5.0904950493353756</c:v>
                </c:pt>
                <c:pt idx="3326">
                  <c:v>2.8689108909938792</c:v>
                </c:pt>
                <c:pt idx="3327">
                  <c:v>2.2057425741842045</c:v>
                </c:pt>
                <c:pt idx="3328">
                  <c:v>0.62623762374056724</c:v>
                </c:pt>
                <c:pt idx="3329">
                  <c:v>-7.712871286816371E-2</c:v>
                </c:pt>
                <c:pt idx="3330">
                  <c:v>-0.20623762375542545</c:v>
                </c:pt>
                <c:pt idx="3331">
                  <c:v>5.2079207918428447E-2</c:v>
                </c:pt>
                <c:pt idx="3332">
                  <c:v>-6.1188118810136576E-2</c:v>
                </c:pt>
                <c:pt idx="3333">
                  <c:v>-3.019801980071396E-2</c:v>
                </c:pt>
                <c:pt idx="3334">
                  <c:v>-0.90346534650580979</c:v>
                </c:pt>
                <c:pt idx="3335">
                  <c:v>-1.820495049443521</c:v>
                </c:pt>
                <c:pt idx="3336">
                  <c:v>-2.3454455444770419</c:v>
                </c:pt>
                <c:pt idx="3337">
                  <c:v>-2.6725742573374665</c:v>
                </c:pt>
                <c:pt idx="3338">
                  <c:v>-2.8584158414890446</c:v>
                </c:pt>
                <c:pt idx="3339">
                  <c:v>-0.8483168316560975</c:v>
                </c:pt>
                <c:pt idx="3340">
                  <c:v>-0.32405940593054744</c:v>
                </c:pt>
                <c:pt idx="3341">
                  <c:v>0.31267326731626455</c:v>
                </c:pt>
                <c:pt idx="3342">
                  <c:v>1.4775247524258046</c:v>
                </c:pt>
                <c:pt idx="3343">
                  <c:v>4.5216831681670975</c:v>
                </c:pt>
                <c:pt idx="3344">
                  <c:v>4.9674257424099455</c:v>
                </c:pt>
                <c:pt idx="3345">
                  <c:v>5.3926732671482114</c:v>
                </c:pt>
                <c:pt idx="3346">
                  <c:v>4.8541584156799757</c:v>
                </c:pt>
                <c:pt idx="3347">
                  <c:v>1.9187128712235042</c:v>
                </c:pt>
                <c:pt idx="3348">
                  <c:v>0.750099009876114</c:v>
                </c:pt>
                <c:pt idx="3349">
                  <c:v>-1.4374257425260815</c:v>
                </c:pt>
                <c:pt idx="3350">
                  <c:v>-1.6883168316263812</c:v>
                </c:pt>
                <c:pt idx="3351">
                  <c:v>-3.8577227721501184</c:v>
                </c:pt>
                <c:pt idx="3352">
                  <c:v>-6.8127722770017272</c:v>
                </c:pt>
                <c:pt idx="3353">
                  <c:v>-9.840495049178493</c:v>
                </c:pt>
                <c:pt idx="3354">
                  <c:v>-11.903366336239252</c:v>
                </c:pt>
                <c:pt idx="3355">
                  <c:v>-13.688316831228196</c:v>
                </c:pt>
                <c:pt idx="3356">
                  <c:v>-13.803168316372766</c:v>
                </c:pt>
                <c:pt idx="3357">
                  <c:v>-10.615445544202871</c:v>
                </c:pt>
                <c:pt idx="3358">
                  <c:v>-8.5336633660535455</c:v>
                </c:pt>
                <c:pt idx="3359">
                  <c:v>-4.7143564354864029</c:v>
                </c:pt>
                <c:pt idx="3360">
                  <c:v>-1.2569306930269575</c:v>
                </c:pt>
                <c:pt idx="3361">
                  <c:v>0.10198019801642494</c:v>
                </c:pt>
                <c:pt idx="3362">
                  <c:v>0.20009900989426446</c:v>
                </c:pt>
                <c:pt idx="3363">
                  <c:v>0.65118811879097271</c:v>
                </c:pt>
                <c:pt idx="3364">
                  <c:v>0.92841584155340062</c:v>
                </c:pt>
                <c:pt idx="3365">
                  <c:v>0.87623762373282876</c:v>
                </c:pt>
                <c:pt idx="3366">
                  <c:v>1.4987128712369546</c:v>
                </c:pt>
                <c:pt idx="3367">
                  <c:v>3.2534653464265957</c:v>
                </c:pt>
                <c:pt idx="3368">
                  <c:v>5.0278217820113742</c:v>
                </c:pt>
                <c:pt idx="3369">
                  <c:v>9.7331683165082126</c:v>
                </c:pt>
                <c:pt idx="3370">
                  <c:v>12.812079207495364</c:v>
                </c:pt>
                <c:pt idx="3371">
                  <c:v>12.996336633232339</c:v>
                </c:pt>
                <c:pt idx="3372">
                  <c:v>14.842475247031425</c:v>
                </c:pt>
                <c:pt idx="3373">
                  <c:v>13.52366336588776</c:v>
                </c:pt>
                <c:pt idx="3374">
                  <c:v>9.8766336630388949</c:v>
                </c:pt>
                <c:pt idx="3375">
                  <c:v>8.7118811878300946</c:v>
                </c:pt>
                <c:pt idx="3376">
                  <c:v>7.3944554452995641</c:v>
                </c:pt>
                <c:pt idx="3377">
                  <c:v>7.6966336631109913</c:v>
                </c:pt>
                <c:pt idx="3378">
                  <c:v>9.4596039600814859</c:v>
                </c:pt>
                <c:pt idx="3379">
                  <c:v>12.68366336591607</c:v>
                </c:pt>
                <c:pt idx="3380">
                  <c:v>14.961980197523291</c:v>
                </c:pt>
                <c:pt idx="3381">
                  <c:v>18.526633662752285</c:v>
                </c:pt>
                <c:pt idx="3382">
                  <c:v>21.261089108205059</c:v>
                </c:pt>
                <c:pt idx="3383">
                  <c:v>26.977821781283801</c:v>
                </c:pt>
                <c:pt idx="3384">
                  <c:v>26.214158414971578</c:v>
                </c:pt>
                <c:pt idx="3385">
                  <c:v>29.131485147546751</c:v>
                </c:pt>
                <c:pt idx="3386">
                  <c:v>28.348019801039328</c:v>
                </c:pt>
                <c:pt idx="3387">
                  <c:v>28.94712871191048</c:v>
                </c:pt>
                <c:pt idx="3388">
                  <c:v>31.261683167280218</c:v>
                </c:pt>
                <c:pt idx="3389">
                  <c:v>29.30673267229416</c:v>
                </c:pt>
                <c:pt idx="3390">
                  <c:v>30.287227721765994</c:v>
                </c:pt>
                <c:pt idx="3391">
                  <c:v>27.798910890166926</c:v>
                </c:pt>
                <c:pt idx="3392">
                  <c:v>25.314455444705029</c:v>
                </c:pt>
                <c:pt idx="3393">
                  <c:v>25.427029702125612</c:v>
                </c:pt>
                <c:pt idx="3394">
                  <c:v>25.119603959562468</c:v>
                </c:pt>
                <c:pt idx="3395">
                  <c:v>27.312475246618526</c:v>
                </c:pt>
                <c:pt idx="3396">
                  <c:v>30.168613860385012</c:v>
                </c:pt>
                <c:pt idx="3397">
                  <c:v>30.652079206902858</c:v>
                </c:pt>
                <c:pt idx="3398">
                  <c:v>33.011089107814605</c:v>
                </c:pt>
                <c:pt idx="3399">
                  <c:v>33.678118810762875</c:v>
                </c:pt>
                <c:pt idx="3400">
                  <c:v>27.859306929768351</c:v>
                </c:pt>
                <c:pt idx="3401">
                  <c:v>25.895445543694883</c:v>
                </c:pt>
                <c:pt idx="3402">
                  <c:v>24.212376236820198</c:v>
                </c:pt>
                <c:pt idx="3403">
                  <c:v>21.789108910168455</c:v>
                </c:pt>
                <c:pt idx="3404">
                  <c:v>22.653267325980423</c:v>
                </c:pt>
                <c:pt idx="3405">
                  <c:v>22.230990098271295</c:v>
                </c:pt>
                <c:pt idx="3406">
                  <c:v>20.189999999329668</c:v>
                </c:pt>
                <c:pt idx="3407">
                  <c:v>25.042475246692899</c:v>
                </c:pt>
                <c:pt idx="3408">
                  <c:v>25.418712870442608</c:v>
                </c:pt>
                <c:pt idx="3409">
                  <c:v>24.454059405128074</c:v>
                </c:pt>
                <c:pt idx="3410">
                  <c:v>20.22613861319007</c:v>
                </c:pt>
                <c:pt idx="3411">
                  <c:v>16.069306930159801</c:v>
                </c:pt>
                <c:pt idx="3412">
                  <c:v>13.597722771826049</c:v>
                </c:pt>
                <c:pt idx="3413">
                  <c:v>10.266435643223327</c:v>
                </c:pt>
                <c:pt idx="3414">
                  <c:v>9.5496039600792084</c:v>
                </c:pt>
                <c:pt idx="3415">
                  <c:v>9.7573267323485009</c:v>
                </c:pt>
                <c:pt idx="3416">
                  <c:v>10.953069306568134</c:v>
                </c:pt>
                <c:pt idx="3417">
                  <c:v>14.929405940097855</c:v>
                </c:pt>
                <c:pt idx="3418">
                  <c:v>14.652178217335429</c:v>
                </c:pt>
                <c:pt idx="3419">
                  <c:v>12.175346534249964</c:v>
                </c:pt>
                <c:pt idx="3420">
                  <c:v>11.225742573884011</c:v>
                </c:pt>
                <c:pt idx="3421">
                  <c:v>4.2339603958998309</c:v>
                </c:pt>
                <c:pt idx="3422">
                  <c:v>6.2999009898890534</c:v>
                </c:pt>
                <c:pt idx="3423">
                  <c:v>5.3103960394276619</c:v>
                </c:pt>
                <c:pt idx="3424">
                  <c:v>6.9880198017477309</c:v>
                </c:pt>
                <c:pt idx="3425">
                  <c:v>5.8957425740612006</c:v>
                </c:pt>
                <c:pt idx="3426">
                  <c:v>3.6545544553231615</c:v>
                </c:pt>
                <c:pt idx="3427">
                  <c:v>0.51366336631856813</c:v>
                </c:pt>
                <c:pt idx="3428">
                  <c:v>-0.82643564353697629</c:v>
                </c:pt>
                <c:pt idx="3429">
                  <c:v>-3.1907920791011848</c:v>
                </c:pt>
                <c:pt idx="3430">
                  <c:v>-1.9549504949846412</c:v>
                </c:pt>
                <c:pt idx="3431">
                  <c:v>-4.7468316830110968</c:v>
                </c:pt>
                <c:pt idx="3432">
                  <c:v>-4.7007920790516877</c:v>
                </c:pt>
                <c:pt idx="3433">
                  <c:v>-3.1748514850431566</c:v>
                </c:pt>
                <c:pt idx="3434">
                  <c:v>-4.4129702968822766</c:v>
                </c:pt>
                <c:pt idx="3435">
                  <c:v>-6.2742574255334942</c:v>
                </c:pt>
                <c:pt idx="3436">
                  <c:v>-7.4926732670781426</c:v>
                </c:pt>
                <c:pt idx="3437">
                  <c:v>-15.550396039088122</c:v>
                </c:pt>
                <c:pt idx="3438">
                  <c:v>-16.042079207388241</c:v>
                </c:pt>
                <c:pt idx="3439">
                  <c:v>-19.333267326091239</c:v>
                </c:pt>
                <c:pt idx="3440">
                  <c:v>-18.654158415222135</c:v>
                </c:pt>
                <c:pt idx="3441">
                  <c:v>-15.151584157912726</c:v>
                </c:pt>
                <c:pt idx="3442">
                  <c:v>-15.30029702919512</c:v>
                </c:pt>
                <c:pt idx="3443">
                  <c:v>-11.05732673230573</c:v>
                </c:pt>
                <c:pt idx="3444">
                  <c:v>-10.969702969932724</c:v>
                </c:pt>
                <c:pt idx="3445">
                  <c:v>-16.490792078660228</c:v>
                </c:pt>
                <c:pt idx="3446">
                  <c:v>-20.596336632980762</c:v>
                </c:pt>
                <c:pt idx="3447">
                  <c:v>-22.169801979462576</c:v>
                </c:pt>
                <c:pt idx="3448">
                  <c:v>-22.590594058656425</c:v>
                </c:pt>
                <c:pt idx="3449">
                  <c:v>-17.993267326135022</c:v>
                </c:pt>
                <c:pt idx="3450">
                  <c:v>-15.618316831165247</c:v>
                </c:pt>
                <c:pt idx="3451">
                  <c:v>-15.904653464817969</c:v>
                </c:pt>
                <c:pt idx="3452">
                  <c:v>-11.826336633271826</c:v>
                </c:pt>
                <c:pt idx="3453">
                  <c:v>-9.1780198016753829</c:v>
                </c:pt>
                <c:pt idx="3454">
                  <c:v>-6.4442574255291865</c:v>
                </c:pt>
                <c:pt idx="3455">
                  <c:v>-1.8151485147910678</c:v>
                </c:pt>
                <c:pt idx="3456">
                  <c:v>0.4101980197882758</c:v>
                </c:pt>
                <c:pt idx="3457">
                  <c:v>3.2686138612787259</c:v>
                </c:pt>
                <c:pt idx="3458">
                  <c:v>1.727623762318804</c:v>
                </c:pt>
                <c:pt idx="3459">
                  <c:v>1.3128712870853767</c:v>
                </c:pt>
                <c:pt idx="3460">
                  <c:v>0.27198019801071277</c:v>
                </c:pt>
                <c:pt idx="3461">
                  <c:v>0.24168316830926212</c:v>
                </c:pt>
                <c:pt idx="3462">
                  <c:v>0.63148514849368975</c:v>
                </c:pt>
                <c:pt idx="3463">
                  <c:v>3.1960396038543073</c:v>
                </c:pt>
                <c:pt idx="3464">
                  <c:v>4.6900990097453743</c:v>
                </c:pt>
                <c:pt idx="3465">
                  <c:v>8.5064356432819679</c:v>
                </c:pt>
                <c:pt idx="3466">
                  <c:v>6.406435643350628</c:v>
                </c:pt>
                <c:pt idx="3467">
                  <c:v>10.21960396005661</c:v>
                </c:pt>
                <c:pt idx="3468">
                  <c:v>8.2850495046758166</c:v>
                </c:pt>
                <c:pt idx="3469">
                  <c:v>9.3115841581070526</c:v>
                </c:pt>
                <c:pt idx="3470">
                  <c:v>7.8288118809281295</c:v>
                </c:pt>
                <c:pt idx="3471">
                  <c:v>9.3312871284029377</c:v>
                </c:pt>
                <c:pt idx="3472">
                  <c:v>9.2255445541500709</c:v>
                </c:pt>
                <c:pt idx="3473">
                  <c:v>12.833267326306517</c:v>
                </c:pt>
                <c:pt idx="3474">
                  <c:v>15.280693068799991</c:v>
                </c:pt>
                <c:pt idx="3475">
                  <c:v>18.844653464720999</c:v>
                </c:pt>
                <c:pt idx="3476">
                  <c:v>18.743366336012549</c:v>
                </c:pt>
                <c:pt idx="3477">
                  <c:v>18.624752474628718</c:v>
                </c:pt>
                <c:pt idx="3478">
                  <c:v>18.696534652844427</c:v>
                </c:pt>
                <c:pt idx="3479">
                  <c:v>17.372376237046911</c:v>
                </c:pt>
                <c:pt idx="3480">
                  <c:v>16.950891088546495</c:v>
                </c:pt>
                <c:pt idx="3481">
                  <c:v>18.583267326115873</c:v>
                </c:pt>
                <c:pt idx="3482">
                  <c:v>21.647821781459598</c:v>
                </c:pt>
                <c:pt idx="3483">
                  <c:v>23.672277226935979</c:v>
                </c:pt>
                <c:pt idx="3484">
                  <c:v>26.321386137739712</c:v>
                </c:pt>
                <c:pt idx="3485">
                  <c:v>25.854554454587849</c:v>
                </c:pt>
                <c:pt idx="3486">
                  <c:v>26.197524751605574</c:v>
                </c:pt>
                <c:pt idx="3487">
                  <c:v>27.823861385214514</c:v>
                </c:pt>
                <c:pt idx="3488">
                  <c:v>27.820099008978076</c:v>
                </c:pt>
                <c:pt idx="3489">
                  <c:v>26.597128711988265</c:v>
                </c:pt>
                <c:pt idx="3490">
                  <c:v>26.798811880298548</c:v>
                </c:pt>
                <c:pt idx="3491">
                  <c:v>27.178811880284687</c:v>
                </c:pt>
                <c:pt idx="3492">
                  <c:v>26.85396039514826</c:v>
                </c:pt>
                <c:pt idx="3493">
                  <c:v>22.966039603198844</c:v>
                </c:pt>
                <c:pt idx="3494">
                  <c:v>25.007029702140464</c:v>
                </c:pt>
                <c:pt idx="3495">
                  <c:v>22.046732672535736</c:v>
                </c:pt>
                <c:pt idx="3496">
                  <c:v>19.507128712224116</c:v>
                </c:pt>
                <c:pt idx="3497">
                  <c:v>22.549702969549394</c:v>
                </c:pt>
                <c:pt idx="3498">
                  <c:v>22.883663365576158</c:v>
                </c:pt>
                <c:pt idx="3499">
                  <c:v>21.025445543856218</c:v>
                </c:pt>
                <c:pt idx="3500">
                  <c:v>21.247524751770332</c:v>
                </c:pt>
                <c:pt idx="3501">
                  <c:v>18.803762375613978</c:v>
                </c:pt>
                <c:pt idx="3502">
                  <c:v>14.232277227251021</c:v>
                </c:pt>
                <c:pt idx="3503">
                  <c:v>12.142871286726679</c:v>
                </c:pt>
                <c:pt idx="3504">
                  <c:v>12.00534653425427</c:v>
                </c:pt>
                <c:pt idx="3505">
                  <c:v>13.370297029259483</c:v>
                </c:pt>
                <c:pt idx="3506">
                  <c:v>16.639603959843367</c:v>
                </c:pt>
                <c:pt idx="3507">
                  <c:v>19.495742573609828</c:v>
                </c:pt>
                <c:pt idx="3508">
                  <c:v>20.860693068615056</c:v>
                </c:pt>
                <c:pt idx="3509">
                  <c:v>20.319108910216926</c:v>
                </c:pt>
                <c:pt idx="3510">
                  <c:v>21.590396038887317</c:v>
                </c:pt>
                <c:pt idx="3511">
                  <c:v>16.490792078661631</c:v>
                </c:pt>
                <c:pt idx="3512">
                  <c:v>15.417425742062271</c:v>
                </c:pt>
                <c:pt idx="3513">
                  <c:v>15.679504949973973</c:v>
                </c:pt>
                <c:pt idx="3514">
                  <c:v>14.325148514375742</c:v>
                </c:pt>
                <c:pt idx="3515">
                  <c:v>14.863762375744717</c:v>
                </c:pt>
                <c:pt idx="3516">
                  <c:v>16.603366336082225</c:v>
                </c:pt>
                <c:pt idx="3517">
                  <c:v>17.120792078640051</c:v>
                </c:pt>
                <c:pt idx="3518">
                  <c:v>18.793267326109145</c:v>
                </c:pt>
                <c:pt idx="3519">
                  <c:v>17.988019801383317</c:v>
                </c:pt>
                <c:pt idx="3520">
                  <c:v>13.85306930647077</c:v>
                </c:pt>
                <c:pt idx="3521">
                  <c:v>12.658712870867078</c:v>
                </c:pt>
                <c:pt idx="3522">
                  <c:v>11.444851484768984</c:v>
                </c:pt>
                <c:pt idx="3523">
                  <c:v>12.103564356034248</c:v>
                </c:pt>
                <c:pt idx="3524">
                  <c:v>11.513564356053411</c:v>
                </c:pt>
                <c:pt idx="3525">
                  <c:v>10.681188118458158</c:v>
                </c:pt>
                <c:pt idx="3526">
                  <c:v>11.240891088734731</c:v>
                </c:pt>
                <c:pt idx="3527">
                  <c:v>12.724455445122361</c:v>
                </c:pt>
                <c:pt idx="3528">
                  <c:v>13.781287128256468</c:v>
                </c:pt>
                <c:pt idx="3529">
                  <c:v>12.370198019392513</c:v>
                </c:pt>
                <c:pt idx="3530">
                  <c:v>15.20138613810998</c:v>
                </c:pt>
                <c:pt idx="3531">
                  <c:v>16.376831682625095</c:v>
                </c:pt>
                <c:pt idx="3532">
                  <c:v>15.920495048976678</c:v>
                </c:pt>
                <c:pt idx="3533">
                  <c:v>18.916336633035975</c:v>
                </c:pt>
                <c:pt idx="3534">
                  <c:v>19.223861385501269</c:v>
                </c:pt>
                <c:pt idx="3535">
                  <c:v>23.54009900912023</c:v>
                </c:pt>
                <c:pt idx="3536">
                  <c:v>23.622475246741534</c:v>
                </c:pt>
                <c:pt idx="3537">
                  <c:v>21.881980197293171</c:v>
                </c:pt>
                <c:pt idx="3538">
                  <c:v>24.905049504124033</c:v>
                </c:pt>
                <c:pt idx="3539">
                  <c:v>23.345247523977687</c:v>
                </c:pt>
                <c:pt idx="3540">
                  <c:v>22.477227722025724</c:v>
                </c:pt>
                <c:pt idx="3541">
                  <c:v>21.61227722700502</c:v>
                </c:pt>
                <c:pt idx="3542">
                  <c:v>22.681881187366546</c:v>
                </c:pt>
                <c:pt idx="3543">
                  <c:v>21.871386137887583</c:v>
                </c:pt>
                <c:pt idx="3544">
                  <c:v>23.457722771497547</c:v>
                </c:pt>
                <c:pt idx="3545">
                  <c:v>25.520693068459021</c:v>
                </c:pt>
                <c:pt idx="3546">
                  <c:v>24.735148514030485</c:v>
                </c:pt>
                <c:pt idx="3547">
                  <c:v>24.580990098193485</c:v>
                </c:pt>
                <c:pt idx="3548">
                  <c:v>26.07445544467873</c:v>
                </c:pt>
                <c:pt idx="3549">
                  <c:v>23.919306929899093</c:v>
                </c:pt>
                <c:pt idx="3550">
                  <c:v>19.825148514192833</c:v>
                </c:pt>
                <c:pt idx="3551">
                  <c:v>17.757623761786196</c:v>
                </c:pt>
                <c:pt idx="3552">
                  <c:v>15.484653464832837</c:v>
                </c:pt>
                <c:pt idx="3553">
                  <c:v>16.673663365782669</c:v>
                </c:pt>
                <c:pt idx="3554">
                  <c:v>15.678712870766672</c:v>
                </c:pt>
                <c:pt idx="3555">
                  <c:v>18.573465345917587</c:v>
                </c:pt>
                <c:pt idx="3556">
                  <c:v>21.359306929985042</c:v>
                </c:pt>
                <c:pt idx="3557">
                  <c:v>22.134257425007991</c:v>
                </c:pt>
                <c:pt idx="3558">
                  <c:v>23.364851484372828</c:v>
                </c:pt>
                <c:pt idx="3559">
                  <c:v>22.724257424987425</c:v>
                </c:pt>
                <c:pt idx="3560">
                  <c:v>23.313465345760964</c:v>
                </c:pt>
                <c:pt idx="3561">
                  <c:v>21.769405939871163</c:v>
                </c:pt>
                <c:pt idx="3562">
                  <c:v>21.4725742567136</c:v>
                </c:pt>
                <c:pt idx="3563">
                  <c:v>24.463168316019775</c:v>
                </c:pt>
                <c:pt idx="3564">
                  <c:v>23.954752474452928</c:v>
                </c:pt>
                <c:pt idx="3565">
                  <c:v>26.72029702881585</c:v>
                </c:pt>
                <c:pt idx="3566">
                  <c:v>26.409009900112711</c:v>
                </c:pt>
                <c:pt idx="3567">
                  <c:v>30.184455444542287</c:v>
                </c:pt>
                <c:pt idx="3568">
                  <c:v>30.163267325731127</c:v>
                </c:pt>
                <c:pt idx="3569">
                  <c:v>30.384653464337283</c:v>
                </c:pt>
                <c:pt idx="3570">
                  <c:v>27.244455444640664</c:v>
                </c:pt>
                <c:pt idx="3571">
                  <c:v>27.326039603053236</c:v>
                </c:pt>
                <c:pt idx="3572">
                  <c:v>26.393168315955421</c:v>
                </c:pt>
                <c:pt idx="3573">
                  <c:v>24.80841584076148</c:v>
                </c:pt>
                <c:pt idx="3574">
                  <c:v>25.597029702121304</c:v>
                </c:pt>
                <c:pt idx="3575">
                  <c:v>26.121287127845441</c:v>
                </c:pt>
                <c:pt idx="3576">
                  <c:v>27.941683167388231</c:v>
                </c:pt>
                <c:pt idx="3577">
                  <c:v>29.117029702004018</c:v>
                </c:pt>
                <c:pt idx="3578">
                  <c:v>28.438712870343604</c:v>
                </c:pt>
                <c:pt idx="3579">
                  <c:v>25.613564355585154</c:v>
                </c:pt>
                <c:pt idx="3580">
                  <c:v>28.362475246583475</c:v>
                </c:pt>
                <c:pt idx="3581">
                  <c:v>25.385445543712024</c:v>
                </c:pt>
                <c:pt idx="3582">
                  <c:v>23.304356434870648</c:v>
                </c:pt>
                <c:pt idx="3583">
                  <c:v>19.690693068653118</c:v>
                </c:pt>
                <c:pt idx="3584">
                  <c:v>15.330594058897976</c:v>
                </c:pt>
                <c:pt idx="3585">
                  <c:v>15.074455445044562</c:v>
                </c:pt>
                <c:pt idx="3586">
                  <c:v>15.550396039088122</c:v>
                </c:pt>
                <c:pt idx="3587">
                  <c:v>18.158712870684163</c:v>
                </c:pt>
                <c:pt idx="3588">
                  <c:v>22.345841583415883</c:v>
                </c:pt>
                <c:pt idx="3589">
                  <c:v>25.514653464500014</c:v>
                </c:pt>
                <c:pt idx="3590">
                  <c:v>29.682178216836579</c:v>
                </c:pt>
                <c:pt idx="3591">
                  <c:v>31.887821781120053</c:v>
                </c:pt>
                <c:pt idx="3592">
                  <c:v>30.29693069206354</c:v>
                </c:pt>
                <c:pt idx="3593">
                  <c:v>27.55188118720379</c:v>
                </c:pt>
                <c:pt idx="3594">
                  <c:v>26.463366335755119</c:v>
                </c:pt>
                <c:pt idx="3595">
                  <c:v>25.643069306079308</c:v>
                </c:pt>
                <c:pt idx="3596">
                  <c:v>26.17861386051699</c:v>
                </c:pt>
                <c:pt idx="3597">
                  <c:v>26.843564355545571</c:v>
                </c:pt>
                <c:pt idx="3598">
                  <c:v>30.204950494046869</c:v>
                </c:pt>
                <c:pt idx="3599">
                  <c:v>32.030693068243522</c:v>
                </c:pt>
                <c:pt idx="3600">
                  <c:v>30.872277226697339</c:v>
                </c:pt>
                <c:pt idx="3601">
                  <c:v>31.604950494000146</c:v>
                </c:pt>
                <c:pt idx="3602">
                  <c:v>29.126732672300157</c:v>
                </c:pt>
                <c:pt idx="3603">
                  <c:v>26.239603959524253</c:v>
                </c:pt>
                <c:pt idx="3604">
                  <c:v>23.713861385350963</c:v>
                </c:pt>
                <c:pt idx="3605">
                  <c:v>21.716831682447651</c:v>
                </c:pt>
                <c:pt idx="3606">
                  <c:v>20.837623761684259</c:v>
                </c:pt>
                <c:pt idx="3607">
                  <c:v>21.620792078490911</c:v>
                </c:pt>
                <c:pt idx="3608">
                  <c:v>25.149504949659569</c:v>
                </c:pt>
                <c:pt idx="3609">
                  <c:v>24.150495048702123</c:v>
                </c:pt>
                <c:pt idx="3610">
                  <c:v>26.381188117936723</c:v>
                </c:pt>
                <c:pt idx="3611">
                  <c:v>27.450495048593201</c:v>
                </c:pt>
                <c:pt idx="3612">
                  <c:v>29.131683167349649</c:v>
                </c:pt>
                <c:pt idx="3613">
                  <c:v>31.706930692017995</c:v>
                </c:pt>
                <c:pt idx="3614">
                  <c:v>29.539603959415356</c:v>
                </c:pt>
                <c:pt idx="3615">
                  <c:v>26.396039603083818</c:v>
                </c:pt>
                <c:pt idx="3616">
                  <c:v>22.565346533903806</c:v>
                </c:pt>
                <c:pt idx="3617">
                  <c:v>20.35148514783949</c:v>
                </c:pt>
                <c:pt idx="3618">
                  <c:v>17.04059405883919</c:v>
                </c:pt>
                <c:pt idx="3619">
                  <c:v>17.216831682596791</c:v>
                </c:pt>
                <c:pt idx="3620">
                  <c:v>18.457425741961352</c:v>
                </c:pt>
                <c:pt idx="3621">
                  <c:v>20.080198019135342</c:v>
                </c:pt>
                <c:pt idx="3622">
                  <c:v>17.579207920208169</c:v>
                </c:pt>
                <c:pt idx="3623">
                  <c:v>17.147524751905127</c:v>
                </c:pt>
                <c:pt idx="3624">
                  <c:v>17.034653464780913</c:v>
                </c:pt>
                <c:pt idx="3625">
                  <c:v>18.389108910281294</c:v>
                </c:pt>
                <c:pt idx="3626">
                  <c:v>18.774257425119831</c:v>
                </c:pt>
                <c:pt idx="3627">
                  <c:v>17.464356435063603</c:v>
                </c:pt>
                <c:pt idx="3628">
                  <c:v>19.687128712218151</c:v>
                </c:pt>
                <c:pt idx="3629">
                  <c:v>19.660396038951671</c:v>
                </c:pt>
                <c:pt idx="3630">
                  <c:v>19.32079207856745</c:v>
                </c:pt>
                <c:pt idx="3631">
                  <c:v>17.183168316261845</c:v>
                </c:pt>
                <c:pt idx="3632">
                  <c:v>22.419801979454842</c:v>
                </c:pt>
                <c:pt idx="3633">
                  <c:v>21.570297028987085</c:v>
                </c:pt>
                <c:pt idx="3634">
                  <c:v>20.081188118145516</c:v>
                </c:pt>
                <c:pt idx="3635">
                  <c:v>19.559405939945417</c:v>
                </c:pt>
                <c:pt idx="3636">
                  <c:v>18.007920791480668</c:v>
                </c:pt>
                <c:pt idx="3637">
                  <c:v>15.515841583643727</c:v>
                </c:pt>
                <c:pt idx="3638">
                  <c:v>10.661386138260138</c:v>
                </c:pt>
                <c:pt idx="3639">
                  <c:v>9.9950495046184411</c:v>
                </c:pt>
                <c:pt idx="3640">
                  <c:v>10.727722771919851</c:v>
                </c:pt>
                <c:pt idx="3641">
                  <c:v>12.047524752075091</c:v>
                </c:pt>
                <c:pt idx="3642">
                  <c:v>19.742574256770069</c:v>
                </c:pt>
                <c:pt idx="3643">
                  <c:v>22.856435642804573</c:v>
                </c:pt>
                <c:pt idx="3644">
                  <c:v>20.558415840901471</c:v>
                </c:pt>
                <c:pt idx="3645">
                  <c:v>22.847524751717156</c:v>
                </c:pt>
                <c:pt idx="3646">
                  <c:v>19.552475246875556</c:v>
                </c:pt>
                <c:pt idx="3647">
                  <c:v>15.812871286604183</c:v>
                </c:pt>
                <c:pt idx="3648">
                  <c:v>12.001980197620775</c:v>
                </c:pt>
                <c:pt idx="3649">
                  <c:v>8.4287128710065709</c:v>
                </c:pt>
                <c:pt idx="3650">
                  <c:v>4.7861386137035202</c:v>
                </c:pt>
                <c:pt idx="3651">
                  <c:v>5.0544554453771191</c:v>
                </c:pt>
                <c:pt idx="3652">
                  <c:v>8.0653465343864159</c:v>
                </c:pt>
                <c:pt idx="3653">
                  <c:v>11.288118811505798</c:v>
                </c:pt>
                <c:pt idx="3654">
                  <c:v>10.498019801632104</c:v>
                </c:pt>
                <c:pt idx="3655">
                  <c:v>13.627722771823896</c:v>
                </c:pt>
                <c:pt idx="3656">
                  <c:v>14.313861385663602</c:v>
                </c:pt>
                <c:pt idx="3657">
                  <c:v>16.628712870735573</c:v>
                </c:pt>
                <c:pt idx="3658">
                  <c:v>17.125742573689546</c:v>
                </c:pt>
                <c:pt idx="3659">
                  <c:v>20.256435642891518</c:v>
                </c:pt>
                <c:pt idx="3660">
                  <c:v>22.872277226963266</c:v>
                </c:pt>
                <c:pt idx="3661">
                  <c:v>21.599999999282716</c:v>
                </c:pt>
                <c:pt idx="3662">
                  <c:v>24.627722771459464</c:v>
                </c:pt>
                <c:pt idx="3663">
                  <c:v>23.83168316752608</c:v>
                </c:pt>
                <c:pt idx="3664">
                  <c:v>24.302970296223751</c:v>
                </c:pt>
                <c:pt idx="3665">
                  <c:v>23.007920791316039</c:v>
                </c:pt>
                <c:pt idx="3666">
                  <c:v>21.694059405220479</c:v>
                </c:pt>
                <c:pt idx="3667">
                  <c:v>21.543564355720598</c:v>
                </c:pt>
                <c:pt idx="3668">
                  <c:v>19.808910890431196</c:v>
                </c:pt>
                <c:pt idx="3669">
                  <c:v>20.122772276560518</c:v>
                </c:pt>
                <c:pt idx="3670">
                  <c:v>19.558415840935236</c:v>
                </c:pt>
                <c:pt idx="3671">
                  <c:v>21.40594059334887</c:v>
                </c:pt>
                <c:pt idx="3672">
                  <c:v>23.242574256654688</c:v>
                </c:pt>
                <c:pt idx="3673">
                  <c:v>24.919801979370423</c:v>
                </c:pt>
                <c:pt idx="3674">
                  <c:v>20.266336632990527</c:v>
                </c:pt>
                <c:pt idx="3675">
                  <c:v>19.343564355793202</c:v>
                </c:pt>
                <c:pt idx="3676">
                  <c:v>15.824752474722143</c:v>
                </c:pt>
                <c:pt idx="3677">
                  <c:v>11.908910890693177</c:v>
                </c:pt>
                <c:pt idx="3678">
                  <c:v>13.119801979762123</c:v>
                </c:pt>
                <c:pt idx="3679">
                  <c:v>16.406930692525076</c:v>
                </c:pt>
                <c:pt idx="3680">
                  <c:v>17.865346534060826</c:v>
                </c:pt>
                <c:pt idx="3681">
                  <c:v>17.379207920216039</c:v>
                </c:pt>
                <c:pt idx="3682">
                  <c:v>19.61980197954686</c:v>
                </c:pt>
                <c:pt idx="3683">
                  <c:v>17.202970296458449</c:v>
                </c:pt>
                <c:pt idx="3684">
                  <c:v>13.647524752023314</c:v>
                </c:pt>
                <c:pt idx="3685">
                  <c:v>10.742574257069764</c:v>
                </c:pt>
                <c:pt idx="3686">
                  <c:v>10.78019801944404</c:v>
                </c:pt>
                <c:pt idx="3687">
                  <c:v>11.005940593693865</c:v>
                </c:pt>
                <c:pt idx="3688">
                  <c:v>9.9069306927417511</c:v>
                </c:pt>
                <c:pt idx="3689">
                  <c:v>11.497029702588145</c:v>
                </c:pt>
                <c:pt idx="3690">
                  <c:v>8.65643564327676</c:v>
                </c:pt>
                <c:pt idx="3691">
                  <c:v>1.774257425684042</c:v>
                </c:pt>
                <c:pt idx="3692">
                  <c:v>3.9613861384832894</c:v>
                </c:pt>
                <c:pt idx="3693">
                  <c:v>2.9663366335651573</c:v>
                </c:pt>
                <c:pt idx="3694">
                  <c:v>1.6722772276676168</c:v>
                </c:pt>
                <c:pt idx="3695">
                  <c:v>1.9445544553805405</c:v>
                </c:pt>
                <c:pt idx="3696">
                  <c:v>-2.7613861385221248</c:v>
                </c:pt>
                <c:pt idx="3697">
                  <c:v>-2.6831683167430413</c:v>
                </c:pt>
                <c:pt idx="3698">
                  <c:v>-2.0316831682484504</c:v>
                </c:pt>
                <c:pt idx="3699">
                  <c:v>-5.170297029531878</c:v>
                </c:pt>
                <c:pt idx="3700">
                  <c:v>-9.3990099006785854</c:v>
                </c:pt>
                <c:pt idx="3701">
                  <c:v>-17.834653464755029</c:v>
                </c:pt>
                <c:pt idx="3702">
                  <c:v>-30.636633662349901</c:v>
                </c:pt>
                <c:pt idx="3703">
                  <c:v>-31.374257424700826</c:v>
                </c:pt>
                <c:pt idx="3704">
                  <c:v>-30.758415840562957</c:v>
                </c:pt>
                <c:pt idx="3705">
                  <c:v>-31.365346533612001</c:v>
                </c:pt>
                <c:pt idx="3706">
                  <c:v>-29.367326731698476</c:v>
                </c:pt>
                <c:pt idx="3707">
                  <c:v>-29.660396038618202</c:v>
                </c:pt>
                <c:pt idx="3708">
                  <c:v>-26.745544553567051</c:v>
                </c:pt>
                <c:pt idx="3709">
                  <c:v>-27.120792078307993</c:v>
                </c:pt>
                <c:pt idx="3710">
                  <c:v>-24.135643563555007</c:v>
                </c:pt>
                <c:pt idx="3711">
                  <c:v>-23.344554454671119</c:v>
                </c:pt>
                <c:pt idx="3712">
                  <c:v>-21.929702969569327</c:v>
                </c:pt>
                <c:pt idx="3713">
                  <c:v>-23.51881188040695</c:v>
                </c:pt>
                <c:pt idx="3714">
                  <c:v>-25.053465345702836</c:v>
                </c:pt>
                <c:pt idx="3715">
                  <c:v>-26.648514850600147</c:v>
                </c:pt>
                <c:pt idx="3716">
                  <c:v>-28.623762375287889</c:v>
                </c:pt>
                <c:pt idx="3717">
                  <c:v>-24.335643563548526</c:v>
                </c:pt>
                <c:pt idx="3718">
                  <c:v>-25.930693068445848</c:v>
                </c:pt>
                <c:pt idx="3719">
                  <c:v>-23.268316830911001</c:v>
                </c:pt>
                <c:pt idx="3720">
                  <c:v>-24.432673266515451</c:v>
                </c:pt>
                <c:pt idx="3721">
                  <c:v>-27.874257424817614</c:v>
                </c:pt>
                <c:pt idx="3722">
                  <c:v>-30.723762375217817</c:v>
                </c:pt>
                <c:pt idx="3723">
                  <c:v>-31.256435642527084</c:v>
                </c:pt>
                <c:pt idx="3724">
                  <c:v>-32.861386137522018</c:v>
                </c:pt>
                <c:pt idx="3725">
                  <c:v>-34.923762375077686</c:v>
                </c:pt>
                <c:pt idx="3726">
                  <c:v>-34.756435642410324</c:v>
                </c:pt>
                <c:pt idx="3727">
                  <c:v>-34.540594058259501</c:v>
                </c:pt>
                <c:pt idx="3728">
                  <c:v>-28.691089107957787</c:v>
                </c:pt>
                <c:pt idx="3729">
                  <c:v>-32.899009899897692</c:v>
                </c:pt>
                <c:pt idx="3730">
                  <c:v>-27.216831682264729</c:v>
                </c:pt>
                <c:pt idx="3731">
                  <c:v>-22.303960395300066</c:v>
                </c:pt>
                <c:pt idx="3732">
                  <c:v>-26.206930692199492</c:v>
                </c:pt>
                <c:pt idx="3733">
                  <c:v>-22.260396038866123</c:v>
                </c:pt>
                <c:pt idx="3734">
                  <c:v>-21.48712871215708</c:v>
                </c:pt>
                <c:pt idx="3735">
                  <c:v>-18.921782177590572</c:v>
                </c:pt>
                <c:pt idx="3736">
                  <c:v>-21.159405939890839</c:v>
                </c:pt>
                <c:pt idx="3737">
                  <c:v>-17.096039603392523</c:v>
                </c:pt>
                <c:pt idx="3738">
                  <c:v>-21.302970296322265</c:v>
                </c:pt>
                <c:pt idx="3739">
                  <c:v>-19.47029702905715</c:v>
                </c:pt>
                <c:pt idx="3740">
                  <c:v>-19.395049504307206</c:v>
                </c:pt>
                <c:pt idx="3741">
                  <c:v>-13.867326732212049</c:v>
                </c:pt>
                <c:pt idx="3742">
                  <c:v>-10.95445544518126</c:v>
                </c:pt>
                <c:pt idx="3743">
                  <c:v>-6.5524752473075054</c:v>
                </c:pt>
                <c:pt idx="3744">
                  <c:v>-3.2653465345445611</c:v>
                </c:pt>
                <c:pt idx="3745">
                  <c:v>-3.7920792077955672</c:v>
                </c:pt>
                <c:pt idx="3746">
                  <c:v>-7.0594059403604925</c:v>
                </c:pt>
                <c:pt idx="3747">
                  <c:v>-10.100990098674188</c:v>
                </c:pt>
                <c:pt idx="3748">
                  <c:v>-14.278217821308292</c:v>
                </c:pt>
                <c:pt idx="3749">
                  <c:v>-17.74752475188571</c:v>
                </c:pt>
                <c:pt idx="3750">
                  <c:v>-20.138613860717804</c:v>
                </c:pt>
                <c:pt idx="3751">
                  <c:v>-17.982178217225769</c:v>
                </c:pt>
                <c:pt idx="3752">
                  <c:v>-16.629702969744354</c:v>
                </c:pt>
                <c:pt idx="3753">
                  <c:v>-11.867326732278176</c:v>
                </c:pt>
                <c:pt idx="3754">
                  <c:v>-11.205940593687391</c:v>
                </c:pt>
                <c:pt idx="3755">
                  <c:v>-10.456435643217107</c:v>
                </c:pt>
                <c:pt idx="3756">
                  <c:v>-9.6613861382924995</c:v>
                </c:pt>
                <c:pt idx="3757">
                  <c:v>-10.651485148161127</c:v>
                </c:pt>
                <c:pt idx="3758">
                  <c:v>-12.534653464930058</c:v>
                </c:pt>
                <c:pt idx="3759">
                  <c:v>-9.7841584155171297</c:v>
                </c:pt>
                <c:pt idx="3760">
                  <c:v>-10.558415841233533</c:v>
                </c:pt>
                <c:pt idx="3761">
                  <c:v>-8.3584158413075436</c:v>
                </c:pt>
                <c:pt idx="3762">
                  <c:v>-8.660396039316085</c:v>
                </c:pt>
                <c:pt idx="3763">
                  <c:v>-7.6445544551911579</c:v>
                </c:pt>
                <c:pt idx="3764">
                  <c:v>-9.2455445541495571</c:v>
                </c:pt>
                <c:pt idx="3765">
                  <c:v>-10.429702969950624</c:v>
                </c:pt>
                <c:pt idx="3766">
                  <c:v>-11.040594059038989</c:v>
                </c:pt>
                <c:pt idx="3767">
                  <c:v>-13.385148514407987</c:v>
                </c:pt>
                <c:pt idx="3768">
                  <c:v>-15.835643563829928</c:v>
                </c:pt>
                <c:pt idx="3769">
                  <c:v>-15.832673266802201</c:v>
                </c:pt>
                <c:pt idx="3770">
                  <c:v>-16.628712870734173</c:v>
                </c:pt>
                <c:pt idx="3771">
                  <c:v>-12.954455445115141</c:v>
                </c:pt>
                <c:pt idx="3772">
                  <c:v>-9.7069306927468251</c:v>
                </c:pt>
                <c:pt idx="3773">
                  <c:v>-6.2851485146426818</c:v>
                </c:pt>
                <c:pt idx="3774">
                  <c:v>-4.9207920790447073</c:v>
                </c:pt>
                <c:pt idx="3775">
                  <c:v>-2.6168316830819247</c:v>
                </c:pt>
                <c:pt idx="3776">
                  <c:v>-4.637623762222594</c:v>
                </c:pt>
                <c:pt idx="3777">
                  <c:v>-3.9366336632357641</c:v>
                </c:pt>
                <c:pt idx="3778">
                  <c:v>-3.7673267325480437</c:v>
                </c:pt>
                <c:pt idx="3779">
                  <c:v>-1.8376237623146103</c:v>
                </c:pt>
                <c:pt idx="3780">
                  <c:v>-1.402970296982428</c:v>
                </c:pt>
                <c:pt idx="3781">
                  <c:v>-5.4999999998170876</c:v>
                </c:pt>
                <c:pt idx="3782">
                  <c:v>-6.3732673265207769</c:v>
                </c:pt>
                <c:pt idx="3783">
                  <c:v>-10.71386138578292</c:v>
                </c:pt>
                <c:pt idx="3784">
                  <c:v>-12.084158415439182</c:v>
                </c:pt>
                <c:pt idx="3785">
                  <c:v>-14.78613861337006</c:v>
                </c:pt>
                <c:pt idx="3786">
                  <c:v>-13.699009900535913</c:v>
                </c:pt>
                <c:pt idx="3787">
                  <c:v>-14.161386138143353</c:v>
                </c:pt>
                <c:pt idx="3788">
                  <c:v>-13.366336633218745</c:v>
                </c:pt>
                <c:pt idx="3789">
                  <c:v>-13.155445544117434</c:v>
                </c:pt>
                <c:pt idx="3790">
                  <c:v>-14.344554454969412</c:v>
                </c:pt>
                <c:pt idx="3791">
                  <c:v>-17.383168316253961</c:v>
                </c:pt>
                <c:pt idx="3792">
                  <c:v>-20.183168316161947</c:v>
                </c:pt>
                <c:pt idx="3793">
                  <c:v>-24.582178217006554</c:v>
                </c:pt>
                <c:pt idx="3794">
                  <c:v>-28.125742573323727</c:v>
                </c:pt>
                <c:pt idx="3795">
                  <c:v>-27.583168315916836</c:v>
                </c:pt>
                <c:pt idx="3796">
                  <c:v>-26.14158415754715</c:v>
                </c:pt>
                <c:pt idx="3797">
                  <c:v>-25.608910890239276</c:v>
                </c:pt>
                <c:pt idx="3798">
                  <c:v>-24.647524751657485</c:v>
                </c:pt>
                <c:pt idx="3799">
                  <c:v>-21.585148514134204</c:v>
                </c:pt>
                <c:pt idx="3800">
                  <c:v>-26.027821781313499</c:v>
                </c:pt>
                <c:pt idx="3801">
                  <c:v>-34.946435642405525</c:v>
                </c:pt>
                <c:pt idx="3802">
                  <c:v>-41.061980196656862</c:v>
                </c:pt>
                <c:pt idx="3803">
                  <c:v>-39.19386138483793</c:v>
                </c:pt>
                <c:pt idx="3804">
                  <c:v>-32.935544553361041</c:v>
                </c:pt>
                <c:pt idx="3805">
                  <c:v>-26.989207919896682</c:v>
                </c:pt>
                <c:pt idx="3806">
                  <c:v>-28.702376236671338</c:v>
                </c:pt>
                <c:pt idx="3807">
                  <c:v>-32.0615841573522</c:v>
                </c:pt>
                <c:pt idx="3808">
                  <c:v>-32.269405939523644</c:v>
                </c:pt>
                <c:pt idx="3809">
                  <c:v>-34.724356434489998</c:v>
                </c:pt>
                <c:pt idx="3810">
                  <c:v>-39.639603959079373</c:v>
                </c:pt>
                <c:pt idx="3811">
                  <c:v>-44.005742572796336</c:v>
                </c:pt>
                <c:pt idx="3812">
                  <c:v>-41.805247523363832</c:v>
                </c:pt>
                <c:pt idx="3813">
                  <c:v>-39.357029701663052</c:v>
                </c:pt>
                <c:pt idx="3814">
                  <c:v>-38.057920790815281</c:v>
                </c:pt>
                <c:pt idx="3815">
                  <c:v>-38.445346533377823</c:v>
                </c:pt>
                <c:pt idx="3816">
                  <c:v>-37.11594059282718</c:v>
                </c:pt>
                <c:pt idx="3817">
                  <c:v>-41.390594058032555</c:v>
                </c:pt>
                <c:pt idx="3818">
                  <c:v>-45.8089108895687</c:v>
                </c:pt>
                <c:pt idx="3819">
                  <c:v>-46.889009899433617</c:v>
                </c:pt>
                <c:pt idx="3820">
                  <c:v>-46.592178216274654</c:v>
                </c:pt>
                <c:pt idx="3821">
                  <c:v>-41.538613860006983</c:v>
                </c:pt>
                <c:pt idx="3822">
                  <c:v>-42.979207919365081</c:v>
                </c:pt>
                <c:pt idx="3823">
                  <c:v>-40.819504949140288</c:v>
                </c:pt>
                <c:pt idx="3824">
                  <c:v>-43.329702968858498</c:v>
                </c:pt>
                <c:pt idx="3825">
                  <c:v>-40.819504949140295</c:v>
                </c:pt>
                <c:pt idx="3826">
                  <c:v>-41.959405939200842</c:v>
                </c:pt>
                <c:pt idx="3827">
                  <c:v>-45.996138612334803</c:v>
                </c:pt>
                <c:pt idx="3828">
                  <c:v>-43.046435642135641</c:v>
                </c:pt>
                <c:pt idx="3829">
                  <c:v>-43.47247524608121</c:v>
                </c:pt>
                <c:pt idx="3830">
                  <c:v>-39.957623761049469</c:v>
                </c:pt>
                <c:pt idx="3831">
                  <c:v>-37.55702970172414</c:v>
                </c:pt>
                <c:pt idx="3832">
                  <c:v>-31.855346533595352</c:v>
                </c:pt>
                <c:pt idx="3833">
                  <c:v>-30.105940593059589</c:v>
                </c:pt>
                <c:pt idx="3834">
                  <c:v>-28.647920791128179</c:v>
                </c:pt>
                <c:pt idx="3835">
                  <c:v>-26.665049504065404</c:v>
                </c:pt>
                <c:pt idx="3836">
                  <c:v>-26.058613860521447</c:v>
                </c:pt>
                <c:pt idx="3837">
                  <c:v>-27.019405939697393</c:v>
                </c:pt>
                <c:pt idx="3838">
                  <c:v>-26.530693068426416</c:v>
                </c:pt>
                <c:pt idx="3839">
                  <c:v>-26.450594058527702</c:v>
                </c:pt>
                <c:pt idx="3840">
                  <c:v>-26.00267326646442</c:v>
                </c:pt>
                <c:pt idx="3841">
                  <c:v>-25.387722771434603</c:v>
                </c:pt>
                <c:pt idx="3842">
                  <c:v>-24.602178217004649</c:v>
                </c:pt>
                <c:pt idx="3843">
                  <c:v>-23.627722771493225</c:v>
                </c:pt>
                <c:pt idx="3844">
                  <c:v>-26.217920791209419</c:v>
                </c:pt>
                <c:pt idx="3845">
                  <c:v>-22.150198019067428</c:v>
                </c:pt>
                <c:pt idx="3846">
                  <c:v>-21.245247524046359</c:v>
                </c:pt>
                <c:pt idx="3847">
                  <c:v>-18.138316831080321</c:v>
                </c:pt>
                <c:pt idx="3848">
                  <c:v>-18.809900989473729</c:v>
                </c:pt>
                <c:pt idx="3849">
                  <c:v>-18.367227722162166</c:v>
                </c:pt>
                <c:pt idx="3850">
                  <c:v>-19.844752474589374</c:v>
                </c:pt>
                <c:pt idx="3851">
                  <c:v>-21.055643563658325</c:v>
                </c:pt>
                <c:pt idx="3852">
                  <c:v>-18.111188118210887</c:v>
                </c:pt>
                <c:pt idx="3853">
                  <c:v>-15.140891088604999</c:v>
                </c:pt>
                <c:pt idx="3854">
                  <c:v>-12.779603959972079</c:v>
                </c:pt>
                <c:pt idx="3855">
                  <c:v>-11.482574257043991</c:v>
                </c:pt>
                <c:pt idx="3856">
                  <c:v>-12.636831682747959</c:v>
                </c:pt>
                <c:pt idx="3857">
                  <c:v>-14.391584157937601</c:v>
                </c:pt>
                <c:pt idx="3858">
                  <c:v>-15.49514851433767</c:v>
                </c:pt>
                <c:pt idx="3859">
                  <c:v>-20.745148514162505</c:v>
                </c:pt>
                <c:pt idx="3860">
                  <c:v>-20.481485147834785</c:v>
                </c:pt>
                <c:pt idx="3861">
                  <c:v>-21.635742573540153</c:v>
                </c:pt>
                <c:pt idx="3862">
                  <c:v>-21.697722771557601</c:v>
                </c:pt>
                <c:pt idx="3863">
                  <c:v>-22.969801979436681</c:v>
                </c:pt>
                <c:pt idx="3864">
                  <c:v>-19.383168316187824</c:v>
                </c:pt>
                <c:pt idx="3865">
                  <c:v>-13.544752474798178</c:v>
                </c:pt>
                <c:pt idx="3866">
                  <c:v>-12.83168316789051</c:v>
                </c:pt>
                <c:pt idx="3867">
                  <c:v>-13.46851485103805</c:v>
                </c:pt>
                <c:pt idx="3868">
                  <c:v>-10.794455445186724</c:v>
                </c:pt>
                <c:pt idx="3869">
                  <c:v>-13.570495049054472</c:v>
                </c:pt>
                <c:pt idx="3870">
                  <c:v>-12.605841583739942</c:v>
                </c:pt>
                <c:pt idx="3871">
                  <c:v>-14.534356435161717</c:v>
                </c:pt>
                <c:pt idx="3872">
                  <c:v>-15.725643563834122</c:v>
                </c:pt>
                <c:pt idx="3873">
                  <c:v>-16.321584157874646</c:v>
                </c:pt>
                <c:pt idx="3874">
                  <c:v>-19.927029702308516</c:v>
                </c:pt>
                <c:pt idx="3875">
                  <c:v>-20.918217821088074</c:v>
                </c:pt>
                <c:pt idx="3876">
                  <c:v>-24.057524751676659</c:v>
                </c:pt>
                <c:pt idx="3877">
                  <c:v>-27.040594058508528</c:v>
                </c:pt>
                <c:pt idx="3878">
                  <c:v>-28.880594058447873</c:v>
                </c:pt>
                <c:pt idx="3879">
                  <c:v>-27.511188117898246</c:v>
                </c:pt>
                <c:pt idx="3880">
                  <c:v>-23.35574257348113</c:v>
                </c:pt>
                <c:pt idx="3881">
                  <c:v>-23.112574256657993</c:v>
                </c:pt>
                <c:pt idx="3882">
                  <c:v>-22.954653464584545</c:v>
                </c:pt>
                <c:pt idx="3883">
                  <c:v>-22.867821781420243</c:v>
                </c:pt>
                <c:pt idx="3884">
                  <c:v>-18.614257425125285</c:v>
                </c:pt>
                <c:pt idx="3885">
                  <c:v>-21.261881187413753</c:v>
                </c:pt>
                <c:pt idx="3886">
                  <c:v>-20.813861385448327</c:v>
                </c:pt>
                <c:pt idx="3887">
                  <c:v>-21.373663365627049</c:v>
                </c:pt>
                <c:pt idx="3888">
                  <c:v>-17.784059405350462</c:v>
                </c:pt>
                <c:pt idx="3889">
                  <c:v>-21.579900989382487</c:v>
                </c:pt>
                <c:pt idx="3890">
                  <c:v>-17.613366336048209</c:v>
                </c:pt>
                <c:pt idx="3891">
                  <c:v>-17.043762375671221</c:v>
                </c:pt>
                <c:pt idx="3892">
                  <c:v>-16.622970296478776</c:v>
                </c:pt>
                <c:pt idx="3893">
                  <c:v>-14.155247524282199</c:v>
                </c:pt>
                <c:pt idx="3894">
                  <c:v>-17.454653464767457</c:v>
                </c:pt>
                <c:pt idx="3895">
                  <c:v>-16.792970296473062</c:v>
                </c:pt>
                <c:pt idx="3896">
                  <c:v>-19.748811880531967</c:v>
                </c:pt>
                <c:pt idx="3897">
                  <c:v>-20.286633662693642</c:v>
                </c:pt>
                <c:pt idx="3898">
                  <c:v>-21.159108910188625</c:v>
                </c:pt>
                <c:pt idx="3899">
                  <c:v>-18.526633662750882</c:v>
                </c:pt>
                <c:pt idx="3900">
                  <c:v>-18.845445543928303</c:v>
                </c:pt>
                <c:pt idx="3901">
                  <c:v>-17.77722772218133</c:v>
                </c:pt>
                <c:pt idx="3902">
                  <c:v>-18.147326732071289</c:v>
                </c:pt>
                <c:pt idx="3903">
                  <c:v>-14.616039603475034</c:v>
                </c:pt>
                <c:pt idx="3904">
                  <c:v>-12.985049504520198</c:v>
                </c:pt>
                <c:pt idx="3905">
                  <c:v>-10.969702969932728</c:v>
                </c:pt>
                <c:pt idx="3906">
                  <c:v>-9.7339603957169221</c:v>
                </c:pt>
                <c:pt idx="3907">
                  <c:v>-8.1166336630961329</c:v>
                </c:pt>
                <c:pt idx="3908">
                  <c:v>-5.736435643374632</c:v>
                </c:pt>
                <c:pt idx="3909">
                  <c:v>-8.3779207918019409</c:v>
                </c:pt>
                <c:pt idx="3910">
                  <c:v>-11.123069306561014</c:v>
                </c:pt>
                <c:pt idx="3911">
                  <c:v>-13.416336633218888</c:v>
                </c:pt>
                <c:pt idx="3912">
                  <c:v>-13.571980197568346</c:v>
                </c:pt>
                <c:pt idx="3913">
                  <c:v>-13.207128712432915</c:v>
                </c:pt>
                <c:pt idx="3914">
                  <c:v>-13.976138613397602</c:v>
                </c:pt>
                <c:pt idx="3915">
                  <c:v>-16.469702969749807</c:v>
                </c:pt>
                <c:pt idx="3916">
                  <c:v>-15.832871286603675</c:v>
                </c:pt>
                <c:pt idx="3917">
                  <c:v>-14.267722771803474</c:v>
                </c:pt>
                <c:pt idx="3918">
                  <c:v>-12.587029702552103</c:v>
                </c:pt>
                <c:pt idx="3919">
                  <c:v>-9.579801979879921</c:v>
                </c:pt>
                <c:pt idx="3920">
                  <c:v>-7.4299999997541377</c:v>
                </c:pt>
                <c:pt idx="3921">
                  <c:v>-4.5413861384629728</c:v>
                </c:pt>
                <c:pt idx="3922">
                  <c:v>-2.7866336632733315</c:v>
                </c:pt>
                <c:pt idx="3923">
                  <c:v>-2.19514851477863</c:v>
                </c:pt>
                <c:pt idx="3924">
                  <c:v>-3.4573267325587076</c:v>
                </c:pt>
                <c:pt idx="3925">
                  <c:v>-4.3162376236189735</c:v>
                </c:pt>
                <c:pt idx="3926">
                  <c:v>-3.8487128711591478</c:v>
                </c:pt>
                <c:pt idx="3927">
                  <c:v>-5.8754455443595015</c:v>
                </c:pt>
                <c:pt idx="3928">
                  <c:v>-7.1526732670895665</c:v>
                </c:pt>
                <c:pt idx="3929">
                  <c:v>-5.9720792077220679</c:v>
                </c:pt>
                <c:pt idx="3930">
                  <c:v>-8.2979207918039659</c:v>
                </c:pt>
                <c:pt idx="3931">
                  <c:v>-7.5682178215317011</c:v>
                </c:pt>
                <c:pt idx="3932">
                  <c:v>-7.7411881185537244</c:v>
                </c:pt>
                <c:pt idx="3933">
                  <c:v>-9.706633663044606</c:v>
                </c:pt>
                <c:pt idx="3934">
                  <c:v>-10.882079207559718</c:v>
                </c:pt>
                <c:pt idx="3935">
                  <c:v>-10.851188118452441</c:v>
                </c:pt>
                <c:pt idx="3936">
                  <c:v>-11.678217821393842</c:v>
                </c:pt>
                <c:pt idx="3937">
                  <c:v>-10.90168316795627</c:v>
                </c:pt>
                <c:pt idx="3938">
                  <c:v>-11.076930692702273</c:v>
                </c:pt>
                <c:pt idx="3939">
                  <c:v>-9.4295049501815082</c:v>
                </c:pt>
                <c:pt idx="3940">
                  <c:v>-9.5631683165139254</c:v>
                </c:pt>
                <c:pt idx="3941">
                  <c:v>-7.394455445299565</c:v>
                </c:pt>
                <c:pt idx="3942">
                  <c:v>-6.5522772275060372</c:v>
                </c:pt>
                <c:pt idx="3943">
                  <c:v>-6.8649504948222981</c:v>
                </c:pt>
                <c:pt idx="3944">
                  <c:v>-4.8594059404316896</c:v>
                </c:pt>
                <c:pt idx="3945">
                  <c:v>-7.7661386136041299</c:v>
                </c:pt>
                <c:pt idx="3946">
                  <c:v>-6.5929702968115871</c:v>
                </c:pt>
                <c:pt idx="3947">
                  <c:v>-4.9651485146873702</c:v>
                </c:pt>
                <c:pt idx="3948">
                  <c:v>-6.6232673265130337</c:v>
                </c:pt>
                <c:pt idx="3949">
                  <c:v>-5.7984158413920746</c:v>
                </c:pt>
                <c:pt idx="3950">
                  <c:v>-6.5567326730490416</c:v>
                </c:pt>
                <c:pt idx="3951">
                  <c:v>-7.5062376235142585</c:v>
                </c:pt>
                <c:pt idx="3952">
                  <c:v>-8.0758415838898472</c:v>
                </c:pt>
                <c:pt idx="3953">
                  <c:v>-8.0750495046811341</c:v>
                </c:pt>
                <c:pt idx="3954">
                  <c:v>-6.5522772275046259</c:v>
                </c:pt>
                <c:pt idx="3955">
                  <c:v>-9.0509900987092227</c:v>
                </c:pt>
                <c:pt idx="3956">
                  <c:v>-6.691188118590162</c:v>
                </c:pt>
                <c:pt idx="3957">
                  <c:v>-8.2600990096268152</c:v>
                </c:pt>
                <c:pt idx="3958">
                  <c:v>-6.4993069304767532</c:v>
                </c:pt>
                <c:pt idx="3959">
                  <c:v>-7.3007920789661371</c:v>
                </c:pt>
                <c:pt idx="3960">
                  <c:v>-8.2344554452712568</c:v>
                </c:pt>
                <c:pt idx="3961">
                  <c:v>-8.6394059403078192</c:v>
                </c:pt>
                <c:pt idx="3962">
                  <c:v>-9.7746534650224728</c:v>
                </c:pt>
                <c:pt idx="3963">
                  <c:v>-9.2035643561302098</c:v>
                </c:pt>
                <c:pt idx="3964">
                  <c:v>-7.7986138611274178</c:v>
                </c:pt>
                <c:pt idx="3965">
                  <c:v>-6.3316831681071877</c:v>
                </c:pt>
                <c:pt idx="3966">
                  <c:v>-5.5248514849653496</c:v>
                </c:pt>
                <c:pt idx="3967">
                  <c:v>-2.5358415840737702</c:v>
                </c:pt>
                <c:pt idx="3968">
                  <c:v>-0.68811881185867563</c:v>
                </c:pt>
                <c:pt idx="3969">
                  <c:v>-0.32712871286042461</c:v>
                </c:pt>
                <c:pt idx="3970">
                  <c:v>-2.4271287127917627</c:v>
                </c:pt>
                <c:pt idx="3971">
                  <c:v>-7.3068316829251598</c:v>
                </c:pt>
                <c:pt idx="3972">
                  <c:v>-9.3939603957269355</c:v>
                </c:pt>
                <c:pt idx="3973">
                  <c:v>-6.5521782176038919</c:v>
                </c:pt>
                <c:pt idx="3974">
                  <c:v>-8.3886138611068439</c:v>
                </c:pt>
                <c:pt idx="3975">
                  <c:v>-9.9787128709560591</c:v>
                </c:pt>
                <c:pt idx="3976">
                  <c:v>-10.327623762033454</c:v>
                </c:pt>
                <c:pt idx="3977">
                  <c:v>-10.810297029344012</c:v>
                </c:pt>
                <c:pt idx="3978">
                  <c:v>-10.846534653105151</c:v>
                </c:pt>
                <c:pt idx="3979">
                  <c:v>-8.496633663085106</c:v>
                </c:pt>
                <c:pt idx="3980">
                  <c:v>-6.0438613859377774</c:v>
                </c:pt>
                <c:pt idx="3981">
                  <c:v>-4.4069306929232592</c:v>
                </c:pt>
                <c:pt idx="3982">
                  <c:v>-4.5912871285609693</c:v>
                </c:pt>
                <c:pt idx="3983">
                  <c:v>-2.6060396038748785</c:v>
                </c:pt>
                <c:pt idx="3984">
                  <c:v>-1.9587128712224888</c:v>
                </c:pt>
                <c:pt idx="3985">
                  <c:v>-1.2916831682742276</c:v>
                </c:pt>
                <c:pt idx="3986">
                  <c:v>-2.704257425653454</c:v>
                </c:pt>
                <c:pt idx="3987">
                  <c:v>-4.3767326731211371</c:v>
                </c:pt>
                <c:pt idx="3988">
                  <c:v>-4.0639603959041377</c:v>
                </c:pt>
                <c:pt idx="3989">
                  <c:v>-5.7612871285214871</c:v>
                </c:pt>
                <c:pt idx="3990">
                  <c:v>-8.72316831654223</c:v>
                </c:pt>
                <c:pt idx="3991">
                  <c:v>-8.1997029700239867</c:v>
                </c:pt>
                <c:pt idx="3992">
                  <c:v>-6.3157425740477517</c:v>
                </c:pt>
                <c:pt idx="3993">
                  <c:v>-8.2563366333889689</c:v>
                </c:pt>
                <c:pt idx="3994">
                  <c:v>-8.9272277224758181</c:v>
                </c:pt>
                <c:pt idx="3995">
                  <c:v>-5.5158415839757842</c:v>
                </c:pt>
                <c:pt idx="3996">
                  <c:v>-6.2749504948400556</c:v>
                </c:pt>
                <c:pt idx="3997">
                  <c:v>-5.6087128711005034</c:v>
                </c:pt>
                <c:pt idx="3998">
                  <c:v>-5.7832673265399412</c:v>
                </c:pt>
                <c:pt idx="3999">
                  <c:v>-4.9599009899342485</c:v>
                </c:pt>
                <c:pt idx="4000">
                  <c:v>-6.5461386136448754</c:v>
                </c:pt>
                <c:pt idx="4001">
                  <c:v>-6.4804950492889182</c:v>
                </c:pt>
                <c:pt idx="4002">
                  <c:v>-8.1830693066593927</c:v>
                </c:pt>
                <c:pt idx="4003">
                  <c:v>-8.3726732670488211</c:v>
                </c:pt>
                <c:pt idx="4004">
                  <c:v>-10.0360396036262</c:v>
                </c:pt>
                <c:pt idx="4005">
                  <c:v>-8.4814851482329718</c:v>
                </c:pt>
                <c:pt idx="4006">
                  <c:v>-8.075841583889849</c:v>
                </c:pt>
                <c:pt idx="4007">
                  <c:v>-5.0225742572582517</c:v>
                </c:pt>
                <c:pt idx="4008">
                  <c:v>-3.316138613752003</c:v>
                </c:pt>
                <c:pt idx="4009">
                  <c:v>-2.0780198019114788</c:v>
                </c:pt>
                <c:pt idx="4010">
                  <c:v>-1.6883168316277872</c:v>
                </c:pt>
                <c:pt idx="4011">
                  <c:v>-9.287128712612408E-2</c:v>
                </c:pt>
                <c:pt idx="4012">
                  <c:v>0.42534653463900124</c:v>
                </c:pt>
                <c:pt idx="4013">
                  <c:v>-0.10198019801642531</c:v>
                </c:pt>
                <c:pt idx="4014">
                  <c:v>-0.2258415841519717</c:v>
                </c:pt>
                <c:pt idx="4015">
                  <c:v>-2.5864356434783313</c:v>
                </c:pt>
                <c:pt idx="4016">
                  <c:v>-3.8683168315556933</c:v>
                </c:pt>
                <c:pt idx="4017">
                  <c:v>-6.460792078993042</c:v>
                </c:pt>
                <c:pt idx="4018">
                  <c:v>-7.0235643562037149</c:v>
                </c:pt>
                <c:pt idx="4019">
                  <c:v>-8.070495049235987</c:v>
                </c:pt>
                <c:pt idx="4020">
                  <c:v>-6.2123762374181952</c:v>
                </c:pt>
                <c:pt idx="4021">
                  <c:v>-5.5498019800143465</c:v>
                </c:pt>
                <c:pt idx="4022">
                  <c:v>-3.3758415840454594</c:v>
                </c:pt>
                <c:pt idx="4023">
                  <c:v>-1.0077227722448099</c:v>
                </c:pt>
                <c:pt idx="4024">
                  <c:v>-0.53485148513112402</c:v>
                </c:pt>
                <c:pt idx="4025">
                  <c:v>-0.63079207918571756</c:v>
                </c:pt>
                <c:pt idx="4026">
                  <c:v>-1.6830693068746652</c:v>
                </c:pt>
                <c:pt idx="4027">
                  <c:v>-1.6527722771732145</c:v>
                </c:pt>
                <c:pt idx="4028">
                  <c:v>-4.1871287127331174</c:v>
                </c:pt>
                <c:pt idx="4029">
                  <c:v>-7.8800990096392569</c:v>
                </c:pt>
                <c:pt idx="4030">
                  <c:v>-7.1738613859007136</c:v>
                </c:pt>
                <c:pt idx="4031">
                  <c:v>-6.2228712869216336</c:v>
                </c:pt>
                <c:pt idx="4032">
                  <c:v>-9.6817821778963484</c:v>
                </c:pt>
                <c:pt idx="4033">
                  <c:v>-8.6551485145643703</c:v>
                </c:pt>
                <c:pt idx="4034">
                  <c:v>-8.1166336630961293</c:v>
                </c:pt>
                <c:pt idx="4035">
                  <c:v>-5.0882178216128011</c:v>
                </c:pt>
                <c:pt idx="4036">
                  <c:v>-5.03841584141695</c:v>
                </c:pt>
                <c:pt idx="4037">
                  <c:v>-2.0515841583486147</c:v>
                </c:pt>
                <c:pt idx="4038">
                  <c:v>-0.97138613858152811</c:v>
                </c:pt>
                <c:pt idx="4039">
                  <c:v>0.25069306929882634</c:v>
                </c:pt>
                <c:pt idx="4040">
                  <c:v>0.22059405939884913</c:v>
                </c:pt>
                <c:pt idx="4041">
                  <c:v>0.39504950493755037</c:v>
                </c:pt>
                <c:pt idx="4042">
                  <c:v>0.5083168316661153</c:v>
                </c:pt>
                <c:pt idx="4043">
                  <c:v>8.7623762373001429E-2</c:v>
                </c:pt>
                <c:pt idx="4044">
                  <c:v>-1.2108910890689517</c:v>
                </c:pt>
                <c:pt idx="4045">
                  <c:v>-3.4483168315691448</c:v>
                </c:pt>
                <c:pt idx="4046">
                  <c:v>-3.2337623761307177</c:v>
                </c:pt>
                <c:pt idx="4047">
                  <c:v>-1.4737623761879555</c:v>
                </c:pt>
                <c:pt idx="4048">
                  <c:v>-1.2606930692648044</c:v>
                </c:pt>
                <c:pt idx="4049">
                  <c:v>-0.68742574255211131</c:v>
                </c:pt>
                <c:pt idx="4050">
                  <c:v>-1.0514851484802388</c:v>
                </c:pt>
                <c:pt idx="4051">
                  <c:v>-1.3948514851023084</c:v>
                </c:pt>
                <c:pt idx="4052">
                  <c:v>-0.30782178216819989</c:v>
                </c:pt>
                <c:pt idx="4053">
                  <c:v>-5.207920791913196E-2</c:v>
                </c:pt>
                <c:pt idx="4054">
                  <c:v>-2.1584158414800145E-2</c:v>
                </c:pt>
                <c:pt idx="4055">
                  <c:v>-0.12346534653048861</c:v>
                </c:pt>
                <c:pt idx="4056">
                  <c:v>-0.15900990098506176</c:v>
                </c:pt>
                <c:pt idx="4057">
                  <c:v>0.10722772276814041</c:v>
                </c:pt>
                <c:pt idx="4058">
                  <c:v>-0.53861386136826961</c:v>
                </c:pt>
                <c:pt idx="4059">
                  <c:v>-1.9085148514215797</c:v>
                </c:pt>
                <c:pt idx="4060">
                  <c:v>-4.9062376235991048</c:v>
                </c:pt>
                <c:pt idx="4061">
                  <c:v>-2.9406930692088897</c:v>
                </c:pt>
                <c:pt idx="4062">
                  <c:v>-2.3859405939804157</c:v>
                </c:pt>
                <c:pt idx="4063">
                  <c:v>-1.1176237623391774</c:v>
                </c:pt>
                <c:pt idx="4064">
                  <c:v>-0.77653465343968264</c:v>
                </c:pt>
                <c:pt idx="4065">
                  <c:v>-2.4950495048294878E-2</c:v>
                </c:pt>
                <c:pt idx="4066">
                  <c:v>-4.6435643563061818E-2</c:v>
                </c:pt>
                <c:pt idx="4067">
                  <c:v>0.20356435642919954</c:v>
                </c:pt>
                <c:pt idx="4068">
                  <c:v>-7.7029702968130317E-2</c:v>
                </c:pt>
                <c:pt idx="4069">
                  <c:v>0.1594059405887128</c:v>
                </c:pt>
                <c:pt idx="4070">
                  <c:v>-0.2878217821680028</c:v>
                </c:pt>
                <c:pt idx="4071">
                  <c:v>-8.1980198016931766E-2</c:v>
                </c:pt>
                <c:pt idx="4072">
                  <c:v>-9.3267326729774766E-2</c:v>
                </c:pt>
                <c:pt idx="4073">
                  <c:v>-0.26663366335755684</c:v>
                </c:pt>
                <c:pt idx="4074">
                  <c:v>-0.11247524752126314</c:v>
                </c:pt>
                <c:pt idx="4075">
                  <c:v>0.62247524750412553</c:v>
                </c:pt>
                <c:pt idx="4076">
                  <c:v>0.14841584157878357</c:v>
                </c:pt>
                <c:pt idx="4077">
                  <c:v>1.90287128706551</c:v>
                </c:pt>
                <c:pt idx="4078">
                  <c:v>3.7402970295793505</c:v>
                </c:pt>
                <c:pt idx="4079">
                  <c:v>6.705544554232886</c:v>
                </c:pt>
                <c:pt idx="4080">
                  <c:v>6.3300990096911773</c:v>
                </c:pt>
                <c:pt idx="4081">
                  <c:v>6.9827722769960152</c:v>
                </c:pt>
                <c:pt idx="4082">
                  <c:v>5.3375247522984939</c:v>
                </c:pt>
                <c:pt idx="4083">
                  <c:v>5.7522772275319225</c:v>
                </c:pt>
                <c:pt idx="4084">
                  <c:v>2.4270297028896195</c:v>
                </c:pt>
                <c:pt idx="4085">
                  <c:v>2.5955445543700395</c:v>
                </c:pt>
                <c:pt idx="4086">
                  <c:v>2.8938613860414719</c:v>
                </c:pt>
                <c:pt idx="4087">
                  <c:v>1.559900990047091</c:v>
                </c:pt>
                <c:pt idx="4088">
                  <c:v>0.64732673265238716</c:v>
                </c:pt>
                <c:pt idx="4089">
                  <c:v>0.18960396038942648</c:v>
                </c:pt>
                <c:pt idx="4090">
                  <c:v>1.1753465346143783</c:v>
                </c:pt>
                <c:pt idx="4091">
                  <c:v>1.3732673266868054</c:v>
                </c:pt>
                <c:pt idx="4092">
                  <c:v>2.1905940593334789</c:v>
                </c:pt>
                <c:pt idx="4093">
                  <c:v>2.0727722771583568</c:v>
                </c:pt>
                <c:pt idx="4094">
                  <c:v>1.5703960395519287</c:v>
                </c:pt>
                <c:pt idx="4095">
                  <c:v>2.8741584157455966</c:v>
                </c:pt>
                <c:pt idx="4096">
                  <c:v>2.8175247523820182</c:v>
                </c:pt>
                <c:pt idx="4097">
                  <c:v>5.2083168315090917</c:v>
                </c:pt>
                <c:pt idx="4098">
                  <c:v>2.6771287127826175</c:v>
                </c:pt>
                <c:pt idx="4099">
                  <c:v>2.3862376236833303</c:v>
                </c:pt>
                <c:pt idx="4100">
                  <c:v>5.8707920790136123</c:v>
                </c:pt>
                <c:pt idx="4101">
                  <c:v>3.3040594058311581</c:v>
                </c:pt>
                <c:pt idx="4102">
                  <c:v>2.9399009900022919</c:v>
                </c:pt>
                <c:pt idx="4103">
                  <c:v>2.3907920791298873</c:v>
                </c:pt>
                <c:pt idx="4104">
                  <c:v>1.2682178217390954</c:v>
                </c:pt>
                <c:pt idx="4105">
                  <c:v>2.5457425741727802</c:v>
                </c:pt>
                <c:pt idx="4106">
                  <c:v>3.7814851483899932</c:v>
                </c:pt>
                <c:pt idx="4107">
                  <c:v>5.294455445368226</c:v>
                </c:pt>
                <c:pt idx="4108">
                  <c:v>5.8490099007966343</c:v>
                </c:pt>
                <c:pt idx="4109">
                  <c:v>6.2296039601886166</c:v>
                </c:pt>
                <c:pt idx="4110">
                  <c:v>6.3316831681057781</c:v>
                </c:pt>
                <c:pt idx="4111">
                  <c:v>5.9154455443570786</c:v>
                </c:pt>
                <c:pt idx="4112">
                  <c:v>5.9252475245553491</c:v>
                </c:pt>
                <c:pt idx="4113">
                  <c:v>5.7914851483222014</c:v>
                </c:pt>
                <c:pt idx="4114">
                  <c:v>2.2351485147776171</c:v>
                </c:pt>
                <c:pt idx="4115">
                  <c:v>3.2783168315748559</c:v>
                </c:pt>
                <c:pt idx="4116">
                  <c:v>1.7962376237024944</c:v>
                </c:pt>
                <c:pt idx="4117">
                  <c:v>2.0569306930010662</c:v>
                </c:pt>
                <c:pt idx="4118">
                  <c:v>2.553960395955043</c:v>
                </c:pt>
                <c:pt idx="4119">
                  <c:v>4.8744554453830862</c:v>
                </c:pt>
                <c:pt idx="4120">
                  <c:v>5.6804950493162121</c:v>
                </c:pt>
                <c:pt idx="4121">
                  <c:v>7.3264356433217008</c:v>
                </c:pt>
                <c:pt idx="4122">
                  <c:v>8.0554455442874069</c:v>
                </c:pt>
                <c:pt idx="4123">
                  <c:v>9.9128712868000317</c:v>
                </c:pt>
                <c:pt idx="4124">
                  <c:v>10.286039603618466</c:v>
                </c:pt>
                <c:pt idx="4125">
                  <c:v>10.805049504592301</c:v>
                </c:pt>
                <c:pt idx="4126">
                  <c:v>8.7587128709968081</c:v>
                </c:pt>
                <c:pt idx="4127">
                  <c:v>6.8127722770003212</c:v>
                </c:pt>
                <c:pt idx="4128">
                  <c:v>5.3980198018006584</c:v>
                </c:pt>
                <c:pt idx="4129">
                  <c:v>4.5557425741063948</c:v>
                </c:pt>
                <c:pt idx="4130">
                  <c:v>1.5077227722279252</c:v>
                </c:pt>
                <c:pt idx="4131">
                  <c:v>2.750396039513602</c:v>
                </c:pt>
                <c:pt idx="4132">
                  <c:v>1.6512871286579414</c:v>
                </c:pt>
                <c:pt idx="4133">
                  <c:v>2.5803960395179062</c:v>
                </c:pt>
                <c:pt idx="4134">
                  <c:v>4.4628712869802722</c:v>
                </c:pt>
                <c:pt idx="4135">
                  <c:v>5.8428712869354742</c:v>
                </c:pt>
                <c:pt idx="4136">
                  <c:v>11.24693069269656</c:v>
                </c:pt>
                <c:pt idx="4137">
                  <c:v>15.961980197489522</c:v>
                </c:pt>
                <c:pt idx="4138">
                  <c:v>14.828217821290139</c:v>
                </c:pt>
                <c:pt idx="4139">
                  <c:v>14.822178217329718</c:v>
                </c:pt>
                <c:pt idx="4140">
                  <c:v>13.559900989648906</c:v>
                </c:pt>
                <c:pt idx="4141">
                  <c:v>14.053168316365026</c:v>
                </c:pt>
                <c:pt idx="4142">
                  <c:v>15.36227722721396</c:v>
                </c:pt>
                <c:pt idx="4143">
                  <c:v>14.970198019305556</c:v>
                </c:pt>
                <c:pt idx="4144">
                  <c:v>10.794455445186719</c:v>
                </c:pt>
                <c:pt idx="4145">
                  <c:v>6.8233663364073038</c:v>
                </c:pt>
                <c:pt idx="4146">
                  <c:v>5.3851485146725144</c:v>
                </c:pt>
                <c:pt idx="4147">
                  <c:v>3.0570297028680358</c:v>
                </c:pt>
                <c:pt idx="4148">
                  <c:v>2.4021782177413566</c:v>
                </c:pt>
                <c:pt idx="4149">
                  <c:v>5.6790099008023498</c:v>
                </c:pt>
                <c:pt idx="4150">
                  <c:v>6.7682178215575908</c:v>
                </c:pt>
                <c:pt idx="4151">
                  <c:v>8.8236633660433821</c:v>
                </c:pt>
                <c:pt idx="4152">
                  <c:v>8.5267326729836732</c:v>
                </c:pt>
                <c:pt idx="4153">
                  <c:v>9.7693069303686091</c:v>
                </c:pt>
                <c:pt idx="4154">
                  <c:v>8.6355445541692326</c:v>
                </c:pt>
                <c:pt idx="4155">
                  <c:v>9.0721782175203725</c:v>
                </c:pt>
                <c:pt idx="4156">
                  <c:v>8.7624752472346543</c:v>
                </c:pt>
                <c:pt idx="4157">
                  <c:v>9.3063366333553379</c:v>
                </c:pt>
                <c:pt idx="4158">
                  <c:v>9.7912871283884702</c:v>
                </c:pt>
                <c:pt idx="4159">
                  <c:v>8.7949504947579413</c:v>
                </c:pt>
                <c:pt idx="4160">
                  <c:v>8.5833663363486572</c:v>
                </c:pt>
                <c:pt idx="4161">
                  <c:v>6.633861385918614</c:v>
                </c:pt>
                <c:pt idx="4162">
                  <c:v>5.679009900802348</c:v>
                </c:pt>
                <c:pt idx="4163">
                  <c:v>6.1065346532617779</c:v>
                </c:pt>
                <c:pt idx="4164">
                  <c:v>6.9306930690761801</c:v>
                </c:pt>
                <c:pt idx="4165">
                  <c:v>7.5568316829174176</c:v>
                </c:pt>
                <c:pt idx="4166">
                  <c:v>9.4597029699836312</c:v>
                </c:pt>
                <c:pt idx="4167">
                  <c:v>10.195445544216321</c:v>
                </c:pt>
                <c:pt idx="4168">
                  <c:v>10.832277227363873</c:v>
                </c:pt>
                <c:pt idx="4169">
                  <c:v>13.981485148051462</c:v>
                </c:pt>
                <c:pt idx="4170">
                  <c:v>13.657326732220177</c:v>
                </c:pt>
                <c:pt idx="4171">
                  <c:v>9.8162376234360629</c:v>
                </c:pt>
                <c:pt idx="4172">
                  <c:v>7.1883168314434727</c:v>
                </c:pt>
                <c:pt idx="4173">
                  <c:v>6.1670297027653493</c:v>
                </c:pt>
                <c:pt idx="4174">
                  <c:v>5.1759405938879492</c:v>
                </c:pt>
                <c:pt idx="4175">
                  <c:v>5.3926732671482123</c:v>
                </c:pt>
                <c:pt idx="4176">
                  <c:v>4.2120792077807083</c:v>
                </c:pt>
                <c:pt idx="4177">
                  <c:v>4.6515841582616613</c:v>
                </c:pt>
                <c:pt idx="4178">
                  <c:v>3.8577227721487102</c:v>
                </c:pt>
                <c:pt idx="4179">
                  <c:v>3.3750495048381595</c:v>
                </c:pt>
                <c:pt idx="4180">
                  <c:v>5.8187128710937746</c:v>
                </c:pt>
                <c:pt idx="4181">
                  <c:v>4.0783168315475606</c:v>
                </c:pt>
                <c:pt idx="4182">
                  <c:v>6.0385148512853251</c:v>
                </c:pt>
                <c:pt idx="4183">
                  <c:v>6.1941584156361849</c:v>
                </c:pt>
                <c:pt idx="4184">
                  <c:v>7.5008910888604063</c:v>
                </c:pt>
                <c:pt idx="4185">
                  <c:v>8.1468316828982523</c:v>
                </c:pt>
                <c:pt idx="4186">
                  <c:v>6.94198019778832</c:v>
                </c:pt>
                <c:pt idx="4187">
                  <c:v>6.32099009879947</c:v>
                </c:pt>
                <c:pt idx="4188">
                  <c:v>4.6381188117276837</c:v>
                </c:pt>
                <c:pt idx="4189">
                  <c:v>6.5159405938441539</c:v>
                </c:pt>
                <c:pt idx="4190">
                  <c:v>4.0277227721429965</c:v>
                </c:pt>
                <c:pt idx="4191">
                  <c:v>2.5094059405109048</c:v>
                </c:pt>
                <c:pt idx="4192">
                  <c:v>1.0514851484788317</c:v>
                </c:pt>
                <c:pt idx="4193">
                  <c:v>1.3242574256982536</c:v>
                </c:pt>
                <c:pt idx="4194">
                  <c:v>1.3951485148059262</c:v>
                </c:pt>
                <c:pt idx="4195">
                  <c:v>1.35970297025209</c:v>
                </c:pt>
                <c:pt idx="4196">
                  <c:v>2.4270297028896191</c:v>
                </c:pt>
                <c:pt idx="4197">
                  <c:v>5.3299999998227978</c:v>
                </c:pt>
                <c:pt idx="4198">
                  <c:v>6.1510891087059152</c:v>
                </c:pt>
                <c:pt idx="4199">
                  <c:v>7.7132673264755853</c:v>
                </c:pt>
                <c:pt idx="4200">
                  <c:v>8.0774257423072608</c:v>
                </c:pt>
                <c:pt idx="4201">
                  <c:v>8.6552475244651088</c:v>
                </c:pt>
                <c:pt idx="4202">
                  <c:v>4.5360396038105222</c:v>
                </c:pt>
                <c:pt idx="4203">
                  <c:v>3.4166336632531569</c:v>
                </c:pt>
                <c:pt idx="4204">
                  <c:v>0.93366336630652313</c:v>
                </c:pt>
                <c:pt idx="4205">
                  <c:v>3.0198019800713828E-2</c:v>
                </c:pt>
                <c:pt idx="4206">
                  <c:v>-0.72297029700527726</c:v>
                </c:pt>
                <c:pt idx="4207">
                  <c:v>-0.68663366334340237</c:v>
                </c:pt>
                <c:pt idx="4208">
                  <c:v>0.4615841584001395</c:v>
                </c:pt>
                <c:pt idx="4209">
                  <c:v>0.77950495046952628</c:v>
                </c:pt>
                <c:pt idx="4210">
                  <c:v>0.14881188118313798</c:v>
                </c:pt>
                <c:pt idx="4211">
                  <c:v>-0.10198019801642505</c:v>
                </c:pt>
                <c:pt idx="4212">
                  <c:v>-0.36485148513542981</c:v>
                </c:pt>
                <c:pt idx="4213">
                  <c:v>-3.0297029702857865E-2</c:v>
                </c:pt>
                <c:pt idx="4214">
                  <c:v>0.49178217820226072</c:v>
                </c:pt>
                <c:pt idx="4215">
                  <c:v>1.7797029702386391</c:v>
                </c:pt>
                <c:pt idx="4216">
                  <c:v>1.4058415841122376</c:v>
                </c:pt>
                <c:pt idx="4217">
                  <c:v>1.3287128712426666</c:v>
                </c:pt>
                <c:pt idx="4218">
                  <c:v>0.99633663363052616</c:v>
                </c:pt>
                <c:pt idx="4219">
                  <c:v>0.74405940591709663</c:v>
                </c:pt>
                <c:pt idx="4220">
                  <c:v>-0.15336633662828866</c:v>
                </c:pt>
                <c:pt idx="4221">
                  <c:v>-0.64207920789926465</c:v>
                </c:pt>
                <c:pt idx="4222">
                  <c:v>-2.5554455444689084</c:v>
                </c:pt>
                <c:pt idx="4223">
                  <c:v>-3.3357425741457383</c:v>
                </c:pt>
                <c:pt idx="4224">
                  <c:v>-3.4898019800819964</c:v>
                </c:pt>
                <c:pt idx="4225">
                  <c:v>-3.1862376236560337</c:v>
                </c:pt>
                <c:pt idx="4226">
                  <c:v>-5.0119801978540846</c:v>
                </c:pt>
                <c:pt idx="4227">
                  <c:v>-4.1349504949125464</c:v>
                </c:pt>
                <c:pt idx="4228">
                  <c:v>-3.3523762375117343</c:v>
                </c:pt>
                <c:pt idx="4229">
                  <c:v>-1.7245544553875198</c:v>
                </c:pt>
                <c:pt idx="4230">
                  <c:v>-2.7813861385216199</c:v>
                </c:pt>
                <c:pt idx="4231">
                  <c:v>-2.6823762375343314</c:v>
                </c:pt>
                <c:pt idx="4232">
                  <c:v>-3.3192079206818819</c:v>
                </c:pt>
                <c:pt idx="4233">
                  <c:v>-5.0498019800298248</c:v>
                </c:pt>
                <c:pt idx="4234">
                  <c:v>-7.1882178215427315</c:v>
                </c:pt>
                <c:pt idx="4235">
                  <c:v>-6.6851485146283327</c:v>
                </c:pt>
                <c:pt idx="4236">
                  <c:v>-6.2228712869216309</c:v>
                </c:pt>
                <c:pt idx="4237">
                  <c:v>-4.9674257424085404</c:v>
                </c:pt>
                <c:pt idx="4238">
                  <c:v>-7.0703960393690153</c:v>
                </c:pt>
                <c:pt idx="4239">
                  <c:v>-4.1765346533261365</c:v>
                </c:pt>
                <c:pt idx="4240">
                  <c:v>-6.0136633661370622</c:v>
                </c:pt>
                <c:pt idx="4241">
                  <c:v>-6.7304950492811795</c:v>
                </c:pt>
                <c:pt idx="4242">
                  <c:v>-6.5000990096854654</c:v>
                </c:pt>
                <c:pt idx="4243">
                  <c:v>-8.5010891086295164</c:v>
                </c:pt>
                <c:pt idx="4244">
                  <c:v>-8.8500990096076571</c:v>
                </c:pt>
                <c:pt idx="4245">
                  <c:v>-7.1527722769903059</c:v>
                </c:pt>
                <c:pt idx="4246">
                  <c:v>-9.8570297026423468</c:v>
                </c:pt>
                <c:pt idx="4247">
                  <c:v>-10.508217821433323</c:v>
                </c:pt>
                <c:pt idx="4248">
                  <c:v>-11.133663365966589</c:v>
                </c:pt>
                <c:pt idx="4249">
                  <c:v>-11.565643563971841</c:v>
                </c:pt>
                <c:pt idx="4250">
                  <c:v>-12.149702969894395</c:v>
                </c:pt>
                <c:pt idx="4251">
                  <c:v>-12.197227722367682</c:v>
                </c:pt>
                <c:pt idx="4252">
                  <c:v>-10.687227722418582</c:v>
                </c:pt>
                <c:pt idx="4253">
                  <c:v>-10.820891088749589</c:v>
                </c:pt>
                <c:pt idx="4254">
                  <c:v>-10.780099009543301</c:v>
                </c:pt>
                <c:pt idx="4255">
                  <c:v>-8.9491089105935284</c:v>
                </c:pt>
                <c:pt idx="4256">
                  <c:v>-8.0342574254748484</c:v>
                </c:pt>
                <c:pt idx="4257">
                  <c:v>-9.297227722463635</c:v>
                </c:pt>
                <c:pt idx="4258">
                  <c:v>-6.3671287126610201</c:v>
                </c:pt>
                <c:pt idx="4259">
                  <c:v>-6.1404950493003421</c:v>
                </c:pt>
                <c:pt idx="4260">
                  <c:v>-2.8992079206967398</c:v>
                </c:pt>
                <c:pt idx="4261">
                  <c:v>-2.0372277227051923</c:v>
                </c:pt>
                <c:pt idx="4262">
                  <c:v>-2.4519801979386173</c:v>
                </c:pt>
                <c:pt idx="4263">
                  <c:v>-1.7244554454881893</c:v>
                </c:pt>
                <c:pt idx="4264">
                  <c:v>-3.7346534652232806</c:v>
                </c:pt>
                <c:pt idx="4265">
                  <c:v>-4.346435643419686</c:v>
                </c:pt>
                <c:pt idx="4266">
                  <c:v>-6.3422772275127608</c:v>
                </c:pt>
                <c:pt idx="4267">
                  <c:v>-7.3227722769845904</c:v>
                </c:pt>
                <c:pt idx="4268">
                  <c:v>-6.8287128710611613</c:v>
                </c:pt>
                <c:pt idx="4269">
                  <c:v>-7.8250495046902842</c:v>
                </c:pt>
                <c:pt idx="4270">
                  <c:v>-8.2600990096268205</c:v>
                </c:pt>
                <c:pt idx="4271">
                  <c:v>-7.8967326730038492</c:v>
                </c:pt>
                <c:pt idx="4272">
                  <c:v>-8.8410891086180925</c:v>
                </c:pt>
                <c:pt idx="4273">
                  <c:v>-8.2186138611125585</c:v>
                </c:pt>
                <c:pt idx="4274">
                  <c:v>-4.1251485147142741</c:v>
                </c:pt>
                <c:pt idx="4275">
                  <c:v>-4.975742574092946</c:v>
                </c:pt>
                <c:pt idx="4276">
                  <c:v>-5.385940593881223</c:v>
                </c:pt>
                <c:pt idx="4277">
                  <c:v>-4.4227722770805498</c:v>
                </c:pt>
                <c:pt idx="4278">
                  <c:v>-5.2113861384403748</c:v>
                </c:pt>
                <c:pt idx="4279">
                  <c:v>-5.876138613666062</c:v>
                </c:pt>
                <c:pt idx="4280">
                  <c:v>-8.0864356432954203</c:v>
                </c:pt>
                <c:pt idx="4281">
                  <c:v>-9.6569306927480874</c:v>
                </c:pt>
                <c:pt idx="4282">
                  <c:v>-9.4355445541433411</c:v>
                </c:pt>
                <c:pt idx="4283">
                  <c:v>-10.999900989733439</c:v>
                </c:pt>
                <c:pt idx="4284">
                  <c:v>-9.5231683165149335</c:v>
                </c:pt>
                <c:pt idx="4285">
                  <c:v>-8.9793069303956514</c:v>
                </c:pt>
                <c:pt idx="4286">
                  <c:v>-8.7784158412926772</c:v>
                </c:pt>
                <c:pt idx="4287">
                  <c:v>-7.5840594056889898</c:v>
                </c:pt>
                <c:pt idx="4288">
                  <c:v>-6.1669306928646144</c:v>
                </c:pt>
                <c:pt idx="4289">
                  <c:v>-5.9810891087130349</c:v>
                </c:pt>
                <c:pt idx="4290">
                  <c:v>-3.8335643563084218</c:v>
                </c:pt>
                <c:pt idx="4291">
                  <c:v>-3.7097029701728759</c:v>
                </c:pt>
                <c:pt idx="4292">
                  <c:v>-2.8576237622817438</c:v>
                </c:pt>
                <c:pt idx="4293">
                  <c:v>-2.4686138613032096</c:v>
                </c:pt>
                <c:pt idx="4294">
                  <c:v>-2.0463366335954913</c:v>
                </c:pt>
                <c:pt idx="4295">
                  <c:v>-1.3287128712426663</c:v>
                </c:pt>
                <c:pt idx="4296">
                  <c:v>-1.6263366336089418</c:v>
                </c:pt>
                <c:pt idx="4297">
                  <c:v>-4.6539603958849733</c:v>
                </c:pt>
                <c:pt idx="4298">
                  <c:v>-4.2626732671852725</c:v>
                </c:pt>
                <c:pt idx="4299">
                  <c:v>-5.8239603958469006</c:v>
                </c:pt>
                <c:pt idx="4300">
                  <c:v>-9.5125742571107708</c:v>
                </c:pt>
                <c:pt idx="4301">
                  <c:v>-10.594257425390312</c:v>
                </c:pt>
                <c:pt idx="4302">
                  <c:v>-9.7557425739338974</c:v>
                </c:pt>
                <c:pt idx="4303">
                  <c:v>-9.1000990095985106</c:v>
                </c:pt>
                <c:pt idx="4304">
                  <c:v>-7.5455445542038717</c:v>
                </c:pt>
                <c:pt idx="4305">
                  <c:v>-7.286435643322716</c:v>
                </c:pt>
                <c:pt idx="4306">
                  <c:v>-5.5981188116949285</c:v>
                </c:pt>
                <c:pt idx="4307">
                  <c:v>-4.1871287127317141</c:v>
                </c:pt>
                <c:pt idx="4308">
                  <c:v>-1.6633663365787894</c:v>
                </c:pt>
                <c:pt idx="4309">
                  <c:v>0.10801980197684932</c:v>
                </c:pt>
                <c:pt idx="4310">
                  <c:v>-0.2772277227638355</c:v>
                </c:pt>
                <c:pt idx="4311">
                  <c:v>-1.17316831679254</c:v>
                </c:pt>
                <c:pt idx="4312">
                  <c:v>-4.714356435486402</c:v>
                </c:pt>
                <c:pt idx="4313">
                  <c:v>-6.0997029700940555</c:v>
                </c:pt>
                <c:pt idx="4314">
                  <c:v>-6.0906930691058951</c:v>
                </c:pt>
                <c:pt idx="4315">
                  <c:v>-6.9465346532348757</c:v>
                </c:pt>
                <c:pt idx="4316">
                  <c:v>-6.5929702968101802</c:v>
                </c:pt>
                <c:pt idx="4317">
                  <c:v>-6.438910890875329</c:v>
                </c:pt>
                <c:pt idx="4318">
                  <c:v>-6.105049504747913</c:v>
                </c:pt>
                <c:pt idx="4319">
                  <c:v>-3.5608910889911436</c:v>
                </c:pt>
                <c:pt idx="4320">
                  <c:v>-2.2623762375477834</c:v>
                </c:pt>
                <c:pt idx="4321">
                  <c:v>-0.86188118809081282</c:v>
                </c:pt>
                <c:pt idx="4322">
                  <c:v>-7.6237623760125092E-2</c:v>
                </c:pt>
                <c:pt idx="4323">
                  <c:v>3.6237623761138156E-2</c:v>
                </c:pt>
                <c:pt idx="4324">
                  <c:v>0.26663366335826016</c:v>
                </c:pt>
                <c:pt idx="4325">
                  <c:v>1.328712871242667</c:v>
                </c:pt>
                <c:pt idx="4326">
                  <c:v>1.6098019801436807</c:v>
                </c:pt>
                <c:pt idx="4327">
                  <c:v>1.826534653405351</c:v>
                </c:pt>
                <c:pt idx="4328">
                  <c:v>0.85663366333768931</c:v>
                </c:pt>
                <c:pt idx="4329">
                  <c:v>0.40643564355042722</c:v>
                </c:pt>
                <c:pt idx="4330">
                  <c:v>-1.1386138612876549E-2</c:v>
                </c:pt>
                <c:pt idx="4331">
                  <c:v>-8.7623762373001499E-2</c:v>
                </c:pt>
                <c:pt idx="4332">
                  <c:v>-1.820495049444927</c:v>
                </c:pt>
                <c:pt idx="4333">
                  <c:v>-3.1499999998948942</c:v>
                </c:pt>
                <c:pt idx="4334">
                  <c:v>-3.9242574256127063</c:v>
                </c:pt>
                <c:pt idx="4335">
                  <c:v>-4.4537623760899718</c:v>
                </c:pt>
                <c:pt idx="4336">
                  <c:v>-2.7329702969388938</c:v>
                </c:pt>
                <c:pt idx="4337">
                  <c:v>-2.2517821781436149</c:v>
                </c:pt>
                <c:pt idx="4338">
                  <c:v>-0.16999999999428739</c:v>
                </c:pt>
                <c:pt idx="4339">
                  <c:v>0.32326732672183911</c:v>
                </c:pt>
                <c:pt idx="4340">
                  <c:v>0.91396039600924062</c:v>
                </c:pt>
                <c:pt idx="4341">
                  <c:v>2.0153465345874761</c:v>
                </c:pt>
                <c:pt idx="4342">
                  <c:v>1.0620792078844066</c:v>
                </c:pt>
                <c:pt idx="4343">
                  <c:v>0.760693069281689</c:v>
                </c:pt>
                <c:pt idx="4344">
                  <c:v>0.65633663364054473</c:v>
                </c:pt>
                <c:pt idx="4345">
                  <c:v>1.3944554454979536</c:v>
                </c:pt>
                <c:pt idx="4346">
                  <c:v>0.73881188116397534</c:v>
                </c:pt>
                <c:pt idx="4347">
                  <c:v>0.8210891088845228</c:v>
                </c:pt>
                <c:pt idx="4348">
                  <c:v>-0.1623762376192599</c:v>
                </c:pt>
                <c:pt idx="4349">
                  <c:v>-1.6316831682628019</c:v>
                </c:pt>
                <c:pt idx="4350">
                  <c:v>-2.1354455444837668</c:v>
                </c:pt>
                <c:pt idx="4351">
                  <c:v>-1.7849504949903545</c:v>
                </c:pt>
                <c:pt idx="4352">
                  <c:v>-0.73346534651011464</c:v>
                </c:pt>
                <c:pt idx="4353">
                  <c:v>-0.3534653465225529</c:v>
                </c:pt>
                <c:pt idx="4354">
                  <c:v>0.20009900989426455</c:v>
                </c:pt>
                <c:pt idx="4355">
                  <c:v>1.3794059405479655</c:v>
                </c:pt>
                <c:pt idx="4356">
                  <c:v>0.55297029701098965</c:v>
                </c:pt>
                <c:pt idx="4357">
                  <c:v>0.73346534651011486</c:v>
                </c:pt>
                <c:pt idx="4358">
                  <c:v>0.58009900988182661</c:v>
                </c:pt>
                <c:pt idx="4359">
                  <c:v>1.1149504950115439</c:v>
                </c:pt>
                <c:pt idx="4360">
                  <c:v>0.80148514848938468</c:v>
                </c:pt>
                <c:pt idx="4361">
                  <c:v>0.13831683167970701</c:v>
                </c:pt>
                <c:pt idx="4362">
                  <c:v>-0.62009900988081368</c:v>
                </c:pt>
                <c:pt idx="4363">
                  <c:v>-2.3968316830889043</c:v>
                </c:pt>
                <c:pt idx="4364">
                  <c:v>-3.4324752474118547</c:v>
                </c:pt>
                <c:pt idx="4365">
                  <c:v>-3.8993069305637098</c:v>
                </c:pt>
                <c:pt idx="4366">
                  <c:v>-2.4572277226917403</c:v>
                </c:pt>
                <c:pt idx="4367">
                  <c:v>-1.1595049504570891</c:v>
                </c:pt>
                <c:pt idx="4368">
                  <c:v>-1.6527722771718081</c:v>
                </c:pt>
                <c:pt idx="4369">
                  <c:v>-0.59524752473255171</c:v>
                </c:pt>
                <c:pt idx="4370">
                  <c:v>-0.31346534652497315</c:v>
                </c:pt>
                <c:pt idx="4371">
                  <c:v>1.582892233128936E-16</c:v>
                </c:pt>
                <c:pt idx="4372">
                  <c:v>0.35356435642328982</c:v>
                </c:pt>
                <c:pt idx="4373">
                  <c:v>1.663366336578789</c:v>
                </c:pt>
                <c:pt idx="4374">
                  <c:v>1.2304950494640907</c:v>
                </c:pt>
                <c:pt idx="4375">
                  <c:v>0.93891089105823922</c:v>
                </c:pt>
                <c:pt idx="4376">
                  <c:v>1.0568316831326914</c:v>
                </c:pt>
                <c:pt idx="4377">
                  <c:v>0.81584158413140073</c:v>
                </c:pt>
                <c:pt idx="4378">
                  <c:v>1.0594059405574808E-2</c:v>
                </c:pt>
                <c:pt idx="4379">
                  <c:v>-0.30742574256314187</c:v>
                </c:pt>
                <c:pt idx="4380">
                  <c:v>-2.3899999999211783</c:v>
                </c:pt>
                <c:pt idx="4381">
                  <c:v>-3.0419801979180465</c:v>
                </c:pt>
                <c:pt idx="4382">
                  <c:v>-3.3199009899898533</c:v>
                </c:pt>
                <c:pt idx="4383">
                  <c:v>-2.2215841583414941</c:v>
                </c:pt>
                <c:pt idx="4384">
                  <c:v>-2.9709900989110425</c:v>
                </c:pt>
                <c:pt idx="4385">
                  <c:v>-1.5289108910390756</c:v>
                </c:pt>
                <c:pt idx="4386">
                  <c:v>-0.975247524720114</c:v>
                </c:pt>
                <c:pt idx="4387">
                  <c:v>-0.25762376236728873</c:v>
                </c:pt>
                <c:pt idx="4388">
                  <c:v>-0.19495049504328602</c:v>
                </c:pt>
                <c:pt idx="4389">
                  <c:v>-9.5940594056001222E-2</c:v>
                </c:pt>
                <c:pt idx="4390">
                  <c:v>0.17524752474740984</c:v>
                </c:pt>
                <c:pt idx="4391">
                  <c:v>0.88910891086238586</c:v>
                </c:pt>
                <c:pt idx="4392">
                  <c:v>2.3092079207144964</c:v>
                </c:pt>
                <c:pt idx="4393">
                  <c:v>3.139405940490728</c:v>
                </c:pt>
                <c:pt idx="4394">
                  <c:v>1.5900990098492118</c:v>
                </c:pt>
                <c:pt idx="4395">
                  <c:v>2.8726732672303226</c:v>
                </c:pt>
                <c:pt idx="4396">
                  <c:v>2.0153465345874753</c:v>
                </c:pt>
                <c:pt idx="4397">
                  <c:v>0.43128712869868846</c:v>
                </c:pt>
                <c:pt idx="4398">
                  <c:v>-0.40415841582785178</c:v>
                </c:pt>
                <c:pt idx="4399">
                  <c:v>-1.9603960395138977E-2</c:v>
                </c:pt>
                <c:pt idx="4400">
                  <c:v>-1.4828712870796639</c:v>
                </c:pt>
                <c:pt idx="4401">
                  <c:v>-1.0106930692725429</c:v>
                </c:pt>
                <c:pt idx="4402">
                  <c:v>-0.23643564355613939</c:v>
                </c:pt>
                <c:pt idx="4403">
                  <c:v>-0.15336633662828855</c:v>
                </c:pt>
                <c:pt idx="4404">
                  <c:v>-0.18960396038942662</c:v>
                </c:pt>
                <c:pt idx="4405">
                  <c:v>0.84603960393211519</c:v>
                </c:pt>
                <c:pt idx="4406">
                  <c:v>1.6671287128166383</c:v>
                </c:pt>
                <c:pt idx="4407">
                  <c:v>1.7600990098420926</c:v>
                </c:pt>
                <c:pt idx="4408">
                  <c:v>2.017623762308645</c:v>
                </c:pt>
                <c:pt idx="4409">
                  <c:v>1.8424752474633777</c:v>
                </c:pt>
                <c:pt idx="4410">
                  <c:v>2.0727722771597641</c:v>
                </c:pt>
                <c:pt idx="4411">
                  <c:v>2.8636633662421676</c:v>
                </c:pt>
                <c:pt idx="4412">
                  <c:v>0.78485148512197833</c:v>
                </c:pt>
                <c:pt idx="4413">
                  <c:v>0.37009900988855204</c:v>
                </c:pt>
                <c:pt idx="4414">
                  <c:v>-0.13900990098627161</c:v>
                </c:pt>
                <c:pt idx="4415">
                  <c:v>-1.9194059405300685</c:v>
                </c:pt>
                <c:pt idx="4416">
                  <c:v>-4.7415841582579725</c:v>
                </c:pt>
                <c:pt idx="4417">
                  <c:v>-4.0903960394684091</c:v>
                </c:pt>
                <c:pt idx="4418">
                  <c:v>-4.9772277226068118</c:v>
                </c:pt>
                <c:pt idx="4419">
                  <c:v>-4.5768316830168096</c:v>
                </c:pt>
                <c:pt idx="4420">
                  <c:v>-4.1401980196642603</c:v>
                </c:pt>
                <c:pt idx="4421">
                  <c:v>-3.9921782176898328</c:v>
                </c:pt>
                <c:pt idx="4422">
                  <c:v>-1.9383168316186432</c:v>
                </c:pt>
                <c:pt idx="4423">
                  <c:v>-2.2571287127960673</c:v>
                </c:pt>
                <c:pt idx="4424">
                  <c:v>-0.87782178214883932</c:v>
                </c:pt>
                <c:pt idx="4425">
                  <c:v>0.29376237622769052</c:v>
                </c:pt>
                <c:pt idx="4426">
                  <c:v>1.0711881187775218</c:v>
                </c:pt>
                <c:pt idx="4427">
                  <c:v>2.5154455444713286</c:v>
                </c:pt>
                <c:pt idx="4428">
                  <c:v>4.8692079206313688</c:v>
                </c:pt>
                <c:pt idx="4429">
                  <c:v>5.3813861384346664</c:v>
                </c:pt>
                <c:pt idx="4430">
                  <c:v>4.039009900855139</c:v>
                </c:pt>
                <c:pt idx="4431">
                  <c:v>4.9204950493410902</c:v>
                </c:pt>
                <c:pt idx="4432">
                  <c:v>3.8743564355147093</c:v>
                </c:pt>
                <c:pt idx="4433">
                  <c:v>3.421881188004873</c:v>
                </c:pt>
                <c:pt idx="4434">
                  <c:v>2.7155445543655938</c:v>
                </c:pt>
                <c:pt idx="4435">
                  <c:v>1.068118811844831</c:v>
                </c:pt>
                <c:pt idx="4436">
                  <c:v>1.5297029702463778</c:v>
                </c:pt>
                <c:pt idx="4437">
                  <c:v>2.4489108910073338</c:v>
                </c:pt>
                <c:pt idx="4438">
                  <c:v>1.9655445543902168</c:v>
                </c:pt>
                <c:pt idx="4439">
                  <c:v>3.6024752474047341</c:v>
                </c:pt>
                <c:pt idx="4440">
                  <c:v>4.2641584157005452</c:v>
                </c:pt>
                <c:pt idx="4441">
                  <c:v>6.2137623760313252</c:v>
                </c:pt>
                <c:pt idx="4442">
                  <c:v>6.7304950492825855</c:v>
                </c:pt>
                <c:pt idx="4443">
                  <c:v>7.3582178215384291</c:v>
                </c:pt>
                <c:pt idx="4444">
                  <c:v>7.6248514848952818</c:v>
                </c:pt>
                <c:pt idx="4445">
                  <c:v>7.0711881185777248</c:v>
                </c:pt>
                <c:pt idx="4446">
                  <c:v>6.4766336631517412</c:v>
                </c:pt>
                <c:pt idx="4447">
                  <c:v>4.5307920790573961</c:v>
                </c:pt>
                <c:pt idx="4448">
                  <c:v>4.2158415840185555</c:v>
                </c:pt>
                <c:pt idx="4449">
                  <c:v>2.5291089108067806</c:v>
                </c:pt>
                <c:pt idx="4450">
                  <c:v>0.24702970296312132</c:v>
                </c:pt>
                <c:pt idx="4451">
                  <c:v>-0.52950495047726487</c:v>
                </c:pt>
                <c:pt idx="4452">
                  <c:v>-3.495148514735857</c:v>
                </c:pt>
                <c:pt idx="4453">
                  <c:v>-3.057029702868034</c:v>
                </c:pt>
                <c:pt idx="4454">
                  <c:v>-2.6794059405051924</c:v>
                </c:pt>
                <c:pt idx="4455">
                  <c:v>-4.1455445543181186</c:v>
                </c:pt>
                <c:pt idx="4456">
                  <c:v>-3.4113861385014399</c:v>
                </c:pt>
                <c:pt idx="4457">
                  <c:v>-1.2417821781762297</c:v>
                </c:pt>
                <c:pt idx="4458">
                  <c:v>1.9702970295875925E-2</c:v>
                </c:pt>
                <c:pt idx="4459">
                  <c:v>4.8223762374632493</c:v>
                </c:pt>
                <c:pt idx="4460">
                  <c:v>5.9108910889119288</c:v>
                </c:pt>
                <c:pt idx="4461">
                  <c:v>8.331188118535966</c:v>
                </c:pt>
                <c:pt idx="4462">
                  <c:v>7.4223762373777031</c:v>
                </c:pt>
                <c:pt idx="4463">
                  <c:v>6.8430693067045842</c:v>
                </c:pt>
                <c:pt idx="4464">
                  <c:v>5.9169306928723557</c:v>
                </c:pt>
                <c:pt idx="4465">
                  <c:v>2.7866336632733315</c:v>
                </c:pt>
                <c:pt idx="4466">
                  <c:v>0.70851485146111615</c:v>
                </c:pt>
                <c:pt idx="4467">
                  <c:v>-0.36871287127542235</c:v>
                </c:pt>
                <c:pt idx="4468">
                  <c:v>-3.3199009899884482</c:v>
                </c:pt>
                <c:pt idx="4469">
                  <c:v>-3.3441584157294741</c:v>
                </c:pt>
                <c:pt idx="4470">
                  <c:v>-3.418118811767024</c:v>
                </c:pt>
                <c:pt idx="4471">
                  <c:v>-1.8203960395441905</c:v>
                </c:pt>
                <c:pt idx="4472">
                  <c:v>-2.3907920791284809</c:v>
                </c:pt>
                <c:pt idx="4473">
                  <c:v>-1.435940594012215</c:v>
                </c:pt>
                <c:pt idx="4474">
                  <c:v>-1.4254455445073766</c:v>
                </c:pt>
                <c:pt idx="4475">
                  <c:v>-0.67603960393782747</c:v>
                </c:pt>
                <c:pt idx="4476">
                  <c:v>-2.4950495048998527E-2</c:v>
                </c:pt>
                <c:pt idx="4477">
                  <c:v>0.4615841584001395</c:v>
                </c:pt>
                <c:pt idx="4478">
                  <c:v>3.099009900942256E-2</c:v>
                </c:pt>
                <c:pt idx="4479">
                  <c:v>5.2475247517154355E-3</c:v>
                </c:pt>
                <c:pt idx="4480">
                  <c:v>6.2673267324002954E-2</c:v>
                </c:pt>
                <c:pt idx="4481">
                  <c:v>0.20019801979640844</c:v>
                </c:pt>
                <c:pt idx="4482">
                  <c:v>-1.8220792078609385</c:v>
                </c:pt>
                <c:pt idx="4483">
                  <c:v>-4.6954455443992336</c:v>
                </c:pt>
                <c:pt idx="4484">
                  <c:v>-6.9004950492754658</c:v>
                </c:pt>
                <c:pt idx="4485">
                  <c:v>-7.8922972970350873</c:v>
                </c:pt>
                <c:pt idx="4486">
                  <c:v>0</c:v>
                </c:pt>
                <c:pt idx="4487">
                  <c:v>0</c:v>
                </c:pt>
                <c:pt idx="4488">
                  <c:v>0</c:v>
                </c:pt>
                <c:pt idx="4489">
                  <c:v>0</c:v>
                </c:pt>
                <c:pt idx="4490">
                  <c:v>0</c:v>
                </c:pt>
                <c:pt idx="4491">
                  <c:v>0</c:v>
                </c:pt>
                <c:pt idx="4492">
                  <c:v>0</c:v>
                </c:pt>
                <c:pt idx="4493">
                  <c:v>0</c:v>
                </c:pt>
                <c:pt idx="4494">
                  <c:v>0</c:v>
                </c:pt>
                <c:pt idx="4495">
                  <c:v>0</c:v>
                </c:pt>
                <c:pt idx="4496">
                  <c:v>0</c:v>
                </c:pt>
                <c:pt idx="4497">
                  <c:v>0</c:v>
                </c:pt>
                <c:pt idx="4498">
                  <c:v>0</c:v>
                </c:pt>
                <c:pt idx="4499">
                  <c:v>0</c:v>
                </c:pt>
                <c:pt idx="4500">
                  <c:v>0</c:v>
                </c:pt>
                <c:pt idx="4501">
                  <c:v>0</c:v>
                </c:pt>
                <c:pt idx="4502">
                  <c:v>0</c:v>
                </c:pt>
                <c:pt idx="4503">
                  <c:v>0</c:v>
                </c:pt>
                <c:pt idx="4504">
                  <c:v>0</c:v>
                </c:pt>
                <c:pt idx="4505">
                  <c:v>0</c:v>
                </c:pt>
                <c:pt idx="4506">
                  <c:v>0</c:v>
                </c:pt>
                <c:pt idx="4507">
                  <c:v>0</c:v>
                </c:pt>
                <c:pt idx="4508">
                  <c:v>0</c:v>
                </c:pt>
                <c:pt idx="4509">
                  <c:v>0</c:v>
                </c:pt>
                <c:pt idx="4510">
                  <c:v>0</c:v>
                </c:pt>
                <c:pt idx="4511">
                  <c:v>0</c:v>
                </c:pt>
                <c:pt idx="4512">
                  <c:v>0</c:v>
                </c:pt>
                <c:pt idx="4513">
                  <c:v>0</c:v>
                </c:pt>
                <c:pt idx="4514">
                  <c:v>0</c:v>
                </c:pt>
                <c:pt idx="4515">
                  <c:v>0</c:v>
                </c:pt>
                <c:pt idx="4516">
                  <c:v>0</c:v>
                </c:pt>
                <c:pt idx="4517">
                  <c:v>0</c:v>
                </c:pt>
                <c:pt idx="4518">
                  <c:v>0</c:v>
                </c:pt>
                <c:pt idx="4519">
                  <c:v>0</c:v>
                </c:pt>
                <c:pt idx="4520">
                  <c:v>0</c:v>
                </c:pt>
                <c:pt idx="4521">
                  <c:v>0</c:v>
                </c:pt>
                <c:pt idx="4522">
                  <c:v>0</c:v>
                </c:pt>
                <c:pt idx="4523">
                  <c:v>0</c:v>
                </c:pt>
                <c:pt idx="4524">
                  <c:v>0</c:v>
                </c:pt>
                <c:pt idx="4525">
                  <c:v>0</c:v>
                </c:pt>
                <c:pt idx="4526">
                  <c:v>0</c:v>
                </c:pt>
                <c:pt idx="4527">
                  <c:v>0</c:v>
                </c:pt>
                <c:pt idx="4528">
                  <c:v>0</c:v>
                </c:pt>
                <c:pt idx="4529">
                  <c:v>0</c:v>
                </c:pt>
                <c:pt idx="4530">
                  <c:v>0</c:v>
                </c:pt>
                <c:pt idx="4531">
                  <c:v>0</c:v>
                </c:pt>
                <c:pt idx="4532">
                  <c:v>0</c:v>
                </c:pt>
                <c:pt idx="4533">
                  <c:v>0</c:v>
                </c:pt>
                <c:pt idx="4534">
                  <c:v>0</c:v>
                </c:pt>
                <c:pt idx="4535">
                  <c:v>0</c:v>
                </c:pt>
                <c:pt idx="4536">
                  <c:v>0</c:v>
                </c:pt>
                <c:pt idx="4537">
                  <c:v>0</c:v>
                </c:pt>
                <c:pt idx="4538">
                  <c:v>0</c:v>
                </c:pt>
                <c:pt idx="4539">
                  <c:v>0</c:v>
                </c:pt>
                <c:pt idx="4540">
                  <c:v>0</c:v>
                </c:pt>
                <c:pt idx="4541">
                  <c:v>0</c:v>
                </c:pt>
                <c:pt idx="4542">
                  <c:v>0</c:v>
                </c:pt>
                <c:pt idx="4543">
                  <c:v>0</c:v>
                </c:pt>
                <c:pt idx="4544">
                  <c:v>0</c:v>
                </c:pt>
                <c:pt idx="4545">
                  <c:v>0</c:v>
                </c:pt>
                <c:pt idx="4546">
                  <c:v>0</c:v>
                </c:pt>
                <c:pt idx="4547">
                  <c:v>0</c:v>
                </c:pt>
                <c:pt idx="4548">
                  <c:v>0</c:v>
                </c:pt>
                <c:pt idx="4549">
                  <c:v>0</c:v>
                </c:pt>
                <c:pt idx="4550">
                  <c:v>0</c:v>
                </c:pt>
                <c:pt idx="4551">
                  <c:v>0</c:v>
                </c:pt>
                <c:pt idx="4552">
                  <c:v>0</c:v>
                </c:pt>
                <c:pt idx="4553">
                  <c:v>0</c:v>
                </c:pt>
                <c:pt idx="4554">
                  <c:v>0</c:v>
                </c:pt>
                <c:pt idx="4555">
                  <c:v>0</c:v>
                </c:pt>
                <c:pt idx="4556">
                  <c:v>0</c:v>
                </c:pt>
                <c:pt idx="4557">
                  <c:v>0</c:v>
                </c:pt>
                <c:pt idx="4558">
                  <c:v>0</c:v>
                </c:pt>
                <c:pt idx="4559">
                  <c:v>0</c:v>
                </c:pt>
                <c:pt idx="4560">
                  <c:v>0</c:v>
                </c:pt>
                <c:pt idx="4561">
                  <c:v>0</c:v>
                </c:pt>
                <c:pt idx="4562">
                  <c:v>0</c:v>
                </c:pt>
                <c:pt idx="4563">
                  <c:v>0</c:v>
                </c:pt>
                <c:pt idx="4564">
                  <c:v>0</c:v>
                </c:pt>
                <c:pt idx="4565">
                  <c:v>0</c:v>
                </c:pt>
                <c:pt idx="4566">
                  <c:v>0</c:v>
                </c:pt>
                <c:pt idx="4567">
                  <c:v>0</c:v>
                </c:pt>
                <c:pt idx="4568">
                  <c:v>0</c:v>
                </c:pt>
                <c:pt idx="4569">
                  <c:v>0</c:v>
                </c:pt>
                <c:pt idx="4570">
                  <c:v>0</c:v>
                </c:pt>
                <c:pt idx="4571">
                  <c:v>0</c:v>
                </c:pt>
                <c:pt idx="4572">
                  <c:v>0</c:v>
                </c:pt>
                <c:pt idx="4573">
                  <c:v>0</c:v>
                </c:pt>
                <c:pt idx="4574">
                  <c:v>0</c:v>
                </c:pt>
                <c:pt idx="4575">
                  <c:v>0</c:v>
                </c:pt>
                <c:pt idx="4576">
                  <c:v>0</c:v>
                </c:pt>
                <c:pt idx="4577">
                  <c:v>0</c:v>
                </c:pt>
                <c:pt idx="4578">
                  <c:v>0</c:v>
                </c:pt>
                <c:pt idx="4579">
                  <c:v>0</c:v>
                </c:pt>
                <c:pt idx="4580">
                  <c:v>0</c:v>
                </c:pt>
                <c:pt idx="4581">
                  <c:v>0</c:v>
                </c:pt>
                <c:pt idx="4582">
                  <c:v>0</c:v>
                </c:pt>
                <c:pt idx="4583">
                  <c:v>0</c:v>
                </c:pt>
                <c:pt idx="4584">
                  <c:v>0</c:v>
                </c:pt>
                <c:pt idx="4585">
                  <c:v>0</c:v>
                </c:pt>
                <c:pt idx="4586">
                  <c:v>0</c:v>
                </c:pt>
                <c:pt idx="4587">
                  <c:v>0</c:v>
                </c:pt>
                <c:pt idx="4588">
                  <c:v>0</c:v>
                </c:pt>
                <c:pt idx="4589">
                  <c:v>0</c:v>
                </c:pt>
                <c:pt idx="4590">
                  <c:v>0</c:v>
                </c:pt>
                <c:pt idx="4591">
                  <c:v>0</c:v>
                </c:pt>
                <c:pt idx="4592">
                  <c:v>0</c:v>
                </c:pt>
                <c:pt idx="4593">
                  <c:v>0</c:v>
                </c:pt>
                <c:pt idx="4594">
                  <c:v>0</c:v>
                </c:pt>
                <c:pt idx="4595">
                  <c:v>0</c:v>
                </c:pt>
                <c:pt idx="4596">
                  <c:v>0</c:v>
                </c:pt>
                <c:pt idx="4597">
                  <c:v>0</c:v>
                </c:pt>
                <c:pt idx="4598">
                  <c:v>0</c:v>
                </c:pt>
                <c:pt idx="4599">
                  <c:v>0</c:v>
                </c:pt>
                <c:pt idx="4600">
                  <c:v>0</c:v>
                </c:pt>
                <c:pt idx="4601">
                  <c:v>0</c:v>
                </c:pt>
                <c:pt idx="4602">
                  <c:v>0</c:v>
                </c:pt>
                <c:pt idx="4603">
                  <c:v>0</c:v>
                </c:pt>
                <c:pt idx="4604">
                  <c:v>0</c:v>
                </c:pt>
                <c:pt idx="4605">
                  <c:v>0</c:v>
                </c:pt>
                <c:pt idx="4606">
                  <c:v>0</c:v>
                </c:pt>
                <c:pt idx="4607">
                  <c:v>0</c:v>
                </c:pt>
                <c:pt idx="4608">
                  <c:v>0</c:v>
                </c:pt>
                <c:pt idx="4609">
                  <c:v>0</c:v>
                </c:pt>
                <c:pt idx="4610">
                  <c:v>0</c:v>
                </c:pt>
                <c:pt idx="4611">
                  <c:v>0</c:v>
                </c:pt>
                <c:pt idx="4612">
                  <c:v>0</c:v>
                </c:pt>
                <c:pt idx="4613">
                  <c:v>0</c:v>
                </c:pt>
                <c:pt idx="4614">
                  <c:v>0</c:v>
                </c:pt>
                <c:pt idx="4615">
                  <c:v>0</c:v>
                </c:pt>
                <c:pt idx="4616">
                  <c:v>0</c:v>
                </c:pt>
                <c:pt idx="4617">
                  <c:v>0</c:v>
                </c:pt>
                <c:pt idx="4618">
                  <c:v>0</c:v>
                </c:pt>
                <c:pt idx="4619">
                  <c:v>0</c:v>
                </c:pt>
                <c:pt idx="4620">
                  <c:v>0</c:v>
                </c:pt>
                <c:pt idx="4621">
                  <c:v>0</c:v>
                </c:pt>
                <c:pt idx="4622">
                  <c:v>0</c:v>
                </c:pt>
                <c:pt idx="4623">
                  <c:v>0</c:v>
                </c:pt>
                <c:pt idx="4624">
                  <c:v>0</c:v>
                </c:pt>
                <c:pt idx="4625">
                  <c:v>0</c:v>
                </c:pt>
                <c:pt idx="4626">
                  <c:v>0</c:v>
                </c:pt>
                <c:pt idx="4627">
                  <c:v>0</c:v>
                </c:pt>
                <c:pt idx="4628">
                  <c:v>0</c:v>
                </c:pt>
                <c:pt idx="4629">
                  <c:v>0</c:v>
                </c:pt>
                <c:pt idx="4630">
                  <c:v>0</c:v>
                </c:pt>
                <c:pt idx="4631">
                  <c:v>0</c:v>
                </c:pt>
                <c:pt idx="4632">
                  <c:v>0</c:v>
                </c:pt>
                <c:pt idx="4633">
                  <c:v>0</c:v>
                </c:pt>
                <c:pt idx="4634">
                  <c:v>0</c:v>
                </c:pt>
                <c:pt idx="4635">
                  <c:v>0</c:v>
                </c:pt>
                <c:pt idx="4636">
                  <c:v>0</c:v>
                </c:pt>
                <c:pt idx="4637">
                  <c:v>0</c:v>
                </c:pt>
                <c:pt idx="4638">
                  <c:v>0</c:v>
                </c:pt>
                <c:pt idx="4639">
                  <c:v>0</c:v>
                </c:pt>
                <c:pt idx="4640">
                  <c:v>0</c:v>
                </c:pt>
                <c:pt idx="4641">
                  <c:v>0</c:v>
                </c:pt>
                <c:pt idx="4642">
                  <c:v>0</c:v>
                </c:pt>
                <c:pt idx="4643">
                  <c:v>0</c:v>
                </c:pt>
                <c:pt idx="4644">
                  <c:v>0</c:v>
                </c:pt>
                <c:pt idx="4645">
                  <c:v>0</c:v>
                </c:pt>
                <c:pt idx="4646">
                  <c:v>0</c:v>
                </c:pt>
                <c:pt idx="4647">
                  <c:v>0</c:v>
                </c:pt>
                <c:pt idx="4648">
                  <c:v>0</c:v>
                </c:pt>
                <c:pt idx="4649">
                  <c:v>0</c:v>
                </c:pt>
                <c:pt idx="4650">
                  <c:v>0</c:v>
                </c:pt>
                <c:pt idx="4651">
                  <c:v>0</c:v>
                </c:pt>
                <c:pt idx="4652">
                  <c:v>0</c:v>
                </c:pt>
                <c:pt idx="4653">
                  <c:v>0</c:v>
                </c:pt>
                <c:pt idx="4654">
                  <c:v>0</c:v>
                </c:pt>
                <c:pt idx="4655">
                  <c:v>0</c:v>
                </c:pt>
                <c:pt idx="4656">
                  <c:v>0</c:v>
                </c:pt>
                <c:pt idx="4657">
                  <c:v>0</c:v>
                </c:pt>
                <c:pt idx="4658">
                  <c:v>0</c:v>
                </c:pt>
                <c:pt idx="4659">
                  <c:v>0</c:v>
                </c:pt>
                <c:pt idx="4660">
                  <c:v>0</c:v>
                </c:pt>
                <c:pt idx="4661">
                  <c:v>0</c:v>
                </c:pt>
                <c:pt idx="4662">
                  <c:v>0</c:v>
                </c:pt>
                <c:pt idx="4663">
                  <c:v>0</c:v>
                </c:pt>
                <c:pt idx="4664">
                  <c:v>0</c:v>
                </c:pt>
                <c:pt idx="4665">
                  <c:v>0</c:v>
                </c:pt>
                <c:pt idx="4666">
                  <c:v>0</c:v>
                </c:pt>
                <c:pt idx="4667">
                  <c:v>0</c:v>
                </c:pt>
                <c:pt idx="4668">
                  <c:v>0</c:v>
                </c:pt>
                <c:pt idx="4669">
                  <c:v>0</c:v>
                </c:pt>
                <c:pt idx="4670">
                  <c:v>0</c:v>
                </c:pt>
                <c:pt idx="4671">
                  <c:v>0</c:v>
                </c:pt>
                <c:pt idx="4672">
                  <c:v>0</c:v>
                </c:pt>
                <c:pt idx="4673">
                  <c:v>0</c:v>
                </c:pt>
                <c:pt idx="4674">
                  <c:v>0</c:v>
                </c:pt>
                <c:pt idx="4675">
                  <c:v>0</c:v>
                </c:pt>
                <c:pt idx="4676">
                  <c:v>0</c:v>
                </c:pt>
                <c:pt idx="4677">
                  <c:v>0</c:v>
                </c:pt>
                <c:pt idx="4678">
                  <c:v>0</c:v>
                </c:pt>
                <c:pt idx="4679">
                  <c:v>0</c:v>
                </c:pt>
                <c:pt idx="4680">
                  <c:v>0</c:v>
                </c:pt>
                <c:pt idx="4681">
                  <c:v>0</c:v>
                </c:pt>
                <c:pt idx="4682">
                  <c:v>0</c:v>
                </c:pt>
                <c:pt idx="4683">
                  <c:v>0</c:v>
                </c:pt>
                <c:pt idx="4684">
                  <c:v>0</c:v>
                </c:pt>
                <c:pt idx="4685">
                  <c:v>0</c:v>
                </c:pt>
                <c:pt idx="4686">
                  <c:v>0</c:v>
                </c:pt>
                <c:pt idx="4687">
                  <c:v>0</c:v>
                </c:pt>
                <c:pt idx="4688">
                  <c:v>0</c:v>
                </c:pt>
                <c:pt idx="4689">
                  <c:v>0</c:v>
                </c:pt>
                <c:pt idx="4690">
                  <c:v>0</c:v>
                </c:pt>
                <c:pt idx="4691">
                  <c:v>0</c:v>
                </c:pt>
                <c:pt idx="4692">
                  <c:v>0</c:v>
                </c:pt>
                <c:pt idx="4693">
                  <c:v>0</c:v>
                </c:pt>
                <c:pt idx="4694">
                  <c:v>0</c:v>
                </c:pt>
                <c:pt idx="4695">
                  <c:v>0</c:v>
                </c:pt>
                <c:pt idx="4696">
                  <c:v>0</c:v>
                </c:pt>
                <c:pt idx="4697">
                  <c:v>0</c:v>
                </c:pt>
                <c:pt idx="4698">
                  <c:v>0</c:v>
                </c:pt>
                <c:pt idx="4699">
                  <c:v>0</c:v>
                </c:pt>
                <c:pt idx="4700">
                  <c:v>0</c:v>
                </c:pt>
                <c:pt idx="4701">
                  <c:v>0</c:v>
                </c:pt>
                <c:pt idx="4702">
                  <c:v>0</c:v>
                </c:pt>
                <c:pt idx="4703">
                  <c:v>0</c:v>
                </c:pt>
                <c:pt idx="4704">
                  <c:v>0</c:v>
                </c:pt>
                <c:pt idx="4705">
                  <c:v>0</c:v>
                </c:pt>
                <c:pt idx="4706">
                  <c:v>0</c:v>
                </c:pt>
                <c:pt idx="4707">
                  <c:v>0</c:v>
                </c:pt>
                <c:pt idx="4708">
                  <c:v>0</c:v>
                </c:pt>
                <c:pt idx="4709">
                  <c:v>0</c:v>
                </c:pt>
                <c:pt idx="4710">
                  <c:v>0</c:v>
                </c:pt>
                <c:pt idx="4711">
                  <c:v>0</c:v>
                </c:pt>
                <c:pt idx="4712">
                  <c:v>0</c:v>
                </c:pt>
                <c:pt idx="4713">
                  <c:v>0</c:v>
                </c:pt>
                <c:pt idx="4714">
                  <c:v>0</c:v>
                </c:pt>
                <c:pt idx="4715">
                  <c:v>0</c:v>
                </c:pt>
                <c:pt idx="4716">
                  <c:v>0</c:v>
                </c:pt>
                <c:pt idx="4717">
                  <c:v>0</c:v>
                </c:pt>
                <c:pt idx="4718">
                  <c:v>0</c:v>
                </c:pt>
                <c:pt idx="4719">
                  <c:v>0</c:v>
                </c:pt>
                <c:pt idx="4720">
                  <c:v>0</c:v>
                </c:pt>
                <c:pt idx="4721">
                  <c:v>0</c:v>
                </c:pt>
                <c:pt idx="4722">
                  <c:v>0</c:v>
                </c:pt>
                <c:pt idx="4723">
                  <c:v>0</c:v>
                </c:pt>
                <c:pt idx="4724">
                  <c:v>0</c:v>
                </c:pt>
                <c:pt idx="4725">
                  <c:v>0</c:v>
                </c:pt>
                <c:pt idx="4726">
                  <c:v>0</c:v>
                </c:pt>
                <c:pt idx="4727">
                  <c:v>0</c:v>
                </c:pt>
                <c:pt idx="4728">
                  <c:v>0</c:v>
                </c:pt>
                <c:pt idx="4729">
                  <c:v>0</c:v>
                </c:pt>
                <c:pt idx="4730">
                  <c:v>0</c:v>
                </c:pt>
                <c:pt idx="4731">
                  <c:v>0</c:v>
                </c:pt>
                <c:pt idx="4732">
                  <c:v>0</c:v>
                </c:pt>
                <c:pt idx="4733">
                  <c:v>0</c:v>
                </c:pt>
                <c:pt idx="4734">
                  <c:v>0</c:v>
                </c:pt>
                <c:pt idx="4735">
                  <c:v>0</c:v>
                </c:pt>
                <c:pt idx="4736">
                  <c:v>0</c:v>
                </c:pt>
                <c:pt idx="4737">
                  <c:v>0</c:v>
                </c:pt>
                <c:pt idx="4738">
                  <c:v>0</c:v>
                </c:pt>
                <c:pt idx="4739">
                  <c:v>0</c:v>
                </c:pt>
                <c:pt idx="4740">
                  <c:v>0</c:v>
                </c:pt>
                <c:pt idx="4741">
                  <c:v>0</c:v>
                </c:pt>
                <c:pt idx="4742">
                  <c:v>0</c:v>
                </c:pt>
                <c:pt idx="4743">
                  <c:v>0</c:v>
                </c:pt>
                <c:pt idx="4744">
                  <c:v>0</c:v>
                </c:pt>
                <c:pt idx="4745">
                  <c:v>0</c:v>
                </c:pt>
                <c:pt idx="4746">
                  <c:v>0</c:v>
                </c:pt>
                <c:pt idx="4747">
                  <c:v>0</c:v>
                </c:pt>
                <c:pt idx="4748">
                  <c:v>0</c:v>
                </c:pt>
                <c:pt idx="4749">
                  <c:v>0</c:v>
                </c:pt>
                <c:pt idx="4750">
                  <c:v>0</c:v>
                </c:pt>
                <c:pt idx="4751">
                  <c:v>0</c:v>
                </c:pt>
                <c:pt idx="4752">
                  <c:v>0</c:v>
                </c:pt>
                <c:pt idx="4753">
                  <c:v>0</c:v>
                </c:pt>
                <c:pt idx="4754">
                  <c:v>0</c:v>
                </c:pt>
                <c:pt idx="4755">
                  <c:v>0</c:v>
                </c:pt>
                <c:pt idx="4756">
                  <c:v>0</c:v>
                </c:pt>
                <c:pt idx="4757">
                  <c:v>0</c:v>
                </c:pt>
                <c:pt idx="4758">
                  <c:v>0</c:v>
                </c:pt>
                <c:pt idx="4759">
                  <c:v>0</c:v>
                </c:pt>
                <c:pt idx="4760">
                  <c:v>0</c:v>
                </c:pt>
                <c:pt idx="4761">
                  <c:v>0</c:v>
                </c:pt>
                <c:pt idx="4762">
                  <c:v>0</c:v>
                </c:pt>
                <c:pt idx="4763">
                  <c:v>0</c:v>
                </c:pt>
                <c:pt idx="4764">
                  <c:v>0</c:v>
                </c:pt>
                <c:pt idx="4765">
                  <c:v>0</c:v>
                </c:pt>
                <c:pt idx="4766">
                  <c:v>0</c:v>
                </c:pt>
                <c:pt idx="4767">
                  <c:v>0</c:v>
                </c:pt>
                <c:pt idx="4768">
                  <c:v>0</c:v>
                </c:pt>
                <c:pt idx="4769">
                  <c:v>0</c:v>
                </c:pt>
                <c:pt idx="4770">
                  <c:v>0</c:v>
                </c:pt>
                <c:pt idx="4771">
                  <c:v>0</c:v>
                </c:pt>
                <c:pt idx="4772">
                  <c:v>0</c:v>
                </c:pt>
                <c:pt idx="4773">
                  <c:v>0</c:v>
                </c:pt>
                <c:pt idx="4774">
                  <c:v>0</c:v>
                </c:pt>
                <c:pt idx="4775">
                  <c:v>0</c:v>
                </c:pt>
                <c:pt idx="4776">
                  <c:v>0</c:v>
                </c:pt>
                <c:pt idx="4777">
                  <c:v>0</c:v>
                </c:pt>
                <c:pt idx="4778">
                  <c:v>0</c:v>
                </c:pt>
                <c:pt idx="4779">
                  <c:v>0</c:v>
                </c:pt>
                <c:pt idx="4780">
                  <c:v>0</c:v>
                </c:pt>
                <c:pt idx="4781">
                  <c:v>0</c:v>
                </c:pt>
                <c:pt idx="4782">
                  <c:v>0</c:v>
                </c:pt>
                <c:pt idx="4783">
                  <c:v>0</c:v>
                </c:pt>
                <c:pt idx="4784">
                  <c:v>0</c:v>
                </c:pt>
                <c:pt idx="4785">
                  <c:v>0</c:v>
                </c:pt>
                <c:pt idx="4786">
                  <c:v>0</c:v>
                </c:pt>
                <c:pt idx="4787">
                  <c:v>0</c:v>
                </c:pt>
                <c:pt idx="4788">
                  <c:v>0</c:v>
                </c:pt>
                <c:pt idx="4789">
                  <c:v>0</c:v>
                </c:pt>
                <c:pt idx="4790">
                  <c:v>0</c:v>
                </c:pt>
                <c:pt idx="4791">
                  <c:v>0</c:v>
                </c:pt>
                <c:pt idx="4792">
                  <c:v>0</c:v>
                </c:pt>
                <c:pt idx="4793">
                  <c:v>0</c:v>
                </c:pt>
                <c:pt idx="4794">
                  <c:v>0</c:v>
                </c:pt>
                <c:pt idx="4795">
                  <c:v>0</c:v>
                </c:pt>
                <c:pt idx="4796">
                  <c:v>0</c:v>
                </c:pt>
                <c:pt idx="4797">
                  <c:v>0</c:v>
                </c:pt>
                <c:pt idx="4798">
                  <c:v>0</c:v>
                </c:pt>
                <c:pt idx="4799">
                  <c:v>0</c:v>
                </c:pt>
                <c:pt idx="4800">
                  <c:v>0</c:v>
                </c:pt>
                <c:pt idx="4801">
                  <c:v>0</c:v>
                </c:pt>
                <c:pt idx="4802">
                  <c:v>0</c:v>
                </c:pt>
                <c:pt idx="4803">
                  <c:v>0</c:v>
                </c:pt>
                <c:pt idx="4804">
                  <c:v>0</c:v>
                </c:pt>
                <c:pt idx="4805">
                  <c:v>0</c:v>
                </c:pt>
                <c:pt idx="4806">
                  <c:v>0</c:v>
                </c:pt>
                <c:pt idx="4807">
                  <c:v>0</c:v>
                </c:pt>
                <c:pt idx="4808">
                  <c:v>0</c:v>
                </c:pt>
                <c:pt idx="4809">
                  <c:v>0</c:v>
                </c:pt>
                <c:pt idx="4810">
                  <c:v>0</c:v>
                </c:pt>
                <c:pt idx="4811">
                  <c:v>0</c:v>
                </c:pt>
                <c:pt idx="4812">
                  <c:v>0</c:v>
                </c:pt>
                <c:pt idx="4813">
                  <c:v>0</c:v>
                </c:pt>
                <c:pt idx="4814">
                  <c:v>0</c:v>
                </c:pt>
                <c:pt idx="4815">
                  <c:v>0</c:v>
                </c:pt>
                <c:pt idx="4816">
                  <c:v>0</c:v>
                </c:pt>
                <c:pt idx="4817">
                  <c:v>0</c:v>
                </c:pt>
                <c:pt idx="4818">
                  <c:v>0</c:v>
                </c:pt>
                <c:pt idx="4819">
                  <c:v>0</c:v>
                </c:pt>
                <c:pt idx="4820">
                  <c:v>0</c:v>
                </c:pt>
                <c:pt idx="4821">
                  <c:v>0</c:v>
                </c:pt>
                <c:pt idx="4822">
                  <c:v>0</c:v>
                </c:pt>
                <c:pt idx="4823">
                  <c:v>0</c:v>
                </c:pt>
                <c:pt idx="4824">
                  <c:v>0</c:v>
                </c:pt>
                <c:pt idx="4825">
                  <c:v>0</c:v>
                </c:pt>
                <c:pt idx="4826">
                  <c:v>0</c:v>
                </c:pt>
                <c:pt idx="4827">
                  <c:v>0</c:v>
                </c:pt>
                <c:pt idx="4828">
                  <c:v>0</c:v>
                </c:pt>
                <c:pt idx="4829">
                  <c:v>0</c:v>
                </c:pt>
                <c:pt idx="4830">
                  <c:v>0</c:v>
                </c:pt>
                <c:pt idx="4831">
                  <c:v>0</c:v>
                </c:pt>
                <c:pt idx="4832">
                  <c:v>0</c:v>
                </c:pt>
                <c:pt idx="4833">
                  <c:v>0</c:v>
                </c:pt>
                <c:pt idx="4834">
                  <c:v>0</c:v>
                </c:pt>
                <c:pt idx="4835">
                  <c:v>0</c:v>
                </c:pt>
                <c:pt idx="4836">
                  <c:v>0</c:v>
                </c:pt>
                <c:pt idx="4837">
                  <c:v>0</c:v>
                </c:pt>
                <c:pt idx="4838">
                  <c:v>0</c:v>
                </c:pt>
                <c:pt idx="4839">
                  <c:v>0</c:v>
                </c:pt>
                <c:pt idx="4840">
                  <c:v>0</c:v>
                </c:pt>
                <c:pt idx="4841">
                  <c:v>0</c:v>
                </c:pt>
                <c:pt idx="4842">
                  <c:v>0</c:v>
                </c:pt>
                <c:pt idx="4843">
                  <c:v>0</c:v>
                </c:pt>
                <c:pt idx="4844">
                  <c:v>0</c:v>
                </c:pt>
                <c:pt idx="4845">
                  <c:v>0</c:v>
                </c:pt>
                <c:pt idx="4846">
                  <c:v>0</c:v>
                </c:pt>
                <c:pt idx="4847">
                  <c:v>0</c:v>
                </c:pt>
                <c:pt idx="4848">
                  <c:v>0</c:v>
                </c:pt>
                <c:pt idx="4849">
                  <c:v>0</c:v>
                </c:pt>
                <c:pt idx="4850">
                  <c:v>0</c:v>
                </c:pt>
                <c:pt idx="4851">
                  <c:v>0</c:v>
                </c:pt>
                <c:pt idx="4852">
                  <c:v>0</c:v>
                </c:pt>
                <c:pt idx="4853">
                  <c:v>0</c:v>
                </c:pt>
                <c:pt idx="4854">
                  <c:v>0</c:v>
                </c:pt>
                <c:pt idx="4855">
                  <c:v>0</c:v>
                </c:pt>
                <c:pt idx="4856">
                  <c:v>0</c:v>
                </c:pt>
                <c:pt idx="4857">
                  <c:v>0</c:v>
                </c:pt>
                <c:pt idx="4858">
                  <c:v>0</c:v>
                </c:pt>
                <c:pt idx="4859">
                  <c:v>0</c:v>
                </c:pt>
                <c:pt idx="4860">
                  <c:v>0</c:v>
                </c:pt>
                <c:pt idx="4861">
                  <c:v>0</c:v>
                </c:pt>
                <c:pt idx="4862">
                  <c:v>0</c:v>
                </c:pt>
                <c:pt idx="4863">
                  <c:v>0</c:v>
                </c:pt>
                <c:pt idx="4864">
                  <c:v>0</c:v>
                </c:pt>
                <c:pt idx="4865">
                  <c:v>0</c:v>
                </c:pt>
                <c:pt idx="4866">
                  <c:v>0</c:v>
                </c:pt>
                <c:pt idx="4867">
                  <c:v>0</c:v>
                </c:pt>
                <c:pt idx="4868">
                  <c:v>0</c:v>
                </c:pt>
                <c:pt idx="4869">
                  <c:v>0</c:v>
                </c:pt>
                <c:pt idx="4870">
                  <c:v>0</c:v>
                </c:pt>
                <c:pt idx="4871">
                  <c:v>0</c:v>
                </c:pt>
                <c:pt idx="4872">
                  <c:v>0</c:v>
                </c:pt>
                <c:pt idx="4873">
                  <c:v>0</c:v>
                </c:pt>
                <c:pt idx="4874">
                  <c:v>0</c:v>
                </c:pt>
                <c:pt idx="4875">
                  <c:v>0</c:v>
                </c:pt>
                <c:pt idx="4876">
                  <c:v>0</c:v>
                </c:pt>
                <c:pt idx="4877">
                  <c:v>0</c:v>
                </c:pt>
                <c:pt idx="4878">
                  <c:v>0</c:v>
                </c:pt>
                <c:pt idx="4879">
                  <c:v>0</c:v>
                </c:pt>
                <c:pt idx="4880">
                  <c:v>0</c:v>
                </c:pt>
                <c:pt idx="4881">
                  <c:v>0</c:v>
                </c:pt>
                <c:pt idx="4882">
                  <c:v>0</c:v>
                </c:pt>
                <c:pt idx="4883">
                  <c:v>0</c:v>
                </c:pt>
                <c:pt idx="4884">
                  <c:v>0</c:v>
                </c:pt>
                <c:pt idx="4885">
                  <c:v>0</c:v>
                </c:pt>
                <c:pt idx="4886">
                  <c:v>0</c:v>
                </c:pt>
                <c:pt idx="4887">
                  <c:v>0</c:v>
                </c:pt>
                <c:pt idx="4888">
                  <c:v>0</c:v>
                </c:pt>
                <c:pt idx="4889">
                  <c:v>0</c:v>
                </c:pt>
                <c:pt idx="4890">
                  <c:v>0</c:v>
                </c:pt>
                <c:pt idx="4891">
                  <c:v>0</c:v>
                </c:pt>
                <c:pt idx="4892">
                  <c:v>0</c:v>
                </c:pt>
                <c:pt idx="4893">
                  <c:v>0</c:v>
                </c:pt>
                <c:pt idx="4894">
                  <c:v>0</c:v>
                </c:pt>
                <c:pt idx="4895">
                  <c:v>0</c:v>
                </c:pt>
                <c:pt idx="4896">
                  <c:v>0</c:v>
                </c:pt>
                <c:pt idx="4897">
                  <c:v>0</c:v>
                </c:pt>
                <c:pt idx="4898">
                  <c:v>0</c:v>
                </c:pt>
                <c:pt idx="4899">
                  <c:v>0</c:v>
                </c:pt>
                <c:pt idx="4900">
                  <c:v>0</c:v>
                </c:pt>
                <c:pt idx="4901">
                  <c:v>0</c:v>
                </c:pt>
                <c:pt idx="4902">
                  <c:v>0</c:v>
                </c:pt>
                <c:pt idx="4903">
                  <c:v>0</c:v>
                </c:pt>
                <c:pt idx="4904">
                  <c:v>0</c:v>
                </c:pt>
                <c:pt idx="4905">
                  <c:v>0</c:v>
                </c:pt>
                <c:pt idx="4906">
                  <c:v>0</c:v>
                </c:pt>
                <c:pt idx="4907">
                  <c:v>0</c:v>
                </c:pt>
                <c:pt idx="4908">
                  <c:v>0</c:v>
                </c:pt>
                <c:pt idx="4909">
                  <c:v>0</c:v>
                </c:pt>
                <c:pt idx="4910">
                  <c:v>0</c:v>
                </c:pt>
                <c:pt idx="4911">
                  <c:v>0</c:v>
                </c:pt>
                <c:pt idx="4912">
                  <c:v>0</c:v>
                </c:pt>
                <c:pt idx="4913">
                  <c:v>0</c:v>
                </c:pt>
                <c:pt idx="4914">
                  <c:v>0</c:v>
                </c:pt>
                <c:pt idx="4915">
                  <c:v>0</c:v>
                </c:pt>
                <c:pt idx="4916">
                  <c:v>0</c:v>
                </c:pt>
                <c:pt idx="4917">
                  <c:v>0</c:v>
                </c:pt>
                <c:pt idx="4918">
                  <c:v>0</c:v>
                </c:pt>
                <c:pt idx="4919">
                  <c:v>0</c:v>
                </c:pt>
                <c:pt idx="4920">
                  <c:v>0</c:v>
                </c:pt>
                <c:pt idx="4921">
                  <c:v>0</c:v>
                </c:pt>
                <c:pt idx="4922">
                  <c:v>0</c:v>
                </c:pt>
                <c:pt idx="4923">
                  <c:v>0</c:v>
                </c:pt>
                <c:pt idx="4924">
                  <c:v>0</c:v>
                </c:pt>
                <c:pt idx="4925">
                  <c:v>0</c:v>
                </c:pt>
                <c:pt idx="4926">
                  <c:v>0</c:v>
                </c:pt>
                <c:pt idx="4927">
                  <c:v>0</c:v>
                </c:pt>
                <c:pt idx="4928">
                  <c:v>0</c:v>
                </c:pt>
                <c:pt idx="4929">
                  <c:v>0</c:v>
                </c:pt>
                <c:pt idx="4930">
                  <c:v>0</c:v>
                </c:pt>
                <c:pt idx="4931">
                  <c:v>0</c:v>
                </c:pt>
                <c:pt idx="4932">
                  <c:v>0</c:v>
                </c:pt>
                <c:pt idx="4933">
                  <c:v>0</c:v>
                </c:pt>
                <c:pt idx="4934">
                  <c:v>0</c:v>
                </c:pt>
                <c:pt idx="4935">
                  <c:v>0</c:v>
                </c:pt>
                <c:pt idx="4936">
                  <c:v>0</c:v>
                </c:pt>
                <c:pt idx="4937">
                  <c:v>0</c:v>
                </c:pt>
                <c:pt idx="4938">
                  <c:v>0</c:v>
                </c:pt>
                <c:pt idx="4939">
                  <c:v>0</c:v>
                </c:pt>
                <c:pt idx="4940">
                  <c:v>0</c:v>
                </c:pt>
                <c:pt idx="4941">
                  <c:v>0</c:v>
                </c:pt>
                <c:pt idx="4942">
                  <c:v>0</c:v>
                </c:pt>
                <c:pt idx="4943">
                  <c:v>0</c:v>
                </c:pt>
                <c:pt idx="4944">
                  <c:v>0</c:v>
                </c:pt>
                <c:pt idx="4945">
                  <c:v>0</c:v>
                </c:pt>
                <c:pt idx="4946">
                  <c:v>0</c:v>
                </c:pt>
                <c:pt idx="4947">
                  <c:v>0</c:v>
                </c:pt>
                <c:pt idx="4948">
                  <c:v>0</c:v>
                </c:pt>
                <c:pt idx="4949">
                  <c:v>0</c:v>
                </c:pt>
                <c:pt idx="4950">
                  <c:v>0</c:v>
                </c:pt>
                <c:pt idx="4951">
                  <c:v>0</c:v>
                </c:pt>
                <c:pt idx="4952">
                  <c:v>0</c:v>
                </c:pt>
                <c:pt idx="4953">
                  <c:v>0</c:v>
                </c:pt>
                <c:pt idx="4954">
                  <c:v>0</c:v>
                </c:pt>
                <c:pt idx="4955">
                  <c:v>0</c:v>
                </c:pt>
                <c:pt idx="4956">
                  <c:v>0</c:v>
                </c:pt>
                <c:pt idx="4957">
                  <c:v>0</c:v>
                </c:pt>
                <c:pt idx="4958">
                  <c:v>0</c:v>
                </c:pt>
                <c:pt idx="4959">
                  <c:v>0</c:v>
                </c:pt>
                <c:pt idx="4960">
                  <c:v>0</c:v>
                </c:pt>
                <c:pt idx="4961">
                  <c:v>0</c:v>
                </c:pt>
                <c:pt idx="4962">
                  <c:v>0</c:v>
                </c:pt>
                <c:pt idx="4963">
                  <c:v>0</c:v>
                </c:pt>
                <c:pt idx="4964">
                  <c:v>0</c:v>
                </c:pt>
                <c:pt idx="4965">
                  <c:v>0</c:v>
                </c:pt>
                <c:pt idx="4966">
                  <c:v>0</c:v>
                </c:pt>
                <c:pt idx="4967">
                  <c:v>0</c:v>
                </c:pt>
                <c:pt idx="4968">
                  <c:v>0</c:v>
                </c:pt>
                <c:pt idx="4969">
                  <c:v>0</c:v>
                </c:pt>
                <c:pt idx="4970">
                  <c:v>0</c:v>
                </c:pt>
                <c:pt idx="4971">
                  <c:v>0</c:v>
                </c:pt>
                <c:pt idx="4972">
                  <c:v>0</c:v>
                </c:pt>
                <c:pt idx="4973">
                  <c:v>0</c:v>
                </c:pt>
                <c:pt idx="4974">
                  <c:v>0</c:v>
                </c:pt>
                <c:pt idx="4975">
                  <c:v>0</c:v>
                </c:pt>
                <c:pt idx="4976">
                  <c:v>0</c:v>
                </c:pt>
                <c:pt idx="4977">
                  <c:v>0</c:v>
                </c:pt>
                <c:pt idx="4978">
                  <c:v>0</c:v>
                </c:pt>
                <c:pt idx="4979">
                  <c:v>0</c:v>
                </c:pt>
                <c:pt idx="4980">
                  <c:v>0</c:v>
                </c:pt>
                <c:pt idx="4981">
                  <c:v>0</c:v>
                </c:pt>
                <c:pt idx="4982">
                  <c:v>0</c:v>
                </c:pt>
                <c:pt idx="4983">
                  <c:v>0</c:v>
                </c:pt>
                <c:pt idx="4984">
                  <c:v>0</c:v>
                </c:pt>
                <c:pt idx="4985">
                  <c:v>0</c:v>
                </c:pt>
                <c:pt idx="4986">
                  <c:v>0</c:v>
                </c:pt>
                <c:pt idx="4987">
                  <c:v>0</c:v>
                </c:pt>
                <c:pt idx="4988">
                  <c:v>0</c:v>
                </c:pt>
                <c:pt idx="4989">
                  <c:v>0</c:v>
                </c:pt>
                <c:pt idx="4990">
                  <c:v>0</c:v>
                </c:pt>
                <c:pt idx="4991">
                  <c:v>0</c:v>
                </c:pt>
                <c:pt idx="4992">
                  <c:v>0</c:v>
                </c:pt>
                <c:pt idx="4993">
                  <c:v>0</c:v>
                </c:pt>
                <c:pt idx="4994">
                  <c:v>0</c:v>
                </c:pt>
                <c:pt idx="4995">
                  <c:v>0</c:v>
                </c:pt>
                <c:pt idx="4996">
                  <c:v>0</c:v>
                </c:pt>
                <c:pt idx="4997">
                  <c:v>0</c:v>
                </c:pt>
                <c:pt idx="4998">
                  <c:v>0</c:v>
                </c:pt>
                <c:pt idx="4999">
                  <c:v>0</c:v>
                </c:pt>
                <c:pt idx="5000">
                  <c:v>0</c:v>
                </c:pt>
                <c:pt idx="5001">
                  <c:v>0</c:v>
                </c:pt>
                <c:pt idx="5002">
                  <c:v>0</c:v>
                </c:pt>
                <c:pt idx="5003">
                  <c:v>0</c:v>
                </c:pt>
                <c:pt idx="5004">
                  <c:v>0</c:v>
                </c:pt>
                <c:pt idx="5005">
                  <c:v>0</c:v>
                </c:pt>
                <c:pt idx="5006">
                  <c:v>0</c:v>
                </c:pt>
                <c:pt idx="5007">
                  <c:v>0</c:v>
                </c:pt>
                <c:pt idx="5008">
                  <c:v>0</c:v>
                </c:pt>
                <c:pt idx="5009">
                  <c:v>0</c:v>
                </c:pt>
                <c:pt idx="5010">
                  <c:v>0</c:v>
                </c:pt>
                <c:pt idx="5011">
                  <c:v>0</c:v>
                </c:pt>
                <c:pt idx="5012">
                  <c:v>0</c:v>
                </c:pt>
                <c:pt idx="5013">
                  <c:v>0</c:v>
                </c:pt>
                <c:pt idx="5014">
                  <c:v>0</c:v>
                </c:pt>
                <c:pt idx="5015">
                  <c:v>0</c:v>
                </c:pt>
                <c:pt idx="5016">
                  <c:v>0</c:v>
                </c:pt>
                <c:pt idx="5017">
                  <c:v>0</c:v>
                </c:pt>
                <c:pt idx="5018">
                  <c:v>0</c:v>
                </c:pt>
                <c:pt idx="5019">
                  <c:v>0</c:v>
                </c:pt>
                <c:pt idx="5020">
                  <c:v>0</c:v>
                </c:pt>
                <c:pt idx="5021">
                  <c:v>0</c:v>
                </c:pt>
                <c:pt idx="5022">
                  <c:v>0</c:v>
                </c:pt>
                <c:pt idx="5023">
                  <c:v>0</c:v>
                </c:pt>
                <c:pt idx="5024">
                  <c:v>0</c:v>
                </c:pt>
                <c:pt idx="5025">
                  <c:v>0</c:v>
                </c:pt>
                <c:pt idx="5026">
                  <c:v>0</c:v>
                </c:pt>
                <c:pt idx="5027">
                  <c:v>0</c:v>
                </c:pt>
                <c:pt idx="5028">
                  <c:v>0</c:v>
                </c:pt>
                <c:pt idx="5029">
                  <c:v>0</c:v>
                </c:pt>
                <c:pt idx="5030">
                  <c:v>0</c:v>
                </c:pt>
                <c:pt idx="5031">
                  <c:v>0</c:v>
                </c:pt>
                <c:pt idx="5032">
                  <c:v>0</c:v>
                </c:pt>
                <c:pt idx="5033">
                  <c:v>0</c:v>
                </c:pt>
                <c:pt idx="5034">
                  <c:v>0</c:v>
                </c:pt>
                <c:pt idx="5035">
                  <c:v>0</c:v>
                </c:pt>
                <c:pt idx="5036">
                  <c:v>0</c:v>
                </c:pt>
                <c:pt idx="5037">
                  <c:v>0</c:v>
                </c:pt>
                <c:pt idx="5038">
                  <c:v>0</c:v>
                </c:pt>
                <c:pt idx="5039">
                  <c:v>0</c:v>
                </c:pt>
                <c:pt idx="5040">
                  <c:v>0</c:v>
                </c:pt>
                <c:pt idx="5041">
                  <c:v>0</c:v>
                </c:pt>
                <c:pt idx="5042">
                  <c:v>0</c:v>
                </c:pt>
                <c:pt idx="5043">
                  <c:v>0</c:v>
                </c:pt>
                <c:pt idx="5044">
                  <c:v>0</c:v>
                </c:pt>
                <c:pt idx="5045">
                  <c:v>0</c:v>
                </c:pt>
                <c:pt idx="5046">
                  <c:v>0</c:v>
                </c:pt>
                <c:pt idx="5047">
                  <c:v>0</c:v>
                </c:pt>
                <c:pt idx="5048">
                  <c:v>0</c:v>
                </c:pt>
                <c:pt idx="5049">
                  <c:v>0</c:v>
                </c:pt>
                <c:pt idx="5050">
                  <c:v>0</c:v>
                </c:pt>
                <c:pt idx="5051">
                  <c:v>0</c:v>
                </c:pt>
                <c:pt idx="5052">
                  <c:v>0</c:v>
                </c:pt>
                <c:pt idx="5053">
                  <c:v>0</c:v>
                </c:pt>
                <c:pt idx="5054">
                  <c:v>0</c:v>
                </c:pt>
                <c:pt idx="5055">
                  <c:v>0</c:v>
                </c:pt>
                <c:pt idx="5056">
                  <c:v>0</c:v>
                </c:pt>
                <c:pt idx="5057">
                  <c:v>0</c:v>
                </c:pt>
                <c:pt idx="5058">
                  <c:v>0</c:v>
                </c:pt>
                <c:pt idx="5059">
                  <c:v>0</c:v>
                </c:pt>
                <c:pt idx="5060">
                  <c:v>0</c:v>
                </c:pt>
                <c:pt idx="5061">
                  <c:v>0</c:v>
                </c:pt>
                <c:pt idx="5062">
                  <c:v>0</c:v>
                </c:pt>
                <c:pt idx="5063">
                  <c:v>0</c:v>
                </c:pt>
                <c:pt idx="5064">
                  <c:v>0</c:v>
                </c:pt>
                <c:pt idx="5065">
                  <c:v>0</c:v>
                </c:pt>
                <c:pt idx="5066">
                  <c:v>0</c:v>
                </c:pt>
                <c:pt idx="5067">
                  <c:v>0</c:v>
                </c:pt>
                <c:pt idx="5068">
                  <c:v>0</c:v>
                </c:pt>
                <c:pt idx="5069">
                  <c:v>0</c:v>
                </c:pt>
                <c:pt idx="5070">
                  <c:v>0</c:v>
                </c:pt>
                <c:pt idx="5071">
                  <c:v>0</c:v>
                </c:pt>
                <c:pt idx="5072">
                  <c:v>0</c:v>
                </c:pt>
                <c:pt idx="5073">
                  <c:v>0</c:v>
                </c:pt>
                <c:pt idx="5074">
                  <c:v>0</c:v>
                </c:pt>
                <c:pt idx="5075">
                  <c:v>0</c:v>
                </c:pt>
                <c:pt idx="5076">
                  <c:v>0</c:v>
                </c:pt>
                <c:pt idx="5077">
                  <c:v>0</c:v>
                </c:pt>
                <c:pt idx="5078">
                  <c:v>0</c:v>
                </c:pt>
                <c:pt idx="5079">
                  <c:v>0</c:v>
                </c:pt>
                <c:pt idx="5080">
                  <c:v>0</c:v>
                </c:pt>
                <c:pt idx="5081">
                  <c:v>0</c:v>
                </c:pt>
                <c:pt idx="5082">
                  <c:v>0</c:v>
                </c:pt>
                <c:pt idx="5083">
                  <c:v>0</c:v>
                </c:pt>
                <c:pt idx="5084">
                  <c:v>0</c:v>
                </c:pt>
                <c:pt idx="5085">
                  <c:v>0</c:v>
                </c:pt>
                <c:pt idx="5086">
                  <c:v>0</c:v>
                </c:pt>
                <c:pt idx="5087">
                  <c:v>0</c:v>
                </c:pt>
                <c:pt idx="5088">
                  <c:v>0</c:v>
                </c:pt>
                <c:pt idx="5089">
                  <c:v>0</c:v>
                </c:pt>
                <c:pt idx="5090">
                  <c:v>0</c:v>
                </c:pt>
                <c:pt idx="5091">
                  <c:v>0</c:v>
                </c:pt>
                <c:pt idx="5092">
                  <c:v>0</c:v>
                </c:pt>
                <c:pt idx="5093">
                  <c:v>0</c:v>
                </c:pt>
                <c:pt idx="5094">
                  <c:v>0</c:v>
                </c:pt>
                <c:pt idx="5095">
                  <c:v>0</c:v>
                </c:pt>
                <c:pt idx="5096">
                  <c:v>0</c:v>
                </c:pt>
                <c:pt idx="5097">
                  <c:v>0</c:v>
                </c:pt>
                <c:pt idx="5098">
                  <c:v>0</c:v>
                </c:pt>
                <c:pt idx="5099">
                  <c:v>0</c:v>
                </c:pt>
                <c:pt idx="5100">
                  <c:v>0</c:v>
                </c:pt>
                <c:pt idx="5101">
                  <c:v>0</c:v>
                </c:pt>
                <c:pt idx="5102">
                  <c:v>0</c:v>
                </c:pt>
                <c:pt idx="5103">
                  <c:v>0</c:v>
                </c:pt>
                <c:pt idx="5104">
                  <c:v>0</c:v>
                </c:pt>
                <c:pt idx="5105">
                  <c:v>0</c:v>
                </c:pt>
                <c:pt idx="5106">
                  <c:v>0</c:v>
                </c:pt>
                <c:pt idx="5107">
                  <c:v>0</c:v>
                </c:pt>
                <c:pt idx="5108">
                  <c:v>0</c:v>
                </c:pt>
                <c:pt idx="5109">
                  <c:v>0</c:v>
                </c:pt>
                <c:pt idx="5110">
                  <c:v>0</c:v>
                </c:pt>
                <c:pt idx="5111">
                  <c:v>0</c:v>
                </c:pt>
                <c:pt idx="5112">
                  <c:v>0</c:v>
                </c:pt>
                <c:pt idx="5113">
                  <c:v>0</c:v>
                </c:pt>
                <c:pt idx="5114">
                  <c:v>0</c:v>
                </c:pt>
                <c:pt idx="5115">
                  <c:v>0</c:v>
                </c:pt>
                <c:pt idx="5116">
                  <c:v>0</c:v>
                </c:pt>
                <c:pt idx="5117">
                  <c:v>0</c:v>
                </c:pt>
                <c:pt idx="5118">
                  <c:v>0</c:v>
                </c:pt>
                <c:pt idx="5119">
                  <c:v>0</c:v>
                </c:pt>
                <c:pt idx="5120">
                  <c:v>0</c:v>
                </c:pt>
                <c:pt idx="5121">
                  <c:v>0</c:v>
                </c:pt>
                <c:pt idx="5122">
                  <c:v>0</c:v>
                </c:pt>
                <c:pt idx="5123">
                  <c:v>0</c:v>
                </c:pt>
                <c:pt idx="5124">
                  <c:v>0</c:v>
                </c:pt>
                <c:pt idx="5125">
                  <c:v>0</c:v>
                </c:pt>
                <c:pt idx="5126">
                  <c:v>0</c:v>
                </c:pt>
                <c:pt idx="5127">
                  <c:v>0</c:v>
                </c:pt>
                <c:pt idx="5128">
                  <c:v>0</c:v>
                </c:pt>
                <c:pt idx="5129">
                  <c:v>0</c:v>
                </c:pt>
                <c:pt idx="5130">
                  <c:v>0</c:v>
                </c:pt>
                <c:pt idx="5131">
                  <c:v>0</c:v>
                </c:pt>
                <c:pt idx="5132">
                  <c:v>0</c:v>
                </c:pt>
                <c:pt idx="5133">
                  <c:v>0</c:v>
                </c:pt>
                <c:pt idx="5134">
                  <c:v>0</c:v>
                </c:pt>
                <c:pt idx="5135">
                  <c:v>0</c:v>
                </c:pt>
                <c:pt idx="5136">
                  <c:v>0</c:v>
                </c:pt>
                <c:pt idx="5137">
                  <c:v>0</c:v>
                </c:pt>
                <c:pt idx="5138">
                  <c:v>0</c:v>
                </c:pt>
                <c:pt idx="5139">
                  <c:v>0</c:v>
                </c:pt>
                <c:pt idx="5140">
                  <c:v>0</c:v>
                </c:pt>
                <c:pt idx="5141">
                  <c:v>0</c:v>
                </c:pt>
                <c:pt idx="5142">
                  <c:v>0</c:v>
                </c:pt>
                <c:pt idx="5143">
                  <c:v>0</c:v>
                </c:pt>
                <c:pt idx="5144">
                  <c:v>0</c:v>
                </c:pt>
                <c:pt idx="5145">
                  <c:v>0</c:v>
                </c:pt>
                <c:pt idx="5146">
                  <c:v>0</c:v>
                </c:pt>
                <c:pt idx="5147">
                  <c:v>0</c:v>
                </c:pt>
                <c:pt idx="5148">
                  <c:v>0</c:v>
                </c:pt>
                <c:pt idx="5149">
                  <c:v>0</c:v>
                </c:pt>
                <c:pt idx="5150">
                  <c:v>0</c:v>
                </c:pt>
                <c:pt idx="5151">
                  <c:v>0</c:v>
                </c:pt>
                <c:pt idx="5152">
                  <c:v>0</c:v>
                </c:pt>
                <c:pt idx="5153">
                  <c:v>0</c:v>
                </c:pt>
                <c:pt idx="5154">
                  <c:v>0</c:v>
                </c:pt>
                <c:pt idx="5155">
                  <c:v>0</c:v>
                </c:pt>
                <c:pt idx="5156">
                  <c:v>0</c:v>
                </c:pt>
                <c:pt idx="5157">
                  <c:v>0</c:v>
                </c:pt>
                <c:pt idx="5158">
                  <c:v>0</c:v>
                </c:pt>
                <c:pt idx="5159">
                  <c:v>0</c:v>
                </c:pt>
                <c:pt idx="5160">
                  <c:v>0</c:v>
                </c:pt>
                <c:pt idx="5161">
                  <c:v>0</c:v>
                </c:pt>
                <c:pt idx="5162">
                  <c:v>0</c:v>
                </c:pt>
                <c:pt idx="5163">
                  <c:v>0</c:v>
                </c:pt>
                <c:pt idx="5164">
                  <c:v>0</c:v>
                </c:pt>
                <c:pt idx="5165">
                  <c:v>0</c:v>
                </c:pt>
                <c:pt idx="5166">
                  <c:v>0</c:v>
                </c:pt>
                <c:pt idx="5167">
                  <c:v>0</c:v>
                </c:pt>
                <c:pt idx="5168">
                  <c:v>0</c:v>
                </c:pt>
                <c:pt idx="5169">
                  <c:v>0</c:v>
                </c:pt>
                <c:pt idx="5170">
                  <c:v>0</c:v>
                </c:pt>
                <c:pt idx="5171">
                  <c:v>0</c:v>
                </c:pt>
                <c:pt idx="5172">
                  <c:v>0</c:v>
                </c:pt>
                <c:pt idx="5173">
                  <c:v>0</c:v>
                </c:pt>
                <c:pt idx="5174">
                  <c:v>0</c:v>
                </c:pt>
                <c:pt idx="5175">
                  <c:v>0</c:v>
                </c:pt>
                <c:pt idx="5176">
                  <c:v>0</c:v>
                </c:pt>
                <c:pt idx="5177">
                  <c:v>0</c:v>
                </c:pt>
                <c:pt idx="5178">
                  <c:v>0</c:v>
                </c:pt>
                <c:pt idx="5179">
                  <c:v>0</c:v>
                </c:pt>
                <c:pt idx="5180">
                  <c:v>0</c:v>
                </c:pt>
                <c:pt idx="5181">
                  <c:v>0</c:v>
                </c:pt>
                <c:pt idx="5182">
                  <c:v>0</c:v>
                </c:pt>
                <c:pt idx="5183">
                  <c:v>0</c:v>
                </c:pt>
                <c:pt idx="5184">
                  <c:v>0</c:v>
                </c:pt>
                <c:pt idx="5185">
                  <c:v>0</c:v>
                </c:pt>
                <c:pt idx="5186">
                  <c:v>0</c:v>
                </c:pt>
                <c:pt idx="5187">
                  <c:v>0</c:v>
                </c:pt>
                <c:pt idx="5188">
                  <c:v>0</c:v>
                </c:pt>
                <c:pt idx="5189">
                  <c:v>0</c:v>
                </c:pt>
                <c:pt idx="5190">
                  <c:v>0</c:v>
                </c:pt>
                <c:pt idx="5191">
                  <c:v>0</c:v>
                </c:pt>
                <c:pt idx="5192">
                  <c:v>0</c:v>
                </c:pt>
                <c:pt idx="5193">
                  <c:v>0</c:v>
                </c:pt>
                <c:pt idx="5194">
                  <c:v>0</c:v>
                </c:pt>
                <c:pt idx="5195">
                  <c:v>0</c:v>
                </c:pt>
                <c:pt idx="5196">
                  <c:v>0</c:v>
                </c:pt>
                <c:pt idx="5197">
                  <c:v>0</c:v>
                </c:pt>
                <c:pt idx="5198">
                  <c:v>0</c:v>
                </c:pt>
                <c:pt idx="5199">
                  <c:v>0</c:v>
                </c:pt>
                <c:pt idx="5200">
                  <c:v>0</c:v>
                </c:pt>
                <c:pt idx="5201">
                  <c:v>0</c:v>
                </c:pt>
                <c:pt idx="5202">
                  <c:v>0</c:v>
                </c:pt>
                <c:pt idx="5203">
                  <c:v>0</c:v>
                </c:pt>
                <c:pt idx="5204">
                  <c:v>0</c:v>
                </c:pt>
                <c:pt idx="5205">
                  <c:v>0</c:v>
                </c:pt>
                <c:pt idx="5206">
                  <c:v>0</c:v>
                </c:pt>
                <c:pt idx="5207">
                  <c:v>0</c:v>
                </c:pt>
                <c:pt idx="5208">
                  <c:v>0</c:v>
                </c:pt>
                <c:pt idx="5209">
                  <c:v>0</c:v>
                </c:pt>
                <c:pt idx="5210">
                  <c:v>0</c:v>
                </c:pt>
                <c:pt idx="5211">
                  <c:v>0</c:v>
                </c:pt>
                <c:pt idx="5212">
                  <c:v>0</c:v>
                </c:pt>
                <c:pt idx="5213">
                  <c:v>0</c:v>
                </c:pt>
                <c:pt idx="5214">
                  <c:v>0</c:v>
                </c:pt>
                <c:pt idx="5215">
                  <c:v>0</c:v>
                </c:pt>
                <c:pt idx="5216">
                  <c:v>0</c:v>
                </c:pt>
                <c:pt idx="5217">
                  <c:v>0</c:v>
                </c:pt>
                <c:pt idx="5218">
                  <c:v>0</c:v>
                </c:pt>
                <c:pt idx="5219">
                  <c:v>0</c:v>
                </c:pt>
                <c:pt idx="5220">
                  <c:v>0</c:v>
                </c:pt>
                <c:pt idx="5221">
                  <c:v>0</c:v>
                </c:pt>
                <c:pt idx="5222">
                  <c:v>0</c:v>
                </c:pt>
                <c:pt idx="5223">
                  <c:v>0</c:v>
                </c:pt>
                <c:pt idx="5224">
                  <c:v>0</c:v>
                </c:pt>
                <c:pt idx="5225">
                  <c:v>0</c:v>
                </c:pt>
                <c:pt idx="5226">
                  <c:v>0</c:v>
                </c:pt>
                <c:pt idx="5227">
                  <c:v>0</c:v>
                </c:pt>
                <c:pt idx="5228">
                  <c:v>0</c:v>
                </c:pt>
                <c:pt idx="5229">
                  <c:v>0</c:v>
                </c:pt>
                <c:pt idx="5230">
                  <c:v>0</c:v>
                </c:pt>
                <c:pt idx="5231">
                  <c:v>0</c:v>
                </c:pt>
                <c:pt idx="5232">
                  <c:v>0</c:v>
                </c:pt>
                <c:pt idx="5233">
                  <c:v>0</c:v>
                </c:pt>
                <c:pt idx="5234">
                  <c:v>0</c:v>
                </c:pt>
                <c:pt idx="5235">
                  <c:v>0</c:v>
                </c:pt>
                <c:pt idx="5236">
                  <c:v>0</c:v>
                </c:pt>
                <c:pt idx="5237">
                  <c:v>0</c:v>
                </c:pt>
                <c:pt idx="5238">
                  <c:v>0</c:v>
                </c:pt>
                <c:pt idx="5239">
                  <c:v>0</c:v>
                </c:pt>
                <c:pt idx="5240">
                  <c:v>0</c:v>
                </c:pt>
                <c:pt idx="5241">
                  <c:v>0</c:v>
                </c:pt>
                <c:pt idx="5242">
                  <c:v>0</c:v>
                </c:pt>
                <c:pt idx="5243">
                  <c:v>0</c:v>
                </c:pt>
                <c:pt idx="5244">
                  <c:v>0</c:v>
                </c:pt>
                <c:pt idx="5245">
                  <c:v>0</c:v>
                </c:pt>
                <c:pt idx="5246">
                  <c:v>0</c:v>
                </c:pt>
                <c:pt idx="5247">
                  <c:v>0</c:v>
                </c:pt>
                <c:pt idx="5248">
                  <c:v>0</c:v>
                </c:pt>
                <c:pt idx="5249">
                  <c:v>0</c:v>
                </c:pt>
                <c:pt idx="5250">
                  <c:v>0</c:v>
                </c:pt>
                <c:pt idx="5251">
                  <c:v>0</c:v>
                </c:pt>
                <c:pt idx="5252">
                  <c:v>0</c:v>
                </c:pt>
                <c:pt idx="5253">
                  <c:v>0</c:v>
                </c:pt>
                <c:pt idx="5254">
                  <c:v>0</c:v>
                </c:pt>
                <c:pt idx="5255">
                  <c:v>0</c:v>
                </c:pt>
                <c:pt idx="5256">
                  <c:v>0</c:v>
                </c:pt>
                <c:pt idx="5257">
                  <c:v>0</c:v>
                </c:pt>
                <c:pt idx="5258">
                  <c:v>0</c:v>
                </c:pt>
                <c:pt idx="5259">
                  <c:v>0</c:v>
                </c:pt>
                <c:pt idx="5260">
                  <c:v>0</c:v>
                </c:pt>
                <c:pt idx="5261">
                  <c:v>0</c:v>
                </c:pt>
                <c:pt idx="5262">
                  <c:v>0</c:v>
                </c:pt>
                <c:pt idx="5263">
                  <c:v>0</c:v>
                </c:pt>
                <c:pt idx="5264">
                  <c:v>0</c:v>
                </c:pt>
                <c:pt idx="5265">
                  <c:v>0</c:v>
                </c:pt>
                <c:pt idx="5266">
                  <c:v>0</c:v>
                </c:pt>
                <c:pt idx="5267">
                  <c:v>0</c:v>
                </c:pt>
                <c:pt idx="5268">
                  <c:v>0</c:v>
                </c:pt>
                <c:pt idx="5269">
                  <c:v>0</c:v>
                </c:pt>
                <c:pt idx="5270">
                  <c:v>0</c:v>
                </c:pt>
                <c:pt idx="5271">
                  <c:v>0</c:v>
                </c:pt>
                <c:pt idx="5272">
                  <c:v>0</c:v>
                </c:pt>
                <c:pt idx="5273">
                  <c:v>0</c:v>
                </c:pt>
                <c:pt idx="5274">
                  <c:v>0</c:v>
                </c:pt>
                <c:pt idx="5275">
                  <c:v>0</c:v>
                </c:pt>
                <c:pt idx="5276">
                  <c:v>0</c:v>
                </c:pt>
                <c:pt idx="5277">
                  <c:v>0</c:v>
                </c:pt>
                <c:pt idx="5278">
                  <c:v>0</c:v>
                </c:pt>
                <c:pt idx="5279">
                  <c:v>0</c:v>
                </c:pt>
                <c:pt idx="5280">
                  <c:v>0</c:v>
                </c:pt>
                <c:pt idx="5281">
                  <c:v>0</c:v>
                </c:pt>
                <c:pt idx="5282">
                  <c:v>0</c:v>
                </c:pt>
                <c:pt idx="5283">
                  <c:v>0</c:v>
                </c:pt>
                <c:pt idx="5284">
                  <c:v>0</c:v>
                </c:pt>
                <c:pt idx="5285">
                  <c:v>0</c:v>
                </c:pt>
                <c:pt idx="5286">
                  <c:v>0</c:v>
                </c:pt>
                <c:pt idx="5287">
                  <c:v>0</c:v>
                </c:pt>
                <c:pt idx="5288">
                  <c:v>0</c:v>
                </c:pt>
                <c:pt idx="5289">
                  <c:v>0</c:v>
                </c:pt>
                <c:pt idx="5290">
                  <c:v>0</c:v>
                </c:pt>
                <c:pt idx="5291">
                  <c:v>0</c:v>
                </c:pt>
                <c:pt idx="5292">
                  <c:v>0</c:v>
                </c:pt>
                <c:pt idx="5293">
                  <c:v>0</c:v>
                </c:pt>
                <c:pt idx="5294">
                  <c:v>0</c:v>
                </c:pt>
                <c:pt idx="5295">
                  <c:v>0</c:v>
                </c:pt>
                <c:pt idx="5296">
                  <c:v>0</c:v>
                </c:pt>
                <c:pt idx="5297">
                  <c:v>0</c:v>
                </c:pt>
                <c:pt idx="5298">
                  <c:v>0</c:v>
                </c:pt>
                <c:pt idx="5299">
                  <c:v>0</c:v>
                </c:pt>
              </c:numCache>
            </c:numRef>
          </c:yVal>
          <c:smooth val="1"/>
          <c:extLst>
            <c:ext xmlns:c16="http://schemas.microsoft.com/office/drawing/2014/chart" uri="{C3380CC4-5D6E-409C-BE32-E72D297353CC}">
              <c16:uniqueId val="{00000000-1A37-4753-A257-C346A7A93C96}"/>
            </c:ext>
          </c:extLst>
        </c:ser>
        <c:ser>
          <c:idx val="3"/>
          <c:order val="3"/>
          <c:tx>
            <c:v>1.4A; 40km/h</c:v>
          </c:tx>
          <c:spPr>
            <a:ln w="19050" cap="rnd">
              <a:solidFill>
                <a:schemeClr val="accent4"/>
              </a:solidFill>
              <a:round/>
            </a:ln>
            <a:effectLst/>
          </c:spPr>
          <c:marker>
            <c:symbol val="none"/>
          </c:marker>
          <c:xVal>
            <c:numRef>
              <c:f>List1!$AX$11:$AX$10000</c:f>
              <c:numCache>
                <c:formatCode>General</c:formatCode>
                <c:ptCount val="9990"/>
                <c:pt idx="0">
                  <c:v>-7.1950000000000003</c:v>
                </c:pt>
                <c:pt idx="1">
                  <c:v>-7.1850000000000005</c:v>
                </c:pt>
                <c:pt idx="2">
                  <c:v>-7.1749999999999998</c:v>
                </c:pt>
                <c:pt idx="3">
                  <c:v>-7.165</c:v>
                </c:pt>
                <c:pt idx="4">
                  <c:v>-7.1550000000000002</c:v>
                </c:pt>
                <c:pt idx="5">
                  <c:v>-7.1450000000000005</c:v>
                </c:pt>
                <c:pt idx="6">
                  <c:v>-7.1349999999999998</c:v>
                </c:pt>
                <c:pt idx="7">
                  <c:v>-7.125</c:v>
                </c:pt>
                <c:pt idx="8">
                  <c:v>-7.1150000000000002</c:v>
                </c:pt>
                <c:pt idx="9">
                  <c:v>-7.1050000000000004</c:v>
                </c:pt>
                <c:pt idx="10">
                  <c:v>-7.0950000000000006</c:v>
                </c:pt>
                <c:pt idx="11">
                  <c:v>-7.085</c:v>
                </c:pt>
                <c:pt idx="12">
                  <c:v>-7.0750000000000002</c:v>
                </c:pt>
                <c:pt idx="13">
                  <c:v>-7.0650000000000004</c:v>
                </c:pt>
                <c:pt idx="14">
                  <c:v>-7.0549999999999997</c:v>
                </c:pt>
                <c:pt idx="15">
                  <c:v>-7.0449999999999999</c:v>
                </c:pt>
                <c:pt idx="16">
                  <c:v>-7.0350000000000001</c:v>
                </c:pt>
                <c:pt idx="17">
                  <c:v>-7.0250000000000004</c:v>
                </c:pt>
                <c:pt idx="18">
                  <c:v>-7.0150000000000006</c:v>
                </c:pt>
                <c:pt idx="19">
                  <c:v>-7.0049999999999999</c:v>
                </c:pt>
                <c:pt idx="20">
                  <c:v>-6.9950000000000001</c:v>
                </c:pt>
                <c:pt idx="21">
                  <c:v>-6.9850000000000003</c:v>
                </c:pt>
                <c:pt idx="22">
                  <c:v>-6.9750000000000005</c:v>
                </c:pt>
                <c:pt idx="23">
                  <c:v>-6.9649999999999999</c:v>
                </c:pt>
                <c:pt idx="24">
                  <c:v>-6.9550000000000001</c:v>
                </c:pt>
                <c:pt idx="25">
                  <c:v>-6.9450000000000003</c:v>
                </c:pt>
                <c:pt idx="26">
                  <c:v>-6.9350000000000005</c:v>
                </c:pt>
                <c:pt idx="27">
                  <c:v>-6.9249999999999998</c:v>
                </c:pt>
                <c:pt idx="28">
                  <c:v>-6.915</c:v>
                </c:pt>
                <c:pt idx="29">
                  <c:v>-6.9050000000000002</c:v>
                </c:pt>
                <c:pt idx="30">
                  <c:v>-6.8950000000000005</c:v>
                </c:pt>
                <c:pt idx="31">
                  <c:v>-6.8849999999999998</c:v>
                </c:pt>
                <c:pt idx="32">
                  <c:v>-6.875</c:v>
                </c:pt>
                <c:pt idx="33">
                  <c:v>-6.8650000000000002</c:v>
                </c:pt>
                <c:pt idx="34">
                  <c:v>-6.8550000000000004</c:v>
                </c:pt>
                <c:pt idx="35">
                  <c:v>-6.8450000000000006</c:v>
                </c:pt>
                <c:pt idx="36">
                  <c:v>-6.835</c:v>
                </c:pt>
                <c:pt idx="37">
                  <c:v>-6.8250000000000002</c:v>
                </c:pt>
                <c:pt idx="38">
                  <c:v>-6.8150000000000004</c:v>
                </c:pt>
                <c:pt idx="39">
                  <c:v>-6.8049999999999997</c:v>
                </c:pt>
                <c:pt idx="40">
                  <c:v>-6.7949999999999999</c:v>
                </c:pt>
                <c:pt idx="41">
                  <c:v>-6.7850000000000001</c:v>
                </c:pt>
                <c:pt idx="42">
                  <c:v>-6.7750000000000004</c:v>
                </c:pt>
                <c:pt idx="43">
                  <c:v>-6.7650000000000006</c:v>
                </c:pt>
                <c:pt idx="44">
                  <c:v>-6.7549999999999999</c:v>
                </c:pt>
                <c:pt idx="45">
                  <c:v>-6.7450000000000001</c:v>
                </c:pt>
                <c:pt idx="46">
                  <c:v>-6.7350000000000003</c:v>
                </c:pt>
                <c:pt idx="47">
                  <c:v>-6.7250000000000005</c:v>
                </c:pt>
                <c:pt idx="48">
                  <c:v>-6.7149999999999999</c:v>
                </c:pt>
                <c:pt idx="49">
                  <c:v>-6.7050000000000001</c:v>
                </c:pt>
                <c:pt idx="50">
                  <c:v>-6.6950000000000003</c:v>
                </c:pt>
                <c:pt idx="51">
                  <c:v>-6.6850000000000005</c:v>
                </c:pt>
                <c:pt idx="52">
                  <c:v>-6.6749999999999998</c:v>
                </c:pt>
                <c:pt idx="53">
                  <c:v>-6.665</c:v>
                </c:pt>
                <c:pt idx="54">
                  <c:v>-6.6550000000000002</c:v>
                </c:pt>
                <c:pt idx="55">
                  <c:v>-6.6450000000000005</c:v>
                </c:pt>
                <c:pt idx="56">
                  <c:v>-6.6349999999999998</c:v>
                </c:pt>
                <c:pt idx="57">
                  <c:v>-6.625</c:v>
                </c:pt>
                <c:pt idx="58">
                  <c:v>-6.6150000000000002</c:v>
                </c:pt>
                <c:pt idx="59">
                  <c:v>-6.6050000000000004</c:v>
                </c:pt>
                <c:pt idx="60">
                  <c:v>-6.5950000000000006</c:v>
                </c:pt>
                <c:pt idx="61">
                  <c:v>-6.585</c:v>
                </c:pt>
                <c:pt idx="62">
                  <c:v>-6.5750000000000002</c:v>
                </c:pt>
                <c:pt idx="63">
                  <c:v>-6.5650000000000004</c:v>
                </c:pt>
                <c:pt idx="64">
                  <c:v>-6.5549999999999997</c:v>
                </c:pt>
                <c:pt idx="65">
                  <c:v>-6.5450000000000008</c:v>
                </c:pt>
                <c:pt idx="66">
                  <c:v>-6.5350000000000001</c:v>
                </c:pt>
                <c:pt idx="67">
                  <c:v>-6.5250000000000004</c:v>
                </c:pt>
                <c:pt idx="68">
                  <c:v>-6.5150000000000006</c:v>
                </c:pt>
                <c:pt idx="69">
                  <c:v>-6.5050000000000008</c:v>
                </c:pt>
                <c:pt idx="70">
                  <c:v>-6.4950000000000001</c:v>
                </c:pt>
                <c:pt idx="71">
                  <c:v>-6.4850000000000003</c:v>
                </c:pt>
                <c:pt idx="72">
                  <c:v>-6.4749999999999996</c:v>
                </c:pt>
                <c:pt idx="73">
                  <c:v>-6.4649999999999999</c:v>
                </c:pt>
                <c:pt idx="74">
                  <c:v>-6.4550000000000001</c:v>
                </c:pt>
                <c:pt idx="75">
                  <c:v>-6.4450000000000003</c:v>
                </c:pt>
                <c:pt idx="76">
                  <c:v>-6.4350000000000005</c:v>
                </c:pt>
                <c:pt idx="77">
                  <c:v>-6.4249999999999998</c:v>
                </c:pt>
                <c:pt idx="78">
                  <c:v>-6.415</c:v>
                </c:pt>
                <c:pt idx="79">
                  <c:v>-6.4050000000000002</c:v>
                </c:pt>
                <c:pt idx="80">
                  <c:v>-6.3950000000000005</c:v>
                </c:pt>
                <c:pt idx="81">
                  <c:v>-6.3849999999999998</c:v>
                </c:pt>
                <c:pt idx="82">
                  <c:v>-6.375</c:v>
                </c:pt>
                <c:pt idx="83">
                  <c:v>-6.3650000000000002</c:v>
                </c:pt>
                <c:pt idx="84">
                  <c:v>-6.3550000000000004</c:v>
                </c:pt>
                <c:pt idx="85">
                  <c:v>-6.3449999999999998</c:v>
                </c:pt>
                <c:pt idx="86">
                  <c:v>-6.335</c:v>
                </c:pt>
                <c:pt idx="87">
                  <c:v>-6.3250000000000002</c:v>
                </c:pt>
                <c:pt idx="88">
                  <c:v>-6.3150000000000004</c:v>
                </c:pt>
                <c:pt idx="89">
                  <c:v>-6.3049999999999997</c:v>
                </c:pt>
                <c:pt idx="90">
                  <c:v>-6.2949999999999999</c:v>
                </c:pt>
                <c:pt idx="91">
                  <c:v>-6.2850000000000001</c:v>
                </c:pt>
                <c:pt idx="92">
                  <c:v>-6.2750000000000004</c:v>
                </c:pt>
                <c:pt idx="93">
                  <c:v>-6.2650000000000006</c:v>
                </c:pt>
                <c:pt idx="94">
                  <c:v>-6.2550000000000008</c:v>
                </c:pt>
                <c:pt idx="95">
                  <c:v>-6.2450000000000001</c:v>
                </c:pt>
                <c:pt idx="96">
                  <c:v>-6.2350000000000003</c:v>
                </c:pt>
                <c:pt idx="97">
                  <c:v>-6.2250000000000005</c:v>
                </c:pt>
                <c:pt idx="98">
                  <c:v>-6.2149999999999999</c:v>
                </c:pt>
                <c:pt idx="99">
                  <c:v>-6.2050000000000001</c:v>
                </c:pt>
                <c:pt idx="100">
                  <c:v>-6.1950000000000003</c:v>
                </c:pt>
                <c:pt idx="101">
                  <c:v>-6.1850000000000005</c:v>
                </c:pt>
                <c:pt idx="102">
                  <c:v>-6.1750000000000007</c:v>
                </c:pt>
                <c:pt idx="103">
                  <c:v>-6.165</c:v>
                </c:pt>
                <c:pt idx="104">
                  <c:v>-6.1550000000000002</c:v>
                </c:pt>
                <c:pt idx="105">
                  <c:v>-6.1449999999999996</c:v>
                </c:pt>
                <c:pt idx="106">
                  <c:v>-6.1349999999999998</c:v>
                </c:pt>
                <c:pt idx="107">
                  <c:v>-6.125</c:v>
                </c:pt>
                <c:pt idx="108">
                  <c:v>-6.1150000000000002</c:v>
                </c:pt>
                <c:pt idx="109">
                  <c:v>-6.1050000000000004</c:v>
                </c:pt>
                <c:pt idx="110">
                  <c:v>-6.0950000000000006</c:v>
                </c:pt>
                <c:pt idx="111">
                  <c:v>-6.085</c:v>
                </c:pt>
                <c:pt idx="112">
                  <c:v>-6.0750000000000002</c:v>
                </c:pt>
                <c:pt idx="113">
                  <c:v>-6.0650000000000004</c:v>
                </c:pt>
                <c:pt idx="114">
                  <c:v>-6.0549999999999997</c:v>
                </c:pt>
                <c:pt idx="115">
                  <c:v>-6.0449999999999999</c:v>
                </c:pt>
                <c:pt idx="116">
                  <c:v>-6.0350000000000001</c:v>
                </c:pt>
                <c:pt idx="117">
                  <c:v>-6.0250000000000004</c:v>
                </c:pt>
                <c:pt idx="118">
                  <c:v>-6.0150000000000006</c:v>
                </c:pt>
                <c:pt idx="119">
                  <c:v>-6.0049999999999999</c:v>
                </c:pt>
                <c:pt idx="120">
                  <c:v>-5.9950000000000001</c:v>
                </c:pt>
                <c:pt idx="121">
                  <c:v>-5.9850000000000003</c:v>
                </c:pt>
                <c:pt idx="122">
                  <c:v>-5.9750000000000005</c:v>
                </c:pt>
                <c:pt idx="123">
                  <c:v>-5.9649999999999999</c:v>
                </c:pt>
                <c:pt idx="124">
                  <c:v>-5.9550000000000001</c:v>
                </c:pt>
                <c:pt idx="125">
                  <c:v>-5.9450000000000003</c:v>
                </c:pt>
                <c:pt idx="126">
                  <c:v>-5.9350000000000005</c:v>
                </c:pt>
                <c:pt idx="127">
                  <c:v>-5.9250000000000007</c:v>
                </c:pt>
                <c:pt idx="128">
                  <c:v>-5.9150000000000009</c:v>
                </c:pt>
                <c:pt idx="129">
                  <c:v>-5.9050000000000002</c:v>
                </c:pt>
                <c:pt idx="130">
                  <c:v>-5.8949999999999996</c:v>
                </c:pt>
                <c:pt idx="131">
                  <c:v>-5.8850000000000007</c:v>
                </c:pt>
                <c:pt idx="132">
                  <c:v>-5.875</c:v>
                </c:pt>
                <c:pt idx="133">
                  <c:v>-5.8650000000000002</c:v>
                </c:pt>
                <c:pt idx="134">
                  <c:v>-5.8550000000000004</c:v>
                </c:pt>
                <c:pt idx="135">
                  <c:v>-5.8449999999999998</c:v>
                </c:pt>
                <c:pt idx="136">
                  <c:v>-5.8350000000000009</c:v>
                </c:pt>
                <c:pt idx="137">
                  <c:v>-5.8250000000000002</c:v>
                </c:pt>
                <c:pt idx="138">
                  <c:v>-5.8150000000000004</c:v>
                </c:pt>
                <c:pt idx="139">
                  <c:v>-5.8049999999999997</c:v>
                </c:pt>
                <c:pt idx="140">
                  <c:v>-5.7949999999999999</c:v>
                </c:pt>
                <c:pt idx="141">
                  <c:v>-5.7850000000000001</c:v>
                </c:pt>
                <c:pt idx="142">
                  <c:v>-5.7750000000000004</c:v>
                </c:pt>
                <c:pt idx="143">
                  <c:v>-5.7650000000000006</c:v>
                </c:pt>
                <c:pt idx="144">
                  <c:v>-5.7549999999999999</c:v>
                </c:pt>
                <c:pt idx="145">
                  <c:v>-5.7450000000000001</c:v>
                </c:pt>
                <c:pt idx="146">
                  <c:v>-5.7350000000000003</c:v>
                </c:pt>
                <c:pt idx="147">
                  <c:v>-5.7250000000000005</c:v>
                </c:pt>
                <c:pt idx="148">
                  <c:v>-5.7149999999999999</c:v>
                </c:pt>
                <c:pt idx="149">
                  <c:v>-5.7050000000000001</c:v>
                </c:pt>
                <c:pt idx="150">
                  <c:v>-5.6950000000000003</c:v>
                </c:pt>
                <c:pt idx="151">
                  <c:v>-5.6850000000000005</c:v>
                </c:pt>
                <c:pt idx="152">
                  <c:v>-5.6750000000000007</c:v>
                </c:pt>
                <c:pt idx="153">
                  <c:v>-5.665</c:v>
                </c:pt>
                <c:pt idx="154">
                  <c:v>-5.6550000000000002</c:v>
                </c:pt>
                <c:pt idx="155">
                  <c:v>-5.6449999999999996</c:v>
                </c:pt>
                <c:pt idx="156">
                  <c:v>-5.6350000000000007</c:v>
                </c:pt>
                <c:pt idx="157">
                  <c:v>-5.625</c:v>
                </c:pt>
                <c:pt idx="158">
                  <c:v>-5.6150000000000002</c:v>
                </c:pt>
                <c:pt idx="159">
                  <c:v>-5.6050000000000004</c:v>
                </c:pt>
                <c:pt idx="160">
                  <c:v>-5.5949999999999998</c:v>
                </c:pt>
                <c:pt idx="161">
                  <c:v>-5.5850000000000009</c:v>
                </c:pt>
                <c:pt idx="162">
                  <c:v>-5.5750000000000002</c:v>
                </c:pt>
                <c:pt idx="163">
                  <c:v>-5.5649999999999995</c:v>
                </c:pt>
                <c:pt idx="164">
                  <c:v>-5.5549999999999997</c:v>
                </c:pt>
                <c:pt idx="165">
                  <c:v>-5.5449999999999999</c:v>
                </c:pt>
                <c:pt idx="166">
                  <c:v>-5.5350000000000001</c:v>
                </c:pt>
                <c:pt idx="167">
                  <c:v>-5.5250000000000004</c:v>
                </c:pt>
                <c:pt idx="168">
                  <c:v>-5.5150000000000006</c:v>
                </c:pt>
                <c:pt idx="169">
                  <c:v>-5.5050000000000008</c:v>
                </c:pt>
                <c:pt idx="170">
                  <c:v>-5.4950000000000001</c:v>
                </c:pt>
                <c:pt idx="171">
                  <c:v>-5.4850000000000003</c:v>
                </c:pt>
                <c:pt idx="172">
                  <c:v>-5.4750000000000005</c:v>
                </c:pt>
                <c:pt idx="173">
                  <c:v>-5.4649999999999999</c:v>
                </c:pt>
                <c:pt idx="174">
                  <c:v>-5.4550000000000001</c:v>
                </c:pt>
                <c:pt idx="175">
                  <c:v>-5.4450000000000003</c:v>
                </c:pt>
                <c:pt idx="176">
                  <c:v>-5.4350000000000005</c:v>
                </c:pt>
                <c:pt idx="177">
                  <c:v>-5.4249999999999998</c:v>
                </c:pt>
                <c:pt idx="178">
                  <c:v>-5.415</c:v>
                </c:pt>
                <c:pt idx="179">
                  <c:v>-5.4050000000000002</c:v>
                </c:pt>
                <c:pt idx="180">
                  <c:v>-5.3950000000000005</c:v>
                </c:pt>
                <c:pt idx="181">
                  <c:v>-5.3849999999999998</c:v>
                </c:pt>
                <c:pt idx="182">
                  <c:v>-5.375</c:v>
                </c:pt>
                <c:pt idx="183">
                  <c:v>-5.3650000000000002</c:v>
                </c:pt>
                <c:pt idx="184">
                  <c:v>-5.3550000000000004</c:v>
                </c:pt>
                <c:pt idx="185">
                  <c:v>-5.3449999999999998</c:v>
                </c:pt>
                <c:pt idx="186">
                  <c:v>-5.3350000000000009</c:v>
                </c:pt>
                <c:pt idx="187">
                  <c:v>-5.3250000000000002</c:v>
                </c:pt>
                <c:pt idx="188">
                  <c:v>-5.3149999999999995</c:v>
                </c:pt>
                <c:pt idx="189">
                  <c:v>-5.3049999999999997</c:v>
                </c:pt>
                <c:pt idx="190">
                  <c:v>-5.2949999999999999</c:v>
                </c:pt>
                <c:pt idx="191">
                  <c:v>-5.2850000000000001</c:v>
                </c:pt>
                <c:pt idx="192">
                  <c:v>-5.2750000000000004</c:v>
                </c:pt>
                <c:pt idx="193">
                  <c:v>-5.2650000000000006</c:v>
                </c:pt>
                <c:pt idx="194">
                  <c:v>-5.2550000000000008</c:v>
                </c:pt>
                <c:pt idx="195">
                  <c:v>-5.2450000000000001</c:v>
                </c:pt>
                <c:pt idx="196">
                  <c:v>-5.2350000000000003</c:v>
                </c:pt>
                <c:pt idx="197">
                  <c:v>-5.2250000000000005</c:v>
                </c:pt>
                <c:pt idx="198">
                  <c:v>-5.2149999999999999</c:v>
                </c:pt>
                <c:pt idx="199">
                  <c:v>-5.2050000000000001</c:v>
                </c:pt>
                <c:pt idx="200">
                  <c:v>-5.1950000000000003</c:v>
                </c:pt>
                <c:pt idx="201">
                  <c:v>-5.1850000000000005</c:v>
                </c:pt>
                <c:pt idx="202">
                  <c:v>-5.1750000000000007</c:v>
                </c:pt>
                <c:pt idx="203">
                  <c:v>-5.165</c:v>
                </c:pt>
                <c:pt idx="204">
                  <c:v>-5.1549999999999994</c:v>
                </c:pt>
                <c:pt idx="205">
                  <c:v>-5.1449999999999996</c:v>
                </c:pt>
                <c:pt idx="206">
                  <c:v>-5.1349999999999998</c:v>
                </c:pt>
                <c:pt idx="207">
                  <c:v>-5.125</c:v>
                </c:pt>
                <c:pt idx="208">
                  <c:v>-5.1150000000000002</c:v>
                </c:pt>
                <c:pt idx="209">
                  <c:v>-5.1050000000000004</c:v>
                </c:pt>
                <c:pt idx="210">
                  <c:v>-5.0950000000000006</c:v>
                </c:pt>
                <c:pt idx="211">
                  <c:v>-5.0850000000000009</c:v>
                </c:pt>
                <c:pt idx="212">
                  <c:v>-5.0749999999999993</c:v>
                </c:pt>
                <c:pt idx="213">
                  <c:v>-5.0649999999999995</c:v>
                </c:pt>
                <c:pt idx="214">
                  <c:v>-5.0550000000000006</c:v>
                </c:pt>
                <c:pt idx="215">
                  <c:v>-5.0449999999999999</c:v>
                </c:pt>
                <c:pt idx="216">
                  <c:v>-5.0350000000000001</c:v>
                </c:pt>
                <c:pt idx="217">
                  <c:v>-5.0250000000000004</c:v>
                </c:pt>
                <c:pt idx="218">
                  <c:v>-5.0150000000000006</c:v>
                </c:pt>
                <c:pt idx="219">
                  <c:v>-5.0050000000000008</c:v>
                </c:pt>
                <c:pt idx="220">
                  <c:v>-4.9949999999999992</c:v>
                </c:pt>
                <c:pt idx="221">
                  <c:v>-4.9849999999999994</c:v>
                </c:pt>
                <c:pt idx="222">
                  <c:v>-4.9749999999999996</c:v>
                </c:pt>
                <c:pt idx="223">
                  <c:v>-4.9649999999999999</c:v>
                </c:pt>
                <c:pt idx="224">
                  <c:v>-4.9550000000000001</c:v>
                </c:pt>
                <c:pt idx="225">
                  <c:v>-4.9450000000000003</c:v>
                </c:pt>
                <c:pt idx="226">
                  <c:v>-4.9350000000000005</c:v>
                </c:pt>
                <c:pt idx="227">
                  <c:v>-4.9249999999999998</c:v>
                </c:pt>
                <c:pt idx="228">
                  <c:v>-4.915</c:v>
                </c:pt>
                <c:pt idx="229">
                  <c:v>-4.9049999999999994</c:v>
                </c:pt>
                <c:pt idx="230">
                  <c:v>-4.8949999999999996</c:v>
                </c:pt>
                <c:pt idx="231">
                  <c:v>-4.8849999999999998</c:v>
                </c:pt>
                <c:pt idx="232">
                  <c:v>-4.875</c:v>
                </c:pt>
                <c:pt idx="233">
                  <c:v>-4.8650000000000002</c:v>
                </c:pt>
                <c:pt idx="234">
                  <c:v>-4.8550000000000004</c:v>
                </c:pt>
                <c:pt idx="235">
                  <c:v>-4.8450000000000006</c:v>
                </c:pt>
                <c:pt idx="236">
                  <c:v>-4.835</c:v>
                </c:pt>
                <c:pt idx="237">
                  <c:v>-4.8249999999999993</c:v>
                </c:pt>
                <c:pt idx="238">
                  <c:v>-4.8149999999999995</c:v>
                </c:pt>
                <c:pt idx="239">
                  <c:v>-4.8049999999999997</c:v>
                </c:pt>
                <c:pt idx="240">
                  <c:v>-4.7949999999999999</c:v>
                </c:pt>
                <c:pt idx="241">
                  <c:v>-4.7850000000000001</c:v>
                </c:pt>
                <c:pt idx="242">
                  <c:v>-4.7750000000000004</c:v>
                </c:pt>
                <c:pt idx="243">
                  <c:v>-4.7650000000000006</c:v>
                </c:pt>
                <c:pt idx="244">
                  <c:v>-4.7550000000000008</c:v>
                </c:pt>
                <c:pt idx="245">
                  <c:v>-4.7450000000000001</c:v>
                </c:pt>
                <c:pt idx="246">
                  <c:v>-4.7349999999999994</c:v>
                </c:pt>
                <c:pt idx="247">
                  <c:v>-4.7249999999999996</c:v>
                </c:pt>
                <c:pt idx="248">
                  <c:v>-4.7149999999999999</c:v>
                </c:pt>
                <c:pt idx="249">
                  <c:v>-4.7050000000000001</c:v>
                </c:pt>
                <c:pt idx="250">
                  <c:v>-4.6950000000000003</c:v>
                </c:pt>
                <c:pt idx="251">
                  <c:v>-4.6850000000000005</c:v>
                </c:pt>
                <c:pt idx="252">
                  <c:v>-4.6750000000000007</c:v>
                </c:pt>
                <c:pt idx="253">
                  <c:v>-4.665</c:v>
                </c:pt>
                <c:pt idx="254">
                  <c:v>-4.6550000000000011</c:v>
                </c:pt>
                <c:pt idx="255">
                  <c:v>-4.6449999999999996</c:v>
                </c:pt>
                <c:pt idx="256">
                  <c:v>-4.6349999999999998</c:v>
                </c:pt>
                <c:pt idx="257">
                  <c:v>-4.6250000000000009</c:v>
                </c:pt>
                <c:pt idx="258">
                  <c:v>-4.6150000000000002</c:v>
                </c:pt>
                <c:pt idx="259">
                  <c:v>-4.6050000000000004</c:v>
                </c:pt>
                <c:pt idx="260">
                  <c:v>-4.5950000000000006</c:v>
                </c:pt>
                <c:pt idx="261">
                  <c:v>-4.585</c:v>
                </c:pt>
                <c:pt idx="262">
                  <c:v>-4.5749999999999993</c:v>
                </c:pt>
                <c:pt idx="263">
                  <c:v>-4.5650000000000013</c:v>
                </c:pt>
                <c:pt idx="264">
                  <c:v>-4.5549999999999997</c:v>
                </c:pt>
                <c:pt idx="265">
                  <c:v>-4.5449999999999999</c:v>
                </c:pt>
                <c:pt idx="266">
                  <c:v>-4.535000000000001</c:v>
                </c:pt>
                <c:pt idx="267">
                  <c:v>-4.5250000000000004</c:v>
                </c:pt>
                <c:pt idx="268">
                  <c:v>-4.5150000000000006</c:v>
                </c:pt>
                <c:pt idx="269">
                  <c:v>-4.5050000000000008</c:v>
                </c:pt>
                <c:pt idx="270">
                  <c:v>-4.495000000000001</c:v>
                </c:pt>
                <c:pt idx="271">
                  <c:v>-4.4849999999999994</c:v>
                </c:pt>
                <c:pt idx="272">
                  <c:v>-4.4750000000000005</c:v>
                </c:pt>
                <c:pt idx="273">
                  <c:v>-4.4649999999999999</c:v>
                </c:pt>
                <c:pt idx="274">
                  <c:v>-4.4550000000000001</c:v>
                </c:pt>
                <c:pt idx="275">
                  <c:v>-4.4450000000000003</c:v>
                </c:pt>
                <c:pt idx="276">
                  <c:v>-4.4350000000000005</c:v>
                </c:pt>
                <c:pt idx="277">
                  <c:v>-4.4250000000000007</c:v>
                </c:pt>
                <c:pt idx="278">
                  <c:v>-4.415</c:v>
                </c:pt>
                <c:pt idx="279">
                  <c:v>-4.4049999999999994</c:v>
                </c:pt>
                <c:pt idx="280">
                  <c:v>-4.3949999999999996</c:v>
                </c:pt>
                <c:pt idx="281">
                  <c:v>-4.3849999999999998</c:v>
                </c:pt>
                <c:pt idx="282">
                  <c:v>-4.375</c:v>
                </c:pt>
                <c:pt idx="283">
                  <c:v>-4.3650000000000002</c:v>
                </c:pt>
                <c:pt idx="284">
                  <c:v>-4.3550000000000004</c:v>
                </c:pt>
                <c:pt idx="285">
                  <c:v>-4.3450000000000006</c:v>
                </c:pt>
                <c:pt idx="286">
                  <c:v>-4.335</c:v>
                </c:pt>
                <c:pt idx="287">
                  <c:v>-4.3249999999999993</c:v>
                </c:pt>
                <c:pt idx="288">
                  <c:v>-4.3150000000000013</c:v>
                </c:pt>
                <c:pt idx="289">
                  <c:v>-4.3049999999999997</c:v>
                </c:pt>
                <c:pt idx="290">
                  <c:v>-4.2949999999999999</c:v>
                </c:pt>
                <c:pt idx="291">
                  <c:v>-4.2850000000000001</c:v>
                </c:pt>
                <c:pt idx="292">
                  <c:v>-4.2750000000000004</c:v>
                </c:pt>
                <c:pt idx="293">
                  <c:v>-4.2649999999999997</c:v>
                </c:pt>
                <c:pt idx="294">
                  <c:v>-4.2550000000000008</c:v>
                </c:pt>
                <c:pt idx="295">
                  <c:v>-4.2449999999999992</c:v>
                </c:pt>
                <c:pt idx="296">
                  <c:v>-4.2349999999999994</c:v>
                </c:pt>
                <c:pt idx="297">
                  <c:v>-4.2250000000000005</c:v>
                </c:pt>
                <c:pt idx="298">
                  <c:v>-4.2149999999999999</c:v>
                </c:pt>
                <c:pt idx="299">
                  <c:v>-4.2050000000000001</c:v>
                </c:pt>
                <c:pt idx="300">
                  <c:v>-4.1950000000000003</c:v>
                </c:pt>
                <c:pt idx="301">
                  <c:v>-4.1850000000000005</c:v>
                </c:pt>
                <c:pt idx="302">
                  <c:v>-4.1749999999999998</c:v>
                </c:pt>
                <c:pt idx="303">
                  <c:v>-4.1650000000000009</c:v>
                </c:pt>
                <c:pt idx="304">
                  <c:v>-4.1549999999999994</c:v>
                </c:pt>
                <c:pt idx="305">
                  <c:v>-4.1449999999999996</c:v>
                </c:pt>
                <c:pt idx="306">
                  <c:v>-4.1350000000000007</c:v>
                </c:pt>
                <c:pt idx="307">
                  <c:v>-4.125</c:v>
                </c:pt>
                <c:pt idx="308">
                  <c:v>-4.1150000000000011</c:v>
                </c:pt>
                <c:pt idx="309">
                  <c:v>-4.1050000000000004</c:v>
                </c:pt>
                <c:pt idx="310">
                  <c:v>-4.0950000000000006</c:v>
                </c:pt>
                <c:pt idx="311">
                  <c:v>-4.085</c:v>
                </c:pt>
                <c:pt idx="312">
                  <c:v>-4.0749999999999993</c:v>
                </c:pt>
                <c:pt idx="313">
                  <c:v>-4.0650000000000004</c:v>
                </c:pt>
                <c:pt idx="314">
                  <c:v>-4.0549999999999997</c:v>
                </c:pt>
                <c:pt idx="315">
                  <c:v>-4.0449999999999999</c:v>
                </c:pt>
                <c:pt idx="316">
                  <c:v>-4.0350000000000001</c:v>
                </c:pt>
                <c:pt idx="317">
                  <c:v>-4.0250000000000004</c:v>
                </c:pt>
                <c:pt idx="318">
                  <c:v>-4.0149999999999988</c:v>
                </c:pt>
                <c:pt idx="319">
                  <c:v>-4.0050000000000008</c:v>
                </c:pt>
                <c:pt idx="320">
                  <c:v>-3.9949999999999997</c:v>
                </c:pt>
                <c:pt idx="321">
                  <c:v>-3.9849999999999994</c:v>
                </c:pt>
                <c:pt idx="322">
                  <c:v>-3.9750000000000005</c:v>
                </c:pt>
                <c:pt idx="323">
                  <c:v>-3.9649999999999999</c:v>
                </c:pt>
                <c:pt idx="324">
                  <c:v>-3.9550000000000001</c:v>
                </c:pt>
                <c:pt idx="325">
                  <c:v>-3.9450000000000003</c:v>
                </c:pt>
                <c:pt idx="326">
                  <c:v>-3.9350000000000009</c:v>
                </c:pt>
                <c:pt idx="327">
                  <c:v>-3.9249999999999998</c:v>
                </c:pt>
                <c:pt idx="328">
                  <c:v>-3.9150000000000009</c:v>
                </c:pt>
                <c:pt idx="329">
                  <c:v>-3.9049999999999994</c:v>
                </c:pt>
                <c:pt idx="330">
                  <c:v>-3.8949999999999996</c:v>
                </c:pt>
                <c:pt idx="331">
                  <c:v>-3.8850000000000007</c:v>
                </c:pt>
                <c:pt idx="332">
                  <c:v>-3.8749999999999996</c:v>
                </c:pt>
                <c:pt idx="333">
                  <c:v>-3.8650000000000011</c:v>
                </c:pt>
                <c:pt idx="334">
                  <c:v>-3.8550000000000004</c:v>
                </c:pt>
                <c:pt idx="335">
                  <c:v>-3.8450000000000006</c:v>
                </c:pt>
                <c:pt idx="336">
                  <c:v>-3.8349999999999995</c:v>
                </c:pt>
                <c:pt idx="337">
                  <c:v>-3.8250000000000006</c:v>
                </c:pt>
                <c:pt idx="338">
                  <c:v>-3.8150000000000004</c:v>
                </c:pt>
                <c:pt idx="339">
                  <c:v>-3.8049999999999997</c:v>
                </c:pt>
                <c:pt idx="340">
                  <c:v>-3.7950000000000004</c:v>
                </c:pt>
                <c:pt idx="341">
                  <c:v>-3.7849999999999993</c:v>
                </c:pt>
                <c:pt idx="342">
                  <c:v>-3.7750000000000008</c:v>
                </c:pt>
                <c:pt idx="343">
                  <c:v>-3.7650000000000001</c:v>
                </c:pt>
                <c:pt idx="344">
                  <c:v>-3.7550000000000003</c:v>
                </c:pt>
                <c:pt idx="345">
                  <c:v>-3.7449999999999997</c:v>
                </c:pt>
                <c:pt idx="346">
                  <c:v>-3.7350000000000003</c:v>
                </c:pt>
                <c:pt idx="347">
                  <c:v>-3.7249999999999992</c:v>
                </c:pt>
                <c:pt idx="348">
                  <c:v>-3.7149999999999999</c:v>
                </c:pt>
                <c:pt idx="349">
                  <c:v>-3.7050000000000001</c:v>
                </c:pt>
                <c:pt idx="350">
                  <c:v>-3.6949999999999998</c:v>
                </c:pt>
                <c:pt idx="351">
                  <c:v>-3.6850000000000009</c:v>
                </c:pt>
                <c:pt idx="352">
                  <c:v>-3.6749999999999998</c:v>
                </c:pt>
                <c:pt idx="353">
                  <c:v>-3.6650000000000005</c:v>
                </c:pt>
                <c:pt idx="354">
                  <c:v>-3.6550000000000007</c:v>
                </c:pt>
                <c:pt idx="355">
                  <c:v>-3.645</c:v>
                </c:pt>
                <c:pt idx="356">
                  <c:v>-3.6350000000000002</c:v>
                </c:pt>
                <c:pt idx="357">
                  <c:v>-3.6250000000000004</c:v>
                </c:pt>
                <c:pt idx="358">
                  <c:v>-3.6150000000000002</c:v>
                </c:pt>
                <c:pt idx="359">
                  <c:v>-3.605</c:v>
                </c:pt>
                <c:pt idx="360">
                  <c:v>-3.5950000000000006</c:v>
                </c:pt>
                <c:pt idx="361">
                  <c:v>-3.585</c:v>
                </c:pt>
                <c:pt idx="362">
                  <c:v>-3.5750000000000006</c:v>
                </c:pt>
                <c:pt idx="363">
                  <c:v>-3.5650000000000004</c:v>
                </c:pt>
                <c:pt idx="364">
                  <c:v>-3.5550000000000002</c:v>
                </c:pt>
                <c:pt idx="365">
                  <c:v>-3.5449999999999999</c:v>
                </c:pt>
                <c:pt idx="366">
                  <c:v>-3.5350000000000001</c:v>
                </c:pt>
                <c:pt idx="367">
                  <c:v>-3.5250000000000008</c:v>
                </c:pt>
                <c:pt idx="368">
                  <c:v>-3.5149999999999997</c:v>
                </c:pt>
                <c:pt idx="369">
                  <c:v>-3.5050000000000008</c:v>
                </c:pt>
                <c:pt idx="370">
                  <c:v>-3.495000000000001</c:v>
                </c:pt>
                <c:pt idx="371">
                  <c:v>-3.4849999999999999</c:v>
                </c:pt>
                <c:pt idx="372">
                  <c:v>-3.4750000000000005</c:v>
                </c:pt>
                <c:pt idx="373">
                  <c:v>-3.4649999999999999</c:v>
                </c:pt>
                <c:pt idx="374">
                  <c:v>-3.4550000000000001</c:v>
                </c:pt>
                <c:pt idx="375">
                  <c:v>-3.4450000000000003</c:v>
                </c:pt>
                <c:pt idx="376">
                  <c:v>-3.4350000000000005</c:v>
                </c:pt>
                <c:pt idx="377">
                  <c:v>-3.4249999999999998</c:v>
                </c:pt>
                <c:pt idx="378">
                  <c:v>-3.415</c:v>
                </c:pt>
                <c:pt idx="379">
                  <c:v>-3.4050000000000007</c:v>
                </c:pt>
                <c:pt idx="380">
                  <c:v>-3.395</c:v>
                </c:pt>
                <c:pt idx="381">
                  <c:v>-3.3850000000000007</c:v>
                </c:pt>
                <c:pt idx="382">
                  <c:v>-3.3750000000000004</c:v>
                </c:pt>
                <c:pt idx="383">
                  <c:v>-3.3650000000000002</c:v>
                </c:pt>
                <c:pt idx="384">
                  <c:v>-3.355</c:v>
                </c:pt>
                <c:pt idx="385">
                  <c:v>-3.3450000000000002</c:v>
                </c:pt>
                <c:pt idx="386">
                  <c:v>-3.3349999999999995</c:v>
                </c:pt>
                <c:pt idx="387">
                  <c:v>-3.3250000000000002</c:v>
                </c:pt>
                <c:pt idx="388">
                  <c:v>-3.3150000000000004</c:v>
                </c:pt>
                <c:pt idx="389">
                  <c:v>-3.3050000000000002</c:v>
                </c:pt>
                <c:pt idx="390">
                  <c:v>-3.2949999999999999</c:v>
                </c:pt>
                <c:pt idx="391">
                  <c:v>-3.2850000000000001</c:v>
                </c:pt>
                <c:pt idx="392">
                  <c:v>-3.2749999999999999</c:v>
                </c:pt>
                <c:pt idx="393">
                  <c:v>-3.2649999999999997</c:v>
                </c:pt>
                <c:pt idx="394">
                  <c:v>-3.2550000000000003</c:v>
                </c:pt>
                <c:pt idx="395">
                  <c:v>-3.2449999999999997</c:v>
                </c:pt>
                <c:pt idx="396">
                  <c:v>-3.2349999999999999</c:v>
                </c:pt>
                <c:pt idx="397">
                  <c:v>-3.2249999999999992</c:v>
                </c:pt>
                <c:pt idx="398">
                  <c:v>-3.2150000000000007</c:v>
                </c:pt>
                <c:pt idx="399">
                  <c:v>-3.2050000000000001</c:v>
                </c:pt>
                <c:pt idx="400">
                  <c:v>-3.1950000000000003</c:v>
                </c:pt>
                <c:pt idx="401">
                  <c:v>-3.1850000000000005</c:v>
                </c:pt>
                <c:pt idx="402">
                  <c:v>-3.1750000000000007</c:v>
                </c:pt>
                <c:pt idx="403">
                  <c:v>-3.165</c:v>
                </c:pt>
                <c:pt idx="404">
                  <c:v>-3.1550000000000002</c:v>
                </c:pt>
                <c:pt idx="405">
                  <c:v>-3.1450000000000005</c:v>
                </c:pt>
                <c:pt idx="406">
                  <c:v>-3.1349999999999998</c:v>
                </c:pt>
                <c:pt idx="407">
                  <c:v>-3.1250000000000009</c:v>
                </c:pt>
                <c:pt idx="408">
                  <c:v>-3.1150000000000002</c:v>
                </c:pt>
                <c:pt idx="409">
                  <c:v>-3.1049999999999995</c:v>
                </c:pt>
                <c:pt idx="410">
                  <c:v>-3.0950000000000006</c:v>
                </c:pt>
                <c:pt idx="411">
                  <c:v>-3.085</c:v>
                </c:pt>
                <c:pt idx="412">
                  <c:v>-3.0749999999999993</c:v>
                </c:pt>
                <c:pt idx="413">
                  <c:v>-3.0650000000000004</c:v>
                </c:pt>
                <c:pt idx="414">
                  <c:v>-3.0550000000000006</c:v>
                </c:pt>
                <c:pt idx="415">
                  <c:v>-3.044999999999999</c:v>
                </c:pt>
                <c:pt idx="416">
                  <c:v>-3.0350000000000001</c:v>
                </c:pt>
                <c:pt idx="417">
                  <c:v>-3.0250000000000004</c:v>
                </c:pt>
                <c:pt idx="418">
                  <c:v>-3.0149999999999997</c:v>
                </c:pt>
                <c:pt idx="419">
                  <c:v>-3.0050000000000008</c:v>
                </c:pt>
                <c:pt idx="420">
                  <c:v>-2.9950000000000001</c:v>
                </c:pt>
                <c:pt idx="421">
                  <c:v>-2.9849999999999994</c:v>
                </c:pt>
                <c:pt idx="422">
                  <c:v>-2.9750000000000005</c:v>
                </c:pt>
                <c:pt idx="423">
                  <c:v>-2.9649999999999999</c:v>
                </c:pt>
                <c:pt idx="424">
                  <c:v>-2.9549999999999992</c:v>
                </c:pt>
                <c:pt idx="425">
                  <c:v>-2.9450000000000003</c:v>
                </c:pt>
                <c:pt idx="426">
                  <c:v>-2.9350000000000005</c:v>
                </c:pt>
                <c:pt idx="427">
                  <c:v>-2.9250000000000007</c:v>
                </c:pt>
                <c:pt idx="428">
                  <c:v>-2.9150000000000009</c:v>
                </c:pt>
                <c:pt idx="429">
                  <c:v>-2.9049999999999994</c:v>
                </c:pt>
                <c:pt idx="430">
                  <c:v>-2.8950000000000005</c:v>
                </c:pt>
                <c:pt idx="431">
                  <c:v>-2.8850000000000007</c:v>
                </c:pt>
                <c:pt idx="432">
                  <c:v>-2.875</c:v>
                </c:pt>
                <c:pt idx="433">
                  <c:v>-2.8650000000000002</c:v>
                </c:pt>
                <c:pt idx="434">
                  <c:v>-2.8549999999999995</c:v>
                </c:pt>
                <c:pt idx="435">
                  <c:v>-2.8449999999999998</c:v>
                </c:pt>
                <c:pt idx="436">
                  <c:v>-2.835</c:v>
                </c:pt>
                <c:pt idx="437">
                  <c:v>-2.8250000000000011</c:v>
                </c:pt>
                <c:pt idx="438">
                  <c:v>-2.8150000000000004</c:v>
                </c:pt>
                <c:pt idx="439">
                  <c:v>-2.8050000000000006</c:v>
                </c:pt>
                <c:pt idx="440">
                  <c:v>-2.7950000000000008</c:v>
                </c:pt>
                <c:pt idx="441">
                  <c:v>-2.7850000000000001</c:v>
                </c:pt>
                <c:pt idx="442">
                  <c:v>-2.7750000000000004</c:v>
                </c:pt>
                <c:pt idx="443">
                  <c:v>-2.7649999999999997</c:v>
                </c:pt>
                <c:pt idx="444">
                  <c:v>-2.7549999999999999</c:v>
                </c:pt>
                <c:pt idx="445">
                  <c:v>-2.7450000000000001</c:v>
                </c:pt>
                <c:pt idx="446">
                  <c:v>-2.7350000000000012</c:v>
                </c:pt>
                <c:pt idx="447">
                  <c:v>-2.7249999999999996</c:v>
                </c:pt>
                <c:pt idx="448">
                  <c:v>-2.7149999999999999</c:v>
                </c:pt>
                <c:pt idx="449">
                  <c:v>-2.7050000000000001</c:v>
                </c:pt>
                <c:pt idx="450">
                  <c:v>-2.6949999999999994</c:v>
                </c:pt>
                <c:pt idx="451">
                  <c:v>-2.6850000000000005</c:v>
                </c:pt>
                <c:pt idx="452">
                  <c:v>-2.6750000000000007</c:v>
                </c:pt>
                <c:pt idx="453">
                  <c:v>-2.6649999999999991</c:v>
                </c:pt>
                <c:pt idx="454">
                  <c:v>-2.6549999999999994</c:v>
                </c:pt>
                <c:pt idx="455">
                  <c:v>-2.6450000000000005</c:v>
                </c:pt>
                <c:pt idx="456">
                  <c:v>-2.6349999999999998</c:v>
                </c:pt>
                <c:pt idx="457">
                  <c:v>-2.6250000000000009</c:v>
                </c:pt>
                <c:pt idx="458">
                  <c:v>-2.6150000000000011</c:v>
                </c:pt>
                <c:pt idx="459">
                  <c:v>-2.6049999999999986</c:v>
                </c:pt>
                <c:pt idx="460">
                  <c:v>-2.5949999999999998</c:v>
                </c:pt>
                <c:pt idx="461">
                  <c:v>-2.5850000000000009</c:v>
                </c:pt>
                <c:pt idx="462">
                  <c:v>-2.5749999999999993</c:v>
                </c:pt>
                <c:pt idx="463">
                  <c:v>-2.5650000000000004</c:v>
                </c:pt>
                <c:pt idx="464">
                  <c:v>-2.5550000000000006</c:v>
                </c:pt>
                <c:pt idx="465">
                  <c:v>-2.544999999999999</c:v>
                </c:pt>
                <c:pt idx="466">
                  <c:v>-2.5350000000000001</c:v>
                </c:pt>
                <c:pt idx="467">
                  <c:v>-2.5250000000000004</c:v>
                </c:pt>
                <c:pt idx="468">
                  <c:v>-2.5149999999999997</c:v>
                </c:pt>
                <c:pt idx="469">
                  <c:v>-2.5049999999999999</c:v>
                </c:pt>
                <c:pt idx="470">
                  <c:v>-2.495000000000001</c:v>
                </c:pt>
                <c:pt idx="471">
                  <c:v>-2.4849999999999994</c:v>
                </c:pt>
                <c:pt idx="472">
                  <c:v>-2.4749999999999996</c:v>
                </c:pt>
                <c:pt idx="473">
                  <c:v>-2.4649999999999999</c:v>
                </c:pt>
                <c:pt idx="474">
                  <c:v>-2.4549999999999992</c:v>
                </c:pt>
                <c:pt idx="475">
                  <c:v>-2.4450000000000003</c:v>
                </c:pt>
                <c:pt idx="476">
                  <c:v>-2.4350000000000005</c:v>
                </c:pt>
                <c:pt idx="477">
                  <c:v>-2.4250000000000007</c:v>
                </c:pt>
                <c:pt idx="478">
                  <c:v>-2.415</c:v>
                </c:pt>
                <c:pt idx="479">
                  <c:v>-2.4050000000000002</c:v>
                </c:pt>
                <c:pt idx="480">
                  <c:v>-2.3950000000000005</c:v>
                </c:pt>
                <c:pt idx="481">
                  <c:v>-2.3849999999999998</c:v>
                </c:pt>
                <c:pt idx="482">
                  <c:v>-2.3750000000000009</c:v>
                </c:pt>
                <c:pt idx="483">
                  <c:v>-2.3650000000000002</c:v>
                </c:pt>
                <c:pt idx="484">
                  <c:v>-2.3549999999999995</c:v>
                </c:pt>
                <c:pt idx="485">
                  <c:v>-2.3449999999999998</c:v>
                </c:pt>
                <c:pt idx="486">
                  <c:v>-2.3350000000000009</c:v>
                </c:pt>
                <c:pt idx="487">
                  <c:v>-2.3250000000000011</c:v>
                </c:pt>
                <c:pt idx="488">
                  <c:v>-2.3150000000000004</c:v>
                </c:pt>
                <c:pt idx="489">
                  <c:v>-2.3050000000000006</c:v>
                </c:pt>
                <c:pt idx="490">
                  <c:v>-2.294999999999999</c:v>
                </c:pt>
                <c:pt idx="491">
                  <c:v>-2.2850000000000001</c:v>
                </c:pt>
                <c:pt idx="492">
                  <c:v>-2.2750000000000004</c:v>
                </c:pt>
                <c:pt idx="493">
                  <c:v>-2.2649999999999997</c:v>
                </c:pt>
                <c:pt idx="494">
                  <c:v>-2.2549999999999999</c:v>
                </c:pt>
                <c:pt idx="495">
                  <c:v>-2.245000000000001</c:v>
                </c:pt>
                <c:pt idx="496">
                  <c:v>-2.2349999999999994</c:v>
                </c:pt>
                <c:pt idx="497">
                  <c:v>-2.2250000000000005</c:v>
                </c:pt>
                <c:pt idx="498">
                  <c:v>-2.2149999999999999</c:v>
                </c:pt>
                <c:pt idx="499">
                  <c:v>-2.2050000000000001</c:v>
                </c:pt>
                <c:pt idx="500">
                  <c:v>-2.1950000000000003</c:v>
                </c:pt>
                <c:pt idx="501">
                  <c:v>-2.1850000000000005</c:v>
                </c:pt>
                <c:pt idx="502">
                  <c:v>-2.1750000000000007</c:v>
                </c:pt>
                <c:pt idx="503">
                  <c:v>-2.165</c:v>
                </c:pt>
                <c:pt idx="504">
                  <c:v>-2.1550000000000002</c:v>
                </c:pt>
                <c:pt idx="505">
                  <c:v>-2.1450000000000005</c:v>
                </c:pt>
                <c:pt idx="506">
                  <c:v>-2.1350000000000007</c:v>
                </c:pt>
                <c:pt idx="507">
                  <c:v>-2.125</c:v>
                </c:pt>
                <c:pt idx="508">
                  <c:v>-2.1150000000000002</c:v>
                </c:pt>
                <c:pt idx="509">
                  <c:v>-2.1049999999999995</c:v>
                </c:pt>
                <c:pt idx="510">
                  <c:v>-2.0949999999999998</c:v>
                </c:pt>
                <c:pt idx="511">
                  <c:v>-2.0850000000000009</c:v>
                </c:pt>
                <c:pt idx="512">
                  <c:v>-2.0750000000000011</c:v>
                </c:pt>
                <c:pt idx="513">
                  <c:v>-2.0650000000000004</c:v>
                </c:pt>
                <c:pt idx="514">
                  <c:v>-2.0550000000000006</c:v>
                </c:pt>
                <c:pt idx="515">
                  <c:v>-2.0450000000000008</c:v>
                </c:pt>
                <c:pt idx="516">
                  <c:v>-2.0350000000000001</c:v>
                </c:pt>
                <c:pt idx="517">
                  <c:v>-2.0250000000000004</c:v>
                </c:pt>
                <c:pt idx="518">
                  <c:v>-2.0149999999999997</c:v>
                </c:pt>
                <c:pt idx="519">
                  <c:v>-2.0049999999999999</c:v>
                </c:pt>
                <c:pt idx="520">
                  <c:v>-1.995000000000001</c:v>
                </c:pt>
                <c:pt idx="521">
                  <c:v>-1.9849999999999994</c:v>
                </c:pt>
                <c:pt idx="522">
                  <c:v>-1.9749999999999988</c:v>
                </c:pt>
                <c:pt idx="523">
                  <c:v>-1.9649999999999999</c:v>
                </c:pt>
                <c:pt idx="524">
                  <c:v>-1.9550000000000001</c:v>
                </c:pt>
                <c:pt idx="525">
                  <c:v>-1.9449999999999994</c:v>
                </c:pt>
                <c:pt idx="526">
                  <c:v>-1.9349999999999996</c:v>
                </c:pt>
                <c:pt idx="527">
                  <c:v>-1.9250000000000007</c:v>
                </c:pt>
                <c:pt idx="528">
                  <c:v>-1.9150000000000009</c:v>
                </c:pt>
                <c:pt idx="529">
                  <c:v>-1.9050000000000002</c:v>
                </c:pt>
                <c:pt idx="530">
                  <c:v>-1.8950000000000005</c:v>
                </c:pt>
                <c:pt idx="531">
                  <c:v>-1.8849999999999998</c:v>
                </c:pt>
                <c:pt idx="532">
                  <c:v>-1.875</c:v>
                </c:pt>
                <c:pt idx="533">
                  <c:v>-1.8650000000000011</c:v>
                </c:pt>
                <c:pt idx="534">
                  <c:v>-1.8549999999999986</c:v>
                </c:pt>
                <c:pt idx="535">
                  <c:v>-1.8449999999999998</c:v>
                </c:pt>
                <c:pt idx="536">
                  <c:v>-1.835</c:v>
                </c:pt>
                <c:pt idx="537">
                  <c:v>-1.8250000000000002</c:v>
                </c:pt>
                <c:pt idx="538">
                  <c:v>-1.8150000000000013</c:v>
                </c:pt>
                <c:pt idx="539">
                  <c:v>-1.8050000000000006</c:v>
                </c:pt>
                <c:pt idx="540">
                  <c:v>-1.7950000000000008</c:v>
                </c:pt>
                <c:pt idx="541">
                  <c:v>-1.7850000000000001</c:v>
                </c:pt>
                <c:pt idx="542">
                  <c:v>-1.7750000000000004</c:v>
                </c:pt>
                <c:pt idx="543">
                  <c:v>-1.7649999999999997</c:v>
                </c:pt>
                <c:pt idx="544">
                  <c:v>-1.7550000000000008</c:v>
                </c:pt>
                <c:pt idx="545">
                  <c:v>-1.745000000000001</c:v>
                </c:pt>
                <c:pt idx="546">
                  <c:v>-1.7349999999999994</c:v>
                </c:pt>
                <c:pt idx="547">
                  <c:v>-1.7249999999999996</c:v>
                </c:pt>
                <c:pt idx="548">
                  <c:v>-1.7149999999999999</c:v>
                </c:pt>
                <c:pt idx="549">
                  <c:v>-1.7050000000000001</c:v>
                </c:pt>
                <c:pt idx="550">
                  <c:v>-1.6949999999999994</c:v>
                </c:pt>
                <c:pt idx="551">
                  <c:v>-1.6849999999999996</c:v>
                </c:pt>
                <c:pt idx="552">
                  <c:v>-1.6750000000000007</c:v>
                </c:pt>
                <c:pt idx="553">
                  <c:v>-1.6650000000000009</c:v>
                </c:pt>
                <c:pt idx="554">
                  <c:v>-1.6550000000000002</c:v>
                </c:pt>
                <c:pt idx="555">
                  <c:v>-1.6450000000000005</c:v>
                </c:pt>
                <c:pt idx="556">
                  <c:v>-1.6349999999999998</c:v>
                </c:pt>
                <c:pt idx="557">
                  <c:v>-1.6250000000000009</c:v>
                </c:pt>
                <c:pt idx="558">
                  <c:v>-1.6150000000000011</c:v>
                </c:pt>
                <c:pt idx="559">
                  <c:v>-1.6049999999999995</c:v>
                </c:pt>
                <c:pt idx="560">
                  <c:v>-1.5949999999999998</c:v>
                </c:pt>
                <c:pt idx="561">
                  <c:v>-1.585</c:v>
                </c:pt>
                <c:pt idx="562">
                  <c:v>-1.5750000000000002</c:v>
                </c:pt>
                <c:pt idx="563">
                  <c:v>-1.5650000000000013</c:v>
                </c:pt>
                <c:pt idx="564">
                  <c:v>-1.5550000000000006</c:v>
                </c:pt>
                <c:pt idx="565">
                  <c:v>-1.544999999999999</c:v>
                </c:pt>
                <c:pt idx="566">
                  <c:v>-1.5350000000000001</c:v>
                </c:pt>
                <c:pt idx="567">
                  <c:v>-1.5250000000000004</c:v>
                </c:pt>
                <c:pt idx="568">
                  <c:v>-1.5149999999999997</c:v>
                </c:pt>
                <c:pt idx="569">
                  <c:v>-1.5050000000000008</c:v>
                </c:pt>
                <c:pt idx="570">
                  <c:v>-1.4950000000000001</c:v>
                </c:pt>
                <c:pt idx="571">
                  <c:v>-1.4849999999999994</c:v>
                </c:pt>
                <c:pt idx="572">
                  <c:v>-1.4749999999999996</c:v>
                </c:pt>
                <c:pt idx="573">
                  <c:v>-1.4649999999999999</c:v>
                </c:pt>
                <c:pt idx="574">
                  <c:v>-1.4549999999999992</c:v>
                </c:pt>
                <c:pt idx="575">
                  <c:v>-1.4450000000000003</c:v>
                </c:pt>
                <c:pt idx="576">
                  <c:v>-1.4349999999999996</c:v>
                </c:pt>
                <c:pt idx="577">
                  <c:v>-1.4250000000000007</c:v>
                </c:pt>
                <c:pt idx="578">
                  <c:v>-1.4150000000000009</c:v>
                </c:pt>
                <c:pt idx="579">
                  <c:v>-1.4050000000000002</c:v>
                </c:pt>
                <c:pt idx="580">
                  <c:v>-1.3950000000000022</c:v>
                </c:pt>
                <c:pt idx="581">
                  <c:v>-1.3850000000000007</c:v>
                </c:pt>
                <c:pt idx="582">
                  <c:v>-1.375</c:v>
                </c:pt>
                <c:pt idx="583">
                  <c:v>-1.3650000000000011</c:v>
                </c:pt>
                <c:pt idx="584">
                  <c:v>-1.3550000000000013</c:v>
                </c:pt>
                <c:pt idx="585">
                  <c:v>-1.3449999999999998</c:v>
                </c:pt>
                <c:pt idx="586">
                  <c:v>-1.3349999999999991</c:v>
                </c:pt>
                <c:pt idx="587">
                  <c:v>-1.3250000000000011</c:v>
                </c:pt>
                <c:pt idx="588">
                  <c:v>-1.3150000000000004</c:v>
                </c:pt>
                <c:pt idx="589">
                  <c:v>-1.3050000000000006</c:v>
                </c:pt>
                <c:pt idx="590">
                  <c:v>-1.2950000000000008</c:v>
                </c:pt>
                <c:pt idx="591">
                  <c:v>-1.2850000000000019</c:v>
                </c:pt>
                <c:pt idx="592">
                  <c:v>-1.2750000000000004</c:v>
                </c:pt>
                <c:pt idx="593">
                  <c:v>-1.2649999999999997</c:v>
                </c:pt>
                <c:pt idx="594">
                  <c:v>-1.2549999999999999</c:v>
                </c:pt>
                <c:pt idx="595">
                  <c:v>-1.2450000000000001</c:v>
                </c:pt>
                <c:pt idx="596">
                  <c:v>-1.2349999999999994</c:v>
                </c:pt>
                <c:pt idx="597">
                  <c:v>-1.2249999999999988</c:v>
                </c:pt>
                <c:pt idx="598">
                  <c:v>-1.2150000000000007</c:v>
                </c:pt>
                <c:pt idx="599">
                  <c:v>-1.2050000000000001</c:v>
                </c:pt>
                <c:pt idx="600">
                  <c:v>-1.1950000000000003</c:v>
                </c:pt>
                <c:pt idx="601">
                  <c:v>-1.1849999999999996</c:v>
                </c:pt>
                <c:pt idx="602">
                  <c:v>-1.1750000000000007</c:v>
                </c:pt>
                <c:pt idx="603">
                  <c:v>-1.1650000000000018</c:v>
                </c:pt>
                <c:pt idx="604">
                  <c:v>-1.1550000000000002</c:v>
                </c:pt>
                <c:pt idx="605">
                  <c:v>-1.1450000000000022</c:v>
                </c:pt>
                <c:pt idx="606">
                  <c:v>-1.1350000000000007</c:v>
                </c:pt>
                <c:pt idx="607">
                  <c:v>-1.125</c:v>
                </c:pt>
                <c:pt idx="608">
                  <c:v>-1.1149999999999984</c:v>
                </c:pt>
                <c:pt idx="609">
                  <c:v>-1.1050000000000013</c:v>
                </c:pt>
                <c:pt idx="610">
                  <c:v>-1.0949999999999998</c:v>
                </c:pt>
                <c:pt idx="611">
                  <c:v>-1.0849999999999991</c:v>
                </c:pt>
                <c:pt idx="612">
                  <c:v>-1.0750000000000002</c:v>
                </c:pt>
                <c:pt idx="613">
                  <c:v>-1.0650000000000004</c:v>
                </c:pt>
                <c:pt idx="614">
                  <c:v>-1.0550000000000006</c:v>
                </c:pt>
                <c:pt idx="615">
                  <c:v>-1.0450000000000008</c:v>
                </c:pt>
                <c:pt idx="616">
                  <c:v>-1.0350000000000019</c:v>
                </c:pt>
                <c:pt idx="617">
                  <c:v>-1.0250000000000004</c:v>
                </c:pt>
                <c:pt idx="618">
                  <c:v>-1.0149999999999997</c:v>
                </c:pt>
                <c:pt idx="619">
                  <c:v>-1.0049999999999999</c:v>
                </c:pt>
                <c:pt idx="620">
                  <c:v>-0.99500000000000011</c:v>
                </c:pt>
                <c:pt idx="621">
                  <c:v>-0.98500000000000121</c:v>
                </c:pt>
                <c:pt idx="622">
                  <c:v>-0.97499999999999876</c:v>
                </c:pt>
                <c:pt idx="623">
                  <c:v>-0.96500000000000075</c:v>
                </c:pt>
                <c:pt idx="624">
                  <c:v>-0.95500000000000096</c:v>
                </c:pt>
                <c:pt idx="625">
                  <c:v>-0.9449999999999994</c:v>
                </c:pt>
                <c:pt idx="626">
                  <c:v>-0.93499999999999961</c:v>
                </c:pt>
                <c:pt idx="627">
                  <c:v>-0.9250000000000016</c:v>
                </c:pt>
                <c:pt idx="628">
                  <c:v>-0.91500000000000092</c:v>
                </c:pt>
                <c:pt idx="629">
                  <c:v>-0.90499999999999936</c:v>
                </c:pt>
                <c:pt idx="630">
                  <c:v>-0.89500000000000046</c:v>
                </c:pt>
                <c:pt idx="631">
                  <c:v>-0.88500000000000068</c:v>
                </c:pt>
                <c:pt idx="632">
                  <c:v>-0.875</c:v>
                </c:pt>
                <c:pt idx="633">
                  <c:v>-0.86499999999999844</c:v>
                </c:pt>
                <c:pt idx="634">
                  <c:v>-0.85500000000000131</c:v>
                </c:pt>
                <c:pt idx="635">
                  <c:v>-0.84499999999999975</c:v>
                </c:pt>
                <c:pt idx="636">
                  <c:v>-0.83499999999999908</c:v>
                </c:pt>
                <c:pt idx="637">
                  <c:v>-0.82500000000000018</c:v>
                </c:pt>
                <c:pt idx="638">
                  <c:v>-0.81500000000000039</c:v>
                </c:pt>
                <c:pt idx="639">
                  <c:v>-0.8050000000000006</c:v>
                </c:pt>
                <c:pt idx="640">
                  <c:v>-0.79500000000000082</c:v>
                </c:pt>
                <c:pt idx="641">
                  <c:v>-0.78500000000000192</c:v>
                </c:pt>
                <c:pt idx="642">
                  <c:v>-0.77500000000000213</c:v>
                </c:pt>
                <c:pt idx="643">
                  <c:v>-0.76499999999999968</c:v>
                </c:pt>
                <c:pt idx="644">
                  <c:v>-0.75500000000000078</c:v>
                </c:pt>
                <c:pt idx="645">
                  <c:v>-0.74500000000000099</c:v>
                </c:pt>
                <c:pt idx="646">
                  <c:v>-0.73500000000000121</c:v>
                </c:pt>
                <c:pt idx="647">
                  <c:v>-0.72499999999999876</c:v>
                </c:pt>
                <c:pt idx="648">
                  <c:v>-0.71499999999999986</c:v>
                </c:pt>
                <c:pt idx="649">
                  <c:v>-0.70500000000000007</c:v>
                </c:pt>
                <c:pt idx="650">
                  <c:v>-0.6949999999999994</c:v>
                </c:pt>
                <c:pt idx="651">
                  <c:v>-0.68499999999999961</c:v>
                </c:pt>
                <c:pt idx="652">
                  <c:v>-0.6750000000000016</c:v>
                </c:pt>
                <c:pt idx="653">
                  <c:v>-0.66500000000000092</c:v>
                </c:pt>
                <c:pt idx="654">
                  <c:v>-0.65499999999999936</c:v>
                </c:pt>
                <c:pt idx="655">
                  <c:v>-0.64500000000000046</c:v>
                </c:pt>
                <c:pt idx="656">
                  <c:v>-0.63500000000000068</c:v>
                </c:pt>
                <c:pt idx="657">
                  <c:v>-0.62500000000000089</c:v>
                </c:pt>
                <c:pt idx="658">
                  <c:v>-0.61499999999999844</c:v>
                </c:pt>
                <c:pt idx="659">
                  <c:v>-0.60499999999999954</c:v>
                </c:pt>
                <c:pt idx="660">
                  <c:v>-0.59499999999999975</c:v>
                </c:pt>
                <c:pt idx="661">
                  <c:v>-0.58499999999999996</c:v>
                </c:pt>
                <c:pt idx="662">
                  <c:v>-0.57500000000000107</c:v>
                </c:pt>
                <c:pt idx="663">
                  <c:v>-0.56500000000000128</c:v>
                </c:pt>
                <c:pt idx="664">
                  <c:v>-0.5550000000000006</c:v>
                </c:pt>
                <c:pt idx="665">
                  <c:v>-0.54499999999999904</c:v>
                </c:pt>
                <c:pt idx="666">
                  <c:v>-0.53500000000000014</c:v>
                </c:pt>
                <c:pt idx="667">
                  <c:v>-0.52500000000000036</c:v>
                </c:pt>
                <c:pt idx="668">
                  <c:v>-0.51499999999999968</c:v>
                </c:pt>
                <c:pt idx="669">
                  <c:v>-0.50499999999999989</c:v>
                </c:pt>
                <c:pt idx="670">
                  <c:v>-0.49500000000000099</c:v>
                </c:pt>
                <c:pt idx="671">
                  <c:v>-0.48499999999999943</c:v>
                </c:pt>
                <c:pt idx="672">
                  <c:v>-0.47499999999999876</c:v>
                </c:pt>
                <c:pt idx="673">
                  <c:v>-0.46499999999999986</c:v>
                </c:pt>
                <c:pt idx="674">
                  <c:v>-0.45500000000000007</c:v>
                </c:pt>
                <c:pt idx="675">
                  <c:v>-0.4449999999999994</c:v>
                </c:pt>
                <c:pt idx="676">
                  <c:v>-0.43499999999999961</c:v>
                </c:pt>
                <c:pt idx="677">
                  <c:v>-0.42500000000000071</c:v>
                </c:pt>
                <c:pt idx="678">
                  <c:v>-0.41500000000000092</c:v>
                </c:pt>
                <c:pt idx="679">
                  <c:v>-0.40500000000000025</c:v>
                </c:pt>
                <c:pt idx="680">
                  <c:v>-0.39500000000000224</c:v>
                </c:pt>
                <c:pt idx="681">
                  <c:v>-0.38500000000000068</c:v>
                </c:pt>
                <c:pt idx="682">
                  <c:v>-0.37500000000000089</c:v>
                </c:pt>
                <c:pt idx="683">
                  <c:v>-0.36499999999999844</c:v>
                </c:pt>
                <c:pt idx="684">
                  <c:v>-0.35499999999999954</c:v>
                </c:pt>
                <c:pt idx="685">
                  <c:v>-0.34499999999999975</c:v>
                </c:pt>
                <c:pt idx="686">
                  <c:v>-0.33499999999999908</c:v>
                </c:pt>
                <c:pt idx="687">
                  <c:v>-0.32500000000000018</c:v>
                </c:pt>
                <c:pt idx="688">
                  <c:v>-0.31500000000000128</c:v>
                </c:pt>
                <c:pt idx="689">
                  <c:v>-0.3050000000000006</c:v>
                </c:pt>
                <c:pt idx="690">
                  <c:v>-0.29499999999999904</c:v>
                </c:pt>
                <c:pt idx="691">
                  <c:v>-0.28500000000000014</c:v>
                </c:pt>
                <c:pt idx="692">
                  <c:v>-0.27500000000000036</c:v>
                </c:pt>
                <c:pt idx="693">
                  <c:v>-0.26499999999999968</c:v>
                </c:pt>
                <c:pt idx="694">
                  <c:v>-0.25499999999999989</c:v>
                </c:pt>
                <c:pt idx="695">
                  <c:v>-0.24500000000000099</c:v>
                </c:pt>
                <c:pt idx="696">
                  <c:v>-0.23499999999999943</c:v>
                </c:pt>
                <c:pt idx="697">
                  <c:v>-0.22499999999999964</c:v>
                </c:pt>
                <c:pt idx="698">
                  <c:v>-0.21500000000000075</c:v>
                </c:pt>
                <c:pt idx="699">
                  <c:v>-0.20500000000000007</c:v>
                </c:pt>
                <c:pt idx="700">
                  <c:v>-0.19500000000000028</c:v>
                </c:pt>
                <c:pt idx="701">
                  <c:v>-0.18499999999999961</c:v>
                </c:pt>
                <c:pt idx="702">
                  <c:v>-0.1750000000000016</c:v>
                </c:pt>
                <c:pt idx="703">
                  <c:v>-0.16500000000000092</c:v>
                </c:pt>
                <c:pt idx="704">
                  <c:v>-0.15499999999999936</c:v>
                </c:pt>
                <c:pt idx="705">
                  <c:v>-0.14500000000000046</c:v>
                </c:pt>
                <c:pt idx="706">
                  <c:v>-0.13500000000000068</c:v>
                </c:pt>
                <c:pt idx="707">
                  <c:v>-0.12500000000000089</c:v>
                </c:pt>
                <c:pt idx="708">
                  <c:v>-0.11499999999999844</c:v>
                </c:pt>
                <c:pt idx="709">
                  <c:v>-0.10499999999999954</c:v>
                </c:pt>
                <c:pt idx="710">
                  <c:v>-9.4999999999999751E-2</c:v>
                </c:pt>
                <c:pt idx="711">
                  <c:v>-8.4999999999999076E-2</c:v>
                </c:pt>
                <c:pt idx="712">
                  <c:v>-7.5000000000000178E-2</c:v>
                </c:pt>
                <c:pt idx="713">
                  <c:v>-6.5000000000001279E-2</c:v>
                </c:pt>
                <c:pt idx="714">
                  <c:v>-5.5000000000000604E-2</c:v>
                </c:pt>
                <c:pt idx="715">
                  <c:v>-4.4999999999999041E-2</c:v>
                </c:pt>
                <c:pt idx="716">
                  <c:v>-3.5000000000002807E-2</c:v>
                </c:pt>
                <c:pt idx="717">
                  <c:v>-2.5000000000000355E-2</c:v>
                </c:pt>
                <c:pt idx="718">
                  <c:v>-1.499999999999968E-2</c:v>
                </c:pt>
                <c:pt idx="719">
                  <c:v>-4.9999999999998934E-3</c:v>
                </c:pt>
                <c:pt idx="720">
                  <c:v>4.9999999999981171E-3</c:v>
                </c:pt>
                <c:pt idx="721">
                  <c:v>1.5000000000000568E-2</c:v>
                </c:pt>
                <c:pt idx="722">
                  <c:v>2.5000000000001243E-2</c:v>
                </c:pt>
                <c:pt idx="723">
                  <c:v>3.5000000000000142E-2</c:v>
                </c:pt>
                <c:pt idx="724">
                  <c:v>4.4999999999999929E-2</c:v>
                </c:pt>
                <c:pt idx="725">
                  <c:v>5.4999999999999716E-2</c:v>
                </c:pt>
                <c:pt idx="726">
                  <c:v>6.5000000000000391E-2</c:v>
                </c:pt>
                <c:pt idx="727">
                  <c:v>7.4999999999998401E-2</c:v>
                </c:pt>
                <c:pt idx="728">
                  <c:v>8.4999999999999076E-2</c:v>
                </c:pt>
                <c:pt idx="729">
                  <c:v>9.4999999999999751E-2</c:v>
                </c:pt>
                <c:pt idx="730">
                  <c:v>0.10499999999999954</c:v>
                </c:pt>
                <c:pt idx="731">
                  <c:v>0.11499999999999844</c:v>
                </c:pt>
                <c:pt idx="732">
                  <c:v>0.125</c:v>
                </c:pt>
                <c:pt idx="733">
                  <c:v>0.13500000000000156</c:v>
                </c:pt>
                <c:pt idx="734">
                  <c:v>0.1449999999999978</c:v>
                </c:pt>
                <c:pt idx="735">
                  <c:v>0.15500000000000025</c:v>
                </c:pt>
                <c:pt idx="736">
                  <c:v>0.16500000000000092</c:v>
                </c:pt>
                <c:pt idx="737">
                  <c:v>0.17499999999999982</c:v>
                </c:pt>
                <c:pt idx="738">
                  <c:v>0.18499999999999872</c:v>
                </c:pt>
                <c:pt idx="739">
                  <c:v>0.1949999999999994</c:v>
                </c:pt>
                <c:pt idx="740">
                  <c:v>0.20500000000000096</c:v>
                </c:pt>
                <c:pt idx="741">
                  <c:v>0.21499999999999986</c:v>
                </c:pt>
                <c:pt idx="742">
                  <c:v>0.22499999999999964</c:v>
                </c:pt>
                <c:pt idx="743">
                  <c:v>0.23500000000000032</c:v>
                </c:pt>
                <c:pt idx="744">
                  <c:v>0.24500000000000011</c:v>
                </c:pt>
                <c:pt idx="745">
                  <c:v>0.25499999999999989</c:v>
                </c:pt>
                <c:pt idx="746">
                  <c:v>0.26500000000000057</c:v>
                </c:pt>
                <c:pt idx="747">
                  <c:v>0.27500000000000036</c:v>
                </c:pt>
                <c:pt idx="748">
                  <c:v>0.28500000000000014</c:v>
                </c:pt>
                <c:pt idx="749">
                  <c:v>0.29499999999999904</c:v>
                </c:pt>
                <c:pt idx="750">
                  <c:v>0.30499999999999972</c:v>
                </c:pt>
                <c:pt idx="751">
                  <c:v>0.31500000000000039</c:v>
                </c:pt>
                <c:pt idx="752">
                  <c:v>0.3249999999999984</c:v>
                </c:pt>
                <c:pt idx="753">
                  <c:v>0.33499999999999908</c:v>
                </c:pt>
                <c:pt idx="754">
                  <c:v>0.34500000000000064</c:v>
                </c:pt>
                <c:pt idx="755">
                  <c:v>0.35499999999999954</c:v>
                </c:pt>
                <c:pt idx="756">
                  <c:v>0.36499999999999844</c:v>
                </c:pt>
                <c:pt idx="757">
                  <c:v>0.375</c:v>
                </c:pt>
                <c:pt idx="758">
                  <c:v>0.38500000000000156</c:v>
                </c:pt>
                <c:pt idx="759">
                  <c:v>0.39500000000000046</c:v>
                </c:pt>
                <c:pt idx="760">
                  <c:v>0.40500000000000025</c:v>
                </c:pt>
                <c:pt idx="761">
                  <c:v>0.41500000000000092</c:v>
                </c:pt>
                <c:pt idx="762">
                  <c:v>0.42499999999999982</c:v>
                </c:pt>
                <c:pt idx="763">
                  <c:v>0.43499999999999872</c:v>
                </c:pt>
                <c:pt idx="764">
                  <c:v>0.4449999999999994</c:v>
                </c:pt>
                <c:pt idx="765">
                  <c:v>0.45499999999999918</c:v>
                </c:pt>
                <c:pt idx="766">
                  <c:v>0.46499999999999986</c:v>
                </c:pt>
                <c:pt idx="767">
                  <c:v>0.47499999999999787</c:v>
                </c:pt>
                <c:pt idx="768">
                  <c:v>0.48500000000000032</c:v>
                </c:pt>
                <c:pt idx="769">
                  <c:v>0.49500000000000011</c:v>
                </c:pt>
                <c:pt idx="770">
                  <c:v>0.50499999999999812</c:v>
                </c:pt>
                <c:pt idx="771">
                  <c:v>0.51499999999999879</c:v>
                </c:pt>
                <c:pt idx="772">
                  <c:v>0.52500000000000124</c:v>
                </c:pt>
                <c:pt idx="773">
                  <c:v>0.53500000000000014</c:v>
                </c:pt>
                <c:pt idx="774">
                  <c:v>0.54499999999999993</c:v>
                </c:pt>
                <c:pt idx="775">
                  <c:v>0.55499999999999972</c:v>
                </c:pt>
                <c:pt idx="776">
                  <c:v>0.56500000000000039</c:v>
                </c:pt>
                <c:pt idx="777">
                  <c:v>0.5749999999999984</c:v>
                </c:pt>
                <c:pt idx="778">
                  <c:v>0.58499999999999908</c:v>
                </c:pt>
                <c:pt idx="779">
                  <c:v>0.59500000000000064</c:v>
                </c:pt>
                <c:pt idx="780">
                  <c:v>0.60499999999999954</c:v>
                </c:pt>
                <c:pt idx="781">
                  <c:v>0.61499999999999844</c:v>
                </c:pt>
                <c:pt idx="782">
                  <c:v>0.625</c:v>
                </c:pt>
                <c:pt idx="783">
                  <c:v>0.63500000000000156</c:v>
                </c:pt>
                <c:pt idx="784">
                  <c:v>0.64500000000000046</c:v>
                </c:pt>
                <c:pt idx="785">
                  <c:v>0.65500000000000025</c:v>
                </c:pt>
                <c:pt idx="786">
                  <c:v>0.66500000000000092</c:v>
                </c:pt>
                <c:pt idx="787">
                  <c:v>0.67499999999999982</c:v>
                </c:pt>
                <c:pt idx="788">
                  <c:v>0.68499999999999872</c:v>
                </c:pt>
                <c:pt idx="789">
                  <c:v>0.6949999999999994</c:v>
                </c:pt>
                <c:pt idx="790">
                  <c:v>0.70500000000000096</c:v>
                </c:pt>
                <c:pt idx="791">
                  <c:v>0.71499999999999986</c:v>
                </c:pt>
                <c:pt idx="792">
                  <c:v>0.72499999999999964</c:v>
                </c:pt>
                <c:pt idx="793">
                  <c:v>0.73500000000000032</c:v>
                </c:pt>
                <c:pt idx="794">
                  <c:v>0.74500000000000011</c:v>
                </c:pt>
                <c:pt idx="795">
                  <c:v>0.75499999999999812</c:v>
                </c:pt>
                <c:pt idx="796">
                  <c:v>0.76499999999999879</c:v>
                </c:pt>
                <c:pt idx="797">
                  <c:v>0.77500000000000124</c:v>
                </c:pt>
                <c:pt idx="798">
                  <c:v>0.78500000000000014</c:v>
                </c:pt>
                <c:pt idx="799">
                  <c:v>0.79499999999999904</c:v>
                </c:pt>
                <c:pt idx="800">
                  <c:v>0.8050000000000006</c:v>
                </c:pt>
                <c:pt idx="801">
                  <c:v>0.81500000000000039</c:v>
                </c:pt>
                <c:pt idx="802">
                  <c:v>0.8249999999999984</c:v>
                </c:pt>
                <c:pt idx="803">
                  <c:v>0.83499999999999996</c:v>
                </c:pt>
                <c:pt idx="804">
                  <c:v>0.84499999999999975</c:v>
                </c:pt>
                <c:pt idx="805">
                  <c:v>0.85499999999999776</c:v>
                </c:pt>
                <c:pt idx="806">
                  <c:v>0.86499999999999755</c:v>
                </c:pt>
                <c:pt idx="807">
                  <c:v>0.87500000000000089</c:v>
                </c:pt>
                <c:pt idx="808">
                  <c:v>0.88500000000000068</c:v>
                </c:pt>
                <c:pt idx="809">
                  <c:v>0.89500000000000046</c:v>
                </c:pt>
                <c:pt idx="810">
                  <c:v>0.90500000000000025</c:v>
                </c:pt>
                <c:pt idx="811">
                  <c:v>0.91500000000000004</c:v>
                </c:pt>
                <c:pt idx="812">
                  <c:v>0.9250000000000016</c:v>
                </c:pt>
                <c:pt idx="813">
                  <c:v>0.93500000000000139</c:v>
                </c:pt>
                <c:pt idx="814">
                  <c:v>0.9449999999999994</c:v>
                </c:pt>
                <c:pt idx="815">
                  <c:v>0.95500000000000096</c:v>
                </c:pt>
                <c:pt idx="816">
                  <c:v>0.96499999999999897</c:v>
                </c:pt>
                <c:pt idx="817">
                  <c:v>0.97499999999999876</c:v>
                </c:pt>
                <c:pt idx="818">
                  <c:v>0.98500000000000032</c:v>
                </c:pt>
                <c:pt idx="819">
                  <c:v>0.99500000000000188</c:v>
                </c:pt>
                <c:pt idx="820">
                  <c:v>1.0049999999999999</c:v>
                </c:pt>
                <c:pt idx="821">
                  <c:v>1.0149999999999997</c:v>
                </c:pt>
                <c:pt idx="822">
                  <c:v>1.0250000000000012</c:v>
                </c:pt>
                <c:pt idx="823">
                  <c:v>1.035000000000001</c:v>
                </c:pt>
                <c:pt idx="824">
                  <c:v>1.044999999999999</c:v>
                </c:pt>
                <c:pt idx="825">
                  <c:v>1.0550000000000006</c:v>
                </c:pt>
                <c:pt idx="826">
                  <c:v>1.0650000000000004</c:v>
                </c:pt>
                <c:pt idx="827">
                  <c:v>1.0749999999999984</c:v>
                </c:pt>
                <c:pt idx="828">
                  <c:v>1.085</c:v>
                </c:pt>
                <c:pt idx="829">
                  <c:v>1.0949999999999998</c:v>
                </c:pt>
                <c:pt idx="830">
                  <c:v>1.1049999999999978</c:v>
                </c:pt>
                <c:pt idx="831">
                  <c:v>1.1150000000000011</c:v>
                </c:pt>
                <c:pt idx="832">
                  <c:v>1.1250000000000009</c:v>
                </c:pt>
                <c:pt idx="833">
                  <c:v>1.1350000000000007</c:v>
                </c:pt>
                <c:pt idx="834">
                  <c:v>1.1450000000000005</c:v>
                </c:pt>
                <c:pt idx="835">
                  <c:v>1.1549999999999985</c:v>
                </c:pt>
                <c:pt idx="836">
                  <c:v>1.165</c:v>
                </c:pt>
                <c:pt idx="837">
                  <c:v>1.1750000000000016</c:v>
                </c:pt>
                <c:pt idx="838">
                  <c:v>1.1850000000000014</c:v>
                </c:pt>
                <c:pt idx="839">
                  <c:v>1.1949999999999994</c:v>
                </c:pt>
                <c:pt idx="840">
                  <c:v>1.205000000000001</c:v>
                </c:pt>
                <c:pt idx="841">
                  <c:v>1.214999999999999</c:v>
                </c:pt>
                <c:pt idx="842">
                  <c:v>1.2249999999999988</c:v>
                </c:pt>
                <c:pt idx="843">
                  <c:v>1.2350000000000003</c:v>
                </c:pt>
                <c:pt idx="844">
                  <c:v>1.2450000000000019</c:v>
                </c:pt>
                <c:pt idx="845">
                  <c:v>1.2549999999999999</c:v>
                </c:pt>
                <c:pt idx="846">
                  <c:v>1.2649999999999997</c:v>
                </c:pt>
                <c:pt idx="847">
                  <c:v>1.2750000000000012</c:v>
                </c:pt>
                <c:pt idx="848">
                  <c:v>1.2849999999999993</c:v>
                </c:pt>
                <c:pt idx="849">
                  <c:v>1.294999999999999</c:v>
                </c:pt>
                <c:pt idx="850">
                  <c:v>1.3050000000000006</c:v>
                </c:pt>
                <c:pt idx="851">
                  <c:v>1.3150000000000004</c:v>
                </c:pt>
                <c:pt idx="852">
                  <c:v>1.3249999999999984</c:v>
                </c:pt>
                <c:pt idx="853">
                  <c:v>1.335</c:v>
                </c:pt>
                <c:pt idx="854">
                  <c:v>1.3449999999999998</c:v>
                </c:pt>
                <c:pt idx="855">
                  <c:v>1.3549999999999978</c:v>
                </c:pt>
                <c:pt idx="856">
                  <c:v>1.3650000000000011</c:v>
                </c:pt>
                <c:pt idx="857">
                  <c:v>1.3749999999999991</c:v>
                </c:pt>
                <c:pt idx="858">
                  <c:v>1.3850000000000007</c:v>
                </c:pt>
                <c:pt idx="859">
                  <c:v>1.3950000000000005</c:v>
                </c:pt>
                <c:pt idx="860">
                  <c:v>1.4049999999999985</c:v>
                </c:pt>
                <c:pt idx="861">
                  <c:v>1.415</c:v>
                </c:pt>
                <c:pt idx="862">
                  <c:v>1.4250000000000016</c:v>
                </c:pt>
                <c:pt idx="863">
                  <c:v>1.4349999999999978</c:v>
                </c:pt>
                <c:pt idx="864">
                  <c:v>1.4449999999999994</c:v>
                </c:pt>
                <c:pt idx="865">
                  <c:v>1.455000000000001</c:v>
                </c:pt>
                <c:pt idx="866">
                  <c:v>1.464999999999999</c:v>
                </c:pt>
                <c:pt idx="867">
                  <c:v>1.4749999999999988</c:v>
                </c:pt>
                <c:pt idx="868">
                  <c:v>1.4850000000000003</c:v>
                </c:pt>
                <c:pt idx="869">
                  <c:v>1.4949999999999983</c:v>
                </c:pt>
                <c:pt idx="870">
                  <c:v>1.5049999999999999</c:v>
                </c:pt>
                <c:pt idx="871">
                  <c:v>1.5150000000000015</c:v>
                </c:pt>
                <c:pt idx="872">
                  <c:v>1.5250000000000012</c:v>
                </c:pt>
                <c:pt idx="873">
                  <c:v>1.5349999999999993</c:v>
                </c:pt>
                <c:pt idx="874">
                  <c:v>1.544999999999999</c:v>
                </c:pt>
                <c:pt idx="875">
                  <c:v>1.5550000000000006</c:v>
                </c:pt>
                <c:pt idx="876">
                  <c:v>1.5650000000000004</c:v>
                </c:pt>
                <c:pt idx="877">
                  <c:v>1.5750000000000002</c:v>
                </c:pt>
                <c:pt idx="878">
                  <c:v>1.5849999999999982</c:v>
                </c:pt>
                <c:pt idx="879">
                  <c:v>1.5949999999999998</c:v>
                </c:pt>
                <c:pt idx="880">
                  <c:v>1.6049999999999978</c:v>
                </c:pt>
                <c:pt idx="881">
                  <c:v>1.6150000000000011</c:v>
                </c:pt>
                <c:pt idx="882">
                  <c:v>1.6249999999999991</c:v>
                </c:pt>
                <c:pt idx="883">
                  <c:v>1.6350000000000007</c:v>
                </c:pt>
                <c:pt idx="884">
                  <c:v>1.6450000000000005</c:v>
                </c:pt>
                <c:pt idx="885">
                  <c:v>1.6549999999999985</c:v>
                </c:pt>
                <c:pt idx="886">
                  <c:v>1.6650000000000018</c:v>
                </c:pt>
                <c:pt idx="887">
                  <c:v>1.6750000000000016</c:v>
                </c:pt>
                <c:pt idx="888">
                  <c:v>1.6849999999999978</c:v>
                </c:pt>
                <c:pt idx="889">
                  <c:v>1.6949999999999994</c:v>
                </c:pt>
                <c:pt idx="890">
                  <c:v>1.705000000000001</c:v>
                </c:pt>
                <c:pt idx="891">
                  <c:v>1.714999999999999</c:v>
                </c:pt>
                <c:pt idx="892">
                  <c:v>1.7249999999999988</c:v>
                </c:pt>
                <c:pt idx="893">
                  <c:v>1.7350000000000003</c:v>
                </c:pt>
                <c:pt idx="894">
                  <c:v>1.7449999999999983</c:v>
                </c:pt>
                <c:pt idx="895">
                  <c:v>1.7549999999999999</c:v>
                </c:pt>
                <c:pt idx="896">
                  <c:v>1.7649999999999997</c:v>
                </c:pt>
                <c:pt idx="897">
                  <c:v>1.7749999999999995</c:v>
                </c:pt>
                <c:pt idx="898">
                  <c:v>1.7849999999999993</c:v>
                </c:pt>
                <c:pt idx="899">
                  <c:v>1.794999999999999</c:v>
                </c:pt>
                <c:pt idx="900">
                  <c:v>1.8050000000000006</c:v>
                </c:pt>
                <c:pt idx="901">
                  <c:v>1.8150000000000004</c:v>
                </c:pt>
                <c:pt idx="902">
                  <c:v>1.8250000000000002</c:v>
                </c:pt>
                <c:pt idx="903">
                  <c:v>1.8349999999999982</c:v>
                </c:pt>
                <c:pt idx="904">
                  <c:v>1.8449999999999998</c:v>
                </c:pt>
                <c:pt idx="905">
                  <c:v>1.8550000000000013</c:v>
                </c:pt>
                <c:pt idx="906">
                  <c:v>1.8649999999999975</c:v>
                </c:pt>
                <c:pt idx="907">
                  <c:v>1.8749999999999991</c:v>
                </c:pt>
                <c:pt idx="908">
                  <c:v>1.8850000000000007</c:v>
                </c:pt>
                <c:pt idx="909">
                  <c:v>1.8950000000000005</c:v>
                </c:pt>
                <c:pt idx="910">
                  <c:v>1.9049999999999985</c:v>
                </c:pt>
                <c:pt idx="911">
                  <c:v>1.9150000000000018</c:v>
                </c:pt>
                <c:pt idx="912">
                  <c:v>1.9250000000000016</c:v>
                </c:pt>
                <c:pt idx="913">
                  <c:v>1.9349999999999978</c:v>
                </c:pt>
                <c:pt idx="914">
                  <c:v>1.9449999999999994</c:v>
                </c:pt>
                <c:pt idx="915">
                  <c:v>1.955000000000001</c:v>
                </c:pt>
                <c:pt idx="916">
                  <c:v>1.964999999999999</c:v>
                </c:pt>
                <c:pt idx="917">
                  <c:v>1.9749999999999988</c:v>
                </c:pt>
                <c:pt idx="918">
                  <c:v>1.9850000000000003</c:v>
                </c:pt>
                <c:pt idx="919">
                  <c:v>1.9949999999999983</c:v>
                </c:pt>
                <c:pt idx="920">
                  <c:v>2.0049999999999999</c:v>
                </c:pt>
                <c:pt idx="921">
                  <c:v>2.0149999999999997</c:v>
                </c:pt>
                <c:pt idx="922">
                  <c:v>2.0249999999999995</c:v>
                </c:pt>
                <c:pt idx="923">
                  <c:v>2.0349999999999993</c:v>
                </c:pt>
                <c:pt idx="924">
                  <c:v>2.044999999999999</c:v>
                </c:pt>
                <c:pt idx="925">
                  <c:v>2.0550000000000006</c:v>
                </c:pt>
                <c:pt idx="926">
                  <c:v>2.0650000000000004</c:v>
                </c:pt>
                <c:pt idx="927">
                  <c:v>2.0750000000000002</c:v>
                </c:pt>
                <c:pt idx="928">
                  <c:v>2.0849999999999964</c:v>
                </c:pt>
                <c:pt idx="929">
                  <c:v>2.0949999999999998</c:v>
                </c:pt>
                <c:pt idx="930">
                  <c:v>2.1050000000000013</c:v>
                </c:pt>
                <c:pt idx="931">
                  <c:v>2.1150000000000011</c:v>
                </c:pt>
                <c:pt idx="932">
                  <c:v>2.1250000000000009</c:v>
                </c:pt>
                <c:pt idx="933">
                  <c:v>2.1350000000000007</c:v>
                </c:pt>
                <c:pt idx="934">
                  <c:v>2.1450000000000005</c:v>
                </c:pt>
                <c:pt idx="935">
                  <c:v>2.1549999999999985</c:v>
                </c:pt>
                <c:pt idx="936">
                  <c:v>2.1650000000000018</c:v>
                </c:pt>
                <c:pt idx="937">
                  <c:v>2.1750000000000016</c:v>
                </c:pt>
                <c:pt idx="938">
                  <c:v>2.1849999999999978</c:v>
                </c:pt>
                <c:pt idx="939">
                  <c:v>2.1949999999999994</c:v>
                </c:pt>
                <c:pt idx="940">
                  <c:v>2.205000000000001</c:v>
                </c:pt>
                <c:pt idx="941">
                  <c:v>2.214999999999999</c:v>
                </c:pt>
                <c:pt idx="942">
                  <c:v>2.2249999999999988</c:v>
                </c:pt>
                <c:pt idx="943">
                  <c:v>2.2350000000000003</c:v>
                </c:pt>
                <c:pt idx="944">
                  <c:v>2.2449999999999983</c:v>
                </c:pt>
                <c:pt idx="945">
                  <c:v>2.2549999999999999</c:v>
                </c:pt>
                <c:pt idx="946">
                  <c:v>2.2649999999999997</c:v>
                </c:pt>
                <c:pt idx="947">
                  <c:v>2.2749999999999995</c:v>
                </c:pt>
                <c:pt idx="948">
                  <c:v>2.2849999999999993</c:v>
                </c:pt>
                <c:pt idx="949">
                  <c:v>2.294999999999999</c:v>
                </c:pt>
                <c:pt idx="950">
                  <c:v>2.3050000000000006</c:v>
                </c:pt>
                <c:pt idx="951">
                  <c:v>2.3150000000000004</c:v>
                </c:pt>
                <c:pt idx="952">
                  <c:v>2.3250000000000002</c:v>
                </c:pt>
                <c:pt idx="953">
                  <c:v>2.3349999999999964</c:v>
                </c:pt>
                <c:pt idx="954">
                  <c:v>2.3449999999999998</c:v>
                </c:pt>
                <c:pt idx="955">
                  <c:v>2.3550000000000013</c:v>
                </c:pt>
                <c:pt idx="956">
                  <c:v>2.3650000000000011</c:v>
                </c:pt>
                <c:pt idx="957">
                  <c:v>2.3749999999999991</c:v>
                </c:pt>
                <c:pt idx="958">
                  <c:v>2.3850000000000007</c:v>
                </c:pt>
                <c:pt idx="959">
                  <c:v>2.3950000000000005</c:v>
                </c:pt>
                <c:pt idx="960">
                  <c:v>2.4050000000000002</c:v>
                </c:pt>
                <c:pt idx="961">
                  <c:v>2.4150000000000018</c:v>
                </c:pt>
                <c:pt idx="962">
                  <c:v>2.4250000000000016</c:v>
                </c:pt>
                <c:pt idx="963">
                  <c:v>2.4349999999999978</c:v>
                </c:pt>
                <c:pt idx="964">
                  <c:v>2.4449999999999994</c:v>
                </c:pt>
                <c:pt idx="965">
                  <c:v>2.455000000000001</c:v>
                </c:pt>
                <c:pt idx="966">
                  <c:v>2.464999999999999</c:v>
                </c:pt>
                <c:pt idx="967">
                  <c:v>2.4749999999999988</c:v>
                </c:pt>
                <c:pt idx="968">
                  <c:v>2.4850000000000003</c:v>
                </c:pt>
                <c:pt idx="969">
                  <c:v>2.4949999999999983</c:v>
                </c:pt>
                <c:pt idx="970">
                  <c:v>2.5049999999999999</c:v>
                </c:pt>
                <c:pt idx="971">
                  <c:v>2.5149999999999997</c:v>
                </c:pt>
                <c:pt idx="972">
                  <c:v>2.5249999999999995</c:v>
                </c:pt>
                <c:pt idx="973">
                  <c:v>2.535000000000001</c:v>
                </c:pt>
                <c:pt idx="974">
                  <c:v>2.544999999999999</c:v>
                </c:pt>
                <c:pt idx="975">
                  <c:v>2.5550000000000006</c:v>
                </c:pt>
                <c:pt idx="976">
                  <c:v>2.5650000000000004</c:v>
                </c:pt>
                <c:pt idx="977">
                  <c:v>2.5750000000000002</c:v>
                </c:pt>
                <c:pt idx="978">
                  <c:v>2.5849999999999964</c:v>
                </c:pt>
                <c:pt idx="979">
                  <c:v>2.5949999999999998</c:v>
                </c:pt>
                <c:pt idx="980">
                  <c:v>2.6050000000000013</c:v>
                </c:pt>
                <c:pt idx="981">
                  <c:v>2.6149999999999975</c:v>
                </c:pt>
                <c:pt idx="982">
                  <c:v>2.6249999999999991</c:v>
                </c:pt>
                <c:pt idx="983">
                  <c:v>2.6350000000000007</c:v>
                </c:pt>
                <c:pt idx="984">
                  <c:v>2.6450000000000005</c:v>
                </c:pt>
                <c:pt idx="985">
                  <c:v>2.6550000000000002</c:v>
                </c:pt>
                <c:pt idx="986">
                  <c:v>2.6650000000000018</c:v>
                </c:pt>
                <c:pt idx="987">
                  <c:v>2.6750000000000016</c:v>
                </c:pt>
                <c:pt idx="988">
                  <c:v>2.6850000000000014</c:v>
                </c:pt>
                <c:pt idx="989">
                  <c:v>2.6949999999999994</c:v>
                </c:pt>
                <c:pt idx="990">
                  <c:v>2.7049999999999992</c:v>
                </c:pt>
                <c:pt idx="991">
                  <c:v>2.714999999999999</c:v>
                </c:pt>
                <c:pt idx="992">
                  <c:v>2.7249999999999988</c:v>
                </c:pt>
                <c:pt idx="993">
                  <c:v>2.7350000000000003</c:v>
                </c:pt>
                <c:pt idx="994">
                  <c:v>2.7450000000000019</c:v>
                </c:pt>
                <c:pt idx="995">
                  <c:v>2.7549999999999999</c:v>
                </c:pt>
                <c:pt idx="996">
                  <c:v>2.7649999999999997</c:v>
                </c:pt>
                <c:pt idx="997">
                  <c:v>2.7749999999999995</c:v>
                </c:pt>
                <c:pt idx="998">
                  <c:v>2.785000000000001</c:v>
                </c:pt>
                <c:pt idx="999">
                  <c:v>2.794999999999999</c:v>
                </c:pt>
                <c:pt idx="1000">
                  <c:v>2.8049999999999988</c:v>
                </c:pt>
                <c:pt idx="1001">
                  <c:v>2.8150000000000004</c:v>
                </c:pt>
                <c:pt idx="1002">
                  <c:v>2.8250000000000002</c:v>
                </c:pt>
                <c:pt idx="1003">
                  <c:v>2.8349999999999964</c:v>
                </c:pt>
                <c:pt idx="1004">
                  <c:v>2.8449999999999998</c:v>
                </c:pt>
                <c:pt idx="1005">
                  <c:v>2.8549999999999978</c:v>
                </c:pt>
                <c:pt idx="1006">
                  <c:v>2.8650000000000011</c:v>
                </c:pt>
                <c:pt idx="1007">
                  <c:v>2.8749999999999991</c:v>
                </c:pt>
                <c:pt idx="1008">
                  <c:v>2.8850000000000007</c:v>
                </c:pt>
                <c:pt idx="1009">
                  <c:v>2.8950000000000005</c:v>
                </c:pt>
                <c:pt idx="1010">
                  <c:v>2.9049999999999985</c:v>
                </c:pt>
                <c:pt idx="1011">
                  <c:v>2.9150000000000018</c:v>
                </c:pt>
                <c:pt idx="1012">
                  <c:v>2.9250000000000016</c:v>
                </c:pt>
                <c:pt idx="1013">
                  <c:v>2.9350000000000014</c:v>
                </c:pt>
                <c:pt idx="1014">
                  <c:v>2.9449999999999994</c:v>
                </c:pt>
                <c:pt idx="1015">
                  <c:v>2.9549999999999992</c:v>
                </c:pt>
                <c:pt idx="1016">
                  <c:v>2.964999999999999</c:v>
                </c:pt>
                <c:pt idx="1017">
                  <c:v>2.9749999999999988</c:v>
                </c:pt>
                <c:pt idx="1018">
                  <c:v>2.9849999999999985</c:v>
                </c:pt>
                <c:pt idx="1019">
                  <c:v>2.9950000000000019</c:v>
                </c:pt>
                <c:pt idx="1020">
                  <c:v>3.0049999999999999</c:v>
                </c:pt>
                <c:pt idx="1021">
                  <c:v>3.0149999999999997</c:v>
                </c:pt>
                <c:pt idx="1022">
                  <c:v>3.0249999999999995</c:v>
                </c:pt>
                <c:pt idx="1023">
                  <c:v>3.035000000000001</c:v>
                </c:pt>
                <c:pt idx="1024">
                  <c:v>3.044999999999999</c:v>
                </c:pt>
                <c:pt idx="1025">
                  <c:v>3.0549999999999988</c:v>
                </c:pt>
                <c:pt idx="1026">
                  <c:v>3.0650000000000004</c:v>
                </c:pt>
                <c:pt idx="1027">
                  <c:v>3.0749999999999984</c:v>
                </c:pt>
                <c:pt idx="1028">
                  <c:v>3.085</c:v>
                </c:pt>
                <c:pt idx="1029">
                  <c:v>3.0949999999999998</c:v>
                </c:pt>
                <c:pt idx="1030">
                  <c:v>3.1049999999999978</c:v>
                </c:pt>
                <c:pt idx="1031">
                  <c:v>3.1150000000000011</c:v>
                </c:pt>
                <c:pt idx="1032">
                  <c:v>3.1249999999999973</c:v>
                </c:pt>
                <c:pt idx="1033">
                  <c:v>3.1350000000000007</c:v>
                </c:pt>
                <c:pt idx="1034">
                  <c:v>3.1449999999999987</c:v>
                </c:pt>
                <c:pt idx="1035">
                  <c:v>3.1549999999999985</c:v>
                </c:pt>
                <c:pt idx="1036">
                  <c:v>3.1649999999999983</c:v>
                </c:pt>
                <c:pt idx="1037">
                  <c:v>3.1749999999999998</c:v>
                </c:pt>
                <c:pt idx="1038">
                  <c:v>3.1849999999999996</c:v>
                </c:pt>
                <c:pt idx="1039">
                  <c:v>3.1949999999999976</c:v>
                </c:pt>
                <c:pt idx="1040">
                  <c:v>3.205000000000001</c:v>
                </c:pt>
                <c:pt idx="1041">
                  <c:v>3.2150000000000025</c:v>
                </c:pt>
                <c:pt idx="1042">
                  <c:v>3.2249999999999988</c:v>
                </c:pt>
                <c:pt idx="1043">
                  <c:v>3.2350000000000021</c:v>
                </c:pt>
                <c:pt idx="1044">
                  <c:v>3.2450000000000037</c:v>
                </c:pt>
                <c:pt idx="1045">
                  <c:v>3.2550000000000034</c:v>
                </c:pt>
                <c:pt idx="1046">
                  <c:v>3.2650000000000015</c:v>
                </c:pt>
                <c:pt idx="1047">
                  <c:v>3.275000000000003</c:v>
                </c:pt>
                <c:pt idx="1048">
                  <c:v>3.2850000000000028</c:v>
                </c:pt>
                <c:pt idx="1049">
                  <c:v>3.294999999999999</c:v>
                </c:pt>
                <c:pt idx="1050">
                  <c:v>3.3049999999999988</c:v>
                </c:pt>
                <c:pt idx="1051">
                  <c:v>3.3150000000000004</c:v>
                </c:pt>
                <c:pt idx="1052">
                  <c:v>3.3249999999999984</c:v>
                </c:pt>
                <c:pt idx="1053">
                  <c:v>3.3349999999999964</c:v>
                </c:pt>
                <c:pt idx="1054">
                  <c:v>3.3449999999999998</c:v>
                </c:pt>
                <c:pt idx="1055">
                  <c:v>3.3549999999999978</c:v>
                </c:pt>
                <c:pt idx="1056">
                  <c:v>3.3649999999999975</c:v>
                </c:pt>
                <c:pt idx="1057">
                  <c:v>3.3749999999999973</c:v>
                </c:pt>
                <c:pt idx="1058">
                  <c:v>3.3849999999999971</c:v>
                </c:pt>
                <c:pt idx="1059">
                  <c:v>3.3949999999999987</c:v>
                </c:pt>
                <c:pt idx="1060">
                  <c:v>3.4049999999999985</c:v>
                </c:pt>
                <c:pt idx="1061">
                  <c:v>3.4149999999999983</c:v>
                </c:pt>
                <c:pt idx="1062">
                  <c:v>3.4249999999999998</c:v>
                </c:pt>
                <c:pt idx="1063">
                  <c:v>3.4349999999999996</c:v>
                </c:pt>
                <c:pt idx="1064">
                  <c:v>3.4449999999999976</c:v>
                </c:pt>
                <c:pt idx="1065">
                  <c:v>3.4549999999999992</c:v>
                </c:pt>
                <c:pt idx="1066">
                  <c:v>3.464999999999999</c:v>
                </c:pt>
                <c:pt idx="1067">
                  <c:v>3.4749999999999988</c:v>
                </c:pt>
                <c:pt idx="1068">
                  <c:v>3.4849999999999985</c:v>
                </c:pt>
                <c:pt idx="1069">
                  <c:v>3.4950000000000019</c:v>
                </c:pt>
                <c:pt idx="1070">
                  <c:v>3.5050000000000017</c:v>
                </c:pt>
                <c:pt idx="1071">
                  <c:v>3.5149999999999997</c:v>
                </c:pt>
                <c:pt idx="1072">
                  <c:v>3.5250000000000012</c:v>
                </c:pt>
                <c:pt idx="1073">
                  <c:v>3.535000000000001</c:v>
                </c:pt>
                <c:pt idx="1074">
                  <c:v>3.5450000000000008</c:v>
                </c:pt>
                <c:pt idx="1075">
                  <c:v>3.5550000000000006</c:v>
                </c:pt>
                <c:pt idx="1076">
                  <c:v>3.5650000000000039</c:v>
                </c:pt>
                <c:pt idx="1077">
                  <c:v>3.5750000000000037</c:v>
                </c:pt>
                <c:pt idx="1078">
                  <c:v>3.585</c:v>
                </c:pt>
                <c:pt idx="1079">
                  <c:v>3.5950000000000033</c:v>
                </c:pt>
                <c:pt idx="1080">
                  <c:v>3.6050000000000013</c:v>
                </c:pt>
                <c:pt idx="1081">
                  <c:v>3.6150000000000011</c:v>
                </c:pt>
                <c:pt idx="1082">
                  <c:v>3.6249999999999973</c:v>
                </c:pt>
                <c:pt idx="1083">
                  <c:v>3.6350000000000007</c:v>
                </c:pt>
                <c:pt idx="1084">
                  <c:v>3.6449999999999987</c:v>
                </c:pt>
                <c:pt idx="1085">
                  <c:v>3.6549999999999985</c:v>
                </c:pt>
                <c:pt idx="1086">
                  <c:v>3.6649999999999947</c:v>
                </c:pt>
                <c:pt idx="1087">
                  <c:v>3.6749999999999998</c:v>
                </c:pt>
                <c:pt idx="1088">
                  <c:v>3.6849999999999996</c:v>
                </c:pt>
                <c:pt idx="1089">
                  <c:v>3.6949999999999958</c:v>
                </c:pt>
                <c:pt idx="1090">
                  <c:v>3.7049999999999992</c:v>
                </c:pt>
                <c:pt idx="1091">
                  <c:v>3.714999999999999</c:v>
                </c:pt>
                <c:pt idx="1092">
                  <c:v>3.7249999999999988</c:v>
                </c:pt>
                <c:pt idx="1093">
                  <c:v>3.7349999999999985</c:v>
                </c:pt>
                <c:pt idx="1094">
                  <c:v>3.7450000000000019</c:v>
                </c:pt>
                <c:pt idx="1095">
                  <c:v>3.7550000000000017</c:v>
                </c:pt>
                <c:pt idx="1096">
                  <c:v>3.7649999999999997</c:v>
                </c:pt>
                <c:pt idx="1097">
                  <c:v>3.7750000000000012</c:v>
                </c:pt>
                <c:pt idx="1098">
                  <c:v>3.785000000000001</c:v>
                </c:pt>
                <c:pt idx="1099">
                  <c:v>3.794999999999999</c:v>
                </c:pt>
                <c:pt idx="1100">
                  <c:v>3.8049999999999988</c:v>
                </c:pt>
                <c:pt idx="1101">
                  <c:v>3.8150000000000039</c:v>
                </c:pt>
                <c:pt idx="1102">
                  <c:v>3.8250000000000002</c:v>
                </c:pt>
                <c:pt idx="1103">
                  <c:v>3.835</c:v>
                </c:pt>
                <c:pt idx="1104">
                  <c:v>3.8449999999999998</c:v>
                </c:pt>
                <c:pt idx="1105">
                  <c:v>3.8549999999999978</c:v>
                </c:pt>
                <c:pt idx="1106">
                  <c:v>3.8650000000000029</c:v>
                </c:pt>
                <c:pt idx="1107">
                  <c:v>3.8750000000000009</c:v>
                </c:pt>
                <c:pt idx="1108">
                  <c:v>3.8850000000000007</c:v>
                </c:pt>
                <c:pt idx="1109">
                  <c:v>3.8950000000000005</c:v>
                </c:pt>
                <c:pt idx="1110">
                  <c:v>3.9049999999999985</c:v>
                </c:pt>
                <c:pt idx="1111">
                  <c:v>3.9149999999999983</c:v>
                </c:pt>
                <c:pt idx="1112">
                  <c:v>3.9249999999999998</c:v>
                </c:pt>
                <c:pt idx="1113">
                  <c:v>3.9350000000000014</c:v>
                </c:pt>
                <c:pt idx="1114">
                  <c:v>3.9449999999999976</c:v>
                </c:pt>
                <c:pt idx="1115">
                  <c:v>3.955000000000001</c:v>
                </c:pt>
                <c:pt idx="1116">
                  <c:v>3.964999999999999</c:v>
                </c:pt>
                <c:pt idx="1117">
                  <c:v>3.9749999999999988</c:v>
                </c:pt>
                <c:pt idx="1118">
                  <c:v>3.9849999999999985</c:v>
                </c:pt>
                <c:pt idx="1119">
                  <c:v>3.9949999999999983</c:v>
                </c:pt>
                <c:pt idx="1120">
                  <c:v>4.0050000000000017</c:v>
                </c:pt>
                <c:pt idx="1121">
                  <c:v>4.0149999999999997</c:v>
                </c:pt>
                <c:pt idx="1122">
                  <c:v>4.0249999999999995</c:v>
                </c:pt>
                <c:pt idx="1123">
                  <c:v>4.0349999999999993</c:v>
                </c:pt>
                <c:pt idx="1124">
                  <c:v>4.044999999999999</c:v>
                </c:pt>
                <c:pt idx="1125">
                  <c:v>4.0549999999999971</c:v>
                </c:pt>
                <c:pt idx="1126">
                  <c:v>4.0650000000000004</c:v>
                </c:pt>
                <c:pt idx="1127">
                  <c:v>4.0750000000000002</c:v>
                </c:pt>
                <c:pt idx="1128">
                  <c:v>4.085</c:v>
                </c:pt>
                <c:pt idx="1129">
                  <c:v>4.0949999999999998</c:v>
                </c:pt>
                <c:pt idx="1130">
                  <c:v>4.1049999999999978</c:v>
                </c:pt>
                <c:pt idx="1131">
                  <c:v>4.1150000000000011</c:v>
                </c:pt>
                <c:pt idx="1132">
                  <c:v>4.1249999999999973</c:v>
                </c:pt>
                <c:pt idx="1133">
                  <c:v>4.1349999999999971</c:v>
                </c:pt>
                <c:pt idx="1134">
                  <c:v>4.1450000000000005</c:v>
                </c:pt>
                <c:pt idx="1135">
                  <c:v>4.1549999999999985</c:v>
                </c:pt>
                <c:pt idx="1136">
                  <c:v>4.1649999999999983</c:v>
                </c:pt>
                <c:pt idx="1137">
                  <c:v>4.1750000000000016</c:v>
                </c:pt>
                <c:pt idx="1138">
                  <c:v>4.1849999999999996</c:v>
                </c:pt>
                <c:pt idx="1139">
                  <c:v>4.1949999999999976</c:v>
                </c:pt>
                <c:pt idx="1140">
                  <c:v>4.205000000000001</c:v>
                </c:pt>
                <c:pt idx="1141">
                  <c:v>4.2150000000000025</c:v>
                </c:pt>
                <c:pt idx="1142">
                  <c:v>4.2249999999999988</c:v>
                </c:pt>
                <c:pt idx="1143">
                  <c:v>4.2350000000000021</c:v>
                </c:pt>
                <c:pt idx="1144">
                  <c:v>4.2450000000000019</c:v>
                </c:pt>
                <c:pt idx="1145">
                  <c:v>4.2550000000000034</c:v>
                </c:pt>
                <c:pt idx="1146">
                  <c:v>4.2649999999999997</c:v>
                </c:pt>
                <c:pt idx="1147">
                  <c:v>4.2750000000000012</c:v>
                </c:pt>
                <c:pt idx="1148">
                  <c:v>4.285000000000001</c:v>
                </c:pt>
                <c:pt idx="1149">
                  <c:v>4.294999999999999</c:v>
                </c:pt>
                <c:pt idx="1150">
                  <c:v>4.3049999999999988</c:v>
                </c:pt>
                <c:pt idx="1151">
                  <c:v>4.3150000000000004</c:v>
                </c:pt>
                <c:pt idx="1152">
                  <c:v>4.3249999999999984</c:v>
                </c:pt>
                <c:pt idx="1153">
                  <c:v>4.3349999999999964</c:v>
                </c:pt>
                <c:pt idx="1154">
                  <c:v>4.3449999999999998</c:v>
                </c:pt>
                <c:pt idx="1155">
                  <c:v>4.3549999999999978</c:v>
                </c:pt>
                <c:pt idx="1156">
                  <c:v>4.3650000000000011</c:v>
                </c:pt>
                <c:pt idx="1157">
                  <c:v>4.3749999999999973</c:v>
                </c:pt>
                <c:pt idx="1158">
                  <c:v>4.3849999999999971</c:v>
                </c:pt>
                <c:pt idx="1159">
                  <c:v>4.3950000000000005</c:v>
                </c:pt>
                <c:pt idx="1160">
                  <c:v>4.4049999999999985</c:v>
                </c:pt>
                <c:pt idx="1161">
                  <c:v>4.4149999999999947</c:v>
                </c:pt>
                <c:pt idx="1162">
                  <c:v>4.4249999999999998</c:v>
                </c:pt>
                <c:pt idx="1163">
                  <c:v>4.4349999999999996</c:v>
                </c:pt>
                <c:pt idx="1164">
                  <c:v>4.4449999999999958</c:v>
                </c:pt>
                <c:pt idx="1165">
                  <c:v>4.455000000000001</c:v>
                </c:pt>
                <c:pt idx="1166">
                  <c:v>4.464999999999999</c:v>
                </c:pt>
                <c:pt idx="1167">
                  <c:v>4.4749999999999988</c:v>
                </c:pt>
                <c:pt idx="1168">
                  <c:v>4.4849999999999985</c:v>
                </c:pt>
                <c:pt idx="1169">
                  <c:v>4.4950000000000019</c:v>
                </c:pt>
                <c:pt idx="1170">
                  <c:v>4.5050000000000034</c:v>
                </c:pt>
                <c:pt idx="1171">
                  <c:v>4.5150000000000015</c:v>
                </c:pt>
                <c:pt idx="1172">
                  <c:v>4.5250000000000012</c:v>
                </c:pt>
                <c:pt idx="1173">
                  <c:v>4.5350000000000028</c:v>
                </c:pt>
                <c:pt idx="1174">
                  <c:v>4.5450000000000008</c:v>
                </c:pt>
                <c:pt idx="1175">
                  <c:v>4.5550000000000006</c:v>
                </c:pt>
                <c:pt idx="1176">
                  <c:v>4.5650000000000004</c:v>
                </c:pt>
                <c:pt idx="1177">
                  <c:v>4.5750000000000037</c:v>
                </c:pt>
                <c:pt idx="1178">
                  <c:v>4.585</c:v>
                </c:pt>
                <c:pt idx="1179">
                  <c:v>4.5949999999999998</c:v>
                </c:pt>
                <c:pt idx="1180">
                  <c:v>4.6049999999999978</c:v>
                </c:pt>
                <c:pt idx="1181">
                  <c:v>4.6150000000000011</c:v>
                </c:pt>
                <c:pt idx="1182">
                  <c:v>4.6249999999999973</c:v>
                </c:pt>
                <c:pt idx="1183">
                  <c:v>4.6349999999999971</c:v>
                </c:pt>
                <c:pt idx="1184">
                  <c:v>4.6449999999999987</c:v>
                </c:pt>
                <c:pt idx="1185">
                  <c:v>4.6549999999999985</c:v>
                </c:pt>
                <c:pt idx="1186">
                  <c:v>4.6649999999999947</c:v>
                </c:pt>
                <c:pt idx="1187">
                  <c:v>4.6749999999999998</c:v>
                </c:pt>
                <c:pt idx="1188">
                  <c:v>4.6849999999999996</c:v>
                </c:pt>
                <c:pt idx="1189">
                  <c:v>4.6949999999999958</c:v>
                </c:pt>
                <c:pt idx="1190">
                  <c:v>4.705000000000001</c:v>
                </c:pt>
                <c:pt idx="1191">
                  <c:v>4.714999999999999</c:v>
                </c:pt>
                <c:pt idx="1192">
                  <c:v>4.7249999999999988</c:v>
                </c:pt>
                <c:pt idx="1193">
                  <c:v>4.7350000000000021</c:v>
                </c:pt>
                <c:pt idx="1194">
                  <c:v>4.7449999999999983</c:v>
                </c:pt>
                <c:pt idx="1195">
                  <c:v>4.7550000000000034</c:v>
                </c:pt>
                <c:pt idx="1196">
                  <c:v>4.7649999999999997</c:v>
                </c:pt>
                <c:pt idx="1197">
                  <c:v>4.7749999999999995</c:v>
                </c:pt>
                <c:pt idx="1198">
                  <c:v>4.785000000000001</c:v>
                </c:pt>
                <c:pt idx="1199">
                  <c:v>4.794999999999999</c:v>
                </c:pt>
                <c:pt idx="1200">
                  <c:v>4.8049999999999988</c:v>
                </c:pt>
                <c:pt idx="1201">
                  <c:v>4.8150000000000039</c:v>
                </c:pt>
                <c:pt idx="1202">
                  <c:v>4.8250000000000037</c:v>
                </c:pt>
                <c:pt idx="1203">
                  <c:v>4.835</c:v>
                </c:pt>
                <c:pt idx="1204">
                  <c:v>4.8449999999999998</c:v>
                </c:pt>
                <c:pt idx="1205">
                  <c:v>4.8550000000000013</c:v>
                </c:pt>
                <c:pt idx="1206">
                  <c:v>4.8650000000000029</c:v>
                </c:pt>
                <c:pt idx="1207">
                  <c:v>4.8750000000000009</c:v>
                </c:pt>
                <c:pt idx="1208">
                  <c:v>4.8850000000000007</c:v>
                </c:pt>
                <c:pt idx="1209">
                  <c:v>4.8950000000000005</c:v>
                </c:pt>
                <c:pt idx="1210">
                  <c:v>4.9049999999999985</c:v>
                </c:pt>
                <c:pt idx="1211">
                  <c:v>4.9149999999999947</c:v>
                </c:pt>
                <c:pt idx="1212">
                  <c:v>4.9249999999999998</c:v>
                </c:pt>
                <c:pt idx="1213">
                  <c:v>4.9349999999999996</c:v>
                </c:pt>
                <c:pt idx="1214">
                  <c:v>4.9449999999999958</c:v>
                </c:pt>
                <c:pt idx="1215">
                  <c:v>4.9549999999999992</c:v>
                </c:pt>
                <c:pt idx="1216">
                  <c:v>4.964999999999999</c:v>
                </c:pt>
                <c:pt idx="1217">
                  <c:v>4.9749999999999988</c:v>
                </c:pt>
                <c:pt idx="1218">
                  <c:v>4.9849999999999985</c:v>
                </c:pt>
                <c:pt idx="1219">
                  <c:v>4.9949999999999983</c:v>
                </c:pt>
                <c:pt idx="1220">
                  <c:v>5.0050000000000017</c:v>
                </c:pt>
                <c:pt idx="1221">
                  <c:v>5.0149999999999997</c:v>
                </c:pt>
                <c:pt idx="1222">
                  <c:v>5.0249999999999995</c:v>
                </c:pt>
                <c:pt idx="1223">
                  <c:v>5.035000000000001</c:v>
                </c:pt>
                <c:pt idx="1224">
                  <c:v>5.044999999999999</c:v>
                </c:pt>
                <c:pt idx="1225">
                  <c:v>5.0549999999999971</c:v>
                </c:pt>
                <c:pt idx="1226">
                  <c:v>5.0650000000000004</c:v>
                </c:pt>
                <c:pt idx="1227">
                  <c:v>5.0750000000000002</c:v>
                </c:pt>
                <c:pt idx="1228">
                  <c:v>5.085</c:v>
                </c:pt>
                <c:pt idx="1229">
                  <c:v>5.0949999999999998</c:v>
                </c:pt>
                <c:pt idx="1230">
                  <c:v>5.1049999999999978</c:v>
                </c:pt>
                <c:pt idx="1231">
                  <c:v>5.1150000000000029</c:v>
                </c:pt>
                <c:pt idx="1232">
                  <c:v>5.1250000000000009</c:v>
                </c:pt>
                <c:pt idx="1233">
                  <c:v>5.1350000000000007</c:v>
                </c:pt>
                <c:pt idx="1234">
                  <c:v>5.1450000000000022</c:v>
                </c:pt>
                <c:pt idx="1235">
                  <c:v>5.1550000000000002</c:v>
                </c:pt>
                <c:pt idx="1236">
                  <c:v>5.1649999999999983</c:v>
                </c:pt>
                <c:pt idx="1237">
                  <c:v>5.1750000000000016</c:v>
                </c:pt>
                <c:pt idx="1238">
                  <c:v>5.1850000000000014</c:v>
                </c:pt>
                <c:pt idx="1239">
                  <c:v>5.1949999999999994</c:v>
                </c:pt>
                <c:pt idx="1240">
                  <c:v>5.205000000000001</c:v>
                </c:pt>
                <c:pt idx="1241">
                  <c:v>5.214999999999999</c:v>
                </c:pt>
                <c:pt idx="1242">
                  <c:v>5.2249999999999988</c:v>
                </c:pt>
                <c:pt idx="1243">
                  <c:v>5.2349999999999985</c:v>
                </c:pt>
                <c:pt idx="1244">
                  <c:v>5.2449999999999983</c:v>
                </c:pt>
                <c:pt idx="1245">
                  <c:v>5.2550000000000017</c:v>
                </c:pt>
                <c:pt idx="1246">
                  <c:v>5.2649999999999997</c:v>
                </c:pt>
                <c:pt idx="1247">
                  <c:v>5.2749999999999959</c:v>
                </c:pt>
                <c:pt idx="1248">
                  <c:v>5.285000000000001</c:v>
                </c:pt>
                <c:pt idx="1249">
                  <c:v>5.294999999999999</c:v>
                </c:pt>
                <c:pt idx="1250">
                  <c:v>5.3049999999999971</c:v>
                </c:pt>
                <c:pt idx="1251">
                  <c:v>5.3150000000000004</c:v>
                </c:pt>
                <c:pt idx="1252">
                  <c:v>5.3250000000000002</c:v>
                </c:pt>
                <c:pt idx="1253">
                  <c:v>5.335</c:v>
                </c:pt>
                <c:pt idx="1254">
                  <c:v>5.3449999999999998</c:v>
                </c:pt>
                <c:pt idx="1255">
                  <c:v>5.3549999999999978</c:v>
                </c:pt>
                <c:pt idx="1256">
                  <c:v>5.3650000000000029</c:v>
                </c:pt>
                <c:pt idx="1257">
                  <c:v>5.3749999999999973</c:v>
                </c:pt>
                <c:pt idx="1258">
                  <c:v>5.3849999999999971</c:v>
                </c:pt>
                <c:pt idx="1259">
                  <c:v>5.3950000000000005</c:v>
                </c:pt>
                <c:pt idx="1260">
                  <c:v>5.4049999999999985</c:v>
                </c:pt>
                <c:pt idx="1261">
                  <c:v>5.4149999999999947</c:v>
                </c:pt>
                <c:pt idx="1262">
                  <c:v>5.4250000000000016</c:v>
                </c:pt>
                <c:pt idx="1263">
                  <c:v>5.4349999999999996</c:v>
                </c:pt>
                <c:pt idx="1264">
                  <c:v>5.4449999999999958</c:v>
                </c:pt>
                <c:pt idx="1265">
                  <c:v>5.455000000000001</c:v>
                </c:pt>
                <c:pt idx="1266">
                  <c:v>5.4650000000000025</c:v>
                </c:pt>
                <c:pt idx="1267">
                  <c:v>5.4750000000000041</c:v>
                </c:pt>
                <c:pt idx="1268">
                  <c:v>5.4850000000000021</c:v>
                </c:pt>
                <c:pt idx="1269">
                  <c:v>5.4950000000000019</c:v>
                </c:pt>
                <c:pt idx="1270">
                  <c:v>5.5050000000000034</c:v>
                </c:pt>
                <c:pt idx="1271">
                  <c:v>5.5149999999999997</c:v>
                </c:pt>
                <c:pt idx="1272">
                  <c:v>5.5249999999999995</c:v>
                </c:pt>
                <c:pt idx="1273">
                  <c:v>5.535000000000001</c:v>
                </c:pt>
                <c:pt idx="1274">
                  <c:v>5.544999999999999</c:v>
                </c:pt>
                <c:pt idx="1275">
                  <c:v>5.5549999999999971</c:v>
                </c:pt>
                <c:pt idx="1276">
                  <c:v>5.5650000000000004</c:v>
                </c:pt>
                <c:pt idx="1277">
                  <c:v>5.5750000000000002</c:v>
                </c:pt>
                <c:pt idx="1278">
                  <c:v>5.585</c:v>
                </c:pt>
                <c:pt idx="1279">
                  <c:v>5.594999999999998</c:v>
                </c:pt>
                <c:pt idx="1280">
                  <c:v>5.6049999999999978</c:v>
                </c:pt>
                <c:pt idx="1281">
                  <c:v>5.6150000000000011</c:v>
                </c:pt>
                <c:pt idx="1282">
                  <c:v>5.6249999999999973</c:v>
                </c:pt>
                <c:pt idx="1283">
                  <c:v>5.6349999999999971</c:v>
                </c:pt>
                <c:pt idx="1284">
                  <c:v>5.6450000000000005</c:v>
                </c:pt>
                <c:pt idx="1285">
                  <c:v>5.6549999999999985</c:v>
                </c:pt>
                <c:pt idx="1286">
                  <c:v>5.6649999999999947</c:v>
                </c:pt>
                <c:pt idx="1287">
                  <c:v>5.6750000000000016</c:v>
                </c:pt>
                <c:pt idx="1288">
                  <c:v>5.6849999999999996</c:v>
                </c:pt>
                <c:pt idx="1289">
                  <c:v>5.6949999999999994</c:v>
                </c:pt>
                <c:pt idx="1290">
                  <c:v>5.7049999999999992</c:v>
                </c:pt>
                <c:pt idx="1291">
                  <c:v>5.714999999999999</c:v>
                </c:pt>
                <c:pt idx="1292">
                  <c:v>5.7250000000000041</c:v>
                </c:pt>
                <c:pt idx="1293">
                  <c:v>5.7350000000000021</c:v>
                </c:pt>
                <c:pt idx="1294">
                  <c:v>5.7450000000000019</c:v>
                </c:pt>
                <c:pt idx="1295">
                  <c:v>5.7550000000000052</c:v>
                </c:pt>
                <c:pt idx="1296">
                  <c:v>5.7650000000000032</c:v>
                </c:pt>
                <c:pt idx="1297">
                  <c:v>5.7749999999999995</c:v>
                </c:pt>
                <c:pt idx="1298">
                  <c:v>5.7850000000000028</c:v>
                </c:pt>
                <c:pt idx="1299">
                  <c:v>5.7950000000000026</c:v>
                </c:pt>
                <c:pt idx="1300">
                  <c:v>5.8049999999999988</c:v>
                </c:pt>
                <c:pt idx="1301">
                  <c:v>5.8150000000000004</c:v>
                </c:pt>
                <c:pt idx="1302">
                  <c:v>5.8250000000000002</c:v>
                </c:pt>
                <c:pt idx="1303">
                  <c:v>5.835</c:v>
                </c:pt>
                <c:pt idx="1304">
                  <c:v>5.844999999999998</c:v>
                </c:pt>
                <c:pt idx="1305">
                  <c:v>5.8549999999999978</c:v>
                </c:pt>
                <c:pt idx="1306">
                  <c:v>5.8650000000000011</c:v>
                </c:pt>
                <c:pt idx="1307">
                  <c:v>5.8749999999999973</c:v>
                </c:pt>
                <c:pt idx="1308">
                  <c:v>5.8849999999999953</c:v>
                </c:pt>
                <c:pt idx="1309">
                  <c:v>5.8950000000000005</c:v>
                </c:pt>
                <c:pt idx="1310">
                  <c:v>5.9049999999999985</c:v>
                </c:pt>
                <c:pt idx="1311">
                  <c:v>5.9149999999999947</c:v>
                </c:pt>
                <c:pt idx="1312">
                  <c:v>5.9250000000000016</c:v>
                </c:pt>
                <c:pt idx="1313">
                  <c:v>5.9349999999999996</c:v>
                </c:pt>
                <c:pt idx="1314">
                  <c:v>5.9449999999999994</c:v>
                </c:pt>
                <c:pt idx="1315">
                  <c:v>5.955000000000001</c:v>
                </c:pt>
                <c:pt idx="1316">
                  <c:v>5.964999999999999</c:v>
                </c:pt>
                <c:pt idx="1317">
                  <c:v>5.9749999999999988</c:v>
                </c:pt>
                <c:pt idx="1318">
                  <c:v>5.9849999999999985</c:v>
                </c:pt>
                <c:pt idx="1319">
                  <c:v>5.9949999999999983</c:v>
                </c:pt>
                <c:pt idx="1320">
                  <c:v>6.0050000000000034</c:v>
                </c:pt>
                <c:pt idx="1321">
                  <c:v>6.0150000000000015</c:v>
                </c:pt>
                <c:pt idx="1322">
                  <c:v>6.0249999999999995</c:v>
                </c:pt>
                <c:pt idx="1323">
                  <c:v>6.0350000000000028</c:v>
                </c:pt>
                <c:pt idx="1324">
                  <c:v>6.0450000000000026</c:v>
                </c:pt>
                <c:pt idx="1325">
                  <c:v>6.0549999999999988</c:v>
                </c:pt>
                <c:pt idx="1326">
                  <c:v>6.0650000000000039</c:v>
                </c:pt>
                <c:pt idx="1327">
                  <c:v>6.0750000000000037</c:v>
                </c:pt>
                <c:pt idx="1328">
                  <c:v>6.085</c:v>
                </c:pt>
                <c:pt idx="1329">
                  <c:v>6.0949999999999998</c:v>
                </c:pt>
                <c:pt idx="1330">
                  <c:v>6.1050000000000013</c:v>
                </c:pt>
                <c:pt idx="1331">
                  <c:v>6.1150000000000029</c:v>
                </c:pt>
                <c:pt idx="1332">
                  <c:v>6.1249999999999973</c:v>
                </c:pt>
                <c:pt idx="1333">
                  <c:v>6.1349999999999971</c:v>
                </c:pt>
                <c:pt idx="1334">
                  <c:v>6.1450000000000005</c:v>
                </c:pt>
                <c:pt idx="1335">
                  <c:v>6.1549999999999985</c:v>
                </c:pt>
                <c:pt idx="1336">
                  <c:v>6.1649999999999929</c:v>
                </c:pt>
                <c:pt idx="1337">
                  <c:v>6.1749999999999998</c:v>
                </c:pt>
                <c:pt idx="1338">
                  <c:v>6.1849999999999996</c:v>
                </c:pt>
                <c:pt idx="1339">
                  <c:v>6.1949999999999958</c:v>
                </c:pt>
                <c:pt idx="1340">
                  <c:v>6.2049999999999992</c:v>
                </c:pt>
                <c:pt idx="1341">
                  <c:v>6.214999999999999</c:v>
                </c:pt>
                <c:pt idx="1342">
                  <c:v>6.2249999999999988</c:v>
                </c:pt>
                <c:pt idx="1343">
                  <c:v>6.2349999999999985</c:v>
                </c:pt>
                <c:pt idx="1344">
                  <c:v>6.2449999999999983</c:v>
                </c:pt>
                <c:pt idx="1345">
                  <c:v>6.2550000000000034</c:v>
                </c:pt>
                <c:pt idx="1346">
                  <c:v>6.2650000000000015</c:v>
                </c:pt>
                <c:pt idx="1347">
                  <c:v>6.2749999999999959</c:v>
                </c:pt>
                <c:pt idx="1348">
                  <c:v>6.2850000000000028</c:v>
                </c:pt>
                <c:pt idx="1349">
                  <c:v>6.2950000000000008</c:v>
                </c:pt>
                <c:pt idx="1350">
                  <c:v>6.3049999999999988</c:v>
                </c:pt>
                <c:pt idx="1351">
                  <c:v>6.3150000000000039</c:v>
                </c:pt>
                <c:pt idx="1352">
                  <c:v>6.3250000000000002</c:v>
                </c:pt>
                <c:pt idx="1353">
                  <c:v>6.3350000000000053</c:v>
                </c:pt>
                <c:pt idx="1354">
                  <c:v>6.3449999999999998</c:v>
                </c:pt>
                <c:pt idx="1355">
                  <c:v>6.3550000000000013</c:v>
                </c:pt>
                <c:pt idx="1356">
                  <c:v>6.3650000000000047</c:v>
                </c:pt>
                <c:pt idx="1357">
                  <c:v>6.3750000000000009</c:v>
                </c:pt>
                <c:pt idx="1358">
                  <c:v>6.3849999999999971</c:v>
                </c:pt>
                <c:pt idx="1359">
                  <c:v>6.3950000000000005</c:v>
                </c:pt>
                <c:pt idx="1360">
                  <c:v>6.4049999999999985</c:v>
                </c:pt>
                <c:pt idx="1361">
                  <c:v>6.4149999999999947</c:v>
                </c:pt>
                <c:pt idx="1362">
                  <c:v>6.4249999999999998</c:v>
                </c:pt>
                <c:pt idx="1363">
                  <c:v>6.4349999999999996</c:v>
                </c:pt>
                <c:pt idx="1364">
                  <c:v>6.4449999999999958</c:v>
                </c:pt>
                <c:pt idx="1365">
                  <c:v>6.4549999999999992</c:v>
                </c:pt>
                <c:pt idx="1366">
                  <c:v>6.4649999999999972</c:v>
                </c:pt>
                <c:pt idx="1367">
                  <c:v>6.4749999999999988</c:v>
                </c:pt>
                <c:pt idx="1368">
                  <c:v>6.4849999999999985</c:v>
                </c:pt>
                <c:pt idx="1369">
                  <c:v>6.4949999999999966</c:v>
                </c:pt>
                <c:pt idx="1370">
                  <c:v>6.5050000000000034</c:v>
                </c:pt>
                <c:pt idx="1371">
                  <c:v>6.5150000000000015</c:v>
                </c:pt>
                <c:pt idx="1372">
                  <c:v>6.5249999999999959</c:v>
                </c:pt>
                <c:pt idx="1373">
                  <c:v>6.5350000000000028</c:v>
                </c:pt>
                <c:pt idx="1374">
                  <c:v>6.5450000000000008</c:v>
                </c:pt>
                <c:pt idx="1375">
                  <c:v>6.5549999999999988</c:v>
                </c:pt>
                <c:pt idx="1376">
                  <c:v>6.5650000000000039</c:v>
                </c:pt>
                <c:pt idx="1377">
                  <c:v>6.5750000000000002</c:v>
                </c:pt>
                <c:pt idx="1378">
                  <c:v>6.585</c:v>
                </c:pt>
                <c:pt idx="1379">
                  <c:v>6.5949999999999998</c:v>
                </c:pt>
                <c:pt idx="1380">
                  <c:v>6.6049999999999978</c:v>
                </c:pt>
                <c:pt idx="1381">
                  <c:v>6.6150000000000047</c:v>
                </c:pt>
                <c:pt idx="1382">
                  <c:v>6.6250000000000009</c:v>
                </c:pt>
                <c:pt idx="1383">
                  <c:v>6.6349999999999971</c:v>
                </c:pt>
                <c:pt idx="1384">
                  <c:v>6.6450000000000022</c:v>
                </c:pt>
                <c:pt idx="1385">
                  <c:v>6.6550000000000002</c:v>
                </c:pt>
                <c:pt idx="1386">
                  <c:v>6.6649999999999947</c:v>
                </c:pt>
                <c:pt idx="1387">
                  <c:v>6.6750000000000016</c:v>
                </c:pt>
                <c:pt idx="1388">
                  <c:v>6.6849999999999996</c:v>
                </c:pt>
                <c:pt idx="1389">
                  <c:v>6.6949999999999994</c:v>
                </c:pt>
                <c:pt idx="1390">
                  <c:v>6.705000000000001</c:v>
                </c:pt>
                <c:pt idx="1391">
                  <c:v>6.714999999999999</c:v>
                </c:pt>
                <c:pt idx="1392">
                  <c:v>6.7249999999999988</c:v>
                </c:pt>
                <c:pt idx="1393">
                  <c:v>6.7349999999999985</c:v>
                </c:pt>
                <c:pt idx="1394">
                  <c:v>6.7449999999999966</c:v>
                </c:pt>
                <c:pt idx="1395">
                  <c:v>6.7550000000000034</c:v>
                </c:pt>
                <c:pt idx="1396">
                  <c:v>6.7650000000000015</c:v>
                </c:pt>
                <c:pt idx="1397">
                  <c:v>6.7749999999999959</c:v>
                </c:pt>
                <c:pt idx="1398">
                  <c:v>6.785000000000001</c:v>
                </c:pt>
                <c:pt idx="1399">
                  <c:v>6.794999999999999</c:v>
                </c:pt>
                <c:pt idx="1400">
                  <c:v>6.8049999999999988</c:v>
                </c:pt>
                <c:pt idx="1401">
                  <c:v>6.8150000000000039</c:v>
                </c:pt>
                <c:pt idx="1402">
                  <c:v>6.8250000000000002</c:v>
                </c:pt>
                <c:pt idx="1403">
                  <c:v>6.835</c:v>
                </c:pt>
                <c:pt idx="1404">
                  <c:v>6.8449999999999998</c:v>
                </c:pt>
                <c:pt idx="1405">
                  <c:v>6.8549999999999978</c:v>
                </c:pt>
                <c:pt idx="1406">
                  <c:v>6.8650000000000029</c:v>
                </c:pt>
                <c:pt idx="1407">
                  <c:v>6.8749999999999973</c:v>
                </c:pt>
                <c:pt idx="1408">
                  <c:v>6.8849999999999953</c:v>
                </c:pt>
                <c:pt idx="1409">
                  <c:v>6.8950000000000005</c:v>
                </c:pt>
                <c:pt idx="1410">
                  <c:v>6.9049999999999985</c:v>
                </c:pt>
                <c:pt idx="1411">
                  <c:v>6.9149999999999929</c:v>
                </c:pt>
                <c:pt idx="1412">
                  <c:v>6.9250000000000016</c:v>
                </c:pt>
                <c:pt idx="1413">
                  <c:v>6.9349999999999996</c:v>
                </c:pt>
                <c:pt idx="1414">
                  <c:v>6.9449999999999994</c:v>
                </c:pt>
                <c:pt idx="1415">
                  <c:v>6.955000000000001</c:v>
                </c:pt>
                <c:pt idx="1416">
                  <c:v>6.964999999999999</c:v>
                </c:pt>
                <c:pt idx="1417">
                  <c:v>6.9750000000000041</c:v>
                </c:pt>
                <c:pt idx="1418">
                  <c:v>6.9849999999999985</c:v>
                </c:pt>
                <c:pt idx="1419">
                  <c:v>6.9949999999999983</c:v>
                </c:pt>
                <c:pt idx="1420">
                  <c:v>7.0050000000000034</c:v>
                </c:pt>
                <c:pt idx="1421">
                  <c:v>7.0150000000000015</c:v>
                </c:pt>
                <c:pt idx="1422">
                  <c:v>7.0249999999999959</c:v>
                </c:pt>
                <c:pt idx="1423">
                  <c:v>7.035000000000001</c:v>
                </c:pt>
                <c:pt idx="1424">
                  <c:v>7.0450000000000008</c:v>
                </c:pt>
                <c:pt idx="1425">
                  <c:v>7.0549999999999935</c:v>
                </c:pt>
                <c:pt idx="1426">
                  <c:v>7.0650000000000004</c:v>
                </c:pt>
                <c:pt idx="1427">
                  <c:v>7.0749999999999984</c:v>
                </c:pt>
                <c:pt idx="1428">
                  <c:v>7.085</c:v>
                </c:pt>
                <c:pt idx="1429">
                  <c:v>7.0949999999999998</c:v>
                </c:pt>
                <c:pt idx="1430">
                  <c:v>7.1049999999999978</c:v>
                </c:pt>
                <c:pt idx="1431">
                  <c:v>7.1150000000000029</c:v>
                </c:pt>
                <c:pt idx="1432">
                  <c:v>7.1249999999999973</c:v>
                </c:pt>
                <c:pt idx="1433">
                  <c:v>7.1349999999999953</c:v>
                </c:pt>
                <c:pt idx="1434">
                  <c:v>7.1450000000000005</c:v>
                </c:pt>
                <c:pt idx="1435">
                  <c:v>7.1549999999999985</c:v>
                </c:pt>
                <c:pt idx="1436">
                  <c:v>7.1649999999999929</c:v>
                </c:pt>
                <c:pt idx="1437">
                  <c:v>7.1750000000000016</c:v>
                </c:pt>
                <c:pt idx="1438">
                  <c:v>7.1849999999999978</c:v>
                </c:pt>
                <c:pt idx="1439">
                  <c:v>7.1949999999999994</c:v>
                </c:pt>
                <c:pt idx="1440">
                  <c:v>7.205000000000001</c:v>
                </c:pt>
                <c:pt idx="1441">
                  <c:v>7.214999999999999</c:v>
                </c:pt>
                <c:pt idx="1442">
                  <c:v>7.2250000000000041</c:v>
                </c:pt>
                <c:pt idx="1443">
                  <c:v>7.2350000000000021</c:v>
                </c:pt>
                <c:pt idx="1444">
                  <c:v>7.2449999999999983</c:v>
                </c:pt>
                <c:pt idx="1445">
                  <c:v>7.2550000000000052</c:v>
                </c:pt>
                <c:pt idx="1446">
                  <c:v>7.2650000000000015</c:v>
                </c:pt>
                <c:pt idx="1447">
                  <c:v>7.2749999999999995</c:v>
                </c:pt>
                <c:pt idx="1448">
                  <c:v>7.2850000000000028</c:v>
                </c:pt>
                <c:pt idx="1449">
                  <c:v>7.2950000000000008</c:v>
                </c:pt>
                <c:pt idx="1450">
                  <c:v>7.3049999999999988</c:v>
                </c:pt>
                <c:pt idx="1451">
                  <c:v>7.3150000000000004</c:v>
                </c:pt>
                <c:pt idx="1452">
                  <c:v>7.3249999999999984</c:v>
                </c:pt>
                <c:pt idx="1453">
                  <c:v>7.335</c:v>
                </c:pt>
                <c:pt idx="1454">
                  <c:v>7.344999999999998</c:v>
                </c:pt>
                <c:pt idx="1455">
                  <c:v>7.354999999999996</c:v>
                </c:pt>
                <c:pt idx="1456">
                  <c:v>7.3650000000000029</c:v>
                </c:pt>
                <c:pt idx="1457">
                  <c:v>7.3749999999999973</c:v>
                </c:pt>
                <c:pt idx="1458">
                  <c:v>7.3849999999999953</c:v>
                </c:pt>
                <c:pt idx="1459">
                  <c:v>7.3950000000000005</c:v>
                </c:pt>
                <c:pt idx="1460">
                  <c:v>7.4049999999999985</c:v>
                </c:pt>
                <c:pt idx="1461">
                  <c:v>7.4149999999999929</c:v>
                </c:pt>
                <c:pt idx="1462">
                  <c:v>7.4250000000000016</c:v>
                </c:pt>
                <c:pt idx="1463">
                  <c:v>7.4349999999999996</c:v>
                </c:pt>
                <c:pt idx="1464">
                  <c:v>7.4449999999999994</c:v>
                </c:pt>
                <c:pt idx="1465">
                  <c:v>7.4549999999999992</c:v>
                </c:pt>
                <c:pt idx="1466">
                  <c:v>7.4649999999999972</c:v>
                </c:pt>
                <c:pt idx="1467">
                  <c:v>7.4750000000000041</c:v>
                </c:pt>
                <c:pt idx="1468">
                  <c:v>7.4849999999999985</c:v>
                </c:pt>
                <c:pt idx="1469">
                  <c:v>7.4949999999999983</c:v>
                </c:pt>
                <c:pt idx="1470">
                  <c:v>7.5050000000000052</c:v>
                </c:pt>
                <c:pt idx="1471">
                  <c:v>7.5150000000000015</c:v>
                </c:pt>
                <c:pt idx="1472">
                  <c:v>7.5249999999999995</c:v>
                </c:pt>
                <c:pt idx="1473">
                  <c:v>7.5350000000000028</c:v>
                </c:pt>
                <c:pt idx="1474">
                  <c:v>7.5450000000000026</c:v>
                </c:pt>
                <c:pt idx="1475">
                  <c:v>7.5549999999999988</c:v>
                </c:pt>
                <c:pt idx="1476">
                  <c:v>7.5650000000000004</c:v>
                </c:pt>
                <c:pt idx="1477">
                  <c:v>7.5750000000000002</c:v>
                </c:pt>
                <c:pt idx="1478">
                  <c:v>7.585</c:v>
                </c:pt>
                <c:pt idx="1479">
                  <c:v>7.594999999999998</c:v>
                </c:pt>
                <c:pt idx="1480">
                  <c:v>7.604999999999996</c:v>
                </c:pt>
                <c:pt idx="1481">
                  <c:v>7.6150000000000029</c:v>
                </c:pt>
                <c:pt idx="1482">
                  <c:v>7.6249999999999973</c:v>
                </c:pt>
                <c:pt idx="1483">
                  <c:v>7.6349999999999953</c:v>
                </c:pt>
                <c:pt idx="1484">
                  <c:v>7.6450000000000005</c:v>
                </c:pt>
                <c:pt idx="1485">
                  <c:v>7.6549999999999985</c:v>
                </c:pt>
                <c:pt idx="1486">
                  <c:v>7.6649999999999929</c:v>
                </c:pt>
                <c:pt idx="1487">
                  <c:v>7.6749999999999998</c:v>
                </c:pt>
                <c:pt idx="1488">
                  <c:v>7.6849999999999996</c:v>
                </c:pt>
                <c:pt idx="1489">
                  <c:v>7.6949999999999994</c:v>
                </c:pt>
                <c:pt idx="1490">
                  <c:v>7.7049999999999992</c:v>
                </c:pt>
                <c:pt idx="1491">
                  <c:v>7.7149999999999972</c:v>
                </c:pt>
                <c:pt idx="1492">
                  <c:v>7.7250000000000041</c:v>
                </c:pt>
                <c:pt idx="1493">
                  <c:v>7.7349999999999985</c:v>
                </c:pt>
                <c:pt idx="1494">
                  <c:v>7.7449999999999966</c:v>
                </c:pt>
                <c:pt idx="1495">
                  <c:v>7.7550000000000034</c:v>
                </c:pt>
                <c:pt idx="1496">
                  <c:v>7.7649999999999997</c:v>
                </c:pt>
                <c:pt idx="1497">
                  <c:v>7.7749999999999959</c:v>
                </c:pt>
                <c:pt idx="1498">
                  <c:v>7.7850000000000028</c:v>
                </c:pt>
                <c:pt idx="1499">
                  <c:v>7.7950000000000026</c:v>
                </c:pt>
                <c:pt idx="1500">
                  <c:v>7.8050000000000024</c:v>
                </c:pt>
                <c:pt idx="1501">
                  <c:v>7.8150000000000039</c:v>
                </c:pt>
                <c:pt idx="1502">
                  <c:v>7.8250000000000002</c:v>
                </c:pt>
                <c:pt idx="1503">
                  <c:v>7.8350000000000053</c:v>
                </c:pt>
                <c:pt idx="1504">
                  <c:v>7.844999999999998</c:v>
                </c:pt>
                <c:pt idx="1505">
                  <c:v>7.8549999999999978</c:v>
                </c:pt>
                <c:pt idx="1506">
                  <c:v>7.8650000000000029</c:v>
                </c:pt>
                <c:pt idx="1507">
                  <c:v>7.8749999999999973</c:v>
                </c:pt>
                <c:pt idx="1508">
                  <c:v>7.8849999999999953</c:v>
                </c:pt>
                <c:pt idx="1509">
                  <c:v>7.8950000000000005</c:v>
                </c:pt>
                <c:pt idx="1510">
                  <c:v>7.9049999999999985</c:v>
                </c:pt>
                <c:pt idx="1511">
                  <c:v>7.9149999999999929</c:v>
                </c:pt>
                <c:pt idx="1512">
                  <c:v>7.9249999999999998</c:v>
                </c:pt>
                <c:pt idx="1513">
                  <c:v>7.9349999999999978</c:v>
                </c:pt>
                <c:pt idx="1514">
                  <c:v>7.9449999999999994</c:v>
                </c:pt>
                <c:pt idx="1515">
                  <c:v>7.9549999999999992</c:v>
                </c:pt>
                <c:pt idx="1516">
                  <c:v>7.9649999999999972</c:v>
                </c:pt>
                <c:pt idx="1517">
                  <c:v>7.9750000000000041</c:v>
                </c:pt>
                <c:pt idx="1518">
                  <c:v>7.9849999999999985</c:v>
                </c:pt>
                <c:pt idx="1519">
                  <c:v>7.9949999999999966</c:v>
                </c:pt>
                <c:pt idx="1520">
                  <c:v>8.0050000000000026</c:v>
                </c:pt>
                <c:pt idx="1521">
                  <c:v>8.0150000000000006</c:v>
                </c:pt>
                <c:pt idx="1522">
                  <c:v>8.024999999999995</c:v>
                </c:pt>
                <c:pt idx="1523">
                  <c:v>8.0350000000000037</c:v>
                </c:pt>
                <c:pt idx="1524">
                  <c:v>8.0449999999999982</c:v>
                </c:pt>
                <c:pt idx="1525">
                  <c:v>8.0550000000000033</c:v>
                </c:pt>
                <c:pt idx="1526">
                  <c:v>8.0650000000000048</c:v>
                </c:pt>
                <c:pt idx="1527">
                  <c:v>8.0749999999999993</c:v>
                </c:pt>
                <c:pt idx="1528">
                  <c:v>8.0850000000000044</c:v>
                </c:pt>
                <c:pt idx="1529">
                  <c:v>8.0949999999999989</c:v>
                </c:pt>
                <c:pt idx="1530">
                  <c:v>8.1049999999999969</c:v>
                </c:pt>
                <c:pt idx="1531">
                  <c:v>8.1150000000000055</c:v>
                </c:pt>
                <c:pt idx="1532">
                  <c:v>8.125</c:v>
                </c:pt>
                <c:pt idx="1533">
                  <c:v>8.134999999999998</c:v>
                </c:pt>
                <c:pt idx="1534">
                  <c:v>8.1449999999999996</c:v>
                </c:pt>
                <c:pt idx="1535">
                  <c:v>8.1549999999999976</c:v>
                </c:pt>
                <c:pt idx="1536">
                  <c:v>8.164999999999992</c:v>
                </c:pt>
                <c:pt idx="1537">
                  <c:v>8.1750000000000007</c:v>
                </c:pt>
                <c:pt idx="1538">
                  <c:v>8.1849999999999987</c:v>
                </c:pt>
                <c:pt idx="1539">
                  <c:v>8.1950000000000003</c:v>
                </c:pt>
                <c:pt idx="1540">
                  <c:v>8.2049999999999983</c:v>
                </c:pt>
                <c:pt idx="1541">
                  <c:v>8.2149999999999963</c:v>
                </c:pt>
                <c:pt idx="1542">
                  <c:v>8.2249999999999979</c:v>
                </c:pt>
                <c:pt idx="1543">
                  <c:v>8.2349999999999994</c:v>
                </c:pt>
                <c:pt idx="1544">
                  <c:v>8.2449999999999974</c:v>
                </c:pt>
                <c:pt idx="1545">
                  <c:v>8.2550000000000026</c:v>
                </c:pt>
                <c:pt idx="1546">
                  <c:v>8.2650000000000006</c:v>
                </c:pt>
                <c:pt idx="1547">
                  <c:v>8.274999999999995</c:v>
                </c:pt>
                <c:pt idx="1548">
                  <c:v>8.2850000000000037</c:v>
                </c:pt>
                <c:pt idx="1549">
                  <c:v>8.2949999999999982</c:v>
                </c:pt>
                <c:pt idx="1550">
                  <c:v>8.3049999999999997</c:v>
                </c:pt>
                <c:pt idx="1551">
                  <c:v>8.3150000000000048</c:v>
                </c:pt>
                <c:pt idx="1552">
                  <c:v>8.3249999999999993</c:v>
                </c:pt>
                <c:pt idx="1553">
                  <c:v>8.3350000000000044</c:v>
                </c:pt>
                <c:pt idx="1554">
                  <c:v>8.3449999999999989</c:v>
                </c:pt>
                <c:pt idx="1555">
                  <c:v>8.3549999999999969</c:v>
                </c:pt>
                <c:pt idx="1556">
                  <c:v>8.3650000000000055</c:v>
                </c:pt>
                <c:pt idx="1557">
                  <c:v>8.375</c:v>
                </c:pt>
                <c:pt idx="1558">
                  <c:v>8.384999999999998</c:v>
                </c:pt>
                <c:pt idx="1559">
                  <c:v>8.3950000000000031</c:v>
                </c:pt>
                <c:pt idx="1560">
                  <c:v>8.4050000000000011</c:v>
                </c:pt>
                <c:pt idx="1561">
                  <c:v>8.414999999999992</c:v>
                </c:pt>
                <c:pt idx="1562">
                  <c:v>8.4250000000000007</c:v>
                </c:pt>
                <c:pt idx="1563">
                  <c:v>8.4349999999999987</c:v>
                </c:pt>
                <c:pt idx="1564">
                  <c:v>8.4450000000000003</c:v>
                </c:pt>
                <c:pt idx="1565">
                  <c:v>8.4549999999999983</c:v>
                </c:pt>
                <c:pt idx="1566">
                  <c:v>8.4649999999999963</c:v>
                </c:pt>
                <c:pt idx="1567">
                  <c:v>8.4749999999999979</c:v>
                </c:pt>
                <c:pt idx="1568">
                  <c:v>8.4849999999999994</c:v>
                </c:pt>
                <c:pt idx="1569">
                  <c:v>8.4949999999999974</c:v>
                </c:pt>
                <c:pt idx="1570">
                  <c:v>8.5050000000000026</c:v>
                </c:pt>
                <c:pt idx="1571">
                  <c:v>8.5150000000000006</c:v>
                </c:pt>
                <c:pt idx="1572">
                  <c:v>8.524999999999995</c:v>
                </c:pt>
                <c:pt idx="1573">
                  <c:v>8.5350000000000037</c:v>
                </c:pt>
                <c:pt idx="1574">
                  <c:v>8.5449999999999982</c:v>
                </c:pt>
                <c:pt idx="1575">
                  <c:v>8.5549999999999997</c:v>
                </c:pt>
                <c:pt idx="1576">
                  <c:v>8.5650000000000048</c:v>
                </c:pt>
                <c:pt idx="1577">
                  <c:v>8.5749999999999993</c:v>
                </c:pt>
                <c:pt idx="1578">
                  <c:v>8.5850000000000044</c:v>
                </c:pt>
                <c:pt idx="1579">
                  <c:v>8.5949999999999989</c:v>
                </c:pt>
                <c:pt idx="1580">
                  <c:v>8.6049999999999969</c:v>
                </c:pt>
                <c:pt idx="1581">
                  <c:v>8.615000000000002</c:v>
                </c:pt>
                <c:pt idx="1582">
                  <c:v>8.6249999999999964</c:v>
                </c:pt>
                <c:pt idx="1583">
                  <c:v>8.6349999999999945</c:v>
                </c:pt>
                <c:pt idx="1584">
                  <c:v>8.6450000000000031</c:v>
                </c:pt>
                <c:pt idx="1585">
                  <c:v>8.6550000000000011</c:v>
                </c:pt>
                <c:pt idx="1586">
                  <c:v>8.6649999999999991</c:v>
                </c:pt>
                <c:pt idx="1587">
                  <c:v>8.6750000000000007</c:v>
                </c:pt>
                <c:pt idx="1588">
                  <c:v>8.6849999999999987</c:v>
                </c:pt>
                <c:pt idx="1589">
                  <c:v>8.6950000000000003</c:v>
                </c:pt>
                <c:pt idx="1590">
                  <c:v>8.7049999999999983</c:v>
                </c:pt>
                <c:pt idx="1591">
                  <c:v>8.7149999999999963</c:v>
                </c:pt>
                <c:pt idx="1592">
                  <c:v>8.725000000000005</c:v>
                </c:pt>
                <c:pt idx="1593">
                  <c:v>8.7349999999999994</c:v>
                </c:pt>
                <c:pt idx="1594">
                  <c:v>8.7449999999999974</c:v>
                </c:pt>
                <c:pt idx="1595">
                  <c:v>8.7550000000000026</c:v>
                </c:pt>
                <c:pt idx="1596">
                  <c:v>8.7650000000000006</c:v>
                </c:pt>
                <c:pt idx="1597">
                  <c:v>8.774999999999995</c:v>
                </c:pt>
                <c:pt idx="1598">
                  <c:v>8.7850000000000001</c:v>
                </c:pt>
                <c:pt idx="1599">
                  <c:v>8.7949999999999982</c:v>
                </c:pt>
                <c:pt idx="1600">
                  <c:v>8.8050000000000033</c:v>
                </c:pt>
                <c:pt idx="1601">
                  <c:v>8.8150000000000013</c:v>
                </c:pt>
                <c:pt idx="1602">
                  <c:v>8.8249999999999993</c:v>
                </c:pt>
                <c:pt idx="1603">
                  <c:v>8.8350000000000044</c:v>
                </c:pt>
                <c:pt idx="1604">
                  <c:v>8.8450000000000024</c:v>
                </c:pt>
                <c:pt idx="1605">
                  <c:v>8.8549999999999969</c:v>
                </c:pt>
                <c:pt idx="1606">
                  <c:v>8.865000000000002</c:v>
                </c:pt>
                <c:pt idx="1607">
                  <c:v>8.875</c:v>
                </c:pt>
                <c:pt idx="1608">
                  <c:v>8.884999999999998</c:v>
                </c:pt>
                <c:pt idx="1609">
                  <c:v>8.8949999999999996</c:v>
                </c:pt>
                <c:pt idx="1610">
                  <c:v>8.9049999999999976</c:v>
                </c:pt>
                <c:pt idx="1611">
                  <c:v>8.9149999999999991</c:v>
                </c:pt>
                <c:pt idx="1612">
                  <c:v>8.9250000000000043</c:v>
                </c:pt>
                <c:pt idx="1613">
                  <c:v>8.9350000000000023</c:v>
                </c:pt>
                <c:pt idx="1614">
                  <c:v>8.9450000000000003</c:v>
                </c:pt>
                <c:pt idx="1615">
                  <c:v>8.9550000000000018</c:v>
                </c:pt>
                <c:pt idx="1616">
                  <c:v>8.9649999999999999</c:v>
                </c:pt>
                <c:pt idx="1617">
                  <c:v>8.9750000000000014</c:v>
                </c:pt>
                <c:pt idx="1618">
                  <c:v>8.9849999999999994</c:v>
                </c:pt>
                <c:pt idx="1619">
                  <c:v>8.9949999999999974</c:v>
                </c:pt>
                <c:pt idx="1620">
                  <c:v>9.0050000000000061</c:v>
                </c:pt>
                <c:pt idx="1621">
                  <c:v>9.0150000000000006</c:v>
                </c:pt>
                <c:pt idx="1622">
                  <c:v>9.0249999999999986</c:v>
                </c:pt>
                <c:pt idx="1623">
                  <c:v>9.0350000000000037</c:v>
                </c:pt>
                <c:pt idx="1624">
                  <c:v>9.0449999999999982</c:v>
                </c:pt>
                <c:pt idx="1625">
                  <c:v>9.0550000000000033</c:v>
                </c:pt>
                <c:pt idx="1626">
                  <c:v>9.0650000000000013</c:v>
                </c:pt>
                <c:pt idx="1627">
                  <c:v>9.0749999999999993</c:v>
                </c:pt>
                <c:pt idx="1628">
                  <c:v>9.0850000000000044</c:v>
                </c:pt>
                <c:pt idx="1629">
                  <c:v>9.0950000000000024</c:v>
                </c:pt>
                <c:pt idx="1630">
                  <c:v>9.1049999999999969</c:v>
                </c:pt>
                <c:pt idx="1631">
                  <c:v>9.115000000000002</c:v>
                </c:pt>
                <c:pt idx="1632">
                  <c:v>9.125</c:v>
                </c:pt>
                <c:pt idx="1633">
                  <c:v>9.134999999999998</c:v>
                </c:pt>
                <c:pt idx="1634">
                  <c:v>9.1449999999999996</c:v>
                </c:pt>
                <c:pt idx="1635">
                  <c:v>9.1549999999999976</c:v>
                </c:pt>
                <c:pt idx="1636">
                  <c:v>9.1649999999999956</c:v>
                </c:pt>
                <c:pt idx="1637">
                  <c:v>9.1750000000000007</c:v>
                </c:pt>
                <c:pt idx="1638">
                  <c:v>9.1849999999999987</c:v>
                </c:pt>
                <c:pt idx="1639">
                  <c:v>9.1950000000000003</c:v>
                </c:pt>
                <c:pt idx="1640">
                  <c:v>9.2050000000000018</c:v>
                </c:pt>
                <c:pt idx="1641">
                  <c:v>9.2149999999999999</c:v>
                </c:pt>
                <c:pt idx="1642">
                  <c:v>9.225000000000005</c:v>
                </c:pt>
                <c:pt idx="1643">
                  <c:v>9.235000000000003</c:v>
                </c:pt>
                <c:pt idx="1644">
                  <c:v>9.245000000000001</c:v>
                </c:pt>
                <c:pt idx="1645">
                  <c:v>9.2550000000000061</c:v>
                </c:pt>
                <c:pt idx="1646">
                  <c:v>9.2650000000000006</c:v>
                </c:pt>
                <c:pt idx="1647">
                  <c:v>9.2750000000000021</c:v>
                </c:pt>
                <c:pt idx="1648">
                  <c:v>9.2850000000000037</c:v>
                </c:pt>
                <c:pt idx="1649">
                  <c:v>9.2949999999999982</c:v>
                </c:pt>
                <c:pt idx="1650">
                  <c:v>9.3050000000000033</c:v>
                </c:pt>
                <c:pt idx="1651">
                  <c:v>9.3150000000000013</c:v>
                </c:pt>
                <c:pt idx="1652">
                  <c:v>9.3249999999999993</c:v>
                </c:pt>
                <c:pt idx="1653">
                  <c:v>9.3350000000000044</c:v>
                </c:pt>
                <c:pt idx="1654">
                  <c:v>9.3449999999999989</c:v>
                </c:pt>
                <c:pt idx="1655">
                  <c:v>9.3549999999999969</c:v>
                </c:pt>
                <c:pt idx="1656">
                  <c:v>9.365000000000002</c:v>
                </c:pt>
                <c:pt idx="1657">
                  <c:v>9.375</c:v>
                </c:pt>
                <c:pt idx="1658">
                  <c:v>9.384999999999998</c:v>
                </c:pt>
                <c:pt idx="1659">
                  <c:v>9.3949999999999996</c:v>
                </c:pt>
                <c:pt idx="1660">
                  <c:v>9.4049999999999976</c:v>
                </c:pt>
                <c:pt idx="1661">
                  <c:v>9.4149999999999956</c:v>
                </c:pt>
                <c:pt idx="1662">
                  <c:v>9.4250000000000007</c:v>
                </c:pt>
                <c:pt idx="1663">
                  <c:v>9.4349999999999987</c:v>
                </c:pt>
                <c:pt idx="1664">
                  <c:v>9.4450000000000003</c:v>
                </c:pt>
                <c:pt idx="1665">
                  <c:v>9.4550000000000018</c:v>
                </c:pt>
                <c:pt idx="1666">
                  <c:v>9.4649999999999999</c:v>
                </c:pt>
                <c:pt idx="1667">
                  <c:v>9.475000000000005</c:v>
                </c:pt>
                <c:pt idx="1668">
                  <c:v>9.485000000000003</c:v>
                </c:pt>
                <c:pt idx="1669">
                  <c:v>9.495000000000001</c:v>
                </c:pt>
                <c:pt idx="1670">
                  <c:v>9.5050000000000061</c:v>
                </c:pt>
                <c:pt idx="1671">
                  <c:v>9.5150000000000006</c:v>
                </c:pt>
                <c:pt idx="1672">
                  <c:v>9.5250000000000021</c:v>
                </c:pt>
                <c:pt idx="1673">
                  <c:v>9.5350000000000037</c:v>
                </c:pt>
                <c:pt idx="1674">
                  <c:v>9.5449999999999982</c:v>
                </c:pt>
                <c:pt idx="1675">
                  <c:v>9.5550000000000033</c:v>
                </c:pt>
                <c:pt idx="1676">
                  <c:v>9.5650000000000013</c:v>
                </c:pt>
                <c:pt idx="1677">
                  <c:v>9.5749999999999993</c:v>
                </c:pt>
                <c:pt idx="1678">
                  <c:v>9.5850000000000044</c:v>
                </c:pt>
                <c:pt idx="1679">
                  <c:v>9.5949999999999989</c:v>
                </c:pt>
                <c:pt idx="1680">
                  <c:v>9.6049999999999969</c:v>
                </c:pt>
                <c:pt idx="1681">
                  <c:v>9.615000000000002</c:v>
                </c:pt>
                <c:pt idx="1682">
                  <c:v>9.625</c:v>
                </c:pt>
                <c:pt idx="1683">
                  <c:v>9.634999999999998</c:v>
                </c:pt>
                <c:pt idx="1684">
                  <c:v>9.6449999999999996</c:v>
                </c:pt>
                <c:pt idx="1685">
                  <c:v>9.6549999999999976</c:v>
                </c:pt>
                <c:pt idx="1686">
                  <c:v>9.6649999999999956</c:v>
                </c:pt>
                <c:pt idx="1687">
                  <c:v>9.6750000000000007</c:v>
                </c:pt>
                <c:pt idx="1688">
                  <c:v>9.6849999999999987</c:v>
                </c:pt>
                <c:pt idx="1689">
                  <c:v>9.6950000000000003</c:v>
                </c:pt>
                <c:pt idx="1690">
                  <c:v>9.7050000000000018</c:v>
                </c:pt>
                <c:pt idx="1691">
                  <c:v>9.7149999999999999</c:v>
                </c:pt>
                <c:pt idx="1692">
                  <c:v>9.7250000000000014</c:v>
                </c:pt>
                <c:pt idx="1693">
                  <c:v>9.7349999999999994</c:v>
                </c:pt>
                <c:pt idx="1694">
                  <c:v>9.7449999999999974</c:v>
                </c:pt>
                <c:pt idx="1695">
                  <c:v>9.7550000000000061</c:v>
                </c:pt>
                <c:pt idx="1696">
                  <c:v>9.7650000000000006</c:v>
                </c:pt>
                <c:pt idx="1697">
                  <c:v>9.7750000000000021</c:v>
                </c:pt>
                <c:pt idx="1698">
                  <c:v>9.7850000000000037</c:v>
                </c:pt>
                <c:pt idx="1699">
                  <c:v>9.7950000000000017</c:v>
                </c:pt>
                <c:pt idx="1700">
                  <c:v>9.8050000000000068</c:v>
                </c:pt>
                <c:pt idx="1701">
                  <c:v>9.8150000000000013</c:v>
                </c:pt>
                <c:pt idx="1702">
                  <c:v>9.8249999999999993</c:v>
                </c:pt>
                <c:pt idx="1703">
                  <c:v>9.8350000000000044</c:v>
                </c:pt>
                <c:pt idx="1704">
                  <c:v>9.8449999999999989</c:v>
                </c:pt>
                <c:pt idx="1705">
                  <c:v>9.8549999999999969</c:v>
                </c:pt>
                <c:pt idx="1706">
                  <c:v>9.865000000000002</c:v>
                </c:pt>
                <c:pt idx="1707">
                  <c:v>9.875</c:v>
                </c:pt>
                <c:pt idx="1708">
                  <c:v>9.884999999999998</c:v>
                </c:pt>
                <c:pt idx="1709">
                  <c:v>9.8949999999999996</c:v>
                </c:pt>
                <c:pt idx="1710">
                  <c:v>9.9049999999999976</c:v>
                </c:pt>
                <c:pt idx="1711">
                  <c:v>9.9149999999999956</c:v>
                </c:pt>
                <c:pt idx="1712">
                  <c:v>9.9250000000000007</c:v>
                </c:pt>
                <c:pt idx="1713">
                  <c:v>9.9349999999999987</c:v>
                </c:pt>
                <c:pt idx="1714">
                  <c:v>9.9450000000000003</c:v>
                </c:pt>
                <c:pt idx="1715">
                  <c:v>9.9550000000000018</c:v>
                </c:pt>
                <c:pt idx="1716">
                  <c:v>9.9649999999999999</c:v>
                </c:pt>
                <c:pt idx="1717">
                  <c:v>9.9750000000000014</c:v>
                </c:pt>
                <c:pt idx="1718">
                  <c:v>9.9849999999999994</c:v>
                </c:pt>
                <c:pt idx="1719">
                  <c:v>9.9949999999999974</c:v>
                </c:pt>
                <c:pt idx="1720">
                  <c:v>10.005000000000006</c:v>
                </c:pt>
                <c:pt idx="1721">
                  <c:v>10.015000000000001</c:v>
                </c:pt>
                <c:pt idx="1722">
                  <c:v>10.025000000000002</c:v>
                </c:pt>
                <c:pt idx="1723">
                  <c:v>10.035000000000004</c:v>
                </c:pt>
                <c:pt idx="1724">
                  <c:v>10.045000000000002</c:v>
                </c:pt>
                <c:pt idx="1725">
                  <c:v>10.055000000000007</c:v>
                </c:pt>
                <c:pt idx="1726">
                  <c:v>10.065000000000005</c:v>
                </c:pt>
                <c:pt idx="1727">
                  <c:v>10.075000000000003</c:v>
                </c:pt>
                <c:pt idx="1728">
                  <c:v>10.085000000000004</c:v>
                </c:pt>
                <c:pt idx="1729">
                  <c:v>10.095000000000002</c:v>
                </c:pt>
                <c:pt idx="1730">
                  <c:v>10.104999999999997</c:v>
                </c:pt>
                <c:pt idx="1731">
                  <c:v>10.115000000000002</c:v>
                </c:pt>
                <c:pt idx="1732">
                  <c:v>10.125</c:v>
                </c:pt>
                <c:pt idx="1733">
                  <c:v>10.134999999999998</c:v>
                </c:pt>
                <c:pt idx="1734">
                  <c:v>10.145</c:v>
                </c:pt>
                <c:pt idx="1735">
                  <c:v>10.154999999999998</c:v>
                </c:pt>
                <c:pt idx="1736">
                  <c:v>10.164999999999996</c:v>
                </c:pt>
                <c:pt idx="1737">
                  <c:v>10.175000000000001</c:v>
                </c:pt>
                <c:pt idx="1738">
                  <c:v>10.184999999999999</c:v>
                </c:pt>
                <c:pt idx="1739">
                  <c:v>10.195</c:v>
                </c:pt>
                <c:pt idx="1740">
                  <c:v>10.205000000000002</c:v>
                </c:pt>
                <c:pt idx="1741">
                  <c:v>10.215</c:v>
                </c:pt>
                <c:pt idx="1742">
                  <c:v>10.225000000000001</c:v>
                </c:pt>
                <c:pt idx="1743">
                  <c:v>10.234999999999999</c:v>
                </c:pt>
                <c:pt idx="1744">
                  <c:v>10.244999999999997</c:v>
                </c:pt>
                <c:pt idx="1745">
                  <c:v>10.255000000000006</c:v>
                </c:pt>
                <c:pt idx="1746">
                  <c:v>10.265000000000001</c:v>
                </c:pt>
                <c:pt idx="1747">
                  <c:v>10.275000000000002</c:v>
                </c:pt>
                <c:pt idx="1748">
                  <c:v>10.285000000000004</c:v>
                </c:pt>
                <c:pt idx="1749">
                  <c:v>10.294999999999998</c:v>
                </c:pt>
                <c:pt idx="1750">
                  <c:v>10.305000000000007</c:v>
                </c:pt>
                <c:pt idx="1751">
                  <c:v>10.315000000000005</c:v>
                </c:pt>
                <c:pt idx="1752">
                  <c:v>10.325000000000003</c:v>
                </c:pt>
                <c:pt idx="1753">
                  <c:v>10.335000000000004</c:v>
                </c:pt>
                <c:pt idx="1754">
                  <c:v>10.345000000000002</c:v>
                </c:pt>
                <c:pt idx="1755">
                  <c:v>10.355</c:v>
                </c:pt>
                <c:pt idx="1756">
                  <c:v>10.365000000000002</c:v>
                </c:pt>
                <c:pt idx="1757">
                  <c:v>10.375</c:v>
                </c:pt>
                <c:pt idx="1758">
                  <c:v>10.384999999999998</c:v>
                </c:pt>
                <c:pt idx="1759">
                  <c:v>10.395</c:v>
                </c:pt>
                <c:pt idx="1760">
                  <c:v>10.404999999999998</c:v>
                </c:pt>
                <c:pt idx="1761">
                  <c:v>10.414999999999996</c:v>
                </c:pt>
                <c:pt idx="1762">
                  <c:v>10.425000000000001</c:v>
                </c:pt>
                <c:pt idx="1763">
                  <c:v>10.434999999999999</c:v>
                </c:pt>
                <c:pt idx="1764">
                  <c:v>10.445</c:v>
                </c:pt>
                <c:pt idx="1765">
                  <c:v>10.455000000000002</c:v>
                </c:pt>
                <c:pt idx="1766">
                  <c:v>10.464999999999996</c:v>
                </c:pt>
                <c:pt idx="1767">
                  <c:v>10.475000000000001</c:v>
                </c:pt>
                <c:pt idx="1768">
                  <c:v>10.484999999999999</c:v>
                </c:pt>
                <c:pt idx="1769">
                  <c:v>10.494999999999997</c:v>
                </c:pt>
                <c:pt idx="1770">
                  <c:v>10.505000000000006</c:v>
                </c:pt>
                <c:pt idx="1771">
                  <c:v>10.515000000000001</c:v>
                </c:pt>
                <c:pt idx="1772">
                  <c:v>10.524999999999999</c:v>
                </c:pt>
                <c:pt idx="1773">
                  <c:v>10.535000000000004</c:v>
                </c:pt>
                <c:pt idx="1774">
                  <c:v>10.544999999999998</c:v>
                </c:pt>
                <c:pt idx="1775">
                  <c:v>10.555000000000007</c:v>
                </c:pt>
                <c:pt idx="1776">
                  <c:v>10.565000000000001</c:v>
                </c:pt>
                <c:pt idx="1777">
                  <c:v>10.574999999999999</c:v>
                </c:pt>
                <c:pt idx="1778">
                  <c:v>10.585000000000004</c:v>
                </c:pt>
                <c:pt idx="1779">
                  <c:v>10.595000000000002</c:v>
                </c:pt>
                <c:pt idx="1780">
                  <c:v>10.605</c:v>
                </c:pt>
                <c:pt idx="1781">
                  <c:v>10.615000000000006</c:v>
                </c:pt>
                <c:pt idx="1782">
                  <c:v>10.625</c:v>
                </c:pt>
                <c:pt idx="1783">
                  <c:v>10.634999999999998</c:v>
                </c:pt>
                <c:pt idx="1784">
                  <c:v>10.645</c:v>
                </c:pt>
                <c:pt idx="1785">
                  <c:v>10.654999999999998</c:v>
                </c:pt>
                <c:pt idx="1786">
                  <c:v>10.664999999999996</c:v>
                </c:pt>
                <c:pt idx="1787">
                  <c:v>10.675000000000001</c:v>
                </c:pt>
                <c:pt idx="1788">
                  <c:v>10.684999999999999</c:v>
                </c:pt>
                <c:pt idx="1789">
                  <c:v>10.695</c:v>
                </c:pt>
                <c:pt idx="1790">
                  <c:v>10.705000000000002</c:v>
                </c:pt>
                <c:pt idx="1791">
                  <c:v>10.714999999999996</c:v>
                </c:pt>
                <c:pt idx="1792">
                  <c:v>10.725000000000001</c:v>
                </c:pt>
                <c:pt idx="1793">
                  <c:v>10.734999999999999</c:v>
                </c:pt>
                <c:pt idx="1794">
                  <c:v>10.744999999999997</c:v>
                </c:pt>
                <c:pt idx="1795">
                  <c:v>10.755000000000006</c:v>
                </c:pt>
                <c:pt idx="1796">
                  <c:v>10.765000000000001</c:v>
                </c:pt>
                <c:pt idx="1797">
                  <c:v>10.774999999999999</c:v>
                </c:pt>
                <c:pt idx="1798">
                  <c:v>10.785000000000004</c:v>
                </c:pt>
                <c:pt idx="1799">
                  <c:v>10.794999999999998</c:v>
                </c:pt>
                <c:pt idx="1800">
                  <c:v>10.805000000000007</c:v>
                </c:pt>
                <c:pt idx="1801">
                  <c:v>10.815000000000001</c:v>
                </c:pt>
                <c:pt idx="1802">
                  <c:v>10.824999999999999</c:v>
                </c:pt>
                <c:pt idx="1803">
                  <c:v>10.835000000000004</c:v>
                </c:pt>
                <c:pt idx="1804">
                  <c:v>10.845000000000002</c:v>
                </c:pt>
                <c:pt idx="1805">
                  <c:v>10.854999999999997</c:v>
                </c:pt>
                <c:pt idx="1806">
                  <c:v>10.865000000000006</c:v>
                </c:pt>
                <c:pt idx="1807">
                  <c:v>10.875</c:v>
                </c:pt>
                <c:pt idx="1808">
                  <c:v>10.884999999999998</c:v>
                </c:pt>
                <c:pt idx="1809">
                  <c:v>10.895000000000003</c:v>
                </c:pt>
                <c:pt idx="1810">
                  <c:v>10.904999999999998</c:v>
                </c:pt>
                <c:pt idx="1811">
                  <c:v>10.914999999999999</c:v>
                </c:pt>
                <c:pt idx="1812">
                  <c:v>10.925000000000001</c:v>
                </c:pt>
                <c:pt idx="1813">
                  <c:v>10.934999999999999</c:v>
                </c:pt>
                <c:pt idx="1814">
                  <c:v>10.945</c:v>
                </c:pt>
                <c:pt idx="1815">
                  <c:v>10.955000000000002</c:v>
                </c:pt>
                <c:pt idx="1816">
                  <c:v>10.964999999999996</c:v>
                </c:pt>
                <c:pt idx="1817">
                  <c:v>10.975000000000001</c:v>
                </c:pt>
                <c:pt idx="1818">
                  <c:v>10.984999999999999</c:v>
                </c:pt>
                <c:pt idx="1819">
                  <c:v>10.994999999999997</c:v>
                </c:pt>
                <c:pt idx="1820">
                  <c:v>11.005000000000006</c:v>
                </c:pt>
                <c:pt idx="1821">
                  <c:v>11.015000000000001</c:v>
                </c:pt>
                <c:pt idx="1822">
                  <c:v>11.024999999999999</c:v>
                </c:pt>
                <c:pt idx="1823">
                  <c:v>11.035000000000004</c:v>
                </c:pt>
                <c:pt idx="1824">
                  <c:v>11.044999999999998</c:v>
                </c:pt>
                <c:pt idx="1825">
                  <c:v>11.055000000000007</c:v>
                </c:pt>
                <c:pt idx="1826">
                  <c:v>11.065000000000001</c:v>
                </c:pt>
                <c:pt idx="1827">
                  <c:v>11.074999999999999</c:v>
                </c:pt>
                <c:pt idx="1828">
                  <c:v>11.085000000000004</c:v>
                </c:pt>
                <c:pt idx="1829">
                  <c:v>11.094999999999999</c:v>
                </c:pt>
                <c:pt idx="1830">
                  <c:v>11.104999999999997</c:v>
                </c:pt>
                <c:pt idx="1831">
                  <c:v>11.115000000000006</c:v>
                </c:pt>
                <c:pt idx="1832">
                  <c:v>11.125</c:v>
                </c:pt>
                <c:pt idx="1833">
                  <c:v>11.134999999999998</c:v>
                </c:pt>
                <c:pt idx="1834">
                  <c:v>11.145000000000003</c:v>
                </c:pt>
                <c:pt idx="1835">
                  <c:v>11.154999999999998</c:v>
                </c:pt>
                <c:pt idx="1836">
                  <c:v>11.164999999999999</c:v>
                </c:pt>
                <c:pt idx="1837">
                  <c:v>11.175000000000004</c:v>
                </c:pt>
                <c:pt idx="1838">
                  <c:v>11.185000000000002</c:v>
                </c:pt>
                <c:pt idx="1839">
                  <c:v>11.195</c:v>
                </c:pt>
                <c:pt idx="1840">
                  <c:v>11.205000000000002</c:v>
                </c:pt>
                <c:pt idx="1841">
                  <c:v>11.215</c:v>
                </c:pt>
                <c:pt idx="1842">
                  <c:v>11.225000000000001</c:v>
                </c:pt>
                <c:pt idx="1843">
                  <c:v>11.234999999999999</c:v>
                </c:pt>
                <c:pt idx="1844">
                  <c:v>11.244999999999997</c:v>
                </c:pt>
                <c:pt idx="1845">
                  <c:v>11.255000000000006</c:v>
                </c:pt>
                <c:pt idx="1846">
                  <c:v>11.265000000000001</c:v>
                </c:pt>
                <c:pt idx="1847">
                  <c:v>11.275000000000002</c:v>
                </c:pt>
                <c:pt idx="1848">
                  <c:v>11.285000000000004</c:v>
                </c:pt>
                <c:pt idx="1849">
                  <c:v>11.294999999999998</c:v>
                </c:pt>
                <c:pt idx="1850">
                  <c:v>11.305000000000007</c:v>
                </c:pt>
                <c:pt idx="1851">
                  <c:v>11.315000000000001</c:v>
                </c:pt>
                <c:pt idx="1852">
                  <c:v>11.324999999999999</c:v>
                </c:pt>
                <c:pt idx="1853">
                  <c:v>11.335000000000004</c:v>
                </c:pt>
                <c:pt idx="1854">
                  <c:v>11.344999999999999</c:v>
                </c:pt>
                <c:pt idx="1855">
                  <c:v>11.354999999999997</c:v>
                </c:pt>
                <c:pt idx="1856">
                  <c:v>11.365000000000006</c:v>
                </c:pt>
                <c:pt idx="1857">
                  <c:v>11.375</c:v>
                </c:pt>
                <c:pt idx="1858">
                  <c:v>11.384999999999998</c:v>
                </c:pt>
                <c:pt idx="1859">
                  <c:v>11.395000000000003</c:v>
                </c:pt>
                <c:pt idx="1860">
                  <c:v>11.404999999999998</c:v>
                </c:pt>
                <c:pt idx="1861">
                  <c:v>11.414999999999999</c:v>
                </c:pt>
                <c:pt idx="1862">
                  <c:v>11.425000000000004</c:v>
                </c:pt>
                <c:pt idx="1863">
                  <c:v>11.435000000000002</c:v>
                </c:pt>
                <c:pt idx="1864">
                  <c:v>11.445</c:v>
                </c:pt>
                <c:pt idx="1865">
                  <c:v>11.455000000000002</c:v>
                </c:pt>
                <c:pt idx="1866">
                  <c:v>11.465</c:v>
                </c:pt>
                <c:pt idx="1867">
                  <c:v>11.475000000000005</c:v>
                </c:pt>
                <c:pt idx="1868">
                  <c:v>11.484999999999999</c:v>
                </c:pt>
                <c:pt idx="1869">
                  <c:v>11.494999999999997</c:v>
                </c:pt>
                <c:pt idx="1870">
                  <c:v>11.505000000000006</c:v>
                </c:pt>
                <c:pt idx="1871">
                  <c:v>11.515000000000001</c:v>
                </c:pt>
                <c:pt idx="1872">
                  <c:v>11.525000000000002</c:v>
                </c:pt>
                <c:pt idx="1873">
                  <c:v>11.535000000000004</c:v>
                </c:pt>
                <c:pt idx="1874">
                  <c:v>11.544999999999998</c:v>
                </c:pt>
                <c:pt idx="1875">
                  <c:v>11.555000000000003</c:v>
                </c:pt>
                <c:pt idx="1876">
                  <c:v>11.565000000000001</c:v>
                </c:pt>
                <c:pt idx="1877">
                  <c:v>11.574999999999999</c:v>
                </c:pt>
                <c:pt idx="1878">
                  <c:v>11.585000000000004</c:v>
                </c:pt>
                <c:pt idx="1879">
                  <c:v>11.594999999999999</c:v>
                </c:pt>
                <c:pt idx="1880">
                  <c:v>11.604999999999997</c:v>
                </c:pt>
                <c:pt idx="1881">
                  <c:v>11.615000000000006</c:v>
                </c:pt>
                <c:pt idx="1882">
                  <c:v>11.625</c:v>
                </c:pt>
                <c:pt idx="1883">
                  <c:v>11.634999999999998</c:v>
                </c:pt>
                <c:pt idx="1884">
                  <c:v>11.645</c:v>
                </c:pt>
                <c:pt idx="1885">
                  <c:v>11.654999999999998</c:v>
                </c:pt>
                <c:pt idx="1886">
                  <c:v>11.664999999999999</c:v>
                </c:pt>
                <c:pt idx="1887">
                  <c:v>11.675000000000004</c:v>
                </c:pt>
                <c:pt idx="1888">
                  <c:v>11.685000000000002</c:v>
                </c:pt>
                <c:pt idx="1889">
                  <c:v>11.695</c:v>
                </c:pt>
                <c:pt idx="1890">
                  <c:v>11.705000000000002</c:v>
                </c:pt>
                <c:pt idx="1891">
                  <c:v>11.715</c:v>
                </c:pt>
                <c:pt idx="1892">
                  <c:v>11.725000000000005</c:v>
                </c:pt>
                <c:pt idx="1893">
                  <c:v>11.734999999999999</c:v>
                </c:pt>
                <c:pt idx="1894">
                  <c:v>11.744999999999997</c:v>
                </c:pt>
                <c:pt idx="1895">
                  <c:v>11.755000000000006</c:v>
                </c:pt>
                <c:pt idx="1896">
                  <c:v>11.765000000000001</c:v>
                </c:pt>
                <c:pt idx="1897">
                  <c:v>11.775000000000002</c:v>
                </c:pt>
                <c:pt idx="1898">
                  <c:v>11.785000000000004</c:v>
                </c:pt>
                <c:pt idx="1899">
                  <c:v>11.794999999999998</c:v>
                </c:pt>
                <c:pt idx="1900">
                  <c:v>11.805000000000003</c:v>
                </c:pt>
                <c:pt idx="1901">
                  <c:v>11.814999999999998</c:v>
                </c:pt>
                <c:pt idx="1902">
                  <c:v>11.824999999999996</c:v>
                </c:pt>
                <c:pt idx="1903">
                  <c:v>11.835000000000004</c:v>
                </c:pt>
                <c:pt idx="1904">
                  <c:v>11.844999999999999</c:v>
                </c:pt>
                <c:pt idx="1905">
                  <c:v>11.854999999999997</c:v>
                </c:pt>
                <c:pt idx="1906">
                  <c:v>11.865000000000006</c:v>
                </c:pt>
                <c:pt idx="1907">
                  <c:v>11.875</c:v>
                </c:pt>
                <c:pt idx="1908">
                  <c:v>11.884999999999998</c:v>
                </c:pt>
                <c:pt idx="1909">
                  <c:v>11.895</c:v>
                </c:pt>
                <c:pt idx="1910">
                  <c:v>11.904999999999998</c:v>
                </c:pt>
                <c:pt idx="1911">
                  <c:v>11.914999999999999</c:v>
                </c:pt>
                <c:pt idx="1912">
                  <c:v>11.925000000000001</c:v>
                </c:pt>
                <c:pt idx="1913">
                  <c:v>11.934999999999999</c:v>
                </c:pt>
                <c:pt idx="1914">
                  <c:v>11.945</c:v>
                </c:pt>
                <c:pt idx="1915">
                  <c:v>11.955000000000002</c:v>
                </c:pt>
                <c:pt idx="1916">
                  <c:v>11.965</c:v>
                </c:pt>
                <c:pt idx="1917">
                  <c:v>11.975000000000005</c:v>
                </c:pt>
                <c:pt idx="1918">
                  <c:v>11.985000000000003</c:v>
                </c:pt>
                <c:pt idx="1919">
                  <c:v>11.994999999999997</c:v>
                </c:pt>
                <c:pt idx="1920">
                  <c:v>12.005000000000006</c:v>
                </c:pt>
                <c:pt idx="1921">
                  <c:v>12.015000000000001</c:v>
                </c:pt>
                <c:pt idx="1922">
                  <c:v>12.025000000000002</c:v>
                </c:pt>
                <c:pt idx="1923">
                  <c:v>12.035000000000004</c:v>
                </c:pt>
                <c:pt idx="1924">
                  <c:v>12.044999999999998</c:v>
                </c:pt>
                <c:pt idx="1925">
                  <c:v>12.055000000000003</c:v>
                </c:pt>
                <c:pt idx="1926">
                  <c:v>12.064999999999998</c:v>
                </c:pt>
                <c:pt idx="1927">
                  <c:v>12.074999999999996</c:v>
                </c:pt>
                <c:pt idx="1928">
                  <c:v>12.085000000000004</c:v>
                </c:pt>
                <c:pt idx="1929">
                  <c:v>12.094999999999999</c:v>
                </c:pt>
                <c:pt idx="1930">
                  <c:v>12.104999999999997</c:v>
                </c:pt>
                <c:pt idx="1931">
                  <c:v>12.115000000000006</c:v>
                </c:pt>
                <c:pt idx="1932">
                  <c:v>12.125</c:v>
                </c:pt>
                <c:pt idx="1933">
                  <c:v>12.134999999999998</c:v>
                </c:pt>
                <c:pt idx="1934">
                  <c:v>12.145</c:v>
                </c:pt>
                <c:pt idx="1935">
                  <c:v>12.154999999999998</c:v>
                </c:pt>
                <c:pt idx="1936">
                  <c:v>12.164999999999999</c:v>
                </c:pt>
                <c:pt idx="1937">
                  <c:v>12.175000000000001</c:v>
                </c:pt>
                <c:pt idx="1938">
                  <c:v>12.184999999999999</c:v>
                </c:pt>
                <c:pt idx="1939">
                  <c:v>12.195</c:v>
                </c:pt>
                <c:pt idx="1940">
                  <c:v>12.205000000000002</c:v>
                </c:pt>
                <c:pt idx="1941">
                  <c:v>12.215</c:v>
                </c:pt>
                <c:pt idx="1942">
                  <c:v>12.225000000000005</c:v>
                </c:pt>
                <c:pt idx="1943">
                  <c:v>12.235000000000003</c:v>
                </c:pt>
                <c:pt idx="1944">
                  <c:v>12.245000000000001</c:v>
                </c:pt>
                <c:pt idx="1945">
                  <c:v>12.255000000000006</c:v>
                </c:pt>
                <c:pt idx="1946">
                  <c:v>12.265000000000001</c:v>
                </c:pt>
                <c:pt idx="1947">
                  <c:v>12.275000000000002</c:v>
                </c:pt>
                <c:pt idx="1948">
                  <c:v>12.285000000000004</c:v>
                </c:pt>
                <c:pt idx="1949">
                  <c:v>12.294999999999998</c:v>
                </c:pt>
                <c:pt idx="1950">
                  <c:v>12.305000000000007</c:v>
                </c:pt>
                <c:pt idx="1951">
                  <c:v>12.314999999999998</c:v>
                </c:pt>
                <c:pt idx="1952">
                  <c:v>12.324999999999996</c:v>
                </c:pt>
                <c:pt idx="1953">
                  <c:v>12.335000000000004</c:v>
                </c:pt>
                <c:pt idx="1954">
                  <c:v>12.344999999999999</c:v>
                </c:pt>
                <c:pt idx="1955">
                  <c:v>12.354999999999997</c:v>
                </c:pt>
                <c:pt idx="1956">
                  <c:v>12.365000000000002</c:v>
                </c:pt>
                <c:pt idx="1957">
                  <c:v>12.375</c:v>
                </c:pt>
                <c:pt idx="1958">
                  <c:v>12.384999999999998</c:v>
                </c:pt>
                <c:pt idx="1959">
                  <c:v>12.395</c:v>
                </c:pt>
                <c:pt idx="1960">
                  <c:v>12.404999999999998</c:v>
                </c:pt>
                <c:pt idx="1961">
                  <c:v>12.414999999999999</c:v>
                </c:pt>
                <c:pt idx="1962">
                  <c:v>12.425000000000001</c:v>
                </c:pt>
                <c:pt idx="1963">
                  <c:v>12.434999999999999</c:v>
                </c:pt>
                <c:pt idx="1964">
                  <c:v>12.445</c:v>
                </c:pt>
                <c:pt idx="1965">
                  <c:v>12.455000000000002</c:v>
                </c:pt>
                <c:pt idx="1966">
                  <c:v>12.465</c:v>
                </c:pt>
                <c:pt idx="1967">
                  <c:v>12.475000000000005</c:v>
                </c:pt>
                <c:pt idx="1968">
                  <c:v>12.485000000000003</c:v>
                </c:pt>
                <c:pt idx="1969">
                  <c:v>12.495000000000001</c:v>
                </c:pt>
                <c:pt idx="1970">
                  <c:v>12.505000000000006</c:v>
                </c:pt>
                <c:pt idx="1971">
                  <c:v>12.515000000000001</c:v>
                </c:pt>
                <c:pt idx="1972">
                  <c:v>12.525000000000002</c:v>
                </c:pt>
                <c:pt idx="1973">
                  <c:v>12.535000000000004</c:v>
                </c:pt>
                <c:pt idx="1974">
                  <c:v>12.545000000000002</c:v>
                </c:pt>
                <c:pt idx="1975">
                  <c:v>12.555000000000007</c:v>
                </c:pt>
                <c:pt idx="1976">
                  <c:v>12.565000000000001</c:v>
                </c:pt>
                <c:pt idx="1977">
                  <c:v>12.574999999999999</c:v>
                </c:pt>
                <c:pt idx="1978">
                  <c:v>12.585000000000004</c:v>
                </c:pt>
                <c:pt idx="1979">
                  <c:v>12.594999999999999</c:v>
                </c:pt>
                <c:pt idx="1980">
                  <c:v>12.604999999999997</c:v>
                </c:pt>
                <c:pt idx="1981">
                  <c:v>12.615000000000002</c:v>
                </c:pt>
                <c:pt idx="1982">
                  <c:v>12.625</c:v>
                </c:pt>
                <c:pt idx="1983">
                  <c:v>12.634999999999998</c:v>
                </c:pt>
                <c:pt idx="1984">
                  <c:v>12.645</c:v>
                </c:pt>
                <c:pt idx="1985">
                  <c:v>12.654999999999998</c:v>
                </c:pt>
                <c:pt idx="1986">
                  <c:v>12.664999999999999</c:v>
                </c:pt>
                <c:pt idx="1987">
                  <c:v>12.675000000000001</c:v>
                </c:pt>
                <c:pt idx="1988">
                  <c:v>12.684999999999999</c:v>
                </c:pt>
                <c:pt idx="1989">
                  <c:v>12.695</c:v>
                </c:pt>
                <c:pt idx="1990">
                  <c:v>12.705000000000002</c:v>
                </c:pt>
                <c:pt idx="1991">
                  <c:v>12.714999999999996</c:v>
                </c:pt>
                <c:pt idx="1992">
                  <c:v>12.725000000000005</c:v>
                </c:pt>
                <c:pt idx="1993">
                  <c:v>12.734999999999999</c:v>
                </c:pt>
                <c:pt idx="1994">
                  <c:v>12.745000000000001</c:v>
                </c:pt>
                <c:pt idx="1995">
                  <c:v>12.755000000000006</c:v>
                </c:pt>
                <c:pt idx="1996">
                  <c:v>12.765000000000001</c:v>
                </c:pt>
                <c:pt idx="1997">
                  <c:v>12.775000000000002</c:v>
                </c:pt>
                <c:pt idx="1998">
                  <c:v>12.785000000000004</c:v>
                </c:pt>
                <c:pt idx="1999">
                  <c:v>12.795000000000002</c:v>
                </c:pt>
                <c:pt idx="2000">
                  <c:v>12.805000000000007</c:v>
                </c:pt>
                <c:pt idx="2001">
                  <c:v>12.815000000000001</c:v>
                </c:pt>
                <c:pt idx="2002">
                  <c:v>12.824999999999999</c:v>
                </c:pt>
                <c:pt idx="2003">
                  <c:v>12.835000000000004</c:v>
                </c:pt>
                <c:pt idx="2004">
                  <c:v>12.844999999999999</c:v>
                </c:pt>
                <c:pt idx="2005">
                  <c:v>12.854999999999997</c:v>
                </c:pt>
                <c:pt idx="2006">
                  <c:v>12.865000000000002</c:v>
                </c:pt>
                <c:pt idx="2007">
                  <c:v>12.875</c:v>
                </c:pt>
                <c:pt idx="2008">
                  <c:v>12.884999999999998</c:v>
                </c:pt>
                <c:pt idx="2009">
                  <c:v>12.895</c:v>
                </c:pt>
                <c:pt idx="2010">
                  <c:v>12.904999999999998</c:v>
                </c:pt>
                <c:pt idx="2011">
                  <c:v>12.914999999999996</c:v>
                </c:pt>
                <c:pt idx="2012">
                  <c:v>12.925000000000001</c:v>
                </c:pt>
                <c:pt idx="2013">
                  <c:v>12.934999999999999</c:v>
                </c:pt>
                <c:pt idx="2014">
                  <c:v>12.945</c:v>
                </c:pt>
                <c:pt idx="2015">
                  <c:v>12.955000000000002</c:v>
                </c:pt>
                <c:pt idx="2016">
                  <c:v>12.964999999999996</c:v>
                </c:pt>
                <c:pt idx="2017">
                  <c:v>12.975000000000005</c:v>
                </c:pt>
                <c:pt idx="2018">
                  <c:v>12.984999999999999</c:v>
                </c:pt>
                <c:pt idx="2019">
                  <c:v>12.994999999999997</c:v>
                </c:pt>
                <c:pt idx="2020">
                  <c:v>13.005000000000006</c:v>
                </c:pt>
                <c:pt idx="2021">
                  <c:v>13.015000000000001</c:v>
                </c:pt>
                <c:pt idx="2022">
                  <c:v>13.025000000000002</c:v>
                </c:pt>
                <c:pt idx="2023">
                  <c:v>13.035000000000004</c:v>
                </c:pt>
                <c:pt idx="2024">
                  <c:v>13.045000000000002</c:v>
                </c:pt>
                <c:pt idx="2025">
                  <c:v>13.055000000000007</c:v>
                </c:pt>
                <c:pt idx="2026">
                  <c:v>13.065000000000005</c:v>
                </c:pt>
                <c:pt idx="2027">
                  <c:v>13.074999999999999</c:v>
                </c:pt>
                <c:pt idx="2028">
                  <c:v>13.085000000000008</c:v>
                </c:pt>
                <c:pt idx="2029">
                  <c:v>13.095000000000002</c:v>
                </c:pt>
                <c:pt idx="2030">
                  <c:v>13.105</c:v>
                </c:pt>
                <c:pt idx="2031">
                  <c:v>13.115000000000002</c:v>
                </c:pt>
                <c:pt idx="2032">
                  <c:v>13.125</c:v>
                </c:pt>
                <c:pt idx="2033">
                  <c:v>13.134999999999998</c:v>
                </c:pt>
                <c:pt idx="2034">
                  <c:v>13.145000000000003</c:v>
                </c:pt>
                <c:pt idx="2035">
                  <c:v>13.154999999999998</c:v>
                </c:pt>
                <c:pt idx="2036">
                  <c:v>13.164999999999996</c:v>
                </c:pt>
                <c:pt idx="2037">
                  <c:v>13.175000000000001</c:v>
                </c:pt>
                <c:pt idx="2038">
                  <c:v>13.184999999999999</c:v>
                </c:pt>
                <c:pt idx="2039">
                  <c:v>13.195</c:v>
                </c:pt>
                <c:pt idx="2040">
                  <c:v>13.204999999999998</c:v>
                </c:pt>
                <c:pt idx="2041">
                  <c:v>13.214999999999996</c:v>
                </c:pt>
                <c:pt idx="2042">
                  <c:v>13.225000000000001</c:v>
                </c:pt>
                <c:pt idx="2043">
                  <c:v>13.234999999999999</c:v>
                </c:pt>
                <c:pt idx="2044">
                  <c:v>13.244999999999997</c:v>
                </c:pt>
                <c:pt idx="2045">
                  <c:v>13.255000000000006</c:v>
                </c:pt>
                <c:pt idx="2046">
                  <c:v>13.264999999999997</c:v>
                </c:pt>
                <c:pt idx="2047">
                  <c:v>13.274999999999999</c:v>
                </c:pt>
                <c:pt idx="2048">
                  <c:v>13.285000000000004</c:v>
                </c:pt>
                <c:pt idx="2049">
                  <c:v>13.294999999999998</c:v>
                </c:pt>
                <c:pt idx="2050">
                  <c:v>13.305000000000007</c:v>
                </c:pt>
                <c:pt idx="2051">
                  <c:v>13.315000000000005</c:v>
                </c:pt>
                <c:pt idx="2052">
                  <c:v>13.325000000000003</c:v>
                </c:pt>
                <c:pt idx="2053">
                  <c:v>13.335000000000008</c:v>
                </c:pt>
                <c:pt idx="2054">
                  <c:v>13.345000000000006</c:v>
                </c:pt>
                <c:pt idx="2055">
                  <c:v>13.355</c:v>
                </c:pt>
                <c:pt idx="2056">
                  <c:v>13.365000000000006</c:v>
                </c:pt>
                <c:pt idx="2057">
                  <c:v>13.375</c:v>
                </c:pt>
                <c:pt idx="2058">
                  <c:v>13.385000000000002</c:v>
                </c:pt>
                <c:pt idx="2059">
                  <c:v>13.395000000000003</c:v>
                </c:pt>
                <c:pt idx="2060">
                  <c:v>13.405000000000001</c:v>
                </c:pt>
                <c:pt idx="2061">
                  <c:v>13.414999999999996</c:v>
                </c:pt>
                <c:pt idx="2062">
                  <c:v>13.425000000000001</c:v>
                </c:pt>
                <c:pt idx="2063">
                  <c:v>13.434999999999995</c:v>
                </c:pt>
                <c:pt idx="2064">
                  <c:v>13.445</c:v>
                </c:pt>
                <c:pt idx="2065">
                  <c:v>13.454999999999998</c:v>
                </c:pt>
                <c:pt idx="2066">
                  <c:v>13.464999999999996</c:v>
                </c:pt>
                <c:pt idx="2067">
                  <c:v>13.475000000000001</c:v>
                </c:pt>
                <c:pt idx="2068">
                  <c:v>13.484999999999999</c:v>
                </c:pt>
                <c:pt idx="2069">
                  <c:v>13.494999999999994</c:v>
                </c:pt>
                <c:pt idx="2070">
                  <c:v>13.504999999999999</c:v>
                </c:pt>
                <c:pt idx="2071">
                  <c:v>13.514999999999997</c:v>
                </c:pt>
                <c:pt idx="2072">
                  <c:v>13.524999999999999</c:v>
                </c:pt>
                <c:pt idx="2073">
                  <c:v>13.535000000000004</c:v>
                </c:pt>
                <c:pt idx="2074">
                  <c:v>13.544999999999998</c:v>
                </c:pt>
                <c:pt idx="2075">
                  <c:v>13.555000000000007</c:v>
                </c:pt>
                <c:pt idx="2076">
                  <c:v>13.564999999999998</c:v>
                </c:pt>
                <c:pt idx="2077">
                  <c:v>13.575000000000003</c:v>
                </c:pt>
                <c:pt idx="2078">
                  <c:v>13.585000000000008</c:v>
                </c:pt>
                <c:pt idx="2079">
                  <c:v>13.595000000000002</c:v>
                </c:pt>
                <c:pt idx="2080">
                  <c:v>13.605</c:v>
                </c:pt>
                <c:pt idx="2081">
                  <c:v>13.615000000000006</c:v>
                </c:pt>
                <c:pt idx="2082">
                  <c:v>13.625000000000004</c:v>
                </c:pt>
                <c:pt idx="2083">
                  <c:v>13.635000000000002</c:v>
                </c:pt>
                <c:pt idx="2084">
                  <c:v>13.645000000000003</c:v>
                </c:pt>
                <c:pt idx="2085">
                  <c:v>13.655000000000001</c:v>
                </c:pt>
                <c:pt idx="2086">
                  <c:v>13.664999999999999</c:v>
                </c:pt>
                <c:pt idx="2087">
                  <c:v>13.675000000000001</c:v>
                </c:pt>
                <c:pt idx="2088">
                  <c:v>13.684999999999999</c:v>
                </c:pt>
                <c:pt idx="2089">
                  <c:v>13.695</c:v>
                </c:pt>
                <c:pt idx="2090">
                  <c:v>13.704999999999998</c:v>
                </c:pt>
                <c:pt idx="2091">
                  <c:v>13.714999999999996</c:v>
                </c:pt>
                <c:pt idx="2092">
                  <c:v>13.724999999999998</c:v>
                </c:pt>
                <c:pt idx="2093">
                  <c:v>13.734999999999999</c:v>
                </c:pt>
                <c:pt idx="2094">
                  <c:v>13.744999999999994</c:v>
                </c:pt>
                <c:pt idx="2095">
                  <c:v>13.754999999999999</c:v>
                </c:pt>
                <c:pt idx="2096">
                  <c:v>13.764999999999993</c:v>
                </c:pt>
                <c:pt idx="2097">
                  <c:v>13.774999999999999</c:v>
                </c:pt>
                <c:pt idx="2098">
                  <c:v>13.784999999999997</c:v>
                </c:pt>
                <c:pt idx="2099">
                  <c:v>13.794999999999995</c:v>
                </c:pt>
                <c:pt idx="2100">
                  <c:v>13.805000000000007</c:v>
                </c:pt>
                <c:pt idx="2101">
                  <c:v>13.814999999999998</c:v>
                </c:pt>
                <c:pt idx="2102">
                  <c:v>13.824999999999996</c:v>
                </c:pt>
                <c:pt idx="2103">
                  <c:v>13.835000000000008</c:v>
                </c:pt>
                <c:pt idx="2104">
                  <c:v>13.845000000000002</c:v>
                </c:pt>
                <c:pt idx="2105">
                  <c:v>13.855</c:v>
                </c:pt>
                <c:pt idx="2106">
                  <c:v>13.865000000000009</c:v>
                </c:pt>
                <c:pt idx="2107">
                  <c:v>13.875000000000004</c:v>
                </c:pt>
                <c:pt idx="2108">
                  <c:v>13.885000000000002</c:v>
                </c:pt>
                <c:pt idx="2109">
                  <c:v>13.895000000000003</c:v>
                </c:pt>
                <c:pt idx="2110">
                  <c:v>13.905000000000001</c:v>
                </c:pt>
                <c:pt idx="2111">
                  <c:v>13.915000000000003</c:v>
                </c:pt>
                <c:pt idx="2112">
                  <c:v>13.925000000000004</c:v>
                </c:pt>
                <c:pt idx="2113">
                  <c:v>13.934999999999999</c:v>
                </c:pt>
                <c:pt idx="2114">
                  <c:v>13.945000000000004</c:v>
                </c:pt>
                <c:pt idx="2115">
                  <c:v>13.955000000000002</c:v>
                </c:pt>
                <c:pt idx="2116">
                  <c:v>13.964999999999996</c:v>
                </c:pt>
                <c:pt idx="2117">
                  <c:v>13.975000000000001</c:v>
                </c:pt>
                <c:pt idx="2118">
                  <c:v>13.984999999999999</c:v>
                </c:pt>
                <c:pt idx="2119">
                  <c:v>13.994999999999997</c:v>
                </c:pt>
                <c:pt idx="2120">
                  <c:v>14.004999999999999</c:v>
                </c:pt>
                <c:pt idx="2121">
                  <c:v>14.014999999999997</c:v>
                </c:pt>
                <c:pt idx="2122">
                  <c:v>14.024999999999999</c:v>
                </c:pt>
                <c:pt idx="2123">
                  <c:v>14.034999999999997</c:v>
                </c:pt>
                <c:pt idx="2124">
                  <c:v>14.044999999999995</c:v>
                </c:pt>
                <c:pt idx="2125">
                  <c:v>14.055000000000007</c:v>
                </c:pt>
                <c:pt idx="2126">
                  <c:v>14.064999999999994</c:v>
                </c:pt>
                <c:pt idx="2127">
                  <c:v>14.074999999999996</c:v>
                </c:pt>
                <c:pt idx="2128">
                  <c:v>14.085000000000004</c:v>
                </c:pt>
                <c:pt idx="2129">
                  <c:v>14.095000000000002</c:v>
                </c:pt>
                <c:pt idx="2130">
                  <c:v>14.104999999999993</c:v>
                </c:pt>
                <c:pt idx="2131">
                  <c:v>14.115000000000009</c:v>
                </c:pt>
                <c:pt idx="2132">
                  <c:v>14.125</c:v>
                </c:pt>
                <c:pt idx="2133">
                  <c:v>14.134999999999998</c:v>
                </c:pt>
                <c:pt idx="2134">
                  <c:v>14.145000000000007</c:v>
                </c:pt>
                <c:pt idx="2135">
                  <c:v>14.155000000000005</c:v>
                </c:pt>
                <c:pt idx="2136">
                  <c:v>14.165000000000003</c:v>
                </c:pt>
                <c:pt idx="2137">
                  <c:v>14.175000000000004</c:v>
                </c:pt>
                <c:pt idx="2138">
                  <c:v>14.185000000000002</c:v>
                </c:pt>
                <c:pt idx="2139">
                  <c:v>14.195000000000004</c:v>
                </c:pt>
                <c:pt idx="2140">
                  <c:v>14.205000000000002</c:v>
                </c:pt>
                <c:pt idx="2141">
                  <c:v>14.215</c:v>
                </c:pt>
                <c:pt idx="2142">
                  <c:v>14.225000000000001</c:v>
                </c:pt>
                <c:pt idx="2143">
                  <c:v>14.234999999999999</c:v>
                </c:pt>
                <c:pt idx="2144">
                  <c:v>14.244999999999997</c:v>
                </c:pt>
                <c:pt idx="2145">
                  <c:v>14.255000000000006</c:v>
                </c:pt>
                <c:pt idx="2146">
                  <c:v>14.264999999999997</c:v>
                </c:pt>
                <c:pt idx="2147">
                  <c:v>14.274999999999999</c:v>
                </c:pt>
                <c:pt idx="2148">
                  <c:v>14.284999999999997</c:v>
                </c:pt>
                <c:pt idx="2149">
                  <c:v>14.294999999999995</c:v>
                </c:pt>
                <c:pt idx="2150">
                  <c:v>14.305000000000007</c:v>
                </c:pt>
                <c:pt idx="2151">
                  <c:v>14.314999999999994</c:v>
                </c:pt>
                <c:pt idx="2152">
                  <c:v>14.324999999999992</c:v>
                </c:pt>
                <c:pt idx="2153">
                  <c:v>14.335000000000004</c:v>
                </c:pt>
                <c:pt idx="2154">
                  <c:v>14.344999999999995</c:v>
                </c:pt>
                <c:pt idx="2155">
                  <c:v>14.354999999999993</c:v>
                </c:pt>
                <c:pt idx="2156">
                  <c:v>14.365000000000006</c:v>
                </c:pt>
                <c:pt idx="2157">
                  <c:v>14.375</c:v>
                </c:pt>
                <c:pt idx="2158">
                  <c:v>14.384999999999998</c:v>
                </c:pt>
                <c:pt idx="2159">
                  <c:v>14.395000000000003</c:v>
                </c:pt>
                <c:pt idx="2160">
                  <c:v>14.405000000000005</c:v>
                </c:pt>
                <c:pt idx="2161">
                  <c:v>14.414999999999999</c:v>
                </c:pt>
                <c:pt idx="2162">
                  <c:v>14.425000000000004</c:v>
                </c:pt>
                <c:pt idx="2163">
                  <c:v>14.435000000000002</c:v>
                </c:pt>
                <c:pt idx="2164">
                  <c:v>14.445000000000004</c:v>
                </c:pt>
                <c:pt idx="2165">
                  <c:v>14.455000000000002</c:v>
                </c:pt>
                <c:pt idx="2166">
                  <c:v>14.465</c:v>
                </c:pt>
                <c:pt idx="2167">
                  <c:v>14.475000000000001</c:v>
                </c:pt>
                <c:pt idx="2168">
                  <c:v>14.484999999999999</c:v>
                </c:pt>
                <c:pt idx="2169">
                  <c:v>14.494999999999997</c:v>
                </c:pt>
                <c:pt idx="2170">
                  <c:v>14.505000000000006</c:v>
                </c:pt>
                <c:pt idx="2171">
                  <c:v>14.514999999999997</c:v>
                </c:pt>
                <c:pt idx="2172">
                  <c:v>14.524999999999999</c:v>
                </c:pt>
                <c:pt idx="2173">
                  <c:v>14.535000000000004</c:v>
                </c:pt>
                <c:pt idx="2174">
                  <c:v>14.544999999999995</c:v>
                </c:pt>
                <c:pt idx="2175">
                  <c:v>14.555000000000007</c:v>
                </c:pt>
                <c:pt idx="2176">
                  <c:v>14.564999999999994</c:v>
                </c:pt>
                <c:pt idx="2177">
                  <c:v>14.574999999999996</c:v>
                </c:pt>
                <c:pt idx="2178">
                  <c:v>14.585000000000004</c:v>
                </c:pt>
                <c:pt idx="2179">
                  <c:v>14.594999999999995</c:v>
                </c:pt>
                <c:pt idx="2180">
                  <c:v>14.604999999999993</c:v>
                </c:pt>
                <c:pt idx="2181">
                  <c:v>14.615000000000002</c:v>
                </c:pt>
                <c:pt idx="2182">
                  <c:v>14.624999999999993</c:v>
                </c:pt>
                <c:pt idx="2183">
                  <c:v>14.634999999999998</c:v>
                </c:pt>
                <c:pt idx="2184">
                  <c:v>14.645000000000003</c:v>
                </c:pt>
                <c:pt idx="2185">
                  <c:v>14.654999999999998</c:v>
                </c:pt>
                <c:pt idx="2186">
                  <c:v>14.664999999999999</c:v>
                </c:pt>
                <c:pt idx="2187">
                  <c:v>14.675000000000004</c:v>
                </c:pt>
                <c:pt idx="2188">
                  <c:v>14.685000000000002</c:v>
                </c:pt>
                <c:pt idx="2189">
                  <c:v>14.695</c:v>
                </c:pt>
                <c:pt idx="2190">
                  <c:v>14.705000000000002</c:v>
                </c:pt>
                <c:pt idx="2191">
                  <c:v>14.715</c:v>
                </c:pt>
                <c:pt idx="2192">
                  <c:v>14.725000000000001</c:v>
                </c:pt>
                <c:pt idx="2193">
                  <c:v>14.734999999999999</c:v>
                </c:pt>
                <c:pt idx="2194">
                  <c:v>14.744999999999997</c:v>
                </c:pt>
                <c:pt idx="2195">
                  <c:v>14.755000000000006</c:v>
                </c:pt>
                <c:pt idx="2196">
                  <c:v>14.764999999999997</c:v>
                </c:pt>
                <c:pt idx="2197">
                  <c:v>14.774999999999999</c:v>
                </c:pt>
                <c:pt idx="2198">
                  <c:v>14.784999999999997</c:v>
                </c:pt>
                <c:pt idx="2199">
                  <c:v>14.794999999999998</c:v>
                </c:pt>
                <c:pt idx="2200">
                  <c:v>14.805000000000007</c:v>
                </c:pt>
                <c:pt idx="2201">
                  <c:v>14.814999999999998</c:v>
                </c:pt>
                <c:pt idx="2202">
                  <c:v>14.824999999999996</c:v>
                </c:pt>
                <c:pt idx="2203">
                  <c:v>14.835000000000004</c:v>
                </c:pt>
                <c:pt idx="2204">
                  <c:v>14.844999999999995</c:v>
                </c:pt>
                <c:pt idx="2205">
                  <c:v>14.854999999999993</c:v>
                </c:pt>
                <c:pt idx="2206">
                  <c:v>14.865000000000006</c:v>
                </c:pt>
                <c:pt idx="2207">
                  <c:v>14.874999999999993</c:v>
                </c:pt>
                <c:pt idx="2208">
                  <c:v>14.884999999999998</c:v>
                </c:pt>
                <c:pt idx="2209">
                  <c:v>14.895000000000003</c:v>
                </c:pt>
                <c:pt idx="2210">
                  <c:v>14.904999999999998</c:v>
                </c:pt>
                <c:pt idx="2211">
                  <c:v>14.914999999999999</c:v>
                </c:pt>
                <c:pt idx="2212">
                  <c:v>14.925000000000004</c:v>
                </c:pt>
                <c:pt idx="2213">
                  <c:v>14.934999999999999</c:v>
                </c:pt>
                <c:pt idx="2214">
                  <c:v>14.945</c:v>
                </c:pt>
                <c:pt idx="2215">
                  <c:v>14.954999999999998</c:v>
                </c:pt>
                <c:pt idx="2216">
                  <c:v>14.965</c:v>
                </c:pt>
                <c:pt idx="2217">
                  <c:v>14.974999999999998</c:v>
                </c:pt>
                <c:pt idx="2218">
                  <c:v>14.984999999999999</c:v>
                </c:pt>
                <c:pt idx="2219">
                  <c:v>14.994999999999997</c:v>
                </c:pt>
                <c:pt idx="2220">
                  <c:v>15.005000000000006</c:v>
                </c:pt>
                <c:pt idx="2221">
                  <c:v>15.015000000000001</c:v>
                </c:pt>
                <c:pt idx="2222">
                  <c:v>15.024999999999999</c:v>
                </c:pt>
                <c:pt idx="2223">
                  <c:v>15.035000000000004</c:v>
                </c:pt>
                <c:pt idx="2224">
                  <c:v>15.044999999999998</c:v>
                </c:pt>
                <c:pt idx="2225">
                  <c:v>15.05500000000001</c:v>
                </c:pt>
                <c:pt idx="2226">
                  <c:v>15.064999999999998</c:v>
                </c:pt>
                <c:pt idx="2227">
                  <c:v>15.074999999999996</c:v>
                </c:pt>
                <c:pt idx="2228">
                  <c:v>15.085000000000008</c:v>
                </c:pt>
                <c:pt idx="2229">
                  <c:v>15.094999999999995</c:v>
                </c:pt>
                <c:pt idx="2230">
                  <c:v>15.105</c:v>
                </c:pt>
                <c:pt idx="2231">
                  <c:v>15.115000000000006</c:v>
                </c:pt>
                <c:pt idx="2232">
                  <c:v>15.125</c:v>
                </c:pt>
                <c:pt idx="2233">
                  <c:v>15.134999999999998</c:v>
                </c:pt>
                <c:pt idx="2234">
                  <c:v>15.145000000000003</c:v>
                </c:pt>
                <c:pt idx="2235">
                  <c:v>15.154999999999998</c:v>
                </c:pt>
                <c:pt idx="2236">
                  <c:v>15.164999999999999</c:v>
                </c:pt>
                <c:pt idx="2237">
                  <c:v>15.175000000000001</c:v>
                </c:pt>
                <c:pt idx="2238">
                  <c:v>15.184999999999999</c:v>
                </c:pt>
                <c:pt idx="2239">
                  <c:v>15.195000000000004</c:v>
                </c:pt>
                <c:pt idx="2240">
                  <c:v>15.205000000000002</c:v>
                </c:pt>
                <c:pt idx="2241">
                  <c:v>15.215</c:v>
                </c:pt>
                <c:pt idx="2242">
                  <c:v>15.225000000000001</c:v>
                </c:pt>
                <c:pt idx="2243">
                  <c:v>15.234999999999999</c:v>
                </c:pt>
                <c:pt idx="2244">
                  <c:v>15.244999999999997</c:v>
                </c:pt>
                <c:pt idx="2245">
                  <c:v>15.254999999999999</c:v>
                </c:pt>
                <c:pt idx="2246">
                  <c:v>15.264999999999997</c:v>
                </c:pt>
                <c:pt idx="2247">
                  <c:v>15.274999999999999</c:v>
                </c:pt>
                <c:pt idx="2248">
                  <c:v>15.284999999999997</c:v>
                </c:pt>
                <c:pt idx="2249">
                  <c:v>15.294999999999998</c:v>
                </c:pt>
                <c:pt idx="2250">
                  <c:v>15.30500000000001</c:v>
                </c:pt>
                <c:pt idx="2251">
                  <c:v>15.314999999999998</c:v>
                </c:pt>
                <c:pt idx="2252">
                  <c:v>15.325000000000003</c:v>
                </c:pt>
                <c:pt idx="2253">
                  <c:v>15.335000000000008</c:v>
                </c:pt>
                <c:pt idx="2254">
                  <c:v>15.345000000000002</c:v>
                </c:pt>
                <c:pt idx="2255">
                  <c:v>15.355</c:v>
                </c:pt>
                <c:pt idx="2256">
                  <c:v>15.365000000000006</c:v>
                </c:pt>
                <c:pt idx="2257">
                  <c:v>15.375</c:v>
                </c:pt>
                <c:pt idx="2258">
                  <c:v>15.385000000000002</c:v>
                </c:pt>
                <c:pt idx="2259">
                  <c:v>15.395000000000003</c:v>
                </c:pt>
                <c:pt idx="2260">
                  <c:v>15.404999999999998</c:v>
                </c:pt>
                <c:pt idx="2261">
                  <c:v>15.414999999999999</c:v>
                </c:pt>
                <c:pt idx="2262">
                  <c:v>15.425000000000004</c:v>
                </c:pt>
                <c:pt idx="2263">
                  <c:v>15.434999999999999</c:v>
                </c:pt>
                <c:pt idx="2264">
                  <c:v>15.445000000000004</c:v>
                </c:pt>
                <c:pt idx="2265">
                  <c:v>15.454999999999998</c:v>
                </c:pt>
                <c:pt idx="2266">
                  <c:v>15.465</c:v>
                </c:pt>
                <c:pt idx="2267">
                  <c:v>15.475000000000001</c:v>
                </c:pt>
                <c:pt idx="2268">
                  <c:v>15.484999999999999</c:v>
                </c:pt>
                <c:pt idx="2269">
                  <c:v>15.494999999999997</c:v>
                </c:pt>
                <c:pt idx="2270">
                  <c:v>15.504999999999999</c:v>
                </c:pt>
                <c:pt idx="2271">
                  <c:v>15.514999999999997</c:v>
                </c:pt>
                <c:pt idx="2272">
                  <c:v>15.524999999999999</c:v>
                </c:pt>
                <c:pt idx="2273">
                  <c:v>15.534999999999997</c:v>
                </c:pt>
                <c:pt idx="2274">
                  <c:v>15.544999999999995</c:v>
                </c:pt>
                <c:pt idx="2275">
                  <c:v>15.55500000000001</c:v>
                </c:pt>
                <c:pt idx="2276">
                  <c:v>15.564999999999994</c:v>
                </c:pt>
                <c:pt idx="2277">
                  <c:v>15.574999999999996</c:v>
                </c:pt>
                <c:pt idx="2278">
                  <c:v>15.585000000000008</c:v>
                </c:pt>
                <c:pt idx="2279">
                  <c:v>15.594999999999995</c:v>
                </c:pt>
                <c:pt idx="2280">
                  <c:v>15.605</c:v>
                </c:pt>
                <c:pt idx="2281">
                  <c:v>15.615000000000006</c:v>
                </c:pt>
                <c:pt idx="2282">
                  <c:v>15.625</c:v>
                </c:pt>
                <c:pt idx="2283">
                  <c:v>15.635000000000002</c:v>
                </c:pt>
                <c:pt idx="2284">
                  <c:v>15.645000000000003</c:v>
                </c:pt>
                <c:pt idx="2285">
                  <c:v>15.654999999999998</c:v>
                </c:pt>
                <c:pt idx="2286">
                  <c:v>15.665000000000003</c:v>
                </c:pt>
                <c:pt idx="2287">
                  <c:v>15.675000000000001</c:v>
                </c:pt>
                <c:pt idx="2288">
                  <c:v>15.685000000000002</c:v>
                </c:pt>
                <c:pt idx="2289">
                  <c:v>15.695000000000004</c:v>
                </c:pt>
                <c:pt idx="2290">
                  <c:v>15.705000000000002</c:v>
                </c:pt>
                <c:pt idx="2291">
                  <c:v>15.715</c:v>
                </c:pt>
                <c:pt idx="2292">
                  <c:v>15.725000000000001</c:v>
                </c:pt>
                <c:pt idx="2293">
                  <c:v>15.734999999999999</c:v>
                </c:pt>
                <c:pt idx="2294">
                  <c:v>15.744999999999997</c:v>
                </c:pt>
                <c:pt idx="2295">
                  <c:v>15.754999999999999</c:v>
                </c:pt>
                <c:pt idx="2296">
                  <c:v>15.764999999999997</c:v>
                </c:pt>
                <c:pt idx="2297">
                  <c:v>15.774999999999999</c:v>
                </c:pt>
                <c:pt idx="2298">
                  <c:v>15.784999999999997</c:v>
                </c:pt>
                <c:pt idx="2299">
                  <c:v>15.794999999999995</c:v>
                </c:pt>
                <c:pt idx="2300">
                  <c:v>15.80500000000001</c:v>
                </c:pt>
                <c:pt idx="2301">
                  <c:v>15.814999999999994</c:v>
                </c:pt>
                <c:pt idx="2302">
                  <c:v>15.824999999999996</c:v>
                </c:pt>
                <c:pt idx="2303">
                  <c:v>15.835000000000008</c:v>
                </c:pt>
                <c:pt idx="2304">
                  <c:v>15.844999999999995</c:v>
                </c:pt>
                <c:pt idx="2305">
                  <c:v>15.855</c:v>
                </c:pt>
                <c:pt idx="2306">
                  <c:v>15.865000000000006</c:v>
                </c:pt>
                <c:pt idx="2307">
                  <c:v>15.875</c:v>
                </c:pt>
                <c:pt idx="2308">
                  <c:v>15.885000000000002</c:v>
                </c:pt>
                <c:pt idx="2309">
                  <c:v>15.895000000000003</c:v>
                </c:pt>
                <c:pt idx="2310">
                  <c:v>15.905000000000005</c:v>
                </c:pt>
                <c:pt idx="2311">
                  <c:v>15.915000000000003</c:v>
                </c:pt>
                <c:pt idx="2312">
                  <c:v>15.925000000000004</c:v>
                </c:pt>
                <c:pt idx="2313">
                  <c:v>15.935000000000002</c:v>
                </c:pt>
                <c:pt idx="2314">
                  <c:v>15.945000000000011</c:v>
                </c:pt>
                <c:pt idx="2315">
                  <c:v>15.955000000000002</c:v>
                </c:pt>
                <c:pt idx="2316">
                  <c:v>15.965</c:v>
                </c:pt>
                <c:pt idx="2317">
                  <c:v>15.975000000000001</c:v>
                </c:pt>
                <c:pt idx="2318">
                  <c:v>15.984999999999999</c:v>
                </c:pt>
                <c:pt idx="2319">
                  <c:v>15.994999999999997</c:v>
                </c:pt>
                <c:pt idx="2320">
                  <c:v>16.004999999999999</c:v>
                </c:pt>
                <c:pt idx="2321">
                  <c:v>16.014999999999993</c:v>
                </c:pt>
                <c:pt idx="2322">
                  <c:v>16.024999999999999</c:v>
                </c:pt>
                <c:pt idx="2323">
                  <c:v>16.034999999999993</c:v>
                </c:pt>
                <c:pt idx="2324">
                  <c:v>16.044999999999995</c:v>
                </c:pt>
                <c:pt idx="2325">
                  <c:v>16.055000000000007</c:v>
                </c:pt>
                <c:pt idx="2326">
                  <c:v>16.064999999999994</c:v>
                </c:pt>
                <c:pt idx="2327">
                  <c:v>16.074999999999996</c:v>
                </c:pt>
                <c:pt idx="2328">
                  <c:v>16.085000000000004</c:v>
                </c:pt>
                <c:pt idx="2329">
                  <c:v>16.094999999999995</c:v>
                </c:pt>
                <c:pt idx="2330">
                  <c:v>16.104999999999993</c:v>
                </c:pt>
                <c:pt idx="2331">
                  <c:v>16.115000000000006</c:v>
                </c:pt>
                <c:pt idx="2332">
                  <c:v>16.124999999999993</c:v>
                </c:pt>
                <c:pt idx="2333">
                  <c:v>16.135000000000002</c:v>
                </c:pt>
                <c:pt idx="2334">
                  <c:v>16.145000000000003</c:v>
                </c:pt>
                <c:pt idx="2335">
                  <c:v>16.154999999999998</c:v>
                </c:pt>
                <c:pt idx="2336">
                  <c:v>16.165000000000003</c:v>
                </c:pt>
                <c:pt idx="2337">
                  <c:v>16.175000000000004</c:v>
                </c:pt>
                <c:pt idx="2338">
                  <c:v>16.185000000000002</c:v>
                </c:pt>
                <c:pt idx="2339">
                  <c:v>16.195000000000004</c:v>
                </c:pt>
                <c:pt idx="2340">
                  <c:v>16.205000000000002</c:v>
                </c:pt>
                <c:pt idx="2341">
                  <c:v>16.215</c:v>
                </c:pt>
                <c:pt idx="2342">
                  <c:v>16.225000000000009</c:v>
                </c:pt>
                <c:pt idx="2343">
                  <c:v>16.234999999999999</c:v>
                </c:pt>
                <c:pt idx="2344">
                  <c:v>16.245000000000001</c:v>
                </c:pt>
                <c:pt idx="2345">
                  <c:v>16.254999999999999</c:v>
                </c:pt>
                <c:pt idx="2346">
                  <c:v>16.264999999999997</c:v>
                </c:pt>
                <c:pt idx="2347">
                  <c:v>16.274999999999999</c:v>
                </c:pt>
                <c:pt idx="2348">
                  <c:v>16.284999999999997</c:v>
                </c:pt>
                <c:pt idx="2349">
                  <c:v>16.294999999999995</c:v>
                </c:pt>
                <c:pt idx="2350">
                  <c:v>16.305000000000007</c:v>
                </c:pt>
                <c:pt idx="2351">
                  <c:v>16.314999999999994</c:v>
                </c:pt>
                <c:pt idx="2352">
                  <c:v>16.324999999999996</c:v>
                </c:pt>
                <c:pt idx="2353">
                  <c:v>16.335000000000004</c:v>
                </c:pt>
                <c:pt idx="2354">
                  <c:v>16.344999999999995</c:v>
                </c:pt>
                <c:pt idx="2355">
                  <c:v>16.354999999999993</c:v>
                </c:pt>
                <c:pt idx="2356">
                  <c:v>16.365000000000006</c:v>
                </c:pt>
                <c:pt idx="2357">
                  <c:v>16.374999999999993</c:v>
                </c:pt>
                <c:pt idx="2358">
                  <c:v>16.384999999999998</c:v>
                </c:pt>
                <c:pt idx="2359">
                  <c:v>16.395000000000003</c:v>
                </c:pt>
                <c:pt idx="2360">
                  <c:v>16.404999999999998</c:v>
                </c:pt>
                <c:pt idx="2361">
                  <c:v>16.415000000000003</c:v>
                </c:pt>
                <c:pt idx="2362">
                  <c:v>16.425000000000004</c:v>
                </c:pt>
                <c:pt idx="2363">
                  <c:v>16.435000000000002</c:v>
                </c:pt>
                <c:pt idx="2364">
                  <c:v>16.445000000000004</c:v>
                </c:pt>
                <c:pt idx="2365">
                  <c:v>16.455000000000002</c:v>
                </c:pt>
                <c:pt idx="2366">
                  <c:v>16.465000000000003</c:v>
                </c:pt>
                <c:pt idx="2367">
                  <c:v>16.475000000000009</c:v>
                </c:pt>
                <c:pt idx="2368">
                  <c:v>16.485000000000003</c:v>
                </c:pt>
                <c:pt idx="2369">
                  <c:v>16.495000000000001</c:v>
                </c:pt>
                <c:pt idx="2370">
                  <c:v>16.505000000000006</c:v>
                </c:pt>
                <c:pt idx="2371">
                  <c:v>16.514999999999997</c:v>
                </c:pt>
                <c:pt idx="2372">
                  <c:v>16.525000000000006</c:v>
                </c:pt>
                <c:pt idx="2373">
                  <c:v>16.534999999999997</c:v>
                </c:pt>
                <c:pt idx="2374">
                  <c:v>16.544999999999995</c:v>
                </c:pt>
                <c:pt idx="2375">
                  <c:v>16.555000000000007</c:v>
                </c:pt>
                <c:pt idx="2376">
                  <c:v>16.564999999999994</c:v>
                </c:pt>
                <c:pt idx="2377">
                  <c:v>16.574999999999992</c:v>
                </c:pt>
                <c:pt idx="2378">
                  <c:v>16.585000000000004</c:v>
                </c:pt>
                <c:pt idx="2379">
                  <c:v>16.594999999999995</c:v>
                </c:pt>
                <c:pt idx="2380">
                  <c:v>16.604999999999993</c:v>
                </c:pt>
                <c:pt idx="2381">
                  <c:v>16.615000000000006</c:v>
                </c:pt>
                <c:pt idx="2382">
                  <c:v>16.624999999999993</c:v>
                </c:pt>
                <c:pt idx="2383">
                  <c:v>16.634999999999998</c:v>
                </c:pt>
                <c:pt idx="2384">
                  <c:v>16.645000000000003</c:v>
                </c:pt>
                <c:pt idx="2385">
                  <c:v>16.654999999999998</c:v>
                </c:pt>
                <c:pt idx="2386">
                  <c:v>16.664999999999999</c:v>
                </c:pt>
                <c:pt idx="2387">
                  <c:v>16.675000000000004</c:v>
                </c:pt>
                <c:pt idx="2388">
                  <c:v>16.685000000000002</c:v>
                </c:pt>
                <c:pt idx="2389">
                  <c:v>16.695000000000004</c:v>
                </c:pt>
                <c:pt idx="2390">
                  <c:v>16.705000000000002</c:v>
                </c:pt>
                <c:pt idx="2391">
                  <c:v>16.715000000000003</c:v>
                </c:pt>
                <c:pt idx="2392">
                  <c:v>16.725000000000009</c:v>
                </c:pt>
                <c:pt idx="2393">
                  <c:v>16.734999999999999</c:v>
                </c:pt>
                <c:pt idx="2394">
                  <c:v>16.745000000000008</c:v>
                </c:pt>
                <c:pt idx="2395">
                  <c:v>16.755000000000006</c:v>
                </c:pt>
                <c:pt idx="2396">
                  <c:v>16.765000000000001</c:v>
                </c:pt>
                <c:pt idx="2397">
                  <c:v>16.775000000000006</c:v>
                </c:pt>
                <c:pt idx="2398">
                  <c:v>16.784999999999997</c:v>
                </c:pt>
                <c:pt idx="2399">
                  <c:v>16.794999999999998</c:v>
                </c:pt>
                <c:pt idx="2400">
                  <c:v>16.805000000000007</c:v>
                </c:pt>
                <c:pt idx="2401">
                  <c:v>16.814999999999994</c:v>
                </c:pt>
                <c:pt idx="2402">
                  <c:v>16.824999999999996</c:v>
                </c:pt>
                <c:pt idx="2403">
                  <c:v>16.835000000000004</c:v>
                </c:pt>
                <c:pt idx="2404">
                  <c:v>16.844999999999995</c:v>
                </c:pt>
                <c:pt idx="2405">
                  <c:v>16.854999999999993</c:v>
                </c:pt>
                <c:pt idx="2406">
                  <c:v>16.865000000000006</c:v>
                </c:pt>
                <c:pt idx="2407">
                  <c:v>16.874999999999993</c:v>
                </c:pt>
                <c:pt idx="2408">
                  <c:v>16.884999999999998</c:v>
                </c:pt>
                <c:pt idx="2409">
                  <c:v>16.895000000000003</c:v>
                </c:pt>
                <c:pt idx="2410">
                  <c:v>16.904999999999998</c:v>
                </c:pt>
                <c:pt idx="2411">
                  <c:v>16.914999999999999</c:v>
                </c:pt>
                <c:pt idx="2412">
                  <c:v>16.925000000000001</c:v>
                </c:pt>
                <c:pt idx="2413">
                  <c:v>16.935000000000002</c:v>
                </c:pt>
                <c:pt idx="2414">
                  <c:v>16.945</c:v>
                </c:pt>
                <c:pt idx="2415">
                  <c:v>16.955000000000002</c:v>
                </c:pt>
                <c:pt idx="2416">
                  <c:v>16.965000000000003</c:v>
                </c:pt>
                <c:pt idx="2417">
                  <c:v>16.975000000000001</c:v>
                </c:pt>
                <c:pt idx="2418">
                  <c:v>16.985000000000003</c:v>
                </c:pt>
                <c:pt idx="2419">
                  <c:v>16.995000000000008</c:v>
                </c:pt>
                <c:pt idx="2420">
                  <c:v>17.005000000000006</c:v>
                </c:pt>
                <c:pt idx="2421">
                  <c:v>17.015000000000001</c:v>
                </c:pt>
                <c:pt idx="2422">
                  <c:v>17.025000000000006</c:v>
                </c:pt>
                <c:pt idx="2423">
                  <c:v>17.034999999999997</c:v>
                </c:pt>
                <c:pt idx="2424">
                  <c:v>17.044999999999998</c:v>
                </c:pt>
                <c:pt idx="2425">
                  <c:v>17.055000000000007</c:v>
                </c:pt>
                <c:pt idx="2426">
                  <c:v>17.064999999999994</c:v>
                </c:pt>
                <c:pt idx="2427">
                  <c:v>17.074999999999996</c:v>
                </c:pt>
                <c:pt idx="2428">
                  <c:v>17.085000000000004</c:v>
                </c:pt>
                <c:pt idx="2429">
                  <c:v>17.094999999999995</c:v>
                </c:pt>
                <c:pt idx="2430">
                  <c:v>17.104999999999993</c:v>
                </c:pt>
                <c:pt idx="2431">
                  <c:v>17.115000000000002</c:v>
                </c:pt>
                <c:pt idx="2432">
                  <c:v>17.124999999999993</c:v>
                </c:pt>
                <c:pt idx="2433">
                  <c:v>17.134999999999998</c:v>
                </c:pt>
                <c:pt idx="2434">
                  <c:v>17.145000000000003</c:v>
                </c:pt>
                <c:pt idx="2435">
                  <c:v>17.154999999999998</c:v>
                </c:pt>
                <c:pt idx="2436">
                  <c:v>17.164999999999999</c:v>
                </c:pt>
                <c:pt idx="2437">
                  <c:v>17.175000000000001</c:v>
                </c:pt>
                <c:pt idx="2438">
                  <c:v>17.184999999999999</c:v>
                </c:pt>
                <c:pt idx="2439">
                  <c:v>17.195</c:v>
                </c:pt>
                <c:pt idx="2440">
                  <c:v>17.204999999999998</c:v>
                </c:pt>
                <c:pt idx="2441">
                  <c:v>17.215000000000003</c:v>
                </c:pt>
                <c:pt idx="2442">
                  <c:v>17.225000000000001</c:v>
                </c:pt>
                <c:pt idx="2443">
                  <c:v>17.234999999999999</c:v>
                </c:pt>
                <c:pt idx="2444">
                  <c:v>17.245000000000001</c:v>
                </c:pt>
                <c:pt idx="2445">
                  <c:v>17.254999999999999</c:v>
                </c:pt>
                <c:pt idx="2446">
                  <c:v>17.264999999999997</c:v>
                </c:pt>
                <c:pt idx="2447">
                  <c:v>17.275000000000006</c:v>
                </c:pt>
                <c:pt idx="2448">
                  <c:v>17.285000000000004</c:v>
                </c:pt>
                <c:pt idx="2449">
                  <c:v>17.294999999999998</c:v>
                </c:pt>
                <c:pt idx="2450">
                  <c:v>17.30500000000001</c:v>
                </c:pt>
                <c:pt idx="2451">
                  <c:v>17.314999999999998</c:v>
                </c:pt>
                <c:pt idx="2452">
                  <c:v>17.325000000000003</c:v>
                </c:pt>
                <c:pt idx="2453">
                  <c:v>17.335000000000004</c:v>
                </c:pt>
                <c:pt idx="2454">
                  <c:v>17.344999999999995</c:v>
                </c:pt>
                <c:pt idx="2455">
                  <c:v>17.354999999999993</c:v>
                </c:pt>
                <c:pt idx="2456">
                  <c:v>17.365000000000006</c:v>
                </c:pt>
                <c:pt idx="2457">
                  <c:v>17.374999999999993</c:v>
                </c:pt>
                <c:pt idx="2458">
                  <c:v>17.384999999999998</c:v>
                </c:pt>
                <c:pt idx="2459">
                  <c:v>17.395</c:v>
                </c:pt>
                <c:pt idx="2460">
                  <c:v>17.404999999999998</c:v>
                </c:pt>
                <c:pt idx="2461">
                  <c:v>17.414999999999999</c:v>
                </c:pt>
                <c:pt idx="2462">
                  <c:v>17.425000000000001</c:v>
                </c:pt>
                <c:pt idx="2463">
                  <c:v>17.434999999999999</c:v>
                </c:pt>
                <c:pt idx="2464">
                  <c:v>17.445</c:v>
                </c:pt>
                <c:pt idx="2465">
                  <c:v>17.454999999999998</c:v>
                </c:pt>
                <c:pt idx="2466">
                  <c:v>17.465000000000003</c:v>
                </c:pt>
                <c:pt idx="2467">
                  <c:v>17.475000000000001</c:v>
                </c:pt>
                <c:pt idx="2468">
                  <c:v>17.484999999999999</c:v>
                </c:pt>
                <c:pt idx="2469">
                  <c:v>17.495000000000001</c:v>
                </c:pt>
                <c:pt idx="2470">
                  <c:v>17.504999999999999</c:v>
                </c:pt>
                <c:pt idx="2471">
                  <c:v>17.514999999999997</c:v>
                </c:pt>
                <c:pt idx="2472">
                  <c:v>17.525000000000006</c:v>
                </c:pt>
                <c:pt idx="2473">
                  <c:v>17.534999999999997</c:v>
                </c:pt>
                <c:pt idx="2474">
                  <c:v>17.545000000000005</c:v>
                </c:pt>
                <c:pt idx="2475">
                  <c:v>17.55500000000001</c:v>
                </c:pt>
                <c:pt idx="2476">
                  <c:v>17.564999999999998</c:v>
                </c:pt>
                <c:pt idx="2477">
                  <c:v>17.575000000000003</c:v>
                </c:pt>
                <c:pt idx="2478">
                  <c:v>17.585000000000008</c:v>
                </c:pt>
                <c:pt idx="2479">
                  <c:v>17.594999999999995</c:v>
                </c:pt>
                <c:pt idx="2480">
                  <c:v>17.605</c:v>
                </c:pt>
                <c:pt idx="2481">
                  <c:v>17.615000000000006</c:v>
                </c:pt>
                <c:pt idx="2482">
                  <c:v>17.624999999999993</c:v>
                </c:pt>
                <c:pt idx="2483">
                  <c:v>17.634999999999998</c:v>
                </c:pt>
                <c:pt idx="2484">
                  <c:v>17.645000000000003</c:v>
                </c:pt>
                <c:pt idx="2485">
                  <c:v>17.654999999999998</c:v>
                </c:pt>
                <c:pt idx="2486">
                  <c:v>17.664999999999999</c:v>
                </c:pt>
                <c:pt idx="2487">
                  <c:v>17.675000000000001</c:v>
                </c:pt>
                <c:pt idx="2488">
                  <c:v>17.684999999999999</c:v>
                </c:pt>
                <c:pt idx="2489">
                  <c:v>17.695</c:v>
                </c:pt>
                <c:pt idx="2490">
                  <c:v>17.704999999999998</c:v>
                </c:pt>
                <c:pt idx="2491">
                  <c:v>17.715</c:v>
                </c:pt>
                <c:pt idx="2492">
                  <c:v>17.725000000000001</c:v>
                </c:pt>
                <c:pt idx="2493">
                  <c:v>17.734999999999999</c:v>
                </c:pt>
                <c:pt idx="2494">
                  <c:v>17.745000000000001</c:v>
                </c:pt>
                <c:pt idx="2495">
                  <c:v>17.754999999999999</c:v>
                </c:pt>
                <c:pt idx="2496">
                  <c:v>17.764999999999997</c:v>
                </c:pt>
                <c:pt idx="2497">
                  <c:v>17.775000000000006</c:v>
                </c:pt>
                <c:pt idx="2498">
                  <c:v>17.784999999999997</c:v>
                </c:pt>
                <c:pt idx="2499">
                  <c:v>17.794999999999998</c:v>
                </c:pt>
                <c:pt idx="2500">
                  <c:v>17.80500000000001</c:v>
                </c:pt>
                <c:pt idx="2501">
                  <c:v>17.814999999999998</c:v>
                </c:pt>
                <c:pt idx="2502">
                  <c:v>17.825000000000003</c:v>
                </c:pt>
                <c:pt idx="2503">
                  <c:v>17.835000000000008</c:v>
                </c:pt>
                <c:pt idx="2504">
                  <c:v>17.845000000000002</c:v>
                </c:pt>
                <c:pt idx="2505">
                  <c:v>17.855</c:v>
                </c:pt>
                <c:pt idx="2506">
                  <c:v>17.865000000000006</c:v>
                </c:pt>
                <c:pt idx="2507">
                  <c:v>17.874999999999993</c:v>
                </c:pt>
                <c:pt idx="2508">
                  <c:v>17.885000000000002</c:v>
                </c:pt>
                <c:pt idx="2509">
                  <c:v>17.895000000000003</c:v>
                </c:pt>
                <c:pt idx="2510">
                  <c:v>17.904999999999998</c:v>
                </c:pt>
                <c:pt idx="2511">
                  <c:v>17.914999999999999</c:v>
                </c:pt>
                <c:pt idx="2512">
                  <c:v>17.925000000000001</c:v>
                </c:pt>
                <c:pt idx="2513">
                  <c:v>17.934999999999999</c:v>
                </c:pt>
                <c:pt idx="2514">
                  <c:v>17.945</c:v>
                </c:pt>
                <c:pt idx="2515">
                  <c:v>17.954999999999998</c:v>
                </c:pt>
                <c:pt idx="2516">
                  <c:v>17.965</c:v>
                </c:pt>
                <c:pt idx="2517">
                  <c:v>17.974999999999998</c:v>
                </c:pt>
                <c:pt idx="2518">
                  <c:v>17.984999999999999</c:v>
                </c:pt>
                <c:pt idx="2519">
                  <c:v>17.994999999999997</c:v>
                </c:pt>
                <c:pt idx="2520">
                  <c:v>18.004999999999999</c:v>
                </c:pt>
                <c:pt idx="2521">
                  <c:v>18.014999999999997</c:v>
                </c:pt>
                <c:pt idx="2522">
                  <c:v>18.025000000000006</c:v>
                </c:pt>
                <c:pt idx="2523">
                  <c:v>18.034999999999997</c:v>
                </c:pt>
                <c:pt idx="2524">
                  <c:v>18.044999999999998</c:v>
                </c:pt>
                <c:pt idx="2525">
                  <c:v>18.05500000000001</c:v>
                </c:pt>
                <c:pt idx="2526">
                  <c:v>18.064999999999998</c:v>
                </c:pt>
                <c:pt idx="2527">
                  <c:v>18.075000000000003</c:v>
                </c:pt>
                <c:pt idx="2528">
                  <c:v>18.085000000000008</c:v>
                </c:pt>
                <c:pt idx="2529">
                  <c:v>18.095000000000002</c:v>
                </c:pt>
                <c:pt idx="2530">
                  <c:v>18.105</c:v>
                </c:pt>
                <c:pt idx="2531">
                  <c:v>18.115000000000006</c:v>
                </c:pt>
                <c:pt idx="2532">
                  <c:v>18.125000000000004</c:v>
                </c:pt>
                <c:pt idx="2533">
                  <c:v>18.135000000000002</c:v>
                </c:pt>
                <c:pt idx="2534">
                  <c:v>18.145000000000003</c:v>
                </c:pt>
                <c:pt idx="2535">
                  <c:v>18.154999999999998</c:v>
                </c:pt>
                <c:pt idx="2536">
                  <c:v>18.165000000000003</c:v>
                </c:pt>
                <c:pt idx="2537">
                  <c:v>18.175000000000001</c:v>
                </c:pt>
                <c:pt idx="2538">
                  <c:v>18.185000000000002</c:v>
                </c:pt>
                <c:pt idx="2539">
                  <c:v>18.195</c:v>
                </c:pt>
                <c:pt idx="2540">
                  <c:v>18.204999999999998</c:v>
                </c:pt>
                <c:pt idx="2541">
                  <c:v>18.215</c:v>
                </c:pt>
                <c:pt idx="2542">
                  <c:v>18.224999999999998</c:v>
                </c:pt>
                <c:pt idx="2543">
                  <c:v>18.234999999999996</c:v>
                </c:pt>
                <c:pt idx="2544">
                  <c:v>18.244999999999997</c:v>
                </c:pt>
                <c:pt idx="2545">
                  <c:v>18.254999999999995</c:v>
                </c:pt>
                <c:pt idx="2546">
                  <c:v>18.264999999999997</c:v>
                </c:pt>
                <c:pt idx="2547">
                  <c:v>18.275000000000006</c:v>
                </c:pt>
                <c:pt idx="2548">
                  <c:v>18.284999999999997</c:v>
                </c:pt>
                <c:pt idx="2549">
                  <c:v>18.294999999999995</c:v>
                </c:pt>
                <c:pt idx="2550">
                  <c:v>18.30500000000001</c:v>
                </c:pt>
                <c:pt idx="2551">
                  <c:v>18.314999999999994</c:v>
                </c:pt>
                <c:pt idx="2552">
                  <c:v>18.325000000000003</c:v>
                </c:pt>
                <c:pt idx="2553">
                  <c:v>18.335000000000008</c:v>
                </c:pt>
                <c:pt idx="2554">
                  <c:v>18.345000000000002</c:v>
                </c:pt>
                <c:pt idx="2555">
                  <c:v>18.355</c:v>
                </c:pt>
                <c:pt idx="2556">
                  <c:v>18.365000000000006</c:v>
                </c:pt>
                <c:pt idx="2557">
                  <c:v>18.375000000000004</c:v>
                </c:pt>
                <c:pt idx="2558">
                  <c:v>18.385000000000002</c:v>
                </c:pt>
                <c:pt idx="2559">
                  <c:v>18.395000000000003</c:v>
                </c:pt>
                <c:pt idx="2560">
                  <c:v>18.404999999999998</c:v>
                </c:pt>
                <c:pt idx="2561">
                  <c:v>18.415000000000003</c:v>
                </c:pt>
                <c:pt idx="2562">
                  <c:v>18.425000000000004</c:v>
                </c:pt>
                <c:pt idx="2563">
                  <c:v>18.435000000000002</c:v>
                </c:pt>
                <c:pt idx="2564">
                  <c:v>18.445000000000004</c:v>
                </c:pt>
                <c:pt idx="2565">
                  <c:v>18.454999999999998</c:v>
                </c:pt>
                <c:pt idx="2566">
                  <c:v>18.465</c:v>
                </c:pt>
                <c:pt idx="2567">
                  <c:v>18.474999999999998</c:v>
                </c:pt>
                <c:pt idx="2568">
                  <c:v>18.484999999999999</c:v>
                </c:pt>
                <c:pt idx="2569">
                  <c:v>18.494999999999997</c:v>
                </c:pt>
                <c:pt idx="2570">
                  <c:v>18.504999999999995</c:v>
                </c:pt>
                <c:pt idx="2571">
                  <c:v>18.514999999999993</c:v>
                </c:pt>
                <c:pt idx="2572">
                  <c:v>18.525000000000006</c:v>
                </c:pt>
                <c:pt idx="2573">
                  <c:v>18.534999999999993</c:v>
                </c:pt>
                <c:pt idx="2574">
                  <c:v>18.544999999999995</c:v>
                </c:pt>
                <c:pt idx="2575">
                  <c:v>18.555000000000007</c:v>
                </c:pt>
                <c:pt idx="2576">
                  <c:v>18.564999999999994</c:v>
                </c:pt>
                <c:pt idx="2577">
                  <c:v>18.574999999999996</c:v>
                </c:pt>
                <c:pt idx="2578">
                  <c:v>18.585000000000008</c:v>
                </c:pt>
                <c:pt idx="2579">
                  <c:v>18.594999999999995</c:v>
                </c:pt>
                <c:pt idx="2580">
                  <c:v>18.605</c:v>
                </c:pt>
                <c:pt idx="2581">
                  <c:v>18.615000000000009</c:v>
                </c:pt>
                <c:pt idx="2582">
                  <c:v>18.625000000000004</c:v>
                </c:pt>
                <c:pt idx="2583">
                  <c:v>18.635000000000002</c:v>
                </c:pt>
                <c:pt idx="2584">
                  <c:v>18.645000000000003</c:v>
                </c:pt>
                <c:pt idx="2585">
                  <c:v>18.654999999999998</c:v>
                </c:pt>
                <c:pt idx="2586">
                  <c:v>18.665000000000003</c:v>
                </c:pt>
                <c:pt idx="2587">
                  <c:v>18.675000000000004</c:v>
                </c:pt>
                <c:pt idx="2588">
                  <c:v>18.685000000000002</c:v>
                </c:pt>
                <c:pt idx="2589">
                  <c:v>18.695000000000004</c:v>
                </c:pt>
                <c:pt idx="2590">
                  <c:v>18.704999999999998</c:v>
                </c:pt>
                <c:pt idx="2591">
                  <c:v>18.715</c:v>
                </c:pt>
                <c:pt idx="2592">
                  <c:v>18.724999999999998</c:v>
                </c:pt>
                <c:pt idx="2593">
                  <c:v>18.734999999999999</c:v>
                </c:pt>
                <c:pt idx="2594">
                  <c:v>18.745000000000001</c:v>
                </c:pt>
                <c:pt idx="2595">
                  <c:v>18.754999999999995</c:v>
                </c:pt>
                <c:pt idx="2596">
                  <c:v>18.764999999999997</c:v>
                </c:pt>
                <c:pt idx="2597">
                  <c:v>18.775000000000006</c:v>
                </c:pt>
                <c:pt idx="2598">
                  <c:v>18.784999999999993</c:v>
                </c:pt>
                <c:pt idx="2599">
                  <c:v>18.794999999999995</c:v>
                </c:pt>
                <c:pt idx="2600">
                  <c:v>18.805000000000007</c:v>
                </c:pt>
                <c:pt idx="2601">
                  <c:v>18.814999999999991</c:v>
                </c:pt>
                <c:pt idx="2602">
                  <c:v>18.824999999999996</c:v>
                </c:pt>
                <c:pt idx="2603">
                  <c:v>18.835000000000008</c:v>
                </c:pt>
                <c:pt idx="2604">
                  <c:v>18.844999999999995</c:v>
                </c:pt>
                <c:pt idx="2605">
                  <c:v>18.854999999999993</c:v>
                </c:pt>
                <c:pt idx="2606">
                  <c:v>18.865000000000009</c:v>
                </c:pt>
                <c:pt idx="2607">
                  <c:v>18.875000000000004</c:v>
                </c:pt>
                <c:pt idx="2608">
                  <c:v>18.885000000000002</c:v>
                </c:pt>
                <c:pt idx="2609">
                  <c:v>18.895000000000003</c:v>
                </c:pt>
                <c:pt idx="2610">
                  <c:v>18.904999999999998</c:v>
                </c:pt>
                <c:pt idx="2611">
                  <c:v>18.915000000000003</c:v>
                </c:pt>
                <c:pt idx="2612">
                  <c:v>18.925000000000004</c:v>
                </c:pt>
                <c:pt idx="2613">
                  <c:v>18.935000000000002</c:v>
                </c:pt>
                <c:pt idx="2614">
                  <c:v>18.945000000000004</c:v>
                </c:pt>
                <c:pt idx="2615">
                  <c:v>18.955000000000002</c:v>
                </c:pt>
                <c:pt idx="2616">
                  <c:v>18.965</c:v>
                </c:pt>
                <c:pt idx="2617">
                  <c:v>18.975000000000001</c:v>
                </c:pt>
                <c:pt idx="2618">
                  <c:v>18.984999999999999</c:v>
                </c:pt>
                <c:pt idx="2619">
                  <c:v>18.995000000000001</c:v>
                </c:pt>
                <c:pt idx="2620">
                  <c:v>19.004999999999995</c:v>
                </c:pt>
                <c:pt idx="2621">
                  <c:v>19.014999999999997</c:v>
                </c:pt>
                <c:pt idx="2622">
                  <c:v>19.025000000000006</c:v>
                </c:pt>
                <c:pt idx="2623">
                  <c:v>19.034999999999993</c:v>
                </c:pt>
                <c:pt idx="2624">
                  <c:v>19.044999999999995</c:v>
                </c:pt>
                <c:pt idx="2625">
                  <c:v>19.055000000000007</c:v>
                </c:pt>
                <c:pt idx="2626">
                  <c:v>19.064999999999991</c:v>
                </c:pt>
                <c:pt idx="2627">
                  <c:v>19.074999999999996</c:v>
                </c:pt>
                <c:pt idx="2628">
                  <c:v>19.085000000000004</c:v>
                </c:pt>
                <c:pt idx="2629">
                  <c:v>19.094999999999992</c:v>
                </c:pt>
                <c:pt idx="2630">
                  <c:v>19.104999999999993</c:v>
                </c:pt>
                <c:pt idx="2631">
                  <c:v>19.115000000000006</c:v>
                </c:pt>
                <c:pt idx="2632">
                  <c:v>19.125000000000004</c:v>
                </c:pt>
                <c:pt idx="2633">
                  <c:v>19.135000000000002</c:v>
                </c:pt>
                <c:pt idx="2634">
                  <c:v>19.145000000000007</c:v>
                </c:pt>
                <c:pt idx="2635">
                  <c:v>19.155000000000005</c:v>
                </c:pt>
                <c:pt idx="2636">
                  <c:v>19.165000000000003</c:v>
                </c:pt>
                <c:pt idx="2637">
                  <c:v>19.175000000000004</c:v>
                </c:pt>
                <c:pt idx="2638">
                  <c:v>19.185000000000002</c:v>
                </c:pt>
                <c:pt idx="2639">
                  <c:v>19.195000000000004</c:v>
                </c:pt>
                <c:pt idx="2640">
                  <c:v>19.205000000000002</c:v>
                </c:pt>
                <c:pt idx="2641">
                  <c:v>19.215</c:v>
                </c:pt>
                <c:pt idx="2642">
                  <c:v>19.225000000000001</c:v>
                </c:pt>
                <c:pt idx="2643">
                  <c:v>19.234999999999999</c:v>
                </c:pt>
                <c:pt idx="2644">
                  <c:v>19.245000000000001</c:v>
                </c:pt>
                <c:pt idx="2645">
                  <c:v>19.254999999999999</c:v>
                </c:pt>
                <c:pt idx="2646">
                  <c:v>19.264999999999997</c:v>
                </c:pt>
                <c:pt idx="2647">
                  <c:v>19.275000000000006</c:v>
                </c:pt>
                <c:pt idx="2648">
                  <c:v>19.284999999999993</c:v>
                </c:pt>
                <c:pt idx="2649">
                  <c:v>19.294999999999995</c:v>
                </c:pt>
                <c:pt idx="2650">
                  <c:v>19.305000000000007</c:v>
                </c:pt>
                <c:pt idx="2651">
                  <c:v>19.314999999999991</c:v>
                </c:pt>
                <c:pt idx="2652">
                  <c:v>19.324999999999996</c:v>
                </c:pt>
                <c:pt idx="2653">
                  <c:v>19.335000000000004</c:v>
                </c:pt>
                <c:pt idx="2654">
                  <c:v>19.344999999999992</c:v>
                </c:pt>
                <c:pt idx="2655">
                  <c:v>19.354999999999993</c:v>
                </c:pt>
                <c:pt idx="2656">
                  <c:v>19.365000000000006</c:v>
                </c:pt>
                <c:pt idx="2657">
                  <c:v>19.375000000000004</c:v>
                </c:pt>
                <c:pt idx="2658">
                  <c:v>19.385000000000002</c:v>
                </c:pt>
                <c:pt idx="2659">
                  <c:v>19.395000000000007</c:v>
                </c:pt>
                <c:pt idx="2660">
                  <c:v>19.405000000000005</c:v>
                </c:pt>
                <c:pt idx="2661">
                  <c:v>19.414999999999999</c:v>
                </c:pt>
                <c:pt idx="2662">
                  <c:v>19.425000000000004</c:v>
                </c:pt>
                <c:pt idx="2663">
                  <c:v>19.435000000000002</c:v>
                </c:pt>
                <c:pt idx="2664">
                  <c:v>19.445000000000004</c:v>
                </c:pt>
                <c:pt idx="2665">
                  <c:v>19.455000000000002</c:v>
                </c:pt>
                <c:pt idx="2666">
                  <c:v>19.465</c:v>
                </c:pt>
                <c:pt idx="2667">
                  <c:v>19.475000000000001</c:v>
                </c:pt>
                <c:pt idx="2668">
                  <c:v>19.484999999999999</c:v>
                </c:pt>
                <c:pt idx="2669">
                  <c:v>19.495000000000001</c:v>
                </c:pt>
                <c:pt idx="2670">
                  <c:v>19.504999999999999</c:v>
                </c:pt>
                <c:pt idx="2671">
                  <c:v>19.514999999999997</c:v>
                </c:pt>
                <c:pt idx="2672">
                  <c:v>19.525000000000006</c:v>
                </c:pt>
                <c:pt idx="2673">
                  <c:v>19.534999999999997</c:v>
                </c:pt>
                <c:pt idx="2674">
                  <c:v>19.544999999999995</c:v>
                </c:pt>
                <c:pt idx="2675">
                  <c:v>19.555000000000007</c:v>
                </c:pt>
                <c:pt idx="2676">
                  <c:v>19.564999999999991</c:v>
                </c:pt>
                <c:pt idx="2677">
                  <c:v>19.574999999999996</c:v>
                </c:pt>
                <c:pt idx="2678">
                  <c:v>19.585000000000004</c:v>
                </c:pt>
                <c:pt idx="2679">
                  <c:v>19.594999999999992</c:v>
                </c:pt>
                <c:pt idx="2680">
                  <c:v>19.604999999999993</c:v>
                </c:pt>
                <c:pt idx="2681">
                  <c:v>19.615000000000006</c:v>
                </c:pt>
                <c:pt idx="2682">
                  <c:v>19.625000000000004</c:v>
                </c:pt>
                <c:pt idx="2683">
                  <c:v>19.635000000000002</c:v>
                </c:pt>
                <c:pt idx="2684">
                  <c:v>19.645000000000003</c:v>
                </c:pt>
                <c:pt idx="2685">
                  <c:v>19.655000000000005</c:v>
                </c:pt>
                <c:pt idx="2686">
                  <c:v>19.664999999999999</c:v>
                </c:pt>
                <c:pt idx="2687">
                  <c:v>19.675000000000004</c:v>
                </c:pt>
                <c:pt idx="2688">
                  <c:v>19.685000000000002</c:v>
                </c:pt>
                <c:pt idx="2689">
                  <c:v>19.695000000000004</c:v>
                </c:pt>
                <c:pt idx="2690">
                  <c:v>19.705000000000002</c:v>
                </c:pt>
                <c:pt idx="2691">
                  <c:v>19.715</c:v>
                </c:pt>
                <c:pt idx="2692">
                  <c:v>19.725000000000001</c:v>
                </c:pt>
                <c:pt idx="2693">
                  <c:v>19.734999999999999</c:v>
                </c:pt>
                <c:pt idx="2694">
                  <c:v>19.745000000000001</c:v>
                </c:pt>
                <c:pt idx="2695">
                  <c:v>19.754999999999999</c:v>
                </c:pt>
                <c:pt idx="2696">
                  <c:v>19.764999999999997</c:v>
                </c:pt>
                <c:pt idx="2697">
                  <c:v>19.775000000000009</c:v>
                </c:pt>
                <c:pt idx="2698">
                  <c:v>19.784999999999997</c:v>
                </c:pt>
                <c:pt idx="2699">
                  <c:v>19.794999999999995</c:v>
                </c:pt>
                <c:pt idx="2700">
                  <c:v>19.805000000000007</c:v>
                </c:pt>
                <c:pt idx="2701">
                  <c:v>19.814999999999994</c:v>
                </c:pt>
                <c:pt idx="2702">
                  <c:v>19.824999999999996</c:v>
                </c:pt>
                <c:pt idx="2703">
                  <c:v>19.835000000000004</c:v>
                </c:pt>
                <c:pt idx="2704">
                  <c:v>19.844999999999992</c:v>
                </c:pt>
                <c:pt idx="2705">
                  <c:v>19.854999999999993</c:v>
                </c:pt>
                <c:pt idx="2706">
                  <c:v>19.865000000000002</c:v>
                </c:pt>
                <c:pt idx="2707">
                  <c:v>19.874999999999993</c:v>
                </c:pt>
                <c:pt idx="2708">
                  <c:v>19.885000000000002</c:v>
                </c:pt>
                <c:pt idx="2709">
                  <c:v>19.895000000000003</c:v>
                </c:pt>
                <c:pt idx="2710">
                  <c:v>19.904999999999998</c:v>
                </c:pt>
                <c:pt idx="2711">
                  <c:v>19.914999999999999</c:v>
                </c:pt>
                <c:pt idx="2712">
                  <c:v>19.925000000000004</c:v>
                </c:pt>
                <c:pt idx="2713">
                  <c:v>19.935000000000006</c:v>
                </c:pt>
                <c:pt idx="2714">
                  <c:v>19.945</c:v>
                </c:pt>
                <c:pt idx="2715">
                  <c:v>19.955000000000002</c:v>
                </c:pt>
                <c:pt idx="2716">
                  <c:v>19.965000000000003</c:v>
                </c:pt>
                <c:pt idx="2717">
                  <c:v>19.975000000000001</c:v>
                </c:pt>
                <c:pt idx="2718">
                  <c:v>19.985000000000003</c:v>
                </c:pt>
                <c:pt idx="2719">
                  <c:v>19.995000000000001</c:v>
                </c:pt>
                <c:pt idx="2720">
                  <c:v>20.004999999999999</c:v>
                </c:pt>
                <c:pt idx="2721">
                  <c:v>20.014999999999997</c:v>
                </c:pt>
                <c:pt idx="2722">
                  <c:v>20.025000000000009</c:v>
                </c:pt>
                <c:pt idx="2723">
                  <c:v>20.034999999999997</c:v>
                </c:pt>
                <c:pt idx="2724">
                  <c:v>20.044999999999995</c:v>
                </c:pt>
                <c:pt idx="2725">
                  <c:v>20.055000000000007</c:v>
                </c:pt>
                <c:pt idx="2726">
                  <c:v>20.064999999999994</c:v>
                </c:pt>
                <c:pt idx="2727">
                  <c:v>20.074999999999996</c:v>
                </c:pt>
                <c:pt idx="2728">
                  <c:v>20.085000000000004</c:v>
                </c:pt>
                <c:pt idx="2729">
                  <c:v>20.094999999999992</c:v>
                </c:pt>
                <c:pt idx="2730">
                  <c:v>20.104999999999993</c:v>
                </c:pt>
                <c:pt idx="2731">
                  <c:v>20.115000000000006</c:v>
                </c:pt>
                <c:pt idx="2732">
                  <c:v>20.124999999999993</c:v>
                </c:pt>
                <c:pt idx="2733">
                  <c:v>20.135000000000002</c:v>
                </c:pt>
                <c:pt idx="2734">
                  <c:v>20.145000000000003</c:v>
                </c:pt>
                <c:pt idx="2735">
                  <c:v>20.154999999999998</c:v>
                </c:pt>
                <c:pt idx="2736">
                  <c:v>20.164999999999999</c:v>
                </c:pt>
                <c:pt idx="2737">
                  <c:v>20.175000000000004</c:v>
                </c:pt>
                <c:pt idx="2738">
                  <c:v>20.185000000000002</c:v>
                </c:pt>
                <c:pt idx="2739">
                  <c:v>20.195</c:v>
                </c:pt>
                <c:pt idx="2740">
                  <c:v>20.204999999999998</c:v>
                </c:pt>
                <c:pt idx="2741">
                  <c:v>20.215000000000003</c:v>
                </c:pt>
                <c:pt idx="2742">
                  <c:v>20.224999999999998</c:v>
                </c:pt>
                <c:pt idx="2743">
                  <c:v>20.234999999999999</c:v>
                </c:pt>
                <c:pt idx="2744">
                  <c:v>20.245000000000001</c:v>
                </c:pt>
                <c:pt idx="2745">
                  <c:v>20.254999999999999</c:v>
                </c:pt>
                <c:pt idx="2746">
                  <c:v>20.265000000000001</c:v>
                </c:pt>
                <c:pt idx="2747">
                  <c:v>20.275000000000009</c:v>
                </c:pt>
                <c:pt idx="2748">
                  <c:v>20.284999999999997</c:v>
                </c:pt>
                <c:pt idx="2749">
                  <c:v>20.294999999999995</c:v>
                </c:pt>
                <c:pt idx="2750">
                  <c:v>20.30500000000001</c:v>
                </c:pt>
                <c:pt idx="2751">
                  <c:v>20.314999999999994</c:v>
                </c:pt>
                <c:pt idx="2752">
                  <c:v>20.325000000000003</c:v>
                </c:pt>
                <c:pt idx="2753">
                  <c:v>20.335000000000004</c:v>
                </c:pt>
                <c:pt idx="2754">
                  <c:v>20.344999999999992</c:v>
                </c:pt>
                <c:pt idx="2755">
                  <c:v>20.354999999999993</c:v>
                </c:pt>
                <c:pt idx="2756">
                  <c:v>20.365000000000006</c:v>
                </c:pt>
                <c:pt idx="2757">
                  <c:v>20.374999999999993</c:v>
                </c:pt>
                <c:pt idx="2758">
                  <c:v>20.385000000000002</c:v>
                </c:pt>
                <c:pt idx="2759">
                  <c:v>20.395000000000003</c:v>
                </c:pt>
                <c:pt idx="2760">
                  <c:v>20.404999999999998</c:v>
                </c:pt>
                <c:pt idx="2761">
                  <c:v>20.414999999999999</c:v>
                </c:pt>
                <c:pt idx="2762">
                  <c:v>20.425000000000004</c:v>
                </c:pt>
                <c:pt idx="2763">
                  <c:v>20.435000000000002</c:v>
                </c:pt>
                <c:pt idx="2764">
                  <c:v>20.445</c:v>
                </c:pt>
                <c:pt idx="2765">
                  <c:v>20.454999999999998</c:v>
                </c:pt>
                <c:pt idx="2766">
                  <c:v>20.465000000000003</c:v>
                </c:pt>
                <c:pt idx="2767">
                  <c:v>20.474999999999998</c:v>
                </c:pt>
                <c:pt idx="2768">
                  <c:v>20.484999999999999</c:v>
                </c:pt>
                <c:pt idx="2769">
                  <c:v>20.495000000000001</c:v>
                </c:pt>
                <c:pt idx="2770">
                  <c:v>20.504999999999995</c:v>
                </c:pt>
                <c:pt idx="2771">
                  <c:v>20.514999999999997</c:v>
                </c:pt>
                <c:pt idx="2772">
                  <c:v>20.525000000000009</c:v>
                </c:pt>
                <c:pt idx="2773">
                  <c:v>20.534999999999993</c:v>
                </c:pt>
                <c:pt idx="2774">
                  <c:v>20.544999999999998</c:v>
                </c:pt>
                <c:pt idx="2775">
                  <c:v>20.55500000000001</c:v>
                </c:pt>
                <c:pt idx="2776">
                  <c:v>20.564999999999994</c:v>
                </c:pt>
                <c:pt idx="2777">
                  <c:v>20.575000000000003</c:v>
                </c:pt>
                <c:pt idx="2778">
                  <c:v>20.585000000000008</c:v>
                </c:pt>
                <c:pt idx="2779">
                  <c:v>20.594999999999992</c:v>
                </c:pt>
                <c:pt idx="2780">
                  <c:v>20.605</c:v>
                </c:pt>
                <c:pt idx="2781">
                  <c:v>20.615000000000006</c:v>
                </c:pt>
                <c:pt idx="2782">
                  <c:v>20.625000000000004</c:v>
                </c:pt>
                <c:pt idx="2783">
                  <c:v>20.634999999999998</c:v>
                </c:pt>
                <c:pt idx="2784">
                  <c:v>20.645000000000003</c:v>
                </c:pt>
                <c:pt idx="2785">
                  <c:v>20.654999999999998</c:v>
                </c:pt>
                <c:pt idx="2786">
                  <c:v>20.664999999999999</c:v>
                </c:pt>
                <c:pt idx="2787">
                  <c:v>20.675000000000001</c:v>
                </c:pt>
                <c:pt idx="2788">
                  <c:v>20.685000000000002</c:v>
                </c:pt>
                <c:pt idx="2789">
                  <c:v>20.695</c:v>
                </c:pt>
                <c:pt idx="2790">
                  <c:v>20.705000000000002</c:v>
                </c:pt>
                <c:pt idx="2791">
                  <c:v>20.715000000000003</c:v>
                </c:pt>
                <c:pt idx="2792">
                  <c:v>20.724999999999998</c:v>
                </c:pt>
                <c:pt idx="2793">
                  <c:v>20.734999999999999</c:v>
                </c:pt>
                <c:pt idx="2794">
                  <c:v>20.745000000000001</c:v>
                </c:pt>
                <c:pt idx="2795">
                  <c:v>20.754999999999995</c:v>
                </c:pt>
                <c:pt idx="2796">
                  <c:v>20.764999999999997</c:v>
                </c:pt>
                <c:pt idx="2797">
                  <c:v>20.775000000000009</c:v>
                </c:pt>
                <c:pt idx="2798">
                  <c:v>20.784999999999993</c:v>
                </c:pt>
                <c:pt idx="2799">
                  <c:v>20.794999999999998</c:v>
                </c:pt>
                <c:pt idx="2800">
                  <c:v>20.80500000000001</c:v>
                </c:pt>
                <c:pt idx="2801">
                  <c:v>20.814999999999994</c:v>
                </c:pt>
                <c:pt idx="2802">
                  <c:v>20.825000000000003</c:v>
                </c:pt>
                <c:pt idx="2803">
                  <c:v>20.835000000000008</c:v>
                </c:pt>
                <c:pt idx="2804">
                  <c:v>20.844999999999992</c:v>
                </c:pt>
                <c:pt idx="2805">
                  <c:v>20.855</c:v>
                </c:pt>
                <c:pt idx="2806">
                  <c:v>20.865000000000006</c:v>
                </c:pt>
                <c:pt idx="2807">
                  <c:v>20.875000000000004</c:v>
                </c:pt>
                <c:pt idx="2808">
                  <c:v>20.885000000000002</c:v>
                </c:pt>
                <c:pt idx="2809">
                  <c:v>20.895000000000003</c:v>
                </c:pt>
                <c:pt idx="2810">
                  <c:v>20.904999999999998</c:v>
                </c:pt>
                <c:pt idx="2811">
                  <c:v>20.914999999999999</c:v>
                </c:pt>
                <c:pt idx="2812">
                  <c:v>20.925000000000004</c:v>
                </c:pt>
                <c:pt idx="2813">
                  <c:v>20.935000000000002</c:v>
                </c:pt>
                <c:pt idx="2814">
                  <c:v>20.945</c:v>
                </c:pt>
                <c:pt idx="2815">
                  <c:v>20.954999999999998</c:v>
                </c:pt>
                <c:pt idx="2816">
                  <c:v>20.965000000000003</c:v>
                </c:pt>
                <c:pt idx="2817">
                  <c:v>20.974999999999998</c:v>
                </c:pt>
                <c:pt idx="2818">
                  <c:v>20.984999999999999</c:v>
                </c:pt>
                <c:pt idx="2819">
                  <c:v>20.995000000000001</c:v>
                </c:pt>
                <c:pt idx="2820">
                  <c:v>21.004999999999995</c:v>
                </c:pt>
                <c:pt idx="2821">
                  <c:v>21.014999999999997</c:v>
                </c:pt>
                <c:pt idx="2822">
                  <c:v>21.025000000000009</c:v>
                </c:pt>
                <c:pt idx="2823">
                  <c:v>21.034999999999993</c:v>
                </c:pt>
                <c:pt idx="2824">
                  <c:v>21.044999999999995</c:v>
                </c:pt>
                <c:pt idx="2825">
                  <c:v>21.05500000000001</c:v>
                </c:pt>
                <c:pt idx="2826">
                  <c:v>21.064999999999994</c:v>
                </c:pt>
                <c:pt idx="2827">
                  <c:v>21.075000000000003</c:v>
                </c:pt>
                <c:pt idx="2828">
                  <c:v>21.085000000000008</c:v>
                </c:pt>
                <c:pt idx="2829">
                  <c:v>21.094999999999995</c:v>
                </c:pt>
                <c:pt idx="2830">
                  <c:v>21.105</c:v>
                </c:pt>
                <c:pt idx="2831">
                  <c:v>21.115000000000006</c:v>
                </c:pt>
                <c:pt idx="2832">
                  <c:v>21.125000000000004</c:v>
                </c:pt>
                <c:pt idx="2833">
                  <c:v>21.135000000000002</c:v>
                </c:pt>
                <c:pt idx="2834">
                  <c:v>21.145000000000003</c:v>
                </c:pt>
                <c:pt idx="2835">
                  <c:v>21.154999999999998</c:v>
                </c:pt>
                <c:pt idx="2836">
                  <c:v>21.164999999999999</c:v>
                </c:pt>
                <c:pt idx="2837">
                  <c:v>21.175000000000004</c:v>
                </c:pt>
                <c:pt idx="2838">
                  <c:v>21.185000000000002</c:v>
                </c:pt>
                <c:pt idx="2839">
                  <c:v>21.195</c:v>
                </c:pt>
                <c:pt idx="2840">
                  <c:v>21.204999999999998</c:v>
                </c:pt>
                <c:pt idx="2841">
                  <c:v>21.215000000000003</c:v>
                </c:pt>
                <c:pt idx="2842">
                  <c:v>21.224999999999998</c:v>
                </c:pt>
                <c:pt idx="2843">
                  <c:v>21.234999999999999</c:v>
                </c:pt>
                <c:pt idx="2844">
                  <c:v>21.245000000000001</c:v>
                </c:pt>
                <c:pt idx="2845">
                  <c:v>21.254999999999995</c:v>
                </c:pt>
                <c:pt idx="2846">
                  <c:v>21.264999999999997</c:v>
                </c:pt>
                <c:pt idx="2847">
                  <c:v>21.275000000000006</c:v>
                </c:pt>
                <c:pt idx="2848">
                  <c:v>21.284999999999993</c:v>
                </c:pt>
                <c:pt idx="2849">
                  <c:v>21.294999999999995</c:v>
                </c:pt>
                <c:pt idx="2850">
                  <c:v>21.30500000000001</c:v>
                </c:pt>
                <c:pt idx="2851">
                  <c:v>21.314999999999991</c:v>
                </c:pt>
                <c:pt idx="2852">
                  <c:v>21.324999999999996</c:v>
                </c:pt>
                <c:pt idx="2853">
                  <c:v>21.335000000000008</c:v>
                </c:pt>
                <c:pt idx="2854">
                  <c:v>21.344999999999992</c:v>
                </c:pt>
                <c:pt idx="2855">
                  <c:v>21.355</c:v>
                </c:pt>
                <c:pt idx="2856">
                  <c:v>21.365000000000006</c:v>
                </c:pt>
                <c:pt idx="2857">
                  <c:v>21.375000000000004</c:v>
                </c:pt>
                <c:pt idx="2858">
                  <c:v>21.385000000000002</c:v>
                </c:pt>
                <c:pt idx="2859">
                  <c:v>21.395000000000003</c:v>
                </c:pt>
                <c:pt idx="2860">
                  <c:v>21.404999999999998</c:v>
                </c:pt>
                <c:pt idx="2861">
                  <c:v>21.415000000000003</c:v>
                </c:pt>
                <c:pt idx="2862">
                  <c:v>21.425000000000001</c:v>
                </c:pt>
                <c:pt idx="2863">
                  <c:v>21.435000000000006</c:v>
                </c:pt>
                <c:pt idx="2864">
                  <c:v>21.445</c:v>
                </c:pt>
                <c:pt idx="2865">
                  <c:v>21.455000000000002</c:v>
                </c:pt>
                <c:pt idx="2866">
                  <c:v>21.465000000000003</c:v>
                </c:pt>
                <c:pt idx="2867">
                  <c:v>21.474999999999998</c:v>
                </c:pt>
                <c:pt idx="2868">
                  <c:v>21.484999999999999</c:v>
                </c:pt>
                <c:pt idx="2869">
                  <c:v>21.495000000000008</c:v>
                </c:pt>
                <c:pt idx="2870">
                  <c:v>21.504999999999995</c:v>
                </c:pt>
                <c:pt idx="2871">
                  <c:v>21.514999999999997</c:v>
                </c:pt>
                <c:pt idx="2872">
                  <c:v>21.525000000000006</c:v>
                </c:pt>
                <c:pt idx="2873">
                  <c:v>21.534999999999993</c:v>
                </c:pt>
                <c:pt idx="2874">
                  <c:v>21.544999999999995</c:v>
                </c:pt>
                <c:pt idx="2875">
                  <c:v>21.55500000000001</c:v>
                </c:pt>
                <c:pt idx="2876">
                  <c:v>21.564999999999991</c:v>
                </c:pt>
                <c:pt idx="2877">
                  <c:v>21.574999999999996</c:v>
                </c:pt>
                <c:pt idx="2878">
                  <c:v>21.585000000000008</c:v>
                </c:pt>
                <c:pt idx="2879">
                  <c:v>21.594999999999992</c:v>
                </c:pt>
                <c:pt idx="2880">
                  <c:v>21.605</c:v>
                </c:pt>
                <c:pt idx="2881">
                  <c:v>21.615000000000006</c:v>
                </c:pt>
                <c:pt idx="2882">
                  <c:v>21.625000000000004</c:v>
                </c:pt>
                <c:pt idx="2883">
                  <c:v>21.635000000000002</c:v>
                </c:pt>
                <c:pt idx="2884">
                  <c:v>21.645000000000003</c:v>
                </c:pt>
                <c:pt idx="2885">
                  <c:v>21.655000000000005</c:v>
                </c:pt>
                <c:pt idx="2886">
                  <c:v>21.665000000000003</c:v>
                </c:pt>
                <c:pt idx="2887">
                  <c:v>21.675000000000004</c:v>
                </c:pt>
                <c:pt idx="2888">
                  <c:v>21.685000000000006</c:v>
                </c:pt>
                <c:pt idx="2889">
                  <c:v>21.695000000000004</c:v>
                </c:pt>
                <c:pt idx="2890">
                  <c:v>21.705000000000002</c:v>
                </c:pt>
                <c:pt idx="2891">
                  <c:v>21.715000000000003</c:v>
                </c:pt>
                <c:pt idx="2892">
                  <c:v>21.724999999999998</c:v>
                </c:pt>
                <c:pt idx="2893">
                  <c:v>21.734999999999999</c:v>
                </c:pt>
                <c:pt idx="2894">
                  <c:v>21.745000000000008</c:v>
                </c:pt>
                <c:pt idx="2895">
                  <c:v>21.754999999999995</c:v>
                </c:pt>
                <c:pt idx="2896">
                  <c:v>21.764999999999993</c:v>
                </c:pt>
                <c:pt idx="2897">
                  <c:v>21.775000000000006</c:v>
                </c:pt>
                <c:pt idx="2898">
                  <c:v>21.784999999999989</c:v>
                </c:pt>
                <c:pt idx="2899">
                  <c:v>21.794999999999995</c:v>
                </c:pt>
                <c:pt idx="2900">
                  <c:v>21.805000000000007</c:v>
                </c:pt>
                <c:pt idx="2901">
                  <c:v>21.814999999999991</c:v>
                </c:pt>
                <c:pt idx="2902">
                  <c:v>21.824999999999992</c:v>
                </c:pt>
                <c:pt idx="2903">
                  <c:v>21.835000000000008</c:v>
                </c:pt>
                <c:pt idx="2904">
                  <c:v>21.844999999999992</c:v>
                </c:pt>
                <c:pt idx="2905">
                  <c:v>21.855</c:v>
                </c:pt>
                <c:pt idx="2906">
                  <c:v>21.865000000000006</c:v>
                </c:pt>
                <c:pt idx="2907">
                  <c:v>21.875000000000004</c:v>
                </c:pt>
                <c:pt idx="2908">
                  <c:v>21.885000000000002</c:v>
                </c:pt>
                <c:pt idx="2909">
                  <c:v>21.895000000000003</c:v>
                </c:pt>
                <c:pt idx="2910">
                  <c:v>21.905000000000005</c:v>
                </c:pt>
                <c:pt idx="2911">
                  <c:v>21.915000000000003</c:v>
                </c:pt>
                <c:pt idx="2912">
                  <c:v>21.925000000000004</c:v>
                </c:pt>
                <c:pt idx="2913">
                  <c:v>21.935000000000006</c:v>
                </c:pt>
                <c:pt idx="2914">
                  <c:v>21.945000000000004</c:v>
                </c:pt>
                <c:pt idx="2915">
                  <c:v>21.955000000000002</c:v>
                </c:pt>
                <c:pt idx="2916">
                  <c:v>21.965000000000003</c:v>
                </c:pt>
                <c:pt idx="2917">
                  <c:v>21.974999999999998</c:v>
                </c:pt>
                <c:pt idx="2918">
                  <c:v>21.984999999999999</c:v>
                </c:pt>
                <c:pt idx="2919">
                  <c:v>21.995000000000008</c:v>
                </c:pt>
                <c:pt idx="2920">
                  <c:v>22.004999999999995</c:v>
                </c:pt>
                <c:pt idx="2921">
                  <c:v>22.014999999999993</c:v>
                </c:pt>
                <c:pt idx="2922">
                  <c:v>22.025000000000006</c:v>
                </c:pt>
                <c:pt idx="2923">
                  <c:v>22.034999999999989</c:v>
                </c:pt>
                <c:pt idx="2924">
                  <c:v>22.044999999999995</c:v>
                </c:pt>
                <c:pt idx="2925">
                  <c:v>22.055000000000007</c:v>
                </c:pt>
                <c:pt idx="2926">
                  <c:v>22.064999999999991</c:v>
                </c:pt>
                <c:pt idx="2927">
                  <c:v>22.074999999999992</c:v>
                </c:pt>
                <c:pt idx="2928">
                  <c:v>22.085000000000004</c:v>
                </c:pt>
                <c:pt idx="2929">
                  <c:v>22.094999999999992</c:v>
                </c:pt>
                <c:pt idx="2930">
                  <c:v>22.10499999999999</c:v>
                </c:pt>
                <c:pt idx="2931">
                  <c:v>22.115000000000006</c:v>
                </c:pt>
                <c:pt idx="2932">
                  <c:v>22.125000000000004</c:v>
                </c:pt>
                <c:pt idx="2933">
                  <c:v>22.135000000000002</c:v>
                </c:pt>
                <c:pt idx="2934">
                  <c:v>22.145000000000003</c:v>
                </c:pt>
                <c:pt idx="2935">
                  <c:v>22.155000000000005</c:v>
                </c:pt>
                <c:pt idx="2936">
                  <c:v>22.165000000000003</c:v>
                </c:pt>
                <c:pt idx="2937">
                  <c:v>22.175000000000004</c:v>
                </c:pt>
                <c:pt idx="2938">
                  <c:v>22.185000000000006</c:v>
                </c:pt>
                <c:pt idx="2939">
                  <c:v>22.195</c:v>
                </c:pt>
                <c:pt idx="2940">
                  <c:v>22.205000000000002</c:v>
                </c:pt>
                <c:pt idx="2941">
                  <c:v>22.215000000000003</c:v>
                </c:pt>
                <c:pt idx="2942">
                  <c:v>22.225000000000001</c:v>
                </c:pt>
                <c:pt idx="2943">
                  <c:v>22.234999999999999</c:v>
                </c:pt>
                <c:pt idx="2944">
                  <c:v>22.245000000000008</c:v>
                </c:pt>
                <c:pt idx="2945">
                  <c:v>22.254999999999995</c:v>
                </c:pt>
                <c:pt idx="2946">
                  <c:v>22.264999999999997</c:v>
                </c:pt>
                <c:pt idx="2947">
                  <c:v>22.275000000000006</c:v>
                </c:pt>
                <c:pt idx="2948">
                  <c:v>22.284999999999993</c:v>
                </c:pt>
                <c:pt idx="2949">
                  <c:v>22.294999999999995</c:v>
                </c:pt>
                <c:pt idx="2950">
                  <c:v>22.305000000000007</c:v>
                </c:pt>
                <c:pt idx="2951">
                  <c:v>22.314999999999991</c:v>
                </c:pt>
                <c:pt idx="2952">
                  <c:v>22.324999999999992</c:v>
                </c:pt>
                <c:pt idx="2953">
                  <c:v>22.335000000000004</c:v>
                </c:pt>
                <c:pt idx="2954">
                  <c:v>22.344999999999992</c:v>
                </c:pt>
                <c:pt idx="2955">
                  <c:v>22.35499999999999</c:v>
                </c:pt>
                <c:pt idx="2956">
                  <c:v>22.365000000000006</c:v>
                </c:pt>
                <c:pt idx="2957">
                  <c:v>22.375000000000004</c:v>
                </c:pt>
                <c:pt idx="2958">
                  <c:v>22.385000000000002</c:v>
                </c:pt>
                <c:pt idx="2959">
                  <c:v>22.395000000000003</c:v>
                </c:pt>
                <c:pt idx="2960">
                  <c:v>22.405000000000005</c:v>
                </c:pt>
                <c:pt idx="2961">
                  <c:v>22.415000000000003</c:v>
                </c:pt>
                <c:pt idx="2962">
                  <c:v>22.425000000000004</c:v>
                </c:pt>
                <c:pt idx="2963">
                  <c:v>22.435000000000006</c:v>
                </c:pt>
                <c:pt idx="2964">
                  <c:v>22.445</c:v>
                </c:pt>
                <c:pt idx="2965">
                  <c:v>22.455000000000002</c:v>
                </c:pt>
                <c:pt idx="2966">
                  <c:v>22.465000000000003</c:v>
                </c:pt>
                <c:pt idx="2967">
                  <c:v>22.475000000000001</c:v>
                </c:pt>
                <c:pt idx="2968">
                  <c:v>22.485000000000003</c:v>
                </c:pt>
                <c:pt idx="2969">
                  <c:v>22.495000000000008</c:v>
                </c:pt>
                <c:pt idx="2970">
                  <c:v>22.504999999999999</c:v>
                </c:pt>
                <c:pt idx="2971">
                  <c:v>22.514999999999997</c:v>
                </c:pt>
                <c:pt idx="2972">
                  <c:v>22.525000000000006</c:v>
                </c:pt>
                <c:pt idx="2973">
                  <c:v>22.534999999999993</c:v>
                </c:pt>
                <c:pt idx="2974">
                  <c:v>22.544999999999995</c:v>
                </c:pt>
                <c:pt idx="2975">
                  <c:v>22.555000000000007</c:v>
                </c:pt>
                <c:pt idx="2976">
                  <c:v>22.564999999999991</c:v>
                </c:pt>
                <c:pt idx="2977">
                  <c:v>22.574999999999992</c:v>
                </c:pt>
                <c:pt idx="2978">
                  <c:v>22.585000000000004</c:v>
                </c:pt>
                <c:pt idx="2979">
                  <c:v>22.594999999999992</c:v>
                </c:pt>
                <c:pt idx="2980">
                  <c:v>22.60499999999999</c:v>
                </c:pt>
                <c:pt idx="2981">
                  <c:v>22.615000000000006</c:v>
                </c:pt>
                <c:pt idx="2982">
                  <c:v>22.625000000000004</c:v>
                </c:pt>
                <c:pt idx="2983">
                  <c:v>22.634999999999998</c:v>
                </c:pt>
                <c:pt idx="2984">
                  <c:v>22.645000000000003</c:v>
                </c:pt>
                <c:pt idx="2985">
                  <c:v>22.655000000000005</c:v>
                </c:pt>
                <c:pt idx="2986">
                  <c:v>22.665000000000003</c:v>
                </c:pt>
                <c:pt idx="2987">
                  <c:v>22.675000000000004</c:v>
                </c:pt>
                <c:pt idx="2988">
                  <c:v>22.685000000000006</c:v>
                </c:pt>
                <c:pt idx="2989">
                  <c:v>22.695000000000004</c:v>
                </c:pt>
                <c:pt idx="2990">
                  <c:v>22.705000000000002</c:v>
                </c:pt>
                <c:pt idx="2991">
                  <c:v>22.715000000000011</c:v>
                </c:pt>
                <c:pt idx="2992">
                  <c:v>22.725000000000001</c:v>
                </c:pt>
                <c:pt idx="2993">
                  <c:v>22.735000000000003</c:v>
                </c:pt>
                <c:pt idx="2994">
                  <c:v>22.745000000000008</c:v>
                </c:pt>
                <c:pt idx="2995">
                  <c:v>22.754999999999999</c:v>
                </c:pt>
                <c:pt idx="2996">
                  <c:v>22.764999999999997</c:v>
                </c:pt>
                <c:pt idx="2997">
                  <c:v>22.775000000000006</c:v>
                </c:pt>
                <c:pt idx="2998">
                  <c:v>22.784999999999993</c:v>
                </c:pt>
                <c:pt idx="2999">
                  <c:v>22.794999999999995</c:v>
                </c:pt>
                <c:pt idx="3000">
                  <c:v>22.805000000000007</c:v>
                </c:pt>
                <c:pt idx="3001">
                  <c:v>22.814999999999991</c:v>
                </c:pt>
                <c:pt idx="3002">
                  <c:v>22.824999999999992</c:v>
                </c:pt>
                <c:pt idx="3003">
                  <c:v>22.835000000000004</c:v>
                </c:pt>
                <c:pt idx="3004">
                  <c:v>22.844999999999992</c:v>
                </c:pt>
                <c:pt idx="3005">
                  <c:v>22.85499999999999</c:v>
                </c:pt>
                <c:pt idx="3006">
                  <c:v>22.865000000000006</c:v>
                </c:pt>
                <c:pt idx="3007">
                  <c:v>22.875000000000004</c:v>
                </c:pt>
                <c:pt idx="3008">
                  <c:v>22.884999999999998</c:v>
                </c:pt>
                <c:pt idx="3009">
                  <c:v>22.895000000000003</c:v>
                </c:pt>
                <c:pt idx="3010">
                  <c:v>22.905000000000005</c:v>
                </c:pt>
                <c:pt idx="3011">
                  <c:v>22.915000000000003</c:v>
                </c:pt>
                <c:pt idx="3012">
                  <c:v>22.925000000000004</c:v>
                </c:pt>
                <c:pt idx="3013">
                  <c:v>22.935000000000006</c:v>
                </c:pt>
                <c:pt idx="3014">
                  <c:v>22.945</c:v>
                </c:pt>
                <c:pt idx="3015">
                  <c:v>22.955000000000002</c:v>
                </c:pt>
                <c:pt idx="3016">
                  <c:v>22.965000000000011</c:v>
                </c:pt>
                <c:pt idx="3017">
                  <c:v>22.975000000000001</c:v>
                </c:pt>
                <c:pt idx="3018">
                  <c:v>22.984999999999999</c:v>
                </c:pt>
                <c:pt idx="3019">
                  <c:v>22.995000000000012</c:v>
                </c:pt>
                <c:pt idx="3020">
                  <c:v>23.004999999999999</c:v>
                </c:pt>
                <c:pt idx="3021">
                  <c:v>23.015000000000001</c:v>
                </c:pt>
                <c:pt idx="3022">
                  <c:v>23.025000000000009</c:v>
                </c:pt>
                <c:pt idx="3023">
                  <c:v>23.034999999999993</c:v>
                </c:pt>
                <c:pt idx="3024">
                  <c:v>23.044999999999995</c:v>
                </c:pt>
                <c:pt idx="3025">
                  <c:v>23.055000000000007</c:v>
                </c:pt>
                <c:pt idx="3026">
                  <c:v>23.064999999999991</c:v>
                </c:pt>
                <c:pt idx="3027">
                  <c:v>23.074999999999996</c:v>
                </c:pt>
                <c:pt idx="3028">
                  <c:v>23.085000000000004</c:v>
                </c:pt>
                <c:pt idx="3029">
                  <c:v>23.094999999999992</c:v>
                </c:pt>
                <c:pt idx="3030">
                  <c:v>23.10499999999999</c:v>
                </c:pt>
                <c:pt idx="3031">
                  <c:v>23.115000000000006</c:v>
                </c:pt>
                <c:pt idx="3032">
                  <c:v>23.125000000000004</c:v>
                </c:pt>
                <c:pt idx="3033">
                  <c:v>23.134999999999998</c:v>
                </c:pt>
                <c:pt idx="3034">
                  <c:v>23.145000000000003</c:v>
                </c:pt>
                <c:pt idx="3035">
                  <c:v>23.155000000000005</c:v>
                </c:pt>
                <c:pt idx="3036">
                  <c:v>23.164999999999999</c:v>
                </c:pt>
                <c:pt idx="3037">
                  <c:v>23.175000000000004</c:v>
                </c:pt>
                <c:pt idx="3038">
                  <c:v>23.185000000000006</c:v>
                </c:pt>
                <c:pt idx="3039">
                  <c:v>23.195</c:v>
                </c:pt>
                <c:pt idx="3040">
                  <c:v>23.205000000000002</c:v>
                </c:pt>
                <c:pt idx="3041">
                  <c:v>23.215000000000011</c:v>
                </c:pt>
                <c:pt idx="3042">
                  <c:v>23.225000000000001</c:v>
                </c:pt>
                <c:pt idx="3043">
                  <c:v>23.234999999999999</c:v>
                </c:pt>
                <c:pt idx="3044">
                  <c:v>23.245000000000012</c:v>
                </c:pt>
                <c:pt idx="3045">
                  <c:v>23.254999999999999</c:v>
                </c:pt>
                <c:pt idx="3046">
                  <c:v>23.265000000000001</c:v>
                </c:pt>
                <c:pt idx="3047">
                  <c:v>23.275000000000009</c:v>
                </c:pt>
                <c:pt idx="3048">
                  <c:v>23.284999999999993</c:v>
                </c:pt>
                <c:pt idx="3049">
                  <c:v>23.294999999999995</c:v>
                </c:pt>
                <c:pt idx="3050">
                  <c:v>23.305000000000007</c:v>
                </c:pt>
                <c:pt idx="3051">
                  <c:v>23.314999999999991</c:v>
                </c:pt>
                <c:pt idx="3052">
                  <c:v>23.324999999999996</c:v>
                </c:pt>
                <c:pt idx="3053">
                  <c:v>23.335000000000004</c:v>
                </c:pt>
                <c:pt idx="3054">
                  <c:v>23.344999999999992</c:v>
                </c:pt>
                <c:pt idx="3055">
                  <c:v>23.35499999999999</c:v>
                </c:pt>
                <c:pt idx="3056">
                  <c:v>23.365000000000006</c:v>
                </c:pt>
                <c:pt idx="3057">
                  <c:v>23.375000000000004</c:v>
                </c:pt>
                <c:pt idx="3058">
                  <c:v>23.384999999999998</c:v>
                </c:pt>
                <c:pt idx="3059">
                  <c:v>23.395000000000003</c:v>
                </c:pt>
                <c:pt idx="3060">
                  <c:v>23.404999999999998</c:v>
                </c:pt>
                <c:pt idx="3061">
                  <c:v>23.414999999999999</c:v>
                </c:pt>
                <c:pt idx="3062">
                  <c:v>23.425000000000001</c:v>
                </c:pt>
                <c:pt idx="3063">
                  <c:v>23.435000000000006</c:v>
                </c:pt>
                <c:pt idx="3064">
                  <c:v>23.445</c:v>
                </c:pt>
                <c:pt idx="3065">
                  <c:v>23.455000000000002</c:v>
                </c:pt>
                <c:pt idx="3066">
                  <c:v>23.465000000000011</c:v>
                </c:pt>
                <c:pt idx="3067">
                  <c:v>23.474999999999998</c:v>
                </c:pt>
                <c:pt idx="3068">
                  <c:v>23.485000000000003</c:v>
                </c:pt>
                <c:pt idx="3069">
                  <c:v>23.495000000000012</c:v>
                </c:pt>
                <c:pt idx="3070">
                  <c:v>23.504999999999999</c:v>
                </c:pt>
                <c:pt idx="3071">
                  <c:v>23.515000000000001</c:v>
                </c:pt>
                <c:pt idx="3072">
                  <c:v>23.525000000000013</c:v>
                </c:pt>
                <c:pt idx="3073">
                  <c:v>23.534999999999993</c:v>
                </c:pt>
                <c:pt idx="3074">
                  <c:v>23.544999999999998</c:v>
                </c:pt>
                <c:pt idx="3075">
                  <c:v>23.555000000000007</c:v>
                </c:pt>
                <c:pt idx="3076">
                  <c:v>23.564999999999991</c:v>
                </c:pt>
                <c:pt idx="3077">
                  <c:v>23.574999999999996</c:v>
                </c:pt>
                <c:pt idx="3078">
                  <c:v>23.585000000000004</c:v>
                </c:pt>
                <c:pt idx="3079">
                  <c:v>23.594999999999992</c:v>
                </c:pt>
                <c:pt idx="3080">
                  <c:v>23.60499999999999</c:v>
                </c:pt>
                <c:pt idx="3081">
                  <c:v>23.615000000000002</c:v>
                </c:pt>
                <c:pt idx="3082">
                  <c:v>23.625000000000004</c:v>
                </c:pt>
                <c:pt idx="3083">
                  <c:v>23.634999999999998</c:v>
                </c:pt>
                <c:pt idx="3084">
                  <c:v>23.645000000000003</c:v>
                </c:pt>
                <c:pt idx="3085">
                  <c:v>23.654999999999998</c:v>
                </c:pt>
                <c:pt idx="3086">
                  <c:v>23.664999999999999</c:v>
                </c:pt>
                <c:pt idx="3087">
                  <c:v>23.675000000000001</c:v>
                </c:pt>
                <c:pt idx="3088">
                  <c:v>23.685000000000006</c:v>
                </c:pt>
                <c:pt idx="3089">
                  <c:v>23.695</c:v>
                </c:pt>
                <c:pt idx="3090">
                  <c:v>23.705000000000002</c:v>
                </c:pt>
                <c:pt idx="3091">
                  <c:v>23.715000000000011</c:v>
                </c:pt>
                <c:pt idx="3092">
                  <c:v>23.724999999999998</c:v>
                </c:pt>
                <c:pt idx="3093">
                  <c:v>23.735000000000003</c:v>
                </c:pt>
                <c:pt idx="3094">
                  <c:v>23.745000000000012</c:v>
                </c:pt>
                <c:pt idx="3095">
                  <c:v>23.754999999999999</c:v>
                </c:pt>
                <c:pt idx="3096">
                  <c:v>23.765000000000001</c:v>
                </c:pt>
                <c:pt idx="3097">
                  <c:v>23.775000000000013</c:v>
                </c:pt>
                <c:pt idx="3098">
                  <c:v>23.784999999999993</c:v>
                </c:pt>
                <c:pt idx="3099">
                  <c:v>23.794999999999998</c:v>
                </c:pt>
                <c:pt idx="3100">
                  <c:v>23.805000000000007</c:v>
                </c:pt>
                <c:pt idx="3101">
                  <c:v>23.814999999999991</c:v>
                </c:pt>
                <c:pt idx="3102">
                  <c:v>23.824999999999996</c:v>
                </c:pt>
                <c:pt idx="3103">
                  <c:v>23.835000000000004</c:v>
                </c:pt>
                <c:pt idx="3104">
                  <c:v>23.844999999999992</c:v>
                </c:pt>
                <c:pt idx="3105">
                  <c:v>23.854999999999993</c:v>
                </c:pt>
                <c:pt idx="3106">
                  <c:v>23.865000000000006</c:v>
                </c:pt>
                <c:pt idx="3107">
                  <c:v>23.875000000000004</c:v>
                </c:pt>
                <c:pt idx="3108">
                  <c:v>23.884999999999998</c:v>
                </c:pt>
                <c:pt idx="3109">
                  <c:v>23.895</c:v>
                </c:pt>
                <c:pt idx="3110">
                  <c:v>23.904999999999998</c:v>
                </c:pt>
                <c:pt idx="3111">
                  <c:v>23.914999999999999</c:v>
                </c:pt>
                <c:pt idx="3112">
                  <c:v>23.925000000000001</c:v>
                </c:pt>
                <c:pt idx="3113">
                  <c:v>23.935000000000006</c:v>
                </c:pt>
                <c:pt idx="3114">
                  <c:v>23.945</c:v>
                </c:pt>
                <c:pt idx="3115">
                  <c:v>23.954999999999998</c:v>
                </c:pt>
                <c:pt idx="3116">
                  <c:v>23.965000000000011</c:v>
                </c:pt>
                <c:pt idx="3117">
                  <c:v>23.974999999999998</c:v>
                </c:pt>
                <c:pt idx="3118">
                  <c:v>23.984999999999999</c:v>
                </c:pt>
                <c:pt idx="3119">
                  <c:v>23.995000000000012</c:v>
                </c:pt>
                <c:pt idx="3120">
                  <c:v>24.004999999999995</c:v>
                </c:pt>
                <c:pt idx="3121">
                  <c:v>24.015000000000001</c:v>
                </c:pt>
                <c:pt idx="3122">
                  <c:v>24.025000000000013</c:v>
                </c:pt>
                <c:pt idx="3123">
                  <c:v>24.034999999999997</c:v>
                </c:pt>
                <c:pt idx="3124">
                  <c:v>24.044999999999998</c:v>
                </c:pt>
                <c:pt idx="3125">
                  <c:v>24.05500000000001</c:v>
                </c:pt>
                <c:pt idx="3126">
                  <c:v>24.064999999999994</c:v>
                </c:pt>
                <c:pt idx="3127">
                  <c:v>24.075000000000003</c:v>
                </c:pt>
                <c:pt idx="3128">
                  <c:v>24.085000000000004</c:v>
                </c:pt>
                <c:pt idx="3129">
                  <c:v>24.094999999999992</c:v>
                </c:pt>
                <c:pt idx="3130">
                  <c:v>24.104999999999993</c:v>
                </c:pt>
                <c:pt idx="3131">
                  <c:v>24.115000000000006</c:v>
                </c:pt>
                <c:pt idx="3132">
                  <c:v>24.125000000000004</c:v>
                </c:pt>
                <c:pt idx="3133">
                  <c:v>24.134999999999998</c:v>
                </c:pt>
                <c:pt idx="3134">
                  <c:v>24.145</c:v>
                </c:pt>
                <c:pt idx="3135">
                  <c:v>24.154999999999998</c:v>
                </c:pt>
                <c:pt idx="3136">
                  <c:v>24.164999999999999</c:v>
                </c:pt>
                <c:pt idx="3137">
                  <c:v>24.175000000000001</c:v>
                </c:pt>
                <c:pt idx="3138">
                  <c:v>24.185000000000006</c:v>
                </c:pt>
                <c:pt idx="3139">
                  <c:v>24.195</c:v>
                </c:pt>
                <c:pt idx="3140">
                  <c:v>24.204999999999998</c:v>
                </c:pt>
                <c:pt idx="3141">
                  <c:v>24.215000000000011</c:v>
                </c:pt>
                <c:pt idx="3142">
                  <c:v>24.224999999999998</c:v>
                </c:pt>
                <c:pt idx="3143">
                  <c:v>24.234999999999999</c:v>
                </c:pt>
                <c:pt idx="3144">
                  <c:v>24.245000000000012</c:v>
                </c:pt>
                <c:pt idx="3145">
                  <c:v>24.254999999999995</c:v>
                </c:pt>
                <c:pt idx="3146">
                  <c:v>24.265000000000001</c:v>
                </c:pt>
                <c:pt idx="3147">
                  <c:v>24.275000000000013</c:v>
                </c:pt>
                <c:pt idx="3148">
                  <c:v>24.284999999999997</c:v>
                </c:pt>
                <c:pt idx="3149">
                  <c:v>24.294999999999998</c:v>
                </c:pt>
                <c:pt idx="3150">
                  <c:v>24.30500000000001</c:v>
                </c:pt>
                <c:pt idx="3151">
                  <c:v>24.314999999999994</c:v>
                </c:pt>
                <c:pt idx="3152">
                  <c:v>24.325000000000003</c:v>
                </c:pt>
                <c:pt idx="3153">
                  <c:v>24.335000000000008</c:v>
                </c:pt>
                <c:pt idx="3154">
                  <c:v>24.344999999999992</c:v>
                </c:pt>
                <c:pt idx="3155">
                  <c:v>24.355</c:v>
                </c:pt>
                <c:pt idx="3156">
                  <c:v>24.365000000000006</c:v>
                </c:pt>
                <c:pt idx="3157">
                  <c:v>24.375000000000004</c:v>
                </c:pt>
                <c:pt idx="3158">
                  <c:v>24.384999999999998</c:v>
                </c:pt>
                <c:pt idx="3159">
                  <c:v>24.395000000000003</c:v>
                </c:pt>
                <c:pt idx="3160">
                  <c:v>24.404999999999998</c:v>
                </c:pt>
                <c:pt idx="3161">
                  <c:v>24.414999999999999</c:v>
                </c:pt>
                <c:pt idx="3162">
                  <c:v>24.425000000000001</c:v>
                </c:pt>
                <c:pt idx="3163">
                  <c:v>24.435000000000006</c:v>
                </c:pt>
                <c:pt idx="3164">
                  <c:v>24.444999999999997</c:v>
                </c:pt>
                <c:pt idx="3165">
                  <c:v>24.454999999999998</c:v>
                </c:pt>
                <c:pt idx="3166">
                  <c:v>24.465000000000003</c:v>
                </c:pt>
                <c:pt idx="3167">
                  <c:v>24.474999999999998</c:v>
                </c:pt>
                <c:pt idx="3168">
                  <c:v>24.484999999999999</c:v>
                </c:pt>
                <c:pt idx="3169">
                  <c:v>24.495000000000012</c:v>
                </c:pt>
                <c:pt idx="3170">
                  <c:v>24.504999999999995</c:v>
                </c:pt>
                <c:pt idx="3171">
                  <c:v>24.514999999999997</c:v>
                </c:pt>
                <c:pt idx="3172">
                  <c:v>24.525000000000013</c:v>
                </c:pt>
                <c:pt idx="3173">
                  <c:v>24.534999999999993</c:v>
                </c:pt>
                <c:pt idx="3174">
                  <c:v>24.544999999999998</c:v>
                </c:pt>
                <c:pt idx="3175">
                  <c:v>24.55500000000001</c:v>
                </c:pt>
                <c:pt idx="3176">
                  <c:v>24.564999999999994</c:v>
                </c:pt>
                <c:pt idx="3177">
                  <c:v>24.575000000000003</c:v>
                </c:pt>
                <c:pt idx="3178">
                  <c:v>24.585000000000008</c:v>
                </c:pt>
                <c:pt idx="3179">
                  <c:v>24.594999999999992</c:v>
                </c:pt>
                <c:pt idx="3180">
                  <c:v>24.605</c:v>
                </c:pt>
                <c:pt idx="3181">
                  <c:v>24.615000000000006</c:v>
                </c:pt>
                <c:pt idx="3182">
                  <c:v>24.625000000000004</c:v>
                </c:pt>
                <c:pt idx="3183">
                  <c:v>24.634999999999998</c:v>
                </c:pt>
                <c:pt idx="3184">
                  <c:v>24.645000000000003</c:v>
                </c:pt>
                <c:pt idx="3185">
                  <c:v>24.654999999999998</c:v>
                </c:pt>
                <c:pt idx="3186">
                  <c:v>24.664999999999999</c:v>
                </c:pt>
                <c:pt idx="3187">
                  <c:v>24.675000000000001</c:v>
                </c:pt>
                <c:pt idx="3188">
                  <c:v>24.685000000000006</c:v>
                </c:pt>
                <c:pt idx="3189">
                  <c:v>24.694999999999997</c:v>
                </c:pt>
                <c:pt idx="3190">
                  <c:v>24.704999999999998</c:v>
                </c:pt>
                <c:pt idx="3191">
                  <c:v>24.715000000000003</c:v>
                </c:pt>
                <c:pt idx="3192">
                  <c:v>24.724999999999998</c:v>
                </c:pt>
                <c:pt idx="3193">
                  <c:v>24.734999999999999</c:v>
                </c:pt>
                <c:pt idx="3194">
                  <c:v>24.745000000000012</c:v>
                </c:pt>
                <c:pt idx="3195">
                  <c:v>24.754999999999995</c:v>
                </c:pt>
                <c:pt idx="3196">
                  <c:v>24.764999999999997</c:v>
                </c:pt>
                <c:pt idx="3197">
                  <c:v>24.775000000000013</c:v>
                </c:pt>
                <c:pt idx="3198">
                  <c:v>24.784999999999993</c:v>
                </c:pt>
                <c:pt idx="3199">
                  <c:v>24.794999999999998</c:v>
                </c:pt>
                <c:pt idx="3200">
                  <c:v>24.80500000000001</c:v>
                </c:pt>
                <c:pt idx="3201">
                  <c:v>24.814999999999994</c:v>
                </c:pt>
                <c:pt idx="3202">
                  <c:v>24.824999999999999</c:v>
                </c:pt>
                <c:pt idx="3203">
                  <c:v>24.835000000000012</c:v>
                </c:pt>
                <c:pt idx="3204">
                  <c:v>24.845000000000002</c:v>
                </c:pt>
                <c:pt idx="3205">
                  <c:v>24.855</c:v>
                </c:pt>
                <c:pt idx="3206">
                  <c:v>24.865000000000006</c:v>
                </c:pt>
                <c:pt idx="3207">
                  <c:v>24.875000000000011</c:v>
                </c:pt>
                <c:pt idx="3208">
                  <c:v>24.884999999999994</c:v>
                </c:pt>
                <c:pt idx="3209">
                  <c:v>24.895000000000007</c:v>
                </c:pt>
                <c:pt idx="3210">
                  <c:v>24.904999999999998</c:v>
                </c:pt>
                <c:pt idx="3211">
                  <c:v>24.914999999999996</c:v>
                </c:pt>
                <c:pt idx="3212">
                  <c:v>24.925000000000001</c:v>
                </c:pt>
                <c:pt idx="3213">
                  <c:v>24.934999999999999</c:v>
                </c:pt>
                <c:pt idx="3214">
                  <c:v>24.944999999999997</c:v>
                </c:pt>
                <c:pt idx="3215">
                  <c:v>24.954999999999995</c:v>
                </c:pt>
                <c:pt idx="3216">
                  <c:v>24.965000000000007</c:v>
                </c:pt>
                <c:pt idx="3217">
                  <c:v>24.974999999999991</c:v>
                </c:pt>
                <c:pt idx="3218">
                  <c:v>24.984999999999996</c:v>
                </c:pt>
                <c:pt idx="3219">
                  <c:v>24.995000000000008</c:v>
                </c:pt>
                <c:pt idx="3220">
                  <c:v>25.004999999999999</c:v>
                </c:pt>
                <c:pt idx="3221">
                  <c:v>25.01499999999999</c:v>
                </c:pt>
                <c:pt idx="3222">
                  <c:v>25.025000000000009</c:v>
                </c:pt>
                <c:pt idx="3223">
                  <c:v>25.035</c:v>
                </c:pt>
                <c:pt idx="3224">
                  <c:v>25.044999999999998</c:v>
                </c:pt>
                <c:pt idx="3225">
                  <c:v>25.05500000000001</c:v>
                </c:pt>
                <c:pt idx="3226">
                  <c:v>25.064999999999994</c:v>
                </c:pt>
                <c:pt idx="3227">
                  <c:v>25.074999999999999</c:v>
                </c:pt>
                <c:pt idx="3228">
                  <c:v>25.085000000000012</c:v>
                </c:pt>
                <c:pt idx="3229">
                  <c:v>25.095000000000002</c:v>
                </c:pt>
                <c:pt idx="3230">
                  <c:v>25.105</c:v>
                </c:pt>
                <c:pt idx="3231">
                  <c:v>25.115000000000006</c:v>
                </c:pt>
                <c:pt idx="3232">
                  <c:v>25.125000000000011</c:v>
                </c:pt>
                <c:pt idx="3233">
                  <c:v>25.134999999999994</c:v>
                </c:pt>
                <c:pt idx="3234">
                  <c:v>25.145000000000007</c:v>
                </c:pt>
                <c:pt idx="3235">
                  <c:v>25.154999999999998</c:v>
                </c:pt>
                <c:pt idx="3236">
                  <c:v>25.164999999999996</c:v>
                </c:pt>
                <c:pt idx="3237">
                  <c:v>25.175000000000001</c:v>
                </c:pt>
                <c:pt idx="3238">
                  <c:v>25.184999999999999</c:v>
                </c:pt>
                <c:pt idx="3239">
                  <c:v>25.194999999999997</c:v>
                </c:pt>
                <c:pt idx="3240">
                  <c:v>25.204999999999995</c:v>
                </c:pt>
                <c:pt idx="3241">
                  <c:v>25.215000000000007</c:v>
                </c:pt>
                <c:pt idx="3242">
                  <c:v>25.224999999999991</c:v>
                </c:pt>
                <c:pt idx="3243">
                  <c:v>25.234999999999996</c:v>
                </c:pt>
                <c:pt idx="3244">
                  <c:v>25.245000000000008</c:v>
                </c:pt>
                <c:pt idx="3245">
                  <c:v>25.254999999999999</c:v>
                </c:pt>
                <c:pt idx="3246">
                  <c:v>25.26499999999999</c:v>
                </c:pt>
                <c:pt idx="3247">
                  <c:v>25.275000000000009</c:v>
                </c:pt>
                <c:pt idx="3248">
                  <c:v>25.285</c:v>
                </c:pt>
                <c:pt idx="3249">
                  <c:v>25.294999999999998</c:v>
                </c:pt>
                <c:pt idx="3250">
                  <c:v>25.30500000000001</c:v>
                </c:pt>
                <c:pt idx="3251">
                  <c:v>25.314999999999994</c:v>
                </c:pt>
                <c:pt idx="3252">
                  <c:v>25.324999999999999</c:v>
                </c:pt>
                <c:pt idx="3253">
                  <c:v>25.335000000000012</c:v>
                </c:pt>
                <c:pt idx="3254">
                  <c:v>25.344999999999995</c:v>
                </c:pt>
                <c:pt idx="3255">
                  <c:v>25.355</c:v>
                </c:pt>
                <c:pt idx="3256">
                  <c:v>25.365000000000006</c:v>
                </c:pt>
                <c:pt idx="3257">
                  <c:v>25.375000000000011</c:v>
                </c:pt>
                <c:pt idx="3258">
                  <c:v>25.384999999999994</c:v>
                </c:pt>
                <c:pt idx="3259">
                  <c:v>25.395000000000007</c:v>
                </c:pt>
                <c:pt idx="3260">
                  <c:v>25.404999999999998</c:v>
                </c:pt>
                <c:pt idx="3261">
                  <c:v>25.414999999999996</c:v>
                </c:pt>
                <c:pt idx="3262">
                  <c:v>25.425000000000001</c:v>
                </c:pt>
                <c:pt idx="3263">
                  <c:v>25.435000000000006</c:v>
                </c:pt>
                <c:pt idx="3264">
                  <c:v>25.444999999999997</c:v>
                </c:pt>
                <c:pt idx="3265">
                  <c:v>25.454999999999995</c:v>
                </c:pt>
                <c:pt idx="3266">
                  <c:v>25.465000000000007</c:v>
                </c:pt>
                <c:pt idx="3267">
                  <c:v>25.474999999999991</c:v>
                </c:pt>
                <c:pt idx="3268">
                  <c:v>25.484999999999996</c:v>
                </c:pt>
                <c:pt idx="3269">
                  <c:v>25.495000000000008</c:v>
                </c:pt>
                <c:pt idx="3270">
                  <c:v>25.504999999999992</c:v>
                </c:pt>
                <c:pt idx="3271">
                  <c:v>25.51499999999999</c:v>
                </c:pt>
                <c:pt idx="3272">
                  <c:v>25.525000000000002</c:v>
                </c:pt>
                <c:pt idx="3273">
                  <c:v>25.535</c:v>
                </c:pt>
                <c:pt idx="3274">
                  <c:v>25.544999999999998</c:v>
                </c:pt>
                <c:pt idx="3275">
                  <c:v>25.55500000000001</c:v>
                </c:pt>
                <c:pt idx="3276">
                  <c:v>25.564999999999994</c:v>
                </c:pt>
                <c:pt idx="3277">
                  <c:v>25.574999999999999</c:v>
                </c:pt>
                <c:pt idx="3278">
                  <c:v>25.585000000000012</c:v>
                </c:pt>
                <c:pt idx="3279">
                  <c:v>25.594999999999995</c:v>
                </c:pt>
                <c:pt idx="3280">
                  <c:v>25.605</c:v>
                </c:pt>
                <c:pt idx="3281">
                  <c:v>25.615000000000006</c:v>
                </c:pt>
                <c:pt idx="3282">
                  <c:v>25.625000000000011</c:v>
                </c:pt>
                <c:pt idx="3283">
                  <c:v>25.634999999999994</c:v>
                </c:pt>
                <c:pt idx="3284">
                  <c:v>25.645000000000007</c:v>
                </c:pt>
                <c:pt idx="3285">
                  <c:v>25.654999999999998</c:v>
                </c:pt>
                <c:pt idx="3286">
                  <c:v>25.664999999999996</c:v>
                </c:pt>
                <c:pt idx="3287">
                  <c:v>25.675000000000001</c:v>
                </c:pt>
                <c:pt idx="3288">
                  <c:v>25.685000000000006</c:v>
                </c:pt>
                <c:pt idx="3289">
                  <c:v>25.694999999999997</c:v>
                </c:pt>
                <c:pt idx="3290">
                  <c:v>25.704999999999995</c:v>
                </c:pt>
                <c:pt idx="3291">
                  <c:v>25.715000000000007</c:v>
                </c:pt>
                <c:pt idx="3292">
                  <c:v>25.724999999999991</c:v>
                </c:pt>
                <c:pt idx="3293">
                  <c:v>25.734999999999996</c:v>
                </c:pt>
                <c:pt idx="3294">
                  <c:v>25.745000000000008</c:v>
                </c:pt>
                <c:pt idx="3295">
                  <c:v>25.754999999999992</c:v>
                </c:pt>
                <c:pt idx="3296">
                  <c:v>25.76499999999999</c:v>
                </c:pt>
                <c:pt idx="3297">
                  <c:v>25.775000000000002</c:v>
                </c:pt>
                <c:pt idx="3298">
                  <c:v>25.785</c:v>
                </c:pt>
                <c:pt idx="3299">
                  <c:v>25.794999999999998</c:v>
                </c:pt>
                <c:pt idx="3300">
                  <c:v>25.80500000000001</c:v>
                </c:pt>
                <c:pt idx="3301">
                  <c:v>25.814999999999994</c:v>
                </c:pt>
                <c:pt idx="3302">
                  <c:v>25.824999999999999</c:v>
                </c:pt>
                <c:pt idx="3303">
                  <c:v>25.835000000000012</c:v>
                </c:pt>
                <c:pt idx="3304">
                  <c:v>25.844999999999995</c:v>
                </c:pt>
                <c:pt idx="3305">
                  <c:v>25.855</c:v>
                </c:pt>
                <c:pt idx="3306">
                  <c:v>25.865000000000013</c:v>
                </c:pt>
                <c:pt idx="3307">
                  <c:v>25.875000000000011</c:v>
                </c:pt>
                <c:pt idx="3308">
                  <c:v>25.884999999999994</c:v>
                </c:pt>
                <c:pt idx="3309">
                  <c:v>25.895000000000007</c:v>
                </c:pt>
                <c:pt idx="3310">
                  <c:v>25.905000000000005</c:v>
                </c:pt>
                <c:pt idx="3311">
                  <c:v>25.914999999999996</c:v>
                </c:pt>
                <c:pt idx="3312">
                  <c:v>25.925000000000008</c:v>
                </c:pt>
                <c:pt idx="3313">
                  <c:v>25.935000000000006</c:v>
                </c:pt>
                <c:pt idx="3314">
                  <c:v>25.945000000000004</c:v>
                </c:pt>
                <c:pt idx="3315">
                  <c:v>25.954999999999995</c:v>
                </c:pt>
                <c:pt idx="3316">
                  <c:v>25.965000000000007</c:v>
                </c:pt>
                <c:pt idx="3317">
                  <c:v>25.974999999999991</c:v>
                </c:pt>
                <c:pt idx="3318">
                  <c:v>25.984999999999996</c:v>
                </c:pt>
                <c:pt idx="3319">
                  <c:v>25.995000000000008</c:v>
                </c:pt>
                <c:pt idx="3320">
                  <c:v>26.004999999999992</c:v>
                </c:pt>
                <c:pt idx="3321">
                  <c:v>26.01499999999999</c:v>
                </c:pt>
                <c:pt idx="3322">
                  <c:v>26.025000000000002</c:v>
                </c:pt>
                <c:pt idx="3323">
                  <c:v>26.034999999999986</c:v>
                </c:pt>
                <c:pt idx="3324">
                  <c:v>26.044999999999998</c:v>
                </c:pt>
                <c:pt idx="3325">
                  <c:v>26.055000000000003</c:v>
                </c:pt>
                <c:pt idx="3326">
                  <c:v>26.064999999999994</c:v>
                </c:pt>
                <c:pt idx="3327">
                  <c:v>26.074999999999999</c:v>
                </c:pt>
                <c:pt idx="3328">
                  <c:v>26.085000000000012</c:v>
                </c:pt>
                <c:pt idx="3329">
                  <c:v>26.094999999999995</c:v>
                </c:pt>
                <c:pt idx="3330">
                  <c:v>26.105</c:v>
                </c:pt>
                <c:pt idx="3331">
                  <c:v>26.115000000000013</c:v>
                </c:pt>
                <c:pt idx="3332">
                  <c:v>26.125000000000011</c:v>
                </c:pt>
                <c:pt idx="3333">
                  <c:v>26.134999999999994</c:v>
                </c:pt>
                <c:pt idx="3334">
                  <c:v>26.145000000000007</c:v>
                </c:pt>
                <c:pt idx="3335">
                  <c:v>26.155000000000005</c:v>
                </c:pt>
                <c:pt idx="3336">
                  <c:v>26.164999999999996</c:v>
                </c:pt>
                <c:pt idx="3337">
                  <c:v>26.175000000000008</c:v>
                </c:pt>
                <c:pt idx="3338">
                  <c:v>26.185000000000006</c:v>
                </c:pt>
                <c:pt idx="3339">
                  <c:v>26.195000000000004</c:v>
                </c:pt>
                <c:pt idx="3340">
                  <c:v>26.204999999999995</c:v>
                </c:pt>
                <c:pt idx="3341">
                  <c:v>26.215000000000007</c:v>
                </c:pt>
                <c:pt idx="3342">
                  <c:v>26.224999999999991</c:v>
                </c:pt>
                <c:pt idx="3343">
                  <c:v>26.234999999999996</c:v>
                </c:pt>
                <c:pt idx="3344">
                  <c:v>26.245000000000008</c:v>
                </c:pt>
                <c:pt idx="3345">
                  <c:v>26.254999999999992</c:v>
                </c:pt>
                <c:pt idx="3346">
                  <c:v>26.26499999999999</c:v>
                </c:pt>
                <c:pt idx="3347">
                  <c:v>26.275000000000002</c:v>
                </c:pt>
                <c:pt idx="3348">
                  <c:v>26.284999999999986</c:v>
                </c:pt>
                <c:pt idx="3349">
                  <c:v>26.294999999999998</c:v>
                </c:pt>
                <c:pt idx="3350">
                  <c:v>26.305000000000003</c:v>
                </c:pt>
                <c:pt idx="3351">
                  <c:v>26.314999999999994</c:v>
                </c:pt>
                <c:pt idx="3352">
                  <c:v>26.324999999999999</c:v>
                </c:pt>
                <c:pt idx="3353">
                  <c:v>26.335000000000012</c:v>
                </c:pt>
                <c:pt idx="3354">
                  <c:v>26.344999999999995</c:v>
                </c:pt>
                <c:pt idx="3355">
                  <c:v>26.355</c:v>
                </c:pt>
                <c:pt idx="3356">
                  <c:v>26.365000000000013</c:v>
                </c:pt>
                <c:pt idx="3357">
                  <c:v>26.375000000000011</c:v>
                </c:pt>
                <c:pt idx="3358">
                  <c:v>26.384999999999994</c:v>
                </c:pt>
                <c:pt idx="3359">
                  <c:v>26.395000000000007</c:v>
                </c:pt>
                <c:pt idx="3360">
                  <c:v>26.405000000000005</c:v>
                </c:pt>
                <c:pt idx="3361">
                  <c:v>26.414999999999996</c:v>
                </c:pt>
                <c:pt idx="3362">
                  <c:v>26.425000000000008</c:v>
                </c:pt>
                <c:pt idx="3363">
                  <c:v>26.435000000000006</c:v>
                </c:pt>
                <c:pt idx="3364">
                  <c:v>26.445000000000004</c:v>
                </c:pt>
                <c:pt idx="3365">
                  <c:v>26.455000000000002</c:v>
                </c:pt>
                <c:pt idx="3366">
                  <c:v>26.465000000000007</c:v>
                </c:pt>
                <c:pt idx="3367">
                  <c:v>26.474999999999991</c:v>
                </c:pt>
                <c:pt idx="3368">
                  <c:v>26.484999999999996</c:v>
                </c:pt>
                <c:pt idx="3369">
                  <c:v>26.495000000000008</c:v>
                </c:pt>
                <c:pt idx="3370">
                  <c:v>26.504999999999992</c:v>
                </c:pt>
                <c:pt idx="3371">
                  <c:v>26.51499999999999</c:v>
                </c:pt>
                <c:pt idx="3372">
                  <c:v>26.525000000000002</c:v>
                </c:pt>
                <c:pt idx="3373">
                  <c:v>26.534999999999986</c:v>
                </c:pt>
                <c:pt idx="3374">
                  <c:v>26.544999999999998</c:v>
                </c:pt>
                <c:pt idx="3375">
                  <c:v>26.555000000000003</c:v>
                </c:pt>
                <c:pt idx="3376">
                  <c:v>26.564999999999994</c:v>
                </c:pt>
                <c:pt idx="3377">
                  <c:v>26.574999999999999</c:v>
                </c:pt>
                <c:pt idx="3378">
                  <c:v>26.585000000000012</c:v>
                </c:pt>
                <c:pt idx="3379">
                  <c:v>26.594999999999995</c:v>
                </c:pt>
                <c:pt idx="3380">
                  <c:v>26.604999999999993</c:v>
                </c:pt>
                <c:pt idx="3381">
                  <c:v>26.615000000000013</c:v>
                </c:pt>
                <c:pt idx="3382">
                  <c:v>26.625000000000011</c:v>
                </c:pt>
                <c:pt idx="3383">
                  <c:v>26.634999999999994</c:v>
                </c:pt>
                <c:pt idx="3384">
                  <c:v>26.645000000000007</c:v>
                </c:pt>
                <c:pt idx="3385">
                  <c:v>26.655000000000005</c:v>
                </c:pt>
                <c:pt idx="3386">
                  <c:v>26.664999999999996</c:v>
                </c:pt>
                <c:pt idx="3387">
                  <c:v>26.675000000000008</c:v>
                </c:pt>
                <c:pt idx="3388">
                  <c:v>26.685000000000006</c:v>
                </c:pt>
                <c:pt idx="3389">
                  <c:v>26.695000000000004</c:v>
                </c:pt>
                <c:pt idx="3390">
                  <c:v>26.705000000000002</c:v>
                </c:pt>
                <c:pt idx="3391">
                  <c:v>26.715000000000007</c:v>
                </c:pt>
                <c:pt idx="3392">
                  <c:v>26.724999999999991</c:v>
                </c:pt>
                <c:pt idx="3393">
                  <c:v>26.734999999999996</c:v>
                </c:pt>
                <c:pt idx="3394">
                  <c:v>26.745000000000008</c:v>
                </c:pt>
                <c:pt idx="3395">
                  <c:v>26.754999999999992</c:v>
                </c:pt>
                <c:pt idx="3396">
                  <c:v>26.76499999999999</c:v>
                </c:pt>
                <c:pt idx="3397">
                  <c:v>26.775000000000002</c:v>
                </c:pt>
                <c:pt idx="3398">
                  <c:v>26.784999999999986</c:v>
                </c:pt>
                <c:pt idx="3399">
                  <c:v>26.794999999999998</c:v>
                </c:pt>
                <c:pt idx="3400">
                  <c:v>26.805000000000003</c:v>
                </c:pt>
                <c:pt idx="3401">
                  <c:v>26.814999999999994</c:v>
                </c:pt>
                <c:pt idx="3402">
                  <c:v>26.824999999999999</c:v>
                </c:pt>
                <c:pt idx="3403">
                  <c:v>26.835000000000012</c:v>
                </c:pt>
                <c:pt idx="3404">
                  <c:v>26.844999999999995</c:v>
                </c:pt>
                <c:pt idx="3405">
                  <c:v>26.854999999999993</c:v>
                </c:pt>
                <c:pt idx="3406">
                  <c:v>26.865000000000013</c:v>
                </c:pt>
                <c:pt idx="3407">
                  <c:v>26.875000000000011</c:v>
                </c:pt>
                <c:pt idx="3408">
                  <c:v>26.884999999999994</c:v>
                </c:pt>
                <c:pt idx="3409">
                  <c:v>26.895000000000007</c:v>
                </c:pt>
                <c:pt idx="3410">
                  <c:v>26.905000000000005</c:v>
                </c:pt>
                <c:pt idx="3411">
                  <c:v>26.914999999999996</c:v>
                </c:pt>
                <c:pt idx="3412">
                  <c:v>26.925000000000008</c:v>
                </c:pt>
                <c:pt idx="3413">
                  <c:v>26.935000000000006</c:v>
                </c:pt>
                <c:pt idx="3414">
                  <c:v>26.945000000000004</c:v>
                </c:pt>
                <c:pt idx="3415">
                  <c:v>26.955000000000002</c:v>
                </c:pt>
                <c:pt idx="3416">
                  <c:v>26.965000000000014</c:v>
                </c:pt>
                <c:pt idx="3417">
                  <c:v>26.974999999999991</c:v>
                </c:pt>
                <c:pt idx="3418">
                  <c:v>26.985000000000003</c:v>
                </c:pt>
                <c:pt idx="3419">
                  <c:v>26.995000000000008</c:v>
                </c:pt>
                <c:pt idx="3420">
                  <c:v>27.004999999999999</c:v>
                </c:pt>
                <c:pt idx="3421">
                  <c:v>27.01499999999999</c:v>
                </c:pt>
                <c:pt idx="3422">
                  <c:v>27.025000000000002</c:v>
                </c:pt>
                <c:pt idx="3423">
                  <c:v>27.034999999999986</c:v>
                </c:pt>
                <c:pt idx="3424">
                  <c:v>27.044999999999998</c:v>
                </c:pt>
                <c:pt idx="3425">
                  <c:v>27.055000000000003</c:v>
                </c:pt>
                <c:pt idx="3426">
                  <c:v>27.064999999999994</c:v>
                </c:pt>
                <c:pt idx="3427">
                  <c:v>27.074999999999999</c:v>
                </c:pt>
                <c:pt idx="3428">
                  <c:v>27.085000000000012</c:v>
                </c:pt>
                <c:pt idx="3429">
                  <c:v>27.094999999999995</c:v>
                </c:pt>
                <c:pt idx="3430">
                  <c:v>27.104999999999993</c:v>
                </c:pt>
                <c:pt idx="3431">
                  <c:v>27.115000000000006</c:v>
                </c:pt>
                <c:pt idx="3432">
                  <c:v>27.125000000000011</c:v>
                </c:pt>
                <c:pt idx="3433">
                  <c:v>27.134999999999994</c:v>
                </c:pt>
                <c:pt idx="3434">
                  <c:v>27.145000000000007</c:v>
                </c:pt>
                <c:pt idx="3435">
                  <c:v>27.155000000000005</c:v>
                </c:pt>
                <c:pt idx="3436">
                  <c:v>27.164999999999996</c:v>
                </c:pt>
                <c:pt idx="3437">
                  <c:v>27.175000000000008</c:v>
                </c:pt>
                <c:pt idx="3438">
                  <c:v>27.185000000000006</c:v>
                </c:pt>
                <c:pt idx="3439">
                  <c:v>27.195000000000004</c:v>
                </c:pt>
                <c:pt idx="3440">
                  <c:v>27.205000000000002</c:v>
                </c:pt>
                <c:pt idx="3441">
                  <c:v>27.215000000000014</c:v>
                </c:pt>
                <c:pt idx="3442">
                  <c:v>27.224999999999991</c:v>
                </c:pt>
                <c:pt idx="3443">
                  <c:v>27.235000000000003</c:v>
                </c:pt>
                <c:pt idx="3444">
                  <c:v>27.245000000000008</c:v>
                </c:pt>
                <c:pt idx="3445">
                  <c:v>27.254999999999999</c:v>
                </c:pt>
                <c:pt idx="3446">
                  <c:v>27.26499999999999</c:v>
                </c:pt>
                <c:pt idx="3447">
                  <c:v>27.275000000000002</c:v>
                </c:pt>
                <c:pt idx="3448">
                  <c:v>27.284999999999986</c:v>
                </c:pt>
                <c:pt idx="3449">
                  <c:v>27.294999999999998</c:v>
                </c:pt>
                <c:pt idx="3450">
                  <c:v>27.305000000000003</c:v>
                </c:pt>
                <c:pt idx="3451">
                  <c:v>27.314999999999994</c:v>
                </c:pt>
                <c:pt idx="3452">
                  <c:v>27.324999999999999</c:v>
                </c:pt>
                <c:pt idx="3453">
                  <c:v>27.335000000000012</c:v>
                </c:pt>
                <c:pt idx="3454">
                  <c:v>27.344999999999995</c:v>
                </c:pt>
                <c:pt idx="3455">
                  <c:v>27.354999999999993</c:v>
                </c:pt>
                <c:pt idx="3456">
                  <c:v>27.365000000000006</c:v>
                </c:pt>
                <c:pt idx="3457">
                  <c:v>27.375000000000011</c:v>
                </c:pt>
                <c:pt idx="3458">
                  <c:v>27.384999999999994</c:v>
                </c:pt>
                <c:pt idx="3459">
                  <c:v>27.395000000000007</c:v>
                </c:pt>
                <c:pt idx="3460">
                  <c:v>27.405000000000005</c:v>
                </c:pt>
                <c:pt idx="3461">
                  <c:v>27.414999999999996</c:v>
                </c:pt>
                <c:pt idx="3462">
                  <c:v>27.425000000000008</c:v>
                </c:pt>
                <c:pt idx="3463">
                  <c:v>27.435000000000006</c:v>
                </c:pt>
                <c:pt idx="3464">
                  <c:v>27.445000000000004</c:v>
                </c:pt>
                <c:pt idx="3465">
                  <c:v>27.455000000000002</c:v>
                </c:pt>
                <c:pt idx="3466">
                  <c:v>27.465000000000014</c:v>
                </c:pt>
                <c:pt idx="3467">
                  <c:v>27.474999999999991</c:v>
                </c:pt>
                <c:pt idx="3468">
                  <c:v>27.485000000000003</c:v>
                </c:pt>
                <c:pt idx="3469">
                  <c:v>27.495000000000008</c:v>
                </c:pt>
                <c:pt idx="3470">
                  <c:v>27.504999999999999</c:v>
                </c:pt>
                <c:pt idx="3471">
                  <c:v>27.514999999999997</c:v>
                </c:pt>
                <c:pt idx="3472">
                  <c:v>27.525000000000002</c:v>
                </c:pt>
                <c:pt idx="3473">
                  <c:v>27.535</c:v>
                </c:pt>
                <c:pt idx="3474">
                  <c:v>27.544999999999998</c:v>
                </c:pt>
                <c:pt idx="3475">
                  <c:v>27.555000000000003</c:v>
                </c:pt>
                <c:pt idx="3476">
                  <c:v>27.564999999999994</c:v>
                </c:pt>
                <c:pt idx="3477">
                  <c:v>27.574999999999999</c:v>
                </c:pt>
                <c:pt idx="3478">
                  <c:v>27.585000000000004</c:v>
                </c:pt>
                <c:pt idx="3479">
                  <c:v>27.594999999999995</c:v>
                </c:pt>
                <c:pt idx="3480">
                  <c:v>27.604999999999993</c:v>
                </c:pt>
                <c:pt idx="3481">
                  <c:v>27.615000000000006</c:v>
                </c:pt>
                <c:pt idx="3482">
                  <c:v>27.625000000000011</c:v>
                </c:pt>
                <c:pt idx="3483">
                  <c:v>27.634999999999994</c:v>
                </c:pt>
                <c:pt idx="3484">
                  <c:v>27.645000000000007</c:v>
                </c:pt>
                <c:pt idx="3485">
                  <c:v>27.655000000000005</c:v>
                </c:pt>
                <c:pt idx="3486">
                  <c:v>27.664999999999996</c:v>
                </c:pt>
                <c:pt idx="3487">
                  <c:v>27.675000000000008</c:v>
                </c:pt>
                <c:pt idx="3488">
                  <c:v>27.685000000000006</c:v>
                </c:pt>
                <c:pt idx="3489">
                  <c:v>27.695000000000004</c:v>
                </c:pt>
                <c:pt idx="3490">
                  <c:v>27.705000000000002</c:v>
                </c:pt>
                <c:pt idx="3491">
                  <c:v>27.715000000000014</c:v>
                </c:pt>
                <c:pt idx="3492">
                  <c:v>27.724999999999998</c:v>
                </c:pt>
                <c:pt idx="3493">
                  <c:v>27.735000000000003</c:v>
                </c:pt>
                <c:pt idx="3494">
                  <c:v>27.745000000000008</c:v>
                </c:pt>
                <c:pt idx="3495">
                  <c:v>27.754999999999999</c:v>
                </c:pt>
                <c:pt idx="3496">
                  <c:v>27.764999999999997</c:v>
                </c:pt>
                <c:pt idx="3497">
                  <c:v>27.775000000000002</c:v>
                </c:pt>
                <c:pt idx="3498">
                  <c:v>27.785</c:v>
                </c:pt>
                <c:pt idx="3499">
                  <c:v>27.794999999999998</c:v>
                </c:pt>
                <c:pt idx="3500">
                  <c:v>27.805000000000003</c:v>
                </c:pt>
                <c:pt idx="3501">
                  <c:v>27.814999999999994</c:v>
                </c:pt>
                <c:pt idx="3502">
                  <c:v>27.824999999999999</c:v>
                </c:pt>
                <c:pt idx="3503">
                  <c:v>27.835000000000004</c:v>
                </c:pt>
                <c:pt idx="3504">
                  <c:v>27.844999999999995</c:v>
                </c:pt>
                <c:pt idx="3505">
                  <c:v>27.854999999999993</c:v>
                </c:pt>
                <c:pt idx="3506">
                  <c:v>27.865000000000006</c:v>
                </c:pt>
                <c:pt idx="3507">
                  <c:v>27.875000000000011</c:v>
                </c:pt>
                <c:pt idx="3508">
                  <c:v>27.884999999999994</c:v>
                </c:pt>
                <c:pt idx="3509">
                  <c:v>27.895000000000007</c:v>
                </c:pt>
                <c:pt idx="3510">
                  <c:v>27.905000000000005</c:v>
                </c:pt>
                <c:pt idx="3511">
                  <c:v>27.914999999999996</c:v>
                </c:pt>
                <c:pt idx="3512">
                  <c:v>27.925000000000008</c:v>
                </c:pt>
                <c:pt idx="3513">
                  <c:v>27.935000000000006</c:v>
                </c:pt>
                <c:pt idx="3514">
                  <c:v>27.945000000000004</c:v>
                </c:pt>
                <c:pt idx="3515">
                  <c:v>27.955000000000002</c:v>
                </c:pt>
                <c:pt idx="3516">
                  <c:v>27.965000000000014</c:v>
                </c:pt>
                <c:pt idx="3517">
                  <c:v>27.974999999999998</c:v>
                </c:pt>
                <c:pt idx="3518">
                  <c:v>27.985000000000003</c:v>
                </c:pt>
                <c:pt idx="3519">
                  <c:v>27.995000000000008</c:v>
                </c:pt>
                <c:pt idx="3520">
                  <c:v>28.004999999999999</c:v>
                </c:pt>
                <c:pt idx="3521">
                  <c:v>28.014999999999997</c:v>
                </c:pt>
                <c:pt idx="3522">
                  <c:v>28.025000000000002</c:v>
                </c:pt>
                <c:pt idx="3523">
                  <c:v>28.035</c:v>
                </c:pt>
                <c:pt idx="3524">
                  <c:v>28.044999999999998</c:v>
                </c:pt>
                <c:pt idx="3525">
                  <c:v>28.055000000000003</c:v>
                </c:pt>
                <c:pt idx="3526">
                  <c:v>28.064999999999994</c:v>
                </c:pt>
                <c:pt idx="3527">
                  <c:v>28.074999999999999</c:v>
                </c:pt>
                <c:pt idx="3528">
                  <c:v>28.085000000000004</c:v>
                </c:pt>
                <c:pt idx="3529">
                  <c:v>28.094999999999995</c:v>
                </c:pt>
                <c:pt idx="3530">
                  <c:v>28.104999999999993</c:v>
                </c:pt>
                <c:pt idx="3531">
                  <c:v>28.114999999999998</c:v>
                </c:pt>
                <c:pt idx="3532">
                  <c:v>28.125000000000011</c:v>
                </c:pt>
                <c:pt idx="3533">
                  <c:v>28.134999999999994</c:v>
                </c:pt>
                <c:pt idx="3534">
                  <c:v>28.145000000000007</c:v>
                </c:pt>
                <c:pt idx="3535">
                  <c:v>28.154999999999998</c:v>
                </c:pt>
                <c:pt idx="3536">
                  <c:v>28.164999999999996</c:v>
                </c:pt>
                <c:pt idx="3537">
                  <c:v>28.175000000000008</c:v>
                </c:pt>
                <c:pt idx="3538">
                  <c:v>28.185000000000006</c:v>
                </c:pt>
                <c:pt idx="3539">
                  <c:v>28.194999999999997</c:v>
                </c:pt>
                <c:pt idx="3540">
                  <c:v>28.205000000000002</c:v>
                </c:pt>
                <c:pt idx="3541">
                  <c:v>28.215000000000014</c:v>
                </c:pt>
                <c:pt idx="3542">
                  <c:v>28.224999999999991</c:v>
                </c:pt>
                <c:pt idx="3543">
                  <c:v>28.235000000000003</c:v>
                </c:pt>
                <c:pt idx="3544">
                  <c:v>28.245000000000008</c:v>
                </c:pt>
                <c:pt idx="3545">
                  <c:v>28.254999999999999</c:v>
                </c:pt>
                <c:pt idx="3546">
                  <c:v>28.264999999999997</c:v>
                </c:pt>
                <c:pt idx="3547">
                  <c:v>28.275000000000009</c:v>
                </c:pt>
                <c:pt idx="3548">
                  <c:v>28.285</c:v>
                </c:pt>
                <c:pt idx="3549">
                  <c:v>28.294999999999998</c:v>
                </c:pt>
                <c:pt idx="3550">
                  <c:v>28.305000000000003</c:v>
                </c:pt>
                <c:pt idx="3551">
                  <c:v>28.314999999999994</c:v>
                </c:pt>
                <c:pt idx="3552">
                  <c:v>28.324999999999999</c:v>
                </c:pt>
                <c:pt idx="3553">
                  <c:v>28.335000000000012</c:v>
                </c:pt>
                <c:pt idx="3554">
                  <c:v>28.344999999999995</c:v>
                </c:pt>
                <c:pt idx="3555">
                  <c:v>28.354999999999993</c:v>
                </c:pt>
                <c:pt idx="3556">
                  <c:v>28.364999999999998</c:v>
                </c:pt>
                <c:pt idx="3557">
                  <c:v>28.375000000000011</c:v>
                </c:pt>
                <c:pt idx="3558">
                  <c:v>28.384999999999994</c:v>
                </c:pt>
                <c:pt idx="3559">
                  <c:v>28.395000000000007</c:v>
                </c:pt>
                <c:pt idx="3560">
                  <c:v>28.404999999999998</c:v>
                </c:pt>
                <c:pt idx="3561">
                  <c:v>28.414999999999996</c:v>
                </c:pt>
                <c:pt idx="3562">
                  <c:v>28.425000000000008</c:v>
                </c:pt>
                <c:pt idx="3563">
                  <c:v>28.435000000000006</c:v>
                </c:pt>
                <c:pt idx="3564">
                  <c:v>28.444999999999997</c:v>
                </c:pt>
                <c:pt idx="3565">
                  <c:v>28.455000000000002</c:v>
                </c:pt>
                <c:pt idx="3566">
                  <c:v>28.465000000000014</c:v>
                </c:pt>
                <c:pt idx="3567">
                  <c:v>28.474999999999991</c:v>
                </c:pt>
                <c:pt idx="3568">
                  <c:v>28.485000000000003</c:v>
                </c:pt>
                <c:pt idx="3569">
                  <c:v>28.495000000000008</c:v>
                </c:pt>
                <c:pt idx="3570">
                  <c:v>28.504999999999999</c:v>
                </c:pt>
                <c:pt idx="3571">
                  <c:v>28.514999999999997</c:v>
                </c:pt>
                <c:pt idx="3572">
                  <c:v>28.525000000000009</c:v>
                </c:pt>
                <c:pt idx="3573">
                  <c:v>28.535</c:v>
                </c:pt>
                <c:pt idx="3574">
                  <c:v>28.544999999999998</c:v>
                </c:pt>
                <c:pt idx="3575">
                  <c:v>28.555000000000003</c:v>
                </c:pt>
                <c:pt idx="3576">
                  <c:v>28.564999999999994</c:v>
                </c:pt>
                <c:pt idx="3577">
                  <c:v>28.574999999999999</c:v>
                </c:pt>
                <c:pt idx="3578">
                  <c:v>28.585000000000012</c:v>
                </c:pt>
                <c:pt idx="3579">
                  <c:v>28.594999999999995</c:v>
                </c:pt>
                <c:pt idx="3580">
                  <c:v>28.604999999999993</c:v>
                </c:pt>
                <c:pt idx="3581">
                  <c:v>28.614999999999998</c:v>
                </c:pt>
                <c:pt idx="3582">
                  <c:v>28.625000000000011</c:v>
                </c:pt>
                <c:pt idx="3583">
                  <c:v>28.634999999999994</c:v>
                </c:pt>
                <c:pt idx="3584">
                  <c:v>28.645000000000007</c:v>
                </c:pt>
                <c:pt idx="3585">
                  <c:v>28.654999999999998</c:v>
                </c:pt>
                <c:pt idx="3586">
                  <c:v>28.664999999999996</c:v>
                </c:pt>
                <c:pt idx="3587">
                  <c:v>28.675000000000008</c:v>
                </c:pt>
                <c:pt idx="3588">
                  <c:v>28.685000000000006</c:v>
                </c:pt>
                <c:pt idx="3589">
                  <c:v>28.694999999999997</c:v>
                </c:pt>
                <c:pt idx="3590">
                  <c:v>28.705000000000002</c:v>
                </c:pt>
                <c:pt idx="3591">
                  <c:v>28.715000000000014</c:v>
                </c:pt>
                <c:pt idx="3592">
                  <c:v>28.724999999999991</c:v>
                </c:pt>
                <c:pt idx="3593">
                  <c:v>28.735000000000003</c:v>
                </c:pt>
                <c:pt idx="3594">
                  <c:v>28.745000000000008</c:v>
                </c:pt>
                <c:pt idx="3595">
                  <c:v>28.754999999999999</c:v>
                </c:pt>
                <c:pt idx="3596">
                  <c:v>28.764999999999997</c:v>
                </c:pt>
                <c:pt idx="3597">
                  <c:v>28.775000000000009</c:v>
                </c:pt>
                <c:pt idx="3598">
                  <c:v>28.785</c:v>
                </c:pt>
                <c:pt idx="3599">
                  <c:v>28.794999999999998</c:v>
                </c:pt>
                <c:pt idx="3600">
                  <c:v>28.80500000000001</c:v>
                </c:pt>
                <c:pt idx="3601">
                  <c:v>28.814999999999994</c:v>
                </c:pt>
                <c:pt idx="3602">
                  <c:v>28.824999999999999</c:v>
                </c:pt>
                <c:pt idx="3603">
                  <c:v>28.835000000000012</c:v>
                </c:pt>
                <c:pt idx="3604">
                  <c:v>28.844999999999995</c:v>
                </c:pt>
                <c:pt idx="3605">
                  <c:v>28.854999999999993</c:v>
                </c:pt>
                <c:pt idx="3606">
                  <c:v>28.865000000000006</c:v>
                </c:pt>
                <c:pt idx="3607">
                  <c:v>28.875000000000011</c:v>
                </c:pt>
                <c:pt idx="3608">
                  <c:v>28.884999999999994</c:v>
                </c:pt>
                <c:pt idx="3609">
                  <c:v>28.895000000000007</c:v>
                </c:pt>
                <c:pt idx="3610">
                  <c:v>28.904999999999998</c:v>
                </c:pt>
                <c:pt idx="3611">
                  <c:v>28.914999999999996</c:v>
                </c:pt>
                <c:pt idx="3612">
                  <c:v>28.925000000000008</c:v>
                </c:pt>
                <c:pt idx="3613">
                  <c:v>28.935000000000006</c:v>
                </c:pt>
                <c:pt idx="3614">
                  <c:v>28.944999999999997</c:v>
                </c:pt>
                <c:pt idx="3615">
                  <c:v>28.954999999999995</c:v>
                </c:pt>
                <c:pt idx="3616">
                  <c:v>28.965000000000014</c:v>
                </c:pt>
                <c:pt idx="3617">
                  <c:v>28.974999999999991</c:v>
                </c:pt>
                <c:pt idx="3618">
                  <c:v>28.985000000000003</c:v>
                </c:pt>
                <c:pt idx="3619">
                  <c:v>28.995000000000008</c:v>
                </c:pt>
                <c:pt idx="3620">
                  <c:v>29.004999999999999</c:v>
                </c:pt>
                <c:pt idx="3621">
                  <c:v>29.014999999999997</c:v>
                </c:pt>
                <c:pt idx="3622">
                  <c:v>29.025000000000009</c:v>
                </c:pt>
                <c:pt idx="3623">
                  <c:v>29.035</c:v>
                </c:pt>
                <c:pt idx="3624">
                  <c:v>29.044999999999998</c:v>
                </c:pt>
                <c:pt idx="3625">
                  <c:v>29.05500000000001</c:v>
                </c:pt>
                <c:pt idx="3626">
                  <c:v>29.064999999999994</c:v>
                </c:pt>
                <c:pt idx="3627">
                  <c:v>29.074999999999999</c:v>
                </c:pt>
                <c:pt idx="3628">
                  <c:v>29.085000000000012</c:v>
                </c:pt>
                <c:pt idx="3629">
                  <c:v>29.094999999999995</c:v>
                </c:pt>
                <c:pt idx="3630">
                  <c:v>29.104999999999993</c:v>
                </c:pt>
                <c:pt idx="3631">
                  <c:v>29.115000000000006</c:v>
                </c:pt>
                <c:pt idx="3632">
                  <c:v>29.125000000000011</c:v>
                </c:pt>
                <c:pt idx="3633">
                  <c:v>29.134999999999994</c:v>
                </c:pt>
                <c:pt idx="3634">
                  <c:v>29.145000000000007</c:v>
                </c:pt>
                <c:pt idx="3635">
                  <c:v>29.154999999999998</c:v>
                </c:pt>
                <c:pt idx="3636">
                  <c:v>29.164999999999996</c:v>
                </c:pt>
                <c:pt idx="3637">
                  <c:v>29.175000000000008</c:v>
                </c:pt>
                <c:pt idx="3638">
                  <c:v>29.185000000000006</c:v>
                </c:pt>
                <c:pt idx="3639">
                  <c:v>29.194999999999997</c:v>
                </c:pt>
                <c:pt idx="3640">
                  <c:v>29.204999999999995</c:v>
                </c:pt>
                <c:pt idx="3641">
                  <c:v>29.215000000000014</c:v>
                </c:pt>
                <c:pt idx="3642">
                  <c:v>29.224999999999991</c:v>
                </c:pt>
                <c:pt idx="3643">
                  <c:v>29.235000000000003</c:v>
                </c:pt>
                <c:pt idx="3644">
                  <c:v>29.245000000000008</c:v>
                </c:pt>
                <c:pt idx="3645">
                  <c:v>29.254999999999999</c:v>
                </c:pt>
                <c:pt idx="3646">
                  <c:v>29.264999999999997</c:v>
                </c:pt>
                <c:pt idx="3647">
                  <c:v>29.275000000000009</c:v>
                </c:pt>
                <c:pt idx="3648">
                  <c:v>29.285</c:v>
                </c:pt>
                <c:pt idx="3649">
                  <c:v>29.294999999999998</c:v>
                </c:pt>
                <c:pt idx="3650">
                  <c:v>29.30500000000001</c:v>
                </c:pt>
                <c:pt idx="3651">
                  <c:v>29.314999999999994</c:v>
                </c:pt>
                <c:pt idx="3652">
                  <c:v>29.324999999999999</c:v>
                </c:pt>
                <c:pt idx="3653">
                  <c:v>29.335000000000012</c:v>
                </c:pt>
                <c:pt idx="3654">
                  <c:v>29.344999999999995</c:v>
                </c:pt>
                <c:pt idx="3655">
                  <c:v>29.354999999999993</c:v>
                </c:pt>
                <c:pt idx="3656">
                  <c:v>29.365000000000006</c:v>
                </c:pt>
                <c:pt idx="3657">
                  <c:v>29.375000000000011</c:v>
                </c:pt>
                <c:pt idx="3658">
                  <c:v>29.384999999999994</c:v>
                </c:pt>
                <c:pt idx="3659">
                  <c:v>29.395000000000007</c:v>
                </c:pt>
                <c:pt idx="3660">
                  <c:v>29.404999999999998</c:v>
                </c:pt>
                <c:pt idx="3661">
                  <c:v>29.414999999999996</c:v>
                </c:pt>
                <c:pt idx="3662">
                  <c:v>29.425000000000001</c:v>
                </c:pt>
                <c:pt idx="3663">
                  <c:v>29.435000000000006</c:v>
                </c:pt>
                <c:pt idx="3664">
                  <c:v>29.444999999999997</c:v>
                </c:pt>
                <c:pt idx="3665">
                  <c:v>29.455000000000002</c:v>
                </c:pt>
                <c:pt idx="3666">
                  <c:v>29.465000000000007</c:v>
                </c:pt>
                <c:pt idx="3667">
                  <c:v>29.474999999999991</c:v>
                </c:pt>
                <c:pt idx="3668">
                  <c:v>29.484999999999996</c:v>
                </c:pt>
                <c:pt idx="3669">
                  <c:v>29.495000000000008</c:v>
                </c:pt>
                <c:pt idx="3670">
                  <c:v>29.504999999999992</c:v>
                </c:pt>
                <c:pt idx="3671">
                  <c:v>29.514999999999997</c:v>
                </c:pt>
                <c:pt idx="3672">
                  <c:v>29.525000000000009</c:v>
                </c:pt>
                <c:pt idx="3673">
                  <c:v>29.535</c:v>
                </c:pt>
                <c:pt idx="3674">
                  <c:v>29.544999999999998</c:v>
                </c:pt>
                <c:pt idx="3675">
                  <c:v>29.55500000000001</c:v>
                </c:pt>
                <c:pt idx="3676">
                  <c:v>29.564999999999994</c:v>
                </c:pt>
                <c:pt idx="3677">
                  <c:v>29.574999999999999</c:v>
                </c:pt>
                <c:pt idx="3678">
                  <c:v>29.585000000000012</c:v>
                </c:pt>
                <c:pt idx="3679">
                  <c:v>29.594999999999995</c:v>
                </c:pt>
                <c:pt idx="3680">
                  <c:v>29.604999999999993</c:v>
                </c:pt>
                <c:pt idx="3681">
                  <c:v>29.615000000000006</c:v>
                </c:pt>
                <c:pt idx="3682">
                  <c:v>29.625000000000011</c:v>
                </c:pt>
                <c:pt idx="3683">
                  <c:v>29.634999999999994</c:v>
                </c:pt>
                <c:pt idx="3684">
                  <c:v>29.645000000000007</c:v>
                </c:pt>
                <c:pt idx="3685">
                  <c:v>29.654999999999998</c:v>
                </c:pt>
                <c:pt idx="3686">
                  <c:v>29.664999999999996</c:v>
                </c:pt>
                <c:pt idx="3687">
                  <c:v>29.675000000000001</c:v>
                </c:pt>
                <c:pt idx="3688">
                  <c:v>29.685000000000006</c:v>
                </c:pt>
                <c:pt idx="3689">
                  <c:v>29.694999999999997</c:v>
                </c:pt>
                <c:pt idx="3690">
                  <c:v>29.705000000000002</c:v>
                </c:pt>
                <c:pt idx="3691">
                  <c:v>29.715000000000007</c:v>
                </c:pt>
                <c:pt idx="3692">
                  <c:v>29.724999999999991</c:v>
                </c:pt>
                <c:pt idx="3693">
                  <c:v>29.734999999999996</c:v>
                </c:pt>
                <c:pt idx="3694">
                  <c:v>29.745000000000008</c:v>
                </c:pt>
                <c:pt idx="3695">
                  <c:v>29.754999999999992</c:v>
                </c:pt>
                <c:pt idx="3696">
                  <c:v>29.764999999999997</c:v>
                </c:pt>
                <c:pt idx="3697">
                  <c:v>29.775000000000009</c:v>
                </c:pt>
                <c:pt idx="3698">
                  <c:v>29.785</c:v>
                </c:pt>
                <c:pt idx="3699">
                  <c:v>29.794999999999998</c:v>
                </c:pt>
                <c:pt idx="3700">
                  <c:v>29.80500000000001</c:v>
                </c:pt>
                <c:pt idx="3701">
                  <c:v>29.814999999999994</c:v>
                </c:pt>
                <c:pt idx="3702">
                  <c:v>29.824999999999999</c:v>
                </c:pt>
                <c:pt idx="3703">
                  <c:v>29.835000000000012</c:v>
                </c:pt>
                <c:pt idx="3704">
                  <c:v>29.844999999999995</c:v>
                </c:pt>
                <c:pt idx="3705">
                  <c:v>29.854999999999993</c:v>
                </c:pt>
                <c:pt idx="3706">
                  <c:v>29.865000000000006</c:v>
                </c:pt>
                <c:pt idx="3707">
                  <c:v>29.875000000000011</c:v>
                </c:pt>
                <c:pt idx="3708">
                  <c:v>29.884999999999994</c:v>
                </c:pt>
                <c:pt idx="3709">
                  <c:v>29.895000000000007</c:v>
                </c:pt>
                <c:pt idx="3710">
                  <c:v>29.904999999999998</c:v>
                </c:pt>
                <c:pt idx="3711">
                  <c:v>29.914999999999996</c:v>
                </c:pt>
                <c:pt idx="3712">
                  <c:v>29.925000000000001</c:v>
                </c:pt>
                <c:pt idx="3713">
                  <c:v>29.935000000000006</c:v>
                </c:pt>
                <c:pt idx="3714">
                  <c:v>29.944999999999997</c:v>
                </c:pt>
                <c:pt idx="3715">
                  <c:v>29.955000000000002</c:v>
                </c:pt>
                <c:pt idx="3716">
                  <c:v>29.965000000000007</c:v>
                </c:pt>
                <c:pt idx="3717">
                  <c:v>29.974999999999991</c:v>
                </c:pt>
                <c:pt idx="3718">
                  <c:v>29.984999999999996</c:v>
                </c:pt>
                <c:pt idx="3719">
                  <c:v>29.995000000000008</c:v>
                </c:pt>
                <c:pt idx="3720">
                  <c:v>30.004999999999992</c:v>
                </c:pt>
                <c:pt idx="3721">
                  <c:v>30.014999999999997</c:v>
                </c:pt>
                <c:pt idx="3722">
                  <c:v>30.025000000000009</c:v>
                </c:pt>
                <c:pt idx="3723">
                  <c:v>30.035</c:v>
                </c:pt>
                <c:pt idx="3724">
                  <c:v>30.044999999999998</c:v>
                </c:pt>
                <c:pt idx="3725">
                  <c:v>30.05500000000001</c:v>
                </c:pt>
                <c:pt idx="3726">
                  <c:v>30.064999999999994</c:v>
                </c:pt>
                <c:pt idx="3727">
                  <c:v>30.074999999999999</c:v>
                </c:pt>
                <c:pt idx="3728">
                  <c:v>30.085000000000012</c:v>
                </c:pt>
                <c:pt idx="3729">
                  <c:v>30.094999999999995</c:v>
                </c:pt>
                <c:pt idx="3730">
                  <c:v>30.104999999999993</c:v>
                </c:pt>
                <c:pt idx="3731">
                  <c:v>30.115000000000013</c:v>
                </c:pt>
                <c:pt idx="3732">
                  <c:v>30.125000000000011</c:v>
                </c:pt>
                <c:pt idx="3733">
                  <c:v>30.134999999999994</c:v>
                </c:pt>
                <c:pt idx="3734">
                  <c:v>30.145000000000007</c:v>
                </c:pt>
                <c:pt idx="3735">
                  <c:v>30.155000000000005</c:v>
                </c:pt>
                <c:pt idx="3736">
                  <c:v>30.164999999999996</c:v>
                </c:pt>
                <c:pt idx="3737">
                  <c:v>30.175000000000008</c:v>
                </c:pt>
                <c:pt idx="3738">
                  <c:v>30.185000000000006</c:v>
                </c:pt>
                <c:pt idx="3739">
                  <c:v>30.194999999999997</c:v>
                </c:pt>
                <c:pt idx="3740">
                  <c:v>30.204999999999995</c:v>
                </c:pt>
                <c:pt idx="3741">
                  <c:v>30.215000000000007</c:v>
                </c:pt>
                <c:pt idx="3742">
                  <c:v>30.224999999999991</c:v>
                </c:pt>
                <c:pt idx="3743">
                  <c:v>30.234999999999996</c:v>
                </c:pt>
                <c:pt idx="3744">
                  <c:v>30.245000000000008</c:v>
                </c:pt>
                <c:pt idx="3745">
                  <c:v>30.254999999999992</c:v>
                </c:pt>
                <c:pt idx="3746">
                  <c:v>30.26499999999999</c:v>
                </c:pt>
                <c:pt idx="3747">
                  <c:v>30.275000000000009</c:v>
                </c:pt>
                <c:pt idx="3748">
                  <c:v>30.284999999999986</c:v>
                </c:pt>
                <c:pt idx="3749">
                  <c:v>30.294999999999998</c:v>
                </c:pt>
                <c:pt idx="3750">
                  <c:v>30.30500000000001</c:v>
                </c:pt>
                <c:pt idx="3751">
                  <c:v>30.314999999999994</c:v>
                </c:pt>
                <c:pt idx="3752">
                  <c:v>30.324999999999999</c:v>
                </c:pt>
                <c:pt idx="3753">
                  <c:v>30.335000000000012</c:v>
                </c:pt>
                <c:pt idx="3754">
                  <c:v>30.344999999999995</c:v>
                </c:pt>
                <c:pt idx="3755">
                  <c:v>30.354999999999993</c:v>
                </c:pt>
                <c:pt idx="3756">
                  <c:v>30.365000000000013</c:v>
                </c:pt>
                <c:pt idx="3757">
                  <c:v>30.375000000000011</c:v>
                </c:pt>
                <c:pt idx="3758">
                  <c:v>30.384999999999994</c:v>
                </c:pt>
                <c:pt idx="3759">
                  <c:v>30.395000000000007</c:v>
                </c:pt>
                <c:pt idx="3760">
                  <c:v>30.405000000000005</c:v>
                </c:pt>
                <c:pt idx="3761">
                  <c:v>30.414999999999996</c:v>
                </c:pt>
                <c:pt idx="3762">
                  <c:v>30.425000000000008</c:v>
                </c:pt>
                <c:pt idx="3763">
                  <c:v>30.435000000000006</c:v>
                </c:pt>
                <c:pt idx="3764">
                  <c:v>30.444999999999997</c:v>
                </c:pt>
                <c:pt idx="3765">
                  <c:v>30.454999999999995</c:v>
                </c:pt>
                <c:pt idx="3766">
                  <c:v>30.465000000000007</c:v>
                </c:pt>
                <c:pt idx="3767">
                  <c:v>30.474999999999991</c:v>
                </c:pt>
                <c:pt idx="3768">
                  <c:v>30.484999999999996</c:v>
                </c:pt>
                <c:pt idx="3769">
                  <c:v>30.495000000000008</c:v>
                </c:pt>
                <c:pt idx="3770">
                  <c:v>30.504999999999992</c:v>
                </c:pt>
                <c:pt idx="3771">
                  <c:v>30.51499999999999</c:v>
                </c:pt>
                <c:pt idx="3772">
                  <c:v>30.525000000000009</c:v>
                </c:pt>
                <c:pt idx="3773">
                  <c:v>30.534999999999986</c:v>
                </c:pt>
                <c:pt idx="3774">
                  <c:v>30.544999999999998</c:v>
                </c:pt>
                <c:pt idx="3775">
                  <c:v>30.55500000000001</c:v>
                </c:pt>
                <c:pt idx="3776">
                  <c:v>30.564999999999994</c:v>
                </c:pt>
                <c:pt idx="3777">
                  <c:v>30.574999999999999</c:v>
                </c:pt>
                <c:pt idx="3778">
                  <c:v>30.585000000000012</c:v>
                </c:pt>
                <c:pt idx="3779">
                  <c:v>30.594999999999995</c:v>
                </c:pt>
                <c:pt idx="3780">
                  <c:v>30.604999999999993</c:v>
                </c:pt>
                <c:pt idx="3781">
                  <c:v>30.615000000000013</c:v>
                </c:pt>
                <c:pt idx="3782">
                  <c:v>30.625000000000011</c:v>
                </c:pt>
                <c:pt idx="3783">
                  <c:v>30.634999999999994</c:v>
                </c:pt>
                <c:pt idx="3784">
                  <c:v>30.645000000000007</c:v>
                </c:pt>
                <c:pt idx="3785">
                  <c:v>30.655000000000005</c:v>
                </c:pt>
                <c:pt idx="3786">
                  <c:v>30.664999999999996</c:v>
                </c:pt>
                <c:pt idx="3787">
                  <c:v>30.675000000000008</c:v>
                </c:pt>
                <c:pt idx="3788">
                  <c:v>30.685000000000006</c:v>
                </c:pt>
                <c:pt idx="3789">
                  <c:v>30.694999999999997</c:v>
                </c:pt>
                <c:pt idx="3790">
                  <c:v>30.704999999999995</c:v>
                </c:pt>
                <c:pt idx="3791">
                  <c:v>30.715000000000007</c:v>
                </c:pt>
                <c:pt idx="3792">
                  <c:v>30.724999999999991</c:v>
                </c:pt>
                <c:pt idx="3793">
                  <c:v>30.734999999999996</c:v>
                </c:pt>
                <c:pt idx="3794">
                  <c:v>30.745000000000008</c:v>
                </c:pt>
                <c:pt idx="3795">
                  <c:v>30.754999999999992</c:v>
                </c:pt>
                <c:pt idx="3796">
                  <c:v>30.76499999999999</c:v>
                </c:pt>
                <c:pt idx="3797">
                  <c:v>30.775000000000002</c:v>
                </c:pt>
                <c:pt idx="3798">
                  <c:v>30.784999999999986</c:v>
                </c:pt>
                <c:pt idx="3799">
                  <c:v>30.794999999999991</c:v>
                </c:pt>
                <c:pt idx="3800">
                  <c:v>30.80500000000001</c:v>
                </c:pt>
                <c:pt idx="3801">
                  <c:v>30.814999999999994</c:v>
                </c:pt>
                <c:pt idx="3802">
                  <c:v>30.824999999999999</c:v>
                </c:pt>
                <c:pt idx="3803">
                  <c:v>30.835000000000012</c:v>
                </c:pt>
                <c:pt idx="3804">
                  <c:v>30.844999999999995</c:v>
                </c:pt>
                <c:pt idx="3805">
                  <c:v>30.854999999999993</c:v>
                </c:pt>
                <c:pt idx="3806">
                  <c:v>30.865000000000013</c:v>
                </c:pt>
                <c:pt idx="3807">
                  <c:v>30.875000000000011</c:v>
                </c:pt>
                <c:pt idx="3808">
                  <c:v>30.884999999999994</c:v>
                </c:pt>
                <c:pt idx="3809">
                  <c:v>30.895000000000007</c:v>
                </c:pt>
                <c:pt idx="3810">
                  <c:v>30.905000000000005</c:v>
                </c:pt>
                <c:pt idx="3811">
                  <c:v>30.914999999999996</c:v>
                </c:pt>
                <c:pt idx="3812">
                  <c:v>30.925000000000001</c:v>
                </c:pt>
                <c:pt idx="3813">
                  <c:v>30.935000000000006</c:v>
                </c:pt>
                <c:pt idx="3814">
                  <c:v>30.944999999999997</c:v>
                </c:pt>
                <c:pt idx="3815">
                  <c:v>30.955000000000002</c:v>
                </c:pt>
                <c:pt idx="3816">
                  <c:v>30.965000000000014</c:v>
                </c:pt>
                <c:pt idx="3817">
                  <c:v>30.974999999999991</c:v>
                </c:pt>
                <c:pt idx="3818">
                  <c:v>30.984999999999996</c:v>
                </c:pt>
                <c:pt idx="3819">
                  <c:v>30.995000000000008</c:v>
                </c:pt>
                <c:pt idx="3820">
                  <c:v>31.004999999999992</c:v>
                </c:pt>
                <c:pt idx="3821">
                  <c:v>31.01499999999999</c:v>
                </c:pt>
                <c:pt idx="3822">
                  <c:v>31.025000000000002</c:v>
                </c:pt>
                <c:pt idx="3823">
                  <c:v>31.034999999999986</c:v>
                </c:pt>
                <c:pt idx="3824">
                  <c:v>31.044999999999991</c:v>
                </c:pt>
                <c:pt idx="3825">
                  <c:v>31.05500000000001</c:v>
                </c:pt>
                <c:pt idx="3826">
                  <c:v>31.064999999999994</c:v>
                </c:pt>
                <c:pt idx="3827">
                  <c:v>31.074999999999999</c:v>
                </c:pt>
                <c:pt idx="3828">
                  <c:v>31.085000000000012</c:v>
                </c:pt>
                <c:pt idx="3829">
                  <c:v>31.094999999999995</c:v>
                </c:pt>
                <c:pt idx="3830">
                  <c:v>31.104999999999993</c:v>
                </c:pt>
                <c:pt idx="3831">
                  <c:v>31.115000000000013</c:v>
                </c:pt>
                <c:pt idx="3832">
                  <c:v>31.125000000000011</c:v>
                </c:pt>
                <c:pt idx="3833">
                  <c:v>31.134999999999994</c:v>
                </c:pt>
                <c:pt idx="3834">
                  <c:v>31.145000000000007</c:v>
                </c:pt>
                <c:pt idx="3835">
                  <c:v>31.155000000000005</c:v>
                </c:pt>
                <c:pt idx="3836">
                  <c:v>31.164999999999996</c:v>
                </c:pt>
                <c:pt idx="3837">
                  <c:v>31.175000000000001</c:v>
                </c:pt>
                <c:pt idx="3838">
                  <c:v>31.185000000000006</c:v>
                </c:pt>
                <c:pt idx="3839">
                  <c:v>31.194999999999997</c:v>
                </c:pt>
                <c:pt idx="3840">
                  <c:v>31.205000000000002</c:v>
                </c:pt>
                <c:pt idx="3841">
                  <c:v>31.215000000000014</c:v>
                </c:pt>
                <c:pt idx="3842">
                  <c:v>31.224999999999991</c:v>
                </c:pt>
                <c:pt idx="3843">
                  <c:v>31.234999999999996</c:v>
                </c:pt>
                <c:pt idx="3844">
                  <c:v>31.245000000000008</c:v>
                </c:pt>
                <c:pt idx="3845">
                  <c:v>31.254999999999992</c:v>
                </c:pt>
                <c:pt idx="3846">
                  <c:v>31.26499999999999</c:v>
                </c:pt>
                <c:pt idx="3847">
                  <c:v>31.275000000000002</c:v>
                </c:pt>
                <c:pt idx="3848">
                  <c:v>31.284999999999986</c:v>
                </c:pt>
                <c:pt idx="3849">
                  <c:v>31.294999999999991</c:v>
                </c:pt>
                <c:pt idx="3850">
                  <c:v>31.30500000000001</c:v>
                </c:pt>
                <c:pt idx="3851">
                  <c:v>31.314999999999994</c:v>
                </c:pt>
                <c:pt idx="3852">
                  <c:v>31.324999999999999</c:v>
                </c:pt>
                <c:pt idx="3853">
                  <c:v>31.335000000000012</c:v>
                </c:pt>
                <c:pt idx="3854">
                  <c:v>31.344999999999995</c:v>
                </c:pt>
                <c:pt idx="3855">
                  <c:v>31.354999999999993</c:v>
                </c:pt>
                <c:pt idx="3856">
                  <c:v>31.365000000000013</c:v>
                </c:pt>
                <c:pt idx="3857">
                  <c:v>31.375000000000011</c:v>
                </c:pt>
                <c:pt idx="3858">
                  <c:v>31.384999999999994</c:v>
                </c:pt>
                <c:pt idx="3859">
                  <c:v>31.395000000000007</c:v>
                </c:pt>
                <c:pt idx="3860">
                  <c:v>31.405000000000005</c:v>
                </c:pt>
                <c:pt idx="3861">
                  <c:v>31.414999999999996</c:v>
                </c:pt>
                <c:pt idx="3862">
                  <c:v>31.425000000000001</c:v>
                </c:pt>
                <c:pt idx="3863">
                  <c:v>31.435000000000006</c:v>
                </c:pt>
                <c:pt idx="3864">
                  <c:v>31.445000000000004</c:v>
                </c:pt>
                <c:pt idx="3865">
                  <c:v>31.455000000000002</c:v>
                </c:pt>
                <c:pt idx="3866">
                  <c:v>31.465000000000014</c:v>
                </c:pt>
                <c:pt idx="3867">
                  <c:v>31.474999999999991</c:v>
                </c:pt>
                <c:pt idx="3868">
                  <c:v>31.485000000000003</c:v>
                </c:pt>
                <c:pt idx="3869">
                  <c:v>31.495000000000008</c:v>
                </c:pt>
                <c:pt idx="3870">
                  <c:v>31.504999999999992</c:v>
                </c:pt>
                <c:pt idx="3871">
                  <c:v>31.51499999999999</c:v>
                </c:pt>
                <c:pt idx="3872">
                  <c:v>31.525000000000002</c:v>
                </c:pt>
                <c:pt idx="3873">
                  <c:v>31.534999999999986</c:v>
                </c:pt>
                <c:pt idx="3874">
                  <c:v>31.544999999999991</c:v>
                </c:pt>
                <c:pt idx="3875">
                  <c:v>31.555000000000003</c:v>
                </c:pt>
                <c:pt idx="3876">
                  <c:v>31.564999999999994</c:v>
                </c:pt>
                <c:pt idx="3877">
                  <c:v>31.574999999999992</c:v>
                </c:pt>
                <c:pt idx="3878">
                  <c:v>31.585000000000012</c:v>
                </c:pt>
                <c:pt idx="3879">
                  <c:v>31.594999999999995</c:v>
                </c:pt>
                <c:pt idx="3880">
                  <c:v>31.604999999999993</c:v>
                </c:pt>
                <c:pt idx="3881">
                  <c:v>31.615000000000013</c:v>
                </c:pt>
                <c:pt idx="3882">
                  <c:v>31.625000000000011</c:v>
                </c:pt>
                <c:pt idx="3883">
                  <c:v>31.634999999999994</c:v>
                </c:pt>
                <c:pt idx="3884">
                  <c:v>31.645000000000007</c:v>
                </c:pt>
                <c:pt idx="3885">
                  <c:v>31.655000000000005</c:v>
                </c:pt>
                <c:pt idx="3886">
                  <c:v>31.664999999999996</c:v>
                </c:pt>
                <c:pt idx="3887">
                  <c:v>31.675000000000008</c:v>
                </c:pt>
                <c:pt idx="3888">
                  <c:v>31.685000000000006</c:v>
                </c:pt>
                <c:pt idx="3889">
                  <c:v>31.695000000000004</c:v>
                </c:pt>
                <c:pt idx="3890">
                  <c:v>31.705000000000002</c:v>
                </c:pt>
                <c:pt idx="3891">
                  <c:v>31.715000000000014</c:v>
                </c:pt>
                <c:pt idx="3892">
                  <c:v>31.724999999999991</c:v>
                </c:pt>
                <c:pt idx="3893">
                  <c:v>31.735000000000003</c:v>
                </c:pt>
                <c:pt idx="3894">
                  <c:v>31.745000000000008</c:v>
                </c:pt>
                <c:pt idx="3895">
                  <c:v>31.754999999999992</c:v>
                </c:pt>
                <c:pt idx="3896">
                  <c:v>31.76499999999999</c:v>
                </c:pt>
                <c:pt idx="3897">
                  <c:v>31.775000000000002</c:v>
                </c:pt>
                <c:pt idx="3898">
                  <c:v>31.784999999999986</c:v>
                </c:pt>
                <c:pt idx="3899">
                  <c:v>31.794999999999991</c:v>
                </c:pt>
                <c:pt idx="3900">
                  <c:v>31.805000000000003</c:v>
                </c:pt>
                <c:pt idx="3901">
                  <c:v>31.814999999999994</c:v>
                </c:pt>
                <c:pt idx="3902">
                  <c:v>31.824999999999992</c:v>
                </c:pt>
                <c:pt idx="3903">
                  <c:v>31.835000000000012</c:v>
                </c:pt>
                <c:pt idx="3904">
                  <c:v>31.844999999999995</c:v>
                </c:pt>
                <c:pt idx="3905">
                  <c:v>31.854999999999993</c:v>
                </c:pt>
                <c:pt idx="3906">
                  <c:v>31.865000000000013</c:v>
                </c:pt>
                <c:pt idx="3907">
                  <c:v>31.875000000000011</c:v>
                </c:pt>
                <c:pt idx="3908">
                  <c:v>31.884999999999994</c:v>
                </c:pt>
                <c:pt idx="3909">
                  <c:v>31.895000000000007</c:v>
                </c:pt>
                <c:pt idx="3910">
                  <c:v>31.905000000000005</c:v>
                </c:pt>
                <c:pt idx="3911">
                  <c:v>31.914999999999996</c:v>
                </c:pt>
                <c:pt idx="3912">
                  <c:v>31.925000000000008</c:v>
                </c:pt>
                <c:pt idx="3913">
                  <c:v>31.935000000000006</c:v>
                </c:pt>
                <c:pt idx="3914">
                  <c:v>31.945000000000004</c:v>
                </c:pt>
                <c:pt idx="3915">
                  <c:v>31.955000000000002</c:v>
                </c:pt>
                <c:pt idx="3916">
                  <c:v>31.965000000000014</c:v>
                </c:pt>
                <c:pt idx="3917">
                  <c:v>31.974999999999991</c:v>
                </c:pt>
                <c:pt idx="3918">
                  <c:v>31.985000000000003</c:v>
                </c:pt>
                <c:pt idx="3919">
                  <c:v>31.995000000000008</c:v>
                </c:pt>
                <c:pt idx="3920">
                  <c:v>32.004999999999988</c:v>
                </c:pt>
                <c:pt idx="3921">
                  <c:v>32.014999999999986</c:v>
                </c:pt>
                <c:pt idx="3922">
                  <c:v>32.024999999999999</c:v>
                </c:pt>
                <c:pt idx="3923">
                  <c:v>32.034999999999982</c:v>
                </c:pt>
                <c:pt idx="3924">
                  <c:v>32.044999999999987</c:v>
                </c:pt>
                <c:pt idx="3925">
                  <c:v>32.055</c:v>
                </c:pt>
                <c:pt idx="3926">
                  <c:v>32.064999999999991</c:v>
                </c:pt>
                <c:pt idx="3927">
                  <c:v>32.074999999999989</c:v>
                </c:pt>
                <c:pt idx="3928">
                  <c:v>32.085000000000008</c:v>
                </c:pt>
                <c:pt idx="3929">
                  <c:v>32.094999999999992</c:v>
                </c:pt>
                <c:pt idx="3930">
                  <c:v>32.10499999999999</c:v>
                </c:pt>
                <c:pt idx="3931">
                  <c:v>32.115000000000009</c:v>
                </c:pt>
                <c:pt idx="3932">
                  <c:v>32.125000000000007</c:v>
                </c:pt>
                <c:pt idx="3933">
                  <c:v>32.134999999999991</c:v>
                </c:pt>
                <c:pt idx="3934">
                  <c:v>32.145000000000003</c:v>
                </c:pt>
                <c:pt idx="3935">
                  <c:v>32.155000000000001</c:v>
                </c:pt>
                <c:pt idx="3936">
                  <c:v>32.164999999999992</c:v>
                </c:pt>
                <c:pt idx="3937">
                  <c:v>32.175000000000004</c:v>
                </c:pt>
                <c:pt idx="3938">
                  <c:v>32.185000000000002</c:v>
                </c:pt>
                <c:pt idx="3939">
                  <c:v>32.194999999999993</c:v>
                </c:pt>
                <c:pt idx="3940">
                  <c:v>32.204999999999998</c:v>
                </c:pt>
                <c:pt idx="3941">
                  <c:v>32.215000000000011</c:v>
                </c:pt>
                <c:pt idx="3942">
                  <c:v>32.224999999999987</c:v>
                </c:pt>
                <c:pt idx="3943">
                  <c:v>32.234999999999999</c:v>
                </c:pt>
                <c:pt idx="3944">
                  <c:v>32.245000000000005</c:v>
                </c:pt>
                <c:pt idx="3945">
                  <c:v>32.254999999999988</c:v>
                </c:pt>
                <c:pt idx="3946">
                  <c:v>32.264999999999993</c:v>
                </c:pt>
                <c:pt idx="3947">
                  <c:v>32.274999999999999</c:v>
                </c:pt>
                <c:pt idx="3948">
                  <c:v>32.284999999999982</c:v>
                </c:pt>
                <c:pt idx="3949">
                  <c:v>32.294999999999995</c:v>
                </c:pt>
                <c:pt idx="3950">
                  <c:v>32.305</c:v>
                </c:pt>
                <c:pt idx="3951">
                  <c:v>32.314999999999991</c:v>
                </c:pt>
                <c:pt idx="3952">
                  <c:v>32.324999999999989</c:v>
                </c:pt>
                <c:pt idx="3953">
                  <c:v>32.335000000000001</c:v>
                </c:pt>
                <c:pt idx="3954">
                  <c:v>32.344999999999992</c:v>
                </c:pt>
                <c:pt idx="3955">
                  <c:v>32.35499999999999</c:v>
                </c:pt>
                <c:pt idx="3956">
                  <c:v>32.365000000000009</c:v>
                </c:pt>
                <c:pt idx="3957">
                  <c:v>32.375000000000007</c:v>
                </c:pt>
                <c:pt idx="3958">
                  <c:v>32.384999999999991</c:v>
                </c:pt>
                <c:pt idx="3959">
                  <c:v>32.395000000000003</c:v>
                </c:pt>
                <c:pt idx="3960">
                  <c:v>32.405000000000001</c:v>
                </c:pt>
                <c:pt idx="3961">
                  <c:v>32.414999999999992</c:v>
                </c:pt>
                <c:pt idx="3962">
                  <c:v>32.425000000000004</c:v>
                </c:pt>
                <c:pt idx="3963">
                  <c:v>32.435000000000009</c:v>
                </c:pt>
                <c:pt idx="3964">
                  <c:v>32.444999999999993</c:v>
                </c:pt>
                <c:pt idx="3965">
                  <c:v>32.454999999999998</c:v>
                </c:pt>
                <c:pt idx="3966">
                  <c:v>32.465000000000011</c:v>
                </c:pt>
                <c:pt idx="3967">
                  <c:v>32.474999999999987</c:v>
                </c:pt>
                <c:pt idx="3968">
                  <c:v>32.484999999999999</c:v>
                </c:pt>
                <c:pt idx="3969">
                  <c:v>32.495000000000005</c:v>
                </c:pt>
                <c:pt idx="3970">
                  <c:v>32.504999999999988</c:v>
                </c:pt>
                <c:pt idx="3971">
                  <c:v>32.514999999999993</c:v>
                </c:pt>
                <c:pt idx="3972">
                  <c:v>32.524999999999999</c:v>
                </c:pt>
                <c:pt idx="3973">
                  <c:v>32.534999999999982</c:v>
                </c:pt>
                <c:pt idx="3974">
                  <c:v>32.544999999999995</c:v>
                </c:pt>
                <c:pt idx="3975">
                  <c:v>32.555</c:v>
                </c:pt>
                <c:pt idx="3976">
                  <c:v>32.564999999999991</c:v>
                </c:pt>
                <c:pt idx="3977">
                  <c:v>32.574999999999989</c:v>
                </c:pt>
                <c:pt idx="3978">
                  <c:v>32.585000000000001</c:v>
                </c:pt>
                <c:pt idx="3979">
                  <c:v>32.594999999999992</c:v>
                </c:pt>
                <c:pt idx="3980">
                  <c:v>32.60499999999999</c:v>
                </c:pt>
                <c:pt idx="3981">
                  <c:v>32.615000000000009</c:v>
                </c:pt>
                <c:pt idx="3982">
                  <c:v>32.625000000000007</c:v>
                </c:pt>
                <c:pt idx="3983">
                  <c:v>32.634999999999991</c:v>
                </c:pt>
                <c:pt idx="3984">
                  <c:v>32.645000000000003</c:v>
                </c:pt>
                <c:pt idx="3985">
                  <c:v>32.655000000000001</c:v>
                </c:pt>
                <c:pt idx="3986">
                  <c:v>32.664999999999992</c:v>
                </c:pt>
                <c:pt idx="3987">
                  <c:v>32.675000000000004</c:v>
                </c:pt>
                <c:pt idx="3988">
                  <c:v>32.685000000000009</c:v>
                </c:pt>
                <c:pt idx="3989">
                  <c:v>32.694999999999993</c:v>
                </c:pt>
                <c:pt idx="3990">
                  <c:v>32.704999999999998</c:v>
                </c:pt>
                <c:pt idx="3991">
                  <c:v>32.715000000000011</c:v>
                </c:pt>
                <c:pt idx="3992">
                  <c:v>32.724999999999987</c:v>
                </c:pt>
                <c:pt idx="3993">
                  <c:v>32.734999999999999</c:v>
                </c:pt>
                <c:pt idx="3994">
                  <c:v>32.745000000000005</c:v>
                </c:pt>
                <c:pt idx="3995">
                  <c:v>32.754999999999988</c:v>
                </c:pt>
                <c:pt idx="3996">
                  <c:v>32.764999999999993</c:v>
                </c:pt>
                <c:pt idx="3997">
                  <c:v>32.774999999999999</c:v>
                </c:pt>
                <c:pt idx="3998">
                  <c:v>32.784999999999982</c:v>
                </c:pt>
                <c:pt idx="3999">
                  <c:v>32.794999999999995</c:v>
                </c:pt>
                <c:pt idx="4000">
                  <c:v>32.805</c:v>
                </c:pt>
                <c:pt idx="4001">
                  <c:v>32.814999999999991</c:v>
                </c:pt>
                <c:pt idx="4002">
                  <c:v>32.824999999999989</c:v>
                </c:pt>
                <c:pt idx="4003">
                  <c:v>32.835000000000001</c:v>
                </c:pt>
                <c:pt idx="4004">
                  <c:v>32.844999999999992</c:v>
                </c:pt>
                <c:pt idx="4005">
                  <c:v>32.85499999999999</c:v>
                </c:pt>
                <c:pt idx="4006">
                  <c:v>32.865000000000009</c:v>
                </c:pt>
                <c:pt idx="4007">
                  <c:v>32.875000000000007</c:v>
                </c:pt>
                <c:pt idx="4008">
                  <c:v>32.884999999999991</c:v>
                </c:pt>
                <c:pt idx="4009">
                  <c:v>32.895000000000003</c:v>
                </c:pt>
                <c:pt idx="4010">
                  <c:v>32.905000000000001</c:v>
                </c:pt>
                <c:pt idx="4011">
                  <c:v>32.914999999999992</c:v>
                </c:pt>
                <c:pt idx="4012">
                  <c:v>32.925000000000004</c:v>
                </c:pt>
                <c:pt idx="4013">
                  <c:v>32.935000000000009</c:v>
                </c:pt>
                <c:pt idx="4014">
                  <c:v>32.944999999999993</c:v>
                </c:pt>
                <c:pt idx="4015">
                  <c:v>32.954999999999998</c:v>
                </c:pt>
                <c:pt idx="4016">
                  <c:v>32.965000000000018</c:v>
                </c:pt>
                <c:pt idx="4017">
                  <c:v>32.974999999999987</c:v>
                </c:pt>
                <c:pt idx="4018">
                  <c:v>32.984999999999999</c:v>
                </c:pt>
                <c:pt idx="4019">
                  <c:v>32.995000000000005</c:v>
                </c:pt>
                <c:pt idx="4020">
                  <c:v>33.004999999999995</c:v>
                </c:pt>
                <c:pt idx="4021">
                  <c:v>33.014999999999993</c:v>
                </c:pt>
                <c:pt idx="4022">
                  <c:v>33.025000000000006</c:v>
                </c:pt>
                <c:pt idx="4023">
                  <c:v>33.034999999999982</c:v>
                </c:pt>
                <c:pt idx="4024">
                  <c:v>33.044999999999995</c:v>
                </c:pt>
                <c:pt idx="4025">
                  <c:v>33.055</c:v>
                </c:pt>
                <c:pt idx="4026">
                  <c:v>33.064999999999991</c:v>
                </c:pt>
                <c:pt idx="4027">
                  <c:v>33.074999999999989</c:v>
                </c:pt>
                <c:pt idx="4028">
                  <c:v>33.085000000000001</c:v>
                </c:pt>
                <c:pt idx="4029">
                  <c:v>33.094999999999978</c:v>
                </c:pt>
                <c:pt idx="4030">
                  <c:v>33.10499999999999</c:v>
                </c:pt>
                <c:pt idx="4031">
                  <c:v>33.115000000000002</c:v>
                </c:pt>
                <c:pt idx="4032">
                  <c:v>33.125000000000007</c:v>
                </c:pt>
                <c:pt idx="4033">
                  <c:v>33.134999999999991</c:v>
                </c:pt>
                <c:pt idx="4034">
                  <c:v>33.145000000000003</c:v>
                </c:pt>
                <c:pt idx="4035">
                  <c:v>33.155000000000001</c:v>
                </c:pt>
                <c:pt idx="4036">
                  <c:v>33.164999999999992</c:v>
                </c:pt>
                <c:pt idx="4037">
                  <c:v>33.175000000000004</c:v>
                </c:pt>
                <c:pt idx="4038">
                  <c:v>33.185000000000009</c:v>
                </c:pt>
                <c:pt idx="4039">
                  <c:v>33.195</c:v>
                </c:pt>
                <c:pt idx="4040">
                  <c:v>33.204999999999998</c:v>
                </c:pt>
                <c:pt idx="4041">
                  <c:v>33.215000000000018</c:v>
                </c:pt>
                <c:pt idx="4042">
                  <c:v>33.224999999999987</c:v>
                </c:pt>
                <c:pt idx="4043">
                  <c:v>33.234999999999999</c:v>
                </c:pt>
                <c:pt idx="4044">
                  <c:v>33.245000000000005</c:v>
                </c:pt>
                <c:pt idx="4045">
                  <c:v>33.254999999999995</c:v>
                </c:pt>
                <c:pt idx="4046">
                  <c:v>33.264999999999993</c:v>
                </c:pt>
                <c:pt idx="4047">
                  <c:v>33.275000000000006</c:v>
                </c:pt>
                <c:pt idx="4048">
                  <c:v>33.284999999999982</c:v>
                </c:pt>
                <c:pt idx="4049">
                  <c:v>33.294999999999995</c:v>
                </c:pt>
                <c:pt idx="4050">
                  <c:v>33.305</c:v>
                </c:pt>
                <c:pt idx="4051">
                  <c:v>33.314999999999991</c:v>
                </c:pt>
                <c:pt idx="4052">
                  <c:v>33.324999999999989</c:v>
                </c:pt>
                <c:pt idx="4053">
                  <c:v>33.335000000000001</c:v>
                </c:pt>
                <c:pt idx="4054">
                  <c:v>33.344999999999978</c:v>
                </c:pt>
                <c:pt idx="4055">
                  <c:v>33.35499999999999</c:v>
                </c:pt>
                <c:pt idx="4056">
                  <c:v>33.365000000000002</c:v>
                </c:pt>
                <c:pt idx="4057">
                  <c:v>33.375000000000007</c:v>
                </c:pt>
                <c:pt idx="4058">
                  <c:v>33.384999999999991</c:v>
                </c:pt>
                <c:pt idx="4059">
                  <c:v>33.395000000000003</c:v>
                </c:pt>
                <c:pt idx="4060">
                  <c:v>33.405000000000001</c:v>
                </c:pt>
                <c:pt idx="4061">
                  <c:v>33.414999999999992</c:v>
                </c:pt>
                <c:pt idx="4062">
                  <c:v>33.424999999999997</c:v>
                </c:pt>
                <c:pt idx="4063">
                  <c:v>33.435000000000016</c:v>
                </c:pt>
                <c:pt idx="4064">
                  <c:v>33.444999999999993</c:v>
                </c:pt>
                <c:pt idx="4065">
                  <c:v>33.455000000000005</c:v>
                </c:pt>
                <c:pt idx="4066">
                  <c:v>33.465000000000018</c:v>
                </c:pt>
                <c:pt idx="4067">
                  <c:v>33.474999999999987</c:v>
                </c:pt>
                <c:pt idx="4068">
                  <c:v>33.484999999999992</c:v>
                </c:pt>
                <c:pt idx="4069">
                  <c:v>33.495000000000005</c:v>
                </c:pt>
                <c:pt idx="4070">
                  <c:v>33.504999999999988</c:v>
                </c:pt>
                <c:pt idx="4071">
                  <c:v>33.515000000000001</c:v>
                </c:pt>
                <c:pt idx="4072">
                  <c:v>33.524999999999999</c:v>
                </c:pt>
                <c:pt idx="4073">
                  <c:v>33.534999999999982</c:v>
                </c:pt>
                <c:pt idx="4074">
                  <c:v>33.544999999999987</c:v>
                </c:pt>
                <c:pt idx="4075">
                  <c:v>33.555</c:v>
                </c:pt>
                <c:pt idx="4076">
                  <c:v>33.564999999999991</c:v>
                </c:pt>
                <c:pt idx="4077">
                  <c:v>33.574999999999982</c:v>
                </c:pt>
                <c:pt idx="4078">
                  <c:v>33.585000000000008</c:v>
                </c:pt>
                <c:pt idx="4079">
                  <c:v>33.594999999999978</c:v>
                </c:pt>
                <c:pt idx="4080">
                  <c:v>33.60499999999999</c:v>
                </c:pt>
                <c:pt idx="4081">
                  <c:v>33.615000000000002</c:v>
                </c:pt>
                <c:pt idx="4082">
                  <c:v>33.625000000000007</c:v>
                </c:pt>
                <c:pt idx="4083">
                  <c:v>33.634999999999991</c:v>
                </c:pt>
                <c:pt idx="4084">
                  <c:v>33.645000000000003</c:v>
                </c:pt>
                <c:pt idx="4085">
                  <c:v>33.655000000000001</c:v>
                </c:pt>
                <c:pt idx="4086">
                  <c:v>33.664999999999992</c:v>
                </c:pt>
                <c:pt idx="4087">
                  <c:v>33.674999999999997</c:v>
                </c:pt>
                <c:pt idx="4088">
                  <c:v>33.685000000000016</c:v>
                </c:pt>
                <c:pt idx="4089">
                  <c:v>33.694999999999993</c:v>
                </c:pt>
                <c:pt idx="4090">
                  <c:v>33.705000000000005</c:v>
                </c:pt>
                <c:pt idx="4091">
                  <c:v>33.715000000000018</c:v>
                </c:pt>
                <c:pt idx="4092">
                  <c:v>33.724999999999987</c:v>
                </c:pt>
                <c:pt idx="4093">
                  <c:v>33.734999999999992</c:v>
                </c:pt>
                <c:pt idx="4094">
                  <c:v>33.745000000000005</c:v>
                </c:pt>
                <c:pt idx="4095">
                  <c:v>33.754999999999988</c:v>
                </c:pt>
                <c:pt idx="4096">
                  <c:v>33.765000000000001</c:v>
                </c:pt>
                <c:pt idx="4097">
                  <c:v>33.774999999999999</c:v>
                </c:pt>
                <c:pt idx="4098">
                  <c:v>33.784999999999997</c:v>
                </c:pt>
                <c:pt idx="4099">
                  <c:v>33.794999999999995</c:v>
                </c:pt>
                <c:pt idx="4100">
                  <c:v>33.805</c:v>
                </c:pt>
                <c:pt idx="4101">
                  <c:v>33.814999999999998</c:v>
                </c:pt>
                <c:pt idx="4102">
                  <c:v>33.824999999999982</c:v>
                </c:pt>
                <c:pt idx="4103">
                  <c:v>33.834999999999994</c:v>
                </c:pt>
                <c:pt idx="4104">
                  <c:v>33.844999999999978</c:v>
                </c:pt>
                <c:pt idx="4105">
                  <c:v>33.85499999999999</c:v>
                </c:pt>
                <c:pt idx="4106">
                  <c:v>33.865000000000002</c:v>
                </c:pt>
                <c:pt idx="4107">
                  <c:v>33.875000000000007</c:v>
                </c:pt>
                <c:pt idx="4108">
                  <c:v>33.884999999999991</c:v>
                </c:pt>
                <c:pt idx="4109">
                  <c:v>33.895000000000003</c:v>
                </c:pt>
                <c:pt idx="4110">
                  <c:v>33.905000000000001</c:v>
                </c:pt>
                <c:pt idx="4111">
                  <c:v>33.914999999999985</c:v>
                </c:pt>
                <c:pt idx="4112">
                  <c:v>33.925000000000004</c:v>
                </c:pt>
                <c:pt idx="4113">
                  <c:v>33.935000000000016</c:v>
                </c:pt>
                <c:pt idx="4114">
                  <c:v>33.944999999999993</c:v>
                </c:pt>
                <c:pt idx="4115">
                  <c:v>33.954999999999991</c:v>
                </c:pt>
                <c:pt idx="4116">
                  <c:v>33.965000000000018</c:v>
                </c:pt>
                <c:pt idx="4117">
                  <c:v>33.975000000000001</c:v>
                </c:pt>
                <c:pt idx="4118">
                  <c:v>33.984999999999992</c:v>
                </c:pt>
                <c:pt idx="4119">
                  <c:v>33.995000000000005</c:v>
                </c:pt>
                <c:pt idx="4120">
                  <c:v>34.004999999999995</c:v>
                </c:pt>
                <c:pt idx="4121">
                  <c:v>34.015000000000001</c:v>
                </c:pt>
                <c:pt idx="4122">
                  <c:v>34.024999999999999</c:v>
                </c:pt>
                <c:pt idx="4123">
                  <c:v>34.034999999999997</c:v>
                </c:pt>
                <c:pt idx="4124">
                  <c:v>34.044999999999995</c:v>
                </c:pt>
                <c:pt idx="4125">
                  <c:v>34.055</c:v>
                </c:pt>
                <c:pt idx="4126">
                  <c:v>34.064999999999998</c:v>
                </c:pt>
                <c:pt idx="4127">
                  <c:v>34.074999999999982</c:v>
                </c:pt>
                <c:pt idx="4128">
                  <c:v>34.084999999999994</c:v>
                </c:pt>
                <c:pt idx="4129">
                  <c:v>34.094999999999978</c:v>
                </c:pt>
                <c:pt idx="4130">
                  <c:v>34.10499999999999</c:v>
                </c:pt>
                <c:pt idx="4131">
                  <c:v>34.115000000000002</c:v>
                </c:pt>
                <c:pt idx="4132">
                  <c:v>34.125000000000007</c:v>
                </c:pt>
                <c:pt idx="4133">
                  <c:v>34.134999999999991</c:v>
                </c:pt>
                <c:pt idx="4134">
                  <c:v>34.145000000000003</c:v>
                </c:pt>
                <c:pt idx="4135">
                  <c:v>34.155000000000001</c:v>
                </c:pt>
                <c:pt idx="4136">
                  <c:v>34.164999999999985</c:v>
                </c:pt>
                <c:pt idx="4137">
                  <c:v>34.174999999999997</c:v>
                </c:pt>
                <c:pt idx="4138">
                  <c:v>34.185000000000016</c:v>
                </c:pt>
                <c:pt idx="4139">
                  <c:v>34.194999999999993</c:v>
                </c:pt>
                <c:pt idx="4140">
                  <c:v>34.204999999999991</c:v>
                </c:pt>
                <c:pt idx="4141">
                  <c:v>34.215000000000003</c:v>
                </c:pt>
                <c:pt idx="4142">
                  <c:v>34.225000000000001</c:v>
                </c:pt>
                <c:pt idx="4143">
                  <c:v>34.234999999999992</c:v>
                </c:pt>
                <c:pt idx="4144">
                  <c:v>34.245000000000005</c:v>
                </c:pt>
                <c:pt idx="4145">
                  <c:v>34.254999999999988</c:v>
                </c:pt>
                <c:pt idx="4146">
                  <c:v>34.265000000000001</c:v>
                </c:pt>
                <c:pt idx="4147">
                  <c:v>34.274999999999999</c:v>
                </c:pt>
                <c:pt idx="4148">
                  <c:v>34.284999999999997</c:v>
                </c:pt>
                <c:pt idx="4149">
                  <c:v>34.294999999999987</c:v>
                </c:pt>
                <c:pt idx="4150">
                  <c:v>34.305000000000007</c:v>
                </c:pt>
                <c:pt idx="4151">
                  <c:v>34.314999999999998</c:v>
                </c:pt>
                <c:pt idx="4152">
                  <c:v>34.324999999999982</c:v>
                </c:pt>
                <c:pt idx="4153">
                  <c:v>34.334999999999994</c:v>
                </c:pt>
                <c:pt idx="4154">
                  <c:v>34.344999999999978</c:v>
                </c:pt>
                <c:pt idx="4155">
                  <c:v>34.35499999999999</c:v>
                </c:pt>
                <c:pt idx="4156">
                  <c:v>34.365000000000002</c:v>
                </c:pt>
                <c:pt idx="4157">
                  <c:v>34.375000000000007</c:v>
                </c:pt>
                <c:pt idx="4158">
                  <c:v>34.384999999999991</c:v>
                </c:pt>
                <c:pt idx="4159">
                  <c:v>34.39500000000001</c:v>
                </c:pt>
                <c:pt idx="4160">
                  <c:v>34.405000000000001</c:v>
                </c:pt>
                <c:pt idx="4161">
                  <c:v>34.414999999999985</c:v>
                </c:pt>
                <c:pt idx="4162">
                  <c:v>34.424999999999997</c:v>
                </c:pt>
                <c:pt idx="4163">
                  <c:v>34.435000000000016</c:v>
                </c:pt>
                <c:pt idx="4164">
                  <c:v>34.444999999999993</c:v>
                </c:pt>
                <c:pt idx="4165">
                  <c:v>34.454999999999991</c:v>
                </c:pt>
                <c:pt idx="4166">
                  <c:v>34.465000000000003</c:v>
                </c:pt>
                <c:pt idx="4167">
                  <c:v>34.475000000000001</c:v>
                </c:pt>
                <c:pt idx="4168">
                  <c:v>34.484999999999992</c:v>
                </c:pt>
                <c:pt idx="4169">
                  <c:v>34.495000000000005</c:v>
                </c:pt>
                <c:pt idx="4170">
                  <c:v>34.504999999999988</c:v>
                </c:pt>
                <c:pt idx="4171">
                  <c:v>34.515000000000001</c:v>
                </c:pt>
                <c:pt idx="4172">
                  <c:v>34.524999999999999</c:v>
                </c:pt>
                <c:pt idx="4173">
                  <c:v>34.534999999999997</c:v>
                </c:pt>
                <c:pt idx="4174">
                  <c:v>34.544999999999987</c:v>
                </c:pt>
                <c:pt idx="4175">
                  <c:v>34.555000000000007</c:v>
                </c:pt>
                <c:pt idx="4176">
                  <c:v>34.564999999999998</c:v>
                </c:pt>
                <c:pt idx="4177">
                  <c:v>34.574999999999982</c:v>
                </c:pt>
                <c:pt idx="4178">
                  <c:v>34.584999999999994</c:v>
                </c:pt>
                <c:pt idx="4179">
                  <c:v>34.594999999999978</c:v>
                </c:pt>
                <c:pt idx="4180">
                  <c:v>34.60499999999999</c:v>
                </c:pt>
                <c:pt idx="4181">
                  <c:v>34.614999999999995</c:v>
                </c:pt>
                <c:pt idx="4182">
                  <c:v>34.625000000000007</c:v>
                </c:pt>
                <c:pt idx="4183">
                  <c:v>34.634999999999991</c:v>
                </c:pt>
                <c:pt idx="4184">
                  <c:v>34.645000000000003</c:v>
                </c:pt>
                <c:pt idx="4185">
                  <c:v>34.655000000000001</c:v>
                </c:pt>
                <c:pt idx="4186">
                  <c:v>34.664999999999985</c:v>
                </c:pt>
                <c:pt idx="4187">
                  <c:v>34.674999999999997</c:v>
                </c:pt>
                <c:pt idx="4188">
                  <c:v>34.685000000000016</c:v>
                </c:pt>
                <c:pt idx="4189">
                  <c:v>34.694999999999993</c:v>
                </c:pt>
                <c:pt idx="4190">
                  <c:v>34.704999999999991</c:v>
                </c:pt>
                <c:pt idx="4191">
                  <c:v>34.715000000000003</c:v>
                </c:pt>
                <c:pt idx="4192">
                  <c:v>34.724999999999987</c:v>
                </c:pt>
                <c:pt idx="4193">
                  <c:v>34.734999999999999</c:v>
                </c:pt>
                <c:pt idx="4194">
                  <c:v>34.745000000000005</c:v>
                </c:pt>
                <c:pt idx="4195">
                  <c:v>34.754999999999988</c:v>
                </c:pt>
                <c:pt idx="4196">
                  <c:v>34.765000000000001</c:v>
                </c:pt>
                <c:pt idx="4197">
                  <c:v>34.775000000000013</c:v>
                </c:pt>
                <c:pt idx="4198">
                  <c:v>34.784999999999997</c:v>
                </c:pt>
                <c:pt idx="4199">
                  <c:v>34.794999999999995</c:v>
                </c:pt>
                <c:pt idx="4200">
                  <c:v>34.805</c:v>
                </c:pt>
                <c:pt idx="4201">
                  <c:v>34.814999999999998</c:v>
                </c:pt>
                <c:pt idx="4202">
                  <c:v>34.824999999999982</c:v>
                </c:pt>
                <c:pt idx="4203">
                  <c:v>34.834999999999994</c:v>
                </c:pt>
                <c:pt idx="4204">
                  <c:v>34.844999999999978</c:v>
                </c:pt>
                <c:pt idx="4205">
                  <c:v>34.85499999999999</c:v>
                </c:pt>
                <c:pt idx="4206">
                  <c:v>34.864999999999995</c:v>
                </c:pt>
                <c:pt idx="4207">
                  <c:v>34.875000000000007</c:v>
                </c:pt>
                <c:pt idx="4208">
                  <c:v>34.884999999999991</c:v>
                </c:pt>
                <c:pt idx="4209">
                  <c:v>34.895000000000003</c:v>
                </c:pt>
                <c:pt idx="4210">
                  <c:v>34.905000000000001</c:v>
                </c:pt>
                <c:pt idx="4211">
                  <c:v>34.914999999999985</c:v>
                </c:pt>
                <c:pt idx="4212">
                  <c:v>34.924999999999997</c:v>
                </c:pt>
                <c:pt idx="4213">
                  <c:v>34.935000000000016</c:v>
                </c:pt>
                <c:pt idx="4214">
                  <c:v>34.944999999999993</c:v>
                </c:pt>
                <c:pt idx="4215">
                  <c:v>34.954999999999991</c:v>
                </c:pt>
                <c:pt idx="4216">
                  <c:v>34.965000000000003</c:v>
                </c:pt>
                <c:pt idx="4217">
                  <c:v>34.974999999999987</c:v>
                </c:pt>
                <c:pt idx="4218">
                  <c:v>34.984999999999999</c:v>
                </c:pt>
                <c:pt idx="4219">
                  <c:v>34.995000000000005</c:v>
                </c:pt>
                <c:pt idx="4220">
                  <c:v>35.004999999999988</c:v>
                </c:pt>
                <c:pt idx="4221">
                  <c:v>35.015000000000001</c:v>
                </c:pt>
                <c:pt idx="4222">
                  <c:v>35.025000000000013</c:v>
                </c:pt>
                <c:pt idx="4223">
                  <c:v>35.034999999999997</c:v>
                </c:pt>
                <c:pt idx="4224">
                  <c:v>35.044999999999995</c:v>
                </c:pt>
                <c:pt idx="4225">
                  <c:v>35.055</c:v>
                </c:pt>
                <c:pt idx="4226">
                  <c:v>35.064999999999998</c:v>
                </c:pt>
                <c:pt idx="4227">
                  <c:v>35.074999999999982</c:v>
                </c:pt>
                <c:pt idx="4228">
                  <c:v>35.084999999999994</c:v>
                </c:pt>
                <c:pt idx="4229">
                  <c:v>35.094999999999978</c:v>
                </c:pt>
                <c:pt idx="4230">
                  <c:v>35.10499999999999</c:v>
                </c:pt>
                <c:pt idx="4231">
                  <c:v>35.115000000000002</c:v>
                </c:pt>
                <c:pt idx="4232">
                  <c:v>35.125000000000007</c:v>
                </c:pt>
                <c:pt idx="4233">
                  <c:v>35.134999999999991</c:v>
                </c:pt>
                <c:pt idx="4234">
                  <c:v>35.145000000000003</c:v>
                </c:pt>
                <c:pt idx="4235">
                  <c:v>35.155000000000001</c:v>
                </c:pt>
                <c:pt idx="4236">
                  <c:v>35.164999999999992</c:v>
                </c:pt>
                <c:pt idx="4237">
                  <c:v>35.174999999999997</c:v>
                </c:pt>
                <c:pt idx="4238">
                  <c:v>35.185000000000016</c:v>
                </c:pt>
                <c:pt idx="4239">
                  <c:v>35.194999999999993</c:v>
                </c:pt>
                <c:pt idx="4240">
                  <c:v>35.205000000000005</c:v>
                </c:pt>
                <c:pt idx="4241">
                  <c:v>35.215000000000003</c:v>
                </c:pt>
                <c:pt idx="4242">
                  <c:v>35.224999999999987</c:v>
                </c:pt>
                <c:pt idx="4243">
                  <c:v>35.234999999999992</c:v>
                </c:pt>
                <c:pt idx="4244">
                  <c:v>35.245000000000012</c:v>
                </c:pt>
                <c:pt idx="4245">
                  <c:v>35.254999999999988</c:v>
                </c:pt>
                <c:pt idx="4246">
                  <c:v>35.265000000000001</c:v>
                </c:pt>
                <c:pt idx="4247">
                  <c:v>35.275000000000013</c:v>
                </c:pt>
                <c:pt idx="4248">
                  <c:v>35.284999999999997</c:v>
                </c:pt>
                <c:pt idx="4249">
                  <c:v>35.294999999999995</c:v>
                </c:pt>
                <c:pt idx="4250">
                  <c:v>35.305</c:v>
                </c:pt>
                <c:pt idx="4251">
                  <c:v>35.314999999999998</c:v>
                </c:pt>
                <c:pt idx="4252">
                  <c:v>35.324999999999982</c:v>
                </c:pt>
                <c:pt idx="4253">
                  <c:v>35.334999999999994</c:v>
                </c:pt>
                <c:pt idx="4254">
                  <c:v>35.344999999999978</c:v>
                </c:pt>
                <c:pt idx="4255">
                  <c:v>35.35499999999999</c:v>
                </c:pt>
                <c:pt idx="4256">
                  <c:v>35.365000000000002</c:v>
                </c:pt>
                <c:pt idx="4257">
                  <c:v>35.375000000000007</c:v>
                </c:pt>
                <c:pt idx="4258">
                  <c:v>35.384999999999991</c:v>
                </c:pt>
                <c:pt idx="4259">
                  <c:v>35.395000000000003</c:v>
                </c:pt>
                <c:pt idx="4260">
                  <c:v>35.405000000000001</c:v>
                </c:pt>
                <c:pt idx="4261">
                  <c:v>35.414999999999992</c:v>
                </c:pt>
                <c:pt idx="4262">
                  <c:v>35.424999999999997</c:v>
                </c:pt>
                <c:pt idx="4263">
                  <c:v>35.435000000000016</c:v>
                </c:pt>
                <c:pt idx="4264">
                  <c:v>35.444999999999993</c:v>
                </c:pt>
                <c:pt idx="4265">
                  <c:v>35.455000000000005</c:v>
                </c:pt>
                <c:pt idx="4266">
                  <c:v>35.465000000000003</c:v>
                </c:pt>
                <c:pt idx="4267">
                  <c:v>35.474999999999987</c:v>
                </c:pt>
                <c:pt idx="4268">
                  <c:v>35.484999999999992</c:v>
                </c:pt>
                <c:pt idx="4269">
                  <c:v>35.495000000000005</c:v>
                </c:pt>
                <c:pt idx="4270">
                  <c:v>35.504999999999995</c:v>
                </c:pt>
                <c:pt idx="4271">
                  <c:v>35.515000000000001</c:v>
                </c:pt>
                <c:pt idx="4272">
                  <c:v>35.525000000000013</c:v>
                </c:pt>
                <c:pt idx="4273">
                  <c:v>35.534999999999997</c:v>
                </c:pt>
                <c:pt idx="4274">
                  <c:v>35.544999999999995</c:v>
                </c:pt>
                <c:pt idx="4275">
                  <c:v>35.555000000000007</c:v>
                </c:pt>
                <c:pt idx="4276">
                  <c:v>35.565000000000012</c:v>
                </c:pt>
                <c:pt idx="4277">
                  <c:v>35.574999999999982</c:v>
                </c:pt>
                <c:pt idx="4278">
                  <c:v>35.585000000000008</c:v>
                </c:pt>
                <c:pt idx="4279">
                  <c:v>35.594999999999992</c:v>
                </c:pt>
                <c:pt idx="4280">
                  <c:v>35.60499999999999</c:v>
                </c:pt>
                <c:pt idx="4281">
                  <c:v>35.615000000000002</c:v>
                </c:pt>
                <c:pt idx="4282">
                  <c:v>35.625000000000007</c:v>
                </c:pt>
                <c:pt idx="4283">
                  <c:v>35.634999999999991</c:v>
                </c:pt>
                <c:pt idx="4284">
                  <c:v>35.644999999999989</c:v>
                </c:pt>
                <c:pt idx="4285">
                  <c:v>35.655000000000001</c:v>
                </c:pt>
                <c:pt idx="4286">
                  <c:v>35.664999999999992</c:v>
                </c:pt>
                <c:pt idx="4287">
                  <c:v>35.674999999999997</c:v>
                </c:pt>
                <c:pt idx="4288">
                  <c:v>35.685000000000009</c:v>
                </c:pt>
                <c:pt idx="4289">
                  <c:v>35.694999999999993</c:v>
                </c:pt>
                <c:pt idx="4290">
                  <c:v>35.704999999999991</c:v>
                </c:pt>
                <c:pt idx="4291">
                  <c:v>35.715000000000018</c:v>
                </c:pt>
                <c:pt idx="4292">
                  <c:v>35.724999999999987</c:v>
                </c:pt>
                <c:pt idx="4293">
                  <c:v>35.734999999999992</c:v>
                </c:pt>
                <c:pt idx="4294">
                  <c:v>35.745000000000005</c:v>
                </c:pt>
                <c:pt idx="4295">
                  <c:v>35.754999999999995</c:v>
                </c:pt>
                <c:pt idx="4296">
                  <c:v>35.765000000000001</c:v>
                </c:pt>
                <c:pt idx="4297">
                  <c:v>35.775000000000013</c:v>
                </c:pt>
                <c:pt idx="4298">
                  <c:v>35.784999999999997</c:v>
                </c:pt>
                <c:pt idx="4299">
                  <c:v>35.794999999999995</c:v>
                </c:pt>
                <c:pt idx="4300">
                  <c:v>35.805000000000007</c:v>
                </c:pt>
                <c:pt idx="4301">
                  <c:v>35.815000000000012</c:v>
                </c:pt>
                <c:pt idx="4302">
                  <c:v>35.824999999999982</c:v>
                </c:pt>
                <c:pt idx="4303">
                  <c:v>35.835000000000008</c:v>
                </c:pt>
                <c:pt idx="4304">
                  <c:v>35.844999999999992</c:v>
                </c:pt>
                <c:pt idx="4305">
                  <c:v>35.85499999999999</c:v>
                </c:pt>
                <c:pt idx="4306">
                  <c:v>35.865000000000002</c:v>
                </c:pt>
                <c:pt idx="4307">
                  <c:v>35.875000000000007</c:v>
                </c:pt>
                <c:pt idx="4308">
                  <c:v>35.884999999999991</c:v>
                </c:pt>
                <c:pt idx="4309">
                  <c:v>35.894999999999989</c:v>
                </c:pt>
                <c:pt idx="4310">
                  <c:v>35.905000000000001</c:v>
                </c:pt>
                <c:pt idx="4311">
                  <c:v>35.914999999999992</c:v>
                </c:pt>
                <c:pt idx="4312">
                  <c:v>35.924999999999997</c:v>
                </c:pt>
                <c:pt idx="4313">
                  <c:v>35.935000000000009</c:v>
                </c:pt>
                <c:pt idx="4314">
                  <c:v>35.944999999999993</c:v>
                </c:pt>
                <c:pt idx="4315">
                  <c:v>35.954999999999984</c:v>
                </c:pt>
                <c:pt idx="4316">
                  <c:v>35.965000000000003</c:v>
                </c:pt>
                <c:pt idx="4317">
                  <c:v>35.975000000000001</c:v>
                </c:pt>
                <c:pt idx="4318">
                  <c:v>35.984999999999992</c:v>
                </c:pt>
                <c:pt idx="4319">
                  <c:v>35.995000000000005</c:v>
                </c:pt>
                <c:pt idx="4320">
                  <c:v>36.004999999999988</c:v>
                </c:pt>
                <c:pt idx="4321">
                  <c:v>36.015000000000001</c:v>
                </c:pt>
                <c:pt idx="4322">
                  <c:v>36.025000000000013</c:v>
                </c:pt>
                <c:pt idx="4323">
                  <c:v>36.034999999999997</c:v>
                </c:pt>
                <c:pt idx="4324">
                  <c:v>36.044999999999995</c:v>
                </c:pt>
                <c:pt idx="4325">
                  <c:v>36.055000000000007</c:v>
                </c:pt>
                <c:pt idx="4326">
                  <c:v>36.065000000000012</c:v>
                </c:pt>
                <c:pt idx="4327">
                  <c:v>36.074999999999982</c:v>
                </c:pt>
                <c:pt idx="4328">
                  <c:v>36.084999999999994</c:v>
                </c:pt>
                <c:pt idx="4329">
                  <c:v>36.094999999999992</c:v>
                </c:pt>
                <c:pt idx="4330">
                  <c:v>36.10499999999999</c:v>
                </c:pt>
                <c:pt idx="4331">
                  <c:v>36.115000000000002</c:v>
                </c:pt>
                <c:pt idx="4332">
                  <c:v>36.125000000000007</c:v>
                </c:pt>
                <c:pt idx="4333">
                  <c:v>36.134999999999998</c:v>
                </c:pt>
                <c:pt idx="4334">
                  <c:v>36.144999999999989</c:v>
                </c:pt>
                <c:pt idx="4335">
                  <c:v>36.155000000000001</c:v>
                </c:pt>
                <c:pt idx="4336">
                  <c:v>36.164999999999985</c:v>
                </c:pt>
                <c:pt idx="4337">
                  <c:v>36.174999999999997</c:v>
                </c:pt>
                <c:pt idx="4338">
                  <c:v>36.185000000000009</c:v>
                </c:pt>
                <c:pt idx="4339">
                  <c:v>36.194999999999993</c:v>
                </c:pt>
                <c:pt idx="4340">
                  <c:v>36.204999999999984</c:v>
                </c:pt>
                <c:pt idx="4341">
                  <c:v>36.215000000000003</c:v>
                </c:pt>
                <c:pt idx="4342">
                  <c:v>36.225000000000001</c:v>
                </c:pt>
                <c:pt idx="4343">
                  <c:v>36.234999999999992</c:v>
                </c:pt>
                <c:pt idx="4344">
                  <c:v>36.245000000000005</c:v>
                </c:pt>
                <c:pt idx="4345">
                  <c:v>36.254999999999988</c:v>
                </c:pt>
                <c:pt idx="4346">
                  <c:v>36.265000000000001</c:v>
                </c:pt>
                <c:pt idx="4347">
                  <c:v>36.275000000000013</c:v>
                </c:pt>
                <c:pt idx="4348">
                  <c:v>36.284999999999997</c:v>
                </c:pt>
                <c:pt idx="4349">
                  <c:v>36.294999999999995</c:v>
                </c:pt>
                <c:pt idx="4350">
                  <c:v>36.305000000000007</c:v>
                </c:pt>
                <c:pt idx="4351">
                  <c:v>36.315000000000012</c:v>
                </c:pt>
                <c:pt idx="4352">
                  <c:v>36.324999999999982</c:v>
                </c:pt>
                <c:pt idx="4353">
                  <c:v>36.334999999999994</c:v>
                </c:pt>
                <c:pt idx="4354">
                  <c:v>36.344999999999992</c:v>
                </c:pt>
                <c:pt idx="4355">
                  <c:v>36.35499999999999</c:v>
                </c:pt>
                <c:pt idx="4356">
                  <c:v>36.365000000000002</c:v>
                </c:pt>
                <c:pt idx="4357">
                  <c:v>36.375000000000007</c:v>
                </c:pt>
                <c:pt idx="4358">
                  <c:v>36.384999999999991</c:v>
                </c:pt>
                <c:pt idx="4359">
                  <c:v>36.395000000000003</c:v>
                </c:pt>
                <c:pt idx="4360">
                  <c:v>36.405000000000001</c:v>
                </c:pt>
                <c:pt idx="4361">
                  <c:v>36.414999999999985</c:v>
                </c:pt>
                <c:pt idx="4362">
                  <c:v>36.424999999999997</c:v>
                </c:pt>
                <c:pt idx="4363">
                  <c:v>36.435000000000009</c:v>
                </c:pt>
                <c:pt idx="4364">
                  <c:v>36.444999999999993</c:v>
                </c:pt>
                <c:pt idx="4365">
                  <c:v>36.454999999999984</c:v>
                </c:pt>
                <c:pt idx="4366">
                  <c:v>36.464999999999996</c:v>
                </c:pt>
                <c:pt idx="4367">
                  <c:v>36.475000000000001</c:v>
                </c:pt>
                <c:pt idx="4368">
                  <c:v>36.484999999999992</c:v>
                </c:pt>
                <c:pt idx="4369">
                  <c:v>36.495000000000005</c:v>
                </c:pt>
                <c:pt idx="4370">
                  <c:v>36.504999999999988</c:v>
                </c:pt>
                <c:pt idx="4371">
                  <c:v>36.515000000000001</c:v>
                </c:pt>
                <c:pt idx="4372">
                  <c:v>36.525000000000013</c:v>
                </c:pt>
                <c:pt idx="4373">
                  <c:v>36.534999999999997</c:v>
                </c:pt>
                <c:pt idx="4374">
                  <c:v>36.544999999999995</c:v>
                </c:pt>
                <c:pt idx="4375">
                  <c:v>36.555000000000007</c:v>
                </c:pt>
                <c:pt idx="4376">
                  <c:v>36.565000000000012</c:v>
                </c:pt>
                <c:pt idx="4377">
                  <c:v>36.574999999999982</c:v>
                </c:pt>
                <c:pt idx="4378">
                  <c:v>36.584999999999994</c:v>
                </c:pt>
                <c:pt idx="4379">
                  <c:v>36.594999999999992</c:v>
                </c:pt>
                <c:pt idx="4380">
                  <c:v>36.604999999999997</c:v>
                </c:pt>
                <c:pt idx="4381">
                  <c:v>36.615000000000002</c:v>
                </c:pt>
                <c:pt idx="4382">
                  <c:v>36.625000000000007</c:v>
                </c:pt>
                <c:pt idx="4383">
                  <c:v>36.634999999999991</c:v>
                </c:pt>
                <c:pt idx="4384">
                  <c:v>36.645000000000003</c:v>
                </c:pt>
                <c:pt idx="4385">
                  <c:v>36.655000000000001</c:v>
                </c:pt>
                <c:pt idx="4386">
                  <c:v>36.664999999999985</c:v>
                </c:pt>
                <c:pt idx="4387">
                  <c:v>36.674999999999997</c:v>
                </c:pt>
                <c:pt idx="4388">
                  <c:v>36.685000000000009</c:v>
                </c:pt>
                <c:pt idx="4389">
                  <c:v>36.694999999999993</c:v>
                </c:pt>
                <c:pt idx="4390">
                  <c:v>36.704999999999984</c:v>
                </c:pt>
                <c:pt idx="4391">
                  <c:v>36.714999999999996</c:v>
                </c:pt>
                <c:pt idx="4392">
                  <c:v>36.725000000000001</c:v>
                </c:pt>
                <c:pt idx="4393">
                  <c:v>36.734999999999992</c:v>
                </c:pt>
                <c:pt idx="4394">
                  <c:v>36.745000000000005</c:v>
                </c:pt>
                <c:pt idx="4395">
                  <c:v>36.754999999999988</c:v>
                </c:pt>
                <c:pt idx="4396">
                  <c:v>36.765000000000001</c:v>
                </c:pt>
                <c:pt idx="4397">
                  <c:v>36.775000000000013</c:v>
                </c:pt>
                <c:pt idx="4398">
                  <c:v>36.784999999999997</c:v>
                </c:pt>
                <c:pt idx="4399">
                  <c:v>36.794999999999995</c:v>
                </c:pt>
                <c:pt idx="4400">
                  <c:v>36.805000000000007</c:v>
                </c:pt>
                <c:pt idx="4401">
                  <c:v>36.815000000000012</c:v>
                </c:pt>
                <c:pt idx="4402">
                  <c:v>36.824999999999982</c:v>
                </c:pt>
                <c:pt idx="4403">
                  <c:v>36.834999999999994</c:v>
                </c:pt>
                <c:pt idx="4404">
                  <c:v>36.844999999999992</c:v>
                </c:pt>
                <c:pt idx="4405">
                  <c:v>36.85499999999999</c:v>
                </c:pt>
                <c:pt idx="4406">
                  <c:v>36.865000000000002</c:v>
                </c:pt>
                <c:pt idx="4407">
                  <c:v>36.875000000000007</c:v>
                </c:pt>
                <c:pt idx="4408">
                  <c:v>36.884999999999991</c:v>
                </c:pt>
                <c:pt idx="4409">
                  <c:v>36.895000000000003</c:v>
                </c:pt>
                <c:pt idx="4410">
                  <c:v>36.905000000000001</c:v>
                </c:pt>
                <c:pt idx="4411">
                  <c:v>36.914999999999985</c:v>
                </c:pt>
                <c:pt idx="4412">
                  <c:v>36.924999999999997</c:v>
                </c:pt>
                <c:pt idx="4413">
                  <c:v>36.935000000000009</c:v>
                </c:pt>
                <c:pt idx="4414">
                  <c:v>36.944999999999993</c:v>
                </c:pt>
                <c:pt idx="4415">
                  <c:v>36.954999999999984</c:v>
                </c:pt>
                <c:pt idx="4416">
                  <c:v>36.964999999999996</c:v>
                </c:pt>
                <c:pt idx="4417">
                  <c:v>36.974999999999987</c:v>
                </c:pt>
                <c:pt idx="4418">
                  <c:v>36.984999999999992</c:v>
                </c:pt>
                <c:pt idx="4419">
                  <c:v>36.995000000000005</c:v>
                </c:pt>
                <c:pt idx="4420">
                  <c:v>37.004999999999995</c:v>
                </c:pt>
                <c:pt idx="4421">
                  <c:v>37.015000000000001</c:v>
                </c:pt>
                <c:pt idx="4422">
                  <c:v>37.025000000000013</c:v>
                </c:pt>
                <c:pt idx="4423">
                  <c:v>37.034999999999997</c:v>
                </c:pt>
                <c:pt idx="4424">
                  <c:v>37.044999999999995</c:v>
                </c:pt>
                <c:pt idx="4425">
                  <c:v>37.055000000000007</c:v>
                </c:pt>
                <c:pt idx="4426">
                  <c:v>37.065000000000012</c:v>
                </c:pt>
                <c:pt idx="4427">
                  <c:v>37.075000000000003</c:v>
                </c:pt>
                <c:pt idx="4428">
                  <c:v>37.084999999999994</c:v>
                </c:pt>
                <c:pt idx="4429">
                  <c:v>37.094999999999992</c:v>
                </c:pt>
                <c:pt idx="4430">
                  <c:v>37.10499999999999</c:v>
                </c:pt>
                <c:pt idx="4431">
                  <c:v>37.115000000000002</c:v>
                </c:pt>
                <c:pt idx="4432">
                  <c:v>37.125000000000007</c:v>
                </c:pt>
                <c:pt idx="4433">
                  <c:v>37.134999999999991</c:v>
                </c:pt>
                <c:pt idx="4434">
                  <c:v>37.145000000000003</c:v>
                </c:pt>
                <c:pt idx="4435">
                  <c:v>37.155000000000001</c:v>
                </c:pt>
                <c:pt idx="4436">
                  <c:v>37.164999999999985</c:v>
                </c:pt>
                <c:pt idx="4437">
                  <c:v>37.174999999999997</c:v>
                </c:pt>
                <c:pt idx="4438">
                  <c:v>37.185000000000009</c:v>
                </c:pt>
                <c:pt idx="4439">
                  <c:v>37.194999999999993</c:v>
                </c:pt>
                <c:pt idx="4440">
                  <c:v>37.204999999999984</c:v>
                </c:pt>
                <c:pt idx="4441">
                  <c:v>37.214999999999996</c:v>
                </c:pt>
                <c:pt idx="4442">
                  <c:v>37.224999999999987</c:v>
                </c:pt>
                <c:pt idx="4443">
                  <c:v>37.234999999999992</c:v>
                </c:pt>
                <c:pt idx="4444">
                  <c:v>37.245000000000005</c:v>
                </c:pt>
                <c:pt idx="4445">
                  <c:v>37.254999999999995</c:v>
                </c:pt>
                <c:pt idx="4446">
                  <c:v>37.265000000000001</c:v>
                </c:pt>
                <c:pt idx="4447">
                  <c:v>37.275000000000013</c:v>
                </c:pt>
                <c:pt idx="4448">
                  <c:v>37.284999999999997</c:v>
                </c:pt>
                <c:pt idx="4449">
                  <c:v>37.294999999999995</c:v>
                </c:pt>
                <c:pt idx="4450">
                  <c:v>37.305000000000007</c:v>
                </c:pt>
                <c:pt idx="4451">
                  <c:v>37.315000000000012</c:v>
                </c:pt>
                <c:pt idx="4452">
                  <c:v>37.324999999999982</c:v>
                </c:pt>
                <c:pt idx="4453">
                  <c:v>37.335000000000008</c:v>
                </c:pt>
                <c:pt idx="4454">
                  <c:v>37.344999999999992</c:v>
                </c:pt>
                <c:pt idx="4455">
                  <c:v>37.35499999999999</c:v>
                </c:pt>
                <c:pt idx="4456">
                  <c:v>37.365000000000002</c:v>
                </c:pt>
                <c:pt idx="4457">
                  <c:v>37.375000000000007</c:v>
                </c:pt>
                <c:pt idx="4458">
                  <c:v>37.384999999999998</c:v>
                </c:pt>
                <c:pt idx="4459">
                  <c:v>37.395000000000003</c:v>
                </c:pt>
                <c:pt idx="4460">
                  <c:v>37.405000000000001</c:v>
                </c:pt>
                <c:pt idx="4461">
                  <c:v>37.414999999999992</c:v>
                </c:pt>
                <c:pt idx="4462">
                  <c:v>37.424999999999997</c:v>
                </c:pt>
                <c:pt idx="4463">
                  <c:v>37.435000000000009</c:v>
                </c:pt>
                <c:pt idx="4464">
                  <c:v>37.444999999999993</c:v>
                </c:pt>
                <c:pt idx="4465">
                  <c:v>37.454999999999991</c:v>
                </c:pt>
                <c:pt idx="4466">
                  <c:v>37.464999999999996</c:v>
                </c:pt>
                <c:pt idx="4467">
                  <c:v>37.474999999999987</c:v>
                </c:pt>
                <c:pt idx="4468">
                  <c:v>37.484999999999992</c:v>
                </c:pt>
                <c:pt idx="4469">
                  <c:v>37.495000000000005</c:v>
                </c:pt>
                <c:pt idx="4470">
                  <c:v>37.504999999999995</c:v>
                </c:pt>
                <c:pt idx="4471">
                  <c:v>37.515000000000001</c:v>
                </c:pt>
                <c:pt idx="4472">
                  <c:v>37.524999999999999</c:v>
                </c:pt>
                <c:pt idx="4473">
                  <c:v>37.534999999999982</c:v>
                </c:pt>
                <c:pt idx="4474">
                  <c:v>37.544999999999995</c:v>
                </c:pt>
                <c:pt idx="4475">
                  <c:v>37.555000000000007</c:v>
                </c:pt>
                <c:pt idx="4476">
                  <c:v>37.565000000000012</c:v>
                </c:pt>
                <c:pt idx="4477">
                  <c:v>37.574999999999982</c:v>
                </c:pt>
                <c:pt idx="4478">
                  <c:v>37.585000000000008</c:v>
                </c:pt>
                <c:pt idx="4479">
                  <c:v>37.594999999999992</c:v>
                </c:pt>
                <c:pt idx="4480">
                  <c:v>37.60499999999999</c:v>
                </c:pt>
                <c:pt idx="4481">
                  <c:v>37.615000000000002</c:v>
                </c:pt>
                <c:pt idx="4482">
                  <c:v>37.625000000000007</c:v>
                </c:pt>
                <c:pt idx="4483">
                  <c:v>37.634999999999998</c:v>
                </c:pt>
                <c:pt idx="4484">
                  <c:v>37.645000000000003</c:v>
                </c:pt>
                <c:pt idx="4485">
                  <c:v>37.655000000000001</c:v>
                </c:pt>
                <c:pt idx="4486">
                  <c:v>37.664999999999992</c:v>
                </c:pt>
                <c:pt idx="4487">
                  <c:v>37.674999999999997</c:v>
                </c:pt>
                <c:pt idx="4488">
                  <c:v>37.685000000000009</c:v>
                </c:pt>
                <c:pt idx="4489">
                  <c:v>37.694999999999993</c:v>
                </c:pt>
                <c:pt idx="4490">
                  <c:v>37.704999999999991</c:v>
                </c:pt>
                <c:pt idx="4491">
                  <c:v>37.714999999999996</c:v>
                </c:pt>
                <c:pt idx="4492">
                  <c:v>37.724999999999987</c:v>
                </c:pt>
                <c:pt idx="4493">
                  <c:v>37.734999999999992</c:v>
                </c:pt>
                <c:pt idx="4494">
                  <c:v>37.745000000000005</c:v>
                </c:pt>
                <c:pt idx="4495">
                  <c:v>37.754999999999995</c:v>
                </c:pt>
                <c:pt idx="4496">
                  <c:v>37.765000000000001</c:v>
                </c:pt>
                <c:pt idx="4497">
                  <c:v>37.774999999999999</c:v>
                </c:pt>
                <c:pt idx="4498">
                  <c:v>37.784999999999982</c:v>
                </c:pt>
                <c:pt idx="4499">
                  <c:v>37.794999999999995</c:v>
                </c:pt>
                <c:pt idx="4500">
                  <c:v>37.805000000000007</c:v>
                </c:pt>
                <c:pt idx="4501">
                  <c:v>37.815000000000012</c:v>
                </c:pt>
                <c:pt idx="4502">
                  <c:v>37.824999999999982</c:v>
                </c:pt>
                <c:pt idx="4503">
                  <c:v>37.834999999999994</c:v>
                </c:pt>
                <c:pt idx="4504">
                  <c:v>37.844999999999992</c:v>
                </c:pt>
                <c:pt idx="4505">
                  <c:v>37.85499999999999</c:v>
                </c:pt>
                <c:pt idx="4506">
                  <c:v>37.865000000000002</c:v>
                </c:pt>
                <c:pt idx="4507">
                  <c:v>37.875000000000007</c:v>
                </c:pt>
                <c:pt idx="4508">
                  <c:v>37.884999999999998</c:v>
                </c:pt>
                <c:pt idx="4509">
                  <c:v>37.895000000000003</c:v>
                </c:pt>
                <c:pt idx="4510">
                  <c:v>37.905000000000001</c:v>
                </c:pt>
                <c:pt idx="4511">
                  <c:v>37.914999999999985</c:v>
                </c:pt>
                <c:pt idx="4512">
                  <c:v>37.924999999999997</c:v>
                </c:pt>
                <c:pt idx="4513">
                  <c:v>37.935000000000009</c:v>
                </c:pt>
                <c:pt idx="4514">
                  <c:v>37.944999999999993</c:v>
                </c:pt>
                <c:pt idx="4515">
                  <c:v>37.954999999999984</c:v>
                </c:pt>
                <c:pt idx="4516">
                  <c:v>37.965000000000003</c:v>
                </c:pt>
                <c:pt idx="4517">
                  <c:v>37.974999999999987</c:v>
                </c:pt>
                <c:pt idx="4518">
                  <c:v>37.984999999999992</c:v>
                </c:pt>
                <c:pt idx="4519">
                  <c:v>37.995000000000005</c:v>
                </c:pt>
                <c:pt idx="4520">
                  <c:v>38.004999999999995</c:v>
                </c:pt>
                <c:pt idx="4521">
                  <c:v>38.015000000000001</c:v>
                </c:pt>
                <c:pt idx="4522">
                  <c:v>38.024999999999999</c:v>
                </c:pt>
                <c:pt idx="4523">
                  <c:v>38.034999999999982</c:v>
                </c:pt>
                <c:pt idx="4524">
                  <c:v>38.044999999999995</c:v>
                </c:pt>
                <c:pt idx="4525">
                  <c:v>38.055000000000007</c:v>
                </c:pt>
                <c:pt idx="4526">
                  <c:v>38.065000000000012</c:v>
                </c:pt>
                <c:pt idx="4527">
                  <c:v>38.074999999999982</c:v>
                </c:pt>
                <c:pt idx="4528">
                  <c:v>38.084999999999994</c:v>
                </c:pt>
                <c:pt idx="4529">
                  <c:v>38.094999999999992</c:v>
                </c:pt>
                <c:pt idx="4530">
                  <c:v>38.10499999999999</c:v>
                </c:pt>
                <c:pt idx="4531">
                  <c:v>38.115000000000002</c:v>
                </c:pt>
                <c:pt idx="4532">
                  <c:v>38.125000000000007</c:v>
                </c:pt>
                <c:pt idx="4533">
                  <c:v>38.134999999999998</c:v>
                </c:pt>
                <c:pt idx="4534">
                  <c:v>38.145000000000003</c:v>
                </c:pt>
                <c:pt idx="4535">
                  <c:v>38.155000000000001</c:v>
                </c:pt>
                <c:pt idx="4536">
                  <c:v>38.164999999999985</c:v>
                </c:pt>
                <c:pt idx="4537">
                  <c:v>38.174999999999997</c:v>
                </c:pt>
                <c:pt idx="4538">
                  <c:v>38.185000000000009</c:v>
                </c:pt>
                <c:pt idx="4539">
                  <c:v>38.194999999999993</c:v>
                </c:pt>
                <c:pt idx="4540">
                  <c:v>38.204999999999984</c:v>
                </c:pt>
                <c:pt idx="4541">
                  <c:v>38.215000000000003</c:v>
                </c:pt>
                <c:pt idx="4542">
                  <c:v>38.224999999999987</c:v>
                </c:pt>
                <c:pt idx="4543">
                  <c:v>38.234999999999992</c:v>
                </c:pt>
                <c:pt idx="4544">
                  <c:v>38.245000000000005</c:v>
                </c:pt>
                <c:pt idx="4545">
                  <c:v>38.254999999999995</c:v>
                </c:pt>
                <c:pt idx="4546">
                  <c:v>38.265000000000001</c:v>
                </c:pt>
                <c:pt idx="4547">
                  <c:v>38.274999999999999</c:v>
                </c:pt>
                <c:pt idx="4548">
                  <c:v>38.284999999999982</c:v>
                </c:pt>
                <c:pt idx="4549">
                  <c:v>38.294999999999995</c:v>
                </c:pt>
                <c:pt idx="4550">
                  <c:v>38.305000000000007</c:v>
                </c:pt>
                <c:pt idx="4551">
                  <c:v>38.315000000000012</c:v>
                </c:pt>
                <c:pt idx="4552">
                  <c:v>38.325000000000003</c:v>
                </c:pt>
                <c:pt idx="4553">
                  <c:v>38.334999999999994</c:v>
                </c:pt>
                <c:pt idx="4554">
                  <c:v>38.344999999999992</c:v>
                </c:pt>
                <c:pt idx="4555">
                  <c:v>38.354999999999997</c:v>
                </c:pt>
                <c:pt idx="4556">
                  <c:v>38.365000000000002</c:v>
                </c:pt>
                <c:pt idx="4557">
                  <c:v>38.375000000000007</c:v>
                </c:pt>
                <c:pt idx="4558">
                  <c:v>38.384999999999998</c:v>
                </c:pt>
                <c:pt idx="4559">
                  <c:v>38.395000000000003</c:v>
                </c:pt>
                <c:pt idx="4560">
                  <c:v>38.405000000000001</c:v>
                </c:pt>
                <c:pt idx="4561">
                  <c:v>38.414999999999985</c:v>
                </c:pt>
                <c:pt idx="4562">
                  <c:v>38.424999999999997</c:v>
                </c:pt>
                <c:pt idx="4563">
                  <c:v>38.435000000000009</c:v>
                </c:pt>
                <c:pt idx="4564">
                  <c:v>38.444999999999993</c:v>
                </c:pt>
                <c:pt idx="4565">
                  <c:v>38.454999999999984</c:v>
                </c:pt>
                <c:pt idx="4566">
                  <c:v>38.464999999999996</c:v>
                </c:pt>
                <c:pt idx="4567">
                  <c:v>38.474999999999987</c:v>
                </c:pt>
                <c:pt idx="4568">
                  <c:v>38.484999999999992</c:v>
                </c:pt>
                <c:pt idx="4569">
                  <c:v>38.495000000000005</c:v>
                </c:pt>
                <c:pt idx="4570">
                  <c:v>38.504999999999988</c:v>
                </c:pt>
                <c:pt idx="4571">
                  <c:v>38.515000000000001</c:v>
                </c:pt>
                <c:pt idx="4572">
                  <c:v>38.524999999999999</c:v>
                </c:pt>
                <c:pt idx="4573">
                  <c:v>38.534999999999982</c:v>
                </c:pt>
                <c:pt idx="4574">
                  <c:v>38.544999999999987</c:v>
                </c:pt>
                <c:pt idx="4575">
                  <c:v>38.555000000000007</c:v>
                </c:pt>
                <c:pt idx="4576">
                  <c:v>38.565000000000012</c:v>
                </c:pt>
                <c:pt idx="4577">
                  <c:v>38.575000000000003</c:v>
                </c:pt>
                <c:pt idx="4578">
                  <c:v>38.584999999999994</c:v>
                </c:pt>
                <c:pt idx="4579">
                  <c:v>38.594999999999992</c:v>
                </c:pt>
                <c:pt idx="4580">
                  <c:v>38.604999999999997</c:v>
                </c:pt>
                <c:pt idx="4581">
                  <c:v>38.615000000000002</c:v>
                </c:pt>
                <c:pt idx="4582">
                  <c:v>38.625000000000007</c:v>
                </c:pt>
                <c:pt idx="4583">
                  <c:v>38.634999999999998</c:v>
                </c:pt>
                <c:pt idx="4584">
                  <c:v>38.645000000000003</c:v>
                </c:pt>
                <c:pt idx="4585">
                  <c:v>38.655000000000001</c:v>
                </c:pt>
                <c:pt idx="4586">
                  <c:v>38.664999999999985</c:v>
                </c:pt>
                <c:pt idx="4587">
                  <c:v>38.674999999999997</c:v>
                </c:pt>
                <c:pt idx="4588">
                  <c:v>38.685000000000009</c:v>
                </c:pt>
                <c:pt idx="4589">
                  <c:v>38.694999999999993</c:v>
                </c:pt>
                <c:pt idx="4590">
                  <c:v>38.704999999999984</c:v>
                </c:pt>
                <c:pt idx="4591">
                  <c:v>38.714999999999996</c:v>
                </c:pt>
                <c:pt idx="4592">
                  <c:v>38.724999999999987</c:v>
                </c:pt>
                <c:pt idx="4593">
                  <c:v>38.734999999999992</c:v>
                </c:pt>
                <c:pt idx="4594">
                  <c:v>38.745000000000005</c:v>
                </c:pt>
                <c:pt idx="4595">
                  <c:v>38.754999999999988</c:v>
                </c:pt>
                <c:pt idx="4596">
                  <c:v>38.765000000000001</c:v>
                </c:pt>
                <c:pt idx="4597">
                  <c:v>38.774999999999999</c:v>
                </c:pt>
                <c:pt idx="4598">
                  <c:v>38.784999999999982</c:v>
                </c:pt>
                <c:pt idx="4599">
                  <c:v>38.794999999999987</c:v>
                </c:pt>
                <c:pt idx="4600">
                  <c:v>38.805000000000007</c:v>
                </c:pt>
                <c:pt idx="4601">
                  <c:v>38.815000000000012</c:v>
                </c:pt>
                <c:pt idx="4602">
                  <c:v>38.825000000000003</c:v>
                </c:pt>
                <c:pt idx="4603">
                  <c:v>38.834999999999994</c:v>
                </c:pt>
                <c:pt idx="4604">
                  <c:v>38.844999999999992</c:v>
                </c:pt>
                <c:pt idx="4605">
                  <c:v>38.854999999999997</c:v>
                </c:pt>
                <c:pt idx="4606">
                  <c:v>38.865000000000002</c:v>
                </c:pt>
                <c:pt idx="4607">
                  <c:v>38.875000000000007</c:v>
                </c:pt>
                <c:pt idx="4608">
                  <c:v>38.884999999999998</c:v>
                </c:pt>
                <c:pt idx="4609">
                  <c:v>38.895000000000003</c:v>
                </c:pt>
                <c:pt idx="4610">
                  <c:v>38.905000000000001</c:v>
                </c:pt>
                <c:pt idx="4611">
                  <c:v>38.914999999999985</c:v>
                </c:pt>
                <c:pt idx="4612">
                  <c:v>38.924999999999997</c:v>
                </c:pt>
                <c:pt idx="4613">
                  <c:v>38.935000000000009</c:v>
                </c:pt>
                <c:pt idx="4614">
                  <c:v>38.944999999999993</c:v>
                </c:pt>
                <c:pt idx="4615">
                  <c:v>38.954999999999984</c:v>
                </c:pt>
                <c:pt idx="4616">
                  <c:v>38.964999999999996</c:v>
                </c:pt>
                <c:pt idx="4617">
                  <c:v>38.974999999999987</c:v>
                </c:pt>
                <c:pt idx="4618">
                  <c:v>38.984999999999992</c:v>
                </c:pt>
                <c:pt idx="4619">
                  <c:v>38.995000000000005</c:v>
                </c:pt>
                <c:pt idx="4620">
                  <c:v>39.004999999999988</c:v>
                </c:pt>
                <c:pt idx="4621">
                  <c:v>39.015000000000001</c:v>
                </c:pt>
                <c:pt idx="4622">
                  <c:v>39.024999999999999</c:v>
                </c:pt>
                <c:pt idx="4623">
                  <c:v>39.034999999999982</c:v>
                </c:pt>
                <c:pt idx="4624">
                  <c:v>39.044999999999987</c:v>
                </c:pt>
                <c:pt idx="4625">
                  <c:v>39.055000000000007</c:v>
                </c:pt>
                <c:pt idx="4626">
                  <c:v>39.065000000000019</c:v>
                </c:pt>
                <c:pt idx="4627">
                  <c:v>39.075000000000003</c:v>
                </c:pt>
                <c:pt idx="4628">
                  <c:v>39.084999999999994</c:v>
                </c:pt>
                <c:pt idx="4629">
                  <c:v>39.094999999999992</c:v>
                </c:pt>
                <c:pt idx="4630">
                  <c:v>39.104999999999997</c:v>
                </c:pt>
                <c:pt idx="4631">
                  <c:v>39.115000000000002</c:v>
                </c:pt>
                <c:pt idx="4632">
                  <c:v>39.125000000000007</c:v>
                </c:pt>
                <c:pt idx="4633">
                  <c:v>39.134999999999998</c:v>
                </c:pt>
                <c:pt idx="4634">
                  <c:v>39.145000000000003</c:v>
                </c:pt>
                <c:pt idx="4635">
                  <c:v>39.155000000000001</c:v>
                </c:pt>
                <c:pt idx="4636">
                  <c:v>39.164999999999985</c:v>
                </c:pt>
                <c:pt idx="4637">
                  <c:v>39.174999999999997</c:v>
                </c:pt>
                <c:pt idx="4638">
                  <c:v>39.185000000000009</c:v>
                </c:pt>
                <c:pt idx="4639">
                  <c:v>39.194999999999993</c:v>
                </c:pt>
                <c:pt idx="4640">
                  <c:v>39.204999999999984</c:v>
                </c:pt>
                <c:pt idx="4641">
                  <c:v>39.214999999999996</c:v>
                </c:pt>
                <c:pt idx="4642">
                  <c:v>39.224999999999987</c:v>
                </c:pt>
                <c:pt idx="4643">
                  <c:v>39.234999999999992</c:v>
                </c:pt>
                <c:pt idx="4644">
                  <c:v>39.245000000000005</c:v>
                </c:pt>
                <c:pt idx="4645">
                  <c:v>39.254999999999988</c:v>
                </c:pt>
                <c:pt idx="4646">
                  <c:v>39.265000000000001</c:v>
                </c:pt>
                <c:pt idx="4647">
                  <c:v>39.274999999999999</c:v>
                </c:pt>
                <c:pt idx="4648">
                  <c:v>39.284999999999982</c:v>
                </c:pt>
                <c:pt idx="4649">
                  <c:v>39.294999999999987</c:v>
                </c:pt>
                <c:pt idx="4650">
                  <c:v>39.305000000000007</c:v>
                </c:pt>
                <c:pt idx="4651">
                  <c:v>39.315000000000019</c:v>
                </c:pt>
                <c:pt idx="4652">
                  <c:v>39.325000000000003</c:v>
                </c:pt>
                <c:pt idx="4653">
                  <c:v>39.334999999999994</c:v>
                </c:pt>
                <c:pt idx="4654">
                  <c:v>39.344999999999992</c:v>
                </c:pt>
                <c:pt idx="4655">
                  <c:v>39.354999999999997</c:v>
                </c:pt>
                <c:pt idx="4656">
                  <c:v>39.365000000000009</c:v>
                </c:pt>
                <c:pt idx="4657">
                  <c:v>39.375000000000014</c:v>
                </c:pt>
                <c:pt idx="4658">
                  <c:v>39.384999999999998</c:v>
                </c:pt>
                <c:pt idx="4659">
                  <c:v>39.394999999999989</c:v>
                </c:pt>
                <c:pt idx="4660">
                  <c:v>39.405000000000001</c:v>
                </c:pt>
                <c:pt idx="4661">
                  <c:v>39.414999999999992</c:v>
                </c:pt>
                <c:pt idx="4662">
                  <c:v>39.424999999999997</c:v>
                </c:pt>
                <c:pt idx="4663">
                  <c:v>39.435000000000009</c:v>
                </c:pt>
                <c:pt idx="4664">
                  <c:v>39.444999999999993</c:v>
                </c:pt>
                <c:pt idx="4665">
                  <c:v>39.454999999999991</c:v>
                </c:pt>
                <c:pt idx="4666">
                  <c:v>39.464999999999996</c:v>
                </c:pt>
                <c:pt idx="4667">
                  <c:v>39.474999999999987</c:v>
                </c:pt>
                <c:pt idx="4668">
                  <c:v>39.484999999999992</c:v>
                </c:pt>
                <c:pt idx="4669">
                  <c:v>39.495000000000005</c:v>
                </c:pt>
                <c:pt idx="4670">
                  <c:v>39.504999999999988</c:v>
                </c:pt>
                <c:pt idx="4671">
                  <c:v>39.515000000000001</c:v>
                </c:pt>
                <c:pt idx="4672">
                  <c:v>39.524999999999999</c:v>
                </c:pt>
                <c:pt idx="4673">
                  <c:v>39.534999999999982</c:v>
                </c:pt>
                <c:pt idx="4674">
                  <c:v>39.544999999999987</c:v>
                </c:pt>
                <c:pt idx="4675">
                  <c:v>39.555</c:v>
                </c:pt>
                <c:pt idx="4676">
                  <c:v>39.565000000000012</c:v>
                </c:pt>
                <c:pt idx="4677">
                  <c:v>39.575000000000003</c:v>
                </c:pt>
                <c:pt idx="4678">
                  <c:v>39.584999999999994</c:v>
                </c:pt>
                <c:pt idx="4679">
                  <c:v>39.594999999999992</c:v>
                </c:pt>
                <c:pt idx="4680">
                  <c:v>39.604999999999997</c:v>
                </c:pt>
                <c:pt idx="4681">
                  <c:v>39.615000000000009</c:v>
                </c:pt>
                <c:pt idx="4682">
                  <c:v>39.625000000000014</c:v>
                </c:pt>
                <c:pt idx="4683">
                  <c:v>39.634999999999998</c:v>
                </c:pt>
                <c:pt idx="4684">
                  <c:v>39.644999999999989</c:v>
                </c:pt>
                <c:pt idx="4685">
                  <c:v>39.655000000000001</c:v>
                </c:pt>
                <c:pt idx="4686">
                  <c:v>39.664999999999992</c:v>
                </c:pt>
                <c:pt idx="4687">
                  <c:v>39.674999999999997</c:v>
                </c:pt>
                <c:pt idx="4688">
                  <c:v>39.685000000000009</c:v>
                </c:pt>
                <c:pt idx="4689">
                  <c:v>39.694999999999993</c:v>
                </c:pt>
                <c:pt idx="4690">
                  <c:v>39.704999999999991</c:v>
                </c:pt>
                <c:pt idx="4691">
                  <c:v>39.714999999999996</c:v>
                </c:pt>
                <c:pt idx="4692">
                  <c:v>39.724999999999987</c:v>
                </c:pt>
                <c:pt idx="4693">
                  <c:v>39.734999999999992</c:v>
                </c:pt>
                <c:pt idx="4694">
                  <c:v>39.745000000000005</c:v>
                </c:pt>
                <c:pt idx="4695">
                  <c:v>39.754999999999988</c:v>
                </c:pt>
                <c:pt idx="4696">
                  <c:v>39.765000000000001</c:v>
                </c:pt>
                <c:pt idx="4697">
                  <c:v>39.774999999999999</c:v>
                </c:pt>
                <c:pt idx="4698">
                  <c:v>39.784999999999982</c:v>
                </c:pt>
                <c:pt idx="4699">
                  <c:v>39.794999999999987</c:v>
                </c:pt>
                <c:pt idx="4700">
                  <c:v>39.805</c:v>
                </c:pt>
                <c:pt idx="4701">
                  <c:v>39.815000000000012</c:v>
                </c:pt>
                <c:pt idx="4702">
                  <c:v>39.825000000000003</c:v>
                </c:pt>
                <c:pt idx="4703">
                  <c:v>39.834999999999994</c:v>
                </c:pt>
                <c:pt idx="4704">
                  <c:v>39.844999999999992</c:v>
                </c:pt>
                <c:pt idx="4705">
                  <c:v>39.854999999999997</c:v>
                </c:pt>
                <c:pt idx="4706">
                  <c:v>39.865000000000009</c:v>
                </c:pt>
                <c:pt idx="4707">
                  <c:v>39.875000000000014</c:v>
                </c:pt>
                <c:pt idx="4708">
                  <c:v>39.884999999999998</c:v>
                </c:pt>
                <c:pt idx="4709">
                  <c:v>39.894999999999989</c:v>
                </c:pt>
                <c:pt idx="4710">
                  <c:v>39.905000000000001</c:v>
                </c:pt>
                <c:pt idx="4711">
                  <c:v>39.914999999999992</c:v>
                </c:pt>
                <c:pt idx="4712">
                  <c:v>39.924999999999997</c:v>
                </c:pt>
                <c:pt idx="4713">
                  <c:v>39.935000000000009</c:v>
                </c:pt>
                <c:pt idx="4714">
                  <c:v>39.944999999999993</c:v>
                </c:pt>
                <c:pt idx="4715">
                  <c:v>39.954999999999984</c:v>
                </c:pt>
                <c:pt idx="4716">
                  <c:v>39.965000000000003</c:v>
                </c:pt>
                <c:pt idx="4717">
                  <c:v>39.974999999999987</c:v>
                </c:pt>
                <c:pt idx="4718">
                  <c:v>39.984999999999992</c:v>
                </c:pt>
                <c:pt idx="4719">
                  <c:v>39.995000000000005</c:v>
                </c:pt>
                <c:pt idx="4720">
                  <c:v>40.004999999999988</c:v>
                </c:pt>
                <c:pt idx="4721">
                  <c:v>40.015000000000001</c:v>
                </c:pt>
                <c:pt idx="4722">
                  <c:v>40.024999999999999</c:v>
                </c:pt>
                <c:pt idx="4723">
                  <c:v>40.034999999999982</c:v>
                </c:pt>
                <c:pt idx="4724">
                  <c:v>40.044999999999987</c:v>
                </c:pt>
                <c:pt idx="4725">
                  <c:v>40.055</c:v>
                </c:pt>
                <c:pt idx="4726">
                  <c:v>40.065000000000012</c:v>
                </c:pt>
                <c:pt idx="4727">
                  <c:v>40.074999999999982</c:v>
                </c:pt>
                <c:pt idx="4728">
                  <c:v>40.084999999999994</c:v>
                </c:pt>
                <c:pt idx="4729">
                  <c:v>40.094999999999992</c:v>
                </c:pt>
                <c:pt idx="4730">
                  <c:v>40.104999999999997</c:v>
                </c:pt>
                <c:pt idx="4731">
                  <c:v>40.115000000000002</c:v>
                </c:pt>
                <c:pt idx="4732">
                  <c:v>40.125000000000014</c:v>
                </c:pt>
                <c:pt idx="4733">
                  <c:v>40.134999999999998</c:v>
                </c:pt>
                <c:pt idx="4734">
                  <c:v>40.144999999999989</c:v>
                </c:pt>
                <c:pt idx="4735">
                  <c:v>40.155000000000001</c:v>
                </c:pt>
                <c:pt idx="4736">
                  <c:v>40.164999999999992</c:v>
                </c:pt>
                <c:pt idx="4737">
                  <c:v>40.174999999999997</c:v>
                </c:pt>
                <c:pt idx="4738">
                  <c:v>40.185000000000009</c:v>
                </c:pt>
                <c:pt idx="4739">
                  <c:v>40.194999999999993</c:v>
                </c:pt>
                <c:pt idx="4740">
                  <c:v>40.204999999999984</c:v>
                </c:pt>
                <c:pt idx="4741">
                  <c:v>40.215000000000003</c:v>
                </c:pt>
                <c:pt idx="4742">
                  <c:v>40.224999999999987</c:v>
                </c:pt>
                <c:pt idx="4743">
                  <c:v>40.234999999999992</c:v>
                </c:pt>
                <c:pt idx="4744">
                  <c:v>40.245000000000005</c:v>
                </c:pt>
                <c:pt idx="4745">
                  <c:v>40.254999999999988</c:v>
                </c:pt>
                <c:pt idx="4746">
                  <c:v>40.265000000000001</c:v>
                </c:pt>
                <c:pt idx="4747">
                  <c:v>40.274999999999999</c:v>
                </c:pt>
                <c:pt idx="4748">
                  <c:v>40.284999999999982</c:v>
                </c:pt>
                <c:pt idx="4749">
                  <c:v>40.294999999999987</c:v>
                </c:pt>
                <c:pt idx="4750">
                  <c:v>40.305</c:v>
                </c:pt>
                <c:pt idx="4751">
                  <c:v>40.315000000000012</c:v>
                </c:pt>
                <c:pt idx="4752">
                  <c:v>40.324999999999982</c:v>
                </c:pt>
                <c:pt idx="4753">
                  <c:v>40.334999999999994</c:v>
                </c:pt>
                <c:pt idx="4754">
                  <c:v>40.344999999999992</c:v>
                </c:pt>
                <c:pt idx="4755">
                  <c:v>40.354999999999997</c:v>
                </c:pt>
                <c:pt idx="4756">
                  <c:v>40.365000000000002</c:v>
                </c:pt>
                <c:pt idx="4757">
                  <c:v>40.375000000000014</c:v>
                </c:pt>
                <c:pt idx="4758">
                  <c:v>40.384999999999998</c:v>
                </c:pt>
                <c:pt idx="4759">
                  <c:v>40.394999999999989</c:v>
                </c:pt>
                <c:pt idx="4760">
                  <c:v>40.405000000000001</c:v>
                </c:pt>
                <c:pt idx="4761">
                  <c:v>40.414999999999992</c:v>
                </c:pt>
                <c:pt idx="4762">
                  <c:v>40.424999999999997</c:v>
                </c:pt>
                <c:pt idx="4763">
                  <c:v>40.435000000000016</c:v>
                </c:pt>
                <c:pt idx="4764">
                  <c:v>40.445</c:v>
                </c:pt>
                <c:pt idx="4765">
                  <c:v>40.454999999999984</c:v>
                </c:pt>
                <c:pt idx="4766">
                  <c:v>40.464999999999996</c:v>
                </c:pt>
                <c:pt idx="4767">
                  <c:v>40.475000000000001</c:v>
                </c:pt>
                <c:pt idx="4768">
                  <c:v>40.484999999999992</c:v>
                </c:pt>
                <c:pt idx="4769">
                  <c:v>40.495000000000005</c:v>
                </c:pt>
                <c:pt idx="4770">
                  <c:v>40.504999999999988</c:v>
                </c:pt>
                <c:pt idx="4771">
                  <c:v>40.515000000000001</c:v>
                </c:pt>
                <c:pt idx="4772">
                  <c:v>40.524999999999991</c:v>
                </c:pt>
                <c:pt idx="4773">
                  <c:v>40.534999999999982</c:v>
                </c:pt>
                <c:pt idx="4774">
                  <c:v>40.544999999999987</c:v>
                </c:pt>
                <c:pt idx="4775">
                  <c:v>40.555000000000007</c:v>
                </c:pt>
                <c:pt idx="4776">
                  <c:v>40.564999999999998</c:v>
                </c:pt>
                <c:pt idx="4777">
                  <c:v>40.574999999999982</c:v>
                </c:pt>
                <c:pt idx="4778">
                  <c:v>40.584999999999994</c:v>
                </c:pt>
                <c:pt idx="4779">
                  <c:v>40.594999999999992</c:v>
                </c:pt>
                <c:pt idx="4780">
                  <c:v>40.60499999999999</c:v>
                </c:pt>
                <c:pt idx="4781">
                  <c:v>40.615000000000002</c:v>
                </c:pt>
                <c:pt idx="4782">
                  <c:v>40.625000000000014</c:v>
                </c:pt>
                <c:pt idx="4783">
                  <c:v>40.635000000000005</c:v>
                </c:pt>
                <c:pt idx="4784">
                  <c:v>40.644999999999989</c:v>
                </c:pt>
                <c:pt idx="4785">
                  <c:v>40.655000000000001</c:v>
                </c:pt>
                <c:pt idx="4786">
                  <c:v>40.664999999999992</c:v>
                </c:pt>
                <c:pt idx="4787">
                  <c:v>40.675000000000004</c:v>
                </c:pt>
                <c:pt idx="4788">
                  <c:v>40.685000000000016</c:v>
                </c:pt>
                <c:pt idx="4789">
                  <c:v>40.695</c:v>
                </c:pt>
                <c:pt idx="4790">
                  <c:v>40.704999999999984</c:v>
                </c:pt>
                <c:pt idx="4791">
                  <c:v>40.714999999999996</c:v>
                </c:pt>
                <c:pt idx="4792">
                  <c:v>40.725000000000001</c:v>
                </c:pt>
                <c:pt idx="4793">
                  <c:v>40.734999999999992</c:v>
                </c:pt>
                <c:pt idx="4794">
                  <c:v>40.745000000000005</c:v>
                </c:pt>
                <c:pt idx="4795">
                  <c:v>40.754999999999988</c:v>
                </c:pt>
                <c:pt idx="4796">
                  <c:v>40.765000000000001</c:v>
                </c:pt>
                <c:pt idx="4797">
                  <c:v>40.774999999999991</c:v>
                </c:pt>
                <c:pt idx="4798">
                  <c:v>40.784999999999982</c:v>
                </c:pt>
                <c:pt idx="4799">
                  <c:v>40.794999999999987</c:v>
                </c:pt>
                <c:pt idx="4800">
                  <c:v>40.805000000000007</c:v>
                </c:pt>
                <c:pt idx="4801">
                  <c:v>40.814999999999998</c:v>
                </c:pt>
                <c:pt idx="4802">
                  <c:v>40.824999999999982</c:v>
                </c:pt>
                <c:pt idx="4803">
                  <c:v>40.834999999999994</c:v>
                </c:pt>
                <c:pt idx="4804">
                  <c:v>40.844999999999992</c:v>
                </c:pt>
                <c:pt idx="4805">
                  <c:v>40.85499999999999</c:v>
                </c:pt>
                <c:pt idx="4806">
                  <c:v>40.865000000000002</c:v>
                </c:pt>
                <c:pt idx="4807">
                  <c:v>40.875000000000014</c:v>
                </c:pt>
                <c:pt idx="4808">
                  <c:v>40.885000000000005</c:v>
                </c:pt>
                <c:pt idx="4809">
                  <c:v>40.894999999999989</c:v>
                </c:pt>
                <c:pt idx="4810">
                  <c:v>40.905000000000001</c:v>
                </c:pt>
                <c:pt idx="4811">
                  <c:v>40.914999999999992</c:v>
                </c:pt>
                <c:pt idx="4812">
                  <c:v>40.925000000000004</c:v>
                </c:pt>
                <c:pt idx="4813">
                  <c:v>40.935000000000016</c:v>
                </c:pt>
                <c:pt idx="4814">
                  <c:v>40.945</c:v>
                </c:pt>
                <c:pt idx="4815">
                  <c:v>40.954999999999984</c:v>
                </c:pt>
                <c:pt idx="4816">
                  <c:v>40.964999999999996</c:v>
                </c:pt>
                <c:pt idx="4817">
                  <c:v>40.975000000000001</c:v>
                </c:pt>
                <c:pt idx="4818">
                  <c:v>40.984999999999992</c:v>
                </c:pt>
                <c:pt idx="4819">
                  <c:v>40.995000000000005</c:v>
                </c:pt>
                <c:pt idx="4820">
                  <c:v>41.004999999999988</c:v>
                </c:pt>
                <c:pt idx="4821">
                  <c:v>41.015000000000001</c:v>
                </c:pt>
                <c:pt idx="4822">
                  <c:v>41.024999999999999</c:v>
                </c:pt>
                <c:pt idx="4823">
                  <c:v>41.034999999999982</c:v>
                </c:pt>
                <c:pt idx="4824">
                  <c:v>41.044999999999987</c:v>
                </c:pt>
                <c:pt idx="4825">
                  <c:v>41.055</c:v>
                </c:pt>
                <c:pt idx="4826">
                  <c:v>41.065000000000012</c:v>
                </c:pt>
                <c:pt idx="4827">
                  <c:v>41.074999999999982</c:v>
                </c:pt>
                <c:pt idx="4828">
                  <c:v>41.084999999999994</c:v>
                </c:pt>
                <c:pt idx="4829">
                  <c:v>41.094999999999992</c:v>
                </c:pt>
                <c:pt idx="4830">
                  <c:v>41.104999999999997</c:v>
                </c:pt>
                <c:pt idx="4831">
                  <c:v>41.115000000000002</c:v>
                </c:pt>
                <c:pt idx="4832">
                  <c:v>41.125000000000014</c:v>
                </c:pt>
                <c:pt idx="4833">
                  <c:v>41.134999999999998</c:v>
                </c:pt>
                <c:pt idx="4834">
                  <c:v>41.145000000000003</c:v>
                </c:pt>
                <c:pt idx="4835">
                  <c:v>41.155000000000001</c:v>
                </c:pt>
                <c:pt idx="4836">
                  <c:v>41.164999999999992</c:v>
                </c:pt>
                <c:pt idx="4837">
                  <c:v>41.174999999999997</c:v>
                </c:pt>
                <c:pt idx="4838">
                  <c:v>41.185000000000016</c:v>
                </c:pt>
                <c:pt idx="4839">
                  <c:v>41.195</c:v>
                </c:pt>
                <c:pt idx="4840">
                  <c:v>41.204999999999984</c:v>
                </c:pt>
                <c:pt idx="4841">
                  <c:v>41.214999999999996</c:v>
                </c:pt>
                <c:pt idx="4842">
                  <c:v>41.225000000000001</c:v>
                </c:pt>
                <c:pt idx="4843">
                  <c:v>41.234999999999992</c:v>
                </c:pt>
                <c:pt idx="4844">
                  <c:v>41.245000000000005</c:v>
                </c:pt>
                <c:pt idx="4845">
                  <c:v>41.254999999999988</c:v>
                </c:pt>
                <c:pt idx="4846">
                  <c:v>41.265000000000001</c:v>
                </c:pt>
                <c:pt idx="4847">
                  <c:v>41.274999999999999</c:v>
                </c:pt>
                <c:pt idx="4848">
                  <c:v>41.284999999999982</c:v>
                </c:pt>
                <c:pt idx="4849">
                  <c:v>41.294999999999987</c:v>
                </c:pt>
                <c:pt idx="4850">
                  <c:v>41.305</c:v>
                </c:pt>
                <c:pt idx="4851">
                  <c:v>41.315000000000012</c:v>
                </c:pt>
                <c:pt idx="4852">
                  <c:v>41.324999999999982</c:v>
                </c:pt>
                <c:pt idx="4853">
                  <c:v>41.334999999999994</c:v>
                </c:pt>
                <c:pt idx="4854">
                  <c:v>41.344999999999992</c:v>
                </c:pt>
                <c:pt idx="4855">
                  <c:v>41.354999999999997</c:v>
                </c:pt>
                <c:pt idx="4856">
                  <c:v>41.365000000000002</c:v>
                </c:pt>
                <c:pt idx="4857">
                  <c:v>41.375000000000014</c:v>
                </c:pt>
                <c:pt idx="4858">
                  <c:v>41.384999999999998</c:v>
                </c:pt>
                <c:pt idx="4859">
                  <c:v>41.395000000000003</c:v>
                </c:pt>
                <c:pt idx="4860">
                  <c:v>41.405000000000001</c:v>
                </c:pt>
                <c:pt idx="4861">
                  <c:v>41.414999999999992</c:v>
                </c:pt>
                <c:pt idx="4862">
                  <c:v>41.424999999999997</c:v>
                </c:pt>
                <c:pt idx="4863">
                  <c:v>41.435000000000016</c:v>
                </c:pt>
                <c:pt idx="4864">
                  <c:v>41.445</c:v>
                </c:pt>
                <c:pt idx="4865">
                  <c:v>41.454999999999984</c:v>
                </c:pt>
                <c:pt idx="4866">
                  <c:v>41.464999999999996</c:v>
                </c:pt>
                <c:pt idx="4867">
                  <c:v>41.475000000000001</c:v>
                </c:pt>
                <c:pt idx="4868">
                  <c:v>41.484999999999992</c:v>
                </c:pt>
                <c:pt idx="4869">
                  <c:v>41.495000000000005</c:v>
                </c:pt>
                <c:pt idx="4870">
                  <c:v>41.504999999999988</c:v>
                </c:pt>
                <c:pt idx="4871">
                  <c:v>41.515000000000001</c:v>
                </c:pt>
                <c:pt idx="4872">
                  <c:v>41.524999999999999</c:v>
                </c:pt>
                <c:pt idx="4873">
                  <c:v>41.534999999999982</c:v>
                </c:pt>
                <c:pt idx="4874">
                  <c:v>41.544999999999987</c:v>
                </c:pt>
                <c:pt idx="4875">
                  <c:v>41.555</c:v>
                </c:pt>
                <c:pt idx="4876">
                  <c:v>41.564999999999998</c:v>
                </c:pt>
                <c:pt idx="4877">
                  <c:v>41.575000000000003</c:v>
                </c:pt>
                <c:pt idx="4878">
                  <c:v>41.584999999999994</c:v>
                </c:pt>
                <c:pt idx="4879">
                  <c:v>41.594999999999992</c:v>
                </c:pt>
                <c:pt idx="4880">
                  <c:v>41.60499999999999</c:v>
                </c:pt>
                <c:pt idx="4881">
                  <c:v>41.615000000000002</c:v>
                </c:pt>
                <c:pt idx="4882">
                  <c:v>41.625000000000014</c:v>
                </c:pt>
                <c:pt idx="4883">
                  <c:v>41.634999999999998</c:v>
                </c:pt>
                <c:pt idx="4884">
                  <c:v>41.645000000000003</c:v>
                </c:pt>
                <c:pt idx="4885">
                  <c:v>41.655000000000001</c:v>
                </c:pt>
                <c:pt idx="4886">
                  <c:v>41.664999999999985</c:v>
                </c:pt>
                <c:pt idx="4887">
                  <c:v>41.674999999999997</c:v>
                </c:pt>
                <c:pt idx="4888">
                  <c:v>41.685000000000016</c:v>
                </c:pt>
                <c:pt idx="4889">
                  <c:v>41.695</c:v>
                </c:pt>
                <c:pt idx="4890">
                  <c:v>41.704999999999984</c:v>
                </c:pt>
                <c:pt idx="4891">
                  <c:v>41.714999999999996</c:v>
                </c:pt>
                <c:pt idx="4892">
                  <c:v>41.724999999999987</c:v>
                </c:pt>
                <c:pt idx="4893">
                  <c:v>41.734999999999999</c:v>
                </c:pt>
                <c:pt idx="4894">
                  <c:v>41.745000000000005</c:v>
                </c:pt>
                <c:pt idx="4895">
                  <c:v>41.754999999999995</c:v>
                </c:pt>
                <c:pt idx="4896">
                  <c:v>41.764999999999979</c:v>
                </c:pt>
                <c:pt idx="4897">
                  <c:v>41.774999999999999</c:v>
                </c:pt>
                <c:pt idx="4898">
                  <c:v>41.784999999999982</c:v>
                </c:pt>
                <c:pt idx="4899">
                  <c:v>41.794999999999987</c:v>
                </c:pt>
                <c:pt idx="4900">
                  <c:v>41.805</c:v>
                </c:pt>
                <c:pt idx="4901">
                  <c:v>41.814999999999998</c:v>
                </c:pt>
                <c:pt idx="4902">
                  <c:v>41.825000000000003</c:v>
                </c:pt>
                <c:pt idx="4903">
                  <c:v>41.834999999999994</c:v>
                </c:pt>
                <c:pt idx="4904">
                  <c:v>41.844999999999992</c:v>
                </c:pt>
                <c:pt idx="4905">
                  <c:v>41.85499999999999</c:v>
                </c:pt>
                <c:pt idx="4906">
                  <c:v>41.865000000000002</c:v>
                </c:pt>
                <c:pt idx="4907">
                  <c:v>41.875000000000014</c:v>
                </c:pt>
                <c:pt idx="4908">
                  <c:v>41.884999999999998</c:v>
                </c:pt>
                <c:pt idx="4909">
                  <c:v>41.895000000000003</c:v>
                </c:pt>
                <c:pt idx="4910">
                  <c:v>41.905000000000001</c:v>
                </c:pt>
                <c:pt idx="4911">
                  <c:v>41.914999999999985</c:v>
                </c:pt>
                <c:pt idx="4912">
                  <c:v>41.924999999999997</c:v>
                </c:pt>
                <c:pt idx="4913">
                  <c:v>41.935000000000016</c:v>
                </c:pt>
                <c:pt idx="4914">
                  <c:v>41.945</c:v>
                </c:pt>
                <c:pt idx="4915">
                  <c:v>41.954999999999984</c:v>
                </c:pt>
                <c:pt idx="4916">
                  <c:v>41.964999999999996</c:v>
                </c:pt>
                <c:pt idx="4917">
                  <c:v>41.974999999999987</c:v>
                </c:pt>
                <c:pt idx="4918">
                  <c:v>41.984999999999999</c:v>
                </c:pt>
                <c:pt idx="4919">
                  <c:v>41.995000000000005</c:v>
                </c:pt>
                <c:pt idx="4920">
                  <c:v>42.004999999999995</c:v>
                </c:pt>
                <c:pt idx="4921">
                  <c:v>42.014999999999979</c:v>
                </c:pt>
                <c:pt idx="4922">
                  <c:v>42.024999999999999</c:v>
                </c:pt>
                <c:pt idx="4923">
                  <c:v>42.034999999999982</c:v>
                </c:pt>
                <c:pt idx="4924">
                  <c:v>42.044999999999987</c:v>
                </c:pt>
                <c:pt idx="4925">
                  <c:v>42.055</c:v>
                </c:pt>
                <c:pt idx="4926">
                  <c:v>42.064999999999998</c:v>
                </c:pt>
                <c:pt idx="4927">
                  <c:v>42.075000000000003</c:v>
                </c:pt>
                <c:pt idx="4928">
                  <c:v>42.084999999999994</c:v>
                </c:pt>
                <c:pt idx="4929">
                  <c:v>42.094999999999992</c:v>
                </c:pt>
                <c:pt idx="4930">
                  <c:v>42.10499999999999</c:v>
                </c:pt>
                <c:pt idx="4931">
                  <c:v>42.115000000000002</c:v>
                </c:pt>
                <c:pt idx="4932">
                  <c:v>42.125000000000014</c:v>
                </c:pt>
                <c:pt idx="4933">
                  <c:v>42.134999999999998</c:v>
                </c:pt>
                <c:pt idx="4934">
                  <c:v>42.145000000000003</c:v>
                </c:pt>
                <c:pt idx="4935">
                  <c:v>42.155000000000001</c:v>
                </c:pt>
                <c:pt idx="4936">
                  <c:v>42.164999999999992</c:v>
                </c:pt>
                <c:pt idx="4937">
                  <c:v>42.174999999999997</c:v>
                </c:pt>
                <c:pt idx="4938">
                  <c:v>42.185000000000016</c:v>
                </c:pt>
                <c:pt idx="4939">
                  <c:v>42.195</c:v>
                </c:pt>
                <c:pt idx="4940">
                  <c:v>42.204999999999991</c:v>
                </c:pt>
                <c:pt idx="4941">
                  <c:v>42.214999999999996</c:v>
                </c:pt>
                <c:pt idx="4942">
                  <c:v>42.224999999999987</c:v>
                </c:pt>
                <c:pt idx="4943">
                  <c:v>42.234999999999992</c:v>
                </c:pt>
                <c:pt idx="4944">
                  <c:v>42.245000000000005</c:v>
                </c:pt>
                <c:pt idx="4945">
                  <c:v>42.254999999999995</c:v>
                </c:pt>
                <c:pt idx="4946">
                  <c:v>42.264999999999979</c:v>
                </c:pt>
                <c:pt idx="4947">
                  <c:v>42.274999999999991</c:v>
                </c:pt>
                <c:pt idx="4948">
                  <c:v>42.284999999999982</c:v>
                </c:pt>
                <c:pt idx="4949">
                  <c:v>42.294999999999987</c:v>
                </c:pt>
                <c:pt idx="4950">
                  <c:v>42.305</c:v>
                </c:pt>
                <c:pt idx="4951">
                  <c:v>42.314999999999998</c:v>
                </c:pt>
                <c:pt idx="4952">
                  <c:v>42.324999999999982</c:v>
                </c:pt>
                <c:pt idx="4953">
                  <c:v>42.334999999999994</c:v>
                </c:pt>
                <c:pt idx="4954">
                  <c:v>42.344999999999992</c:v>
                </c:pt>
                <c:pt idx="4955">
                  <c:v>42.35499999999999</c:v>
                </c:pt>
                <c:pt idx="4956">
                  <c:v>42.365000000000002</c:v>
                </c:pt>
                <c:pt idx="4957">
                  <c:v>42.375000000000014</c:v>
                </c:pt>
                <c:pt idx="4958">
                  <c:v>42.384999999999998</c:v>
                </c:pt>
                <c:pt idx="4959">
                  <c:v>42.395000000000003</c:v>
                </c:pt>
                <c:pt idx="4960">
                  <c:v>42.405000000000001</c:v>
                </c:pt>
                <c:pt idx="4961">
                  <c:v>42.414999999999992</c:v>
                </c:pt>
                <c:pt idx="4962">
                  <c:v>42.424999999999997</c:v>
                </c:pt>
                <c:pt idx="4963">
                  <c:v>42.435000000000016</c:v>
                </c:pt>
                <c:pt idx="4964">
                  <c:v>42.445</c:v>
                </c:pt>
                <c:pt idx="4965">
                  <c:v>42.454999999999991</c:v>
                </c:pt>
                <c:pt idx="4966">
                  <c:v>42.464999999999996</c:v>
                </c:pt>
                <c:pt idx="4967">
                  <c:v>42.474999999999987</c:v>
                </c:pt>
                <c:pt idx="4968">
                  <c:v>42.484999999999992</c:v>
                </c:pt>
                <c:pt idx="4969">
                  <c:v>42.495000000000005</c:v>
                </c:pt>
                <c:pt idx="4970">
                  <c:v>42.504999999999995</c:v>
                </c:pt>
                <c:pt idx="4971">
                  <c:v>42.514999999999979</c:v>
                </c:pt>
                <c:pt idx="4972">
                  <c:v>42.524999999999991</c:v>
                </c:pt>
                <c:pt idx="4973">
                  <c:v>42.534999999999982</c:v>
                </c:pt>
                <c:pt idx="4974">
                  <c:v>42.544999999999987</c:v>
                </c:pt>
                <c:pt idx="4975">
                  <c:v>42.555</c:v>
                </c:pt>
                <c:pt idx="4976">
                  <c:v>42.564999999999998</c:v>
                </c:pt>
                <c:pt idx="4977">
                  <c:v>42.574999999999982</c:v>
                </c:pt>
                <c:pt idx="4978">
                  <c:v>42.584999999999994</c:v>
                </c:pt>
                <c:pt idx="4979">
                  <c:v>42.594999999999992</c:v>
                </c:pt>
                <c:pt idx="4980">
                  <c:v>42.60499999999999</c:v>
                </c:pt>
                <c:pt idx="4981">
                  <c:v>42.615000000000002</c:v>
                </c:pt>
                <c:pt idx="4982">
                  <c:v>42.625000000000014</c:v>
                </c:pt>
                <c:pt idx="4983">
                  <c:v>42.634999999999998</c:v>
                </c:pt>
                <c:pt idx="4984">
                  <c:v>42.645000000000003</c:v>
                </c:pt>
                <c:pt idx="4985">
                  <c:v>42.655000000000001</c:v>
                </c:pt>
                <c:pt idx="4986">
                  <c:v>42.664999999999992</c:v>
                </c:pt>
                <c:pt idx="4987">
                  <c:v>42.674999999999997</c:v>
                </c:pt>
                <c:pt idx="4988">
                  <c:v>42.685000000000016</c:v>
                </c:pt>
                <c:pt idx="4989">
                  <c:v>42.695</c:v>
                </c:pt>
                <c:pt idx="4990">
                  <c:v>42.704999999999991</c:v>
                </c:pt>
                <c:pt idx="4991">
                  <c:v>42.714999999999996</c:v>
                </c:pt>
                <c:pt idx="4992">
                  <c:v>42.724999999999987</c:v>
                </c:pt>
                <c:pt idx="4993">
                  <c:v>42.734999999999992</c:v>
                </c:pt>
                <c:pt idx="4994">
                  <c:v>42.745000000000005</c:v>
                </c:pt>
                <c:pt idx="4995">
                  <c:v>42.755000000000003</c:v>
                </c:pt>
                <c:pt idx="4996">
                  <c:v>42.765000000000001</c:v>
                </c:pt>
                <c:pt idx="4997">
                  <c:v>42.774999999999991</c:v>
                </c:pt>
                <c:pt idx="4998">
                  <c:v>42.784999999999982</c:v>
                </c:pt>
                <c:pt idx="4999">
                  <c:v>42.794999999999987</c:v>
                </c:pt>
                <c:pt idx="5000">
                  <c:v>42.805</c:v>
                </c:pt>
                <c:pt idx="5001">
                  <c:v>42.815000000000012</c:v>
                </c:pt>
                <c:pt idx="5002">
                  <c:v>42.824999999999982</c:v>
                </c:pt>
                <c:pt idx="5003">
                  <c:v>42.834999999999987</c:v>
                </c:pt>
                <c:pt idx="5004">
                  <c:v>42.844999999999992</c:v>
                </c:pt>
                <c:pt idx="5005">
                  <c:v>42.85499999999999</c:v>
                </c:pt>
                <c:pt idx="5006">
                  <c:v>42.865000000000002</c:v>
                </c:pt>
                <c:pt idx="5007">
                  <c:v>42.875000000000007</c:v>
                </c:pt>
                <c:pt idx="5008">
                  <c:v>42.885000000000005</c:v>
                </c:pt>
                <c:pt idx="5009">
                  <c:v>42.894999999999989</c:v>
                </c:pt>
                <c:pt idx="5010">
                  <c:v>42.905000000000001</c:v>
                </c:pt>
                <c:pt idx="5011">
                  <c:v>42.914999999999985</c:v>
                </c:pt>
                <c:pt idx="5012">
                  <c:v>42.925000000000004</c:v>
                </c:pt>
                <c:pt idx="5013">
                  <c:v>42.935000000000016</c:v>
                </c:pt>
                <c:pt idx="5014">
                  <c:v>42.945</c:v>
                </c:pt>
                <c:pt idx="5015">
                  <c:v>42.954999999999984</c:v>
                </c:pt>
                <c:pt idx="5016">
                  <c:v>42.965000000000003</c:v>
                </c:pt>
                <c:pt idx="5017">
                  <c:v>42.974999999999987</c:v>
                </c:pt>
                <c:pt idx="5018">
                  <c:v>42.984999999999992</c:v>
                </c:pt>
                <c:pt idx="5019">
                  <c:v>42.995000000000005</c:v>
                </c:pt>
                <c:pt idx="5020">
                  <c:v>43.005000000000003</c:v>
                </c:pt>
                <c:pt idx="5021">
                  <c:v>43.015000000000001</c:v>
                </c:pt>
                <c:pt idx="5022">
                  <c:v>43.024999999999991</c:v>
                </c:pt>
                <c:pt idx="5023">
                  <c:v>43.034999999999982</c:v>
                </c:pt>
                <c:pt idx="5024">
                  <c:v>43.044999999999987</c:v>
                </c:pt>
                <c:pt idx="5025">
                  <c:v>43.055</c:v>
                </c:pt>
                <c:pt idx="5026">
                  <c:v>43.065000000000012</c:v>
                </c:pt>
                <c:pt idx="5027">
                  <c:v>43.074999999999982</c:v>
                </c:pt>
                <c:pt idx="5028">
                  <c:v>43.084999999999987</c:v>
                </c:pt>
                <c:pt idx="5029">
                  <c:v>43.094999999999992</c:v>
                </c:pt>
                <c:pt idx="5030">
                  <c:v>43.10499999999999</c:v>
                </c:pt>
                <c:pt idx="5031">
                  <c:v>43.115000000000002</c:v>
                </c:pt>
                <c:pt idx="5032">
                  <c:v>43.125000000000007</c:v>
                </c:pt>
                <c:pt idx="5033">
                  <c:v>43.135000000000005</c:v>
                </c:pt>
                <c:pt idx="5034">
                  <c:v>43.144999999999989</c:v>
                </c:pt>
                <c:pt idx="5035">
                  <c:v>43.155000000000001</c:v>
                </c:pt>
                <c:pt idx="5036">
                  <c:v>43.164999999999985</c:v>
                </c:pt>
                <c:pt idx="5037">
                  <c:v>43.175000000000004</c:v>
                </c:pt>
                <c:pt idx="5038">
                  <c:v>43.185000000000016</c:v>
                </c:pt>
                <c:pt idx="5039">
                  <c:v>43.195</c:v>
                </c:pt>
                <c:pt idx="5040">
                  <c:v>43.204999999999984</c:v>
                </c:pt>
                <c:pt idx="5041">
                  <c:v>43.215000000000003</c:v>
                </c:pt>
                <c:pt idx="5042">
                  <c:v>43.224999999999987</c:v>
                </c:pt>
                <c:pt idx="5043">
                  <c:v>43.234999999999992</c:v>
                </c:pt>
                <c:pt idx="5044">
                  <c:v>43.245000000000005</c:v>
                </c:pt>
                <c:pt idx="5045">
                  <c:v>43.255000000000003</c:v>
                </c:pt>
                <c:pt idx="5046">
                  <c:v>43.265000000000001</c:v>
                </c:pt>
                <c:pt idx="5047">
                  <c:v>43.274999999999991</c:v>
                </c:pt>
                <c:pt idx="5048">
                  <c:v>43.284999999999982</c:v>
                </c:pt>
                <c:pt idx="5049">
                  <c:v>43.294999999999987</c:v>
                </c:pt>
                <c:pt idx="5050">
                  <c:v>43.305</c:v>
                </c:pt>
                <c:pt idx="5051">
                  <c:v>43.315000000000012</c:v>
                </c:pt>
                <c:pt idx="5052">
                  <c:v>43.324999999999982</c:v>
                </c:pt>
                <c:pt idx="5053">
                  <c:v>43.334999999999987</c:v>
                </c:pt>
                <c:pt idx="5054">
                  <c:v>43.344999999999992</c:v>
                </c:pt>
                <c:pt idx="5055">
                  <c:v>43.35499999999999</c:v>
                </c:pt>
                <c:pt idx="5056">
                  <c:v>43.365000000000002</c:v>
                </c:pt>
                <c:pt idx="5057">
                  <c:v>43.375000000000007</c:v>
                </c:pt>
                <c:pt idx="5058">
                  <c:v>43.384999999999998</c:v>
                </c:pt>
                <c:pt idx="5059">
                  <c:v>43.395000000000003</c:v>
                </c:pt>
                <c:pt idx="5060">
                  <c:v>43.405000000000001</c:v>
                </c:pt>
                <c:pt idx="5061">
                  <c:v>43.414999999999985</c:v>
                </c:pt>
                <c:pt idx="5062">
                  <c:v>43.424999999999997</c:v>
                </c:pt>
                <c:pt idx="5063">
                  <c:v>43.435000000000016</c:v>
                </c:pt>
                <c:pt idx="5064">
                  <c:v>43.445</c:v>
                </c:pt>
                <c:pt idx="5065">
                  <c:v>43.454999999999984</c:v>
                </c:pt>
                <c:pt idx="5066">
                  <c:v>43.464999999999996</c:v>
                </c:pt>
                <c:pt idx="5067">
                  <c:v>43.475000000000001</c:v>
                </c:pt>
                <c:pt idx="5068">
                  <c:v>43.484999999999992</c:v>
                </c:pt>
                <c:pt idx="5069">
                  <c:v>43.495000000000005</c:v>
                </c:pt>
                <c:pt idx="5070">
                  <c:v>43.504999999999995</c:v>
                </c:pt>
                <c:pt idx="5071">
                  <c:v>43.515000000000001</c:v>
                </c:pt>
                <c:pt idx="5072">
                  <c:v>43.524999999999991</c:v>
                </c:pt>
                <c:pt idx="5073">
                  <c:v>43.534999999999982</c:v>
                </c:pt>
                <c:pt idx="5074">
                  <c:v>43.544999999999987</c:v>
                </c:pt>
                <c:pt idx="5075">
                  <c:v>43.555000000000007</c:v>
                </c:pt>
                <c:pt idx="5076">
                  <c:v>43.565000000000012</c:v>
                </c:pt>
                <c:pt idx="5077">
                  <c:v>43.575000000000003</c:v>
                </c:pt>
                <c:pt idx="5078">
                  <c:v>43.584999999999987</c:v>
                </c:pt>
                <c:pt idx="5079">
                  <c:v>43.594999999999992</c:v>
                </c:pt>
                <c:pt idx="5080">
                  <c:v>43.604999999999997</c:v>
                </c:pt>
                <c:pt idx="5081">
                  <c:v>43.615000000000002</c:v>
                </c:pt>
                <c:pt idx="5082">
                  <c:v>43.625000000000007</c:v>
                </c:pt>
                <c:pt idx="5083">
                  <c:v>43.634999999999998</c:v>
                </c:pt>
                <c:pt idx="5084">
                  <c:v>43.645000000000003</c:v>
                </c:pt>
                <c:pt idx="5085">
                  <c:v>43.655000000000001</c:v>
                </c:pt>
                <c:pt idx="5086">
                  <c:v>43.664999999999985</c:v>
                </c:pt>
                <c:pt idx="5087">
                  <c:v>43.674999999999997</c:v>
                </c:pt>
                <c:pt idx="5088">
                  <c:v>43.685000000000016</c:v>
                </c:pt>
                <c:pt idx="5089">
                  <c:v>43.695</c:v>
                </c:pt>
                <c:pt idx="5090">
                  <c:v>43.704999999999984</c:v>
                </c:pt>
                <c:pt idx="5091">
                  <c:v>43.714999999999996</c:v>
                </c:pt>
                <c:pt idx="5092">
                  <c:v>43.725000000000001</c:v>
                </c:pt>
                <c:pt idx="5093">
                  <c:v>43.734999999999992</c:v>
                </c:pt>
                <c:pt idx="5094">
                  <c:v>43.745000000000005</c:v>
                </c:pt>
                <c:pt idx="5095">
                  <c:v>43.754999999999995</c:v>
                </c:pt>
                <c:pt idx="5096">
                  <c:v>43.765000000000001</c:v>
                </c:pt>
                <c:pt idx="5097">
                  <c:v>43.774999999999991</c:v>
                </c:pt>
                <c:pt idx="5098">
                  <c:v>43.784999999999982</c:v>
                </c:pt>
                <c:pt idx="5099">
                  <c:v>43.794999999999987</c:v>
                </c:pt>
                <c:pt idx="5100">
                  <c:v>43.805000000000007</c:v>
                </c:pt>
                <c:pt idx="5101">
                  <c:v>43.815000000000012</c:v>
                </c:pt>
                <c:pt idx="5102">
                  <c:v>43.825000000000003</c:v>
                </c:pt>
                <c:pt idx="5103">
                  <c:v>43.834999999999987</c:v>
                </c:pt>
                <c:pt idx="5104">
                  <c:v>43.844999999999992</c:v>
                </c:pt>
                <c:pt idx="5105">
                  <c:v>43.854999999999997</c:v>
                </c:pt>
                <c:pt idx="5106">
                  <c:v>43.865000000000002</c:v>
                </c:pt>
                <c:pt idx="5107">
                  <c:v>43.875000000000007</c:v>
                </c:pt>
                <c:pt idx="5108">
                  <c:v>43.884999999999998</c:v>
                </c:pt>
                <c:pt idx="5109">
                  <c:v>43.895000000000003</c:v>
                </c:pt>
                <c:pt idx="5110">
                  <c:v>43.905000000000001</c:v>
                </c:pt>
                <c:pt idx="5111">
                  <c:v>43.914999999999985</c:v>
                </c:pt>
                <c:pt idx="5112">
                  <c:v>43.924999999999997</c:v>
                </c:pt>
                <c:pt idx="5113">
                  <c:v>43.935000000000016</c:v>
                </c:pt>
                <c:pt idx="5114">
                  <c:v>43.945</c:v>
                </c:pt>
                <c:pt idx="5115">
                  <c:v>43.954999999999984</c:v>
                </c:pt>
                <c:pt idx="5116">
                  <c:v>43.964999999999996</c:v>
                </c:pt>
                <c:pt idx="5117">
                  <c:v>43.975000000000001</c:v>
                </c:pt>
                <c:pt idx="5118">
                  <c:v>43.984999999999992</c:v>
                </c:pt>
                <c:pt idx="5119">
                  <c:v>43.995000000000005</c:v>
                </c:pt>
                <c:pt idx="5120">
                  <c:v>44.004999999999995</c:v>
                </c:pt>
                <c:pt idx="5121">
                  <c:v>44.015000000000001</c:v>
                </c:pt>
                <c:pt idx="5122">
                  <c:v>44.024999999999999</c:v>
                </c:pt>
                <c:pt idx="5123">
                  <c:v>44.034999999999982</c:v>
                </c:pt>
                <c:pt idx="5124">
                  <c:v>44.044999999999987</c:v>
                </c:pt>
                <c:pt idx="5125">
                  <c:v>44.055</c:v>
                </c:pt>
                <c:pt idx="5126">
                  <c:v>44.065000000000019</c:v>
                </c:pt>
                <c:pt idx="5127">
                  <c:v>44.075000000000003</c:v>
                </c:pt>
                <c:pt idx="5128">
                  <c:v>44.084999999999987</c:v>
                </c:pt>
                <c:pt idx="5129">
                  <c:v>44.094999999999992</c:v>
                </c:pt>
                <c:pt idx="5130">
                  <c:v>44.10499999999999</c:v>
                </c:pt>
                <c:pt idx="5131">
                  <c:v>44.115000000000002</c:v>
                </c:pt>
                <c:pt idx="5132">
                  <c:v>44.125000000000007</c:v>
                </c:pt>
                <c:pt idx="5133">
                  <c:v>44.134999999999998</c:v>
                </c:pt>
                <c:pt idx="5134">
                  <c:v>44.144999999999989</c:v>
                </c:pt>
                <c:pt idx="5135">
                  <c:v>44.155000000000001</c:v>
                </c:pt>
                <c:pt idx="5136">
                  <c:v>44.164999999999985</c:v>
                </c:pt>
                <c:pt idx="5137">
                  <c:v>44.174999999999997</c:v>
                </c:pt>
                <c:pt idx="5138">
                  <c:v>44.185000000000016</c:v>
                </c:pt>
                <c:pt idx="5139">
                  <c:v>44.195</c:v>
                </c:pt>
                <c:pt idx="5140">
                  <c:v>44.204999999999984</c:v>
                </c:pt>
                <c:pt idx="5141">
                  <c:v>44.214999999999996</c:v>
                </c:pt>
                <c:pt idx="5142">
                  <c:v>44.224999999999987</c:v>
                </c:pt>
                <c:pt idx="5143">
                  <c:v>44.234999999999999</c:v>
                </c:pt>
                <c:pt idx="5144">
                  <c:v>44.245000000000005</c:v>
                </c:pt>
                <c:pt idx="5145">
                  <c:v>44.254999999999995</c:v>
                </c:pt>
                <c:pt idx="5146">
                  <c:v>44.265000000000001</c:v>
                </c:pt>
                <c:pt idx="5147">
                  <c:v>44.274999999999999</c:v>
                </c:pt>
                <c:pt idx="5148">
                  <c:v>44.284999999999982</c:v>
                </c:pt>
                <c:pt idx="5149">
                  <c:v>44.294999999999987</c:v>
                </c:pt>
                <c:pt idx="5150">
                  <c:v>44.305</c:v>
                </c:pt>
                <c:pt idx="5151">
                  <c:v>44.315000000000019</c:v>
                </c:pt>
                <c:pt idx="5152">
                  <c:v>44.325000000000003</c:v>
                </c:pt>
                <c:pt idx="5153">
                  <c:v>44.334999999999987</c:v>
                </c:pt>
                <c:pt idx="5154">
                  <c:v>44.344999999999992</c:v>
                </c:pt>
                <c:pt idx="5155">
                  <c:v>44.35499999999999</c:v>
                </c:pt>
                <c:pt idx="5156">
                  <c:v>44.365000000000002</c:v>
                </c:pt>
                <c:pt idx="5157">
                  <c:v>44.375000000000007</c:v>
                </c:pt>
                <c:pt idx="5158">
                  <c:v>44.384999999999998</c:v>
                </c:pt>
                <c:pt idx="5159">
                  <c:v>44.394999999999989</c:v>
                </c:pt>
                <c:pt idx="5160">
                  <c:v>44.405000000000001</c:v>
                </c:pt>
                <c:pt idx="5161">
                  <c:v>44.414999999999985</c:v>
                </c:pt>
                <c:pt idx="5162">
                  <c:v>44.424999999999997</c:v>
                </c:pt>
                <c:pt idx="5163">
                  <c:v>44.435000000000016</c:v>
                </c:pt>
                <c:pt idx="5164">
                  <c:v>44.445</c:v>
                </c:pt>
                <c:pt idx="5165">
                  <c:v>44.454999999999984</c:v>
                </c:pt>
                <c:pt idx="5166">
                  <c:v>44.464999999999996</c:v>
                </c:pt>
                <c:pt idx="5167">
                  <c:v>44.474999999999987</c:v>
                </c:pt>
                <c:pt idx="5168">
                  <c:v>44.484999999999999</c:v>
                </c:pt>
                <c:pt idx="5169">
                  <c:v>44.495000000000005</c:v>
                </c:pt>
                <c:pt idx="5170">
                  <c:v>44.504999999999995</c:v>
                </c:pt>
                <c:pt idx="5171">
                  <c:v>44.515000000000001</c:v>
                </c:pt>
                <c:pt idx="5172">
                  <c:v>44.524999999999999</c:v>
                </c:pt>
                <c:pt idx="5173">
                  <c:v>44.534999999999982</c:v>
                </c:pt>
                <c:pt idx="5174">
                  <c:v>44.544999999999987</c:v>
                </c:pt>
                <c:pt idx="5175">
                  <c:v>44.555</c:v>
                </c:pt>
                <c:pt idx="5176">
                  <c:v>44.565000000000019</c:v>
                </c:pt>
                <c:pt idx="5177">
                  <c:v>44.575000000000003</c:v>
                </c:pt>
                <c:pt idx="5178">
                  <c:v>44.584999999999987</c:v>
                </c:pt>
                <c:pt idx="5179">
                  <c:v>44.594999999999992</c:v>
                </c:pt>
                <c:pt idx="5180">
                  <c:v>44.60499999999999</c:v>
                </c:pt>
                <c:pt idx="5181">
                  <c:v>44.615000000000002</c:v>
                </c:pt>
                <c:pt idx="5182">
                  <c:v>44.625000000000007</c:v>
                </c:pt>
                <c:pt idx="5183">
                  <c:v>44.634999999999998</c:v>
                </c:pt>
                <c:pt idx="5184">
                  <c:v>44.644999999999989</c:v>
                </c:pt>
                <c:pt idx="5185">
                  <c:v>44.655000000000001</c:v>
                </c:pt>
                <c:pt idx="5186">
                  <c:v>44.664999999999992</c:v>
                </c:pt>
                <c:pt idx="5187">
                  <c:v>44.674999999999997</c:v>
                </c:pt>
                <c:pt idx="5188">
                  <c:v>44.685000000000016</c:v>
                </c:pt>
                <c:pt idx="5189">
                  <c:v>44.694999999999993</c:v>
                </c:pt>
                <c:pt idx="5190">
                  <c:v>44.704999999999991</c:v>
                </c:pt>
                <c:pt idx="5191">
                  <c:v>44.714999999999996</c:v>
                </c:pt>
                <c:pt idx="5192">
                  <c:v>44.724999999999987</c:v>
                </c:pt>
                <c:pt idx="5193">
                  <c:v>44.734999999999992</c:v>
                </c:pt>
                <c:pt idx="5194">
                  <c:v>44.745000000000012</c:v>
                </c:pt>
                <c:pt idx="5195">
                  <c:v>44.754999999999995</c:v>
                </c:pt>
                <c:pt idx="5196">
                  <c:v>44.765000000000001</c:v>
                </c:pt>
                <c:pt idx="5197">
                  <c:v>44.774999999999991</c:v>
                </c:pt>
                <c:pt idx="5198">
                  <c:v>44.784999999999982</c:v>
                </c:pt>
                <c:pt idx="5199">
                  <c:v>44.794999999999987</c:v>
                </c:pt>
                <c:pt idx="5200">
                  <c:v>44.805</c:v>
                </c:pt>
                <c:pt idx="5201">
                  <c:v>44.815000000000019</c:v>
                </c:pt>
                <c:pt idx="5202">
                  <c:v>44.825000000000003</c:v>
                </c:pt>
                <c:pt idx="5203">
                  <c:v>44.834999999999987</c:v>
                </c:pt>
                <c:pt idx="5204">
                  <c:v>44.844999999999992</c:v>
                </c:pt>
                <c:pt idx="5205">
                  <c:v>44.85499999999999</c:v>
                </c:pt>
                <c:pt idx="5206">
                  <c:v>44.865000000000002</c:v>
                </c:pt>
                <c:pt idx="5207">
                  <c:v>44.875000000000007</c:v>
                </c:pt>
                <c:pt idx="5208">
                  <c:v>44.885000000000005</c:v>
                </c:pt>
                <c:pt idx="5209">
                  <c:v>44.894999999999989</c:v>
                </c:pt>
                <c:pt idx="5210">
                  <c:v>44.905000000000001</c:v>
                </c:pt>
                <c:pt idx="5211">
                  <c:v>44.914999999999992</c:v>
                </c:pt>
                <c:pt idx="5212">
                  <c:v>44.924999999999997</c:v>
                </c:pt>
                <c:pt idx="5213">
                  <c:v>44.935000000000016</c:v>
                </c:pt>
                <c:pt idx="5214">
                  <c:v>44.944999999999993</c:v>
                </c:pt>
                <c:pt idx="5215">
                  <c:v>44.954999999999991</c:v>
                </c:pt>
                <c:pt idx="5216">
                  <c:v>44.964999999999996</c:v>
                </c:pt>
                <c:pt idx="5217">
                  <c:v>44.974999999999987</c:v>
                </c:pt>
                <c:pt idx="5218">
                  <c:v>44.984999999999992</c:v>
                </c:pt>
                <c:pt idx="5219">
                  <c:v>44.995000000000012</c:v>
                </c:pt>
                <c:pt idx="5220">
                  <c:v>45.004999999999995</c:v>
                </c:pt>
                <c:pt idx="5221">
                  <c:v>45.015000000000001</c:v>
                </c:pt>
                <c:pt idx="5222">
                  <c:v>45.024999999999991</c:v>
                </c:pt>
                <c:pt idx="5223">
                  <c:v>45.034999999999982</c:v>
                </c:pt>
                <c:pt idx="5224">
                  <c:v>45.044999999999987</c:v>
                </c:pt>
                <c:pt idx="5225">
                  <c:v>45.055</c:v>
                </c:pt>
                <c:pt idx="5226">
                  <c:v>45.065000000000019</c:v>
                </c:pt>
                <c:pt idx="5227">
                  <c:v>45.075000000000003</c:v>
                </c:pt>
                <c:pt idx="5228">
                  <c:v>45.084999999999987</c:v>
                </c:pt>
                <c:pt idx="5229">
                  <c:v>45.094999999999992</c:v>
                </c:pt>
                <c:pt idx="5230">
                  <c:v>45.10499999999999</c:v>
                </c:pt>
                <c:pt idx="5231">
                  <c:v>45.115000000000002</c:v>
                </c:pt>
                <c:pt idx="5232">
                  <c:v>45.125000000000007</c:v>
                </c:pt>
                <c:pt idx="5233">
                  <c:v>45.135000000000005</c:v>
                </c:pt>
                <c:pt idx="5234">
                  <c:v>45.144999999999989</c:v>
                </c:pt>
                <c:pt idx="5235">
                  <c:v>45.155000000000001</c:v>
                </c:pt>
                <c:pt idx="5236">
                  <c:v>45.164999999999992</c:v>
                </c:pt>
                <c:pt idx="5237">
                  <c:v>45.174999999999997</c:v>
                </c:pt>
                <c:pt idx="5238">
                  <c:v>45.185000000000016</c:v>
                </c:pt>
                <c:pt idx="5239">
                  <c:v>45.194999999999993</c:v>
                </c:pt>
                <c:pt idx="5240">
                  <c:v>45.204999999999991</c:v>
                </c:pt>
                <c:pt idx="5241">
                  <c:v>45.214999999999996</c:v>
                </c:pt>
                <c:pt idx="5242">
                  <c:v>45.224999999999987</c:v>
                </c:pt>
                <c:pt idx="5243">
                  <c:v>45.234999999999992</c:v>
                </c:pt>
                <c:pt idx="5244">
                  <c:v>45.245000000000012</c:v>
                </c:pt>
                <c:pt idx="5245">
                  <c:v>45.254999999999995</c:v>
                </c:pt>
                <c:pt idx="5246">
                  <c:v>45.265000000000001</c:v>
                </c:pt>
                <c:pt idx="5247">
                  <c:v>45.274999999999991</c:v>
                </c:pt>
                <c:pt idx="5248">
                  <c:v>45.284999999999982</c:v>
                </c:pt>
                <c:pt idx="5249">
                  <c:v>45.294999999999987</c:v>
                </c:pt>
                <c:pt idx="5250">
                  <c:v>45.305</c:v>
                </c:pt>
                <c:pt idx="5251">
                  <c:v>45.315000000000019</c:v>
                </c:pt>
                <c:pt idx="5252">
                  <c:v>45.325000000000003</c:v>
                </c:pt>
                <c:pt idx="5253">
                  <c:v>45.334999999999994</c:v>
                </c:pt>
                <c:pt idx="5254">
                  <c:v>45.344999999999992</c:v>
                </c:pt>
                <c:pt idx="5255">
                  <c:v>45.35499999999999</c:v>
                </c:pt>
                <c:pt idx="5256">
                  <c:v>45.365000000000002</c:v>
                </c:pt>
                <c:pt idx="5257">
                  <c:v>45.375000000000007</c:v>
                </c:pt>
                <c:pt idx="5258">
                  <c:v>45.385000000000005</c:v>
                </c:pt>
                <c:pt idx="5259">
                  <c:v>45.394999999999989</c:v>
                </c:pt>
                <c:pt idx="5260">
                  <c:v>45.404999999999994</c:v>
                </c:pt>
                <c:pt idx="5261">
                  <c:v>45.414999999999992</c:v>
                </c:pt>
                <c:pt idx="5262">
                  <c:v>45.424999999999997</c:v>
                </c:pt>
                <c:pt idx="5263">
                  <c:v>45.435000000000009</c:v>
                </c:pt>
                <c:pt idx="5264">
                  <c:v>45.444999999999993</c:v>
                </c:pt>
                <c:pt idx="5265">
                  <c:v>45.454999999999984</c:v>
                </c:pt>
                <c:pt idx="5266">
                  <c:v>45.465000000000003</c:v>
                </c:pt>
                <c:pt idx="5267">
                  <c:v>45.474999999999987</c:v>
                </c:pt>
                <c:pt idx="5268">
                  <c:v>45.484999999999992</c:v>
                </c:pt>
                <c:pt idx="5269">
                  <c:v>45.495000000000005</c:v>
                </c:pt>
                <c:pt idx="5270">
                  <c:v>45.505000000000003</c:v>
                </c:pt>
                <c:pt idx="5271">
                  <c:v>45.515000000000001</c:v>
                </c:pt>
                <c:pt idx="5272">
                  <c:v>45.524999999999991</c:v>
                </c:pt>
                <c:pt idx="5273">
                  <c:v>45.534999999999982</c:v>
                </c:pt>
                <c:pt idx="5274">
                  <c:v>45.544999999999995</c:v>
                </c:pt>
                <c:pt idx="5275">
                  <c:v>45.555000000000007</c:v>
                </c:pt>
                <c:pt idx="5276">
                  <c:v>45.565000000000019</c:v>
                </c:pt>
                <c:pt idx="5277">
                  <c:v>45.575000000000003</c:v>
                </c:pt>
                <c:pt idx="5278">
                  <c:v>45.584999999999994</c:v>
                </c:pt>
                <c:pt idx="5279">
                  <c:v>45.594999999999992</c:v>
                </c:pt>
                <c:pt idx="5280">
                  <c:v>45.60499999999999</c:v>
                </c:pt>
                <c:pt idx="5281">
                  <c:v>45.615000000000002</c:v>
                </c:pt>
                <c:pt idx="5282">
                  <c:v>45.625000000000007</c:v>
                </c:pt>
                <c:pt idx="5283">
                  <c:v>45.635000000000005</c:v>
                </c:pt>
                <c:pt idx="5284">
                  <c:v>45.644999999999989</c:v>
                </c:pt>
                <c:pt idx="5285">
                  <c:v>45.654999999999994</c:v>
                </c:pt>
                <c:pt idx="5286">
                  <c:v>45.664999999999992</c:v>
                </c:pt>
                <c:pt idx="5287">
                  <c:v>45.674999999999997</c:v>
                </c:pt>
                <c:pt idx="5288">
                  <c:v>45.685000000000009</c:v>
                </c:pt>
                <c:pt idx="5289">
                  <c:v>45.694999999999993</c:v>
                </c:pt>
                <c:pt idx="5290">
                  <c:v>45.704999999999984</c:v>
                </c:pt>
                <c:pt idx="5291">
                  <c:v>45.715000000000003</c:v>
                </c:pt>
                <c:pt idx="5292">
                  <c:v>45.724999999999987</c:v>
                </c:pt>
                <c:pt idx="5293">
                  <c:v>45.734999999999992</c:v>
                </c:pt>
                <c:pt idx="5294">
                  <c:v>45.745000000000005</c:v>
                </c:pt>
                <c:pt idx="5295">
                  <c:v>45.755000000000003</c:v>
                </c:pt>
                <c:pt idx="5296">
                  <c:v>45.765000000000001</c:v>
                </c:pt>
                <c:pt idx="5297">
                  <c:v>45.774999999999991</c:v>
                </c:pt>
                <c:pt idx="5298">
                  <c:v>45.784999999999982</c:v>
                </c:pt>
                <c:pt idx="5299">
                  <c:v>45.794999999999995</c:v>
                </c:pt>
                <c:pt idx="5300">
                  <c:v>45.805000000000007</c:v>
                </c:pt>
                <c:pt idx="5301">
                  <c:v>45.815000000000019</c:v>
                </c:pt>
                <c:pt idx="5302">
                  <c:v>45.825000000000003</c:v>
                </c:pt>
                <c:pt idx="5303">
                  <c:v>45.834999999999994</c:v>
                </c:pt>
                <c:pt idx="5304">
                  <c:v>45.844999999999992</c:v>
                </c:pt>
                <c:pt idx="5305">
                  <c:v>45.85499999999999</c:v>
                </c:pt>
                <c:pt idx="5306">
                  <c:v>45.865000000000002</c:v>
                </c:pt>
                <c:pt idx="5307">
                  <c:v>45.875000000000007</c:v>
                </c:pt>
                <c:pt idx="5308">
                  <c:v>45.885000000000005</c:v>
                </c:pt>
                <c:pt idx="5309">
                  <c:v>45.894999999999989</c:v>
                </c:pt>
                <c:pt idx="5310">
                  <c:v>45.904999999999994</c:v>
                </c:pt>
                <c:pt idx="5311">
                  <c:v>45.914999999999992</c:v>
                </c:pt>
                <c:pt idx="5312">
                  <c:v>45.924999999999997</c:v>
                </c:pt>
                <c:pt idx="5313">
                  <c:v>45.935000000000009</c:v>
                </c:pt>
                <c:pt idx="5314">
                  <c:v>45.944999999999993</c:v>
                </c:pt>
                <c:pt idx="5315">
                  <c:v>45.954999999999984</c:v>
                </c:pt>
                <c:pt idx="5316">
                  <c:v>45.965000000000003</c:v>
                </c:pt>
                <c:pt idx="5317">
                  <c:v>45.974999999999987</c:v>
                </c:pt>
                <c:pt idx="5318">
                  <c:v>45.984999999999992</c:v>
                </c:pt>
                <c:pt idx="5319">
                  <c:v>45.995000000000005</c:v>
                </c:pt>
                <c:pt idx="5320">
                  <c:v>46.004999999999995</c:v>
                </c:pt>
                <c:pt idx="5321">
                  <c:v>46.015000000000001</c:v>
                </c:pt>
                <c:pt idx="5322">
                  <c:v>46.024999999999991</c:v>
                </c:pt>
                <c:pt idx="5323">
                  <c:v>46.034999999999982</c:v>
                </c:pt>
                <c:pt idx="5324">
                  <c:v>46.044999999999987</c:v>
                </c:pt>
                <c:pt idx="5325">
                  <c:v>46.055000000000007</c:v>
                </c:pt>
                <c:pt idx="5326">
                  <c:v>46.065000000000019</c:v>
                </c:pt>
                <c:pt idx="5327">
                  <c:v>46.075000000000003</c:v>
                </c:pt>
                <c:pt idx="5328">
                  <c:v>46.084999999999987</c:v>
                </c:pt>
                <c:pt idx="5329">
                  <c:v>46.094999999999992</c:v>
                </c:pt>
                <c:pt idx="5330">
                  <c:v>46.10499999999999</c:v>
                </c:pt>
                <c:pt idx="5331">
                  <c:v>46.115000000000002</c:v>
                </c:pt>
                <c:pt idx="5332">
                  <c:v>46.125000000000007</c:v>
                </c:pt>
                <c:pt idx="5333">
                  <c:v>46.135000000000005</c:v>
                </c:pt>
                <c:pt idx="5334">
                  <c:v>46.144999999999989</c:v>
                </c:pt>
                <c:pt idx="5335">
                  <c:v>46.154999999999994</c:v>
                </c:pt>
                <c:pt idx="5336">
                  <c:v>46.164999999999985</c:v>
                </c:pt>
                <c:pt idx="5337">
                  <c:v>46.175000000000004</c:v>
                </c:pt>
                <c:pt idx="5338">
                  <c:v>46.185000000000009</c:v>
                </c:pt>
                <c:pt idx="5339">
                  <c:v>46.195</c:v>
                </c:pt>
                <c:pt idx="5340">
                  <c:v>46.204999999999984</c:v>
                </c:pt>
                <c:pt idx="5341">
                  <c:v>46.214999999999996</c:v>
                </c:pt>
                <c:pt idx="5342">
                  <c:v>46.224999999999987</c:v>
                </c:pt>
                <c:pt idx="5343">
                  <c:v>46.234999999999992</c:v>
                </c:pt>
                <c:pt idx="5344">
                  <c:v>46.245000000000005</c:v>
                </c:pt>
                <c:pt idx="5345">
                  <c:v>46.254999999999995</c:v>
                </c:pt>
                <c:pt idx="5346">
                  <c:v>46.265000000000001</c:v>
                </c:pt>
                <c:pt idx="5347">
                  <c:v>46.274999999999991</c:v>
                </c:pt>
                <c:pt idx="5348">
                  <c:v>46.284999999999982</c:v>
                </c:pt>
                <c:pt idx="5349">
                  <c:v>46.294999999999987</c:v>
                </c:pt>
                <c:pt idx="5350">
                  <c:v>46.305000000000007</c:v>
                </c:pt>
                <c:pt idx="5351">
                  <c:v>46.315000000000019</c:v>
                </c:pt>
                <c:pt idx="5352">
                  <c:v>46.325000000000003</c:v>
                </c:pt>
                <c:pt idx="5353">
                  <c:v>46.334999999999987</c:v>
                </c:pt>
                <c:pt idx="5354">
                  <c:v>46.344999999999992</c:v>
                </c:pt>
                <c:pt idx="5355">
                  <c:v>46.35499999999999</c:v>
                </c:pt>
                <c:pt idx="5356">
                  <c:v>46.365000000000002</c:v>
                </c:pt>
                <c:pt idx="5357">
                  <c:v>46.375000000000007</c:v>
                </c:pt>
                <c:pt idx="5358">
                  <c:v>46.385000000000005</c:v>
                </c:pt>
                <c:pt idx="5359">
                  <c:v>46.394999999999989</c:v>
                </c:pt>
                <c:pt idx="5360">
                  <c:v>46.404999999999994</c:v>
                </c:pt>
                <c:pt idx="5361">
                  <c:v>46.414999999999985</c:v>
                </c:pt>
                <c:pt idx="5362">
                  <c:v>46.425000000000004</c:v>
                </c:pt>
                <c:pt idx="5363">
                  <c:v>46.435000000000009</c:v>
                </c:pt>
                <c:pt idx="5364">
                  <c:v>46.445</c:v>
                </c:pt>
                <c:pt idx="5365">
                  <c:v>46.454999999999984</c:v>
                </c:pt>
                <c:pt idx="5366">
                  <c:v>46.464999999999996</c:v>
                </c:pt>
                <c:pt idx="5367">
                  <c:v>46.474999999999987</c:v>
                </c:pt>
                <c:pt idx="5368">
                  <c:v>46.484999999999992</c:v>
                </c:pt>
                <c:pt idx="5369">
                  <c:v>46.495000000000005</c:v>
                </c:pt>
                <c:pt idx="5370">
                  <c:v>46.504999999999995</c:v>
                </c:pt>
                <c:pt idx="5371">
                  <c:v>46.515000000000001</c:v>
                </c:pt>
                <c:pt idx="5372">
                  <c:v>46.524999999999991</c:v>
                </c:pt>
                <c:pt idx="5373">
                  <c:v>46.534999999999982</c:v>
                </c:pt>
                <c:pt idx="5374">
                  <c:v>46.544999999999987</c:v>
                </c:pt>
                <c:pt idx="5375">
                  <c:v>46.555000000000007</c:v>
                </c:pt>
                <c:pt idx="5376">
                  <c:v>46.565000000000019</c:v>
                </c:pt>
                <c:pt idx="5377">
                  <c:v>46.575000000000003</c:v>
                </c:pt>
                <c:pt idx="5378">
                  <c:v>46.584999999999987</c:v>
                </c:pt>
                <c:pt idx="5379">
                  <c:v>46.594999999999992</c:v>
                </c:pt>
                <c:pt idx="5380">
                  <c:v>46.60499999999999</c:v>
                </c:pt>
                <c:pt idx="5381">
                  <c:v>46.615000000000002</c:v>
                </c:pt>
                <c:pt idx="5382">
                  <c:v>46.625000000000007</c:v>
                </c:pt>
                <c:pt idx="5383">
                  <c:v>46.635000000000005</c:v>
                </c:pt>
                <c:pt idx="5384">
                  <c:v>46.644999999999989</c:v>
                </c:pt>
                <c:pt idx="5385">
                  <c:v>46.654999999999994</c:v>
                </c:pt>
                <c:pt idx="5386">
                  <c:v>46.664999999999985</c:v>
                </c:pt>
                <c:pt idx="5387">
                  <c:v>46.675000000000004</c:v>
                </c:pt>
                <c:pt idx="5388">
                  <c:v>46.685000000000009</c:v>
                </c:pt>
                <c:pt idx="5389">
                  <c:v>46.695</c:v>
                </c:pt>
                <c:pt idx="5390">
                  <c:v>46.704999999999984</c:v>
                </c:pt>
                <c:pt idx="5391">
                  <c:v>46.714999999999989</c:v>
                </c:pt>
                <c:pt idx="5392">
                  <c:v>46.724999999999987</c:v>
                </c:pt>
                <c:pt idx="5393">
                  <c:v>46.734999999999992</c:v>
                </c:pt>
                <c:pt idx="5394">
                  <c:v>46.745000000000005</c:v>
                </c:pt>
                <c:pt idx="5395">
                  <c:v>46.754999999999995</c:v>
                </c:pt>
                <c:pt idx="5396">
                  <c:v>46.765000000000001</c:v>
                </c:pt>
                <c:pt idx="5397">
                  <c:v>46.774999999999999</c:v>
                </c:pt>
                <c:pt idx="5398">
                  <c:v>46.784999999999982</c:v>
                </c:pt>
                <c:pt idx="5399">
                  <c:v>46.794999999999987</c:v>
                </c:pt>
                <c:pt idx="5400">
                  <c:v>46.805000000000007</c:v>
                </c:pt>
                <c:pt idx="5401">
                  <c:v>46.815000000000019</c:v>
                </c:pt>
                <c:pt idx="5402">
                  <c:v>46.825000000000003</c:v>
                </c:pt>
                <c:pt idx="5403">
                  <c:v>46.834999999999987</c:v>
                </c:pt>
                <c:pt idx="5404">
                  <c:v>46.844999999999992</c:v>
                </c:pt>
                <c:pt idx="5405">
                  <c:v>46.854999999999997</c:v>
                </c:pt>
                <c:pt idx="5406">
                  <c:v>46.865000000000002</c:v>
                </c:pt>
                <c:pt idx="5407">
                  <c:v>46.875000000000014</c:v>
                </c:pt>
                <c:pt idx="5408">
                  <c:v>46.884999999999998</c:v>
                </c:pt>
                <c:pt idx="5409">
                  <c:v>46.894999999999989</c:v>
                </c:pt>
                <c:pt idx="5410">
                  <c:v>46.904999999999994</c:v>
                </c:pt>
                <c:pt idx="5411">
                  <c:v>46.914999999999985</c:v>
                </c:pt>
                <c:pt idx="5412">
                  <c:v>46.924999999999997</c:v>
                </c:pt>
                <c:pt idx="5413">
                  <c:v>46.935000000000016</c:v>
                </c:pt>
                <c:pt idx="5414">
                  <c:v>46.945</c:v>
                </c:pt>
                <c:pt idx="5415">
                  <c:v>46.954999999999984</c:v>
                </c:pt>
                <c:pt idx="5416">
                  <c:v>46.964999999999989</c:v>
                </c:pt>
                <c:pt idx="5417">
                  <c:v>46.974999999999987</c:v>
                </c:pt>
                <c:pt idx="5418">
                  <c:v>46.984999999999992</c:v>
                </c:pt>
                <c:pt idx="5419">
                  <c:v>46.995000000000005</c:v>
                </c:pt>
                <c:pt idx="5420">
                  <c:v>47.004999999999995</c:v>
                </c:pt>
                <c:pt idx="5421">
                  <c:v>47.015000000000001</c:v>
                </c:pt>
                <c:pt idx="5422">
                  <c:v>47.024999999999999</c:v>
                </c:pt>
                <c:pt idx="5423">
                  <c:v>47.034999999999982</c:v>
                </c:pt>
                <c:pt idx="5424">
                  <c:v>47.044999999999987</c:v>
                </c:pt>
                <c:pt idx="5425">
                  <c:v>47.055000000000007</c:v>
                </c:pt>
                <c:pt idx="5426">
                  <c:v>47.065000000000019</c:v>
                </c:pt>
                <c:pt idx="5427">
                  <c:v>47.075000000000003</c:v>
                </c:pt>
                <c:pt idx="5428">
                  <c:v>47.084999999999987</c:v>
                </c:pt>
                <c:pt idx="5429">
                  <c:v>47.094999999999992</c:v>
                </c:pt>
                <c:pt idx="5430">
                  <c:v>47.104999999999997</c:v>
                </c:pt>
                <c:pt idx="5431">
                  <c:v>47.115000000000002</c:v>
                </c:pt>
                <c:pt idx="5432">
                  <c:v>47.125000000000014</c:v>
                </c:pt>
                <c:pt idx="5433">
                  <c:v>47.134999999999998</c:v>
                </c:pt>
                <c:pt idx="5434">
                  <c:v>47.144999999999989</c:v>
                </c:pt>
                <c:pt idx="5435">
                  <c:v>47.154999999999994</c:v>
                </c:pt>
                <c:pt idx="5436">
                  <c:v>47.164999999999985</c:v>
                </c:pt>
                <c:pt idx="5437">
                  <c:v>47.174999999999997</c:v>
                </c:pt>
                <c:pt idx="5438">
                  <c:v>47.185000000000016</c:v>
                </c:pt>
                <c:pt idx="5439">
                  <c:v>47.195</c:v>
                </c:pt>
                <c:pt idx="5440">
                  <c:v>47.204999999999984</c:v>
                </c:pt>
                <c:pt idx="5441">
                  <c:v>47.214999999999989</c:v>
                </c:pt>
                <c:pt idx="5442">
                  <c:v>47.224999999999987</c:v>
                </c:pt>
                <c:pt idx="5443">
                  <c:v>47.234999999999992</c:v>
                </c:pt>
                <c:pt idx="5444">
                  <c:v>47.245000000000005</c:v>
                </c:pt>
                <c:pt idx="5445">
                  <c:v>47.254999999999995</c:v>
                </c:pt>
                <c:pt idx="5446">
                  <c:v>47.265000000000001</c:v>
                </c:pt>
                <c:pt idx="5447">
                  <c:v>47.274999999999999</c:v>
                </c:pt>
                <c:pt idx="5448">
                  <c:v>47.284999999999982</c:v>
                </c:pt>
                <c:pt idx="5449">
                  <c:v>47.294999999999987</c:v>
                </c:pt>
                <c:pt idx="5450">
                  <c:v>47.305000000000007</c:v>
                </c:pt>
                <c:pt idx="5451">
                  <c:v>47.315000000000019</c:v>
                </c:pt>
                <c:pt idx="5452">
                  <c:v>47.325000000000003</c:v>
                </c:pt>
                <c:pt idx="5453">
                  <c:v>47.334999999999987</c:v>
                </c:pt>
                <c:pt idx="5454">
                  <c:v>47.344999999999992</c:v>
                </c:pt>
                <c:pt idx="5455">
                  <c:v>47.354999999999997</c:v>
                </c:pt>
                <c:pt idx="5456">
                  <c:v>47.365000000000002</c:v>
                </c:pt>
                <c:pt idx="5457">
                  <c:v>47.375000000000014</c:v>
                </c:pt>
                <c:pt idx="5458">
                  <c:v>47.384999999999998</c:v>
                </c:pt>
                <c:pt idx="5459">
                  <c:v>47.394999999999989</c:v>
                </c:pt>
                <c:pt idx="5460">
                  <c:v>47.404999999999994</c:v>
                </c:pt>
                <c:pt idx="5461">
                  <c:v>47.414999999999985</c:v>
                </c:pt>
                <c:pt idx="5462">
                  <c:v>47.424999999999997</c:v>
                </c:pt>
                <c:pt idx="5463">
                  <c:v>47.435000000000009</c:v>
                </c:pt>
                <c:pt idx="5464">
                  <c:v>47.445</c:v>
                </c:pt>
                <c:pt idx="5465">
                  <c:v>47.454999999999984</c:v>
                </c:pt>
                <c:pt idx="5466">
                  <c:v>47.464999999999989</c:v>
                </c:pt>
                <c:pt idx="5467">
                  <c:v>47.474999999999987</c:v>
                </c:pt>
                <c:pt idx="5468">
                  <c:v>47.484999999999992</c:v>
                </c:pt>
                <c:pt idx="5469">
                  <c:v>47.495000000000005</c:v>
                </c:pt>
                <c:pt idx="5470">
                  <c:v>47.505000000000003</c:v>
                </c:pt>
                <c:pt idx="5471">
                  <c:v>47.515000000000001</c:v>
                </c:pt>
                <c:pt idx="5472">
                  <c:v>47.524999999999991</c:v>
                </c:pt>
                <c:pt idx="5473">
                  <c:v>47.534999999999982</c:v>
                </c:pt>
                <c:pt idx="5474">
                  <c:v>47.544999999999987</c:v>
                </c:pt>
                <c:pt idx="5475">
                  <c:v>47.555000000000007</c:v>
                </c:pt>
                <c:pt idx="5476">
                  <c:v>47.565000000000019</c:v>
                </c:pt>
                <c:pt idx="5477">
                  <c:v>47.575000000000003</c:v>
                </c:pt>
                <c:pt idx="5478">
                  <c:v>47.584999999999987</c:v>
                </c:pt>
                <c:pt idx="5479">
                  <c:v>47.594999999999992</c:v>
                </c:pt>
                <c:pt idx="5480">
                  <c:v>47.60499999999999</c:v>
                </c:pt>
                <c:pt idx="5481">
                  <c:v>47.615000000000002</c:v>
                </c:pt>
                <c:pt idx="5482">
                  <c:v>47.625000000000014</c:v>
                </c:pt>
                <c:pt idx="5483">
                  <c:v>47.634999999999998</c:v>
                </c:pt>
                <c:pt idx="5484">
                  <c:v>47.644999999999989</c:v>
                </c:pt>
                <c:pt idx="5485">
                  <c:v>47.655000000000001</c:v>
                </c:pt>
                <c:pt idx="5486">
                  <c:v>47.664999999999985</c:v>
                </c:pt>
                <c:pt idx="5487">
                  <c:v>47.674999999999997</c:v>
                </c:pt>
                <c:pt idx="5488">
                  <c:v>47.685000000000009</c:v>
                </c:pt>
                <c:pt idx="5489">
                  <c:v>47.695</c:v>
                </c:pt>
                <c:pt idx="5490">
                  <c:v>47.704999999999984</c:v>
                </c:pt>
                <c:pt idx="5491">
                  <c:v>47.714999999999989</c:v>
                </c:pt>
                <c:pt idx="5492">
                  <c:v>47.724999999999987</c:v>
                </c:pt>
                <c:pt idx="5493">
                  <c:v>47.734999999999992</c:v>
                </c:pt>
                <c:pt idx="5494">
                  <c:v>47.745000000000005</c:v>
                </c:pt>
                <c:pt idx="5495">
                  <c:v>47.755000000000003</c:v>
                </c:pt>
                <c:pt idx="5496">
                  <c:v>47.765000000000001</c:v>
                </c:pt>
                <c:pt idx="5497">
                  <c:v>47.774999999999991</c:v>
                </c:pt>
                <c:pt idx="5498">
                  <c:v>47.784999999999982</c:v>
                </c:pt>
                <c:pt idx="5499">
                  <c:v>47.794999999999987</c:v>
                </c:pt>
                <c:pt idx="5500">
                  <c:v>47.805000000000007</c:v>
                </c:pt>
                <c:pt idx="5501">
                  <c:v>47.815000000000019</c:v>
                </c:pt>
                <c:pt idx="5502">
                  <c:v>47.825000000000003</c:v>
                </c:pt>
                <c:pt idx="5503">
                  <c:v>47.834999999999987</c:v>
                </c:pt>
                <c:pt idx="5504">
                  <c:v>47.844999999999992</c:v>
                </c:pt>
                <c:pt idx="5505">
                  <c:v>47.85499999999999</c:v>
                </c:pt>
                <c:pt idx="5506">
                  <c:v>47.865000000000002</c:v>
                </c:pt>
                <c:pt idx="5507">
                  <c:v>47.875000000000014</c:v>
                </c:pt>
                <c:pt idx="5508">
                  <c:v>47.884999999999998</c:v>
                </c:pt>
                <c:pt idx="5509">
                  <c:v>47.894999999999989</c:v>
                </c:pt>
                <c:pt idx="5510">
                  <c:v>47.905000000000001</c:v>
                </c:pt>
                <c:pt idx="5511">
                  <c:v>47.914999999999985</c:v>
                </c:pt>
                <c:pt idx="5512">
                  <c:v>47.924999999999997</c:v>
                </c:pt>
                <c:pt idx="5513">
                  <c:v>47.935000000000009</c:v>
                </c:pt>
                <c:pt idx="5514">
                  <c:v>47.945</c:v>
                </c:pt>
                <c:pt idx="5515">
                  <c:v>47.954999999999984</c:v>
                </c:pt>
                <c:pt idx="5516">
                  <c:v>47.964999999999989</c:v>
                </c:pt>
                <c:pt idx="5517">
                  <c:v>47.974999999999987</c:v>
                </c:pt>
                <c:pt idx="5518">
                  <c:v>47.984999999999992</c:v>
                </c:pt>
                <c:pt idx="5519">
                  <c:v>47.995000000000005</c:v>
                </c:pt>
                <c:pt idx="5520">
                  <c:v>48.005000000000003</c:v>
                </c:pt>
                <c:pt idx="5521">
                  <c:v>48.015000000000001</c:v>
                </c:pt>
                <c:pt idx="5522">
                  <c:v>48.024999999999991</c:v>
                </c:pt>
                <c:pt idx="5523">
                  <c:v>48.034999999999982</c:v>
                </c:pt>
                <c:pt idx="5524">
                  <c:v>48.044999999999987</c:v>
                </c:pt>
                <c:pt idx="5525">
                  <c:v>48.055000000000007</c:v>
                </c:pt>
                <c:pt idx="5526">
                  <c:v>48.065000000000019</c:v>
                </c:pt>
                <c:pt idx="5527">
                  <c:v>48.075000000000003</c:v>
                </c:pt>
                <c:pt idx="5528">
                  <c:v>48.084999999999987</c:v>
                </c:pt>
                <c:pt idx="5529">
                  <c:v>48.094999999999992</c:v>
                </c:pt>
                <c:pt idx="5530">
                  <c:v>48.10499999999999</c:v>
                </c:pt>
                <c:pt idx="5531">
                  <c:v>48.115000000000002</c:v>
                </c:pt>
                <c:pt idx="5532">
                  <c:v>48.125000000000014</c:v>
                </c:pt>
                <c:pt idx="5533">
                  <c:v>48.134999999999998</c:v>
                </c:pt>
                <c:pt idx="5534">
                  <c:v>48.144999999999989</c:v>
                </c:pt>
                <c:pt idx="5535">
                  <c:v>48.154999999999994</c:v>
                </c:pt>
                <c:pt idx="5536">
                  <c:v>48.164999999999992</c:v>
                </c:pt>
                <c:pt idx="5537">
                  <c:v>48.174999999999997</c:v>
                </c:pt>
                <c:pt idx="5538">
                  <c:v>48.185000000000009</c:v>
                </c:pt>
                <c:pt idx="5539">
                  <c:v>48.195</c:v>
                </c:pt>
                <c:pt idx="5540">
                  <c:v>48.204999999999984</c:v>
                </c:pt>
                <c:pt idx="5541">
                  <c:v>48.214999999999989</c:v>
                </c:pt>
                <c:pt idx="5542">
                  <c:v>48.224999999999987</c:v>
                </c:pt>
                <c:pt idx="5543">
                  <c:v>48.234999999999992</c:v>
                </c:pt>
                <c:pt idx="5544">
                  <c:v>48.245000000000005</c:v>
                </c:pt>
                <c:pt idx="5545">
                  <c:v>48.255000000000003</c:v>
                </c:pt>
                <c:pt idx="5546">
                  <c:v>48.265000000000001</c:v>
                </c:pt>
                <c:pt idx="5547">
                  <c:v>48.274999999999991</c:v>
                </c:pt>
                <c:pt idx="5548">
                  <c:v>48.284999999999982</c:v>
                </c:pt>
                <c:pt idx="5549">
                  <c:v>48.294999999999995</c:v>
                </c:pt>
                <c:pt idx="5550">
                  <c:v>48.305000000000007</c:v>
                </c:pt>
                <c:pt idx="5551">
                  <c:v>48.315000000000019</c:v>
                </c:pt>
                <c:pt idx="5552">
                  <c:v>48.325000000000003</c:v>
                </c:pt>
                <c:pt idx="5553">
                  <c:v>48.334999999999994</c:v>
                </c:pt>
                <c:pt idx="5554">
                  <c:v>48.344999999999992</c:v>
                </c:pt>
                <c:pt idx="5555">
                  <c:v>48.35499999999999</c:v>
                </c:pt>
                <c:pt idx="5556">
                  <c:v>48.365000000000002</c:v>
                </c:pt>
                <c:pt idx="5557">
                  <c:v>48.375000000000014</c:v>
                </c:pt>
                <c:pt idx="5558">
                  <c:v>48.385000000000005</c:v>
                </c:pt>
                <c:pt idx="5559">
                  <c:v>48.394999999999989</c:v>
                </c:pt>
                <c:pt idx="5560">
                  <c:v>48.404999999999994</c:v>
                </c:pt>
                <c:pt idx="5561">
                  <c:v>48.414999999999992</c:v>
                </c:pt>
                <c:pt idx="5562">
                  <c:v>48.424999999999997</c:v>
                </c:pt>
                <c:pt idx="5563">
                  <c:v>48.435000000000009</c:v>
                </c:pt>
                <c:pt idx="5564">
                  <c:v>48.445</c:v>
                </c:pt>
                <c:pt idx="5565">
                  <c:v>48.454999999999984</c:v>
                </c:pt>
                <c:pt idx="5566">
                  <c:v>48.464999999999989</c:v>
                </c:pt>
                <c:pt idx="5567">
                  <c:v>48.474999999999987</c:v>
                </c:pt>
                <c:pt idx="5568">
                  <c:v>48.484999999999992</c:v>
                </c:pt>
                <c:pt idx="5569">
                  <c:v>48.495000000000005</c:v>
                </c:pt>
                <c:pt idx="5570">
                  <c:v>48.505000000000003</c:v>
                </c:pt>
                <c:pt idx="5571">
                  <c:v>48.515000000000001</c:v>
                </c:pt>
                <c:pt idx="5572">
                  <c:v>48.524999999999991</c:v>
                </c:pt>
                <c:pt idx="5573">
                  <c:v>48.534999999999982</c:v>
                </c:pt>
                <c:pt idx="5574">
                  <c:v>48.544999999999995</c:v>
                </c:pt>
                <c:pt idx="5575">
                  <c:v>48.555000000000007</c:v>
                </c:pt>
                <c:pt idx="5576">
                  <c:v>48.565000000000019</c:v>
                </c:pt>
                <c:pt idx="5577">
                  <c:v>48.575000000000003</c:v>
                </c:pt>
                <c:pt idx="5578">
                  <c:v>48.584999999999994</c:v>
                </c:pt>
                <c:pt idx="5579">
                  <c:v>48.594999999999992</c:v>
                </c:pt>
                <c:pt idx="5580">
                  <c:v>48.60499999999999</c:v>
                </c:pt>
                <c:pt idx="5581">
                  <c:v>48.615000000000002</c:v>
                </c:pt>
                <c:pt idx="5582">
                  <c:v>48.625000000000014</c:v>
                </c:pt>
                <c:pt idx="5583">
                  <c:v>48.635000000000005</c:v>
                </c:pt>
                <c:pt idx="5584">
                  <c:v>48.644999999999989</c:v>
                </c:pt>
                <c:pt idx="5585">
                  <c:v>48.654999999999994</c:v>
                </c:pt>
                <c:pt idx="5586">
                  <c:v>48.664999999999992</c:v>
                </c:pt>
                <c:pt idx="5587">
                  <c:v>48.674999999999997</c:v>
                </c:pt>
                <c:pt idx="5588">
                  <c:v>48.685000000000009</c:v>
                </c:pt>
                <c:pt idx="5589">
                  <c:v>48.695</c:v>
                </c:pt>
                <c:pt idx="5590">
                  <c:v>48.704999999999984</c:v>
                </c:pt>
                <c:pt idx="5591">
                  <c:v>48.714999999999989</c:v>
                </c:pt>
                <c:pt idx="5592">
                  <c:v>48.724999999999987</c:v>
                </c:pt>
                <c:pt idx="5593">
                  <c:v>48.734999999999992</c:v>
                </c:pt>
                <c:pt idx="5594">
                  <c:v>48.745000000000005</c:v>
                </c:pt>
                <c:pt idx="5595">
                  <c:v>48.755000000000003</c:v>
                </c:pt>
                <c:pt idx="5596">
                  <c:v>48.765000000000001</c:v>
                </c:pt>
                <c:pt idx="5597">
                  <c:v>48.774999999999991</c:v>
                </c:pt>
                <c:pt idx="5598">
                  <c:v>48.784999999999982</c:v>
                </c:pt>
                <c:pt idx="5599">
                  <c:v>48.794999999999995</c:v>
                </c:pt>
                <c:pt idx="5600">
                  <c:v>48.805000000000007</c:v>
                </c:pt>
                <c:pt idx="5601">
                  <c:v>48.815000000000019</c:v>
                </c:pt>
                <c:pt idx="5602">
                  <c:v>48.825000000000003</c:v>
                </c:pt>
                <c:pt idx="5603">
                  <c:v>48.834999999999994</c:v>
                </c:pt>
                <c:pt idx="5604">
                  <c:v>48.844999999999992</c:v>
                </c:pt>
                <c:pt idx="5605">
                  <c:v>48.85499999999999</c:v>
                </c:pt>
                <c:pt idx="5606">
                  <c:v>48.865000000000002</c:v>
                </c:pt>
                <c:pt idx="5607">
                  <c:v>48.875000000000014</c:v>
                </c:pt>
                <c:pt idx="5608">
                  <c:v>48.885000000000005</c:v>
                </c:pt>
                <c:pt idx="5609">
                  <c:v>48.894999999999989</c:v>
                </c:pt>
                <c:pt idx="5610">
                  <c:v>48.904999999999994</c:v>
                </c:pt>
                <c:pt idx="5611">
                  <c:v>48.914999999999985</c:v>
                </c:pt>
                <c:pt idx="5612">
                  <c:v>48.925000000000004</c:v>
                </c:pt>
                <c:pt idx="5613">
                  <c:v>48.935000000000009</c:v>
                </c:pt>
                <c:pt idx="5614">
                  <c:v>48.945</c:v>
                </c:pt>
                <c:pt idx="5615">
                  <c:v>48.954999999999984</c:v>
                </c:pt>
                <c:pt idx="5616">
                  <c:v>48.964999999999996</c:v>
                </c:pt>
                <c:pt idx="5617">
                  <c:v>48.974999999999987</c:v>
                </c:pt>
                <c:pt idx="5618">
                  <c:v>48.984999999999992</c:v>
                </c:pt>
                <c:pt idx="5619">
                  <c:v>48.995000000000005</c:v>
                </c:pt>
                <c:pt idx="5620">
                  <c:v>49.005000000000003</c:v>
                </c:pt>
                <c:pt idx="5621">
                  <c:v>49.015000000000001</c:v>
                </c:pt>
                <c:pt idx="5622">
                  <c:v>49.024999999999991</c:v>
                </c:pt>
                <c:pt idx="5623">
                  <c:v>49.034999999999982</c:v>
                </c:pt>
                <c:pt idx="5624">
                  <c:v>49.044999999999995</c:v>
                </c:pt>
                <c:pt idx="5625">
                  <c:v>49.055000000000007</c:v>
                </c:pt>
                <c:pt idx="5626">
                  <c:v>49.065000000000019</c:v>
                </c:pt>
                <c:pt idx="5627">
                  <c:v>49.075000000000003</c:v>
                </c:pt>
                <c:pt idx="5628">
                  <c:v>49.084999999999987</c:v>
                </c:pt>
                <c:pt idx="5629">
                  <c:v>49.094999999999992</c:v>
                </c:pt>
                <c:pt idx="5630">
                  <c:v>49.10499999999999</c:v>
                </c:pt>
                <c:pt idx="5631">
                  <c:v>49.115000000000002</c:v>
                </c:pt>
                <c:pt idx="5632">
                  <c:v>49.125000000000014</c:v>
                </c:pt>
                <c:pt idx="5633">
                  <c:v>49.135000000000005</c:v>
                </c:pt>
                <c:pt idx="5634">
                  <c:v>49.144999999999989</c:v>
                </c:pt>
                <c:pt idx="5635">
                  <c:v>49.154999999999994</c:v>
                </c:pt>
                <c:pt idx="5636">
                  <c:v>49.164999999999985</c:v>
                </c:pt>
                <c:pt idx="5637">
                  <c:v>49.175000000000004</c:v>
                </c:pt>
                <c:pt idx="5638">
                  <c:v>49.185000000000009</c:v>
                </c:pt>
                <c:pt idx="5639">
                  <c:v>49.195</c:v>
                </c:pt>
                <c:pt idx="5640">
                  <c:v>49.204999999999984</c:v>
                </c:pt>
                <c:pt idx="5641">
                  <c:v>49.214999999999996</c:v>
                </c:pt>
                <c:pt idx="5642">
                  <c:v>49.224999999999987</c:v>
                </c:pt>
                <c:pt idx="5643">
                  <c:v>49.234999999999992</c:v>
                </c:pt>
                <c:pt idx="5644">
                  <c:v>49.245000000000005</c:v>
                </c:pt>
                <c:pt idx="5645">
                  <c:v>49.255000000000003</c:v>
                </c:pt>
                <c:pt idx="5646">
                  <c:v>49.265000000000001</c:v>
                </c:pt>
                <c:pt idx="5647">
                  <c:v>49.274999999999991</c:v>
                </c:pt>
                <c:pt idx="5648">
                  <c:v>49.284999999999982</c:v>
                </c:pt>
                <c:pt idx="5649">
                  <c:v>49.294999999999995</c:v>
                </c:pt>
                <c:pt idx="5650">
                  <c:v>49.305000000000007</c:v>
                </c:pt>
                <c:pt idx="5651">
                  <c:v>49.315000000000019</c:v>
                </c:pt>
                <c:pt idx="5652">
                  <c:v>49.325000000000003</c:v>
                </c:pt>
                <c:pt idx="5653">
                  <c:v>49.334999999999987</c:v>
                </c:pt>
                <c:pt idx="5654">
                  <c:v>49.344999999999992</c:v>
                </c:pt>
                <c:pt idx="5655">
                  <c:v>49.35499999999999</c:v>
                </c:pt>
                <c:pt idx="5656">
                  <c:v>49.365000000000002</c:v>
                </c:pt>
                <c:pt idx="5657">
                  <c:v>49.375000000000014</c:v>
                </c:pt>
                <c:pt idx="5658">
                  <c:v>49.385000000000005</c:v>
                </c:pt>
                <c:pt idx="5659">
                  <c:v>49.394999999999989</c:v>
                </c:pt>
                <c:pt idx="5660">
                  <c:v>49.404999999999994</c:v>
                </c:pt>
                <c:pt idx="5661">
                  <c:v>49.414999999999985</c:v>
                </c:pt>
                <c:pt idx="5662">
                  <c:v>49.425000000000004</c:v>
                </c:pt>
                <c:pt idx="5663">
                  <c:v>49.435000000000009</c:v>
                </c:pt>
                <c:pt idx="5664">
                  <c:v>49.445</c:v>
                </c:pt>
                <c:pt idx="5665">
                  <c:v>49.454999999999984</c:v>
                </c:pt>
                <c:pt idx="5666">
                  <c:v>49.464999999999996</c:v>
                </c:pt>
                <c:pt idx="5667">
                  <c:v>49.474999999999987</c:v>
                </c:pt>
                <c:pt idx="5668">
                  <c:v>49.484999999999992</c:v>
                </c:pt>
                <c:pt idx="5669">
                  <c:v>49.495000000000005</c:v>
                </c:pt>
                <c:pt idx="5670">
                  <c:v>49.505000000000003</c:v>
                </c:pt>
                <c:pt idx="5671">
                  <c:v>49.515000000000001</c:v>
                </c:pt>
                <c:pt idx="5672">
                  <c:v>49.524999999999991</c:v>
                </c:pt>
                <c:pt idx="5673">
                  <c:v>49.534999999999982</c:v>
                </c:pt>
                <c:pt idx="5674">
                  <c:v>49.544999999999995</c:v>
                </c:pt>
                <c:pt idx="5675">
                  <c:v>49.555000000000007</c:v>
                </c:pt>
                <c:pt idx="5676">
                  <c:v>49.565000000000019</c:v>
                </c:pt>
                <c:pt idx="5677">
                  <c:v>49.575000000000003</c:v>
                </c:pt>
                <c:pt idx="5678">
                  <c:v>49.584999999999987</c:v>
                </c:pt>
                <c:pt idx="5679">
                  <c:v>49.594999999999992</c:v>
                </c:pt>
                <c:pt idx="5680">
                  <c:v>49.60499999999999</c:v>
                </c:pt>
                <c:pt idx="5681">
                  <c:v>49.615000000000002</c:v>
                </c:pt>
                <c:pt idx="5682">
                  <c:v>49.625000000000014</c:v>
                </c:pt>
                <c:pt idx="5683">
                  <c:v>49.635000000000005</c:v>
                </c:pt>
                <c:pt idx="5684">
                  <c:v>49.644999999999989</c:v>
                </c:pt>
                <c:pt idx="5685">
                  <c:v>49.654999999999994</c:v>
                </c:pt>
                <c:pt idx="5686">
                  <c:v>49.664999999999985</c:v>
                </c:pt>
                <c:pt idx="5687">
                  <c:v>49.675000000000004</c:v>
                </c:pt>
                <c:pt idx="5688">
                  <c:v>49.685000000000009</c:v>
                </c:pt>
                <c:pt idx="5689">
                  <c:v>49.695</c:v>
                </c:pt>
                <c:pt idx="5690">
                  <c:v>49.704999999999984</c:v>
                </c:pt>
                <c:pt idx="5691">
                  <c:v>49.714999999999996</c:v>
                </c:pt>
                <c:pt idx="5692">
                  <c:v>49.724999999999987</c:v>
                </c:pt>
                <c:pt idx="5693">
                  <c:v>49.734999999999992</c:v>
                </c:pt>
                <c:pt idx="5694">
                  <c:v>49.745000000000005</c:v>
                </c:pt>
                <c:pt idx="5695">
                  <c:v>49.755000000000003</c:v>
                </c:pt>
                <c:pt idx="5696">
                  <c:v>49.765000000000001</c:v>
                </c:pt>
                <c:pt idx="5697">
                  <c:v>49.774999999999991</c:v>
                </c:pt>
                <c:pt idx="5698">
                  <c:v>49.784999999999982</c:v>
                </c:pt>
                <c:pt idx="5699">
                  <c:v>49.794999999999987</c:v>
                </c:pt>
                <c:pt idx="5700">
                  <c:v>49.805000000000007</c:v>
                </c:pt>
                <c:pt idx="5701">
                  <c:v>49.815000000000019</c:v>
                </c:pt>
                <c:pt idx="5702">
                  <c:v>49.825000000000003</c:v>
                </c:pt>
                <c:pt idx="5703">
                  <c:v>49.834999999999987</c:v>
                </c:pt>
                <c:pt idx="5704">
                  <c:v>49.844999999999992</c:v>
                </c:pt>
                <c:pt idx="5705">
                  <c:v>49.854999999999997</c:v>
                </c:pt>
                <c:pt idx="5706">
                  <c:v>49.865000000000002</c:v>
                </c:pt>
                <c:pt idx="5707">
                  <c:v>49.875000000000014</c:v>
                </c:pt>
                <c:pt idx="5708">
                  <c:v>49.885000000000005</c:v>
                </c:pt>
                <c:pt idx="5709">
                  <c:v>49.894999999999989</c:v>
                </c:pt>
                <c:pt idx="5710">
                  <c:v>49.904999999999994</c:v>
                </c:pt>
                <c:pt idx="5711">
                  <c:v>49.914999999999985</c:v>
                </c:pt>
                <c:pt idx="5712">
                  <c:v>49.924999999999997</c:v>
                </c:pt>
                <c:pt idx="5713">
                  <c:v>49.935000000000016</c:v>
                </c:pt>
                <c:pt idx="5714">
                  <c:v>49.945</c:v>
                </c:pt>
                <c:pt idx="5715">
                  <c:v>49.954999999999984</c:v>
                </c:pt>
                <c:pt idx="5716">
                  <c:v>49.964999999999996</c:v>
                </c:pt>
                <c:pt idx="5717">
                  <c:v>49.974999999999987</c:v>
                </c:pt>
                <c:pt idx="5718">
                  <c:v>49.984999999999992</c:v>
                </c:pt>
                <c:pt idx="5719">
                  <c:v>49.995000000000005</c:v>
                </c:pt>
                <c:pt idx="5720">
                  <c:v>50.005000000000003</c:v>
                </c:pt>
                <c:pt idx="5721">
                  <c:v>50.015000000000001</c:v>
                </c:pt>
                <c:pt idx="5722">
                  <c:v>50.024999999999991</c:v>
                </c:pt>
                <c:pt idx="5723">
                  <c:v>50.034999999999982</c:v>
                </c:pt>
                <c:pt idx="5724">
                  <c:v>50.044999999999987</c:v>
                </c:pt>
                <c:pt idx="5725">
                  <c:v>50.055000000000007</c:v>
                </c:pt>
                <c:pt idx="5726">
                  <c:v>50.065000000000019</c:v>
                </c:pt>
                <c:pt idx="5727">
                  <c:v>50.075000000000003</c:v>
                </c:pt>
                <c:pt idx="5728">
                  <c:v>50.084999999999987</c:v>
                </c:pt>
                <c:pt idx="5729">
                  <c:v>50.094999999999992</c:v>
                </c:pt>
                <c:pt idx="5730">
                  <c:v>50.104999999999997</c:v>
                </c:pt>
                <c:pt idx="5731">
                  <c:v>50.115000000000002</c:v>
                </c:pt>
                <c:pt idx="5732">
                  <c:v>50.125000000000014</c:v>
                </c:pt>
                <c:pt idx="5733">
                  <c:v>50.135000000000005</c:v>
                </c:pt>
                <c:pt idx="5734">
                  <c:v>50.144999999999989</c:v>
                </c:pt>
                <c:pt idx="5735">
                  <c:v>50.154999999999994</c:v>
                </c:pt>
                <c:pt idx="5736">
                  <c:v>50.164999999999985</c:v>
                </c:pt>
                <c:pt idx="5737">
                  <c:v>50.174999999999997</c:v>
                </c:pt>
                <c:pt idx="5738">
                  <c:v>50.185000000000016</c:v>
                </c:pt>
                <c:pt idx="5739">
                  <c:v>50.195</c:v>
                </c:pt>
                <c:pt idx="5740">
                  <c:v>50.204999999999984</c:v>
                </c:pt>
                <c:pt idx="5741">
                  <c:v>50.214999999999996</c:v>
                </c:pt>
                <c:pt idx="5742">
                  <c:v>50.224999999999987</c:v>
                </c:pt>
                <c:pt idx="5743">
                  <c:v>50.234999999999992</c:v>
                </c:pt>
                <c:pt idx="5744">
                  <c:v>50.245000000000005</c:v>
                </c:pt>
                <c:pt idx="5745">
                  <c:v>50.255000000000003</c:v>
                </c:pt>
                <c:pt idx="5746">
                  <c:v>50.265000000000001</c:v>
                </c:pt>
                <c:pt idx="5747">
                  <c:v>50.274999999999991</c:v>
                </c:pt>
                <c:pt idx="5748">
                  <c:v>50.284999999999982</c:v>
                </c:pt>
                <c:pt idx="5749">
                  <c:v>50.294999999999987</c:v>
                </c:pt>
                <c:pt idx="5750">
                  <c:v>50.305000000000007</c:v>
                </c:pt>
                <c:pt idx="5751">
                  <c:v>50.315000000000019</c:v>
                </c:pt>
                <c:pt idx="5752">
                  <c:v>50.325000000000003</c:v>
                </c:pt>
                <c:pt idx="5753">
                  <c:v>50.334999999999987</c:v>
                </c:pt>
                <c:pt idx="5754">
                  <c:v>50.344999999999992</c:v>
                </c:pt>
                <c:pt idx="5755">
                  <c:v>50.354999999999997</c:v>
                </c:pt>
                <c:pt idx="5756">
                  <c:v>50.365000000000002</c:v>
                </c:pt>
                <c:pt idx="5757">
                  <c:v>50.375000000000014</c:v>
                </c:pt>
                <c:pt idx="5758">
                  <c:v>50.385000000000005</c:v>
                </c:pt>
                <c:pt idx="5759">
                  <c:v>50.394999999999989</c:v>
                </c:pt>
                <c:pt idx="5760">
                  <c:v>50.404999999999994</c:v>
                </c:pt>
                <c:pt idx="5761">
                  <c:v>50.414999999999985</c:v>
                </c:pt>
                <c:pt idx="5762">
                  <c:v>50.424999999999997</c:v>
                </c:pt>
                <c:pt idx="5763">
                  <c:v>50.435000000000016</c:v>
                </c:pt>
                <c:pt idx="5764">
                  <c:v>50.445</c:v>
                </c:pt>
                <c:pt idx="5765">
                  <c:v>50.454999999999984</c:v>
                </c:pt>
                <c:pt idx="5766">
                  <c:v>50.464999999999996</c:v>
                </c:pt>
                <c:pt idx="5767">
                  <c:v>50.474999999999987</c:v>
                </c:pt>
                <c:pt idx="5768">
                  <c:v>50.484999999999992</c:v>
                </c:pt>
                <c:pt idx="5769">
                  <c:v>50.495000000000005</c:v>
                </c:pt>
                <c:pt idx="5770">
                  <c:v>50.505000000000003</c:v>
                </c:pt>
                <c:pt idx="5771">
                  <c:v>50.515000000000001</c:v>
                </c:pt>
                <c:pt idx="5772">
                  <c:v>50.524999999999991</c:v>
                </c:pt>
                <c:pt idx="5773">
                  <c:v>50.534999999999982</c:v>
                </c:pt>
                <c:pt idx="5774">
                  <c:v>50.544999999999987</c:v>
                </c:pt>
                <c:pt idx="5775">
                  <c:v>50.555000000000007</c:v>
                </c:pt>
                <c:pt idx="5776">
                  <c:v>50.565000000000019</c:v>
                </c:pt>
                <c:pt idx="5777">
                  <c:v>50.575000000000003</c:v>
                </c:pt>
                <c:pt idx="5778">
                  <c:v>50.584999999999987</c:v>
                </c:pt>
                <c:pt idx="5779">
                  <c:v>50.594999999999992</c:v>
                </c:pt>
                <c:pt idx="5780">
                  <c:v>50.604999999999997</c:v>
                </c:pt>
                <c:pt idx="5781">
                  <c:v>50.615000000000002</c:v>
                </c:pt>
                <c:pt idx="5782">
                  <c:v>50.625000000000014</c:v>
                </c:pt>
                <c:pt idx="5783">
                  <c:v>50.635000000000005</c:v>
                </c:pt>
                <c:pt idx="5784">
                  <c:v>50.644999999999989</c:v>
                </c:pt>
                <c:pt idx="5785">
                  <c:v>50.655000000000001</c:v>
                </c:pt>
                <c:pt idx="5786">
                  <c:v>50.664999999999985</c:v>
                </c:pt>
                <c:pt idx="5787">
                  <c:v>50.674999999999997</c:v>
                </c:pt>
                <c:pt idx="5788">
                  <c:v>50.685000000000009</c:v>
                </c:pt>
                <c:pt idx="5789">
                  <c:v>50.695</c:v>
                </c:pt>
                <c:pt idx="5790">
                  <c:v>50.704999999999984</c:v>
                </c:pt>
                <c:pt idx="5791">
                  <c:v>50.714999999999996</c:v>
                </c:pt>
                <c:pt idx="5792">
                  <c:v>50.724999999999987</c:v>
                </c:pt>
                <c:pt idx="5793">
                  <c:v>50.734999999999992</c:v>
                </c:pt>
                <c:pt idx="5794">
                  <c:v>50.745000000000005</c:v>
                </c:pt>
                <c:pt idx="5795">
                  <c:v>50.755000000000003</c:v>
                </c:pt>
                <c:pt idx="5796">
                  <c:v>50.765000000000001</c:v>
                </c:pt>
                <c:pt idx="5797">
                  <c:v>50.774999999999991</c:v>
                </c:pt>
                <c:pt idx="5798">
                  <c:v>50.784999999999982</c:v>
                </c:pt>
                <c:pt idx="5799">
                  <c:v>50.794999999999987</c:v>
                </c:pt>
                <c:pt idx="5800">
                  <c:v>50.805000000000007</c:v>
                </c:pt>
                <c:pt idx="5801">
                  <c:v>50.815000000000019</c:v>
                </c:pt>
                <c:pt idx="5802">
                  <c:v>50.825000000000003</c:v>
                </c:pt>
                <c:pt idx="5803">
                  <c:v>50.834999999999987</c:v>
                </c:pt>
                <c:pt idx="5804">
                  <c:v>50.844999999999992</c:v>
                </c:pt>
                <c:pt idx="5805">
                  <c:v>50.854999999999997</c:v>
                </c:pt>
                <c:pt idx="5806">
                  <c:v>50.865000000000002</c:v>
                </c:pt>
                <c:pt idx="5807">
                  <c:v>50.875000000000014</c:v>
                </c:pt>
                <c:pt idx="5808">
                  <c:v>50.885000000000005</c:v>
                </c:pt>
                <c:pt idx="5809">
                  <c:v>50.894999999999989</c:v>
                </c:pt>
                <c:pt idx="5810">
                  <c:v>50.905000000000001</c:v>
                </c:pt>
                <c:pt idx="5811">
                  <c:v>50.914999999999985</c:v>
                </c:pt>
                <c:pt idx="5812">
                  <c:v>50.924999999999997</c:v>
                </c:pt>
                <c:pt idx="5813">
                  <c:v>50.935000000000009</c:v>
                </c:pt>
                <c:pt idx="5814">
                  <c:v>50.945</c:v>
                </c:pt>
                <c:pt idx="5815">
                  <c:v>50.954999999999984</c:v>
                </c:pt>
                <c:pt idx="5816">
                  <c:v>50.964999999999996</c:v>
                </c:pt>
                <c:pt idx="5817">
                  <c:v>50.974999999999987</c:v>
                </c:pt>
                <c:pt idx="5818">
                  <c:v>50.984999999999992</c:v>
                </c:pt>
                <c:pt idx="5819">
                  <c:v>50.995000000000005</c:v>
                </c:pt>
                <c:pt idx="5820">
                  <c:v>51.005000000000003</c:v>
                </c:pt>
                <c:pt idx="5821">
                  <c:v>51.015000000000001</c:v>
                </c:pt>
                <c:pt idx="5822">
                  <c:v>51.024999999999991</c:v>
                </c:pt>
                <c:pt idx="5823">
                  <c:v>51.034999999999982</c:v>
                </c:pt>
                <c:pt idx="5824">
                  <c:v>51.044999999999987</c:v>
                </c:pt>
                <c:pt idx="5825">
                  <c:v>51.055000000000007</c:v>
                </c:pt>
                <c:pt idx="5826">
                  <c:v>51.065000000000019</c:v>
                </c:pt>
                <c:pt idx="5827">
                  <c:v>51.075000000000003</c:v>
                </c:pt>
                <c:pt idx="5828">
                  <c:v>51.084999999999987</c:v>
                </c:pt>
                <c:pt idx="5829">
                  <c:v>51.094999999999992</c:v>
                </c:pt>
                <c:pt idx="5830">
                  <c:v>51.104999999999997</c:v>
                </c:pt>
                <c:pt idx="5831">
                  <c:v>51.115000000000002</c:v>
                </c:pt>
                <c:pt idx="5832">
                  <c:v>51.125000000000014</c:v>
                </c:pt>
                <c:pt idx="5833">
                  <c:v>51.135000000000005</c:v>
                </c:pt>
                <c:pt idx="5834">
                  <c:v>51.144999999999989</c:v>
                </c:pt>
                <c:pt idx="5835">
                  <c:v>51.155000000000001</c:v>
                </c:pt>
                <c:pt idx="5836">
                  <c:v>51.164999999999985</c:v>
                </c:pt>
                <c:pt idx="5837">
                  <c:v>51.174999999999997</c:v>
                </c:pt>
                <c:pt idx="5838">
                  <c:v>51.185000000000009</c:v>
                </c:pt>
                <c:pt idx="5839">
                  <c:v>51.195</c:v>
                </c:pt>
                <c:pt idx="5840">
                  <c:v>51.204999999999984</c:v>
                </c:pt>
                <c:pt idx="5841">
                  <c:v>51.214999999999996</c:v>
                </c:pt>
                <c:pt idx="5842">
                  <c:v>51.224999999999987</c:v>
                </c:pt>
                <c:pt idx="5843">
                  <c:v>51.234999999999992</c:v>
                </c:pt>
                <c:pt idx="5844">
                  <c:v>51.245000000000005</c:v>
                </c:pt>
                <c:pt idx="5845">
                  <c:v>51.255000000000003</c:v>
                </c:pt>
                <c:pt idx="5846">
                  <c:v>51.265000000000001</c:v>
                </c:pt>
                <c:pt idx="5847">
                  <c:v>51.274999999999991</c:v>
                </c:pt>
                <c:pt idx="5848">
                  <c:v>51.284999999999982</c:v>
                </c:pt>
                <c:pt idx="5849">
                  <c:v>51.294999999999987</c:v>
                </c:pt>
                <c:pt idx="5850">
                  <c:v>51.305000000000007</c:v>
                </c:pt>
                <c:pt idx="5851">
                  <c:v>51.315000000000019</c:v>
                </c:pt>
                <c:pt idx="5852">
                  <c:v>51.325000000000003</c:v>
                </c:pt>
                <c:pt idx="5853">
                  <c:v>51.334999999999987</c:v>
                </c:pt>
                <c:pt idx="5854">
                  <c:v>51.344999999999992</c:v>
                </c:pt>
                <c:pt idx="5855">
                  <c:v>51.35499999999999</c:v>
                </c:pt>
                <c:pt idx="5856">
                  <c:v>51.365000000000009</c:v>
                </c:pt>
                <c:pt idx="5857">
                  <c:v>51.375000000000014</c:v>
                </c:pt>
                <c:pt idx="5858">
                  <c:v>51.385000000000005</c:v>
                </c:pt>
                <c:pt idx="5859">
                  <c:v>51.394999999999982</c:v>
                </c:pt>
                <c:pt idx="5860">
                  <c:v>51.405000000000001</c:v>
                </c:pt>
                <c:pt idx="5861">
                  <c:v>51.414999999999992</c:v>
                </c:pt>
                <c:pt idx="5862">
                  <c:v>51.424999999999997</c:v>
                </c:pt>
                <c:pt idx="5863">
                  <c:v>51.435000000000009</c:v>
                </c:pt>
                <c:pt idx="5864">
                  <c:v>51.445</c:v>
                </c:pt>
                <c:pt idx="5865">
                  <c:v>51.454999999999984</c:v>
                </c:pt>
                <c:pt idx="5866">
                  <c:v>51.464999999999996</c:v>
                </c:pt>
                <c:pt idx="5867">
                  <c:v>51.474999999999987</c:v>
                </c:pt>
                <c:pt idx="5868">
                  <c:v>51.484999999999992</c:v>
                </c:pt>
                <c:pt idx="5869">
                  <c:v>51.495000000000005</c:v>
                </c:pt>
                <c:pt idx="5870">
                  <c:v>51.505000000000003</c:v>
                </c:pt>
                <c:pt idx="5871">
                  <c:v>51.515000000000001</c:v>
                </c:pt>
                <c:pt idx="5872">
                  <c:v>51.524999999999991</c:v>
                </c:pt>
                <c:pt idx="5873">
                  <c:v>51.534999999999982</c:v>
                </c:pt>
                <c:pt idx="5874">
                  <c:v>51.544999999999987</c:v>
                </c:pt>
                <c:pt idx="5875">
                  <c:v>51.555</c:v>
                </c:pt>
                <c:pt idx="5876">
                  <c:v>51.565000000000019</c:v>
                </c:pt>
                <c:pt idx="5877">
                  <c:v>51.575000000000003</c:v>
                </c:pt>
                <c:pt idx="5878">
                  <c:v>51.584999999999987</c:v>
                </c:pt>
                <c:pt idx="5879">
                  <c:v>51.594999999999992</c:v>
                </c:pt>
                <c:pt idx="5880">
                  <c:v>51.60499999999999</c:v>
                </c:pt>
                <c:pt idx="5881">
                  <c:v>51.615000000000009</c:v>
                </c:pt>
                <c:pt idx="5882">
                  <c:v>51.625000000000014</c:v>
                </c:pt>
                <c:pt idx="5883">
                  <c:v>51.635000000000005</c:v>
                </c:pt>
                <c:pt idx="5884">
                  <c:v>51.644999999999982</c:v>
                </c:pt>
                <c:pt idx="5885">
                  <c:v>51.655000000000001</c:v>
                </c:pt>
                <c:pt idx="5886">
                  <c:v>51.664999999999992</c:v>
                </c:pt>
                <c:pt idx="5887">
                  <c:v>51.674999999999997</c:v>
                </c:pt>
                <c:pt idx="5888">
                  <c:v>51.685000000000009</c:v>
                </c:pt>
                <c:pt idx="5889">
                  <c:v>51.695</c:v>
                </c:pt>
                <c:pt idx="5890">
                  <c:v>51.704999999999984</c:v>
                </c:pt>
                <c:pt idx="5891">
                  <c:v>51.714999999999996</c:v>
                </c:pt>
                <c:pt idx="5892">
                  <c:v>51.724999999999987</c:v>
                </c:pt>
                <c:pt idx="5893">
                  <c:v>51.734999999999992</c:v>
                </c:pt>
              </c:numCache>
            </c:numRef>
          </c:xVal>
          <c:yVal>
            <c:numRef>
              <c:f>List1!$AZ$11:$AZ$10000</c:f>
              <c:numCache>
                <c:formatCode>General</c:formatCode>
                <c:ptCount val="9990"/>
                <c:pt idx="0">
                  <c:v>1.0600000000238197E-2</c:v>
                </c:pt>
                <c:pt idx="1">
                  <c:v>0.14881188118807803</c:v>
                </c:pt>
                <c:pt idx="2">
                  <c:v>-0.18584158415774704</c:v>
                </c:pt>
                <c:pt idx="3">
                  <c:v>5.2475247532966741E-3</c:v>
                </c:pt>
                <c:pt idx="4">
                  <c:v>-0.21148514851416161</c:v>
                </c:pt>
                <c:pt idx="5">
                  <c:v>-0.10198019801981054</c:v>
                </c:pt>
                <c:pt idx="6">
                  <c:v>4.6138613861679612E-2</c:v>
                </c:pt>
                <c:pt idx="7">
                  <c:v>-0.13445544554417779</c:v>
                </c:pt>
                <c:pt idx="8">
                  <c:v>0.10356435643587356</c:v>
                </c:pt>
                <c:pt idx="9">
                  <c:v>0.36861386138551522</c:v>
                </c:pt>
                <c:pt idx="10">
                  <c:v>-6.7920792079380274E-2</c:v>
                </c:pt>
                <c:pt idx="11">
                  <c:v>0.2666336633671117</c:v>
                </c:pt>
                <c:pt idx="12">
                  <c:v>-7.1782178218094184E-2</c:v>
                </c:pt>
                <c:pt idx="13">
                  <c:v>5.2079207921564161E-2</c:v>
                </c:pt>
                <c:pt idx="14">
                  <c:v>-0.42524752475238115</c:v>
                </c:pt>
                <c:pt idx="15">
                  <c:v>-0.10722772277170019</c:v>
                </c:pt>
                <c:pt idx="16">
                  <c:v>4.6039603960939486E-2</c:v>
                </c:pt>
                <c:pt idx="17">
                  <c:v>5.7425742574193944E-2</c:v>
                </c:pt>
                <c:pt idx="18">
                  <c:v>0.13752475247415666</c:v>
                </c:pt>
                <c:pt idx="19">
                  <c:v>-2.7227722772477588E-2</c:v>
                </c:pt>
                <c:pt idx="20">
                  <c:v>-0.24623762376258676</c:v>
                </c:pt>
                <c:pt idx="21">
                  <c:v>0.18435643564383117</c:v>
                </c:pt>
                <c:pt idx="22">
                  <c:v>-0.12762376237622511</c:v>
                </c:pt>
                <c:pt idx="23">
                  <c:v>0.12920792079228813</c:v>
                </c:pt>
                <c:pt idx="24">
                  <c:v>-0.10722772277170019</c:v>
                </c:pt>
                <c:pt idx="25">
                  <c:v>6.2673267327490609E-2</c:v>
                </c:pt>
                <c:pt idx="26">
                  <c:v>-0.20544554455494396</c:v>
                </c:pt>
                <c:pt idx="27">
                  <c:v>0.12920792079228813</c:v>
                </c:pt>
                <c:pt idx="28">
                  <c:v>-0.21603960396087041</c:v>
                </c:pt>
                <c:pt idx="29">
                  <c:v>7.0990099010766181E-2</c:v>
                </c:pt>
                <c:pt idx="30">
                  <c:v>-0.12841584158496011</c:v>
                </c:pt>
                <c:pt idx="31">
                  <c:v>0.25000000000056055</c:v>
                </c:pt>
                <c:pt idx="32">
                  <c:v>-0.31277227722738427</c:v>
                </c:pt>
                <c:pt idx="33">
                  <c:v>-0.12386138613965834</c:v>
                </c:pt>
                <c:pt idx="34">
                  <c:v>-7.178217821668717E-2</c:v>
                </c:pt>
                <c:pt idx="35">
                  <c:v>9.2871287127799948E-2</c:v>
                </c:pt>
                <c:pt idx="36">
                  <c:v>0.11257425742573698</c:v>
                </c:pt>
                <c:pt idx="37">
                  <c:v>5.2475247532966741E-3</c:v>
                </c:pt>
                <c:pt idx="38">
                  <c:v>0.29158415841693835</c:v>
                </c:pt>
                <c:pt idx="39">
                  <c:v>-8.2376237622613618E-2</c:v>
                </c:pt>
                <c:pt idx="40">
                  <c:v>-0.15940594059400448</c:v>
                </c:pt>
                <c:pt idx="41">
                  <c:v>0.23039603960336363</c:v>
                </c:pt>
                <c:pt idx="42">
                  <c:v>-2.5643564356414572E-2</c:v>
                </c:pt>
                <c:pt idx="43">
                  <c:v>0.26287128712773089</c:v>
                </c:pt>
                <c:pt idx="44">
                  <c:v>5.2178217822304279E-2</c:v>
                </c:pt>
                <c:pt idx="45">
                  <c:v>0.11792079207836677</c:v>
                </c:pt>
                <c:pt idx="46">
                  <c:v>-0.1956435643563455</c:v>
                </c:pt>
                <c:pt idx="47">
                  <c:v>0.25227722772180444</c:v>
                </c:pt>
                <c:pt idx="48">
                  <c:v>-0.33237623762458118</c:v>
                </c:pt>
                <c:pt idx="49">
                  <c:v>-6.6435643564057387E-2</c:v>
                </c:pt>
                <c:pt idx="50">
                  <c:v>-0.23415841584133743</c:v>
                </c:pt>
                <c:pt idx="51">
                  <c:v>0.11257425742573698</c:v>
                </c:pt>
                <c:pt idx="52">
                  <c:v>6.6435643564057387E-2</c:v>
                </c:pt>
                <c:pt idx="53">
                  <c:v>-7.7128712870723967E-2</c:v>
                </c:pt>
                <c:pt idx="54">
                  <c:v>-6.0396039606246737E-3</c:v>
                </c:pt>
                <c:pt idx="55">
                  <c:v>6.5742574257469502E-2</c:v>
                </c:pt>
                <c:pt idx="56">
                  <c:v>3.0198019801716356E-2</c:v>
                </c:pt>
                <c:pt idx="57">
                  <c:v>0.27188118811900136</c:v>
                </c:pt>
                <c:pt idx="58">
                  <c:v>-0.29683168316882802</c:v>
                </c:pt>
                <c:pt idx="59">
                  <c:v>9.8217821783243772E-2</c:v>
                </c:pt>
                <c:pt idx="60">
                  <c:v>8.2376237622613618E-2</c:v>
                </c:pt>
                <c:pt idx="61">
                  <c:v>-4.1485148515637706E-2</c:v>
                </c:pt>
                <c:pt idx="62">
                  <c:v>-0.10198019801981054</c:v>
                </c:pt>
                <c:pt idx="63">
                  <c:v>0.13445544554558481</c:v>
                </c:pt>
                <c:pt idx="64">
                  <c:v>-0.20089108910964218</c:v>
                </c:pt>
                <c:pt idx="65">
                  <c:v>-4.0792079207642808E-2</c:v>
                </c:pt>
                <c:pt idx="66">
                  <c:v>-0.17376237623790472</c:v>
                </c:pt>
                <c:pt idx="67">
                  <c:v>0.18960396039572083</c:v>
                </c:pt>
                <c:pt idx="68">
                  <c:v>-5.247524751889659E-3</c:v>
                </c:pt>
                <c:pt idx="69">
                  <c:v>0.24999999999915354</c:v>
                </c:pt>
                <c:pt idx="70">
                  <c:v>9.0594059405149058E-2</c:v>
                </c:pt>
                <c:pt idx="71">
                  <c:v>-3.5445544555013031E-2</c:v>
                </c:pt>
                <c:pt idx="72">
                  <c:v>-0.11257425742573698</c:v>
                </c:pt>
                <c:pt idx="73">
                  <c:v>1.9603960395789898E-2</c:v>
                </c:pt>
                <c:pt idx="74">
                  <c:v>0.24702970296991478</c:v>
                </c:pt>
                <c:pt idx="75">
                  <c:v>9.8217821781836759E-2</c:v>
                </c:pt>
                <c:pt idx="76">
                  <c:v>-7.1782178218094184E-2</c:v>
                </c:pt>
                <c:pt idx="77">
                  <c:v>-3.554455445575315E-2</c:v>
                </c:pt>
                <c:pt idx="78">
                  <c:v>-6.64356435654644E-2</c:v>
                </c:pt>
                <c:pt idx="79">
                  <c:v>0.39504950495066476</c:v>
                </c:pt>
                <c:pt idx="80">
                  <c:v>-0.33386138613849708</c:v>
                </c:pt>
                <c:pt idx="81">
                  <c:v>7.7029702969983835E-2</c:v>
                </c:pt>
                <c:pt idx="82">
                  <c:v>5.2475247532966741E-3</c:v>
                </c:pt>
                <c:pt idx="83">
                  <c:v>0.14277227722886035</c:v>
                </c:pt>
                <c:pt idx="84">
                  <c:v>2.1980198020587927E-2</c:v>
                </c:pt>
                <c:pt idx="85">
                  <c:v>0.27188118811900136</c:v>
                </c:pt>
                <c:pt idx="86">
                  <c:v>-9.6633663367180753E-2</c:v>
                </c:pt>
                <c:pt idx="87">
                  <c:v>0.29841584158348405</c:v>
                </c:pt>
                <c:pt idx="88">
                  <c:v>-6.6435643564057387E-2</c:v>
                </c:pt>
                <c:pt idx="89">
                  <c:v>0.15405940594137468</c:v>
                </c:pt>
                <c:pt idx="90">
                  <c:v>8.2277227723280513E-2</c:v>
                </c:pt>
                <c:pt idx="91">
                  <c:v>8.0099009901369742E-2</c:v>
                </c:pt>
                <c:pt idx="92">
                  <c:v>-0.11257425742573698</c:v>
                </c:pt>
                <c:pt idx="93">
                  <c:v>0.15336633663337981</c:v>
                </c:pt>
                <c:pt idx="94">
                  <c:v>1.0594059405926457E-2</c:v>
                </c:pt>
                <c:pt idx="95">
                  <c:v>-3.5544554454346136E-2</c:v>
                </c:pt>
                <c:pt idx="96">
                  <c:v>7.1782178218094184E-2</c:v>
                </c:pt>
                <c:pt idx="97">
                  <c:v>0.13445544554417779</c:v>
                </c:pt>
                <c:pt idx="98">
                  <c:v>-0.25000000000056055</c:v>
                </c:pt>
                <c:pt idx="99">
                  <c:v>-0.1541584158407078</c:v>
                </c:pt>
                <c:pt idx="100">
                  <c:v>-0.41475247524860182</c:v>
                </c:pt>
                <c:pt idx="101">
                  <c:v>-3.0297029702456478E-2</c:v>
                </c:pt>
                <c:pt idx="102">
                  <c:v>-0.10346534653513342</c:v>
                </c:pt>
                <c:pt idx="103">
                  <c:v>0.14881188118807803</c:v>
                </c:pt>
                <c:pt idx="104">
                  <c:v>-4.0792079207642808E-2</c:v>
                </c:pt>
                <c:pt idx="105">
                  <c:v>7.1782178218094184E-2</c:v>
                </c:pt>
                <c:pt idx="106">
                  <c:v>0.17900990098979438</c:v>
                </c:pt>
                <c:pt idx="107">
                  <c:v>-0.15029702970340092</c:v>
                </c:pt>
                <c:pt idx="108">
                  <c:v>-0.32405940594130561</c:v>
                </c:pt>
                <c:pt idx="109">
                  <c:v>4.0792079207642808E-2</c:v>
                </c:pt>
                <c:pt idx="110">
                  <c:v>-0.10198019801981054</c:v>
                </c:pt>
                <c:pt idx="111">
                  <c:v>0.14277227722745334</c:v>
                </c:pt>
                <c:pt idx="112">
                  <c:v>-0.11257425742573698</c:v>
                </c:pt>
                <c:pt idx="113">
                  <c:v>9.8217821781836759E-2</c:v>
                </c:pt>
                <c:pt idx="114">
                  <c:v>-0.28247524752492781</c:v>
                </c:pt>
                <c:pt idx="115">
                  <c:v>0.10198019801981054</c:v>
                </c:pt>
                <c:pt idx="116">
                  <c:v>0.22584158415946887</c:v>
                </c:pt>
                <c:pt idx="117">
                  <c:v>-0.11782178217762665</c:v>
                </c:pt>
                <c:pt idx="118">
                  <c:v>-0.14801980198075002</c:v>
                </c:pt>
                <c:pt idx="119">
                  <c:v>0.11861386138495465</c:v>
                </c:pt>
                <c:pt idx="120">
                  <c:v>-0.25603960396118525</c:v>
                </c:pt>
                <c:pt idx="121">
                  <c:v>0.37386138613881187</c:v>
                </c:pt>
                <c:pt idx="122">
                  <c:v>-0.26128712871307491</c:v>
                </c:pt>
                <c:pt idx="123">
                  <c:v>0.28099009900960492</c:v>
                </c:pt>
                <c:pt idx="124">
                  <c:v>-4.1485148515637706E-2</c:v>
                </c:pt>
                <c:pt idx="125">
                  <c:v>-0.12316831683166345</c:v>
                </c:pt>
                <c:pt idx="126">
                  <c:v>-0.19871287128632439</c:v>
                </c:pt>
                <c:pt idx="127">
                  <c:v>0.23039603960336363</c:v>
                </c:pt>
                <c:pt idx="128">
                  <c:v>-0.33920792079253387</c:v>
                </c:pt>
                <c:pt idx="129">
                  <c:v>-4.0792079207642808E-2</c:v>
                </c:pt>
                <c:pt idx="130">
                  <c:v>-3.089108910830423E-2</c:v>
                </c:pt>
                <c:pt idx="131">
                  <c:v>1.9702970296530019E-2</c:v>
                </c:pt>
                <c:pt idx="132">
                  <c:v>3.1683168317039247E-2</c:v>
                </c:pt>
                <c:pt idx="133">
                  <c:v>0.14811881188008313</c:v>
                </c:pt>
                <c:pt idx="134">
                  <c:v>-0.10198019801981054</c:v>
                </c:pt>
                <c:pt idx="135">
                  <c:v>5.138613861356927E-2</c:v>
                </c:pt>
                <c:pt idx="136">
                  <c:v>-8.2376237622613618E-2</c:v>
                </c:pt>
                <c:pt idx="137">
                  <c:v>-1.5940594058556239E-2</c:v>
                </c:pt>
                <c:pt idx="138">
                  <c:v>5.5148514851543047E-2</c:v>
                </c:pt>
                <c:pt idx="139">
                  <c:v>-5.2079207921564161E-2</c:v>
                </c:pt>
                <c:pt idx="140">
                  <c:v>-7.7128712870723967E-2</c:v>
                </c:pt>
                <c:pt idx="141">
                  <c:v>0.20019801980305429</c:v>
                </c:pt>
                <c:pt idx="142">
                  <c:v>-0.34900990098972529</c:v>
                </c:pt>
                <c:pt idx="143">
                  <c:v>0.2198019801988442</c:v>
                </c:pt>
                <c:pt idx="144">
                  <c:v>-5.2475247532966741E-3</c:v>
                </c:pt>
                <c:pt idx="145">
                  <c:v>0.2666336633671117</c:v>
                </c:pt>
                <c:pt idx="146">
                  <c:v>-0.15940594059400448</c:v>
                </c:pt>
                <c:pt idx="147">
                  <c:v>0.10198019801981054</c:v>
                </c:pt>
                <c:pt idx="148">
                  <c:v>-4.0792079207642808E-2</c:v>
                </c:pt>
                <c:pt idx="149">
                  <c:v>0.19188118811977875</c:v>
                </c:pt>
                <c:pt idx="150">
                  <c:v>-0.20396039603962107</c:v>
                </c:pt>
                <c:pt idx="151">
                  <c:v>0.16465346534730116</c:v>
                </c:pt>
                <c:pt idx="152">
                  <c:v>-6.1188118812167722E-2</c:v>
                </c:pt>
                <c:pt idx="153">
                  <c:v>0.16465346534730116</c:v>
                </c:pt>
                <c:pt idx="154">
                  <c:v>1.9603960395789898E-2</c:v>
                </c:pt>
                <c:pt idx="155">
                  <c:v>9.2871287129206975E-2</c:v>
                </c:pt>
                <c:pt idx="156">
                  <c:v>-0.21148514851556863</c:v>
                </c:pt>
                <c:pt idx="157">
                  <c:v>-1.9603960397196914E-2</c:v>
                </c:pt>
                <c:pt idx="158">
                  <c:v>-0.1790099009912014</c:v>
                </c:pt>
                <c:pt idx="159">
                  <c:v>7.6237623762655846E-2</c:v>
                </c:pt>
                <c:pt idx="160">
                  <c:v>-6.1188118812167722E-2</c:v>
                </c:pt>
                <c:pt idx="161">
                  <c:v>-5.346534654036797E-3</c:v>
                </c:pt>
                <c:pt idx="162">
                  <c:v>-1.4356435643900239E-2</c:v>
                </c:pt>
                <c:pt idx="163">
                  <c:v>0.40940594059456503</c:v>
                </c:pt>
                <c:pt idx="164">
                  <c:v>1.6633663365144116E-2</c:v>
                </c:pt>
                <c:pt idx="165">
                  <c:v>0.35425742574302199</c:v>
                </c:pt>
                <c:pt idx="166">
                  <c:v>-0.27198019801974149</c:v>
                </c:pt>
                <c:pt idx="167">
                  <c:v>0.24168316831728498</c:v>
                </c:pt>
                <c:pt idx="168">
                  <c:v>-5.2079207921564161E-2</c:v>
                </c:pt>
                <c:pt idx="169">
                  <c:v>3.6237623762341027E-2</c:v>
                </c:pt>
                <c:pt idx="170">
                  <c:v>-0.1375247524755637</c:v>
                </c:pt>
                <c:pt idx="171">
                  <c:v>-5.2079207921564161E-2</c:v>
                </c:pt>
                <c:pt idx="172">
                  <c:v>-0.11861386138495465</c:v>
                </c:pt>
                <c:pt idx="173">
                  <c:v>-1.5940594058556239E-2</c:v>
                </c:pt>
                <c:pt idx="174">
                  <c:v>6.1188118812167722E-2</c:v>
                </c:pt>
                <c:pt idx="175">
                  <c:v>7.7029702969983835E-2</c:v>
                </c:pt>
                <c:pt idx="176">
                  <c:v>-0.14356435643618837</c:v>
                </c:pt>
                <c:pt idx="177">
                  <c:v>2.7227722772477588E-2</c:v>
                </c:pt>
                <c:pt idx="178">
                  <c:v>-0.20554455445568409</c:v>
                </c:pt>
                <c:pt idx="179">
                  <c:v>0.19485148514901751</c:v>
                </c:pt>
                <c:pt idx="180">
                  <c:v>-5.7425742574193944E-2</c:v>
                </c:pt>
                <c:pt idx="181">
                  <c:v>-0.13366336633684978</c:v>
                </c:pt>
                <c:pt idx="182">
                  <c:v>7.178217821668717E-2</c:v>
                </c:pt>
                <c:pt idx="183">
                  <c:v>-1.0594059405926457E-2</c:v>
                </c:pt>
                <c:pt idx="184">
                  <c:v>-0.21603960396087041</c:v>
                </c:pt>
                <c:pt idx="185">
                  <c:v>0.23039603960336363</c:v>
                </c:pt>
                <c:pt idx="186">
                  <c:v>-0.22742574257412487</c:v>
                </c:pt>
                <c:pt idx="187">
                  <c:v>8.2376237624020632E-2</c:v>
                </c:pt>
                <c:pt idx="188">
                  <c:v>-0.16247524752398337</c:v>
                </c:pt>
                <c:pt idx="189">
                  <c:v>0.32326732673257064</c:v>
                </c:pt>
                <c:pt idx="190">
                  <c:v>-0.16999999999993093</c:v>
                </c:pt>
                <c:pt idx="191">
                  <c:v>0.48871287128719976</c:v>
                </c:pt>
                <c:pt idx="192">
                  <c:v>-0.3754455445534679</c:v>
                </c:pt>
                <c:pt idx="193">
                  <c:v>2.1881188118440788E-2</c:v>
                </c:pt>
                <c:pt idx="194">
                  <c:v>-0.148019801979343</c:v>
                </c:pt>
                <c:pt idx="195">
                  <c:v>0.10871287128702309</c:v>
                </c:pt>
                <c:pt idx="196">
                  <c:v>-1.4356435643900239E-2</c:v>
                </c:pt>
                <c:pt idx="197">
                  <c:v>6.5742574257469502E-2</c:v>
                </c:pt>
                <c:pt idx="198">
                  <c:v>7.7029702969983835E-2</c:v>
                </c:pt>
                <c:pt idx="199">
                  <c:v>5.5148514851543047E-2</c:v>
                </c:pt>
                <c:pt idx="200">
                  <c:v>-0.2659405940591168</c:v>
                </c:pt>
                <c:pt idx="201">
                  <c:v>4.4554455445616592E-2</c:v>
                </c:pt>
                <c:pt idx="202">
                  <c:v>-0.24178217821802511</c:v>
                </c:pt>
                <c:pt idx="203">
                  <c:v>7.7029702969983835E-2</c:v>
                </c:pt>
                <c:pt idx="204">
                  <c:v>-4.0792079207642808E-2</c:v>
                </c:pt>
                <c:pt idx="205">
                  <c:v>0.14811881188149015</c:v>
                </c:pt>
                <c:pt idx="206">
                  <c:v>-0.30891089109007741</c:v>
                </c:pt>
                <c:pt idx="207">
                  <c:v>0.51891089108891608</c:v>
                </c:pt>
                <c:pt idx="208">
                  <c:v>-1.5940594059963252E-2</c:v>
                </c:pt>
                <c:pt idx="209">
                  <c:v>0.15415841584211482</c:v>
                </c:pt>
                <c:pt idx="210">
                  <c:v>3.554455445575315E-2</c:v>
                </c:pt>
                <c:pt idx="211">
                  <c:v>0.10960396039509121</c:v>
                </c:pt>
                <c:pt idx="212">
                  <c:v>9.0099009898634425E-3</c:v>
                </c:pt>
                <c:pt idx="213">
                  <c:v>0.33306930692976205</c:v>
                </c:pt>
                <c:pt idx="214">
                  <c:v>0.23118811881209866</c:v>
                </c:pt>
                <c:pt idx="215">
                  <c:v>-0.21445544554480742</c:v>
                </c:pt>
                <c:pt idx="216">
                  <c:v>0.148019801979343</c:v>
                </c:pt>
                <c:pt idx="217">
                  <c:v>3.782178217840404E-2</c:v>
                </c:pt>
                <c:pt idx="218">
                  <c:v>0.10425742574246143</c:v>
                </c:pt>
                <c:pt idx="219">
                  <c:v>3.0990099009044356E-2</c:v>
                </c:pt>
                <c:pt idx="220">
                  <c:v>-0.24702970296991478</c:v>
                </c:pt>
                <c:pt idx="221">
                  <c:v>-5.346534654036797E-3</c:v>
                </c:pt>
                <c:pt idx="222">
                  <c:v>8.7623762375910297E-2</c:v>
                </c:pt>
                <c:pt idx="223">
                  <c:v>-4.4554455444209579E-2</c:v>
                </c:pt>
                <c:pt idx="224">
                  <c:v>-6.2673267327490609E-2</c:v>
                </c:pt>
                <c:pt idx="225">
                  <c:v>0.41990099009834436</c:v>
                </c:pt>
                <c:pt idx="226">
                  <c:v>-0.21980198019743719</c:v>
                </c:pt>
                <c:pt idx="227">
                  <c:v>0.13900990098947957</c:v>
                </c:pt>
                <c:pt idx="228">
                  <c:v>-0.21455445544554752</c:v>
                </c:pt>
                <c:pt idx="229">
                  <c:v>0.29693069306956815</c:v>
                </c:pt>
                <c:pt idx="230">
                  <c:v>-0.46148514851472217</c:v>
                </c:pt>
                <c:pt idx="231">
                  <c:v>7.7029702971390848E-2</c:v>
                </c:pt>
                <c:pt idx="232">
                  <c:v>-0.2832673267322558</c:v>
                </c:pt>
                <c:pt idx="233">
                  <c:v>6.6435643564057387E-2</c:v>
                </c:pt>
                <c:pt idx="234">
                  <c:v>-0.29306930693085426</c:v>
                </c:pt>
                <c:pt idx="235">
                  <c:v>0.10722772277170019</c:v>
                </c:pt>
                <c:pt idx="236">
                  <c:v>-1.4356435642493224E-2</c:v>
                </c:pt>
                <c:pt idx="237">
                  <c:v>2.7227722772477588E-2</c:v>
                </c:pt>
                <c:pt idx="238">
                  <c:v>-0.15415841584211482</c:v>
                </c:pt>
                <c:pt idx="239">
                  <c:v>0.21079207920757376</c:v>
                </c:pt>
                <c:pt idx="240">
                  <c:v>2.4950495049826694E-2</c:v>
                </c:pt>
                <c:pt idx="241">
                  <c:v>0.11257425742573698</c:v>
                </c:pt>
                <c:pt idx="242">
                  <c:v>-0.26138613861381499</c:v>
                </c:pt>
                <c:pt idx="243">
                  <c:v>0.31346534653537916</c:v>
                </c:pt>
                <c:pt idx="244">
                  <c:v>-0.10722772277310721</c:v>
                </c:pt>
                <c:pt idx="245">
                  <c:v>-7.6336633663395964E-2</c:v>
                </c:pt>
                <c:pt idx="246">
                  <c:v>-2.1089108911112788E-2</c:v>
                </c:pt>
                <c:pt idx="247">
                  <c:v>-7.999999999922261E-2</c:v>
                </c:pt>
                <c:pt idx="248">
                  <c:v>-0.37386138613881187</c:v>
                </c:pt>
                <c:pt idx="249">
                  <c:v>-0.11257425742573698</c:v>
                </c:pt>
                <c:pt idx="250">
                  <c:v>-5.138613861356927E-2</c:v>
                </c:pt>
                <c:pt idx="251">
                  <c:v>0.2772277227716311</c:v>
                </c:pt>
                <c:pt idx="252">
                  <c:v>-9.8217821781836759E-2</c:v>
                </c:pt>
                <c:pt idx="253">
                  <c:v>0.27198019801974149</c:v>
                </c:pt>
                <c:pt idx="254">
                  <c:v>-2.1188118813259927E-2</c:v>
                </c:pt>
                <c:pt idx="255">
                  <c:v>0.11257425742573698</c:v>
                </c:pt>
                <c:pt idx="256">
                  <c:v>-0.10198019801981054</c:v>
                </c:pt>
                <c:pt idx="257">
                  <c:v>-1.0594059405926457E-2</c:v>
                </c:pt>
                <c:pt idx="258">
                  <c:v>-6.2673267326083595E-2</c:v>
                </c:pt>
                <c:pt idx="259">
                  <c:v>-0.28099009900960492</c:v>
                </c:pt>
                <c:pt idx="260">
                  <c:v>3.6336633664488166E-2</c:v>
                </c:pt>
                <c:pt idx="261">
                  <c:v>0.27188118811900136</c:v>
                </c:pt>
                <c:pt idx="262">
                  <c:v>-9.2970297029947094E-2</c:v>
                </c:pt>
                <c:pt idx="263">
                  <c:v>0.16247524752539039</c:v>
                </c:pt>
                <c:pt idx="264">
                  <c:v>0.15782178217794146</c:v>
                </c:pt>
                <c:pt idx="265">
                  <c:v>0.27722772277303814</c:v>
                </c:pt>
                <c:pt idx="266">
                  <c:v>-0.13445544554417779</c:v>
                </c:pt>
                <c:pt idx="267">
                  <c:v>0.30445544554410869</c:v>
                </c:pt>
                <c:pt idx="268">
                  <c:v>0.15029702970340092</c:v>
                </c:pt>
                <c:pt idx="269">
                  <c:v>8.2376237622613618E-2</c:v>
                </c:pt>
                <c:pt idx="270">
                  <c:v>-7.178217821668717E-2</c:v>
                </c:pt>
                <c:pt idx="271">
                  <c:v>0.17376237623649771</c:v>
                </c:pt>
                <c:pt idx="272">
                  <c:v>-1.4356435643900239E-2</c:v>
                </c:pt>
                <c:pt idx="273">
                  <c:v>0.15029702970340092</c:v>
                </c:pt>
                <c:pt idx="274">
                  <c:v>-2.4851485147679556E-2</c:v>
                </c:pt>
                <c:pt idx="275">
                  <c:v>0.18960396039572083</c:v>
                </c:pt>
                <c:pt idx="276">
                  <c:v>-8.2376237624020632E-2</c:v>
                </c:pt>
                <c:pt idx="277">
                  <c:v>0.3270297029705444</c:v>
                </c:pt>
                <c:pt idx="278">
                  <c:v>-5.346534654036797E-3</c:v>
                </c:pt>
                <c:pt idx="279">
                  <c:v>0.13742574257482357</c:v>
                </c:pt>
                <c:pt idx="280">
                  <c:v>0.25227722772321143</c:v>
                </c:pt>
                <c:pt idx="281">
                  <c:v>0.11257425742573698</c:v>
                </c:pt>
                <c:pt idx="282">
                  <c:v>-4.5346534654351608E-2</c:v>
                </c:pt>
                <c:pt idx="283">
                  <c:v>6.6435643564057387E-2</c:v>
                </c:pt>
                <c:pt idx="284">
                  <c:v>-6.2673267326083595E-2</c:v>
                </c:pt>
                <c:pt idx="285">
                  <c:v>1.4356435643900239E-2</c:v>
                </c:pt>
                <c:pt idx="286">
                  <c:v>-0.11257425742573698</c:v>
                </c:pt>
                <c:pt idx="287">
                  <c:v>4.6831683168267482E-2</c:v>
                </c:pt>
                <c:pt idx="288">
                  <c:v>-0.14277227722745334</c:v>
                </c:pt>
                <c:pt idx="289">
                  <c:v>0.25752475247510109</c:v>
                </c:pt>
                <c:pt idx="290">
                  <c:v>-7.7128712870723967E-2</c:v>
                </c:pt>
                <c:pt idx="291">
                  <c:v>0.3626732673270377</c:v>
                </c:pt>
                <c:pt idx="292">
                  <c:v>4.4554455445616592E-2</c:v>
                </c:pt>
                <c:pt idx="293">
                  <c:v>4.6831683168267482E-2</c:v>
                </c:pt>
                <c:pt idx="294">
                  <c:v>-0.18960396039572083</c:v>
                </c:pt>
                <c:pt idx="295">
                  <c:v>0.31732673267268607</c:v>
                </c:pt>
                <c:pt idx="296">
                  <c:v>-0.16465346534589415</c:v>
                </c:pt>
                <c:pt idx="297">
                  <c:v>-0.12683168316889712</c:v>
                </c:pt>
                <c:pt idx="298">
                  <c:v>-0.13821782178215156</c:v>
                </c:pt>
                <c:pt idx="299">
                  <c:v>0.13900990099088659</c:v>
                </c:pt>
                <c:pt idx="300">
                  <c:v>-3.6336633663081153E-2</c:v>
                </c:pt>
                <c:pt idx="301">
                  <c:v>0</c:v>
                </c:pt>
                <c:pt idx="302">
                  <c:v>-0.23039603960336363</c:v>
                </c:pt>
                <c:pt idx="303">
                  <c:v>0.28247524752492781</c:v>
                </c:pt>
                <c:pt idx="304">
                  <c:v>8.2376237624020632E-2</c:v>
                </c:pt>
                <c:pt idx="305">
                  <c:v>0.29683168316882802</c:v>
                </c:pt>
                <c:pt idx="306">
                  <c:v>-0.2666336633671117</c:v>
                </c:pt>
                <c:pt idx="307">
                  <c:v>-0.1179207920797738</c:v>
                </c:pt>
                <c:pt idx="308">
                  <c:v>-6.6435643564057387E-2</c:v>
                </c:pt>
                <c:pt idx="309">
                  <c:v>2.6534653464482694E-2</c:v>
                </c:pt>
                <c:pt idx="310">
                  <c:v>-6.0396039604839726E-2</c:v>
                </c:pt>
                <c:pt idx="311">
                  <c:v>1.584158415922313E-2</c:v>
                </c:pt>
                <c:pt idx="312">
                  <c:v>-5.594059405887105E-2</c:v>
                </c:pt>
                <c:pt idx="313">
                  <c:v>0.12920792079228813</c:v>
                </c:pt>
                <c:pt idx="314">
                  <c:v>-0.20554455445568409</c:v>
                </c:pt>
                <c:pt idx="315">
                  <c:v>0.20019801980164728</c:v>
                </c:pt>
                <c:pt idx="316">
                  <c:v>9.8910891089831643E-2</c:v>
                </c:pt>
                <c:pt idx="317">
                  <c:v>0.29910891089007191</c:v>
                </c:pt>
                <c:pt idx="318">
                  <c:v>9.1089108906035644E-3</c:v>
                </c:pt>
                <c:pt idx="319">
                  <c:v>-0.15940594059400448</c:v>
                </c:pt>
                <c:pt idx="320">
                  <c:v>0.35811881188032885</c:v>
                </c:pt>
                <c:pt idx="321">
                  <c:v>0.11782178217762665</c:v>
                </c:pt>
                <c:pt idx="322">
                  <c:v>4.6138613861679612E-2</c:v>
                </c:pt>
                <c:pt idx="323">
                  <c:v>0.23267326732742155</c:v>
                </c:pt>
                <c:pt idx="324">
                  <c:v>0.17524752475322761</c:v>
                </c:pt>
                <c:pt idx="325">
                  <c:v>0.32940594059393541</c:v>
                </c:pt>
                <c:pt idx="326">
                  <c:v>0.14356435643478135</c:v>
                </c:pt>
                <c:pt idx="327">
                  <c:v>0.29386138613958929</c:v>
                </c:pt>
                <c:pt idx="328">
                  <c:v>0.12316831683166345</c:v>
                </c:pt>
                <c:pt idx="329">
                  <c:v>0.18584158415774704</c:v>
                </c:pt>
                <c:pt idx="330">
                  <c:v>-1.4356435643900239E-2</c:v>
                </c:pt>
                <c:pt idx="331">
                  <c:v>0.20089108910823517</c:v>
                </c:pt>
                <c:pt idx="332">
                  <c:v>4.0792079207642808E-2</c:v>
                </c:pt>
                <c:pt idx="333">
                  <c:v>5.7425742574193944E-2</c:v>
                </c:pt>
                <c:pt idx="334">
                  <c:v>-0.14811881188149015</c:v>
                </c:pt>
                <c:pt idx="335">
                  <c:v>0.11326732673232487</c:v>
                </c:pt>
                <c:pt idx="336">
                  <c:v>-0.20099009901038231</c:v>
                </c:pt>
                <c:pt idx="337">
                  <c:v>0.3075247524754946</c:v>
                </c:pt>
                <c:pt idx="338">
                  <c:v>-0.26663366336570465</c:v>
                </c:pt>
                <c:pt idx="339">
                  <c:v>-2.6435643563742572E-2</c:v>
                </c:pt>
                <c:pt idx="340">
                  <c:v>-0.12693069306963722</c:v>
                </c:pt>
                <c:pt idx="341">
                  <c:v>0.1948514851476105</c:v>
                </c:pt>
                <c:pt idx="342">
                  <c:v>-2.6435643563742572E-2</c:v>
                </c:pt>
                <c:pt idx="343">
                  <c:v>7.7029702969983835E-2</c:v>
                </c:pt>
                <c:pt idx="344">
                  <c:v>-8.0099009899962728E-2</c:v>
                </c:pt>
                <c:pt idx="345">
                  <c:v>-0.18049504950511727</c:v>
                </c:pt>
                <c:pt idx="346">
                  <c:v>0.10732673267384733</c:v>
                </c:pt>
                <c:pt idx="347">
                  <c:v>4.4554455445616592E-2</c:v>
                </c:pt>
                <c:pt idx="348">
                  <c:v>0.16841584158527492</c:v>
                </c:pt>
                <c:pt idx="349">
                  <c:v>8.2376237624020632E-2</c:v>
                </c:pt>
                <c:pt idx="350">
                  <c:v>-0.19495049504975762</c:v>
                </c:pt>
                <c:pt idx="351">
                  <c:v>0.34900990098972529</c:v>
                </c:pt>
                <c:pt idx="352">
                  <c:v>-0.2772277227716311</c:v>
                </c:pt>
                <c:pt idx="353">
                  <c:v>6.6435643564057387E-2</c:v>
                </c:pt>
                <c:pt idx="354">
                  <c:v>1.9702970296530019E-2</c:v>
                </c:pt>
                <c:pt idx="355">
                  <c:v>0.26138613861381499</c:v>
                </c:pt>
                <c:pt idx="356">
                  <c:v>1.9603960395789898E-2</c:v>
                </c:pt>
                <c:pt idx="357">
                  <c:v>8.2376237624020632E-2</c:v>
                </c:pt>
                <c:pt idx="358">
                  <c:v>-5.5148514851543047E-2</c:v>
                </c:pt>
                <c:pt idx="359">
                  <c:v>1.9603960395789898E-2</c:v>
                </c:pt>
                <c:pt idx="360">
                  <c:v>-0.12316831683166345</c:v>
                </c:pt>
                <c:pt idx="361">
                  <c:v>-1.663366336655113E-2</c:v>
                </c:pt>
                <c:pt idx="362">
                  <c:v>-0.33762376237647085</c:v>
                </c:pt>
                <c:pt idx="363">
                  <c:v>9.1485148514624207E-2</c:v>
                </c:pt>
                <c:pt idx="364">
                  <c:v>-0.37920792079284865</c:v>
                </c:pt>
                <c:pt idx="365">
                  <c:v>0.11782178217762665</c:v>
                </c:pt>
                <c:pt idx="366">
                  <c:v>7.178217821668717E-2</c:v>
                </c:pt>
                <c:pt idx="367">
                  <c:v>-0.20396039603962107</c:v>
                </c:pt>
                <c:pt idx="368">
                  <c:v>0.22514851485147397</c:v>
                </c:pt>
                <c:pt idx="369">
                  <c:v>9.0594059406556085E-2</c:v>
                </c:pt>
                <c:pt idx="370">
                  <c:v>8.2376237622613618E-2</c:v>
                </c:pt>
                <c:pt idx="371">
                  <c:v>0.20623762376227195</c:v>
                </c:pt>
                <c:pt idx="372">
                  <c:v>-0.16999999999993093</c:v>
                </c:pt>
                <c:pt idx="373">
                  <c:v>4.1485148514230685E-2</c:v>
                </c:pt>
                <c:pt idx="374">
                  <c:v>-0.19495049504975762</c:v>
                </c:pt>
                <c:pt idx="375">
                  <c:v>-1.663366336655113E-2</c:v>
                </c:pt>
                <c:pt idx="376">
                  <c:v>-0.14881188118807803</c:v>
                </c:pt>
                <c:pt idx="377">
                  <c:v>0.2666336633671117</c:v>
                </c:pt>
                <c:pt idx="378">
                  <c:v>-0.10356435643587356</c:v>
                </c:pt>
                <c:pt idx="379">
                  <c:v>0.3400000000012689</c:v>
                </c:pt>
                <c:pt idx="380">
                  <c:v>-0.26673267326644479</c:v>
                </c:pt>
                <c:pt idx="381">
                  <c:v>0.11782178217903366</c:v>
                </c:pt>
                <c:pt idx="382">
                  <c:v>-2.6435643565149589E-2</c:v>
                </c:pt>
                <c:pt idx="383">
                  <c:v>0.48722772277187687</c:v>
                </c:pt>
                <c:pt idx="384">
                  <c:v>3.554455445575315E-2</c:v>
                </c:pt>
                <c:pt idx="385">
                  <c:v>4.0792079207642808E-2</c:v>
                </c:pt>
                <c:pt idx="386">
                  <c:v>2.6435643563742572E-2</c:v>
                </c:pt>
                <c:pt idx="387">
                  <c:v>3.7623762379737826E-3</c:v>
                </c:pt>
                <c:pt idx="388">
                  <c:v>0.26138613861381499</c:v>
                </c:pt>
                <c:pt idx="389">
                  <c:v>-1.0594059405926457E-2</c:v>
                </c:pt>
                <c:pt idx="390">
                  <c:v>-0.1948514851476105</c:v>
                </c:pt>
                <c:pt idx="391">
                  <c:v>0.16999999999993093</c:v>
                </c:pt>
                <c:pt idx="392">
                  <c:v>0.15782178217794146</c:v>
                </c:pt>
                <c:pt idx="393">
                  <c:v>2.6435643565149589E-2</c:v>
                </c:pt>
                <c:pt idx="394">
                  <c:v>0.27118811881100646</c:v>
                </c:pt>
                <c:pt idx="395">
                  <c:v>7.1782178218094184E-2</c:v>
                </c:pt>
                <c:pt idx="396">
                  <c:v>-0.14356435643618837</c:v>
                </c:pt>
                <c:pt idx="397">
                  <c:v>0.13742574257341655</c:v>
                </c:pt>
                <c:pt idx="398">
                  <c:v>-3.554455445575315E-2</c:v>
                </c:pt>
                <c:pt idx="399">
                  <c:v>0.10722772277170019</c:v>
                </c:pt>
                <c:pt idx="400">
                  <c:v>6.0396039606246737E-3</c:v>
                </c:pt>
                <c:pt idx="401">
                  <c:v>-8.7623762375910297E-2</c:v>
                </c:pt>
                <c:pt idx="402">
                  <c:v>-0.18435643564383117</c:v>
                </c:pt>
                <c:pt idx="403">
                  <c:v>-5.346534654036797E-3</c:v>
                </c:pt>
                <c:pt idx="404">
                  <c:v>-7.7029702969983835E-2</c:v>
                </c:pt>
                <c:pt idx="405">
                  <c:v>0.42000000000049148</c:v>
                </c:pt>
                <c:pt idx="406">
                  <c:v>-0.22584158415806185</c:v>
                </c:pt>
                <c:pt idx="407">
                  <c:v>-5.2475247532966741E-3</c:v>
                </c:pt>
                <c:pt idx="408">
                  <c:v>-0.1284158415835531</c:v>
                </c:pt>
                <c:pt idx="409">
                  <c:v>4.0792079207642808E-2</c:v>
                </c:pt>
                <c:pt idx="410">
                  <c:v>-0.10198019801981054</c:v>
                </c:pt>
                <c:pt idx="411">
                  <c:v>0.14495049504936411</c:v>
                </c:pt>
                <c:pt idx="412">
                  <c:v>-0.35425742574161495</c:v>
                </c:pt>
                <c:pt idx="413">
                  <c:v>0.20544554455494396</c:v>
                </c:pt>
                <c:pt idx="414">
                  <c:v>-0.18425742574309104</c:v>
                </c:pt>
                <c:pt idx="415">
                  <c:v>-0.10346534653372641</c:v>
                </c:pt>
                <c:pt idx="416">
                  <c:v>-0.44188118811893229</c:v>
                </c:pt>
                <c:pt idx="417">
                  <c:v>-6.8019801980120392E-2</c:v>
                </c:pt>
                <c:pt idx="418">
                  <c:v>-0.36485148514894844</c:v>
                </c:pt>
                <c:pt idx="419">
                  <c:v>9.0594059406556085E-2</c:v>
                </c:pt>
                <c:pt idx="420">
                  <c:v>-6.8019801980120392E-2</c:v>
                </c:pt>
                <c:pt idx="421">
                  <c:v>0.10198019801981054</c:v>
                </c:pt>
                <c:pt idx="422">
                  <c:v>-0.15415841584211482</c:v>
                </c:pt>
                <c:pt idx="423">
                  <c:v>0.1541584158407078</c:v>
                </c:pt>
                <c:pt idx="424">
                  <c:v>-0.11257425742573698</c:v>
                </c:pt>
                <c:pt idx="425">
                  <c:v>0.10198019801981054</c:v>
                </c:pt>
                <c:pt idx="426">
                  <c:v>-0.49772277227706319</c:v>
                </c:pt>
                <c:pt idx="427">
                  <c:v>8.7623762375910297E-2</c:v>
                </c:pt>
                <c:pt idx="428">
                  <c:v>-0.1760396039605556</c:v>
                </c:pt>
                <c:pt idx="429">
                  <c:v>-8.7623762375910297E-2</c:v>
                </c:pt>
                <c:pt idx="430">
                  <c:v>0.31277227722738427</c:v>
                </c:pt>
                <c:pt idx="431">
                  <c:v>0.20019801980164728</c:v>
                </c:pt>
                <c:pt idx="432">
                  <c:v>-0.15405940594137468</c:v>
                </c:pt>
                <c:pt idx="433">
                  <c:v>2.5643564356414572E-2</c:v>
                </c:pt>
                <c:pt idx="434">
                  <c:v>5.2079207921564161E-2</c:v>
                </c:pt>
                <c:pt idx="435">
                  <c:v>5.7425742574193944E-2</c:v>
                </c:pt>
                <c:pt idx="436">
                  <c:v>-0.18049504950511727</c:v>
                </c:pt>
                <c:pt idx="437">
                  <c:v>0.21603960396087041</c:v>
                </c:pt>
                <c:pt idx="438">
                  <c:v>-0.13366336633684978</c:v>
                </c:pt>
                <c:pt idx="439">
                  <c:v>5.2475247532966741E-3</c:v>
                </c:pt>
                <c:pt idx="440">
                  <c:v>-7.7029702969983835E-2</c:v>
                </c:pt>
                <c:pt idx="441">
                  <c:v>0.20920792079291775</c:v>
                </c:pt>
                <c:pt idx="442">
                  <c:v>-0.148019801979343</c:v>
                </c:pt>
                <c:pt idx="443">
                  <c:v>-6.1188118812167722E-2</c:v>
                </c:pt>
                <c:pt idx="444">
                  <c:v>-3.5445544555013031E-2</c:v>
                </c:pt>
                <c:pt idx="445">
                  <c:v>8.7623762375910297E-2</c:v>
                </c:pt>
                <c:pt idx="446">
                  <c:v>3.5445544555013031E-2</c:v>
                </c:pt>
                <c:pt idx="447">
                  <c:v>7.1782178218094184E-2</c:v>
                </c:pt>
                <c:pt idx="448">
                  <c:v>-0.12386138613825133</c:v>
                </c:pt>
                <c:pt idx="449">
                  <c:v>8.2376237624020632E-2</c:v>
                </c:pt>
                <c:pt idx="450">
                  <c:v>-0.32326732673257064</c:v>
                </c:pt>
                <c:pt idx="451">
                  <c:v>-9.1485148514624207E-2</c:v>
                </c:pt>
                <c:pt idx="452">
                  <c:v>-0.39584158415799281</c:v>
                </c:pt>
                <c:pt idx="453">
                  <c:v>0.18128712871244526</c:v>
                </c:pt>
                <c:pt idx="454">
                  <c:v>-0.23940594059322709</c:v>
                </c:pt>
                <c:pt idx="455">
                  <c:v>-5.2475247532966741E-3</c:v>
                </c:pt>
                <c:pt idx="456">
                  <c:v>-0.26138613861381499</c:v>
                </c:pt>
                <c:pt idx="457">
                  <c:v>0</c:v>
                </c:pt>
                <c:pt idx="458">
                  <c:v>-0.13445544554417779</c:v>
                </c:pt>
                <c:pt idx="459">
                  <c:v>0.15940594059400448</c:v>
                </c:pt>
                <c:pt idx="460">
                  <c:v>1.0495049503779318E-2</c:v>
                </c:pt>
                <c:pt idx="461">
                  <c:v>-0.49178217821858566</c:v>
                </c:pt>
                <c:pt idx="462">
                  <c:v>-0.22049504950543208</c:v>
                </c:pt>
                <c:pt idx="463">
                  <c:v>0.24178217821802511</c:v>
                </c:pt>
                <c:pt idx="464">
                  <c:v>-0.14346534653544823</c:v>
                </c:pt>
                <c:pt idx="465">
                  <c:v>-7.1782178218094184E-2</c:v>
                </c:pt>
                <c:pt idx="466">
                  <c:v>-5.2079207920157147E-2</c:v>
                </c:pt>
                <c:pt idx="467">
                  <c:v>-0.11247524752499687</c:v>
                </c:pt>
                <c:pt idx="468">
                  <c:v>-0.4615841584154623</c:v>
                </c:pt>
                <c:pt idx="469">
                  <c:v>3.0990099009044356E-2</c:v>
                </c:pt>
                <c:pt idx="470">
                  <c:v>-0.25762376237584123</c:v>
                </c:pt>
                <c:pt idx="471">
                  <c:v>0.13445544554417779</c:v>
                </c:pt>
                <c:pt idx="472">
                  <c:v>-0.27188118811759432</c:v>
                </c:pt>
                <c:pt idx="473">
                  <c:v>-2.6435643563742572E-2</c:v>
                </c:pt>
                <c:pt idx="474">
                  <c:v>-0.17524752475182059</c:v>
                </c:pt>
                <c:pt idx="475">
                  <c:v>0.30207920792071769</c:v>
                </c:pt>
                <c:pt idx="476">
                  <c:v>-0.14801980198075002</c:v>
                </c:pt>
                <c:pt idx="477">
                  <c:v>0.13891089108873944</c:v>
                </c:pt>
                <c:pt idx="478">
                  <c:v>-0.33465346534723206</c:v>
                </c:pt>
                <c:pt idx="479">
                  <c:v>-0.11861386138636167</c:v>
                </c:pt>
                <c:pt idx="480">
                  <c:v>-0.22138613861490722</c:v>
                </c:pt>
                <c:pt idx="481">
                  <c:v>4.1584158416377824E-2</c:v>
                </c:pt>
                <c:pt idx="482">
                  <c:v>6.5742574257469502E-2</c:v>
                </c:pt>
                <c:pt idx="483">
                  <c:v>-0.25000000000056055</c:v>
                </c:pt>
                <c:pt idx="484">
                  <c:v>-0.33465346534582507</c:v>
                </c:pt>
                <c:pt idx="485">
                  <c:v>-0.25227722772321143</c:v>
                </c:pt>
                <c:pt idx="486">
                  <c:v>0.22584158415806185</c:v>
                </c:pt>
                <c:pt idx="487">
                  <c:v>1.4356435643900239E-2</c:v>
                </c:pt>
                <c:pt idx="488">
                  <c:v>-0.17900990098979438</c:v>
                </c:pt>
                <c:pt idx="489">
                  <c:v>-6.6435643564057387E-2</c:v>
                </c:pt>
                <c:pt idx="490">
                  <c:v>0.12396039604039846</c:v>
                </c:pt>
                <c:pt idx="491">
                  <c:v>0.11257425742573698</c:v>
                </c:pt>
                <c:pt idx="492">
                  <c:v>-0.15940594059400448</c:v>
                </c:pt>
                <c:pt idx="493">
                  <c:v>-4.6831683168267482E-2</c:v>
                </c:pt>
                <c:pt idx="494">
                  <c:v>-2.4950495049826694E-2</c:v>
                </c:pt>
                <c:pt idx="495">
                  <c:v>6.1188118812167722E-2</c:v>
                </c:pt>
                <c:pt idx="496">
                  <c:v>-0.15415841584211482</c:v>
                </c:pt>
                <c:pt idx="497">
                  <c:v>-5.6633663366865941E-2</c:v>
                </c:pt>
                <c:pt idx="498">
                  <c:v>-0.19108910891104372</c:v>
                </c:pt>
                <c:pt idx="499">
                  <c:v>0.14881188118948505</c:v>
                </c:pt>
                <c:pt idx="500">
                  <c:v>-0.16999999999993093</c:v>
                </c:pt>
                <c:pt idx="501">
                  <c:v>0.129108910891548</c:v>
                </c:pt>
                <c:pt idx="502">
                  <c:v>-0.26138613861522203</c:v>
                </c:pt>
                <c:pt idx="503">
                  <c:v>3.5544554454346136E-2</c:v>
                </c:pt>
                <c:pt idx="504">
                  <c:v>-0.2863366336636417</c:v>
                </c:pt>
                <c:pt idx="505">
                  <c:v>5.5148514851543047E-2</c:v>
                </c:pt>
                <c:pt idx="506">
                  <c:v>-4.6831683168267482E-2</c:v>
                </c:pt>
                <c:pt idx="507">
                  <c:v>0.25079207920929558</c:v>
                </c:pt>
                <c:pt idx="508">
                  <c:v>-0.15861386138526945</c:v>
                </c:pt>
                <c:pt idx="509">
                  <c:v>3.0198019801716356E-2</c:v>
                </c:pt>
                <c:pt idx="510">
                  <c:v>1.1386138613254456E-2</c:v>
                </c:pt>
                <c:pt idx="511">
                  <c:v>5.2475247532966741E-3</c:v>
                </c:pt>
                <c:pt idx="512">
                  <c:v>-0.12316831683166345</c:v>
                </c:pt>
                <c:pt idx="513">
                  <c:v>4.6831683169674503E-2</c:v>
                </c:pt>
                <c:pt idx="514">
                  <c:v>-8.5346534653259407E-2</c:v>
                </c:pt>
                <c:pt idx="515">
                  <c:v>-3.0198019801716356E-2</c:v>
                </c:pt>
                <c:pt idx="516">
                  <c:v>-0.21683168316819842</c:v>
                </c:pt>
                <c:pt idx="517">
                  <c:v>1.663366336655113E-2</c:v>
                </c:pt>
                <c:pt idx="518">
                  <c:v>-0.1790099009912014</c:v>
                </c:pt>
                <c:pt idx="519">
                  <c:v>0.11257425742573698</c:v>
                </c:pt>
                <c:pt idx="520">
                  <c:v>-0.11257425742573698</c:v>
                </c:pt>
                <c:pt idx="521">
                  <c:v>0.13742574257482357</c:v>
                </c:pt>
                <c:pt idx="522">
                  <c:v>-2.6435643565149589E-2</c:v>
                </c:pt>
                <c:pt idx="523">
                  <c:v>0.13366336633684978</c:v>
                </c:pt>
                <c:pt idx="524">
                  <c:v>-0.28257425742566794</c:v>
                </c:pt>
                <c:pt idx="525">
                  <c:v>0.1948514851476105</c:v>
                </c:pt>
                <c:pt idx="526">
                  <c:v>-0.28772277227681747</c:v>
                </c:pt>
                <c:pt idx="527">
                  <c:v>7.0990099009359167E-2</c:v>
                </c:pt>
                <c:pt idx="528">
                  <c:v>3.2475247524367243E-2</c:v>
                </c:pt>
                <c:pt idx="529">
                  <c:v>6.1188118810760708E-2</c:v>
                </c:pt>
                <c:pt idx="530">
                  <c:v>-6.6534653466204519E-2</c:v>
                </c:pt>
                <c:pt idx="531">
                  <c:v>0.33999999999986186</c:v>
                </c:pt>
                <c:pt idx="532">
                  <c:v>-0.37019801980157824</c:v>
                </c:pt>
                <c:pt idx="533">
                  <c:v>9.6633663365773739E-2</c:v>
                </c:pt>
                <c:pt idx="534">
                  <c:v>-0.16999999999993093</c:v>
                </c:pt>
                <c:pt idx="535">
                  <c:v>-0.17524752475322761</c:v>
                </c:pt>
                <c:pt idx="536">
                  <c:v>6.2673267327490609E-2</c:v>
                </c:pt>
                <c:pt idx="537">
                  <c:v>1.0594059405926457E-2</c:v>
                </c:pt>
                <c:pt idx="538">
                  <c:v>-0.23643564356398833</c:v>
                </c:pt>
                <c:pt idx="539">
                  <c:v>0.14811881188149015</c:v>
                </c:pt>
                <c:pt idx="540">
                  <c:v>-5.2475247532966741E-3</c:v>
                </c:pt>
                <c:pt idx="541">
                  <c:v>5.6633663366865941E-2</c:v>
                </c:pt>
                <c:pt idx="542">
                  <c:v>3.5445544553606011E-2</c:v>
                </c:pt>
                <c:pt idx="543">
                  <c:v>2.4950495049826694E-2</c:v>
                </c:pt>
                <c:pt idx="544">
                  <c:v>-5.346534654036797E-3</c:v>
                </c:pt>
                <c:pt idx="545">
                  <c:v>-0.1284158415835531</c:v>
                </c:pt>
                <c:pt idx="546">
                  <c:v>-0.11782178217762665</c:v>
                </c:pt>
                <c:pt idx="547">
                  <c:v>0.19485148514901751</c:v>
                </c:pt>
                <c:pt idx="548">
                  <c:v>0.21455445544554752</c:v>
                </c:pt>
                <c:pt idx="549">
                  <c:v>0.28782178217755761</c:v>
                </c:pt>
                <c:pt idx="550">
                  <c:v>0.32782178217787239</c:v>
                </c:pt>
                <c:pt idx="551">
                  <c:v>0.64732673267246921</c:v>
                </c:pt>
                <c:pt idx="552">
                  <c:v>0.28247524752492781</c:v>
                </c:pt>
                <c:pt idx="553">
                  <c:v>0.26128712871307491</c:v>
                </c:pt>
                <c:pt idx="554">
                  <c:v>-4.6039603960939486E-2</c:v>
                </c:pt>
                <c:pt idx="555">
                  <c:v>-5.2079207920157147E-2</c:v>
                </c:pt>
                <c:pt idx="556">
                  <c:v>-0.20623762376227195</c:v>
                </c:pt>
                <c:pt idx="557">
                  <c:v>-0.43059405940641793</c:v>
                </c:pt>
                <c:pt idx="558">
                  <c:v>-0.63673267326654281</c:v>
                </c:pt>
                <c:pt idx="559">
                  <c:v>-1.5841584157816117E-2</c:v>
                </c:pt>
                <c:pt idx="560">
                  <c:v>6.6435643564057387E-2</c:v>
                </c:pt>
                <c:pt idx="561">
                  <c:v>7.6336633663395964E-2</c:v>
                </c:pt>
                <c:pt idx="562">
                  <c:v>0.19485148514901751</c:v>
                </c:pt>
                <c:pt idx="563">
                  <c:v>0.24623762376258676</c:v>
                </c:pt>
                <c:pt idx="564">
                  <c:v>-7.1782178218094184E-2</c:v>
                </c:pt>
                <c:pt idx="565">
                  <c:v>0.17524752475322761</c:v>
                </c:pt>
                <c:pt idx="566">
                  <c:v>-0.15940594059400448</c:v>
                </c:pt>
                <c:pt idx="567">
                  <c:v>-0.11257425742573698</c:v>
                </c:pt>
                <c:pt idx="568">
                  <c:v>5.1287128712829144E-2</c:v>
                </c:pt>
                <c:pt idx="569">
                  <c:v>0.12306930693092333</c:v>
                </c:pt>
                <c:pt idx="570">
                  <c:v>0.12693069306963722</c:v>
                </c:pt>
                <c:pt idx="571">
                  <c:v>0.18584158415774704</c:v>
                </c:pt>
                <c:pt idx="572">
                  <c:v>-0.21455445544554752</c:v>
                </c:pt>
                <c:pt idx="573">
                  <c:v>0.20920792079151074</c:v>
                </c:pt>
                <c:pt idx="574">
                  <c:v>-9.6732673266513858E-2</c:v>
                </c:pt>
                <c:pt idx="575">
                  <c:v>-8.6138613861994423E-2</c:v>
                </c:pt>
                <c:pt idx="576">
                  <c:v>4.9900990099653389E-2</c:v>
                </c:pt>
                <c:pt idx="577">
                  <c:v>0.34366336633709554</c:v>
                </c:pt>
                <c:pt idx="578">
                  <c:v>-0.14277227722745334</c:v>
                </c:pt>
                <c:pt idx="579">
                  <c:v>0.18584158415915406</c:v>
                </c:pt>
                <c:pt idx="580">
                  <c:v>-0.20920792079151074</c:v>
                </c:pt>
                <c:pt idx="581">
                  <c:v>7.7128712870723967E-2</c:v>
                </c:pt>
                <c:pt idx="582">
                  <c:v>-0.19485148514901751</c:v>
                </c:pt>
                <c:pt idx="583">
                  <c:v>0.1790099009912014</c:v>
                </c:pt>
                <c:pt idx="584">
                  <c:v>-0.10881188118776321</c:v>
                </c:pt>
                <c:pt idx="585">
                  <c:v>7.7029702969983835E-2</c:v>
                </c:pt>
                <c:pt idx="586">
                  <c:v>0.19495049504975762</c:v>
                </c:pt>
                <c:pt idx="587">
                  <c:v>2.0396039603117897E-2</c:v>
                </c:pt>
                <c:pt idx="588">
                  <c:v>-3.554455445575315E-2</c:v>
                </c:pt>
                <c:pt idx="589">
                  <c:v>-7.7029702971390848E-2</c:v>
                </c:pt>
                <c:pt idx="590">
                  <c:v>-8.762376237731731E-2</c:v>
                </c:pt>
                <c:pt idx="591">
                  <c:v>0.14425742574277622</c:v>
                </c:pt>
                <c:pt idx="592">
                  <c:v>6.6435643564057387E-2</c:v>
                </c:pt>
                <c:pt idx="593">
                  <c:v>0.34366336633709554</c:v>
                </c:pt>
                <c:pt idx="594">
                  <c:v>-0.25534653465319035</c:v>
                </c:pt>
                <c:pt idx="595">
                  <c:v>0.18059405940726442</c:v>
                </c:pt>
                <c:pt idx="596">
                  <c:v>-1.663366336655113E-2</c:v>
                </c:pt>
                <c:pt idx="597">
                  <c:v>0.29683168316882802</c:v>
                </c:pt>
                <c:pt idx="598">
                  <c:v>9.9009900989164748E-2</c:v>
                </c:pt>
                <c:pt idx="599">
                  <c:v>0.10425742574246143</c:v>
                </c:pt>
                <c:pt idx="600">
                  <c:v>-0.12841584158496011</c:v>
                </c:pt>
                <c:pt idx="601">
                  <c:v>2.4851485149086572E-2</c:v>
                </c:pt>
                <c:pt idx="602">
                  <c:v>-6.8019801980120392E-2</c:v>
                </c:pt>
                <c:pt idx="603">
                  <c:v>0.4562376237628325</c:v>
                </c:pt>
                <c:pt idx="604">
                  <c:v>-0.30217821782145782</c:v>
                </c:pt>
                <c:pt idx="605">
                  <c:v>0.29386138613958929</c:v>
                </c:pt>
                <c:pt idx="606">
                  <c:v>-0.11782178217762665</c:v>
                </c:pt>
                <c:pt idx="607">
                  <c:v>0.2198019801988442</c:v>
                </c:pt>
                <c:pt idx="608">
                  <c:v>-3.6237623762341027E-2</c:v>
                </c:pt>
                <c:pt idx="609">
                  <c:v>0.20019801980164728</c:v>
                </c:pt>
                <c:pt idx="610">
                  <c:v>-0.30821782178208251</c:v>
                </c:pt>
                <c:pt idx="611">
                  <c:v>4.6831683169674503E-2</c:v>
                </c:pt>
                <c:pt idx="612">
                  <c:v>6.8019801980120392E-2</c:v>
                </c:pt>
                <c:pt idx="613">
                  <c:v>0.33465346534723206</c:v>
                </c:pt>
                <c:pt idx="614">
                  <c:v>-0.16465346534730116</c:v>
                </c:pt>
                <c:pt idx="615">
                  <c:v>0.24168316831728498</c:v>
                </c:pt>
                <c:pt idx="616">
                  <c:v>-0.36326732673288542</c:v>
                </c:pt>
                <c:pt idx="617">
                  <c:v>0.18960396039572083</c:v>
                </c:pt>
                <c:pt idx="618">
                  <c:v>-0.13445544554417779</c:v>
                </c:pt>
                <c:pt idx="619">
                  <c:v>9.2871287129206975E-2</c:v>
                </c:pt>
                <c:pt idx="620">
                  <c:v>-7.7029702969983835E-2</c:v>
                </c:pt>
                <c:pt idx="621">
                  <c:v>0.25227722772321143</c:v>
                </c:pt>
                <c:pt idx="622">
                  <c:v>0.16772277227728005</c:v>
                </c:pt>
                <c:pt idx="623">
                  <c:v>0.10415841584172131</c:v>
                </c:pt>
                <c:pt idx="624">
                  <c:v>-1.5841584157816117E-2</c:v>
                </c:pt>
                <c:pt idx="625">
                  <c:v>2.1089108909705775E-2</c:v>
                </c:pt>
                <c:pt idx="626">
                  <c:v>-0.13376237623758991</c:v>
                </c:pt>
                <c:pt idx="627">
                  <c:v>2.6435643563742572E-2</c:v>
                </c:pt>
                <c:pt idx="628">
                  <c:v>0.14425742574136921</c:v>
                </c:pt>
                <c:pt idx="629">
                  <c:v>0.2198019801988442</c:v>
                </c:pt>
                <c:pt idx="630">
                  <c:v>-0.16990099009778378</c:v>
                </c:pt>
                <c:pt idx="631">
                  <c:v>0.2772277227716311</c:v>
                </c:pt>
                <c:pt idx="632">
                  <c:v>-0.15029702970199391</c:v>
                </c:pt>
                <c:pt idx="633">
                  <c:v>0.17524752475182059</c:v>
                </c:pt>
                <c:pt idx="634">
                  <c:v>2.4851485149086572E-2</c:v>
                </c:pt>
                <c:pt idx="635">
                  <c:v>0.38455445544547845</c:v>
                </c:pt>
                <c:pt idx="636">
                  <c:v>0</c:v>
                </c:pt>
                <c:pt idx="637">
                  <c:v>-0.14801980198075002</c:v>
                </c:pt>
                <c:pt idx="638">
                  <c:v>5.2475247532966741E-3</c:v>
                </c:pt>
                <c:pt idx="639">
                  <c:v>0.15326732673263968</c:v>
                </c:pt>
                <c:pt idx="640">
                  <c:v>-0.10356435643446653</c:v>
                </c:pt>
                <c:pt idx="641">
                  <c:v>9.0594059406556085E-2</c:v>
                </c:pt>
                <c:pt idx="642">
                  <c:v>-0.32247524752524259</c:v>
                </c:pt>
                <c:pt idx="643">
                  <c:v>0.29683168316882802</c:v>
                </c:pt>
                <c:pt idx="644">
                  <c:v>6.5742574257469502E-2</c:v>
                </c:pt>
                <c:pt idx="645">
                  <c:v>0.11257425742573698</c:v>
                </c:pt>
                <c:pt idx="646">
                  <c:v>-9.8118811881096626E-2</c:v>
                </c:pt>
                <c:pt idx="647">
                  <c:v>0.15940594059400448</c:v>
                </c:pt>
                <c:pt idx="648">
                  <c:v>-0.20009900990090718</c:v>
                </c:pt>
                <c:pt idx="649">
                  <c:v>0.11861386138636167</c:v>
                </c:pt>
                <c:pt idx="650">
                  <c:v>-0.21673267326745829</c:v>
                </c:pt>
                <c:pt idx="651">
                  <c:v>4.6831683168267482E-2</c:v>
                </c:pt>
                <c:pt idx="652">
                  <c:v>-0.25237623762395156</c:v>
                </c:pt>
                <c:pt idx="653">
                  <c:v>-0.31881188118800896</c:v>
                </c:pt>
                <c:pt idx="654">
                  <c:v>-0.10801980197902819</c:v>
                </c:pt>
                <c:pt idx="655">
                  <c:v>0.1284158415835531</c:v>
                </c:pt>
                <c:pt idx="656">
                  <c:v>-0.40564356435659127</c:v>
                </c:pt>
                <c:pt idx="657">
                  <c:v>4.9900990099653389E-2</c:v>
                </c:pt>
                <c:pt idx="658">
                  <c:v>-7.178217821668717E-2</c:v>
                </c:pt>
                <c:pt idx="659">
                  <c:v>-6.1089108910020583E-2</c:v>
                </c:pt>
                <c:pt idx="660">
                  <c:v>-0.23039603960477065</c:v>
                </c:pt>
                <c:pt idx="661">
                  <c:v>-1.5841584157816117E-2</c:v>
                </c:pt>
                <c:pt idx="662">
                  <c:v>-1.5940594058556239E-2</c:v>
                </c:pt>
                <c:pt idx="663">
                  <c:v>7.7029702971390848E-2</c:v>
                </c:pt>
                <c:pt idx="664">
                  <c:v>7.0990099010766181E-2</c:v>
                </c:pt>
                <c:pt idx="665">
                  <c:v>0.12841584158496011</c:v>
                </c:pt>
                <c:pt idx="666">
                  <c:v>-0.10425742574246143</c:v>
                </c:pt>
                <c:pt idx="667">
                  <c:v>0.10198019801981054</c:v>
                </c:pt>
                <c:pt idx="668">
                  <c:v>-0.11782178217762665</c:v>
                </c:pt>
                <c:pt idx="669">
                  <c:v>-5.1386138614976283E-2</c:v>
                </c:pt>
                <c:pt idx="670">
                  <c:v>-0.25227722772180444</c:v>
                </c:pt>
                <c:pt idx="671">
                  <c:v>0.21079207920898077</c:v>
                </c:pt>
                <c:pt idx="672">
                  <c:v>-1.0594059405926457E-2</c:v>
                </c:pt>
                <c:pt idx="673">
                  <c:v>-5.7425742574193944E-2</c:v>
                </c:pt>
                <c:pt idx="674">
                  <c:v>-0.1541584158407078</c:v>
                </c:pt>
                <c:pt idx="675">
                  <c:v>0.40940594059456503</c:v>
                </c:pt>
                <c:pt idx="676">
                  <c:v>1.0495049505186333E-2</c:v>
                </c:pt>
                <c:pt idx="677">
                  <c:v>0.26891089108835559</c:v>
                </c:pt>
                <c:pt idx="678">
                  <c:v>-0.35425742574302199</c:v>
                </c:pt>
                <c:pt idx="679">
                  <c:v>-0.15405940594137468</c:v>
                </c:pt>
                <c:pt idx="680">
                  <c:v>-7.7029702971390848E-2</c:v>
                </c:pt>
                <c:pt idx="681">
                  <c:v>-8.613861386058741E-2</c:v>
                </c:pt>
                <c:pt idx="682">
                  <c:v>-0.18049504950511727</c:v>
                </c:pt>
                <c:pt idx="683">
                  <c:v>9.1089108906035644E-3</c:v>
                </c:pt>
                <c:pt idx="684">
                  <c:v>-9.0099009898634425E-3</c:v>
                </c:pt>
                <c:pt idx="685">
                  <c:v>-5.2178217822304279E-2</c:v>
                </c:pt>
                <c:pt idx="686">
                  <c:v>-0.33465346534582507</c:v>
                </c:pt>
                <c:pt idx="687">
                  <c:v>9.9009900990571761E-2</c:v>
                </c:pt>
                <c:pt idx="688">
                  <c:v>-0.18425742574168402</c:v>
                </c:pt>
                <c:pt idx="689">
                  <c:v>0.21603960396087041</c:v>
                </c:pt>
                <c:pt idx="690">
                  <c:v>-0.21980198019743719</c:v>
                </c:pt>
                <c:pt idx="691">
                  <c:v>-0.13376237623899692</c:v>
                </c:pt>
                <c:pt idx="692">
                  <c:v>0.26891089108976257</c:v>
                </c:pt>
                <c:pt idx="693">
                  <c:v>0.10722772277170019</c:v>
                </c:pt>
                <c:pt idx="694">
                  <c:v>-0.13980198019821458</c:v>
                </c:pt>
                <c:pt idx="695">
                  <c:v>7.6237623762655846E-2</c:v>
                </c:pt>
                <c:pt idx="696">
                  <c:v>-0.47207920792064861</c:v>
                </c:pt>
                <c:pt idx="697">
                  <c:v>0.24089108910854998</c:v>
                </c:pt>
                <c:pt idx="698">
                  <c:v>0.11257425742573698</c:v>
                </c:pt>
                <c:pt idx="699">
                  <c:v>-5.3465346526297818E-3</c:v>
                </c:pt>
                <c:pt idx="700">
                  <c:v>8.613861386058741E-2</c:v>
                </c:pt>
                <c:pt idx="701">
                  <c:v>0.3323762376231742</c:v>
                </c:pt>
                <c:pt idx="702">
                  <c:v>-0.22514851485147397</c:v>
                </c:pt>
                <c:pt idx="703">
                  <c:v>6.5742574257469502E-2</c:v>
                </c:pt>
                <c:pt idx="704">
                  <c:v>-0.18435643564383117</c:v>
                </c:pt>
                <c:pt idx="705">
                  <c:v>0.10198019801981054</c:v>
                </c:pt>
                <c:pt idx="706">
                  <c:v>-2.4950495049826694E-2</c:v>
                </c:pt>
                <c:pt idx="707">
                  <c:v>0.30900990099081749</c:v>
                </c:pt>
                <c:pt idx="708">
                  <c:v>-0.34891089108898521</c:v>
                </c:pt>
                <c:pt idx="709">
                  <c:v>-5.7425742574193944E-2</c:v>
                </c:pt>
                <c:pt idx="710">
                  <c:v>0.10732673267384733</c:v>
                </c:pt>
                <c:pt idx="711">
                  <c:v>-5.247524751889659E-3</c:v>
                </c:pt>
                <c:pt idx="712">
                  <c:v>7.0990099009359167E-2</c:v>
                </c:pt>
                <c:pt idx="713">
                  <c:v>-0.16999999999993093</c:v>
                </c:pt>
                <c:pt idx="714">
                  <c:v>-3.0990099010451369E-2</c:v>
                </c:pt>
                <c:pt idx="715">
                  <c:v>-9.1386138613884074E-2</c:v>
                </c:pt>
                <c:pt idx="716">
                  <c:v>-0.23108910890995152</c:v>
                </c:pt>
                <c:pt idx="717">
                  <c:v>-4.6831683168267482E-2</c:v>
                </c:pt>
                <c:pt idx="718">
                  <c:v>-0.20019801980164728</c:v>
                </c:pt>
                <c:pt idx="719">
                  <c:v>-2.5742574257154694E-2</c:v>
                </c:pt>
                <c:pt idx="720">
                  <c:v>-0.23108910890995152</c:v>
                </c:pt>
                <c:pt idx="721">
                  <c:v>5.1287128712829144E-2</c:v>
                </c:pt>
                <c:pt idx="722">
                  <c:v>0.14881188118807803</c:v>
                </c:pt>
                <c:pt idx="723">
                  <c:v>0.18960396039572083</c:v>
                </c:pt>
                <c:pt idx="724">
                  <c:v>-0.40039603960329456</c:v>
                </c:pt>
                <c:pt idx="725">
                  <c:v>7.7128712872130981E-2</c:v>
                </c:pt>
                <c:pt idx="726">
                  <c:v>-8.5346534653259407E-2</c:v>
                </c:pt>
                <c:pt idx="727">
                  <c:v>0.14881188118807803</c:v>
                </c:pt>
                <c:pt idx="728">
                  <c:v>0.35950495049491166</c:v>
                </c:pt>
                <c:pt idx="729">
                  <c:v>5.247524751889659E-3</c:v>
                </c:pt>
                <c:pt idx="730">
                  <c:v>-0.25762376237584123</c:v>
                </c:pt>
                <c:pt idx="731">
                  <c:v>7.1782178218094184E-2</c:v>
                </c:pt>
                <c:pt idx="732">
                  <c:v>-0.18425742574168402</c:v>
                </c:pt>
                <c:pt idx="733">
                  <c:v>0.17297029702916969</c:v>
                </c:pt>
                <c:pt idx="734">
                  <c:v>-0.23643564356398833</c:v>
                </c:pt>
                <c:pt idx="735">
                  <c:v>0.10425742574246143</c:v>
                </c:pt>
                <c:pt idx="736">
                  <c:v>-8.2376237624020632E-2</c:v>
                </c:pt>
                <c:pt idx="737">
                  <c:v>0.29158415841553137</c:v>
                </c:pt>
                <c:pt idx="738">
                  <c:v>0.27722772277303814</c:v>
                </c:pt>
                <c:pt idx="739">
                  <c:v>-3.7623762365667675E-3</c:v>
                </c:pt>
                <c:pt idx="740">
                  <c:v>-0.46683168316875895</c:v>
                </c:pt>
                <c:pt idx="741">
                  <c:v>0.12316831683166345</c:v>
                </c:pt>
                <c:pt idx="742">
                  <c:v>-0.11861386138636167</c:v>
                </c:pt>
                <c:pt idx="743">
                  <c:v>0.25000000000056055</c:v>
                </c:pt>
                <c:pt idx="744">
                  <c:v>-0.16396039603930626</c:v>
                </c:pt>
                <c:pt idx="745">
                  <c:v>1.9702970296530019E-2</c:v>
                </c:pt>
                <c:pt idx="746">
                  <c:v>-0.32405940594130561</c:v>
                </c:pt>
                <c:pt idx="747">
                  <c:v>-0.10732673267244032</c:v>
                </c:pt>
                <c:pt idx="748">
                  <c:v>4.9900990098246376E-2</c:v>
                </c:pt>
                <c:pt idx="749">
                  <c:v>0.49168316831643855</c:v>
                </c:pt>
                <c:pt idx="750">
                  <c:v>0.18960396039572083</c:v>
                </c:pt>
                <c:pt idx="751">
                  <c:v>0.18960396039572083</c:v>
                </c:pt>
                <c:pt idx="752">
                  <c:v>0.10346534653513342</c:v>
                </c:pt>
                <c:pt idx="753">
                  <c:v>0.20396039603962107</c:v>
                </c:pt>
                <c:pt idx="754">
                  <c:v>0.11861386138636167</c:v>
                </c:pt>
                <c:pt idx="755">
                  <c:v>0.67227722772370291</c:v>
                </c:pt>
                <c:pt idx="756">
                  <c:v>0.24475247524726387</c:v>
                </c:pt>
                <c:pt idx="757">
                  <c:v>0.55980198019870608</c:v>
                </c:pt>
                <c:pt idx="758">
                  <c:v>6.1188118810760708E-2</c:v>
                </c:pt>
                <c:pt idx="759">
                  <c:v>3.554455445575315E-2</c:v>
                </c:pt>
                <c:pt idx="760">
                  <c:v>-6.5742574257469502E-2</c:v>
                </c:pt>
                <c:pt idx="761">
                  <c:v>0.13742574257482357</c:v>
                </c:pt>
                <c:pt idx="762">
                  <c:v>2.4851485147679556E-2</c:v>
                </c:pt>
                <c:pt idx="763">
                  <c:v>-0.10346534653513342</c:v>
                </c:pt>
                <c:pt idx="764">
                  <c:v>0.10722772277170019</c:v>
                </c:pt>
                <c:pt idx="765">
                  <c:v>3.0198019801716356E-2</c:v>
                </c:pt>
                <c:pt idx="766">
                  <c:v>0.12920792079088111</c:v>
                </c:pt>
                <c:pt idx="767">
                  <c:v>0.48346534653531009</c:v>
                </c:pt>
                <c:pt idx="768">
                  <c:v>0.37089108910816609</c:v>
                </c:pt>
                <c:pt idx="769">
                  <c:v>0.2659405940591168</c:v>
                </c:pt>
                <c:pt idx="770">
                  <c:v>-0.37009900990083811</c:v>
                </c:pt>
                <c:pt idx="771">
                  <c:v>0.31277227722738427</c:v>
                </c:pt>
                <c:pt idx="772">
                  <c:v>-0.15930693069326435</c:v>
                </c:pt>
                <c:pt idx="773">
                  <c:v>0.10722772277310721</c:v>
                </c:pt>
                <c:pt idx="774">
                  <c:v>0.1699009900991908</c:v>
                </c:pt>
                <c:pt idx="775">
                  <c:v>0.44188118811893229</c:v>
                </c:pt>
                <c:pt idx="776">
                  <c:v>-0.11405940594105989</c:v>
                </c:pt>
                <c:pt idx="777">
                  <c:v>8.2376237622613618E-2</c:v>
                </c:pt>
                <c:pt idx="778">
                  <c:v>0.36485148514894844</c:v>
                </c:pt>
                <c:pt idx="779">
                  <c:v>0.63673267326654281</c:v>
                </c:pt>
                <c:pt idx="780">
                  <c:v>0.44712871287082195</c:v>
                </c:pt>
                <c:pt idx="781">
                  <c:v>0.31871287128726883</c:v>
                </c:pt>
                <c:pt idx="782">
                  <c:v>6.6435643564057387E-2</c:v>
                </c:pt>
                <c:pt idx="783">
                  <c:v>0.30217821782145782</c:v>
                </c:pt>
                <c:pt idx="784">
                  <c:v>-0.12316831683166345</c:v>
                </c:pt>
                <c:pt idx="785">
                  <c:v>0.30217821782145782</c:v>
                </c:pt>
                <c:pt idx="786">
                  <c:v>0.27198019801974149</c:v>
                </c:pt>
                <c:pt idx="787">
                  <c:v>0.29683168316882802</c:v>
                </c:pt>
                <c:pt idx="788">
                  <c:v>0.21980198019743719</c:v>
                </c:pt>
                <c:pt idx="789">
                  <c:v>6.5643564356729384E-2</c:v>
                </c:pt>
                <c:pt idx="790">
                  <c:v>9.891089108842463E-2</c:v>
                </c:pt>
                <c:pt idx="791">
                  <c:v>0.66168316831777652</c:v>
                </c:pt>
                <c:pt idx="792">
                  <c:v>0.14277227722745334</c:v>
                </c:pt>
                <c:pt idx="793">
                  <c:v>0.34524752475175152</c:v>
                </c:pt>
                <c:pt idx="794">
                  <c:v>0.34821782178099031</c:v>
                </c:pt>
                <c:pt idx="795">
                  <c:v>0.49168316831643855</c:v>
                </c:pt>
                <c:pt idx="796">
                  <c:v>0.21534653465287554</c:v>
                </c:pt>
                <c:pt idx="797">
                  <c:v>0.54841584158404455</c:v>
                </c:pt>
                <c:pt idx="798">
                  <c:v>0.26069306930722713</c:v>
                </c:pt>
                <c:pt idx="799">
                  <c:v>0.48118811881125217</c:v>
                </c:pt>
                <c:pt idx="800">
                  <c:v>0.5544554455446693</c:v>
                </c:pt>
                <c:pt idx="801">
                  <c:v>0.8210891089103739</c:v>
                </c:pt>
                <c:pt idx="802">
                  <c:v>0.30742574257334748</c:v>
                </c:pt>
                <c:pt idx="803">
                  <c:v>0.66702970297040631</c:v>
                </c:pt>
                <c:pt idx="804">
                  <c:v>0.17524752475322761</c:v>
                </c:pt>
                <c:pt idx="805">
                  <c:v>0.46683168316875895</c:v>
                </c:pt>
                <c:pt idx="806">
                  <c:v>5.6732673267606067E-2</c:v>
                </c:pt>
                <c:pt idx="807">
                  <c:v>0.51287128712829144</c:v>
                </c:pt>
                <c:pt idx="808">
                  <c:v>0.14881188118807803</c:v>
                </c:pt>
                <c:pt idx="809">
                  <c:v>0.40108910891128946</c:v>
                </c:pt>
                <c:pt idx="810">
                  <c:v>0.29693069306816117</c:v>
                </c:pt>
                <c:pt idx="811">
                  <c:v>0.13821782178215156</c:v>
                </c:pt>
                <c:pt idx="812">
                  <c:v>0.33990099009771474</c:v>
                </c:pt>
                <c:pt idx="813">
                  <c:v>0.34297029702910065</c:v>
                </c:pt>
                <c:pt idx="814">
                  <c:v>0.60435643564291563</c:v>
                </c:pt>
                <c:pt idx="815">
                  <c:v>1.3597029702972272</c:v>
                </c:pt>
                <c:pt idx="816">
                  <c:v>1.0514851485137375</c:v>
                </c:pt>
                <c:pt idx="817">
                  <c:v>0.89821782178250487</c:v>
                </c:pt>
                <c:pt idx="818">
                  <c:v>0.50306930692969298</c:v>
                </c:pt>
                <c:pt idx="819">
                  <c:v>0.67227722772229592</c:v>
                </c:pt>
                <c:pt idx="820">
                  <c:v>0.87326732673267826</c:v>
                </c:pt>
                <c:pt idx="821">
                  <c:v>0.46158415841686934</c:v>
                </c:pt>
                <c:pt idx="822">
                  <c:v>0.22732673267338474</c:v>
                </c:pt>
                <c:pt idx="823">
                  <c:v>0.75455445544557642</c:v>
                </c:pt>
                <c:pt idx="824">
                  <c:v>0.29306930693085426</c:v>
                </c:pt>
                <c:pt idx="825">
                  <c:v>0.58534653465297348</c:v>
                </c:pt>
                <c:pt idx="826">
                  <c:v>0.36485148514894844</c:v>
                </c:pt>
                <c:pt idx="827">
                  <c:v>0.19861386138558426</c:v>
                </c:pt>
                <c:pt idx="828">
                  <c:v>0.2772277227716311</c:v>
                </c:pt>
                <c:pt idx="829">
                  <c:v>0.60059405940634891</c:v>
                </c:pt>
                <c:pt idx="830">
                  <c:v>0.74930693069368681</c:v>
                </c:pt>
                <c:pt idx="831">
                  <c:v>0.33841584158379884</c:v>
                </c:pt>
                <c:pt idx="832">
                  <c:v>0.97514851485174858</c:v>
                </c:pt>
                <c:pt idx="833">
                  <c:v>1.288019801979873</c:v>
                </c:pt>
                <c:pt idx="834">
                  <c:v>7.1683168315947038E-2</c:v>
                </c:pt>
                <c:pt idx="835">
                  <c:v>0.37544554455487489</c:v>
                </c:pt>
                <c:pt idx="836">
                  <c:v>0.18960396039712785</c:v>
                </c:pt>
                <c:pt idx="837">
                  <c:v>0.1699009900991908</c:v>
                </c:pt>
                <c:pt idx="838">
                  <c:v>0.47742574257468545</c:v>
                </c:pt>
                <c:pt idx="839">
                  <c:v>0.89742574257376995</c:v>
                </c:pt>
                <c:pt idx="840">
                  <c:v>0.31801980198068097</c:v>
                </c:pt>
                <c:pt idx="841">
                  <c:v>0.79009900990132953</c:v>
                </c:pt>
                <c:pt idx="842">
                  <c:v>0.62623762376276348</c:v>
                </c:pt>
                <c:pt idx="843">
                  <c:v>9.3762376237275097E-2</c:v>
                </c:pt>
                <c:pt idx="844">
                  <c:v>0.26059405940508001</c:v>
                </c:pt>
                <c:pt idx="845">
                  <c:v>3.9999999998907798E-2</c:v>
                </c:pt>
                <c:pt idx="846">
                  <c:v>-0.15336633663337981</c:v>
                </c:pt>
                <c:pt idx="847">
                  <c:v>0.22514851485147397</c:v>
                </c:pt>
                <c:pt idx="848">
                  <c:v>0.36257425742629756</c:v>
                </c:pt>
                <c:pt idx="849">
                  <c:v>0.25603960396118525</c:v>
                </c:pt>
                <c:pt idx="850">
                  <c:v>1.1287128713921348E-2</c:v>
                </c:pt>
                <c:pt idx="851">
                  <c:v>0.20019801980305429</c:v>
                </c:pt>
                <c:pt idx="852">
                  <c:v>7.7029702969983835E-2</c:v>
                </c:pt>
                <c:pt idx="853">
                  <c:v>0.129108910891548</c:v>
                </c:pt>
                <c:pt idx="854">
                  <c:v>0.45782178217748853</c:v>
                </c:pt>
                <c:pt idx="855">
                  <c:v>0.672376237623036</c:v>
                </c:pt>
                <c:pt idx="856">
                  <c:v>0.28782178217896459</c:v>
                </c:pt>
                <c:pt idx="857">
                  <c:v>0.21603960396087041</c:v>
                </c:pt>
                <c:pt idx="858">
                  <c:v>-0.2009900990089753</c:v>
                </c:pt>
                <c:pt idx="859">
                  <c:v>6.1188118812167722E-2</c:v>
                </c:pt>
                <c:pt idx="860">
                  <c:v>0.47217821782279579</c:v>
                </c:pt>
                <c:pt idx="861">
                  <c:v>0.25079207920788854</c:v>
                </c:pt>
                <c:pt idx="862">
                  <c:v>-0.1948514851476105</c:v>
                </c:pt>
                <c:pt idx="863">
                  <c:v>-0.3428712871297675</c:v>
                </c:pt>
                <c:pt idx="864">
                  <c:v>5.346534654036797E-3</c:v>
                </c:pt>
                <c:pt idx="865">
                  <c:v>-4.980198019891327E-2</c:v>
                </c:pt>
                <c:pt idx="866">
                  <c:v>-1.0594059405926457E-2</c:v>
                </c:pt>
                <c:pt idx="867">
                  <c:v>0.16396039603930626</c:v>
                </c:pt>
                <c:pt idx="868">
                  <c:v>2.4950495048419681E-2</c:v>
                </c:pt>
                <c:pt idx="869">
                  <c:v>0.1284158415835531</c:v>
                </c:pt>
                <c:pt idx="870">
                  <c:v>-0.44722772277156209</c:v>
                </c:pt>
                <c:pt idx="871">
                  <c:v>0.69712871287138245</c:v>
                </c:pt>
                <c:pt idx="872">
                  <c:v>0.67841584158366075</c:v>
                </c:pt>
                <c:pt idx="873">
                  <c:v>0.35950495049491166</c:v>
                </c:pt>
                <c:pt idx="874">
                  <c:v>0.25148514851447645</c:v>
                </c:pt>
                <c:pt idx="875">
                  <c:v>0.46148514851472217</c:v>
                </c:pt>
                <c:pt idx="876">
                  <c:v>0.2394059405946341</c:v>
                </c:pt>
                <c:pt idx="877">
                  <c:v>0.74029702970241629</c:v>
                </c:pt>
                <c:pt idx="878">
                  <c:v>0.61188118811886316</c:v>
                </c:pt>
                <c:pt idx="879">
                  <c:v>-0.29831683168415091</c:v>
                </c:pt>
                <c:pt idx="880">
                  <c:v>-0.9284158415842213</c:v>
                </c:pt>
                <c:pt idx="881">
                  <c:v>-0.37613861386146275</c:v>
                </c:pt>
                <c:pt idx="882">
                  <c:v>-0.24702970297132179</c:v>
                </c:pt>
                <c:pt idx="883">
                  <c:v>-0.29158415841693835</c:v>
                </c:pt>
                <c:pt idx="884">
                  <c:v>-3.0198019801716356E-2</c:v>
                </c:pt>
                <c:pt idx="885">
                  <c:v>4.6138613861679612E-2</c:v>
                </c:pt>
                <c:pt idx="886">
                  <c:v>7.1782178218094184E-2</c:v>
                </c:pt>
                <c:pt idx="887">
                  <c:v>0.15336633663337981</c:v>
                </c:pt>
                <c:pt idx="888">
                  <c:v>-0.10346534653513342</c:v>
                </c:pt>
                <c:pt idx="889">
                  <c:v>0.22504950495073386</c:v>
                </c:pt>
                <c:pt idx="890">
                  <c:v>-5.2475247532966741E-3</c:v>
                </c:pt>
                <c:pt idx="891">
                  <c:v>0.39881188118863858</c:v>
                </c:pt>
                <c:pt idx="892">
                  <c:v>-0.26673267326785183</c:v>
                </c:pt>
                <c:pt idx="893">
                  <c:v>9.8217821781836759E-2</c:v>
                </c:pt>
                <c:pt idx="894">
                  <c:v>-4.1584158414970811E-2</c:v>
                </c:pt>
                <c:pt idx="895">
                  <c:v>-9.6732673266513858E-2</c:v>
                </c:pt>
                <c:pt idx="896">
                  <c:v>-0.26138613861381499</c:v>
                </c:pt>
                <c:pt idx="897">
                  <c:v>-0.23574257425740044</c:v>
                </c:pt>
                <c:pt idx="898">
                  <c:v>2.6435643565149589E-2</c:v>
                </c:pt>
                <c:pt idx="899">
                  <c:v>0.10732673267384733</c:v>
                </c:pt>
                <c:pt idx="900">
                  <c:v>-0.35960396039565179</c:v>
                </c:pt>
                <c:pt idx="901">
                  <c:v>-7.7128712870723967E-2</c:v>
                </c:pt>
                <c:pt idx="902">
                  <c:v>-0.26287128712913788</c:v>
                </c:pt>
                <c:pt idx="903">
                  <c:v>0.34900990098972529</c:v>
                </c:pt>
                <c:pt idx="904">
                  <c:v>-0.11257425742573698</c:v>
                </c:pt>
                <c:pt idx="905">
                  <c:v>-1.663366336655113E-2</c:v>
                </c:pt>
                <c:pt idx="906">
                  <c:v>-0.20009900990090718</c:v>
                </c:pt>
                <c:pt idx="907">
                  <c:v>0.20920792079291775</c:v>
                </c:pt>
                <c:pt idx="908">
                  <c:v>5.2079207920157147E-2</c:v>
                </c:pt>
                <c:pt idx="909">
                  <c:v>0.1321782178229339</c:v>
                </c:pt>
                <c:pt idx="910">
                  <c:v>-9.8217821781836759E-2</c:v>
                </c:pt>
                <c:pt idx="911">
                  <c:v>-0.3075247524754946</c:v>
                </c:pt>
                <c:pt idx="912">
                  <c:v>-0.43128712871300584</c:v>
                </c:pt>
                <c:pt idx="913">
                  <c:v>4.0792079207642808E-2</c:v>
                </c:pt>
                <c:pt idx="914">
                  <c:v>0.25603960396118525</c:v>
                </c:pt>
                <c:pt idx="915">
                  <c:v>-0.15405940594137468</c:v>
                </c:pt>
                <c:pt idx="916">
                  <c:v>-0.912475247525665</c:v>
                </c:pt>
                <c:pt idx="917">
                  <c:v>-0.50455445544501587</c:v>
                </c:pt>
                <c:pt idx="918">
                  <c:v>0.30217821782145782</c:v>
                </c:pt>
                <c:pt idx="919">
                  <c:v>0.71762376237664749</c:v>
                </c:pt>
                <c:pt idx="920">
                  <c:v>0.6420792079205796</c:v>
                </c:pt>
                <c:pt idx="921">
                  <c:v>-0.38980198019877516</c:v>
                </c:pt>
                <c:pt idx="922">
                  <c:v>0.11861386138636167</c:v>
                </c:pt>
                <c:pt idx="923">
                  <c:v>0.37920792079284865</c:v>
                </c:pt>
                <c:pt idx="924">
                  <c:v>-7.3267326733417071E-2</c:v>
                </c:pt>
                <c:pt idx="925">
                  <c:v>-0.12386138613825133</c:v>
                </c:pt>
                <c:pt idx="926">
                  <c:v>8.2376237624020632E-2</c:v>
                </c:pt>
                <c:pt idx="927">
                  <c:v>5.7425742574193944E-2</c:v>
                </c:pt>
                <c:pt idx="928">
                  <c:v>-0.11782178217903366</c:v>
                </c:pt>
                <c:pt idx="929">
                  <c:v>-8.7623762375910297E-2</c:v>
                </c:pt>
                <c:pt idx="930">
                  <c:v>-0.79089108910865757</c:v>
                </c:pt>
                <c:pt idx="931">
                  <c:v>-5.2475247532966741E-3</c:v>
                </c:pt>
                <c:pt idx="932">
                  <c:v>-0.28257425742566794</c:v>
                </c:pt>
                <c:pt idx="933">
                  <c:v>9.8217821781836759E-2</c:v>
                </c:pt>
                <c:pt idx="934">
                  <c:v>0.62930693069414934</c:v>
                </c:pt>
                <c:pt idx="935">
                  <c:v>0.57108910891122044</c:v>
                </c:pt>
                <c:pt idx="936">
                  <c:v>-9.8217821781836759E-2</c:v>
                </c:pt>
                <c:pt idx="937">
                  <c:v>0.31277227722879131</c:v>
                </c:pt>
                <c:pt idx="938">
                  <c:v>0.23118811881209866</c:v>
                </c:pt>
                <c:pt idx="939">
                  <c:v>0.58465346534638563</c:v>
                </c:pt>
                <c:pt idx="940">
                  <c:v>0.50831683168298969</c:v>
                </c:pt>
                <c:pt idx="941">
                  <c:v>-4.1584158416377824E-2</c:v>
                </c:pt>
                <c:pt idx="942">
                  <c:v>-7.6237623762655846E-2</c:v>
                </c:pt>
                <c:pt idx="943">
                  <c:v>-0.6420792079205796</c:v>
                </c:pt>
                <c:pt idx="944">
                  <c:v>0.13445544554558481</c:v>
                </c:pt>
                <c:pt idx="945">
                  <c:v>-0.27188118811900136</c:v>
                </c:pt>
                <c:pt idx="946">
                  <c:v>-0.23574257425740044</c:v>
                </c:pt>
                <c:pt idx="947">
                  <c:v>5.1386138614976283E-2</c:v>
                </c:pt>
                <c:pt idx="948">
                  <c:v>0.29158415841553137</c:v>
                </c:pt>
                <c:pt idx="949">
                  <c:v>0.98346534653361717</c:v>
                </c:pt>
                <c:pt idx="950">
                  <c:v>-2.4950495049826694E-2</c:v>
                </c:pt>
                <c:pt idx="951">
                  <c:v>0.74396039603965003</c:v>
                </c:pt>
                <c:pt idx="952">
                  <c:v>7.7029702969983835E-2</c:v>
                </c:pt>
                <c:pt idx="953">
                  <c:v>0.6102970297028002</c:v>
                </c:pt>
                <c:pt idx="954">
                  <c:v>1.9603960395789898E-2</c:v>
                </c:pt>
                <c:pt idx="955">
                  <c:v>0.62019801980213873</c:v>
                </c:pt>
                <c:pt idx="956">
                  <c:v>-0.15940594059400448</c:v>
                </c:pt>
                <c:pt idx="957">
                  <c:v>-4.6831683168267482E-2</c:v>
                </c:pt>
                <c:pt idx="958">
                  <c:v>-0.30821782178208251</c:v>
                </c:pt>
                <c:pt idx="959">
                  <c:v>-7.7029702969983835E-2</c:v>
                </c:pt>
                <c:pt idx="960">
                  <c:v>-0.28623762376290157</c:v>
                </c:pt>
                <c:pt idx="961">
                  <c:v>7.0990099010766181E-2</c:v>
                </c:pt>
                <c:pt idx="962">
                  <c:v>0.10118811881107552</c:v>
                </c:pt>
                <c:pt idx="963">
                  <c:v>0.71386138613867378</c:v>
                </c:pt>
                <c:pt idx="964">
                  <c:v>0.1790099009912014</c:v>
                </c:pt>
                <c:pt idx="965">
                  <c:v>0.45782178217889552</c:v>
                </c:pt>
                <c:pt idx="966">
                  <c:v>-9.9009900990571761E-2</c:v>
                </c:pt>
                <c:pt idx="967">
                  <c:v>-4.0792079207642808E-2</c:v>
                </c:pt>
                <c:pt idx="968">
                  <c:v>5.247524751889659E-3</c:v>
                </c:pt>
                <c:pt idx="969">
                  <c:v>4.6831683168267482E-2</c:v>
                </c:pt>
                <c:pt idx="970">
                  <c:v>-0.87247524752535022</c:v>
                </c:pt>
                <c:pt idx="971">
                  <c:v>-0.55297029702934641</c:v>
                </c:pt>
                <c:pt idx="972">
                  <c:v>5.7425742574193944E-2</c:v>
                </c:pt>
                <c:pt idx="973">
                  <c:v>-0.26287128712773089</c:v>
                </c:pt>
                <c:pt idx="974">
                  <c:v>-0.1791089108919415</c:v>
                </c:pt>
                <c:pt idx="975">
                  <c:v>0.18960396039572083</c:v>
                </c:pt>
                <c:pt idx="976">
                  <c:v>0.20386138613888094</c:v>
                </c:pt>
                <c:pt idx="977">
                  <c:v>0.93366336633611091</c:v>
                </c:pt>
                <c:pt idx="978">
                  <c:v>0.42148514851440738</c:v>
                </c:pt>
                <c:pt idx="979">
                  <c:v>0.24168316831587797</c:v>
                </c:pt>
                <c:pt idx="980">
                  <c:v>0.17910891089053449</c:v>
                </c:pt>
                <c:pt idx="981">
                  <c:v>-0.20019801980164728</c:v>
                </c:pt>
                <c:pt idx="982">
                  <c:v>-0.23039603960477065</c:v>
                </c:pt>
                <c:pt idx="983">
                  <c:v>0.36485148514894844</c:v>
                </c:pt>
                <c:pt idx="984">
                  <c:v>-0.24168316831728498</c:v>
                </c:pt>
                <c:pt idx="985">
                  <c:v>-0.15861386138667646</c:v>
                </c:pt>
                <c:pt idx="986">
                  <c:v>-0.68356435643621727</c:v>
                </c:pt>
                <c:pt idx="987">
                  <c:v>0.1956435643563455</c:v>
                </c:pt>
                <c:pt idx="988">
                  <c:v>0.13217821782152689</c:v>
                </c:pt>
                <c:pt idx="989">
                  <c:v>0.60960396039621234</c:v>
                </c:pt>
                <c:pt idx="990">
                  <c:v>0.88762376237657847</c:v>
                </c:pt>
                <c:pt idx="991">
                  <c:v>0.24475247524726387</c:v>
                </c:pt>
                <c:pt idx="992">
                  <c:v>-0.10356435643587356</c:v>
                </c:pt>
                <c:pt idx="993">
                  <c:v>-0.33465346534723206</c:v>
                </c:pt>
                <c:pt idx="994">
                  <c:v>8.0099009899962728E-2</c:v>
                </c:pt>
                <c:pt idx="995">
                  <c:v>0.15029702970340092</c:v>
                </c:pt>
                <c:pt idx="996">
                  <c:v>-0.49257425742591365</c:v>
                </c:pt>
                <c:pt idx="997">
                  <c:v>2.5643564356414572E-2</c:v>
                </c:pt>
                <c:pt idx="998">
                  <c:v>-0.25603960396118525</c:v>
                </c:pt>
                <c:pt idx="999">
                  <c:v>-0.27188118811900136</c:v>
                </c:pt>
                <c:pt idx="1000">
                  <c:v>-0.32405940594130561</c:v>
                </c:pt>
                <c:pt idx="1001">
                  <c:v>0.10732673267384733</c:v>
                </c:pt>
                <c:pt idx="1002">
                  <c:v>-0.29693069306816117</c:v>
                </c:pt>
                <c:pt idx="1003">
                  <c:v>0.31128712871206138</c:v>
                </c:pt>
                <c:pt idx="1004">
                  <c:v>0.28247524752492781</c:v>
                </c:pt>
                <c:pt idx="1005">
                  <c:v>0.22059405940476517</c:v>
                </c:pt>
                <c:pt idx="1006">
                  <c:v>-0.18049504950511727</c:v>
                </c:pt>
                <c:pt idx="1007">
                  <c:v>-0.3036633663367807</c:v>
                </c:pt>
                <c:pt idx="1008">
                  <c:v>-0.44574257425764618</c:v>
                </c:pt>
                <c:pt idx="1009">
                  <c:v>-0.69267326732682089</c:v>
                </c:pt>
                <c:pt idx="1010">
                  <c:v>-0.31881188118800896</c:v>
                </c:pt>
                <c:pt idx="1011">
                  <c:v>-0.27722772277303814</c:v>
                </c:pt>
                <c:pt idx="1012">
                  <c:v>-4.5346534652944595E-2</c:v>
                </c:pt>
                <c:pt idx="1013">
                  <c:v>0.40415841584126838</c:v>
                </c:pt>
                <c:pt idx="1014">
                  <c:v>-0.38970297029662798</c:v>
                </c:pt>
                <c:pt idx="1015">
                  <c:v>-0.28782178217755761</c:v>
                </c:pt>
                <c:pt idx="1016">
                  <c:v>-0.37019801980157824</c:v>
                </c:pt>
                <c:pt idx="1017">
                  <c:v>0.23108910891135853</c:v>
                </c:pt>
                <c:pt idx="1018">
                  <c:v>-0.18128712871244526</c:v>
                </c:pt>
                <c:pt idx="1019">
                  <c:v>0.13217821782152689</c:v>
                </c:pt>
                <c:pt idx="1020">
                  <c:v>-0.44188118811752525</c:v>
                </c:pt>
                <c:pt idx="1021">
                  <c:v>0</c:v>
                </c:pt>
                <c:pt idx="1022">
                  <c:v>-7.1683168315947038E-2</c:v>
                </c:pt>
                <c:pt idx="1023">
                  <c:v>0.11257425742573698</c:v>
                </c:pt>
                <c:pt idx="1024">
                  <c:v>-9.1485148514624207E-2</c:v>
                </c:pt>
                <c:pt idx="1025">
                  <c:v>0.1284158415835531</c:v>
                </c:pt>
                <c:pt idx="1026">
                  <c:v>-0.31801980198068097</c:v>
                </c:pt>
                <c:pt idx="1027">
                  <c:v>0.43514851485171974</c:v>
                </c:pt>
                <c:pt idx="1028">
                  <c:v>0.86792079207864137</c:v>
                </c:pt>
                <c:pt idx="1029">
                  <c:v>6.6534653466204519E-2</c:v>
                </c:pt>
                <c:pt idx="1030">
                  <c:v>0.31346534653397218</c:v>
                </c:pt>
                <c:pt idx="1031">
                  <c:v>-4.0792079207642808E-2</c:v>
                </c:pt>
                <c:pt idx="1032">
                  <c:v>-0.13980198019821458</c:v>
                </c:pt>
                <c:pt idx="1033">
                  <c:v>-0.27198019801974149</c:v>
                </c:pt>
                <c:pt idx="1034">
                  <c:v>-0.85732673267271498</c:v>
                </c:pt>
                <c:pt idx="1035">
                  <c:v>-0.10871287128702309</c:v>
                </c:pt>
                <c:pt idx="1036">
                  <c:v>0.15029702970340092</c:v>
                </c:pt>
                <c:pt idx="1037">
                  <c:v>0.43663366336563558</c:v>
                </c:pt>
                <c:pt idx="1038">
                  <c:v>0.51366336633561949</c:v>
                </c:pt>
                <c:pt idx="1039">
                  <c:v>1.4412871287125126</c:v>
                </c:pt>
                <c:pt idx="1040">
                  <c:v>0.66247524752510445</c:v>
                </c:pt>
                <c:pt idx="1041">
                  <c:v>0.68663366336619613</c:v>
                </c:pt>
                <c:pt idx="1042">
                  <c:v>0.3482178217823973</c:v>
                </c:pt>
                <c:pt idx="1043">
                  <c:v>0.11257425742573698</c:v>
                </c:pt>
                <c:pt idx="1044">
                  <c:v>0.20316831683229308</c:v>
                </c:pt>
                <c:pt idx="1045">
                  <c:v>2.1089108911112788E-2</c:v>
                </c:pt>
                <c:pt idx="1046">
                  <c:v>-0.92009900990094573</c:v>
                </c:pt>
                <c:pt idx="1047">
                  <c:v>-0.49168316831643855</c:v>
                </c:pt>
                <c:pt idx="1048">
                  <c:v>-0.1699009900991908</c:v>
                </c:pt>
                <c:pt idx="1049">
                  <c:v>1.0431683168318691</c:v>
                </c:pt>
                <c:pt idx="1050">
                  <c:v>0.43663366336704262</c:v>
                </c:pt>
                <c:pt idx="1051">
                  <c:v>0.92227722772285647</c:v>
                </c:pt>
                <c:pt idx="1052">
                  <c:v>0.69198019802023292</c:v>
                </c:pt>
                <c:pt idx="1053">
                  <c:v>1.3430693069306761</c:v>
                </c:pt>
                <c:pt idx="1054">
                  <c:v>0.48118811881265922</c:v>
                </c:pt>
                <c:pt idx="1055">
                  <c:v>0.6208910891087267</c:v>
                </c:pt>
                <c:pt idx="1056">
                  <c:v>0.58465346534779261</c:v>
                </c:pt>
                <c:pt idx="1057">
                  <c:v>0.62623762376135639</c:v>
                </c:pt>
                <c:pt idx="1058">
                  <c:v>-4.1485148515637706E-2</c:v>
                </c:pt>
                <c:pt idx="1059">
                  <c:v>0.10198019801981054</c:v>
                </c:pt>
                <c:pt idx="1060">
                  <c:v>0.44712871287222894</c:v>
                </c:pt>
                <c:pt idx="1061">
                  <c:v>1.0772277227722993</c:v>
                </c:pt>
                <c:pt idx="1062">
                  <c:v>7.3267326733417071E-2</c:v>
                </c:pt>
                <c:pt idx="1063">
                  <c:v>0.22504950495073386</c:v>
                </c:pt>
                <c:pt idx="1064">
                  <c:v>0.3482178217823973</c:v>
                </c:pt>
                <c:pt idx="1065">
                  <c:v>9.8217821781836759E-2</c:v>
                </c:pt>
                <c:pt idx="1066">
                  <c:v>-0.5544554455446693</c:v>
                </c:pt>
                <c:pt idx="1067">
                  <c:v>-0.98346534653502415</c:v>
                </c:pt>
                <c:pt idx="1068">
                  <c:v>-0.9336633663375179</c:v>
                </c:pt>
                <c:pt idx="1069">
                  <c:v>-0.37920792079144167</c:v>
                </c:pt>
                <c:pt idx="1070">
                  <c:v>-0.68356435643481028</c:v>
                </c:pt>
                <c:pt idx="1071">
                  <c:v>-0.37544554455487489</c:v>
                </c:pt>
                <c:pt idx="1072">
                  <c:v>-0.71683168316931956</c:v>
                </c:pt>
                <c:pt idx="1073">
                  <c:v>8.2277227723280513E-2</c:v>
                </c:pt>
                <c:pt idx="1074">
                  <c:v>-0.75841584158429032</c:v>
                </c:pt>
                <c:pt idx="1075">
                  <c:v>-0.17900990098979438</c:v>
                </c:pt>
                <c:pt idx="1076">
                  <c:v>-0.44722772277296907</c:v>
                </c:pt>
                <c:pt idx="1077">
                  <c:v>-0.24168316831587797</c:v>
                </c:pt>
                <c:pt idx="1078">
                  <c:v>-0.51742574257500029</c:v>
                </c:pt>
                <c:pt idx="1079">
                  <c:v>-0.37544554455487489</c:v>
                </c:pt>
                <c:pt idx="1080">
                  <c:v>-0.15861386138667646</c:v>
                </c:pt>
                <c:pt idx="1081">
                  <c:v>-9.8217821781836759E-2</c:v>
                </c:pt>
                <c:pt idx="1082">
                  <c:v>-0.3323762376231742</c:v>
                </c:pt>
                <c:pt idx="1083">
                  <c:v>-4.6831683168267482E-2</c:v>
                </c:pt>
                <c:pt idx="1084">
                  <c:v>-0.1284158415835531</c:v>
                </c:pt>
                <c:pt idx="1085">
                  <c:v>0.44722772277156209</c:v>
                </c:pt>
                <c:pt idx="1086">
                  <c:v>-0.20089108910823517</c:v>
                </c:pt>
                <c:pt idx="1087">
                  <c:v>-8.5346534653259407E-2</c:v>
                </c:pt>
                <c:pt idx="1088">
                  <c:v>-1.2169306930697736</c:v>
                </c:pt>
                <c:pt idx="1089">
                  <c:v>-1.2055445544551122</c:v>
                </c:pt>
                <c:pt idx="1090">
                  <c:v>-1.1338613861391653</c:v>
                </c:pt>
                <c:pt idx="1091">
                  <c:v>-0.88227722772254169</c:v>
                </c:pt>
                <c:pt idx="1092">
                  <c:v>-1.0575247524743623</c:v>
                </c:pt>
                <c:pt idx="1093">
                  <c:v>-1.0877227722774856</c:v>
                </c:pt>
                <c:pt idx="1094">
                  <c:v>-0.70782178217804903</c:v>
                </c:pt>
                <c:pt idx="1095">
                  <c:v>-0.9284158415842213</c:v>
                </c:pt>
                <c:pt idx="1096">
                  <c:v>-8.2277227723280513E-2</c:v>
                </c:pt>
                <c:pt idx="1097">
                  <c:v>-0.45247524752485874</c:v>
                </c:pt>
                <c:pt idx="1098">
                  <c:v>-1.9050495049498857</c:v>
                </c:pt>
                <c:pt idx="1099">
                  <c:v>-1.3128712871275525</c:v>
                </c:pt>
                <c:pt idx="1100">
                  <c:v>-1.8869306930694187</c:v>
                </c:pt>
                <c:pt idx="1101">
                  <c:v>-0.90801980197969634</c:v>
                </c:pt>
                <c:pt idx="1102">
                  <c:v>-1.7963366336628628</c:v>
                </c:pt>
                <c:pt idx="1103">
                  <c:v>-2.0538613861393706</c:v>
                </c:pt>
                <c:pt idx="1104">
                  <c:v>-0.76900990099021682</c:v>
                </c:pt>
                <c:pt idx="1105">
                  <c:v>-0.38445544554473832</c:v>
                </c:pt>
                <c:pt idx="1106">
                  <c:v>-0.44188118811893229</c:v>
                </c:pt>
                <c:pt idx="1107">
                  <c:v>-0.2666336633671117</c:v>
                </c:pt>
                <c:pt idx="1108">
                  <c:v>-0.20920792079291775</c:v>
                </c:pt>
                <c:pt idx="1109">
                  <c:v>-0.5598019801972991</c:v>
                </c:pt>
                <c:pt idx="1110">
                  <c:v>-1.7041584158416505</c:v>
                </c:pt>
                <c:pt idx="1111">
                  <c:v>-1.5976237623765384</c:v>
                </c:pt>
                <c:pt idx="1112">
                  <c:v>-0.62623762376276348</c:v>
                </c:pt>
                <c:pt idx="1113">
                  <c:v>-1.1950495049499259</c:v>
                </c:pt>
                <c:pt idx="1114">
                  <c:v>-0.98881188118765395</c:v>
                </c:pt>
                <c:pt idx="1115">
                  <c:v>-0.65118811881259009</c:v>
                </c:pt>
                <c:pt idx="1116">
                  <c:v>-0.23574257425740044</c:v>
                </c:pt>
                <c:pt idx="1117">
                  <c:v>0.23574257425740044</c:v>
                </c:pt>
                <c:pt idx="1118">
                  <c:v>-1.287227722772545</c:v>
                </c:pt>
                <c:pt idx="1119">
                  <c:v>-0.82940594059505657</c:v>
                </c:pt>
                <c:pt idx="1120">
                  <c:v>-0.76891089108806965</c:v>
                </c:pt>
                <c:pt idx="1121">
                  <c:v>-0.63148514851465309</c:v>
                </c:pt>
                <c:pt idx="1122">
                  <c:v>-1.1338613861391653</c:v>
                </c:pt>
                <c:pt idx="1123">
                  <c:v>-0.20930693069225084</c:v>
                </c:pt>
                <c:pt idx="1124">
                  <c:v>-0.26287128712773089</c:v>
                </c:pt>
                <c:pt idx="1125">
                  <c:v>0.23574257425740044</c:v>
                </c:pt>
                <c:pt idx="1126">
                  <c:v>0.38445544554473832</c:v>
                </c:pt>
                <c:pt idx="1127">
                  <c:v>1.0318811881179477</c:v>
                </c:pt>
                <c:pt idx="1128">
                  <c:v>0.16316831683197827</c:v>
                </c:pt>
                <c:pt idx="1129">
                  <c:v>-7.7128712870723967E-2</c:v>
                </c:pt>
                <c:pt idx="1130">
                  <c:v>-0.3754455445534679</c:v>
                </c:pt>
                <c:pt idx="1131">
                  <c:v>-0.74405940594039011</c:v>
                </c:pt>
                <c:pt idx="1132">
                  <c:v>-0.49782178217921036</c:v>
                </c:pt>
                <c:pt idx="1133">
                  <c:v>-5.247524751889659E-3</c:v>
                </c:pt>
                <c:pt idx="1134">
                  <c:v>-0.10871287128702309</c:v>
                </c:pt>
                <c:pt idx="1135">
                  <c:v>0.67762376237633271</c:v>
                </c:pt>
                <c:pt idx="1136">
                  <c:v>1.062871287128399</c:v>
                </c:pt>
                <c:pt idx="1137">
                  <c:v>0.48346534653531009</c:v>
                </c:pt>
                <c:pt idx="1138">
                  <c:v>0.40029702970255443</c:v>
                </c:pt>
                <c:pt idx="1139">
                  <c:v>0.71306930693134574</c:v>
                </c:pt>
                <c:pt idx="1140">
                  <c:v>0.39356435643534188</c:v>
                </c:pt>
                <c:pt idx="1141">
                  <c:v>0.5544554455446693</c:v>
                </c:pt>
                <c:pt idx="1142">
                  <c:v>0.21148514851556863</c:v>
                </c:pt>
                <c:pt idx="1143">
                  <c:v>1.1386138613254456E-2</c:v>
                </c:pt>
                <c:pt idx="1144">
                  <c:v>0.26128712871307491</c:v>
                </c:pt>
                <c:pt idx="1145">
                  <c:v>0.6405940594066637</c:v>
                </c:pt>
                <c:pt idx="1146">
                  <c:v>0.61712871287075288</c:v>
                </c:pt>
                <c:pt idx="1147">
                  <c:v>0.86722772277205351</c:v>
                </c:pt>
                <c:pt idx="1148">
                  <c:v>0.1179207920797738</c:v>
                </c:pt>
                <c:pt idx="1149">
                  <c:v>0.47207920792064861</c:v>
                </c:pt>
                <c:pt idx="1150">
                  <c:v>0.15940594059400448</c:v>
                </c:pt>
                <c:pt idx="1151">
                  <c:v>0.23108910890995152</c:v>
                </c:pt>
                <c:pt idx="1152">
                  <c:v>7.1782178218094184E-2</c:v>
                </c:pt>
                <c:pt idx="1153">
                  <c:v>-5.138613861356927E-2</c:v>
                </c:pt>
                <c:pt idx="1154">
                  <c:v>-0.24168316831728498</c:v>
                </c:pt>
                <c:pt idx="1155">
                  <c:v>0.33990099009771474</c:v>
                </c:pt>
                <c:pt idx="1156">
                  <c:v>0.55970297029655891</c:v>
                </c:pt>
                <c:pt idx="1157">
                  <c:v>0.54920792079137259</c:v>
                </c:pt>
                <c:pt idx="1158">
                  <c:v>0.44039603960501639</c:v>
                </c:pt>
                <c:pt idx="1159">
                  <c:v>0.3330693069311691</c:v>
                </c:pt>
                <c:pt idx="1160">
                  <c:v>8.2376237624020632E-2</c:v>
                </c:pt>
                <c:pt idx="1161">
                  <c:v>0.63148514851465309</c:v>
                </c:pt>
                <c:pt idx="1162">
                  <c:v>0.30742574257475452</c:v>
                </c:pt>
                <c:pt idx="1163">
                  <c:v>-1.2108910891091491</c:v>
                </c:pt>
                <c:pt idx="1164">
                  <c:v>-0.89435643564379097</c:v>
                </c:pt>
                <c:pt idx="1165">
                  <c:v>8.7623762375910297E-2</c:v>
                </c:pt>
                <c:pt idx="1166">
                  <c:v>0.64811881188120424</c:v>
                </c:pt>
                <c:pt idx="1167">
                  <c:v>0.61039603960354027</c:v>
                </c:pt>
                <c:pt idx="1168">
                  <c:v>0.32326732673257064</c:v>
                </c:pt>
                <c:pt idx="1169">
                  <c:v>-0.9178217821782948</c:v>
                </c:pt>
                <c:pt idx="1170">
                  <c:v>-1.4934653465348169</c:v>
                </c:pt>
                <c:pt idx="1171">
                  <c:v>-0.18425742574168402</c:v>
                </c:pt>
                <c:pt idx="1172">
                  <c:v>-0.85653465346538693</c:v>
                </c:pt>
                <c:pt idx="1173">
                  <c:v>-1.3695049504944186</c:v>
                </c:pt>
                <c:pt idx="1174">
                  <c:v>-1.2162376237617789</c:v>
                </c:pt>
                <c:pt idx="1175">
                  <c:v>-0.39356435643674892</c:v>
                </c:pt>
                <c:pt idx="1176">
                  <c:v>-1.2357425742582357</c:v>
                </c:pt>
                <c:pt idx="1177">
                  <c:v>-1.4684158415842501</c:v>
                </c:pt>
                <c:pt idx="1178">
                  <c:v>-1.2199999999997526</c:v>
                </c:pt>
                <c:pt idx="1179">
                  <c:v>-1.476831683168266</c:v>
                </c:pt>
                <c:pt idx="1180">
                  <c:v>-0.98574257425767509</c:v>
                </c:pt>
                <c:pt idx="1181">
                  <c:v>-2.0213861386150036</c:v>
                </c:pt>
                <c:pt idx="1182">
                  <c:v>-1.8582178217816183</c:v>
                </c:pt>
                <c:pt idx="1183">
                  <c:v>-0.69792079207871049</c:v>
                </c:pt>
                <c:pt idx="1184">
                  <c:v>-0.87326732673267826</c:v>
                </c:pt>
                <c:pt idx="1185">
                  <c:v>-2.328910891089091</c:v>
                </c:pt>
                <c:pt idx="1186">
                  <c:v>-1.1180198019813492</c:v>
                </c:pt>
                <c:pt idx="1187">
                  <c:v>-0.37306930693007684</c:v>
                </c:pt>
                <c:pt idx="1188">
                  <c:v>-1.1792079207921098</c:v>
                </c:pt>
                <c:pt idx="1189">
                  <c:v>-1.0930693069301154</c:v>
                </c:pt>
                <c:pt idx="1190">
                  <c:v>-2.5758415841582658</c:v>
                </c:pt>
                <c:pt idx="1191">
                  <c:v>-5.0134653465343799</c:v>
                </c:pt>
                <c:pt idx="1192">
                  <c:v>-4.508811881188624</c:v>
                </c:pt>
                <c:pt idx="1193">
                  <c:v>-4.4733663366336112</c:v>
                </c:pt>
                <c:pt idx="1194">
                  <c:v>-5.3624752475241051</c:v>
                </c:pt>
                <c:pt idx="1195">
                  <c:v>-4.6184158415837153</c:v>
                </c:pt>
                <c:pt idx="1196">
                  <c:v>-4.3389108910894336</c:v>
                </c:pt>
                <c:pt idx="1197">
                  <c:v>-5.0641584158413613</c:v>
                </c:pt>
                <c:pt idx="1198">
                  <c:v>-7.6142574257424727</c:v>
                </c:pt>
                <c:pt idx="1199">
                  <c:v>-8.1166336633669847</c:v>
                </c:pt>
                <c:pt idx="1200">
                  <c:v>-7.4081188118809411</c:v>
                </c:pt>
                <c:pt idx="1201">
                  <c:v>-7.6255445544549874</c:v>
                </c:pt>
                <c:pt idx="1202">
                  <c:v>-4.7045544554457095</c:v>
                </c:pt>
                <c:pt idx="1203">
                  <c:v>-5.1978217821782113</c:v>
                </c:pt>
                <c:pt idx="1204">
                  <c:v>-2.8613861386145794</c:v>
                </c:pt>
                <c:pt idx="1205">
                  <c:v>-1.4888118811887752</c:v>
                </c:pt>
                <c:pt idx="1206">
                  <c:v>-1.565148514850764</c:v>
                </c:pt>
                <c:pt idx="1207">
                  <c:v>-0.70326732673274728</c:v>
                </c:pt>
                <c:pt idx="1208">
                  <c:v>-0.83019801980097752</c:v>
                </c:pt>
                <c:pt idx="1209">
                  <c:v>-0.74930693069227972</c:v>
                </c:pt>
                <c:pt idx="1210">
                  <c:v>-1.4057425742581666</c:v>
                </c:pt>
                <c:pt idx="1211">
                  <c:v>-3.0366336633664002</c:v>
                </c:pt>
                <c:pt idx="1212">
                  <c:v>-2.3847524752486291</c:v>
                </c:pt>
                <c:pt idx="1213">
                  <c:v>-1.2252475247516423</c:v>
                </c:pt>
                <c:pt idx="1214">
                  <c:v>-1.5493069306929479</c:v>
                </c:pt>
                <c:pt idx="1215">
                  <c:v>-2.6521782178216617</c:v>
                </c:pt>
                <c:pt idx="1216">
                  <c:v>-1.0159405940593915</c:v>
                </c:pt>
                <c:pt idx="1217">
                  <c:v>-0.2772277227716311</c:v>
                </c:pt>
                <c:pt idx="1218">
                  <c:v>-0.12306930693092333</c:v>
                </c:pt>
                <c:pt idx="1219">
                  <c:v>-0.34900990098972529</c:v>
                </c:pt>
                <c:pt idx="1220">
                  <c:v>-0.41693069306910557</c:v>
                </c:pt>
                <c:pt idx="1221">
                  <c:v>-0.33386138613849708</c:v>
                </c:pt>
                <c:pt idx="1222">
                  <c:v>-2.1498019801971497</c:v>
                </c:pt>
                <c:pt idx="1223">
                  <c:v>-2.8478217821780074</c:v>
                </c:pt>
                <c:pt idx="1224">
                  <c:v>-3.0230693069312351</c:v>
                </c:pt>
                <c:pt idx="1225">
                  <c:v>-3.6576237623772738</c:v>
                </c:pt>
                <c:pt idx="1226">
                  <c:v>-3.448316831682209</c:v>
                </c:pt>
                <c:pt idx="1227">
                  <c:v>-3.5502970297034264</c:v>
                </c:pt>
                <c:pt idx="1228">
                  <c:v>-3.8721782178214146</c:v>
                </c:pt>
                <c:pt idx="1229">
                  <c:v>-0.92455445544550741</c:v>
                </c:pt>
                <c:pt idx="1230">
                  <c:v>-3.4014851485153486</c:v>
                </c:pt>
                <c:pt idx="1231">
                  <c:v>-3.371287128712225</c:v>
                </c:pt>
                <c:pt idx="1232">
                  <c:v>-2.5131683168321821</c:v>
                </c:pt>
                <c:pt idx="1233">
                  <c:v>-2.8114851485149259</c:v>
                </c:pt>
                <c:pt idx="1234">
                  <c:v>-4.339009900990173</c:v>
                </c:pt>
                <c:pt idx="1235">
                  <c:v>-3.6824752475249536</c:v>
                </c:pt>
                <c:pt idx="1236">
                  <c:v>-4.1410891089097701</c:v>
                </c:pt>
                <c:pt idx="1237">
                  <c:v>-7.0401980198020135</c:v>
                </c:pt>
                <c:pt idx="1238">
                  <c:v>-7.7517821782166294</c:v>
                </c:pt>
                <c:pt idx="1239">
                  <c:v>-7.9792079207921613</c:v>
                </c:pt>
                <c:pt idx="1240">
                  <c:v>-8.599306930692153</c:v>
                </c:pt>
                <c:pt idx="1241">
                  <c:v>-7.7163366336630235</c:v>
                </c:pt>
                <c:pt idx="1242">
                  <c:v>-6.228217821782243</c:v>
                </c:pt>
                <c:pt idx="1243">
                  <c:v>-6.5250495049510713</c:v>
                </c:pt>
                <c:pt idx="1244">
                  <c:v>-7.1618811881183539</c:v>
                </c:pt>
                <c:pt idx="1245">
                  <c:v>-6.2387128712874294</c:v>
                </c:pt>
                <c:pt idx="1246">
                  <c:v>-7.2495049504942646</c:v>
                </c:pt>
                <c:pt idx="1247">
                  <c:v>-6.4124752475239273</c:v>
                </c:pt>
                <c:pt idx="1248">
                  <c:v>-9.0699009900988852</c:v>
                </c:pt>
                <c:pt idx="1249">
                  <c:v>-12.688217821782432</c:v>
                </c:pt>
                <c:pt idx="1250">
                  <c:v>-15.807920792079441</c:v>
                </c:pt>
                <c:pt idx="1251">
                  <c:v>-15.335841584158793</c:v>
                </c:pt>
                <c:pt idx="1252">
                  <c:v>-17.151089108910856</c:v>
                </c:pt>
                <c:pt idx="1253">
                  <c:v>-12.779702970297057</c:v>
                </c:pt>
                <c:pt idx="1254">
                  <c:v>-16.74693069306959</c:v>
                </c:pt>
                <c:pt idx="1255">
                  <c:v>-15.217920792079019</c:v>
                </c:pt>
                <c:pt idx="1256">
                  <c:v>-16.233168316831822</c:v>
                </c:pt>
                <c:pt idx="1257">
                  <c:v>-15.550000000000678</c:v>
                </c:pt>
                <c:pt idx="1258">
                  <c:v>-15.278415841584607</c:v>
                </c:pt>
                <c:pt idx="1259">
                  <c:v>-15.155346534653679</c:v>
                </c:pt>
                <c:pt idx="1260">
                  <c:v>-15.863465346534641</c:v>
                </c:pt>
                <c:pt idx="1261">
                  <c:v>-17.963069306930624</c:v>
                </c:pt>
                <c:pt idx="1262">
                  <c:v>-17.081584158416113</c:v>
                </c:pt>
                <c:pt idx="1263">
                  <c:v>-17.63940594059369</c:v>
                </c:pt>
                <c:pt idx="1264">
                  <c:v>-14.674059405940985</c:v>
                </c:pt>
                <c:pt idx="1265">
                  <c:v>-15.637623762376592</c:v>
                </c:pt>
                <c:pt idx="1266">
                  <c:v>-15.022772277227784</c:v>
                </c:pt>
                <c:pt idx="1267">
                  <c:v>-13.863564356435827</c:v>
                </c:pt>
                <c:pt idx="1268">
                  <c:v>-13.482871287128367</c:v>
                </c:pt>
                <c:pt idx="1269">
                  <c:v>-12.405742574257509</c:v>
                </c:pt>
                <c:pt idx="1270">
                  <c:v>-14.114059405940786</c:v>
                </c:pt>
                <c:pt idx="1271">
                  <c:v>-13.298613861386684</c:v>
                </c:pt>
                <c:pt idx="1272">
                  <c:v>-15.165841584158155</c:v>
                </c:pt>
                <c:pt idx="1273">
                  <c:v>-14.591782178217695</c:v>
                </c:pt>
                <c:pt idx="1274">
                  <c:v>-17.594851485148077</c:v>
                </c:pt>
                <c:pt idx="1275">
                  <c:v>-19.451485148515037</c:v>
                </c:pt>
                <c:pt idx="1276">
                  <c:v>-19.147128712870963</c:v>
                </c:pt>
                <c:pt idx="1277">
                  <c:v>-18.199108910890956</c:v>
                </c:pt>
                <c:pt idx="1278">
                  <c:v>-14.791980198019345</c:v>
                </c:pt>
                <c:pt idx="1279">
                  <c:v>-12.062376237624038</c:v>
                </c:pt>
                <c:pt idx="1280">
                  <c:v>-10.091584158415978</c:v>
                </c:pt>
                <c:pt idx="1281">
                  <c:v>-4.28910891089052</c:v>
                </c:pt>
                <c:pt idx="1282">
                  <c:v>-4.6898019801981459</c:v>
                </c:pt>
                <c:pt idx="1283">
                  <c:v>-1.117920792079202</c:v>
                </c:pt>
                <c:pt idx="1284">
                  <c:v>0.3700990099015416</c:v>
                </c:pt>
                <c:pt idx="1285">
                  <c:v>-0.1537623762377473</c:v>
                </c:pt>
                <c:pt idx="1286">
                  <c:v>-4.6435643563899974E-2</c:v>
                </c:pt>
                <c:pt idx="1287">
                  <c:v>-1.0594059405926457E-2</c:v>
                </c:pt>
                <c:pt idx="1288">
                  <c:v>-0.39504950495066476</c:v>
                </c:pt>
                <c:pt idx="1289">
                  <c:v>-0.82069306930670993</c:v>
                </c:pt>
                <c:pt idx="1290">
                  <c:v>-1.257722772276713</c:v>
                </c:pt>
                <c:pt idx="1291">
                  <c:v>-1.7188118811884747</c:v>
                </c:pt>
                <c:pt idx="1292">
                  <c:v>-1.9945544554454864</c:v>
                </c:pt>
                <c:pt idx="1293">
                  <c:v>-1.9137623762382323</c:v>
                </c:pt>
                <c:pt idx="1294">
                  <c:v>-1.7350495049506585</c:v>
                </c:pt>
                <c:pt idx="1295">
                  <c:v>-0.77950495049469959</c:v>
                </c:pt>
                <c:pt idx="1296">
                  <c:v>-0.67613861386100982</c:v>
                </c:pt>
                <c:pt idx="1297">
                  <c:v>0.23603960396032431</c:v>
                </c:pt>
                <c:pt idx="1298">
                  <c:v>-0.22514851485147397</c:v>
                </c:pt>
                <c:pt idx="1299">
                  <c:v>-0.26099009901015102</c:v>
                </c:pt>
                <c:pt idx="1300">
                  <c:v>-0.84762376237626369</c:v>
                </c:pt>
                <c:pt idx="1301">
                  <c:v>-0.60653465346552993</c:v>
                </c:pt>
                <c:pt idx="1302">
                  <c:v>-1.0427722772275014</c:v>
                </c:pt>
                <c:pt idx="1303">
                  <c:v>-0.24128712871291749</c:v>
                </c:pt>
                <c:pt idx="1304">
                  <c:v>-0.78148514851513018</c:v>
                </c:pt>
                <c:pt idx="1305">
                  <c:v>5.2475247525931665E-3</c:v>
                </c:pt>
                <c:pt idx="1306">
                  <c:v>0.13752475247486018</c:v>
                </c:pt>
                <c:pt idx="1307">
                  <c:v>0.1756435643568916</c:v>
                </c:pt>
                <c:pt idx="1308">
                  <c:v>-0.7799009900990671</c:v>
                </c:pt>
                <c:pt idx="1309">
                  <c:v>-0.65118811881188665</c:v>
                </c:pt>
                <c:pt idx="1310">
                  <c:v>-1.2271287128713326</c:v>
                </c:pt>
                <c:pt idx="1311">
                  <c:v>-2.4326732673264448</c:v>
                </c:pt>
                <c:pt idx="1312">
                  <c:v>-3.2482178217820055</c:v>
                </c:pt>
                <c:pt idx="1313">
                  <c:v>-3.1801980198025883</c:v>
                </c:pt>
                <c:pt idx="1314">
                  <c:v>-2.13920792079263</c:v>
                </c:pt>
                <c:pt idx="1315">
                  <c:v>-1.3378217821787863</c:v>
                </c:pt>
                <c:pt idx="1316">
                  <c:v>-1.8941584158417391</c:v>
                </c:pt>
                <c:pt idx="1317">
                  <c:v>-1.8065346534651252</c:v>
                </c:pt>
                <c:pt idx="1318">
                  <c:v>-2.9297029702969204</c:v>
                </c:pt>
                <c:pt idx="1319">
                  <c:v>-3.6220792079208173</c:v>
                </c:pt>
                <c:pt idx="1320">
                  <c:v>-3.7618811881190317</c:v>
                </c:pt>
                <c:pt idx="1321">
                  <c:v>-3.0331683168313504</c:v>
                </c:pt>
                <c:pt idx="1322">
                  <c:v>-2.6684158415838453</c:v>
                </c:pt>
                <c:pt idx="1323">
                  <c:v>-3.7097029702974309</c:v>
                </c:pt>
                <c:pt idx="1324">
                  <c:v>-5.5501980198015426</c:v>
                </c:pt>
                <c:pt idx="1325">
                  <c:v>-6.7323762376235949</c:v>
                </c:pt>
                <c:pt idx="1326">
                  <c:v>-7.5463366336630919</c:v>
                </c:pt>
                <c:pt idx="1327">
                  <c:v>-9.6923762376236748</c:v>
                </c:pt>
                <c:pt idx="1328">
                  <c:v>-8.4154455445541334</c:v>
                </c:pt>
                <c:pt idx="1329">
                  <c:v>-7.4907920792078855</c:v>
                </c:pt>
                <c:pt idx="1330">
                  <c:v>-7.0454455445539033</c:v>
                </c:pt>
                <c:pt idx="1331">
                  <c:v>-5.1045544554453404</c:v>
                </c:pt>
                <c:pt idx="1332">
                  <c:v>-6.9971287128710165</c:v>
                </c:pt>
                <c:pt idx="1333">
                  <c:v>-6.3297029702969461</c:v>
                </c:pt>
                <c:pt idx="1334">
                  <c:v>-8.6910891089111075</c:v>
                </c:pt>
                <c:pt idx="1335">
                  <c:v>-9.4728712871284593</c:v>
                </c:pt>
                <c:pt idx="1336">
                  <c:v>-7.3532673267330253</c:v>
                </c:pt>
                <c:pt idx="1337">
                  <c:v>-5.6393069306934791</c:v>
                </c:pt>
                <c:pt idx="1338">
                  <c:v>-6.2439603960393191</c:v>
                </c:pt>
                <c:pt idx="1339">
                  <c:v>-5.0599009900996874</c:v>
                </c:pt>
                <c:pt idx="1340">
                  <c:v>-7.6445544554456326</c:v>
                </c:pt>
                <c:pt idx="1341">
                  <c:v>-6.7988118811883558</c:v>
                </c:pt>
                <c:pt idx="1342">
                  <c:v>-8.1060396039603546</c:v>
                </c:pt>
                <c:pt idx="1343">
                  <c:v>-9.1790099009895734</c:v>
                </c:pt>
                <c:pt idx="1344">
                  <c:v>-7.5837623762378321</c:v>
                </c:pt>
                <c:pt idx="1345">
                  <c:v>-6.5159405940597637</c:v>
                </c:pt>
                <c:pt idx="1346">
                  <c:v>-6.0902970297030157</c:v>
                </c:pt>
                <c:pt idx="1347">
                  <c:v>-5.3107920792083156</c:v>
                </c:pt>
                <c:pt idx="1348">
                  <c:v>-7.3921782178216811</c:v>
                </c:pt>
                <c:pt idx="1349">
                  <c:v>-9.501188118811891</c:v>
                </c:pt>
                <c:pt idx="1350">
                  <c:v>-10.123663366336681</c:v>
                </c:pt>
                <c:pt idx="1351">
                  <c:v>-10.69207920792088</c:v>
                </c:pt>
                <c:pt idx="1352">
                  <c:v>-8.5264356435645094</c:v>
                </c:pt>
                <c:pt idx="1353">
                  <c:v>-7.2189108910895872</c:v>
                </c:pt>
                <c:pt idx="1354">
                  <c:v>-5.1672277227721271</c:v>
                </c:pt>
                <c:pt idx="1355">
                  <c:v>-4.6539603960394684</c:v>
                </c:pt>
                <c:pt idx="1356">
                  <c:v>-3.6949504950498668</c:v>
                </c:pt>
                <c:pt idx="1357">
                  <c:v>-4.97079207920775</c:v>
                </c:pt>
                <c:pt idx="1358">
                  <c:v>-2.3394059405942773</c:v>
                </c:pt>
                <c:pt idx="1359">
                  <c:v>-4.7095049504946758</c:v>
                </c:pt>
                <c:pt idx="1360">
                  <c:v>-2.5792079207925758</c:v>
                </c:pt>
                <c:pt idx="1361">
                  <c:v>-1.1126732673266089</c:v>
                </c:pt>
                <c:pt idx="1362">
                  <c:v>-1.323465346534886</c:v>
                </c:pt>
                <c:pt idx="1363">
                  <c:v>-0.72970297029719333</c:v>
                </c:pt>
                <c:pt idx="1364">
                  <c:v>-1.881683168317529</c:v>
                </c:pt>
                <c:pt idx="1365">
                  <c:v>-1.622178217821294</c:v>
                </c:pt>
                <c:pt idx="1366">
                  <c:v>-0.55970297029655891</c:v>
                </c:pt>
                <c:pt idx="1367">
                  <c:v>0.13792079207922769</c:v>
                </c:pt>
                <c:pt idx="1368">
                  <c:v>0.38108910891113207</c:v>
                </c:pt>
                <c:pt idx="1369">
                  <c:v>1.8314851485149519</c:v>
                </c:pt>
                <c:pt idx="1370">
                  <c:v>0.83693069306959711</c:v>
                </c:pt>
                <c:pt idx="1371">
                  <c:v>0.69910891089110949</c:v>
                </c:pt>
                <c:pt idx="1372">
                  <c:v>0.45782178217819203</c:v>
                </c:pt>
                <c:pt idx="1373">
                  <c:v>0.79920792079193315</c:v>
                </c:pt>
                <c:pt idx="1374">
                  <c:v>0.26099009900944753</c:v>
                </c:pt>
                <c:pt idx="1375">
                  <c:v>0.63108910891098913</c:v>
                </c:pt>
                <c:pt idx="1376">
                  <c:v>0.63148514851465309</c:v>
                </c:pt>
                <c:pt idx="1377">
                  <c:v>1.1036633663367454</c:v>
                </c:pt>
                <c:pt idx="1378">
                  <c:v>0.48118811881195572</c:v>
                </c:pt>
                <c:pt idx="1379">
                  <c:v>0.70297029702982339</c:v>
                </c:pt>
                <c:pt idx="1380">
                  <c:v>0.25227722772250794</c:v>
                </c:pt>
                <c:pt idx="1381">
                  <c:v>0.18425742574238754</c:v>
                </c:pt>
                <c:pt idx="1382">
                  <c:v>-0.13415841584195742</c:v>
                </c:pt>
                <c:pt idx="1383">
                  <c:v>-2.4950495049123188E-2</c:v>
                </c:pt>
                <c:pt idx="1384">
                  <c:v>-3.5841584158677026E-2</c:v>
                </c:pt>
                <c:pt idx="1385">
                  <c:v>0.32217821782231876</c:v>
                </c:pt>
                <c:pt idx="1386">
                  <c:v>-0.18584158415845056</c:v>
                </c:pt>
                <c:pt idx="1387">
                  <c:v>-8.7623762375910297E-2</c:v>
                </c:pt>
                <c:pt idx="1388">
                  <c:v>-0.9603960396041844</c:v>
                </c:pt>
                <c:pt idx="1389">
                  <c:v>-0.83168316831700395</c:v>
                </c:pt>
                <c:pt idx="1390">
                  <c:v>-0.8887128712868303</c:v>
                </c:pt>
                <c:pt idx="1391">
                  <c:v>5.3465346533332894E-3</c:v>
                </c:pt>
                <c:pt idx="1392">
                  <c:v>-0.10386138613879743</c:v>
                </c:pt>
                <c:pt idx="1393">
                  <c:v>-0.38445544554473832</c:v>
                </c:pt>
                <c:pt idx="1394">
                  <c:v>-0.70821782178241655</c:v>
                </c:pt>
                <c:pt idx="1395">
                  <c:v>-1.9138613861382689</c:v>
                </c:pt>
                <c:pt idx="1396">
                  <c:v>-3.3913861386138264</c:v>
                </c:pt>
                <c:pt idx="1397">
                  <c:v>-1.3645544554461562</c:v>
                </c:pt>
                <c:pt idx="1398">
                  <c:v>-2.1555445544555538</c:v>
                </c:pt>
                <c:pt idx="1399">
                  <c:v>-1.3948514851486127</c:v>
                </c:pt>
                <c:pt idx="1400">
                  <c:v>-0.63148514851535664</c:v>
                </c:pt>
                <c:pt idx="1401">
                  <c:v>-1.1644554455445455</c:v>
                </c:pt>
                <c:pt idx="1402">
                  <c:v>-2.405445544554671</c:v>
                </c:pt>
                <c:pt idx="1403">
                  <c:v>-2.7545544554458399</c:v>
                </c:pt>
                <c:pt idx="1404">
                  <c:v>-5.0900990099007002</c:v>
                </c:pt>
                <c:pt idx="1405">
                  <c:v>-8.1415841584154052</c:v>
                </c:pt>
                <c:pt idx="1406">
                  <c:v>-12.148118811881666</c:v>
                </c:pt>
                <c:pt idx="1407">
                  <c:v>-7.18821782178206</c:v>
                </c:pt>
                <c:pt idx="1408">
                  <c:v>-9.3384158415842808</c:v>
                </c:pt>
                <c:pt idx="1409">
                  <c:v>-6.6500000000002775</c:v>
                </c:pt>
                <c:pt idx="1410">
                  <c:v>-7.1833663366338341</c:v>
                </c:pt>
                <c:pt idx="1411">
                  <c:v>-11.019603960396545</c:v>
                </c:pt>
                <c:pt idx="1412">
                  <c:v>-13.031980198020275</c:v>
                </c:pt>
                <c:pt idx="1413">
                  <c:v>-11.615643564356878</c:v>
                </c:pt>
                <c:pt idx="1414">
                  <c:v>-11.092871287128549</c:v>
                </c:pt>
                <c:pt idx="1415">
                  <c:v>-7.7680198019802198</c:v>
                </c:pt>
                <c:pt idx="1416">
                  <c:v>-6.3766336633666567</c:v>
                </c:pt>
                <c:pt idx="1417">
                  <c:v>-7.6339603960390026</c:v>
                </c:pt>
                <c:pt idx="1418">
                  <c:v>-8.3583168316835668</c:v>
                </c:pt>
                <c:pt idx="1419">
                  <c:v>-9.8411881188124575</c:v>
                </c:pt>
                <c:pt idx="1420">
                  <c:v>-7.3170297029706841</c:v>
                </c:pt>
                <c:pt idx="1421">
                  <c:v>-6.3981188118814343</c:v>
                </c:pt>
                <c:pt idx="1422">
                  <c:v>-4.026237623762789</c:v>
                </c:pt>
                <c:pt idx="1423">
                  <c:v>-1.8207920792082852</c:v>
                </c:pt>
                <c:pt idx="1424">
                  <c:v>-0.14841584158371052</c:v>
                </c:pt>
                <c:pt idx="1425">
                  <c:v>-0.26099009901015102</c:v>
                </c:pt>
                <c:pt idx="1426">
                  <c:v>-1.9137623762375289</c:v>
                </c:pt>
                <c:pt idx="1427">
                  <c:v>-2.3129702970298314</c:v>
                </c:pt>
                <c:pt idx="1428">
                  <c:v>-3.7346534653465544</c:v>
                </c:pt>
                <c:pt idx="1429">
                  <c:v>-1.4164356435641297</c:v>
                </c:pt>
                <c:pt idx="1430">
                  <c:v>4.1188118812010316E-2</c:v>
                </c:pt>
                <c:pt idx="1431">
                  <c:v>1.8280198019799019</c:v>
                </c:pt>
                <c:pt idx="1432">
                  <c:v>-3.5841584158677026E-2</c:v>
                </c:pt>
                <c:pt idx="1433">
                  <c:v>-0.1536633663370072</c:v>
                </c:pt>
                <c:pt idx="1434">
                  <c:v>-0.56881188118786596</c:v>
                </c:pt>
                <c:pt idx="1435">
                  <c:v>-8.5742574256923401E-2</c:v>
                </c:pt>
                <c:pt idx="1436">
                  <c:v>0.39544554455432879</c:v>
                </c:pt>
                <c:pt idx="1437">
                  <c:v>0.92306930693088796</c:v>
                </c:pt>
                <c:pt idx="1438">
                  <c:v>0.53475247524743574</c:v>
                </c:pt>
                <c:pt idx="1439">
                  <c:v>0.35950495049491166</c:v>
                </c:pt>
                <c:pt idx="1440">
                  <c:v>0.56316831683160884</c:v>
                </c:pt>
                <c:pt idx="1441">
                  <c:v>0.35435643564376212</c:v>
                </c:pt>
                <c:pt idx="1442">
                  <c:v>0.29683168316812453</c:v>
                </c:pt>
                <c:pt idx="1443">
                  <c:v>0.25049504950496465</c:v>
                </c:pt>
                <c:pt idx="1444">
                  <c:v>0.46683168316805546</c:v>
                </c:pt>
                <c:pt idx="1445">
                  <c:v>1.4110891089107964</c:v>
                </c:pt>
                <c:pt idx="1446">
                  <c:v>1.0212871287127248</c:v>
                </c:pt>
                <c:pt idx="1447">
                  <c:v>0.53297029702989251</c:v>
                </c:pt>
                <c:pt idx="1448">
                  <c:v>0.27722772277233465</c:v>
                </c:pt>
                <c:pt idx="1449">
                  <c:v>0.52762376237655917</c:v>
                </c:pt>
                <c:pt idx="1450">
                  <c:v>0.71346534653430627</c:v>
                </c:pt>
                <c:pt idx="1451">
                  <c:v>1.6365346534651941</c:v>
                </c:pt>
                <c:pt idx="1452">
                  <c:v>0.91207920792059405</c:v>
                </c:pt>
                <c:pt idx="1453">
                  <c:v>0.4774257425739819</c:v>
                </c:pt>
                <c:pt idx="1454">
                  <c:v>-6.8019801980120392E-2</c:v>
                </c:pt>
                <c:pt idx="1455">
                  <c:v>0.34524752475245502</c:v>
                </c:pt>
                <c:pt idx="1456">
                  <c:v>-0.8210891089103739</c:v>
                </c:pt>
                <c:pt idx="1457">
                  <c:v>-0.31306930693030816</c:v>
                </c:pt>
                <c:pt idx="1458">
                  <c:v>3.0198019801716356E-2</c:v>
                </c:pt>
                <c:pt idx="1459">
                  <c:v>0.50425742574279553</c:v>
                </c:pt>
                <c:pt idx="1460">
                  <c:v>7.1386138614430175E-2</c:v>
                </c:pt>
                <c:pt idx="1461">
                  <c:v>0.14999999999977354</c:v>
                </c:pt>
                <c:pt idx="1462">
                  <c:v>-0.42603960396041263</c:v>
                </c:pt>
                <c:pt idx="1463">
                  <c:v>-0.53811881188104205</c:v>
                </c:pt>
                <c:pt idx="1464">
                  <c:v>-0.69762376237649015</c:v>
                </c:pt>
                <c:pt idx="1465">
                  <c:v>-0.61524752475246947</c:v>
                </c:pt>
                <c:pt idx="1466">
                  <c:v>-0.60089108910856925</c:v>
                </c:pt>
                <c:pt idx="1467">
                  <c:v>0.20920792079221423</c:v>
                </c:pt>
                <c:pt idx="1468">
                  <c:v>-6.2277227723123108E-2</c:v>
                </c:pt>
                <c:pt idx="1469">
                  <c:v>0.15900990099034049</c:v>
                </c:pt>
                <c:pt idx="1470">
                  <c:v>-0.30782178217841849</c:v>
                </c:pt>
                <c:pt idx="1471">
                  <c:v>-0.19534653465342164</c:v>
                </c:pt>
                <c:pt idx="1472">
                  <c:v>-0.36485148514894844</c:v>
                </c:pt>
                <c:pt idx="1473">
                  <c:v>-0.11821782178199416</c:v>
                </c:pt>
                <c:pt idx="1474">
                  <c:v>-0.23603960396032431</c:v>
                </c:pt>
                <c:pt idx="1475">
                  <c:v>-0.28772277227681747</c:v>
                </c:pt>
                <c:pt idx="1476">
                  <c:v>-0.43623762376267511</c:v>
                </c:pt>
                <c:pt idx="1477">
                  <c:v>0.12881188118792061</c:v>
                </c:pt>
                <c:pt idx="1478">
                  <c:v>0.23079207920843467</c:v>
                </c:pt>
                <c:pt idx="1479">
                  <c:v>4.1188118812010316E-2</c:v>
                </c:pt>
                <c:pt idx="1480">
                  <c:v>-0.30217821782145782</c:v>
                </c:pt>
                <c:pt idx="1481">
                  <c:v>-5.2475247525931665E-3</c:v>
                </c:pt>
                <c:pt idx="1482">
                  <c:v>-0.58465346534638563</c:v>
                </c:pt>
                <c:pt idx="1483">
                  <c:v>-0.52762376237585573</c:v>
                </c:pt>
                <c:pt idx="1484">
                  <c:v>-1.1788118811884458</c:v>
                </c:pt>
                <c:pt idx="1485">
                  <c:v>-1.4113861386137203</c:v>
                </c:pt>
                <c:pt idx="1486">
                  <c:v>-0.58504950495075314</c:v>
                </c:pt>
                <c:pt idx="1487">
                  <c:v>0.10920792079213072</c:v>
                </c:pt>
                <c:pt idx="1488">
                  <c:v>-0.15891089108889683</c:v>
                </c:pt>
                <c:pt idx="1489">
                  <c:v>0.19485148514831399</c:v>
                </c:pt>
                <c:pt idx="1490">
                  <c:v>-0.44188118811893229</c:v>
                </c:pt>
                <c:pt idx="1491">
                  <c:v>-1.0990099010293963E-2</c:v>
                </c:pt>
                <c:pt idx="1492">
                  <c:v>-0.5080198019800658</c:v>
                </c:pt>
                <c:pt idx="1493">
                  <c:v>-0.48267326732657506</c:v>
                </c:pt>
                <c:pt idx="1494">
                  <c:v>-0.66702970297040631</c:v>
                </c:pt>
                <c:pt idx="1495">
                  <c:v>-0.33465346534652857</c:v>
                </c:pt>
                <c:pt idx="1496">
                  <c:v>-0.70861386138608062</c:v>
                </c:pt>
                <c:pt idx="1497">
                  <c:v>-0.12841584158425662</c:v>
                </c:pt>
                <c:pt idx="1498">
                  <c:v>-0.62059405940580281</c:v>
                </c:pt>
                <c:pt idx="1499">
                  <c:v>0.38108910891113207</c:v>
                </c:pt>
                <c:pt idx="1500">
                  <c:v>1.0714851485145984</c:v>
                </c:pt>
                <c:pt idx="1501">
                  <c:v>0.79960396039630066</c:v>
                </c:pt>
                <c:pt idx="1502">
                  <c:v>0.52386138613858546</c:v>
                </c:pt>
                <c:pt idx="1503">
                  <c:v>0.31306930693030816</c:v>
                </c:pt>
                <c:pt idx="1504">
                  <c:v>-0.27722772277233465</c:v>
                </c:pt>
                <c:pt idx="1505">
                  <c:v>-0.70287128712908331</c:v>
                </c:pt>
                <c:pt idx="1506">
                  <c:v>-0.2005940594060148</c:v>
                </c:pt>
                <c:pt idx="1507">
                  <c:v>0.98920792079202147</c:v>
                </c:pt>
                <c:pt idx="1508">
                  <c:v>1.1092079207915588</c:v>
                </c:pt>
                <c:pt idx="1509">
                  <c:v>1.3200990099005763</c:v>
                </c:pt>
                <c:pt idx="1510">
                  <c:v>0.66702970297040631</c:v>
                </c:pt>
                <c:pt idx="1511">
                  <c:v>0.69227722772315681</c:v>
                </c:pt>
                <c:pt idx="1512">
                  <c:v>1.9999999999453899E-2</c:v>
                </c:pt>
                <c:pt idx="1513">
                  <c:v>-0.1076237623760677</c:v>
                </c:pt>
                <c:pt idx="1514">
                  <c:v>0.13980198019821458</c:v>
                </c:pt>
                <c:pt idx="1515">
                  <c:v>0.40603960396025524</c:v>
                </c:pt>
                <c:pt idx="1516">
                  <c:v>0.3542574257423185</c:v>
                </c:pt>
                <c:pt idx="1517">
                  <c:v>0.49702970297047533</c:v>
                </c:pt>
                <c:pt idx="1518">
                  <c:v>-0.4146534653464547</c:v>
                </c:pt>
                <c:pt idx="1519">
                  <c:v>0.48277227722801874</c:v>
                </c:pt>
                <c:pt idx="1520">
                  <c:v>3.0594059405380354E-2</c:v>
                </c:pt>
                <c:pt idx="1521">
                  <c:v>-0.12881188118792061</c:v>
                </c:pt>
                <c:pt idx="1522">
                  <c:v>0.36485148514824495</c:v>
                </c:pt>
                <c:pt idx="1523">
                  <c:v>1.2879207920791329</c:v>
                </c:pt>
                <c:pt idx="1524">
                  <c:v>0.65108910891114646</c:v>
                </c:pt>
                <c:pt idx="1525">
                  <c:v>0.37920792079214516</c:v>
                </c:pt>
                <c:pt idx="1526">
                  <c:v>1.3325742574254895</c:v>
                </c:pt>
                <c:pt idx="1527">
                  <c:v>0.55445544554396575</c:v>
                </c:pt>
                <c:pt idx="1528">
                  <c:v>1.2554455445547656</c:v>
                </c:pt>
                <c:pt idx="1529">
                  <c:v>0.64584158415784987</c:v>
                </c:pt>
                <c:pt idx="1530">
                  <c:v>0.90683168316800089</c:v>
                </c:pt>
                <c:pt idx="1531">
                  <c:v>0.27158415841607747</c:v>
                </c:pt>
                <c:pt idx="1532">
                  <c:v>-0.53861386138614964</c:v>
                </c:pt>
                <c:pt idx="1533">
                  <c:v>-0.81544554455482032</c:v>
                </c:pt>
                <c:pt idx="1534">
                  <c:v>-0.79584158415832684</c:v>
                </c:pt>
                <c:pt idx="1535">
                  <c:v>0.23069306930699102</c:v>
                </c:pt>
                <c:pt idx="1536">
                  <c:v>0.97108910891085098</c:v>
                </c:pt>
                <c:pt idx="1537">
                  <c:v>1.3699009900994896</c:v>
                </c:pt>
                <c:pt idx="1538">
                  <c:v>0.30217821782145782</c:v>
                </c:pt>
                <c:pt idx="1539">
                  <c:v>0.41128712871284839</c:v>
                </c:pt>
                <c:pt idx="1540">
                  <c:v>0.37386138613881187</c:v>
                </c:pt>
                <c:pt idx="1541">
                  <c:v>1.0820792079212285</c:v>
                </c:pt>
                <c:pt idx="1542">
                  <c:v>0.35435643564376212</c:v>
                </c:pt>
                <c:pt idx="1543">
                  <c:v>1.5346534653461239</c:v>
                </c:pt>
                <c:pt idx="1544">
                  <c:v>2.4772277227727653</c:v>
                </c:pt>
                <c:pt idx="1545">
                  <c:v>1.744257425742002</c:v>
                </c:pt>
                <c:pt idx="1546">
                  <c:v>0.57940594059379247</c:v>
                </c:pt>
                <c:pt idx="1547">
                  <c:v>1.5077227722772737</c:v>
                </c:pt>
                <c:pt idx="1548">
                  <c:v>0.83168316831700395</c:v>
                </c:pt>
                <c:pt idx="1549">
                  <c:v>0.29158415841553137</c:v>
                </c:pt>
                <c:pt idx="1550">
                  <c:v>1.9084158415841956</c:v>
                </c:pt>
                <c:pt idx="1551">
                  <c:v>3.135544554455528</c:v>
                </c:pt>
                <c:pt idx="1552">
                  <c:v>8.163465346534549</c:v>
                </c:pt>
                <c:pt idx="1553">
                  <c:v>13.051485148514613</c:v>
                </c:pt>
                <c:pt idx="1554">
                  <c:v>14.929504950494911</c:v>
                </c:pt>
                <c:pt idx="1555">
                  <c:v>17.507227722772171</c:v>
                </c:pt>
                <c:pt idx="1556">
                  <c:v>25.988712871286683</c:v>
                </c:pt>
                <c:pt idx="1557">
                  <c:v>28.163762376237997</c:v>
                </c:pt>
                <c:pt idx="1558">
                  <c:v>26.222871287128726</c:v>
                </c:pt>
                <c:pt idx="1559">
                  <c:v>25.387821782178118</c:v>
                </c:pt>
                <c:pt idx="1560">
                  <c:v>22.622277227722691</c:v>
                </c:pt>
                <c:pt idx="1561">
                  <c:v>19.125643564356192</c:v>
                </c:pt>
                <c:pt idx="1562">
                  <c:v>19.030792079207959</c:v>
                </c:pt>
                <c:pt idx="1563">
                  <c:v>18.686039603960612</c:v>
                </c:pt>
                <c:pt idx="1564">
                  <c:v>18.070693069306699</c:v>
                </c:pt>
                <c:pt idx="1565">
                  <c:v>16.238910891088821</c:v>
                </c:pt>
                <c:pt idx="1566">
                  <c:v>13.504059405940925</c:v>
                </c:pt>
                <c:pt idx="1567">
                  <c:v>11.268118811881772</c:v>
                </c:pt>
                <c:pt idx="1568">
                  <c:v>12.058910891088994</c:v>
                </c:pt>
                <c:pt idx="1569">
                  <c:v>10.359702970297006</c:v>
                </c:pt>
                <c:pt idx="1570">
                  <c:v>11.139702970296813</c:v>
                </c:pt>
                <c:pt idx="1571">
                  <c:v>9.0967326732669953</c:v>
                </c:pt>
                <c:pt idx="1572">
                  <c:v>7.9988118811879509</c:v>
                </c:pt>
                <c:pt idx="1573">
                  <c:v>6.3460396039605733</c:v>
                </c:pt>
                <c:pt idx="1574">
                  <c:v>7.0560396039605333</c:v>
                </c:pt>
                <c:pt idx="1575">
                  <c:v>8.4656435643560073</c:v>
                </c:pt>
                <c:pt idx="1576">
                  <c:v>9.2813861386137511</c:v>
                </c:pt>
                <c:pt idx="1577">
                  <c:v>9.2259405940599866</c:v>
                </c:pt>
                <c:pt idx="1578">
                  <c:v>8.7371287128713444</c:v>
                </c:pt>
                <c:pt idx="1579">
                  <c:v>7.5980198019802891</c:v>
                </c:pt>
                <c:pt idx="1580">
                  <c:v>6.5820792079208976</c:v>
                </c:pt>
                <c:pt idx="1581">
                  <c:v>4.7362376237620456</c:v>
                </c:pt>
                <c:pt idx="1582">
                  <c:v>6.1367326732676188</c:v>
                </c:pt>
                <c:pt idx="1583">
                  <c:v>6.8343564356441089</c:v>
                </c:pt>
                <c:pt idx="1584">
                  <c:v>7.2083168316836606</c:v>
                </c:pt>
                <c:pt idx="1585">
                  <c:v>7.1671287128716505</c:v>
                </c:pt>
                <c:pt idx="1586">
                  <c:v>6.0170297029703015</c:v>
                </c:pt>
                <c:pt idx="1587">
                  <c:v>5.3605940594058223</c:v>
                </c:pt>
                <c:pt idx="1588">
                  <c:v>3.3912871287130861</c:v>
                </c:pt>
                <c:pt idx="1589">
                  <c:v>3.4214851485148023</c:v>
                </c:pt>
                <c:pt idx="1590">
                  <c:v>4.3034653465344199</c:v>
                </c:pt>
                <c:pt idx="1591">
                  <c:v>4.2369306930696231</c:v>
                </c:pt>
                <c:pt idx="1592">
                  <c:v>4.7041584158420457</c:v>
                </c:pt>
                <c:pt idx="1593">
                  <c:v>4.3929702970300211</c:v>
                </c:pt>
                <c:pt idx="1594">
                  <c:v>4.4805940594059308</c:v>
                </c:pt>
                <c:pt idx="1595">
                  <c:v>6.0079207920789948</c:v>
                </c:pt>
                <c:pt idx="1596">
                  <c:v>6.9827722772278191</c:v>
                </c:pt>
                <c:pt idx="1597">
                  <c:v>10.046633663366697</c:v>
                </c:pt>
                <c:pt idx="1598">
                  <c:v>12.656435643564659</c:v>
                </c:pt>
                <c:pt idx="1599">
                  <c:v>17.768217821781612</c:v>
                </c:pt>
                <c:pt idx="1600">
                  <c:v>16.86316831683115</c:v>
                </c:pt>
                <c:pt idx="1601">
                  <c:v>19.615841584158012</c:v>
                </c:pt>
                <c:pt idx="1602">
                  <c:v>16.408910891088752</c:v>
                </c:pt>
                <c:pt idx="1603">
                  <c:v>19.19396039603923</c:v>
                </c:pt>
                <c:pt idx="1604">
                  <c:v>15.001188118812257</c:v>
                </c:pt>
                <c:pt idx="1605">
                  <c:v>14.423366336633832</c:v>
                </c:pt>
                <c:pt idx="1606">
                  <c:v>11.298613861386412</c:v>
                </c:pt>
                <c:pt idx="1607">
                  <c:v>11.184257425742434</c:v>
                </c:pt>
                <c:pt idx="1608">
                  <c:v>12.543465346534553</c:v>
                </c:pt>
                <c:pt idx="1609">
                  <c:v>16.167524752475092</c:v>
                </c:pt>
                <c:pt idx="1610">
                  <c:v>21.09861386138617</c:v>
                </c:pt>
                <c:pt idx="1611">
                  <c:v>22.133960396039864</c:v>
                </c:pt>
                <c:pt idx="1612">
                  <c:v>21.308217821782048</c:v>
                </c:pt>
                <c:pt idx="1613">
                  <c:v>23.554455445544878</c:v>
                </c:pt>
                <c:pt idx="1614">
                  <c:v>22.318613861386609</c:v>
                </c:pt>
                <c:pt idx="1615">
                  <c:v>19.624950495049312</c:v>
                </c:pt>
                <c:pt idx="1616">
                  <c:v>16.875742574257508</c:v>
                </c:pt>
                <c:pt idx="1617">
                  <c:v>14.324455445544704</c:v>
                </c:pt>
                <c:pt idx="1618">
                  <c:v>8.9127722772289388</c:v>
                </c:pt>
                <c:pt idx="1619">
                  <c:v>12.386138613861714</c:v>
                </c:pt>
                <c:pt idx="1620">
                  <c:v>8.774554455446788</c:v>
                </c:pt>
                <c:pt idx="1621">
                  <c:v>9.3939603960387839</c:v>
                </c:pt>
                <c:pt idx="1622">
                  <c:v>8.814653465346435</c:v>
                </c:pt>
                <c:pt idx="1623">
                  <c:v>4.3872277227730239</c:v>
                </c:pt>
                <c:pt idx="1624">
                  <c:v>4.4379207920785984</c:v>
                </c:pt>
                <c:pt idx="1625">
                  <c:v>2.0432673267320371</c:v>
                </c:pt>
                <c:pt idx="1626">
                  <c:v>2.067524752475276</c:v>
                </c:pt>
                <c:pt idx="1627">
                  <c:v>3.3614851485136268</c:v>
                </c:pt>
                <c:pt idx="1628">
                  <c:v>3.9295049504948683</c:v>
                </c:pt>
                <c:pt idx="1629">
                  <c:v>5.6291089108912171</c:v>
                </c:pt>
                <c:pt idx="1630">
                  <c:v>3.5253465346521931</c:v>
                </c:pt>
                <c:pt idx="1631">
                  <c:v>1.5809900990099872</c:v>
                </c:pt>
                <c:pt idx="1632">
                  <c:v>0.37920792079284865</c:v>
                </c:pt>
                <c:pt idx="1633">
                  <c:v>0.38980198019877516</c:v>
                </c:pt>
                <c:pt idx="1634">
                  <c:v>1.6059405940584068</c:v>
                </c:pt>
                <c:pt idx="1635">
                  <c:v>2.7601980198020968</c:v>
                </c:pt>
                <c:pt idx="1636">
                  <c:v>4.2444554455441637</c:v>
                </c:pt>
                <c:pt idx="1637">
                  <c:v>4.2943564356438166</c:v>
                </c:pt>
                <c:pt idx="1638">
                  <c:v>7.3891089108909984</c:v>
                </c:pt>
                <c:pt idx="1639">
                  <c:v>7.8092079207922298</c:v>
                </c:pt>
                <c:pt idx="1640">
                  <c:v>10.343465346535526</c:v>
                </c:pt>
                <c:pt idx="1641">
                  <c:v>10.461287128713153</c:v>
                </c:pt>
                <c:pt idx="1642">
                  <c:v>10.744554455445408</c:v>
                </c:pt>
                <c:pt idx="1643">
                  <c:v>8.5585148514845102</c:v>
                </c:pt>
                <c:pt idx="1644">
                  <c:v>6.8294059405944401</c:v>
                </c:pt>
                <c:pt idx="1645">
                  <c:v>5.1457425742566469</c:v>
                </c:pt>
                <c:pt idx="1646">
                  <c:v>4.6131683168318256</c:v>
                </c:pt>
                <c:pt idx="1647">
                  <c:v>4.9757425742581232</c:v>
                </c:pt>
                <c:pt idx="1648">
                  <c:v>8.0561386138614051</c:v>
                </c:pt>
                <c:pt idx="1649">
                  <c:v>7.9361386138618677</c:v>
                </c:pt>
                <c:pt idx="1650">
                  <c:v>7.8552475247517624</c:v>
                </c:pt>
                <c:pt idx="1651">
                  <c:v>7.1670297029709102</c:v>
                </c:pt>
                <c:pt idx="1652">
                  <c:v>6.2961386138616238</c:v>
                </c:pt>
                <c:pt idx="1653">
                  <c:v>7.4231683168314291</c:v>
                </c:pt>
                <c:pt idx="1654">
                  <c:v>7.476039603960321</c:v>
                </c:pt>
                <c:pt idx="1655">
                  <c:v>5.5300990099006455</c:v>
                </c:pt>
                <c:pt idx="1656">
                  <c:v>5.5112871287135903</c:v>
                </c:pt>
                <c:pt idx="1657">
                  <c:v>1.1588118811875849</c:v>
                </c:pt>
                <c:pt idx="1658">
                  <c:v>0.8421782178228937</c:v>
                </c:pt>
                <c:pt idx="1659">
                  <c:v>0.4562376237628325</c:v>
                </c:pt>
                <c:pt idx="1660">
                  <c:v>-0.55821782178264301</c:v>
                </c:pt>
                <c:pt idx="1661">
                  <c:v>-1.0733663366335855</c:v>
                </c:pt>
                <c:pt idx="1662">
                  <c:v>-0.62009900989999167</c:v>
                </c:pt>
                <c:pt idx="1663">
                  <c:v>5.7326732673453819E-2</c:v>
                </c:pt>
                <c:pt idx="1664">
                  <c:v>0.12386138613965834</c:v>
                </c:pt>
                <c:pt idx="1665">
                  <c:v>1.4118811881195314</c:v>
                </c:pt>
                <c:pt idx="1666">
                  <c:v>0.84297029703022175</c:v>
                </c:pt>
                <c:pt idx="1667">
                  <c:v>0.69277227722756096</c:v>
                </c:pt>
                <c:pt idx="1668">
                  <c:v>8.2376237624020632E-2</c:v>
                </c:pt>
                <c:pt idx="1669">
                  <c:v>9.3663366336534964E-2</c:v>
                </c:pt>
                <c:pt idx="1670">
                  <c:v>-0.1783168316832065</c:v>
                </c:pt>
                <c:pt idx="1671">
                  <c:v>0.12316831683166345</c:v>
                </c:pt>
                <c:pt idx="1672">
                  <c:v>0.42000000000049148</c:v>
                </c:pt>
                <c:pt idx="1673">
                  <c:v>0.45316831683144659</c:v>
                </c:pt>
                <c:pt idx="1674">
                  <c:v>-1.1287128713921348E-2</c:v>
                </c:pt>
                <c:pt idx="1675">
                  <c:v>-3.9306930693726934E-2</c:v>
                </c:pt>
                <c:pt idx="1676">
                  <c:v>-0.21069306930683362</c:v>
                </c:pt>
                <c:pt idx="1677">
                  <c:v>-0.26128712871307491</c:v>
                </c:pt>
                <c:pt idx="1678">
                  <c:v>-0.35425742574161495</c:v>
                </c:pt>
                <c:pt idx="1679">
                  <c:v>-0.35960396039565179</c:v>
                </c:pt>
                <c:pt idx="1680">
                  <c:v>-0.87178217821735537</c:v>
                </c:pt>
                <c:pt idx="1681">
                  <c:v>-0.33237623762458118</c:v>
                </c:pt>
                <c:pt idx="1682">
                  <c:v>-1.0673267326743676</c:v>
                </c:pt>
                <c:pt idx="1683">
                  <c:v>-0.29683168316882802</c:v>
                </c:pt>
                <c:pt idx="1684">
                  <c:v>-0.49247524752517352</c:v>
                </c:pt>
                <c:pt idx="1685">
                  <c:v>-0.48277227722731519</c:v>
                </c:pt>
                <c:pt idx="1686">
                  <c:v>-0.54009900990217607</c:v>
                </c:pt>
                <c:pt idx="1687">
                  <c:v>-0.39881188118723154</c:v>
                </c:pt>
                <c:pt idx="1688">
                  <c:v>-0.16465346534589415</c:v>
                </c:pt>
                <c:pt idx="1689">
                  <c:v>6.5742574257469502E-2</c:v>
                </c:pt>
                <c:pt idx="1690">
                  <c:v>0.43435643564439175</c:v>
                </c:pt>
                <c:pt idx="1691">
                  <c:v>0.86792079208004846</c:v>
                </c:pt>
                <c:pt idx="1692">
                  <c:v>0.60425742574217556</c:v>
                </c:pt>
                <c:pt idx="1693">
                  <c:v>1.5145544554445227</c:v>
                </c:pt>
                <c:pt idx="1694">
                  <c:v>1.1912871287133591</c:v>
                </c:pt>
                <c:pt idx="1695">
                  <c:v>0.85128712871349732</c:v>
                </c:pt>
                <c:pt idx="1696">
                  <c:v>0.90346534653439459</c:v>
                </c:pt>
                <c:pt idx="1697">
                  <c:v>3.575247524751846</c:v>
                </c:pt>
                <c:pt idx="1698">
                  <c:v>2.2767326732681941</c:v>
                </c:pt>
                <c:pt idx="1699">
                  <c:v>2.0946534653470135</c:v>
                </c:pt>
                <c:pt idx="1700">
                  <c:v>5.3874257425739325</c:v>
                </c:pt>
                <c:pt idx="1701">
                  <c:v>11.878415841583166</c:v>
                </c:pt>
                <c:pt idx="1702">
                  <c:v>14.81158415841584</c:v>
                </c:pt>
                <c:pt idx="1703">
                  <c:v>19.589405940593558</c:v>
                </c:pt>
                <c:pt idx="1704">
                  <c:v>20.30851485148553</c:v>
                </c:pt>
                <c:pt idx="1705">
                  <c:v>25.314554455444707</c:v>
                </c:pt>
                <c:pt idx="1706">
                  <c:v>27.403861386137677</c:v>
                </c:pt>
                <c:pt idx="1707">
                  <c:v>34.051287128713092</c:v>
                </c:pt>
                <c:pt idx="1708">
                  <c:v>35.232772277227831</c:v>
                </c:pt>
                <c:pt idx="1709">
                  <c:v>41.979009900989524</c:v>
                </c:pt>
                <c:pt idx="1710">
                  <c:v>41.25613861386099</c:v>
                </c:pt>
                <c:pt idx="1711">
                  <c:v>41.759207920792107</c:v>
                </c:pt>
                <c:pt idx="1712">
                  <c:v>40.926831683169212</c:v>
                </c:pt>
                <c:pt idx="1713">
                  <c:v>40.157821782177557</c:v>
                </c:pt>
                <c:pt idx="1714">
                  <c:v>37.371188118813144</c:v>
                </c:pt>
                <c:pt idx="1715">
                  <c:v>35.735049504951611</c:v>
                </c:pt>
                <c:pt idx="1716">
                  <c:v>36.099801980197</c:v>
                </c:pt>
                <c:pt idx="1717">
                  <c:v>39.264158415841777</c:v>
                </c:pt>
                <c:pt idx="1718">
                  <c:v>34.622277227723565</c:v>
                </c:pt>
                <c:pt idx="1719">
                  <c:v>31.893069306930492</c:v>
                </c:pt>
                <c:pt idx="1720">
                  <c:v>30.614257425743386</c:v>
                </c:pt>
                <c:pt idx="1721">
                  <c:v>25.674059405941033</c:v>
                </c:pt>
                <c:pt idx="1722">
                  <c:v>22.898019801979711</c:v>
                </c:pt>
                <c:pt idx="1723">
                  <c:v>20.33277227722736</c:v>
                </c:pt>
                <c:pt idx="1724">
                  <c:v>17.494752475247953</c:v>
                </c:pt>
                <c:pt idx="1725">
                  <c:v>16.233960396040558</c:v>
                </c:pt>
                <c:pt idx="1726">
                  <c:v>16.695544554454614</c:v>
                </c:pt>
                <c:pt idx="1727">
                  <c:v>15.083564356435581</c:v>
                </c:pt>
                <c:pt idx="1728">
                  <c:v>15.96207920792015</c:v>
                </c:pt>
                <c:pt idx="1729">
                  <c:v>15.289009900990525</c:v>
                </c:pt>
                <c:pt idx="1730">
                  <c:v>13.232079207921176</c:v>
                </c:pt>
                <c:pt idx="1731">
                  <c:v>9.5223762376237442</c:v>
                </c:pt>
                <c:pt idx="1732">
                  <c:v>9.2860396039604964</c:v>
                </c:pt>
                <c:pt idx="1733">
                  <c:v>7.8084158415849023</c:v>
                </c:pt>
                <c:pt idx="1734">
                  <c:v>6.4699009900981208</c:v>
                </c:pt>
                <c:pt idx="1735">
                  <c:v>6.32633663366334</c:v>
                </c:pt>
                <c:pt idx="1736">
                  <c:v>5.7522772277228809</c:v>
                </c:pt>
                <c:pt idx="1737">
                  <c:v>2.8009900990097396</c:v>
                </c:pt>
                <c:pt idx="1738">
                  <c:v>3.5200990099017102</c:v>
                </c:pt>
                <c:pt idx="1739">
                  <c:v>2.9770297029702952</c:v>
                </c:pt>
                <c:pt idx="1740">
                  <c:v>0.76900990099021682</c:v>
                </c:pt>
                <c:pt idx="1741">
                  <c:v>0.55217821782201837</c:v>
                </c:pt>
                <c:pt idx="1742">
                  <c:v>1.0409900990099583</c:v>
                </c:pt>
                <c:pt idx="1743">
                  <c:v>2.5290099009899984</c:v>
                </c:pt>
                <c:pt idx="1744">
                  <c:v>6.4555445544556278</c:v>
                </c:pt>
                <c:pt idx="1745">
                  <c:v>7.517623762376699</c:v>
                </c:pt>
                <c:pt idx="1746">
                  <c:v>7.9624752475248695</c:v>
                </c:pt>
                <c:pt idx="1747">
                  <c:v>9.8358415841591231</c:v>
                </c:pt>
                <c:pt idx="1748">
                  <c:v>12.108811881187936</c:v>
                </c:pt>
                <c:pt idx="1749">
                  <c:v>10.851881188119256</c:v>
                </c:pt>
                <c:pt idx="1750">
                  <c:v>13.042475247524047</c:v>
                </c:pt>
                <c:pt idx="1751">
                  <c:v>9.9998019801970219</c:v>
                </c:pt>
                <c:pt idx="1752">
                  <c:v>9.4763366336628057</c:v>
                </c:pt>
                <c:pt idx="1753">
                  <c:v>8.3886138613853198</c:v>
                </c:pt>
                <c:pt idx="1754">
                  <c:v>6.110297029702469</c:v>
                </c:pt>
                <c:pt idx="1755">
                  <c:v>3.8668316831687846</c:v>
                </c:pt>
                <c:pt idx="1756">
                  <c:v>0.12683168316889712</c:v>
                </c:pt>
                <c:pt idx="1757">
                  <c:v>-1.3075247524749227</c:v>
                </c:pt>
                <c:pt idx="1758">
                  <c:v>-1.2108910891091491</c:v>
                </c:pt>
                <c:pt idx="1759">
                  <c:v>-0.65643564356447981</c:v>
                </c:pt>
                <c:pt idx="1760">
                  <c:v>-0.67831683168292056</c:v>
                </c:pt>
                <c:pt idx="1761">
                  <c:v>0.45633663366357263</c:v>
                </c:pt>
                <c:pt idx="1762">
                  <c:v>-4.6831683168267482E-2</c:v>
                </c:pt>
                <c:pt idx="1763">
                  <c:v>-0.12306930693092333</c:v>
                </c:pt>
                <c:pt idx="1764">
                  <c:v>-0.19495049504975762</c:v>
                </c:pt>
                <c:pt idx="1765">
                  <c:v>0.48643564356454888</c:v>
                </c:pt>
                <c:pt idx="1766">
                  <c:v>-0.89277227722772801</c:v>
                </c:pt>
                <c:pt idx="1767">
                  <c:v>-0.47584158415862243</c:v>
                </c:pt>
                <c:pt idx="1768">
                  <c:v>-0.77950495049540314</c:v>
                </c:pt>
                <c:pt idx="1769">
                  <c:v>0.21079207920757376</c:v>
                </c:pt>
                <c:pt idx="1770">
                  <c:v>0.60504950495091059</c:v>
                </c:pt>
                <c:pt idx="1771">
                  <c:v>0.9033663366336544</c:v>
                </c:pt>
                <c:pt idx="1772">
                  <c:v>8.7623762375910297E-2</c:v>
                </c:pt>
                <c:pt idx="1773">
                  <c:v>0.59900990099028584</c:v>
                </c:pt>
                <c:pt idx="1774">
                  <c:v>0.10871287128702309</c:v>
                </c:pt>
                <c:pt idx="1775">
                  <c:v>0.36861386138551522</c:v>
                </c:pt>
                <c:pt idx="1776">
                  <c:v>0.10722772277310721</c:v>
                </c:pt>
                <c:pt idx="1777">
                  <c:v>0.69267326732682089</c:v>
                </c:pt>
                <c:pt idx="1778">
                  <c:v>0.65643564356447981</c:v>
                </c:pt>
                <c:pt idx="1779">
                  <c:v>0.84079207920831101</c:v>
                </c:pt>
                <c:pt idx="1780">
                  <c:v>1.4208910891093949</c:v>
                </c:pt>
                <c:pt idx="1781">
                  <c:v>1.0106930693075018</c:v>
                </c:pt>
                <c:pt idx="1782">
                  <c:v>0.95336633663404802</c:v>
                </c:pt>
                <c:pt idx="1783">
                  <c:v>1.4827722772281504</c:v>
                </c:pt>
                <c:pt idx="1784">
                  <c:v>0.99108910891030488</c:v>
                </c:pt>
                <c:pt idx="1785">
                  <c:v>2.74049504950416</c:v>
                </c:pt>
                <c:pt idx="1786">
                  <c:v>1.5682178217821499</c:v>
                </c:pt>
                <c:pt idx="1787">
                  <c:v>1.1503960396035693</c:v>
                </c:pt>
                <c:pt idx="1788">
                  <c:v>3.446831683168293</c:v>
                </c:pt>
                <c:pt idx="1789">
                  <c:v>6.3709900990096964</c:v>
                </c:pt>
                <c:pt idx="1790">
                  <c:v>3.5292079207923139</c:v>
                </c:pt>
                <c:pt idx="1791">
                  <c:v>6.8037623762366177</c:v>
                </c:pt>
                <c:pt idx="1792">
                  <c:v>7.5727722772268349</c:v>
                </c:pt>
                <c:pt idx="1793">
                  <c:v>9.1387128712863337</c:v>
                </c:pt>
                <c:pt idx="1794">
                  <c:v>5.5913861386135535</c:v>
                </c:pt>
                <c:pt idx="1795">
                  <c:v>3.4233663366337894</c:v>
                </c:pt>
                <c:pt idx="1796">
                  <c:v>5.4070297029697221</c:v>
                </c:pt>
                <c:pt idx="1797">
                  <c:v>4.4681188118817214</c:v>
                </c:pt>
                <c:pt idx="1798">
                  <c:v>4.7611881188125755</c:v>
                </c:pt>
                <c:pt idx="1799">
                  <c:v>7.1209900990099708</c:v>
                </c:pt>
                <c:pt idx="1800">
                  <c:v>9.1492079207929269</c:v>
                </c:pt>
                <c:pt idx="1801">
                  <c:v>8.7066336633660004</c:v>
                </c:pt>
                <c:pt idx="1802">
                  <c:v>6.5877227722771545</c:v>
                </c:pt>
                <c:pt idx="1803">
                  <c:v>10.365445544554706</c:v>
                </c:pt>
                <c:pt idx="1804">
                  <c:v>13.41108910891097</c:v>
                </c:pt>
                <c:pt idx="1805">
                  <c:v>12.75465346534649</c:v>
                </c:pt>
                <c:pt idx="1806">
                  <c:v>13.1806930693062</c:v>
                </c:pt>
                <c:pt idx="1807">
                  <c:v>10.400891089108312</c:v>
                </c:pt>
                <c:pt idx="1808">
                  <c:v>9.4347524752478336</c:v>
                </c:pt>
                <c:pt idx="1809">
                  <c:v>9.7641584158403631</c:v>
                </c:pt>
                <c:pt idx="1810">
                  <c:v>13.605940594059987</c:v>
                </c:pt>
                <c:pt idx="1811">
                  <c:v>16.142574257426674</c:v>
                </c:pt>
                <c:pt idx="1812">
                  <c:v>15.777722772276318</c:v>
                </c:pt>
                <c:pt idx="1813">
                  <c:v>12.7350495049507</c:v>
                </c:pt>
                <c:pt idx="1814">
                  <c:v>14.298712871287549</c:v>
                </c:pt>
                <c:pt idx="1815">
                  <c:v>12.092970297028714</c:v>
                </c:pt>
                <c:pt idx="1816">
                  <c:v>13.123366336634152</c:v>
                </c:pt>
                <c:pt idx="1817">
                  <c:v>12.743366336633976</c:v>
                </c:pt>
                <c:pt idx="1818">
                  <c:v>12.92465346534642</c:v>
                </c:pt>
                <c:pt idx="1819">
                  <c:v>12.899702970298002</c:v>
                </c:pt>
                <c:pt idx="1820">
                  <c:v>15.239207920793019</c:v>
                </c:pt>
                <c:pt idx="1821">
                  <c:v>16.247623762376463</c:v>
                </c:pt>
                <c:pt idx="1822">
                  <c:v>14.951287128713314</c:v>
                </c:pt>
                <c:pt idx="1823">
                  <c:v>15.674950495050586</c:v>
                </c:pt>
                <c:pt idx="1824">
                  <c:v>14.02821782178313</c:v>
                </c:pt>
                <c:pt idx="1825">
                  <c:v>12.366435643563777</c:v>
                </c:pt>
                <c:pt idx="1826">
                  <c:v>11.052079207920903</c:v>
                </c:pt>
                <c:pt idx="1827">
                  <c:v>14.997425742573586</c:v>
                </c:pt>
                <c:pt idx="1828">
                  <c:v>18.223663366335707</c:v>
                </c:pt>
                <c:pt idx="1829">
                  <c:v>17.521188118811697</c:v>
                </c:pt>
                <c:pt idx="1830">
                  <c:v>17.57861386138589</c:v>
                </c:pt>
                <c:pt idx="1831">
                  <c:v>15.690099009901814</c:v>
                </c:pt>
                <c:pt idx="1832">
                  <c:v>15.100198019802132</c:v>
                </c:pt>
                <c:pt idx="1833">
                  <c:v>13.995742574257354</c:v>
                </c:pt>
                <c:pt idx="1834">
                  <c:v>13.767722772277383</c:v>
                </c:pt>
                <c:pt idx="1835">
                  <c:v>12.661683168316543</c:v>
                </c:pt>
                <c:pt idx="1836">
                  <c:v>8.1475247524752881</c:v>
                </c:pt>
                <c:pt idx="1837">
                  <c:v>5.0792079207918492</c:v>
                </c:pt>
                <c:pt idx="1838">
                  <c:v>2.9656435643570411</c:v>
                </c:pt>
                <c:pt idx="1839">
                  <c:v>2.8832673267316133</c:v>
                </c:pt>
                <c:pt idx="1840">
                  <c:v>5.3050495049499116</c:v>
                </c:pt>
                <c:pt idx="1841">
                  <c:v>5.6034653465348025</c:v>
                </c:pt>
                <c:pt idx="1842">
                  <c:v>6.8649504950501932</c:v>
                </c:pt>
                <c:pt idx="1843">
                  <c:v>3.3645544554450124</c:v>
                </c:pt>
                <c:pt idx="1844">
                  <c:v>2.6272277227732421</c:v>
                </c:pt>
                <c:pt idx="1845">
                  <c:v>3.3093069306941363</c:v>
                </c:pt>
                <c:pt idx="1846">
                  <c:v>2.0176237623770299</c:v>
                </c:pt>
                <c:pt idx="1847">
                  <c:v>0.91930693069361769</c:v>
                </c:pt>
                <c:pt idx="1848">
                  <c:v>0.15405940594137468</c:v>
                </c:pt>
                <c:pt idx="1849">
                  <c:v>-1.715445544554165</c:v>
                </c:pt>
                <c:pt idx="1850">
                  <c:v>-1.3445544554459989</c:v>
                </c:pt>
                <c:pt idx="1851">
                  <c:v>-2.0817821782170292</c:v>
                </c:pt>
                <c:pt idx="1852">
                  <c:v>-1.698118811881026</c:v>
                </c:pt>
                <c:pt idx="1853">
                  <c:v>-1.7026732673263276</c:v>
                </c:pt>
                <c:pt idx="1854">
                  <c:v>-2.4005940594050381</c:v>
                </c:pt>
                <c:pt idx="1855">
                  <c:v>-0.79396039604004354</c:v>
                </c:pt>
                <c:pt idx="1856">
                  <c:v>-1.9337623762376863</c:v>
                </c:pt>
                <c:pt idx="1857">
                  <c:v>-3.3138613861394384</c:v>
                </c:pt>
                <c:pt idx="1858">
                  <c:v>-1.9942574257432661</c:v>
                </c:pt>
                <c:pt idx="1859">
                  <c:v>-0.51138613861437554</c:v>
                </c:pt>
                <c:pt idx="1860">
                  <c:v>-1.0159405940593915</c:v>
                </c:pt>
                <c:pt idx="1861">
                  <c:v>-1.2516831683167919</c:v>
                </c:pt>
                <c:pt idx="1862">
                  <c:v>-1.6263366336629317</c:v>
                </c:pt>
                <c:pt idx="1863">
                  <c:v>-1.6263366336629317</c:v>
                </c:pt>
                <c:pt idx="1864">
                  <c:v>-3.3304950495059895</c:v>
                </c:pt>
                <c:pt idx="1865">
                  <c:v>-1.2410891089108653</c:v>
                </c:pt>
                <c:pt idx="1866">
                  <c:v>-2.8620792079211674</c:v>
                </c:pt>
                <c:pt idx="1867">
                  <c:v>-2.0267326732676332</c:v>
                </c:pt>
                <c:pt idx="1868">
                  <c:v>-2.5645544554457516</c:v>
                </c:pt>
                <c:pt idx="1869">
                  <c:v>-7.1262376237618605</c:v>
                </c:pt>
                <c:pt idx="1870">
                  <c:v>-10.451584158415294</c:v>
                </c:pt>
                <c:pt idx="1871">
                  <c:v>-10.990891089108734</c:v>
                </c:pt>
                <c:pt idx="1872">
                  <c:v>-8.6031683168322743</c:v>
                </c:pt>
                <c:pt idx="1873">
                  <c:v>-7.0288118811887585</c:v>
                </c:pt>
                <c:pt idx="1874">
                  <c:v>-3.6129702970295101</c:v>
                </c:pt>
                <c:pt idx="1875">
                  <c:v>-0.5438613861387428</c:v>
                </c:pt>
                <c:pt idx="1876">
                  <c:v>0.10425742574246143</c:v>
                </c:pt>
                <c:pt idx="1877">
                  <c:v>-0.7599009900996132</c:v>
                </c:pt>
                <c:pt idx="1878">
                  <c:v>-2.9196039603961013</c:v>
                </c:pt>
                <c:pt idx="1879">
                  <c:v>-2.8221782178215928</c:v>
                </c:pt>
                <c:pt idx="1880">
                  <c:v>-2.067524752475276</c:v>
                </c:pt>
                <c:pt idx="1881">
                  <c:v>-3.4732673267320355</c:v>
                </c:pt>
                <c:pt idx="1882">
                  <c:v>-4.9613861386142233</c:v>
                </c:pt>
                <c:pt idx="1883">
                  <c:v>-2.3961386138618836</c:v>
                </c:pt>
                <c:pt idx="1884">
                  <c:v>-1.6467326732674568</c:v>
                </c:pt>
                <c:pt idx="1885">
                  <c:v>-0.68811881188151902</c:v>
                </c:pt>
                <c:pt idx="1886">
                  <c:v>-0.85277227722741322</c:v>
                </c:pt>
                <c:pt idx="1887">
                  <c:v>-0.14881188118807803</c:v>
                </c:pt>
                <c:pt idx="1888">
                  <c:v>-0.56881188118856951</c:v>
                </c:pt>
                <c:pt idx="1889">
                  <c:v>-0.50831683168298969</c:v>
                </c:pt>
                <c:pt idx="1890">
                  <c:v>-0.38455445544547845</c:v>
                </c:pt>
                <c:pt idx="1891">
                  <c:v>0.26821782178176767</c:v>
                </c:pt>
                <c:pt idx="1892">
                  <c:v>-0.10881188118776321</c:v>
                </c:pt>
                <c:pt idx="1893">
                  <c:v>-0.92306930693018452</c:v>
                </c:pt>
                <c:pt idx="1894">
                  <c:v>-1.3295049504955108</c:v>
                </c:pt>
                <c:pt idx="1895">
                  <c:v>-5.5210891089107816</c:v>
                </c:pt>
                <c:pt idx="1896">
                  <c:v>-5.0421782178207737</c:v>
                </c:pt>
                <c:pt idx="1897">
                  <c:v>-5.5355445544554218</c:v>
                </c:pt>
                <c:pt idx="1898">
                  <c:v>-2.2049504950486929</c:v>
                </c:pt>
                <c:pt idx="1899">
                  <c:v>-1.7811881188116345</c:v>
                </c:pt>
                <c:pt idx="1900">
                  <c:v>-0.80980198019785965</c:v>
                </c:pt>
                <c:pt idx="1901">
                  <c:v>0.53257425742622844</c:v>
                </c:pt>
                <c:pt idx="1902">
                  <c:v>-0.40029702970255443</c:v>
                </c:pt>
                <c:pt idx="1903">
                  <c:v>2.4851485147679556E-2</c:v>
                </c:pt>
                <c:pt idx="1904">
                  <c:v>-0.89732673267302976</c:v>
                </c:pt>
                <c:pt idx="1905">
                  <c:v>-0.29158415841693835</c:v>
                </c:pt>
                <c:pt idx="1906">
                  <c:v>1.4356435643900239E-2</c:v>
                </c:pt>
                <c:pt idx="1907">
                  <c:v>-0.20544554455494396</c:v>
                </c:pt>
                <c:pt idx="1908">
                  <c:v>0.66702970296899922</c:v>
                </c:pt>
                <c:pt idx="1909">
                  <c:v>1.1497029702969814</c:v>
                </c:pt>
                <c:pt idx="1910">
                  <c:v>0.78564356435676796</c:v>
                </c:pt>
                <c:pt idx="1911">
                  <c:v>0.80673267326647369</c:v>
                </c:pt>
                <c:pt idx="1912">
                  <c:v>-0.76594059406023796</c:v>
                </c:pt>
                <c:pt idx="1913">
                  <c:v>-0.82643564356441068</c:v>
                </c:pt>
                <c:pt idx="1914">
                  <c:v>-2.1881188118440788E-2</c:v>
                </c:pt>
                <c:pt idx="1915">
                  <c:v>0.84079207920690391</c:v>
                </c:pt>
                <c:pt idx="1916">
                  <c:v>0.20019801980164728</c:v>
                </c:pt>
                <c:pt idx="1917">
                  <c:v>0.48267326732657506</c:v>
                </c:pt>
                <c:pt idx="1918">
                  <c:v>0.68366336633695735</c:v>
                </c:pt>
                <c:pt idx="1919">
                  <c:v>0.70861386138678406</c:v>
                </c:pt>
                <c:pt idx="1920">
                  <c:v>0.50227722772236494</c:v>
                </c:pt>
                <c:pt idx="1921">
                  <c:v>0.17524752475182059</c:v>
                </c:pt>
                <c:pt idx="1922">
                  <c:v>3.0198019801716356E-2</c:v>
                </c:pt>
                <c:pt idx="1923">
                  <c:v>0.28772277227822446</c:v>
                </c:pt>
                <c:pt idx="1924">
                  <c:v>-2.4851485149086572E-2</c:v>
                </c:pt>
                <c:pt idx="1925">
                  <c:v>0.51821782178232823</c:v>
                </c:pt>
                <c:pt idx="1926">
                  <c:v>0.72207920792120917</c:v>
                </c:pt>
                <c:pt idx="1927">
                  <c:v>0.32702970296913736</c:v>
                </c:pt>
                <c:pt idx="1928">
                  <c:v>0.38603960396080134</c:v>
                </c:pt>
                <c:pt idx="1929">
                  <c:v>0</c:v>
                </c:pt>
                <c:pt idx="1930">
                  <c:v>-0.53861386138685319</c:v>
                </c:pt>
                <c:pt idx="1931">
                  <c:v>-0.64584158415855331</c:v>
                </c:pt>
                <c:pt idx="1932">
                  <c:v>-0.40108910891128946</c:v>
                </c:pt>
                <c:pt idx="1933">
                  <c:v>0.25227722772180444</c:v>
                </c:pt>
                <c:pt idx="1934">
                  <c:v>0.43663366336563558</c:v>
                </c:pt>
                <c:pt idx="1935">
                  <c:v>0.39049504950395597</c:v>
                </c:pt>
                <c:pt idx="1936">
                  <c:v>-1.584158415922313E-2</c:v>
                </c:pt>
                <c:pt idx="1937">
                  <c:v>2.4851485149086572E-2</c:v>
                </c:pt>
                <c:pt idx="1938">
                  <c:v>2.1089108911112788E-2</c:v>
                </c:pt>
                <c:pt idx="1939">
                  <c:v>-0.37544554455487489</c:v>
                </c:pt>
                <c:pt idx="1940">
                  <c:v>-1.1074257425740157</c:v>
                </c:pt>
                <c:pt idx="1941">
                  <c:v>0.13980198019821458</c:v>
                </c:pt>
                <c:pt idx="1942">
                  <c:v>-0.56574257425718355</c:v>
                </c:pt>
                <c:pt idx="1943">
                  <c:v>-0.46683168316875895</c:v>
                </c:pt>
                <c:pt idx="1944">
                  <c:v>-1.1949504950505929</c:v>
                </c:pt>
                <c:pt idx="1945">
                  <c:v>-0.47742574257327841</c:v>
                </c:pt>
                <c:pt idx="1946">
                  <c:v>-0.43663366336563558</c:v>
                </c:pt>
                <c:pt idx="1947">
                  <c:v>-0.83554455445642128</c:v>
                </c:pt>
                <c:pt idx="1948">
                  <c:v>-1.62178217821763</c:v>
                </c:pt>
                <c:pt idx="1949">
                  <c:v>-1.2380198019794795</c:v>
                </c:pt>
                <c:pt idx="1950">
                  <c:v>-1.6059405940598139</c:v>
                </c:pt>
                <c:pt idx="1951">
                  <c:v>-1.3484158415847127</c:v>
                </c:pt>
                <c:pt idx="1952">
                  <c:v>-1.677722772277908</c:v>
                </c:pt>
                <c:pt idx="1953">
                  <c:v>-1.026633663366058</c:v>
                </c:pt>
                <c:pt idx="1954">
                  <c:v>-0.83693069306959711</c:v>
                </c:pt>
                <c:pt idx="1955">
                  <c:v>-1.4685148514849904</c:v>
                </c:pt>
                <c:pt idx="1956">
                  <c:v>-6.6557425742572747</c:v>
                </c:pt>
                <c:pt idx="1957">
                  <c:v>-9.0003960396034426</c:v>
                </c:pt>
                <c:pt idx="1958">
                  <c:v>-14.940693069307388</c:v>
                </c:pt>
                <c:pt idx="1959">
                  <c:v>-18.337029702970181</c:v>
                </c:pt>
                <c:pt idx="1960">
                  <c:v>-15.999108910891225</c:v>
                </c:pt>
                <c:pt idx="1961">
                  <c:v>-19.086336633663866</c:v>
                </c:pt>
                <c:pt idx="1962">
                  <c:v>-20.329702970295976</c:v>
                </c:pt>
                <c:pt idx="1963">
                  <c:v>-21.860099009901134</c:v>
                </c:pt>
                <c:pt idx="1964">
                  <c:v>-21.250594059405657</c:v>
                </c:pt>
                <c:pt idx="1965">
                  <c:v>-21.928118811881244</c:v>
                </c:pt>
                <c:pt idx="1966">
                  <c:v>-20.758712871286328</c:v>
                </c:pt>
                <c:pt idx="1967">
                  <c:v>-16.94702970296909</c:v>
                </c:pt>
                <c:pt idx="1968">
                  <c:v>-19.902079207921609</c:v>
                </c:pt>
                <c:pt idx="1969">
                  <c:v>-18.840099009899873</c:v>
                </c:pt>
                <c:pt idx="1970">
                  <c:v>-16.826930693070217</c:v>
                </c:pt>
                <c:pt idx="1971">
                  <c:v>-14.576633663365767</c:v>
                </c:pt>
                <c:pt idx="1972">
                  <c:v>-11.375346534653472</c:v>
                </c:pt>
                <c:pt idx="1973">
                  <c:v>-9.7338613861379066</c:v>
                </c:pt>
                <c:pt idx="1974">
                  <c:v>-8.0848514851477979</c:v>
                </c:pt>
                <c:pt idx="1975">
                  <c:v>-4.3964356435643674</c:v>
                </c:pt>
                <c:pt idx="1976">
                  <c:v>-3.6364356435640142</c:v>
                </c:pt>
                <c:pt idx="1977">
                  <c:v>-1.0681188118802887</c:v>
                </c:pt>
                <c:pt idx="1978">
                  <c:v>0.47811881188127331</c:v>
                </c:pt>
                <c:pt idx="1979">
                  <c:v>0.39059405940610314</c:v>
                </c:pt>
                <c:pt idx="1980">
                  <c:v>1.5841584157816117E-2</c:v>
                </c:pt>
                <c:pt idx="1981">
                  <c:v>0.79089108911006456</c:v>
                </c:pt>
                <c:pt idx="1982">
                  <c:v>1.6422772277214881</c:v>
                </c:pt>
                <c:pt idx="1983">
                  <c:v>0.26138613861381499</c:v>
                </c:pt>
                <c:pt idx="1984">
                  <c:v>-3.2475247524367243E-2</c:v>
                </c:pt>
                <c:pt idx="1985">
                  <c:v>0.32257425742598272</c:v>
                </c:pt>
                <c:pt idx="1986">
                  <c:v>0.93584158415802166</c:v>
                </c:pt>
                <c:pt idx="1987">
                  <c:v>1.4110891089107964</c:v>
                </c:pt>
                <c:pt idx="1988">
                  <c:v>0.5544554455446693</c:v>
                </c:pt>
                <c:pt idx="1989">
                  <c:v>0.32782178217927943</c:v>
                </c:pt>
                <c:pt idx="1990">
                  <c:v>0.44712871287222894</c:v>
                </c:pt>
                <c:pt idx="1991">
                  <c:v>0.29306930693085426</c:v>
                </c:pt>
                <c:pt idx="1992">
                  <c:v>0.6208910891087267</c:v>
                </c:pt>
                <c:pt idx="1993">
                  <c:v>0.14801980198075002</c:v>
                </c:pt>
                <c:pt idx="1994">
                  <c:v>-0.1699009900991908</c:v>
                </c:pt>
                <c:pt idx="1995">
                  <c:v>-0.68673267326693632</c:v>
                </c:pt>
                <c:pt idx="1996">
                  <c:v>-0.63683168316868988</c:v>
                </c:pt>
                <c:pt idx="1997">
                  <c:v>-0.67841584158366075</c:v>
                </c:pt>
                <c:pt idx="1998">
                  <c:v>-1.2826732673272432</c:v>
                </c:pt>
                <c:pt idx="1999">
                  <c:v>-1.4254455445546965</c:v>
                </c:pt>
                <c:pt idx="2000">
                  <c:v>-0.90118811881174365</c:v>
                </c:pt>
                <c:pt idx="2001">
                  <c:v>-1.9337623762376863</c:v>
                </c:pt>
                <c:pt idx="2002">
                  <c:v>-1.9035643564359699</c:v>
                </c:pt>
                <c:pt idx="2003">
                  <c:v>-0.56049504950529394</c:v>
                </c:pt>
                <c:pt idx="2004">
                  <c:v>-1.3597029702972272</c:v>
                </c:pt>
                <c:pt idx="2005">
                  <c:v>-1.9035643564359699</c:v>
                </c:pt>
                <c:pt idx="2006">
                  <c:v>-2.0372277227714126</c:v>
                </c:pt>
                <c:pt idx="2007">
                  <c:v>-3.2481188118805617</c:v>
                </c:pt>
                <c:pt idx="2008">
                  <c:v>-5.2287128712879225</c:v>
                </c:pt>
                <c:pt idx="2009">
                  <c:v>-10.975049504950919</c:v>
                </c:pt>
                <c:pt idx="2010">
                  <c:v>-15.02772277227745</c:v>
                </c:pt>
                <c:pt idx="2011">
                  <c:v>-16.957623762376421</c:v>
                </c:pt>
                <c:pt idx="2012">
                  <c:v>-18.414059405940165</c:v>
                </c:pt>
                <c:pt idx="2013">
                  <c:v>-15.843465346535194</c:v>
                </c:pt>
                <c:pt idx="2014">
                  <c:v>-15.104653465345287</c:v>
                </c:pt>
                <c:pt idx="2015">
                  <c:v>-16.408514851485791</c:v>
                </c:pt>
                <c:pt idx="2016">
                  <c:v>-14.734554455445856</c:v>
                </c:pt>
                <c:pt idx="2017">
                  <c:v>-13.210891089109323</c:v>
                </c:pt>
                <c:pt idx="2018">
                  <c:v>-9.1983168316838455</c:v>
                </c:pt>
                <c:pt idx="2019">
                  <c:v>-9.8464356435636429</c:v>
                </c:pt>
                <c:pt idx="2020">
                  <c:v>-10.357920792078758</c:v>
                </c:pt>
                <c:pt idx="2021">
                  <c:v>-11.252178217821809</c:v>
                </c:pt>
                <c:pt idx="2022">
                  <c:v>-8.4134653465344051</c:v>
                </c:pt>
                <c:pt idx="2023">
                  <c:v>-6.6844554455450753</c:v>
                </c:pt>
                <c:pt idx="2024">
                  <c:v>-10.985544554454698</c:v>
                </c:pt>
                <c:pt idx="2025">
                  <c:v>-9.7746534653469563</c:v>
                </c:pt>
                <c:pt idx="2026">
                  <c:v>-9.7535643564344365</c:v>
                </c:pt>
                <c:pt idx="2027">
                  <c:v>-9.8713861386134703</c:v>
                </c:pt>
                <c:pt idx="2028">
                  <c:v>-11.046732673268272</c:v>
                </c:pt>
                <c:pt idx="2029">
                  <c:v>-11.114653465346246</c:v>
                </c:pt>
                <c:pt idx="2030">
                  <c:v>-12.07861386138622</c:v>
                </c:pt>
                <c:pt idx="2031">
                  <c:v>-11.667623762375593</c:v>
                </c:pt>
                <c:pt idx="2032">
                  <c:v>-14.371188118812229</c:v>
                </c:pt>
                <c:pt idx="2033">
                  <c:v>-14.0698019801981</c:v>
                </c:pt>
                <c:pt idx="2034">
                  <c:v>-14.479207920791259</c:v>
                </c:pt>
                <c:pt idx="2035">
                  <c:v>-15.140198019802448</c:v>
                </c:pt>
                <c:pt idx="2036">
                  <c:v>-17.645049504949945</c:v>
                </c:pt>
                <c:pt idx="2037">
                  <c:v>-19.38475247524735</c:v>
                </c:pt>
                <c:pt idx="2038">
                  <c:v>-20.629603960396189</c:v>
                </c:pt>
                <c:pt idx="2039">
                  <c:v>-20.662871287129295</c:v>
                </c:pt>
                <c:pt idx="2040">
                  <c:v>-20.594752475248431</c:v>
                </c:pt>
                <c:pt idx="2041">
                  <c:v>-22.930495049504064</c:v>
                </c:pt>
                <c:pt idx="2042">
                  <c:v>-19.661188118811655</c:v>
                </c:pt>
                <c:pt idx="2043">
                  <c:v>-17.75762376237709</c:v>
                </c:pt>
                <c:pt idx="2044">
                  <c:v>-18.208514851485887</c:v>
                </c:pt>
                <c:pt idx="2045">
                  <c:v>-17.778811881187536</c:v>
                </c:pt>
                <c:pt idx="2046">
                  <c:v>-21.523960396038579</c:v>
                </c:pt>
                <c:pt idx="2047">
                  <c:v>-24.231980198019773</c:v>
                </c:pt>
                <c:pt idx="2048">
                  <c:v>-29.111782178217318</c:v>
                </c:pt>
                <c:pt idx="2049">
                  <c:v>-26.151386138613564</c:v>
                </c:pt>
                <c:pt idx="2050">
                  <c:v>-23.350396039603812</c:v>
                </c:pt>
                <c:pt idx="2051">
                  <c:v>-22.063267326732021</c:v>
                </c:pt>
                <c:pt idx="2052">
                  <c:v>-20.24504950495071</c:v>
                </c:pt>
                <c:pt idx="2053">
                  <c:v>-16.895742574257667</c:v>
                </c:pt>
                <c:pt idx="2054">
                  <c:v>-15.43405940594063</c:v>
                </c:pt>
                <c:pt idx="2055">
                  <c:v>-14.55623762376265</c:v>
                </c:pt>
                <c:pt idx="2056">
                  <c:v>-12.940495049504237</c:v>
                </c:pt>
                <c:pt idx="2057">
                  <c:v>-14.196732673267737</c:v>
                </c:pt>
                <c:pt idx="2058">
                  <c:v>-11.061089108910766</c:v>
                </c:pt>
                <c:pt idx="2059">
                  <c:v>-8.814653465346435</c:v>
                </c:pt>
                <c:pt idx="2060">
                  <c:v>-5.2030693069301011</c:v>
                </c:pt>
                <c:pt idx="2061">
                  <c:v>-4.5602970297029337</c:v>
                </c:pt>
                <c:pt idx="2062">
                  <c:v>-2.7352475247522703</c:v>
                </c:pt>
                <c:pt idx="2063">
                  <c:v>-4.4318811881179734</c:v>
                </c:pt>
                <c:pt idx="2064">
                  <c:v>-5.8399009900987906</c:v>
                </c:pt>
                <c:pt idx="2065">
                  <c:v>-8.7889108910892801</c:v>
                </c:pt>
                <c:pt idx="2066">
                  <c:v>-8.9785148514850022</c:v>
                </c:pt>
                <c:pt idx="2067">
                  <c:v>-9.4513861386143851</c:v>
                </c:pt>
                <c:pt idx="2068">
                  <c:v>-10.739306930693518</c:v>
                </c:pt>
                <c:pt idx="2069">
                  <c:v>-9.3743564356429943</c:v>
                </c:pt>
                <c:pt idx="2070">
                  <c:v>-9.0095049504940459</c:v>
                </c:pt>
                <c:pt idx="2071">
                  <c:v>-8.7164356435645978</c:v>
                </c:pt>
                <c:pt idx="2072">
                  <c:v>-9.7746534653455495</c:v>
                </c:pt>
                <c:pt idx="2073">
                  <c:v>-11.107128712870297</c:v>
                </c:pt>
                <c:pt idx="2074">
                  <c:v>-13.745742574256795</c:v>
                </c:pt>
                <c:pt idx="2075">
                  <c:v>-13.41108910891097</c:v>
                </c:pt>
                <c:pt idx="2076">
                  <c:v>-13.709504950494454</c:v>
                </c:pt>
                <c:pt idx="2077">
                  <c:v>-10.752970297029423</c:v>
                </c:pt>
                <c:pt idx="2078">
                  <c:v>-10.706831683169151</c:v>
                </c:pt>
                <c:pt idx="2079">
                  <c:v>-12.312871287128297</c:v>
                </c:pt>
                <c:pt idx="2080">
                  <c:v>-11.862574257426758</c:v>
                </c:pt>
                <c:pt idx="2081">
                  <c:v>-12.80079207920817</c:v>
                </c:pt>
                <c:pt idx="2082">
                  <c:v>-14.489900990099333</c:v>
                </c:pt>
                <c:pt idx="2083">
                  <c:v>-14.520000000000309</c:v>
                </c:pt>
                <c:pt idx="2084">
                  <c:v>-15.937128712870322</c:v>
                </c:pt>
                <c:pt idx="2085">
                  <c:v>-14.146039603960757</c:v>
                </c:pt>
                <c:pt idx="2086">
                  <c:v>-15.397821782178289</c:v>
                </c:pt>
                <c:pt idx="2087">
                  <c:v>-14.1408910891082</c:v>
                </c:pt>
                <c:pt idx="2088">
                  <c:v>-12.236534653464902</c:v>
                </c:pt>
                <c:pt idx="2089">
                  <c:v>-13.55009900990045</c:v>
                </c:pt>
                <c:pt idx="2090">
                  <c:v>-12.795445544554132</c:v>
                </c:pt>
                <c:pt idx="2091">
                  <c:v>-11.508316831683734</c:v>
                </c:pt>
                <c:pt idx="2092">
                  <c:v>-9.2097029702956927</c:v>
                </c:pt>
                <c:pt idx="2093">
                  <c:v>-10.113069306930754</c:v>
                </c:pt>
                <c:pt idx="2094">
                  <c:v>-10.107029702970129</c:v>
                </c:pt>
                <c:pt idx="2095">
                  <c:v>-8.0561386138614051</c:v>
                </c:pt>
                <c:pt idx="2096">
                  <c:v>-7.6338613861382623</c:v>
                </c:pt>
                <c:pt idx="2097">
                  <c:v>-6.598316831684488</c:v>
                </c:pt>
                <c:pt idx="2098">
                  <c:v>-4.9310891089117668</c:v>
                </c:pt>
                <c:pt idx="2099">
                  <c:v>-4.2173267326724257</c:v>
                </c:pt>
                <c:pt idx="2100">
                  <c:v>-2.8530693069298971</c:v>
                </c:pt>
                <c:pt idx="2101">
                  <c:v>-1.0628712871298061</c:v>
                </c:pt>
                <c:pt idx="2102">
                  <c:v>-1.1232673267318318</c:v>
                </c:pt>
                <c:pt idx="2103">
                  <c:v>-0.10722772277310721</c:v>
                </c:pt>
                <c:pt idx="2104">
                  <c:v>7.7029702969983835E-2</c:v>
                </c:pt>
                <c:pt idx="2105">
                  <c:v>0.37534653465272777</c:v>
                </c:pt>
                <c:pt idx="2106">
                  <c:v>0.64504950495122537</c:v>
                </c:pt>
                <c:pt idx="2107">
                  <c:v>1.0106930693060947</c:v>
                </c:pt>
                <c:pt idx="2108">
                  <c:v>0.21673267326745829</c:v>
                </c:pt>
                <c:pt idx="2109">
                  <c:v>0.48643564356454888</c:v>
                </c:pt>
                <c:pt idx="2110">
                  <c:v>0.67831683168292056</c:v>
                </c:pt>
                <c:pt idx="2111">
                  <c:v>1.2327722772275898</c:v>
                </c:pt>
                <c:pt idx="2112">
                  <c:v>1.1648514851496166</c:v>
                </c:pt>
                <c:pt idx="2113">
                  <c:v>1.1836633663366716</c:v>
                </c:pt>
                <c:pt idx="2114">
                  <c:v>1.28792079208054</c:v>
                </c:pt>
                <c:pt idx="2115">
                  <c:v>0.81584158415848429</c:v>
                </c:pt>
                <c:pt idx="2116">
                  <c:v>0.78940594059333469</c:v>
                </c:pt>
                <c:pt idx="2117">
                  <c:v>1.0680198019809557</c:v>
                </c:pt>
                <c:pt idx="2118">
                  <c:v>1.5795049504960712</c:v>
                </c:pt>
                <c:pt idx="2119">
                  <c:v>1.0840594059416591</c:v>
                </c:pt>
                <c:pt idx="2120">
                  <c:v>1.082475247524189</c:v>
                </c:pt>
                <c:pt idx="2121">
                  <c:v>2.2819801980200838</c:v>
                </c:pt>
                <c:pt idx="2122">
                  <c:v>1.2366336633663038</c:v>
                </c:pt>
                <c:pt idx="2123">
                  <c:v>1.3597029702972272</c:v>
                </c:pt>
                <c:pt idx="2124">
                  <c:v>0.70782178217804903</c:v>
                </c:pt>
                <c:pt idx="2125">
                  <c:v>0.94425742574203742</c:v>
                </c:pt>
                <c:pt idx="2126">
                  <c:v>0.51663366336626526</c:v>
                </c:pt>
                <c:pt idx="2127">
                  <c:v>0.61564356435543</c:v>
                </c:pt>
                <c:pt idx="2128">
                  <c:v>9.2871287127799948E-2</c:v>
                </c:pt>
                <c:pt idx="2129">
                  <c:v>0.74782178217836393</c:v>
                </c:pt>
                <c:pt idx="2130">
                  <c:v>0.71841584158397553</c:v>
                </c:pt>
                <c:pt idx="2131">
                  <c:v>0.90346534653439459</c:v>
                </c:pt>
                <c:pt idx="2132">
                  <c:v>0.72742574257383896</c:v>
                </c:pt>
                <c:pt idx="2133">
                  <c:v>0.60960396039621234</c:v>
                </c:pt>
                <c:pt idx="2134">
                  <c:v>0.45326732673359377</c:v>
                </c:pt>
                <c:pt idx="2135">
                  <c:v>0.63158415841539328</c:v>
                </c:pt>
                <c:pt idx="2136">
                  <c:v>0.16465346534730116</c:v>
                </c:pt>
                <c:pt idx="2137">
                  <c:v>0.29316831683300137</c:v>
                </c:pt>
                <c:pt idx="2138">
                  <c:v>0.14881188118807803</c:v>
                </c:pt>
                <c:pt idx="2139">
                  <c:v>0.24623762376258676</c:v>
                </c:pt>
                <c:pt idx="2140">
                  <c:v>0.14881188118807803</c:v>
                </c:pt>
                <c:pt idx="2141">
                  <c:v>-3.0198019801716356E-2</c:v>
                </c:pt>
                <c:pt idx="2142">
                  <c:v>6.8019801980120392E-2</c:v>
                </c:pt>
                <c:pt idx="2143">
                  <c:v>0.32930693069319528</c:v>
                </c:pt>
                <c:pt idx="2144">
                  <c:v>0.22584158415806185</c:v>
                </c:pt>
                <c:pt idx="2145">
                  <c:v>0.36485148514894844</c:v>
                </c:pt>
                <c:pt idx="2146">
                  <c:v>8.22772277218735E-2</c:v>
                </c:pt>
                <c:pt idx="2147">
                  <c:v>0.66178217821851659</c:v>
                </c:pt>
                <c:pt idx="2148">
                  <c:v>1.1089108910893386</c:v>
                </c:pt>
                <c:pt idx="2149">
                  <c:v>0.95326732673190084</c:v>
                </c:pt>
                <c:pt idx="2150">
                  <c:v>1.3755445544550433</c:v>
                </c:pt>
                <c:pt idx="2151">
                  <c:v>1.6256435643563438</c:v>
                </c:pt>
                <c:pt idx="2152">
                  <c:v>0.9087128712862842</c:v>
                </c:pt>
                <c:pt idx="2153">
                  <c:v>1.1180198019799421</c:v>
                </c:pt>
                <c:pt idx="2154">
                  <c:v>1.0930693069315225</c:v>
                </c:pt>
                <c:pt idx="2155">
                  <c:v>1.2931683168310226</c:v>
                </c:pt>
                <c:pt idx="2156">
                  <c:v>1.7600000000011886</c:v>
                </c:pt>
                <c:pt idx="2157">
                  <c:v>7.2705940594067844</c:v>
                </c:pt>
                <c:pt idx="2158">
                  <c:v>9.0502970297030956</c:v>
                </c:pt>
                <c:pt idx="2159">
                  <c:v>12.10356435643464</c:v>
                </c:pt>
                <c:pt idx="2160">
                  <c:v>17.392079207920148</c:v>
                </c:pt>
                <c:pt idx="2161">
                  <c:v>20.979306930692502</c:v>
                </c:pt>
                <c:pt idx="2162">
                  <c:v>22.098811881187771</c:v>
                </c:pt>
                <c:pt idx="2163">
                  <c:v>25.170990099009913</c:v>
                </c:pt>
                <c:pt idx="2164">
                  <c:v>26.997524752475915</c:v>
                </c:pt>
                <c:pt idx="2165">
                  <c:v>30.501683168317662</c:v>
                </c:pt>
                <c:pt idx="2166">
                  <c:v>32.492871287129539</c:v>
                </c:pt>
                <c:pt idx="2167">
                  <c:v>30.261485148514282</c:v>
                </c:pt>
                <c:pt idx="2168">
                  <c:v>33.067722772275921</c:v>
                </c:pt>
                <c:pt idx="2169">
                  <c:v>33.057227722772133</c:v>
                </c:pt>
                <c:pt idx="2170">
                  <c:v>33.5331683168315</c:v>
                </c:pt>
                <c:pt idx="2171">
                  <c:v>35.237920792078995</c:v>
                </c:pt>
                <c:pt idx="2172">
                  <c:v>32.919702970296562</c:v>
                </c:pt>
                <c:pt idx="2173">
                  <c:v>34.230297029702882</c:v>
                </c:pt>
                <c:pt idx="2174">
                  <c:v>32.956039603961074</c:v>
                </c:pt>
                <c:pt idx="2175">
                  <c:v>33.897920792079688</c:v>
                </c:pt>
                <c:pt idx="2176">
                  <c:v>35.243267326733019</c:v>
                </c:pt>
                <c:pt idx="2177">
                  <c:v>40.153267326733683</c:v>
                </c:pt>
                <c:pt idx="2178">
                  <c:v>37.695247524753036</c:v>
                </c:pt>
                <c:pt idx="2179">
                  <c:v>38.628910891089163</c:v>
                </c:pt>
                <c:pt idx="2180">
                  <c:v>38.891782178216886</c:v>
                </c:pt>
                <c:pt idx="2181">
                  <c:v>39.388811881187358</c:v>
                </c:pt>
                <c:pt idx="2182">
                  <c:v>35.201782178217407</c:v>
                </c:pt>
                <c:pt idx="2183">
                  <c:v>38.321485148514398</c:v>
                </c:pt>
                <c:pt idx="2184">
                  <c:v>36.951881188117845</c:v>
                </c:pt>
                <c:pt idx="2185">
                  <c:v>37.028217821782647</c:v>
                </c:pt>
                <c:pt idx="2186">
                  <c:v>35.633069306931816</c:v>
                </c:pt>
                <c:pt idx="2187">
                  <c:v>39.829207920792371</c:v>
                </c:pt>
                <c:pt idx="2188">
                  <c:v>41.456237623761879</c:v>
                </c:pt>
                <c:pt idx="2189">
                  <c:v>44.867623762376581</c:v>
                </c:pt>
                <c:pt idx="2190">
                  <c:v>44.914455445544839</c:v>
                </c:pt>
                <c:pt idx="2191">
                  <c:v>48.403564356436135</c:v>
                </c:pt>
                <c:pt idx="2192">
                  <c:v>48.253267326732733</c:v>
                </c:pt>
                <c:pt idx="2193">
                  <c:v>54.390792079207628</c:v>
                </c:pt>
                <c:pt idx="2194">
                  <c:v>54.667227722771976</c:v>
                </c:pt>
                <c:pt idx="2195">
                  <c:v>57.023267326731379</c:v>
                </c:pt>
                <c:pt idx="2196">
                  <c:v>62.005049504950122</c:v>
                </c:pt>
                <c:pt idx="2197">
                  <c:v>63.190297029702862</c:v>
                </c:pt>
                <c:pt idx="2198">
                  <c:v>64.020495049505257</c:v>
                </c:pt>
                <c:pt idx="2199">
                  <c:v>65.692871287129137</c:v>
                </c:pt>
                <c:pt idx="2200">
                  <c:v>68.500594059406097</c:v>
                </c:pt>
                <c:pt idx="2201">
                  <c:v>72.782871287128614</c:v>
                </c:pt>
                <c:pt idx="2202">
                  <c:v>73.918217821781724</c:v>
                </c:pt>
                <c:pt idx="2203">
                  <c:v>76.976831683168697</c:v>
                </c:pt>
                <c:pt idx="2204">
                  <c:v>79.644059405940837</c:v>
                </c:pt>
                <c:pt idx="2205">
                  <c:v>82.578811881188201</c:v>
                </c:pt>
                <c:pt idx="2206">
                  <c:v>81.06950495049557</c:v>
                </c:pt>
                <c:pt idx="2207">
                  <c:v>82.167821782177583</c:v>
                </c:pt>
                <c:pt idx="2208">
                  <c:v>78.202871287129113</c:v>
                </c:pt>
                <c:pt idx="2209">
                  <c:v>76.525049504950445</c:v>
                </c:pt>
                <c:pt idx="2210">
                  <c:v>74.276336633663462</c:v>
                </c:pt>
                <c:pt idx="2211">
                  <c:v>73.816336633664079</c:v>
                </c:pt>
                <c:pt idx="2212">
                  <c:v>70.547029702970278</c:v>
                </c:pt>
                <c:pt idx="2213">
                  <c:v>72.487524752475125</c:v>
                </c:pt>
                <c:pt idx="2214">
                  <c:v>68.125247524751941</c:v>
                </c:pt>
                <c:pt idx="2215">
                  <c:v>63.718316831683779</c:v>
                </c:pt>
                <c:pt idx="2216">
                  <c:v>60.845544554455955</c:v>
                </c:pt>
                <c:pt idx="2217">
                  <c:v>59.115742574257915</c:v>
                </c:pt>
                <c:pt idx="2218">
                  <c:v>56.134158415842315</c:v>
                </c:pt>
                <c:pt idx="2219">
                  <c:v>52.57861386138557</c:v>
                </c:pt>
                <c:pt idx="2220">
                  <c:v>49.304752475247831</c:v>
                </c:pt>
                <c:pt idx="2221">
                  <c:v>49.522277227722647</c:v>
                </c:pt>
                <c:pt idx="2222">
                  <c:v>47.772871287128758</c:v>
                </c:pt>
                <c:pt idx="2223">
                  <c:v>41.467623762376569</c:v>
                </c:pt>
                <c:pt idx="2224">
                  <c:v>33.123663366336196</c:v>
                </c:pt>
                <c:pt idx="2225">
                  <c:v>27.537524752474535</c:v>
                </c:pt>
                <c:pt idx="2226">
                  <c:v>20.086435643564034</c:v>
                </c:pt>
                <c:pt idx="2227">
                  <c:v>8.5531683168318811</c:v>
                </c:pt>
                <c:pt idx="2228">
                  <c:v>3.4022772277226765</c:v>
                </c:pt>
                <c:pt idx="2229">
                  <c:v>0.7388118811870934</c:v>
                </c:pt>
                <c:pt idx="2230">
                  <c:v>-0.34376237623783562</c:v>
                </c:pt>
                <c:pt idx="2231">
                  <c:v>-0.33237623762458118</c:v>
                </c:pt>
                <c:pt idx="2232">
                  <c:v>-0.75455445544557642</c:v>
                </c:pt>
                <c:pt idx="2233">
                  <c:v>-0.32326732673257064</c:v>
                </c:pt>
                <c:pt idx="2234">
                  <c:v>1.158811881188992</c:v>
                </c:pt>
                <c:pt idx="2235">
                  <c:v>0.94801980198001112</c:v>
                </c:pt>
                <c:pt idx="2236">
                  <c:v>1.117920792079202</c:v>
                </c:pt>
                <c:pt idx="2237">
                  <c:v>1.2773267326732065</c:v>
                </c:pt>
                <c:pt idx="2238">
                  <c:v>-0.46148514851472217</c:v>
                </c:pt>
                <c:pt idx="2239">
                  <c:v>0.20623762376227195</c:v>
                </c:pt>
                <c:pt idx="2240">
                  <c:v>1.3755445544564502</c:v>
                </c:pt>
                <c:pt idx="2241">
                  <c:v>0.67227722772229592</c:v>
                </c:pt>
                <c:pt idx="2242">
                  <c:v>-0.6261386138620233</c:v>
                </c:pt>
                <c:pt idx="2243">
                  <c:v>0.27198019801974149</c:v>
                </c:pt>
                <c:pt idx="2244">
                  <c:v>1.4306930693079933</c:v>
                </c:pt>
                <c:pt idx="2245">
                  <c:v>0.60128712871293677</c:v>
                </c:pt>
                <c:pt idx="2246">
                  <c:v>0.63603960395995485</c:v>
                </c:pt>
                <c:pt idx="2247">
                  <c:v>3.2262376237621209</c:v>
                </c:pt>
                <c:pt idx="2248">
                  <c:v>3.1499009900987249</c:v>
                </c:pt>
                <c:pt idx="2249">
                  <c:v>3.7806930693067904</c:v>
                </c:pt>
                <c:pt idx="2250">
                  <c:v>5.6132673267319939</c:v>
                </c:pt>
                <c:pt idx="2251">
                  <c:v>6.6285148514847974</c:v>
                </c:pt>
                <c:pt idx="2252">
                  <c:v>8.023663366337038</c:v>
                </c:pt>
                <c:pt idx="2253">
                  <c:v>7.9103960396047128</c:v>
                </c:pt>
                <c:pt idx="2254">
                  <c:v>4.7257425742561558</c:v>
                </c:pt>
                <c:pt idx="2255">
                  <c:v>2.3598019801973953</c:v>
                </c:pt>
                <c:pt idx="2256">
                  <c:v>2.3235643564364614</c:v>
                </c:pt>
                <c:pt idx="2257">
                  <c:v>1.6421782178221549</c:v>
                </c:pt>
                <c:pt idx="2258">
                  <c:v>2.9603960396037441</c:v>
                </c:pt>
                <c:pt idx="2259">
                  <c:v>3.2269306930701158</c:v>
                </c:pt>
                <c:pt idx="2260">
                  <c:v>0.72445544554460017</c:v>
                </c:pt>
                <c:pt idx="2261">
                  <c:v>-0.29841584158348405</c:v>
                </c:pt>
                <c:pt idx="2262">
                  <c:v>0.57405940594045912</c:v>
                </c:pt>
                <c:pt idx="2263">
                  <c:v>1.0371287128712443</c:v>
                </c:pt>
                <c:pt idx="2264">
                  <c:v>0.22514851485147397</c:v>
                </c:pt>
                <c:pt idx="2265">
                  <c:v>0.87247524752394323</c:v>
                </c:pt>
                <c:pt idx="2266">
                  <c:v>0.7176237623752405</c:v>
                </c:pt>
                <c:pt idx="2267">
                  <c:v>1.1791089108899626</c:v>
                </c:pt>
                <c:pt idx="2268">
                  <c:v>0.56336633663379254</c:v>
                </c:pt>
                <c:pt idx="2269">
                  <c:v>0.56237623762357736</c:v>
                </c:pt>
                <c:pt idx="2270">
                  <c:v>-0.23564356435666031</c:v>
                </c:pt>
                <c:pt idx="2271">
                  <c:v>0.9702970297028195</c:v>
                </c:pt>
                <c:pt idx="2272">
                  <c:v>0.78316831683122978</c:v>
                </c:pt>
                <c:pt idx="2273">
                  <c:v>-0.52376237623643829</c:v>
                </c:pt>
                <c:pt idx="2274">
                  <c:v>-0.71683168316931956</c:v>
                </c:pt>
                <c:pt idx="2275">
                  <c:v>-0.19504950495049775</c:v>
                </c:pt>
                <c:pt idx="2276">
                  <c:v>0.46138613861398203</c:v>
                </c:pt>
                <c:pt idx="2277">
                  <c:v>0.9861386138620426</c:v>
                </c:pt>
                <c:pt idx="2278">
                  <c:v>0.47227722772212888</c:v>
                </c:pt>
                <c:pt idx="2279">
                  <c:v>-0.81485148514826899</c:v>
                </c:pt>
                <c:pt idx="2280">
                  <c:v>-1.0267326732682052</c:v>
                </c:pt>
                <c:pt idx="2281">
                  <c:v>-0.21089108910831386</c:v>
                </c:pt>
                <c:pt idx="2282">
                  <c:v>0.61485148514810195</c:v>
                </c:pt>
                <c:pt idx="2283">
                  <c:v>-0.53267326732696862</c:v>
                </c:pt>
                <c:pt idx="2284">
                  <c:v>-0.92336633663381185</c:v>
                </c:pt>
                <c:pt idx="2285">
                  <c:v>-1.1074257425740157</c:v>
                </c:pt>
                <c:pt idx="2286">
                  <c:v>-0.10732673267384733</c:v>
                </c:pt>
                <c:pt idx="2287">
                  <c:v>0.64742574257461638</c:v>
                </c:pt>
                <c:pt idx="2288">
                  <c:v>-1.0495049505186333E-2</c:v>
                </c:pt>
                <c:pt idx="2289">
                  <c:v>-1.0930693069315225</c:v>
                </c:pt>
                <c:pt idx="2290">
                  <c:v>-0.68732673267419109</c:v>
                </c:pt>
                <c:pt idx="2291">
                  <c:v>0.43138613861515296</c:v>
                </c:pt>
                <c:pt idx="2292">
                  <c:v>-0.86574257425813772</c:v>
                </c:pt>
                <c:pt idx="2293">
                  <c:v>-0.49702970296906829</c:v>
                </c:pt>
                <c:pt idx="2294">
                  <c:v>3.930693069231992E-2</c:v>
                </c:pt>
                <c:pt idx="2295">
                  <c:v>-0.1783168316832065</c:v>
                </c:pt>
                <c:pt idx="2296">
                  <c:v>-0.21148514851416161</c:v>
                </c:pt>
                <c:pt idx="2297">
                  <c:v>0.49702970297047533</c:v>
                </c:pt>
                <c:pt idx="2298">
                  <c:v>0.22742574257412487</c:v>
                </c:pt>
                <c:pt idx="2299">
                  <c:v>-0.12386138613965834</c:v>
                </c:pt>
                <c:pt idx="2300">
                  <c:v>-0.54841584158404455</c:v>
                </c:pt>
                <c:pt idx="2301">
                  <c:v>-0.34524752475175152</c:v>
                </c:pt>
                <c:pt idx="2302">
                  <c:v>-0.58999999999901542</c:v>
                </c:pt>
                <c:pt idx="2303">
                  <c:v>1.4321782178219091</c:v>
                </c:pt>
                <c:pt idx="2304">
                  <c:v>1.3295049504955108</c:v>
                </c:pt>
                <c:pt idx="2305">
                  <c:v>-9.8217821781836759E-2</c:v>
                </c:pt>
                <c:pt idx="2306">
                  <c:v>-0.93366336633611091</c:v>
                </c:pt>
                <c:pt idx="2307">
                  <c:v>0.88762376237657847</c:v>
                </c:pt>
                <c:pt idx="2308">
                  <c:v>0.821089108911781</c:v>
                </c:pt>
                <c:pt idx="2309">
                  <c:v>1.5809900990085801</c:v>
                </c:pt>
                <c:pt idx="2310">
                  <c:v>0.12920792079228813</c:v>
                </c:pt>
                <c:pt idx="2311">
                  <c:v>-1.2683168316833431</c:v>
                </c:pt>
                <c:pt idx="2312">
                  <c:v>-0.87851485148456787</c:v>
                </c:pt>
                <c:pt idx="2313">
                  <c:v>1.2252475247530492</c:v>
                </c:pt>
                <c:pt idx="2314">
                  <c:v>0.68138613861289943</c:v>
                </c:pt>
                <c:pt idx="2315">
                  <c:v>0.86564356435599055</c:v>
                </c:pt>
                <c:pt idx="2316">
                  <c:v>0.44752475247518947</c:v>
                </c:pt>
                <c:pt idx="2317">
                  <c:v>-0.20495049504983634</c:v>
                </c:pt>
                <c:pt idx="2318">
                  <c:v>-0.23465346534785206</c:v>
                </c:pt>
                <c:pt idx="2319">
                  <c:v>0.43564356435682738</c:v>
                </c:pt>
                <c:pt idx="2320">
                  <c:v>0.35940594059417152</c:v>
                </c:pt>
                <c:pt idx="2321">
                  <c:v>0.37524752475198764</c:v>
                </c:pt>
                <c:pt idx="2322">
                  <c:v>-0.59504950495083186</c:v>
                </c:pt>
                <c:pt idx="2323">
                  <c:v>-0.1376237623763038</c:v>
                </c:pt>
                <c:pt idx="2324">
                  <c:v>0.3742574257417724</c:v>
                </c:pt>
                <c:pt idx="2325">
                  <c:v>0.78019801980199099</c:v>
                </c:pt>
                <c:pt idx="2326">
                  <c:v>0.1237623762375112</c:v>
                </c:pt>
                <c:pt idx="2327">
                  <c:v>-0.99009900990149657</c:v>
                </c:pt>
                <c:pt idx="2328">
                  <c:v>-1.3075247524749227</c:v>
                </c:pt>
                <c:pt idx="2329">
                  <c:v>0.27188118811759432</c:v>
                </c:pt>
                <c:pt idx="2330">
                  <c:v>-4.6138613861679612E-2</c:v>
                </c:pt>
                <c:pt idx="2331">
                  <c:v>0.66732673267403364</c:v>
                </c:pt>
                <c:pt idx="2332">
                  <c:v>-7.128712871298655E-2</c:v>
                </c:pt>
                <c:pt idx="2333">
                  <c:v>-0.33960396039549434</c:v>
                </c:pt>
                <c:pt idx="2334">
                  <c:v>1.3128712871289596</c:v>
                </c:pt>
                <c:pt idx="2335">
                  <c:v>0.48118811881125217</c:v>
                </c:pt>
                <c:pt idx="2336">
                  <c:v>-0.90891089108917145</c:v>
                </c:pt>
                <c:pt idx="2337">
                  <c:v>0.34950495049483293</c:v>
                </c:pt>
                <c:pt idx="2338">
                  <c:v>0.37920792079144167</c:v>
                </c:pt>
                <c:pt idx="2339">
                  <c:v>-0.15445544554433518</c:v>
                </c:pt>
                <c:pt idx="2340">
                  <c:v>-1.1287128712866086</c:v>
                </c:pt>
                <c:pt idx="2341">
                  <c:v>0.99009900990149657</c:v>
                </c:pt>
                <c:pt idx="2342">
                  <c:v>0.58415841584268502</c:v>
                </c:pt>
                <c:pt idx="2343">
                  <c:v>0.10198019801981054</c:v>
                </c:pt>
                <c:pt idx="2344">
                  <c:v>0.37029702970231837</c:v>
                </c:pt>
                <c:pt idx="2345">
                  <c:v>-0.11782178217762665</c:v>
                </c:pt>
                <c:pt idx="2346">
                  <c:v>-0.2425742574253531</c:v>
                </c:pt>
                <c:pt idx="2347">
                  <c:v>0.70297029702911995</c:v>
                </c:pt>
                <c:pt idx="2348">
                  <c:v>0.19504950495049775</c:v>
                </c:pt>
                <c:pt idx="2349">
                  <c:v>0.78019801980199099</c:v>
                </c:pt>
                <c:pt idx="2350">
                  <c:v>0.65643564356447981</c:v>
                </c:pt>
                <c:pt idx="2351">
                  <c:v>0.43663366336704262</c:v>
                </c:pt>
                <c:pt idx="2352">
                  <c:v>0.38514851485132623</c:v>
                </c:pt>
                <c:pt idx="2353">
                  <c:v>0.41980198019901122</c:v>
                </c:pt>
                <c:pt idx="2354">
                  <c:v>0.33168316831799333</c:v>
                </c:pt>
                <c:pt idx="2355">
                  <c:v>-7.227722772179479E-2</c:v>
                </c:pt>
                <c:pt idx="2356">
                  <c:v>-0.4514851485146435</c:v>
                </c:pt>
                <c:pt idx="2357">
                  <c:v>9.6039603959925987E-2</c:v>
                </c:pt>
                <c:pt idx="2358">
                  <c:v>0.96039603960348086</c:v>
                </c:pt>
                <c:pt idx="2359">
                  <c:v>1.0059405940593127</c:v>
                </c:pt>
                <c:pt idx="2360">
                  <c:v>0.353465346535694</c:v>
                </c:pt>
                <c:pt idx="2361">
                  <c:v>-0.3811881188118722</c:v>
                </c:pt>
                <c:pt idx="2362">
                  <c:v>-4.6534653466047113E-2</c:v>
                </c:pt>
                <c:pt idx="2363">
                  <c:v>0.38415841584111093</c:v>
                </c:pt>
                <c:pt idx="2364">
                  <c:v>0.19504950495049775</c:v>
                </c:pt>
                <c:pt idx="2365">
                  <c:v>-0.58811881188073201</c:v>
                </c:pt>
                <c:pt idx="2366">
                  <c:v>-1.7544554455442645</c:v>
                </c:pt>
                <c:pt idx="2367">
                  <c:v>-0.51287128712829144</c:v>
                </c:pt>
                <c:pt idx="2368">
                  <c:v>-0.23564356435666031</c:v>
                </c:pt>
                <c:pt idx="2369">
                  <c:v>-0.53366336633718381</c:v>
                </c:pt>
                <c:pt idx="2370">
                  <c:v>-0.33465346534723206</c:v>
                </c:pt>
                <c:pt idx="2371">
                  <c:v>-0.63663366336580263</c:v>
                </c:pt>
                <c:pt idx="2372">
                  <c:v>-1.0990099009914069</c:v>
                </c:pt>
                <c:pt idx="2373">
                  <c:v>-1.3376237623758991</c:v>
                </c:pt>
                <c:pt idx="2374">
                  <c:v>-1.1227722772267241</c:v>
                </c:pt>
                <c:pt idx="2375">
                  <c:v>-0.3270297029705444</c:v>
                </c:pt>
                <c:pt idx="2376">
                  <c:v>-0.19118811881178385</c:v>
                </c:pt>
                <c:pt idx="2377">
                  <c:v>-1.9601980198028359</c:v>
                </c:pt>
                <c:pt idx="2378">
                  <c:v>-2.3613861386148653</c:v>
                </c:pt>
                <c:pt idx="2379">
                  <c:v>-2.8886138613856502</c:v>
                </c:pt>
                <c:pt idx="2380">
                  <c:v>-1.6316831683169686</c:v>
                </c:pt>
                <c:pt idx="2381">
                  <c:v>-1.8975247524753451</c:v>
                </c:pt>
                <c:pt idx="2382">
                  <c:v>-1.587128712871352</c:v>
                </c:pt>
                <c:pt idx="2383">
                  <c:v>-2.9248514851493983</c:v>
                </c:pt>
                <c:pt idx="2384">
                  <c:v>-1.0929702970307822</c:v>
                </c:pt>
                <c:pt idx="2385">
                  <c:v>-3.822277227723168</c:v>
                </c:pt>
                <c:pt idx="2386">
                  <c:v>-13.314455445545196</c:v>
                </c:pt>
                <c:pt idx="2387">
                  <c:v>-17.408613861385959</c:v>
                </c:pt>
                <c:pt idx="2388">
                  <c:v>-24.006930693069044</c:v>
                </c:pt>
                <c:pt idx="2389">
                  <c:v>-29.594554455446019</c:v>
                </c:pt>
                <c:pt idx="2390">
                  <c:v>-37.61366336633634</c:v>
                </c:pt>
                <c:pt idx="2391">
                  <c:v>-38.870594059405065</c:v>
                </c:pt>
                <c:pt idx="2392">
                  <c:v>-44.538316831683389</c:v>
                </c:pt>
                <c:pt idx="2393">
                  <c:v>-41.764455445545394</c:v>
                </c:pt>
                <c:pt idx="2394">
                  <c:v>-45.175148514852104</c:v>
                </c:pt>
                <c:pt idx="2395">
                  <c:v>-46.679900990099398</c:v>
                </c:pt>
                <c:pt idx="2396">
                  <c:v>-49.835049504949993</c:v>
                </c:pt>
                <c:pt idx="2397">
                  <c:v>-51.795247524752902</c:v>
                </c:pt>
                <c:pt idx="2398">
                  <c:v>-51.073168316831648</c:v>
                </c:pt>
                <c:pt idx="2399">
                  <c:v>-51.451584158415756</c:v>
                </c:pt>
                <c:pt idx="2400">
                  <c:v>-53.07712871287135</c:v>
                </c:pt>
                <c:pt idx="2401">
                  <c:v>-55.859207920791917</c:v>
                </c:pt>
                <c:pt idx="2402">
                  <c:v>-57.976633663366847</c:v>
                </c:pt>
                <c:pt idx="2403">
                  <c:v>-56.756732673266391</c:v>
                </c:pt>
                <c:pt idx="2404">
                  <c:v>-53.303069306930141</c:v>
                </c:pt>
                <c:pt idx="2405">
                  <c:v>-59.783564356435605</c:v>
                </c:pt>
                <c:pt idx="2406">
                  <c:v>-62.163663366336799</c:v>
                </c:pt>
                <c:pt idx="2407">
                  <c:v>-64.524257425742945</c:v>
                </c:pt>
                <c:pt idx="2408">
                  <c:v>-61.120495049504932</c:v>
                </c:pt>
                <c:pt idx="2409">
                  <c:v>-61.999009900990927</c:v>
                </c:pt>
                <c:pt idx="2410">
                  <c:v>-60.250297029702253</c:v>
                </c:pt>
                <c:pt idx="2411">
                  <c:v>-62.503564356435902</c:v>
                </c:pt>
                <c:pt idx="2412">
                  <c:v>-67.356237623761714</c:v>
                </c:pt>
                <c:pt idx="2413">
                  <c:v>-68.649405940592715</c:v>
                </c:pt>
                <c:pt idx="2414">
                  <c:v>-69.849702970295965</c:v>
                </c:pt>
                <c:pt idx="2415">
                  <c:v>-69.147227722771959</c:v>
                </c:pt>
                <c:pt idx="2416">
                  <c:v>-70.017524752475381</c:v>
                </c:pt>
                <c:pt idx="2417">
                  <c:v>-75.857326732673442</c:v>
                </c:pt>
                <c:pt idx="2418">
                  <c:v>-79.511881188119318</c:v>
                </c:pt>
                <c:pt idx="2419">
                  <c:v>-78.309306930693452</c:v>
                </c:pt>
                <c:pt idx="2420">
                  <c:v>-78.279108910890315</c:v>
                </c:pt>
                <c:pt idx="2421">
                  <c:v>-76.346039603960634</c:v>
                </c:pt>
                <c:pt idx="2422">
                  <c:v>-77.177821782177702</c:v>
                </c:pt>
                <c:pt idx="2423">
                  <c:v>-78.921188118812324</c:v>
                </c:pt>
                <c:pt idx="2424">
                  <c:v>-83.988316831684301</c:v>
                </c:pt>
                <c:pt idx="2425">
                  <c:v>-83.652178217821785</c:v>
                </c:pt>
                <c:pt idx="2426">
                  <c:v>-85.868514851485131</c:v>
                </c:pt>
                <c:pt idx="2427">
                  <c:v>-86.991782178218358</c:v>
                </c:pt>
                <c:pt idx="2428">
                  <c:v>-88.172376237623666</c:v>
                </c:pt>
                <c:pt idx="2429">
                  <c:v>-87.372475247525145</c:v>
                </c:pt>
                <c:pt idx="2430">
                  <c:v>-88.186732673267585</c:v>
                </c:pt>
                <c:pt idx="2431">
                  <c:v>-90.470297029703673</c:v>
                </c:pt>
                <c:pt idx="2432">
                  <c:v>-87.242475247524126</c:v>
                </c:pt>
                <c:pt idx="2433">
                  <c:v>-87.944950495049525</c:v>
                </c:pt>
                <c:pt idx="2434">
                  <c:v>-90.663663366335967</c:v>
                </c:pt>
                <c:pt idx="2435">
                  <c:v>-91.404653465346428</c:v>
                </c:pt>
                <c:pt idx="2436">
                  <c:v>-88.554653465346462</c:v>
                </c:pt>
                <c:pt idx="2437">
                  <c:v>-88.601386138613989</c:v>
                </c:pt>
                <c:pt idx="2438">
                  <c:v>-85.907722772276713</c:v>
                </c:pt>
                <c:pt idx="2439">
                  <c:v>-83.861386138614691</c:v>
                </c:pt>
                <c:pt idx="2440">
                  <c:v>-83.436138613861601</c:v>
                </c:pt>
                <c:pt idx="2441">
                  <c:v>-80.532772277227693</c:v>
                </c:pt>
                <c:pt idx="2442">
                  <c:v>-76.667821782178606</c:v>
                </c:pt>
                <c:pt idx="2443">
                  <c:v>-74.621485148515191</c:v>
                </c:pt>
                <c:pt idx="2444">
                  <c:v>-75.370891089108923</c:v>
                </c:pt>
                <c:pt idx="2445">
                  <c:v>-72.589504950495666</c:v>
                </c:pt>
                <c:pt idx="2446">
                  <c:v>-72.501881188119043</c:v>
                </c:pt>
                <c:pt idx="2447">
                  <c:v>-70.046138613861785</c:v>
                </c:pt>
                <c:pt idx="2448">
                  <c:v>-69.228811881187994</c:v>
                </c:pt>
                <c:pt idx="2449">
                  <c:v>-68.109306930693393</c:v>
                </c:pt>
                <c:pt idx="2450">
                  <c:v>-67.120198019802089</c:v>
                </c:pt>
                <c:pt idx="2451">
                  <c:v>-67.422277227722816</c:v>
                </c:pt>
                <c:pt idx="2452">
                  <c:v>-64.76415841584128</c:v>
                </c:pt>
                <c:pt idx="2453">
                  <c:v>-63.945247524752133</c:v>
                </c:pt>
                <c:pt idx="2454">
                  <c:v>-61.450297029703215</c:v>
                </c:pt>
                <c:pt idx="2455">
                  <c:v>-58.849405940594409</c:v>
                </c:pt>
                <c:pt idx="2456">
                  <c:v>-56.781584158415505</c:v>
                </c:pt>
                <c:pt idx="2457">
                  <c:v>-53.486930693069588</c:v>
                </c:pt>
                <c:pt idx="2458">
                  <c:v>-53.385445544554891</c:v>
                </c:pt>
                <c:pt idx="2459">
                  <c:v>-51.378316831683051</c:v>
                </c:pt>
                <c:pt idx="2460">
                  <c:v>-50.911485148514991</c:v>
                </c:pt>
                <c:pt idx="2461">
                  <c:v>-50.285247524752236</c:v>
                </c:pt>
                <c:pt idx="2462">
                  <c:v>-47.278811881188254</c:v>
                </c:pt>
                <c:pt idx="2463">
                  <c:v>-47.486237623762214</c:v>
                </c:pt>
                <c:pt idx="2464">
                  <c:v>-47.039405940594328</c:v>
                </c:pt>
                <c:pt idx="2465">
                  <c:v>-46.504158415841786</c:v>
                </c:pt>
                <c:pt idx="2466">
                  <c:v>-48.963762376237057</c:v>
                </c:pt>
                <c:pt idx="2467">
                  <c:v>-48.058415841583695</c:v>
                </c:pt>
                <c:pt idx="2468">
                  <c:v>-47.572277227722786</c:v>
                </c:pt>
                <c:pt idx="2469">
                  <c:v>-49.691584158415992</c:v>
                </c:pt>
                <c:pt idx="2470">
                  <c:v>-48.827722772277554</c:v>
                </c:pt>
                <c:pt idx="2471">
                  <c:v>-50.405346534653901</c:v>
                </c:pt>
                <c:pt idx="2472">
                  <c:v>-51.331881188118437</c:v>
                </c:pt>
                <c:pt idx="2473">
                  <c:v>-49.162079207921117</c:v>
                </c:pt>
                <c:pt idx="2474">
                  <c:v>-50.147821782178141</c:v>
                </c:pt>
                <c:pt idx="2475">
                  <c:v>-48.398316831683516</c:v>
                </c:pt>
                <c:pt idx="2476">
                  <c:v>-44.970000000000084</c:v>
                </c:pt>
                <c:pt idx="2477">
                  <c:v>-45.85871287128689</c:v>
                </c:pt>
                <c:pt idx="2478">
                  <c:v>-38.607326732673641</c:v>
                </c:pt>
                <c:pt idx="2479">
                  <c:v>-35.279108910891011</c:v>
                </c:pt>
                <c:pt idx="2480">
                  <c:v>-26.006831683168546</c:v>
                </c:pt>
                <c:pt idx="2481">
                  <c:v>-20.549504950494825</c:v>
                </c:pt>
                <c:pt idx="2482">
                  <c:v>-12.237623762376559</c:v>
                </c:pt>
                <c:pt idx="2483">
                  <c:v>-13.620396039603918</c:v>
                </c:pt>
                <c:pt idx="2484">
                  <c:v>-10.445445544554634</c:v>
                </c:pt>
                <c:pt idx="2485">
                  <c:v>-9.8354455445540516</c:v>
                </c:pt>
                <c:pt idx="2486">
                  <c:v>-11.922970297029485</c:v>
                </c:pt>
                <c:pt idx="2487">
                  <c:v>-12.837029702970517</c:v>
                </c:pt>
                <c:pt idx="2488">
                  <c:v>-14.555940594059722</c:v>
                </c:pt>
                <c:pt idx="2489">
                  <c:v>-15.818613861386115</c:v>
                </c:pt>
                <c:pt idx="2490">
                  <c:v>-12.071782178217562</c:v>
                </c:pt>
                <c:pt idx="2491">
                  <c:v>-12.658019801980716</c:v>
                </c:pt>
                <c:pt idx="2492">
                  <c:v>-11.230693069307032</c:v>
                </c:pt>
                <c:pt idx="2493">
                  <c:v>-10.230990099009825</c:v>
                </c:pt>
                <c:pt idx="2494">
                  <c:v>-10.749603960395817</c:v>
                </c:pt>
                <c:pt idx="2495">
                  <c:v>-11.747821782178409</c:v>
                </c:pt>
                <c:pt idx="2496">
                  <c:v>-8.7586138613861202</c:v>
                </c:pt>
                <c:pt idx="2497">
                  <c:v>-4.5409900990100676</c:v>
                </c:pt>
                <c:pt idx="2498">
                  <c:v>-1.2468316831678627</c:v>
                </c:pt>
                <c:pt idx="2499">
                  <c:v>-0.12346534653458732</c:v>
                </c:pt>
                <c:pt idx="2500">
                  <c:v>-2.5237623762381087</c:v>
                </c:pt>
                <c:pt idx="2501">
                  <c:v>-2.9350495049502534</c:v>
                </c:pt>
                <c:pt idx="2502">
                  <c:v>-1.5130693069313104</c:v>
                </c:pt>
                <c:pt idx="2503">
                  <c:v>-0.1699009900991908</c:v>
                </c:pt>
                <c:pt idx="2504">
                  <c:v>-0.44148514851456477</c:v>
                </c:pt>
                <c:pt idx="2505">
                  <c:v>-5.2079207920860654E-2</c:v>
                </c:pt>
                <c:pt idx="2506">
                  <c:v>-0.48306930693023908</c:v>
                </c:pt>
                <c:pt idx="2507">
                  <c:v>0.24128712871291749</c:v>
                </c:pt>
                <c:pt idx="2508">
                  <c:v>0.68138613861430652</c:v>
                </c:pt>
                <c:pt idx="2509">
                  <c:v>0.28257425742566794</c:v>
                </c:pt>
                <c:pt idx="2510">
                  <c:v>1.0877227722774856</c:v>
                </c:pt>
                <c:pt idx="2511">
                  <c:v>0.86188118811872028</c:v>
                </c:pt>
                <c:pt idx="2512">
                  <c:v>0.20930693069295436</c:v>
                </c:pt>
                <c:pt idx="2513">
                  <c:v>0.10722772277240371</c:v>
                </c:pt>
                <c:pt idx="2514">
                  <c:v>-1.7189108910892148</c:v>
                </c:pt>
                <c:pt idx="2515">
                  <c:v>-2.2000990099011704</c:v>
                </c:pt>
                <c:pt idx="2516">
                  <c:v>-0.46158415841616579</c:v>
                </c:pt>
                <c:pt idx="2517">
                  <c:v>-0.44534653465327867</c:v>
                </c:pt>
                <c:pt idx="2518">
                  <c:v>1.0495049504482826E-2</c:v>
                </c:pt>
                <c:pt idx="2519">
                  <c:v>0.70821782178171311</c:v>
                </c:pt>
                <c:pt idx="2520">
                  <c:v>0.43089108910934182</c:v>
                </c:pt>
                <c:pt idx="2521">
                  <c:v>-5.0198019801873758E-2</c:v>
                </c:pt>
                <c:pt idx="2522">
                  <c:v>-4.0792079207642808E-2</c:v>
                </c:pt>
                <c:pt idx="2523">
                  <c:v>0.21485148514847141</c:v>
                </c:pt>
                <c:pt idx="2524">
                  <c:v>0.47594059406006606</c:v>
                </c:pt>
                <c:pt idx="2525">
                  <c:v>-5.5544554455207049E-2</c:v>
                </c:pt>
                <c:pt idx="2526">
                  <c:v>-0.16287128712835086</c:v>
                </c:pt>
                <c:pt idx="2527">
                  <c:v>0.54920792079207614</c:v>
                </c:pt>
                <c:pt idx="2528">
                  <c:v>0.2878217821782611</c:v>
                </c:pt>
                <c:pt idx="2529">
                  <c:v>2.0051485148514128</c:v>
                </c:pt>
                <c:pt idx="2530">
                  <c:v>1.7849504950496082</c:v>
                </c:pt>
                <c:pt idx="2531">
                  <c:v>1.4881188118807802</c:v>
                </c:pt>
                <c:pt idx="2532">
                  <c:v>0.69752475247504653</c:v>
                </c:pt>
                <c:pt idx="2533">
                  <c:v>9.861386138620426E-2</c:v>
                </c:pt>
                <c:pt idx="2534">
                  <c:v>-1.1911881188119156</c:v>
                </c:pt>
                <c:pt idx="2535">
                  <c:v>-0.16801980198020391</c:v>
                </c:pt>
                <c:pt idx="2536">
                  <c:v>0.92277227722796407</c:v>
                </c:pt>
                <c:pt idx="2537">
                  <c:v>0.40069306930692195</c:v>
                </c:pt>
                <c:pt idx="2538">
                  <c:v>0.14316831683182085</c:v>
                </c:pt>
                <c:pt idx="2539">
                  <c:v>-3.554455445575315E-2</c:v>
                </c:pt>
                <c:pt idx="2540">
                  <c:v>-1.9702970296530019E-2</c:v>
                </c:pt>
                <c:pt idx="2541">
                  <c:v>0.13940594059384706</c:v>
                </c:pt>
                <c:pt idx="2542">
                  <c:v>0.62623762376276348</c:v>
                </c:pt>
                <c:pt idx="2543">
                  <c:v>0.35950495049491166</c:v>
                </c:pt>
                <c:pt idx="2544">
                  <c:v>-0.33465346534652857</c:v>
                </c:pt>
                <c:pt idx="2545">
                  <c:v>-1.0318811881186511</c:v>
                </c:pt>
                <c:pt idx="2546">
                  <c:v>-0.82643564356441068</c:v>
                </c:pt>
                <c:pt idx="2547">
                  <c:v>-0.64782178217828035</c:v>
                </c:pt>
                <c:pt idx="2548">
                  <c:v>0.28247524752492781</c:v>
                </c:pt>
                <c:pt idx="2549">
                  <c:v>-0.89821782178180143</c:v>
                </c:pt>
                <c:pt idx="2550">
                  <c:v>-1.8011881188117917</c:v>
                </c:pt>
                <c:pt idx="2551">
                  <c:v>-1.5239603960394572</c:v>
                </c:pt>
                <c:pt idx="2552">
                  <c:v>-3.1408910891088615</c:v>
                </c:pt>
                <c:pt idx="2553">
                  <c:v>-0.47772277227690579</c:v>
                </c:pt>
                <c:pt idx="2554">
                  <c:v>-1.2217821782179994</c:v>
                </c:pt>
                <c:pt idx="2555">
                  <c:v>-1.8921782178220119</c:v>
                </c:pt>
                <c:pt idx="2556">
                  <c:v>-1.7599999999997815</c:v>
                </c:pt>
                <c:pt idx="2557">
                  <c:v>-0.67257425742592325</c:v>
                </c:pt>
                <c:pt idx="2558">
                  <c:v>-0.86762376237642103</c:v>
                </c:pt>
                <c:pt idx="2559">
                  <c:v>-0.99455445544605825</c:v>
                </c:pt>
                <c:pt idx="2560">
                  <c:v>-2.0123762376237333</c:v>
                </c:pt>
                <c:pt idx="2561">
                  <c:v>-1.5791089108910004</c:v>
                </c:pt>
                <c:pt idx="2562">
                  <c:v>-2.3307920792080781</c:v>
                </c:pt>
                <c:pt idx="2563">
                  <c:v>-4.1191089108905894</c:v>
                </c:pt>
                <c:pt idx="2564">
                  <c:v>-5.9508910891091684</c:v>
                </c:pt>
                <c:pt idx="2565">
                  <c:v>-9.9749504950493435</c:v>
                </c:pt>
                <c:pt idx="2566">
                  <c:v>-10.025148514851921</c:v>
                </c:pt>
                <c:pt idx="2567">
                  <c:v>-13.421683168316896</c:v>
                </c:pt>
                <c:pt idx="2568">
                  <c:v>-17.489108910890987</c:v>
                </c:pt>
                <c:pt idx="2569">
                  <c:v>-15.679207920792267</c:v>
                </c:pt>
                <c:pt idx="2570">
                  <c:v>-17.029405940593808</c:v>
                </c:pt>
                <c:pt idx="2571">
                  <c:v>-21.046534653465304</c:v>
                </c:pt>
                <c:pt idx="2572">
                  <c:v>-24.770693069306667</c:v>
                </c:pt>
                <c:pt idx="2573">
                  <c:v>-24.713663366336139</c:v>
                </c:pt>
                <c:pt idx="2574">
                  <c:v>-27.593069306930445</c:v>
                </c:pt>
                <c:pt idx="2575">
                  <c:v>-27.299603960395917</c:v>
                </c:pt>
                <c:pt idx="2576">
                  <c:v>-27.63811881188116</c:v>
                </c:pt>
                <c:pt idx="2577">
                  <c:v>-28.270990099009694</c:v>
                </c:pt>
                <c:pt idx="2578">
                  <c:v>-29.328217821782538</c:v>
                </c:pt>
                <c:pt idx="2579">
                  <c:v>-29.331980198019814</c:v>
                </c:pt>
                <c:pt idx="2580">
                  <c:v>-30.363762376237023</c:v>
                </c:pt>
                <c:pt idx="2581">
                  <c:v>-28.507128712871442</c:v>
                </c:pt>
                <c:pt idx="2582">
                  <c:v>-28.593168316831303</c:v>
                </c:pt>
                <c:pt idx="2583">
                  <c:v>-27.289009900989981</c:v>
                </c:pt>
                <c:pt idx="2584">
                  <c:v>-26.720198019802112</c:v>
                </c:pt>
                <c:pt idx="2585">
                  <c:v>-28.450000000000188</c:v>
                </c:pt>
                <c:pt idx="2586">
                  <c:v>-25.283861386138561</c:v>
                </c:pt>
                <c:pt idx="2587">
                  <c:v>-24.745643564356101</c:v>
                </c:pt>
                <c:pt idx="2588">
                  <c:v>-24.520198019801683</c:v>
                </c:pt>
                <c:pt idx="2589">
                  <c:v>-22.036039603960234</c:v>
                </c:pt>
                <c:pt idx="2590">
                  <c:v>-19.989801980198251</c:v>
                </c:pt>
                <c:pt idx="2591">
                  <c:v>-20.200891089108765</c:v>
                </c:pt>
                <c:pt idx="2592">
                  <c:v>-18.306732673267732</c:v>
                </c:pt>
                <c:pt idx="2593">
                  <c:v>-18.012871287128128</c:v>
                </c:pt>
                <c:pt idx="2594">
                  <c:v>-18.136435643564177</c:v>
                </c:pt>
                <c:pt idx="2595">
                  <c:v>-15.486039603960402</c:v>
                </c:pt>
                <c:pt idx="2596">
                  <c:v>-18.213663366336696</c:v>
                </c:pt>
                <c:pt idx="2597">
                  <c:v>-15.997524752475167</c:v>
                </c:pt>
                <c:pt idx="2598">
                  <c:v>-14.883168316831755</c:v>
                </c:pt>
                <c:pt idx="2599">
                  <c:v>-12.361287128712979</c:v>
                </c:pt>
                <c:pt idx="2600">
                  <c:v>-10.876633663366192</c:v>
                </c:pt>
                <c:pt idx="2601">
                  <c:v>-8.5424752475245107</c:v>
                </c:pt>
                <c:pt idx="2602">
                  <c:v>-4.0171287128711306</c:v>
                </c:pt>
                <c:pt idx="2603">
                  <c:v>0.45603960396029702</c:v>
                </c:pt>
                <c:pt idx="2604">
                  <c:v>0.88712871287111905</c:v>
                </c:pt>
                <c:pt idx="2605">
                  <c:v>1.1860396039604142</c:v>
                </c:pt>
                <c:pt idx="2606">
                  <c:v>1.5955445544557194</c:v>
                </c:pt>
                <c:pt idx="2607">
                  <c:v>2.6829702970295775</c:v>
                </c:pt>
                <c:pt idx="2608">
                  <c:v>1.9907920792078644</c:v>
                </c:pt>
                <c:pt idx="2609">
                  <c:v>2.6990099009899291</c:v>
                </c:pt>
                <c:pt idx="2610">
                  <c:v>1.6008910891087009</c:v>
                </c:pt>
                <c:pt idx="2611">
                  <c:v>1.142871287128677</c:v>
                </c:pt>
                <c:pt idx="2612">
                  <c:v>0.37900990099031318</c:v>
                </c:pt>
                <c:pt idx="2613">
                  <c:v>0.92287128712870425</c:v>
                </c:pt>
                <c:pt idx="2614">
                  <c:v>4.1085148514850145</c:v>
                </c:pt>
                <c:pt idx="2615">
                  <c:v>2.8420792079210102</c:v>
                </c:pt>
                <c:pt idx="2616">
                  <c:v>3.6021782178217516</c:v>
                </c:pt>
                <c:pt idx="2617">
                  <c:v>2.7347524752475145</c:v>
                </c:pt>
                <c:pt idx="2618">
                  <c:v>2.1533663366336433</c:v>
                </c:pt>
                <c:pt idx="2619">
                  <c:v>1.9300000000000643</c:v>
                </c:pt>
                <c:pt idx="2620">
                  <c:v>2.5756435643564339</c:v>
                </c:pt>
                <c:pt idx="2621">
                  <c:v>2.1587128712869763</c:v>
                </c:pt>
                <c:pt idx="2622">
                  <c:v>3.2213861386138953</c:v>
                </c:pt>
                <c:pt idx="2623">
                  <c:v>2.2125742574257323</c:v>
                </c:pt>
                <c:pt idx="2624">
                  <c:v>2.4466336633663293</c:v>
                </c:pt>
                <c:pt idx="2625">
                  <c:v>2.493366336633505</c:v>
                </c:pt>
                <c:pt idx="2626">
                  <c:v>7.6554455445544862</c:v>
                </c:pt>
                <c:pt idx="2627">
                  <c:v>11.477722772277303</c:v>
                </c:pt>
                <c:pt idx="2628">
                  <c:v>14.745346534653615</c:v>
                </c:pt>
                <c:pt idx="2629">
                  <c:v>24.180297029702583</c:v>
                </c:pt>
                <c:pt idx="2630">
                  <c:v>27.274752475247528</c:v>
                </c:pt>
                <c:pt idx="2631">
                  <c:v>30.918316831683132</c:v>
                </c:pt>
                <c:pt idx="2632">
                  <c:v>30.136435643564326</c:v>
                </c:pt>
                <c:pt idx="2633">
                  <c:v>31.256435643564</c:v>
                </c:pt>
                <c:pt idx="2634">
                  <c:v>33.488118811881471</c:v>
                </c:pt>
                <c:pt idx="2635">
                  <c:v>33.687128712871427</c:v>
                </c:pt>
                <c:pt idx="2636">
                  <c:v>42.215148514852011</c:v>
                </c:pt>
                <c:pt idx="2637">
                  <c:v>41.59455445544549</c:v>
                </c:pt>
                <c:pt idx="2638">
                  <c:v>40.04039603960431</c:v>
                </c:pt>
                <c:pt idx="2639">
                  <c:v>38.650396039603947</c:v>
                </c:pt>
                <c:pt idx="2640">
                  <c:v>39.999207920792308</c:v>
                </c:pt>
                <c:pt idx="2641">
                  <c:v>43.928712871287196</c:v>
                </c:pt>
                <c:pt idx="2642">
                  <c:v>46.345148514851431</c:v>
                </c:pt>
                <c:pt idx="2643">
                  <c:v>49.865346534653213</c:v>
                </c:pt>
                <c:pt idx="2644">
                  <c:v>47.833267326732205</c:v>
                </c:pt>
                <c:pt idx="2645">
                  <c:v>46.647722772277277</c:v>
                </c:pt>
                <c:pt idx="2646">
                  <c:v>46.023069306930566</c:v>
                </c:pt>
                <c:pt idx="2647">
                  <c:v>51.847029702970097</c:v>
                </c:pt>
                <c:pt idx="2648">
                  <c:v>54.03613861386097</c:v>
                </c:pt>
                <c:pt idx="2649">
                  <c:v>53.184851485148194</c:v>
                </c:pt>
                <c:pt idx="2650">
                  <c:v>53.025841584158556</c:v>
                </c:pt>
                <c:pt idx="2651">
                  <c:v>49.879603960395663</c:v>
                </c:pt>
                <c:pt idx="2652">
                  <c:v>51.743168316832019</c:v>
                </c:pt>
                <c:pt idx="2653">
                  <c:v>54.129504950494571</c:v>
                </c:pt>
                <c:pt idx="2654">
                  <c:v>55.313465346534898</c:v>
                </c:pt>
                <c:pt idx="2655">
                  <c:v>52.728514851485322</c:v>
                </c:pt>
                <c:pt idx="2656">
                  <c:v>50.60554455445557</c:v>
                </c:pt>
                <c:pt idx="2657">
                  <c:v>53.467326732673094</c:v>
                </c:pt>
                <c:pt idx="2658">
                  <c:v>48.013762376237338</c:v>
                </c:pt>
                <c:pt idx="2659">
                  <c:v>52.031287128712485</c:v>
                </c:pt>
                <c:pt idx="2660">
                  <c:v>50.917128712871282</c:v>
                </c:pt>
                <c:pt idx="2661">
                  <c:v>53.662574257425781</c:v>
                </c:pt>
                <c:pt idx="2662">
                  <c:v>54.313366336633337</c:v>
                </c:pt>
                <c:pt idx="2663">
                  <c:v>60.38930693069311</c:v>
                </c:pt>
                <c:pt idx="2664">
                  <c:v>59.198514851484909</c:v>
                </c:pt>
                <c:pt idx="2665">
                  <c:v>58.464950495049656</c:v>
                </c:pt>
                <c:pt idx="2666">
                  <c:v>56.976831683168186</c:v>
                </c:pt>
                <c:pt idx="2667">
                  <c:v>57.806633663366242</c:v>
                </c:pt>
                <c:pt idx="2668">
                  <c:v>59.876039603959761</c:v>
                </c:pt>
                <c:pt idx="2669">
                  <c:v>58.2678217821787</c:v>
                </c:pt>
                <c:pt idx="2670">
                  <c:v>59.110792079208238</c:v>
                </c:pt>
                <c:pt idx="2671">
                  <c:v>56.422376237623503</c:v>
                </c:pt>
                <c:pt idx="2672">
                  <c:v>52.825247524752513</c:v>
                </c:pt>
                <c:pt idx="2673">
                  <c:v>52.517821782178501</c:v>
                </c:pt>
                <c:pt idx="2674">
                  <c:v>52.435049504950086</c:v>
                </c:pt>
                <c:pt idx="2675">
                  <c:v>55.724752475247733</c:v>
                </c:pt>
                <c:pt idx="2676">
                  <c:v>57.20762376237591</c:v>
                </c:pt>
                <c:pt idx="2677">
                  <c:v>57.069801980198186</c:v>
                </c:pt>
                <c:pt idx="2678">
                  <c:v>57.715247524753025</c:v>
                </c:pt>
                <c:pt idx="2679">
                  <c:v>57.232574257425775</c:v>
                </c:pt>
                <c:pt idx="2680">
                  <c:v>59.911881188119146</c:v>
                </c:pt>
                <c:pt idx="2681">
                  <c:v>58.556039603960649</c:v>
                </c:pt>
                <c:pt idx="2682">
                  <c:v>59.03376237623754</c:v>
                </c:pt>
                <c:pt idx="2683">
                  <c:v>58.130297029702447</c:v>
                </c:pt>
                <c:pt idx="2684">
                  <c:v>56.597623762376045</c:v>
                </c:pt>
                <c:pt idx="2685">
                  <c:v>53.063168316831835</c:v>
                </c:pt>
                <c:pt idx="2686">
                  <c:v>47.874455445544243</c:v>
                </c:pt>
                <c:pt idx="2687">
                  <c:v>45.125247524752417</c:v>
                </c:pt>
                <c:pt idx="2688">
                  <c:v>40.953960396039534</c:v>
                </c:pt>
                <c:pt idx="2689">
                  <c:v>37.486039603960833</c:v>
                </c:pt>
                <c:pt idx="2690">
                  <c:v>30.860891089108936</c:v>
                </c:pt>
                <c:pt idx="2691">
                  <c:v>27.403861386138406</c:v>
                </c:pt>
                <c:pt idx="2692">
                  <c:v>23.996039603960885</c:v>
                </c:pt>
                <c:pt idx="2693">
                  <c:v>21.333168316831852</c:v>
                </c:pt>
                <c:pt idx="2694">
                  <c:v>22.293267326732412</c:v>
                </c:pt>
                <c:pt idx="2695">
                  <c:v>18.911089108910652</c:v>
                </c:pt>
                <c:pt idx="2696">
                  <c:v>18.988118811881325</c:v>
                </c:pt>
                <c:pt idx="2697">
                  <c:v>17.099207920792178</c:v>
                </c:pt>
                <c:pt idx="2698">
                  <c:v>18.374356435643481</c:v>
                </c:pt>
                <c:pt idx="2699">
                  <c:v>18.819702970296756</c:v>
                </c:pt>
                <c:pt idx="2700">
                  <c:v>19.721584158416494</c:v>
                </c:pt>
                <c:pt idx="2701">
                  <c:v>20.204257425743069</c:v>
                </c:pt>
                <c:pt idx="2702">
                  <c:v>18.054455445544512</c:v>
                </c:pt>
                <c:pt idx="2703">
                  <c:v>16.095841584157739</c:v>
                </c:pt>
                <c:pt idx="2704">
                  <c:v>15.535940594059699</c:v>
                </c:pt>
                <c:pt idx="2705">
                  <c:v>10.964356435642845</c:v>
                </c:pt>
                <c:pt idx="2706">
                  <c:v>8.5373267326740638</c:v>
                </c:pt>
                <c:pt idx="2707">
                  <c:v>7.2094059405946167</c:v>
                </c:pt>
                <c:pt idx="2708">
                  <c:v>6.6065346534656166</c:v>
                </c:pt>
                <c:pt idx="2709">
                  <c:v>6.3052475247522271</c:v>
                </c:pt>
                <c:pt idx="2710">
                  <c:v>6.4547524752482994</c:v>
                </c:pt>
                <c:pt idx="2711">
                  <c:v>5.8648514851486171</c:v>
                </c:pt>
                <c:pt idx="2712">
                  <c:v>4.8080198019808433</c:v>
                </c:pt>
                <c:pt idx="2713">
                  <c:v>4.4485148514845241</c:v>
                </c:pt>
                <c:pt idx="2714">
                  <c:v>4.4801980198029705</c:v>
                </c:pt>
                <c:pt idx="2715">
                  <c:v>3.5147524752476733</c:v>
                </c:pt>
                <c:pt idx="2716">
                  <c:v>1.4526732673257672</c:v>
                </c:pt>
                <c:pt idx="2717">
                  <c:v>1.119504950495265</c:v>
                </c:pt>
                <c:pt idx="2718">
                  <c:v>0.71386138613867378</c:v>
                </c:pt>
                <c:pt idx="2719">
                  <c:v>0.4351485148503127</c:v>
                </c:pt>
                <c:pt idx="2720">
                  <c:v>-0.18049504950511727</c:v>
                </c:pt>
                <c:pt idx="2721">
                  <c:v>-0.1917821782176316</c:v>
                </c:pt>
                <c:pt idx="2722">
                  <c:v>-1.2304950495049389</c:v>
                </c:pt>
                <c:pt idx="2723">
                  <c:v>-1.6777227722765011</c:v>
                </c:pt>
                <c:pt idx="2724">
                  <c:v>-0.85128712871349732</c:v>
                </c:pt>
                <c:pt idx="2725">
                  <c:v>-1.0106930693075018</c:v>
                </c:pt>
                <c:pt idx="2726">
                  <c:v>-1.4110891089107964</c:v>
                </c:pt>
                <c:pt idx="2727">
                  <c:v>-0.90346534653439459</c:v>
                </c:pt>
                <c:pt idx="2728">
                  <c:v>-1.175346534653396</c:v>
                </c:pt>
                <c:pt idx="2729">
                  <c:v>-1.082475247524189</c:v>
                </c:pt>
                <c:pt idx="2730">
                  <c:v>-1.1391089108910548</c:v>
                </c:pt>
                <c:pt idx="2731">
                  <c:v>-0.32712871287128453</c:v>
                </c:pt>
                <c:pt idx="2732">
                  <c:v>-0.57405940594045912</c:v>
                </c:pt>
                <c:pt idx="2733">
                  <c:v>-0.43128712871300584</c:v>
                </c:pt>
                <c:pt idx="2734">
                  <c:v>-0.32861386138520038</c:v>
                </c:pt>
                <c:pt idx="2735">
                  <c:v>-4.1584158414970811E-2</c:v>
                </c:pt>
                <c:pt idx="2736">
                  <c:v>-6.6435643564057387E-2</c:v>
                </c:pt>
                <c:pt idx="2737">
                  <c:v>0.14881188118807803</c:v>
                </c:pt>
                <c:pt idx="2738">
                  <c:v>-0.18059405940585738</c:v>
                </c:pt>
                <c:pt idx="2739">
                  <c:v>-0.18049504950511727</c:v>
                </c:pt>
                <c:pt idx="2740">
                  <c:v>-0.18960396039572083</c:v>
                </c:pt>
                <c:pt idx="2741">
                  <c:v>-9.1386138613884074E-2</c:v>
                </c:pt>
                <c:pt idx="2742">
                  <c:v>-0.19861386138699128</c:v>
                </c:pt>
                <c:pt idx="2743">
                  <c:v>-0.16465346534730116</c:v>
                </c:pt>
                <c:pt idx="2744">
                  <c:v>-0.5544554455446693</c:v>
                </c:pt>
                <c:pt idx="2745">
                  <c:v>-6.6534653466204519E-2</c:v>
                </c:pt>
                <c:pt idx="2746">
                  <c:v>1.9603960395789898E-2</c:v>
                </c:pt>
                <c:pt idx="2747">
                  <c:v>-0.15930693069326435</c:v>
                </c:pt>
                <c:pt idx="2748">
                  <c:v>0.32792079207861252</c:v>
                </c:pt>
                <c:pt idx="2749">
                  <c:v>0.88831683168316633</c:v>
                </c:pt>
                <c:pt idx="2750">
                  <c:v>0.47207920792064861</c:v>
                </c:pt>
                <c:pt idx="2751">
                  <c:v>-0.33316831683050219</c:v>
                </c:pt>
                <c:pt idx="2752">
                  <c:v>-0.16465346534589415</c:v>
                </c:pt>
                <c:pt idx="2753">
                  <c:v>-0.16841584158527492</c:v>
                </c:pt>
                <c:pt idx="2754">
                  <c:v>-0.58544554455371367</c:v>
                </c:pt>
                <c:pt idx="2755">
                  <c:v>-0.33841584158520588</c:v>
                </c:pt>
                <c:pt idx="2756">
                  <c:v>-1.175346534653396</c:v>
                </c:pt>
                <c:pt idx="2757">
                  <c:v>-0.44712871287082195</c:v>
                </c:pt>
                <c:pt idx="2758">
                  <c:v>-0.88683168316784344</c:v>
                </c:pt>
                <c:pt idx="2759">
                  <c:v>-9.0693069307296204E-2</c:v>
                </c:pt>
                <c:pt idx="2760">
                  <c:v>-0.5741584158426063</c:v>
                </c:pt>
                <c:pt idx="2761">
                  <c:v>-0.86722772277205351</c:v>
                </c:pt>
                <c:pt idx="2762">
                  <c:v>-1.2433663366335164</c:v>
                </c:pt>
                <c:pt idx="2763">
                  <c:v>-0.56881188118716253</c:v>
                </c:pt>
                <c:pt idx="2764">
                  <c:v>-0.70326732673274728</c:v>
                </c:pt>
                <c:pt idx="2765">
                  <c:v>-1.5915841584159136</c:v>
                </c:pt>
                <c:pt idx="2766">
                  <c:v>-1.0514851485151446</c:v>
                </c:pt>
                <c:pt idx="2767">
                  <c:v>-0.148019801979343</c:v>
                </c:pt>
                <c:pt idx="2768">
                  <c:v>-0.14801980198075002</c:v>
                </c:pt>
                <c:pt idx="2769">
                  <c:v>0.37920792079144167</c:v>
                </c:pt>
                <c:pt idx="2770">
                  <c:v>-7.1782178218094184E-2</c:v>
                </c:pt>
                <c:pt idx="2771">
                  <c:v>5.2079207920157147E-2</c:v>
                </c:pt>
                <c:pt idx="2772">
                  <c:v>-9.6633663365773739E-2</c:v>
                </c:pt>
                <c:pt idx="2773">
                  <c:v>9.2871287129206975E-2</c:v>
                </c:pt>
                <c:pt idx="2774">
                  <c:v>0.8210891089103739</c:v>
                </c:pt>
                <c:pt idx="2775">
                  <c:v>1.3182178217829965</c:v>
                </c:pt>
                <c:pt idx="2776">
                  <c:v>0.51366336633702647</c:v>
                </c:pt>
                <c:pt idx="2777">
                  <c:v>0.8157425742577441</c:v>
                </c:pt>
                <c:pt idx="2778">
                  <c:v>0.50306930693109997</c:v>
                </c:pt>
                <c:pt idx="2779">
                  <c:v>1.0106930693075018</c:v>
                </c:pt>
                <c:pt idx="2780">
                  <c:v>0.40108910890988247</c:v>
                </c:pt>
                <c:pt idx="2781">
                  <c:v>0.33990099009912172</c:v>
                </c:pt>
                <c:pt idx="2782">
                  <c:v>-0.10198019801981054</c:v>
                </c:pt>
                <c:pt idx="2783">
                  <c:v>0.32792079208001951</c:v>
                </c:pt>
                <c:pt idx="2784">
                  <c:v>-0.38455445544547845</c:v>
                </c:pt>
                <c:pt idx="2785">
                  <c:v>0.29683168316882802</c:v>
                </c:pt>
                <c:pt idx="2786">
                  <c:v>2.4851485149086572E-2</c:v>
                </c:pt>
                <c:pt idx="2787">
                  <c:v>0.83772277227692504</c:v>
                </c:pt>
                <c:pt idx="2788">
                  <c:v>0.15861386138667646</c:v>
                </c:pt>
                <c:pt idx="2789">
                  <c:v>0.37920792079144167</c:v>
                </c:pt>
                <c:pt idx="2790">
                  <c:v>-0.10198019801981054</c:v>
                </c:pt>
                <c:pt idx="2791">
                  <c:v>0.2666336633671117</c:v>
                </c:pt>
                <c:pt idx="2792">
                  <c:v>-0.21524752475354242</c:v>
                </c:pt>
                <c:pt idx="2793">
                  <c:v>0.10198019801981054</c:v>
                </c:pt>
                <c:pt idx="2794">
                  <c:v>-0.52425742574295287</c:v>
                </c:pt>
                <c:pt idx="2795">
                  <c:v>-0.60574257425749845</c:v>
                </c:pt>
                <c:pt idx="2796">
                  <c:v>-0.5347524752467322</c:v>
                </c:pt>
                <c:pt idx="2797">
                  <c:v>9.8217821783243772E-2</c:v>
                </c:pt>
                <c:pt idx="2798">
                  <c:v>-0.49178217821717868</c:v>
                </c:pt>
                <c:pt idx="2799">
                  <c:v>0.12316831683166345</c:v>
                </c:pt>
                <c:pt idx="2800">
                  <c:v>-0.6208910891087267</c:v>
                </c:pt>
                <c:pt idx="2801">
                  <c:v>-0.31881188118941595</c:v>
                </c:pt>
                <c:pt idx="2802">
                  <c:v>-0.39504950495066476</c:v>
                </c:pt>
                <c:pt idx="2803">
                  <c:v>-0.34900990098972529</c:v>
                </c:pt>
                <c:pt idx="2804">
                  <c:v>-0.37534653465413476</c:v>
                </c:pt>
                <c:pt idx="2805">
                  <c:v>0.10881188118776321</c:v>
                </c:pt>
                <c:pt idx="2806">
                  <c:v>0.29693069306816117</c:v>
                </c:pt>
                <c:pt idx="2807">
                  <c:v>0.48643564356454888</c:v>
                </c:pt>
                <c:pt idx="2808">
                  <c:v>0.25752475247510109</c:v>
                </c:pt>
                <c:pt idx="2809">
                  <c:v>-0.30742574257334748</c:v>
                </c:pt>
                <c:pt idx="2810">
                  <c:v>-0.78029702970273118</c:v>
                </c:pt>
                <c:pt idx="2811">
                  <c:v>0.12841584158496011</c:v>
                </c:pt>
                <c:pt idx="2812">
                  <c:v>0.42079207920781947</c:v>
                </c:pt>
                <c:pt idx="2813">
                  <c:v>0.46148514851472217</c:v>
                </c:pt>
                <c:pt idx="2814">
                  <c:v>0.23643564356398833</c:v>
                </c:pt>
                <c:pt idx="2815">
                  <c:v>0.50762376237640183</c:v>
                </c:pt>
                <c:pt idx="2816">
                  <c:v>-3.554455445575315E-2</c:v>
                </c:pt>
                <c:pt idx="2817">
                  <c:v>0.59000000000042241</c:v>
                </c:pt>
                <c:pt idx="2818">
                  <c:v>0.55970297029655891</c:v>
                </c:pt>
                <c:pt idx="2819">
                  <c:v>0.72821782178257399</c:v>
                </c:pt>
                <c:pt idx="2820">
                  <c:v>0.94425742574203742</c:v>
                </c:pt>
                <c:pt idx="2821">
                  <c:v>0.33237623762458118</c:v>
                </c:pt>
                <c:pt idx="2822">
                  <c:v>0.34524752475175152</c:v>
                </c:pt>
                <c:pt idx="2823">
                  <c:v>0</c:v>
                </c:pt>
                <c:pt idx="2824">
                  <c:v>0.11851485148421452</c:v>
                </c:pt>
                <c:pt idx="2825">
                  <c:v>0.45247524752485874</c:v>
                </c:pt>
                <c:pt idx="2826">
                  <c:v>0.17524752475322761</c:v>
                </c:pt>
                <c:pt idx="2827">
                  <c:v>0.12910891089014098</c:v>
                </c:pt>
                <c:pt idx="2828">
                  <c:v>-0.96920792079186413</c:v>
                </c:pt>
                <c:pt idx="2829">
                  <c:v>2.1188118811852914E-2</c:v>
                </c:pt>
                <c:pt idx="2830">
                  <c:v>-0.18425742574168402</c:v>
                </c:pt>
                <c:pt idx="2831">
                  <c:v>5.7425742574193944E-2</c:v>
                </c:pt>
                <c:pt idx="2832">
                  <c:v>-1.1036633663360418</c:v>
                </c:pt>
                <c:pt idx="2833">
                  <c:v>-4.0792079207642808E-2</c:v>
                </c:pt>
                <c:pt idx="2834">
                  <c:v>-0.3323762376231742</c:v>
                </c:pt>
                <c:pt idx="2835">
                  <c:v>1.663366336655113E-2</c:v>
                </c:pt>
                <c:pt idx="2836">
                  <c:v>0.24168316831587797</c:v>
                </c:pt>
                <c:pt idx="2837">
                  <c:v>0.20396039603962107</c:v>
                </c:pt>
                <c:pt idx="2838">
                  <c:v>-0.48267326732657506</c:v>
                </c:pt>
                <c:pt idx="2839">
                  <c:v>-0.16465346534589415</c:v>
                </c:pt>
                <c:pt idx="2840">
                  <c:v>-0.15940594059400448</c:v>
                </c:pt>
                <c:pt idx="2841">
                  <c:v>-0.22594059405880199</c:v>
                </c:pt>
                <c:pt idx="2842">
                  <c:v>-0.69801980197945057</c:v>
                </c:pt>
                <c:pt idx="2843">
                  <c:v>-6.6534653464797505E-2</c:v>
                </c:pt>
                <c:pt idx="2844">
                  <c:v>1.0495049505186333E-2</c:v>
                </c:pt>
                <c:pt idx="2845">
                  <c:v>-0.85663366336612712</c:v>
                </c:pt>
                <c:pt idx="2846">
                  <c:v>-1.0000990099001683</c:v>
                </c:pt>
                <c:pt idx="2847">
                  <c:v>5.5148514851543047E-2</c:v>
                </c:pt>
                <c:pt idx="2848">
                  <c:v>-0.17524752475182059</c:v>
                </c:pt>
                <c:pt idx="2849">
                  <c:v>-0.43663366336563558</c:v>
                </c:pt>
                <c:pt idx="2850">
                  <c:v>-0.71316831683208581</c:v>
                </c:pt>
                <c:pt idx="2851">
                  <c:v>-0.77425742574351342</c:v>
                </c:pt>
                <c:pt idx="2852">
                  <c:v>0.61564356435683698</c:v>
                </c:pt>
                <c:pt idx="2853">
                  <c:v>0.5598019801972991</c:v>
                </c:pt>
                <c:pt idx="2854">
                  <c:v>0.86188118811942371</c:v>
                </c:pt>
                <c:pt idx="2855">
                  <c:v>9.2871287129206975E-2</c:v>
                </c:pt>
                <c:pt idx="2856">
                  <c:v>-0.69267326732682089</c:v>
                </c:pt>
                <c:pt idx="2857">
                  <c:v>0.27188118811900136</c:v>
                </c:pt>
                <c:pt idx="2858">
                  <c:v>0.70326732673274728</c:v>
                </c:pt>
                <c:pt idx="2859">
                  <c:v>-6.0396039603432712E-2</c:v>
                </c:pt>
                <c:pt idx="2860">
                  <c:v>-0.25534653465319035</c:v>
                </c:pt>
                <c:pt idx="2861">
                  <c:v>0.31346534653537916</c:v>
                </c:pt>
                <c:pt idx="2862">
                  <c:v>-4.1485148515637706E-2</c:v>
                </c:pt>
                <c:pt idx="2863">
                  <c:v>0.96009900990126051</c:v>
                </c:pt>
                <c:pt idx="2864">
                  <c:v>0.82643564356441068</c:v>
                </c:pt>
                <c:pt idx="2865">
                  <c:v>0.39504950495066476</c:v>
                </c:pt>
                <c:pt idx="2866">
                  <c:v>-1.1142574257433753</c:v>
                </c:pt>
                <c:pt idx="2867">
                  <c:v>-0.78326732673196986</c:v>
                </c:pt>
                <c:pt idx="2868">
                  <c:v>-1.0212871287120213</c:v>
                </c:pt>
                <c:pt idx="2869">
                  <c:v>-0.48277227722872224</c:v>
                </c:pt>
                <c:pt idx="2870">
                  <c:v>0.373960396039552</c:v>
                </c:pt>
                <c:pt idx="2871">
                  <c:v>0.87316831683193807</c:v>
                </c:pt>
                <c:pt idx="2872">
                  <c:v>0.5332673267328164</c:v>
                </c:pt>
                <c:pt idx="2873">
                  <c:v>1.0356435643559214</c:v>
                </c:pt>
                <c:pt idx="2874">
                  <c:v>1.0462376237618478</c:v>
                </c:pt>
                <c:pt idx="2875">
                  <c:v>0.35950495049491166</c:v>
                </c:pt>
                <c:pt idx="2876">
                  <c:v>-0.4826732673279821</c:v>
                </c:pt>
                <c:pt idx="2877">
                  <c:v>0.16851485148601505</c:v>
                </c:pt>
                <c:pt idx="2878">
                  <c:v>8.0891089108697745E-2</c:v>
                </c:pt>
                <c:pt idx="2879">
                  <c:v>0.78554455445602778</c:v>
                </c:pt>
                <c:pt idx="2880">
                  <c:v>1.7079207920796244</c:v>
                </c:pt>
                <c:pt idx="2881">
                  <c:v>1.0930693069315225</c:v>
                </c:pt>
                <c:pt idx="2882">
                  <c:v>0.62623762376276348</c:v>
                </c:pt>
                <c:pt idx="2883">
                  <c:v>-0.50752475247566164</c:v>
                </c:pt>
                <c:pt idx="2884">
                  <c:v>7.178217821668717E-2</c:v>
                </c:pt>
                <c:pt idx="2885">
                  <c:v>1.8725742574255186</c:v>
                </c:pt>
                <c:pt idx="2886">
                  <c:v>0.51366336633702647</c:v>
                </c:pt>
                <c:pt idx="2887">
                  <c:v>0.42000000000049148</c:v>
                </c:pt>
                <c:pt idx="2888">
                  <c:v>-6.64356435654644E-2</c:v>
                </c:pt>
                <c:pt idx="2889">
                  <c:v>-1.9603960395789898E-2</c:v>
                </c:pt>
                <c:pt idx="2890">
                  <c:v>0.5332673267328164</c:v>
                </c:pt>
                <c:pt idx="2891">
                  <c:v>0.21534653465428255</c:v>
                </c:pt>
                <c:pt idx="2892">
                  <c:v>0.25000000000056055</c:v>
                </c:pt>
                <c:pt idx="2893">
                  <c:v>0.50237623762451211</c:v>
                </c:pt>
                <c:pt idx="2894">
                  <c:v>8.6138613861994423E-2</c:v>
                </c:pt>
                <c:pt idx="2895">
                  <c:v>0.70326732673274728</c:v>
                </c:pt>
                <c:pt idx="2896">
                  <c:v>0.17524752475322761</c:v>
                </c:pt>
                <c:pt idx="2897">
                  <c:v>0.35950495049491166</c:v>
                </c:pt>
                <c:pt idx="2898">
                  <c:v>1.3702970297031536</c:v>
                </c:pt>
                <c:pt idx="2899">
                  <c:v>1.3242574257422142</c:v>
                </c:pt>
                <c:pt idx="2900">
                  <c:v>0.42603960395970913</c:v>
                </c:pt>
                <c:pt idx="2901">
                  <c:v>0.27188118811900136</c:v>
                </c:pt>
                <c:pt idx="2902">
                  <c:v>-0.36336633663362555</c:v>
                </c:pt>
                <c:pt idx="2903">
                  <c:v>0.30217821782145782</c:v>
                </c:pt>
                <c:pt idx="2904">
                  <c:v>-0.34366336633709554</c:v>
                </c:pt>
                <c:pt idx="2905">
                  <c:v>-0.12683168316889712</c:v>
                </c:pt>
                <c:pt idx="2906">
                  <c:v>0.75841584158429032</c:v>
                </c:pt>
                <c:pt idx="2907">
                  <c:v>0.76366336633618004</c:v>
                </c:pt>
                <c:pt idx="2908">
                  <c:v>0.18960396039572083</c:v>
                </c:pt>
                <c:pt idx="2909">
                  <c:v>0.21079207920757376</c:v>
                </c:pt>
                <c:pt idx="2910">
                  <c:v>-0.22504950495073386</c:v>
                </c:pt>
                <c:pt idx="2911">
                  <c:v>-0.21524752475213541</c:v>
                </c:pt>
                <c:pt idx="2912">
                  <c:v>-0.7961386138605473</c:v>
                </c:pt>
                <c:pt idx="2913">
                  <c:v>-0.17900990098979438</c:v>
                </c:pt>
                <c:pt idx="2914">
                  <c:v>-0.23643564356539534</c:v>
                </c:pt>
                <c:pt idx="2915">
                  <c:v>0.29158415841553137</c:v>
                </c:pt>
                <c:pt idx="2916">
                  <c:v>-0.24168316831587797</c:v>
                </c:pt>
                <c:pt idx="2917">
                  <c:v>-0.22584158415946887</c:v>
                </c:pt>
                <c:pt idx="2918">
                  <c:v>-0.25762376237584123</c:v>
                </c:pt>
                <c:pt idx="2919">
                  <c:v>-0.35960396039565179</c:v>
                </c:pt>
                <c:pt idx="2920">
                  <c:v>-0.2772277227716311</c:v>
                </c:pt>
                <c:pt idx="2921">
                  <c:v>-0.77425742574351342</c:v>
                </c:pt>
                <c:pt idx="2922">
                  <c:v>-1.4254455445532896</c:v>
                </c:pt>
                <c:pt idx="2923">
                  <c:v>-0.47217821782279579</c:v>
                </c:pt>
                <c:pt idx="2924">
                  <c:v>-0.47742574257327841</c:v>
                </c:pt>
                <c:pt idx="2925">
                  <c:v>0.11782178217903366</c:v>
                </c:pt>
                <c:pt idx="2926">
                  <c:v>-0.5544554455446693</c:v>
                </c:pt>
                <c:pt idx="2927">
                  <c:v>-0.36485148514894844</c:v>
                </c:pt>
                <c:pt idx="2928">
                  <c:v>-0.55821782178264301</c:v>
                </c:pt>
                <c:pt idx="2929">
                  <c:v>-0.47742574257468545</c:v>
                </c:pt>
                <c:pt idx="2930">
                  <c:v>-0.76366336633618004</c:v>
                </c:pt>
                <c:pt idx="2931">
                  <c:v>-0.77950495049540314</c:v>
                </c:pt>
                <c:pt idx="2932">
                  <c:v>-1.3899009900989434</c:v>
                </c:pt>
                <c:pt idx="2933">
                  <c:v>-0.82039603960378604</c:v>
                </c:pt>
                <c:pt idx="2934">
                  <c:v>-0.31881188118941595</c:v>
                </c:pt>
                <c:pt idx="2935">
                  <c:v>-0.1948514851476105</c:v>
                </c:pt>
                <c:pt idx="2936">
                  <c:v>-0.12841584158496011</c:v>
                </c:pt>
                <c:pt idx="2937">
                  <c:v>0.28247524752492781</c:v>
                </c:pt>
                <c:pt idx="2938">
                  <c:v>0.10356435643587356</c:v>
                </c:pt>
                <c:pt idx="2939">
                  <c:v>0.65336633663309385</c:v>
                </c:pt>
                <c:pt idx="2940">
                  <c:v>0.31267326732664413</c:v>
                </c:pt>
                <c:pt idx="2941">
                  <c:v>0.22128712871276007</c:v>
                </c:pt>
                <c:pt idx="2942">
                  <c:v>1.0594059405926457E-2</c:v>
                </c:pt>
                <c:pt idx="2943">
                  <c:v>-9.6732673267920871E-2</c:v>
                </c:pt>
                <c:pt idx="2944">
                  <c:v>-0.57415841584119931</c:v>
                </c:pt>
                <c:pt idx="2945">
                  <c:v>-0.20019801980164728</c:v>
                </c:pt>
                <c:pt idx="2946">
                  <c:v>0.17900990098979438</c:v>
                </c:pt>
                <c:pt idx="2947">
                  <c:v>0.2772277227716311</c:v>
                </c:pt>
                <c:pt idx="2948">
                  <c:v>0.28623762376290157</c:v>
                </c:pt>
                <c:pt idx="2949">
                  <c:v>0.83475247524768625</c:v>
                </c:pt>
                <c:pt idx="2950">
                  <c:v>0.21000000000024574</c:v>
                </c:pt>
                <c:pt idx="2951">
                  <c:v>0.4312871287115988</c:v>
                </c:pt>
                <c:pt idx="2952">
                  <c:v>0.65118811881259009</c:v>
                </c:pt>
                <c:pt idx="2953">
                  <c:v>0.85653465346538693</c:v>
                </c:pt>
                <c:pt idx="2954">
                  <c:v>0.15405940593996767</c:v>
                </c:pt>
                <c:pt idx="2955">
                  <c:v>0.1790099009912014</c:v>
                </c:pt>
                <c:pt idx="2956">
                  <c:v>-0.35425742574302199</c:v>
                </c:pt>
                <c:pt idx="2957">
                  <c:v>-1.3559405940592533</c:v>
                </c:pt>
                <c:pt idx="2958">
                  <c:v>-0.81059405940659457</c:v>
                </c:pt>
                <c:pt idx="2959">
                  <c:v>-0.51900990099106326</c:v>
                </c:pt>
                <c:pt idx="2960">
                  <c:v>-0.95336633663404802</c:v>
                </c:pt>
                <c:pt idx="2961">
                  <c:v>-0.34900990099113233</c:v>
                </c:pt>
                <c:pt idx="2962">
                  <c:v>-0.84069306930757082</c:v>
                </c:pt>
                <c:pt idx="2963">
                  <c:v>-8.7623762375910297E-2</c:v>
                </c:pt>
                <c:pt idx="2964">
                  <c:v>-0.10198019801981054</c:v>
                </c:pt>
                <c:pt idx="2965">
                  <c:v>0.79386138613930335</c:v>
                </c:pt>
                <c:pt idx="2966">
                  <c:v>0.63148514851465309</c:v>
                </c:pt>
                <c:pt idx="2967">
                  <c:v>0.59900990099028584</c:v>
                </c:pt>
                <c:pt idx="2968">
                  <c:v>0.49702970297047533</c:v>
                </c:pt>
                <c:pt idx="2969">
                  <c:v>0.43138613861374592</c:v>
                </c:pt>
                <c:pt idx="2970">
                  <c:v>0.14346534653544823</c:v>
                </c:pt>
                <c:pt idx="2971">
                  <c:v>0.50762376237640183</c:v>
                </c:pt>
                <c:pt idx="2972">
                  <c:v>-4.0792079207642808E-2</c:v>
                </c:pt>
                <c:pt idx="2973">
                  <c:v>0.55821782178123602</c:v>
                </c:pt>
                <c:pt idx="2974">
                  <c:v>1.3589108910884922</c:v>
                </c:pt>
                <c:pt idx="2975">
                  <c:v>1.4420792079198408</c:v>
                </c:pt>
                <c:pt idx="2976">
                  <c:v>0.33990099009912172</c:v>
                </c:pt>
                <c:pt idx="2977">
                  <c:v>1.0673267326729607</c:v>
                </c:pt>
                <c:pt idx="2978">
                  <c:v>0.59524752475231213</c:v>
                </c:pt>
                <c:pt idx="2979">
                  <c:v>0.41475247524719483</c:v>
                </c:pt>
                <c:pt idx="2980">
                  <c:v>-0.72297029702927729</c:v>
                </c:pt>
                <c:pt idx="2981">
                  <c:v>0.42603960395970913</c:v>
                </c:pt>
                <c:pt idx="2982">
                  <c:v>-8.7623762375910297E-2</c:v>
                </c:pt>
                <c:pt idx="2983">
                  <c:v>-0.27118811881241345</c:v>
                </c:pt>
                <c:pt idx="2984">
                  <c:v>-0.1917821782176316</c:v>
                </c:pt>
                <c:pt idx="2985">
                  <c:v>-0.44188118811893229</c:v>
                </c:pt>
                <c:pt idx="2986">
                  <c:v>-0.59594059406030697</c:v>
                </c:pt>
                <c:pt idx="2987">
                  <c:v>-0.29306930692944722</c:v>
                </c:pt>
                <c:pt idx="2988">
                  <c:v>-0.72445544554460017</c:v>
                </c:pt>
                <c:pt idx="2989">
                  <c:v>-0.47514851485203452</c:v>
                </c:pt>
                <c:pt idx="2990">
                  <c:v>1.0594059405926457E-2</c:v>
                </c:pt>
                <c:pt idx="2991">
                  <c:v>0.4562376237628325</c:v>
                </c:pt>
                <c:pt idx="2992">
                  <c:v>0.35346534653428696</c:v>
                </c:pt>
                <c:pt idx="2993">
                  <c:v>-7.1782178218094184E-2</c:v>
                </c:pt>
                <c:pt idx="2994">
                  <c:v>-0.11475247524764776</c:v>
                </c:pt>
                <c:pt idx="2995">
                  <c:v>-3.6237623762341027E-2</c:v>
                </c:pt>
                <c:pt idx="2996">
                  <c:v>-0.62544554455402845</c:v>
                </c:pt>
                <c:pt idx="2997">
                  <c:v>-0.69792079207871049</c:v>
                </c:pt>
                <c:pt idx="2998">
                  <c:v>-0.48871287128719976</c:v>
                </c:pt>
                <c:pt idx="2999">
                  <c:v>0.49702970297047533</c:v>
                </c:pt>
                <c:pt idx="3000">
                  <c:v>-0.65643564356447981</c:v>
                </c:pt>
                <c:pt idx="3001">
                  <c:v>0.66693069306825914</c:v>
                </c:pt>
                <c:pt idx="3002">
                  <c:v>0.54009900990217607</c:v>
                </c:pt>
                <c:pt idx="3003">
                  <c:v>0.76900990099021682</c:v>
                </c:pt>
                <c:pt idx="3004">
                  <c:v>-3.554455445575315E-2</c:v>
                </c:pt>
                <c:pt idx="3005">
                  <c:v>-0.15415841584211482</c:v>
                </c:pt>
                <c:pt idx="3006">
                  <c:v>-0.17524752475182059</c:v>
                </c:pt>
                <c:pt idx="3007">
                  <c:v>0.15940594059400448</c:v>
                </c:pt>
                <c:pt idx="3008">
                  <c:v>-0.62019801980213873</c:v>
                </c:pt>
                <c:pt idx="3009">
                  <c:v>5.247524751889659E-3</c:v>
                </c:pt>
                <c:pt idx="3010">
                  <c:v>0.5438613861387428</c:v>
                </c:pt>
                <c:pt idx="3011">
                  <c:v>0.52415841584221279</c:v>
                </c:pt>
                <c:pt idx="3012">
                  <c:v>0.34891089108898521</c:v>
                </c:pt>
                <c:pt idx="3013">
                  <c:v>-0.16396039603930626</c:v>
                </c:pt>
                <c:pt idx="3014">
                  <c:v>-0.40415841584126838</c:v>
                </c:pt>
                <c:pt idx="3015">
                  <c:v>-0.51297029702903152</c:v>
                </c:pt>
                <c:pt idx="3016">
                  <c:v>-1.0817821782176011</c:v>
                </c:pt>
                <c:pt idx="3017">
                  <c:v>-1.7637623762377552</c:v>
                </c:pt>
                <c:pt idx="3018">
                  <c:v>-2.4255445544562719</c:v>
                </c:pt>
                <c:pt idx="3019">
                  <c:v>-1.4525742574250271</c:v>
                </c:pt>
                <c:pt idx="3020">
                  <c:v>-2.0674257425745362</c:v>
                </c:pt>
                <c:pt idx="3021">
                  <c:v>-0.88148514851380666</c:v>
                </c:pt>
                <c:pt idx="3022">
                  <c:v>-0.97445544554375374</c:v>
                </c:pt>
                <c:pt idx="3023">
                  <c:v>-0.41999999999908449</c:v>
                </c:pt>
                <c:pt idx="3024">
                  <c:v>0.45247524752485874</c:v>
                </c:pt>
                <c:pt idx="3025">
                  <c:v>0.19485148514901751</c:v>
                </c:pt>
                <c:pt idx="3026">
                  <c:v>-2.1196039603954331</c:v>
                </c:pt>
                <c:pt idx="3027">
                  <c:v>-0.79990099009992799</c:v>
                </c:pt>
                <c:pt idx="3028">
                  <c:v>-1.3430693069306761</c:v>
                </c:pt>
                <c:pt idx="3029">
                  <c:v>-0.93366336633611091</c:v>
                </c:pt>
                <c:pt idx="3030">
                  <c:v>-0.18663366336648207</c:v>
                </c:pt>
                <c:pt idx="3031">
                  <c:v>0.99405940594095066</c:v>
                </c:pt>
                <c:pt idx="3032">
                  <c:v>1.2267326732669652</c:v>
                </c:pt>
                <c:pt idx="3033">
                  <c:v>0.65643564356447981</c:v>
                </c:pt>
                <c:pt idx="3034">
                  <c:v>0.78475247524729275</c:v>
                </c:pt>
                <c:pt idx="3035">
                  <c:v>1.9246534653470826</c:v>
                </c:pt>
                <c:pt idx="3036">
                  <c:v>0.77495049505010138</c:v>
                </c:pt>
                <c:pt idx="3037">
                  <c:v>0.93366336633611091</c:v>
                </c:pt>
                <c:pt idx="3038">
                  <c:v>1.0160396039601316</c:v>
                </c:pt>
                <c:pt idx="3039">
                  <c:v>0.60049504950420174</c:v>
                </c:pt>
                <c:pt idx="3040">
                  <c:v>0.10198019801981054</c:v>
                </c:pt>
                <c:pt idx="3041">
                  <c:v>0.10346534653513342</c:v>
                </c:pt>
                <c:pt idx="3042">
                  <c:v>-0.1541584158407078</c:v>
                </c:pt>
                <c:pt idx="3043">
                  <c:v>0.30742574257475452</c:v>
                </c:pt>
                <c:pt idx="3044">
                  <c:v>0.35425742574302199</c:v>
                </c:pt>
                <c:pt idx="3045">
                  <c:v>-0.31801980197927393</c:v>
                </c:pt>
                <c:pt idx="3046">
                  <c:v>-0.18425742574309104</c:v>
                </c:pt>
                <c:pt idx="3047">
                  <c:v>0.85663366336612712</c:v>
                </c:pt>
                <c:pt idx="3048">
                  <c:v>-1.584158415922313E-2</c:v>
                </c:pt>
                <c:pt idx="3049">
                  <c:v>0.11851485148562155</c:v>
                </c:pt>
                <c:pt idx="3050">
                  <c:v>-0.20920792079151074</c:v>
                </c:pt>
                <c:pt idx="3051">
                  <c:v>0.70861386138537708</c:v>
                </c:pt>
                <c:pt idx="3052">
                  <c:v>0.5635643564366799</c:v>
                </c:pt>
                <c:pt idx="3053">
                  <c:v>0.8210891089103739</c:v>
                </c:pt>
                <c:pt idx="3054">
                  <c:v>-0.33990099009912172</c:v>
                </c:pt>
                <c:pt idx="3055">
                  <c:v>0.16316831683197827</c:v>
                </c:pt>
                <c:pt idx="3056">
                  <c:v>-6.8019801980120392E-2</c:v>
                </c:pt>
                <c:pt idx="3057">
                  <c:v>-0.20544554455494396</c:v>
                </c:pt>
                <c:pt idx="3058">
                  <c:v>-0.43663366336563558</c:v>
                </c:pt>
                <c:pt idx="3059">
                  <c:v>-9.0594059405149058E-2</c:v>
                </c:pt>
                <c:pt idx="3060">
                  <c:v>0.20544554455353695</c:v>
                </c:pt>
                <c:pt idx="3061">
                  <c:v>0.9139603960395809</c:v>
                </c:pt>
                <c:pt idx="3062">
                  <c:v>0.42000000000049148</c:v>
                </c:pt>
                <c:pt idx="3063">
                  <c:v>0.66702970297040631</c:v>
                </c:pt>
                <c:pt idx="3064">
                  <c:v>0.75465346534631661</c:v>
                </c:pt>
                <c:pt idx="3065">
                  <c:v>1.9851485148512555</c:v>
                </c:pt>
                <c:pt idx="3066">
                  <c:v>1.0930693069315225</c:v>
                </c:pt>
                <c:pt idx="3067">
                  <c:v>2.1393069306933703</c:v>
                </c:pt>
                <c:pt idx="3068">
                  <c:v>1.6527722772280813</c:v>
                </c:pt>
                <c:pt idx="3069">
                  <c:v>0.8249504950490878</c:v>
                </c:pt>
                <c:pt idx="3070">
                  <c:v>1.1391089108910548</c:v>
                </c:pt>
                <c:pt idx="3071">
                  <c:v>0.73871287128776031</c:v>
                </c:pt>
                <c:pt idx="3072">
                  <c:v>-2.4851485147679556E-2</c:v>
                </c:pt>
                <c:pt idx="3073">
                  <c:v>0.67306930693103095</c:v>
                </c:pt>
                <c:pt idx="3074">
                  <c:v>-0.11405940594105989</c:v>
                </c:pt>
                <c:pt idx="3075">
                  <c:v>0.5598019801972991</c:v>
                </c:pt>
                <c:pt idx="3076">
                  <c:v>0.85207920792082525</c:v>
                </c:pt>
                <c:pt idx="3077">
                  <c:v>0.71920792079130358</c:v>
                </c:pt>
                <c:pt idx="3078">
                  <c:v>-4.6039603960939486E-2</c:v>
                </c:pt>
                <c:pt idx="3079">
                  <c:v>1.1587128712882517</c:v>
                </c:pt>
                <c:pt idx="3080">
                  <c:v>1.7547524752478918</c:v>
                </c:pt>
                <c:pt idx="3081">
                  <c:v>-1.4356435643900239E-2</c:v>
                </c:pt>
                <c:pt idx="3082">
                  <c:v>-2.0674257425731288</c:v>
                </c:pt>
                <c:pt idx="3083">
                  <c:v>-1.0000990099015754</c:v>
                </c:pt>
                <c:pt idx="3084">
                  <c:v>-0.38980198019736811</c:v>
                </c:pt>
                <c:pt idx="3085">
                  <c:v>-0.50762376237640183</c:v>
                </c:pt>
                <c:pt idx="3086">
                  <c:v>-0.7176237623752405</c:v>
                </c:pt>
                <c:pt idx="3087">
                  <c:v>-0.50831683168298969</c:v>
                </c:pt>
                <c:pt idx="3088">
                  <c:v>-0.53475247524813929</c:v>
                </c:pt>
                <c:pt idx="3089">
                  <c:v>-0.62613861386061631</c:v>
                </c:pt>
                <c:pt idx="3090">
                  <c:v>-0.74940594059442689</c:v>
                </c:pt>
                <c:pt idx="3091">
                  <c:v>6.2673267327490609E-2</c:v>
                </c:pt>
                <c:pt idx="3092">
                  <c:v>-0.35960396039565179</c:v>
                </c:pt>
                <c:pt idx="3093">
                  <c:v>4.6039603960939486E-2</c:v>
                </c:pt>
                <c:pt idx="3094">
                  <c:v>-4.4653465346356717E-2</c:v>
                </c:pt>
                <c:pt idx="3095">
                  <c:v>0.37009900990083811</c:v>
                </c:pt>
                <c:pt idx="3096">
                  <c:v>0.16237623762324324</c:v>
                </c:pt>
                <c:pt idx="3097">
                  <c:v>0.12168316831774757</c:v>
                </c:pt>
                <c:pt idx="3098">
                  <c:v>-0.34891089109039219</c:v>
                </c:pt>
                <c:pt idx="3099">
                  <c:v>-0.11257425742573698</c:v>
                </c:pt>
                <c:pt idx="3100">
                  <c:v>0.23039603960336363</c:v>
                </c:pt>
                <c:pt idx="3101">
                  <c:v>0.74405940594039011</c:v>
                </c:pt>
                <c:pt idx="3102">
                  <c:v>0.21445544554480742</c:v>
                </c:pt>
                <c:pt idx="3103">
                  <c:v>0.14881188118807803</c:v>
                </c:pt>
                <c:pt idx="3104">
                  <c:v>-5.0594059406241267E-2</c:v>
                </c:pt>
                <c:pt idx="3105">
                  <c:v>0.4403960396036094</c:v>
                </c:pt>
                <c:pt idx="3106">
                  <c:v>8.2376237622613618E-2</c:v>
                </c:pt>
                <c:pt idx="3107">
                  <c:v>0.21455445544554752</c:v>
                </c:pt>
                <c:pt idx="3108">
                  <c:v>0.11257425742573698</c:v>
                </c:pt>
                <c:pt idx="3109">
                  <c:v>0.58009900990108387</c:v>
                </c:pt>
                <c:pt idx="3110">
                  <c:v>4.6831683168267482E-2</c:v>
                </c:pt>
                <c:pt idx="3111">
                  <c:v>-0.35346534653428696</c:v>
                </c:pt>
                <c:pt idx="3112">
                  <c:v>-0.49396039603908942</c:v>
                </c:pt>
                <c:pt idx="3113">
                  <c:v>-0.36861386138551522</c:v>
                </c:pt>
                <c:pt idx="3114">
                  <c:v>-0.45633663366357263</c:v>
                </c:pt>
                <c:pt idx="3115">
                  <c:v>-0.19485148514901751</c:v>
                </c:pt>
                <c:pt idx="3116">
                  <c:v>-0.40940594059456503</c:v>
                </c:pt>
                <c:pt idx="3117">
                  <c:v>-0.12158415841560043</c:v>
                </c:pt>
                <c:pt idx="3118">
                  <c:v>-0.63673267326654281</c:v>
                </c:pt>
                <c:pt idx="3119">
                  <c:v>-0.38455445544547845</c:v>
                </c:pt>
                <c:pt idx="3120">
                  <c:v>-0.80455445544456294</c:v>
                </c:pt>
                <c:pt idx="3121">
                  <c:v>-0.9178217821782948</c:v>
                </c:pt>
                <c:pt idx="3122">
                  <c:v>-0.6102970297028002</c:v>
                </c:pt>
                <c:pt idx="3123">
                  <c:v>-0.1729702970305767</c:v>
                </c:pt>
                <c:pt idx="3124">
                  <c:v>-0.83544554455427422</c:v>
                </c:pt>
                <c:pt idx="3125">
                  <c:v>-0.48118811881125217</c:v>
                </c:pt>
                <c:pt idx="3126">
                  <c:v>-0.36257425742489052</c:v>
                </c:pt>
                <c:pt idx="3127">
                  <c:v>-0.28257425742566794</c:v>
                </c:pt>
                <c:pt idx="3128">
                  <c:v>-0.37920792079284865</c:v>
                </c:pt>
                <c:pt idx="3129">
                  <c:v>-0.18960396039712785</c:v>
                </c:pt>
                <c:pt idx="3130">
                  <c:v>-4.6930693070414621E-2</c:v>
                </c:pt>
                <c:pt idx="3131">
                  <c:v>0.31871287128586179</c:v>
                </c:pt>
                <c:pt idx="3132">
                  <c:v>9.1089108920105796E-3</c:v>
                </c:pt>
                <c:pt idx="3133">
                  <c:v>0.48643564356454888</c:v>
                </c:pt>
                <c:pt idx="3134">
                  <c:v>0.61188118811886316</c:v>
                </c:pt>
                <c:pt idx="3135">
                  <c:v>0.58999999999901542</c:v>
                </c:pt>
                <c:pt idx="3136">
                  <c:v>0.50841584158513675</c:v>
                </c:pt>
                <c:pt idx="3137">
                  <c:v>0.9033663366336544</c:v>
                </c:pt>
                <c:pt idx="3138">
                  <c:v>0.10722772277170019</c:v>
                </c:pt>
                <c:pt idx="3139">
                  <c:v>-7.1782178218094184E-2</c:v>
                </c:pt>
                <c:pt idx="3140">
                  <c:v>-1.3952475247529803</c:v>
                </c:pt>
                <c:pt idx="3141">
                  <c:v>0.47287128712938364</c:v>
                </c:pt>
                <c:pt idx="3142">
                  <c:v>1.2146534653471228</c:v>
                </c:pt>
                <c:pt idx="3143">
                  <c:v>0.63455445544603906</c:v>
                </c:pt>
                <c:pt idx="3144">
                  <c:v>0.62009900989999167</c:v>
                </c:pt>
                <c:pt idx="3145">
                  <c:v>1.4382178217825339</c:v>
                </c:pt>
                <c:pt idx="3146">
                  <c:v>1.0627722772276589</c:v>
                </c:pt>
                <c:pt idx="3147">
                  <c:v>0.90722772277236841</c:v>
                </c:pt>
                <c:pt idx="3148">
                  <c:v>0.43653465346489551</c:v>
                </c:pt>
                <c:pt idx="3149">
                  <c:v>0.82029702970304597</c:v>
                </c:pt>
                <c:pt idx="3150">
                  <c:v>0.5626732673257977</c:v>
                </c:pt>
                <c:pt idx="3151">
                  <c:v>0.94950495049533401</c:v>
                </c:pt>
                <c:pt idx="3152">
                  <c:v>0.16851485148460804</c:v>
                </c:pt>
                <c:pt idx="3153">
                  <c:v>0.35425742574302199</c:v>
                </c:pt>
                <c:pt idx="3154">
                  <c:v>0.31881188118800896</c:v>
                </c:pt>
                <c:pt idx="3155">
                  <c:v>0.84079207920831101</c:v>
                </c:pt>
                <c:pt idx="3156">
                  <c:v>0.76900990099021682</c:v>
                </c:pt>
                <c:pt idx="3157">
                  <c:v>0.51287128712969843</c:v>
                </c:pt>
                <c:pt idx="3158">
                  <c:v>0.25148514851447645</c:v>
                </c:pt>
                <c:pt idx="3159">
                  <c:v>0.373960396039552</c:v>
                </c:pt>
                <c:pt idx="3160">
                  <c:v>8.7623762375910297E-2</c:v>
                </c:pt>
                <c:pt idx="3161">
                  <c:v>0.35356435643502709</c:v>
                </c:pt>
                <c:pt idx="3162">
                  <c:v>0.18128712871244526</c:v>
                </c:pt>
                <c:pt idx="3163">
                  <c:v>0.87247524752535022</c:v>
                </c:pt>
                <c:pt idx="3164">
                  <c:v>0.12683168316749011</c:v>
                </c:pt>
                <c:pt idx="3165">
                  <c:v>4.0792079207642808E-2</c:v>
                </c:pt>
                <c:pt idx="3166">
                  <c:v>-0.10356435643587356</c:v>
                </c:pt>
                <c:pt idx="3167">
                  <c:v>0.39574257425725268</c:v>
                </c:pt>
                <c:pt idx="3168">
                  <c:v>-0.26138613861381499</c:v>
                </c:pt>
                <c:pt idx="3169">
                  <c:v>0.23415841584133743</c:v>
                </c:pt>
                <c:pt idx="3170">
                  <c:v>0.15405940593996767</c:v>
                </c:pt>
                <c:pt idx="3171">
                  <c:v>0.3958415841593998</c:v>
                </c:pt>
                <c:pt idx="3172">
                  <c:v>0.20544554455494396</c:v>
                </c:pt>
                <c:pt idx="3173">
                  <c:v>0.56277227722794487</c:v>
                </c:pt>
                <c:pt idx="3174">
                  <c:v>0.32782178217927943</c:v>
                </c:pt>
                <c:pt idx="3175">
                  <c:v>0.29306930693085426</c:v>
                </c:pt>
                <c:pt idx="3176">
                  <c:v>0.21455445544554752</c:v>
                </c:pt>
                <c:pt idx="3177">
                  <c:v>0.40940594059456503</c:v>
                </c:pt>
                <c:pt idx="3178">
                  <c:v>0.54920792079277958</c:v>
                </c:pt>
                <c:pt idx="3179">
                  <c:v>0.26287128712913788</c:v>
                </c:pt>
                <c:pt idx="3180">
                  <c:v>-7.6336633663395964E-2</c:v>
                </c:pt>
                <c:pt idx="3181">
                  <c:v>0.25079207920788854</c:v>
                </c:pt>
                <c:pt idx="3182">
                  <c:v>-0.25762376237584123</c:v>
                </c:pt>
                <c:pt idx="3183">
                  <c:v>-0.13297029702885488</c:v>
                </c:pt>
                <c:pt idx="3184">
                  <c:v>-0.65643564356447981</c:v>
                </c:pt>
                <c:pt idx="3185">
                  <c:v>6.2673267327490609E-2</c:v>
                </c:pt>
                <c:pt idx="3186">
                  <c:v>9.8910891089831643E-2</c:v>
                </c:pt>
                <c:pt idx="3187">
                  <c:v>0.54544554455480587</c:v>
                </c:pt>
                <c:pt idx="3188">
                  <c:v>-9.1386138613884074E-2</c:v>
                </c:pt>
                <c:pt idx="3189">
                  <c:v>0.50762376237640183</c:v>
                </c:pt>
                <c:pt idx="3190">
                  <c:v>0.29158415841553137</c:v>
                </c:pt>
                <c:pt idx="3191">
                  <c:v>0.82643564356441068</c:v>
                </c:pt>
                <c:pt idx="3192">
                  <c:v>0.97445544554516073</c:v>
                </c:pt>
                <c:pt idx="3193">
                  <c:v>0.68356435643481028</c:v>
                </c:pt>
                <c:pt idx="3194">
                  <c:v>0.65039603960385517</c:v>
                </c:pt>
                <c:pt idx="3195">
                  <c:v>0.51138613861296855</c:v>
                </c:pt>
                <c:pt idx="3196">
                  <c:v>0.6420792079205796</c:v>
                </c:pt>
                <c:pt idx="3197">
                  <c:v>1.6686138613858974</c:v>
                </c:pt>
                <c:pt idx="3198">
                  <c:v>1.7811881188116345</c:v>
                </c:pt>
                <c:pt idx="3199">
                  <c:v>1.4065346534654946</c:v>
                </c:pt>
                <c:pt idx="3200">
                  <c:v>2.2524752475249552</c:v>
                </c:pt>
                <c:pt idx="3201">
                  <c:v>3.1190099009904206</c:v>
                </c:pt>
                <c:pt idx="3202">
                  <c:v>5.2997029702972815</c:v>
                </c:pt>
                <c:pt idx="3203">
                  <c:v>3.8010891089099079</c:v>
                </c:pt>
                <c:pt idx="3204">
                  <c:v>3.9505940594059812</c:v>
                </c:pt>
                <c:pt idx="3205">
                  <c:v>3.3282178217833387</c:v>
                </c:pt>
                <c:pt idx="3206">
                  <c:v>2.7874257425745745</c:v>
                </c:pt>
                <c:pt idx="3207">
                  <c:v>2.0516831683174601</c:v>
                </c:pt>
                <c:pt idx="3208">
                  <c:v>0.82633663366367061</c:v>
                </c:pt>
                <c:pt idx="3209">
                  <c:v>0.42227722772314236</c:v>
                </c:pt>
                <c:pt idx="3210">
                  <c:v>-0.17524752475182059</c:v>
                </c:pt>
                <c:pt idx="3211">
                  <c:v>-0.27564356435697512</c:v>
                </c:pt>
                <c:pt idx="3212">
                  <c:v>-0.34900990098972529</c:v>
                </c:pt>
                <c:pt idx="3213">
                  <c:v>-0.23039603960477065</c:v>
                </c:pt>
                <c:pt idx="3214">
                  <c:v>-6.1188118812167722E-2</c:v>
                </c:pt>
                <c:pt idx="3215">
                  <c:v>2.4851485147679556E-2</c:v>
                </c:pt>
                <c:pt idx="3216">
                  <c:v>-0.56504950495059569</c:v>
                </c:pt>
                <c:pt idx="3217">
                  <c:v>-0.57940594059449602</c:v>
                </c:pt>
                <c:pt idx="3218">
                  <c:v>-0.47732673267394532</c:v>
                </c:pt>
                <c:pt idx="3219">
                  <c:v>-1.2108910891091491</c:v>
                </c:pt>
                <c:pt idx="3220">
                  <c:v>-0.95019801980192198</c:v>
                </c:pt>
                <c:pt idx="3221">
                  <c:v>-0.89217821782188023</c:v>
                </c:pt>
                <c:pt idx="3222">
                  <c:v>-1.0681188118802887</c:v>
                </c:pt>
                <c:pt idx="3223">
                  <c:v>-0.82039603960519303</c:v>
                </c:pt>
                <c:pt idx="3224">
                  <c:v>-1.3287128712867757</c:v>
                </c:pt>
                <c:pt idx="3225">
                  <c:v>-0.46683168316735196</c:v>
                </c:pt>
                <c:pt idx="3226">
                  <c:v>-2.13920792079263</c:v>
                </c:pt>
                <c:pt idx="3227">
                  <c:v>-0.68663366336619613</c:v>
                </c:pt>
                <c:pt idx="3228">
                  <c:v>-0.51297029703043862</c:v>
                </c:pt>
                <c:pt idx="3229">
                  <c:v>-1.0594059405926457E-2</c:v>
                </c:pt>
                <c:pt idx="3230">
                  <c:v>-0.89287128712846808</c:v>
                </c:pt>
                <c:pt idx="3231">
                  <c:v>-0.65643564356447981</c:v>
                </c:pt>
                <c:pt idx="3232">
                  <c:v>-0.78029702970273118</c:v>
                </c:pt>
                <c:pt idx="3233">
                  <c:v>-0.64811881188120424</c:v>
                </c:pt>
                <c:pt idx="3234">
                  <c:v>-0.64514851485196545</c:v>
                </c:pt>
                <c:pt idx="3235">
                  <c:v>-0.20396039603821406</c:v>
                </c:pt>
                <c:pt idx="3236">
                  <c:v>8.2376237624020632E-2</c:v>
                </c:pt>
                <c:pt idx="3237">
                  <c:v>-9.8217821781836759E-2</c:v>
                </c:pt>
                <c:pt idx="3238">
                  <c:v>-0.4312871287115988</c:v>
                </c:pt>
                <c:pt idx="3239">
                  <c:v>-4.1584158414970811E-2</c:v>
                </c:pt>
                <c:pt idx="3240">
                  <c:v>-0.35425742574302199</c:v>
                </c:pt>
                <c:pt idx="3241">
                  <c:v>-1.0658415841590447</c:v>
                </c:pt>
                <c:pt idx="3242">
                  <c:v>-1.7811881188116345</c:v>
                </c:pt>
                <c:pt idx="3243">
                  <c:v>-0.54920792079277958</c:v>
                </c:pt>
                <c:pt idx="3244">
                  <c:v>-0.41089108910848093</c:v>
                </c:pt>
                <c:pt idx="3245">
                  <c:v>-0.19495049504975762</c:v>
                </c:pt>
                <c:pt idx="3246">
                  <c:v>-0.51148514851370863</c:v>
                </c:pt>
                <c:pt idx="3247">
                  <c:v>-0.26584158415837666</c:v>
                </c:pt>
                <c:pt idx="3248">
                  <c:v>-0.33999999999986186</c:v>
                </c:pt>
                <c:pt idx="3249">
                  <c:v>-0.29386138613818225</c:v>
                </c:pt>
                <c:pt idx="3250">
                  <c:v>-0.74405940594039011</c:v>
                </c:pt>
                <c:pt idx="3251">
                  <c:v>-0.85663366336612712</c:v>
                </c:pt>
                <c:pt idx="3252">
                  <c:v>-0.61564356435683698</c:v>
                </c:pt>
                <c:pt idx="3253">
                  <c:v>-1.2766336633652116</c:v>
                </c:pt>
                <c:pt idx="3254">
                  <c:v>-1.9247524752464158</c:v>
                </c:pt>
                <c:pt idx="3255">
                  <c:v>-1.6527722772280813</c:v>
                </c:pt>
                <c:pt idx="3256">
                  <c:v>-1.1700990099015063</c:v>
                </c:pt>
                <c:pt idx="3257">
                  <c:v>-1.2720792079213168</c:v>
                </c:pt>
                <c:pt idx="3258">
                  <c:v>-1.5703960396040606</c:v>
                </c:pt>
                <c:pt idx="3259">
                  <c:v>-0.66178217821710961</c:v>
                </c:pt>
                <c:pt idx="3260">
                  <c:v>-0.34900990099113233</c:v>
                </c:pt>
                <c:pt idx="3261">
                  <c:v>-0.63683168316868988</c:v>
                </c:pt>
                <c:pt idx="3262">
                  <c:v>-1.1746534653468081</c:v>
                </c:pt>
                <c:pt idx="3263">
                  <c:v>-0.57415841584119931</c:v>
                </c:pt>
                <c:pt idx="3264">
                  <c:v>-0.56049504950529394</c:v>
                </c:pt>
                <c:pt idx="3265">
                  <c:v>7.3267326733417071E-2</c:v>
                </c:pt>
                <c:pt idx="3266">
                  <c:v>-0.45782178217748853</c:v>
                </c:pt>
                <c:pt idx="3267">
                  <c:v>-0.1949504950483506</c:v>
                </c:pt>
                <c:pt idx="3268">
                  <c:v>-0.42524752475238115</c:v>
                </c:pt>
                <c:pt idx="3269">
                  <c:v>-0.10732673267384733</c:v>
                </c:pt>
                <c:pt idx="3270">
                  <c:v>-0.71762376237664749</c:v>
                </c:pt>
                <c:pt idx="3271">
                  <c:v>-1.9603960395789898E-2</c:v>
                </c:pt>
                <c:pt idx="3272">
                  <c:v>-0.20920792079291775</c:v>
                </c:pt>
                <c:pt idx="3273">
                  <c:v>0.15326732673263968</c:v>
                </c:pt>
                <c:pt idx="3274">
                  <c:v>-0.47207920792064861</c:v>
                </c:pt>
                <c:pt idx="3275">
                  <c:v>-0.53861386138685319</c:v>
                </c:pt>
                <c:pt idx="3276">
                  <c:v>-1.3438613861394111</c:v>
                </c:pt>
                <c:pt idx="3277">
                  <c:v>-0.95405940594063587</c:v>
                </c:pt>
                <c:pt idx="3278">
                  <c:v>-1.8921782178213085</c:v>
                </c:pt>
                <c:pt idx="3279">
                  <c:v>-2.2163366336633543</c:v>
                </c:pt>
                <c:pt idx="3280">
                  <c:v>-2.0161386138602997</c:v>
                </c:pt>
                <c:pt idx="3281">
                  <c:v>-1.4721782178208169</c:v>
                </c:pt>
                <c:pt idx="3282">
                  <c:v>-2.9339603960400016</c:v>
                </c:pt>
                <c:pt idx="3283">
                  <c:v>-3.8169306930691311</c:v>
                </c:pt>
                <c:pt idx="3284">
                  <c:v>-4.520198019801879</c:v>
                </c:pt>
                <c:pt idx="3285">
                  <c:v>-4.8842574257420921</c:v>
                </c:pt>
                <c:pt idx="3286">
                  <c:v>-7.4299999999993815</c:v>
                </c:pt>
                <c:pt idx="3287">
                  <c:v>-7.6913861386146039</c:v>
                </c:pt>
                <c:pt idx="3288">
                  <c:v>-7.6233663366330759</c:v>
                </c:pt>
                <c:pt idx="3289">
                  <c:v>-5.1456435643559066</c:v>
                </c:pt>
                <c:pt idx="3290">
                  <c:v>-6.562772277227328</c:v>
                </c:pt>
                <c:pt idx="3291">
                  <c:v>-6.603663366337118</c:v>
                </c:pt>
                <c:pt idx="3292">
                  <c:v>-6.1102970297038759</c:v>
                </c:pt>
                <c:pt idx="3293">
                  <c:v>-7.1512871287124273</c:v>
                </c:pt>
                <c:pt idx="3294">
                  <c:v>-5.8648514851486171</c:v>
                </c:pt>
                <c:pt idx="3295">
                  <c:v>-4.6539603960394684</c:v>
                </c:pt>
                <c:pt idx="3296">
                  <c:v>-5.0384158415842064</c:v>
                </c:pt>
                <c:pt idx="3297">
                  <c:v>-4.8080198019794365</c:v>
                </c:pt>
                <c:pt idx="3298">
                  <c:v>-6.2031683168316762</c:v>
                </c:pt>
                <c:pt idx="3299">
                  <c:v>-6.0136633663366954</c:v>
                </c:pt>
                <c:pt idx="3300">
                  <c:v>-8.0093069306931373</c:v>
                </c:pt>
                <c:pt idx="3301">
                  <c:v>-7.9882178217820243</c:v>
                </c:pt>
                <c:pt idx="3302">
                  <c:v>-9.3886138613861547</c:v>
                </c:pt>
                <c:pt idx="3303">
                  <c:v>-7.8696039603956631</c:v>
                </c:pt>
                <c:pt idx="3304">
                  <c:v>-7.0598019801978031</c:v>
                </c:pt>
                <c:pt idx="3305">
                  <c:v>-9.0608910891090222</c:v>
                </c:pt>
                <c:pt idx="3306">
                  <c:v>-6.7373267326725603</c:v>
                </c:pt>
                <c:pt idx="3307">
                  <c:v>-6.727524752475369</c:v>
                </c:pt>
                <c:pt idx="3308">
                  <c:v>-5.6382178217818204</c:v>
                </c:pt>
                <c:pt idx="3309">
                  <c:v>-5.5573267326731228</c:v>
                </c:pt>
                <c:pt idx="3310">
                  <c:v>-2.630990099009809</c:v>
                </c:pt>
                <c:pt idx="3311">
                  <c:v>-1.5954455445546276</c:v>
                </c:pt>
                <c:pt idx="3312">
                  <c:v>-1.5289108910891265</c:v>
                </c:pt>
                <c:pt idx="3313">
                  <c:v>-1.3702970297024499</c:v>
                </c:pt>
                <c:pt idx="3314">
                  <c:v>-0.50227722772236494</c:v>
                </c:pt>
                <c:pt idx="3315">
                  <c:v>-0.77950495049469959</c:v>
                </c:pt>
                <c:pt idx="3316">
                  <c:v>-0.23079207920773115</c:v>
                </c:pt>
                <c:pt idx="3317">
                  <c:v>0.5601980198016665</c:v>
                </c:pt>
                <c:pt idx="3318">
                  <c:v>0.53297029702918897</c:v>
                </c:pt>
                <c:pt idx="3319">
                  <c:v>0.26128712871307491</c:v>
                </c:pt>
                <c:pt idx="3320">
                  <c:v>0.52386138613858546</c:v>
                </c:pt>
                <c:pt idx="3321">
                  <c:v>0.71198019801968682</c:v>
                </c:pt>
                <c:pt idx="3322">
                  <c:v>5.7425742574193944E-2</c:v>
                </c:pt>
                <c:pt idx="3323">
                  <c:v>0.37920792079214516</c:v>
                </c:pt>
                <c:pt idx="3324">
                  <c:v>6.0792079208503727E-2</c:v>
                </c:pt>
                <c:pt idx="3325">
                  <c:v>0.17861386138613036</c:v>
                </c:pt>
                <c:pt idx="3326">
                  <c:v>-0.18623762376281805</c:v>
                </c:pt>
                <c:pt idx="3327">
                  <c:v>0.23603960396032431</c:v>
                </c:pt>
                <c:pt idx="3328">
                  <c:v>-0.76376237623762366</c:v>
                </c:pt>
                <c:pt idx="3329">
                  <c:v>-0.50792079207932561</c:v>
                </c:pt>
                <c:pt idx="3330">
                  <c:v>-4.6435643563899974E-2</c:v>
                </c:pt>
                <c:pt idx="3331">
                  <c:v>-8.7623762375910297E-2</c:v>
                </c:pt>
                <c:pt idx="3332">
                  <c:v>0.73534653465345057</c:v>
                </c:pt>
                <c:pt idx="3333">
                  <c:v>1.5450495049498665</c:v>
                </c:pt>
                <c:pt idx="3334">
                  <c:v>1.0099999999995068</c:v>
                </c:pt>
                <c:pt idx="3335">
                  <c:v>1.7441584158405583</c:v>
                </c:pt>
                <c:pt idx="3336">
                  <c:v>0.56871287128642234</c:v>
                </c:pt>
                <c:pt idx="3337">
                  <c:v>0.72742574257383896</c:v>
                </c:pt>
                <c:pt idx="3338">
                  <c:v>0.46683168316875895</c:v>
                </c:pt>
                <c:pt idx="3339">
                  <c:v>0.65108910891044303</c:v>
                </c:pt>
                <c:pt idx="3340">
                  <c:v>1.8477227722778389</c:v>
                </c:pt>
                <c:pt idx="3341">
                  <c:v>1.6316831683169686</c:v>
                </c:pt>
                <c:pt idx="3342">
                  <c:v>1.4827722772281504</c:v>
                </c:pt>
                <c:pt idx="3343">
                  <c:v>2.3748514851478837</c:v>
                </c:pt>
                <c:pt idx="3344">
                  <c:v>1.9859405940599906</c:v>
                </c:pt>
                <c:pt idx="3345">
                  <c:v>1.600594059405777</c:v>
                </c:pt>
                <c:pt idx="3346">
                  <c:v>0.49168316831784553</c:v>
                </c:pt>
                <c:pt idx="3347">
                  <c:v>1.3377227722780463</c:v>
                </c:pt>
                <c:pt idx="3348">
                  <c:v>1.6362376237622704</c:v>
                </c:pt>
                <c:pt idx="3349">
                  <c:v>1.3022772277230332</c:v>
                </c:pt>
                <c:pt idx="3350">
                  <c:v>1.5439603960389112</c:v>
                </c:pt>
                <c:pt idx="3351">
                  <c:v>0.47594059405936251</c:v>
                </c:pt>
                <c:pt idx="3352">
                  <c:v>3.2475247525774263E-2</c:v>
                </c:pt>
                <c:pt idx="3353">
                  <c:v>0.47821782178201344</c:v>
                </c:pt>
                <c:pt idx="3354">
                  <c:v>4.6831683168267482E-2</c:v>
                </c:pt>
                <c:pt idx="3355">
                  <c:v>0.32405940594130561</c:v>
                </c:pt>
                <c:pt idx="3356">
                  <c:v>0.57029702970248541</c:v>
                </c:pt>
                <c:pt idx="3357">
                  <c:v>1.7222772277235245</c:v>
                </c:pt>
                <c:pt idx="3358">
                  <c:v>2.0153465346543791</c:v>
                </c:pt>
                <c:pt idx="3359">
                  <c:v>1.7343564356433669</c:v>
                </c:pt>
                <c:pt idx="3360">
                  <c:v>1.2214851485150755</c:v>
                </c:pt>
                <c:pt idx="3361">
                  <c:v>1.8620792079217392</c:v>
                </c:pt>
                <c:pt idx="3362">
                  <c:v>1.3324752475247494</c:v>
                </c:pt>
                <c:pt idx="3363">
                  <c:v>4.2731683168319634</c:v>
                </c:pt>
                <c:pt idx="3364">
                  <c:v>4.4431683168318949</c:v>
                </c:pt>
                <c:pt idx="3365">
                  <c:v>9.4105940594053354</c:v>
                </c:pt>
                <c:pt idx="3366">
                  <c:v>9.4702970297021807</c:v>
                </c:pt>
                <c:pt idx="3367">
                  <c:v>9.4869306930687305</c:v>
                </c:pt>
                <c:pt idx="3368">
                  <c:v>9.0109900990093692</c:v>
                </c:pt>
                <c:pt idx="3369">
                  <c:v>8.3923762376232922</c:v>
                </c:pt>
                <c:pt idx="3370">
                  <c:v>6.911089108911872</c:v>
                </c:pt>
                <c:pt idx="3371">
                  <c:v>7.7268316831682098</c:v>
                </c:pt>
                <c:pt idx="3372">
                  <c:v>6.7818811881195842</c:v>
                </c:pt>
                <c:pt idx="3373">
                  <c:v>5.761386138614891</c:v>
                </c:pt>
                <c:pt idx="3374">
                  <c:v>3.5706930693065444</c:v>
                </c:pt>
                <c:pt idx="3375">
                  <c:v>1.5508910891090109</c:v>
                </c:pt>
                <c:pt idx="3376">
                  <c:v>-0.59900990099028584</c:v>
                </c:pt>
                <c:pt idx="3377">
                  <c:v>-0.68366336633695735</c:v>
                </c:pt>
                <c:pt idx="3378">
                  <c:v>-1.397425742573484</c:v>
                </c:pt>
                <c:pt idx="3379">
                  <c:v>-1.1255445544544826</c:v>
                </c:pt>
                <c:pt idx="3380">
                  <c:v>-1.2818811881185082</c:v>
                </c:pt>
                <c:pt idx="3381">
                  <c:v>-0.11782178217762665</c:v>
                </c:pt>
                <c:pt idx="3382">
                  <c:v>-1.4609900990104498</c:v>
                </c:pt>
                <c:pt idx="3383">
                  <c:v>-0.54306930693000777</c:v>
                </c:pt>
                <c:pt idx="3384">
                  <c:v>-1.0984158415841523</c:v>
                </c:pt>
                <c:pt idx="3385">
                  <c:v>-0.7743564356442536</c:v>
                </c:pt>
                <c:pt idx="3386">
                  <c:v>-1.0303960396040317</c:v>
                </c:pt>
                <c:pt idx="3387">
                  <c:v>-4.6039603960939486E-2</c:v>
                </c:pt>
                <c:pt idx="3388">
                  <c:v>-1.6369306930688583</c:v>
                </c:pt>
                <c:pt idx="3389">
                  <c:v>-0.71910891089056339</c:v>
                </c:pt>
                <c:pt idx="3390">
                  <c:v>-0.32405940593989863</c:v>
                </c:pt>
                <c:pt idx="3391">
                  <c:v>-0.44712871287082195</c:v>
                </c:pt>
                <c:pt idx="3392">
                  <c:v>-1.0485148514859057</c:v>
                </c:pt>
                <c:pt idx="3393">
                  <c:v>-0.85663366336612712</c:v>
                </c:pt>
                <c:pt idx="3394">
                  <c:v>-1.1232673267318318</c:v>
                </c:pt>
                <c:pt idx="3395">
                  <c:v>-0.60663366336556657</c:v>
                </c:pt>
                <c:pt idx="3396">
                  <c:v>-0.97524752475248877</c:v>
                </c:pt>
                <c:pt idx="3397">
                  <c:v>0.22584158415946887</c:v>
                </c:pt>
                <c:pt idx="3398">
                  <c:v>-0.4555445544548376</c:v>
                </c:pt>
                <c:pt idx="3399">
                  <c:v>-5.7425742574193944E-2</c:v>
                </c:pt>
                <c:pt idx="3400">
                  <c:v>-0.36485148514894844</c:v>
                </c:pt>
                <c:pt idx="3401">
                  <c:v>0.34514851485101139</c:v>
                </c:pt>
                <c:pt idx="3402">
                  <c:v>0.16999999999993093</c:v>
                </c:pt>
                <c:pt idx="3403">
                  <c:v>1.155742574257606</c:v>
                </c:pt>
                <c:pt idx="3404">
                  <c:v>0.44712871287082195</c:v>
                </c:pt>
                <c:pt idx="3405">
                  <c:v>0.85128712871209034</c:v>
                </c:pt>
                <c:pt idx="3406">
                  <c:v>0.28257425742566794</c:v>
                </c:pt>
                <c:pt idx="3407">
                  <c:v>0.40029702970255443</c:v>
                </c:pt>
                <c:pt idx="3408">
                  <c:v>0.1284158415835531</c:v>
                </c:pt>
                <c:pt idx="3409">
                  <c:v>-0.18049504950371026</c:v>
                </c:pt>
                <c:pt idx="3410">
                  <c:v>-0.40415841584126838</c:v>
                </c:pt>
                <c:pt idx="3411">
                  <c:v>0.70782178217804903</c:v>
                </c:pt>
                <c:pt idx="3412">
                  <c:v>1.1481188118809182</c:v>
                </c:pt>
                <c:pt idx="3413">
                  <c:v>1.154158415841543</c:v>
                </c:pt>
                <c:pt idx="3414">
                  <c:v>0.16396039603930626</c:v>
                </c:pt>
                <c:pt idx="3415">
                  <c:v>-5.5841584159537945E-2</c:v>
                </c:pt>
                <c:pt idx="3416">
                  <c:v>-0.60584158415823852</c:v>
                </c:pt>
                <c:pt idx="3417">
                  <c:v>-0.15940594059400448</c:v>
                </c:pt>
                <c:pt idx="3418">
                  <c:v>-0.22504950495073386</c:v>
                </c:pt>
                <c:pt idx="3419">
                  <c:v>1.3650495049512639</c:v>
                </c:pt>
                <c:pt idx="3420">
                  <c:v>1.6988118811876138</c:v>
                </c:pt>
                <c:pt idx="3421">
                  <c:v>1.7026732673263276</c:v>
                </c:pt>
                <c:pt idx="3422">
                  <c:v>1.2311881188129339</c:v>
                </c:pt>
                <c:pt idx="3423">
                  <c:v>0.47594059405936251</c:v>
                </c:pt>
                <c:pt idx="3424">
                  <c:v>0.50237623762451211</c:v>
                </c:pt>
                <c:pt idx="3425">
                  <c:v>0.32930693069319528</c:v>
                </c:pt>
                <c:pt idx="3426">
                  <c:v>-0.43663366336704262</c:v>
                </c:pt>
                <c:pt idx="3427">
                  <c:v>-0.79009900990132953</c:v>
                </c:pt>
                <c:pt idx="3428">
                  <c:v>-0.20009900990090718</c:v>
                </c:pt>
                <c:pt idx="3429">
                  <c:v>0.16386138613856613</c:v>
                </c:pt>
                <c:pt idx="3430">
                  <c:v>-0.14504950495151125</c:v>
                </c:pt>
                <c:pt idx="3431">
                  <c:v>0.43128712871300584</c:v>
                </c:pt>
                <c:pt idx="3432">
                  <c:v>0.87623762376332404</c:v>
                </c:pt>
                <c:pt idx="3433">
                  <c:v>0.73871287128776031</c:v>
                </c:pt>
                <c:pt idx="3434">
                  <c:v>-0.14495049504936411</c:v>
                </c:pt>
                <c:pt idx="3435">
                  <c:v>0.11257425742573698</c:v>
                </c:pt>
                <c:pt idx="3436">
                  <c:v>0.27118811881241345</c:v>
                </c:pt>
                <c:pt idx="3437">
                  <c:v>1.1141584158412281</c:v>
                </c:pt>
                <c:pt idx="3438">
                  <c:v>1.3951485148508331</c:v>
                </c:pt>
                <c:pt idx="3439">
                  <c:v>1.6724752475246114</c:v>
                </c:pt>
                <c:pt idx="3440">
                  <c:v>1.0212871287134282</c:v>
                </c:pt>
                <c:pt idx="3441">
                  <c:v>0.24999999999915354</c:v>
                </c:pt>
                <c:pt idx="3442">
                  <c:v>-0.15930693069185733</c:v>
                </c:pt>
                <c:pt idx="3443">
                  <c:v>-0.5756435643565222</c:v>
                </c:pt>
                <c:pt idx="3444">
                  <c:v>-0.34900990098972529</c:v>
                </c:pt>
                <c:pt idx="3445">
                  <c:v>0.48653465346528901</c:v>
                </c:pt>
                <c:pt idx="3446">
                  <c:v>-0.22514851485147397</c:v>
                </c:pt>
                <c:pt idx="3447">
                  <c:v>-8.2376237624020632E-2</c:v>
                </c:pt>
                <c:pt idx="3448">
                  <c:v>-0.51287128712969843</c:v>
                </c:pt>
                <c:pt idx="3449">
                  <c:v>-0.60584158415823852</c:v>
                </c:pt>
                <c:pt idx="3450">
                  <c:v>-0.85128712871209034</c:v>
                </c:pt>
                <c:pt idx="3451">
                  <c:v>-0.62247524752478967</c:v>
                </c:pt>
                <c:pt idx="3452">
                  <c:v>-0.2220792079214951</c:v>
                </c:pt>
                <c:pt idx="3453">
                  <c:v>0.88386138613860465</c:v>
                </c:pt>
                <c:pt idx="3454">
                  <c:v>1.0212871287134282</c:v>
                </c:pt>
                <c:pt idx="3455">
                  <c:v>0.75534653465290447</c:v>
                </c:pt>
                <c:pt idx="3456">
                  <c:v>0.98881188118906105</c:v>
                </c:pt>
                <c:pt idx="3457">
                  <c:v>0.34900990098972529</c:v>
                </c:pt>
                <c:pt idx="3458">
                  <c:v>-0.15930693069185733</c:v>
                </c:pt>
                <c:pt idx="3459">
                  <c:v>-6.5742574257469502E-2</c:v>
                </c:pt>
                <c:pt idx="3460">
                  <c:v>-5.247524751889659E-3</c:v>
                </c:pt>
                <c:pt idx="3461">
                  <c:v>0.4577227722767484</c:v>
                </c:pt>
                <c:pt idx="3462">
                  <c:v>1.2577227722774165</c:v>
                </c:pt>
                <c:pt idx="3463">
                  <c:v>2.1717821782177378</c:v>
                </c:pt>
                <c:pt idx="3464">
                  <c:v>1.7495049504945952</c:v>
                </c:pt>
                <c:pt idx="3465">
                  <c:v>2.0622772277233863</c:v>
                </c:pt>
                <c:pt idx="3466">
                  <c:v>0.8981188118803578</c:v>
                </c:pt>
                <c:pt idx="3467">
                  <c:v>0.87316831683193807</c:v>
                </c:pt>
                <c:pt idx="3468">
                  <c:v>0.37920792079144167</c:v>
                </c:pt>
                <c:pt idx="3469">
                  <c:v>1.062871287128399</c:v>
                </c:pt>
                <c:pt idx="3470">
                  <c:v>1.9693069306934394</c:v>
                </c:pt>
                <c:pt idx="3471">
                  <c:v>2.0992079207923156</c:v>
                </c:pt>
                <c:pt idx="3472">
                  <c:v>6.8286138613857048</c:v>
                </c:pt>
                <c:pt idx="3473">
                  <c:v>14.402178217822682</c:v>
                </c:pt>
                <c:pt idx="3474">
                  <c:v>16.469702970297959</c:v>
                </c:pt>
                <c:pt idx="3475">
                  <c:v>17.439603960396411</c:v>
                </c:pt>
                <c:pt idx="3476">
                  <c:v>18.275742574257272</c:v>
                </c:pt>
                <c:pt idx="3477">
                  <c:v>21.86613861386175</c:v>
                </c:pt>
                <c:pt idx="3478">
                  <c:v>23.061980198018993</c:v>
                </c:pt>
                <c:pt idx="3479">
                  <c:v>26.390891089108951</c:v>
                </c:pt>
                <c:pt idx="3480">
                  <c:v>26.997524752475915</c:v>
                </c:pt>
                <c:pt idx="3481">
                  <c:v>23.600495049505117</c:v>
                </c:pt>
                <c:pt idx="3482">
                  <c:v>22.08217821782263</c:v>
                </c:pt>
                <c:pt idx="3483">
                  <c:v>22.472772277227318</c:v>
                </c:pt>
                <c:pt idx="3484">
                  <c:v>24.067326732673891</c:v>
                </c:pt>
                <c:pt idx="3485">
                  <c:v>27.28524752475272</c:v>
                </c:pt>
                <c:pt idx="3486">
                  <c:v>26.824554455445345</c:v>
                </c:pt>
                <c:pt idx="3487">
                  <c:v>30.193465346534158</c:v>
                </c:pt>
                <c:pt idx="3488">
                  <c:v>26.956633663367519</c:v>
                </c:pt>
                <c:pt idx="3489">
                  <c:v>26.895445544553958</c:v>
                </c:pt>
                <c:pt idx="3490">
                  <c:v>23.046831683167781</c:v>
                </c:pt>
                <c:pt idx="3491">
                  <c:v>23.570297029703397</c:v>
                </c:pt>
                <c:pt idx="3492">
                  <c:v>23.236336633662766</c:v>
                </c:pt>
                <c:pt idx="3493">
                  <c:v>26.094059405941511</c:v>
                </c:pt>
                <c:pt idx="3494">
                  <c:v>28.639702970296661</c:v>
                </c:pt>
                <c:pt idx="3495">
                  <c:v>29.757722772276601</c:v>
                </c:pt>
                <c:pt idx="3496">
                  <c:v>28.496237623761203</c:v>
                </c:pt>
                <c:pt idx="3497">
                  <c:v>24.160990099010416</c:v>
                </c:pt>
                <c:pt idx="3498">
                  <c:v>19.757128712870838</c:v>
                </c:pt>
                <c:pt idx="3499">
                  <c:v>14.878019801979898</c:v>
                </c:pt>
                <c:pt idx="3500">
                  <c:v>10.599603960396044</c:v>
                </c:pt>
                <c:pt idx="3501">
                  <c:v>9.3381188118806531</c:v>
                </c:pt>
                <c:pt idx="3502">
                  <c:v>8.3923762376246991</c:v>
                </c:pt>
                <c:pt idx="3503">
                  <c:v>8.0455445544540716</c:v>
                </c:pt>
                <c:pt idx="3504">
                  <c:v>8.1476237623760284</c:v>
                </c:pt>
                <c:pt idx="3505">
                  <c:v>6.5378217821775015</c:v>
                </c:pt>
                <c:pt idx="3506">
                  <c:v>4.8548514851491102</c:v>
                </c:pt>
                <c:pt idx="3507">
                  <c:v>2.9104950495040911</c:v>
                </c:pt>
                <c:pt idx="3508">
                  <c:v>2.3591089108908077</c:v>
                </c:pt>
                <c:pt idx="3509">
                  <c:v>2.5041584158423187</c:v>
                </c:pt>
                <c:pt idx="3510">
                  <c:v>0.71762376237664749</c:v>
                </c:pt>
                <c:pt idx="3511">
                  <c:v>0.37089108910816609</c:v>
                </c:pt>
                <c:pt idx="3512">
                  <c:v>-0.82643564356441068</c:v>
                </c:pt>
                <c:pt idx="3513">
                  <c:v>-1.2214851485150755</c:v>
                </c:pt>
                <c:pt idx="3514">
                  <c:v>-0.51366336633702647</c:v>
                </c:pt>
                <c:pt idx="3515">
                  <c:v>-0.40940594059315799</c:v>
                </c:pt>
                <c:pt idx="3516">
                  <c:v>-0.70851485148604398</c:v>
                </c:pt>
                <c:pt idx="3517">
                  <c:v>-7.7128712870723967E-2</c:v>
                </c:pt>
                <c:pt idx="3518">
                  <c:v>-0.11247524752358985</c:v>
                </c:pt>
                <c:pt idx="3519">
                  <c:v>0.37019801980157824</c:v>
                </c:pt>
                <c:pt idx="3520">
                  <c:v>-0.19485148514901751</c:v>
                </c:pt>
                <c:pt idx="3521">
                  <c:v>-4.4554455445616592E-2</c:v>
                </c:pt>
                <c:pt idx="3522">
                  <c:v>-6.1881188118755599E-2</c:v>
                </c:pt>
                <c:pt idx="3523">
                  <c:v>0.39504950495066476</c:v>
                </c:pt>
                <c:pt idx="3524">
                  <c:v>-9.6633663367180753E-2</c:v>
                </c:pt>
                <c:pt idx="3525">
                  <c:v>0.113366336634472</c:v>
                </c:pt>
                <c:pt idx="3526">
                  <c:v>-0.28782178217896459</c:v>
                </c:pt>
                <c:pt idx="3527">
                  <c:v>-1.062079207921071</c:v>
                </c:pt>
                <c:pt idx="3528">
                  <c:v>-2.2464356435643302</c:v>
                </c:pt>
                <c:pt idx="3529">
                  <c:v>-0.73277227722787575</c:v>
                </c:pt>
                <c:pt idx="3530">
                  <c:v>-0.65643564356447981</c:v>
                </c:pt>
                <c:pt idx="3531">
                  <c:v>-0.92831683168348111</c:v>
                </c:pt>
                <c:pt idx="3532">
                  <c:v>-0.58465346534638563</c:v>
                </c:pt>
                <c:pt idx="3533">
                  <c:v>-0.10960396039649822</c:v>
                </c:pt>
                <c:pt idx="3534">
                  <c:v>-0.23039603960477065</c:v>
                </c:pt>
                <c:pt idx="3535">
                  <c:v>0.95475247524722373</c:v>
                </c:pt>
                <c:pt idx="3536">
                  <c:v>1.3430693069306761</c:v>
                </c:pt>
                <c:pt idx="3537">
                  <c:v>0.69722772277352962</c:v>
                </c:pt>
                <c:pt idx="3538">
                  <c:v>-0.15940594059400448</c:v>
                </c:pt>
                <c:pt idx="3539">
                  <c:v>0.20623762376227195</c:v>
                </c:pt>
                <c:pt idx="3540">
                  <c:v>0.25158415841662357</c:v>
                </c:pt>
                <c:pt idx="3541">
                  <c:v>0.40940594059456503</c:v>
                </c:pt>
                <c:pt idx="3542">
                  <c:v>0.3958415841593998</c:v>
                </c:pt>
                <c:pt idx="3543">
                  <c:v>1.620297029703714</c:v>
                </c:pt>
                <c:pt idx="3544">
                  <c:v>2.0478217821787461</c:v>
                </c:pt>
                <c:pt idx="3545">
                  <c:v>2.7760396039599131</c:v>
                </c:pt>
                <c:pt idx="3546">
                  <c:v>1.1232673267318318</c:v>
                </c:pt>
                <c:pt idx="3547">
                  <c:v>1.0514851485151446</c:v>
                </c:pt>
                <c:pt idx="3548">
                  <c:v>1.082475247524189</c:v>
                </c:pt>
                <c:pt idx="3549">
                  <c:v>0.63455445544463196</c:v>
                </c:pt>
                <c:pt idx="3550">
                  <c:v>0.54534653465406568</c:v>
                </c:pt>
                <c:pt idx="3551">
                  <c:v>1.1322772277216953</c:v>
                </c:pt>
                <c:pt idx="3552">
                  <c:v>2.7299999999989737</c:v>
                </c:pt>
                <c:pt idx="3553">
                  <c:v>2.2819801980200838</c:v>
                </c:pt>
                <c:pt idx="3554">
                  <c:v>6.7766336633662876</c:v>
                </c:pt>
                <c:pt idx="3555">
                  <c:v>10.548910891089061</c:v>
                </c:pt>
                <c:pt idx="3556">
                  <c:v>12.49405940594141</c:v>
                </c:pt>
                <c:pt idx="3557">
                  <c:v>12.667029702970579</c:v>
                </c:pt>
                <c:pt idx="3558">
                  <c:v>14.500297029702372</c:v>
                </c:pt>
                <c:pt idx="3559">
                  <c:v>18.328712871286903</c:v>
                </c:pt>
                <c:pt idx="3560">
                  <c:v>22.545247524752003</c:v>
                </c:pt>
                <c:pt idx="3561">
                  <c:v>26.013168316831422</c:v>
                </c:pt>
                <c:pt idx="3562">
                  <c:v>29.331584158416145</c:v>
                </c:pt>
                <c:pt idx="3563">
                  <c:v>32.702970297030504</c:v>
                </c:pt>
                <c:pt idx="3564">
                  <c:v>29.337623762375362</c:v>
                </c:pt>
                <c:pt idx="3565">
                  <c:v>26.659801980197294</c:v>
                </c:pt>
                <c:pt idx="3566">
                  <c:v>24.600693069307436</c:v>
                </c:pt>
                <c:pt idx="3567">
                  <c:v>22.504455445544359</c:v>
                </c:pt>
                <c:pt idx="3568">
                  <c:v>21.626633663364974</c:v>
                </c:pt>
                <c:pt idx="3569">
                  <c:v>23.678316831682434</c:v>
                </c:pt>
                <c:pt idx="3570">
                  <c:v>22.491584158415783</c:v>
                </c:pt>
                <c:pt idx="3571">
                  <c:v>22.456138613860769</c:v>
                </c:pt>
                <c:pt idx="3572">
                  <c:v>23.284752475247085</c:v>
                </c:pt>
                <c:pt idx="3573">
                  <c:v>21.277722772277393</c:v>
                </c:pt>
                <c:pt idx="3574">
                  <c:v>18.963168316830796</c:v>
                </c:pt>
                <c:pt idx="3575">
                  <c:v>17.378415841584243</c:v>
                </c:pt>
                <c:pt idx="3576">
                  <c:v>14.745148514851783</c:v>
                </c:pt>
                <c:pt idx="3577">
                  <c:v>16.002772277228459</c:v>
                </c:pt>
                <c:pt idx="3578">
                  <c:v>14.500297029703779</c:v>
                </c:pt>
                <c:pt idx="3579">
                  <c:v>17.192574257425086</c:v>
                </c:pt>
                <c:pt idx="3580">
                  <c:v>22.021782178217784</c:v>
                </c:pt>
                <c:pt idx="3581">
                  <c:v>22.815643564357085</c:v>
                </c:pt>
                <c:pt idx="3582">
                  <c:v>20.717920792080097</c:v>
                </c:pt>
                <c:pt idx="3583">
                  <c:v>20.472475247524837</c:v>
                </c:pt>
                <c:pt idx="3584">
                  <c:v>16.557326732672461</c:v>
                </c:pt>
                <c:pt idx="3585">
                  <c:v>16.474950495048439</c:v>
                </c:pt>
                <c:pt idx="3586">
                  <c:v>15.069207920791682</c:v>
                </c:pt>
                <c:pt idx="3587">
                  <c:v>17.290792079206923</c:v>
                </c:pt>
                <c:pt idx="3588">
                  <c:v>15.007227722772186</c:v>
                </c:pt>
                <c:pt idx="3589">
                  <c:v>17.197920792079124</c:v>
                </c:pt>
                <c:pt idx="3590">
                  <c:v>15.310099009900231</c:v>
                </c:pt>
                <c:pt idx="3591">
                  <c:v>12.698019801981031</c:v>
                </c:pt>
                <c:pt idx="3592">
                  <c:v>13.006930693069702</c:v>
                </c:pt>
                <c:pt idx="3593">
                  <c:v>12.031782178217952</c:v>
                </c:pt>
                <c:pt idx="3594">
                  <c:v>11.719009900990569</c:v>
                </c:pt>
                <c:pt idx="3595">
                  <c:v>10.187821782178087</c:v>
                </c:pt>
                <c:pt idx="3596">
                  <c:v>10.738514851484783</c:v>
                </c:pt>
                <c:pt idx="3597">
                  <c:v>10.483168316831593</c:v>
                </c:pt>
                <c:pt idx="3598">
                  <c:v>11.062574257426089</c:v>
                </c:pt>
                <c:pt idx="3599">
                  <c:v>11.258217821781027</c:v>
                </c:pt>
                <c:pt idx="3600">
                  <c:v>13.421683168316896</c:v>
                </c:pt>
                <c:pt idx="3601">
                  <c:v>12.65267326732668</c:v>
                </c:pt>
                <c:pt idx="3602">
                  <c:v>14.418118811881238</c:v>
                </c:pt>
                <c:pt idx="3603">
                  <c:v>16.442475247525479</c:v>
                </c:pt>
                <c:pt idx="3604">
                  <c:v>19.553168316831218</c:v>
                </c:pt>
                <c:pt idx="3605">
                  <c:v>23.647326732673385</c:v>
                </c:pt>
                <c:pt idx="3606">
                  <c:v>20.770099009900989</c:v>
                </c:pt>
                <c:pt idx="3607">
                  <c:v>20.892475247523919</c:v>
                </c:pt>
                <c:pt idx="3608">
                  <c:v>20.184653465347278</c:v>
                </c:pt>
                <c:pt idx="3609">
                  <c:v>23.087623762376825</c:v>
                </c:pt>
                <c:pt idx="3610">
                  <c:v>23.575643564356039</c:v>
                </c:pt>
                <c:pt idx="3611">
                  <c:v>24.207128712872098</c:v>
                </c:pt>
                <c:pt idx="3612">
                  <c:v>25.360594059405653</c:v>
                </c:pt>
                <c:pt idx="3613">
                  <c:v>28.336831683167205</c:v>
                </c:pt>
                <c:pt idx="3614">
                  <c:v>27.274653465346795</c:v>
                </c:pt>
                <c:pt idx="3615">
                  <c:v>26.442970297030492</c:v>
                </c:pt>
                <c:pt idx="3616">
                  <c:v>25.340891089109121</c:v>
                </c:pt>
                <c:pt idx="3617">
                  <c:v>24.299999999999883</c:v>
                </c:pt>
                <c:pt idx="3618">
                  <c:v>23.35049504950457</c:v>
                </c:pt>
                <c:pt idx="3619">
                  <c:v>22.400990099009231</c:v>
                </c:pt>
                <c:pt idx="3620">
                  <c:v>20.876633663367507</c:v>
                </c:pt>
                <c:pt idx="3621">
                  <c:v>21.939405940593762</c:v>
                </c:pt>
                <c:pt idx="3622">
                  <c:v>23.002277227723564</c:v>
                </c:pt>
                <c:pt idx="3623">
                  <c:v>22.565643564356524</c:v>
                </c:pt>
                <c:pt idx="3624">
                  <c:v>24.868811881188467</c:v>
                </c:pt>
                <c:pt idx="3625">
                  <c:v>22.540693069306702</c:v>
                </c:pt>
                <c:pt idx="3626">
                  <c:v>24.992673267326715</c:v>
                </c:pt>
                <c:pt idx="3627">
                  <c:v>27.052574257425313</c:v>
                </c:pt>
                <c:pt idx="3628">
                  <c:v>25.79257425742523</c:v>
                </c:pt>
                <c:pt idx="3629">
                  <c:v>27.224851485147894</c:v>
                </c:pt>
                <c:pt idx="3630">
                  <c:v>32.87732673267287</c:v>
                </c:pt>
                <c:pt idx="3631">
                  <c:v>31.365148514851747</c:v>
                </c:pt>
                <c:pt idx="3632">
                  <c:v>31.244950495049299</c:v>
                </c:pt>
                <c:pt idx="3633">
                  <c:v>32.81247524752488</c:v>
                </c:pt>
                <c:pt idx="3634">
                  <c:v>29.410198019802198</c:v>
                </c:pt>
                <c:pt idx="3635">
                  <c:v>29.362574257425202</c:v>
                </c:pt>
                <c:pt idx="3636">
                  <c:v>30.912574257426154</c:v>
                </c:pt>
                <c:pt idx="3637">
                  <c:v>33.770990099010056</c:v>
                </c:pt>
                <c:pt idx="3638">
                  <c:v>32.503465346535457</c:v>
                </c:pt>
                <c:pt idx="3639">
                  <c:v>32.225544554455837</c:v>
                </c:pt>
                <c:pt idx="3640">
                  <c:v>34.139702970296334</c:v>
                </c:pt>
                <c:pt idx="3641">
                  <c:v>33.184059405941028</c:v>
                </c:pt>
                <c:pt idx="3642">
                  <c:v>33.191584158415573</c:v>
                </c:pt>
                <c:pt idx="3643">
                  <c:v>30.168613861386493</c:v>
                </c:pt>
                <c:pt idx="3644">
                  <c:v>30.388316831683181</c:v>
                </c:pt>
                <c:pt idx="3645">
                  <c:v>28.342772277227084</c:v>
                </c:pt>
                <c:pt idx="3646">
                  <c:v>25.909702970296266</c:v>
                </c:pt>
                <c:pt idx="3647">
                  <c:v>24.207821782177263</c:v>
                </c:pt>
                <c:pt idx="3648">
                  <c:v>22.980297029702982</c:v>
                </c:pt>
                <c:pt idx="3649">
                  <c:v>22.612475247524795</c:v>
                </c:pt>
                <c:pt idx="3650">
                  <c:v>25.618811881188741</c:v>
                </c:pt>
                <c:pt idx="3651">
                  <c:v>27.78762376237724</c:v>
                </c:pt>
                <c:pt idx="3652">
                  <c:v>29.015148514851528</c:v>
                </c:pt>
                <c:pt idx="3653">
                  <c:v>31.932376237624258</c:v>
                </c:pt>
                <c:pt idx="3654">
                  <c:v>30.902079207920945</c:v>
                </c:pt>
                <c:pt idx="3655">
                  <c:v>30.747920792080233</c:v>
                </c:pt>
                <c:pt idx="3656">
                  <c:v>27.721881188118363</c:v>
                </c:pt>
                <c:pt idx="3657">
                  <c:v>30.276633663366919</c:v>
                </c:pt>
                <c:pt idx="3658">
                  <c:v>28.957722772277329</c:v>
                </c:pt>
                <c:pt idx="3659">
                  <c:v>33.349504950494257</c:v>
                </c:pt>
                <c:pt idx="3660">
                  <c:v>33.232376237624628</c:v>
                </c:pt>
                <c:pt idx="3661">
                  <c:v>34.41683168316861</c:v>
                </c:pt>
                <c:pt idx="3662">
                  <c:v>30.943663366335908</c:v>
                </c:pt>
                <c:pt idx="3663">
                  <c:v>32.373564356436574</c:v>
                </c:pt>
                <c:pt idx="3664">
                  <c:v>32.667425742574771</c:v>
                </c:pt>
                <c:pt idx="3665">
                  <c:v>28.63356435643529</c:v>
                </c:pt>
                <c:pt idx="3666">
                  <c:v>27.530792079208709</c:v>
                </c:pt>
                <c:pt idx="3667">
                  <c:v>30.106633663365592</c:v>
                </c:pt>
                <c:pt idx="3668">
                  <c:v>27.982574257425586</c:v>
                </c:pt>
                <c:pt idx="3669">
                  <c:v>27.578415841584313</c:v>
                </c:pt>
                <c:pt idx="3670">
                  <c:v>27.613069306930594</c:v>
                </c:pt>
                <c:pt idx="3671">
                  <c:v>32.975247524752476</c:v>
                </c:pt>
                <c:pt idx="3672">
                  <c:v>33.40099009900996</c:v>
                </c:pt>
                <c:pt idx="3673">
                  <c:v>33.971287128712454</c:v>
                </c:pt>
                <c:pt idx="3674">
                  <c:v>28.213861386138422</c:v>
                </c:pt>
                <c:pt idx="3675">
                  <c:v>25.140594059406727</c:v>
                </c:pt>
                <c:pt idx="3676">
                  <c:v>23.021782178217215</c:v>
                </c:pt>
                <c:pt idx="3677">
                  <c:v>25.217821782178191</c:v>
                </c:pt>
                <c:pt idx="3678">
                  <c:v>24.968316831684142</c:v>
                </c:pt>
                <c:pt idx="3679">
                  <c:v>26.291089108909627</c:v>
                </c:pt>
                <c:pt idx="3680">
                  <c:v>26.553465346535045</c:v>
                </c:pt>
                <c:pt idx="3681">
                  <c:v>25.182178217821708</c:v>
                </c:pt>
                <c:pt idx="3682">
                  <c:v>24.308910891089017</c:v>
                </c:pt>
                <c:pt idx="3683">
                  <c:v>21.027722772276832</c:v>
                </c:pt>
                <c:pt idx="3684">
                  <c:v>19.697029702969626</c:v>
                </c:pt>
                <c:pt idx="3685">
                  <c:v>18.937623762376528</c:v>
                </c:pt>
                <c:pt idx="3686">
                  <c:v>20.47128712871173</c:v>
                </c:pt>
                <c:pt idx="3687">
                  <c:v>21.236633663366128</c:v>
                </c:pt>
                <c:pt idx="3688">
                  <c:v>24.793069306930921</c:v>
                </c:pt>
                <c:pt idx="3689">
                  <c:v>26.645544554454119</c:v>
                </c:pt>
                <c:pt idx="3690">
                  <c:v>25.761386138613304</c:v>
                </c:pt>
                <c:pt idx="3691">
                  <c:v>24.159405940594368</c:v>
                </c:pt>
                <c:pt idx="3692">
                  <c:v>20.772277227722903</c:v>
                </c:pt>
                <c:pt idx="3693">
                  <c:v>20.634653465346602</c:v>
                </c:pt>
                <c:pt idx="3694">
                  <c:v>15.562376237623443</c:v>
                </c:pt>
                <c:pt idx="3695">
                  <c:v>16.29009900990091</c:v>
                </c:pt>
                <c:pt idx="3696">
                  <c:v>17.239603960396241</c:v>
                </c:pt>
                <c:pt idx="3697">
                  <c:v>20.502970297030178</c:v>
                </c:pt>
                <c:pt idx="3698">
                  <c:v>22.647524752475441</c:v>
                </c:pt>
                <c:pt idx="3699">
                  <c:v>20.671287128713306</c:v>
                </c:pt>
                <c:pt idx="3700">
                  <c:v>17.603960396038676</c:v>
                </c:pt>
                <c:pt idx="3701">
                  <c:v>14.946534653465125</c:v>
                </c:pt>
                <c:pt idx="3702">
                  <c:v>10.88712871287138</c:v>
                </c:pt>
                <c:pt idx="3703">
                  <c:v>8.6742574257437806</c:v>
                </c:pt>
                <c:pt idx="3704">
                  <c:v>10.2306930693069</c:v>
                </c:pt>
                <c:pt idx="3705">
                  <c:v>10.835643564357071</c:v>
                </c:pt>
                <c:pt idx="3706">
                  <c:v>14.627722772277115</c:v>
                </c:pt>
                <c:pt idx="3707">
                  <c:v>13.493069306930623</c:v>
                </c:pt>
                <c:pt idx="3708">
                  <c:v>14.457425742574964</c:v>
                </c:pt>
                <c:pt idx="3709">
                  <c:v>14.826732673267069</c:v>
                </c:pt>
                <c:pt idx="3710">
                  <c:v>15.273267326732043</c:v>
                </c:pt>
                <c:pt idx="3711">
                  <c:v>17.573267326733259</c:v>
                </c:pt>
                <c:pt idx="3712">
                  <c:v>18.14257425742553</c:v>
                </c:pt>
                <c:pt idx="3713">
                  <c:v>18.633663366336119</c:v>
                </c:pt>
                <c:pt idx="3714">
                  <c:v>18.901980198020034</c:v>
                </c:pt>
                <c:pt idx="3715">
                  <c:v>18.404950495049558</c:v>
                </c:pt>
                <c:pt idx="3716">
                  <c:v>19.35841584158435</c:v>
                </c:pt>
                <c:pt idx="3717">
                  <c:v>19.574257425742331</c:v>
                </c:pt>
                <c:pt idx="3718">
                  <c:v>21.399009900989366</c:v>
                </c:pt>
                <c:pt idx="3719">
                  <c:v>20.657425742574514</c:v>
                </c:pt>
                <c:pt idx="3720">
                  <c:v>23.507920792079549</c:v>
                </c:pt>
                <c:pt idx="3721">
                  <c:v>21.522772277228285</c:v>
                </c:pt>
                <c:pt idx="3722">
                  <c:v>22.820792079208243</c:v>
                </c:pt>
                <c:pt idx="3723">
                  <c:v>20.948514851484934</c:v>
                </c:pt>
                <c:pt idx="3724">
                  <c:v>21.698019801980109</c:v>
                </c:pt>
                <c:pt idx="3725">
                  <c:v>18.342574257425696</c:v>
                </c:pt>
                <c:pt idx="3726">
                  <c:v>18.515841584158494</c:v>
                </c:pt>
                <c:pt idx="3727">
                  <c:v>18.691089108910315</c:v>
                </c:pt>
                <c:pt idx="3728">
                  <c:v>18.907920792079921</c:v>
                </c:pt>
                <c:pt idx="3729">
                  <c:v>20.224752475248334</c:v>
                </c:pt>
                <c:pt idx="3730">
                  <c:v>17.941584158416553</c:v>
                </c:pt>
                <c:pt idx="3731">
                  <c:v>18.450495049503985</c:v>
                </c:pt>
                <c:pt idx="3732">
                  <c:v>15.522772277228903</c:v>
                </c:pt>
                <c:pt idx="3733">
                  <c:v>14.237623762376121</c:v>
                </c:pt>
                <c:pt idx="3734">
                  <c:v>14.893069306930386</c:v>
                </c:pt>
                <c:pt idx="3735">
                  <c:v>15.217821782178278</c:v>
                </c:pt>
                <c:pt idx="3736">
                  <c:v>15.832673267326381</c:v>
                </c:pt>
                <c:pt idx="3737">
                  <c:v>12.743564356435456</c:v>
                </c:pt>
                <c:pt idx="3738">
                  <c:v>9.8930693069304301</c:v>
                </c:pt>
                <c:pt idx="3739">
                  <c:v>5.7000000000012427</c:v>
                </c:pt>
                <c:pt idx="3740">
                  <c:v>5.9782178217830895</c:v>
                </c:pt>
                <c:pt idx="3741">
                  <c:v>1.5712871287135359</c:v>
                </c:pt>
                <c:pt idx="3742">
                  <c:v>-0.13366336633684978</c:v>
                </c:pt>
                <c:pt idx="3743">
                  <c:v>-0.91287128712862553</c:v>
                </c:pt>
                <c:pt idx="3744">
                  <c:v>-1.02574257425799</c:v>
                </c:pt>
                <c:pt idx="3745">
                  <c:v>-1.2772277227724664</c:v>
                </c:pt>
                <c:pt idx="3746">
                  <c:v>0.15049504950488116</c:v>
                </c:pt>
                <c:pt idx="3747">
                  <c:v>-3.858415841583362</c:v>
                </c:pt>
                <c:pt idx="3748">
                  <c:v>-1.2524752475241199</c:v>
                </c:pt>
                <c:pt idx="3749">
                  <c:v>-0.76336633663395959</c:v>
                </c:pt>
                <c:pt idx="3750">
                  <c:v>-2.0207920792077489</c:v>
                </c:pt>
                <c:pt idx="3751">
                  <c:v>0</c:v>
                </c:pt>
                <c:pt idx="3752">
                  <c:v>0.72970297029648989</c:v>
                </c:pt>
                <c:pt idx="3753">
                  <c:v>-0.39603960396088006</c:v>
                </c:pt>
                <c:pt idx="3754">
                  <c:v>-0.72970297029648989</c:v>
                </c:pt>
                <c:pt idx="3755">
                  <c:v>-0.59603960396104705</c:v>
                </c:pt>
                <c:pt idx="3756">
                  <c:v>-0.32970297029756279</c:v>
                </c:pt>
                <c:pt idx="3757">
                  <c:v>-0.62871287128830156</c:v>
                </c:pt>
                <c:pt idx="3758">
                  <c:v>-0.83168316831770739</c:v>
                </c:pt>
                <c:pt idx="3759">
                  <c:v>-1.2158415841588184</c:v>
                </c:pt>
                <c:pt idx="3760">
                  <c:v>-0.69801980198085767</c:v>
                </c:pt>
                <c:pt idx="3761">
                  <c:v>-1.2514851485153116</c:v>
                </c:pt>
                <c:pt idx="3762">
                  <c:v>-1.2108910891091491</c:v>
                </c:pt>
                <c:pt idx="3763">
                  <c:v>-0.73564356435637446</c:v>
                </c:pt>
                <c:pt idx="3764">
                  <c:v>-1.656435643563908</c:v>
                </c:pt>
                <c:pt idx="3765">
                  <c:v>-1.9594059405941009</c:v>
                </c:pt>
                <c:pt idx="3766">
                  <c:v>-1.687128712870732</c:v>
                </c:pt>
                <c:pt idx="3767">
                  <c:v>-4.2752475247517276</c:v>
                </c:pt>
                <c:pt idx="3768">
                  <c:v>-7.6386138613864514</c:v>
                </c:pt>
                <c:pt idx="3769">
                  <c:v>-11.513861386137846</c:v>
                </c:pt>
                <c:pt idx="3770">
                  <c:v>-10.505940594059508</c:v>
                </c:pt>
                <c:pt idx="3771">
                  <c:v>-9.6089108910886996</c:v>
                </c:pt>
                <c:pt idx="3772">
                  <c:v>-13.282178217820903</c:v>
                </c:pt>
                <c:pt idx="3773">
                  <c:v>-13.355445544555726</c:v>
                </c:pt>
                <c:pt idx="3774">
                  <c:v>-18.110891089108492</c:v>
                </c:pt>
                <c:pt idx="3775">
                  <c:v>-19.477227722772191</c:v>
                </c:pt>
                <c:pt idx="3776">
                  <c:v>-18.562376237623134</c:v>
                </c:pt>
                <c:pt idx="3777">
                  <c:v>-22.189108910890695</c:v>
                </c:pt>
                <c:pt idx="3778">
                  <c:v>-20.055445544554992</c:v>
                </c:pt>
                <c:pt idx="3779">
                  <c:v>-19.572277227723308</c:v>
                </c:pt>
                <c:pt idx="3780">
                  <c:v>-17.577227722771305</c:v>
                </c:pt>
                <c:pt idx="3781">
                  <c:v>-11.153465346533459</c:v>
                </c:pt>
                <c:pt idx="3782">
                  <c:v>-9.0396039603964287</c:v>
                </c:pt>
                <c:pt idx="3783">
                  <c:v>-5.0306930693067793</c:v>
                </c:pt>
                <c:pt idx="3784">
                  <c:v>-5.9059405940598877</c:v>
                </c:pt>
                <c:pt idx="3785">
                  <c:v>-8.080198019801756</c:v>
                </c:pt>
                <c:pt idx="3786">
                  <c:v>-13.509900990098654</c:v>
                </c:pt>
                <c:pt idx="3787">
                  <c:v>-12.710891089109609</c:v>
                </c:pt>
                <c:pt idx="3788">
                  <c:v>-13.867326732673803</c:v>
                </c:pt>
                <c:pt idx="3789">
                  <c:v>-12.732673267327309</c:v>
                </c:pt>
                <c:pt idx="3790">
                  <c:v>-10.195049504950408</c:v>
                </c:pt>
                <c:pt idx="3791">
                  <c:v>-8.824752475247255</c:v>
                </c:pt>
                <c:pt idx="3792">
                  <c:v>-9.5386138613859277</c:v>
                </c:pt>
                <c:pt idx="3793">
                  <c:v>-5.6445544554446654</c:v>
                </c:pt>
                <c:pt idx="3794">
                  <c:v>-9.2613861386142968</c:v>
                </c:pt>
                <c:pt idx="3795">
                  <c:v>-9.9900990099019786</c:v>
                </c:pt>
                <c:pt idx="3796">
                  <c:v>-10.89207920792105</c:v>
                </c:pt>
                <c:pt idx="3797">
                  <c:v>-10.995049504951076</c:v>
                </c:pt>
                <c:pt idx="3798">
                  <c:v>-12.62277227722859</c:v>
                </c:pt>
                <c:pt idx="3799">
                  <c:v>-12.077227722771637</c:v>
                </c:pt>
                <c:pt idx="3800">
                  <c:v>-12.088118811881191</c:v>
                </c:pt>
                <c:pt idx="3801">
                  <c:v>-11.396039603960219</c:v>
                </c:pt>
                <c:pt idx="3802">
                  <c:v>-10.866336633662488</c:v>
                </c:pt>
                <c:pt idx="3803">
                  <c:v>-9.6653465346526772</c:v>
                </c:pt>
                <c:pt idx="3804">
                  <c:v>-11.545544554454883</c:v>
                </c:pt>
                <c:pt idx="3805">
                  <c:v>-14.295049504950315</c:v>
                </c:pt>
                <c:pt idx="3806">
                  <c:v>-16.0435643564361</c:v>
                </c:pt>
                <c:pt idx="3807">
                  <c:v>-12.708910891089177</c:v>
                </c:pt>
                <c:pt idx="3808">
                  <c:v>-11.318811881188754</c:v>
                </c:pt>
                <c:pt idx="3809">
                  <c:v>-11.385148514852071</c:v>
                </c:pt>
                <c:pt idx="3810">
                  <c:v>-9.5594059405948197</c:v>
                </c:pt>
                <c:pt idx="3811">
                  <c:v>-8.6871287128709511</c:v>
                </c:pt>
                <c:pt idx="3812">
                  <c:v>-9.2415841584170266</c:v>
                </c:pt>
                <c:pt idx="3813">
                  <c:v>-9.1732673267332796</c:v>
                </c:pt>
                <c:pt idx="3814">
                  <c:v>-10.487128712871046</c:v>
                </c:pt>
                <c:pt idx="3815">
                  <c:v>-12.090099009901621</c:v>
                </c:pt>
                <c:pt idx="3816">
                  <c:v>-16.864356435644254</c:v>
                </c:pt>
                <c:pt idx="3817">
                  <c:v>-18.926732673266976</c:v>
                </c:pt>
                <c:pt idx="3818">
                  <c:v>-22.397029702969768</c:v>
                </c:pt>
                <c:pt idx="3819">
                  <c:v>-22.441584158416791</c:v>
                </c:pt>
                <c:pt idx="3820">
                  <c:v>-20.651485148514627</c:v>
                </c:pt>
                <c:pt idx="3821">
                  <c:v>-19.907920792079349</c:v>
                </c:pt>
                <c:pt idx="3822">
                  <c:v>-20.845544554454911</c:v>
                </c:pt>
                <c:pt idx="3823">
                  <c:v>-24.991089108912046</c:v>
                </c:pt>
                <c:pt idx="3824">
                  <c:v>-28.254455445544597</c:v>
                </c:pt>
                <c:pt idx="3825">
                  <c:v>-31.163366336634024</c:v>
                </c:pt>
                <c:pt idx="3826">
                  <c:v>-35.346534653465277</c:v>
                </c:pt>
                <c:pt idx="3827">
                  <c:v>-34.861386138613177</c:v>
                </c:pt>
                <c:pt idx="3828">
                  <c:v>-34.201980198020834</c:v>
                </c:pt>
                <c:pt idx="3829">
                  <c:v>-28.978217821782604</c:v>
                </c:pt>
                <c:pt idx="3830">
                  <c:v>-32.744554455445488</c:v>
                </c:pt>
                <c:pt idx="3831">
                  <c:v>-35.058415841584093</c:v>
                </c:pt>
                <c:pt idx="3832">
                  <c:v>-44.969306930692781</c:v>
                </c:pt>
                <c:pt idx="3833">
                  <c:v>-44.063366336634239</c:v>
                </c:pt>
                <c:pt idx="3834">
                  <c:v>-36.412871287129448</c:v>
                </c:pt>
                <c:pt idx="3835">
                  <c:v>-35.188118811881502</c:v>
                </c:pt>
                <c:pt idx="3836">
                  <c:v>-33.958415841585285</c:v>
                </c:pt>
                <c:pt idx="3837">
                  <c:v>-37.437623762377214</c:v>
                </c:pt>
                <c:pt idx="3838">
                  <c:v>-36.960396039603999</c:v>
                </c:pt>
                <c:pt idx="3839">
                  <c:v>-40.276237623761034</c:v>
                </c:pt>
                <c:pt idx="3840">
                  <c:v>-42.467821782178888</c:v>
                </c:pt>
                <c:pt idx="3841">
                  <c:v>-42.585643564356516</c:v>
                </c:pt>
                <c:pt idx="3842">
                  <c:v>-47.639900990098525</c:v>
                </c:pt>
                <c:pt idx="3843">
                  <c:v>-43.714158415841631</c:v>
                </c:pt>
                <c:pt idx="3844">
                  <c:v>-46.58841584158337</c:v>
                </c:pt>
                <c:pt idx="3845">
                  <c:v>-48.738217821781909</c:v>
                </c:pt>
                <c:pt idx="3846">
                  <c:v>-50.320792079207983</c:v>
                </c:pt>
                <c:pt idx="3847">
                  <c:v>-49.439306930694173</c:v>
                </c:pt>
                <c:pt idx="3848">
                  <c:v>-46.212970297029941</c:v>
                </c:pt>
                <c:pt idx="3849">
                  <c:v>-45.823168316832572</c:v>
                </c:pt>
                <c:pt idx="3850">
                  <c:v>-46.080000000001064</c:v>
                </c:pt>
                <c:pt idx="3851">
                  <c:v>-47.00386138613856</c:v>
                </c:pt>
                <c:pt idx="3852">
                  <c:v>-48.111980198020582</c:v>
                </c:pt>
                <c:pt idx="3853">
                  <c:v>-50.68039603960365</c:v>
                </c:pt>
                <c:pt idx="3854">
                  <c:v>-56.438613861385015</c:v>
                </c:pt>
                <c:pt idx="3855">
                  <c:v>-52.431980198019389</c:v>
                </c:pt>
                <c:pt idx="3856">
                  <c:v>-49.229900990099779</c:v>
                </c:pt>
                <c:pt idx="3857">
                  <c:v>-46.660099009900726</c:v>
                </c:pt>
                <c:pt idx="3858">
                  <c:v>-43.155940594059011</c:v>
                </c:pt>
                <c:pt idx="3859">
                  <c:v>-38.823762376236779</c:v>
                </c:pt>
                <c:pt idx="3860">
                  <c:v>-35.320297029703028</c:v>
                </c:pt>
                <c:pt idx="3861">
                  <c:v>-33.457524752476097</c:v>
                </c:pt>
                <c:pt idx="3862">
                  <c:v>-29.546138613861704</c:v>
                </c:pt>
                <c:pt idx="3863">
                  <c:v>-30.472970297029839</c:v>
                </c:pt>
                <c:pt idx="3864">
                  <c:v>-29.421485148514723</c:v>
                </c:pt>
                <c:pt idx="3865">
                  <c:v>-29.723663366337558</c:v>
                </c:pt>
                <c:pt idx="3866">
                  <c:v>-30.481386138613868</c:v>
                </c:pt>
                <c:pt idx="3867">
                  <c:v>-30.220693069306634</c:v>
                </c:pt>
                <c:pt idx="3868">
                  <c:v>-30.219207920791327</c:v>
                </c:pt>
                <c:pt idx="3869">
                  <c:v>-26.674158415841191</c:v>
                </c:pt>
                <c:pt idx="3870">
                  <c:v>-22.790000000000667</c:v>
                </c:pt>
                <c:pt idx="3871">
                  <c:v>-24.762376237624096</c:v>
                </c:pt>
                <c:pt idx="3872">
                  <c:v>-26.505643564356586</c:v>
                </c:pt>
                <c:pt idx="3873">
                  <c:v>-24.899009900990176</c:v>
                </c:pt>
                <c:pt idx="3874">
                  <c:v>-26.387920792079715</c:v>
                </c:pt>
                <c:pt idx="3875">
                  <c:v>-24.669405940594157</c:v>
                </c:pt>
                <c:pt idx="3876">
                  <c:v>-20.429405940593135</c:v>
                </c:pt>
                <c:pt idx="3877">
                  <c:v>-17.054356435642937</c:v>
                </c:pt>
                <c:pt idx="3878">
                  <c:v>-17.115544554455106</c:v>
                </c:pt>
                <c:pt idx="3879">
                  <c:v>-18.578712871287465</c:v>
                </c:pt>
                <c:pt idx="3880">
                  <c:v>-20.05099009900902</c:v>
                </c:pt>
                <c:pt idx="3881">
                  <c:v>-21.845742574257219</c:v>
                </c:pt>
                <c:pt idx="3882">
                  <c:v>-22.560396039603226</c:v>
                </c:pt>
                <c:pt idx="3883">
                  <c:v>-23.129900990099802</c:v>
                </c:pt>
                <c:pt idx="3884">
                  <c:v>-24.822673267326778</c:v>
                </c:pt>
                <c:pt idx="3885">
                  <c:v>-22.277029702970228</c:v>
                </c:pt>
                <c:pt idx="3886">
                  <c:v>-21.349405940593339</c:v>
                </c:pt>
                <c:pt idx="3887">
                  <c:v>-20.36524752475173</c:v>
                </c:pt>
                <c:pt idx="3888">
                  <c:v>-21.656930693068833</c:v>
                </c:pt>
                <c:pt idx="3889">
                  <c:v>-20.522277227722341</c:v>
                </c:pt>
                <c:pt idx="3890">
                  <c:v>-20.455049504950956</c:v>
                </c:pt>
                <c:pt idx="3891">
                  <c:v>-21.35475247524737</c:v>
                </c:pt>
                <c:pt idx="3892">
                  <c:v>-26.137029702971056</c:v>
                </c:pt>
                <c:pt idx="3893">
                  <c:v>-27.368316831683334</c:v>
                </c:pt>
                <c:pt idx="3894">
                  <c:v>-28.680495049504305</c:v>
                </c:pt>
                <c:pt idx="3895">
                  <c:v>-28.705445544554131</c:v>
                </c:pt>
                <c:pt idx="3896">
                  <c:v>-31.585742574257907</c:v>
                </c:pt>
                <c:pt idx="3897">
                  <c:v>-31.989108910890437</c:v>
                </c:pt>
                <c:pt idx="3898">
                  <c:v>-31.610594059405589</c:v>
                </c:pt>
                <c:pt idx="3899">
                  <c:v>-28.947128712871415</c:v>
                </c:pt>
                <c:pt idx="3900">
                  <c:v>-28.322475247524711</c:v>
                </c:pt>
                <c:pt idx="3901">
                  <c:v>-28.240792079207278</c:v>
                </c:pt>
                <c:pt idx="3902">
                  <c:v>-27.212079207921459</c:v>
                </c:pt>
                <c:pt idx="3903">
                  <c:v>-28.947128712871404</c:v>
                </c:pt>
                <c:pt idx="3904">
                  <c:v>-24.90504950495081</c:v>
                </c:pt>
                <c:pt idx="3905">
                  <c:v>-23.554455445544175</c:v>
                </c:pt>
                <c:pt idx="3906">
                  <c:v>-22.53316831683216</c:v>
                </c:pt>
                <c:pt idx="3907">
                  <c:v>-21.204455445545388</c:v>
                </c:pt>
                <c:pt idx="3908">
                  <c:v>-21.154653465346463</c:v>
                </c:pt>
                <c:pt idx="3909">
                  <c:v>-20.270099009899869</c:v>
                </c:pt>
                <c:pt idx="3910">
                  <c:v>-20.220198019801625</c:v>
                </c:pt>
                <c:pt idx="3911">
                  <c:v>-20.601683168317123</c:v>
                </c:pt>
                <c:pt idx="3912">
                  <c:v>-23.72445544554412</c:v>
                </c:pt>
                <c:pt idx="3913">
                  <c:v>-24.144356435643861</c:v>
                </c:pt>
                <c:pt idx="3914">
                  <c:v>-23.72960396039667</c:v>
                </c:pt>
                <c:pt idx="3915">
                  <c:v>-22.615445544554035</c:v>
                </c:pt>
                <c:pt idx="3916">
                  <c:v>-20.887920792080021</c:v>
                </c:pt>
                <c:pt idx="3917">
                  <c:v>-19.276732673268324</c:v>
                </c:pt>
                <c:pt idx="3918">
                  <c:v>-16.768118811881443</c:v>
                </c:pt>
                <c:pt idx="3919">
                  <c:v>-14.346237623762404</c:v>
                </c:pt>
                <c:pt idx="3920">
                  <c:v>-15.236831683168221</c:v>
                </c:pt>
                <c:pt idx="3921">
                  <c:v>-11.717524752475246</c:v>
                </c:pt>
                <c:pt idx="3922">
                  <c:v>-13.056930693068688</c:v>
                </c:pt>
                <c:pt idx="3923">
                  <c:v>-13.775940594059918</c:v>
                </c:pt>
                <c:pt idx="3924">
                  <c:v>-16.629009900989814</c:v>
                </c:pt>
                <c:pt idx="3925">
                  <c:v>-19.939207920792018</c:v>
                </c:pt>
                <c:pt idx="3926">
                  <c:v>-19.01297029702971</c:v>
                </c:pt>
                <c:pt idx="3927">
                  <c:v>-19.193564356435566</c:v>
                </c:pt>
                <c:pt idx="3928">
                  <c:v>-16.52554455445609</c:v>
                </c:pt>
                <c:pt idx="3929">
                  <c:v>-17.906435643565167</c:v>
                </c:pt>
                <c:pt idx="3930">
                  <c:v>-14.67039603960445</c:v>
                </c:pt>
                <c:pt idx="3931">
                  <c:v>-13.817524752474888</c:v>
                </c:pt>
                <c:pt idx="3932">
                  <c:v>-12.04693069306918</c:v>
                </c:pt>
                <c:pt idx="3933">
                  <c:v>-13.186039603960236</c:v>
                </c:pt>
                <c:pt idx="3934">
                  <c:v>-12.940495049504237</c:v>
                </c:pt>
                <c:pt idx="3935">
                  <c:v>-14.693762376238213</c:v>
                </c:pt>
                <c:pt idx="3936">
                  <c:v>-13.395247524753154</c:v>
                </c:pt>
                <c:pt idx="3937">
                  <c:v>-13.64376237623839</c:v>
                </c:pt>
                <c:pt idx="3938">
                  <c:v>-14.064455445544064</c:v>
                </c:pt>
                <c:pt idx="3939">
                  <c:v>-14.310792079208797</c:v>
                </c:pt>
                <c:pt idx="3940">
                  <c:v>-17.42514851485177</c:v>
                </c:pt>
                <c:pt idx="3941">
                  <c:v>-16.540693069307316</c:v>
                </c:pt>
                <c:pt idx="3942">
                  <c:v>-16.859405940593177</c:v>
                </c:pt>
                <c:pt idx="3943">
                  <c:v>-18.451782178217826</c:v>
                </c:pt>
                <c:pt idx="3944">
                  <c:v>-16.530891089108717</c:v>
                </c:pt>
                <c:pt idx="3945">
                  <c:v>-17.957821782178737</c:v>
                </c:pt>
                <c:pt idx="3946">
                  <c:v>-17.122277227722318</c:v>
                </c:pt>
                <c:pt idx="3947">
                  <c:v>-16.797524752474423</c:v>
                </c:pt>
                <c:pt idx="3948">
                  <c:v>-15.745247524753358</c:v>
                </c:pt>
                <c:pt idx="3949">
                  <c:v>-14.586534653465106</c:v>
                </c:pt>
                <c:pt idx="3950">
                  <c:v>-12.386039603960974</c:v>
                </c:pt>
                <c:pt idx="3951">
                  <c:v>-9.8351485148525359</c:v>
                </c:pt>
                <c:pt idx="3952">
                  <c:v>-9.6055445544550935</c:v>
                </c:pt>
                <c:pt idx="3953">
                  <c:v>-7.240297029702921</c:v>
                </c:pt>
                <c:pt idx="3954">
                  <c:v>-6.6179207920788707</c:v>
                </c:pt>
                <c:pt idx="3955">
                  <c:v>-6.6036633663357112</c:v>
                </c:pt>
                <c:pt idx="3956">
                  <c:v>-5.7877227722778937</c:v>
                </c:pt>
                <c:pt idx="3957">
                  <c:v>-5.3088118811892926</c:v>
                </c:pt>
                <c:pt idx="3958">
                  <c:v>-6.1979207920783796</c:v>
                </c:pt>
                <c:pt idx="3959">
                  <c:v>-3.5502970297034264</c:v>
                </c:pt>
                <c:pt idx="3960">
                  <c:v>-5.2748514851481954</c:v>
                </c:pt>
                <c:pt idx="3961">
                  <c:v>-5.9727722772283123</c:v>
                </c:pt>
                <c:pt idx="3962">
                  <c:v>-6.32633663366334</c:v>
                </c:pt>
                <c:pt idx="3963">
                  <c:v>-7.768415841584587</c:v>
                </c:pt>
                <c:pt idx="3964">
                  <c:v>-8.0342574257429646</c:v>
                </c:pt>
                <c:pt idx="3965">
                  <c:v>-6.7561386138624293</c:v>
                </c:pt>
                <c:pt idx="3966">
                  <c:v>-7.1565346534657239</c:v>
                </c:pt>
                <c:pt idx="3967">
                  <c:v>-3.319900990098656</c:v>
                </c:pt>
                <c:pt idx="3968">
                  <c:v>-2.8636633663358233</c:v>
                </c:pt>
                <c:pt idx="3969">
                  <c:v>-1.9957425742571819</c:v>
                </c:pt>
                <c:pt idx="3970">
                  <c:v>-1.7547524752478918</c:v>
                </c:pt>
                <c:pt idx="3971">
                  <c:v>-3.042772277227765</c:v>
                </c:pt>
                <c:pt idx="3972">
                  <c:v>-3.3086138613861418</c:v>
                </c:pt>
                <c:pt idx="3973">
                  <c:v>-5.5460396039606081</c:v>
                </c:pt>
                <c:pt idx="3974">
                  <c:v>-6.2796039603958125</c:v>
                </c:pt>
                <c:pt idx="3975">
                  <c:v>-6.7577227722770861</c:v>
                </c:pt>
                <c:pt idx="3976">
                  <c:v>-7.6248514851483993</c:v>
                </c:pt>
                <c:pt idx="3977">
                  <c:v>-6.3679207920797172</c:v>
                </c:pt>
                <c:pt idx="3978">
                  <c:v>-6.0295049504959186</c:v>
                </c:pt>
                <c:pt idx="3979">
                  <c:v>-6.766039603960361</c:v>
                </c:pt>
                <c:pt idx="3980">
                  <c:v>-4.7921782178216201</c:v>
                </c:pt>
                <c:pt idx="3981">
                  <c:v>-5.2226732673258907</c:v>
                </c:pt>
                <c:pt idx="3982">
                  <c:v>-3.0268316831678015</c:v>
                </c:pt>
                <c:pt idx="3983">
                  <c:v>-3.8169306930691311</c:v>
                </c:pt>
                <c:pt idx="3984">
                  <c:v>-5.5860396039609235</c:v>
                </c:pt>
                <c:pt idx="3985">
                  <c:v>-5.6790099009894632</c:v>
                </c:pt>
                <c:pt idx="3986">
                  <c:v>-6.0702970297035614</c:v>
                </c:pt>
                <c:pt idx="3987">
                  <c:v>-6.6375247524760681</c:v>
                </c:pt>
                <c:pt idx="3988">
                  <c:v>-7.2638613861395713</c:v>
                </c:pt>
                <c:pt idx="3989">
                  <c:v>-6.485742574257344</c:v>
                </c:pt>
                <c:pt idx="3990">
                  <c:v>-8.6301980198018633</c:v>
                </c:pt>
                <c:pt idx="3991">
                  <c:v>-6.5983168316830811</c:v>
                </c:pt>
                <c:pt idx="3992">
                  <c:v>-8.1989108910888575</c:v>
                </c:pt>
                <c:pt idx="3993">
                  <c:v>-6.6338613861388342</c:v>
                </c:pt>
                <c:pt idx="3994">
                  <c:v>-6.5733663366332546</c:v>
                </c:pt>
                <c:pt idx="3995">
                  <c:v>-7.9624752475248695</c:v>
                </c:pt>
                <c:pt idx="3996">
                  <c:v>-8.0539603960394945</c:v>
                </c:pt>
                <c:pt idx="3997">
                  <c:v>-9.3546534653464644</c:v>
                </c:pt>
                <c:pt idx="3998">
                  <c:v>-9.368217821781629</c:v>
                </c:pt>
                <c:pt idx="3999">
                  <c:v>-6.3104950495055236</c:v>
                </c:pt>
                <c:pt idx="4000">
                  <c:v>-6.5763366336624935</c:v>
                </c:pt>
                <c:pt idx="4001">
                  <c:v>-3.1967326732683996</c:v>
                </c:pt>
                <c:pt idx="4002">
                  <c:v>-3.9513861386133091</c:v>
                </c:pt>
                <c:pt idx="4003">
                  <c:v>-1.8423762376238022</c:v>
                </c:pt>
                <c:pt idx="4004">
                  <c:v>-1.8069306930701963</c:v>
                </c:pt>
                <c:pt idx="4005">
                  <c:v>-2.3968316831684713</c:v>
                </c:pt>
                <c:pt idx="4006">
                  <c:v>-2.9294059405946999</c:v>
                </c:pt>
                <c:pt idx="4007">
                  <c:v>-3.8638613861395457</c:v>
                </c:pt>
                <c:pt idx="4008">
                  <c:v>-4.4394059405953277</c:v>
                </c:pt>
                <c:pt idx="4009">
                  <c:v>-6.1065346534644958</c:v>
                </c:pt>
                <c:pt idx="4010">
                  <c:v>-3.4272277227725034</c:v>
                </c:pt>
                <c:pt idx="4011">
                  <c:v>-3.560891089109353</c:v>
                </c:pt>
                <c:pt idx="4012">
                  <c:v>-1.8787128712868832</c:v>
                </c:pt>
                <c:pt idx="4013">
                  <c:v>-2.5917821782182289</c:v>
                </c:pt>
                <c:pt idx="4014">
                  <c:v>-2.6770297029707484</c:v>
                </c:pt>
                <c:pt idx="4015">
                  <c:v>-2.7670297029700497</c:v>
                </c:pt>
                <c:pt idx="4016">
                  <c:v>-4.0858415841574871</c:v>
                </c:pt>
                <c:pt idx="4017">
                  <c:v>-5.9916831683161078</c:v>
                </c:pt>
                <c:pt idx="4018">
                  <c:v>-6.1200990099010681</c:v>
                </c:pt>
                <c:pt idx="4019">
                  <c:v>-6.3104950495041168</c:v>
                </c:pt>
                <c:pt idx="4020">
                  <c:v>-6.8807920792066017</c:v>
                </c:pt>
                <c:pt idx="4021">
                  <c:v>-6.4501980198015909</c:v>
                </c:pt>
                <c:pt idx="4022">
                  <c:v>-3.767128712870218</c:v>
                </c:pt>
                <c:pt idx="4023">
                  <c:v>-2.8470297029706795</c:v>
                </c:pt>
                <c:pt idx="4024">
                  <c:v>-1.2931683168324295</c:v>
                </c:pt>
                <c:pt idx="4025">
                  <c:v>-0.43663366336563558</c:v>
                </c:pt>
                <c:pt idx="4026">
                  <c:v>-4.6138613861679612E-2</c:v>
                </c:pt>
                <c:pt idx="4027">
                  <c:v>-0.33227722772243407</c:v>
                </c:pt>
                <c:pt idx="4028">
                  <c:v>-0.47584158415862243</c:v>
                </c:pt>
                <c:pt idx="4029">
                  <c:v>-0.27198019801974149</c:v>
                </c:pt>
                <c:pt idx="4030">
                  <c:v>-0.72445544554460017</c:v>
                </c:pt>
                <c:pt idx="4031">
                  <c:v>-1.2789108910892695</c:v>
                </c:pt>
                <c:pt idx="4032">
                  <c:v>-0.95336633663404802</c:v>
                </c:pt>
                <c:pt idx="4033">
                  <c:v>-0.21148514851556863</c:v>
                </c:pt>
                <c:pt idx="4034">
                  <c:v>-0.56881188118856951</c:v>
                </c:pt>
                <c:pt idx="4035">
                  <c:v>-0.10960396039509121</c:v>
                </c:pt>
                <c:pt idx="4036">
                  <c:v>-7.7029702969983835E-2</c:v>
                </c:pt>
                <c:pt idx="4037">
                  <c:v>0.21148514851416161</c:v>
                </c:pt>
                <c:pt idx="4038">
                  <c:v>-0.41613861386177758</c:v>
                </c:pt>
                <c:pt idx="4039">
                  <c:v>-5.5148514851543047E-2</c:v>
                </c:pt>
                <c:pt idx="4040">
                  <c:v>-0.68138613861430652</c:v>
                </c:pt>
                <c:pt idx="4041">
                  <c:v>-0.49782178217921036</c:v>
                </c:pt>
                <c:pt idx="4042">
                  <c:v>-0.68287128712962941</c:v>
                </c:pt>
                <c:pt idx="4043">
                  <c:v>-0.37089108910957314</c:v>
                </c:pt>
                <c:pt idx="4044">
                  <c:v>-5.6633663365458928E-2</c:v>
                </c:pt>
                <c:pt idx="4045">
                  <c:v>0.20396039603962107</c:v>
                </c:pt>
                <c:pt idx="4046">
                  <c:v>-0.11257425742573698</c:v>
                </c:pt>
                <c:pt idx="4047">
                  <c:v>0.25227722772180444</c:v>
                </c:pt>
                <c:pt idx="4048">
                  <c:v>-0.18435643564383117</c:v>
                </c:pt>
                <c:pt idx="4049">
                  <c:v>-7.1782178218094184E-2</c:v>
                </c:pt>
                <c:pt idx="4050">
                  <c:v>-0.42603960396111618</c:v>
                </c:pt>
                <c:pt idx="4051">
                  <c:v>-0.24178217821802511</c:v>
                </c:pt>
                <c:pt idx="4052">
                  <c:v>-0.5438613861387428</c:v>
                </c:pt>
                <c:pt idx="4053">
                  <c:v>-0.10198019801981054</c:v>
                </c:pt>
                <c:pt idx="4054">
                  <c:v>0.67762376237633271</c:v>
                </c:pt>
                <c:pt idx="4055">
                  <c:v>0.46683168316875895</c:v>
                </c:pt>
                <c:pt idx="4056">
                  <c:v>9.1386138613884074E-2</c:v>
                </c:pt>
                <c:pt idx="4057">
                  <c:v>0.47059405940532573</c:v>
                </c:pt>
                <c:pt idx="4058">
                  <c:v>0.38980198019877516</c:v>
                </c:pt>
                <c:pt idx="4059">
                  <c:v>0.12306930693092333</c:v>
                </c:pt>
                <c:pt idx="4060">
                  <c:v>0.1375247524755637</c:v>
                </c:pt>
                <c:pt idx="4061">
                  <c:v>-7.1782178218094184E-2</c:v>
                </c:pt>
                <c:pt idx="4062">
                  <c:v>-0.28108910891175204</c:v>
                </c:pt>
                <c:pt idx="4063">
                  <c:v>-0.18584158415915406</c:v>
                </c:pt>
                <c:pt idx="4064">
                  <c:v>-8.2277227723280513E-2</c:v>
                </c:pt>
                <c:pt idx="4065">
                  <c:v>6.6534653464797505E-2</c:v>
                </c:pt>
                <c:pt idx="4066">
                  <c:v>-1.9702970296530019E-2</c:v>
                </c:pt>
                <c:pt idx="4067">
                  <c:v>0.69722772277212264</c:v>
                </c:pt>
                <c:pt idx="4068">
                  <c:v>0.35722772277226073</c:v>
                </c:pt>
                <c:pt idx="4069">
                  <c:v>0.32782178217787239</c:v>
                </c:pt>
                <c:pt idx="4070">
                  <c:v>0.20920792079291775</c:v>
                </c:pt>
                <c:pt idx="4071">
                  <c:v>0.32930693069178829</c:v>
                </c:pt>
                <c:pt idx="4072">
                  <c:v>0.17524752475322761</c:v>
                </c:pt>
                <c:pt idx="4073">
                  <c:v>4.6039603960939486E-2</c:v>
                </c:pt>
                <c:pt idx="4074">
                  <c:v>-0.44198019801967242</c:v>
                </c:pt>
                <c:pt idx="4075">
                  <c:v>-0.34900990099113233</c:v>
                </c:pt>
                <c:pt idx="4076">
                  <c:v>-0.47217821782138875</c:v>
                </c:pt>
                <c:pt idx="4077">
                  <c:v>-7.7029702969983835E-2</c:v>
                </c:pt>
                <c:pt idx="4078">
                  <c:v>2.4851485149086572E-2</c:v>
                </c:pt>
                <c:pt idx="4079">
                  <c:v>0.12168316831634056</c:v>
                </c:pt>
                <c:pt idx="4080">
                  <c:v>0.45772277227815539</c:v>
                </c:pt>
                <c:pt idx="4081">
                  <c:v>0.45247524752485874</c:v>
                </c:pt>
                <c:pt idx="4082">
                  <c:v>0.69722772277352962</c:v>
                </c:pt>
                <c:pt idx="4083">
                  <c:v>0.14425742574277622</c:v>
                </c:pt>
                <c:pt idx="4084">
                  <c:v>2.1188118811852914E-2</c:v>
                </c:pt>
                <c:pt idx="4085">
                  <c:v>1.9702970297937036E-2</c:v>
                </c:pt>
                <c:pt idx="4086">
                  <c:v>-0.79613861386195428</c:v>
                </c:pt>
                <c:pt idx="4087">
                  <c:v>-0.38148514851409254</c:v>
                </c:pt>
                <c:pt idx="4088">
                  <c:v>-0.38455445544547845</c:v>
                </c:pt>
                <c:pt idx="4089">
                  <c:v>6.6435643564057387E-2</c:v>
                </c:pt>
                <c:pt idx="4090">
                  <c:v>-1.4356435643900239E-2</c:v>
                </c:pt>
                <c:pt idx="4091">
                  <c:v>0.29841584158348405</c:v>
                </c:pt>
                <c:pt idx="4092">
                  <c:v>0.93891089108940762</c:v>
                </c:pt>
                <c:pt idx="4093">
                  <c:v>0.59069306930701027</c:v>
                </c:pt>
                <c:pt idx="4094">
                  <c:v>0.24168316831728498</c:v>
                </c:pt>
                <c:pt idx="4095">
                  <c:v>0.32940594059393541</c:v>
                </c:pt>
                <c:pt idx="4096">
                  <c:v>0.10198019801981054</c:v>
                </c:pt>
                <c:pt idx="4097">
                  <c:v>0.1179207920797738</c:v>
                </c:pt>
                <c:pt idx="4098">
                  <c:v>-0.17900990098979438</c:v>
                </c:pt>
                <c:pt idx="4099">
                  <c:v>0.34900990099113233</c:v>
                </c:pt>
                <c:pt idx="4100">
                  <c:v>-0.16475247524663425</c:v>
                </c:pt>
                <c:pt idx="4101">
                  <c:v>1.0514851485151446</c:v>
                </c:pt>
                <c:pt idx="4102">
                  <c:v>1.4685148514849904</c:v>
                </c:pt>
                <c:pt idx="4103">
                  <c:v>1.7389108910900757</c:v>
                </c:pt>
                <c:pt idx="4104">
                  <c:v>0.87247524752535022</c:v>
                </c:pt>
                <c:pt idx="4105">
                  <c:v>0.75841584158429032</c:v>
                </c:pt>
                <c:pt idx="4106">
                  <c:v>1.0514851485151446</c:v>
                </c:pt>
                <c:pt idx="4107">
                  <c:v>0.78564356435536087</c:v>
                </c:pt>
                <c:pt idx="4108">
                  <c:v>0.62544554455402845</c:v>
                </c:pt>
                <c:pt idx="4109">
                  <c:v>1.0674257425751079</c:v>
                </c:pt>
                <c:pt idx="4110">
                  <c:v>-0.41475247524719483</c:v>
                </c:pt>
                <c:pt idx="4111">
                  <c:v>-1.1248514851478948</c:v>
                </c:pt>
                <c:pt idx="4112">
                  <c:v>-0.11257425742573698</c:v>
                </c:pt>
                <c:pt idx="4113">
                  <c:v>0.47742574257327841</c:v>
                </c:pt>
                <c:pt idx="4114">
                  <c:v>1.2380198019794795</c:v>
                </c:pt>
                <c:pt idx="4115">
                  <c:v>0.92455445544550741</c:v>
                </c:pt>
                <c:pt idx="4116">
                  <c:v>0.5847524752485328</c:v>
                </c:pt>
                <c:pt idx="4117">
                  <c:v>0.78029702970273118</c:v>
                </c:pt>
                <c:pt idx="4118">
                  <c:v>0.28099009900960492</c:v>
                </c:pt>
                <c:pt idx="4119">
                  <c:v>1.642277227722895</c:v>
                </c:pt>
                <c:pt idx="4120">
                  <c:v>1.0408910891092182</c:v>
                </c:pt>
                <c:pt idx="4121">
                  <c:v>0.63079207920665825</c:v>
                </c:pt>
                <c:pt idx="4122">
                  <c:v>0.36485148514894844</c:v>
                </c:pt>
                <c:pt idx="4123">
                  <c:v>0.85663366336612712</c:v>
                </c:pt>
                <c:pt idx="4124">
                  <c:v>0.82643564356441068</c:v>
                </c:pt>
                <c:pt idx="4125">
                  <c:v>1.4254455445546965</c:v>
                </c:pt>
                <c:pt idx="4126">
                  <c:v>0.65267326732650599</c:v>
                </c:pt>
                <c:pt idx="4127">
                  <c:v>1.0016831683162313</c:v>
                </c:pt>
                <c:pt idx="4128">
                  <c:v>1.0514851485151446</c:v>
                </c:pt>
                <c:pt idx="4129">
                  <c:v>1.2017821782171385</c:v>
                </c:pt>
                <c:pt idx="4130">
                  <c:v>0.91178217821767016</c:v>
                </c:pt>
                <c:pt idx="4131">
                  <c:v>0.8157425742577441</c:v>
                </c:pt>
                <c:pt idx="4132">
                  <c:v>0.50831683168298969</c:v>
                </c:pt>
                <c:pt idx="4133">
                  <c:v>0.45247524752485874</c:v>
                </c:pt>
                <c:pt idx="4134">
                  <c:v>0.15940594059400448</c:v>
                </c:pt>
                <c:pt idx="4135">
                  <c:v>0.29306930692944722</c:v>
                </c:pt>
                <c:pt idx="4136">
                  <c:v>0.21148514851416161</c:v>
                </c:pt>
                <c:pt idx="4137">
                  <c:v>0.83999999999957597</c:v>
                </c:pt>
                <c:pt idx="4138">
                  <c:v>1.117920792079202</c:v>
                </c:pt>
                <c:pt idx="4139">
                  <c:v>1.1020792079213859</c:v>
                </c:pt>
                <c:pt idx="4140">
                  <c:v>0.93752475247482481</c:v>
                </c:pt>
                <c:pt idx="4141">
                  <c:v>1.2909900990091119</c:v>
                </c:pt>
                <c:pt idx="4142">
                  <c:v>1.1504950495043094</c:v>
                </c:pt>
                <c:pt idx="4143">
                  <c:v>1.8106930693067629</c:v>
                </c:pt>
                <c:pt idx="4144">
                  <c:v>1.3491089108913006</c:v>
                </c:pt>
                <c:pt idx="4145">
                  <c:v>1.565148514850764</c:v>
                </c:pt>
                <c:pt idx="4146">
                  <c:v>1.3649504950491167</c:v>
                </c:pt>
                <c:pt idx="4147">
                  <c:v>1.8265346534659861</c:v>
                </c:pt>
                <c:pt idx="4148">
                  <c:v>1.6777227722765011</c:v>
                </c:pt>
                <c:pt idx="4149">
                  <c:v>2.94900990099049</c:v>
                </c:pt>
                <c:pt idx="4150">
                  <c:v>2.8636633663358233</c:v>
                </c:pt>
                <c:pt idx="4151">
                  <c:v>3.9551485148512828</c:v>
                </c:pt>
                <c:pt idx="4152">
                  <c:v>4.6177227722771272</c:v>
                </c:pt>
                <c:pt idx="4153">
                  <c:v>5.7302970297036993</c:v>
                </c:pt>
                <c:pt idx="4154">
                  <c:v>4.0889108910888723</c:v>
                </c:pt>
                <c:pt idx="4155">
                  <c:v>5.362475247525512</c:v>
                </c:pt>
                <c:pt idx="4156">
                  <c:v>2.3500000000002039</c:v>
                </c:pt>
                <c:pt idx="4157">
                  <c:v>1.8620792079203321</c:v>
                </c:pt>
                <c:pt idx="4158">
                  <c:v>0.83168316831770739</c:v>
                </c:pt>
                <c:pt idx="4159">
                  <c:v>0.35435643564376212</c:v>
                </c:pt>
                <c:pt idx="4160">
                  <c:v>0.51891089109032318</c:v>
                </c:pt>
                <c:pt idx="4161">
                  <c:v>0.86792079208004846</c:v>
                </c:pt>
                <c:pt idx="4162">
                  <c:v>0.59603960395964006</c:v>
                </c:pt>
                <c:pt idx="4163">
                  <c:v>0.63069306930732516</c:v>
                </c:pt>
                <c:pt idx="4164">
                  <c:v>1.1391089108910548</c:v>
                </c:pt>
                <c:pt idx="4165">
                  <c:v>0.51821782178232823</c:v>
                </c:pt>
                <c:pt idx="4166">
                  <c:v>0.53485148514747238</c:v>
                </c:pt>
                <c:pt idx="4167">
                  <c:v>0.30207920792071769</c:v>
                </c:pt>
                <c:pt idx="4168">
                  <c:v>-0.22128712871276007</c:v>
                </c:pt>
                <c:pt idx="4169">
                  <c:v>0.24168316831728498</c:v>
                </c:pt>
                <c:pt idx="4170">
                  <c:v>-0.21445544554340037</c:v>
                </c:pt>
                <c:pt idx="4171">
                  <c:v>1.4356435643900239E-2</c:v>
                </c:pt>
                <c:pt idx="4172">
                  <c:v>-0.37316831683222401</c:v>
                </c:pt>
                <c:pt idx="4173">
                  <c:v>-0.38980198019877516</c:v>
                </c:pt>
                <c:pt idx="4174">
                  <c:v>-0.17900990098979438</c:v>
                </c:pt>
                <c:pt idx="4175">
                  <c:v>0.15940594059400448</c:v>
                </c:pt>
                <c:pt idx="4176">
                  <c:v>7.7029702971390848E-2</c:v>
                </c:pt>
                <c:pt idx="4177">
                  <c:v>0.12386138613965834</c:v>
                </c:pt>
                <c:pt idx="4178">
                  <c:v>0.10198019801981054</c:v>
                </c:pt>
                <c:pt idx="4179">
                  <c:v>-0.17821782178246637</c:v>
                </c:pt>
                <c:pt idx="4180">
                  <c:v>-0.50237623762310513</c:v>
                </c:pt>
                <c:pt idx="4181">
                  <c:v>-0.12168316831634056</c:v>
                </c:pt>
                <c:pt idx="4182">
                  <c:v>-0.34376237623783562</c:v>
                </c:pt>
                <c:pt idx="4183">
                  <c:v>-0.49702970297047533</c:v>
                </c:pt>
                <c:pt idx="4184">
                  <c:v>-0.12386138613825133</c:v>
                </c:pt>
                <c:pt idx="4185">
                  <c:v>0.44722772277296907</c:v>
                </c:pt>
                <c:pt idx="4186">
                  <c:v>3.7029702971076044E-2</c:v>
                </c:pt>
                <c:pt idx="4187">
                  <c:v>0.36336633663362555</c:v>
                </c:pt>
                <c:pt idx="4188">
                  <c:v>2.1089108911112788E-2</c:v>
                </c:pt>
                <c:pt idx="4189">
                  <c:v>-0.20920792079151074</c:v>
                </c:pt>
                <c:pt idx="4190">
                  <c:v>-0.36485148514894844</c:v>
                </c:pt>
                <c:pt idx="4191">
                  <c:v>-0.14881188118807803</c:v>
                </c:pt>
                <c:pt idx="4192">
                  <c:v>-2.1188118811852914E-2</c:v>
                </c:pt>
                <c:pt idx="4193">
                  <c:v>-0.84069306930757082</c:v>
                </c:pt>
                <c:pt idx="4194">
                  <c:v>-0.54386138613733581</c:v>
                </c:pt>
                <c:pt idx="4195">
                  <c:v>0.13217821782152689</c:v>
                </c:pt>
                <c:pt idx="4196">
                  <c:v>0.18960396039712785</c:v>
                </c:pt>
                <c:pt idx="4197">
                  <c:v>-0.32712871287128453</c:v>
                </c:pt>
                <c:pt idx="4198">
                  <c:v>-0.77425742574351342</c:v>
                </c:pt>
                <c:pt idx="4199">
                  <c:v>-1.663366336655113E-2</c:v>
                </c:pt>
                <c:pt idx="4200">
                  <c:v>-0.17524752475182059</c:v>
                </c:pt>
                <c:pt idx="4201">
                  <c:v>6.0396039606246737E-3</c:v>
                </c:pt>
                <c:pt idx="4202">
                  <c:v>-0.47742574257468545</c:v>
                </c:pt>
                <c:pt idx="4203">
                  <c:v>-8.22772277218735E-2</c:v>
                </c:pt>
                <c:pt idx="4204">
                  <c:v>-7.7029702969983835E-2</c:v>
                </c:pt>
                <c:pt idx="4205">
                  <c:v>-0.27198019801974149</c:v>
                </c:pt>
                <c:pt idx="4206">
                  <c:v>-0.36861386138551522</c:v>
                </c:pt>
                <c:pt idx="4207">
                  <c:v>-1.2463366336641621</c:v>
                </c:pt>
                <c:pt idx="4208">
                  <c:v>-0.59524752475371911</c:v>
                </c:pt>
                <c:pt idx="4209">
                  <c:v>-9.0099009912704576E-3</c:v>
                </c:pt>
                <c:pt idx="4210">
                  <c:v>-0.45247524752485874</c:v>
                </c:pt>
                <c:pt idx="4211">
                  <c:v>-0.1783168316832065</c:v>
                </c:pt>
                <c:pt idx="4212">
                  <c:v>-0.13742574257341655</c:v>
                </c:pt>
                <c:pt idx="4213">
                  <c:v>0.14801980198075002</c:v>
                </c:pt>
                <c:pt idx="4214">
                  <c:v>-0.24623762376258676</c:v>
                </c:pt>
                <c:pt idx="4215">
                  <c:v>-8.7722772278057429E-2</c:v>
                </c:pt>
                <c:pt idx="4216">
                  <c:v>-0.30742574257475452</c:v>
                </c:pt>
                <c:pt idx="4217">
                  <c:v>-0.53782178217952514</c:v>
                </c:pt>
                <c:pt idx="4218">
                  <c:v>-0.58465346534638563</c:v>
                </c:pt>
                <c:pt idx="4219">
                  <c:v>-0.31346534653537916</c:v>
                </c:pt>
                <c:pt idx="4220">
                  <c:v>-0.76900990099021682</c:v>
                </c:pt>
                <c:pt idx="4221">
                  <c:v>-0.4706930693074729</c:v>
                </c:pt>
                <c:pt idx="4222">
                  <c:v>-0.53782178217811816</c:v>
                </c:pt>
                <c:pt idx="4223">
                  <c:v>-0.37910891089070153</c:v>
                </c:pt>
                <c:pt idx="4224">
                  <c:v>0.13821782178215156</c:v>
                </c:pt>
                <c:pt idx="4225">
                  <c:v>0.43653465346630249</c:v>
                </c:pt>
                <c:pt idx="4226">
                  <c:v>0.3951485148514049</c:v>
                </c:pt>
                <c:pt idx="4227">
                  <c:v>0.55287128712860623</c:v>
                </c:pt>
                <c:pt idx="4228">
                  <c:v>-0.14356435643618837</c:v>
                </c:pt>
                <c:pt idx="4229">
                  <c:v>8.1584158416692643E-2</c:v>
                </c:pt>
                <c:pt idx="4230">
                  <c:v>-0.62019801980213873</c:v>
                </c:pt>
                <c:pt idx="4231">
                  <c:v>-0.96089108910999554</c:v>
                </c:pt>
                <c:pt idx="4232">
                  <c:v>-0.90267326732706654</c:v>
                </c:pt>
                <c:pt idx="4233">
                  <c:v>-1.3756435643557834</c:v>
                </c:pt>
                <c:pt idx="4234">
                  <c:v>-0.46158415841686934</c:v>
                </c:pt>
                <c:pt idx="4235">
                  <c:v>-0.59970297029687369</c:v>
                </c:pt>
                <c:pt idx="4236">
                  <c:v>-0.27188118811759432</c:v>
                </c:pt>
                <c:pt idx="4237">
                  <c:v>0.12920792079228813</c:v>
                </c:pt>
                <c:pt idx="4238">
                  <c:v>0.52346534653421795</c:v>
                </c:pt>
                <c:pt idx="4239">
                  <c:v>0.51811881188158815</c:v>
                </c:pt>
                <c:pt idx="4240">
                  <c:v>-0.17524752475322761</c:v>
                </c:pt>
                <c:pt idx="4241">
                  <c:v>-0.41623762376251772</c:v>
                </c:pt>
                <c:pt idx="4242">
                  <c:v>-0.76366336633618004</c:v>
                </c:pt>
                <c:pt idx="4243">
                  <c:v>-0.5280198019795197</c:v>
                </c:pt>
                <c:pt idx="4244">
                  <c:v>-0.98346534653502415</c:v>
                </c:pt>
                <c:pt idx="4245">
                  <c:v>-0.41089108910848093</c:v>
                </c:pt>
                <c:pt idx="4246">
                  <c:v>-0.33990099009912172</c:v>
                </c:pt>
                <c:pt idx="4247">
                  <c:v>0.13970297029606743</c:v>
                </c:pt>
                <c:pt idx="4248">
                  <c:v>-0.31881188118800896</c:v>
                </c:pt>
                <c:pt idx="4249">
                  <c:v>0.26356435643572579</c:v>
                </c:pt>
                <c:pt idx="4250">
                  <c:v>9.9009900990571761E-2</c:v>
                </c:pt>
                <c:pt idx="4251">
                  <c:v>0.23415841584133743</c:v>
                </c:pt>
                <c:pt idx="4252">
                  <c:v>-3.7623762379737826E-3</c:v>
                </c:pt>
                <c:pt idx="4253">
                  <c:v>0.26138613861381499</c:v>
                </c:pt>
                <c:pt idx="4254">
                  <c:v>2.1188118811852914E-2</c:v>
                </c:pt>
                <c:pt idx="4255">
                  <c:v>0.10722772277170019</c:v>
                </c:pt>
                <c:pt idx="4256">
                  <c:v>-0.10198019801981054</c:v>
                </c:pt>
                <c:pt idx="4257">
                  <c:v>-0.28782178217896459</c:v>
                </c:pt>
                <c:pt idx="4258">
                  <c:v>-0.57940594059449602</c:v>
                </c:pt>
                <c:pt idx="4259">
                  <c:v>-0.1948514851476105</c:v>
                </c:pt>
                <c:pt idx="4260">
                  <c:v>-0.34524752475315856</c:v>
                </c:pt>
                <c:pt idx="4261">
                  <c:v>-0.4880198019806119</c:v>
                </c:pt>
                <c:pt idx="4262">
                  <c:v>-0.68138613861430652</c:v>
                </c:pt>
                <c:pt idx="4263">
                  <c:v>0.13217821782152689</c:v>
                </c:pt>
                <c:pt idx="4264">
                  <c:v>0.23643564356398833</c:v>
                </c:pt>
                <c:pt idx="4265">
                  <c:v>0.7637623762383271</c:v>
                </c:pt>
                <c:pt idx="4266">
                  <c:v>0.10198019801981054</c:v>
                </c:pt>
                <c:pt idx="4267">
                  <c:v>-0.65039603960385517</c:v>
                </c:pt>
                <c:pt idx="4268">
                  <c:v>-0.66702970297040631</c:v>
                </c:pt>
                <c:pt idx="4269">
                  <c:v>-9.8217821781836759E-2</c:v>
                </c:pt>
                <c:pt idx="4270">
                  <c:v>-0.54920792079277958</c:v>
                </c:pt>
                <c:pt idx="4271">
                  <c:v>-0.57029702970248541</c:v>
                </c:pt>
                <c:pt idx="4272">
                  <c:v>-0.65267326732650599</c:v>
                </c:pt>
                <c:pt idx="4273">
                  <c:v>-1.663366336655113E-2</c:v>
                </c:pt>
                <c:pt idx="4274">
                  <c:v>-0.29158415841553137</c:v>
                </c:pt>
                <c:pt idx="4275">
                  <c:v>0.11782178217762665</c:v>
                </c:pt>
                <c:pt idx="4276">
                  <c:v>-0.17524752475322761</c:v>
                </c:pt>
                <c:pt idx="4277">
                  <c:v>0.17297029702916969</c:v>
                </c:pt>
                <c:pt idx="4278">
                  <c:v>-8.7623762375910297E-2</c:v>
                </c:pt>
                <c:pt idx="4279">
                  <c:v>-0.13970297029747444</c:v>
                </c:pt>
                <c:pt idx="4280">
                  <c:v>-0.60425742574217556</c:v>
                </c:pt>
                <c:pt idx="4281">
                  <c:v>-0.65643564356447981</c:v>
                </c:pt>
                <c:pt idx="4282">
                  <c:v>-1.4518811881184392</c:v>
                </c:pt>
                <c:pt idx="4283">
                  <c:v>-0.98574257425767509</c:v>
                </c:pt>
                <c:pt idx="4284">
                  <c:v>-0.80138613861384389</c:v>
                </c:pt>
                <c:pt idx="4285">
                  <c:v>-0.11257425742573698</c:v>
                </c:pt>
                <c:pt idx="4286">
                  <c:v>-0.43059405940641793</c:v>
                </c:pt>
                <c:pt idx="4287">
                  <c:v>-0.38970297029662798</c:v>
                </c:pt>
                <c:pt idx="4288">
                  <c:v>-0.18425742574168402</c:v>
                </c:pt>
                <c:pt idx="4289">
                  <c:v>8.22772277218735E-2</c:v>
                </c:pt>
                <c:pt idx="4290">
                  <c:v>7.178217821668717E-2</c:v>
                </c:pt>
                <c:pt idx="4291">
                  <c:v>0.10722772277310721</c:v>
                </c:pt>
                <c:pt idx="4292">
                  <c:v>-0.38069306930676455</c:v>
                </c:pt>
                <c:pt idx="4293">
                  <c:v>0.23643564356398833</c:v>
                </c:pt>
                <c:pt idx="4294">
                  <c:v>-0.75762376237555529</c:v>
                </c:pt>
                <c:pt idx="4295">
                  <c:v>-0.74405940594039011</c:v>
                </c:pt>
                <c:pt idx="4296">
                  <c:v>-0.98574257425767509</c:v>
                </c:pt>
                <c:pt idx="4297">
                  <c:v>-0.40940594059456503</c:v>
                </c:pt>
                <c:pt idx="4298">
                  <c:v>-0.53861386138685319</c:v>
                </c:pt>
                <c:pt idx="4299">
                  <c:v>-0.26059405940508001</c:v>
                </c:pt>
                <c:pt idx="4300">
                  <c:v>-7.7029702971390848E-2</c:v>
                </c:pt>
                <c:pt idx="4301">
                  <c:v>2.1188118811852914E-2</c:v>
                </c:pt>
                <c:pt idx="4302">
                  <c:v>-3.5445544555013031E-2</c:v>
                </c:pt>
                <c:pt idx="4303">
                  <c:v>0.19485148514901751</c:v>
                </c:pt>
                <c:pt idx="4304">
                  <c:v>-0.15336633663478683</c:v>
                </c:pt>
                <c:pt idx="4305">
                  <c:v>-0.19485148514901751</c:v>
                </c:pt>
                <c:pt idx="4306">
                  <c:v>-0.17900990098979438</c:v>
                </c:pt>
                <c:pt idx="4307">
                  <c:v>0.28782178217896459</c:v>
                </c:pt>
                <c:pt idx="4308">
                  <c:v>-0.82118811881111409</c:v>
                </c:pt>
                <c:pt idx="4309">
                  <c:v>-0.707029702969314</c:v>
                </c:pt>
                <c:pt idx="4310">
                  <c:v>-1.0779207920788871</c:v>
                </c:pt>
                <c:pt idx="4311">
                  <c:v>-1.1035643564367088</c:v>
                </c:pt>
                <c:pt idx="4312">
                  <c:v>-0.64207920792198658</c:v>
                </c:pt>
                <c:pt idx="4313">
                  <c:v>-0.57485148514919415</c:v>
                </c:pt>
                <c:pt idx="4314">
                  <c:v>-0.47287128712938364</c:v>
                </c:pt>
                <c:pt idx="4315">
                  <c:v>0.16841584158386791</c:v>
                </c:pt>
                <c:pt idx="4316">
                  <c:v>-0.14881188118807803</c:v>
                </c:pt>
                <c:pt idx="4317">
                  <c:v>-0.11861386138636167</c:v>
                </c:pt>
                <c:pt idx="4318">
                  <c:v>-0.37306930693007684</c:v>
                </c:pt>
                <c:pt idx="4319">
                  <c:v>-7.0990099009359167E-2</c:v>
                </c:pt>
                <c:pt idx="4320">
                  <c:v>-0.48118811881265922</c:v>
                </c:pt>
                <c:pt idx="4321">
                  <c:v>-0.81207920792051047</c:v>
                </c:pt>
                <c:pt idx="4322">
                  <c:v>-1.2826732673272432</c:v>
                </c:pt>
                <c:pt idx="4323">
                  <c:v>-1.9284158415836494</c:v>
                </c:pt>
                <c:pt idx="4324">
                  <c:v>-1.5900990099005907</c:v>
                </c:pt>
                <c:pt idx="4325">
                  <c:v>-1.0317821782172076</c:v>
                </c:pt>
                <c:pt idx="4326">
                  <c:v>-1.2002970297018156</c:v>
                </c:pt>
                <c:pt idx="4327">
                  <c:v>-0.51663366336626526</c:v>
                </c:pt>
                <c:pt idx="4328">
                  <c:v>-0.43584158415830759</c:v>
                </c:pt>
                <c:pt idx="4329">
                  <c:v>0.17900990098979438</c:v>
                </c:pt>
                <c:pt idx="4330">
                  <c:v>-0.20009900990090718</c:v>
                </c:pt>
                <c:pt idx="4331">
                  <c:v>0.1541584158407078</c:v>
                </c:pt>
                <c:pt idx="4332">
                  <c:v>-0.23118811881209866</c:v>
                </c:pt>
                <c:pt idx="4333">
                  <c:v>0.13217821782152689</c:v>
                </c:pt>
                <c:pt idx="4334">
                  <c:v>-0.10722772277170019</c:v>
                </c:pt>
                <c:pt idx="4335">
                  <c:v>8.0891089108697745E-2</c:v>
                </c:pt>
                <c:pt idx="4336">
                  <c:v>-0.33316831683190917</c:v>
                </c:pt>
                <c:pt idx="4337">
                  <c:v>1.6534653464403991E-2</c:v>
                </c:pt>
                <c:pt idx="4338">
                  <c:v>-0.17297029702916969</c:v>
                </c:pt>
                <c:pt idx="4339">
                  <c:v>0.22049504950543208</c:v>
                </c:pt>
                <c:pt idx="4340">
                  <c:v>-9.8217821781836759E-2</c:v>
                </c:pt>
                <c:pt idx="4341">
                  <c:v>0.17297029702916969</c:v>
                </c:pt>
                <c:pt idx="4342">
                  <c:v>0.373960396039552</c:v>
                </c:pt>
                <c:pt idx="4343">
                  <c:v>0.23643564356398833</c:v>
                </c:pt>
                <c:pt idx="4344">
                  <c:v>0.39504950495066476</c:v>
                </c:pt>
                <c:pt idx="4345">
                  <c:v>0.54910891089063252</c:v>
                </c:pt>
                <c:pt idx="4346">
                  <c:v>0.12920792079228813</c:v>
                </c:pt>
                <c:pt idx="4347">
                  <c:v>0.24019801980196209</c:v>
                </c:pt>
                <c:pt idx="4348">
                  <c:v>-0.31881188118800896</c:v>
                </c:pt>
                <c:pt idx="4349">
                  <c:v>-0.44722772277296907</c:v>
                </c:pt>
                <c:pt idx="4350">
                  <c:v>-0.60128712871293677</c:v>
                </c:pt>
                <c:pt idx="4351">
                  <c:v>-0.40643564356391926</c:v>
                </c:pt>
                <c:pt idx="4352">
                  <c:v>-1.1534653465349551</c:v>
                </c:pt>
                <c:pt idx="4353">
                  <c:v>-0.5544554455446693</c:v>
                </c:pt>
                <c:pt idx="4354">
                  <c:v>-0.10425742574246143</c:v>
                </c:pt>
                <c:pt idx="4355">
                  <c:v>0.42603960396111618</c:v>
                </c:pt>
                <c:pt idx="4356">
                  <c:v>0.70861386138537708</c:v>
                </c:pt>
                <c:pt idx="4357">
                  <c:v>0.2198019801988442</c:v>
                </c:pt>
                <c:pt idx="4358">
                  <c:v>0.50841584158372977</c:v>
                </c:pt>
                <c:pt idx="4359">
                  <c:v>0.54009900990076898</c:v>
                </c:pt>
                <c:pt idx="4360">
                  <c:v>3.1683168317039247E-2</c:v>
                </c:pt>
                <c:pt idx="4361">
                  <c:v>0.24475247524726387</c:v>
                </c:pt>
                <c:pt idx="4362">
                  <c:v>-4.6831683168267482E-2</c:v>
                </c:pt>
                <c:pt idx="4363">
                  <c:v>-1.0159405940593915</c:v>
                </c:pt>
                <c:pt idx="4364">
                  <c:v>-0.86188118811942371</c:v>
                </c:pt>
                <c:pt idx="4365">
                  <c:v>-0.75237623762366568</c:v>
                </c:pt>
                <c:pt idx="4366">
                  <c:v>-0.85128712871209034</c:v>
                </c:pt>
                <c:pt idx="4367">
                  <c:v>-0.20019801980164728</c:v>
                </c:pt>
                <c:pt idx="4368">
                  <c:v>-0.50237623762310513</c:v>
                </c:pt>
                <c:pt idx="4369">
                  <c:v>-0.12306930693092333</c:v>
                </c:pt>
                <c:pt idx="4370">
                  <c:v>-7.1683168315947038E-2</c:v>
                </c:pt>
                <c:pt idx="4371">
                  <c:v>0.12158415841560043</c:v>
                </c:pt>
                <c:pt idx="4372">
                  <c:v>-0.61495049505024912</c:v>
                </c:pt>
                <c:pt idx="4373">
                  <c:v>-0.22514851485147397</c:v>
                </c:pt>
                <c:pt idx="4374">
                  <c:v>-0.48267326732657506</c:v>
                </c:pt>
                <c:pt idx="4375">
                  <c:v>-0.64742574257461638</c:v>
                </c:pt>
                <c:pt idx="4376">
                  <c:v>-0.80673267326788067</c:v>
                </c:pt>
                <c:pt idx="4377">
                  <c:v>-1.3075247524749227</c:v>
                </c:pt>
                <c:pt idx="4378">
                  <c:v>-1.5190099009904914</c:v>
                </c:pt>
                <c:pt idx="4379">
                  <c:v>-1.4631683168323606</c:v>
                </c:pt>
                <c:pt idx="4380">
                  <c:v>-2.0735643564344937</c:v>
                </c:pt>
                <c:pt idx="4381">
                  <c:v>-1.2327722772275898</c:v>
                </c:pt>
                <c:pt idx="4382">
                  <c:v>-0.91405940594172808</c:v>
                </c:pt>
                <c:pt idx="4383">
                  <c:v>-1.455643564356413</c:v>
                </c:pt>
                <c:pt idx="4384">
                  <c:v>-2.2480198019803934</c:v>
                </c:pt>
                <c:pt idx="4385">
                  <c:v>-3.3803960396042356</c:v>
                </c:pt>
                <c:pt idx="4386">
                  <c:v>-3.9099009900976713</c:v>
                </c:pt>
                <c:pt idx="4387">
                  <c:v>-6.1918811881191615</c:v>
                </c:pt>
                <c:pt idx="4388">
                  <c:v>-8.1687128712871413</c:v>
                </c:pt>
                <c:pt idx="4389">
                  <c:v>-7.100594059405446</c:v>
                </c:pt>
                <c:pt idx="4390">
                  <c:v>-6.3770297029703213</c:v>
                </c:pt>
                <c:pt idx="4391">
                  <c:v>-7.8552475247517624</c:v>
                </c:pt>
                <c:pt idx="4392">
                  <c:v>-7.6083168316839949</c:v>
                </c:pt>
                <c:pt idx="4393">
                  <c:v>-8.5471287128712561</c:v>
                </c:pt>
                <c:pt idx="4394">
                  <c:v>-7.142178217821824</c:v>
                </c:pt>
                <c:pt idx="4395">
                  <c:v>-6.2885148514849361</c:v>
                </c:pt>
                <c:pt idx="4396">
                  <c:v>-4.0586138613864167</c:v>
                </c:pt>
                <c:pt idx="4397">
                  <c:v>-6.4033663366333231</c:v>
                </c:pt>
                <c:pt idx="4398">
                  <c:v>-3.523168316831689</c:v>
                </c:pt>
                <c:pt idx="4399">
                  <c:v>-3.9242574257429785</c:v>
                </c:pt>
                <c:pt idx="4400">
                  <c:v>-2.9792079207922062</c:v>
                </c:pt>
                <c:pt idx="4401">
                  <c:v>-1.7865346534656712</c:v>
                </c:pt>
                <c:pt idx="4402">
                  <c:v>-0.35425742574302199</c:v>
                </c:pt>
                <c:pt idx="4403">
                  <c:v>0.11851485148562155</c:v>
                </c:pt>
                <c:pt idx="4404">
                  <c:v>0.30217821782286486</c:v>
                </c:pt>
                <c:pt idx="4405">
                  <c:v>-7.7128712870723967E-2</c:v>
                </c:pt>
                <c:pt idx="4406">
                  <c:v>-0.44485148514957806</c:v>
                </c:pt>
                <c:pt idx="4407">
                  <c:v>-0.44188118811893229</c:v>
                </c:pt>
                <c:pt idx="4408">
                  <c:v>-0.74940594059442689</c:v>
                </c:pt>
                <c:pt idx="4409">
                  <c:v>-0.49178217821858566</c:v>
                </c:pt>
                <c:pt idx="4410">
                  <c:v>-0.49712871287121546</c:v>
                </c:pt>
                <c:pt idx="4411">
                  <c:v>0.21158415841490175</c:v>
                </c:pt>
                <c:pt idx="4412">
                  <c:v>0.28247524752492781</c:v>
                </c:pt>
                <c:pt idx="4413">
                  <c:v>0.46980198019799774</c:v>
                </c:pt>
                <c:pt idx="4414">
                  <c:v>0.59603960396104705</c:v>
                </c:pt>
                <c:pt idx="4415">
                  <c:v>1.0514851485151446</c:v>
                </c:pt>
                <c:pt idx="4416">
                  <c:v>0.32405940594130561</c:v>
                </c:pt>
                <c:pt idx="4417">
                  <c:v>0.13287128712811477</c:v>
                </c:pt>
                <c:pt idx="4418">
                  <c:v>0.28247524752492781</c:v>
                </c:pt>
                <c:pt idx="4419">
                  <c:v>0.32178217821724769</c:v>
                </c:pt>
                <c:pt idx="4420">
                  <c:v>-0.129108910891548</c:v>
                </c:pt>
                <c:pt idx="4421">
                  <c:v>0.20019801980164728</c:v>
                </c:pt>
                <c:pt idx="4422">
                  <c:v>-6.2673267327490609E-2</c:v>
                </c:pt>
                <c:pt idx="4423">
                  <c:v>0.6420792079205796</c:v>
                </c:pt>
                <c:pt idx="4424">
                  <c:v>0.31881188118800896</c:v>
                </c:pt>
                <c:pt idx="4425">
                  <c:v>1.0379207920799793</c:v>
                </c:pt>
                <c:pt idx="4426">
                  <c:v>0.72207920792120917</c:v>
                </c:pt>
                <c:pt idx="4427">
                  <c:v>1.3438613861394111</c:v>
                </c:pt>
                <c:pt idx="4428">
                  <c:v>0.96386138613782724</c:v>
                </c:pt>
                <c:pt idx="4429">
                  <c:v>1.5349504950490478</c:v>
                </c:pt>
                <c:pt idx="4430">
                  <c:v>0.65346534653383404</c:v>
                </c:pt>
                <c:pt idx="4431">
                  <c:v>0.79920792079193315</c:v>
                </c:pt>
                <c:pt idx="4432">
                  <c:v>0.32930693069319528</c:v>
                </c:pt>
                <c:pt idx="4433">
                  <c:v>0.88762376237657847</c:v>
                </c:pt>
                <c:pt idx="4434">
                  <c:v>0.56574257425718355</c:v>
                </c:pt>
                <c:pt idx="4435">
                  <c:v>0.373960396039552</c:v>
                </c:pt>
                <c:pt idx="4436">
                  <c:v>-5.1287128712829144E-2</c:v>
                </c:pt>
                <c:pt idx="4437">
                  <c:v>0.52415841584221279</c:v>
                </c:pt>
                <c:pt idx="4438">
                  <c:v>0.53336633663355648</c:v>
                </c:pt>
                <c:pt idx="4439">
                  <c:v>0.68663366336619613</c:v>
                </c:pt>
                <c:pt idx="4440">
                  <c:v>1.7291089108914772</c:v>
                </c:pt>
                <c:pt idx="4441">
                  <c:v>1.2146534653471228</c:v>
                </c:pt>
                <c:pt idx="4442">
                  <c:v>1.0710891089109345</c:v>
                </c:pt>
                <c:pt idx="4443">
                  <c:v>0.9284158415842213</c:v>
                </c:pt>
                <c:pt idx="4444">
                  <c:v>0.35881188118832374</c:v>
                </c:pt>
                <c:pt idx="4445">
                  <c:v>0.33762376237647085</c:v>
                </c:pt>
                <c:pt idx="4446">
                  <c:v>-0.16990099009778378</c:v>
                </c:pt>
                <c:pt idx="4447">
                  <c:v>-6.1386138613647974E-3</c:v>
                </c:pt>
                <c:pt idx="4448">
                  <c:v>0.21069306930683362</c:v>
                </c:pt>
                <c:pt idx="4449">
                  <c:v>0.23643564356398833</c:v>
                </c:pt>
                <c:pt idx="4450">
                  <c:v>-4.6039603960939486E-2</c:v>
                </c:pt>
                <c:pt idx="4451">
                  <c:v>4.1584158414970811E-2</c:v>
                </c:pt>
                <c:pt idx="4452">
                  <c:v>-0.37019801980157824</c:v>
                </c:pt>
                <c:pt idx="4453">
                  <c:v>5.5049504950802929E-2</c:v>
                </c:pt>
                <c:pt idx="4454">
                  <c:v>-0.10198019801981054</c:v>
                </c:pt>
                <c:pt idx="4455">
                  <c:v>0.31801980197927393</c:v>
                </c:pt>
                <c:pt idx="4456">
                  <c:v>-0.14277227722745334</c:v>
                </c:pt>
                <c:pt idx="4457">
                  <c:v>0.51366336633561949</c:v>
                </c:pt>
                <c:pt idx="4458">
                  <c:v>-1.4356435642493224E-2</c:v>
                </c:pt>
                <c:pt idx="4459">
                  <c:v>0.43663366336563558</c:v>
                </c:pt>
                <c:pt idx="4460">
                  <c:v>0</c:v>
                </c:pt>
                <c:pt idx="4461">
                  <c:v>2.7227722772477588E-2</c:v>
                </c:pt>
                <c:pt idx="4462">
                  <c:v>-4.1584158416377824E-2</c:v>
                </c:pt>
                <c:pt idx="4463">
                  <c:v>-0.18960396039572083</c:v>
                </c:pt>
                <c:pt idx="4464">
                  <c:v>-0.18435643564383117</c:v>
                </c:pt>
                <c:pt idx="4465">
                  <c:v>8.7623762375910297E-2</c:v>
                </c:pt>
                <c:pt idx="4466">
                  <c:v>-0.40029702970255443</c:v>
                </c:pt>
                <c:pt idx="4467">
                  <c:v>0.11782178217903366</c:v>
                </c:pt>
                <c:pt idx="4468">
                  <c:v>-0.14881188118807803</c:v>
                </c:pt>
                <c:pt idx="4469">
                  <c:v>0.27722772277303814</c:v>
                </c:pt>
                <c:pt idx="4470">
                  <c:v>-0.35960396039565179</c:v>
                </c:pt>
                <c:pt idx="4471">
                  <c:v>0.38445544554473832</c:v>
                </c:pt>
                <c:pt idx="4472">
                  <c:v>0.10346534653513342</c:v>
                </c:pt>
                <c:pt idx="4473">
                  <c:v>0.25227722772321143</c:v>
                </c:pt>
                <c:pt idx="4474">
                  <c:v>-0.24702970296991478</c:v>
                </c:pt>
                <c:pt idx="4475">
                  <c:v>-2.5742574258561711E-2</c:v>
                </c:pt>
                <c:pt idx="4476">
                  <c:v>0</c:v>
                </c:pt>
                <c:pt idx="4477">
                  <c:v>0.60504950495091059</c:v>
                </c:pt>
                <c:pt idx="4478">
                  <c:v>-0.34831683168313743</c:v>
                </c:pt>
                <c:pt idx="4479">
                  <c:v>-0.68287128712822243</c:v>
                </c:pt>
                <c:pt idx="4480">
                  <c:v>-0.36485148514894844</c:v>
                </c:pt>
                <c:pt idx="4481">
                  <c:v>8.3168316818685497E-3</c:v>
                </c:pt>
                <c:pt idx="4482">
                  <c:v>-0.14504950495010424</c:v>
                </c:pt>
                <c:pt idx="4483">
                  <c:v>-0.25524752475245022</c:v>
                </c:pt>
                <c:pt idx="4484">
                  <c:v>-0.30297029703019285</c:v>
                </c:pt>
                <c:pt idx="4485">
                  <c:v>0.1956435643563455</c:v>
                </c:pt>
                <c:pt idx="4486">
                  <c:v>-0.13900990098947957</c:v>
                </c:pt>
                <c:pt idx="4487">
                  <c:v>0.15930693069326435</c:v>
                </c:pt>
                <c:pt idx="4488">
                  <c:v>-0.20396039603962107</c:v>
                </c:pt>
                <c:pt idx="4489">
                  <c:v>0.16999999999993093</c:v>
                </c:pt>
                <c:pt idx="4490">
                  <c:v>-0.10960396039649822</c:v>
                </c:pt>
                <c:pt idx="4491">
                  <c:v>3.0198019801716356E-2</c:v>
                </c:pt>
                <c:pt idx="4492">
                  <c:v>-0.40564356435659127</c:v>
                </c:pt>
                <c:pt idx="4493">
                  <c:v>-0.21683168316819842</c:v>
                </c:pt>
                <c:pt idx="4494">
                  <c:v>-0.20544554455353695</c:v>
                </c:pt>
                <c:pt idx="4495">
                  <c:v>-0.66702970297040631</c:v>
                </c:pt>
                <c:pt idx="4496">
                  <c:v>-0.92831683168348111</c:v>
                </c:pt>
                <c:pt idx="4497">
                  <c:v>-0.41702970297125275</c:v>
                </c:pt>
                <c:pt idx="4498">
                  <c:v>-0.5280198019795197</c:v>
                </c:pt>
                <c:pt idx="4499">
                  <c:v>-1.0469306930698428</c:v>
                </c:pt>
                <c:pt idx="4500">
                  <c:v>-0.70861386138678406</c:v>
                </c:pt>
                <c:pt idx="4501">
                  <c:v>-0.37920792079144167</c:v>
                </c:pt>
                <c:pt idx="4502">
                  <c:v>-0.84603960396020061</c:v>
                </c:pt>
                <c:pt idx="4503">
                  <c:v>-0.24019801980196209</c:v>
                </c:pt>
                <c:pt idx="4504">
                  <c:v>-0.38524752475206636</c:v>
                </c:pt>
                <c:pt idx="4505">
                  <c:v>3.6237623762341027E-2</c:v>
                </c:pt>
                <c:pt idx="4506">
                  <c:v>-0.51366336633561949</c:v>
                </c:pt>
                <c:pt idx="4507">
                  <c:v>-0.22732673267338474</c:v>
                </c:pt>
                <c:pt idx="4508">
                  <c:v>-0.37920792079144167</c:v>
                </c:pt>
                <c:pt idx="4509">
                  <c:v>-0.33465346534723206</c:v>
                </c:pt>
                <c:pt idx="4510">
                  <c:v>-0.83465346534694618</c:v>
                </c:pt>
                <c:pt idx="4511">
                  <c:v>-0.3323762376231742</c:v>
                </c:pt>
                <c:pt idx="4512">
                  <c:v>-0.74405940594039011</c:v>
                </c:pt>
                <c:pt idx="4513">
                  <c:v>-0.49405940594123654</c:v>
                </c:pt>
                <c:pt idx="4514">
                  <c:v>-0.9230693069315915</c:v>
                </c:pt>
                <c:pt idx="4515">
                  <c:v>-0.68663366336619613</c:v>
                </c:pt>
                <c:pt idx="4516">
                  <c:v>-0.68663366336619613</c:v>
                </c:pt>
                <c:pt idx="4517">
                  <c:v>-0.33386138613849708</c:v>
                </c:pt>
                <c:pt idx="4518">
                  <c:v>-0.9230693069315915</c:v>
                </c:pt>
                <c:pt idx="4519">
                  <c:v>-0.40950495049530516</c:v>
                </c:pt>
                <c:pt idx="4520">
                  <c:v>-0.75237623762366568</c:v>
                </c:pt>
                <c:pt idx="4521">
                  <c:v>-0.39504950495066476</c:v>
                </c:pt>
                <c:pt idx="4522">
                  <c:v>-0.69801980198085767</c:v>
                </c:pt>
                <c:pt idx="4523">
                  <c:v>-0.25613861386192538</c:v>
                </c:pt>
                <c:pt idx="4524">
                  <c:v>-0.79920792079193315</c:v>
                </c:pt>
                <c:pt idx="4525">
                  <c:v>-0.72445544554460017</c:v>
                </c:pt>
                <c:pt idx="4526">
                  <c:v>-0.65267326732650599</c:v>
                </c:pt>
                <c:pt idx="4527">
                  <c:v>-0.37386138613881187</c:v>
                </c:pt>
                <c:pt idx="4528">
                  <c:v>-0.65643564356447981</c:v>
                </c:pt>
                <c:pt idx="4529">
                  <c:v>-0.3951485148514049</c:v>
                </c:pt>
                <c:pt idx="4530">
                  <c:v>-0.86712871287131343</c:v>
                </c:pt>
                <c:pt idx="4531">
                  <c:v>-0.61178217821812308</c:v>
                </c:pt>
                <c:pt idx="4532">
                  <c:v>-0.55297029702934641</c:v>
                </c:pt>
                <c:pt idx="4533">
                  <c:v>-0.43663366336704262</c:v>
                </c:pt>
                <c:pt idx="4534">
                  <c:v>-0.25158415841662357</c:v>
                </c:pt>
                <c:pt idx="4535">
                  <c:v>-0.16465346534730116</c:v>
                </c:pt>
                <c:pt idx="4536">
                  <c:v>-0.39504950495066476</c:v>
                </c:pt>
                <c:pt idx="4537">
                  <c:v>-0.42603960396111618</c:v>
                </c:pt>
                <c:pt idx="4538">
                  <c:v>-0.40029702970396147</c:v>
                </c:pt>
                <c:pt idx="4539">
                  <c:v>-0.27198019801974149</c:v>
                </c:pt>
                <c:pt idx="4540">
                  <c:v>-0.37920792079284865</c:v>
                </c:pt>
                <c:pt idx="4541">
                  <c:v>-0.59594059405889999</c:v>
                </c:pt>
                <c:pt idx="4542">
                  <c:v>-1.0878217821782257</c:v>
                </c:pt>
                <c:pt idx="4543">
                  <c:v>-1.2471287128714901</c:v>
                </c:pt>
                <c:pt idx="4544">
                  <c:v>-0.47594059405936251</c:v>
                </c:pt>
                <c:pt idx="4545">
                  <c:v>-0.35950495049491166</c:v>
                </c:pt>
                <c:pt idx="4546">
                  <c:v>-0.91405940594032098</c:v>
                </c:pt>
                <c:pt idx="4547">
                  <c:v>-0.65108910891044303</c:v>
                </c:pt>
                <c:pt idx="4548">
                  <c:v>-0.32712871287128453</c:v>
                </c:pt>
                <c:pt idx="4549">
                  <c:v>-0.18435643564242415</c:v>
                </c:pt>
                <c:pt idx="4550">
                  <c:v>-0.4577227722767484</c:v>
                </c:pt>
                <c:pt idx="4551">
                  <c:v>-0.21990099009958433</c:v>
                </c:pt>
                <c:pt idx="4552">
                  <c:v>-0.35435643564376212</c:v>
                </c:pt>
                <c:pt idx="4553">
                  <c:v>-0.27564356435556814</c:v>
                </c:pt>
                <c:pt idx="4554">
                  <c:v>-0.23039603960336363</c:v>
                </c:pt>
                <c:pt idx="4555">
                  <c:v>-0.24178217821802511</c:v>
                </c:pt>
                <c:pt idx="4556">
                  <c:v>-0.38445544554473832</c:v>
                </c:pt>
                <c:pt idx="4557">
                  <c:v>-0.55970297029655891</c:v>
                </c:pt>
                <c:pt idx="4558">
                  <c:v>-0.98356435643435736</c:v>
                </c:pt>
                <c:pt idx="4559">
                  <c:v>-0.49851485148579822</c:v>
                </c:pt>
                <c:pt idx="4560">
                  <c:v>-0.23643564356398833</c:v>
                </c:pt>
                <c:pt idx="4561">
                  <c:v>-0.62099009901087376</c:v>
                </c:pt>
                <c:pt idx="4562">
                  <c:v>-0.2772277227716311</c:v>
                </c:pt>
                <c:pt idx="4563">
                  <c:v>-4.9900990099653389E-2</c:v>
                </c:pt>
                <c:pt idx="4564">
                  <c:v>-0.5741584158426063</c:v>
                </c:pt>
                <c:pt idx="4565">
                  <c:v>9.2871287129206975E-2</c:v>
                </c:pt>
                <c:pt idx="4566">
                  <c:v>-0.10346534653372641</c:v>
                </c:pt>
                <c:pt idx="4567">
                  <c:v>1.4356435643900239E-2</c:v>
                </c:pt>
                <c:pt idx="4568">
                  <c:v>-0.47217821782279579</c:v>
                </c:pt>
                <c:pt idx="4569">
                  <c:v>0.2666336633671117</c:v>
                </c:pt>
                <c:pt idx="4570">
                  <c:v>-8.2376237624020632E-2</c:v>
                </c:pt>
                <c:pt idx="4571">
                  <c:v>-7.0990099010766181E-2</c:v>
                </c:pt>
                <c:pt idx="4572">
                  <c:v>0.18435643564383117</c:v>
                </c:pt>
                <c:pt idx="4573">
                  <c:v>0.11861386138636167</c:v>
                </c:pt>
                <c:pt idx="4574">
                  <c:v>0.16999999999993093</c:v>
                </c:pt>
                <c:pt idx="4575">
                  <c:v>0.14504950495151125</c:v>
                </c:pt>
                <c:pt idx="4576">
                  <c:v>-0.17831683168179949</c:v>
                </c:pt>
                <c:pt idx="4577">
                  <c:v>0.38445544554473832</c:v>
                </c:pt>
                <c:pt idx="4578">
                  <c:v>-0.16851485148460804</c:v>
                </c:pt>
                <c:pt idx="4579">
                  <c:v>0.49930693069312621</c:v>
                </c:pt>
                <c:pt idx="4580">
                  <c:v>-0.10198019801981054</c:v>
                </c:pt>
                <c:pt idx="4581">
                  <c:v>0.15940594059400448</c:v>
                </c:pt>
                <c:pt idx="4582">
                  <c:v>0.43504950494957256</c:v>
                </c:pt>
                <c:pt idx="4583">
                  <c:v>0.87702970297065197</c:v>
                </c:pt>
                <c:pt idx="4584">
                  <c:v>0.53782178217811816</c:v>
                </c:pt>
                <c:pt idx="4585">
                  <c:v>0.49930693069312621</c:v>
                </c:pt>
                <c:pt idx="4586">
                  <c:v>0.1284158415835531</c:v>
                </c:pt>
                <c:pt idx="4587">
                  <c:v>7.7029702969983835E-2</c:v>
                </c:pt>
                <c:pt idx="4588">
                  <c:v>-0.16841584158386791</c:v>
                </c:pt>
                <c:pt idx="4589">
                  <c:v>0.31346534653537916</c:v>
                </c:pt>
                <c:pt idx="4590">
                  <c:v>0.21148514851416161</c:v>
                </c:pt>
                <c:pt idx="4591">
                  <c:v>0.83168316831770739</c:v>
                </c:pt>
                <c:pt idx="4592">
                  <c:v>0.15940594059400448</c:v>
                </c:pt>
                <c:pt idx="4593">
                  <c:v>0.12841584158496011</c:v>
                </c:pt>
                <c:pt idx="4594">
                  <c:v>-8.7623762375910297E-2</c:v>
                </c:pt>
                <c:pt idx="4595">
                  <c:v>1.4356435642493224E-2</c:v>
                </c:pt>
                <c:pt idx="4596">
                  <c:v>-5.346534654036797E-3</c:v>
                </c:pt>
                <c:pt idx="4597">
                  <c:v>0.17376237623790472</c:v>
                </c:pt>
                <c:pt idx="4598">
                  <c:v>-0.37009900990083811</c:v>
                </c:pt>
                <c:pt idx="4599">
                  <c:v>0.28554455445631372</c:v>
                </c:pt>
                <c:pt idx="4600">
                  <c:v>0.56495049504985562</c:v>
                </c:pt>
                <c:pt idx="4601">
                  <c:v>0.64049504950592362</c:v>
                </c:pt>
                <c:pt idx="4602">
                  <c:v>0.15930693069326435</c:v>
                </c:pt>
                <c:pt idx="4603">
                  <c:v>0.62999999999933021</c:v>
                </c:pt>
                <c:pt idx="4604">
                  <c:v>0.6367326732679498</c:v>
                </c:pt>
                <c:pt idx="4605">
                  <c:v>0.37920792079284865</c:v>
                </c:pt>
                <c:pt idx="4606">
                  <c:v>0.24168316831587797</c:v>
                </c:pt>
                <c:pt idx="4607">
                  <c:v>1.0514851485151446</c:v>
                </c:pt>
                <c:pt idx="4608">
                  <c:v>0.18435643564242415</c:v>
                </c:pt>
                <c:pt idx="4609">
                  <c:v>0.23564356435666031</c:v>
                </c:pt>
                <c:pt idx="4610">
                  <c:v>-1.5940594059963252E-2</c:v>
                </c:pt>
                <c:pt idx="4611">
                  <c:v>0.22128712871276007</c:v>
                </c:pt>
                <c:pt idx="4612">
                  <c:v>0.50841584158513675</c:v>
                </c:pt>
                <c:pt idx="4613">
                  <c:v>0.41019801980189302</c:v>
                </c:pt>
                <c:pt idx="4614">
                  <c:v>-4.0792079207642808E-2</c:v>
                </c:pt>
                <c:pt idx="4615">
                  <c:v>0.13217821782152689</c:v>
                </c:pt>
                <c:pt idx="4616">
                  <c:v>0.11257425742573698</c:v>
                </c:pt>
                <c:pt idx="4617">
                  <c:v>0.36485148514894844</c:v>
                </c:pt>
                <c:pt idx="4618">
                  <c:v>4.6138613861679612E-2</c:v>
                </c:pt>
                <c:pt idx="4619">
                  <c:v>0.17376237623649771</c:v>
                </c:pt>
                <c:pt idx="4620">
                  <c:v>0.23039603960336363</c:v>
                </c:pt>
                <c:pt idx="4621">
                  <c:v>0.53782178217811816</c:v>
                </c:pt>
                <c:pt idx="4622">
                  <c:v>0.10722772277170019</c:v>
                </c:pt>
                <c:pt idx="4623">
                  <c:v>0.47594059405936251</c:v>
                </c:pt>
                <c:pt idx="4624">
                  <c:v>3.5544554454346136E-2</c:v>
                </c:pt>
                <c:pt idx="4625">
                  <c:v>0.45544554455409753</c:v>
                </c:pt>
                <c:pt idx="4626">
                  <c:v>0.29693069306956815</c:v>
                </c:pt>
                <c:pt idx="4627">
                  <c:v>0.8157425742577441</c:v>
                </c:pt>
                <c:pt idx="4628">
                  <c:v>0.33841584158379884</c:v>
                </c:pt>
                <c:pt idx="4629">
                  <c:v>0.35960396039565179</c:v>
                </c:pt>
                <c:pt idx="4630">
                  <c:v>-0.2772277227716311</c:v>
                </c:pt>
                <c:pt idx="4631">
                  <c:v>0.13217821782152689</c:v>
                </c:pt>
                <c:pt idx="4632">
                  <c:v>0.29693069306956815</c:v>
                </c:pt>
                <c:pt idx="4633">
                  <c:v>0.23643564356398833</c:v>
                </c:pt>
                <c:pt idx="4634">
                  <c:v>0.12316831683166345</c:v>
                </c:pt>
                <c:pt idx="4635">
                  <c:v>-0.17821782178246637</c:v>
                </c:pt>
                <c:pt idx="4636">
                  <c:v>0.2666336633671117</c:v>
                </c:pt>
                <c:pt idx="4637">
                  <c:v>0.74930693069227972</c:v>
                </c:pt>
                <c:pt idx="4638">
                  <c:v>0.32257425742598272</c:v>
                </c:pt>
                <c:pt idx="4639">
                  <c:v>0.48118811881125217</c:v>
                </c:pt>
                <c:pt idx="4640">
                  <c:v>0.129108910891548</c:v>
                </c:pt>
                <c:pt idx="4641">
                  <c:v>0.12920792079228813</c:v>
                </c:pt>
                <c:pt idx="4642">
                  <c:v>-0.25079207920788854</c:v>
                </c:pt>
                <c:pt idx="4643">
                  <c:v>0.40405940594052825</c:v>
                </c:pt>
                <c:pt idx="4644">
                  <c:v>0.10198019801981054</c:v>
                </c:pt>
                <c:pt idx="4645">
                  <c:v>0.32405940593989863</c:v>
                </c:pt>
                <c:pt idx="4646">
                  <c:v>-0.13970297029606743</c:v>
                </c:pt>
                <c:pt idx="4647">
                  <c:v>0.10198019801981054</c:v>
                </c:pt>
                <c:pt idx="4648">
                  <c:v>0.14811881188149015</c:v>
                </c:pt>
                <c:pt idx="4649">
                  <c:v>0.48871287128719976</c:v>
                </c:pt>
                <c:pt idx="4650">
                  <c:v>0.11782178217903366</c:v>
                </c:pt>
                <c:pt idx="4651">
                  <c:v>0.40564356435659127</c:v>
                </c:pt>
                <c:pt idx="4652">
                  <c:v>-6.5742574257469502E-2</c:v>
                </c:pt>
                <c:pt idx="4653">
                  <c:v>0.42534653465452826</c:v>
                </c:pt>
                <c:pt idx="4654">
                  <c:v>0.77960396039614321</c:v>
                </c:pt>
                <c:pt idx="4655">
                  <c:v>0.54910891089063252</c:v>
                </c:pt>
                <c:pt idx="4656">
                  <c:v>0.31346534653397218</c:v>
                </c:pt>
                <c:pt idx="4657">
                  <c:v>0.90871287128769129</c:v>
                </c:pt>
                <c:pt idx="4658">
                  <c:v>0.3482178217823973</c:v>
                </c:pt>
                <c:pt idx="4659">
                  <c:v>0.73871287128776031</c:v>
                </c:pt>
                <c:pt idx="4660">
                  <c:v>0.25683168316851324</c:v>
                </c:pt>
                <c:pt idx="4661">
                  <c:v>0.8301980198023845</c:v>
                </c:pt>
                <c:pt idx="4662">
                  <c:v>0.71762376237664749</c:v>
                </c:pt>
                <c:pt idx="4663">
                  <c:v>0.31346534653397218</c:v>
                </c:pt>
                <c:pt idx="4664">
                  <c:v>0.12762376237622511</c:v>
                </c:pt>
                <c:pt idx="4665">
                  <c:v>0.31801980198068097</c:v>
                </c:pt>
                <c:pt idx="4666">
                  <c:v>-9.6732673266513858E-2</c:v>
                </c:pt>
                <c:pt idx="4667">
                  <c:v>0.15871287128600958</c:v>
                </c:pt>
                <c:pt idx="4668">
                  <c:v>-5.2475247532966741E-3</c:v>
                </c:pt>
                <c:pt idx="4669">
                  <c:v>0.30742574257334748</c:v>
                </c:pt>
                <c:pt idx="4670">
                  <c:v>-3.0198019801716356E-2</c:v>
                </c:pt>
                <c:pt idx="4671">
                  <c:v>2.7227722772477588E-2</c:v>
                </c:pt>
                <c:pt idx="4672">
                  <c:v>-0.12386138613825133</c:v>
                </c:pt>
                <c:pt idx="4673">
                  <c:v>0.27198019801974149</c:v>
                </c:pt>
                <c:pt idx="4674">
                  <c:v>-0.22584158415806185</c:v>
                </c:pt>
                <c:pt idx="4675">
                  <c:v>0.43059405940641793</c:v>
                </c:pt>
                <c:pt idx="4676">
                  <c:v>-5.5148514851543047E-2</c:v>
                </c:pt>
                <c:pt idx="4677">
                  <c:v>0.24168316831587797</c:v>
                </c:pt>
                <c:pt idx="4678">
                  <c:v>-0.20396039603962107</c:v>
                </c:pt>
                <c:pt idx="4679">
                  <c:v>5.2079207920157147E-2</c:v>
                </c:pt>
                <c:pt idx="4680">
                  <c:v>-3.2475247525774263E-2</c:v>
                </c:pt>
                <c:pt idx="4681">
                  <c:v>-0.10346534653372641</c:v>
                </c:pt>
                <c:pt idx="4682">
                  <c:v>-0.16465346534589415</c:v>
                </c:pt>
                <c:pt idx="4683">
                  <c:v>-1.1386138613254456E-2</c:v>
                </c:pt>
                <c:pt idx="4684">
                  <c:v>-0.29306930693085426</c:v>
                </c:pt>
                <c:pt idx="4685">
                  <c:v>-0.12920792079228813</c:v>
                </c:pt>
                <c:pt idx="4686">
                  <c:v>-0.16772277227728005</c:v>
                </c:pt>
                <c:pt idx="4687">
                  <c:v>0.24693069306917464</c:v>
                </c:pt>
                <c:pt idx="4688">
                  <c:v>-0.28247524752492781</c:v>
                </c:pt>
                <c:pt idx="4689">
                  <c:v>0.1956435643563455</c:v>
                </c:pt>
                <c:pt idx="4690">
                  <c:v>-0.22138613861350021</c:v>
                </c:pt>
                <c:pt idx="4691">
                  <c:v>6.5742574257469502E-2</c:v>
                </c:pt>
                <c:pt idx="4692">
                  <c:v>-0.19485148514901751</c:v>
                </c:pt>
                <c:pt idx="4693">
                  <c:v>3.0198019803123369E-2</c:v>
                </c:pt>
                <c:pt idx="4694">
                  <c:v>-0.25762376237724827</c:v>
                </c:pt>
                <c:pt idx="4695">
                  <c:v>-1.6633663365144116E-2</c:v>
                </c:pt>
                <c:pt idx="4696">
                  <c:v>0.12306930693092333</c:v>
                </c:pt>
                <c:pt idx="4697">
                  <c:v>0.16465346534589415</c:v>
                </c:pt>
                <c:pt idx="4698">
                  <c:v>-8.2376237624020632E-2</c:v>
                </c:pt>
                <c:pt idx="4699">
                  <c:v>0.20544554455494396</c:v>
                </c:pt>
                <c:pt idx="4700">
                  <c:v>0.24702970297132179</c:v>
                </c:pt>
                <c:pt idx="4701">
                  <c:v>0.54396039603948299</c:v>
                </c:pt>
                <c:pt idx="4702">
                  <c:v>5.138613861356927E-2</c:v>
                </c:pt>
                <c:pt idx="4703">
                  <c:v>0.43663366336563558</c:v>
                </c:pt>
                <c:pt idx="4704">
                  <c:v>-2.1188118811852914E-2</c:v>
                </c:pt>
                <c:pt idx="4705">
                  <c:v>0.37920792079284865</c:v>
                </c:pt>
                <c:pt idx="4706">
                  <c:v>-0.14801980198075002</c:v>
                </c:pt>
                <c:pt idx="4707">
                  <c:v>6.5742574257469502E-2</c:v>
                </c:pt>
                <c:pt idx="4708">
                  <c:v>-3.0198019803123369E-2</c:v>
                </c:pt>
                <c:pt idx="4709">
                  <c:v>0.42069306930707934</c:v>
                </c:pt>
                <c:pt idx="4710">
                  <c:v>-0.28247524752492781</c:v>
                </c:pt>
                <c:pt idx="4711">
                  <c:v>0.16999999999993093</c:v>
                </c:pt>
                <c:pt idx="4712">
                  <c:v>0.20623762376227195</c:v>
                </c:pt>
                <c:pt idx="4713">
                  <c:v>0.42752475247503202</c:v>
                </c:pt>
                <c:pt idx="4714">
                  <c:v>0.15861386138667646</c:v>
                </c:pt>
                <c:pt idx="4715">
                  <c:v>0.1556435643574377</c:v>
                </c:pt>
                <c:pt idx="4716">
                  <c:v>-9.8217821783243772E-2</c:v>
                </c:pt>
                <c:pt idx="4717">
                  <c:v>0.46683168316875895</c:v>
                </c:pt>
                <c:pt idx="4718">
                  <c:v>0.36485148514894844</c:v>
                </c:pt>
                <c:pt idx="4719">
                  <c:v>0.53782178217952514</c:v>
                </c:pt>
                <c:pt idx="4720">
                  <c:v>0.13445544554417779</c:v>
                </c:pt>
                <c:pt idx="4721">
                  <c:v>0.18425742574309104</c:v>
                </c:pt>
                <c:pt idx="4722">
                  <c:v>-4.0792079207642808E-2</c:v>
                </c:pt>
                <c:pt idx="4723">
                  <c:v>7.1089108911506299E-2</c:v>
                </c:pt>
                <c:pt idx="4724">
                  <c:v>-6.8019801980120392E-2</c:v>
                </c:pt>
                <c:pt idx="4725">
                  <c:v>0.38970297029662798</c:v>
                </c:pt>
                <c:pt idx="4726">
                  <c:v>0.30742574257475452</c:v>
                </c:pt>
                <c:pt idx="4727">
                  <c:v>0.71920792079271056</c:v>
                </c:pt>
                <c:pt idx="4728">
                  <c:v>0.44495049504891115</c:v>
                </c:pt>
                <c:pt idx="4729">
                  <c:v>0.37920792079284865</c:v>
                </c:pt>
                <c:pt idx="4730">
                  <c:v>-1.663366336655113E-2</c:v>
                </c:pt>
                <c:pt idx="4731">
                  <c:v>0.40564356435659127</c:v>
                </c:pt>
                <c:pt idx="4732">
                  <c:v>9.6732673267920871E-2</c:v>
                </c:pt>
                <c:pt idx="4733">
                  <c:v>0.66772277227840116</c:v>
                </c:pt>
                <c:pt idx="4734">
                  <c:v>0.42603960396111618</c:v>
                </c:pt>
                <c:pt idx="4735">
                  <c:v>0.26287128712913788</c:v>
                </c:pt>
                <c:pt idx="4736">
                  <c:v>0.10346534653372641</c:v>
                </c:pt>
                <c:pt idx="4737">
                  <c:v>0.42227722772314236</c:v>
                </c:pt>
                <c:pt idx="4738">
                  <c:v>0.33762376237647085</c:v>
                </c:pt>
                <c:pt idx="4739">
                  <c:v>0.44564356435690605</c:v>
                </c:pt>
                <c:pt idx="4740">
                  <c:v>0.43128712871300584</c:v>
                </c:pt>
                <c:pt idx="4741">
                  <c:v>0.47742574257327841</c:v>
                </c:pt>
                <c:pt idx="4742">
                  <c:v>0.31277227722738427</c:v>
                </c:pt>
                <c:pt idx="4743">
                  <c:v>0.41999999999908449</c:v>
                </c:pt>
                <c:pt idx="4744">
                  <c:v>0.11257425742573698</c:v>
                </c:pt>
                <c:pt idx="4745">
                  <c:v>0.79386138613789636</c:v>
                </c:pt>
                <c:pt idx="4746">
                  <c:v>0.17524752475322761</c:v>
                </c:pt>
                <c:pt idx="4747">
                  <c:v>0.66702970297040631</c:v>
                </c:pt>
                <c:pt idx="4748">
                  <c:v>0.10198019801981054</c:v>
                </c:pt>
                <c:pt idx="4749">
                  <c:v>0.70326732673274728</c:v>
                </c:pt>
                <c:pt idx="4750">
                  <c:v>0.24178217821802511</c:v>
                </c:pt>
                <c:pt idx="4751">
                  <c:v>0.67841584158506774</c:v>
                </c:pt>
                <c:pt idx="4752">
                  <c:v>0.74247524752573413</c:v>
                </c:pt>
                <c:pt idx="4753">
                  <c:v>0.72970297029648989</c:v>
                </c:pt>
                <c:pt idx="4754">
                  <c:v>0.17524752475182059</c:v>
                </c:pt>
                <c:pt idx="4755">
                  <c:v>0.9336633663375179</c:v>
                </c:pt>
                <c:pt idx="4756">
                  <c:v>0.18960396039572083</c:v>
                </c:pt>
                <c:pt idx="4757">
                  <c:v>0.3951485148514049</c:v>
                </c:pt>
                <c:pt idx="4758">
                  <c:v>0.50841584158372977</c:v>
                </c:pt>
                <c:pt idx="4759">
                  <c:v>0.6420792079205796</c:v>
                </c:pt>
                <c:pt idx="4760">
                  <c:v>0.19108910891104372</c:v>
                </c:pt>
                <c:pt idx="4761">
                  <c:v>0.4146534653464547</c:v>
                </c:pt>
                <c:pt idx="4762">
                  <c:v>0.51900990098965627</c:v>
                </c:pt>
                <c:pt idx="4763">
                  <c:v>0.80445544554382276</c:v>
                </c:pt>
                <c:pt idx="4764">
                  <c:v>0.4555445544548376</c:v>
                </c:pt>
                <c:pt idx="4765">
                  <c:v>0.39504950495066476</c:v>
                </c:pt>
                <c:pt idx="4766">
                  <c:v>0.49782178217921036</c:v>
                </c:pt>
                <c:pt idx="4767">
                  <c:v>0.11782178217762665</c:v>
                </c:pt>
                <c:pt idx="4768">
                  <c:v>-4.1584158416377824E-2</c:v>
                </c:pt>
                <c:pt idx="4769">
                  <c:v>1.0594059405926457E-2</c:v>
                </c:pt>
                <c:pt idx="4770">
                  <c:v>0.20009900990090718</c:v>
                </c:pt>
                <c:pt idx="4771">
                  <c:v>-1.4356435643900239E-2</c:v>
                </c:pt>
                <c:pt idx="4772">
                  <c:v>0.12841584158496011</c:v>
                </c:pt>
                <c:pt idx="4773">
                  <c:v>0.42524752475238115</c:v>
                </c:pt>
                <c:pt idx="4774">
                  <c:v>0.5280198019795197</c:v>
                </c:pt>
                <c:pt idx="4775">
                  <c:v>0.35801980198099576</c:v>
                </c:pt>
                <c:pt idx="4776">
                  <c:v>-0.28257425742566794</c:v>
                </c:pt>
                <c:pt idx="4777">
                  <c:v>0.12910891089014098</c:v>
                </c:pt>
                <c:pt idx="4778">
                  <c:v>-0.26356435643572579</c:v>
                </c:pt>
                <c:pt idx="4779">
                  <c:v>0.23574257425740044</c:v>
                </c:pt>
                <c:pt idx="4780">
                  <c:v>0.29693069306956815</c:v>
                </c:pt>
                <c:pt idx="4781">
                  <c:v>0.20396039603962107</c:v>
                </c:pt>
                <c:pt idx="4782">
                  <c:v>0.40029702970255443</c:v>
                </c:pt>
                <c:pt idx="4783">
                  <c:v>0.32940594059393541</c:v>
                </c:pt>
                <c:pt idx="4784">
                  <c:v>0.11257425742573698</c:v>
                </c:pt>
                <c:pt idx="4785">
                  <c:v>0.50237623762451211</c:v>
                </c:pt>
                <c:pt idx="4786">
                  <c:v>0.1284158415835531</c:v>
                </c:pt>
                <c:pt idx="4787">
                  <c:v>0.65643564356447981</c:v>
                </c:pt>
                <c:pt idx="4788">
                  <c:v>0.52198019802030204</c:v>
                </c:pt>
                <c:pt idx="4789">
                  <c:v>0.57940594059308892</c:v>
                </c:pt>
                <c:pt idx="4790">
                  <c:v>0.68138613861430652</c:v>
                </c:pt>
                <c:pt idx="4791">
                  <c:v>0.53247524752548836</c:v>
                </c:pt>
                <c:pt idx="4792">
                  <c:v>0.69722772277212264</c:v>
                </c:pt>
                <c:pt idx="4793">
                  <c:v>0.5544554455446693</c:v>
                </c:pt>
                <c:pt idx="4794">
                  <c:v>0.14346534653544823</c:v>
                </c:pt>
                <c:pt idx="4795">
                  <c:v>0.24702970296991478</c:v>
                </c:pt>
                <c:pt idx="4796">
                  <c:v>0.21079207920898077</c:v>
                </c:pt>
                <c:pt idx="4797">
                  <c:v>0.52277227722762998</c:v>
                </c:pt>
                <c:pt idx="4798">
                  <c:v>0.51742574257359319</c:v>
                </c:pt>
                <c:pt idx="4799">
                  <c:v>0.57405940594186622</c:v>
                </c:pt>
                <c:pt idx="4800">
                  <c:v>0.80445544554522985</c:v>
                </c:pt>
                <c:pt idx="4801">
                  <c:v>0.50237623762310513</c:v>
                </c:pt>
                <c:pt idx="4802">
                  <c:v>0.32861386138660742</c:v>
                </c:pt>
                <c:pt idx="4803">
                  <c:v>0.70247524752401225</c:v>
                </c:pt>
                <c:pt idx="4804">
                  <c:v>0.38980198019736811</c:v>
                </c:pt>
                <c:pt idx="4805">
                  <c:v>0.4304950495056778</c:v>
                </c:pt>
                <c:pt idx="4806">
                  <c:v>1.1451485148516796</c:v>
                </c:pt>
                <c:pt idx="4807">
                  <c:v>0.9178217821782948</c:v>
                </c:pt>
                <c:pt idx="4808">
                  <c:v>0.32930693069319528</c:v>
                </c:pt>
                <c:pt idx="4809">
                  <c:v>0.5491089108920395</c:v>
                </c:pt>
                <c:pt idx="4810">
                  <c:v>1.1648514851482097</c:v>
                </c:pt>
                <c:pt idx="4811">
                  <c:v>1.1231683168310915</c:v>
                </c:pt>
                <c:pt idx="4812">
                  <c:v>0.71386138613867378</c:v>
                </c:pt>
                <c:pt idx="4813">
                  <c:v>1.4934653465348169</c:v>
                </c:pt>
                <c:pt idx="4814">
                  <c:v>2.5396039603973319</c:v>
                </c:pt>
                <c:pt idx="4815">
                  <c:v>2.7918811881191363</c:v>
                </c:pt>
                <c:pt idx="4816">
                  <c:v>2.4361386138621985</c:v>
                </c:pt>
                <c:pt idx="4817">
                  <c:v>2.8281188118814771</c:v>
                </c:pt>
                <c:pt idx="4818">
                  <c:v>2.9104950495040911</c:v>
                </c:pt>
                <c:pt idx="4819">
                  <c:v>3.3410891089119157</c:v>
                </c:pt>
                <c:pt idx="4820">
                  <c:v>3.0419801980190297</c:v>
                </c:pt>
                <c:pt idx="4821">
                  <c:v>2.6793069306933992</c:v>
                </c:pt>
                <c:pt idx="4822">
                  <c:v>4.7860396039602549</c:v>
                </c:pt>
                <c:pt idx="4823">
                  <c:v>3.9514851485154563</c:v>
                </c:pt>
                <c:pt idx="4824">
                  <c:v>3.1862376237632133</c:v>
                </c:pt>
                <c:pt idx="4825">
                  <c:v>3.5254455445543398</c:v>
                </c:pt>
                <c:pt idx="4826">
                  <c:v>4.2785148514860003</c:v>
                </c:pt>
                <c:pt idx="4827">
                  <c:v>4.0391089108913665</c:v>
                </c:pt>
                <c:pt idx="4828">
                  <c:v>5.1048514851482638</c:v>
                </c:pt>
                <c:pt idx="4829">
                  <c:v>4.8133663366334734</c:v>
                </c:pt>
                <c:pt idx="4830">
                  <c:v>4.3101980198030398</c:v>
                </c:pt>
                <c:pt idx="4831">
                  <c:v>6.1820792079205633</c:v>
                </c:pt>
                <c:pt idx="4832">
                  <c:v>5.8134653465350485</c:v>
                </c:pt>
                <c:pt idx="4833">
                  <c:v>4.7559405940592789</c:v>
                </c:pt>
                <c:pt idx="4834">
                  <c:v>4.4893069306935747</c:v>
                </c:pt>
                <c:pt idx="4835">
                  <c:v>4.0262376237613822</c:v>
                </c:pt>
                <c:pt idx="4836">
                  <c:v>3.8327722772283543</c:v>
                </c:pt>
                <c:pt idx="4837">
                  <c:v>5.1652475247516971</c:v>
                </c:pt>
                <c:pt idx="4838">
                  <c:v>5.0279207920790201</c:v>
                </c:pt>
                <c:pt idx="4839">
                  <c:v>5.2839603960387986</c:v>
                </c:pt>
                <c:pt idx="4840">
                  <c:v>4.7717821782185021</c:v>
                </c:pt>
                <c:pt idx="4841">
                  <c:v>3.9619801980192353</c:v>
                </c:pt>
                <c:pt idx="4842">
                  <c:v>5.9153465346527119</c:v>
                </c:pt>
                <c:pt idx="4843">
                  <c:v>4.3139603960396062</c:v>
                </c:pt>
                <c:pt idx="4844">
                  <c:v>3.7610891089110003</c:v>
                </c:pt>
                <c:pt idx="4845">
                  <c:v>3.5148514851484136</c:v>
                </c:pt>
                <c:pt idx="4846">
                  <c:v>1.9557425742568673</c:v>
                </c:pt>
                <c:pt idx="4847">
                  <c:v>2.4270297029701879</c:v>
                </c:pt>
                <c:pt idx="4848">
                  <c:v>3.7490099009897508</c:v>
                </c:pt>
                <c:pt idx="4849">
                  <c:v>3.7973267326733415</c:v>
                </c:pt>
                <c:pt idx="4850">
                  <c:v>3.7512871287124017</c:v>
                </c:pt>
                <c:pt idx="4851">
                  <c:v>4.0775247524756182</c:v>
                </c:pt>
                <c:pt idx="4852">
                  <c:v>3.8743564356433251</c:v>
                </c:pt>
                <c:pt idx="4853">
                  <c:v>4.8238613861386597</c:v>
                </c:pt>
                <c:pt idx="4854">
                  <c:v>5.3987128712878532</c:v>
                </c:pt>
                <c:pt idx="4855">
                  <c:v>4.8238613861386597</c:v>
                </c:pt>
                <c:pt idx="4856">
                  <c:v>6.5371287128723203</c:v>
                </c:pt>
                <c:pt idx="4857">
                  <c:v>6.0543564356435979</c:v>
                </c:pt>
                <c:pt idx="4858">
                  <c:v>5.9728712871290526</c:v>
                </c:pt>
                <c:pt idx="4859">
                  <c:v>6.139801980197598</c:v>
                </c:pt>
                <c:pt idx="4860">
                  <c:v>3.4936633663365608</c:v>
                </c:pt>
                <c:pt idx="4861">
                  <c:v>5.3813861386133075</c:v>
                </c:pt>
                <c:pt idx="4862">
                  <c:v>4.9726732673267371</c:v>
                </c:pt>
                <c:pt idx="4863">
                  <c:v>4.2263366336636965</c:v>
                </c:pt>
                <c:pt idx="4864">
                  <c:v>4.8268316831693054</c:v>
                </c:pt>
                <c:pt idx="4865">
                  <c:v>4.7392079207919879</c:v>
                </c:pt>
                <c:pt idx="4866">
                  <c:v>4.2589108910888038</c:v>
                </c:pt>
                <c:pt idx="4867">
                  <c:v>4.6487128712875787</c:v>
                </c:pt>
                <c:pt idx="4868">
                  <c:v>4.5768316831687441</c:v>
                </c:pt>
                <c:pt idx="4869">
                  <c:v>2.6332673267324598</c:v>
                </c:pt>
                <c:pt idx="4870">
                  <c:v>3.7723762376235146</c:v>
                </c:pt>
                <c:pt idx="4871">
                  <c:v>3.006435643564684</c:v>
                </c:pt>
                <c:pt idx="4872">
                  <c:v>3.3463366336638054</c:v>
                </c:pt>
                <c:pt idx="4873">
                  <c:v>2.9966336633660853</c:v>
                </c:pt>
                <c:pt idx="4874">
                  <c:v>4.5557425742576321</c:v>
                </c:pt>
                <c:pt idx="4875">
                  <c:v>3.2216831683168192</c:v>
                </c:pt>
                <c:pt idx="4876">
                  <c:v>4.9062376237626797</c:v>
                </c:pt>
                <c:pt idx="4877">
                  <c:v>3.3138613861380311</c:v>
                </c:pt>
                <c:pt idx="4878">
                  <c:v>1.7299009900988054</c:v>
                </c:pt>
                <c:pt idx="4879">
                  <c:v>5.0799999999991776</c:v>
                </c:pt>
                <c:pt idx="4880">
                  <c:v>2.5970297029701186</c:v>
                </c:pt>
                <c:pt idx="4881">
                  <c:v>3.2164356435649295</c:v>
                </c:pt>
                <c:pt idx="4882">
                  <c:v>3.4838613861379621</c:v>
                </c:pt>
                <c:pt idx="4883">
                  <c:v>4.5663366336621509</c:v>
                </c:pt>
                <c:pt idx="4884">
                  <c:v>2.9347524752473295</c:v>
                </c:pt>
                <c:pt idx="4885">
                  <c:v>5.1728712871297917</c:v>
                </c:pt>
                <c:pt idx="4886">
                  <c:v>3.0925742574266781</c:v>
                </c:pt>
                <c:pt idx="4887">
                  <c:v>4.2339603960403842</c:v>
                </c:pt>
                <c:pt idx="4888">
                  <c:v>4.0639603960404527</c:v>
                </c:pt>
                <c:pt idx="4889">
                  <c:v>3.7089108910886961</c:v>
                </c:pt>
                <c:pt idx="4890">
                  <c:v>3.1718811881179061</c:v>
                </c:pt>
                <c:pt idx="4891">
                  <c:v>3.9861386138617343</c:v>
                </c:pt>
                <c:pt idx="4892">
                  <c:v>2.5433663366338988</c:v>
                </c:pt>
                <c:pt idx="4893">
                  <c:v>3.8418811881189581</c:v>
                </c:pt>
                <c:pt idx="4894">
                  <c:v>3.857722772276774</c:v>
                </c:pt>
                <c:pt idx="4895">
                  <c:v>2.9195049504939545</c:v>
                </c:pt>
                <c:pt idx="4896">
                  <c:v>2.0788118811877907</c:v>
                </c:pt>
                <c:pt idx="4897">
                  <c:v>2.4519801980186076</c:v>
                </c:pt>
                <c:pt idx="4898">
                  <c:v>2.1603960396030759</c:v>
                </c:pt>
                <c:pt idx="4899">
                  <c:v>2.14455445544526</c:v>
                </c:pt>
                <c:pt idx="4900">
                  <c:v>2.8946534653462748</c:v>
                </c:pt>
                <c:pt idx="4901">
                  <c:v>2.164950495048378</c:v>
                </c:pt>
                <c:pt idx="4902">
                  <c:v>2.5154455445548329</c:v>
                </c:pt>
                <c:pt idx="4903">
                  <c:v>2.7699999999992886</c:v>
                </c:pt>
                <c:pt idx="4904">
                  <c:v>2.2518811881191074</c:v>
                </c:pt>
                <c:pt idx="4905">
                  <c:v>2.6989108910891892</c:v>
                </c:pt>
                <c:pt idx="4906">
                  <c:v>0.90643564356504036</c:v>
                </c:pt>
                <c:pt idx="4907">
                  <c:v>1.8787128712868832</c:v>
                </c:pt>
                <c:pt idx="4908">
                  <c:v>1.9549504950495391</c:v>
                </c:pt>
                <c:pt idx="4909">
                  <c:v>2.6936633663358927</c:v>
                </c:pt>
                <c:pt idx="4910">
                  <c:v>2.8417821782173824</c:v>
                </c:pt>
                <c:pt idx="4911">
                  <c:v>3.8629702970300706</c:v>
                </c:pt>
                <c:pt idx="4912">
                  <c:v>1.50772277227657</c:v>
                </c:pt>
                <c:pt idx="4913">
                  <c:v>1.9549504950495391</c:v>
                </c:pt>
                <c:pt idx="4914">
                  <c:v>3.5971287128716942</c:v>
                </c:pt>
                <c:pt idx="4915">
                  <c:v>3.0691089108907672</c:v>
                </c:pt>
                <c:pt idx="4916">
                  <c:v>2.3288118811883511</c:v>
                </c:pt>
                <c:pt idx="4917">
                  <c:v>2.3718811881186448</c:v>
                </c:pt>
                <c:pt idx="4918">
                  <c:v>2.3771287128719414</c:v>
                </c:pt>
                <c:pt idx="4919">
                  <c:v>1.6581188118807111</c:v>
                </c:pt>
                <c:pt idx="4920">
                  <c:v>2.3145544554451911</c:v>
                </c:pt>
                <c:pt idx="4921">
                  <c:v>2.2465346534650705</c:v>
                </c:pt>
                <c:pt idx="4922">
                  <c:v>1.9693069306934394</c:v>
                </c:pt>
                <c:pt idx="4923">
                  <c:v>2.9353465346531773</c:v>
                </c:pt>
                <c:pt idx="4924">
                  <c:v>0.84069306930616383</c:v>
                </c:pt>
                <c:pt idx="4925">
                  <c:v>1.3014851485157051</c:v>
                </c:pt>
                <c:pt idx="4926">
                  <c:v>0.95554455445595876</c:v>
                </c:pt>
                <c:pt idx="4927">
                  <c:v>0.80524752475255779</c:v>
                </c:pt>
                <c:pt idx="4928">
                  <c:v>0.41475247524719483</c:v>
                </c:pt>
                <c:pt idx="4929">
                  <c:v>0.8210891089103739</c:v>
                </c:pt>
                <c:pt idx="4930">
                  <c:v>0.53782178217811816</c:v>
                </c:pt>
                <c:pt idx="4931">
                  <c:v>0.8370297029689302</c:v>
                </c:pt>
                <c:pt idx="4932">
                  <c:v>0.63524752475262691</c:v>
                </c:pt>
                <c:pt idx="4933">
                  <c:v>0.65039603960385517</c:v>
                </c:pt>
                <c:pt idx="4934">
                  <c:v>0.15554455445529056</c:v>
                </c:pt>
                <c:pt idx="4935">
                  <c:v>0.79999999999926119</c:v>
                </c:pt>
                <c:pt idx="4936">
                  <c:v>0.25534653465319035</c:v>
                </c:pt>
                <c:pt idx="4937">
                  <c:v>0.59603960395964006</c:v>
                </c:pt>
                <c:pt idx="4938">
                  <c:v>0.13217821782152689</c:v>
                </c:pt>
                <c:pt idx="4939">
                  <c:v>0.22059405940617219</c:v>
                </c:pt>
                <c:pt idx="4940">
                  <c:v>0.21445544554480742</c:v>
                </c:pt>
                <c:pt idx="4941">
                  <c:v>0.86792079208004846</c:v>
                </c:pt>
                <c:pt idx="4942">
                  <c:v>0.80673267326788067</c:v>
                </c:pt>
                <c:pt idx="4943">
                  <c:v>0.5491089108920395</c:v>
                </c:pt>
                <c:pt idx="4944">
                  <c:v>7.1683168317354051E-2</c:v>
                </c:pt>
                <c:pt idx="4945">
                  <c:v>6.6435643564057387E-2</c:v>
                </c:pt>
                <c:pt idx="4946">
                  <c:v>0.12920792079228813</c:v>
                </c:pt>
                <c:pt idx="4947">
                  <c:v>0.2772277227716311</c:v>
                </c:pt>
                <c:pt idx="4948">
                  <c:v>1.5940594058556239E-2</c:v>
                </c:pt>
                <c:pt idx="4949">
                  <c:v>6.6534653464797505E-2</c:v>
                </c:pt>
                <c:pt idx="4950">
                  <c:v>-0.10425742574246143</c:v>
                </c:pt>
                <c:pt idx="4951">
                  <c:v>0.33772277227721098</c:v>
                </c:pt>
                <c:pt idx="4952">
                  <c:v>-0.21069306930683362</c:v>
                </c:pt>
                <c:pt idx="4953">
                  <c:v>0.15861386138667646</c:v>
                </c:pt>
                <c:pt idx="4954">
                  <c:v>3.6336633663081153E-2</c:v>
                </c:pt>
                <c:pt idx="4955">
                  <c:v>1.0594059405926457E-2</c:v>
                </c:pt>
                <c:pt idx="4956">
                  <c:v>0.17594059405981549</c:v>
                </c:pt>
                <c:pt idx="4957">
                  <c:v>0.13980198019821458</c:v>
                </c:pt>
                <c:pt idx="4958">
                  <c:v>-0.10356435643587356</c:v>
                </c:pt>
                <c:pt idx="4959">
                  <c:v>0.11782178217903366</c:v>
                </c:pt>
                <c:pt idx="4960">
                  <c:v>6.6534653466204519E-2</c:v>
                </c:pt>
                <c:pt idx="4961">
                  <c:v>0.43663366336704262</c:v>
                </c:pt>
                <c:pt idx="4962">
                  <c:v>-8.2376237624020632E-2</c:v>
                </c:pt>
                <c:pt idx="4963">
                  <c:v>6.2772277226823728E-2</c:v>
                </c:pt>
                <c:pt idx="4964">
                  <c:v>-0.35425742574302199</c:v>
                </c:pt>
                <c:pt idx="4965">
                  <c:v>0.18960396039572083</c:v>
                </c:pt>
                <c:pt idx="4966">
                  <c:v>-0.18059405940585738</c:v>
                </c:pt>
                <c:pt idx="4967">
                  <c:v>0.25227722772321143</c:v>
                </c:pt>
                <c:pt idx="4968">
                  <c:v>7.3267326732010057E-2</c:v>
                </c:pt>
                <c:pt idx="4969">
                  <c:v>0.11861386138636167</c:v>
                </c:pt>
                <c:pt idx="4970">
                  <c:v>-2.4950495049826694E-2</c:v>
                </c:pt>
                <c:pt idx="4971">
                  <c:v>0.20019801980164728</c:v>
                </c:pt>
                <c:pt idx="4972">
                  <c:v>6.6435643564057387E-2</c:v>
                </c:pt>
                <c:pt idx="4973">
                  <c:v>0.25762376237724827</c:v>
                </c:pt>
                <c:pt idx="4974">
                  <c:v>1.9702970296530019E-2</c:v>
                </c:pt>
                <c:pt idx="4975">
                  <c:v>6.2673267327490609E-2</c:v>
                </c:pt>
                <c:pt idx="4976">
                  <c:v>0.17524752475182059</c:v>
                </c:pt>
                <c:pt idx="4977">
                  <c:v>0.60960396039480536</c:v>
                </c:pt>
                <c:pt idx="4978">
                  <c:v>-0.11257425742573698</c:v>
                </c:pt>
                <c:pt idx="4979">
                  <c:v>0.37920792079284865</c:v>
                </c:pt>
                <c:pt idx="4980">
                  <c:v>0.50841584158372977</c:v>
                </c:pt>
                <c:pt idx="4981">
                  <c:v>0.18960396039572083</c:v>
                </c:pt>
                <c:pt idx="4982">
                  <c:v>-2.4950495048419681E-2</c:v>
                </c:pt>
                <c:pt idx="4983">
                  <c:v>0.10960396039649822</c:v>
                </c:pt>
                <c:pt idx="4984">
                  <c:v>-0.29683168316742103</c:v>
                </c:pt>
                <c:pt idx="4985">
                  <c:v>7.178217821668717E-2</c:v>
                </c:pt>
                <c:pt idx="4986">
                  <c:v>-0.28247524752352077</c:v>
                </c:pt>
                <c:pt idx="4987">
                  <c:v>0.31792079207994084</c:v>
                </c:pt>
                <c:pt idx="4988">
                  <c:v>0.45019801980080082</c:v>
                </c:pt>
                <c:pt idx="4989">
                  <c:v>0.53792079207885823</c:v>
                </c:pt>
                <c:pt idx="4990">
                  <c:v>1.584158415922313E-2</c:v>
                </c:pt>
                <c:pt idx="4991">
                  <c:v>0.42069306930707934</c:v>
                </c:pt>
                <c:pt idx="4992">
                  <c:v>7.178217821668717E-2</c:v>
                </c:pt>
                <c:pt idx="4993">
                  <c:v>0.2417821782166181</c:v>
                </c:pt>
                <c:pt idx="4994">
                  <c:v>-0.33237623762458118</c:v>
                </c:pt>
                <c:pt idx="4995">
                  <c:v>-8.2277227723280513E-2</c:v>
                </c:pt>
                <c:pt idx="4996">
                  <c:v>-0.10732673267384733</c:v>
                </c:pt>
                <c:pt idx="4997">
                  <c:v>0.13742574257341655</c:v>
                </c:pt>
                <c:pt idx="4998">
                  <c:v>-0.15336633663478683</c:v>
                </c:pt>
                <c:pt idx="4999">
                  <c:v>9.0099009912704576E-3</c:v>
                </c:pt>
                <c:pt idx="5000">
                  <c:v>-0.13821782178215156</c:v>
                </c:pt>
                <c:pt idx="5001">
                  <c:v>0.14801980198075002</c:v>
                </c:pt>
                <c:pt idx="5002">
                  <c:v>0.22584158415806185</c:v>
                </c:pt>
                <c:pt idx="5003">
                  <c:v>0.49772277227706319</c:v>
                </c:pt>
                <c:pt idx="5004">
                  <c:v>0.24475247524867089</c:v>
                </c:pt>
                <c:pt idx="5005">
                  <c:v>0.21603960396087041</c:v>
                </c:pt>
                <c:pt idx="5006">
                  <c:v>-0.20544554455494396</c:v>
                </c:pt>
                <c:pt idx="5007">
                  <c:v>0.30217821782145782</c:v>
                </c:pt>
                <c:pt idx="5008">
                  <c:v>0.11782178217762665</c:v>
                </c:pt>
                <c:pt idx="5009">
                  <c:v>0.19495049504975762</c:v>
                </c:pt>
                <c:pt idx="5010">
                  <c:v>6.6435643564057387E-2</c:v>
                </c:pt>
                <c:pt idx="5011">
                  <c:v>-5.2178217820897266E-2</c:v>
                </c:pt>
                <c:pt idx="5012">
                  <c:v>-0.18425742574309104</c:v>
                </c:pt>
                <c:pt idx="5013">
                  <c:v>0.38980198019877516</c:v>
                </c:pt>
                <c:pt idx="5014">
                  <c:v>-0.20920792079291775</c:v>
                </c:pt>
                <c:pt idx="5015">
                  <c:v>0.47217821782138875</c:v>
                </c:pt>
                <c:pt idx="5016">
                  <c:v>-3.6237623762341027E-2</c:v>
                </c:pt>
                <c:pt idx="5017">
                  <c:v>0.22504950495073386</c:v>
                </c:pt>
                <c:pt idx="5018">
                  <c:v>-8.3168316832755648E-3</c:v>
                </c:pt>
                <c:pt idx="5019">
                  <c:v>0.2198019801988442</c:v>
                </c:pt>
                <c:pt idx="5020">
                  <c:v>0.31267326732664413</c:v>
                </c:pt>
                <c:pt idx="5021">
                  <c:v>0.45247524752485874</c:v>
                </c:pt>
                <c:pt idx="5022">
                  <c:v>-1.4356435643900239E-2</c:v>
                </c:pt>
                <c:pt idx="5023">
                  <c:v>-6.6534653466204519E-2</c:v>
                </c:pt>
                <c:pt idx="5024">
                  <c:v>0.27188118811900136</c:v>
                </c:pt>
                <c:pt idx="5025">
                  <c:v>0.25237623762395156</c:v>
                </c:pt>
                <c:pt idx="5026">
                  <c:v>1.0594059405926457E-2</c:v>
                </c:pt>
                <c:pt idx="5027">
                  <c:v>0.29683168316742103</c:v>
                </c:pt>
                <c:pt idx="5028">
                  <c:v>0.5847524752471257</c:v>
                </c:pt>
                <c:pt idx="5029">
                  <c:v>0.89207920792114015</c:v>
                </c:pt>
                <c:pt idx="5030">
                  <c:v>0.60960396039480536</c:v>
                </c:pt>
                <c:pt idx="5031">
                  <c:v>0.37920792079144167</c:v>
                </c:pt>
                <c:pt idx="5032">
                  <c:v>-0.15039603960414102</c:v>
                </c:pt>
                <c:pt idx="5033">
                  <c:v>0.33990099009912172</c:v>
                </c:pt>
                <c:pt idx="5034">
                  <c:v>-0.30891089109007741</c:v>
                </c:pt>
                <c:pt idx="5035">
                  <c:v>-4.1584158416377824E-2</c:v>
                </c:pt>
                <c:pt idx="5036">
                  <c:v>-7.1782178218094184E-2</c:v>
                </c:pt>
                <c:pt idx="5037">
                  <c:v>0.62623762376135639</c:v>
                </c:pt>
                <c:pt idx="5038">
                  <c:v>5.2079207920157147E-2</c:v>
                </c:pt>
                <c:pt idx="5039">
                  <c:v>0.40940594059456503</c:v>
                </c:pt>
                <c:pt idx="5040">
                  <c:v>0.13980198019821458</c:v>
                </c:pt>
                <c:pt idx="5041">
                  <c:v>0.51891089108891608</c:v>
                </c:pt>
                <c:pt idx="5042">
                  <c:v>6.8019801980120392E-2</c:v>
                </c:pt>
                <c:pt idx="5043">
                  <c:v>0.3323762376231742</c:v>
                </c:pt>
                <c:pt idx="5044">
                  <c:v>0.12693069306823021</c:v>
                </c:pt>
                <c:pt idx="5045">
                  <c:v>0.50762376237640183</c:v>
                </c:pt>
                <c:pt idx="5046">
                  <c:v>0.23643564356398833</c:v>
                </c:pt>
                <c:pt idx="5047">
                  <c:v>-7.3267326733417071E-2</c:v>
                </c:pt>
                <c:pt idx="5048">
                  <c:v>5.346534654036797E-3</c:v>
                </c:pt>
                <c:pt idx="5049">
                  <c:v>0.2772277227716311</c:v>
                </c:pt>
                <c:pt idx="5050">
                  <c:v>-0.15029702970340092</c:v>
                </c:pt>
                <c:pt idx="5051">
                  <c:v>0.6367326732679498</c:v>
                </c:pt>
                <c:pt idx="5052">
                  <c:v>0.32326732673257064</c:v>
                </c:pt>
                <c:pt idx="5053">
                  <c:v>0.17524752475322761</c:v>
                </c:pt>
                <c:pt idx="5054">
                  <c:v>9.2970297029947094E-2</c:v>
                </c:pt>
                <c:pt idx="5055">
                  <c:v>0.52881188118825473</c:v>
                </c:pt>
                <c:pt idx="5056">
                  <c:v>0.11633663366371078</c:v>
                </c:pt>
                <c:pt idx="5057">
                  <c:v>6.6534653464797505E-2</c:v>
                </c:pt>
                <c:pt idx="5058">
                  <c:v>0.19108910891104372</c:v>
                </c:pt>
                <c:pt idx="5059">
                  <c:v>0.25762376237584123</c:v>
                </c:pt>
                <c:pt idx="5060">
                  <c:v>0.10198019801981054</c:v>
                </c:pt>
                <c:pt idx="5061">
                  <c:v>0.26663366336570465</c:v>
                </c:pt>
                <c:pt idx="5062">
                  <c:v>0.12316831683166345</c:v>
                </c:pt>
                <c:pt idx="5063">
                  <c:v>0.2772277227716311</c:v>
                </c:pt>
                <c:pt idx="5064">
                  <c:v>0.10198019801981054</c:v>
                </c:pt>
                <c:pt idx="5065">
                  <c:v>0.70326732673274728</c:v>
                </c:pt>
                <c:pt idx="5066">
                  <c:v>0.25683168316851324</c:v>
                </c:pt>
                <c:pt idx="5067">
                  <c:v>0.40940594059315799</c:v>
                </c:pt>
                <c:pt idx="5068">
                  <c:v>0.16237623762324324</c:v>
                </c:pt>
                <c:pt idx="5069">
                  <c:v>0.48792079207846473</c:v>
                </c:pt>
                <c:pt idx="5070">
                  <c:v>0.10871287128702309</c:v>
                </c:pt>
                <c:pt idx="5071">
                  <c:v>0.47594059405936251</c:v>
                </c:pt>
                <c:pt idx="5072">
                  <c:v>0.11257425742573698</c:v>
                </c:pt>
                <c:pt idx="5073">
                  <c:v>0.30811881187993534</c:v>
                </c:pt>
                <c:pt idx="5074">
                  <c:v>-0.12316831683166345</c:v>
                </c:pt>
                <c:pt idx="5075">
                  <c:v>0.34900990098972529</c:v>
                </c:pt>
                <c:pt idx="5076">
                  <c:v>2.1188118811852914E-2</c:v>
                </c:pt>
                <c:pt idx="5077">
                  <c:v>0.44712871287082195</c:v>
                </c:pt>
                <c:pt idx="5078">
                  <c:v>7.8613861386046854E-2</c:v>
                </c:pt>
                <c:pt idx="5079">
                  <c:v>0.47742574257468545</c:v>
                </c:pt>
                <c:pt idx="5080">
                  <c:v>0.4146534653464547</c:v>
                </c:pt>
                <c:pt idx="5081">
                  <c:v>0.73881188118850039</c:v>
                </c:pt>
                <c:pt idx="5082">
                  <c:v>0.11782178217762665</c:v>
                </c:pt>
                <c:pt idx="5083">
                  <c:v>0.65346534653524102</c:v>
                </c:pt>
                <c:pt idx="5084">
                  <c:v>0.11247524752358985</c:v>
                </c:pt>
                <c:pt idx="5085">
                  <c:v>7.7029702969983835E-2</c:v>
                </c:pt>
                <c:pt idx="5086">
                  <c:v>0.23108910890995152</c:v>
                </c:pt>
                <c:pt idx="5087">
                  <c:v>0.37544554455487489</c:v>
                </c:pt>
                <c:pt idx="5088">
                  <c:v>0.61564356435683698</c:v>
                </c:pt>
                <c:pt idx="5089">
                  <c:v>0.40108910891128946</c:v>
                </c:pt>
                <c:pt idx="5090">
                  <c:v>0.42079207920781947</c:v>
                </c:pt>
                <c:pt idx="5091">
                  <c:v>4.5346534654351608E-2</c:v>
                </c:pt>
                <c:pt idx="5092">
                  <c:v>0.11405940593965287</c:v>
                </c:pt>
                <c:pt idx="5093">
                  <c:v>0.14277227722745334</c:v>
                </c:pt>
                <c:pt idx="5094">
                  <c:v>0.1541584158407078</c:v>
                </c:pt>
                <c:pt idx="5095">
                  <c:v>0.20544554455494396</c:v>
                </c:pt>
                <c:pt idx="5096">
                  <c:v>8.762376237731731E-2</c:v>
                </c:pt>
                <c:pt idx="5097">
                  <c:v>0.23574257425740044</c:v>
                </c:pt>
                <c:pt idx="5098">
                  <c:v>4.5346534654351608E-2</c:v>
                </c:pt>
                <c:pt idx="5099">
                  <c:v>-7.0990099009359167E-2</c:v>
                </c:pt>
                <c:pt idx="5100">
                  <c:v>-5.2178217820897266E-2</c:v>
                </c:pt>
                <c:pt idx="5101">
                  <c:v>0.15930693069185733</c:v>
                </c:pt>
                <c:pt idx="5102">
                  <c:v>0.23643564356398833</c:v>
                </c:pt>
                <c:pt idx="5103">
                  <c:v>0.43663366336704262</c:v>
                </c:pt>
                <c:pt idx="5104">
                  <c:v>0.14811881188149015</c:v>
                </c:pt>
                <c:pt idx="5105">
                  <c:v>0.29306930693085426</c:v>
                </c:pt>
                <c:pt idx="5106">
                  <c:v>0.1179207920797738</c:v>
                </c:pt>
                <c:pt idx="5107">
                  <c:v>0.27722772277303814</c:v>
                </c:pt>
                <c:pt idx="5108">
                  <c:v>0.22584158415806185</c:v>
                </c:pt>
                <c:pt idx="5109">
                  <c:v>0.31653465346535808</c:v>
                </c:pt>
                <c:pt idx="5110">
                  <c:v>1.4356435643900239E-2</c:v>
                </c:pt>
                <c:pt idx="5111">
                  <c:v>0.30742574257334748</c:v>
                </c:pt>
                <c:pt idx="5112">
                  <c:v>-0.13445544554417779</c:v>
                </c:pt>
                <c:pt idx="5113">
                  <c:v>0.22584158415806185</c:v>
                </c:pt>
                <c:pt idx="5114">
                  <c:v>-0.2198019801988442</c:v>
                </c:pt>
                <c:pt idx="5115">
                  <c:v>0.13980198019821458</c:v>
                </c:pt>
                <c:pt idx="5116">
                  <c:v>-0.12316831683166345</c:v>
                </c:pt>
                <c:pt idx="5117">
                  <c:v>0.41693069306910557</c:v>
                </c:pt>
                <c:pt idx="5118">
                  <c:v>0.24554455445459189</c:v>
                </c:pt>
                <c:pt idx="5119">
                  <c:v>0.6511881188111831</c:v>
                </c:pt>
                <c:pt idx="5120">
                  <c:v>0.12386138613825133</c:v>
                </c:pt>
                <c:pt idx="5121">
                  <c:v>0.33762376237506386</c:v>
                </c:pt>
                <c:pt idx="5122">
                  <c:v>0.15326732673263968</c:v>
                </c:pt>
                <c:pt idx="5123">
                  <c:v>-9.5940594059185855E-2</c:v>
                </c:pt>
                <c:pt idx="5124">
                  <c:v>0.42079207920781947</c:v>
                </c:pt>
                <c:pt idx="5125">
                  <c:v>0.46910891089140988</c:v>
                </c:pt>
                <c:pt idx="5126">
                  <c:v>0.19495049504975762</c:v>
                </c:pt>
                <c:pt idx="5127">
                  <c:v>9.8118811881096626E-2</c:v>
                </c:pt>
                <c:pt idx="5128">
                  <c:v>0.25762376237584123</c:v>
                </c:pt>
                <c:pt idx="5129">
                  <c:v>0.48643564356454888</c:v>
                </c:pt>
                <c:pt idx="5130">
                  <c:v>0.15930693069326435</c:v>
                </c:pt>
                <c:pt idx="5131">
                  <c:v>0.49702970297047533</c:v>
                </c:pt>
                <c:pt idx="5132">
                  <c:v>0.38455445544688549</c:v>
                </c:pt>
                <c:pt idx="5133">
                  <c:v>0.55970297029655891</c:v>
                </c:pt>
                <c:pt idx="5134">
                  <c:v>5.7425742574193944E-2</c:v>
                </c:pt>
                <c:pt idx="5135">
                  <c:v>7.1782178218094184E-2</c:v>
                </c:pt>
                <c:pt idx="5136">
                  <c:v>-2.1089108911112788E-2</c:v>
                </c:pt>
                <c:pt idx="5137">
                  <c:v>0.83168316831770739</c:v>
                </c:pt>
                <c:pt idx="5138">
                  <c:v>0.26138613861381499</c:v>
                </c:pt>
                <c:pt idx="5139">
                  <c:v>0.7334653465344636</c:v>
                </c:pt>
                <c:pt idx="5140">
                  <c:v>0.46158415841686934</c:v>
                </c:pt>
                <c:pt idx="5141">
                  <c:v>0.53247524752408137</c:v>
                </c:pt>
                <c:pt idx="5142">
                  <c:v>6.6435643564057387E-2</c:v>
                </c:pt>
                <c:pt idx="5143">
                  <c:v>0.38980198019877516</c:v>
                </c:pt>
                <c:pt idx="5144">
                  <c:v>2.4950495048419681E-2</c:v>
                </c:pt>
                <c:pt idx="5145">
                  <c:v>0.30217821782145782</c:v>
                </c:pt>
                <c:pt idx="5146">
                  <c:v>0.26287128712773089</c:v>
                </c:pt>
                <c:pt idx="5147">
                  <c:v>0.28782178217896459</c:v>
                </c:pt>
                <c:pt idx="5148">
                  <c:v>0.23118811881209866</c:v>
                </c:pt>
                <c:pt idx="5149">
                  <c:v>0.23118811881209866</c:v>
                </c:pt>
                <c:pt idx="5150">
                  <c:v>0.12316831683166345</c:v>
                </c:pt>
                <c:pt idx="5151">
                  <c:v>0.37019801980298522</c:v>
                </c:pt>
                <c:pt idx="5152">
                  <c:v>-0.15336633663337981</c:v>
                </c:pt>
                <c:pt idx="5153">
                  <c:v>0.2220792079214951</c:v>
                </c:pt>
                <c:pt idx="5154">
                  <c:v>5.247524751889659E-3</c:v>
                </c:pt>
                <c:pt idx="5155">
                  <c:v>0.20920792079291775</c:v>
                </c:pt>
                <c:pt idx="5156">
                  <c:v>6.1188118812167722E-2</c:v>
                </c:pt>
                <c:pt idx="5157">
                  <c:v>0.10198019801981054</c:v>
                </c:pt>
                <c:pt idx="5158">
                  <c:v>-0.16465346534589415</c:v>
                </c:pt>
                <c:pt idx="5159">
                  <c:v>0.10198019801981054</c:v>
                </c:pt>
                <c:pt idx="5160">
                  <c:v>-0.11257425742573698</c:v>
                </c:pt>
                <c:pt idx="5161">
                  <c:v>0.14504950495010424</c:v>
                </c:pt>
                <c:pt idx="5162">
                  <c:v>5.2079207920157147E-2</c:v>
                </c:pt>
                <c:pt idx="5163">
                  <c:v>7.1782178218094184E-2</c:v>
                </c:pt>
                <c:pt idx="5164">
                  <c:v>0.10198019801981054</c:v>
                </c:pt>
                <c:pt idx="5165">
                  <c:v>0.41693069306910557</c:v>
                </c:pt>
                <c:pt idx="5166">
                  <c:v>0.10881188118776321</c:v>
                </c:pt>
                <c:pt idx="5167">
                  <c:v>0.20623762376227195</c:v>
                </c:pt>
                <c:pt idx="5168">
                  <c:v>6.2673267327490609E-2</c:v>
                </c:pt>
                <c:pt idx="5169">
                  <c:v>0.42603960396111618</c:v>
                </c:pt>
                <c:pt idx="5170">
                  <c:v>8.7722772278057429E-2</c:v>
                </c:pt>
                <c:pt idx="5171">
                  <c:v>0.19871287128773141</c:v>
                </c:pt>
                <c:pt idx="5172">
                  <c:v>-7.7128712870723967E-2</c:v>
                </c:pt>
                <c:pt idx="5173">
                  <c:v>-0.11782178217903366</c:v>
                </c:pt>
                <c:pt idx="5174">
                  <c:v>3.1782178217779372E-2</c:v>
                </c:pt>
                <c:pt idx="5175">
                  <c:v>0.45019801980220786</c:v>
                </c:pt>
                <c:pt idx="5176">
                  <c:v>0.42000000000049148</c:v>
                </c:pt>
                <c:pt idx="5177">
                  <c:v>0.89287128712987518</c:v>
                </c:pt>
                <c:pt idx="5178">
                  <c:v>0.27188118811900136</c:v>
                </c:pt>
                <c:pt idx="5179">
                  <c:v>0.43584158415830759</c:v>
                </c:pt>
                <c:pt idx="5180">
                  <c:v>0.18960396039572083</c:v>
                </c:pt>
                <c:pt idx="5181">
                  <c:v>0.29158415841553137</c:v>
                </c:pt>
                <c:pt idx="5182">
                  <c:v>-0.22504950495073386</c:v>
                </c:pt>
                <c:pt idx="5183">
                  <c:v>0.56584158415792374</c:v>
                </c:pt>
                <c:pt idx="5184">
                  <c:v>-9.297029702854008E-2</c:v>
                </c:pt>
                <c:pt idx="5185">
                  <c:v>0.4562376237628325</c:v>
                </c:pt>
                <c:pt idx="5186">
                  <c:v>0.15415841584211482</c:v>
                </c:pt>
                <c:pt idx="5187">
                  <c:v>0.37019801980298522</c:v>
                </c:pt>
                <c:pt idx="5188">
                  <c:v>-0.15940594059400448</c:v>
                </c:pt>
                <c:pt idx="5189">
                  <c:v>0.10732673267384733</c:v>
                </c:pt>
                <c:pt idx="5190">
                  <c:v>4.6039603959532473E-2</c:v>
                </c:pt>
                <c:pt idx="5191">
                  <c:v>0.49772277227706319</c:v>
                </c:pt>
                <c:pt idx="5192">
                  <c:v>0.38445544554473832</c:v>
                </c:pt>
                <c:pt idx="5193">
                  <c:v>0.260594059406487</c:v>
                </c:pt>
                <c:pt idx="5194">
                  <c:v>0.1541584158407078</c:v>
                </c:pt>
                <c:pt idx="5195">
                  <c:v>0.18059405940585738</c:v>
                </c:pt>
                <c:pt idx="5196">
                  <c:v>-8.762376237731731E-2</c:v>
                </c:pt>
                <c:pt idx="5197">
                  <c:v>7.7029702969983835E-2</c:v>
                </c:pt>
                <c:pt idx="5198">
                  <c:v>8.613861386058741E-2</c:v>
                </c:pt>
                <c:pt idx="5199">
                  <c:v>0.38445544554473832</c:v>
                </c:pt>
                <c:pt idx="5200">
                  <c:v>-8.2277227723280513E-2</c:v>
                </c:pt>
                <c:pt idx="5201">
                  <c:v>0.18435643564383117</c:v>
                </c:pt>
                <c:pt idx="5202">
                  <c:v>0.11861386138636167</c:v>
                </c:pt>
                <c:pt idx="5203">
                  <c:v>0.28782178217755761</c:v>
                </c:pt>
                <c:pt idx="5204">
                  <c:v>0.13445544554417779</c:v>
                </c:pt>
                <c:pt idx="5205">
                  <c:v>0.22514851485147397</c:v>
                </c:pt>
                <c:pt idx="5206">
                  <c:v>4.6039603960939486E-2</c:v>
                </c:pt>
                <c:pt idx="5207">
                  <c:v>-4.1584158414970811E-2</c:v>
                </c:pt>
                <c:pt idx="5208">
                  <c:v>-3.554455445575315E-2</c:v>
                </c:pt>
                <c:pt idx="5209">
                  <c:v>0.33465346534723206</c:v>
                </c:pt>
                <c:pt idx="5210">
                  <c:v>-1.0594059405926457E-2</c:v>
                </c:pt>
                <c:pt idx="5211">
                  <c:v>0.71693069306865265</c:v>
                </c:pt>
                <c:pt idx="5212">
                  <c:v>-0.13742574257482357</c:v>
                </c:pt>
                <c:pt idx="5213">
                  <c:v>0.14881188118807803</c:v>
                </c:pt>
                <c:pt idx="5214">
                  <c:v>3.0198019801716356E-2</c:v>
                </c:pt>
                <c:pt idx="5215">
                  <c:v>0.50227722772236494</c:v>
                </c:pt>
                <c:pt idx="5216">
                  <c:v>0.18425742574309104</c:v>
                </c:pt>
                <c:pt idx="5217">
                  <c:v>0.56881188118856951</c:v>
                </c:pt>
                <c:pt idx="5218">
                  <c:v>0.3400000000012689</c:v>
                </c:pt>
                <c:pt idx="5219">
                  <c:v>0.2863366336636417</c:v>
                </c:pt>
                <c:pt idx="5220">
                  <c:v>0.11861386138636167</c:v>
                </c:pt>
                <c:pt idx="5221">
                  <c:v>0.52722772277219165</c:v>
                </c:pt>
                <c:pt idx="5222">
                  <c:v>0.29158415841693835</c:v>
                </c:pt>
                <c:pt idx="5223">
                  <c:v>0.43584158415830759</c:v>
                </c:pt>
                <c:pt idx="5224">
                  <c:v>-9.9009900990571761E-2</c:v>
                </c:pt>
                <c:pt idx="5225">
                  <c:v>0.18960396039572083</c:v>
                </c:pt>
                <c:pt idx="5226">
                  <c:v>3.5445544553606011E-2</c:v>
                </c:pt>
                <c:pt idx="5227">
                  <c:v>0.25079207920788854</c:v>
                </c:pt>
                <c:pt idx="5228">
                  <c:v>-8.2277227723280513E-2</c:v>
                </c:pt>
                <c:pt idx="5229">
                  <c:v>0.23267326732742155</c:v>
                </c:pt>
                <c:pt idx="5230">
                  <c:v>0.24702970297132179</c:v>
                </c:pt>
                <c:pt idx="5231">
                  <c:v>0.29683168316882802</c:v>
                </c:pt>
                <c:pt idx="5232">
                  <c:v>0.11257425742573698</c:v>
                </c:pt>
                <c:pt idx="5233">
                  <c:v>0.48871287128719976</c:v>
                </c:pt>
                <c:pt idx="5234">
                  <c:v>0.11861386138636167</c:v>
                </c:pt>
                <c:pt idx="5235">
                  <c:v>0.15712871287135358</c:v>
                </c:pt>
                <c:pt idx="5236">
                  <c:v>-4.524752475220447E-2</c:v>
                </c:pt>
                <c:pt idx="5237">
                  <c:v>0.25752475247510109</c:v>
                </c:pt>
                <c:pt idx="5238">
                  <c:v>-3.6237623762341027E-2</c:v>
                </c:pt>
                <c:pt idx="5239">
                  <c:v>0.15415841584211482</c:v>
                </c:pt>
                <c:pt idx="5240">
                  <c:v>9.2871287127799948E-2</c:v>
                </c:pt>
                <c:pt idx="5241">
                  <c:v>5.5148514851543047E-2</c:v>
                </c:pt>
                <c:pt idx="5242">
                  <c:v>-8.1584158415285615E-2</c:v>
                </c:pt>
                <c:pt idx="5243">
                  <c:v>1.9603960395789898E-2</c:v>
                </c:pt>
                <c:pt idx="5244">
                  <c:v>-5.5148514851543047E-2</c:v>
                </c:pt>
                <c:pt idx="5245">
                  <c:v>0.44712871287222894</c:v>
                </c:pt>
                <c:pt idx="5246">
                  <c:v>0.2009900990089753</c:v>
                </c:pt>
                <c:pt idx="5247">
                  <c:v>0.11782178217903366</c:v>
                </c:pt>
                <c:pt idx="5248">
                  <c:v>0.14881188118948505</c:v>
                </c:pt>
                <c:pt idx="5249">
                  <c:v>0.23643564356398833</c:v>
                </c:pt>
                <c:pt idx="5250">
                  <c:v>0.16316831683197827</c:v>
                </c:pt>
                <c:pt idx="5251">
                  <c:v>0.20623762376227195</c:v>
                </c:pt>
                <c:pt idx="5252">
                  <c:v>0.2772277227716311</c:v>
                </c:pt>
                <c:pt idx="5253">
                  <c:v>0.19495049504975762</c:v>
                </c:pt>
                <c:pt idx="5254">
                  <c:v>0.25603960396118525</c:v>
                </c:pt>
                <c:pt idx="5255">
                  <c:v>0.18960396039712785</c:v>
                </c:pt>
                <c:pt idx="5256">
                  <c:v>-1.0594059405926457E-2</c:v>
                </c:pt>
                <c:pt idx="5257">
                  <c:v>0.43138613861374592</c:v>
                </c:pt>
                <c:pt idx="5258">
                  <c:v>2.1188118811852914E-2</c:v>
                </c:pt>
                <c:pt idx="5259">
                  <c:v>0</c:v>
                </c:pt>
                <c:pt idx="5260">
                  <c:v>0.12386138613825133</c:v>
                </c:pt>
                <c:pt idx="5261">
                  <c:v>0.65643564356447981</c:v>
                </c:pt>
                <c:pt idx="5262">
                  <c:v>-0.21079207920757376</c:v>
                </c:pt>
                <c:pt idx="5263">
                  <c:v>0.24633663366332689</c:v>
                </c:pt>
                <c:pt idx="5264">
                  <c:v>0.32930693069319528</c:v>
                </c:pt>
                <c:pt idx="5265">
                  <c:v>0.14881188118807803</c:v>
                </c:pt>
                <c:pt idx="5266">
                  <c:v>-6.6534653466204519E-2</c:v>
                </c:pt>
                <c:pt idx="5267">
                  <c:v>0.5332673267328164</c:v>
                </c:pt>
                <c:pt idx="5268">
                  <c:v>6.7920792079380274E-2</c:v>
                </c:pt>
                <c:pt idx="5269">
                  <c:v>0.22128712871276007</c:v>
                </c:pt>
                <c:pt idx="5270">
                  <c:v>-0.25148514851447645</c:v>
                </c:pt>
                <c:pt idx="5271">
                  <c:v>0.21980198019743719</c:v>
                </c:pt>
                <c:pt idx="5272">
                  <c:v>0.10871287128702309</c:v>
                </c:pt>
                <c:pt idx="5273">
                  <c:v>0.29158415841553137</c:v>
                </c:pt>
                <c:pt idx="5274">
                  <c:v>0.14277227722745334</c:v>
                </c:pt>
                <c:pt idx="5275">
                  <c:v>0.40415841584267537</c:v>
                </c:pt>
                <c:pt idx="5276">
                  <c:v>4.980198019750625E-2</c:v>
                </c:pt>
                <c:pt idx="5277">
                  <c:v>0.37009900990083811</c:v>
                </c:pt>
                <c:pt idx="5278">
                  <c:v>-5.5148514851543047E-2</c:v>
                </c:pt>
                <c:pt idx="5279">
                  <c:v>3.6237623762341027E-2</c:v>
                </c:pt>
                <c:pt idx="5280">
                  <c:v>-9.2970297029947094E-2</c:v>
                </c:pt>
                <c:pt idx="5281">
                  <c:v>0.24999999999915354</c:v>
                </c:pt>
                <c:pt idx="5282">
                  <c:v>0.39504950495066476</c:v>
                </c:pt>
                <c:pt idx="5283">
                  <c:v>0.71910891089056339</c:v>
                </c:pt>
                <c:pt idx="5284">
                  <c:v>-5.247524751889659E-3</c:v>
                </c:pt>
                <c:pt idx="5285">
                  <c:v>0.15861386138526945</c:v>
                </c:pt>
                <c:pt idx="5286">
                  <c:v>3.0990099009044356E-2</c:v>
                </c:pt>
                <c:pt idx="5287">
                  <c:v>0.37386138613881187</c:v>
                </c:pt>
                <c:pt idx="5288">
                  <c:v>0.11782178217903366</c:v>
                </c:pt>
                <c:pt idx="5289">
                  <c:v>0.28326732673366284</c:v>
                </c:pt>
                <c:pt idx="5290">
                  <c:v>0.27188118811900136</c:v>
                </c:pt>
                <c:pt idx="5291">
                  <c:v>0.30217821782145782</c:v>
                </c:pt>
                <c:pt idx="5292">
                  <c:v>-8.8316831682498168E-2</c:v>
                </c:pt>
                <c:pt idx="5293">
                  <c:v>0.35881188118832374</c:v>
                </c:pt>
                <c:pt idx="5294">
                  <c:v>0.1284158415835531</c:v>
                </c:pt>
                <c:pt idx="5295">
                  <c:v>0.20019801980164728</c:v>
                </c:pt>
                <c:pt idx="5296">
                  <c:v>0.22059405940617219</c:v>
                </c:pt>
                <c:pt idx="5297">
                  <c:v>0.34514851485101139</c:v>
                </c:pt>
                <c:pt idx="5298">
                  <c:v>-0.11247524752499687</c:v>
                </c:pt>
                <c:pt idx="5299">
                  <c:v>0.61564356435683698</c:v>
                </c:pt>
                <c:pt idx="5300">
                  <c:v>0.27188118811759432</c:v>
                </c:pt>
                <c:pt idx="5301">
                  <c:v>0.22732673267338474</c:v>
                </c:pt>
                <c:pt idx="5302">
                  <c:v>0.20623762376227195</c:v>
                </c:pt>
                <c:pt idx="5303">
                  <c:v>0.48871287128719976</c:v>
                </c:pt>
                <c:pt idx="5304">
                  <c:v>1.0605940594057481</c:v>
                </c:pt>
                <c:pt idx="5305">
                  <c:v>0.7388118811870934</c:v>
                </c:pt>
                <c:pt idx="5306">
                  <c:v>0.35425742574161495</c:v>
                </c:pt>
                <c:pt idx="5307">
                  <c:v>0.44495049504891115</c:v>
                </c:pt>
                <c:pt idx="5308">
                  <c:v>8.2376237624020632E-2</c:v>
                </c:pt>
                <c:pt idx="5309">
                  <c:v>0.50831683168298969</c:v>
                </c:pt>
                <c:pt idx="5310">
                  <c:v>-0.14811881188149015</c:v>
                </c:pt>
                <c:pt idx="5311">
                  <c:v>0.33237623762458118</c:v>
                </c:pt>
                <c:pt idx="5312">
                  <c:v>-8.7623762375910297E-2</c:v>
                </c:pt>
                <c:pt idx="5313">
                  <c:v>0.47594059406076955</c:v>
                </c:pt>
                <c:pt idx="5314">
                  <c:v>0.31346534653537916</c:v>
                </c:pt>
                <c:pt idx="5315">
                  <c:v>0.75306930693025353</c:v>
                </c:pt>
                <c:pt idx="5316">
                  <c:v>8.7623762375910297E-2</c:v>
                </c:pt>
                <c:pt idx="5317">
                  <c:v>0.47217821782138875</c:v>
                </c:pt>
                <c:pt idx="5318">
                  <c:v>1.6633663365144116E-2</c:v>
                </c:pt>
                <c:pt idx="5319">
                  <c:v>0.43059405940501094</c:v>
                </c:pt>
                <c:pt idx="5320">
                  <c:v>1.4356435642493224E-2</c:v>
                </c:pt>
                <c:pt idx="5321">
                  <c:v>0.37009900990083811</c:v>
                </c:pt>
                <c:pt idx="5322">
                  <c:v>6.0396039606246737E-3</c:v>
                </c:pt>
                <c:pt idx="5323">
                  <c:v>-9.5940594059185855E-2</c:v>
                </c:pt>
                <c:pt idx="5324">
                  <c:v>-0.26663366336570465</c:v>
                </c:pt>
                <c:pt idx="5325">
                  <c:v>0.38524752475347335</c:v>
                </c:pt>
                <c:pt idx="5326">
                  <c:v>0.21069306930683362</c:v>
                </c:pt>
                <c:pt idx="5327">
                  <c:v>0.89287128712846808</c:v>
                </c:pt>
                <c:pt idx="5328">
                  <c:v>0.35960396039565179</c:v>
                </c:pt>
                <c:pt idx="5329">
                  <c:v>0.1284158415835531</c:v>
                </c:pt>
                <c:pt idx="5330">
                  <c:v>-9.6732673266513858E-2</c:v>
                </c:pt>
                <c:pt idx="5331">
                  <c:v>0.53782178217811816</c:v>
                </c:pt>
                <c:pt idx="5332">
                  <c:v>4.1584158416377824E-2</c:v>
                </c:pt>
                <c:pt idx="5333">
                  <c:v>0.13445544554558481</c:v>
                </c:pt>
                <c:pt idx="5334">
                  <c:v>8.2277227723280513E-2</c:v>
                </c:pt>
                <c:pt idx="5335">
                  <c:v>0.48643564356454888</c:v>
                </c:pt>
                <c:pt idx="5336">
                  <c:v>0.2394059405946341</c:v>
                </c:pt>
                <c:pt idx="5337">
                  <c:v>0.19485148514901751</c:v>
                </c:pt>
                <c:pt idx="5338">
                  <c:v>3.554455445575315E-2</c:v>
                </c:pt>
                <c:pt idx="5339">
                  <c:v>0.27722772277303814</c:v>
                </c:pt>
                <c:pt idx="5340">
                  <c:v>0.21079207920757376</c:v>
                </c:pt>
                <c:pt idx="5341">
                  <c:v>0.38445544554473832</c:v>
                </c:pt>
                <c:pt idx="5342">
                  <c:v>0</c:v>
                </c:pt>
                <c:pt idx="5343">
                  <c:v>-4.1485148514230685E-2</c:v>
                </c:pt>
                <c:pt idx="5344">
                  <c:v>-9.2970297029947094E-2</c:v>
                </c:pt>
                <c:pt idx="5345">
                  <c:v>0.38980198019736811</c:v>
                </c:pt>
                <c:pt idx="5346">
                  <c:v>-0.10732673267244032</c:v>
                </c:pt>
                <c:pt idx="5347">
                  <c:v>0.2772277227716311</c:v>
                </c:pt>
                <c:pt idx="5348">
                  <c:v>-0.15326732673263968</c:v>
                </c:pt>
                <c:pt idx="5349">
                  <c:v>0.15940594059400448</c:v>
                </c:pt>
                <c:pt idx="5350">
                  <c:v>0.14277227722745334</c:v>
                </c:pt>
                <c:pt idx="5351">
                  <c:v>0.23564356435666031</c:v>
                </c:pt>
                <c:pt idx="5352">
                  <c:v>9.2871287129206975E-2</c:v>
                </c:pt>
                <c:pt idx="5353">
                  <c:v>4.0792079207642808E-2</c:v>
                </c:pt>
                <c:pt idx="5354">
                  <c:v>8.613861386058741E-2</c:v>
                </c:pt>
                <c:pt idx="5355">
                  <c:v>0.29386138613958929</c:v>
                </c:pt>
                <c:pt idx="5356">
                  <c:v>4.0792079209049828E-2</c:v>
                </c:pt>
                <c:pt idx="5357">
                  <c:v>0.44188118811893229</c:v>
                </c:pt>
                <c:pt idx="5358">
                  <c:v>0.25000000000056055</c:v>
                </c:pt>
                <c:pt idx="5359">
                  <c:v>0.21455445544554752</c:v>
                </c:pt>
                <c:pt idx="5360">
                  <c:v>0.26663366336570465</c:v>
                </c:pt>
                <c:pt idx="5361">
                  <c:v>0.31881188118800896</c:v>
                </c:pt>
                <c:pt idx="5362">
                  <c:v>1.584158415922313E-2</c:v>
                </c:pt>
                <c:pt idx="5363">
                  <c:v>0.24168316831728498</c:v>
                </c:pt>
                <c:pt idx="5364">
                  <c:v>-1.6534653465811008E-2</c:v>
                </c:pt>
                <c:pt idx="5365">
                  <c:v>0.65633663366373973</c:v>
                </c:pt>
                <c:pt idx="5366">
                  <c:v>2.4950495049826694E-2</c:v>
                </c:pt>
                <c:pt idx="5367">
                  <c:v>0.64584158415855331</c:v>
                </c:pt>
                <c:pt idx="5368">
                  <c:v>0.20623762376227195</c:v>
                </c:pt>
                <c:pt idx="5369">
                  <c:v>0.41693069306910557</c:v>
                </c:pt>
                <c:pt idx="5370">
                  <c:v>-3.6237623762341027E-2</c:v>
                </c:pt>
                <c:pt idx="5371">
                  <c:v>0.18435643564383117</c:v>
                </c:pt>
                <c:pt idx="5372">
                  <c:v>0</c:v>
                </c:pt>
                <c:pt idx="5373">
                  <c:v>0.32405940594130561</c:v>
                </c:pt>
                <c:pt idx="5374">
                  <c:v>0.19485148514901751</c:v>
                </c:pt>
                <c:pt idx="5375">
                  <c:v>0.25079207920788854</c:v>
                </c:pt>
                <c:pt idx="5376">
                  <c:v>0.23643564356398833</c:v>
                </c:pt>
                <c:pt idx="5377">
                  <c:v>0.48643564356454888</c:v>
                </c:pt>
                <c:pt idx="5378">
                  <c:v>-0.10198019801981054</c:v>
                </c:pt>
                <c:pt idx="5379">
                  <c:v>0.12396039604039846</c:v>
                </c:pt>
                <c:pt idx="5380">
                  <c:v>-8.5346534653259407E-2</c:v>
                </c:pt>
                <c:pt idx="5381">
                  <c:v>0.25000000000056055</c:v>
                </c:pt>
                <c:pt idx="5382">
                  <c:v>0.26128712871307491</c:v>
                </c:pt>
                <c:pt idx="5383">
                  <c:v>0.19495049504975762</c:v>
                </c:pt>
                <c:pt idx="5384">
                  <c:v>-0.18059405940585738</c:v>
                </c:pt>
                <c:pt idx="5385">
                  <c:v>0.16999999999993093</c:v>
                </c:pt>
                <c:pt idx="5386">
                  <c:v>-0.10722772277310721</c:v>
                </c:pt>
                <c:pt idx="5387">
                  <c:v>0.2659405940591168</c:v>
                </c:pt>
                <c:pt idx="5388">
                  <c:v>4.4554455445616592E-2</c:v>
                </c:pt>
                <c:pt idx="5389">
                  <c:v>0.30742574257475452</c:v>
                </c:pt>
                <c:pt idx="5390">
                  <c:v>-1.4356435642493224E-2</c:v>
                </c:pt>
                <c:pt idx="5391">
                  <c:v>0.50762376237640183</c:v>
                </c:pt>
                <c:pt idx="5392">
                  <c:v>0.23643564356398833</c:v>
                </c:pt>
                <c:pt idx="5393">
                  <c:v>0.23039603960336363</c:v>
                </c:pt>
                <c:pt idx="5394">
                  <c:v>-5.3465346526297818E-3</c:v>
                </c:pt>
                <c:pt idx="5395">
                  <c:v>0.2659405940591168</c:v>
                </c:pt>
                <c:pt idx="5396">
                  <c:v>0.20930693069365786</c:v>
                </c:pt>
                <c:pt idx="5397">
                  <c:v>-5.346534654036797E-3</c:v>
                </c:pt>
                <c:pt idx="5398">
                  <c:v>-0.15405940593996767</c:v>
                </c:pt>
                <c:pt idx="5399">
                  <c:v>0.23267326732742155</c:v>
                </c:pt>
                <c:pt idx="5400">
                  <c:v>-0.23564356435666031</c:v>
                </c:pt>
                <c:pt idx="5401">
                  <c:v>0.28247524752492781</c:v>
                </c:pt>
                <c:pt idx="5402">
                  <c:v>0.32930693069319528</c:v>
                </c:pt>
                <c:pt idx="5403">
                  <c:v>0.1790099009912014</c:v>
                </c:pt>
                <c:pt idx="5404">
                  <c:v>-4.0792079207642808E-2</c:v>
                </c:pt>
                <c:pt idx="5405">
                  <c:v>0.31346534653537916</c:v>
                </c:pt>
                <c:pt idx="5406">
                  <c:v>0.11782178217762665</c:v>
                </c:pt>
                <c:pt idx="5407">
                  <c:v>0.53336633663355648</c:v>
                </c:pt>
                <c:pt idx="5408">
                  <c:v>0.19485148514901751</c:v>
                </c:pt>
                <c:pt idx="5409">
                  <c:v>0.40415841584126838</c:v>
                </c:pt>
                <c:pt idx="5410">
                  <c:v>-1.0594059405926457E-2</c:v>
                </c:pt>
                <c:pt idx="5411">
                  <c:v>0.373960396039552</c:v>
                </c:pt>
                <c:pt idx="5412">
                  <c:v>0.34900990098972529</c:v>
                </c:pt>
                <c:pt idx="5413">
                  <c:v>0.77495049504869429</c:v>
                </c:pt>
                <c:pt idx="5414">
                  <c:v>0.20396039603962107</c:v>
                </c:pt>
                <c:pt idx="5415">
                  <c:v>0.46306930693078519</c:v>
                </c:pt>
                <c:pt idx="5416">
                  <c:v>6.1188118812167722E-2</c:v>
                </c:pt>
                <c:pt idx="5417">
                  <c:v>-0.1284158415835531</c:v>
                </c:pt>
                <c:pt idx="5418">
                  <c:v>-3.0198019801716356E-2</c:v>
                </c:pt>
                <c:pt idx="5419">
                  <c:v>0.34366336633709554</c:v>
                </c:pt>
                <c:pt idx="5420">
                  <c:v>0.1699009900991908</c:v>
                </c:pt>
                <c:pt idx="5421">
                  <c:v>9.1386138613884074E-2</c:v>
                </c:pt>
                <c:pt idx="5422">
                  <c:v>-0.11782178217762665</c:v>
                </c:pt>
                <c:pt idx="5423">
                  <c:v>0.25000000000056055</c:v>
                </c:pt>
                <c:pt idx="5424">
                  <c:v>0.14277227722745334</c:v>
                </c:pt>
                <c:pt idx="5425">
                  <c:v>0.33990099009912172</c:v>
                </c:pt>
                <c:pt idx="5426">
                  <c:v>8.1584158415285615E-2</c:v>
                </c:pt>
                <c:pt idx="5427">
                  <c:v>-2.1089108909705775E-2</c:v>
                </c:pt>
                <c:pt idx="5428">
                  <c:v>0.30217821782145782</c:v>
                </c:pt>
                <c:pt idx="5429">
                  <c:v>0.42534653465452826</c:v>
                </c:pt>
                <c:pt idx="5430">
                  <c:v>3.0297029702456478E-2</c:v>
                </c:pt>
                <c:pt idx="5431">
                  <c:v>0.29693069306956815</c:v>
                </c:pt>
                <c:pt idx="5432">
                  <c:v>-0.23039603960477065</c:v>
                </c:pt>
                <c:pt idx="5433">
                  <c:v>0.32336633663331071</c:v>
                </c:pt>
                <c:pt idx="5434">
                  <c:v>0.25227722772180444</c:v>
                </c:pt>
                <c:pt idx="5435">
                  <c:v>0.5332673267328164</c:v>
                </c:pt>
                <c:pt idx="5436">
                  <c:v>-4.1584158414970811E-2</c:v>
                </c:pt>
                <c:pt idx="5437">
                  <c:v>0.30821782178208251</c:v>
                </c:pt>
                <c:pt idx="5438">
                  <c:v>-0.10198019801981054</c:v>
                </c:pt>
                <c:pt idx="5439">
                  <c:v>7.7029702969983835E-2</c:v>
                </c:pt>
                <c:pt idx="5440">
                  <c:v>0</c:v>
                </c:pt>
                <c:pt idx="5441">
                  <c:v>0.21455445544554752</c:v>
                </c:pt>
                <c:pt idx="5442">
                  <c:v>5.2475247532966741E-3</c:v>
                </c:pt>
                <c:pt idx="5443">
                  <c:v>3.6237623762341027E-2</c:v>
                </c:pt>
                <c:pt idx="5444">
                  <c:v>6.6534653464797505E-2</c:v>
                </c:pt>
                <c:pt idx="5445">
                  <c:v>0.50237623762310513</c:v>
                </c:pt>
                <c:pt idx="5446">
                  <c:v>0.27188118811900136</c:v>
                </c:pt>
                <c:pt idx="5447">
                  <c:v>0.24178217821802511</c:v>
                </c:pt>
                <c:pt idx="5448">
                  <c:v>-4.1584158414970811E-2</c:v>
                </c:pt>
                <c:pt idx="5449">
                  <c:v>0.43128712871300584</c:v>
                </c:pt>
                <c:pt idx="5450">
                  <c:v>0.32405940594130561</c:v>
                </c:pt>
                <c:pt idx="5451">
                  <c:v>0.43059405940501094</c:v>
                </c:pt>
                <c:pt idx="5452">
                  <c:v>1.0594059405926457E-2</c:v>
                </c:pt>
                <c:pt idx="5453">
                  <c:v>0.28782178217896459</c:v>
                </c:pt>
                <c:pt idx="5454">
                  <c:v>-8.2376237624020632E-2</c:v>
                </c:pt>
                <c:pt idx="5455">
                  <c:v>0.38455445544547845</c:v>
                </c:pt>
                <c:pt idx="5456">
                  <c:v>0.2220792079214951</c:v>
                </c:pt>
                <c:pt idx="5457">
                  <c:v>0.10346534653513342</c:v>
                </c:pt>
                <c:pt idx="5458">
                  <c:v>-4.6831683168267482E-2</c:v>
                </c:pt>
                <c:pt idx="5459">
                  <c:v>3.0198019801716356E-2</c:v>
                </c:pt>
                <c:pt idx="5460">
                  <c:v>0.29158415841553137</c:v>
                </c:pt>
                <c:pt idx="5461">
                  <c:v>0.18960396039712785</c:v>
                </c:pt>
                <c:pt idx="5462">
                  <c:v>3.554455445575315E-2</c:v>
                </c:pt>
                <c:pt idx="5463">
                  <c:v>0.43138613861374592</c:v>
                </c:pt>
                <c:pt idx="5464">
                  <c:v>-0.10198019801981054</c:v>
                </c:pt>
                <c:pt idx="5465">
                  <c:v>0.6367326732679498</c:v>
                </c:pt>
                <c:pt idx="5466">
                  <c:v>0.19485148514901751</c:v>
                </c:pt>
                <c:pt idx="5467">
                  <c:v>-1.663366336655113E-2</c:v>
                </c:pt>
                <c:pt idx="5468">
                  <c:v>0.16762376237653992</c:v>
                </c:pt>
                <c:pt idx="5469">
                  <c:v>0.29683168316742103</c:v>
                </c:pt>
                <c:pt idx="5470">
                  <c:v>-5.5148514851543047E-2</c:v>
                </c:pt>
                <c:pt idx="5471">
                  <c:v>0.20920792079291775</c:v>
                </c:pt>
                <c:pt idx="5472">
                  <c:v>2.4950495049826694E-2</c:v>
                </c:pt>
                <c:pt idx="5473">
                  <c:v>0.1948514851476105</c:v>
                </c:pt>
                <c:pt idx="5474">
                  <c:v>-3.0297029702456478E-2</c:v>
                </c:pt>
                <c:pt idx="5475">
                  <c:v>0.32405940594130561</c:v>
                </c:pt>
                <c:pt idx="5476">
                  <c:v>0.23564356435666031</c:v>
                </c:pt>
                <c:pt idx="5477">
                  <c:v>0.21524752475213541</c:v>
                </c:pt>
                <c:pt idx="5478">
                  <c:v>6.0396039606246737E-3</c:v>
                </c:pt>
                <c:pt idx="5479">
                  <c:v>1.4356435643900239E-2</c:v>
                </c:pt>
                <c:pt idx="5480">
                  <c:v>0.12841584158496011</c:v>
                </c:pt>
                <c:pt idx="5481">
                  <c:v>0.16247524752539039</c:v>
                </c:pt>
                <c:pt idx="5482">
                  <c:v>-0.23039603960336363</c:v>
                </c:pt>
                <c:pt idx="5483">
                  <c:v>0.18960396039712785</c:v>
                </c:pt>
                <c:pt idx="5484">
                  <c:v>0.37920792079144167</c:v>
                </c:pt>
                <c:pt idx="5485">
                  <c:v>0.44188118811893229</c:v>
                </c:pt>
                <c:pt idx="5486">
                  <c:v>-3.7722772277663921E-2</c:v>
                </c:pt>
                <c:pt idx="5487">
                  <c:v>0.43059405940641793</c:v>
                </c:pt>
                <c:pt idx="5488">
                  <c:v>6.564356435532237E-2</c:v>
                </c:pt>
                <c:pt idx="5489">
                  <c:v>0.13821782178215156</c:v>
                </c:pt>
                <c:pt idx="5490">
                  <c:v>0.14811881188008313</c:v>
                </c:pt>
                <c:pt idx="5491">
                  <c:v>0.20019801980164728</c:v>
                </c:pt>
                <c:pt idx="5492">
                  <c:v>2.1089108911112788E-2</c:v>
                </c:pt>
                <c:pt idx="5493">
                  <c:v>-4.6831683168267482E-2</c:v>
                </c:pt>
                <c:pt idx="5494">
                  <c:v>-0.13445544554558481</c:v>
                </c:pt>
                <c:pt idx="5495">
                  <c:v>-3.0297029702456478E-2</c:v>
                </c:pt>
                <c:pt idx="5496">
                  <c:v>-1.9603960397196914E-2</c:v>
                </c:pt>
                <c:pt idx="5497">
                  <c:v>0.36485148514894844</c:v>
                </c:pt>
                <c:pt idx="5498">
                  <c:v>6.6435643564057387E-2</c:v>
                </c:pt>
                <c:pt idx="5499">
                  <c:v>5.7425742574193944E-2</c:v>
                </c:pt>
                <c:pt idx="5500">
                  <c:v>3.554455445575315E-2</c:v>
                </c:pt>
                <c:pt idx="5501">
                  <c:v>0.20396039603962107</c:v>
                </c:pt>
                <c:pt idx="5502">
                  <c:v>-1.0594059405926457E-2</c:v>
                </c:pt>
                <c:pt idx="5503">
                  <c:v>0.33386138613849708</c:v>
                </c:pt>
                <c:pt idx="5504">
                  <c:v>0.30742574257475452</c:v>
                </c:pt>
                <c:pt idx="5505">
                  <c:v>0.27722772277303814</c:v>
                </c:pt>
                <c:pt idx="5506">
                  <c:v>0.35118811881163609</c:v>
                </c:pt>
                <c:pt idx="5507">
                  <c:v>9.3663366336534964E-2</c:v>
                </c:pt>
                <c:pt idx="5508">
                  <c:v>0.28861386138629258</c:v>
                </c:pt>
                <c:pt idx="5509">
                  <c:v>0.4562376237628325</c:v>
                </c:pt>
                <c:pt idx="5510">
                  <c:v>-1.9603960395789898E-2</c:v>
                </c:pt>
                <c:pt idx="5511">
                  <c:v>0.28099009900960492</c:v>
                </c:pt>
                <c:pt idx="5512">
                  <c:v>-4.6138613861679612E-2</c:v>
                </c:pt>
                <c:pt idx="5513">
                  <c:v>0.13445544554417779</c:v>
                </c:pt>
                <c:pt idx="5514">
                  <c:v>-0.10732673267244032</c:v>
                </c:pt>
                <c:pt idx="5515">
                  <c:v>0.17297029702916969</c:v>
                </c:pt>
                <c:pt idx="5516">
                  <c:v>-0.148019801979343</c:v>
                </c:pt>
                <c:pt idx="5517">
                  <c:v>0.24099009900929011</c:v>
                </c:pt>
                <c:pt idx="5518">
                  <c:v>-3.0198019801716356E-2</c:v>
                </c:pt>
                <c:pt idx="5519">
                  <c:v>0.43059405940641793</c:v>
                </c:pt>
                <c:pt idx="5520">
                  <c:v>-2.7128712871737463E-2</c:v>
                </c:pt>
                <c:pt idx="5521">
                  <c:v>0.15861386138526945</c:v>
                </c:pt>
                <c:pt idx="5522">
                  <c:v>1.0594059405926457E-2</c:v>
                </c:pt>
                <c:pt idx="5523">
                  <c:v>0.11257425742573698</c:v>
                </c:pt>
                <c:pt idx="5524">
                  <c:v>0.28247524752352077</c:v>
                </c:pt>
                <c:pt idx="5525">
                  <c:v>0.33990099009912172</c:v>
                </c:pt>
                <c:pt idx="5526">
                  <c:v>4.6831683168267482E-2</c:v>
                </c:pt>
                <c:pt idx="5527">
                  <c:v>0.3934653465346018</c:v>
                </c:pt>
                <c:pt idx="5528">
                  <c:v>8.7623762375910297E-2</c:v>
                </c:pt>
                <c:pt idx="5529">
                  <c:v>0.38069306930676455</c:v>
                </c:pt>
                <c:pt idx="5530">
                  <c:v>-9.0099009898634425E-3</c:v>
                </c:pt>
                <c:pt idx="5531">
                  <c:v>0.27188118811900136</c:v>
                </c:pt>
                <c:pt idx="5532">
                  <c:v>0.24702970296991478</c:v>
                </c:pt>
                <c:pt idx="5533">
                  <c:v>0.20019801980305429</c:v>
                </c:pt>
                <c:pt idx="5534">
                  <c:v>0.10346534653513342</c:v>
                </c:pt>
                <c:pt idx="5535">
                  <c:v>0.26663366336570465</c:v>
                </c:pt>
                <c:pt idx="5536">
                  <c:v>-0.11782178217903366</c:v>
                </c:pt>
                <c:pt idx="5537">
                  <c:v>2.4950495049826694E-2</c:v>
                </c:pt>
                <c:pt idx="5538">
                  <c:v>7.1782178218094184E-2</c:v>
                </c:pt>
                <c:pt idx="5539">
                  <c:v>0.20544554455494396</c:v>
                </c:pt>
                <c:pt idx="5540">
                  <c:v>9.1386138613884074E-2</c:v>
                </c:pt>
                <c:pt idx="5541">
                  <c:v>0.31277227722738427</c:v>
                </c:pt>
                <c:pt idx="5542">
                  <c:v>8.2277227723280513E-2</c:v>
                </c:pt>
                <c:pt idx="5543">
                  <c:v>0.21148514851556863</c:v>
                </c:pt>
                <c:pt idx="5544">
                  <c:v>0.13970297029606743</c:v>
                </c:pt>
                <c:pt idx="5545">
                  <c:v>0.17524752475182059</c:v>
                </c:pt>
                <c:pt idx="5546">
                  <c:v>-2.1881188118440788E-2</c:v>
                </c:pt>
                <c:pt idx="5547">
                  <c:v>0.20009900990090718</c:v>
                </c:pt>
                <c:pt idx="5548">
                  <c:v>0.29693069306956815</c:v>
                </c:pt>
                <c:pt idx="5549">
                  <c:v>0.41693069306910557</c:v>
                </c:pt>
                <c:pt idx="5550">
                  <c:v>-0.20009900990090718</c:v>
                </c:pt>
                <c:pt idx="5551">
                  <c:v>-1.9603960395789898E-2</c:v>
                </c:pt>
                <c:pt idx="5552">
                  <c:v>0.14277227722745334</c:v>
                </c:pt>
                <c:pt idx="5553">
                  <c:v>0.14267326732671323</c:v>
                </c:pt>
                <c:pt idx="5554">
                  <c:v>0.18960396039712785</c:v>
                </c:pt>
                <c:pt idx="5555">
                  <c:v>0.17900990098979438</c:v>
                </c:pt>
                <c:pt idx="5556">
                  <c:v>0.10722772277170019</c:v>
                </c:pt>
                <c:pt idx="5557">
                  <c:v>0.58841584158435944</c:v>
                </c:pt>
                <c:pt idx="5558">
                  <c:v>0.46683168316875895</c:v>
                </c:pt>
                <c:pt idx="5559">
                  <c:v>0.23643564356398833</c:v>
                </c:pt>
                <c:pt idx="5560">
                  <c:v>0.36485148514894844</c:v>
                </c:pt>
                <c:pt idx="5561">
                  <c:v>0.23564356435666031</c:v>
                </c:pt>
                <c:pt idx="5562">
                  <c:v>6.0396039606246737E-3</c:v>
                </c:pt>
                <c:pt idx="5563">
                  <c:v>0.2220792079214951</c:v>
                </c:pt>
                <c:pt idx="5564">
                  <c:v>3.5445544555013031E-2</c:v>
                </c:pt>
                <c:pt idx="5565">
                  <c:v>0.15940594059400448</c:v>
                </c:pt>
                <c:pt idx="5566">
                  <c:v>0.21445544554480742</c:v>
                </c:pt>
                <c:pt idx="5567">
                  <c:v>0.38524752475347335</c:v>
                </c:pt>
                <c:pt idx="5568">
                  <c:v>0.23643564356398833</c:v>
                </c:pt>
                <c:pt idx="5569">
                  <c:v>0.24168316831728498</c:v>
                </c:pt>
                <c:pt idx="5570">
                  <c:v>-0.18425742574168402</c:v>
                </c:pt>
                <c:pt idx="5571">
                  <c:v>0.11257425742573698</c:v>
                </c:pt>
                <c:pt idx="5572">
                  <c:v>8.7623762375910297E-2</c:v>
                </c:pt>
                <c:pt idx="5573">
                  <c:v>0.17821782178246637</c:v>
                </c:pt>
                <c:pt idx="5574">
                  <c:v>0.1791089108919415</c:v>
                </c:pt>
                <c:pt idx="5575">
                  <c:v>7.6336633663395964E-2</c:v>
                </c:pt>
                <c:pt idx="5576">
                  <c:v>0.30821782178208251</c:v>
                </c:pt>
                <c:pt idx="5577">
                  <c:v>0.35049504950504817</c:v>
                </c:pt>
                <c:pt idx="5578">
                  <c:v>-6.6435643564057387E-2</c:v>
                </c:pt>
                <c:pt idx="5579">
                  <c:v>0.18960396039712785</c:v>
                </c:pt>
                <c:pt idx="5580">
                  <c:v>-0.10346534653513342</c:v>
                </c:pt>
                <c:pt idx="5581">
                  <c:v>0.43960396039628141</c:v>
                </c:pt>
                <c:pt idx="5582">
                  <c:v>0.10722772277170019</c:v>
                </c:pt>
                <c:pt idx="5583">
                  <c:v>0.34900990098972529</c:v>
                </c:pt>
                <c:pt idx="5584">
                  <c:v>-7.7029702969983835E-2</c:v>
                </c:pt>
                <c:pt idx="5585">
                  <c:v>0.24089108910995699</c:v>
                </c:pt>
                <c:pt idx="5586">
                  <c:v>-4.6138613861679612E-2</c:v>
                </c:pt>
                <c:pt idx="5587">
                  <c:v>0.24099009900929011</c:v>
                </c:pt>
                <c:pt idx="5588">
                  <c:v>-0.20386138613888094</c:v>
                </c:pt>
                <c:pt idx="5589">
                  <c:v>0.2198019801988442</c:v>
                </c:pt>
                <c:pt idx="5590">
                  <c:v>0.20920792079151074</c:v>
                </c:pt>
                <c:pt idx="5591">
                  <c:v>0.57029702970248541</c:v>
                </c:pt>
                <c:pt idx="5592">
                  <c:v>-1.5841584157816117E-2</c:v>
                </c:pt>
                <c:pt idx="5593">
                  <c:v>0.37920792079144167</c:v>
                </c:pt>
                <c:pt idx="5594">
                  <c:v>0.15039603960414102</c:v>
                </c:pt>
                <c:pt idx="5595">
                  <c:v>0.23118811881209866</c:v>
                </c:pt>
                <c:pt idx="5596">
                  <c:v>-0.29683168316742103</c:v>
                </c:pt>
                <c:pt idx="5597">
                  <c:v>0.32336633663331071</c:v>
                </c:pt>
                <c:pt idx="5598">
                  <c:v>-5.138613861356927E-2</c:v>
                </c:pt>
                <c:pt idx="5599">
                  <c:v>0.33762376237647085</c:v>
                </c:pt>
                <c:pt idx="5600">
                  <c:v>-5.6633663366865941E-2</c:v>
                </c:pt>
                <c:pt idx="5601">
                  <c:v>0.24693069306917464</c:v>
                </c:pt>
                <c:pt idx="5602">
                  <c:v>-0.30217821782145782</c:v>
                </c:pt>
                <c:pt idx="5603">
                  <c:v>0.34900990098972529</c:v>
                </c:pt>
                <c:pt idx="5604">
                  <c:v>-0.15930693069326435</c:v>
                </c:pt>
                <c:pt idx="5605">
                  <c:v>-6.0396039604839726E-2</c:v>
                </c:pt>
                <c:pt idx="5606">
                  <c:v>-0.29306930692944722</c:v>
                </c:pt>
                <c:pt idx="5607">
                  <c:v>0.50227722772236494</c:v>
                </c:pt>
                <c:pt idx="5608">
                  <c:v>-8.2376237624020632E-2</c:v>
                </c:pt>
                <c:pt idx="5609">
                  <c:v>8.7623762375910297E-2</c:v>
                </c:pt>
                <c:pt idx="5610">
                  <c:v>4.6831683168267482E-2</c:v>
                </c:pt>
                <c:pt idx="5611">
                  <c:v>-0.24702970297132179</c:v>
                </c:pt>
                <c:pt idx="5612">
                  <c:v>-0.31801980197927393</c:v>
                </c:pt>
                <c:pt idx="5613">
                  <c:v>6.1188118812167722E-2</c:v>
                </c:pt>
                <c:pt idx="5614">
                  <c:v>2.4950495049826694E-2</c:v>
                </c:pt>
                <c:pt idx="5615">
                  <c:v>2.7227722772477588E-2</c:v>
                </c:pt>
                <c:pt idx="5616">
                  <c:v>0.29683168316742103</c:v>
                </c:pt>
                <c:pt idx="5617">
                  <c:v>0.18653465346574194</c:v>
                </c:pt>
                <c:pt idx="5618">
                  <c:v>0.67841584158366075</c:v>
                </c:pt>
                <c:pt idx="5619">
                  <c:v>0.31653465346535808</c:v>
                </c:pt>
                <c:pt idx="5620">
                  <c:v>7.7029702969983835E-2</c:v>
                </c:pt>
                <c:pt idx="5621">
                  <c:v>-5.0594059406241267E-2</c:v>
                </c:pt>
                <c:pt idx="5622">
                  <c:v>-0.13980198019821458</c:v>
                </c:pt>
                <c:pt idx="5623">
                  <c:v>-0.34287128712836051</c:v>
                </c:pt>
                <c:pt idx="5624">
                  <c:v>-1.0594059405926457E-2</c:v>
                </c:pt>
                <c:pt idx="5625">
                  <c:v>0.13742574257341655</c:v>
                </c:pt>
                <c:pt idx="5626">
                  <c:v>0.29831683168274392</c:v>
                </c:pt>
                <c:pt idx="5627">
                  <c:v>0.66782178217914123</c:v>
                </c:pt>
                <c:pt idx="5628">
                  <c:v>0.23643564356398833</c:v>
                </c:pt>
                <c:pt idx="5629">
                  <c:v>0.66168316831636942</c:v>
                </c:pt>
                <c:pt idx="5630">
                  <c:v>-0.20009900990090718</c:v>
                </c:pt>
                <c:pt idx="5631">
                  <c:v>0.12316831683166345</c:v>
                </c:pt>
                <c:pt idx="5632">
                  <c:v>-6.6435643564057387E-2</c:v>
                </c:pt>
                <c:pt idx="5633">
                  <c:v>0.20089108910964218</c:v>
                </c:pt>
                <c:pt idx="5634">
                  <c:v>-5.2079207920157147E-2</c:v>
                </c:pt>
                <c:pt idx="5635">
                  <c:v>0.62623762376276348</c:v>
                </c:pt>
                <c:pt idx="5636">
                  <c:v>0.20930693069225084</c:v>
                </c:pt>
                <c:pt idx="5637">
                  <c:v>0.14881188118807803</c:v>
                </c:pt>
                <c:pt idx="5638">
                  <c:v>0.11782178217903366</c:v>
                </c:pt>
                <c:pt idx="5639">
                  <c:v>0.46683168316875895</c:v>
                </c:pt>
                <c:pt idx="5640">
                  <c:v>0.5529702970307534</c:v>
                </c:pt>
                <c:pt idx="5641">
                  <c:v>0.43663366336563558</c:v>
                </c:pt>
                <c:pt idx="5642">
                  <c:v>0.27198019801974149</c:v>
                </c:pt>
                <c:pt idx="5643">
                  <c:v>0.38445544554473832</c:v>
                </c:pt>
                <c:pt idx="5644">
                  <c:v>-1.0594059405926457E-2</c:v>
                </c:pt>
                <c:pt idx="5645">
                  <c:v>3.0198019801716356E-2</c:v>
                </c:pt>
                <c:pt idx="5646">
                  <c:v>1.9603960395789898E-2</c:v>
                </c:pt>
                <c:pt idx="5647">
                  <c:v>0</c:v>
                </c:pt>
                <c:pt idx="5648">
                  <c:v>4.6831683168267482E-2</c:v>
                </c:pt>
                <c:pt idx="5649">
                  <c:v>0.32712871287128453</c:v>
                </c:pt>
                <c:pt idx="5650">
                  <c:v>4.1584158414970811E-2</c:v>
                </c:pt>
                <c:pt idx="5651">
                  <c:v>0.47732673267394532</c:v>
                </c:pt>
                <c:pt idx="5652">
                  <c:v>-1.5940594058556239E-2</c:v>
                </c:pt>
                <c:pt idx="5653">
                  <c:v>0.43970297029702149</c:v>
                </c:pt>
                <c:pt idx="5654">
                  <c:v>5.5841584158130925E-2</c:v>
                </c:pt>
                <c:pt idx="5655">
                  <c:v>0.13217821782152689</c:v>
                </c:pt>
                <c:pt idx="5656">
                  <c:v>-7.1683168317354051E-2</c:v>
                </c:pt>
                <c:pt idx="5657">
                  <c:v>0.3090099009894105</c:v>
                </c:pt>
                <c:pt idx="5658">
                  <c:v>-5.7425742574193944E-2</c:v>
                </c:pt>
                <c:pt idx="5659">
                  <c:v>0.38980198019736811</c:v>
                </c:pt>
                <c:pt idx="5660">
                  <c:v>-4.4653465347763731E-2</c:v>
                </c:pt>
                <c:pt idx="5661">
                  <c:v>0.4562376237628325</c:v>
                </c:pt>
                <c:pt idx="5662">
                  <c:v>0.17000000000133794</c:v>
                </c:pt>
                <c:pt idx="5663">
                  <c:v>0.28782178217755761</c:v>
                </c:pt>
                <c:pt idx="5664">
                  <c:v>-9.1386138613884074E-2</c:v>
                </c:pt>
                <c:pt idx="5665">
                  <c:v>0.38603960396080134</c:v>
                </c:pt>
                <c:pt idx="5666">
                  <c:v>-0.13445544554417779</c:v>
                </c:pt>
                <c:pt idx="5667">
                  <c:v>0.20554455445568409</c:v>
                </c:pt>
                <c:pt idx="5668">
                  <c:v>-7.7029702971390848E-2</c:v>
                </c:pt>
                <c:pt idx="5669">
                  <c:v>0.43435643564298471</c:v>
                </c:pt>
                <c:pt idx="5670">
                  <c:v>0.15940594059400448</c:v>
                </c:pt>
                <c:pt idx="5671">
                  <c:v>0.20396039603962107</c:v>
                </c:pt>
                <c:pt idx="5672">
                  <c:v>8.7623762375910297E-2</c:v>
                </c:pt>
                <c:pt idx="5673">
                  <c:v>0.3270297029705444</c:v>
                </c:pt>
                <c:pt idx="5674">
                  <c:v>0.29683168316882802</c:v>
                </c:pt>
                <c:pt idx="5675">
                  <c:v>0.29841584158348405</c:v>
                </c:pt>
                <c:pt idx="5676">
                  <c:v>0.21603960396087041</c:v>
                </c:pt>
                <c:pt idx="5677">
                  <c:v>0.42000000000049148</c:v>
                </c:pt>
                <c:pt idx="5678">
                  <c:v>0.29683168316882802</c:v>
                </c:pt>
                <c:pt idx="5679">
                  <c:v>0.29306930693085426</c:v>
                </c:pt>
                <c:pt idx="5680">
                  <c:v>0.29386138613958929</c:v>
                </c:pt>
                <c:pt idx="5681">
                  <c:v>0.14881188118807803</c:v>
                </c:pt>
                <c:pt idx="5682">
                  <c:v>-0.1699009900991908</c:v>
                </c:pt>
                <c:pt idx="5683">
                  <c:v>0.14277227722745334</c:v>
                </c:pt>
                <c:pt idx="5684">
                  <c:v>-0.35356435643502709</c:v>
                </c:pt>
                <c:pt idx="5685">
                  <c:v>0.25079207920788854</c:v>
                </c:pt>
                <c:pt idx="5686">
                  <c:v>-0.16316831683197827</c:v>
                </c:pt>
                <c:pt idx="5687">
                  <c:v>0.4615841584154623</c:v>
                </c:pt>
                <c:pt idx="5688">
                  <c:v>-8.2376237624020632E-2</c:v>
                </c:pt>
                <c:pt idx="5689">
                  <c:v>0.23643564356539534</c:v>
                </c:pt>
                <c:pt idx="5690">
                  <c:v>0.13970297029747444</c:v>
                </c:pt>
                <c:pt idx="5691">
                  <c:v>5.594059405887105E-2</c:v>
                </c:pt>
                <c:pt idx="5692">
                  <c:v>-6.1188118812167722E-2</c:v>
                </c:pt>
                <c:pt idx="5693">
                  <c:v>3.554455445575315E-2</c:v>
                </c:pt>
                <c:pt idx="5694">
                  <c:v>-9.8217821781836759E-2</c:v>
                </c:pt>
                <c:pt idx="5695">
                  <c:v>-2.4950495049826694E-2</c:v>
                </c:pt>
                <c:pt idx="5696">
                  <c:v>-0.10425742574246143</c:v>
                </c:pt>
                <c:pt idx="5697">
                  <c:v>0.23039603960477065</c:v>
                </c:pt>
                <c:pt idx="5698">
                  <c:v>-0.12158415841560043</c:v>
                </c:pt>
                <c:pt idx="5699">
                  <c:v>0.36336633663362555</c:v>
                </c:pt>
                <c:pt idx="5700">
                  <c:v>0.29148514851479124</c:v>
                </c:pt>
                <c:pt idx="5701">
                  <c:v>5.0594059406241267E-2</c:v>
                </c:pt>
                <c:pt idx="5702">
                  <c:v>-3.1782178217779372E-2</c:v>
                </c:pt>
                <c:pt idx="5703">
                  <c:v>0.11336633663306499</c:v>
                </c:pt>
                <c:pt idx="5704">
                  <c:v>0.25762376237584123</c:v>
                </c:pt>
                <c:pt idx="5705">
                  <c:v>0.27722772277303814</c:v>
                </c:pt>
                <c:pt idx="5706">
                  <c:v>-3.0198019801716356E-2</c:v>
                </c:pt>
                <c:pt idx="5707">
                  <c:v>0.30821782178208251</c:v>
                </c:pt>
                <c:pt idx="5708">
                  <c:v>-9.6732673267920871E-2</c:v>
                </c:pt>
                <c:pt idx="5709">
                  <c:v>0.1284158415835531</c:v>
                </c:pt>
                <c:pt idx="5710">
                  <c:v>-5.346534654036797E-3</c:v>
                </c:pt>
                <c:pt idx="5711">
                  <c:v>0.24168316831728498</c:v>
                </c:pt>
                <c:pt idx="5712">
                  <c:v>0.12316831683166345</c:v>
                </c:pt>
                <c:pt idx="5713">
                  <c:v>0.34287128712836051</c:v>
                </c:pt>
                <c:pt idx="5714">
                  <c:v>-9.6732673267920871E-2</c:v>
                </c:pt>
                <c:pt idx="5715">
                  <c:v>0.41999999999908449</c:v>
                </c:pt>
                <c:pt idx="5716">
                  <c:v>-0.30742574257475452</c:v>
                </c:pt>
                <c:pt idx="5717">
                  <c:v>2.4950495049826694E-2</c:v>
                </c:pt>
                <c:pt idx="5718">
                  <c:v>-0.16386138613856613</c:v>
                </c:pt>
                <c:pt idx="5719">
                  <c:v>1.4356435643900239E-2</c:v>
                </c:pt>
                <c:pt idx="5720">
                  <c:v>-0.1179207920797738</c:v>
                </c:pt>
                <c:pt idx="5721">
                  <c:v>0.21455445544554752</c:v>
                </c:pt>
                <c:pt idx="5722">
                  <c:v>-6.5742574257469502E-2</c:v>
                </c:pt>
                <c:pt idx="5723">
                  <c:v>4.1584158416377824E-2</c:v>
                </c:pt>
                <c:pt idx="5724">
                  <c:v>7.0990099009359167E-2</c:v>
                </c:pt>
                <c:pt idx="5725">
                  <c:v>0.39059405940610314</c:v>
                </c:pt>
                <c:pt idx="5726">
                  <c:v>-0.1284158415835531</c:v>
                </c:pt>
                <c:pt idx="5727">
                  <c:v>0.5491089108920395</c:v>
                </c:pt>
                <c:pt idx="5728">
                  <c:v>2.1980198020587927E-2</c:v>
                </c:pt>
                <c:pt idx="5729">
                  <c:v>0.10356435643446653</c:v>
                </c:pt>
                <c:pt idx="5730">
                  <c:v>-6.6435643564057387E-2</c:v>
                </c:pt>
                <c:pt idx="5731">
                  <c:v>0.78029702970273118</c:v>
                </c:pt>
                <c:pt idx="5732">
                  <c:v>-8.2376237622613618E-2</c:v>
                </c:pt>
                <c:pt idx="5733">
                  <c:v>0.31801980198068097</c:v>
                </c:pt>
                <c:pt idx="5734">
                  <c:v>0.13980198019821458</c:v>
                </c:pt>
                <c:pt idx="5735">
                  <c:v>0.34514851485241843</c:v>
                </c:pt>
                <c:pt idx="5736">
                  <c:v>0.18356435643650318</c:v>
                </c:pt>
                <c:pt idx="5737">
                  <c:v>-5.7425742574193944E-2</c:v>
                </c:pt>
                <c:pt idx="5738">
                  <c:v>8.8415841584645313E-2</c:v>
                </c:pt>
                <c:pt idx="5739">
                  <c:v>0.30821782178208251</c:v>
                </c:pt>
                <c:pt idx="5740">
                  <c:v>-0.13821782178355857</c:v>
                </c:pt>
                <c:pt idx="5741">
                  <c:v>0.37544554455487489</c:v>
                </c:pt>
                <c:pt idx="5742">
                  <c:v>-8.2277227723280513E-2</c:v>
                </c:pt>
                <c:pt idx="5743">
                  <c:v>0.10722772277170019</c:v>
                </c:pt>
                <c:pt idx="5744">
                  <c:v>-0.15336633663337981</c:v>
                </c:pt>
                <c:pt idx="5745">
                  <c:v>0.23643564356398833</c:v>
                </c:pt>
                <c:pt idx="5746">
                  <c:v>-7.7128712872130981E-2</c:v>
                </c:pt>
                <c:pt idx="5747">
                  <c:v>0.30217821782286486</c:v>
                </c:pt>
                <c:pt idx="5748">
                  <c:v>8.2277227723280513E-2</c:v>
                </c:pt>
                <c:pt idx="5749">
                  <c:v>0.54920792079277958</c:v>
                </c:pt>
                <c:pt idx="5750">
                  <c:v>0.25613861386192538</c:v>
                </c:pt>
                <c:pt idx="5751">
                  <c:v>0.28851485148414546</c:v>
                </c:pt>
                <c:pt idx="5752">
                  <c:v>-7.7029702971390848E-2</c:v>
                </c:pt>
                <c:pt idx="5753">
                  <c:v>0.40950495049389812</c:v>
                </c:pt>
                <c:pt idx="5754">
                  <c:v>-0.15940594059400448</c:v>
                </c:pt>
                <c:pt idx="5755">
                  <c:v>0.56584158415792374</c:v>
                </c:pt>
                <c:pt idx="5756">
                  <c:v>-0.15405940593996767</c:v>
                </c:pt>
                <c:pt idx="5757">
                  <c:v>0.18435643564383117</c:v>
                </c:pt>
                <c:pt idx="5758">
                  <c:v>-5.5148514851543047E-2</c:v>
                </c:pt>
                <c:pt idx="5759">
                  <c:v>-1.4356435643900239E-2</c:v>
                </c:pt>
                <c:pt idx="5760">
                  <c:v>-0.3097029702974054</c:v>
                </c:pt>
                <c:pt idx="5761">
                  <c:v>0.13980198019821458</c:v>
                </c:pt>
                <c:pt idx="5762">
                  <c:v>4.0792079209049828E-2</c:v>
                </c:pt>
                <c:pt idx="5763">
                  <c:v>0.19495049504975762</c:v>
                </c:pt>
                <c:pt idx="5764">
                  <c:v>0.12920792079088111</c:v>
                </c:pt>
                <c:pt idx="5765">
                  <c:v>0.50762376237640183</c:v>
                </c:pt>
                <c:pt idx="5766">
                  <c:v>0.11326732673232487</c:v>
                </c:pt>
                <c:pt idx="5767">
                  <c:v>0.36485148514894844</c:v>
                </c:pt>
                <c:pt idx="5768">
                  <c:v>-8.7623762375910297E-2</c:v>
                </c:pt>
                <c:pt idx="5769">
                  <c:v>5.2178217822304279E-2</c:v>
                </c:pt>
                <c:pt idx="5770">
                  <c:v>-0.20544554455353695</c:v>
                </c:pt>
                <c:pt idx="5771">
                  <c:v>0.1790099009912014</c:v>
                </c:pt>
                <c:pt idx="5772">
                  <c:v>-0.20396039603962107</c:v>
                </c:pt>
                <c:pt idx="5773">
                  <c:v>0.41475247524719483</c:v>
                </c:pt>
                <c:pt idx="5774">
                  <c:v>-0.27188118811759432</c:v>
                </c:pt>
                <c:pt idx="5775">
                  <c:v>-0.12772277227837225</c:v>
                </c:pt>
                <c:pt idx="5776">
                  <c:v>-0.11247524752499687</c:v>
                </c:pt>
                <c:pt idx="5777">
                  <c:v>0.33316831683190917</c:v>
                </c:pt>
                <c:pt idx="5778">
                  <c:v>0.10722772277310721</c:v>
                </c:pt>
                <c:pt idx="5779">
                  <c:v>0.5438613861387428</c:v>
                </c:pt>
                <c:pt idx="5780">
                  <c:v>0.25009900990130068</c:v>
                </c:pt>
                <c:pt idx="5781">
                  <c:v>7.1782178218094184E-2</c:v>
                </c:pt>
                <c:pt idx="5782">
                  <c:v>0.18425742574309104</c:v>
                </c:pt>
                <c:pt idx="5783">
                  <c:v>0.43049504950427081</c:v>
                </c:pt>
                <c:pt idx="5784">
                  <c:v>0.12158415841560043</c:v>
                </c:pt>
                <c:pt idx="5785">
                  <c:v>0.17297029702916969</c:v>
                </c:pt>
                <c:pt idx="5786">
                  <c:v>4.6039603960939486E-2</c:v>
                </c:pt>
                <c:pt idx="5787">
                  <c:v>0.36861386138551522</c:v>
                </c:pt>
                <c:pt idx="5788">
                  <c:v>3.0198019803123369E-2</c:v>
                </c:pt>
                <c:pt idx="5789">
                  <c:v>0.34900990098972529</c:v>
                </c:pt>
                <c:pt idx="5790">
                  <c:v>-3.782178217840404E-2</c:v>
                </c:pt>
                <c:pt idx="5791">
                  <c:v>0.38980198019877516</c:v>
                </c:pt>
                <c:pt idx="5792">
                  <c:v>-0.13445544554417779</c:v>
                </c:pt>
                <c:pt idx="5793">
                  <c:v>0.33465346534582507</c:v>
                </c:pt>
                <c:pt idx="5794">
                  <c:v>0.19485148514901751</c:v>
                </c:pt>
                <c:pt idx="5795">
                  <c:v>0.26059405940508001</c:v>
                </c:pt>
                <c:pt idx="5796">
                  <c:v>0.20930693069365786</c:v>
                </c:pt>
                <c:pt idx="5797">
                  <c:v>4.0792079207642808E-2</c:v>
                </c:pt>
                <c:pt idx="5798">
                  <c:v>0.12693069306963722</c:v>
                </c:pt>
                <c:pt idx="5799">
                  <c:v>0.61712871287075288</c:v>
                </c:pt>
                <c:pt idx="5800">
                  <c:v>0.15940594059400448</c:v>
                </c:pt>
                <c:pt idx="5801">
                  <c:v>5.2178217822304279E-2</c:v>
                </c:pt>
                <c:pt idx="5802">
                  <c:v>2.4950495049826694E-2</c:v>
                </c:pt>
                <c:pt idx="5803">
                  <c:v>0.11257425742573698</c:v>
                </c:pt>
                <c:pt idx="5804">
                  <c:v>4.6831683168267482E-2</c:v>
                </c:pt>
                <c:pt idx="5805">
                  <c:v>1.5841584157816117E-2</c:v>
                </c:pt>
                <c:pt idx="5806">
                  <c:v>-0.27198019801974149</c:v>
                </c:pt>
                <c:pt idx="5807">
                  <c:v>0.25534653465319035</c:v>
                </c:pt>
                <c:pt idx="5808">
                  <c:v>-0.27574257425771526</c:v>
                </c:pt>
                <c:pt idx="5809">
                  <c:v>8.7623762375910297E-2</c:v>
                </c:pt>
                <c:pt idx="5810">
                  <c:v>-8.7623762375910297E-2</c:v>
                </c:pt>
                <c:pt idx="5811">
                  <c:v>0.41999999999908449</c:v>
                </c:pt>
                <c:pt idx="5812">
                  <c:v>-0.25000000000056055</c:v>
                </c:pt>
                <c:pt idx="5813">
                  <c:v>0.18960396039572083</c:v>
                </c:pt>
                <c:pt idx="5814">
                  <c:v>-0.16465346534730116</c:v>
                </c:pt>
                <c:pt idx="5815">
                  <c:v>0.1948514851476105</c:v>
                </c:pt>
                <c:pt idx="5816">
                  <c:v>7.0990099010766181E-2</c:v>
                </c:pt>
                <c:pt idx="5817">
                  <c:v>0.4003960396047016</c:v>
                </c:pt>
                <c:pt idx="5818">
                  <c:v>-0.40633663366317913</c:v>
                </c:pt>
                <c:pt idx="5819">
                  <c:v>0.21079207920898077</c:v>
                </c:pt>
                <c:pt idx="5820">
                  <c:v>-0.23039603960477065</c:v>
                </c:pt>
                <c:pt idx="5821">
                  <c:v>5.346534654036797E-3</c:v>
                </c:pt>
                <c:pt idx="5822">
                  <c:v>-0.13445544554417779</c:v>
                </c:pt>
                <c:pt idx="5823">
                  <c:v>4.6039603960939486E-2</c:v>
                </c:pt>
                <c:pt idx="5824">
                  <c:v>6.7920792079380274E-2</c:v>
                </c:pt>
                <c:pt idx="5825">
                  <c:v>0.38970297029662798</c:v>
                </c:pt>
                <c:pt idx="5826">
                  <c:v>7.3267326733417071E-2</c:v>
                </c:pt>
                <c:pt idx="5827">
                  <c:v>0.16772277227728005</c:v>
                </c:pt>
                <c:pt idx="5828">
                  <c:v>-0.21069306930683362</c:v>
                </c:pt>
                <c:pt idx="5829">
                  <c:v>2.6435643563742572E-2</c:v>
                </c:pt>
                <c:pt idx="5830">
                  <c:v>-1.9603960395789898E-2</c:v>
                </c:pt>
                <c:pt idx="5831">
                  <c:v>0.15336633663337981</c:v>
                </c:pt>
                <c:pt idx="5832">
                  <c:v>8.2277227723280513E-2</c:v>
                </c:pt>
                <c:pt idx="5833">
                  <c:v>0.24623762376117975</c:v>
                </c:pt>
                <c:pt idx="5834">
                  <c:v>-9.2871287129206975E-2</c:v>
                </c:pt>
                <c:pt idx="5835">
                  <c:v>5.7425742574193944E-2</c:v>
                </c:pt>
                <c:pt idx="5836">
                  <c:v>-0.18049504950511727</c:v>
                </c:pt>
                <c:pt idx="5837">
                  <c:v>-1.6633663365144116E-2</c:v>
                </c:pt>
                <c:pt idx="5838">
                  <c:v>0.18960396039572083</c:v>
                </c:pt>
                <c:pt idx="5839">
                  <c:v>0.27495049504898023</c:v>
                </c:pt>
                <c:pt idx="5840">
                  <c:v>0.2394059405946341</c:v>
                </c:pt>
                <c:pt idx="5841">
                  <c:v>0.5597029702979659</c:v>
                </c:pt>
                <c:pt idx="5842">
                  <c:v>-0.10732673267384733</c:v>
                </c:pt>
                <c:pt idx="5843">
                  <c:v>0.23643564356398833</c:v>
                </c:pt>
                <c:pt idx="5844">
                  <c:v>-5.247524751889659E-3</c:v>
                </c:pt>
                <c:pt idx="5845">
                  <c:v>-5.247524751889659E-3</c:v>
                </c:pt>
                <c:pt idx="5846">
                  <c:v>-6.64356435654644E-2</c:v>
                </c:pt>
                <c:pt idx="5847">
                  <c:v>0.10881188118776321</c:v>
                </c:pt>
                <c:pt idx="5848">
                  <c:v>-3.0297029702456478E-2</c:v>
                </c:pt>
                <c:pt idx="5849">
                  <c:v>1.0594059405926457E-2</c:v>
                </c:pt>
                <c:pt idx="5850">
                  <c:v>-5.3465346526297818E-3</c:v>
                </c:pt>
                <c:pt idx="5851">
                  <c:v>0.31881188118800896</c:v>
                </c:pt>
                <c:pt idx="5852">
                  <c:v>-2.1089108911112788E-2</c:v>
                </c:pt>
                <c:pt idx="5853">
                  <c:v>0.25237623762254457</c:v>
                </c:pt>
                <c:pt idx="5854">
                  <c:v>-5.2178217822304279E-2</c:v>
                </c:pt>
                <c:pt idx="5855">
                  <c:v>-5.346534654036797E-3</c:v>
                </c:pt>
                <c:pt idx="5856">
                  <c:v>0.54920792079137259</c:v>
                </c:pt>
                <c:pt idx="5857">
                  <c:v>0.17000000000133794</c:v>
                </c:pt>
                <c:pt idx="5858">
                  <c:v>0.20019801980164728</c:v>
                </c:pt>
                <c:pt idx="5859">
                  <c:v>0.31346534653397218</c:v>
                </c:pt>
                <c:pt idx="5860">
                  <c:v>-2.1881188118440788E-2</c:v>
                </c:pt>
                <c:pt idx="5861">
                  <c:v>0.18960396039572083</c:v>
                </c:pt>
                <c:pt idx="5862">
                  <c:v>5.138613861356927E-2</c:v>
                </c:pt>
                <c:pt idx="5863">
                  <c:v>0.31871287128726883</c:v>
                </c:pt>
                <c:pt idx="5864">
                  <c:v>6.5742574257469502E-2</c:v>
                </c:pt>
                <c:pt idx="5865">
                  <c:v>0.31881188118800896</c:v>
                </c:pt>
                <c:pt idx="5866">
                  <c:v>-7.1782178218094184E-2</c:v>
                </c:pt>
                <c:pt idx="5867">
                  <c:v>0.37920792079144167</c:v>
                </c:pt>
                <c:pt idx="5868">
                  <c:v>-0.11782178217762665</c:v>
                </c:pt>
                <c:pt idx="5869">
                  <c:v>0.32336633663331071</c:v>
                </c:pt>
                <c:pt idx="5870">
                  <c:v>0.12306930693092333</c:v>
                </c:pt>
                <c:pt idx="5871">
                  <c:v>0.19485148514901751</c:v>
                </c:pt>
                <c:pt idx="5872">
                  <c:v>-0.1949504950483506</c:v>
                </c:pt>
                <c:pt idx="5873">
                  <c:v>0.44564356435690605</c:v>
                </c:pt>
                <c:pt idx="5874">
                  <c:v>-0.24168316831728498</c:v>
                </c:pt>
                <c:pt idx="5875">
                  <c:v>0.20920792079291775</c:v>
                </c:pt>
                <c:pt idx="5876">
                  <c:v>1.4356435642493224E-2</c:v>
                </c:pt>
                <c:pt idx="5877">
                  <c:v>0.24178217821802511</c:v>
                </c:pt>
                <c:pt idx="5878">
                  <c:v>0.17524752475182059</c:v>
                </c:pt>
                <c:pt idx="5879">
                  <c:v>0</c:v>
                </c:pt>
                <c:pt idx="5880">
                  <c:v>0.14881188118807803</c:v>
                </c:pt>
                <c:pt idx="5881">
                  <c:v>7.7029702969983835E-2</c:v>
                </c:pt>
                <c:pt idx="5882">
                  <c:v>0.17900990098979438</c:v>
                </c:pt>
                <c:pt idx="5883">
                  <c:v>0.2666336633671117</c:v>
                </c:pt>
                <c:pt idx="5884">
                  <c:v>-2.6435643563742572E-2</c:v>
                </c:pt>
                <c:pt idx="5885">
                  <c:v>0.28782178217896459</c:v>
                </c:pt>
                <c:pt idx="5886">
                  <c:v>-8.22772277218735E-2</c:v>
                </c:pt>
                <c:pt idx="5887">
                  <c:v>0.36336633663362555</c:v>
                </c:pt>
                <c:pt idx="5888">
                  <c:v>0.12920792079228813</c:v>
                </c:pt>
                <c:pt idx="5889">
                  <c:v>0.3270297029705444</c:v>
                </c:pt>
                <c:pt idx="5890">
                  <c:v>2.7227722771070571E-2</c:v>
                </c:pt>
                <c:pt idx="5891">
                  <c:v>6.6435643564057387E-2</c:v>
                </c:pt>
                <c:pt idx="5892">
                  <c:v>-0.21524752475213541</c:v>
                </c:pt>
                <c:pt idx="5893">
                  <c:v>1.5940594059963252E-2</c:v>
                </c:pt>
              </c:numCache>
            </c:numRef>
          </c:yVal>
          <c:smooth val="1"/>
          <c:extLst>
            <c:ext xmlns:c16="http://schemas.microsoft.com/office/drawing/2014/chart" uri="{C3380CC4-5D6E-409C-BE32-E72D297353CC}">
              <c16:uniqueId val="{00000001-1A37-4753-A257-C346A7A93C96}"/>
            </c:ext>
          </c:extLst>
        </c:ser>
        <c:dLbls>
          <c:showLegendKey val="0"/>
          <c:showVal val="0"/>
          <c:showCatName val="0"/>
          <c:showSerName val="0"/>
          <c:showPercent val="0"/>
          <c:showBubbleSize val="0"/>
        </c:dLbls>
        <c:axId val="156654272"/>
        <c:axId val="156654832"/>
        <c:extLst>
          <c:ext xmlns:c15="http://schemas.microsoft.com/office/drawing/2012/chart" uri="{02D57815-91ED-43cb-92C2-25804820EDAC}">
            <c15:filteredScatterSeries>
              <c15:ser>
                <c:idx val="1"/>
                <c:order val="0"/>
                <c:tx>
                  <c:v>0A; 25km/h</c:v>
                </c:tx>
                <c:spPr>
                  <a:ln w="19050" cap="rnd">
                    <a:solidFill>
                      <a:schemeClr val="accent2"/>
                    </a:solidFill>
                    <a:round/>
                  </a:ln>
                  <a:effectLst/>
                </c:spPr>
                <c:marker>
                  <c:symbol val="none"/>
                </c:marker>
                <c:xVal>
                  <c:numRef>
                    <c:extLst>
                      <c:ext uri="{02D57815-91ED-43cb-92C2-25804820EDAC}">
                        <c15:formulaRef>
                          <c15:sqref>List1!$B$11:$B$10000</c15:sqref>
                        </c15:formulaRef>
                      </c:ext>
                    </c:extLst>
                    <c:numCache>
                      <c:formatCode>General</c:formatCode>
                      <c:ptCount val="9990"/>
                      <c:pt idx="0">
                        <c:v>5.0000000000000999E-3</c:v>
                      </c:pt>
                      <c:pt idx="1">
                        <c:v>1.5000000000000006E-2</c:v>
                      </c:pt>
                      <c:pt idx="2">
                        <c:v>2.5000000000000057E-2</c:v>
                      </c:pt>
                      <c:pt idx="3">
                        <c:v>3.4999999999999969E-2</c:v>
                      </c:pt>
                      <c:pt idx="4">
                        <c:v>4.499999999999995E-2</c:v>
                      </c:pt>
                      <c:pt idx="5">
                        <c:v>5.5E-2</c:v>
                      </c:pt>
                      <c:pt idx="6">
                        <c:v>6.5000000000000044E-2</c:v>
                      </c:pt>
                      <c:pt idx="7">
                        <c:v>7.5000000000000025E-2</c:v>
                      </c:pt>
                      <c:pt idx="8">
                        <c:v>8.4999999999999937E-2</c:v>
                      </c:pt>
                      <c:pt idx="9">
                        <c:v>9.5000000000000057E-2</c:v>
                      </c:pt>
                      <c:pt idx="10">
                        <c:v>0.10499999999999997</c:v>
                      </c:pt>
                      <c:pt idx="11">
                        <c:v>0.11500000000000002</c:v>
                      </c:pt>
                      <c:pt idx="12">
                        <c:v>0.125</c:v>
                      </c:pt>
                      <c:pt idx="13">
                        <c:v>0.13499999999999998</c:v>
                      </c:pt>
                      <c:pt idx="14">
                        <c:v>0.14500000000000002</c:v>
                      </c:pt>
                      <c:pt idx="15">
                        <c:v>0.15499999999999994</c:v>
                      </c:pt>
                      <c:pt idx="16">
                        <c:v>0.16500000000000006</c:v>
                      </c:pt>
                      <c:pt idx="17">
                        <c:v>0.17499999999999996</c:v>
                      </c:pt>
                      <c:pt idx="18">
                        <c:v>0.18499999999999994</c:v>
                      </c:pt>
                      <c:pt idx="19">
                        <c:v>0.19500000000000001</c:v>
                      </c:pt>
                      <c:pt idx="20">
                        <c:v>0.20500000000000004</c:v>
                      </c:pt>
                      <c:pt idx="21">
                        <c:v>0.21500000000000002</c:v>
                      </c:pt>
                      <c:pt idx="22">
                        <c:v>0.22499999999999995</c:v>
                      </c:pt>
                      <c:pt idx="23">
                        <c:v>0.23499999999999999</c:v>
                      </c:pt>
                      <c:pt idx="24">
                        <c:v>0.24499999999999991</c:v>
                      </c:pt>
                      <c:pt idx="25">
                        <c:v>0.25500000000000012</c:v>
                      </c:pt>
                      <c:pt idx="26">
                        <c:v>0.26500000000000001</c:v>
                      </c:pt>
                      <c:pt idx="27">
                        <c:v>0.27500000000000008</c:v>
                      </c:pt>
                      <c:pt idx="28">
                        <c:v>0.28499999999999998</c:v>
                      </c:pt>
                      <c:pt idx="29">
                        <c:v>0.29499999999999993</c:v>
                      </c:pt>
                      <c:pt idx="30">
                        <c:v>0.30499999999999999</c:v>
                      </c:pt>
                      <c:pt idx="31">
                        <c:v>0.31500000000000006</c:v>
                      </c:pt>
                      <c:pt idx="32">
                        <c:v>0.32500000000000001</c:v>
                      </c:pt>
                      <c:pt idx="33">
                        <c:v>0.33499999999999996</c:v>
                      </c:pt>
                      <c:pt idx="34">
                        <c:v>0.34500000000000008</c:v>
                      </c:pt>
                      <c:pt idx="35">
                        <c:v>0.35499999999999998</c:v>
                      </c:pt>
                      <c:pt idx="36">
                        <c:v>0.36500000000000005</c:v>
                      </c:pt>
                      <c:pt idx="37">
                        <c:v>0.375</c:v>
                      </c:pt>
                      <c:pt idx="38">
                        <c:v>0.38499999999999995</c:v>
                      </c:pt>
                      <c:pt idx="39">
                        <c:v>0.39500000000000002</c:v>
                      </c:pt>
                      <c:pt idx="40">
                        <c:v>0.40499999999999992</c:v>
                      </c:pt>
                      <c:pt idx="41">
                        <c:v>0.41500000000000004</c:v>
                      </c:pt>
                      <c:pt idx="42">
                        <c:v>0.42499999999999999</c:v>
                      </c:pt>
                      <c:pt idx="43">
                        <c:v>0.43499999999999994</c:v>
                      </c:pt>
                      <c:pt idx="44">
                        <c:v>0.44500000000000001</c:v>
                      </c:pt>
                      <c:pt idx="45">
                        <c:v>0.45500000000000007</c:v>
                      </c:pt>
                      <c:pt idx="46">
                        <c:v>0.46500000000000002</c:v>
                      </c:pt>
                      <c:pt idx="47">
                        <c:v>0.47499999999999992</c:v>
                      </c:pt>
                      <c:pt idx="48">
                        <c:v>0.48499999999999999</c:v>
                      </c:pt>
                      <c:pt idx="49">
                        <c:v>0.49499999999999988</c:v>
                      </c:pt>
                      <c:pt idx="50">
                        <c:v>0.50500000000000012</c:v>
                      </c:pt>
                      <c:pt idx="51">
                        <c:v>0.51500000000000001</c:v>
                      </c:pt>
                      <c:pt idx="52">
                        <c:v>0.52500000000000002</c:v>
                      </c:pt>
                      <c:pt idx="53">
                        <c:v>0.53499999999999992</c:v>
                      </c:pt>
                      <c:pt idx="54">
                        <c:v>0.54499999999999993</c:v>
                      </c:pt>
                      <c:pt idx="55">
                        <c:v>0.55500000000000005</c:v>
                      </c:pt>
                      <c:pt idx="56">
                        <c:v>0.56500000000000006</c:v>
                      </c:pt>
                      <c:pt idx="57">
                        <c:v>0.57500000000000007</c:v>
                      </c:pt>
                      <c:pt idx="58">
                        <c:v>0.58499999999999996</c:v>
                      </c:pt>
                      <c:pt idx="59">
                        <c:v>0.59500000000000008</c:v>
                      </c:pt>
                      <c:pt idx="60">
                        <c:v>0.60499999999999998</c:v>
                      </c:pt>
                      <c:pt idx="61">
                        <c:v>0.61499999999999999</c:v>
                      </c:pt>
                      <c:pt idx="62">
                        <c:v>0.625</c:v>
                      </c:pt>
                      <c:pt idx="63">
                        <c:v>0.6349999999999999</c:v>
                      </c:pt>
                      <c:pt idx="64">
                        <c:v>0.64500000000000013</c:v>
                      </c:pt>
                      <c:pt idx="65">
                        <c:v>0.65499999999999969</c:v>
                      </c:pt>
                      <c:pt idx="66">
                        <c:v>0.66500000000000026</c:v>
                      </c:pt>
                      <c:pt idx="67">
                        <c:v>0.67499999999999982</c:v>
                      </c:pt>
                      <c:pt idx="68">
                        <c:v>0.68500000000000005</c:v>
                      </c:pt>
                      <c:pt idx="69">
                        <c:v>0.69500000000000017</c:v>
                      </c:pt>
                      <c:pt idx="70">
                        <c:v>0.70500000000000007</c:v>
                      </c:pt>
                      <c:pt idx="71">
                        <c:v>0.71500000000000008</c:v>
                      </c:pt>
                      <c:pt idx="72">
                        <c:v>0.72499999999999998</c:v>
                      </c:pt>
                      <c:pt idx="73">
                        <c:v>0.7350000000000001</c:v>
                      </c:pt>
                      <c:pt idx="74">
                        <c:v>0.74499999999999977</c:v>
                      </c:pt>
                      <c:pt idx="75">
                        <c:v>0.755</c:v>
                      </c:pt>
                      <c:pt idx="76">
                        <c:v>0.76500000000000012</c:v>
                      </c:pt>
                      <c:pt idx="77">
                        <c:v>0.77500000000000002</c:v>
                      </c:pt>
                      <c:pt idx="78">
                        <c:v>0.78499999999999992</c:v>
                      </c:pt>
                      <c:pt idx="79">
                        <c:v>0.79500000000000004</c:v>
                      </c:pt>
                      <c:pt idx="80">
                        <c:v>0.80500000000000005</c:v>
                      </c:pt>
                      <c:pt idx="81">
                        <c:v>0.81499999999999995</c:v>
                      </c:pt>
                      <c:pt idx="82">
                        <c:v>0.82500000000000029</c:v>
                      </c:pt>
                      <c:pt idx="83">
                        <c:v>0.83499999999999974</c:v>
                      </c:pt>
                      <c:pt idx="84">
                        <c:v>0.84499999999999997</c:v>
                      </c:pt>
                      <c:pt idx="85">
                        <c:v>0.85500000000000032</c:v>
                      </c:pt>
                      <c:pt idx="86">
                        <c:v>0.8650000000000001</c:v>
                      </c:pt>
                      <c:pt idx="87">
                        <c:v>0.87500000000000033</c:v>
                      </c:pt>
                      <c:pt idx="88">
                        <c:v>0.8849999999999999</c:v>
                      </c:pt>
                      <c:pt idx="89">
                        <c:v>0.89500000000000013</c:v>
                      </c:pt>
                      <c:pt idx="90">
                        <c:v>0.90500000000000003</c:v>
                      </c:pt>
                      <c:pt idx="91">
                        <c:v>0.91499999999999992</c:v>
                      </c:pt>
                      <c:pt idx="92">
                        <c:v>0.92500000000000016</c:v>
                      </c:pt>
                      <c:pt idx="93">
                        <c:v>0.93499999999999972</c:v>
                      </c:pt>
                      <c:pt idx="94">
                        <c:v>0.94500000000000017</c:v>
                      </c:pt>
                      <c:pt idx="95">
                        <c:v>0.95500000000000007</c:v>
                      </c:pt>
                      <c:pt idx="96">
                        <c:v>0.9650000000000003</c:v>
                      </c:pt>
                      <c:pt idx="97">
                        <c:v>0.97499999999999998</c:v>
                      </c:pt>
                      <c:pt idx="98">
                        <c:v>0.9850000000000001</c:v>
                      </c:pt>
                      <c:pt idx="99">
                        <c:v>0.995</c:v>
                      </c:pt>
                      <c:pt idx="100">
                        <c:v>1.0049999999999999</c:v>
                      </c:pt>
                      <c:pt idx="101">
                        <c:v>1.0150000000000003</c:v>
                      </c:pt>
                      <c:pt idx="102">
                        <c:v>1.0249999999999997</c:v>
                      </c:pt>
                      <c:pt idx="103">
                        <c:v>1.0349999999999999</c:v>
                      </c:pt>
                      <c:pt idx="104">
                        <c:v>1.0449999999999999</c:v>
                      </c:pt>
                      <c:pt idx="105">
                        <c:v>1.0550000000000002</c:v>
                      </c:pt>
                      <c:pt idx="106">
                        <c:v>1.0649999999999999</c:v>
                      </c:pt>
                      <c:pt idx="107">
                        <c:v>1.0750000000000004</c:v>
                      </c:pt>
                      <c:pt idx="108">
                        <c:v>1.0850000000000002</c:v>
                      </c:pt>
                      <c:pt idx="109">
                        <c:v>1.095</c:v>
                      </c:pt>
                      <c:pt idx="110">
                        <c:v>1.105</c:v>
                      </c:pt>
                      <c:pt idx="111">
                        <c:v>1.115</c:v>
                      </c:pt>
                      <c:pt idx="112">
                        <c:v>1.125</c:v>
                      </c:pt>
                      <c:pt idx="113">
                        <c:v>1.1350000000000002</c:v>
                      </c:pt>
                      <c:pt idx="114">
                        <c:v>1.145</c:v>
                      </c:pt>
                      <c:pt idx="115">
                        <c:v>1.155</c:v>
                      </c:pt>
                      <c:pt idx="116">
                        <c:v>1.1649999999999998</c:v>
                      </c:pt>
                      <c:pt idx="117">
                        <c:v>1.175</c:v>
                      </c:pt>
                      <c:pt idx="118">
                        <c:v>1.1849999999999998</c:v>
                      </c:pt>
                      <c:pt idx="119">
                        <c:v>1.1950000000000003</c:v>
                      </c:pt>
                      <c:pt idx="120">
                        <c:v>1.2050000000000005</c:v>
                      </c:pt>
                      <c:pt idx="121">
                        <c:v>1.2150000000000001</c:v>
                      </c:pt>
                      <c:pt idx="122">
                        <c:v>1.2250000000000003</c:v>
                      </c:pt>
                      <c:pt idx="123">
                        <c:v>1.2350000000000001</c:v>
                      </c:pt>
                      <c:pt idx="124">
                        <c:v>1.2450000000000001</c:v>
                      </c:pt>
                      <c:pt idx="125">
                        <c:v>1.2549999999999999</c:v>
                      </c:pt>
                      <c:pt idx="126">
                        <c:v>1.2650000000000001</c:v>
                      </c:pt>
                      <c:pt idx="127">
                        <c:v>1.2750000000000001</c:v>
                      </c:pt>
                      <c:pt idx="128">
                        <c:v>1.2850000000000001</c:v>
                      </c:pt>
                      <c:pt idx="129">
                        <c:v>1.2950000000000002</c:v>
                      </c:pt>
                      <c:pt idx="130">
                        <c:v>1.3050000000000002</c:v>
                      </c:pt>
                      <c:pt idx="131">
                        <c:v>1.3150000000000002</c:v>
                      </c:pt>
                      <c:pt idx="132">
                        <c:v>1.325</c:v>
                      </c:pt>
                      <c:pt idx="133">
                        <c:v>1.3350000000000002</c:v>
                      </c:pt>
                      <c:pt idx="134">
                        <c:v>1.345</c:v>
                      </c:pt>
                      <c:pt idx="135">
                        <c:v>1.3550000000000002</c:v>
                      </c:pt>
                      <c:pt idx="136">
                        <c:v>1.365</c:v>
                      </c:pt>
                      <c:pt idx="137">
                        <c:v>1.3749999999999998</c:v>
                      </c:pt>
                      <c:pt idx="138">
                        <c:v>1.385</c:v>
                      </c:pt>
                      <c:pt idx="139">
                        <c:v>1.395</c:v>
                      </c:pt>
                      <c:pt idx="140">
                        <c:v>1.4050000000000002</c:v>
                      </c:pt>
                      <c:pt idx="141">
                        <c:v>1.4150000000000003</c:v>
                      </c:pt>
                      <c:pt idx="142">
                        <c:v>1.4249999999999998</c:v>
                      </c:pt>
                      <c:pt idx="143">
                        <c:v>1.4349999999999998</c:v>
                      </c:pt>
                      <c:pt idx="144">
                        <c:v>1.4449999999999998</c:v>
                      </c:pt>
                      <c:pt idx="145">
                        <c:v>1.4550000000000007</c:v>
                      </c:pt>
                      <c:pt idx="146">
                        <c:v>1.4649999999999999</c:v>
                      </c:pt>
                      <c:pt idx="147">
                        <c:v>1.4749999999999999</c:v>
                      </c:pt>
                      <c:pt idx="148">
                        <c:v>1.4849999999999999</c:v>
                      </c:pt>
                      <c:pt idx="149">
                        <c:v>1.4950000000000001</c:v>
                      </c:pt>
                      <c:pt idx="150">
                        <c:v>1.5050000000000006</c:v>
                      </c:pt>
                      <c:pt idx="151">
                        <c:v>1.5149999999999999</c:v>
                      </c:pt>
                      <c:pt idx="152">
                        <c:v>1.5250000000000004</c:v>
                      </c:pt>
                      <c:pt idx="153">
                        <c:v>1.5349999999999999</c:v>
                      </c:pt>
                      <c:pt idx="154">
                        <c:v>1.5450000000000002</c:v>
                      </c:pt>
                      <c:pt idx="155">
                        <c:v>1.5550000000000002</c:v>
                      </c:pt>
                      <c:pt idx="156">
                        <c:v>1.5650000000000002</c:v>
                      </c:pt>
                      <c:pt idx="157">
                        <c:v>1.5750000000000004</c:v>
                      </c:pt>
                      <c:pt idx="158">
                        <c:v>1.5850000000000002</c:v>
                      </c:pt>
                      <c:pt idx="159">
                        <c:v>1.5950000000000006</c:v>
                      </c:pt>
                      <c:pt idx="160">
                        <c:v>1.6049999999999995</c:v>
                      </c:pt>
                      <c:pt idx="161">
                        <c:v>1.6150000000000007</c:v>
                      </c:pt>
                      <c:pt idx="162">
                        <c:v>1.6249999999999998</c:v>
                      </c:pt>
                      <c:pt idx="163">
                        <c:v>1.6350000000000005</c:v>
                      </c:pt>
                      <c:pt idx="164">
                        <c:v>1.645</c:v>
                      </c:pt>
                      <c:pt idx="165">
                        <c:v>1.6550000000000002</c:v>
                      </c:pt>
                      <c:pt idx="166">
                        <c:v>1.6650000000000003</c:v>
                      </c:pt>
                      <c:pt idx="167">
                        <c:v>1.6750000000000005</c:v>
                      </c:pt>
                      <c:pt idx="168">
                        <c:v>1.6850000000000003</c:v>
                      </c:pt>
                      <c:pt idx="169">
                        <c:v>1.6949999999999998</c:v>
                      </c:pt>
                      <c:pt idx="170">
                        <c:v>1.7050000000000007</c:v>
                      </c:pt>
                      <c:pt idx="171">
                        <c:v>1.7149999999999999</c:v>
                      </c:pt>
                      <c:pt idx="172">
                        <c:v>1.7249999999999999</c:v>
                      </c:pt>
                      <c:pt idx="173">
                        <c:v>1.7349999999999999</c:v>
                      </c:pt>
                      <c:pt idx="174">
                        <c:v>1.7450000000000001</c:v>
                      </c:pt>
                      <c:pt idx="175">
                        <c:v>1.7550000000000006</c:v>
                      </c:pt>
                      <c:pt idx="176">
                        <c:v>1.7650000000000003</c:v>
                      </c:pt>
                      <c:pt idx="177">
                        <c:v>1.7750000000000004</c:v>
                      </c:pt>
                      <c:pt idx="178">
                        <c:v>1.7849999999999999</c:v>
                      </c:pt>
                      <c:pt idx="179">
                        <c:v>1.7950000000000008</c:v>
                      </c:pt>
                      <c:pt idx="180">
                        <c:v>1.8050000000000002</c:v>
                      </c:pt>
                      <c:pt idx="181">
                        <c:v>1.8150000000000002</c:v>
                      </c:pt>
                      <c:pt idx="182">
                        <c:v>1.8250000000000004</c:v>
                      </c:pt>
                      <c:pt idx="183">
                        <c:v>1.8350000000000002</c:v>
                      </c:pt>
                      <c:pt idx="184">
                        <c:v>1.8450000000000006</c:v>
                      </c:pt>
                      <c:pt idx="185">
                        <c:v>1.8549999999999995</c:v>
                      </c:pt>
                      <c:pt idx="186">
                        <c:v>1.8650000000000007</c:v>
                      </c:pt>
                      <c:pt idx="187">
                        <c:v>1.8749999999999998</c:v>
                      </c:pt>
                      <c:pt idx="188">
                        <c:v>1.8850000000000005</c:v>
                      </c:pt>
                      <c:pt idx="189">
                        <c:v>1.895</c:v>
                      </c:pt>
                      <c:pt idx="190">
                        <c:v>1.9050000000000002</c:v>
                      </c:pt>
                      <c:pt idx="191">
                        <c:v>1.9150000000000007</c:v>
                      </c:pt>
                      <c:pt idx="192">
                        <c:v>1.9250000000000005</c:v>
                      </c:pt>
                      <c:pt idx="193">
                        <c:v>1.9350000000000003</c:v>
                      </c:pt>
                      <c:pt idx="194">
                        <c:v>1.9449999999999998</c:v>
                      </c:pt>
                      <c:pt idx="195">
                        <c:v>1.9550000000000007</c:v>
                      </c:pt>
                      <c:pt idx="196">
                        <c:v>1.9649999999999999</c:v>
                      </c:pt>
                      <c:pt idx="197">
                        <c:v>1.9750000000000005</c:v>
                      </c:pt>
                      <c:pt idx="198">
                        <c:v>1.9849999999999999</c:v>
                      </c:pt>
                      <c:pt idx="199">
                        <c:v>1.9950000000000001</c:v>
                      </c:pt>
                      <c:pt idx="200">
                        <c:v>2.0050000000000003</c:v>
                      </c:pt>
                      <c:pt idx="201">
                        <c:v>2.0150000000000006</c:v>
                      </c:pt>
                      <c:pt idx="202">
                        <c:v>2.0250000000000004</c:v>
                      </c:pt>
                      <c:pt idx="203">
                        <c:v>2.0350000000000001</c:v>
                      </c:pt>
                      <c:pt idx="204">
                        <c:v>2.0450000000000004</c:v>
                      </c:pt>
                      <c:pt idx="205">
                        <c:v>2.0550000000000002</c:v>
                      </c:pt>
                      <c:pt idx="206">
                        <c:v>2.0650000000000004</c:v>
                      </c:pt>
                      <c:pt idx="207">
                        <c:v>2.0750000000000006</c:v>
                      </c:pt>
                      <c:pt idx="208">
                        <c:v>2.085</c:v>
                      </c:pt>
                      <c:pt idx="209">
                        <c:v>2.0950000000000006</c:v>
                      </c:pt>
                      <c:pt idx="210">
                        <c:v>2.105</c:v>
                      </c:pt>
                      <c:pt idx="211">
                        <c:v>2.1150000000000007</c:v>
                      </c:pt>
                      <c:pt idx="212">
                        <c:v>2.1250000000000004</c:v>
                      </c:pt>
                      <c:pt idx="213">
                        <c:v>2.1350000000000007</c:v>
                      </c:pt>
                      <c:pt idx="214">
                        <c:v>2.1450000000000005</c:v>
                      </c:pt>
                      <c:pt idx="215">
                        <c:v>2.1550000000000002</c:v>
                      </c:pt>
                      <c:pt idx="216">
                        <c:v>2.1650000000000009</c:v>
                      </c:pt>
                      <c:pt idx="217">
                        <c:v>2.1750000000000003</c:v>
                      </c:pt>
                      <c:pt idx="218">
                        <c:v>2.1850000000000005</c:v>
                      </c:pt>
                      <c:pt idx="219">
                        <c:v>2.1949999999999998</c:v>
                      </c:pt>
                      <c:pt idx="220">
                        <c:v>2.2050000000000005</c:v>
                      </c:pt>
                      <c:pt idx="221">
                        <c:v>2.2150000000000003</c:v>
                      </c:pt>
                      <c:pt idx="222">
                        <c:v>2.2250000000000001</c:v>
                      </c:pt>
                      <c:pt idx="223">
                        <c:v>2.2350000000000003</c:v>
                      </c:pt>
                      <c:pt idx="224">
                        <c:v>2.2450000000000001</c:v>
                      </c:pt>
                      <c:pt idx="225">
                        <c:v>2.2550000000000003</c:v>
                      </c:pt>
                      <c:pt idx="226">
                        <c:v>2.2650000000000006</c:v>
                      </c:pt>
                      <c:pt idx="227">
                        <c:v>2.2750000000000004</c:v>
                      </c:pt>
                      <c:pt idx="228">
                        <c:v>2.2850000000000001</c:v>
                      </c:pt>
                      <c:pt idx="229">
                        <c:v>2.2950000000000004</c:v>
                      </c:pt>
                      <c:pt idx="230">
                        <c:v>2.3050000000000002</c:v>
                      </c:pt>
                      <c:pt idx="231">
                        <c:v>2.3149999999999995</c:v>
                      </c:pt>
                      <c:pt idx="232">
                        <c:v>2.3250000000000006</c:v>
                      </c:pt>
                      <c:pt idx="233">
                        <c:v>2.335</c:v>
                      </c:pt>
                      <c:pt idx="234">
                        <c:v>2.3450000000000011</c:v>
                      </c:pt>
                      <c:pt idx="235">
                        <c:v>2.355</c:v>
                      </c:pt>
                      <c:pt idx="236">
                        <c:v>2.3650000000000007</c:v>
                      </c:pt>
                      <c:pt idx="237">
                        <c:v>2.3749999999999996</c:v>
                      </c:pt>
                      <c:pt idx="238">
                        <c:v>2.3849999999999998</c:v>
                      </c:pt>
                      <c:pt idx="239">
                        <c:v>2.395</c:v>
                      </c:pt>
                      <c:pt idx="240">
                        <c:v>2.4049999999999998</c:v>
                      </c:pt>
                      <c:pt idx="241">
                        <c:v>2.4150000000000009</c:v>
                      </c:pt>
                      <c:pt idx="242">
                        <c:v>2.4250000000000003</c:v>
                      </c:pt>
                      <c:pt idx="243">
                        <c:v>2.4350000000000009</c:v>
                      </c:pt>
                      <c:pt idx="244">
                        <c:v>2.4449999999999998</c:v>
                      </c:pt>
                      <c:pt idx="245">
                        <c:v>2.4550000000000005</c:v>
                      </c:pt>
                      <c:pt idx="246">
                        <c:v>2.4650000000000003</c:v>
                      </c:pt>
                      <c:pt idx="247">
                        <c:v>2.4750000000000001</c:v>
                      </c:pt>
                      <c:pt idx="248">
                        <c:v>2.4850000000000003</c:v>
                      </c:pt>
                      <c:pt idx="249">
                        <c:v>2.4950000000000001</c:v>
                      </c:pt>
                      <c:pt idx="250">
                        <c:v>2.5050000000000012</c:v>
                      </c:pt>
                      <c:pt idx="251">
                        <c:v>2.5150000000000006</c:v>
                      </c:pt>
                      <c:pt idx="252">
                        <c:v>2.5250000000000008</c:v>
                      </c:pt>
                      <c:pt idx="253">
                        <c:v>2.5350000000000001</c:v>
                      </c:pt>
                      <c:pt idx="254">
                        <c:v>2.5450000000000004</c:v>
                      </c:pt>
                      <c:pt idx="255">
                        <c:v>2.5550000000000002</c:v>
                      </c:pt>
                      <c:pt idx="256">
                        <c:v>2.5650000000000004</c:v>
                      </c:pt>
                      <c:pt idx="257">
                        <c:v>2.5749999999999997</c:v>
                      </c:pt>
                      <c:pt idx="258">
                        <c:v>2.5850000000000004</c:v>
                      </c:pt>
                      <c:pt idx="259">
                        <c:v>2.5950000000000015</c:v>
                      </c:pt>
                      <c:pt idx="260">
                        <c:v>2.6049999999999995</c:v>
                      </c:pt>
                      <c:pt idx="261">
                        <c:v>2.6150000000000011</c:v>
                      </c:pt>
                      <c:pt idx="262">
                        <c:v>2.6250000000000004</c:v>
                      </c:pt>
                      <c:pt idx="263">
                        <c:v>2.6349999999999998</c:v>
                      </c:pt>
                      <c:pt idx="264">
                        <c:v>2.645</c:v>
                      </c:pt>
                      <c:pt idx="265">
                        <c:v>2.6550000000000007</c:v>
                      </c:pt>
                      <c:pt idx="266">
                        <c:v>2.665</c:v>
                      </c:pt>
                      <c:pt idx="267">
                        <c:v>2.6750000000000003</c:v>
                      </c:pt>
                      <c:pt idx="268">
                        <c:v>2.6850000000000005</c:v>
                      </c:pt>
                      <c:pt idx="269">
                        <c:v>2.6949999999999994</c:v>
                      </c:pt>
                      <c:pt idx="270">
                        <c:v>2.7050000000000014</c:v>
                      </c:pt>
                      <c:pt idx="271">
                        <c:v>2.7150000000000003</c:v>
                      </c:pt>
                      <c:pt idx="272">
                        <c:v>2.7250000000000001</c:v>
                      </c:pt>
                      <c:pt idx="273">
                        <c:v>2.7350000000000003</c:v>
                      </c:pt>
                      <c:pt idx="274">
                        <c:v>2.7450000000000001</c:v>
                      </c:pt>
                      <c:pt idx="275">
                        <c:v>2.7550000000000012</c:v>
                      </c:pt>
                      <c:pt idx="276">
                        <c:v>2.7649999999999997</c:v>
                      </c:pt>
                      <c:pt idx="277">
                        <c:v>2.7750000000000008</c:v>
                      </c:pt>
                      <c:pt idx="278">
                        <c:v>2.7850000000000001</c:v>
                      </c:pt>
                      <c:pt idx="279">
                        <c:v>2.7950000000000004</c:v>
                      </c:pt>
                      <c:pt idx="280">
                        <c:v>2.8050000000000002</c:v>
                      </c:pt>
                      <c:pt idx="281">
                        <c:v>2.8150000000000004</c:v>
                      </c:pt>
                      <c:pt idx="282">
                        <c:v>2.8249999999999993</c:v>
                      </c:pt>
                      <c:pt idx="283">
                        <c:v>2.8350000000000004</c:v>
                      </c:pt>
                      <c:pt idx="284">
                        <c:v>2.8450000000000015</c:v>
                      </c:pt>
                      <c:pt idx="285">
                        <c:v>2.855</c:v>
                      </c:pt>
                      <c:pt idx="286">
                        <c:v>2.8650000000000011</c:v>
                      </c:pt>
                      <c:pt idx="287">
                        <c:v>2.875</c:v>
                      </c:pt>
                      <c:pt idx="288">
                        <c:v>2.8849999999999998</c:v>
                      </c:pt>
                      <c:pt idx="289">
                        <c:v>2.8950000000000009</c:v>
                      </c:pt>
                      <c:pt idx="290">
                        <c:v>2.9050000000000007</c:v>
                      </c:pt>
                      <c:pt idx="291">
                        <c:v>2.915</c:v>
                      </c:pt>
                      <c:pt idx="292">
                        <c:v>2.9250000000000012</c:v>
                      </c:pt>
                      <c:pt idx="293">
                        <c:v>2.9350000000000005</c:v>
                      </c:pt>
                      <c:pt idx="294">
                        <c:v>2.9449999999999994</c:v>
                      </c:pt>
                      <c:pt idx="295">
                        <c:v>2.9550000000000005</c:v>
                      </c:pt>
                      <c:pt idx="296">
                        <c:v>2.9650000000000003</c:v>
                      </c:pt>
                      <c:pt idx="297">
                        <c:v>2.9750000000000001</c:v>
                      </c:pt>
                      <c:pt idx="298">
                        <c:v>2.9850000000000003</c:v>
                      </c:pt>
                      <c:pt idx="299">
                        <c:v>2.9950000000000001</c:v>
                      </c:pt>
                      <c:pt idx="300">
                        <c:v>3.0049999999999999</c:v>
                      </c:pt>
                      <c:pt idx="301">
                        <c:v>3.0149999999999997</c:v>
                      </c:pt>
                      <c:pt idx="302">
                        <c:v>3.0249999999999999</c:v>
                      </c:pt>
                      <c:pt idx="303">
                        <c:v>3.0350000000000001</c:v>
                      </c:pt>
                      <c:pt idx="304">
                        <c:v>3.0450000000000004</c:v>
                      </c:pt>
                      <c:pt idx="305">
                        <c:v>3.0549999999999988</c:v>
                      </c:pt>
                      <c:pt idx="306">
                        <c:v>3.0650000000000004</c:v>
                      </c:pt>
                      <c:pt idx="307">
                        <c:v>3.0750000000000006</c:v>
                      </c:pt>
                      <c:pt idx="308">
                        <c:v>3.0849999999999991</c:v>
                      </c:pt>
                      <c:pt idx="309">
                        <c:v>3.0950000000000002</c:v>
                      </c:pt>
                      <c:pt idx="310">
                        <c:v>3.105</c:v>
                      </c:pt>
                      <c:pt idx="311">
                        <c:v>3.1150000000000002</c:v>
                      </c:pt>
                      <c:pt idx="312">
                        <c:v>3.125</c:v>
                      </c:pt>
                      <c:pt idx="313">
                        <c:v>3.1349999999999989</c:v>
                      </c:pt>
                      <c:pt idx="314">
                        <c:v>3.1450000000000009</c:v>
                      </c:pt>
                      <c:pt idx="315">
                        <c:v>3.1549999999999998</c:v>
                      </c:pt>
                      <c:pt idx="316">
                        <c:v>3.1649999999999991</c:v>
                      </c:pt>
                      <c:pt idx="317">
                        <c:v>3.1750000000000003</c:v>
                      </c:pt>
                      <c:pt idx="318">
                        <c:v>3.1850000000000005</c:v>
                      </c:pt>
                      <c:pt idx="319">
                        <c:v>3.1949999999999994</c:v>
                      </c:pt>
                      <c:pt idx="320">
                        <c:v>3.2050000000000005</c:v>
                      </c:pt>
                      <c:pt idx="321">
                        <c:v>3.2150000000000016</c:v>
                      </c:pt>
                      <c:pt idx="322">
                        <c:v>3.2250000000000001</c:v>
                      </c:pt>
                      <c:pt idx="323">
                        <c:v>3.234999999999999</c:v>
                      </c:pt>
                      <c:pt idx="324">
                        <c:v>3.2450000000000001</c:v>
                      </c:pt>
                      <c:pt idx="325">
                        <c:v>3.2550000000000012</c:v>
                      </c:pt>
                      <c:pt idx="326">
                        <c:v>3.2649999999999997</c:v>
                      </c:pt>
                      <c:pt idx="327">
                        <c:v>3.2749999999999999</c:v>
                      </c:pt>
                      <c:pt idx="328">
                        <c:v>3.2850000000000001</c:v>
                      </c:pt>
                      <c:pt idx="329">
                        <c:v>3.2950000000000004</c:v>
                      </c:pt>
                      <c:pt idx="330">
                        <c:v>3.3050000000000002</c:v>
                      </c:pt>
                      <c:pt idx="331">
                        <c:v>3.3149999999999995</c:v>
                      </c:pt>
                      <c:pt idx="332">
                        <c:v>3.3250000000000006</c:v>
                      </c:pt>
                      <c:pt idx="333">
                        <c:v>3.3349999999999991</c:v>
                      </c:pt>
                      <c:pt idx="334">
                        <c:v>3.3450000000000002</c:v>
                      </c:pt>
                      <c:pt idx="335">
                        <c:v>3.355</c:v>
                      </c:pt>
                      <c:pt idx="336">
                        <c:v>3.3650000000000011</c:v>
                      </c:pt>
                      <c:pt idx="337">
                        <c:v>3.3750000000000013</c:v>
                      </c:pt>
                      <c:pt idx="338">
                        <c:v>3.3849999999999998</c:v>
                      </c:pt>
                      <c:pt idx="339">
                        <c:v>3.3950000000000009</c:v>
                      </c:pt>
                      <c:pt idx="340">
                        <c:v>3.4049999999999998</c:v>
                      </c:pt>
                      <c:pt idx="341">
                        <c:v>3.415</c:v>
                      </c:pt>
                      <c:pt idx="342">
                        <c:v>3.4250000000000003</c:v>
                      </c:pt>
                      <c:pt idx="343">
                        <c:v>3.4350000000000005</c:v>
                      </c:pt>
                      <c:pt idx="344">
                        <c:v>3.4450000000000003</c:v>
                      </c:pt>
                      <c:pt idx="345">
                        <c:v>3.4549999999999992</c:v>
                      </c:pt>
                      <c:pt idx="346">
                        <c:v>3.4650000000000016</c:v>
                      </c:pt>
                      <c:pt idx="347">
                        <c:v>3.4750000000000014</c:v>
                      </c:pt>
                      <c:pt idx="348">
                        <c:v>3.4850000000000003</c:v>
                      </c:pt>
                      <c:pt idx="349">
                        <c:v>3.4950000000000001</c:v>
                      </c:pt>
                      <c:pt idx="350">
                        <c:v>3.5050000000000012</c:v>
                      </c:pt>
                      <c:pt idx="351">
                        <c:v>3.5149999999999997</c:v>
                      </c:pt>
                      <c:pt idx="352">
                        <c:v>3.5249999999999999</c:v>
                      </c:pt>
                      <c:pt idx="353">
                        <c:v>3.5350000000000001</c:v>
                      </c:pt>
                      <c:pt idx="354">
                        <c:v>3.5450000000000004</c:v>
                      </c:pt>
                      <c:pt idx="355">
                        <c:v>3.5550000000000002</c:v>
                      </c:pt>
                      <c:pt idx="356">
                        <c:v>3.5649999999999995</c:v>
                      </c:pt>
                      <c:pt idx="357">
                        <c:v>3.5750000000000006</c:v>
                      </c:pt>
                      <c:pt idx="358">
                        <c:v>3.5850000000000004</c:v>
                      </c:pt>
                      <c:pt idx="359">
                        <c:v>3.5950000000000002</c:v>
                      </c:pt>
                      <c:pt idx="360">
                        <c:v>3.605</c:v>
                      </c:pt>
                      <c:pt idx="361">
                        <c:v>3.6150000000000011</c:v>
                      </c:pt>
                      <c:pt idx="362">
                        <c:v>3.625</c:v>
                      </c:pt>
                      <c:pt idx="363">
                        <c:v>3.6349999999999989</c:v>
                      </c:pt>
                      <c:pt idx="364">
                        <c:v>3.6450000000000009</c:v>
                      </c:pt>
                      <c:pt idx="365">
                        <c:v>3.6550000000000007</c:v>
                      </c:pt>
                      <c:pt idx="366">
                        <c:v>3.665</c:v>
                      </c:pt>
                      <c:pt idx="367">
                        <c:v>3.6750000000000003</c:v>
                      </c:pt>
                      <c:pt idx="368">
                        <c:v>3.6850000000000005</c:v>
                      </c:pt>
                      <c:pt idx="369">
                        <c:v>3.6949999999999994</c:v>
                      </c:pt>
                      <c:pt idx="370">
                        <c:v>3.7049999999999992</c:v>
                      </c:pt>
                      <c:pt idx="371">
                        <c:v>3.7150000000000003</c:v>
                      </c:pt>
                      <c:pt idx="372">
                        <c:v>3.7250000000000001</c:v>
                      </c:pt>
                      <c:pt idx="373">
                        <c:v>3.7350000000000003</c:v>
                      </c:pt>
                      <c:pt idx="374">
                        <c:v>3.7450000000000001</c:v>
                      </c:pt>
                      <c:pt idx="375">
                        <c:v>3.7550000000000012</c:v>
                      </c:pt>
                      <c:pt idx="376">
                        <c:v>3.7649999999999997</c:v>
                      </c:pt>
                      <c:pt idx="377">
                        <c:v>3.7749999999999999</c:v>
                      </c:pt>
                      <c:pt idx="378">
                        <c:v>3.7850000000000001</c:v>
                      </c:pt>
                      <c:pt idx="379">
                        <c:v>3.7950000000000004</c:v>
                      </c:pt>
                      <c:pt idx="380">
                        <c:v>3.8050000000000002</c:v>
                      </c:pt>
                      <c:pt idx="381">
                        <c:v>3.8149999999999995</c:v>
                      </c:pt>
                      <c:pt idx="382">
                        <c:v>3.8250000000000006</c:v>
                      </c:pt>
                      <c:pt idx="383">
                        <c:v>3.8350000000000004</c:v>
                      </c:pt>
                      <c:pt idx="384">
                        <c:v>3.8450000000000002</c:v>
                      </c:pt>
                      <c:pt idx="385">
                        <c:v>3.855</c:v>
                      </c:pt>
                      <c:pt idx="386">
                        <c:v>3.8650000000000011</c:v>
                      </c:pt>
                      <c:pt idx="387">
                        <c:v>3.8750000000000013</c:v>
                      </c:pt>
                      <c:pt idx="388">
                        <c:v>3.8849999999999989</c:v>
                      </c:pt>
                      <c:pt idx="389">
                        <c:v>3.895</c:v>
                      </c:pt>
                      <c:pt idx="390">
                        <c:v>3.9050000000000007</c:v>
                      </c:pt>
                      <c:pt idx="391">
                        <c:v>3.915</c:v>
                      </c:pt>
                      <c:pt idx="392">
                        <c:v>3.9249999999999989</c:v>
                      </c:pt>
                      <c:pt idx="393">
                        <c:v>3.9350000000000018</c:v>
                      </c:pt>
                      <c:pt idx="394">
                        <c:v>3.9450000000000003</c:v>
                      </c:pt>
                      <c:pt idx="395">
                        <c:v>3.9549999999999992</c:v>
                      </c:pt>
                      <c:pt idx="396">
                        <c:v>3.9650000000000003</c:v>
                      </c:pt>
                      <c:pt idx="397">
                        <c:v>3.9750000000000014</c:v>
                      </c:pt>
                      <c:pt idx="398">
                        <c:v>3.984999999999999</c:v>
                      </c:pt>
                      <c:pt idx="399">
                        <c:v>3.9950000000000001</c:v>
                      </c:pt>
                      <c:pt idx="400">
                        <c:v>4.0049999999999999</c:v>
                      </c:pt>
                      <c:pt idx="401">
                        <c:v>4.0149999999999979</c:v>
                      </c:pt>
                      <c:pt idx="402">
                        <c:v>4.0249999999999986</c:v>
                      </c:pt>
                      <c:pt idx="403">
                        <c:v>4.0350000000000001</c:v>
                      </c:pt>
                      <c:pt idx="404">
                        <c:v>4.0449999999999982</c:v>
                      </c:pt>
                      <c:pt idx="405">
                        <c:v>4.0549999999999979</c:v>
                      </c:pt>
                      <c:pt idx="406">
                        <c:v>4.0649999999999986</c:v>
                      </c:pt>
                      <c:pt idx="407">
                        <c:v>4.0750000000000002</c:v>
                      </c:pt>
                      <c:pt idx="408">
                        <c:v>4.0849999999999973</c:v>
                      </c:pt>
                      <c:pt idx="409">
                        <c:v>4.094999999999998</c:v>
                      </c:pt>
                      <c:pt idx="410">
                        <c:v>4.1049999999999986</c:v>
                      </c:pt>
                      <c:pt idx="411">
                        <c:v>4.1149999999999975</c:v>
                      </c:pt>
                      <c:pt idx="412">
                        <c:v>4.1249999999999973</c:v>
                      </c:pt>
                      <c:pt idx="413">
                        <c:v>4.1349999999999989</c:v>
                      </c:pt>
                      <c:pt idx="414">
                        <c:v>4.1449999999999996</c:v>
                      </c:pt>
                      <c:pt idx="415">
                        <c:v>4.1549999999999976</c:v>
                      </c:pt>
                      <c:pt idx="416">
                        <c:v>4.1649999999999983</c:v>
                      </c:pt>
                      <c:pt idx="417">
                        <c:v>4.1749999999999989</c:v>
                      </c:pt>
                      <c:pt idx="418">
                        <c:v>4.1849999999999987</c:v>
                      </c:pt>
                      <c:pt idx="419">
                        <c:v>4.1949999999999967</c:v>
                      </c:pt>
                      <c:pt idx="420">
                        <c:v>4.2049999999999983</c:v>
                      </c:pt>
                      <c:pt idx="421">
                        <c:v>4.214999999999999</c:v>
                      </c:pt>
                      <c:pt idx="422">
                        <c:v>4.2249999999999988</c:v>
                      </c:pt>
                      <c:pt idx="423">
                        <c:v>4.2349999999999977</c:v>
                      </c:pt>
                      <c:pt idx="424">
                        <c:v>4.2449999999999992</c:v>
                      </c:pt>
                      <c:pt idx="425">
                        <c:v>4.2549999999999999</c:v>
                      </c:pt>
                      <c:pt idx="426">
                        <c:v>4.2649999999999979</c:v>
                      </c:pt>
                      <c:pt idx="427">
                        <c:v>4.2749999999999986</c:v>
                      </c:pt>
                      <c:pt idx="428">
                        <c:v>4.2849999999999993</c:v>
                      </c:pt>
                      <c:pt idx="429">
                        <c:v>4.2949999999999982</c:v>
                      </c:pt>
                      <c:pt idx="430">
                        <c:v>4.3049999999999979</c:v>
                      </c:pt>
                      <c:pt idx="431">
                        <c:v>4.3149999999999986</c:v>
                      </c:pt>
                      <c:pt idx="432">
                        <c:v>4.3249999999999993</c:v>
                      </c:pt>
                      <c:pt idx="433">
                        <c:v>4.3349999999999973</c:v>
                      </c:pt>
                      <c:pt idx="434">
                        <c:v>4.344999999999998</c:v>
                      </c:pt>
                      <c:pt idx="435">
                        <c:v>4.3549999999999986</c:v>
                      </c:pt>
                      <c:pt idx="436">
                        <c:v>4.3649999999999993</c:v>
                      </c:pt>
                      <c:pt idx="437">
                        <c:v>4.3749999999999964</c:v>
                      </c:pt>
                      <c:pt idx="438">
                        <c:v>4.3849999999999989</c:v>
                      </c:pt>
                      <c:pt idx="439">
                        <c:v>4.3949999999999996</c:v>
                      </c:pt>
                      <c:pt idx="440">
                        <c:v>4.4049999999999976</c:v>
                      </c:pt>
                      <c:pt idx="441">
                        <c:v>4.4149999999999983</c:v>
                      </c:pt>
                      <c:pt idx="442">
                        <c:v>4.4249999999999989</c:v>
                      </c:pt>
                      <c:pt idx="443">
                        <c:v>4.4349999999999987</c:v>
                      </c:pt>
                      <c:pt idx="444">
                        <c:v>4.4449999999999967</c:v>
                      </c:pt>
                      <c:pt idx="445">
                        <c:v>4.4549999999999983</c:v>
                      </c:pt>
                      <c:pt idx="446">
                        <c:v>4.464999999999999</c:v>
                      </c:pt>
                      <c:pt idx="447">
                        <c:v>4.4749999999999988</c:v>
                      </c:pt>
                      <c:pt idx="448">
                        <c:v>4.4849999999999977</c:v>
                      </c:pt>
                      <c:pt idx="449">
                        <c:v>4.4949999999999974</c:v>
                      </c:pt>
                      <c:pt idx="450">
                        <c:v>4.5049999999999999</c:v>
                      </c:pt>
                      <c:pt idx="451">
                        <c:v>4.5149999999999979</c:v>
                      </c:pt>
                      <c:pt idx="452">
                        <c:v>4.5249999999999986</c:v>
                      </c:pt>
                      <c:pt idx="453">
                        <c:v>4.5349999999999993</c:v>
                      </c:pt>
                      <c:pt idx="454">
                        <c:v>4.544999999999999</c:v>
                      </c:pt>
                      <c:pt idx="455">
                        <c:v>4.5549999999999971</c:v>
                      </c:pt>
                      <c:pt idx="456">
                        <c:v>4.5649999999999986</c:v>
                      </c:pt>
                      <c:pt idx="457">
                        <c:v>4.5749999999999993</c:v>
                      </c:pt>
                      <c:pt idx="458">
                        <c:v>4.5849999999999982</c:v>
                      </c:pt>
                      <c:pt idx="459">
                        <c:v>4.594999999999998</c:v>
                      </c:pt>
                      <c:pt idx="460">
                        <c:v>4.6049999999999986</c:v>
                      </c:pt>
                      <c:pt idx="461">
                        <c:v>4.6149999999999975</c:v>
                      </c:pt>
                      <c:pt idx="462">
                        <c:v>4.6249999999999964</c:v>
                      </c:pt>
                      <c:pt idx="463">
                        <c:v>4.6349999999999989</c:v>
                      </c:pt>
                      <c:pt idx="464">
                        <c:v>4.6449999999999996</c:v>
                      </c:pt>
                      <c:pt idx="465">
                        <c:v>4.6549999999999976</c:v>
                      </c:pt>
                      <c:pt idx="466">
                        <c:v>4.6649999999999983</c:v>
                      </c:pt>
                      <c:pt idx="467">
                        <c:v>4.674999999999998</c:v>
                      </c:pt>
                      <c:pt idx="468">
                        <c:v>4.6849999999999987</c:v>
                      </c:pt>
                      <c:pt idx="469">
                        <c:v>4.6949999999999967</c:v>
                      </c:pt>
                      <c:pt idx="470">
                        <c:v>4.7049999999999983</c:v>
                      </c:pt>
                      <c:pt idx="471">
                        <c:v>4.714999999999999</c:v>
                      </c:pt>
                      <c:pt idx="472">
                        <c:v>4.7249999999999988</c:v>
                      </c:pt>
                      <c:pt idx="473">
                        <c:v>4.7349999999999968</c:v>
                      </c:pt>
                      <c:pt idx="474">
                        <c:v>4.7449999999999974</c:v>
                      </c:pt>
                      <c:pt idx="475">
                        <c:v>4.7549999999999999</c:v>
                      </c:pt>
                      <c:pt idx="476">
                        <c:v>4.7649999999999979</c:v>
                      </c:pt>
                      <c:pt idx="477">
                        <c:v>4.7749999999999977</c:v>
                      </c:pt>
                      <c:pt idx="478">
                        <c:v>4.7849999999999993</c:v>
                      </c:pt>
                      <c:pt idx="479">
                        <c:v>4.7949999999999982</c:v>
                      </c:pt>
                      <c:pt idx="480">
                        <c:v>4.8049999999999971</c:v>
                      </c:pt>
                      <c:pt idx="481">
                        <c:v>4.8149999999999986</c:v>
                      </c:pt>
                      <c:pt idx="482">
                        <c:v>4.8249999999999993</c:v>
                      </c:pt>
                      <c:pt idx="483">
                        <c:v>4.8349999999999982</c:v>
                      </c:pt>
                      <c:pt idx="484">
                        <c:v>4.844999999999998</c:v>
                      </c:pt>
                      <c:pt idx="485">
                        <c:v>4.8549999999999978</c:v>
                      </c:pt>
                      <c:pt idx="486">
                        <c:v>4.8649999999999975</c:v>
                      </c:pt>
                      <c:pt idx="487">
                        <c:v>4.8749999999999964</c:v>
                      </c:pt>
                      <c:pt idx="488">
                        <c:v>4.8849999999999989</c:v>
                      </c:pt>
                      <c:pt idx="489">
                        <c:v>4.8949999999999996</c:v>
                      </c:pt>
                      <c:pt idx="490">
                        <c:v>4.9049999999999976</c:v>
                      </c:pt>
                      <c:pt idx="491">
                        <c:v>4.9149999999999965</c:v>
                      </c:pt>
                      <c:pt idx="492">
                        <c:v>4.924999999999998</c:v>
                      </c:pt>
                      <c:pt idx="493">
                        <c:v>4.9349999999999987</c:v>
                      </c:pt>
                      <c:pt idx="494">
                        <c:v>4.9449999999999967</c:v>
                      </c:pt>
                      <c:pt idx="495">
                        <c:v>4.9549999999999983</c:v>
                      </c:pt>
                      <c:pt idx="496">
                        <c:v>4.964999999999999</c:v>
                      </c:pt>
                      <c:pt idx="497">
                        <c:v>4.9749999999999988</c:v>
                      </c:pt>
                      <c:pt idx="498">
                        <c:v>4.9849999999999968</c:v>
                      </c:pt>
                      <c:pt idx="499">
                        <c:v>4.9949999999999974</c:v>
                      </c:pt>
                      <c:pt idx="500">
                        <c:v>5.0049999999999999</c:v>
                      </c:pt>
                      <c:pt idx="501">
                        <c:v>5.0149999999999979</c:v>
                      </c:pt>
                      <c:pt idx="502">
                        <c:v>5.0249999999999977</c:v>
                      </c:pt>
                      <c:pt idx="503">
                        <c:v>5.0349999999999984</c:v>
                      </c:pt>
                      <c:pt idx="504">
                        <c:v>5.0449999999999982</c:v>
                      </c:pt>
                      <c:pt idx="505">
                        <c:v>5.0549999999999971</c:v>
                      </c:pt>
                      <c:pt idx="506">
                        <c:v>5.0649999999999986</c:v>
                      </c:pt>
                      <c:pt idx="507">
                        <c:v>5.0749999999999993</c:v>
                      </c:pt>
                      <c:pt idx="508">
                        <c:v>5.0849999999999982</c:v>
                      </c:pt>
                      <c:pt idx="509">
                        <c:v>5.0949999999999971</c:v>
                      </c:pt>
                      <c:pt idx="510">
                        <c:v>5.1049999999999978</c:v>
                      </c:pt>
                      <c:pt idx="511">
                        <c:v>5.1149999999999975</c:v>
                      </c:pt>
                      <c:pt idx="512">
                        <c:v>5.1249999999999964</c:v>
                      </c:pt>
                      <c:pt idx="513">
                        <c:v>5.134999999999998</c:v>
                      </c:pt>
                      <c:pt idx="514">
                        <c:v>5.1449999999999996</c:v>
                      </c:pt>
                      <c:pt idx="515">
                        <c:v>5.1549999999999976</c:v>
                      </c:pt>
                      <c:pt idx="516">
                        <c:v>5.1649999999999965</c:v>
                      </c:pt>
                      <c:pt idx="517">
                        <c:v>5.1749999999999972</c:v>
                      </c:pt>
                      <c:pt idx="518">
                        <c:v>5.1849999999999996</c:v>
                      </c:pt>
                      <c:pt idx="519">
                        <c:v>5.1949999999999967</c:v>
                      </c:pt>
                      <c:pt idx="520">
                        <c:v>5.2049999999999992</c:v>
                      </c:pt>
                      <c:pt idx="521">
                        <c:v>5.214999999999999</c:v>
                      </c:pt>
                      <c:pt idx="522">
                        <c:v>5.2249999999999988</c:v>
                      </c:pt>
                      <c:pt idx="523">
                        <c:v>5.2349999999999968</c:v>
                      </c:pt>
                      <c:pt idx="524">
                        <c:v>5.2449999999999966</c:v>
                      </c:pt>
                      <c:pt idx="525">
                        <c:v>5.2549999999999999</c:v>
                      </c:pt>
                      <c:pt idx="526">
                        <c:v>5.2649999999999988</c:v>
                      </c:pt>
                      <c:pt idx="527">
                        <c:v>5.2749999999999977</c:v>
                      </c:pt>
                      <c:pt idx="528">
                        <c:v>5.2849999999999975</c:v>
                      </c:pt>
                      <c:pt idx="529">
                        <c:v>5.2949999999999982</c:v>
                      </c:pt>
                      <c:pt idx="530">
                        <c:v>5.3049999999999962</c:v>
                      </c:pt>
                      <c:pt idx="531">
                        <c:v>5.3149999999999959</c:v>
                      </c:pt>
                      <c:pt idx="532">
                        <c:v>5.3249999999999993</c:v>
                      </c:pt>
                      <c:pt idx="533">
                        <c:v>5.3349999999999991</c:v>
                      </c:pt>
                      <c:pt idx="534">
                        <c:v>5.3449999999999971</c:v>
                      </c:pt>
                      <c:pt idx="535">
                        <c:v>5.3549999999999978</c:v>
                      </c:pt>
                      <c:pt idx="536">
                        <c:v>5.3649999999999975</c:v>
                      </c:pt>
                      <c:pt idx="537">
                        <c:v>5.3749999999999964</c:v>
                      </c:pt>
                      <c:pt idx="538">
                        <c:v>5.3849999999999989</c:v>
                      </c:pt>
                      <c:pt idx="539">
                        <c:v>5.3949999999999987</c:v>
                      </c:pt>
                      <c:pt idx="540">
                        <c:v>5.4049999999999976</c:v>
                      </c:pt>
                      <c:pt idx="541">
                        <c:v>5.4149999999999974</c:v>
                      </c:pt>
                      <c:pt idx="542">
                        <c:v>5.4249999999999972</c:v>
                      </c:pt>
                      <c:pt idx="543">
                        <c:v>5.4349999999999996</c:v>
                      </c:pt>
                      <c:pt idx="544">
                        <c:v>5.4449999999999994</c:v>
                      </c:pt>
                      <c:pt idx="545">
                        <c:v>5.4549999999999974</c:v>
                      </c:pt>
                      <c:pt idx="546">
                        <c:v>5.464999999999999</c:v>
                      </c:pt>
                      <c:pt idx="547">
                        <c:v>5.4749999999999988</c:v>
                      </c:pt>
                      <c:pt idx="548">
                        <c:v>5.4849999999999968</c:v>
                      </c:pt>
                      <c:pt idx="549">
                        <c:v>5.4949999999999992</c:v>
                      </c:pt>
                      <c:pt idx="550">
                        <c:v>5.5049999999999999</c:v>
                      </c:pt>
                      <c:pt idx="551">
                        <c:v>5.5149999999999988</c:v>
                      </c:pt>
                      <c:pt idx="552">
                        <c:v>5.5249999999999986</c:v>
                      </c:pt>
                      <c:pt idx="553">
                        <c:v>5.5349999999999975</c:v>
                      </c:pt>
                      <c:pt idx="554">
                        <c:v>5.5449999999999982</c:v>
                      </c:pt>
                      <c:pt idx="555">
                        <c:v>5.5549999999999962</c:v>
                      </c:pt>
                      <c:pt idx="556">
                        <c:v>5.5649999999999959</c:v>
                      </c:pt>
                      <c:pt idx="557">
                        <c:v>5.5749999999999993</c:v>
                      </c:pt>
                      <c:pt idx="558">
                        <c:v>5.5849999999999991</c:v>
                      </c:pt>
                      <c:pt idx="559">
                        <c:v>5.594999999999998</c:v>
                      </c:pt>
                      <c:pt idx="560">
                        <c:v>5.6049999999999978</c:v>
                      </c:pt>
                      <c:pt idx="561">
                        <c:v>5.6149999999999975</c:v>
                      </c:pt>
                      <c:pt idx="562">
                        <c:v>5.6249999999999964</c:v>
                      </c:pt>
                      <c:pt idx="563">
                        <c:v>5.6349999999999989</c:v>
                      </c:pt>
                      <c:pt idx="564">
                        <c:v>5.6449999999999987</c:v>
                      </c:pt>
                      <c:pt idx="565">
                        <c:v>5.6549999999999976</c:v>
                      </c:pt>
                      <c:pt idx="566">
                        <c:v>5.6649999999999974</c:v>
                      </c:pt>
                      <c:pt idx="567">
                        <c:v>5.6749999999999972</c:v>
                      </c:pt>
                      <c:pt idx="568">
                        <c:v>5.6849999999999996</c:v>
                      </c:pt>
                      <c:pt idx="569">
                        <c:v>5.6949999999999994</c:v>
                      </c:pt>
                      <c:pt idx="570">
                        <c:v>5.7049999999999992</c:v>
                      </c:pt>
                      <c:pt idx="571">
                        <c:v>5.714999999999999</c:v>
                      </c:pt>
                      <c:pt idx="572">
                        <c:v>5.7249999999999988</c:v>
                      </c:pt>
                      <c:pt idx="573">
                        <c:v>5.7349999999999994</c:v>
                      </c:pt>
                      <c:pt idx="574">
                        <c:v>5.7449999999999992</c:v>
                      </c:pt>
                      <c:pt idx="575">
                        <c:v>5.754999999999999</c:v>
                      </c:pt>
                      <c:pt idx="576">
                        <c:v>5.7649999999999988</c:v>
                      </c:pt>
                      <c:pt idx="577">
                        <c:v>5.7749999999999986</c:v>
                      </c:pt>
                      <c:pt idx="578">
                        <c:v>5.7849999999999984</c:v>
                      </c:pt>
                      <c:pt idx="579">
                        <c:v>5.7949999999999982</c:v>
                      </c:pt>
                      <c:pt idx="580">
                        <c:v>5.8049999999999962</c:v>
                      </c:pt>
                      <c:pt idx="581">
                        <c:v>5.8149999999999959</c:v>
                      </c:pt>
                      <c:pt idx="582">
                        <c:v>5.8249999999999993</c:v>
                      </c:pt>
                      <c:pt idx="583">
                        <c:v>5.8349999999999991</c:v>
                      </c:pt>
                      <c:pt idx="584">
                        <c:v>5.844999999999998</c:v>
                      </c:pt>
                      <c:pt idx="585">
                        <c:v>5.8549999999999978</c:v>
                      </c:pt>
                      <c:pt idx="586">
                        <c:v>5.8650000000000002</c:v>
                      </c:pt>
                      <c:pt idx="587">
                        <c:v>5.8749999999999964</c:v>
                      </c:pt>
                      <c:pt idx="588">
                        <c:v>5.8849999999999989</c:v>
                      </c:pt>
                      <c:pt idx="589">
                        <c:v>5.894999999999996</c:v>
                      </c:pt>
                      <c:pt idx="590">
                        <c:v>5.9049999999999994</c:v>
                      </c:pt>
                      <c:pt idx="591">
                        <c:v>5.9149999999999974</c:v>
                      </c:pt>
                      <c:pt idx="592">
                        <c:v>5.9249999999999972</c:v>
                      </c:pt>
                      <c:pt idx="593">
                        <c:v>5.9349999999999996</c:v>
                      </c:pt>
                      <c:pt idx="594">
                        <c:v>5.9449999999999994</c:v>
                      </c:pt>
                      <c:pt idx="595">
                        <c:v>5.9549999999999992</c:v>
                      </c:pt>
                      <c:pt idx="596">
                        <c:v>5.964999999999999</c:v>
                      </c:pt>
                      <c:pt idx="597">
                        <c:v>5.9749999999999988</c:v>
                      </c:pt>
                      <c:pt idx="598">
                        <c:v>5.9849999999999994</c:v>
                      </c:pt>
                      <c:pt idx="599">
                        <c:v>5.9949999999999992</c:v>
                      </c:pt>
                      <c:pt idx="600">
                        <c:v>6.004999999999999</c:v>
                      </c:pt>
                      <c:pt idx="601">
                        <c:v>6.0149999999999988</c:v>
                      </c:pt>
                      <c:pt idx="602">
                        <c:v>6.0249999999999986</c:v>
                      </c:pt>
                      <c:pt idx="603">
                        <c:v>6.0349999999999984</c:v>
                      </c:pt>
                      <c:pt idx="604">
                        <c:v>6.0449999999999982</c:v>
                      </c:pt>
                      <c:pt idx="605">
                        <c:v>6.0549999999999962</c:v>
                      </c:pt>
                      <c:pt idx="606">
                        <c:v>6.0649999999999986</c:v>
                      </c:pt>
                      <c:pt idx="607">
                        <c:v>6.0749999999999993</c:v>
                      </c:pt>
                      <c:pt idx="608">
                        <c:v>6.0849999999999991</c:v>
                      </c:pt>
                      <c:pt idx="609">
                        <c:v>6.094999999999998</c:v>
                      </c:pt>
                      <c:pt idx="610">
                        <c:v>6.1049999999999978</c:v>
                      </c:pt>
                      <c:pt idx="611">
                        <c:v>6.1150000000000002</c:v>
                      </c:pt>
                      <c:pt idx="612">
                        <c:v>6.1249999999999991</c:v>
                      </c:pt>
                      <c:pt idx="613">
                        <c:v>6.1349999999999989</c:v>
                      </c:pt>
                      <c:pt idx="614">
                        <c:v>6.144999999999996</c:v>
                      </c:pt>
                      <c:pt idx="615">
                        <c:v>6.1549999999999994</c:v>
                      </c:pt>
                      <c:pt idx="616">
                        <c:v>6.1649999999999974</c:v>
                      </c:pt>
                      <c:pt idx="617">
                        <c:v>6.1749999999999972</c:v>
                      </c:pt>
                      <c:pt idx="618">
                        <c:v>6.1849999999999996</c:v>
                      </c:pt>
                      <c:pt idx="619">
                        <c:v>6.1949999999999994</c:v>
                      </c:pt>
                      <c:pt idx="620">
                        <c:v>6.2049999999999992</c:v>
                      </c:pt>
                      <c:pt idx="621">
                        <c:v>6.214999999999999</c:v>
                      </c:pt>
                      <c:pt idx="622">
                        <c:v>6.2249999999999988</c:v>
                      </c:pt>
                      <c:pt idx="623">
                        <c:v>6.2349999999999994</c:v>
                      </c:pt>
                      <c:pt idx="624">
                        <c:v>6.2449999999999992</c:v>
                      </c:pt>
                      <c:pt idx="625">
                        <c:v>6.2549999999999963</c:v>
                      </c:pt>
                      <c:pt idx="626">
                        <c:v>6.2649999999999988</c:v>
                      </c:pt>
                      <c:pt idx="627">
                        <c:v>6.2749999999999986</c:v>
                      </c:pt>
                      <c:pt idx="628">
                        <c:v>6.2849999999999966</c:v>
                      </c:pt>
                      <c:pt idx="629">
                        <c:v>6.2949999999999982</c:v>
                      </c:pt>
                      <c:pt idx="630">
                        <c:v>6.3049999999999962</c:v>
                      </c:pt>
                      <c:pt idx="631">
                        <c:v>6.3149999999999986</c:v>
                      </c:pt>
                      <c:pt idx="632">
                        <c:v>6.3249999999999993</c:v>
                      </c:pt>
                      <c:pt idx="633">
                        <c:v>6.3349999999999991</c:v>
                      </c:pt>
                      <c:pt idx="634">
                        <c:v>6.344999999999998</c:v>
                      </c:pt>
                      <c:pt idx="635">
                        <c:v>6.3549999999999978</c:v>
                      </c:pt>
                      <c:pt idx="636">
                        <c:v>6.3650000000000002</c:v>
                      </c:pt>
                      <c:pt idx="637">
                        <c:v>6.3749999999999991</c:v>
                      </c:pt>
                      <c:pt idx="638">
                        <c:v>6.3849999999999989</c:v>
                      </c:pt>
                      <c:pt idx="639">
                        <c:v>6.394999999999996</c:v>
                      </c:pt>
                      <c:pt idx="640">
                        <c:v>6.4049999999999994</c:v>
                      </c:pt>
                      <c:pt idx="641">
                        <c:v>6.4149999999999974</c:v>
                      </c:pt>
                      <c:pt idx="642">
                        <c:v>6.4249999999999972</c:v>
                      </c:pt>
                      <c:pt idx="643">
                        <c:v>6.4349999999999996</c:v>
                      </c:pt>
                      <c:pt idx="644">
                        <c:v>6.4449999999999994</c:v>
                      </c:pt>
                      <c:pt idx="645">
                        <c:v>6.4549999999999992</c:v>
                      </c:pt>
                      <c:pt idx="646">
                        <c:v>6.464999999999999</c:v>
                      </c:pt>
                      <c:pt idx="647">
                        <c:v>6.4749999999999988</c:v>
                      </c:pt>
                      <c:pt idx="648">
                        <c:v>6.4849999999999994</c:v>
                      </c:pt>
                      <c:pt idx="649">
                        <c:v>6.4949999999999992</c:v>
                      </c:pt>
                      <c:pt idx="650">
                        <c:v>6.5049999999999963</c:v>
                      </c:pt>
                      <c:pt idx="651">
                        <c:v>6.5150000000000006</c:v>
                      </c:pt>
                      <c:pt idx="652">
                        <c:v>6.5249999999999968</c:v>
                      </c:pt>
                      <c:pt idx="653">
                        <c:v>6.5349999999999984</c:v>
                      </c:pt>
                      <c:pt idx="654">
                        <c:v>6.5450000000000008</c:v>
                      </c:pt>
                      <c:pt idx="655">
                        <c:v>6.5549999999999962</c:v>
                      </c:pt>
                      <c:pt idx="656">
                        <c:v>6.5649999999999986</c:v>
                      </c:pt>
                      <c:pt idx="657">
                        <c:v>6.5749999999999993</c:v>
                      </c:pt>
                      <c:pt idx="658">
                        <c:v>6.5849999999999991</c:v>
                      </c:pt>
                      <c:pt idx="659">
                        <c:v>6.594999999999998</c:v>
                      </c:pt>
                      <c:pt idx="660">
                        <c:v>6.6049999999999978</c:v>
                      </c:pt>
                      <c:pt idx="661">
                        <c:v>6.6149999999999975</c:v>
                      </c:pt>
                      <c:pt idx="662">
                        <c:v>6.6249999999999991</c:v>
                      </c:pt>
                      <c:pt idx="663">
                        <c:v>6.6349999999999989</c:v>
                      </c:pt>
                      <c:pt idx="664">
                        <c:v>6.644999999999996</c:v>
                      </c:pt>
                      <c:pt idx="665">
                        <c:v>6.6549999999999994</c:v>
                      </c:pt>
                      <c:pt idx="666">
                        <c:v>6.6649999999999974</c:v>
                      </c:pt>
                      <c:pt idx="667">
                        <c:v>6.6749999999999972</c:v>
                      </c:pt>
                      <c:pt idx="668">
                        <c:v>6.6849999999999996</c:v>
                      </c:pt>
                      <c:pt idx="669">
                        <c:v>6.6949999999999994</c:v>
                      </c:pt>
                      <c:pt idx="670">
                        <c:v>6.7049999999999992</c:v>
                      </c:pt>
                      <c:pt idx="671">
                        <c:v>6.714999999999999</c:v>
                      </c:pt>
                      <c:pt idx="672">
                        <c:v>6.7249999999999988</c:v>
                      </c:pt>
                      <c:pt idx="673">
                        <c:v>6.7349999999999994</c:v>
                      </c:pt>
                      <c:pt idx="674">
                        <c:v>6.7449999999999966</c:v>
                      </c:pt>
                      <c:pt idx="675">
                        <c:v>6.7549999999999963</c:v>
                      </c:pt>
                      <c:pt idx="676">
                        <c:v>6.7650000000000006</c:v>
                      </c:pt>
                      <c:pt idx="677">
                        <c:v>6.7749999999999968</c:v>
                      </c:pt>
                      <c:pt idx="678">
                        <c:v>6.7849999999999984</c:v>
                      </c:pt>
                      <c:pt idx="679">
                        <c:v>6.7950000000000008</c:v>
                      </c:pt>
                      <c:pt idx="680">
                        <c:v>6.8049999999999962</c:v>
                      </c:pt>
                      <c:pt idx="681">
                        <c:v>6.8149999999999986</c:v>
                      </c:pt>
                      <c:pt idx="682">
                        <c:v>6.8249999999999993</c:v>
                      </c:pt>
                      <c:pt idx="683">
                        <c:v>6.8349999999999991</c:v>
                      </c:pt>
                      <c:pt idx="684">
                        <c:v>6.8450000000000006</c:v>
                      </c:pt>
                      <c:pt idx="685">
                        <c:v>6.8549999999999978</c:v>
                      </c:pt>
                      <c:pt idx="686">
                        <c:v>6.8649999999999975</c:v>
                      </c:pt>
                      <c:pt idx="687">
                        <c:v>6.8749999999999991</c:v>
                      </c:pt>
                      <c:pt idx="688">
                        <c:v>6.8849999999999989</c:v>
                      </c:pt>
                      <c:pt idx="689">
                        <c:v>6.8949999999999987</c:v>
                      </c:pt>
                      <c:pt idx="690">
                        <c:v>6.9049999999999994</c:v>
                      </c:pt>
                      <c:pt idx="691">
                        <c:v>6.9149999999999974</c:v>
                      </c:pt>
                      <c:pt idx="692">
                        <c:v>6.9249999999999972</c:v>
                      </c:pt>
                      <c:pt idx="693">
                        <c:v>6.9349999999999996</c:v>
                      </c:pt>
                      <c:pt idx="694">
                        <c:v>6.9449999999999994</c:v>
                      </c:pt>
                      <c:pt idx="695">
                        <c:v>6.9549999999999992</c:v>
                      </c:pt>
                      <c:pt idx="696">
                        <c:v>6.964999999999999</c:v>
                      </c:pt>
                      <c:pt idx="697">
                        <c:v>6.9749999999999988</c:v>
                      </c:pt>
                      <c:pt idx="698">
                        <c:v>6.9849999999999994</c:v>
                      </c:pt>
                      <c:pt idx="699">
                        <c:v>6.9949999999999966</c:v>
                      </c:pt>
                      <c:pt idx="700">
                        <c:v>7.0049999999999963</c:v>
                      </c:pt>
                      <c:pt idx="701">
                        <c:v>7.0150000000000006</c:v>
                      </c:pt>
                      <c:pt idx="702">
                        <c:v>7.0249999999999968</c:v>
                      </c:pt>
                      <c:pt idx="703">
                        <c:v>7.0349999999999984</c:v>
                      </c:pt>
                      <c:pt idx="704">
                        <c:v>7.0450000000000008</c:v>
                      </c:pt>
                      <c:pt idx="705">
                        <c:v>7.0549999999999962</c:v>
                      </c:pt>
                      <c:pt idx="706">
                        <c:v>7.0649999999999986</c:v>
                      </c:pt>
                      <c:pt idx="707">
                        <c:v>7.0749999999999993</c:v>
                      </c:pt>
                      <c:pt idx="708">
                        <c:v>7.0849999999999991</c:v>
                      </c:pt>
                      <c:pt idx="709">
                        <c:v>7.0950000000000006</c:v>
                      </c:pt>
                      <c:pt idx="710">
                        <c:v>7.1049999999999978</c:v>
                      </c:pt>
                      <c:pt idx="711">
                        <c:v>7.1149999999999975</c:v>
                      </c:pt>
                      <c:pt idx="712">
                        <c:v>7.1250000000000009</c:v>
                      </c:pt>
                      <c:pt idx="713">
                        <c:v>7.1349999999999989</c:v>
                      </c:pt>
                      <c:pt idx="714">
                        <c:v>7.1449999999999987</c:v>
                      </c:pt>
                      <c:pt idx="715">
                        <c:v>7.1549999999999994</c:v>
                      </c:pt>
                      <c:pt idx="716">
                        <c:v>7.1649999999999974</c:v>
                      </c:pt>
                      <c:pt idx="717">
                        <c:v>7.1749999999999972</c:v>
                      </c:pt>
                      <c:pt idx="718">
                        <c:v>7.1849999999999996</c:v>
                      </c:pt>
                      <c:pt idx="719">
                        <c:v>7.1949999999999994</c:v>
                      </c:pt>
                      <c:pt idx="720">
                        <c:v>7.2050000000000018</c:v>
                      </c:pt>
                      <c:pt idx="721">
                        <c:v>7.214999999999999</c:v>
                      </c:pt>
                      <c:pt idx="722">
                        <c:v>7.2249999999999988</c:v>
                      </c:pt>
                      <c:pt idx="723">
                        <c:v>7.2350000000000012</c:v>
                      </c:pt>
                      <c:pt idx="724">
                        <c:v>7.2449999999999966</c:v>
                      </c:pt>
                      <c:pt idx="725">
                        <c:v>7.2549999999999963</c:v>
                      </c:pt>
                      <c:pt idx="726">
                        <c:v>7.2650000000000006</c:v>
                      </c:pt>
                      <c:pt idx="727">
                        <c:v>7.2749999999999968</c:v>
                      </c:pt>
                      <c:pt idx="728">
                        <c:v>7.2849999999999984</c:v>
                      </c:pt>
                      <c:pt idx="729">
                        <c:v>7.2950000000000008</c:v>
                      </c:pt>
                      <c:pt idx="730">
                        <c:v>7.3049999999999962</c:v>
                      </c:pt>
                      <c:pt idx="731">
                        <c:v>7.3149999999999986</c:v>
                      </c:pt>
                      <c:pt idx="732">
                        <c:v>7.3249999999999993</c:v>
                      </c:pt>
                      <c:pt idx="733">
                        <c:v>7.3349999999999973</c:v>
                      </c:pt>
                      <c:pt idx="734">
                        <c:v>7.3450000000000006</c:v>
                      </c:pt>
                      <c:pt idx="735">
                        <c:v>7.3549999999999978</c:v>
                      </c:pt>
                      <c:pt idx="736">
                        <c:v>7.3649999999999958</c:v>
                      </c:pt>
                      <c:pt idx="737">
                        <c:v>7.3750000000000009</c:v>
                      </c:pt>
                      <c:pt idx="738">
                        <c:v>7.3849999999999989</c:v>
                      </c:pt>
                      <c:pt idx="739">
                        <c:v>7.3949999999999987</c:v>
                      </c:pt>
                      <c:pt idx="740">
                        <c:v>7.4049999999999994</c:v>
                      </c:pt>
                      <c:pt idx="741">
                        <c:v>7.4149999999999974</c:v>
                      </c:pt>
                      <c:pt idx="742">
                        <c:v>7.4249999999999972</c:v>
                      </c:pt>
                      <c:pt idx="743">
                        <c:v>7.4349999999999996</c:v>
                      </c:pt>
                      <c:pt idx="744">
                        <c:v>7.4449999999999967</c:v>
                      </c:pt>
                      <c:pt idx="745">
                        <c:v>7.4550000000000018</c:v>
                      </c:pt>
                      <c:pt idx="746">
                        <c:v>7.464999999999999</c:v>
                      </c:pt>
                      <c:pt idx="747">
                        <c:v>7.474999999999997</c:v>
                      </c:pt>
                      <c:pt idx="748">
                        <c:v>7.4850000000000012</c:v>
                      </c:pt>
                      <c:pt idx="749">
                        <c:v>7.4949999999999966</c:v>
                      </c:pt>
                      <c:pt idx="750">
                        <c:v>7.5049999999999963</c:v>
                      </c:pt>
                      <c:pt idx="751">
                        <c:v>7.5150000000000006</c:v>
                      </c:pt>
                      <c:pt idx="752">
                        <c:v>7.5249999999999968</c:v>
                      </c:pt>
                      <c:pt idx="753">
                        <c:v>7.5349999999999984</c:v>
                      </c:pt>
                      <c:pt idx="754">
                        <c:v>7.5449999999999982</c:v>
                      </c:pt>
                      <c:pt idx="755">
                        <c:v>7.5549999999999962</c:v>
                      </c:pt>
                      <c:pt idx="756">
                        <c:v>7.5649999999999986</c:v>
                      </c:pt>
                      <c:pt idx="757">
                        <c:v>7.5749999999999993</c:v>
                      </c:pt>
                      <c:pt idx="758">
                        <c:v>7.5849999999999973</c:v>
                      </c:pt>
                      <c:pt idx="759">
                        <c:v>7.5950000000000006</c:v>
                      </c:pt>
                      <c:pt idx="760">
                        <c:v>7.6049999999999978</c:v>
                      </c:pt>
                      <c:pt idx="761">
                        <c:v>7.6149999999999958</c:v>
                      </c:pt>
                      <c:pt idx="762">
                        <c:v>7.6250000000000009</c:v>
                      </c:pt>
                      <c:pt idx="763">
                        <c:v>7.6349999999999989</c:v>
                      </c:pt>
                      <c:pt idx="764">
                        <c:v>7.6449999999999987</c:v>
                      </c:pt>
                      <c:pt idx="765">
                        <c:v>7.6549999999999994</c:v>
                      </c:pt>
                      <c:pt idx="766">
                        <c:v>7.6649999999999974</c:v>
                      </c:pt>
                      <c:pt idx="767">
                        <c:v>7.6749999999999972</c:v>
                      </c:pt>
                      <c:pt idx="768">
                        <c:v>7.6849999999999996</c:v>
                      </c:pt>
                      <c:pt idx="769">
                        <c:v>7.6949999999999967</c:v>
                      </c:pt>
                      <c:pt idx="770">
                        <c:v>7.7050000000000018</c:v>
                      </c:pt>
                      <c:pt idx="771">
                        <c:v>7.714999999999999</c:v>
                      </c:pt>
                      <c:pt idx="772">
                        <c:v>7.724999999999997</c:v>
                      </c:pt>
                      <c:pt idx="773">
                        <c:v>7.7350000000000012</c:v>
                      </c:pt>
                      <c:pt idx="774">
                        <c:v>7.7449999999999966</c:v>
                      </c:pt>
                      <c:pt idx="775">
                        <c:v>7.7549999999999963</c:v>
                      </c:pt>
                      <c:pt idx="776">
                        <c:v>7.7650000000000006</c:v>
                      </c:pt>
                      <c:pt idx="777">
                        <c:v>7.7749999999999968</c:v>
                      </c:pt>
                      <c:pt idx="778">
                        <c:v>7.7849999999999984</c:v>
                      </c:pt>
                      <c:pt idx="779">
                        <c:v>7.7949999999999982</c:v>
                      </c:pt>
                      <c:pt idx="780">
                        <c:v>7.8049999999999962</c:v>
                      </c:pt>
                      <c:pt idx="781">
                        <c:v>7.8149999999999986</c:v>
                      </c:pt>
                      <c:pt idx="782">
                        <c:v>7.8249999999999993</c:v>
                      </c:pt>
                      <c:pt idx="783">
                        <c:v>7.8349999999999973</c:v>
                      </c:pt>
                      <c:pt idx="784">
                        <c:v>7.8450000000000006</c:v>
                      </c:pt>
                      <c:pt idx="785">
                        <c:v>7.8549999999999978</c:v>
                      </c:pt>
                      <c:pt idx="786">
                        <c:v>7.8649999999999958</c:v>
                      </c:pt>
                      <c:pt idx="787">
                        <c:v>7.8750000000000009</c:v>
                      </c:pt>
                      <c:pt idx="788">
                        <c:v>7.8849999999999989</c:v>
                      </c:pt>
                      <c:pt idx="789">
                        <c:v>7.8949999999999987</c:v>
                      </c:pt>
                      <c:pt idx="790">
                        <c:v>7.9049999999999994</c:v>
                      </c:pt>
                      <c:pt idx="791">
                        <c:v>7.9149999999999974</c:v>
                      </c:pt>
                      <c:pt idx="792">
                        <c:v>7.9249999999999998</c:v>
                      </c:pt>
                      <c:pt idx="793">
                        <c:v>7.9349999999999996</c:v>
                      </c:pt>
                      <c:pt idx="794">
                        <c:v>7.9449999999999967</c:v>
                      </c:pt>
                      <c:pt idx="795">
                        <c:v>7.9550000000000018</c:v>
                      </c:pt>
                      <c:pt idx="796">
                        <c:v>7.964999999999999</c:v>
                      </c:pt>
                      <c:pt idx="797">
                        <c:v>7.974999999999997</c:v>
                      </c:pt>
                      <c:pt idx="798">
                        <c:v>7.9850000000000012</c:v>
                      </c:pt>
                      <c:pt idx="799">
                        <c:v>7.9949999999999966</c:v>
                      </c:pt>
                      <c:pt idx="800">
                        <c:v>8.0049999999999972</c:v>
                      </c:pt>
                      <c:pt idx="801">
                        <c:v>8.0150000000000006</c:v>
                      </c:pt>
                      <c:pt idx="802">
                        <c:v>8.0249999999999968</c:v>
                      </c:pt>
                      <c:pt idx="803">
                        <c:v>8.0349999999999984</c:v>
                      </c:pt>
                      <c:pt idx="804">
                        <c:v>8.0449999999999999</c:v>
                      </c:pt>
                      <c:pt idx="805">
                        <c:v>8.0549999999999962</c:v>
                      </c:pt>
                      <c:pt idx="806">
                        <c:v>8.0649999999999977</c:v>
                      </c:pt>
                      <c:pt idx="807">
                        <c:v>8.0749999999999993</c:v>
                      </c:pt>
                      <c:pt idx="808">
                        <c:v>8.0849999999999973</c:v>
                      </c:pt>
                      <c:pt idx="809">
                        <c:v>8.0950000000000006</c:v>
                      </c:pt>
                      <c:pt idx="810">
                        <c:v>8.1049999999999986</c:v>
                      </c:pt>
                      <c:pt idx="811">
                        <c:v>8.1149999999999949</c:v>
                      </c:pt>
                      <c:pt idx="812">
                        <c:v>8.1250000000000018</c:v>
                      </c:pt>
                      <c:pt idx="813">
                        <c:v>8.1349999999999962</c:v>
                      </c:pt>
                      <c:pt idx="814">
                        <c:v>8.1449999999999996</c:v>
                      </c:pt>
                      <c:pt idx="815">
                        <c:v>8.1549999999999994</c:v>
                      </c:pt>
                      <c:pt idx="816">
                        <c:v>8.1649999999999974</c:v>
                      </c:pt>
                      <c:pt idx="817">
                        <c:v>8.1749999999999989</c:v>
                      </c:pt>
                      <c:pt idx="818">
                        <c:v>8.1849999999999987</c:v>
                      </c:pt>
                      <c:pt idx="819">
                        <c:v>8.1949999999999967</c:v>
                      </c:pt>
                      <c:pt idx="820">
                        <c:v>8.2050000000000018</c:v>
                      </c:pt>
                      <c:pt idx="821">
                        <c:v>8.2149999999999999</c:v>
                      </c:pt>
                      <c:pt idx="822">
                        <c:v>8.2249999999999961</c:v>
                      </c:pt>
                      <c:pt idx="823">
                        <c:v>8.2350000000000012</c:v>
                      </c:pt>
                      <c:pt idx="824">
                        <c:v>8.2449999999999974</c:v>
                      </c:pt>
                      <c:pt idx="825">
                        <c:v>8.2549999999999972</c:v>
                      </c:pt>
                      <c:pt idx="826">
                        <c:v>8.2650000000000006</c:v>
                      </c:pt>
                      <c:pt idx="827">
                        <c:v>8.2749999999999968</c:v>
                      </c:pt>
                      <c:pt idx="828">
                        <c:v>8.2849999999999984</c:v>
                      </c:pt>
                      <c:pt idx="829">
                        <c:v>8.2949999999999999</c:v>
                      </c:pt>
                      <c:pt idx="830">
                        <c:v>8.3049999999999962</c:v>
                      </c:pt>
                      <c:pt idx="831">
                        <c:v>8.3149999999999977</c:v>
                      </c:pt>
                      <c:pt idx="832">
                        <c:v>8.3249999999999993</c:v>
                      </c:pt>
                      <c:pt idx="833">
                        <c:v>8.3349999999999973</c:v>
                      </c:pt>
                      <c:pt idx="834">
                        <c:v>8.3450000000000006</c:v>
                      </c:pt>
                      <c:pt idx="835">
                        <c:v>8.3549999999999986</c:v>
                      </c:pt>
                      <c:pt idx="836">
                        <c:v>8.3649999999999949</c:v>
                      </c:pt>
                      <c:pt idx="837">
                        <c:v>8.3750000000000018</c:v>
                      </c:pt>
                      <c:pt idx="838">
                        <c:v>8.3849999999999962</c:v>
                      </c:pt>
                      <c:pt idx="839">
                        <c:v>8.3949999999999996</c:v>
                      </c:pt>
                      <c:pt idx="840">
                        <c:v>8.4049999999999994</c:v>
                      </c:pt>
                      <c:pt idx="841">
                        <c:v>8.4149999999999974</c:v>
                      </c:pt>
                      <c:pt idx="842">
                        <c:v>8.4249999999999989</c:v>
                      </c:pt>
                      <c:pt idx="843">
                        <c:v>8.4349999999999987</c:v>
                      </c:pt>
                      <c:pt idx="844">
                        <c:v>8.4449999999999967</c:v>
                      </c:pt>
                      <c:pt idx="845">
                        <c:v>8.4550000000000018</c:v>
                      </c:pt>
                      <c:pt idx="846">
                        <c:v>8.4649999999999999</c:v>
                      </c:pt>
                      <c:pt idx="847">
                        <c:v>8.4749999999999961</c:v>
                      </c:pt>
                      <c:pt idx="848">
                        <c:v>8.4850000000000012</c:v>
                      </c:pt>
                      <c:pt idx="849">
                        <c:v>8.4949999999999974</c:v>
                      </c:pt>
                      <c:pt idx="850">
                        <c:v>8.5049999999999972</c:v>
                      </c:pt>
                      <c:pt idx="851">
                        <c:v>8.5150000000000006</c:v>
                      </c:pt>
                      <c:pt idx="852">
                        <c:v>8.5249999999999968</c:v>
                      </c:pt>
                      <c:pt idx="853">
                        <c:v>8.5350000000000001</c:v>
                      </c:pt>
                      <c:pt idx="854">
                        <c:v>8.5449999999999999</c:v>
                      </c:pt>
                      <c:pt idx="855">
                        <c:v>8.5549999999999962</c:v>
                      </c:pt>
                      <c:pt idx="856">
                        <c:v>8.5650000000000013</c:v>
                      </c:pt>
                      <c:pt idx="857">
                        <c:v>8.5749999999999993</c:v>
                      </c:pt>
                      <c:pt idx="858">
                        <c:v>8.5849999999999973</c:v>
                      </c:pt>
                      <c:pt idx="859">
                        <c:v>8.5950000000000006</c:v>
                      </c:pt>
                      <c:pt idx="860">
                        <c:v>8.6049999999999986</c:v>
                      </c:pt>
                      <c:pt idx="861">
                        <c:v>8.6149999999999949</c:v>
                      </c:pt>
                      <c:pt idx="862">
                        <c:v>8.6250000000000018</c:v>
                      </c:pt>
                      <c:pt idx="863">
                        <c:v>8.6349999999999962</c:v>
                      </c:pt>
                      <c:pt idx="864">
                        <c:v>8.6449999999999996</c:v>
                      </c:pt>
                      <c:pt idx="865">
                        <c:v>8.6549999999999994</c:v>
                      </c:pt>
                      <c:pt idx="866">
                        <c:v>8.6649999999999974</c:v>
                      </c:pt>
                      <c:pt idx="867">
                        <c:v>8.6749999999999989</c:v>
                      </c:pt>
                      <c:pt idx="868">
                        <c:v>8.6849999999999987</c:v>
                      </c:pt>
                      <c:pt idx="869">
                        <c:v>8.6949999999999967</c:v>
                      </c:pt>
                      <c:pt idx="870">
                        <c:v>8.7050000000000018</c:v>
                      </c:pt>
                      <c:pt idx="871">
                        <c:v>8.7149999999999999</c:v>
                      </c:pt>
                      <c:pt idx="872">
                        <c:v>8.7249999999999961</c:v>
                      </c:pt>
                      <c:pt idx="873">
                        <c:v>8.7350000000000012</c:v>
                      </c:pt>
                      <c:pt idx="874">
                        <c:v>8.7449999999999974</c:v>
                      </c:pt>
                      <c:pt idx="875">
                        <c:v>8.7549999999999972</c:v>
                      </c:pt>
                      <c:pt idx="876">
                        <c:v>8.7650000000000006</c:v>
                      </c:pt>
                      <c:pt idx="877">
                        <c:v>8.7749999999999968</c:v>
                      </c:pt>
                      <c:pt idx="878">
                        <c:v>8.7850000000000001</c:v>
                      </c:pt>
                      <c:pt idx="879">
                        <c:v>8.7949999999999999</c:v>
                      </c:pt>
                      <c:pt idx="880">
                        <c:v>8.8049999999999962</c:v>
                      </c:pt>
                      <c:pt idx="881">
                        <c:v>8.8150000000000013</c:v>
                      </c:pt>
                      <c:pt idx="882">
                        <c:v>8.8249999999999993</c:v>
                      </c:pt>
                      <c:pt idx="883">
                        <c:v>8.8349999999999973</c:v>
                      </c:pt>
                      <c:pt idx="884">
                        <c:v>8.8450000000000024</c:v>
                      </c:pt>
                      <c:pt idx="885">
                        <c:v>8.8549999999999986</c:v>
                      </c:pt>
                      <c:pt idx="886">
                        <c:v>8.8649999999999949</c:v>
                      </c:pt>
                      <c:pt idx="887">
                        <c:v>8.8750000000000018</c:v>
                      </c:pt>
                      <c:pt idx="888">
                        <c:v>8.8849999999999962</c:v>
                      </c:pt>
                      <c:pt idx="889">
                        <c:v>8.8949999999999996</c:v>
                      </c:pt>
                      <c:pt idx="890">
                        <c:v>8.9049999999999994</c:v>
                      </c:pt>
                      <c:pt idx="891">
                        <c:v>8.9149999999999974</c:v>
                      </c:pt>
                      <c:pt idx="892">
                        <c:v>8.9249999999999989</c:v>
                      </c:pt>
                      <c:pt idx="893">
                        <c:v>8.9349999999999987</c:v>
                      </c:pt>
                      <c:pt idx="894">
                        <c:v>8.9449999999999967</c:v>
                      </c:pt>
                      <c:pt idx="895">
                        <c:v>8.9550000000000018</c:v>
                      </c:pt>
                      <c:pt idx="896">
                        <c:v>8.9649999999999999</c:v>
                      </c:pt>
                      <c:pt idx="897">
                        <c:v>8.9749999999999961</c:v>
                      </c:pt>
                      <c:pt idx="898">
                        <c:v>8.9850000000000012</c:v>
                      </c:pt>
                      <c:pt idx="899">
                        <c:v>8.9949999999999974</c:v>
                      </c:pt>
                      <c:pt idx="900">
                        <c:v>9.0049999999999972</c:v>
                      </c:pt>
                      <c:pt idx="901">
                        <c:v>9.0150000000000006</c:v>
                      </c:pt>
                      <c:pt idx="902">
                        <c:v>9.0249999999999968</c:v>
                      </c:pt>
                      <c:pt idx="903">
                        <c:v>9.0350000000000001</c:v>
                      </c:pt>
                      <c:pt idx="904">
                        <c:v>9.0449999999999999</c:v>
                      </c:pt>
                      <c:pt idx="905">
                        <c:v>9.0549999999999962</c:v>
                      </c:pt>
                      <c:pt idx="906">
                        <c:v>9.0650000000000013</c:v>
                      </c:pt>
                      <c:pt idx="907">
                        <c:v>9.0749999999999993</c:v>
                      </c:pt>
                      <c:pt idx="908">
                        <c:v>9.0849999999999973</c:v>
                      </c:pt>
                      <c:pt idx="909">
                        <c:v>9.0950000000000024</c:v>
                      </c:pt>
                      <c:pt idx="910">
                        <c:v>9.1049999999999986</c:v>
                      </c:pt>
                      <c:pt idx="911">
                        <c:v>9.1149999999999949</c:v>
                      </c:pt>
                      <c:pt idx="912">
                        <c:v>9.1250000000000018</c:v>
                      </c:pt>
                      <c:pt idx="913">
                        <c:v>9.1349999999999962</c:v>
                      </c:pt>
                      <c:pt idx="914">
                        <c:v>9.1449999999999996</c:v>
                      </c:pt>
                      <c:pt idx="915">
                        <c:v>9.1549999999999994</c:v>
                      </c:pt>
                      <c:pt idx="916">
                        <c:v>9.1649999999999974</c:v>
                      </c:pt>
                      <c:pt idx="917">
                        <c:v>9.1749999999999989</c:v>
                      </c:pt>
                      <c:pt idx="918">
                        <c:v>9.1849999999999987</c:v>
                      </c:pt>
                      <c:pt idx="919">
                        <c:v>9.1949999999999967</c:v>
                      </c:pt>
                      <c:pt idx="920">
                        <c:v>9.2050000000000018</c:v>
                      </c:pt>
                      <c:pt idx="921">
                        <c:v>9.2149999999999999</c:v>
                      </c:pt>
                      <c:pt idx="922">
                        <c:v>9.2249999999999961</c:v>
                      </c:pt>
                      <c:pt idx="923">
                        <c:v>9.2350000000000012</c:v>
                      </c:pt>
                      <c:pt idx="924">
                        <c:v>9.2449999999999974</c:v>
                      </c:pt>
                      <c:pt idx="925">
                        <c:v>9.2549999999999972</c:v>
                      </c:pt>
                      <c:pt idx="926">
                        <c:v>9.2650000000000006</c:v>
                      </c:pt>
                      <c:pt idx="927">
                        <c:v>9.2749999999999968</c:v>
                      </c:pt>
                      <c:pt idx="928">
                        <c:v>9.2850000000000001</c:v>
                      </c:pt>
                      <c:pt idx="929">
                        <c:v>9.2949999999999982</c:v>
                      </c:pt>
                      <c:pt idx="930">
                        <c:v>9.3049999999999962</c:v>
                      </c:pt>
                      <c:pt idx="931">
                        <c:v>9.3150000000000013</c:v>
                      </c:pt>
                      <c:pt idx="932">
                        <c:v>9.3249999999999993</c:v>
                      </c:pt>
                      <c:pt idx="933">
                        <c:v>9.3349999999999973</c:v>
                      </c:pt>
                      <c:pt idx="934">
                        <c:v>9.3450000000000024</c:v>
                      </c:pt>
                      <c:pt idx="935">
                        <c:v>9.3549999999999986</c:v>
                      </c:pt>
                      <c:pt idx="936">
                        <c:v>9.3649999999999949</c:v>
                      </c:pt>
                      <c:pt idx="937">
                        <c:v>9.3750000000000018</c:v>
                      </c:pt>
                      <c:pt idx="938">
                        <c:v>9.3849999999999962</c:v>
                      </c:pt>
                      <c:pt idx="939">
                        <c:v>9.3949999999999996</c:v>
                      </c:pt>
                      <c:pt idx="940">
                        <c:v>9.4049999999999994</c:v>
                      </c:pt>
                      <c:pt idx="941">
                        <c:v>9.4149999999999974</c:v>
                      </c:pt>
                      <c:pt idx="942">
                        <c:v>9.4249999999999989</c:v>
                      </c:pt>
                      <c:pt idx="943">
                        <c:v>9.4349999999999987</c:v>
                      </c:pt>
                      <c:pt idx="944">
                        <c:v>9.4449999999999967</c:v>
                      </c:pt>
                      <c:pt idx="945">
                        <c:v>9.4550000000000036</c:v>
                      </c:pt>
                      <c:pt idx="946">
                        <c:v>9.4649999999999999</c:v>
                      </c:pt>
                      <c:pt idx="947">
                        <c:v>9.4749999999999961</c:v>
                      </c:pt>
                      <c:pt idx="948">
                        <c:v>9.4850000000000012</c:v>
                      </c:pt>
                      <c:pt idx="949">
                        <c:v>9.4949999999999974</c:v>
                      </c:pt>
                      <c:pt idx="950">
                        <c:v>9.5049999999999972</c:v>
                      </c:pt>
                      <c:pt idx="951">
                        <c:v>9.5150000000000006</c:v>
                      </c:pt>
                      <c:pt idx="952">
                        <c:v>9.5249999999999968</c:v>
                      </c:pt>
                      <c:pt idx="953">
                        <c:v>9.5349999999999984</c:v>
                      </c:pt>
                      <c:pt idx="954">
                        <c:v>9.5449999999999982</c:v>
                      </c:pt>
                      <c:pt idx="955">
                        <c:v>9.5549999999999962</c:v>
                      </c:pt>
                      <c:pt idx="956">
                        <c:v>9.5650000000000013</c:v>
                      </c:pt>
                      <c:pt idx="957">
                        <c:v>9.5749999999999993</c:v>
                      </c:pt>
                      <c:pt idx="958">
                        <c:v>9.5849999999999973</c:v>
                      </c:pt>
                      <c:pt idx="959">
                        <c:v>9.5950000000000024</c:v>
                      </c:pt>
                      <c:pt idx="960">
                        <c:v>9.6049999999999986</c:v>
                      </c:pt>
                      <c:pt idx="961">
                        <c:v>9.6149999999999949</c:v>
                      </c:pt>
                      <c:pt idx="962">
                        <c:v>9.6250000000000018</c:v>
                      </c:pt>
                      <c:pt idx="963">
                        <c:v>9.6349999999999962</c:v>
                      </c:pt>
                      <c:pt idx="964">
                        <c:v>9.6449999999999996</c:v>
                      </c:pt>
                      <c:pt idx="965">
                        <c:v>9.6549999999999994</c:v>
                      </c:pt>
                      <c:pt idx="966">
                        <c:v>9.6649999999999974</c:v>
                      </c:pt>
                      <c:pt idx="967">
                        <c:v>9.6749999999999989</c:v>
                      </c:pt>
                      <c:pt idx="968">
                        <c:v>9.6849999999999987</c:v>
                      </c:pt>
                      <c:pt idx="969">
                        <c:v>9.6949999999999967</c:v>
                      </c:pt>
                      <c:pt idx="970">
                        <c:v>9.7050000000000036</c:v>
                      </c:pt>
                      <c:pt idx="971">
                        <c:v>9.7149999999999999</c:v>
                      </c:pt>
                      <c:pt idx="972">
                        <c:v>9.7249999999999961</c:v>
                      </c:pt>
                      <c:pt idx="973">
                        <c:v>9.7350000000000012</c:v>
                      </c:pt>
                      <c:pt idx="974">
                        <c:v>9.7449999999999974</c:v>
                      </c:pt>
                      <c:pt idx="975">
                        <c:v>9.7549999999999972</c:v>
                      </c:pt>
                      <c:pt idx="976">
                        <c:v>9.7650000000000006</c:v>
                      </c:pt>
                      <c:pt idx="977">
                        <c:v>9.7749999999999968</c:v>
                      </c:pt>
                      <c:pt idx="978">
                        <c:v>9.7849999999999984</c:v>
                      </c:pt>
                      <c:pt idx="979">
                        <c:v>9.7949999999999982</c:v>
                      </c:pt>
                      <c:pt idx="980">
                        <c:v>9.8049999999999962</c:v>
                      </c:pt>
                      <c:pt idx="981">
                        <c:v>9.8150000000000013</c:v>
                      </c:pt>
                      <c:pt idx="982">
                        <c:v>9.8249999999999993</c:v>
                      </c:pt>
                      <c:pt idx="983">
                        <c:v>9.8349999999999973</c:v>
                      </c:pt>
                      <c:pt idx="984">
                        <c:v>9.8450000000000024</c:v>
                      </c:pt>
                      <c:pt idx="985">
                        <c:v>9.8549999999999986</c:v>
                      </c:pt>
                      <c:pt idx="986">
                        <c:v>9.8649999999999949</c:v>
                      </c:pt>
                      <c:pt idx="987">
                        <c:v>9.8750000000000036</c:v>
                      </c:pt>
                      <c:pt idx="988">
                        <c:v>9.8849999999999962</c:v>
                      </c:pt>
                      <c:pt idx="989">
                        <c:v>9.8949999999999996</c:v>
                      </c:pt>
                      <c:pt idx="990">
                        <c:v>9.9049999999999994</c:v>
                      </c:pt>
                      <c:pt idx="991">
                        <c:v>9.9149999999999974</c:v>
                      </c:pt>
                      <c:pt idx="992">
                        <c:v>9.9249999999999989</c:v>
                      </c:pt>
                      <c:pt idx="993">
                        <c:v>9.9349999999999987</c:v>
                      </c:pt>
                      <c:pt idx="994">
                        <c:v>9.9449999999999967</c:v>
                      </c:pt>
                      <c:pt idx="995">
                        <c:v>9.9550000000000036</c:v>
                      </c:pt>
                      <c:pt idx="996">
                        <c:v>9.9649999999999999</c:v>
                      </c:pt>
                      <c:pt idx="997">
                        <c:v>9.9749999999999961</c:v>
                      </c:pt>
                      <c:pt idx="998">
                        <c:v>9.9850000000000012</c:v>
                      </c:pt>
                      <c:pt idx="999">
                        <c:v>9.9949999999999974</c:v>
                      </c:pt>
                      <c:pt idx="1000">
                        <c:v>10.004999999999997</c:v>
                      </c:pt>
                      <c:pt idx="1001">
                        <c:v>10.015000000000001</c:v>
                      </c:pt>
                      <c:pt idx="1002">
                        <c:v>10.024999999999997</c:v>
                      </c:pt>
                      <c:pt idx="1003">
                        <c:v>10.035</c:v>
                      </c:pt>
                      <c:pt idx="1004">
                        <c:v>10.044999999999998</c:v>
                      </c:pt>
                      <c:pt idx="1005">
                        <c:v>10.054999999999996</c:v>
                      </c:pt>
                      <c:pt idx="1006">
                        <c:v>10.065000000000001</c:v>
                      </c:pt>
                      <c:pt idx="1007">
                        <c:v>10.074999999999999</c:v>
                      </c:pt>
                      <c:pt idx="1008">
                        <c:v>10.084999999999997</c:v>
                      </c:pt>
                      <c:pt idx="1009">
                        <c:v>10.095000000000002</c:v>
                      </c:pt>
                      <c:pt idx="1010">
                        <c:v>10.104999999999999</c:v>
                      </c:pt>
                      <c:pt idx="1011">
                        <c:v>10.114999999999995</c:v>
                      </c:pt>
                      <c:pt idx="1012">
                        <c:v>10.125000000000004</c:v>
                      </c:pt>
                      <c:pt idx="1013">
                        <c:v>10.134999999999996</c:v>
                      </c:pt>
                      <c:pt idx="1014">
                        <c:v>10.145</c:v>
                      </c:pt>
                      <c:pt idx="1015">
                        <c:v>10.154999999999999</c:v>
                      </c:pt>
                      <c:pt idx="1016">
                        <c:v>10.164999999999996</c:v>
                      </c:pt>
                      <c:pt idx="1017">
                        <c:v>10.174999999999999</c:v>
                      </c:pt>
                      <c:pt idx="1018">
                        <c:v>10.184999999999999</c:v>
                      </c:pt>
                      <c:pt idx="1019">
                        <c:v>10.194999999999997</c:v>
                      </c:pt>
                      <c:pt idx="1020">
                        <c:v>10.205000000000004</c:v>
                      </c:pt>
                      <c:pt idx="1021">
                        <c:v>10.215</c:v>
                      </c:pt>
                      <c:pt idx="1022">
                        <c:v>10.224999999999996</c:v>
                      </c:pt>
                      <c:pt idx="1023">
                        <c:v>10.235000000000001</c:v>
                      </c:pt>
                      <c:pt idx="1024">
                        <c:v>10.244999999999997</c:v>
                      </c:pt>
                      <c:pt idx="1025">
                        <c:v>10.254999999999997</c:v>
                      </c:pt>
                      <c:pt idx="1026">
                        <c:v>10.265000000000001</c:v>
                      </c:pt>
                      <c:pt idx="1027">
                        <c:v>10.274999999999997</c:v>
                      </c:pt>
                      <c:pt idx="1028">
                        <c:v>10.285</c:v>
                      </c:pt>
                      <c:pt idx="1029">
                        <c:v>10.294999999999998</c:v>
                      </c:pt>
                      <c:pt idx="1030">
                        <c:v>10.304999999999996</c:v>
                      </c:pt>
                      <c:pt idx="1031">
                        <c:v>10.315000000000001</c:v>
                      </c:pt>
                      <c:pt idx="1032">
                        <c:v>10.324999999999998</c:v>
                      </c:pt>
                      <c:pt idx="1033">
                        <c:v>10.334999999999996</c:v>
                      </c:pt>
                      <c:pt idx="1034">
                        <c:v>10.345000000000001</c:v>
                      </c:pt>
                      <c:pt idx="1035">
                        <c:v>10.354999999999995</c:v>
                      </c:pt>
                      <c:pt idx="1036">
                        <c:v>10.364999999999993</c:v>
                      </c:pt>
                      <c:pt idx="1037">
                        <c:v>10.375</c:v>
                      </c:pt>
                      <c:pt idx="1038">
                        <c:v>10.384999999999996</c:v>
                      </c:pt>
                      <c:pt idx="1039">
                        <c:v>10.395</c:v>
                      </c:pt>
                      <c:pt idx="1040">
                        <c:v>10.404999999999999</c:v>
                      </c:pt>
                      <c:pt idx="1041">
                        <c:v>10.414999999999997</c:v>
                      </c:pt>
                      <c:pt idx="1042">
                        <c:v>10.425000000000002</c:v>
                      </c:pt>
                      <c:pt idx="1043">
                        <c:v>10.435000000000002</c:v>
                      </c:pt>
                      <c:pt idx="1044">
                        <c:v>10.444999999999997</c:v>
                      </c:pt>
                      <c:pt idx="1045">
                        <c:v>10.455000000000005</c:v>
                      </c:pt>
                      <c:pt idx="1046">
                        <c:v>10.465</c:v>
                      </c:pt>
                      <c:pt idx="1047">
                        <c:v>10.475</c:v>
                      </c:pt>
                      <c:pt idx="1048">
                        <c:v>10.485000000000003</c:v>
                      </c:pt>
                      <c:pt idx="1049">
                        <c:v>10.494999999999997</c:v>
                      </c:pt>
                      <c:pt idx="1050">
                        <c:v>10.504999999999997</c:v>
                      </c:pt>
                      <c:pt idx="1051">
                        <c:v>10.515000000000001</c:v>
                      </c:pt>
                      <c:pt idx="1052">
                        <c:v>10.524999999999997</c:v>
                      </c:pt>
                      <c:pt idx="1053">
                        <c:v>10.535</c:v>
                      </c:pt>
                      <c:pt idx="1054">
                        <c:v>10.544999999999998</c:v>
                      </c:pt>
                      <c:pt idx="1055">
                        <c:v>10.554999999999996</c:v>
                      </c:pt>
                      <c:pt idx="1056">
                        <c:v>10.565000000000001</c:v>
                      </c:pt>
                      <c:pt idx="1057">
                        <c:v>10.574999999999998</c:v>
                      </c:pt>
                      <c:pt idx="1058">
                        <c:v>10.584999999999996</c:v>
                      </c:pt>
                      <c:pt idx="1059">
                        <c:v>10.595000000000001</c:v>
                      </c:pt>
                      <c:pt idx="1060">
                        <c:v>10.604999999999995</c:v>
                      </c:pt>
                      <c:pt idx="1061">
                        <c:v>10.614999999999998</c:v>
                      </c:pt>
                      <c:pt idx="1062">
                        <c:v>10.625</c:v>
                      </c:pt>
                      <c:pt idx="1063">
                        <c:v>10.634999999999996</c:v>
                      </c:pt>
                      <c:pt idx="1064">
                        <c:v>10.645</c:v>
                      </c:pt>
                      <c:pt idx="1065">
                        <c:v>10.654999999999999</c:v>
                      </c:pt>
                      <c:pt idx="1066">
                        <c:v>10.664999999999996</c:v>
                      </c:pt>
                      <c:pt idx="1067">
                        <c:v>10.674999999999999</c:v>
                      </c:pt>
                      <c:pt idx="1068">
                        <c:v>10.684999999999999</c:v>
                      </c:pt>
                      <c:pt idx="1069">
                        <c:v>10.694999999999997</c:v>
                      </c:pt>
                      <c:pt idx="1070">
                        <c:v>10.705000000000002</c:v>
                      </c:pt>
                      <c:pt idx="1071">
                        <c:v>10.714999999999996</c:v>
                      </c:pt>
                      <c:pt idx="1072">
                        <c:v>10.725</c:v>
                      </c:pt>
                      <c:pt idx="1073">
                        <c:v>10.735000000000007</c:v>
                      </c:pt>
                      <c:pt idx="1074">
                        <c:v>10.744999999999999</c:v>
                      </c:pt>
                      <c:pt idx="1075">
                        <c:v>10.754999999999999</c:v>
                      </c:pt>
                      <c:pt idx="1076">
                        <c:v>10.765000000000004</c:v>
                      </c:pt>
                      <c:pt idx="1077">
                        <c:v>10.774999999999999</c:v>
                      </c:pt>
                      <c:pt idx="1078">
                        <c:v>10.785000000000004</c:v>
                      </c:pt>
                      <c:pt idx="1079">
                        <c:v>10.795</c:v>
                      </c:pt>
                      <c:pt idx="1080">
                        <c:v>10.804999999999998</c:v>
                      </c:pt>
                      <c:pt idx="1081">
                        <c:v>10.815000000000001</c:v>
                      </c:pt>
                      <c:pt idx="1082">
                        <c:v>10.824999999999998</c:v>
                      </c:pt>
                      <c:pt idx="1083">
                        <c:v>10.834999999999996</c:v>
                      </c:pt>
                      <c:pt idx="1084">
                        <c:v>10.845000000000001</c:v>
                      </c:pt>
                      <c:pt idx="1085">
                        <c:v>10.854999999999995</c:v>
                      </c:pt>
                      <c:pt idx="1086">
                        <c:v>10.864999999999998</c:v>
                      </c:pt>
                      <c:pt idx="1087">
                        <c:v>10.875</c:v>
                      </c:pt>
                      <c:pt idx="1088">
                        <c:v>10.884999999999996</c:v>
                      </c:pt>
                      <c:pt idx="1089">
                        <c:v>10.895</c:v>
                      </c:pt>
                      <c:pt idx="1090">
                        <c:v>10.904999999999999</c:v>
                      </c:pt>
                      <c:pt idx="1091">
                        <c:v>10.914999999999996</c:v>
                      </c:pt>
                      <c:pt idx="1092">
                        <c:v>10.925000000000004</c:v>
                      </c:pt>
                      <c:pt idx="1093">
                        <c:v>10.934999999999999</c:v>
                      </c:pt>
                      <c:pt idx="1094">
                        <c:v>10.944999999999997</c:v>
                      </c:pt>
                      <c:pt idx="1095">
                        <c:v>10.955000000000002</c:v>
                      </c:pt>
                      <c:pt idx="1096">
                        <c:v>10.964999999999996</c:v>
                      </c:pt>
                      <c:pt idx="1097">
                        <c:v>10.975</c:v>
                      </c:pt>
                      <c:pt idx="1098">
                        <c:v>10.985000000000001</c:v>
                      </c:pt>
                      <c:pt idx="1099">
                        <c:v>10.994999999999997</c:v>
                      </c:pt>
                      <c:pt idx="1100">
                        <c:v>11.004999999999999</c:v>
                      </c:pt>
                      <c:pt idx="1101">
                        <c:v>11.014999999999999</c:v>
                      </c:pt>
                      <c:pt idx="1102">
                        <c:v>11.024999999999997</c:v>
                      </c:pt>
                      <c:pt idx="1103">
                        <c:v>11.035</c:v>
                      </c:pt>
                      <c:pt idx="1104">
                        <c:v>11.044999999999998</c:v>
                      </c:pt>
                      <c:pt idx="1105">
                        <c:v>11.054999999999996</c:v>
                      </c:pt>
                      <c:pt idx="1106">
                        <c:v>11.065000000000001</c:v>
                      </c:pt>
                      <c:pt idx="1107">
                        <c:v>11.075000000000001</c:v>
                      </c:pt>
                      <c:pt idx="1108">
                        <c:v>11.084999999999997</c:v>
                      </c:pt>
                      <c:pt idx="1109">
                        <c:v>11.095000000000002</c:v>
                      </c:pt>
                      <c:pt idx="1110">
                        <c:v>11.104999999999999</c:v>
                      </c:pt>
                      <c:pt idx="1111">
                        <c:v>11.114999999999998</c:v>
                      </c:pt>
                      <c:pt idx="1112">
                        <c:v>11.125</c:v>
                      </c:pt>
                      <c:pt idx="1113">
                        <c:v>11.134999999999998</c:v>
                      </c:pt>
                      <c:pt idx="1114">
                        <c:v>11.145000000000005</c:v>
                      </c:pt>
                      <c:pt idx="1115">
                        <c:v>11.154999999999999</c:v>
                      </c:pt>
                      <c:pt idx="1116">
                        <c:v>11.164999999999996</c:v>
                      </c:pt>
                      <c:pt idx="1117">
                        <c:v>11.175000000000004</c:v>
                      </c:pt>
                      <c:pt idx="1118">
                        <c:v>11.184999999999999</c:v>
                      </c:pt>
                      <c:pt idx="1119">
                        <c:v>11.194999999999997</c:v>
                      </c:pt>
                      <c:pt idx="1120">
                        <c:v>11.205000000000002</c:v>
                      </c:pt>
                      <c:pt idx="1121">
                        <c:v>11.214999999999996</c:v>
                      </c:pt>
                      <c:pt idx="1122">
                        <c:v>11.225</c:v>
                      </c:pt>
                      <c:pt idx="1123">
                        <c:v>11.235000000000001</c:v>
                      </c:pt>
                      <c:pt idx="1124">
                        <c:v>11.244999999999997</c:v>
                      </c:pt>
                      <c:pt idx="1125">
                        <c:v>11.254999999999999</c:v>
                      </c:pt>
                      <c:pt idx="1126">
                        <c:v>11.264999999999999</c:v>
                      </c:pt>
                      <c:pt idx="1127">
                        <c:v>11.274999999999997</c:v>
                      </c:pt>
                      <c:pt idx="1128">
                        <c:v>11.285</c:v>
                      </c:pt>
                      <c:pt idx="1129">
                        <c:v>11.294999999999998</c:v>
                      </c:pt>
                      <c:pt idx="1130">
                        <c:v>11.304999999999994</c:v>
                      </c:pt>
                      <c:pt idx="1131">
                        <c:v>11.315000000000001</c:v>
                      </c:pt>
                      <c:pt idx="1132">
                        <c:v>11.324999999999998</c:v>
                      </c:pt>
                      <c:pt idx="1133">
                        <c:v>11.334999999999996</c:v>
                      </c:pt>
                      <c:pt idx="1134">
                        <c:v>11.344999999999999</c:v>
                      </c:pt>
                      <c:pt idx="1135">
                        <c:v>11.354999999999995</c:v>
                      </c:pt>
                      <c:pt idx="1136">
                        <c:v>11.364999999999998</c:v>
                      </c:pt>
                      <c:pt idx="1137">
                        <c:v>11.375</c:v>
                      </c:pt>
                      <c:pt idx="1138">
                        <c:v>11.384999999999996</c:v>
                      </c:pt>
                      <c:pt idx="1139">
                        <c:v>11.395</c:v>
                      </c:pt>
                      <c:pt idx="1140">
                        <c:v>11.404999999999999</c:v>
                      </c:pt>
                      <c:pt idx="1141">
                        <c:v>11.414999999999997</c:v>
                      </c:pt>
                      <c:pt idx="1142">
                        <c:v>11.425000000000004</c:v>
                      </c:pt>
                      <c:pt idx="1143">
                        <c:v>11.435000000000002</c:v>
                      </c:pt>
                      <c:pt idx="1144">
                        <c:v>11.444999999999997</c:v>
                      </c:pt>
                      <c:pt idx="1145">
                        <c:v>11.455000000000002</c:v>
                      </c:pt>
                      <c:pt idx="1146">
                        <c:v>11.464999999999996</c:v>
                      </c:pt>
                      <c:pt idx="1147">
                        <c:v>11.475</c:v>
                      </c:pt>
                      <c:pt idx="1148">
                        <c:v>11.485000000000001</c:v>
                      </c:pt>
                      <c:pt idx="1149">
                        <c:v>11.494999999999997</c:v>
                      </c:pt>
                      <c:pt idx="1150">
                        <c:v>11.504999999999999</c:v>
                      </c:pt>
                      <c:pt idx="1151">
                        <c:v>11.514999999999999</c:v>
                      </c:pt>
                      <c:pt idx="1152">
                        <c:v>11.524999999999997</c:v>
                      </c:pt>
                      <c:pt idx="1153">
                        <c:v>11.535</c:v>
                      </c:pt>
                      <c:pt idx="1154">
                        <c:v>11.544999999999998</c:v>
                      </c:pt>
                      <c:pt idx="1155">
                        <c:v>11.554999999999994</c:v>
                      </c:pt>
                      <c:pt idx="1156">
                        <c:v>11.565000000000001</c:v>
                      </c:pt>
                      <c:pt idx="1157">
                        <c:v>11.574999999999998</c:v>
                      </c:pt>
                      <c:pt idx="1158">
                        <c:v>11.584999999999996</c:v>
                      </c:pt>
                      <c:pt idx="1159">
                        <c:v>11.594999999999999</c:v>
                      </c:pt>
                      <c:pt idx="1160">
                        <c:v>11.604999999999995</c:v>
                      </c:pt>
                      <c:pt idx="1161">
                        <c:v>11.614999999999998</c:v>
                      </c:pt>
                      <c:pt idx="1162">
                        <c:v>11.625</c:v>
                      </c:pt>
                      <c:pt idx="1163">
                        <c:v>11.634999999999996</c:v>
                      </c:pt>
                      <c:pt idx="1164">
                        <c:v>11.645</c:v>
                      </c:pt>
                      <c:pt idx="1165">
                        <c:v>11.654999999999999</c:v>
                      </c:pt>
                      <c:pt idx="1166">
                        <c:v>11.664999999999996</c:v>
                      </c:pt>
                      <c:pt idx="1167">
                        <c:v>11.674999999999999</c:v>
                      </c:pt>
                      <c:pt idx="1168">
                        <c:v>11.684999999999999</c:v>
                      </c:pt>
                      <c:pt idx="1169">
                        <c:v>11.694999999999997</c:v>
                      </c:pt>
                      <c:pt idx="1170">
                        <c:v>11.705000000000002</c:v>
                      </c:pt>
                      <c:pt idx="1171">
                        <c:v>11.715</c:v>
                      </c:pt>
                      <c:pt idx="1172">
                        <c:v>11.725</c:v>
                      </c:pt>
                      <c:pt idx="1173">
                        <c:v>11.735000000000001</c:v>
                      </c:pt>
                      <c:pt idx="1174">
                        <c:v>11.744999999999999</c:v>
                      </c:pt>
                      <c:pt idx="1175">
                        <c:v>11.755000000000003</c:v>
                      </c:pt>
                      <c:pt idx="1176">
                        <c:v>11.764999999999999</c:v>
                      </c:pt>
                      <c:pt idx="1177">
                        <c:v>11.774999999999999</c:v>
                      </c:pt>
                      <c:pt idx="1178">
                        <c:v>11.785</c:v>
                      </c:pt>
                      <c:pt idx="1179">
                        <c:v>11.794999999999998</c:v>
                      </c:pt>
                      <c:pt idx="1180">
                        <c:v>11.804999999999994</c:v>
                      </c:pt>
                      <c:pt idx="1181">
                        <c:v>11.815000000000001</c:v>
                      </c:pt>
                      <c:pt idx="1182">
                        <c:v>11.824999999999998</c:v>
                      </c:pt>
                      <c:pt idx="1183">
                        <c:v>11.834999999999996</c:v>
                      </c:pt>
                      <c:pt idx="1184">
                        <c:v>11.844999999999999</c:v>
                      </c:pt>
                      <c:pt idx="1185">
                        <c:v>11.854999999999995</c:v>
                      </c:pt>
                      <c:pt idx="1186">
                        <c:v>11.864999999999998</c:v>
                      </c:pt>
                      <c:pt idx="1187">
                        <c:v>11.875</c:v>
                      </c:pt>
                      <c:pt idx="1188">
                        <c:v>11.884999999999996</c:v>
                      </c:pt>
                      <c:pt idx="1189">
                        <c:v>11.895</c:v>
                      </c:pt>
                      <c:pt idx="1190">
                        <c:v>11.904999999999999</c:v>
                      </c:pt>
                      <c:pt idx="1191">
                        <c:v>11.914999999999996</c:v>
                      </c:pt>
                      <c:pt idx="1192">
                        <c:v>11.924999999999999</c:v>
                      </c:pt>
                      <c:pt idx="1193">
                        <c:v>11.934999999999999</c:v>
                      </c:pt>
                      <c:pt idx="1194">
                        <c:v>11.944999999999997</c:v>
                      </c:pt>
                      <c:pt idx="1195">
                        <c:v>11.955000000000002</c:v>
                      </c:pt>
                      <c:pt idx="1196">
                        <c:v>11.964999999999996</c:v>
                      </c:pt>
                      <c:pt idx="1197">
                        <c:v>11.975</c:v>
                      </c:pt>
                      <c:pt idx="1198">
                        <c:v>11.985000000000001</c:v>
                      </c:pt>
                      <c:pt idx="1199">
                        <c:v>11.994999999999997</c:v>
                      </c:pt>
                      <c:pt idx="1200">
                        <c:v>12.005000000000003</c:v>
                      </c:pt>
                      <c:pt idx="1201">
                        <c:v>12.015000000000004</c:v>
                      </c:pt>
                      <c:pt idx="1202">
                        <c:v>12.024999999999999</c:v>
                      </c:pt>
                      <c:pt idx="1203">
                        <c:v>12.035000000000005</c:v>
                      </c:pt>
                      <c:pt idx="1204">
                        <c:v>12.045</c:v>
                      </c:pt>
                      <c:pt idx="1205">
                        <c:v>12.054999999999996</c:v>
                      </c:pt>
                      <c:pt idx="1206">
                        <c:v>12.065000000000001</c:v>
                      </c:pt>
                      <c:pt idx="1207">
                        <c:v>12.075000000000001</c:v>
                      </c:pt>
                      <c:pt idx="1208">
                        <c:v>12.085000000000001</c:v>
                      </c:pt>
                      <c:pt idx="1209">
                        <c:v>12.094999999999999</c:v>
                      </c:pt>
                      <c:pt idx="1210">
                        <c:v>12.104999999999995</c:v>
                      </c:pt>
                      <c:pt idx="1211">
                        <c:v>12.114999999999998</c:v>
                      </c:pt>
                      <c:pt idx="1212">
                        <c:v>12.125</c:v>
                      </c:pt>
                      <c:pt idx="1213">
                        <c:v>12.134999999999996</c:v>
                      </c:pt>
                      <c:pt idx="1214">
                        <c:v>12.145</c:v>
                      </c:pt>
                      <c:pt idx="1215">
                        <c:v>12.154999999999999</c:v>
                      </c:pt>
                      <c:pt idx="1216">
                        <c:v>12.164999999999996</c:v>
                      </c:pt>
                      <c:pt idx="1217">
                        <c:v>12.174999999999999</c:v>
                      </c:pt>
                      <c:pt idx="1218">
                        <c:v>12.184999999999999</c:v>
                      </c:pt>
                      <c:pt idx="1219">
                        <c:v>12.194999999999997</c:v>
                      </c:pt>
                      <c:pt idx="1220">
                        <c:v>12.205000000000002</c:v>
                      </c:pt>
                      <c:pt idx="1221">
                        <c:v>12.214999999999996</c:v>
                      </c:pt>
                      <c:pt idx="1222">
                        <c:v>12.225</c:v>
                      </c:pt>
                      <c:pt idx="1223">
                        <c:v>12.234999999999996</c:v>
                      </c:pt>
                      <c:pt idx="1224">
                        <c:v>12.244999999999997</c:v>
                      </c:pt>
                      <c:pt idx="1225">
                        <c:v>12.255000000000003</c:v>
                      </c:pt>
                      <c:pt idx="1226">
                        <c:v>12.264999999999999</c:v>
                      </c:pt>
                      <c:pt idx="1227">
                        <c:v>12.274999999999997</c:v>
                      </c:pt>
                      <c:pt idx="1228">
                        <c:v>12.285</c:v>
                      </c:pt>
                      <c:pt idx="1229">
                        <c:v>12.294999999999998</c:v>
                      </c:pt>
                      <c:pt idx="1230">
                        <c:v>12.304999999999996</c:v>
                      </c:pt>
                      <c:pt idx="1231">
                        <c:v>12.315000000000005</c:v>
                      </c:pt>
                      <c:pt idx="1232">
                        <c:v>12.324999999999998</c:v>
                      </c:pt>
                      <c:pt idx="1233">
                        <c:v>12.335000000000001</c:v>
                      </c:pt>
                      <c:pt idx="1234">
                        <c:v>12.345000000000002</c:v>
                      </c:pt>
                      <c:pt idx="1235">
                        <c:v>12.354999999999999</c:v>
                      </c:pt>
                      <c:pt idx="1236">
                        <c:v>12.364999999999998</c:v>
                      </c:pt>
                      <c:pt idx="1237">
                        <c:v>12.375</c:v>
                      </c:pt>
                      <c:pt idx="1238">
                        <c:v>12.384999999999998</c:v>
                      </c:pt>
                      <c:pt idx="1239">
                        <c:v>12.395</c:v>
                      </c:pt>
                      <c:pt idx="1240">
                        <c:v>12.404999999999999</c:v>
                      </c:pt>
                      <c:pt idx="1241">
                        <c:v>12.414999999999996</c:v>
                      </c:pt>
                      <c:pt idx="1242">
                        <c:v>12.424999999999999</c:v>
                      </c:pt>
                      <c:pt idx="1243">
                        <c:v>12.434999999999999</c:v>
                      </c:pt>
                      <c:pt idx="1244">
                        <c:v>12.444999999999997</c:v>
                      </c:pt>
                      <c:pt idx="1245">
                        <c:v>12.455000000000002</c:v>
                      </c:pt>
                      <c:pt idx="1246">
                        <c:v>12.464999999999996</c:v>
                      </c:pt>
                      <c:pt idx="1247">
                        <c:v>12.475</c:v>
                      </c:pt>
                      <c:pt idx="1248">
                        <c:v>12.484999999999996</c:v>
                      </c:pt>
                      <c:pt idx="1249">
                        <c:v>12.494999999999997</c:v>
                      </c:pt>
                      <c:pt idx="1250">
                        <c:v>12.505000000000003</c:v>
                      </c:pt>
                      <c:pt idx="1251">
                        <c:v>12.514999999999999</c:v>
                      </c:pt>
                      <c:pt idx="1252">
                        <c:v>12.524999999999997</c:v>
                      </c:pt>
                      <c:pt idx="1253">
                        <c:v>12.535</c:v>
                      </c:pt>
                      <c:pt idx="1254">
                        <c:v>12.544999999999998</c:v>
                      </c:pt>
                      <c:pt idx="1255">
                        <c:v>12.554999999999996</c:v>
                      </c:pt>
                      <c:pt idx="1256">
                        <c:v>12.565000000000001</c:v>
                      </c:pt>
                      <c:pt idx="1257">
                        <c:v>12.574999999999996</c:v>
                      </c:pt>
                      <c:pt idx="1258">
                        <c:v>12.584999999999996</c:v>
                      </c:pt>
                      <c:pt idx="1259">
                        <c:v>12.594999999999999</c:v>
                      </c:pt>
                      <c:pt idx="1260">
                        <c:v>12.604999999999995</c:v>
                      </c:pt>
                      <c:pt idx="1261">
                        <c:v>12.614999999999998</c:v>
                      </c:pt>
                      <c:pt idx="1262">
                        <c:v>12.625</c:v>
                      </c:pt>
                      <c:pt idx="1263">
                        <c:v>12.634999999999998</c:v>
                      </c:pt>
                      <c:pt idx="1264">
                        <c:v>12.645</c:v>
                      </c:pt>
                      <c:pt idx="1265">
                        <c:v>12.654999999999999</c:v>
                      </c:pt>
                      <c:pt idx="1266">
                        <c:v>12.664999999999997</c:v>
                      </c:pt>
                      <c:pt idx="1267">
                        <c:v>12.674999999999999</c:v>
                      </c:pt>
                      <c:pt idx="1268">
                        <c:v>12.685000000000002</c:v>
                      </c:pt>
                      <c:pt idx="1269">
                        <c:v>12.695000000000002</c:v>
                      </c:pt>
                      <c:pt idx="1270">
                        <c:v>12.705000000000002</c:v>
                      </c:pt>
                      <c:pt idx="1271">
                        <c:v>12.714999999999996</c:v>
                      </c:pt>
                      <c:pt idx="1272">
                        <c:v>12.725</c:v>
                      </c:pt>
                      <c:pt idx="1273">
                        <c:v>12.734999999999996</c:v>
                      </c:pt>
                      <c:pt idx="1274">
                        <c:v>12.744999999999997</c:v>
                      </c:pt>
                      <c:pt idx="1275">
                        <c:v>12.755000000000003</c:v>
                      </c:pt>
                      <c:pt idx="1276">
                        <c:v>12.764999999999999</c:v>
                      </c:pt>
                      <c:pt idx="1277">
                        <c:v>12.774999999999997</c:v>
                      </c:pt>
                      <c:pt idx="1278">
                        <c:v>12.785</c:v>
                      </c:pt>
                      <c:pt idx="1279">
                        <c:v>12.794999999999998</c:v>
                      </c:pt>
                      <c:pt idx="1280">
                        <c:v>12.804999999999996</c:v>
                      </c:pt>
                      <c:pt idx="1281">
                        <c:v>12.815000000000001</c:v>
                      </c:pt>
                      <c:pt idx="1282">
                        <c:v>12.824999999999996</c:v>
                      </c:pt>
                      <c:pt idx="1283">
                        <c:v>12.834999999999996</c:v>
                      </c:pt>
                      <c:pt idx="1284">
                        <c:v>12.844999999999999</c:v>
                      </c:pt>
                      <c:pt idx="1285">
                        <c:v>12.854999999999995</c:v>
                      </c:pt>
                      <c:pt idx="1286">
                        <c:v>12.864999999999998</c:v>
                      </c:pt>
                      <c:pt idx="1287">
                        <c:v>12.875</c:v>
                      </c:pt>
                      <c:pt idx="1288">
                        <c:v>12.884999999999996</c:v>
                      </c:pt>
                      <c:pt idx="1289">
                        <c:v>12.895</c:v>
                      </c:pt>
                      <c:pt idx="1290">
                        <c:v>12.904999999999999</c:v>
                      </c:pt>
                      <c:pt idx="1291">
                        <c:v>12.914999999999997</c:v>
                      </c:pt>
                      <c:pt idx="1292">
                        <c:v>12.924999999999999</c:v>
                      </c:pt>
                      <c:pt idx="1293">
                        <c:v>12.935000000000002</c:v>
                      </c:pt>
                      <c:pt idx="1294">
                        <c:v>12.945000000000002</c:v>
                      </c:pt>
                      <c:pt idx="1295">
                        <c:v>12.955000000000002</c:v>
                      </c:pt>
                      <c:pt idx="1296">
                        <c:v>12.965</c:v>
                      </c:pt>
                      <c:pt idx="1297">
                        <c:v>12.975000000000003</c:v>
                      </c:pt>
                      <c:pt idx="1298">
                        <c:v>12.985000000000001</c:v>
                      </c:pt>
                      <c:pt idx="1299">
                        <c:v>12.994999999999999</c:v>
                      </c:pt>
                      <c:pt idx="1300">
                        <c:v>13.005000000000003</c:v>
                      </c:pt>
                      <c:pt idx="1301">
                        <c:v>13.014999999999999</c:v>
                      </c:pt>
                      <c:pt idx="1302">
                        <c:v>13.024999999999997</c:v>
                      </c:pt>
                      <c:pt idx="1303">
                        <c:v>13.035</c:v>
                      </c:pt>
                      <c:pt idx="1304">
                        <c:v>13.044999999999998</c:v>
                      </c:pt>
                      <c:pt idx="1305">
                        <c:v>13.054999999999996</c:v>
                      </c:pt>
                      <c:pt idx="1306">
                        <c:v>13.065000000000001</c:v>
                      </c:pt>
                      <c:pt idx="1307">
                        <c:v>13.074999999999996</c:v>
                      </c:pt>
                      <c:pt idx="1308">
                        <c:v>13.084999999999996</c:v>
                      </c:pt>
                      <c:pt idx="1309">
                        <c:v>13.094999999999999</c:v>
                      </c:pt>
                      <c:pt idx="1310">
                        <c:v>13.104999999999995</c:v>
                      </c:pt>
                      <c:pt idx="1311">
                        <c:v>13.114999999999998</c:v>
                      </c:pt>
                      <c:pt idx="1312">
                        <c:v>13.125</c:v>
                      </c:pt>
                      <c:pt idx="1313">
                        <c:v>13.134999999999996</c:v>
                      </c:pt>
                      <c:pt idx="1314">
                        <c:v>13.145</c:v>
                      </c:pt>
                      <c:pt idx="1315">
                        <c:v>13.154999999999999</c:v>
                      </c:pt>
                      <c:pt idx="1316">
                        <c:v>13.164999999999997</c:v>
                      </c:pt>
                      <c:pt idx="1317">
                        <c:v>13.174999999999999</c:v>
                      </c:pt>
                      <c:pt idx="1318">
                        <c:v>13.184999999999999</c:v>
                      </c:pt>
                      <c:pt idx="1319">
                        <c:v>13.195000000000002</c:v>
                      </c:pt>
                      <c:pt idx="1320">
                        <c:v>13.204999999999997</c:v>
                      </c:pt>
                      <c:pt idx="1321">
                        <c:v>13.214999999999996</c:v>
                      </c:pt>
                      <c:pt idx="1322">
                        <c:v>13.225000000000003</c:v>
                      </c:pt>
                      <c:pt idx="1323">
                        <c:v>13.235000000000001</c:v>
                      </c:pt>
                      <c:pt idx="1324">
                        <c:v>13.244999999999999</c:v>
                      </c:pt>
                      <c:pt idx="1325">
                        <c:v>13.255000000000003</c:v>
                      </c:pt>
                      <c:pt idx="1326">
                        <c:v>13.265000000000004</c:v>
                      </c:pt>
                      <c:pt idx="1327">
                        <c:v>13.274999999999999</c:v>
                      </c:pt>
                      <c:pt idx="1328">
                        <c:v>13.285</c:v>
                      </c:pt>
                      <c:pt idx="1329">
                        <c:v>13.294999999999998</c:v>
                      </c:pt>
                      <c:pt idx="1330">
                        <c:v>13.304999999999996</c:v>
                      </c:pt>
                      <c:pt idx="1331">
                        <c:v>13.315000000000001</c:v>
                      </c:pt>
                      <c:pt idx="1332">
                        <c:v>13.324999999999996</c:v>
                      </c:pt>
                      <c:pt idx="1333">
                        <c:v>13.334999999999996</c:v>
                      </c:pt>
                      <c:pt idx="1334">
                        <c:v>13.344999999999999</c:v>
                      </c:pt>
                      <c:pt idx="1335">
                        <c:v>13.354999999999995</c:v>
                      </c:pt>
                      <c:pt idx="1336">
                        <c:v>13.364999999999998</c:v>
                      </c:pt>
                      <c:pt idx="1337">
                        <c:v>13.375</c:v>
                      </c:pt>
                      <c:pt idx="1338">
                        <c:v>13.384999999999996</c:v>
                      </c:pt>
                      <c:pt idx="1339">
                        <c:v>13.395</c:v>
                      </c:pt>
                      <c:pt idx="1340">
                        <c:v>13.404999999999999</c:v>
                      </c:pt>
                      <c:pt idx="1341">
                        <c:v>13.414999999999997</c:v>
                      </c:pt>
                      <c:pt idx="1342">
                        <c:v>13.424999999999999</c:v>
                      </c:pt>
                      <c:pt idx="1343">
                        <c:v>13.434999999999999</c:v>
                      </c:pt>
                      <c:pt idx="1344">
                        <c:v>13.445000000000002</c:v>
                      </c:pt>
                      <c:pt idx="1345">
                        <c:v>13.454999999999997</c:v>
                      </c:pt>
                      <c:pt idx="1346">
                        <c:v>13.464999999999996</c:v>
                      </c:pt>
                      <c:pt idx="1347">
                        <c:v>13.475000000000003</c:v>
                      </c:pt>
                      <c:pt idx="1348">
                        <c:v>13.484999999999996</c:v>
                      </c:pt>
                      <c:pt idx="1349">
                        <c:v>13.494999999999997</c:v>
                      </c:pt>
                      <c:pt idx="1350">
                        <c:v>13.505000000000003</c:v>
                      </c:pt>
                      <c:pt idx="1351">
                        <c:v>13.514999999999999</c:v>
                      </c:pt>
                      <c:pt idx="1352">
                        <c:v>13.524999999999995</c:v>
                      </c:pt>
                      <c:pt idx="1353">
                        <c:v>13.535000000000005</c:v>
                      </c:pt>
                      <c:pt idx="1354">
                        <c:v>13.545</c:v>
                      </c:pt>
                      <c:pt idx="1355">
                        <c:v>13.554999999999996</c:v>
                      </c:pt>
                      <c:pt idx="1356">
                        <c:v>13.565000000000005</c:v>
                      </c:pt>
                      <c:pt idx="1357">
                        <c:v>13.574999999999998</c:v>
                      </c:pt>
                      <c:pt idx="1358">
                        <c:v>13.585000000000001</c:v>
                      </c:pt>
                      <c:pt idx="1359">
                        <c:v>13.594999999999999</c:v>
                      </c:pt>
                      <c:pt idx="1360">
                        <c:v>13.604999999999995</c:v>
                      </c:pt>
                      <c:pt idx="1361">
                        <c:v>13.614999999999998</c:v>
                      </c:pt>
                      <c:pt idx="1362">
                        <c:v>13.625</c:v>
                      </c:pt>
                      <c:pt idx="1363">
                        <c:v>13.634999999999996</c:v>
                      </c:pt>
                      <c:pt idx="1364">
                        <c:v>13.645</c:v>
                      </c:pt>
                      <c:pt idx="1365">
                        <c:v>13.654999999999999</c:v>
                      </c:pt>
                      <c:pt idx="1366">
                        <c:v>13.664999999999997</c:v>
                      </c:pt>
                      <c:pt idx="1367">
                        <c:v>13.674999999999999</c:v>
                      </c:pt>
                      <c:pt idx="1368">
                        <c:v>13.684999999999999</c:v>
                      </c:pt>
                      <c:pt idx="1369">
                        <c:v>13.695000000000002</c:v>
                      </c:pt>
                      <c:pt idx="1370">
                        <c:v>13.704999999999997</c:v>
                      </c:pt>
                      <c:pt idx="1371">
                        <c:v>13.714999999999996</c:v>
                      </c:pt>
                      <c:pt idx="1372">
                        <c:v>13.725000000000003</c:v>
                      </c:pt>
                      <c:pt idx="1373">
                        <c:v>13.734999999999996</c:v>
                      </c:pt>
                      <c:pt idx="1374">
                        <c:v>13.744999999999997</c:v>
                      </c:pt>
                      <c:pt idx="1375">
                        <c:v>13.755000000000003</c:v>
                      </c:pt>
                      <c:pt idx="1376">
                        <c:v>13.764999999999999</c:v>
                      </c:pt>
                      <c:pt idx="1377">
                        <c:v>13.774999999999995</c:v>
                      </c:pt>
                      <c:pt idx="1378">
                        <c:v>13.785</c:v>
                      </c:pt>
                      <c:pt idx="1379">
                        <c:v>13.794999999999998</c:v>
                      </c:pt>
                      <c:pt idx="1380">
                        <c:v>13.804999999999996</c:v>
                      </c:pt>
                      <c:pt idx="1381">
                        <c:v>13.815000000000005</c:v>
                      </c:pt>
                      <c:pt idx="1382">
                        <c:v>13.824999999999998</c:v>
                      </c:pt>
                      <c:pt idx="1383">
                        <c:v>13.835000000000001</c:v>
                      </c:pt>
                      <c:pt idx="1384">
                        <c:v>13.845000000000002</c:v>
                      </c:pt>
                      <c:pt idx="1385">
                        <c:v>13.854999999999999</c:v>
                      </c:pt>
                      <c:pt idx="1386">
                        <c:v>13.864999999999998</c:v>
                      </c:pt>
                      <c:pt idx="1387">
                        <c:v>13.875</c:v>
                      </c:pt>
                      <c:pt idx="1388">
                        <c:v>13.884999999999998</c:v>
                      </c:pt>
                      <c:pt idx="1389">
                        <c:v>13.895</c:v>
                      </c:pt>
                      <c:pt idx="1390">
                        <c:v>13.904999999999999</c:v>
                      </c:pt>
                      <c:pt idx="1391">
                        <c:v>13.914999999999997</c:v>
                      </c:pt>
                      <c:pt idx="1392">
                        <c:v>13.924999999999999</c:v>
                      </c:pt>
                      <c:pt idx="1393">
                        <c:v>13.934999999999999</c:v>
                      </c:pt>
                      <c:pt idx="1394">
                        <c:v>13.945000000000002</c:v>
                      </c:pt>
                      <c:pt idx="1395">
                        <c:v>13.954999999999997</c:v>
                      </c:pt>
                      <c:pt idx="1396">
                        <c:v>13.964999999999996</c:v>
                      </c:pt>
                      <c:pt idx="1397">
                        <c:v>13.975000000000003</c:v>
                      </c:pt>
                      <c:pt idx="1398">
                        <c:v>13.984999999999996</c:v>
                      </c:pt>
                      <c:pt idx="1399">
                        <c:v>13.994999999999997</c:v>
                      </c:pt>
                      <c:pt idx="1400">
                        <c:v>14.005000000000003</c:v>
                      </c:pt>
                      <c:pt idx="1401">
                        <c:v>14.014999999999999</c:v>
                      </c:pt>
                      <c:pt idx="1402">
                        <c:v>14.024999999999995</c:v>
                      </c:pt>
                      <c:pt idx="1403">
                        <c:v>14.035</c:v>
                      </c:pt>
                      <c:pt idx="1404">
                        <c:v>14.044999999999998</c:v>
                      </c:pt>
                      <c:pt idx="1405">
                        <c:v>14.054999999999996</c:v>
                      </c:pt>
                      <c:pt idx="1406">
                        <c:v>14.065000000000001</c:v>
                      </c:pt>
                      <c:pt idx="1407">
                        <c:v>14.074999999999996</c:v>
                      </c:pt>
                      <c:pt idx="1408">
                        <c:v>14.084999999999996</c:v>
                      </c:pt>
                      <c:pt idx="1409">
                        <c:v>14.094999999999999</c:v>
                      </c:pt>
                      <c:pt idx="1410">
                        <c:v>14.104999999999995</c:v>
                      </c:pt>
                      <c:pt idx="1411">
                        <c:v>14.114999999999998</c:v>
                      </c:pt>
                      <c:pt idx="1412">
                        <c:v>14.125</c:v>
                      </c:pt>
                      <c:pt idx="1413">
                        <c:v>14.134999999999998</c:v>
                      </c:pt>
                      <c:pt idx="1414">
                        <c:v>14.145</c:v>
                      </c:pt>
                      <c:pt idx="1415">
                        <c:v>14.154999999999999</c:v>
                      </c:pt>
                      <c:pt idx="1416">
                        <c:v>14.164999999999997</c:v>
                      </c:pt>
                      <c:pt idx="1417">
                        <c:v>14.174999999999999</c:v>
                      </c:pt>
                      <c:pt idx="1418">
                        <c:v>14.184999999999999</c:v>
                      </c:pt>
                      <c:pt idx="1419">
                        <c:v>14.195000000000002</c:v>
                      </c:pt>
                      <c:pt idx="1420">
                        <c:v>14.204999999999997</c:v>
                      </c:pt>
                      <c:pt idx="1421">
                        <c:v>14.214999999999996</c:v>
                      </c:pt>
                      <c:pt idx="1422">
                        <c:v>14.225000000000003</c:v>
                      </c:pt>
                      <c:pt idx="1423">
                        <c:v>14.234999999999996</c:v>
                      </c:pt>
                      <c:pt idx="1424">
                        <c:v>14.244999999999997</c:v>
                      </c:pt>
                      <c:pt idx="1425">
                        <c:v>14.255000000000003</c:v>
                      </c:pt>
                      <c:pt idx="1426">
                        <c:v>14.264999999999999</c:v>
                      </c:pt>
                      <c:pt idx="1427">
                        <c:v>14.274999999999995</c:v>
                      </c:pt>
                      <c:pt idx="1428">
                        <c:v>14.285</c:v>
                      </c:pt>
                      <c:pt idx="1429">
                        <c:v>14.294999999999998</c:v>
                      </c:pt>
                      <c:pt idx="1430">
                        <c:v>14.304999999999996</c:v>
                      </c:pt>
                      <c:pt idx="1431">
                        <c:v>14.315000000000001</c:v>
                      </c:pt>
                      <c:pt idx="1432">
                        <c:v>14.324999999999996</c:v>
                      </c:pt>
                      <c:pt idx="1433">
                        <c:v>14.334999999999996</c:v>
                      </c:pt>
                      <c:pt idx="1434">
                        <c:v>14.344999999999999</c:v>
                      </c:pt>
                      <c:pt idx="1435">
                        <c:v>14.354999999999995</c:v>
                      </c:pt>
                      <c:pt idx="1436">
                        <c:v>14.364999999999998</c:v>
                      </c:pt>
                      <c:pt idx="1437">
                        <c:v>14.375</c:v>
                      </c:pt>
                      <c:pt idx="1438">
                        <c:v>14.384999999999998</c:v>
                      </c:pt>
                      <c:pt idx="1439">
                        <c:v>14.395</c:v>
                      </c:pt>
                      <c:pt idx="1440">
                        <c:v>14.404999999999999</c:v>
                      </c:pt>
                      <c:pt idx="1441">
                        <c:v>14.414999999999997</c:v>
                      </c:pt>
                      <c:pt idx="1442">
                        <c:v>14.424999999999999</c:v>
                      </c:pt>
                      <c:pt idx="1443">
                        <c:v>14.435000000000002</c:v>
                      </c:pt>
                      <c:pt idx="1444">
                        <c:v>14.445000000000002</c:v>
                      </c:pt>
                      <c:pt idx="1445">
                        <c:v>14.454999999999997</c:v>
                      </c:pt>
                      <c:pt idx="1446">
                        <c:v>14.465</c:v>
                      </c:pt>
                      <c:pt idx="1447">
                        <c:v>14.475000000000009</c:v>
                      </c:pt>
                      <c:pt idx="1448">
                        <c:v>14.484999999999996</c:v>
                      </c:pt>
                      <c:pt idx="1449">
                        <c:v>14.494999999999997</c:v>
                      </c:pt>
                      <c:pt idx="1450">
                        <c:v>14.505000000000003</c:v>
                      </c:pt>
                      <c:pt idx="1451">
                        <c:v>14.514999999999999</c:v>
                      </c:pt>
                      <c:pt idx="1452">
                        <c:v>14.524999999999995</c:v>
                      </c:pt>
                      <c:pt idx="1453">
                        <c:v>14.535</c:v>
                      </c:pt>
                      <c:pt idx="1454">
                        <c:v>14.544999999999998</c:v>
                      </c:pt>
                      <c:pt idx="1455">
                        <c:v>14.554999999999996</c:v>
                      </c:pt>
                      <c:pt idx="1456">
                        <c:v>14.565000000000001</c:v>
                      </c:pt>
                      <c:pt idx="1457">
                        <c:v>14.574999999999996</c:v>
                      </c:pt>
                      <c:pt idx="1458">
                        <c:v>14.584999999999996</c:v>
                      </c:pt>
                      <c:pt idx="1459">
                        <c:v>14.594999999999999</c:v>
                      </c:pt>
                      <c:pt idx="1460">
                        <c:v>14.604999999999995</c:v>
                      </c:pt>
                      <c:pt idx="1461">
                        <c:v>14.614999999999998</c:v>
                      </c:pt>
                      <c:pt idx="1462">
                        <c:v>14.625</c:v>
                      </c:pt>
                      <c:pt idx="1463">
                        <c:v>14.634999999999998</c:v>
                      </c:pt>
                      <c:pt idx="1464">
                        <c:v>14.644999999999996</c:v>
                      </c:pt>
                      <c:pt idx="1465">
                        <c:v>14.654999999999999</c:v>
                      </c:pt>
                      <c:pt idx="1466">
                        <c:v>14.664999999999997</c:v>
                      </c:pt>
                      <c:pt idx="1467">
                        <c:v>14.674999999999995</c:v>
                      </c:pt>
                      <c:pt idx="1468">
                        <c:v>14.684999999999999</c:v>
                      </c:pt>
                      <c:pt idx="1469">
                        <c:v>14.695000000000002</c:v>
                      </c:pt>
                      <c:pt idx="1470">
                        <c:v>14.704999999999997</c:v>
                      </c:pt>
                      <c:pt idx="1471">
                        <c:v>14.715</c:v>
                      </c:pt>
                      <c:pt idx="1472">
                        <c:v>14.725000000000009</c:v>
                      </c:pt>
                      <c:pt idx="1473">
                        <c:v>14.735000000000001</c:v>
                      </c:pt>
                      <c:pt idx="1474">
                        <c:v>14.744999999999999</c:v>
                      </c:pt>
                      <c:pt idx="1475">
                        <c:v>14.755000000000003</c:v>
                      </c:pt>
                      <c:pt idx="1476">
                        <c:v>14.764999999999999</c:v>
                      </c:pt>
                      <c:pt idx="1477">
                        <c:v>14.774999999999995</c:v>
                      </c:pt>
                      <c:pt idx="1478">
                        <c:v>14.785</c:v>
                      </c:pt>
                      <c:pt idx="1479">
                        <c:v>14.794999999999998</c:v>
                      </c:pt>
                      <c:pt idx="1480">
                        <c:v>14.804999999999996</c:v>
                      </c:pt>
                      <c:pt idx="1481">
                        <c:v>14.815000000000001</c:v>
                      </c:pt>
                      <c:pt idx="1482">
                        <c:v>14.824999999999996</c:v>
                      </c:pt>
                      <c:pt idx="1483">
                        <c:v>14.834999999999996</c:v>
                      </c:pt>
                      <c:pt idx="1484">
                        <c:v>14.844999999999999</c:v>
                      </c:pt>
                      <c:pt idx="1485">
                        <c:v>14.854999999999995</c:v>
                      </c:pt>
                      <c:pt idx="1486">
                        <c:v>14.864999999999998</c:v>
                      </c:pt>
                      <c:pt idx="1487">
                        <c:v>14.875</c:v>
                      </c:pt>
                      <c:pt idx="1488">
                        <c:v>14.884999999999998</c:v>
                      </c:pt>
                      <c:pt idx="1489">
                        <c:v>14.894999999999996</c:v>
                      </c:pt>
                      <c:pt idx="1490">
                        <c:v>14.904999999999999</c:v>
                      </c:pt>
                      <c:pt idx="1491">
                        <c:v>14.914999999999997</c:v>
                      </c:pt>
                      <c:pt idx="1492">
                        <c:v>14.924999999999995</c:v>
                      </c:pt>
                      <c:pt idx="1493">
                        <c:v>14.934999999999999</c:v>
                      </c:pt>
                      <c:pt idx="1494">
                        <c:v>14.945000000000002</c:v>
                      </c:pt>
                      <c:pt idx="1495">
                        <c:v>14.954999999999997</c:v>
                      </c:pt>
                      <c:pt idx="1496">
                        <c:v>14.964999999999996</c:v>
                      </c:pt>
                      <c:pt idx="1497">
                        <c:v>14.975000000000009</c:v>
                      </c:pt>
                      <c:pt idx="1498">
                        <c:v>14.985000000000001</c:v>
                      </c:pt>
                      <c:pt idx="1499">
                        <c:v>14.994999999999999</c:v>
                      </c:pt>
                      <c:pt idx="1500">
                        <c:v>15.005000000000008</c:v>
                      </c:pt>
                      <c:pt idx="1501">
                        <c:v>15.015000000000004</c:v>
                      </c:pt>
                      <c:pt idx="1502">
                        <c:v>15.024999999999999</c:v>
                      </c:pt>
                      <c:pt idx="1503">
                        <c:v>15.035</c:v>
                      </c:pt>
                      <c:pt idx="1504">
                        <c:v>15.044999999999998</c:v>
                      </c:pt>
                      <c:pt idx="1505">
                        <c:v>15.054999999999996</c:v>
                      </c:pt>
                      <c:pt idx="1506">
                        <c:v>15.065000000000001</c:v>
                      </c:pt>
                      <c:pt idx="1507">
                        <c:v>15.074999999999996</c:v>
                      </c:pt>
                      <c:pt idx="1508">
                        <c:v>15.084999999999996</c:v>
                      </c:pt>
                      <c:pt idx="1509">
                        <c:v>15.094999999999999</c:v>
                      </c:pt>
                      <c:pt idx="1510">
                        <c:v>15.104999999999995</c:v>
                      </c:pt>
                      <c:pt idx="1511">
                        <c:v>15.114999999999998</c:v>
                      </c:pt>
                      <c:pt idx="1512">
                        <c:v>15.125</c:v>
                      </c:pt>
                      <c:pt idx="1513">
                        <c:v>15.134999999999993</c:v>
                      </c:pt>
                      <c:pt idx="1514">
                        <c:v>15.144999999999996</c:v>
                      </c:pt>
                      <c:pt idx="1515">
                        <c:v>15.154999999999999</c:v>
                      </c:pt>
                      <c:pt idx="1516">
                        <c:v>15.164999999999997</c:v>
                      </c:pt>
                      <c:pt idx="1517">
                        <c:v>15.174999999999995</c:v>
                      </c:pt>
                      <c:pt idx="1518">
                        <c:v>15.184999999999999</c:v>
                      </c:pt>
                      <c:pt idx="1519">
                        <c:v>15.195000000000002</c:v>
                      </c:pt>
                      <c:pt idx="1520">
                        <c:v>15.204999999999997</c:v>
                      </c:pt>
                      <c:pt idx="1521">
                        <c:v>15.214999999999996</c:v>
                      </c:pt>
                      <c:pt idx="1522">
                        <c:v>15.225000000000009</c:v>
                      </c:pt>
                      <c:pt idx="1523">
                        <c:v>15.234999999999996</c:v>
                      </c:pt>
                      <c:pt idx="1524">
                        <c:v>15.244999999999997</c:v>
                      </c:pt>
                      <c:pt idx="1525">
                        <c:v>15.255000000000008</c:v>
                      </c:pt>
                      <c:pt idx="1526">
                        <c:v>15.265000000000004</c:v>
                      </c:pt>
                      <c:pt idx="1527">
                        <c:v>15.274999999999999</c:v>
                      </c:pt>
                      <c:pt idx="1528">
                        <c:v>15.285000000000005</c:v>
                      </c:pt>
                      <c:pt idx="1529">
                        <c:v>15.295</c:v>
                      </c:pt>
                      <c:pt idx="1530">
                        <c:v>15.304999999999996</c:v>
                      </c:pt>
                      <c:pt idx="1531">
                        <c:v>15.315000000000005</c:v>
                      </c:pt>
                      <c:pt idx="1532">
                        <c:v>15.324999999999998</c:v>
                      </c:pt>
                      <c:pt idx="1533">
                        <c:v>15.335000000000001</c:v>
                      </c:pt>
                      <c:pt idx="1534">
                        <c:v>15.344999999999999</c:v>
                      </c:pt>
                      <c:pt idx="1535">
                        <c:v>15.354999999999995</c:v>
                      </c:pt>
                      <c:pt idx="1536">
                        <c:v>15.364999999999998</c:v>
                      </c:pt>
                      <c:pt idx="1537">
                        <c:v>15.375</c:v>
                      </c:pt>
                      <c:pt idx="1538">
                        <c:v>15.384999999999993</c:v>
                      </c:pt>
                      <c:pt idx="1539">
                        <c:v>15.394999999999996</c:v>
                      </c:pt>
                      <c:pt idx="1540">
                        <c:v>15.404999999999999</c:v>
                      </c:pt>
                      <c:pt idx="1541">
                        <c:v>15.414999999999997</c:v>
                      </c:pt>
                      <c:pt idx="1542">
                        <c:v>15.424999999999995</c:v>
                      </c:pt>
                      <c:pt idx="1543">
                        <c:v>15.434999999999999</c:v>
                      </c:pt>
                      <c:pt idx="1544">
                        <c:v>15.445000000000002</c:v>
                      </c:pt>
                      <c:pt idx="1545">
                        <c:v>15.454999999999997</c:v>
                      </c:pt>
                      <c:pt idx="1546">
                        <c:v>15.464999999999996</c:v>
                      </c:pt>
                      <c:pt idx="1547">
                        <c:v>15.475000000000009</c:v>
                      </c:pt>
                      <c:pt idx="1548">
                        <c:v>15.484999999999996</c:v>
                      </c:pt>
                      <c:pt idx="1549">
                        <c:v>15.494999999999997</c:v>
                      </c:pt>
                      <c:pt idx="1550">
                        <c:v>15.505000000000003</c:v>
                      </c:pt>
                      <c:pt idx="1551">
                        <c:v>15.514999999999999</c:v>
                      </c:pt>
                      <c:pt idx="1552">
                        <c:v>15.524999999999999</c:v>
                      </c:pt>
                      <c:pt idx="1553">
                        <c:v>15.535000000000005</c:v>
                      </c:pt>
                      <c:pt idx="1554">
                        <c:v>15.544999999999998</c:v>
                      </c:pt>
                      <c:pt idx="1555">
                        <c:v>15.554999999999996</c:v>
                      </c:pt>
                      <c:pt idx="1556">
                        <c:v>15.565000000000005</c:v>
                      </c:pt>
                      <c:pt idx="1557">
                        <c:v>15.574999999999998</c:v>
                      </c:pt>
                      <c:pt idx="1558">
                        <c:v>15.585000000000001</c:v>
                      </c:pt>
                      <c:pt idx="1559">
                        <c:v>15.595000000000002</c:v>
                      </c:pt>
                      <c:pt idx="1560">
                        <c:v>15.604999999999999</c:v>
                      </c:pt>
                      <c:pt idx="1561">
                        <c:v>15.614999999999998</c:v>
                      </c:pt>
                      <c:pt idx="1562">
                        <c:v>15.625</c:v>
                      </c:pt>
                      <c:pt idx="1563">
                        <c:v>15.634999999999993</c:v>
                      </c:pt>
                      <c:pt idx="1564">
                        <c:v>15.644999999999996</c:v>
                      </c:pt>
                      <c:pt idx="1565">
                        <c:v>15.654999999999999</c:v>
                      </c:pt>
                      <c:pt idx="1566">
                        <c:v>15.664999999999997</c:v>
                      </c:pt>
                      <c:pt idx="1567">
                        <c:v>15.674999999999995</c:v>
                      </c:pt>
                      <c:pt idx="1568">
                        <c:v>15.684999999999999</c:v>
                      </c:pt>
                      <c:pt idx="1569">
                        <c:v>15.695000000000002</c:v>
                      </c:pt>
                      <c:pt idx="1570">
                        <c:v>15.704999999999997</c:v>
                      </c:pt>
                      <c:pt idx="1571">
                        <c:v>15.714999999999996</c:v>
                      </c:pt>
                      <c:pt idx="1572">
                        <c:v>15.725000000000009</c:v>
                      </c:pt>
                      <c:pt idx="1573">
                        <c:v>15.734999999999996</c:v>
                      </c:pt>
                      <c:pt idx="1574">
                        <c:v>15.744999999999997</c:v>
                      </c:pt>
                      <c:pt idx="1575">
                        <c:v>15.755000000000003</c:v>
                      </c:pt>
                      <c:pt idx="1576">
                        <c:v>15.764999999999999</c:v>
                      </c:pt>
                      <c:pt idx="1577">
                        <c:v>15.774999999999999</c:v>
                      </c:pt>
                      <c:pt idx="1578">
                        <c:v>15.785000000000005</c:v>
                      </c:pt>
                      <c:pt idx="1579">
                        <c:v>15.794999999999998</c:v>
                      </c:pt>
                      <c:pt idx="1580">
                        <c:v>15.804999999999996</c:v>
                      </c:pt>
                      <c:pt idx="1581">
                        <c:v>15.815000000000001</c:v>
                      </c:pt>
                      <c:pt idx="1582">
                        <c:v>15.824999999999996</c:v>
                      </c:pt>
                      <c:pt idx="1583">
                        <c:v>15.834999999999996</c:v>
                      </c:pt>
                      <c:pt idx="1584">
                        <c:v>15.845000000000002</c:v>
                      </c:pt>
                      <c:pt idx="1585">
                        <c:v>15.854999999999999</c:v>
                      </c:pt>
                      <c:pt idx="1586">
                        <c:v>15.864999999999998</c:v>
                      </c:pt>
                      <c:pt idx="1587">
                        <c:v>15.875</c:v>
                      </c:pt>
                      <c:pt idx="1588">
                        <c:v>15.884999999999998</c:v>
                      </c:pt>
                      <c:pt idx="1589">
                        <c:v>15.894999999999996</c:v>
                      </c:pt>
                      <c:pt idx="1590">
                        <c:v>15.904999999999999</c:v>
                      </c:pt>
                      <c:pt idx="1591">
                        <c:v>15.914999999999997</c:v>
                      </c:pt>
                      <c:pt idx="1592">
                        <c:v>15.924999999999995</c:v>
                      </c:pt>
                      <c:pt idx="1593">
                        <c:v>15.934999999999999</c:v>
                      </c:pt>
                      <c:pt idx="1594">
                        <c:v>15.945000000000002</c:v>
                      </c:pt>
                      <c:pt idx="1595">
                        <c:v>15.954999999999997</c:v>
                      </c:pt>
                      <c:pt idx="1596">
                        <c:v>15.964999999999996</c:v>
                      </c:pt>
                      <c:pt idx="1597">
                        <c:v>15.975000000000009</c:v>
                      </c:pt>
                      <c:pt idx="1598">
                        <c:v>15.984999999999996</c:v>
                      </c:pt>
                      <c:pt idx="1599">
                        <c:v>15.994999999999997</c:v>
                      </c:pt>
                      <c:pt idx="1600">
                        <c:v>16.005000000000003</c:v>
                      </c:pt>
                      <c:pt idx="1601">
                        <c:v>16.014999999999997</c:v>
                      </c:pt>
                      <c:pt idx="1602">
                        <c:v>16.024999999999999</c:v>
                      </c:pt>
                      <c:pt idx="1603">
                        <c:v>16.035000000000004</c:v>
                      </c:pt>
                      <c:pt idx="1604">
                        <c:v>16.044999999999998</c:v>
                      </c:pt>
                      <c:pt idx="1605">
                        <c:v>16.054999999999996</c:v>
                      </c:pt>
                      <c:pt idx="1606">
                        <c:v>16.065000000000001</c:v>
                      </c:pt>
                      <c:pt idx="1607">
                        <c:v>16.074999999999996</c:v>
                      </c:pt>
                      <c:pt idx="1608">
                        <c:v>16.085000000000001</c:v>
                      </c:pt>
                      <c:pt idx="1609">
                        <c:v>16.094999999999999</c:v>
                      </c:pt>
                      <c:pt idx="1610">
                        <c:v>16.104999999999997</c:v>
                      </c:pt>
                      <c:pt idx="1611">
                        <c:v>16.114999999999998</c:v>
                      </c:pt>
                      <c:pt idx="1612">
                        <c:v>16.125</c:v>
                      </c:pt>
                      <c:pt idx="1613">
                        <c:v>16.134999999999998</c:v>
                      </c:pt>
                      <c:pt idx="1614">
                        <c:v>16.144999999999996</c:v>
                      </c:pt>
                      <c:pt idx="1615">
                        <c:v>16.155000000000001</c:v>
                      </c:pt>
                      <c:pt idx="1616">
                        <c:v>16.165000000000003</c:v>
                      </c:pt>
                      <c:pt idx="1617">
                        <c:v>16.174999999999994</c:v>
                      </c:pt>
                      <c:pt idx="1618">
                        <c:v>16.184999999999999</c:v>
                      </c:pt>
                      <c:pt idx="1619">
                        <c:v>16.195</c:v>
                      </c:pt>
                      <c:pt idx="1620">
                        <c:v>16.204999999999998</c:v>
                      </c:pt>
                      <c:pt idx="1621">
                        <c:v>16.214999999999996</c:v>
                      </c:pt>
                      <c:pt idx="1622">
                        <c:v>16.225000000000009</c:v>
                      </c:pt>
                      <c:pt idx="1623">
                        <c:v>16.234999999999996</c:v>
                      </c:pt>
                      <c:pt idx="1624">
                        <c:v>16.244999999999997</c:v>
                      </c:pt>
                      <c:pt idx="1625">
                        <c:v>16.255000000000003</c:v>
                      </c:pt>
                      <c:pt idx="1626">
                        <c:v>16.264999999999997</c:v>
                      </c:pt>
                      <c:pt idx="1627">
                        <c:v>16.274999999999999</c:v>
                      </c:pt>
                      <c:pt idx="1628">
                        <c:v>16.285000000000004</c:v>
                      </c:pt>
                      <c:pt idx="1629">
                        <c:v>16.294999999999998</c:v>
                      </c:pt>
                      <c:pt idx="1630">
                        <c:v>16.304999999999996</c:v>
                      </c:pt>
                      <c:pt idx="1631">
                        <c:v>16.315000000000001</c:v>
                      </c:pt>
                      <c:pt idx="1632">
                        <c:v>16.324999999999996</c:v>
                      </c:pt>
                      <c:pt idx="1633">
                        <c:v>16.335000000000001</c:v>
                      </c:pt>
                      <c:pt idx="1634">
                        <c:v>16.344999999999999</c:v>
                      </c:pt>
                      <c:pt idx="1635">
                        <c:v>16.354999999999997</c:v>
                      </c:pt>
                      <c:pt idx="1636">
                        <c:v>16.364999999999995</c:v>
                      </c:pt>
                      <c:pt idx="1637">
                        <c:v>16.375</c:v>
                      </c:pt>
                      <c:pt idx="1638">
                        <c:v>16.384999999999998</c:v>
                      </c:pt>
                      <c:pt idx="1639">
                        <c:v>16.394999999999996</c:v>
                      </c:pt>
                      <c:pt idx="1640">
                        <c:v>16.405000000000001</c:v>
                      </c:pt>
                      <c:pt idx="1641">
                        <c:v>16.415000000000003</c:v>
                      </c:pt>
                      <c:pt idx="1642">
                        <c:v>16.424999999999994</c:v>
                      </c:pt>
                      <c:pt idx="1643">
                        <c:v>16.435000000000002</c:v>
                      </c:pt>
                      <c:pt idx="1644">
                        <c:v>16.445000000000007</c:v>
                      </c:pt>
                      <c:pt idx="1645">
                        <c:v>16.454999999999998</c:v>
                      </c:pt>
                      <c:pt idx="1646">
                        <c:v>16.464999999999996</c:v>
                      </c:pt>
                      <c:pt idx="1647">
                        <c:v>16.475000000000009</c:v>
                      </c:pt>
                      <c:pt idx="1648">
                        <c:v>16.484999999999996</c:v>
                      </c:pt>
                      <c:pt idx="1649">
                        <c:v>16.494999999999997</c:v>
                      </c:pt>
                      <c:pt idx="1650">
                        <c:v>16.505000000000003</c:v>
                      </c:pt>
                      <c:pt idx="1651">
                        <c:v>16.514999999999997</c:v>
                      </c:pt>
                      <c:pt idx="1652">
                        <c:v>16.524999999999999</c:v>
                      </c:pt>
                      <c:pt idx="1653">
                        <c:v>16.535000000000004</c:v>
                      </c:pt>
                      <c:pt idx="1654">
                        <c:v>16.544999999999998</c:v>
                      </c:pt>
                      <c:pt idx="1655">
                        <c:v>16.554999999999996</c:v>
                      </c:pt>
                      <c:pt idx="1656">
                        <c:v>16.565000000000001</c:v>
                      </c:pt>
                      <c:pt idx="1657">
                        <c:v>16.574999999999996</c:v>
                      </c:pt>
                      <c:pt idx="1658">
                        <c:v>16.585000000000001</c:v>
                      </c:pt>
                      <c:pt idx="1659">
                        <c:v>16.594999999999999</c:v>
                      </c:pt>
                      <c:pt idx="1660">
                        <c:v>16.604999999999997</c:v>
                      </c:pt>
                      <c:pt idx="1661">
                        <c:v>16.614999999999998</c:v>
                      </c:pt>
                      <c:pt idx="1662">
                        <c:v>16.625</c:v>
                      </c:pt>
                      <c:pt idx="1663">
                        <c:v>16.634999999999998</c:v>
                      </c:pt>
                      <c:pt idx="1664">
                        <c:v>16.644999999999996</c:v>
                      </c:pt>
                      <c:pt idx="1665">
                        <c:v>16.655000000000001</c:v>
                      </c:pt>
                      <c:pt idx="1666">
                        <c:v>16.665000000000003</c:v>
                      </c:pt>
                      <c:pt idx="1667">
                        <c:v>16.674999999999994</c:v>
                      </c:pt>
                      <c:pt idx="1668">
                        <c:v>16.685000000000002</c:v>
                      </c:pt>
                      <c:pt idx="1669">
                        <c:v>16.695000000000007</c:v>
                      </c:pt>
                      <c:pt idx="1670">
                        <c:v>16.704999999999998</c:v>
                      </c:pt>
                      <c:pt idx="1671">
                        <c:v>16.715</c:v>
                      </c:pt>
                      <c:pt idx="1672">
                        <c:v>16.725000000000009</c:v>
                      </c:pt>
                      <c:pt idx="1673">
                        <c:v>16.734999999999996</c:v>
                      </c:pt>
                      <c:pt idx="1674">
                        <c:v>16.744999999999997</c:v>
                      </c:pt>
                      <c:pt idx="1675">
                        <c:v>16.755000000000003</c:v>
                      </c:pt>
                      <c:pt idx="1676">
                        <c:v>16.764999999999997</c:v>
                      </c:pt>
                      <c:pt idx="1677">
                        <c:v>16.774999999999999</c:v>
                      </c:pt>
                      <c:pt idx="1678">
                        <c:v>16.785000000000004</c:v>
                      </c:pt>
                      <c:pt idx="1679">
                        <c:v>16.794999999999998</c:v>
                      </c:pt>
                      <c:pt idx="1680">
                        <c:v>16.804999999999996</c:v>
                      </c:pt>
                      <c:pt idx="1681">
                        <c:v>16.815000000000001</c:v>
                      </c:pt>
                      <c:pt idx="1682">
                        <c:v>16.824999999999996</c:v>
                      </c:pt>
                      <c:pt idx="1683">
                        <c:v>16.835000000000001</c:v>
                      </c:pt>
                      <c:pt idx="1684">
                        <c:v>16.844999999999999</c:v>
                      </c:pt>
                      <c:pt idx="1685">
                        <c:v>16.854999999999997</c:v>
                      </c:pt>
                      <c:pt idx="1686">
                        <c:v>16.864999999999998</c:v>
                      </c:pt>
                      <c:pt idx="1687">
                        <c:v>16.875</c:v>
                      </c:pt>
                      <c:pt idx="1688">
                        <c:v>16.884999999999998</c:v>
                      </c:pt>
                      <c:pt idx="1689">
                        <c:v>16.894999999999996</c:v>
                      </c:pt>
                      <c:pt idx="1690">
                        <c:v>16.905000000000001</c:v>
                      </c:pt>
                      <c:pt idx="1691">
                        <c:v>16.915000000000003</c:v>
                      </c:pt>
                      <c:pt idx="1692">
                        <c:v>16.924999999999994</c:v>
                      </c:pt>
                      <c:pt idx="1693">
                        <c:v>16.934999999999999</c:v>
                      </c:pt>
                      <c:pt idx="1694">
                        <c:v>16.945000000000007</c:v>
                      </c:pt>
                      <c:pt idx="1695">
                        <c:v>16.954999999999998</c:v>
                      </c:pt>
                      <c:pt idx="1696">
                        <c:v>16.965</c:v>
                      </c:pt>
                      <c:pt idx="1697">
                        <c:v>16.975000000000009</c:v>
                      </c:pt>
                      <c:pt idx="1698">
                        <c:v>16.985000000000003</c:v>
                      </c:pt>
                      <c:pt idx="1699">
                        <c:v>16.994999999999997</c:v>
                      </c:pt>
                      <c:pt idx="1700">
                        <c:v>17.005000000000003</c:v>
                      </c:pt>
                      <c:pt idx="1701">
                        <c:v>17.014999999999997</c:v>
                      </c:pt>
                      <c:pt idx="1702">
                        <c:v>17.024999999999999</c:v>
                      </c:pt>
                      <c:pt idx="1703">
                        <c:v>17.035000000000004</c:v>
                      </c:pt>
                      <c:pt idx="1704">
                        <c:v>17.044999999999998</c:v>
                      </c:pt>
                      <c:pt idx="1705">
                        <c:v>17.054999999999996</c:v>
                      </c:pt>
                      <c:pt idx="1706">
                        <c:v>17.065000000000001</c:v>
                      </c:pt>
                      <c:pt idx="1707">
                        <c:v>17.074999999999996</c:v>
                      </c:pt>
                      <c:pt idx="1708">
                        <c:v>17.085000000000001</c:v>
                      </c:pt>
                      <c:pt idx="1709">
                        <c:v>17.094999999999999</c:v>
                      </c:pt>
                      <c:pt idx="1710">
                        <c:v>17.104999999999997</c:v>
                      </c:pt>
                      <c:pt idx="1711">
                        <c:v>17.114999999999998</c:v>
                      </c:pt>
                      <c:pt idx="1712">
                        <c:v>17.125</c:v>
                      </c:pt>
                      <c:pt idx="1713">
                        <c:v>17.134999999999998</c:v>
                      </c:pt>
                      <c:pt idx="1714">
                        <c:v>17.144999999999996</c:v>
                      </c:pt>
                      <c:pt idx="1715">
                        <c:v>17.155000000000001</c:v>
                      </c:pt>
                      <c:pt idx="1716">
                        <c:v>17.165000000000003</c:v>
                      </c:pt>
                      <c:pt idx="1717">
                        <c:v>17.174999999999994</c:v>
                      </c:pt>
                      <c:pt idx="1718">
                        <c:v>17.184999999999999</c:v>
                      </c:pt>
                      <c:pt idx="1719">
                        <c:v>17.195000000000007</c:v>
                      </c:pt>
                      <c:pt idx="1720">
                        <c:v>17.204999999999998</c:v>
                      </c:pt>
                      <c:pt idx="1721">
                        <c:v>17.214999999999996</c:v>
                      </c:pt>
                      <c:pt idx="1722">
                        <c:v>17.225000000000009</c:v>
                      </c:pt>
                      <c:pt idx="1723">
                        <c:v>17.235000000000003</c:v>
                      </c:pt>
                      <c:pt idx="1724">
                        <c:v>17.244999999999997</c:v>
                      </c:pt>
                      <c:pt idx="1725">
                        <c:v>17.255000000000006</c:v>
                      </c:pt>
                      <c:pt idx="1726">
                        <c:v>17.265000000000004</c:v>
                      </c:pt>
                      <c:pt idx="1727">
                        <c:v>17.274999999999999</c:v>
                      </c:pt>
                      <c:pt idx="1728">
                        <c:v>17.285000000000004</c:v>
                      </c:pt>
                      <c:pt idx="1729">
                        <c:v>17.294999999999998</c:v>
                      </c:pt>
                      <c:pt idx="1730">
                        <c:v>17.304999999999996</c:v>
                      </c:pt>
                      <c:pt idx="1731">
                        <c:v>17.315000000000001</c:v>
                      </c:pt>
                      <c:pt idx="1732">
                        <c:v>17.324999999999996</c:v>
                      </c:pt>
                      <c:pt idx="1733">
                        <c:v>17.335000000000001</c:v>
                      </c:pt>
                      <c:pt idx="1734">
                        <c:v>17.344999999999999</c:v>
                      </c:pt>
                      <c:pt idx="1735">
                        <c:v>17.354999999999997</c:v>
                      </c:pt>
                      <c:pt idx="1736">
                        <c:v>17.364999999999998</c:v>
                      </c:pt>
                      <c:pt idx="1737">
                        <c:v>17.375</c:v>
                      </c:pt>
                      <c:pt idx="1738">
                        <c:v>17.384999999999998</c:v>
                      </c:pt>
                      <c:pt idx="1739">
                        <c:v>17.394999999999996</c:v>
                      </c:pt>
                      <c:pt idx="1740">
                        <c:v>17.405000000000001</c:v>
                      </c:pt>
                      <c:pt idx="1741">
                        <c:v>17.415000000000003</c:v>
                      </c:pt>
                      <c:pt idx="1742">
                        <c:v>17.424999999999994</c:v>
                      </c:pt>
                      <c:pt idx="1743">
                        <c:v>17.434999999999999</c:v>
                      </c:pt>
                      <c:pt idx="1744">
                        <c:v>17.445000000000007</c:v>
                      </c:pt>
                      <c:pt idx="1745">
                        <c:v>17.454999999999998</c:v>
                      </c:pt>
                      <c:pt idx="1746">
                        <c:v>17.464999999999996</c:v>
                      </c:pt>
                      <c:pt idx="1747">
                        <c:v>17.475000000000009</c:v>
                      </c:pt>
                      <c:pt idx="1748">
                        <c:v>17.484999999999996</c:v>
                      </c:pt>
                      <c:pt idx="1749">
                        <c:v>17.494999999999997</c:v>
                      </c:pt>
                      <c:pt idx="1750">
                        <c:v>17.505000000000006</c:v>
                      </c:pt>
                      <c:pt idx="1751">
                        <c:v>17.515000000000004</c:v>
                      </c:pt>
                      <c:pt idx="1752">
                        <c:v>17.524999999999999</c:v>
                      </c:pt>
                      <c:pt idx="1753">
                        <c:v>17.535000000000004</c:v>
                      </c:pt>
                      <c:pt idx="1754">
                        <c:v>17.545000000000002</c:v>
                      </c:pt>
                      <c:pt idx="1755">
                        <c:v>17.555</c:v>
                      </c:pt>
                      <c:pt idx="1756">
                        <c:v>17.565000000000001</c:v>
                      </c:pt>
                      <c:pt idx="1757">
                        <c:v>17.574999999999996</c:v>
                      </c:pt>
                      <c:pt idx="1758">
                        <c:v>17.585000000000001</c:v>
                      </c:pt>
                      <c:pt idx="1759">
                        <c:v>17.594999999999999</c:v>
                      </c:pt>
                      <c:pt idx="1760">
                        <c:v>17.604999999999997</c:v>
                      </c:pt>
                      <c:pt idx="1761">
                        <c:v>17.614999999999998</c:v>
                      </c:pt>
                      <c:pt idx="1762">
                        <c:v>17.625</c:v>
                      </c:pt>
                      <c:pt idx="1763">
                        <c:v>17.634999999999998</c:v>
                      </c:pt>
                      <c:pt idx="1764">
                        <c:v>17.644999999999996</c:v>
                      </c:pt>
                      <c:pt idx="1765">
                        <c:v>17.655000000000001</c:v>
                      </c:pt>
                      <c:pt idx="1766">
                        <c:v>17.665000000000003</c:v>
                      </c:pt>
                      <c:pt idx="1767">
                        <c:v>17.674999999999994</c:v>
                      </c:pt>
                      <c:pt idx="1768">
                        <c:v>17.684999999999999</c:v>
                      </c:pt>
                      <c:pt idx="1769">
                        <c:v>17.695000000000007</c:v>
                      </c:pt>
                      <c:pt idx="1770">
                        <c:v>17.704999999999998</c:v>
                      </c:pt>
                      <c:pt idx="1771">
                        <c:v>17.714999999999996</c:v>
                      </c:pt>
                      <c:pt idx="1772">
                        <c:v>17.725000000000009</c:v>
                      </c:pt>
                      <c:pt idx="1773">
                        <c:v>17.734999999999996</c:v>
                      </c:pt>
                      <c:pt idx="1774">
                        <c:v>17.744999999999997</c:v>
                      </c:pt>
                      <c:pt idx="1775">
                        <c:v>17.755000000000003</c:v>
                      </c:pt>
                      <c:pt idx="1776">
                        <c:v>17.764999999999997</c:v>
                      </c:pt>
                      <c:pt idx="1777">
                        <c:v>17.774999999999999</c:v>
                      </c:pt>
                      <c:pt idx="1778">
                        <c:v>17.785000000000004</c:v>
                      </c:pt>
                      <c:pt idx="1779">
                        <c:v>17.795000000000002</c:v>
                      </c:pt>
                      <c:pt idx="1780">
                        <c:v>17.805</c:v>
                      </c:pt>
                      <c:pt idx="1781">
                        <c:v>17.815000000000005</c:v>
                      </c:pt>
                      <c:pt idx="1782">
                        <c:v>17.824999999999999</c:v>
                      </c:pt>
                      <c:pt idx="1783">
                        <c:v>17.835000000000001</c:v>
                      </c:pt>
                      <c:pt idx="1784">
                        <c:v>17.844999999999999</c:v>
                      </c:pt>
                      <c:pt idx="1785">
                        <c:v>17.854999999999997</c:v>
                      </c:pt>
                      <c:pt idx="1786">
                        <c:v>17.864999999999998</c:v>
                      </c:pt>
                      <c:pt idx="1787">
                        <c:v>17.875</c:v>
                      </c:pt>
                      <c:pt idx="1788">
                        <c:v>17.884999999999998</c:v>
                      </c:pt>
                      <c:pt idx="1789">
                        <c:v>17.894999999999996</c:v>
                      </c:pt>
                      <c:pt idx="1790">
                        <c:v>17.905000000000001</c:v>
                      </c:pt>
                      <c:pt idx="1791">
                        <c:v>17.915000000000003</c:v>
                      </c:pt>
                      <c:pt idx="1792">
                        <c:v>17.924999999999994</c:v>
                      </c:pt>
                      <c:pt idx="1793">
                        <c:v>17.934999999999999</c:v>
                      </c:pt>
                      <c:pt idx="1794">
                        <c:v>17.945000000000007</c:v>
                      </c:pt>
                      <c:pt idx="1795">
                        <c:v>17.954999999999998</c:v>
                      </c:pt>
                      <c:pt idx="1796">
                        <c:v>17.964999999999996</c:v>
                      </c:pt>
                      <c:pt idx="1797">
                        <c:v>17.975000000000009</c:v>
                      </c:pt>
                      <c:pt idx="1798">
                        <c:v>17.984999999999996</c:v>
                      </c:pt>
                      <c:pt idx="1799">
                        <c:v>17.994999999999997</c:v>
                      </c:pt>
                      <c:pt idx="1800">
                        <c:v>18.005000000000003</c:v>
                      </c:pt>
                      <c:pt idx="1801">
                        <c:v>18.014999999999997</c:v>
                      </c:pt>
                      <c:pt idx="1802">
                        <c:v>18.024999999999999</c:v>
                      </c:pt>
                      <c:pt idx="1803">
                        <c:v>18.035000000000004</c:v>
                      </c:pt>
                      <c:pt idx="1804">
                        <c:v>18.044999999999998</c:v>
                      </c:pt>
                      <c:pt idx="1805">
                        <c:v>18.054999999999996</c:v>
                      </c:pt>
                      <c:pt idx="1806">
                        <c:v>18.065000000000005</c:v>
                      </c:pt>
                      <c:pt idx="1807">
                        <c:v>18.074999999999999</c:v>
                      </c:pt>
                      <c:pt idx="1808">
                        <c:v>18.085000000000001</c:v>
                      </c:pt>
                      <c:pt idx="1809">
                        <c:v>18.095000000000002</c:v>
                      </c:pt>
                      <c:pt idx="1810">
                        <c:v>18.104999999999997</c:v>
                      </c:pt>
                      <c:pt idx="1811">
                        <c:v>18.114999999999998</c:v>
                      </c:pt>
                      <c:pt idx="1812">
                        <c:v>18.125</c:v>
                      </c:pt>
                      <c:pt idx="1813">
                        <c:v>18.134999999999998</c:v>
                      </c:pt>
                      <c:pt idx="1814">
                        <c:v>18.144999999999996</c:v>
                      </c:pt>
                      <c:pt idx="1815">
                        <c:v>18.155000000000001</c:v>
                      </c:pt>
                      <c:pt idx="1816">
                        <c:v>18.165000000000003</c:v>
                      </c:pt>
                      <c:pt idx="1817">
                        <c:v>18.174999999999994</c:v>
                      </c:pt>
                      <c:pt idx="1818">
                        <c:v>18.184999999999999</c:v>
                      </c:pt>
                      <c:pt idx="1819">
                        <c:v>18.195000000000007</c:v>
                      </c:pt>
                      <c:pt idx="1820">
                        <c:v>18.204999999999998</c:v>
                      </c:pt>
                      <c:pt idx="1821">
                        <c:v>18.214999999999996</c:v>
                      </c:pt>
                      <c:pt idx="1822">
                        <c:v>18.225000000000009</c:v>
                      </c:pt>
                      <c:pt idx="1823">
                        <c:v>18.234999999999996</c:v>
                      </c:pt>
                      <c:pt idx="1824">
                        <c:v>18.244999999999997</c:v>
                      </c:pt>
                      <c:pt idx="1825">
                        <c:v>18.255000000000003</c:v>
                      </c:pt>
                      <c:pt idx="1826">
                        <c:v>18.264999999999997</c:v>
                      </c:pt>
                      <c:pt idx="1827">
                        <c:v>18.274999999999999</c:v>
                      </c:pt>
                      <c:pt idx="1828">
                        <c:v>18.285000000000004</c:v>
                      </c:pt>
                      <c:pt idx="1829">
                        <c:v>18.294999999999998</c:v>
                      </c:pt>
                      <c:pt idx="1830">
                        <c:v>18.304999999999996</c:v>
                      </c:pt>
                      <c:pt idx="1831">
                        <c:v>18.315000000000001</c:v>
                      </c:pt>
                      <c:pt idx="1832">
                        <c:v>18.324999999999996</c:v>
                      </c:pt>
                      <c:pt idx="1833">
                        <c:v>18.335000000000001</c:v>
                      </c:pt>
                      <c:pt idx="1834">
                        <c:v>18.345000000000002</c:v>
                      </c:pt>
                      <c:pt idx="1835">
                        <c:v>18.354999999999997</c:v>
                      </c:pt>
                      <c:pt idx="1836">
                        <c:v>18.364999999999998</c:v>
                      </c:pt>
                      <c:pt idx="1837">
                        <c:v>18.375</c:v>
                      </c:pt>
                      <c:pt idx="1838">
                        <c:v>18.384999999999998</c:v>
                      </c:pt>
                      <c:pt idx="1839">
                        <c:v>18.394999999999996</c:v>
                      </c:pt>
                      <c:pt idx="1840">
                        <c:v>18.405000000000001</c:v>
                      </c:pt>
                      <c:pt idx="1841">
                        <c:v>18.415000000000003</c:v>
                      </c:pt>
                      <c:pt idx="1842">
                        <c:v>18.424999999999994</c:v>
                      </c:pt>
                      <c:pt idx="1843">
                        <c:v>18.434999999999999</c:v>
                      </c:pt>
                      <c:pt idx="1844">
                        <c:v>18.445000000000007</c:v>
                      </c:pt>
                      <c:pt idx="1845">
                        <c:v>18.454999999999998</c:v>
                      </c:pt>
                      <c:pt idx="1846">
                        <c:v>18.465</c:v>
                      </c:pt>
                      <c:pt idx="1847">
                        <c:v>18.475000000000009</c:v>
                      </c:pt>
                      <c:pt idx="1848">
                        <c:v>18.484999999999996</c:v>
                      </c:pt>
                      <c:pt idx="1849">
                        <c:v>18.494999999999997</c:v>
                      </c:pt>
                      <c:pt idx="1850">
                        <c:v>18.505000000000003</c:v>
                      </c:pt>
                      <c:pt idx="1851">
                        <c:v>18.514999999999997</c:v>
                      </c:pt>
                      <c:pt idx="1852">
                        <c:v>18.524999999999995</c:v>
                      </c:pt>
                      <c:pt idx="1853">
                        <c:v>18.535000000000004</c:v>
                      </c:pt>
                      <c:pt idx="1854">
                        <c:v>18.544999999999998</c:v>
                      </c:pt>
                      <c:pt idx="1855">
                        <c:v>18.554999999999996</c:v>
                      </c:pt>
                      <c:pt idx="1856">
                        <c:v>18.565000000000001</c:v>
                      </c:pt>
                      <c:pt idx="1857">
                        <c:v>18.574999999999996</c:v>
                      </c:pt>
                      <c:pt idx="1858">
                        <c:v>18.585000000000001</c:v>
                      </c:pt>
                      <c:pt idx="1859">
                        <c:v>18.595000000000002</c:v>
                      </c:pt>
                      <c:pt idx="1860">
                        <c:v>18.604999999999997</c:v>
                      </c:pt>
                      <c:pt idx="1861">
                        <c:v>18.614999999999998</c:v>
                      </c:pt>
                      <c:pt idx="1862">
                        <c:v>18.625</c:v>
                      </c:pt>
                      <c:pt idx="1863">
                        <c:v>18.634999999999998</c:v>
                      </c:pt>
                      <c:pt idx="1864">
                        <c:v>18.644999999999996</c:v>
                      </c:pt>
                      <c:pt idx="1865">
                        <c:v>18.655000000000001</c:v>
                      </c:pt>
                      <c:pt idx="1866">
                        <c:v>18.665000000000003</c:v>
                      </c:pt>
                      <c:pt idx="1867">
                        <c:v>18.674999999999994</c:v>
                      </c:pt>
                      <c:pt idx="1868">
                        <c:v>18.684999999999999</c:v>
                      </c:pt>
                      <c:pt idx="1869">
                        <c:v>18.695000000000007</c:v>
                      </c:pt>
                      <c:pt idx="1870">
                        <c:v>18.704999999999998</c:v>
                      </c:pt>
                      <c:pt idx="1871">
                        <c:v>18.715</c:v>
                      </c:pt>
                      <c:pt idx="1872">
                        <c:v>18.725000000000009</c:v>
                      </c:pt>
                      <c:pt idx="1873">
                        <c:v>18.734999999999996</c:v>
                      </c:pt>
                      <c:pt idx="1874">
                        <c:v>18.744999999999997</c:v>
                      </c:pt>
                      <c:pt idx="1875">
                        <c:v>18.755000000000003</c:v>
                      </c:pt>
                      <c:pt idx="1876">
                        <c:v>18.764999999999997</c:v>
                      </c:pt>
                      <c:pt idx="1877">
                        <c:v>18.774999999999995</c:v>
                      </c:pt>
                      <c:pt idx="1878">
                        <c:v>18.785000000000004</c:v>
                      </c:pt>
                      <c:pt idx="1879">
                        <c:v>18.794999999999998</c:v>
                      </c:pt>
                      <c:pt idx="1880">
                        <c:v>18.804999999999996</c:v>
                      </c:pt>
                      <c:pt idx="1881">
                        <c:v>18.815000000000001</c:v>
                      </c:pt>
                      <c:pt idx="1882">
                        <c:v>18.824999999999996</c:v>
                      </c:pt>
                      <c:pt idx="1883">
                        <c:v>18.834999999999997</c:v>
                      </c:pt>
                      <c:pt idx="1884">
                        <c:v>18.844999999999999</c:v>
                      </c:pt>
                      <c:pt idx="1885">
                        <c:v>18.854999999999997</c:v>
                      </c:pt>
                      <c:pt idx="1886">
                        <c:v>18.864999999999998</c:v>
                      </c:pt>
                      <c:pt idx="1887">
                        <c:v>18.875</c:v>
                      </c:pt>
                      <c:pt idx="1888">
                        <c:v>18.884999999999998</c:v>
                      </c:pt>
                      <c:pt idx="1889">
                        <c:v>18.894999999999996</c:v>
                      </c:pt>
                      <c:pt idx="1890">
                        <c:v>18.905000000000001</c:v>
                      </c:pt>
                      <c:pt idx="1891">
                        <c:v>18.915000000000003</c:v>
                      </c:pt>
                      <c:pt idx="1892">
                        <c:v>18.924999999999994</c:v>
                      </c:pt>
                      <c:pt idx="1893">
                        <c:v>18.934999999999999</c:v>
                      </c:pt>
                      <c:pt idx="1894">
                        <c:v>18.945000000000007</c:v>
                      </c:pt>
                      <c:pt idx="1895">
                        <c:v>18.954999999999998</c:v>
                      </c:pt>
                      <c:pt idx="1896">
                        <c:v>18.965</c:v>
                      </c:pt>
                      <c:pt idx="1897">
                        <c:v>18.975000000000009</c:v>
                      </c:pt>
                      <c:pt idx="1898">
                        <c:v>18.984999999999996</c:v>
                      </c:pt>
                      <c:pt idx="1899">
                        <c:v>18.994999999999997</c:v>
                      </c:pt>
                      <c:pt idx="1900">
                        <c:v>19.005000000000003</c:v>
                      </c:pt>
                      <c:pt idx="1901">
                        <c:v>19.014999999999997</c:v>
                      </c:pt>
                      <c:pt idx="1902">
                        <c:v>19.024999999999995</c:v>
                      </c:pt>
                      <c:pt idx="1903">
                        <c:v>19.035000000000004</c:v>
                      </c:pt>
                      <c:pt idx="1904">
                        <c:v>19.044999999999998</c:v>
                      </c:pt>
                      <c:pt idx="1905">
                        <c:v>19.054999999999996</c:v>
                      </c:pt>
                      <c:pt idx="1906">
                        <c:v>19.065000000000001</c:v>
                      </c:pt>
                      <c:pt idx="1907">
                        <c:v>19.074999999999996</c:v>
                      </c:pt>
                      <c:pt idx="1908">
                        <c:v>19.084999999999997</c:v>
                      </c:pt>
                      <c:pt idx="1909">
                        <c:v>19.094999999999999</c:v>
                      </c:pt>
                      <c:pt idx="1910">
                        <c:v>19.104999999999997</c:v>
                      </c:pt>
                      <c:pt idx="1911">
                        <c:v>19.114999999999995</c:v>
                      </c:pt>
                      <c:pt idx="1912">
                        <c:v>19.125</c:v>
                      </c:pt>
                      <c:pt idx="1913">
                        <c:v>19.134999999999998</c:v>
                      </c:pt>
                      <c:pt idx="1914">
                        <c:v>19.144999999999996</c:v>
                      </c:pt>
                      <c:pt idx="1915">
                        <c:v>19.155000000000001</c:v>
                      </c:pt>
                      <c:pt idx="1916">
                        <c:v>19.165000000000003</c:v>
                      </c:pt>
                      <c:pt idx="1917">
                        <c:v>19.174999999999994</c:v>
                      </c:pt>
                      <c:pt idx="1918">
                        <c:v>19.184999999999999</c:v>
                      </c:pt>
                      <c:pt idx="1919">
                        <c:v>19.195000000000011</c:v>
                      </c:pt>
                      <c:pt idx="1920">
                        <c:v>19.204999999999998</c:v>
                      </c:pt>
                      <c:pt idx="1921">
                        <c:v>19.215</c:v>
                      </c:pt>
                      <c:pt idx="1922">
                        <c:v>19.225000000000009</c:v>
                      </c:pt>
                      <c:pt idx="1923">
                        <c:v>19.234999999999996</c:v>
                      </c:pt>
                      <c:pt idx="1924">
                        <c:v>19.244999999999997</c:v>
                      </c:pt>
                      <c:pt idx="1925">
                        <c:v>19.255000000000003</c:v>
                      </c:pt>
                      <c:pt idx="1926">
                        <c:v>19.264999999999997</c:v>
                      </c:pt>
                      <c:pt idx="1927">
                        <c:v>19.274999999999995</c:v>
                      </c:pt>
                      <c:pt idx="1928">
                        <c:v>19.285000000000004</c:v>
                      </c:pt>
                      <c:pt idx="1929">
                        <c:v>19.294999999999998</c:v>
                      </c:pt>
                      <c:pt idx="1930">
                        <c:v>19.304999999999996</c:v>
                      </c:pt>
                      <c:pt idx="1931">
                        <c:v>19.315000000000001</c:v>
                      </c:pt>
                      <c:pt idx="1932">
                        <c:v>19.324999999999996</c:v>
                      </c:pt>
                      <c:pt idx="1933">
                        <c:v>19.334999999999997</c:v>
                      </c:pt>
                      <c:pt idx="1934">
                        <c:v>19.344999999999999</c:v>
                      </c:pt>
                      <c:pt idx="1935">
                        <c:v>19.354999999999997</c:v>
                      </c:pt>
                      <c:pt idx="1936">
                        <c:v>19.364999999999995</c:v>
                      </c:pt>
                      <c:pt idx="1937">
                        <c:v>19.375</c:v>
                      </c:pt>
                      <c:pt idx="1938">
                        <c:v>19.384999999999998</c:v>
                      </c:pt>
                      <c:pt idx="1939">
                        <c:v>19.394999999999996</c:v>
                      </c:pt>
                      <c:pt idx="1940">
                        <c:v>19.405000000000001</c:v>
                      </c:pt>
                      <c:pt idx="1941">
                        <c:v>19.415000000000003</c:v>
                      </c:pt>
                      <c:pt idx="1942">
                        <c:v>19.424999999999994</c:v>
                      </c:pt>
                      <c:pt idx="1943">
                        <c:v>19.434999999999999</c:v>
                      </c:pt>
                      <c:pt idx="1944">
                        <c:v>19.445000000000011</c:v>
                      </c:pt>
                      <c:pt idx="1945">
                        <c:v>19.454999999999998</c:v>
                      </c:pt>
                      <c:pt idx="1946">
                        <c:v>19.465</c:v>
                      </c:pt>
                      <c:pt idx="1947">
                        <c:v>19.475000000000009</c:v>
                      </c:pt>
                      <c:pt idx="1948">
                        <c:v>19.484999999999996</c:v>
                      </c:pt>
                      <c:pt idx="1949">
                        <c:v>19.494999999999997</c:v>
                      </c:pt>
                      <c:pt idx="1950">
                        <c:v>19.505000000000003</c:v>
                      </c:pt>
                      <c:pt idx="1951">
                        <c:v>19.514999999999997</c:v>
                      </c:pt>
                      <c:pt idx="1952">
                        <c:v>19.524999999999995</c:v>
                      </c:pt>
                      <c:pt idx="1953">
                        <c:v>19.535000000000004</c:v>
                      </c:pt>
                      <c:pt idx="1954">
                        <c:v>19.544999999999998</c:v>
                      </c:pt>
                      <c:pt idx="1955">
                        <c:v>19.554999999999996</c:v>
                      </c:pt>
                      <c:pt idx="1956">
                        <c:v>19.565000000000001</c:v>
                      </c:pt>
                      <c:pt idx="1957">
                        <c:v>19.574999999999996</c:v>
                      </c:pt>
                      <c:pt idx="1958">
                        <c:v>19.584999999999997</c:v>
                      </c:pt>
                      <c:pt idx="1959">
                        <c:v>19.594999999999999</c:v>
                      </c:pt>
                      <c:pt idx="1960">
                        <c:v>19.604999999999997</c:v>
                      </c:pt>
                      <c:pt idx="1961">
                        <c:v>19.614999999999995</c:v>
                      </c:pt>
                      <c:pt idx="1962">
                        <c:v>19.625</c:v>
                      </c:pt>
                      <c:pt idx="1963">
                        <c:v>19.634999999999998</c:v>
                      </c:pt>
                      <c:pt idx="1964">
                        <c:v>19.644999999999996</c:v>
                      </c:pt>
                      <c:pt idx="1965">
                        <c:v>19.655000000000001</c:v>
                      </c:pt>
                      <c:pt idx="1966">
                        <c:v>19.665000000000003</c:v>
                      </c:pt>
                      <c:pt idx="1967">
                        <c:v>19.674999999999994</c:v>
                      </c:pt>
                      <c:pt idx="1968">
                        <c:v>19.684999999999999</c:v>
                      </c:pt>
                      <c:pt idx="1969">
                        <c:v>19.695000000000011</c:v>
                      </c:pt>
                      <c:pt idx="1970">
                        <c:v>19.704999999999998</c:v>
                      </c:pt>
                      <c:pt idx="1971">
                        <c:v>19.715</c:v>
                      </c:pt>
                      <c:pt idx="1972">
                        <c:v>19.725000000000009</c:v>
                      </c:pt>
                      <c:pt idx="1973">
                        <c:v>19.735000000000003</c:v>
                      </c:pt>
                      <c:pt idx="1974">
                        <c:v>19.744999999999997</c:v>
                      </c:pt>
                      <c:pt idx="1975">
                        <c:v>19.755000000000003</c:v>
                      </c:pt>
                      <c:pt idx="1976">
                        <c:v>19.764999999999997</c:v>
                      </c:pt>
                      <c:pt idx="1977">
                        <c:v>19.774999999999995</c:v>
                      </c:pt>
                      <c:pt idx="1978">
                        <c:v>19.785000000000004</c:v>
                      </c:pt>
                      <c:pt idx="1979">
                        <c:v>19.794999999999998</c:v>
                      </c:pt>
                      <c:pt idx="1980">
                        <c:v>19.804999999999996</c:v>
                      </c:pt>
                      <c:pt idx="1981">
                        <c:v>19.815000000000001</c:v>
                      </c:pt>
                      <c:pt idx="1982">
                        <c:v>19.824999999999996</c:v>
                      </c:pt>
                      <c:pt idx="1983">
                        <c:v>19.834999999999997</c:v>
                      </c:pt>
                      <c:pt idx="1984">
                        <c:v>19.844999999999999</c:v>
                      </c:pt>
                      <c:pt idx="1985">
                        <c:v>19.854999999999993</c:v>
                      </c:pt>
                      <c:pt idx="1986">
                        <c:v>19.864999999999995</c:v>
                      </c:pt>
                      <c:pt idx="1987">
                        <c:v>19.875</c:v>
                      </c:pt>
                      <c:pt idx="1988">
                        <c:v>19.885000000000002</c:v>
                      </c:pt>
                      <c:pt idx="1989">
                        <c:v>19.894999999999996</c:v>
                      </c:pt>
                      <c:pt idx="1990">
                        <c:v>19.905000000000001</c:v>
                      </c:pt>
                      <c:pt idx="1991">
                        <c:v>19.915000000000003</c:v>
                      </c:pt>
                      <c:pt idx="1992">
                        <c:v>19.92499999999999</c:v>
                      </c:pt>
                      <c:pt idx="1993">
                        <c:v>19.934999999999999</c:v>
                      </c:pt>
                      <c:pt idx="1994">
                        <c:v>19.945000000000011</c:v>
                      </c:pt>
                      <c:pt idx="1995">
                        <c:v>19.954999999999998</c:v>
                      </c:pt>
                      <c:pt idx="1996">
                        <c:v>19.965</c:v>
                      </c:pt>
                      <c:pt idx="1997">
                        <c:v>19.975000000000009</c:v>
                      </c:pt>
                      <c:pt idx="1998">
                        <c:v>19.985000000000003</c:v>
                      </c:pt>
                      <c:pt idx="1999">
                        <c:v>19.994999999999997</c:v>
                      </c:pt>
                      <c:pt idx="2000">
                        <c:v>20.005000000000003</c:v>
                      </c:pt>
                      <c:pt idx="2001">
                        <c:v>20.014999999999997</c:v>
                      </c:pt>
                      <c:pt idx="2002">
                        <c:v>20.024999999999995</c:v>
                      </c:pt>
                      <c:pt idx="2003">
                        <c:v>20.035000000000004</c:v>
                      </c:pt>
                      <c:pt idx="2004">
                        <c:v>20.044999999999998</c:v>
                      </c:pt>
                      <c:pt idx="2005">
                        <c:v>20.054999999999996</c:v>
                      </c:pt>
                      <c:pt idx="2006">
                        <c:v>20.065000000000001</c:v>
                      </c:pt>
                      <c:pt idx="2007">
                        <c:v>20.074999999999996</c:v>
                      </c:pt>
                      <c:pt idx="2008">
                        <c:v>20.084999999999997</c:v>
                      </c:pt>
                      <c:pt idx="2009">
                        <c:v>20.094999999999999</c:v>
                      </c:pt>
                      <c:pt idx="2010">
                        <c:v>20.104999999999993</c:v>
                      </c:pt>
                      <c:pt idx="2011">
                        <c:v>20.114999999999995</c:v>
                      </c:pt>
                      <c:pt idx="2012">
                        <c:v>20.125</c:v>
                      </c:pt>
                      <c:pt idx="2013">
                        <c:v>20.135000000000002</c:v>
                      </c:pt>
                      <c:pt idx="2014">
                        <c:v>20.144999999999996</c:v>
                      </c:pt>
                      <c:pt idx="2015">
                        <c:v>20.155000000000001</c:v>
                      </c:pt>
                      <c:pt idx="2016">
                        <c:v>20.165000000000003</c:v>
                      </c:pt>
                      <c:pt idx="2017">
                        <c:v>20.17499999999999</c:v>
                      </c:pt>
                      <c:pt idx="2018">
                        <c:v>20.184999999999999</c:v>
                      </c:pt>
                      <c:pt idx="2019">
                        <c:v>20.195000000000011</c:v>
                      </c:pt>
                      <c:pt idx="2020">
                        <c:v>20.204999999999998</c:v>
                      </c:pt>
                      <c:pt idx="2021">
                        <c:v>20.215</c:v>
                      </c:pt>
                      <c:pt idx="2022">
                        <c:v>20.225000000000009</c:v>
                      </c:pt>
                      <c:pt idx="2023">
                        <c:v>20.235000000000003</c:v>
                      </c:pt>
                      <c:pt idx="2024">
                        <c:v>20.244999999999997</c:v>
                      </c:pt>
                      <c:pt idx="2025">
                        <c:v>20.255000000000006</c:v>
                      </c:pt>
                      <c:pt idx="2026">
                        <c:v>20.265000000000004</c:v>
                      </c:pt>
                      <c:pt idx="2027">
                        <c:v>20.274999999999999</c:v>
                      </c:pt>
                      <c:pt idx="2028">
                        <c:v>20.285000000000007</c:v>
                      </c:pt>
                      <c:pt idx="2029">
                        <c:v>20.295000000000002</c:v>
                      </c:pt>
                      <c:pt idx="2030">
                        <c:v>20.305</c:v>
                      </c:pt>
                      <c:pt idx="2031">
                        <c:v>20.315000000000001</c:v>
                      </c:pt>
                      <c:pt idx="2032">
                        <c:v>20.324999999999999</c:v>
                      </c:pt>
                      <c:pt idx="2033">
                        <c:v>20.334999999999997</c:v>
                      </c:pt>
                      <c:pt idx="2034">
                        <c:v>20.344999999999999</c:v>
                      </c:pt>
                      <c:pt idx="2035">
                        <c:v>20.354999999999997</c:v>
                      </c:pt>
                      <c:pt idx="2036">
                        <c:v>20.364999999999995</c:v>
                      </c:pt>
                      <c:pt idx="2037">
                        <c:v>20.375</c:v>
                      </c:pt>
                      <c:pt idx="2038">
                        <c:v>20.385000000000002</c:v>
                      </c:pt>
                      <c:pt idx="2039">
                        <c:v>20.394999999999996</c:v>
                      </c:pt>
                      <c:pt idx="2040">
                        <c:v>20.404999999999998</c:v>
                      </c:pt>
                      <c:pt idx="2041">
                        <c:v>20.414999999999999</c:v>
                      </c:pt>
                      <c:pt idx="2042">
                        <c:v>20.42499999999999</c:v>
                      </c:pt>
                      <c:pt idx="2043">
                        <c:v>20.434999999999995</c:v>
                      </c:pt>
                      <c:pt idx="2044">
                        <c:v>20.445000000000011</c:v>
                      </c:pt>
                      <c:pt idx="2045">
                        <c:v>20.454999999999995</c:v>
                      </c:pt>
                      <c:pt idx="2046">
                        <c:v>20.465</c:v>
                      </c:pt>
                      <c:pt idx="2047">
                        <c:v>20.475000000000009</c:v>
                      </c:pt>
                      <c:pt idx="2048">
                        <c:v>20.484999999999992</c:v>
                      </c:pt>
                      <c:pt idx="2049">
                        <c:v>20.494999999999997</c:v>
                      </c:pt>
                      <c:pt idx="2050">
                        <c:v>20.50500000000001</c:v>
                      </c:pt>
                      <c:pt idx="2051">
                        <c:v>20.515000000000004</c:v>
                      </c:pt>
                      <c:pt idx="2052">
                        <c:v>20.525000000000002</c:v>
                      </c:pt>
                      <c:pt idx="2053">
                        <c:v>20.535000000000007</c:v>
                      </c:pt>
                      <c:pt idx="2054">
                        <c:v>20.545000000000005</c:v>
                      </c:pt>
                      <c:pt idx="2055">
                        <c:v>20.555000000000003</c:v>
                      </c:pt>
                      <c:pt idx="2056">
                        <c:v>20.565000000000005</c:v>
                      </c:pt>
                      <c:pt idx="2057">
                        <c:v>20.574999999999999</c:v>
                      </c:pt>
                      <c:pt idx="2058">
                        <c:v>20.585000000000001</c:v>
                      </c:pt>
                      <c:pt idx="2059">
                        <c:v>20.594999999999999</c:v>
                      </c:pt>
                      <c:pt idx="2060">
                        <c:v>20.604999999999997</c:v>
                      </c:pt>
                      <c:pt idx="2061">
                        <c:v>20.614999999999995</c:v>
                      </c:pt>
                      <c:pt idx="2062">
                        <c:v>20.625</c:v>
                      </c:pt>
                      <c:pt idx="2063">
                        <c:v>20.634999999999998</c:v>
                      </c:pt>
                      <c:pt idx="2064">
                        <c:v>20.644999999999996</c:v>
                      </c:pt>
                      <c:pt idx="2065">
                        <c:v>20.654999999999998</c:v>
                      </c:pt>
                      <c:pt idx="2066">
                        <c:v>20.664999999999999</c:v>
                      </c:pt>
                      <c:pt idx="2067">
                        <c:v>20.67499999999999</c:v>
                      </c:pt>
                      <c:pt idx="2068">
                        <c:v>20.684999999999995</c:v>
                      </c:pt>
                      <c:pt idx="2069">
                        <c:v>20.695000000000007</c:v>
                      </c:pt>
                      <c:pt idx="2070">
                        <c:v>20.704999999999995</c:v>
                      </c:pt>
                      <c:pt idx="2071">
                        <c:v>20.714999999999996</c:v>
                      </c:pt>
                      <c:pt idx="2072">
                        <c:v>20.725000000000005</c:v>
                      </c:pt>
                      <c:pt idx="2073">
                        <c:v>20.734999999999992</c:v>
                      </c:pt>
                      <c:pt idx="2074">
                        <c:v>20.744999999999994</c:v>
                      </c:pt>
                      <c:pt idx="2075">
                        <c:v>20.75500000000001</c:v>
                      </c:pt>
                      <c:pt idx="2076">
                        <c:v>20.764999999999997</c:v>
                      </c:pt>
                      <c:pt idx="2077">
                        <c:v>20.775000000000002</c:v>
                      </c:pt>
                      <c:pt idx="2078">
                        <c:v>20.785000000000007</c:v>
                      </c:pt>
                      <c:pt idx="2079">
                        <c:v>20.795000000000002</c:v>
                      </c:pt>
                      <c:pt idx="2080">
                        <c:v>20.805000000000003</c:v>
                      </c:pt>
                      <c:pt idx="2081">
                        <c:v>20.815000000000005</c:v>
                      </c:pt>
                      <c:pt idx="2082">
                        <c:v>20.824999999999999</c:v>
                      </c:pt>
                      <c:pt idx="2083">
                        <c:v>20.835000000000001</c:v>
                      </c:pt>
                      <c:pt idx="2084">
                        <c:v>20.845000000000002</c:v>
                      </c:pt>
                      <c:pt idx="2085">
                        <c:v>20.854999999999997</c:v>
                      </c:pt>
                      <c:pt idx="2086">
                        <c:v>20.864999999999998</c:v>
                      </c:pt>
                      <c:pt idx="2087">
                        <c:v>20.875</c:v>
                      </c:pt>
                      <c:pt idx="2088">
                        <c:v>20.884999999999998</c:v>
                      </c:pt>
                      <c:pt idx="2089">
                        <c:v>20.894999999999996</c:v>
                      </c:pt>
                      <c:pt idx="2090">
                        <c:v>20.904999999999998</c:v>
                      </c:pt>
                      <c:pt idx="2091">
                        <c:v>20.915000000000003</c:v>
                      </c:pt>
                      <c:pt idx="2092">
                        <c:v>20.92499999999999</c:v>
                      </c:pt>
                      <c:pt idx="2093">
                        <c:v>20.934999999999995</c:v>
                      </c:pt>
                      <c:pt idx="2094">
                        <c:v>20.945000000000007</c:v>
                      </c:pt>
                      <c:pt idx="2095">
                        <c:v>20.954999999999995</c:v>
                      </c:pt>
                      <c:pt idx="2096">
                        <c:v>20.964999999999996</c:v>
                      </c:pt>
                      <c:pt idx="2097">
                        <c:v>20.975000000000005</c:v>
                      </c:pt>
                      <c:pt idx="2098">
                        <c:v>20.984999999999992</c:v>
                      </c:pt>
                      <c:pt idx="2099">
                        <c:v>20.994999999999994</c:v>
                      </c:pt>
                      <c:pt idx="2100">
                        <c:v>21.005000000000003</c:v>
                      </c:pt>
                      <c:pt idx="2101">
                        <c:v>21.014999999999997</c:v>
                      </c:pt>
                      <c:pt idx="2102">
                        <c:v>21.024999999999995</c:v>
                      </c:pt>
                      <c:pt idx="2103">
                        <c:v>21.035000000000007</c:v>
                      </c:pt>
                      <c:pt idx="2104">
                        <c:v>21.045000000000002</c:v>
                      </c:pt>
                      <c:pt idx="2105">
                        <c:v>21.055000000000003</c:v>
                      </c:pt>
                      <c:pt idx="2106">
                        <c:v>21.065000000000008</c:v>
                      </c:pt>
                      <c:pt idx="2107">
                        <c:v>21.074999999999999</c:v>
                      </c:pt>
                      <c:pt idx="2108">
                        <c:v>21.085000000000001</c:v>
                      </c:pt>
                      <c:pt idx="2109">
                        <c:v>21.095000000000002</c:v>
                      </c:pt>
                      <c:pt idx="2110">
                        <c:v>21.105</c:v>
                      </c:pt>
                      <c:pt idx="2111">
                        <c:v>21.114999999999998</c:v>
                      </c:pt>
                      <c:pt idx="2112">
                        <c:v>21.125000000000004</c:v>
                      </c:pt>
                      <c:pt idx="2113">
                        <c:v>21.135000000000002</c:v>
                      </c:pt>
                      <c:pt idx="2114">
                        <c:v>21.145</c:v>
                      </c:pt>
                      <c:pt idx="2115">
                        <c:v>21.155000000000001</c:v>
                      </c:pt>
                      <c:pt idx="2116">
                        <c:v>21.165000000000003</c:v>
                      </c:pt>
                      <c:pt idx="2117">
                        <c:v>21.174999999999994</c:v>
                      </c:pt>
                      <c:pt idx="2118">
                        <c:v>21.184999999999995</c:v>
                      </c:pt>
                      <c:pt idx="2119">
                        <c:v>21.195000000000007</c:v>
                      </c:pt>
                      <c:pt idx="2120">
                        <c:v>21.204999999999995</c:v>
                      </c:pt>
                      <c:pt idx="2121">
                        <c:v>21.214999999999996</c:v>
                      </c:pt>
                      <c:pt idx="2122">
                        <c:v>21.225000000000005</c:v>
                      </c:pt>
                      <c:pt idx="2123">
                        <c:v>21.234999999999992</c:v>
                      </c:pt>
                      <c:pt idx="2124">
                        <c:v>21.244999999999994</c:v>
                      </c:pt>
                      <c:pt idx="2125">
                        <c:v>21.255000000000003</c:v>
                      </c:pt>
                      <c:pt idx="2126">
                        <c:v>21.264999999999997</c:v>
                      </c:pt>
                      <c:pt idx="2127">
                        <c:v>21.274999999999995</c:v>
                      </c:pt>
                      <c:pt idx="2128">
                        <c:v>21.285000000000004</c:v>
                      </c:pt>
                      <c:pt idx="2129">
                        <c:v>21.295000000000002</c:v>
                      </c:pt>
                      <c:pt idx="2130">
                        <c:v>21.305</c:v>
                      </c:pt>
                      <c:pt idx="2131">
                        <c:v>21.315000000000008</c:v>
                      </c:pt>
                      <c:pt idx="2132">
                        <c:v>21.324999999999999</c:v>
                      </c:pt>
                      <c:pt idx="2133">
                        <c:v>21.334999999999997</c:v>
                      </c:pt>
                      <c:pt idx="2134">
                        <c:v>21.345000000000006</c:v>
                      </c:pt>
                      <c:pt idx="2135">
                        <c:v>21.355000000000004</c:v>
                      </c:pt>
                      <c:pt idx="2136">
                        <c:v>21.364999999999998</c:v>
                      </c:pt>
                      <c:pt idx="2137">
                        <c:v>21.375000000000004</c:v>
                      </c:pt>
                      <c:pt idx="2138">
                        <c:v>21.384999999999998</c:v>
                      </c:pt>
                      <c:pt idx="2139">
                        <c:v>21.395</c:v>
                      </c:pt>
                      <c:pt idx="2140">
                        <c:v>21.405000000000001</c:v>
                      </c:pt>
                      <c:pt idx="2141">
                        <c:v>21.415000000000003</c:v>
                      </c:pt>
                      <c:pt idx="2142">
                        <c:v>21.424999999999997</c:v>
                      </c:pt>
                      <c:pt idx="2143">
                        <c:v>21.434999999999999</c:v>
                      </c:pt>
                      <c:pt idx="2144">
                        <c:v>21.445000000000007</c:v>
                      </c:pt>
                      <c:pt idx="2145">
                        <c:v>21.454999999999998</c:v>
                      </c:pt>
                      <c:pt idx="2146">
                        <c:v>21.464999999999996</c:v>
                      </c:pt>
                      <c:pt idx="2147">
                        <c:v>21.475000000000005</c:v>
                      </c:pt>
                      <c:pt idx="2148">
                        <c:v>21.484999999999992</c:v>
                      </c:pt>
                      <c:pt idx="2149">
                        <c:v>21.494999999999994</c:v>
                      </c:pt>
                      <c:pt idx="2150">
                        <c:v>21.505000000000006</c:v>
                      </c:pt>
                      <c:pt idx="2151">
                        <c:v>21.514999999999997</c:v>
                      </c:pt>
                      <c:pt idx="2152">
                        <c:v>21.524999999999995</c:v>
                      </c:pt>
                      <c:pt idx="2153">
                        <c:v>21.535000000000004</c:v>
                      </c:pt>
                      <c:pt idx="2154">
                        <c:v>21.545000000000002</c:v>
                      </c:pt>
                      <c:pt idx="2155">
                        <c:v>21.554999999999993</c:v>
                      </c:pt>
                      <c:pt idx="2156">
                        <c:v>21.565000000000005</c:v>
                      </c:pt>
                      <c:pt idx="2157">
                        <c:v>21.574999999999999</c:v>
                      </c:pt>
                      <c:pt idx="2158">
                        <c:v>21.584999999999997</c:v>
                      </c:pt>
                      <c:pt idx="2159">
                        <c:v>21.595000000000002</c:v>
                      </c:pt>
                      <c:pt idx="2160">
                        <c:v>21.605000000000004</c:v>
                      </c:pt>
                      <c:pt idx="2161">
                        <c:v>21.614999999999995</c:v>
                      </c:pt>
                      <c:pt idx="2162">
                        <c:v>21.625000000000004</c:v>
                      </c:pt>
                      <c:pt idx="2163">
                        <c:v>21.634999999999998</c:v>
                      </c:pt>
                      <c:pt idx="2164">
                        <c:v>21.645</c:v>
                      </c:pt>
                      <c:pt idx="2165">
                        <c:v>21.655000000000001</c:v>
                      </c:pt>
                      <c:pt idx="2166">
                        <c:v>21.665000000000003</c:v>
                      </c:pt>
                      <c:pt idx="2167">
                        <c:v>21.674999999999997</c:v>
                      </c:pt>
                      <c:pt idx="2168">
                        <c:v>21.684999999999999</c:v>
                      </c:pt>
                      <c:pt idx="2169">
                        <c:v>21.695000000000011</c:v>
                      </c:pt>
                      <c:pt idx="2170">
                        <c:v>21.704999999999998</c:v>
                      </c:pt>
                      <c:pt idx="2171">
                        <c:v>21.715</c:v>
                      </c:pt>
                      <c:pt idx="2172">
                        <c:v>21.725000000000005</c:v>
                      </c:pt>
                      <c:pt idx="2173">
                        <c:v>21.734999999999996</c:v>
                      </c:pt>
                      <c:pt idx="2174">
                        <c:v>21.744999999999994</c:v>
                      </c:pt>
                      <c:pt idx="2175">
                        <c:v>21.755000000000006</c:v>
                      </c:pt>
                      <c:pt idx="2176">
                        <c:v>21.764999999999997</c:v>
                      </c:pt>
                      <c:pt idx="2177">
                        <c:v>21.774999999999995</c:v>
                      </c:pt>
                      <c:pt idx="2178">
                        <c:v>21.785000000000004</c:v>
                      </c:pt>
                      <c:pt idx="2179">
                        <c:v>21.795000000000002</c:v>
                      </c:pt>
                      <c:pt idx="2180">
                        <c:v>21.804999999999993</c:v>
                      </c:pt>
                      <c:pt idx="2181">
                        <c:v>21.815000000000001</c:v>
                      </c:pt>
                      <c:pt idx="2182">
                        <c:v>21.824999999999999</c:v>
                      </c:pt>
                      <c:pt idx="2183">
                        <c:v>21.834999999999997</c:v>
                      </c:pt>
                      <c:pt idx="2184">
                        <c:v>21.845000000000002</c:v>
                      </c:pt>
                      <c:pt idx="2185">
                        <c:v>21.854999999999997</c:v>
                      </c:pt>
                      <c:pt idx="2186">
                        <c:v>21.864999999999995</c:v>
                      </c:pt>
                      <c:pt idx="2187">
                        <c:v>21.875</c:v>
                      </c:pt>
                      <c:pt idx="2188">
                        <c:v>21.885000000000005</c:v>
                      </c:pt>
                      <c:pt idx="2189">
                        <c:v>21.894999999999996</c:v>
                      </c:pt>
                      <c:pt idx="2190">
                        <c:v>21.905000000000001</c:v>
                      </c:pt>
                      <c:pt idx="2191">
                        <c:v>21.914999999999999</c:v>
                      </c:pt>
                      <c:pt idx="2192">
                        <c:v>21.924999999999997</c:v>
                      </c:pt>
                      <c:pt idx="2193">
                        <c:v>21.934999999999999</c:v>
                      </c:pt>
                      <c:pt idx="2194">
                        <c:v>21.945000000000007</c:v>
                      </c:pt>
                      <c:pt idx="2195">
                        <c:v>21.954999999999998</c:v>
                      </c:pt>
                      <c:pt idx="2196">
                        <c:v>21.965</c:v>
                      </c:pt>
                      <c:pt idx="2197">
                        <c:v>21.975000000000009</c:v>
                      </c:pt>
                      <c:pt idx="2198">
                        <c:v>21.984999999999996</c:v>
                      </c:pt>
                      <c:pt idx="2199">
                        <c:v>21.994999999999997</c:v>
                      </c:pt>
                      <c:pt idx="2200">
                        <c:v>22.005000000000006</c:v>
                      </c:pt>
                      <c:pt idx="2201">
                        <c:v>22.014999999999997</c:v>
                      </c:pt>
                      <c:pt idx="2202">
                        <c:v>22.025000000000002</c:v>
                      </c:pt>
                      <c:pt idx="2203">
                        <c:v>22.035000000000004</c:v>
                      </c:pt>
                      <c:pt idx="2204">
                        <c:v>22.045000000000002</c:v>
                      </c:pt>
                      <c:pt idx="2205">
                        <c:v>22.054999999999993</c:v>
                      </c:pt>
                      <c:pt idx="2206">
                        <c:v>22.065000000000001</c:v>
                      </c:pt>
                      <c:pt idx="2207">
                        <c:v>22.074999999999999</c:v>
                      </c:pt>
                      <c:pt idx="2208">
                        <c:v>22.084999999999997</c:v>
                      </c:pt>
                      <c:pt idx="2209">
                        <c:v>22.095000000000002</c:v>
                      </c:pt>
                      <c:pt idx="2210">
                        <c:v>22.104999999999997</c:v>
                      </c:pt>
                      <c:pt idx="2211">
                        <c:v>22.114999999999995</c:v>
                      </c:pt>
                      <c:pt idx="2212">
                        <c:v>22.125</c:v>
                      </c:pt>
                      <c:pt idx="2213">
                        <c:v>22.134999999999998</c:v>
                      </c:pt>
                      <c:pt idx="2214">
                        <c:v>22.144999999999996</c:v>
                      </c:pt>
                      <c:pt idx="2215">
                        <c:v>22.154999999999998</c:v>
                      </c:pt>
                      <c:pt idx="2216">
                        <c:v>22.164999999999999</c:v>
                      </c:pt>
                      <c:pt idx="2217">
                        <c:v>22.174999999999994</c:v>
                      </c:pt>
                      <c:pt idx="2218">
                        <c:v>22.184999999999999</c:v>
                      </c:pt>
                      <c:pt idx="2219">
                        <c:v>22.195000000000007</c:v>
                      </c:pt>
                      <c:pt idx="2220">
                        <c:v>22.204999999999998</c:v>
                      </c:pt>
                      <c:pt idx="2221">
                        <c:v>22.215</c:v>
                      </c:pt>
                      <c:pt idx="2222">
                        <c:v>22.225000000000009</c:v>
                      </c:pt>
                      <c:pt idx="2223">
                        <c:v>22.234999999999996</c:v>
                      </c:pt>
                      <c:pt idx="2224">
                        <c:v>22.244999999999997</c:v>
                      </c:pt>
                      <c:pt idx="2225">
                        <c:v>22.25500000000001</c:v>
                      </c:pt>
                      <c:pt idx="2226">
                        <c:v>22.264999999999997</c:v>
                      </c:pt>
                      <c:pt idx="2227">
                        <c:v>22.275000000000002</c:v>
                      </c:pt>
                      <c:pt idx="2228">
                        <c:v>22.285000000000007</c:v>
                      </c:pt>
                      <c:pt idx="2229">
                        <c:v>22.295000000000002</c:v>
                      </c:pt>
                      <c:pt idx="2230">
                        <c:v>22.305</c:v>
                      </c:pt>
                      <c:pt idx="2231">
                        <c:v>22.315000000000001</c:v>
                      </c:pt>
                      <c:pt idx="2232">
                        <c:v>22.324999999999999</c:v>
                      </c:pt>
                      <c:pt idx="2233">
                        <c:v>22.334999999999997</c:v>
                      </c:pt>
                      <c:pt idx="2234">
                        <c:v>22.344999999999999</c:v>
                      </c:pt>
                      <c:pt idx="2235">
                        <c:v>22.354999999999997</c:v>
                      </c:pt>
                      <c:pt idx="2236">
                        <c:v>22.364999999999995</c:v>
                      </c:pt>
                      <c:pt idx="2237">
                        <c:v>22.375</c:v>
                      </c:pt>
                      <c:pt idx="2238">
                        <c:v>22.384999999999998</c:v>
                      </c:pt>
                      <c:pt idx="2239">
                        <c:v>22.394999999999996</c:v>
                      </c:pt>
                      <c:pt idx="2240">
                        <c:v>22.405000000000001</c:v>
                      </c:pt>
                      <c:pt idx="2241">
                        <c:v>22.41500000000001</c:v>
                      </c:pt>
                      <c:pt idx="2242">
                        <c:v>22.424999999999994</c:v>
                      </c:pt>
                      <c:pt idx="2243">
                        <c:v>22.434999999999995</c:v>
                      </c:pt>
                      <c:pt idx="2244">
                        <c:v>22.445000000000007</c:v>
                      </c:pt>
                      <c:pt idx="2245">
                        <c:v>22.454999999999995</c:v>
                      </c:pt>
                      <c:pt idx="2246">
                        <c:v>22.465</c:v>
                      </c:pt>
                      <c:pt idx="2247">
                        <c:v>22.475000000000009</c:v>
                      </c:pt>
                      <c:pt idx="2248">
                        <c:v>22.484999999999996</c:v>
                      </c:pt>
                      <c:pt idx="2249">
                        <c:v>22.494999999999997</c:v>
                      </c:pt>
                      <c:pt idx="2250">
                        <c:v>22.50500000000001</c:v>
                      </c:pt>
                      <c:pt idx="2251">
                        <c:v>22.514999999999997</c:v>
                      </c:pt>
                      <c:pt idx="2252">
                        <c:v>22.525000000000002</c:v>
                      </c:pt>
                      <c:pt idx="2253">
                        <c:v>22.535000000000007</c:v>
                      </c:pt>
                      <c:pt idx="2254">
                        <c:v>22.545000000000002</c:v>
                      </c:pt>
                      <c:pt idx="2255">
                        <c:v>22.555</c:v>
                      </c:pt>
                      <c:pt idx="2256">
                        <c:v>22.565000000000005</c:v>
                      </c:pt>
                      <c:pt idx="2257">
                        <c:v>22.574999999999999</c:v>
                      </c:pt>
                      <c:pt idx="2258">
                        <c:v>22.585000000000001</c:v>
                      </c:pt>
                      <c:pt idx="2259">
                        <c:v>22.594999999999999</c:v>
                      </c:pt>
                      <c:pt idx="2260">
                        <c:v>22.605000000000004</c:v>
                      </c:pt>
                      <c:pt idx="2261">
                        <c:v>22.614999999999995</c:v>
                      </c:pt>
                      <c:pt idx="2262">
                        <c:v>22.625000000000004</c:v>
                      </c:pt>
                      <c:pt idx="2263">
                        <c:v>22.634999999999998</c:v>
                      </c:pt>
                      <c:pt idx="2264">
                        <c:v>22.644999999999996</c:v>
                      </c:pt>
                      <c:pt idx="2265">
                        <c:v>22.654999999999998</c:v>
                      </c:pt>
                      <c:pt idx="2266">
                        <c:v>22.66500000000001</c:v>
                      </c:pt>
                      <c:pt idx="2267">
                        <c:v>22.674999999999994</c:v>
                      </c:pt>
                      <c:pt idx="2268">
                        <c:v>22.684999999999995</c:v>
                      </c:pt>
                      <c:pt idx="2269">
                        <c:v>22.695000000000007</c:v>
                      </c:pt>
                      <c:pt idx="2270">
                        <c:v>22.704999999999995</c:v>
                      </c:pt>
                      <c:pt idx="2271">
                        <c:v>22.714999999999996</c:v>
                      </c:pt>
                      <c:pt idx="2272">
                        <c:v>22.725000000000009</c:v>
                      </c:pt>
                      <c:pt idx="2273">
                        <c:v>22.734999999999992</c:v>
                      </c:pt>
                      <c:pt idx="2274">
                        <c:v>22.744999999999997</c:v>
                      </c:pt>
                      <c:pt idx="2275">
                        <c:v>22.75500000000001</c:v>
                      </c:pt>
                      <c:pt idx="2276">
                        <c:v>22.764999999999997</c:v>
                      </c:pt>
                      <c:pt idx="2277">
                        <c:v>22.775000000000002</c:v>
                      </c:pt>
                      <c:pt idx="2278">
                        <c:v>22.785000000000007</c:v>
                      </c:pt>
                      <c:pt idx="2279">
                        <c:v>22.795000000000002</c:v>
                      </c:pt>
                      <c:pt idx="2280">
                        <c:v>22.805</c:v>
                      </c:pt>
                      <c:pt idx="2281">
                        <c:v>22.815000000000005</c:v>
                      </c:pt>
                      <c:pt idx="2282">
                        <c:v>22.824999999999999</c:v>
                      </c:pt>
                      <c:pt idx="2283">
                        <c:v>22.835000000000001</c:v>
                      </c:pt>
                      <c:pt idx="2284">
                        <c:v>22.845000000000002</c:v>
                      </c:pt>
                      <c:pt idx="2285">
                        <c:v>22.855000000000004</c:v>
                      </c:pt>
                      <c:pt idx="2286">
                        <c:v>22.864999999999995</c:v>
                      </c:pt>
                      <c:pt idx="2287">
                        <c:v>22.875</c:v>
                      </c:pt>
                      <c:pt idx="2288">
                        <c:v>22.885000000000005</c:v>
                      </c:pt>
                      <c:pt idx="2289">
                        <c:v>22.894999999999996</c:v>
                      </c:pt>
                      <c:pt idx="2290">
                        <c:v>22.905000000000001</c:v>
                      </c:pt>
                      <c:pt idx="2291">
                        <c:v>22.91500000000001</c:v>
                      </c:pt>
                      <c:pt idx="2292">
                        <c:v>22.924999999999994</c:v>
                      </c:pt>
                      <c:pt idx="2293">
                        <c:v>22.934999999999995</c:v>
                      </c:pt>
                      <c:pt idx="2294">
                        <c:v>22.945000000000007</c:v>
                      </c:pt>
                      <c:pt idx="2295">
                        <c:v>22.954999999999995</c:v>
                      </c:pt>
                      <c:pt idx="2296">
                        <c:v>22.964999999999996</c:v>
                      </c:pt>
                      <c:pt idx="2297">
                        <c:v>22.975000000000005</c:v>
                      </c:pt>
                      <c:pt idx="2298">
                        <c:v>22.984999999999992</c:v>
                      </c:pt>
                      <c:pt idx="2299">
                        <c:v>22.994999999999994</c:v>
                      </c:pt>
                      <c:pt idx="2300">
                        <c:v>23.00500000000001</c:v>
                      </c:pt>
                      <c:pt idx="2301">
                        <c:v>23.014999999999997</c:v>
                      </c:pt>
                      <c:pt idx="2302">
                        <c:v>23.024999999999995</c:v>
                      </c:pt>
                      <c:pt idx="2303">
                        <c:v>23.035000000000007</c:v>
                      </c:pt>
                      <c:pt idx="2304">
                        <c:v>23.045000000000002</c:v>
                      </c:pt>
                      <c:pt idx="2305">
                        <c:v>23.055</c:v>
                      </c:pt>
                      <c:pt idx="2306">
                        <c:v>23.065000000000005</c:v>
                      </c:pt>
                      <c:pt idx="2307">
                        <c:v>23.074999999999999</c:v>
                      </c:pt>
                      <c:pt idx="2308">
                        <c:v>23.085000000000001</c:v>
                      </c:pt>
                      <c:pt idx="2309">
                        <c:v>23.095000000000002</c:v>
                      </c:pt>
                      <c:pt idx="2310">
                        <c:v>23.105000000000004</c:v>
                      </c:pt>
                      <c:pt idx="2311">
                        <c:v>23.114999999999995</c:v>
                      </c:pt>
                      <c:pt idx="2312">
                        <c:v>23.125000000000004</c:v>
                      </c:pt>
                      <c:pt idx="2313">
                        <c:v>23.135000000000005</c:v>
                      </c:pt>
                      <c:pt idx="2314">
                        <c:v>23.145</c:v>
                      </c:pt>
                      <c:pt idx="2315">
                        <c:v>23.155000000000001</c:v>
                      </c:pt>
                      <c:pt idx="2316">
                        <c:v>23.16500000000001</c:v>
                      </c:pt>
                      <c:pt idx="2317">
                        <c:v>23.174999999999994</c:v>
                      </c:pt>
                      <c:pt idx="2318">
                        <c:v>23.184999999999999</c:v>
                      </c:pt>
                      <c:pt idx="2319">
                        <c:v>23.195000000000007</c:v>
                      </c:pt>
                      <c:pt idx="2320">
                        <c:v>23.204999999999995</c:v>
                      </c:pt>
                      <c:pt idx="2321">
                        <c:v>23.214999999999996</c:v>
                      </c:pt>
                      <c:pt idx="2322">
                        <c:v>23.225000000000005</c:v>
                      </c:pt>
                      <c:pt idx="2323">
                        <c:v>23.234999999999992</c:v>
                      </c:pt>
                      <c:pt idx="2324">
                        <c:v>23.244999999999994</c:v>
                      </c:pt>
                      <c:pt idx="2325">
                        <c:v>23.255000000000006</c:v>
                      </c:pt>
                      <c:pt idx="2326">
                        <c:v>23.264999999999997</c:v>
                      </c:pt>
                      <c:pt idx="2327">
                        <c:v>23.274999999999995</c:v>
                      </c:pt>
                      <c:pt idx="2328">
                        <c:v>23.285000000000004</c:v>
                      </c:pt>
                      <c:pt idx="2329">
                        <c:v>23.295000000000002</c:v>
                      </c:pt>
                      <c:pt idx="2330">
                        <c:v>23.304999999999993</c:v>
                      </c:pt>
                      <c:pt idx="2331">
                        <c:v>23.315000000000005</c:v>
                      </c:pt>
                      <c:pt idx="2332">
                        <c:v>23.324999999999999</c:v>
                      </c:pt>
                      <c:pt idx="2333">
                        <c:v>23.335000000000001</c:v>
                      </c:pt>
                      <c:pt idx="2334">
                        <c:v>23.345000000000002</c:v>
                      </c:pt>
                      <c:pt idx="2335">
                        <c:v>23.355000000000004</c:v>
                      </c:pt>
                      <c:pt idx="2336">
                        <c:v>23.364999999999998</c:v>
                      </c:pt>
                      <c:pt idx="2337">
                        <c:v>23.375000000000004</c:v>
                      </c:pt>
                      <c:pt idx="2338">
                        <c:v>23.385000000000005</c:v>
                      </c:pt>
                      <c:pt idx="2339">
                        <c:v>23.394999999999996</c:v>
                      </c:pt>
                      <c:pt idx="2340">
                        <c:v>23.405000000000001</c:v>
                      </c:pt>
                      <c:pt idx="2341">
                        <c:v>23.41500000000001</c:v>
                      </c:pt>
                      <c:pt idx="2342">
                        <c:v>23.424999999999997</c:v>
                      </c:pt>
                      <c:pt idx="2343">
                        <c:v>23.434999999999999</c:v>
                      </c:pt>
                      <c:pt idx="2344">
                        <c:v>23.445000000000007</c:v>
                      </c:pt>
                      <c:pt idx="2345">
                        <c:v>23.454999999999995</c:v>
                      </c:pt>
                      <c:pt idx="2346">
                        <c:v>23.464999999999996</c:v>
                      </c:pt>
                      <c:pt idx="2347">
                        <c:v>23.475000000000005</c:v>
                      </c:pt>
                      <c:pt idx="2348">
                        <c:v>23.484999999999992</c:v>
                      </c:pt>
                      <c:pt idx="2349">
                        <c:v>23.494999999999994</c:v>
                      </c:pt>
                      <c:pt idx="2350">
                        <c:v>23.505000000000006</c:v>
                      </c:pt>
                      <c:pt idx="2351">
                        <c:v>23.514999999999997</c:v>
                      </c:pt>
                      <c:pt idx="2352">
                        <c:v>23.524999999999995</c:v>
                      </c:pt>
                      <c:pt idx="2353">
                        <c:v>23.535000000000004</c:v>
                      </c:pt>
                      <c:pt idx="2354">
                        <c:v>23.544999999999991</c:v>
                      </c:pt>
                      <c:pt idx="2355">
                        <c:v>23.554999999999993</c:v>
                      </c:pt>
                      <c:pt idx="2356">
                        <c:v>23.565000000000001</c:v>
                      </c:pt>
                      <c:pt idx="2357">
                        <c:v>23.574999999999999</c:v>
                      </c:pt>
                      <c:pt idx="2358">
                        <c:v>23.584999999999997</c:v>
                      </c:pt>
                      <c:pt idx="2359">
                        <c:v>23.595000000000002</c:v>
                      </c:pt>
                      <c:pt idx="2360">
                        <c:v>23.604999999999997</c:v>
                      </c:pt>
                      <c:pt idx="2361">
                        <c:v>23.614999999999998</c:v>
                      </c:pt>
                      <c:pt idx="2362">
                        <c:v>23.625000000000004</c:v>
                      </c:pt>
                      <c:pt idx="2363">
                        <c:v>23.635000000000005</c:v>
                      </c:pt>
                      <c:pt idx="2364">
                        <c:v>23.644999999999996</c:v>
                      </c:pt>
                      <c:pt idx="2365">
                        <c:v>23.655000000000001</c:v>
                      </c:pt>
                      <c:pt idx="2366">
                        <c:v>23.66500000000001</c:v>
                      </c:pt>
                      <c:pt idx="2367">
                        <c:v>23.674999999999997</c:v>
                      </c:pt>
                      <c:pt idx="2368">
                        <c:v>23.684999999999999</c:v>
                      </c:pt>
                      <c:pt idx="2369">
                        <c:v>23.695000000000007</c:v>
                      </c:pt>
                      <c:pt idx="2370">
                        <c:v>23.704999999999998</c:v>
                      </c:pt>
                      <c:pt idx="2371">
                        <c:v>23.714999999999996</c:v>
                      </c:pt>
                      <c:pt idx="2372">
                        <c:v>23.725000000000005</c:v>
                      </c:pt>
                      <c:pt idx="2373">
                        <c:v>23.734999999999992</c:v>
                      </c:pt>
                      <c:pt idx="2374">
                        <c:v>23.744999999999994</c:v>
                      </c:pt>
                      <c:pt idx="2375">
                        <c:v>23.755000000000006</c:v>
                      </c:pt>
                      <c:pt idx="2376">
                        <c:v>23.764999999999997</c:v>
                      </c:pt>
                      <c:pt idx="2377">
                        <c:v>23.774999999999995</c:v>
                      </c:pt>
                      <c:pt idx="2378">
                        <c:v>23.785000000000004</c:v>
                      </c:pt>
                      <c:pt idx="2379">
                        <c:v>23.794999999999991</c:v>
                      </c:pt>
                      <c:pt idx="2380">
                        <c:v>23.804999999999993</c:v>
                      </c:pt>
                      <c:pt idx="2381">
                        <c:v>23.815000000000001</c:v>
                      </c:pt>
                      <c:pt idx="2382">
                        <c:v>23.824999999999999</c:v>
                      </c:pt>
                      <c:pt idx="2383">
                        <c:v>23.834999999999997</c:v>
                      </c:pt>
                      <c:pt idx="2384">
                        <c:v>23.844999999999999</c:v>
                      </c:pt>
                      <c:pt idx="2385">
                        <c:v>23.854999999999997</c:v>
                      </c:pt>
                      <c:pt idx="2386">
                        <c:v>23.864999999999995</c:v>
                      </c:pt>
                      <c:pt idx="2387">
                        <c:v>23.875000000000004</c:v>
                      </c:pt>
                      <c:pt idx="2388">
                        <c:v>23.885000000000005</c:v>
                      </c:pt>
                      <c:pt idx="2389">
                        <c:v>23.894999999999996</c:v>
                      </c:pt>
                      <c:pt idx="2390">
                        <c:v>23.905000000000001</c:v>
                      </c:pt>
                      <c:pt idx="2391">
                        <c:v>23.91500000000001</c:v>
                      </c:pt>
                      <c:pt idx="2392">
                        <c:v>23.924999999999997</c:v>
                      </c:pt>
                      <c:pt idx="2393">
                        <c:v>23.934999999999999</c:v>
                      </c:pt>
                      <c:pt idx="2394">
                        <c:v>23.945000000000007</c:v>
                      </c:pt>
                      <c:pt idx="2395">
                        <c:v>23.954999999999998</c:v>
                      </c:pt>
                      <c:pt idx="2396">
                        <c:v>23.965</c:v>
                      </c:pt>
                      <c:pt idx="2397">
                        <c:v>23.975000000000005</c:v>
                      </c:pt>
                      <c:pt idx="2398">
                        <c:v>23.985000000000003</c:v>
                      </c:pt>
                      <c:pt idx="2399">
                        <c:v>23.994999999999994</c:v>
                      </c:pt>
                      <c:pt idx="2400">
                        <c:v>24.005000000000006</c:v>
                      </c:pt>
                      <c:pt idx="2401">
                        <c:v>24.014999999999997</c:v>
                      </c:pt>
                      <c:pt idx="2402">
                        <c:v>24.024999999999995</c:v>
                      </c:pt>
                      <c:pt idx="2403">
                        <c:v>24.035000000000004</c:v>
                      </c:pt>
                      <c:pt idx="2404">
                        <c:v>24.044999999999991</c:v>
                      </c:pt>
                      <c:pt idx="2405">
                        <c:v>24.054999999999993</c:v>
                      </c:pt>
                      <c:pt idx="2406">
                        <c:v>24.065000000000001</c:v>
                      </c:pt>
                      <c:pt idx="2407">
                        <c:v>24.074999999999999</c:v>
                      </c:pt>
                      <c:pt idx="2408">
                        <c:v>24.084999999999997</c:v>
                      </c:pt>
                      <c:pt idx="2409">
                        <c:v>24.094999999999999</c:v>
                      </c:pt>
                      <c:pt idx="2410">
                        <c:v>24.104999999999997</c:v>
                      </c:pt>
                      <c:pt idx="2411">
                        <c:v>24.114999999999995</c:v>
                      </c:pt>
                      <c:pt idx="2412">
                        <c:v>24.125</c:v>
                      </c:pt>
                      <c:pt idx="2413">
                        <c:v>24.135000000000005</c:v>
                      </c:pt>
                      <c:pt idx="2414">
                        <c:v>24.144999999999992</c:v>
                      </c:pt>
                      <c:pt idx="2415">
                        <c:v>24.155000000000001</c:v>
                      </c:pt>
                      <c:pt idx="2416">
                        <c:v>24.16500000000001</c:v>
                      </c:pt>
                      <c:pt idx="2417">
                        <c:v>24.174999999999997</c:v>
                      </c:pt>
                      <c:pt idx="2418">
                        <c:v>24.184999999999999</c:v>
                      </c:pt>
                      <c:pt idx="2419">
                        <c:v>24.195000000000007</c:v>
                      </c:pt>
                      <c:pt idx="2420">
                        <c:v>24.204999999999998</c:v>
                      </c:pt>
                      <c:pt idx="2421">
                        <c:v>24.215</c:v>
                      </c:pt>
                      <c:pt idx="2422">
                        <c:v>24.225000000000009</c:v>
                      </c:pt>
                      <c:pt idx="2423">
                        <c:v>24.235000000000003</c:v>
                      </c:pt>
                      <c:pt idx="2424">
                        <c:v>24.244999999999997</c:v>
                      </c:pt>
                      <c:pt idx="2425">
                        <c:v>24.255000000000006</c:v>
                      </c:pt>
                      <c:pt idx="2426">
                        <c:v>24.264999999999997</c:v>
                      </c:pt>
                      <c:pt idx="2427">
                        <c:v>24.274999999999995</c:v>
                      </c:pt>
                      <c:pt idx="2428">
                        <c:v>24.285000000000004</c:v>
                      </c:pt>
                      <c:pt idx="2429">
                        <c:v>24.294999999999991</c:v>
                      </c:pt>
                      <c:pt idx="2430">
                        <c:v>24.304999999999993</c:v>
                      </c:pt>
                      <c:pt idx="2431">
                        <c:v>24.315000000000001</c:v>
                      </c:pt>
                      <c:pt idx="2432">
                        <c:v>24.324999999999999</c:v>
                      </c:pt>
                      <c:pt idx="2433">
                        <c:v>24.334999999999997</c:v>
                      </c:pt>
                      <c:pt idx="2434">
                        <c:v>24.344999999999999</c:v>
                      </c:pt>
                      <c:pt idx="2435">
                        <c:v>24.354999999999997</c:v>
                      </c:pt>
                      <c:pt idx="2436">
                        <c:v>24.364999999999995</c:v>
                      </c:pt>
                      <c:pt idx="2437">
                        <c:v>24.375</c:v>
                      </c:pt>
                      <c:pt idx="2438">
                        <c:v>24.385000000000005</c:v>
                      </c:pt>
                      <c:pt idx="2439">
                        <c:v>24.394999999999992</c:v>
                      </c:pt>
                      <c:pt idx="2440">
                        <c:v>24.404999999999998</c:v>
                      </c:pt>
                      <c:pt idx="2441">
                        <c:v>24.41500000000001</c:v>
                      </c:pt>
                      <c:pt idx="2442">
                        <c:v>24.424999999999994</c:v>
                      </c:pt>
                      <c:pt idx="2443">
                        <c:v>24.434999999999999</c:v>
                      </c:pt>
                      <c:pt idx="2444">
                        <c:v>24.445000000000007</c:v>
                      </c:pt>
                      <c:pt idx="2445">
                        <c:v>24.454999999999998</c:v>
                      </c:pt>
                      <c:pt idx="2446">
                        <c:v>24.464999999999996</c:v>
                      </c:pt>
                      <c:pt idx="2447">
                        <c:v>24.475000000000009</c:v>
                      </c:pt>
                      <c:pt idx="2448">
                        <c:v>24.485000000000003</c:v>
                      </c:pt>
                      <c:pt idx="2449">
                        <c:v>24.494999999999997</c:v>
                      </c:pt>
                      <c:pt idx="2450">
                        <c:v>24.50500000000001</c:v>
                      </c:pt>
                      <c:pt idx="2451">
                        <c:v>24.515000000000008</c:v>
                      </c:pt>
                      <c:pt idx="2452">
                        <c:v>24.525000000000002</c:v>
                      </c:pt>
                      <c:pt idx="2453">
                        <c:v>24.535000000000004</c:v>
                      </c:pt>
                      <c:pt idx="2454">
                        <c:v>24.545000000000002</c:v>
                      </c:pt>
                      <c:pt idx="2455">
                        <c:v>24.554999999999993</c:v>
                      </c:pt>
                      <c:pt idx="2456">
                        <c:v>24.565000000000001</c:v>
                      </c:pt>
                      <c:pt idx="2457">
                        <c:v>24.574999999999999</c:v>
                      </c:pt>
                      <c:pt idx="2458">
                        <c:v>24.584999999999997</c:v>
                      </c:pt>
                      <c:pt idx="2459">
                        <c:v>24.594999999999999</c:v>
                      </c:pt>
                      <c:pt idx="2460">
                        <c:v>24.604999999999997</c:v>
                      </c:pt>
                      <c:pt idx="2461">
                        <c:v>24.614999999999995</c:v>
                      </c:pt>
                      <c:pt idx="2462">
                        <c:v>24.625</c:v>
                      </c:pt>
                      <c:pt idx="2463">
                        <c:v>24.635000000000005</c:v>
                      </c:pt>
                      <c:pt idx="2464">
                        <c:v>24.644999999999992</c:v>
                      </c:pt>
                      <c:pt idx="2465">
                        <c:v>24.654999999999998</c:v>
                      </c:pt>
                      <c:pt idx="2466">
                        <c:v>24.66500000000001</c:v>
                      </c:pt>
                      <c:pt idx="2467">
                        <c:v>24.674999999999994</c:v>
                      </c:pt>
                      <c:pt idx="2468">
                        <c:v>24.684999999999995</c:v>
                      </c:pt>
                      <c:pt idx="2469">
                        <c:v>24.695000000000007</c:v>
                      </c:pt>
                      <c:pt idx="2470">
                        <c:v>24.704999999999995</c:v>
                      </c:pt>
                      <c:pt idx="2471">
                        <c:v>24.714999999999996</c:v>
                      </c:pt>
                      <c:pt idx="2472">
                        <c:v>24.725000000000009</c:v>
                      </c:pt>
                      <c:pt idx="2473">
                        <c:v>24.735000000000003</c:v>
                      </c:pt>
                      <c:pt idx="2474">
                        <c:v>24.744999999999997</c:v>
                      </c:pt>
                      <c:pt idx="2475">
                        <c:v>24.75500000000001</c:v>
                      </c:pt>
                      <c:pt idx="2476">
                        <c:v>24.765000000000008</c:v>
                      </c:pt>
                      <c:pt idx="2477">
                        <c:v>24.775000000000002</c:v>
                      </c:pt>
                      <c:pt idx="2478">
                        <c:v>24.785000000000007</c:v>
                      </c:pt>
                      <c:pt idx="2479">
                        <c:v>24.795000000000002</c:v>
                      </c:pt>
                      <c:pt idx="2480">
                        <c:v>24.805</c:v>
                      </c:pt>
                      <c:pt idx="2481">
                        <c:v>24.815000000000001</c:v>
                      </c:pt>
                      <c:pt idx="2482">
                        <c:v>24.824999999999999</c:v>
                      </c:pt>
                      <c:pt idx="2483">
                        <c:v>24.834999999999997</c:v>
                      </c:pt>
                      <c:pt idx="2484">
                        <c:v>24.844999999999999</c:v>
                      </c:pt>
                      <c:pt idx="2485">
                        <c:v>24.854999999999997</c:v>
                      </c:pt>
                      <c:pt idx="2486">
                        <c:v>24.864999999999995</c:v>
                      </c:pt>
                      <c:pt idx="2487">
                        <c:v>24.875</c:v>
                      </c:pt>
                      <c:pt idx="2488">
                        <c:v>24.885000000000005</c:v>
                      </c:pt>
                      <c:pt idx="2489">
                        <c:v>24.894999999999992</c:v>
                      </c:pt>
                      <c:pt idx="2490">
                        <c:v>24.904999999999998</c:v>
                      </c:pt>
                      <c:pt idx="2491">
                        <c:v>24.914999999999999</c:v>
                      </c:pt>
                      <c:pt idx="2492">
                        <c:v>24.924999999999994</c:v>
                      </c:pt>
                      <c:pt idx="2493">
                        <c:v>24.934999999999995</c:v>
                      </c:pt>
                      <c:pt idx="2494">
                        <c:v>24.945000000000007</c:v>
                      </c:pt>
                      <c:pt idx="2495">
                        <c:v>24.954999999999995</c:v>
                      </c:pt>
                      <c:pt idx="2496">
                        <c:v>24.964999999999996</c:v>
                      </c:pt>
                      <c:pt idx="2497">
                        <c:v>24.975000000000009</c:v>
                      </c:pt>
                      <c:pt idx="2498">
                        <c:v>24.984999999999996</c:v>
                      </c:pt>
                      <c:pt idx="2499">
                        <c:v>24.994999999999994</c:v>
                      </c:pt>
                      <c:pt idx="2500">
                        <c:v>25.00500000000001</c:v>
                      </c:pt>
                      <c:pt idx="2501">
                        <c:v>25.015000000000008</c:v>
                      </c:pt>
                      <c:pt idx="2502">
                        <c:v>25.025000000000002</c:v>
                      </c:pt>
                      <c:pt idx="2503">
                        <c:v>25.035000000000007</c:v>
                      </c:pt>
                      <c:pt idx="2504">
                        <c:v>25.045000000000002</c:v>
                      </c:pt>
                      <c:pt idx="2505">
                        <c:v>25.055</c:v>
                      </c:pt>
                      <c:pt idx="2506">
                        <c:v>25.065000000000005</c:v>
                      </c:pt>
                      <c:pt idx="2507">
                        <c:v>25.074999999999999</c:v>
                      </c:pt>
                      <c:pt idx="2508">
                        <c:v>25.085000000000001</c:v>
                      </c:pt>
                      <c:pt idx="2509">
                        <c:v>25.094999999999999</c:v>
                      </c:pt>
                      <c:pt idx="2510">
                        <c:v>25.104999999999997</c:v>
                      </c:pt>
                      <c:pt idx="2511">
                        <c:v>25.114999999999995</c:v>
                      </c:pt>
                      <c:pt idx="2512">
                        <c:v>25.125</c:v>
                      </c:pt>
                      <c:pt idx="2513">
                        <c:v>25.135000000000005</c:v>
                      </c:pt>
                      <c:pt idx="2514">
                        <c:v>25.144999999999992</c:v>
                      </c:pt>
                      <c:pt idx="2515">
                        <c:v>25.154999999999998</c:v>
                      </c:pt>
                      <c:pt idx="2516">
                        <c:v>25.164999999999999</c:v>
                      </c:pt>
                      <c:pt idx="2517">
                        <c:v>25.174999999999994</c:v>
                      </c:pt>
                      <c:pt idx="2518">
                        <c:v>25.184999999999995</c:v>
                      </c:pt>
                      <c:pt idx="2519">
                        <c:v>25.195000000000007</c:v>
                      </c:pt>
                      <c:pt idx="2520">
                        <c:v>25.204999999999995</c:v>
                      </c:pt>
                      <c:pt idx="2521">
                        <c:v>25.214999999999993</c:v>
                      </c:pt>
                      <c:pt idx="2522">
                        <c:v>25.225000000000009</c:v>
                      </c:pt>
                      <c:pt idx="2523">
                        <c:v>25.234999999999996</c:v>
                      </c:pt>
                      <c:pt idx="2524">
                        <c:v>25.244999999999994</c:v>
                      </c:pt>
                      <c:pt idx="2525">
                        <c:v>25.25500000000001</c:v>
                      </c:pt>
                      <c:pt idx="2526">
                        <c:v>25.265000000000008</c:v>
                      </c:pt>
                      <c:pt idx="2527">
                        <c:v>25.275000000000002</c:v>
                      </c:pt>
                      <c:pt idx="2528">
                        <c:v>25.285000000000007</c:v>
                      </c:pt>
                      <c:pt idx="2529">
                        <c:v>25.295000000000002</c:v>
                      </c:pt>
                      <c:pt idx="2530">
                        <c:v>25.305</c:v>
                      </c:pt>
                      <c:pt idx="2531">
                        <c:v>25.315000000000005</c:v>
                      </c:pt>
                      <c:pt idx="2532">
                        <c:v>25.324999999999999</c:v>
                      </c:pt>
                      <c:pt idx="2533">
                        <c:v>25.335000000000001</c:v>
                      </c:pt>
                      <c:pt idx="2534">
                        <c:v>25.345000000000002</c:v>
                      </c:pt>
                      <c:pt idx="2535">
                        <c:v>25.354999999999997</c:v>
                      </c:pt>
                      <c:pt idx="2536">
                        <c:v>25.364999999999998</c:v>
                      </c:pt>
                      <c:pt idx="2537">
                        <c:v>25.375</c:v>
                      </c:pt>
                      <c:pt idx="2538">
                        <c:v>25.385000000000005</c:v>
                      </c:pt>
                      <c:pt idx="2539">
                        <c:v>25.394999999999992</c:v>
                      </c:pt>
                      <c:pt idx="2540">
                        <c:v>25.404999999999998</c:v>
                      </c:pt>
                      <c:pt idx="2541">
                        <c:v>25.414999999999999</c:v>
                      </c:pt>
                      <c:pt idx="2542">
                        <c:v>25.424999999999994</c:v>
                      </c:pt>
                      <c:pt idx="2543">
                        <c:v>25.434999999999995</c:v>
                      </c:pt>
                      <c:pt idx="2544">
                        <c:v>25.445000000000007</c:v>
                      </c:pt>
                      <c:pt idx="2545">
                        <c:v>25.454999999999995</c:v>
                      </c:pt>
                      <c:pt idx="2546">
                        <c:v>25.464999999999993</c:v>
                      </c:pt>
                      <c:pt idx="2547">
                        <c:v>25.475000000000005</c:v>
                      </c:pt>
                      <c:pt idx="2548">
                        <c:v>25.484999999999996</c:v>
                      </c:pt>
                      <c:pt idx="2549">
                        <c:v>25.49499999999999</c:v>
                      </c:pt>
                      <c:pt idx="2550">
                        <c:v>25.50500000000001</c:v>
                      </c:pt>
                      <c:pt idx="2551">
                        <c:v>25.515000000000008</c:v>
                      </c:pt>
                      <c:pt idx="2552">
                        <c:v>25.525000000000002</c:v>
                      </c:pt>
                      <c:pt idx="2553">
                        <c:v>25.535000000000007</c:v>
                      </c:pt>
                      <c:pt idx="2554">
                        <c:v>25.545000000000002</c:v>
                      </c:pt>
                      <c:pt idx="2555">
                        <c:v>25.555</c:v>
                      </c:pt>
                      <c:pt idx="2556">
                        <c:v>25.565000000000005</c:v>
                      </c:pt>
                      <c:pt idx="2557">
                        <c:v>25.574999999999999</c:v>
                      </c:pt>
                      <c:pt idx="2558">
                        <c:v>25.585000000000001</c:v>
                      </c:pt>
                      <c:pt idx="2559">
                        <c:v>25.595000000000002</c:v>
                      </c:pt>
                      <c:pt idx="2560">
                        <c:v>25.605000000000004</c:v>
                      </c:pt>
                      <c:pt idx="2561">
                        <c:v>25.614999999999998</c:v>
                      </c:pt>
                      <c:pt idx="2562">
                        <c:v>25.625000000000004</c:v>
                      </c:pt>
                      <c:pt idx="2563">
                        <c:v>25.635000000000005</c:v>
                      </c:pt>
                      <c:pt idx="2564">
                        <c:v>25.644999999999996</c:v>
                      </c:pt>
                      <c:pt idx="2565">
                        <c:v>25.654999999999998</c:v>
                      </c:pt>
                      <c:pt idx="2566">
                        <c:v>25.664999999999999</c:v>
                      </c:pt>
                      <c:pt idx="2567">
                        <c:v>25.674999999999994</c:v>
                      </c:pt>
                      <c:pt idx="2568">
                        <c:v>25.684999999999995</c:v>
                      </c:pt>
                      <c:pt idx="2569">
                        <c:v>25.695000000000007</c:v>
                      </c:pt>
                      <c:pt idx="2570">
                        <c:v>25.704999999999995</c:v>
                      </c:pt>
                      <c:pt idx="2571">
                        <c:v>25.714999999999993</c:v>
                      </c:pt>
                      <c:pt idx="2572">
                        <c:v>25.725000000000005</c:v>
                      </c:pt>
                      <c:pt idx="2573">
                        <c:v>25.734999999999996</c:v>
                      </c:pt>
                      <c:pt idx="2574">
                        <c:v>25.74499999999999</c:v>
                      </c:pt>
                      <c:pt idx="2575">
                        <c:v>25.755000000000003</c:v>
                      </c:pt>
                      <c:pt idx="2576">
                        <c:v>25.765000000000008</c:v>
                      </c:pt>
                      <c:pt idx="2577">
                        <c:v>25.774999999999995</c:v>
                      </c:pt>
                      <c:pt idx="2578">
                        <c:v>25.785000000000007</c:v>
                      </c:pt>
                      <c:pt idx="2579">
                        <c:v>25.795000000000002</c:v>
                      </c:pt>
                      <c:pt idx="2580">
                        <c:v>25.805</c:v>
                      </c:pt>
                      <c:pt idx="2581">
                        <c:v>25.815000000000008</c:v>
                      </c:pt>
                      <c:pt idx="2582">
                        <c:v>25.825000000000006</c:v>
                      </c:pt>
                      <c:pt idx="2583">
                        <c:v>25.835000000000001</c:v>
                      </c:pt>
                      <c:pt idx="2584">
                        <c:v>25.845000000000002</c:v>
                      </c:pt>
                      <c:pt idx="2585">
                        <c:v>25.855000000000004</c:v>
                      </c:pt>
                      <c:pt idx="2586">
                        <c:v>25.864999999999998</c:v>
                      </c:pt>
                      <c:pt idx="2587">
                        <c:v>25.875000000000004</c:v>
                      </c:pt>
                      <c:pt idx="2588">
                        <c:v>25.885000000000005</c:v>
                      </c:pt>
                      <c:pt idx="2589">
                        <c:v>25.894999999999996</c:v>
                      </c:pt>
                      <c:pt idx="2590">
                        <c:v>25.904999999999998</c:v>
                      </c:pt>
                      <c:pt idx="2591">
                        <c:v>25.914999999999999</c:v>
                      </c:pt>
                      <c:pt idx="2592">
                        <c:v>25.924999999999994</c:v>
                      </c:pt>
                      <c:pt idx="2593">
                        <c:v>25.934999999999995</c:v>
                      </c:pt>
                      <c:pt idx="2594">
                        <c:v>25.945000000000007</c:v>
                      </c:pt>
                      <c:pt idx="2595">
                        <c:v>25.954999999999995</c:v>
                      </c:pt>
                      <c:pt idx="2596">
                        <c:v>25.964999999999993</c:v>
                      </c:pt>
                      <c:pt idx="2597">
                        <c:v>25.975000000000005</c:v>
                      </c:pt>
                      <c:pt idx="2598">
                        <c:v>25.984999999999996</c:v>
                      </c:pt>
                      <c:pt idx="2599">
                        <c:v>25.99499999999999</c:v>
                      </c:pt>
                      <c:pt idx="2600">
                        <c:v>26.005000000000003</c:v>
                      </c:pt>
                      <c:pt idx="2601">
                        <c:v>26.014999999999997</c:v>
                      </c:pt>
                      <c:pt idx="2602">
                        <c:v>26.024999999999995</c:v>
                      </c:pt>
                      <c:pt idx="2603">
                        <c:v>26.035000000000004</c:v>
                      </c:pt>
                      <c:pt idx="2604">
                        <c:v>26.045000000000002</c:v>
                      </c:pt>
                      <c:pt idx="2605">
                        <c:v>26.054999999999993</c:v>
                      </c:pt>
                      <c:pt idx="2606">
                        <c:v>26.065000000000008</c:v>
                      </c:pt>
                      <c:pt idx="2607">
                        <c:v>26.075000000000006</c:v>
                      </c:pt>
                      <c:pt idx="2608">
                        <c:v>26.085000000000001</c:v>
                      </c:pt>
                      <c:pt idx="2609">
                        <c:v>26.095000000000002</c:v>
                      </c:pt>
                      <c:pt idx="2610">
                        <c:v>26.104999999999997</c:v>
                      </c:pt>
                      <c:pt idx="2611">
                        <c:v>26.114999999999998</c:v>
                      </c:pt>
                      <c:pt idx="2612">
                        <c:v>26.125000000000004</c:v>
                      </c:pt>
                      <c:pt idx="2613">
                        <c:v>26.135000000000005</c:v>
                      </c:pt>
                      <c:pt idx="2614">
                        <c:v>26.144999999999996</c:v>
                      </c:pt>
                      <c:pt idx="2615">
                        <c:v>26.155000000000001</c:v>
                      </c:pt>
                      <c:pt idx="2616">
                        <c:v>26.164999999999999</c:v>
                      </c:pt>
                      <c:pt idx="2617">
                        <c:v>26.174999999999997</c:v>
                      </c:pt>
                      <c:pt idx="2618">
                        <c:v>26.184999999999995</c:v>
                      </c:pt>
                      <c:pt idx="2619">
                        <c:v>26.195000000000007</c:v>
                      </c:pt>
                      <c:pt idx="2620">
                        <c:v>26.204999999999995</c:v>
                      </c:pt>
                      <c:pt idx="2621">
                        <c:v>26.214999999999993</c:v>
                      </c:pt>
                      <c:pt idx="2622">
                        <c:v>26.225000000000005</c:v>
                      </c:pt>
                      <c:pt idx="2623">
                        <c:v>26.234999999999996</c:v>
                      </c:pt>
                      <c:pt idx="2624">
                        <c:v>26.24499999999999</c:v>
                      </c:pt>
                      <c:pt idx="2625">
                        <c:v>26.255000000000003</c:v>
                      </c:pt>
                      <c:pt idx="2626">
                        <c:v>26.264999999999997</c:v>
                      </c:pt>
                      <c:pt idx="2627">
                        <c:v>26.274999999999995</c:v>
                      </c:pt>
                      <c:pt idx="2628">
                        <c:v>26.285000000000004</c:v>
                      </c:pt>
                      <c:pt idx="2629">
                        <c:v>26.294999999999991</c:v>
                      </c:pt>
                      <c:pt idx="2630">
                        <c:v>26.304999999999993</c:v>
                      </c:pt>
                      <c:pt idx="2631">
                        <c:v>26.315000000000005</c:v>
                      </c:pt>
                      <c:pt idx="2632">
                        <c:v>26.325000000000006</c:v>
                      </c:pt>
                      <c:pt idx="2633">
                        <c:v>26.334999999999997</c:v>
                      </c:pt>
                      <c:pt idx="2634">
                        <c:v>26.345000000000006</c:v>
                      </c:pt>
                      <c:pt idx="2635">
                        <c:v>26.354999999999997</c:v>
                      </c:pt>
                      <c:pt idx="2636">
                        <c:v>26.364999999999998</c:v>
                      </c:pt>
                      <c:pt idx="2637">
                        <c:v>26.375000000000004</c:v>
                      </c:pt>
                      <c:pt idx="2638">
                        <c:v>26.385000000000005</c:v>
                      </c:pt>
                      <c:pt idx="2639">
                        <c:v>26.394999999999996</c:v>
                      </c:pt>
                      <c:pt idx="2640">
                        <c:v>26.405000000000001</c:v>
                      </c:pt>
                      <c:pt idx="2641">
                        <c:v>26.41500000000001</c:v>
                      </c:pt>
                      <c:pt idx="2642">
                        <c:v>26.424999999999997</c:v>
                      </c:pt>
                      <c:pt idx="2643">
                        <c:v>26.434999999999999</c:v>
                      </c:pt>
                      <c:pt idx="2644">
                        <c:v>26.445000000000007</c:v>
                      </c:pt>
                      <c:pt idx="2645">
                        <c:v>26.454999999999998</c:v>
                      </c:pt>
                      <c:pt idx="2646">
                        <c:v>26.464999999999993</c:v>
                      </c:pt>
                      <c:pt idx="2647">
                        <c:v>26.475000000000005</c:v>
                      </c:pt>
                      <c:pt idx="2648">
                        <c:v>26.484999999999996</c:v>
                      </c:pt>
                      <c:pt idx="2649">
                        <c:v>26.49499999999999</c:v>
                      </c:pt>
                      <c:pt idx="2650">
                        <c:v>26.505000000000003</c:v>
                      </c:pt>
                      <c:pt idx="2651">
                        <c:v>26.514999999999997</c:v>
                      </c:pt>
                      <c:pt idx="2652">
                        <c:v>26.524999999999995</c:v>
                      </c:pt>
                      <c:pt idx="2653">
                        <c:v>26.535000000000004</c:v>
                      </c:pt>
                      <c:pt idx="2654">
                        <c:v>26.544999999999991</c:v>
                      </c:pt>
                      <c:pt idx="2655">
                        <c:v>26.554999999999993</c:v>
                      </c:pt>
                      <c:pt idx="2656">
                        <c:v>26.565000000000005</c:v>
                      </c:pt>
                      <c:pt idx="2657">
                        <c:v>26.575000000000006</c:v>
                      </c:pt>
                      <c:pt idx="2658">
                        <c:v>26.584999999999997</c:v>
                      </c:pt>
                      <c:pt idx="2659">
                        <c:v>26.595000000000006</c:v>
                      </c:pt>
                      <c:pt idx="2660">
                        <c:v>26.604999999999997</c:v>
                      </c:pt>
                      <c:pt idx="2661">
                        <c:v>26.614999999999995</c:v>
                      </c:pt>
                      <c:pt idx="2662">
                        <c:v>26.625000000000004</c:v>
                      </c:pt>
                      <c:pt idx="2663">
                        <c:v>26.635000000000005</c:v>
                      </c:pt>
                      <c:pt idx="2664">
                        <c:v>26.644999999999996</c:v>
                      </c:pt>
                      <c:pt idx="2665">
                        <c:v>26.655000000000001</c:v>
                      </c:pt>
                      <c:pt idx="2666">
                        <c:v>26.664999999999999</c:v>
                      </c:pt>
                      <c:pt idx="2667">
                        <c:v>26.674999999999997</c:v>
                      </c:pt>
                      <c:pt idx="2668">
                        <c:v>26.684999999999999</c:v>
                      </c:pt>
                      <c:pt idx="2669">
                        <c:v>26.695000000000007</c:v>
                      </c:pt>
                      <c:pt idx="2670">
                        <c:v>26.704999999999998</c:v>
                      </c:pt>
                      <c:pt idx="2671">
                        <c:v>26.714999999999996</c:v>
                      </c:pt>
                      <c:pt idx="2672">
                        <c:v>26.725000000000005</c:v>
                      </c:pt>
                      <c:pt idx="2673">
                        <c:v>26.734999999999996</c:v>
                      </c:pt>
                      <c:pt idx="2674">
                        <c:v>26.74499999999999</c:v>
                      </c:pt>
                      <c:pt idx="2675">
                        <c:v>26.755000000000003</c:v>
                      </c:pt>
                      <c:pt idx="2676">
                        <c:v>26.764999999999997</c:v>
                      </c:pt>
                      <c:pt idx="2677">
                        <c:v>26.774999999999995</c:v>
                      </c:pt>
                      <c:pt idx="2678">
                        <c:v>26.785000000000004</c:v>
                      </c:pt>
                      <c:pt idx="2679">
                        <c:v>26.794999999999991</c:v>
                      </c:pt>
                      <c:pt idx="2680">
                        <c:v>26.804999999999993</c:v>
                      </c:pt>
                      <c:pt idx="2681">
                        <c:v>26.815000000000005</c:v>
                      </c:pt>
                      <c:pt idx="2682">
                        <c:v>26.825000000000006</c:v>
                      </c:pt>
                      <c:pt idx="2683">
                        <c:v>26.834999999999997</c:v>
                      </c:pt>
                      <c:pt idx="2684">
                        <c:v>26.845000000000002</c:v>
                      </c:pt>
                      <c:pt idx="2685">
                        <c:v>26.854999999999997</c:v>
                      </c:pt>
                      <c:pt idx="2686">
                        <c:v>26.864999999999995</c:v>
                      </c:pt>
                      <c:pt idx="2687">
                        <c:v>26.875000000000004</c:v>
                      </c:pt>
                      <c:pt idx="2688">
                        <c:v>26.885000000000005</c:v>
                      </c:pt>
                      <c:pt idx="2689">
                        <c:v>26.894999999999996</c:v>
                      </c:pt>
                      <c:pt idx="2690">
                        <c:v>26.905000000000001</c:v>
                      </c:pt>
                      <c:pt idx="2691">
                        <c:v>26.914999999999999</c:v>
                      </c:pt>
                      <c:pt idx="2692">
                        <c:v>26.924999999999997</c:v>
                      </c:pt>
                      <c:pt idx="2693">
                        <c:v>26.934999999999999</c:v>
                      </c:pt>
                      <c:pt idx="2694">
                        <c:v>26.945000000000007</c:v>
                      </c:pt>
                      <c:pt idx="2695">
                        <c:v>26.954999999999998</c:v>
                      </c:pt>
                      <c:pt idx="2696">
                        <c:v>26.964999999999996</c:v>
                      </c:pt>
                      <c:pt idx="2697">
                        <c:v>26.975000000000009</c:v>
                      </c:pt>
                      <c:pt idx="2698">
                        <c:v>26.984999999999996</c:v>
                      </c:pt>
                      <c:pt idx="2699">
                        <c:v>26.994999999999994</c:v>
                      </c:pt>
                      <c:pt idx="2700">
                        <c:v>27.005000000000003</c:v>
                      </c:pt>
                      <c:pt idx="2701">
                        <c:v>27.015000000000008</c:v>
                      </c:pt>
                      <c:pt idx="2702">
                        <c:v>27.024999999999995</c:v>
                      </c:pt>
                      <c:pt idx="2703">
                        <c:v>27.035000000000004</c:v>
                      </c:pt>
                      <c:pt idx="2704">
                        <c:v>27.044999999999991</c:v>
                      </c:pt>
                      <c:pt idx="2705">
                        <c:v>27.054999999999993</c:v>
                      </c:pt>
                      <c:pt idx="2706">
                        <c:v>27.065000000000001</c:v>
                      </c:pt>
                      <c:pt idx="2707">
                        <c:v>27.075000000000006</c:v>
                      </c:pt>
                      <c:pt idx="2708">
                        <c:v>27.084999999999997</c:v>
                      </c:pt>
                      <c:pt idx="2709">
                        <c:v>27.095000000000002</c:v>
                      </c:pt>
                      <c:pt idx="2710">
                        <c:v>27.104999999999997</c:v>
                      </c:pt>
                      <c:pt idx="2711">
                        <c:v>27.114999999999995</c:v>
                      </c:pt>
                      <c:pt idx="2712">
                        <c:v>27.125000000000004</c:v>
                      </c:pt>
                      <c:pt idx="2713">
                        <c:v>27.135000000000005</c:v>
                      </c:pt>
                      <c:pt idx="2714">
                        <c:v>27.144999999999992</c:v>
                      </c:pt>
                      <c:pt idx="2715">
                        <c:v>27.155000000000001</c:v>
                      </c:pt>
                      <c:pt idx="2716">
                        <c:v>27.164999999999999</c:v>
                      </c:pt>
                      <c:pt idx="2717">
                        <c:v>27.174999999999994</c:v>
                      </c:pt>
                      <c:pt idx="2718">
                        <c:v>27.184999999999999</c:v>
                      </c:pt>
                      <c:pt idx="2719">
                        <c:v>27.195000000000007</c:v>
                      </c:pt>
                      <c:pt idx="2720">
                        <c:v>27.204999999999998</c:v>
                      </c:pt>
                      <c:pt idx="2721">
                        <c:v>27.214999999999996</c:v>
                      </c:pt>
                      <c:pt idx="2722">
                        <c:v>27.225000000000009</c:v>
                      </c:pt>
                      <c:pt idx="2723">
                        <c:v>27.234999999999996</c:v>
                      </c:pt>
                      <c:pt idx="2724">
                        <c:v>27.244999999999994</c:v>
                      </c:pt>
                      <c:pt idx="2725">
                        <c:v>27.255000000000003</c:v>
                      </c:pt>
                      <c:pt idx="2726">
                        <c:v>27.265000000000008</c:v>
                      </c:pt>
                      <c:pt idx="2727">
                        <c:v>27.274999999999995</c:v>
                      </c:pt>
                      <c:pt idx="2728">
                        <c:v>27.285000000000004</c:v>
                      </c:pt>
                      <c:pt idx="2729">
                        <c:v>27.294999999999991</c:v>
                      </c:pt>
                      <c:pt idx="2730">
                        <c:v>27.304999999999993</c:v>
                      </c:pt>
                      <c:pt idx="2731">
                        <c:v>27.315000000000001</c:v>
                      </c:pt>
                      <c:pt idx="2732">
                        <c:v>27.325000000000006</c:v>
                      </c:pt>
                      <c:pt idx="2733">
                        <c:v>27.334999999999997</c:v>
                      </c:pt>
                      <c:pt idx="2734">
                        <c:v>27.345000000000002</c:v>
                      </c:pt>
                      <c:pt idx="2735">
                        <c:v>27.354999999999997</c:v>
                      </c:pt>
                      <c:pt idx="2736">
                        <c:v>27.364999999999995</c:v>
                      </c:pt>
                      <c:pt idx="2737">
                        <c:v>27.375000000000004</c:v>
                      </c:pt>
                      <c:pt idx="2738">
                        <c:v>27.385000000000005</c:v>
                      </c:pt>
                      <c:pt idx="2739">
                        <c:v>27.394999999999992</c:v>
                      </c:pt>
                      <c:pt idx="2740">
                        <c:v>27.404999999999998</c:v>
                      </c:pt>
                      <c:pt idx="2741">
                        <c:v>27.414999999999999</c:v>
                      </c:pt>
                      <c:pt idx="2742">
                        <c:v>27.42499999999999</c:v>
                      </c:pt>
                      <c:pt idx="2743">
                        <c:v>27.434999999999999</c:v>
                      </c:pt>
                      <c:pt idx="2744">
                        <c:v>27.445000000000007</c:v>
                      </c:pt>
                      <c:pt idx="2745">
                        <c:v>27.454999999999998</c:v>
                      </c:pt>
                      <c:pt idx="2746">
                        <c:v>27.464999999999996</c:v>
                      </c:pt>
                      <c:pt idx="2747">
                        <c:v>27.475000000000009</c:v>
                      </c:pt>
                      <c:pt idx="2748">
                        <c:v>27.484999999999996</c:v>
                      </c:pt>
                      <c:pt idx="2749">
                        <c:v>27.494999999999994</c:v>
                      </c:pt>
                      <c:pt idx="2750">
                        <c:v>27.505000000000006</c:v>
                      </c:pt>
                      <c:pt idx="2751">
                        <c:v>27.515000000000008</c:v>
                      </c:pt>
                      <c:pt idx="2752">
                        <c:v>27.525000000000002</c:v>
                      </c:pt>
                      <c:pt idx="2753">
                        <c:v>27.535000000000004</c:v>
                      </c:pt>
                      <c:pt idx="2754">
                        <c:v>27.544999999999991</c:v>
                      </c:pt>
                      <c:pt idx="2755">
                        <c:v>27.554999999999993</c:v>
                      </c:pt>
                      <c:pt idx="2756">
                        <c:v>27.565000000000001</c:v>
                      </c:pt>
                      <c:pt idx="2757">
                        <c:v>27.575000000000006</c:v>
                      </c:pt>
                      <c:pt idx="2758">
                        <c:v>27.584999999999997</c:v>
                      </c:pt>
                      <c:pt idx="2759">
                        <c:v>27.595000000000002</c:v>
                      </c:pt>
                      <c:pt idx="2760">
                        <c:v>27.604999999999997</c:v>
                      </c:pt>
                      <c:pt idx="2761">
                        <c:v>27.614999999999995</c:v>
                      </c:pt>
                      <c:pt idx="2762">
                        <c:v>27.625000000000004</c:v>
                      </c:pt>
                      <c:pt idx="2763">
                        <c:v>27.635000000000005</c:v>
                      </c:pt>
                      <c:pt idx="2764">
                        <c:v>27.644999999999992</c:v>
                      </c:pt>
                      <c:pt idx="2765">
                        <c:v>27.654999999999998</c:v>
                      </c:pt>
                      <c:pt idx="2766">
                        <c:v>27.664999999999999</c:v>
                      </c:pt>
                      <c:pt idx="2767">
                        <c:v>27.67499999999999</c:v>
                      </c:pt>
                      <c:pt idx="2768">
                        <c:v>27.684999999999995</c:v>
                      </c:pt>
                      <c:pt idx="2769">
                        <c:v>27.695000000000007</c:v>
                      </c:pt>
                      <c:pt idx="2770">
                        <c:v>27.704999999999998</c:v>
                      </c:pt>
                      <c:pt idx="2771">
                        <c:v>27.714999999999996</c:v>
                      </c:pt>
                      <c:pt idx="2772">
                        <c:v>27.725000000000009</c:v>
                      </c:pt>
                      <c:pt idx="2773">
                        <c:v>27.734999999999996</c:v>
                      </c:pt>
                      <c:pt idx="2774">
                        <c:v>27.744999999999994</c:v>
                      </c:pt>
                      <c:pt idx="2775">
                        <c:v>27.755000000000006</c:v>
                      </c:pt>
                      <c:pt idx="2776">
                        <c:v>27.765000000000008</c:v>
                      </c:pt>
                      <c:pt idx="2777">
                        <c:v>27.775000000000002</c:v>
                      </c:pt>
                      <c:pt idx="2778">
                        <c:v>27.785000000000007</c:v>
                      </c:pt>
                      <c:pt idx="2779">
                        <c:v>27.794999999999991</c:v>
                      </c:pt>
                      <c:pt idx="2780">
                        <c:v>27.805</c:v>
                      </c:pt>
                      <c:pt idx="2781">
                        <c:v>27.815000000000001</c:v>
                      </c:pt>
                      <c:pt idx="2782">
                        <c:v>27.825000000000006</c:v>
                      </c:pt>
                      <c:pt idx="2783">
                        <c:v>27.83499999999999</c:v>
                      </c:pt>
                      <c:pt idx="2784">
                        <c:v>27.845000000000002</c:v>
                      </c:pt>
                      <c:pt idx="2785">
                        <c:v>27.854999999999997</c:v>
                      </c:pt>
                      <c:pt idx="2786">
                        <c:v>27.864999999999995</c:v>
                      </c:pt>
                      <c:pt idx="2787">
                        <c:v>27.875</c:v>
                      </c:pt>
                      <c:pt idx="2788">
                        <c:v>27.885000000000005</c:v>
                      </c:pt>
                      <c:pt idx="2789">
                        <c:v>27.894999999999996</c:v>
                      </c:pt>
                      <c:pt idx="2790">
                        <c:v>27.905000000000001</c:v>
                      </c:pt>
                      <c:pt idx="2791">
                        <c:v>27.914999999999999</c:v>
                      </c:pt>
                      <c:pt idx="2792">
                        <c:v>27.92499999999999</c:v>
                      </c:pt>
                      <c:pt idx="2793">
                        <c:v>27.934999999999995</c:v>
                      </c:pt>
                      <c:pt idx="2794">
                        <c:v>27.945000000000007</c:v>
                      </c:pt>
                      <c:pt idx="2795">
                        <c:v>27.954999999999998</c:v>
                      </c:pt>
                      <c:pt idx="2796">
                        <c:v>27.964999999999996</c:v>
                      </c:pt>
                      <c:pt idx="2797">
                        <c:v>27.975000000000009</c:v>
                      </c:pt>
                      <c:pt idx="2798">
                        <c:v>27.984999999999996</c:v>
                      </c:pt>
                      <c:pt idx="2799">
                        <c:v>27.994999999999994</c:v>
                      </c:pt>
                      <c:pt idx="2800">
                        <c:v>28.005000000000006</c:v>
                      </c:pt>
                      <c:pt idx="2801">
                        <c:v>28.015000000000008</c:v>
                      </c:pt>
                      <c:pt idx="2802">
                        <c:v>28.025000000000002</c:v>
                      </c:pt>
                      <c:pt idx="2803">
                        <c:v>28.035000000000007</c:v>
                      </c:pt>
                      <c:pt idx="2804">
                        <c:v>28.044999999999991</c:v>
                      </c:pt>
                      <c:pt idx="2805">
                        <c:v>28.055</c:v>
                      </c:pt>
                      <c:pt idx="2806">
                        <c:v>28.065000000000005</c:v>
                      </c:pt>
                      <c:pt idx="2807">
                        <c:v>28.075000000000006</c:v>
                      </c:pt>
                      <c:pt idx="2808">
                        <c:v>28.084999999999997</c:v>
                      </c:pt>
                      <c:pt idx="2809">
                        <c:v>28.095000000000002</c:v>
                      </c:pt>
                      <c:pt idx="2810">
                        <c:v>28.104999999999997</c:v>
                      </c:pt>
                      <c:pt idx="2811">
                        <c:v>28.114999999999995</c:v>
                      </c:pt>
                      <c:pt idx="2812">
                        <c:v>28.125000000000004</c:v>
                      </c:pt>
                      <c:pt idx="2813">
                        <c:v>28.135000000000005</c:v>
                      </c:pt>
                      <c:pt idx="2814">
                        <c:v>28.144999999999996</c:v>
                      </c:pt>
                      <c:pt idx="2815">
                        <c:v>28.154999999999998</c:v>
                      </c:pt>
                      <c:pt idx="2816">
                        <c:v>28.164999999999999</c:v>
                      </c:pt>
                      <c:pt idx="2817">
                        <c:v>28.17499999999999</c:v>
                      </c:pt>
                      <c:pt idx="2818">
                        <c:v>28.184999999999995</c:v>
                      </c:pt>
                      <c:pt idx="2819">
                        <c:v>28.195000000000007</c:v>
                      </c:pt>
                      <c:pt idx="2820">
                        <c:v>28.204999999999998</c:v>
                      </c:pt>
                      <c:pt idx="2821">
                        <c:v>28.214999999999993</c:v>
                      </c:pt>
                      <c:pt idx="2822">
                        <c:v>28.225000000000009</c:v>
                      </c:pt>
                      <c:pt idx="2823">
                        <c:v>28.234999999999996</c:v>
                      </c:pt>
                      <c:pt idx="2824">
                        <c:v>28.244999999999994</c:v>
                      </c:pt>
                      <c:pt idx="2825">
                        <c:v>28.255000000000006</c:v>
                      </c:pt>
                      <c:pt idx="2826">
                        <c:v>28.265000000000008</c:v>
                      </c:pt>
                      <c:pt idx="2827">
                        <c:v>28.275000000000002</c:v>
                      </c:pt>
                      <c:pt idx="2828">
                        <c:v>28.285000000000007</c:v>
                      </c:pt>
                      <c:pt idx="2829">
                        <c:v>28.295000000000002</c:v>
                      </c:pt>
                      <c:pt idx="2830">
                        <c:v>28.305</c:v>
                      </c:pt>
                      <c:pt idx="2831">
                        <c:v>28.315000000000005</c:v>
                      </c:pt>
                      <c:pt idx="2832">
                        <c:v>28.325000000000006</c:v>
                      </c:pt>
                      <c:pt idx="2833">
                        <c:v>28.334999999999997</c:v>
                      </c:pt>
                      <c:pt idx="2834">
                        <c:v>28.345000000000002</c:v>
                      </c:pt>
                      <c:pt idx="2835">
                        <c:v>28.354999999999997</c:v>
                      </c:pt>
                      <c:pt idx="2836">
                        <c:v>28.364999999999995</c:v>
                      </c:pt>
                      <c:pt idx="2837">
                        <c:v>28.375000000000004</c:v>
                      </c:pt>
                      <c:pt idx="2838">
                        <c:v>28.385000000000005</c:v>
                      </c:pt>
                      <c:pt idx="2839">
                        <c:v>28.394999999999996</c:v>
                      </c:pt>
                      <c:pt idx="2840">
                        <c:v>28.404999999999998</c:v>
                      </c:pt>
                      <c:pt idx="2841">
                        <c:v>28.414999999999999</c:v>
                      </c:pt>
                      <c:pt idx="2842">
                        <c:v>28.42499999999999</c:v>
                      </c:pt>
                      <c:pt idx="2843">
                        <c:v>28.434999999999995</c:v>
                      </c:pt>
                      <c:pt idx="2844">
                        <c:v>28.445000000000007</c:v>
                      </c:pt>
                      <c:pt idx="2845">
                        <c:v>28.454999999999998</c:v>
                      </c:pt>
                      <c:pt idx="2846">
                        <c:v>28.464999999999993</c:v>
                      </c:pt>
                      <c:pt idx="2847">
                        <c:v>28.475000000000005</c:v>
                      </c:pt>
                      <c:pt idx="2848">
                        <c:v>28.484999999999996</c:v>
                      </c:pt>
                      <c:pt idx="2849">
                        <c:v>28.49499999999999</c:v>
                      </c:pt>
                      <c:pt idx="2850">
                        <c:v>28.505000000000006</c:v>
                      </c:pt>
                      <c:pt idx="2851">
                        <c:v>28.515000000000008</c:v>
                      </c:pt>
                      <c:pt idx="2852">
                        <c:v>28.525000000000002</c:v>
                      </c:pt>
                      <c:pt idx="2853">
                        <c:v>28.535000000000007</c:v>
                      </c:pt>
                      <c:pt idx="2854">
                        <c:v>28.544999999999991</c:v>
                      </c:pt>
                      <c:pt idx="2855">
                        <c:v>28.555</c:v>
                      </c:pt>
                      <c:pt idx="2856">
                        <c:v>28.565000000000005</c:v>
                      </c:pt>
                      <c:pt idx="2857">
                        <c:v>28.575000000000006</c:v>
                      </c:pt>
                      <c:pt idx="2858">
                        <c:v>28.584999999999997</c:v>
                      </c:pt>
                      <c:pt idx="2859">
                        <c:v>28.595000000000006</c:v>
                      </c:pt>
                      <c:pt idx="2860">
                        <c:v>28.604999999999997</c:v>
                      </c:pt>
                      <c:pt idx="2861">
                        <c:v>28.614999999999995</c:v>
                      </c:pt>
                      <c:pt idx="2862">
                        <c:v>28.625</c:v>
                      </c:pt>
                      <c:pt idx="2863">
                        <c:v>28.635000000000005</c:v>
                      </c:pt>
                      <c:pt idx="2864">
                        <c:v>28.644999999999996</c:v>
                      </c:pt>
                      <c:pt idx="2865">
                        <c:v>28.655000000000001</c:v>
                      </c:pt>
                      <c:pt idx="2866">
                        <c:v>28.664999999999999</c:v>
                      </c:pt>
                      <c:pt idx="2867">
                        <c:v>28.674999999999994</c:v>
                      </c:pt>
                      <c:pt idx="2868">
                        <c:v>28.684999999999995</c:v>
                      </c:pt>
                      <c:pt idx="2869">
                        <c:v>28.695000000000007</c:v>
                      </c:pt>
                      <c:pt idx="2870">
                        <c:v>28.704999999999998</c:v>
                      </c:pt>
                      <c:pt idx="2871">
                        <c:v>28.714999999999993</c:v>
                      </c:pt>
                      <c:pt idx="2872">
                        <c:v>28.725000000000005</c:v>
                      </c:pt>
                      <c:pt idx="2873">
                        <c:v>28.734999999999996</c:v>
                      </c:pt>
                      <c:pt idx="2874">
                        <c:v>28.74499999999999</c:v>
                      </c:pt>
                      <c:pt idx="2875">
                        <c:v>28.755000000000006</c:v>
                      </c:pt>
                      <c:pt idx="2876">
                        <c:v>28.765000000000008</c:v>
                      </c:pt>
                      <c:pt idx="2877">
                        <c:v>28.775000000000002</c:v>
                      </c:pt>
                      <c:pt idx="2878">
                        <c:v>28.785000000000007</c:v>
                      </c:pt>
                      <c:pt idx="2879">
                        <c:v>28.794999999999991</c:v>
                      </c:pt>
                      <c:pt idx="2880">
                        <c:v>28.805</c:v>
                      </c:pt>
                      <c:pt idx="2881">
                        <c:v>28.815000000000005</c:v>
                      </c:pt>
                      <c:pt idx="2882">
                        <c:v>28.825000000000006</c:v>
                      </c:pt>
                      <c:pt idx="2883">
                        <c:v>28.834999999999997</c:v>
                      </c:pt>
                      <c:pt idx="2884">
                        <c:v>28.845000000000006</c:v>
                      </c:pt>
                      <c:pt idx="2885">
                        <c:v>28.854999999999997</c:v>
                      </c:pt>
                      <c:pt idx="2886">
                        <c:v>28.864999999999995</c:v>
                      </c:pt>
                      <c:pt idx="2887">
                        <c:v>28.875000000000004</c:v>
                      </c:pt>
                      <c:pt idx="2888">
                        <c:v>28.885000000000005</c:v>
                      </c:pt>
                      <c:pt idx="2889">
                        <c:v>28.895</c:v>
                      </c:pt>
                      <c:pt idx="2890">
                        <c:v>28.905000000000001</c:v>
                      </c:pt>
                      <c:pt idx="2891">
                        <c:v>28.914999999999999</c:v>
                      </c:pt>
                      <c:pt idx="2892">
                        <c:v>28.924999999999994</c:v>
                      </c:pt>
                      <c:pt idx="2893">
                        <c:v>28.934999999999999</c:v>
                      </c:pt>
                      <c:pt idx="2894">
                        <c:v>28.945000000000007</c:v>
                      </c:pt>
                      <c:pt idx="2895">
                        <c:v>28.954999999999998</c:v>
                      </c:pt>
                      <c:pt idx="2896">
                        <c:v>28.964999999999993</c:v>
                      </c:pt>
                      <c:pt idx="2897">
                        <c:v>28.975000000000005</c:v>
                      </c:pt>
                      <c:pt idx="2898">
                        <c:v>28.984999999999996</c:v>
                      </c:pt>
                      <c:pt idx="2899">
                        <c:v>28.99499999999999</c:v>
                      </c:pt>
                      <c:pt idx="2900">
                        <c:v>29.005000000000003</c:v>
                      </c:pt>
                      <c:pt idx="2901">
                        <c:v>29.015000000000008</c:v>
                      </c:pt>
                      <c:pt idx="2902">
                        <c:v>29.024999999999995</c:v>
                      </c:pt>
                      <c:pt idx="2903">
                        <c:v>29.035000000000007</c:v>
                      </c:pt>
                      <c:pt idx="2904">
                        <c:v>29.044999999999991</c:v>
                      </c:pt>
                      <c:pt idx="2905">
                        <c:v>29.055</c:v>
                      </c:pt>
                      <c:pt idx="2906">
                        <c:v>29.065000000000005</c:v>
                      </c:pt>
                      <c:pt idx="2907">
                        <c:v>29.075000000000006</c:v>
                      </c:pt>
                      <c:pt idx="2908">
                        <c:v>29.084999999999997</c:v>
                      </c:pt>
                      <c:pt idx="2909">
                        <c:v>29.095000000000006</c:v>
                      </c:pt>
                      <c:pt idx="2910">
                        <c:v>29.104999999999997</c:v>
                      </c:pt>
                      <c:pt idx="2911">
                        <c:v>29.114999999999995</c:v>
                      </c:pt>
                      <c:pt idx="2912">
                        <c:v>29.125000000000004</c:v>
                      </c:pt>
                      <c:pt idx="2913">
                        <c:v>29.135000000000005</c:v>
                      </c:pt>
                      <c:pt idx="2914">
                        <c:v>29.145</c:v>
                      </c:pt>
                      <c:pt idx="2915">
                        <c:v>29.155000000000001</c:v>
                      </c:pt>
                      <c:pt idx="2916">
                        <c:v>29.164999999999999</c:v>
                      </c:pt>
                      <c:pt idx="2917">
                        <c:v>29.174999999999994</c:v>
                      </c:pt>
                      <c:pt idx="2918">
                        <c:v>29.184999999999999</c:v>
                      </c:pt>
                      <c:pt idx="2919">
                        <c:v>29.195000000000007</c:v>
                      </c:pt>
                      <c:pt idx="2920">
                        <c:v>29.204999999999998</c:v>
                      </c:pt>
                      <c:pt idx="2921">
                        <c:v>29.214999999999993</c:v>
                      </c:pt>
                      <c:pt idx="2922">
                        <c:v>29.225000000000005</c:v>
                      </c:pt>
                      <c:pt idx="2923">
                        <c:v>29.234999999999996</c:v>
                      </c:pt>
                      <c:pt idx="2924">
                        <c:v>29.24499999999999</c:v>
                      </c:pt>
                      <c:pt idx="2925">
                        <c:v>29.255000000000003</c:v>
                      </c:pt>
                      <c:pt idx="2926">
                        <c:v>29.265000000000008</c:v>
                      </c:pt>
                      <c:pt idx="2927">
                        <c:v>29.274999999999995</c:v>
                      </c:pt>
                      <c:pt idx="2928">
                        <c:v>29.285000000000004</c:v>
                      </c:pt>
                      <c:pt idx="2929">
                        <c:v>29.294999999999991</c:v>
                      </c:pt>
                      <c:pt idx="2930">
                        <c:v>29.304999999999993</c:v>
                      </c:pt>
                      <c:pt idx="2931">
                        <c:v>29.315000000000005</c:v>
                      </c:pt>
                      <c:pt idx="2932">
                        <c:v>29.325000000000006</c:v>
                      </c:pt>
                      <c:pt idx="2933">
                        <c:v>29.334999999999997</c:v>
                      </c:pt>
                      <c:pt idx="2934">
                        <c:v>29.345000000000006</c:v>
                      </c:pt>
                      <c:pt idx="2935">
                        <c:v>29.354999999999997</c:v>
                      </c:pt>
                      <c:pt idx="2936">
                        <c:v>29.364999999999995</c:v>
                      </c:pt>
                      <c:pt idx="2937">
                        <c:v>29.375000000000004</c:v>
                      </c:pt>
                      <c:pt idx="2938">
                        <c:v>29.385000000000005</c:v>
                      </c:pt>
                      <c:pt idx="2939">
                        <c:v>29.394999999999996</c:v>
                      </c:pt>
                      <c:pt idx="2940">
                        <c:v>29.405000000000001</c:v>
                      </c:pt>
                      <c:pt idx="2941">
                        <c:v>29.414999999999999</c:v>
                      </c:pt>
                      <c:pt idx="2942">
                        <c:v>29.424999999999997</c:v>
                      </c:pt>
                      <c:pt idx="2943">
                        <c:v>29.434999999999999</c:v>
                      </c:pt>
                      <c:pt idx="2944">
                        <c:v>29.445000000000007</c:v>
                      </c:pt>
                      <c:pt idx="2945">
                        <c:v>29.454999999999998</c:v>
                      </c:pt>
                      <c:pt idx="2946">
                        <c:v>29.464999999999996</c:v>
                      </c:pt>
                      <c:pt idx="2947">
                        <c:v>29.475000000000005</c:v>
                      </c:pt>
                      <c:pt idx="2948">
                        <c:v>29.484999999999996</c:v>
                      </c:pt>
                      <c:pt idx="2949">
                        <c:v>29.49499999999999</c:v>
                      </c:pt>
                      <c:pt idx="2950">
                        <c:v>29.505000000000003</c:v>
                      </c:pt>
                      <c:pt idx="2951">
                        <c:v>29.515000000000008</c:v>
                      </c:pt>
                      <c:pt idx="2952">
                        <c:v>29.524999999999995</c:v>
                      </c:pt>
                      <c:pt idx="2953">
                        <c:v>29.535000000000004</c:v>
                      </c:pt>
                      <c:pt idx="2954">
                        <c:v>29.544999999999991</c:v>
                      </c:pt>
                      <c:pt idx="2955">
                        <c:v>29.554999999999993</c:v>
                      </c:pt>
                      <c:pt idx="2956">
                        <c:v>29.565000000000005</c:v>
                      </c:pt>
                      <c:pt idx="2957">
                        <c:v>29.575000000000006</c:v>
                      </c:pt>
                      <c:pt idx="2958">
                        <c:v>29.584999999999997</c:v>
                      </c:pt>
                      <c:pt idx="2959">
                        <c:v>29.595000000000006</c:v>
                      </c:pt>
                      <c:pt idx="2960">
                        <c:v>29.604999999999997</c:v>
                      </c:pt>
                      <c:pt idx="2961">
                        <c:v>29.614999999999995</c:v>
                      </c:pt>
                      <c:pt idx="2962">
                        <c:v>29.625000000000004</c:v>
                      </c:pt>
                      <c:pt idx="2963">
                        <c:v>29.635000000000005</c:v>
                      </c:pt>
                      <c:pt idx="2964">
                        <c:v>29.644999999999996</c:v>
                      </c:pt>
                      <c:pt idx="2965">
                        <c:v>29.655000000000001</c:v>
                      </c:pt>
                      <c:pt idx="2966">
                        <c:v>29.664999999999999</c:v>
                      </c:pt>
                      <c:pt idx="2967">
                        <c:v>29.674999999999997</c:v>
                      </c:pt>
                      <c:pt idx="2968">
                        <c:v>29.684999999999999</c:v>
                      </c:pt>
                      <c:pt idx="2969">
                        <c:v>29.695000000000007</c:v>
                      </c:pt>
                      <c:pt idx="2970">
                        <c:v>29.704999999999998</c:v>
                      </c:pt>
                      <c:pt idx="2971">
                        <c:v>29.714999999999996</c:v>
                      </c:pt>
                      <c:pt idx="2972">
                        <c:v>29.725000000000005</c:v>
                      </c:pt>
                      <c:pt idx="2973">
                        <c:v>29.734999999999996</c:v>
                      </c:pt>
                      <c:pt idx="2974">
                        <c:v>29.74499999999999</c:v>
                      </c:pt>
                      <c:pt idx="2975">
                        <c:v>29.755000000000003</c:v>
                      </c:pt>
                      <c:pt idx="2976">
                        <c:v>29.765000000000008</c:v>
                      </c:pt>
                      <c:pt idx="2977">
                        <c:v>29.774999999999995</c:v>
                      </c:pt>
                      <c:pt idx="2978">
                        <c:v>29.785000000000004</c:v>
                      </c:pt>
                      <c:pt idx="2979">
                        <c:v>29.794999999999991</c:v>
                      </c:pt>
                      <c:pt idx="2980">
                        <c:v>29.804999999999993</c:v>
                      </c:pt>
                      <c:pt idx="2981">
                        <c:v>29.815000000000001</c:v>
                      </c:pt>
                      <c:pt idx="2982">
                        <c:v>29.825000000000006</c:v>
                      </c:pt>
                      <c:pt idx="2983">
                        <c:v>29.83499999999999</c:v>
                      </c:pt>
                      <c:pt idx="2984">
                        <c:v>29.845000000000006</c:v>
                      </c:pt>
                      <c:pt idx="2985">
                        <c:v>29.854999999999997</c:v>
                      </c:pt>
                      <c:pt idx="2986">
                        <c:v>29.864999999999995</c:v>
                      </c:pt>
                      <c:pt idx="2987">
                        <c:v>29.875000000000004</c:v>
                      </c:pt>
                      <c:pt idx="2988">
                        <c:v>29.885000000000005</c:v>
                      </c:pt>
                      <c:pt idx="2989">
                        <c:v>29.894999999999996</c:v>
                      </c:pt>
                      <c:pt idx="2990">
                        <c:v>29.905000000000001</c:v>
                      </c:pt>
                      <c:pt idx="2991">
                        <c:v>29.91500000000001</c:v>
                      </c:pt>
                      <c:pt idx="2992">
                        <c:v>29.924999999999997</c:v>
                      </c:pt>
                      <c:pt idx="2993">
                        <c:v>29.934999999999999</c:v>
                      </c:pt>
                      <c:pt idx="2994">
                        <c:v>29.945000000000007</c:v>
                      </c:pt>
                      <c:pt idx="2995">
                        <c:v>29.954999999999998</c:v>
                      </c:pt>
                      <c:pt idx="2996">
                        <c:v>29.964999999999996</c:v>
                      </c:pt>
                      <c:pt idx="2997">
                        <c:v>29.975000000000005</c:v>
                      </c:pt>
                      <c:pt idx="2998">
                        <c:v>29.984999999999996</c:v>
                      </c:pt>
                      <c:pt idx="2999">
                        <c:v>29.99499999999999</c:v>
                      </c:pt>
                      <c:pt idx="3000">
                        <c:v>30.005000000000003</c:v>
                      </c:pt>
                      <c:pt idx="3001">
                        <c:v>30.015000000000008</c:v>
                      </c:pt>
                      <c:pt idx="3002">
                        <c:v>30.024999999999995</c:v>
                      </c:pt>
                      <c:pt idx="3003">
                        <c:v>30.035000000000004</c:v>
                      </c:pt>
                      <c:pt idx="3004">
                        <c:v>30.044999999999991</c:v>
                      </c:pt>
                      <c:pt idx="3005">
                        <c:v>30.054999999999993</c:v>
                      </c:pt>
                      <c:pt idx="3006">
                        <c:v>30.065000000000001</c:v>
                      </c:pt>
                      <c:pt idx="3007">
                        <c:v>30.075000000000006</c:v>
                      </c:pt>
                      <c:pt idx="3008">
                        <c:v>30.08499999999999</c:v>
                      </c:pt>
                      <c:pt idx="3009">
                        <c:v>30.095000000000006</c:v>
                      </c:pt>
                      <c:pt idx="3010">
                        <c:v>30.104999999999997</c:v>
                      </c:pt>
                      <c:pt idx="3011">
                        <c:v>30.114999999999995</c:v>
                      </c:pt>
                      <c:pt idx="3012">
                        <c:v>30.125000000000004</c:v>
                      </c:pt>
                      <c:pt idx="3013">
                        <c:v>30.135000000000005</c:v>
                      </c:pt>
                      <c:pt idx="3014">
                        <c:v>30.144999999999996</c:v>
                      </c:pt>
                      <c:pt idx="3015">
                        <c:v>30.155000000000001</c:v>
                      </c:pt>
                      <c:pt idx="3016">
                        <c:v>30.164999999999999</c:v>
                      </c:pt>
                      <c:pt idx="3017">
                        <c:v>30.174999999999994</c:v>
                      </c:pt>
                      <c:pt idx="3018">
                        <c:v>30.184999999999999</c:v>
                      </c:pt>
                      <c:pt idx="3019">
                        <c:v>30.195000000000007</c:v>
                      </c:pt>
                      <c:pt idx="3020">
                        <c:v>30.204999999999998</c:v>
                      </c:pt>
                      <c:pt idx="3021">
                        <c:v>30.215</c:v>
                      </c:pt>
                      <c:pt idx="3022">
                        <c:v>30.225000000000009</c:v>
                      </c:pt>
                      <c:pt idx="3023">
                        <c:v>30.234999999999996</c:v>
                      </c:pt>
                      <c:pt idx="3024">
                        <c:v>30.244999999999994</c:v>
                      </c:pt>
                      <c:pt idx="3025">
                        <c:v>30.255000000000006</c:v>
                      </c:pt>
                      <c:pt idx="3026">
                        <c:v>30.265000000000008</c:v>
                      </c:pt>
                      <c:pt idx="3027">
                        <c:v>30.274999999999995</c:v>
                      </c:pt>
                      <c:pt idx="3028">
                        <c:v>30.285000000000004</c:v>
                      </c:pt>
                      <c:pt idx="3029">
                        <c:v>30.294999999999991</c:v>
                      </c:pt>
                      <c:pt idx="3030">
                        <c:v>30.304999999999993</c:v>
                      </c:pt>
                      <c:pt idx="3031">
                        <c:v>30.315000000000001</c:v>
                      </c:pt>
                      <c:pt idx="3032">
                        <c:v>30.325000000000006</c:v>
                      </c:pt>
                      <c:pt idx="3033">
                        <c:v>30.33499999999999</c:v>
                      </c:pt>
                      <c:pt idx="3034">
                        <c:v>30.345000000000002</c:v>
                      </c:pt>
                      <c:pt idx="3035">
                        <c:v>30.354999999999997</c:v>
                      </c:pt>
                      <c:pt idx="3036">
                        <c:v>30.364999999999988</c:v>
                      </c:pt>
                      <c:pt idx="3037">
                        <c:v>30.375000000000004</c:v>
                      </c:pt>
                      <c:pt idx="3038">
                        <c:v>30.385000000000005</c:v>
                      </c:pt>
                      <c:pt idx="3039">
                        <c:v>30.394999999999996</c:v>
                      </c:pt>
                      <c:pt idx="3040">
                        <c:v>30.405000000000001</c:v>
                      </c:pt>
                      <c:pt idx="3041">
                        <c:v>30.414999999999999</c:v>
                      </c:pt>
                      <c:pt idx="3042">
                        <c:v>30.424999999999994</c:v>
                      </c:pt>
                      <c:pt idx="3043">
                        <c:v>30.434999999999999</c:v>
                      </c:pt>
                      <c:pt idx="3044">
                        <c:v>30.445000000000007</c:v>
                      </c:pt>
                      <c:pt idx="3045">
                        <c:v>30.454999999999998</c:v>
                      </c:pt>
                      <c:pt idx="3046">
                        <c:v>30.465</c:v>
                      </c:pt>
                      <c:pt idx="3047">
                        <c:v>30.475000000000009</c:v>
                      </c:pt>
                      <c:pt idx="3048">
                        <c:v>30.484999999999996</c:v>
                      </c:pt>
                      <c:pt idx="3049">
                        <c:v>30.494999999999994</c:v>
                      </c:pt>
                      <c:pt idx="3050">
                        <c:v>30.505000000000006</c:v>
                      </c:pt>
                      <c:pt idx="3051">
                        <c:v>30.515000000000008</c:v>
                      </c:pt>
                      <c:pt idx="3052">
                        <c:v>30.524999999999995</c:v>
                      </c:pt>
                      <c:pt idx="3053">
                        <c:v>30.535000000000004</c:v>
                      </c:pt>
                      <c:pt idx="3054">
                        <c:v>30.544999999999991</c:v>
                      </c:pt>
                      <c:pt idx="3055">
                        <c:v>30.554999999999993</c:v>
                      </c:pt>
                      <c:pt idx="3056">
                        <c:v>30.565000000000001</c:v>
                      </c:pt>
                      <c:pt idx="3057">
                        <c:v>30.575000000000006</c:v>
                      </c:pt>
                      <c:pt idx="3058">
                        <c:v>30.58499999999999</c:v>
                      </c:pt>
                      <c:pt idx="3059">
                        <c:v>30.595000000000002</c:v>
                      </c:pt>
                      <c:pt idx="3060">
                        <c:v>30.604999999999997</c:v>
                      </c:pt>
                      <c:pt idx="3061">
                        <c:v>30.614999999999988</c:v>
                      </c:pt>
                      <c:pt idx="3062">
                        <c:v>30.625</c:v>
                      </c:pt>
                      <c:pt idx="3063">
                        <c:v>30.635000000000005</c:v>
                      </c:pt>
                      <c:pt idx="3064">
                        <c:v>30.644999999999992</c:v>
                      </c:pt>
                      <c:pt idx="3065">
                        <c:v>30.655000000000001</c:v>
                      </c:pt>
                      <c:pt idx="3066">
                        <c:v>30.664999999999999</c:v>
                      </c:pt>
                      <c:pt idx="3067">
                        <c:v>30.674999999999994</c:v>
                      </c:pt>
                      <c:pt idx="3068">
                        <c:v>30.684999999999999</c:v>
                      </c:pt>
                      <c:pt idx="3069">
                        <c:v>30.695000000000007</c:v>
                      </c:pt>
                      <c:pt idx="3070">
                        <c:v>30.704999999999998</c:v>
                      </c:pt>
                      <c:pt idx="3071">
                        <c:v>30.715</c:v>
                      </c:pt>
                      <c:pt idx="3072">
                        <c:v>30.725000000000012</c:v>
                      </c:pt>
                      <c:pt idx="3073">
                        <c:v>30.734999999999996</c:v>
                      </c:pt>
                      <c:pt idx="3074">
                        <c:v>30.744999999999997</c:v>
                      </c:pt>
                      <c:pt idx="3075">
                        <c:v>30.755000000000006</c:v>
                      </c:pt>
                      <c:pt idx="3076">
                        <c:v>30.765000000000008</c:v>
                      </c:pt>
                      <c:pt idx="3077">
                        <c:v>30.774999999999995</c:v>
                      </c:pt>
                      <c:pt idx="3078">
                        <c:v>30.785000000000004</c:v>
                      </c:pt>
                      <c:pt idx="3079">
                        <c:v>30.794999999999991</c:v>
                      </c:pt>
                      <c:pt idx="3080">
                        <c:v>30.804999999999993</c:v>
                      </c:pt>
                      <c:pt idx="3081">
                        <c:v>30.815000000000001</c:v>
                      </c:pt>
                      <c:pt idx="3082">
                        <c:v>30.825000000000006</c:v>
                      </c:pt>
                      <c:pt idx="3083">
                        <c:v>30.83499999999999</c:v>
                      </c:pt>
                      <c:pt idx="3084">
                        <c:v>30.845000000000002</c:v>
                      </c:pt>
                      <c:pt idx="3085">
                        <c:v>30.854999999999997</c:v>
                      </c:pt>
                      <c:pt idx="3086">
                        <c:v>30.864999999999988</c:v>
                      </c:pt>
                      <c:pt idx="3087">
                        <c:v>30.875</c:v>
                      </c:pt>
                      <c:pt idx="3088">
                        <c:v>30.885000000000005</c:v>
                      </c:pt>
                      <c:pt idx="3089">
                        <c:v>30.894999999999992</c:v>
                      </c:pt>
                      <c:pt idx="3090">
                        <c:v>30.905000000000001</c:v>
                      </c:pt>
                      <c:pt idx="3091">
                        <c:v>30.914999999999999</c:v>
                      </c:pt>
                      <c:pt idx="3092">
                        <c:v>30.924999999999994</c:v>
                      </c:pt>
                      <c:pt idx="3093">
                        <c:v>30.934999999999999</c:v>
                      </c:pt>
                      <c:pt idx="3094">
                        <c:v>30.945000000000007</c:v>
                      </c:pt>
                      <c:pt idx="3095">
                        <c:v>30.954999999999998</c:v>
                      </c:pt>
                      <c:pt idx="3096">
                        <c:v>30.965</c:v>
                      </c:pt>
                      <c:pt idx="3097">
                        <c:v>30.975000000000012</c:v>
                      </c:pt>
                      <c:pt idx="3098">
                        <c:v>30.984999999999996</c:v>
                      </c:pt>
                      <c:pt idx="3099">
                        <c:v>30.994999999999997</c:v>
                      </c:pt>
                      <c:pt idx="3100">
                        <c:v>31.005000000000006</c:v>
                      </c:pt>
                      <c:pt idx="3101">
                        <c:v>31.015000000000008</c:v>
                      </c:pt>
                      <c:pt idx="3102">
                        <c:v>31.024999999999995</c:v>
                      </c:pt>
                      <c:pt idx="3103">
                        <c:v>31.035000000000004</c:v>
                      </c:pt>
                      <c:pt idx="3104">
                        <c:v>31.044999999999991</c:v>
                      </c:pt>
                      <c:pt idx="3105">
                        <c:v>31.054999999999993</c:v>
                      </c:pt>
                      <c:pt idx="3106">
                        <c:v>31.065000000000005</c:v>
                      </c:pt>
                      <c:pt idx="3107">
                        <c:v>31.075000000000006</c:v>
                      </c:pt>
                      <c:pt idx="3108">
                        <c:v>31.08499999999999</c:v>
                      </c:pt>
                      <c:pt idx="3109">
                        <c:v>31.095000000000002</c:v>
                      </c:pt>
                      <c:pt idx="3110">
                        <c:v>31.104999999999997</c:v>
                      </c:pt>
                      <c:pt idx="3111">
                        <c:v>31.114999999999988</c:v>
                      </c:pt>
                      <c:pt idx="3112">
                        <c:v>31.125</c:v>
                      </c:pt>
                      <c:pt idx="3113">
                        <c:v>31.135000000000005</c:v>
                      </c:pt>
                      <c:pt idx="3114">
                        <c:v>31.144999999999992</c:v>
                      </c:pt>
                      <c:pt idx="3115">
                        <c:v>31.154999999999998</c:v>
                      </c:pt>
                      <c:pt idx="3116">
                        <c:v>31.164999999999999</c:v>
                      </c:pt>
                      <c:pt idx="3117">
                        <c:v>31.17499999999999</c:v>
                      </c:pt>
                      <c:pt idx="3118">
                        <c:v>31.184999999999999</c:v>
                      </c:pt>
                      <c:pt idx="3119">
                        <c:v>31.195000000000007</c:v>
                      </c:pt>
                      <c:pt idx="3120">
                        <c:v>31.204999999999998</c:v>
                      </c:pt>
                      <c:pt idx="3121">
                        <c:v>31.214999999999996</c:v>
                      </c:pt>
                      <c:pt idx="3122">
                        <c:v>31.225000000000012</c:v>
                      </c:pt>
                      <c:pt idx="3123">
                        <c:v>31.234999999999996</c:v>
                      </c:pt>
                      <c:pt idx="3124">
                        <c:v>31.244999999999997</c:v>
                      </c:pt>
                      <c:pt idx="3125">
                        <c:v>31.25500000000001</c:v>
                      </c:pt>
                      <c:pt idx="3126">
                        <c:v>31.265000000000008</c:v>
                      </c:pt>
                      <c:pt idx="3127">
                        <c:v>31.275000000000002</c:v>
                      </c:pt>
                      <c:pt idx="3128">
                        <c:v>31.285000000000004</c:v>
                      </c:pt>
                      <c:pt idx="3129">
                        <c:v>31.294999999999991</c:v>
                      </c:pt>
                      <c:pt idx="3130">
                        <c:v>31.304999999999993</c:v>
                      </c:pt>
                      <c:pt idx="3131">
                        <c:v>31.315000000000005</c:v>
                      </c:pt>
                      <c:pt idx="3132">
                        <c:v>31.325000000000006</c:v>
                      </c:pt>
                      <c:pt idx="3133">
                        <c:v>31.33499999999999</c:v>
                      </c:pt>
                      <c:pt idx="3134">
                        <c:v>31.345000000000002</c:v>
                      </c:pt>
                      <c:pt idx="3135">
                        <c:v>31.354999999999997</c:v>
                      </c:pt>
                      <c:pt idx="3136">
                        <c:v>31.364999999999988</c:v>
                      </c:pt>
                      <c:pt idx="3137">
                        <c:v>31.375</c:v>
                      </c:pt>
                      <c:pt idx="3138">
                        <c:v>31.385000000000005</c:v>
                      </c:pt>
                      <c:pt idx="3139">
                        <c:v>31.394999999999992</c:v>
                      </c:pt>
                      <c:pt idx="3140">
                        <c:v>31.404999999999998</c:v>
                      </c:pt>
                      <c:pt idx="3141">
                        <c:v>31.414999999999999</c:v>
                      </c:pt>
                      <c:pt idx="3142">
                        <c:v>31.42499999999999</c:v>
                      </c:pt>
                      <c:pt idx="3143">
                        <c:v>31.434999999999999</c:v>
                      </c:pt>
                      <c:pt idx="3144">
                        <c:v>31.445000000000007</c:v>
                      </c:pt>
                      <c:pt idx="3145">
                        <c:v>31.454999999999998</c:v>
                      </c:pt>
                      <c:pt idx="3146">
                        <c:v>31.464999999999996</c:v>
                      </c:pt>
                      <c:pt idx="3147">
                        <c:v>31.475000000000012</c:v>
                      </c:pt>
                      <c:pt idx="3148">
                        <c:v>31.484999999999996</c:v>
                      </c:pt>
                      <c:pt idx="3149">
                        <c:v>31.494999999999997</c:v>
                      </c:pt>
                      <c:pt idx="3150">
                        <c:v>31.50500000000001</c:v>
                      </c:pt>
                      <c:pt idx="3151">
                        <c:v>31.515000000000008</c:v>
                      </c:pt>
                      <c:pt idx="3152">
                        <c:v>31.525000000000002</c:v>
                      </c:pt>
                      <c:pt idx="3153">
                        <c:v>31.535000000000007</c:v>
                      </c:pt>
                      <c:pt idx="3154">
                        <c:v>31.544999999999991</c:v>
                      </c:pt>
                      <c:pt idx="3155">
                        <c:v>31.555</c:v>
                      </c:pt>
                      <c:pt idx="3156">
                        <c:v>31.565000000000005</c:v>
                      </c:pt>
                      <c:pt idx="3157">
                        <c:v>31.575000000000006</c:v>
                      </c:pt>
                      <c:pt idx="3158">
                        <c:v>31.58499999999999</c:v>
                      </c:pt>
                      <c:pt idx="3159">
                        <c:v>31.595000000000002</c:v>
                      </c:pt>
                      <c:pt idx="3160">
                        <c:v>31.604999999999997</c:v>
                      </c:pt>
                      <c:pt idx="3161">
                        <c:v>31.614999999999988</c:v>
                      </c:pt>
                      <c:pt idx="3162">
                        <c:v>31.625</c:v>
                      </c:pt>
                      <c:pt idx="3163">
                        <c:v>31.635000000000005</c:v>
                      </c:pt>
                      <c:pt idx="3164">
                        <c:v>31.644999999999992</c:v>
                      </c:pt>
                      <c:pt idx="3165">
                        <c:v>31.654999999999998</c:v>
                      </c:pt>
                      <c:pt idx="3166">
                        <c:v>31.664999999999999</c:v>
                      </c:pt>
                      <c:pt idx="3167">
                        <c:v>31.67499999999999</c:v>
                      </c:pt>
                      <c:pt idx="3168">
                        <c:v>31.684999999999995</c:v>
                      </c:pt>
                      <c:pt idx="3169">
                        <c:v>31.695000000000007</c:v>
                      </c:pt>
                      <c:pt idx="3170">
                        <c:v>31.704999999999998</c:v>
                      </c:pt>
                      <c:pt idx="3171">
                        <c:v>31.714999999999996</c:v>
                      </c:pt>
                      <c:pt idx="3172">
                        <c:v>31.725000000000012</c:v>
                      </c:pt>
                      <c:pt idx="3173">
                        <c:v>31.734999999999996</c:v>
                      </c:pt>
                      <c:pt idx="3174">
                        <c:v>31.744999999999997</c:v>
                      </c:pt>
                      <c:pt idx="3175">
                        <c:v>31.75500000000001</c:v>
                      </c:pt>
                      <c:pt idx="3176">
                        <c:v>31.765000000000008</c:v>
                      </c:pt>
                      <c:pt idx="3177">
                        <c:v>31.775000000000002</c:v>
                      </c:pt>
                      <c:pt idx="3178">
                        <c:v>31.785000000000007</c:v>
                      </c:pt>
                      <c:pt idx="3179">
                        <c:v>31.794999999999991</c:v>
                      </c:pt>
                      <c:pt idx="3180">
                        <c:v>31.805</c:v>
                      </c:pt>
                      <c:pt idx="3181">
                        <c:v>31.815000000000005</c:v>
                      </c:pt>
                      <c:pt idx="3182">
                        <c:v>31.825000000000006</c:v>
                      </c:pt>
                      <c:pt idx="3183">
                        <c:v>31.83499999999999</c:v>
                      </c:pt>
                      <c:pt idx="3184">
                        <c:v>31.845000000000002</c:v>
                      </c:pt>
                      <c:pt idx="3185">
                        <c:v>31.854999999999997</c:v>
                      </c:pt>
                      <c:pt idx="3186">
                        <c:v>31.864999999999988</c:v>
                      </c:pt>
                      <c:pt idx="3187">
                        <c:v>31.875</c:v>
                      </c:pt>
                      <c:pt idx="3188">
                        <c:v>31.885000000000005</c:v>
                      </c:pt>
                      <c:pt idx="3189">
                        <c:v>31.894999999999992</c:v>
                      </c:pt>
                      <c:pt idx="3190">
                        <c:v>31.904999999999998</c:v>
                      </c:pt>
                      <c:pt idx="3191">
                        <c:v>31.914999999999999</c:v>
                      </c:pt>
                      <c:pt idx="3192">
                        <c:v>31.92499999999999</c:v>
                      </c:pt>
                      <c:pt idx="3193">
                        <c:v>31.934999999999995</c:v>
                      </c:pt>
                      <c:pt idx="3194">
                        <c:v>31.945000000000007</c:v>
                      </c:pt>
                      <c:pt idx="3195">
                        <c:v>31.954999999999998</c:v>
                      </c:pt>
                      <c:pt idx="3196">
                        <c:v>31.964999999999996</c:v>
                      </c:pt>
                      <c:pt idx="3197">
                        <c:v>31.975000000000012</c:v>
                      </c:pt>
                      <c:pt idx="3198">
                        <c:v>31.984999999999996</c:v>
                      </c:pt>
                      <c:pt idx="3199">
                        <c:v>31.994999999999997</c:v>
                      </c:pt>
                      <c:pt idx="3200">
                        <c:v>32.00500000000001</c:v>
                      </c:pt>
                      <c:pt idx="3201">
                        <c:v>32.015000000000008</c:v>
                      </c:pt>
                      <c:pt idx="3202">
                        <c:v>32.024999999999999</c:v>
                      </c:pt>
                      <c:pt idx="3203">
                        <c:v>32.035000000000011</c:v>
                      </c:pt>
                      <c:pt idx="3204">
                        <c:v>32.045000000000002</c:v>
                      </c:pt>
                      <c:pt idx="3205">
                        <c:v>32.055</c:v>
                      </c:pt>
                      <c:pt idx="3206">
                        <c:v>32.065000000000005</c:v>
                      </c:pt>
                      <c:pt idx="3207">
                        <c:v>32.07500000000001</c:v>
                      </c:pt>
                      <c:pt idx="3208">
                        <c:v>32.084999999999994</c:v>
                      </c:pt>
                      <c:pt idx="3209">
                        <c:v>32.095000000000006</c:v>
                      </c:pt>
                      <c:pt idx="3210">
                        <c:v>32.104999999999997</c:v>
                      </c:pt>
                      <c:pt idx="3211">
                        <c:v>32.114999999999988</c:v>
                      </c:pt>
                      <c:pt idx="3212">
                        <c:v>32.125</c:v>
                      </c:pt>
                      <c:pt idx="3213">
                        <c:v>32.135000000000005</c:v>
                      </c:pt>
                      <c:pt idx="3214">
                        <c:v>32.144999999999989</c:v>
                      </c:pt>
                      <c:pt idx="3215">
                        <c:v>32.154999999999994</c:v>
                      </c:pt>
                      <c:pt idx="3216">
                        <c:v>32.164999999999999</c:v>
                      </c:pt>
                      <c:pt idx="3217">
                        <c:v>32.17499999999999</c:v>
                      </c:pt>
                      <c:pt idx="3218">
                        <c:v>32.184999999999995</c:v>
                      </c:pt>
                      <c:pt idx="3219">
                        <c:v>32.195000000000007</c:v>
                      </c:pt>
                      <c:pt idx="3220">
                        <c:v>32.204999999999998</c:v>
                      </c:pt>
                      <c:pt idx="3221">
                        <c:v>32.214999999999989</c:v>
                      </c:pt>
                      <c:pt idx="3222">
                        <c:v>32.225000000000009</c:v>
                      </c:pt>
                      <c:pt idx="3223">
                        <c:v>32.234999999999999</c:v>
                      </c:pt>
                      <c:pt idx="3224">
                        <c:v>32.244999999999997</c:v>
                      </c:pt>
                      <c:pt idx="3225">
                        <c:v>32.25500000000001</c:v>
                      </c:pt>
                      <c:pt idx="3226">
                        <c:v>32.265000000000008</c:v>
                      </c:pt>
                      <c:pt idx="3227">
                        <c:v>32.274999999999999</c:v>
                      </c:pt>
                      <c:pt idx="3228">
                        <c:v>32.285000000000011</c:v>
                      </c:pt>
                      <c:pt idx="3229">
                        <c:v>32.295000000000002</c:v>
                      </c:pt>
                      <c:pt idx="3230">
                        <c:v>32.305</c:v>
                      </c:pt>
                      <c:pt idx="3231">
                        <c:v>32.315000000000005</c:v>
                      </c:pt>
                      <c:pt idx="3232">
                        <c:v>32.32500000000001</c:v>
                      </c:pt>
                      <c:pt idx="3233">
                        <c:v>32.334999999999994</c:v>
                      </c:pt>
                      <c:pt idx="3234">
                        <c:v>32.345000000000006</c:v>
                      </c:pt>
                      <c:pt idx="3235">
                        <c:v>32.354999999999997</c:v>
                      </c:pt>
                      <c:pt idx="3236">
                        <c:v>32.364999999999988</c:v>
                      </c:pt>
                      <c:pt idx="3237">
                        <c:v>32.375</c:v>
                      </c:pt>
                      <c:pt idx="3238">
                        <c:v>32.385000000000005</c:v>
                      </c:pt>
                      <c:pt idx="3239">
                        <c:v>32.394999999999989</c:v>
                      </c:pt>
                      <c:pt idx="3240">
                        <c:v>32.404999999999994</c:v>
                      </c:pt>
                      <c:pt idx="3241">
                        <c:v>32.414999999999999</c:v>
                      </c:pt>
                      <c:pt idx="3242">
                        <c:v>32.42499999999999</c:v>
                      </c:pt>
                      <c:pt idx="3243">
                        <c:v>32.434999999999995</c:v>
                      </c:pt>
                      <c:pt idx="3244">
                        <c:v>32.445000000000007</c:v>
                      </c:pt>
                      <c:pt idx="3245">
                        <c:v>32.454999999999998</c:v>
                      </c:pt>
                      <c:pt idx="3246">
                        <c:v>32.464999999999989</c:v>
                      </c:pt>
                      <c:pt idx="3247">
                        <c:v>32.475000000000009</c:v>
                      </c:pt>
                      <c:pt idx="3248">
                        <c:v>32.484999999999999</c:v>
                      </c:pt>
                      <c:pt idx="3249">
                        <c:v>32.494999999999997</c:v>
                      </c:pt>
                      <c:pt idx="3250">
                        <c:v>32.50500000000001</c:v>
                      </c:pt>
                      <c:pt idx="3251">
                        <c:v>32.515000000000008</c:v>
                      </c:pt>
                      <c:pt idx="3252">
                        <c:v>32.524999999999999</c:v>
                      </c:pt>
                      <c:pt idx="3253">
                        <c:v>32.535000000000011</c:v>
                      </c:pt>
                      <c:pt idx="3254">
                        <c:v>32.544999999999995</c:v>
                      </c:pt>
                      <c:pt idx="3255">
                        <c:v>32.555</c:v>
                      </c:pt>
                      <c:pt idx="3256">
                        <c:v>32.565000000000005</c:v>
                      </c:pt>
                      <c:pt idx="3257">
                        <c:v>32.57500000000001</c:v>
                      </c:pt>
                      <c:pt idx="3258">
                        <c:v>32.584999999999994</c:v>
                      </c:pt>
                      <c:pt idx="3259">
                        <c:v>32.595000000000006</c:v>
                      </c:pt>
                      <c:pt idx="3260">
                        <c:v>32.604999999999997</c:v>
                      </c:pt>
                      <c:pt idx="3261">
                        <c:v>32.614999999999995</c:v>
                      </c:pt>
                      <c:pt idx="3262">
                        <c:v>32.625</c:v>
                      </c:pt>
                      <c:pt idx="3263">
                        <c:v>32.635000000000005</c:v>
                      </c:pt>
                      <c:pt idx="3264">
                        <c:v>32.644999999999989</c:v>
                      </c:pt>
                      <c:pt idx="3265">
                        <c:v>32.654999999999994</c:v>
                      </c:pt>
                      <c:pt idx="3266">
                        <c:v>32.664999999999999</c:v>
                      </c:pt>
                      <c:pt idx="3267">
                        <c:v>32.67499999999999</c:v>
                      </c:pt>
                      <c:pt idx="3268">
                        <c:v>32.684999999999995</c:v>
                      </c:pt>
                      <c:pt idx="3269">
                        <c:v>32.695000000000007</c:v>
                      </c:pt>
                      <c:pt idx="3270">
                        <c:v>32.704999999999998</c:v>
                      </c:pt>
                      <c:pt idx="3271">
                        <c:v>32.714999999999989</c:v>
                      </c:pt>
                      <c:pt idx="3272">
                        <c:v>32.725000000000001</c:v>
                      </c:pt>
                      <c:pt idx="3273">
                        <c:v>32.734999999999999</c:v>
                      </c:pt>
                      <c:pt idx="3274">
                        <c:v>32.74499999999999</c:v>
                      </c:pt>
                      <c:pt idx="3275">
                        <c:v>32.75500000000001</c:v>
                      </c:pt>
                      <c:pt idx="3276">
                        <c:v>32.765000000000008</c:v>
                      </c:pt>
                      <c:pt idx="3277">
                        <c:v>32.774999999999999</c:v>
                      </c:pt>
                      <c:pt idx="3278">
                        <c:v>32.785000000000011</c:v>
                      </c:pt>
                      <c:pt idx="3279">
                        <c:v>32.794999999999995</c:v>
                      </c:pt>
                      <c:pt idx="3280">
                        <c:v>32.805</c:v>
                      </c:pt>
                      <c:pt idx="3281">
                        <c:v>32.815000000000005</c:v>
                      </c:pt>
                      <c:pt idx="3282">
                        <c:v>32.82500000000001</c:v>
                      </c:pt>
                      <c:pt idx="3283">
                        <c:v>32.834999999999994</c:v>
                      </c:pt>
                      <c:pt idx="3284">
                        <c:v>32.845000000000006</c:v>
                      </c:pt>
                      <c:pt idx="3285">
                        <c:v>32.854999999999997</c:v>
                      </c:pt>
                      <c:pt idx="3286">
                        <c:v>32.864999999999995</c:v>
                      </c:pt>
                      <c:pt idx="3287">
                        <c:v>32.875</c:v>
                      </c:pt>
                      <c:pt idx="3288">
                        <c:v>32.885000000000005</c:v>
                      </c:pt>
                      <c:pt idx="3289">
                        <c:v>32.894999999999989</c:v>
                      </c:pt>
                      <c:pt idx="3290">
                        <c:v>32.904999999999994</c:v>
                      </c:pt>
                      <c:pt idx="3291">
                        <c:v>32.914999999999999</c:v>
                      </c:pt>
                      <c:pt idx="3292">
                        <c:v>32.92499999999999</c:v>
                      </c:pt>
                      <c:pt idx="3293">
                        <c:v>32.934999999999995</c:v>
                      </c:pt>
                      <c:pt idx="3294">
                        <c:v>32.945000000000007</c:v>
                      </c:pt>
                      <c:pt idx="3295">
                        <c:v>32.954999999999998</c:v>
                      </c:pt>
                      <c:pt idx="3296">
                        <c:v>32.964999999999989</c:v>
                      </c:pt>
                      <c:pt idx="3297">
                        <c:v>32.975000000000001</c:v>
                      </c:pt>
                      <c:pt idx="3298">
                        <c:v>32.984999999999999</c:v>
                      </c:pt>
                      <c:pt idx="3299">
                        <c:v>32.99499999999999</c:v>
                      </c:pt>
                      <c:pt idx="3300">
                        <c:v>33.00500000000001</c:v>
                      </c:pt>
                      <c:pt idx="3301">
                        <c:v>33.015000000000008</c:v>
                      </c:pt>
                      <c:pt idx="3302">
                        <c:v>33.024999999999999</c:v>
                      </c:pt>
                      <c:pt idx="3303">
                        <c:v>33.035000000000011</c:v>
                      </c:pt>
                      <c:pt idx="3304">
                        <c:v>33.044999999999995</c:v>
                      </c:pt>
                      <c:pt idx="3305">
                        <c:v>33.055</c:v>
                      </c:pt>
                      <c:pt idx="3306">
                        <c:v>33.065000000000012</c:v>
                      </c:pt>
                      <c:pt idx="3307">
                        <c:v>33.07500000000001</c:v>
                      </c:pt>
                      <c:pt idx="3308">
                        <c:v>33.084999999999994</c:v>
                      </c:pt>
                      <c:pt idx="3309">
                        <c:v>33.095000000000006</c:v>
                      </c:pt>
                      <c:pt idx="3310">
                        <c:v>33.104999999999997</c:v>
                      </c:pt>
                      <c:pt idx="3311">
                        <c:v>33.114999999999995</c:v>
                      </c:pt>
                      <c:pt idx="3312">
                        <c:v>33.125000000000007</c:v>
                      </c:pt>
                      <c:pt idx="3313">
                        <c:v>33.135000000000005</c:v>
                      </c:pt>
                      <c:pt idx="3314">
                        <c:v>33.144999999999996</c:v>
                      </c:pt>
                      <c:pt idx="3315">
                        <c:v>33.154999999999994</c:v>
                      </c:pt>
                      <c:pt idx="3316">
                        <c:v>33.164999999999999</c:v>
                      </c:pt>
                      <c:pt idx="3317">
                        <c:v>33.17499999999999</c:v>
                      </c:pt>
                      <c:pt idx="3318">
                        <c:v>33.184999999999995</c:v>
                      </c:pt>
                      <c:pt idx="3319">
                        <c:v>33.195000000000007</c:v>
                      </c:pt>
                      <c:pt idx="3320">
                        <c:v>33.204999999999998</c:v>
                      </c:pt>
                      <c:pt idx="3321">
                        <c:v>33.214999999999989</c:v>
                      </c:pt>
                      <c:pt idx="3322">
                        <c:v>33.225000000000001</c:v>
                      </c:pt>
                      <c:pt idx="3323">
                        <c:v>33.234999999999985</c:v>
                      </c:pt>
                      <c:pt idx="3324">
                        <c:v>33.24499999999999</c:v>
                      </c:pt>
                      <c:pt idx="3325">
                        <c:v>33.255000000000003</c:v>
                      </c:pt>
                      <c:pt idx="3326">
                        <c:v>33.265000000000008</c:v>
                      </c:pt>
                      <c:pt idx="3327">
                        <c:v>33.274999999999999</c:v>
                      </c:pt>
                      <c:pt idx="3328">
                        <c:v>33.285000000000011</c:v>
                      </c:pt>
                      <c:pt idx="3329">
                        <c:v>33.294999999999995</c:v>
                      </c:pt>
                      <c:pt idx="3330">
                        <c:v>33.305</c:v>
                      </c:pt>
                      <c:pt idx="3331">
                        <c:v>33.315000000000012</c:v>
                      </c:pt>
                      <c:pt idx="3332">
                        <c:v>33.32500000000001</c:v>
                      </c:pt>
                      <c:pt idx="3333">
                        <c:v>33.334999999999994</c:v>
                      </c:pt>
                      <c:pt idx="3334">
                        <c:v>33.345000000000006</c:v>
                      </c:pt>
                      <c:pt idx="3335">
                        <c:v>33.354999999999997</c:v>
                      </c:pt>
                      <c:pt idx="3336">
                        <c:v>33.364999999999995</c:v>
                      </c:pt>
                      <c:pt idx="3337">
                        <c:v>33.375000000000007</c:v>
                      </c:pt>
                      <c:pt idx="3338">
                        <c:v>33.385000000000005</c:v>
                      </c:pt>
                      <c:pt idx="3339">
                        <c:v>33.394999999999996</c:v>
                      </c:pt>
                      <c:pt idx="3340">
                        <c:v>33.404999999999994</c:v>
                      </c:pt>
                      <c:pt idx="3341">
                        <c:v>33.414999999999999</c:v>
                      </c:pt>
                      <c:pt idx="3342">
                        <c:v>33.42499999999999</c:v>
                      </c:pt>
                      <c:pt idx="3343">
                        <c:v>33.434999999999995</c:v>
                      </c:pt>
                      <c:pt idx="3344">
                        <c:v>33.445000000000007</c:v>
                      </c:pt>
                      <c:pt idx="3345">
                        <c:v>33.454999999999998</c:v>
                      </c:pt>
                      <c:pt idx="3346">
                        <c:v>33.464999999999989</c:v>
                      </c:pt>
                      <c:pt idx="3347">
                        <c:v>33.475000000000001</c:v>
                      </c:pt>
                      <c:pt idx="3348">
                        <c:v>33.484999999999985</c:v>
                      </c:pt>
                      <c:pt idx="3349">
                        <c:v>33.49499999999999</c:v>
                      </c:pt>
                      <c:pt idx="3350">
                        <c:v>33.505000000000003</c:v>
                      </c:pt>
                      <c:pt idx="3351">
                        <c:v>33.515000000000008</c:v>
                      </c:pt>
                      <c:pt idx="3352">
                        <c:v>33.524999999999999</c:v>
                      </c:pt>
                      <c:pt idx="3353">
                        <c:v>33.535000000000011</c:v>
                      </c:pt>
                      <c:pt idx="3354">
                        <c:v>33.544999999999995</c:v>
                      </c:pt>
                      <c:pt idx="3355">
                        <c:v>33.555</c:v>
                      </c:pt>
                      <c:pt idx="3356">
                        <c:v>33.565000000000012</c:v>
                      </c:pt>
                      <c:pt idx="3357">
                        <c:v>33.57500000000001</c:v>
                      </c:pt>
                      <c:pt idx="3358">
                        <c:v>33.584999999999994</c:v>
                      </c:pt>
                      <c:pt idx="3359">
                        <c:v>33.595000000000006</c:v>
                      </c:pt>
                      <c:pt idx="3360">
                        <c:v>33.604999999999997</c:v>
                      </c:pt>
                      <c:pt idx="3361">
                        <c:v>33.614999999999995</c:v>
                      </c:pt>
                      <c:pt idx="3362">
                        <c:v>33.625000000000007</c:v>
                      </c:pt>
                      <c:pt idx="3363">
                        <c:v>33.635000000000005</c:v>
                      </c:pt>
                      <c:pt idx="3364">
                        <c:v>33.644999999999996</c:v>
                      </c:pt>
                      <c:pt idx="3365">
                        <c:v>33.655000000000001</c:v>
                      </c:pt>
                      <c:pt idx="3366">
                        <c:v>33.664999999999999</c:v>
                      </c:pt>
                      <c:pt idx="3367">
                        <c:v>33.67499999999999</c:v>
                      </c:pt>
                      <c:pt idx="3368">
                        <c:v>33.684999999999995</c:v>
                      </c:pt>
                      <c:pt idx="3369">
                        <c:v>33.695000000000007</c:v>
                      </c:pt>
                      <c:pt idx="3370">
                        <c:v>33.704999999999998</c:v>
                      </c:pt>
                      <c:pt idx="3371">
                        <c:v>33.714999999999989</c:v>
                      </c:pt>
                      <c:pt idx="3372">
                        <c:v>33.725000000000001</c:v>
                      </c:pt>
                      <c:pt idx="3373">
                        <c:v>33.734999999999985</c:v>
                      </c:pt>
                      <c:pt idx="3374">
                        <c:v>33.74499999999999</c:v>
                      </c:pt>
                      <c:pt idx="3375">
                        <c:v>33.755000000000003</c:v>
                      </c:pt>
                      <c:pt idx="3376">
                        <c:v>33.765000000000008</c:v>
                      </c:pt>
                      <c:pt idx="3377">
                        <c:v>33.774999999999999</c:v>
                      </c:pt>
                      <c:pt idx="3378">
                        <c:v>33.785000000000004</c:v>
                      </c:pt>
                      <c:pt idx="3379">
                        <c:v>33.794999999999995</c:v>
                      </c:pt>
                      <c:pt idx="3380">
                        <c:v>33.804999999999993</c:v>
                      </c:pt>
                      <c:pt idx="3381">
                        <c:v>33.815000000000012</c:v>
                      </c:pt>
                      <c:pt idx="3382">
                        <c:v>33.82500000000001</c:v>
                      </c:pt>
                      <c:pt idx="3383">
                        <c:v>33.834999999999994</c:v>
                      </c:pt>
                      <c:pt idx="3384">
                        <c:v>33.845000000000006</c:v>
                      </c:pt>
                      <c:pt idx="3385">
                        <c:v>33.854999999999997</c:v>
                      </c:pt>
                      <c:pt idx="3386">
                        <c:v>33.864999999999995</c:v>
                      </c:pt>
                      <c:pt idx="3387">
                        <c:v>33.875000000000007</c:v>
                      </c:pt>
                      <c:pt idx="3388">
                        <c:v>33.885000000000005</c:v>
                      </c:pt>
                      <c:pt idx="3389">
                        <c:v>33.894999999999996</c:v>
                      </c:pt>
                      <c:pt idx="3390">
                        <c:v>33.905000000000001</c:v>
                      </c:pt>
                      <c:pt idx="3391">
                        <c:v>33.914999999999999</c:v>
                      </c:pt>
                      <c:pt idx="3392">
                        <c:v>33.92499999999999</c:v>
                      </c:pt>
                      <c:pt idx="3393">
                        <c:v>33.934999999999995</c:v>
                      </c:pt>
                      <c:pt idx="3394">
                        <c:v>33.945000000000007</c:v>
                      </c:pt>
                      <c:pt idx="3395">
                        <c:v>33.954999999999998</c:v>
                      </c:pt>
                      <c:pt idx="3396">
                        <c:v>33.964999999999989</c:v>
                      </c:pt>
                      <c:pt idx="3397">
                        <c:v>33.975000000000001</c:v>
                      </c:pt>
                      <c:pt idx="3398">
                        <c:v>33.984999999999985</c:v>
                      </c:pt>
                      <c:pt idx="3399">
                        <c:v>33.99499999999999</c:v>
                      </c:pt>
                      <c:pt idx="3400">
                        <c:v>34.005000000000003</c:v>
                      </c:pt>
                      <c:pt idx="3401">
                        <c:v>34.015000000000008</c:v>
                      </c:pt>
                      <c:pt idx="3402">
                        <c:v>34.024999999999999</c:v>
                      </c:pt>
                      <c:pt idx="3403">
                        <c:v>34.035000000000004</c:v>
                      </c:pt>
                      <c:pt idx="3404">
                        <c:v>34.044999999999995</c:v>
                      </c:pt>
                      <c:pt idx="3405">
                        <c:v>34.054999999999993</c:v>
                      </c:pt>
                      <c:pt idx="3406">
                        <c:v>34.065000000000012</c:v>
                      </c:pt>
                      <c:pt idx="3407">
                        <c:v>34.07500000000001</c:v>
                      </c:pt>
                      <c:pt idx="3408">
                        <c:v>34.084999999999994</c:v>
                      </c:pt>
                      <c:pt idx="3409">
                        <c:v>34.095000000000006</c:v>
                      </c:pt>
                      <c:pt idx="3410">
                        <c:v>34.104999999999997</c:v>
                      </c:pt>
                      <c:pt idx="3411">
                        <c:v>34.114999999999995</c:v>
                      </c:pt>
                      <c:pt idx="3412">
                        <c:v>34.125000000000007</c:v>
                      </c:pt>
                      <c:pt idx="3413">
                        <c:v>34.135000000000005</c:v>
                      </c:pt>
                      <c:pt idx="3414">
                        <c:v>34.144999999999996</c:v>
                      </c:pt>
                      <c:pt idx="3415">
                        <c:v>34.155000000000001</c:v>
                      </c:pt>
                      <c:pt idx="3416">
                        <c:v>34.164999999999999</c:v>
                      </c:pt>
                      <c:pt idx="3417">
                        <c:v>34.174999999999997</c:v>
                      </c:pt>
                      <c:pt idx="3418">
                        <c:v>34.185000000000002</c:v>
                      </c:pt>
                      <c:pt idx="3419">
                        <c:v>34.195000000000007</c:v>
                      </c:pt>
                      <c:pt idx="3420">
                        <c:v>34.204999999999998</c:v>
                      </c:pt>
                      <c:pt idx="3421">
                        <c:v>34.214999999999989</c:v>
                      </c:pt>
                      <c:pt idx="3422">
                        <c:v>34.225000000000001</c:v>
                      </c:pt>
                      <c:pt idx="3423">
                        <c:v>34.234999999999985</c:v>
                      </c:pt>
                      <c:pt idx="3424">
                        <c:v>34.24499999999999</c:v>
                      </c:pt>
                      <c:pt idx="3425">
                        <c:v>34.255000000000003</c:v>
                      </c:pt>
                      <c:pt idx="3426">
                        <c:v>34.265000000000008</c:v>
                      </c:pt>
                      <c:pt idx="3427">
                        <c:v>34.274999999999991</c:v>
                      </c:pt>
                      <c:pt idx="3428">
                        <c:v>34.285000000000004</c:v>
                      </c:pt>
                      <c:pt idx="3429">
                        <c:v>34.294999999999995</c:v>
                      </c:pt>
                      <c:pt idx="3430">
                        <c:v>34.304999999999993</c:v>
                      </c:pt>
                      <c:pt idx="3431">
                        <c:v>34.315000000000005</c:v>
                      </c:pt>
                      <c:pt idx="3432">
                        <c:v>34.32500000000001</c:v>
                      </c:pt>
                      <c:pt idx="3433">
                        <c:v>34.334999999999994</c:v>
                      </c:pt>
                      <c:pt idx="3434">
                        <c:v>34.345000000000006</c:v>
                      </c:pt>
                      <c:pt idx="3435">
                        <c:v>34.354999999999997</c:v>
                      </c:pt>
                      <c:pt idx="3436">
                        <c:v>34.364999999999995</c:v>
                      </c:pt>
                      <c:pt idx="3437">
                        <c:v>34.375000000000007</c:v>
                      </c:pt>
                      <c:pt idx="3438">
                        <c:v>34.385000000000005</c:v>
                      </c:pt>
                      <c:pt idx="3439">
                        <c:v>34.394999999999996</c:v>
                      </c:pt>
                      <c:pt idx="3440">
                        <c:v>34.405000000000001</c:v>
                      </c:pt>
                      <c:pt idx="3441">
                        <c:v>34.414999999999999</c:v>
                      </c:pt>
                      <c:pt idx="3442">
                        <c:v>34.424999999999997</c:v>
                      </c:pt>
                      <c:pt idx="3443">
                        <c:v>34.435000000000002</c:v>
                      </c:pt>
                      <c:pt idx="3444">
                        <c:v>34.445000000000007</c:v>
                      </c:pt>
                      <c:pt idx="3445">
                        <c:v>34.454999999999998</c:v>
                      </c:pt>
                      <c:pt idx="3446">
                        <c:v>34.464999999999989</c:v>
                      </c:pt>
                      <c:pt idx="3447">
                        <c:v>34.475000000000001</c:v>
                      </c:pt>
                      <c:pt idx="3448">
                        <c:v>34.484999999999985</c:v>
                      </c:pt>
                      <c:pt idx="3449">
                        <c:v>34.49499999999999</c:v>
                      </c:pt>
                      <c:pt idx="3450">
                        <c:v>34.505000000000003</c:v>
                      </c:pt>
                      <c:pt idx="3451">
                        <c:v>34.515000000000008</c:v>
                      </c:pt>
                      <c:pt idx="3452">
                        <c:v>34.524999999999991</c:v>
                      </c:pt>
                      <c:pt idx="3453">
                        <c:v>34.535000000000004</c:v>
                      </c:pt>
                      <c:pt idx="3454">
                        <c:v>34.544999999999995</c:v>
                      </c:pt>
                      <c:pt idx="3455">
                        <c:v>34.554999999999993</c:v>
                      </c:pt>
                      <c:pt idx="3456">
                        <c:v>34.565000000000005</c:v>
                      </c:pt>
                      <c:pt idx="3457">
                        <c:v>34.57500000000001</c:v>
                      </c:pt>
                      <c:pt idx="3458">
                        <c:v>34.584999999999994</c:v>
                      </c:pt>
                      <c:pt idx="3459">
                        <c:v>34.595000000000006</c:v>
                      </c:pt>
                      <c:pt idx="3460">
                        <c:v>34.604999999999997</c:v>
                      </c:pt>
                      <c:pt idx="3461">
                        <c:v>34.614999999999995</c:v>
                      </c:pt>
                      <c:pt idx="3462">
                        <c:v>34.625000000000007</c:v>
                      </c:pt>
                      <c:pt idx="3463">
                        <c:v>34.635000000000005</c:v>
                      </c:pt>
                      <c:pt idx="3464">
                        <c:v>34.644999999999996</c:v>
                      </c:pt>
                      <c:pt idx="3465">
                        <c:v>34.655000000000001</c:v>
                      </c:pt>
                      <c:pt idx="3466">
                        <c:v>34.664999999999999</c:v>
                      </c:pt>
                      <c:pt idx="3467">
                        <c:v>34.674999999999997</c:v>
                      </c:pt>
                      <c:pt idx="3468">
                        <c:v>34.685000000000002</c:v>
                      </c:pt>
                      <c:pt idx="3469">
                        <c:v>34.695000000000007</c:v>
                      </c:pt>
                      <c:pt idx="3470">
                        <c:v>34.704999999999998</c:v>
                      </c:pt>
                      <c:pt idx="3471">
                        <c:v>34.714999999999996</c:v>
                      </c:pt>
                      <c:pt idx="3472">
                        <c:v>34.725000000000001</c:v>
                      </c:pt>
                      <c:pt idx="3473">
                        <c:v>34.734999999999999</c:v>
                      </c:pt>
                      <c:pt idx="3474">
                        <c:v>34.74499999999999</c:v>
                      </c:pt>
                      <c:pt idx="3475">
                        <c:v>34.755000000000003</c:v>
                      </c:pt>
                      <c:pt idx="3476">
                        <c:v>34.765000000000008</c:v>
                      </c:pt>
                      <c:pt idx="3477">
                        <c:v>34.774999999999991</c:v>
                      </c:pt>
                      <c:pt idx="3478">
                        <c:v>34.785000000000004</c:v>
                      </c:pt>
                      <c:pt idx="3479">
                        <c:v>34.794999999999995</c:v>
                      </c:pt>
                      <c:pt idx="3480">
                        <c:v>34.804999999999993</c:v>
                      </c:pt>
                      <c:pt idx="3481">
                        <c:v>34.815000000000005</c:v>
                      </c:pt>
                      <c:pt idx="3482">
                        <c:v>34.82500000000001</c:v>
                      </c:pt>
                      <c:pt idx="3483">
                        <c:v>34.834999999999994</c:v>
                      </c:pt>
                      <c:pt idx="3484">
                        <c:v>34.845000000000006</c:v>
                      </c:pt>
                      <c:pt idx="3485">
                        <c:v>34.854999999999997</c:v>
                      </c:pt>
                      <c:pt idx="3486">
                        <c:v>34.864999999999988</c:v>
                      </c:pt>
                      <c:pt idx="3487">
                        <c:v>34.875000000000007</c:v>
                      </c:pt>
                      <c:pt idx="3488">
                        <c:v>34.885000000000005</c:v>
                      </c:pt>
                      <c:pt idx="3489">
                        <c:v>34.894999999999996</c:v>
                      </c:pt>
                      <c:pt idx="3490">
                        <c:v>34.905000000000001</c:v>
                      </c:pt>
                      <c:pt idx="3491">
                        <c:v>34.914999999999999</c:v>
                      </c:pt>
                      <c:pt idx="3492">
                        <c:v>34.924999999999997</c:v>
                      </c:pt>
                      <c:pt idx="3493">
                        <c:v>34.935000000000002</c:v>
                      </c:pt>
                      <c:pt idx="3494">
                        <c:v>34.945000000000007</c:v>
                      </c:pt>
                      <c:pt idx="3495">
                        <c:v>34.954999999999998</c:v>
                      </c:pt>
                      <c:pt idx="3496">
                        <c:v>34.964999999999996</c:v>
                      </c:pt>
                      <c:pt idx="3497">
                        <c:v>34.975000000000001</c:v>
                      </c:pt>
                      <c:pt idx="3498">
                        <c:v>34.984999999999999</c:v>
                      </c:pt>
                      <c:pt idx="3499">
                        <c:v>34.99499999999999</c:v>
                      </c:pt>
                      <c:pt idx="3500">
                        <c:v>35.005000000000003</c:v>
                      </c:pt>
                      <c:pt idx="3501">
                        <c:v>35.015000000000008</c:v>
                      </c:pt>
                      <c:pt idx="3502">
                        <c:v>35.024999999999991</c:v>
                      </c:pt>
                      <c:pt idx="3503">
                        <c:v>35.035000000000004</c:v>
                      </c:pt>
                      <c:pt idx="3504">
                        <c:v>35.044999999999995</c:v>
                      </c:pt>
                      <c:pt idx="3505">
                        <c:v>35.054999999999993</c:v>
                      </c:pt>
                      <c:pt idx="3506">
                        <c:v>35.065000000000005</c:v>
                      </c:pt>
                      <c:pt idx="3507">
                        <c:v>35.07500000000001</c:v>
                      </c:pt>
                      <c:pt idx="3508">
                        <c:v>35.084999999999994</c:v>
                      </c:pt>
                      <c:pt idx="3509">
                        <c:v>35.095000000000006</c:v>
                      </c:pt>
                      <c:pt idx="3510">
                        <c:v>35.104999999999997</c:v>
                      </c:pt>
                      <c:pt idx="3511">
                        <c:v>35.114999999999988</c:v>
                      </c:pt>
                      <c:pt idx="3512">
                        <c:v>35.125000000000007</c:v>
                      </c:pt>
                      <c:pt idx="3513">
                        <c:v>35.135000000000005</c:v>
                      </c:pt>
                      <c:pt idx="3514">
                        <c:v>35.144999999999996</c:v>
                      </c:pt>
                      <c:pt idx="3515">
                        <c:v>35.155000000000001</c:v>
                      </c:pt>
                      <c:pt idx="3516">
                        <c:v>35.164999999999999</c:v>
                      </c:pt>
                      <c:pt idx="3517">
                        <c:v>35.174999999999997</c:v>
                      </c:pt>
                      <c:pt idx="3518">
                        <c:v>35.185000000000002</c:v>
                      </c:pt>
                      <c:pt idx="3519">
                        <c:v>35.195000000000007</c:v>
                      </c:pt>
                      <c:pt idx="3520">
                        <c:v>35.204999999999998</c:v>
                      </c:pt>
                      <c:pt idx="3521">
                        <c:v>35.214999999999996</c:v>
                      </c:pt>
                      <c:pt idx="3522">
                        <c:v>35.225000000000001</c:v>
                      </c:pt>
                      <c:pt idx="3523">
                        <c:v>35.234999999999999</c:v>
                      </c:pt>
                      <c:pt idx="3524">
                        <c:v>35.24499999999999</c:v>
                      </c:pt>
                      <c:pt idx="3525">
                        <c:v>35.255000000000003</c:v>
                      </c:pt>
                      <c:pt idx="3526">
                        <c:v>35.265000000000008</c:v>
                      </c:pt>
                      <c:pt idx="3527">
                        <c:v>35.274999999999991</c:v>
                      </c:pt>
                      <c:pt idx="3528">
                        <c:v>35.285000000000004</c:v>
                      </c:pt>
                      <c:pt idx="3529">
                        <c:v>35.294999999999995</c:v>
                      </c:pt>
                      <c:pt idx="3530">
                        <c:v>35.304999999999993</c:v>
                      </c:pt>
                      <c:pt idx="3531">
                        <c:v>35.314999999999998</c:v>
                      </c:pt>
                      <c:pt idx="3532">
                        <c:v>35.32500000000001</c:v>
                      </c:pt>
                      <c:pt idx="3533">
                        <c:v>35.334999999999994</c:v>
                      </c:pt>
                      <c:pt idx="3534">
                        <c:v>35.345000000000006</c:v>
                      </c:pt>
                      <c:pt idx="3535">
                        <c:v>35.354999999999997</c:v>
                      </c:pt>
                      <c:pt idx="3536">
                        <c:v>35.364999999999988</c:v>
                      </c:pt>
                      <c:pt idx="3537">
                        <c:v>35.375000000000007</c:v>
                      </c:pt>
                      <c:pt idx="3538">
                        <c:v>35.385000000000012</c:v>
                      </c:pt>
                      <c:pt idx="3539">
                        <c:v>35.394999999999989</c:v>
                      </c:pt>
                      <c:pt idx="3540">
                        <c:v>35.405000000000001</c:v>
                      </c:pt>
                      <c:pt idx="3541">
                        <c:v>35.414999999999999</c:v>
                      </c:pt>
                      <c:pt idx="3542">
                        <c:v>35.424999999999997</c:v>
                      </c:pt>
                      <c:pt idx="3543">
                        <c:v>35.435000000000002</c:v>
                      </c:pt>
                      <c:pt idx="3544">
                        <c:v>35.445000000000007</c:v>
                      </c:pt>
                      <c:pt idx="3545">
                        <c:v>35.454999999999998</c:v>
                      </c:pt>
                      <c:pt idx="3546">
                        <c:v>35.464999999999996</c:v>
                      </c:pt>
                      <c:pt idx="3547">
                        <c:v>35.475000000000009</c:v>
                      </c:pt>
                      <c:pt idx="3548">
                        <c:v>35.484999999999999</c:v>
                      </c:pt>
                      <c:pt idx="3549">
                        <c:v>35.494999999999997</c:v>
                      </c:pt>
                      <c:pt idx="3550">
                        <c:v>35.505000000000003</c:v>
                      </c:pt>
                      <c:pt idx="3551">
                        <c:v>35.515000000000008</c:v>
                      </c:pt>
                      <c:pt idx="3552">
                        <c:v>35.524999999999991</c:v>
                      </c:pt>
                      <c:pt idx="3553">
                        <c:v>35.535000000000004</c:v>
                      </c:pt>
                      <c:pt idx="3554">
                        <c:v>35.544999999999995</c:v>
                      </c:pt>
                      <c:pt idx="3555">
                        <c:v>35.554999999999993</c:v>
                      </c:pt>
                      <c:pt idx="3556">
                        <c:v>35.564999999999998</c:v>
                      </c:pt>
                      <c:pt idx="3557">
                        <c:v>35.57500000000001</c:v>
                      </c:pt>
                      <c:pt idx="3558">
                        <c:v>35.584999999999994</c:v>
                      </c:pt>
                      <c:pt idx="3559">
                        <c:v>35.595000000000006</c:v>
                      </c:pt>
                      <c:pt idx="3560">
                        <c:v>35.604999999999997</c:v>
                      </c:pt>
                      <c:pt idx="3561">
                        <c:v>35.614999999999988</c:v>
                      </c:pt>
                      <c:pt idx="3562">
                        <c:v>35.625000000000007</c:v>
                      </c:pt>
                      <c:pt idx="3563">
                        <c:v>35.635000000000012</c:v>
                      </c:pt>
                      <c:pt idx="3564">
                        <c:v>35.644999999999989</c:v>
                      </c:pt>
                      <c:pt idx="3565">
                        <c:v>35.655000000000001</c:v>
                      </c:pt>
                      <c:pt idx="3566">
                        <c:v>35.664999999999999</c:v>
                      </c:pt>
                      <c:pt idx="3567">
                        <c:v>35.674999999999997</c:v>
                      </c:pt>
                      <c:pt idx="3568">
                        <c:v>35.685000000000002</c:v>
                      </c:pt>
                      <c:pt idx="3569">
                        <c:v>35.695000000000007</c:v>
                      </c:pt>
                      <c:pt idx="3570">
                        <c:v>35.704999999999998</c:v>
                      </c:pt>
                      <c:pt idx="3571">
                        <c:v>35.714999999999996</c:v>
                      </c:pt>
                      <c:pt idx="3572">
                        <c:v>35.725000000000009</c:v>
                      </c:pt>
                      <c:pt idx="3573">
                        <c:v>35.734999999999999</c:v>
                      </c:pt>
                      <c:pt idx="3574">
                        <c:v>35.744999999999997</c:v>
                      </c:pt>
                      <c:pt idx="3575">
                        <c:v>35.755000000000003</c:v>
                      </c:pt>
                      <c:pt idx="3576">
                        <c:v>35.765000000000008</c:v>
                      </c:pt>
                      <c:pt idx="3577">
                        <c:v>35.774999999999991</c:v>
                      </c:pt>
                      <c:pt idx="3578">
                        <c:v>35.785000000000004</c:v>
                      </c:pt>
                      <c:pt idx="3579">
                        <c:v>35.794999999999995</c:v>
                      </c:pt>
                      <c:pt idx="3580">
                        <c:v>35.804999999999993</c:v>
                      </c:pt>
                      <c:pt idx="3581">
                        <c:v>35.814999999999998</c:v>
                      </c:pt>
                      <c:pt idx="3582">
                        <c:v>35.82500000000001</c:v>
                      </c:pt>
                      <c:pt idx="3583">
                        <c:v>35.834999999999994</c:v>
                      </c:pt>
                      <c:pt idx="3584">
                        <c:v>35.845000000000006</c:v>
                      </c:pt>
                      <c:pt idx="3585">
                        <c:v>35.854999999999997</c:v>
                      </c:pt>
                      <c:pt idx="3586">
                        <c:v>35.864999999999988</c:v>
                      </c:pt>
                      <c:pt idx="3587">
                        <c:v>35.875000000000007</c:v>
                      </c:pt>
                      <c:pt idx="3588">
                        <c:v>35.885000000000012</c:v>
                      </c:pt>
                      <c:pt idx="3589">
                        <c:v>35.894999999999989</c:v>
                      </c:pt>
                      <c:pt idx="3590">
                        <c:v>35.905000000000001</c:v>
                      </c:pt>
                      <c:pt idx="3591">
                        <c:v>35.914999999999999</c:v>
                      </c:pt>
                      <c:pt idx="3592">
                        <c:v>35.924999999999997</c:v>
                      </c:pt>
                      <c:pt idx="3593">
                        <c:v>35.935000000000002</c:v>
                      </c:pt>
                      <c:pt idx="3594">
                        <c:v>35.945000000000007</c:v>
                      </c:pt>
                      <c:pt idx="3595">
                        <c:v>35.954999999999998</c:v>
                      </c:pt>
                      <c:pt idx="3596">
                        <c:v>35.964999999999996</c:v>
                      </c:pt>
                      <c:pt idx="3597">
                        <c:v>35.975000000000009</c:v>
                      </c:pt>
                      <c:pt idx="3598">
                        <c:v>35.984999999999999</c:v>
                      </c:pt>
                      <c:pt idx="3599">
                        <c:v>35.994999999999997</c:v>
                      </c:pt>
                      <c:pt idx="3600">
                        <c:v>36.00500000000001</c:v>
                      </c:pt>
                      <c:pt idx="3601">
                        <c:v>36.015000000000008</c:v>
                      </c:pt>
                      <c:pt idx="3602">
                        <c:v>36.024999999999999</c:v>
                      </c:pt>
                      <c:pt idx="3603">
                        <c:v>36.035000000000004</c:v>
                      </c:pt>
                      <c:pt idx="3604">
                        <c:v>36.044999999999995</c:v>
                      </c:pt>
                      <c:pt idx="3605">
                        <c:v>36.054999999999993</c:v>
                      </c:pt>
                      <c:pt idx="3606">
                        <c:v>36.065000000000005</c:v>
                      </c:pt>
                      <c:pt idx="3607">
                        <c:v>36.07500000000001</c:v>
                      </c:pt>
                      <c:pt idx="3608">
                        <c:v>36.084999999999994</c:v>
                      </c:pt>
                      <c:pt idx="3609">
                        <c:v>36.095000000000006</c:v>
                      </c:pt>
                      <c:pt idx="3610">
                        <c:v>36.104999999999997</c:v>
                      </c:pt>
                      <c:pt idx="3611">
                        <c:v>36.114999999999988</c:v>
                      </c:pt>
                      <c:pt idx="3612">
                        <c:v>36.125000000000007</c:v>
                      </c:pt>
                      <c:pt idx="3613">
                        <c:v>36.135000000000005</c:v>
                      </c:pt>
                      <c:pt idx="3614">
                        <c:v>36.144999999999989</c:v>
                      </c:pt>
                      <c:pt idx="3615">
                        <c:v>36.154999999999994</c:v>
                      </c:pt>
                      <c:pt idx="3616">
                        <c:v>36.164999999999999</c:v>
                      </c:pt>
                      <c:pt idx="3617">
                        <c:v>36.174999999999997</c:v>
                      </c:pt>
                      <c:pt idx="3618">
                        <c:v>36.185000000000002</c:v>
                      </c:pt>
                      <c:pt idx="3619">
                        <c:v>36.195000000000007</c:v>
                      </c:pt>
                      <c:pt idx="3620">
                        <c:v>36.204999999999998</c:v>
                      </c:pt>
                      <c:pt idx="3621">
                        <c:v>36.214999999999996</c:v>
                      </c:pt>
                      <c:pt idx="3622">
                        <c:v>36.225000000000009</c:v>
                      </c:pt>
                      <c:pt idx="3623">
                        <c:v>36.234999999999999</c:v>
                      </c:pt>
                      <c:pt idx="3624">
                        <c:v>36.244999999999997</c:v>
                      </c:pt>
                      <c:pt idx="3625">
                        <c:v>36.25500000000001</c:v>
                      </c:pt>
                      <c:pt idx="3626">
                        <c:v>36.265000000000008</c:v>
                      </c:pt>
                      <c:pt idx="3627">
                        <c:v>36.274999999999999</c:v>
                      </c:pt>
                      <c:pt idx="3628">
                        <c:v>36.285000000000004</c:v>
                      </c:pt>
                      <c:pt idx="3629">
                        <c:v>36.294999999999995</c:v>
                      </c:pt>
                      <c:pt idx="3630">
                        <c:v>36.304999999999993</c:v>
                      </c:pt>
                      <c:pt idx="3631">
                        <c:v>36.315000000000005</c:v>
                      </c:pt>
                      <c:pt idx="3632">
                        <c:v>36.32500000000001</c:v>
                      </c:pt>
                      <c:pt idx="3633">
                        <c:v>36.334999999999994</c:v>
                      </c:pt>
                      <c:pt idx="3634">
                        <c:v>36.345000000000006</c:v>
                      </c:pt>
                      <c:pt idx="3635">
                        <c:v>36.354999999999997</c:v>
                      </c:pt>
                      <c:pt idx="3636">
                        <c:v>36.364999999999988</c:v>
                      </c:pt>
                      <c:pt idx="3637">
                        <c:v>36.375000000000007</c:v>
                      </c:pt>
                      <c:pt idx="3638">
                        <c:v>36.385000000000005</c:v>
                      </c:pt>
                      <c:pt idx="3639">
                        <c:v>36.394999999999989</c:v>
                      </c:pt>
                      <c:pt idx="3640">
                        <c:v>36.404999999999994</c:v>
                      </c:pt>
                      <c:pt idx="3641">
                        <c:v>36.414999999999999</c:v>
                      </c:pt>
                      <c:pt idx="3642">
                        <c:v>36.424999999999997</c:v>
                      </c:pt>
                      <c:pt idx="3643">
                        <c:v>36.435000000000002</c:v>
                      </c:pt>
                      <c:pt idx="3644">
                        <c:v>36.445000000000007</c:v>
                      </c:pt>
                      <c:pt idx="3645">
                        <c:v>36.454999999999998</c:v>
                      </c:pt>
                      <c:pt idx="3646">
                        <c:v>36.464999999999996</c:v>
                      </c:pt>
                      <c:pt idx="3647">
                        <c:v>36.475000000000009</c:v>
                      </c:pt>
                      <c:pt idx="3648">
                        <c:v>36.484999999999999</c:v>
                      </c:pt>
                      <c:pt idx="3649">
                        <c:v>36.494999999999997</c:v>
                      </c:pt>
                      <c:pt idx="3650">
                        <c:v>36.50500000000001</c:v>
                      </c:pt>
                      <c:pt idx="3651">
                        <c:v>36.515000000000008</c:v>
                      </c:pt>
                      <c:pt idx="3652">
                        <c:v>36.524999999999999</c:v>
                      </c:pt>
                      <c:pt idx="3653">
                        <c:v>36.535000000000004</c:v>
                      </c:pt>
                      <c:pt idx="3654">
                        <c:v>36.544999999999995</c:v>
                      </c:pt>
                      <c:pt idx="3655">
                        <c:v>36.554999999999993</c:v>
                      </c:pt>
                      <c:pt idx="3656">
                        <c:v>36.565000000000005</c:v>
                      </c:pt>
                      <c:pt idx="3657">
                        <c:v>36.57500000000001</c:v>
                      </c:pt>
                      <c:pt idx="3658">
                        <c:v>36.584999999999994</c:v>
                      </c:pt>
                      <c:pt idx="3659">
                        <c:v>36.595000000000006</c:v>
                      </c:pt>
                      <c:pt idx="3660">
                        <c:v>36.604999999999997</c:v>
                      </c:pt>
                      <c:pt idx="3661">
                        <c:v>36.614999999999988</c:v>
                      </c:pt>
                      <c:pt idx="3662">
                        <c:v>36.625</c:v>
                      </c:pt>
                      <c:pt idx="3663">
                        <c:v>36.635000000000005</c:v>
                      </c:pt>
                      <c:pt idx="3664">
                        <c:v>36.644999999999996</c:v>
                      </c:pt>
                      <c:pt idx="3665">
                        <c:v>36.655000000000001</c:v>
                      </c:pt>
                      <c:pt idx="3666">
                        <c:v>36.664999999999999</c:v>
                      </c:pt>
                      <c:pt idx="3667">
                        <c:v>36.674999999999997</c:v>
                      </c:pt>
                      <c:pt idx="3668">
                        <c:v>36.684999999999995</c:v>
                      </c:pt>
                      <c:pt idx="3669">
                        <c:v>36.695000000000007</c:v>
                      </c:pt>
                      <c:pt idx="3670">
                        <c:v>36.704999999999998</c:v>
                      </c:pt>
                      <c:pt idx="3671">
                        <c:v>36.714999999999996</c:v>
                      </c:pt>
                      <c:pt idx="3672">
                        <c:v>36.725000000000009</c:v>
                      </c:pt>
                      <c:pt idx="3673">
                        <c:v>36.734999999999999</c:v>
                      </c:pt>
                      <c:pt idx="3674">
                        <c:v>36.744999999999997</c:v>
                      </c:pt>
                      <c:pt idx="3675">
                        <c:v>36.75500000000001</c:v>
                      </c:pt>
                      <c:pt idx="3676">
                        <c:v>36.765000000000008</c:v>
                      </c:pt>
                      <c:pt idx="3677">
                        <c:v>36.774999999999999</c:v>
                      </c:pt>
                      <c:pt idx="3678">
                        <c:v>36.785000000000011</c:v>
                      </c:pt>
                      <c:pt idx="3679">
                        <c:v>36.794999999999995</c:v>
                      </c:pt>
                      <c:pt idx="3680">
                        <c:v>36.805</c:v>
                      </c:pt>
                      <c:pt idx="3681">
                        <c:v>36.815000000000005</c:v>
                      </c:pt>
                      <c:pt idx="3682">
                        <c:v>36.82500000000001</c:v>
                      </c:pt>
                      <c:pt idx="3683">
                        <c:v>36.834999999999994</c:v>
                      </c:pt>
                      <c:pt idx="3684">
                        <c:v>36.845000000000006</c:v>
                      </c:pt>
                      <c:pt idx="3685">
                        <c:v>36.854999999999997</c:v>
                      </c:pt>
                      <c:pt idx="3686">
                        <c:v>36.864999999999988</c:v>
                      </c:pt>
                      <c:pt idx="3687">
                        <c:v>36.875</c:v>
                      </c:pt>
                      <c:pt idx="3688">
                        <c:v>36.885000000000005</c:v>
                      </c:pt>
                      <c:pt idx="3689">
                        <c:v>36.894999999999996</c:v>
                      </c:pt>
                      <c:pt idx="3690">
                        <c:v>36.905000000000001</c:v>
                      </c:pt>
                      <c:pt idx="3691">
                        <c:v>36.914999999999999</c:v>
                      </c:pt>
                      <c:pt idx="3692">
                        <c:v>36.924999999999997</c:v>
                      </c:pt>
                      <c:pt idx="3693">
                        <c:v>36.934999999999995</c:v>
                      </c:pt>
                      <c:pt idx="3694">
                        <c:v>36.945000000000007</c:v>
                      </c:pt>
                      <c:pt idx="3695">
                        <c:v>36.954999999999998</c:v>
                      </c:pt>
                      <c:pt idx="3696">
                        <c:v>36.964999999999996</c:v>
                      </c:pt>
                      <c:pt idx="3697">
                        <c:v>36.975000000000009</c:v>
                      </c:pt>
                      <c:pt idx="3698">
                        <c:v>36.984999999999999</c:v>
                      </c:pt>
                      <c:pt idx="3699">
                        <c:v>36.994999999999997</c:v>
                      </c:pt>
                      <c:pt idx="3700">
                        <c:v>37.00500000000001</c:v>
                      </c:pt>
                      <c:pt idx="3701">
                        <c:v>37.015000000000008</c:v>
                      </c:pt>
                      <c:pt idx="3702">
                        <c:v>37.024999999999999</c:v>
                      </c:pt>
                      <c:pt idx="3703">
                        <c:v>37.035000000000011</c:v>
                      </c:pt>
                      <c:pt idx="3704">
                        <c:v>37.044999999999995</c:v>
                      </c:pt>
                      <c:pt idx="3705">
                        <c:v>37.055</c:v>
                      </c:pt>
                      <c:pt idx="3706">
                        <c:v>37.065000000000005</c:v>
                      </c:pt>
                      <c:pt idx="3707">
                        <c:v>37.07500000000001</c:v>
                      </c:pt>
                      <c:pt idx="3708">
                        <c:v>37.084999999999994</c:v>
                      </c:pt>
                      <c:pt idx="3709">
                        <c:v>37.095000000000006</c:v>
                      </c:pt>
                      <c:pt idx="3710">
                        <c:v>37.104999999999997</c:v>
                      </c:pt>
                      <c:pt idx="3711">
                        <c:v>37.114999999999988</c:v>
                      </c:pt>
                      <c:pt idx="3712">
                        <c:v>37.125</c:v>
                      </c:pt>
                      <c:pt idx="3713">
                        <c:v>37.135000000000005</c:v>
                      </c:pt>
                      <c:pt idx="3714">
                        <c:v>37.144999999999996</c:v>
                      </c:pt>
                      <c:pt idx="3715">
                        <c:v>37.155000000000001</c:v>
                      </c:pt>
                      <c:pt idx="3716">
                        <c:v>37.164999999999999</c:v>
                      </c:pt>
                      <c:pt idx="3717">
                        <c:v>37.174999999999997</c:v>
                      </c:pt>
                      <c:pt idx="3718">
                        <c:v>37.184999999999995</c:v>
                      </c:pt>
                      <c:pt idx="3719">
                        <c:v>37.195000000000007</c:v>
                      </c:pt>
                      <c:pt idx="3720">
                        <c:v>37.204999999999998</c:v>
                      </c:pt>
                      <c:pt idx="3721">
                        <c:v>37.214999999999996</c:v>
                      </c:pt>
                      <c:pt idx="3722">
                        <c:v>37.225000000000009</c:v>
                      </c:pt>
                      <c:pt idx="3723">
                        <c:v>37.234999999999999</c:v>
                      </c:pt>
                      <c:pt idx="3724">
                        <c:v>37.244999999999997</c:v>
                      </c:pt>
                      <c:pt idx="3725">
                        <c:v>37.25500000000001</c:v>
                      </c:pt>
                      <c:pt idx="3726">
                        <c:v>37.265000000000008</c:v>
                      </c:pt>
                      <c:pt idx="3727">
                        <c:v>37.274999999999999</c:v>
                      </c:pt>
                      <c:pt idx="3728">
                        <c:v>37.285000000000011</c:v>
                      </c:pt>
                      <c:pt idx="3729">
                        <c:v>37.294999999999995</c:v>
                      </c:pt>
                      <c:pt idx="3730">
                        <c:v>37.305</c:v>
                      </c:pt>
                      <c:pt idx="3731">
                        <c:v>37.315000000000005</c:v>
                      </c:pt>
                      <c:pt idx="3732">
                        <c:v>37.32500000000001</c:v>
                      </c:pt>
                      <c:pt idx="3733">
                        <c:v>37.334999999999994</c:v>
                      </c:pt>
                      <c:pt idx="3734">
                        <c:v>37.345000000000006</c:v>
                      </c:pt>
                      <c:pt idx="3735">
                        <c:v>37.354999999999997</c:v>
                      </c:pt>
                      <c:pt idx="3736">
                        <c:v>37.364999999999988</c:v>
                      </c:pt>
                      <c:pt idx="3737">
                        <c:v>37.375000000000007</c:v>
                      </c:pt>
                      <c:pt idx="3738">
                        <c:v>37.385000000000005</c:v>
                      </c:pt>
                      <c:pt idx="3739">
                        <c:v>37.394999999999996</c:v>
                      </c:pt>
                      <c:pt idx="3740">
                        <c:v>37.404999999999994</c:v>
                      </c:pt>
                      <c:pt idx="3741">
                        <c:v>37.414999999999999</c:v>
                      </c:pt>
                      <c:pt idx="3742">
                        <c:v>37.424999999999997</c:v>
                      </c:pt>
                      <c:pt idx="3743">
                        <c:v>37.434999999999995</c:v>
                      </c:pt>
                      <c:pt idx="3744">
                        <c:v>37.445000000000007</c:v>
                      </c:pt>
                      <c:pt idx="3745">
                        <c:v>37.454999999999998</c:v>
                      </c:pt>
                      <c:pt idx="3746">
                        <c:v>37.464999999999989</c:v>
                      </c:pt>
                      <c:pt idx="3747">
                        <c:v>37.475000000000009</c:v>
                      </c:pt>
                      <c:pt idx="3748">
                        <c:v>37.484999999999985</c:v>
                      </c:pt>
                      <c:pt idx="3749">
                        <c:v>37.494999999999997</c:v>
                      </c:pt>
                      <c:pt idx="3750">
                        <c:v>37.50500000000001</c:v>
                      </c:pt>
                      <c:pt idx="3751">
                        <c:v>37.515000000000008</c:v>
                      </c:pt>
                      <c:pt idx="3752">
                        <c:v>37.524999999999999</c:v>
                      </c:pt>
                      <c:pt idx="3753">
                        <c:v>37.535000000000011</c:v>
                      </c:pt>
                      <c:pt idx="3754">
                        <c:v>37.544999999999995</c:v>
                      </c:pt>
                      <c:pt idx="3755">
                        <c:v>37.555</c:v>
                      </c:pt>
                      <c:pt idx="3756">
                        <c:v>37.565000000000005</c:v>
                      </c:pt>
                      <c:pt idx="3757">
                        <c:v>37.57500000000001</c:v>
                      </c:pt>
                      <c:pt idx="3758">
                        <c:v>37.584999999999994</c:v>
                      </c:pt>
                      <c:pt idx="3759">
                        <c:v>37.595000000000006</c:v>
                      </c:pt>
                      <c:pt idx="3760">
                        <c:v>37.604999999999997</c:v>
                      </c:pt>
                      <c:pt idx="3761">
                        <c:v>37.614999999999988</c:v>
                      </c:pt>
                      <c:pt idx="3762">
                        <c:v>37.625000000000007</c:v>
                      </c:pt>
                      <c:pt idx="3763">
                        <c:v>37.635000000000005</c:v>
                      </c:pt>
                      <c:pt idx="3764">
                        <c:v>37.644999999999996</c:v>
                      </c:pt>
                      <c:pt idx="3765">
                        <c:v>37.654999999999994</c:v>
                      </c:pt>
                      <c:pt idx="3766">
                        <c:v>37.664999999999999</c:v>
                      </c:pt>
                      <c:pt idx="3767">
                        <c:v>37.674999999999997</c:v>
                      </c:pt>
                      <c:pt idx="3768">
                        <c:v>37.684999999999995</c:v>
                      </c:pt>
                      <c:pt idx="3769">
                        <c:v>37.695000000000007</c:v>
                      </c:pt>
                      <c:pt idx="3770">
                        <c:v>37.704999999999998</c:v>
                      </c:pt>
                      <c:pt idx="3771">
                        <c:v>37.714999999999989</c:v>
                      </c:pt>
                      <c:pt idx="3772">
                        <c:v>37.725000000000009</c:v>
                      </c:pt>
                      <c:pt idx="3773">
                        <c:v>37.734999999999985</c:v>
                      </c:pt>
                      <c:pt idx="3774">
                        <c:v>37.744999999999997</c:v>
                      </c:pt>
                      <c:pt idx="3775">
                        <c:v>37.75500000000001</c:v>
                      </c:pt>
                      <c:pt idx="3776">
                        <c:v>37.765000000000008</c:v>
                      </c:pt>
                      <c:pt idx="3777">
                        <c:v>37.774999999999999</c:v>
                      </c:pt>
                      <c:pt idx="3778">
                        <c:v>37.785000000000011</c:v>
                      </c:pt>
                      <c:pt idx="3779">
                        <c:v>37.794999999999995</c:v>
                      </c:pt>
                      <c:pt idx="3780">
                        <c:v>37.805</c:v>
                      </c:pt>
                      <c:pt idx="3781">
                        <c:v>37.815000000000005</c:v>
                      </c:pt>
                      <c:pt idx="3782">
                        <c:v>37.82500000000001</c:v>
                      </c:pt>
                      <c:pt idx="3783">
                        <c:v>37.834999999999994</c:v>
                      </c:pt>
                      <c:pt idx="3784">
                        <c:v>37.845000000000006</c:v>
                      </c:pt>
                      <c:pt idx="3785">
                        <c:v>37.854999999999997</c:v>
                      </c:pt>
                      <c:pt idx="3786">
                        <c:v>37.864999999999988</c:v>
                      </c:pt>
                      <c:pt idx="3787">
                        <c:v>37.875000000000007</c:v>
                      </c:pt>
                      <c:pt idx="3788">
                        <c:v>37.885000000000005</c:v>
                      </c:pt>
                      <c:pt idx="3789">
                        <c:v>37.894999999999996</c:v>
                      </c:pt>
                      <c:pt idx="3790">
                        <c:v>37.904999999999994</c:v>
                      </c:pt>
                      <c:pt idx="3791">
                        <c:v>37.914999999999999</c:v>
                      </c:pt>
                      <c:pt idx="3792">
                        <c:v>37.924999999999997</c:v>
                      </c:pt>
                      <c:pt idx="3793">
                        <c:v>37.935000000000002</c:v>
                      </c:pt>
                      <c:pt idx="3794">
                        <c:v>37.945000000000007</c:v>
                      </c:pt>
                      <c:pt idx="3795">
                        <c:v>37.954999999999998</c:v>
                      </c:pt>
                      <c:pt idx="3796">
                        <c:v>37.964999999999989</c:v>
                      </c:pt>
                      <c:pt idx="3797">
                        <c:v>37.975000000000001</c:v>
                      </c:pt>
                      <c:pt idx="3798">
                        <c:v>37.984999999999985</c:v>
                      </c:pt>
                      <c:pt idx="3799">
                        <c:v>37.99499999999999</c:v>
                      </c:pt>
                      <c:pt idx="3800">
                        <c:v>38.00500000000001</c:v>
                      </c:pt>
                      <c:pt idx="3801">
                        <c:v>38.015000000000008</c:v>
                      </c:pt>
                      <c:pt idx="3802">
                        <c:v>38.024999999999999</c:v>
                      </c:pt>
                      <c:pt idx="3803">
                        <c:v>38.035000000000011</c:v>
                      </c:pt>
                      <c:pt idx="3804">
                        <c:v>38.044999999999995</c:v>
                      </c:pt>
                      <c:pt idx="3805">
                        <c:v>38.055</c:v>
                      </c:pt>
                      <c:pt idx="3806">
                        <c:v>38.065000000000005</c:v>
                      </c:pt>
                      <c:pt idx="3807">
                        <c:v>38.075000000000017</c:v>
                      </c:pt>
                      <c:pt idx="3808">
                        <c:v>38.084999999999994</c:v>
                      </c:pt>
                      <c:pt idx="3809">
                        <c:v>38.095000000000006</c:v>
                      </c:pt>
                      <c:pt idx="3810">
                        <c:v>38.104999999999997</c:v>
                      </c:pt>
                      <c:pt idx="3811">
                        <c:v>38.114999999999995</c:v>
                      </c:pt>
                      <c:pt idx="3812">
                        <c:v>38.125</c:v>
                      </c:pt>
                      <c:pt idx="3813">
                        <c:v>38.135000000000005</c:v>
                      </c:pt>
                      <c:pt idx="3814">
                        <c:v>38.144999999999996</c:v>
                      </c:pt>
                      <c:pt idx="3815">
                        <c:v>38.155000000000001</c:v>
                      </c:pt>
                      <c:pt idx="3816">
                        <c:v>38.164999999999999</c:v>
                      </c:pt>
                      <c:pt idx="3817">
                        <c:v>38.174999999999997</c:v>
                      </c:pt>
                      <c:pt idx="3818">
                        <c:v>38.185000000000002</c:v>
                      </c:pt>
                      <c:pt idx="3819">
                        <c:v>38.195000000000007</c:v>
                      </c:pt>
                      <c:pt idx="3820">
                        <c:v>38.204999999999998</c:v>
                      </c:pt>
                      <c:pt idx="3821">
                        <c:v>38.214999999999989</c:v>
                      </c:pt>
                      <c:pt idx="3822">
                        <c:v>38.225000000000001</c:v>
                      </c:pt>
                      <c:pt idx="3823">
                        <c:v>38.234999999999985</c:v>
                      </c:pt>
                      <c:pt idx="3824">
                        <c:v>38.24499999999999</c:v>
                      </c:pt>
                      <c:pt idx="3825">
                        <c:v>38.25500000000001</c:v>
                      </c:pt>
                      <c:pt idx="3826">
                        <c:v>38.265000000000008</c:v>
                      </c:pt>
                      <c:pt idx="3827">
                        <c:v>38.274999999999999</c:v>
                      </c:pt>
                      <c:pt idx="3828">
                        <c:v>38.285000000000011</c:v>
                      </c:pt>
                      <c:pt idx="3829">
                        <c:v>38.294999999999995</c:v>
                      </c:pt>
                      <c:pt idx="3830">
                        <c:v>38.305</c:v>
                      </c:pt>
                      <c:pt idx="3831">
                        <c:v>38.315000000000005</c:v>
                      </c:pt>
                      <c:pt idx="3832">
                        <c:v>38.325000000000017</c:v>
                      </c:pt>
                      <c:pt idx="3833">
                        <c:v>38.334999999999994</c:v>
                      </c:pt>
                      <c:pt idx="3834">
                        <c:v>38.345000000000006</c:v>
                      </c:pt>
                      <c:pt idx="3835">
                        <c:v>38.354999999999997</c:v>
                      </c:pt>
                      <c:pt idx="3836">
                        <c:v>38.364999999999995</c:v>
                      </c:pt>
                      <c:pt idx="3837">
                        <c:v>38.375</c:v>
                      </c:pt>
                      <c:pt idx="3838">
                        <c:v>38.385000000000005</c:v>
                      </c:pt>
                      <c:pt idx="3839">
                        <c:v>38.394999999999996</c:v>
                      </c:pt>
                      <c:pt idx="3840">
                        <c:v>38.405000000000001</c:v>
                      </c:pt>
                      <c:pt idx="3841">
                        <c:v>38.414999999999999</c:v>
                      </c:pt>
                      <c:pt idx="3842">
                        <c:v>38.424999999999997</c:v>
                      </c:pt>
                      <c:pt idx="3843">
                        <c:v>38.435000000000002</c:v>
                      </c:pt>
                      <c:pt idx="3844">
                        <c:v>38.445000000000007</c:v>
                      </c:pt>
                      <c:pt idx="3845">
                        <c:v>38.454999999999998</c:v>
                      </c:pt>
                      <c:pt idx="3846">
                        <c:v>38.464999999999989</c:v>
                      </c:pt>
                      <c:pt idx="3847">
                        <c:v>38.475000000000001</c:v>
                      </c:pt>
                      <c:pt idx="3848">
                        <c:v>38.484999999999985</c:v>
                      </c:pt>
                      <c:pt idx="3849">
                        <c:v>38.49499999999999</c:v>
                      </c:pt>
                      <c:pt idx="3850">
                        <c:v>38.50500000000001</c:v>
                      </c:pt>
                      <c:pt idx="3851">
                        <c:v>38.515000000000008</c:v>
                      </c:pt>
                      <c:pt idx="3852">
                        <c:v>38.524999999999999</c:v>
                      </c:pt>
                      <c:pt idx="3853">
                        <c:v>38.535000000000011</c:v>
                      </c:pt>
                      <c:pt idx="3854">
                        <c:v>38.544999999999995</c:v>
                      </c:pt>
                      <c:pt idx="3855">
                        <c:v>38.555</c:v>
                      </c:pt>
                      <c:pt idx="3856">
                        <c:v>38.565000000000005</c:v>
                      </c:pt>
                      <c:pt idx="3857">
                        <c:v>38.575000000000017</c:v>
                      </c:pt>
                      <c:pt idx="3858">
                        <c:v>38.584999999999994</c:v>
                      </c:pt>
                      <c:pt idx="3859">
                        <c:v>38.595000000000006</c:v>
                      </c:pt>
                      <c:pt idx="3860">
                        <c:v>38.604999999999997</c:v>
                      </c:pt>
                      <c:pt idx="3861">
                        <c:v>38.614999999999995</c:v>
                      </c:pt>
                      <c:pt idx="3862">
                        <c:v>38.625</c:v>
                      </c:pt>
                      <c:pt idx="3863">
                        <c:v>38.635000000000005</c:v>
                      </c:pt>
                      <c:pt idx="3864">
                        <c:v>38.645000000000003</c:v>
                      </c:pt>
                      <c:pt idx="3865">
                        <c:v>38.655000000000001</c:v>
                      </c:pt>
                      <c:pt idx="3866">
                        <c:v>38.664999999999999</c:v>
                      </c:pt>
                      <c:pt idx="3867">
                        <c:v>38.674999999999997</c:v>
                      </c:pt>
                      <c:pt idx="3868">
                        <c:v>38.685000000000002</c:v>
                      </c:pt>
                      <c:pt idx="3869">
                        <c:v>38.695000000000007</c:v>
                      </c:pt>
                      <c:pt idx="3870">
                        <c:v>38.704999999999998</c:v>
                      </c:pt>
                      <c:pt idx="3871">
                        <c:v>38.714999999999989</c:v>
                      </c:pt>
                      <c:pt idx="3872">
                        <c:v>38.725000000000001</c:v>
                      </c:pt>
                      <c:pt idx="3873">
                        <c:v>38.734999999999985</c:v>
                      </c:pt>
                      <c:pt idx="3874">
                        <c:v>38.74499999999999</c:v>
                      </c:pt>
                      <c:pt idx="3875">
                        <c:v>38.755000000000003</c:v>
                      </c:pt>
                      <c:pt idx="3876">
                        <c:v>38.765000000000008</c:v>
                      </c:pt>
                      <c:pt idx="3877">
                        <c:v>38.774999999999999</c:v>
                      </c:pt>
                      <c:pt idx="3878">
                        <c:v>38.785000000000011</c:v>
                      </c:pt>
                      <c:pt idx="3879">
                        <c:v>38.794999999999995</c:v>
                      </c:pt>
                      <c:pt idx="3880">
                        <c:v>38.805</c:v>
                      </c:pt>
                      <c:pt idx="3881">
                        <c:v>38.815000000000005</c:v>
                      </c:pt>
                      <c:pt idx="3882">
                        <c:v>38.825000000000017</c:v>
                      </c:pt>
                      <c:pt idx="3883">
                        <c:v>38.834999999999994</c:v>
                      </c:pt>
                      <c:pt idx="3884">
                        <c:v>38.845000000000006</c:v>
                      </c:pt>
                      <c:pt idx="3885">
                        <c:v>38.854999999999997</c:v>
                      </c:pt>
                      <c:pt idx="3886">
                        <c:v>38.864999999999995</c:v>
                      </c:pt>
                      <c:pt idx="3887">
                        <c:v>38.875000000000007</c:v>
                      </c:pt>
                      <c:pt idx="3888">
                        <c:v>38.885000000000005</c:v>
                      </c:pt>
                      <c:pt idx="3889">
                        <c:v>38.895000000000003</c:v>
                      </c:pt>
                      <c:pt idx="3890">
                        <c:v>38.905000000000001</c:v>
                      </c:pt>
                      <c:pt idx="3891">
                        <c:v>38.914999999999999</c:v>
                      </c:pt>
                      <c:pt idx="3892">
                        <c:v>38.924999999999997</c:v>
                      </c:pt>
                      <c:pt idx="3893">
                        <c:v>38.935000000000002</c:v>
                      </c:pt>
                      <c:pt idx="3894">
                        <c:v>38.945000000000007</c:v>
                      </c:pt>
                      <c:pt idx="3895">
                        <c:v>38.954999999999998</c:v>
                      </c:pt>
                      <c:pt idx="3896">
                        <c:v>38.964999999999989</c:v>
                      </c:pt>
                      <c:pt idx="3897">
                        <c:v>38.975000000000001</c:v>
                      </c:pt>
                      <c:pt idx="3898">
                        <c:v>38.984999999999985</c:v>
                      </c:pt>
                      <c:pt idx="3899">
                        <c:v>38.99499999999999</c:v>
                      </c:pt>
                      <c:pt idx="3900">
                        <c:v>39.005000000000003</c:v>
                      </c:pt>
                      <c:pt idx="3901">
                        <c:v>39.015000000000008</c:v>
                      </c:pt>
                      <c:pt idx="3902">
                        <c:v>39.024999999999999</c:v>
                      </c:pt>
                      <c:pt idx="3903">
                        <c:v>39.035000000000011</c:v>
                      </c:pt>
                      <c:pt idx="3904">
                        <c:v>39.044999999999995</c:v>
                      </c:pt>
                      <c:pt idx="3905">
                        <c:v>39.055</c:v>
                      </c:pt>
                      <c:pt idx="3906">
                        <c:v>39.065000000000005</c:v>
                      </c:pt>
                      <c:pt idx="3907">
                        <c:v>39.075000000000017</c:v>
                      </c:pt>
                      <c:pt idx="3908">
                        <c:v>39.084999999999994</c:v>
                      </c:pt>
                      <c:pt idx="3909">
                        <c:v>39.095000000000006</c:v>
                      </c:pt>
                      <c:pt idx="3910">
                        <c:v>39.104999999999997</c:v>
                      </c:pt>
                      <c:pt idx="3911">
                        <c:v>39.114999999999995</c:v>
                      </c:pt>
                      <c:pt idx="3912">
                        <c:v>39.125000000000007</c:v>
                      </c:pt>
                      <c:pt idx="3913">
                        <c:v>39.135000000000005</c:v>
                      </c:pt>
                      <c:pt idx="3914">
                        <c:v>39.145000000000003</c:v>
                      </c:pt>
                      <c:pt idx="3915">
                        <c:v>39.155000000000001</c:v>
                      </c:pt>
                      <c:pt idx="3916">
                        <c:v>39.164999999999999</c:v>
                      </c:pt>
                      <c:pt idx="3917">
                        <c:v>39.174999999999997</c:v>
                      </c:pt>
                      <c:pt idx="3918">
                        <c:v>39.185000000000002</c:v>
                      </c:pt>
                      <c:pt idx="3919">
                        <c:v>39.195000000000007</c:v>
                      </c:pt>
                      <c:pt idx="3920">
                        <c:v>39.204999999999998</c:v>
                      </c:pt>
                      <c:pt idx="3921">
                        <c:v>39.214999999999989</c:v>
                      </c:pt>
                      <c:pt idx="3922">
                        <c:v>39.225000000000001</c:v>
                      </c:pt>
                      <c:pt idx="3923">
                        <c:v>39.234999999999985</c:v>
                      </c:pt>
                      <c:pt idx="3924">
                        <c:v>39.24499999999999</c:v>
                      </c:pt>
                      <c:pt idx="3925">
                        <c:v>39.255000000000003</c:v>
                      </c:pt>
                      <c:pt idx="3926">
                        <c:v>39.265000000000008</c:v>
                      </c:pt>
                      <c:pt idx="3927">
                        <c:v>39.274999999999999</c:v>
                      </c:pt>
                      <c:pt idx="3928">
                        <c:v>39.285000000000011</c:v>
                      </c:pt>
                      <c:pt idx="3929">
                        <c:v>39.294999999999995</c:v>
                      </c:pt>
                      <c:pt idx="3930">
                        <c:v>39.305</c:v>
                      </c:pt>
                      <c:pt idx="3931">
                        <c:v>39.315000000000005</c:v>
                      </c:pt>
                      <c:pt idx="3932">
                        <c:v>39.325000000000017</c:v>
                      </c:pt>
                      <c:pt idx="3933">
                        <c:v>39.334999999999994</c:v>
                      </c:pt>
                      <c:pt idx="3934">
                        <c:v>39.345000000000006</c:v>
                      </c:pt>
                      <c:pt idx="3935">
                        <c:v>39.354999999999997</c:v>
                      </c:pt>
                      <c:pt idx="3936">
                        <c:v>39.364999999999995</c:v>
                      </c:pt>
                      <c:pt idx="3937">
                        <c:v>39.375000000000007</c:v>
                      </c:pt>
                      <c:pt idx="3938">
                        <c:v>39.385000000000005</c:v>
                      </c:pt>
                      <c:pt idx="3939">
                        <c:v>39.394999999999996</c:v>
                      </c:pt>
                      <c:pt idx="3940">
                        <c:v>39.405000000000001</c:v>
                      </c:pt>
                      <c:pt idx="3941">
                        <c:v>39.414999999999999</c:v>
                      </c:pt>
                      <c:pt idx="3942">
                        <c:v>39.424999999999997</c:v>
                      </c:pt>
                      <c:pt idx="3943">
                        <c:v>39.435000000000002</c:v>
                      </c:pt>
                      <c:pt idx="3944">
                        <c:v>39.445000000000007</c:v>
                      </c:pt>
                      <c:pt idx="3945">
                        <c:v>39.454999999999998</c:v>
                      </c:pt>
                      <c:pt idx="3946">
                        <c:v>39.464999999999989</c:v>
                      </c:pt>
                      <c:pt idx="3947">
                        <c:v>39.475000000000001</c:v>
                      </c:pt>
                      <c:pt idx="3948">
                        <c:v>39.484999999999985</c:v>
                      </c:pt>
                      <c:pt idx="3949">
                        <c:v>39.49499999999999</c:v>
                      </c:pt>
                      <c:pt idx="3950">
                        <c:v>39.505000000000003</c:v>
                      </c:pt>
                      <c:pt idx="3951">
                        <c:v>39.515000000000008</c:v>
                      </c:pt>
                      <c:pt idx="3952">
                        <c:v>39.524999999999999</c:v>
                      </c:pt>
                      <c:pt idx="3953">
                        <c:v>39.535000000000004</c:v>
                      </c:pt>
                      <c:pt idx="3954">
                        <c:v>39.544999999999995</c:v>
                      </c:pt>
                      <c:pt idx="3955">
                        <c:v>39.554999999999993</c:v>
                      </c:pt>
                      <c:pt idx="3956">
                        <c:v>39.565000000000005</c:v>
                      </c:pt>
                      <c:pt idx="3957">
                        <c:v>39.575000000000017</c:v>
                      </c:pt>
                      <c:pt idx="3958">
                        <c:v>39.584999999999994</c:v>
                      </c:pt>
                      <c:pt idx="3959">
                        <c:v>39.595000000000006</c:v>
                      </c:pt>
                      <c:pt idx="3960">
                        <c:v>39.604999999999997</c:v>
                      </c:pt>
                      <c:pt idx="3961">
                        <c:v>39.614999999999995</c:v>
                      </c:pt>
                      <c:pt idx="3962">
                        <c:v>39.625000000000007</c:v>
                      </c:pt>
                      <c:pt idx="3963">
                        <c:v>39.635000000000012</c:v>
                      </c:pt>
                      <c:pt idx="3964">
                        <c:v>39.644999999999996</c:v>
                      </c:pt>
                      <c:pt idx="3965">
                        <c:v>39.655000000000001</c:v>
                      </c:pt>
                      <c:pt idx="3966">
                        <c:v>39.664999999999999</c:v>
                      </c:pt>
                      <c:pt idx="3967">
                        <c:v>39.674999999999997</c:v>
                      </c:pt>
                      <c:pt idx="3968">
                        <c:v>39.685000000000002</c:v>
                      </c:pt>
                      <c:pt idx="3969">
                        <c:v>39.695000000000007</c:v>
                      </c:pt>
                      <c:pt idx="3970">
                        <c:v>39.704999999999998</c:v>
                      </c:pt>
                      <c:pt idx="3971">
                        <c:v>39.714999999999989</c:v>
                      </c:pt>
                      <c:pt idx="3972">
                        <c:v>39.725000000000001</c:v>
                      </c:pt>
                      <c:pt idx="3973">
                        <c:v>39.734999999999985</c:v>
                      </c:pt>
                      <c:pt idx="3974">
                        <c:v>39.74499999999999</c:v>
                      </c:pt>
                      <c:pt idx="3975">
                        <c:v>39.755000000000003</c:v>
                      </c:pt>
                      <c:pt idx="3976">
                        <c:v>39.765000000000008</c:v>
                      </c:pt>
                      <c:pt idx="3977">
                        <c:v>39.774999999999999</c:v>
                      </c:pt>
                      <c:pt idx="3978">
                        <c:v>39.785000000000004</c:v>
                      </c:pt>
                      <c:pt idx="3979">
                        <c:v>39.794999999999995</c:v>
                      </c:pt>
                      <c:pt idx="3980">
                        <c:v>39.804999999999993</c:v>
                      </c:pt>
                      <c:pt idx="3981">
                        <c:v>39.815000000000005</c:v>
                      </c:pt>
                      <c:pt idx="3982">
                        <c:v>39.825000000000017</c:v>
                      </c:pt>
                      <c:pt idx="3983">
                        <c:v>39.834999999999994</c:v>
                      </c:pt>
                      <c:pt idx="3984">
                        <c:v>39.845000000000006</c:v>
                      </c:pt>
                      <c:pt idx="3985">
                        <c:v>39.854999999999997</c:v>
                      </c:pt>
                      <c:pt idx="3986">
                        <c:v>39.864999999999995</c:v>
                      </c:pt>
                      <c:pt idx="3987">
                        <c:v>39.875000000000007</c:v>
                      </c:pt>
                      <c:pt idx="3988">
                        <c:v>39.885000000000012</c:v>
                      </c:pt>
                      <c:pt idx="3989">
                        <c:v>39.894999999999996</c:v>
                      </c:pt>
                      <c:pt idx="3990">
                        <c:v>39.905000000000001</c:v>
                      </c:pt>
                      <c:pt idx="3991">
                        <c:v>39.914999999999999</c:v>
                      </c:pt>
                      <c:pt idx="3992">
                        <c:v>39.924999999999997</c:v>
                      </c:pt>
                      <c:pt idx="3993">
                        <c:v>39.935000000000002</c:v>
                      </c:pt>
                      <c:pt idx="3994">
                        <c:v>39.945000000000007</c:v>
                      </c:pt>
                      <c:pt idx="3995">
                        <c:v>39.954999999999998</c:v>
                      </c:pt>
                      <c:pt idx="3996">
                        <c:v>39.964999999999989</c:v>
                      </c:pt>
                      <c:pt idx="3997">
                        <c:v>39.975000000000001</c:v>
                      </c:pt>
                      <c:pt idx="3998">
                        <c:v>39.984999999999985</c:v>
                      </c:pt>
                      <c:pt idx="3999">
                        <c:v>39.99499999999999</c:v>
                      </c:pt>
                      <c:pt idx="4000">
                        <c:v>40.005000000000003</c:v>
                      </c:pt>
                      <c:pt idx="4001">
                        <c:v>40.015000000000008</c:v>
                      </c:pt>
                      <c:pt idx="4002">
                        <c:v>40.024999999999999</c:v>
                      </c:pt>
                      <c:pt idx="4003">
                        <c:v>40.035000000000004</c:v>
                      </c:pt>
                      <c:pt idx="4004">
                        <c:v>40.044999999999995</c:v>
                      </c:pt>
                      <c:pt idx="4005">
                        <c:v>40.054999999999993</c:v>
                      </c:pt>
                      <c:pt idx="4006">
                        <c:v>40.065000000000005</c:v>
                      </c:pt>
                      <c:pt idx="4007">
                        <c:v>40.075000000000017</c:v>
                      </c:pt>
                      <c:pt idx="4008">
                        <c:v>40.084999999999994</c:v>
                      </c:pt>
                      <c:pt idx="4009">
                        <c:v>40.095000000000006</c:v>
                      </c:pt>
                      <c:pt idx="4010">
                        <c:v>40.104999999999997</c:v>
                      </c:pt>
                      <c:pt idx="4011">
                        <c:v>40.114999999999995</c:v>
                      </c:pt>
                      <c:pt idx="4012">
                        <c:v>40.125000000000007</c:v>
                      </c:pt>
                      <c:pt idx="4013">
                        <c:v>40.135000000000012</c:v>
                      </c:pt>
                      <c:pt idx="4014">
                        <c:v>40.144999999999996</c:v>
                      </c:pt>
                      <c:pt idx="4015">
                        <c:v>40.155000000000001</c:v>
                      </c:pt>
                      <c:pt idx="4016">
                        <c:v>40.165000000000006</c:v>
                      </c:pt>
                      <c:pt idx="4017">
                        <c:v>40.174999999999997</c:v>
                      </c:pt>
                      <c:pt idx="4018">
                        <c:v>40.185000000000002</c:v>
                      </c:pt>
                      <c:pt idx="4019">
                        <c:v>40.195000000000007</c:v>
                      </c:pt>
                      <c:pt idx="4020">
                        <c:v>40.205000000000005</c:v>
                      </c:pt>
                      <c:pt idx="4021">
                        <c:v>40.214999999999989</c:v>
                      </c:pt>
                      <c:pt idx="4022">
                        <c:v>40.225000000000001</c:v>
                      </c:pt>
                      <c:pt idx="4023">
                        <c:v>40.234999999999985</c:v>
                      </c:pt>
                      <c:pt idx="4024">
                        <c:v>40.24499999999999</c:v>
                      </c:pt>
                      <c:pt idx="4025">
                        <c:v>40.255000000000003</c:v>
                      </c:pt>
                      <c:pt idx="4026">
                        <c:v>40.265000000000008</c:v>
                      </c:pt>
                      <c:pt idx="4027">
                        <c:v>40.274999999999999</c:v>
                      </c:pt>
                      <c:pt idx="4028">
                        <c:v>40.285000000000004</c:v>
                      </c:pt>
                      <c:pt idx="4029">
                        <c:v>40.29499999999998</c:v>
                      </c:pt>
                      <c:pt idx="4030">
                        <c:v>40.304999999999993</c:v>
                      </c:pt>
                      <c:pt idx="4031">
                        <c:v>40.315000000000005</c:v>
                      </c:pt>
                      <c:pt idx="4032">
                        <c:v>40.325000000000017</c:v>
                      </c:pt>
                      <c:pt idx="4033">
                        <c:v>40.334999999999994</c:v>
                      </c:pt>
                      <c:pt idx="4034">
                        <c:v>40.345000000000006</c:v>
                      </c:pt>
                      <c:pt idx="4035">
                        <c:v>40.354999999999997</c:v>
                      </c:pt>
                      <c:pt idx="4036">
                        <c:v>40.364999999999995</c:v>
                      </c:pt>
                      <c:pt idx="4037">
                        <c:v>40.375000000000007</c:v>
                      </c:pt>
                      <c:pt idx="4038">
                        <c:v>40.385000000000012</c:v>
                      </c:pt>
                      <c:pt idx="4039">
                        <c:v>40.394999999999996</c:v>
                      </c:pt>
                      <c:pt idx="4040">
                        <c:v>40.405000000000001</c:v>
                      </c:pt>
                      <c:pt idx="4041">
                        <c:v>40.415000000000006</c:v>
                      </c:pt>
                      <c:pt idx="4042">
                        <c:v>40.424999999999997</c:v>
                      </c:pt>
                      <c:pt idx="4043">
                        <c:v>40.435000000000002</c:v>
                      </c:pt>
                      <c:pt idx="4044">
                        <c:v>40.445000000000007</c:v>
                      </c:pt>
                      <c:pt idx="4045">
                        <c:v>40.455000000000005</c:v>
                      </c:pt>
                      <c:pt idx="4046">
                        <c:v>40.464999999999989</c:v>
                      </c:pt>
                      <c:pt idx="4047">
                        <c:v>40.475000000000001</c:v>
                      </c:pt>
                      <c:pt idx="4048">
                        <c:v>40.484999999999985</c:v>
                      </c:pt>
                      <c:pt idx="4049">
                        <c:v>40.49499999999999</c:v>
                      </c:pt>
                      <c:pt idx="4050">
                        <c:v>40.505000000000003</c:v>
                      </c:pt>
                      <c:pt idx="4051">
                        <c:v>40.515000000000008</c:v>
                      </c:pt>
                      <c:pt idx="4052">
                        <c:v>40.524999999999999</c:v>
                      </c:pt>
                      <c:pt idx="4053">
                        <c:v>40.535000000000004</c:v>
                      </c:pt>
                      <c:pt idx="4054">
                        <c:v>40.54499999999998</c:v>
                      </c:pt>
                      <c:pt idx="4055">
                        <c:v>40.554999999999993</c:v>
                      </c:pt>
                      <c:pt idx="4056">
                        <c:v>40.565000000000005</c:v>
                      </c:pt>
                      <c:pt idx="4057">
                        <c:v>40.575000000000017</c:v>
                      </c:pt>
                      <c:pt idx="4058">
                        <c:v>40.584999999999994</c:v>
                      </c:pt>
                      <c:pt idx="4059">
                        <c:v>40.595000000000006</c:v>
                      </c:pt>
                      <c:pt idx="4060">
                        <c:v>40.604999999999997</c:v>
                      </c:pt>
                      <c:pt idx="4061">
                        <c:v>40.614999999999995</c:v>
                      </c:pt>
                      <c:pt idx="4062">
                        <c:v>40.625</c:v>
                      </c:pt>
                      <c:pt idx="4063">
                        <c:v>40.635000000000019</c:v>
                      </c:pt>
                      <c:pt idx="4064">
                        <c:v>40.644999999999996</c:v>
                      </c:pt>
                      <c:pt idx="4065">
                        <c:v>40.655000000000008</c:v>
                      </c:pt>
                      <c:pt idx="4066">
                        <c:v>40.665000000000006</c:v>
                      </c:pt>
                      <c:pt idx="4067">
                        <c:v>40.675000000000004</c:v>
                      </c:pt>
                      <c:pt idx="4068">
                        <c:v>40.685000000000002</c:v>
                      </c:pt>
                      <c:pt idx="4069">
                        <c:v>40.695000000000007</c:v>
                      </c:pt>
                      <c:pt idx="4070">
                        <c:v>40.705000000000005</c:v>
                      </c:pt>
                      <c:pt idx="4071">
                        <c:v>40.714999999999989</c:v>
                      </c:pt>
                      <c:pt idx="4072">
                        <c:v>40.725000000000001</c:v>
                      </c:pt>
                      <c:pt idx="4073">
                        <c:v>40.734999999999985</c:v>
                      </c:pt>
                      <c:pt idx="4074">
                        <c:v>40.74499999999999</c:v>
                      </c:pt>
                      <c:pt idx="4075">
                        <c:v>40.755000000000003</c:v>
                      </c:pt>
                      <c:pt idx="4076">
                        <c:v>40.765000000000015</c:v>
                      </c:pt>
                      <c:pt idx="4077">
                        <c:v>40.774999999999999</c:v>
                      </c:pt>
                      <c:pt idx="4078">
                        <c:v>40.785000000000011</c:v>
                      </c:pt>
                      <c:pt idx="4079">
                        <c:v>40.79499999999998</c:v>
                      </c:pt>
                      <c:pt idx="4080">
                        <c:v>40.804999999999993</c:v>
                      </c:pt>
                      <c:pt idx="4081">
                        <c:v>40.815000000000005</c:v>
                      </c:pt>
                      <c:pt idx="4082">
                        <c:v>40.825000000000017</c:v>
                      </c:pt>
                      <c:pt idx="4083">
                        <c:v>40.834999999999994</c:v>
                      </c:pt>
                      <c:pt idx="4084">
                        <c:v>40.845000000000006</c:v>
                      </c:pt>
                      <c:pt idx="4085">
                        <c:v>40.854999999999997</c:v>
                      </c:pt>
                      <c:pt idx="4086">
                        <c:v>40.864999999999995</c:v>
                      </c:pt>
                      <c:pt idx="4087">
                        <c:v>40.875</c:v>
                      </c:pt>
                      <c:pt idx="4088">
                        <c:v>40.885000000000019</c:v>
                      </c:pt>
                      <c:pt idx="4089">
                        <c:v>40.894999999999996</c:v>
                      </c:pt>
                      <c:pt idx="4090">
                        <c:v>40.905000000000008</c:v>
                      </c:pt>
                      <c:pt idx="4091">
                        <c:v>40.915000000000006</c:v>
                      </c:pt>
                      <c:pt idx="4092">
                        <c:v>40.925000000000004</c:v>
                      </c:pt>
                      <c:pt idx="4093">
                        <c:v>40.935000000000002</c:v>
                      </c:pt>
                      <c:pt idx="4094">
                        <c:v>40.945000000000007</c:v>
                      </c:pt>
                      <c:pt idx="4095">
                        <c:v>40.955000000000005</c:v>
                      </c:pt>
                      <c:pt idx="4096">
                        <c:v>40.965000000000003</c:v>
                      </c:pt>
                      <c:pt idx="4097">
                        <c:v>40.975000000000001</c:v>
                      </c:pt>
                      <c:pt idx="4098">
                        <c:v>40.984999999999999</c:v>
                      </c:pt>
                      <c:pt idx="4099">
                        <c:v>40.994999999999997</c:v>
                      </c:pt>
                      <c:pt idx="4100">
                        <c:v>41.005000000000003</c:v>
                      </c:pt>
                      <c:pt idx="4101">
                        <c:v>41.015000000000015</c:v>
                      </c:pt>
                      <c:pt idx="4102">
                        <c:v>41.024999999999984</c:v>
                      </c:pt>
                      <c:pt idx="4103">
                        <c:v>41.034999999999997</c:v>
                      </c:pt>
                      <c:pt idx="4104">
                        <c:v>41.04499999999998</c:v>
                      </c:pt>
                      <c:pt idx="4105">
                        <c:v>41.054999999999993</c:v>
                      </c:pt>
                      <c:pt idx="4106">
                        <c:v>41.065000000000005</c:v>
                      </c:pt>
                      <c:pt idx="4107">
                        <c:v>41.07500000000001</c:v>
                      </c:pt>
                      <c:pt idx="4108">
                        <c:v>41.084999999999994</c:v>
                      </c:pt>
                      <c:pt idx="4109">
                        <c:v>41.095000000000006</c:v>
                      </c:pt>
                      <c:pt idx="4110">
                        <c:v>41.104999999999997</c:v>
                      </c:pt>
                      <c:pt idx="4111">
                        <c:v>41.114999999999988</c:v>
                      </c:pt>
                      <c:pt idx="4112">
                        <c:v>41.125000000000007</c:v>
                      </c:pt>
                      <c:pt idx="4113">
                        <c:v>41.135000000000019</c:v>
                      </c:pt>
                      <c:pt idx="4114">
                        <c:v>41.144999999999996</c:v>
                      </c:pt>
                      <c:pt idx="4115">
                        <c:v>41.154999999999994</c:v>
                      </c:pt>
                      <c:pt idx="4116">
                        <c:v>41.164999999999999</c:v>
                      </c:pt>
                      <c:pt idx="4117">
                        <c:v>41.175000000000004</c:v>
                      </c:pt>
                      <c:pt idx="4118">
                        <c:v>41.184999999999995</c:v>
                      </c:pt>
                      <c:pt idx="4119">
                        <c:v>41.195000000000007</c:v>
                      </c:pt>
                      <c:pt idx="4120">
                        <c:v>41.205000000000005</c:v>
                      </c:pt>
                      <c:pt idx="4121">
                        <c:v>41.215000000000003</c:v>
                      </c:pt>
                      <c:pt idx="4122">
                        <c:v>41.225000000000001</c:v>
                      </c:pt>
                      <c:pt idx="4123">
                        <c:v>41.234999999999999</c:v>
                      </c:pt>
                      <c:pt idx="4124">
                        <c:v>41.244999999999997</c:v>
                      </c:pt>
                      <c:pt idx="4125">
                        <c:v>41.255000000000003</c:v>
                      </c:pt>
                      <c:pt idx="4126">
                        <c:v>41.265000000000015</c:v>
                      </c:pt>
                      <c:pt idx="4127">
                        <c:v>41.274999999999984</c:v>
                      </c:pt>
                      <c:pt idx="4128">
                        <c:v>41.284999999999997</c:v>
                      </c:pt>
                      <c:pt idx="4129">
                        <c:v>41.29499999999998</c:v>
                      </c:pt>
                      <c:pt idx="4130">
                        <c:v>41.304999999999993</c:v>
                      </c:pt>
                      <c:pt idx="4131">
                        <c:v>41.315000000000005</c:v>
                      </c:pt>
                      <c:pt idx="4132">
                        <c:v>41.32500000000001</c:v>
                      </c:pt>
                      <c:pt idx="4133">
                        <c:v>41.334999999999994</c:v>
                      </c:pt>
                      <c:pt idx="4134">
                        <c:v>41.345000000000006</c:v>
                      </c:pt>
                      <c:pt idx="4135">
                        <c:v>41.354999999999997</c:v>
                      </c:pt>
                      <c:pt idx="4136">
                        <c:v>41.364999999999988</c:v>
                      </c:pt>
                      <c:pt idx="4137">
                        <c:v>41.375</c:v>
                      </c:pt>
                      <c:pt idx="4138">
                        <c:v>41.385000000000019</c:v>
                      </c:pt>
                      <c:pt idx="4139">
                        <c:v>41.394999999999996</c:v>
                      </c:pt>
                      <c:pt idx="4140">
                        <c:v>41.404999999999994</c:v>
                      </c:pt>
                      <c:pt idx="4141">
                        <c:v>41.414999999999999</c:v>
                      </c:pt>
                      <c:pt idx="4142">
                        <c:v>41.425000000000004</c:v>
                      </c:pt>
                      <c:pt idx="4143">
                        <c:v>41.434999999999995</c:v>
                      </c:pt>
                      <c:pt idx="4144">
                        <c:v>41.445000000000007</c:v>
                      </c:pt>
                      <c:pt idx="4145">
                        <c:v>41.455000000000005</c:v>
                      </c:pt>
                      <c:pt idx="4146">
                        <c:v>41.465000000000003</c:v>
                      </c:pt>
                      <c:pt idx="4147">
                        <c:v>41.475000000000001</c:v>
                      </c:pt>
                      <c:pt idx="4148">
                        <c:v>41.484999999999999</c:v>
                      </c:pt>
                      <c:pt idx="4149">
                        <c:v>41.49499999999999</c:v>
                      </c:pt>
                      <c:pt idx="4150">
                        <c:v>41.50500000000001</c:v>
                      </c:pt>
                      <c:pt idx="4151">
                        <c:v>41.515000000000015</c:v>
                      </c:pt>
                      <c:pt idx="4152">
                        <c:v>41.524999999999984</c:v>
                      </c:pt>
                      <c:pt idx="4153">
                        <c:v>41.534999999999997</c:v>
                      </c:pt>
                      <c:pt idx="4154">
                        <c:v>41.54499999999998</c:v>
                      </c:pt>
                      <c:pt idx="4155">
                        <c:v>41.554999999999993</c:v>
                      </c:pt>
                      <c:pt idx="4156">
                        <c:v>41.565000000000005</c:v>
                      </c:pt>
                      <c:pt idx="4157">
                        <c:v>41.57500000000001</c:v>
                      </c:pt>
                      <c:pt idx="4158">
                        <c:v>41.584999999999994</c:v>
                      </c:pt>
                      <c:pt idx="4159">
                        <c:v>41.595000000000013</c:v>
                      </c:pt>
                      <c:pt idx="4160">
                        <c:v>41.604999999999997</c:v>
                      </c:pt>
                      <c:pt idx="4161">
                        <c:v>41.614999999999988</c:v>
                      </c:pt>
                      <c:pt idx="4162">
                        <c:v>41.625</c:v>
                      </c:pt>
                      <c:pt idx="4163">
                        <c:v>41.635000000000019</c:v>
                      </c:pt>
                      <c:pt idx="4164">
                        <c:v>41.644999999999996</c:v>
                      </c:pt>
                      <c:pt idx="4165">
                        <c:v>41.654999999999994</c:v>
                      </c:pt>
                      <c:pt idx="4166">
                        <c:v>41.664999999999999</c:v>
                      </c:pt>
                      <c:pt idx="4167">
                        <c:v>41.675000000000004</c:v>
                      </c:pt>
                      <c:pt idx="4168">
                        <c:v>41.684999999999995</c:v>
                      </c:pt>
                      <c:pt idx="4169">
                        <c:v>41.695000000000007</c:v>
                      </c:pt>
                      <c:pt idx="4170">
                        <c:v>41.705000000000005</c:v>
                      </c:pt>
                      <c:pt idx="4171">
                        <c:v>41.715000000000003</c:v>
                      </c:pt>
                      <c:pt idx="4172">
                        <c:v>41.725000000000001</c:v>
                      </c:pt>
                      <c:pt idx="4173">
                        <c:v>41.734999999999999</c:v>
                      </c:pt>
                      <c:pt idx="4174">
                        <c:v>41.74499999999999</c:v>
                      </c:pt>
                      <c:pt idx="4175">
                        <c:v>41.75500000000001</c:v>
                      </c:pt>
                      <c:pt idx="4176">
                        <c:v>41.765000000000015</c:v>
                      </c:pt>
                      <c:pt idx="4177">
                        <c:v>41.774999999999984</c:v>
                      </c:pt>
                      <c:pt idx="4178">
                        <c:v>41.784999999999997</c:v>
                      </c:pt>
                      <c:pt idx="4179">
                        <c:v>41.79499999999998</c:v>
                      </c:pt>
                      <c:pt idx="4180">
                        <c:v>41.804999999999993</c:v>
                      </c:pt>
                      <c:pt idx="4181">
                        <c:v>41.814999999999998</c:v>
                      </c:pt>
                      <c:pt idx="4182">
                        <c:v>41.82500000000001</c:v>
                      </c:pt>
                      <c:pt idx="4183">
                        <c:v>41.83499999999998</c:v>
                      </c:pt>
                      <c:pt idx="4184">
                        <c:v>41.845000000000006</c:v>
                      </c:pt>
                      <c:pt idx="4185">
                        <c:v>41.85499999999999</c:v>
                      </c:pt>
                      <c:pt idx="4186">
                        <c:v>41.864999999999988</c:v>
                      </c:pt>
                      <c:pt idx="4187">
                        <c:v>41.875</c:v>
                      </c:pt>
                      <c:pt idx="4188">
                        <c:v>41.885000000000019</c:v>
                      </c:pt>
                      <c:pt idx="4189">
                        <c:v>41.894999999999996</c:v>
                      </c:pt>
                      <c:pt idx="4190">
                        <c:v>41.904999999999994</c:v>
                      </c:pt>
                      <c:pt idx="4191">
                        <c:v>41.914999999999999</c:v>
                      </c:pt>
                      <c:pt idx="4192">
                        <c:v>41.925000000000004</c:v>
                      </c:pt>
                      <c:pt idx="4193">
                        <c:v>41.935000000000002</c:v>
                      </c:pt>
                      <c:pt idx="4194">
                        <c:v>41.945000000000007</c:v>
                      </c:pt>
                      <c:pt idx="4195">
                        <c:v>41.955000000000005</c:v>
                      </c:pt>
                      <c:pt idx="4196">
                        <c:v>41.965000000000003</c:v>
                      </c:pt>
                      <c:pt idx="4197">
                        <c:v>41.975000000000016</c:v>
                      </c:pt>
                      <c:pt idx="4198">
                        <c:v>41.984999999999999</c:v>
                      </c:pt>
                      <c:pt idx="4199">
                        <c:v>41.994999999999997</c:v>
                      </c:pt>
                      <c:pt idx="4200">
                        <c:v>42.005000000000003</c:v>
                      </c:pt>
                      <c:pt idx="4201">
                        <c:v>42.015000000000015</c:v>
                      </c:pt>
                      <c:pt idx="4202">
                        <c:v>42.024999999999984</c:v>
                      </c:pt>
                      <c:pt idx="4203">
                        <c:v>42.034999999999997</c:v>
                      </c:pt>
                      <c:pt idx="4204">
                        <c:v>42.04499999999998</c:v>
                      </c:pt>
                      <c:pt idx="4205">
                        <c:v>42.054999999999993</c:v>
                      </c:pt>
                      <c:pt idx="4206">
                        <c:v>42.064999999999998</c:v>
                      </c:pt>
                      <c:pt idx="4207">
                        <c:v>42.07500000000001</c:v>
                      </c:pt>
                      <c:pt idx="4208">
                        <c:v>42.08499999999998</c:v>
                      </c:pt>
                      <c:pt idx="4209">
                        <c:v>42.095000000000006</c:v>
                      </c:pt>
                      <c:pt idx="4210">
                        <c:v>42.10499999999999</c:v>
                      </c:pt>
                      <c:pt idx="4211">
                        <c:v>42.114999999999988</c:v>
                      </c:pt>
                      <c:pt idx="4212">
                        <c:v>42.125</c:v>
                      </c:pt>
                      <c:pt idx="4213">
                        <c:v>42.135000000000019</c:v>
                      </c:pt>
                      <c:pt idx="4214">
                        <c:v>42.144999999999996</c:v>
                      </c:pt>
                      <c:pt idx="4215">
                        <c:v>42.154999999999994</c:v>
                      </c:pt>
                      <c:pt idx="4216">
                        <c:v>42.164999999999999</c:v>
                      </c:pt>
                      <c:pt idx="4217">
                        <c:v>42.175000000000004</c:v>
                      </c:pt>
                      <c:pt idx="4218">
                        <c:v>42.185000000000002</c:v>
                      </c:pt>
                      <c:pt idx="4219">
                        <c:v>42.195000000000007</c:v>
                      </c:pt>
                      <c:pt idx="4220">
                        <c:v>42.205000000000005</c:v>
                      </c:pt>
                      <c:pt idx="4221">
                        <c:v>42.215000000000003</c:v>
                      </c:pt>
                      <c:pt idx="4222">
                        <c:v>42.225000000000016</c:v>
                      </c:pt>
                      <c:pt idx="4223">
                        <c:v>42.234999999999999</c:v>
                      </c:pt>
                      <c:pt idx="4224">
                        <c:v>42.244999999999997</c:v>
                      </c:pt>
                      <c:pt idx="4225">
                        <c:v>42.255000000000003</c:v>
                      </c:pt>
                      <c:pt idx="4226">
                        <c:v>42.265000000000015</c:v>
                      </c:pt>
                      <c:pt idx="4227">
                        <c:v>42.275000000000006</c:v>
                      </c:pt>
                      <c:pt idx="4228">
                        <c:v>42.284999999999997</c:v>
                      </c:pt>
                      <c:pt idx="4229">
                        <c:v>42.29499999999998</c:v>
                      </c:pt>
                      <c:pt idx="4230">
                        <c:v>42.304999999999993</c:v>
                      </c:pt>
                      <c:pt idx="4231">
                        <c:v>42.315000000000005</c:v>
                      </c:pt>
                      <c:pt idx="4232">
                        <c:v>42.32500000000001</c:v>
                      </c:pt>
                      <c:pt idx="4233">
                        <c:v>42.33499999999998</c:v>
                      </c:pt>
                      <c:pt idx="4234">
                        <c:v>42.345000000000006</c:v>
                      </c:pt>
                      <c:pt idx="4235">
                        <c:v>42.35499999999999</c:v>
                      </c:pt>
                      <c:pt idx="4236">
                        <c:v>42.364999999999988</c:v>
                      </c:pt>
                      <c:pt idx="4237">
                        <c:v>42.375</c:v>
                      </c:pt>
                      <c:pt idx="4238">
                        <c:v>42.385000000000019</c:v>
                      </c:pt>
                      <c:pt idx="4239">
                        <c:v>42.394999999999989</c:v>
                      </c:pt>
                      <c:pt idx="4240">
                        <c:v>42.405000000000008</c:v>
                      </c:pt>
                      <c:pt idx="4241">
                        <c:v>42.414999999999999</c:v>
                      </c:pt>
                      <c:pt idx="4242">
                        <c:v>42.425000000000004</c:v>
                      </c:pt>
                      <c:pt idx="4243">
                        <c:v>42.434999999999995</c:v>
                      </c:pt>
                      <c:pt idx="4244">
                        <c:v>42.445000000000007</c:v>
                      </c:pt>
                      <c:pt idx="4245">
                        <c:v>42.455000000000005</c:v>
                      </c:pt>
                      <c:pt idx="4246">
                        <c:v>42.465000000000003</c:v>
                      </c:pt>
                      <c:pt idx="4247">
                        <c:v>42.475000000000001</c:v>
                      </c:pt>
                      <c:pt idx="4248">
                        <c:v>42.484999999999999</c:v>
                      </c:pt>
                      <c:pt idx="4249">
                        <c:v>42.494999999999997</c:v>
                      </c:pt>
                      <c:pt idx="4250">
                        <c:v>42.505000000000003</c:v>
                      </c:pt>
                      <c:pt idx="4251">
                        <c:v>42.515000000000015</c:v>
                      </c:pt>
                      <c:pt idx="4252">
                        <c:v>42.525000000000006</c:v>
                      </c:pt>
                      <c:pt idx="4253">
                        <c:v>42.534999999999997</c:v>
                      </c:pt>
                      <c:pt idx="4254">
                        <c:v>42.54499999999998</c:v>
                      </c:pt>
                      <c:pt idx="4255">
                        <c:v>42.554999999999993</c:v>
                      </c:pt>
                      <c:pt idx="4256">
                        <c:v>42.565000000000005</c:v>
                      </c:pt>
                      <c:pt idx="4257">
                        <c:v>42.57500000000001</c:v>
                      </c:pt>
                      <c:pt idx="4258">
                        <c:v>42.58499999999998</c:v>
                      </c:pt>
                      <c:pt idx="4259">
                        <c:v>42.595000000000006</c:v>
                      </c:pt>
                      <c:pt idx="4260">
                        <c:v>42.60499999999999</c:v>
                      </c:pt>
                      <c:pt idx="4261">
                        <c:v>42.614999999999988</c:v>
                      </c:pt>
                      <c:pt idx="4262">
                        <c:v>42.625</c:v>
                      </c:pt>
                      <c:pt idx="4263">
                        <c:v>42.635000000000019</c:v>
                      </c:pt>
                      <c:pt idx="4264">
                        <c:v>42.644999999999989</c:v>
                      </c:pt>
                      <c:pt idx="4265">
                        <c:v>42.655000000000008</c:v>
                      </c:pt>
                      <c:pt idx="4266">
                        <c:v>42.664999999999999</c:v>
                      </c:pt>
                      <c:pt idx="4267">
                        <c:v>42.675000000000004</c:v>
                      </c:pt>
                      <c:pt idx="4268">
                        <c:v>42.684999999999995</c:v>
                      </c:pt>
                      <c:pt idx="4269">
                        <c:v>42.695000000000007</c:v>
                      </c:pt>
                      <c:pt idx="4270">
                        <c:v>42.705000000000005</c:v>
                      </c:pt>
                      <c:pt idx="4271">
                        <c:v>42.715000000000003</c:v>
                      </c:pt>
                      <c:pt idx="4272">
                        <c:v>42.725000000000001</c:v>
                      </c:pt>
                      <c:pt idx="4273">
                        <c:v>42.734999999999999</c:v>
                      </c:pt>
                      <c:pt idx="4274">
                        <c:v>42.744999999999997</c:v>
                      </c:pt>
                      <c:pt idx="4275">
                        <c:v>42.75500000000001</c:v>
                      </c:pt>
                      <c:pt idx="4276">
                        <c:v>42.765000000000022</c:v>
                      </c:pt>
                      <c:pt idx="4277">
                        <c:v>42.774999999999984</c:v>
                      </c:pt>
                      <c:pt idx="4278">
                        <c:v>42.784999999999997</c:v>
                      </c:pt>
                      <c:pt idx="4279">
                        <c:v>42.794999999999995</c:v>
                      </c:pt>
                      <c:pt idx="4280">
                        <c:v>42.804999999999993</c:v>
                      </c:pt>
                      <c:pt idx="4281">
                        <c:v>42.815000000000005</c:v>
                      </c:pt>
                      <c:pt idx="4282">
                        <c:v>42.82500000000001</c:v>
                      </c:pt>
                      <c:pt idx="4283">
                        <c:v>42.83499999999998</c:v>
                      </c:pt>
                      <c:pt idx="4284">
                        <c:v>42.844999999999992</c:v>
                      </c:pt>
                      <c:pt idx="4285">
                        <c:v>42.85499999999999</c:v>
                      </c:pt>
                      <c:pt idx="4286">
                        <c:v>42.864999999999988</c:v>
                      </c:pt>
                      <c:pt idx="4287">
                        <c:v>42.875</c:v>
                      </c:pt>
                      <c:pt idx="4288">
                        <c:v>42.885000000000012</c:v>
                      </c:pt>
                      <c:pt idx="4289">
                        <c:v>42.894999999999989</c:v>
                      </c:pt>
                      <c:pt idx="4290">
                        <c:v>42.904999999999994</c:v>
                      </c:pt>
                      <c:pt idx="4291">
                        <c:v>42.914999999999999</c:v>
                      </c:pt>
                      <c:pt idx="4292">
                        <c:v>42.925000000000004</c:v>
                      </c:pt>
                      <c:pt idx="4293">
                        <c:v>42.934999999999995</c:v>
                      </c:pt>
                      <c:pt idx="4294">
                        <c:v>42.945000000000007</c:v>
                      </c:pt>
                      <c:pt idx="4295">
                        <c:v>42.955000000000005</c:v>
                      </c:pt>
                      <c:pt idx="4296">
                        <c:v>42.965000000000003</c:v>
                      </c:pt>
                      <c:pt idx="4297">
                        <c:v>42.975000000000001</c:v>
                      </c:pt>
                      <c:pt idx="4298">
                        <c:v>42.984999999999999</c:v>
                      </c:pt>
                      <c:pt idx="4299">
                        <c:v>42.994999999999997</c:v>
                      </c:pt>
                      <c:pt idx="4300">
                        <c:v>43.00500000000001</c:v>
                      </c:pt>
                      <c:pt idx="4301">
                        <c:v>43.015000000000022</c:v>
                      </c:pt>
                      <c:pt idx="4302">
                        <c:v>43.024999999999984</c:v>
                      </c:pt>
                      <c:pt idx="4303">
                        <c:v>43.034999999999997</c:v>
                      </c:pt>
                      <c:pt idx="4304">
                        <c:v>43.044999999999995</c:v>
                      </c:pt>
                      <c:pt idx="4305">
                        <c:v>43.054999999999993</c:v>
                      </c:pt>
                      <c:pt idx="4306">
                        <c:v>43.065000000000005</c:v>
                      </c:pt>
                      <c:pt idx="4307">
                        <c:v>43.07500000000001</c:v>
                      </c:pt>
                      <c:pt idx="4308">
                        <c:v>43.08499999999998</c:v>
                      </c:pt>
                      <c:pt idx="4309">
                        <c:v>43.094999999999992</c:v>
                      </c:pt>
                      <c:pt idx="4310">
                        <c:v>43.10499999999999</c:v>
                      </c:pt>
                      <c:pt idx="4311">
                        <c:v>43.114999999999988</c:v>
                      </c:pt>
                      <c:pt idx="4312">
                        <c:v>43.125</c:v>
                      </c:pt>
                      <c:pt idx="4313">
                        <c:v>43.135000000000012</c:v>
                      </c:pt>
                      <c:pt idx="4314">
                        <c:v>43.144999999999996</c:v>
                      </c:pt>
                      <c:pt idx="4315">
                        <c:v>43.154999999999994</c:v>
                      </c:pt>
                      <c:pt idx="4316">
                        <c:v>43.164999999999999</c:v>
                      </c:pt>
                      <c:pt idx="4317">
                        <c:v>43.175000000000004</c:v>
                      </c:pt>
                      <c:pt idx="4318">
                        <c:v>43.184999999999995</c:v>
                      </c:pt>
                      <c:pt idx="4319">
                        <c:v>43.195000000000007</c:v>
                      </c:pt>
                      <c:pt idx="4320">
                        <c:v>43.205000000000005</c:v>
                      </c:pt>
                      <c:pt idx="4321">
                        <c:v>43.215000000000003</c:v>
                      </c:pt>
                      <c:pt idx="4322">
                        <c:v>43.225000000000001</c:v>
                      </c:pt>
                      <c:pt idx="4323">
                        <c:v>43.234999999999999</c:v>
                      </c:pt>
                      <c:pt idx="4324">
                        <c:v>43.244999999999997</c:v>
                      </c:pt>
                      <c:pt idx="4325">
                        <c:v>43.25500000000001</c:v>
                      </c:pt>
                      <c:pt idx="4326">
                        <c:v>43.265000000000022</c:v>
                      </c:pt>
                      <c:pt idx="4327">
                        <c:v>43.274999999999984</c:v>
                      </c:pt>
                      <c:pt idx="4328">
                        <c:v>43.284999999999997</c:v>
                      </c:pt>
                      <c:pt idx="4329">
                        <c:v>43.294999999999995</c:v>
                      </c:pt>
                      <c:pt idx="4330">
                        <c:v>43.304999999999993</c:v>
                      </c:pt>
                      <c:pt idx="4331">
                        <c:v>43.315000000000005</c:v>
                      </c:pt>
                      <c:pt idx="4332">
                        <c:v>43.32500000000001</c:v>
                      </c:pt>
                      <c:pt idx="4333">
                        <c:v>43.335000000000001</c:v>
                      </c:pt>
                      <c:pt idx="4334">
                        <c:v>43.344999999999992</c:v>
                      </c:pt>
                      <c:pt idx="4335">
                        <c:v>43.35499999999999</c:v>
                      </c:pt>
                      <c:pt idx="4336">
                        <c:v>43.364999999999988</c:v>
                      </c:pt>
                      <c:pt idx="4337">
                        <c:v>43.375</c:v>
                      </c:pt>
                      <c:pt idx="4338">
                        <c:v>43.385000000000012</c:v>
                      </c:pt>
                      <c:pt idx="4339">
                        <c:v>43.394999999999996</c:v>
                      </c:pt>
                      <c:pt idx="4340">
                        <c:v>43.404999999999994</c:v>
                      </c:pt>
                      <c:pt idx="4341">
                        <c:v>43.414999999999999</c:v>
                      </c:pt>
                      <c:pt idx="4342">
                        <c:v>43.425000000000004</c:v>
                      </c:pt>
                      <c:pt idx="4343">
                        <c:v>43.434999999999995</c:v>
                      </c:pt>
                      <c:pt idx="4344">
                        <c:v>43.445000000000007</c:v>
                      </c:pt>
                      <c:pt idx="4345">
                        <c:v>43.455000000000005</c:v>
                      </c:pt>
                      <c:pt idx="4346">
                        <c:v>43.465000000000003</c:v>
                      </c:pt>
                      <c:pt idx="4347">
                        <c:v>43.475000000000001</c:v>
                      </c:pt>
                      <c:pt idx="4348">
                        <c:v>43.484999999999999</c:v>
                      </c:pt>
                      <c:pt idx="4349">
                        <c:v>43.494999999999997</c:v>
                      </c:pt>
                      <c:pt idx="4350">
                        <c:v>43.50500000000001</c:v>
                      </c:pt>
                      <c:pt idx="4351">
                        <c:v>43.515000000000022</c:v>
                      </c:pt>
                      <c:pt idx="4352">
                        <c:v>43.524999999999984</c:v>
                      </c:pt>
                      <c:pt idx="4353">
                        <c:v>43.534999999999997</c:v>
                      </c:pt>
                      <c:pt idx="4354">
                        <c:v>43.544999999999995</c:v>
                      </c:pt>
                      <c:pt idx="4355">
                        <c:v>43.554999999999993</c:v>
                      </c:pt>
                      <c:pt idx="4356">
                        <c:v>43.565000000000005</c:v>
                      </c:pt>
                      <c:pt idx="4357">
                        <c:v>43.57500000000001</c:v>
                      </c:pt>
                      <c:pt idx="4358">
                        <c:v>43.58499999999998</c:v>
                      </c:pt>
                      <c:pt idx="4359">
                        <c:v>43.595000000000006</c:v>
                      </c:pt>
                      <c:pt idx="4360">
                        <c:v>43.60499999999999</c:v>
                      </c:pt>
                      <c:pt idx="4361">
                        <c:v>43.614999999999988</c:v>
                      </c:pt>
                      <c:pt idx="4362">
                        <c:v>43.625</c:v>
                      </c:pt>
                      <c:pt idx="4363">
                        <c:v>43.635000000000012</c:v>
                      </c:pt>
                      <c:pt idx="4364">
                        <c:v>43.644999999999996</c:v>
                      </c:pt>
                      <c:pt idx="4365">
                        <c:v>43.654999999999994</c:v>
                      </c:pt>
                      <c:pt idx="4366">
                        <c:v>43.664999999999999</c:v>
                      </c:pt>
                      <c:pt idx="4367">
                        <c:v>43.675000000000004</c:v>
                      </c:pt>
                      <c:pt idx="4368">
                        <c:v>43.684999999999995</c:v>
                      </c:pt>
                      <c:pt idx="4369">
                        <c:v>43.695000000000007</c:v>
                      </c:pt>
                      <c:pt idx="4370">
                        <c:v>43.705000000000005</c:v>
                      </c:pt>
                      <c:pt idx="4371">
                        <c:v>43.715000000000003</c:v>
                      </c:pt>
                      <c:pt idx="4372">
                        <c:v>43.725000000000016</c:v>
                      </c:pt>
                      <c:pt idx="4373">
                        <c:v>43.734999999999985</c:v>
                      </c:pt>
                      <c:pt idx="4374">
                        <c:v>43.744999999999997</c:v>
                      </c:pt>
                      <c:pt idx="4375">
                        <c:v>43.75500000000001</c:v>
                      </c:pt>
                      <c:pt idx="4376">
                        <c:v>43.765000000000022</c:v>
                      </c:pt>
                      <c:pt idx="4377">
                        <c:v>43.774999999999984</c:v>
                      </c:pt>
                      <c:pt idx="4378">
                        <c:v>43.784999999999997</c:v>
                      </c:pt>
                      <c:pt idx="4379">
                        <c:v>43.794999999999995</c:v>
                      </c:pt>
                      <c:pt idx="4380">
                        <c:v>43.805</c:v>
                      </c:pt>
                      <c:pt idx="4381">
                        <c:v>43.815000000000005</c:v>
                      </c:pt>
                      <c:pt idx="4382">
                        <c:v>43.82500000000001</c:v>
                      </c:pt>
                      <c:pt idx="4383">
                        <c:v>43.83499999999998</c:v>
                      </c:pt>
                      <c:pt idx="4384">
                        <c:v>43.845000000000006</c:v>
                      </c:pt>
                      <c:pt idx="4385">
                        <c:v>43.85499999999999</c:v>
                      </c:pt>
                      <c:pt idx="4386">
                        <c:v>43.864999999999988</c:v>
                      </c:pt>
                      <c:pt idx="4387">
                        <c:v>43.875</c:v>
                      </c:pt>
                      <c:pt idx="4388">
                        <c:v>43.885000000000012</c:v>
                      </c:pt>
                      <c:pt idx="4389">
                        <c:v>43.894999999999996</c:v>
                      </c:pt>
                      <c:pt idx="4390">
                        <c:v>43.904999999999994</c:v>
                      </c:pt>
                      <c:pt idx="4391">
                        <c:v>43.914999999999999</c:v>
                      </c:pt>
                      <c:pt idx="4392">
                        <c:v>43.925000000000004</c:v>
                      </c:pt>
                      <c:pt idx="4393">
                        <c:v>43.934999999999995</c:v>
                      </c:pt>
                      <c:pt idx="4394">
                        <c:v>43.945000000000007</c:v>
                      </c:pt>
                      <c:pt idx="4395">
                        <c:v>43.955000000000005</c:v>
                      </c:pt>
                      <c:pt idx="4396">
                        <c:v>43.965000000000003</c:v>
                      </c:pt>
                      <c:pt idx="4397">
                        <c:v>43.975000000000016</c:v>
                      </c:pt>
                      <c:pt idx="4398">
                        <c:v>43.984999999999985</c:v>
                      </c:pt>
                      <c:pt idx="4399">
                        <c:v>43.994999999999997</c:v>
                      </c:pt>
                      <c:pt idx="4400">
                        <c:v>44.00500000000001</c:v>
                      </c:pt>
                      <c:pt idx="4401">
                        <c:v>44.015000000000022</c:v>
                      </c:pt>
                      <c:pt idx="4402">
                        <c:v>44.024999999999984</c:v>
                      </c:pt>
                      <c:pt idx="4403">
                        <c:v>44.034999999999997</c:v>
                      </c:pt>
                      <c:pt idx="4404">
                        <c:v>44.044999999999995</c:v>
                      </c:pt>
                      <c:pt idx="4405">
                        <c:v>44.055</c:v>
                      </c:pt>
                      <c:pt idx="4406">
                        <c:v>44.065000000000005</c:v>
                      </c:pt>
                      <c:pt idx="4407">
                        <c:v>44.07500000000001</c:v>
                      </c:pt>
                      <c:pt idx="4408">
                        <c:v>44.08499999999998</c:v>
                      </c:pt>
                      <c:pt idx="4409">
                        <c:v>44.095000000000006</c:v>
                      </c:pt>
                      <c:pt idx="4410">
                        <c:v>44.10499999999999</c:v>
                      </c:pt>
                      <c:pt idx="4411">
                        <c:v>44.114999999999988</c:v>
                      </c:pt>
                      <c:pt idx="4412">
                        <c:v>44.125</c:v>
                      </c:pt>
                      <c:pt idx="4413">
                        <c:v>44.135000000000012</c:v>
                      </c:pt>
                      <c:pt idx="4414">
                        <c:v>44.144999999999996</c:v>
                      </c:pt>
                      <c:pt idx="4415">
                        <c:v>44.154999999999994</c:v>
                      </c:pt>
                      <c:pt idx="4416">
                        <c:v>44.164999999999999</c:v>
                      </c:pt>
                      <c:pt idx="4417">
                        <c:v>44.175000000000004</c:v>
                      </c:pt>
                      <c:pt idx="4418">
                        <c:v>44.184999999999995</c:v>
                      </c:pt>
                      <c:pt idx="4419">
                        <c:v>44.195000000000007</c:v>
                      </c:pt>
                      <c:pt idx="4420">
                        <c:v>44.205000000000005</c:v>
                      </c:pt>
                      <c:pt idx="4421">
                        <c:v>44.215000000000003</c:v>
                      </c:pt>
                      <c:pt idx="4422">
                        <c:v>44.225000000000001</c:v>
                      </c:pt>
                      <c:pt idx="4423">
                        <c:v>44.234999999999985</c:v>
                      </c:pt>
                      <c:pt idx="4424">
                        <c:v>44.244999999999997</c:v>
                      </c:pt>
                      <c:pt idx="4425">
                        <c:v>44.25500000000001</c:v>
                      </c:pt>
                      <c:pt idx="4426">
                        <c:v>44.265000000000022</c:v>
                      </c:pt>
                      <c:pt idx="4427">
                        <c:v>44.275000000000006</c:v>
                      </c:pt>
                      <c:pt idx="4428">
                        <c:v>44.284999999999997</c:v>
                      </c:pt>
                      <c:pt idx="4429">
                        <c:v>44.294999999999995</c:v>
                      </c:pt>
                      <c:pt idx="4430">
                        <c:v>44.305</c:v>
                      </c:pt>
                      <c:pt idx="4431">
                        <c:v>44.315000000000005</c:v>
                      </c:pt>
                      <c:pt idx="4432">
                        <c:v>44.32500000000001</c:v>
                      </c:pt>
                      <c:pt idx="4433">
                        <c:v>44.33499999999998</c:v>
                      </c:pt>
                      <c:pt idx="4434">
                        <c:v>44.345000000000006</c:v>
                      </c:pt>
                      <c:pt idx="4435">
                        <c:v>44.35499999999999</c:v>
                      </c:pt>
                      <c:pt idx="4436">
                        <c:v>44.364999999999988</c:v>
                      </c:pt>
                      <c:pt idx="4437">
                        <c:v>44.375</c:v>
                      </c:pt>
                      <c:pt idx="4438">
                        <c:v>44.385000000000012</c:v>
                      </c:pt>
                      <c:pt idx="4439">
                        <c:v>44.394999999999996</c:v>
                      </c:pt>
                      <c:pt idx="4440">
                        <c:v>44.404999999999994</c:v>
                      </c:pt>
                      <c:pt idx="4441">
                        <c:v>44.414999999999999</c:v>
                      </c:pt>
                      <c:pt idx="4442">
                        <c:v>44.425000000000004</c:v>
                      </c:pt>
                      <c:pt idx="4443">
                        <c:v>44.434999999999995</c:v>
                      </c:pt>
                      <c:pt idx="4444">
                        <c:v>44.445000000000007</c:v>
                      </c:pt>
                      <c:pt idx="4445">
                        <c:v>44.455000000000005</c:v>
                      </c:pt>
                      <c:pt idx="4446">
                        <c:v>44.465000000000003</c:v>
                      </c:pt>
                      <c:pt idx="4447">
                        <c:v>44.475000000000001</c:v>
                      </c:pt>
                      <c:pt idx="4448">
                        <c:v>44.484999999999985</c:v>
                      </c:pt>
                      <c:pt idx="4449">
                        <c:v>44.494999999999997</c:v>
                      </c:pt>
                      <c:pt idx="4450">
                        <c:v>44.50500000000001</c:v>
                      </c:pt>
                      <c:pt idx="4451">
                        <c:v>44.515000000000022</c:v>
                      </c:pt>
                      <c:pt idx="4452">
                        <c:v>44.524999999999984</c:v>
                      </c:pt>
                      <c:pt idx="4453">
                        <c:v>44.535000000000011</c:v>
                      </c:pt>
                      <c:pt idx="4454">
                        <c:v>44.544999999999995</c:v>
                      </c:pt>
                      <c:pt idx="4455">
                        <c:v>44.555</c:v>
                      </c:pt>
                      <c:pt idx="4456">
                        <c:v>44.565000000000005</c:v>
                      </c:pt>
                      <c:pt idx="4457">
                        <c:v>44.57500000000001</c:v>
                      </c:pt>
                      <c:pt idx="4458">
                        <c:v>44.585000000000001</c:v>
                      </c:pt>
                      <c:pt idx="4459">
                        <c:v>44.595000000000006</c:v>
                      </c:pt>
                      <c:pt idx="4460">
                        <c:v>44.60499999999999</c:v>
                      </c:pt>
                      <c:pt idx="4461">
                        <c:v>44.614999999999988</c:v>
                      </c:pt>
                      <c:pt idx="4462">
                        <c:v>44.625</c:v>
                      </c:pt>
                      <c:pt idx="4463">
                        <c:v>44.635000000000012</c:v>
                      </c:pt>
                      <c:pt idx="4464">
                        <c:v>44.644999999999996</c:v>
                      </c:pt>
                      <c:pt idx="4465">
                        <c:v>44.654999999999994</c:v>
                      </c:pt>
                      <c:pt idx="4466">
                        <c:v>44.664999999999999</c:v>
                      </c:pt>
                      <c:pt idx="4467">
                        <c:v>44.67499999999999</c:v>
                      </c:pt>
                      <c:pt idx="4468">
                        <c:v>44.684999999999995</c:v>
                      </c:pt>
                      <c:pt idx="4469">
                        <c:v>44.695000000000007</c:v>
                      </c:pt>
                      <c:pt idx="4470">
                        <c:v>44.705000000000005</c:v>
                      </c:pt>
                      <c:pt idx="4471">
                        <c:v>44.715000000000003</c:v>
                      </c:pt>
                      <c:pt idx="4472">
                        <c:v>44.725000000000001</c:v>
                      </c:pt>
                      <c:pt idx="4473">
                        <c:v>44.734999999999985</c:v>
                      </c:pt>
                      <c:pt idx="4474">
                        <c:v>44.74499999999999</c:v>
                      </c:pt>
                      <c:pt idx="4475">
                        <c:v>44.75500000000001</c:v>
                      </c:pt>
                      <c:pt idx="4476">
                        <c:v>44.765000000000022</c:v>
                      </c:pt>
                      <c:pt idx="4477">
                        <c:v>44.774999999999984</c:v>
                      </c:pt>
                      <c:pt idx="4478">
                        <c:v>44.785000000000011</c:v>
                      </c:pt>
                      <c:pt idx="4479">
                        <c:v>44.794999999999995</c:v>
                      </c:pt>
                      <c:pt idx="4480">
                        <c:v>44.805</c:v>
                      </c:pt>
                      <c:pt idx="4481">
                        <c:v>44.815000000000005</c:v>
                      </c:pt>
                      <c:pt idx="4482">
                        <c:v>44.82500000000001</c:v>
                      </c:pt>
                      <c:pt idx="4483">
                        <c:v>44.835000000000001</c:v>
                      </c:pt>
                      <c:pt idx="4484">
                        <c:v>44.845000000000006</c:v>
                      </c:pt>
                      <c:pt idx="4485">
                        <c:v>44.853649999999995</c:v>
                      </c:pt>
                    </c:numCache>
                  </c:numRef>
                </c:xVal>
                <c:yVal>
                  <c:numRef>
                    <c:extLst>
                      <c:ext uri="{02D57815-91ED-43cb-92C2-25804820EDAC}">
                        <c15:formulaRef>
                          <c15:sqref>List1!$D$11:$D$10000</c15:sqref>
                        </c15:formulaRef>
                      </c:ext>
                    </c:extLst>
                    <c:numCache>
                      <c:formatCode>General</c:formatCode>
                      <c:ptCount val="9990"/>
                      <c:pt idx="0">
                        <c:v>1.228699999959272</c:v>
                      </c:pt>
                      <c:pt idx="1">
                        <c:v>1.0624752474894641</c:v>
                      </c:pt>
                      <c:pt idx="2">
                        <c:v>1.4057425742107972</c:v>
                      </c:pt>
                      <c:pt idx="3">
                        <c:v>0.72970297027296949</c:v>
                      </c:pt>
                      <c:pt idx="4">
                        <c:v>1.2985148514419531</c:v>
                      </c:pt>
                      <c:pt idx="5">
                        <c:v>1.5201980197517206</c:v>
                      </c:pt>
                      <c:pt idx="6">
                        <c:v>0.71346534651132543</c:v>
                      </c:pt>
                      <c:pt idx="7">
                        <c:v>0.37396039602713776</c:v>
                      </c:pt>
                      <c:pt idx="8">
                        <c:v>0.40079207919506099</c:v>
                      </c:pt>
                      <c:pt idx="9">
                        <c:v>0.47207920790497709</c:v>
                      </c:pt>
                      <c:pt idx="10">
                        <c:v>0.12346534653048868</c:v>
                      </c:pt>
                      <c:pt idx="11">
                        <c:v>0.10198019801642529</c:v>
                      </c:pt>
                      <c:pt idx="12">
                        <c:v>0.23069306929933289</c:v>
                      </c:pt>
                      <c:pt idx="13">
                        <c:v>0.16465346534113173</c:v>
                      </c:pt>
                      <c:pt idx="14">
                        <c:v>0.78524752472633297</c:v>
                      </c:pt>
                      <c:pt idx="15">
                        <c:v>1.0556435643210351</c:v>
                      </c:pt>
                      <c:pt idx="16">
                        <c:v>0.99633663363052627</c:v>
                      </c:pt>
                      <c:pt idx="17">
                        <c:v>1.8208910890485792</c:v>
                      </c:pt>
                      <c:pt idx="18">
                        <c:v>0.66742574255191389</c:v>
                      </c:pt>
                      <c:pt idx="19">
                        <c:v>0.67792079205675204</c:v>
                      </c:pt>
                      <c:pt idx="20">
                        <c:v>1.0623762375887276</c:v>
                      </c:pt>
                      <c:pt idx="21">
                        <c:v>0.65069306928517823</c:v>
                      </c:pt>
                      <c:pt idx="22">
                        <c:v>2.1584158415503898E-2</c:v>
                      </c:pt>
                      <c:pt idx="23">
                        <c:v>-5.2079207919131905E-2</c:v>
                      </c:pt>
                      <c:pt idx="24">
                        <c:v>-5.2178217820572234E-2</c:v>
                      </c:pt>
                      <c:pt idx="25">
                        <c:v>0.23603960395248866</c:v>
                      </c:pt>
                      <c:pt idx="26">
                        <c:v>0.1379207920746493</c:v>
                      </c:pt>
                      <c:pt idx="27">
                        <c:v>0.16277227722291063</c:v>
                      </c:pt>
                      <c:pt idx="28">
                        <c:v>0.20019801979570512</c:v>
                      </c:pt>
                      <c:pt idx="29">
                        <c:v>1.1788118811493131</c:v>
                      </c:pt>
                      <c:pt idx="30">
                        <c:v>1.8477227722157978</c:v>
                      </c:pt>
                      <c:pt idx="31">
                        <c:v>0.92306930690024558</c:v>
                      </c:pt>
                      <c:pt idx="32">
                        <c:v>1.0216831682831755</c:v>
                      </c:pt>
                      <c:pt idx="33">
                        <c:v>1.7850495048910899</c:v>
                      </c:pt>
                      <c:pt idx="34">
                        <c:v>2.0727722771583568</c:v>
                      </c:pt>
                      <c:pt idx="35">
                        <c:v>1.8261386138009974</c:v>
                      </c:pt>
                      <c:pt idx="36">
                        <c:v>1.6116831682633095</c:v>
                      </c:pt>
                      <c:pt idx="37">
                        <c:v>0.50801980196320085</c:v>
                      </c:pt>
                      <c:pt idx="38">
                        <c:v>0.66702970294826303</c:v>
                      </c:pt>
                      <c:pt idx="39">
                        <c:v>0.27722772276313135</c:v>
                      </c:pt>
                      <c:pt idx="40">
                        <c:v>0.63148514849369008</c:v>
                      </c:pt>
                      <c:pt idx="41">
                        <c:v>0.84603960393211497</c:v>
                      </c:pt>
                      <c:pt idx="42">
                        <c:v>1.4502970296549353</c:v>
                      </c:pt>
                      <c:pt idx="43">
                        <c:v>2.8205940593125995</c:v>
                      </c:pt>
                      <c:pt idx="44">
                        <c:v>1.9658415840931298</c:v>
                      </c:pt>
                      <c:pt idx="45">
                        <c:v>1.3291089108470215</c:v>
                      </c:pt>
                      <c:pt idx="46">
                        <c:v>1.5757425742050846</c:v>
                      </c:pt>
                      <c:pt idx="47">
                        <c:v>1.8567326732053622</c:v>
                      </c:pt>
                      <c:pt idx="48">
                        <c:v>1.169702970258309</c:v>
                      </c:pt>
                      <c:pt idx="49">
                        <c:v>0.54386138612068846</c:v>
                      </c:pt>
                      <c:pt idx="50">
                        <c:v>1.4987128712376583</c:v>
                      </c:pt>
                      <c:pt idx="51">
                        <c:v>2.257128712796773</c:v>
                      </c:pt>
                      <c:pt idx="52">
                        <c:v>3.1910891088055062</c:v>
                      </c:pt>
                      <c:pt idx="53">
                        <c:v>1.9904950494385116</c:v>
                      </c:pt>
                      <c:pt idx="54">
                        <c:v>1.9601980197370599</c:v>
                      </c:pt>
                      <c:pt idx="55">
                        <c:v>1.933366336569841</c:v>
                      </c:pt>
                      <c:pt idx="56">
                        <c:v>1.2931683167887973</c:v>
                      </c:pt>
                      <c:pt idx="57">
                        <c:v>1.7385148514272915</c:v>
                      </c:pt>
                      <c:pt idx="58">
                        <c:v>1.9961386137952837</c:v>
                      </c:pt>
                      <c:pt idx="59">
                        <c:v>1.373663366291159</c:v>
                      </c:pt>
                      <c:pt idx="60">
                        <c:v>2.4935643563529104</c:v>
                      </c:pt>
                      <c:pt idx="61">
                        <c:v>1.6331683167773732</c:v>
                      </c:pt>
                      <c:pt idx="62">
                        <c:v>4.2334653463947411</c:v>
                      </c:pt>
                      <c:pt idx="63">
                        <c:v>2.3450495048726867</c:v>
                      </c:pt>
                      <c:pt idx="64">
                        <c:v>2.037227722704487</c:v>
                      </c:pt>
                      <c:pt idx="65">
                        <c:v>2.8152475246587403</c:v>
                      </c:pt>
                      <c:pt idx="66">
                        <c:v>2.5970297028839058</c:v>
                      </c:pt>
                      <c:pt idx="67">
                        <c:v>1.9707920791419316</c:v>
                      </c:pt>
                      <c:pt idx="68">
                        <c:v>3.4233663365194418</c:v>
                      </c:pt>
                      <c:pt idx="69">
                        <c:v>3.1462376236577509</c:v>
                      </c:pt>
                      <c:pt idx="70">
                        <c:v>2.6793069306044561</c:v>
                      </c:pt>
                      <c:pt idx="71">
                        <c:v>1.6667326732122842</c:v>
                      </c:pt>
                      <c:pt idx="72">
                        <c:v>2.6688118810996175</c:v>
                      </c:pt>
                      <c:pt idx="73">
                        <c:v>3.6843564355209288</c:v>
                      </c:pt>
                      <c:pt idx="74">
                        <c:v>3.1394059404900241</c:v>
                      </c:pt>
                      <c:pt idx="75">
                        <c:v>2.6061386137749114</c:v>
                      </c:pt>
                      <c:pt idx="76">
                        <c:v>3.410990098896383</c:v>
                      </c:pt>
                      <c:pt idx="77">
                        <c:v>2.6366336632785408</c:v>
                      </c:pt>
                      <c:pt idx="78">
                        <c:v>4.5609900988581114</c:v>
                      </c:pt>
                      <c:pt idx="79">
                        <c:v>2.2623762375491907</c:v>
                      </c:pt>
                      <c:pt idx="80">
                        <c:v>1.9246534652824878</c:v>
                      </c:pt>
                      <c:pt idx="81">
                        <c:v>2.6415841583280435</c:v>
                      </c:pt>
                      <c:pt idx="82">
                        <c:v>1.8994059405312784</c:v>
                      </c:pt>
                      <c:pt idx="83">
                        <c:v>1.2002970296633768</c:v>
                      </c:pt>
                      <c:pt idx="84">
                        <c:v>3.0622772276211574</c:v>
                      </c:pt>
                      <c:pt idx="85">
                        <c:v>2.3699999999209824</c:v>
                      </c:pt>
                      <c:pt idx="86">
                        <c:v>3.1352475246485247</c:v>
                      </c:pt>
                      <c:pt idx="87">
                        <c:v>1.9300990098370834</c:v>
                      </c:pt>
                      <c:pt idx="88">
                        <c:v>2.3398019801202672</c:v>
                      </c:pt>
                      <c:pt idx="89">
                        <c:v>2.1822772276504794</c:v>
                      </c:pt>
                      <c:pt idx="90">
                        <c:v>2.7956435642636004</c:v>
                      </c:pt>
                      <c:pt idx="91">
                        <c:v>2.3431683167537618</c:v>
                      </c:pt>
                      <c:pt idx="92">
                        <c:v>3.1246534652429476</c:v>
                      </c:pt>
                      <c:pt idx="93">
                        <c:v>2.2948514850724799</c:v>
                      </c:pt>
                      <c:pt idx="94">
                        <c:v>2.7152475246626793</c:v>
                      </c:pt>
                      <c:pt idx="95">
                        <c:v>2.8972277226763756</c:v>
                      </c:pt>
                      <c:pt idx="96">
                        <c:v>3.0570297028687388</c:v>
                      </c:pt>
                      <c:pt idx="97">
                        <c:v>2.3447524751697735</c:v>
                      </c:pt>
                      <c:pt idx="98">
                        <c:v>2.0731683167627115</c:v>
                      </c:pt>
                      <c:pt idx="99">
                        <c:v>3.097821782075028</c:v>
                      </c:pt>
                      <c:pt idx="100">
                        <c:v>2.1143564355733542</c:v>
                      </c:pt>
                      <c:pt idx="101">
                        <c:v>1.902772277164773</c:v>
                      </c:pt>
                      <c:pt idx="102">
                        <c:v>2.5864356434783318</c:v>
                      </c:pt>
                      <c:pt idx="103">
                        <c:v>1.6671287128159356</c:v>
                      </c:pt>
                      <c:pt idx="104">
                        <c:v>1.9247524751832239</c:v>
                      </c:pt>
                      <c:pt idx="105">
                        <c:v>2.3499999999221899</c:v>
                      </c:pt>
                      <c:pt idx="106">
                        <c:v>1.4736633662872196</c:v>
                      </c:pt>
                      <c:pt idx="107">
                        <c:v>1.051485148480239</c:v>
                      </c:pt>
                      <c:pt idx="108">
                        <c:v>2.3092079207151994</c:v>
                      </c:pt>
                      <c:pt idx="109">
                        <c:v>2.1660396038888359</c:v>
                      </c:pt>
                      <c:pt idx="110">
                        <c:v>1.1754455445158185</c:v>
                      </c:pt>
                      <c:pt idx="111">
                        <c:v>0.61188118809855074</c:v>
                      </c:pt>
                      <c:pt idx="112">
                        <c:v>1.2142574257017424</c:v>
                      </c:pt>
                      <c:pt idx="113">
                        <c:v>2.2517821781429119</c:v>
                      </c:pt>
                      <c:pt idx="114">
                        <c:v>2.6793069306044557</c:v>
                      </c:pt>
                      <c:pt idx="115">
                        <c:v>1.1035643563993707</c:v>
                      </c:pt>
                      <c:pt idx="116">
                        <c:v>1.5078217821279591</c:v>
                      </c:pt>
                      <c:pt idx="117">
                        <c:v>1.641782178163286</c:v>
                      </c:pt>
                      <c:pt idx="118">
                        <c:v>1.3952475247059588</c:v>
                      </c:pt>
                      <c:pt idx="119">
                        <c:v>1.7797029702379348</c:v>
                      </c:pt>
                      <c:pt idx="120">
                        <c:v>2.2787128712115718</c:v>
                      </c:pt>
                      <c:pt idx="121">
                        <c:v>2.0837623761682873</c:v>
                      </c:pt>
                      <c:pt idx="122">
                        <c:v>1.4163366336163721</c:v>
                      </c:pt>
                      <c:pt idx="123">
                        <c:v>1.2773267326308033</c:v>
                      </c:pt>
                      <c:pt idx="124">
                        <c:v>1.1428712870910898</c:v>
                      </c:pt>
                      <c:pt idx="125">
                        <c:v>0.90346534650440247</c:v>
                      </c:pt>
                      <c:pt idx="126">
                        <c:v>0.30782178216819978</c:v>
                      </c:pt>
                      <c:pt idx="127">
                        <c:v>0.70821782175890646</c:v>
                      </c:pt>
                      <c:pt idx="128">
                        <c:v>1.5742574256905151</c:v>
                      </c:pt>
                      <c:pt idx="129">
                        <c:v>1.3789108910435772</c:v>
                      </c:pt>
                      <c:pt idx="130">
                        <c:v>2.0731683167627124</c:v>
                      </c:pt>
                      <c:pt idx="131">
                        <c:v>1.3861386138149547</c:v>
                      </c:pt>
                      <c:pt idx="132">
                        <c:v>1.4113861385668676</c:v>
                      </c:pt>
                      <c:pt idx="133">
                        <c:v>0.65643564354268846</c:v>
                      </c:pt>
                      <c:pt idx="134">
                        <c:v>0.59940594057405172</c:v>
                      </c:pt>
                      <c:pt idx="135">
                        <c:v>1.66900990093486</c:v>
                      </c:pt>
                      <c:pt idx="136">
                        <c:v>1.1036633663001079</c:v>
                      </c:pt>
                      <c:pt idx="137">
                        <c:v>1.831782178157066</c:v>
                      </c:pt>
                      <c:pt idx="138">
                        <c:v>1.6221782177681465</c:v>
                      </c:pt>
                      <c:pt idx="139">
                        <c:v>1.9137623761739981</c:v>
                      </c:pt>
                      <c:pt idx="140">
                        <c:v>0.85663366333768975</c:v>
                      </c:pt>
                      <c:pt idx="141">
                        <c:v>1.0318811880843963</c:v>
                      </c:pt>
                      <c:pt idx="142">
                        <c:v>0.92831683165266454</c:v>
                      </c:pt>
                      <c:pt idx="143">
                        <c:v>1.2305940593648279</c:v>
                      </c:pt>
                      <c:pt idx="144">
                        <c:v>1.7902970296435101</c:v>
                      </c:pt>
                      <c:pt idx="145">
                        <c:v>2.9206930692101007</c:v>
                      </c:pt>
                      <c:pt idx="146">
                        <c:v>4.1674257424358352</c:v>
                      </c:pt>
                      <c:pt idx="147">
                        <c:v>2.5701980197166865</c:v>
                      </c:pt>
                      <c:pt idx="148">
                        <c:v>2.4878217820954021</c:v>
                      </c:pt>
                      <c:pt idx="149">
                        <c:v>2.4931683167485565</c:v>
                      </c:pt>
                      <c:pt idx="150">
                        <c:v>2.089009900920705</c:v>
                      </c:pt>
                      <c:pt idx="151">
                        <c:v>1.4575247524263113</c:v>
                      </c:pt>
                      <c:pt idx="152">
                        <c:v>0.33801980196891396</c:v>
                      </c:pt>
                      <c:pt idx="153">
                        <c:v>0.42227722770842085</c:v>
                      </c:pt>
                      <c:pt idx="154">
                        <c:v>0.45633663364842358</c:v>
                      </c:pt>
                      <c:pt idx="155">
                        <c:v>1.471881188070439</c:v>
                      </c:pt>
                      <c:pt idx="156">
                        <c:v>2.0228712870617671</c:v>
                      </c:pt>
                      <c:pt idx="157">
                        <c:v>2.3307920791300001</c:v>
                      </c:pt>
                      <c:pt idx="158">
                        <c:v>4.3929702968841893</c:v>
                      </c:pt>
                      <c:pt idx="159">
                        <c:v>2.9761386137620223</c:v>
                      </c:pt>
                      <c:pt idx="160">
                        <c:v>2.7095049504051687</c:v>
                      </c:pt>
                      <c:pt idx="161">
                        <c:v>3.421485148401219</c:v>
                      </c:pt>
                      <c:pt idx="162">
                        <c:v>2.0013861385469998</c:v>
                      </c:pt>
                      <c:pt idx="163">
                        <c:v>2.6688118810996184</c:v>
                      </c:pt>
                      <c:pt idx="164">
                        <c:v>1.970792079141932</c:v>
                      </c:pt>
                      <c:pt idx="165">
                        <c:v>3.5861386137423525</c:v>
                      </c:pt>
                      <c:pt idx="166">
                        <c:v>2.5308910890249678</c:v>
                      </c:pt>
                      <c:pt idx="167">
                        <c:v>2.8780198018848875</c:v>
                      </c:pt>
                      <c:pt idx="168">
                        <c:v>2.4988118811053299</c:v>
                      </c:pt>
                      <c:pt idx="169">
                        <c:v>2.2517821781429119</c:v>
                      </c:pt>
                      <c:pt idx="170">
                        <c:v>2.3910891088313937</c:v>
                      </c:pt>
                      <c:pt idx="171">
                        <c:v>1.6365346534108676</c:v>
                      </c:pt>
                      <c:pt idx="172">
                        <c:v>3.0532673266308885</c:v>
                      </c:pt>
                      <c:pt idx="173">
                        <c:v>2.1177227722068497</c:v>
                      </c:pt>
                      <c:pt idx="174">
                        <c:v>2.7812871286208805</c:v>
                      </c:pt>
                      <c:pt idx="175">
                        <c:v>2.1766336632937069</c:v>
                      </c:pt>
                      <c:pt idx="176">
                        <c:v>0.83168316828869127</c:v>
                      </c:pt>
                      <c:pt idx="177">
                        <c:v>1.4469306930214401</c:v>
                      </c:pt>
                      <c:pt idx="178">
                        <c:v>1.5129702969789374</c:v>
                      </c:pt>
                      <c:pt idx="179">
                        <c:v>1.5953465345995204</c:v>
                      </c:pt>
                      <c:pt idx="180">
                        <c:v>1.2108910890689515</c:v>
                      </c:pt>
                      <c:pt idx="181">
                        <c:v>1.256930693028363</c:v>
                      </c:pt>
                      <c:pt idx="182">
                        <c:v>3.0480198018784703</c:v>
                      </c:pt>
                      <c:pt idx="183">
                        <c:v>2.8886138612897576</c:v>
                      </c:pt>
                      <c:pt idx="184">
                        <c:v>2.7760396038677575</c:v>
                      </c:pt>
                      <c:pt idx="185">
                        <c:v>2.190693069234217</c:v>
                      </c:pt>
                      <c:pt idx="186">
                        <c:v>1.077128712835802</c:v>
                      </c:pt>
                      <c:pt idx="187">
                        <c:v>2.7450495048597428</c:v>
                      </c:pt>
                      <c:pt idx="188">
                        <c:v>2.8583168315883078</c:v>
                      </c:pt>
                      <c:pt idx="189">
                        <c:v>1.2606930692648048</c:v>
                      </c:pt>
                      <c:pt idx="190">
                        <c:v>1.8121782177619277</c:v>
                      </c:pt>
                      <c:pt idx="191">
                        <c:v>3.7369306929458559</c:v>
                      </c:pt>
                      <c:pt idx="192">
                        <c:v>1.9707920791433402</c:v>
                      </c:pt>
                      <c:pt idx="193">
                        <c:v>2.9618811880207425</c:v>
                      </c:pt>
                      <c:pt idx="194">
                        <c:v>2.078118811812216</c:v>
                      </c:pt>
                      <c:pt idx="195">
                        <c:v>2.6218811880321691</c:v>
                      </c:pt>
                      <c:pt idx="196">
                        <c:v>0.9834653465023766</c:v>
                      </c:pt>
                      <c:pt idx="197">
                        <c:v>1.117920792042091</c:v>
                      </c:pt>
                      <c:pt idx="198">
                        <c:v>1.4972277227230879</c:v>
                      </c:pt>
                      <c:pt idx="199">
                        <c:v>2.1912871286400439</c:v>
                      </c:pt>
                      <c:pt idx="200">
                        <c:v>3.2678217820700186</c:v>
                      </c:pt>
                      <c:pt idx="201">
                        <c:v>3.873663366208147</c:v>
                      </c:pt>
                      <c:pt idx="202">
                        <c:v>2.8114851484201875</c:v>
                      </c:pt>
                      <c:pt idx="203">
                        <c:v>2.5811881187266166</c:v>
                      </c:pt>
                      <c:pt idx="204">
                        <c:v>3.841881187990015</c:v>
                      </c:pt>
                      <c:pt idx="205">
                        <c:v>3.1658415840535925</c:v>
                      </c:pt>
                      <c:pt idx="206">
                        <c:v>1.7547524751896408</c:v>
                      </c:pt>
                      <c:pt idx="207">
                        <c:v>2.2215841583429019</c:v>
                      </c:pt>
                      <c:pt idx="208">
                        <c:v>2.0766336632969433</c:v>
                      </c:pt>
                      <c:pt idx="209">
                        <c:v>2.8009900989167575</c:v>
                      </c:pt>
                      <c:pt idx="210">
                        <c:v>2.2881188118054903</c:v>
                      </c:pt>
                      <c:pt idx="211">
                        <c:v>1.7094059405367934</c:v>
                      </c:pt>
                      <c:pt idx="212">
                        <c:v>2.8365346533713303</c:v>
                      </c:pt>
                      <c:pt idx="213">
                        <c:v>2.2790099009151903</c:v>
                      </c:pt>
                      <c:pt idx="214">
                        <c:v>2.4580198018990407</c:v>
                      </c:pt>
                      <c:pt idx="215">
                        <c:v>3.0887128711840224</c:v>
                      </c:pt>
                      <c:pt idx="216">
                        <c:v>2.9399999999030277</c:v>
                      </c:pt>
                      <c:pt idx="217">
                        <c:v>2.8690099008946186</c:v>
                      </c:pt>
                      <c:pt idx="218">
                        <c:v>2.6740594058513323</c:v>
                      </c:pt>
                      <c:pt idx="219">
                        <c:v>3.6114851483957056</c:v>
                      </c:pt>
                      <c:pt idx="220">
                        <c:v>3.1198019800941812</c:v>
                      </c:pt>
                      <c:pt idx="221">
                        <c:v>4.1674257424358352</c:v>
                      </c:pt>
                      <c:pt idx="222">
                        <c:v>4.1303960394673949</c:v>
                      </c:pt>
                      <c:pt idx="223">
                        <c:v>3.3606930691947361</c:v>
                      </c:pt>
                      <c:pt idx="224">
                        <c:v>2.5856435642710296</c:v>
                      </c:pt>
                      <c:pt idx="225">
                        <c:v>2.5071287127883295</c:v>
                      </c:pt>
                      <c:pt idx="226">
                        <c:v>1.9496039603321889</c:v>
                      </c:pt>
                      <c:pt idx="227">
                        <c:v>2.1037623761677793</c:v>
                      </c:pt>
                      <c:pt idx="228">
                        <c:v>3.1144554454417293</c:v>
                      </c:pt>
                      <c:pt idx="229">
                        <c:v>4.1319801978834034</c:v>
                      </c:pt>
                      <c:pt idx="230">
                        <c:v>3.8381188117535703</c:v>
                      </c:pt>
                      <c:pt idx="231">
                        <c:v>4.1961386137226819</c:v>
                      </c:pt>
                      <c:pt idx="232">
                        <c:v>4.3049504949068327</c:v>
                      </c:pt>
                      <c:pt idx="233">
                        <c:v>4.4998019800493818</c:v>
                      </c:pt>
                      <c:pt idx="234">
                        <c:v>3.8796039602678327</c:v>
                      </c:pt>
                      <c:pt idx="235">
                        <c:v>3.6635643563141351</c:v>
                      </c:pt>
                      <c:pt idx="236">
                        <c:v>4.6789108909339712</c:v>
                      </c:pt>
                      <c:pt idx="237">
                        <c:v>4.2225742572855465</c:v>
                      </c:pt>
                      <c:pt idx="238">
                        <c:v>3.6470297028488723</c:v>
                      </c:pt>
                      <c:pt idx="239">
                        <c:v>2.9406930692095941</c:v>
                      </c:pt>
                      <c:pt idx="240">
                        <c:v>2.6936633662478791</c:v>
                      </c:pt>
                      <c:pt idx="241">
                        <c:v>3.6440594058197311</c:v>
                      </c:pt>
                      <c:pt idx="242">
                        <c:v>4.975742574092946</c:v>
                      </c:pt>
                      <c:pt idx="243">
                        <c:v>3.5194059404768829</c:v>
                      </c:pt>
                      <c:pt idx="244">
                        <c:v>4.8072277226125246</c:v>
                      </c:pt>
                      <c:pt idx="245">
                        <c:v>3.0010891088110205</c:v>
                      </c:pt>
                      <c:pt idx="246">
                        <c:v>2.9708910890103071</c:v>
                      </c:pt>
                      <c:pt idx="247">
                        <c:v>4.0208910889752731</c:v>
                      </c:pt>
                      <c:pt idx="248">
                        <c:v>3.5042574256261561</c:v>
                      </c:pt>
                      <c:pt idx="249">
                        <c:v>3.9566336632352579</c:v>
                      </c:pt>
                      <c:pt idx="250">
                        <c:v>3.9203960394741215</c:v>
                      </c:pt>
                      <c:pt idx="251">
                        <c:v>4.3751485147065363</c:v>
                      </c:pt>
                      <c:pt idx="252">
                        <c:v>3.6991089107687074</c:v>
                      </c:pt>
                      <c:pt idx="253">
                        <c:v>4.9621782176568257</c:v>
                      </c:pt>
                      <c:pt idx="254">
                        <c:v>4.6237623760842599</c:v>
                      </c:pt>
                      <c:pt idx="255">
                        <c:v>2.8999009900033057</c:v>
                      </c:pt>
                      <c:pt idx="256">
                        <c:v>2.6634653464457587</c:v>
                      </c:pt>
                      <c:pt idx="257">
                        <c:v>3.5200990097848543</c:v>
                      </c:pt>
                      <c:pt idx="258">
                        <c:v>1.6527722771732152</c:v>
                      </c:pt>
                      <c:pt idx="259">
                        <c:v>3.1000990097983059</c:v>
                      </c:pt>
                      <c:pt idx="260">
                        <c:v>2.8176237622827554</c:v>
                      </c:pt>
                      <c:pt idx="261">
                        <c:v>3.3554455444430213</c:v>
                      </c:pt>
                      <c:pt idx="262">
                        <c:v>3.2482178216734736</c:v>
                      </c:pt>
                      <c:pt idx="263">
                        <c:v>2.8153465345601791</c:v>
                      </c:pt>
                      <c:pt idx="264">
                        <c:v>5.233366336460235</c:v>
                      </c:pt>
                      <c:pt idx="265">
                        <c:v>3.2595049503870182</c:v>
                      </c:pt>
                      <c:pt idx="266">
                        <c:v>3.0072277226721811</c:v>
                      </c:pt>
                      <c:pt idx="267">
                        <c:v>2.6937623761472089</c:v>
                      </c:pt>
                      <c:pt idx="268">
                        <c:v>1.6920792078642302</c:v>
                      </c:pt>
                      <c:pt idx="269">
                        <c:v>1.6936633662802403</c:v>
                      </c:pt>
                      <c:pt idx="270">
                        <c:v>2.0486138613180667</c:v>
                      </c:pt>
                      <c:pt idx="271">
                        <c:v>3.0064356434634738</c:v>
                      </c:pt>
                      <c:pt idx="272">
                        <c:v>2.4580198018990411</c:v>
                      </c:pt>
                      <c:pt idx="273">
                        <c:v>2.9104950494074715</c:v>
                      </c:pt>
                      <c:pt idx="274">
                        <c:v>3.1658415840535934</c:v>
                      </c:pt>
                      <c:pt idx="275">
                        <c:v>3.6183168315634306</c:v>
                      </c:pt>
                      <c:pt idx="276">
                        <c:v>2.4271287127903545</c:v>
                      </c:pt>
                      <c:pt idx="277">
                        <c:v>2.534356435559904</c:v>
                      </c:pt>
                      <c:pt idx="278">
                        <c:v>1.9707920791419322</c:v>
                      </c:pt>
                      <c:pt idx="279">
                        <c:v>4.3403960394592627</c:v>
                      </c:pt>
                      <c:pt idx="280">
                        <c:v>2.8365346533713311</c:v>
                      </c:pt>
                      <c:pt idx="281">
                        <c:v>4.2331683166911223</c:v>
                      </c:pt>
                      <c:pt idx="282">
                        <c:v>2.6007920791217551</c:v>
                      </c:pt>
                      <c:pt idx="283">
                        <c:v>3.9203960394741184</c:v>
                      </c:pt>
                      <c:pt idx="284">
                        <c:v>3.7814851483899941</c:v>
                      </c:pt>
                      <c:pt idx="285">
                        <c:v>4.3465346533204263</c:v>
                      </c:pt>
                      <c:pt idx="286">
                        <c:v>4.9568316830029646</c:v>
                      </c:pt>
                      <c:pt idx="287">
                        <c:v>3.2156435642494472</c:v>
                      </c:pt>
                      <c:pt idx="288">
                        <c:v>3.8532673266057027</c:v>
                      </c:pt>
                      <c:pt idx="289">
                        <c:v>4.9810891087453975</c:v>
                      </c:pt>
                      <c:pt idx="290">
                        <c:v>5.0278217820113733</c:v>
                      </c:pt>
                      <c:pt idx="291">
                        <c:v>4.7755445542965385</c:v>
                      </c:pt>
                      <c:pt idx="292">
                        <c:v>5.9002970295077635</c:v>
                      </c:pt>
                      <c:pt idx="293">
                        <c:v>5.3964356433860594</c:v>
                      </c:pt>
                      <c:pt idx="294">
                        <c:v>5.1819801978469622</c:v>
                      </c:pt>
                      <c:pt idx="295">
                        <c:v>5.5157425740736397</c:v>
                      </c:pt>
                      <c:pt idx="296">
                        <c:v>4.0994059404579728</c:v>
                      </c:pt>
                      <c:pt idx="297">
                        <c:v>3.3334653464245694</c:v>
                      </c:pt>
                      <c:pt idx="298">
                        <c:v>3.9620792077898539</c:v>
                      </c:pt>
                      <c:pt idx="299">
                        <c:v>4.6350495047978066</c:v>
                      </c:pt>
                      <c:pt idx="300">
                        <c:v>5.2847524750720982</c:v>
                      </c:pt>
                      <c:pt idx="301">
                        <c:v>4.0670297028354216</c:v>
                      </c:pt>
                      <c:pt idx="302">
                        <c:v>3.7097029701742827</c:v>
                      </c:pt>
                      <c:pt idx="303">
                        <c:v>3.3515841583044335</c:v>
                      </c:pt>
                      <c:pt idx="304">
                        <c:v>2.6113861385273283</c:v>
                      </c:pt>
                      <c:pt idx="305">
                        <c:v>4.6682178216276622</c:v>
                      </c:pt>
                      <c:pt idx="306">
                        <c:v>4.9613861384495221</c:v>
                      </c:pt>
                      <c:pt idx="307">
                        <c:v>5.095742574088499</c:v>
                      </c:pt>
                      <c:pt idx="308">
                        <c:v>5.3678217819999468</c:v>
                      </c:pt>
                      <c:pt idx="309">
                        <c:v>4.8699999998372654</c:v>
                      </c:pt>
                      <c:pt idx="310">
                        <c:v>3.3660396038485945</c:v>
                      </c:pt>
                      <c:pt idx="311">
                        <c:v>3.6682178216600194</c:v>
                      </c:pt>
                      <c:pt idx="312">
                        <c:v>2.9814851484158837</c:v>
                      </c:pt>
                      <c:pt idx="313">
                        <c:v>1.7585148514260811</c:v>
                      </c:pt>
                      <c:pt idx="314">
                        <c:v>2.5660396038744846</c:v>
                      </c:pt>
                      <c:pt idx="315">
                        <c:v>3.6440594058183251</c:v>
                      </c:pt>
                      <c:pt idx="316">
                        <c:v>2.3809900989302077</c:v>
                      </c:pt>
                      <c:pt idx="317">
                        <c:v>3.3554455444430191</c:v>
                      </c:pt>
                      <c:pt idx="318">
                        <c:v>1.9133663365696456</c:v>
                      </c:pt>
                      <c:pt idx="319">
                        <c:v>1.6527722771718094</c:v>
                      </c:pt>
                      <c:pt idx="320">
                        <c:v>1.3288118811448109</c:v>
                      </c:pt>
                      <c:pt idx="321">
                        <c:v>1.5953465346009275</c:v>
                      </c:pt>
                      <c:pt idx="322">
                        <c:v>1.5507920791567897</c:v>
                      </c:pt>
                      <c:pt idx="323">
                        <c:v>1.5810891088582399</c:v>
                      </c:pt>
                      <c:pt idx="324">
                        <c:v>1.8869306930067793</c:v>
                      </c:pt>
                      <c:pt idx="325">
                        <c:v>3.0230693068308785</c:v>
                      </c:pt>
                      <c:pt idx="326">
                        <c:v>3.9869306929367085</c:v>
                      </c:pt>
                      <c:pt idx="327">
                        <c:v>3.4928712870132821</c:v>
                      </c:pt>
                      <c:pt idx="328">
                        <c:v>3.67415841571971</c:v>
                      </c:pt>
                      <c:pt idx="329">
                        <c:v>4.0118811879857095</c:v>
                      </c:pt>
                      <c:pt idx="330">
                        <c:v>2.5290099009060443</c:v>
                      </c:pt>
                      <c:pt idx="331">
                        <c:v>3.765643564231294</c:v>
                      </c:pt>
                      <c:pt idx="332">
                        <c:v>1.77059405934693</c:v>
                      </c:pt>
                      <c:pt idx="333">
                        <c:v>1.5183168316320939</c:v>
                      </c:pt>
                      <c:pt idx="334">
                        <c:v>0.81584158413140118</c:v>
                      </c:pt>
                      <c:pt idx="335">
                        <c:v>0.83019801977482466</c:v>
                      </c:pt>
                      <c:pt idx="336">
                        <c:v>1.894455445482476</c:v>
                      </c:pt>
                      <c:pt idx="337">
                        <c:v>1.0930693068938291</c:v>
                      </c:pt>
                      <c:pt idx="338">
                        <c:v>2.1174257425032312</c:v>
                      </c:pt>
                      <c:pt idx="339">
                        <c:v>2.2427722771540513</c:v>
                      </c:pt>
                      <c:pt idx="340">
                        <c:v>1.5145544553956518</c:v>
                      </c:pt>
                      <c:pt idx="341">
                        <c:v>1.6919801979634925</c:v>
                      </c:pt>
                      <c:pt idx="342">
                        <c:v>3.8834653464064166</c:v>
                      </c:pt>
                      <c:pt idx="343">
                        <c:v>2.9814851484158824</c:v>
                      </c:pt>
                      <c:pt idx="344">
                        <c:v>3.9673267325415704</c:v>
                      </c:pt>
                      <c:pt idx="345">
                        <c:v>3.1960396038543069</c:v>
                      </c:pt>
                      <c:pt idx="346">
                        <c:v>2.0871287128017801</c:v>
                      </c:pt>
                      <c:pt idx="347">
                        <c:v>3.1658415840535934</c:v>
                      </c:pt>
                      <c:pt idx="348">
                        <c:v>4.2589108909474209</c:v>
                      </c:pt>
                      <c:pt idx="349">
                        <c:v>2.2465346533904929</c:v>
                      </c:pt>
                      <c:pt idx="350">
                        <c:v>2.0675247524066416</c:v>
                      </c:pt>
                      <c:pt idx="351">
                        <c:v>2.1603960395313582</c:v>
                      </c:pt>
                      <c:pt idx="352">
                        <c:v>2.3447524751704769</c:v>
                      </c:pt>
                      <c:pt idx="353">
                        <c:v>0.92831683165266465</c:v>
                      </c:pt>
                      <c:pt idx="354">
                        <c:v>0.59069306928740095</c:v>
                      </c:pt>
                      <c:pt idx="355">
                        <c:v>1.5953465345995197</c:v>
                      </c:pt>
                      <c:pt idx="356">
                        <c:v>1.4277227722299521</c:v>
                      </c:pt>
                      <c:pt idx="357">
                        <c:v>2.3749504949697831</c:v>
                      </c:pt>
                      <c:pt idx="358">
                        <c:v>1.3597029702520893</c:v>
                      </c:pt>
                      <c:pt idx="359">
                        <c:v>1.315148514807952</c:v>
                      </c:pt>
                      <c:pt idx="360">
                        <c:v>0.40415841582785156</c:v>
                      </c:pt>
                      <c:pt idx="361">
                        <c:v>0.12920792078799886</c:v>
                      </c:pt>
                      <c:pt idx="362">
                        <c:v>0.17910891088599565</c:v>
                      </c:pt>
                      <c:pt idx="363">
                        <c:v>0.33455445543397894</c:v>
                      </c:pt>
                      <c:pt idx="364">
                        <c:v>0.14881188118313796</c:v>
                      </c:pt>
                      <c:pt idx="365">
                        <c:v>0.27198019801071271</c:v>
                      </c:pt>
                      <c:pt idx="366">
                        <c:v>0.57405940592140248</c:v>
                      </c:pt>
                      <c:pt idx="367">
                        <c:v>0.83544554452654074</c:v>
                      </c:pt>
                      <c:pt idx="368">
                        <c:v>0.793861386111543</c:v>
                      </c:pt>
                      <c:pt idx="369">
                        <c:v>0.27722772276242813</c:v>
                      </c:pt>
                      <c:pt idx="370">
                        <c:v>-2.4950495048998579E-2</c:v>
                      </c:pt>
                      <c:pt idx="371">
                        <c:v>5.7425742572287594E-2</c:v>
                      </c:pt>
                      <c:pt idx="372">
                        <c:v>-0.1019801980164252</c:v>
                      </c:pt>
                      <c:pt idx="373">
                        <c:v>5.7326732670143675E-2</c:v>
                      </c:pt>
                      <c:pt idx="374">
                        <c:v>0.1639603960338632</c:v>
                      </c:pt>
                      <c:pt idx="375">
                        <c:v>0.71386138611497585</c:v>
                      </c:pt>
                      <c:pt idx="376">
                        <c:v>0.58465346532697704</c:v>
                      </c:pt>
                      <c:pt idx="377">
                        <c:v>0.61039603958468425</c:v>
                      </c:pt>
                      <c:pt idx="378">
                        <c:v>0.80069306928067596</c:v>
                      </c:pt>
                      <c:pt idx="379">
                        <c:v>1.5401980197512157</c:v>
                      </c:pt>
                      <c:pt idx="380">
                        <c:v>1.3076237623322542</c:v>
                      </c:pt>
                      <c:pt idx="381">
                        <c:v>0.50237623760783523</c:v>
                      </c:pt>
                      <c:pt idx="382">
                        <c:v>0.30366336632529289</c:v>
                      </c:pt>
                      <c:pt idx="383">
                        <c:v>0.3020792079106896</c:v>
                      </c:pt>
                      <c:pt idx="384">
                        <c:v>-5.5841584156277185E-2</c:v>
                      </c:pt>
                      <c:pt idx="385">
                        <c:v>-9.1386138610850348E-2</c:v>
                      </c:pt>
                      <c:pt idx="386">
                        <c:v>-0.2560396039526856</c:v>
                      </c:pt>
                      <c:pt idx="387">
                        <c:v>-3.6336633661875083E-2</c:v>
                      </c:pt>
                      <c:pt idx="388">
                        <c:v>-0.23564356434883774</c:v>
                      </c:pt>
                      <c:pt idx="389">
                        <c:v>-1.1337623761993811</c:v>
                      </c:pt>
                      <c:pt idx="390">
                        <c:v>-0.75990099007298006</c:v>
                      </c:pt>
                      <c:pt idx="391">
                        <c:v>-1.2668316831273732</c:v>
                      </c:pt>
                      <c:pt idx="392">
                        <c:v>-1.4314851484678004</c:v>
                      </c:pt>
                      <c:pt idx="393">
                        <c:v>-1.4502970296556379</c:v>
                      </c:pt>
                      <c:pt idx="394">
                        <c:v>-1.1640594059022387</c:v>
                      </c:pt>
                      <c:pt idx="395">
                        <c:v>-1.207128712831103</c:v>
                      </c:pt>
                      <c:pt idx="396">
                        <c:v>-0.78039603957756432</c:v>
                      </c:pt>
                      <c:pt idx="397">
                        <c:v>-0.5649504950311014</c:v>
                      </c:pt>
                      <c:pt idx="398">
                        <c:v>-0.42752475246083954</c:v>
                      </c:pt>
                      <c:pt idx="399">
                        <c:v>-0.44722772275812273</c:v>
                      </c:pt>
                      <c:pt idx="400">
                        <c:v>-1.4827722771789265</c:v>
                      </c:pt>
                      <c:pt idx="401">
                        <c:v>-0.98504950491838672</c:v>
                      </c:pt>
                      <c:pt idx="402">
                        <c:v>-0.34376237622642375</c:v>
                      </c:pt>
                      <c:pt idx="403">
                        <c:v>0.32792079206913355</c:v>
                      </c:pt>
                      <c:pt idx="404">
                        <c:v>0.21069306929983936</c:v>
                      </c:pt>
                      <c:pt idx="405">
                        <c:v>0.47742574255742959</c:v>
                      </c:pt>
                      <c:pt idx="406">
                        <c:v>1.5651485147988062</c:v>
                      </c:pt>
                      <c:pt idx="407">
                        <c:v>0.68663366334340237</c:v>
                      </c:pt>
                      <c:pt idx="408">
                        <c:v>0.38445544553197558</c:v>
                      </c:pt>
                      <c:pt idx="409">
                        <c:v>0.3950495049375507</c:v>
                      </c:pt>
                      <c:pt idx="410">
                        <c:v>1.0594059405574861E-2</c:v>
                      </c:pt>
                      <c:pt idx="411">
                        <c:v>0.15029702969841163</c:v>
                      </c:pt>
                      <c:pt idx="412">
                        <c:v>0.2667326732589973</c:v>
                      </c:pt>
                      <c:pt idx="413">
                        <c:v>0.43584158414383939</c:v>
                      </c:pt>
                      <c:pt idx="414">
                        <c:v>0.66168316829440399</c:v>
                      </c:pt>
                      <c:pt idx="415">
                        <c:v>0.33999999998857505</c:v>
                      </c:pt>
                      <c:pt idx="416">
                        <c:v>-9.108910891708245E-3</c:v>
                      </c:pt>
                      <c:pt idx="417">
                        <c:v>-0.57415841582354643</c:v>
                      </c:pt>
                      <c:pt idx="418">
                        <c:v>8.7623762374408221E-2</c:v>
                      </c:pt>
                      <c:pt idx="419">
                        <c:v>1.0771287128358029</c:v>
                      </c:pt>
                      <c:pt idx="420">
                        <c:v>0.73871287126183038</c:v>
                      </c:pt>
                      <c:pt idx="421">
                        <c:v>0.40039603959140979</c:v>
                      </c:pt>
                      <c:pt idx="422">
                        <c:v>0.14346534653068538</c:v>
                      </c:pt>
                      <c:pt idx="423">
                        <c:v>-0.10198019801642531</c:v>
                      </c:pt>
                      <c:pt idx="424">
                        <c:v>0.10732673266887753</c:v>
                      </c:pt>
                      <c:pt idx="425">
                        <c:v>0.86267326729811389</c:v>
                      </c:pt>
                      <c:pt idx="426">
                        <c:v>1.3091089108475276</c:v>
                      </c:pt>
                      <c:pt idx="427">
                        <c:v>3.4944554454278847</c:v>
                      </c:pt>
                      <c:pt idx="428">
                        <c:v>2.5947524751613291</c:v>
                      </c:pt>
                      <c:pt idx="429">
                        <c:v>1.7653465345952151</c:v>
                      </c:pt>
                      <c:pt idx="430">
                        <c:v>1.3649504950038049</c:v>
                      </c:pt>
                      <c:pt idx="431">
                        <c:v>0.7493069306674055</c:v>
                      </c:pt>
                      <c:pt idx="432">
                        <c:v>0.46673267325111795</c:v>
                      </c:pt>
                      <c:pt idx="433">
                        <c:v>0.45623762374627991</c:v>
                      </c:pt>
                      <c:pt idx="434">
                        <c:v>-0.34900990097954637</c:v>
                      </c:pt>
                      <c:pt idx="435">
                        <c:v>-0.29910891088154939</c:v>
                      </c:pt>
                      <c:pt idx="436">
                        <c:v>-0.77425742571640377</c:v>
                      </c:pt>
                      <c:pt idx="437">
                        <c:v>-1.4329702969830755</c:v>
                      </c:pt>
                      <c:pt idx="438">
                        <c:v>-1.8174257425136437</c:v>
                      </c:pt>
                      <c:pt idx="439">
                        <c:v>-2.6936633662478791</c:v>
                      </c:pt>
                      <c:pt idx="440">
                        <c:v>-3.602475247404735</c:v>
                      </c:pt>
                      <c:pt idx="441">
                        <c:v>-3.4272277226587304</c:v>
                      </c:pt>
                      <c:pt idx="442">
                        <c:v>-2.237425742500192</c:v>
                      </c:pt>
                      <c:pt idx="443">
                        <c:v>-2.0878217821083451</c:v>
                      </c:pt>
                      <c:pt idx="444">
                        <c:v>-5.4856435641750769</c:v>
                      </c:pt>
                      <c:pt idx="445">
                        <c:v>-1.9851485147853554</c:v>
                      </c:pt>
                      <c:pt idx="446">
                        <c:v>-0.6201980197815502</c:v>
                      </c:pt>
                      <c:pt idx="447">
                        <c:v>-0.35425742572985486</c:v>
                      </c:pt>
                      <c:pt idx="448">
                        <c:v>0.14801980197442915</c:v>
                      </c:pt>
                      <c:pt idx="449">
                        <c:v>-6.1188118810136777E-2</c:v>
                      </c:pt>
                      <c:pt idx="450">
                        <c:v>-0.14801980197583642</c:v>
                      </c:pt>
                      <c:pt idx="451">
                        <c:v>0.11851485148168728</c:v>
                      </c:pt>
                      <c:pt idx="452">
                        <c:v>0.1268316831646866</c:v>
                      </c:pt>
                      <c:pt idx="453">
                        <c:v>9.6633663363972916E-2</c:v>
                      </c:pt>
                      <c:pt idx="454">
                        <c:v>-0.24099009900129009</c:v>
                      </c:pt>
                      <c:pt idx="455">
                        <c:v>0.13970297029283665</c:v>
                      </c:pt>
                      <c:pt idx="456">
                        <c:v>0.71158415839240052</c:v>
                      </c:pt>
                      <c:pt idx="457">
                        <c:v>8.7623762373001179E-2</c:v>
                      </c:pt>
                      <c:pt idx="458">
                        <c:v>-0.10198019801642513</c:v>
                      </c:pt>
                      <c:pt idx="459">
                        <c:v>-0.78861386135982781</c:v>
                      </c:pt>
                      <c:pt idx="460">
                        <c:v>5.5148514849712837E-2</c:v>
                      </c:pt>
                      <c:pt idx="461">
                        <c:v>0.93069306927597606</c:v>
                      </c:pt>
                      <c:pt idx="462">
                        <c:v>-0.11247524752126278</c:v>
                      </c:pt>
                      <c:pt idx="463">
                        <c:v>9.2871287126123706E-2</c:v>
                      </c:pt>
                      <c:pt idx="464">
                        <c:v>-0.12306930692683798</c:v>
                      </c:pt>
                      <c:pt idx="465">
                        <c:v>1.0594059405574598E-2</c:v>
                      </c:pt>
                      <c:pt idx="466">
                        <c:v>0.3792079207788534</c:v>
                      </c:pt>
                      <c:pt idx="467">
                        <c:v>4.6831683166712768E-2</c:v>
                      </c:pt>
                      <c:pt idx="468">
                        <c:v>0.24554455444784765</c:v>
                      </c:pt>
                      <c:pt idx="469">
                        <c:v>0.12841584158069716</c:v>
                      </c:pt>
                      <c:pt idx="470">
                        <c:v>0.69950495047155237</c:v>
                      </c:pt>
                      <c:pt idx="471">
                        <c:v>1.5402970296519514</c:v>
                      </c:pt>
                      <c:pt idx="472">
                        <c:v>4.1871287127317123</c:v>
                      </c:pt>
                      <c:pt idx="473">
                        <c:v>2.3198019801200713</c:v>
                      </c:pt>
                      <c:pt idx="474">
                        <c:v>1.2826732672832557</c:v>
                      </c:pt>
                      <c:pt idx="475">
                        <c:v>3.4793069305771587</c:v>
                      </c:pt>
                      <c:pt idx="476">
                        <c:v>4.4447524751004099</c:v>
                      </c:pt>
                      <c:pt idx="477">
                        <c:v>2.8424752474310182</c:v>
                      </c:pt>
                      <c:pt idx="478">
                        <c:v>0.87782178214883932</c:v>
                      </c:pt>
                      <c:pt idx="479">
                        <c:v>1.0303960395698266</c:v>
                      </c:pt>
                      <c:pt idx="480">
                        <c:v>1.9639603959756136</c:v>
                      </c:pt>
                      <c:pt idx="481">
                        <c:v>2.2162376236890422</c:v>
                      </c:pt>
                      <c:pt idx="482">
                        <c:v>2.6310891088232058</c:v>
                      </c:pt>
                      <c:pt idx="483">
                        <c:v>0.19495049504328588</c:v>
                      </c:pt>
                      <c:pt idx="484">
                        <c:v>8.1584158412577226E-2</c:v>
                      </c:pt>
                      <c:pt idx="485">
                        <c:v>-0.18435643563771129</c:v>
                      </c:pt>
                      <c:pt idx="486">
                        <c:v>-0.49772277226054046</c:v>
                      </c:pt>
                      <c:pt idx="487">
                        <c:v>-0.78485148512197866</c:v>
                      </c:pt>
                      <c:pt idx="488">
                        <c:v>-0.65267326730624642</c:v>
                      </c:pt>
                      <c:pt idx="489">
                        <c:v>-0.45247524750843104</c:v>
                      </c:pt>
                      <c:pt idx="490">
                        <c:v>-0.41999999998654897</c:v>
                      </c:pt>
                      <c:pt idx="491">
                        <c:v>0.4418811881042628</c:v>
                      </c:pt>
                      <c:pt idx="492">
                        <c:v>0.93366336630652369</c:v>
                      </c:pt>
                      <c:pt idx="493">
                        <c:v>1.0658415841222557</c:v>
                      </c:pt>
                      <c:pt idx="494">
                        <c:v>0.49702970295397575</c:v>
                      </c:pt>
                      <c:pt idx="495">
                        <c:v>0.44188118810426341</c:v>
                      </c:pt>
                      <c:pt idx="496">
                        <c:v>0.47287128711227899</c:v>
                      </c:pt>
                      <c:pt idx="497">
                        <c:v>0.7848514851233851</c:v>
                      </c:pt>
                      <c:pt idx="498">
                        <c:v>0.86188118809081249</c:v>
                      </c:pt>
                      <c:pt idx="499">
                        <c:v>1.0923762375872643</c:v>
                      </c:pt>
                      <c:pt idx="500">
                        <c:v>1.2002970296633773</c:v>
                      </c:pt>
                      <c:pt idx="501">
                        <c:v>0.18059405939986237</c:v>
                      </c:pt>
                      <c:pt idx="502">
                        <c:v>2.5742574256300003E-2</c:v>
                      </c:pt>
                      <c:pt idx="503">
                        <c:v>0.15940594058871307</c:v>
                      </c:pt>
                      <c:pt idx="504">
                        <c:v>0</c:v>
                      </c:pt>
                      <c:pt idx="505">
                        <c:v>5.6633663364985799E-2</c:v>
                      </c:pt>
                      <c:pt idx="506">
                        <c:v>-0.13752475246959128</c:v>
                      </c:pt>
                      <c:pt idx="507">
                        <c:v>-0.54386138612068813</c:v>
                      </c:pt>
                      <c:pt idx="508">
                        <c:v>-0.53861386136897282</c:v>
                      </c:pt>
                      <c:pt idx="509">
                        <c:v>-1.7807537622700532E-16</c:v>
                      </c:pt>
                      <c:pt idx="510">
                        <c:v>0.66168316829581042</c:v>
                      </c:pt>
                      <c:pt idx="511">
                        <c:v>0.18435643563771126</c:v>
                      </c:pt>
                      <c:pt idx="512">
                        <c:v>0.13980198019357379</c:v>
                      </c:pt>
                      <c:pt idx="513">
                        <c:v>0.42603960394697332</c:v>
                      </c:pt>
                      <c:pt idx="514">
                        <c:v>1.2841584157985293</c:v>
                      </c:pt>
                      <c:pt idx="515">
                        <c:v>2.1286138613160408</c:v>
                      </c:pt>
                      <c:pt idx="516">
                        <c:v>2.1339603959684936</c:v>
                      </c:pt>
                      <c:pt idx="517">
                        <c:v>1.6271287128162448</c:v>
                      </c:pt>
                      <c:pt idx="518">
                        <c:v>1.4714851484653813</c:v>
                      </c:pt>
                      <c:pt idx="519">
                        <c:v>1.3695049504503622</c:v>
                      </c:pt>
                      <c:pt idx="520">
                        <c:v>2.0727722771597641</c:v>
                      </c:pt>
                      <c:pt idx="521">
                        <c:v>2.3341584157649029</c:v>
                      </c:pt>
                      <c:pt idx="522">
                        <c:v>0.4207920791938507</c:v>
                      </c:pt>
                      <c:pt idx="523">
                        <c:v>-0.68138613859168695</c:v>
                      </c:pt>
                      <c:pt idx="524">
                        <c:v>-1.1338613861001179</c:v>
                      </c:pt>
                      <c:pt idx="525">
                        <c:v>-0.37544554454241108</c:v>
                      </c:pt>
                      <c:pt idx="526">
                        <c:v>-0.18356435643040941</c:v>
                      </c:pt>
                      <c:pt idx="527">
                        <c:v>-0.64584158413570703</c:v>
                      </c:pt>
                      <c:pt idx="528">
                        <c:v>-0.88376237620852627</c:v>
                      </c:pt>
                      <c:pt idx="529">
                        <c:v>-0.42603960394556617</c:v>
                      </c:pt>
                      <c:pt idx="530">
                        <c:v>-0.69415841581769344</c:v>
                      </c:pt>
                      <c:pt idx="531">
                        <c:v>-0.23574257424957454</c:v>
                      </c:pt>
                      <c:pt idx="532">
                        <c:v>9.1386138610850307E-2</c:v>
                      </c:pt>
                      <c:pt idx="533">
                        <c:v>0.3686138613732784</c:v>
                      </c:pt>
                      <c:pt idx="534">
                        <c:v>-0.18059405939986259</c:v>
                      </c:pt>
                      <c:pt idx="535">
                        <c:v>-6.8019801977862199E-2</c:v>
                      </c:pt>
                      <c:pt idx="536">
                        <c:v>0.47287128711227899</c:v>
                      </c:pt>
                      <c:pt idx="537">
                        <c:v>0.62623762374197411</c:v>
                      </c:pt>
                      <c:pt idx="538">
                        <c:v>0.2907920791985501</c:v>
                      </c:pt>
                      <c:pt idx="539">
                        <c:v>8.7623762373001471E-2</c:v>
                      </c:pt>
                      <c:pt idx="540">
                        <c:v>-0.41544554453999077</c:v>
                      </c:pt>
                      <c:pt idx="541">
                        <c:v>-1.3612871286666928</c:v>
                      </c:pt>
                      <c:pt idx="542">
                        <c:v>-1.1949504950109247</c:v>
                      </c:pt>
                      <c:pt idx="543">
                        <c:v>-1.7245544553889274</c:v>
                      </c:pt>
                      <c:pt idx="544">
                        <c:v>-2.5124752474421888</c:v>
                      </c:pt>
                      <c:pt idx="545">
                        <c:v>-3.5148514850317332</c:v>
                      </c:pt>
                      <c:pt idx="546">
                        <c:v>-3.9408910889787054</c:v>
                      </c:pt>
                      <c:pt idx="547">
                        <c:v>-1.8120792078597838</c:v>
                      </c:pt>
                      <c:pt idx="548">
                        <c:v>-2.7148514850576233</c:v>
                      </c:pt>
                      <c:pt idx="549">
                        <c:v>-3.8721782176928699</c:v>
                      </c:pt>
                      <c:pt idx="550">
                        <c:v>-2.8628712870334558</c:v>
                      </c:pt>
                      <c:pt idx="551">
                        <c:v>-2.2978217821030267</c:v>
                      </c:pt>
                      <c:pt idx="552">
                        <c:v>-1.2872277227298143</c:v>
                      </c:pt>
                      <c:pt idx="553">
                        <c:v>0.87851485145540409</c:v>
                      </c:pt>
                      <c:pt idx="554">
                        <c:v>0.97445544551140462</c:v>
                      </c:pt>
                      <c:pt idx="555">
                        <c:v>0.26663366335685285</c:v>
                      </c:pt>
                      <c:pt idx="556">
                        <c:v>5.5841584157684095E-2</c:v>
                      </c:pt>
                      <c:pt idx="557">
                        <c:v>-0.21069306929983905</c:v>
                      </c:pt>
                      <c:pt idx="558">
                        <c:v>-0.5906930692874014</c:v>
                      </c:pt>
                      <c:pt idx="559">
                        <c:v>-1.559108910838382</c:v>
                      </c:pt>
                      <c:pt idx="560">
                        <c:v>-4.4235643562892584</c:v>
                      </c:pt>
                      <c:pt idx="561">
                        <c:v>-3.4014851484024335</c:v>
                      </c:pt>
                      <c:pt idx="562">
                        <c:v>-4.761188118653112</c:v>
                      </c:pt>
                      <c:pt idx="563">
                        <c:v>-6.0544554453447557</c:v>
                      </c:pt>
                      <c:pt idx="564">
                        <c:v>-8.0456435640891293</c:v>
                      </c:pt>
                      <c:pt idx="565">
                        <c:v>-7.1633663363958782</c:v>
                      </c:pt>
                      <c:pt idx="566">
                        <c:v>-4.3986138612402588</c:v>
                      </c:pt>
                      <c:pt idx="567">
                        <c:v>-4.0066336632339938</c:v>
                      </c:pt>
                      <c:pt idx="568">
                        <c:v>-4.9772277226068118</c:v>
                      </c:pt>
                      <c:pt idx="569">
                        <c:v>-3.40148514840243</c:v>
                      </c:pt>
                      <c:pt idx="570">
                        <c:v>-3.6024752474047332</c:v>
                      </c:pt>
                      <c:pt idx="571">
                        <c:v>-1.6504950494506396</c:v>
                      </c:pt>
                      <c:pt idx="572">
                        <c:v>-0.8263366336362401</c:v>
                      </c:pt>
                      <c:pt idx="573">
                        <c:v>-0.3950495049375507</c:v>
                      </c:pt>
                      <c:pt idx="574">
                        <c:v>-1.4412871286646671</c:v>
                      </c:pt>
                      <c:pt idx="575">
                        <c:v>-1.4253465346066396</c:v>
                      </c:pt>
                      <c:pt idx="576">
                        <c:v>-2.2623762375491907</c:v>
                      </c:pt>
                      <c:pt idx="577">
                        <c:v>-2.7850495048573238</c:v>
                      </c:pt>
                      <c:pt idx="578">
                        <c:v>-3.6628712870075693</c:v>
                      </c:pt>
                      <c:pt idx="579">
                        <c:v>-3.888019801851569</c:v>
                      </c:pt>
                      <c:pt idx="580">
                        <c:v>-2.47920792071019</c:v>
                      </c:pt>
                      <c:pt idx="581">
                        <c:v>-3.8993069305637094</c:v>
                      </c:pt>
                      <c:pt idx="582">
                        <c:v>-2.309207920715902</c:v>
                      </c:pt>
                      <c:pt idx="583">
                        <c:v>-2.0424752474569057</c:v>
                      </c:pt>
                      <c:pt idx="584">
                        <c:v>-2.0319801979520675</c:v>
                      </c:pt>
                      <c:pt idx="585">
                        <c:v>-1.4609900989605429</c:v>
                      </c:pt>
                      <c:pt idx="586">
                        <c:v>0.10346534653029174</c:v>
                      </c:pt>
                      <c:pt idx="587">
                        <c:v>0.84217821779493607</c:v>
                      </c:pt>
                      <c:pt idx="588">
                        <c:v>0.46158415840013955</c:v>
                      </c:pt>
                      <c:pt idx="589">
                        <c:v>1.3861386138163616</c:v>
                      </c:pt>
                      <c:pt idx="590">
                        <c:v>2.4739603959570684</c:v>
                      </c:pt>
                      <c:pt idx="591">
                        <c:v>2.7382178216906103</c:v>
                      </c:pt>
                      <c:pt idx="592">
                        <c:v>4.2899009899568465</c:v>
                      </c:pt>
                      <c:pt idx="593">
                        <c:v>2.4376237622966008</c:v>
                      </c:pt>
                      <c:pt idx="594">
                        <c:v>2.3703960395246324</c:v>
                      </c:pt>
                      <c:pt idx="595">
                        <c:v>2.8221782177279056</c:v>
                      </c:pt>
                      <c:pt idx="596">
                        <c:v>1.584752475193945</c:v>
                      </c:pt>
                      <c:pt idx="597">
                        <c:v>1.4473267326250907</c:v>
                      </c:pt>
                      <c:pt idx="598">
                        <c:v>1.6256435643023772</c:v>
                      </c:pt>
                      <c:pt idx="599">
                        <c:v>2.3250495048731947</c:v>
                      </c:pt>
                      <c:pt idx="600">
                        <c:v>2.4383168316017585</c:v>
                      </c:pt>
                      <c:pt idx="601">
                        <c:v>2.1610891088393305</c:v>
                      </c:pt>
                      <c:pt idx="602">
                        <c:v>2.9301980197047559</c:v>
                      </c:pt>
                      <c:pt idx="603">
                        <c:v>4.7098019800426565</c:v>
                      </c:pt>
                      <c:pt idx="604">
                        <c:v>7.5636633660851444</c:v>
                      </c:pt>
                      <c:pt idx="605">
                        <c:v>8.8228712868360795</c:v>
                      </c:pt>
                      <c:pt idx="606">
                        <c:v>9.2451485145452086</c:v>
                      </c:pt>
                      <c:pt idx="607">
                        <c:v>11.169900989727727</c:v>
                      </c:pt>
                      <c:pt idx="608">
                        <c:v>8.8515841581229271</c:v>
                      </c:pt>
                      <c:pt idx="609">
                        <c:v>11.626138613475412</c:v>
                      </c:pt>
                      <c:pt idx="610">
                        <c:v>11.406336633285271</c:v>
                      </c:pt>
                      <c:pt idx="611">
                        <c:v>11.589900989714279</c:v>
                      </c:pt>
                      <c:pt idx="612">
                        <c:v>11.154059405570434</c:v>
                      </c:pt>
                      <c:pt idx="613">
                        <c:v>8.9573267323757975</c:v>
                      </c:pt>
                      <c:pt idx="614">
                        <c:v>8.3439603957619699</c:v>
                      </c:pt>
                      <c:pt idx="615">
                        <c:v>8.1997029700253918</c:v>
                      </c:pt>
                      <c:pt idx="616">
                        <c:v>6.7931683166065877</c:v>
                      </c:pt>
                      <c:pt idx="617">
                        <c:v>8.7125742571366533</c:v>
                      </c:pt>
                      <c:pt idx="618">
                        <c:v>9.6765346531446301</c:v>
                      </c:pt>
                      <c:pt idx="619">
                        <c:v>9.8924752471975914</c:v>
                      </c:pt>
                      <c:pt idx="620">
                        <c:v>11.753069306539432</c:v>
                      </c:pt>
                      <c:pt idx="621">
                        <c:v>13.877920791617624</c:v>
                      </c:pt>
                      <c:pt idx="622">
                        <c:v>15.904653464817978</c:v>
                      </c:pt>
                      <c:pt idx="623">
                        <c:v>18.015247524154887</c:v>
                      </c:pt>
                      <c:pt idx="624">
                        <c:v>18.250792078601577</c:v>
                      </c:pt>
                      <c:pt idx="625">
                        <c:v>19.265346534012711</c:v>
                      </c:pt>
                      <c:pt idx="626">
                        <c:v>20.086435642898646</c:v>
                      </c:pt>
                      <c:pt idx="627">
                        <c:v>19.66267326667424</c:v>
                      </c:pt>
                      <c:pt idx="628">
                        <c:v>15.834356435117542</c:v>
                      </c:pt>
                      <c:pt idx="629">
                        <c:v>14.777623761885581</c:v>
                      </c:pt>
                      <c:pt idx="630">
                        <c:v>13.545544554006886</c:v>
                      </c:pt>
                      <c:pt idx="631">
                        <c:v>13.820594058946073</c:v>
                      </c:pt>
                      <c:pt idx="632">
                        <c:v>12.935247524322943</c:v>
                      </c:pt>
                      <c:pt idx="633">
                        <c:v>14.350099009424746</c:v>
                      </c:pt>
                      <c:pt idx="634">
                        <c:v>13.843960395580465</c:v>
                      </c:pt>
                      <c:pt idx="635">
                        <c:v>13.724653464890073</c:v>
                      </c:pt>
                      <c:pt idx="636">
                        <c:v>16.401683167771953</c:v>
                      </c:pt>
                      <c:pt idx="637">
                        <c:v>16.823168316272373</c:v>
                      </c:pt>
                      <c:pt idx="638">
                        <c:v>17.178217821212336</c:v>
                      </c:pt>
                      <c:pt idx="639">
                        <c:v>16.993168316266658</c:v>
                      </c:pt>
                      <c:pt idx="640">
                        <c:v>17.485643563776883</c:v>
                      </c:pt>
                      <c:pt idx="641">
                        <c:v>17.038514850919498</c:v>
                      </c:pt>
                      <c:pt idx="642">
                        <c:v>17.260594058832215</c:v>
                      </c:pt>
                      <c:pt idx="643">
                        <c:v>17.988019801383313</c:v>
                      </c:pt>
                      <c:pt idx="644">
                        <c:v>16.069306930159804</c:v>
                      </c:pt>
                      <c:pt idx="645">
                        <c:v>14.391584157939004</c:v>
                      </c:pt>
                      <c:pt idx="646">
                        <c:v>14.180099009430458</c:v>
                      </c:pt>
                      <c:pt idx="647">
                        <c:v>13.710198019347308</c:v>
                      </c:pt>
                      <c:pt idx="648">
                        <c:v>11.579306930308704</c:v>
                      </c:pt>
                      <c:pt idx="649">
                        <c:v>12.13980197979398</c:v>
                      </c:pt>
                      <c:pt idx="650">
                        <c:v>10.733267326376588</c:v>
                      </c:pt>
                      <c:pt idx="651">
                        <c:v>11.62079207882296</c:v>
                      </c:pt>
                      <c:pt idx="652">
                        <c:v>13.729900989643193</c:v>
                      </c:pt>
                      <c:pt idx="653">
                        <c:v>12.996435643133081</c:v>
                      </c:pt>
                      <c:pt idx="654">
                        <c:v>15.308712870778859</c:v>
                      </c:pt>
                      <c:pt idx="655">
                        <c:v>18.322673266718027</c:v>
                      </c:pt>
                      <c:pt idx="656">
                        <c:v>17.568019801396773</c:v>
                      </c:pt>
                      <c:pt idx="657">
                        <c:v>15.597227722254825</c:v>
                      </c:pt>
                      <c:pt idx="658">
                        <c:v>16.859405940033504</c:v>
                      </c:pt>
                      <c:pt idx="659">
                        <c:v>13.76534653419562</c:v>
                      </c:pt>
                      <c:pt idx="660">
                        <c:v>13.28801980153893</c:v>
                      </c:pt>
                      <c:pt idx="661">
                        <c:v>12.504653464932229</c:v>
                      </c:pt>
                      <c:pt idx="662">
                        <c:v>11.139702969927017</c:v>
                      </c:pt>
                      <c:pt idx="663">
                        <c:v>8.5011881185288445</c:v>
                      </c:pt>
                      <c:pt idx="664">
                        <c:v>7.6286138611331307</c:v>
                      </c:pt>
                      <c:pt idx="665">
                        <c:v>8.0237623759700103</c:v>
                      </c:pt>
                      <c:pt idx="666">
                        <c:v>7.9988118809224202</c:v>
                      </c:pt>
                      <c:pt idx="667">
                        <c:v>6.485049504735473</c:v>
                      </c:pt>
                      <c:pt idx="668">
                        <c:v>8.5124752472423904</c:v>
                      </c:pt>
                      <c:pt idx="669">
                        <c:v>9.9400990095716075</c:v>
                      </c:pt>
                      <c:pt idx="670">
                        <c:v>10.164455445206899</c:v>
                      </c:pt>
                      <c:pt idx="671">
                        <c:v>11.917722771881269</c:v>
                      </c:pt>
                      <c:pt idx="672">
                        <c:v>12.667029702550078</c:v>
                      </c:pt>
                      <c:pt idx="673">
                        <c:v>12.770495049081779</c:v>
                      </c:pt>
                      <c:pt idx="674">
                        <c:v>12.216138613456248</c:v>
                      </c:pt>
                      <c:pt idx="675">
                        <c:v>10.041287128379325</c:v>
                      </c:pt>
                      <c:pt idx="676">
                        <c:v>9.9227722768990407</c:v>
                      </c:pt>
                      <c:pt idx="677">
                        <c:v>6.2961386136512063</c:v>
                      </c:pt>
                      <c:pt idx="678">
                        <c:v>7.3317821779741568</c:v>
                      </c:pt>
                      <c:pt idx="679">
                        <c:v>5.5407920790247847</c:v>
                      </c:pt>
                      <c:pt idx="680">
                        <c:v>4.7469306929118318</c:v>
                      </c:pt>
                      <c:pt idx="681">
                        <c:v>5.3156435641807835</c:v>
                      </c:pt>
                      <c:pt idx="682">
                        <c:v>4.1508910889719779</c:v>
                      </c:pt>
                      <c:pt idx="683">
                        <c:v>5.2499009899254956</c:v>
                      </c:pt>
                      <c:pt idx="684">
                        <c:v>3.1968316830616095</c:v>
                      </c:pt>
                      <c:pt idx="685">
                        <c:v>5.7991089106986378</c:v>
                      </c:pt>
                      <c:pt idx="686">
                        <c:v>6.1669306928646153</c:v>
                      </c:pt>
                      <c:pt idx="687">
                        <c:v>7.4496039601492772</c:v>
                      </c:pt>
                      <c:pt idx="688">
                        <c:v>7.6196039601435643</c:v>
                      </c:pt>
                      <c:pt idx="689">
                        <c:v>4.9152475245893736</c:v>
                      </c:pt>
                      <c:pt idx="690">
                        <c:v>7.1202970294670171</c:v>
                      </c:pt>
                      <c:pt idx="691">
                        <c:v>2.8584158414890446</c:v>
                      </c:pt>
                      <c:pt idx="692">
                        <c:v>5.0527722770603711</c:v>
                      </c:pt>
                      <c:pt idx="693">
                        <c:v>2.5539603959550421</c:v>
                      </c:pt>
                      <c:pt idx="694">
                        <c:v>2.6076237622894811</c:v>
                      </c:pt>
                      <c:pt idx="695">
                        <c:v>2.0675247524066416</c:v>
                      </c:pt>
                      <c:pt idx="696">
                        <c:v>0.80524752472582706</c:v>
                      </c:pt>
                      <c:pt idx="697">
                        <c:v>1.5841584157290239E-2</c:v>
                      </c:pt>
                      <c:pt idx="698">
                        <c:v>-0.31267326731626444</c:v>
                      </c:pt>
                      <c:pt idx="699">
                        <c:v>-0.62999999997841638</c:v>
                      </c:pt>
                      <c:pt idx="700">
                        <c:v>-0.77960396037026303</c:v>
                      </c:pt>
                      <c:pt idx="701">
                        <c:v>-0.24168316830785472</c:v>
                      </c:pt>
                      <c:pt idx="702">
                        <c:v>9.2970297026860826E-2</c:v>
                      </c:pt>
                      <c:pt idx="703">
                        <c:v>-0.32178217820656552</c:v>
                      </c:pt>
                      <c:pt idx="704">
                        <c:v>0.40415841582785156</c:v>
                      </c:pt>
                      <c:pt idx="705">
                        <c:v>0.23643564355613947</c:v>
                      </c:pt>
                      <c:pt idx="706">
                        <c:v>-0.18356435643040928</c:v>
                      </c:pt>
                      <c:pt idx="707">
                        <c:v>-0.98425742570967834</c:v>
                      </c:pt>
                      <c:pt idx="708">
                        <c:v>-1.1035643564000743</c:v>
                      </c:pt>
                      <c:pt idx="709">
                        <c:v>-1.9141584157783533</c:v>
                      </c:pt>
                      <c:pt idx="710">
                        <c:v>-1.7026732672698048</c:v>
                      </c:pt>
                      <c:pt idx="711">
                        <c:v>-3.8683168315556915</c:v>
                      </c:pt>
                      <c:pt idx="712">
                        <c:v>-3.2481188117741437</c:v>
                      </c:pt>
                      <c:pt idx="713">
                        <c:v>-1.9639603959742051</c:v>
                      </c:pt>
                      <c:pt idx="714">
                        <c:v>-3.7504950493805689</c:v>
                      </c:pt>
                      <c:pt idx="715">
                        <c:v>-0.49702970295397569</c:v>
                      </c:pt>
                      <c:pt idx="716">
                        <c:v>0.38445544553197564</c:v>
                      </c:pt>
                      <c:pt idx="717">
                        <c:v>3.6129702969095723</c:v>
                      </c:pt>
                      <c:pt idx="718">
                        <c:v>2.4164356434840442</c:v>
                      </c:pt>
                      <c:pt idx="719">
                        <c:v>3.2232673266258809</c:v>
                      </c:pt>
                      <c:pt idx="720">
                        <c:v>4.0035643563027081</c:v>
                      </c:pt>
                      <c:pt idx="721">
                        <c:v>2.749603960304893</c:v>
                      </c:pt>
                      <c:pt idx="722">
                        <c:v>2.9761386137620236</c:v>
                      </c:pt>
                      <c:pt idx="723">
                        <c:v>1.1300990098636763</c:v>
                      </c:pt>
                      <c:pt idx="724">
                        <c:v>0.60653465344469204</c:v>
                      </c:pt>
                      <c:pt idx="725">
                        <c:v>0.81504950492409978</c:v>
                      </c:pt>
                      <c:pt idx="726">
                        <c:v>-1.7653465345952148</c:v>
                      </c:pt>
                      <c:pt idx="727">
                        <c:v>-3.6023762375054016</c:v>
                      </c:pt>
                      <c:pt idx="728">
                        <c:v>-2.504059405857046</c:v>
                      </c:pt>
                      <c:pt idx="729">
                        <c:v>-1.7403960395462161</c:v>
                      </c:pt>
                      <c:pt idx="730">
                        <c:v>-2.1967326731946404</c:v>
                      </c:pt>
                      <c:pt idx="731">
                        <c:v>-2.6740594058513336</c:v>
                      </c:pt>
                      <c:pt idx="732">
                        <c:v>-1.5953465345995204</c:v>
                      </c:pt>
                      <c:pt idx="733">
                        <c:v>-1.4775247524258048</c:v>
                      </c:pt>
                      <c:pt idx="734">
                        <c:v>-1.3559405940142415</c:v>
                      </c:pt>
                      <c:pt idx="735">
                        <c:v>-4.1758415840195733</c:v>
                      </c:pt>
                      <c:pt idx="736">
                        <c:v>-1.2410891088696652</c:v>
                      </c:pt>
                      <c:pt idx="737">
                        <c:v>-1.9133663365696438</c:v>
                      </c:pt>
                      <c:pt idx="738">
                        <c:v>-4.6433663364793949</c:v>
                      </c:pt>
                      <c:pt idx="739">
                        <c:v>-5.505247524570211</c:v>
                      </c:pt>
                      <c:pt idx="740">
                        <c:v>-3.4838613860237171</c:v>
                      </c:pt>
                      <c:pt idx="741">
                        <c:v>-3.8637623761091358</c:v>
                      </c:pt>
                      <c:pt idx="742">
                        <c:v>-2.7208910890180453</c:v>
                      </c:pt>
                      <c:pt idx="743">
                        <c:v>-2.4581188117997788</c:v>
                      </c:pt>
                      <c:pt idx="744">
                        <c:v>-1.3536633662916655</c:v>
                      </c:pt>
                      <c:pt idx="745">
                        <c:v>0.1435643564314226</c:v>
                      </c:pt>
                      <c:pt idx="746">
                        <c:v>-1.697425742518089</c:v>
                      </c:pt>
                      <c:pt idx="747">
                        <c:v>-3.4687128711715851</c:v>
                      </c:pt>
                      <c:pt idx="748">
                        <c:v>-1.7275247524180661</c:v>
                      </c:pt>
                      <c:pt idx="749">
                        <c:v>-1.0681188118462375</c:v>
                      </c:pt>
                      <c:pt idx="750">
                        <c:v>-2.9543564355450451</c:v>
                      </c:pt>
                      <c:pt idx="751">
                        <c:v>-3.9099009899692834</c:v>
                      </c:pt>
                      <c:pt idx="752">
                        <c:v>-5.0490099008225231</c:v>
                      </c:pt>
                      <c:pt idx="753">
                        <c:v>-6.4586138611712043</c:v>
                      </c:pt>
                      <c:pt idx="754">
                        <c:v>-7.0900990096648897</c:v>
                      </c:pt>
                      <c:pt idx="755">
                        <c:v>-9.2565346531580843</c:v>
                      </c:pt>
                      <c:pt idx="756">
                        <c:v>-7.029603960162726</c:v>
                      </c:pt>
                      <c:pt idx="757">
                        <c:v>-7.0288118809554296</c:v>
                      </c:pt>
                      <c:pt idx="758">
                        <c:v>-6.5159405938427524</c:v>
                      </c:pt>
                      <c:pt idx="759">
                        <c:v>-5.8542574255483499</c:v>
                      </c:pt>
                      <c:pt idx="760">
                        <c:v>-3.7097029701742827</c:v>
                      </c:pt>
                      <c:pt idx="761">
                        <c:v>-5.6804950493162147</c:v>
                      </c:pt>
                      <c:pt idx="762">
                        <c:v>-4.5164356434153836</c:v>
                      </c:pt>
                      <c:pt idx="763">
                        <c:v>-5.6185148512987757</c:v>
                      </c:pt>
                      <c:pt idx="764">
                        <c:v>-4.9364356434005252</c:v>
                      </c:pt>
                      <c:pt idx="765">
                        <c:v>-5.9864356433654891</c:v>
                      </c:pt>
                      <c:pt idx="766">
                        <c:v>-7.1996039601570159</c:v>
                      </c:pt>
                      <c:pt idx="767">
                        <c:v>-7.6392079205387047</c:v>
                      </c:pt>
                      <c:pt idx="768">
                        <c:v>-6.5371287126539013</c:v>
                      </c:pt>
                      <c:pt idx="769">
                        <c:v>-11.329306930316438</c:v>
                      </c:pt>
                      <c:pt idx="770">
                        <c:v>-8.0864356432954203</c:v>
                      </c:pt>
                      <c:pt idx="771">
                        <c:v>-8.4543564353621328</c:v>
                      </c:pt>
                      <c:pt idx="772">
                        <c:v>-8.7285148511960884</c:v>
                      </c:pt>
                      <c:pt idx="773">
                        <c:v>-7.433663366089843</c:v>
                      </c:pt>
                      <c:pt idx="774">
                        <c:v>-5.8239603958468997</c:v>
                      </c:pt>
                      <c:pt idx="775">
                        <c:v>-2.9082178216863057</c:v>
                      </c:pt>
                      <c:pt idx="776">
                        <c:v>-3.1092079206900145</c:v>
                      </c:pt>
                      <c:pt idx="777">
                        <c:v>-2.5864356434783295</c:v>
                      </c:pt>
                      <c:pt idx="778">
                        <c:v>-2.2465346533904933</c:v>
                      </c:pt>
                      <c:pt idx="779">
                        <c:v>-1.3445544554013644</c:v>
                      </c:pt>
                      <c:pt idx="780">
                        <c:v>-2.4625742573441904</c:v>
                      </c:pt>
                      <c:pt idx="781">
                        <c:v>-3.1771287127657319</c:v>
                      </c:pt>
                      <c:pt idx="782">
                        <c:v>-2.2268316830932107</c:v>
                      </c:pt>
                      <c:pt idx="783">
                        <c:v>-2.2623762375477838</c:v>
                      </c:pt>
                      <c:pt idx="784">
                        <c:v>-1.2055445544150925</c:v>
                      </c:pt>
                      <c:pt idx="785">
                        <c:v>-1.0877227722413769</c:v>
                      </c:pt>
                      <c:pt idx="786">
                        <c:v>-0.11247524752126313</c:v>
                      </c:pt>
                      <c:pt idx="787">
                        <c:v>1.2433663365922407</c:v>
                      </c:pt>
                      <c:pt idx="788">
                        <c:v>1.779603960336495</c:v>
                      </c:pt>
                      <c:pt idx="789">
                        <c:v>2.5810891088244703</c:v>
                      </c:pt>
                      <c:pt idx="790">
                        <c:v>4.2566336632248465</c:v>
                      </c:pt>
                      <c:pt idx="791">
                        <c:v>4.4643564354955458</c:v>
                      </c:pt>
                      <c:pt idx="792">
                        <c:v>2.5901980197161811</c:v>
                      </c:pt>
                      <c:pt idx="793">
                        <c:v>0.74782178215353878</c:v>
                      </c:pt>
                      <c:pt idx="794">
                        <c:v>0.48871287127097623</c:v>
                      </c:pt>
                      <c:pt idx="795">
                        <c:v>-9.8217821778575867E-2</c:v>
                      </c:pt>
                      <c:pt idx="796">
                        <c:v>-0.18960396039083335</c:v>
                      </c:pt>
                      <c:pt idx="797">
                        <c:v>-0.38980198018442824</c:v>
                      </c:pt>
                      <c:pt idx="798">
                        <c:v>0.26287128712041147</c:v>
                      </c:pt>
                      <c:pt idx="799">
                        <c:v>1.2320792078786946</c:v>
                      </c:pt>
                      <c:pt idx="800">
                        <c:v>4.9560396037956629</c:v>
                      </c:pt>
                      <c:pt idx="801">
                        <c:v>4.9703960394390849</c:v>
                      </c:pt>
                      <c:pt idx="802">
                        <c:v>7.2351485146115895</c:v>
                      </c:pt>
                      <c:pt idx="803">
                        <c:v>7.8862376235004206</c:v>
                      </c:pt>
                      <c:pt idx="804">
                        <c:v>9.0811881185099335</c:v>
                      </c:pt>
                      <c:pt idx="805">
                        <c:v>8.2344554452712551</c:v>
                      </c:pt>
                      <c:pt idx="806">
                        <c:v>7.1671287126323175</c:v>
                      </c:pt>
                      <c:pt idx="807">
                        <c:v>6.669999999777608</c:v>
                      </c:pt>
                      <c:pt idx="808">
                        <c:v>3.1054455444521669</c:v>
                      </c:pt>
                      <c:pt idx="809">
                        <c:v>4.5663366335119697</c:v>
                      </c:pt>
                      <c:pt idx="810">
                        <c:v>4.2535643562949685</c:v>
                      </c:pt>
                      <c:pt idx="811">
                        <c:v>5.4999009899163527</c:v>
                      </c:pt>
                      <c:pt idx="812">
                        <c:v>5.017326732506536</c:v>
                      </c:pt>
                      <c:pt idx="813">
                        <c:v>7.2712871284705818</c:v>
                      </c:pt>
                      <c:pt idx="814">
                        <c:v>7.3536633660918671</c:v>
                      </c:pt>
                      <c:pt idx="815">
                        <c:v>7.9791089106265431</c:v>
                      </c:pt>
                      <c:pt idx="816">
                        <c:v>10.045148514517912</c:v>
                      </c:pt>
                      <c:pt idx="817">
                        <c:v>8.9286138610903496</c:v>
                      </c:pt>
                      <c:pt idx="818">
                        <c:v>8.7639603957485228</c:v>
                      </c:pt>
                      <c:pt idx="819">
                        <c:v>7.6701980195467181</c:v>
                      </c:pt>
                      <c:pt idx="820">
                        <c:v>6.6594059403720296</c:v>
                      </c:pt>
                      <c:pt idx="821">
                        <c:v>5.3714851483370589</c:v>
                      </c:pt>
                      <c:pt idx="822">
                        <c:v>2.1445544553740676</c:v>
                      </c:pt>
                      <c:pt idx="823">
                        <c:v>2.2163366335897794</c:v>
                      </c:pt>
                      <c:pt idx="824">
                        <c:v>4.3163366335197093</c:v>
                      </c:pt>
                      <c:pt idx="825">
                        <c:v>5.2642574255675116</c:v>
                      </c:pt>
                      <c:pt idx="826">
                        <c:v>6.7668316829430566</c:v>
                      </c:pt>
                      <c:pt idx="827">
                        <c:v>7.5372277225208713</c:v>
                      </c:pt>
                      <c:pt idx="828">
                        <c:v>6.5665346532473157</c:v>
                      </c:pt>
                      <c:pt idx="829">
                        <c:v>5.1101980196326586</c:v>
                      </c:pt>
                      <c:pt idx="830">
                        <c:v>3.6899999998769974</c:v>
                      </c:pt>
                      <c:pt idx="831">
                        <c:v>3.9672277226394272</c:v>
                      </c:pt>
                      <c:pt idx="832">
                        <c:v>2.6574257424853331</c:v>
                      </c:pt>
                      <c:pt idx="833">
                        <c:v>2.8009900989181644</c:v>
                      </c:pt>
                      <c:pt idx="834">
                        <c:v>1.7335643563784908</c:v>
                      </c:pt>
                      <c:pt idx="835">
                        <c:v>2.6770297028818808</c:v>
                      </c:pt>
                      <c:pt idx="836">
                        <c:v>5.4530693067496374</c:v>
                      </c:pt>
                      <c:pt idx="837">
                        <c:v>5.2695049503192299</c:v>
                      </c:pt>
                      <c:pt idx="838">
                        <c:v>5.8685148512896266</c:v>
                      </c:pt>
                      <c:pt idx="839">
                        <c:v>10.205940593721154</c:v>
                      </c:pt>
                      <c:pt idx="840">
                        <c:v>10.343564356092891</c:v>
                      </c:pt>
                      <c:pt idx="841">
                        <c:v>11.016534653099436</c:v>
                      </c:pt>
                      <c:pt idx="842">
                        <c:v>11.694158415453273</c:v>
                      </c:pt>
                      <c:pt idx="843">
                        <c:v>11.241683167943435</c:v>
                      </c:pt>
                      <c:pt idx="844">
                        <c:v>11.431287128332864</c:v>
                      </c:pt>
                      <c:pt idx="845">
                        <c:v>9.1333663363305035</c:v>
                      </c:pt>
                      <c:pt idx="846">
                        <c:v>6.8786138611577528</c:v>
                      </c:pt>
                      <c:pt idx="847">
                        <c:v>8.0705940591381307</c:v>
                      </c:pt>
                      <c:pt idx="848">
                        <c:v>8.5947524749615347</c:v>
                      </c:pt>
                      <c:pt idx="849">
                        <c:v>5.9977227720790331</c:v>
                      </c:pt>
                      <c:pt idx="850">
                        <c:v>5.4070297027902265</c:v>
                      </c:pt>
                      <c:pt idx="851">
                        <c:v>5.0686138612176617</c:v>
                      </c:pt>
                      <c:pt idx="852">
                        <c:v>3.8381188117535703</c:v>
                      </c:pt>
                      <c:pt idx="853">
                        <c:v>6.2605940591994509</c:v>
                      </c:pt>
                      <c:pt idx="854">
                        <c:v>6.6601980195807418</c:v>
                      </c:pt>
                      <c:pt idx="855">
                        <c:v>7.1527722769903006</c:v>
                      </c:pt>
                      <c:pt idx="856">
                        <c:v>7.6142574254897024</c:v>
                      </c:pt>
                      <c:pt idx="857">
                        <c:v>8.0396039601287086</c:v>
                      </c:pt>
                      <c:pt idx="858">
                        <c:v>4.8791089107289709</c:v>
                      </c:pt>
                      <c:pt idx="859">
                        <c:v>5.4908910889267908</c:v>
                      </c:pt>
                      <c:pt idx="860">
                        <c:v>5.0082178216162356</c:v>
                      </c:pt>
                      <c:pt idx="861">
                        <c:v>4.4122772275757089</c:v>
                      </c:pt>
                      <c:pt idx="862">
                        <c:v>4.714356435486402</c:v>
                      </c:pt>
                      <c:pt idx="863">
                        <c:v>5.6329702968429372</c:v>
                      </c:pt>
                      <c:pt idx="864">
                        <c:v>6.2961386136512045</c:v>
                      </c:pt>
                      <c:pt idx="865">
                        <c:v>7.0899999997641565</c:v>
                      </c:pt>
                      <c:pt idx="866">
                        <c:v>6.9419801977897269</c:v>
                      </c:pt>
                      <c:pt idx="867">
                        <c:v>4.129702970159423</c:v>
                      </c:pt>
                      <c:pt idx="868">
                        <c:v>5.7862376235704875</c:v>
                      </c:pt>
                      <c:pt idx="869">
                        <c:v>6.6285148512661607</c:v>
                      </c:pt>
                      <c:pt idx="870">
                        <c:v>3.4484158414698798</c:v>
                      </c:pt>
                      <c:pt idx="871">
                        <c:v>3.35544554444302</c:v>
                      </c:pt>
                      <c:pt idx="872">
                        <c:v>4.237722772136272</c:v>
                      </c:pt>
                      <c:pt idx="873">
                        <c:v>5.494653465164637</c:v>
                      </c:pt>
                      <c:pt idx="874">
                        <c:v>4.6222772275703932</c:v>
                      </c:pt>
                      <c:pt idx="875">
                        <c:v>6.9525742571953009</c:v>
                      </c:pt>
                      <c:pt idx="876">
                        <c:v>9.3222772274133661</c:v>
                      </c:pt>
                      <c:pt idx="877">
                        <c:v>9.5911881184942054</c:v>
                      </c:pt>
                      <c:pt idx="878">
                        <c:v>9.5427722769114833</c:v>
                      </c:pt>
                      <c:pt idx="879">
                        <c:v>11.246930692696564</c:v>
                      </c:pt>
                      <c:pt idx="880">
                        <c:v>11.338316831307411</c:v>
                      </c:pt>
                      <c:pt idx="881">
                        <c:v>11.404851484769999</c:v>
                      </c:pt>
                      <c:pt idx="882">
                        <c:v>11.651089108524411</c:v>
                      </c:pt>
                      <c:pt idx="883">
                        <c:v>9.1137623759353641</c:v>
                      </c:pt>
                      <c:pt idx="884">
                        <c:v>8.0184158413175588</c:v>
                      </c:pt>
                      <c:pt idx="885">
                        <c:v>8.3530693066536799</c:v>
                      </c:pt>
                      <c:pt idx="886">
                        <c:v>7.3257425740151376</c:v>
                      </c:pt>
                      <c:pt idx="887">
                        <c:v>6.530297029486178</c:v>
                      </c:pt>
                      <c:pt idx="888">
                        <c:v>4.8594059404316887</c:v>
                      </c:pt>
                      <c:pt idx="889">
                        <c:v>2.7496039603048925</c:v>
                      </c:pt>
                      <c:pt idx="890">
                        <c:v>3.2208910890025688</c:v>
                      </c:pt>
                      <c:pt idx="891">
                        <c:v>4.091089108774975</c:v>
                      </c:pt>
                      <c:pt idx="892">
                        <c:v>5.2386138612133584</c:v>
                      </c:pt>
                      <c:pt idx="893">
                        <c:v>3.3199009899884468</c:v>
                      </c:pt>
                      <c:pt idx="894">
                        <c:v>7.5788118809358682</c:v>
                      </c:pt>
                      <c:pt idx="895">
                        <c:v>8.5336633660535437</c:v>
                      </c:pt>
                      <c:pt idx="896">
                        <c:v>8.8697029700027983</c:v>
                      </c:pt>
                      <c:pt idx="897">
                        <c:v>8.8757425739618139</c:v>
                      </c:pt>
                      <c:pt idx="898">
                        <c:v>7.8711881185504273</c:v>
                      </c:pt>
                      <c:pt idx="899">
                        <c:v>10.390297029357466</c:v>
                      </c:pt>
                      <c:pt idx="900">
                        <c:v>7.2547524750067272</c:v>
                      </c:pt>
                      <c:pt idx="901">
                        <c:v>8.328118811604682</c:v>
                      </c:pt>
                      <c:pt idx="902">
                        <c:v>8.3372277224949851</c:v>
                      </c:pt>
                      <c:pt idx="903">
                        <c:v>7.2335643561955791</c:v>
                      </c:pt>
                      <c:pt idx="904">
                        <c:v>9.5549504947316617</c:v>
                      </c:pt>
                      <c:pt idx="905">
                        <c:v>10.533168316482318</c:v>
                      </c:pt>
                      <c:pt idx="906">
                        <c:v>7.9791089106265405</c:v>
                      </c:pt>
                      <c:pt idx="907">
                        <c:v>7.0243564354110122</c:v>
                      </c:pt>
                      <c:pt idx="908">
                        <c:v>5.0694059404249661</c:v>
                      </c:pt>
                      <c:pt idx="909">
                        <c:v>4.4484158414361126</c:v>
                      </c:pt>
                      <c:pt idx="910">
                        <c:v>5.0331683166638266</c:v>
                      </c:pt>
                      <c:pt idx="911">
                        <c:v>4.8434653463750692</c:v>
                      </c:pt>
                      <c:pt idx="912">
                        <c:v>4.3155445543124094</c:v>
                      </c:pt>
                      <c:pt idx="913">
                        <c:v>5.1569306928986363</c:v>
                      </c:pt>
                      <c:pt idx="914">
                        <c:v>2.9188118810918797</c:v>
                      </c:pt>
                      <c:pt idx="915">
                        <c:v>3.7806930691812854</c:v>
                      </c:pt>
                      <c:pt idx="916">
                        <c:v>3.5367326731494484</c:v>
                      </c:pt>
                      <c:pt idx="917">
                        <c:v>1.0160396039278095</c:v>
                      </c:pt>
                      <c:pt idx="918">
                        <c:v>2.4051485147719047</c:v>
                      </c:pt>
                      <c:pt idx="919">
                        <c:v>4.146336633525423</c:v>
                      </c:pt>
                      <c:pt idx="920">
                        <c:v>1.5455445544036668</c:v>
                      </c:pt>
                      <c:pt idx="921">
                        <c:v>1.2630693068895233</c:v>
                      </c:pt>
                      <c:pt idx="922">
                        <c:v>2.1695049504230663</c:v>
                      </c:pt>
                      <c:pt idx="923">
                        <c:v>1.6504950494492321</c:v>
                      </c:pt>
                      <c:pt idx="924">
                        <c:v>2.1997029702237811</c:v>
                      </c:pt>
                      <c:pt idx="925">
                        <c:v>2.2896039603207647</c:v>
                      </c:pt>
                      <c:pt idx="926">
                        <c:v>0.82643564353697618</c:v>
                      </c:pt>
                      <c:pt idx="927">
                        <c:v>0.14881188118313809</c:v>
                      </c:pt>
                      <c:pt idx="928">
                        <c:v>-0.15336633662828844</c:v>
                      </c:pt>
                      <c:pt idx="929">
                        <c:v>-1.0273267326399489</c:v>
                      </c:pt>
                      <c:pt idx="930">
                        <c:v>0.10722772276814062</c:v>
                      </c:pt>
                      <c:pt idx="931">
                        <c:v>7.3158415839147182</c:v>
                      </c:pt>
                      <c:pt idx="932">
                        <c:v>3.3562376236517295</c:v>
                      </c:pt>
                      <c:pt idx="933">
                        <c:v>-2.1445544553754754</c:v>
                      </c:pt>
                      <c:pt idx="934">
                        <c:v>-5.0792079206232348</c:v>
                      </c:pt>
                      <c:pt idx="935">
                        <c:v>-2.8832673266373074</c:v>
                      </c:pt>
                      <c:pt idx="936">
                        <c:v>-7.9005940591438408</c:v>
                      </c:pt>
                      <c:pt idx="937">
                        <c:v>-7.284950494808851</c:v>
                      </c:pt>
                      <c:pt idx="938">
                        <c:v>-7.408811880942987</c:v>
                      </c:pt>
                      <c:pt idx="939">
                        <c:v>-11.491683167935696</c:v>
                      </c:pt>
                      <c:pt idx="940">
                        <c:v>-14.037326732207742</c:v>
                      </c:pt>
                      <c:pt idx="941">
                        <c:v>-15.653762375717667</c:v>
                      </c:pt>
                      <c:pt idx="942">
                        <c:v>-21.292079207213074</c:v>
                      </c:pt>
                      <c:pt idx="943">
                        <c:v>-24.556138613045242</c:v>
                      </c:pt>
                      <c:pt idx="944">
                        <c:v>-25.144455444709333</c:v>
                      </c:pt>
                      <c:pt idx="945">
                        <c:v>-20.162772276559519</c:v>
                      </c:pt>
                      <c:pt idx="946">
                        <c:v>-18.383861385529578</c:v>
                      </c:pt>
                      <c:pt idx="947">
                        <c:v>-14.550198019319014</c:v>
                      </c:pt>
                      <c:pt idx="948">
                        <c:v>-12.853564356009629</c:v>
                      </c:pt>
                      <c:pt idx="949">
                        <c:v>-12.184356435239522</c:v>
                      </c:pt>
                      <c:pt idx="950">
                        <c:v>-10.917623762014301</c:v>
                      </c:pt>
                      <c:pt idx="951">
                        <c:v>-10.179603960057623</c:v>
                      </c:pt>
                      <c:pt idx="952">
                        <c:v>-14.797227722280731</c:v>
                      </c:pt>
                      <c:pt idx="953">
                        <c:v>-16.4395049499491</c:v>
                      </c:pt>
                      <c:pt idx="954">
                        <c:v>-20.969504949799191</c:v>
                      </c:pt>
                      <c:pt idx="955">
                        <c:v>-21.631980197302308</c:v>
                      </c:pt>
                      <c:pt idx="956">
                        <c:v>-20.440792078529231</c:v>
                      </c:pt>
                      <c:pt idx="957">
                        <c:v>-21.719603959675322</c:v>
                      </c:pt>
                      <c:pt idx="958">
                        <c:v>-19.372574256783665</c:v>
                      </c:pt>
                      <c:pt idx="959">
                        <c:v>-19.995049504286381</c:v>
                      </c:pt>
                      <c:pt idx="960">
                        <c:v>-19.390693068663538</c:v>
                      </c:pt>
                      <c:pt idx="961">
                        <c:v>-21.508910890375464</c:v>
                      </c:pt>
                      <c:pt idx="962">
                        <c:v>-18.210099009296023</c:v>
                      </c:pt>
                      <c:pt idx="963">
                        <c:v>-18.163267326129315</c:v>
                      </c:pt>
                      <c:pt idx="964">
                        <c:v>-17.620099009315187</c:v>
                      </c:pt>
                      <c:pt idx="965">
                        <c:v>-17.988712870689877</c:v>
                      </c:pt>
                      <c:pt idx="966">
                        <c:v>-17.895148514258594</c:v>
                      </c:pt>
                      <c:pt idx="967">
                        <c:v>-16.285346534112101</c:v>
                      </c:pt>
                      <c:pt idx="968">
                        <c:v>-14.325148514377149</c:v>
                      </c:pt>
                      <c:pt idx="969">
                        <c:v>-13.539504950045057</c:v>
                      </c:pt>
                      <c:pt idx="970">
                        <c:v>-12.231188118406232</c:v>
                      </c:pt>
                      <c:pt idx="971">
                        <c:v>-12.457821781764114</c:v>
                      </c:pt>
                      <c:pt idx="972">
                        <c:v>-15.500594058890865</c:v>
                      </c:pt>
                      <c:pt idx="973">
                        <c:v>-19.102178217187561</c:v>
                      </c:pt>
                      <c:pt idx="974">
                        <c:v>-18.764554454823703</c:v>
                      </c:pt>
                      <c:pt idx="975">
                        <c:v>-19.871881187458808</c:v>
                      </c:pt>
                      <c:pt idx="976">
                        <c:v>-18.00990098950103</c:v>
                      </c:pt>
                      <c:pt idx="977">
                        <c:v>-19.044752474615262</c:v>
                      </c:pt>
                      <c:pt idx="978">
                        <c:v>-12.333960395629971</c:v>
                      </c:pt>
                      <c:pt idx="979">
                        <c:v>-10.563366336283034</c:v>
                      </c:pt>
                      <c:pt idx="980">
                        <c:v>-6.5371287126553099</c:v>
                      </c:pt>
                      <c:pt idx="981">
                        <c:v>-2.6665346533756358</c:v>
                      </c:pt>
                      <c:pt idx="982">
                        <c:v>-1.5795049504436369</c:v>
                      </c:pt>
                      <c:pt idx="983">
                        <c:v>0.3399009900878382</c:v>
                      </c:pt>
                      <c:pt idx="984">
                        <c:v>0.64811881185968889</c:v>
                      </c:pt>
                      <c:pt idx="985">
                        <c:v>-0.10722772276954753</c:v>
                      </c:pt>
                      <c:pt idx="986">
                        <c:v>-0.29306930691971772</c:v>
                      </c:pt>
                      <c:pt idx="987">
                        <c:v>-0.95485148511626605</c:v>
                      </c:pt>
                      <c:pt idx="988">
                        <c:v>-4.7967326731076874</c:v>
                      </c:pt>
                      <c:pt idx="989">
                        <c:v>-6.6231683166108946</c:v>
                      </c:pt>
                      <c:pt idx="990">
                        <c:v>-4.8435643562744</c:v>
                      </c:pt>
                      <c:pt idx="991">
                        <c:v>-7.0961386136253104</c:v>
                      </c:pt>
                      <c:pt idx="992">
                        <c:v>-7.6286138611317229</c:v>
                      </c:pt>
                      <c:pt idx="993">
                        <c:v>-6.6375247522543148</c:v>
                      </c:pt>
                      <c:pt idx="994">
                        <c:v>-5.4289108909079422</c:v>
                      </c:pt>
                      <c:pt idx="995">
                        <c:v>-3.714950494925997</c:v>
                      </c:pt>
                      <c:pt idx="996">
                        <c:v>-1.3499009900538175</c:v>
                      </c:pt>
                      <c:pt idx="997">
                        <c:v>-0.69346534651253511</c:v>
                      </c:pt>
                      <c:pt idx="998">
                        <c:v>-0.63148514849368986</c:v>
                      </c:pt>
                      <c:pt idx="999">
                        <c:v>-0.22504950494326309</c:v>
                      </c:pt>
                      <c:pt idx="1000">
                        <c:v>-0.54920792077314051</c:v>
                      </c:pt>
                      <c:pt idx="1001">
                        <c:v>-0.64059405938399094</c:v>
                      </c:pt>
                      <c:pt idx="1002">
                        <c:v>9.663366336397286E-2</c:v>
                      </c:pt>
                      <c:pt idx="1003">
                        <c:v>1.0495049504837938E-2</c:v>
                      </c:pt>
                      <c:pt idx="1004">
                        <c:v>0.30217821781142645</c:v>
                      </c:pt>
                      <c:pt idx="1005">
                        <c:v>0.18960396039083358</c:v>
                      </c:pt>
                      <c:pt idx="1006">
                        <c:v>0.66772277225623522</c:v>
                      </c:pt>
                      <c:pt idx="1007">
                        <c:v>0.30742574256454913</c:v>
                      </c:pt>
                      <c:pt idx="1008">
                        <c:v>-0.12920792078799886</c:v>
                      </c:pt>
                      <c:pt idx="1009">
                        <c:v>0.15940594058871271</c:v>
                      </c:pt>
                      <c:pt idx="1010">
                        <c:v>0.22207920791412292</c:v>
                      </c:pt>
                      <c:pt idx="1011">
                        <c:v>0.24633663365514943</c:v>
                      </c:pt>
                      <c:pt idx="1012">
                        <c:v>0.66693069304752628</c:v>
                      </c:pt>
                      <c:pt idx="1013">
                        <c:v>1.5598019801463543</c:v>
                      </c:pt>
                      <c:pt idx="1014">
                        <c:v>4.2589108909474236</c:v>
                      </c:pt>
                      <c:pt idx="1015">
                        <c:v>6.7266336631425903</c:v>
                      </c:pt>
                      <c:pt idx="1016">
                        <c:v>7.8454455442941269</c:v>
                      </c:pt>
                      <c:pt idx="1017">
                        <c:v>5.7364356433746391</c:v>
                      </c:pt>
                      <c:pt idx="1018">
                        <c:v>7.6119801977671298</c:v>
                      </c:pt>
                      <c:pt idx="1019">
                        <c:v>4.6319801978665209</c:v>
                      </c:pt>
                      <c:pt idx="1020">
                        <c:v>5.6125742572390891</c:v>
                      </c:pt>
                      <c:pt idx="1021">
                        <c:v>4.2943564355012569</c:v>
                      </c:pt>
                      <c:pt idx="1022">
                        <c:v>2.6128712870426041</c:v>
                      </c:pt>
                      <c:pt idx="1023">
                        <c:v>1.5788118811356651</c:v>
                      </c:pt>
                      <c:pt idx="1024">
                        <c:v>1.5545544553932311</c:v>
                      </c:pt>
                      <c:pt idx="1025">
                        <c:v>3.7754455444281594</c:v>
                      </c:pt>
                      <c:pt idx="1026">
                        <c:v>4.5609900988595191</c:v>
                      </c:pt>
                      <c:pt idx="1027">
                        <c:v>7.4141584155954412</c:v>
                      </c:pt>
                      <c:pt idx="1028">
                        <c:v>7.1225742571895889</c:v>
                      </c:pt>
                      <c:pt idx="1029">
                        <c:v>5.5460396037765003</c:v>
                      </c:pt>
                      <c:pt idx="1030">
                        <c:v>7.7162376235061299</c:v>
                      </c:pt>
                      <c:pt idx="1031">
                        <c:v>4.9455445542908256</c:v>
                      </c:pt>
                      <c:pt idx="1032">
                        <c:v>5.2394059404192532</c:v>
                      </c:pt>
                      <c:pt idx="1033">
                        <c:v>4.1266336632295477</c:v>
                      </c:pt>
                      <c:pt idx="1034">
                        <c:v>2.9852475246537309</c:v>
                      </c:pt>
                      <c:pt idx="1035">
                        <c:v>4.014158415708283</c:v>
                      </c:pt>
                      <c:pt idx="1036">
                        <c:v>3.72930693056942</c:v>
                      </c:pt>
                      <c:pt idx="1037">
                        <c:v>3.4120792078065998</c:v>
                      </c:pt>
                      <c:pt idx="1038">
                        <c:v>6.8610891086823091</c:v>
                      </c:pt>
                      <c:pt idx="1039">
                        <c:v>4.7453465344958232</c:v>
                      </c:pt>
                      <c:pt idx="1040">
                        <c:v>6.7275247522520401</c:v>
                      </c:pt>
                      <c:pt idx="1041">
                        <c:v>6.1352475245486291</c:v>
                      </c:pt>
                      <c:pt idx="1042">
                        <c:v>3.139405940490728</c:v>
                      </c:pt>
                      <c:pt idx="1043">
                        <c:v>3.684752475125284</c:v>
                      </c:pt>
                      <c:pt idx="1044">
                        <c:v>3.7452475246288555</c:v>
                      </c:pt>
                      <c:pt idx="1045">
                        <c:v>4.1099999998635477</c:v>
                      </c:pt>
                      <c:pt idx="1046">
                        <c:v>4.6954455443978276</c:v>
                      </c:pt>
                      <c:pt idx="1047">
                        <c:v>3.9764356434318726</c:v>
                      </c:pt>
                      <c:pt idx="1048">
                        <c:v>7.7018811878641102</c:v>
                      </c:pt>
                      <c:pt idx="1049">
                        <c:v>8.0094059403279925</c:v>
                      </c:pt>
                      <c:pt idx="1050">
                        <c:v>6.0347524750474788</c:v>
                      </c:pt>
                      <c:pt idx="1051">
                        <c:v>7.2441584156011531</c:v>
                      </c:pt>
                      <c:pt idx="1052">
                        <c:v>5.0837623760683899</c:v>
                      </c:pt>
                      <c:pt idx="1053">
                        <c:v>6.5159405938427524</c:v>
                      </c:pt>
                      <c:pt idx="1054">
                        <c:v>4.4899999998511095</c:v>
                      </c:pt>
                      <c:pt idx="1055">
                        <c:v>3.8963366335345668</c:v>
                      </c:pt>
                      <c:pt idx="1056">
                        <c:v>4.0631683166968351</c:v>
                      </c:pt>
                      <c:pt idx="1057">
                        <c:v>3.6682178216600212</c:v>
                      </c:pt>
                      <c:pt idx="1058">
                        <c:v>6.3157425740477464</c:v>
                      </c:pt>
                      <c:pt idx="1059">
                        <c:v>5.4086138612062395</c:v>
                      </c:pt>
                      <c:pt idx="1060">
                        <c:v>7.9624752472605422</c:v>
                      </c:pt>
                      <c:pt idx="1061">
                        <c:v>7.578712871036541</c:v>
                      </c:pt>
                      <c:pt idx="1062">
                        <c:v>8.3008910888331044</c:v>
                      </c:pt>
                      <c:pt idx="1063">
                        <c:v>8.6143564353566742</c:v>
                      </c:pt>
                      <c:pt idx="1064">
                        <c:v>8.2049504947771013</c:v>
                      </c:pt>
                      <c:pt idx="1065">
                        <c:v>7.2441584156011496</c:v>
                      </c:pt>
                      <c:pt idx="1066">
                        <c:v>6.1208910889052026</c:v>
                      </c:pt>
                      <c:pt idx="1067">
                        <c:v>8.6657425739699416</c:v>
                      </c:pt>
                      <c:pt idx="1068">
                        <c:v>8.5018811878354121</c:v>
                      </c:pt>
                      <c:pt idx="1069">
                        <c:v>8.5834653462493957</c:v>
                      </c:pt>
                      <c:pt idx="1070">
                        <c:v>9.2368316828622099</c:v>
                      </c:pt>
                      <c:pt idx="1071">
                        <c:v>8.7518811878276725</c:v>
                      </c:pt>
                      <c:pt idx="1072">
                        <c:v>8.1899009898271196</c:v>
                      </c:pt>
                      <c:pt idx="1073">
                        <c:v>8.5033663363520926</c:v>
                      </c:pt>
                      <c:pt idx="1074">
                        <c:v>8.2759405937841048</c:v>
                      </c:pt>
                      <c:pt idx="1075">
                        <c:v>9.6817821778963484</c:v>
                      </c:pt>
                      <c:pt idx="1076">
                        <c:v>8.1634653462642568</c:v>
                      </c:pt>
                      <c:pt idx="1077">
                        <c:v>6.1050495047479121</c:v>
                      </c:pt>
                      <c:pt idx="1078">
                        <c:v>1.9247524751839269</c:v>
                      </c:pt>
                      <c:pt idx="1079">
                        <c:v>3.1092079206900145</c:v>
                      </c:pt>
                      <c:pt idx="1080">
                        <c:v>2.9210891088130477</c:v>
                      </c:pt>
                      <c:pt idx="1081">
                        <c:v>2.1997029702237803</c:v>
                      </c:pt>
                      <c:pt idx="1082">
                        <c:v>3.2534653464265961</c:v>
                      </c:pt>
                      <c:pt idx="1083">
                        <c:v>4.9703960394390858</c:v>
                      </c:pt>
                      <c:pt idx="1084">
                        <c:v>3.7617821780927092</c:v>
                      </c:pt>
                      <c:pt idx="1085">
                        <c:v>3.1960396038543082</c:v>
                      </c:pt>
                      <c:pt idx="1086">
                        <c:v>4.9923762374589469</c:v>
                      </c:pt>
                      <c:pt idx="1087">
                        <c:v>3.3818811880072919</c:v>
                      </c:pt>
                      <c:pt idx="1088">
                        <c:v>1.5847524751953532</c:v>
                      </c:pt>
                      <c:pt idx="1089">
                        <c:v>0.86722772274326432</c:v>
                      </c:pt>
                      <c:pt idx="1090">
                        <c:v>0.26059405939642888</c:v>
                      </c:pt>
                      <c:pt idx="1091">
                        <c:v>6.8019801977862532E-2</c:v>
                      </c:pt>
                      <c:pt idx="1092">
                        <c:v>-1.6633663365998998E-2</c:v>
                      </c:pt>
                      <c:pt idx="1093">
                        <c:v>-0.1397029702928369</c:v>
                      </c:pt>
                      <c:pt idx="1094">
                        <c:v>-1.0053465346200909</c:v>
                      </c:pt>
                      <c:pt idx="1095">
                        <c:v>-0.28099009900027705</c:v>
                      </c:pt>
                      <c:pt idx="1096">
                        <c:v>-0.16999999999428761</c:v>
                      </c:pt>
                      <c:pt idx="1097">
                        <c:v>0.1594059405887128</c:v>
                      </c:pt>
                      <c:pt idx="1098">
                        <c:v>-0.59376237621868533</c:v>
                      </c:pt>
                      <c:pt idx="1099">
                        <c:v>-1.6460396039062266</c:v>
                      </c:pt>
                      <c:pt idx="1100">
                        <c:v>-1.4737623761893635</c:v>
                      </c:pt>
                      <c:pt idx="1101">
                        <c:v>-0.46148514849940236</c:v>
                      </c:pt>
                      <c:pt idx="1102">
                        <c:v>-2.0009900989440523</c:v>
                      </c:pt>
                      <c:pt idx="1103">
                        <c:v>-3.2156435642494454</c:v>
                      </c:pt>
                      <c:pt idx="1104">
                        <c:v>-3.1854455444487337</c:v>
                      </c:pt>
                      <c:pt idx="1105">
                        <c:v>-4.585940593907111</c:v>
                      </c:pt>
                      <c:pt idx="1106">
                        <c:v>-6.1926732671223208</c:v>
                      </c:pt>
                      <c:pt idx="1107">
                        <c:v>-3.8849504949202842</c:v>
                      </c:pt>
                      <c:pt idx="1108">
                        <c:v>-7.6339603957855813</c:v>
                      </c:pt>
                      <c:pt idx="1109">
                        <c:v>-8.4746534650652467</c:v>
                      </c:pt>
                      <c:pt idx="1110">
                        <c:v>-7.0129702967967278</c:v>
                      </c:pt>
                      <c:pt idx="1111">
                        <c:v>-7.117227722537133</c:v>
                      </c:pt>
                      <c:pt idx="1112">
                        <c:v>-7.1973267324344414</c:v>
                      </c:pt>
                      <c:pt idx="1113">
                        <c:v>-7.0560396037255932</c:v>
                      </c:pt>
                      <c:pt idx="1114">
                        <c:v>-6.7515841581915899</c:v>
                      </c:pt>
                      <c:pt idx="1115">
                        <c:v>-7.7214851482578464</c:v>
                      </c:pt>
                      <c:pt idx="1116">
                        <c:v>-9.8661386135340585</c:v>
                      </c:pt>
                      <c:pt idx="1117">
                        <c:v>-11.491683167934298</c:v>
                      </c:pt>
                      <c:pt idx="1118">
                        <c:v>-12.529603959979815</c:v>
                      </c:pt>
                      <c:pt idx="1119">
                        <c:v>-15.049504949995566</c:v>
                      </c:pt>
                      <c:pt idx="1120">
                        <c:v>-16.956138613298211</c:v>
                      </c:pt>
                      <c:pt idx="1121">
                        <c:v>-16.530891088559947</c:v>
                      </c:pt>
                      <c:pt idx="1122">
                        <c:v>-16.274752474706528</c:v>
                      </c:pt>
                      <c:pt idx="1123">
                        <c:v>-17.850495048912315</c:v>
                      </c:pt>
                      <c:pt idx="1124">
                        <c:v>-18.79999999937613</c:v>
                      </c:pt>
                      <c:pt idx="1125">
                        <c:v>-18.27960395978916</c:v>
                      </c:pt>
                      <c:pt idx="1126">
                        <c:v>-19.372574256783668</c:v>
                      </c:pt>
                      <c:pt idx="1127">
                        <c:v>-20.393861385461779</c:v>
                      </c:pt>
                      <c:pt idx="1128">
                        <c:v>-20.440792078529235</c:v>
                      </c:pt>
                      <c:pt idx="1129">
                        <c:v>-20.719504949806936</c:v>
                      </c:pt>
                      <c:pt idx="1130">
                        <c:v>-19.995148514187118</c:v>
                      </c:pt>
                      <c:pt idx="1131">
                        <c:v>-18.300693068699584</c:v>
                      </c:pt>
                      <c:pt idx="1132">
                        <c:v>-15.218019801475977</c:v>
                      </c:pt>
                      <c:pt idx="1133">
                        <c:v>-13.165544554019332</c:v>
                      </c:pt>
                      <c:pt idx="1134">
                        <c:v>-11.07168316794915</c:v>
                      </c:pt>
                      <c:pt idx="1135">
                        <c:v>-15.208118811375563</c:v>
                      </c:pt>
                      <c:pt idx="1136">
                        <c:v>-18.429900989486175</c:v>
                      </c:pt>
                      <c:pt idx="1137">
                        <c:v>-18.194257425138748</c:v>
                      </c:pt>
                      <c:pt idx="1138">
                        <c:v>-18.029603959796901</c:v>
                      </c:pt>
                      <c:pt idx="1139">
                        <c:v>-19.687623761721834</c:v>
                      </c:pt>
                      <c:pt idx="1140">
                        <c:v>-16.274851484607261</c:v>
                      </c:pt>
                      <c:pt idx="1141">
                        <c:v>-15.618316831165245</c:v>
                      </c:pt>
                      <c:pt idx="1142">
                        <c:v>-14.724653464857704</c:v>
                      </c:pt>
                      <c:pt idx="1143">
                        <c:v>-12.405643563943535</c:v>
                      </c:pt>
                      <c:pt idx="1144">
                        <c:v>-10.923663365973315</c:v>
                      </c:pt>
                      <c:pt idx="1145">
                        <c:v>-11.343564356059124</c:v>
                      </c:pt>
                      <c:pt idx="1146">
                        <c:v>-9.5850495046316375</c:v>
                      </c:pt>
                      <c:pt idx="1147">
                        <c:v>-11.758316831293961</c:v>
                      </c:pt>
                      <c:pt idx="1148">
                        <c:v>-13.072772276793946</c:v>
                      </c:pt>
                      <c:pt idx="1149">
                        <c:v>-8.574356435357684</c:v>
                      </c:pt>
                      <c:pt idx="1150">
                        <c:v>-5.8595049503014733</c:v>
                      </c:pt>
                      <c:pt idx="1151">
                        <c:v>-4.5572277226202633</c:v>
                      </c:pt>
                      <c:pt idx="1152">
                        <c:v>-0.94425742571069116</c:v>
                      </c:pt>
                      <c:pt idx="1153">
                        <c:v>-0.56346534651582736</c:v>
                      </c:pt>
                      <c:pt idx="1154">
                        <c:v>0.15940594058871291</c:v>
                      </c:pt>
                      <c:pt idx="1155">
                        <c:v>0.42603960394556584</c:v>
                      </c:pt>
                      <c:pt idx="1156">
                        <c:v>0.28099009900027683</c:v>
                      </c:pt>
                      <c:pt idx="1157">
                        <c:v>-6.6435643561851984E-2</c:v>
                      </c:pt>
                      <c:pt idx="1158">
                        <c:v>-8.1584158413984448E-2</c:v>
                      </c:pt>
                      <c:pt idx="1159">
                        <c:v>-4.0792079206288662E-2</c:v>
                      </c:pt>
                      <c:pt idx="1160">
                        <c:v>-0.19495049504328613</c:v>
                      </c:pt>
                      <c:pt idx="1161">
                        <c:v>0.21445544553768833</c:v>
                      </c:pt>
                      <c:pt idx="1162">
                        <c:v>1.3484158415399499</c:v>
                      </c:pt>
                      <c:pt idx="1163">
                        <c:v>4.2225742572855465</c:v>
                      </c:pt>
                      <c:pt idx="1164">
                        <c:v>4.2316831681758496</c:v>
                      </c:pt>
                      <c:pt idx="1165">
                        <c:v>6.3679207918683272</c:v>
                      </c:pt>
                      <c:pt idx="1166">
                        <c:v>6.0649504948481905</c:v>
                      </c:pt>
                      <c:pt idx="1167">
                        <c:v>6.6950495047287477</c:v>
                      </c:pt>
                      <c:pt idx="1168">
                        <c:v>6.7682178215575863</c:v>
                      </c:pt>
                      <c:pt idx="1169">
                        <c:v>7.5161386136118651</c:v>
                      </c:pt>
                      <c:pt idx="1170">
                        <c:v>7.8394059403337035</c:v>
                      </c:pt>
                      <c:pt idx="1171">
                        <c:v>9.3025742571174916</c:v>
                      </c:pt>
                      <c:pt idx="1172">
                        <c:v>8.8108910888173781</c:v>
                      </c:pt>
                      <c:pt idx="1173">
                        <c:v>8.0667326729995441</c:v>
                      </c:pt>
                      <c:pt idx="1174">
                        <c:v>10.471881187771448</c:v>
                      </c:pt>
                      <c:pt idx="1175">
                        <c:v>10.239999999660458</c:v>
                      </c:pt>
                      <c:pt idx="1176">
                        <c:v>6.5325742572087524</c:v>
                      </c:pt>
                      <c:pt idx="1177">
                        <c:v>7.4088118809415811</c:v>
                      </c:pt>
                      <c:pt idx="1178">
                        <c:v>4.3661386137169709</c:v>
                      </c:pt>
                      <c:pt idx="1179">
                        <c:v>3.9295049503644228</c:v>
                      </c:pt>
                      <c:pt idx="1180">
                        <c:v>4.3359405939148479</c:v>
                      </c:pt>
                      <c:pt idx="1181">
                        <c:v>4.1545544553076841</c:v>
                      </c:pt>
                      <c:pt idx="1182">
                        <c:v>5.1924752473518039</c:v>
                      </c:pt>
                      <c:pt idx="1183">
                        <c:v>3.0532673266315942</c:v>
                      </c:pt>
                      <c:pt idx="1184">
                        <c:v>3.8169306929424232</c:v>
                      </c:pt>
                      <c:pt idx="1185">
                        <c:v>3.6220792077998749</c:v>
                      </c:pt>
                      <c:pt idx="1186">
                        <c:v>0.91782178214782595</c:v>
                      </c:pt>
                      <c:pt idx="1187">
                        <c:v>0.36485148513542948</c:v>
                      </c:pt>
                      <c:pt idx="1188">
                        <c:v>7.0990099007002622E-2</c:v>
                      </c:pt>
                      <c:pt idx="1189">
                        <c:v>-0.11782178217512231</c:v>
                      </c:pt>
                      <c:pt idx="1190">
                        <c:v>-0.26663366335685357</c:v>
                      </c:pt>
                      <c:pt idx="1191">
                        <c:v>-0.62009900987940625</c:v>
                      </c:pt>
                      <c:pt idx="1192">
                        <c:v>-1.329405940549232</c:v>
                      </c:pt>
                      <c:pt idx="1193">
                        <c:v>-1.5953465346009286</c:v>
                      </c:pt>
                      <c:pt idx="1194">
                        <c:v>-2.2246534652727799</c:v>
                      </c:pt>
                      <c:pt idx="1195">
                        <c:v>-4.2263366335219903</c:v>
                      </c:pt>
                      <c:pt idx="1196">
                        <c:v>-4.4485148513382562</c:v>
                      </c:pt>
                      <c:pt idx="1197">
                        <c:v>-6.0084158413853466</c:v>
                      </c:pt>
                      <c:pt idx="1198">
                        <c:v>-7.9738613858748248</c:v>
                      </c:pt>
                      <c:pt idx="1199">
                        <c:v>-10.599603960044174</c:v>
                      </c:pt>
                      <c:pt idx="1200">
                        <c:v>-9.5579207917608002</c:v>
                      </c:pt>
                      <c:pt idx="1201">
                        <c:v>-12.831683167890503</c:v>
                      </c:pt>
                      <c:pt idx="1202">
                        <c:v>-9.4317821779054896</c:v>
                      </c:pt>
                      <c:pt idx="1203">
                        <c:v>-12.754653464923084</c:v>
                      </c:pt>
                      <c:pt idx="1204">
                        <c:v>-10.651683167964006</c:v>
                      </c:pt>
                      <c:pt idx="1205">
                        <c:v>-11.11326732636415</c:v>
                      </c:pt>
                      <c:pt idx="1206">
                        <c:v>-12.83702970254436</c:v>
                      </c:pt>
                      <c:pt idx="1207">
                        <c:v>-13.457227722324511</c:v>
                      </c:pt>
                      <c:pt idx="1208">
                        <c:v>-14.462574256946004</c:v>
                      </c:pt>
                      <c:pt idx="1209">
                        <c:v>-18.407920791467721</c:v>
                      </c:pt>
                      <c:pt idx="1210">
                        <c:v>-16.54069306875823</c:v>
                      </c:pt>
                      <c:pt idx="1211">
                        <c:v>-17.065643563790339</c:v>
                      </c:pt>
                      <c:pt idx="1212">
                        <c:v>-16.189405940057505</c:v>
                      </c:pt>
                      <c:pt idx="1213">
                        <c:v>-16.889702969736362</c:v>
                      </c:pt>
                      <c:pt idx="1214">
                        <c:v>-13.668712870833064</c:v>
                      </c:pt>
                      <c:pt idx="1215">
                        <c:v>-13.026633662933792</c:v>
                      </c:pt>
                      <c:pt idx="1216">
                        <c:v>-13.223861385699651</c:v>
                      </c:pt>
                      <c:pt idx="1217">
                        <c:v>-9.4098019798856356</c:v>
                      </c:pt>
                      <c:pt idx="1218">
                        <c:v>-9.780792078883632</c:v>
                      </c:pt>
                      <c:pt idx="1219">
                        <c:v>-9.6908910887880566</c:v>
                      </c:pt>
                      <c:pt idx="1220">
                        <c:v>-11.774950494658553</c:v>
                      </c:pt>
                      <c:pt idx="1221">
                        <c:v>-13.89455445498502</c:v>
                      </c:pt>
                      <c:pt idx="1222">
                        <c:v>-10.985544554091426</c:v>
                      </c:pt>
                      <c:pt idx="1223">
                        <c:v>-10.036039603627612</c:v>
                      </c:pt>
                      <c:pt idx="1224">
                        <c:v>-9.5889108907702223</c:v>
                      </c:pt>
                      <c:pt idx="1225">
                        <c:v>-9.3169306927609163</c:v>
                      </c:pt>
                      <c:pt idx="1226">
                        <c:v>-9.5027722769124932</c:v>
                      </c:pt>
                      <c:pt idx="1227">
                        <c:v>-9.6198019798789094</c:v>
                      </c:pt>
                      <c:pt idx="1228">
                        <c:v>-8.8409900987159453</c:v>
                      </c:pt>
                      <c:pt idx="1229">
                        <c:v>-10.230990098669489</c:v>
                      </c:pt>
                      <c:pt idx="1230">
                        <c:v>-11.227326732301421</c:v>
                      </c:pt>
                      <c:pt idx="1231">
                        <c:v>-11.456138613481128</c:v>
                      </c:pt>
                      <c:pt idx="1232">
                        <c:v>-13.981386138149325</c:v>
                      </c:pt>
                      <c:pt idx="1233">
                        <c:v>-11.784752474856822</c:v>
                      </c:pt>
                      <c:pt idx="1234">
                        <c:v>-12.996435643133081</c:v>
                      </c:pt>
                      <c:pt idx="1235">
                        <c:v>-13.697326732217761</c:v>
                      </c:pt>
                      <c:pt idx="1236">
                        <c:v>-13.330990098567057</c:v>
                      </c:pt>
                      <c:pt idx="1237">
                        <c:v>-10.996930692704304</c:v>
                      </c:pt>
                      <c:pt idx="1238">
                        <c:v>-11.216732672895846</c:v>
                      </c:pt>
                      <c:pt idx="1239">
                        <c:v>-10.437128712525583</c:v>
                      </c:pt>
                      <c:pt idx="1240">
                        <c:v>-11.179009900619432</c:v>
                      </c:pt>
                      <c:pt idx="1241">
                        <c:v>-11.985742573859129</c:v>
                      </c:pt>
                      <c:pt idx="1242">
                        <c:v>-11.2415841580427</c:v>
                      </c:pt>
                      <c:pt idx="1243">
                        <c:v>-12.858910890662083</c:v>
                      </c:pt>
                      <c:pt idx="1244">
                        <c:v>-9.7278217818557575</c:v>
                      </c:pt>
                      <c:pt idx="1245">
                        <c:v>-10.159207920455183</c:v>
                      </c:pt>
                      <c:pt idx="1246">
                        <c:v>-10.764257425384603</c:v>
                      </c:pt>
                      <c:pt idx="1247">
                        <c:v>-9.93415841551192</c:v>
                      </c:pt>
                      <c:pt idx="1248">
                        <c:v>-9.815445544228762</c:v>
                      </c:pt>
                      <c:pt idx="1249">
                        <c:v>-10.780099009543298</c:v>
                      </c:pt>
                      <c:pt idx="1250">
                        <c:v>-12.030297029303266</c:v>
                      </c:pt>
                      <c:pt idx="1251">
                        <c:v>-12.933762375807673</c:v>
                      </c:pt>
                      <c:pt idx="1252">
                        <c:v>-12.630792078788946</c:v>
                      </c:pt>
                      <c:pt idx="1253">
                        <c:v>-14.827524751983578</c:v>
                      </c:pt>
                      <c:pt idx="1254">
                        <c:v>-14.212574256953753</c:v>
                      </c:pt>
                      <c:pt idx="1255">
                        <c:v>-12.293168316423676</c:v>
                      </c:pt>
                      <c:pt idx="1256">
                        <c:v>-15.360792078697292</c:v>
                      </c:pt>
                      <c:pt idx="1257">
                        <c:v>-11.338316831307413</c:v>
                      </c:pt>
                      <c:pt idx="1258">
                        <c:v>-11.185742573886431</c:v>
                      </c:pt>
                      <c:pt idx="1259">
                        <c:v>-10.533069306581586</c:v>
                      </c:pt>
                      <c:pt idx="1260">
                        <c:v>-11.415445544175574</c:v>
                      </c:pt>
                      <c:pt idx="1261">
                        <c:v>-11.077029702603006</c:v>
                      </c:pt>
                      <c:pt idx="1262">
                        <c:v>-11.334554455069567</c:v>
                      </c:pt>
                      <c:pt idx="1263">
                        <c:v>-11.491683167934298</c:v>
                      </c:pt>
                      <c:pt idx="1264">
                        <c:v>-10.5632673263823</c:v>
                      </c:pt>
                      <c:pt idx="1265">
                        <c:v>-8.8463366333698055</c:v>
                      </c:pt>
                      <c:pt idx="1266">
                        <c:v>-8.7784158412926825</c:v>
                      </c:pt>
                      <c:pt idx="1267">
                        <c:v>-8.3886138611082526</c:v>
                      </c:pt>
                      <c:pt idx="1268">
                        <c:v>-10.508217821433329</c:v>
                      </c:pt>
                      <c:pt idx="1269">
                        <c:v>-7.3211881185685819</c:v>
                      </c:pt>
                      <c:pt idx="1270">
                        <c:v>-9.2867326729587969</c:v>
                      </c:pt>
                      <c:pt idx="1271">
                        <c:v>-10.338217821439034</c:v>
                      </c:pt>
                      <c:pt idx="1272">
                        <c:v>-10.529306930343736</c:v>
                      </c:pt>
                      <c:pt idx="1273">
                        <c:v>-12.145049504547103</c:v>
                      </c:pt>
                      <c:pt idx="1274">
                        <c:v>-11.425940593680414</c:v>
                      </c:pt>
                      <c:pt idx="1275">
                        <c:v>-10.778613861028026</c:v>
                      </c:pt>
                      <c:pt idx="1276">
                        <c:v>-7.9269306928059748</c:v>
                      </c:pt>
                      <c:pt idx="1277">
                        <c:v>-8.7314851482238218</c:v>
                      </c:pt>
                      <c:pt idx="1278">
                        <c:v>-6.9011881185834358</c:v>
                      </c:pt>
                      <c:pt idx="1279">
                        <c:v>-7.1776237621385643</c:v>
                      </c:pt>
                      <c:pt idx="1280">
                        <c:v>-7.00465346511373</c:v>
                      </c:pt>
                      <c:pt idx="1281">
                        <c:v>-6.3777227720665985</c:v>
                      </c:pt>
                      <c:pt idx="1282">
                        <c:v>-9.2458415838517709</c:v>
                      </c:pt>
                      <c:pt idx="1283">
                        <c:v>-11.040693068939728</c:v>
                      </c:pt>
                      <c:pt idx="1284">
                        <c:v>-9.7392079204700419</c:v>
                      </c:pt>
                      <c:pt idx="1285">
                        <c:v>-11.681287128325129</c:v>
                      </c:pt>
                      <c:pt idx="1286">
                        <c:v>-9.5080198016642097</c:v>
                      </c:pt>
                      <c:pt idx="1287">
                        <c:v>-7.3838613858939901</c:v>
                      </c:pt>
                      <c:pt idx="1288">
                        <c:v>-6.7523762374002985</c:v>
                      </c:pt>
                      <c:pt idx="1289">
                        <c:v>-6.3158415839484876</c:v>
                      </c:pt>
                      <c:pt idx="1290">
                        <c:v>-4.2982178216398452</c:v>
                      </c:pt>
                      <c:pt idx="1291">
                        <c:v>-6.367128712659615</c:v>
                      </c:pt>
                      <c:pt idx="1292">
                        <c:v>-5.8541584156476132</c:v>
                      </c:pt>
                      <c:pt idx="1293">
                        <c:v>-7.3227722769845931</c:v>
                      </c:pt>
                      <c:pt idx="1294">
                        <c:v>-6.6307920789887351</c:v>
                      </c:pt>
                      <c:pt idx="1295">
                        <c:v>-8.3697029700196808</c:v>
                      </c:pt>
                      <c:pt idx="1296">
                        <c:v>-7.5477227720271136</c:v>
                      </c:pt>
                      <c:pt idx="1297">
                        <c:v>-5.4894059404115154</c:v>
                      </c:pt>
                      <c:pt idx="1298">
                        <c:v>-5.2854455443786614</c:v>
                      </c:pt>
                      <c:pt idx="1299">
                        <c:v>-4.5663366335119715</c:v>
                      </c:pt>
                      <c:pt idx="1300">
                        <c:v>-4.4999009899487135</c:v>
                      </c:pt>
                      <c:pt idx="1301">
                        <c:v>-4.0889108909531338</c:v>
                      </c:pt>
                      <c:pt idx="1302">
                        <c:v>-5.8187128710937772</c:v>
                      </c:pt>
                      <c:pt idx="1303">
                        <c:v>-5.8541584156462072</c:v>
                      </c:pt>
                      <c:pt idx="1304">
                        <c:v>-7.1421782175847293</c:v>
                      </c:pt>
                      <c:pt idx="1305">
                        <c:v>-7.4745544551982741</c:v>
                      </c:pt>
                      <c:pt idx="1306">
                        <c:v>-5.8700990097070456</c:v>
                      </c:pt>
                      <c:pt idx="1307">
                        <c:v>-5.4697029701156357</c:v>
                      </c:pt>
                      <c:pt idx="1308">
                        <c:v>-4.694653465190525</c:v>
                      </c:pt>
                      <c:pt idx="1309">
                        <c:v>-4.4839603958906853</c:v>
                      </c:pt>
                      <c:pt idx="1310">
                        <c:v>-4.8744554453830862</c:v>
                      </c:pt>
                      <c:pt idx="1311">
                        <c:v>-5.181881187946229</c:v>
                      </c:pt>
                      <c:pt idx="1312">
                        <c:v>-6.4797029700816138</c:v>
                      </c:pt>
                      <c:pt idx="1313">
                        <c:v>-7.4186138611398542</c:v>
                      </c:pt>
                      <c:pt idx="1314">
                        <c:v>-8.204257425470546</c:v>
                      </c:pt>
                      <c:pt idx="1315">
                        <c:v>-8.4300990096211077</c:v>
                      </c:pt>
                      <c:pt idx="1316">
                        <c:v>-8.3470297026932521</c:v>
                      </c:pt>
                      <c:pt idx="1317">
                        <c:v>-10.461287128365871</c:v>
                      </c:pt>
                      <c:pt idx="1318">
                        <c:v>-9.1023762373224919</c:v>
                      </c:pt>
                      <c:pt idx="1319">
                        <c:v>-9.7013861382928948</c:v>
                      </c:pt>
                      <c:pt idx="1320">
                        <c:v>-8.1581188116103931</c:v>
                      </c:pt>
                      <c:pt idx="1321">
                        <c:v>-10.26643564322473</c:v>
                      </c:pt>
                      <c:pt idx="1322">
                        <c:v>-8.8768316828741369</c:v>
                      </c:pt>
                      <c:pt idx="1323">
                        <c:v>-10.204158415502974</c:v>
                      </c:pt>
                      <c:pt idx="1324">
                        <c:v>-9.8498019798709766</c:v>
                      </c:pt>
                      <c:pt idx="1325">
                        <c:v>-9.5583168313658575</c:v>
                      </c:pt>
                      <c:pt idx="1326">
                        <c:v>-10.451089108563947</c:v>
                      </c:pt>
                      <c:pt idx="1327">
                        <c:v>-12.391386138202252</c:v>
                      </c:pt>
                      <c:pt idx="1328">
                        <c:v>-9.6602970293822867</c:v>
                      </c:pt>
                      <c:pt idx="1329">
                        <c:v>-11.917722771881968</c:v>
                      </c:pt>
                      <c:pt idx="1330">
                        <c:v>-8.9108910888134396</c:v>
                      </c:pt>
                      <c:pt idx="1331">
                        <c:v>-9.9896039600645476</c:v>
                      </c:pt>
                      <c:pt idx="1332">
                        <c:v>-8.5997029700117391</c:v>
                      </c:pt>
                      <c:pt idx="1333">
                        <c:v>-10.826534653105657</c:v>
                      </c:pt>
                      <c:pt idx="1334">
                        <c:v>-10.661881187765227</c:v>
                      </c:pt>
                      <c:pt idx="1335">
                        <c:v>-12.303762375829244</c:v>
                      </c:pt>
                      <c:pt idx="1336">
                        <c:v>-13.1644554451077</c:v>
                      </c:pt>
                      <c:pt idx="1337">
                        <c:v>-12.169999999596103</c:v>
                      </c:pt>
                      <c:pt idx="1338">
                        <c:v>-11.461485148134285</c:v>
                      </c:pt>
                      <c:pt idx="1339">
                        <c:v>-9.5548514848316248</c:v>
                      </c:pt>
                      <c:pt idx="1340">
                        <c:v>-7.7895049502364095</c:v>
                      </c:pt>
                      <c:pt idx="1341">
                        <c:v>-6.8290099007633769</c:v>
                      </c:pt>
                      <c:pt idx="1342">
                        <c:v>-5.9974257423747108</c:v>
                      </c:pt>
                      <c:pt idx="1343">
                        <c:v>-6.5068316829524546</c:v>
                      </c:pt>
                      <c:pt idx="1344">
                        <c:v>-8.3976237620971137</c:v>
                      </c:pt>
                      <c:pt idx="1345">
                        <c:v>-10.302772276885904</c:v>
                      </c:pt>
                      <c:pt idx="1346">
                        <c:v>-11.368613861008861</c:v>
                      </c:pt>
                      <c:pt idx="1347">
                        <c:v>-10.749504950138229</c:v>
                      </c:pt>
                      <c:pt idx="1348">
                        <c:v>-9.0147524749487857</c:v>
                      </c:pt>
                      <c:pt idx="1349">
                        <c:v>-7.5818811878671539</c:v>
                      </c:pt>
                      <c:pt idx="1350">
                        <c:v>-6.5160396037441926</c:v>
                      </c:pt>
                      <c:pt idx="1351">
                        <c:v>-5.4697029701156366</c:v>
                      </c:pt>
                      <c:pt idx="1352">
                        <c:v>-4.0390099008558442</c:v>
                      </c:pt>
                      <c:pt idx="1353">
                        <c:v>-3.940495049374352</c:v>
                      </c:pt>
                      <c:pt idx="1354">
                        <c:v>-2.6880198018911066</c:v>
                      </c:pt>
                      <c:pt idx="1355">
                        <c:v>-4.2445544553047014</c:v>
                      </c:pt>
                      <c:pt idx="1356">
                        <c:v>-2.1799999999272006</c:v>
                      </c:pt>
                      <c:pt idx="1357">
                        <c:v>-2.5343564355591996</c:v>
                      </c:pt>
                      <c:pt idx="1358">
                        <c:v>-1.4522772276745959</c:v>
                      </c:pt>
                      <c:pt idx="1359">
                        <c:v>-0.61524752473204536</c:v>
                      </c:pt>
                      <c:pt idx="1360">
                        <c:v>0.12881188118434825</c:v>
                      </c:pt>
                      <c:pt idx="1361">
                        <c:v>1.7743564355847803</c:v>
                      </c:pt>
                      <c:pt idx="1362">
                        <c:v>3.335841584047178</c:v>
                      </c:pt>
                      <c:pt idx="1363">
                        <c:v>4.5965346533133893</c:v>
                      </c:pt>
                      <c:pt idx="1364">
                        <c:v>3.7451485147274135</c:v>
                      </c:pt>
                      <c:pt idx="1365">
                        <c:v>5.0939603958710142</c:v>
                      </c:pt>
                      <c:pt idx="1366">
                        <c:v>5.2386138612126532</c:v>
                      </c:pt>
                      <c:pt idx="1367">
                        <c:v>6.1348514849449796</c:v>
                      </c:pt>
                      <c:pt idx="1368">
                        <c:v>6.3981188116690362</c:v>
                      </c:pt>
                      <c:pt idx="1369">
                        <c:v>9.6980198016586954</c:v>
                      </c:pt>
                      <c:pt idx="1370">
                        <c:v>10.343465346191453</c:v>
                      </c:pt>
                      <c:pt idx="1371">
                        <c:v>14.125049504481481</c:v>
                      </c:pt>
                      <c:pt idx="1372">
                        <c:v>14.858514850991602</c:v>
                      </c:pt>
                      <c:pt idx="1373">
                        <c:v>16.304950494508649</c:v>
                      </c:pt>
                      <c:pt idx="1374">
                        <c:v>16.999207920227775</c:v>
                      </c:pt>
                      <c:pt idx="1375">
                        <c:v>17.07970296973015</c:v>
                      </c:pt>
                      <c:pt idx="1376">
                        <c:v>16.038712870754743</c:v>
                      </c:pt>
                      <c:pt idx="1377">
                        <c:v>15.047623761876629</c:v>
                      </c:pt>
                      <c:pt idx="1378">
                        <c:v>14.063762375770603</c:v>
                      </c:pt>
                      <c:pt idx="1379">
                        <c:v>14.283960395565801</c:v>
                      </c:pt>
                      <c:pt idx="1380">
                        <c:v>15.920495048975965</c:v>
                      </c:pt>
                      <c:pt idx="1381">
                        <c:v>17.510594058824484</c:v>
                      </c:pt>
                      <c:pt idx="1382">
                        <c:v>20.368613860709868</c:v>
                      </c:pt>
                      <c:pt idx="1383">
                        <c:v>22.334554454703742</c:v>
                      </c:pt>
                      <c:pt idx="1384">
                        <c:v>20.503069306249586</c:v>
                      </c:pt>
                      <c:pt idx="1385">
                        <c:v>22.436138613116512</c:v>
                      </c:pt>
                      <c:pt idx="1386">
                        <c:v>19.891584157756096</c:v>
                      </c:pt>
                      <c:pt idx="1387">
                        <c:v>19.644554454794381</c:v>
                      </c:pt>
                      <c:pt idx="1388">
                        <c:v>16.170594058868268</c:v>
                      </c:pt>
                      <c:pt idx="1389">
                        <c:v>18.256138613255438</c:v>
                      </c:pt>
                      <c:pt idx="1390">
                        <c:v>18.065049504350736</c:v>
                      </c:pt>
                      <c:pt idx="1391">
                        <c:v>21.293564355728336</c:v>
                      </c:pt>
                      <c:pt idx="1392">
                        <c:v>20.637128712185639</c:v>
                      </c:pt>
                      <c:pt idx="1393">
                        <c:v>22.560396038854307</c:v>
                      </c:pt>
                      <c:pt idx="1394">
                        <c:v>20.668118811195075</c:v>
                      </c:pt>
                      <c:pt idx="1395">
                        <c:v>20.994356434947463</c:v>
                      </c:pt>
                      <c:pt idx="1396">
                        <c:v>19.111287128077851</c:v>
                      </c:pt>
                      <c:pt idx="1397">
                        <c:v>17.537821781596058</c:v>
                      </c:pt>
                      <c:pt idx="1398">
                        <c:v>17.444158415262628</c:v>
                      </c:pt>
                      <c:pt idx="1399">
                        <c:v>13.990495049039625</c:v>
                      </c:pt>
                      <c:pt idx="1400">
                        <c:v>12.724455445122363</c:v>
                      </c:pt>
                      <c:pt idx="1401">
                        <c:v>13.325049504507371</c:v>
                      </c:pt>
                      <c:pt idx="1402">
                        <c:v>12.770594058981102</c:v>
                      </c:pt>
                      <c:pt idx="1403">
                        <c:v>14.457326732194288</c:v>
                      </c:pt>
                      <c:pt idx="1404">
                        <c:v>14.467920791598461</c:v>
                      </c:pt>
                      <c:pt idx="1405">
                        <c:v>15.058613860887268</c:v>
                      </c:pt>
                      <c:pt idx="1406">
                        <c:v>14.325148514377153</c:v>
                      </c:pt>
                      <c:pt idx="1407">
                        <c:v>13.587128712420473</c:v>
                      </c:pt>
                      <c:pt idx="1408">
                        <c:v>11.343564356059129</c:v>
                      </c:pt>
                      <c:pt idx="1409">
                        <c:v>8.2760396036862556</c:v>
                      </c:pt>
                      <c:pt idx="1410">
                        <c:v>6.8701980195740147</c:v>
                      </c:pt>
                      <c:pt idx="1411">
                        <c:v>6.0189108908887778</c:v>
                      </c:pt>
                      <c:pt idx="1412">
                        <c:v>6.1254455443503559</c:v>
                      </c:pt>
                      <c:pt idx="1413">
                        <c:v>6.7523762373988951</c:v>
                      </c:pt>
                      <c:pt idx="1414">
                        <c:v>7.8340594056798452</c:v>
                      </c:pt>
                      <c:pt idx="1415">
                        <c:v>6.3474257423637424</c:v>
                      </c:pt>
                      <c:pt idx="1416">
                        <c:v>9.1741584155367963</c:v>
                      </c:pt>
                      <c:pt idx="1417">
                        <c:v>9.0034653462359451</c:v>
                      </c:pt>
                      <c:pt idx="1418">
                        <c:v>6.6427722770074444</c:v>
                      </c:pt>
                      <c:pt idx="1419">
                        <c:v>5.2439603958658108</c:v>
                      </c:pt>
                      <c:pt idx="1420">
                        <c:v>3.028316831582595</c:v>
                      </c:pt>
                      <c:pt idx="1421">
                        <c:v>1.601386138561351</c:v>
                      </c:pt>
                      <c:pt idx="1422">
                        <c:v>1.1640594059022389</c:v>
                      </c:pt>
                      <c:pt idx="1423">
                        <c:v>1.5455445544050743</c:v>
                      </c:pt>
                      <c:pt idx="1424">
                        <c:v>2.0319801979520693</c:v>
                      </c:pt>
                      <c:pt idx="1425">
                        <c:v>2.4731683167497671</c:v>
                      </c:pt>
                      <c:pt idx="1426">
                        <c:v>5.9417821780206124</c:v>
                      </c:pt>
                      <c:pt idx="1427">
                        <c:v>4.8382178216219485</c:v>
                      </c:pt>
                      <c:pt idx="1428">
                        <c:v>3.8532673266042967</c:v>
                      </c:pt>
                      <c:pt idx="1429">
                        <c:v>3.9355445543248453</c:v>
                      </c:pt>
                      <c:pt idx="1430">
                        <c:v>3.0585148513847158</c:v>
                      </c:pt>
                      <c:pt idx="1431">
                        <c:v>1.5599009900470899</c:v>
                      </c:pt>
                      <c:pt idx="1432">
                        <c:v>0.32405940593054788</c:v>
                      </c:pt>
                      <c:pt idx="1433">
                        <c:v>0.25158415840827192</c:v>
                      </c:pt>
                      <c:pt idx="1434">
                        <c:v>0.16465346534042818</c:v>
                      </c:pt>
                      <c:pt idx="1435">
                        <c:v>-0.45247524750843082</c:v>
                      </c:pt>
                      <c:pt idx="1436">
                        <c:v>7.3267326730984836E-2</c:v>
                      </c:pt>
                      <c:pt idx="1437">
                        <c:v>0.38980198018442808</c:v>
                      </c:pt>
                      <c:pt idx="1438">
                        <c:v>2.4572277226903321</c:v>
                      </c:pt>
                      <c:pt idx="1439">
                        <c:v>8.1112871284436814</c:v>
                      </c:pt>
                      <c:pt idx="1440">
                        <c:v>9.7482178214596082</c:v>
                      </c:pt>
                      <c:pt idx="1441">
                        <c:v>11.51811881149996</c:v>
                      </c:pt>
                      <c:pt idx="1442">
                        <c:v>17.064950494482368</c:v>
                      </c:pt>
                      <c:pt idx="1443">
                        <c:v>19.676336633009701</c:v>
                      </c:pt>
                      <c:pt idx="1444">
                        <c:v>21.12366336563619</c:v>
                      </c:pt>
                      <c:pt idx="1445">
                        <c:v>22.381386137870443</c:v>
                      </c:pt>
                      <c:pt idx="1446">
                        <c:v>22.487821781431283</c:v>
                      </c:pt>
                      <c:pt idx="1447">
                        <c:v>21.050297029004472</c:v>
                      </c:pt>
                      <c:pt idx="1448">
                        <c:v>18.701881187498294</c:v>
                      </c:pt>
                      <c:pt idx="1449">
                        <c:v>16.064752474714659</c:v>
                      </c:pt>
                      <c:pt idx="1450">
                        <c:v>11.524158415458984</c:v>
                      </c:pt>
                      <c:pt idx="1451">
                        <c:v>11.277128712497275</c:v>
                      </c:pt>
                      <c:pt idx="1452">
                        <c:v>10.431089108565155</c:v>
                      </c:pt>
                      <c:pt idx="1453">
                        <c:v>13.20712871243291</c:v>
                      </c:pt>
                      <c:pt idx="1454">
                        <c:v>16.566336633113782</c:v>
                      </c:pt>
                      <c:pt idx="1455">
                        <c:v>21.832178217097304</c:v>
                      </c:pt>
                      <c:pt idx="1456">
                        <c:v>22.781683167559724</c:v>
                      </c:pt>
                      <c:pt idx="1457">
                        <c:v>21.727920791356901</c:v>
                      </c:pt>
                      <c:pt idx="1458">
                        <c:v>23.150297028934396</c:v>
                      </c:pt>
                      <c:pt idx="1459">
                        <c:v>23.877722771484095</c:v>
                      </c:pt>
                      <c:pt idx="1460">
                        <c:v>23.699504949708942</c:v>
                      </c:pt>
                      <c:pt idx="1461">
                        <c:v>22.560297028953567</c:v>
                      </c:pt>
                      <c:pt idx="1462">
                        <c:v>20.717227722084353</c:v>
                      </c:pt>
                      <c:pt idx="1463">
                        <c:v>18.163168316228582</c:v>
                      </c:pt>
                      <c:pt idx="1464">
                        <c:v>16.993960395475359</c:v>
                      </c:pt>
                      <c:pt idx="1465">
                        <c:v>17.403267326155603</c:v>
                      </c:pt>
                      <c:pt idx="1466">
                        <c:v>21.876732672541447</c:v>
                      </c:pt>
                      <c:pt idx="1467">
                        <c:v>22.626039603210266</c:v>
                      </c:pt>
                      <c:pt idx="1468">
                        <c:v>23.355742573482527</c:v>
                      </c:pt>
                      <c:pt idx="1469">
                        <c:v>24.935247523924758</c:v>
                      </c:pt>
                      <c:pt idx="1470">
                        <c:v>26.986930692172692</c:v>
                      </c:pt>
                      <c:pt idx="1471">
                        <c:v>26.149108910022846</c:v>
                      </c:pt>
                      <c:pt idx="1472">
                        <c:v>26.285841583285155</c:v>
                      </c:pt>
                      <c:pt idx="1473">
                        <c:v>24.565148514036196</c:v>
                      </c:pt>
                      <c:pt idx="1474">
                        <c:v>24.611188117995606</c:v>
                      </c:pt>
                      <c:pt idx="1475">
                        <c:v>23.710099009114519</c:v>
                      </c:pt>
                      <c:pt idx="1476">
                        <c:v>24.688316830863776</c:v>
                      </c:pt>
                      <c:pt idx="1477">
                        <c:v>25.063762375404789</c:v>
                      </c:pt>
                      <c:pt idx="1478">
                        <c:v>27.403861385229369</c:v>
                      </c:pt>
                      <c:pt idx="1479">
                        <c:v>26.335742573383129</c:v>
                      </c:pt>
                      <c:pt idx="1480">
                        <c:v>25.945247523890728</c:v>
                      </c:pt>
                      <c:pt idx="1481">
                        <c:v>26.428712870410003</c:v>
                      </c:pt>
                      <c:pt idx="1482">
                        <c:v>25.084059405107904</c:v>
                      </c:pt>
                      <c:pt idx="1483">
                        <c:v>24.735148514030499</c:v>
                      </c:pt>
                      <c:pt idx="1484">
                        <c:v>24.760099009079486</c:v>
                      </c:pt>
                      <c:pt idx="1485">
                        <c:v>24.740396038782201</c:v>
                      </c:pt>
                      <c:pt idx="1486">
                        <c:v>23.920792078414369</c:v>
                      </c:pt>
                      <c:pt idx="1487">
                        <c:v>24.965544553626202</c:v>
                      </c:pt>
                      <c:pt idx="1488">
                        <c:v>26.113663365470412</c:v>
                      </c:pt>
                      <c:pt idx="1489">
                        <c:v>26.552574256544137</c:v>
                      </c:pt>
                      <c:pt idx="1490">
                        <c:v>24.899801979372338</c:v>
                      </c:pt>
                      <c:pt idx="1491">
                        <c:v>24.396732672456519</c:v>
                      </c:pt>
                      <c:pt idx="1492">
                        <c:v>23.067128712105809</c:v>
                      </c:pt>
                      <c:pt idx="1493">
                        <c:v>22.369999999257573</c:v>
                      </c:pt>
                      <c:pt idx="1494">
                        <c:v>21.472574256712186</c:v>
                      </c:pt>
                      <c:pt idx="1495">
                        <c:v>20.147623761707372</c:v>
                      </c:pt>
                      <c:pt idx="1496">
                        <c:v>21.076831682468068</c:v>
                      </c:pt>
                      <c:pt idx="1497">
                        <c:v>22.019504949764169</c:v>
                      </c:pt>
                      <c:pt idx="1498">
                        <c:v>21.517227722058472</c:v>
                      </c:pt>
                      <c:pt idx="1499">
                        <c:v>24.185940593257349</c:v>
                      </c:pt>
                      <c:pt idx="1500">
                        <c:v>25.61811881103031</c:v>
                      </c:pt>
                      <c:pt idx="1501">
                        <c:v>27.977227721844205</c:v>
                      </c:pt>
                      <c:pt idx="1502">
                        <c:v>28.095742573324486</c:v>
                      </c:pt>
                      <c:pt idx="1503">
                        <c:v>27.26029702879795</c:v>
                      </c:pt>
                      <c:pt idx="1504">
                        <c:v>28.866237622804441</c:v>
                      </c:pt>
                      <c:pt idx="1505">
                        <c:v>26.736138612974539</c:v>
                      </c:pt>
                      <c:pt idx="1506">
                        <c:v>27.447722771365537</c:v>
                      </c:pt>
                      <c:pt idx="1507">
                        <c:v>29.886138612869434</c:v>
                      </c:pt>
                      <c:pt idx="1508">
                        <c:v>31.379504949452542</c:v>
                      </c:pt>
                      <c:pt idx="1509">
                        <c:v>31.374257424700819</c:v>
                      </c:pt>
                      <c:pt idx="1510">
                        <c:v>33.206039602857878</c:v>
                      </c:pt>
                      <c:pt idx="1511">
                        <c:v>34.479504949350108</c:v>
                      </c:pt>
                      <c:pt idx="1512">
                        <c:v>34.530198018656812</c:v>
                      </c:pt>
                      <c:pt idx="1513">
                        <c:v>36.838712870064739</c:v>
                      </c:pt>
                      <c:pt idx="1514">
                        <c:v>35.273465345363796</c:v>
                      </c:pt>
                      <c:pt idx="1515">
                        <c:v>37.042574256195458</c:v>
                      </c:pt>
                      <c:pt idx="1516">
                        <c:v>36.504059404730015</c:v>
                      </c:pt>
                      <c:pt idx="1517">
                        <c:v>39.897227721446647</c:v>
                      </c:pt>
                      <c:pt idx="1518">
                        <c:v>42.133069305532239</c:v>
                      </c:pt>
                      <c:pt idx="1519">
                        <c:v>43.030495048076226</c:v>
                      </c:pt>
                      <c:pt idx="1520">
                        <c:v>46.222079206387512</c:v>
                      </c:pt>
                      <c:pt idx="1521">
                        <c:v>45.141089107413116</c:v>
                      </c:pt>
                      <c:pt idx="1522">
                        <c:v>48.623465344921556</c:v>
                      </c:pt>
                      <c:pt idx="1523">
                        <c:v>48.182277226122444</c:v>
                      </c:pt>
                      <c:pt idx="1524">
                        <c:v>50.023960394378534</c:v>
                      </c:pt>
                      <c:pt idx="1525">
                        <c:v>51.045247523058066</c:v>
                      </c:pt>
                      <c:pt idx="1526">
                        <c:v>48.192079206322177</c:v>
                      </c:pt>
                      <c:pt idx="1527">
                        <c:v>51.537623760666158</c:v>
                      </c:pt>
                      <c:pt idx="1528">
                        <c:v>49.548811879542278</c:v>
                      </c:pt>
                      <c:pt idx="1529">
                        <c:v>48.922475245900998</c:v>
                      </c:pt>
                      <c:pt idx="1530">
                        <c:v>47.855148513263451</c:v>
                      </c:pt>
                      <c:pt idx="1531">
                        <c:v>48.870396037981116</c:v>
                      </c:pt>
                      <c:pt idx="1532">
                        <c:v>50.246039602292669</c:v>
                      </c:pt>
                      <c:pt idx="1533">
                        <c:v>50.831485146828356</c:v>
                      </c:pt>
                      <c:pt idx="1534">
                        <c:v>49.947623760717654</c:v>
                      </c:pt>
                      <c:pt idx="1535">
                        <c:v>51.229504948795046</c:v>
                      </c:pt>
                      <c:pt idx="1536">
                        <c:v>51.367722770572605</c:v>
                      </c:pt>
                      <c:pt idx="1537">
                        <c:v>50.35702970129865</c:v>
                      </c:pt>
                      <c:pt idx="1538">
                        <c:v>51.020297028009061</c:v>
                      </c:pt>
                      <c:pt idx="1539">
                        <c:v>47.757029701385598</c:v>
                      </c:pt>
                      <c:pt idx="1540">
                        <c:v>47.917128711280881</c:v>
                      </c:pt>
                      <c:pt idx="1541">
                        <c:v>44.021584156955022</c:v>
                      </c:pt>
                      <c:pt idx="1542">
                        <c:v>40.921188117454527</c:v>
                      </c:pt>
                      <c:pt idx="1543">
                        <c:v>40.132673265995408</c:v>
                      </c:pt>
                      <c:pt idx="1544">
                        <c:v>40.306930691731239</c:v>
                      </c:pt>
                      <c:pt idx="1545">
                        <c:v>36.736633662147582</c:v>
                      </c:pt>
                      <c:pt idx="1546">
                        <c:v>32.283168315759816</c:v>
                      </c:pt>
                      <c:pt idx="1547">
                        <c:v>31.595049503901155</c:v>
                      </c:pt>
                      <c:pt idx="1548">
                        <c:v>27.193069306027393</c:v>
                      </c:pt>
                      <c:pt idx="1549">
                        <c:v>24.479207919979956</c:v>
                      </c:pt>
                      <c:pt idx="1550">
                        <c:v>21.655445543836038</c:v>
                      </c:pt>
                      <c:pt idx="1551">
                        <c:v>17.983168316234547</c:v>
                      </c:pt>
                      <c:pt idx="1552">
                        <c:v>15.673267326212081</c:v>
                      </c:pt>
                      <c:pt idx="1553">
                        <c:v>17.476237623181554</c:v>
                      </c:pt>
                      <c:pt idx="1554">
                        <c:v>16.540594058857486</c:v>
                      </c:pt>
                      <c:pt idx="1555">
                        <c:v>13.960396039141052</c:v>
                      </c:pt>
                      <c:pt idx="1556">
                        <c:v>12.323762375827343</c:v>
                      </c:pt>
                      <c:pt idx="1557">
                        <c:v>10.564356435291808</c:v>
                      </c:pt>
                      <c:pt idx="1558">
                        <c:v>8.2762376234877273</c:v>
                      </c:pt>
                      <c:pt idx="1559">
                        <c:v>5.9811881186137734</c:v>
                      </c:pt>
                      <c:pt idx="1560">
                        <c:v>4.2732673265908474</c:v>
                      </c:pt>
                      <c:pt idx="1561">
                        <c:v>3.740594059281559</c:v>
                      </c:pt>
                      <c:pt idx="1562">
                        <c:v>1.0881188118457317</c:v>
                      </c:pt>
                      <c:pt idx="1563">
                        <c:v>-0.14356435643142251</c:v>
                      </c:pt>
                      <c:pt idx="1564">
                        <c:v>-0.19999999999352774</c:v>
                      </c:pt>
                      <c:pt idx="1565">
                        <c:v>-7.6237623758718162E-2</c:v>
                      </c:pt>
                      <c:pt idx="1566">
                        <c:v>8.5148514848952458E-2</c:v>
                      </c:pt>
                      <c:pt idx="1567">
                        <c:v>0.15445544553920768</c:v>
                      </c:pt>
                      <c:pt idx="1568">
                        <c:v>0.89306930690170871</c:v>
                      </c:pt>
                      <c:pt idx="1569">
                        <c:v>2.391089108832098</c:v>
                      </c:pt>
                      <c:pt idx="1570">
                        <c:v>1.0356435643215414</c:v>
                      </c:pt>
                      <c:pt idx="1571">
                        <c:v>-0.16732673266876447</c:v>
                      </c:pt>
                      <c:pt idx="1572">
                        <c:v>-1.1861386138228338</c:v>
                      </c:pt>
                      <c:pt idx="1573">
                        <c:v>-1.872277227661145</c:v>
                      </c:pt>
                      <c:pt idx="1574">
                        <c:v>-3.0118811880180689</c:v>
                      </c:pt>
                      <c:pt idx="1575">
                        <c:v>-6.2386138611795836</c:v>
                      </c:pt>
                      <c:pt idx="1576">
                        <c:v>-6.2336633661300853</c:v>
                      </c:pt>
                      <c:pt idx="1577">
                        <c:v>-6.2594059403863822</c:v>
                      </c:pt>
                      <c:pt idx="1578">
                        <c:v>-6.546534653247825</c:v>
                      </c:pt>
                      <c:pt idx="1579">
                        <c:v>-10.363366336289506</c:v>
                      </c:pt>
                      <c:pt idx="1580">
                        <c:v>-5.828712871093523</c:v>
                      </c:pt>
                      <c:pt idx="1581">
                        <c:v>-6.8999999997703751</c:v>
                      </c:pt>
                      <c:pt idx="1582">
                        <c:v>-7.5623762373727494</c:v>
                      </c:pt>
                      <c:pt idx="1583">
                        <c:v>-7.6960396037051648</c:v>
                      </c:pt>
                      <c:pt idx="1584">
                        <c:v>-11.354455445168316</c:v>
                      </c:pt>
                      <c:pt idx="1585">
                        <c:v>-12.319801979789419</c:v>
                      </c:pt>
                      <c:pt idx="1586">
                        <c:v>-16.039603959862777</c:v>
                      </c:pt>
                      <c:pt idx="1587">
                        <c:v>-11.227722771904372</c:v>
                      </c:pt>
                      <c:pt idx="1588">
                        <c:v>-6.9475247522436545</c:v>
                      </c:pt>
                      <c:pt idx="1589">
                        <c:v>-4.4326732671795579</c:v>
                      </c:pt>
                      <c:pt idx="1590">
                        <c:v>7.7227722770307428E-2</c:v>
                      </c:pt>
                      <c:pt idx="1591">
                        <c:v>1.0871287128355487</c:v>
                      </c:pt>
                      <c:pt idx="1592">
                        <c:v>1.8623762375621353</c:v>
                      </c:pt>
                      <c:pt idx="1593">
                        <c:v>2.1346534652764646</c:v>
                      </c:pt>
                      <c:pt idx="1594">
                        <c:v>1.1554455445170286</c:v>
                      </c:pt>
                      <c:pt idx="1595">
                        <c:v>1.0792079207554968</c:v>
                      </c:pt>
                      <c:pt idx="1596">
                        <c:v>0.44257425741082845</c:v>
                      </c:pt>
                      <c:pt idx="1597">
                        <c:v>1.1316831682796871</c:v>
                      </c:pt>
                      <c:pt idx="1598">
                        <c:v>1.4772277227235941</c:v>
                      </c:pt>
                      <c:pt idx="1599">
                        <c:v>1.8316831682549231</c:v>
                      </c:pt>
                      <c:pt idx="1600">
                        <c:v>2.6831683167430413</c:v>
                      </c:pt>
                      <c:pt idx="1601">
                        <c:v>0</c:v>
                      </c:pt>
                      <c:pt idx="1602">
                        <c:v>1.3237623761931623</c:v>
                      </c:pt>
                      <c:pt idx="1603">
                        <c:v>2.617821782090699</c:v>
                      </c:pt>
                      <c:pt idx="1604">
                        <c:v>4.3990099008446135</c:v>
                      </c:pt>
                      <c:pt idx="1605">
                        <c:v>5.3069306928934292</c:v>
                      </c:pt>
                      <c:pt idx="1606">
                        <c:v>2.7297029702061368</c:v>
                      </c:pt>
                      <c:pt idx="1607">
                        <c:v>3.6574257424529724</c:v>
                      </c:pt>
                      <c:pt idx="1608">
                        <c:v>1.0376237623419065</c:v>
                      </c:pt>
                      <c:pt idx="1609">
                        <c:v>2.6732673266482571E-2</c:v>
                      </c:pt>
                      <c:pt idx="1610">
                        <c:v>-0.37920792078026033</c:v>
                      </c:pt>
                      <c:pt idx="1611">
                        <c:v>-0.26633663365464311</c:v>
                      </c:pt>
                      <c:pt idx="1612">
                        <c:v>4.7851485146919304</c:v>
                      </c:pt>
                      <c:pt idx="1613">
                        <c:v>3.8633663365047801</c:v>
                      </c:pt>
                      <c:pt idx="1614">
                        <c:v>1.2455445544140791</c:v>
                      </c:pt>
                      <c:pt idx="1615">
                        <c:v>0.6514851484931834</c:v>
                      </c:pt>
                      <c:pt idx="1616">
                        <c:v>0.88118811878374048</c:v>
                      </c:pt>
                      <c:pt idx="1617">
                        <c:v>0.75445544551979205</c:v>
                      </c:pt>
                      <c:pt idx="1618">
                        <c:v>1.2772277227300666</c:v>
                      </c:pt>
                      <c:pt idx="1619">
                        <c:v>0.82673267324059319</c:v>
                      </c:pt>
                      <c:pt idx="1620">
                        <c:v>-0.15346534652902599</c:v>
                      </c:pt>
                      <c:pt idx="1621">
                        <c:v>-8.2178217819812799E-2</c:v>
                      </c:pt>
                      <c:pt idx="1622">
                        <c:v>-0.33762376236385588</c:v>
                      </c:pt>
                      <c:pt idx="1623">
                        <c:v>0.91980198016678383</c:v>
                      </c:pt>
                      <c:pt idx="1624">
                        <c:v>2.4831683167495129</c:v>
                      </c:pt>
                      <c:pt idx="1625">
                        <c:v>2.6118811880324224</c:v>
                      </c:pt>
                      <c:pt idx="1626">
                        <c:v>4.2980198018369631</c:v>
                      </c:pt>
                      <c:pt idx="1627">
                        <c:v>2.7861386137682413</c:v>
                      </c:pt>
                      <c:pt idx="1628">
                        <c:v>2.5970297028839058</c:v>
                      </c:pt>
                      <c:pt idx="1629">
                        <c:v>2.3287128712103051</c:v>
                      </c:pt>
                      <c:pt idx="1630">
                        <c:v>2.759405940503167</c:v>
                      </c:pt>
                      <c:pt idx="1631">
                        <c:v>1.8485148514223955</c:v>
                      </c:pt>
                      <c:pt idx="1632">
                        <c:v>2.2059405939870862</c:v>
                      </c:pt>
                      <c:pt idx="1633">
                        <c:v>2.4841584157596954</c:v>
                      </c:pt>
                      <c:pt idx="1634">
                        <c:v>3.8990099008614987</c:v>
                      </c:pt>
                      <c:pt idx="1635">
                        <c:v>1.0405940593710468</c:v>
                      </c:pt>
                      <c:pt idx="1636">
                        <c:v>1.3594059405484711</c:v>
                      </c:pt>
                      <c:pt idx="1637">
                        <c:v>0.40594059404533572</c:v>
                      </c:pt>
                      <c:pt idx="1638">
                        <c:v>0.23069306929933267</c:v>
                      </c:pt>
                      <c:pt idx="1639">
                        <c:v>0.7386138613625004</c:v>
                      </c:pt>
                      <c:pt idx="1640">
                        <c:v>0.35940594058224057</c:v>
                      </c:pt>
                      <c:pt idx="1641">
                        <c:v>1.6722772276662103</c:v>
                      </c:pt>
                      <c:pt idx="1642">
                        <c:v>3.9435643563042273</c:v>
                      </c:pt>
                      <c:pt idx="1643">
                        <c:v>3.3613861385027084</c:v>
                      </c:pt>
                      <c:pt idx="1644">
                        <c:v>7.0425742571916183</c:v>
                      </c:pt>
                      <c:pt idx="1645">
                        <c:v>2.8673267325778715</c:v>
                      </c:pt>
                      <c:pt idx="1646">
                        <c:v>0.58514851483206776</c:v>
                      </c:pt>
                      <c:pt idx="1647">
                        <c:v>-1.6831683167472633E-2</c:v>
                      </c:pt>
                      <c:pt idx="1648">
                        <c:v>-0.13861386138191764</c:v>
                      </c:pt>
                      <c:pt idx="1649">
                        <c:v>-0.36831683166966095</c:v>
                      </c:pt>
                      <c:pt idx="1650">
                        <c:v>-0.29108910890216788</c:v>
                      </c:pt>
                      <c:pt idx="1651">
                        <c:v>-7.6237623760125078E-2</c:v>
                      </c:pt>
                      <c:pt idx="1652">
                        <c:v>0.3594059405822399</c:v>
                      </c:pt>
                      <c:pt idx="1653">
                        <c:v>0.24752475246680544</c:v>
                      </c:pt>
                      <c:pt idx="1654">
                        <c:v>-0.78514851482559644</c:v>
                      </c:pt>
                      <c:pt idx="1655">
                        <c:v>-3.3693069305813523</c:v>
                      </c:pt>
                      <c:pt idx="1656">
                        <c:v>-4.5138613859891894</c:v>
                      </c:pt>
                      <c:pt idx="1657">
                        <c:v>-3.4128712870153075</c:v>
                      </c:pt>
                      <c:pt idx="1658">
                        <c:v>-0.9435643564041265</c:v>
                      </c:pt>
                      <c:pt idx="1659">
                        <c:v>-0.70693069304651357</c:v>
                      </c:pt>
                      <c:pt idx="1660">
                        <c:v>-3.0217821781184853</c:v>
                      </c:pt>
                      <c:pt idx="1661">
                        <c:v>-2.9386138612884918</c:v>
                      </c:pt>
                      <c:pt idx="1662">
                        <c:v>-3.3881188117691914</c:v>
                      </c:pt>
                      <c:pt idx="1663">
                        <c:v>-4.6544554453900631</c:v>
                      </c:pt>
                      <c:pt idx="1664">
                        <c:v>-3.2237623761309706</c:v>
                      </c:pt>
                      <c:pt idx="1665">
                        <c:v>-3.8940594058105855</c:v>
                      </c:pt>
                      <c:pt idx="1666">
                        <c:v>-2.3089108910122857</c:v>
                      </c:pt>
                      <c:pt idx="1667">
                        <c:v>-2.7396039603051476</c:v>
                      </c:pt>
                      <c:pt idx="1668">
                        <c:v>-1.2910891088683993</c:v>
                      </c:pt>
                      <c:pt idx="1669">
                        <c:v>-5.9663366334652581</c:v>
                      </c:pt>
                      <c:pt idx="1670">
                        <c:v>-5.9970297027710631</c:v>
                      </c:pt>
                      <c:pt idx="1671">
                        <c:v>-4.3267326731238116</c:v>
                      </c:pt>
                      <c:pt idx="1672">
                        <c:v>-1.806930693010214</c:v>
                      </c:pt>
                      <c:pt idx="1673">
                        <c:v>-1.9544554454795504</c:v>
                      </c:pt>
                      <c:pt idx="1674">
                        <c:v>-2.2990099009146836</c:v>
                      </c:pt>
                      <c:pt idx="1675">
                        <c:v>-4.1138613860021342</c:v>
                      </c:pt>
                      <c:pt idx="1676">
                        <c:v>-2.6227722771402067</c:v>
                      </c:pt>
                      <c:pt idx="1677">
                        <c:v>-7.7227722770307275E-2</c:v>
                      </c:pt>
                      <c:pt idx="1678">
                        <c:v>-0.38118811879921827</c:v>
                      </c:pt>
                      <c:pt idx="1679">
                        <c:v>0.13960396039210002</c:v>
                      </c:pt>
                      <c:pt idx="1680">
                        <c:v>-3.9603960394632438E-2</c:v>
                      </c:pt>
                      <c:pt idx="1681">
                        <c:v>-1.3336633662921715</c:v>
                      </c:pt>
                      <c:pt idx="1682">
                        <c:v>-2.9762376236641668</c:v>
                      </c:pt>
                      <c:pt idx="1683">
                        <c:v>-5.9673267324754402</c:v>
                      </c:pt>
                      <c:pt idx="1684">
                        <c:v>-4.9980198018150137</c:v>
                      </c:pt>
                      <c:pt idx="1685">
                        <c:v>-4.9970297028048334</c:v>
                      </c:pt>
                      <c:pt idx="1686">
                        <c:v>-1.770297029643312</c:v>
                      </c:pt>
                      <c:pt idx="1687">
                        <c:v>-1.5049504949988526</c:v>
                      </c:pt>
                      <c:pt idx="1688">
                        <c:v>0.32376237622693033</c:v>
                      </c:pt>
                      <c:pt idx="1689">
                        <c:v>1.2762376237198843</c:v>
                      </c:pt>
                      <c:pt idx="1690">
                        <c:v>1.0673267326389362</c:v>
                      </c:pt>
                      <c:pt idx="1691">
                        <c:v>1.82178217815732</c:v>
                      </c:pt>
                      <c:pt idx="1692">
                        <c:v>0.67128712869120333</c:v>
                      </c:pt>
                      <c:pt idx="1693">
                        <c:v>-0.1792079207853253</c:v>
                      </c:pt>
                      <c:pt idx="1694">
                        <c:v>-0.47227722770785796</c:v>
                      </c:pt>
                      <c:pt idx="1695">
                        <c:v>0.12673267326394999</c:v>
                      </c:pt>
                      <c:pt idx="1696">
                        <c:v>0.12970297029308989</c:v>
                      </c:pt>
                      <c:pt idx="1697">
                        <c:v>0.20693069306199049</c:v>
                      </c:pt>
                      <c:pt idx="1698">
                        <c:v>2.5148514850654999</c:v>
                      </c:pt>
                      <c:pt idx="1699">
                        <c:v>0.19801980197316338</c:v>
                      </c:pt>
                      <c:pt idx="1700">
                        <c:v>0.37425742573075516</c:v>
                      </c:pt>
                      <c:pt idx="1701">
                        <c:v>0.38910891087786298</c:v>
                      </c:pt>
                      <c:pt idx="1702">
                        <c:v>0</c:v>
                      </c:pt>
                      <c:pt idx="1703">
                        <c:v>8.3168316828587732E-2</c:v>
                      </c:pt>
                      <c:pt idx="1704">
                        <c:v>-9.8019801977102639E-2</c:v>
                      </c:pt>
                      <c:pt idx="1705">
                        <c:v>-0.72277227720380355</c:v>
                      </c:pt>
                      <c:pt idx="1706">
                        <c:v>-3.6673267325505763</c:v>
                      </c:pt>
                      <c:pt idx="1707">
                        <c:v>-3.5148514850317327</c:v>
                      </c:pt>
                      <c:pt idx="1708">
                        <c:v>-1.8782178217194259</c:v>
                      </c:pt>
                      <c:pt idx="1709">
                        <c:v>-2.3742574256646241</c:v>
                      </c:pt>
                      <c:pt idx="1710">
                        <c:v>-0.9435643564041265</c:v>
                      </c:pt>
                      <c:pt idx="1711">
                        <c:v>0.82079207918090535</c:v>
                      </c:pt>
                      <c:pt idx="1712">
                        <c:v>1.5861386138084825</c:v>
                      </c:pt>
                      <c:pt idx="1713">
                        <c:v>1.7277227722209472</c:v>
                      </c:pt>
                      <c:pt idx="1714">
                        <c:v>0.52475247523064028</c:v>
                      </c:pt>
                      <c:pt idx="1715">
                        <c:v>-0.19999999999352741</c:v>
                      </c:pt>
                      <c:pt idx="1716">
                        <c:v>0.87227722769491334</c:v>
                      </c:pt>
                      <c:pt idx="1717">
                        <c:v>1.4949537757328841E-16</c:v>
                      </c:pt>
                      <c:pt idx="1718">
                        <c:v>-8.8118811878092465E-2</c:v>
                      </c:pt>
                      <c:pt idx="1719">
                        <c:v>-6.6336633661115196E-2</c:v>
                      </c:pt>
                      <c:pt idx="1720">
                        <c:v>0.23168316830951527</c:v>
                      </c:pt>
                      <c:pt idx="1721">
                        <c:v>-0.53861386136756584</c:v>
                      </c:pt>
                      <c:pt idx="1722">
                        <c:v>-0.1801980197955079</c:v>
                      </c:pt>
                      <c:pt idx="1723">
                        <c:v>1.0425742573914116</c:v>
                      </c:pt>
                      <c:pt idx="1724">
                        <c:v>-1.3861386138332404E-2</c:v>
                      </c:pt>
                      <c:pt idx="1725">
                        <c:v>-3.2673267324763056E-2</c:v>
                      </c:pt>
                      <c:pt idx="1726">
                        <c:v>-0.810891089081896</c:v>
                      </c:pt>
                      <c:pt idx="1727">
                        <c:v>-0.4831683168156431</c:v>
                      </c:pt>
                      <c:pt idx="1728">
                        <c:v>-0.31188118810896287</c:v>
                      </c:pt>
                      <c:pt idx="1729">
                        <c:v>-2.3455445543777782</c:v>
                      </c:pt>
                      <c:pt idx="1730">
                        <c:v>-7.4247524750010143</c:v>
                      </c:pt>
                      <c:pt idx="1731">
                        <c:v>-3.8999999998702739</c:v>
                      </c:pt>
                      <c:pt idx="1732">
                        <c:v>-3.3603960394925236</c:v>
                      </c:pt>
                      <c:pt idx="1733">
                        <c:v>-0.19009900989451758</c:v>
                      </c:pt>
                      <c:pt idx="1734">
                        <c:v>-0.40990099008606529</c:v>
                      </c:pt>
                      <c:pt idx="1735">
                        <c:v>-1.3178217821348819</c:v>
                      </c:pt>
                      <c:pt idx="1736">
                        <c:v>-1.5128712870789043</c:v>
                      </c:pt>
                      <c:pt idx="1737">
                        <c:v>-2.6990099009017365</c:v>
                      </c:pt>
                      <c:pt idx="1738">
                        <c:v>-3.6108910889898782</c:v>
                      </c:pt>
                      <c:pt idx="1739">
                        <c:v>-3.9564356434323784</c:v>
                      </c:pt>
                      <c:pt idx="1740">
                        <c:v>-5.8386138611925338</c:v>
                      </c:pt>
                      <c:pt idx="1741">
                        <c:v>-3.0376237622757762</c:v>
                      </c:pt>
                      <c:pt idx="1742">
                        <c:v>-2.1999999999273983</c:v>
                      </c:pt>
                      <c:pt idx="1743">
                        <c:v>-1.9306930692422086</c:v>
                      </c:pt>
                      <c:pt idx="1744">
                        <c:v>-1.2108910890689517</c:v>
                      </c:pt>
                      <c:pt idx="1745">
                        <c:v>-0.51386138612144816</c:v>
                      </c:pt>
                      <c:pt idx="1746">
                        <c:v>-0.30198019800854581</c:v>
                      </c:pt>
                      <c:pt idx="1747">
                        <c:v>-1.2326732672845222</c:v>
                      </c:pt>
                      <c:pt idx="1748">
                        <c:v>-1.835643564295653</c:v>
                      </c:pt>
                      <c:pt idx="1749">
                        <c:v>-1.5099009900483571</c:v>
                      </c:pt>
                      <c:pt idx="1750">
                        <c:v>-0.33465346533471596</c:v>
                      </c:pt>
                      <c:pt idx="1751">
                        <c:v>-1.0405940593710465</c:v>
                      </c:pt>
                      <c:pt idx="1752">
                        <c:v>-1.3594059405484731</c:v>
                      </c:pt>
                      <c:pt idx="1753">
                        <c:v>-0.61485148512909782</c:v>
                      </c:pt>
                      <c:pt idx="1754">
                        <c:v>-0.18910891088574261</c:v>
                      </c:pt>
                      <c:pt idx="1755">
                        <c:v>0.22079207920032295</c:v>
                      </c:pt>
                      <c:pt idx="1756">
                        <c:v>-1.3247524752033444</c:v>
                      </c:pt>
                      <c:pt idx="1757">
                        <c:v>-1.5732673266803323</c:v>
                      </c:pt>
                      <c:pt idx="1758">
                        <c:v>-2.5920792078344013</c:v>
                      </c:pt>
                      <c:pt idx="1759">
                        <c:v>-1.0356435643215416</c:v>
                      </c:pt>
                      <c:pt idx="1760">
                        <c:v>-3.4653465346534691E-2</c:v>
                      </c:pt>
                      <c:pt idx="1761">
                        <c:v>-1.9801980196612858E-2</c:v>
                      </c:pt>
                      <c:pt idx="1762">
                        <c:v>0.86237623759449644</c:v>
                      </c:pt>
                      <c:pt idx="1763">
                        <c:v>1.5237623761866896</c:v>
                      </c:pt>
                      <c:pt idx="1764">
                        <c:v>2.4178217820985806</c:v>
                      </c:pt>
                      <c:pt idx="1765">
                        <c:v>1.5544554454924937</c:v>
                      </c:pt>
                      <c:pt idx="1766">
                        <c:v>0.7277227722533085</c:v>
                      </c:pt>
                      <c:pt idx="1767">
                        <c:v>-8.2178217818405383E-2</c:v>
                      </c:pt>
                      <c:pt idx="1768">
                        <c:v>-0.27722772276242807</c:v>
                      </c:pt>
                      <c:pt idx="1769">
                        <c:v>-0.26039603959636237</c:v>
                      </c:pt>
                      <c:pt idx="1770">
                        <c:v>0.73366336631299578</c:v>
                      </c:pt>
                      <c:pt idx="1771">
                        <c:v>3.4950495048337129</c:v>
                      </c:pt>
                      <c:pt idx="1772">
                        <c:v>6.2386138611795934</c:v>
                      </c:pt>
                      <c:pt idx="1773">
                        <c:v>4.7059405939040717</c:v>
                      </c:pt>
                      <c:pt idx="1774">
                        <c:v>4.9405940592413193</c:v>
                      </c:pt>
                      <c:pt idx="1775">
                        <c:v>3.8831683167013935</c:v>
                      </c:pt>
                      <c:pt idx="1776">
                        <c:v>1.6425742573719946</c:v>
                      </c:pt>
                      <c:pt idx="1777">
                        <c:v>3.5039603959225412</c:v>
                      </c:pt>
                      <c:pt idx="1778">
                        <c:v>3.6524752474034683</c:v>
                      </c:pt>
                      <c:pt idx="1779">
                        <c:v>4.1811881186734308</c:v>
                      </c:pt>
                      <c:pt idx="1780">
                        <c:v>2.8851485147555271</c:v>
                      </c:pt>
                      <c:pt idx="1781">
                        <c:v>1.4881188118313811</c:v>
                      </c:pt>
                      <c:pt idx="1782">
                        <c:v>0.1999999999935278</c:v>
                      </c:pt>
                      <c:pt idx="1783">
                        <c:v>-1.5128712870789043</c:v>
                      </c:pt>
                      <c:pt idx="1784">
                        <c:v>-5.6999999998106174</c:v>
                      </c:pt>
                      <c:pt idx="1785">
                        <c:v>-5.1653465344823726</c:v>
                      </c:pt>
                      <c:pt idx="1786">
                        <c:v>-6.3108910888989866</c:v>
                      </c:pt>
                      <c:pt idx="1787">
                        <c:v>-5.5158415839757851</c:v>
                      </c:pt>
                      <c:pt idx="1788">
                        <c:v>-3.2930693068212284</c:v>
                      </c:pt>
                      <c:pt idx="1789">
                        <c:v>-4.2693069305515241</c:v>
                      </c:pt>
                      <c:pt idx="1790">
                        <c:v>-6.1891089106859489</c:v>
                      </c:pt>
                      <c:pt idx="1791">
                        <c:v>-8.9188118808920827</c:v>
                      </c:pt>
                      <c:pt idx="1792">
                        <c:v>-2.421782178137903</c:v>
                      </c:pt>
                      <c:pt idx="1793">
                        <c:v>0.20396039603285024</c:v>
                      </c:pt>
                      <c:pt idx="1794">
                        <c:v>2.5742574257706975E-2</c:v>
                      </c:pt>
                      <c:pt idx="1795">
                        <c:v>-0.60099009898935862</c:v>
                      </c:pt>
                      <c:pt idx="1796">
                        <c:v>-2.8554455444599034</c:v>
                      </c:pt>
                      <c:pt idx="1797">
                        <c:v>-5.6435643562485103</c:v>
                      </c:pt>
                      <c:pt idx="1798">
                        <c:v>-9.973267326401464</c:v>
                      </c:pt>
                      <c:pt idx="1799">
                        <c:v>-13.787128712412597</c:v>
                      </c:pt>
                      <c:pt idx="1800">
                        <c:v>-18.839603959770763</c:v>
                      </c:pt>
                      <c:pt idx="1801">
                        <c:v>-18.977227722142494</c:v>
                      </c:pt>
                      <c:pt idx="1802">
                        <c:v>-19.522772276578518</c:v>
                      </c:pt>
                      <c:pt idx="1803">
                        <c:v>-20.405940593382628</c:v>
                      </c:pt>
                      <c:pt idx="1804">
                        <c:v>-19.660396038951671</c:v>
                      </c:pt>
                      <c:pt idx="1805">
                        <c:v>-17.598019801395999</c:v>
                      </c:pt>
                      <c:pt idx="1806">
                        <c:v>-15.042574256927093</c:v>
                      </c:pt>
                      <c:pt idx="1807">
                        <c:v>-12.883168316403113</c:v>
                      </c:pt>
                      <c:pt idx="1808">
                        <c:v>-13.981188118347852</c:v>
                      </c:pt>
                      <c:pt idx="1809">
                        <c:v>-11.112871286759795</c:v>
                      </c:pt>
                      <c:pt idx="1810">
                        <c:v>-14.723762375748271</c:v>
                      </c:pt>
                      <c:pt idx="1811">
                        <c:v>-13.473861385690512</c:v>
                      </c:pt>
                      <c:pt idx="1812">
                        <c:v>-17.398019801402477</c:v>
                      </c:pt>
                      <c:pt idx="1813">
                        <c:v>-22.18039603886815</c:v>
                      </c:pt>
                      <c:pt idx="1814">
                        <c:v>-25.346930692226902</c:v>
                      </c:pt>
                      <c:pt idx="1815">
                        <c:v>-24.556039603145901</c:v>
                      </c:pt>
                      <c:pt idx="1816">
                        <c:v>-24.858217820955918</c:v>
                      </c:pt>
                      <c:pt idx="1817">
                        <c:v>-25.289603959556757</c:v>
                      </c:pt>
                      <c:pt idx="1818">
                        <c:v>-22.986435642801268</c:v>
                      </c:pt>
                      <c:pt idx="1819">
                        <c:v>-23.790099009111081</c:v>
                      </c:pt>
                      <c:pt idx="1820">
                        <c:v>-21.785346533930586</c:v>
                      </c:pt>
                      <c:pt idx="1821">
                        <c:v>-21.26712871216548</c:v>
                      </c:pt>
                      <c:pt idx="1822">
                        <c:v>-21.332871286420765</c:v>
                      </c:pt>
                      <c:pt idx="1823">
                        <c:v>-22.194752474511581</c:v>
                      </c:pt>
                      <c:pt idx="1824">
                        <c:v>-25.67405940508873</c:v>
                      </c:pt>
                      <c:pt idx="1825">
                        <c:v>-24.201782177414639</c:v>
                      </c:pt>
                      <c:pt idx="1826">
                        <c:v>-26.581980197137533</c:v>
                      </c:pt>
                      <c:pt idx="1827">
                        <c:v>-27.920495048578484</c:v>
                      </c:pt>
                      <c:pt idx="1828">
                        <c:v>-30.686831682150125</c:v>
                      </c:pt>
                      <c:pt idx="1829">
                        <c:v>-34.83158415725952</c:v>
                      </c:pt>
                      <c:pt idx="1830">
                        <c:v>-34.749207919638238</c:v>
                      </c:pt>
                      <c:pt idx="1831">
                        <c:v>-33.851089107787686</c:v>
                      </c:pt>
                      <c:pt idx="1832">
                        <c:v>-32.626633662284036</c:v>
                      </c:pt>
                      <c:pt idx="1833">
                        <c:v>-34.66693069191912</c:v>
                      </c:pt>
                      <c:pt idx="1834">
                        <c:v>-32.717326731586901</c:v>
                      </c:pt>
                      <c:pt idx="1835">
                        <c:v>-32.10237623655847</c:v>
                      </c:pt>
                      <c:pt idx="1836">
                        <c:v>-31.942970295969761</c:v>
                      </c:pt>
                      <c:pt idx="1837">
                        <c:v>-31.250297028665958</c:v>
                      </c:pt>
                      <c:pt idx="1838">
                        <c:v>-32.821485147425157</c:v>
                      </c:pt>
                      <c:pt idx="1839">
                        <c:v>-30.262277226718432</c:v>
                      </c:pt>
                      <c:pt idx="1840">
                        <c:v>-31.851584157357514</c:v>
                      </c:pt>
                      <c:pt idx="1841">
                        <c:v>-34.15554455332169</c:v>
                      </c:pt>
                      <c:pt idx="1842">
                        <c:v>-35.407920790903511</c:v>
                      </c:pt>
                      <c:pt idx="1843">
                        <c:v>-38.085742572994079</c:v>
                      </c:pt>
                      <c:pt idx="1844">
                        <c:v>-36.377029701763853</c:v>
                      </c:pt>
                      <c:pt idx="1845">
                        <c:v>-36.981386137386721</c:v>
                      </c:pt>
                      <c:pt idx="1846">
                        <c:v>-35.97673267207319</c:v>
                      </c:pt>
                      <c:pt idx="1847">
                        <c:v>-37.879603959137995</c:v>
                      </c:pt>
                      <c:pt idx="1848">
                        <c:v>-39.326930691763089</c:v>
                      </c:pt>
                      <c:pt idx="1849">
                        <c:v>-39.227920790777219</c:v>
                      </c:pt>
                      <c:pt idx="1850">
                        <c:v>-38.142475246258421</c:v>
                      </c:pt>
                      <c:pt idx="1851">
                        <c:v>-42.091584157017969</c:v>
                      </c:pt>
                      <c:pt idx="1852">
                        <c:v>-43.313762374800469</c:v>
                      </c:pt>
                      <c:pt idx="1853">
                        <c:v>-44.842673265838137</c:v>
                      </c:pt>
                      <c:pt idx="1854">
                        <c:v>-39.29663366206163</c:v>
                      </c:pt>
                      <c:pt idx="1855">
                        <c:v>-39.897227721448026</c:v>
                      </c:pt>
                      <c:pt idx="1856">
                        <c:v>-42.717821780759934</c:v>
                      </c:pt>
                      <c:pt idx="1857">
                        <c:v>-43.807029701516605</c:v>
                      </c:pt>
                      <c:pt idx="1858">
                        <c:v>-46.511386137070808</c:v>
                      </c:pt>
                      <c:pt idx="1859">
                        <c:v>-47.612673265745471</c:v>
                      </c:pt>
                      <c:pt idx="1860">
                        <c:v>-47.51148514693773</c:v>
                      </c:pt>
                      <c:pt idx="1861">
                        <c:v>-48.798712869666176</c:v>
                      </c:pt>
                      <c:pt idx="1862">
                        <c:v>-46.342079206381662</c:v>
                      </c:pt>
                      <c:pt idx="1863">
                        <c:v>-46.926039602402078</c:v>
                      </c:pt>
                      <c:pt idx="1864">
                        <c:v>-42.816039602539917</c:v>
                      </c:pt>
                      <c:pt idx="1865">
                        <c:v>-45.221980196519127</c:v>
                      </c:pt>
                      <c:pt idx="1866">
                        <c:v>-46.067920790549081</c:v>
                      </c:pt>
                      <c:pt idx="1867">
                        <c:v>-46.509009899446063</c:v>
                      </c:pt>
                      <c:pt idx="1868">
                        <c:v>-49.51099009736653</c:v>
                      </c:pt>
                      <c:pt idx="1869">
                        <c:v>-51.660891087394461</c:v>
                      </c:pt>
                      <c:pt idx="1870">
                        <c:v>-50.916732671578025</c:v>
                      </c:pt>
                      <c:pt idx="1871">
                        <c:v>-49.8652475230964</c:v>
                      </c:pt>
                      <c:pt idx="1872">
                        <c:v>-51.969009899265586</c:v>
                      </c:pt>
                      <c:pt idx="1873">
                        <c:v>-48.755544552836547</c:v>
                      </c:pt>
                      <c:pt idx="1874">
                        <c:v>-50.902376235934625</c:v>
                      </c:pt>
                      <c:pt idx="1875">
                        <c:v>-49.085643562726133</c:v>
                      </c:pt>
                      <c:pt idx="1876">
                        <c:v>-50.188613859720398</c:v>
                      </c:pt>
                      <c:pt idx="1877">
                        <c:v>-54.750396037785791</c:v>
                      </c:pt>
                      <c:pt idx="1878">
                        <c:v>-52.374653463607309</c:v>
                      </c:pt>
                      <c:pt idx="1879">
                        <c:v>-54.113564354639635</c:v>
                      </c:pt>
                      <c:pt idx="1880">
                        <c:v>-55.084158414012464</c:v>
                      </c:pt>
                      <c:pt idx="1881">
                        <c:v>-51.723564354718462</c:v>
                      </c:pt>
                      <c:pt idx="1882">
                        <c:v>-50.823861384450474</c:v>
                      </c:pt>
                      <c:pt idx="1883">
                        <c:v>-49.522376235980829</c:v>
                      </c:pt>
                      <c:pt idx="1884">
                        <c:v>-51.188712869587313</c:v>
                      </c:pt>
                      <c:pt idx="1885">
                        <c:v>-47.612673265746885</c:v>
                      </c:pt>
                      <c:pt idx="1886">
                        <c:v>-50.460495047828928</c:v>
                      </c:pt>
                      <c:pt idx="1887">
                        <c:v>-50.968910889397193</c:v>
                      </c:pt>
                      <c:pt idx="1888">
                        <c:v>-51.16910890919219</c:v>
                      </c:pt>
                      <c:pt idx="1889">
                        <c:v>-54.482970295220227</c:v>
                      </c:pt>
                      <c:pt idx="1890">
                        <c:v>-55.923465344677588</c:v>
                      </c:pt>
                      <c:pt idx="1891">
                        <c:v>-52.928316829926231</c:v>
                      </c:pt>
                      <c:pt idx="1892">
                        <c:v>-53.943564354645339</c:v>
                      </c:pt>
                      <c:pt idx="1893">
                        <c:v>-52.65712871112283</c:v>
                      </c:pt>
                      <c:pt idx="1894">
                        <c:v>-52.569504948749859</c:v>
                      </c:pt>
                      <c:pt idx="1895">
                        <c:v>-51.040693067611485</c:v>
                      </c:pt>
                      <c:pt idx="1896">
                        <c:v>-50.015643562695551</c:v>
                      </c:pt>
                      <c:pt idx="1897">
                        <c:v>-52.714554453696522</c:v>
                      </c:pt>
                      <c:pt idx="1898">
                        <c:v>-49.491386136971414</c:v>
                      </c:pt>
                      <c:pt idx="1899">
                        <c:v>-53.477920790303742</c:v>
                      </c:pt>
                      <c:pt idx="1900">
                        <c:v>-51.53732673096254</c:v>
                      </c:pt>
                      <c:pt idx="1901">
                        <c:v>-51.682277226007102</c:v>
                      </c:pt>
                      <c:pt idx="1902">
                        <c:v>-52.948811879430856</c:v>
                      </c:pt>
                      <c:pt idx="1903">
                        <c:v>-49.367920790440209</c:v>
                      </c:pt>
                      <c:pt idx="1904">
                        <c:v>-49.916930691412567</c:v>
                      </c:pt>
                      <c:pt idx="1905">
                        <c:v>-49.418019800339636</c:v>
                      </c:pt>
                      <c:pt idx="1906">
                        <c:v>-48.736732671649406</c:v>
                      </c:pt>
                      <c:pt idx="1907">
                        <c:v>-48.917227721148542</c:v>
                      </c:pt>
                      <c:pt idx="1908">
                        <c:v>-48.011881186525223</c:v>
                      </c:pt>
                      <c:pt idx="1909">
                        <c:v>-46.289702968760317</c:v>
                      </c:pt>
                      <c:pt idx="1910">
                        <c:v>-47.176831681602337</c:v>
                      </c:pt>
                      <c:pt idx="1911">
                        <c:v>-41.819999998611607</c:v>
                      </c:pt>
                      <c:pt idx="1912">
                        <c:v>-38.033267325470597</c:v>
                      </c:pt>
                      <c:pt idx="1913">
                        <c:v>-40.433564355093715</c:v>
                      </c:pt>
                      <c:pt idx="1914">
                        <c:v>-42.056138612464835</c:v>
                      </c:pt>
                      <c:pt idx="1915">
                        <c:v>-40.850495048149028</c:v>
                      </c:pt>
                      <c:pt idx="1916">
                        <c:v>-40.575148513504104</c:v>
                      </c:pt>
                      <c:pt idx="1917">
                        <c:v>-43.610297028255118</c:v>
                      </c:pt>
                      <c:pt idx="1918">
                        <c:v>-42.563663364923642</c:v>
                      </c:pt>
                      <c:pt idx="1919">
                        <c:v>-41.753960394653411</c:v>
                      </c:pt>
                      <c:pt idx="1920">
                        <c:v>-38.57336633535342</c:v>
                      </c:pt>
                      <c:pt idx="1921">
                        <c:v>-36.073069305732851</c:v>
                      </c:pt>
                      <c:pt idx="1922">
                        <c:v>-36.86019801857811</c:v>
                      </c:pt>
                      <c:pt idx="1923">
                        <c:v>-35.191188117643946</c:v>
                      </c:pt>
                      <c:pt idx="1924">
                        <c:v>-35.253861384968651</c:v>
                      </c:pt>
                      <c:pt idx="1925">
                        <c:v>-37.275247523515141</c:v>
                      </c:pt>
                      <c:pt idx="1926">
                        <c:v>-35.391386137438928</c:v>
                      </c:pt>
                      <c:pt idx="1927">
                        <c:v>-36.382376236415602</c:v>
                      </c:pt>
                      <c:pt idx="1928">
                        <c:v>-35.658316830499423</c:v>
                      </c:pt>
                      <c:pt idx="1929">
                        <c:v>-34.180891087974331</c:v>
                      </c:pt>
                      <c:pt idx="1930">
                        <c:v>-32.887623761284807</c:v>
                      </c:pt>
                      <c:pt idx="1931">
                        <c:v>-32.934059404847169</c:v>
                      </c:pt>
                      <c:pt idx="1932">
                        <c:v>-34.359801979057458</c:v>
                      </c:pt>
                      <c:pt idx="1933">
                        <c:v>-34.284653464208262</c:v>
                      </c:pt>
                      <c:pt idx="1934">
                        <c:v>-35.330891087936095</c:v>
                      </c:pt>
                      <c:pt idx="1935">
                        <c:v>-33.955346533526708</c:v>
                      </c:pt>
                      <c:pt idx="1936">
                        <c:v>-34.798019800825337</c:v>
                      </c:pt>
                      <c:pt idx="1937">
                        <c:v>-34.663861384987811</c:v>
                      </c:pt>
                      <c:pt idx="1938">
                        <c:v>-34.08227722659143</c:v>
                      </c:pt>
                      <c:pt idx="1939">
                        <c:v>-35.012178216659379</c:v>
                      </c:pt>
                      <c:pt idx="1940">
                        <c:v>-31.810792078151923</c:v>
                      </c:pt>
                      <c:pt idx="1941">
                        <c:v>-32.676534652380631</c:v>
                      </c:pt>
                      <c:pt idx="1942">
                        <c:v>-33.041287127616009</c:v>
                      </c:pt>
                      <c:pt idx="1943">
                        <c:v>-31.640792078156931</c:v>
                      </c:pt>
                      <c:pt idx="1944">
                        <c:v>-31.865940593001636</c:v>
                      </c:pt>
                      <c:pt idx="1945">
                        <c:v>-30.242178216818182</c:v>
                      </c:pt>
                      <c:pt idx="1946">
                        <c:v>-30.682277226704272</c:v>
                      </c:pt>
                      <c:pt idx="1947">
                        <c:v>-29.984653464350938</c:v>
                      </c:pt>
                      <c:pt idx="1948">
                        <c:v>-29.619801979214788</c:v>
                      </c:pt>
                      <c:pt idx="1949">
                        <c:v>-28.084851484215996</c:v>
                      </c:pt>
                      <c:pt idx="1950">
                        <c:v>-28.260495048567044</c:v>
                      </c:pt>
                      <c:pt idx="1951">
                        <c:v>-28.362079206979143</c:v>
                      </c:pt>
                      <c:pt idx="1952">
                        <c:v>-27.931089107984061</c:v>
                      </c:pt>
                      <c:pt idx="1953">
                        <c:v>-30.292079206915481</c:v>
                      </c:pt>
                      <c:pt idx="1954">
                        <c:v>-30.723366335613463</c:v>
                      </c:pt>
                      <c:pt idx="1955">
                        <c:v>-28.843663365379463</c:v>
                      </c:pt>
                      <c:pt idx="1956">
                        <c:v>-30.122574256425583</c:v>
                      </c:pt>
                      <c:pt idx="1957">
                        <c:v>-31.835742573200235</c:v>
                      </c:pt>
                      <c:pt idx="1958">
                        <c:v>-28.535841583211262</c:v>
                      </c:pt>
                      <c:pt idx="1959">
                        <c:v>-29.877029701978444</c:v>
                      </c:pt>
                      <c:pt idx="1960">
                        <c:v>-26.822277226832263</c:v>
                      </c:pt>
                      <c:pt idx="1961">
                        <c:v>-27.131485147614296</c:v>
                      </c:pt>
                      <c:pt idx="1962">
                        <c:v>-28.074257424810437</c:v>
                      </c:pt>
                      <c:pt idx="1963">
                        <c:v>-26.993663365440394</c:v>
                      </c:pt>
                      <c:pt idx="1964">
                        <c:v>-30.94851485045746</c:v>
                      </c:pt>
                      <c:pt idx="1965">
                        <c:v>-29.721782177231219</c:v>
                      </c:pt>
                      <c:pt idx="1966">
                        <c:v>-29.245940593088406</c:v>
                      </c:pt>
                      <c:pt idx="1967">
                        <c:v>-30.844653464322811</c:v>
                      </c:pt>
                      <c:pt idx="1968">
                        <c:v>-29.286633662393943</c:v>
                      </c:pt>
                      <c:pt idx="1969">
                        <c:v>-28.12079207827421</c:v>
                      </c:pt>
                      <c:pt idx="1970">
                        <c:v>-26.607722771393824</c:v>
                      </c:pt>
                      <c:pt idx="1971">
                        <c:v>-26.151485147646863</c:v>
                      </c:pt>
                      <c:pt idx="1972">
                        <c:v>-27.09940593969467</c:v>
                      </c:pt>
                      <c:pt idx="1973">
                        <c:v>-28.367326731731556</c:v>
                      </c:pt>
                      <c:pt idx="1974">
                        <c:v>-27.134950494148548</c:v>
                      </c:pt>
                      <c:pt idx="1975">
                        <c:v>-27.439306929782507</c:v>
                      </c:pt>
                      <c:pt idx="1976">
                        <c:v>-26.223267325862576</c:v>
                      </c:pt>
                      <c:pt idx="1977">
                        <c:v>-23.554356434861514</c:v>
                      </c:pt>
                      <c:pt idx="1978">
                        <c:v>-18.516039603345309</c:v>
                      </c:pt>
                      <c:pt idx="1979">
                        <c:v>-15.094059405439694</c:v>
                      </c:pt>
                      <c:pt idx="1980">
                        <c:v>-10.052277227388547</c:v>
                      </c:pt>
                      <c:pt idx="1981">
                        <c:v>-7.952277227459323</c:v>
                      </c:pt>
                      <c:pt idx="1982">
                        <c:v>-6.6591089106698238</c:v>
                      </c:pt>
                      <c:pt idx="1983">
                        <c:v>-8.1419801977494863</c:v>
                      </c:pt>
                      <c:pt idx="1984">
                        <c:v>-11.359504950117859</c:v>
                      </c:pt>
                      <c:pt idx="1985">
                        <c:v>-14.038811880722312</c:v>
                      </c:pt>
                      <c:pt idx="1986">
                        <c:v>-19.338613860743692</c:v>
                      </c:pt>
                      <c:pt idx="1987">
                        <c:v>-19.33148514787305</c:v>
                      </c:pt>
                      <c:pt idx="1988">
                        <c:v>-16.489306930145652</c:v>
                      </c:pt>
                      <c:pt idx="1989">
                        <c:v>-13.564752474796968</c:v>
                      </c:pt>
                      <c:pt idx="1990">
                        <c:v>-11.139702969927011</c:v>
                      </c:pt>
                      <c:pt idx="1991">
                        <c:v>-9.5171287125559179</c:v>
                      </c:pt>
                      <c:pt idx="1992">
                        <c:v>-8.6552475244651053</c:v>
                      </c:pt>
                      <c:pt idx="1993">
                        <c:v>-8.9108910888134396</c:v>
                      </c:pt>
                      <c:pt idx="1994">
                        <c:v>-10.04663366303248</c:v>
                      </c:pt>
                      <c:pt idx="1995">
                        <c:v>-7.2652475245108619</c:v>
                      </c:pt>
                      <c:pt idx="1996">
                        <c:v>-9.9804950491735411</c:v>
                      </c:pt>
                      <c:pt idx="1997">
                        <c:v>-9.4348514848353702</c:v>
                      </c:pt>
                      <c:pt idx="1998">
                        <c:v>-9.9181188115524517</c:v>
                      </c:pt>
                      <c:pt idx="1999">
                        <c:v>-8.7534653462436829</c:v>
                      </c:pt>
                      <c:pt idx="2000">
                        <c:v>-5.8436633661427768</c:v>
                      </c:pt>
                      <c:pt idx="2001">
                        <c:v>-7.1153465344168039</c:v>
                      </c:pt>
                      <c:pt idx="2002">
                        <c:v>-6.8649504948215982</c:v>
                      </c:pt>
                      <c:pt idx="2003">
                        <c:v>-10.517227722422884</c:v>
                      </c:pt>
                      <c:pt idx="2004">
                        <c:v>-10.481386138265401</c:v>
                      </c:pt>
                      <c:pt idx="2005">
                        <c:v>-6.156336633459043</c:v>
                      </c:pt>
                      <c:pt idx="2006">
                        <c:v>-5.469702970114934</c:v>
                      </c:pt>
                      <c:pt idx="2007">
                        <c:v>-4.9886138612203927</c:v>
                      </c:pt>
                      <c:pt idx="2008">
                        <c:v>-5.6288118810007317</c:v>
                      </c:pt>
                      <c:pt idx="2009">
                        <c:v>-4.058613861250981</c:v>
                      </c:pt>
                      <c:pt idx="2010">
                        <c:v>-5.1618811879474373</c:v>
                      </c:pt>
                      <c:pt idx="2011">
                        <c:v>-5.4697029701156366</c:v>
                      </c:pt>
                      <c:pt idx="2012">
                        <c:v>-4.9455445542915273</c:v>
                      </c:pt>
                      <c:pt idx="2013">
                        <c:v>-2.7186138612954704</c:v>
                      </c:pt>
                      <c:pt idx="2014">
                        <c:v>-3.7188118810645818</c:v>
                      </c:pt>
                      <c:pt idx="2015">
                        <c:v>-2.581188118726617</c:v>
                      </c:pt>
                      <c:pt idx="2016">
                        <c:v>-3.2175247523683717</c:v>
                      </c:pt>
                      <c:pt idx="2017">
                        <c:v>-2.8973267325771128</c:v>
                      </c:pt>
                      <c:pt idx="2018">
                        <c:v>-1.9710891088455482</c:v>
                      </c:pt>
                      <c:pt idx="2019">
                        <c:v>-2.7238613860485925</c:v>
                      </c:pt>
                      <c:pt idx="2020">
                        <c:v>-2.2215841583421971</c:v>
                      </c:pt>
                      <c:pt idx="2021">
                        <c:v>-3.7868316830431494</c:v>
                      </c:pt>
                      <c:pt idx="2022">
                        <c:v>-2.7454455444633932</c:v>
                      </c:pt>
                      <c:pt idx="2023">
                        <c:v>-1.2520792078795944</c:v>
                      </c:pt>
                      <c:pt idx="2024">
                        <c:v>-0.3380198019689134</c:v>
                      </c:pt>
                      <c:pt idx="2025">
                        <c:v>-0.48831683166732531</c:v>
                      </c:pt>
                      <c:pt idx="2026">
                        <c:v>1.63366336623815E-2</c:v>
                      </c:pt>
                      <c:pt idx="2027">
                        <c:v>0.22019801979449466</c:v>
                      </c:pt>
                      <c:pt idx="2028">
                        <c:v>-0.27198019801071271</c:v>
                      </c:pt>
                      <c:pt idx="2029">
                        <c:v>-0.11247524752055911</c:v>
                      </c:pt>
                      <c:pt idx="2030">
                        <c:v>7.1782178215711159E-2</c:v>
                      </c:pt>
                      <c:pt idx="2031">
                        <c:v>0.35396039602834811</c:v>
                      </c:pt>
                      <c:pt idx="2032">
                        <c:v>0.60623762374248114</c:v>
                      </c:pt>
                      <c:pt idx="2033">
                        <c:v>0.42574257424335554</c:v>
                      </c:pt>
                      <c:pt idx="2034">
                        <c:v>2.9350495048528207</c:v>
                      </c:pt>
                      <c:pt idx="2035">
                        <c:v>2.6061386137749096</c:v>
                      </c:pt>
                      <c:pt idx="2036">
                        <c:v>2.6846534652569076</c:v>
                      </c:pt>
                      <c:pt idx="2037">
                        <c:v>1.1089108910525267</c:v>
                      </c:pt>
                      <c:pt idx="2038">
                        <c:v>1.8207920791478407</c:v>
                      </c:pt>
                      <c:pt idx="2039">
                        <c:v>3.8845544553166325</c:v>
                      </c:pt>
                      <c:pt idx="2040">
                        <c:v>5.7665346532739097</c:v>
                      </c:pt>
                      <c:pt idx="2041">
                        <c:v>5.9577227720793484</c:v>
                      </c:pt>
                      <c:pt idx="2042">
                        <c:v>4.253267326592054</c:v>
                      </c:pt>
                      <c:pt idx="2043">
                        <c:v>4.2173267325338344</c:v>
                      </c:pt>
                      <c:pt idx="2044">
                        <c:v>1.67772277222151</c:v>
                      </c:pt>
                      <c:pt idx="2045">
                        <c:v>1.2323762375830154</c:v>
                      </c:pt>
                      <c:pt idx="2046">
                        <c:v>1.4309900989620057</c:v>
                      </c:pt>
                      <c:pt idx="2047">
                        <c:v>1.8730693068691502</c:v>
                      </c:pt>
                      <c:pt idx="2048">
                        <c:v>2.0357425741899169</c:v>
                      </c:pt>
                      <c:pt idx="2049">
                        <c:v>0.58475247522841745</c:v>
                      </c:pt>
                      <c:pt idx="2050">
                        <c:v>1.3181188118377958</c:v>
                      </c:pt>
                      <c:pt idx="2051">
                        <c:v>2.9618811880207425</c:v>
                      </c:pt>
                      <c:pt idx="2052">
                        <c:v>2.4609900989281814</c:v>
                      </c:pt>
                      <c:pt idx="2053">
                        <c:v>3.9208910889785087</c:v>
                      </c:pt>
                      <c:pt idx="2054">
                        <c:v>4.1157425741210583</c:v>
                      </c:pt>
                      <c:pt idx="2055">
                        <c:v>5.4497029701161441</c:v>
                      </c:pt>
                      <c:pt idx="2056">
                        <c:v>5.9810891087123332</c:v>
                      </c:pt>
                      <c:pt idx="2057">
                        <c:v>4.6327722770745279</c:v>
                      </c:pt>
                      <c:pt idx="2058">
                        <c:v>2.5128712870451357</c:v>
                      </c:pt>
                      <c:pt idx="2059">
                        <c:v>1.4110891088639532</c:v>
                      </c:pt>
                      <c:pt idx="2060">
                        <c:v>5.3465346538595134E-3</c:v>
                      </c:pt>
                      <c:pt idx="2061">
                        <c:v>0.16465346534113179</c:v>
                      </c:pt>
                      <c:pt idx="2062">
                        <c:v>3.3196039602855318</c:v>
                      </c:pt>
                      <c:pt idx="2063">
                        <c:v>5.6896039602072195</c:v>
                      </c:pt>
                      <c:pt idx="2064">
                        <c:v>4.5769306929175473</c:v>
                      </c:pt>
                      <c:pt idx="2065">
                        <c:v>3.4323762375104123</c:v>
                      </c:pt>
                      <c:pt idx="2066">
                        <c:v>6.3100990096909779</c:v>
                      </c:pt>
                      <c:pt idx="2067">
                        <c:v>6.5979207918603935</c:v>
                      </c:pt>
                      <c:pt idx="2068">
                        <c:v>3.3448514850374451</c:v>
                      </c:pt>
                      <c:pt idx="2069">
                        <c:v>3.3089108909792193</c:v>
                      </c:pt>
                      <c:pt idx="2070">
                        <c:v>2.5079207919956312</c:v>
                      </c:pt>
                      <c:pt idx="2071">
                        <c:v>0.51326732671562059</c:v>
                      </c:pt>
                      <c:pt idx="2072">
                        <c:v>0.97445544551210894</c:v>
                      </c:pt>
                      <c:pt idx="2073">
                        <c:v>1.380792079161798</c:v>
                      </c:pt>
                      <c:pt idx="2074">
                        <c:v>2.0122772276554897</c:v>
                      </c:pt>
                      <c:pt idx="2075">
                        <c:v>2.235940593984918</c:v>
                      </c:pt>
                      <c:pt idx="2076">
                        <c:v>0.5798019801789126</c:v>
                      </c:pt>
                      <c:pt idx="2077">
                        <c:v>0.27198019801071271</c:v>
                      </c:pt>
                      <c:pt idx="2078">
                        <c:v>1.2323762375823117</c:v>
                      </c:pt>
                      <c:pt idx="2079">
                        <c:v>0.79049504947875204</c:v>
                      </c:pt>
                      <c:pt idx="2080">
                        <c:v>1.0733663365979533</c:v>
                      </c:pt>
                      <c:pt idx="2081">
                        <c:v>2.334158415764199</c:v>
                      </c:pt>
                      <c:pt idx="2082">
                        <c:v>0.63673267324610938</c:v>
                      </c:pt>
                      <c:pt idx="2083">
                        <c:v>0.12158415841156417</c:v>
                      </c:pt>
                      <c:pt idx="2084">
                        <c:v>-0.41514851483778104</c:v>
                      </c:pt>
                      <c:pt idx="2085">
                        <c:v>-0.94455445541430805</c:v>
                      </c:pt>
                      <c:pt idx="2086">
                        <c:v>-8.7623762373704908E-2</c:v>
                      </c:pt>
                      <c:pt idx="2087">
                        <c:v>0.35396039602764434</c:v>
                      </c:pt>
                      <c:pt idx="2088">
                        <c:v>-0.54920792077384417</c:v>
                      </c:pt>
                      <c:pt idx="2089">
                        <c:v>-0.28782178216870641</c:v>
                      </c:pt>
                      <c:pt idx="2090">
                        <c:v>-2.6218811880321686</c:v>
                      </c:pt>
                      <c:pt idx="2091">
                        <c:v>-2.0530693068624815</c:v>
                      </c:pt>
                      <c:pt idx="2092">
                        <c:v>-4.1048514850125688</c:v>
                      </c:pt>
                      <c:pt idx="2093">
                        <c:v>-2.867029702874957</c:v>
                      </c:pt>
                      <c:pt idx="2094">
                        <c:v>-4.3049504949068345</c:v>
                      </c:pt>
                      <c:pt idx="2095">
                        <c:v>-1.5455445544043704</c:v>
                      </c:pt>
                      <c:pt idx="2096">
                        <c:v>-8.1980198016931446E-2</c:v>
                      </c:pt>
                      <c:pt idx="2097">
                        <c:v>-0.16465346534113209</c:v>
                      </c:pt>
                      <c:pt idx="2098">
                        <c:v>-2.0047524751804944</c:v>
                      </c:pt>
                      <c:pt idx="2099">
                        <c:v>-6.3047524750385273</c:v>
                      </c:pt>
                      <c:pt idx="2100">
                        <c:v>-7.1829702967910194</c:v>
                      </c:pt>
                      <c:pt idx="2101">
                        <c:v>-5.6234653463482793</c:v>
                      </c:pt>
                      <c:pt idx="2102">
                        <c:v>-7.5836633660846342</c:v>
                      </c:pt>
                      <c:pt idx="2103">
                        <c:v>-3.9869306929374138</c:v>
                      </c:pt>
                      <c:pt idx="2104">
                        <c:v>-1.5900990098485084</c:v>
                      </c:pt>
                      <c:pt idx="2105">
                        <c:v>-6.8699009898710992</c:v>
                      </c:pt>
                      <c:pt idx="2106">
                        <c:v>-5.2657425740827861</c:v>
                      </c:pt>
                      <c:pt idx="2107">
                        <c:v>-7.0455445542214594</c:v>
                      </c:pt>
                      <c:pt idx="2108">
                        <c:v>-8.2151485145790311</c:v>
                      </c:pt>
                      <c:pt idx="2109">
                        <c:v>-6.7683168314583249</c:v>
                      </c:pt>
                      <c:pt idx="2110">
                        <c:v>-5.7862376235704858</c:v>
                      </c:pt>
                      <c:pt idx="2111">
                        <c:v>-3.8883168315544832</c:v>
                      </c:pt>
                      <c:pt idx="2112">
                        <c:v>-2.5902970296176209</c:v>
                      </c:pt>
                      <c:pt idx="2113">
                        <c:v>-2.9708910890103066</c:v>
                      </c:pt>
                      <c:pt idx="2114">
                        <c:v>-5.8398019800041903</c:v>
                      </c:pt>
                      <c:pt idx="2115">
                        <c:v>-5.8236633661432817</c:v>
                      </c:pt>
                      <c:pt idx="2116">
                        <c:v>-8.0539603957721297</c:v>
                      </c:pt>
                      <c:pt idx="2117">
                        <c:v>-9.3385148511757166</c:v>
                      </c:pt>
                      <c:pt idx="2118">
                        <c:v>-5.9116831681206392</c:v>
                      </c:pt>
                      <c:pt idx="2119">
                        <c:v>-3.017425742474106</c:v>
                      </c:pt>
                      <c:pt idx="2120">
                        <c:v>-6.3535643562249025</c:v>
                      </c:pt>
                      <c:pt idx="2121">
                        <c:v>-9.542475247207868</c:v>
                      </c:pt>
                      <c:pt idx="2122">
                        <c:v>-9.0611881185111418</c:v>
                      </c:pt>
                      <c:pt idx="2123">
                        <c:v>-11.024851484782436</c:v>
                      </c:pt>
                      <c:pt idx="2124">
                        <c:v>-10.060990098675903</c:v>
                      </c:pt>
                      <c:pt idx="2125">
                        <c:v>-7.372574257181153</c:v>
                      </c:pt>
                      <c:pt idx="2126">
                        <c:v>-5.5468316829845064</c:v>
                      </c:pt>
                      <c:pt idx="2127">
                        <c:v>-6.5714851482968228</c:v>
                      </c:pt>
                      <c:pt idx="2128">
                        <c:v>-10.436831682821962</c:v>
                      </c:pt>
                      <c:pt idx="2129">
                        <c:v>-11.076930692701564</c:v>
                      </c:pt>
                      <c:pt idx="2130">
                        <c:v>-13.473762375790466</c:v>
                      </c:pt>
                      <c:pt idx="2131">
                        <c:v>-14.786435643073672</c:v>
                      </c:pt>
                      <c:pt idx="2132">
                        <c:v>-12.733366336210841</c:v>
                      </c:pt>
                      <c:pt idx="2133">
                        <c:v>-10.375742573912921</c:v>
                      </c:pt>
                      <c:pt idx="2134">
                        <c:v>-11.102079207552395</c:v>
                      </c:pt>
                      <c:pt idx="2135">
                        <c:v>-13.745544553999009</c:v>
                      </c:pt>
                      <c:pt idx="2136">
                        <c:v>-14.530792078725689</c:v>
                      </c:pt>
                      <c:pt idx="2137">
                        <c:v>-16.387326732129228</c:v>
                      </c:pt>
                      <c:pt idx="2138">
                        <c:v>-15.505643563841451</c:v>
                      </c:pt>
                      <c:pt idx="2139">
                        <c:v>-19.154356435007781</c:v>
                      </c:pt>
                      <c:pt idx="2140">
                        <c:v>-17.948712870691253</c:v>
                      </c:pt>
                      <c:pt idx="2141">
                        <c:v>-15.668316831163276</c:v>
                      </c:pt>
                      <c:pt idx="2142">
                        <c:v>-16.859603959836033</c:v>
                      </c:pt>
                      <c:pt idx="2143">
                        <c:v>-12.235940593653215</c:v>
                      </c:pt>
                      <c:pt idx="2144">
                        <c:v>-9.5675247521576043</c:v>
                      </c:pt>
                      <c:pt idx="2145">
                        <c:v>-10.071683167982215</c:v>
                      </c:pt>
                      <c:pt idx="2146">
                        <c:v>-15.546831682652094</c:v>
                      </c:pt>
                      <c:pt idx="2147">
                        <c:v>-17.213663365765107</c:v>
                      </c:pt>
                      <c:pt idx="2148">
                        <c:v>-19.327920791437723</c:v>
                      </c:pt>
                      <c:pt idx="2149">
                        <c:v>-20.826831682476868</c:v>
                      </c:pt>
                      <c:pt idx="2150">
                        <c:v>-19.789405939936785</c:v>
                      </c:pt>
                      <c:pt idx="2151">
                        <c:v>-17.961386138017566</c:v>
                      </c:pt>
                      <c:pt idx="2152">
                        <c:v>-16.115544553920696</c:v>
                      </c:pt>
                      <c:pt idx="2153">
                        <c:v>-12.513366336218169</c:v>
                      </c:pt>
                      <c:pt idx="2154">
                        <c:v>-12.543564356019237</c:v>
                      </c:pt>
                      <c:pt idx="2155">
                        <c:v>-13.139306930256881</c:v>
                      </c:pt>
                      <c:pt idx="2156">
                        <c:v>-12.922871286699884</c:v>
                      </c:pt>
                      <c:pt idx="2157">
                        <c:v>-17.068811880621656</c:v>
                      </c:pt>
                      <c:pt idx="2158">
                        <c:v>-13.01584158372639</c:v>
                      </c:pt>
                      <c:pt idx="2159">
                        <c:v>-12.504257425327523</c:v>
                      </c:pt>
                      <c:pt idx="2160">
                        <c:v>-10.425841583812389</c:v>
                      </c:pt>
                      <c:pt idx="2161">
                        <c:v>-11.796138613470054</c:v>
                      </c:pt>
                      <c:pt idx="2162">
                        <c:v>-11.472277227342035</c:v>
                      </c:pt>
                      <c:pt idx="2163">
                        <c:v>-13.641683167864006</c:v>
                      </c:pt>
                      <c:pt idx="2164">
                        <c:v>-16.120792078672757</c:v>
                      </c:pt>
                      <c:pt idx="2165">
                        <c:v>-14.273168316357701</c:v>
                      </c:pt>
                      <c:pt idx="2166">
                        <c:v>-9.9180198016506615</c:v>
                      </c:pt>
                      <c:pt idx="2167">
                        <c:v>-9.1828712868238025</c:v>
                      </c:pt>
                      <c:pt idx="2168">
                        <c:v>-8.7893069304015228</c:v>
                      </c:pt>
                      <c:pt idx="2169">
                        <c:v>-11.189702969925399</c:v>
                      </c:pt>
                      <c:pt idx="2170">
                        <c:v>-10.379405940249679</c:v>
                      </c:pt>
                      <c:pt idx="2171">
                        <c:v>-8.8199009898062357</c:v>
                      </c:pt>
                      <c:pt idx="2172">
                        <c:v>-7.9216831680538995</c:v>
                      </c:pt>
                      <c:pt idx="2173">
                        <c:v>-5.2533663364593783</c:v>
                      </c:pt>
                      <c:pt idx="2174">
                        <c:v>-6.6035643562164568</c:v>
                      </c:pt>
                      <c:pt idx="2175">
                        <c:v>-4.854257425581415</c:v>
                      </c:pt>
                      <c:pt idx="2176">
                        <c:v>-1.8531683167700419</c:v>
                      </c:pt>
                      <c:pt idx="2177">
                        <c:v>0.71910891086739492</c:v>
                      </c:pt>
                      <c:pt idx="2178">
                        <c:v>0.97475247521502306</c:v>
                      </c:pt>
                      <c:pt idx="2179">
                        <c:v>2.6831683167219376E-2</c:v>
                      </c:pt>
                      <c:pt idx="2180">
                        <c:v>-0.46683168315290985</c:v>
                      </c:pt>
                      <c:pt idx="2181">
                        <c:v>-3.0477227721759093</c:v>
                      </c:pt>
                      <c:pt idx="2182">
                        <c:v>-2.461287128631096</c:v>
                      </c:pt>
                      <c:pt idx="2183">
                        <c:v>-1.3289108910448442</c:v>
                      </c:pt>
                      <c:pt idx="2184">
                        <c:v>-2.7241584157511554</c:v>
                      </c:pt>
                      <c:pt idx="2185">
                        <c:v>-3.2678217820696656</c:v>
                      </c:pt>
                      <c:pt idx="2186">
                        <c:v>-2.2320792078466845</c:v>
                      </c:pt>
                      <c:pt idx="2187">
                        <c:v>-1.0622772276876391</c:v>
                      </c:pt>
                      <c:pt idx="2188">
                        <c:v>0.88891089105950516</c:v>
                      </c:pt>
                      <c:pt idx="2189">
                        <c:v>3.1406930692027699</c:v>
                      </c:pt>
                      <c:pt idx="2190">
                        <c:v>5.0582178216142646</c:v>
                      </c:pt>
                      <c:pt idx="2191">
                        <c:v>2.9512871286148163</c:v>
                      </c:pt>
                      <c:pt idx="2192">
                        <c:v>3.2321782177143574</c:v>
                      </c:pt>
                      <c:pt idx="2193">
                        <c:v>-8.2277227720197063E-2</c:v>
                      </c:pt>
                      <c:pt idx="2194">
                        <c:v>-7.3465346532107539E-2</c:v>
                      </c:pt>
                      <c:pt idx="2195">
                        <c:v>0.38455445543271255</c:v>
                      </c:pt>
                      <c:pt idx="2196">
                        <c:v>3.4626732672118634</c:v>
                      </c:pt>
                      <c:pt idx="2197">
                        <c:v>6.1563366334586869</c:v>
                      </c:pt>
                      <c:pt idx="2198">
                        <c:v>12.073267326331745</c:v>
                      </c:pt>
                      <c:pt idx="2199">
                        <c:v>13.702772276773061</c:v>
                      </c:pt>
                      <c:pt idx="2200">
                        <c:v>11.969603959998569</c:v>
                      </c:pt>
                      <c:pt idx="2201">
                        <c:v>9.9178217818491863</c:v>
                      </c:pt>
                      <c:pt idx="2202">
                        <c:v>8.9432673264356399</c:v>
                      </c:pt>
                      <c:pt idx="2203">
                        <c:v>11.681485148127305</c:v>
                      </c:pt>
                      <c:pt idx="2204">
                        <c:v>10.717623762020416</c:v>
                      </c:pt>
                      <c:pt idx="2205">
                        <c:v>17.854059405347982</c:v>
                      </c:pt>
                      <c:pt idx="2206">
                        <c:v>19.209801979560403</c:v>
                      </c:pt>
                      <c:pt idx="2207">
                        <c:v>20.231188118140317</c:v>
                      </c:pt>
                      <c:pt idx="2208">
                        <c:v>22.831881187360995</c:v>
                      </c:pt>
                      <c:pt idx="2209">
                        <c:v>19.520990098361739</c:v>
                      </c:pt>
                      <c:pt idx="2210">
                        <c:v>19.025742573625603</c:v>
                      </c:pt>
                      <c:pt idx="2211">
                        <c:v>23.078613860620141</c:v>
                      </c:pt>
                      <c:pt idx="2212">
                        <c:v>24.221683167512687</c:v>
                      </c:pt>
                      <c:pt idx="2213">
                        <c:v>22.554554454696763</c:v>
                      </c:pt>
                      <c:pt idx="2214">
                        <c:v>25.006831682337939</c:v>
                      </c:pt>
                      <c:pt idx="2215">
                        <c:v>17.884455444950529</c:v>
                      </c:pt>
                      <c:pt idx="2216">
                        <c:v>20.588910890405813</c:v>
                      </c:pt>
                      <c:pt idx="2217">
                        <c:v>26.038910890224873</c:v>
                      </c:pt>
                      <c:pt idx="2218">
                        <c:v>30.728712870266968</c:v>
                      </c:pt>
                      <c:pt idx="2219">
                        <c:v>32.563762375156465</c:v>
                      </c:pt>
                      <c:pt idx="2220">
                        <c:v>36.212376236421676</c:v>
                      </c:pt>
                      <c:pt idx="2221">
                        <c:v>32.46722772169425</c:v>
                      </c:pt>
                      <c:pt idx="2222">
                        <c:v>28.027821781248061</c:v>
                      </c:pt>
                      <c:pt idx="2223">
                        <c:v>26.881386137721655</c:v>
                      </c:pt>
                      <c:pt idx="2224">
                        <c:v>29.100792078242012</c:v>
                      </c:pt>
                      <c:pt idx="2225">
                        <c:v>31.712673266273736</c:v>
                      </c:pt>
                      <c:pt idx="2226">
                        <c:v>31.277920791040458</c:v>
                      </c:pt>
                      <c:pt idx="2227">
                        <c:v>28.460693068362072</c:v>
                      </c:pt>
                      <c:pt idx="2228">
                        <c:v>27.419702969386666</c:v>
                      </c:pt>
                      <c:pt idx="2229">
                        <c:v>30.564059404926205</c:v>
                      </c:pt>
                      <c:pt idx="2230">
                        <c:v>31.58336633558536</c:v>
                      </c:pt>
                      <c:pt idx="2231">
                        <c:v>29.608910890106316</c:v>
                      </c:pt>
                      <c:pt idx="2232">
                        <c:v>31.111683167284024</c:v>
                      </c:pt>
                      <c:pt idx="2233">
                        <c:v>29.254554454474317</c:v>
                      </c:pt>
                      <c:pt idx="2234">
                        <c:v>27.763069306008742</c:v>
                      </c:pt>
                      <c:pt idx="2235">
                        <c:v>30.113069305930935</c:v>
                      </c:pt>
                      <c:pt idx="2236">
                        <c:v>29.968415840589284</c:v>
                      </c:pt>
                      <c:pt idx="2237">
                        <c:v>33.016435642468466</c:v>
                      </c:pt>
                      <c:pt idx="2238">
                        <c:v>33.159108909789737</c:v>
                      </c:pt>
                      <c:pt idx="2239">
                        <c:v>37.47019801855771</c:v>
                      </c:pt>
                      <c:pt idx="2240">
                        <c:v>33.595742573142275</c:v>
                      </c:pt>
                      <c:pt idx="2241">
                        <c:v>30.456831682157357</c:v>
                      </c:pt>
                      <c:pt idx="2242">
                        <c:v>31.251089107873948</c:v>
                      </c:pt>
                      <c:pt idx="2243">
                        <c:v>29.921980197026237</c:v>
                      </c:pt>
                      <c:pt idx="2244">
                        <c:v>28.19207920698555</c:v>
                      </c:pt>
                      <c:pt idx="2245">
                        <c:v>25.695148513998443</c:v>
                      </c:pt>
                      <c:pt idx="2246">
                        <c:v>26.561287127830774</c:v>
                      </c:pt>
                      <c:pt idx="2247">
                        <c:v>26.745148513964097</c:v>
                      </c:pt>
                      <c:pt idx="2248">
                        <c:v>29.542772276246687</c:v>
                      </c:pt>
                      <c:pt idx="2249">
                        <c:v>27.757821781257011</c:v>
                      </c:pt>
                      <c:pt idx="2250">
                        <c:v>27.264158414936528</c:v>
                      </c:pt>
                      <c:pt idx="2251">
                        <c:v>24.638415840766477</c:v>
                      </c:pt>
                      <c:pt idx="2252">
                        <c:v>23.236039603189177</c:v>
                      </c:pt>
                      <c:pt idx="2253">
                        <c:v>25.602673266476678</c:v>
                      </c:pt>
                      <c:pt idx="2254">
                        <c:v>29.900495048512862</c:v>
                      </c:pt>
                      <c:pt idx="2255">
                        <c:v>30.363762375229758</c:v>
                      </c:pt>
                      <c:pt idx="2256">
                        <c:v>34.767425741420247</c:v>
                      </c:pt>
                      <c:pt idx="2257">
                        <c:v>32.381485147439847</c:v>
                      </c:pt>
                      <c:pt idx="2258">
                        <c:v>27.942079206993292</c:v>
                      </c:pt>
                      <c:pt idx="2259">
                        <c:v>23.960396038808998</c:v>
                      </c:pt>
                      <c:pt idx="2260">
                        <c:v>25.268019801141254</c:v>
                      </c:pt>
                      <c:pt idx="2261">
                        <c:v>24.330594058598276</c:v>
                      </c:pt>
                      <c:pt idx="2262">
                        <c:v>24.89415841501485</c:v>
                      </c:pt>
                      <c:pt idx="2263">
                        <c:v>23.65821782099686</c:v>
                      </c:pt>
                      <c:pt idx="2264">
                        <c:v>25.956534652603583</c:v>
                      </c:pt>
                      <c:pt idx="2265">
                        <c:v>28.721584157462093</c:v>
                      </c:pt>
                      <c:pt idx="2266">
                        <c:v>32.200594058337082</c:v>
                      </c:pt>
                      <c:pt idx="2267">
                        <c:v>33.663762375120136</c:v>
                      </c:pt>
                      <c:pt idx="2268">
                        <c:v>28.516138612914681</c:v>
                      </c:pt>
                      <c:pt idx="2269">
                        <c:v>27.106633662466752</c:v>
                      </c:pt>
                      <c:pt idx="2270">
                        <c:v>26.695346533767552</c:v>
                      </c:pt>
                      <c:pt idx="2271">
                        <c:v>25.76168316746174</c:v>
                      </c:pt>
                      <c:pt idx="2272">
                        <c:v>29.018910890125476</c:v>
                      </c:pt>
                      <c:pt idx="2273">
                        <c:v>27.988514850556331</c:v>
                      </c:pt>
                      <c:pt idx="2274">
                        <c:v>25.520297028855392</c:v>
                      </c:pt>
                      <c:pt idx="2275">
                        <c:v>29.460396038626083</c:v>
                      </c:pt>
                      <c:pt idx="2276">
                        <c:v>30.523168315818463</c:v>
                      </c:pt>
                      <c:pt idx="2277">
                        <c:v>31.706930692017284</c:v>
                      </c:pt>
                      <c:pt idx="2278">
                        <c:v>33.703069305811866</c:v>
                      </c:pt>
                      <c:pt idx="2279">
                        <c:v>30.558712870273062</c:v>
                      </c:pt>
                      <c:pt idx="2280">
                        <c:v>28.546435642616839</c:v>
                      </c:pt>
                      <c:pt idx="2281">
                        <c:v>27.711386137693964</c:v>
                      </c:pt>
                      <c:pt idx="2282">
                        <c:v>24.597227721955839</c:v>
                      </c:pt>
                      <c:pt idx="2283">
                        <c:v>27.074455444645668</c:v>
                      </c:pt>
                      <c:pt idx="2284">
                        <c:v>28.214059405003997</c:v>
                      </c:pt>
                      <c:pt idx="2285">
                        <c:v>27.15128712781161</c:v>
                      </c:pt>
                      <c:pt idx="2286">
                        <c:v>31.728415840530641</c:v>
                      </c:pt>
                      <c:pt idx="2287">
                        <c:v>31.506831682122304</c:v>
                      </c:pt>
                      <c:pt idx="2288">
                        <c:v>32.996435642468967</c:v>
                      </c:pt>
                      <c:pt idx="2289">
                        <c:v>31.934257424682396</c:v>
                      </c:pt>
                      <c:pt idx="2290">
                        <c:v>27.307227721865406</c:v>
                      </c:pt>
                      <c:pt idx="2291">
                        <c:v>29.559009900009023</c:v>
                      </c:pt>
                      <c:pt idx="2292">
                        <c:v>28.680495048552906</c:v>
                      </c:pt>
                      <c:pt idx="2293">
                        <c:v>30.717821781158833</c:v>
                      </c:pt>
                      <c:pt idx="2294">
                        <c:v>29.82564356336658</c:v>
                      </c:pt>
                      <c:pt idx="2295">
                        <c:v>30.342376236616424</c:v>
                      </c:pt>
                      <c:pt idx="2296">
                        <c:v>32.143564355368405</c:v>
                      </c:pt>
                      <c:pt idx="2297">
                        <c:v>30.696534652446257</c:v>
                      </c:pt>
                      <c:pt idx="2298">
                        <c:v>31.882574256366926</c:v>
                      </c:pt>
                      <c:pt idx="2299">
                        <c:v>30.231287127709699</c:v>
                      </c:pt>
                      <c:pt idx="2300">
                        <c:v>29.910990098017006</c:v>
                      </c:pt>
                      <c:pt idx="2301">
                        <c:v>31.143366335600025</c:v>
                      </c:pt>
                      <c:pt idx="2302">
                        <c:v>30.363861385130487</c:v>
                      </c:pt>
                      <c:pt idx="2303">
                        <c:v>28.265346533715128</c:v>
                      </c:pt>
                      <c:pt idx="2304">
                        <c:v>28.984950494086913</c:v>
                      </c:pt>
                      <c:pt idx="2305">
                        <c:v>29.877425741582073</c:v>
                      </c:pt>
                      <c:pt idx="2306">
                        <c:v>27.705643563436446</c:v>
                      </c:pt>
                      <c:pt idx="2307">
                        <c:v>26.038910890224848</c:v>
                      </c:pt>
                      <c:pt idx="2308">
                        <c:v>27.840099008976868</c:v>
                      </c:pt>
                      <c:pt idx="2309">
                        <c:v>27.366138612952945</c:v>
                      </c:pt>
                      <c:pt idx="2310">
                        <c:v>29.179405939625113</c:v>
                      </c:pt>
                      <c:pt idx="2311">
                        <c:v>27.013762375341326</c:v>
                      </c:pt>
                      <c:pt idx="2312">
                        <c:v>28.884356434685035</c:v>
                      </c:pt>
                      <c:pt idx="2313">
                        <c:v>27.680693068388155</c:v>
                      </c:pt>
                      <c:pt idx="2314">
                        <c:v>25.956534652603565</c:v>
                      </c:pt>
                      <c:pt idx="2315">
                        <c:v>26.469801979319911</c:v>
                      </c:pt>
                      <c:pt idx="2316">
                        <c:v>25.26801980114125</c:v>
                      </c:pt>
                      <c:pt idx="2317">
                        <c:v>26.089108910025082</c:v>
                      </c:pt>
                      <c:pt idx="2318">
                        <c:v>26.04267326646201</c:v>
                      </c:pt>
                      <c:pt idx="2319">
                        <c:v>25.654455444692896</c:v>
                      </c:pt>
                      <c:pt idx="2320">
                        <c:v>27.700396038684012</c:v>
                      </c:pt>
                      <c:pt idx="2321">
                        <c:v>29.512475246545229</c:v>
                      </c:pt>
                      <c:pt idx="2322">
                        <c:v>28.768019801025876</c:v>
                      </c:pt>
                      <c:pt idx="2323">
                        <c:v>25.577326731824019</c:v>
                      </c:pt>
                      <c:pt idx="2324">
                        <c:v>25.103267325899385</c:v>
                      </c:pt>
                      <c:pt idx="2325">
                        <c:v>27.280396038698182</c:v>
                      </c:pt>
                      <c:pt idx="2326">
                        <c:v>24.577623761560705</c:v>
                      </c:pt>
                      <c:pt idx="2327">
                        <c:v>24.841980197194975</c:v>
                      </c:pt>
                      <c:pt idx="2328">
                        <c:v>22.261584157677088</c:v>
                      </c:pt>
                      <c:pt idx="2329">
                        <c:v>24.759999999178046</c:v>
                      </c:pt>
                      <c:pt idx="2330">
                        <c:v>22.087821781444934</c:v>
                      </c:pt>
                      <c:pt idx="2331">
                        <c:v>21.159504949792979</c:v>
                      </c:pt>
                      <c:pt idx="2332">
                        <c:v>20.353069306254788</c:v>
                      </c:pt>
                      <c:pt idx="2333">
                        <c:v>20.406336632985575</c:v>
                      </c:pt>
                      <c:pt idx="2334">
                        <c:v>16.618118811329296</c:v>
                      </c:pt>
                      <c:pt idx="2335">
                        <c:v>16.642970296476857</c:v>
                      </c:pt>
                      <c:pt idx="2336">
                        <c:v>15.731287128190896</c:v>
                      </c:pt>
                      <c:pt idx="2337">
                        <c:v>16.818316831125006</c:v>
                      </c:pt>
                      <c:pt idx="2338">
                        <c:v>17.172574256855558</c:v>
                      </c:pt>
                      <c:pt idx="2339">
                        <c:v>15.053267326233405</c:v>
                      </c:pt>
                      <c:pt idx="2340">
                        <c:v>15.695445544033401</c:v>
                      </c:pt>
                      <c:pt idx="2341">
                        <c:v>16.88514851429122</c:v>
                      </c:pt>
                      <c:pt idx="2342">
                        <c:v>17.526435642983181</c:v>
                      </c:pt>
                      <c:pt idx="2343">
                        <c:v>16.439504949950507</c:v>
                      </c:pt>
                      <c:pt idx="2344">
                        <c:v>14.155148514381459</c:v>
                      </c:pt>
                      <c:pt idx="2345">
                        <c:v>13.201881187681199</c:v>
                      </c:pt>
                      <c:pt idx="2346">
                        <c:v>16.285346534112097</c:v>
                      </c:pt>
                      <c:pt idx="2347">
                        <c:v>15.684752474727103</c:v>
                      </c:pt>
                      <c:pt idx="2348">
                        <c:v>17.952475246928742</c:v>
                      </c:pt>
                      <c:pt idx="2349">
                        <c:v>15.670495048984412</c:v>
                      </c:pt>
                      <c:pt idx="2350">
                        <c:v>16.197722771739102</c:v>
                      </c:pt>
                      <c:pt idx="2351">
                        <c:v>13.935346534189902</c:v>
                      </c:pt>
                      <c:pt idx="2352">
                        <c:v>14.083465346066482</c:v>
                      </c:pt>
                      <c:pt idx="2353">
                        <c:v>15.027623761877841</c:v>
                      </c:pt>
                      <c:pt idx="2354">
                        <c:v>13.751089108454339</c:v>
                      </c:pt>
                      <c:pt idx="2355">
                        <c:v>14.832673266834563</c:v>
                      </c:pt>
                      <c:pt idx="2356">
                        <c:v>17.633762375652058</c:v>
                      </c:pt>
                      <c:pt idx="2357">
                        <c:v>15.96653465293468</c:v>
                      </c:pt>
                      <c:pt idx="2358">
                        <c:v>16.443168316286208</c:v>
                      </c:pt>
                      <c:pt idx="2359">
                        <c:v>14.294851484674297</c:v>
                      </c:pt>
                      <c:pt idx="2360">
                        <c:v>13.519900989651326</c:v>
                      </c:pt>
                      <c:pt idx="2361">
                        <c:v>11.0928712867603</c:v>
                      </c:pt>
                      <c:pt idx="2362">
                        <c:v>8.9460396036636567</c:v>
                      </c:pt>
                      <c:pt idx="2363">
                        <c:v>8.1218811878492545</c:v>
                      </c:pt>
                      <c:pt idx="2364">
                        <c:v>6.77356435621145</c:v>
                      </c:pt>
                      <c:pt idx="2365">
                        <c:v>7.1723762373854445</c:v>
                      </c:pt>
                      <c:pt idx="2366">
                        <c:v>7.0183168314505879</c:v>
                      </c:pt>
                      <c:pt idx="2367">
                        <c:v>7.7154455442974186</c:v>
                      </c:pt>
                      <c:pt idx="2368">
                        <c:v>9.1899999996940878</c:v>
                      </c:pt>
                      <c:pt idx="2369">
                        <c:v>9.6765346531446301</c:v>
                      </c:pt>
                      <c:pt idx="2370">
                        <c:v>7.916435643301134</c:v>
                      </c:pt>
                      <c:pt idx="2371">
                        <c:v>5.7054455443652108</c:v>
                      </c:pt>
                      <c:pt idx="2372">
                        <c:v>6.070297029500642</c:v>
                      </c:pt>
                      <c:pt idx="2373">
                        <c:v>5.8285148512920504</c:v>
                      </c:pt>
                      <c:pt idx="2374">
                        <c:v>5.047524752308659</c:v>
                      </c:pt>
                      <c:pt idx="2375">
                        <c:v>4.3359405939148497</c:v>
                      </c:pt>
                      <c:pt idx="2376">
                        <c:v>7.696633663110994</c:v>
                      </c:pt>
                      <c:pt idx="2377">
                        <c:v>7.8394059403337053</c:v>
                      </c:pt>
                      <c:pt idx="2378">
                        <c:v>7.0296039601627296</c:v>
                      </c:pt>
                      <c:pt idx="2379">
                        <c:v>6.7523762373988925</c:v>
                      </c:pt>
                      <c:pt idx="2380">
                        <c:v>5.51653465328235</c:v>
                      </c:pt>
                      <c:pt idx="2381">
                        <c:v>4.8737623760765203</c:v>
                      </c:pt>
                      <c:pt idx="2382">
                        <c:v>3.890297029574143</c:v>
                      </c:pt>
                      <c:pt idx="2383">
                        <c:v>3.9241584157119718</c:v>
                      </c:pt>
                      <c:pt idx="2384">
                        <c:v>1.4518811880716498</c:v>
                      </c:pt>
                      <c:pt idx="2385">
                        <c:v>1.4329702969816676</c:v>
                      </c:pt>
                      <c:pt idx="2386">
                        <c:v>0.66178217819654783</c:v>
                      </c:pt>
                      <c:pt idx="2387">
                        <c:v>1.6120792078662567</c:v>
                      </c:pt>
                      <c:pt idx="2388">
                        <c:v>2.4307920791274671</c:v>
                      </c:pt>
                      <c:pt idx="2389">
                        <c:v>1.1806930692682391</c:v>
                      </c:pt>
                      <c:pt idx="2390">
                        <c:v>0.54920792077314051</c:v>
                      </c:pt>
                      <c:pt idx="2391">
                        <c:v>0.10722772276814041</c:v>
                      </c:pt>
                      <c:pt idx="2392">
                        <c:v>0.155643564352271</c:v>
                      </c:pt>
                      <c:pt idx="2393">
                        <c:v>3.5445544553836368E-2</c:v>
                      </c:pt>
                      <c:pt idx="2394">
                        <c:v>-0.40495049503515312</c:v>
                      </c:pt>
                      <c:pt idx="2395">
                        <c:v>-0.58009900988041951</c:v>
                      </c:pt>
                      <c:pt idx="2396">
                        <c:v>-1.3701980197555204</c:v>
                      </c:pt>
                      <c:pt idx="2397">
                        <c:v>-3.1099009899951717</c:v>
                      </c:pt>
                      <c:pt idx="2398">
                        <c:v>-2.6635643563464941</c:v>
                      </c:pt>
                      <c:pt idx="2399">
                        <c:v>-2.9082178216848962</c:v>
                      </c:pt>
                      <c:pt idx="2400">
                        <c:v>-5.4062376235829239</c:v>
                      </c:pt>
                      <c:pt idx="2401">
                        <c:v>-6.4389108908753236</c:v>
                      </c:pt>
                      <c:pt idx="2402">
                        <c:v>-4.8186138612268063</c:v>
                      </c:pt>
                      <c:pt idx="2403">
                        <c:v>-7.9217821779549906</c:v>
                      </c:pt>
                      <c:pt idx="2404">
                        <c:v>-7.454851484900991</c:v>
                      </c:pt>
                      <c:pt idx="2405">
                        <c:v>-8.506336633379826</c:v>
                      </c:pt>
                      <c:pt idx="2406">
                        <c:v>-7.989702970032118</c:v>
                      </c:pt>
                      <c:pt idx="2407">
                        <c:v>-6.9163366334341605</c:v>
                      </c:pt>
                      <c:pt idx="2408">
                        <c:v>-9.5382178214663362</c:v>
                      </c:pt>
                      <c:pt idx="2409">
                        <c:v>-9.1598019798947803</c:v>
                      </c:pt>
                      <c:pt idx="2410">
                        <c:v>-8.7836633660458006</c:v>
                      </c:pt>
                      <c:pt idx="2411">
                        <c:v>-4.596534653312685</c:v>
                      </c:pt>
                      <c:pt idx="2412">
                        <c:v>-3.0888118810847609</c:v>
                      </c:pt>
                      <c:pt idx="2413">
                        <c:v>-0.88762376234711238</c:v>
                      </c:pt>
                      <c:pt idx="2414">
                        <c:v>-0.46158415840013928</c:v>
                      </c:pt>
                      <c:pt idx="2415">
                        <c:v>-0.16772277227171212</c:v>
                      </c:pt>
                      <c:pt idx="2416">
                        <c:v>-5.2475247531224151E-3</c:v>
                      </c:pt>
                      <c:pt idx="2417">
                        <c:v>-5.5940594057013876E-2</c:v>
                      </c:pt>
                      <c:pt idx="2418">
                        <c:v>-1.1035643563986675</c:v>
                      </c:pt>
                      <c:pt idx="2419">
                        <c:v>-1.837128712810927</c:v>
                      </c:pt>
                      <c:pt idx="2420">
                        <c:v>-3.9098019800685462</c:v>
                      </c:pt>
                      <c:pt idx="2421">
                        <c:v>-2.5539603959550421</c:v>
                      </c:pt>
                      <c:pt idx="2422">
                        <c:v>-1.7691089108330647</c:v>
                      </c:pt>
                      <c:pt idx="2423">
                        <c:v>-0.61188118809855097</c:v>
                      </c:pt>
                      <c:pt idx="2424">
                        <c:v>0.28633663365413653</c:v>
                      </c:pt>
                      <c:pt idx="2425">
                        <c:v>0.70326732670940151</c:v>
                      </c:pt>
                      <c:pt idx="2426">
                        <c:v>0.79089108908240269</c:v>
                      </c:pt>
                      <c:pt idx="2427">
                        <c:v>0.85287128709984084</c:v>
                      </c:pt>
                      <c:pt idx="2428">
                        <c:v>1.0674257425382661</c:v>
                      </c:pt>
                      <c:pt idx="2429">
                        <c:v>0.50306930691439999</c:v>
                      </c:pt>
                      <c:pt idx="2430">
                        <c:v>-0.13376237623314938</c:v>
                      </c:pt>
                      <c:pt idx="2431">
                        <c:v>0.14504950494669613</c:v>
                      </c:pt>
                      <c:pt idx="2432">
                        <c:v>-0.16841584157968423</c:v>
                      </c:pt>
                      <c:pt idx="2433">
                        <c:v>0.92465346531555215</c:v>
                      </c:pt>
                      <c:pt idx="2434">
                        <c:v>1.7389108910309425</c:v>
                      </c:pt>
                      <c:pt idx="2435">
                        <c:v>1.9964356434989019</c:v>
                      </c:pt>
                      <c:pt idx="2436">
                        <c:v>1.3838613860923796</c:v>
                      </c:pt>
                      <c:pt idx="2437">
                        <c:v>1.9903960395370703</c:v>
                      </c:pt>
                      <c:pt idx="2438">
                        <c:v>2.0931683167622048</c:v>
                      </c:pt>
                      <c:pt idx="2439">
                        <c:v>2.3499999999221917</c:v>
                      </c:pt>
                      <c:pt idx="2440">
                        <c:v>3.3032673266224473</c:v>
                      </c:pt>
                      <c:pt idx="2441">
                        <c:v>6.0815841582141896</c:v>
                      </c:pt>
                      <c:pt idx="2442">
                        <c:v>3.2588118810804549</c:v>
                      </c:pt>
                      <c:pt idx="2443">
                        <c:v>0.67831683166040313</c:v>
                      </c:pt>
                      <c:pt idx="2444">
                        <c:v>0.35801980196770405</c:v>
                      </c:pt>
                      <c:pt idx="2445">
                        <c:v>0.29910891088154939</c:v>
                      </c:pt>
                      <c:pt idx="2446">
                        <c:v>-1.1965346534255279</c:v>
                      </c:pt>
                      <c:pt idx="2447">
                        <c:v>-2.2623762375491907</c:v>
                      </c:pt>
                      <c:pt idx="2448">
                        <c:v>-2.596930692983169</c:v>
                      </c:pt>
                      <c:pt idx="2449">
                        <c:v>-2.4111881187309221</c:v>
                      </c:pt>
                      <c:pt idx="2450">
                        <c:v>-1.7599999999413556</c:v>
                      </c:pt>
                      <c:pt idx="2451">
                        <c:v>-1.3144554454999804</c:v>
                      </c:pt>
                      <c:pt idx="2452">
                        <c:v>-4.4235643562878479</c:v>
                      </c:pt>
                      <c:pt idx="2453">
                        <c:v>-5.5876237621914955</c:v>
                      </c:pt>
                      <c:pt idx="2454">
                        <c:v>-9.6243564353240583</c:v>
                      </c:pt>
                      <c:pt idx="2455">
                        <c:v>-11.261287128339987</c:v>
                      </c:pt>
                      <c:pt idx="2456">
                        <c:v>-11.686633662978993</c:v>
                      </c:pt>
                      <c:pt idx="2457">
                        <c:v>-11.979603959999375</c:v>
                      </c:pt>
                      <c:pt idx="2458">
                        <c:v>-9.8963366333361815</c:v>
                      </c:pt>
                      <c:pt idx="2459">
                        <c:v>-8.1582178215111334</c:v>
                      </c:pt>
                      <c:pt idx="2460">
                        <c:v>-6.1865346532597529</c:v>
                      </c:pt>
                      <c:pt idx="2461">
                        <c:v>-7.3151485146081612</c:v>
                      </c:pt>
                      <c:pt idx="2462">
                        <c:v>-7.2456435641150208</c:v>
                      </c:pt>
                      <c:pt idx="2463">
                        <c:v>-9.7588118808637745</c:v>
                      </c:pt>
                      <c:pt idx="2464">
                        <c:v>-12.339999999590386</c:v>
                      </c:pt>
                      <c:pt idx="2465">
                        <c:v>-12.61108910849166</c:v>
                      </c:pt>
                      <c:pt idx="2466">
                        <c:v>-10.543663365987159</c:v>
                      </c:pt>
                      <c:pt idx="2467">
                        <c:v>-11.062574257058854</c:v>
                      </c:pt>
                      <c:pt idx="2468">
                        <c:v>-7.0847524750124409</c:v>
                      </c:pt>
                      <c:pt idx="2469">
                        <c:v>-6.3617821780071635</c:v>
                      </c:pt>
                      <c:pt idx="2470">
                        <c:v>-4.9039603958772346</c:v>
                      </c:pt>
                      <c:pt idx="2471">
                        <c:v>-2.8478217820834688</c:v>
                      </c:pt>
                      <c:pt idx="2472">
                        <c:v>-2.4361386137799199</c:v>
                      </c:pt>
                      <c:pt idx="2473">
                        <c:v>-1.0575247524406635</c:v>
                      </c:pt>
                      <c:pt idx="2474">
                        <c:v>-1.5651485147988071</c:v>
                      </c:pt>
                      <c:pt idx="2475">
                        <c:v>-3.3970297028580156</c:v>
                      </c:pt>
                      <c:pt idx="2476">
                        <c:v>-4.4756435642076866</c:v>
                      </c:pt>
                      <c:pt idx="2477">
                        <c:v>-3.1250495048473046</c:v>
                      </c:pt>
                      <c:pt idx="2478">
                        <c:v>-3.7201980196791173</c:v>
                      </c:pt>
                      <c:pt idx="2479">
                        <c:v>-3.0374257424728968</c:v>
                      </c:pt>
                      <c:pt idx="2480">
                        <c:v>-1.8121782177619281</c:v>
                      </c:pt>
                      <c:pt idx="2481">
                        <c:v>-0.88158415838528126</c:v>
                      </c:pt>
                      <c:pt idx="2482">
                        <c:v>-0.54386138612068846</c:v>
                      </c:pt>
                      <c:pt idx="2483">
                        <c:v>0.12693069306401711</c:v>
                      </c:pt>
                      <c:pt idx="2484">
                        <c:v>0.8981188118505441</c:v>
                      </c:pt>
                      <c:pt idx="2485">
                        <c:v>1.5130693068803782</c:v>
                      </c:pt>
                      <c:pt idx="2486">
                        <c:v>1.4058415841122376</c:v>
                      </c:pt>
                      <c:pt idx="2487">
                        <c:v>1.1286138613484025</c:v>
                      </c:pt>
                      <c:pt idx="2488">
                        <c:v>2.0478217821093594</c:v>
                      </c:pt>
                      <c:pt idx="2489">
                        <c:v>1.0265346534312403</c:v>
                      </c:pt>
                      <c:pt idx="2490">
                        <c:v>1.3287128712440741</c:v>
                      </c:pt>
                      <c:pt idx="2491">
                        <c:v>0.2311881188044238</c:v>
                      </c:pt>
                      <c:pt idx="2492">
                        <c:v>0.54386138612068846</c:v>
                      </c:pt>
                      <c:pt idx="2493">
                        <c:v>0.9299009900686741</c:v>
                      </c:pt>
                      <c:pt idx="2494">
                        <c:v>5.346534652452278E-3</c:v>
                      </c:pt>
                      <c:pt idx="2495">
                        <c:v>-5.2475247517155058E-3</c:v>
                      </c:pt>
                      <c:pt idx="2496">
                        <c:v>-7.1782178215711354E-2</c:v>
                      </c:pt>
                      <c:pt idx="2497">
                        <c:v>-8.237623762128593E-2</c:v>
                      </c:pt>
                      <c:pt idx="2498">
                        <c:v>-0.51366336631997467</c:v>
                      </c:pt>
                      <c:pt idx="2499">
                        <c:v>-1.2410891088696658</c:v>
                      </c:pt>
                      <c:pt idx="2500">
                        <c:v>-2.4935643563536147</c:v>
                      </c:pt>
                      <c:pt idx="2501">
                        <c:v>-3.5306930691904297</c:v>
                      </c:pt>
                      <c:pt idx="2502">
                        <c:v>-2.6484158414957699</c:v>
                      </c:pt>
                      <c:pt idx="2503">
                        <c:v>-2.4489108910073334</c:v>
                      </c:pt>
                      <c:pt idx="2504">
                        <c:v>-1.8839603959762308</c:v>
                      </c:pt>
                      <c:pt idx="2505">
                        <c:v>-1.7547524751882333</c:v>
                      </c:pt>
                      <c:pt idx="2506">
                        <c:v>-0.48267326731055232</c:v>
                      </c:pt>
                      <c:pt idx="2507">
                        <c:v>0.13366336633241277</c:v>
                      </c:pt>
                      <c:pt idx="2508">
                        <c:v>-7.702970296883431E-2</c:v>
                      </c:pt>
                      <c:pt idx="2509">
                        <c:v>-0.6707920791861115</c:v>
                      </c:pt>
                      <c:pt idx="2510">
                        <c:v>-1.7389108910323496</c:v>
                      </c:pt>
                      <c:pt idx="2511">
                        <c:v>-2.3703960395246333</c:v>
                      </c:pt>
                      <c:pt idx="2512">
                        <c:v>-2.2412871286373717</c:v>
                      </c:pt>
                      <c:pt idx="2513">
                        <c:v>-2.4051485147704974</c:v>
                      </c:pt>
                      <c:pt idx="2514">
                        <c:v>-1.6475247524200927</c:v>
                      </c:pt>
                      <c:pt idx="2515">
                        <c:v>-0.77950495046952617</c:v>
                      </c:pt>
                      <c:pt idx="2516">
                        <c:v>0.27118811880341109</c:v>
                      </c:pt>
                      <c:pt idx="2517">
                        <c:v>-0.22514851484400003</c:v>
                      </c:pt>
                      <c:pt idx="2518">
                        <c:v>3.5544554454573302E-2</c:v>
                      </c:pt>
                      <c:pt idx="2519">
                        <c:v>-0.97524752472011422</c:v>
                      </c:pt>
                      <c:pt idx="2520">
                        <c:v>-4.2528712869869967</c:v>
                      </c:pt>
                      <c:pt idx="2521">
                        <c:v>-4.986336633497114</c:v>
                      </c:pt>
                      <c:pt idx="2522">
                        <c:v>-6.276435643356737</c:v>
                      </c:pt>
                      <c:pt idx="2523">
                        <c:v>-5.4282178216013781</c:v>
                      </c:pt>
                      <c:pt idx="2524">
                        <c:v>-4.5255445543042772</c:v>
                      </c:pt>
                      <c:pt idx="2525">
                        <c:v>-2.4768316830868797</c:v>
                      </c:pt>
                      <c:pt idx="2526">
                        <c:v>-1.5757425742057882</c:v>
                      </c:pt>
                      <c:pt idx="2527">
                        <c:v>-1.5756435643050519</c:v>
                      </c:pt>
                      <c:pt idx="2528">
                        <c:v>-0.33316831682084935</c:v>
                      </c:pt>
                      <c:pt idx="2529">
                        <c:v>0.12158415841156417</c:v>
                      </c:pt>
                      <c:pt idx="2530">
                        <c:v>0.40564356434171811</c:v>
                      </c:pt>
                      <c:pt idx="2531">
                        <c:v>-0.2718811881099758</c:v>
                      </c:pt>
                      <c:pt idx="2532">
                        <c:v>-1.9813861385489142</c:v>
                      </c:pt>
                      <c:pt idx="2533">
                        <c:v>-2.6990099009003323</c:v>
                      </c:pt>
                      <c:pt idx="2534">
                        <c:v>-4.3713861384686847</c:v>
                      </c:pt>
                      <c:pt idx="2535">
                        <c:v>-3.3751485147388962</c:v>
                      </c:pt>
                      <c:pt idx="2536">
                        <c:v>-4.0783168315475606</c:v>
                      </c:pt>
                      <c:pt idx="2537">
                        <c:v>-3.3856435642437317</c:v>
                      </c:pt>
                      <c:pt idx="2538">
                        <c:v>-3.8185148513584322</c:v>
                      </c:pt>
                      <c:pt idx="2539">
                        <c:v>-1.9239603959766254</c:v>
                      </c:pt>
                      <c:pt idx="2540">
                        <c:v>-0.78336633660811217</c:v>
                      </c:pt>
                      <c:pt idx="2541">
                        <c:v>0.69267326730382617</c:v>
                      </c:pt>
                      <c:pt idx="2542">
                        <c:v>4.6831683166713017E-2</c:v>
                      </c:pt>
                      <c:pt idx="2543">
                        <c:v>0.56881188116968717</c:v>
                      </c:pt>
                      <c:pt idx="2544">
                        <c:v>0.30821782177185059</c:v>
                      </c:pt>
                      <c:pt idx="2545">
                        <c:v>-0.27722772276383506</c:v>
                      </c:pt>
                      <c:pt idx="2546">
                        <c:v>0.91247524749396713</c:v>
                      </c:pt>
                      <c:pt idx="2547">
                        <c:v>1.584752475193945</c:v>
                      </c:pt>
                      <c:pt idx="2548">
                        <c:v>2.5864356434783318</c:v>
                      </c:pt>
                      <c:pt idx="2549">
                        <c:v>2.9240594058435949</c:v>
                      </c:pt>
                      <c:pt idx="2550">
                        <c:v>5.3519801978426571</c:v>
                      </c:pt>
                      <c:pt idx="2551">
                        <c:v>5.1426732671559474</c:v>
                      </c:pt>
                      <c:pt idx="2552">
                        <c:v>4.1266336632295477</c:v>
                      </c:pt>
                      <c:pt idx="2553">
                        <c:v>5.6072277225866349</c:v>
                      </c:pt>
                      <c:pt idx="2554">
                        <c:v>5.8482178215879257</c:v>
                      </c:pt>
                      <c:pt idx="2555">
                        <c:v>3.734653465223281</c:v>
                      </c:pt>
                      <c:pt idx="2556">
                        <c:v>4.1711881186736868</c:v>
                      </c:pt>
                      <c:pt idx="2557">
                        <c:v>3.4468316830538686</c:v>
                      </c:pt>
                      <c:pt idx="2558">
                        <c:v>5.1426732671559501</c:v>
                      </c:pt>
                      <c:pt idx="2559">
                        <c:v>5.351881187941923</c:v>
                      </c:pt>
                      <c:pt idx="2560">
                        <c:v>6.6088118809688776</c:v>
                      </c:pt>
                      <c:pt idx="2561">
                        <c:v>8.004059405675541</c:v>
                      </c:pt>
                      <c:pt idx="2562">
                        <c:v>9.2761386135532184</c:v>
                      </c:pt>
                      <c:pt idx="2563">
                        <c:v>10.801188118453711</c:v>
                      </c:pt>
                      <c:pt idx="2564">
                        <c:v>10.34346534619216</c:v>
                      </c:pt>
                      <c:pt idx="2565">
                        <c:v>10.491584158067324</c:v>
                      </c:pt>
                      <c:pt idx="2566">
                        <c:v>8.4655445541749454</c:v>
                      </c:pt>
                      <c:pt idx="2567">
                        <c:v>7.419306930446421</c:v>
                      </c:pt>
                      <c:pt idx="2568">
                        <c:v>5.7968316829760598</c:v>
                      </c:pt>
                      <c:pt idx="2569">
                        <c:v>5.2226732671539207</c:v>
                      </c:pt>
                      <c:pt idx="2570">
                        <c:v>2.3968316830889043</c:v>
                      </c:pt>
                      <c:pt idx="2571">
                        <c:v>3.6689108909679944</c:v>
                      </c:pt>
                      <c:pt idx="2572">
                        <c:v>3.2337623761307182</c:v>
                      </c:pt>
                      <c:pt idx="2573">
                        <c:v>4.5201980196518239</c:v>
                      </c:pt>
                      <c:pt idx="2574">
                        <c:v>6.2334653463286092</c:v>
                      </c:pt>
                      <c:pt idx="2575">
                        <c:v>5.7499999998093498</c:v>
                      </c:pt>
                      <c:pt idx="2576">
                        <c:v>5.4236633661562239</c:v>
                      </c:pt>
                      <c:pt idx="2577">
                        <c:v>3.5556435642380211</c:v>
                      </c:pt>
                      <c:pt idx="2578">
                        <c:v>2.2940594058651782</c:v>
                      </c:pt>
                      <c:pt idx="2579">
                        <c:v>-0.58465346532697715</c:v>
                      </c:pt>
                      <c:pt idx="2580">
                        <c:v>-2.3341584157634956</c:v>
                      </c:pt>
                      <c:pt idx="2581">
                        <c:v>-3.1099999998973145</c:v>
                      </c:pt>
                      <c:pt idx="2582">
                        <c:v>-3.1816831682108844</c:v>
                      </c:pt>
                      <c:pt idx="2583">
                        <c:v>-2.7344554454527588</c:v>
                      </c:pt>
                      <c:pt idx="2584">
                        <c:v>-0.54920792077454761</c:v>
                      </c:pt>
                      <c:pt idx="2585">
                        <c:v>0.17900990098385175</c:v>
                      </c:pt>
                      <c:pt idx="2586">
                        <c:v>0.25079207919956314</c:v>
                      </c:pt>
                      <c:pt idx="2587">
                        <c:v>1.0197029702621079</c:v>
                      </c:pt>
                      <c:pt idx="2588">
                        <c:v>0.75465346532267186</c:v>
                      </c:pt>
                      <c:pt idx="2589">
                        <c:v>0.10881188118415096</c:v>
                      </c:pt>
                      <c:pt idx="2590">
                        <c:v>-0.8520792078925391</c:v>
                      </c:pt>
                      <c:pt idx="2591">
                        <c:v>-1.5183168316320939</c:v>
                      </c:pt>
                      <c:pt idx="2592">
                        <c:v>-3.2262376236550212</c:v>
                      </c:pt>
                      <c:pt idx="2593">
                        <c:v>-3.9808910889762861</c:v>
                      </c:pt>
                      <c:pt idx="2594">
                        <c:v>-1.4517821781695046</c:v>
                      </c:pt>
                      <c:pt idx="2595">
                        <c:v>-2.4111881187323272</c:v>
                      </c:pt>
                      <c:pt idx="2596">
                        <c:v>-1.7441584157840651</c:v>
                      </c:pt>
                      <c:pt idx="2597">
                        <c:v>-0.84752475244738856</c:v>
                      </c:pt>
                      <c:pt idx="2598">
                        <c:v>-0.34376237622642419</c:v>
                      </c:pt>
                      <c:pt idx="2599">
                        <c:v>-0.64207920789926465</c:v>
                      </c:pt>
                      <c:pt idx="2600">
                        <c:v>-0.50841584156685238</c:v>
                      </c:pt>
                      <c:pt idx="2601">
                        <c:v>-1.1754455445151144</c:v>
                      </c:pt>
                      <c:pt idx="2602">
                        <c:v>-1.5560396039085047</c:v>
                      </c:pt>
                      <c:pt idx="2603">
                        <c:v>-3.2534653464265948</c:v>
                      </c:pt>
                      <c:pt idx="2604">
                        <c:v>-2.8886138612897598</c:v>
                      </c:pt>
                      <c:pt idx="2605">
                        <c:v>-3.7044554454211602</c:v>
                      </c:pt>
                      <c:pt idx="2606">
                        <c:v>-4.7037623760808271</c:v>
                      </c:pt>
                      <c:pt idx="2607">
                        <c:v>-3.4021782177089954</c:v>
                      </c:pt>
                      <c:pt idx="2608">
                        <c:v>-1.970792079141932</c:v>
                      </c:pt>
                      <c:pt idx="2609">
                        <c:v>-0.87247524749638694</c:v>
                      </c:pt>
                      <c:pt idx="2610">
                        <c:v>-0.79544554452755289</c:v>
                      </c:pt>
                      <c:pt idx="2611">
                        <c:v>-0.28257425741628761</c:v>
                      </c:pt>
                      <c:pt idx="2612">
                        <c:v>-2.9346534652491689</c:v>
                      </c:pt>
                      <c:pt idx="2613">
                        <c:v>-4.244455445404669</c:v>
                      </c:pt>
                      <c:pt idx="2614">
                        <c:v>-5.8648514849539257</c:v>
                      </c:pt>
                      <c:pt idx="2615">
                        <c:v>-7.1723762373854392</c:v>
                      </c:pt>
                      <c:pt idx="2616">
                        <c:v>-6.4593069304791717</c:v>
                      </c:pt>
                      <c:pt idx="2617">
                        <c:v>-6.3973267324603293</c:v>
                      </c:pt>
                      <c:pt idx="2618">
                        <c:v>-4.7151485146951115</c:v>
                      </c:pt>
                      <c:pt idx="2619">
                        <c:v>-1.7343564355871994</c:v>
                      </c:pt>
                      <c:pt idx="2620">
                        <c:v>0.66168316829440343</c:v>
                      </c:pt>
                      <c:pt idx="2621">
                        <c:v>1.2002970296633766</c:v>
                      </c:pt>
                      <c:pt idx="2622">
                        <c:v>2.1445544553740685</c:v>
                      </c:pt>
                      <c:pt idx="2623">
                        <c:v>0.99940594056040377</c:v>
                      </c:pt>
                      <c:pt idx="2624">
                        <c:v>-1.0594059405574632E-2</c:v>
                      </c:pt>
                      <c:pt idx="2625">
                        <c:v>-3.1348514850441696</c:v>
                      </c:pt>
                      <c:pt idx="2626">
                        <c:v>-5.2385148513112147</c:v>
                      </c:pt>
                      <c:pt idx="2627">
                        <c:v>-6.4834653463194671</c:v>
                      </c:pt>
                      <c:pt idx="2628">
                        <c:v>-4.2067326731282577</c:v>
                      </c:pt>
                      <c:pt idx="2629">
                        <c:v>-2.5652475246671811</c:v>
                      </c:pt>
                      <c:pt idx="2630">
                        <c:v>-0.23267326731829074</c:v>
                      </c:pt>
                      <c:pt idx="2631">
                        <c:v>1.5810891088582399</c:v>
                      </c:pt>
                      <c:pt idx="2632">
                        <c:v>2.3038613860620432</c:v>
                      </c:pt>
                      <c:pt idx="2633">
                        <c:v>2.5615841583300702</c:v>
                      </c:pt>
                      <c:pt idx="2634">
                        <c:v>1.5900990098478054</c:v>
                      </c:pt>
                      <c:pt idx="2635">
                        <c:v>0.28861386137671169</c:v>
                      </c:pt>
                      <c:pt idx="2636">
                        <c:v>0.1072277227695476</c:v>
                      </c:pt>
                      <c:pt idx="2637">
                        <c:v>-0.43435643562856557</c:v>
                      </c:pt>
                      <c:pt idx="2638">
                        <c:v>-0.82029702967581497</c:v>
                      </c:pt>
                      <c:pt idx="2639">
                        <c:v>-0.26138613860513832</c:v>
                      </c:pt>
                      <c:pt idx="2640">
                        <c:v>0.81584158413140162</c:v>
                      </c:pt>
                      <c:pt idx="2641">
                        <c:v>2.4829702969480394</c:v>
                      </c:pt>
                      <c:pt idx="2642">
                        <c:v>4.0587128711524212</c:v>
                      </c:pt>
                      <c:pt idx="2643">
                        <c:v>3.1461386137563103</c:v>
                      </c:pt>
                      <c:pt idx="2644">
                        <c:v>5.2839603958647956</c:v>
                      </c:pt>
                      <c:pt idx="2645">
                        <c:v>5.6124752473383497</c:v>
                      </c:pt>
                      <c:pt idx="2646">
                        <c:v>6.4389108908753272</c:v>
                      </c:pt>
                      <c:pt idx="2647">
                        <c:v>4.8631683166695412</c:v>
                      </c:pt>
                      <c:pt idx="2648">
                        <c:v>2.5562376236776183</c:v>
                      </c:pt>
                      <c:pt idx="2649">
                        <c:v>1.4881188118313802</c:v>
                      </c:pt>
                      <c:pt idx="2650">
                        <c:v>0.20920792078597275</c:v>
                      </c:pt>
                      <c:pt idx="2651">
                        <c:v>-0.30217821781142629</c:v>
                      </c:pt>
                      <c:pt idx="2652">
                        <c:v>0.42524752473967187</c:v>
                      </c:pt>
                      <c:pt idx="2653">
                        <c:v>3.0207920791068985</c:v>
                      </c:pt>
                      <c:pt idx="2654">
                        <c:v>4.151584158277136</c:v>
                      </c:pt>
                      <c:pt idx="2655">
                        <c:v>5.6488118810016319</c:v>
                      </c:pt>
                      <c:pt idx="2656">
                        <c:v>5.8738613859434876</c:v>
                      </c:pt>
                      <c:pt idx="2657">
                        <c:v>6.8248514849225748</c:v>
                      </c:pt>
                      <c:pt idx="2658">
                        <c:v>3.9257425741265743</c:v>
                      </c:pt>
                      <c:pt idx="2659">
                        <c:v>4.0526732671919969</c:v>
                      </c:pt>
                      <c:pt idx="2660">
                        <c:v>2.0712871286430841</c:v>
                      </c:pt>
                      <c:pt idx="2661">
                        <c:v>2.4633663365529004</c:v>
                      </c:pt>
                      <c:pt idx="2662">
                        <c:v>3.1446534652410372</c:v>
                      </c:pt>
                      <c:pt idx="2663">
                        <c:v>2.1029702969604775</c:v>
                      </c:pt>
                      <c:pt idx="2664">
                        <c:v>4.7045544552895331</c:v>
                      </c:pt>
                      <c:pt idx="2665">
                        <c:v>4.3971287127249878</c:v>
                      </c:pt>
                      <c:pt idx="2666">
                        <c:v>5.0829702968596795</c:v>
                      </c:pt>
                      <c:pt idx="2667">
                        <c:v>8.004059405675541</c:v>
                      </c:pt>
                      <c:pt idx="2668">
                        <c:v>5.1245544552746773</c:v>
                      </c:pt>
                      <c:pt idx="2669">
                        <c:v>6.315841583949898</c:v>
                      </c:pt>
                      <c:pt idx="2670">
                        <c:v>4.2731683166901098</c:v>
                      </c:pt>
                      <c:pt idx="2671">
                        <c:v>2.867524752379345</c:v>
                      </c:pt>
                      <c:pt idx="2672">
                        <c:v>0.34514851484096054</c:v>
                      </c:pt>
                      <c:pt idx="2673">
                        <c:v>-2.3703960395246328</c:v>
                      </c:pt>
                      <c:pt idx="2674">
                        <c:v>-2.3809900989302077</c:v>
                      </c:pt>
                      <c:pt idx="2675">
                        <c:v>-1.117920792042091</c:v>
                      </c:pt>
                      <c:pt idx="2676">
                        <c:v>0.626237623741974</c:v>
                      </c:pt>
                      <c:pt idx="2677">
                        <c:v>1.784950494990353</c:v>
                      </c:pt>
                      <c:pt idx="2678">
                        <c:v>4.898712871124113</c:v>
                      </c:pt>
                      <c:pt idx="2679">
                        <c:v>6.0219801978200591</c:v>
                      </c:pt>
                      <c:pt idx="2680">
                        <c:v>6.2440594057327781</c:v>
                      </c:pt>
                      <c:pt idx="2681">
                        <c:v>5.3518811879419239</c:v>
                      </c:pt>
                      <c:pt idx="2682">
                        <c:v>2.9459405939613075</c:v>
                      </c:pt>
                      <c:pt idx="2683">
                        <c:v>1.5401980197512151</c:v>
                      </c:pt>
                      <c:pt idx="2684">
                        <c:v>-0.24178217820999903</c:v>
                      </c:pt>
                      <c:pt idx="2685">
                        <c:v>-9.287128712612383E-2</c:v>
                      </c:pt>
                      <c:pt idx="2686">
                        <c:v>-0.92455445541481562</c:v>
                      </c:pt>
                      <c:pt idx="2687">
                        <c:v>1.9603960395139085E-2</c:v>
                      </c:pt>
                      <c:pt idx="2688">
                        <c:v>1.0929702969930926</c:v>
                      </c:pt>
                      <c:pt idx="2689">
                        <c:v>5.212178217647681</c:v>
                      </c:pt>
                      <c:pt idx="2690">
                        <c:v>5.7310891087207745</c:v>
                      </c:pt>
                      <c:pt idx="2691">
                        <c:v>8.7783168313919404</c:v>
                      </c:pt>
                      <c:pt idx="2692">
                        <c:v>6.5567326730504485</c:v>
                      </c:pt>
                      <c:pt idx="2693">
                        <c:v>4.4431683166843952</c:v>
                      </c:pt>
                      <c:pt idx="2694">
                        <c:v>2.5291089108081888</c:v>
                      </c:pt>
                      <c:pt idx="2695">
                        <c:v>2.1339603959698992</c:v>
                      </c:pt>
                      <c:pt idx="2696">
                        <c:v>0.18663366336028656</c:v>
                      </c:pt>
                      <c:pt idx="2697">
                        <c:v>-9.8910891086548075E-2</c:v>
                      </c:pt>
                      <c:pt idx="2698">
                        <c:v>0.13227722771787551</c:v>
                      </c:pt>
                      <c:pt idx="2699">
                        <c:v>1.2275247524335435</c:v>
                      </c:pt>
                      <c:pt idx="2700">
                        <c:v>2.5999999999130479</c:v>
                      </c:pt>
                      <c:pt idx="2701">
                        <c:v>3.1930693068237588</c:v>
                      </c:pt>
                      <c:pt idx="2702">
                        <c:v>5.9758415839599159</c:v>
                      </c:pt>
                      <c:pt idx="2703">
                        <c:v>4.1440594058028459</c:v>
                      </c:pt>
                      <c:pt idx="2704">
                        <c:v>4.5337623760865373</c:v>
                      </c:pt>
                      <c:pt idx="2705">
                        <c:v>3.1394059404893229</c:v>
                      </c:pt>
                      <c:pt idx="2706">
                        <c:v>1.6316831682628021</c:v>
                      </c:pt>
                      <c:pt idx="2707">
                        <c:v>1.7025742573690679</c:v>
                      </c:pt>
                      <c:pt idx="2708">
                        <c:v>0.62623762374056724</c:v>
                      </c:pt>
                      <c:pt idx="2709">
                        <c:v>-0.10732673266887738</c:v>
                      </c:pt>
                      <c:pt idx="2710">
                        <c:v>-0.29306930692112532</c:v>
                      </c:pt>
                      <c:pt idx="2711">
                        <c:v>-0.61564356433639955</c:v>
                      </c:pt>
                      <c:pt idx="2712">
                        <c:v>5.5148514849712338E-2</c:v>
                      </c:pt>
                      <c:pt idx="2713">
                        <c:v>0.24168316830926201</c:v>
                      </c:pt>
                      <c:pt idx="2714">
                        <c:v>1.5847524751953523</c:v>
                      </c:pt>
                      <c:pt idx="2715">
                        <c:v>1.8363366336022175</c:v>
                      </c:pt>
                      <c:pt idx="2716">
                        <c:v>2.5599999999154659</c:v>
                      </c:pt>
                      <c:pt idx="2717">
                        <c:v>1.6460396039048188</c:v>
                      </c:pt>
                      <c:pt idx="2718">
                        <c:v>-0.50762376235955053</c:v>
                      </c:pt>
                      <c:pt idx="2719">
                        <c:v>-0.93366336630511659</c:v>
                      </c:pt>
                      <c:pt idx="2720">
                        <c:v>-2.2109900989359201</c:v>
                      </c:pt>
                      <c:pt idx="2721">
                        <c:v>-2.2480198019057664</c:v>
                      </c:pt>
                      <c:pt idx="2722">
                        <c:v>-3.0374257424743032</c:v>
                      </c:pt>
                      <c:pt idx="2723">
                        <c:v>-2.0675247524066429</c:v>
                      </c:pt>
                      <c:pt idx="2724">
                        <c:v>-0.52801980196339826</c:v>
                      </c:pt>
                      <c:pt idx="2725">
                        <c:v>0.40039603959140974</c:v>
                      </c:pt>
                      <c:pt idx="2726">
                        <c:v>0.72435643561981389</c:v>
                      </c:pt>
                      <c:pt idx="2727">
                        <c:v>0.33841584157397181</c:v>
                      </c:pt>
                      <c:pt idx="2728">
                        <c:v>0.10722772276954769</c:v>
                      </c:pt>
                      <c:pt idx="2729">
                        <c:v>0.12693069306542354</c:v>
                      </c:pt>
                      <c:pt idx="2730">
                        <c:v>-3.4732673266167335</c:v>
                      </c:pt>
                      <c:pt idx="2731">
                        <c:v>-6.7682178215575917</c:v>
                      </c:pt>
                      <c:pt idx="2732">
                        <c:v>-8.3024752472491183</c:v>
                      </c:pt>
                      <c:pt idx="2733">
                        <c:v>-7.3779207918343017</c:v>
                      </c:pt>
                      <c:pt idx="2734">
                        <c:v>-7.6716831680619926</c:v>
                      </c:pt>
                      <c:pt idx="2735">
                        <c:v>-6.2138613859320619</c:v>
                      </c:pt>
                      <c:pt idx="2736">
                        <c:v>-2.3704950494267774</c:v>
                      </c:pt>
                      <c:pt idx="2737">
                        <c:v>-2.1249504949789282</c:v>
                      </c:pt>
                      <c:pt idx="2738">
                        <c:v>-0.78029702967823489</c:v>
                      </c:pt>
                      <c:pt idx="2739">
                        <c:v>-0.85653465343695279</c:v>
                      </c:pt>
                      <c:pt idx="2740">
                        <c:v>-0.53861386136897305</c:v>
                      </c:pt>
                      <c:pt idx="2741">
                        <c:v>-1.6165346534120777</c:v>
                      </c:pt>
                      <c:pt idx="2742">
                        <c:v>-3.965742574125561</c:v>
                      </c:pt>
                      <c:pt idx="2743">
                        <c:v>-6.3625742572144661</c:v>
                      </c:pt>
                      <c:pt idx="2744">
                        <c:v>-7.9874257423095436</c:v>
                      </c:pt>
                      <c:pt idx="2745">
                        <c:v>-8.6544554452578044</c:v>
                      </c:pt>
                      <c:pt idx="2746">
                        <c:v>-7.2236633660965621</c:v>
                      </c:pt>
                      <c:pt idx="2747">
                        <c:v>-5.7408910889190476</c:v>
                      </c:pt>
                      <c:pt idx="2748">
                        <c:v>-3.1408910890045956</c:v>
                      </c:pt>
                      <c:pt idx="2749">
                        <c:v>-2.9029702969331823</c:v>
                      </c:pt>
                      <c:pt idx="2750">
                        <c:v>-2.8205940593118952</c:v>
                      </c:pt>
                      <c:pt idx="2751">
                        <c:v>-3.4846534652310179</c:v>
                      </c:pt>
                      <c:pt idx="2752">
                        <c:v>-2.7813861385216163</c:v>
                      </c:pt>
                      <c:pt idx="2753">
                        <c:v>-8.3636633660578479</c:v>
                      </c:pt>
                      <c:pt idx="2754">
                        <c:v>-8.5063366333812329</c:v>
                      </c:pt>
                      <c:pt idx="2755">
                        <c:v>-10.441782177871467</c:v>
                      </c:pt>
                      <c:pt idx="2756">
                        <c:v>-10.497524752127017</c:v>
                      </c:pt>
                      <c:pt idx="2757">
                        <c:v>-9.1113861383120529</c:v>
                      </c:pt>
                      <c:pt idx="2758">
                        <c:v>-8.6000990096153931</c:v>
                      </c:pt>
                      <c:pt idx="2759">
                        <c:v>-3.6001980196821592</c:v>
                      </c:pt>
                      <c:pt idx="2760">
                        <c:v>-1.3347524752030917</c:v>
                      </c:pt>
                      <c:pt idx="2761">
                        <c:v>-0.34900990097813961</c:v>
                      </c:pt>
                      <c:pt idx="2762">
                        <c:v>-0.11782178217371536</c:v>
                      </c:pt>
                      <c:pt idx="2763">
                        <c:v>-2.4950495048998517E-2</c:v>
                      </c:pt>
                      <c:pt idx="2764">
                        <c:v>-2.9406930692095941</c:v>
                      </c:pt>
                      <c:pt idx="2765">
                        <c:v>-3.8629702969018331</c:v>
                      </c:pt>
                      <c:pt idx="2766">
                        <c:v>-5.5309900988265097</c:v>
                      </c:pt>
                      <c:pt idx="2767">
                        <c:v>-5.8188118809959173</c:v>
                      </c:pt>
                      <c:pt idx="2768">
                        <c:v>-5.7092079206030597</c:v>
                      </c:pt>
                      <c:pt idx="2769">
                        <c:v>-4.2127722770872733</c:v>
                      </c:pt>
                      <c:pt idx="2770">
                        <c:v>-2.9565346533668828</c:v>
                      </c:pt>
                      <c:pt idx="2771">
                        <c:v>-0.82643564353697674</c:v>
                      </c:pt>
                      <c:pt idx="2772">
                        <c:v>0.10425742573900071</c:v>
                      </c:pt>
                      <c:pt idx="2773">
                        <c:v>0.41475247523483355</c:v>
                      </c:pt>
                      <c:pt idx="2774">
                        <c:v>1.035643564321542</c:v>
                      </c:pt>
                      <c:pt idx="2775">
                        <c:v>0.83702970294255064</c:v>
                      </c:pt>
                      <c:pt idx="2776">
                        <c:v>-0.15861386138000405</c:v>
                      </c:pt>
                      <c:pt idx="2777">
                        <c:v>-0.52801980196339804</c:v>
                      </c:pt>
                      <c:pt idx="2778">
                        <c:v>-1.5220792078713492</c:v>
                      </c:pt>
                      <c:pt idx="2779">
                        <c:v>-1.3347524752030915</c:v>
                      </c:pt>
                      <c:pt idx="2780">
                        <c:v>-2.0674257425059048</c:v>
                      </c:pt>
                      <c:pt idx="2781">
                        <c:v>-0.7689108910639515</c:v>
                      </c:pt>
                      <c:pt idx="2782">
                        <c:v>5.5148514849712414E-2</c:v>
                      </c:pt>
                      <c:pt idx="2783">
                        <c:v>-8.2376237621285875E-2</c:v>
                      </c:pt>
                      <c:pt idx="2784">
                        <c:v>7.0990099008409593E-2</c:v>
                      </c:pt>
                      <c:pt idx="2785">
                        <c:v>0.50831683166752195</c:v>
                      </c:pt>
                      <c:pt idx="2786">
                        <c:v>1.400396039557642</c:v>
                      </c:pt>
                      <c:pt idx="2787">
                        <c:v>0.63455445542497402</c:v>
                      </c:pt>
                      <c:pt idx="2788">
                        <c:v>-0.59900990097040074</c:v>
                      </c:pt>
                      <c:pt idx="2789">
                        <c:v>-1.1013861385768293</c:v>
                      </c:pt>
                      <c:pt idx="2790">
                        <c:v>-1.0983168316469514</c:v>
                      </c:pt>
                      <c:pt idx="2791">
                        <c:v>-1.3649504950038049</c:v>
                      </c:pt>
                      <c:pt idx="2792">
                        <c:v>-0.85663366333768964</c:v>
                      </c:pt>
                      <c:pt idx="2793">
                        <c:v>0.12841584157929012</c:v>
                      </c:pt>
                      <c:pt idx="2794">
                        <c:v>0.41168316830354945</c:v>
                      </c:pt>
                      <c:pt idx="2795">
                        <c:v>3.2481188117741411</c:v>
                      </c:pt>
                      <c:pt idx="2796">
                        <c:v>2.5841584157557569</c:v>
                      </c:pt>
                      <c:pt idx="2797">
                        <c:v>1.504059405889407</c:v>
                      </c:pt>
                      <c:pt idx="2798">
                        <c:v>0.24702970296171425</c:v>
                      </c:pt>
                      <c:pt idx="2799">
                        <c:v>0.2719801980107126</c:v>
                      </c:pt>
                      <c:pt idx="2800">
                        <c:v>-0.4826732673119592</c:v>
                      </c:pt>
                      <c:pt idx="2801">
                        <c:v>-1.785049504891091</c:v>
                      </c:pt>
                      <c:pt idx="2802">
                        <c:v>-5.7772277225809239</c:v>
                      </c:pt>
                      <c:pt idx="2803">
                        <c:v>-5.2423762374497995</c:v>
                      </c:pt>
                      <c:pt idx="2804">
                        <c:v>-3.8010891087851313</c:v>
                      </c:pt>
                      <c:pt idx="2805">
                        <c:v>-1.1232673266959499</c:v>
                      </c:pt>
                      <c:pt idx="2806">
                        <c:v>-0.16316831682656147</c:v>
                      </c:pt>
                      <c:pt idx="2807">
                        <c:v>0.51366336631997489</c:v>
                      </c:pt>
                      <c:pt idx="2808">
                        <c:v>2.1143564355733533</c:v>
                      </c:pt>
                      <c:pt idx="2809">
                        <c:v>2.3145544553683548</c:v>
                      </c:pt>
                      <c:pt idx="2810">
                        <c:v>2.9134653464380182</c:v>
                      </c:pt>
                      <c:pt idx="2811">
                        <c:v>1.2985148514419529</c:v>
                      </c:pt>
                      <c:pt idx="2812">
                        <c:v>0.71920792076742834</c:v>
                      </c:pt>
                      <c:pt idx="2813">
                        <c:v>9.6633663362565819E-2</c:v>
                      </c:pt>
                      <c:pt idx="2814">
                        <c:v>-0.14801980197583633</c:v>
                      </c:pt>
                      <c:pt idx="2815">
                        <c:v>-1.1549504950119371</c:v>
                      </c:pt>
                      <c:pt idx="2816">
                        <c:v>-1.1392079207539769</c:v>
                      </c:pt>
                      <c:pt idx="2817">
                        <c:v>-0.20396039603285038</c:v>
                      </c:pt>
                      <c:pt idx="2818">
                        <c:v>0.5960396039412611</c:v>
                      </c:pt>
                      <c:pt idx="2819">
                        <c:v>0.67762376235383792</c:v>
                      </c:pt>
                      <c:pt idx="2820">
                        <c:v>2.0984158415139191</c:v>
                      </c:pt>
                      <c:pt idx="2821">
                        <c:v>5.3511881186339503</c:v>
                      </c:pt>
                      <c:pt idx="2822">
                        <c:v>5.8844554453490607</c:v>
                      </c:pt>
                      <c:pt idx="2823">
                        <c:v>4.2626732671852707</c:v>
                      </c:pt>
                      <c:pt idx="2824">
                        <c:v>1.8529702969682162</c:v>
                      </c:pt>
                      <c:pt idx="2825">
                        <c:v>0.20089108910297335</c:v>
                      </c:pt>
                      <c:pt idx="2826">
                        <c:v>0.18960396038942676</c:v>
                      </c:pt>
                      <c:pt idx="2827">
                        <c:v>7.178217821571109E-2</c:v>
                      </c:pt>
                      <c:pt idx="2828">
                        <c:v>-0.40405940592711476</c:v>
                      </c:pt>
                      <c:pt idx="2829">
                        <c:v>-0.32405940592914106</c:v>
                      </c:pt>
                      <c:pt idx="2830">
                        <c:v>0.15940594058871271</c:v>
                      </c:pt>
                      <c:pt idx="2831">
                        <c:v>1.8885148514227896</c:v>
                      </c:pt>
                      <c:pt idx="2832">
                        <c:v>3.1658415840535938</c:v>
                      </c:pt>
                      <c:pt idx="2833">
                        <c:v>3.0418811880173089</c:v>
                      </c:pt>
                      <c:pt idx="2834">
                        <c:v>1.6633663365787899</c:v>
                      </c:pt>
                      <c:pt idx="2835">
                        <c:v>0.96396039600797412</c:v>
                      </c:pt>
                      <c:pt idx="2836">
                        <c:v>-0.40633663364969008</c:v>
                      </c:pt>
                      <c:pt idx="2837">
                        <c:v>-1.1141584158042417</c:v>
                      </c:pt>
                      <c:pt idx="2838">
                        <c:v>-1.1700990098626631</c:v>
                      </c:pt>
                      <c:pt idx="2839">
                        <c:v>-1.4200990098535171</c:v>
                      </c:pt>
                      <c:pt idx="2840">
                        <c:v>-1.7389108910309432</c:v>
                      </c:pt>
                      <c:pt idx="2841">
                        <c:v>-2.2019801979463547</c:v>
                      </c:pt>
                      <c:pt idx="2842">
                        <c:v>-0.80970297027023985</c:v>
                      </c:pt>
                      <c:pt idx="2843">
                        <c:v>-0.16237623761925976</c:v>
                      </c:pt>
                      <c:pt idx="2844">
                        <c:v>0.37396039602713754</c:v>
                      </c:pt>
                      <c:pt idx="2845">
                        <c:v>0.11485148514457515</c:v>
                      </c:pt>
                      <c:pt idx="2846">
                        <c:v>0.2719801980107126</c:v>
                      </c:pt>
                      <c:pt idx="2847">
                        <c:v>-1.5099999999505016</c:v>
                      </c:pt>
                      <c:pt idx="2848">
                        <c:v>-5.3510891087332135</c:v>
                      </c:pt>
                      <c:pt idx="2849">
                        <c:v>-8.0041584155748726</c:v>
                      </c:pt>
                      <c:pt idx="2850">
                        <c:v>-9.8441584155141992</c:v>
                      </c:pt>
                      <c:pt idx="2851">
                        <c:v>-7.3974257423287062</c:v>
                      </c:pt>
                      <c:pt idx="2852">
                        <c:v>-8.7231683165422353</c:v>
                      </c:pt>
                      <c:pt idx="2853">
                        <c:v>-7.2237623759973069</c:v>
                      </c:pt>
                      <c:pt idx="2854">
                        <c:v>-5.9010891087150608</c:v>
                      </c:pt>
                      <c:pt idx="2855">
                        <c:v>-1.1285148514476657</c:v>
                      </c:pt>
                      <c:pt idx="2856">
                        <c:v>9.1386138610850098E-2</c:v>
                      </c:pt>
                      <c:pt idx="2857">
                        <c:v>0.47217821780571412</c:v>
                      </c:pt>
                      <c:pt idx="2858">
                        <c:v>2.7208910890194522</c:v>
                      </c:pt>
                      <c:pt idx="2859">
                        <c:v>2.5864356434797378</c:v>
                      </c:pt>
                      <c:pt idx="2860">
                        <c:v>-0.10732673267028429</c:v>
                      </c:pt>
                      <c:pt idx="2861">
                        <c:v>-2.8259405939657563</c:v>
                      </c:pt>
                      <c:pt idx="2862">
                        <c:v>-3.032871287027747</c:v>
                      </c:pt>
                      <c:pt idx="2863">
                        <c:v>-3.5344554454282795</c:v>
                      </c:pt>
                      <c:pt idx="2864">
                        <c:v>-1.0878217821421134</c:v>
                      </c:pt>
                      <c:pt idx="2865">
                        <c:v>0</c:v>
                      </c:pt>
                      <c:pt idx="2866">
                        <c:v>0.15861386138000405</c:v>
                      </c:pt>
                      <c:pt idx="2867">
                        <c:v>0.38455445543271266</c:v>
                      </c:pt>
                      <c:pt idx="2868">
                        <c:v>0.60960396037597608</c:v>
                      </c:pt>
                      <c:pt idx="2869">
                        <c:v>0.53336633661585031</c:v>
                      </c:pt>
                      <c:pt idx="2870">
                        <c:v>0.85663366333768975</c:v>
                      </c:pt>
                      <c:pt idx="2871">
                        <c:v>0.43138613859942543</c:v>
                      </c:pt>
                      <c:pt idx="2872">
                        <c:v>1.549306930641517</c:v>
                      </c:pt>
                      <c:pt idx="2873">
                        <c:v>1.7759405940007902</c:v>
                      </c:pt>
                      <c:pt idx="2874">
                        <c:v>3.088811881086166</c:v>
                      </c:pt>
                      <c:pt idx="2875">
                        <c:v>2.1248514850767855</c:v>
                      </c:pt>
                      <c:pt idx="2876">
                        <c:v>0.95336633660239967</c:v>
                      </c:pt>
                      <c:pt idx="2877">
                        <c:v>1.5863366336099558</c:v>
                      </c:pt>
                      <c:pt idx="2878">
                        <c:v>0.90346534650440191</c:v>
                      </c:pt>
                      <c:pt idx="2879">
                        <c:v>2.2072277226994781</c:v>
                      </c:pt>
                      <c:pt idx="2880">
                        <c:v>3.9756435642245704</c:v>
                      </c:pt>
                      <c:pt idx="2881">
                        <c:v>4.8851485146893969</c:v>
                      </c:pt>
                      <c:pt idx="2882">
                        <c:v>5.5770297027845146</c:v>
                      </c:pt>
                      <c:pt idx="2883">
                        <c:v>4.2324752473831504</c:v>
                      </c:pt>
                      <c:pt idx="2884">
                        <c:v>3.6485148513641468</c:v>
                      </c:pt>
                      <c:pt idx="2885">
                        <c:v>1.4827722771789282</c:v>
                      </c:pt>
                      <c:pt idx="2886">
                        <c:v>-9.366336633342566E-2</c:v>
                      </c:pt>
                      <c:pt idx="2887">
                        <c:v>-0.20396039603285027</c:v>
                      </c:pt>
                      <c:pt idx="2888">
                        <c:v>4.9900990096589888E-2</c:v>
                      </c:pt>
                      <c:pt idx="2889">
                        <c:v>0.51900990097242705</c:v>
                      </c:pt>
                      <c:pt idx="2890">
                        <c:v>2.7866336632733328</c:v>
                      </c:pt>
                      <c:pt idx="2891">
                        <c:v>7.0599009898641789</c:v>
                      </c:pt>
                      <c:pt idx="2892">
                        <c:v>7.7108910888522724</c:v>
                      </c:pt>
                      <c:pt idx="2893">
                        <c:v>10.327623762032054</c:v>
                      </c:pt>
                      <c:pt idx="2894">
                        <c:v>9.3690099006793481</c:v>
                      </c:pt>
                      <c:pt idx="2895">
                        <c:v>3.8879207919508323</c:v>
                      </c:pt>
                      <c:pt idx="2896">
                        <c:v>0.58465346532697715</c:v>
                      </c:pt>
                      <c:pt idx="2897">
                        <c:v>-0.42079207919385064</c:v>
                      </c:pt>
                      <c:pt idx="2898">
                        <c:v>-2.9875247523763053</c:v>
                      </c:pt>
                      <c:pt idx="2899">
                        <c:v>-4.4371287127239727</c:v>
                      </c:pt>
                      <c:pt idx="2900">
                        <c:v>-5.1925742572539439</c:v>
                      </c:pt>
                      <c:pt idx="2901">
                        <c:v>-5.2227722770546618</c:v>
                      </c:pt>
                      <c:pt idx="2902">
                        <c:v>-3.7503960394798326</c:v>
                      </c:pt>
                      <c:pt idx="2903">
                        <c:v>-2.2464356434897561</c:v>
                      </c:pt>
                      <c:pt idx="2904">
                        <c:v>-3.9461386137304206</c:v>
                      </c:pt>
                      <c:pt idx="2905">
                        <c:v>-6.8543564354153181</c:v>
                      </c:pt>
                      <c:pt idx="2906">
                        <c:v>-9.3637623759276281</c:v>
                      </c:pt>
                      <c:pt idx="2907">
                        <c:v>-7.9489108908258288</c:v>
                      </c:pt>
                      <c:pt idx="2908">
                        <c:v>-12.169999999596099</c:v>
                      </c:pt>
                      <c:pt idx="2909">
                        <c:v>-8.4188118809075583</c:v>
                      </c:pt>
                      <c:pt idx="2910">
                        <c:v>-6.5408910888917555</c:v>
                      </c:pt>
                      <c:pt idx="2911">
                        <c:v>-2.3484158415061822</c:v>
                      </c:pt>
                      <c:pt idx="2912">
                        <c:v>-0.36485148513683641</c:v>
                      </c:pt>
                      <c:pt idx="2913">
                        <c:v>0.21980198019154754</c:v>
                      </c:pt>
                      <c:pt idx="2914">
                        <c:v>-0.19188118811340896</c:v>
                      </c:pt>
                      <c:pt idx="2915">
                        <c:v>-1.4986138613362181</c:v>
                      </c:pt>
                      <c:pt idx="2916">
                        <c:v>-4.7006930691509474</c:v>
                      </c:pt>
                      <c:pt idx="2917">
                        <c:v>-3.6387128711658732</c:v>
                      </c:pt>
                      <c:pt idx="2918">
                        <c:v>-6.0688118809867717</c:v>
                      </c:pt>
                      <c:pt idx="2919">
                        <c:v>-6.9313861383827433</c:v>
                      </c:pt>
                      <c:pt idx="2920">
                        <c:v>-6.9744554453130174</c:v>
                      </c:pt>
                      <c:pt idx="2921">
                        <c:v>-7.7517821779592966</c:v>
                      </c:pt>
                      <c:pt idx="2922">
                        <c:v>-7.6286138611331245</c:v>
                      </c:pt>
                      <c:pt idx="2923">
                        <c:v>-7.7623762373662801</c:v>
                      </c:pt>
                      <c:pt idx="2924">
                        <c:v>-3.9045544553154246</c:v>
                      </c:pt>
                      <c:pt idx="2925">
                        <c:v>-2.868910890993881</c:v>
                      </c:pt>
                      <c:pt idx="2926">
                        <c:v>-1.2562376237203914</c:v>
                      </c:pt>
                      <c:pt idx="2927">
                        <c:v>0.81584158413140062</c:v>
                      </c:pt>
                      <c:pt idx="2928">
                        <c:v>5.0792079206246425</c:v>
                      </c:pt>
                      <c:pt idx="2929">
                        <c:v>7.1617821779798687</c:v>
                      </c:pt>
                      <c:pt idx="2930">
                        <c:v>4.909999999837658</c:v>
                      </c:pt>
                      <c:pt idx="2931">
                        <c:v>5.2423762374497995</c:v>
                      </c:pt>
                      <c:pt idx="2932">
                        <c:v>6.3044554453342032</c:v>
                      </c:pt>
                      <c:pt idx="2933">
                        <c:v>4.8080198018212341</c:v>
                      </c:pt>
                      <c:pt idx="2934">
                        <c:v>2.5131683167487542</c:v>
                      </c:pt>
                      <c:pt idx="2935">
                        <c:v>2.3198019801214791</c:v>
                      </c:pt>
                      <c:pt idx="2936">
                        <c:v>4.150099009763272</c:v>
                      </c:pt>
                      <c:pt idx="2937">
                        <c:v>5.129801980027799</c:v>
                      </c:pt>
                      <c:pt idx="2938">
                        <c:v>6.9329702967987545</c:v>
                      </c:pt>
                      <c:pt idx="2939">
                        <c:v>6.3785148512739021</c:v>
                      </c:pt>
                      <c:pt idx="2940">
                        <c:v>6.8611881185830423</c:v>
                      </c:pt>
                      <c:pt idx="2941">
                        <c:v>7.1112871284760422</c:v>
                      </c:pt>
                      <c:pt idx="2942">
                        <c:v>6.4744554453299008</c:v>
                      </c:pt>
                      <c:pt idx="2943">
                        <c:v>5.5928712869432129</c:v>
                      </c:pt>
                      <c:pt idx="2944">
                        <c:v>3.8540594058130049</c:v>
                      </c:pt>
                      <c:pt idx="2945">
                        <c:v>3.0011881187131646</c:v>
                      </c:pt>
                      <c:pt idx="2946">
                        <c:v>2.5720792078349088</c:v>
                      </c:pt>
                      <c:pt idx="2947">
                        <c:v>3.7565346533409949</c:v>
                      </c:pt>
                      <c:pt idx="2948">
                        <c:v>2.4323762375434774</c:v>
                      </c:pt>
                      <c:pt idx="2949">
                        <c:v>4.4945544552962593</c:v>
                      </c:pt>
                      <c:pt idx="2950">
                        <c:v>3.62207920780128</c:v>
                      </c:pt>
                      <c:pt idx="2951">
                        <c:v>3.792079207795569</c:v>
                      </c:pt>
                      <c:pt idx="2952">
                        <c:v>2.160396039532765</c:v>
                      </c:pt>
                      <c:pt idx="2953">
                        <c:v>0.89287128710023522</c:v>
                      </c:pt>
                      <c:pt idx="2954">
                        <c:v>-6.1188118810136249E-2</c:v>
                      </c:pt>
                      <c:pt idx="2955">
                        <c:v>-2.2684158415082081</c:v>
                      </c:pt>
                      <c:pt idx="2956">
                        <c:v>-1.477524752427213</c:v>
                      </c:pt>
                      <c:pt idx="2957">
                        <c:v>-4.1463366335254204</c:v>
                      </c:pt>
                      <c:pt idx="2958">
                        <c:v>-1.8582178217199319</c:v>
                      </c:pt>
                      <c:pt idx="2959">
                        <c:v>-1.6119801979669264</c:v>
                      </c:pt>
                      <c:pt idx="2960">
                        <c:v>-0.42069306929170669</c:v>
                      </c:pt>
                      <c:pt idx="2961">
                        <c:v>0.87851485145540409</c:v>
                      </c:pt>
                      <c:pt idx="2962">
                        <c:v>1.0733663365979533</c:v>
                      </c:pt>
                      <c:pt idx="2963">
                        <c:v>1.9549504949846412</c:v>
                      </c:pt>
                      <c:pt idx="2964">
                        <c:v>4.2784158414432305</c:v>
                      </c:pt>
                      <c:pt idx="2965">
                        <c:v>3.0049504949496075</c:v>
                      </c:pt>
                      <c:pt idx="2966">
                        <c:v>3.2678217820700186</c:v>
                      </c:pt>
                      <c:pt idx="2967">
                        <c:v>4.777128712712547</c:v>
                      </c:pt>
                      <c:pt idx="2968">
                        <c:v>5.422871286948924</c:v>
                      </c:pt>
                      <c:pt idx="2969">
                        <c:v>4.8442574255823709</c:v>
                      </c:pt>
                      <c:pt idx="2970">
                        <c:v>5.1312871285430726</c:v>
                      </c:pt>
                      <c:pt idx="2971">
                        <c:v>3.7346534652232788</c:v>
                      </c:pt>
                      <c:pt idx="2972">
                        <c:v>3.6470297028488714</c:v>
                      </c:pt>
                      <c:pt idx="2973">
                        <c:v>3.9204950493748569</c:v>
                      </c:pt>
                      <c:pt idx="2974">
                        <c:v>4.3253465345092739</c:v>
                      </c:pt>
                      <c:pt idx="2975">
                        <c:v>2.9301980197047564</c:v>
                      </c:pt>
                      <c:pt idx="2976">
                        <c:v>4.4265346533183969</c:v>
                      </c:pt>
                      <c:pt idx="2977">
                        <c:v>1.6527722771732152</c:v>
                      </c:pt>
                      <c:pt idx="2978">
                        <c:v>3.8366336632397058</c:v>
                      </c:pt>
                      <c:pt idx="2979">
                        <c:v>3.2314851484067368</c:v>
                      </c:pt>
                      <c:pt idx="2980">
                        <c:v>4.6788118810332344</c:v>
                      </c:pt>
                      <c:pt idx="2981">
                        <c:v>4.8223762374632493</c:v>
                      </c:pt>
                      <c:pt idx="2982">
                        <c:v>6.0687128710860394</c:v>
                      </c:pt>
                      <c:pt idx="2983">
                        <c:v>6.2741584156341643</c:v>
                      </c:pt>
                      <c:pt idx="2984">
                        <c:v>8.6906930690189412</c:v>
                      </c:pt>
                      <c:pt idx="2985">
                        <c:v>8.2299009898261044</c:v>
                      </c:pt>
                      <c:pt idx="2986">
                        <c:v>8.5177227719941087</c:v>
                      </c:pt>
                      <c:pt idx="2987">
                        <c:v>8.6906930690175344</c:v>
                      </c:pt>
                      <c:pt idx="2988">
                        <c:v>7.7072277225165688</c:v>
                      </c:pt>
                      <c:pt idx="2989">
                        <c:v>7.116435643328427</c:v>
                      </c:pt>
                      <c:pt idx="2990">
                        <c:v>7.6550495046974056</c:v>
                      </c:pt>
                      <c:pt idx="2991">
                        <c:v>5.3813861384346637</c:v>
                      </c:pt>
                      <c:pt idx="2992">
                        <c:v>5.2333663364602341</c:v>
                      </c:pt>
                      <c:pt idx="2993">
                        <c:v>4.129702970159423</c:v>
                      </c:pt>
                      <c:pt idx="2994">
                        <c:v>3.904554455315425</c:v>
                      </c:pt>
                      <c:pt idx="2995">
                        <c:v>3.0170297028704556</c:v>
                      </c:pt>
                      <c:pt idx="2996">
                        <c:v>4.7392079206346622</c:v>
                      </c:pt>
                      <c:pt idx="2997">
                        <c:v>4.9568316830043724</c:v>
                      </c:pt>
                      <c:pt idx="2998">
                        <c:v>4.6214851483616863</c:v>
                      </c:pt>
                      <c:pt idx="2999">
                        <c:v>5.5770297027859215</c:v>
                      </c:pt>
                      <c:pt idx="3000">
                        <c:v>4.5255445543042772</c:v>
                      </c:pt>
                      <c:pt idx="3001">
                        <c:v>5.494653465164637</c:v>
                      </c:pt>
                      <c:pt idx="3002">
                        <c:v>2.9686138612877322</c:v>
                      </c:pt>
                      <c:pt idx="3003">
                        <c:v>3.7761386137361326</c:v>
                      </c:pt>
                      <c:pt idx="3004">
                        <c:v>1.7298019801406426</c:v>
                      </c:pt>
                      <c:pt idx="3005">
                        <c:v>2.1234653464650632</c:v>
                      </c:pt>
                      <c:pt idx="3006">
                        <c:v>2.3591089108124921</c:v>
                      </c:pt>
                      <c:pt idx="3007">
                        <c:v>2.0516831682493506</c:v>
                      </c:pt>
                      <c:pt idx="3008">
                        <c:v>3.1658415840535934</c:v>
                      </c:pt>
                      <c:pt idx="3009">
                        <c:v>3.4574257424594439</c:v>
                      </c:pt>
                      <c:pt idx="3010">
                        <c:v>2.9762376236641663</c:v>
                      </c:pt>
                      <c:pt idx="3011">
                        <c:v>1.7743564355847787</c:v>
                      </c:pt>
                      <c:pt idx="3012">
                        <c:v>0</c:v>
                      </c:pt>
                      <c:pt idx="3013">
                        <c:v>0.12841584158069713</c:v>
                      </c:pt>
                      <c:pt idx="3014">
                        <c:v>0.49861386136857905</c:v>
                      </c:pt>
                      <c:pt idx="3015">
                        <c:v>-0.19564356434985086</c:v>
                      </c:pt>
                      <c:pt idx="3016">
                        <c:v>-0.49702970295397603</c:v>
                      </c:pt>
                      <c:pt idx="3017">
                        <c:v>-0.71752475245068115</c:v>
                      </c:pt>
                      <c:pt idx="3018">
                        <c:v>-1.5191089108408022</c:v>
                      </c:pt>
                      <c:pt idx="3019">
                        <c:v>-1.605940594005095</c:v>
                      </c:pt>
                      <c:pt idx="3020">
                        <c:v>-2.1445544553740694</c:v>
                      </c:pt>
                      <c:pt idx="3021">
                        <c:v>-3.3500990097891585</c:v>
                      </c:pt>
                      <c:pt idx="3022">
                        <c:v>-2.3394059405166168</c:v>
                      </c:pt>
                      <c:pt idx="3023">
                        <c:v>-2.8220792078271697</c:v>
                      </c:pt>
                      <c:pt idx="3024">
                        <c:v>-3.637920791958571</c:v>
                      </c:pt>
                      <c:pt idx="3025">
                        <c:v>-2.6634653464471656</c:v>
                      </c:pt>
                      <c:pt idx="3026">
                        <c:v>-4.5058415840083992</c:v>
                      </c:pt>
                      <c:pt idx="3027">
                        <c:v>-5.3459405938822337</c:v>
                      </c:pt>
                      <c:pt idx="3028">
                        <c:v>-3.8275247523479985</c:v>
                      </c:pt>
                      <c:pt idx="3029">
                        <c:v>-5.9056435641602132</c:v>
                      </c:pt>
                      <c:pt idx="3030">
                        <c:v>-6.2138613859320619</c:v>
                      </c:pt>
                      <c:pt idx="3031">
                        <c:v>-8.9951485145529464</c:v>
                      </c:pt>
                      <c:pt idx="3032">
                        <c:v>-7.0650495047165638</c:v>
                      </c:pt>
                      <c:pt idx="3033">
                        <c:v>-4.541386138462971</c:v>
                      </c:pt>
                      <c:pt idx="3034">
                        <c:v>-2.8832673266373057</c:v>
                      </c:pt>
                      <c:pt idx="3035">
                        <c:v>-0.57940594057526174</c:v>
                      </c:pt>
                      <c:pt idx="3036">
                        <c:v>7.1683168313567414E-2</c:v>
                      </c:pt>
                      <c:pt idx="3037">
                        <c:v>-1.281881188075954</c:v>
                      </c:pt>
                      <c:pt idx="3038">
                        <c:v>-2.1037623761677802</c:v>
                      </c:pt>
                      <c:pt idx="3039">
                        <c:v>-2.6779207919899188</c:v>
                      </c:pt>
                      <c:pt idx="3040">
                        <c:v>-3.3289108909794183</c:v>
                      </c:pt>
                      <c:pt idx="3041">
                        <c:v>-2.0153465345874757</c:v>
                      </c:pt>
                      <c:pt idx="3042">
                        <c:v>-1.9353465345895016</c:v>
                      </c:pt>
                      <c:pt idx="3043">
                        <c:v>-0.87247524749498073</c:v>
                      </c:pt>
                      <c:pt idx="3044">
                        <c:v>-5.1386138613270259E-2</c:v>
                      </c:pt>
                      <c:pt idx="3045">
                        <c:v>-3.9306930692422047E-2</c:v>
                      </c:pt>
                      <c:pt idx="3046">
                        <c:v>0.55970297027797844</c:v>
                      </c:pt>
                      <c:pt idx="3047">
                        <c:v>1.0212871286795246</c:v>
                      </c:pt>
                      <c:pt idx="3048">
                        <c:v>0.49396039602409875</c:v>
                      </c:pt>
                      <c:pt idx="3049">
                        <c:v>0.49326732671612672</c:v>
                      </c:pt>
                      <c:pt idx="3050">
                        <c:v>0.56049504948668738</c:v>
                      </c:pt>
                      <c:pt idx="3051">
                        <c:v>-4.99009900979967E-2</c:v>
                      </c:pt>
                      <c:pt idx="3052">
                        <c:v>-5.1386138611863613E-2</c:v>
                      </c:pt>
                      <c:pt idx="3053">
                        <c:v>0.29158415840585167</c:v>
                      </c:pt>
                      <c:pt idx="3054">
                        <c:v>1.4790099009410782</c:v>
                      </c:pt>
                      <c:pt idx="3055">
                        <c:v>1.6414851484610755</c:v>
                      </c:pt>
                      <c:pt idx="3056">
                        <c:v>2.141485148442785</c:v>
                      </c:pt>
                      <c:pt idx="3057">
                        <c:v>1.309108910847528</c:v>
                      </c:pt>
                      <c:pt idx="3058">
                        <c:v>2.140693069235482</c:v>
                      </c:pt>
                      <c:pt idx="3059">
                        <c:v>2.2268316830946175</c:v>
                      </c:pt>
                      <c:pt idx="3060">
                        <c:v>0.83702970294255064</c:v>
                      </c:pt>
                      <c:pt idx="3061">
                        <c:v>-0.13366336633241258</c:v>
                      </c:pt>
                      <c:pt idx="3062">
                        <c:v>-8.0099009898710535E-2</c:v>
                      </c:pt>
                      <c:pt idx="3063">
                        <c:v>-0.81049504947754181</c:v>
                      </c:pt>
                      <c:pt idx="3064">
                        <c:v>-1.8227722771675019</c:v>
                      </c:pt>
                      <c:pt idx="3065">
                        <c:v>-1.7495049504365172</c:v>
                      </c:pt>
                      <c:pt idx="3066">
                        <c:v>-0.90346534650440236</c:v>
                      </c:pt>
                      <c:pt idx="3067">
                        <c:v>-0.60960396037597564</c:v>
                      </c:pt>
                      <c:pt idx="3068">
                        <c:v>-0.55287128711025313</c:v>
                      </c:pt>
                      <c:pt idx="3069">
                        <c:v>-0.3761386138489764</c:v>
                      </c:pt>
                      <c:pt idx="3070">
                        <c:v>4.4554455444137643E-2</c:v>
                      </c:pt>
                      <c:pt idx="3071">
                        <c:v>0.23118811880442408</c:v>
                      </c:pt>
                      <c:pt idx="3072">
                        <c:v>-0.28782178216941001</c:v>
                      </c:pt>
                      <c:pt idx="3073">
                        <c:v>-0.8656435643272542</c:v>
                      </c:pt>
                      <c:pt idx="3074">
                        <c:v>-4.505841584008401</c:v>
                      </c:pt>
                      <c:pt idx="3075">
                        <c:v>-6.4751485146364667</c:v>
                      </c:pt>
                      <c:pt idx="3076">
                        <c:v>-9.2043564353389176</c:v>
                      </c:pt>
                      <c:pt idx="3077">
                        <c:v>-10.96970296993273</c:v>
                      </c:pt>
                      <c:pt idx="3078">
                        <c:v>-10.984059405576149</c:v>
                      </c:pt>
                      <c:pt idx="3079">
                        <c:v>-11.016534653099443</c:v>
                      </c:pt>
                      <c:pt idx="3080">
                        <c:v>-9.1599009897955206</c:v>
                      </c:pt>
                      <c:pt idx="3081">
                        <c:v>-8.4927722769465159</c:v>
                      </c:pt>
                      <c:pt idx="3082">
                        <c:v>-5.1154455443843743</c:v>
                      </c:pt>
                      <c:pt idx="3083">
                        <c:v>-5.1426732671559501</c:v>
                      </c:pt>
                      <c:pt idx="3084">
                        <c:v>-4.987029702805085</c:v>
                      </c:pt>
                      <c:pt idx="3085">
                        <c:v>-6.033168316631464</c:v>
                      </c:pt>
                      <c:pt idx="3086">
                        <c:v>-4.7559405939013972</c:v>
                      </c:pt>
                      <c:pt idx="3087">
                        <c:v>-7.8968316829059946</c:v>
                      </c:pt>
                      <c:pt idx="3088">
                        <c:v>-4.6373267325203802</c:v>
                      </c:pt>
                      <c:pt idx="3089">
                        <c:v>-5.3412871285363464</c:v>
                      </c:pt>
                      <c:pt idx="3090">
                        <c:v>-3.4626732672125664</c:v>
                      </c:pt>
                      <c:pt idx="3091">
                        <c:v>-2.5969306929831681</c:v>
                      </c:pt>
                      <c:pt idx="3092">
                        <c:v>-1.5954455445002573</c:v>
                      </c:pt>
                      <c:pt idx="3093">
                        <c:v>-0.46683168315326173</c:v>
                      </c:pt>
                      <c:pt idx="3094">
                        <c:v>0.11782178217512246</c:v>
                      </c:pt>
                      <c:pt idx="3095">
                        <c:v>0.44722772275671574</c:v>
                      </c:pt>
                      <c:pt idx="3096">
                        <c:v>0.52722772275468943</c:v>
                      </c:pt>
                      <c:pt idx="3097">
                        <c:v>-4.6138613860148274E-2</c:v>
                      </c:pt>
                      <c:pt idx="3098">
                        <c:v>-0.4472277227567158</c:v>
                      </c:pt>
                      <c:pt idx="3099">
                        <c:v>-0.35425742573126184</c:v>
                      </c:pt>
                      <c:pt idx="3100">
                        <c:v>0.27198019801071294</c:v>
                      </c:pt>
                      <c:pt idx="3101">
                        <c:v>1.1504950494675235</c:v>
                      </c:pt>
                      <c:pt idx="3102">
                        <c:v>2.0591089108229057</c:v>
                      </c:pt>
                      <c:pt idx="3103">
                        <c:v>2.545643564272043</c:v>
                      </c:pt>
                      <c:pt idx="3104">
                        <c:v>4.20673267312685</c:v>
                      </c:pt>
                      <c:pt idx="3105">
                        <c:v>4.5859405939071118</c:v>
                      </c:pt>
                      <c:pt idx="3106">
                        <c:v>7.6497029700435393</c:v>
                      </c:pt>
                      <c:pt idx="3107">
                        <c:v>7.7676237621179958</c:v>
                      </c:pt>
                      <c:pt idx="3108">
                        <c:v>6.4645544552308891</c:v>
                      </c:pt>
                      <c:pt idx="3109">
                        <c:v>5.5158415839757824</c:v>
                      </c:pt>
                      <c:pt idx="3110">
                        <c:v>3.8691089107629937</c:v>
                      </c:pt>
                      <c:pt idx="3111">
                        <c:v>2.411188118732329</c:v>
                      </c:pt>
                      <c:pt idx="3112">
                        <c:v>1.9602970296384996</c:v>
                      </c:pt>
                      <c:pt idx="3113">
                        <c:v>0.37386138612640135</c:v>
                      </c:pt>
                      <c:pt idx="3114">
                        <c:v>0.93673267323640008</c:v>
                      </c:pt>
                      <c:pt idx="3115">
                        <c:v>4.1599009899601365</c:v>
                      </c:pt>
                      <c:pt idx="3116">
                        <c:v>5.4176237621972074</c:v>
                      </c:pt>
                      <c:pt idx="3117">
                        <c:v>7.0899999997655598</c:v>
                      </c:pt>
                      <c:pt idx="3118">
                        <c:v>9.953762375907063</c:v>
                      </c:pt>
                      <c:pt idx="3119">
                        <c:v>8.6302970294161057</c:v>
                      </c:pt>
                      <c:pt idx="3120">
                        <c:v>7.0922772274867318</c:v>
                      </c:pt>
                      <c:pt idx="3121">
                        <c:v>4.6894059404388084</c:v>
                      </c:pt>
                      <c:pt idx="3122">
                        <c:v>0.92831683165125722</c:v>
                      </c:pt>
                      <c:pt idx="3123">
                        <c:v>0.40950495048171098</c:v>
                      </c:pt>
                      <c:pt idx="3124">
                        <c:v>2.7616831682257414</c:v>
                      </c:pt>
                      <c:pt idx="3125">
                        <c:v>2.0070297029030706</c:v>
                      </c:pt>
                      <c:pt idx="3126">
                        <c:v>2.3394059405166168</c:v>
                      </c:pt>
                      <c:pt idx="3127">
                        <c:v>4.6735643562801128</c:v>
                      </c:pt>
                      <c:pt idx="3128">
                        <c:v>5.9064356433689253</c:v>
                      </c:pt>
                      <c:pt idx="3129">
                        <c:v>6.450198019587468</c:v>
                      </c:pt>
                      <c:pt idx="3130">
                        <c:v>4.9666336632012387</c:v>
                      </c:pt>
                      <c:pt idx="3131">
                        <c:v>4.8949504948862614</c:v>
                      </c:pt>
                      <c:pt idx="3132">
                        <c:v>4.1599009899615469</c:v>
                      </c:pt>
                      <c:pt idx="3133">
                        <c:v>4.1462376236246854</c:v>
                      </c:pt>
                      <c:pt idx="3134">
                        <c:v>3.0888118810847596</c:v>
                      </c:pt>
                      <c:pt idx="3135">
                        <c:v>3.7346534652218728</c:v>
                      </c:pt>
                      <c:pt idx="3136">
                        <c:v>4.6652475245971141</c:v>
                      </c:pt>
                      <c:pt idx="3137">
                        <c:v>4.4016831681715445</c:v>
                      </c:pt>
                      <c:pt idx="3138">
                        <c:v>5.7092079206016502</c:v>
                      </c:pt>
                      <c:pt idx="3139">
                        <c:v>5.8542574255483482</c:v>
                      </c:pt>
                      <c:pt idx="3140">
                        <c:v>7.444257425495417</c:v>
                      </c:pt>
                      <c:pt idx="3141">
                        <c:v>5.7522772275305192</c:v>
                      </c:pt>
                      <c:pt idx="3142">
                        <c:v>6.2856435641477741</c:v>
                      </c:pt>
                      <c:pt idx="3143">
                        <c:v>6.8098019799725842</c:v>
                      </c:pt>
                      <c:pt idx="3144">
                        <c:v>6.4442574255291873</c:v>
                      </c:pt>
                      <c:pt idx="3145">
                        <c:v>6.9917821779855824</c:v>
                      </c:pt>
                      <c:pt idx="3146">
                        <c:v>6.3814851483030388</c:v>
                      </c:pt>
                      <c:pt idx="3147">
                        <c:v>5.6760396037718008</c:v>
                      </c:pt>
                      <c:pt idx="3148">
                        <c:v>5.0173267325065343</c:v>
                      </c:pt>
                      <c:pt idx="3149">
                        <c:v>5.4342574255618015</c:v>
                      </c:pt>
                      <c:pt idx="3150">
                        <c:v>6.725148514628728</c:v>
                      </c:pt>
                      <c:pt idx="3151">
                        <c:v>8.4460396036791341</c:v>
                      </c:pt>
                      <c:pt idx="3152">
                        <c:v>6.2296039601886166</c:v>
                      </c:pt>
                      <c:pt idx="3153">
                        <c:v>7.9179207918164058</c:v>
                      </c:pt>
                      <c:pt idx="3154">
                        <c:v>4.5247524750983823</c:v>
                      </c:pt>
                      <c:pt idx="3155">
                        <c:v>2.1090099009194954</c:v>
                      </c:pt>
                      <c:pt idx="3156">
                        <c:v>2.9905940593061833</c:v>
                      </c:pt>
                      <c:pt idx="3157">
                        <c:v>1.9964356434989008</c:v>
                      </c:pt>
                      <c:pt idx="3158">
                        <c:v>0.72821782175839933</c:v>
                      </c:pt>
                      <c:pt idx="3159">
                        <c:v>-0.42524752473826449</c:v>
                      </c:pt>
                      <c:pt idx="3160">
                        <c:v>-0.95326732670166281</c:v>
                      </c:pt>
                      <c:pt idx="3161">
                        <c:v>-1.7049504949923799</c:v>
                      </c:pt>
                      <c:pt idx="3162">
                        <c:v>-0.19792079207242644</c:v>
                      </c:pt>
                      <c:pt idx="3163">
                        <c:v>0.94495049501725603</c:v>
                      </c:pt>
                      <c:pt idx="3164">
                        <c:v>0.79623762373485518</c:v>
                      </c:pt>
                      <c:pt idx="3165">
                        <c:v>1.0771287128358025</c:v>
                      </c:pt>
                      <c:pt idx="3166">
                        <c:v>-0.19485148514254924</c:v>
                      </c:pt>
                      <c:pt idx="3167">
                        <c:v>0.14504950494528832</c:v>
                      </c:pt>
                      <c:pt idx="3168">
                        <c:v>-1.0159405940256661</c:v>
                      </c:pt>
                      <c:pt idx="3169">
                        <c:v>-2.5094059405109057</c:v>
                      </c:pt>
                      <c:pt idx="3170">
                        <c:v>-2.0425742573576429</c:v>
                      </c:pt>
                      <c:pt idx="3171">
                        <c:v>-0.76891089106395116</c:v>
                      </c:pt>
                      <c:pt idx="3172">
                        <c:v>-0.37386138612499387</c:v>
                      </c:pt>
                      <c:pt idx="3173">
                        <c:v>1.9603960395139154E-2</c:v>
                      </c:pt>
                      <c:pt idx="3174">
                        <c:v>0.34891089107740236</c:v>
                      </c:pt>
                      <c:pt idx="3175">
                        <c:v>0.19495049504328593</c:v>
                      </c:pt>
                      <c:pt idx="3176">
                        <c:v>0.40940594058097413</c:v>
                      </c:pt>
                      <c:pt idx="3177">
                        <c:v>3.6237623761138101E-2</c:v>
                      </c:pt>
                      <c:pt idx="3178">
                        <c:v>-9.3663366333425729E-2</c:v>
                      </c:pt>
                      <c:pt idx="3179">
                        <c:v>1.9603960395139383E-2</c:v>
                      </c:pt>
                      <c:pt idx="3180">
                        <c:v>-0.52722772275468943</c:v>
                      </c:pt>
                      <c:pt idx="3181">
                        <c:v>-0.67227722770138598</c:v>
                      </c:pt>
                      <c:pt idx="3182">
                        <c:v>-0.97445544551140562</c:v>
                      </c:pt>
                      <c:pt idx="3183">
                        <c:v>-2.0176237623086459</c:v>
                      </c:pt>
                      <c:pt idx="3184">
                        <c:v>-0.31346534652356628</c:v>
                      </c:pt>
                      <c:pt idx="3185">
                        <c:v>0.43584158414383906</c:v>
                      </c:pt>
                      <c:pt idx="3186">
                        <c:v>-0.20544554454812403</c:v>
                      </c:pt>
                      <c:pt idx="3187">
                        <c:v>-0.93366336630652391</c:v>
                      </c:pt>
                      <c:pt idx="3188">
                        <c:v>-6.2673267324003024E-2</c:v>
                      </c:pt>
                      <c:pt idx="3189">
                        <c:v>0.27722772276383562</c:v>
                      </c:pt>
                      <c:pt idx="3190">
                        <c:v>0.61554455443425571</c:v>
                      </c:pt>
                      <c:pt idx="3191">
                        <c:v>-0.27722772276242785</c:v>
                      </c:pt>
                      <c:pt idx="3192">
                        <c:v>-0.37396039602713793</c:v>
                      </c:pt>
                      <c:pt idx="3193">
                        <c:v>3.2475247523289029E-2</c:v>
                      </c:pt>
                      <c:pt idx="3194">
                        <c:v>0.19861386138039835</c:v>
                      </c:pt>
                      <c:pt idx="3195">
                        <c:v>-0.10732673266887741</c:v>
                      </c:pt>
                      <c:pt idx="3196">
                        <c:v>0.13742574257026141</c:v>
                      </c:pt>
                      <c:pt idx="3197">
                        <c:v>0.30217821781283366</c:v>
                      </c:pt>
                      <c:pt idx="3198">
                        <c:v>0.61712871285167337</c:v>
                      </c:pt>
                      <c:pt idx="3199">
                        <c:v>1.7033663365763694</c:v>
                      </c:pt>
                      <c:pt idx="3200">
                        <c:v>1.2766336633228319</c:v>
                      </c:pt>
                      <c:pt idx="3201">
                        <c:v>1.3695049504503627</c:v>
                      </c:pt>
                      <c:pt idx="3202">
                        <c:v>2.9708910890103066</c:v>
                      </c:pt>
                      <c:pt idx="3203">
                        <c:v>4.3140594057971358</c:v>
                      </c:pt>
                      <c:pt idx="3204">
                        <c:v>4.8488118810275225</c:v>
                      </c:pt>
                      <c:pt idx="3205">
                        <c:v>3.3448514850374442</c:v>
                      </c:pt>
                      <c:pt idx="3206">
                        <c:v>6.5513861383965892</c:v>
                      </c:pt>
                      <c:pt idx="3207">
                        <c:v>6.2282178215754875</c:v>
                      </c:pt>
                      <c:pt idx="3208">
                        <c:v>8.0705940591381289</c:v>
                      </c:pt>
                      <c:pt idx="3209">
                        <c:v>7.7789108908301348</c:v>
                      </c:pt>
                      <c:pt idx="3210">
                        <c:v>9.6100990095827825</c:v>
                      </c:pt>
                      <c:pt idx="3211">
                        <c:v>10.440198019455458</c:v>
                      </c:pt>
                      <c:pt idx="3212">
                        <c:v>12.790198019377641</c:v>
                      </c:pt>
                      <c:pt idx="3213">
                        <c:v>9.0199999997012075</c:v>
                      </c:pt>
                      <c:pt idx="3214">
                        <c:v>9.6303960392844843</c:v>
                      </c:pt>
                      <c:pt idx="3215">
                        <c:v>7.861287128451421</c:v>
                      </c:pt>
                      <c:pt idx="3216">
                        <c:v>6.7381188116576185</c:v>
                      </c:pt>
                      <c:pt idx="3217">
                        <c:v>5.4644554453625149</c:v>
                      </c:pt>
                      <c:pt idx="3218">
                        <c:v>4.3714851483694224</c:v>
                      </c:pt>
                      <c:pt idx="3219">
                        <c:v>2.2880198019047535</c:v>
                      </c:pt>
                      <c:pt idx="3220">
                        <c:v>3.2783168315748568</c:v>
                      </c:pt>
                      <c:pt idx="3221">
                        <c:v>2.4777227721949169</c:v>
                      </c:pt>
                      <c:pt idx="3222">
                        <c:v>3.0427722771267542</c:v>
                      </c:pt>
                      <c:pt idx="3223">
                        <c:v>2.5698019801123331</c:v>
                      </c:pt>
                      <c:pt idx="3224">
                        <c:v>4.4681188117319861</c:v>
                      </c:pt>
                      <c:pt idx="3225">
                        <c:v>4.3571287127259977</c:v>
                      </c:pt>
                      <c:pt idx="3226">
                        <c:v>2.4716831682344926</c:v>
                      </c:pt>
                      <c:pt idx="3227">
                        <c:v>2.6469306929804963</c:v>
                      </c:pt>
                      <c:pt idx="3228">
                        <c:v>0.3988118811753994</c:v>
                      </c:pt>
                      <c:pt idx="3229">
                        <c:v>-0.35435643563199887</c:v>
                      </c:pt>
                      <c:pt idx="3230">
                        <c:v>-0.2863366336527291</c:v>
                      </c:pt>
                      <c:pt idx="3231">
                        <c:v>-1.1503960395667872</c:v>
                      </c:pt>
                      <c:pt idx="3232">
                        <c:v>-1.191188118773076</c:v>
                      </c:pt>
                      <c:pt idx="3233">
                        <c:v>-1.31821782173783</c:v>
                      </c:pt>
                      <c:pt idx="3234">
                        <c:v>-2.6521782177336175</c:v>
                      </c:pt>
                      <c:pt idx="3235">
                        <c:v>-3.3856435642451412</c:v>
                      </c:pt>
                      <c:pt idx="3236">
                        <c:v>-3.5450495048338531</c:v>
                      </c:pt>
                      <c:pt idx="3237">
                        <c:v>-2.924851485052304</c:v>
                      </c:pt>
                      <c:pt idx="3238">
                        <c:v>-5.296039603784239</c:v>
                      </c:pt>
                      <c:pt idx="3239">
                        <c:v>-6.5983168314640377</c:v>
                      </c:pt>
                      <c:pt idx="3240">
                        <c:v>-8.6816831680293802</c:v>
                      </c:pt>
                      <c:pt idx="3241">
                        <c:v>-9.3796039600849213</c:v>
                      </c:pt>
                      <c:pt idx="3242">
                        <c:v>-10.81405940558186</c:v>
                      </c:pt>
                      <c:pt idx="3243">
                        <c:v>-10.871485148152743</c:v>
                      </c:pt>
                      <c:pt idx="3244">
                        <c:v>-10.661584158061611</c:v>
                      </c:pt>
                      <c:pt idx="3245">
                        <c:v>-11.95326732633584</c:v>
                      </c:pt>
                      <c:pt idx="3246">
                        <c:v>-11.719009900601534</c:v>
                      </c:pt>
                      <c:pt idx="3247">
                        <c:v>-10.842772276868713</c:v>
                      </c:pt>
                      <c:pt idx="3248">
                        <c:v>-10.666831682813328</c:v>
                      </c:pt>
                      <c:pt idx="3249">
                        <c:v>-11.035445544188008</c:v>
                      </c:pt>
                      <c:pt idx="3250">
                        <c:v>-10.209009900651042</c:v>
                      </c:pt>
                      <c:pt idx="3251">
                        <c:v>-8.9075247521799419</c:v>
                      </c:pt>
                      <c:pt idx="3252">
                        <c:v>-11.246930692696559</c:v>
                      </c:pt>
                      <c:pt idx="3253">
                        <c:v>-10.980198019437561</c:v>
                      </c:pt>
                      <c:pt idx="3254">
                        <c:v>-12.303663365927106</c:v>
                      </c:pt>
                      <c:pt idx="3255">
                        <c:v>-13.790396039146756</c:v>
                      </c:pt>
                      <c:pt idx="3256">
                        <c:v>-13.228316831244069</c:v>
                      </c:pt>
                      <c:pt idx="3257">
                        <c:v>-12.554455445128083</c:v>
                      </c:pt>
                      <c:pt idx="3258">
                        <c:v>-11.601188118427821</c:v>
                      </c:pt>
                      <c:pt idx="3259">
                        <c:v>-9.1522772274190825</c:v>
                      </c:pt>
                      <c:pt idx="3260">
                        <c:v>-8.887821781884071</c:v>
                      </c:pt>
                      <c:pt idx="3261">
                        <c:v>-7.9322772274584183</c:v>
                      </c:pt>
                      <c:pt idx="3262">
                        <c:v>-7.8552475244924063</c:v>
                      </c:pt>
                      <c:pt idx="3263">
                        <c:v>-8.7073267323849386</c:v>
                      </c:pt>
                      <c:pt idx="3264">
                        <c:v>-6.8559405938313311</c:v>
                      </c:pt>
                      <c:pt idx="3265">
                        <c:v>-7.5161386136118651</c:v>
                      </c:pt>
                      <c:pt idx="3266">
                        <c:v>-7.979207920527279</c:v>
                      </c:pt>
                      <c:pt idx="3267">
                        <c:v>-8.300990098733843</c:v>
                      </c:pt>
                      <c:pt idx="3268">
                        <c:v>-6.0899009898971892</c:v>
                      </c:pt>
                      <c:pt idx="3269">
                        <c:v>-5.8399009899049243</c:v>
                      </c:pt>
                      <c:pt idx="3270">
                        <c:v>-2.625742574169347</c:v>
                      </c:pt>
                      <c:pt idx="3271">
                        <c:v>-3.206534653359145</c:v>
                      </c:pt>
                      <c:pt idx="3272">
                        <c:v>-3.5556435642394266</c:v>
                      </c:pt>
                      <c:pt idx="3273">
                        <c:v>-3.9400990097699968</c:v>
                      </c:pt>
                      <c:pt idx="3274">
                        <c:v>-5.2121782176490861</c:v>
                      </c:pt>
                      <c:pt idx="3275">
                        <c:v>-9.980198019469924</c:v>
                      </c:pt>
                      <c:pt idx="3276">
                        <c:v>-11.313366336258415</c:v>
                      </c:pt>
                      <c:pt idx="3277">
                        <c:v>-11.189504950122865</c:v>
                      </c:pt>
                      <c:pt idx="3278">
                        <c:v>-12.499306930278363</c:v>
                      </c:pt>
                      <c:pt idx="3279">
                        <c:v>-13.72910891043589</c:v>
                      </c:pt>
                      <c:pt idx="3280">
                        <c:v>-10.522574257076752</c:v>
                      </c:pt>
                      <c:pt idx="3281">
                        <c:v>-10.975049504586588</c:v>
                      </c:pt>
                      <c:pt idx="3282">
                        <c:v>-8.3439603957619735</c:v>
                      </c:pt>
                      <c:pt idx="3283">
                        <c:v>-7.08475247501244</c:v>
                      </c:pt>
                      <c:pt idx="3284">
                        <c:v>-5.1139603958705084</c:v>
                      </c:pt>
                      <c:pt idx="3285">
                        <c:v>-3.547326732555022</c:v>
                      </c:pt>
                      <c:pt idx="3286">
                        <c:v>-3.611485148394296</c:v>
                      </c:pt>
                      <c:pt idx="3287">
                        <c:v>-6.3067326730581863</c:v>
                      </c:pt>
                      <c:pt idx="3288">
                        <c:v>-8.3636633660592565</c:v>
                      </c:pt>
                      <c:pt idx="3289">
                        <c:v>-9.3222772274133696</c:v>
                      </c:pt>
                      <c:pt idx="3290">
                        <c:v>-9.4211881184985096</c:v>
                      </c:pt>
                      <c:pt idx="3291">
                        <c:v>-11.889009900594422</c:v>
                      </c:pt>
                      <c:pt idx="3292">
                        <c:v>-11.323960395663983</c:v>
                      </c:pt>
                      <c:pt idx="3293">
                        <c:v>-13.350693068864341</c:v>
                      </c:pt>
                      <c:pt idx="3294">
                        <c:v>-10.431188118465892</c:v>
                      </c:pt>
                      <c:pt idx="3295">
                        <c:v>-11.67752475208728</c:v>
                      </c:pt>
                      <c:pt idx="3296">
                        <c:v>-11.113168316463415</c:v>
                      </c:pt>
                      <c:pt idx="3297">
                        <c:v>-10.0609900986752</c:v>
                      </c:pt>
                      <c:pt idx="3298">
                        <c:v>-10.121386138278032</c:v>
                      </c:pt>
                      <c:pt idx="3299">
                        <c:v>-11.063366336266149</c:v>
                      </c:pt>
                      <c:pt idx="3300">
                        <c:v>-11.832376237230836</c:v>
                      </c:pt>
                      <c:pt idx="3301">
                        <c:v>-14.569900989614895</c:v>
                      </c:pt>
                      <c:pt idx="3302">
                        <c:v>-13.26831683124235</c:v>
                      </c:pt>
                      <c:pt idx="3303">
                        <c:v>-13.581089108460048</c:v>
                      </c:pt>
                      <c:pt idx="3304">
                        <c:v>-12.38425742533161</c:v>
                      </c:pt>
                      <c:pt idx="3305">
                        <c:v>-9.3059405937509876</c:v>
                      </c:pt>
                      <c:pt idx="3306">
                        <c:v>-9.0611881185111454</c:v>
                      </c:pt>
                      <c:pt idx="3307">
                        <c:v>-6.1760396037556173</c:v>
                      </c:pt>
                      <c:pt idx="3308">
                        <c:v>-5.544851484964842</c:v>
                      </c:pt>
                      <c:pt idx="3309">
                        <c:v>-4.2158415840178547</c:v>
                      </c:pt>
                      <c:pt idx="3310">
                        <c:v>-5.9312871285157742</c:v>
                      </c:pt>
                      <c:pt idx="3311">
                        <c:v>-6.8702970294747541</c:v>
                      </c:pt>
                      <c:pt idx="3312">
                        <c:v>-7.2135643561960876</c:v>
                      </c:pt>
                      <c:pt idx="3313">
                        <c:v>-8.2902970294282365</c:v>
                      </c:pt>
                      <c:pt idx="3314">
                        <c:v>-7.9934653462692591</c:v>
                      </c:pt>
                      <c:pt idx="3315">
                        <c:v>-8.2654455442799808</c:v>
                      </c:pt>
                      <c:pt idx="3316">
                        <c:v>-6.4499009898845534</c:v>
                      </c:pt>
                      <c:pt idx="3317">
                        <c:v>-6.1779207918738424</c:v>
                      </c:pt>
                      <c:pt idx="3318">
                        <c:v>-3.9042574256132121</c:v>
                      </c:pt>
                      <c:pt idx="3319">
                        <c:v>-4.8846534651843072</c:v>
                      </c:pt>
                      <c:pt idx="3320">
                        <c:v>-3.7916831681912138</c:v>
                      </c:pt>
                      <c:pt idx="3321">
                        <c:v>-1.8921782177584952</c:v>
                      </c:pt>
                      <c:pt idx="3322">
                        <c:v>-2.2215841583421985</c:v>
                      </c:pt>
                      <c:pt idx="3323">
                        <c:v>-2.7703960395116889</c:v>
                      </c:pt>
                      <c:pt idx="3324">
                        <c:v>-1.6097029702436476</c:v>
                      </c:pt>
                      <c:pt idx="3325">
                        <c:v>-2.8886138612904619</c:v>
                      </c:pt>
                      <c:pt idx="3326">
                        <c:v>-2.0229702969632077</c:v>
                      </c:pt>
                      <c:pt idx="3327">
                        <c:v>-2.2019801979463556</c:v>
                      </c:pt>
                      <c:pt idx="3328">
                        <c:v>-0.96960396036334051</c:v>
                      </c:pt>
                      <c:pt idx="3329">
                        <c:v>-0.81544554452774987</c:v>
                      </c:pt>
                      <c:pt idx="3330">
                        <c:v>-1.2162376237221073</c:v>
                      </c:pt>
                      <c:pt idx="3331">
                        <c:v>-1.4506930692585867</c:v>
                      </c:pt>
                      <c:pt idx="3332">
                        <c:v>-1.2875247524327273</c:v>
                      </c:pt>
                      <c:pt idx="3333">
                        <c:v>-0.57405940592140237</c:v>
                      </c:pt>
                      <c:pt idx="3334">
                        <c:v>-0.37584158414606234</c:v>
                      </c:pt>
                      <c:pt idx="3335">
                        <c:v>-1.6043564355904916</c:v>
                      </c:pt>
                      <c:pt idx="3336">
                        <c:v>-3.8025742572997014</c:v>
                      </c:pt>
                      <c:pt idx="3337">
                        <c:v>-4.7645544552873114</c:v>
                      </c:pt>
                      <c:pt idx="3338">
                        <c:v>-6.0491089106901947</c:v>
                      </c:pt>
                      <c:pt idx="3339">
                        <c:v>-3.9869306929367094</c:v>
                      </c:pt>
                      <c:pt idx="3340">
                        <c:v>-4.49445544539482</c:v>
                      </c:pt>
                      <c:pt idx="3341">
                        <c:v>-4.4019801978737547</c:v>
                      </c:pt>
                      <c:pt idx="3342">
                        <c:v>-1.1232673266952462</c:v>
                      </c:pt>
                      <c:pt idx="3343">
                        <c:v>-1.7441584157840644</c:v>
                      </c:pt>
                      <c:pt idx="3344">
                        <c:v>-2.1695049504230668</c:v>
                      </c:pt>
                      <c:pt idx="3345">
                        <c:v>-2.2053465345805541</c:v>
                      </c:pt>
                      <c:pt idx="3346">
                        <c:v>-3.2731683167224714</c:v>
                      </c:pt>
                      <c:pt idx="3347">
                        <c:v>-4.8438613859780153</c:v>
                      </c:pt>
                      <c:pt idx="3348">
                        <c:v>-3.6628712870068663</c:v>
                      </c:pt>
                      <c:pt idx="3349">
                        <c:v>-4.2483168315418478</c:v>
                      </c:pt>
                      <c:pt idx="3350">
                        <c:v>-7.4855445542067978</c:v>
                      </c:pt>
                      <c:pt idx="3351">
                        <c:v>-4.9507920790432438</c:v>
                      </c:pt>
                      <c:pt idx="3352">
                        <c:v>-5.4554455443736538</c:v>
                      </c:pt>
                      <c:pt idx="3353">
                        <c:v>-3.1604950493997341</c:v>
                      </c:pt>
                      <c:pt idx="3354">
                        <c:v>-2.7899999999068275</c:v>
                      </c:pt>
                      <c:pt idx="3355">
                        <c:v>-1.48811881183138</c:v>
                      </c:pt>
                      <c:pt idx="3356">
                        <c:v>-2.5562376236776183</c:v>
                      </c:pt>
                      <c:pt idx="3357">
                        <c:v>-2.5237623761536252</c:v>
                      </c:pt>
                      <c:pt idx="3358">
                        <c:v>-4.2535643562949703</c:v>
                      </c:pt>
                      <c:pt idx="3359">
                        <c:v>-3.2874257424651576</c:v>
                      </c:pt>
                      <c:pt idx="3360">
                        <c:v>-3.8845544553166325</c:v>
                      </c:pt>
                      <c:pt idx="3361">
                        <c:v>-5.9203960394072901</c:v>
                      </c:pt>
                      <c:pt idx="3362">
                        <c:v>-8.1222772274536119</c:v>
                      </c:pt>
                      <c:pt idx="3363">
                        <c:v>-5.972079207722067</c:v>
                      </c:pt>
                      <c:pt idx="3364">
                        <c:v>-5.9883168314837105</c:v>
                      </c:pt>
                      <c:pt idx="3365">
                        <c:v>-3.6685148513636396</c:v>
                      </c:pt>
                      <c:pt idx="3366">
                        <c:v>-4.2891089107488378</c:v>
                      </c:pt>
                      <c:pt idx="3367">
                        <c:v>-4.028118811747353</c:v>
                      </c:pt>
                      <c:pt idx="3368">
                        <c:v>-3.9351485147204923</c:v>
                      </c:pt>
                      <c:pt idx="3369">
                        <c:v>-4.4322772275759075</c:v>
                      </c:pt>
                      <c:pt idx="3370">
                        <c:v>-5.5660396037752884</c:v>
                      </c:pt>
                      <c:pt idx="3371">
                        <c:v>-5.0848514849800113</c:v>
                      </c:pt>
                      <c:pt idx="3372">
                        <c:v>-6.2690099007824829</c:v>
                      </c:pt>
                      <c:pt idx="3373">
                        <c:v>-5.5108910889255744</c:v>
                      </c:pt>
                      <c:pt idx="3374">
                        <c:v>-4.9866336632014328</c:v>
                      </c:pt>
                      <c:pt idx="3375">
                        <c:v>-3.6110891087906465</c:v>
                      </c:pt>
                      <c:pt idx="3376">
                        <c:v>-5.2087128711141473</c:v>
                      </c:pt>
                      <c:pt idx="3377">
                        <c:v>-4.6879207919235348</c:v>
                      </c:pt>
                      <c:pt idx="3378">
                        <c:v>-3.8188118810613472</c:v>
                      </c:pt>
                      <c:pt idx="3379">
                        <c:v>-3.0622772276211592</c:v>
                      </c:pt>
                      <c:pt idx="3380">
                        <c:v>-1.2323762375830154</c:v>
                      </c:pt>
                      <c:pt idx="3381">
                        <c:v>-1.3645544554001547</c:v>
                      </c:pt>
                      <c:pt idx="3382">
                        <c:v>-0.57405940592140225</c:v>
                      </c:pt>
                      <c:pt idx="3383">
                        <c:v>-0.53485148513042069</c:v>
                      </c:pt>
                      <c:pt idx="3384">
                        <c:v>-0.52425742572484579</c:v>
                      </c:pt>
                      <c:pt idx="3385">
                        <c:v>0.37920792077955662</c:v>
                      </c:pt>
                      <c:pt idx="3386">
                        <c:v>0.72247524750088954</c:v>
                      </c:pt>
                      <c:pt idx="3387">
                        <c:v>1.8423762375626418</c:v>
                      </c:pt>
                      <c:pt idx="3388">
                        <c:v>4.0798019800628325</c:v>
                      </c:pt>
                      <c:pt idx="3389">
                        <c:v>5.9720792077227669</c:v>
                      </c:pt>
                      <c:pt idx="3390">
                        <c:v>8.3420792076437476</c:v>
                      </c:pt>
                      <c:pt idx="3391">
                        <c:v>9.9124752471956725</c:v>
                      </c:pt>
                      <c:pt idx="3392">
                        <c:v>7.1996039601570159</c:v>
                      </c:pt>
                      <c:pt idx="3393">
                        <c:v>9.2096039600906359</c:v>
                      </c:pt>
                      <c:pt idx="3394">
                        <c:v>8.0131683165658441</c:v>
                      </c:pt>
                      <c:pt idx="3395">
                        <c:v>6.7467326730435246</c:v>
                      </c:pt>
                      <c:pt idx="3396">
                        <c:v>4.7041584156851783</c:v>
                      </c:pt>
                      <c:pt idx="3397">
                        <c:v>1.820891089048579</c:v>
                      </c:pt>
                      <c:pt idx="3398">
                        <c:v>1.6331683167773721</c:v>
                      </c:pt>
                      <c:pt idx="3399">
                        <c:v>4.3819801978742587</c:v>
                      </c:pt>
                      <c:pt idx="3400">
                        <c:v>4.2891089107488396</c:v>
                      </c:pt>
                      <c:pt idx="3401">
                        <c:v>7.2959405938173676</c:v>
                      </c:pt>
                      <c:pt idx="3402">
                        <c:v>9.5333663363175614</c:v>
                      </c:pt>
                      <c:pt idx="3403">
                        <c:v>9.6515841580949342</c:v>
                      </c:pt>
                      <c:pt idx="3404">
                        <c:v>13.817128712412549</c:v>
                      </c:pt>
                      <c:pt idx="3405">
                        <c:v>11.913960395644121</c:v>
                      </c:pt>
                      <c:pt idx="3406">
                        <c:v>11.771188118421406</c:v>
                      </c:pt>
                      <c:pt idx="3407">
                        <c:v>10.584851484797804</c:v>
                      </c:pt>
                      <c:pt idx="3408">
                        <c:v>8.8285148511921534</c:v>
                      </c:pt>
                      <c:pt idx="3409">
                        <c:v>8.9573267323757992</c:v>
                      </c:pt>
                      <c:pt idx="3410">
                        <c:v>7.8642574254812638</c:v>
                      </c:pt>
                      <c:pt idx="3411">
                        <c:v>8.8912871284182948</c:v>
                      </c:pt>
                      <c:pt idx="3412">
                        <c:v>7.2351485146115921</c:v>
                      </c:pt>
                      <c:pt idx="3413">
                        <c:v>6.9004950492754658</c:v>
                      </c:pt>
                      <c:pt idx="3414">
                        <c:v>7.558712871036338</c:v>
                      </c:pt>
                      <c:pt idx="3415">
                        <c:v>6.3924752473129658</c:v>
                      </c:pt>
                      <c:pt idx="3416">
                        <c:v>6.9110891086817476</c:v>
                      </c:pt>
                      <c:pt idx="3417">
                        <c:v>5.5143564354605132</c:v>
                      </c:pt>
                      <c:pt idx="3418">
                        <c:v>4.5394059404440146</c:v>
                      </c:pt>
                      <c:pt idx="3419">
                        <c:v>5.2280198018063748</c:v>
                      </c:pt>
                      <c:pt idx="3420">
                        <c:v>3.6307920790872279</c:v>
                      </c:pt>
                      <c:pt idx="3421">
                        <c:v>5.2906930691317866</c:v>
                      </c:pt>
                      <c:pt idx="3422">
                        <c:v>5.0421782176540937</c:v>
                      </c:pt>
                      <c:pt idx="3423">
                        <c:v>5.936534653268196</c:v>
                      </c:pt>
                      <c:pt idx="3424">
                        <c:v>7.9681188116166162</c:v>
                      </c:pt>
                      <c:pt idx="3425">
                        <c:v>7.7876237621174873</c:v>
                      </c:pt>
                      <c:pt idx="3426">
                        <c:v>11.677920791691633</c:v>
                      </c:pt>
                      <c:pt idx="3427">
                        <c:v>10.996435643199202</c:v>
                      </c:pt>
                      <c:pt idx="3428">
                        <c:v>14.439603959916672</c:v>
                      </c:pt>
                      <c:pt idx="3429">
                        <c:v>14.506039603479227</c:v>
                      </c:pt>
                      <c:pt idx="3430">
                        <c:v>14.949405940098064</c:v>
                      </c:pt>
                      <c:pt idx="3431">
                        <c:v>15.003168316333946</c:v>
                      </c:pt>
                      <c:pt idx="3432">
                        <c:v>13.009999999567794</c:v>
                      </c:pt>
                      <c:pt idx="3433">
                        <c:v>8.7587128709968063</c:v>
                      </c:pt>
                      <c:pt idx="3434">
                        <c:v>10.65999999964701</c:v>
                      </c:pt>
                      <c:pt idx="3435">
                        <c:v>6.8641584156135913</c:v>
                      </c:pt>
                      <c:pt idx="3436">
                        <c:v>8.3636633660592565</c:v>
                      </c:pt>
                      <c:pt idx="3437">
                        <c:v>5.7092079206016546</c:v>
                      </c:pt>
                      <c:pt idx="3438">
                        <c:v>9.6409900986900592</c:v>
                      </c:pt>
                      <c:pt idx="3439">
                        <c:v>12.940495049074661</c:v>
                      </c:pt>
                      <c:pt idx="3440">
                        <c:v>12.98128712828235</c:v>
                      </c:pt>
                      <c:pt idx="3441">
                        <c:v>14.704356435155995</c:v>
                      </c:pt>
                      <c:pt idx="3442">
                        <c:v>15.283663365829119</c:v>
                      </c:pt>
                      <c:pt idx="3443">
                        <c:v>15.381980197509842</c:v>
                      </c:pt>
                      <c:pt idx="3444">
                        <c:v>15.253465346028413</c:v>
                      </c:pt>
                      <c:pt idx="3445">
                        <c:v>14.857722771782889</c:v>
                      </c:pt>
                      <c:pt idx="3446">
                        <c:v>11.86188118772499</c:v>
                      </c:pt>
                      <c:pt idx="3447">
                        <c:v>11.683564356047713</c:v>
                      </c:pt>
                      <c:pt idx="3448">
                        <c:v>8.9429702967323728</c:v>
                      </c:pt>
                      <c:pt idx="3449">
                        <c:v>9.1522772274190807</c:v>
                      </c:pt>
                      <c:pt idx="3450">
                        <c:v>8.7897029700048179</c:v>
                      </c:pt>
                      <c:pt idx="3451">
                        <c:v>9.5117821779020613</c:v>
                      </c:pt>
                      <c:pt idx="3452">
                        <c:v>10.327623762033461</c:v>
                      </c:pt>
                      <c:pt idx="3453">
                        <c:v>8.7881188115888111</c:v>
                      </c:pt>
                      <c:pt idx="3454">
                        <c:v>9.3168316828587745</c:v>
                      </c:pt>
                      <c:pt idx="3455">
                        <c:v>9.0956435640540985</c:v>
                      </c:pt>
                      <c:pt idx="3456">
                        <c:v>7.6754455442998459</c:v>
                      </c:pt>
                      <c:pt idx="3457">
                        <c:v>7.8144554452861206</c:v>
                      </c:pt>
                      <c:pt idx="3458">
                        <c:v>4.6380198018269478</c:v>
                      </c:pt>
                      <c:pt idx="3459">
                        <c:v>4.4318811879722579</c:v>
                      </c:pt>
                      <c:pt idx="3460">
                        <c:v>2.965643564258591</c:v>
                      </c:pt>
                      <c:pt idx="3461">
                        <c:v>1.7442574256833947</c:v>
                      </c:pt>
                      <c:pt idx="3462">
                        <c:v>2.7926732672337571</c:v>
                      </c:pt>
                      <c:pt idx="3463">
                        <c:v>5.5966336631810583</c:v>
                      </c:pt>
                      <c:pt idx="3464">
                        <c:v>6.44425742552919</c:v>
                      </c:pt>
                      <c:pt idx="3465">
                        <c:v>8.6499009898112487</c:v>
                      </c:pt>
                      <c:pt idx="3466">
                        <c:v>10.107821781841912</c:v>
                      </c:pt>
                      <c:pt idx="3467">
                        <c:v>8.4814851482343752</c:v>
                      </c:pt>
                      <c:pt idx="3468">
                        <c:v>8.1060396036919649</c:v>
                      </c:pt>
                      <c:pt idx="3469">
                        <c:v>6.1918811879122044</c:v>
                      </c:pt>
                      <c:pt idx="3470">
                        <c:v>6.2388118809810633</c:v>
                      </c:pt>
                      <c:pt idx="3471">
                        <c:v>4.7112871285565205</c:v>
                      </c:pt>
                      <c:pt idx="3472">
                        <c:v>4.6184158414318075</c:v>
                      </c:pt>
                      <c:pt idx="3473">
                        <c:v>4.2784158414418236</c:v>
                      </c:pt>
                      <c:pt idx="3474">
                        <c:v>2.9301980197047555</c:v>
                      </c:pt>
                      <c:pt idx="3475">
                        <c:v>4.3970297028242475</c:v>
                      </c:pt>
                      <c:pt idx="3476">
                        <c:v>6.1616831681128996</c:v>
                      </c:pt>
                      <c:pt idx="3477">
                        <c:v>8.9573267323757975</c:v>
                      </c:pt>
                      <c:pt idx="3478">
                        <c:v>9.6191089105709366</c:v>
                      </c:pt>
                      <c:pt idx="3479">
                        <c:v>11.497029702588154</c:v>
                      </c:pt>
                      <c:pt idx="3480">
                        <c:v>11.376138613483151</c:v>
                      </c:pt>
                      <c:pt idx="3481">
                        <c:v>10.865445544193728</c:v>
                      </c:pt>
                      <c:pt idx="3482">
                        <c:v>8.6492079205046846</c:v>
                      </c:pt>
                      <c:pt idx="3483">
                        <c:v>9.2097029699913726</c:v>
                      </c:pt>
                      <c:pt idx="3484">
                        <c:v>8.0432673264658145</c:v>
                      </c:pt>
                      <c:pt idx="3485">
                        <c:v>8.3667326729891336</c:v>
                      </c:pt>
                      <c:pt idx="3486">
                        <c:v>3.6878217820551598</c:v>
                      </c:pt>
                      <c:pt idx="3487">
                        <c:v>3.9763366335311363</c:v>
                      </c:pt>
                      <c:pt idx="3488">
                        <c:v>2.8530693068365922</c:v>
                      </c:pt>
                      <c:pt idx="3489">
                        <c:v>4.0171287127374242</c:v>
                      </c:pt>
                      <c:pt idx="3490">
                        <c:v>2.8334653464414519</c:v>
                      </c:pt>
                      <c:pt idx="3491">
                        <c:v>4.2747524751061201</c:v>
                      </c:pt>
                      <c:pt idx="3492">
                        <c:v>3.699108910768707</c:v>
                      </c:pt>
                      <c:pt idx="3493">
                        <c:v>2.1301980197306434</c:v>
                      </c:pt>
                      <c:pt idx="3494">
                        <c:v>1.7222772276649443</c:v>
                      </c:pt>
                      <c:pt idx="3495">
                        <c:v>0.47742574255742964</c:v>
                      </c:pt>
                      <c:pt idx="3496">
                        <c:v>-3.2475247523289084E-2</c:v>
                      </c:pt>
                      <c:pt idx="3497">
                        <c:v>-2.8062376236684727</c:v>
                      </c:pt>
                      <c:pt idx="3498">
                        <c:v>-5.9614851483164903</c:v>
                      </c:pt>
                      <c:pt idx="3499">
                        <c:v>-6.6285148512661607</c:v>
                      </c:pt>
                      <c:pt idx="3500">
                        <c:v>-7.5107920789580103</c:v>
                      </c:pt>
                      <c:pt idx="3501">
                        <c:v>-6.6595049502741741</c:v>
                      </c:pt>
                      <c:pt idx="3502">
                        <c:v>-5.2370297027973471</c:v>
                      </c:pt>
                      <c:pt idx="3503">
                        <c:v>-6.9880198017477309</c:v>
                      </c:pt>
                      <c:pt idx="3504">
                        <c:v>-5.8323762374292301</c:v>
                      </c:pt>
                      <c:pt idx="3505">
                        <c:v>-7.0703960393704248</c:v>
                      </c:pt>
                      <c:pt idx="3506">
                        <c:v>-4.0012871285801337</c:v>
                      </c:pt>
                      <c:pt idx="3507">
                        <c:v>-6.346039603749202</c:v>
                      </c:pt>
                      <c:pt idx="3508">
                        <c:v>-6.3512871285023271</c:v>
                      </c:pt>
                      <c:pt idx="3509">
                        <c:v>-9.1847524749423677</c:v>
                      </c:pt>
                      <c:pt idx="3510">
                        <c:v>-12.366435643154661</c:v>
                      </c:pt>
                      <c:pt idx="3511">
                        <c:v>-15.258811880680863</c:v>
                      </c:pt>
                      <c:pt idx="3512">
                        <c:v>-18.644455444926002</c:v>
                      </c:pt>
                      <c:pt idx="3513">
                        <c:v>-16.332178217278805</c:v>
                      </c:pt>
                      <c:pt idx="3514">
                        <c:v>-14.751188118322725</c:v>
                      </c:pt>
                      <c:pt idx="3515">
                        <c:v>-11.579306930308702</c:v>
                      </c:pt>
                      <c:pt idx="3516">
                        <c:v>-10.403960395694325</c:v>
                      </c:pt>
                      <c:pt idx="3517">
                        <c:v>-8.664257425454668</c:v>
                      </c:pt>
                      <c:pt idx="3518">
                        <c:v>-6.573366336415039</c:v>
                      </c:pt>
                      <c:pt idx="3519">
                        <c:v>-8.1884158413132493</c:v>
                      </c:pt>
                      <c:pt idx="3520">
                        <c:v>-6.2447524750393431</c:v>
                      </c:pt>
                      <c:pt idx="3521">
                        <c:v>-8.7118811878286877</c:v>
                      </c:pt>
                      <c:pt idx="3522">
                        <c:v>-8.6748514848602412</c:v>
                      </c:pt>
                      <c:pt idx="3523">
                        <c:v>-8.5743564353590909</c:v>
                      </c:pt>
                      <c:pt idx="3524">
                        <c:v>-10.425841583812041</c:v>
                      </c:pt>
                      <c:pt idx="3525">
                        <c:v>-11.466831682787433</c:v>
                      </c:pt>
                      <c:pt idx="3526">
                        <c:v>-9.0971287125693703</c:v>
                      </c:pt>
                      <c:pt idx="3527">
                        <c:v>-12.268217821376092</c:v>
                      </c:pt>
                      <c:pt idx="3528">
                        <c:v>-11.010495049139022</c:v>
                      </c:pt>
                      <c:pt idx="3529">
                        <c:v>-10.953861385775433</c:v>
                      </c:pt>
                      <c:pt idx="3530">
                        <c:v>-10.697722771922018</c:v>
                      </c:pt>
                      <c:pt idx="3531">
                        <c:v>-8.1936633660649694</c:v>
                      </c:pt>
                      <c:pt idx="3532">
                        <c:v>-6.515940593842755</c:v>
                      </c:pt>
                      <c:pt idx="3533">
                        <c:v>-2.4573267325924761</c:v>
                      </c:pt>
                      <c:pt idx="3534">
                        <c:v>-2.4716831682344935</c:v>
                      </c:pt>
                      <c:pt idx="3535">
                        <c:v>-2.3341584157634947</c:v>
                      </c:pt>
                      <c:pt idx="3536">
                        <c:v>-2.2517821781436149</c:v>
                      </c:pt>
                      <c:pt idx="3537">
                        <c:v>-1.4827722771789282</c:v>
                      </c:pt>
                      <c:pt idx="3538">
                        <c:v>-2.7050495048607566</c:v>
                      </c:pt>
                      <c:pt idx="3539">
                        <c:v>-2.739801980106622</c:v>
                      </c:pt>
                      <c:pt idx="3540">
                        <c:v>-2.1535643563650404</c:v>
                      </c:pt>
                      <c:pt idx="3541">
                        <c:v>-1.6527722771732158</c:v>
                      </c:pt>
                      <c:pt idx="3542">
                        <c:v>-0.65643564354268824</c:v>
                      </c:pt>
                      <c:pt idx="3543">
                        <c:v>0.16475247524257217</c:v>
                      </c:pt>
                      <c:pt idx="3544">
                        <c:v>1.6308910890555008</c:v>
                      </c:pt>
                      <c:pt idx="3545">
                        <c:v>2.1770297028987646</c:v>
                      </c:pt>
                      <c:pt idx="3546">
                        <c:v>2.954257425644307</c:v>
                      </c:pt>
                      <c:pt idx="3547">
                        <c:v>2.9550495048516092</c:v>
                      </c:pt>
                      <c:pt idx="3548">
                        <c:v>4.2641584157005452</c:v>
                      </c:pt>
                      <c:pt idx="3549">
                        <c:v>2.5645544553592092</c:v>
                      </c:pt>
                      <c:pt idx="3550">
                        <c:v>1.903663366273515</c:v>
                      </c:pt>
                      <c:pt idx="3551">
                        <c:v>0.76891089106254429</c:v>
                      </c:pt>
                      <c:pt idx="3552">
                        <c:v>0.39356435642227705</c:v>
                      </c:pt>
                      <c:pt idx="3553">
                        <c:v>0.2106930692998395</c:v>
                      </c:pt>
                      <c:pt idx="3554">
                        <c:v>0.62623762374056746</c:v>
                      </c:pt>
                      <c:pt idx="3555">
                        <c:v>1.7955445543959287</c:v>
                      </c:pt>
                      <c:pt idx="3556">
                        <c:v>1.5289108910390754</c:v>
                      </c:pt>
                      <c:pt idx="3557">
                        <c:v>3.5502970295855687</c:v>
                      </c:pt>
                      <c:pt idx="3558">
                        <c:v>4.4757425741084234</c:v>
                      </c:pt>
                      <c:pt idx="3559">
                        <c:v>9.0502970294026568</c:v>
                      </c:pt>
                      <c:pt idx="3560">
                        <c:v>7.0129702967967296</c:v>
                      </c:pt>
                      <c:pt idx="3561">
                        <c:v>6.7773267324478912</c:v>
                      </c:pt>
                      <c:pt idx="3562">
                        <c:v>3.8222772275962806</c:v>
                      </c:pt>
                      <c:pt idx="3563">
                        <c:v>2.2261386137880521</c:v>
                      </c:pt>
                      <c:pt idx="3564">
                        <c:v>0.77950495046952628</c:v>
                      </c:pt>
                      <c:pt idx="3565">
                        <c:v>-0.52950495047726476</c:v>
                      </c:pt>
                      <c:pt idx="3566">
                        <c:v>-3.1152475246490341</c:v>
                      </c:pt>
                      <c:pt idx="3567">
                        <c:v>-2.6520792078328821</c:v>
                      </c:pt>
                      <c:pt idx="3568">
                        <c:v>-1.3340594058965261</c:v>
                      </c:pt>
                      <c:pt idx="3569">
                        <c:v>-0.50762376235955009</c:v>
                      </c:pt>
                      <c:pt idx="3570">
                        <c:v>0.78029702967682779</c:v>
                      </c:pt>
                      <c:pt idx="3571">
                        <c:v>3.0887128711854293</c:v>
                      </c:pt>
                      <c:pt idx="3572">
                        <c:v>5.453168316650375</c:v>
                      </c:pt>
                      <c:pt idx="3573">
                        <c:v>4.4174257424266896</c:v>
                      </c:pt>
                      <c:pt idx="3574">
                        <c:v>5.546831682983802</c:v>
                      </c:pt>
                      <c:pt idx="3575">
                        <c:v>5.9562376235647729</c:v>
                      </c:pt>
                      <c:pt idx="3576">
                        <c:v>5.5324752473403791</c:v>
                      </c:pt>
                      <c:pt idx="3577">
                        <c:v>3.4181188117670218</c:v>
                      </c:pt>
                      <c:pt idx="3578">
                        <c:v>3.2844554454360164</c:v>
                      </c:pt>
                      <c:pt idx="3579">
                        <c:v>2.2979207920037643</c:v>
                      </c:pt>
                      <c:pt idx="3580">
                        <c:v>0.17524752474600275</c:v>
                      </c:pt>
                      <c:pt idx="3581">
                        <c:v>-0.50306930691439955</c:v>
                      </c:pt>
                      <c:pt idx="3582">
                        <c:v>-1.426138613813942</c:v>
                      </c:pt>
                      <c:pt idx="3583">
                        <c:v>-1.9851485147853549</c:v>
                      </c:pt>
                      <c:pt idx="3584">
                        <c:v>-8.2376237621285875E-2</c:v>
                      </c:pt>
                      <c:pt idx="3585">
                        <c:v>0.6065346534460988</c:v>
                      </c:pt>
                      <c:pt idx="3586">
                        <c:v>2.1641584157692066</c:v>
                      </c:pt>
                      <c:pt idx="3587">
                        <c:v>1.4109900989618092</c:v>
                      </c:pt>
                      <c:pt idx="3588">
                        <c:v>0.59603960393985367</c:v>
                      </c:pt>
                      <c:pt idx="3589">
                        <c:v>0.87247524749497996</c:v>
                      </c:pt>
                      <c:pt idx="3590">
                        <c:v>0.38445544553197575</c:v>
                      </c:pt>
                      <c:pt idx="3591">
                        <c:v>0.14267326732197702</c:v>
                      </c:pt>
                      <c:pt idx="3592">
                        <c:v>-0.67227722769997866</c:v>
                      </c:pt>
                      <c:pt idx="3593">
                        <c:v>-1.4095049504493484</c:v>
                      </c:pt>
                      <c:pt idx="3594">
                        <c:v>-1.3399999999548065</c:v>
                      </c:pt>
                      <c:pt idx="3595">
                        <c:v>-0.22514851484399992</c:v>
                      </c:pt>
                      <c:pt idx="3596">
                        <c:v>0.39059405939313674</c:v>
                      </c:pt>
                      <c:pt idx="3597">
                        <c:v>1.4356435642016633E-2</c:v>
                      </c:pt>
                      <c:pt idx="3598">
                        <c:v>0.73871287126323759</c:v>
                      </c:pt>
                      <c:pt idx="3599">
                        <c:v>3.8629702969018331</c:v>
                      </c:pt>
                      <c:pt idx="3600">
                        <c:v>6.0990099007874887</c:v>
                      </c:pt>
                      <c:pt idx="3601">
                        <c:v>10.393267326386605</c:v>
                      </c:pt>
                      <c:pt idx="3602">
                        <c:v>10.420495049159584</c:v>
                      </c:pt>
                      <c:pt idx="3603">
                        <c:v>9.5336633660211803</c:v>
                      </c:pt>
                      <c:pt idx="3604">
                        <c:v>8.588712871002512</c:v>
                      </c:pt>
                      <c:pt idx="3605">
                        <c:v>7.1784158413458661</c:v>
                      </c:pt>
                      <c:pt idx="3606">
                        <c:v>2.1611881187400681</c:v>
                      </c:pt>
                      <c:pt idx="3607">
                        <c:v>0.76594059403481118</c:v>
                      </c:pt>
                      <c:pt idx="3608">
                        <c:v>-1.3846534652996816</c:v>
                      </c:pt>
                      <c:pt idx="3609">
                        <c:v>-4.571584158265094</c:v>
                      </c:pt>
                      <c:pt idx="3610">
                        <c:v>-6.7984158413583016</c:v>
                      </c:pt>
                      <c:pt idx="3611">
                        <c:v>-6.5250495047344614</c:v>
                      </c:pt>
                      <c:pt idx="3612">
                        <c:v>-4.3766336632204013</c:v>
                      </c:pt>
                      <c:pt idx="3613">
                        <c:v>-1.7495049504379256</c:v>
                      </c:pt>
                      <c:pt idx="3614">
                        <c:v>-0.96089108907669019</c:v>
                      </c:pt>
                      <c:pt idx="3615">
                        <c:v>0.1292079207879992</c:v>
                      </c:pt>
                      <c:pt idx="3616">
                        <c:v>-0.93366336630511648</c:v>
                      </c:pt>
                      <c:pt idx="3617">
                        <c:v>-6.9881188116498754</c:v>
                      </c:pt>
                      <c:pt idx="3618">
                        <c:v>-7.7003960393488384</c:v>
                      </c:pt>
                      <c:pt idx="3619">
                        <c:v>-9.3169306927609163</c:v>
                      </c:pt>
                      <c:pt idx="3620">
                        <c:v>-9.5427722769100782</c:v>
                      </c:pt>
                      <c:pt idx="3621">
                        <c:v>-7.3370297027272793</c:v>
                      </c:pt>
                      <c:pt idx="3622">
                        <c:v>-8.9574257422765395</c:v>
                      </c:pt>
                      <c:pt idx="3623">
                        <c:v>-7.752574257168007</c:v>
                      </c:pt>
                      <c:pt idx="3624">
                        <c:v>-3.7700990097757101</c:v>
                      </c:pt>
                      <c:pt idx="3625">
                        <c:v>-3.4022772276097331</c:v>
                      </c:pt>
                      <c:pt idx="3626">
                        <c:v>-2.9852475246537304</c:v>
                      </c:pt>
                      <c:pt idx="3627">
                        <c:v>-1.5795049504422296</c:v>
                      </c:pt>
                      <c:pt idx="3628">
                        <c:v>-0.71910891086809803</c:v>
                      </c:pt>
                      <c:pt idx="3629">
                        <c:v>-1.2962376237193773</c:v>
                      </c:pt>
                      <c:pt idx="3630">
                        <c:v>-3.4899009899841404</c:v>
                      </c:pt>
                      <c:pt idx="3631">
                        <c:v>-4.1085148513496801</c:v>
                      </c:pt>
                      <c:pt idx="3632">
                        <c:v>-3.5450495048324453</c:v>
                      </c:pt>
                      <c:pt idx="3633">
                        <c:v>-3.5615841582977081</c:v>
                      </c:pt>
                      <c:pt idx="3634">
                        <c:v>-3.0834653464323063</c:v>
                      </c:pt>
                      <c:pt idx="3635">
                        <c:v>-4.7113861384572617</c:v>
                      </c:pt>
                      <c:pt idx="3636">
                        <c:v>-3.2572277226644419</c:v>
                      </c:pt>
                      <c:pt idx="3637">
                        <c:v>-2.3703960395260397</c:v>
                      </c:pt>
                      <c:pt idx="3638">
                        <c:v>-0.93366336630652369</c:v>
                      </c:pt>
                      <c:pt idx="3639">
                        <c:v>2.4715841583337568</c:v>
                      </c:pt>
                      <c:pt idx="3640">
                        <c:v>4.5361386137112589</c:v>
                      </c:pt>
                      <c:pt idx="3641">
                        <c:v>10.088118811547446</c:v>
                      </c:pt>
                      <c:pt idx="3642">
                        <c:v>10.236237623422614</c:v>
                      </c:pt>
                      <c:pt idx="3643">
                        <c:v>10.61386138578686</c:v>
                      </c:pt>
                      <c:pt idx="3644">
                        <c:v>9.2866336630580619</c:v>
                      </c:pt>
                      <c:pt idx="3645">
                        <c:v>6.9110891086810398</c:v>
                      </c:pt>
                      <c:pt idx="3646">
                        <c:v>6.684455445323171</c:v>
                      </c:pt>
                      <c:pt idx="3647">
                        <c:v>3.4936633662205834</c:v>
                      </c:pt>
                      <c:pt idx="3648">
                        <c:v>4.0473267325381368</c:v>
                      </c:pt>
                      <c:pt idx="3649">
                        <c:v>3.3093069305828706</c:v>
                      </c:pt>
                      <c:pt idx="3650">
                        <c:v>4.7672277226135362</c:v>
                      </c:pt>
                      <c:pt idx="3651">
                        <c:v>8.4867326729860917</c:v>
                      </c:pt>
                      <c:pt idx="3652">
                        <c:v>9.8713861382871819</c:v>
                      </c:pt>
                      <c:pt idx="3653">
                        <c:v>12.924554455016633</c:v>
                      </c:pt>
                      <c:pt idx="3654">
                        <c:v>15.525445544039121</c:v>
                      </c:pt>
                      <c:pt idx="3655">
                        <c:v>14.865247524258594</c:v>
                      </c:pt>
                      <c:pt idx="3656">
                        <c:v>14.621980197534722</c:v>
                      </c:pt>
                      <c:pt idx="3657">
                        <c:v>18.45554455384314</c:v>
                      </c:pt>
                      <c:pt idx="3658">
                        <c:v>19.16871287065015</c:v>
                      </c:pt>
                      <c:pt idx="3659">
                        <c:v>21.071485147815622</c:v>
                      </c:pt>
                      <c:pt idx="3660">
                        <c:v>21.502772276514307</c:v>
                      </c:pt>
                      <c:pt idx="3661">
                        <c:v>19.660396038951667</c:v>
                      </c:pt>
                      <c:pt idx="3662">
                        <c:v>15.069108910390701</c:v>
                      </c:pt>
                      <c:pt idx="3663">
                        <c:v>13.899108910428771</c:v>
                      </c:pt>
                      <c:pt idx="3664">
                        <c:v>14.139306930224175</c:v>
                      </c:pt>
                      <c:pt idx="3665">
                        <c:v>17.342178217246193</c:v>
                      </c:pt>
                      <c:pt idx="3666">
                        <c:v>20.604653464662363</c:v>
                      </c:pt>
                      <c:pt idx="3667">
                        <c:v>19.951980197357514</c:v>
                      </c:pt>
                      <c:pt idx="3668">
                        <c:v>21.697722771557594</c:v>
                      </c:pt>
                      <c:pt idx="3669">
                        <c:v>23.155544553686116</c:v>
                      </c:pt>
                      <c:pt idx="3670">
                        <c:v>22.914653464585548</c:v>
                      </c:pt>
                      <c:pt idx="3671">
                        <c:v>21.395544553744767</c:v>
                      </c:pt>
                      <c:pt idx="3672">
                        <c:v>22.287623761636283</c:v>
                      </c:pt>
                      <c:pt idx="3673">
                        <c:v>20.610693068622776</c:v>
                      </c:pt>
                      <c:pt idx="3674">
                        <c:v>19.183069306294975</c:v>
                      </c:pt>
                      <c:pt idx="3675">
                        <c:v>18.454752474635828</c:v>
                      </c:pt>
                      <c:pt idx="3676">
                        <c:v>18.691287128092714</c:v>
                      </c:pt>
                      <c:pt idx="3677">
                        <c:v>18.937524751845721</c:v>
                      </c:pt>
                      <c:pt idx="3678">
                        <c:v>21.480891088396607</c:v>
                      </c:pt>
                      <c:pt idx="3679">
                        <c:v>24.098316830882943</c:v>
                      </c:pt>
                      <c:pt idx="3680">
                        <c:v>23.981980197224491</c:v>
                      </c:pt>
                      <c:pt idx="3681">
                        <c:v>22.073069306197866</c:v>
                      </c:pt>
                      <c:pt idx="3682">
                        <c:v>20.066138613195527</c:v>
                      </c:pt>
                      <c:pt idx="3683">
                        <c:v>18.65584158353888</c:v>
                      </c:pt>
                      <c:pt idx="3684">
                        <c:v>20.358415840909345</c:v>
                      </c:pt>
                      <c:pt idx="3685">
                        <c:v>17.453168316252196</c:v>
                      </c:pt>
                      <c:pt idx="3686">
                        <c:v>14.965643563860413</c:v>
                      </c:pt>
                      <c:pt idx="3687">
                        <c:v>12.842277227296085</c:v>
                      </c:pt>
                      <c:pt idx="3688">
                        <c:v>15.052574256925434</c:v>
                      </c:pt>
                      <c:pt idx="3689">
                        <c:v>13.566732672818043</c:v>
                      </c:pt>
                      <c:pt idx="3690">
                        <c:v>13.535049504502053</c:v>
                      </c:pt>
                      <c:pt idx="3691">
                        <c:v>14.704356435156008</c:v>
                      </c:pt>
                      <c:pt idx="3692">
                        <c:v>18.696534652844427</c:v>
                      </c:pt>
                      <c:pt idx="3693">
                        <c:v>18.074059405341703</c:v>
                      </c:pt>
                      <c:pt idx="3694">
                        <c:v>20.922673266631083</c:v>
                      </c:pt>
                      <c:pt idx="3695">
                        <c:v>20.174059405270238</c:v>
                      </c:pt>
                      <c:pt idx="3696">
                        <c:v>20.270792078534949</c:v>
                      </c:pt>
                      <c:pt idx="3697">
                        <c:v>17.51059405882447</c:v>
                      </c:pt>
                      <c:pt idx="3698">
                        <c:v>15.202079207415137</c:v>
                      </c:pt>
                      <c:pt idx="3699">
                        <c:v>12.226633662959676</c:v>
                      </c:pt>
                      <c:pt idx="3700">
                        <c:v>9.948514851155343</c:v>
                      </c:pt>
                      <c:pt idx="3701">
                        <c:v>7.6663366334095411</c:v>
                      </c:pt>
                      <c:pt idx="3702">
                        <c:v>6.9774257423421568</c:v>
                      </c:pt>
                      <c:pt idx="3703">
                        <c:v>4.8579207919178229</c:v>
                      </c:pt>
                      <c:pt idx="3704">
                        <c:v>7.6308910888556989</c:v>
                      </c:pt>
                      <c:pt idx="3705">
                        <c:v>10.610198019449747</c:v>
                      </c:pt>
                      <c:pt idx="3706">
                        <c:v>12.012079207521262</c:v>
                      </c:pt>
                      <c:pt idx="3707">
                        <c:v>12.0212871283137</c:v>
                      </c:pt>
                      <c:pt idx="3708">
                        <c:v>13.110495049070352</c:v>
                      </c:pt>
                      <c:pt idx="3709">
                        <c:v>14.185445544084317</c:v>
                      </c:pt>
                      <c:pt idx="3710">
                        <c:v>12.960099009471202</c:v>
                      </c:pt>
                      <c:pt idx="3711">
                        <c:v>14.40217821734317</c:v>
                      </c:pt>
                      <c:pt idx="3712">
                        <c:v>10.316336633319912</c:v>
                      </c:pt>
                      <c:pt idx="3713">
                        <c:v>4.5715841582636862</c:v>
                      </c:pt>
                      <c:pt idx="3714">
                        <c:v>1.3755445544093798</c:v>
                      </c:pt>
                      <c:pt idx="3715">
                        <c:v>0.24099009900269616</c:v>
                      </c:pt>
                      <c:pt idx="3716">
                        <c:v>0.36485148513683657</c:v>
                      </c:pt>
                      <c:pt idx="3717">
                        <c:v>0.37386138612640102</c:v>
                      </c:pt>
                      <c:pt idx="3718">
                        <c:v>1.4356435643423841E-2</c:v>
                      </c:pt>
                      <c:pt idx="3719">
                        <c:v>0.49178217820085324</c:v>
                      </c:pt>
                      <c:pt idx="3720">
                        <c:v>3.6054455444352818</c:v>
                      </c:pt>
                      <c:pt idx="3721">
                        <c:v>1.7139603959833516</c:v>
                      </c:pt>
                      <c:pt idx="3722">
                        <c:v>0.29376237622769019</c:v>
                      </c:pt>
                      <c:pt idx="3723">
                        <c:v>-1.5841584157290488E-2</c:v>
                      </c:pt>
                      <c:pt idx="3724">
                        <c:v>-0.5528712871102528</c:v>
                      </c:pt>
                      <c:pt idx="3725">
                        <c:v>-3.0018811880183227</c:v>
                      </c:pt>
                      <c:pt idx="3726">
                        <c:v>-3.2481188117741424</c:v>
                      </c:pt>
                      <c:pt idx="3727">
                        <c:v>-2.8976237622807282</c:v>
                      </c:pt>
                      <c:pt idx="3728">
                        <c:v>-2.9762376236627586</c:v>
                      </c:pt>
                      <c:pt idx="3729">
                        <c:v>-7.9216831680542512</c:v>
                      </c:pt>
                      <c:pt idx="3730">
                        <c:v>-10.862376237262444</c:v>
                      </c:pt>
                      <c:pt idx="3731">
                        <c:v>-7.326534653222442</c:v>
                      </c:pt>
                      <c:pt idx="3732">
                        <c:v>-7.3673267324287304</c:v>
                      </c:pt>
                      <c:pt idx="3733">
                        <c:v>-4.3155445543110016</c:v>
                      </c:pt>
                      <c:pt idx="3734">
                        <c:v>-3.2889108909804317</c:v>
                      </c:pt>
                      <c:pt idx="3735">
                        <c:v>-4.9311881186488069</c:v>
                      </c:pt>
                      <c:pt idx="3736">
                        <c:v>-4.9923762374589451</c:v>
                      </c:pt>
                      <c:pt idx="3737">
                        <c:v>-3.8389108909608738</c:v>
                      </c:pt>
                      <c:pt idx="3738">
                        <c:v>-6.855148514624025</c:v>
                      </c:pt>
                      <c:pt idx="3739">
                        <c:v>-7.7434653462777048</c:v>
                      </c:pt>
                      <c:pt idx="3740">
                        <c:v>-8.2042574254705443</c:v>
                      </c:pt>
                      <c:pt idx="3741">
                        <c:v>-9.3992079204800572</c:v>
                      </c:pt>
                      <c:pt idx="3742">
                        <c:v>-14.08425742527519</c:v>
                      </c:pt>
                      <c:pt idx="3743">
                        <c:v>-10.543663365987159</c:v>
                      </c:pt>
                      <c:pt idx="3744">
                        <c:v>-13.216237623324622</c:v>
                      </c:pt>
                      <c:pt idx="3745">
                        <c:v>-8.4512871284322557</c:v>
                      </c:pt>
                      <c:pt idx="3746">
                        <c:v>-7.9322772274598288</c:v>
                      </c:pt>
                      <c:pt idx="3747">
                        <c:v>-8.5320792076375316</c:v>
                      </c:pt>
                      <c:pt idx="3748">
                        <c:v>-11.615544554069839</c:v>
                      </c:pt>
                      <c:pt idx="3749">
                        <c:v>-12.400396039193224</c:v>
                      </c:pt>
                      <c:pt idx="3750">
                        <c:v>-12.570396039186102</c:v>
                      </c:pt>
                      <c:pt idx="3751">
                        <c:v>-11.257524752100725</c:v>
                      </c:pt>
                      <c:pt idx="3752">
                        <c:v>-11.194851484776724</c:v>
                      </c:pt>
                      <c:pt idx="3753">
                        <c:v>-12.667029702548678</c:v>
                      </c:pt>
                      <c:pt idx="3754">
                        <c:v>-13.847722771816914</c:v>
                      </c:pt>
                      <c:pt idx="3755">
                        <c:v>-14.016138613396592</c:v>
                      </c:pt>
                      <c:pt idx="3756">
                        <c:v>-11.769603960004689</c:v>
                      </c:pt>
                      <c:pt idx="3757">
                        <c:v>-9.0344554452439603</c:v>
                      </c:pt>
                      <c:pt idx="3758">
                        <c:v>-10.599603960044174</c:v>
                      </c:pt>
                      <c:pt idx="3759">
                        <c:v>-7.6498019799442787</c:v>
                      </c:pt>
                      <c:pt idx="3760">
                        <c:v>-4.9401980196383715</c:v>
                      </c:pt>
                      <c:pt idx="3761">
                        <c:v>-6.6338613859186104</c:v>
                      </c:pt>
                      <c:pt idx="3762">
                        <c:v>-3.5148514850317314</c:v>
                      </c:pt>
                      <c:pt idx="3763">
                        <c:v>-1.1392079207539769</c:v>
                      </c:pt>
                      <c:pt idx="3764">
                        <c:v>-0.24693069306097751</c:v>
                      </c:pt>
                      <c:pt idx="3765">
                        <c:v>0.35960396038371417</c:v>
                      </c:pt>
                      <c:pt idx="3766">
                        <c:v>3.5555445543372857</c:v>
                      </c:pt>
                      <c:pt idx="3767">
                        <c:v>4.1138613860021316</c:v>
                      </c:pt>
                      <c:pt idx="3768">
                        <c:v>5.3405940592283763</c:v>
                      </c:pt>
                      <c:pt idx="3769">
                        <c:v>-0.49702970295256865</c:v>
                      </c:pt>
                      <c:pt idx="3770">
                        <c:v>-4.3570297028266705</c:v>
                      </c:pt>
                      <c:pt idx="3771">
                        <c:v>-7.8801980195414014</c:v>
                      </c:pt>
                      <c:pt idx="3772">
                        <c:v>-5.6390099008033614</c:v>
                      </c:pt>
                      <c:pt idx="3773">
                        <c:v>-5.9759405938620622</c:v>
                      </c:pt>
                      <c:pt idx="3774">
                        <c:v>-3.0570297028694422</c:v>
                      </c:pt>
                      <c:pt idx="3775">
                        <c:v>-0.73277227720354998</c:v>
                      </c:pt>
                      <c:pt idx="3776">
                        <c:v>0.42534653464040817</c:v>
                      </c:pt>
                      <c:pt idx="3777">
                        <c:v>3.1303960394997583</c:v>
                      </c:pt>
                      <c:pt idx="3778">
                        <c:v>5.8089108908955032</c:v>
                      </c:pt>
                      <c:pt idx="3779">
                        <c:v>5.7400990097103382</c:v>
                      </c:pt>
                      <c:pt idx="3780">
                        <c:v>6.2885148512761786</c:v>
                      </c:pt>
                      <c:pt idx="3781">
                        <c:v>4.7400990097441094</c:v>
                      </c:pt>
                      <c:pt idx="3782">
                        <c:v>3.4430693068174278</c:v>
                      </c:pt>
                      <c:pt idx="3783">
                        <c:v>2.4988118811053299</c:v>
                      </c:pt>
                      <c:pt idx="3784">
                        <c:v>5.2136633661629519</c:v>
                      </c:pt>
                      <c:pt idx="3785">
                        <c:v>2.5199999999164802</c:v>
                      </c:pt>
                      <c:pt idx="3786">
                        <c:v>5.2030693067573743</c:v>
                      </c:pt>
                      <c:pt idx="3787">
                        <c:v>4.7914851483559726</c:v>
                      </c:pt>
                      <c:pt idx="3788">
                        <c:v>3.2376237622693043</c:v>
                      </c:pt>
                      <c:pt idx="3789">
                        <c:v>3.9921782176898315</c:v>
                      </c:pt>
                      <c:pt idx="3790">
                        <c:v>4.0836633662000121</c:v>
                      </c:pt>
                      <c:pt idx="3791">
                        <c:v>5.4698019800163733</c:v>
                      </c:pt>
                      <c:pt idx="3792">
                        <c:v>9.1273267323700811</c:v>
                      </c:pt>
                      <c:pt idx="3793">
                        <c:v>12.12326732633012</c:v>
                      </c:pt>
                      <c:pt idx="3794">
                        <c:v>13.492673266878352</c:v>
                      </c:pt>
                      <c:pt idx="3795">
                        <c:v>12.985148514420944</c:v>
                      </c:pt>
                      <c:pt idx="3796">
                        <c:v>10.369207920447053</c:v>
                      </c:pt>
                      <c:pt idx="3797">
                        <c:v>11.76366336594641</c:v>
                      </c:pt>
                      <c:pt idx="3798">
                        <c:v>12.027326732274124</c:v>
                      </c:pt>
                      <c:pt idx="3799">
                        <c:v>10.865544554095864</c:v>
                      </c:pt>
                      <c:pt idx="3800">
                        <c:v>10.12366336600061</c:v>
                      </c:pt>
                      <c:pt idx="3801">
                        <c:v>10.651683167962599</c:v>
                      </c:pt>
                      <c:pt idx="3802">
                        <c:v>11.903366336237839</c:v>
                      </c:pt>
                      <c:pt idx="3803">
                        <c:v>13.411188118366505</c:v>
                      </c:pt>
                      <c:pt idx="3804">
                        <c:v>13.514653464898197</c:v>
                      </c:pt>
                      <c:pt idx="3805">
                        <c:v>19.907425741913389</c:v>
                      </c:pt>
                      <c:pt idx="3806">
                        <c:v>16.905544553895062</c:v>
                      </c:pt>
                      <c:pt idx="3807">
                        <c:v>21.066237623063913</c:v>
                      </c:pt>
                      <c:pt idx="3808">
                        <c:v>19.52673267261925</c:v>
                      </c:pt>
                      <c:pt idx="3809">
                        <c:v>21.969702969566889</c:v>
                      </c:pt>
                      <c:pt idx="3810">
                        <c:v>21.162871286426473</c:v>
                      </c:pt>
                      <c:pt idx="3811">
                        <c:v>23.461485147736795</c:v>
                      </c:pt>
                      <c:pt idx="3812">
                        <c:v>22.497722771530306</c:v>
                      </c:pt>
                      <c:pt idx="3813">
                        <c:v>21.159801979495185</c:v>
                      </c:pt>
                      <c:pt idx="3814">
                        <c:v>19.687623761723245</c:v>
                      </c:pt>
                      <c:pt idx="3815">
                        <c:v>17.073960395471925</c:v>
                      </c:pt>
                      <c:pt idx="3816">
                        <c:v>17.78782178158691</c:v>
                      </c:pt>
                      <c:pt idx="3817">
                        <c:v>16.167524751938387</c:v>
                      </c:pt>
                      <c:pt idx="3818">
                        <c:v>14.946039603463861</c:v>
                      </c:pt>
                      <c:pt idx="3819">
                        <c:v>16.285346534112108</c:v>
                      </c:pt>
                      <c:pt idx="3820">
                        <c:v>15.931881187589548</c:v>
                      </c:pt>
                      <c:pt idx="3821">
                        <c:v>15.146237623260268</c:v>
                      </c:pt>
                      <c:pt idx="3822">
                        <c:v>17.399504949917748</c:v>
                      </c:pt>
                      <c:pt idx="3823">
                        <c:v>15.403762375725414</c:v>
                      </c:pt>
                      <c:pt idx="3824">
                        <c:v>18.254653464740173</c:v>
                      </c:pt>
                      <c:pt idx="3825">
                        <c:v>19.070495048871571</c:v>
                      </c:pt>
                      <c:pt idx="3826">
                        <c:v>21.446138613149323</c:v>
                      </c:pt>
                      <c:pt idx="3827">
                        <c:v>20.267029702298501</c:v>
                      </c:pt>
                      <c:pt idx="3828">
                        <c:v>18.891386137986984</c:v>
                      </c:pt>
                      <c:pt idx="3829">
                        <c:v>14.133960395570302</c:v>
                      </c:pt>
                      <c:pt idx="3830">
                        <c:v>14.961980197523285</c:v>
                      </c:pt>
                      <c:pt idx="3831">
                        <c:v>8.2080198017069819</c:v>
                      </c:pt>
                      <c:pt idx="3832">
                        <c:v>5.8799009899039145</c:v>
                      </c:pt>
                      <c:pt idx="3833">
                        <c:v>3.9513861384821354</c:v>
                      </c:pt>
                      <c:pt idx="3834">
                        <c:v>5.2583168315078286</c:v>
                      </c:pt>
                      <c:pt idx="3835">
                        <c:v>6.8536633661087505</c:v>
                      </c:pt>
                      <c:pt idx="3836">
                        <c:v>10.282376237282753</c:v>
                      </c:pt>
                      <c:pt idx="3837">
                        <c:v>11.37386138576057</c:v>
                      </c:pt>
                      <c:pt idx="3838">
                        <c:v>12.908019801551369</c:v>
                      </c:pt>
                      <c:pt idx="3839">
                        <c:v>12.979801979767077</c:v>
                      </c:pt>
                      <c:pt idx="3840">
                        <c:v>14.628811880702443</c:v>
                      </c:pt>
                      <c:pt idx="3841">
                        <c:v>14.781386138122025</c:v>
                      </c:pt>
                      <c:pt idx="3842">
                        <c:v>16.280099009360381</c:v>
                      </c:pt>
                      <c:pt idx="3843">
                        <c:v>14.602376237138172</c:v>
                      </c:pt>
                      <c:pt idx="3844">
                        <c:v>15.177227722268288</c:v>
                      </c:pt>
                      <c:pt idx="3845">
                        <c:v>11.507524752092989</c:v>
                      </c:pt>
                      <c:pt idx="3846">
                        <c:v>11.348118811504273</c:v>
                      </c:pt>
                      <c:pt idx="3847">
                        <c:v>9.9794059402626232</c:v>
                      </c:pt>
                      <c:pt idx="3848">
                        <c:v>7.2495049502550133</c:v>
                      </c:pt>
                      <c:pt idx="3849">
                        <c:v>7.5205940591562781</c:v>
                      </c:pt>
                      <c:pt idx="3850">
                        <c:v>4.761980197861825</c:v>
                      </c:pt>
                      <c:pt idx="3851">
                        <c:v>10.513465346186447</c:v>
                      </c:pt>
                      <c:pt idx="3852">
                        <c:v>11.456237623383274</c:v>
                      </c:pt>
                      <c:pt idx="3853">
                        <c:v>12.430594058993938</c:v>
                      </c:pt>
                      <c:pt idx="3854">
                        <c:v>12.144356435240535</c:v>
                      </c:pt>
                      <c:pt idx="3855">
                        <c:v>13.427821781732504</c:v>
                      </c:pt>
                      <c:pt idx="3856">
                        <c:v>14.442970296550865</c:v>
                      </c:pt>
                      <c:pt idx="3857">
                        <c:v>14.811584157924145</c:v>
                      </c:pt>
                      <c:pt idx="3858">
                        <c:v>12.334653464936537</c:v>
                      </c:pt>
                      <c:pt idx="3859">
                        <c:v>10.687227722417177</c:v>
                      </c:pt>
                      <c:pt idx="3860">
                        <c:v>10.687227722417177</c:v>
                      </c:pt>
                      <c:pt idx="3861">
                        <c:v>9.2813861383063418</c:v>
                      </c:pt>
                      <c:pt idx="3862">
                        <c:v>6.705544554232179</c:v>
                      </c:pt>
                      <c:pt idx="3863">
                        <c:v>4.0232673265999921</c:v>
                      </c:pt>
                      <c:pt idx="3864">
                        <c:v>4.160693069168846</c:v>
                      </c:pt>
                      <c:pt idx="3865">
                        <c:v>3.5306930691890241</c:v>
                      </c:pt>
                      <c:pt idx="3866">
                        <c:v>4.6653465344978491</c:v>
                      </c:pt>
                      <c:pt idx="3867">
                        <c:v>7.4088118809415748</c:v>
                      </c:pt>
                      <c:pt idx="3868">
                        <c:v>7.2508910888681424</c:v>
                      </c:pt>
                      <c:pt idx="3869">
                        <c:v>10.472673266978754</c:v>
                      </c:pt>
                      <c:pt idx="3870">
                        <c:v>10.481683167969724</c:v>
                      </c:pt>
                      <c:pt idx="3871">
                        <c:v>11.719108910502275</c:v>
                      </c:pt>
                      <c:pt idx="3872">
                        <c:v>13.720099009444919</c:v>
                      </c:pt>
                      <c:pt idx="3873">
                        <c:v>12.231980197613538</c:v>
                      </c:pt>
                      <c:pt idx="3874">
                        <c:v>9.7890099006658939</c:v>
                      </c:pt>
                      <c:pt idx="3875">
                        <c:v>7.9988118809224202</c:v>
                      </c:pt>
                      <c:pt idx="3876">
                        <c:v>5.837623762182349</c:v>
                      </c:pt>
                      <c:pt idx="3877">
                        <c:v>6.9714851482838718</c:v>
                      </c:pt>
                      <c:pt idx="3878">
                        <c:v>7.6943564353870118</c:v>
                      </c:pt>
                      <c:pt idx="3879">
                        <c:v>10.456732672920724</c:v>
                      </c:pt>
                      <c:pt idx="3880">
                        <c:v>9.0200990096005373</c:v>
                      </c:pt>
                      <c:pt idx="3881">
                        <c:v>8.5425742571423715</c:v>
                      </c:pt>
                      <c:pt idx="3882">
                        <c:v>12.697326732251531</c:v>
                      </c:pt>
                      <c:pt idx="3883">
                        <c:v>12.589999999581249</c:v>
                      </c:pt>
                      <c:pt idx="3884">
                        <c:v>12.949504950065627</c:v>
                      </c:pt>
                      <c:pt idx="3885">
                        <c:v>11.534752474864559</c:v>
                      </c:pt>
                      <c:pt idx="3886">
                        <c:v>13.586336633211774</c:v>
                      </c:pt>
                      <c:pt idx="3887">
                        <c:v>15.967326732143386</c:v>
                      </c:pt>
                      <c:pt idx="3888">
                        <c:v>15.827623761850544</c:v>
                      </c:pt>
                      <c:pt idx="3889">
                        <c:v>14.418118811402612</c:v>
                      </c:pt>
                      <c:pt idx="3890">
                        <c:v>13.432277227276918</c:v>
                      </c:pt>
                      <c:pt idx="3891">
                        <c:v>14.012376237158742</c:v>
                      </c:pt>
                      <c:pt idx="3892">
                        <c:v>14.566831682685011</c:v>
                      </c:pt>
                      <c:pt idx="3893">
                        <c:v>11.944950494654247</c:v>
                      </c:pt>
                      <c:pt idx="3894">
                        <c:v>11.488712870905152</c:v>
                      </c:pt>
                      <c:pt idx="3895">
                        <c:v>10.903267326370868</c:v>
                      </c:pt>
                      <c:pt idx="3896">
                        <c:v>11.524158415458986</c:v>
                      </c:pt>
                      <c:pt idx="3897">
                        <c:v>11.502277227339864</c:v>
                      </c:pt>
                      <c:pt idx="3898">
                        <c:v>13.877920791619031</c:v>
                      </c:pt>
                      <c:pt idx="3899">
                        <c:v>17.068712870720212</c:v>
                      </c:pt>
                      <c:pt idx="3900">
                        <c:v>15.289801979690287</c:v>
                      </c:pt>
                      <c:pt idx="3901">
                        <c:v>15.237623761871113</c:v>
                      </c:pt>
                      <c:pt idx="3902">
                        <c:v>13.355247524308078</c:v>
                      </c:pt>
                      <c:pt idx="3903">
                        <c:v>13.909702969835758</c:v>
                      </c:pt>
                      <c:pt idx="3904">
                        <c:v>15.947029702441677</c:v>
                      </c:pt>
                      <c:pt idx="3905">
                        <c:v>13.528910890640883</c:v>
                      </c:pt>
                      <c:pt idx="3906">
                        <c:v>12.117920791677674</c:v>
                      </c:pt>
                      <c:pt idx="3907">
                        <c:v>9.6402970293820864</c:v>
                      </c:pt>
                      <c:pt idx="3908">
                        <c:v>9.8962376234340379</c:v>
                      </c:pt>
                      <c:pt idx="3909">
                        <c:v>8.5532673264486831</c:v>
                      </c:pt>
                      <c:pt idx="3910">
                        <c:v>9.4816831680020783</c:v>
                      </c:pt>
                      <c:pt idx="3911">
                        <c:v>9.107722771974947</c:v>
                      </c:pt>
                      <c:pt idx="3912">
                        <c:v>13.037128712437225</c:v>
                      </c:pt>
                      <c:pt idx="3913">
                        <c:v>13.974653464883737</c:v>
                      </c:pt>
                      <c:pt idx="3914">
                        <c:v>14.668118811394869</c:v>
                      </c:pt>
                      <c:pt idx="3915">
                        <c:v>15.853960395512678</c:v>
                      </c:pt>
                      <c:pt idx="3916">
                        <c:v>18.347524751866292</c:v>
                      </c:pt>
                      <c:pt idx="3917">
                        <c:v>18.895247524124148</c:v>
                      </c:pt>
                      <c:pt idx="3918">
                        <c:v>17.812772276635908</c:v>
                      </c:pt>
                      <c:pt idx="3919">
                        <c:v>17.079999999433753</c:v>
                      </c:pt>
                      <c:pt idx="3920">
                        <c:v>17.217524751903358</c:v>
                      </c:pt>
                      <c:pt idx="3921">
                        <c:v>15.437821781666123</c:v>
                      </c:pt>
                      <c:pt idx="3922">
                        <c:v>13.187524752036374</c:v>
                      </c:pt>
                      <c:pt idx="3923">
                        <c:v>11.908613860990968</c:v>
                      </c:pt>
                      <c:pt idx="3924">
                        <c:v>11.653366336246986</c:v>
                      </c:pt>
                      <c:pt idx="3925">
                        <c:v>11.697821781788985</c:v>
                      </c:pt>
                      <c:pt idx="3926">
                        <c:v>12.647425742154933</c:v>
                      </c:pt>
                      <c:pt idx="3927">
                        <c:v>14.22693069259717</c:v>
                      </c:pt>
                      <c:pt idx="3928">
                        <c:v>16.063267326199387</c:v>
                      </c:pt>
                      <c:pt idx="3929">
                        <c:v>15.808019801455405</c:v>
                      </c:pt>
                      <c:pt idx="3930">
                        <c:v>16.788415841026506</c:v>
                      </c:pt>
                      <c:pt idx="3931">
                        <c:v>19.717821781522545</c:v>
                      </c:pt>
                      <c:pt idx="3932">
                        <c:v>21.173465345832057</c:v>
                      </c:pt>
                      <c:pt idx="3933">
                        <c:v>22.23099009827272</c:v>
                      </c:pt>
                      <c:pt idx="3934">
                        <c:v>21.107722771576768</c:v>
                      </c:pt>
                      <c:pt idx="3935">
                        <c:v>21.344158415132902</c:v>
                      </c:pt>
                      <c:pt idx="3936">
                        <c:v>20.733861385450354</c:v>
                      </c:pt>
                      <c:pt idx="3937">
                        <c:v>18.58930693007629</c:v>
                      </c:pt>
                      <c:pt idx="3938">
                        <c:v>18.40495049443858</c:v>
                      </c:pt>
                      <c:pt idx="3939">
                        <c:v>18.243366336028021</c:v>
                      </c:pt>
                      <c:pt idx="3940">
                        <c:v>17.202376237052626</c:v>
                      </c:pt>
                      <c:pt idx="3941">
                        <c:v>13.899900989637484</c:v>
                      </c:pt>
                      <c:pt idx="3942">
                        <c:v>13.402079207476197</c:v>
                      </c:pt>
                      <c:pt idx="3943">
                        <c:v>13.740396039148033</c:v>
                      </c:pt>
                      <c:pt idx="3944">
                        <c:v>14.43841584110432</c:v>
                      </c:pt>
                      <c:pt idx="3945">
                        <c:v>14.08940594012617</c:v>
                      </c:pt>
                      <c:pt idx="3946">
                        <c:v>16.425049504406349</c:v>
                      </c:pt>
                      <c:pt idx="3947">
                        <c:v>17.068712870720216</c:v>
                      </c:pt>
                      <c:pt idx="3948">
                        <c:v>19.512376236975836</c:v>
                      </c:pt>
                      <c:pt idx="3949">
                        <c:v>24.072673266527381</c:v>
                      </c:pt>
                      <c:pt idx="3950">
                        <c:v>24.171584157613932</c:v>
                      </c:pt>
                      <c:pt idx="3951">
                        <c:v>21.061683167617353</c:v>
                      </c:pt>
                      <c:pt idx="3952">
                        <c:v>24.207128712068506</c:v>
                      </c:pt>
                      <c:pt idx="3953">
                        <c:v>25.961881187256733</c:v>
                      </c:pt>
                      <c:pt idx="3954">
                        <c:v>21.08584158345905</c:v>
                      </c:pt>
                      <c:pt idx="3955">
                        <c:v>16.890396039044344</c:v>
                      </c:pt>
                      <c:pt idx="3956">
                        <c:v>12.441980197606812</c:v>
                      </c:pt>
                      <c:pt idx="3957">
                        <c:v>10.364554455102573</c:v>
                      </c:pt>
                      <c:pt idx="3958">
                        <c:v>9.3078217818692135</c:v>
                      </c:pt>
                      <c:pt idx="3959">
                        <c:v>5.4727722770455127</c:v>
                      </c:pt>
                      <c:pt idx="3960">
                        <c:v>5.6895049503057802</c:v>
                      </c:pt>
                      <c:pt idx="3961">
                        <c:v>6.2282178215754884</c:v>
                      </c:pt>
                      <c:pt idx="3962">
                        <c:v>7.2139603958004406</c:v>
                      </c:pt>
                      <c:pt idx="3963">
                        <c:v>9.4400990095870831</c:v>
                      </c:pt>
                      <c:pt idx="3964">
                        <c:v>13.315148514408362</c:v>
                      </c:pt>
                      <c:pt idx="3965">
                        <c:v>14.475445544074164</c:v>
                      </c:pt>
                      <c:pt idx="3966">
                        <c:v>16.463564355888657</c:v>
                      </c:pt>
                      <c:pt idx="3967">
                        <c:v>16.786930692512637</c:v>
                      </c:pt>
                      <c:pt idx="3968">
                        <c:v>18.594554454828007</c:v>
                      </c:pt>
                      <c:pt idx="3969">
                        <c:v>15.967326732141977</c:v>
                      </c:pt>
                      <c:pt idx="3970">
                        <c:v>18.281089108304442</c:v>
                      </c:pt>
                      <c:pt idx="3971">
                        <c:v>17.424455444965339</c:v>
                      </c:pt>
                      <c:pt idx="3972">
                        <c:v>16.900990098448503</c:v>
                      </c:pt>
                      <c:pt idx="3973">
                        <c:v>16.552079207372504</c:v>
                      </c:pt>
                      <c:pt idx="3974">
                        <c:v>14.80851485099287</c:v>
                      </c:pt>
                      <c:pt idx="3975">
                        <c:v>12.333960395629971</c:v>
                      </c:pt>
                      <c:pt idx="3976">
                        <c:v>11.134455445175302</c:v>
                      </c:pt>
                      <c:pt idx="3977">
                        <c:v>9.5586138610687765</c:v>
                      </c:pt>
                      <c:pt idx="3978">
                        <c:v>9.5850495046330426</c:v>
                      </c:pt>
                      <c:pt idx="3979">
                        <c:v>12.647128712451318</c:v>
                      </c:pt>
                      <c:pt idx="3980">
                        <c:v>9.9128712868000353</c:v>
                      </c:pt>
                      <c:pt idx="3981">
                        <c:v>14.005940593595376</c:v>
                      </c:pt>
                      <c:pt idx="3982">
                        <c:v>15.719801979675172</c:v>
                      </c:pt>
                      <c:pt idx="3983">
                        <c:v>13.499999999551164</c:v>
                      </c:pt>
                      <c:pt idx="3984">
                        <c:v>14.432673266847509</c:v>
                      </c:pt>
                      <c:pt idx="3985">
                        <c:v>17.395049504371936</c:v>
                      </c:pt>
                      <c:pt idx="3986">
                        <c:v>17.125742573688147</c:v>
                      </c:pt>
                      <c:pt idx="3987">
                        <c:v>16.766336633107311</c:v>
                      </c:pt>
                      <c:pt idx="3988">
                        <c:v>19.163366335997694</c:v>
                      </c:pt>
                      <c:pt idx="3989">
                        <c:v>19.117821781544777</c:v>
                      </c:pt>
                      <c:pt idx="3990">
                        <c:v>19.230693068667591</c:v>
                      </c:pt>
                      <c:pt idx="3991">
                        <c:v>16.274257425202848</c:v>
                      </c:pt>
                      <c:pt idx="3992">
                        <c:v>12.324752474838927</c:v>
                      </c:pt>
                      <c:pt idx="3993">
                        <c:v>10.922772276865281</c:v>
                      </c:pt>
                      <c:pt idx="3994">
                        <c:v>8.5069306927870549</c:v>
                      </c:pt>
                      <c:pt idx="3995">
                        <c:v>7.9475247522112928</c:v>
                      </c:pt>
                      <c:pt idx="3996">
                        <c:v>8.2455445541819206</c:v>
                      </c:pt>
                      <c:pt idx="3997">
                        <c:v>8.3673267323963643</c:v>
                      </c:pt>
                      <c:pt idx="3998">
                        <c:v>9.9564356432339896</c:v>
                      </c:pt>
                      <c:pt idx="3999">
                        <c:v>10.389108910547211</c:v>
                      </c:pt>
                      <c:pt idx="4000">
                        <c:v>10.451485148167601</c:v>
                      </c:pt>
                      <c:pt idx="4001">
                        <c:v>11.761386138223843</c:v>
                      </c:pt>
                      <c:pt idx="4002">
                        <c:v>12.745544554031369</c:v>
                      </c:pt>
                      <c:pt idx="4003">
                        <c:v>15.740594058883374</c:v>
                      </c:pt>
                      <c:pt idx="4004">
                        <c:v>14.992079207423277</c:v>
                      </c:pt>
                      <c:pt idx="4005">
                        <c:v>13.817821781718404</c:v>
                      </c:pt>
                      <c:pt idx="4006">
                        <c:v>16.654455444991886</c:v>
                      </c:pt>
                      <c:pt idx="4007">
                        <c:v>18.954455444915332</c:v>
                      </c:pt>
                      <c:pt idx="4008">
                        <c:v>16.331683167775132</c:v>
                      </c:pt>
                      <c:pt idx="4009">
                        <c:v>17.306930692495239</c:v>
                      </c:pt>
                      <c:pt idx="4010">
                        <c:v>14.818811880696229</c:v>
                      </c:pt>
                      <c:pt idx="4011">
                        <c:v>14.171287128242358</c:v>
                      </c:pt>
                      <c:pt idx="4012">
                        <c:v>12.458415841171341</c:v>
                      </c:pt>
                      <c:pt idx="4013">
                        <c:v>9.4257425739450671</c:v>
                      </c:pt>
                      <c:pt idx="4014">
                        <c:v>8.8960396036649225</c:v>
                      </c:pt>
                      <c:pt idx="4015">
                        <c:v>9.5089108907736577</c:v>
                      </c:pt>
                      <c:pt idx="4016">
                        <c:v>7.0336633661027887</c:v>
                      </c:pt>
                      <c:pt idx="4017">
                        <c:v>7.4752475245048426</c:v>
                      </c:pt>
                      <c:pt idx="4018">
                        <c:v>8.0336633660690175</c:v>
                      </c:pt>
                      <c:pt idx="4019">
                        <c:v>8.4663366333822481</c:v>
                      </c:pt>
                      <c:pt idx="4020">
                        <c:v>10.599009900638336</c:v>
                      </c:pt>
                      <c:pt idx="4021">
                        <c:v>10.327722771934198</c:v>
                      </c:pt>
                      <c:pt idx="4022">
                        <c:v>9.6673267323521852</c:v>
                      </c:pt>
                      <c:pt idx="4023">
                        <c:v>10.354455445200674</c:v>
                      </c:pt>
                      <c:pt idx="4024">
                        <c:v>11.666336633275874</c:v>
                      </c:pt>
                      <c:pt idx="4025">
                        <c:v>12.863366336206495</c:v>
                      </c:pt>
                      <c:pt idx="4026">
                        <c:v>12.205940593655031</c:v>
                      </c:pt>
                      <c:pt idx="4027">
                        <c:v>12.122772276825033</c:v>
                      </c:pt>
                      <c:pt idx="4028">
                        <c:v>14.415841583678624</c:v>
                      </c:pt>
                      <c:pt idx="4029">
                        <c:v>11.969306930294602</c:v>
                      </c:pt>
                      <c:pt idx="4030">
                        <c:v>10.933663365973064</c:v>
                      </c:pt>
                      <c:pt idx="4031">
                        <c:v>8.7019801977310838</c:v>
                      </c:pt>
                      <c:pt idx="4032">
                        <c:v>9.5435643561187842</c:v>
                      </c:pt>
                      <c:pt idx="4033">
                        <c:v>7.2247524750088967</c:v>
                      </c:pt>
                      <c:pt idx="4034">
                        <c:v>7.3069306928258966</c:v>
                      </c:pt>
                      <c:pt idx="4035">
                        <c:v>8.6455445541675697</c:v>
                      </c:pt>
                      <c:pt idx="4036">
                        <c:v>6.2326732671199014</c:v>
                      </c:pt>
                      <c:pt idx="4037">
                        <c:v>6.9336633661067291</c:v>
                      </c:pt>
                      <c:pt idx="4038">
                        <c:v>8.9059405937639333</c:v>
                      </c:pt>
                      <c:pt idx="4039">
                        <c:v>8.4871287125904473</c:v>
                      </c:pt>
                      <c:pt idx="4040">
                        <c:v>8.666336633375769</c:v>
                      </c:pt>
                      <c:pt idx="4041">
                        <c:v>8.3693069304153269</c:v>
                      </c:pt>
                      <c:pt idx="4042">
                        <c:v>6.7168316829457266</c:v>
                      </c:pt>
                      <c:pt idx="4043">
                        <c:v>7.9683168314194894</c:v>
                      </c:pt>
                      <c:pt idx="4044">
                        <c:v>8.9069306927741145</c:v>
                      </c:pt>
                      <c:pt idx="4045">
                        <c:v>8.471287128431749</c:v>
                      </c:pt>
                      <c:pt idx="4046">
                        <c:v>8.0861386135932083</c:v>
                      </c:pt>
                      <c:pt idx="4047">
                        <c:v>8.8712871284188051</c:v>
                      </c:pt>
                      <c:pt idx="4048">
                        <c:v>7.2029702967905127</c:v>
                      </c:pt>
                      <c:pt idx="4049">
                        <c:v>6.1415841582126678</c:v>
                      </c:pt>
                      <c:pt idx="4050">
                        <c:v>7.6702970294488617</c:v>
                      </c:pt>
                      <c:pt idx="4051">
                        <c:v>8.4653465343720633</c:v>
                      </c:pt>
                      <c:pt idx="4052">
                        <c:v>8.8663366333693006</c:v>
                      </c:pt>
                      <c:pt idx="4053">
                        <c:v>10.353465346190495</c:v>
                      </c:pt>
                      <c:pt idx="4054">
                        <c:v>12.2069306926638</c:v>
                      </c:pt>
                      <c:pt idx="4055">
                        <c:v>11.025742573891877</c:v>
                      </c:pt>
                      <c:pt idx="4056">
                        <c:v>11.00594059369527</c:v>
                      </c:pt>
                      <c:pt idx="4057">
                        <c:v>8.1217821779485231</c:v>
                      </c:pt>
                      <c:pt idx="4058">
                        <c:v>9.4396039600819961</c:v>
                      </c:pt>
                      <c:pt idx="4059">
                        <c:v>7.7069306928129473</c:v>
                      </c:pt>
                      <c:pt idx="4060">
                        <c:v>5.7663366334717292</c:v>
                      </c:pt>
                      <c:pt idx="4061">
                        <c:v>6.9831683165989622</c:v>
                      </c:pt>
                      <c:pt idx="4062">
                        <c:v>6.7930693067044414</c:v>
                      </c:pt>
                      <c:pt idx="4063">
                        <c:v>9.4108910887965536</c:v>
                      </c:pt>
                      <c:pt idx="4064">
                        <c:v>8.1158415838888338</c:v>
                      </c:pt>
                      <c:pt idx="4065">
                        <c:v>7.9366336631020991</c:v>
                      </c:pt>
                      <c:pt idx="4066">
                        <c:v>8.0079207918127207</c:v>
                      </c:pt>
                      <c:pt idx="4067">
                        <c:v>9.1801980194972206</c:v>
                      </c:pt>
                      <c:pt idx="4068">
                        <c:v>9.31188118780927</c:v>
                      </c:pt>
                      <c:pt idx="4069">
                        <c:v>9.5801980194842713</c:v>
                      </c:pt>
                      <c:pt idx="4070">
                        <c:v>7.4752475245034313</c:v>
                      </c:pt>
                      <c:pt idx="4071">
                        <c:v>8.152475247254328</c:v>
                      </c:pt>
                      <c:pt idx="4072">
                        <c:v>6.2108910889029207</c:v>
                      </c:pt>
                      <c:pt idx="4073">
                        <c:v>9.0396039600963505</c:v>
                      </c:pt>
                      <c:pt idx="4074">
                        <c:v>8.4297029700167538</c:v>
                      </c:pt>
                      <c:pt idx="4075">
                        <c:v>6.6435643562147408</c:v>
                      </c:pt>
                      <c:pt idx="4076">
                        <c:v>5.3108910889327534</c:v>
                      </c:pt>
                      <c:pt idx="4077">
                        <c:v>7.9277227720132668</c:v>
                      </c:pt>
                      <c:pt idx="4078">
                        <c:v>3.4999999998846247</c:v>
                      </c:pt>
                      <c:pt idx="4079">
                        <c:v>5.8386138611925311</c:v>
                      </c:pt>
                      <c:pt idx="4080">
                        <c:v>6.0435643562355637</c:v>
                      </c:pt>
                      <c:pt idx="4081">
                        <c:v>4.3881188117354233</c:v>
                      </c:pt>
                      <c:pt idx="4082">
                        <c:v>6.7178217819545045</c:v>
                      </c:pt>
                      <c:pt idx="4083">
                        <c:v>6.6306930690880019</c:v>
                      </c:pt>
                      <c:pt idx="4084">
                        <c:v>5.7455445542635317</c:v>
                      </c:pt>
                      <c:pt idx="4085">
                        <c:v>5.3514851483375665</c:v>
                      </c:pt>
                      <c:pt idx="4086">
                        <c:v>5.3108910889327525</c:v>
                      </c:pt>
                      <c:pt idx="4087">
                        <c:v>1.2603960395625939</c:v>
                      </c:pt>
                      <c:pt idx="4088">
                        <c:v>0.84257425739788361</c:v>
                      </c:pt>
                      <c:pt idx="4089">
                        <c:v>4.4178217820324486</c:v>
                      </c:pt>
                      <c:pt idx="4090">
                        <c:v>7.1118811878832773</c:v>
                      </c:pt>
                      <c:pt idx="4091">
                        <c:v>7.2247524750074863</c:v>
                      </c:pt>
                      <c:pt idx="4092">
                        <c:v>8.7930693066397172</c:v>
                      </c:pt>
                      <c:pt idx="4093">
                        <c:v>10.160396039266839</c:v>
                      </c:pt>
                      <c:pt idx="4094">
                        <c:v>10.521782177868038</c:v>
                      </c:pt>
                      <c:pt idx="4095">
                        <c:v>8.3673267323949592</c:v>
                      </c:pt>
                      <c:pt idx="4096">
                        <c:v>8.4871287125890404</c:v>
                      </c:pt>
                      <c:pt idx="4097">
                        <c:v>8.6198019799112728</c:v>
                      </c:pt>
                      <c:pt idx="4098">
                        <c:v>8.6663366333757743</c:v>
                      </c:pt>
                      <c:pt idx="4099">
                        <c:v>9.0089108907905384</c:v>
                      </c:pt>
                      <c:pt idx="4100">
                        <c:v>10.349504950151172</c:v>
                      </c:pt>
                      <c:pt idx="4101">
                        <c:v>10.5495049501447</c:v>
                      </c:pt>
                      <c:pt idx="4102">
                        <c:v>10.431683167970984</c:v>
                      </c:pt>
                      <c:pt idx="4103">
                        <c:v>12.312871286719552</c:v>
                      </c:pt>
                      <c:pt idx="4104">
                        <c:v>12.949504950064222</c:v>
                      </c:pt>
                      <c:pt idx="4105">
                        <c:v>11.450495049125049</c:v>
                      </c:pt>
                      <c:pt idx="4106">
                        <c:v>9.7742574254181189</c:v>
                      </c:pt>
                      <c:pt idx="4107">
                        <c:v>8.9999999997017142</c:v>
                      </c:pt>
                      <c:pt idx="4108">
                        <c:v>7.1940594057016822</c:v>
                      </c:pt>
                      <c:pt idx="4109">
                        <c:v>6.6950495047273444</c:v>
                      </c:pt>
                      <c:pt idx="4110">
                        <c:v>7.1198019799619239</c:v>
                      </c:pt>
                      <c:pt idx="4111">
                        <c:v>9.6762376234410148</c:v>
                      </c:pt>
                      <c:pt idx="4112">
                        <c:v>10.203960395700795</c:v>
                      </c:pt>
                      <c:pt idx="4113">
                        <c:v>10.856435643204161</c:v>
                      </c:pt>
                      <c:pt idx="4114">
                        <c:v>9.4188118808751984</c:v>
                      </c:pt>
                      <c:pt idx="4115">
                        <c:v>10.589108910540739</c:v>
                      </c:pt>
                      <c:pt idx="4116">
                        <c:v>10.05742574224023</c:v>
                      </c:pt>
                      <c:pt idx="4117">
                        <c:v>8.813861385845108</c:v>
                      </c:pt>
                      <c:pt idx="4118">
                        <c:v>10.609900989746132</c:v>
                      </c:pt>
                      <c:pt idx="4119">
                        <c:v>8.9574257422765324</c:v>
                      </c:pt>
                      <c:pt idx="4120">
                        <c:v>9.6980198016579937</c:v>
                      </c:pt>
                      <c:pt idx="4121">
                        <c:v>10.09306930659554</c:v>
                      </c:pt>
                      <c:pt idx="4122">
                        <c:v>11.473267326352211</c:v>
                      </c:pt>
                      <c:pt idx="4123">
                        <c:v>11.873267326337858</c:v>
                      </c:pt>
                      <c:pt idx="4124">
                        <c:v>9.5633663363153936</c:v>
                      </c:pt>
                      <c:pt idx="4125">
                        <c:v>8.0148514848825858</c:v>
                      </c:pt>
                      <c:pt idx="4126">
                        <c:v>9.5643564353255748</c:v>
                      </c:pt>
                      <c:pt idx="4127">
                        <c:v>8.8386138610940446</c:v>
                      </c:pt>
                      <c:pt idx="4128">
                        <c:v>9.4603960392901971</c:v>
                      </c:pt>
                      <c:pt idx="4129">
                        <c:v>11.381188118434796</c:v>
                      </c:pt>
                      <c:pt idx="4130">
                        <c:v>14.498019801498433</c:v>
                      </c:pt>
                      <c:pt idx="4131">
                        <c:v>10.923762375875455</c:v>
                      </c:pt>
                      <c:pt idx="4132">
                        <c:v>11.713861385750562</c:v>
                      </c:pt>
                      <c:pt idx="4133">
                        <c:v>10.845544554096371</c:v>
                      </c:pt>
                      <c:pt idx="4134">
                        <c:v>5.3049504948730632</c:v>
                      </c:pt>
                      <c:pt idx="4135">
                        <c:v>6.2792079205844011</c:v>
                      </c:pt>
                      <c:pt idx="4136">
                        <c:v>3.3297029701867213</c:v>
                      </c:pt>
                      <c:pt idx="4137">
                        <c:v>4.3158415840146196</c:v>
                      </c:pt>
                      <c:pt idx="4138">
                        <c:v>3.0287128711869511</c:v>
                      </c:pt>
                      <c:pt idx="4139">
                        <c:v>6.0326732671263752</c:v>
                      </c:pt>
                      <c:pt idx="4140">
                        <c:v>6.27029702949417</c:v>
                      </c:pt>
                      <c:pt idx="4141">
                        <c:v>9.59108910859206</c:v>
                      </c:pt>
                      <c:pt idx="4142">
                        <c:v>10.487128712522912</c:v>
                      </c:pt>
                      <c:pt idx="4143">
                        <c:v>8.4306930690269368</c:v>
                      </c:pt>
                      <c:pt idx="4144">
                        <c:v>10.137623762039683</c:v>
                      </c:pt>
                      <c:pt idx="4145">
                        <c:v>10.088118811546034</c:v>
                      </c:pt>
                      <c:pt idx="4146">
                        <c:v>10.969306930328374</c:v>
                      </c:pt>
                      <c:pt idx="4147">
                        <c:v>8.4900990096195859</c:v>
                      </c:pt>
                      <c:pt idx="4148">
                        <c:v>8.769306930402383</c:v>
                      </c:pt>
                      <c:pt idx="4149">
                        <c:v>5.3425742572473318</c:v>
                      </c:pt>
                      <c:pt idx="4150">
                        <c:v>8.0039603957733991</c:v>
                      </c:pt>
                      <c:pt idx="4151">
                        <c:v>5.7881188116887072</c:v>
                      </c:pt>
                      <c:pt idx="4152">
                        <c:v>6.9118811878897501</c:v>
                      </c:pt>
                      <c:pt idx="4153">
                        <c:v>5.5613861384301027</c:v>
                      </c:pt>
                      <c:pt idx="4154">
                        <c:v>5.7831683166406123</c:v>
                      </c:pt>
                      <c:pt idx="4155">
                        <c:v>6.2584158413762019</c:v>
                      </c:pt>
                      <c:pt idx="4156">
                        <c:v>4.999999999833971</c:v>
                      </c:pt>
                      <c:pt idx="4157">
                        <c:v>4.5613861384624661</c:v>
                      </c:pt>
                      <c:pt idx="4158">
                        <c:v>3.4999999998846261</c:v>
                      </c:pt>
                      <c:pt idx="4159">
                        <c:v>2.8980198018850825</c:v>
                      </c:pt>
                      <c:pt idx="4160">
                        <c:v>3.5396039602778511</c:v>
                      </c:pt>
                      <c:pt idx="4161">
                        <c:v>3.2316831682096185</c:v>
                      </c:pt>
                      <c:pt idx="4162">
                        <c:v>2.0425742573590497</c:v>
                      </c:pt>
                      <c:pt idx="4163">
                        <c:v>3.621782178097662</c:v>
                      </c:pt>
                      <c:pt idx="4164">
                        <c:v>3.3712871286003101</c:v>
                      </c:pt>
                      <c:pt idx="4165">
                        <c:v>3.2534653464265944</c:v>
                      </c:pt>
                      <c:pt idx="4166">
                        <c:v>5.1356435641853428</c:v>
                      </c:pt>
                      <c:pt idx="4167">
                        <c:v>3.3999999998871564</c:v>
                      </c:pt>
                      <c:pt idx="4168">
                        <c:v>4.4326732671795597</c:v>
                      </c:pt>
                      <c:pt idx="4169">
                        <c:v>5.2336633661624443</c:v>
                      </c:pt>
                      <c:pt idx="4170">
                        <c:v>5.2633663364594749</c:v>
                      </c:pt>
                      <c:pt idx="4171">
                        <c:v>3.8326732672003807</c:v>
                      </c:pt>
                      <c:pt idx="4172">
                        <c:v>0.47227722770785796</c:v>
                      </c:pt>
                      <c:pt idx="4173">
                        <c:v>-6.8316831681480061E-2</c:v>
                      </c:pt>
                      <c:pt idx="4174">
                        <c:v>-0.9039603960094944</c:v>
                      </c:pt>
                      <c:pt idx="4175">
                        <c:v>9.3069306927597656E-2</c:v>
                      </c:pt>
                      <c:pt idx="4176">
                        <c:v>2.5099009900159968</c:v>
                      </c:pt>
                      <c:pt idx="4177">
                        <c:v>5.6346534651596807</c:v>
                      </c:pt>
                      <c:pt idx="4178">
                        <c:v>5.9257425740604432</c:v>
                      </c:pt>
                      <c:pt idx="4179">
                        <c:v>2.2207920791341933</c:v>
                      </c:pt>
                      <c:pt idx="4180">
                        <c:v>0.45643564354916066</c:v>
                      </c:pt>
                      <c:pt idx="4181">
                        <c:v>-0.43069306929286039</c:v>
                      </c:pt>
                      <c:pt idx="4182">
                        <c:v>-0.96435643561232787</c:v>
                      </c:pt>
                      <c:pt idx="4183">
                        <c:v>-1.3188118811436575</c:v>
                      </c:pt>
                      <c:pt idx="4184">
                        <c:v>-0.15346534652902552</c:v>
                      </c:pt>
                      <c:pt idx="4185">
                        <c:v>-0.54950495047675829</c:v>
                      </c:pt>
                      <c:pt idx="4186">
                        <c:v>-5.6128712869427062</c:v>
                      </c:pt>
                      <c:pt idx="4187">
                        <c:v>-6.9267326730382628</c:v>
                      </c:pt>
                      <c:pt idx="4188">
                        <c:v>-5.8128712869362316</c:v>
                      </c:pt>
                      <c:pt idx="4189">
                        <c:v>-4.7207920790511793</c:v>
                      </c:pt>
                      <c:pt idx="4190">
                        <c:v>-5.9673267324754411</c:v>
                      </c:pt>
                      <c:pt idx="4191">
                        <c:v>-4.3455445543116484</c:v>
                      </c:pt>
                      <c:pt idx="4192">
                        <c:v>-3.5970297028501359</c:v>
                      </c:pt>
                      <c:pt idx="4193">
                        <c:v>-7.64554455420134</c:v>
                      </c:pt>
                      <c:pt idx="4194">
                        <c:v>-7.1257425740216105</c:v>
                      </c:pt>
                      <c:pt idx="4195">
                        <c:v>-7.9158415838953031</c:v>
                      </c:pt>
                      <c:pt idx="4196">
                        <c:v>-11.456435643183335</c:v>
                      </c:pt>
                      <c:pt idx="4197">
                        <c:v>-11.410891088730423</c:v>
                      </c:pt>
                      <c:pt idx="4198">
                        <c:v>-11.05247524715837</c:v>
                      </c:pt>
                      <c:pt idx="4199">
                        <c:v>-12.488118811466956</c:v>
                      </c:pt>
                      <c:pt idx="4200">
                        <c:v>-14.894059405446166</c:v>
                      </c:pt>
                      <c:pt idx="4201">
                        <c:v>-13.575247524302515</c:v>
                      </c:pt>
                      <c:pt idx="4202">
                        <c:v>-13.708910890634918</c:v>
                      </c:pt>
                      <c:pt idx="4203">
                        <c:v>-13.369306930249291</c:v>
                      </c:pt>
                      <c:pt idx="4204">
                        <c:v>-11.84851485109315</c:v>
                      </c:pt>
                      <c:pt idx="4205">
                        <c:v>-10.604950494696627</c:v>
                      </c:pt>
                      <c:pt idx="4206">
                        <c:v>-13.688118811426717</c:v>
                      </c:pt>
                      <c:pt idx="4207">
                        <c:v>-9.4900990095858191</c:v>
                      </c:pt>
                      <c:pt idx="4208">
                        <c:v>-7.5564356433144679</c:v>
                      </c:pt>
                      <c:pt idx="4209">
                        <c:v>-7.4663366334160148</c:v>
                      </c:pt>
                      <c:pt idx="4210">
                        <c:v>-8.6138613858529869</c:v>
                      </c:pt>
                      <c:pt idx="4211">
                        <c:v>-9.5851485145337794</c:v>
                      </c:pt>
                      <c:pt idx="4212">
                        <c:v>-8.6089108908034877</c:v>
                      </c:pt>
                      <c:pt idx="4213">
                        <c:v>-11.1227722768588</c:v>
                      </c:pt>
                      <c:pt idx="4214">
                        <c:v>-11.030693068941394</c:v>
                      </c:pt>
                      <c:pt idx="4215">
                        <c:v>-8.7257425739684251</c:v>
                      </c:pt>
                      <c:pt idx="4216">
                        <c:v>-10.052475247190728</c:v>
                      </c:pt>
                      <c:pt idx="4217">
                        <c:v>-9.0049504947512151</c:v>
                      </c:pt>
                      <c:pt idx="4218">
                        <c:v>-7.548514851234418</c:v>
                      </c:pt>
                      <c:pt idx="4219">
                        <c:v>-8.8712871284188051</c:v>
                      </c:pt>
                      <c:pt idx="4220">
                        <c:v>-10.343564356092894</c:v>
                      </c:pt>
                      <c:pt idx="4221">
                        <c:v>-10.383168316486122</c:v>
                      </c:pt>
                      <c:pt idx="4222">
                        <c:v>-10.928712870924963</c:v>
                      </c:pt>
                      <c:pt idx="4223">
                        <c:v>-9.686138613540022</c:v>
                      </c:pt>
                      <c:pt idx="4224">
                        <c:v>-8.4108910888289117</c:v>
                      </c:pt>
                      <c:pt idx="4225">
                        <c:v>-9.9029702967010245</c:v>
                      </c:pt>
                      <c:pt idx="4226">
                        <c:v>-8.0366336630995647</c:v>
                      </c:pt>
                      <c:pt idx="4227">
                        <c:v>-8.033663366070428</c:v>
                      </c:pt>
                      <c:pt idx="4228">
                        <c:v>-7.0900990096662992</c:v>
                      </c:pt>
                      <c:pt idx="4229">
                        <c:v>-12.260396039198186</c:v>
                      </c:pt>
                      <c:pt idx="4230">
                        <c:v>-9.4930693066149558</c:v>
                      </c:pt>
                      <c:pt idx="4231">
                        <c:v>-11.491089108529875</c:v>
                      </c:pt>
                      <c:pt idx="4232">
                        <c:v>-12.144554455042016</c:v>
                      </c:pt>
                      <c:pt idx="4233">
                        <c:v>-11.682178217433162</c:v>
                      </c:pt>
                      <c:pt idx="4234">
                        <c:v>-10.604950494696627</c:v>
                      </c:pt>
                      <c:pt idx="4235">
                        <c:v>-13.181188118373729</c:v>
                      </c:pt>
                      <c:pt idx="4236">
                        <c:v>-12.79009900947551</c:v>
                      </c:pt>
                      <c:pt idx="4237">
                        <c:v>-8.5732673264481747</c:v>
                      </c:pt>
                      <c:pt idx="4238">
                        <c:v>-10.723762375880527</c:v>
                      </c:pt>
                      <c:pt idx="4239">
                        <c:v>-12.240594058998752</c:v>
                      </c:pt>
                      <c:pt idx="4240">
                        <c:v>-9.0920792076191326</c:v>
                      </c:pt>
                      <c:pt idx="4241">
                        <c:v>-8.6544554452563975</c:v>
                      </c:pt>
                      <c:pt idx="4242">
                        <c:v>-9.52277227691199</c:v>
                      </c:pt>
                      <c:pt idx="4243">
                        <c:v>-7.8504950492443726</c:v>
                      </c:pt>
                      <c:pt idx="4244">
                        <c:v>-9.9168316828379464</c:v>
                      </c:pt>
                      <c:pt idx="4245">
                        <c:v>-12.398019801568504</c:v>
                      </c:pt>
                      <c:pt idx="4246">
                        <c:v>-10.436633663020494</c:v>
                      </c:pt>
                      <c:pt idx="4247">
                        <c:v>-10.964356435278864</c:v>
                      </c:pt>
                      <c:pt idx="4248">
                        <c:v>-9.2257425739515391</c:v>
                      </c:pt>
                      <c:pt idx="4249">
                        <c:v>-10.066336633329058</c:v>
                      </c:pt>
                      <c:pt idx="4250">
                        <c:v>-8.4821782175395395</c:v>
                      </c:pt>
                      <c:pt idx="4251">
                        <c:v>-8.6871287125825667</c:v>
                      </c:pt>
                      <c:pt idx="4252">
                        <c:v>-8.1693069304217971</c:v>
                      </c:pt>
                      <c:pt idx="4253">
                        <c:v>-10.676237623408651</c:v>
                      </c:pt>
                      <c:pt idx="4254">
                        <c:v>-11.19603960358838</c:v>
                      </c:pt>
                      <c:pt idx="4255">
                        <c:v>-11.85148514812089</c:v>
                      </c:pt>
                      <c:pt idx="4256">
                        <c:v>-15.068316831181992</c:v>
                      </c:pt>
                      <c:pt idx="4257">
                        <c:v>-11.194059405569424</c:v>
                      </c:pt>
                      <c:pt idx="4258">
                        <c:v>-9.7475247521516337</c:v>
                      </c:pt>
                      <c:pt idx="4259">
                        <c:v>-11.889108910496565</c:v>
                      </c:pt>
                      <c:pt idx="4260">
                        <c:v>-11.898019801583985</c:v>
                      </c:pt>
                      <c:pt idx="4261">
                        <c:v>-10.005940593727635</c:v>
                      </c:pt>
                      <c:pt idx="4262">
                        <c:v>-10.559405940242302</c:v>
                      </c:pt>
                      <c:pt idx="4263">
                        <c:v>-10.194059405601784</c:v>
                      </c:pt>
                      <c:pt idx="4264">
                        <c:v>-6.1871287126655812</c:v>
                      </c:pt>
                      <c:pt idx="4265">
                        <c:v>-8.7950495046586852</c:v>
                      </c:pt>
                      <c:pt idx="4266">
                        <c:v>-12.248514851077395</c:v>
                      </c:pt>
                      <c:pt idx="4267">
                        <c:v>-10.380198019458389</c:v>
                      </c:pt>
                      <c:pt idx="4268">
                        <c:v>-10.044554455112081</c:v>
                      </c:pt>
                      <c:pt idx="4269">
                        <c:v>-7.8920792076579582</c:v>
                      </c:pt>
                      <c:pt idx="4270">
                        <c:v>-7.7108910888536801</c:v>
                      </c:pt>
                      <c:pt idx="4271">
                        <c:v>-6.7198019799748661</c:v>
                      </c:pt>
                      <c:pt idx="4272">
                        <c:v>-9.6405940590857071</c:v>
                      </c:pt>
                      <c:pt idx="4273">
                        <c:v>-6.8128712869024666</c:v>
                      </c:pt>
                      <c:pt idx="4274">
                        <c:v>-7.8039603957798649</c:v>
                      </c:pt>
                      <c:pt idx="4275">
                        <c:v>-6.9148514849202964</c:v>
                      </c:pt>
                      <c:pt idx="4276">
                        <c:v>-6.1930693067252651</c:v>
                      </c:pt>
                      <c:pt idx="4277">
                        <c:v>-5.6861386136722825</c:v>
                      </c:pt>
                      <c:pt idx="4278">
                        <c:v>-8.2920792076464238</c:v>
                      </c:pt>
                      <c:pt idx="4279">
                        <c:v>-8.3584158413061331</c:v>
                      </c:pt>
                      <c:pt idx="4280">
                        <c:v>-9.9891089105587501</c:v>
                      </c:pt>
                      <c:pt idx="4281">
                        <c:v>-5.6643564354553062</c:v>
                      </c:pt>
                      <c:pt idx="4282">
                        <c:v>-6.8237623760102508</c:v>
                      </c:pt>
                      <c:pt idx="4283">
                        <c:v>-4.7861386137035193</c:v>
                      </c:pt>
                      <c:pt idx="4284">
                        <c:v>-3.1188118810839995</c:v>
                      </c:pt>
                      <c:pt idx="4285">
                        <c:v>-1.6673267326181116</c:v>
                      </c:pt>
                      <c:pt idx="4286">
                        <c:v>-3.4108910889963493</c:v>
                      </c:pt>
                      <c:pt idx="4287">
                        <c:v>-4.8693069305321055</c:v>
                      </c:pt>
                      <c:pt idx="4288">
                        <c:v>-6.3930693067187985</c:v>
                      </c:pt>
                      <c:pt idx="4289">
                        <c:v>-11.224752474875233</c:v>
                      </c:pt>
                      <c:pt idx="4290">
                        <c:v>-14.983168316334448</c:v>
                      </c:pt>
                      <c:pt idx="4291">
                        <c:v>-9.7534653462113212</c:v>
                      </c:pt>
                      <c:pt idx="4292">
                        <c:v>-7.1693069304541561</c:v>
                      </c:pt>
                      <c:pt idx="4293">
                        <c:v>-10.585148514500013</c:v>
                      </c:pt>
                      <c:pt idx="4294">
                        <c:v>-11.549504950112341</c:v>
                      </c:pt>
                      <c:pt idx="4295">
                        <c:v>-4.9811881186461369</c:v>
                      </c:pt>
                      <c:pt idx="4296">
                        <c:v>-4.7831683166729713</c:v>
                      </c:pt>
                      <c:pt idx="4297">
                        <c:v>-4.3811881186655501</c:v>
                      </c:pt>
                      <c:pt idx="4298">
                        <c:v>-2.0594059405251155</c:v>
                      </c:pt>
                      <c:pt idx="4299">
                        <c:v>-1.0821782177860437</c:v>
                      </c:pt>
                      <c:pt idx="4300">
                        <c:v>-0.22475247524105244</c:v>
                      </c:pt>
                      <c:pt idx="4301">
                        <c:v>-0.36237623761138071</c:v>
                      </c:pt>
                      <c:pt idx="4302">
                        <c:v>-2.0732673266648547</c:v>
                      </c:pt>
                      <c:pt idx="4303">
                        <c:v>-4.1871287127331174</c:v>
                      </c:pt>
                      <c:pt idx="4304">
                        <c:v>-6.0574257423739004</c:v>
                      </c:pt>
                      <c:pt idx="4305">
                        <c:v>-7.9623762373598064</c:v>
                      </c:pt>
                      <c:pt idx="4306">
                        <c:v>-5.6732673265441331</c:v>
                      </c:pt>
                      <c:pt idx="4307">
                        <c:v>-6.1772277225679799</c:v>
                      </c:pt>
                      <c:pt idx="4308">
                        <c:v>-8.6663366333743639</c:v>
                      </c:pt>
                      <c:pt idx="4309">
                        <c:v>-7.5683168314324423</c:v>
                      </c:pt>
                      <c:pt idx="4310">
                        <c:v>-7.0920792076852575</c:v>
                      </c:pt>
                      <c:pt idx="4311">
                        <c:v>-8.2762376234877308</c:v>
                      </c:pt>
                      <c:pt idx="4312">
                        <c:v>-6.5950495047312785</c:v>
                      </c:pt>
                      <c:pt idx="4313">
                        <c:v>-4.8237623760777844</c:v>
                      </c:pt>
                      <c:pt idx="4314">
                        <c:v>-3.9099009899692838</c:v>
                      </c:pt>
                      <c:pt idx="4315">
                        <c:v>-1.3653465346081595</c:v>
                      </c:pt>
                      <c:pt idx="4316">
                        <c:v>-0.54851485146657586</c:v>
                      </c:pt>
                      <c:pt idx="4317">
                        <c:v>-0.15445544554061494</c:v>
                      </c:pt>
                      <c:pt idx="4318">
                        <c:v>2.5742574256300284E-2</c:v>
                      </c:pt>
                      <c:pt idx="4319">
                        <c:v>-0.46633663364676348</c:v>
                      </c:pt>
                      <c:pt idx="4320">
                        <c:v>-0.99900990095745612</c:v>
                      </c:pt>
                      <c:pt idx="4321">
                        <c:v>-1.8108910890481271</c:v>
                      </c:pt>
                      <c:pt idx="4322">
                        <c:v>-3.3663366335522138</c:v>
                      </c:pt>
                      <c:pt idx="4323">
                        <c:v>-3.5148514850317318</c:v>
                      </c:pt>
                      <c:pt idx="4324">
                        <c:v>-1.709900990041886</c:v>
                      </c:pt>
                      <c:pt idx="4325">
                        <c:v>-0.45049504948947328</c:v>
                      </c:pt>
                      <c:pt idx="4326">
                        <c:v>-1.523762376188097</c:v>
                      </c:pt>
                      <c:pt idx="4327">
                        <c:v>-1.1128712870918493</c:v>
                      </c:pt>
                      <c:pt idx="4328">
                        <c:v>-2.0821782177536825</c:v>
                      </c:pt>
                      <c:pt idx="4329">
                        <c:v>-2.9049504949521405</c:v>
                      </c:pt>
                      <c:pt idx="4330">
                        <c:v>-3.8029702969033532</c:v>
                      </c:pt>
                      <c:pt idx="4331">
                        <c:v>-3.3039603959290123</c:v>
                      </c:pt>
                      <c:pt idx="4332">
                        <c:v>-2.842574257330349</c:v>
                      </c:pt>
                      <c:pt idx="4333">
                        <c:v>-5.972277227523537</c:v>
                      </c:pt>
                      <c:pt idx="4334">
                        <c:v>-3.3851485147386415</c:v>
                      </c:pt>
                      <c:pt idx="4335">
                        <c:v>-1.9633663365683771</c:v>
                      </c:pt>
                      <c:pt idx="4336">
                        <c:v>-3.416831683054629</c:v>
                      </c:pt>
                      <c:pt idx="4337">
                        <c:v>-2.5871287127863041</c:v>
                      </c:pt>
                      <c:pt idx="4338">
                        <c:v>-0.89801980195121334</c:v>
                      </c:pt>
                      <c:pt idx="4339">
                        <c:v>-1.70792079202152</c:v>
                      </c:pt>
                      <c:pt idx="4340">
                        <c:v>-1.6366336633123075</c:v>
                      </c:pt>
                      <c:pt idx="4341">
                        <c:v>-2.0475247524071483</c:v>
                      </c:pt>
                      <c:pt idx="4342">
                        <c:v>-2.1445544553740672</c:v>
                      </c:pt>
                      <c:pt idx="4343">
                        <c:v>-2.5702970296174232</c:v>
                      </c:pt>
                      <c:pt idx="4344">
                        <c:v>-3.072277227620904</c:v>
                      </c:pt>
                      <c:pt idx="4345">
                        <c:v>-3.4178217820648125</c:v>
                      </c:pt>
                      <c:pt idx="4346">
                        <c:v>-2.4930693068471155</c:v>
                      </c:pt>
                      <c:pt idx="4347">
                        <c:v>-4.980198019637359</c:v>
                      </c:pt>
                      <c:pt idx="4348">
                        <c:v>-7.7306930690502922</c:v>
                      </c:pt>
                      <c:pt idx="4349">
                        <c:v>-5.3118811879415277</c:v>
                      </c:pt>
                      <c:pt idx="4350">
                        <c:v>-4.309900989956339</c:v>
                      </c:pt>
                      <c:pt idx="4351">
                        <c:v>-3.188118811775662</c:v>
                      </c:pt>
                      <c:pt idx="4352">
                        <c:v>-1.6772277227171217</c:v>
                      </c:pt>
                      <c:pt idx="4353">
                        <c:v>-0.76633663363775895</c:v>
                      </c:pt>
                      <c:pt idx="4354">
                        <c:v>-3.9603960394632626E-2</c:v>
                      </c:pt>
                      <c:pt idx="4355">
                        <c:v>-6.831683168007284E-2</c:v>
                      </c:pt>
                      <c:pt idx="4356">
                        <c:v>-1.0732673266972168</c:v>
                      </c:pt>
                      <c:pt idx="4357">
                        <c:v>-4.2782178216403528</c:v>
                      </c:pt>
                      <c:pt idx="4358">
                        <c:v>-1.4425742573784672</c:v>
                      </c:pt>
                      <c:pt idx="4359">
                        <c:v>-2.6019801979334098</c:v>
                      </c:pt>
                      <c:pt idx="4360">
                        <c:v>-4.2742574255996226</c:v>
                      </c:pt>
                      <c:pt idx="4361">
                        <c:v>-3.1702970295980073</c:v>
                      </c:pt>
                      <c:pt idx="4362">
                        <c:v>-3.1801980196956108</c:v>
                      </c:pt>
                      <c:pt idx="4363">
                        <c:v>-2.093069306861469</c:v>
                      </c:pt>
                      <c:pt idx="4364">
                        <c:v>-2.4683168316009989</c:v>
                      </c:pt>
                      <c:pt idx="4365">
                        <c:v>-3.7712871285873657</c:v>
                      </c:pt>
                      <c:pt idx="4366">
                        <c:v>-2.5148514850640926</c:v>
                      </c:pt>
                      <c:pt idx="4367">
                        <c:v>-1.8524752474631252</c:v>
                      </c:pt>
                      <c:pt idx="4368">
                        <c:v>-3.8227722770999653</c:v>
                      </c:pt>
                      <c:pt idx="4369">
                        <c:v>-2.8465346533696696</c:v>
                      </c:pt>
                      <c:pt idx="4370">
                        <c:v>-3.3405940592945051</c:v>
                      </c:pt>
                      <c:pt idx="4371">
                        <c:v>-1.8881188118184349</c:v>
                      </c:pt>
                      <c:pt idx="4372">
                        <c:v>-3.05841584148257</c:v>
                      </c:pt>
                      <c:pt idx="4373">
                        <c:v>-2.3613861385364756</c:v>
                      </c:pt>
                      <c:pt idx="4374">
                        <c:v>-1.5455445544036677</c:v>
                      </c:pt>
                      <c:pt idx="4375">
                        <c:v>-1.8316831682563293</c:v>
                      </c:pt>
                      <c:pt idx="4376">
                        <c:v>-1.4663366336144021</c:v>
                      </c:pt>
                      <c:pt idx="4377">
                        <c:v>-0.85148514848671142</c:v>
                      </c:pt>
                      <c:pt idx="4378">
                        <c:v>-0.62574257423688351</c:v>
                      </c:pt>
                      <c:pt idx="4379">
                        <c:v>-1.4059405940129743</c:v>
                      </c:pt>
                      <c:pt idx="4380">
                        <c:v>-2.8495049504002168</c:v>
                      </c:pt>
                      <c:pt idx="4381">
                        <c:v>-3.8366336632397049</c:v>
                      </c:pt>
                      <c:pt idx="4382">
                        <c:v>-0.6673267326504736</c:v>
                      </c:pt>
                      <c:pt idx="4383">
                        <c:v>-0.95544554452209396</c:v>
                      </c:pt>
                      <c:pt idx="4384">
                        <c:v>-1.0712871286768515</c:v>
                      </c:pt>
                      <c:pt idx="4385">
                        <c:v>-3.5089108909720439</c:v>
                      </c:pt>
                      <c:pt idx="4386">
                        <c:v>-2.9900990098024995</c:v>
                      </c:pt>
                      <c:pt idx="4387">
                        <c:v>-1.4029702969838347</c:v>
                      </c:pt>
                      <c:pt idx="4388">
                        <c:v>-1.702970296972016</c:v>
                      </c:pt>
                      <c:pt idx="4389">
                        <c:v>-1.046534653430734</c:v>
                      </c:pt>
                      <c:pt idx="4390">
                        <c:v>-0.45247524750983831</c:v>
                      </c:pt>
                      <c:pt idx="4391">
                        <c:v>-0.45247524750983781</c:v>
                      </c:pt>
                      <c:pt idx="4392">
                        <c:v>-0.81485148512121863</c:v>
                      </c:pt>
                      <c:pt idx="4393">
                        <c:v>-4.6534653463095356E-2</c:v>
                      </c:pt>
                      <c:pt idx="4394">
                        <c:v>-0.50396039602243869</c:v>
                      </c:pt>
                      <c:pt idx="4395">
                        <c:v>-0.4861386138447833</c:v>
                      </c:pt>
                      <c:pt idx="4396">
                        <c:v>-0.96930693066042684</c:v>
                      </c:pt>
                      <c:pt idx="4397">
                        <c:v>-1.0574257425399263</c:v>
                      </c:pt>
                      <c:pt idx="4398">
                        <c:v>-0.70792079205528868</c:v>
                      </c:pt>
                      <c:pt idx="4399">
                        <c:v>-1.4366336633187797</c:v>
                      </c:pt>
                      <c:pt idx="4400">
                        <c:v>-1.1693069306539539</c:v>
                      </c:pt>
                      <c:pt idx="4401">
                        <c:v>-1.6148514850953308</c:v>
                      </c:pt>
                      <c:pt idx="4402">
                        <c:v>-3.4267326731536385</c:v>
                      </c:pt>
                      <c:pt idx="4403">
                        <c:v>-1.667326732618112</c:v>
                      </c:pt>
                      <c:pt idx="4404">
                        <c:v>-3.2841584157323993</c:v>
                      </c:pt>
                      <c:pt idx="4405">
                        <c:v>-2.9702970296044788</c:v>
                      </c:pt>
                      <c:pt idx="4406">
                        <c:v>-4.5247524750969745</c:v>
                      </c:pt>
                      <c:pt idx="4407">
                        <c:v>-5.0168316830014463</c:v>
                      </c:pt>
                      <c:pt idx="4408">
                        <c:v>-2.7960396038672526</c:v>
                      </c:pt>
                      <c:pt idx="4409">
                        <c:v>-1.6445544553909521</c:v>
                      </c:pt>
                      <c:pt idx="4410">
                        <c:v>-2.4940594058587053</c:v>
                      </c:pt>
                      <c:pt idx="4411">
                        <c:v>-0.95049504947399654</c:v>
                      </c:pt>
                      <c:pt idx="4412">
                        <c:v>0.12376237623340275</c:v>
                      </c:pt>
                      <c:pt idx="4413">
                        <c:v>0.1346534653425949</c:v>
                      </c:pt>
                      <c:pt idx="4414">
                        <c:v>-8.8118811878092743E-2</c:v>
                      </c:pt>
                      <c:pt idx="4415">
                        <c:v>-0.47227722770785796</c:v>
                      </c:pt>
                      <c:pt idx="4416">
                        <c:v>-1.5485148514328075</c:v>
                      </c:pt>
                      <c:pt idx="4417">
                        <c:v>-3.026732673166586</c:v>
                      </c:pt>
                      <c:pt idx="4418">
                        <c:v>-2.386138613782594</c:v>
                      </c:pt>
                      <c:pt idx="4419">
                        <c:v>-1.7702970296447198</c:v>
                      </c:pt>
                      <c:pt idx="4420">
                        <c:v>-3.0673267325713995</c:v>
                      </c:pt>
                      <c:pt idx="4421">
                        <c:v>-2.7039603959498391</c:v>
                      </c:pt>
                      <c:pt idx="4422">
                        <c:v>-1.5801980197502019</c:v>
                      </c:pt>
                      <c:pt idx="4423">
                        <c:v>-1.0792079207554968</c:v>
                      </c:pt>
                      <c:pt idx="4424">
                        <c:v>-0.81584158413140118</c:v>
                      </c:pt>
                      <c:pt idx="4425">
                        <c:v>-0.39900990097687311</c:v>
                      </c:pt>
                      <c:pt idx="4426">
                        <c:v>-0.9603960395715988</c:v>
                      </c:pt>
                      <c:pt idx="4427">
                        <c:v>-1.1851485148112446</c:v>
                      </c:pt>
                      <c:pt idx="4428">
                        <c:v>-0.88712871284202133</c:v>
                      </c:pt>
                      <c:pt idx="4429">
                        <c:v>-1.186138613822834</c:v>
                      </c:pt>
                      <c:pt idx="4430">
                        <c:v>-1.1762376237238241</c:v>
                      </c:pt>
                      <c:pt idx="4431">
                        <c:v>-1.9029702969669502</c:v>
                      </c:pt>
                      <c:pt idx="4432">
                        <c:v>-1.5534653464837194</c:v>
                      </c:pt>
                      <c:pt idx="4433">
                        <c:v>-2.0415841583474599</c:v>
                      </c:pt>
                      <c:pt idx="4434">
                        <c:v>-1.5188118811371851</c:v>
                      </c:pt>
                      <c:pt idx="4435">
                        <c:v>-1.2405940593645741</c:v>
                      </c:pt>
                      <c:pt idx="4436">
                        <c:v>-0.85643564353621571</c:v>
                      </c:pt>
                      <c:pt idx="4437">
                        <c:v>-0.52475247523064061</c:v>
                      </c:pt>
                      <c:pt idx="4438">
                        <c:v>-0.82178217819108879</c:v>
                      </c:pt>
                      <c:pt idx="4439">
                        <c:v>-0.74455445542078125</c:v>
                      </c:pt>
                      <c:pt idx="4440">
                        <c:v>-1.5495049504429896</c:v>
                      </c:pt>
                      <c:pt idx="4441">
                        <c:v>-1.097029702934559</c:v>
                      </c:pt>
                      <c:pt idx="4442">
                        <c:v>-2.0316831682498577</c:v>
                      </c:pt>
                      <c:pt idx="4443">
                        <c:v>-0.42475247523458032</c:v>
                      </c:pt>
                      <c:pt idx="4444">
                        <c:v>-0.27722772276242824</c:v>
                      </c:pt>
                      <c:pt idx="4445">
                        <c:v>-0.32178217820656568</c:v>
                      </c:pt>
                      <c:pt idx="4446">
                        <c:v>-8.2178217819812188E-2</c:v>
                      </c:pt>
                      <c:pt idx="4447">
                        <c:v>-0.61485148512769094</c:v>
                      </c:pt>
                      <c:pt idx="4448">
                        <c:v>-0.20594059405180823</c:v>
                      </c:pt>
                      <c:pt idx="4449">
                        <c:v>-0.39009900988804541</c:v>
                      </c:pt>
                      <c:pt idx="4450">
                        <c:v>-0.83168316828869127</c:v>
                      </c:pt>
                      <c:pt idx="4451">
                        <c:v>0.27227722771292323</c:v>
                      </c:pt>
                      <c:pt idx="4452">
                        <c:v>-0.56336633661509083</c:v>
                      </c:pt>
                      <c:pt idx="4453">
                        <c:v>-0.44554455444137525</c:v>
                      </c:pt>
                      <c:pt idx="4454">
                        <c:v>-1.9900990098348608</c:v>
                      </c:pt>
                      <c:pt idx="4455">
                        <c:v>-0.65049504948300108</c:v>
                      </c:pt>
                      <c:pt idx="4456">
                        <c:v>-0.10198019801642508</c:v>
                      </c:pt>
                      <c:pt idx="4457">
                        <c:v>-0.16336633662803535</c:v>
                      </c:pt>
                      <c:pt idx="4458">
                        <c:v>-0.72277227720380377</c:v>
                      </c:pt>
                      <c:pt idx="4459">
                        <c:v>-0.56534653463404871</c:v>
                      </c:pt>
                      <c:pt idx="4460">
                        <c:v>-0.90891089105899892</c:v>
                      </c:pt>
                      <c:pt idx="4461">
                        <c:v>-0.45643564354916055</c:v>
                      </c:pt>
                      <c:pt idx="4462">
                        <c:v>-0.69702970294609645</c:v>
                      </c:pt>
                      <c:pt idx="4463">
                        <c:v>-0.49306930691465334</c:v>
                      </c:pt>
                      <c:pt idx="4464">
                        <c:v>-1.1059405940233857</c:v>
                      </c:pt>
                      <c:pt idx="4465">
                        <c:v>-0.8673267326454086</c:v>
                      </c:pt>
                      <c:pt idx="4466">
                        <c:v>-0.89207920789152606</c:v>
                      </c:pt>
                      <c:pt idx="4467">
                        <c:v>-1.1445544554078362</c:v>
                      </c:pt>
                      <c:pt idx="4468">
                        <c:v>-0.67722772274948395</c:v>
                      </c:pt>
                      <c:pt idx="4469">
                        <c:v>-0.31386138612792064</c:v>
                      </c:pt>
                      <c:pt idx="4470">
                        <c:v>-0.70396039601596672</c:v>
                      </c:pt>
                      <c:pt idx="4471">
                        <c:v>-0.32673267325607053</c:v>
                      </c:pt>
                      <c:pt idx="4472">
                        <c:v>-0.74950495047028631</c:v>
                      </c:pt>
                      <c:pt idx="4473">
                        <c:v>-0.82673267323918642</c:v>
                      </c:pt>
                      <c:pt idx="4474">
                        <c:v>-0.22475247524105255</c:v>
                      </c:pt>
                      <c:pt idx="4475">
                        <c:v>-1.2663366336222814</c:v>
                      </c:pt>
                      <c:pt idx="4476">
                        <c:v>-1.1643564356044493</c:v>
                      </c:pt>
                      <c:pt idx="4477">
                        <c:v>-2.3237623761608011</c:v>
                      </c:pt>
                      <c:pt idx="4478">
                        <c:v>-1.0316831682836263</c:v>
                      </c:pt>
                      <c:pt idx="4479">
                        <c:v>-1.2871287128276696</c:v>
                      </c:pt>
                      <c:pt idx="4480">
                        <c:v>-0.77524752472799341</c:v>
                      </c:pt>
                      <c:pt idx="4481">
                        <c:v>-0.75841584155911346</c:v>
                      </c:pt>
                      <c:pt idx="4482">
                        <c:v>-0.92772277224683619</c:v>
                      </c:pt>
                      <c:pt idx="4483">
                        <c:v>-0.87227722769350657</c:v>
                      </c:pt>
                      <c:pt idx="4484">
                        <c:v>-1.3237623761945698</c:v>
                      </c:pt>
                      <c:pt idx="4485">
                        <c:v>-0.9445945945634846</c:v>
                      </c:pt>
                    </c:numCache>
                  </c:numRef>
                </c:yVal>
                <c:smooth val="1"/>
                <c:extLst>
                  <c:ext xmlns:c16="http://schemas.microsoft.com/office/drawing/2014/chart" uri="{C3380CC4-5D6E-409C-BE32-E72D297353CC}">
                    <c16:uniqueId val="{00000002-1A37-4753-A257-C346A7A93C96}"/>
                  </c:ext>
                </c:extLst>
              </c15:ser>
            </c15:filteredScatterSeries>
            <c15:filteredScatterSeries>
              <c15:ser>
                <c:idx val="2"/>
                <c:order val="2"/>
                <c:tx>
                  <c:v>1.4A; 25km/h</c:v>
                </c:tx>
                <c:spPr>
                  <a:ln w="19050" cap="rnd">
                    <a:solidFill>
                      <a:schemeClr val="accent3"/>
                    </a:solidFill>
                    <a:round/>
                  </a:ln>
                  <a:effectLst/>
                </c:spPr>
                <c:marker>
                  <c:symbol val="none"/>
                </c:marker>
                <c:xVal>
                  <c:numRef>
                    <c:extLst xmlns:c15="http://schemas.microsoft.com/office/drawing/2012/chart">
                      <c:ext xmlns:c15="http://schemas.microsoft.com/office/drawing/2012/chart" uri="{02D57815-91ED-43cb-92C2-25804820EDAC}">
                        <c15:formulaRef>
                          <c15:sqref>List1!$AH$11:$AH$10000</c15:sqref>
                        </c15:formulaRef>
                      </c:ext>
                    </c:extLst>
                    <c:numCache>
                      <c:formatCode>General</c:formatCode>
                      <c:ptCount val="9990"/>
                      <c:pt idx="0">
                        <c:v>-4.4939999999999998</c:v>
                      </c:pt>
                      <c:pt idx="1">
                        <c:v>-4.4839999999999804</c:v>
                      </c:pt>
                      <c:pt idx="2">
                        <c:v>-4.4740000000000038</c:v>
                      </c:pt>
                      <c:pt idx="3">
                        <c:v>-4.4640000000000128</c:v>
                      </c:pt>
                      <c:pt idx="4">
                        <c:v>-4.4540000000000077</c:v>
                      </c:pt>
                      <c:pt idx="5">
                        <c:v>-4.4440000000000026</c:v>
                      </c:pt>
                      <c:pt idx="6">
                        <c:v>-4.4339999999999833</c:v>
                      </c:pt>
                      <c:pt idx="7">
                        <c:v>-4.423999999999964</c:v>
                      </c:pt>
                      <c:pt idx="8">
                        <c:v>-4.4140000000000157</c:v>
                      </c:pt>
                      <c:pt idx="9">
                        <c:v>-4.4039999999999964</c:v>
                      </c:pt>
                      <c:pt idx="10">
                        <c:v>-4.3940000000000055</c:v>
                      </c:pt>
                      <c:pt idx="11">
                        <c:v>-4.3840000000000003</c:v>
                      </c:pt>
                      <c:pt idx="12">
                        <c:v>-4.3739999999999952</c:v>
                      </c:pt>
                      <c:pt idx="13">
                        <c:v>-4.3639999999999901</c:v>
                      </c:pt>
                      <c:pt idx="14">
                        <c:v>-4.3539999999999566</c:v>
                      </c:pt>
                      <c:pt idx="15">
                        <c:v>-4.3439999999999941</c:v>
                      </c:pt>
                      <c:pt idx="16">
                        <c:v>-4.3340000000000174</c:v>
                      </c:pt>
                      <c:pt idx="17">
                        <c:v>-4.3239999999999981</c:v>
                      </c:pt>
                      <c:pt idx="18">
                        <c:v>-4.313999999999993</c:v>
                      </c:pt>
                      <c:pt idx="19">
                        <c:v>-4.304000000000002</c:v>
                      </c:pt>
                      <c:pt idx="20">
                        <c:v>-4.2939999999999969</c:v>
                      </c:pt>
                      <c:pt idx="21">
                        <c:v>-4.284000000000006</c:v>
                      </c:pt>
                      <c:pt idx="22">
                        <c:v>-4.2740000000000151</c:v>
                      </c:pt>
                      <c:pt idx="23">
                        <c:v>-4.26400000000001</c:v>
                      </c:pt>
                      <c:pt idx="24">
                        <c:v>-4.2540000000000191</c:v>
                      </c:pt>
                      <c:pt idx="25">
                        <c:v>-4.2439999999999998</c:v>
                      </c:pt>
                      <c:pt idx="26">
                        <c:v>-4.2339999999999804</c:v>
                      </c:pt>
                      <c:pt idx="27">
                        <c:v>-4.2240000000000038</c:v>
                      </c:pt>
                      <c:pt idx="28">
                        <c:v>-4.2140000000000128</c:v>
                      </c:pt>
                      <c:pt idx="29">
                        <c:v>-4.2040000000000077</c:v>
                      </c:pt>
                      <c:pt idx="30">
                        <c:v>-4.1940000000000026</c:v>
                      </c:pt>
                      <c:pt idx="31">
                        <c:v>-4.1839999999999833</c:v>
                      </c:pt>
                      <c:pt idx="32">
                        <c:v>-4.173999999999964</c:v>
                      </c:pt>
                      <c:pt idx="33">
                        <c:v>-4.1640000000000157</c:v>
                      </c:pt>
                      <c:pt idx="34">
                        <c:v>-4.1539999999999964</c:v>
                      </c:pt>
                      <c:pt idx="35">
                        <c:v>-4.1440000000000055</c:v>
                      </c:pt>
                      <c:pt idx="36">
                        <c:v>-4.1340000000000003</c:v>
                      </c:pt>
                      <c:pt idx="37">
                        <c:v>-4.1239999999999952</c:v>
                      </c:pt>
                      <c:pt idx="38">
                        <c:v>-4.1139999999999901</c:v>
                      </c:pt>
                      <c:pt idx="39">
                        <c:v>-4.1039999999999566</c:v>
                      </c:pt>
                      <c:pt idx="40">
                        <c:v>-4.0939999999999941</c:v>
                      </c:pt>
                      <c:pt idx="41">
                        <c:v>-4.0840000000000174</c:v>
                      </c:pt>
                      <c:pt idx="42">
                        <c:v>-4.0739999999999981</c:v>
                      </c:pt>
                      <c:pt idx="43">
                        <c:v>-4.063999999999993</c:v>
                      </c:pt>
                      <c:pt idx="44">
                        <c:v>-4.054000000000002</c:v>
                      </c:pt>
                      <c:pt idx="45">
                        <c:v>-4.0439999999999969</c:v>
                      </c:pt>
                      <c:pt idx="46">
                        <c:v>-4.034000000000006</c:v>
                      </c:pt>
                      <c:pt idx="47">
                        <c:v>-4.0240000000000151</c:v>
                      </c:pt>
                      <c:pt idx="48">
                        <c:v>-4.01400000000001</c:v>
                      </c:pt>
                      <c:pt idx="49">
                        <c:v>-4.0040000000000191</c:v>
                      </c:pt>
                      <c:pt idx="50">
                        <c:v>-3.9939999999999998</c:v>
                      </c:pt>
                      <c:pt idx="51">
                        <c:v>-3.9839999999999804</c:v>
                      </c:pt>
                      <c:pt idx="52">
                        <c:v>-3.9740000000000038</c:v>
                      </c:pt>
                      <c:pt idx="53">
                        <c:v>-3.9640000000000128</c:v>
                      </c:pt>
                      <c:pt idx="54">
                        <c:v>-3.9540000000000077</c:v>
                      </c:pt>
                      <c:pt idx="55">
                        <c:v>-3.9440000000000026</c:v>
                      </c:pt>
                      <c:pt idx="56">
                        <c:v>-3.9339999999999833</c:v>
                      </c:pt>
                      <c:pt idx="57">
                        <c:v>-3.923999999999964</c:v>
                      </c:pt>
                      <c:pt idx="58">
                        <c:v>-3.9140000000000157</c:v>
                      </c:pt>
                      <c:pt idx="59">
                        <c:v>-3.9039999999999964</c:v>
                      </c:pt>
                      <c:pt idx="60">
                        <c:v>-3.8940000000000055</c:v>
                      </c:pt>
                      <c:pt idx="61">
                        <c:v>-3.8840000000000003</c:v>
                      </c:pt>
                      <c:pt idx="62">
                        <c:v>-3.8739999999999952</c:v>
                      </c:pt>
                      <c:pt idx="63">
                        <c:v>-3.8639999999999901</c:v>
                      </c:pt>
                      <c:pt idx="64">
                        <c:v>-3.8539999999999566</c:v>
                      </c:pt>
                      <c:pt idx="65">
                        <c:v>-3.8439999999999941</c:v>
                      </c:pt>
                      <c:pt idx="66">
                        <c:v>-3.8340000000000174</c:v>
                      </c:pt>
                      <c:pt idx="67">
                        <c:v>-3.8239999999999981</c:v>
                      </c:pt>
                      <c:pt idx="68">
                        <c:v>-3.813999999999993</c:v>
                      </c:pt>
                      <c:pt idx="69">
                        <c:v>-3.804000000000002</c:v>
                      </c:pt>
                      <c:pt idx="70">
                        <c:v>-3.7939999999999969</c:v>
                      </c:pt>
                      <c:pt idx="71">
                        <c:v>-3.784000000000006</c:v>
                      </c:pt>
                      <c:pt idx="72">
                        <c:v>-3.7740000000000151</c:v>
                      </c:pt>
                      <c:pt idx="73">
                        <c:v>-3.76400000000001</c:v>
                      </c:pt>
                      <c:pt idx="74">
                        <c:v>-3.7540000000000191</c:v>
                      </c:pt>
                      <c:pt idx="75">
                        <c:v>-3.7439999999999998</c:v>
                      </c:pt>
                      <c:pt idx="76">
                        <c:v>-3.7339999999999804</c:v>
                      </c:pt>
                      <c:pt idx="77">
                        <c:v>-3.7240000000000038</c:v>
                      </c:pt>
                      <c:pt idx="78">
                        <c:v>-3.7140000000000128</c:v>
                      </c:pt>
                      <c:pt idx="79">
                        <c:v>-3.7040000000000077</c:v>
                      </c:pt>
                      <c:pt idx="80">
                        <c:v>-3.6940000000000026</c:v>
                      </c:pt>
                      <c:pt idx="81">
                        <c:v>-3.6839999999999833</c:v>
                      </c:pt>
                      <c:pt idx="82">
                        <c:v>-3.673999999999964</c:v>
                      </c:pt>
                      <c:pt idx="83">
                        <c:v>-3.6640000000000157</c:v>
                      </c:pt>
                      <c:pt idx="84">
                        <c:v>-3.6539999999999964</c:v>
                      </c:pt>
                      <c:pt idx="85">
                        <c:v>-3.6440000000000055</c:v>
                      </c:pt>
                      <c:pt idx="86">
                        <c:v>-3.6340000000000003</c:v>
                      </c:pt>
                      <c:pt idx="87">
                        <c:v>-3.6239999999999952</c:v>
                      </c:pt>
                      <c:pt idx="88">
                        <c:v>-3.6139999999999901</c:v>
                      </c:pt>
                      <c:pt idx="89">
                        <c:v>-3.6039999999999566</c:v>
                      </c:pt>
                      <c:pt idx="90">
                        <c:v>-3.5939999999999941</c:v>
                      </c:pt>
                      <c:pt idx="91">
                        <c:v>-3.5840000000000174</c:v>
                      </c:pt>
                      <c:pt idx="92">
                        <c:v>-3.5739999999999981</c:v>
                      </c:pt>
                      <c:pt idx="93">
                        <c:v>-3.563999999999993</c:v>
                      </c:pt>
                      <c:pt idx="94">
                        <c:v>-3.554000000000002</c:v>
                      </c:pt>
                      <c:pt idx="95">
                        <c:v>-3.5439999999999969</c:v>
                      </c:pt>
                      <c:pt idx="96">
                        <c:v>-3.534000000000006</c:v>
                      </c:pt>
                      <c:pt idx="97">
                        <c:v>-3.5240000000000151</c:v>
                      </c:pt>
                      <c:pt idx="98">
                        <c:v>-3.51400000000001</c:v>
                      </c:pt>
                      <c:pt idx="99">
                        <c:v>-3.5040000000000191</c:v>
                      </c:pt>
                      <c:pt idx="100">
                        <c:v>-3.4939999999999998</c:v>
                      </c:pt>
                      <c:pt idx="101">
                        <c:v>-3.4839999999999804</c:v>
                      </c:pt>
                      <c:pt idx="102">
                        <c:v>-3.4740000000000038</c:v>
                      </c:pt>
                      <c:pt idx="103">
                        <c:v>-3.4640000000000128</c:v>
                      </c:pt>
                      <c:pt idx="104">
                        <c:v>-3.4540000000000077</c:v>
                      </c:pt>
                      <c:pt idx="105">
                        <c:v>-3.444000000000031</c:v>
                      </c:pt>
                      <c:pt idx="106">
                        <c:v>-3.4340000000000117</c:v>
                      </c:pt>
                      <c:pt idx="107">
                        <c:v>-3.423999999999964</c:v>
                      </c:pt>
                      <c:pt idx="108">
                        <c:v>-3.4139999999999873</c:v>
                      </c:pt>
                      <c:pt idx="109">
                        <c:v>-3.4039999999999964</c:v>
                      </c:pt>
                      <c:pt idx="110">
                        <c:v>-3.3940000000000055</c:v>
                      </c:pt>
                      <c:pt idx="111">
                        <c:v>-3.3840000000000003</c:v>
                      </c:pt>
                      <c:pt idx="112">
                        <c:v>-3.3739999999999952</c:v>
                      </c:pt>
                      <c:pt idx="113">
                        <c:v>-3.3640000000000043</c:v>
                      </c:pt>
                      <c:pt idx="114">
                        <c:v>-3.3539999999999708</c:v>
                      </c:pt>
                      <c:pt idx="115">
                        <c:v>-3.3439999999999941</c:v>
                      </c:pt>
                      <c:pt idx="116">
                        <c:v>-3.3340000000000032</c:v>
                      </c:pt>
                      <c:pt idx="117">
                        <c:v>-3.3239999999999981</c:v>
                      </c:pt>
                      <c:pt idx="118">
                        <c:v>-3.313999999999993</c:v>
                      </c:pt>
                      <c:pt idx="119">
                        <c:v>-3.304000000000002</c:v>
                      </c:pt>
                      <c:pt idx="120">
                        <c:v>-3.2939999999999969</c:v>
                      </c:pt>
                      <c:pt idx="121">
                        <c:v>-3.2840000000000344</c:v>
                      </c:pt>
                      <c:pt idx="122">
                        <c:v>-3.2740000000000293</c:v>
                      </c:pt>
                      <c:pt idx="123">
                        <c:v>-3.26400000000001</c:v>
                      </c:pt>
                      <c:pt idx="124">
                        <c:v>-3.2539999999999907</c:v>
                      </c:pt>
                      <c:pt idx="125">
                        <c:v>-3.2439999999999998</c:v>
                      </c:pt>
                      <c:pt idx="126">
                        <c:v>-3.2339999999999804</c:v>
                      </c:pt>
                      <c:pt idx="127">
                        <c:v>-3.2240000000000038</c:v>
                      </c:pt>
                      <c:pt idx="128">
                        <c:v>-3.2140000000000128</c:v>
                      </c:pt>
                      <c:pt idx="129">
                        <c:v>-3.2040000000000077</c:v>
                      </c:pt>
                      <c:pt idx="130">
                        <c:v>-3.194000000000031</c:v>
                      </c:pt>
                      <c:pt idx="131">
                        <c:v>-3.1840000000000117</c:v>
                      </c:pt>
                      <c:pt idx="132">
                        <c:v>-3.173999999999964</c:v>
                      </c:pt>
                      <c:pt idx="133">
                        <c:v>-3.1639999999999873</c:v>
                      </c:pt>
                      <c:pt idx="134">
                        <c:v>-3.1539999999999964</c:v>
                      </c:pt>
                      <c:pt idx="135">
                        <c:v>-3.1440000000000055</c:v>
                      </c:pt>
                      <c:pt idx="136">
                        <c:v>-3.1340000000000003</c:v>
                      </c:pt>
                      <c:pt idx="137">
                        <c:v>-3.1239999999999952</c:v>
                      </c:pt>
                      <c:pt idx="138">
                        <c:v>-3.1140000000000043</c:v>
                      </c:pt>
                      <c:pt idx="139">
                        <c:v>-3.1039999999999708</c:v>
                      </c:pt>
                      <c:pt idx="140">
                        <c:v>-3.0939999999999941</c:v>
                      </c:pt>
                      <c:pt idx="141">
                        <c:v>-3.0840000000000032</c:v>
                      </c:pt>
                      <c:pt idx="142">
                        <c:v>-3.0739999999999981</c:v>
                      </c:pt>
                      <c:pt idx="143">
                        <c:v>-3.063999999999993</c:v>
                      </c:pt>
                      <c:pt idx="144">
                        <c:v>-3.054000000000002</c:v>
                      </c:pt>
                      <c:pt idx="145">
                        <c:v>-3.0439999999999969</c:v>
                      </c:pt>
                      <c:pt idx="146">
                        <c:v>-3.0340000000000344</c:v>
                      </c:pt>
                      <c:pt idx="147">
                        <c:v>-3.0240000000000293</c:v>
                      </c:pt>
                      <c:pt idx="148">
                        <c:v>-3.01400000000001</c:v>
                      </c:pt>
                      <c:pt idx="149">
                        <c:v>-3.0039999999999907</c:v>
                      </c:pt>
                      <c:pt idx="150">
                        <c:v>-2.9939999999999998</c:v>
                      </c:pt>
                      <c:pt idx="151">
                        <c:v>-2.9839999999999804</c:v>
                      </c:pt>
                      <c:pt idx="152">
                        <c:v>-2.9740000000000038</c:v>
                      </c:pt>
                      <c:pt idx="153">
                        <c:v>-2.9640000000000128</c:v>
                      </c:pt>
                      <c:pt idx="154">
                        <c:v>-2.9540000000000077</c:v>
                      </c:pt>
                      <c:pt idx="155">
                        <c:v>-2.944000000000031</c:v>
                      </c:pt>
                      <c:pt idx="156">
                        <c:v>-2.9340000000000117</c:v>
                      </c:pt>
                      <c:pt idx="157">
                        <c:v>-2.923999999999964</c:v>
                      </c:pt>
                      <c:pt idx="158">
                        <c:v>-2.9139999999999873</c:v>
                      </c:pt>
                      <c:pt idx="159">
                        <c:v>-2.9039999999999964</c:v>
                      </c:pt>
                      <c:pt idx="160">
                        <c:v>-2.8940000000000055</c:v>
                      </c:pt>
                      <c:pt idx="161">
                        <c:v>-2.8840000000000003</c:v>
                      </c:pt>
                      <c:pt idx="162">
                        <c:v>-2.8739999999999952</c:v>
                      </c:pt>
                      <c:pt idx="163">
                        <c:v>-2.8640000000000043</c:v>
                      </c:pt>
                      <c:pt idx="164">
                        <c:v>-2.8539999999999708</c:v>
                      </c:pt>
                      <c:pt idx="165">
                        <c:v>-2.8439999999999941</c:v>
                      </c:pt>
                      <c:pt idx="166">
                        <c:v>-2.8340000000000032</c:v>
                      </c:pt>
                      <c:pt idx="167">
                        <c:v>-2.8239999999999981</c:v>
                      </c:pt>
                      <c:pt idx="168">
                        <c:v>-2.813999999999993</c:v>
                      </c:pt>
                      <c:pt idx="169">
                        <c:v>-2.804000000000002</c:v>
                      </c:pt>
                      <c:pt idx="170">
                        <c:v>-2.7939999999999969</c:v>
                      </c:pt>
                      <c:pt idx="171">
                        <c:v>-2.7840000000000344</c:v>
                      </c:pt>
                      <c:pt idx="172">
                        <c:v>-2.7740000000000293</c:v>
                      </c:pt>
                      <c:pt idx="173">
                        <c:v>-2.76400000000001</c:v>
                      </c:pt>
                      <c:pt idx="174">
                        <c:v>-2.7539999999999907</c:v>
                      </c:pt>
                      <c:pt idx="175">
                        <c:v>-2.7439999999999998</c:v>
                      </c:pt>
                      <c:pt idx="176">
                        <c:v>-2.7339999999999804</c:v>
                      </c:pt>
                      <c:pt idx="177">
                        <c:v>-2.7240000000000038</c:v>
                      </c:pt>
                      <c:pt idx="178">
                        <c:v>-2.7140000000000128</c:v>
                      </c:pt>
                      <c:pt idx="179">
                        <c:v>-2.7040000000000077</c:v>
                      </c:pt>
                      <c:pt idx="180">
                        <c:v>-2.694000000000031</c:v>
                      </c:pt>
                      <c:pt idx="181">
                        <c:v>-2.6840000000000117</c:v>
                      </c:pt>
                      <c:pt idx="182">
                        <c:v>-2.673999999999964</c:v>
                      </c:pt>
                      <c:pt idx="183">
                        <c:v>-2.6639999999999873</c:v>
                      </c:pt>
                      <c:pt idx="184">
                        <c:v>-2.6539999999999964</c:v>
                      </c:pt>
                      <c:pt idx="185">
                        <c:v>-2.6440000000000055</c:v>
                      </c:pt>
                      <c:pt idx="186">
                        <c:v>-2.6340000000000003</c:v>
                      </c:pt>
                      <c:pt idx="187">
                        <c:v>-2.6239999999999952</c:v>
                      </c:pt>
                      <c:pt idx="188">
                        <c:v>-2.6140000000000043</c:v>
                      </c:pt>
                      <c:pt idx="189">
                        <c:v>-2.6039999999999708</c:v>
                      </c:pt>
                      <c:pt idx="190">
                        <c:v>-2.5939999999999941</c:v>
                      </c:pt>
                      <c:pt idx="191">
                        <c:v>-2.5840000000000032</c:v>
                      </c:pt>
                      <c:pt idx="192">
                        <c:v>-2.5739999999999981</c:v>
                      </c:pt>
                      <c:pt idx="193">
                        <c:v>-2.563999999999993</c:v>
                      </c:pt>
                      <c:pt idx="194">
                        <c:v>-2.554000000000002</c:v>
                      </c:pt>
                      <c:pt idx="195">
                        <c:v>-2.5439999999999969</c:v>
                      </c:pt>
                      <c:pt idx="196">
                        <c:v>-2.5340000000000344</c:v>
                      </c:pt>
                      <c:pt idx="197">
                        <c:v>-2.5240000000000293</c:v>
                      </c:pt>
                      <c:pt idx="198">
                        <c:v>-2.51400000000001</c:v>
                      </c:pt>
                      <c:pt idx="199">
                        <c:v>-2.5039999999999907</c:v>
                      </c:pt>
                      <c:pt idx="200">
                        <c:v>-2.4939999999999998</c:v>
                      </c:pt>
                      <c:pt idx="201">
                        <c:v>-2.4839999999999804</c:v>
                      </c:pt>
                      <c:pt idx="202">
                        <c:v>-2.4740000000000038</c:v>
                      </c:pt>
                      <c:pt idx="203">
                        <c:v>-2.4640000000000128</c:v>
                      </c:pt>
                      <c:pt idx="204">
                        <c:v>-2.4540000000000077</c:v>
                      </c:pt>
                      <c:pt idx="205">
                        <c:v>-2.4440000000000026</c:v>
                      </c:pt>
                      <c:pt idx="206">
                        <c:v>-2.4340000000000117</c:v>
                      </c:pt>
                      <c:pt idx="207">
                        <c:v>-2.423999999999964</c:v>
                      </c:pt>
                      <c:pt idx="208">
                        <c:v>-2.4139999999999873</c:v>
                      </c:pt>
                      <c:pt idx="209">
                        <c:v>-2.4039999999999964</c:v>
                      </c:pt>
                      <c:pt idx="210">
                        <c:v>-2.3940000000000197</c:v>
                      </c:pt>
                      <c:pt idx="211">
                        <c:v>-2.3840000000000003</c:v>
                      </c:pt>
                      <c:pt idx="212">
                        <c:v>-2.3739999999999952</c:v>
                      </c:pt>
                      <c:pt idx="213">
                        <c:v>-2.3639999999999901</c:v>
                      </c:pt>
                      <c:pt idx="214">
                        <c:v>-2.3539999999999708</c:v>
                      </c:pt>
                      <c:pt idx="215">
                        <c:v>-2.3439999999999941</c:v>
                      </c:pt>
                      <c:pt idx="216">
                        <c:v>-2.333999999999989</c:v>
                      </c:pt>
                      <c:pt idx="217">
                        <c:v>-2.3239999999999981</c:v>
                      </c:pt>
                      <c:pt idx="218">
                        <c:v>-2.313999999999993</c:v>
                      </c:pt>
                      <c:pt idx="219">
                        <c:v>-2.304000000000002</c:v>
                      </c:pt>
                      <c:pt idx="220">
                        <c:v>-2.2939999999999969</c:v>
                      </c:pt>
                      <c:pt idx="221">
                        <c:v>-2.284000000000006</c:v>
                      </c:pt>
                      <c:pt idx="222">
                        <c:v>-2.2740000000000293</c:v>
                      </c:pt>
                      <c:pt idx="223">
                        <c:v>-2.26400000000001</c:v>
                      </c:pt>
                      <c:pt idx="224">
                        <c:v>-2.2539999999999907</c:v>
                      </c:pt>
                      <c:pt idx="225">
                        <c:v>-2.2439999999999998</c:v>
                      </c:pt>
                      <c:pt idx="226">
                        <c:v>-2.2339999999999947</c:v>
                      </c:pt>
                      <c:pt idx="227">
                        <c:v>-2.2240000000000038</c:v>
                      </c:pt>
                      <c:pt idx="228">
                        <c:v>-2.2140000000000128</c:v>
                      </c:pt>
                      <c:pt idx="229">
                        <c:v>-2.2040000000000077</c:v>
                      </c:pt>
                      <c:pt idx="230">
                        <c:v>-2.1940000000000026</c:v>
                      </c:pt>
                      <c:pt idx="231">
                        <c:v>-2.1840000000000117</c:v>
                      </c:pt>
                      <c:pt idx="232">
                        <c:v>-2.173999999999964</c:v>
                      </c:pt>
                      <c:pt idx="233">
                        <c:v>-2.1639999999999873</c:v>
                      </c:pt>
                      <c:pt idx="234">
                        <c:v>-2.1539999999999964</c:v>
                      </c:pt>
                      <c:pt idx="235">
                        <c:v>-2.1440000000000197</c:v>
                      </c:pt>
                      <c:pt idx="236">
                        <c:v>-2.1340000000000003</c:v>
                      </c:pt>
                      <c:pt idx="237">
                        <c:v>-2.1239999999999952</c:v>
                      </c:pt>
                      <c:pt idx="238">
                        <c:v>-2.1139999999999901</c:v>
                      </c:pt>
                      <c:pt idx="239">
                        <c:v>-2.1039999999999708</c:v>
                      </c:pt>
                      <c:pt idx="240">
                        <c:v>-2.0939999999999941</c:v>
                      </c:pt>
                      <c:pt idx="241">
                        <c:v>-2.083999999999989</c:v>
                      </c:pt>
                      <c:pt idx="242">
                        <c:v>-2.0739999999999981</c:v>
                      </c:pt>
                      <c:pt idx="243">
                        <c:v>-2.063999999999993</c:v>
                      </c:pt>
                      <c:pt idx="244">
                        <c:v>-2.054000000000002</c:v>
                      </c:pt>
                      <c:pt idx="245">
                        <c:v>-2.0439999999999969</c:v>
                      </c:pt>
                      <c:pt idx="246">
                        <c:v>-2.034000000000006</c:v>
                      </c:pt>
                      <c:pt idx="247">
                        <c:v>-2.0240000000000293</c:v>
                      </c:pt>
                      <c:pt idx="248">
                        <c:v>-2.01400000000001</c:v>
                      </c:pt>
                      <c:pt idx="249">
                        <c:v>-2.0039999999999907</c:v>
                      </c:pt>
                      <c:pt idx="250">
                        <c:v>-1.9939999999999998</c:v>
                      </c:pt>
                      <c:pt idx="251">
                        <c:v>-1.9839999999999947</c:v>
                      </c:pt>
                      <c:pt idx="252">
                        <c:v>-1.9740000000000038</c:v>
                      </c:pt>
                      <c:pt idx="253">
                        <c:v>-1.9640000000000128</c:v>
                      </c:pt>
                      <c:pt idx="254">
                        <c:v>-1.9540000000000077</c:v>
                      </c:pt>
                      <c:pt idx="255">
                        <c:v>-1.9440000000000026</c:v>
                      </c:pt>
                      <c:pt idx="256">
                        <c:v>-1.9340000000000117</c:v>
                      </c:pt>
                      <c:pt idx="257">
                        <c:v>-1.923999999999964</c:v>
                      </c:pt>
                      <c:pt idx="258">
                        <c:v>-1.9139999999999873</c:v>
                      </c:pt>
                      <c:pt idx="259">
                        <c:v>-1.9039999999999964</c:v>
                      </c:pt>
                      <c:pt idx="260">
                        <c:v>-1.8940000000000197</c:v>
                      </c:pt>
                      <c:pt idx="261">
                        <c:v>-1.8840000000000003</c:v>
                      </c:pt>
                      <c:pt idx="262">
                        <c:v>-1.8739999999999952</c:v>
                      </c:pt>
                      <c:pt idx="263">
                        <c:v>-1.8639999999999901</c:v>
                      </c:pt>
                      <c:pt idx="264">
                        <c:v>-1.8539999999999708</c:v>
                      </c:pt>
                      <c:pt idx="265">
                        <c:v>-1.8439999999999941</c:v>
                      </c:pt>
                      <c:pt idx="266">
                        <c:v>-1.833999999999989</c:v>
                      </c:pt>
                      <c:pt idx="267">
                        <c:v>-1.8239999999999981</c:v>
                      </c:pt>
                      <c:pt idx="268">
                        <c:v>-1.813999999999993</c:v>
                      </c:pt>
                      <c:pt idx="269">
                        <c:v>-1.804000000000002</c:v>
                      </c:pt>
                      <c:pt idx="270">
                        <c:v>-1.7939999999999969</c:v>
                      </c:pt>
                      <c:pt idx="271">
                        <c:v>-1.784000000000006</c:v>
                      </c:pt>
                      <c:pt idx="272">
                        <c:v>-1.7740000000000293</c:v>
                      </c:pt>
                      <c:pt idx="273">
                        <c:v>-1.76400000000001</c:v>
                      </c:pt>
                      <c:pt idx="274">
                        <c:v>-1.7539999999999907</c:v>
                      </c:pt>
                      <c:pt idx="275">
                        <c:v>-1.7439999999999998</c:v>
                      </c:pt>
                      <c:pt idx="276">
                        <c:v>-1.7339999999999947</c:v>
                      </c:pt>
                      <c:pt idx="277">
                        <c:v>-1.7240000000000038</c:v>
                      </c:pt>
                      <c:pt idx="278">
                        <c:v>-1.7140000000000128</c:v>
                      </c:pt>
                      <c:pt idx="279">
                        <c:v>-1.7040000000000077</c:v>
                      </c:pt>
                      <c:pt idx="280">
                        <c:v>-1.6940000000000026</c:v>
                      </c:pt>
                      <c:pt idx="281">
                        <c:v>-1.6840000000000117</c:v>
                      </c:pt>
                      <c:pt idx="282">
                        <c:v>-1.673999999999964</c:v>
                      </c:pt>
                      <c:pt idx="283">
                        <c:v>-1.6639999999999873</c:v>
                      </c:pt>
                      <c:pt idx="284">
                        <c:v>-1.6539999999999964</c:v>
                      </c:pt>
                      <c:pt idx="285">
                        <c:v>-1.6440000000000197</c:v>
                      </c:pt>
                      <c:pt idx="286">
                        <c:v>-1.6340000000000003</c:v>
                      </c:pt>
                      <c:pt idx="287">
                        <c:v>-1.6239999999999952</c:v>
                      </c:pt>
                      <c:pt idx="288">
                        <c:v>-1.6139999999999901</c:v>
                      </c:pt>
                      <c:pt idx="289">
                        <c:v>-1.6039999999999708</c:v>
                      </c:pt>
                      <c:pt idx="290">
                        <c:v>-1.5939999999999941</c:v>
                      </c:pt>
                      <c:pt idx="291">
                        <c:v>-1.583999999999989</c:v>
                      </c:pt>
                      <c:pt idx="292">
                        <c:v>-1.5739999999999981</c:v>
                      </c:pt>
                      <c:pt idx="293">
                        <c:v>-1.563999999999993</c:v>
                      </c:pt>
                      <c:pt idx="294">
                        <c:v>-1.554000000000002</c:v>
                      </c:pt>
                      <c:pt idx="295">
                        <c:v>-1.5439999999999969</c:v>
                      </c:pt>
                      <c:pt idx="296">
                        <c:v>-1.534000000000006</c:v>
                      </c:pt>
                      <c:pt idx="297">
                        <c:v>-1.5240000000000293</c:v>
                      </c:pt>
                      <c:pt idx="298">
                        <c:v>-1.51400000000001</c:v>
                      </c:pt>
                      <c:pt idx="299">
                        <c:v>-1.5039999999999907</c:v>
                      </c:pt>
                      <c:pt idx="300">
                        <c:v>-1.4939999999999998</c:v>
                      </c:pt>
                      <c:pt idx="301">
                        <c:v>-1.4839999999999947</c:v>
                      </c:pt>
                      <c:pt idx="302">
                        <c:v>-1.4740000000000038</c:v>
                      </c:pt>
                      <c:pt idx="303">
                        <c:v>-1.4640000000000128</c:v>
                      </c:pt>
                      <c:pt idx="304">
                        <c:v>-1.4540000000000077</c:v>
                      </c:pt>
                      <c:pt idx="305">
                        <c:v>-1.4440000000000026</c:v>
                      </c:pt>
                      <c:pt idx="306">
                        <c:v>-1.4340000000000117</c:v>
                      </c:pt>
                      <c:pt idx="307">
                        <c:v>-1.423999999999964</c:v>
                      </c:pt>
                      <c:pt idx="308">
                        <c:v>-1.4139999999999873</c:v>
                      </c:pt>
                      <c:pt idx="309">
                        <c:v>-1.4039999999999964</c:v>
                      </c:pt>
                      <c:pt idx="310">
                        <c:v>-1.3940000000000055</c:v>
                      </c:pt>
                      <c:pt idx="311">
                        <c:v>-1.3840000000000003</c:v>
                      </c:pt>
                      <c:pt idx="312">
                        <c:v>-1.3739999999999952</c:v>
                      </c:pt>
                      <c:pt idx="313">
                        <c:v>-1.3639999999999901</c:v>
                      </c:pt>
                      <c:pt idx="314">
                        <c:v>-1.3539999999999708</c:v>
                      </c:pt>
                      <c:pt idx="315">
                        <c:v>-1.3440000000000083</c:v>
                      </c:pt>
                      <c:pt idx="316">
                        <c:v>-1.3340000000000032</c:v>
                      </c:pt>
                      <c:pt idx="317">
                        <c:v>-1.3239999999999981</c:v>
                      </c:pt>
                      <c:pt idx="318">
                        <c:v>-1.313999999999993</c:v>
                      </c:pt>
                      <c:pt idx="319">
                        <c:v>-1.304000000000002</c:v>
                      </c:pt>
                      <c:pt idx="320">
                        <c:v>-1.2939999999999969</c:v>
                      </c:pt>
                      <c:pt idx="321">
                        <c:v>-1.2839999999999918</c:v>
                      </c:pt>
                      <c:pt idx="322">
                        <c:v>-1.2740000000000293</c:v>
                      </c:pt>
                      <c:pt idx="323">
                        <c:v>-1.26400000000001</c:v>
                      </c:pt>
                      <c:pt idx="324">
                        <c:v>-1.2539999999999907</c:v>
                      </c:pt>
                      <c:pt idx="325">
                        <c:v>-1.2439999999999998</c:v>
                      </c:pt>
                      <c:pt idx="326">
                        <c:v>-1.2339999999999804</c:v>
                      </c:pt>
                      <c:pt idx="327">
                        <c:v>-1.2240000000000038</c:v>
                      </c:pt>
                      <c:pt idx="328">
                        <c:v>-1.2140000000000128</c:v>
                      </c:pt>
                      <c:pt idx="329">
                        <c:v>-1.2039999999999935</c:v>
                      </c:pt>
                      <c:pt idx="330">
                        <c:v>-1.1940000000000026</c:v>
                      </c:pt>
                      <c:pt idx="331">
                        <c:v>-1.1840000000000117</c:v>
                      </c:pt>
                      <c:pt idx="332">
                        <c:v>-1.1739999999999924</c:v>
                      </c:pt>
                      <c:pt idx="333">
                        <c:v>-1.1640000000000015</c:v>
                      </c:pt>
                      <c:pt idx="334">
                        <c:v>-1.1539999999999964</c:v>
                      </c:pt>
                      <c:pt idx="335">
                        <c:v>-1.1440000000000055</c:v>
                      </c:pt>
                      <c:pt idx="336">
                        <c:v>-1.1340000000000003</c:v>
                      </c:pt>
                      <c:pt idx="337">
                        <c:v>-1.1239999999999952</c:v>
                      </c:pt>
                      <c:pt idx="338">
                        <c:v>-1.1139999999999901</c:v>
                      </c:pt>
                      <c:pt idx="339">
                        <c:v>-1.1039999999999708</c:v>
                      </c:pt>
                      <c:pt idx="340">
                        <c:v>-1.0940000000000083</c:v>
                      </c:pt>
                      <c:pt idx="341">
                        <c:v>-1.0840000000000032</c:v>
                      </c:pt>
                      <c:pt idx="342">
                        <c:v>-1.0739999999999981</c:v>
                      </c:pt>
                      <c:pt idx="343">
                        <c:v>-1.063999999999993</c:v>
                      </c:pt>
                      <c:pt idx="344">
                        <c:v>-1.054000000000002</c:v>
                      </c:pt>
                      <c:pt idx="345">
                        <c:v>-1.0439999999999969</c:v>
                      </c:pt>
                      <c:pt idx="346">
                        <c:v>-1.0339999999999918</c:v>
                      </c:pt>
                      <c:pt idx="347">
                        <c:v>-1.0240000000000293</c:v>
                      </c:pt>
                      <c:pt idx="348">
                        <c:v>-1.01400000000001</c:v>
                      </c:pt>
                      <c:pt idx="349">
                        <c:v>-1.0039999999999907</c:v>
                      </c:pt>
                      <c:pt idx="350">
                        <c:v>-0.99399999999999977</c:v>
                      </c:pt>
                      <c:pt idx="351">
                        <c:v>-0.98399999999998045</c:v>
                      </c:pt>
                      <c:pt idx="352">
                        <c:v>-0.97400000000000375</c:v>
                      </c:pt>
                      <c:pt idx="353">
                        <c:v>-0.96400000000001285</c:v>
                      </c:pt>
                      <c:pt idx="354">
                        <c:v>-0.95399999999999352</c:v>
                      </c:pt>
                      <c:pt idx="355">
                        <c:v>-0.94400000000000261</c:v>
                      </c:pt>
                      <c:pt idx="356">
                        <c:v>-0.93400000000001171</c:v>
                      </c:pt>
                      <c:pt idx="357">
                        <c:v>-0.92399999999999238</c:v>
                      </c:pt>
                      <c:pt idx="358">
                        <c:v>-0.91400000000000148</c:v>
                      </c:pt>
                      <c:pt idx="359">
                        <c:v>-0.90399999999999636</c:v>
                      </c:pt>
                      <c:pt idx="360">
                        <c:v>-0.89400000000000546</c:v>
                      </c:pt>
                      <c:pt idx="361">
                        <c:v>-0.88400000000000034</c:v>
                      </c:pt>
                      <c:pt idx="362">
                        <c:v>-0.87399999999999523</c:v>
                      </c:pt>
                      <c:pt idx="363">
                        <c:v>-0.86399999999999011</c:v>
                      </c:pt>
                      <c:pt idx="364">
                        <c:v>-0.85399999999997078</c:v>
                      </c:pt>
                      <c:pt idx="365">
                        <c:v>-0.8440000000000083</c:v>
                      </c:pt>
                      <c:pt idx="366">
                        <c:v>-0.83400000000000318</c:v>
                      </c:pt>
                      <c:pt idx="367">
                        <c:v>-0.82399999999999807</c:v>
                      </c:pt>
                      <c:pt idx="368">
                        <c:v>-0.81399999999999295</c:v>
                      </c:pt>
                      <c:pt idx="369">
                        <c:v>-0.80400000000000205</c:v>
                      </c:pt>
                      <c:pt idx="370">
                        <c:v>-0.79399999999999693</c:v>
                      </c:pt>
                      <c:pt idx="371">
                        <c:v>-0.78399999999999181</c:v>
                      </c:pt>
                      <c:pt idx="372">
                        <c:v>-0.77400000000002933</c:v>
                      </c:pt>
                      <c:pt idx="373">
                        <c:v>-0.76400000000001</c:v>
                      </c:pt>
                      <c:pt idx="374">
                        <c:v>-0.75399999999999068</c:v>
                      </c:pt>
                      <c:pt idx="375">
                        <c:v>-0.74399999999999977</c:v>
                      </c:pt>
                      <c:pt idx="376">
                        <c:v>-0.73399999999998045</c:v>
                      </c:pt>
                      <c:pt idx="377">
                        <c:v>-0.72400000000000375</c:v>
                      </c:pt>
                      <c:pt idx="378">
                        <c:v>-0.71400000000001285</c:v>
                      </c:pt>
                      <c:pt idx="379">
                        <c:v>-0.70399999999999352</c:v>
                      </c:pt>
                      <c:pt idx="380">
                        <c:v>-0.69400000000000261</c:v>
                      </c:pt>
                      <c:pt idx="381">
                        <c:v>-0.68400000000001171</c:v>
                      </c:pt>
                      <c:pt idx="382">
                        <c:v>-0.67399999999999238</c:v>
                      </c:pt>
                      <c:pt idx="383">
                        <c:v>-0.66400000000000148</c:v>
                      </c:pt>
                      <c:pt idx="384">
                        <c:v>-0.65399999999999636</c:v>
                      </c:pt>
                      <c:pt idx="385">
                        <c:v>-0.64400000000000546</c:v>
                      </c:pt>
                      <c:pt idx="386">
                        <c:v>-0.63400000000000034</c:v>
                      </c:pt>
                      <c:pt idx="387">
                        <c:v>-0.62399999999999523</c:v>
                      </c:pt>
                      <c:pt idx="388">
                        <c:v>-0.61399999999999011</c:v>
                      </c:pt>
                      <c:pt idx="389">
                        <c:v>-0.60399999999997078</c:v>
                      </c:pt>
                      <c:pt idx="390">
                        <c:v>-0.5940000000000083</c:v>
                      </c:pt>
                      <c:pt idx="391">
                        <c:v>-0.58400000000000318</c:v>
                      </c:pt>
                      <c:pt idx="392">
                        <c:v>-0.57399999999999807</c:v>
                      </c:pt>
                      <c:pt idx="393">
                        <c:v>-0.56399999999999295</c:v>
                      </c:pt>
                      <c:pt idx="394">
                        <c:v>-0.55400000000000205</c:v>
                      </c:pt>
                      <c:pt idx="395">
                        <c:v>-0.54399999999999693</c:v>
                      </c:pt>
                      <c:pt idx="396">
                        <c:v>-0.53399999999999181</c:v>
                      </c:pt>
                      <c:pt idx="397">
                        <c:v>-0.52400000000002933</c:v>
                      </c:pt>
                      <c:pt idx="398">
                        <c:v>-0.51400000000001</c:v>
                      </c:pt>
                      <c:pt idx="399">
                        <c:v>-0.50399999999999068</c:v>
                      </c:pt>
                      <c:pt idx="400">
                        <c:v>-0.49399999999999977</c:v>
                      </c:pt>
                      <c:pt idx="401">
                        <c:v>-0.48399999999998045</c:v>
                      </c:pt>
                      <c:pt idx="402">
                        <c:v>-0.47400000000000375</c:v>
                      </c:pt>
                      <c:pt idx="403">
                        <c:v>-0.46400000000001285</c:v>
                      </c:pt>
                      <c:pt idx="404">
                        <c:v>-0.45399999999999352</c:v>
                      </c:pt>
                      <c:pt idx="405">
                        <c:v>-0.44400000000000261</c:v>
                      </c:pt>
                      <c:pt idx="406">
                        <c:v>-0.43400000000001171</c:v>
                      </c:pt>
                      <c:pt idx="407">
                        <c:v>-0.42399999999999238</c:v>
                      </c:pt>
                      <c:pt idx="408">
                        <c:v>-0.41400000000000148</c:v>
                      </c:pt>
                      <c:pt idx="409">
                        <c:v>-0.40399999999999636</c:v>
                      </c:pt>
                      <c:pt idx="410">
                        <c:v>-0.39400000000000546</c:v>
                      </c:pt>
                      <c:pt idx="411">
                        <c:v>-0.38400000000000034</c:v>
                      </c:pt>
                      <c:pt idx="412">
                        <c:v>-0.37399999999999523</c:v>
                      </c:pt>
                      <c:pt idx="413">
                        <c:v>-0.36399999999999011</c:v>
                      </c:pt>
                      <c:pt idx="414">
                        <c:v>-0.35399999999997078</c:v>
                      </c:pt>
                      <c:pt idx="415">
                        <c:v>-0.3440000000000083</c:v>
                      </c:pt>
                      <c:pt idx="416">
                        <c:v>-0.33400000000000318</c:v>
                      </c:pt>
                      <c:pt idx="417">
                        <c:v>-0.32399999999999807</c:v>
                      </c:pt>
                      <c:pt idx="418">
                        <c:v>-0.31399999999999295</c:v>
                      </c:pt>
                      <c:pt idx="419">
                        <c:v>-0.30400000000000205</c:v>
                      </c:pt>
                      <c:pt idx="420">
                        <c:v>-0.29399999999999693</c:v>
                      </c:pt>
                      <c:pt idx="421">
                        <c:v>-0.28399999999999181</c:v>
                      </c:pt>
                      <c:pt idx="422">
                        <c:v>-0.27400000000002933</c:v>
                      </c:pt>
                      <c:pt idx="423">
                        <c:v>-0.26400000000001</c:v>
                      </c:pt>
                      <c:pt idx="424">
                        <c:v>-0.25399999999999068</c:v>
                      </c:pt>
                      <c:pt idx="425">
                        <c:v>-0.24399999999999977</c:v>
                      </c:pt>
                      <c:pt idx="426">
                        <c:v>-0.23399999999998045</c:v>
                      </c:pt>
                      <c:pt idx="427">
                        <c:v>-0.22400000000000375</c:v>
                      </c:pt>
                      <c:pt idx="428">
                        <c:v>-0.21400000000002706</c:v>
                      </c:pt>
                      <c:pt idx="429">
                        <c:v>-0.20400000000000773</c:v>
                      </c:pt>
                      <c:pt idx="430">
                        <c:v>-0.19400000000000261</c:v>
                      </c:pt>
                      <c:pt idx="431">
                        <c:v>-0.18400000000001171</c:v>
                      </c:pt>
                      <c:pt idx="432">
                        <c:v>-0.17399999999999238</c:v>
                      </c:pt>
                      <c:pt idx="433">
                        <c:v>-0.16400000000000148</c:v>
                      </c:pt>
                      <c:pt idx="434">
                        <c:v>-0.15399999999998215</c:v>
                      </c:pt>
                      <c:pt idx="435">
                        <c:v>-0.14400000000000546</c:v>
                      </c:pt>
                      <c:pt idx="436">
                        <c:v>-0.13400000000000034</c:v>
                      </c:pt>
                      <c:pt idx="437">
                        <c:v>-0.12400000000000944</c:v>
                      </c:pt>
                      <c:pt idx="438">
                        <c:v>-0.11399999999999011</c:v>
                      </c:pt>
                      <c:pt idx="439">
                        <c:v>-0.10399999999997078</c:v>
                      </c:pt>
                      <c:pt idx="440">
                        <c:v>-9.3999999999994088E-2</c:v>
                      </c:pt>
                      <c:pt idx="441">
                        <c:v>-8.4000000000003183E-2</c:v>
                      </c:pt>
                      <c:pt idx="442">
                        <c:v>-7.3999999999998067E-2</c:v>
                      </c:pt>
                      <c:pt idx="443">
                        <c:v>-6.3999999999992951E-2</c:v>
                      </c:pt>
                      <c:pt idx="444">
                        <c:v>-5.4000000000002046E-2</c:v>
                      </c:pt>
                      <c:pt idx="445">
                        <c:v>-4.399999999999693E-2</c:v>
                      </c:pt>
                      <c:pt idx="446">
                        <c:v>-3.3999999999991815E-2</c:v>
                      </c:pt>
                      <c:pt idx="447">
                        <c:v>-2.4000000000029331E-2</c:v>
                      </c:pt>
                      <c:pt idx="448">
                        <c:v>-1.4000000000010004E-2</c:v>
                      </c:pt>
                      <c:pt idx="449">
                        <c:v>-3.9999999999906777E-3</c:v>
                      </c:pt>
                      <c:pt idx="450">
                        <c:v>6.0000000000002274E-3</c:v>
                      </c:pt>
                      <c:pt idx="451">
                        <c:v>1.6000000000019554E-2</c:v>
                      </c:pt>
                      <c:pt idx="452">
                        <c:v>2.5999999999996248E-2</c:v>
                      </c:pt>
                      <c:pt idx="453">
                        <c:v>3.5999999999972943E-2</c:v>
                      </c:pt>
                      <c:pt idx="454">
                        <c:v>4.5999999999992269E-2</c:v>
                      </c:pt>
                      <c:pt idx="455">
                        <c:v>5.5999999999997385E-2</c:v>
                      </c:pt>
                      <c:pt idx="456">
                        <c:v>6.599999999998829E-2</c:v>
                      </c:pt>
                      <c:pt idx="457">
                        <c:v>7.6000000000007617E-2</c:v>
                      </c:pt>
                      <c:pt idx="458">
                        <c:v>8.5999999999998522E-2</c:v>
                      </c:pt>
                      <c:pt idx="459">
                        <c:v>9.6000000000017849E-2</c:v>
                      </c:pt>
                      <c:pt idx="460">
                        <c:v>0.10599999999999454</c:v>
                      </c:pt>
                      <c:pt idx="461">
                        <c:v>0.11599999999999966</c:v>
                      </c:pt>
                      <c:pt idx="462">
                        <c:v>0.12599999999999056</c:v>
                      </c:pt>
                      <c:pt idx="463">
                        <c:v>0.13600000000000989</c:v>
                      </c:pt>
                      <c:pt idx="464">
                        <c:v>0.14600000000002922</c:v>
                      </c:pt>
                      <c:pt idx="465">
                        <c:v>0.15600000000000591</c:v>
                      </c:pt>
                      <c:pt idx="466">
                        <c:v>0.16599999999999682</c:v>
                      </c:pt>
                      <c:pt idx="467">
                        <c:v>0.17600000000000193</c:v>
                      </c:pt>
                      <c:pt idx="468">
                        <c:v>0.18600000000000705</c:v>
                      </c:pt>
                      <c:pt idx="469">
                        <c:v>0.19599999999999795</c:v>
                      </c:pt>
                      <c:pt idx="470">
                        <c:v>0.20600000000000307</c:v>
                      </c:pt>
                      <c:pt idx="471">
                        <c:v>0.21600000000000819</c:v>
                      </c:pt>
                      <c:pt idx="472">
                        <c:v>0.22599999999997067</c:v>
                      </c:pt>
                      <c:pt idx="473">
                        <c:v>0.23599999999999</c:v>
                      </c:pt>
                      <c:pt idx="474">
                        <c:v>0.24600000000000932</c:v>
                      </c:pt>
                      <c:pt idx="475">
                        <c:v>0.25600000000000023</c:v>
                      </c:pt>
                      <c:pt idx="476">
                        <c:v>0.26600000000001955</c:v>
                      </c:pt>
                      <c:pt idx="477">
                        <c:v>0.27599999999999625</c:v>
                      </c:pt>
                      <c:pt idx="478">
                        <c:v>0.28599999999997294</c:v>
                      </c:pt>
                      <c:pt idx="479">
                        <c:v>0.29599999999999227</c:v>
                      </c:pt>
                      <c:pt idx="480">
                        <c:v>0.30599999999999739</c:v>
                      </c:pt>
                      <c:pt idx="481">
                        <c:v>0.31599999999998829</c:v>
                      </c:pt>
                      <c:pt idx="482">
                        <c:v>0.32600000000000762</c:v>
                      </c:pt>
                      <c:pt idx="483">
                        <c:v>0.33599999999999852</c:v>
                      </c:pt>
                      <c:pt idx="484">
                        <c:v>0.34600000000001785</c:v>
                      </c:pt>
                      <c:pt idx="485">
                        <c:v>0.35599999999999454</c:v>
                      </c:pt>
                      <c:pt idx="486">
                        <c:v>0.36599999999999966</c:v>
                      </c:pt>
                      <c:pt idx="487">
                        <c:v>0.37599999999999056</c:v>
                      </c:pt>
                      <c:pt idx="488">
                        <c:v>0.38600000000000989</c:v>
                      </c:pt>
                      <c:pt idx="489">
                        <c:v>0.39600000000002922</c:v>
                      </c:pt>
                      <c:pt idx="490">
                        <c:v>0.40600000000000591</c:v>
                      </c:pt>
                      <c:pt idx="491">
                        <c:v>0.41599999999999682</c:v>
                      </c:pt>
                      <c:pt idx="492">
                        <c:v>0.42600000000000193</c:v>
                      </c:pt>
                      <c:pt idx="493">
                        <c:v>0.43600000000000705</c:v>
                      </c:pt>
                      <c:pt idx="494">
                        <c:v>0.44599999999999795</c:v>
                      </c:pt>
                      <c:pt idx="495">
                        <c:v>0.45600000000000307</c:v>
                      </c:pt>
                      <c:pt idx="496">
                        <c:v>0.46600000000000819</c:v>
                      </c:pt>
                      <c:pt idx="497">
                        <c:v>0.47599999999997067</c:v>
                      </c:pt>
                      <c:pt idx="498">
                        <c:v>0.48599999999999</c:v>
                      </c:pt>
                      <c:pt idx="499">
                        <c:v>0.49600000000000932</c:v>
                      </c:pt>
                      <c:pt idx="500">
                        <c:v>0.50600000000000023</c:v>
                      </c:pt>
                      <c:pt idx="501">
                        <c:v>0.51600000000001955</c:v>
                      </c:pt>
                      <c:pt idx="502">
                        <c:v>0.52599999999999625</c:v>
                      </c:pt>
                      <c:pt idx="503">
                        <c:v>0.53599999999997294</c:v>
                      </c:pt>
                      <c:pt idx="504">
                        <c:v>0.54599999999999227</c:v>
                      </c:pt>
                      <c:pt idx="505">
                        <c:v>0.55599999999999739</c:v>
                      </c:pt>
                      <c:pt idx="506">
                        <c:v>0.56599999999998829</c:v>
                      </c:pt>
                      <c:pt idx="507">
                        <c:v>0.57600000000000762</c:v>
                      </c:pt>
                      <c:pt idx="508">
                        <c:v>0.58599999999999852</c:v>
                      </c:pt>
                      <c:pt idx="509">
                        <c:v>0.59600000000001785</c:v>
                      </c:pt>
                      <c:pt idx="510">
                        <c:v>0.60599999999999454</c:v>
                      </c:pt>
                      <c:pt idx="511">
                        <c:v>0.61599999999999966</c:v>
                      </c:pt>
                      <c:pt idx="512">
                        <c:v>0.62599999999999056</c:v>
                      </c:pt>
                      <c:pt idx="513">
                        <c:v>0.63600000000000989</c:v>
                      </c:pt>
                      <c:pt idx="514">
                        <c:v>0.64600000000002922</c:v>
                      </c:pt>
                      <c:pt idx="515">
                        <c:v>0.65600000000000591</c:v>
                      </c:pt>
                      <c:pt idx="516">
                        <c:v>0.66599999999999682</c:v>
                      </c:pt>
                      <c:pt idx="517">
                        <c:v>0.67600000000000193</c:v>
                      </c:pt>
                      <c:pt idx="518">
                        <c:v>0.68600000000000705</c:v>
                      </c:pt>
                      <c:pt idx="519">
                        <c:v>0.69599999999999795</c:v>
                      </c:pt>
                      <c:pt idx="520">
                        <c:v>0.70600000000000307</c:v>
                      </c:pt>
                      <c:pt idx="521">
                        <c:v>0.71600000000000819</c:v>
                      </c:pt>
                      <c:pt idx="522">
                        <c:v>0.72599999999997067</c:v>
                      </c:pt>
                      <c:pt idx="523">
                        <c:v>0.73599999999999</c:v>
                      </c:pt>
                      <c:pt idx="524">
                        <c:v>0.74600000000000932</c:v>
                      </c:pt>
                      <c:pt idx="525">
                        <c:v>0.75600000000000023</c:v>
                      </c:pt>
                      <c:pt idx="526">
                        <c:v>0.76600000000001955</c:v>
                      </c:pt>
                      <c:pt idx="527">
                        <c:v>0.77599999999999625</c:v>
                      </c:pt>
                      <c:pt idx="528">
                        <c:v>0.78599999999998715</c:v>
                      </c:pt>
                      <c:pt idx="529">
                        <c:v>0.79599999999999227</c:v>
                      </c:pt>
                      <c:pt idx="530">
                        <c:v>0.80599999999999739</c:v>
                      </c:pt>
                      <c:pt idx="531">
                        <c:v>0.81600000000001671</c:v>
                      </c:pt>
                      <c:pt idx="532">
                        <c:v>0.82600000000000762</c:v>
                      </c:pt>
                      <c:pt idx="533">
                        <c:v>0.83599999999999852</c:v>
                      </c:pt>
                      <c:pt idx="534">
                        <c:v>0.84600000000000364</c:v>
                      </c:pt>
                      <c:pt idx="535">
                        <c:v>0.85599999999999454</c:v>
                      </c:pt>
                      <c:pt idx="536">
                        <c:v>0.86599999999999966</c:v>
                      </c:pt>
                      <c:pt idx="537">
                        <c:v>0.87599999999999056</c:v>
                      </c:pt>
                      <c:pt idx="538">
                        <c:v>0.88600000000000989</c:v>
                      </c:pt>
                      <c:pt idx="539">
                        <c:v>0.89600000000002922</c:v>
                      </c:pt>
                      <c:pt idx="540">
                        <c:v>0.90600000000000591</c:v>
                      </c:pt>
                      <c:pt idx="541">
                        <c:v>0.91599999999999682</c:v>
                      </c:pt>
                      <c:pt idx="542">
                        <c:v>0.92599999999997351</c:v>
                      </c:pt>
                      <c:pt idx="543">
                        <c:v>0.93600000000000705</c:v>
                      </c:pt>
                      <c:pt idx="544">
                        <c:v>0.94599999999999795</c:v>
                      </c:pt>
                      <c:pt idx="545">
                        <c:v>0.95600000000000307</c:v>
                      </c:pt>
                      <c:pt idx="546">
                        <c:v>0.96600000000000819</c:v>
                      </c:pt>
                      <c:pt idx="547">
                        <c:v>0.97599999999998488</c:v>
                      </c:pt>
                      <c:pt idx="548">
                        <c:v>0.98600000000001842</c:v>
                      </c:pt>
                      <c:pt idx="549">
                        <c:v>0.99600000000000932</c:v>
                      </c:pt>
                      <c:pt idx="550">
                        <c:v>1.005999999999986</c:v>
                      </c:pt>
                      <c:pt idx="551">
                        <c:v>1.0160000000000196</c:v>
                      </c:pt>
                      <c:pt idx="552">
                        <c:v>1.0259999999999962</c:v>
                      </c:pt>
                      <c:pt idx="553">
                        <c:v>1.0359999999999872</c:v>
                      </c:pt>
                      <c:pt idx="554">
                        <c:v>1.0459999999999923</c:v>
                      </c:pt>
                      <c:pt idx="555">
                        <c:v>1.0559999999999974</c:v>
                      </c:pt>
                      <c:pt idx="556">
                        <c:v>1.0660000000000167</c:v>
                      </c:pt>
                      <c:pt idx="557">
                        <c:v>1.0760000000000076</c:v>
                      </c:pt>
                      <c:pt idx="558">
                        <c:v>1.0859999999999985</c:v>
                      </c:pt>
                      <c:pt idx="559">
                        <c:v>1.0960000000000036</c:v>
                      </c:pt>
                      <c:pt idx="560">
                        <c:v>1.1059999999999945</c:v>
                      </c:pt>
                      <c:pt idx="561">
                        <c:v>1.1159999999999997</c:v>
                      </c:pt>
                      <c:pt idx="562">
                        <c:v>1.1259999999999906</c:v>
                      </c:pt>
                      <c:pt idx="563">
                        <c:v>1.1360000000000099</c:v>
                      </c:pt>
                      <c:pt idx="564">
                        <c:v>1.1460000000000292</c:v>
                      </c:pt>
                      <c:pt idx="565">
                        <c:v>1.1560000000000059</c:v>
                      </c:pt>
                      <c:pt idx="566">
                        <c:v>1.1659999999999968</c:v>
                      </c:pt>
                      <c:pt idx="567">
                        <c:v>1.1759999999999735</c:v>
                      </c:pt>
                      <c:pt idx="568">
                        <c:v>1.186000000000007</c:v>
                      </c:pt>
                      <c:pt idx="569">
                        <c:v>1.195999999999998</c:v>
                      </c:pt>
                      <c:pt idx="570">
                        <c:v>1.2060000000000031</c:v>
                      </c:pt>
                      <c:pt idx="571">
                        <c:v>1.2160000000000082</c:v>
                      </c:pt>
                      <c:pt idx="572">
                        <c:v>1.2259999999999849</c:v>
                      </c:pt>
                      <c:pt idx="573">
                        <c:v>1.2360000000000184</c:v>
                      </c:pt>
                      <c:pt idx="574">
                        <c:v>1.2460000000000093</c:v>
                      </c:pt>
                      <c:pt idx="575">
                        <c:v>1.255999999999986</c:v>
                      </c:pt>
                      <c:pt idx="576">
                        <c:v>1.2660000000000196</c:v>
                      </c:pt>
                      <c:pt idx="577">
                        <c:v>1.2759999999999962</c:v>
                      </c:pt>
                      <c:pt idx="578">
                        <c:v>1.2859999999999872</c:v>
                      </c:pt>
                      <c:pt idx="579">
                        <c:v>1.2959999999999923</c:v>
                      </c:pt>
                      <c:pt idx="580">
                        <c:v>1.3059999999999974</c:v>
                      </c:pt>
                      <c:pt idx="581">
                        <c:v>1.3160000000000167</c:v>
                      </c:pt>
                      <c:pt idx="582">
                        <c:v>1.3260000000000076</c:v>
                      </c:pt>
                      <c:pt idx="583">
                        <c:v>1.3359999999999985</c:v>
                      </c:pt>
                      <c:pt idx="584">
                        <c:v>1.3460000000000036</c:v>
                      </c:pt>
                      <c:pt idx="585">
                        <c:v>1.3559999999999945</c:v>
                      </c:pt>
                      <c:pt idx="586">
                        <c:v>1.3659999999999997</c:v>
                      </c:pt>
                      <c:pt idx="587">
                        <c:v>1.3759999999999906</c:v>
                      </c:pt>
                      <c:pt idx="588">
                        <c:v>1.3860000000000099</c:v>
                      </c:pt>
                      <c:pt idx="589">
                        <c:v>1.3960000000000292</c:v>
                      </c:pt>
                      <c:pt idx="590">
                        <c:v>1.4060000000000059</c:v>
                      </c:pt>
                      <c:pt idx="591">
                        <c:v>1.4159999999999968</c:v>
                      </c:pt>
                      <c:pt idx="592">
                        <c:v>1.4259999999999735</c:v>
                      </c:pt>
                      <c:pt idx="593">
                        <c:v>1.436000000000007</c:v>
                      </c:pt>
                      <c:pt idx="594">
                        <c:v>1.445999999999998</c:v>
                      </c:pt>
                      <c:pt idx="595">
                        <c:v>1.4560000000000031</c:v>
                      </c:pt>
                      <c:pt idx="596">
                        <c:v>1.4660000000000082</c:v>
                      </c:pt>
                      <c:pt idx="597">
                        <c:v>1.4759999999999849</c:v>
                      </c:pt>
                      <c:pt idx="598">
                        <c:v>1.4860000000000184</c:v>
                      </c:pt>
                      <c:pt idx="599">
                        <c:v>1.4960000000000093</c:v>
                      </c:pt>
                      <c:pt idx="600">
                        <c:v>1.505999999999986</c:v>
                      </c:pt>
                      <c:pt idx="601">
                        <c:v>1.5160000000000196</c:v>
                      </c:pt>
                      <c:pt idx="602">
                        <c:v>1.5259999999999962</c:v>
                      </c:pt>
                      <c:pt idx="603">
                        <c:v>1.5359999999999872</c:v>
                      </c:pt>
                      <c:pt idx="604">
                        <c:v>1.5459999999999923</c:v>
                      </c:pt>
                      <c:pt idx="605">
                        <c:v>1.5559999999999974</c:v>
                      </c:pt>
                      <c:pt idx="606">
                        <c:v>1.5660000000000167</c:v>
                      </c:pt>
                      <c:pt idx="607">
                        <c:v>1.5760000000000076</c:v>
                      </c:pt>
                      <c:pt idx="608">
                        <c:v>1.5859999999999985</c:v>
                      </c:pt>
                      <c:pt idx="609">
                        <c:v>1.5960000000000036</c:v>
                      </c:pt>
                      <c:pt idx="610">
                        <c:v>1.6059999999999945</c:v>
                      </c:pt>
                      <c:pt idx="611">
                        <c:v>1.6159999999999997</c:v>
                      </c:pt>
                      <c:pt idx="612">
                        <c:v>1.6259999999999906</c:v>
                      </c:pt>
                      <c:pt idx="613">
                        <c:v>1.6360000000000099</c:v>
                      </c:pt>
                      <c:pt idx="614">
                        <c:v>1.6460000000000292</c:v>
                      </c:pt>
                      <c:pt idx="615">
                        <c:v>1.6560000000000059</c:v>
                      </c:pt>
                      <c:pt idx="616">
                        <c:v>1.6659999999999968</c:v>
                      </c:pt>
                      <c:pt idx="617">
                        <c:v>1.6759999999999735</c:v>
                      </c:pt>
                      <c:pt idx="618">
                        <c:v>1.686000000000007</c:v>
                      </c:pt>
                      <c:pt idx="619">
                        <c:v>1.695999999999998</c:v>
                      </c:pt>
                      <c:pt idx="620">
                        <c:v>1.7060000000000031</c:v>
                      </c:pt>
                      <c:pt idx="621">
                        <c:v>1.7160000000000082</c:v>
                      </c:pt>
                      <c:pt idx="622">
                        <c:v>1.7259999999999849</c:v>
                      </c:pt>
                      <c:pt idx="623">
                        <c:v>1.7360000000000184</c:v>
                      </c:pt>
                      <c:pt idx="624">
                        <c:v>1.7460000000000093</c:v>
                      </c:pt>
                      <c:pt idx="625">
                        <c:v>1.755999999999986</c:v>
                      </c:pt>
                      <c:pt idx="626">
                        <c:v>1.7660000000000196</c:v>
                      </c:pt>
                      <c:pt idx="627">
                        <c:v>1.7759999999999962</c:v>
                      </c:pt>
                      <c:pt idx="628">
                        <c:v>1.7859999999999872</c:v>
                      </c:pt>
                      <c:pt idx="629">
                        <c:v>1.7959999999999923</c:v>
                      </c:pt>
                      <c:pt idx="630">
                        <c:v>1.8059999999999974</c:v>
                      </c:pt>
                      <c:pt idx="631">
                        <c:v>1.8160000000000167</c:v>
                      </c:pt>
                      <c:pt idx="632">
                        <c:v>1.8260000000000076</c:v>
                      </c:pt>
                      <c:pt idx="633">
                        <c:v>1.8359999999999985</c:v>
                      </c:pt>
                      <c:pt idx="634">
                        <c:v>1.8460000000000036</c:v>
                      </c:pt>
                      <c:pt idx="635">
                        <c:v>1.8559999999999945</c:v>
                      </c:pt>
                      <c:pt idx="636">
                        <c:v>1.8659999999999997</c:v>
                      </c:pt>
                      <c:pt idx="637">
                        <c:v>1.8759999999999906</c:v>
                      </c:pt>
                      <c:pt idx="638">
                        <c:v>1.8859999999999957</c:v>
                      </c:pt>
                      <c:pt idx="639">
                        <c:v>1.8960000000000292</c:v>
                      </c:pt>
                      <c:pt idx="640">
                        <c:v>1.9060000000000059</c:v>
                      </c:pt>
                      <c:pt idx="641">
                        <c:v>1.9159999999999968</c:v>
                      </c:pt>
                      <c:pt idx="642">
                        <c:v>1.9260000000000019</c:v>
                      </c:pt>
                      <c:pt idx="643">
                        <c:v>1.936000000000007</c:v>
                      </c:pt>
                      <c:pt idx="644">
                        <c:v>1.945999999999998</c:v>
                      </c:pt>
                      <c:pt idx="645">
                        <c:v>1.9560000000000173</c:v>
                      </c:pt>
                      <c:pt idx="646">
                        <c:v>1.9660000000000082</c:v>
                      </c:pt>
                      <c:pt idx="647">
                        <c:v>1.9759999999999707</c:v>
                      </c:pt>
                      <c:pt idx="648">
                        <c:v>1.98599999999999</c:v>
                      </c:pt>
                      <c:pt idx="649">
                        <c:v>1.9960000000000093</c:v>
                      </c:pt>
                      <c:pt idx="650">
                        <c:v>2.0060000000000002</c:v>
                      </c:pt>
                      <c:pt idx="651">
                        <c:v>2.0160000000000196</c:v>
                      </c:pt>
                      <c:pt idx="652">
                        <c:v>2.0259999999999962</c:v>
                      </c:pt>
                      <c:pt idx="653">
                        <c:v>2.0359999999999872</c:v>
                      </c:pt>
                      <c:pt idx="654">
                        <c:v>2.0459999999999923</c:v>
                      </c:pt>
                      <c:pt idx="655">
                        <c:v>2.0559999999999974</c:v>
                      </c:pt>
                      <c:pt idx="656">
                        <c:v>2.0659999999999883</c:v>
                      </c:pt>
                      <c:pt idx="657">
                        <c:v>2.0760000000000076</c:v>
                      </c:pt>
                      <c:pt idx="658">
                        <c:v>2.0859999999999985</c:v>
                      </c:pt>
                      <c:pt idx="659">
                        <c:v>2.0960000000000036</c:v>
                      </c:pt>
                      <c:pt idx="660">
                        <c:v>2.1059999999999945</c:v>
                      </c:pt>
                      <c:pt idx="661">
                        <c:v>2.1159999999999997</c:v>
                      </c:pt>
                      <c:pt idx="662">
                        <c:v>2.1259999999999906</c:v>
                      </c:pt>
                      <c:pt idx="663">
                        <c:v>2.1359999999999957</c:v>
                      </c:pt>
                      <c:pt idx="664">
                        <c:v>2.1460000000000292</c:v>
                      </c:pt>
                      <c:pt idx="665">
                        <c:v>2.1560000000000059</c:v>
                      </c:pt>
                      <c:pt idx="666">
                        <c:v>2.1659999999999968</c:v>
                      </c:pt>
                      <c:pt idx="667">
                        <c:v>2.1760000000000019</c:v>
                      </c:pt>
                      <c:pt idx="668">
                        <c:v>2.186000000000007</c:v>
                      </c:pt>
                      <c:pt idx="669">
                        <c:v>2.195999999999998</c:v>
                      </c:pt>
                      <c:pt idx="670">
                        <c:v>2.2060000000000173</c:v>
                      </c:pt>
                      <c:pt idx="671">
                        <c:v>2.2160000000000082</c:v>
                      </c:pt>
                      <c:pt idx="672">
                        <c:v>2.2259999999999707</c:v>
                      </c:pt>
                      <c:pt idx="673">
                        <c:v>2.23599999999999</c:v>
                      </c:pt>
                      <c:pt idx="674">
                        <c:v>2.2460000000000093</c:v>
                      </c:pt>
                      <c:pt idx="675">
                        <c:v>2.2560000000000002</c:v>
                      </c:pt>
                      <c:pt idx="676">
                        <c:v>2.2660000000000196</c:v>
                      </c:pt>
                      <c:pt idx="677">
                        <c:v>2.2759999999999962</c:v>
                      </c:pt>
                      <c:pt idx="678">
                        <c:v>2.2859999999999872</c:v>
                      </c:pt>
                      <c:pt idx="679">
                        <c:v>2.2959999999999923</c:v>
                      </c:pt>
                      <c:pt idx="680">
                        <c:v>2.3059999999999974</c:v>
                      </c:pt>
                      <c:pt idx="681">
                        <c:v>2.3159999999999883</c:v>
                      </c:pt>
                      <c:pt idx="682">
                        <c:v>2.3260000000000076</c:v>
                      </c:pt>
                      <c:pt idx="683">
                        <c:v>2.3359999999999985</c:v>
                      </c:pt>
                      <c:pt idx="684">
                        <c:v>2.3460000000000036</c:v>
                      </c:pt>
                      <c:pt idx="685">
                        <c:v>2.3559999999999945</c:v>
                      </c:pt>
                      <c:pt idx="686">
                        <c:v>2.3659999999999997</c:v>
                      </c:pt>
                      <c:pt idx="687">
                        <c:v>2.3759999999999906</c:v>
                      </c:pt>
                      <c:pt idx="688">
                        <c:v>2.3859999999999957</c:v>
                      </c:pt>
                      <c:pt idx="689">
                        <c:v>2.3960000000000292</c:v>
                      </c:pt>
                      <c:pt idx="690">
                        <c:v>2.4060000000000059</c:v>
                      </c:pt>
                      <c:pt idx="691">
                        <c:v>2.4159999999999968</c:v>
                      </c:pt>
                      <c:pt idx="692">
                        <c:v>2.4260000000000019</c:v>
                      </c:pt>
                      <c:pt idx="693">
                        <c:v>2.436000000000007</c:v>
                      </c:pt>
                      <c:pt idx="694">
                        <c:v>2.445999999999998</c:v>
                      </c:pt>
                      <c:pt idx="695">
                        <c:v>2.4560000000000173</c:v>
                      </c:pt>
                      <c:pt idx="696">
                        <c:v>2.4660000000000082</c:v>
                      </c:pt>
                      <c:pt idx="697">
                        <c:v>2.4759999999999707</c:v>
                      </c:pt>
                      <c:pt idx="698">
                        <c:v>2.48599999999999</c:v>
                      </c:pt>
                      <c:pt idx="699">
                        <c:v>2.4960000000000093</c:v>
                      </c:pt>
                      <c:pt idx="700">
                        <c:v>2.5060000000000002</c:v>
                      </c:pt>
                      <c:pt idx="701">
                        <c:v>2.5160000000000196</c:v>
                      </c:pt>
                      <c:pt idx="702">
                        <c:v>2.5259999999999962</c:v>
                      </c:pt>
                      <c:pt idx="703">
                        <c:v>2.5359999999999872</c:v>
                      </c:pt>
                      <c:pt idx="704">
                        <c:v>2.5459999999999923</c:v>
                      </c:pt>
                      <c:pt idx="705">
                        <c:v>2.5559999999999974</c:v>
                      </c:pt>
                      <c:pt idx="706">
                        <c:v>2.5659999999999883</c:v>
                      </c:pt>
                      <c:pt idx="707">
                        <c:v>2.5760000000000076</c:v>
                      </c:pt>
                      <c:pt idx="708">
                        <c:v>2.5859999999999985</c:v>
                      </c:pt>
                      <c:pt idx="709">
                        <c:v>2.5960000000000036</c:v>
                      </c:pt>
                      <c:pt idx="710">
                        <c:v>2.6059999999999945</c:v>
                      </c:pt>
                      <c:pt idx="711">
                        <c:v>2.6159999999999997</c:v>
                      </c:pt>
                      <c:pt idx="712">
                        <c:v>2.6259999999999906</c:v>
                      </c:pt>
                      <c:pt idx="713">
                        <c:v>2.6359999999999957</c:v>
                      </c:pt>
                      <c:pt idx="714">
                        <c:v>2.6460000000000292</c:v>
                      </c:pt>
                      <c:pt idx="715">
                        <c:v>2.6560000000000059</c:v>
                      </c:pt>
                      <c:pt idx="716">
                        <c:v>2.6659999999999968</c:v>
                      </c:pt>
                      <c:pt idx="717">
                        <c:v>2.6760000000000019</c:v>
                      </c:pt>
                      <c:pt idx="718">
                        <c:v>2.686000000000007</c:v>
                      </c:pt>
                      <c:pt idx="719">
                        <c:v>2.695999999999998</c:v>
                      </c:pt>
                      <c:pt idx="720">
                        <c:v>2.7060000000000173</c:v>
                      </c:pt>
                      <c:pt idx="721">
                        <c:v>2.7160000000000082</c:v>
                      </c:pt>
                      <c:pt idx="722">
                        <c:v>2.7259999999999707</c:v>
                      </c:pt>
                      <c:pt idx="723">
                        <c:v>2.73599999999999</c:v>
                      </c:pt>
                      <c:pt idx="724">
                        <c:v>2.7460000000000093</c:v>
                      </c:pt>
                      <c:pt idx="725">
                        <c:v>2.7560000000000002</c:v>
                      </c:pt>
                      <c:pt idx="726">
                        <c:v>2.7660000000000196</c:v>
                      </c:pt>
                      <c:pt idx="727">
                        <c:v>2.7759999999999962</c:v>
                      </c:pt>
                      <c:pt idx="728">
                        <c:v>2.7859999999999872</c:v>
                      </c:pt>
                      <c:pt idx="729">
                        <c:v>2.7959999999999923</c:v>
                      </c:pt>
                      <c:pt idx="730">
                        <c:v>2.8059999999999974</c:v>
                      </c:pt>
                      <c:pt idx="731">
                        <c:v>2.8159999999999883</c:v>
                      </c:pt>
                      <c:pt idx="732">
                        <c:v>2.8260000000000076</c:v>
                      </c:pt>
                      <c:pt idx="733">
                        <c:v>2.8359999999999985</c:v>
                      </c:pt>
                      <c:pt idx="734">
                        <c:v>2.8460000000000036</c:v>
                      </c:pt>
                      <c:pt idx="735">
                        <c:v>2.8559999999999945</c:v>
                      </c:pt>
                      <c:pt idx="736">
                        <c:v>2.8659999999999997</c:v>
                      </c:pt>
                      <c:pt idx="737">
                        <c:v>2.8759999999999906</c:v>
                      </c:pt>
                      <c:pt idx="738">
                        <c:v>2.8859999999999957</c:v>
                      </c:pt>
                      <c:pt idx="739">
                        <c:v>2.8960000000000292</c:v>
                      </c:pt>
                      <c:pt idx="740">
                        <c:v>2.9060000000000059</c:v>
                      </c:pt>
                      <c:pt idx="741">
                        <c:v>2.9159999999999968</c:v>
                      </c:pt>
                      <c:pt idx="742">
                        <c:v>2.9260000000000019</c:v>
                      </c:pt>
                      <c:pt idx="743">
                        <c:v>2.936000000000007</c:v>
                      </c:pt>
                      <c:pt idx="744">
                        <c:v>2.945999999999998</c:v>
                      </c:pt>
                      <c:pt idx="745">
                        <c:v>2.9560000000000173</c:v>
                      </c:pt>
                      <c:pt idx="746">
                        <c:v>2.9660000000000082</c:v>
                      </c:pt>
                      <c:pt idx="747">
                        <c:v>2.9759999999999707</c:v>
                      </c:pt>
                      <c:pt idx="748">
                        <c:v>2.98599999999999</c:v>
                      </c:pt>
                      <c:pt idx="749">
                        <c:v>2.9960000000000093</c:v>
                      </c:pt>
                      <c:pt idx="750">
                        <c:v>3.0060000000000002</c:v>
                      </c:pt>
                      <c:pt idx="751">
                        <c:v>3.0160000000000196</c:v>
                      </c:pt>
                      <c:pt idx="752">
                        <c:v>3.025999999999982</c:v>
                      </c:pt>
                      <c:pt idx="753">
                        <c:v>3.0359999999999872</c:v>
                      </c:pt>
                      <c:pt idx="754">
                        <c:v>3.0459999999999923</c:v>
                      </c:pt>
                      <c:pt idx="755">
                        <c:v>3.0559999999999974</c:v>
                      </c:pt>
                      <c:pt idx="756">
                        <c:v>3.0660000000000167</c:v>
                      </c:pt>
                      <c:pt idx="757">
                        <c:v>3.0760000000000076</c:v>
                      </c:pt>
                      <c:pt idx="758">
                        <c:v>3.0860000000000127</c:v>
                      </c:pt>
                      <c:pt idx="759">
                        <c:v>3.0960000000000036</c:v>
                      </c:pt>
                      <c:pt idx="760">
                        <c:v>3.1059999999999803</c:v>
                      </c:pt>
                      <c:pt idx="761">
                        <c:v>3.1159999999999997</c:v>
                      </c:pt>
                      <c:pt idx="762">
                        <c:v>3.1259999999999906</c:v>
                      </c:pt>
                      <c:pt idx="763">
                        <c:v>3.1360000000000099</c:v>
                      </c:pt>
                      <c:pt idx="764">
                        <c:v>3.1460000000000292</c:v>
                      </c:pt>
                      <c:pt idx="765">
                        <c:v>3.1560000000000059</c:v>
                      </c:pt>
                      <c:pt idx="766">
                        <c:v>3.1659999999999968</c:v>
                      </c:pt>
                      <c:pt idx="767">
                        <c:v>3.1760000000000019</c:v>
                      </c:pt>
                      <c:pt idx="768">
                        <c:v>3.186000000000007</c:v>
                      </c:pt>
                      <c:pt idx="769">
                        <c:v>3.195999999999998</c:v>
                      </c:pt>
                      <c:pt idx="770">
                        <c:v>3.2060000000000031</c:v>
                      </c:pt>
                      <c:pt idx="771">
                        <c:v>3.2160000000000082</c:v>
                      </c:pt>
                      <c:pt idx="772">
                        <c:v>3.2259999999999849</c:v>
                      </c:pt>
                      <c:pt idx="773">
                        <c:v>3.23599999999999</c:v>
                      </c:pt>
                      <c:pt idx="774">
                        <c:v>3.2460000000000093</c:v>
                      </c:pt>
                      <c:pt idx="775">
                        <c:v>3.2560000000000002</c:v>
                      </c:pt>
                      <c:pt idx="776">
                        <c:v>3.2660000000000196</c:v>
                      </c:pt>
                      <c:pt idx="777">
                        <c:v>3.2759999999999962</c:v>
                      </c:pt>
                      <c:pt idx="778">
                        <c:v>3.2859999999999872</c:v>
                      </c:pt>
                      <c:pt idx="779">
                        <c:v>3.2959999999999923</c:v>
                      </c:pt>
                      <c:pt idx="780">
                        <c:v>3.3059999999999974</c:v>
                      </c:pt>
                      <c:pt idx="781">
                        <c:v>3.3160000000000167</c:v>
                      </c:pt>
                      <c:pt idx="782">
                        <c:v>3.3260000000000076</c:v>
                      </c:pt>
                      <c:pt idx="783">
                        <c:v>3.3360000000000127</c:v>
                      </c:pt>
                      <c:pt idx="784">
                        <c:v>3.3460000000000036</c:v>
                      </c:pt>
                      <c:pt idx="785">
                        <c:v>3.3559999999999803</c:v>
                      </c:pt>
                      <c:pt idx="786">
                        <c:v>3.3659999999999997</c:v>
                      </c:pt>
                      <c:pt idx="787">
                        <c:v>3.3759999999999906</c:v>
                      </c:pt>
                      <c:pt idx="788">
                        <c:v>3.3860000000000099</c:v>
                      </c:pt>
                      <c:pt idx="789">
                        <c:v>3.3960000000000292</c:v>
                      </c:pt>
                      <c:pt idx="790">
                        <c:v>3.4060000000000059</c:v>
                      </c:pt>
                      <c:pt idx="791">
                        <c:v>3.4159999999999968</c:v>
                      </c:pt>
                      <c:pt idx="792">
                        <c:v>3.4260000000000019</c:v>
                      </c:pt>
                      <c:pt idx="793">
                        <c:v>3.436000000000007</c:v>
                      </c:pt>
                      <c:pt idx="794">
                        <c:v>3.445999999999998</c:v>
                      </c:pt>
                      <c:pt idx="795">
                        <c:v>3.4560000000000031</c:v>
                      </c:pt>
                      <c:pt idx="796">
                        <c:v>3.4660000000000082</c:v>
                      </c:pt>
                      <c:pt idx="797">
                        <c:v>3.4759999999999849</c:v>
                      </c:pt>
                      <c:pt idx="798">
                        <c:v>3.48599999999999</c:v>
                      </c:pt>
                      <c:pt idx="799">
                        <c:v>3.4960000000000093</c:v>
                      </c:pt>
                      <c:pt idx="800">
                        <c:v>3.5060000000000002</c:v>
                      </c:pt>
                      <c:pt idx="801">
                        <c:v>3.5160000000000196</c:v>
                      </c:pt>
                      <c:pt idx="802">
                        <c:v>3.5259999999999962</c:v>
                      </c:pt>
                      <c:pt idx="803">
                        <c:v>3.5359999999999872</c:v>
                      </c:pt>
                      <c:pt idx="804">
                        <c:v>3.5459999999999923</c:v>
                      </c:pt>
                      <c:pt idx="805">
                        <c:v>3.5559999999999974</c:v>
                      </c:pt>
                      <c:pt idx="806">
                        <c:v>3.5660000000000167</c:v>
                      </c:pt>
                      <c:pt idx="807">
                        <c:v>3.5760000000000076</c:v>
                      </c:pt>
                      <c:pt idx="808">
                        <c:v>3.5860000000000127</c:v>
                      </c:pt>
                      <c:pt idx="809">
                        <c:v>3.5960000000000036</c:v>
                      </c:pt>
                      <c:pt idx="810">
                        <c:v>3.6059999999999803</c:v>
                      </c:pt>
                      <c:pt idx="811">
                        <c:v>3.6159999999999997</c:v>
                      </c:pt>
                      <c:pt idx="812">
                        <c:v>3.6259999999999906</c:v>
                      </c:pt>
                      <c:pt idx="813">
                        <c:v>3.6360000000000099</c:v>
                      </c:pt>
                      <c:pt idx="814">
                        <c:v>3.6460000000000292</c:v>
                      </c:pt>
                      <c:pt idx="815">
                        <c:v>3.6560000000000059</c:v>
                      </c:pt>
                      <c:pt idx="816">
                        <c:v>3.6659999999999968</c:v>
                      </c:pt>
                      <c:pt idx="817">
                        <c:v>3.6760000000000019</c:v>
                      </c:pt>
                      <c:pt idx="818">
                        <c:v>3.686000000000007</c:v>
                      </c:pt>
                      <c:pt idx="819">
                        <c:v>3.695999999999998</c:v>
                      </c:pt>
                      <c:pt idx="820">
                        <c:v>3.7060000000000031</c:v>
                      </c:pt>
                      <c:pt idx="821">
                        <c:v>3.7160000000000082</c:v>
                      </c:pt>
                      <c:pt idx="822">
                        <c:v>3.7259999999999849</c:v>
                      </c:pt>
                      <c:pt idx="823">
                        <c:v>3.73599999999999</c:v>
                      </c:pt>
                      <c:pt idx="824">
                        <c:v>3.7460000000000093</c:v>
                      </c:pt>
                      <c:pt idx="825">
                        <c:v>3.7560000000000002</c:v>
                      </c:pt>
                      <c:pt idx="826">
                        <c:v>3.7660000000000196</c:v>
                      </c:pt>
                      <c:pt idx="827">
                        <c:v>3.7759999999999962</c:v>
                      </c:pt>
                      <c:pt idx="828">
                        <c:v>3.7859999999999872</c:v>
                      </c:pt>
                      <c:pt idx="829">
                        <c:v>3.7959999999999923</c:v>
                      </c:pt>
                      <c:pt idx="830">
                        <c:v>3.8059999999999974</c:v>
                      </c:pt>
                      <c:pt idx="831">
                        <c:v>3.8160000000000167</c:v>
                      </c:pt>
                      <c:pt idx="832">
                        <c:v>3.8260000000000076</c:v>
                      </c:pt>
                      <c:pt idx="833">
                        <c:v>3.8360000000000127</c:v>
                      </c:pt>
                      <c:pt idx="834">
                        <c:v>3.8460000000000036</c:v>
                      </c:pt>
                      <c:pt idx="835">
                        <c:v>3.8559999999999803</c:v>
                      </c:pt>
                      <c:pt idx="836">
                        <c:v>3.8659999999999997</c:v>
                      </c:pt>
                      <c:pt idx="837">
                        <c:v>3.8759999999999906</c:v>
                      </c:pt>
                      <c:pt idx="838">
                        <c:v>3.8860000000000099</c:v>
                      </c:pt>
                      <c:pt idx="839">
                        <c:v>3.8960000000000292</c:v>
                      </c:pt>
                      <c:pt idx="840">
                        <c:v>3.9060000000000059</c:v>
                      </c:pt>
                      <c:pt idx="841">
                        <c:v>3.9159999999999968</c:v>
                      </c:pt>
                      <c:pt idx="842">
                        <c:v>3.9260000000000019</c:v>
                      </c:pt>
                      <c:pt idx="843">
                        <c:v>3.936000000000007</c:v>
                      </c:pt>
                      <c:pt idx="844">
                        <c:v>3.945999999999998</c:v>
                      </c:pt>
                      <c:pt idx="845">
                        <c:v>3.9560000000000031</c:v>
                      </c:pt>
                      <c:pt idx="846">
                        <c:v>3.9660000000000082</c:v>
                      </c:pt>
                      <c:pt idx="847">
                        <c:v>3.9759999999999849</c:v>
                      </c:pt>
                      <c:pt idx="848">
                        <c:v>3.98599999999999</c:v>
                      </c:pt>
                      <c:pt idx="849">
                        <c:v>3.9960000000000093</c:v>
                      </c:pt>
                      <c:pt idx="850">
                        <c:v>4.0060000000000002</c:v>
                      </c:pt>
                      <c:pt idx="851">
                        <c:v>4.0160000000000196</c:v>
                      </c:pt>
                      <c:pt idx="852">
                        <c:v>4.0259999999999962</c:v>
                      </c:pt>
                      <c:pt idx="853">
                        <c:v>4.0359999999999872</c:v>
                      </c:pt>
                      <c:pt idx="854">
                        <c:v>4.0459999999999923</c:v>
                      </c:pt>
                      <c:pt idx="855">
                        <c:v>4.0559999999999974</c:v>
                      </c:pt>
                      <c:pt idx="856">
                        <c:v>4.0660000000000167</c:v>
                      </c:pt>
                      <c:pt idx="857">
                        <c:v>4.0760000000000076</c:v>
                      </c:pt>
                      <c:pt idx="858">
                        <c:v>4.0860000000000127</c:v>
                      </c:pt>
                      <c:pt idx="859">
                        <c:v>4.0960000000000036</c:v>
                      </c:pt>
                      <c:pt idx="860">
                        <c:v>4.1059999999999803</c:v>
                      </c:pt>
                      <c:pt idx="861">
                        <c:v>4.1159999999999997</c:v>
                      </c:pt>
                      <c:pt idx="862">
                        <c:v>4.1259999999999906</c:v>
                      </c:pt>
                      <c:pt idx="863">
                        <c:v>4.1360000000000099</c:v>
                      </c:pt>
                      <c:pt idx="864">
                        <c:v>4.1460000000000292</c:v>
                      </c:pt>
                      <c:pt idx="865">
                        <c:v>4.1560000000000059</c:v>
                      </c:pt>
                      <c:pt idx="866">
                        <c:v>4.1659999999999968</c:v>
                      </c:pt>
                      <c:pt idx="867">
                        <c:v>4.1760000000000019</c:v>
                      </c:pt>
                      <c:pt idx="868">
                        <c:v>4.186000000000007</c:v>
                      </c:pt>
                      <c:pt idx="869">
                        <c:v>4.195999999999998</c:v>
                      </c:pt>
                      <c:pt idx="870">
                        <c:v>4.2060000000000031</c:v>
                      </c:pt>
                      <c:pt idx="871">
                        <c:v>4.2160000000000082</c:v>
                      </c:pt>
                      <c:pt idx="872">
                        <c:v>4.2259999999999849</c:v>
                      </c:pt>
                      <c:pt idx="873">
                        <c:v>4.23599999999999</c:v>
                      </c:pt>
                      <c:pt idx="874">
                        <c:v>4.2459999999999809</c:v>
                      </c:pt>
                      <c:pt idx="875">
                        <c:v>4.2560000000000002</c:v>
                      </c:pt>
                      <c:pt idx="876">
                        <c:v>4.2660000000000196</c:v>
                      </c:pt>
                      <c:pt idx="877">
                        <c:v>4.2760000000000247</c:v>
                      </c:pt>
                      <c:pt idx="878">
                        <c:v>4.2859999999999872</c:v>
                      </c:pt>
                      <c:pt idx="879">
                        <c:v>4.2959999999999923</c:v>
                      </c:pt>
                      <c:pt idx="880">
                        <c:v>4.3059999999999974</c:v>
                      </c:pt>
                      <c:pt idx="881">
                        <c:v>4.3160000000000167</c:v>
                      </c:pt>
                      <c:pt idx="882">
                        <c:v>4.3259999999999934</c:v>
                      </c:pt>
                      <c:pt idx="883">
                        <c:v>4.3360000000000127</c:v>
                      </c:pt>
                      <c:pt idx="884">
                        <c:v>4.3460000000000036</c:v>
                      </c:pt>
                      <c:pt idx="885">
                        <c:v>4.3559999999999945</c:v>
                      </c:pt>
                      <c:pt idx="886">
                        <c:v>4.3659999999999997</c:v>
                      </c:pt>
                      <c:pt idx="887">
                        <c:v>4.3759999999999906</c:v>
                      </c:pt>
                      <c:pt idx="888">
                        <c:v>4.3860000000000099</c:v>
                      </c:pt>
                      <c:pt idx="889">
                        <c:v>4.3960000000000292</c:v>
                      </c:pt>
                      <c:pt idx="890">
                        <c:v>4.4059999999999917</c:v>
                      </c:pt>
                      <c:pt idx="891">
                        <c:v>4.4159999999999968</c:v>
                      </c:pt>
                      <c:pt idx="892">
                        <c:v>4.4260000000000019</c:v>
                      </c:pt>
                      <c:pt idx="893">
                        <c:v>4.436000000000007</c:v>
                      </c:pt>
                      <c:pt idx="894">
                        <c:v>4.445999999999998</c:v>
                      </c:pt>
                      <c:pt idx="895">
                        <c:v>4.4560000000000031</c:v>
                      </c:pt>
                      <c:pt idx="896">
                        <c:v>4.4660000000000082</c:v>
                      </c:pt>
                      <c:pt idx="897">
                        <c:v>4.4759999999999849</c:v>
                      </c:pt>
                      <c:pt idx="898">
                        <c:v>4.48599999999999</c:v>
                      </c:pt>
                      <c:pt idx="899">
                        <c:v>4.4959999999999809</c:v>
                      </c:pt>
                      <c:pt idx="900">
                        <c:v>4.5060000000000002</c:v>
                      </c:pt>
                      <c:pt idx="901">
                        <c:v>4.5160000000000196</c:v>
                      </c:pt>
                      <c:pt idx="902">
                        <c:v>4.5260000000000247</c:v>
                      </c:pt>
                      <c:pt idx="903">
                        <c:v>4.5359999999999872</c:v>
                      </c:pt>
                      <c:pt idx="904">
                        <c:v>4.5459999999999923</c:v>
                      </c:pt>
                      <c:pt idx="905">
                        <c:v>4.5559999999999974</c:v>
                      </c:pt>
                      <c:pt idx="906">
                        <c:v>4.5660000000000167</c:v>
                      </c:pt>
                      <c:pt idx="907">
                        <c:v>4.5759999999999934</c:v>
                      </c:pt>
                      <c:pt idx="908">
                        <c:v>4.5860000000000127</c:v>
                      </c:pt>
                      <c:pt idx="909">
                        <c:v>4.5960000000000036</c:v>
                      </c:pt>
                      <c:pt idx="910">
                        <c:v>4.6059999999999945</c:v>
                      </c:pt>
                      <c:pt idx="911">
                        <c:v>4.6159999999999997</c:v>
                      </c:pt>
                      <c:pt idx="912">
                        <c:v>4.6259999999999906</c:v>
                      </c:pt>
                      <c:pt idx="913">
                        <c:v>4.6360000000000099</c:v>
                      </c:pt>
                      <c:pt idx="914">
                        <c:v>4.6460000000000292</c:v>
                      </c:pt>
                      <c:pt idx="915">
                        <c:v>4.6559999999999917</c:v>
                      </c:pt>
                      <c:pt idx="916">
                        <c:v>4.6659999999999968</c:v>
                      </c:pt>
                      <c:pt idx="917">
                        <c:v>4.6760000000000019</c:v>
                      </c:pt>
                      <c:pt idx="918">
                        <c:v>4.686000000000007</c:v>
                      </c:pt>
                      <c:pt idx="919">
                        <c:v>4.695999999999998</c:v>
                      </c:pt>
                      <c:pt idx="920">
                        <c:v>4.7060000000000031</c:v>
                      </c:pt>
                      <c:pt idx="921">
                        <c:v>4.7160000000000082</c:v>
                      </c:pt>
                      <c:pt idx="922">
                        <c:v>4.7259999999999849</c:v>
                      </c:pt>
                      <c:pt idx="923">
                        <c:v>4.73599999999999</c:v>
                      </c:pt>
                      <c:pt idx="924">
                        <c:v>4.7459999999999809</c:v>
                      </c:pt>
                      <c:pt idx="925">
                        <c:v>4.7560000000000002</c:v>
                      </c:pt>
                      <c:pt idx="926">
                        <c:v>4.7660000000000196</c:v>
                      </c:pt>
                      <c:pt idx="927">
                        <c:v>4.7760000000000247</c:v>
                      </c:pt>
                      <c:pt idx="928">
                        <c:v>4.7859999999999872</c:v>
                      </c:pt>
                      <c:pt idx="929">
                        <c:v>4.7959999999999923</c:v>
                      </c:pt>
                      <c:pt idx="930">
                        <c:v>4.8059999999999974</c:v>
                      </c:pt>
                      <c:pt idx="931">
                        <c:v>4.8160000000000167</c:v>
                      </c:pt>
                      <c:pt idx="932">
                        <c:v>4.8259999999999934</c:v>
                      </c:pt>
                      <c:pt idx="933">
                        <c:v>4.8360000000000127</c:v>
                      </c:pt>
                      <c:pt idx="934">
                        <c:v>4.8460000000000036</c:v>
                      </c:pt>
                      <c:pt idx="935">
                        <c:v>4.8559999999999945</c:v>
                      </c:pt>
                      <c:pt idx="936">
                        <c:v>4.8659999999999997</c:v>
                      </c:pt>
                      <c:pt idx="937">
                        <c:v>4.8759999999999906</c:v>
                      </c:pt>
                      <c:pt idx="938">
                        <c:v>4.8860000000000099</c:v>
                      </c:pt>
                      <c:pt idx="939">
                        <c:v>4.8960000000000292</c:v>
                      </c:pt>
                      <c:pt idx="940">
                        <c:v>4.9059999999999917</c:v>
                      </c:pt>
                      <c:pt idx="941">
                        <c:v>4.9159999999999968</c:v>
                      </c:pt>
                      <c:pt idx="942">
                        <c:v>4.9260000000000019</c:v>
                      </c:pt>
                      <c:pt idx="943">
                        <c:v>4.936000000000007</c:v>
                      </c:pt>
                      <c:pt idx="944">
                        <c:v>4.945999999999998</c:v>
                      </c:pt>
                      <c:pt idx="945">
                        <c:v>4.9560000000000031</c:v>
                      </c:pt>
                      <c:pt idx="946">
                        <c:v>4.9660000000000082</c:v>
                      </c:pt>
                      <c:pt idx="947">
                        <c:v>4.9759999999999849</c:v>
                      </c:pt>
                      <c:pt idx="948">
                        <c:v>4.98599999999999</c:v>
                      </c:pt>
                      <c:pt idx="949">
                        <c:v>4.9959999999999809</c:v>
                      </c:pt>
                      <c:pt idx="950">
                        <c:v>5.0060000000000002</c:v>
                      </c:pt>
                      <c:pt idx="951">
                        <c:v>5.0160000000000196</c:v>
                      </c:pt>
                      <c:pt idx="952">
                        <c:v>5.0260000000000247</c:v>
                      </c:pt>
                      <c:pt idx="953">
                        <c:v>5.0359999999999872</c:v>
                      </c:pt>
                      <c:pt idx="954">
                        <c:v>5.0459999999999923</c:v>
                      </c:pt>
                      <c:pt idx="955">
                        <c:v>5.0559999999999974</c:v>
                      </c:pt>
                      <c:pt idx="956">
                        <c:v>5.0660000000000167</c:v>
                      </c:pt>
                      <c:pt idx="957">
                        <c:v>5.0759999999999934</c:v>
                      </c:pt>
                      <c:pt idx="958">
                        <c:v>5.0860000000000127</c:v>
                      </c:pt>
                      <c:pt idx="959">
                        <c:v>5.0960000000000036</c:v>
                      </c:pt>
                      <c:pt idx="960">
                        <c:v>5.1059999999999945</c:v>
                      </c:pt>
                      <c:pt idx="961">
                        <c:v>5.1159999999999997</c:v>
                      </c:pt>
                      <c:pt idx="962">
                        <c:v>5.1259999999999906</c:v>
                      </c:pt>
                      <c:pt idx="963">
                        <c:v>5.1360000000000099</c:v>
                      </c:pt>
                      <c:pt idx="964">
                        <c:v>5.1460000000000292</c:v>
                      </c:pt>
                      <c:pt idx="965">
                        <c:v>5.1559999999999917</c:v>
                      </c:pt>
                      <c:pt idx="966">
                        <c:v>5.1659999999999968</c:v>
                      </c:pt>
                      <c:pt idx="967">
                        <c:v>5.1760000000000019</c:v>
                      </c:pt>
                      <c:pt idx="968">
                        <c:v>5.186000000000007</c:v>
                      </c:pt>
                      <c:pt idx="969">
                        <c:v>5.195999999999998</c:v>
                      </c:pt>
                      <c:pt idx="970">
                        <c:v>5.2060000000000031</c:v>
                      </c:pt>
                      <c:pt idx="971">
                        <c:v>5.2160000000000082</c:v>
                      </c:pt>
                      <c:pt idx="972">
                        <c:v>5.2259999999999849</c:v>
                      </c:pt>
                      <c:pt idx="973">
                        <c:v>5.23599999999999</c:v>
                      </c:pt>
                      <c:pt idx="974">
                        <c:v>5.2459999999999809</c:v>
                      </c:pt>
                      <c:pt idx="975">
                        <c:v>5.2560000000000002</c:v>
                      </c:pt>
                      <c:pt idx="976">
                        <c:v>5.2660000000000196</c:v>
                      </c:pt>
                      <c:pt idx="977">
                        <c:v>5.2760000000000247</c:v>
                      </c:pt>
                      <c:pt idx="978">
                        <c:v>5.2859999999999872</c:v>
                      </c:pt>
                      <c:pt idx="979">
                        <c:v>5.2959999999999923</c:v>
                      </c:pt>
                      <c:pt idx="980">
                        <c:v>5.3059999999999974</c:v>
                      </c:pt>
                      <c:pt idx="981">
                        <c:v>5.3160000000000167</c:v>
                      </c:pt>
                      <c:pt idx="982">
                        <c:v>5.3259999999999934</c:v>
                      </c:pt>
                      <c:pt idx="983">
                        <c:v>5.3360000000000127</c:v>
                      </c:pt>
                      <c:pt idx="984">
                        <c:v>5.3460000000000036</c:v>
                      </c:pt>
                      <c:pt idx="985">
                        <c:v>5.3559999999999945</c:v>
                      </c:pt>
                      <c:pt idx="986">
                        <c:v>5.3659999999999997</c:v>
                      </c:pt>
                      <c:pt idx="987">
                        <c:v>5.3759999999999906</c:v>
                      </c:pt>
                      <c:pt idx="988">
                        <c:v>5.3860000000000099</c:v>
                      </c:pt>
                      <c:pt idx="989">
                        <c:v>5.3960000000000292</c:v>
                      </c:pt>
                      <c:pt idx="990">
                        <c:v>5.4060000000000059</c:v>
                      </c:pt>
                      <c:pt idx="991">
                        <c:v>5.4159999999999968</c:v>
                      </c:pt>
                      <c:pt idx="992">
                        <c:v>5.4260000000000019</c:v>
                      </c:pt>
                      <c:pt idx="993">
                        <c:v>5.436000000000007</c:v>
                      </c:pt>
                      <c:pt idx="994">
                        <c:v>5.445999999999998</c:v>
                      </c:pt>
                      <c:pt idx="995">
                        <c:v>5.4560000000000031</c:v>
                      </c:pt>
                      <c:pt idx="996">
                        <c:v>5.4660000000000082</c:v>
                      </c:pt>
                      <c:pt idx="997">
                        <c:v>5.4759999999999849</c:v>
                      </c:pt>
                      <c:pt idx="998">
                        <c:v>5.48599999999999</c:v>
                      </c:pt>
                      <c:pt idx="999">
                        <c:v>5.4960000000000093</c:v>
                      </c:pt>
                      <c:pt idx="1000">
                        <c:v>5.5060000000000002</c:v>
                      </c:pt>
                      <c:pt idx="1001">
                        <c:v>5.5160000000000196</c:v>
                      </c:pt>
                      <c:pt idx="1002">
                        <c:v>5.5259999999999962</c:v>
                      </c:pt>
                      <c:pt idx="1003">
                        <c:v>5.5359999999999872</c:v>
                      </c:pt>
                      <c:pt idx="1004">
                        <c:v>5.5459999999999923</c:v>
                      </c:pt>
                      <c:pt idx="1005">
                        <c:v>5.5559999999999974</c:v>
                      </c:pt>
                      <c:pt idx="1006">
                        <c:v>5.5659999999999883</c:v>
                      </c:pt>
                      <c:pt idx="1007">
                        <c:v>5.5760000000000076</c:v>
                      </c:pt>
                      <c:pt idx="1008">
                        <c:v>5.5860000000000127</c:v>
                      </c:pt>
                      <c:pt idx="1009">
                        <c:v>5.5960000000000036</c:v>
                      </c:pt>
                      <c:pt idx="1010">
                        <c:v>5.6059999999999945</c:v>
                      </c:pt>
                      <c:pt idx="1011">
                        <c:v>5.6159999999999997</c:v>
                      </c:pt>
                      <c:pt idx="1012">
                        <c:v>5.6259999999999906</c:v>
                      </c:pt>
                      <c:pt idx="1013">
                        <c:v>5.6360000000000099</c:v>
                      </c:pt>
                      <c:pt idx="1014">
                        <c:v>5.6460000000000292</c:v>
                      </c:pt>
                      <c:pt idx="1015">
                        <c:v>5.6560000000000059</c:v>
                      </c:pt>
                      <c:pt idx="1016">
                        <c:v>5.6659999999999968</c:v>
                      </c:pt>
                      <c:pt idx="1017">
                        <c:v>5.6760000000000019</c:v>
                      </c:pt>
                      <c:pt idx="1018">
                        <c:v>5.686000000000007</c:v>
                      </c:pt>
                      <c:pt idx="1019">
                        <c:v>5.695999999999998</c:v>
                      </c:pt>
                      <c:pt idx="1020">
                        <c:v>5.7060000000000031</c:v>
                      </c:pt>
                      <c:pt idx="1021">
                        <c:v>5.7160000000000082</c:v>
                      </c:pt>
                      <c:pt idx="1022">
                        <c:v>5.7259999999999849</c:v>
                      </c:pt>
                      <c:pt idx="1023">
                        <c:v>5.73599999999999</c:v>
                      </c:pt>
                      <c:pt idx="1024">
                        <c:v>5.7460000000000093</c:v>
                      </c:pt>
                      <c:pt idx="1025">
                        <c:v>5.7560000000000002</c:v>
                      </c:pt>
                      <c:pt idx="1026">
                        <c:v>5.7660000000000196</c:v>
                      </c:pt>
                      <c:pt idx="1027">
                        <c:v>5.7759999999999962</c:v>
                      </c:pt>
                      <c:pt idx="1028">
                        <c:v>5.7859999999999872</c:v>
                      </c:pt>
                      <c:pt idx="1029">
                        <c:v>5.7959999999999923</c:v>
                      </c:pt>
                      <c:pt idx="1030">
                        <c:v>5.8059999999999974</c:v>
                      </c:pt>
                      <c:pt idx="1031">
                        <c:v>5.8159999999999883</c:v>
                      </c:pt>
                      <c:pt idx="1032">
                        <c:v>5.8260000000000076</c:v>
                      </c:pt>
                      <c:pt idx="1033">
                        <c:v>5.8360000000000127</c:v>
                      </c:pt>
                      <c:pt idx="1034">
                        <c:v>5.8460000000000036</c:v>
                      </c:pt>
                      <c:pt idx="1035">
                        <c:v>5.8559999999999945</c:v>
                      </c:pt>
                      <c:pt idx="1036">
                        <c:v>5.8659999999999997</c:v>
                      </c:pt>
                      <c:pt idx="1037">
                        <c:v>5.8759999999999906</c:v>
                      </c:pt>
                      <c:pt idx="1038">
                        <c:v>5.8860000000000099</c:v>
                      </c:pt>
                      <c:pt idx="1039">
                        <c:v>5.8960000000000292</c:v>
                      </c:pt>
                      <c:pt idx="1040">
                        <c:v>5.9060000000000059</c:v>
                      </c:pt>
                      <c:pt idx="1041">
                        <c:v>5.9159999999999968</c:v>
                      </c:pt>
                      <c:pt idx="1042">
                        <c:v>5.9260000000000019</c:v>
                      </c:pt>
                      <c:pt idx="1043">
                        <c:v>5.936000000000007</c:v>
                      </c:pt>
                      <c:pt idx="1044">
                        <c:v>5.945999999999998</c:v>
                      </c:pt>
                      <c:pt idx="1045">
                        <c:v>5.9560000000000031</c:v>
                      </c:pt>
                      <c:pt idx="1046">
                        <c:v>5.9660000000000082</c:v>
                      </c:pt>
                      <c:pt idx="1047">
                        <c:v>5.9759999999999849</c:v>
                      </c:pt>
                      <c:pt idx="1048">
                        <c:v>5.98599999999999</c:v>
                      </c:pt>
                      <c:pt idx="1049">
                        <c:v>5.9960000000000093</c:v>
                      </c:pt>
                      <c:pt idx="1050">
                        <c:v>6.0060000000000002</c:v>
                      </c:pt>
                      <c:pt idx="1051">
                        <c:v>6.0160000000000196</c:v>
                      </c:pt>
                      <c:pt idx="1052">
                        <c:v>6.0259999999999962</c:v>
                      </c:pt>
                      <c:pt idx="1053">
                        <c:v>6.0359999999999872</c:v>
                      </c:pt>
                      <c:pt idx="1054">
                        <c:v>6.0459999999999923</c:v>
                      </c:pt>
                      <c:pt idx="1055">
                        <c:v>6.0559999999999974</c:v>
                      </c:pt>
                      <c:pt idx="1056">
                        <c:v>6.0659999999999883</c:v>
                      </c:pt>
                      <c:pt idx="1057">
                        <c:v>6.0760000000000076</c:v>
                      </c:pt>
                      <c:pt idx="1058">
                        <c:v>6.0860000000000127</c:v>
                      </c:pt>
                      <c:pt idx="1059">
                        <c:v>6.0960000000000036</c:v>
                      </c:pt>
                      <c:pt idx="1060">
                        <c:v>6.1059999999999945</c:v>
                      </c:pt>
                      <c:pt idx="1061">
                        <c:v>6.1159999999999997</c:v>
                      </c:pt>
                      <c:pt idx="1062">
                        <c:v>6.1259999999999906</c:v>
                      </c:pt>
                      <c:pt idx="1063">
                        <c:v>6.1360000000000099</c:v>
                      </c:pt>
                      <c:pt idx="1064">
                        <c:v>6.1460000000000292</c:v>
                      </c:pt>
                      <c:pt idx="1065">
                        <c:v>6.1560000000000059</c:v>
                      </c:pt>
                      <c:pt idx="1066">
                        <c:v>6.1659999999999968</c:v>
                      </c:pt>
                      <c:pt idx="1067">
                        <c:v>6.1760000000000019</c:v>
                      </c:pt>
                      <c:pt idx="1068">
                        <c:v>6.186000000000007</c:v>
                      </c:pt>
                      <c:pt idx="1069">
                        <c:v>6.195999999999998</c:v>
                      </c:pt>
                      <c:pt idx="1070">
                        <c:v>6.2060000000000031</c:v>
                      </c:pt>
                      <c:pt idx="1071">
                        <c:v>6.2160000000000082</c:v>
                      </c:pt>
                      <c:pt idx="1072">
                        <c:v>6.2259999999999849</c:v>
                      </c:pt>
                      <c:pt idx="1073">
                        <c:v>6.23599999999999</c:v>
                      </c:pt>
                      <c:pt idx="1074">
                        <c:v>6.2460000000000093</c:v>
                      </c:pt>
                      <c:pt idx="1075">
                        <c:v>6.2560000000000002</c:v>
                      </c:pt>
                      <c:pt idx="1076">
                        <c:v>6.2660000000000196</c:v>
                      </c:pt>
                      <c:pt idx="1077">
                        <c:v>6.2759999999999962</c:v>
                      </c:pt>
                      <c:pt idx="1078">
                        <c:v>6.2859999999999872</c:v>
                      </c:pt>
                      <c:pt idx="1079">
                        <c:v>6.2959999999999923</c:v>
                      </c:pt>
                      <c:pt idx="1080">
                        <c:v>6.3059999999999974</c:v>
                      </c:pt>
                      <c:pt idx="1081">
                        <c:v>6.3159999999999883</c:v>
                      </c:pt>
                      <c:pt idx="1082">
                        <c:v>6.3260000000000076</c:v>
                      </c:pt>
                      <c:pt idx="1083">
                        <c:v>6.3360000000000127</c:v>
                      </c:pt>
                      <c:pt idx="1084">
                        <c:v>6.3460000000000036</c:v>
                      </c:pt>
                      <c:pt idx="1085">
                        <c:v>6.3559999999999945</c:v>
                      </c:pt>
                      <c:pt idx="1086">
                        <c:v>6.3659999999999997</c:v>
                      </c:pt>
                      <c:pt idx="1087">
                        <c:v>6.3759999999999906</c:v>
                      </c:pt>
                      <c:pt idx="1088">
                        <c:v>6.3860000000000099</c:v>
                      </c:pt>
                      <c:pt idx="1089">
                        <c:v>6.3960000000000292</c:v>
                      </c:pt>
                      <c:pt idx="1090">
                        <c:v>6.4060000000000059</c:v>
                      </c:pt>
                      <c:pt idx="1091">
                        <c:v>6.4159999999999968</c:v>
                      </c:pt>
                      <c:pt idx="1092">
                        <c:v>6.4260000000000019</c:v>
                      </c:pt>
                      <c:pt idx="1093">
                        <c:v>6.436000000000007</c:v>
                      </c:pt>
                      <c:pt idx="1094">
                        <c:v>6.445999999999998</c:v>
                      </c:pt>
                      <c:pt idx="1095">
                        <c:v>6.4560000000000031</c:v>
                      </c:pt>
                      <c:pt idx="1096">
                        <c:v>6.4660000000000082</c:v>
                      </c:pt>
                      <c:pt idx="1097">
                        <c:v>6.4759999999999849</c:v>
                      </c:pt>
                      <c:pt idx="1098">
                        <c:v>6.48599999999999</c:v>
                      </c:pt>
                      <c:pt idx="1099">
                        <c:v>6.4960000000000093</c:v>
                      </c:pt>
                      <c:pt idx="1100">
                        <c:v>6.5060000000000002</c:v>
                      </c:pt>
                      <c:pt idx="1101">
                        <c:v>6.5160000000000196</c:v>
                      </c:pt>
                      <c:pt idx="1102">
                        <c:v>6.5259999999999962</c:v>
                      </c:pt>
                      <c:pt idx="1103">
                        <c:v>6.5359999999999872</c:v>
                      </c:pt>
                      <c:pt idx="1104">
                        <c:v>6.5459999999999923</c:v>
                      </c:pt>
                      <c:pt idx="1105">
                        <c:v>6.5559999999999974</c:v>
                      </c:pt>
                      <c:pt idx="1106">
                        <c:v>6.5659999999999883</c:v>
                      </c:pt>
                      <c:pt idx="1107">
                        <c:v>6.5760000000000076</c:v>
                      </c:pt>
                      <c:pt idx="1108">
                        <c:v>6.5860000000000127</c:v>
                      </c:pt>
                      <c:pt idx="1109">
                        <c:v>6.5960000000000036</c:v>
                      </c:pt>
                      <c:pt idx="1110">
                        <c:v>6.6059999999999945</c:v>
                      </c:pt>
                      <c:pt idx="1111">
                        <c:v>6.6159999999999997</c:v>
                      </c:pt>
                      <c:pt idx="1112">
                        <c:v>6.6259999999999906</c:v>
                      </c:pt>
                      <c:pt idx="1113">
                        <c:v>6.6360000000000099</c:v>
                      </c:pt>
                      <c:pt idx="1114">
                        <c:v>6.6460000000000292</c:v>
                      </c:pt>
                      <c:pt idx="1115">
                        <c:v>6.6560000000000059</c:v>
                      </c:pt>
                      <c:pt idx="1116">
                        <c:v>6.6659999999999968</c:v>
                      </c:pt>
                      <c:pt idx="1117">
                        <c:v>6.6760000000000019</c:v>
                      </c:pt>
                      <c:pt idx="1118">
                        <c:v>6.686000000000007</c:v>
                      </c:pt>
                      <c:pt idx="1119">
                        <c:v>6.695999999999998</c:v>
                      </c:pt>
                      <c:pt idx="1120">
                        <c:v>6.7060000000000031</c:v>
                      </c:pt>
                      <c:pt idx="1121">
                        <c:v>6.7160000000000082</c:v>
                      </c:pt>
                      <c:pt idx="1122">
                        <c:v>6.7259999999999849</c:v>
                      </c:pt>
                      <c:pt idx="1123">
                        <c:v>6.7360000000000184</c:v>
                      </c:pt>
                      <c:pt idx="1124">
                        <c:v>6.7460000000000093</c:v>
                      </c:pt>
                      <c:pt idx="1125">
                        <c:v>6.755999999999986</c:v>
                      </c:pt>
                      <c:pt idx="1126">
                        <c:v>6.7660000000000053</c:v>
                      </c:pt>
                      <c:pt idx="1127">
                        <c:v>6.7759999999999962</c:v>
                      </c:pt>
                      <c:pt idx="1128">
                        <c:v>6.7859999999999872</c:v>
                      </c:pt>
                      <c:pt idx="1129">
                        <c:v>6.7959999999999923</c:v>
                      </c:pt>
                      <c:pt idx="1130">
                        <c:v>6.8059999999999974</c:v>
                      </c:pt>
                      <c:pt idx="1131">
                        <c:v>6.8159999999999883</c:v>
                      </c:pt>
                      <c:pt idx="1132">
                        <c:v>6.8260000000000076</c:v>
                      </c:pt>
                      <c:pt idx="1133">
                        <c:v>6.8360000000000127</c:v>
                      </c:pt>
                      <c:pt idx="1134">
                        <c:v>6.8460000000000036</c:v>
                      </c:pt>
                      <c:pt idx="1135">
                        <c:v>6.8559999999999945</c:v>
                      </c:pt>
                      <c:pt idx="1136">
                        <c:v>6.8659999999999997</c:v>
                      </c:pt>
                      <c:pt idx="1137">
                        <c:v>6.8759999999999906</c:v>
                      </c:pt>
                      <c:pt idx="1138">
                        <c:v>6.8860000000000099</c:v>
                      </c:pt>
                      <c:pt idx="1139">
                        <c:v>6.8960000000000292</c:v>
                      </c:pt>
                      <c:pt idx="1140">
                        <c:v>6.9060000000000059</c:v>
                      </c:pt>
                      <c:pt idx="1141">
                        <c:v>6.9159999999999968</c:v>
                      </c:pt>
                      <c:pt idx="1142">
                        <c:v>6.9260000000000019</c:v>
                      </c:pt>
                      <c:pt idx="1143">
                        <c:v>6.936000000000007</c:v>
                      </c:pt>
                      <c:pt idx="1144">
                        <c:v>6.945999999999998</c:v>
                      </c:pt>
                      <c:pt idx="1145">
                        <c:v>6.9560000000000031</c:v>
                      </c:pt>
                      <c:pt idx="1146">
                        <c:v>6.9660000000000082</c:v>
                      </c:pt>
                      <c:pt idx="1147">
                        <c:v>6.9759999999999849</c:v>
                      </c:pt>
                      <c:pt idx="1148">
                        <c:v>6.9860000000000184</c:v>
                      </c:pt>
                      <c:pt idx="1149">
                        <c:v>6.9960000000000093</c:v>
                      </c:pt>
                      <c:pt idx="1150">
                        <c:v>7.005999999999986</c:v>
                      </c:pt>
                      <c:pt idx="1151">
                        <c:v>7.0160000000000053</c:v>
                      </c:pt>
                      <c:pt idx="1152">
                        <c:v>7.0259999999999962</c:v>
                      </c:pt>
                      <c:pt idx="1153">
                        <c:v>7.0359999999999872</c:v>
                      </c:pt>
                      <c:pt idx="1154">
                        <c:v>7.0459999999999923</c:v>
                      </c:pt>
                      <c:pt idx="1155">
                        <c:v>7.0559999999999974</c:v>
                      </c:pt>
                      <c:pt idx="1156">
                        <c:v>7.0659999999999883</c:v>
                      </c:pt>
                      <c:pt idx="1157">
                        <c:v>7.0760000000000076</c:v>
                      </c:pt>
                      <c:pt idx="1158">
                        <c:v>7.0860000000000127</c:v>
                      </c:pt>
                      <c:pt idx="1159">
                        <c:v>7.0960000000000036</c:v>
                      </c:pt>
                      <c:pt idx="1160">
                        <c:v>7.1059999999999945</c:v>
                      </c:pt>
                      <c:pt idx="1161">
                        <c:v>7.1159999999999997</c:v>
                      </c:pt>
                      <c:pt idx="1162">
                        <c:v>7.1259999999999906</c:v>
                      </c:pt>
                      <c:pt idx="1163">
                        <c:v>7.1360000000000099</c:v>
                      </c:pt>
                      <c:pt idx="1164">
                        <c:v>7.1460000000000292</c:v>
                      </c:pt>
                      <c:pt idx="1165">
                        <c:v>7.1560000000000059</c:v>
                      </c:pt>
                      <c:pt idx="1166">
                        <c:v>7.1659999999999968</c:v>
                      </c:pt>
                      <c:pt idx="1167">
                        <c:v>7.1760000000000019</c:v>
                      </c:pt>
                      <c:pt idx="1168">
                        <c:v>7.186000000000007</c:v>
                      </c:pt>
                      <c:pt idx="1169">
                        <c:v>7.195999999999998</c:v>
                      </c:pt>
                      <c:pt idx="1170">
                        <c:v>7.2060000000000031</c:v>
                      </c:pt>
                      <c:pt idx="1171">
                        <c:v>7.2160000000000082</c:v>
                      </c:pt>
                      <c:pt idx="1172">
                        <c:v>7.2259999999999849</c:v>
                      </c:pt>
                      <c:pt idx="1173">
                        <c:v>7.2360000000000184</c:v>
                      </c:pt>
                      <c:pt idx="1174">
                        <c:v>7.2460000000000093</c:v>
                      </c:pt>
                      <c:pt idx="1175">
                        <c:v>7.255999999999986</c:v>
                      </c:pt>
                      <c:pt idx="1176">
                        <c:v>7.2660000000000053</c:v>
                      </c:pt>
                      <c:pt idx="1177">
                        <c:v>7.2759999999999962</c:v>
                      </c:pt>
                      <c:pt idx="1178">
                        <c:v>7.2859999999999872</c:v>
                      </c:pt>
                      <c:pt idx="1179">
                        <c:v>7.2959999999999923</c:v>
                      </c:pt>
                      <c:pt idx="1180">
                        <c:v>7.3059999999999974</c:v>
                      </c:pt>
                      <c:pt idx="1181">
                        <c:v>7.3159999999999883</c:v>
                      </c:pt>
                      <c:pt idx="1182">
                        <c:v>7.3260000000000076</c:v>
                      </c:pt>
                      <c:pt idx="1183">
                        <c:v>7.3360000000000127</c:v>
                      </c:pt>
                      <c:pt idx="1184">
                        <c:v>7.3460000000000036</c:v>
                      </c:pt>
                      <c:pt idx="1185">
                        <c:v>7.3559999999999945</c:v>
                      </c:pt>
                      <c:pt idx="1186">
                        <c:v>7.3659999999999997</c:v>
                      </c:pt>
                      <c:pt idx="1187">
                        <c:v>7.3759999999999906</c:v>
                      </c:pt>
                      <c:pt idx="1188">
                        <c:v>7.3860000000000099</c:v>
                      </c:pt>
                      <c:pt idx="1189">
                        <c:v>7.3960000000000292</c:v>
                      </c:pt>
                      <c:pt idx="1190">
                        <c:v>7.4060000000000059</c:v>
                      </c:pt>
                      <c:pt idx="1191">
                        <c:v>7.4159999999999968</c:v>
                      </c:pt>
                      <c:pt idx="1192">
                        <c:v>7.4260000000000019</c:v>
                      </c:pt>
                      <c:pt idx="1193">
                        <c:v>7.436000000000007</c:v>
                      </c:pt>
                      <c:pt idx="1194">
                        <c:v>7.445999999999998</c:v>
                      </c:pt>
                      <c:pt idx="1195">
                        <c:v>7.4560000000000031</c:v>
                      </c:pt>
                      <c:pt idx="1196">
                        <c:v>7.4660000000000082</c:v>
                      </c:pt>
                      <c:pt idx="1197">
                        <c:v>7.4759999999999849</c:v>
                      </c:pt>
                      <c:pt idx="1198">
                        <c:v>7.4860000000000184</c:v>
                      </c:pt>
                      <c:pt idx="1199">
                        <c:v>7.4960000000000093</c:v>
                      </c:pt>
                      <c:pt idx="1200">
                        <c:v>7.505999999999986</c:v>
                      </c:pt>
                      <c:pt idx="1201">
                        <c:v>7.5160000000000053</c:v>
                      </c:pt>
                      <c:pt idx="1202">
                        <c:v>7.5259999999999962</c:v>
                      </c:pt>
                      <c:pt idx="1203">
                        <c:v>7.5359999999999872</c:v>
                      </c:pt>
                      <c:pt idx="1204">
                        <c:v>7.5459999999999923</c:v>
                      </c:pt>
                      <c:pt idx="1205">
                        <c:v>7.5559999999999974</c:v>
                      </c:pt>
                      <c:pt idx="1206">
                        <c:v>7.5659999999999883</c:v>
                      </c:pt>
                      <c:pt idx="1207">
                        <c:v>7.5760000000000076</c:v>
                      </c:pt>
                      <c:pt idx="1208">
                        <c:v>7.5860000000000127</c:v>
                      </c:pt>
                      <c:pt idx="1209">
                        <c:v>7.5960000000000036</c:v>
                      </c:pt>
                      <c:pt idx="1210">
                        <c:v>7.6059999999999945</c:v>
                      </c:pt>
                      <c:pt idx="1211">
                        <c:v>7.6159999999999997</c:v>
                      </c:pt>
                      <c:pt idx="1212">
                        <c:v>7.6259999999999906</c:v>
                      </c:pt>
                      <c:pt idx="1213">
                        <c:v>7.6360000000000099</c:v>
                      </c:pt>
                      <c:pt idx="1214">
                        <c:v>7.6460000000000292</c:v>
                      </c:pt>
                      <c:pt idx="1215">
                        <c:v>7.6560000000000059</c:v>
                      </c:pt>
                      <c:pt idx="1216">
                        <c:v>7.6659999999999968</c:v>
                      </c:pt>
                      <c:pt idx="1217">
                        <c:v>7.6760000000000019</c:v>
                      </c:pt>
                      <c:pt idx="1218">
                        <c:v>7.686000000000007</c:v>
                      </c:pt>
                      <c:pt idx="1219">
                        <c:v>7.695999999999998</c:v>
                      </c:pt>
                      <c:pt idx="1220">
                        <c:v>7.7060000000000031</c:v>
                      </c:pt>
                      <c:pt idx="1221">
                        <c:v>7.7160000000000082</c:v>
                      </c:pt>
                      <c:pt idx="1222">
                        <c:v>7.7259999999999849</c:v>
                      </c:pt>
                      <c:pt idx="1223">
                        <c:v>7.7360000000000184</c:v>
                      </c:pt>
                      <c:pt idx="1224">
                        <c:v>7.7460000000000093</c:v>
                      </c:pt>
                      <c:pt idx="1225">
                        <c:v>7.755999999999986</c:v>
                      </c:pt>
                      <c:pt idx="1226">
                        <c:v>7.7660000000000053</c:v>
                      </c:pt>
                      <c:pt idx="1227">
                        <c:v>7.7759999999999962</c:v>
                      </c:pt>
                      <c:pt idx="1228">
                        <c:v>7.7859999999999872</c:v>
                      </c:pt>
                      <c:pt idx="1229">
                        <c:v>7.7959999999999923</c:v>
                      </c:pt>
                      <c:pt idx="1230">
                        <c:v>7.8059999999999974</c:v>
                      </c:pt>
                      <c:pt idx="1231">
                        <c:v>7.8159999999999883</c:v>
                      </c:pt>
                      <c:pt idx="1232">
                        <c:v>7.8260000000000076</c:v>
                      </c:pt>
                      <c:pt idx="1233">
                        <c:v>7.8360000000000127</c:v>
                      </c:pt>
                      <c:pt idx="1234">
                        <c:v>7.8460000000000036</c:v>
                      </c:pt>
                      <c:pt idx="1235">
                        <c:v>7.8559999999999945</c:v>
                      </c:pt>
                      <c:pt idx="1236">
                        <c:v>7.8659999999999997</c:v>
                      </c:pt>
                      <c:pt idx="1237">
                        <c:v>7.8759999999999906</c:v>
                      </c:pt>
                      <c:pt idx="1238">
                        <c:v>7.8860000000000099</c:v>
                      </c:pt>
                      <c:pt idx="1239">
                        <c:v>7.8960000000000292</c:v>
                      </c:pt>
                      <c:pt idx="1240">
                        <c:v>7.9059999999999917</c:v>
                      </c:pt>
                      <c:pt idx="1241">
                        <c:v>7.9159999999999968</c:v>
                      </c:pt>
                      <c:pt idx="1242">
                        <c:v>7.9260000000000019</c:v>
                      </c:pt>
                      <c:pt idx="1243">
                        <c:v>7.936000000000007</c:v>
                      </c:pt>
                      <c:pt idx="1244">
                        <c:v>7.945999999999998</c:v>
                      </c:pt>
                      <c:pt idx="1245">
                        <c:v>7.9560000000000173</c:v>
                      </c:pt>
                      <c:pt idx="1246">
                        <c:v>7.9660000000000082</c:v>
                      </c:pt>
                      <c:pt idx="1247">
                        <c:v>7.9759999999999849</c:v>
                      </c:pt>
                      <c:pt idx="1248">
                        <c:v>7.98599999999999</c:v>
                      </c:pt>
                      <c:pt idx="1249">
                        <c:v>7.9959999999999809</c:v>
                      </c:pt>
                      <c:pt idx="1250">
                        <c:v>8.0060000000000002</c:v>
                      </c:pt>
                      <c:pt idx="1251">
                        <c:v>8.0160000000000053</c:v>
                      </c:pt>
                      <c:pt idx="1252">
                        <c:v>8.0260000000000247</c:v>
                      </c:pt>
                      <c:pt idx="1253">
                        <c:v>8.0359999999999872</c:v>
                      </c:pt>
                      <c:pt idx="1254">
                        <c:v>8.0460000000000065</c:v>
                      </c:pt>
                      <c:pt idx="1255">
                        <c:v>8.0559999999999974</c:v>
                      </c:pt>
                      <c:pt idx="1256">
                        <c:v>8.0659999999999883</c:v>
                      </c:pt>
                      <c:pt idx="1257">
                        <c:v>8.0760000000000076</c:v>
                      </c:pt>
                      <c:pt idx="1258">
                        <c:v>8.0860000000000127</c:v>
                      </c:pt>
                      <c:pt idx="1259">
                        <c:v>8.0960000000000036</c:v>
                      </c:pt>
                      <c:pt idx="1260">
                        <c:v>8.1059999999999945</c:v>
                      </c:pt>
                      <c:pt idx="1261">
                        <c:v>8.1159999999999997</c:v>
                      </c:pt>
                      <c:pt idx="1262">
                        <c:v>8.1260000000000048</c:v>
                      </c:pt>
                      <c:pt idx="1263">
                        <c:v>8.1360000000000099</c:v>
                      </c:pt>
                      <c:pt idx="1264">
                        <c:v>8.146000000000015</c:v>
                      </c:pt>
                      <c:pt idx="1265">
                        <c:v>8.1559999999999917</c:v>
                      </c:pt>
                      <c:pt idx="1266">
                        <c:v>8.1659999999999968</c:v>
                      </c:pt>
                      <c:pt idx="1267">
                        <c:v>8.1760000000000019</c:v>
                      </c:pt>
                      <c:pt idx="1268">
                        <c:v>8.186000000000007</c:v>
                      </c:pt>
                      <c:pt idx="1269">
                        <c:v>8.195999999999998</c:v>
                      </c:pt>
                      <c:pt idx="1270">
                        <c:v>8.2060000000000173</c:v>
                      </c:pt>
                      <c:pt idx="1271">
                        <c:v>8.2160000000000082</c:v>
                      </c:pt>
                      <c:pt idx="1272">
                        <c:v>8.2259999999999849</c:v>
                      </c:pt>
                      <c:pt idx="1273">
                        <c:v>8.23599999999999</c:v>
                      </c:pt>
                      <c:pt idx="1274">
                        <c:v>8.2459999999999809</c:v>
                      </c:pt>
                      <c:pt idx="1275">
                        <c:v>8.2560000000000002</c:v>
                      </c:pt>
                      <c:pt idx="1276">
                        <c:v>8.2660000000000053</c:v>
                      </c:pt>
                      <c:pt idx="1277">
                        <c:v>8.2760000000000247</c:v>
                      </c:pt>
                      <c:pt idx="1278">
                        <c:v>8.2859999999999872</c:v>
                      </c:pt>
                      <c:pt idx="1279">
                        <c:v>8.2960000000000065</c:v>
                      </c:pt>
                      <c:pt idx="1280">
                        <c:v>8.3059999999999974</c:v>
                      </c:pt>
                      <c:pt idx="1281">
                        <c:v>8.3159999999999883</c:v>
                      </c:pt>
                      <c:pt idx="1282">
                        <c:v>8.3260000000000076</c:v>
                      </c:pt>
                      <c:pt idx="1283">
                        <c:v>8.3360000000000127</c:v>
                      </c:pt>
                      <c:pt idx="1284">
                        <c:v>8.3460000000000036</c:v>
                      </c:pt>
                      <c:pt idx="1285">
                        <c:v>8.3559999999999945</c:v>
                      </c:pt>
                      <c:pt idx="1286">
                        <c:v>8.3659999999999997</c:v>
                      </c:pt>
                      <c:pt idx="1287">
                        <c:v>8.3760000000000048</c:v>
                      </c:pt>
                      <c:pt idx="1288">
                        <c:v>8.3860000000000099</c:v>
                      </c:pt>
                      <c:pt idx="1289">
                        <c:v>8.396000000000015</c:v>
                      </c:pt>
                      <c:pt idx="1290">
                        <c:v>8.4059999999999917</c:v>
                      </c:pt>
                      <c:pt idx="1291">
                        <c:v>8.4159999999999968</c:v>
                      </c:pt>
                      <c:pt idx="1292">
                        <c:v>8.4260000000000019</c:v>
                      </c:pt>
                      <c:pt idx="1293">
                        <c:v>8.436000000000007</c:v>
                      </c:pt>
                      <c:pt idx="1294">
                        <c:v>8.445999999999998</c:v>
                      </c:pt>
                      <c:pt idx="1295">
                        <c:v>8.4560000000000173</c:v>
                      </c:pt>
                      <c:pt idx="1296">
                        <c:v>8.4660000000000082</c:v>
                      </c:pt>
                      <c:pt idx="1297">
                        <c:v>8.4759999999999849</c:v>
                      </c:pt>
                      <c:pt idx="1298">
                        <c:v>8.48599999999999</c:v>
                      </c:pt>
                      <c:pt idx="1299">
                        <c:v>8.4959999999999809</c:v>
                      </c:pt>
                      <c:pt idx="1300">
                        <c:v>8.5060000000000002</c:v>
                      </c:pt>
                      <c:pt idx="1301">
                        <c:v>8.5160000000000053</c:v>
                      </c:pt>
                      <c:pt idx="1302">
                        <c:v>8.5260000000000247</c:v>
                      </c:pt>
                      <c:pt idx="1303">
                        <c:v>8.5359999999999872</c:v>
                      </c:pt>
                      <c:pt idx="1304">
                        <c:v>8.5460000000000065</c:v>
                      </c:pt>
                      <c:pt idx="1305">
                        <c:v>8.5559999999999974</c:v>
                      </c:pt>
                      <c:pt idx="1306">
                        <c:v>8.5659999999999883</c:v>
                      </c:pt>
                      <c:pt idx="1307">
                        <c:v>8.5760000000000076</c:v>
                      </c:pt>
                      <c:pt idx="1308">
                        <c:v>8.5860000000000127</c:v>
                      </c:pt>
                      <c:pt idx="1309">
                        <c:v>8.5960000000000036</c:v>
                      </c:pt>
                      <c:pt idx="1310">
                        <c:v>8.6059999999999945</c:v>
                      </c:pt>
                      <c:pt idx="1311">
                        <c:v>8.6159999999999997</c:v>
                      </c:pt>
                      <c:pt idx="1312">
                        <c:v>8.6260000000000048</c:v>
                      </c:pt>
                      <c:pt idx="1313">
                        <c:v>8.6360000000000099</c:v>
                      </c:pt>
                      <c:pt idx="1314">
                        <c:v>8.646000000000015</c:v>
                      </c:pt>
                      <c:pt idx="1315">
                        <c:v>8.6559999999999917</c:v>
                      </c:pt>
                      <c:pt idx="1316">
                        <c:v>8.6659999999999968</c:v>
                      </c:pt>
                      <c:pt idx="1317">
                        <c:v>8.6760000000000019</c:v>
                      </c:pt>
                      <c:pt idx="1318">
                        <c:v>8.686000000000007</c:v>
                      </c:pt>
                      <c:pt idx="1319">
                        <c:v>8.695999999999998</c:v>
                      </c:pt>
                      <c:pt idx="1320">
                        <c:v>8.7060000000000173</c:v>
                      </c:pt>
                      <c:pt idx="1321">
                        <c:v>8.7160000000000082</c:v>
                      </c:pt>
                      <c:pt idx="1322">
                        <c:v>8.7259999999999849</c:v>
                      </c:pt>
                      <c:pt idx="1323">
                        <c:v>8.73599999999999</c:v>
                      </c:pt>
                      <c:pt idx="1324">
                        <c:v>8.7459999999999809</c:v>
                      </c:pt>
                      <c:pt idx="1325">
                        <c:v>8.7560000000000002</c:v>
                      </c:pt>
                      <c:pt idx="1326">
                        <c:v>8.7660000000000053</c:v>
                      </c:pt>
                      <c:pt idx="1327">
                        <c:v>8.7760000000000247</c:v>
                      </c:pt>
                      <c:pt idx="1328">
                        <c:v>8.7859999999999872</c:v>
                      </c:pt>
                      <c:pt idx="1329">
                        <c:v>8.7960000000000065</c:v>
                      </c:pt>
                      <c:pt idx="1330">
                        <c:v>8.8059999999999974</c:v>
                      </c:pt>
                      <c:pt idx="1331">
                        <c:v>8.8159999999999883</c:v>
                      </c:pt>
                      <c:pt idx="1332">
                        <c:v>8.8260000000000076</c:v>
                      </c:pt>
                      <c:pt idx="1333">
                        <c:v>8.8360000000000127</c:v>
                      </c:pt>
                      <c:pt idx="1334">
                        <c:v>8.8460000000000036</c:v>
                      </c:pt>
                      <c:pt idx="1335">
                        <c:v>8.8559999999999945</c:v>
                      </c:pt>
                      <c:pt idx="1336">
                        <c:v>8.8659999999999997</c:v>
                      </c:pt>
                      <c:pt idx="1337">
                        <c:v>8.8760000000000048</c:v>
                      </c:pt>
                      <c:pt idx="1338">
                        <c:v>8.8860000000000099</c:v>
                      </c:pt>
                      <c:pt idx="1339">
                        <c:v>8.896000000000015</c:v>
                      </c:pt>
                      <c:pt idx="1340">
                        <c:v>8.9059999999999917</c:v>
                      </c:pt>
                      <c:pt idx="1341">
                        <c:v>8.9159999999999968</c:v>
                      </c:pt>
                      <c:pt idx="1342">
                        <c:v>8.9260000000000019</c:v>
                      </c:pt>
                      <c:pt idx="1343">
                        <c:v>8.936000000000007</c:v>
                      </c:pt>
                      <c:pt idx="1344">
                        <c:v>8.945999999999998</c:v>
                      </c:pt>
                      <c:pt idx="1345">
                        <c:v>8.9560000000000173</c:v>
                      </c:pt>
                      <c:pt idx="1346">
                        <c:v>8.9660000000000082</c:v>
                      </c:pt>
                      <c:pt idx="1347">
                        <c:v>8.9759999999999849</c:v>
                      </c:pt>
                      <c:pt idx="1348">
                        <c:v>8.98599999999999</c:v>
                      </c:pt>
                      <c:pt idx="1349">
                        <c:v>8.9959999999999809</c:v>
                      </c:pt>
                      <c:pt idx="1350">
                        <c:v>9.0060000000000002</c:v>
                      </c:pt>
                      <c:pt idx="1351">
                        <c:v>9.0160000000000053</c:v>
                      </c:pt>
                      <c:pt idx="1352">
                        <c:v>9.0260000000000247</c:v>
                      </c:pt>
                      <c:pt idx="1353">
                        <c:v>9.0359999999999872</c:v>
                      </c:pt>
                      <c:pt idx="1354">
                        <c:v>9.0460000000000065</c:v>
                      </c:pt>
                      <c:pt idx="1355">
                        <c:v>9.0559999999999974</c:v>
                      </c:pt>
                      <c:pt idx="1356">
                        <c:v>9.0659999999999883</c:v>
                      </c:pt>
                      <c:pt idx="1357">
                        <c:v>9.0760000000000076</c:v>
                      </c:pt>
                      <c:pt idx="1358">
                        <c:v>9.0860000000000127</c:v>
                      </c:pt>
                      <c:pt idx="1359">
                        <c:v>9.0960000000000036</c:v>
                      </c:pt>
                      <c:pt idx="1360">
                        <c:v>9.1059999999999945</c:v>
                      </c:pt>
                      <c:pt idx="1361">
                        <c:v>9.1159999999999997</c:v>
                      </c:pt>
                      <c:pt idx="1362">
                        <c:v>9.1260000000000048</c:v>
                      </c:pt>
                      <c:pt idx="1363">
                        <c:v>9.1360000000000099</c:v>
                      </c:pt>
                      <c:pt idx="1364">
                        <c:v>9.146000000000015</c:v>
                      </c:pt>
                      <c:pt idx="1365">
                        <c:v>9.1559999999999917</c:v>
                      </c:pt>
                      <c:pt idx="1366">
                        <c:v>9.1659999999999968</c:v>
                      </c:pt>
                      <c:pt idx="1367">
                        <c:v>9.1760000000000019</c:v>
                      </c:pt>
                      <c:pt idx="1368">
                        <c:v>9.186000000000007</c:v>
                      </c:pt>
                      <c:pt idx="1369">
                        <c:v>9.195999999999998</c:v>
                      </c:pt>
                      <c:pt idx="1370">
                        <c:v>9.2060000000000031</c:v>
                      </c:pt>
                      <c:pt idx="1371">
                        <c:v>9.2160000000000082</c:v>
                      </c:pt>
                      <c:pt idx="1372">
                        <c:v>9.2259999999999849</c:v>
                      </c:pt>
                      <c:pt idx="1373">
                        <c:v>9.23599999999999</c:v>
                      </c:pt>
                      <c:pt idx="1374">
                        <c:v>9.2459999999999809</c:v>
                      </c:pt>
                      <c:pt idx="1375">
                        <c:v>9.2560000000000144</c:v>
                      </c:pt>
                      <c:pt idx="1376">
                        <c:v>9.2660000000000053</c:v>
                      </c:pt>
                      <c:pt idx="1377">
                        <c:v>9.2759999999999962</c:v>
                      </c:pt>
                      <c:pt idx="1378">
                        <c:v>9.2859999999999872</c:v>
                      </c:pt>
                      <c:pt idx="1379">
                        <c:v>9.2960000000000065</c:v>
                      </c:pt>
                      <c:pt idx="1380">
                        <c:v>9.3059999999999974</c:v>
                      </c:pt>
                      <c:pt idx="1381">
                        <c:v>9.3159999999999883</c:v>
                      </c:pt>
                      <c:pt idx="1382">
                        <c:v>9.3260000000000076</c:v>
                      </c:pt>
                      <c:pt idx="1383">
                        <c:v>9.3360000000000127</c:v>
                      </c:pt>
                      <c:pt idx="1384">
                        <c:v>9.3460000000000178</c:v>
                      </c:pt>
                      <c:pt idx="1385">
                        <c:v>9.3559999999999945</c:v>
                      </c:pt>
                      <c:pt idx="1386">
                        <c:v>9.3659999999999854</c:v>
                      </c:pt>
                      <c:pt idx="1387">
                        <c:v>9.3759999999999906</c:v>
                      </c:pt>
                      <c:pt idx="1388">
                        <c:v>9.3860000000000099</c:v>
                      </c:pt>
                      <c:pt idx="1389">
                        <c:v>9.3960000000000292</c:v>
                      </c:pt>
                      <c:pt idx="1390">
                        <c:v>9.4059999999999917</c:v>
                      </c:pt>
                      <c:pt idx="1391">
                        <c:v>9.4159999999999968</c:v>
                      </c:pt>
                      <c:pt idx="1392">
                        <c:v>9.4260000000000161</c:v>
                      </c:pt>
                      <c:pt idx="1393">
                        <c:v>9.436000000000007</c:v>
                      </c:pt>
                      <c:pt idx="1394">
                        <c:v>9.4459999999999837</c:v>
                      </c:pt>
                      <c:pt idx="1395">
                        <c:v>9.4560000000000031</c:v>
                      </c:pt>
                      <c:pt idx="1396">
                        <c:v>9.4660000000000082</c:v>
                      </c:pt>
                      <c:pt idx="1397">
                        <c:v>9.4759999999999849</c:v>
                      </c:pt>
                      <c:pt idx="1398">
                        <c:v>9.48599999999999</c:v>
                      </c:pt>
                      <c:pt idx="1399">
                        <c:v>9.4959999999999809</c:v>
                      </c:pt>
                      <c:pt idx="1400">
                        <c:v>9.5060000000000144</c:v>
                      </c:pt>
                      <c:pt idx="1401">
                        <c:v>9.5160000000000053</c:v>
                      </c:pt>
                      <c:pt idx="1402">
                        <c:v>9.5259999999999962</c:v>
                      </c:pt>
                      <c:pt idx="1403">
                        <c:v>9.5359999999999872</c:v>
                      </c:pt>
                      <c:pt idx="1404">
                        <c:v>9.5460000000000065</c:v>
                      </c:pt>
                      <c:pt idx="1405">
                        <c:v>9.5559999999999974</c:v>
                      </c:pt>
                      <c:pt idx="1406">
                        <c:v>9.5659999999999883</c:v>
                      </c:pt>
                      <c:pt idx="1407">
                        <c:v>9.5760000000000076</c:v>
                      </c:pt>
                      <c:pt idx="1408">
                        <c:v>9.5860000000000127</c:v>
                      </c:pt>
                      <c:pt idx="1409">
                        <c:v>9.5960000000000178</c:v>
                      </c:pt>
                      <c:pt idx="1410">
                        <c:v>9.6059999999999945</c:v>
                      </c:pt>
                      <c:pt idx="1411">
                        <c:v>9.6159999999999854</c:v>
                      </c:pt>
                      <c:pt idx="1412">
                        <c:v>9.6259999999999906</c:v>
                      </c:pt>
                      <c:pt idx="1413">
                        <c:v>9.6360000000000099</c:v>
                      </c:pt>
                      <c:pt idx="1414">
                        <c:v>9.6460000000000292</c:v>
                      </c:pt>
                      <c:pt idx="1415">
                        <c:v>9.6559999999999917</c:v>
                      </c:pt>
                      <c:pt idx="1416">
                        <c:v>9.6659999999999968</c:v>
                      </c:pt>
                      <c:pt idx="1417">
                        <c:v>9.6760000000000161</c:v>
                      </c:pt>
                      <c:pt idx="1418">
                        <c:v>9.686000000000007</c:v>
                      </c:pt>
                      <c:pt idx="1419">
                        <c:v>9.6959999999999837</c:v>
                      </c:pt>
                      <c:pt idx="1420">
                        <c:v>9.7060000000000031</c:v>
                      </c:pt>
                      <c:pt idx="1421">
                        <c:v>9.7160000000000082</c:v>
                      </c:pt>
                      <c:pt idx="1422">
                        <c:v>9.7259999999999849</c:v>
                      </c:pt>
                      <c:pt idx="1423">
                        <c:v>9.73599999999999</c:v>
                      </c:pt>
                      <c:pt idx="1424">
                        <c:v>9.7459999999999809</c:v>
                      </c:pt>
                      <c:pt idx="1425">
                        <c:v>9.7560000000000144</c:v>
                      </c:pt>
                      <c:pt idx="1426">
                        <c:v>9.7660000000000053</c:v>
                      </c:pt>
                      <c:pt idx="1427">
                        <c:v>9.7759999999999962</c:v>
                      </c:pt>
                      <c:pt idx="1428">
                        <c:v>9.7859999999999872</c:v>
                      </c:pt>
                      <c:pt idx="1429">
                        <c:v>9.7960000000000065</c:v>
                      </c:pt>
                      <c:pt idx="1430">
                        <c:v>9.8059999999999974</c:v>
                      </c:pt>
                      <c:pt idx="1431">
                        <c:v>9.8159999999999883</c:v>
                      </c:pt>
                      <c:pt idx="1432">
                        <c:v>9.8260000000000076</c:v>
                      </c:pt>
                      <c:pt idx="1433">
                        <c:v>9.8360000000000127</c:v>
                      </c:pt>
                      <c:pt idx="1434">
                        <c:v>9.8460000000000178</c:v>
                      </c:pt>
                      <c:pt idx="1435">
                        <c:v>9.8559999999999945</c:v>
                      </c:pt>
                      <c:pt idx="1436">
                        <c:v>9.8659999999999854</c:v>
                      </c:pt>
                      <c:pt idx="1437">
                        <c:v>9.8759999999999906</c:v>
                      </c:pt>
                      <c:pt idx="1438">
                        <c:v>9.8860000000000099</c:v>
                      </c:pt>
                      <c:pt idx="1439">
                        <c:v>9.8960000000000292</c:v>
                      </c:pt>
                      <c:pt idx="1440">
                        <c:v>9.9059999999999917</c:v>
                      </c:pt>
                      <c:pt idx="1441">
                        <c:v>9.9159999999999968</c:v>
                      </c:pt>
                      <c:pt idx="1442">
                        <c:v>9.9260000000000161</c:v>
                      </c:pt>
                      <c:pt idx="1443">
                        <c:v>9.936000000000007</c:v>
                      </c:pt>
                      <c:pt idx="1444">
                        <c:v>9.9459999999999837</c:v>
                      </c:pt>
                      <c:pt idx="1445">
                        <c:v>9.9560000000000031</c:v>
                      </c:pt>
                      <c:pt idx="1446">
                        <c:v>9.9660000000000082</c:v>
                      </c:pt>
                      <c:pt idx="1447">
                        <c:v>9.9759999999999849</c:v>
                      </c:pt>
                      <c:pt idx="1448">
                        <c:v>9.98599999999999</c:v>
                      </c:pt>
                      <c:pt idx="1449">
                        <c:v>9.9959999999999809</c:v>
                      </c:pt>
                      <c:pt idx="1450">
                        <c:v>10.006000000000014</c:v>
                      </c:pt>
                      <c:pt idx="1451">
                        <c:v>10.016000000000005</c:v>
                      </c:pt>
                      <c:pt idx="1452">
                        <c:v>10.025999999999996</c:v>
                      </c:pt>
                      <c:pt idx="1453">
                        <c:v>10.035999999999987</c:v>
                      </c:pt>
                      <c:pt idx="1454">
                        <c:v>10.046000000000006</c:v>
                      </c:pt>
                      <c:pt idx="1455">
                        <c:v>10.055999999999997</c:v>
                      </c:pt>
                      <c:pt idx="1456">
                        <c:v>10.065999999999988</c:v>
                      </c:pt>
                      <c:pt idx="1457">
                        <c:v>10.076000000000008</c:v>
                      </c:pt>
                      <c:pt idx="1458">
                        <c:v>10.086000000000013</c:v>
                      </c:pt>
                      <c:pt idx="1459">
                        <c:v>10.096000000000018</c:v>
                      </c:pt>
                      <c:pt idx="1460">
                        <c:v>10.105999999999995</c:v>
                      </c:pt>
                      <c:pt idx="1461">
                        <c:v>10.115999999999985</c:v>
                      </c:pt>
                      <c:pt idx="1462">
                        <c:v>10.125999999999991</c:v>
                      </c:pt>
                      <c:pt idx="1463">
                        <c:v>10.13600000000001</c:v>
                      </c:pt>
                      <c:pt idx="1464">
                        <c:v>10.146000000000029</c:v>
                      </c:pt>
                      <c:pt idx="1465">
                        <c:v>10.155999999999992</c:v>
                      </c:pt>
                      <c:pt idx="1466">
                        <c:v>10.165999999999997</c:v>
                      </c:pt>
                      <c:pt idx="1467">
                        <c:v>10.176000000000016</c:v>
                      </c:pt>
                      <c:pt idx="1468">
                        <c:v>10.186000000000007</c:v>
                      </c:pt>
                      <c:pt idx="1469">
                        <c:v>10.195999999999984</c:v>
                      </c:pt>
                      <c:pt idx="1470">
                        <c:v>10.206000000000003</c:v>
                      </c:pt>
                      <c:pt idx="1471">
                        <c:v>10.216000000000008</c:v>
                      </c:pt>
                      <c:pt idx="1472">
                        <c:v>10.225999999999985</c:v>
                      </c:pt>
                      <c:pt idx="1473">
                        <c:v>10.23599999999999</c:v>
                      </c:pt>
                      <c:pt idx="1474">
                        <c:v>10.245999999999981</c:v>
                      </c:pt>
                      <c:pt idx="1475">
                        <c:v>10.256000000000014</c:v>
                      </c:pt>
                      <c:pt idx="1476">
                        <c:v>10.266000000000005</c:v>
                      </c:pt>
                      <c:pt idx="1477">
                        <c:v>10.275999999999996</c:v>
                      </c:pt>
                      <c:pt idx="1478">
                        <c:v>10.285999999999987</c:v>
                      </c:pt>
                      <c:pt idx="1479">
                        <c:v>10.296000000000006</c:v>
                      </c:pt>
                      <c:pt idx="1480">
                        <c:v>10.305999999999997</c:v>
                      </c:pt>
                      <c:pt idx="1481">
                        <c:v>10.315999999999988</c:v>
                      </c:pt>
                      <c:pt idx="1482">
                        <c:v>10.326000000000008</c:v>
                      </c:pt>
                      <c:pt idx="1483">
                        <c:v>10.336000000000013</c:v>
                      </c:pt>
                      <c:pt idx="1484">
                        <c:v>10.346000000000018</c:v>
                      </c:pt>
                      <c:pt idx="1485">
                        <c:v>10.355999999999995</c:v>
                      </c:pt>
                      <c:pt idx="1486">
                        <c:v>10.365999999999985</c:v>
                      </c:pt>
                      <c:pt idx="1487">
                        <c:v>10.375999999999991</c:v>
                      </c:pt>
                      <c:pt idx="1488">
                        <c:v>10.38600000000001</c:v>
                      </c:pt>
                      <c:pt idx="1489">
                        <c:v>10.396000000000029</c:v>
                      </c:pt>
                      <c:pt idx="1490">
                        <c:v>10.405999999999992</c:v>
                      </c:pt>
                      <c:pt idx="1491">
                        <c:v>10.415999999999997</c:v>
                      </c:pt>
                      <c:pt idx="1492">
                        <c:v>10.426000000000016</c:v>
                      </c:pt>
                      <c:pt idx="1493">
                        <c:v>10.436000000000007</c:v>
                      </c:pt>
                      <c:pt idx="1494">
                        <c:v>10.445999999999984</c:v>
                      </c:pt>
                      <c:pt idx="1495">
                        <c:v>10.456000000000003</c:v>
                      </c:pt>
                      <c:pt idx="1496">
                        <c:v>10.466000000000008</c:v>
                      </c:pt>
                      <c:pt idx="1497">
                        <c:v>10.475999999999985</c:v>
                      </c:pt>
                      <c:pt idx="1498">
                        <c:v>10.48599999999999</c:v>
                      </c:pt>
                      <c:pt idx="1499">
                        <c:v>10.495999999999981</c:v>
                      </c:pt>
                      <c:pt idx="1500">
                        <c:v>10.506000000000014</c:v>
                      </c:pt>
                      <c:pt idx="1501">
                        <c:v>10.516000000000005</c:v>
                      </c:pt>
                      <c:pt idx="1502">
                        <c:v>10.525999999999996</c:v>
                      </c:pt>
                      <c:pt idx="1503">
                        <c:v>10.535999999999987</c:v>
                      </c:pt>
                      <c:pt idx="1504">
                        <c:v>10.546000000000006</c:v>
                      </c:pt>
                      <c:pt idx="1505">
                        <c:v>10.555999999999997</c:v>
                      </c:pt>
                      <c:pt idx="1506">
                        <c:v>10.565999999999988</c:v>
                      </c:pt>
                      <c:pt idx="1507">
                        <c:v>10.575999999999993</c:v>
                      </c:pt>
                      <c:pt idx="1508">
                        <c:v>10.585999999999999</c:v>
                      </c:pt>
                      <c:pt idx="1509">
                        <c:v>10.596000000000018</c:v>
                      </c:pt>
                      <c:pt idx="1510">
                        <c:v>10.605999999999995</c:v>
                      </c:pt>
                      <c:pt idx="1511">
                        <c:v>10.616</c:v>
                      </c:pt>
                      <c:pt idx="1512">
                        <c:v>10.625999999999991</c:v>
                      </c:pt>
                      <c:pt idx="1513">
                        <c:v>10.63600000000001</c:v>
                      </c:pt>
                      <c:pt idx="1514">
                        <c:v>10.646000000000029</c:v>
                      </c:pt>
                      <c:pt idx="1515">
                        <c:v>10.656000000000006</c:v>
                      </c:pt>
                      <c:pt idx="1516">
                        <c:v>10.665999999999983</c:v>
                      </c:pt>
                      <c:pt idx="1517">
                        <c:v>10.676000000000002</c:v>
                      </c:pt>
                      <c:pt idx="1518">
                        <c:v>10.686000000000007</c:v>
                      </c:pt>
                      <c:pt idx="1519">
                        <c:v>10.695999999999998</c:v>
                      </c:pt>
                      <c:pt idx="1520">
                        <c:v>10.706000000000003</c:v>
                      </c:pt>
                      <c:pt idx="1521">
                        <c:v>10.716000000000008</c:v>
                      </c:pt>
                      <c:pt idx="1522">
                        <c:v>10.726000000000013</c:v>
                      </c:pt>
                      <c:pt idx="1523">
                        <c:v>10.73599999999999</c:v>
                      </c:pt>
                      <c:pt idx="1524">
                        <c:v>10.745999999999981</c:v>
                      </c:pt>
                      <c:pt idx="1525">
                        <c:v>10.756</c:v>
                      </c:pt>
                      <c:pt idx="1526">
                        <c:v>10.766000000000005</c:v>
                      </c:pt>
                      <c:pt idx="1527">
                        <c:v>10.776000000000025</c:v>
                      </c:pt>
                      <c:pt idx="1528">
                        <c:v>10.785999999999987</c:v>
                      </c:pt>
                      <c:pt idx="1529">
                        <c:v>10.796000000000006</c:v>
                      </c:pt>
                      <c:pt idx="1530">
                        <c:v>10.805999999999997</c:v>
                      </c:pt>
                      <c:pt idx="1531">
                        <c:v>10.815999999999988</c:v>
                      </c:pt>
                      <c:pt idx="1532">
                        <c:v>10.825999999999993</c:v>
                      </c:pt>
                      <c:pt idx="1533">
                        <c:v>10.835999999999999</c:v>
                      </c:pt>
                      <c:pt idx="1534">
                        <c:v>10.846000000000018</c:v>
                      </c:pt>
                      <c:pt idx="1535">
                        <c:v>10.855999999999995</c:v>
                      </c:pt>
                      <c:pt idx="1536">
                        <c:v>10.866</c:v>
                      </c:pt>
                      <c:pt idx="1537">
                        <c:v>10.875999999999991</c:v>
                      </c:pt>
                      <c:pt idx="1538">
                        <c:v>10.88600000000001</c:v>
                      </c:pt>
                      <c:pt idx="1539">
                        <c:v>10.896000000000029</c:v>
                      </c:pt>
                      <c:pt idx="1540">
                        <c:v>10.906000000000006</c:v>
                      </c:pt>
                      <c:pt idx="1541">
                        <c:v>10.915999999999983</c:v>
                      </c:pt>
                      <c:pt idx="1542">
                        <c:v>10.926000000000002</c:v>
                      </c:pt>
                      <c:pt idx="1543">
                        <c:v>10.936000000000007</c:v>
                      </c:pt>
                      <c:pt idx="1544">
                        <c:v>10.945999999999998</c:v>
                      </c:pt>
                      <c:pt idx="1545">
                        <c:v>10.956000000000003</c:v>
                      </c:pt>
                      <c:pt idx="1546">
                        <c:v>10.966000000000008</c:v>
                      </c:pt>
                      <c:pt idx="1547">
                        <c:v>10.976000000000013</c:v>
                      </c:pt>
                      <c:pt idx="1548">
                        <c:v>10.98599999999999</c:v>
                      </c:pt>
                      <c:pt idx="1549">
                        <c:v>10.995999999999981</c:v>
                      </c:pt>
                      <c:pt idx="1550">
                        <c:v>11.006</c:v>
                      </c:pt>
                      <c:pt idx="1551">
                        <c:v>11.016000000000005</c:v>
                      </c:pt>
                      <c:pt idx="1552">
                        <c:v>11.026000000000025</c:v>
                      </c:pt>
                      <c:pt idx="1553">
                        <c:v>11.035999999999987</c:v>
                      </c:pt>
                      <c:pt idx="1554">
                        <c:v>11.046000000000006</c:v>
                      </c:pt>
                      <c:pt idx="1555">
                        <c:v>11.055999999999997</c:v>
                      </c:pt>
                      <c:pt idx="1556">
                        <c:v>11.065999999999988</c:v>
                      </c:pt>
                      <c:pt idx="1557">
                        <c:v>11.075999999999993</c:v>
                      </c:pt>
                      <c:pt idx="1558">
                        <c:v>11.085999999999999</c:v>
                      </c:pt>
                      <c:pt idx="1559">
                        <c:v>11.096000000000018</c:v>
                      </c:pt>
                      <c:pt idx="1560">
                        <c:v>11.105999999999995</c:v>
                      </c:pt>
                      <c:pt idx="1561">
                        <c:v>11.116</c:v>
                      </c:pt>
                      <c:pt idx="1562">
                        <c:v>11.125999999999991</c:v>
                      </c:pt>
                      <c:pt idx="1563">
                        <c:v>11.13600000000001</c:v>
                      </c:pt>
                      <c:pt idx="1564">
                        <c:v>11.146000000000029</c:v>
                      </c:pt>
                      <c:pt idx="1565">
                        <c:v>11.156000000000006</c:v>
                      </c:pt>
                      <c:pt idx="1566">
                        <c:v>11.165999999999983</c:v>
                      </c:pt>
                      <c:pt idx="1567">
                        <c:v>11.176000000000002</c:v>
                      </c:pt>
                      <c:pt idx="1568">
                        <c:v>11.186000000000007</c:v>
                      </c:pt>
                      <c:pt idx="1569">
                        <c:v>11.195999999999998</c:v>
                      </c:pt>
                      <c:pt idx="1570">
                        <c:v>11.206000000000003</c:v>
                      </c:pt>
                      <c:pt idx="1571">
                        <c:v>11.216000000000008</c:v>
                      </c:pt>
                      <c:pt idx="1572">
                        <c:v>11.226000000000013</c:v>
                      </c:pt>
                      <c:pt idx="1573">
                        <c:v>11.23599999999999</c:v>
                      </c:pt>
                      <c:pt idx="1574">
                        <c:v>11.245999999999981</c:v>
                      </c:pt>
                      <c:pt idx="1575">
                        <c:v>11.256</c:v>
                      </c:pt>
                      <c:pt idx="1576">
                        <c:v>11.266000000000005</c:v>
                      </c:pt>
                      <c:pt idx="1577">
                        <c:v>11.276000000000025</c:v>
                      </c:pt>
                      <c:pt idx="1578">
                        <c:v>11.285999999999987</c:v>
                      </c:pt>
                      <c:pt idx="1579">
                        <c:v>11.296000000000006</c:v>
                      </c:pt>
                      <c:pt idx="1580">
                        <c:v>11.305999999999997</c:v>
                      </c:pt>
                      <c:pt idx="1581">
                        <c:v>11.315999999999988</c:v>
                      </c:pt>
                      <c:pt idx="1582">
                        <c:v>11.325999999999993</c:v>
                      </c:pt>
                      <c:pt idx="1583">
                        <c:v>11.335999999999999</c:v>
                      </c:pt>
                      <c:pt idx="1584">
                        <c:v>11.346000000000018</c:v>
                      </c:pt>
                      <c:pt idx="1585">
                        <c:v>11.355999999999995</c:v>
                      </c:pt>
                      <c:pt idx="1586">
                        <c:v>11.366</c:v>
                      </c:pt>
                      <c:pt idx="1587">
                        <c:v>11.375999999999991</c:v>
                      </c:pt>
                      <c:pt idx="1588">
                        <c:v>11.38600000000001</c:v>
                      </c:pt>
                      <c:pt idx="1589">
                        <c:v>11.396000000000029</c:v>
                      </c:pt>
                      <c:pt idx="1590">
                        <c:v>11.406000000000006</c:v>
                      </c:pt>
                      <c:pt idx="1591">
                        <c:v>11.415999999999983</c:v>
                      </c:pt>
                      <c:pt idx="1592">
                        <c:v>11.426000000000002</c:v>
                      </c:pt>
                      <c:pt idx="1593">
                        <c:v>11.436000000000007</c:v>
                      </c:pt>
                      <c:pt idx="1594">
                        <c:v>11.445999999999998</c:v>
                      </c:pt>
                      <c:pt idx="1595">
                        <c:v>11.456000000000003</c:v>
                      </c:pt>
                      <c:pt idx="1596">
                        <c:v>11.466000000000008</c:v>
                      </c:pt>
                      <c:pt idx="1597">
                        <c:v>11.476000000000013</c:v>
                      </c:pt>
                      <c:pt idx="1598">
                        <c:v>11.48599999999999</c:v>
                      </c:pt>
                      <c:pt idx="1599">
                        <c:v>11.495999999999981</c:v>
                      </c:pt>
                      <c:pt idx="1600">
                        <c:v>11.506</c:v>
                      </c:pt>
                      <c:pt idx="1601">
                        <c:v>11.516000000000005</c:v>
                      </c:pt>
                      <c:pt idx="1602">
                        <c:v>11.526000000000025</c:v>
                      </c:pt>
                      <c:pt idx="1603">
                        <c:v>11.535999999999987</c:v>
                      </c:pt>
                      <c:pt idx="1604">
                        <c:v>11.546000000000006</c:v>
                      </c:pt>
                      <c:pt idx="1605">
                        <c:v>11.555999999999997</c:v>
                      </c:pt>
                      <c:pt idx="1606">
                        <c:v>11.565999999999988</c:v>
                      </c:pt>
                      <c:pt idx="1607">
                        <c:v>11.575999999999993</c:v>
                      </c:pt>
                      <c:pt idx="1608">
                        <c:v>11.585999999999999</c:v>
                      </c:pt>
                      <c:pt idx="1609">
                        <c:v>11.596000000000018</c:v>
                      </c:pt>
                      <c:pt idx="1610">
                        <c:v>11.605999999999995</c:v>
                      </c:pt>
                      <c:pt idx="1611">
                        <c:v>11.616</c:v>
                      </c:pt>
                      <c:pt idx="1612">
                        <c:v>11.625999999999991</c:v>
                      </c:pt>
                      <c:pt idx="1613">
                        <c:v>11.63600000000001</c:v>
                      </c:pt>
                      <c:pt idx="1614">
                        <c:v>11.646000000000029</c:v>
                      </c:pt>
                      <c:pt idx="1615">
                        <c:v>11.656000000000006</c:v>
                      </c:pt>
                      <c:pt idx="1616">
                        <c:v>11.665999999999983</c:v>
                      </c:pt>
                      <c:pt idx="1617">
                        <c:v>11.676000000000002</c:v>
                      </c:pt>
                      <c:pt idx="1618">
                        <c:v>11.686000000000007</c:v>
                      </c:pt>
                      <c:pt idx="1619">
                        <c:v>11.695999999999998</c:v>
                      </c:pt>
                      <c:pt idx="1620">
                        <c:v>11.706000000000003</c:v>
                      </c:pt>
                      <c:pt idx="1621">
                        <c:v>11.716000000000008</c:v>
                      </c:pt>
                      <c:pt idx="1622">
                        <c:v>11.726000000000013</c:v>
                      </c:pt>
                      <c:pt idx="1623">
                        <c:v>11.73599999999999</c:v>
                      </c:pt>
                      <c:pt idx="1624">
                        <c:v>11.745999999999981</c:v>
                      </c:pt>
                      <c:pt idx="1625">
                        <c:v>11.756</c:v>
                      </c:pt>
                      <c:pt idx="1626">
                        <c:v>11.766000000000005</c:v>
                      </c:pt>
                      <c:pt idx="1627">
                        <c:v>11.776000000000025</c:v>
                      </c:pt>
                      <c:pt idx="1628">
                        <c:v>11.785999999999987</c:v>
                      </c:pt>
                      <c:pt idx="1629">
                        <c:v>11.796000000000006</c:v>
                      </c:pt>
                      <c:pt idx="1630">
                        <c:v>11.805999999999997</c:v>
                      </c:pt>
                      <c:pt idx="1631">
                        <c:v>11.815999999999988</c:v>
                      </c:pt>
                      <c:pt idx="1632">
                        <c:v>11.825999999999993</c:v>
                      </c:pt>
                      <c:pt idx="1633">
                        <c:v>11.835999999999999</c:v>
                      </c:pt>
                      <c:pt idx="1634">
                        <c:v>11.846000000000018</c:v>
                      </c:pt>
                      <c:pt idx="1635">
                        <c:v>11.855999999999995</c:v>
                      </c:pt>
                      <c:pt idx="1636">
                        <c:v>11.866</c:v>
                      </c:pt>
                      <c:pt idx="1637">
                        <c:v>11.875999999999991</c:v>
                      </c:pt>
                      <c:pt idx="1638">
                        <c:v>11.88600000000001</c:v>
                      </c:pt>
                      <c:pt idx="1639">
                        <c:v>11.896000000000029</c:v>
                      </c:pt>
                      <c:pt idx="1640">
                        <c:v>11.906000000000006</c:v>
                      </c:pt>
                      <c:pt idx="1641">
                        <c:v>11.915999999999997</c:v>
                      </c:pt>
                      <c:pt idx="1642">
                        <c:v>11.926000000000002</c:v>
                      </c:pt>
                      <c:pt idx="1643">
                        <c:v>11.936000000000007</c:v>
                      </c:pt>
                      <c:pt idx="1644">
                        <c:v>11.945999999999998</c:v>
                      </c:pt>
                      <c:pt idx="1645">
                        <c:v>11.956000000000003</c:v>
                      </c:pt>
                      <c:pt idx="1646">
                        <c:v>11.965999999999994</c:v>
                      </c:pt>
                      <c:pt idx="1647">
                        <c:v>11.975999999999985</c:v>
                      </c:pt>
                      <c:pt idx="1648">
                        <c:v>11.98599999999999</c:v>
                      </c:pt>
                      <c:pt idx="1649">
                        <c:v>11.995999999999981</c:v>
                      </c:pt>
                      <c:pt idx="1650">
                        <c:v>12.006</c:v>
                      </c:pt>
                      <c:pt idx="1651">
                        <c:v>12.016000000000005</c:v>
                      </c:pt>
                      <c:pt idx="1652">
                        <c:v>12.026000000000025</c:v>
                      </c:pt>
                      <c:pt idx="1653">
                        <c:v>12.035999999999987</c:v>
                      </c:pt>
                      <c:pt idx="1654">
                        <c:v>12.045999999999992</c:v>
                      </c:pt>
                      <c:pt idx="1655">
                        <c:v>12.055999999999997</c:v>
                      </c:pt>
                      <c:pt idx="1656">
                        <c:v>12.065999999999988</c:v>
                      </c:pt>
                      <c:pt idx="1657">
                        <c:v>12.076000000000008</c:v>
                      </c:pt>
                      <c:pt idx="1658">
                        <c:v>12.085999999999999</c:v>
                      </c:pt>
                      <c:pt idx="1659">
                        <c:v>12.096000000000018</c:v>
                      </c:pt>
                      <c:pt idx="1660">
                        <c:v>12.105999999999995</c:v>
                      </c:pt>
                      <c:pt idx="1661">
                        <c:v>12.116</c:v>
                      </c:pt>
                      <c:pt idx="1662">
                        <c:v>12.125999999999991</c:v>
                      </c:pt>
                      <c:pt idx="1663">
                        <c:v>12.135999999999996</c:v>
                      </c:pt>
                      <c:pt idx="1664">
                        <c:v>12.146000000000029</c:v>
                      </c:pt>
                      <c:pt idx="1665">
                        <c:v>12.156000000000006</c:v>
                      </c:pt>
                      <c:pt idx="1666">
                        <c:v>12.165999999999997</c:v>
                      </c:pt>
                      <c:pt idx="1667">
                        <c:v>12.176000000000002</c:v>
                      </c:pt>
                      <c:pt idx="1668">
                        <c:v>12.186000000000007</c:v>
                      </c:pt>
                      <c:pt idx="1669">
                        <c:v>12.195999999999998</c:v>
                      </c:pt>
                      <c:pt idx="1670">
                        <c:v>12.206000000000003</c:v>
                      </c:pt>
                      <c:pt idx="1671">
                        <c:v>12.215999999999994</c:v>
                      </c:pt>
                      <c:pt idx="1672">
                        <c:v>12.225999999999985</c:v>
                      </c:pt>
                      <c:pt idx="1673">
                        <c:v>12.23599999999999</c:v>
                      </c:pt>
                      <c:pt idx="1674">
                        <c:v>12.245999999999981</c:v>
                      </c:pt>
                      <c:pt idx="1675">
                        <c:v>12.256</c:v>
                      </c:pt>
                      <c:pt idx="1676">
                        <c:v>12.266000000000005</c:v>
                      </c:pt>
                      <c:pt idx="1677">
                        <c:v>12.276000000000025</c:v>
                      </c:pt>
                      <c:pt idx="1678">
                        <c:v>12.285999999999987</c:v>
                      </c:pt>
                      <c:pt idx="1679">
                        <c:v>12.295999999999992</c:v>
                      </c:pt>
                      <c:pt idx="1680">
                        <c:v>12.305999999999997</c:v>
                      </c:pt>
                      <c:pt idx="1681">
                        <c:v>12.315999999999988</c:v>
                      </c:pt>
                      <c:pt idx="1682">
                        <c:v>12.326000000000008</c:v>
                      </c:pt>
                      <c:pt idx="1683">
                        <c:v>12.335999999999999</c:v>
                      </c:pt>
                      <c:pt idx="1684">
                        <c:v>12.346000000000018</c:v>
                      </c:pt>
                      <c:pt idx="1685">
                        <c:v>12.355999999999995</c:v>
                      </c:pt>
                      <c:pt idx="1686">
                        <c:v>12.366</c:v>
                      </c:pt>
                      <c:pt idx="1687">
                        <c:v>12.375999999999991</c:v>
                      </c:pt>
                      <c:pt idx="1688">
                        <c:v>12.385999999999996</c:v>
                      </c:pt>
                      <c:pt idx="1689">
                        <c:v>12.396000000000029</c:v>
                      </c:pt>
                      <c:pt idx="1690">
                        <c:v>12.406000000000006</c:v>
                      </c:pt>
                      <c:pt idx="1691">
                        <c:v>12.415999999999997</c:v>
                      </c:pt>
                      <c:pt idx="1692">
                        <c:v>12.426000000000002</c:v>
                      </c:pt>
                      <c:pt idx="1693">
                        <c:v>12.436000000000007</c:v>
                      </c:pt>
                      <c:pt idx="1694">
                        <c:v>12.445999999999998</c:v>
                      </c:pt>
                      <c:pt idx="1695">
                        <c:v>12.456000000000003</c:v>
                      </c:pt>
                      <c:pt idx="1696">
                        <c:v>12.465999999999994</c:v>
                      </c:pt>
                      <c:pt idx="1697">
                        <c:v>12.475999999999985</c:v>
                      </c:pt>
                      <c:pt idx="1698">
                        <c:v>12.48599999999999</c:v>
                      </c:pt>
                      <c:pt idx="1699">
                        <c:v>12.495999999999981</c:v>
                      </c:pt>
                      <c:pt idx="1700">
                        <c:v>12.506</c:v>
                      </c:pt>
                      <c:pt idx="1701">
                        <c:v>12.516000000000005</c:v>
                      </c:pt>
                      <c:pt idx="1702">
                        <c:v>12.526000000000025</c:v>
                      </c:pt>
                      <c:pt idx="1703">
                        <c:v>12.535999999999987</c:v>
                      </c:pt>
                      <c:pt idx="1704">
                        <c:v>12.545999999999992</c:v>
                      </c:pt>
                      <c:pt idx="1705">
                        <c:v>12.555999999999997</c:v>
                      </c:pt>
                      <c:pt idx="1706">
                        <c:v>12.565999999999988</c:v>
                      </c:pt>
                      <c:pt idx="1707">
                        <c:v>12.576000000000008</c:v>
                      </c:pt>
                      <c:pt idx="1708">
                        <c:v>12.585999999999999</c:v>
                      </c:pt>
                      <c:pt idx="1709">
                        <c:v>12.596000000000018</c:v>
                      </c:pt>
                      <c:pt idx="1710">
                        <c:v>12.605999999999995</c:v>
                      </c:pt>
                      <c:pt idx="1711">
                        <c:v>12.616</c:v>
                      </c:pt>
                      <c:pt idx="1712">
                        <c:v>12.625999999999991</c:v>
                      </c:pt>
                      <c:pt idx="1713">
                        <c:v>12.635999999999996</c:v>
                      </c:pt>
                      <c:pt idx="1714">
                        <c:v>12.646000000000029</c:v>
                      </c:pt>
                      <c:pt idx="1715">
                        <c:v>12.656000000000006</c:v>
                      </c:pt>
                      <c:pt idx="1716">
                        <c:v>12.665999999999997</c:v>
                      </c:pt>
                      <c:pt idx="1717">
                        <c:v>12.676000000000002</c:v>
                      </c:pt>
                      <c:pt idx="1718">
                        <c:v>12.686000000000007</c:v>
                      </c:pt>
                      <c:pt idx="1719">
                        <c:v>12.695999999999998</c:v>
                      </c:pt>
                      <c:pt idx="1720">
                        <c:v>12.706000000000003</c:v>
                      </c:pt>
                      <c:pt idx="1721">
                        <c:v>12.715999999999994</c:v>
                      </c:pt>
                      <c:pt idx="1722">
                        <c:v>12.725999999999985</c:v>
                      </c:pt>
                      <c:pt idx="1723">
                        <c:v>12.73599999999999</c:v>
                      </c:pt>
                      <c:pt idx="1724">
                        <c:v>12.745999999999981</c:v>
                      </c:pt>
                      <c:pt idx="1725">
                        <c:v>12.756</c:v>
                      </c:pt>
                      <c:pt idx="1726">
                        <c:v>12.766000000000005</c:v>
                      </c:pt>
                      <c:pt idx="1727">
                        <c:v>12.776000000000025</c:v>
                      </c:pt>
                      <c:pt idx="1728">
                        <c:v>12.785999999999987</c:v>
                      </c:pt>
                      <c:pt idx="1729">
                        <c:v>12.795999999999992</c:v>
                      </c:pt>
                      <c:pt idx="1730">
                        <c:v>12.805999999999997</c:v>
                      </c:pt>
                      <c:pt idx="1731">
                        <c:v>12.815999999999988</c:v>
                      </c:pt>
                      <c:pt idx="1732">
                        <c:v>12.826000000000008</c:v>
                      </c:pt>
                      <c:pt idx="1733">
                        <c:v>12.835999999999999</c:v>
                      </c:pt>
                      <c:pt idx="1734">
                        <c:v>12.846000000000018</c:v>
                      </c:pt>
                      <c:pt idx="1735">
                        <c:v>12.855999999999995</c:v>
                      </c:pt>
                      <c:pt idx="1736">
                        <c:v>12.866</c:v>
                      </c:pt>
                      <c:pt idx="1737">
                        <c:v>12.875999999999991</c:v>
                      </c:pt>
                      <c:pt idx="1738">
                        <c:v>12.885999999999996</c:v>
                      </c:pt>
                      <c:pt idx="1739">
                        <c:v>12.896000000000029</c:v>
                      </c:pt>
                      <c:pt idx="1740">
                        <c:v>12.906000000000006</c:v>
                      </c:pt>
                      <c:pt idx="1741">
                        <c:v>12.915999999999997</c:v>
                      </c:pt>
                      <c:pt idx="1742">
                        <c:v>12.926000000000002</c:v>
                      </c:pt>
                      <c:pt idx="1743">
                        <c:v>12.936000000000007</c:v>
                      </c:pt>
                      <c:pt idx="1744">
                        <c:v>12.945999999999998</c:v>
                      </c:pt>
                      <c:pt idx="1745">
                        <c:v>12.956000000000003</c:v>
                      </c:pt>
                      <c:pt idx="1746">
                        <c:v>12.965999999999994</c:v>
                      </c:pt>
                      <c:pt idx="1747">
                        <c:v>12.975999999999985</c:v>
                      </c:pt>
                      <c:pt idx="1748">
                        <c:v>12.98599999999999</c:v>
                      </c:pt>
                      <c:pt idx="1749">
                        <c:v>12.995999999999981</c:v>
                      </c:pt>
                      <c:pt idx="1750">
                        <c:v>13.006</c:v>
                      </c:pt>
                      <c:pt idx="1751">
                        <c:v>13.016000000000005</c:v>
                      </c:pt>
                      <c:pt idx="1752">
                        <c:v>13.026000000000025</c:v>
                      </c:pt>
                      <c:pt idx="1753">
                        <c:v>13.035999999999987</c:v>
                      </c:pt>
                      <c:pt idx="1754">
                        <c:v>13.045999999999992</c:v>
                      </c:pt>
                      <c:pt idx="1755">
                        <c:v>13.055999999999997</c:v>
                      </c:pt>
                      <c:pt idx="1756">
                        <c:v>13.065999999999988</c:v>
                      </c:pt>
                      <c:pt idx="1757">
                        <c:v>13.076000000000008</c:v>
                      </c:pt>
                      <c:pt idx="1758">
                        <c:v>13.085999999999999</c:v>
                      </c:pt>
                      <c:pt idx="1759">
                        <c:v>13.096000000000018</c:v>
                      </c:pt>
                      <c:pt idx="1760">
                        <c:v>13.105999999999995</c:v>
                      </c:pt>
                      <c:pt idx="1761">
                        <c:v>13.116</c:v>
                      </c:pt>
                      <c:pt idx="1762">
                        <c:v>13.125999999999991</c:v>
                      </c:pt>
                      <c:pt idx="1763">
                        <c:v>13.135999999999996</c:v>
                      </c:pt>
                      <c:pt idx="1764">
                        <c:v>13.146000000000029</c:v>
                      </c:pt>
                      <c:pt idx="1765">
                        <c:v>13.156000000000006</c:v>
                      </c:pt>
                      <c:pt idx="1766">
                        <c:v>13.165999999999997</c:v>
                      </c:pt>
                      <c:pt idx="1767">
                        <c:v>13.176000000000002</c:v>
                      </c:pt>
                      <c:pt idx="1768">
                        <c:v>13.186000000000007</c:v>
                      </c:pt>
                      <c:pt idx="1769">
                        <c:v>13.195999999999998</c:v>
                      </c:pt>
                      <c:pt idx="1770">
                        <c:v>13.206000000000003</c:v>
                      </c:pt>
                      <c:pt idx="1771">
                        <c:v>13.215999999999994</c:v>
                      </c:pt>
                      <c:pt idx="1772">
                        <c:v>13.225999999999985</c:v>
                      </c:pt>
                      <c:pt idx="1773">
                        <c:v>13.23599999999999</c:v>
                      </c:pt>
                      <c:pt idx="1774">
                        <c:v>13.245999999999981</c:v>
                      </c:pt>
                      <c:pt idx="1775">
                        <c:v>13.256</c:v>
                      </c:pt>
                      <c:pt idx="1776">
                        <c:v>13.266000000000005</c:v>
                      </c:pt>
                      <c:pt idx="1777">
                        <c:v>13.276000000000025</c:v>
                      </c:pt>
                      <c:pt idx="1778">
                        <c:v>13.285999999999987</c:v>
                      </c:pt>
                      <c:pt idx="1779">
                        <c:v>13.296000000000006</c:v>
                      </c:pt>
                      <c:pt idx="1780">
                        <c:v>13.305999999999997</c:v>
                      </c:pt>
                      <c:pt idx="1781">
                        <c:v>13.315999999999988</c:v>
                      </c:pt>
                      <c:pt idx="1782">
                        <c:v>13.326000000000008</c:v>
                      </c:pt>
                      <c:pt idx="1783">
                        <c:v>13.335999999999999</c:v>
                      </c:pt>
                      <c:pt idx="1784">
                        <c:v>13.346000000000004</c:v>
                      </c:pt>
                      <c:pt idx="1785">
                        <c:v>13.355999999999995</c:v>
                      </c:pt>
                      <c:pt idx="1786">
                        <c:v>13.366</c:v>
                      </c:pt>
                      <c:pt idx="1787">
                        <c:v>13.375999999999991</c:v>
                      </c:pt>
                      <c:pt idx="1788">
                        <c:v>13.385999999999996</c:v>
                      </c:pt>
                      <c:pt idx="1789">
                        <c:v>13.396000000000029</c:v>
                      </c:pt>
                      <c:pt idx="1790">
                        <c:v>13.406000000000006</c:v>
                      </c:pt>
                      <c:pt idx="1791">
                        <c:v>13.415999999999997</c:v>
                      </c:pt>
                      <c:pt idx="1792">
                        <c:v>13.426000000000002</c:v>
                      </c:pt>
                      <c:pt idx="1793">
                        <c:v>13.436000000000007</c:v>
                      </c:pt>
                      <c:pt idx="1794">
                        <c:v>13.445999999999998</c:v>
                      </c:pt>
                      <c:pt idx="1795">
                        <c:v>13.456000000000003</c:v>
                      </c:pt>
                      <c:pt idx="1796">
                        <c:v>13.465999999999994</c:v>
                      </c:pt>
                      <c:pt idx="1797">
                        <c:v>13.475999999999985</c:v>
                      </c:pt>
                      <c:pt idx="1798">
                        <c:v>13.48599999999999</c:v>
                      </c:pt>
                      <c:pt idx="1799">
                        <c:v>13.496000000000009</c:v>
                      </c:pt>
                      <c:pt idx="1800">
                        <c:v>13.506</c:v>
                      </c:pt>
                      <c:pt idx="1801">
                        <c:v>13.516000000000005</c:v>
                      </c:pt>
                      <c:pt idx="1802">
                        <c:v>13.526000000000025</c:v>
                      </c:pt>
                      <c:pt idx="1803">
                        <c:v>13.535999999999987</c:v>
                      </c:pt>
                      <c:pt idx="1804">
                        <c:v>13.546000000000006</c:v>
                      </c:pt>
                      <c:pt idx="1805">
                        <c:v>13.555999999999997</c:v>
                      </c:pt>
                      <c:pt idx="1806">
                        <c:v>13.565999999999988</c:v>
                      </c:pt>
                      <c:pt idx="1807">
                        <c:v>13.576000000000008</c:v>
                      </c:pt>
                      <c:pt idx="1808">
                        <c:v>13.585999999999999</c:v>
                      </c:pt>
                      <c:pt idx="1809">
                        <c:v>13.596000000000004</c:v>
                      </c:pt>
                      <c:pt idx="1810">
                        <c:v>13.605999999999995</c:v>
                      </c:pt>
                      <c:pt idx="1811">
                        <c:v>13.616</c:v>
                      </c:pt>
                      <c:pt idx="1812">
                        <c:v>13.625999999999991</c:v>
                      </c:pt>
                      <c:pt idx="1813">
                        <c:v>13.635999999999996</c:v>
                      </c:pt>
                      <c:pt idx="1814">
                        <c:v>13.646000000000029</c:v>
                      </c:pt>
                      <c:pt idx="1815">
                        <c:v>13.656000000000006</c:v>
                      </c:pt>
                      <c:pt idx="1816">
                        <c:v>13.665999999999997</c:v>
                      </c:pt>
                      <c:pt idx="1817">
                        <c:v>13.676000000000002</c:v>
                      </c:pt>
                      <c:pt idx="1818">
                        <c:v>13.686000000000007</c:v>
                      </c:pt>
                      <c:pt idx="1819">
                        <c:v>13.695999999999998</c:v>
                      </c:pt>
                      <c:pt idx="1820">
                        <c:v>13.706000000000003</c:v>
                      </c:pt>
                      <c:pt idx="1821">
                        <c:v>13.715999999999994</c:v>
                      </c:pt>
                      <c:pt idx="1822">
                        <c:v>13.725999999999985</c:v>
                      </c:pt>
                      <c:pt idx="1823">
                        <c:v>13.73599999999999</c:v>
                      </c:pt>
                      <c:pt idx="1824">
                        <c:v>13.746000000000009</c:v>
                      </c:pt>
                      <c:pt idx="1825">
                        <c:v>13.756</c:v>
                      </c:pt>
                      <c:pt idx="1826">
                        <c:v>13.766000000000005</c:v>
                      </c:pt>
                      <c:pt idx="1827">
                        <c:v>13.776000000000025</c:v>
                      </c:pt>
                      <c:pt idx="1828">
                        <c:v>13.785999999999987</c:v>
                      </c:pt>
                      <c:pt idx="1829">
                        <c:v>13.796000000000006</c:v>
                      </c:pt>
                      <c:pt idx="1830">
                        <c:v>13.805999999999997</c:v>
                      </c:pt>
                      <c:pt idx="1831">
                        <c:v>13.815999999999988</c:v>
                      </c:pt>
                      <c:pt idx="1832">
                        <c:v>13.826000000000008</c:v>
                      </c:pt>
                      <c:pt idx="1833">
                        <c:v>13.835999999999999</c:v>
                      </c:pt>
                      <c:pt idx="1834">
                        <c:v>13.846000000000004</c:v>
                      </c:pt>
                      <c:pt idx="1835">
                        <c:v>13.855999999999995</c:v>
                      </c:pt>
                      <c:pt idx="1836">
                        <c:v>13.866</c:v>
                      </c:pt>
                      <c:pt idx="1837">
                        <c:v>13.875999999999991</c:v>
                      </c:pt>
                      <c:pt idx="1838">
                        <c:v>13.885999999999996</c:v>
                      </c:pt>
                      <c:pt idx="1839">
                        <c:v>13.896000000000029</c:v>
                      </c:pt>
                      <c:pt idx="1840">
                        <c:v>13.906000000000006</c:v>
                      </c:pt>
                      <c:pt idx="1841">
                        <c:v>13.915999999999997</c:v>
                      </c:pt>
                      <c:pt idx="1842">
                        <c:v>13.926000000000002</c:v>
                      </c:pt>
                      <c:pt idx="1843">
                        <c:v>13.936000000000007</c:v>
                      </c:pt>
                      <c:pt idx="1844">
                        <c:v>13.945999999999998</c:v>
                      </c:pt>
                      <c:pt idx="1845">
                        <c:v>13.956000000000003</c:v>
                      </c:pt>
                      <c:pt idx="1846">
                        <c:v>13.965999999999994</c:v>
                      </c:pt>
                      <c:pt idx="1847">
                        <c:v>13.975999999999985</c:v>
                      </c:pt>
                      <c:pt idx="1848">
                        <c:v>13.98599999999999</c:v>
                      </c:pt>
                      <c:pt idx="1849">
                        <c:v>13.996000000000009</c:v>
                      </c:pt>
                      <c:pt idx="1850">
                        <c:v>14.006</c:v>
                      </c:pt>
                      <c:pt idx="1851">
                        <c:v>14.016000000000005</c:v>
                      </c:pt>
                      <c:pt idx="1852">
                        <c:v>14.026000000000025</c:v>
                      </c:pt>
                      <c:pt idx="1853">
                        <c:v>14.035999999999987</c:v>
                      </c:pt>
                      <c:pt idx="1854">
                        <c:v>14.046000000000006</c:v>
                      </c:pt>
                      <c:pt idx="1855">
                        <c:v>14.055999999999997</c:v>
                      </c:pt>
                      <c:pt idx="1856">
                        <c:v>14.065999999999988</c:v>
                      </c:pt>
                      <c:pt idx="1857">
                        <c:v>14.076000000000008</c:v>
                      </c:pt>
                      <c:pt idx="1858">
                        <c:v>14.085999999999999</c:v>
                      </c:pt>
                      <c:pt idx="1859">
                        <c:v>14.096000000000004</c:v>
                      </c:pt>
                      <c:pt idx="1860">
                        <c:v>14.105999999999995</c:v>
                      </c:pt>
                      <c:pt idx="1861">
                        <c:v>14.116</c:v>
                      </c:pt>
                      <c:pt idx="1862">
                        <c:v>14.125999999999991</c:v>
                      </c:pt>
                      <c:pt idx="1863">
                        <c:v>14.135999999999996</c:v>
                      </c:pt>
                      <c:pt idx="1864">
                        <c:v>14.146000000000029</c:v>
                      </c:pt>
                      <c:pt idx="1865">
                        <c:v>14.156000000000006</c:v>
                      </c:pt>
                      <c:pt idx="1866">
                        <c:v>14.165999999999997</c:v>
                      </c:pt>
                      <c:pt idx="1867">
                        <c:v>14.176000000000002</c:v>
                      </c:pt>
                      <c:pt idx="1868">
                        <c:v>14.186000000000007</c:v>
                      </c:pt>
                      <c:pt idx="1869">
                        <c:v>14.195999999999998</c:v>
                      </c:pt>
                      <c:pt idx="1870">
                        <c:v>14.206000000000003</c:v>
                      </c:pt>
                      <c:pt idx="1871">
                        <c:v>14.215999999999994</c:v>
                      </c:pt>
                      <c:pt idx="1872">
                        <c:v>14.225999999999985</c:v>
                      </c:pt>
                      <c:pt idx="1873">
                        <c:v>14.23599999999999</c:v>
                      </c:pt>
                      <c:pt idx="1874">
                        <c:v>14.246000000000009</c:v>
                      </c:pt>
                      <c:pt idx="1875">
                        <c:v>14.256</c:v>
                      </c:pt>
                      <c:pt idx="1876">
                        <c:v>14.266000000000005</c:v>
                      </c:pt>
                      <c:pt idx="1877">
                        <c:v>14.276000000000025</c:v>
                      </c:pt>
                      <c:pt idx="1878">
                        <c:v>14.285999999999987</c:v>
                      </c:pt>
                      <c:pt idx="1879">
                        <c:v>14.296000000000006</c:v>
                      </c:pt>
                      <c:pt idx="1880">
                        <c:v>14.305999999999997</c:v>
                      </c:pt>
                      <c:pt idx="1881">
                        <c:v>14.315999999999988</c:v>
                      </c:pt>
                      <c:pt idx="1882">
                        <c:v>14.326000000000008</c:v>
                      </c:pt>
                      <c:pt idx="1883">
                        <c:v>14.335999999999999</c:v>
                      </c:pt>
                      <c:pt idx="1884">
                        <c:v>14.346000000000004</c:v>
                      </c:pt>
                      <c:pt idx="1885">
                        <c:v>14.355999999999995</c:v>
                      </c:pt>
                      <c:pt idx="1886">
                        <c:v>14.366</c:v>
                      </c:pt>
                      <c:pt idx="1887">
                        <c:v>14.375999999999991</c:v>
                      </c:pt>
                      <c:pt idx="1888">
                        <c:v>14.385999999999996</c:v>
                      </c:pt>
                      <c:pt idx="1889">
                        <c:v>14.396000000000029</c:v>
                      </c:pt>
                      <c:pt idx="1890">
                        <c:v>14.406000000000006</c:v>
                      </c:pt>
                      <c:pt idx="1891">
                        <c:v>14.415999999999997</c:v>
                      </c:pt>
                      <c:pt idx="1892">
                        <c:v>14.426000000000002</c:v>
                      </c:pt>
                      <c:pt idx="1893">
                        <c:v>14.436000000000007</c:v>
                      </c:pt>
                      <c:pt idx="1894">
                        <c:v>14.445999999999998</c:v>
                      </c:pt>
                      <c:pt idx="1895">
                        <c:v>14.456000000000003</c:v>
                      </c:pt>
                      <c:pt idx="1896">
                        <c:v>14.465999999999994</c:v>
                      </c:pt>
                      <c:pt idx="1897">
                        <c:v>14.475999999999985</c:v>
                      </c:pt>
                      <c:pt idx="1898">
                        <c:v>14.48599999999999</c:v>
                      </c:pt>
                      <c:pt idx="1899">
                        <c:v>14.496000000000009</c:v>
                      </c:pt>
                      <c:pt idx="1900">
                        <c:v>14.506</c:v>
                      </c:pt>
                      <c:pt idx="1901">
                        <c:v>14.516000000000005</c:v>
                      </c:pt>
                      <c:pt idx="1902">
                        <c:v>14.526000000000025</c:v>
                      </c:pt>
                      <c:pt idx="1903">
                        <c:v>14.535999999999987</c:v>
                      </c:pt>
                      <c:pt idx="1904">
                        <c:v>14.546000000000006</c:v>
                      </c:pt>
                      <c:pt idx="1905">
                        <c:v>14.555999999999997</c:v>
                      </c:pt>
                      <c:pt idx="1906">
                        <c:v>14.565999999999988</c:v>
                      </c:pt>
                      <c:pt idx="1907">
                        <c:v>14.576000000000008</c:v>
                      </c:pt>
                      <c:pt idx="1908">
                        <c:v>14.585999999999999</c:v>
                      </c:pt>
                      <c:pt idx="1909">
                        <c:v>14.596000000000004</c:v>
                      </c:pt>
                      <c:pt idx="1910">
                        <c:v>14.605999999999995</c:v>
                      </c:pt>
                      <c:pt idx="1911">
                        <c:v>14.616</c:v>
                      </c:pt>
                      <c:pt idx="1912">
                        <c:v>14.625999999999991</c:v>
                      </c:pt>
                      <c:pt idx="1913">
                        <c:v>14.635999999999996</c:v>
                      </c:pt>
                      <c:pt idx="1914">
                        <c:v>14.646000000000029</c:v>
                      </c:pt>
                      <c:pt idx="1915">
                        <c:v>14.656000000000006</c:v>
                      </c:pt>
                      <c:pt idx="1916">
                        <c:v>14.665999999999997</c:v>
                      </c:pt>
                      <c:pt idx="1917">
                        <c:v>14.676000000000002</c:v>
                      </c:pt>
                      <c:pt idx="1918">
                        <c:v>14.686000000000007</c:v>
                      </c:pt>
                      <c:pt idx="1919">
                        <c:v>14.695999999999998</c:v>
                      </c:pt>
                      <c:pt idx="1920">
                        <c:v>14.706000000000003</c:v>
                      </c:pt>
                      <c:pt idx="1921">
                        <c:v>14.715999999999994</c:v>
                      </c:pt>
                      <c:pt idx="1922">
                        <c:v>14.725999999999985</c:v>
                      </c:pt>
                      <c:pt idx="1923">
                        <c:v>14.73599999999999</c:v>
                      </c:pt>
                      <c:pt idx="1924">
                        <c:v>14.745999999999981</c:v>
                      </c:pt>
                      <c:pt idx="1925">
                        <c:v>14.756</c:v>
                      </c:pt>
                      <c:pt idx="1926">
                        <c:v>14.76600000000002</c:v>
                      </c:pt>
                      <c:pt idx="1927">
                        <c:v>14.776000000000025</c:v>
                      </c:pt>
                      <c:pt idx="1928">
                        <c:v>14.785999999999987</c:v>
                      </c:pt>
                      <c:pt idx="1929">
                        <c:v>14.796000000000006</c:v>
                      </c:pt>
                      <c:pt idx="1930">
                        <c:v>14.805999999999997</c:v>
                      </c:pt>
                      <c:pt idx="1931">
                        <c:v>14.815999999999988</c:v>
                      </c:pt>
                      <c:pt idx="1932">
                        <c:v>14.826000000000008</c:v>
                      </c:pt>
                      <c:pt idx="1933">
                        <c:v>14.835999999999999</c:v>
                      </c:pt>
                      <c:pt idx="1934">
                        <c:v>14.846000000000018</c:v>
                      </c:pt>
                      <c:pt idx="1935">
                        <c:v>14.855999999999995</c:v>
                      </c:pt>
                      <c:pt idx="1936">
                        <c:v>14.866</c:v>
                      </c:pt>
                      <c:pt idx="1937">
                        <c:v>14.876000000000005</c:v>
                      </c:pt>
                      <c:pt idx="1938">
                        <c:v>14.885999999999996</c:v>
                      </c:pt>
                      <c:pt idx="1939">
                        <c:v>14.896000000000015</c:v>
                      </c:pt>
                      <c:pt idx="1940">
                        <c:v>14.906000000000006</c:v>
                      </c:pt>
                      <c:pt idx="1941">
                        <c:v>14.915999999999997</c:v>
                      </c:pt>
                      <c:pt idx="1942">
                        <c:v>14.926000000000002</c:v>
                      </c:pt>
                      <c:pt idx="1943">
                        <c:v>14.936000000000007</c:v>
                      </c:pt>
                      <c:pt idx="1944">
                        <c:v>14.945999999999998</c:v>
                      </c:pt>
                      <c:pt idx="1945">
                        <c:v>14.956000000000003</c:v>
                      </c:pt>
                      <c:pt idx="1946">
                        <c:v>14.965999999999994</c:v>
                      </c:pt>
                      <c:pt idx="1947">
                        <c:v>14.975999999999985</c:v>
                      </c:pt>
                      <c:pt idx="1948">
                        <c:v>14.98599999999999</c:v>
                      </c:pt>
                      <c:pt idx="1949">
                        <c:v>14.995999999999981</c:v>
                      </c:pt>
                      <c:pt idx="1950">
                        <c:v>15.006</c:v>
                      </c:pt>
                      <c:pt idx="1951">
                        <c:v>15.01600000000002</c:v>
                      </c:pt>
                      <c:pt idx="1952">
                        <c:v>15.026000000000025</c:v>
                      </c:pt>
                      <c:pt idx="1953">
                        <c:v>15.035999999999987</c:v>
                      </c:pt>
                      <c:pt idx="1954">
                        <c:v>15.046000000000006</c:v>
                      </c:pt>
                      <c:pt idx="1955">
                        <c:v>15.055999999999997</c:v>
                      </c:pt>
                      <c:pt idx="1956">
                        <c:v>15.065999999999988</c:v>
                      </c:pt>
                      <c:pt idx="1957">
                        <c:v>15.076000000000008</c:v>
                      </c:pt>
                      <c:pt idx="1958">
                        <c:v>15.085999999999999</c:v>
                      </c:pt>
                      <c:pt idx="1959">
                        <c:v>15.096000000000018</c:v>
                      </c:pt>
                      <c:pt idx="1960">
                        <c:v>15.105999999999995</c:v>
                      </c:pt>
                      <c:pt idx="1961">
                        <c:v>15.116</c:v>
                      </c:pt>
                      <c:pt idx="1962">
                        <c:v>15.126000000000005</c:v>
                      </c:pt>
                      <c:pt idx="1963">
                        <c:v>15.135999999999996</c:v>
                      </c:pt>
                      <c:pt idx="1964">
                        <c:v>15.146000000000015</c:v>
                      </c:pt>
                      <c:pt idx="1965">
                        <c:v>15.156000000000006</c:v>
                      </c:pt>
                      <c:pt idx="1966">
                        <c:v>15.165999999999997</c:v>
                      </c:pt>
                      <c:pt idx="1967">
                        <c:v>15.176000000000002</c:v>
                      </c:pt>
                      <c:pt idx="1968">
                        <c:v>15.186000000000007</c:v>
                      </c:pt>
                      <c:pt idx="1969">
                        <c:v>15.195999999999998</c:v>
                      </c:pt>
                      <c:pt idx="1970">
                        <c:v>15.206000000000003</c:v>
                      </c:pt>
                      <c:pt idx="1971">
                        <c:v>15.215999999999994</c:v>
                      </c:pt>
                      <c:pt idx="1972">
                        <c:v>15.225999999999985</c:v>
                      </c:pt>
                      <c:pt idx="1973">
                        <c:v>15.23599999999999</c:v>
                      </c:pt>
                      <c:pt idx="1974">
                        <c:v>15.245999999999981</c:v>
                      </c:pt>
                      <c:pt idx="1975">
                        <c:v>15.256</c:v>
                      </c:pt>
                      <c:pt idx="1976">
                        <c:v>15.26600000000002</c:v>
                      </c:pt>
                      <c:pt idx="1977">
                        <c:v>15.276000000000025</c:v>
                      </c:pt>
                      <c:pt idx="1978">
                        <c:v>15.285999999999987</c:v>
                      </c:pt>
                      <c:pt idx="1979">
                        <c:v>15.296000000000006</c:v>
                      </c:pt>
                      <c:pt idx="1980">
                        <c:v>15.305999999999997</c:v>
                      </c:pt>
                      <c:pt idx="1981">
                        <c:v>15.315999999999988</c:v>
                      </c:pt>
                      <c:pt idx="1982">
                        <c:v>15.326000000000008</c:v>
                      </c:pt>
                      <c:pt idx="1983">
                        <c:v>15.335999999999999</c:v>
                      </c:pt>
                      <c:pt idx="1984">
                        <c:v>15.346000000000018</c:v>
                      </c:pt>
                      <c:pt idx="1985">
                        <c:v>15.355999999999995</c:v>
                      </c:pt>
                      <c:pt idx="1986">
                        <c:v>15.366</c:v>
                      </c:pt>
                      <c:pt idx="1987">
                        <c:v>15.376000000000005</c:v>
                      </c:pt>
                      <c:pt idx="1988">
                        <c:v>15.385999999999996</c:v>
                      </c:pt>
                      <c:pt idx="1989">
                        <c:v>15.396000000000015</c:v>
                      </c:pt>
                      <c:pt idx="1990">
                        <c:v>15.406000000000006</c:v>
                      </c:pt>
                      <c:pt idx="1991">
                        <c:v>15.415999999999997</c:v>
                      </c:pt>
                      <c:pt idx="1992">
                        <c:v>15.426000000000002</c:v>
                      </c:pt>
                      <c:pt idx="1993">
                        <c:v>15.436000000000007</c:v>
                      </c:pt>
                      <c:pt idx="1994">
                        <c:v>15.445999999999998</c:v>
                      </c:pt>
                      <c:pt idx="1995">
                        <c:v>15.456000000000003</c:v>
                      </c:pt>
                      <c:pt idx="1996">
                        <c:v>15.465999999999994</c:v>
                      </c:pt>
                      <c:pt idx="1997">
                        <c:v>15.475999999999985</c:v>
                      </c:pt>
                      <c:pt idx="1998">
                        <c:v>15.48599999999999</c:v>
                      </c:pt>
                      <c:pt idx="1999">
                        <c:v>15.495999999999981</c:v>
                      </c:pt>
                      <c:pt idx="2000">
                        <c:v>15.506</c:v>
                      </c:pt>
                      <c:pt idx="2001">
                        <c:v>15.51600000000002</c:v>
                      </c:pt>
                      <c:pt idx="2002">
                        <c:v>15.526000000000025</c:v>
                      </c:pt>
                      <c:pt idx="2003">
                        <c:v>15.535999999999987</c:v>
                      </c:pt>
                      <c:pt idx="2004">
                        <c:v>15.546000000000006</c:v>
                      </c:pt>
                      <c:pt idx="2005">
                        <c:v>15.555999999999997</c:v>
                      </c:pt>
                      <c:pt idx="2006">
                        <c:v>15.565999999999988</c:v>
                      </c:pt>
                      <c:pt idx="2007">
                        <c:v>15.576000000000008</c:v>
                      </c:pt>
                      <c:pt idx="2008">
                        <c:v>15.585999999999999</c:v>
                      </c:pt>
                      <c:pt idx="2009">
                        <c:v>15.596000000000018</c:v>
                      </c:pt>
                      <c:pt idx="2010">
                        <c:v>15.605999999999995</c:v>
                      </c:pt>
                      <c:pt idx="2011">
                        <c:v>15.616</c:v>
                      </c:pt>
                      <c:pt idx="2012">
                        <c:v>15.626000000000005</c:v>
                      </c:pt>
                      <c:pt idx="2013">
                        <c:v>15.635999999999996</c:v>
                      </c:pt>
                      <c:pt idx="2014">
                        <c:v>15.646000000000015</c:v>
                      </c:pt>
                      <c:pt idx="2015">
                        <c:v>15.656000000000006</c:v>
                      </c:pt>
                      <c:pt idx="2016">
                        <c:v>15.665999999999997</c:v>
                      </c:pt>
                      <c:pt idx="2017">
                        <c:v>15.676000000000002</c:v>
                      </c:pt>
                      <c:pt idx="2018">
                        <c:v>15.686000000000007</c:v>
                      </c:pt>
                      <c:pt idx="2019">
                        <c:v>15.695999999999998</c:v>
                      </c:pt>
                      <c:pt idx="2020">
                        <c:v>15.706000000000003</c:v>
                      </c:pt>
                      <c:pt idx="2021">
                        <c:v>15.715999999999994</c:v>
                      </c:pt>
                      <c:pt idx="2022">
                        <c:v>15.725999999999985</c:v>
                      </c:pt>
                      <c:pt idx="2023">
                        <c:v>15.73599999999999</c:v>
                      </c:pt>
                      <c:pt idx="2024">
                        <c:v>15.745999999999981</c:v>
                      </c:pt>
                      <c:pt idx="2025">
                        <c:v>15.756</c:v>
                      </c:pt>
                      <c:pt idx="2026">
                        <c:v>15.76600000000002</c:v>
                      </c:pt>
                      <c:pt idx="2027">
                        <c:v>15.776000000000025</c:v>
                      </c:pt>
                      <c:pt idx="2028">
                        <c:v>15.785999999999987</c:v>
                      </c:pt>
                      <c:pt idx="2029">
                        <c:v>15.796000000000006</c:v>
                      </c:pt>
                      <c:pt idx="2030">
                        <c:v>15.805999999999997</c:v>
                      </c:pt>
                      <c:pt idx="2031">
                        <c:v>15.815999999999988</c:v>
                      </c:pt>
                      <c:pt idx="2032">
                        <c:v>15.826000000000008</c:v>
                      </c:pt>
                      <c:pt idx="2033">
                        <c:v>15.835999999999999</c:v>
                      </c:pt>
                      <c:pt idx="2034">
                        <c:v>15.846000000000018</c:v>
                      </c:pt>
                      <c:pt idx="2035">
                        <c:v>15.855999999999995</c:v>
                      </c:pt>
                      <c:pt idx="2036">
                        <c:v>15.866</c:v>
                      </c:pt>
                      <c:pt idx="2037">
                        <c:v>15.876000000000005</c:v>
                      </c:pt>
                      <c:pt idx="2038">
                        <c:v>15.885999999999996</c:v>
                      </c:pt>
                      <c:pt idx="2039">
                        <c:v>15.896000000000015</c:v>
                      </c:pt>
                      <c:pt idx="2040">
                        <c:v>15.906000000000006</c:v>
                      </c:pt>
                      <c:pt idx="2041">
                        <c:v>15.915999999999997</c:v>
                      </c:pt>
                      <c:pt idx="2042">
                        <c:v>15.926000000000002</c:v>
                      </c:pt>
                      <c:pt idx="2043">
                        <c:v>15.936000000000007</c:v>
                      </c:pt>
                      <c:pt idx="2044">
                        <c:v>15.945999999999998</c:v>
                      </c:pt>
                      <c:pt idx="2045">
                        <c:v>15.956000000000003</c:v>
                      </c:pt>
                      <c:pt idx="2046">
                        <c:v>15.965999999999994</c:v>
                      </c:pt>
                      <c:pt idx="2047">
                        <c:v>15.975999999999985</c:v>
                      </c:pt>
                      <c:pt idx="2048">
                        <c:v>15.98599999999999</c:v>
                      </c:pt>
                      <c:pt idx="2049">
                        <c:v>15.995999999999981</c:v>
                      </c:pt>
                      <c:pt idx="2050">
                        <c:v>16.006</c:v>
                      </c:pt>
                      <c:pt idx="2051">
                        <c:v>16.01600000000002</c:v>
                      </c:pt>
                      <c:pt idx="2052">
                        <c:v>16.026000000000025</c:v>
                      </c:pt>
                      <c:pt idx="2053">
                        <c:v>16.035999999999987</c:v>
                      </c:pt>
                      <c:pt idx="2054">
                        <c:v>16.046000000000006</c:v>
                      </c:pt>
                      <c:pt idx="2055">
                        <c:v>16.055999999999997</c:v>
                      </c:pt>
                      <c:pt idx="2056">
                        <c:v>16.065999999999988</c:v>
                      </c:pt>
                      <c:pt idx="2057">
                        <c:v>16.076000000000008</c:v>
                      </c:pt>
                      <c:pt idx="2058">
                        <c:v>16.085999999999999</c:v>
                      </c:pt>
                      <c:pt idx="2059">
                        <c:v>16.096000000000018</c:v>
                      </c:pt>
                      <c:pt idx="2060">
                        <c:v>16.105999999999995</c:v>
                      </c:pt>
                      <c:pt idx="2061">
                        <c:v>16.116</c:v>
                      </c:pt>
                      <c:pt idx="2062">
                        <c:v>16.126000000000005</c:v>
                      </c:pt>
                      <c:pt idx="2063">
                        <c:v>16.135999999999996</c:v>
                      </c:pt>
                      <c:pt idx="2064">
                        <c:v>16.146000000000015</c:v>
                      </c:pt>
                      <c:pt idx="2065">
                        <c:v>16.156000000000006</c:v>
                      </c:pt>
                      <c:pt idx="2066">
                        <c:v>16.165999999999997</c:v>
                      </c:pt>
                      <c:pt idx="2067">
                        <c:v>16.176000000000002</c:v>
                      </c:pt>
                      <c:pt idx="2068">
                        <c:v>16.186000000000007</c:v>
                      </c:pt>
                      <c:pt idx="2069">
                        <c:v>16.195999999999998</c:v>
                      </c:pt>
                      <c:pt idx="2070">
                        <c:v>16.206000000000003</c:v>
                      </c:pt>
                      <c:pt idx="2071">
                        <c:v>16.215999999999994</c:v>
                      </c:pt>
                      <c:pt idx="2072">
                        <c:v>16.225999999999985</c:v>
                      </c:pt>
                      <c:pt idx="2073">
                        <c:v>16.23599999999999</c:v>
                      </c:pt>
                      <c:pt idx="2074">
                        <c:v>16.246000000000009</c:v>
                      </c:pt>
                      <c:pt idx="2075">
                        <c:v>16.256</c:v>
                      </c:pt>
                      <c:pt idx="2076">
                        <c:v>16.26600000000002</c:v>
                      </c:pt>
                      <c:pt idx="2077">
                        <c:v>16.276000000000025</c:v>
                      </c:pt>
                      <c:pt idx="2078">
                        <c:v>16.285999999999973</c:v>
                      </c:pt>
                      <c:pt idx="2079">
                        <c:v>16.296000000000006</c:v>
                      </c:pt>
                      <c:pt idx="2080">
                        <c:v>16.305999999999997</c:v>
                      </c:pt>
                      <c:pt idx="2081">
                        <c:v>16.315999999999988</c:v>
                      </c:pt>
                      <c:pt idx="2082">
                        <c:v>16.326000000000008</c:v>
                      </c:pt>
                      <c:pt idx="2083">
                        <c:v>16.335999999999999</c:v>
                      </c:pt>
                      <c:pt idx="2084">
                        <c:v>16.346000000000018</c:v>
                      </c:pt>
                      <c:pt idx="2085">
                        <c:v>16.355999999999995</c:v>
                      </c:pt>
                      <c:pt idx="2086">
                        <c:v>16.366</c:v>
                      </c:pt>
                      <c:pt idx="2087">
                        <c:v>16.375999999999991</c:v>
                      </c:pt>
                      <c:pt idx="2088">
                        <c:v>16.385999999999996</c:v>
                      </c:pt>
                      <c:pt idx="2089">
                        <c:v>16.396000000000029</c:v>
                      </c:pt>
                      <c:pt idx="2090">
                        <c:v>16.406000000000006</c:v>
                      </c:pt>
                      <c:pt idx="2091">
                        <c:v>16.415999999999997</c:v>
                      </c:pt>
                      <c:pt idx="2092">
                        <c:v>16.426000000000016</c:v>
                      </c:pt>
                      <c:pt idx="2093">
                        <c:v>16.436000000000007</c:v>
                      </c:pt>
                      <c:pt idx="2094">
                        <c:v>16.445999999999984</c:v>
                      </c:pt>
                      <c:pt idx="2095">
                        <c:v>16.456000000000003</c:v>
                      </c:pt>
                      <c:pt idx="2096">
                        <c:v>16.465999999999994</c:v>
                      </c:pt>
                      <c:pt idx="2097">
                        <c:v>16.475999999999985</c:v>
                      </c:pt>
                      <c:pt idx="2098">
                        <c:v>16.48599999999999</c:v>
                      </c:pt>
                      <c:pt idx="2099">
                        <c:v>16.496000000000009</c:v>
                      </c:pt>
                      <c:pt idx="2100">
                        <c:v>16.506</c:v>
                      </c:pt>
                      <c:pt idx="2101">
                        <c:v>16.51600000000002</c:v>
                      </c:pt>
                      <c:pt idx="2102">
                        <c:v>16.526000000000025</c:v>
                      </c:pt>
                      <c:pt idx="2103">
                        <c:v>16.535999999999973</c:v>
                      </c:pt>
                      <c:pt idx="2104">
                        <c:v>16.546000000000006</c:v>
                      </c:pt>
                      <c:pt idx="2105">
                        <c:v>16.555999999999997</c:v>
                      </c:pt>
                      <c:pt idx="2106">
                        <c:v>16.565999999999988</c:v>
                      </c:pt>
                      <c:pt idx="2107">
                        <c:v>16.576000000000008</c:v>
                      </c:pt>
                      <c:pt idx="2108">
                        <c:v>16.585999999999999</c:v>
                      </c:pt>
                      <c:pt idx="2109">
                        <c:v>16.596000000000018</c:v>
                      </c:pt>
                      <c:pt idx="2110">
                        <c:v>16.605999999999995</c:v>
                      </c:pt>
                      <c:pt idx="2111">
                        <c:v>16.616</c:v>
                      </c:pt>
                      <c:pt idx="2112">
                        <c:v>16.625999999999991</c:v>
                      </c:pt>
                      <c:pt idx="2113">
                        <c:v>16.635999999999996</c:v>
                      </c:pt>
                      <c:pt idx="2114">
                        <c:v>16.646000000000029</c:v>
                      </c:pt>
                      <c:pt idx="2115">
                        <c:v>16.656000000000006</c:v>
                      </c:pt>
                      <c:pt idx="2116">
                        <c:v>16.665999999999997</c:v>
                      </c:pt>
                      <c:pt idx="2117">
                        <c:v>16.676000000000016</c:v>
                      </c:pt>
                      <c:pt idx="2118">
                        <c:v>16.686000000000007</c:v>
                      </c:pt>
                      <c:pt idx="2119">
                        <c:v>16.695999999999984</c:v>
                      </c:pt>
                      <c:pt idx="2120">
                        <c:v>16.706000000000003</c:v>
                      </c:pt>
                      <c:pt idx="2121">
                        <c:v>16.715999999999994</c:v>
                      </c:pt>
                      <c:pt idx="2122">
                        <c:v>16.725999999999985</c:v>
                      </c:pt>
                      <c:pt idx="2123">
                        <c:v>16.73599999999999</c:v>
                      </c:pt>
                      <c:pt idx="2124">
                        <c:v>16.746000000000009</c:v>
                      </c:pt>
                      <c:pt idx="2125">
                        <c:v>16.756</c:v>
                      </c:pt>
                      <c:pt idx="2126">
                        <c:v>16.76600000000002</c:v>
                      </c:pt>
                      <c:pt idx="2127">
                        <c:v>16.776000000000025</c:v>
                      </c:pt>
                      <c:pt idx="2128">
                        <c:v>16.785999999999973</c:v>
                      </c:pt>
                      <c:pt idx="2129">
                        <c:v>16.796000000000006</c:v>
                      </c:pt>
                      <c:pt idx="2130">
                        <c:v>16.805999999999997</c:v>
                      </c:pt>
                      <c:pt idx="2131">
                        <c:v>16.815999999999988</c:v>
                      </c:pt>
                      <c:pt idx="2132">
                        <c:v>16.826000000000008</c:v>
                      </c:pt>
                      <c:pt idx="2133">
                        <c:v>16.835999999999999</c:v>
                      </c:pt>
                      <c:pt idx="2134">
                        <c:v>16.846000000000018</c:v>
                      </c:pt>
                      <c:pt idx="2135">
                        <c:v>16.855999999999995</c:v>
                      </c:pt>
                      <c:pt idx="2136">
                        <c:v>16.866</c:v>
                      </c:pt>
                      <c:pt idx="2137">
                        <c:v>16.875999999999991</c:v>
                      </c:pt>
                      <c:pt idx="2138">
                        <c:v>16.885999999999996</c:v>
                      </c:pt>
                      <c:pt idx="2139">
                        <c:v>16.896000000000029</c:v>
                      </c:pt>
                      <c:pt idx="2140">
                        <c:v>16.906000000000006</c:v>
                      </c:pt>
                      <c:pt idx="2141">
                        <c:v>16.915999999999997</c:v>
                      </c:pt>
                      <c:pt idx="2142">
                        <c:v>16.926000000000016</c:v>
                      </c:pt>
                      <c:pt idx="2143">
                        <c:v>16.936000000000007</c:v>
                      </c:pt>
                      <c:pt idx="2144">
                        <c:v>16.945999999999984</c:v>
                      </c:pt>
                      <c:pt idx="2145">
                        <c:v>16.956000000000003</c:v>
                      </c:pt>
                      <c:pt idx="2146">
                        <c:v>16.965999999999994</c:v>
                      </c:pt>
                      <c:pt idx="2147">
                        <c:v>16.975999999999985</c:v>
                      </c:pt>
                      <c:pt idx="2148">
                        <c:v>16.98599999999999</c:v>
                      </c:pt>
                      <c:pt idx="2149">
                        <c:v>16.996000000000009</c:v>
                      </c:pt>
                      <c:pt idx="2150">
                        <c:v>17.006</c:v>
                      </c:pt>
                      <c:pt idx="2151">
                        <c:v>17.01600000000002</c:v>
                      </c:pt>
                      <c:pt idx="2152">
                        <c:v>17.026000000000025</c:v>
                      </c:pt>
                      <c:pt idx="2153">
                        <c:v>17.035999999999973</c:v>
                      </c:pt>
                      <c:pt idx="2154">
                        <c:v>17.046000000000006</c:v>
                      </c:pt>
                      <c:pt idx="2155">
                        <c:v>17.055999999999997</c:v>
                      </c:pt>
                      <c:pt idx="2156">
                        <c:v>17.065999999999988</c:v>
                      </c:pt>
                      <c:pt idx="2157">
                        <c:v>17.076000000000008</c:v>
                      </c:pt>
                      <c:pt idx="2158">
                        <c:v>17.085999999999999</c:v>
                      </c:pt>
                      <c:pt idx="2159">
                        <c:v>17.096000000000018</c:v>
                      </c:pt>
                      <c:pt idx="2160">
                        <c:v>17.105999999999995</c:v>
                      </c:pt>
                      <c:pt idx="2161">
                        <c:v>17.116</c:v>
                      </c:pt>
                      <c:pt idx="2162">
                        <c:v>17.125999999999991</c:v>
                      </c:pt>
                      <c:pt idx="2163">
                        <c:v>17.135999999999996</c:v>
                      </c:pt>
                      <c:pt idx="2164">
                        <c:v>17.146000000000029</c:v>
                      </c:pt>
                      <c:pt idx="2165">
                        <c:v>17.156000000000006</c:v>
                      </c:pt>
                      <c:pt idx="2166">
                        <c:v>17.165999999999997</c:v>
                      </c:pt>
                      <c:pt idx="2167">
                        <c:v>17.176000000000016</c:v>
                      </c:pt>
                      <c:pt idx="2168">
                        <c:v>17.186000000000007</c:v>
                      </c:pt>
                      <c:pt idx="2169">
                        <c:v>17.195999999999984</c:v>
                      </c:pt>
                      <c:pt idx="2170">
                        <c:v>17.206000000000003</c:v>
                      </c:pt>
                      <c:pt idx="2171">
                        <c:v>17.215999999999994</c:v>
                      </c:pt>
                      <c:pt idx="2172">
                        <c:v>17.225999999999985</c:v>
                      </c:pt>
                      <c:pt idx="2173">
                        <c:v>17.23599999999999</c:v>
                      </c:pt>
                      <c:pt idx="2174">
                        <c:v>17.246000000000009</c:v>
                      </c:pt>
                      <c:pt idx="2175">
                        <c:v>17.256</c:v>
                      </c:pt>
                      <c:pt idx="2176">
                        <c:v>17.26600000000002</c:v>
                      </c:pt>
                      <c:pt idx="2177">
                        <c:v>17.276000000000025</c:v>
                      </c:pt>
                      <c:pt idx="2178">
                        <c:v>17.285999999999973</c:v>
                      </c:pt>
                      <c:pt idx="2179">
                        <c:v>17.296000000000006</c:v>
                      </c:pt>
                      <c:pt idx="2180">
                        <c:v>17.305999999999997</c:v>
                      </c:pt>
                      <c:pt idx="2181">
                        <c:v>17.315999999999988</c:v>
                      </c:pt>
                      <c:pt idx="2182">
                        <c:v>17.326000000000008</c:v>
                      </c:pt>
                      <c:pt idx="2183">
                        <c:v>17.335999999999999</c:v>
                      </c:pt>
                      <c:pt idx="2184">
                        <c:v>17.346000000000018</c:v>
                      </c:pt>
                      <c:pt idx="2185">
                        <c:v>17.355999999999995</c:v>
                      </c:pt>
                      <c:pt idx="2186">
                        <c:v>17.366</c:v>
                      </c:pt>
                      <c:pt idx="2187">
                        <c:v>17.375999999999991</c:v>
                      </c:pt>
                      <c:pt idx="2188">
                        <c:v>17.385999999999996</c:v>
                      </c:pt>
                      <c:pt idx="2189">
                        <c:v>17.396000000000029</c:v>
                      </c:pt>
                      <c:pt idx="2190">
                        <c:v>17.406000000000006</c:v>
                      </c:pt>
                      <c:pt idx="2191">
                        <c:v>17.415999999999997</c:v>
                      </c:pt>
                      <c:pt idx="2192">
                        <c:v>17.426000000000016</c:v>
                      </c:pt>
                      <c:pt idx="2193">
                        <c:v>17.436000000000007</c:v>
                      </c:pt>
                      <c:pt idx="2194">
                        <c:v>17.445999999999984</c:v>
                      </c:pt>
                      <c:pt idx="2195">
                        <c:v>17.456000000000003</c:v>
                      </c:pt>
                      <c:pt idx="2196">
                        <c:v>17.465999999999994</c:v>
                      </c:pt>
                      <c:pt idx="2197">
                        <c:v>17.475999999999985</c:v>
                      </c:pt>
                      <c:pt idx="2198">
                        <c:v>17.48599999999999</c:v>
                      </c:pt>
                      <c:pt idx="2199">
                        <c:v>17.496000000000009</c:v>
                      </c:pt>
                      <c:pt idx="2200">
                        <c:v>17.506</c:v>
                      </c:pt>
                      <c:pt idx="2201">
                        <c:v>17.51600000000002</c:v>
                      </c:pt>
                      <c:pt idx="2202">
                        <c:v>17.526000000000025</c:v>
                      </c:pt>
                      <c:pt idx="2203">
                        <c:v>17.535999999999973</c:v>
                      </c:pt>
                      <c:pt idx="2204">
                        <c:v>17.546000000000006</c:v>
                      </c:pt>
                      <c:pt idx="2205">
                        <c:v>17.555999999999997</c:v>
                      </c:pt>
                      <c:pt idx="2206">
                        <c:v>17.565999999999988</c:v>
                      </c:pt>
                      <c:pt idx="2207">
                        <c:v>17.576000000000008</c:v>
                      </c:pt>
                      <c:pt idx="2208">
                        <c:v>17.585999999999999</c:v>
                      </c:pt>
                      <c:pt idx="2209">
                        <c:v>17.596000000000018</c:v>
                      </c:pt>
                      <c:pt idx="2210">
                        <c:v>17.605999999999995</c:v>
                      </c:pt>
                      <c:pt idx="2211">
                        <c:v>17.616</c:v>
                      </c:pt>
                      <c:pt idx="2212">
                        <c:v>17.625999999999991</c:v>
                      </c:pt>
                      <c:pt idx="2213">
                        <c:v>17.635999999999996</c:v>
                      </c:pt>
                      <c:pt idx="2214">
                        <c:v>17.646000000000029</c:v>
                      </c:pt>
                      <c:pt idx="2215">
                        <c:v>17.656000000000006</c:v>
                      </c:pt>
                      <c:pt idx="2216">
                        <c:v>17.665999999999997</c:v>
                      </c:pt>
                      <c:pt idx="2217">
                        <c:v>17.676000000000016</c:v>
                      </c:pt>
                      <c:pt idx="2218">
                        <c:v>17.686000000000007</c:v>
                      </c:pt>
                      <c:pt idx="2219">
                        <c:v>17.695999999999984</c:v>
                      </c:pt>
                      <c:pt idx="2220">
                        <c:v>17.706000000000003</c:v>
                      </c:pt>
                      <c:pt idx="2221">
                        <c:v>17.715999999999994</c:v>
                      </c:pt>
                      <c:pt idx="2222">
                        <c:v>17.725999999999985</c:v>
                      </c:pt>
                      <c:pt idx="2223">
                        <c:v>17.736000000000018</c:v>
                      </c:pt>
                      <c:pt idx="2224">
                        <c:v>17.746000000000009</c:v>
                      </c:pt>
                      <c:pt idx="2225">
                        <c:v>17.756</c:v>
                      </c:pt>
                      <c:pt idx="2226">
                        <c:v>17.76600000000002</c:v>
                      </c:pt>
                      <c:pt idx="2227">
                        <c:v>17.776000000000025</c:v>
                      </c:pt>
                      <c:pt idx="2228">
                        <c:v>17.785999999999987</c:v>
                      </c:pt>
                      <c:pt idx="2229">
                        <c:v>17.796000000000006</c:v>
                      </c:pt>
                      <c:pt idx="2230">
                        <c:v>17.805999999999997</c:v>
                      </c:pt>
                      <c:pt idx="2231">
                        <c:v>17.815999999999988</c:v>
                      </c:pt>
                      <c:pt idx="2232">
                        <c:v>17.826000000000008</c:v>
                      </c:pt>
                      <c:pt idx="2233">
                        <c:v>17.835999999999999</c:v>
                      </c:pt>
                      <c:pt idx="2234">
                        <c:v>17.846000000000018</c:v>
                      </c:pt>
                      <c:pt idx="2235">
                        <c:v>17.855999999999995</c:v>
                      </c:pt>
                      <c:pt idx="2236">
                        <c:v>17.866</c:v>
                      </c:pt>
                      <c:pt idx="2237">
                        <c:v>17.875999999999991</c:v>
                      </c:pt>
                      <c:pt idx="2238">
                        <c:v>17.885999999999996</c:v>
                      </c:pt>
                      <c:pt idx="2239">
                        <c:v>17.896000000000029</c:v>
                      </c:pt>
                      <c:pt idx="2240">
                        <c:v>17.906000000000006</c:v>
                      </c:pt>
                      <c:pt idx="2241">
                        <c:v>17.915999999999983</c:v>
                      </c:pt>
                      <c:pt idx="2242">
                        <c:v>17.926000000000002</c:v>
                      </c:pt>
                      <c:pt idx="2243">
                        <c:v>17.936000000000007</c:v>
                      </c:pt>
                      <c:pt idx="2244">
                        <c:v>17.945999999999998</c:v>
                      </c:pt>
                      <c:pt idx="2245">
                        <c:v>17.956000000000003</c:v>
                      </c:pt>
                      <c:pt idx="2246">
                        <c:v>17.965999999999994</c:v>
                      </c:pt>
                      <c:pt idx="2247">
                        <c:v>17.975999999999985</c:v>
                      </c:pt>
                      <c:pt idx="2248">
                        <c:v>17.986000000000018</c:v>
                      </c:pt>
                      <c:pt idx="2249">
                        <c:v>17.996000000000009</c:v>
                      </c:pt>
                      <c:pt idx="2250">
                        <c:v>18.006</c:v>
                      </c:pt>
                      <c:pt idx="2251">
                        <c:v>18.01600000000002</c:v>
                      </c:pt>
                      <c:pt idx="2252">
                        <c:v>18.026000000000025</c:v>
                      </c:pt>
                      <c:pt idx="2253">
                        <c:v>18.035999999999987</c:v>
                      </c:pt>
                      <c:pt idx="2254">
                        <c:v>18.046000000000006</c:v>
                      </c:pt>
                      <c:pt idx="2255">
                        <c:v>18.055999999999997</c:v>
                      </c:pt>
                      <c:pt idx="2256">
                        <c:v>18.065999999999988</c:v>
                      </c:pt>
                      <c:pt idx="2257">
                        <c:v>18.076000000000008</c:v>
                      </c:pt>
                      <c:pt idx="2258">
                        <c:v>18.085999999999999</c:v>
                      </c:pt>
                      <c:pt idx="2259">
                        <c:v>18.096000000000018</c:v>
                      </c:pt>
                      <c:pt idx="2260">
                        <c:v>18.105999999999995</c:v>
                      </c:pt>
                      <c:pt idx="2261">
                        <c:v>18.116</c:v>
                      </c:pt>
                      <c:pt idx="2262">
                        <c:v>18.125999999999991</c:v>
                      </c:pt>
                      <c:pt idx="2263">
                        <c:v>18.135999999999996</c:v>
                      </c:pt>
                      <c:pt idx="2264">
                        <c:v>18.146000000000029</c:v>
                      </c:pt>
                      <c:pt idx="2265">
                        <c:v>18.156000000000006</c:v>
                      </c:pt>
                      <c:pt idx="2266">
                        <c:v>18.165999999999983</c:v>
                      </c:pt>
                      <c:pt idx="2267">
                        <c:v>18.176000000000002</c:v>
                      </c:pt>
                      <c:pt idx="2268">
                        <c:v>18.186000000000007</c:v>
                      </c:pt>
                      <c:pt idx="2269">
                        <c:v>18.195999999999998</c:v>
                      </c:pt>
                      <c:pt idx="2270">
                        <c:v>18.206000000000003</c:v>
                      </c:pt>
                      <c:pt idx="2271">
                        <c:v>18.215999999999994</c:v>
                      </c:pt>
                      <c:pt idx="2272">
                        <c:v>18.225999999999985</c:v>
                      </c:pt>
                      <c:pt idx="2273">
                        <c:v>18.236000000000018</c:v>
                      </c:pt>
                      <c:pt idx="2274">
                        <c:v>18.246000000000009</c:v>
                      </c:pt>
                      <c:pt idx="2275">
                        <c:v>18.256</c:v>
                      </c:pt>
                      <c:pt idx="2276">
                        <c:v>18.26600000000002</c:v>
                      </c:pt>
                      <c:pt idx="2277">
                        <c:v>18.276000000000025</c:v>
                      </c:pt>
                      <c:pt idx="2278">
                        <c:v>18.285999999999987</c:v>
                      </c:pt>
                      <c:pt idx="2279">
                        <c:v>18.296000000000006</c:v>
                      </c:pt>
                      <c:pt idx="2280">
                        <c:v>18.305999999999997</c:v>
                      </c:pt>
                      <c:pt idx="2281">
                        <c:v>18.315999999999988</c:v>
                      </c:pt>
                      <c:pt idx="2282">
                        <c:v>18.326000000000008</c:v>
                      </c:pt>
                      <c:pt idx="2283">
                        <c:v>18.335999999999999</c:v>
                      </c:pt>
                      <c:pt idx="2284">
                        <c:v>18.346000000000018</c:v>
                      </c:pt>
                      <c:pt idx="2285">
                        <c:v>18.355999999999995</c:v>
                      </c:pt>
                      <c:pt idx="2286">
                        <c:v>18.366</c:v>
                      </c:pt>
                      <c:pt idx="2287">
                        <c:v>18.375999999999991</c:v>
                      </c:pt>
                      <c:pt idx="2288">
                        <c:v>18.385999999999996</c:v>
                      </c:pt>
                      <c:pt idx="2289">
                        <c:v>18.396000000000029</c:v>
                      </c:pt>
                      <c:pt idx="2290">
                        <c:v>18.406000000000006</c:v>
                      </c:pt>
                      <c:pt idx="2291">
                        <c:v>18.415999999999983</c:v>
                      </c:pt>
                      <c:pt idx="2292">
                        <c:v>18.426000000000002</c:v>
                      </c:pt>
                      <c:pt idx="2293">
                        <c:v>18.436000000000007</c:v>
                      </c:pt>
                      <c:pt idx="2294">
                        <c:v>18.445999999999998</c:v>
                      </c:pt>
                      <c:pt idx="2295">
                        <c:v>18.456000000000003</c:v>
                      </c:pt>
                      <c:pt idx="2296">
                        <c:v>18.465999999999994</c:v>
                      </c:pt>
                      <c:pt idx="2297">
                        <c:v>18.475999999999985</c:v>
                      </c:pt>
                      <c:pt idx="2298">
                        <c:v>18.486000000000018</c:v>
                      </c:pt>
                      <c:pt idx="2299">
                        <c:v>18.496000000000009</c:v>
                      </c:pt>
                      <c:pt idx="2300">
                        <c:v>18.506</c:v>
                      </c:pt>
                      <c:pt idx="2301">
                        <c:v>18.51600000000002</c:v>
                      </c:pt>
                      <c:pt idx="2302">
                        <c:v>18.526000000000025</c:v>
                      </c:pt>
                      <c:pt idx="2303">
                        <c:v>18.535999999999987</c:v>
                      </c:pt>
                      <c:pt idx="2304">
                        <c:v>18.546000000000006</c:v>
                      </c:pt>
                      <c:pt idx="2305">
                        <c:v>18.555999999999997</c:v>
                      </c:pt>
                      <c:pt idx="2306">
                        <c:v>18.565999999999988</c:v>
                      </c:pt>
                      <c:pt idx="2307">
                        <c:v>18.576000000000008</c:v>
                      </c:pt>
                      <c:pt idx="2308">
                        <c:v>18.585999999999999</c:v>
                      </c:pt>
                      <c:pt idx="2309">
                        <c:v>18.596000000000018</c:v>
                      </c:pt>
                      <c:pt idx="2310">
                        <c:v>18.605999999999995</c:v>
                      </c:pt>
                      <c:pt idx="2311">
                        <c:v>18.616</c:v>
                      </c:pt>
                      <c:pt idx="2312">
                        <c:v>18.625999999999991</c:v>
                      </c:pt>
                      <c:pt idx="2313">
                        <c:v>18.635999999999996</c:v>
                      </c:pt>
                      <c:pt idx="2314">
                        <c:v>18.646000000000029</c:v>
                      </c:pt>
                      <c:pt idx="2315">
                        <c:v>18.656000000000006</c:v>
                      </c:pt>
                      <c:pt idx="2316">
                        <c:v>18.665999999999983</c:v>
                      </c:pt>
                      <c:pt idx="2317">
                        <c:v>18.676000000000002</c:v>
                      </c:pt>
                      <c:pt idx="2318">
                        <c:v>18.686000000000007</c:v>
                      </c:pt>
                      <c:pt idx="2319">
                        <c:v>18.695999999999998</c:v>
                      </c:pt>
                      <c:pt idx="2320">
                        <c:v>18.706000000000003</c:v>
                      </c:pt>
                      <c:pt idx="2321">
                        <c:v>18.715999999999994</c:v>
                      </c:pt>
                      <c:pt idx="2322">
                        <c:v>18.725999999999985</c:v>
                      </c:pt>
                      <c:pt idx="2323">
                        <c:v>18.736000000000018</c:v>
                      </c:pt>
                      <c:pt idx="2324">
                        <c:v>18.746000000000009</c:v>
                      </c:pt>
                      <c:pt idx="2325">
                        <c:v>18.756</c:v>
                      </c:pt>
                      <c:pt idx="2326">
                        <c:v>18.76600000000002</c:v>
                      </c:pt>
                      <c:pt idx="2327">
                        <c:v>18.776000000000025</c:v>
                      </c:pt>
                      <c:pt idx="2328">
                        <c:v>18.785999999999987</c:v>
                      </c:pt>
                      <c:pt idx="2329">
                        <c:v>18.796000000000006</c:v>
                      </c:pt>
                      <c:pt idx="2330">
                        <c:v>18.805999999999997</c:v>
                      </c:pt>
                      <c:pt idx="2331">
                        <c:v>18.815999999999988</c:v>
                      </c:pt>
                      <c:pt idx="2332">
                        <c:v>18.826000000000008</c:v>
                      </c:pt>
                      <c:pt idx="2333">
                        <c:v>18.835999999999999</c:v>
                      </c:pt>
                      <c:pt idx="2334">
                        <c:v>18.846000000000018</c:v>
                      </c:pt>
                      <c:pt idx="2335">
                        <c:v>18.855999999999995</c:v>
                      </c:pt>
                      <c:pt idx="2336">
                        <c:v>18.866</c:v>
                      </c:pt>
                      <c:pt idx="2337">
                        <c:v>18.875999999999991</c:v>
                      </c:pt>
                      <c:pt idx="2338">
                        <c:v>18.885999999999996</c:v>
                      </c:pt>
                      <c:pt idx="2339">
                        <c:v>18.896000000000029</c:v>
                      </c:pt>
                      <c:pt idx="2340">
                        <c:v>18.906000000000006</c:v>
                      </c:pt>
                      <c:pt idx="2341">
                        <c:v>18.915999999999983</c:v>
                      </c:pt>
                      <c:pt idx="2342">
                        <c:v>18.926000000000002</c:v>
                      </c:pt>
                      <c:pt idx="2343">
                        <c:v>18.936000000000007</c:v>
                      </c:pt>
                      <c:pt idx="2344">
                        <c:v>18.945999999999998</c:v>
                      </c:pt>
                      <c:pt idx="2345">
                        <c:v>18.956000000000003</c:v>
                      </c:pt>
                      <c:pt idx="2346">
                        <c:v>18.965999999999994</c:v>
                      </c:pt>
                      <c:pt idx="2347">
                        <c:v>18.975999999999985</c:v>
                      </c:pt>
                      <c:pt idx="2348">
                        <c:v>18.986000000000018</c:v>
                      </c:pt>
                      <c:pt idx="2349">
                        <c:v>18.996000000000009</c:v>
                      </c:pt>
                      <c:pt idx="2350">
                        <c:v>19.006</c:v>
                      </c:pt>
                      <c:pt idx="2351">
                        <c:v>19.01600000000002</c:v>
                      </c:pt>
                      <c:pt idx="2352">
                        <c:v>19.026000000000025</c:v>
                      </c:pt>
                      <c:pt idx="2353">
                        <c:v>19.035999999999987</c:v>
                      </c:pt>
                      <c:pt idx="2354">
                        <c:v>19.046000000000006</c:v>
                      </c:pt>
                      <c:pt idx="2355">
                        <c:v>19.055999999999997</c:v>
                      </c:pt>
                      <c:pt idx="2356">
                        <c:v>19.065999999999988</c:v>
                      </c:pt>
                      <c:pt idx="2357">
                        <c:v>19.076000000000008</c:v>
                      </c:pt>
                      <c:pt idx="2358">
                        <c:v>19.085999999999999</c:v>
                      </c:pt>
                      <c:pt idx="2359">
                        <c:v>19.096000000000018</c:v>
                      </c:pt>
                      <c:pt idx="2360">
                        <c:v>19.105999999999995</c:v>
                      </c:pt>
                      <c:pt idx="2361">
                        <c:v>19.116</c:v>
                      </c:pt>
                      <c:pt idx="2362">
                        <c:v>19.125999999999991</c:v>
                      </c:pt>
                      <c:pt idx="2363">
                        <c:v>19.135999999999996</c:v>
                      </c:pt>
                      <c:pt idx="2364">
                        <c:v>19.146000000000029</c:v>
                      </c:pt>
                      <c:pt idx="2365">
                        <c:v>19.156000000000006</c:v>
                      </c:pt>
                      <c:pt idx="2366">
                        <c:v>19.165999999999983</c:v>
                      </c:pt>
                      <c:pt idx="2367">
                        <c:v>19.176000000000002</c:v>
                      </c:pt>
                      <c:pt idx="2368">
                        <c:v>19.186000000000007</c:v>
                      </c:pt>
                      <c:pt idx="2369">
                        <c:v>19.195999999999998</c:v>
                      </c:pt>
                      <c:pt idx="2370">
                        <c:v>19.206000000000003</c:v>
                      </c:pt>
                      <c:pt idx="2371">
                        <c:v>19.215999999999994</c:v>
                      </c:pt>
                      <c:pt idx="2372">
                        <c:v>19.225999999999985</c:v>
                      </c:pt>
                      <c:pt idx="2373">
                        <c:v>19.236000000000018</c:v>
                      </c:pt>
                      <c:pt idx="2374">
                        <c:v>19.246000000000009</c:v>
                      </c:pt>
                      <c:pt idx="2375">
                        <c:v>19.256</c:v>
                      </c:pt>
                      <c:pt idx="2376">
                        <c:v>19.26600000000002</c:v>
                      </c:pt>
                      <c:pt idx="2377">
                        <c:v>19.276000000000025</c:v>
                      </c:pt>
                      <c:pt idx="2378">
                        <c:v>19.285999999999987</c:v>
                      </c:pt>
                      <c:pt idx="2379">
                        <c:v>19.296000000000006</c:v>
                      </c:pt>
                      <c:pt idx="2380">
                        <c:v>19.305999999999997</c:v>
                      </c:pt>
                      <c:pt idx="2381">
                        <c:v>19.315999999999988</c:v>
                      </c:pt>
                      <c:pt idx="2382">
                        <c:v>19.326000000000008</c:v>
                      </c:pt>
                      <c:pt idx="2383">
                        <c:v>19.336000000000013</c:v>
                      </c:pt>
                      <c:pt idx="2384">
                        <c:v>19.346000000000018</c:v>
                      </c:pt>
                      <c:pt idx="2385">
                        <c:v>19.355999999999995</c:v>
                      </c:pt>
                      <c:pt idx="2386">
                        <c:v>19.366000000000028</c:v>
                      </c:pt>
                      <c:pt idx="2387">
                        <c:v>19.375999999999991</c:v>
                      </c:pt>
                      <c:pt idx="2388">
                        <c:v>19.385999999999996</c:v>
                      </c:pt>
                      <c:pt idx="2389">
                        <c:v>19.396000000000029</c:v>
                      </c:pt>
                      <c:pt idx="2390">
                        <c:v>19.406000000000006</c:v>
                      </c:pt>
                      <c:pt idx="2391">
                        <c:v>19.415999999999997</c:v>
                      </c:pt>
                      <c:pt idx="2392">
                        <c:v>19.426000000000002</c:v>
                      </c:pt>
                      <c:pt idx="2393">
                        <c:v>19.436000000000007</c:v>
                      </c:pt>
                      <c:pt idx="2394">
                        <c:v>19.445999999999998</c:v>
                      </c:pt>
                      <c:pt idx="2395">
                        <c:v>19.456000000000003</c:v>
                      </c:pt>
                      <c:pt idx="2396">
                        <c:v>19.465999999999966</c:v>
                      </c:pt>
                      <c:pt idx="2397">
                        <c:v>19.475999999999985</c:v>
                      </c:pt>
                      <c:pt idx="2398">
                        <c:v>19.486000000000018</c:v>
                      </c:pt>
                      <c:pt idx="2399">
                        <c:v>19.496000000000009</c:v>
                      </c:pt>
                      <c:pt idx="2400">
                        <c:v>19.506</c:v>
                      </c:pt>
                      <c:pt idx="2401">
                        <c:v>19.51600000000002</c:v>
                      </c:pt>
                      <c:pt idx="2402">
                        <c:v>19.526000000000025</c:v>
                      </c:pt>
                      <c:pt idx="2403">
                        <c:v>19.535999999999987</c:v>
                      </c:pt>
                      <c:pt idx="2404">
                        <c:v>19.546000000000006</c:v>
                      </c:pt>
                      <c:pt idx="2405">
                        <c:v>19.555999999999997</c:v>
                      </c:pt>
                      <c:pt idx="2406">
                        <c:v>19.565999999999988</c:v>
                      </c:pt>
                      <c:pt idx="2407">
                        <c:v>19.576000000000008</c:v>
                      </c:pt>
                      <c:pt idx="2408">
                        <c:v>19.586000000000013</c:v>
                      </c:pt>
                      <c:pt idx="2409">
                        <c:v>19.596000000000018</c:v>
                      </c:pt>
                      <c:pt idx="2410">
                        <c:v>19.605999999999995</c:v>
                      </c:pt>
                      <c:pt idx="2411">
                        <c:v>19.616000000000028</c:v>
                      </c:pt>
                      <c:pt idx="2412">
                        <c:v>19.625999999999991</c:v>
                      </c:pt>
                      <c:pt idx="2413">
                        <c:v>19.635999999999996</c:v>
                      </c:pt>
                      <c:pt idx="2414">
                        <c:v>19.646000000000029</c:v>
                      </c:pt>
                      <c:pt idx="2415">
                        <c:v>19.656000000000006</c:v>
                      </c:pt>
                      <c:pt idx="2416">
                        <c:v>19.665999999999997</c:v>
                      </c:pt>
                      <c:pt idx="2417">
                        <c:v>19.676000000000002</c:v>
                      </c:pt>
                      <c:pt idx="2418">
                        <c:v>19.686000000000007</c:v>
                      </c:pt>
                      <c:pt idx="2419">
                        <c:v>19.695999999999998</c:v>
                      </c:pt>
                      <c:pt idx="2420">
                        <c:v>19.706000000000003</c:v>
                      </c:pt>
                      <c:pt idx="2421">
                        <c:v>19.715999999999966</c:v>
                      </c:pt>
                      <c:pt idx="2422">
                        <c:v>19.725999999999985</c:v>
                      </c:pt>
                      <c:pt idx="2423">
                        <c:v>19.736000000000018</c:v>
                      </c:pt>
                      <c:pt idx="2424">
                        <c:v>19.746000000000009</c:v>
                      </c:pt>
                      <c:pt idx="2425">
                        <c:v>19.756</c:v>
                      </c:pt>
                      <c:pt idx="2426">
                        <c:v>19.76600000000002</c:v>
                      </c:pt>
                      <c:pt idx="2427">
                        <c:v>19.776000000000025</c:v>
                      </c:pt>
                      <c:pt idx="2428">
                        <c:v>19.785999999999987</c:v>
                      </c:pt>
                      <c:pt idx="2429">
                        <c:v>19.796000000000006</c:v>
                      </c:pt>
                      <c:pt idx="2430">
                        <c:v>19.805999999999997</c:v>
                      </c:pt>
                      <c:pt idx="2431">
                        <c:v>19.815999999999988</c:v>
                      </c:pt>
                      <c:pt idx="2432">
                        <c:v>19.826000000000008</c:v>
                      </c:pt>
                      <c:pt idx="2433">
                        <c:v>19.836000000000013</c:v>
                      </c:pt>
                      <c:pt idx="2434">
                        <c:v>19.846000000000018</c:v>
                      </c:pt>
                      <c:pt idx="2435">
                        <c:v>19.855999999999995</c:v>
                      </c:pt>
                      <c:pt idx="2436">
                        <c:v>19.866000000000028</c:v>
                      </c:pt>
                      <c:pt idx="2437">
                        <c:v>19.875999999999991</c:v>
                      </c:pt>
                      <c:pt idx="2438">
                        <c:v>19.885999999999996</c:v>
                      </c:pt>
                      <c:pt idx="2439">
                        <c:v>19.896000000000029</c:v>
                      </c:pt>
                      <c:pt idx="2440">
                        <c:v>19.906000000000006</c:v>
                      </c:pt>
                      <c:pt idx="2441">
                        <c:v>19.915999999999997</c:v>
                      </c:pt>
                      <c:pt idx="2442">
                        <c:v>19.926000000000002</c:v>
                      </c:pt>
                      <c:pt idx="2443">
                        <c:v>19.936000000000007</c:v>
                      </c:pt>
                      <c:pt idx="2444">
                        <c:v>19.945999999999998</c:v>
                      </c:pt>
                      <c:pt idx="2445">
                        <c:v>19.956000000000003</c:v>
                      </c:pt>
                      <c:pt idx="2446">
                        <c:v>19.965999999999966</c:v>
                      </c:pt>
                      <c:pt idx="2447">
                        <c:v>19.975999999999985</c:v>
                      </c:pt>
                      <c:pt idx="2448">
                        <c:v>19.986000000000018</c:v>
                      </c:pt>
                      <c:pt idx="2449">
                        <c:v>19.996000000000009</c:v>
                      </c:pt>
                      <c:pt idx="2450">
                        <c:v>20.006</c:v>
                      </c:pt>
                      <c:pt idx="2451">
                        <c:v>20.01600000000002</c:v>
                      </c:pt>
                      <c:pt idx="2452">
                        <c:v>20.026000000000025</c:v>
                      </c:pt>
                      <c:pt idx="2453">
                        <c:v>20.035999999999987</c:v>
                      </c:pt>
                      <c:pt idx="2454">
                        <c:v>20.046000000000006</c:v>
                      </c:pt>
                      <c:pt idx="2455">
                        <c:v>20.055999999999997</c:v>
                      </c:pt>
                      <c:pt idx="2456">
                        <c:v>20.065999999999988</c:v>
                      </c:pt>
                      <c:pt idx="2457">
                        <c:v>20.076000000000008</c:v>
                      </c:pt>
                      <c:pt idx="2458">
                        <c:v>20.086000000000013</c:v>
                      </c:pt>
                      <c:pt idx="2459">
                        <c:v>20.096000000000018</c:v>
                      </c:pt>
                      <c:pt idx="2460">
                        <c:v>20.105999999999995</c:v>
                      </c:pt>
                      <c:pt idx="2461">
                        <c:v>20.116000000000028</c:v>
                      </c:pt>
                      <c:pt idx="2462">
                        <c:v>20.125999999999991</c:v>
                      </c:pt>
                      <c:pt idx="2463">
                        <c:v>20.135999999999996</c:v>
                      </c:pt>
                      <c:pt idx="2464">
                        <c:v>20.146000000000029</c:v>
                      </c:pt>
                      <c:pt idx="2465">
                        <c:v>20.156000000000006</c:v>
                      </c:pt>
                      <c:pt idx="2466">
                        <c:v>20.165999999999997</c:v>
                      </c:pt>
                      <c:pt idx="2467">
                        <c:v>20.176000000000002</c:v>
                      </c:pt>
                      <c:pt idx="2468">
                        <c:v>20.186000000000007</c:v>
                      </c:pt>
                      <c:pt idx="2469">
                        <c:v>20.195999999999998</c:v>
                      </c:pt>
                      <c:pt idx="2470">
                        <c:v>20.206000000000003</c:v>
                      </c:pt>
                      <c:pt idx="2471">
                        <c:v>20.215999999999966</c:v>
                      </c:pt>
                      <c:pt idx="2472">
                        <c:v>20.225999999999985</c:v>
                      </c:pt>
                      <c:pt idx="2473">
                        <c:v>20.236000000000018</c:v>
                      </c:pt>
                      <c:pt idx="2474">
                        <c:v>20.246000000000009</c:v>
                      </c:pt>
                      <c:pt idx="2475">
                        <c:v>20.256</c:v>
                      </c:pt>
                      <c:pt idx="2476">
                        <c:v>20.26600000000002</c:v>
                      </c:pt>
                      <c:pt idx="2477">
                        <c:v>20.276000000000025</c:v>
                      </c:pt>
                      <c:pt idx="2478">
                        <c:v>20.285999999999987</c:v>
                      </c:pt>
                      <c:pt idx="2479">
                        <c:v>20.296000000000006</c:v>
                      </c:pt>
                      <c:pt idx="2480">
                        <c:v>20.305999999999997</c:v>
                      </c:pt>
                      <c:pt idx="2481">
                        <c:v>20.315999999999988</c:v>
                      </c:pt>
                      <c:pt idx="2482">
                        <c:v>20.326000000000008</c:v>
                      </c:pt>
                      <c:pt idx="2483">
                        <c:v>20.336000000000013</c:v>
                      </c:pt>
                      <c:pt idx="2484">
                        <c:v>20.346000000000018</c:v>
                      </c:pt>
                      <c:pt idx="2485">
                        <c:v>20.355999999999995</c:v>
                      </c:pt>
                      <c:pt idx="2486">
                        <c:v>20.366000000000028</c:v>
                      </c:pt>
                      <c:pt idx="2487">
                        <c:v>20.375999999999991</c:v>
                      </c:pt>
                      <c:pt idx="2488">
                        <c:v>20.385999999999996</c:v>
                      </c:pt>
                      <c:pt idx="2489">
                        <c:v>20.396000000000029</c:v>
                      </c:pt>
                      <c:pt idx="2490">
                        <c:v>20.406000000000006</c:v>
                      </c:pt>
                      <c:pt idx="2491">
                        <c:v>20.415999999999997</c:v>
                      </c:pt>
                      <c:pt idx="2492">
                        <c:v>20.426000000000002</c:v>
                      </c:pt>
                      <c:pt idx="2493">
                        <c:v>20.436000000000007</c:v>
                      </c:pt>
                      <c:pt idx="2494">
                        <c:v>20.445999999999998</c:v>
                      </c:pt>
                      <c:pt idx="2495">
                        <c:v>20.456000000000003</c:v>
                      </c:pt>
                      <c:pt idx="2496">
                        <c:v>20.465999999999966</c:v>
                      </c:pt>
                      <c:pt idx="2497">
                        <c:v>20.475999999999985</c:v>
                      </c:pt>
                      <c:pt idx="2498">
                        <c:v>20.486000000000018</c:v>
                      </c:pt>
                      <c:pt idx="2499">
                        <c:v>20.496000000000009</c:v>
                      </c:pt>
                      <c:pt idx="2500">
                        <c:v>20.506</c:v>
                      </c:pt>
                      <c:pt idx="2501">
                        <c:v>20.51600000000002</c:v>
                      </c:pt>
                      <c:pt idx="2502">
                        <c:v>20.526000000000025</c:v>
                      </c:pt>
                      <c:pt idx="2503">
                        <c:v>20.535999999999987</c:v>
                      </c:pt>
                      <c:pt idx="2504">
                        <c:v>20.546000000000006</c:v>
                      </c:pt>
                      <c:pt idx="2505">
                        <c:v>20.555999999999997</c:v>
                      </c:pt>
                      <c:pt idx="2506">
                        <c:v>20.565999999999988</c:v>
                      </c:pt>
                      <c:pt idx="2507">
                        <c:v>20.576000000000008</c:v>
                      </c:pt>
                      <c:pt idx="2508">
                        <c:v>20.586000000000013</c:v>
                      </c:pt>
                      <c:pt idx="2509">
                        <c:v>20.596000000000018</c:v>
                      </c:pt>
                      <c:pt idx="2510">
                        <c:v>20.605999999999995</c:v>
                      </c:pt>
                      <c:pt idx="2511">
                        <c:v>20.616000000000028</c:v>
                      </c:pt>
                      <c:pt idx="2512">
                        <c:v>20.625999999999991</c:v>
                      </c:pt>
                      <c:pt idx="2513">
                        <c:v>20.635999999999996</c:v>
                      </c:pt>
                      <c:pt idx="2514">
                        <c:v>20.646000000000029</c:v>
                      </c:pt>
                      <c:pt idx="2515">
                        <c:v>20.656000000000006</c:v>
                      </c:pt>
                      <c:pt idx="2516">
                        <c:v>20.665999999999997</c:v>
                      </c:pt>
                      <c:pt idx="2517">
                        <c:v>20.676000000000002</c:v>
                      </c:pt>
                      <c:pt idx="2518">
                        <c:v>20.686000000000007</c:v>
                      </c:pt>
                      <c:pt idx="2519">
                        <c:v>20.695999999999998</c:v>
                      </c:pt>
                      <c:pt idx="2520">
                        <c:v>20.706000000000003</c:v>
                      </c:pt>
                      <c:pt idx="2521">
                        <c:v>20.715999999999966</c:v>
                      </c:pt>
                      <c:pt idx="2522">
                        <c:v>20.725999999999985</c:v>
                      </c:pt>
                      <c:pt idx="2523">
                        <c:v>20.736000000000018</c:v>
                      </c:pt>
                      <c:pt idx="2524">
                        <c:v>20.746000000000009</c:v>
                      </c:pt>
                      <c:pt idx="2525">
                        <c:v>20.756</c:v>
                      </c:pt>
                      <c:pt idx="2526">
                        <c:v>20.76600000000002</c:v>
                      </c:pt>
                      <c:pt idx="2527">
                        <c:v>20.776000000000025</c:v>
                      </c:pt>
                      <c:pt idx="2528">
                        <c:v>20.785999999999987</c:v>
                      </c:pt>
                      <c:pt idx="2529">
                        <c:v>20.796000000000006</c:v>
                      </c:pt>
                      <c:pt idx="2530">
                        <c:v>20.805999999999997</c:v>
                      </c:pt>
                      <c:pt idx="2531">
                        <c:v>20.815999999999988</c:v>
                      </c:pt>
                      <c:pt idx="2532">
                        <c:v>20.826000000000008</c:v>
                      </c:pt>
                      <c:pt idx="2533">
                        <c:v>20.836000000000013</c:v>
                      </c:pt>
                      <c:pt idx="2534">
                        <c:v>20.846000000000018</c:v>
                      </c:pt>
                      <c:pt idx="2535">
                        <c:v>20.855999999999995</c:v>
                      </c:pt>
                      <c:pt idx="2536">
                        <c:v>20.866000000000028</c:v>
                      </c:pt>
                      <c:pt idx="2537">
                        <c:v>20.875999999999991</c:v>
                      </c:pt>
                      <c:pt idx="2538">
                        <c:v>20.885999999999996</c:v>
                      </c:pt>
                      <c:pt idx="2539">
                        <c:v>20.896000000000029</c:v>
                      </c:pt>
                      <c:pt idx="2540">
                        <c:v>20.906000000000006</c:v>
                      </c:pt>
                      <c:pt idx="2541">
                        <c:v>20.916000000000011</c:v>
                      </c:pt>
                      <c:pt idx="2542">
                        <c:v>20.926000000000002</c:v>
                      </c:pt>
                      <c:pt idx="2543">
                        <c:v>20.935999999999964</c:v>
                      </c:pt>
                      <c:pt idx="2544">
                        <c:v>20.945999999999984</c:v>
                      </c:pt>
                      <c:pt idx="2545">
                        <c:v>20.956000000000003</c:v>
                      </c:pt>
                      <c:pt idx="2546">
                        <c:v>20.965999999999994</c:v>
                      </c:pt>
                      <c:pt idx="2547">
                        <c:v>20.975999999999985</c:v>
                      </c:pt>
                      <c:pt idx="2548">
                        <c:v>20.986000000000018</c:v>
                      </c:pt>
                      <c:pt idx="2549">
                        <c:v>20.996000000000009</c:v>
                      </c:pt>
                      <c:pt idx="2550">
                        <c:v>21.006</c:v>
                      </c:pt>
                      <c:pt idx="2551">
                        <c:v>21.016000000000005</c:v>
                      </c:pt>
                      <c:pt idx="2552">
                        <c:v>21.026000000000025</c:v>
                      </c:pt>
                      <c:pt idx="2553">
                        <c:v>21.035999999999987</c:v>
                      </c:pt>
                      <c:pt idx="2554">
                        <c:v>21.046000000000006</c:v>
                      </c:pt>
                      <c:pt idx="2555">
                        <c:v>21.055999999999997</c:v>
                      </c:pt>
                      <c:pt idx="2556">
                        <c:v>21.065999999999988</c:v>
                      </c:pt>
                      <c:pt idx="2557">
                        <c:v>21.076000000000008</c:v>
                      </c:pt>
                      <c:pt idx="2558">
                        <c:v>21.086000000000013</c:v>
                      </c:pt>
                      <c:pt idx="2559">
                        <c:v>21.096000000000018</c:v>
                      </c:pt>
                      <c:pt idx="2560">
                        <c:v>21.10599999999998</c:v>
                      </c:pt>
                      <c:pt idx="2561">
                        <c:v>21.116</c:v>
                      </c:pt>
                      <c:pt idx="2562">
                        <c:v>21.125999999999991</c:v>
                      </c:pt>
                      <c:pt idx="2563">
                        <c:v>21.135999999999996</c:v>
                      </c:pt>
                      <c:pt idx="2564">
                        <c:v>21.146000000000029</c:v>
                      </c:pt>
                      <c:pt idx="2565">
                        <c:v>21.156000000000006</c:v>
                      </c:pt>
                      <c:pt idx="2566">
                        <c:v>21.166000000000011</c:v>
                      </c:pt>
                      <c:pt idx="2567">
                        <c:v>21.176000000000002</c:v>
                      </c:pt>
                      <c:pt idx="2568">
                        <c:v>21.185999999999964</c:v>
                      </c:pt>
                      <c:pt idx="2569">
                        <c:v>21.195999999999984</c:v>
                      </c:pt>
                      <c:pt idx="2570">
                        <c:v>21.206000000000003</c:v>
                      </c:pt>
                      <c:pt idx="2571">
                        <c:v>21.215999999999994</c:v>
                      </c:pt>
                      <c:pt idx="2572">
                        <c:v>21.225999999999985</c:v>
                      </c:pt>
                      <c:pt idx="2573">
                        <c:v>21.236000000000018</c:v>
                      </c:pt>
                      <c:pt idx="2574">
                        <c:v>21.246000000000009</c:v>
                      </c:pt>
                      <c:pt idx="2575">
                        <c:v>21.256</c:v>
                      </c:pt>
                      <c:pt idx="2576">
                        <c:v>21.266000000000005</c:v>
                      </c:pt>
                      <c:pt idx="2577">
                        <c:v>21.276000000000025</c:v>
                      </c:pt>
                      <c:pt idx="2578">
                        <c:v>21.285999999999987</c:v>
                      </c:pt>
                      <c:pt idx="2579">
                        <c:v>21.296000000000006</c:v>
                      </c:pt>
                      <c:pt idx="2580">
                        <c:v>21.305999999999997</c:v>
                      </c:pt>
                      <c:pt idx="2581">
                        <c:v>21.315999999999988</c:v>
                      </c:pt>
                      <c:pt idx="2582">
                        <c:v>21.326000000000008</c:v>
                      </c:pt>
                      <c:pt idx="2583">
                        <c:v>21.336000000000013</c:v>
                      </c:pt>
                      <c:pt idx="2584">
                        <c:v>21.346000000000018</c:v>
                      </c:pt>
                      <c:pt idx="2585">
                        <c:v>21.35599999999998</c:v>
                      </c:pt>
                      <c:pt idx="2586">
                        <c:v>21.366</c:v>
                      </c:pt>
                      <c:pt idx="2587">
                        <c:v>21.375999999999991</c:v>
                      </c:pt>
                      <c:pt idx="2588">
                        <c:v>21.385999999999996</c:v>
                      </c:pt>
                      <c:pt idx="2589">
                        <c:v>21.396000000000029</c:v>
                      </c:pt>
                      <c:pt idx="2590">
                        <c:v>21.406000000000006</c:v>
                      </c:pt>
                      <c:pt idx="2591">
                        <c:v>21.416000000000011</c:v>
                      </c:pt>
                      <c:pt idx="2592">
                        <c:v>21.426000000000002</c:v>
                      </c:pt>
                      <c:pt idx="2593">
                        <c:v>21.435999999999964</c:v>
                      </c:pt>
                      <c:pt idx="2594">
                        <c:v>21.445999999999984</c:v>
                      </c:pt>
                      <c:pt idx="2595">
                        <c:v>21.456000000000003</c:v>
                      </c:pt>
                      <c:pt idx="2596">
                        <c:v>21.465999999999994</c:v>
                      </c:pt>
                      <c:pt idx="2597">
                        <c:v>21.475999999999985</c:v>
                      </c:pt>
                      <c:pt idx="2598">
                        <c:v>21.486000000000018</c:v>
                      </c:pt>
                      <c:pt idx="2599">
                        <c:v>21.496000000000009</c:v>
                      </c:pt>
                      <c:pt idx="2600">
                        <c:v>21.506</c:v>
                      </c:pt>
                      <c:pt idx="2601">
                        <c:v>21.516000000000005</c:v>
                      </c:pt>
                      <c:pt idx="2602">
                        <c:v>21.526000000000025</c:v>
                      </c:pt>
                      <c:pt idx="2603">
                        <c:v>21.535999999999987</c:v>
                      </c:pt>
                      <c:pt idx="2604">
                        <c:v>21.546000000000006</c:v>
                      </c:pt>
                      <c:pt idx="2605">
                        <c:v>21.555999999999997</c:v>
                      </c:pt>
                      <c:pt idx="2606">
                        <c:v>21.565999999999988</c:v>
                      </c:pt>
                      <c:pt idx="2607">
                        <c:v>21.576000000000008</c:v>
                      </c:pt>
                      <c:pt idx="2608">
                        <c:v>21.586000000000013</c:v>
                      </c:pt>
                      <c:pt idx="2609">
                        <c:v>21.596000000000018</c:v>
                      </c:pt>
                      <c:pt idx="2610">
                        <c:v>21.60599999999998</c:v>
                      </c:pt>
                      <c:pt idx="2611">
                        <c:v>21.616</c:v>
                      </c:pt>
                      <c:pt idx="2612">
                        <c:v>21.625999999999991</c:v>
                      </c:pt>
                      <c:pt idx="2613">
                        <c:v>21.635999999999996</c:v>
                      </c:pt>
                      <c:pt idx="2614">
                        <c:v>21.646000000000029</c:v>
                      </c:pt>
                      <c:pt idx="2615">
                        <c:v>21.656000000000006</c:v>
                      </c:pt>
                      <c:pt idx="2616">
                        <c:v>21.666000000000011</c:v>
                      </c:pt>
                      <c:pt idx="2617">
                        <c:v>21.676000000000002</c:v>
                      </c:pt>
                      <c:pt idx="2618">
                        <c:v>21.685999999999964</c:v>
                      </c:pt>
                      <c:pt idx="2619">
                        <c:v>21.695999999999984</c:v>
                      </c:pt>
                      <c:pt idx="2620">
                        <c:v>21.706000000000003</c:v>
                      </c:pt>
                      <c:pt idx="2621">
                        <c:v>21.715999999999994</c:v>
                      </c:pt>
                      <c:pt idx="2622">
                        <c:v>21.725999999999985</c:v>
                      </c:pt>
                      <c:pt idx="2623">
                        <c:v>21.736000000000018</c:v>
                      </c:pt>
                      <c:pt idx="2624">
                        <c:v>21.746000000000009</c:v>
                      </c:pt>
                      <c:pt idx="2625">
                        <c:v>21.756</c:v>
                      </c:pt>
                      <c:pt idx="2626">
                        <c:v>21.766000000000005</c:v>
                      </c:pt>
                      <c:pt idx="2627">
                        <c:v>21.776000000000025</c:v>
                      </c:pt>
                      <c:pt idx="2628">
                        <c:v>21.785999999999987</c:v>
                      </c:pt>
                      <c:pt idx="2629">
                        <c:v>21.796000000000006</c:v>
                      </c:pt>
                      <c:pt idx="2630">
                        <c:v>21.805999999999997</c:v>
                      </c:pt>
                      <c:pt idx="2631">
                        <c:v>21.815999999999988</c:v>
                      </c:pt>
                      <c:pt idx="2632">
                        <c:v>21.826000000000008</c:v>
                      </c:pt>
                      <c:pt idx="2633">
                        <c:v>21.836000000000013</c:v>
                      </c:pt>
                      <c:pt idx="2634">
                        <c:v>21.846000000000018</c:v>
                      </c:pt>
                      <c:pt idx="2635">
                        <c:v>21.85599999999998</c:v>
                      </c:pt>
                      <c:pt idx="2636">
                        <c:v>21.866</c:v>
                      </c:pt>
                      <c:pt idx="2637">
                        <c:v>21.875999999999991</c:v>
                      </c:pt>
                      <c:pt idx="2638">
                        <c:v>21.885999999999996</c:v>
                      </c:pt>
                      <c:pt idx="2639">
                        <c:v>21.896000000000029</c:v>
                      </c:pt>
                      <c:pt idx="2640">
                        <c:v>21.906000000000006</c:v>
                      </c:pt>
                      <c:pt idx="2641">
                        <c:v>21.916000000000011</c:v>
                      </c:pt>
                      <c:pt idx="2642">
                        <c:v>21.926000000000002</c:v>
                      </c:pt>
                      <c:pt idx="2643">
                        <c:v>21.935999999999964</c:v>
                      </c:pt>
                      <c:pt idx="2644">
                        <c:v>21.945999999999984</c:v>
                      </c:pt>
                      <c:pt idx="2645">
                        <c:v>21.956000000000003</c:v>
                      </c:pt>
                      <c:pt idx="2646">
                        <c:v>21.965999999999994</c:v>
                      </c:pt>
                      <c:pt idx="2647">
                        <c:v>21.975999999999985</c:v>
                      </c:pt>
                      <c:pt idx="2648">
                        <c:v>21.986000000000018</c:v>
                      </c:pt>
                      <c:pt idx="2649">
                        <c:v>21.996000000000009</c:v>
                      </c:pt>
                      <c:pt idx="2650">
                        <c:v>22.006</c:v>
                      </c:pt>
                      <c:pt idx="2651">
                        <c:v>22.016000000000005</c:v>
                      </c:pt>
                      <c:pt idx="2652">
                        <c:v>22.026000000000025</c:v>
                      </c:pt>
                      <c:pt idx="2653">
                        <c:v>22.035999999999987</c:v>
                      </c:pt>
                      <c:pt idx="2654">
                        <c:v>22.046000000000006</c:v>
                      </c:pt>
                      <c:pt idx="2655">
                        <c:v>22.055999999999997</c:v>
                      </c:pt>
                      <c:pt idx="2656">
                        <c:v>22.065999999999988</c:v>
                      </c:pt>
                      <c:pt idx="2657">
                        <c:v>22.076000000000008</c:v>
                      </c:pt>
                      <c:pt idx="2658">
                        <c:v>22.086000000000013</c:v>
                      </c:pt>
                      <c:pt idx="2659">
                        <c:v>22.096000000000018</c:v>
                      </c:pt>
                      <c:pt idx="2660">
                        <c:v>22.10599999999998</c:v>
                      </c:pt>
                      <c:pt idx="2661">
                        <c:v>22.116</c:v>
                      </c:pt>
                      <c:pt idx="2662">
                        <c:v>22.125999999999991</c:v>
                      </c:pt>
                      <c:pt idx="2663">
                        <c:v>22.135999999999996</c:v>
                      </c:pt>
                      <c:pt idx="2664">
                        <c:v>22.146000000000029</c:v>
                      </c:pt>
                      <c:pt idx="2665">
                        <c:v>22.156000000000006</c:v>
                      </c:pt>
                      <c:pt idx="2666">
                        <c:v>22.166000000000011</c:v>
                      </c:pt>
                      <c:pt idx="2667">
                        <c:v>22.176000000000002</c:v>
                      </c:pt>
                      <c:pt idx="2668">
                        <c:v>22.185999999999964</c:v>
                      </c:pt>
                      <c:pt idx="2669">
                        <c:v>22.195999999999984</c:v>
                      </c:pt>
                      <c:pt idx="2670">
                        <c:v>22.206000000000003</c:v>
                      </c:pt>
                      <c:pt idx="2671">
                        <c:v>22.215999999999994</c:v>
                      </c:pt>
                      <c:pt idx="2672">
                        <c:v>22.225999999999985</c:v>
                      </c:pt>
                      <c:pt idx="2673">
                        <c:v>22.236000000000018</c:v>
                      </c:pt>
                      <c:pt idx="2674">
                        <c:v>22.246000000000009</c:v>
                      </c:pt>
                      <c:pt idx="2675">
                        <c:v>22.256</c:v>
                      </c:pt>
                      <c:pt idx="2676">
                        <c:v>22.266000000000005</c:v>
                      </c:pt>
                      <c:pt idx="2677">
                        <c:v>22.276000000000025</c:v>
                      </c:pt>
                      <c:pt idx="2678">
                        <c:v>22.285999999999987</c:v>
                      </c:pt>
                      <c:pt idx="2679">
                        <c:v>22.296000000000006</c:v>
                      </c:pt>
                      <c:pt idx="2680">
                        <c:v>22.305999999999997</c:v>
                      </c:pt>
                      <c:pt idx="2681">
                        <c:v>22.315999999999988</c:v>
                      </c:pt>
                      <c:pt idx="2682">
                        <c:v>22.326000000000008</c:v>
                      </c:pt>
                      <c:pt idx="2683">
                        <c:v>22.336000000000013</c:v>
                      </c:pt>
                      <c:pt idx="2684">
                        <c:v>22.346000000000018</c:v>
                      </c:pt>
                      <c:pt idx="2685">
                        <c:v>22.35599999999998</c:v>
                      </c:pt>
                      <c:pt idx="2686">
                        <c:v>22.366</c:v>
                      </c:pt>
                      <c:pt idx="2687">
                        <c:v>22.375999999999991</c:v>
                      </c:pt>
                      <c:pt idx="2688">
                        <c:v>22.385999999999996</c:v>
                      </c:pt>
                      <c:pt idx="2689">
                        <c:v>22.396000000000029</c:v>
                      </c:pt>
                      <c:pt idx="2690">
                        <c:v>22.406000000000006</c:v>
                      </c:pt>
                      <c:pt idx="2691">
                        <c:v>22.416000000000011</c:v>
                      </c:pt>
                      <c:pt idx="2692">
                        <c:v>22.426000000000002</c:v>
                      </c:pt>
                      <c:pt idx="2693">
                        <c:v>22.435999999999964</c:v>
                      </c:pt>
                      <c:pt idx="2694">
                        <c:v>22.445999999999984</c:v>
                      </c:pt>
                      <c:pt idx="2695">
                        <c:v>22.456000000000003</c:v>
                      </c:pt>
                      <c:pt idx="2696">
                        <c:v>22.465999999999994</c:v>
                      </c:pt>
                      <c:pt idx="2697">
                        <c:v>22.475999999999985</c:v>
                      </c:pt>
                      <c:pt idx="2698">
                        <c:v>22.486000000000018</c:v>
                      </c:pt>
                      <c:pt idx="2699">
                        <c:v>22.496000000000009</c:v>
                      </c:pt>
                      <c:pt idx="2700">
                        <c:v>22.506</c:v>
                      </c:pt>
                      <c:pt idx="2701">
                        <c:v>22.516000000000005</c:v>
                      </c:pt>
                      <c:pt idx="2702">
                        <c:v>22.526000000000025</c:v>
                      </c:pt>
                      <c:pt idx="2703">
                        <c:v>22.535999999999987</c:v>
                      </c:pt>
                      <c:pt idx="2704">
                        <c:v>22.546000000000006</c:v>
                      </c:pt>
                      <c:pt idx="2705">
                        <c:v>22.555999999999997</c:v>
                      </c:pt>
                      <c:pt idx="2706">
                        <c:v>22.565999999999974</c:v>
                      </c:pt>
                      <c:pt idx="2707">
                        <c:v>22.575999999999993</c:v>
                      </c:pt>
                      <c:pt idx="2708">
                        <c:v>22.585999999999999</c:v>
                      </c:pt>
                      <c:pt idx="2709">
                        <c:v>22.596000000000018</c:v>
                      </c:pt>
                      <c:pt idx="2710">
                        <c:v>22.605999999999995</c:v>
                      </c:pt>
                      <c:pt idx="2711">
                        <c:v>22.616</c:v>
                      </c:pt>
                      <c:pt idx="2712">
                        <c:v>22.625999999999991</c:v>
                      </c:pt>
                      <c:pt idx="2713">
                        <c:v>22.63600000000001</c:v>
                      </c:pt>
                      <c:pt idx="2714">
                        <c:v>22.646000000000029</c:v>
                      </c:pt>
                      <c:pt idx="2715">
                        <c:v>22.655999999999992</c:v>
                      </c:pt>
                      <c:pt idx="2716">
                        <c:v>22.665999999999997</c:v>
                      </c:pt>
                      <c:pt idx="2717">
                        <c:v>22.676000000000002</c:v>
                      </c:pt>
                      <c:pt idx="2718">
                        <c:v>22.686000000000007</c:v>
                      </c:pt>
                      <c:pt idx="2719">
                        <c:v>22.695999999999984</c:v>
                      </c:pt>
                      <c:pt idx="2720">
                        <c:v>22.706000000000003</c:v>
                      </c:pt>
                      <c:pt idx="2721">
                        <c:v>22.715999999999994</c:v>
                      </c:pt>
                      <c:pt idx="2722">
                        <c:v>22.725999999999985</c:v>
                      </c:pt>
                      <c:pt idx="2723">
                        <c:v>22.73599999999999</c:v>
                      </c:pt>
                      <c:pt idx="2724">
                        <c:v>22.745999999999981</c:v>
                      </c:pt>
                      <c:pt idx="2725">
                        <c:v>22.756</c:v>
                      </c:pt>
                      <c:pt idx="2726">
                        <c:v>22.76600000000002</c:v>
                      </c:pt>
                      <c:pt idx="2727">
                        <c:v>22.776000000000025</c:v>
                      </c:pt>
                      <c:pt idx="2728">
                        <c:v>22.785999999999987</c:v>
                      </c:pt>
                      <c:pt idx="2729">
                        <c:v>22.796000000000006</c:v>
                      </c:pt>
                      <c:pt idx="2730">
                        <c:v>22.805999999999997</c:v>
                      </c:pt>
                      <c:pt idx="2731">
                        <c:v>22.815999999999974</c:v>
                      </c:pt>
                      <c:pt idx="2732">
                        <c:v>22.825999999999993</c:v>
                      </c:pt>
                      <c:pt idx="2733">
                        <c:v>22.835999999999999</c:v>
                      </c:pt>
                      <c:pt idx="2734">
                        <c:v>22.846000000000018</c:v>
                      </c:pt>
                      <c:pt idx="2735">
                        <c:v>22.855999999999995</c:v>
                      </c:pt>
                      <c:pt idx="2736">
                        <c:v>22.866</c:v>
                      </c:pt>
                      <c:pt idx="2737">
                        <c:v>22.875999999999991</c:v>
                      </c:pt>
                      <c:pt idx="2738">
                        <c:v>22.88600000000001</c:v>
                      </c:pt>
                      <c:pt idx="2739">
                        <c:v>22.896000000000029</c:v>
                      </c:pt>
                      <c:pt idx="2740">
                        <c:v>22.905999999999992</c:v>
                      </c:pt>
                      <c:pt idx="2741">
                        <c:v>22.915999999999997</c:v>
                      </c:pt>
                      <c:pt idx="2742">
                        <c:v>22.926000000000002</c:v>
                      </c:pt>
                      <c:pt idx="2743">
                        <c:v>22.936000000000007</c:v>
                      </c:pt>
                      <c:pt idx="2744">
                        <c:v>22.945999999999984</c:v>
                      </c:pt>
                      <c:pt idx="2745">
                        <c:v>22.956000000000003</c:v>
                      </c:pt>
                      <c:pt idx="2746">
                        <c:v>22.965999999999994</c:v>
                      </c:pt>
                      <c:pt idx="2747">
                        <c:v>22.975999999999985</c:v>
                      </c:pt>
                      <c:pt idx="2748">
                        <c:v>22.98599999999999</c:v>
                      </c:pt>
                      <c:pt idx="2749">
                        <c:v>22.995999999999981</c:v>
                      </c:pt>
                      <c:pt idx="2750">
                        <c:v>23.006</c:v>
                      </c:pt>
                      <c:pt idx="2751">
                        <c:v>23.01600000000002</c:v>
                      </c:pt>
                      <c:pt idx="2752">
                        <c:v>23.026000000000025</c:v>
                      </c:pt>
                      <c:pt idx="2753">
                        <c:v>23.035999999999987</c:v>
                      </c:pt>
                      <c:pt idx="2754">
                        <c:v>23.046000000000006</c:v>
                      </c:pt>
                      <c:pt idx="2755">
                        <c:v>23.055999999999997</c:v>
                      </c:pt>
                      <c:pt idx="2756">
                        <c:v>23.065999999999974</c:v>
                      </c:pt>
                      <c:pt idx="2757">
                        <c:v>23.075999999999993</c:v>
                      </c:pt>
                      <c:pt idx="2758">
                        <c:v>23.085999999999999</c:v>
                      </c:pt>
                      <c:pt idx="2759">
                        <c:v>23.096000000000018</c:v>
                      </c:pt>
                      <c:pt idx="2760">
                        <c:v>23.105999999999995</c:v>
                      </c:pt>
                      <c:pt idx="2761">
                        <c:v>23.116</c:v>
                      </c:pt>
                      <c:pt idx="2762">
                        <c:v>23.125999999999991</c:v>
                      </c:pt>
                      <c:pt idx="2763">
                        <c:v>23.13600000000001</c:v>
                      </c:pt>
                      <c:pt idx="2764">
                        <c:v>23.146000000000029</c:v>
                      </c:pt>
                      <c:pt idx="2765">
                        <c:v>23.155999999999992</c:v>
                      </c:pt>
                      <c:pt idx="2766">
                        <c:v>23.165999999999997</c:v>
                      </c:pt>
                      <c:pt idx="2767">
                        <c:v>23.176000000000002</c:v>
                      </c:pt>
                      <c:pt idx="2768">
                        <c:v>23.186000000000007</c:v>
                      </c:pt>
                      <c:pt idx="2769">
                        <c:v>23.195999999999984</c:v>
                      </c:pt>
                      <c:pt idx="2770">
                        <c:v>23.206000000000003</c:v>
                      </c:pt>
                      <c:pt idx="2771">
                        <c:v>23.215999999999994</c:v>
                      </c:pt>
                      <c:pt idx="2772">
                        <c:v>23.225999999999985</c:v>
                      </c:pt>
                      <c:pt idx="2773">
                        <c:v>23.23599999999999</c:v>
                      </c:pt>
                      <c:pt idx="2774">
                        <c:v>23.245999999999981</c:v>
                      </c:pt>
                      <c:pt idx="2775">
                        <c:v>23.256</c:v>
                      </c:pt>
                      <c:pt idx="2776">
                        <c:v>23.26600000000002</c:v>
                      </c:pt>
                      <c:pt idx="2777">
                        <c:v>23.276000000000025</c:v>
                      </c:pt>
                      <c:pt idx="2778">
                        <c:v>23.285999999999987</c:v>
                      </c:pt>
                      <c:pt idx="2779">
                        <c:v>23.296000000000006</c:v>
                      </c:pt>
                      <c:pt idx="2780">
                        <c:v>23.305999999999997</c:v>
                      </c:pt>
                      <c:pt idx="2781">
                        <c:v>23.315999999999974</c:v>
                      </c:pt>
                      <c:pt idx="2782">
                        <c:v>23.325999999999993</c:v>
                      </c:pt>
                      <c:pt idx="2783">
                        <c:v>23.335999999999999</c:v>
                      </c:pt>
                      <c:pt idx="2784">
                        <c:v>23.346000000000018</c:v>
                      </c:pt>
                      <c:pt idx="2785">
                        <c:v>23.355999999999995</c:v>
                      </c:pt>
                      <c:pt idx="2786">
                        <c:v>23.366</c:v>
                      </c:pt>
                      <c:pt idx="2787">
                        <c:v>23.375999999999991</c:v>
                      </c:pt>
                      <c:pt idx="2788">
                        <c:v>23.38600000000001</c:v>
                      </c:pt>
                      <c:pt idx="2789">
                        <c:v>23.396000000000029</c:v>
                      </c:pt>
                      <c:pt idx="2790">
                        <c:v>23.405999999999992</c:v>
                      </c:pt>
                      <c:pt idx="2791">
                        <c:v>23.415999999999997</c:v>
                      </c:pt>
                      <c:pt idx="2792">
                        <c:v>23.426000000000002</c:v>
                      </c:pt>
                      <c:pt idx="2793">
                        <c:v>23.436000000000007</c:v>
                      </c:pt>
                      <c:pt idx="2794">
                        <c:v>23.445999999999984</c:v>
                      </c:pt>
                      <c:pt idx="2795">
                        <c:v>23.456000000000003</c:v>
                      </c:pt>
                      <c:pt idx="2796">
                        <c:v>23.465999999999994</c:v>
                      </c:pt>
                      <c:pt idx="2797">
                        <c:v>23.475999999999985</c:v>
                      </c:pt>
                      <c:pt idx="2798">
                        <c:v>23.48599999999999</c:v>
                      </c:pt>
                      <c:pt idx="2799">
                        <c:v>23.495999999999981</c:v>
                      </c:pt>
                      <c:pt idx="2800">
                        <c:v>23.506</c:v>
                      </c:pt>
                      <c:pt idx="2801">
                        <c:v>23.51600000000002</c:v>
                      </c:pt>
                      <c:pt idx="2802">
                        <c:v>23.526000000000025</c:v>
                      </c:pt>
                      <c:pt idx="2803">
                        <c:v>23.535999999999987</c:v>
                      </c:pt>
                      <c:pt idx="2804">
                        <c:v>23.546000000000006</c:v>
                      </c:pt>
                      <c:pt idx="2805">
                        <c:v>23.555999999999997</c:v>
                      </c:pt>
                      <c:pt idx="2806">
                        <c:v>23.565999999999974</c:v>
                      </c:pt>
                      <c:pt idx="2807">
                        <c:v>23.575999999999993</c:v>
                      </c:pt>
                      <c:pt idx="2808">
                        <c:v>23.585999999999999</c:v>
                      </c:pt>
                      <c:pt idx="2809">
                        <c:v>23.596000000000018</c:v>
                      </c:pt>
                      <c:pt idx="2810">
                        <c:v>23.605999999999995</c:v>
                      </c:pt>
                      <c:pt idx="2811">
                        <c:v>23.616</c:v>
                      </c:pt>
                      <c:pt idx="2812">
                        <c:v>23.625999999999991</c:v>
                      </c:pt>
                      <c:pt idx="2813">
                        <c:v>23.63600000000001</c:v>
                      </c:pt>
                      <c:pt idx="2814">
                        <c:v>23.646000000000029</c:v>
                      </c:pt>
                      <c:pt idx="2815">
                        <c:v>23.655999999999992</c:v>
                      </c:pt>
                      <c:pt idx="2816">
                        <c:v>23.665999999999997</c:v>
                      </c:pt>
                      <c:pt idx="2817">
                        <c:v>23.676000000000002</c:v>
                      </c:pt>
                      <c:pt idx="2818">
                        <c:v>23.686000000000007</c:v>
                      </c:pt>
                      <c:pt idx="2819">
                        <c:v>23.695999999999984</c:v>
                      </c:pt>
                      <c:pt idx="2820">
                        <c:v>23.706000000000003</c:v>
                      </c:pt>
                      <c:pt idx="2821">
                        <c:v>23.715999999999994</c:v>
                      </c:pt>
                      <c:pt idx="2822">
                        <c:v>23.725999999999985</c:v>
                      </c:pt>
                      <c:pt idx="2823">
                        <c:v>23.73599999999999</c:v>
                      </c:pt>
                      <c:pt idx="2824">
                        <c:v>23.745999999999981</c:v>
                      </c:pt>
                      <c:pt idx="2825">
                        <c:v>23.756</c:v>
                      </c:pt>
                      <c:pt idx="2826">
                        <c:v>23.76600000000002</c:v>
                      </c:pt>
                      <c:pt idx="2827">
                        <c:v>23.776000000000025</c:v>
                      </c:pt>
                      <c:pt idx="2828">
                        <c:v>23.785999999999987</c:v>
                      </c:pt>
                      <c:pt idx="2829">
                        <c:v>23.796000000000006</c:v>
                      </c:pt>
                      <c:pt idx="2830">
                        <c:v>23.805999999999997</c:v>
                      </c:pt>
                      <c:pt idx="2831">
                        <c:v>23.815999999999974</c:v>
                      </c:pt>
                      <c:pt idx="2832">
                        <c:v>23.825999999999993</c:v>
                      </c:pt>
                      <c:pt idx="2833">
                        <c:v>23.835999999999999</c:v>
                      </c:pt>
                      <c:pt idx="2834">
                        <c:v>23.846000000000018</c:v>
                      </c:pt>
                      <c:pt idx="2835">
                        <c:v>23.855999999999995</c:v>
                      </c:pt>
                      <c:pt idx="2836">
                        <c:v>23.866</c:v>
                      </c:pt>
                      <c:pt idx="2837">
                        <c:v>23.875999999999991</c:v>
                      </c:pt>
                      <c:pt idx="2838">
                        <c:v>23.88600000000001</c:v>
                      </c:pt>
                      <c:pt idx="2839">
                        <c:v>23.896000000000029</c:v>
                      </c:pt>
                      <c:pt idx="2840">
                        <c:v>23.905999999999992</c:v>
                      </c:pt>
                      <c:pt idx="2841">
                        <c:v>23.915999999999997</c:v>
                      </c:pt>
                      <c:pt idx="2842">
                        <c:v>23.926000000000002</c:v>
                      </c:pt>
                      <c:pt idx="2843">
                        <c:v>23.936000000000007</c:v>
                      </c:pt>
                      <c:pt idx="2844">
                        <c:v>23.945999999999984</c:v>
                      </c:pt>
                      <c:pt idx="2845">
                        <c:v>23.956000000000003</c:v>
                      </c:pt>
                      <c:pt idx="2846">
                        <c:v>23.965999999999994</c:v>
                      </c:pt>
                      <c:pt idx="2847">
                        <c:v>23.975999999999985</c:v>
                      </c:pt>
                      <c:pt idx="2848">
                        <c:v>23.98599999999999</c:v>
                      </c:pt>
                      <c:pt idx="2849">
                        <c:v>23.995999999999981</c:v>
                      </c:pt>
                      <c:pt idx="2850">
                        <c:v>24.006</c:v>
                      </c:pt>
                      <c:pt idx="2851">
                        <c:v>24.01600000000002</c:v>
                      </c:pt>
                      <c:pt idx="2852">
                        <c:v>24.026000000000025</c:v>
                      </c:pt>
                      <c:pt idx="2853">
                        <c:v>24.035999999999987</c:v>
                      </c:pt>
                      <c:pt idx="2854">
                        <c:v>24.046000000000006</c:v>
                      </c:pt>
                      <c:pt idx="2855">
                        <c:v>24.055999999999997</c:v>
                      </c:pt>
                      <c:pt idx="2856">
                        <c:v>24.065999999999974</c:v>
                      </c:pt>
                      <c:pt idx="2857">
                        <c:v>24.075999999999993</c:v>
                      </c:pt>
                      <c:pt idx="2858">
                        <c:v>24.085999999999999</c:v>
                      </c:pt>
                      <c:pt idx="2859">
                        <c:v>24.096000000000018</c:v>
                      </c:pt>
                      <c:pt idx="2860">
                        <c:v>24.105999999999995</c:v>
                      </c:pt>
                      <c:pt idx="2861">
                        <c:v>24.116</c:v>
                      </c:pt>
                      <c:pt idx="2862">
                        <c:v>24.125999999999991</c:v>
                      </c:pt>
                      <c:pt idx="2863">
                        <c:v>24.13600000000001</c:v>
                      </c:pt>
                      <c:pt idx="2864">
                        <c:v>24.146000000000029</c:v>
                      </c:pt>
                      <c:pt idx="2865">
                        <c:v>24.155999999999992</c:v>
                      </c:pt>
                      <c:pt idx="2866">
                        <c:v>24.165999999999997</c:v>
                      </c:pt>
                      <c:pt idx="2867">
                        <c:v>24.176000000000002</c:v>
                      </c:pt>
                      <c:pt idx="2868">
                        <c:v>24.186000000000007</c:v>
                      </c:pt>
                      <c:pt idx="2869">
                        <c:v>24.195999999999984</c:v>
                      </c:pt>
                      <c:pt idx="2870">
                        <c:v>24.206000000000003</c:v>
                      </c:pt>
                      <c:pt idx="2871">
                        <c:v>24.215999999999994</c:v>
                      </c:pt>
                      <c:pt idx="2872">
                        <c:v>24.225999999999985</c:v>
                      </c:pt>
                      <c:pt idx="2873">
                        <c:v>24.236000000000018</c:v>
                      </c:pt>
                      <c:pt idx="2874">
                        <c:v>24.245999999999981</c:v>
                      </c:pt>
                      <c:pt idx="2875">
                        <c:v>24.256</c:v>
                      </c:pt>
                      <c:pt idx="2876">
                        <c:v>24.26600000000002</c:v>
                      </c:pt>
                      <c:pt idx="2877">
                        <c:v>24.276000000000025</c:v>
                      </c:pt>
                      <c:pt idx="2878">
                        <c:v>24.285999999999987</c:v>
                      </c:pt>
                      <c:pt idx="2879">
                        <c:v>24.296000000000006</c:v>
                      </c:pt>
                      <c:pt idx="2880">
                        <c:v>24.305999999999997</c:v>
                      </c:pt>
                      <c:pt idx="2881">
                        <c:v>24.315999999999988</c:v>
                      </c:pt>
                      <c:pt idx="2882">
                        <c:v>24.325999999999993</c:v>
                      </c:pt>
                      <c:pt idx="2883">
                        <c:v>24.335999999999999</c:v>
                      </c:pt>
                      <c:pt idx="2884">
                        <c:v>24.346000000000018</c:v>
                      </c:pt>
                      <c:pt idx="2885">
                        <c:v>24.355999999999995</c:v>
                      </c:pt>
                      <c:pt idx="2886">
                        <c:v>24.366</c:v>
                      </c:pt>
                      <c:pt idx="2887">
                        <c:v>24.375999999999991</c:v>
                      </c:pt>
                      <c:pt idx="2888">
                        <c:v>24.385999999999996</c:v>
                      </c:pt>
                      <c:pt idx="2889">
                        <c:v>24.396000000000029</c:v>
                      </c:pt>
                      <c:pt idx="2890">
                        <c:v>24.406000000000006</c:v>
                      </c:pt>
                      <c:pt idx="2891">
                        <c:v>24.415999999999997</c:v>
                      </c:pt>
                      <c:pt idx="2892">
                        <c:v>24.426000000000002</c:v>
                      </c:pt>
                      <c:pt idx="2893">
                        <c:v>24.436000000000007</c:v>
                      </c:pt>
                      <c:pt idx="2894">
                        <c:v>24.445999999999984</c:v>
                      </c:pt>
                      <c:pt idx="2895">
                        <c:v>24.455999999999989</c:v>
                      </c:pt>
                      <c:pt idx="2896">
                        <c:v>24.465999999999994</c:v>
                      </c:pt>
                      <c:pt idx="2897">
                        <c:v>24.475999999999985</c:v>
                      </c:pt>
                      <c:pt idx="2898">
                        <c:v>24.486000000000018</c:v>
                      </c:pt>
                      <c:pt idx="2899">
                        <c:v>24.495999999999981</c:v>
                      </c:pt>
                      <c:pt idx="2900">
                        <c:v>24.506</c:v>
                      </c:pt>
                      <c:pt idx="2901">
                        <c:v>24.51600000000002</c:v>
                      </c:pt>
                      <c:pt idx="2902">
                        <c:v>24.526000000000025</c:v>
                      </c:pt>
                      <c:pt idx="2903">
                        <c:v>24.535999999999987</c:v>
                      </c:pt>
                      <c:pt idx="2904">
                        <c:v>24.546000000000006</c:v>
                      </c:pt>
                      <c:pt idx="2905">
                        <c:v>24.555999999999997</c:v>
                      </c:pt>
                      <c:pt idx="2906">
                        <c:v>24.565999999999988</c:v>
                      </c:pt>
                      <c:pt idx="2907">
                        <c:v>24.575999999999993</c:v>
                      </c:pt>
                      <c:pt idx="2908">
                        <c:v>24.585999999999999</c:v>
                      </c:pt>
                      <c:pt idx="2909">
                        <c:v>24.596000000000018</c:v>
                      </c:pt>
                      <c:pt idx="2910">
                        <c:v>24.605999999999995</c:v>
                      </c:pt>
                      <c:pt idx="2911">
                        <c:v>24.616</c:v>
                      </c:pt>
                      <c:pt idx="2912">
                        <c:v>24.625999999999991</c:v>
                      </c:pt>
                      <c:pt idx="2913">
                        <c:v>24.635999999999996</c:v>
                      </c:pt>
                      <c:pt idx="2914">
                        <c:v>24.646000000000029</c:v>
                      </c:pt>
                      <c:pt idx="2915">
                        <c:v>24.656000000000006</c:v>
                      </c:pt>
                      <c:pt idx="2916">
                        <c:v>24.665999999999997</c:v>
                      </c:pt>
                      <c:pt idx="2917">
                        <c:v>24.676000000000002</c:v>
                      </c:pt>
                      <c:pt idx="2918">
                        <c:v>24.686000000000007</c:v>
                      </c:pt>
                      <c:pt idx="2919">
                        <c:v>24.695999999999984</c:v>
                      </c:pt>
                      <c:pt idx="2920">
                        <c:v>24.705999999999989</c:v>
                      </c:pt>
                      <c:pt idx="2921">
                        <c:v>24.715999999999994</c:v>
                      </c:pt>
                      <c:pt idx="2922">
                        <c:v>24.725999999999985</c:v>
                      </c:pt>
                      <c:pt idx="2923">
                        <c:v>24.736000000000018</c:v>
                      </c:pt>
                      <c:pt idx="2924">
                        <c:v>24.745999999999981</c:v>
                      </c:pt>
                      <c:pt idx="2925">
                        <c:v>24.756</c:v>
                      </c:pt>
                      <c:pt idx="2926">
                        <c:v>24.76600000000002</c:v>
                      </c:pt>
                      <c:pt idx="2927">
                        <c:v>24.776000000000025</c:v>
                      </c:pt>
                      <c:pt idx="2928">
                        <c:v>24.785999999999987</c:v>
                      </c:pt>
                      <c:pt idx="2929">
                        <c:v>24.796000000000006</c:v>
                      </c:pt>
                      <c:pt idx="2930">
                        <c:v>24.805999999999997</c:v>
                      </c:pt>
                      <c:pt idx="2931">
                        <c:v>24.815999999999988</c:v>
                      </c:pt>
                      <c:pt idx="2932">
                        <c:v>24.825999999999993</c:v>
                      </c:pt>
                      <c:pt idx="2933">
                        <c:v>24.835999999999999</c:v>
                      </c:pt>
                      <c:pt idx="2934">
                        <c:v>24.846000000000018</c:v>
                      </c:pt>
                      <c:pt idx="2935">
                        <c:v>24.855999999999995</c:v>
                      </c:pt>
                      <c:pt idx="2936">
                        <c:v>24.866</c:v>
                      </c:pt>
                      <c:pt idx="2937">
                        <c:v>24.875999999999991</c:v>
                      </c:pt>
                      <c:pt idx="2938">
                        <c:v>24.885999999999996</c:v>
                      </c:pt>
                      <c:pt idx="2939">
                        <c:v>24.896000000000029</c:v>
                      </c:pt>
                      <c:pt idx="2940">
                        <c:v>24.906000000000006</c:v>
                      </c:pt>
                      <c:pt idx="2941">
                        <c:v>24.915999999999997</c:v>
                      </c:pt>
                      <c:pt idx="2942">
                        <c:v>24.926000000000002</c:v>
                      </c:pt>
                      <c:pt idx="2943">
                        <c:v>24.936000000000007</c:v>
                      </c:pt>
                      <c:pt idx="2944">
                        <c:v>24.945999999999984</c:v>
                      </c:pt>
                      <c:pt idx="2945">
                        <c:v>24.955999999999989</c:v>
                      </c:pt>
                      <c:pt idx="2946">
                        <c:v>24.965999999999994</c:v>
                      </c:pt>
                      <c:pt idx="2947">
                        <c:v>24.975999999999985</c:v>
                      </c:pt>
                      <c:pt idx="2948">
                        <c:v>24.986000000000018</c:v>
                      </c:pt>
                      <c:pt idx="2949">
                        <c:v>24.995999999999981</c:v>
                      </c:pt>
                      <c:pt idx="2950">
                        <c:v>25.006</c:v>
                      </c:pt>
                      <c:pt idx="2951">
                        <c:v>25.01600000000002</c:v>
                      </c:pt>
                      <c:pt idx="2952">
                        <c:v>25.026000000000025</c:v>
                      </c:pt>
                      <c:pt idx="2953">
                        <c:v>25.035999999999987</c:v>
                      </c:pt>
                      <c:pt idx="2954">
                        <c:v>25.046000000000006</c:v>
                      </c:pt>
                      <c:pt idx="2955">
                        <c:v>25.055999999999997</c:v>
                      </c:pt>
                      <c:pt idx="2956">
                        <c:v>25.065999999999988</c:v>
                      </c:pt>
                      <c:pt idx="2957">
                        <c:v>25.075999999999993</c:v>
                      </c:pt>
                      <c:pt idx="2958">
                        <c:v>25.085999999999999</c:v>
                      </c:pt>
                      <c:pt idx="2959">
                        <c:v>25.096000000000018</c:v>
                      </c:pt>
                      <c:pt idx="2960">
                        <c:v>25.105999999999995</c:v>
                      </c:pt>
                      <c:pt idx="2961">
                        <c:v>25.116</c:v>
                      </c:pt>
                      <c:pt idx="2962">
                        <c:v>25.125999999999991</c:v>
                      </c:pt>
                      <c:pt idx="2963">
                        <c:v>25.135999999999996</c:v>
                      </c:pt>
                      <c:pt idx="2964">
                        <c:v>25.146000000000029</c:v>
                      </c:pt>
                      <c:pt idx="2965">
                        <c:v>25.156000000000006</c:v>
                      </c:pt>
                      <c:pt idx="2966">
                        <c:v>25.165999999999997</c:v>
                      </c:pt>
                      <c:pt idx="2967">
                        <c:v>25.176000000000002</c:v>
                      </c:pt>
                      <c:pt idx="2968">
                        <c:v>25.186000000000007</c:v>
                      </c:pt>
                      <c:pt idx="2969">
                        <c:v>25.195999999999984</c:v>
                      </c:pt>
                      <c:pt idx="2970">
                        <c:v>25.205999999999989</c:v>
                      </c:pt>
                      <c:pt idx="2971">
                        <c:v>25.215999999999994</c:v>
                      </c:pt>
                      <c:pt idx="2972">
                        <c:v>25.225999999999985</c:v>
                      </c:pt>
                      <c:pt idx="2973">
                        <c:v>25.236000000000018</c:v>
                      </c:pt>
                      <c:pt idx="2974">
                        <c:v>25.245999999999981</c:v>
                      </c:pt>
                      <c:pt idx="2975">
                        <c:v>25.256</c:v>
                      </c:pt>
                      <c:pt idx="2976">
                        <c:v>25.26600000000002</c:v>
                      </c:pt>
                      <c:pt idx="2977">
                        <c:v>25.276000000000025</c:v>
                      </c:pt>
                      <c:pt idx="2978">
                        <c:v>25.285999999999987</c:v>
                      </c:pt>
                      <c:pt idx="2979">
                        <c:v>25.296000000000006</c:v>
                      </c:pt>
                      <c:pt idx="2980">
                        <c:v>25.305999999999997</c:v>
                      </c:pt>
                      <c:pt idx="2981">
                        <c:v>25.315999999999988</c:v>
                      </c:pt>
                      <c:pt idx="2982">
                        <c:v>25.325999999999993</c:v>
                      </c:pt>
                      <c:pt idx="2983">
                        <c:v>25.335999999999999</c:v>
                      </c:pt>
                      <c:pt idx="2984">
                        <c:v>25.346000000000018</c:v>
                      </c:pt>
                      <c:pt idx="2985">
                        <c:v>25.355999999999995</c:v>
                      </c:pt>
                      <c:pt idx="2986">
                        <c:v>25.366</c:v>
                      </c:pt>
                      <c:pt idx="2987">
                        <c:v>25.375999999999991</c:v>
                      </c:pt>
                      <c:pt idx="2988">
                        <c:v>25.385999999999996</c:v>
                      </c:pt>
                      <c:pt idx="2989">
                        <c:v>25.396000000000029</c:v>
                      </c:pt>
                      <c:pt idx="2990">
                        <c:v>25.406000000000006</c:v>
                      </c:pt>
                      <c:pt idx="2991">
                        <c:v>25.415999999999997</c:v>
                      </c:pt>
                      <c:pt idx="2992">
                        <c:v>25.426000000000002</c:v>
                      </c:pt>
                      <c:pt idx="2993">
                        <c:v>25.436000000000007</c:v>
                      </c:pt>
                      <c:pt idx="2994">
                        <c:v>25.445999999999984</c:v>
                      </c:pt>
                      <c:pt idx="2995">
                        <c:v>25.455999999999989</c:v>
                      </c:pt>
                      <c:pt idx="2996">
                        <c:v>25.465999999999994</c:v>
                      </c:pt>
                      <c:pt idx="2997">
                        <c:v>25.475999999999985</c:v>
                      </c:pt>
                      <c:pt idx="2998">
                        <c:v>25.486000000000018</c:v>
                      </c:pt>
                      <c:pt idx="2999">
                        <c:v>25.495999999999981</c:v>
                      </c:pt>
                      <c:pt idx="3000">
                        <c:v>25.506</c:v>
                      </c:pt>
                      <c:pt idx="3001">
                        <c:v>25.51600000000002</c:v>
                      </c:pt>
                      <c:pt idx="3002">
                        <c:v>25.526000000000025</c:v>
                      </c:pt>
                      <c:pt idx="3003">
                        <c:v>25.535999999999987</c:v>
                      </c:pt>
                      <c:pt idx="3004">
                        <c:v>25.546000000000006</c:v>
                      </c:pt>
                      <c:pt idx="3005">
                        <c:v>25.555999999999997</c:v>
                      </c:pt>
                      <c:pt idx="3006">
                        <c:v>25.565999999999988</c:v>
                      </c:pt>
                      <c:pt idx="3007">
                        <c:v>25.575999999999993</c:v>
                      </c:pt>
                      <c:pt idx="3008">
                        <c:v>25.585999999999999</c:v>
                      </c:pt>
                      <c:pt idx="3009">
                        <c:v>25.596000000000018</c:v>
                      </c:pt>
                      <c:pt idx="3010">
                        <c:v>25.605999999999995</c:v>
                      </c:pt>
                      <c:pt idx="3011">
                        <c:v>25.616</c:v>
                      </c:pt>
                      <c:pt idx="3012">
                        <c:v>25.625999999999991</c:v>
                      </c:pt>
                      <c:pt idx="3013">
                        <c:v>25.635999999999996</c:v>
                      </c:pt>
                      <c:pt idx="3014">
                        <c:v>25.646000000000029</c:v>
                      </c:pt>
                      <c:pt idx="3015">
                        <c:v>25.656000000000006</c:v>
                      </c:pt>
                      <c:pt idx="3016">
                        <c:v>25.665999999999997</c:v>
                      </c:pt>
                      <c:pt idx="3017">
                        <c:v>25.676000000000002</c:v>
                      </c:pt>
                      <c:pt idx="3018">
                        <c:v>25.686000000000007</c:v>
                      </c:pt>
                      <c:pt idx="3019">
                        <c:v>25.695999999999984</c:v>
                      </c:pt>
                      <c:pt idx="3020">
                        <c:v>25.705999999999989</c:v>
                      </c:pt>
                      <c:pt idx="3021">
                        <c:v>25.715999999999994</c:v>
                      </c:pt>
                      <c:pt idx="3022">
                        <c:v>25.725999999999985</c:v>
                      </c:pt>
                      <c:pt idx="3023">
                        <c:v>25.736000000000018</c:v>
                      </c:pt>
                      <c:pt idx="3024">
                        <c:v>25.745999999999981</c:v>
                      </c:pt>
                      <c:pt idx="3025">
                        <c:v>25.756</c:v>
                      </c:pt>
                      <c:pt idx="3026">
                        <c:v>25.76600000000002</c:v>
                      </c:pt>
                      <c:pt idx="3027">
                        <c:v>25.776000000000025</c:v>
                      </c:pt>
                      <c:pt idx="3028">
                        <c:v>25.785999999999987</c:v>
                      </c:pt>
                      <c:pt idx="3029">
                        <c:v>25.796000000000006</c:v>
                      </c:pt>
                      <c:pt idx="3030">
                        <c:v>25.805999999999997</c:v>
                      </c:pt>
                      <c:pt idx="3031">
                        <c:v>25.815999999999988</c:v>
                      </c:pt>
                      <c:pt idx="3032">
                        <c:v>25.825999999999993</c:v>
                      </c:pt>
                      <c:pt idx="3033">
                        <c:v>25.835999999999999</c:v>
                      </c:pt>
                      <c:pt idx="3034">
                        <c:v>25.846000000000018</c:v>
                      </c:pt>
                      <c:pt idx="3035">
                        <c:v>25.855999999999995</c:v>
                      </c:pt>
                      <c:pt idx="3036">
                        <c:v>25.866</c:v>
                      </c:pt>
                      <c:pt idx="3037">
                        <c:v>25.875999999999991</c:v>
                      </c:pt>
                      <c:pt idx="3038">
                        <c:v>25.885999999999996</c:v>
                      </c:pt>
                      <c:pt idx="3039">
                        <c:v>25.896000000000029</c:v>
                      </c:pt>
                      <c:pt idx="3040">
                        <c:v>25.906000000000006</c:v>
                      </c:pt>
                      <c:pt idx="3041">
                        <c:v>25.915999999999997</c:v>
                      </c:pt>
                      <c:pt idx="3042">
                        <c:v>25.926000000000002</c:v>
                      </c:pt>
                      <c:pt idx="3043">
                        <c:v>25.936000000000007</c:v>
                      </c:pt>
                      <c:pt idx="3044">
                        <c:v>25.945999999999984</c:v>
                      </c:pt>
                      <c:pt idx="3045">
                        <c:v>25.955999999999989</c:v>
                      </c:pt>
                      <c:pt idx="3046">
                        <c:v>25.965999999999994</c:v>
                      </c:pt>
                      <c:pt idx="3047">
                        <c:v>25.975999999999985</c:v>
                      </c:pt>
                      <c:pt idx="3048">
                        <c:v>25.986000000000018</c:v>
                      </c:pt>
                      <c:pt idx="3049">
                        <c:v>25.995999999999981</c:v>
                      </c:pt>
                      <c:pt idx="3050">
                        <c:v>26.005999999999986</c:v>
                      </c:pt>
                      <c:pt idx="3051">
                        <c:v>26.01600000000002</c:v>
                      </c:pt>
                      <c:pt idx="3052">
                        <c:v>26.026000000000025</c:v>
                      </c:pt>
                      <c:pt idx="3053">
                        <c:v>26.035999999999987</c:v>
                      </c:pt>
                      <c:pt idx="3054">
                        <c:v>26.046000000000006</c:v>
                      </c:pt>
                      <c:pt idx="3055">
                        <c:v>26.055999999999997</c:v>
                      </c:pt>
                      <c:pt idx="3056">
                        <c:v>26.066000000000017</c:v>
                      </c:pt>
                      <c:pt idx="3057">
                        <c:v>26.076000000000008</c:v>
                      </c:pt>
                      <c:pt idx="3058">
                        <c:v>26.085999999999999</c:v>
                      </c:pt>
                      <c:pt idx="3059">
                        <c:v>26.096000000000018</c:v>
                      </c:pt>
                      <c:pt idx="3060">
                        <c:v>26.105999999999995</c:v>
                      </c:pt>
                      <c:pt idx="3061">
                        <c:v>26.116</c:v>
                      </c:pt>
                      <c:pt idx="3062">
                        <c:v>26.125999999999991</c:v>
                      </c:pt>
                      <c:pt idx="3063">
                        <c:v>26.135999999999996</c:v>
                      </c:pt>
                      <c:pt idx="3064">
                        <c:v>26.146000000000029</c:v>
                      </c:pt>
                      <c:pt idx="3065">
                        <c:v>26.156000000000006</c:v>
                      </c:pt>
                      <c:pt idx="3066">
                        <c:v>26.165999999999997</c:v>
                      </c:pt>
                      <c:pt idx="3067">
                        <c:v>26.176000000000002</c:v>
                      </c:pt>
                      <c:pt idx="3068">
                        <c:v>26.186000000000007</c:v>
                      </c:pt>
                      <c:pt idx="3069">
                        <c:v>26.195999999999984</c:v>
                      </c:pt>
                      <c:pt idx="3070">
                        <c:v>26.206000000000003</c:v>
                      </c:pt>
                      <c:pt idx="3071">
                        <c:v>26.215999999999994</c:v>
                      </c:pt>
                      <c:pt idx="3072">
                        <c:v>26.225999999999985</c:v>
                      </c:pt>
                      <c:pt idx="3073">
                        <c:v>26.236000000000018</c:v>
                      </c:pt>
                      <c:pt idx="3074">
                        <c:v>26.245999999999981</c:v>
                      </c:pt>
                      <c:pt idx="3075">
                        <c:v>26.255999999999986</c:v>
                      </c:pt>
                      <c:pt idx="3076">
                        <c:v>26.26600000000002</c:v>
                      </c:pt>
                      <c:pt idx="3077">
                        <c:v>26.276000000000025</c:v>
                      </c:pt>
                      <c:pt idx="3078">
                        <c:v>26.285999999999987</c:v>
                      </c:pt>
                      <c:pt idx="3079">
                        <c:v>26.296000000000006</c:v>
                      </c:pt>
                      <c:pt idx="3080">
                        <c:v>26.305999999999997</c:v>
                      </c:pt>
                      <c:pt idx="3081">
                        <c:v>26.316000000000017</c:v>
                      </c:pt>
                      <c:pt idx="3082">
                        <c:v>26.326000000000008</c:v>
                      </c:pt>
                      <c:pt idx="3083">
                        <c:v>26.335999999999999</c:v>
                      </c:pt>
                      <c:pt idx="3084">
                        <c:v>26.346000000000018</c:v>
                      </c:pt>
                      <c:pt idx="3085">
                        <c:v>26.355999999999995</c:v>
                      </c:pt>
                      <c:pt idx="3086">
                        <c:v>26.366</c:v>
                      </c:pt>
                      <c:pt idx="3087">
                        <c:v>26.375999999999991</c:v>
                      </c:pt>
                      <c:pt idx="3088">
                        <c:v>26.385999999999996</c:v>
                      </c:pt>
                      <c:pt idx="3089">
                        <c:v>26.396000000000029</c:v>
                      </c:pt>
                      <c:pt idx="3090">
                        <c:v>26.406000000000006</c:v>
                      </c:pt>
                      <c:pt idx="3091">
                        <c:v>26.415999999999997</c:v>
                      </c:pt>
                      <c:pt idx="3092">
                        <c:v>26.426000000000002</c:v>
                      </c:pt>
                      <c:pt idx="3093">
                        <c:v>26.436000000000007</c:v>
                      </c:pt>
                      <c:pt idx="3094">
                        <c:v>26.445999999999984</c:v>
                      </c:pt>
                      <c:pt idx="3095">
                        <c:v>26.456000000000003</c:v>
                      </c:pt>
                      <c:pt idx="3096">
                        <c:v>26.465999999999994</c:v>
                      </c:pt>
                      <c:pt idx="3097">
                        <c:v>26.475999999999985</c:v>
                      </c:pt>
                      <c:pt idx="3098">
                        <c:v>26.486000000000018</c:v>
                      </c:pt>
                      <c:pt idx="3099">
                        <c:v>26.495999999999981</c:v>
                      </c:pt>
                      <c:pt idx="3100">
                        <c:v>26.505999999999986</c:v>
                      </c:pt>
                      <c:pt idx="3101">
                        <c:v>26.51600000000002</c:v>
                      </c:pt>
                      <c:pt idx="3102">
                        <c:v>26.526000000000025</c:v>
                      </c:pt>
                      <c:pt idx="3103">
                        <c:v>26.535999999999987</c:v>
                      </c:pt>
                      <c:pt idx="3104">
                        <c:v>26.546000000000006</c:v>
                      </c:pt>
                      <c:pt idx="3105">
                        <c:v>26.555999999999997</c:v>
                      </c:pt>
                      <c:pt idx="3106">
                        <c:v>26.566000000000017</c:v>
                      </c:pt>
                      <c:pt idx="3107">
                        <c:v>26.576000000000008</c:v>
                      </c:pt>
                      <c:pt idx="3108">
                        <c:v>26.585999999999999</c:v>
                      </c:pt>
                      <c:pt idx="3109">
                        <c:v>26.596000000000018</c:v>
                      </c:pt>
                      <c:pt idx="3110">
                        <c:v>26.605999999999995</c:v>
                      </c:pt>
                      <c:pt idx="3111">
                        <c:v>26.616</c:v>
                      </c:pt>
                      <c:pt idx="3112">
                        <c:v>26.625999999999991</c:v>
                      </c:pt>
                      <c:pt idx="3113">
                        <c:v>26.635999999999996</c:v>
                      </c:pt>
                      <c:pt idx="3114">
                        <c:v>26.646000000000029</c:v>
                      </c:pt>
                      <c:pt idx="3115">
                        <c:v>26.656000000000006</c:v>
                      </c:pt>
                      <c:pt idx="3116">
                        <c:v>26.665999999999997</c:v>
                      </c:pt>
                      <c:pt idx="3117">
                        <c:v>26.676000000000002</c:v>
                      </c:pt>
                      <c:pt idx="3118">
                        <c:v>26.686000000000007</c:v>
                      </c:pt>
                      <c:pt idx="3119">
                        <c:v>26.695999999999984</c:v>
                      </c:pt>
                      <c:pt idx="3120">
                        <c:v>26.706000000000003</c:v>
                      </c:pt>
                      <c:pt idx="3121">
                        <c:v>26.715999999999994</c:v>
                      </c:pt>
                      <c:pt idx="3122">
                        <c:v>26.725999999999985</c:v>
                      </c:pt>
                      <c:pt idx="3123">
                        <c:v>26.736000000000018</c:v>
                      </c:pt>
                      <c:pt idx="3124">
                        <c:v>26.745999999999981</c:v>
                      </c:pt>
                      <c:pt idx="3125">
                        <c:v>26.755999999999986</c:v>
                      </c:pt>
                      <c:pt idx="3126">
                        <c:v>26.76600000000002</c:v>
                      </c:pt>
                      <c:pt idx="3127">
                        <c:v>26.776000000000025</c:v>
                      </c:pt>
                      <c:pt idx="3128">
                        <c:v>26.785999999999987</c:v>
                      </c:pt>
                      <c:pt idx="3129">
                        <c:v>26.796000000000006</c:v>
                      </c:pt>
                      <c:pt idx="3130">
                        <c:v>26.805999999999997</c:v>
                      </c:pt>
                      <c:pt idx="3131">
                        <c:v>26.816000000000017</c:v>
                      </c:pt>
                      <c:pt idx="3132">
                        <c:v>26.826000000000008</c:v>
                      </c:pt>
                      <c:pt idx="3133">
                        <c:v>26.835999999999999</c:v>
                      </c:pt>
                      <c:pt idx="3134">
                        <c:v>26.846000000000018</c:v>
                      </c:pt>
                      <c:pt idx="3135">
                        <c:v>26.855999999999995</c:v>
                      </c:pt>
                      <c:pt idx="3136">
                        <c:v>26.866</c:v>
                      </c:pt>
                      <c:pt idx="3137">
                        <c:v>26.875999999999991</c:v>
                      </c:pt>
                      <c:pt idx="3138">
                        <c:v>26.885999999999996</c:v>
                      </c:pt>
                      <c:pt idx="3139">
                        <c:v>26.896000000000029</c:v>
                      </c:pt>
                      <c:pt idx="3140">
                        <c:v>26.906000000000006</c:v>
                      </c:pt>
                      <c:pt idx="3141">
                        <c:v>26.915999999999997</c:v>
                      </c:pt>
                      <c:pt idx="3142">
                        <c:v>26.926000000000002</c:v>
                      </c:pt>
                      <c:pt idx="3143">
                        <c:v>26.936000000000007</c:v>
                      </c:pt>
                      <c:pt idx="3144">
                        <c:v>26.945999999999984</c:v>
                      </c:pt>
                      <c:pt idx="3145">
                        <c:v>26.956000000000003</c:v>
                      </c:pt>
                      <c:pt idx="3146">
                        <c:v>26.965999999999994</c:v>
                      </c:pt>
                      <c:pt idx="3147">
                        <c:v>26.975999999999985</c:v>
                      </c:pt>
                      <c:pt idx="3148">
                        <c:v>26.986000000000018</c:v>
                      </c:pt>
                      <c:pt idx="3149">
                        <c:v>26.995999999999981</c:v>
                      </c:pt>
                      <c:pt idx="3150">
                        <c:v>27.005999999999986</c:v>
                      </c:pt>
                      <c:pt idx="3151">
                        <c:v>27.01600000000002</c:v>
                      </c:pt>
                      <c:pt idx="3152">
                        <c:v>27.026000000000025</c:v>
                      </c:pt>
                      <c:pt idx="3153">
                        <c:v>27.035999999999987</c:v>
                      </c:pt>
                      <c:pt idx="3154">
                        <c:v>27.046000000000006</c:v>
                      </c:pt>
                      <c:pt idx="3155">
                        <c:v>27.055999999999997</c:v>
                      </c:pt>
                      <c:pt idx="3156">
                        <c:v>27.066000000000017</c:v>
                      </c:pt>
                      <c:pt idx="3157">
                        <c:v>27.076000000000008</c:v>
                      </c:pt>
                      <c:pt idx="3158">
                        <c:v>27.085999999999999</c:v>
                      </c:pt>
                      <c:pt idx="3159">
                        <c:v>27.096000000000018</c:v>
                      </c:pt>
                      <c:pt idx="3160">
                        <c:v>27.105999999999995</c:v>
                      </c:pt>
                      <c:pt idx="3161">
                        <c:v>27.116</c:v>
                      </c:pt>
                      <c:pt idx="3162">
                        <c:v>27.125999999999991</c:v>
                      </c:pt>
                      <c:pt idx="3163">
                        <c:v>27.135999999999996</c:v>
                      </c:pt>
                      <c:pt idx="3164">
                        <c:v>27.146000000000029</c:v>
                      </c:pt>
                      <c:pt idx="3165">
                        <c:v>27.156000000000006</c:v>
                      </c:pt>
                      <c:pt idx="3166">
                        <c:v>27.165999999999997</c:v>
                      </c:pt>
                      <c:pt idx="3167">
                        <c:v>27.176000000000002</c:v>
                      </c:pt>
                      <c:pt idx="3168">
                        <c:v>27.186000000000007</c:v>
                      </c:pt>
                      <c:pt idx="3169">
                        <c:v>27.195999999999984</c:v>
                      </c:pt>
                      <c:pt idx="3170">
                        <c:v>27.206000000000003</c:v>
                      </c:pt>
                      <c:pt idx="3171">
                        <c:v>27.215999999999994</c:v>
                      </c:pt>
                      <c:pt idx="3172">
                        <c:v>27.225999999999985</c:v>
                      </c:pt>
                      <c:pt idx="3173">
                        <c:v>27.236000000000018</c:v>
                      </c:pt>
                      <c:pt idx="3174">
                        <c:v>27.245999999999981</c:v>
                      </c:pt>
                      <c:pt idx="3175">
                        <c:v>27.255999999999986</c:v>
                      </c:pt>
                      <c:pt idx="3176">
                        <c:v>27.26600000000002</c:v>
                      </c:pt>
                      <c:pt idx="3177">
                        <c:v>27.276000000000025</c:v>
                      </c:pt>
                      <c:pt idx="3178">
                        <c:v>27.285999999999987</c:v>
                      </c:pt>
                      <c:pt idx="3179">
                        <c:v>27.296000000000006</c:v>
                      </c:pt>
                      <c:pt idx="3180">
                        <c:v>27.305999999999997</c:v>
                      </c:pt>
                      <c:pt idx="3181">
                        <c:v>27.316000000000017</c:v>
                      </c:pt>
                      <c:pt idx="3182">
                        <c:v>27.326000000000008</c:v>
                      </c:pt>
                      <c:pt idx="3183">
                        <c:v>27.335999999999999</c:v>
                      </c:pt>
                      <c:pt idx="3184">
                        <c:v>27.346000000000018</c:v>
                      </c:pt>
                      <c:pt idx="3185">
                        <c:v>27.355999999999995</c:v>
                      </c:pt>
                      <c:pt idx="3186">
                        <c:v>27.366</c:v>
                      </c:pt>
                      <c:pt idx="3187">
                        <c:v>27.375999999999991</c:v>
                      </c:pt>
                      <c:pt idx="3188">
                        <c:v>27.385999999999996</c:v>
                      </c:pt>
                      <c:pt idx="3189">
                        <c:v>27.396000000000029</c:v>
                      </c:pt>
                      <c:pt idx="3190">
                        <c:v>27.406000000000006</c:v>
                      </c:pt>
                      <c:pt idx="3191">
                        <c:v>27.415999999999997</c:v>
                      </c:pt>
                      <c:pt idx="3192">
                        <c:v>27.426000000000002</c:v>
                      </c:pt>
                      <c:pt idx="3193">
                        <c:v>27.436000000000007</c:v>
                      </c:pt>
                      <c:pt idx="3194">
                        <c:v>27.445999999999984</c:v>
                      </c:pt>
                      <c:pt idx="3195">
                        <c:v>27.456000000000003</c:v>
                      </c:pt>
                      <c:pt idx="3196">
                        <c:v>27.465999999999994</c:v>
                      </c:pt>
                      <c:pt idx="3197">
                        <c:v>27.475999999999985</c:v>
                      </c:pt>
                      <c:pt idx="3198">
                        <c:v>27.486000000000018</c:v>
                      </c:pt>
                      <c:pt idx="3199">
                        <c:v>27.495999999999981</c:v>
                      </c:pt>
                      <c:pt idx="3200">
                        <c:v>27.505999999999986</c:v>
                      </c:pt>
                      <c:pt idx="3201">
                        <c:v>27.51600000000002</c:v>
                      </c:pt>
                      <c:pt idx="3202">
                        <c:v>27.526000000000025</c:v>
                      </c:pt>
                      <c:pt idx="3203">
                        <c:v>27.535999999999987</c:v>
                      </c:pt>
                      <c:pt idx="3204">
                        <c:v>27.546000000000006</c:v>
                      </c:pt>
                      <c:pt idx="3205">
                        <c:v>27.555999999999997</c:v>
                      </c:pt>
                      <c:pt idx="3206">
                        <c:v>27.566000000000017</c:v>
                      </c:pt>
                      <c:pt idx="3207">
                        <c:v>27.576000000000008</c:v>
                      </c:pt>
                      <c:pt idx="3208">
                        <c:v>27.585999999999999</c:v>
                      </c:pt>
                      <c:pt idx="3209">
                        <c:v>27.596000000000018</c:v>
                      </c:pt>
                      <c:pt idx="3210">
                        <c:v>27.605999999999995</c:v>
                      </c:pt>
                      <c:pt idx="3211">
                        <c:v>27.616</c:v>
                      </c:pt>
                      <c:pt idx="3212">
                        <c:v>27.625999999999991</c:v>
                      </c:pt>
                      <c:pt idx="3213">
                        <c:v>27.635999999999996</c:v>
                      </c:pt>
                      <c:pt idx="3214">
                        <c:v>27.646000000000029</c:v>
                      </c:pt>
                      <c:pt idx="3215">
                        <c:v>27.656000000000006</c:v>
                      </c:pt>
                      <c:pt idx="3216">
                        <c:v>27.665999999999997</c:v>
                      </c:pt>
                      <c:pt idx="3217">
                        <c:v>27.676000000000002</c:v>
                      </c:pt>
                      <c:pt idx="3218">
                        <c:v>27.686000000000007</c:v>
                      </c:pt>
                      <c:pt idx="3219">
                        <c:v>27.695999999999984</c:v>
                      </c:pt>
                      <c:pt idx="3220">
                        <c:v>27.706000000000003</c:v>
                      </c:pt>
                      <c:pt idx="3221">
                        <c:v>27.715999999999994</c:v>
                      </c:pt>
                      <c:pt idx="3222">
                        <c:v>27.725999999999985</c:v>
                      </c:pt>
                      <c:pt idx="3223">
                        <c:v>27.736000000000018</c:v>
                      </c:pt>
                      <c:pt idx="3224">
                        <c:v>27.745999999999981</c:v>
                      </c:pt>
                      <c:pt idx="3225">
                        <c:v>27.755999999999986</c:v>
                      </c:pt>
                      <c:pt idx="3226">
                        <c:v>27.76600000000002</c:v>
                      </c:pt>
                      <c:pt idx="3227">
                        <c:v>27.776000000000025</c:v>
                      </c:pt>
                      <c:pt idx="3228">
                        <c:v>27.786000000000001</c:v>
                      </c:pt>
                      <c:pt idx="3229">
                        <c:v>27.796000000000006</c:v>
                      </c:pt>
                      <c:pt idx="3230">
                        <c:v>27.805999999999997</c:v>
                      </c:pt>
                      <c:pt idx="3231">
                        <c:v>27.815999999999988</c:v>
                      </c:pt>
                      <c:pt idx="3232">
                        <c:v>27.826000000000008</c:v>
                      </c:pt>
                      <c:pt idx="3233">
                        <c:v>27.835999999999999</c:v>
                      </c:pt>
                      <c:pt idx="3234">
                        <c:v>27.846000000000018</c:v>
                      </c:pt>
                      <c:pt idx="3235">
                        <c:v>27.855999999999995</c:v>
                      </c:pt>
                      <c:pt idx="3236">
                        <c:v>27.866000000000028</c:v>
                      </c:pt>
                      <c:pt idx="3237">
                        <c:v>27.875999999999991</c:v>
                      </c:pt>
                      <c:pt idx="3238">
                        <c:v>27.885999999999996</c:v>
                      </c:pt>
                      <c:pt idx="3239">
                        <c:v>27.896000000000015</c:v>
                      </c:pt>
                      <c:pt idx="3240">
                        <c:v>27.906000000000006</c:v>
                      </c:pt>
                      <c:pt idx="3241">
                        <c:v>27.915999999999997</c:v>
                      </c:pt>
                      <c:pt idx="3242">
                        <c:v>27.926000000000002</c:v>
                      </c:pt>
                      <c:pt idx="3243">
                        <c:v>27.936000000000007</c:v>
                      </c:pt>
                      <c:pt idx="3244">
                        <c:v>27.945999999999984</c:v>
                      </c:pt>
                      <c:pt idx="3245">
                        <c:v>27.956000000000003</c:v>
                      </c:pt>
                      <c:pt idx="3246">
                        <c:v>27.965999999999994</c:v>
                      </c:pt>
                      <c:pt idx="3247">
                        <c:v>27.975999999999971</c:v>
                      </c:pt>
                      <c:pt idx="3248">
                        <c:v>27.986000000000018</c:v>
                      </c:pt>
                      <c:pt idx="3249">
                        <c:v>27.995999999999981</c:v>
                      </c:pt>
                      <c:pt idx="3250">
                        <c:v>28.006</c:v>
                      </c:pt>
                      <c:pt idx="3251">
                        <c:v>28.01600000000002</c:v>
                      </c:pt>
                      <c:pt idx="3252">
                        <c:v>28.026000000000025</c:v>
                      </c:pt>
                      <c:pt idx="3253">
                        <c:v>28.036000000000001</c:v>
                      </c:pt>
                      <c:pt idx="3254">
                        <c:v>28.046000000000006</c:v>
                      </c:pt>
                      <c:pt idx="3255">
                        <c:v>28.055999999999997</c:v>
                      </c:pt>
                      <c:pt idx="3256">
                        <c:v>28.065999999999988</c:v>
                      </c:pt>
                      <c:pt idx="3257">
                        <c:v>28.076000000000008</c:v>
                      </c:pt>
                      <c:pt idx="3258">
                        <c:v>28.085999999999999</c:v>
                      </c:pt>
                      <c:pt idx="3259">
                        <c:v>28.096000000000018</c:v>
                      </c:pt>
                      <c:pt idx="3260">
                        <c:v>28.105999999999995</c:v>
                      </c:pt>
                      <c:pt idx="3261">
                        <c:v>28.116000000000028</c:v>
                      </c:pt>
                      <c:pt idx="3262">
                        <c:v>28.125999999999991</c:v>
                      </c:pt>
                      <c:pt idx="3263">
                        <c:v>28.135999999999996</c:v>
                      </c:pt>
                      <c:pt idx="3264">
                        <c:v>28.146000000000015</c:v>
                      </c:pt>
                      <c:pt idx="3265">
                        <c:v>28.156000000000006</c:v>
                      </c:pt>
                      <c:pt idx="3266">
                        <c:v>28.165999999999997</c:v>
                      </c:pt>
                      <c:pt idx="3267">
                        <c:v>28.176000000000002</c:v>
                      </c:pt>
                      <c:pt idx="3268">
                        <c:v>28.186000000000007</c:v>
                      </c:pt>
                      <c:pt idx="3269">
                        <c:v>28.195999999999984</c:v>
                      </c:pt>
                      <c:pt idx="3270">
                        <c:v>28.206000000000003</c:v>
                      </c:pt>
                      <c:pt idx="3271">
                        <c:v>28.215999999999994</c:v>
                      </c:pt>
                      <c:pt idx="3272">
                        <c:v>28.225999999999971</c:v>
                      </c:pt>
                      <c:pt idx="3273">
                        <c:v>28.236000000000018</c:v>
                      </c:pt>
                      <c:pt idx="3274">
                        <c:v>28.245999999999981</c:v>
                      </c:pt>
                      <c:pt idx="3275">
                        <c:v>28.256</c:v>
                      </c:pt>
                      <c:pt idx="3276">
                        <c:v>28.26600000000002</c:v>
                      </c:pt>
                      <c:pt idx="3277">
                        <c:v>28.276000000000025</c:v>
                      </c:pt>
                      <c:pt idx="3278">
                        <c:v>28.286000000000001</c:v>
                      </c:pt>
                      <c:pt idx="3279">
                        <c:v>28.296000000000006</c:v>
                      </c:pt>
                      <c:pt idx="3280">
                        <c:v>28.305999999999997</c:v>
                      </c:pt>
                      <c:pt idx="3281">
                        <c:v>28.315999999999988</c:v>
                      </c:pt>
                      <c:pt idx="3282">
                        <c:v>28.326000000000008</c:v>
                      </c:pt>
                      <c:pt idx="3283">
                        <c:v>28.335999999999999</c:v>
                      </c:pt>
                      <c:pt idx="3284">
                        <c:v>28.346000000000018</c:v>
                      </c:pt>
                      <c:pt idx="3285">
                        <c:v>28.355999999999995</c:v>
                      </c:pt>
                      <c:pt idx="3286">
                        <c:v>28.366000000000028</c:v>
                      </c:pt>
                      <c:pt idx="3287">
                        <c:v>28.375999999999991</c:v>
                      </c:pt>
                      <c:pt idx="3288">
                        <c:v>28.385999999999996</c:v>
                      </c:pt>
                      <c:pt idx="3289">
                        <c:v>28.396000000000015</c:v>
                      </c:pt>
                      <c:pt idx="3290">
                        <c:v>28.406000000000006</c:v>
                      </c:pt>
                      <c:pt idx="3291">
                        <c:v>28.415999999999997</c:v>
                      </c:pt>
                      <c:pt idx="3292">
                        <c:v>28.426000000000002</c:v>
                      </c:pt>
                      <c:pt idx="3293">
                        <c:v>28.436000000000007</c:v>
                      </c:pt>
                      <c:pt idx="3294">
                        <c:v>28.445999999999984</c:v>
                      </c:pt>
                      <c:pt idx="3295">
                        <c:v>28.456000000000003</c:v>
                      </c:pt>
                      <c:pt idx="3296">
                        <c:v>28.465999999999994</c:v>
                      </c:pt>
                      <c:pt idx="3297">
                        <c:v>28.475999999999971</c:v>
                      </c:pt>
                      <c:pt idx="3298">
                        <c:v>28.486000000000018</c:v>
                      </c:pt>
                      <c:pt idx="3299">
                        <c:v>28.495999999999981</c:v>
                      </c:pt>
                      <c:pt idx="3300">
                        <c:v>28.506</c:v>
                      </c:pt>
                      <c:pt idx="3301">
                        <c:v>28.51600000000002</c:v>
                      </c:pt>
                      <c:pt idx="3302">
                        <c:v>28.526000000000025</c:v>
                      </c:pt>
                      <c:pt idx="3303">
                        <c:v>28.536000000000001</c:v>
                      </c:pt>
                      <c:pt idx="3304">
                        <c:v>28.546000000000006</c:v>
                      </c:pt>
                      <c:pt idx="3305">
                        <c:v>28.555999999999997</c:v>
                      </c:pt>
                      <c:pt idx="3306">
                        <c:v>28.565999999999988</c:v>
                      </c:pt>
                      <c:pt idx="3307">
                        <c:v>28.576000000000008</c:v>
                      </c:pt>
                      <c:pt idx="3308">
                        <c:v>28.585999999999999</c:v>
                      </c:pt>
                      <c:pt idx="3309">
                        <c:v>28.596000000000018</c:v>
                      </c:pt>
                      <c:pt idx="3310">
                        <c:v>28.605999999999995</c:v>
                      </c:pt>
                      <c:pt idx="3311">
                        <c:v>28.616000000000028</c:v>
                      </c:pt>
                      <c:pt idx="3312">
                        <c:v>28.625999999999991</c:v>
                      </c:pt>
                      <c:pt idx="3313">
                        <c:v>28.635999999999996</c:v>
                      </c:pt>
                      <c:pt idx="3314">
                        <c:v>28.646000000000015</c:v>
                      </c:pt>
                      <c:pt idx="3315">
                        <c:v>28.656000000000006</c:v>
                      </c:pt>
                      <c:pt idx="3316">
                        <c:v>28.665999999999997</c:v>
                      </c:pt>
                      <c:pt idx="3317">
                        <c:v>28.676000000000002</c:v>
                      </c:pt>
                      <c:pt idx="3318">
                        <c:v>28.686000000000007</c:v>
                      </c:pt>
                      <c:pt idx="3319">
                        <c:v>28.695999999999984</c:v>
                      </c:pt>
                      <c:pt idx="3320">
                        <c:v>28.706000000000003</c:v>
                      </c:pt>
                      <c:pt idx="3321">
                        <c:v>28.715999999999994</c:v>
                      </c:pt>
                      <c:pt idx="3322">
                        <c:v>28.725999999999971</c:v>
                      </c:pt>
                      <c:pt idx="3323">
                        <c:v>28.736000000000018</c:v>
                      </c:pt>
                      <c:pt idx="3324">
                        <c:v>28.745999999999981</c:v>
                      </c:pt>
                      <c:pt idx="3325">
                        <c:v>28.756</c:v>
                      </c:pt>
                      <c:pt idx="3326">
                        <c:v>28.76600000000002</c:v>
                      </c:pt>
                      <c:pt idx="3327">
                        <c:v>28.776000000000025</c:v>
                      </c:pt>
                      <c:pt idx="3328">
                        <c:v>28.786000000000001</c:v>
                      </c:pt>
                      <c:pt idx="3329">
                        <c:v>28.796000000000006</c:v>
                      </c:pt>
                      <c:pt idx="3330">
                        <c:v>28.805999999999997</c:v>
                      </c:pt>
                      <c:pt idx="3331">
                        <c:v>28.815999999999988</c:v>
                      </c:pt>
                      <c:pt idx="3332">
                        <c:v>28.826000000000008</c:v>
                      </c:pt>
                      <c:pt idx="3333">
                        <c:v>28.835999999999999</c:v>
                      </c:pt>
                      <c:pt idx="3334">
                        <c:v>28.846000000000018</c:v>
                      </c:pt>
                      <c:pt idx="3335">
                        <c:v>28.855999999999995</c:v>
                      </c:pt>
                      <c:pt idx="3336">
                        <c:v>28.866000000000028</c:v>
                      </c:pt>
                      <c:pt idx="3337">
                        <c:v>28.875999999999991</c:v>
                      </c:pt>
                      <c:pt idx="3338">
                        <c:v>28.885999999999996</c:v>
                      </c:pt>
                      <c:pt idx="3339">
                        <c:v>28.896000000000015</c:v>
                      </c:pt>
                      <c:pt idx="3340">
                        <c:v>28.906000000000006</c:v>
                      </c:pt>
                      <c:pt idx="3341">
                        <c:v>28.915999999999997</c:v>
                      </c:pt>
                      <c:pt idx="3342">
                        <c:v>28.926000000000002</c:v>
                      </c:pt>
                      <c:pt idx="3343">
                        <c:v>28.936000000000007</c:v>
                      </c:pt>
                      <c:pt idx="3344">
                        <c:v>28.945999999999984</c:v>
                      </c:pt>
                      <c:pt idx="3345">
                        <c:v>28.956000000000003</c:v>
                      </c:pt>
                      <c:pt idx="3346">
                        <c:v>28.965999999999994</c:v>
                      </c:pt>
                      <c:pt idx="3347">
                        <c:v>28.975999999999971</c:v>
                      </c:pt>
                      <c:pt idx="3348">
                        <c:v>28.986000000000018</c:v>
                      </c:pt>
                      <c:pt idx="3349">
                        <c:v>28.995999999999981</c:v>
                      </c:pt>
                      <c:pt idx="3350">
                        <c:v>29.006</c:v>
                      </c:pt>
                      <c:pt idx="3351">
                        <c:v>29.01600000000002</c:v>
                      </c:pt>
                      <c:pt idx="3352">
                        <c:v>29.026000000000025</c:v>
                      </c:pt>
                      <c:pt idx="3353">
                        <c:v>29.036000000000001</c:v>
                      </c:pt>
                      <c:pt idx="3354">
                        <c:v>29.046000000000006</c:v>
                      </c:pt>
                      <c:pt idx="3355">
                        <c:v>29.055999999999997</c:v>
                      </c:pt>
                      <c:pt idx="3356">
                        <c:v>29.065999999999988</c:v>
                      </c:pt>
                      <c:pt idx="3357">
                        <c:v>29.076000000000008</c:v>
                      </c:pt>
                      <c:pt idx="3358">
                        <c:v>29.085999999999999</c:v>
                      </c:pt>
                      <c:pt idx="3359">
                        <c:v>29.096000000000018</c:v>
                      </c:pt>
                      <c:pt idx="3360">
                        <c:v>29.105999999999995</c:v>
                      </c:pt>
                      <c:pt idx="3361">
                        <c:v>29.116000000000028</c:v>
                      </c:pt>
                      <c:pt idx="3362">
                        <c:v>29.125999999999991</c:v>
                      </c:pt>
                      <c:pt idx="3363">
                        <c:v>29.135999999999996</c:v>
                      </c:pt>
                      <c:pt idx="3364">
                        <c:v>29.146000000000015</c:v>
                      </c:pt>
                      <c:pt idx="3365">
                        <c:v>29.156000000000006</c:v>
                      </c:pt>
                      <c:pt idx="3366">
                        <c:v>29.165999999999997</c:v>
                      </c:pt>
                      <c:pt idx="3367">
                        <c:v>29.176000000000002</c:v>
                      </c:pt>
                      <c:pt idx="3368">
                        <c:v>29.186000000000007</c:v>
                      </c:pt>
                      <c:pt idx="3369">
                        <c:v>29.195999999999984</c:v>
                      </c:pt>
                      <c:pt idx="3370">
                        <c:v>29.206000000000003</c:v>
                      </c:pt>
                      <c:pt idx="3371">
                        <c:v>29.215999999999994</c:v>
                      </c:pt>
                      <c:pt idx="3372">
                        <c:v>29.225999999999971</c:v>
                      </c:pt>
                      <c:pt idx="3373">
                        <c:v>29.236000000000018</c:v>
                      </c:pt>
                      <c:pt idx="3374">
                        <c:v>29.245999999999981</c:v>
                      </c:pt>
                      <c:pt idx="3375">
                        <c:v>29.256</c:v>
                      </c:pt>
                      <c:pt idx="3376">
                        <c:v>29.26600000000002</c:v>
                      </c:pt>
                      <c:pt idx="3377">
                        <c:v>29.276000000000025</c:v>
                      </c:pt>
                      <c:pt idx="3378">
                        <c:v>29.286000000000001</c:v>
                      </c:pt>
                      <c:pt idx="3379">
                        <c:v>29.296000000000006</c:v>
                      </c:pt>
                      <c:pt idx="3380">
                        <c:v>29.305999999999997</c:v>
                      </c:pt>
                      <c:pt idx="3381">
                        <c:v>29.315999999999988</c:v>
                      </c:pt>
                      <c:pt idx="3382">
                        <c:v>29.326000000000008</c:v>
                      </c:pt>
                      <c:pt idx="3383">
                        <c:v>29.335999999999999</c:v>
                      </c:pt>
                      <c:pt idx="3384">
                        <c:v>29.346000000000018</c:v>
                      </c:pt>
                      <c:pt idx="3385">
                        <c:v>29.355999999999995</c:v>
                      </c:pt>
                      <c:pt idx="3386">
                        <c:v>29.366000000000028</c:v>
                      </c:pt>
                      <c:pt idx="3387">
                        <c:v>29.375999999999991</c:v>
                      </c:pt>
                      <c:pt idx="3388">
                        <c:v>29.385999999999996</c:v>
                      </c:pt>
                      <c:pt idx="3389">
                        <c:v>29.396000000000015</c:v>
                      </c:pt>
                      <c:pt idx="3390">
                        <c:v>29.406000000000006</c:v>
                      </c:pt>
                      <c:pt idx="3391">
                        <c:v>29.415999999999997</c:v>
                      </c:pt>
                      <c:pt idx="3392">
                        <c:v>29.426000000000002</c:v>
                      </c:pt>
                      <c:pt idx="3393">
                        <c:v>29.436000000000007</c:v>
                      </c:pt>
                      <c:pt idx="3394">
                        <c:v>29.445999999999984</c:v>
                      </c:pt>
                      <c:pt idx="3395">
                        <c:v>29.456000000000003</c:v>
                      </c:pt>
                      <c:pt idx="3396">
                        <c:v>29.465999999999994</c:v>
                      </c:pt>
                      <c:pt idx="3397">
                        <c:v>29.475999999999971</c:v>
                      </c:pt>
                      <c:pt idx="3398">
                        <c:v>29.486000000000018</c:v>
                      </c:pt>
                      <c:pt idx="3399">
                        <c:v>29.495999999999981</c:v>
                      </c:pt>
                      <c:pt idx="3400">
                        <c:v>29.506</c:v>
                      </c:pt>
                      <c:pt idx="3401">
                        <c:v>29.51600000000002</c:v>
                      </c:pt>
                      <c:pt idx="3402">
                        <c:v>29.526000000000025</c:v>
                      </c:pt>
                      <c:pt idx="3403">
                        <c:v>29.536000000000001</c:v>
                      </c:pt>
                      <c:pt idx="3404">
                        <c:v>29.546000000000006</c:v>
                      </c:pt>
                      <c:pt idx="3405">
                        <c:v>29.555999999999997</c:v>
                      </c:pt>
                      <c:pt idx="3406">
                        <c:v>29.565999999999988</c:v>
                      </c:pt>
                      <c:pt idx="3407">
                        <c:v>29.576000000000008</c:v>
                      </c:pt>
                      <c:pt idx="3408">
                        <c:v>29.585999999999999</c:v>
                      </c:pt>
                      <c:pt idx="3409">
                        <c:v>29.596000000000018</c:v>
                      </c:pt>
                      <c:pt idx="3410">
                        <c:v>29.605999999999995</c:v>
                      </c:pt>
                      <c:pt idx="3411">
                        <c:v>29.616000000000028</c:v>
                      </c:pt>
                      <c:pt idx="3412">
                        <c:v>29.625999999999991</c:v>
                      </c:pt>
                      <c:pt idx="3413">
                        <c:v>29.635999999999996</c:v>
                      </c:pt>
                      <c:pt idx="3414">
                        <c:v>29.646000000000015</c:v>
                      </c:pt>
                      <c:pt idx="3415">
                        <c:v>29.656000000000006</c:v>
                      </c:pt>
                      <c:pt idx="3416">
                        <c:v>29.665999999999997</c:v>
                      </c:pt>
                      <c:pt idx="3417">
                        <c:v>29.676000000000016</c:v>
                      </c:pt>
                      <c:pt idx="3418">
                        <c:v>29.685999999999964</c:v>
                      </c:pt>
                      <c:pt idx="3419">
                        <c:v>29.695999999999984</c:v>
                      </c:pt>
                      <c:pt idx="3420">
                        <c:v>29.706000000000003</c:v>
                      </c:pt>
                      <c:pt idx="3421">
                        <c:v>29.715999999999994</c:v>
                      </c:pt>
                      <c:pt idx="3422">
                        <c:v>29.725999999999985</c:v>
                      </c:pt>
                      <c:pt idx="3423">
                        <c:v>29.736000000000018</c:v>
                      </c:pt>
                      <c:pt idx="3424">
                        <c:v>29.745999999999981</c:v>
                      </c:pt>
                      <c:pt idx="3425">
                        <c:v>29.756</c:v>
                      </c:pt>
                      <c:pt idx="3426">
                        <c:v>29.76600000000002</c:v>
                      </c:pt>
                      <c:pt idx="3427">
                        <c:v>29.775999999999996</c:v>
                      </c:pt>
                      <c:pt idx="3428">
                        <c:v>29.785999999999987</c:v>
                      </c:pt>
                      <c:pt idx="3429">
                        <c:v>29.796000000000006</c:v>
                      </c:pt>
                      <c:pt idx="3430">
                        <c:v>29.805999999999997</c:v>
                      </c:pt>
                      <c:pt idx="3431">
                        <c:v>29.815999999999988</c:v>
                      </c:pt>
                      <c:pt idx="3432">
                        <c:v>29.826000000000008</c:v>
                      </c:pt>
                      <c:pt idx="3433">
                        <c:v>29.836000000000013</c:v>
                      </c:pt>
                      <c:pt idx="3434">
                        <c:v>29.846000000000018</c:v>
                      </c:pt>
                      <c:pt idx="3435">
                        <c:v>29.855999999999995</c:v>
                      </c:pt>
                      <c:pt idx="3436">
                        <c:v>29.866</c:v>
                      </c:pt>
                      <c:pt idx="3437">
                        <c:v>29.875999999999991</c:v>
                      </c:pt>
                      <c:pt idx="3438">
                        <c:v>29.885999999999996</c:v>
                      </c:pt>
                      <c:pt idx="3439">
                        <c:v>29.896000000000015</c:v>
                      </c:pt>
                      <c:pt idx="3440">
                        <c:v>29.906000000000006</c:v>
                      </c:pt>
                      <c:pt idx="3441">
                        <c:v>29.915999999999997</c:v>
                      </c:pt>
                      <c:pt idx="3442">
                        <c:v>29.926000000000016</c:v>
                      </c:pt>
                      <c:pt idx="3443">
                        <c:v>29.935999999999964</c:v>
                      </c:pt>
                      <c:pt idx="3444">
                        <c:v>29.945999999999984</c:v>
                      </c:pt>
                      <c:pt idx="3445">
                        <c:v>29.956000000000003</c:v>
                      </c:pt>
                      <c:pt idx="3446">
                        <c:v>29.965999999999994</c:v>
                      </c:pt>
                      <c:pt idx="3447">
                        <c:v>29.975999999999985</c:v>
                      </c:pt>
                      <c:pt idx="3448">
                        <c:v>29.986000000000018</c:v>
                      </c:pt>
                      <c:pt idx="3449">
                        <c:v>29.995999999999981</c:v>
                      </c:pt>
                      <c:pt idx="3450">
                        <c:v>30.006</c:v>
                      </c:pt>
                      <c:pt idx="3451">
                        <c:v>30.01600000000002</c:v>
                      </c:pt>
                      <c:pt idx="3452">
                        <c:v>30.025999999999996</c:v>
                      </c:pt>
                      <c:pt idx="3453">
                        <c:v>30.035999999999987</c:v>
                      </c:pt>
                      <c:pt idx="3454">
                        <c:v>30.046000000000006</c:v>
                      </c:pt>
                      <c:pt idx="3455">
                        <c:v>30.055999999999997</c:v>
                      </c:pt>
                      <c:pt idx="3456">
                        <c:v>30.065999999999988</c:v>
                      </c:pt>
                      <c:pt idx="3457">
                        <c:v>30.076000000000008</c:v>
                      </c:pt>
                      <c:pt idx="3458">
                        <c:v>30.086000000000013</c:v>
                      </c:pt>
                      <c:pt idx="3459">
                        <c:v>30.096000000000018</c:v>
                      </c:pt>
                      <c:pt idx="3460">
                        <c:v>30.105999999999995</c:v>
                      </c:pt>
                      <c:pt idx="3461">
                        <c:v>30.116</c:v>
                      </c:pt>
                      <c:pt idx="3462">
                        <c:v>30.125999999999991</c:v>
                      </c:pt>
                      <c:pt idx="3463">
                        <c:v>30.135999999999996</c:v>
                      </c:pt>
                      <c:pt idx="3464">
                        <c:v>30.146000000000015</c:v>
                      </c:pt>
                      <c:pt idx="3465">
                        <c:v>30.156000000000006</c:v>
                      </c:pt>
                      <c:pt idx="3466">
                        <c:v>30.165999999999997</c:v>
                      </c:pt>
                      <c:pt idx="3467">
                        <c:v>30.176000000000016</c:v>
                      </c:pt>
                      <c:pt idx="3468">
                        <c:v>30.185999999999964</c:v>
                      </c:pt>
                      <c:pt idx="3469">
                        <c:v>30.195999999999984</c:v>
                      </c:pt>
                      <c:pt idx="3470">
                        <c:v>30.206000000000003</c:v>
                      </c:pt>
                      <c:pt idx="3471">
                        <c:v>30.215999999999994</c:v>
                      </c:pt>
                      <c:pt idx="3472">
                        <c:v>30.225999999999985</c:v>
                      </c:pt>
                      <c:pt idx="3473">
                        <c:v>30.236000000000018</c:v>
                      </c:pt>
                      <c:pt idx="3474">
                        <c:v>30.245999999999981</c:v>
                      </c:pt>
                      <c:pt idx="3475">
                        <c:v>30.256</c:v>
                      </c:pt>
                      <c:pt idx="3476">
                        <c:v>30.26600000000002</c:v>
                      </c:pt>
                      <c:pt idx="3477">
                        <c:v>30.275999999999996</c:v>
                      </c:pt>
                      <c:pt idx="3478">
                        <c:v>30.285999999999987</c:v>
                      </c:pt>
                      <c:pt idx="3479">
                        <c:v>30.296000000000006</c:v>
                      </c:pt>
                      <c:pt idx="3480">
                        <c:v>30.305999999999997</c:v>
                      </c:pt>
                      <c:pt idx="3481">
                        <c:v>30.315999999999988</c:v>
                      </c:pt>
                      <c:pt idx="3482">
                        <c:v>30.326000000000008</c:v>
                      </c:pt>
                      <c:pt idx="3483">
                        <c:v>30.336000000000013</c:v>
                      </c:pt>
                      <c:pt idx="3484">
                        <c:v>30.346000000000018</c:v>
                      </c:pt>
                      <c:pt idx="3485">
                        <c:v>30.355999999999995</c:v>
                      </c:pt>
                      <c:pt idx="3486">
                        <c:v>30.366</c:v>
                      </c:pt>
                      <c:pt idx="3487">
                        <c:v>30.375999999999991</c:v>
                      </c:pt>
                      <c:pt idx="3488">
                        <c:v>30.385999999999996</c:v>
                      </c:pt>
                      <c:pt idx="3489">
                        <c:v>30.396000000000015</c:v>
                      </c:pt>
                      <c:pt idx="3490">
                        <c:v>30.406000000000006</c:v>
                      </c:pt>
                      <c:pt idx="3491">
                        <c:v>30.415999999999997</c:v>
                      </c:pt>
                      <c:pt idx="3492">
                        <c:v>30.426000000000016</c:v>
                      </c:pt>
                      <c:pt idx="3493">
                        <c:v>30.435999999999964</c:v>
                      </c:pt>
                      <c:pt idx="3494">
                        <c:v>30.445999999999984</c:v>
                      </c:pt>
                      <c:pt idx="3495">
                        <c:v>30.456000000000003</c:v>
                      </c:pt>
                      <c:pt idx="3496">
                        <c:v>30.465999999999994</c:v>
                      </c:pt>
                      <c:pt idx="3497">
                        <c:v>30.475999999999985</c:v>
                      </c:pt>
                      <c:pt idx="3498">
                        <c:v>30.486000000000018</c:v>
                      </c:pt>
                      <c:pt idx="3499">
                        <c:v>30.495999999999981</c:v>
                      </c:pt>
                      <c:pt idx="3500">
                        <c:v>30.506</c:v>
                      </c:pt>
                      <c:pt idx="3501">
                        <c:v>30.51600000000002</c:v>
                      </c:pt>
                      <c:pt idx="3502">
                        <c:v>30.525999999999996</c:v>
                      </c:pt>
                      <c:pt idx="3503">
                        <c:v>30.535999999999987</c:v>
                      </c:pt>
                      <c:pt idx="3504">
                        <c:v>30.546000000000006</c:v>
                      </c:pt>
                      <c:pt idx="3505">
                        <c:v>30.555999999999997</c:v>
                      </c:pt>
                      <c:pt idx="3506">
                        <c:v>30.565999999999988</c:v>
                      </c:pt>
                      <c:pt idx="3507">
                        <c:v>30.576000000000008</c:v>
                      </c:pt>
                      <c:pt idx="3508">
                        <c:v>30.586000000000013</c:v>
                      </c:pt>
                      <c:pt idx="3509">
                        <c:v>30.596000000000018</c:v>
                      </c:pt>
                      <c:pt idx="3510">
                        <c:v>30.605999999999995</c:v>
                      </c:pt>
                      <c:pt idx="3511">
                        <c:v>30.616</c:v>
                      </c:pt>
                      <c:pt idx="3512">
                        <c:v>30.625999999999991</c:v>
                      </c:pt>
                      <c:pt idx="3513">
                        <c:v>30.635999999999996</c:v>
                      </c:pt>
                      <c:pt idx="3514">
                        <c:v>30.646000000000015</c:v>
                      </c:pt>
                      <c:pt idx="3515">
                        <c:v>30.656000000000006</c:v>
                      </c:pt>
                      <c:pt idx="3516">
                        <c:v>30.665999999999997</c:v>
                      </c:pt>
                      <c:pt idx="3517">
                        <c:v>30.676000000000016</c:v>
                      </c:pt>
                      <c:pt idx="3518">
                        <c:v>30.685999999999964</c:v>
                      </c:pt>
                      <c:pt idx="3519">
                        <c:v>30.695999999999984</c:v>
                      </c:pt>
                      <c:pt idx="3520">
                        <c:v>30.706000000000003</c:v>
                      </c:pt>
                      <c:pt idx="3521">
                        <c:v>30.715999999999994</c:v>
                      </c:pt>
                      <c:pt idx="3522">
                        <c:v>30.725999999999985</c:v>
                      </c:pt>
                      <c:pt idx="3523">
                        <c:v>30.736000000000018</c:v>
                      </c:pt>
                      <c:pt idx="3524">
                        <c:v>30.745999999999981</c:v>
                      </c:pt>
                      <c:pt idx="3525">
                        <c:v>30.756</c:v>
                      </c:pt>
                      <c:pt idx="3526">
                        <c:v>30.76600000000002</c:v>
                      </c:pt>
                      <c:pt idx="3527">
                        <c:v>30.775999999999996</c:v>
                      </c:pt>
                      <c:pt idx="3528">
                        <c:v>30.785999999999987</c:v>
                      </c:pt>
                      <c:pt idx="3529">
                        <c:v>30.796000000000006</c:v>
                      </c:pt>
                      <c:pt idx="3530">
                        <c:v>30.805999999999997</c:v>
                      </c:pt>
                      <c:pt idx="3531">
                        <c:v>30.815999999999988</c:v>
                      </c:pt>
                      <c:pt idx="3532">
                        <c:v>30.826000000000008</c:v>
                      </c:pt>
                      <c:pt idx="3533">
                        <c:v>30.836000000000013</c:v>
                      </c:pt>
                      <c:pt idx="3534">
                        <c:v>30.846000000000018</c:v>
                      </c:pt>
                      <c:pt idx="3535">
                        <c:v>30.855999999999995</c:v>
                      </c:pt>
                      <c:pt idx="3536">
                        <c:v>30.866</c:v>
                      </c:pt>
                      <c:pt idx="3537">
                        <c:v>30.875999999999991</c:v>
                      </c:pt>
                      <c:pt idx="3538">
                        <c:v>30.885999999999996</c:v>
                      </c:pt>
                      <c:pt idx="3539">
                        <c:v>30.896000000000015</c:v>
                      </c:pt>
                      <c:pt idx="3540">
                        <c:v>30.906000000000006</c:v>
                      </c:pt>
                      <c:pt idx="3541">
                        <c:v>30.915999999999997</c:v>
                      </c:pt>
                      <c:pt idx="3542">
                        <c:v>30.926000000000016</c:v>
                      </c:pt>
                      <c:pt idx="3543">
                        <c:v>30.935999999999964</c:v>
                      </c:pt>
                      <c:pt idx="3544">
                        <c:v>30.945999999999984</c:v>
                      </c:pt>
                      <c:pt idx="3545">
                        <c:v>30.956000000000003</c:v>
                      </c:pt>
                      <c:pt idx="3546">
                        <c:v>30.965999999999994</c:v>
                      </c:pt>
                      <c:pt idx="3547">
                        <c:v>30.975999999999985</c:v>
                      </c:pt>
                      <c:pt idx="3548">
                        <c:v>30.986000000000018</c:v>
                      </c:pt>
                      <c:pt idx="3549">
                        <c:v>30.995999999999981</c:v>
                      </c:pt>
                      <c:pt idx="3550">
                        <c:v>31.006</c:v>
                      </c:pt>
                      <c:pt idx="3551">
                        <c:v>31.01600000000002</c:v>
                      </c:pt>
                      <c:pt idx="3552">
                        <c:v>31.025999999999996</c:v>
                      </c:pt>
                      <c:pt idx="3553">
                        <c:v>31.035999999999987</c:v>
                      </c:pt>
                      <c:pt idx="3554">
                        <c:v>31.046000000000006</c:v>
                      </c:pt>
                      <c:pt idx="3555">
                        <c:v>31.055999999999997</c:v>
                      </c:pt>
                      <c:pt idx="3556">
                        <c:v>31.065999999999988</c:v>
                      </c:pt>
                      <c:pt idx="3557">
                        <c:v>31.076000000000008</c:v>
                      </c:pt>
                      <c:pt idx="3558">
                        <c:v>31.086000000000013</c:v>
                      </c:pt>
                      <c:pt idx="3559">
                        <c:v>31.096000000000018</c:v>
                      </c:pt>
                      <c:pt idx="3560">
                        <c:v>31.105999999999995</c:v>
                      </c:pt>
                      <c:pt idx="3561">
                        <c:v>31.116</c:v>
                      </c:pt>
                      <c:pt idx="3562">
                        <c:v>31.125999999999991</c:v>
                      </c:pt>
                      <c:pt idx="3563">
                        <c:v>31.135999999999996</c:v>
                      </c:pt>
                      <c:pt idx="3564">
                        <c:v>31.146000000000015</c:v>
                      </c:pt>
                      <c:pt idx="3565">
                        <c:v>31.156000000000006</c:v>
                      </c:pt>
                      <c:pt idx="3566">
                        <c:v>31.165999999999997</c:v>
                      </c:pt>
                      <c:pt idx="3567">
                        <c:v>31.176000000000016</c:v>
                      </c:pt>
                      <c:pt idx="3568">
                        <c:v>31.185999999999964</c:v>
                      </c:pt>
                      <c:pt idx="3569">
                        <c:v>31.195999999999984</c:v>
                      </c:pt>
                      <c:pt idx="3570">
                        <c:v>31.206000000000003</c:v>
                      </c:pt>
                      <c:pt idx="3571">
                        <c:v>31.215999999999994</c:v>
                      </c:pt>
                      <c:pt idx="3572">
                        <c:v>31.225999999999985</c:v>
                      </c:pt>
                      <c:pt idx="3573">
                        <c:v>31.236000000000018</c:v>
                      </c:pt>
                      <c:pt idx="3574">
                        <c:v>31.245999999999981</c:v>
                      </c:pt>
                      <c:pt idx="3575">
                        <c:v>31.256</c:v>
                      </c:pt>
                      <c:pt idx="3576">
                        <c:v>31.26600000000002</c:v>
                      </c:pt>
                      <c:pt idx="3577">
                        <c:v>31.275999999999996</c:v>
                      </c:pt>
                      <c:pt idx="3578">
                        <c:v>31.285999999999987</c:v>
                      </c:pt>
                      <c:pt idx="3579">
                        <c:v>31.296000000000006</c:v>
                      </c:pt>
                      <c:pt idx="3580">
                        <c:v>31.305999999999997</c:v>
                      </c:pt>
                      <c:pt idx="3581">
                        <c:v>31.315999999999988</c:v>
                      </c:pt>
                      <c:pt idx="3582">
                        <c:v>31.326000000000008</c:v>
                      </c:pt>
                      <c:pt idx="3583">
                        <c:v>31.336000000000013</c:v>
                      </c:pt>
                      <c:pt idx="3584">
                        <c:v>31.346000000000018</c:v>
                      </c:pt>
                      <c:pt idx="3585">
                        <c:v>31.355999999999995</c:v>
                      </c:pt>
                      <c:pt idx="3586">
                        <c:v>31.366</c:v>
                      </c:pt>
                      <c:pt idx="3587">
                        <c:v>31.375999999999991</c:v>
                      </c:pt>
                      <c:pt idx="3588">
                        <c:v>31.385999999999996</c:v>
                      </c:pt>
                      <c:pt idx="3589">
                        <c:v>31.396000000000015</c:v>
                      </c:pt>
                      <c:pt idx="3590">
                        <c:v>31.406000000000006</c:v>
                      </c:pt>
                      <c:pt idx="3591">
                        <c:v>31.415999999999997</c:v>
                      </c:pt>
                      <c:pt idx="3592">
                        <c:v>31.426000000000016</c:v>
                      </c:pt>
                      <c:pt idx="3593">
                        <c:v>31.435999999999964</c:v>
                      </c:pt>
                      <c:pt idx="3594">
                        <c:v>31.445999999999984</c:v>
                      </c:pt>
                      <c:pt idx="3595">
                        <c:v>31.456000000000003</c:v>
                      </c:pt>
                      <c:pt idx="3596">
                        <c:v>31.465999999999994</c:v>
                      </c:pt>
                      <c:pt idx="3597">
                        <c:v>31.475999999999985</c:v>
                      </c:pt>
                      <c:pt idx="3598">
                        <c:v>31.486000000000018</c:v>
                      </c:pt>
                      <c:pt idx="3599">
                        <c:v>31.495999999999981</c:v>
                      </c:pt>
                      <c:pt idx="3600">
                        <c:v>31.506</c:v>
                      </c:pt>
                      <c:pt idx="3601">
                        <c:v>31.51600000000002</c:v>
                      </c:pt>
                      <c:pt idx="3602">
                        <c:v>31.525999999999996</c:v>
                      </c:pt>
                      <c:pt idx="3603">
                        <c:v>31.535999999999987</c:v>
                      </c:pt>
                      <c:pt idx="3604">
                        <c:v>31.546000000000006</c:v>
                      </c:pt>
                      <c:pt idx="3605">
                        <c:v>31.555999999999997</c:v>
                      </c:pt>
                      <c:pt idx="3606">
                        <c:v>31.565999999999988</c:v>
                      </c:pt>
                      <c:pt idx="3607">
                        <c:v>31.575999999999993</c:v>
                      </c:pt>
                      <c:pt idx="3608">
                        <c:v>31.586000000000013</c:v>
                      </c:pt>
                      <c:pt idx="3609">
                        <c:v>31.596000000000018</c:v>
                      </c:pt>
                      <c:pt idx="3610">
                        <c:v>31.605999999999995</c:v>
                      </c:pt>
                      <c:pt idx="3611">
                        <c:v>31.616</c:v>
                      </c:pt>
                      <c:pt idx="3612">
                        <c:v>31.625999999999991</c:v>
                      </c:pt>
                      <c:pt idx="3613">
                        <c:v>31.63600000000001</c:v>
                      </c:pt>
                      <c:pt idx="3614">
                        <c:v>31.646000000000015</c:v>
                      </c:pt>
                      <c:pt idx="3615">
                        <c:v>31.655999999999992</c:v>
                      </c:pt>
                      <c:pt idx="3616">
                        <c:v>31.665999999999997</c:v>
                      </c:pt>
                      <c:pt idx="3617">
                        <c:v>31.676000000000016</c:v>
                      </c:pt>
                      <c:pt idx="3618">
                        <c:v>31.686000000000007</c:v>
                      </c:pt>
                      <c:pt idx="3619">
                        <c:v>31.695999999999984</c:v>
                      </c:pt>
                      <c:pt idx="3620">
                        <c:v>31.706000000000003</c:v>
                      </c:pt>
                      <c:pt idx="3621">
                        <c:v>31.715999999999994</c:v>
                      </c:pt>
                      <c:pt idx="3622">
                        <c:v>31.725999999999985</c:v>
                      </c:pt>
                      <c:pt idx="3623">
                        <c:v>31.736000000000018</c:v>
                      </c:pt>
                      <c:pt idx="3624">
                        <c:v>31.745999999999981</c:v>
                      </c:pt>
                      <c:pt idx="3625">
                        <c:v>31.756</c:v>
                      </c:pt>
                      <c:pt idx="3626">
                        <c:v>31.76600000000002</c:v>
                      </c:pt>
                      <c:pt idx="3627">
                        <c:v>31.776000000000025</c:v>
                      </c:pt>
                      <c:pt idx="3628">
                        <c:v>31.785999999999987</c:v>
                      </c:pt>
                      <c:pt idx="3629">
                        <c:v>31.796000000000006</c:v>
                      </c:pt>
                      <c:pt idx="3630">
                        <c:v>31.805999999999997</c:v>
                      </c:pt>
                      <c:pt idx="3631">
                        <c:v>31.815999999999988</c:v>
                      </c:pt>
                      <c:pt idx="3632">
                        <c:v>31.825999999999993</c:v>
                      </c:pt>
                      <c:pt idx="3633">
                        <c:v>31.836000000000013</c:v>
                      </c:pt>
                      <c:pt idx="3634">
                        <c:v>31.846000000000018</c:v>
                      </c:pt>
                      <c:pt idx="3635">
                        <c:v>31.855999999999995</c:v>
                      </c:pt>
                      <c:pt idx="3636">
                        <c:v>31.866</c:v>
                      </c:pt>
                      <c:pt idx="3637">
                        <c:v>31.875999999999991</c:v>
                      </c:pt>
                      <c:pt idx="3638">
                        <c:v>31.88600000000001</c:v>
                      </c:pt>
                      <c:pt idx="3639">
                        <c:v>31.896000000000015</c:v>
                      </c:pt>
                      <c:pt idx="3640">
                        <c:v>31.905999999999992</c:v>
                      </c:pt>
                      <c:pt idx="3641">
                        <c:v>31.915999999999997</c:v>
                      </c:pt>
                      <c:pt idx="3642">
                        <c:v>31.926000000000016</c:v>
                      </c:pt>
                      <c:pt idx="3643">
                        <c:v>31.936000000000007</c:v>
                      </c:pt>
                      <c:pt idx="3644">
                        <c:v>31.945999999999984</c:v>
                      </c:pt>
                      <c:pt idx="3645">
                        <c:v>31.956000000000003</c:v>
                      </c:pt>
                      <c:pt idx="3646">
                        <c:v>31.965999999999994</c:v>
                      </c:pt>
                      <c:pt idx="3647">
                        <c:v>31.975999999999985</c:v>
                      </c:pt>
                      <c:pt idx="3648">
                        <c:v>31.986000000000018</c:v>
                      </c:pt>
                      <c:pt idx="3649">
                        <c:v>31.995999999999981</c:v>
                      </c:pt>
                      <c:pt idx="3650">
                        <c:v>32.006</c:v>
                      </c:pt>
                      <c:pt idx="3651">
                        <c:v>32.01600000000002</c:v>
                      </c:pt>
                      <c:pt idx="3652">
                        <c:v>32.026000000000025</c:v>
                      </c:pt>
                      <c:pt idx="3653">
                        <c:v>32.035999999999987</c:v>
                      </c:pt>
                      <c:pt idx="3654">
                        <c:v>32.046000000000006</c:v>
                      </c:pt>
                      <c:pt idx="3655">
                        <c:v>32.055999999999997</c:v>
                      </c:pt>
                      <c:pt idx="3656">
                        <c:v>32.065999999999988</c:v>
                      </c:pt>
                      <c:pt idx="3657">
                        <c:v>32.075999999999993</c:v>
                      </c:pt>
                      <c:pt idx="3658">
                        <c:v>32.086000000000013</c:v>
                      </c:pt>
                      <c:pt idx="3659">
                        <c:v>32.096000000000018</c:v>
                      </c:pt>
                      <c:pt idx="3660">
                        <c:v>32.105999999999995</c:v>
                      </c:pt>
                      <c:pt idx="3661">
                        <c:v>32.116</c:v>
                      </c:pt>
                      <c:pt idx="3662">
                        <c:v>32.125999999999991</c:v>
                      </c:pt>
                      <c:pt idx="3663">
                        <c:v>32.13600000000001</c:v>
                      </c:pt>
                      <c:pt idx="3664">
                        <c:v>32.146000000000015</c:v>
                      </c:pt>
                      <c:pt idx="3665">
                        <c:v>32.155999999999992</c:v>
                      </c:pt>
                      <c:pt idx="3666">
                        <c:v>32.165999999999997</c:v>
                      </c:pt>
                      <c:pt idx="3667">
                        <c:v>32.176000000000016</c:v>
                      </c:pt>
                      <c:pt idx="3668">
                        <c:v>32.186000000000007</c:v>
                      </c:pt>
                      <c:pt idx="3669">
                        <c:v>32.195999999999984</c:v>
                      </c:pt>
                      <c:pt idx="3670">
                        <c:v>32.206000000000003</c:v>
                      </c:pt>
                      <c:pt idx="3671">
                        <c:v>32.215999999999994</c:v>
                      </c:pt>
                      <c:pt idx="3672">
                        <c:v>32.225999999999985</c:v>
                      </c:pt>
                      <c:pt idx="3673">
                        <c:v>32.236000000000018</c:v>
                      </c:pt>
                      <c:pt idx="3674">
                        <c:v>32.245999999999981</c:v>
                      </c:pt>
                      <c:pt idx="3675">
                        <c:v>32.256</c:v>
                      </c:pt>
                      <c:pt idx="3676">
                        <c:v>32.26600000000002</c:v>
                      </c:pt>
                      <c:pt idx="3677">
                        <c:v>32.276000000000025</c:v>
                      </c:pt>
                      <c:pt idx="3678">
                        <c:v>32.285999999999987</c:v>
                      </c:pt>
                      <c:pt idx="3679">
                        <c:v>32.296000000000006</c:v>
                      </c:pt>
                      <c:pt idx="3680">
                        <c:v>32.305999999999997</c:v>
                      </c:pt>
                      <c:pt idx="3681">
                        <c:v>32.315999999999988</c:v>
                      </c:pt>
                      <c:pt idx="3682">
                        <c:v>32.325999999999993</c:v>
                      </c:pt>
                      <c:pt idx="3683">
                        <c:v>32.336000000000013</c:v>
                      </c:pt>
                      <c:pt idx="3684">
                        <c:v>32.346000000000018</c:v>
                      </c:pt>
                      <c:pt idx="3685">
                        <c:v>32.355999999999995</c:v>
                      </c:pt>
                      <c:pt idx="3686">
                        <c:v>32.366</c:v>
                      </c:pt>
                      <c:pt idx="3687">
                        <c:v>32.375999999999991</c:v>
                      </c:pt>
                      <c:pt idx="3688">
                        <c:v>32.38600000000001</c:v>
                      </c:pt>
                      <c:pt idx="3689">
                        <c:v>32.396000000000015</c:v>
                      </c:pt>
                      <c:pt idx="3690">
                        <c:v>32.405999999999992</c:v>
                      </c:pt>
                      <c:pt idx="3691">
                        <c:v>32.415999999999997</c:v>
                      </c:pt>
                      <c:pt idx="3692">
                        <c:v>32.426000000000016</c:v>
                      </c:pt>
                      <c:pt idx="3693">
                        <c:v>32.436000000000007</c:v>
                      </c:pt>
                      <c:pt idx="3694">
                        <c:v>32.445999999999984</c:v>
                      </c:pt>
                      <c:pt idx="3695">
                        <c:v>32.456000000000003</c:v>
                      </c:pt>
                      <c:pt idx="3696">
                        <c:v>32.465999999999994</c:v>
                      </c:pt>
                      <c:pt idx="3697">
                        <c:v>32.475999999999985</c:v>
                      </c:pt>
                      <c:pt idx="3698">
                        <c:v>32.486000000000018</c:v>
                      </c:pt>
                      <c:pt idx="3699">
                        <c:v>32.495999999999981</c:v>
                      </c:pt>
                      <c:pt idx="3700">
                        <c:v>32.506</c:v>
                      </c:pt>
                      <c:pt idx="3701">
                        <c:v>32.51600000000002</c:v>
                      </c:pt>
                      <c:pt idx="3702">
                        <c:v>32.526000000000025</c:v>
                      </c:pt>
                      <c:pt idx="3703">
                        <c:v>32.535999999999987</c:v>
                      </c:pt>
                      <c:pt idx="3704">
                        <c:v>32.546000000000006</c:v>
                      </c:pt>
                      <c:pt idx="3705">
                        <c:v>32.555999999999997</c:v>
                      </c:pt>
                      <c:pt idx="3706">
                        <c:v>32.565999999999988</c:v>
                      </c:pt>
                      <c:pt idx="3707">
                        <c:v>32.575999999999993</c:v>
                      </c:pt>
                      <c:pt idx="3708">
                        <c:v>32.586000000000013</c:v>
                      </c:pt>
                      <c:pt idx="3709">
                        <c:v>32.596000000000018</c:v>
                      </c:pt>
                      <c:pt idx="3710">
                        <c:v>32.605999999999995</c:v>
                      </c:pt>
                      <c:pt idx="3711">
                        <c:v>32.616</c:v>
                      </c:pt>
                      <c:pt idx="3712">
                        <c:v>32.625999999999991</c:v>
                      </c:pt>
                      <c:pt idx="3713">
                        <c:v>32.63600000000001</c:v>
                      </c:pt>
                      <c:pt idx="3714">
                        <c:v>32.646000000000015</c:v>
                      </c:pt>
                      <c:pt idx="3715">
                        <c:v>32.655999999999992</c:v>
                      </c:pt>
                      <c:pt idx="3716">
                        <c:v>32.665999999999997</c:v>
                      </c:pt>
                      <c:pt idx="3717">
                        <c:v>32.676000000000016</c:v>
                      </c:pt>
                      <c:pt idx="3718">
                        <c:v>32.686000000000007</c:v>
                      </c:pt>
                      <c:pt idx="3719">
                        <c:v>32.695999999999984</c:v>
                      </c:pt>
                      <c:pt idx="3720">
                        <c:v>32.706000000000003</c:v>
                      </c:pt>
                      <c:pt idx="3721">
                        <c:v>32.715999999999994</c:v>
                      </c:pt>
                      <c:pt idx="3722">
                        <c:v>32.725999999999985</c:v>
                      </c:pt>
                      <c:pt idx="3723">
                        <c:v>32.736000000000018</c:v>
                      </c:pt>
                      <c:pt idx="3724">
                        <c:v>32.745999999999981</c:v>
                      </c:pt>
                      <c:pt idx="3725">
                        <c:v>32.756</c:v>
                      </c:pt>
                      <c:pt idx="3726">
                        <c:v>32.76600000000002</c:v>
                      </c:pt>
                      <c:pt idx="3727">
                        <c:v>32.776000000000025</c:v>
                      </c:pt>
                      <c:pt idx="3728">
                        <c:v>32.785999999999987</c:v>
                      </c:pt>
                      <c:pt idx="3729">
                        <c:v>32.796000000000006</c:v>
                      </c:pt>
                      <c:pt idx="3730">
                        <c:v>32.805999999999997</c:v>
                      </c:pt>
                      <c:pt idx="3731">
                        <c:v>32.815999999999988</c:v>
                      </c:pt>
                      <c:pt idx="3732">
                        <c:v>32.825999999999993</c:v>
                      </c:pt>
                      <c:pt idx="3733">
                        <c:v>32.836000000000013</c:v>
                      </c:pt>
                      <c:pt idx="3734">
                        <c:v>32.846000000000018</c:v>
                      </c:pt>
                      <c:pt idx="3735">
                        <c:v>32.855999999999995</c:v>
                      </c:pt>
                      <c:pt idx="3736">
                        <c:v>32.866</c:v>
                      </c:pt>
                      <c:pt idx="3737">
                        <c:v>32.875999999999991</c:v>
                      </c:pt>
                      <c:pt idx="3738">
                        <c:v>32.88600000000001</c:v>
                      </c:pt>
                      <c:pt idx="3739">
                        <c:v>32.896000000000015</c:v>
                      </c:pt>
                      <c:pt idx="3740">
                        <c:v>32.905999999999992</c:v>
                      </c:pt>
                      <c:pt idx="3741">
                        <c:v>32.915999999999997</c:v>
                      </c:pt>
                      <c:pt idx="3742">
                        <c:v>32.926000000000016</c:v>
                      </c:pt>
                      <c:pt idx="3743">
                        <c:v>32.936000000000007</c:v>
                      </c:pt>
                      <c:pt idx="3744">
                        <c:v>32.945999999999984</c:v>
                      </c:pt>
                      <c:pt idx="3745">
                        <c:v>32.956000000000003</c:v>
                      </c:pt>
                      <c:pt idx="3746">
                        <c:v>32.965999999999994</c:v>
                      </c:pt>
                      <c:pt idx="3747">
                        <c:v>32.975999999999985</c:v>
                      </c:pt>
                      <c:pt idx="3748">
                        <c:v>32.986000000000018</c:v>
                      </c:pt>
                      <c:pt idx="3749">
                        <c:v>32.995999999999981</c:v>
                      </c:pt>
                      <c:pt idx="3750">
                        <c:v>33.006</c:v>
                      </c:pt>
                      <c:pt idx="3751">
                        <c:v>33.01600000000002</c:v>
                      </c:pt>
                      <c:pt idx="3752">
                        <c:v>33.026000000000025</c:v>
                      </c:pt>
                      <c:pt idx="3753">
                        <c:v>33.035999999999987</c:v>
                      </c:pt>
                      <c:pt idx="3754">
                        <c:v>33.046000000000006</c:v>
                      </c:pt>
                      <c:pt idx="3755">
                        <c:v>33.055999999999997</c:v>
                      </c:pt>
                      <c:pt idx="3756">
                        <c:v>33.065999999999988</c:v>
                      </c:pt>
                      <c:pt idx="3757">
                        <c:v>33.075999999999993</c:v>
                      </c:pt>
                      <c:pt idx="3758">
                        <c:v>33.086000000000013</c:v>
                      </c:pt>
                      <c:pt idx="3759">
                        <c:v>33.096000000000018</c:v>
                      </c:pt>
                      <c:pt idx="3760">
                        <c:v>33.105999999999995</c:v>
                      </c:pt>
                      <c:pt idx="3761">
                        <c:v>33.116</c:v>
                      </c:pt>
                      <c:pt idx="3762">
                        <c:v>33.125999999999991</c:v>
                      </c:pt>
                      <c:pt idx="3763">
                        <c:v>33.13600000000001</c:v>
                      </c:pt>
                      <c:pt idx="3764">
                        <c:v>33.146000000000015</c:v>
                      </c:pt>
                      <c:pt idx="3765">
                        <c:v>33.155999999999992</c:v>
                      </c:pt>
                      <c:pt idx="3766">
                        <c:v>33.165999999999997</c:v>
                      </c:pt>
                      <c:pt idx="3767">
                        <c:v>33.176000000000016</c:v>
                      </c:pt>
                      <c:pt idx="3768">
                        <c:v>33.186000000000007</c:v>
                      </c:pt>
                      <c:pt idx="3769">
                        <c:v>33.195999999999984</c:v>
                      </c:pt>
                      <c:pt idx="3770">
                        <c:v>33.206000000000003</c:v>
                      </c:pt>
                      <c:pt idx="3771">
                        <c:v>33.215999999999994</c:v>
                      </c:pt>
                      <c:pt idx="3772">
                        <c:v>33.225999999999985</c:v>
                      </c:pt>
                      <c:pt idx="3773">
                        <c:v>33.236000000000018</c:v>
                      </c:pt>
                      <c:pt idx="3774">
                        <c:v>33.245999999999981</c:v>
                      </c:pt>
                      <c:pt idx="3775">
                        <c:v>33.256</c:v>
                      </c:pt>
                      <c:pt idx="3776">
                        <c:v>33.26600000000002</c:v>
                      </c:pt>
                      <c:pt idx="3777">
                        <c:v>33.276000000000025</c:v>
                      </c:pt>
                      <c:pt idx="3778">
                        <c:v>33.285999999999987</c:v>
                      </c:pt>
                      <c:pt idx="3779">
                        <c:v>33.296000000000006</c:v>
                      </c:pt>
                      <c:pt idx="3780">
                        <c:v>33.305999999999997</c:v>
                      </c:pt>
                      <c:pt idx="3781">
                        <c:v>33.315999999999988</c:v>
                      </c:pt>
                      <c:pt idx="3782">
                        <c:v>33.325999999999993</c:v>
                      </c:pt>
                      <c:pt idx="3783">
                        <c:v>33.336000000000013</c:v>
                      </c:pt>
                      <c:pt idx="3784">
                        <c:v>33.346000000000018</c:v>
                      </c:pt>
                      <c:pt idx="3785">
                        <c:v>33.355999999999995</c:v>
                      </c:pt>
                      <c:pt idx="3786">
                        <c:v>33.366</c:v>
                      </c:pt>
                      <c:pt idx="3787">
                        <c:v>33.375999999999991</c:v>
                      </c:pt>
                      <c:pt idx="3788">
                        <c:v>33.38600000000001</c:v>
                      </c:pt>
                      <c:pt idx="3789">
                        <c:v>33.396000000000015</c:v>
                      </c:pt>
                      <c:pt idx="3790">
                        <c:v>33.405999999999992</c:v>
                      </c:pt>
                      <c:pt idx="3791">
                        <c:v>33.415999999999997</c:v>
                      </c:pt>
                      <c:pt idx="3792">
                        <c:v>33.426000000000016</c:v>
                      </c:pt>
                      <c:pt idx="3793">
                        <c:v>33.436000000000007</c:v>
                      </c:pt>
                      <c:pt idx="3794">
                        <c:v>33.445999999999984</c:v>
                      </c:pt>
                      <c:pt idx="3795">
                        <c:v>33.456000000000003</c:v>
                      </c:pt>
                      <c:pt idx="3796">
                        <c:v>33.465999999999994</c:v>
                      </c:pt>
                      <c:pt idx="3797">
                        <c:v>33.475999999999985</c:v>
                      </c:pt>
                      <c:pt idx="3798">
                        <c:v>33.486000000000018</c:v>
                      </c:pt>
                      <c:pt idx="3799">
                        <c:v>33.495999999999981</c:v>
                      </c:pt>
                      <c:pt idx="3800">
                        <c:v>33.506</c:v>
                      </c:pt>
                      <c:pt idx="3801">
                        <c:v>33.51600000000002</c:v>
                      </c:pt>
                      <c:pt idx="3802">
                        <c:v>33.52600000000001</c:v>
                      </c:pt>
                      <c:pt idx="3803">
                        <c:v>33.536000000000001</c:v>
                      </c:pt>
                      <c:pt idx="3804">
                        <c:v>33.545999999999992</c:v>
                      </c:pt>
                      <c:pt idx="3805">
                        <c:v>33.555999999999983</c:v>
                      </c:pt>
                      <c:pt idx="3806">
                        <c:v>33.566000000000003</c:v>
                      </c:pt>
                      <c:pt idx="3807">
                        <c:v>33.576000000000022</c:v>
                      </c:pt>
                      <c:pt idx="3808">
                        <c:v>33.585999999999984</c:v>
                      </c:pt>
                      <c:pt idx="3809">
                        <c:v>33.596000000000004</c:v>
                      </c:pt>
                      <c:pt idx="3810">
                        <c:v>33.606000000000023</c:v>
                      </c:pt>
                      <c:pt idx="3811">
                        <c:v>33.615999999999957</c:v>
                      </c:pt>
                      <c:pt idx="3812">
                        <c:v>33.625999999999976</c:v>
                      </c:pt>
                      <c:pt idx="3813">
                        <c:v>33.635999999999996</c:v>
                      </c:pt>
                      <c:pt idx="3814">
                        <c:v>33.646000000000015</c:v>
                      </c:pt>
                      <c:pt idx="3815">
                        <c:v>33.656000000000006</c:v>
                      </c:pt>
                      <c:pt idx="3816">
                        <c:v>33.665999999999997</c:v>
                      </c:pt>
                      <c:pt idx="3817">
                        <c:v>33.675999999999988</c:v>
                      </c:pt>
                      <c:pt idx="3818">
                        <c:v>33.686000000000007</c:v>
                      </c:pt>
                      <c:pt idx="3819">
                        <c:v>33.695999999999998</c:v>
                      </c:pt>
                      <c:pt idx="3820">
                        <c:v>33.705999999999989</c:v>
                      </c:pt>
                      <c:pt idx="3821">
                        <c:v>33.71599999999998</c:v>
                      </c:pt>
                      <c:pt idx="3822">
                        <c:v>33.725999999999999</c:v>
                      </c:pt>
                      <c:pt idx="3823">
                        <c:v>33.73599999999999</c:v>
                      </c:pt>
                      <c:pt idx="3824">
                        <c:v>33.745999999999981</c:v>
                      </c:pt>
                      <c:pt idx="3825">
                        <c:v>33.756</c:v>
                      </c:pt>
                      <c:pt idx="3826">
                        <c:v>33.76600000000002</c:v>
                      </c:pt>
                      <c:pt idx="3827">
                        <c:v>33.77600000000001</c:v>
                      </c:pt>
                      <c:pt idx="3828">
                        <c:v>33.786000000000001</c:v>
                      </c:pt>
                      <c:pt idx="3829">
                        <c:v>33.795999999999992</c:v>
                      </c:pt>
                      <c:pt idx="3830">
                        <c:v>33.805999999999983</c:v>
                      </c:pt>
                      <c:pt idx="3831">
                        <c:v>33.816000000000003</c:v>
                      </c:pt>
                      <c:pt idx="3832">
                        <c:v>33.826000000000022</c:v>
                      </c:pt>
                      <c:pt idx="3833">
                        <c:v>33.835999999999984</c:v>
                      </c:pt>
                      <c:pt idx="3834">
                        <c:v>33.846000000000004</c:v>
                      </c:pt>
                      <c:pt idx="3835">
                        <c:v>33.856000000000023</c:v>
                      </c:pt>
                      <c:pt idx="3836">
                        <c:v>33.865999999999957</c:v>
                      </c:pt>
                      <c:pt idx="3837">
                        <c:v>33.875999999999976</c:v>
                      </c:pt>
                      <c:pt idx="3838">
                        <c:v>33.885999999999996</c:v>
                      </c:pt>
                      <c:pt idx="3839">
                        <c:v>33.896000000000015</c:v>
                      </c:pt>
                      <c:pt idx="3840">
                        <c:v>33.906000000000006</c:v>
                      </c:pt>
                      <c:pt idx="3841">
                        <c:v>33.915999999999997</c:v>
                      </c:pt>
                      <c:pt idx="3842">
                        <c:v>33.925999999999988</c:v>
                      </c:pt>
                      <c:pt idx="3843">
                        <c:v>33.936000000000007</c:v>
                      </c:pt>
                      <c:pt idx="3844">
                        <c:v>33.945999999999998</c:v>
                      </c:pt>
                      <c:pt idx="3845">
                        <c:v>33.955999999999989</c:v>
                      </c:pt>
                      <c:pt idx="3846">
                        <c:v>33.96599999999998</c:v>
                      </c:pt>
                      <c:pt idx="3847">
                        <c:v>33.975999999999999</c:v>
                      </c:pt>
                      <c:pt idx="3848">
                        <c:v>33.98599999999999</c:v>
                      </c:pt>
                      <c:pt idx="3849">
                        <c:v>33.995999999999981</c:v>
                      </c:pt>
                      <c:pt idx="3850">
                        <c:v>34.006</c:v>
                      </c:pt>
                      <c:pt idx="3851">
                        <c:v>34.01600000000002</c:v>
                      </c:pt>
                      <c:pt idx="3852">
                        <c:v>34.02600000000001</c:v>
                      </c:pt>
                      <c:pt idx="3853">
                        <c:v>34.036000000000001</c:v>
                      </c:pt>
                      <c:pt idx="3854">
                        <c:v>34.045999999999992</c:v>
                      </c:pt>
                      <c:pt idx="3855">
                        <c:v>34.055999999999983</c:v>
                      </c:pt>
                      <c:pt idx="3856">
                        <c:v>34.066000000000003</c:v>
                      </c:pt>
                      <c:pt idx="3857">
                        <c:v>34.076000000000022</c:v>
                      </c:pt>
                      <c:pt idx="3858">
                        <c:v>34.085999999999984</c:v>
                      </c:pt>
                      <c:pt idx="3859">
                        <c:v>34.096000000000004</c:v>
                      </c:pt>
                      <c:pt idx="3860">
                        <c:v>34.106000000000023</c:v>
                      </c:pt>
                      <c:pt idx="3861">
                        <c:v>34.115999999999957</c:v>
                      </c:pt>
                      <c:pt idx="3862">
                        <c:v>34.125999999999976</c:v>
                      </c:pt>
                      <c:pt idx="3863">
                        <c:v>34.135999999999996</c:v>
                      </c:pt>
                      <c:pt idx="3864">
                        <c:v>34.146000000000015</c:v>
                      </c:pt>
                      <c:pt idx="3865">
                        <c:v>34.156000000000006</c:v>
                      </c:pt>
                      <c:pt idx="3866">
                        <c:v>34.165999999999997</c:v>
                      </c:pt>
                      <c:pt idx="3867">
                        <c:v>34.175999999999988</c:v>
                      </c:pt>
                      <c:pt idx="3868">
                        <c:v>34.186000000000007</c:v>
                      </c:pt>
                      <c:pt idx="3869">
                        <c:v>34.195999999999998</c:v>
                      </c:pt>
                      <c:pt idx="3870">
                        <c:v>34.205999999999989</c:v>
                      </c:pt>
                      <c:pt idx="3871">
                        <c:v>34.21599999999998</c:v>
                      </c:pt>
                      <c:pt idx="3872">
                        <c:v>34.225999999999999</c:v>
                      </c:pt>
                      <c:pt idx="3873">
                        <c:v>34.23599999999999</c:v>
                      </c:pt>
                      <c:pt idx="3874">
                        <c:v>34.245999999999981</c:v>
                      </c:pt>
                      <c:pt idx="3875">
                        <c:v>34.256</c:v>
                      </c:pt>
                      <c:pt idx="3876">
                        <c:v>34.26600000000002</c:v>
                      </c:pt>
                      <c:pt idx="3877">
                        <c:v>34.27600000000001</c:v>
                      </c:pt>
                      <c:pt idx="3878">
                        <c:v>34.286000000000001</c:v>
                      </c:pt>
                      <c:pt idx="3879">
                        <c:v>34.295999999999992</c:v>
                      </c:pt>
                      <c:pt idx="3880">
                        <c:v>34.305999999999983</c:v>
                      </c:pt>
                      <c:pt idx="3881">
                        <c:v>34.316000000000003</c:v>
                      </c:pt>
                      <c:pt idx="3882">
                        <c:v>34.326000000000022</c:v>
                      </c:pt>
                      <c:pt idx="3883">
                        <c:v>34.335999999999984</c:v>
                      </c:pt>
                      <c:pt idx="3884">
                        <c:v>34.346000000000004</c:v>
                      </c:pt>
                      <c:pt idx="3885">
                        <c:v>34.356000000000023</c:v>
                      </c:pt>
                      <c:pt idx="3886">
                        <c:v>34.365999999999957</c:v>
                      </c:pt>
                      <c:pt idx="3887">
                        <c:v>34.375999999999976</c:v>
                      </c:pt>
                      <c:pt idx="3888">
                        <c:v>34.385999999999996</c:v>
                      </c:pt>
                      <c:pt idx="3889">
                        <c:v>34.396000000000015</c:v>
                      </c:pt>
                      <c:pt idx="3890">
                        <c:v>34.406000000000006</c:v>
                      </c:pt>
                      <c:pt idx="3891">
                        <c:v>34.415999999999997</c:v>
                      </c:pt>
                      <c:pt idx="3892">
                        <c:v>34.425999999999988</c:v>
                      </c:pt>
                      <c:pt idx="3893">
                        <c:v>34.436000000000007</c:v>
                      </c:pt>
                      <c:pt idx="3894">
                        <c:v>34.445999999999998</c:v>
                      </c:pt>
                      <c:pt idx="3895">
                        <c:v>34.455999999999989</c:v>
                      </c:pt>
                      <c:pt idx="3896">
                        <c:v>34.46599999999998</c:v>
                      </c:pt>
                      <c:pt idx="3897">
                        <c:v>34.475999999999999</c:v>
                      </c:pt>
                      <c:pt idx="3898">
                        <c:v>34.48599999999999</c:v>
                      </c:pt>
                      <c:pt idx="3899">
                        <c:v>34.495999999999981</c:v>
                      </c:pt>
                      <c:pt idx="3900">
                        <c:v>34.506</c:v>
                      </c:pt>
                      <c:pt idx="3901">
                        <c:v>34.51600000000002</c:v>
                      </c:pt>
                      <c:pt idx="3902">
                        <c:v>34.52600000000001</c:v>
                      </c:pt>
                      <c:pt idx="3903">
                        <c:v>34.536000000000001</c:v>
                      </c:pt>
                      <c:pt idx="3904">
                        <c:v>34.545999999999992</c:v>
                      </c:pt>
                      <c:pt idx="3905">
                        <c:v>34.555999999999983</c:v>
                      </c:pt>
                      <c:pt idx="3906">
                        <c:v>34.566000000000003</c:v>
                      </c:pt>
                      <c:pt idx="3907">
                        <c:v>34.576000000000022</c:v>
                      </c:pt>
                      <c:pt idx="3908">
                        <c:v>34.585999999999984</c:v>
                      </c:pt>
                      <c:pt idx="3909">
                        <c:v>34.596000000000004</c:v>
                      </c:pt>
                      <c:pt idx="3910">
                        <c:v>34.606000000000023</c:v>
                      </c:pt>
                      <c:pt idx="3911">
                        <c:v>34.615999999999957</c:v>
                      </c:pt>
                      <c:pt idx="3912">
                        <c:v>34.625999999999976</c:v>
                      </c:pt>
                      <c:pt idx="3913">
                        <c:v>34.635999999999996</c:v>
                      </c:pt>
                      <c:pt idx="3914">
                        <c:v>34.646000000000015</c:v>
                      </c:pt>
                      <c:pt idx="3915">
                        <c:v>34.656000000000006</c:v>
                      </c:pt>
                      <c:pt idx="3916">
                        <c:v>34.665999999999997</c:v>
                      </c:pt>
                      <c:pt idx="3917">
                        <c:v>34.675999999999988</c:v>
                      </c:pt>
                      <c:pt idx="3918">
                        <c:v>34.686000000000007</c:v>
                      </c:pt>
                      <c:pt idx="3919">
                        <c:v>34.695999999999998</c:v>
                      </c:pt>
                      <c:pt idx="3920">
                        <c:v>34.705999999999989</c:v>
                      </c:pt>
                      <c:pt idx="3921">
                        <c:v>34.71599999999998</c:v>
                      </c:pt>
                      <c:pt idx="3922">
                        <c:v>34.725999999999999</c:v>
                      </c:pt>
                      <c:pt idx="3923">
                        <c:v>34.73599999999999</c:v>
                      </c:pt>
                      <c:pt idx="3924">
                        <c:v>34.745999999999981</c:v>
                      </c:pt>
                      <c:pt idx="3925">
                        <c:v>34.756</c:v>
                      </c:pt>
                      <c:pt idx="3926">
                        <c:v>34.76600000000002</c:v>
                      </c:pt>
                      <c:pt idx="3927">
                        <c:v>34.77600000000001</c:v>
                      </c:pt>
                      <c:pt idx="3928">
                        <c:v>34.786000000000001</c:v>
                      </c:pt>
                      <c:pt idx="3929">
                        <c:v>34.795999999999992</c:v>
                      </c:pt>
                      <c:pt idx="3930">
                        <c:v>34.805999999999983</c:v>
                      </c:pt>
                      <c:pt idx="3931">
                        <c:v>34.816000000000003</c:v>
                      </c:pt>
                      <c:pt idx="3932">
                        <c:v>34.826000000000022</c:v>
                      </c:pt>
                      <c:pt idx="3933">
                        <c:v>34.835999999999984</c:v>
                      </c:pt>
                      <c:pt idx="3934">
                        <c:v>34.846000000000004</c:v>
                      </c:pt>
                      <c:pt idx="3935">
                        <c:v>34.856000000000023</c:v>
                      </c:pt>
                      <c:pt idx="3936">
                        <c:v>34.865999999999957</c:v>
                      </c:pt>
                      <c:pt idx="3937">
                        <c:v>34.875999999999976</c:v>
                      </c:pt>
                      <c:pt idx="3938">
                        <c:v>34.885999999999996</c:v>
                      </c:pt>
                      <c:pt idx="3939">
                        <c:v>34.896000000000015</c:v>
                      </c:pt>
                      <c:pt idx="3940">
                        <c:v>34.906000000000006</c:v>
                      </c:pt>
                      <c:pt idx="3941">
                        <c:v>34.915999999999997</c:v>
                      </c:pt>
                      <c:pt idx="3942">
                        <c:v>34.925999999999988</c:v>
                      </c:pt>
                      <c:pt idx="3943">
                        <c:v>34.936000000000007</c:v>
                      </c:pt>
                      <c:pt idx="3944">
                        <c:v>34.945999999999998</c:v>
                      </c:pt>
                      <c:pt idx="3945">
                        <c:v>34.955999999999989</c:v>
                      </c:pt>
                      <c:pt idx="3946">
                        <c:v>34.96599999999998</c:v>
                      </c:pt>
                      <c:pt idx="3947">
                        <c:v>34.975999999999999</c:v>
                      </c:pt>
                      <c:pt idx="3948">
                        <c:v>34.98599999999999</c:v>
                      </c:pt>
                      <c:pt idx="3949">
                        <c:v>34.995999999999981</c:v>
                      </c:pt>
                      <c:pt idx="3950">
                        <c:v>35.006</c:v>
                      </c:pt>
                      <c:pt idx="3951">
                        <c:v>35.01600000000002</c:v>
                      </c:pt>
                      <c:pt idx="3952">
                        <c:v>35.02600000000001</c:v>
                      </c:pt>
                      <c:pt idx="3953">
                        <c:v>35.036000000000001</c:v>
                      </c:pt>
                      <c:pt idx="3954">
                        <c:v>35.045999999999992</c:v>
                      </c:pt>
                      <c:pt idx="3955">
                        <c:v>35.055999999999983</c:v>
                      </c:pt>
                      <c:pt idx="3956">
                        <c:v>35.066000000000003</c:v>
                      </c:pt>
                      <c:pt idx="3957">
                        <c:v>35.076000000000022</c:v>
                      </c:pt>
                      <c:pt idx="3958">
                        <c:v>35.085999999999984</c:v>
                      </c:pt>
                      <c:pt idx="3959">
                        <c:v>35.096000000000004</c:v>
                      </c:pt>
                      <c:pt idx="3960">
                        <c:v>35.106000000000023</c:v>
                      </c:pt>
                      <c:pt idx="3961">
                        <c:v>35.115999999999957</c:v>
                      </c:pt>
                      <c:pt idx="3962">
                        <c:v>35.125999999999976</c:v>
                      </c:pt>
                      <c:pt idx="3963">
                        <c:v>35.135999999999996</c:v>
                      </c:pt>
                      <c:pt idx="3964">
                        <c:v>35.146000000000015</c:v>
                      </c:pt>
                      <c:pt idx="3965">
                        <c:v>35.156000000000006</c:v>
                      </c:pt>
                      <c:pt idx="3966">
                        <c:v>35.165999999999997</c:v>
                      </c:pt>
                      <c:pt idx="3967">
                        <c:v>35.175999999999988</c:v>
                      </c:pt>
                      <c:pt idx="3968">
                        <c:v>35.186000000000007</c:v>
                      </c:pt>
                      <c:pt idx="3969">
                        <c:v>35.195999999999998</c:v>
                      </c:pt>
                      <c:pt idx="3970">
                        <c:v>35.205999999999989</c:v>
                      </c:pt>
                      <c:pt idx="3971">
                        <c:v>35.21599999999998</c:v>
                      </c:pt>
                      <c:pt idx="3972">
                        <c:v>35.225999999999999</c:v>
                      </c:pt>
                      <c:pt idx="3973">
                        <c:v>35.23599999999999</c:v>
                      </c:pt>
                      <c:pt idx="3974">
                        <c:v>35.245999999999981</c:v>
                      </c:pt>
                      <c:pt idx="3975">
                        <c:v>35.256</c:v>
                      </c:pt>
                      <c:pt idx="3976">
                        <c:v>35.26600000000002</c:v>
                      </c:pt>
                      <c:pt idx="3977">
                        <c:v>35.27600000000001</c:v>
                      </c:pt>
                      <c:pt idx="3978">
                        <c:v>35.286000000000001</c:v>
                      </c:pt>
                      <c:pt idx="3979">
                        <c:v>35.295999999999992</c:v>
                      </c:pt>
                      <c:pt idx="3980">
                        <c:v>35.305999999999983</c:v>
                      </c:pt>
                      <c:pt idx="3981">
                        <c:v>35.316000000000003</c:v>
                      </c:pt>
                      <c:pt idx="3982">
                        <c:v>35.326000000000022</c:v>
                      </c:pt>
                      <c:pt idx="3983">
                        <c:v>35.335999999999984</c:v>
                      </c:pt>
                      <c:pt idx="3984">
                        <c:v>35.346000000000004</c:v>
                      </c:pt>
                      <c:pt idx="3985">
                        <c:v>35.356000000000023</c:v>
                      </c:pt>
                      <c:pt idx="3986">
                        <c:v>35.365999999999957</c:v>
                      </c:pt>
                      <c:pt idx="3987">
                        <c:v>35.375999999999976</c:v>
                      </c:pt>
                      <c:pt idx="3988">
                        <c:v>35.385999999999996</c:v>
                      </c:pt>
                      <c:pt idx="3989">
                        <c:v>35.396000000000015</c:v>
                      </c:pt>
                      <c:pt idx="3990">
                        <c:v>35.406000000000006</c:v>
                      </c:pt>
                      <c:pt idx="3991">
                        <c:v>35.415999999999997</c:v>
                      </c:pt>
                      <c:pt idx="3992">
                        <c:v>35.425999999999988</c:v>
                      </c:pt>
                      <c:pt idx="3993">
                        <c:v>35.436000000000007</c:v>
                      </c:pt>
                      <c:pt idx="3994">
                        <c:v>35.445999999999998</c:v>
                      </c:pt>
                      <c:pt idx="3995">
                        <c:v>35.455999999999989</c:v>
                      </c:pt>
                      <c:pt idx="3996">
                        <c:v>35.46599999999998</c:v>
                      </c:pt>
                      <c:pt idx="3997">
                        <c:v>35.475999999999999</c:v>
                      </c:pt>
                      <c:pt idx="3998">
                        <c:v>35.48599999999999</c:v>
                      </c:pt>
                      <c:pt idx="3999">
                        <c:v>35.495999999999981</c:v>
                      </c:pt>
                      <c:pt idx="4000">
                        <c:v>35.506</c:v>
                      </c:pt>
                      <c:pt idx="4001">
                        <c:v>35.51600000000002</c:v>
                      </c:pt>
                      <c:pt idx="4002">
                        <c:v>35.52600000000001</c:v>
                      </c:pt>
                      <c:pt idx="4003">
                        <c:v>35.536000000000001</c:v>
                      </c:pt>
                      <c:pt idx="4004">
                        <c:v>35.545999999999992</c:v>
                      </c:pt>
                      <c:pt idx="4005">
                        <c:v>35.555999999999983</c:v>
                      </c:pt>
                      <c:pt idx="4006">
                        <c:v>35.566000000000003</c:v>
                      </c:pt>
                      <c:pt idx="4007">
                        <c:v>35.576000000000022</c:v>
                      </c:pt>
                      <c:pt idx="4008">
                        <c:v>35.585999999999984</c:v>
                      </c:pt>
                      <c:pt idx="4009">
                        <c:v>35.596000000000004</c:v>
                      </c:pt>
                      <c:pt idx="4010">
                        <c:v>35.605999999999995</c:v>
                      </c:pt>
                      <c:pt idx="4011">
                        <c:v>35.615999999999957</c:v>
                      </c:pt>
                      <c:pt idx="4012">
                        <c:v>35.625999999999976</c:v>
                      </c:pt>
                      <c:pt idx="4013">
                        <c:v>35.635999999999996</c:v>
                      </c:pt>
                      <c:pt idx="4014">
                        <c:v>35.646000000000015</c:v>
                      </c:pt>
                      <c:pt idx="4015">
                        <c:v>35.656000000000006</c:v>
                      </c:pt>
                      <c:pt idx="4016">
                        <c:v>35.665999999999997</c:v>
                      </c:pt>
                      <c:pt idx="4017">
                        <c:v>35.675999999999988</c:v>
                      </c:pt>
                      <c:pt idx="4018">
                        <c:v>35.686000000000007</c:v>
                      </c:pt>
                      <c:pt idx="4019">
                        <c:v>35.695999999999998</c:v>
                      </c:pt>
                      <c:pt idx="4020">
                        <c:v>35.706000000000017</c:v>
                      </c:pt>
                      <c:pt idx="4021">
                        <c:v>35.71599999999998</c:v>
                      </c:pt>
                      <c:pt idx="4022">
                        <c:v>35.725999999999999</c:v>
                      </c:pt>
                      <c:pt idx="4023">
                        <c:v>35.736000000000018</c:v>
                      </c:pt>
                      <c:pt idx="4024">
                        <c:v>35.745999999999981</c:v>
                      </c:pt>
                      <c:pt idx="4025">
                        <c:v>35.756</c:v>
                      </c:pt>
                      <c:pt idx="4026">
                        <c:v>35.765999999999991</c:v>
                      </c:pt>
                      <c:pt idx="4027">
                        <c:v>35.77600000000001</c:v>
                      </c:pt>
                      <c:pt idx="4028">
                        <c:v>35.786000000000001</c:v>
                      </c:pt>
                      <c:pt idx="4029">
                        <c:v>35.795999999999992</c:v>
                      </c:pt>
                      <c:pt idx="4030">
                        <c:v>35.805999999999983</c:v>
                      </c:pt>
                      <c:pt idx="4031">
                        <c:v>35.816000000000003</c:v>
                      </c:pt>
                      <c:pt idx="4032">
                        <c:v>35.826000000000022</c:v>
                      </c:pt>
                      <c:pt idx="4033">
                        <c:v>35.835999999999984</c:v>
                      </c:pt>
                      <c:pt idx="4034">
                        <c:v>35.846000000000004</c:v>
                      </c:pt>
                      <c:pt idx="4035">
                        <c:v>35.855999999999995</c:v>
                      </c:pt>
                      <c:pt idx="4036">
                        <c:v>35.865999999999957</c:v>
                      </c:pt>
                      <c:pt idx="4037">
                        <c:v>35.875999999999976</c:v>
                      </c:pt>
                      <c:pt idx="4038">
                        <c:v>35.885999999999996</c:v>
                      </c:pt>
                      <c:pt idx="4039">
                        <c:v>35.896000000000015</c:v>
                      </c:pt>
                      <c:pt idx="4040">
                        <c:v>35.906000000000006</c:v>
                      </c:pt>
                      <c:pt idx="4041">
                        <c:v>35.915999999999997</c:v>
                      </c:pt>
                      <c:pt idx="4042">
                        <c:v>35.925999999999988</c:v>
                      </c:pt>
                      <c:pt idx="4043">
                        <c:v>35.936000000000007</c:v>
                      </c:pt>
                      <c:pt idx="4044">
                        <c:v>35.945999999999998</c:v>
                      </c:pt>
                      <c:pt idx="4045">
                        <c:v>35.956000000000017</c:v>
                      </c:pt>
                      <c:pt idx="4046">
                        <c:v>35.96599999999998</c:v>
                      </c:pt>
                      <c:pt idx="4047">
                        <c:v>35.975999999999999</c:v>
                      </c:pt>
                      <c:pt idx="4048">
                        <c:v>35.986000000000018</c:v>
                      </c:pt>
                      <c:pt idx="4049">
                        <c:v>35.995999999999981</c:v>
                      </c:pt>
                      <c:pt idx="4050">
                        <c:v>36.006</c:v>
                      </c:pt>
                      <c:pt idx="4051">
                        <c:v>36.015999999999991</c:v>
                      </c:pt>
                      <c:pt idx="4052">
                        <c:v>36.02600000000001</c:v>
                      </c:pt>
                      <c:pt idx="4053">
                        <c:v>36.036000000000001</c:v>
                      </c:pt>
                      <c:pt idx="4054">
                        <c:v>36.045999999999992</c:v>
                      </c:pt>
                      <c:pt idx="4055">
                        <c:v>36.055999999999983</c:v>
                      </c:pt>
                      <c:pt idx="4056">
                        <c:v>36.066000000000003</c:v>
                      </c:pt>
                      <c:pt idx="4057">
                        <c:v>36.076000000000022</c:v>
                      </c:pt>
                      <c:pt idx="4058">
                        <c:v>36.085999999999984</c:v>
                      </c:pt>
                      <c:pt idx="4059">
                        <c:v>36.096000000000004</c:v>
                      </c:pt>
                      <c:pt idx="4060">
                        <c:v>36.105999999999995</c:v>
                      </c:pt>
                      <c:pt idx="4061">
                        <c:v>36.115999999999957</c:v>
                      </c:pt>
                      <c:pt idx="4062">
                        <c:v>36.125999999999976</c:v>
                      </c:pt>
                      <c:pt idx="4063">
                        <c:v>36.135999999999996</c:v>
                      </c:pt>
                      <c:pt idx="4064">
                        <c:v>36.146000000000015</c:v>
                      </c:pt>
                      <c:pt idx="4065">
                        <c:v>36.156000000000006</c:v>
                      </c:pt>
                      <c:pt idx="4066">
                        <c:v>36.165999999999997</c:v>
                      </c:pt>
                      <c:pt idx="4067">
                        <c:v>36.175999999999988</c:v>
                      </c:pt>
                      <c:pt idx="4068">
                        <c:v>36.186000000000007</c:v>
                      </c:pt>
                      <c:pt idx="4069">
                        <c:v>36.195999999999998</c:v>
                      </c:pt>
                      <c:pt idx="4070">
                        <c:v>36.206000000000017</c:v>
                      </c:pt>
                      <c:pt idx="4071">
                        <c:v>36.21599999999998</c:v>
                      </c:pt>
                      <c:pt idx="4072">
                        <c:v>36.225999999999999</c:v>
                      </c:pt>
                      <c:pt idx="4073">
                        <c:v>36.236000000000018</c:v>
                      </c:pt>
                      <c:pt idx="4074">
                        <c:v>36.245999999999981</c:v>
                      </c:pt>
                      <c:pt idx="4075">
                        <c:v>36.256</c:v>
                      </c:pt>
                      <c:pt idx="4076">
                        <c:v>36.265999999999991</c:v>
                      </c:pt>
                      <c:pt idx="4077">
                        <c:v>36.27600000000001</c:v>
                      </c:pt>
                      <c:pt idx="4078">
                        <c:v>36.286000000000001</c:v>
                      </c:pt>
                      <c:pt idx="4079">
                        <c:v>36.295999999999992</c:v>
                      </c:pt>
                      <c:pt idx="4080">
                        <c:v>36.305999999999983</c:v>
                      </c:pt>
                      <c:pt idx="4081">
                        <c:v>36.316000000000003</c:v>
                      </c:pt>
                      <c:pt idx="4082">
                        <c:v>36.326000000000022</c:v>
                      </c:pt>
                      <c:pt idx="4083">
                        <c:v>36.335999999999984</c:v>
                      </c:pt>
                      <c:pt idx="4084">
                        <c:v>36.346000000000004</c:v>
                      </c:pt>
                      <c:pt idx="4085">
                        <c:v>36.355999999999995</c:v>
                      </c:pt>
                      <c:pt idx="4086">
                        <c:v>36.365999999999957</c:v>
                      </c:pt>
                      <c:pt idx="4087">
                        <c:v>36.375999999999976</c:v>
                      </c:pt>
                      <c:pt idx="4088">
                        <c:v>36.385999999999996</c:v>
                      </c:pt>
                      <c:pt idx="4089">
                        <c:v>36.396000000000015</c:v>
                      </c:pt>
                      <c:pt idx="4090">
                        <c:v>36.406000000000006</c:v>
                      </c:pt>
                      <c:pt idx="4091">
                        <c:v>36.415999999999997</c:v>
                      </c:pt>
                      <c:pt idx="4092">
                        <c:v>36.425999999999988</c:v>
                      </c:pt>
                      <c:pt idx="4093">
                        <c:v>36.436000000000007</c:v>
                      </c:pt>
                      <c:pt idx="4094">
                        <c:v>36.445999999999998</c:v>
                      </c:pt>
                      <c:pt idx="4095">
                        <c:v>36.456000000000017</c:v>
                      </c:pt>
                      <c:pt idx="4096">
                        <c:v>36.46599999999998</c:v>
                      </c:pt>
                      <c:pt idx="4097">
                        <c:v>36.475999999999999</c:v>
                      </c:pt>
                      <c:pt idx="4098">
                        <c:v>36.486000000000018</c:v>
                      </c:pt>
                      <c:pt idx="4099">
                        <c:v>36.495999999999981</c:v>
                      </c:pt>
                      <c:pt idx="4100">
                        <c:v>36.506</c:v>
                      </c:pt>
                      <c:pt idx="4101">
                        <c:v>36.515999999999991</c:v>
                      </c:pt>
                      <c:pt idx="4102">
                        <c:v>36.52600000000001</c:v>
                      </c:pt>
                      <c:pt idx="4103">
                        <c:v>36.536000000000001</c:v>
                      </c:pt>
                      <c:pt idx="4104">
                        <c:v>36.545999999999992</c:v>
                      </c:pt>
                      <c:pt idx="4105">
                        <c:v>36.555999999999983</c:v>
                      </c:pt>
                      <c:pt idx="4106">
                        <c:v>36.566000000000003</c:v>
                      </c:pt>
                      <c:pt idx="4107">
                        <c:v>36.576000000000022</c:v>
                      </c:pt>
                      <c:pt idx="4108">
                        <c:v>36.585999999999984</c:v>
                      </c:pt>
                      <c:pt idx="4109">
                        <c:v>36.596000000000004</c:v>
                      </c:pt>
                      <c:pt idx="4110">
                        <c:v>36.605999999999995</c:v>
                      </c:pt>
                      <c:pt idx="4111">
                        <c:v>36.615999999999957</c:v>
                      </c:pt>
                      <c:pt idx="4112">
                        <c:v>36.625999999999976</c:v>
                      </c:pt>
                      <c:pt idx="4113">
                        <c:v>36.635999999999996</c:v>
                      </c:pt>
                      <c:pt idx="4114">
                        <c:v>36.646000000000015</c:v>
                      </c:pt>
                      <c:pt idx="4115">
                        <c:v>36.656000000000006</c:v>
                      </c:pt>
                      <c:pt idx="4116">
                        <c:v>36.665999999999997</c:v>
                      </c:pt>
                      <c:pt idx="4117">
                        <c:v>36.675999999999988</c:v>
                      </c:pt>
                      <c:pt idx="4118">
                        <c:v>36.686000000000007</c:v>
                      </c:pt>
                      <c:pt idx="4119">
                        <c:v>36.695999999999998</c:v>
                      </c:pt>
                      <c:pt idx="4120">
                        <c:v>36.706000000000017</c:v>
                      </c:pt>
                      <c:pt idx="4121">
                        <c:v>36.71599999999998</c:v>
                      </c:pt>
                      <c:pt idx="4122">
                        <c:v>36.725999999999999</c:v>
                      </c:pt>
                      <c:pt idx="4123">
                        <c:v>36.736000000000018</c:v>
                      </c:pt>
                      <c:pt idx="4124">
                        <c:v>36.745999999999981</c:v>
                      </c:pt>
                      <c:pt idx="4125">
                        <c:v>36.756</c:v>
                      </c:pt>
                      <c:pt idx="4126">
                        <c:v>36.765999999999991</c:v>
                      </c:pt>
                      <c:pt idx="4127">
                        <c:v>36.77600000000001</c:v>
                      </c:pt>
                      <c:pt idx="4128">
                        <c:v>36.786000000000001</c:v>
                      </c:pt>
                      <c:pt idx="4129">
                        <c:v>36.795999999999992</c:v>
                      </c:pt>
                      <c:pt idx="4130">
                        <c:v>36.805999999999983</c:v>
                      </c:pt>
                      <c:pt idx="4131">
                        <c:v>36.816000000000003</c:v>
                      </c:pt>
                      <c:pt idx="4132">
                        <c:v>36.826000000000022</c:v>
                      </c:pt>
                      <c:pt idx="4133">
                        <c:v>36.835999999999984</c:v>
                      </c:pt>
                      <c:pt idx="4134">
                        <c:v>36.846000000000004</c:v>
                      </c:pt>
                      <c:pt idx="4135">
                        <c:v>36.855999999999995</c:v>
                      </c:pt>
                      <c:pt idx="4136">
                        <c:v>36.865999999999957</c:v>
                      </c:pt>
                      <c:pt idx="4137">
                        <c:v>36.875999999999976</c:v>
                      </c:pt>
                      <c:pt idx="4138">
                        <c:v>36.885999999999996</c:v>
                      </c:pt>
                      <c:pt idx="4139">
                        <c:v>36.896000000000015</c:v>
                      </c:pt>
                      <c:pt idx="4140">
                        <c:v>36.906000000000006</c:v>
                      </c:pt>
                      <c:pt idx="4141">
                        <c:v>36.915999999999997</c:v>
                      </c:pt>
                      <c:pt idx="4142">
                        <c:v>36.925999999999988</c:v>
                      </c:pt>
                      <c:pt idx="4143">
                        <c:v>36.936000000000007</c:v>
                      </c:pt>
                      <c:pt idx="4144">
                        <c:v>36.945999999999998</c:v>
                      </c:pt>
                      <c:pt idx="4145">
                        <c:v>36.956000000000017</c:v>
                      </c:pt>
                      <c:pt idx="4146">
                        <c:v>36.96599999999998</c:v>
                      </c:pt>
                      <c:pt idx="4147">
                        <c:v>36.975999999999999</c:v>
                      </c:pt>
                      <c:pt idx="4148">
                        <c:v>36.986000000000018</c:v>
                      </c:pt>
                      <c:pt idx="4149">
                        <c:v>36.995999999999981</c:v>
                      </c:pt>
                      <c:pt idx="4150">
                        <c:v>37.006</c:v>
                      </c:pt>
                      <c:pt idx="4151">
                        <c:v>37.015999999999991</c:v>
                      </c:pt>
                      <c:pt idx="4152">
                        <c:v>37.02600000000001</c:v>
                      </c:pt>
                      <c:pt idx="4153">
                        <c:v>37.036000000000001</c:v>
                      </c:pt>
                      <c:pt idx="4154">
                        <c:v>37.045999999999992</c:v>
                      </c:pt>
                      <c:pt idx="4155">
                        <c:v>37.055999999999983</c:v>
                      </c:pt>
                      <c:pt idx="4156">
                        <c:v>37.066000000000003</c:v>
                      </c:pt>
                      <c:pt idx="4157">
                        <c:v>37.076000000000022</c:v>
                      </c:pt>
                      <c:pt idx="4158">
                        <c:v>37.085999999999984</c:v>
                      </c:pt>
                      <c:pt idx="4159">
                        <c:v>37.096000000000004</c:v>
                      </c:pt>
                      <c:pt idx="4160">
                        <c:v>37.105999999999995</c:v>
                      </c:pt>
                      <c:pt idx="4161">
                        <c:v>37.115999999999957</c:v>
                      </c:pt>
                      <c:pt idx="4162">
                        <c:v>37.125999999999976</c:v>
                      </c:pt>
                      <c:pt idx="4163">
                        <c:v>37.135999999999996</c:v>
                      </c:pt>
                      <c:pt idx="4164">
                        <c:v>37.146000000000015</c:v>
                      </c:pt>
                      <c:pt idx="4165">
                        <c:v>37.156000000000006</c:v>
                      </c:pt>
                      <c:pt idx="4166">
                        <c:v>37.165999999999997</c:v>
                      </c:pt>
                      <c:pt idx="4167">
                        <c:v>37.175999999999988</c:v>
                      </c:pt>
                      <c:pt idx="4168">
                        <c:v>37.186000000000007</c:v>
                      </c:pt>
                      <c:pt idx="4169">
                        <c:v>37.195999999999998</c:v>
                      </c:pt>
                      <c:pt idx="4170">
                        <c:v>37.206000000000017</c:v>
                      </c:pt>
                      <c:pt idx="4171">
                        <c:v>37.21599999999998</c:v>
                      </c:pt>
                      <c:pt idx="4172">
                        <c:v>37.225999999999999</c:v>
                      </c:pt>
                      <c:pt idx="4173">
                        <c:v>37.236000000000018</c:v>
                      </c:pt>
                      <c:pt idx="4174">
                        <c:v>37.245999999999981</c:v>
                      </c:pt>
                      <c:pt idx="4175">
                        <c:v>37.256</c:v>
                      </c:pt>
                      <c:pt idx="4176">
                        <c:v>37.265999999999991</c:v>
                      </c:pt>
                      <c:pt idx="4177">
                        <c:v>37.27600000000001</c:v>
                      </c:pt>
                      <c:pt idx="4178">
                        <c:v>37.286000000000001</c:v>
                      </c:pt>
                      <c:pt idx="4179">
                        <c:v>37.295999999999992</c:v>
                      </c:pt>
                      <c:pt idx="4180">
                        <c:v>37.305999999999983</c:v>
                      </c:pt>
                      <c:pt idx="4181">
                        <c:v>37.316000000000003</c:v>
                      </c:pt>
                      <c:pt idx="4182">
                        <c:v>37.326000000000022</c:v>
                      </c:pt>
                      <c:pt idx="4183">
                        <c:v>37.335999999999984</c:v>
                      </c:pt>
                      <c:pt idx="4184">
                        <c:v>37.346000000000004</c:v>
                      </c:pt>
                      <c:pt idx="4185">
                        <c:v>37.355999999999995</c:v>
                      </c:pt>
                      <c:pt idx="4186">
                        <c:v>37.365999999999957</c:v>
                      </c:pt>
                      <c:pt idx="4187">
                        <c:v>37.375999999999976</c:v>
                      </c:pt>
                      <c:pt idx="4188">
                        <c:v>37.385999999999996</c:v>
                      </c:pt>
                      <c:pt idx="4189">
                        <c:v>37.396000000000015</c:v>
                      </c:pt>
                      <c:pt idx="4190">
                        <c:v>37.406000000000006</c:v>
                      </c:pt>
                      <c:pt idx="4191">
                        <c:v>37.415999999999997</c:v>
                      </c:pt>
                      <c:pt idx="4192">
                        <c:v>37.425999999999988</c:v>
                      </c:pt>
                      <c:pt idx="4193">
                        <c:v>37.436000000000007</c:v>
                      </c:pt>
                      <c:pt idx="4194">
                        <c:v>37.445999999999998</c:v>
                      </c:pt>
                      <c:pt idx="4195">
                        <c:v>37.456000000000017</c:v>
                      </c:pt>
                      <c:pt idx="4196">
                        <c:v>37.46599999999998</c:v>
                      </c:pt>
                      <c:pt idx="4197">
                        <c:v>37.475999999999999</c:v>
                      </c:pt>
                      <c:pt idx="4198">
                        <c:v>37.486000000000018</c:v>
                      </c:pt>
                      <c:pt idx="4199">
                        <c:v>37.495999999999981</c:v>
                      </c:pt>
                      <c:pt idx="4200">
                        <c:v>37.506</c:v>
                      </c:pt>
                      <c:pt idx="4201">
                        <c:v>37.515999999999991</c:v>
                      </c:pt>
                      <c:pt idx="4202">
                        <c:v>37.52600000000001</c:v>
                      </c:pt>
                      <c:pt idx="4203">
                        <c:v>37.536000000000001</c:v>
                      </c:pt>
                      <c:pt idx="4204">
                        <c:v>37.545999999999992</c:v>
                      </c:pt>
                      <c:pt idx="4205">
                        <c:v>37.555999999999983</c:v>
                      </c:pt>
                      <c:pt idx="4206">
                        <c:v>37.566000000000003</c:v>
                      </c:pt>
                      <c:pt idx="4207">
                        <c:v>37.576000000000022</c:v>
                      </c:pt>
                      <c:pt idx="4208">
                        <c:v>37.585999999999984</c:v>
                      </c:pt>
                      <c:pt idx="4209">
                        <c:v>37.596000000000004</c:v>
                      </c:pt>
                      <c:pt idx="4210">
                        <c:v>37.605999999999995</c:v>
                      </c:pt>
                      <c:pt idx="4211">
                        <c:v>37.615999999999957</c:v>
                      </c:pt>
                      <c:pt idx="4212">
                        <c:v>37.625999999999976</c:v>
                      </c:pt>
                      <c:pt idx="4213">
                        <c:v>37.635999999999996</c:v>
                      </c:pt>
                      <c:pt idx="4214">
                        <c:v>37.646000000000015</c:v>
                      </c:pt>
                      <c:pt idx="4215">
                        <c:v>37.656000000000006</c:v>
                      </c:pt>
                      <c:pt idx="4216">
                        <c:v>37.665999999999997</c:v>
                      </c:pt>
                      <c:pt idx="4217">
                        <c:v>37.675999999999988</c:v>
                      </c:pt>
                      <c:pt idx="4218">
                        <c:v>37.686000000000007</c:v>
                      </c:pt>
                      <c:pt idx="4219">
                        <c:v>37.695999999999998</c:v>
                      </c:pt>
                      <c:pt idx="4220">
                        <c:v>37.706000000000017</c:v>
                      </c:pt>
                      <c:pt idx="4221">
                        <c:v>37.71599999999998</c:v>
                      </c:pt>
                      <c:pt idx="4222">
                        <c:v>37.725999999999999</c:v>
                      </c:pt>
                      <c:pt idx="4223">
                        <c:v>37.73599999999999</c:v>
                      </c:pt>
                      <c:pt idx="4224">
                        <c:v>37.745999999999981</c:v>
                      </c:pt>
                      <c:pt idx="4225">
                        <c:v>37.756</c:v>
                      </c:pt>
                      <c:pt idx="4226">
                        <c:v>37.765999999999991</c:v>
                      </c:pt>
                      <c:pt idx="4227">
                        <c:v>37.77600000000001</c:v>
                      </c:pt>
                      <c:pt idx="4228">
                        <c:v>37.786000000000001</c:v>
                      </c:pt>
                      <c:pt idx="4229">
                        <c:v>37.795999999999992</c:v>
                      </c:pt>
                      <c:pt idx="4230">
                        <c:v>37.805999999999983</c:v>
                      </c:pt>
                      <c:pt idx="4231">
                        <c:v>37.816000000000003</c:v>
                      </c:pt>
                      <c:pt idx="4232">
                        <c:v>37.826000000000022</c:v>
                      </c:pt>
                      <c:pt idx="4233">
                        <c:v>37.835999999999984</c:v>
                      </c:pt>
                      <c:pt idx="4234">
                        <c:v>37.846000000000004</c:v>
                      </c:pt>
                      <c:pt idx="4235">
                        <c:v>37.855999999999995</c:v>
                      </c:pt>
                      <c:pt idx="4236">
                        <c:v>37.865999999999957</c:v>
                      </c:pt>
                      <c:pt idx="4237">
                        <c:v>37.876000000000033</c:v>
                      </c:pt>
                      <c:pt idx="4238">
                        <c:v>37.885999999999996</c:v>
                      </c:pt>
                      <c:pt idx="4239">
                        <c:v>37.896000000000015</c:v>
                      </c:pt>
                      <c:pt idx="4240">
                        <c:v>37.906000000000006</c:v>
                      </c:pt>
                      <c:pt idx="4241">
                        <c:v>37.915999999999997</c:v>
                      </c:pt>
                      <c:pt idx="4242">
                        <c:v>37.925999999999988</c:v>
                      </c:pt>
                      <c:pt idx="4243">
                        <c:v>37.936000000000007</c:v>
                      </c:pt>
                      <c:pt idx="4244">
                        <c:v>37.945999999999998</c:v>
                      </c:pt>
                      <c:pt idx="4245">
                        <c:v>37.956000000000017</c:v>
                      </c:pt>
                      <c:pt idx="4246">
                        <c:v>37.96599999999998</c:v>
                      </c:pt>
                      <c:pt idx="4247">
                        <c:v>37.975999999999999</c:v>
                      </c:pt>
                      <c:pt idx="4248">
                        <c:v>37.98599999999999</c:v>
                      </c:pt>
                      <c:pt idx="4249">
                        <c:v>37.995999999999981</c:v>
                      </c:pt>
                      <c:pt idx="4250">
                        <c:v>38.006</c:v>
                      </c:pt>
                      <c:pt idx="4251">
                        <c:v>38.015999999999991</c:v>
                      </c:pt>
                      <c:pt idx="4252">
                        <c:v>38.02600000000001</c:v>
                      </c:pt>
                      <c:pt idx="4253">
                        <c:v>38.036000000000001</c:v>
                      </c:pt>
                      <c:pt idx="4254">
                        <c:v>38.045999999999992</c:v>
                      </c:pt>
                      <c:pt idx="4255">
                        <c:v>38.055999999999983</c:v>
                      </c:pt>
                      <c:pt idx="4256">
                        <c:v>38.066000000000003</c:v>
                      </c:pt>
                      <c:pt idx="4257">
                        <c:v>38.076000000000022</c:v>
                      </c:pt>
                      <c:pt idx="4258">
                        <c:v>38.085999999999984</c:v>
                      </c:pt>
                      <c:pt idx="4259">
                        <c:v>38.096000000000004</c:v>
                      </c:pt>
                      <c:pt idx="4260">
                        <c:v>38.105999999999995</c:v>
                      </c:pt>
                      <c:pt idx="4261">
                        <c:v>38.115999999999957</c:v>
                      </c:pt>
                      <c:pt idx="4262">
                        <c:v>38.126000000000033</c:v>
                      </c:pt>
                      <c:pt idx="4263">
                        <c:v>38.135999999999996</c:v>
                      </c:pt>
                      <c:pt idx="4264">
                        <c:v>38.146000000000015</c:v>
                      </c:pt>
                      <c:pt idx="4265">
                        <c:v>38.156000000000006</c:v>
                      </c:pt>
                      <c:pt idx="4266">
                        <c:v>38.165999999999997</c:v>
                      </c:pt>
                      <c:pt idx="4267">
                        <c:v>38.175999999999988</c:v>
                      </c:pt>
                      <c:pt idx="4268">
                        <c:v>38.186000000000007</c:v>
                      </c:pt>
                      <c:pt idx="4269">
                        <c:v>38.195999999999998</c:v>
                      </c:pt>
                      <c:pt idx="4270">
                        <c:v>38.206000000000017</c:v>
                      </c:pt>
                      <c:pt idx="4271">
                        <c:v>38.21599999999998</c:v>
                      </c:pt>
                      <c:pt idx="4272">
                        <c:v>38.225999999999999</c:v>
                      </c:pt>
                      <c:pt idx="4273">
                        <c:v>38.23599999999999</c:v>
                      </c:pt>
                      <c:pt idx="4274">
                        <c:v>38.245999999999981</c:v>
                      </c:pt>
                      <c:pt idx="4275">
                        <c:v>38.256</c:v>
                      </c:pt>
                      <c:pt idx="4276">
                        <c:v>38.265999999999991</c:v>
                      </c:pt>
                      <c:pt idx="4277">
                        <c:v>38.27600000000001</c:v>
                      </c:pt>
                      <c:pt idx="4278">
                        <c:v>38.286000000000001</c:v>
                      </c:pt>
                      <c:pt idx="4279">
                        <c:v>38.295999999999992</c:v>
                      </c:pt>
                      <c:pt idx="4280">
                        <c:v>38.305999999999983</c:v>
                      </c:pt>
                      <c:pt idx="4281">
                        <c:v>38.316000000000003</c:v>
                      </c:pt>
                      <c:pt idx="4282">
                        <c:v>38.326000000000022</c:v>
                      </c:pt>
                      <c:pt idx="4283">
                        <c:v>38.335999999999984</c:v>
                      </c:pt>
                      <c:pt idx="4284">
                        <c:v>38.346000000000004</c:v>
                      </c:pt>
                      <c:pt idx="4285">
                        <c:v>38.355999999999995</c:v>
                      </c:pt>
                      <c:pt idx="4286">
                        <c:v>38.365999999999957</c:v>
                      </c:pt>
                      <c:pt idx="4287">
                        <c:v>38.376000000000033</c:v>
                      </c:pt>
                      <c:pt idx="4288">
                        <c:v>38.385999999999996</c:v>
                      </c:pt>
                      <c:pt idx="4289">
                        <c:v>38.396000000000015</c:v>
                      </c:pt>
                      <c:pt idx="4290">
                        <c:v>38.406000000000006</c:v>
                      </c:pt>
                      <c:pt idx="4291">
                        <c:v>38.415999999999997</c:v>
                      </c:pt>
                      <c:pt idx="4292">
                        <c:v>38.425999999999988</c:v>
                      </c:pt>
                      <c:pt idx="4293">
                        <c:v>38.436000000000007</c:v>
                      </c:pt>
                      <c:pt idx="4294">
                        <c:v>38.445999999999998</c:v>
                      </c:pt>
                      <c:pt idx="4295">
                        <c:v>38.456000000000017</c:v>
                      </c:pt>
                      <c:pt idx="4296">
                        <c:v>38.46599999999998</c:v>
                      </c:pt>
                      <c:pt idx="4297">
                        <c:v>38.475999999999999</c:v>
                      </c:pt>
                      <c:pt idx="4298">
                        <c:v>38.48599999999999</c:v>
                      </c:pt>
                      <c:pt idx="4299">
                        <c:v>38.495999999999981</c:v>
                      </c:pt>
                      <c:pt idx="4300">
                        <c:v>38.506</c:v>
                      </c:pt>
                      <c:pt idx="4301">
                        <c:v>38.515999999999991</c:v>
                      </c:pt>
                      <c:pt idx="4302">
                        <c:v>38.52600000000001</c:v>
                      </c:pt>
                      <c:pt idx="4303">
                        <c:v>38.536000000000001</c:v>
                      </c:pt>
                      <c:pt idx="4304">
                        <c:v>38.545999999999992</c:v>
                      </c:pt>
                      <c:pt idx="4305">
                        <c:v>38.555999999999983</c:v>
                      </c:pt>
                      <c:pt idx="4306">
                        <c:v>38.566000000000003</c:v>
                      </c:pt>
                      <c:pt idx="4307">
                        <c:v>38.576000000000022</c:v>
                      </c:pt>
                      <c:pt idx="4308">
                        <c:v>38.585999999999984</c:v>
                      </c:pt>
                      <c:pt idx="4309">
                        <c:v>38.596000000000004</c:v>
                      </c:pt>
                      <c:pt idx="4310">
                        <c:v>38.605999999999995</c:v>
                      </c:pt>
                      <c:pt idx="4311">
                        <c:v>38.615999999999957</c:v>
                      </c:pt>
                      <c:pt idx="4312">
                        <c:v>38.626000000000033</c:v>
                      </c:pt>
                      <c:pt idx="4313">
                        <c:v>38.635999999999996</c:v>
                      </c:pt>
                      <c:pt idx="4314">
                        <c:v>38.646000000000015</c:v>
                      </c:pt>
                      <c:pt idx="4315">
                        <c:v>38.656000000000006</c:v>
                      </c:pt>
                      <c:pt idx="4316">
                        <c:v>38.665999999999997</c:v>
                      </c:pt>
                      <c:pt idx="4317">
                        <c:v>38.675999999999988</c:v>
                      </c:pt>
                      <c:pt idx="4318">
                        <c:v>38.686000000000007</c:v>
                      </c:pt>
                      <c:pt idx="4319">
                        <c:v>38.695999999999998</c:v>
                      </c:pt>
                      <c:pt idx="4320">
                        <c:v>38.706000000000017</c:v>
                      </c:pt>
                      <c:pt idx="4321">
                        <c:v>38.71599999999998</c:v>
                      </c:pt>
                      <c:pt idx="4322">
                        <c:v>38.725999999999999</c:v>
                      </c:pt>
                      <c:pt idx="4323">
                        <c:v>38.73599999999999</c:v>
                      </c:pt>
                      <c:pt idx="4324">
                        <c:v>38.745999999999981</c:v>
                      </c:pt>
                      <c:pt idx="4325">
                        <c:v>38.756</c:v>
                      </c:pt>
                      <c:pt idx="4326">
                        <c:v>38.765999999999991</c:v>
                      </c:pt>
                      <c:pt idx="4327">
                        <c:v>38.77600000000001</c:v>
                      </c:pt>
                      <c:pt idx="4328">
                        <c:v>38.786000000000001</c:v>
                      </c:pt>
                      <c:pt idx="4329">
                        <c:v>38.795999999999992</c:v>
                      </c:pt>
                      <c:pt idx="4330">
                        <c:v>38.805999999999983</c:v>
                      </c:pt>
                      <c:pt idx="4331">
                        <c:v>38.816000000000003</c:v>
                      </c:pt>
                      <c:pt idx="4332">
                        <c:v>38.826000000000022</c:v>
                      </c:pt>
                      <c:pt idx="4333">
                        <c:v>38.835999999999984</c:v>
                      </c:pt>
                      <c:pt idx="4334">
                        <c:v>38.846000000000004</c:v>
                      </c:pt>
                      <c:pt idx="4335">
                        <c:v>38.855999999999995</c:v>
                      </c:pt>
                      <c:pt idx="4336">
                        <c:v>38.865999999999957</c:v>
                      </c:pt>
                      <c:pt idx="4337">
                        <c:v>38.876000000000033</c:v>
                      </c:pt>
                      <c:pt idx="4338">
                        <c:v>38.885999999999996</c:v>
                      </c:pt>
                      <c:pt idx="4339">
                        <c:v>38.896000000000015</c:v>
                      </c:pt>
                      <c:pt idx="4340">
                        <c:v>38.906000000000006</c:v>
                      </c:pt>
                      <c:pt idx="4341">
                        <c:v>38.915999999999997</c:v>
                      </c:pt>
                      <c:pt idx="4342">
                        <c:v>38.925999999999988</c:v>
                      </c:pt>
                      <c:pt idx="4343">
                        <c:v>38.936000000000007</c:v>
                      </c:pt>
                      <c:pt idx="4344">
                        <c:v>38.945999999999998</c:v>
                      </c:pt>
                      <c:pt idx="4345">
                        <c:v>38.956000000000017</c:v>
                      </c:pt>
                      <c:pt idx="4346">
                        <c:v>38.96599999999998</c:v>
                      </c:pt>
                      <c:pt idx="4347">
                        <c:v>38.975999999999999</c:v>
                      </c:pt>
                      <c:pt idx="4348">
                        <c:v>38.98599999999999</c:v>
                      </c:pt>
                      <c:pt idx="4349">
                        <c:v>38.995999999999981</c:v>
                      </c:pt>
                      <c:pt idx="4350">
                        <c:v>39.006</c:v>
                      </c:pt>
                      <c:pt idx="4351">
                        <c:v>39.015999999999991</c:v>
                      </c:pt>
                      <c:pt idx="4352">
                        <c:v>39.02600000000001</c:v>
                      </c:pt>
                      <c:pt idx="4353">
                        <c:v>39.036000000000001</c:v>
                      </c:pt>
                      <c:pt idx="4354">
                        <c:v>39.045999999999992</c:v>
                      </c:pt>
                      <c:pt idx="4355">
                        <c:v>39.055999999999983</c:v>
                      </c:pt>
                      <c:pt idx="4356">
                        <c:v>39.066000000000003</c:v>
                      </c:pt>
                      <c:pt idx="4357">
                        <c:v>39.076000000000022</c:v>
                      </c:pt>
                      <c:pt idx="4358">
                        <c:v>39.085999999999984</c:v>
                      </c:pt>
                      <c:pt idx="4359">
                        <c:v>39.096000000000004</c:v>
                      </c:pt>
                      <c:pt idx="4360">
                        <c:v>39.105999999999995</c:v>
                      </c:pt>
                      <c:pt idx="4361">
                        <c:v>39.115999999999957</c:v>
                      </c:pt>
                      <c:pt idx="4362">
                        <c:v>39.126000000000033</c:v>
                      </c:pt>
                      <c:pt idx="4363">
                        <c:v>39.135999999999996</c:v>
                      </c:pt>
                      <c:pt idx="4364">
                        <c:v>39.146000000000015</c:v>
                      </c:pt>
                      <c:pt idx="4365">
                        <c:v>39.156000000000006</c:v>
                      </c:pt>
                      <c:pt idx="4366">
                        <c:v>39.165999999999997</c:v>
                      </c:pt>
                      <c:pt idx="4367">
                        <c:v>39.175999999999988</c:v>
                      </c:pt>
                      <c:pt idx="4368">
                        <c:v>39.186000000000007</c:v>
                      </c:pt>
                      <c:pt idx="4369">
                        <c:v>39.195999999999998</c:v>
                      </c:pt>
                      <c:pt idx="4370">
                        <c:v>39.206000000000017</c:v>
                      </c:pt>
                      <c:pt idx="4371">
                        <c:v>39.21599999999998</c:v>
                      </c:pt>
                      <c:pt idx="4372">
                        <c:v>39.225999999999999</c:v>
                      </c:pt>
                      <c:pt idx="4373">
                        <c:v>39.23599999999999</c:v>
                      </c:pt>
                      <c:pt idx="4374">
                        <c:v>39.245999999999981</c:v>
                      </c:pt>
                      <c:pt idx="4375">
                        <c:v>39.256</c:v>
                      </c:pt>
                      <c:pt idx="4376">
                        <c:v>39.265999999999991</c:v>
                      </c:pt>
                      <c:pt idx="4377">
                        <c:v>39.27600000000001</c:v>
                      </c:pt>
                      <c:pt idx="4378">
                        <c:v>39.286000000000001</c:v>
                      </c:pt>
                      <c:pt idx="4379">
                        <c:v>39.295999999999992</c:v>
                      </c:pt>
                      <c:pt idx="4380">
                        <c:v>39.305999999999983</c:v>
                      </c:pt>
                      <c:pt idx="4381">
                        <c:v>39.316000000000003</c:v>
                      </c:pt>
                      <c:pt idx="4382">
                        <c:v>39.326000000000022</c:v>
                      </c:pt>
                      <c:pt idx="4383">
                        <c:v>39.335999999999984</c:v>
                      </c:pt>
                      <c:pt idx="4384">
                        <c:v>39.346000000000004</c:v>
                      </c:pt>
                      <c:pt idx="4385">
                        <c:v>39.355999999999995</c:v>
                      </c:pt>
                      <c:pt idx="4386">
                        <c:v>39.365999999999957</c:v>
                      </c:pt>
                      <c:pt idx="4387">
                        <c:v>39.376000000000033</c:v>
                      </c:pt>
                      <c:pt idx="4388">
                        <c:v>39.385999999999996</c:v>
                      </c:pt>
                      <c:pt idx="4389">
                        <c:v>39.396000000000015</c:v>
                      </c:pt>
                      <c:pt idx="4390">
                        <c:v>39.406000000000006</c:v>
                      </c:pt>
                      <c:pt idx="4391">
                        <c:v>39.415999999999997</c:v>
                      </c:pt>
                      <c:pt idx="4392">
                        <c:v>39.425999999999988</c:v>
                      </c:pt>
                      <c:pt idx="4393">
                        <c:v>39.436000000000007</c:v>
                      </c:pt>
                      <c:pt idx="4394">
                        <c:v>39.445999999999998</c:v>
                      </c:pt>
                      <c:pt idx="4395">
                        <c:v>39.456000000000017</c:v>
                      </c:pt>
                      <c:pt idx="4396">
                        <c:v>39.46599999999998</c:v>
                      </c:pt>
                      <c:pt idx="4397">
                        <c:v>39.475999999999999</c:v>
                      </c:pt>
                      <c:pt idx="4398">
                        <c:v>39.48599999999999</c:v>
                      </c:pt>
                      <c:pt idx="4399">
                        <c:v>39.495999999999981</c:v>
                      </c:pt>
                      <c:pt idx="4400">
                        <c:v>39.506</c:v>
                      </c:pt>
                      <c:pt idx="4401">
                        <c:v>39.515999999999991</c:v>
                      </c:pt>
                      <c:pt idx="4402">
                        <c:v>39.52600000000001</c:v>
                      </c:pt>
                      <c:pt idx="4403">
                        <c:v>39.536000000000001</c:v>
                      </c:pt>
                      <c:pt idx="4404">
                        <c:v>39.545999999999992</c:v>
                      </c:pt>
                      <c:pt idx="4405">
                        <c:v>39.555999999999983</c:v>
                      </c:pt>
                      <c:pt idx="4406">
                        <c:v>39.566000000000003</c:v>
                      </c:pt>
                      <c:pt idx="4407">
                        <c:v>39.576000000000022</c:v>
                      </c:pt>
                      <c:pt idx="4408">
                        <c:v>39.585999999999984</c:v>
                      </c:pt>
                      <c:pt idx="4409">
                        <c:v>39.596000000000004</c:v>
                      </c:pt>
                      <c:pt idx="4410">
                        <c:v>39.605999999999995</c:v>
                      </c:pt>
                      <c:pt idx="4411">
                        <c:v>39.615999999999957</c:v>
                      </c:pt>
                      <c:pt idx="4412">
                        <c:v>39.626000000000033</c:v>
                      </c:pt>
                      <c:pt idx="4413">
                        <c:v>39.635999999999996</c:v>
                      </c:pt>
                      <c:pt idx="4414">
                        <c:v>39.646000000000015</c:v>
                      </c:pt>
                      <c:pt idx="4415">
                        <c:v>39.656000000000006</c:v>
                      </c:pt>
                      <c:pt idx="4416">
                        <c:v>39.665999999999997</c:v>
                      </c:pt>
                      <c:pt idx="4417">
                        <c:v>39.675999999999988</c:v>
                      </c:pt>
                      <c:pt idx="4418">
                        <c:v>39.686000000000007</c:v>
                      </c:pt>
                      <c:pt idx="4419">
                        <c:v>39.695999999999998</c:v>
                      </c:pt>
                      <c:pt idx="4420">
                        <c:v>39.706000000000017</c:v>
                      </c:pt>
                      <c:pt idx="4421">
                        <c:v>39.71599999999998</c:v>
                      </c:pt>
                      <c:pt idx="4422">
                        <c:v>39.725999999999999</c:v>
                      </c:pt>
                      <c:pt idx="4423">
                        <c:v>39.73599999999999</c:v>
                      </c:pt>
                      <c:pt idx="4424">
                        <c:v>39.745999999999981</c:v>
                      </c:pt>
                      <c:pt idx="4425">
                        <c:v>39.756</c:v>
                      </c:pt>
                      <c:pt idx="4426">
                        <c:v>39.765999999999991</c:v>
                      </c:pt>
                      <c:pt idx="4427">
                        <c:v>39.77600000000001</c:v>
                      </c:pt>
                      <c:pt idx="4428">
                        <c:v>39.786000000000001</c:v>
                      </c:pt>
                      <c:pt idx="4429">
                        <c:v>39.795999999999992</c:v>
                      </c:pt>
                      <c:pt idx="4430">
                        <c:v>39.805999999999983</c:v>
                      </c:pt>
                      <c:pt idx="4431">
                        <c:v>39.816000000000003</c:v>
                      </c:pt>
                      <c:pt idx="4432">
                        <c:v>39.826000000000022</c:v>
                      </c:pt>
                      <c:pt idx="4433">
                        <c:v>39.835999999999984</c:v>
                      </c:pt>
                      <c:pt idx="4434">
                        <c:v>39.846000000000004</c:v>
                      </c:pt>
                      <c:pt idx="4435">
                        <c:v>39.855999999999995</c:v>
                      </c:pt>
                      <c:pt idx="4436">
                        <c:v>39.865999999999957</c:v>
                      </c:pt>
                      <c:pt idx="4437">
                        <c:v>39.875999999999976</c:v>
                      </c:pt>
                      <c:pt idx="4438">
                        <c:v>39.885999999999996</c:v>
                      </c:pt>
                      <c:pt idx="4439">
                        <c:v>39.896000000000015</c:v>
                      </c:pt>
                      <c:pt idx="4440">
                        <c:v>39.906000000000006</c:v>
                      </c:pt>
                      <c:pt idx="4441">
                        <c:v>39.915999999999997</c:v>
                      </c:pt>
                      <c:pt idx="4442">
                        <c:v>39.925999999999988</c:v>
                      </c:pt>
                      <c:pt idx="4443">
                        <c:v>39.936000000000007</c:v>
                      </c:pt>
                      <c:pt idx="4444">
                        <c:v>39.94599999999997</c:v>
                      </c:pt>
                      <c:pt idx="4445">
                        <c:v>39.956000000000017</c:v>
                      </c:pt>
                      <c:pt idx="4446">
                        <c:v>39.96599999999998</c:v>
                      </c:pt>
                      <c:pt idx="4447">
                        <c:v>39.975999999999999</c:v>
                      </c:pt>
                      <c:pt idx="4448">
                        <c:v>39.98599999999999</c:v>
                      </c:pt>
                      <c:pt idx="4449">
                        <c:v>39.995999999999981</c:v>
                      </c:pt>
                      <c:pt idx="4450">
                        <c:v>40.006</c:v>
                      </c:pt>
                      <c:pt idx="4451">
                        <c:v>40.015999999999991</c:v>
                      </c:pt>
                      <c:pt idx="4452">
                        <c:v>40.02600000000001</c:v>
                      </c:pt>
                      <c:pt idx="4453">
                        <c:v>40.036000000000001</c:v>
                      </c:pt>
                      <c:pt idx="4454">
                        <c:v>40.045999999999992</c:v>
                      </c:pt>
                      <c:pt idx="4455">
                        <c:v>40.055999999999983</c:v>
                      </c:pt>
                      <c:pt idx="4456">
                        <c:v>40.066000000000003</c:v>
                      </c:pt>
                      <c:pt idx="4457">
                        <c:v>40.076000000000022</c:v>
                      </c:pt>
                      <c:pt idx="4458">
                        <c:v>40.085999999999984</c:v>
                      </c:pt>
                      <c:pt idx="4459">
                        <c:v>40.096000000000004</c:v>
                      </c:pt>
                      <c:pt idx="4460">
                        <c:v>40.105999999999995</c:v>
                      </c:pt>
                      <c:pt idx="4461">
                        <c:v>40.115999999999957</c:v>
                      </c:pt>
                      <c:pt idx="4462">
                        <c:v>40.125999999999976</c:v>
                      </c:pt>
                      <c:pt idx="4463">
                        <c:v>40.135999999999996</c:v>
                      </c:pt>
                      <c:pt idx="4464">
                        <c:v>40.146000000000015</c:v>
                      </c:pt>
                      <c:pt idx="4465">
                        <c:v>40.156000000000006</c:v>
                      </c:pt>
                      <c:pt idx="4466">
                        <c:v>40.165999999999997</c:v>
                      </c:pt>
                      <c:pt idx="4467">
                        <c:v>40.175999999999988</c:v>
                      </c:pt>
                      <c:pt idx="4468">
                        <c:v>40.186000000000007</c:v>
                      </c:pt>
                      <c:pt idx="4469">
                        <c:v>40.19599999999997</c:v>
                      </c:pt>
                      <c:pt idx="4470">
                        <c:v>40.206000000000017</c:v>
                      </c:pt>
                      <c:pt idx="4471">
                        <c:v>40.21599999999998</c:v>
                      </c:pt>
                      <c:pt idx="4472">
                        <c:v>40.225999999999999</c:v>
                      </c:pt>
                      <c:pt idx="4473">
                        <c:v>40.23599999999999</c:v>
                      </c:pt>
                      <c:pt idx="4474">
                        <c:v>40.245999999999981</c:v>
                      </c:pt>
                      <c:pt idx="4475">
                        <c:v>40.256</c:v>
                      </c:pt>
                      <c:pt idx="4476">
                        <c:v>40.265999999999991</c:v>
                      </c:pt>
                      <c:pt idx="4477">
                        <c:v>40.27600000000001</c:v>
                      </c:pt>
                      <c:pt idx="4478">
                        <c:v>40.286000000000001</c:v>
                      </c:pt>
                      <c:pt idx="4479">
                        <c:v>40.295999999999992</c:v>
                      </c:pt>
                      <c:pt idx="4480">
                        <c:v>40.305999999999983</c:v>
                      </c:pt>
                      <c:pt idx="4481">
                        <c:v>40.316000000000003</c:v>
                      </c:pt>
                      <c:pt idx="4482">
                        <c:v>40.326000000000022</c:v>
                      </c:pt>
                      <c:pt idx="4483">
                        <c:v>40.335999999999984</c:v>
                      </c:pt>
                      <c:pt idx="4484">
                        <c:v>40.346000000000004</c:v>
                      </c:pt>
                      <c:pt idx="4485">
                        <c:v>40.355999999999995</c:v>
                      </c:pt>
                      <c:pt idx="4486">
                        <c:v>40.365999999999957</c:v>
                      </c:pt>
                      <c:pt idx="4487">
                        <c:v>40.375999999999976</c:v>
                      </c:pt>
                      <c:pt idx="4488">
                        <c:v>40.385999999999996</c:v>
                      </c:pt>
                      <c:pt idx="4489">
                        <c:v>40.396000000000015</c:v>
                      </c:pt>
                      <c:pt idx="4490">
                        <c:v>40.406000000000006</c:v>
                      </c:pt>
                      <c:pt idx="4491">
                        <c:v>40.415999999999997</c:v>
                      </c:pt>
                      <c:pt idx="4492">
                        <c:v>40.425999999999988</c:v>
                      </c:pt>
                      <c:pt idx="4493">
                        <c:v>40.436000000000007</c:v>
                      </c:pt>
                      <c:pt idx="4494">
                        <c:v>40.44599999999997</c:v>
                      </c:pt>
                      <c:pt idx="4495">
                        <c:v>40.456000000000017</c:v>
                      </c:pt>
                      <c:pt idx="4496">
                        <c:v>40.46599999999998</c:v>
                      </c:pt>
                      <c:pt idx="4497">
                        <c:v>40.475999999999999</c:v>
                      </c:pt>
                      <c:pt idx="4498">
                        <c:v>40.48599999999999</c:v>
                      </c:pt>
                      <c:pt idx="4499">
                        <c:v>40.495999999999981</c:v>
                      </c:pt>
                      <c:pt idx="4500">
                        <c:v>40.506</c:v>
                      </c:pt>
                      <c:pt idx="4501">
                        <c:v>40.515999999999991</c:v>
                      </c:pt>
                      <c:pt idx="4502">
                        <c:v>40.52600000000001</c:v>
                      </c:pt>
                      <c:pt idx="4503">
                        <c:v>40.536000000000001</c:v>
                      </c:pt>
                      <c:pt idx="4504">
                        <c:v>40.545999999999992</c:v>
                      </c:pt>
                      <c:pt idx="4505">
                        <c:v>40.555999999999983</c:v>
                      </c:pt>
                      <c:pt idx="4506">
                        <c:v>40.566000000000003</c:v>
                      </c:pt>
                      <c:pt idx="4507">
                        <c:v>40.576000000000022</c:v>
                      </c:pt>
                      <c:pt idx="4508">
                        <c:v>40.585999999999984</c:v>
                      </c:pt>
                      <c:pt idx="4509">
                        <c:v>40.596000000000004</c:v>
                      </c:pt>
                      <c:pt idx="4510">
                        <c:v>40.605999999999995</c:v>
                      </c:pt>
                      <c:pt idx="4511">
                        <c:v>40.615999999999957</c:v>
                      </c:pt>
                      <c:pt idx="4512">
                        <c:v>40.625999999999976</c:v>
                      </c:pt>
                      <c:pt idx="4513">
                        <c:v>40.635999999999996</c:v>
                      </c:pt>
                      <c:pt idx="4514">
                        <c:v>40.646000000000015</c:v>
                      </c:pt>
                      <c:pt idx="4515">
                        <c:v>40.656000000000006</c:v>
                      </c:pt>
                      <c:pt idx="4516">
                        <c:v>40.665999999999997</c:v>
                      </c:pt>
                      <c:pt idx="4517">
                        <c:v>40.675999999999988</c:v>
                      </c:pt>
                      <c:pt idx="4518">
                        <c:v>40.686000000000007</c:v>
                      </c:pt>
                      <c:pt idx="4519">
                        <c:v>40.69599999999997</c:v>
                      </c:pt>
                      <c:pt idx="4520">
                        <c:v>40.706000000000017</c:v>
                      </c:pt>
                      <c:pt idx="4521">
                        <c:v>40.71599999999998</c:v>
                      </c:pt>
                      <c:pt idx="4522">
                        <c:v>40.725999999999999</c:v>
                      </c:pt>
                      <c:pt idx="4523">
                        <c:v>40.73599999999999</c:v>
                      </c:pt>
                      <c:pt idx="4524">
                        <c:v>40.745999999999981</c:v>
                      </c:pt>
                      <c:pt idx="4525">
                        <c:v>40.756</c:v>
                      </c:pt>
                      <c:pt idx="4526">
                        <c:v>40.765999999999991</c:v>
                      </c:pt>
                      <c:pt idx="4527">
                        <c:v>40.77600000000001</c:v>
                      </c:pt>
                      <c:pt idx="4528">
                        <c:v>40.786000000000001</c:v>
                      </c:pt>
                      <c:pt idx="4529">
                        <c:v>40.795999999999992</c:v>
                      </c:pt>
                      <c:pt idx="4530">
                        <c:v>40.805999999999983</c:v>
                      </c:pt>
                      <c:pt idx="4531">
                        <c:v>40.816000000000003</c:v>
                      </c:pt>
                      <c:pt idx="4532">
                        <c:v>40.826000000000022</c:v>
                      </c:pt>
                      <c:pt idx="4533">
                        <c:v>40.835999999999984</c:v>
                      </c:pt>
                      <c:pt idx="4534">
                        <c:v>40.846000000000004</c:v>
                      </c:pt>
                      <c:pt idx="4535">
                        <c:v>40.855999999999995</c:v>
                      </c:pt>
                      <c:pt idx="4536">
                        <c:v>40.865999999999957</c:v>
                      </c:pt>
                      <c:pt idx="4537">
                        <c:v>40.875999999999976</c:v>
                      </c:pt>
                      <c:pt idx="4538">
                        <c:v>40.885999999999996</c:v>
                      </c:pt>
                      <c:pt idx="4539">
                        <c:v>40.896000000000015</c:v>
                      </c:pt>
                      <c:pt idx="4540">
                        <c:v>40.906000000000006</c:v>
                      </c:pt>
                      <c:pt idx="4541">
                        <c:v>40.915999999999997</c:v>
                      </c:pt>
                      <c:pt idx="4542">
                        <c:v>40.925999999999988</c:v>
                      </c:pt>
                      <c:pt idx="4543">
                        <c:v>40.936000000000007</c:v>
                      </c:pt>
                      <c:pt idx="4544">
                        <c:v>40.94599999999997</c:v>
                      </c:pt>
                      <c:pt idx="4545">
                        <c:v>40.956000000000017</c:v>
                      </c:pt>
                      <c:pt idx="4546">
                        <c:v>40.96599999999998</c:v>
                      </c:pt>
                      <c:pt idx="4547">
                        <c:v>40.975999999999999</c:v>
                      </c:pt>
                      <c:pt idx="4548">
                        <c:v>40.98599999999999</c:v>
                      </c:pt>
                      <c:pt idx="4549">
                        <c:v>40.995999999999981</c:v>
                      </c:pt>
                      <c:pt idx="4550">
                        <c:v>41.006</c:v>
                      </c:pt>
                      <c:pt idx="4551">
                        <c:v>41.015999999999991</c:v>
                      </c:pt>
                      <c:pt idx="4552">
                        <c:v>41.02600000000001</c:v>
                      </c:pt>
                      <c:pt idx="4553">
                        <c:v>41.036000000000001</c:v>
                      </c:pt>
                      <c:pt idx="4554">
                        <c:v>41.045999999999992</c:v>
                      </c:pt>
                      <c:pt idx="4555">
                        <c:v>41.055999999999983</c:v>
                      </c:pt>
                      <c:pt idx="4556">
                        <c:v>41.066000000000003</c:v>
                      </c:pt>
                      <c:pt idx="4557">
                        <c:v>41.076000000000022</c:v>
                      </c:pt>
                      <c:pt idx="4558">
                        <c:v>41.085999999999984</c:v>
                      </c:pt>
                      <c:pt idx="4559">
                        <c:v>41.096000000000004</c:v>
                      </c:pt>
                      <c:pt idx="4560">
                        <c:v>41.105999999999995</c:v>
                      </c:pt>
                      <c:pt idx="4561">
                        <c:v>41.115999999999957</c:v>
                      </c:pt>
                      <c:pt idx="4562">
                        <c:v>41.125999999999976</c:v>
                      </c:pt>
                      <c:pt idx="4563">
                        <c:v>41.135999999999996</c:v>
                      </c:pt>
                      <c:pt idx="4564">
                        <c:v>41.146000000000015</c:v>
                      </c:pt>
                      <c:pt idx="4565">
                        <c:v>41.156000000000006</c:v>
                      </c:pt>
                      <c:pt idx="4566">
                        <c:v>41.165999999999997</c:v>
                      </c:pt>
                      <c:pt idx="4567">
                        <c:v>41.175999999999988</c:v>
                      </c:pt>
                      <c:pt idx="4568">
                        <c:v>41.186000000000007</c:v>
                      </c:pt>
                      <c:pt idx="4569">
                        <c:v>41.19599999999997</c:v>
                      </c:pt>
                      <c:pt idx="4570">
                        <c:v>41.206000000000017</c:v>
                      </c:pt>
                      <c:pt idx="4571">
                        <c:v>41.21599999999998</c:v>
                      </c:pt>
                      <c:pt idx="4572">
                        <c:v>41.225999999999999</c:v>
                      </c:pt>
                      <c:pt idx="4573">
                        <c:v>41.23599999999999</c:v>
                      </c:pt>
                      <c:pt idx="4574">
                        <c:v>41.245999999999981</c:v>
                      </c:pt>
                      <c:pt idx="4575">
                        <c:v>41.256</c:v>
                      </c:pt>
                      <c:pt idx="4576">
                        <c:v>41.265999999999991</c:v>
                      </c:pt>
                      <c:pt idx="4577">
                        <c:v>41.27600000000001</c:v>
                      </c:pt>
                      <c:pt idx="4578">
                        <c:v>41.286000000000001</c:v>
                      </c:pt>
                      <c:pt idx="4579">
                        <c:v>41.295999999999992</c:v>
                      </c:pt>
                      <c:pt idx="4580">
                        <c:v>41.305999999999983</c:v>
                      </c:pt>
                      <c:pt idx="4581">
                        <c:v>41.316000000000003</c:v>
                      </c:pt>
                      <c:pt idx="4582">
                        <c:v>41.326000000000022</c:v>
                      </c:pt>
                      <c:pt idx="4583">
                        <c:v>41.335999999999984</c:v>
                      </c:pt>
                      <c:pt idx="4584">
                        <c:v>41.346000000000004</c:v>
                      </c:pt>
                      <c:pt idx="4585">
                        <c:v>41.355999999999995</c:v>
                      </c:pt>
                      <c:pt idx="4586">
                        <c:v>41.365999999999957</c:v>
                      </c:pt>
                      <c:pt idx="4587">
                        <c:v>41.375999999999976</c:v>
                      </c:pt>
                      <c:pt idx="4588">
                        <c:v>41.385999999999996</c:v>
                      </c:pt>
                      <c:pt idx="4589">
                        <c:v>41.396000000000015</c:v>
                      </c:pt>
                      <c:pt idx="4590">
                        <c:v>41.406000000000006</c:v>
                      </c:pt>
                      <c:pt idx="4591">
                        <c:v>41.415999999999997</c:v>
                      </c:pt>
                      <c:pt idx="4592">
                        <c:v>41.425999999999988</c:v>
                      </c:pt>
                      <c:pt idx="4593">
                        <c:v>41.436000000000007</c:v>
                      </c:pt>
                      <c:pt idx="4594">
                        <c:v>41.44599999999997</c:v>
                      </c:pt>
                      <c:pt idx="4595">
                        <c:v>41.456000000000017</c:v>
                      </c:pt>
                      <c:pt idx="4596">
                        <c:v>41.46599999999998</c:v>
                      </c:pt>
                      <c:pt idx="4597">
                        <c:v>41.475999999999999</c:v>
                      </c:pt>
                      <c:pt idx="4598">
                        <c:v>41.48599999999999</c:v>
                      </c:pt>
                      <c:pt idx="4599">
                        <c:v>41.495999999999981</c:v>
                      </c:pt>
                      <c:pt idx="4600">
                        <c:v>41.506</c:v>
                      </c:pt>
                      <c:pt idx="4601">
                        <c:v>41.515999999999991</c:v>
                      </c:pt>
                      <c:pt idx="4602">
                        <c:v>41.52600000000001</c:v>
                      </c:pt>
                      <c:pt idx="4603">
                        <c:v>41.536000000000001</c:v>
                      </c:pt>
                      <c:pt idx="4604">
                        <c:v>41.545999999999992</c:v>
                      </c:pt>
                      <c:pt idx="4605">
                        <c:v>41.555999999999983</c:v>
                      </c:pt>
                      <c:pt idx="4606">
                        <c:v>41.566000000000003</c:v>
                      </c:pt>
                      <c:pt idx="4607">
                        <c:v>41.576000000000022</c:v>
                      </c:pt>
                      <c:pt idx="4608">
                        <c:v>41.585999999999984</c:v>
                      </c:pt>
                      <c:pt idx="4609">
                        <c:v>41.596000000000004</c:v>
                      </c:pt>
                      <c:pt idx="4610">
                        <c:v>41.605999999999995</c:v>
                      </c:pt>
                      <c:pt idx="4611">
                        <c:v>41.615999999999957</c:v>
                      </c:pt>
                      <c:pt idx="4612">
                        <c:v>41.625999999999976</c:v>
                      </c:pt>
                      <c:pt idx="4613">
                        <c:v>41.635999999999996</c:v>
                      </c:pt>
                      <c:pt idx="4614">
                        <c:v>41.646000000000015</c:v>
                      </c:pt>
                      <c:pt idx="4615">
                        <c:v>41.656000000000006</c:v>
                      </c:pt>
                      <c:pt idx="4616">
                        <c:v>41.665999999999997</c:v>
                      </c:pt>
                      <c:pt idx="4617">
                        <c:v>41.675999999999988</c:v>
                      </c:pt>
                      <c:pt idx="4618">
                        <c:v>41.686000000000007</c:v>
                      </c:pt>
                      <c:pt idx="4619">
                        <c:v>41.69599999999997</c:v>
                      </c:pt>
                      <c:pt idx="4620">
                        <c:v>41.706000000000017</c:v>
                      </c:pt>
                      <c:pt idx="4621">
                        <c:v>41.71599999999998</c:v>
                      </c:pt>
                      <c:pt idx="4622">
                        <c:v>41.725999999999999</c:v>
                      </c:pt>
                      <c:pt idx="4623">
                        <c:v>41.73599999999999</c:v>
                      </c:pt>
                      <c:pt idx="4624">
                        <c:v>41.745999999999981</c:v>
                      </c:pt>
                      <c:pt idx="4625">
                        <c:v>41.756</c:v>
                      </c:pt>
                      <c:pt idx="4626">
                        <c:v>41.765999999999991</c:v>
                      </c:pt>
                      <c:pt idx="4627">
                        <c:v>41.77600000000001</c:v>
                      </c:pt>
                      <c:pt idx="4628">
                        <c:v>41.786000000000001</c:v>
                      </c:pt>
                      <c:pt idx="4629">
                        <c:v>41.795999999999992</c:v>
                      </c:pt>
                      <c:pt idx="4630">
                        <c:v>41.805999999999983</c:v>
                      </c:pt>
                      <c:pt idx="4631">
                        <c:v>41.816000000000003</c:v>
                      </c:pt>
                      <c:pt idx="4632">
                        <c:v>41.826000000000022</c:v>
                      </c:pt>
                      <c:pt idx="4633">
                        <c:v>41.835999999999984</c:v>
                      </c:pt>
                      <c:pt idx="4634">
                        <c:v>41.846000000000004</c:v>
                      </c:pt>
                      <c:pt idx="4635">
                        <c:v>41.855999999999995</c:v>
                      </c:pt>
                      <c:pt idx="4636">
                        <c:v>41.865999999999957</c:v>
                      </c:pt>
                      <c:pt idx="4637">
                        <c:v>41.875999999999976</c:v>
                      </c:pt>
                      <c:pt idx="4638">
                        <c:v>41.885999999999996</c:v>
                      </c:pt>
                      <c:pt idx="4639">
                        <c:v>41.896000000000015</c:v>
                      </c:pt>
                      <c:pt idx="4640">
                        <c:v>41.906000000000006</c:v>
                      </c:pt>
                      <c:pt idx="4641">
                        <c:v>41.915999999999997</c:v>
                      </c:pt>
                      <c:pt idx="4642">
                        <c:v>41.925999999999988</c:v>
                      </c:pt>
                      <c:pt idx="4643">
                        <c:v>41.936000000000007</c:v>
                      </c:pt>
                      <c:pt idx="4644">
                        <c:v>41.94599999999997</c:v>
                      </c:pt>
                      <c:pt idx="4645">
                        <c:v>41.956000000000017</c:v>
                      </c:pt>
                      <c:pt idx="4646">
                        <c:v>41.96599999999998</c:v>
                      </c:pt>
                      <c:pt idx="4647">
                        <c:v>41.975999999999999</c:v>
                      </c:pt>
                      <c:pt idx="4648">
                        <c:v>41.98599999999999</c:v>
                      </c:pt>
                      <c:pt idx="4649">
                        <c:v>41.995999999999981</c:v>
                      </c:pt>
                      <c:pt idx="4650">
                        <c:v>42.006</c:v>
                      </c:pt>
                      <c:pt idx="4651">
                        <c:v>42.015999999999991</c:v>
                      </c:pt>
                      <c:pt idx="4652">
                        <c:v>42.02600000000001</c:v>
                      </c:pt>
                      <c:pt idx="4653">
                        <c:v>42.036000000000001</c:v>
                      </c:pt>
                      <c:pt idx="4654">
                        <c:v>42.045999999999992</c:v>
                      </c:pt>
                      <c:pt idx="4655">
                        <c:v>42.055999999999983</c:v>
                      </c:pt>
                      <c:pt idx="4656">
                        <c:v>42.066000000000003</c:v>
                      </c:pt>
                      <c:pt idx="4657">
                        <c:v>42.075999999999993</c:v>
                      </c:pt>
                      <c:pt idx="4658">
                        <c:v>42.085999999999984</c:v>
                      </c:pt>
                      <c:pt idx="4659">
                        <c:v>42.096000000000004</c:v>
                      </c:pt>
                      <c:pt idx="4660">
                        <c:v>42.105999999999995</c:v>
                      </c:pt>
                      <c:pt idx="4661">
                        <c:v>42.115999999999957</c:v>
                      </c:pt>
                      <c:pt idx="4662">
                        <c:v>42.125999999999976</c:v>
                      </c:pt>
                      <c:pt idx="4663">
                        <c:v>42.135999999999996</c:v>
                      </c:pt>
                      <c:pt idx="4664">
                        <c:v>42.146000000000015</c:v>
                      </c:pt>
                      <c:pt idx="4665">
                        <c:v>42.156000000000006</c:v>
                      </c:pt>
                      <c:pt idx="4666">
                        <c:v>42.165999999999997</c:v>
                      </c:pt>
                      <c:pt idx="4667">
                        <c:v>42.175999999999988</c:v>
                      </c:pt>
                      <c:pt idx="4668">
                        <c:v>42.186000000000007</c:v>
                      </c:pt>
                      <c:pt idx="4669">
                        <c:v>42.195999999999998</c:v>
                      </c:pt>
                      <c:pt idx="4670">
                        <c:v>42.206000000000017</c:v>
                      </c:pt>
                      <c:pt idx="4671">
                        <c:v>42.21599999999998</c:v>
                      </c:pt>
                      <c:pt idx="4672">
                        <c:v>42.225999999999999</c:v>
                      </c:pt>
                      <c:pt idx="4673">
                        <c:v>42.23599999999999</c:v>
                      </c:pt>
                      <c:pt idx="4674">
                        <c:v>42.245999999999981</c:v>
                      </c:pt>
                      <c:pt idx="4675">
                        <c:v>42.256</c:v>
                      </c:pt>
                      <c:pt idx="4676">
                        <c:v>42.265999999999991</c:v>
                      </c:pt>
                      <c:pt idx="4677">
                        <c:v>42.27600000000001</c:v>
                      </c:pt>
                      <c:pt idx="4678">
                        <c:v>42.286000000000001</c:v>
                      </c:pt>
                      <c:pt idx="4679">
                        <c:v>42.295999999999992</c:v>
                      </c:pt>
                      <c:pt idx="4680">
                        <c:v>42.305999999999983</c:v>
                      </c:pt>
                      <c:pt idx="4681">
                        <c:v>42.316000000000003</c:v>
                      </c:pt>
                      <c:pt idx="4682">
                        <c:v>42.325999999999993</c:v>
                      </c:pt>
                      <c:pt idx="4683">
                        <c:v>42.335999999999984</c:v>
                      </c:pt>
                      <c:pt idx="4684">
                        <c:v>42.346000000000004</c:v>
                      </c:pt>
                      <c:pt idx="4685">
                        <c:v>42.355999999999995</c:v>
                      </c:pt>
                      <c:pt idx="4686">
                        <c:v>42.365999999999957</c:v>
                      </c:pt>
                      <c:pt idx="4687">
                        <c:v>42.375999999999976</c:v>
                      </c:pt>
                      <c:pt idx="4688">
                        <c:v>42.385999999999996</c:v>
                      </c:pt>
                      <c:pt idx="4689">
                        <c:v>42.396000000000015</c:v>
                      </c:pt>
                      <c:pt idx="4690">
                        <c:v>42.406000000000006</c:v>
                      </c:pt>
                      <c:pt idx="4691">
                        <c:v>42.415999999999997</c:v>
                      </c:pt>
                      <c:pt idx="4692">
                        <c:v>42.425999999999988</c:v>
                      </c:pt>
                      <c:pt idx="4693">
                        <c:v>42.436000000000007</c:v>
                      </c:pt>
                      <c:pt idx="4694">
                        <c:v>42.445999999999998</c:v>
                      </c:pt>
                      <c:pt idx="4695">
                        <c:v>42.456000000000017</c:v>
                      </c:pt>
                      <c:pt idx="4696">
                        <c:v>42.46599999999998</c:v>
                      </c:pt>
                      <c:pt idx="4697">
                        <c:v>42.475999999999999</c:v>
                      </c:pt>
                      <c:pt idx="4698">
                        <c:v>42.48599999999999</c:v>
                      </c:pt>
                      <c:pt idx="4699">
                        <c:v>42.495999999999981</c:v>
                      </c:pt>
                      <c:pt idx="4700">
                        <c:v>42.506</c:v>
                      </c:pt>
                      <c:pt idx="4701">
                        <c:v>42.515999999999991</c:v>
                      </c:pt>
                      <c:pt idx="4702">
                        <c:v>42.52600000000001</c:v>
                      </c:pt>
                      <c:pt idx="4703">
                        <c:v>42.536000000000001</c:v>
                      </c:pt>
                      <c:pt idx="4704">
                        <c:v>42.545999999999992</c:v>
                      </c:pt>
                      <c:pt idx="4705">
                        <c:v>42.555999999999983</c:v>
                      </c:pt>
                      <c:pt idx="4706">
                        <c:v>42.566000000000003</c:v>
                      </c:pt>
                      <c:pt idx="4707">
                        <c:v>42.575999999999993</c:v>
                      </c:pt>
                      <c:pt idx="4708">
                        <c:v>42.585999999999984</c:v>
                      </c:pt>
                      <c:pt idx="4709">
                        <c:v>42.596000000000004</c:v>
                      </c:pt>
                      <c:pt idx="4710">
                        <c:v>42.605999999999995</c:v>
                      </c:pt>
                      <c:pt idx="4711">
                        <c:v>42.615999999999957</c:v>
                      </c:pt>
                      <c:pt idx="4712">
                        <c:v>42.625999999999976</c:v>
                      </c:pt>
                      <c:pt idx="4713">
                        <c:v>42.635999999999996</c:v>
                      </c:pt>
                      <c:pt idx="4714">
                        <c:v>42.646000000000015</c:v>
                      </c:pt>
                      <c:pt idx="4715">
                        <c:v>42.656000000000006</c:v>
                      </c:pt>
                      <c:pt idx="4716">
                        <c:v>42.665999999999997</c:v>
                      </c:pt>
                      <c:pt idx="4717">
                        <c:v>42.675999999999988</c:v>
                      </c:pt>
                      <c:pt idx="4718">
                        <c:v>42.681899999999985</c:v>
                      </c:pt>
                    </c:numCache>
                  </c:numRef>
                </c:xVal>
                <c:yVal>
                  <c:numRef>
                    <c:extLst xmlns:c15="http://schemas.microsoft.com/office/drawing/2012/chart">
                      <c:ext xmlns:c15="http://schemas.microsoft.com/office/drawing/2012/chart" uri="{02D57815-91ED-43cb-92C2-25804820EDAC}">
                        <c15:formulaRef>
                          <c15:sqref>List1!$AJ$11:$AJ$10000</c15:sqref>
                        </c15:formulaRef>
                      </c:ext>
                    </c:extLst>
                    <c:numCache>
                      <c:formatCode>General</c:formatCode>
                      <c:ptCount val="9990"/>
                      <c:pt idx="0">
                        <c:v>0.49860000005454141</c:v>
                      </c:pt>
                      <c:pt idx="1">
                        <c:v>0.21980198022208003</c:v>
                      </c:pt>
                      <c:pt idx="2">
                        <c:v>0.62960396046423739</c:v>
                      </c:pt>
                      <c:pt idx="3">
                        <c:v>0.53851485154335688</c:v>
                      </c:pt>
                      <c:pt idx="4">
                        <c:v>0.35960396043552051</c:v>
                      </c:pt>
                      <c:pt idx="5">
                        <c:v>0.13792079209424898</c:v>
                      </c:pt>
                      <c:pt idx="6">
                        <c:v>-4.1188118816496234E-2</c:v>
                      </c:pt>
                      <c:pt idx="7">
                        <c:v>0.21455445546891502</c:v>
                      </c:pt>
                      <c:pt idx="8">
                        <c:v>0.45059405945494679</c:v>
                      </c:pt>
                      <c:pt idx="9">
                        <c:v>-5.3465346539156534E-3</c:v>
                      </c:pt>
                      <c:pt idx="10">
                        <c:v>0.42000000004553084</c:v>
                      </c:pt>
                      <c:pt idx="11">
                        <c:v>0.58504950501447228</c:v>
                      </c:pt>
                      <c:pt idx="12">
                        <c:v>0.62623762383026449</c:v>
                      </c:pt>
                      <c:pt idx="13">
                        <c:v>0.52237623768085895</c:v>
                      </c:pt>
                      <c:pt idx="14">
                        <c:v>0.40594059410372707</c:v>
                      </c:pt>
                      <c:pt idx="15">
                        <c:v>3.5841584162580653E-2</c:v>
                      </c:pt>
                      <c:pt idx="16">
                        <c:v>-7.7029702978373346E-2</c:v>
                      </c:pt>
                      <c:pt idx="17">
                        <c:v>5.3465346539155302E-3</c:v>
                      </c:pt>
                      <c:pt idx="18">
                        <c:v>-0.11821782179486948</c:v>
                      </c:pt>
                      <c:pt idx="19">
                        <c:v>-0.375742574298018</c:v>
                      </c:pt>
                      <c:pt idx="20">
                        <c:v>1.0594059407080315E-2</c:v>
                      </c:pt>
                      <c:pt idx="21">
                        <c:v>0.57980198026130736</c:v>
                      </c:pt>
                      <c:pt idx="22">
                        <c:v>0.7655445545392473</c:v>
                      </c:pt>
                      <c:pt idx="23">
                        <c:v>1.4219801981745177</c:v>
                      </c:pt>
                      <c:pt idx="24">
                        <c:v>1.0820792080390793</c:v>
                      </c:pt>
                      <c:pt idx="25">
                        <c:v>0.65633663373522255</c:v>
                      </c:pt>
                      <c:pt idx="26">
                        <c:v>0.38069306934822661</c:v>
                      </c:pt>
                      <c:pt idx="27">
                        <c:v>0.32930693072906086</c:v>
                      </c:pt>
                      <c:pt idx="28">
                        <c:v>6.6435643571996522E-2</c:v>
                      </c:pt>
                      <c:pt idx="29">
                        <c:v>0.3648514851886851</c:v>
                      </c:pt>
                      <c:pt idx="30">
                        <c:v>0.23603960398603183</c:v>
                      </c:pt>
                      <c:pt idx="31">
                        <c:v>0.62059405947339297</c:v>
                      </c:pt>
                      <c:pt idx="32">
                        <c:v>1.4200990100553259</c:v>
                      </c:pt>
                      <c:pt idx="33">
                        <c:v>1.185940594188486</c:v>
                      </c:pt>
                      <c:pt idx="34">
                        <c:v>0.9033663367320417</c:v>
                      </c:pt>
                      <c:pt idx="35">
                        <c:v>0.45811881193171394</c:v>
                      </c:pt>
                      <c:pt idx="36">
                        <c:v>0.16801980199850322</c:v>
                      </c:pt>
                      <c:pt idx="37">
                        <c:v>6.6138613868336679E-2</c:v>
                      </c:pt>
                      <c:pt idx="38">
                        <c:v>3.9603960400260631E-2</c:v>
                      </c:pt>
                      <c:pt idx="39">
                        <c:v>-7.6732673276120753E-2</c:v>
                      </c:pt>
                      <c:pt idx="40">
                        <c:v>-0.16475247526528128</c:v>
                      </c:pt>
                      <c:pt idx="41">
                        <c:v>-0.32405940597589611</c:v>
                      </c:pt>
                      <c:pt idx="42">
                        <c:v>-0.66178217828988894</c:v>
                      </c:pt>
                      <c:pt idx="43">
                        <c:v>-0.44534653470248575</c:v>
                      </c:pt>
                      <c:pt idx="44">
                        <c:v>-0.95891089119329875</c:v>
                      </c:pt>
                      <c:pt idx="45">
                        <c:v>-0.49702970302460797</c:v>
                      </c:pt>
                      <c:pt idx="46">
                        <c:v>-0.84594059415159384</c:v>
                      </c:pt>
                      <c:pt idx="47">
                        <c:v>-0.57405940600298111</c:v>
                      </c:pt>
                      <c:pt idx="48">
                        <c:v>-0.33227722775862312</c:v>
                      </c:pt>
                      <c:pt idx="49">
                        <c:v>-0.29346534656648016</c:v>
                      </c:pt>
                      <c:pt idx="50">
                        <c:v>-0.3275247525113234</c:v>
                      </c:pt>
                      <c:pt idx="51">
                        <c:v>-0.51366336639226695</c:v>
                      </c:pt>
                      <c:pt idx="52">
                        <c:v>5.3465346539155831E-3</c:v>
                      </c:pt>
                      <c:pt idx="53">
                        <c:v>-0.55257425748586475</c:v>
                      </c:pt>
                      <c:pt idx="54">
                        <c:v>-0.70811881195809578</c:v>
                      </c:pt>
                      <c:pt idx="55">
                        <c:v>-3.0198019805005191E-2</c:v>
                      </c:pt>
                      <c:pt idx="56">
                        <c:v>-0.38445544558661021</c:v>
                      </c:pt>
                      <c:pt idx="57">
                        <c:v>0.19524752477324289</c:v>
                      </c:pt>
                      <c:pt idx="58">
                        <c:v>0.17336633665241893</c:v>
                      </c:pt>
                      <c:pt idx="59">
                        <c:v>-8.7623762385453441E-2</c:v>
                      </c:pt>
                      <c:pt idx="60">
                        <c:v>0.37544554459576529</c:v>
                      </c:pt>
                      <c:pt idx="61">
                        <c:v>7.7029702978373207E-2</c:v>
                      </c:pt>
                      <c:pt idx="62">
                        <c:v>-0.18396039605949932</c:v>
                      </c:pt>
                      <c:pt idx="63">
                        <c:v>6.2277227729202009E-2</c:v>
                      </c:pt>
                      <c:pt idx="64">
                        <c:v>-0.20059405942715847</c:v>
                      </c:pt>
                      <c:pt idx="65">
                        <c:v>0.17564356437531795</c:v>
                      </c:pt>
                      <c:pt idx="66">
                        <c:v>-3.5940594063331575E-2</c:v>
                      </c:pt>
                      <c:pt idx="67">
                        <c:v>6.0792079214421244E-2</c:v>
                      </c:pt>
                      <c:pt idx="68">
                        <c:v>-0.11782178219116235</c:v>
                      </c:pt>
                      <c:pt idx="69">
                        <c:v>0.34336633667086486</c:v>
                      </c:pt>
                      <c:pt idx="70">
                        <c:v>0.21683168319181401</c:v>
                      </c:pt>
                      <c:pt idx="71">
                        <c:v>9.2871287139321898E-2</c:v>
                      </c:pt>
                      <c:pt idx="72">
                        <c:v>-9.0990099020130041E-2</c:v>
                      </c:pt>
                      <c:pt idx="73">
                        <c:v>5.2178217827283463E-2</c:v>
                      </c:pt>
                      <c:pt idx="74">
                        <c:v>0.72821782186118211</c:v>
                      </c:pt>
                      <c:pt idx="75">
                        <c:v>0.37356435647587016</c:v>
                      </c:pt>
                      <c:pt idx="76">
                        <c:v>0.3384158416206563</c:v>
                      </c:pt>
                      <c:pt idx="77">
                        <c:v>0.42217821786767901</c:v>
                      </c:pt>
                      <c:pt idx="78">
                        <c:v>-6.6138613869040283E-2</c:v>
                      </c:pt>
                      <c:pt idx="79">
                        <c:v>0.17524752477161065</c:v>
                      </c:pt>
                      <c:pt idx="80">
                        <c:v>0.44000000004786655</c:v>
                      </c:pt>
                      <c:pt idx="81">
                        <c:v>0.15940594061136565</c:v>
                      </c:pt>
                      <c:pt idx="82">
                        <c:v>0.30217821785436866</c:v>
                      </c:pt>
                      <c:pt idx="83">
                        <c:v>0.339900990136141</c:v>
                      </c:pt>
                      <c:pt idx="84">
                        <c:v>0.55445544560505566</c:v>
                      </c:pt>
                      <c:pt idx="85">
                        <c:v>0.46683168321889917</c:v>
                      </c:pt>
                      <c:pt idx="86">
                        <c:v>0.76405940602376221</c:v>
                      </c:pt>
                      <c:pt idx="87">
                        <c:v>0.25574257428470754</c:v>
                      </c:pt>
                      <c:pt idx="88">
                        <c:v>0.375742574298018</c:v>
                      </c:pt>
                      <c:pt idx="89">
                        <c:v>0.34900990102844009</c:v>
                      </c:pt>
                      <c:pt idx="90">
                        <c:v>0.11257425743799783</c:v>
                      </c:pt>
                      <c:pt idx="91">
                        <c:v>0.45059405945494685</c:v>
                      </c:pt>
                      <c:pt idx="92">
                        <c:v>7.1782178225208562E-2</c:v>
                      </c:pt>
                      <c:pt idx="93">
                        <c:v>-4.6435643569660921E-2</c:v>
                      </c:pt>
                      <c:pt idx="94">
                        <c:v>0.17000000001844598</c:v>
                      </c:pt>
                      <c:pt idx="95">
                        <c:v>-3.5841584161876987E-2</c:v>
                      </c:pt>
                      <c:pt idx="96">
                        <c:v>-7.702970297907677E-2</c:v>
                      </c:pt>
                      <c:pt idx="97">
                        <c:v>0.43623762381018649</c:v>
                      </c:pt>
                      <c:pt idx="98">
                        <c:v>-0.18960396041707461</c:v>
                      </c:pt>
                      <c:pt idx="99">
                        <c:v>0.29683168320045306</c:v>
                      </c:pt>
                      <c:pt idx="100">
                        <c:v>-0.2988118812210992</c:v>
                      </c:pt>
                      <c:pt idx="101">
                        <c:v>0.18059405942552603</c:v>
                      </c:pt>
                      <c:pt idx="102">
                        <c:v>-0.11782178219116238</c:v>
                      </c:pt>
                      <c:pt idx="103">
                        <c:v>1.0594059407080221E-2</c:v>
                      </c:pt>
                      <c:pt idx="104">
                        <c:v>-0.47217821787351788</c:v>
                      </c:pt>
                      <c:pt idx="105">
                        <c:v>-0.21455445546891513</c:v>
                      </c:pt>
                      <c:pt idx="106">
                        <c:v>2.1188118814160471E-2</c:v>
                      </c:pt>
                      <c:pt idx="107">
                        <c:v>-0.11782178219045893</c:v>
                      </c:pt>
                      <c:pt idx="108">
                        <c:v>-0.19485148516953574</c:v>
                      </c:pt>
                      <c:pt idx="109">
                        <c:v>-0.22554455448040608</c:v>
                      </c:pt>
                      <c:pt idx="110">
                        <c:v>-0.27722772280252805</c:v>
                      </c:pt>
                      <c:pt idx="111">
                        <c:v>-0.40079207925131305</c:v>
                      </c:pt>
                      <c:pt idx="112">
                        <c:v>-0.3024752475580284</c:v>
                      </c:pt>
                      <c:pt idx="113">
                        <c:v>-0.23613861388678281</c:v>
                      </c:pt>
                      <c:pt idx="114">
                        <c:v>-0.43663366341389381</c:v>
                      </c:pt>
                      <c:pt idx="115">
                        <c:v>0.13930693070827907</c:v>
                      </c:pt>
                      <c:pt idx="116">
                        <c:v>-9.2871287138618253E-2</c:v>
                      </c:pt>
                      <c:pt idx="117">
                        <c:v>1.0594059407080175E-2</c:v>
                      </c:pt>
                      <c:pt idx="118">
                        <c:v>-0.17000000001844606</c:v>
                      </c:pt>
                      <c:pt idx="119">
                        <c:v>-1.9603960397925096E-2</c:v>
                      </c:pt>
                      <c:pt idx="120">
                        <c:v>-6.6435643571996522E-2</c:v>
                      </c:pt>
                      <c:pt idx="121">
                        <c:v>-0.18425742576315893</c:v>
                      </c:pt>
                      <c:pt idx="122">
                        <c:v>-0.21445544556816409</c:v>
                      </c:pt>
                      <c:pt idx="123">
                        <c:v>5.2178217827283623E-2</c:v>
                      </c:pt>
                      <c:pt idx="124">
                        <c:v>-0.23603960398603185</c:v>
                      </c:pt>
                      <c:pt idx="125">
                        <c:v>8.2277227731538061E-2</c:v>
                      </c:pt>
                      <c:pt idx="126">
                        <c:v>-6.653465347274741E-2</c:v>
                      </c:pt>
                      <c:pt idx="127">
                        <c:v>-1.435643564546389E-2</c:v>
                      </c:pt>
                      <c:pt idx="128">
                        <c:v>-8.7128712885920518E-3</c:v>
                      </c:pt>
                      <c:pt idx="129">
                        <c:v>0.15366336635303954</c:v>
                      </c:pt>
                      <c:pt idx="130">
                        <c:v>-1.9603960397925106E-2</c:v>
                      </c:pt>
                      <c:pt idx="131">
                        <c:v>0.13217821783592271</c:v>
                      </c:pt>
                      <c:pt idx="132">
                        <c:v>2.683168317103236E-2</c:v>
                      </c:pt>
                      <c:pt idx="133">
                        <c:v>0</c:v>
                      </c:pt>
                      <c:pt idx="134">
                        <c:v>7.7029702978373221E-2</c:v>
                      </c:pt>
                      <c:pt idx="135">
                        <c:v>4.4950495054879726E-2</c:v>
                      </c:pt>
                      <c:pt idx="136">
                        <c:v>0.14841584159987486</c:v>
                      </c:pt>
                      <c:pt idx="137">
                        <c:v>-6.6138613868336846E-2</c:v>
                      </c:pt>
                      <c:pt idx="138">
                        <c:v>-0.23603960398603188</c:v>
                      </c:pt>
                      <c:pt idx="139">
                        <c:v>4.6534653470411642E-2</c:v>
                      </c:pt>
                      <c:pt idx="140">
                        <c:v>0.17000000001844595</c:v>
                      </c:pt>
                      <c:pt idx="141">
                        <c:v>-0.11247524753654325</c:v>
                      </c:pt>
                      <c:pt idx="142">
                        <c:v>-0.17336633665241905</c:v>
                      </c:pt>
                      <c:pt idx="143">
                        <c:v>-3.0198019805005253E-2</c:v>
                      </c:pt>
                      <c:pt idx="144">
                        <c:v>5.1683168322122101E-2</c:v>
                      </c:pt>
                      <c:pt idx="145">
                        <c:v>-1.6237623764655495E-2</c:v>
                      </c:pt>
                      <c:pt idx="146">
                        <c:v>-5.3465346539156976E-3</c:v>
                      </c:pt>
                      <c:pt idx="147">
                        <c:v>0.23940594062000475</c:v>
                      </c:pt>
                      <c:pt idx="148">
                        <c:v>0.14990099011535962</c:v>
                      </c:pt>
                      <c:pt idx="149">
                        <c:v>-0.1646534653645304</c:v>
                      </c:pt>
                      <c:pt idx="150">
                        <c:v>0.14841584159987489</c:v>
                      </c:pt>
                      <c:pt idx="151">
                        <c:v>0.27722772280252805</c:v>
                      </c:pt>
                      <c:pt idx="152">
                        <c:v>4.108910891504184E-2</c:v>
                      </c:pt>
                      <c:pt idx="153">
                        <c:v>6.6138613868336929E-2</c:v>
                      </c:pt>
                      <c:pt idx="154">
                        <c:v>-0.32366336637218907</c:v>
                      </c:pt>
                      <c:pt idx="155">
                        <c:v>0.30247524755732491</c:v>
                      </c:pt>
                      <c:pt idx="156">
                        <c:v>-0.23603960398603174</c:v>
                      </c:pt>
                      <c:pt idx="157">
                        <c:v>-0.16811881189995781</c:v>
                      </c:pt>
                      <c:pt idx="158">
                        <c:v>-0.11257425743799758</c:v>
                      </c:pt>
                      <c:pt idx="159">
                        <c:v>-4.118811881649604E-2</c:v>
                      </c:pt>
                      <c:pt idx="160">
                        <c:v>9.6732673277752715E-2</c:v>
                      </c:pt>
                      <c:pt idx="161">
                        <c:v>-0.13217821783662623</c:v>
                      </c:pt>
                      <c:pt idx="162">
                        <c:v>2.4950495052544101E-2</c:v>
                      </c:pt>
                      <c:pt idx="163">
                        <c:v>-0.20544554457661582</c:v>
                      </c:pt>
                      <c:pt idx="164">
                        <c:v>0.19495049507028658</c:v>
                      </c:pt>
                      <c:pt idx="165">
                        <c:v>-3.0594059408712394E-2</c:v>
                      </c:pt>
                      <c:pt idx="166">
                        <c:v>0.1288118812019497</c:v>
                      </c:pt>
                      <c:pt idx="167">
                        <c:v>-1.6237623764655856E-2</c:v>
                      </c:pt>
                      <c:pt idx="168">
                        <c:v>-0.43623762381018666</c:v>
                      </c:pt>
                      <c:pt idx="169">
                        <c:v>0.16465346536453027</c:v>
                      </c:pt>
                      <c:pt idx="170">
                        <c:v>-6.2673267333613197E-2</c:v>
                      </c:pt>
                      <c:pt idx="171">
                        <c:v>-8.2376237632992275E-2</c:v>
                      </c:pt>
                      <c:pt idx="172">
                        <c:v>-9.3267326742325671E-2</c:v>
                      </c:pt>
                      <c:pt idx="173">
                        <c:v>-2.1485148517116883E-2</c:v>
                      </c:pt>
                      <c:pt idx="174">
                        <c:v>-0.14316831684671008</c:v>
                      </c:pt>
                      <c:pt idx="175">
                        <c:v>0.2662376237917406</c:v>
                      </c:pt>
                      <c:pt idx="176">
                        <c:v>-0.17861386140558363</c:v>
                      </c:pt>
                      <c:pt idx="177">
                        <c:v>-6.792079208677762E-2</c:v>
                      </c:pt>
                      <c:pt idx="178">
                        <c:v>8.7623762385453483E-2</c:v>
                      </c:pt>
                      <c:pt idx="179">
                        <c:v>-5.0198019807340996E-2</c:v>
                      </c:pt>
                      <c:pt idx="180">
                        <c:v>-0.19524752477394633</c:v>
                      </c:pt>
                      <c:pt idx="181">
                        <c:v>4.6435643569660789E-2</c:v>
                      </c:pt>
                      <c:pt idx="182">
                        <c:v>-0.33801980201694926</c:v>
                      </c:pt>
                      <c:pt idx="183">
                        <c:v>-0.27158415844495276</c:v>
                      </c:pt>
                      <c:pt idx="184">
                        <c:v>-8.7623762386157031E-2</c:v>
                      </c:pt>
                      <c:pt idx="185">
                        <c:v>0.11257425743799764</c:v>
                      </c:pt>
                      <c:pt idx="186">
                        <c:v>0</c:v>
                      </c:pt>
                      <c:pt idx="187">
                        <c:v>-0.12881188120194972</c:v>
                      </c:pt>
                      <c:pt idx="188">
                        <c:v>-4.1089108915041847E-2</c:v>
                      </c:pt>
                      <c:pt idx="189">
                        <c:v>-1.0495049505625832E-2</c:v>
                      </c:pt>
                      <c:pt idx="190">
                        <c:v>-0.14841584160057839</c:v>
                      </c:pt>
                      <c:pt idx="191">
                        <c:v>0.14841584159987489</c:v>
                      </c:pt>
                      <c:pt idx="192">
                        <c:v>0.1182178217948693</c:v>
                      </c:pt>
                      <c:pt idx="193">
                        <c:v>-0.16811881189925418</c:v>
                      </c:pt>
                      <c:pt idx="194">
                        <c:v>-0.13405940595511442</c:v>
                      </c:pt>
                      <c:pt idx="195">
                        <c:v>-0.20584158418102663</c:v>
                      </c:pt>
                      <c:pt idx="196">
                        <c:v>-9.0990099020130069E-2</c:v>
                      </c:pt>
                      <c:pt idx="197">
                        <c:v>8.712871287888552E-3</c:v>
                      </c:pt>
                      <c:pt idx="198">
                        <c:v>-8.7623762385453621E-2</c:v>
                      </c:pt>
                      <c:pt idx="199">
                        <c:v>5.3465346539156178E-3</c:v>
                      </c:pt>
                      <c:pt idx="200">
                        <c:v>0.23613861388748614</c:v>
                      </c:pt>
                      <c:pt idx="201">
                        <c:v>-4.6435643569661005E-2</c:v>
                      </c:pt>
                      <c:pt idx="202">
                        <c:v>-0.13415841585656874</c:v>
                      </c:pt>
                      <c:pt idx="203">
                        <c:v>1.9702970299379449E-2</c:v>
                      </c:pt>
                      <c:pt idx="204">
                        <c:v>1.0990099010787334E-2</c:v>
                      </c:pt>
                      <c:pt idx="205">
                        <c:v>0.11445544555718935</c:v>
                      </c:pt>
                      <c:pt idx="206">
                        <c:v>2.5346534656251366E-2</c:v>
                      </c:pt>
                      <c:pt idx="207">
                        <c:v>0.15940594061136565</c:v>
                      </c:pt>
                      <c:pt idx="208">
                        <c:v>-0.12346534654803409</c:v>
                      </c:pt>
                      <c:pt idx="209">
                        <c:v>1.6237623763951943E-2</c:v>
                      </c:pt>
                      <c:pt idx="210">
                        <c:v>0.11445544555718956</c:v>
                      </c:pt>
                      <c:pt idx="211">
                        <c:v>-0.24128712873919661</c:v>
                      </c:pt>
                      <c:pt idx="212">
                        <c:v>-0.22168316834056803</c:v>
                      </c:pt>
                      <c:pt idx="213">
                        <c:v>-6.267326733361292E-2</c:v>
                      </c:pt>
                      <c:pt idx="214">
                        <c:v>5.3465346539155563E-3</c:v>
                      </c:pt>
                      <c:pt idx="215">
                        <c:v>-0.25227722774998407</c:v>
                      </c:pt>
                      <c:pt idx="216">
                        <c:v>0.12881188120194978</c:v>
                      </c:pt>
                      <c:pt idx="217">
                        <c:v>0.35960396043552045</c:v>
                      </c:pt>
                      <c:pt idx="218">
                        <c:v>5.7425742583262418E-3</c:v>
                      </c:pt>
                      <c:pt idx="219">
                        <c:v>0.14495049506515101</c:v>
                      </c:pt>
                      <c:pt idx="220">
                        <c:v>-1.059405940708027E-2</c:v>
                      </c:pt>
                      <c:pt idx="221">
                        <c:v>3.5841584161877077E-2</c:v>
                      </c:pt>
                      <c:pt idx="222">
                        <c:v>3.0198019805005465E-2</c:v>
                      </c:pt>
                      <c:pt idx="223">
                        <c:v>-0.23257425745060445</c:v>
                      </c:pt>
                      <c:pt idx="224">
                        <c:v>-7.7029702979076645E-2</c:v>
                      </c:pt>
                      <c:pt idx="225">
                        <c:v>2.5247524755500197E-2</c:v>
                      </c:pt>
                      <c:pt idx="226">
                        <c:v>-0.18425742576245546</c:v>
                      </c:pt>
                      <c:pt idx="227">
                        <c:v>0.2666336633954477</c:v>
                      </c:pt>
                      <c:pt idx="228">
                        <c:v>0</c:v>
                      </c:pt>
                      <c:pt idx="229">
                        <c:v>-1.9603960398628481E-2</c:v>
                      </c:pt>
                      <c:pt idx="230">
                        <c:v>3.7425742578816167E-2</c:v>
                      </c:pt>
                      <c:pt idx="231">
                        <c:v>0.20049504952711097</c:v>
                      </c:pt>
                      <c:pt idx="232">
                        <c:v>-0.12871287130049547</c:v>
                      </c:pt>
                      <c:pt idx="233">
                        <c:v>0.16425742576011962</c:v>
                      </c:pt>
                      <c:pt idx="234">
                        <c:v>-0.25752475250314899</c:v>
                      </c:pt>
                      <c:pt idx="235">
                        <c:v>0.11782178219116234</c:v>
                      </c:pt>
                      <c:pt idx="236">
                        <c:v>0.12346534654803402</c:v>
                      </c:pt>
                      <c:pt idx="237">
                        <c:v>-8.6138613870672426E-2</c:v>
                      </c:pt>
                      <c:pt idx="238">
                        <c:v>-0.22693069309443625</c:v>
                      </c:pt>
                      <c:pt idx="239">
                        <c:v>4.6534653470411698E-2</c:v>
                      </c:pt>
                      <c:pt idx="240">
                        <c:v>0.12346534654803432</c:v>
                      </c:pt>
                      <c:pt idx="241">
                        <c:v>0.16465346536382669</c:v>
                      </c:pt>
                      <c:pt idx="242">
                        <c:v>-7.1386138621501505E-2</c:v>
                      </c:pt>
                      <c:pt idx="243">
                        <c:v>8.2277227731537866E-2</c:v>
                      </c:pt>
                      <c:pt idx="244">
                        <c:v>-0.14316831684670986</c:v>
                      </c:pt>
                      <c:pt idx="245">
                        <c:v>-1.4356435644760234E-2</c:v>
                      </c:pt>
                      <c:pt idx="246">
                        <c:v>-0.31801980201461344</c:v>
                      </c:pt>
                      <c:pt idx="247">
                        <c:v>7.1782178225208576E-2</c:v>
                      </c:pt>
                      <c:pt idx="248">
                        <c:v>0.22514851487599555</c:v>
                      </c:pt>
                      <c:pt idx="249">
                        <c:v>-9.6732673278456222E-2</c:v>
                      </c:pt>
                      <c:pt idx="250">
                        <c:v>5.7425742583262687E-3</c:v>
                      </c:pt>
                      <c:pt idx="251">
                        <c:v>-0.44722772282097417</c:v>
                      </c:pt>
                      <c:pt idx="252">
                        <c:v>0.12881188120265316</c:v>
                      </c:pt>
                      <c:pt idx="253">
                        <c:v>-0.15940594061136557</c:v>
                      </c:pt>
                      <c:pt idx="254">
                        <c:v>0.21980198022207995</c:v>
                      </c:pt>
                      <c:pt idx="255">
                        <c:v>-0.30782178221194395</c:v>
                      </c:pt>
                      <c:pt idx="256">
                        <c:v>-0.19485148516953554</c:v>
                      </c:pt>
                      <c:pt idx="257">
                        <c:v>-5.5148514857549354E-2</c:v>
                      </c:pt>
                      <c:pt idx="258">
                        <c:v>-0.12693069308275798</c:v>
                      </c:pt>
                      <c:pt idx="259">
                        <c:v>0.35425742578160502</c:v>
                      </c:pt>
                      <c:pt idx="260">
                        <c:v>8.5742574266261695E-2</c:v>
                      </c:pt>
                      <c:pt idx="261">
                        <c:v>-0.18960396041707439</c:v>
                      </c:pt>
                      <c:pt idx="262">
                        <c:v>6.0792079214421188E-2</c:v>
                      </c:pt>
                      <c:pt idx="263">
                        <c:v>-8.2376237632992358E-2</c:v>
                      </c:pt>
                      <c:pt idx="264">
                        <c:v>-4.11881188164962E-2</c:v>
                      </c:pt>
                      <c:pt idx="265">
                        <c:v>0.16465346536453027</c:v>
                      </c:pt>
                      <c:pt idx="266">
                        <c:v>0.20920792081499959</c:v>
                      </c:pt>
                      <c:pt idx="267">
                        <c:v>-6.6138613868336762E-2</c:v>
                      </c:pt>
                      <c:pt idx="268">
                        <c:v>-6.8019801987528494E-2</c:v>
                      </c:pt>
                      <c:pt idx="269">
                        <c:v>-0.10732673268553648</c:v>
                      </c:pt>
                      <c:pt idx="270">
                        <c:v>7.7029702978373277E-2</c:v>
                      </c:pt>
                      <c:pt idx="271">
                        <c:v>0.10732673268483307</c:v>
                      </c:pt>
                      <c:pt idx="272">
                        <c:v>-6.6039603967585833E-2</c:v>
                      </c:pt>
                      <c:pt idx="273">
                        <c:v>-9.3267326742325476E-2</c:v>
                      </c:pt>
                      <c:pt idx="274">
                        <c:v>-5.7029702976741037E-2</c:v>
                      </c:pt>
                      <c:pt idx="275">
                        <c:v>-0.31277227726144902</c:v>
                      </c:pt>
                      <c:pt idx="276">
                        <c:v>1.6237623763952172E-2</c:v>
                      </c:pt>
                      <c:pt idx="277">
                        <c:v>-0.13970297031268966</c:v>
                      </c:pt>
                      <c:pt idx="278">
                        <c:v>9.6732673277752868E-2</c:v>
                      </c:pt>
                      <c:pt idx="279">
                        <c:v>0.16287128714608981</c:v>
                      </c:pt>
                      <c:pt idx="280">
                        <c:v>-6.6138613868336513E-2</c:v>
                      </c:pt>
                      <c:pt idx="281">
                        <c:v>1.960396039862855E-2</c:v>
                      </c:pt>
                      <c:pt idx="282">
                        <c:v>0</c:v>
                      </c:pt>
                      <c:pt idx="283">
                        <c:v>0.2522772277499839</c:v>
                      </c:pt>
                      <c:pt idx="284">
                        <c:v>0.12881188120194953</c:v>
                      </c:pt>
                      <c:pt idx="285">
                        <c:v>-0.12683168318200716</c:v>
                      </c:pt>
                      <c:pt idx="286">
                        <c:v>-0.37920792083274202</c:v>
                      </c:pt>
                      <c:pt idx="287">
                        <c:v>0.10722772278408216</c:v>
                      </c:pt>
                      <c:pt idx="288">
                        <c:v>-0.14841584160057825</c:v>
                      </c:pt>
                      <c:pt idx="289">
                        <c:v>0.12356435644878504</c:v>
                      </c:pt>
                      <c:pt idx="290">
                        <c:v>-8.2376237632288921E-2</c:v>
                      </c:pt>
                      <c:pt idx="291">
                        <c:v>8.7623762385453594E-2</c:v>
                      </c:pt>
                      <c:pt idx="292">
                        <c:v>-0.10346534654569854</c:v>
                      </c:pt>
                      <c:pt idx="293">
                        <c:v>8.7623762386157183E-2</c:v>
                      </c:pt>
                      <c:pt idx="294">
                        <c:v>-0.11257425743799777</c:v>
                      </c:pt>
                      <c:pt idx="295">
                        <c:v>0.17000000001844592</c:v>
                      </c:pt>
                      <c:pt idx="296">
                        <c:v>-0.23603960398603158</c:v>
                      </c:pt>
                      <c:pt idx="297">
                        <c:v>-3.5940594063331652E-2</c:v>
                      </c:pt>
                      <c:pt idx="298">
                        <c:v>0.23603960398603174</c:v>
                      </c:pt>
                      <c:pt idx="299">
                        <c:v>-5.2079207926532811E-2</c:v>
                      </c:pt>
                      <c:pt idx="300">
                        <c:v>7.0350765916841603E-17</c:v>
                      </c:pt>
                      <c:pt idx="301">
                        <c:v>0.10158415842721037</c:v>
                      </c:pt>
                      <c:pt idx="302">
                        <c:v>-9.1485148524588E-2</c:v>
                      </c:pt>
                      <c:pt idx="303">
                        <c:v>-9.6336633674045616E-2</c:v>
                      </c:pt>
                      <c:pt idx="304">
                        <c:v>-0.1019801980309174</c:v>
                      </c:pt>
                      <c:pt idx="305">
                        <c:v>-0.2934653465664801</c:v>
                      </c:pt>
                      <c:pt idx="306">
                        <c:v>0.15900990100695511</c:v>
                      </c:pt>
                      <c:pt idx="307">
                        <c:v>-0.23603960398603197</c:v>
                      </c:pt>
                      <c:pt idx="308">
                        <c:v>5.178217822357635E-2</c:v>
                      </c:pt>
                      <c:pt idx="309">
                        <c:v>7.1386138621501505E-2</c:v>
                      </c:pt>
                      <c:pt idx="310">
                        <c:v>-9.6732673277752645E-2</c:v>
                      </c:pt>
                      <c:pt idx="311">
                        <c:v>8.2277227732241484E-2</c:v>
                      </c:pt>
                      <c:pt idx="312">
                        <c:v>7.7128712879827629E-2</c:v>
                      </c:pt>
                      <c:pt idx="313">
                        <c:v>-4.1188118815792762E-2</c:v>
                      </c:pt>
                      <c:pt idx="314">
                        <c:v>-0.40603960400518124</c:v>
                      </c:pt>
                      <c:pt idx="315">
                        <c:v>8.7623762385453691E-2</c:v>
                      </c:pt>
                      <c:pt idx="316">
                        <c:v>-0.11782178219116231</c:v>
                      </c:pt>
                      <c:pt idx="317">
                        <c:v>-9.8217821792533758E-2</c:v>
                      </c:pt>
                      <c:pt idx="318">
                        <c:v>0.13405940595511445</c:v>
                      </c:pt>
                      <c:pt idx="319">
                        <c:v>-8.2376237632288962E-2</c:v>
                      </c:pt>
                      <c:pt idx="320">
                        <c:v>-1.6237623763951985E-2</c:v>
                      </c:pt>
                      <c:pt idx="321">
                        <c:v>-3.7821782182523397E-2</c:v>
                      </c:pt>
                      <c:pt idx="322">
                        <c:v>-2.1584158417867507E-2</c:v>
                      </c:pt>
                      <c:pt idx="323">
                        <c:v>-0.36336633667320051</c:v>
                      </c:pt>
                      <c:pt idx="324">
                        <c:v>-0.16801980199850322</c:v>
                      </c:pt>
                      <c:pt idx="325">
                        <c:v>-0.24514851487762754</c:v>
                      </c:pt>
                      <c:pt idx="326">
                        <c:v>8.5742574266965341E-2</c:v>
                      </c:pt>
                      <c:pt idx="327">
                        <c:v>6.8019801987528591E-2</c:v>
                      </c:pt>
                      <c:pt idx="328">
                        <c:v>-6.267326733361285E-2</c:v>
                      </c:pt>
                      <c:pt idx="329">
                        <c:v>-0.20396039606183472</c:v>
                      </c:pt>
                      <c:pt idx="330">
                        <c:v>-0.11792079209191325</c:v>
                      </c:pt>
                      <c:pt idx="331">
                        <c:v>-0.12693069308275812</c:v>
                      </c:pt>
                      <c:pt idx="332">
                        <c:v>-7.6633663374666192E-2</c:v>
                      </c:pt>
                      <c:pt idx="333">
                        <c:v>0</c:v>
                      </c:pt>
                      <c:pt idx="334">
                        <c:v>-0.23069306933211625</c:v>
                      </c:pt>
                      <c:pt idx="335">
                        <c:v>-0.46158415846573431</c:v>
                      </c:pt>
                      <c:pt idx="336">
                        <c:v>0.11821782179486953</c:v>
                      </c:pt>
                      <c:pt idx="337">
                        <c:v>2.6831683171735836E-2</c:v>
                      </c:pt>
                      <c:pt idx="338">
                        <c:v>-5.7029702976741072E-2</c:v>
                      </c:pt>
                      <c:pt idx="339">
                        <c:v>0.24504950497758002</c:v>
                      </c:pt>
                      <c:pt idx="340">
                        <c:v>-9.0990099020129916E-2</c:v>
                      </c:pt>
                      <c:pt idx="341">
                        <c:v>-7.6732673275417052E-2</c:v>
                      </c:pt>
                      <c:pt idx="342">
                        <c:v>-0.13217821783592265</c:v>
                      </c:pt>
                      <c:pt idx="343">
                        <c:v>0.18960396041637104</c:v>
                      </c:pt>
                      <c:pt idx="344">
                        <c:v>-0.18435643566390994</c:v>
                      </c:pt>
                      <c:pt idx="345">
                        <c:v>-0.11287128714095386</c:v>
                      </c:pt>
                      <c:pt idx="346">
                        <c:v>-8.2277227732241567E-2</c:v>
                      </c:pt>
                      <c:pt idx="347">
                        <c:v>0.19495049507098994</c:v>
                      </c:pt>
                      <c:pt idx="348">
                        <c:v>-6.0792079214421112E-2</c:v>
                      </c:pt>
                      <c:pt idx="349">
                        <c:v>-0.11257425743799779</c:v>
                      </c:pt>
                      <c:pt idx="350">
                        <c:v>-0.61534653472093159</c:v>
                      </c:pt>
                      <c:pt idx="351">
                        <c:v>-0.2934653465664801</c:v>
                      </c:pt>
                      <c:pt idx="352">
                        <c:v>-0.24138613863994748</c:v>
                      </c:pt>
                      <c:pt idx="353">
                        <c:v>0.11257425743799772</c:v>
                      </c:pt>
                      <c:pt idx="354">
                        <c:v>-0.22207920794497857</c:v>
                      </c:pt>
                      <c:pt idx="355">
                        <c:v>-0.42603960400681334</c:v>
                      </c:pt>
                      <c:pt idx="356">
                        <c:v>-0.13980198021273715</c:v>
                      </c:pt>
                      <c:pt idx="357">
                        <c:v>-8.2376237632992316E-2</c:v>
                      </c:pt>
                      <c:pt idx="358">
                        <c:v>-0.39544554459739739</c:v>
                      </c:pt>
                      <c:pt idx="359">
                        <c:v>-0.10762376238778891</c:v>
                      </c:pt>
                      <c:pt idx="360">
                        <c:v>-0.44188118816705813</c:v>
                      </c:pt>
                      <c:pt idx="361">
                        <c:v>-0.277227722802528</c:v>
                      </c:pt>
                      <c:pt idx="362">
                        <c:v>-0.13752475248983823</c:v>
                      </c:pt>
                      <c:pt idx="363">
                        <c:v>-0.26138613864228294</c:v>
                      </c:pt>
                      <c:pt idx="364">
                        <c:v>-0.13405940595511456</c:v>
                      </c:pt>
                      <c:pt idx="365">
                        <c:v>8.0396039612346176E-2</c:v>
                      </c:pt>
                      <c:pt idx="366">
                        <c:v>-0.15415841585890458</c:v>
                      </c:pt>
                      <c:pt idx="367">
                        <c:v>-9.2871287139321856E-2</c:v>
                      </c:pt>
                      <c:pt idx="368">
                        <c:v>-0.4007920792513131</c:v>
                      </c:pt>
                      <c:pt idx="369">
                        <c:v>-0.34326732677011385</c:v>
                      </c:pt>
                      <c:pt idx="370">
                        <c:v>-3.5940594063331575E-2</c:v>
                      </c:pt>
                      <c:pt idx="371">
                        <c:v>-0.17871287130703792</c:v>
                      </c:pt>
                      <c:pt idx="372">
                        <c:v>-0.23069306933211653</c:v>
                      </c:pt>
                      <c:pt idx="373">
                        <c:v>-0.12346534654803427</c:v>
                      </c:pt>
                      <c:pt idx="374">
                        <c:v>-0.29683168320045306</c:v>
                      </c:pt>
                      <c:pt idx="375">
                        <c:v>-0.29871287131964464</c:v>
                      </c:pt>
                      <c:pt idx="376">
                        <c:v>-9.3366336643779621E-2</c:v>
                      </c:pt>
                      <c:pt idx="377">
                        <c:v>3.5940594063331471E-2</c:v>
                      </c:pt>
                      <c:pt idx="378">
                        <c:v>-0.14841584159987475</c:v>
                      </c:pt>
                      <c:pt idx="379">
                        <c:v>5.2178217827283553E-2</c:v>
                      </c:pt>
                      <c:pt idx="380">
                        <c:v>-0.14465346536219484</c:v>
                      </c:pt>
                      <c:pt idx="381">
                        <c:v>4.6534653470411927E-2</c:v>
                      </c:pt>
                      <c:pt idx="382">
                        <c:v>-0.13415841585656874</c:v>
                      </c:pt>
                      <c:pt idx="383">
                        <c:v>-0.10198019803091744</c:v>
                      </c:pt>
                      <c:pt idx="384">
                        <c:v>-0.14841584159987489</c:v>
                      </c:pt>
                      <c:pt idx="385">
                        <c:v>-2.1485148517116848E-2</c:v>
                      </c:pt>
                      <c:pt idx="386">
                        <c:v>-4.6435643568957352E-2</c:v>
                      </c:pt>
                      <c:pt idx="387">
                        <c:v>-0.22504950497524462</c:v>
                      </c:pt>
                      <c:pt idx="388">
                        <c:v>-0.10762376238778915</c:v>
                      </c:pt>
                      <c:pt idx="389">
                        <c:v>-0.11297029704170491</c:v>
                      </c:pt>
                      <c:pt idx="390">
                        <c:v>-0.10386138615010915</c:v>
                      </c:pt>
                      <c:pt idx="391">
                        <c:v>-0.28594059409041644</c:v>
                      </c:pt>
                      <c:pt idx="392">
                        <c:v>-0.10198019803091733</c:v>
                      </c:pt>
                      <c:pt idx="393">
                        <c:v>-0.27158415844565625</c:v>
                      </c:pt>
                      <c:pt idx="394">
                        <c:v>-0.17900990100929076</c:v>
                      </c:pt>
                      <c:pt idx="395">
                        <c:v>-0.4830693069835546</c:v>
                      </c:pt>
                      <c:pt idx="396">
                        <c:v>-0.28247524755498926</c:v>
                      </c:pt>
                      <c:pt idx="397">
                        <c:v>-7.7029702979076783E-2</c:v>
                      </c:pt>
                      <c:pt idx="398">
                        <c:v>-0.35386138617719431</c:v>
                      </c:pt>
                      <c:pt idx="399">
                        <c:v>-0.30782178221194401</c:v>
                      </c:pt>
                      <c:pt idx="400">
                        <c:v>-0.2934653465671837</c:v>
                      </c:pt>
                      <c:pt idx="401">
                        <c:v>-0.15940594061136568</c:v>
                      </c:pt>
                      <c:pt idx="402">
                        <c:v>8.2376237632288879E-2</c:v>
                      </c:pt>
                      <c:pt idx="403">
                        <c:v>-0.20584158418032314</c:v>
                      </c:pt>
                      <c:pt idx="404">
                        <c:v>-0.18049504952477513</c:v>
                      </c:pt>
                      <c:pt idx="405">
                        <c:v>-0.2145544554689153</c:v>
                      </c:pt>
                      <c:pt idx="406">
                        <c:v>-6.6534653472747507E-2</c:v>
                      </c:pt>
                      <c:pt idx="407">
                        <c:v>-0.1804950495247753</c:v>
                      </c:pt>
                      <c:pt idx="408">
                        <c:v>-0.13792079209424896</c:v>
                      </c:pt>
                      <c:pt idx="409">
                        <c:v>-0.15366336635303968</c:v>
                      </c:pt>
                      <c:pt idx="410">
                        <c:v>-1.0212871288239551</c:v>
                      </c:pt>
                      <c:pt idx="411">
                        <c:v>-0.25762376240389945</c:v>
                      </c:pt>
                      <c:pt idx="412">
                        <c:v>-0.20049504952640745</c:v>
                      </c:pt>
                      <c:pt idx="413">
                        <c:v>-0.38069306934822661</c:v>
                      </c:pt>
                      <c:pt idx="414">
                        <c:v>-6.0792079215124639E-2</c:v>
                      </c:pt>
                      <c:pt idx="415">
                        <c:v>-0.27188118814790901</c:v>
                      </c:pt>
                      <c:pt idx="416">
                        <c:v>-0.43663366341389392</c:v>
                      </c:pt>
                      <c:pt idx="417">
                        <c:v>-0.50792079213464436</c:v>
                      </c:pt>
                      <c:pt idx="418">
                        <c:v>9.8217821792533938E-2</c:v>
                      </c:pt>
                      <c:pt idx="419">
                        <c:v>-6.0792079214421084E-2</c:v>
                      </c:pt>
                      <c:pt idx="420">
                        <c:v>-0.1431683168474136</c:v>
                      </c:pt>
                      <c:pt idx="421">
                        <c:v>-0.21633663368665229</c:v>
                      </c:pt>
                      <c:pt idx="422">
                        <c:v>-0.18425742576315893</c:v>
                      </c:pt>
                      <c:pt idx="423">
                        <c:v>-0.29871287132034829</c:v>
                      </c:pt>
                      <c:pt idx="424">
                        <c:v>0.22544554457895161</c:v>
                      </c:pt>
                      <c:pt idx="425">
                        <c:v>4.1089108915041771E-2</c:v>
                      </c:pt>
                      <c:pt idx="426">
                        <c:v>-0.11257425743799751</c:v>
                      </c:pt>
                      <c:pt idx="427">
                        <c:v>-0.21108910893419128</c:v>
                      </c:pt>
                      <c:pt idx="428">
                        <c:v>-0.205841584180323</c:v>
                      </c:pt>
                      <c:pt idx="429">
                        <c:v>-0.1949504950702865</c:v>
                      </c:pt>
                      <c:pt idx="430">
                        <c:v>-0.42227722776913335</c:v>
                      </c:pt>
                      <c:pt idx="431">
                        <c:v>1.0594059407080261E-2</c:v>
                      </c:pt>
                      <c:pt idx="432">
                        <c:v>-0.25564356438395691</c:v>
                      </c:pt>
                      <c:pt idx="433">
                        <c:v>0.28247524755569281</c:v>
                      </c:pt>
                      <c:pt idx="434">
                        <c:v>-0.55445544560435223</c:v>
                      </c:pt>
                      <c:pt idx="435">
                        <c:v>-0.12346534654803407</c:v>
                      </c:pt>
                      <c:pt idx="436">
                        <c:v>0.14841584159987467</c:v>
                      </c:pt>
                      <c:pt idx="437">
                        <c:v>-0.23069306933211634</c:v>
                      </c:pt>
                      <c:pt idx="438">
                        <c:v>-0.21455445546891516</c:v>
                      </c:pt>
                      <c:pt idx="439">
                        <c:v>-1.0594059407080287E-2</c:v>
                      </c:pt>
                      <c:pt idx="440">
                        <c:v>-0.15000000001611041</c:v>
                      </c:pt>
                      <c:pt idx="441">
                        <c:v>-0.23950495052145909</c:v>
                      </c:pt>
                      <c:pt idx="442">
                        <c:v>-0.16465346536453052</c:v>
                      </c:pt>
                      <c:pt idx="443">
                        <c:v>-9.6732673277752618E-2</c:v>
                      </c:pt>
                      <c:pt idx="444">
                        <c:v>-4.6534653470411871E-2</c:v>
                      </c:pt>
                      <c:pt idx="445">
                        <c:v>-0.1484158415998747</c:v>
                      </c:pt>
                      <c:pt idx="446">
                        <c:v>-0.18960396041707453</c:v>
                      </c:pt>
                      <c:pt idx="447">
                        <c:v>5.2475247531646608E-3</c:v>
                      </c:pt>
                      <c:pt idx="448">
                        <c:v>-0.42039603964923794</c:v>
                      </c:pt>
                      <c:pt idx="449">
                        <c:v>-0.2719801980493633</c:v>
                      </c:pt>
                      <c:pt idx="450">
                        <c:v>-0.24138613863994757</c:v>
                      </c:pt>
                      <c:pt idx="451">
                        <c:v>-0.18623762378239808</c:v>
                      </c:pt>
                      <c:pt idx="452">
                        <c:v>0</c:v>
                      </c:pt>
                      <c:pt idx="453">
                        <c:v>-0.57603960402362753</c:v>
                      </c:pt>
                      <c:pt idx="454">
                        <c:v>5.2475247531646608E-3</c:v>
                      </c:pt>
                      <c:pt idx="455">
                        <c:v>-0.15940594061136565</c:v>
                      </c:pt>
                      <c:pt idx="456">
                        <c:v>7.7029702979077047E-2</c:v>
                      </c:pt>
                      <c:pt idx="457">
                        <c:v>-5.5445544560505607E-2</c:v>
                      </c:pt>
                      <c:pt idx="458">
                        <c:v>0.15376237625379044</c:v>
                      </c:pt>
                      <c:pt idx="459">
                        <c:v>0.15940594061136598</c:v>
                      </c:pt>
                      <c:pt idx="460">
                        <c:v>0.42574257430385687</c:v>
                      </c:pt>
                      <c:pt idx="461">
                        <c:v>-1.5841584160244976E-2</c:v>
                      </c:pt>
                      <c:pt idx="462">
                        <c:v>-1.0990099010787492E-2</c:v>
                      </c:pt>
                      <c:pt idx="463">
                        <c:v>-9.663366337629839E-2</c:v>
                      </c:pt>
                      <c:pt idx="464">
                        <c:v>-2.5247524755500336E-2</c:v>
                      </c:pt>
                      <c:pt idx="465">
                        <c:v>-4.643564356966072E-2</c:v>
                      </c:pt>
                      <c:pt idx="466">
                        <c:v>7.138613862150138E-2</c:v>
                      </c:pt>
                      <c:pt idx="467">
                        <c:v>0.3898019802405257</c:v>
                      </c:pt>
                      <c:pt idx="468">
                        <c:v>0.12693069308346169</c:v>
                      </c:pt>
                      <c:pt idx="469">
                        <c:v>-2.6732673270281466E-2</c:v>
                      </c:pt>
                      <c:pt idx="470">
                        <c:v>-0.31831683171827363</c:v>
                      </c:pt>
                      <c:pt idx="471">
                        <c:v>6.7920792086074114E-2</c:v>
                      </c:pt>
                      <c:pt idx="472">
                        <c:v>-0.37544554459576557</c:v>
                      </c:pt>
                      <c:pt idx="473">
                        <c:v>9.1089108920177381E-2</c:v>
                      </c:pt>
                      <c:pt idx="474">
                        <c:v>0.10396039605086001</c:v>
                      </c:pt>
                      <c:pt idx="475">
                        <c:v>0.18623762378239803</c:v>
                      </c:pt>
                      <c:pt idx="476">
                        <c:v>7.1683168324457702E-2</c:v>
                      </c:pt>
                      <c:pt idx="477">
                        <c:v>8.2376237632992483E-2</c:v>
                      </c:pt>
                      <c:pt idx="478">
                        <c:v>-8.7623762385453413E-2</c:v>
                      </c:pt>
                      <c:pt idx="479">
                        <c:v>1.9702970299379438E-2</c:v>
                      </c:pt>
                      <c:pt idx="480">
                        <c:v>-0.35425742578090141</c:v>
                      </c:pt>
                      <c:pt idx="481">
                        <c:v>-0.64207920799050944</c:v>
                      </c:pt>
                      <c:pt idx="482">
                        <c:v>-0.24178217824365461</c:v>
                      </c:pt>
                      <c:pt idx="483">
                        <c:v>0.10198019803091733</c:v>
                      </c:pt>
                      <c:pt idx="484">
                        <c:v>-0.26663366339544775</c:v>
                      </c:pt>
                      <c:pt idx="485">
                        <c:v>6.0792079214421271E-2</c:v>
                      </c:pt>
                      <c:pt idx="486">
                        <c:v>0.27722772280182467</c:v>
                      </c:pt>
                      <c:pt idx="487">
                        <c:v>-0.21643564358810699</c:v>
                      </c:pt>
                      <c:pt idx="488">
                        <c:v>-5.5544554461256584E-2</c:v>
                      </c:pt>
                      <c:pt idx="489">
                        <c:v>-0.20920792081499945</c:v>
                      </c:pt>
                      <c:pt idx="490">
                        <c:v>-0.28247524755569292</c:v>
                      </c:pt>
                      <c:pt idx="491">
                        <c:v>3.5841584161877049E-2</c:v>
                      </c:pt>
                      <c:pt idx="492">
                        <c:v>1.4356435645463838E-2</c:v>
                      </c:pt>
                      <c:pt idx="493">
                        <c:v>-0.12356435644878509</c:v>
                      </c:pt>
                      <c:pt idx="494">
                        <c:v>0.11821782179486938</c:v>
                      </c:pt>
                      <c:pt idx="495">
                        <c:v>0.26099009903857623</c:v>
                      </c:pt>
                      <c:pt idx="496">
                        <c:v>-7.6633663374666094E-2</c:v>
                      </c:pt>
                      <c:pt idx="497">
                        <c:v>-8.2376237632288962E-2</c:v>
                      </c:pt>
                      <c:pt idx="498">
                        <c:v>-0.14504950496660535</c:v>
                      </c:pt>
                      <c:pt idx="499">
                        <c:v>0.13930693070827921</c:v>
                      </c:pt>
                      <c:pt idx="500">
                        <c:v>-0.1537623762544939</c:v>
                      </c:pt>
                      <c:pt idx="501">
                        <c:v>5.7425742580448288E-2</c:v>
                      </c:pt>
                      <c:pt idx="502">
                        <c:v>-0.12356435644878497</c:v>
                      </c:pt>
                      <c:pt idx="503">
                        <c:v>-0.10722772278408207</c:v>
                      </c:pt>
                      <c:pt idx="504">
                        <c:v>-8.2277227731537866E-2</c:v>
                      </c:pt>
                      <c:pt idx="505">
                        <c:v>-0.3542574257809013</c:v>
                      </c:pt>
                      <c:pt idx="506">
                        <c:v>-0.13217821783592276</c:v>
                      </c:pt>
                      <c:pt idx="507">
                        <c:v>6.2277227729905821E-2</c:v>
                      </c:pt>
                      <c:pt idx="508">
                        <c:v>-0.31316831686585955</c:v>
                      </c:pt>
                      <c:pt idx="509">
                        <c:v>-0.25752475250314871</c:v>
                      </c:pt>
                      <c:pt idx="510">
                        <c:v>-5.5544554461256515E-2</c:v>
                      </c:pt>
                      <c:pt idx="511">
                        <c:v>-0.18960396041637101</c:v>
                      </c:pt>
                      <c:pt idx="512">
                        <c:v>-0.25227722774998396</c:v>
                      </c:pt>
                      <c:pt idx="513">
                        <c:v>-0.14316831684741355</c:v>
                      </c:pt>
                      <c:pt idx="514">
                        <c:v>-8.2277227732241623E-2</c:v>
                      </c:pt>
                      <c:pt idx="515">
                        <c:v>-0.23643564358973893</c:v>
                      </c:pt>
                      <c:pt idx="516">
                        <c:v>0.13782178219349808</c:v>
                      </c:pt>
                      <c:pt idx="517">
                        <c:v>0.1091089109025704</c:v>
                      </c:pt>
                      <c:pt idx="518">
                        <c:v>-0.22168316834127155</c:v>
                      </c:pt>
                      <c:pt idx="519">
                        <c:v>-9.2970297040072744E-2</c:v>
                      </c:pt>
                      <c:pt idx="520">
                        <c:v>-0.1896039604163709</c:v>
                      </c:pt>
                      <c:pt idx="521">
                        <c:v>1.0990099011490768E-2</c:v>
                      </c:pt>
                      <c:pt idx="522">
                        <c:v>-0.22544554457895147</c:v>
                      </c:pt>
                      <c:pt idx="523">
                        <c:v>-5.2475247531645472E-3</c:v>
                      </c:pt>
                      <c:pt idx="524">
                        <c:v>-8.7623762386157059E-2</c:v>
                      </c:pt>
                      <c:pt idx="525">
                        <c:v>-0.31316831686585972</c:v>
                      </c:pt>
                      <c:pt idx="526">
                        <c:v>-0.47217821787281444</c:v>
                      </c:pt>
                      <c:pt idx="527">
                        <c:v>-0.36297029706879008</c:v>
                      </c:pt>
                      <c:pt idx="528">
                        <c:v>-0.15742574259142314</c:v>
                      </c:pt>
                      <c:pt idx="529">
                        <c:v>8.2376237632288893E-2</c:v>
                      </c:pt>
                      <c:pt idx="530">
                        <c:v>-0.66168316838913799</c:v>
                      </c:pt>
                      <c:pt idx="531">
                        <c:v>-0.51851485154102095</c:v>
                      </c:pt>
                      <c:pt idx="532">
                        <c:v>-0.45584158420740789</c:v>
                      </c:pt>
                      <c:pt idx="533">
                        <c:v>0.29683168320045272</c:v>
                      </c:pt>
                      <c:pt idx="534">
                        <c:v>-0.30742574260753347</c:v>
                      </c:pt>
                      <c:pt idx="535">
                        <c:v>-0.1700000000184457</c:v>
                      </c:pt>
                      <c:pt idx="536">
                        <c:v>0.13405940595511445</c:v>
                      </c:pt>
                      <c:pt idx="537">
                        <c:v>-0.45821782183246496</c:v>
                      </c:pt>
                      <c:pt idx="538">
                        <c:v>-0.69762376245246982</c:v>
                      </c:pt>
                      <c:pt idx="539">
                        <c:v>-0.17871287130633448</c:v>
                      </c:pt>
                      <c:pt idx="540">
                        <c:v>-0.15940594061136565</c:v>
                      </c:pt>
                      <c:pt idx="541">
                        <c:v>-2.4950495052544045E-2</c:v>
                      </c:pt>
                      <c:pt idx="542">
                        <c:v>-0.26099009903787257</c:v>
                      </c:pt>
                      <c:pt idx="543">
                        <c:v>-0.18049504952477541</c:v>
                      </c:pt>
                      <c:pt idx="544">
                        <c:v>-9.8613861396944461E-2</c:v>
                      </c:pt>
                      <c:pt idx="545">
                        <c:v>5.1683168322825442E-2</c:v>
                      </c:pt>
                      <c:pt idx="546">
                        <c:v>0.12346534654803393</c:v>
                      </c:pt>
                      <c:pt idx="547">
                        <c:v>4.1188118816496241E-2</c:v>
                      </c:pt>
                      <c:pt idx="548">
                        <c:v>-6.0792079214421313E-2</c:v>
                      </c:pt>
                      <c:pt idx="549">
                        <c:v>0.21108910893419128</c:v>
                      </c:pt>
                      <c:pt idx="550">
                        <c:v>-0.40405940598453516</c:v>
                      </c:pt>
                      <c:pt idx="551">
                        <c:v>-0.30247524755802835</c:v>
                      </c:pt>
                      <c:pt idx="552">
                        <c:v>-4.6435643568957408E-2</c:v>
                      </c:pt>
                      <c:pt idx="553">
                        <c:v>-0.22544554457895183</c:v>
                      </c:pt>
                      <c:pt idx="554">
                        <c:v>-7.1386138621501283E-2</c:v>
                      </c:pt>
                      <c:pt idx="555">
                        <c:v>-0.18960396041637095</c:v>
                      </c:pt>
                      <c:pt idx="556">
                        <c:v>-0.21980198022207958</c:v>
                      </c:pt>
                      <c:pt idx="557">
                        <c:v>-0.50277227728223062</c:v>
                      </c:pt>
                      <c:pt idx="558">
                        <c:v>-0.40603960400447786</c:v>
                      </c:pt>
                      <c:pt idx="559">
                        <c:v>-5.554455446125646E-2</c:v>
                      </c:pt>
                      <c:pt idx="560">
                        <c:v>-0.6869306931439354</c:v>
                      </c:pt>
                      <c:pt idx="561">
                        <c:v>-0.84603960405234468</c:v>
                      </c:pt>
                      <c:pt idx="562">
                        <c:v>-0.60089108917401346</c:v>
                      </c:pt>
                      <c:pt idx="563">
                        <c:v>-0.24663366339311218</c:v>
                      </c:pt>
                      <c:pt idx="564">
                        <c:v>-0.59039603966838761</c:v>
                      </c:pt>
                      <c:pt idx="565">
                        <c:v>-1.2573267328099862</c:v>
                      </c:pt>
                      <c:pt idx="566">
                        <c:v>-1.0266336634778706</c:v>
                      </c:pt>
                      <c:pt idx="567">
                        <c:v>-1.2358415842928701</c:v>
                      </c:pt>
                      <c:pt idx="568">
                        <c:v>-0.60960396046190224</c:v>
                      </c:pt>
                      <c:pt idx="569">
                        <c:v>-0.33267326736303371</c:v>
                      </c:pt>
                      <c:pt idx="570">
                        <c:v>-0.80485148523584849</c:v>
                      </c:pt>
                      <c:pt idx="571">
                        <c:v>-0.16990099011769499</c:v>
                      </c:pt>
                      <c:pt idx="572">
                        <c:v>-0.22168316834127158</c:v>
                      </c:pt>
                      <c:pt idx="573">
                        <c:v>-5.2475247524612877E-3</c:v>
                      </c:pt>
                      <c:pt idx="574">
                        <c:v>-0.28059405943650106</c:v>
                      </c:pt>
                      <c:pt idx="575">
                        <c:v>-0.1786138614055835</c:v>
                      </c:pt>
                      <c:pt idx="576">
                        <c:v>-0.68138613868851794</c:v>
                      </c:pt>
                      <c:pt idx="577">
                        <c:v>-0.85128712880550894</c:v>
                      </c:pt>
                      <c:pt idx="578">
                        <c:v>-0.83168316840758394</c:v>
                      </c:pt>
                      <c:pt idx="579">
                        <c:v>-0.32405940597589611</c:v>
                      </c:pt>
                      <c:pt idx="580">
                        <c:v>-0.40445544558894586</c:v>
                      </c:pt>
                      <c:pt idx="581">
                        <c:v>-0.82108910900050369</c:v>
                      </c:pt>
                      <c:pt idx="582">
                        <c:v>-0.25574257428541142</c:v>
                      </c:pt>
                      <c:pt idx="583">
                        <c:v>-0.58990099016322606</c:v>
                      </c:pt>
                      <c:pt idx="584">
                        <c:v>-0.89247524762200536</c:v>
                      </c:pt>
                      <c:pt idx="585">
                        <c:v>-0.32742574260986901</c:v>
                      </c:pt>
                      <c:pt idx="586">
                        <c:v>-0.39504950499369063</c:v>
                      </c:pt>
                      <c:pt idx="587">
                        <c:v>-0.47594059411119827</c:v>
                      </c:pt>
                      <c:pt idx="588">
                        <c:v>-0.59029702976763632</c:v>
                      </c:pt>
                      <c:pt idx="589">
                        <c:v>-0.84227722781466441</c:v>
                      </c:pt>
                      <c:pt idx="590">
                        <c:v>-0.15900990100765866</c:v>
                      </c:pt>
                      <c:pt idx="591">
                        <c:v>-0.45623762381252203</c:v>
                      </c:pt>
                      <c:pt idx="592">
                        <c:v>-0.90346534663279277</c:v>
                      </c:pt>
                      <c:pt idx="593">
                        <c:v>-0.8048514852365517</c:v>
                      </c:pt>
                      <c:pt idx="594">
                        <c:v>-0.6314851485834293</c:v>
                      </c:pt>
                      <c:pt idx="595">
                        <c:v>-1.040891089222584</c:v>
                      </c:pt>
                      <c:pt idx="596">
                        <c:v>-0.73495049512983091</c:v>
                      </c:pt>
                      <c:pt idx="597">
                        <c:v>-0.49702970302460786</c:v>
                      </c:pt>
                      <c:pt idx="598">
                        <c:v>-0.50801980203539521</c:v>
                      </c:pt>
                      <c:pt idx="599">
                        <c:v>-0.46148514856498329</c:v>
                      </c:pt>
                      <c:pt idx="600">
                        <c:v>-0.21643564358810685</c:v>
                      </c:pt>
                      <c:pt idx="601">
                        <c:v>-0.3078217822119439</c:v>
                      </c:pt>
                      <c:pt idx="602">
                        <c:v>-0.51851485154172461</c:v>
                      </c:pt>
                      <c:pt idx="603">
                        <c:v>-0.42564356440240286</c:v>
                      </c:pt>
                      <c:pt idx="604">
                        <c:v>-1.0069306931791948</c:v>
                      </c:pt>
                      <c:pt idx="605">
                        <c:v>-0.55821782184273616</c:v>
                      </c:pt>
                      <c:pt idx="606">
                        <c:v>-0.98544554466207823</c:v>
                      </c:pt>
                      <c:pt idx="607">
                        <c:v>-1.2108910892403257</c:v>
                      </c:pt>
                      <c:pt idx="608">
                        <c:v>-1.6327722774057518</c:v>
                      </c:pt>
                      <c:pt idx="609">
                        <c:v>-0.84752475256782922</c:v>
                      </c:pt>
                      <c:pt idx="610">
                        <c:v>-1.0160396040707906</c:v>
                      </c:pt>
                      <c:pt idx="611">
                        <c:v>-1.0212871288239549</c:v>
                      </c:pt>
                      <c:pt idx="612">
                        <c:v>-1.3397029704429795</c:v>
                      </c:pt>
                      <c:pt idx="613">
                        <c:v>-1.493366336796722</c:v>
                      </c:pt>
                      <c:pt idx="614">
                        <c:v>-0.62059405947339286</c:v>
                      </c:pt>
                      <c:pt idx="615">
                        <c:v>-0.51851485154172461</c:v>
                      </c:pt>
                      <c:pt idx="616">
                        <c:v>-0.74940594067534294</c:v>
                      </c:pt>
                      <c:pt idx="617">
                        <c:v>-1.2716831684554508</c:v>
                      </c:pt>
                      <c:pt idx="618">
                        <c:v>-0.72821782186188566</c:v>
                      </c:pt>
                      <c:pt idx="619">
                        <c:v>-1.7438613863282657</c:v>
                      </c:pt>
                      <c:pt idx="620">
                        <c:v>-1.0729702971467807</c:v>
                      </c:pt>
                      <c:pt idx="621">
                        <c:v>-1.3381188120267442</c:v>
                      </c:pt>
                      <c:pt idx="622">
                        <c:v>-1.2414851486497418</c:v>
                      </c:pt>
                      <c:pt idx="623">
                        <c:v>-0.69227722779855405</c:v>
                      </c:pt>
                      <c:pt idx="624">
                        <c:v>-0.90306930702908572</c:v>
                      </c:pt>
                      <c:pt idx="625">
                        <c:v>-0.62584158422655756</c:v>
                      </c:pt>
                      <c:pt idx="626">
                        <c:v>-1.8529702972315387</c:v>
                      </c:pt>
                      <c:pt idx="627">
                        <c:v>-0.98920792089975773</c:v>
                      </c:pt>
                      <c:pt idx="628">
                        <c:v>-2.5294059408691445</c:v>
                      </c:pt>
                      <c:pt idx="629">
                        <c:v>-1.5954455447276874</c:v>
                      </c:pt>
                      <c:pt idx="630">
                        <c:v>-2.9297029706167015</c:v>
                      </c:pt>
                      <c:pt idx="631">
                        <c:v>-1.1911881189416502</c:v>
                      </c:pt>
                      <c:pt idx="632">
                        <c:v>-3.1390099013324537</c:v>
                      </c:pt>
                      <c:pt idx="633">
                        <c:v>-2.6524752478134719</c:v>
                      </c:pt>
                      <c:pt idx="634">
                        <c:v>-2.0622772279472898</c:v>
                      </c:pt>
                      <c:pt idx="635">
                        <c:v>-2.5202970299775482</c:v>
                      </c:pt>
                      <c:pt idx="636">
                        <c:v>-1.3951485150034844</c:v>
                      </c:pt>
                      <c:pt idx="637">
                        <c:v>-1.455643564514949</c:v>
                      </c:pt>
                      <c:pt idx="638">
                        <c:v>-3.201683168665364</c:v>
                      </c:pt>
                      <c:pt idx="639">
                        <c:v>-2.0372277229939941</c:v>
                      </c:pt>
                      <c:pt idx="640">
                        <c:v>-1.9443564358553764</c:v>
                      </c:pt>
                      <c:pt idx="641">
                        <c:v>-1.4435643565923852</c:v>
                      </c:pt>
                      <c:pt idx="642">
                        <c:v>-2.1751485150882433</c:v>
                      </c:pt>
                      <c:pt idx="643">
                        <c:v>-2.2732673269800268</c:v>
                      </c:pt>
                      <c:pt idx="644">
                        <c:v>-1.9745544556603825</c:v>
                      </c:pt>
                      <c:pt idx="645">
                        <c:v>-0.46158415846643763</c:v>
                      </c:pt>
                      <c:pt idx="646">
                        <c:v>-0.86188118821258952</c:v>
                      </c:pt>
                      <c:pt idx="647">
                        <c:v>-1.7902970298979268</c:v>
                      </c:pt>
                      <c:pt idx="648">
                        <c:v>-2.6884158418768034</c:v>
                      </c:pt>
                      <c:pt idx="649">
                        <c:v>-3.4430693073053105</c:v>
                      </c:pt>
                      <c:pt idx="650">
                        <c:v>-2.4111881190742759</c:v>
                      </c:pt>
                      <c:pt idx="651">
                        <c:v>-2.5022772279951564</c:v>
                      </c:pt>
                      <c:pt idx="652">
                        <c:v>-3.205049505299336</c:v>
                      </c:pt>
                      <c:pt idx="653">
                        <c:v>-2.0871287130983798</c:v>
                      </c:pt>
                      <c:pt idx="654">
                        <c:v>-1.6206930694838919</c:v>
                      </c:pt>
                      <c:pt idx="655">
                        <c:v>-1.7026732675124718</c:v>
                      </c:pt>
                      <c:pt idx="656">
                        <c:v>-4.5199009905912266</c:v>
                      </c:pt>
                      <c:pt idx="657">
                        <c:v>-1.4109900991630266</c:v>
                      </c:pt>
                      <c:pt idx="658">
                        <c:v>-1.9281188120914248</c:v>
                      </c:pt>
                      <c:pt idx="659">
                        <c:v>-1.7597029704885103</c:v>
                      </c:pt>
                      <c:pt idx="660">
                        <c:v>-2.35564356461302</c:v>
                      </c:pt>
                      <c:pt idx="661">
                        <c:v>-1.7744554457376813</c:v>
                      </c:pt>
                      <c:pt idx="662">
                        <c:v>-0.80108910899816776</c:v>
                      </c:pt>
                      <c:pt idx="663">
                        <c:v>-1.2985148516264824</c:v>
                      </c:pt>
                      <c:pt idx="664">
                        <c:v>-1.0408910892218799</c:v>
                      </c:pt>
                      <c:pt idx="665">
                        <c:v>-1.3075247526180314</c:v>
                      </c:pt>
                      <c:pt idx="666">
                        <c:v>-1.3540594060884428</c:v>
                      </c:pt>
                      <c:pt idx="667">
                        <c:v>-1.4469306932270616</c:v>
                      </c:pt>
                      <c:pt idx="668">
                        <c:v>-1.7491089110814315</c:v>
                      </c:pt>
                      <c:pt idx="669">
                        <c:v>-1.7687128714800597</c:v>
                      </c:pt>
                      <c:pt idx="670">
                        <c:v>-1.2108910892410298</c:v>
                      </c:pt>
                      <c:pt idx="671">
                        <c:v>-0.89772277237516995</c:v>
                      </c:pt>
                      <c:pt idx="672">
                        <c:v>-1.0156435644670834</c:v>
                      </c:pt>
                      <c:pt idx="673">
                        <c:v>-1.7902970298979268</c:v>
                      </c:pt>
                      <c:pt idx="674">
                        <c:v>-1.2716831684554508</c:v>
                      </c:pt>
                      <c:pt idx="675">
                        <c:v>-5.1782178223576288E-2</c:v>
                      </c:pt>
                      <c:pt idx="676">
                        <c:v>-0.3542574257809013</c:v>
                      </c:pt>
                      <c:pt idx="677">
                        <c:v>0.19495049507098994</c:v>
                      </c:pt>
                      <c:pt idx="678">
                        <c:v>-5.7425742583263736E-3</c:v>
                      </c:pt>
                      <c:pt idx="679">
                        <c:v>8.7623762386157295E-2</c:v>
                      </c:pt>
                      <c:pt idx="680">
                        <c:v>0.11257425743799765</c:v>
                      </c:pt>
                      <c:pt idx="681">
                        <c:v>0.50267326738147955</c:v>
                      </c:pt>
                      <c:pt idx="682">
                        <c:v>-0.31316831686585944</c:v>
                      </c:pt>
                      <c:pt idx="683">
                        <c:v>0.2412871287391963</c:v>
                      </c:pt>
                      <c:pt idx="684">
                        <c:v>-2.1485148517820296E-2</c:v>
                      </c:pt>
                      <c:pt idx="685">
                        <c:v>7.6633663374666136E-2</c:v>
                      </c:pt>
                      <c:pt idx="686">
                        <c:v>-0.48643564361752734</c:v>
                      </c:pt>
                      <c:pt idx="687">
                        <c:v>8.2376237632992469E-2</c:v>
                      </c:pt>
                      <c:pt idx="688">
                        <c:v>2.495049505254401E-2</c:v>
                      </c:pt>
                      <c:pt idx="689">
                        <c:v>0.24128712873919672</c:v>
                      </c:pt>
                      <c:pt idx="690">
                        <c:v>0.20009900992270041</c:v>
                      </c:pt>
                      <c:pt idx="691">
                        <c:v>0.28623762379337281</c:v>
                      </c:pt>
                      <c:pt idx="692">
                        <c:v>6.6138613868336874E-2</c:v>
                      </c:pt>
                      <c:pt idx="693">
                        <c:v>0.45623762381252181</c:v>
                      </c:pt>
                      <c:pt idx="694">
                        <c:v>0.33801980201694926</c:v>
                      </c:pt>
                      <c:pt idx="695">
                        <c:v>0.30405940597426395</c:v>
                      </c:pt>
                      <c:pt idx="696">
                        <c:v>0.69762376245246949</c:v>
                      </c:pt>
                      <c:pt idx="697">
                        <c:v>0.13405940595511437</c:v>
                      </c:pt>
                      <c:pt idx="698">
                        <c:v>0.45594059410956589</c:v>
                      </c:pt>
                      <c:pt idx="699">
                        <c:v>0.82069306939679632</c:v>
                      </c:pt>
                      <c:pt idx="700">
                        <c:v>0.40039603964760573</c:v>
                      </c:pt>
                      <c:pt idx="701">
                        <c:v>0.34900990102773688</c:v>
                      </c:pt>
                      <c:pt idx="702">
                        <c:v>-0.28287128715939991</c:v>
                      </c:pt>
                      <c:pt idx="703">
                        <c:v>0.36524752479239225</c:v>
                      </c:pt>
                      <c:pt idx="704">
                        <c:v>8.7623762385453691E-2</c:v>
                      </c:pt>
                      <c:pt idx="705">
                        <c:v>0.2915841584479919</c:v>
                      </c:pt>
                      <c:pt idx="706">
                        <c:v>-6.6138613868336707E-2</c:v>
                      </c:pt>
                      <c:pt idx="707">
                        <c:v>-0.17524752477161062</c:v>
                      </c:pt>
                      <c:pt idx="708">
                        <c:v>-0.13930693070827907</c:v>
                      </c:pt>
                      <c:pt idx="709">
                        <c:v>-0.28287128715939991</c:v>
                      </c:pt>
                      <c:pt idx="710">
                        <c:v>-0.37920792083344551</c:v>
                      </c:pt>
                      <c:pt idx="711">
                        <c:v>-0.20920792081499937</c:v>
                      </c:pt>
                      <c:pt idx="712">
                        <c:v>0.11257425743799762</c:v>
                      </c:pt>
                      <c:pt idx="713">
                        <c:v>0.26138613864228311</c:v>
                      </c:pt>
                      <c:pt idx="714">
                        <c:v>8.2376237632288851E-2</c:v>
                      </c:pt>
                      <c:pt idx="715">
                        <c:v>0.34861386142402939</c:v>
                      </c:pt>
                      <c:pt idx="716">
                        <c:v>0.49356435648988395</c:v>
                      </c:pt>
                      <c:pt idx="717">
                        <c:v>-8.5742574266261876E-2</c:v>
                      </c:pt>
                      <c:pt idx="718">
                        <c:v>0.18613861388164712</c:v>
                      </c:pt>
                      <c:pt idx="719">
                        <c:v>0.10722772278408221</c:v>
                      </c:pt>
                      <c:pt idx="720">
                        <c:v>-0.26138613864228338</c:v>
                      </c:pt>
                      <c:pt idx="721">
                        <c:v>-3.5841584162580584E-2</c:v>
                      </c:pt>
                      <c:pt idx="722">
                        <c:v>-0.28772277230885734</c:v>
                      </c:pt>
                      <c:pt idx="723">
                        <c:v>1.4356435645463926E-2</c:v>
                      </c:pt>
                      <c:pt idx="724">
                        <c:v>-0.59376237630236062</c:v>
                      </c:pt>
                      <c:pt idx="725">
                        <c:v>-0.47217821787351799</c:v>
                      </c:pt>
                      <c:pt idx="726">
                        <c:v>-0.52950495055321567</c:v>
                      </c:pt>
                      <c:pt idx="727">
                        <c:v>-0.30217821785436866</c:v>
                      </c:pt>
                      <c:pt idx="728">
                        <c:v>-0.63158415848418026</c:v>
                      </c:pt>
                      <c:pt idx="729">
                        <c:v>-0.45584158420811161</c:v>
                      </c:pt>
                      <c:pt idx="730">
                        <c:v>-0.42029702974848754</c:v>
                      </c:pt>
                      <c:pt idx="731">
                        <c:v>-0.43099009905702179</c:v>
                      </c:pt>
                      <c:pt idx="732">
                        <c:v>-0.47059405945728261</c:v>
                      </c:pt>
                      <c:pt idx="733">
                        <c:v>-0.30782178221194384</c:v>
                      </c:pt>
                      <c:pt idx="734">
                        <c:v>-0.10722772278408207</c:v>
                      </c:pt>
                      <c:pt idx="735">
                        <c:v>-0.12881188120194972</c:v>
                      </c:pt>
                      <c:pt idx="736">
                        <c:v>-1.9603960398628568E-2</c:v>
                      </c:pt>
                      <c:pt idx="737">
                        <c:v>-0.27188118814861212</c:v>
                      </c:pt>
                      <c:pt idx="738">
                        <c:v>-6.2673267333612892E-2</c:v>
                      </c:pt>
                      <c:pt idx="739">
                        <c:v>-0.30396039607280961</c:v>
                      </c:pt>
                      <c:pt idx="740">
                        <c:v>-0.69762376245176627</c:v>
                      </c:pt>
                      <c:pt idx="741">
                        <c:v>-0.3900990099434819</c:v>
                      </c:pt>
                      <c:pt idx="742">
                        <c:v>-1.2520792080568224</c:v>
                      </c:pt>
                      <c:pt idx="743">
                        <c:v>-1.6402970298811124</c:v>
                      </c:pt>
                      <c:pt idx="744">
                        <c:v>-2.0927722774559547</c:v>
                      </c:pt>
                      <c:pt idx="745">
                        <c:v>-0.57415841590443562</c:v>
                      </c:pt>
                      <c:pt idx="746">
                        <c:v>-0.27188118814861245</c:v>
                      </c:pt>
                      <c:pt idx="747">
                        <c:v>-0.1446534653621947</c:v>
                      </c:pt>
                      <c:pt idx="748">
                        <c:v>-0.46108910896127631</c:v>
                      </c:pt>
                      <c:pt idx="749">
                        <c:v>2.1485148517116692E-2</c:v>
                      </c:pt>
                      <c:pt idx="750">
                        <c:v>-0.42227722776913335</c:v>
                      </c:pt>
                      <c:pt idx="751">
                        <c:v>-0.71920792087033736</c:v>
                      </c:pt>
                      <c:pt idx="752">
                        <c:v>-0.55970297035822081</c:v>
                      </c:pt>
                      <c:pt idx="753">
                        <c:v>-0.54920792085189118</c:v>
                      </c:pt>
                      <c:pt idx="754">
                        <c:v>-0.83168316840758416</c:v>
                      </c:pt>
                      <c:pt idx="755">
                        <c:v>-1.1395049506188251</c:v>
                      </c:pt>
                      <c:pt idx="756">
                        <c:v>-1.9745544556603825</c:v>
                      </c:pt>
                      <c:pt idx="757">
                        <c:v>-2.3893069309534516</c:v>
                      </c:pt>
                      <c:pt idx="758">
                        <c:v>-2.1607920794434827</c:v>
                      </c:pt>
                      <c:pt idx="759">
                        <c:v>-3.3032673270918709</c:v>
                      </c:pt>
                      <c:pt idx="760">
                        <c:v>-5.0334653470827426</c:v>
                      </c:pt>
                      <c:pt idx="761">
                        <c:v>-4.3555445549296499</c:v>
                      </c:pt>
                      <c:pt idx="762">
                        <c:v>-3.2069306934185287</c:v>
                      </c:pt>
                      <c:pt idx="763">
                        <c:v>-5.0527722777777093</c:v>
                      </c:pt>
                      <c:pt idx="764">
                        <c:v>-4.2388118816495632</c:v>
                      </c:pt>
                      <c:pt idx="765">
                        <c:v>-4.5142574262343533</c:v>
                      </c:pt>
                      <c:pt idx="766">
                        <c:v>-4.6376237628816357</c:v>
                      </c:pt>
                      <c:pt idx="767">
                        <c:v>-3.8170297033862965</c:v>
                      </c:pt>
                      <c:pt idx="768">
                        <c:v>-2.4005940596678985</c:v>
                      </c:pt>
                      <c:pt idx="769">
                        <c:v>-5.689504951114305</c:v>
                      </c:pt>
                      <c:pt idx="770">
                        <c:v>-6.5465346541781413</c:v>
                      </c:pt>
                      <c:pt idx="771">
                        <c:v>-5.3711881193967344</c:v>
                      </c:pt>
                      <c:pt idx="772">
                        <c:v>-8.3277227731844725</c:v>
                      </c:pt>
                      <c:pt idx="773">
                        <c:v>-9.3025742584387636</c:v>
                      </c:pt>
                      <c:pt idx="774">
                        <c:v>-10.390000001131764</c:v>
                      </c:pt>
                      <c:pt idx="775">
                        <c:v>-11.420297030946553</c:v>
                      </c:pt>
                      <c:pt idx="776">
                        <c:v>-11.590198021064257</c:v>
                      </c:pt>
                      <c:pt idx="777">
                        <c:v>-10.502574258569759</c:v>
                      </c:pt>
                      <c:pt idx="778">
                        <c:v>-9.6820792089751677</c:v>
                      </c:pt>
                      <c:pt idx="779">
                        <c:v>-11.191386139832881</c:v>
                      </c:pt>
                      <c:pt idx="780">
                        <c:v>-10.060990100105656</c:v>
                      </c:pt>
                      <c:pt idx="781">
                        <c:v>-7.4961386146776388</c:v>
                      </c:pt>
                      <c:pt idx="782">
                        <c:v>-8.7787128722431298</c:v>
                      </c:pt>
                      <c:pt idx="783">
                        <c:v>-7.1006930700802409</c:v>
                      </c:pt>
                      <c:pt idx="784">
                        <c:v>-7.2739603968319075</c:v>
                      </c:pt>
                      <c:pt idx="785">
                        <c:v>-6.0849504957124063</c:v>
                      </c:pt>
                      <c:pt idx="786">
                        <c:v>-8.2295049513912311</c:v>
                      </c:pt>
                      <c:pt idx="787">
                        <c:v>-7.7374257434168348</c:v>
                      </c:pt>
                      <c:pt idx="788">
                        <c:v>-9.7334653475943327</c:v>
                      </c:pt>
                      <c:pt idx="789">
                        <c:v>-7.6286138622172208</c:v>
                      </c:pt>
                      <c:pt idx="790">
                        <c:v>-9.5744554465873772</c:v>
                      </c:pt>
                      <c:pt idx="791">
                        <c:v>-7.2600000007908561</c:v>
                      </c:pt>
                      <c:pt idx="792">
                        <c:v>-7.2796039611894896</c:v>
                      </c:pt>
                      <c:pt idx="793">
                        <c:v>-5.950495050152881</c:v>
                      </c:pt>
                      <c:pt idx="794">
                        <c:v>-6.1061386145265635</c:v>
                      </c:pt>
                      <c:pt idx="795">
                        <c:v>-4.5307920797012606</c:v>
                      </c:pt>
                      <c:pt idx="796">
                        <c:v>-4.1817821786735259</c:v>
                      </c:pt>
                      <c:pt idx="797">
                        <c:v>-1.6867326734507737</c:v>
                      </c:pt>
                      <c:pt idx="798">
                        <c:v>-2.0727722774536184</c:v>
                      </c:pt>
                      <c:pt idx="799">
                        <c:v>-0.94801980208326209</c:v>
                      </c:pt>
                      <c:pt idx="800">
                        <c:v>-1.4167326734213526</c:v>
                      </c:pt>
                      <c:pt idx="801">
                        <c:v>-3.3391089112551544</c:v>
                      </c:pt>
                      <c:pt idx="802">
                        <c:v>-3.1964356439129018</c:v>
                      </c:pt>
                      <c:pt idx="803">
                        <c:v>-1.7902970298979257</c:v>
                      </c:pt>
                      <c:pt idx="804">
                        <c:v>-3.4626732677032366</c:v>
                      </c:pt>
                      <c:pt idx="805">
                        <c:v>-5.8897029709384618</c:v>
                      </c:pt>
                      <c:pt idx="806">
                        <c:v>-6.8860396047105761</c:v>
                      </c:pt>
                      <c:pt idx="807">
                        <c:v>-4.8023762381469179</c:v>
                      </c:pt>
                      <c:pt idx="808">
                        <c:v>-6.4800990106068443</c:v>
                      </c:pt>
                      <c:pt idx="809">
                        <c:v>-2.8689108914015797</c:v>
                      </c:pt>
                      <c:pt idx="810">
                        <c:v>-1.1089108912101124</c:v>
                      </c:pt>
                      <c:pt idx="811">
                        <c:v>-3.0198019805708885E-2</c:v>
                      </c:pt>
                      <c:pt idx="812">
                        <c:v>1.9702970299379449E-2</c:v>
                      </c:pt>
                      <c:pt idx="813">
                        <c:v>-0.43623762380948333</c:v>
                      </c:pt>
                      <c:pt idx="814">
                        <c:v>-0.22702970299448361</c:v>
                      </c:pt>
                      <c:pt idx="815">
                        <c:v>-0.10920792080402469</c:v>
                      </c:pt>
                      <c:pt idx="816">
                        <c:v>-0.66178217828988894</c:v>
                      </c:pt>
                      <c:pt idx="817">
                        <c:v>-1.1855445545847787</c:v>
                      </c:pt>
                      <c:pt idx="818">
                        <c:v>-2.1086138616154977</c:v>
                      </c:pt>
                      <c:pt idx="819">
                        <c:v>-0.71386138621571871</c:v>
                      </c:pt>
                      <c:pt idx="820">
                        <c:v>-0.26326732676147502</c:v>
                      </c:pt>
                      <c:pt idx="821">
                        <c:v>-0.62425742581032195</c:v>
                      </c:pt>
                      <c:pt idx="822">
                        <c:v>-0.6368316832380484</c:v>
                      </c:pt>
                      <c:pt idx="823">
                        <c:v>-0.14306930694595926</c:v>
                      </c:pt>
                      <c:pt idx="824">
                        <c:v>0.18960396041637095</c:v>
                      </c:pt>
                      <c:pt idx="825">
                        <c:v>0.28297029706015076</c:v>
                      </c:pt>
                      <c:pt idx="826">
                        <c:v>9.3267326742325393E-2</c:v>
                      </c:pt>
                      <c:pt idx="827">
                        <c:v>9.8118811892486502E-2</c:v>
                      </c:pt>
                      <c:pt idx="828">
                        <c:v>-0.7602970297860826</c:v>
                      </c:pt>
                      <c:pt idx="829">
                        <c:v>-0.25188118814627664</c:v>
                      </c:pt>
                      <c:pt idx="830">
                        <c:v>-0.3078217822119439</c:v>
                      </c:pt>
                      <c:pt idx="831">
                        <c:v>-0.21455445546891511</c:v>
                      </c:pt>
                      <c:pt idx="832">
                        <c:v>-0.24504950497687644</c:v>
                      </c:pt>
                      <c:pt idx="833">
                        <c:v>-5.1782178223576357E-2</c:v>
                      </c:pt>
                      <c:pt idx="834">
                        <c:v>-0.12306930694432702</c:v>
                      </c:pt>
                      <c:pt idx="835">
                        <c:v>0.415049504996026</c:v>
                      </c:pt>
                      <c:pt idx="836">
                        <c:v>0.82633663375366839</c:v>
                      </c:pt>
                      <c:pt idx="837">
                        <c:v>0.5276237624340242</c:v>
                      </c:pt>
                      <c:pt idx="838">
                        <c:v>1.6385148516640788</c:v>
                      </c:pt>
                      <c:pt idx="839">
                        <c:v>0.3380198020169492</c:v>
                      </c:pt>
                      <c:pt idx="840">
                        <c:v>0.67801980205384149</c:v>
                      </c:pt>
                      <c:pt idx="841">
                        <c:v>1.5024752476883183</c:v>
                      </c:pt>
                      <c:pt idx="842">
                        <c:v>0.63673267333659422</c:v>
                      </c:pt>
                      <c:pt idx="843">
                        <c:v>0.31306930696510871</c:v>
                      </c:pt>
                      <c:pt idx="844">
                        <c:v>-0.25574257428470798</c:v>
                      </c:pt>
                      <c:pt idx="845">
                        <c:v>4.108910891504184E-2</c:v>
                      </c:pt>
                      <c:pt idx="846">
                        <c:v>-0.32178217825299715</c:v>
                      </c:pt>
                      <c:pt idx="847">
                        <c:v>0.1842574257624553</c:v>
                      </c:pt>
                      <c:pt idx="848">
                        <c:v>0.45247524757413859</c:v>
                      </c:pt>
                      <c:pt idx="849">
                        <c:v>0.6760396040338984</c:v>
                      </c:pt>
                      <c:pt idx="850">
                        <c:v>0.54009900995959237</c:v>
                      </c:pt>
                      <c:pt idx="851">
                        <c:v>0.61000000006631261</c:v>
                      </c:pt>
                      <c:pt idx="852">
                        <c:v>0.43099009905631835</c:v>
                      </c:pt>
                      <c:pt idx="853">
                        <c:v>0.3738613861795298</c:v>
                      </c:pt>
                      <c:pt idx="854">
                        <c:v>0.30257425745877942</c:v>
                      </c:pt>
                      <c:pt idx="855">
                        <c:v>1.0990099010787369E-2</c:v>
                      </c:pt>
                      <c:pt idx="856">
                        <c:v>0.60623762382863244</c:v>
                      </c:pt>
                      <c:pt idx="857">
                        <c:v>0.13257425744033341</c:v>
                      </c:pt>
                      <c:pt idx="858">
                        <c:v>-0.66168316838913788</c:v>
                      </c:pt>
                      <c:pt idx="859">
                        <c:v>3.5445544558169964E-2</c:v>
                      </c:pt>
                      <c:pt idx="860">
                        <c:v>0.17000000001844606</c:v>
                      </c:pt>
                      <c:pt idx="861">
                        <c:v>0.34376237627457185</c:v>
                      </c:pt>
                      <c:pt idx="862">
                        <c:v>0.40940594063845076</c:v>
                      </c:pt>
                      <c:pt idx="863">
                        <c:v>0.94415841594483063</c:v>
                      </c:pt>
                      <c:pt idx="864">
                        <c:v>0.16465346536453004</c:v>
                      </c:pt>
                      <c:pt idx="865">
                        <c:v>0.33267326736303371</c:v>
                      </c:pt>
                      <c:pt idx="866">
                        <c:v>0.56544554461584362</c:v>
                      </c:pt>
                      <c:pt idx="867">
                        <c:v>0.12346534654803426</c:v>
                      </c:pt>
                      <c:pt idx="868">
                        <c:v>-0.3629702970687898</c:v>
                      </c:pt>
                      <c:pt idx="869">
                        <c:v>-0.48108910896361201</c:v>
                      </c:pt>
                      <c:pt idx="870">
                        <c:v>-0.70287128720493053</c:v>
                      </c:pt>
                      <c:pt idx="871">
                        <c:v>-0.41514851489677684</c:v>
                      </c:pt>
                      <c:pt idx="872">
                        <c:v>-0.15415841585820098</c:v>
                      </c:pt>
                      <c:pt idx="873">
                        <c:v>-0.44722772282097384</c:v>
                      </c:pt>
                      <c:pt idx="874">
                        <c:v>-6.8019801988232098E-2</c:v>
                      </c:pt>
                      <c:pt idx="875">
                        <c:v>0.33801980201694903</c:v>
                      </c:pt>
                      <c:pt idx="876">
                        <c:v>0.2859405940904165</c:v>
                      </c:pt>
                      <c:pt idx="877">
                        <c:v>2.1485148517116644E-2</c:v>
                      </c:pt>
                      <c:pt idx="878">
                        <c:v>0.64207920799050988</c:v>
                      </c:pt>
                      <c:pt idx="879">
                        <c:v>5.2178217827987018E-2</c:v>
                      </c:pt>
                      <c:pt idx="880">
                        <c:v>6.2277227729202279E-2</c:v>
                      </c:pt>
                      <c:pt idx="881">
                        <c:v>0.21980198022207983</c:v>
                      </c:pt>
                      <c:pt idx="882">
                        <c:v>-0.43089108915556745</c:v>
                      </c:pt>
                      <c:pt idx="883">
                        <c:v>-0.49891089114379972</c:v>
                      </c:pt>
                      <c:pt idx="884">
                        <c:v>-9.6732673277752604E-2</c:v>
                      </c:pt>
                      <c:pt idx="885">
                        <c:v>-0.32712871290691276</c:v>
                      </c:pt>
                      <c:pt idx="886">
                        <c:v>-0.55970297035751759</c:v>
                      </c:pt>
                      <c:pt idx="887">
                        <c:v>6.2673267333612823E-2</c:v>
                      </c:pt>
                      <c:pt idx="888">
                        <c:v>-7.1782178225912083E-2</c:v>
                      </c:pt>
                      <c:pt idx="889">
                        <c:v>0.2092079208142959</c:v>
                      </c:pt>
                      <c:pt idx="890">
                        <c:v>-3.8613861391343617E-3</c:v>
                      </c:pt>
                      <c:pt idx="891">
                        <c:v>0.26287128715776786</c:v>
                      </c:pt>
                      <c:pt idx="892">
                        <c:v>-5.1782178223576683E-2</c:v>
                      </c:pt>
                      <c:pt idx="893">
                        <c:v>0.15900990100765844</c:v>
                      </c:pt>
                      <c:pt idx="894">
                        <c:v>-0.12356435644948872</c:v>
                      </c:pt>
                      <c:pt idx="895">
                        <c:v>-0.29128712874433194</c:v>
                      </c:pt>
                      <c:pt idx="896">
                        <c:v>-0.42039603964994171</c:v>
                      </c:pt>
                      <c:pt idx="897">
                        <c:v>-8.7623762386157031E-2</c:v>
                      </c:pt>
                      <c:pt idx="898">
                        <c:v>5.2475247531645732E-3</c:v>
                      </c:pt>
                      <c:pt idx="899">
                        <c:v>-1.4356435645463829E-2</c:v>
                      </c:pt>
                      <c:pt idx="900">
                        <c:v>-0.13782178219279445</c:v>
                      </c:pt>
                      <c:pt idx="901">
                        <c:v>0.11257425743799772</c:v>
                      </c:pt>
                      <c:pt idx="902">
                        <c:v>0.17000000001914947</c:v>
                      </c:pt>
                      <c:pt idx="903">
                        <c:v>-0.31841584161902436</c:v>
                      </c:pt>
                      <c:pt idx="904">
                        <c:v>-3.0594059409415907E-2</c:v>
                      </c:pt>
                      <c:pt idx="905">
                        <c:v>4.6435643569660928E-2</c:v>
                      </c:pt>
                      <c:pt idx="906">
                        <c:v>-0.21980198022207975</c:v>
                      </c:pt>
                      <c:pt idx="907">
                        <c:v>-9.2871287138618377E-2</c:v>
                      </c:pt>
                      <c:pt idx="908">
                        <c:v>-0.18960396041707447</c:v>
                      </c:pt>
                      <c:pt idx="909">
                        <c:v>-1.0265346535771198</c:v>
                      </c:pt>
                      <c:pt idx="910">
                        <c:v>-0.81207920800895572</c:v>
                      </c:pt>
                      <c:pt idx="911">
                        <c:v>-7.3267326740693528E-2</c:v>
                      </c:pt>
                      <c:pt idx="912">
                        <c:v>-0.40405940598453494</c:v>
                      </c:pt>
                      <c:pt idx="913">
                        <c:v>0.31831683171827313</c:v>
                      </c:pt>
                      <c:pt idx="914">
                        <c:v>0.15742574259071948</c:v>
                      </c:pt>
                      <c:pt idx="915">
                        <c:v>0.33960396043318497</c:v>
                      </c:pt>
                      <c:pt idx="916">
                        <c:v>-7.9144611656446799E-17</c:v>
                      </c:pt>
                      <c:pt idx="917">
                        <c:v>2.5247524755500128E-2</c:v>
                      </c:pt>
                      <c:pt idx="918">
                        <c:v>-0.20930693071575041</c:v>
                      </c:pt>
                      <c:pt idx="919">
                        <c:v>-0.70851485156180261</c:v>
                      </c:pt>
                      <c:pt idx="920">
                        <c:v>-0.96574257436269817</c:v>
                      </c:pt>
                      <c:pt idx="921">
                        <c:v>-1.2985148516271867</c:v>
                      </c:pt>
                      <c:pt idx="922">
                        <c:v>-0.51851485154172461</c:v>
                      </c:pt>
                      <c:pt idx="923">
                        <c:v>-0.52762376243331999</c:v>
                      </c:pt>
                      <c:pt idx="924">
                        <c:v>-9.821782179253398E-2</c:v>
                      </c:pt>
                      <c:pt idx="925">
                        <c:v>0.12693069308346155</c:v>
                      </c:pt>
                      <c:pt idx="926">
                        <c:v>0.3020792079536177</c:v>
                      </c:pt>
                      <c:pt idx="927">
                        <c:v>0.40603960400447786</c:v>
                      </c:pt>
                      <c:pt idx="928">
                        <c:v>-0.10386138614940565</c:v>
                      </c:pt>
                      <c:pt idx="929">
                        <c:v>0.49742574262901812</c:v>
                      </c:pt>
                      <c:pt idx="930">
                        <c:v>0.76900990107397083</c:v>
                      </c:pt>
                      <c:pt idx="931">
                        <c:v>7.1386138621501324E-2</c:v>
                      </c:pt>
                      <c:pt idx="932">
                        <c:v>5.7425742580448219E-2</c:v>
                      </c:pt>
                      <c:pt idx="933">
                        <c:v>-4.1188118816496255E-2</c:v>
                      </c:pt>
                      <c:pt idx="934">
                        <c:v>-3.0594059409415893E-2</c:v>
                      </c:pt>
                      <c:pt idx="935">
                        <c:v>-0.1216831683302968</c:v>
                      </c:pt>
                      <c:pt idx="936">
                        <c:v>0.11782178219116222</c:v>
                      </c:pt>
                      <c:pt idx="937">
                        <c:v>0.60613861392717816</c:v>
                      </c:pt>
                      <c:pt idx="938">
                        <c:v>1.3430693070769522</c:v>
                      </c:pt>
                      <c:pt idx="939">
                        <c:v>0.9604950496095338</c:v>
                      </c:pt>
                      <c:pt idx="940">
                        <c:v>0.9193069307930376</c:v>
                      </c:pt>
                      <c:pt idx="941">
                        <c:v>0.22554455448040608</c:v>
                      </c:pt>
                      <c:pt idx="942">
                        <c:v>6.0792079214421209E-2</c:v>
                      </c:pt>
                      <c:pt idx="943">
                        <c:v>-0.23079207923286713</c:v>
                      </c:pt>
                      <c:pt idx="944">
                        <c:v>0.13445544555952521</c:v>
                      </c:pt>
                      <c:pt idx="945">
                        <c:v>1.5940594060995888E-2</c:v>
                      </c:pt>
                      <c:pt idx="946">
                        <c:v>0.19495049507099019</c:v>
                      </c:pt>
                      <c:pt idx="947">
                        <c:v>-5.217821782728356E-2</c:v>
                      </c:pt>
                      <c:pt idx="948">
                        <c:v>0.45623762381181859</c:v>
                      </c:pt>
                      <c:pt idx="949">
                        <c:v>4.6435643568957387E-2</c:v>
                      </c:pt>
                      <c:pt idx="950">
                        <c:v>0.15940594061206909</c:v>
                      </c:pt>
                      <c:pt idx="951">
                        <c:v>9.6633663377001786E-2</c:v>
                      </c:pt>
                      <c:pt idx="952">
                        <c:v>0.60089108917401313</c:v>
                      </c:pt>
                      <c:pt idx="953">
                        <c:v>0.18435643566390986</c:v>
                      </c:pt>
                      <c:pt idx="954">
                        <c:v>0.31306930696510871</c:v>
                      </c:pt>
                      <c:pt idx="955">
                        <c:v>4.1188118816496443E-2</c:v>
                      </c:pt>
                      <c:pt idx="956">
                        <c:v>0.37584158419947256</c:v>
                      </c:pt>
                      <c:pt idx="957">
                        <c:v>0.1791089109107451</c:v>
                      </c:pt>
                      <c:pt idx="958">
                        <c:v>8.7623762385453691E-2</c:v>
                      </c:pt>
                      <c:pt idx="959">
                        <c:v>0.24663366339311227</c:v>
                      </c:pt>
                      <c:pt idx="960">
                        <c:v>0.25039603963079216</c:v>
                      </c:pt>
                      <c:pt idx="961">
                        <c:v>0.40980198024215775</c:v>
                      </c:pt>
                      <c:pt idx="962">
                        <c:v>-0.18960396041637095</c:v>
                      </c:pt>
                      <c:pt idx="963">
                        <c:v>0.57940594065689655</c:v>
                      </c:pt>
                      <c:pt idx="964">
                        <c:v>0.33811881191769994</c:v>
                      </c:pt>
                      <c:pt idx="965">
                        <c:v>0.57980198026130725</c:v>
                      </c:pt>
                      <c:pt idx="966">
                        <c:v>0.33990099013614083</c:v>
                      </c:pt>
                      <c:pt idx="967">
                        <c:v>0.43089108915556712</c:v>
                      </c:pt>
                      <c:pt idx="968">
                        <c:v>-0.13445544555882144</c:v>
                      </c:pt>
                      <c:pt idx="969">
                        <c:v>0.17900990100999428</c:v>
                      </c:pt>
                      <c:pt idx="970">
                        <c:v>0.24168316834290379</c:v>
                      </c:pt>
                      <c:pt idx="971">
                        <c:v>-0.25227722774998396</c:v>
                      </c:pt>
                      <c:pt idx="972">
                        <c:v>1.0106930694168745</c:v>
                      </c:pt>
                      <c:pt idx="973">
                        <c:v>0.90871287138595758</c:v>
                      </c:pt>
                      <c:pt idx="974">
                        <c:v>1.5134653466998085</c:v>
                      </c:pt>
                      <c:pt idx="975">
                        <c:v>1.575742574429011</c:v>
                      </c:pt>
                      <c:pt idx="976">
                        <c:v>1.0839603961575681</c:v>
                      </c:pt>
                      <c:pt idx="977">
                        <c:v>0.17861386140558363</c:v>
                      </c:pt>
                      <c:pt idx="978">
                        <c:v>0.31316831686585939</c:v>
                      </c:pt>
                      <c:pt idx="979">
                        <c:v>0.35762376241557775</c:v>
                      </c:pt>
                      <c:pt idx="980">
                        <c:v>0.23603960398603169</c:v>
                      </c:pt>
                      <c:pt idx="981">
                        <c:v>0.26663366339544714</c:v>
                      </c:pt>
                      <c:pt idx="982">
                        <c:v>0.63643564363363891</c:v>
                      </c:pt>
                      <c:pt idx="983">
                        <c:v>0.87623762385805271</c:v>
                      </c:pt>
                      <c:pt idx="984">
                        <c:v>0.64237623769346597</c:v>
                      </c:pt>
                      <c:pt idx="985">
                        <c:v>8.0495049513800668E-2</c:v>
                      </c:pt>
                      <c:pt idx="986">
                        <c:v>0.35425742578090136</c:v>
                      </c:pt>
                      <c:pt idx="987">
                        <c:v>-4.6435643568957422E-2</c:v>
                      </c:pt>
                      <c:pt idx="988">
                        <c:v>-0.37920792083344557</c:v>
                      </c:pt>
                      <c:pt idx="989">
                        <c:v>-0.56009900996192785</c:v>
                      </c:pt>
                      <c:pt idx="990">
                        <c:v>-0.77465346543084335</c:v>
                      </c:pt>
                      <c:pt idx="991">
                        <c:v>-0.46683168321889867</c:v>
                      </c:pt>
                      <c:pt idx="992">
                        <c:v>-6.2673267333613003E-2</c:v>
                      </c:pt>
                      <c:pt idx="993">
                        <c:v>1.046237623876499</c:v>
                      </c:pt>
                      <c:pt idx="994">
                        <c:v>0.40603960400518097</c:v>
                      </c:pt>
                      <c:pt idx="995">
                        <c:v>0.60099009907476442</c:v>
                      </c:pt>
                      <c:pt idx="996">
                        <c:v>5.7425742580448184E-2</c:v>
                      </c:pt>
                      <c:pt idx="997">
                        <c:v>0.30752475250898781</c:v>
                      </c:pt>
                      <c:pt idx="998">
                        <c:v>0.11257425743799752</c:v>
                      </c:pt>
                      <c:pt idx="999">
                        <c:v>0.13257425744033319</c:v>
                      </c:pt>
                      <c:pt idx="1000">
                        <c:v>1.9702970298675914E-2</c:v>
                      </c:pt>
                      <c:pt idx="1001">
                        <c:v>0.18613861388164701</c:v>
                      </c:pt>
                      <c:pt idx="1002">
                        <c:v>-2.4950495052544125E-2</c:v>
                      </c:pt>
                      <c:pt idx="1003">
                        <c:v>0.14851485150132915</c:v>
                      </c:pt>
                      <c:pt idx="1004">
                        <c:v>0.22168316834127175</c:v>
                      </c:pt>
                      <c:pt idx="1005">
                        <c:v>1.7657425744497925</c:v>
                      </c:pt>
                      <c:pt idx="1006">
                        <c:v>2.1712871289491096</c:v>
                      </c:pt>
                      <c:pt idx="1007">
                        <c:v>2.5705940596856407</c:v>
                      </c:pt>
                      <c:pt idx="1008">
                        <c:v>1.9711881190264091</c:v>
                      </c:pt>
                      <c:pt idx="1009">
                        <c:v>0.59029702976693321</c:v>
                      </c:pt>
                      <c:pt idx="1010">
                        <c:v>1.0964356436838401</c:v>
                      </c:pt>
                      <c:pt idx="1011">
                        <c:v>1.0836633664546116</c:v>
                      </c:pt>
                      <c:pt idx="1012">
                        <c:v>0.67801980205384105</c:v>
                      </c:pt>
                      <c:pt idx="1013">
                        <c:v>0.89247524762200514</c:v>
                      </c:pt>
                      <c:pt idx="1014">
                        <c:v>1.0983168318030319</c:v>
                      </c:pt>
                      <c:pt idx="1015">
                        <c:v>2.5131683171051939</c:v>
                      </c:pt>
                      <c:pt idx="1016">
                        <c:v>4.3604950499798614</c:v>
                      </c:pt>
                      <c:pt idx="1017">
                        <c:v>7.5478217830004635</c:v>
                      </c:pt>
                      <c:pt idx="1018">
                        <c:v>8.9323762385968699</c:v>
                      </c:pt>
                      <c:pt idx="1019">
                        <c:v>9.6655445555082604</c:v>
                      </c:pt>
                      <c:pt idx="1020">
                        <c:v>11.368514852722983</c:v>
                      </c:pt>
                      <c:pt idx="1021">
                        <c:v>10.774752476421327</c:v>
                      </c:pt>
                      <c:pt idx="1022">
                        <c:v>12.693861387521201</c:v>
                      </c:pt>
                      <c:pt idx="1023">
                        <c:v>12.949603961805913</c:v>
                      </c:pt>
                      <c:pt idx="1024">
                        <c:v>16.997326734524322</c:v>
                      </c:pt>
                      <c:pt idx="1025">
                        <c:v>18.333564358431879</c:v>
                      </c:pt>
                      <c:pt idx="1026">
                        <c:v>23.720990101593962</c:v>
                      </c:pt>
                      <c:pt idx="1027">
                        <c:v>25.13920792353009</c:v>
                      </c:pt>
                      <c:pt idx="1028">
                        <c:v>24.023168319447624</c:v>
                      </c:pt>
                      <c:pt idx="1029">
                        <c:v>22.170198022216098</c:v>
                      </c:pt>
                      <c:pt idx="1030">
                        <c:v>16.859405942430786</c:v>
                      </c:pt>
                      <c:pt idx="1031">
                        <c:v>14.190990100555602</c:v>
                      </c:pt>
                      <c:pt idx="1032">
                        <c:v>11.845940595349669</c:v>
                      </c:pt>
                      <c:pt idx="1033">
                        <c:v>12.606237625135051</c:v>
                      </c:pt>
                      <c:pt idx="1034">
                        <c:v>14.160495051047647</c:v>
                      </c:pt>
                      <c:pt idx="1035">
                        <c:v>14.775742575867124</c:v>
                      </c:pt>
                      <c:pt idx="1036">
                        <c:v>16.607524754284501</c:v>
                      </c:pt>
                      <c:pt idx="1037">
                        <c:v>16.093861387891526</c:v>
                      </c:pt>
                      <c:pt idx="1038">
                        <c:v>15.198019803635553</c:v>
                      </c:pt>
                      <c:pt idx="1039">
                        <c:v>12.391386139963172</c:v>
                      </c:pt>
                      <c:pt idx="1040">
                        <c:v>11.806633664652365</c:v>
                      </c:pt>
                      <c:pt idx="1041">
                        <c:v>9.9265346545461313</c:v>
                      </c:pt>
                      <c:pt idx="1042">
                        <c:v>7.5459405948812712</c:v>
                      </c:pt>
                      <c:pt idx="1043">
                        <c:v>6.8343564363877505</c:v>
                      </c:pt>
                      <c:pt idx="1044">
                        <c:v>5.2084158421513989</c:v>
                      </c:pt>
                      <c:pt idx="1045">
                        <c:v>6.1922772283972387</c:v>
                      </c:pt>
                      <c:pt idx="1046">
                        <c:v>6.6945544561750099</c:v>
                      </c:pt>
                      <c:pt idx="1047">
                        <c:v>8.7930693078885866</c:v>
                      </c:pt>
                      <c:pt idx="1048">
                        <c:v>9.8301980208727873</c:v>
                      </c:pt>
                      <c:pt idx="1049">
                        <c:v>8.6246534662863787</c:v>
                      </c:pt>
                      <c:pt idx="1050">
                        <c:v>6.4909900997168846</c:v>
                      </c:pt>
                      <c:pt idx="1051">
                        <c:v>4.0118811885558303</c:v>
                      </c:pt>
                      <c:pt idx="1052">
                        <c:v>4.3359405945317251</c:v>
                      </c:pt>
                      <c:pt idx="1053">
                        <c:v>5.1567326738285697</c:v>
                      </c:pt>
                      <c:pt idx="1054">
                        <c:v>5.961485149164373</c:v>
                      </c:pt>
                      <c:pt idx="1055">
                        <c:v>5.4123762382132314</c:v>
                      </c:pt>
                      <c:pt idx="1056">
                        <c:v>6.7989108918295775</c:v>
                      </c:pt>
                      <c:pt idx="1057">
                        <c:v>9.4781188129133263</c:v>
                      </c:pt>
                      <c:pt idx="1058">
                        <c:v>8.1830693078222758</c:v>
                      </c:pt>
                      <c:pt idx="1059">
                        <c:v>9.075643565344329</c:v>
                      </c:pt>
                      <c:pt idx="1060">
                        <c:v>7.9216831691792926</c:v>
                      </c:pt>
                      <c:pt idx="1061">
                        <c:v>6.1152475254181624</c:v>
                      </c:pt>
                      <c:pt idx="1062">
                        <c:v>5.6646534659639194</c:v>
                      </c:pt>
                      <c:pt idx="1063">
                        <c:v>3.9709900994422891</c:v>
                      </c:pt>
                      <c:pt idx="1064">
                        <c:v>4.7060396044728723</c:v>
                      </c:pt>
                      <c:pt idx="1065">
                        <c:v>3.8849504954723715</c:v>
                      </c:pt>
                      <c:pt idx="1066">
                        <c:v>5.7933663372644117</c:v>
                      </c:pt>
                      <c:pt idx="1067">
                        <c:v>5.5574257431798371</c:v>
                      </c:pt>
                      <c:pt idx="1068">
                        <c:v>4.382376238100683</c:v>
                      </c:pt>
                      <c:pt idx="1069">
                        <c:v>5.3050495055283973</c:v>
                      </c:pt>
                      <c:pt idx="1070">
                        <c:v>4.8185148520094145</c:v>
                      </c:pt>
                      <c:pt idx="1071">
                        <c:v>3.0887128716236578</c:v>
                      </c:pt>
                      <c:pt idx="1072">
                        <c:v>2.2594059408404279</c:v>
                      </c:pt>
                      <c:pt idx="1073">
                        <c:v>1.4771287130320667</c:v>
                      </c:pt>
                      <c:pt idx="1074">
                        <c:v>1.1697029704245334</c:v>
                      </c:pt>
                      <c:pt idx="1075">
                        <c:v>1.2108910892410301</c:v>
                      </c:pt>
                      <c:pt idx="1076">
                        <c:v>0.74405940602213039</c:v>
                      </c:pt>
                      <c:pt idx="1077">
                        <c:v>1.7332673269211845</c:v>
                      </c:pt>
                      <c:pt idx="1078">
                        <c:v>2.7756435646585507</c:v>
                      </c:pt>
                      <c:pt idx="1079">
                        <c:v>3.0834653468704953</c:v>
                      </c:pt>
                      <c:pt idx="1080">
                        <c:v>3.8887128717107537</c:v>
                      </c:pt>
                      <c:pt idx="1081">
                        <c:v>4.7453465351701771</c:v>
                      </c:pt>
                      <c:pt idx="1082">
                        <c:v>4.2589108915533522</c:v>
                      </c:pt>
                      <c:pt idx="1083">
                        <c:v>4.049207921233192</c:v>
                      </c:pt>
                      <c:pt idx="1084">
                        <c:v>4.5824752480240862</c:v>
                      </c:pt>
                      <c:pt idx="1085">
                        <c:v>4.4375247529589368</c:v>
                      </c:pt>
                      <c:pt idx="1086">
                        <c:v>3.9850495053847967</c:v>
                      </c:pt>
                      <c:pt idx="1087">
                        <c:v>5.0384158421329515</c:v>
                      </c:pt>
                      <c:pt idx="1088">
                        <c:v>5.3303960401839454</c:v>
                      </c:pt>
                      <c:pt idx="1089">
                        <c:v>6.6232673274542631</c:v>
                      </c:pt>
                      <c:pt idx="1090">
                        <c:v>7.9326732681907774</c:v>
                      </c:pt>
                      <c:pt idx="1091">
                        <c:v>10.041386139707729</c:v>
                      </c:pt>
                      <c:pt idx="1092">
                        <c:v>11.467227724020681</c:v>
                      </c:pt>
                      <c:pt idx="1093">
                        <c:v>14.289306932249593</c:v>
                      </c:pt>
                      <c:pt idx="1094">
                        <c:v>13.051584159837534</c:v>
                      </c:pt>
                      <c:pt idx="1095">
                        <c:v>13.108910892516532</c:v>
                      </c:pt>
                      <c:pt idx="1096">
                        <c:v>13.380891090566594</c:v>
                      </c:pt>
                      <c:pt idx="1097">
                        <c:v>12.842277229121779</c:v>
                      </c:pt>
                      <c:pt idx="1098">
                        <c:v>13.2732673281781</c:v>
                      </c:pt>
                      <c:pt idx="1099">
                        <c:v>12.88346534793828</c:v>
                      </c:pt>
                      <c:pt idx="1100">
                        <c:v>11.302475248756105</c:v>
                      </c:pt>
                      <c:pt idx="1101">
                        <c:v>9.7891089119570402</c:v>
                      </c:pt>
                      <c:pt idx="1102">
                        <c:v>9.6353465357025527</c:v>
                      </c:pt>
                      <c:pt idx="1103">
                        <c:v>9.3993069317165183</c:v>
                      </c:pt>
                      <c:pt idx="1104">
                        <c:v>9.1991089118930685</c:v>
                      </c:pt>
                      <c:pt idx="1105">
                        <c:v>11.513168318085178</c:v>
                      </c:pt>
                      <c:pt idx="1106">
                        <c:v>11.91960396169477</c:v>
                      </c:pt>
                      <c:pt idx="1107">
                        <c:v>16.084851486900686</c:v>
                      </c:pt>
                      <c:pt idx="1108">
                        <c:v>17.660891091031953</c:v>
                      </c:pt>
                      <c:pt idx="1109">
                        <c:v>19.506732675391834</c:v>
                      </c:pt>
                      <c:pt idx="1110">
                        <c:v>18.333663368333319</c:v>
                      </c:pt>
                      <c:pt idx="1111">
                        <c:v>20.624653467592793</c:v>
                      </c:pt>
                      <c:pt idx="1112">
                        <c:v>17.516336635571207</c:v>
                      </c:pt>
                      <c:pt idx="1113">
                        <c:v>16.146039605718816</c:v>
                      </c:pt>
                      <c:pt idx="1114">
                        <c:v>14.627623763969497</c:v>
                      </c:pt>
                      <c:pt idx="1115">
                        <c:v>12.823069308327568</c:v>
                      </c:pt>
                      <c:pt idx="1116">
                        <c:v>11.502277228975851</c:v>
                      </c:pt>
                      <c:pt idx="1117">
                        <c:v>8.3560396048702827</c:v>
                      </c:pt>
                      <c:pt idx="1118">
                        <c:v>9.7890099020555876</c:v>
                      </c:pt>
                      <c:pt idx="1119">
                        <c:v>8.1634653474243493</c:v>
                      </c:pt>
                      <c:pt idx="1120">
                        <c:v>10.50138613975793</c:v>
                      </c:pt>
                      <c:pt idx="1121">
                        <c:v>8.7216831692663828</c:v>
                      </c:pt>
                      <c:pt idx="1122">
                        <c:v>11.211386139835223</c:v>
                      </c:pt>
                      <c:pt idx="1123">
                        <c:v>10.851881189301153</c:v>
                      </c:pt>
                      <c:pt idx="1124">
                        <c:v>8.7427722781797961</c:v>
                      </c:pt>
                      <c:pt idx="1125">
                        <c:v>7.4352475255624695</c:v>
                      </c:pt>
                      <c:pt idx="1126">
                        <c:v>8.2042574266350314</c:v>
                      </c:pt>
                      <c:pt idx="1127">
                        <c:v>6.4646534660517165</c:v>
                      </c:pt>
                      <c:pt idx="1128">
                        <c:v>5.8293069313277455</c:v>
                      </c:pt>
                      <c:pt idx="1129">
                        <c:v>3.288910891446406</c:v>
                      </c:pt>
                      <c:pt idx="1130">
                        <c:v>4.0994059410405344</c:v>
                      </c:pt>
                      <c:pt idx="1131">
                        <c:v>3.5918811885095976</c:v>
                      </c:pt>
                      <c:pt idx="1132">
                        <c:v>3.5034653469153212</c:v>
                      </c:pt>
                      <c:pt idx="1133">
                        <c:v>3.0675247528087941</c:v>
                      </c:pt>
                      <c:pt idx="1134">
                        <c:v>4.2430693073931085</c:v>
                      </c:pt>
                      <c:pt idx="1135">
                        <c:v>2.3129702972824449</c:v>
                      </c:pt>
                      <c:pt idx="1136">
                        <c:v>2.4059405943211094</c:v>
                      </c:pt>
                      <c:pt idx="1137">
                        <c:v>1.8975247526820076</c:v>
                      </c:pt>
                      <c:pt idx="1138">
                        <c:v>1.6308910892872643</c:v>
                      </c:pt>
                      <c:pt idx="1139">
                        <c:v>0.97524752485870503</c:v>
                      </c:pt>
                      <c:pt idx="1140">
                        <c:v>1.7593069308848042</c:v>
                      </c:pt>
                      <c:pt idx="1141">
                        <c:v>0.58841584164844518</c:v>
                      </c:pt>
                      <c:pt idx="1142">
                        <c:v>0.77950495058030056</c:v>
                      </c:pt>
                      <c:pt idx="1143">
                        <c:v>1.2251485149843357</c:v>
                      </c:pt>
                      <c:pt idx="1144">
                        <c:v>0.2718811881486124</c:v>
                      </c:pt>
                      <c:pt idx="1145">
                        <c:v>0.55980198025826822</c:v>
                      </c:pt>
                      <c:pt idx="1146">
                        <c:v>0.62089108917775615</c:v>
                      </c:pt>
                      <c:pt idx="1147">
                        <c:v>0.8512871288062126</c:v>
                      </c:pt>
                      <c:pt idx="1148">
                        <c:v>0.26673267329690226</c:v>
                      </c:pt>
                      <c:pt idx="1149">
                        <c:v>1.0681188119980267</c:v>
                      </c:pt>
                      <c:pt idx="1150">
                        <c:v>1.5628712872983288</c:v>
                      </c:pt>
                      <c:pt idx="1151">
                        <c:v>2.7201980200980445</c:v>
                      </c:pt>
                      <c:pt idx="1152">
                        <c:v>3.658316832082297</c:v>
                      </c:pt>
                      <c:pt idx="1153">
                        <c:v>3.1854455449014116</c:v>
                      </c:pt>
                      <c:pt idx="1154">
                        <c:v>1.4986138615505902</c:v>
                      </c:pt>
                      <c:pt idx="1155">
                        <c:v>0.63158415848418048</c:v>
                      </c:pt>
                      <c:pt idx="1156">
                        <c:v>0.40405940598453516</c:v>
                      </c:pt>
                      <c:pt idx="1157">
                        <c:v>-0.16386138615641258</c:v>
                      </c:pt>
                      <c:pt idx="1158">
                        <c:v>-0.5241584158992999</c:v>
                      </c:pt>
                      <c:pt idx="1159">
                        <c:v>-0.28247524755569242</c:v>
                      </c:pt>
                      <c:pt idx="1160">
                        <c:v>0.56881188125051985</c:v>
                      </c:pt>
                      <c:pt idx="1161">
                        <c:v>0.99108910901824621</c:v>
                      </c:pt>
                      <c:pt idx="1162">
                        <c:v>0.6314851485834293</c:v>
                      </c:pt>
                      <c:pt idx="1163">
                        <c:v>0.74930693077388832</c:v>
                      </c:pt>
                      <c:pt idx="1164">
                        <c:v>1.1596039605226145</c:v>
                      </c:pt>
                      <c:pt idx="1165">
                        <c:v>1.2773267328123228</c:v>
                      </c:pt>
                      <c:pt idx="1166">
                        <c:v>1.0605940595212595</c:v>
                      </c:pt>
                      <c:pt idx="1167">
                        <c:v>1.0356435644687152</c:v>
                      </c:pt>
                      <c:pt idx="1168">
                        <c:v>1.0772277228896219</c:v>
                      </c:pt>
                      <c:pt idx="1169">
                        <c:v>1.1542574258679954</c:v>
                      </c:pt>
                      <c:pt idx="1170">
                        <c:v>1.2818811882581203</c:v>
                      </c:pt>
                      <c:pt idx="1171">
                        <c:v>1.2358415842921673</c:v>
                      </c:pt>
                      <c:pt idx="1172">
                        <c:v>3.2995049508548941</c:v>
                      </c:pt>
                      <c:pt idx="1173">
                        <c:v>3.083465346870494</c:v>
                      </c:pt>
                      <c:pt idx="1174">
                        <c:v>2.2842574259915183</c:v>
                      </c:pt>
                      <c:pt idx="1175">
                        <c:v>1.7797029704915484</c:v>
                      </c:pt>
                      <c:pt idx="1176">
                        <c:v>1.2055445545864105</c:v>
                      </c:pt>
                      <c:pt idx="1177">
                        <c:v>0.35425742578160502</c:v>
                      </c:pt>
                      <c:pt idx="1178">
                        <c:v>0.28623762379407636</c:v>
                      </c:pt>
                      <c:pt idx="1179">
                        <c:v>0.18435643566390966</c:v>
                      </c:pt>
                      <c:pt idx="1180">
                        <c:v>-0.46683168321960233</c:v>
                      </c:pt>
                      <c:pt idx="1181">
                        <c:v>-0.24168316834220022</c:v>
                      </c:pt>
                      <c:pt idx="1182">
                        <c:v>-0.46683168321960233</c:v>
                      </c:pt>
                      <c:pt idx="1183">
                        <c:v>-0.14277227724300298</c:v>
                      </c:pt>
                      <c:pt idx="1184">
                        <c:v>2.6435643568028723E-2</c:v>
                      </c:pt>
                      <c:pt idx="1185">
                        <c:v>0.28782178221031191</c:v>
                      </c:pt>
                      <c:pt idx="1186">
                        <c:v>0.1752475247709071</c:v>
                      </c:pt>
                      <c:pt idx="1187">
                        <c:v>0.9087128713852537</c:v>
                      </c:pt>
                      <c:pt idx="1188">
                        <c:v>0.4365346535138464</c:v>
                      </c:pt>
                      <c:pt idx="1189">
                        <c:v>0.95861386149034156</c:v>
                      </c:pt>
                      <c:pt idx="1190">
                        <c:v>0.67079207928143747</c:v>
                      </c:pt>
                      <c:pt idx="1191">
                        <c:v>0.64059405947643233</c:v>
                      </c:pt>
                      <c:pt idx="1192">
                        <c:v>0.85128712880480617</c:v>
                      </c:pt>
                      <c:pt idx="1193">
                        <c:v>0.73346534661434692</c:v>
                      </c:pt>
                      <c:pt idx="1194">
                        <c:v>0.52950495055391911</c:v>
                      </c:pt>
                      <c:pt idx="1195">
                        <c:v>-1.4356435645463697E-2</c:v>
                      </c:pt>
                      <c:pt idx="1196">
                        <c:v>0.60059405947035382</c:v>
                      </c:pt>
                      <c:pt idx="1197">
                        <c:v>0.8762376238573496</c:v>
                      </c:pt>
                      <c:pt idx="1198">
                        <c:v>0.2250495049752447</c:v>
                      </c:pt>
                      <c:pt idx="1199">
                        <c:v>0.46148514856639061</c:v>
                      </c:pt>
                      <c:pt idx="1200">
                        <c:v>1.0719801981371611</c:v>
                      </c:pt>
                      <c:pt idx="1201">
                        <c:v>1.3702970298509884</c:v>
                      </c:pt>
                      <c:pt idx="1202">
                        <c:v>0.28326732676310706</c:v>
                      </c:pt>
                      <c:pt idx="1203">
                        <c:v>0.1752475247709071</c:v>
                      </c:pt>
                      <c:pt idx="1204">
                        <c:v>-0.15564356437438923</c:v>
                      </c:pt>
                      <c:pt idx="1205">
                        <c:v>-0.3792079208327423</c:v>
                      </c:pt>
                      <c:pt idx="1206">
                        <c:v>-0.25069306933445207</c:v>
                      </c:pt>
                      <c:pt idx="1207">
                        <c:v>-3.0198019805005253E-2</c:v>
                      </c:pt>
                      <c:pt idx="1208">
                        <c:v>-4.6831683173367923E-2</c:v>
                      </c:pt>
                      <c:pt idx="1209">
                        <c:v>0.2666336633947442</c:v>
                      </c:pt>
                      <c:pt idx="1210">
                        <c:v>0.52960396045326297</c:v>
                      </c:pt>
                      <c:pt idx="1211">
                        <c:v>0.5574257426360254</c:v>
                      </c:pt>
                      <c:pt idx="1212">
                        <c:v>-0.74782178225981077</c:v>
                      </c:pt>
                      <c:pt idx="1213">
                        <c:v>-0.57940594065759987</c:v>
                      </c:pt>
                      <c:pt idx="1214">
                        <c:v>-0.87247524762037287</c:v>
                      </c:pt>
                      <c:pt idx="1215">
                        <c:v>-0.47217821787422204</c:v>
                      </c:pt>
                      <c:pt idx="1216">
                        <c:v>-0.52346534659122956</c:v>
                      </c:pt>
                      <c:pt idx="1217">
                        <c:v>-7.7029702978373332E-2</c:v>
                      </c:pt>
                      <c:pt idx="1218">
                        <c:v>6.5643564362471846E-2</c:v>
                      </c:pt>
                      <c:pt idx="1219">
                        <c:v>0.25603960398907094</c:v>
                      </c:pt>
                      <c:pt idx="1220">
                        <c:v>4.4554455450469162E-2</c:v>
                      </c:pt>
                      <c:pt idx="1221">
                        <c:v>0.14811881189762199</c:v>
                      </c:pt>
                      <c:pt idx="1222">
                        <c:v>-0.24554455448274162</c:v>
                      </c:pt>
                      <c:pt idx="1223">
                        <c:v>-8.2376237632992247E-2</c:v>
                      </c:pt>
                      <c:pt idx="1224">
                        <c:v>0.23039603962845634</c:v>
                      </c:pt>
                      <c:pt idx="1225">
                        <c:v>0.37396039608028081</c:v>
                      </c:pt>
                      <c:pt idx="1226">
                        <c:v>1.4502970298617381</c:v>
                      </c:pt>
                      <c:pt idx="1227">
                        <c:v>1.271980198157703</c:v>
                      </c:pt>
                      <c:pt idx="1228">
                        <c:v>0.69940594067020734</c:v>
                      </c:pt>
                      <c:pt idx="1229">
                        <c:v>0.96089108921464816</c:v>
                      </c:pt>
                      <c:pt idx="1230">
                        <c:v>0.62009900996893486</c:v>
                      </c:pt>
                      <c:pt idx="1231">
                        <c:v>0.66247524759725596</c:v>
                      </c:pt>
                      <c:pt idx="1232">
                        <c:v>0.76366336641935217</c:v>
                      </c:pt>
                      <c:pt idx="1233">
                        <c:v>2.0153465348738742</c:v>
                      </c:pt>
                      <c:pt idx="1234">
                        <c:v>2.7594059408953013</c:v>
                      </c:pt>
                      <c:pt idx="1235">
                        <c:v>4.0835643568795836</c:v>
                      </c:pt>
                      <c:pt idx="1236">
                        <c:v>9.4309901000370022</c:v>
                      </c:pt>
                      <c:pt idx="1237">
                        <c:v>10.252871288244222</c:v>
                      </c:pt>
                      <c:pt idx="1238">
                        <c:v>15.037425744211657</c:v>
                      </c:pt>
                      <c:pt idx="1239">
                        <c:v>15.996831684910822</c:v>
                      </c:pt>
                      <c:pt idx="1240">
                        <c:v>15.032970298666612</c:v>
                      </c:pt>
                      <c:pt idx="1241">
                        <c:v>16.870099011738606</c:v>
                      </c:pt>
                      <c:pt idx="1242">
                        <c:v>16.639603962207996</c:v>
                      </c:pt>
                      <c:pt idx="1243">
                        <c:v>19.844752477408083</c:v>
                      </c:pt>
                      <c:pt idx="1244">
                        <c:v>21.87297029941195</c:v>
                      </c:pt>
                      <c:pt idx="1245">
                        <c:v>25.972475250354631</c:v>
                      </c:pt>
                      <c:pt idx="1246">
                        <c:v>28.363960399129525</c:v>
                      </c:pt>
                      <c:pt idx="1247">
                        <c:v>26.870594062332803</c:v>
                      </c:pt>
                      <c:pt idx="1248">
                        <c:v>26.552574260317495</c:v>
                      </c:pt>
                      <c:pt idx="1249">
                        <c:v>25.926336636486514</c:v>
                      </c:pt>
                      <c:pt idx="1250">
                        <c:v>24.765346537350581</c:v>
                      </c:pt>
                      <c:pt idx="1251">
                        <c:v>25.726138616663079</c:v>
                      </c:pt>
                      <c:pt idx="1252">
                        <c:v>25.398316834449485</c:v>
                      </c:pt>
                      <c:pt idx="1253">
                        <c:v>27.112277230674994</c:v>
                      </c:pt>
                      <c:pt idx="1254">
                        <c:v>28.172871290196262</c:v>
                      </c:pt>
                      <c:pt idx="1255">
                        <c:v>29.188910894268467</c:v>
                      </c:pt>
                      <c:pt idx="1256">
                        <c:v>27.916732676307841</c:v>
                      </c:pt>
                      <c:pt idx="1257">
                        <c:v>27.681089111925523</c:v>
                      </c:pt>
                      <c:pt idx="1258">
                        <c:v>26.680990101915032</c:v>
                      </c:pt>
                      <c:pt idx="1259">
                        <c:v>25.509306933471244</c:v>
                      </c:pt>
                      <c:pt idx="1260">
                        <c:v>24.293168319477747</c:v>
                      </c:pt>
                      <c:pt idx="1261">
                        <c:v>25.689900992896785</c:v>
                      </c:pt>
                      <c:pt idx="1262">
                        <c:v>25.352277230483519</c:v>
                      </c:pt>
                      <c:pt idx="1263">
                        <c:v>29.013663369497532</c:v>
                      </c:pt>
                      <c:pt idx="1264">
                        <c:v>29.204653468527237</c:v>
                      </c:pt>
                      <c:pt idx="1265">
                        <c:v>27.331386141591132</c:v>
                      </c:pt>
                      <c:pt idx="1266">
                        <c:v>26.691485151422764</c:v>
                      </c:pt>
                      <c:pt idx="1267">
                        <c:v>19.850000002161952</c:v>
                      </c:pt>
                      <c:pt idx="1268">
                        <c:v>18.194257427724303</c:v>
                      </c:pt>
                      <c:pt idx="1269">
                        <c:v>16.18336633839688</c:v>
                      </c:pt>
                      <c:pt idx="1270">
                        <c:v>15.129603962044319</c:v>
                      </c:pt>
                      <c:pt idx="1271">
                        <c:v>17.281683170198502</c:v>
                      </c:pt>
                      <c:pt idx="1272">
                        <c:v>16.126039605717182</c:v>
                      </c:pt>
                      <c:pt idx="1273">
                        <c:v>17.645049506873111</c:v>
                      </c:pt>
                      <c:pt idx="1274">
                        <c:v>17.110297031566731</c:v>
                      </c:pt>
                      <c:pt idx="1275">
                        <c:v>16.736336635486449</c:v>
                      </c:pt>
                      <c:pt idx="1276">
                        <c:v>14.037326734202562</c:v>
                      </c:pt>
                      <c:pt idx="1277">
                        <c:v>13.786534654967367</c:v>
                      </c:pt>
                      <c:pt idx="1278">
                        <c:v>11.666930694339674</c:v>
                      </c:pt>
                      <c:pt idx="1279">
                        <c:v>12.35059406075109</c:v>
                      </c:pt>
                      <c:pt idx="1280">
                        <c:v>10.794455446720701</c:v>
                      </c:pt>
                      <c:pt idx="1281">
                        <c:v>17.224257427619467</c:v>
                      </c:pt>
                      <c:pt idx="1282">
                        <c:v>13.806237625266041</c:v>
                      </c:pt>
                      <c:pt idx="1283">
                        <c:v>13.010792080625452</c:v>
                      </c:pt>
                      <c:pt idx="1284">
                        <c:v>9.0200000009816161</c:v>
                      </c:pt>
                      <c:pt idx="1285">
                        <c:v>9.7316831693773</c:v>
                      </c:pt>
                      <c:pt idx="1286">
                        <c:v>5.5000000006000933</c:v>
                      </c:pt>
                      <c:pt idx="1287">
                        <c:v>5.8897029709377575</c:v>
                      </c:pt>
                      <c:pt idx="1288">
                        <c:v>4.586732673767635</c:v>
                      </c:pt>
                      <c:pt idx="1289">
                        <c:v>4.144752475699824</c:v>
                      </c:pt>
                      <c:pt idx="1290">
                        <c:v>3.5502970300886902</c:v>
                      </c:pt>
                      <c:pt idx="1291">
                        <c:v>2.2465346537111515</c:v>
                      </c:pt>
                      <c:pt idx="1292">
                        <c:v>3.0374257429045399</c:v>
                      </c:pt>
                      <c:pt idx="1293">
                        <c:v>1.2932673268740225</c:v>
                      </c:pt>
                      <c:pt idx="1294">
                        <c:v>0.80000000008639094</c:v>
                      </c:pt>
                      <c:pt idx="1295">
                        <c:v>0</c:v>
                      </c:pt>
                      <c:pt idx="1296">
                        <c:v>-0.30752475250898764</c:v>
                      </c:pt>
                      <c:pt idx="1297">
                        <c:v>-0.23643564358973906</c:v>
                      </c:pt>
                      <c:pt idx="1298">
                        <c:v>-8.2277227730834512E-2</c:v>
                      </c:pt>
                      <c:pt idx="1299">
                        <c:v>0.40415841588669299</c:v>
                      </c:pt>
                      <c:pt idx="1300">
                        <c:v>0.28772277230815413</c:v>
                      </c:pt>
                      <c:pt idx="1301">
                        <c:v>0.8370297030614996</c:v>
                      </c:pt>
                      <c:pt idx="1302">
                        <c:v>1.6414851486929367</c:v>
                      </c:pt>
                      <c:pt idx="1303">
                        <c:v>1.0575247525895395</c:v>
                      </c:pt>
                      <c:pt idx="1304">
                        <c:v>0.15029702971836309</c:v>
                      </c:pt>
                      <c:pt idx="1305">
                        <c:v>1.5841584160948483E-2</c:v>
                      </c:pt>
                      <c:pt idx="1306">
                        <c:v>1.010693069417578</c:v>
                      </c:pt>
                      <c:pt idx="1307">
                        <c:v>2.1279207923104662</c:v>
                      </c:pt>
                      <c:pt idx="1308">
                        <c:v>3.857722772698335</c:v>
                      </c:pt>
                      <c:pt idx="1309">
                        <c:v>2.9814851488395773</c:v>
                      </c:pt>
                      <c:pt idx="1310">
                        <c:v>4.8850495054828684</c:v>
                      </c:pt>
                      <c:pt idx="1311">
                        <c:v>5.5928712877380056</c:v>
                      </c:pt>
                      <c:pt idx="1312">
                        <c:v>2.7352475250501724</c:v>
                      </c:pt>
                      <c:pt idx="1313">
                        <c:v>2.6634653468242604</c:v>
                      </c:pt>
                      <c:pt idx="1314">
                        <c:v>1.7744554457376813</c:v>
                      </c:pt>
                      <c:pt idx="1315">
                        <c:v>4.4627722777137331</c:v>
                      </c:pt>
                      <c:pt idx="1316">
                        <c:v>3.9046534657724519</c:v>
                      </c:pt>
                      <c:pt idx="1317">
                        <c:v>4.1682178222354773</c:v>
                      </c:pt>
                      <c:pt idx="1318">
                        <c:v>1.7509900992006207</c:v>
                      </c:pt>
                      <c:pt idx="1319">
                        <c:v>0.87623762385875625</c:v>
                      </c:pt>
                      <c:pt idx="1320">
                        <c:v>5.5148514857549319E-2</c:v>
                      </c:pt>
                      <c:pt idx="1321">
                        <c:v>-0.44039603965298085</c:v>
                      </c:pt>
                      <c:pt idx="1322">
                        <c:v>-0.91247524762363774</c:v>
                      </c:pt>
                      <c:pt idx="1323">
                        <c:v>-0.24089108913478585</c:v>
                      </c:pt>
                      <c:pt idx="1324">
                        <c:v>-0.18960396041637076</c:v>
                      </c:pt>
                      <c:pt idx="1325">
                        <c:v>-0.22663366339148003</c:v>
                      </c:pt>
                      <c:pt idx="1326">
                        <c:v>-0.29158415844869545</c:v>
                      </c:pt>
                      <c:pt idx="1327">
                        <c:v>-9.8217821793941021E-2</c:v>
                      </c:pt>
                      <c:pt idx="1328">
                        <c:v>-0.18663366338680878</c:v>
                      </c:pt>
                      <c:pt idx="1329">
                        <c:v>7.1782178224505139E-2</c:v>
                      </c:pt>
                      <c:pt idx="1330">
                        <c:v>-0.40405940598453494</c:v>
                      </c:pt>
                      <c:pt idx="1331">
                        <c:v>-0.48722772282494159</c:v>
                      </c:pt>
                      <c:pt idx="1332">
                        <c:v>-0.67762376245013423</c:v>
                      </c:pt>
                      <c:pt idx="1333">
                        <c:v>-0.18049504952477521</c:v>
                      </c:pt>
                      <c:pt idx="1334">
                        <c:v>0.12158415842884238</c:v>
                      </c:pt>
                      <c:pt idx="1335">
                        <c:v>-0.2409900990355367</c:v>
                      </c:pt>
                      <c:pt idx="1336">
                        <c:v>5.6633663371627001E-2</c:v>
                      </c:pt>
                      <c:pt idx="1337">
                        <c:v>0.64049504957427394</c:v>
                      </c:pt>
                      <c:pt idx="1338">
                        <c:v>-0.1427722772430029</c:v>
                      </c:pt>
                      <c:pt idx="1339">
                        <c:v>-7.702970297978054E-2</c:v>
                      </c:pt>
                      <c:pt idx="1340">
                        <c:v>9.6633663377705056E-2</c:v>
                      </c:pt>
                      <c:pt idx="1341">
                        <c:v>0.20009900992270022</c:v>
                      </c:pt>
                      <c:pt idx="1342">
                        <c:v>0.55970297035892425</c:v>
                      </c:pt>
                      <c:pt idx="1343">
                        <c:v>0.14277227724441016</c:v>
                      </c:pt>
                      <c:pt idx="1344">
                        <c:v>0.34900990102773666</c:v>
                      </c:pt>
                      <c:pt idx="1345">
                        <c:v>0.5030693069858907</c:v>
                      </c:pt>
                      <c:pt idx="1346">
                        <c:v>0.54920792085259496</c:v>
                      </c:pt>
                      <c:pt idx="1347">
                        <c:v>0.37920792083414895</c:v>
                      </c:pt>
                      <c:pt idx="1348">
                        <c:v>0.37920792083414906</c:v>
                      </c:pt>
                      <c:pt idx="1349">
                        <c:v>0.59069306937134358</c:v>
                      </c:pt>
                      <c:pt idx="1350">
                        <c:v>4.0792079212085504E-2</c:v>
                      </c:pt>
                      <c:pt idx="1351">
                        <c:v>0.20019801982345109</c:v>
                      </c:pt>
                      <c:pt idx="1352">
                        <c:v>-1.6633663368362767E-2</c:v>
                      </c:pt>
                      <c:pt idx="1353">
                        <c:v>0.55445544560505611</c:v>
                      </c:pt>
                      <c:pt idx="1354">
                        <c:v>1.0069306931791948</c:v>
                      </c:pt>
                      <c:pt idx="1355">
                        <c:v>1.6973267328585571</c:v>
                      </c:pt>
                      <c:pt idx="1356">
                        <c:v>1.1898019803276199</c:v>
                      </c:pt>
                      <c:pt idx="1357">
                        <c:v>2.180099010138453</c:v>
                      </c:pt>
                      <c:pt idx="1358">
                        <c:v>1.3348514852935209</c:v>
                      </c:pt>
                      <c:pt idx="1359">
                        <c:v>1.4058415843106131</c:v>
                      </c:pt>
                      <c:pt idx="1360">
                        <c:v>0.3542574257816048</c:v>
                      </c:pt>
                      <c:pt idx="1361">
                        <c:v>2.1339603962731548</c:v>
                      </c:pt>
                      <c:pt idx="1362">
                        <c:v>2.6665346537559795</c:v>
                      </c:pt>
                      <c:pt idx="1363">
                        <c:v>3.350198020167396</c:v>
                      </c:pt>
                      <c:pt idx="1364">
                        <c:v>5.2175247530429916</c:v>
                      </c:pt>
                      <c:pt idx="1365">
                        <c:v>5.2635643570075379</c:v>
                      </c:pt>
                      <c:pt idx="1366">
                        <c:v>4.7309900995247141</c:v>
                      </c:pt>
                      <c:pt idx="1367">
                        <c:v>6.5015841591232624</c:v>
                      </c:pt>
                      <c:pt idx="1368">
                        <c:v>3.5057425746382185</c:v>
                      </c:pt>
                      <c:pt idx="1369">
                        <c:v>6.3316831690069728</c:v>
                      </c:pt>
                      <c:pt idx="1370">
                        <c:v>3.7202970301071359</c:v>
                      </c:pt>
                      <c:pt idx="1371">
                        <c:v>4.5965346539658913</c:v>
                      </c:pt>
                      <c:pt idx="1372">
                        <c:v>6.5273267333832194</c:v>
                      </c:pt>
                      <c:pt idx="1373">
                        <c:v>5.0059405946050459</c:v>
                      </c:pt>
                      <c:pt idx="1374">
                        <c:v>6.8294059413382442</c:v>
                      </c:pt>
                      <c:pt idx="1375">
                        <c:v>3.7504950499135483</c:v>
                      </c:pt>
                      <c:pt idx="1376">
                        <c:v>4.315544554925685</c:v>
                      </c:pt>
                      <c:pt idx="1377">
                        <c:v>3.1514851488580238</c:v>
                      </c:pt>
                      <c:pt idx="1378">
                        <c:v>1.4775247526357747</c:v>
                      </c:pt>
                      <c:pt idx="1379">
                        <c:v>2.2820792081693688</c:v>
                      </c:pt>
                      <c:pt idx="1380">
                        <c:v>3.4210891092823288</c:v>
                      </c:pt>
                      <c:pt idx="1381">
                        <c:v>3.4377227726520996</c:v>
                      </c:pt>
                      <c:pt idx="1382">
                        <c:v>6.8505940601524022</c:v>
                      </c:pt>
                      <c:pt idx="1383">
                        <c:v>6.2954455452392759</c:v>
                      </c:pt>
                      <c:pt idx="1384">
                        <c:v>6.5069306937778828</c:v>
                      </c:pt>
                      <c:pt idx="1385">
                        <c:v>7.0651485156199172</c:v>
                      </c:pt>
                      <c:pt idx="1386">
                        <c:v>7.3159405948551122</c:v>
                      </c:pt>
                      <c:pt idx="1387">
                        <c:v>7.1225742582017677</c:v>
                      </c:pt>
                      <c:pt idx="1388">
                        <c:v>6.9744554463041473</c:v>
                      </c:pt>
                      <c:pt idx="1389">
                        <c:v>8.6800990108468827</c:v>
                      </c:pt>
                      <c:pt idx="1390">
                        <c:v>7.2335643572235329</c:v>
                      </c:pt>
                      <c:pt idx="1391">
                        <c:v>9.846435644637447</c:v>
                      </c:pt>
                      <c:pt idx="1392">
                        <c:v>8.3991089118052695</c:v>
                      </c:pt>
                      <c:pt idx="1393">
                        <c:v>8.291881189021888</c:v>
                      </c:pt>
                      <c:pt idx="1394">
                        <c:v>7.746435644407681</c:v>
                      </c:pt>
                      <c:pt idx="1395">
                        <c:v>5.9916831689700825</c:v>
                      </c:pt>
                      <c:pt idx="1396">
                        <c:v>6.834653466090705</c:v>
                      </c:pt>
                      <c:pt idx="1397">
                        <c:v>5.5822772283309243</c:v>
                      </c:pt>
                      <c:pt idx="1398">
                        <c:v>9.5835643574796805</c:v>
                      </c:pt>
                      <c:pt idx="1399">
                        <c:v>10.384257426872736</c:v>
                      </c:pt>
                      <c:pt idx="1400">
                        <c:v>12.466930694426065</c:v>
                      </c:pt>
                      <c:pt idx="1401">
                        <c:v>13.022772278645849</c:v>
                      </c:pt>
                      <c:pt idx="1402">
                        <c:v>11.06792079328415</c:v>
                      </c:pt>
                      <c:pt idx="1403">
                        <c:v>8.3061386147651959</c:v>
                      </c:pt>
                      <c:pt idx="1404">
                        <c:v>8.2917821791211406</c:v>
                      </c:pt>
                      <c:pt idx="1405">
                        <c:v>6.6088118819066413</c:v>
                      </c:pt>
                      <c:pt idx="1406">
                        <c:v>6.8181188126244994</c:v>
                      </c:pt>
                      <c:pt idx="1407">
                        <c:v>7.1225742582017677</c:v>
                      </c:pt>
                      <c:pt idx="1408">
                        <c:v>7.013762377000746</c:v>
                      </c:pt>
                      <c:pt idx="1409">
                        <c:v>9.7369306941297609</c:v>
                      </c:pt>
                      <c:pt idx="1410">
                        <c:v>11.574851486409175</c:v>
                      </c:pt>
                      <c:pt idx="1411">
                        <c:v>12.611188120185961</c:v>
                      </c:pt>
                      <c:pt idx="1412">
                        <c:v>12.677623763757248</c:v>
                      </c:pt>
                      <c:pt idx="1413">
                        <c:v>11.559702971556295</c:v>
                      </c:pt>
                      <c:pt idx="1414">
                        <c:v>9.973366337719499</c:v>
                      </c:pt>
                      <c:pt idx="1415">
                        <c:v>7.4601980206135998</c:v>
                      </c:pt>
                      <c:pt idx="1416">
                        <c:v>7.9270297038346111</c:v>
                      </c:pt>
                      <c:pt idx="1417">
                        <c:v>8.1830693078222776</c:v>
                      </c:pt>
                      <c:pt idx="1418">
                        <c:v>4.5451485153467273</c:v>
                      </c:pt>
                      <c:pt idx="1419">
                        <c:v>6.5318811888304253</c:v>
                      </c:pt>
                      <c:pt idx="1420">
                        <c:v>5.9864356442162139</c:v>
                      </c:pt>
                      <c:pt idx="1421">
                        <c:v>6.0868316838308925</c:v>
                      </c:pt>
                      <c:pt idx="1422">
                        <c:v>5.4016831689053966</c:v>
                      </c:pt>
                      <c:pt idx="1423">
                        <c:v>6.7161386145921735</c:v>
                      </c:pt>
                      <c:pt idx="1424">
                        <c:v>8.0954455454354139</c:v>
                      </c:pt>
                      <c:pt idx="1425">
                        <c:v>9.8766336644424513</c:v>
                      </c:pt>
                      <c:pt idx="1426">
                        <c:v>10.313267327857044</c:v>
                      </c:pt>
                      <c:pt idx="1427">
                        <c:v>8.4602970306255116</c:v>
                      </c:pt>
                      <c:pt idx="1428">
                        <c:v>10.229405941708572</c:v>
                      </c:pt>
                      <c:pt idx="1429">
                        <c:v>10.31861386251026</c:v>
                      </c:pt>
                      <c:pt idx="1430">
                        <c:v>8.0969306939509007</c:v>
                      </c:pt>
                      <c:pt idx="1431">
                        <c:v>6.8543564363907867</c:v>
                      </c:pt>
                      <c:pt idx="1432">
                        <c:v>6.2493069313739769</c:v>
                      </c:pt>
                      <c:pt idx="1433">
                        <c:v>6.9419801987762426</c:v>
                      </c:pt>
                      <c:pt idx="1434">
                        <c:v>4.4642574262292181</c:v>
                      </c:pt>
                      <c:pt idx="1435">
                        <c:v>5.709207921414392</c:v>
                      </c:pt>
                      <c:pt idx="1436">
                        <c:v>6.3626732680193907</c:v>
                      </c:pt>
                      <c:pt idx="1437">
                        <c:v>4.7505940599240439</c:v>
                      </c:pt>
                      <c:pt idx="1438">
                        <c:v>5.5000000005986838</c:v>
                      </c:pt>
                      <c:pt idx="1439">
                        <c:v>4.0473267331132972</c:v>
                      </c:pt>
                      <c:pt idx="1440">
                        <c:v>3.5752475251426397</c:v>
                      </c:pt>
                      <c:pt idx="1441">
                        <c:v>3.1348514854896585</c:v>
                      </c:pt>
                      <c:pt idx="1442">
                        <c:v>3.7451485152589279</c:v>
                      </c:pt>
                      <c:pt idx="1443">
                        <c:v>3.044257426074644</c:v>
                      </c:pt>
                      <c:pt idx="1444">
                        <c:v>2.6468316834558969</c:v>
                      </c:pt>
                      <c:pt idx="1445">
                        <c:v>3.3093069310531531</c:v>
                      </c:pt>
                      <c:pt idx="1446">
                        <c:v>1.9231683170412155</c:v>
                      </c:pt>
                      <c:pt idx="1447">
                        <c:v>1.0069306931791944</c:v>
                      </c:pt>
                      <c:pt idx="1448">
                        <c:v>1.8514851487174617</c:v>
                      </c:pt>
                      <c:pt idx="1449">
                        <c:v>4.1213861390621096</c:v>
                      </c:pt>
                      <c:pt idx="1450">
                        <c:v>1.3347524753927709</c:v>
                      </c:pt>
                      <c:pt idx="1451">
                        <c:v>0.10346534654640202</c:v>
                      </c:pt>
                      <c:pt idx="1452">
                        <c:v>-0.17366336635607874</c:v>
                      </c:pt>
                      <c:pt idx="1453">
                        <c:v>-5.2079207927236228E-2</c:v>
                      </c:pt>
                      <c:pt idx="1454">
                        <c:v>-0.71386138621642159</c:v>
                      </c:pt>
                      <c:pt idx="1455">
                        <c:v>-1.0975247525942109</c:v>
                      </c:pt>
                      <c:pt idx="1456">
                        <c:v>-2.0010891091277547</c:v>
                      </c:pt>
                      <c:pt idx="1457">
                        <c:v>-1.5848514853199029</c:v>
                      </c:pt>
                      <c:pt idx="1458">
                        <c:v>-0.88683168326442996</c:v>
                      </c:pt>
                      <c:pt idx="1459">
                        <c:v>-1.0514851486296641</c:v>
                      </c:pt>
                      <c:pt idx="1460">
                        <c:v>-1.1482178219081203</c:v>
                      </c:pt>
                      <c:pt idx="1461">
                        <c:v>-1.4200990100567334</c:v>
                      </c:pt>
                      <c:pt idx="1462">
                        <c:v>-0.79089108919620255</c:v>
                      </c:pt>
                      <c:pt idx="1463">
                        <c:v>-0.5492079208525954</c:v>
                      </c:pt>
                      <c:pt idx="1464">
                        <c:v>-0.69792079215612934</c:v>
                      </c:pt>
                      <c:pt idx="1465">
                        <c:v>-1.4057425744098622</c:v>
                      </c:pt>
                      <c:pt idx="1466">
                        <c:v>-1.3076237625180793</c:v>
                      </c:pt>
                      <c:pt idx="1467">
                        <c:v>-1.5953465348276401</c:v>
                      </c:pt>
                      <c:pt idx="1468">
                        <c:v>-1.6860396041434065</c:v>
                      </c:pt>
                      <c:pt idx="1469">
                        <c:v>-1.1451485149764</c:v>
                      </c:pt>
                      <c:pt idx="1470">
                        <c:v>-0.49702970302460731</c:v>
                      </c:pt>
                      <c:pt idx="1471">
                        <c:v>-1.1286138615087886</c:v>
                      </c:pt>
                      <c:pt idx="1472">
                        <c:v>-1.7600990100922165</c:v>
                      </c:pt>
                      <c:pt idx="1473">
                        <c:v>-0.99940594070242739</c:v>
                      </c:pt>
                      <c:pt idx="1474">
                        <c:v>-0.16465346536523384</c:v>
                      </c:pt>
                      <c:pt idx="1475">
                        <c:v>-1.7131683170180989</c:v>
                      </c:pt>
                      <c:pt idx="1476">
                        <c:v>-1.8672277229762517</c:v>
                      </c:pt>
                      <c:pt idx="1477">
                        <c:v>-1.7653465348460859</c:v>
                      </c:pt>
                      <c:pt idx="1478">
                        <c:v>-0.68207920799518118</c:v>
                      </c:pt>
                      <c:pt idx="1479">
                        <c:v>-0.31881188122273102</c:v>
                      </c:pt>
                      <c:pt idx="1480">
                        <c:v>-2.5094059408675147</c:v>
                      </c:pt>
                      <c:pt idx="1481">
                        <c:v>-1.4775247526357733</c:v>
                      </c:pt>
                      <c:pt idx="1482">
                        <c:v>-2.3485148517406622</c:v>
                      </c:pt>
                      <c:pt idx="1483">
                        <c:v>-3.7565346538734232</c:v>
                      </c:pt>
                      <c:pt idx="1484">
                        <c:v>-3.8887128717107546</c:v>
                      </c:pt>
                      <c:pt idx="1485">
                        <c:v>-7.9792079216611915</c:v>
                      </c:pt>
                      <c:pt idx="1486">
                        <c:v>-8.2443564365418602</c:v>
                      </c:pt>
                      <c:pt idx="1487">
                        <c:v>-3.0374257429059468</c:v>
                      </c:pt>
                      <c:pt idx="1488">
                        <c:v>4.9801980202929287E-2</c:v>
                      </c:pt>
                      <c:pt idx="1489">
                        <c:v>-1.1942574258726673</c:v>
                      </c:pt>
                      <c:pt idx="1490">
                        <c:v>0.40564356440077043</c:v>
                      </c:pt>
                      <c:pt idx="1491">
                        <c:v>0.66702970304305387</c:v>
                      </c:pt>
                      <c:pt idx="1492">
                        <c:v>-5.5148514857549492E-2</c:v>
                      </c:pt>
                      <c:pt idx="1493">
                        <c:v>-0.12386138615314826</c:v>
                      </c:pt>
                      <c:pt idx="1494">
                        <c:v>-1.455544554614199</c:v>
                      </c:pt>
                      <c:pt idx="1495">
                        <c:v>-1.9911881190287439</c:v>
                      </c:pt>
                      <c:pt idx="1496">
                        <c:v>-2.7042574260377523</c:v>
                      </c:pt>
                      <c:pt idx="1497">
                        <c:v>-2.2767326735147502</c:v>
                      </c:pt>
                      <c:pt idx="1498">
                        <c:v>-1.4367326734236883</c:v>
                      </c:pt>
                      <c:pt idx="1499">
                        <c:v>-0.80000000008639027</c:v>
                      </c:pt>
                      <c:pt idx="1500">
                        <c:v>-0.71386138621642137</c:v>
                      </c:pt>
                      <c:pt idx="1501">
                        <c:v>-5.5148514857549305E-2</c:v>
                      </c:pt>
                      <c:pt idx="1502">
                        <c:v>-0.4162376238078509</c:v>
                      </c:pt>
                      <c:pt idx="1503">
                        <c:v>-1.3287128714328953</c:v>
                      </c:pt>
                      <c:pt idx="1504">
                        <c:v>-1.6920792081046887</c:v>
                      </c:pt>
                      <c:pt idx="1505">
                        <c:v>-1.1073267327938765</c:v>
                      </c:pt>
                      <c:pt idx="1506">
                        <c:v>-0.31267326736069867</c:v>
                      </c:pt>
                      <c:pt idx="1507">
                        <c:v>-0.55980198025967554</c:v>
                      </c:pt>
                      <c:pt idx="1508">
                        <c:v>-0.86188118821329307</c:v>
                      </c:pt>
                      <c:pt idx="1509">
                        <c:v>-0.74396039612067599</c:v>
                      </c:pt>
                      <c:pt idx="1510">
                        <c:v>-0.59069306937134392</c:v>
                      </c:pt>
                      <c:pt idx="1511">
                        <c:v>3.5544554459624372E-2</c:v>
                      </c:pt>
                      <c:pt idx="1512">
                        <c:v>-0.44712871291951972</c:v>
                      </c:pt>
                      <c:pt idx="1513">
                        <c:v>-8.2277227732241581E-2</c:v>
                      </c:pt>
                      <c:pt idx="1514">
                        <c:v>-0.19495049506958317</c:v>
                      </c:pt>
                      <c:pt idx="1515">
                        <c:v>-0.26059405943486902</c:v>
                      </c:pt>
                      <c:pt idx="1516">
                        <c:v>0.36861386142706865</c:v>
                      </c:pt>
                      <c:pt idx="1517">
                        <c:v>0.36485148518727806</c:v>
                      </c:pt>
                      <c:pt idx="1518">
                        <c:v>0.13970297031268999</c:v>
                      </c:pt>
                      <c:pt idx="1519">
                        <c:v>-8.6138613869968961E-2</c:v>
                      </c:pt>
                      <c:pt idx="1520">
                        <c:v>-0.15336633665008315</c:v>
                      </c:pt>
                      <c:pt idx="1521">
                        <c:v>-0.44722772282027051</c:v>
                      </c:pt>
                      <c:pt idx="1522">
                        <c:v>-0.7606930693897902</c:v>
                      </c:pt>
                      <c:pt idx="1523">
                        <c:v>0.20544554457591249</c:v>
                      </c:pt>
                      <c:pt idx="1524">
                        <c:v>-2.1881188120823861E-2</c:v>
                      </c:pt>
                      <c:pt idx="1525">
                        <c:v>0.45633663371327321</c:v>
                      </c:pt>
                      <c:pt idx="1526">
                        <c:v>0.60128712877842427</c:v>
                      </c:pt>
                      <c:pt idx="1527">
                        <c:v>4.1584158419499785E-2</c:v>
                      </c:pt>
                      <c:pt idx="1528">
                        <c:v>-0.12306930694432705</c:v>
                      </c:pt>
                      <c:pt idx="1529">
                        <c:v>-0.18425742576315884</c:v>
                      </c:pt>
                      <c:pt idx="1530">
                        <c:v>-0.16316831684974942</c:v>
                      </c:pt>
                      <c:pt idx="1531">
                        <c:v>-0.62920792086053046</c:v>
                      </c:pt>
                      <c:pt idx="1532">
                        <c:v>-0.3021782178543686</c:v>
                      </c:pt>
                      <c:pt idx="1533">
                        <c:v>-0.17297029704800823</c:v>
                      </c:pt>
                      <c:pt idx="1534">
                        <c:v>-0.20930693071504686</c:v>
                      </c:pt>
                      <c:pt idx="1535">
                        <c:v>0.33841584162065674</c:v>
                      </c:pt>
                      <c:pt idx="1536">
                        <c:v>0.312673267360698</c:v>
                      </c:pt>
                      <c:pt idx="1537">
                        <c:v>0.16990099011769502</c:v>
                      </c:pt>
                      <c:pt idx="1538">
                        <c:v>-0.33316831686819537</c:v>
                      </c:pt>
                      <c:pt idx="1539">
                        <c:v>-0.79089108919479489</c:v>
                      </c:pt>
                      <c:pt idx="1540">
                        <c:v>-1.1451485149749929</c:v>
                      </c:pt>
                      <c:pt idx="1541">
                        <c:v>-0.87772277237283403</c:v>
                      </c:pt>
                      <c:pt idx="1542">
                        <c:v>-1.754752475439006</c:v>
                      </c:pt>
                      <c:pt idx="1543">
                        <c:v>-0.65643564363597362</c:v>
                      </c:pt>
                      <c:pt idx="1544">
                        <c:v>-0.71910891097029006</c:v>
                      </c:pt>
                      <c:pt idx="1545">
                        <c:v>-0.18425742576315909</c:v>
                      </c:pt>
                      <c:pt idx="1546">
                        <c:v>0.18960396041777805</c:v>
                      </c:pt>
                      <c:pt idx="1547">
                        <c:v>0.45623762381252231</c:v>
                      </c:pt>
                      <c:pt idx="1548">
                        <c:v>-0.23564356438091782</c:v>
                      </c:pt>
                      <c:pt idx="1549">
                        <c:v>0.2628712871563606</c:v>
                      </c:pt>
                      <c:pt idx="1550">
                        <c:v>-0.23118811883727791</c:v>
                      </c:pt>
                      <c:pt idx="1551">
                        <c:v>-0.7282178218604789</c:v>
                      </c:pt>
                      <c:pt idx="1552">
                        <c:v>-0.31653465349983262</c:v>
                      </c:pt>
                      <c:pt idx="1553">
                        <c:v>9.108910891595573E-3</c:v>
                      </c:pt>
                      <c:pt idx="1554">
                        <c:v>0.4932673267862242</c:v>
                      </c:pt>
                      <c:pt idx="1555">
                        <c:v>0.66702970304305387</c:v>
                      </c:pt>
                      <c:pt idx="1556">
                        <c:v>0.56495049510997819</c:v>
                      </c:pt>
                      <c:pt idx="1557">
                        <c:v>-0.16237623764092796</c:v>
                      </c:pt>
                      <c:pt idx="1558">
                        <c:v>0.2001980198248581</c:v>
                      </c:pt>
                      <c:pt idx="1559">
                        <c:v>-4.0792079212085434E-2</c:v>
                      </c:pt>
                      <c:pt idx="1560">
                        <c:v>-0.30207920795361776</c:v>
                      </c:pt>
                      <c:pt idx="1561">
                        <c:v>0.52425742580005075</c:v>
                      </c:pt>
                      <c:pt idx="1562">
                        <c:v>0.54396039609872671</c:v>
                      </c:pt>
                      <c:pt idx="1563">
                        <c:v>0.49326732678622343</c:v>
                      </c:pt>
                      <c:pt idx="1564">
                        <c:v>4.6930693075525921E-2</c:v>
                      </c:pt>
                      <c:pt idx="1565">
                        <c:v>4.4554455450468995E-2</c:v>
                      </c:pt>
                      <c:pt idx="1566">
                        <c:v>-4.0792079212085629E-2</c:v>
                      </c:pt>
                      <c:pt idx="1567">
                        <c:v>-2.118811881416063E-2</c:v>
                      </c:pt>
                      <c:pt idx="1568">
                        <c:v>-0.57029702976600405</c:v>
                      </c:pt>
                      <c:pt idx="1569">
                        <c:v>-0.13752475249054172</c:v>
                      </c:pt>
                      <c:pt idx="1570">
                        <c:v>-0.17910891091004164</c:v>
                      </c:pt>
                      <c:pt idx="1571">
                        <c:v>0.10801980199219972</c:v>
                      </c:pt>
                      <c:pt idx="1572">
                        <c:v>0.69267326740226143</c:v>
                      </c:pt>
                      <c:pt idx="1573">
                        <c:v>0.17900990100929076</c:v>
                      </c:pt>
                      <c:pt idx="1574">
                        <c:v>2.1188118814160564E-2</c:v>
                      </c:pt>
                      <c:pt idx="1575">
                        <c:v>0.23039603962845667</c:v>
                      </c:pt>
                      <c:pt idx="1576">
                        <c:v>0.2931683168635239</c:v>
                      </c:pt>
                      <c:pt idx="1577">
                        <c:v>4.6831683174774985E-2</c:v>
                      </c:pt>
                      <c:pt idx="1578">
                        <c:v>-0.11782178219045877</c:v>
                      </c:pt>
                      <c:pt idx="1579">
                        <c:v>-0.31346534656951935</c:v>
                      </c:pt>
                      <c:pt idx="1580">
                        <c:v>2.0396039606746151E-2</c:v>
                      </c:pt>
                      <c:pt idx="1581">
                        <c:v>0.13445544555882161</c:v>
                      </c:pt>
                      <c:pt idx="1582">
                        <c:v>0.45772277232800701</c:v>
                      </c:pt>
                      <c:pt idx="1583">
                        <c:v>-6.1188118818831787E-2</c:v>
                      </c:pt>
                      <c:pt idx="1584">
                        <c:v>-0.21603960398439964</c:v>
                      </c:pt>
                      <c:pt idx="1585">
                        <c:v>-0.20544554457731948</c:v>
                      </c:pt>
                      <c:pt idx="1586">
                        <c:v>-0.40564356440077048</c:v>
                      </c:pt>
                      <c:pt idx="1587">
                        <c:v>-3.0198019805005149E-2</c:v>
                      </c:pt>
                      <c:pt idx="1588">
                        <c:v>-6.2673267332909413E-2</c:v>
                      </c:pt>
                      <c:pt idx="1589">
                        <c:v>-6.643564357129321E-2</c:v>
                      </c:pt>
                      <c:pt idx="1590">
                        <c:v>-0.337722772313993</c:v>
                      </c:pt>
                      <c:pt idx="1591">
                        <c:v>-3.2475247529311038E-2</c:v>
                      </c:pt>
                      <c:pt idx="1592">
                        <c:v>-4.6831683173367951E-2</c:v>
                      </c:pt>
                      <c:pt idx="1593">
                        <c:v>-4.0792079212085469E-2</c:v>
                      </c:pt>
                      <c:pt idx="1594">
                        <c:v>-0.58089108917308463</c:v>
                      </c:pt>
                      <c:pt idx="1595">
                        <c:v>-0.43138613866072928</c:v>
                      </c:pt>
                      <c:pt idx="1596">
                        <c:v>-0.6722772277955148</c:v>
                      </c:pt>
                      <c:pt idx="1597">
                        <c:v>-0.94188118822122846</c:v>
                      </c:pt>
                      <c:pt idx="1598">
                        <c:v>-0.96990099020549292</c:v>
                      </c:pt>
                      <c:pt idx="1599">
                        <c:v>-1.1451485149764007</c:v>
                      </c:pt>
                      <c:pt idx="1600">
                        <c:v>-0.91168316841622299</c:v>
                      </c:pt>
                      <c:pt idx="1601">
                        <c:v>-0.71762376245339821</c:v>
                      </c:pt>
                      <c:pt idx="1602">
                        <c:v>-1.498613861549184</c:v>
                      </c:pt>
                      <c:pt idx="1603">
                        <c:v>-1.0983168318030316</c:v>
                      </c:pt>
                      <c:pt idx="1604">
                        <c:v>-1.2327722773618535</c:v>
                      </c:pt>
                      <c:pt idx="1605">
                        <c:v>-1.0250495050616353</c:v>
                      </c:pt>
                      <c:pt idx="1606">
                        <c:v>-1.6006930694808521</c:v>
                      </c:pt>
                      <c:pt idx="1607">
                        <c:v>-2.2057425744976591</c:v>
                      </c:pt>
                      <c:pt idx="1608">
                        <c:v>-2.8168316834757485</c:v>
                      </c:pt>
                      <c:pt idx="1609">
                        <c:v>-4.8382178223094989</c:v>
                      </c:pt>
                      <c:pt idx="1610">
                        <c:v>-5.2280198025507278</c:v>
                      </c:pt>
                      <c:pt idx="1611">
                        <c:v>-9.9899009911871115</c:v>
                      </c:pt>
                      <c:pt idx="1612">
                        <c:v>-11.842871288418648</c:v>
                      </c:pt>
                      <c:pt idx="1613">
                        <c:v>-14.437623763948716</c:v>
                      </c:pt>
                      <c:pt idx="1614">
                        <c:v>-16.978019803830055</c:v>
                      </c:pt>
                      <c:pt idx="1615">
                        <c:v>-18.757722774320197</c:v>
                      </c:pt>
                      <c:pt idx="1616">
                        <c:v>-19.789603962550537</c:v>
                      </c:pt>
                      <c:pt idx="1617">
                        <c:v>-20.121980200211318</c:v>
                      </c:pt>
                      <c:pt idx="1618">
                        <c:v>-17.573366338547956</c:v>
                      </c:pt>
                      <c:pt idx="1619">
                        <c:v>-18.485742576270834</c:v>
                      </c:pt>
                      <c:pt idx="1620">
                        <c:v>-16.617722774085763</c:v>
                      </c:pt>
                      <c:pt idx="1621">
                        <c:v>-15.023069308566196</c:v>
                      </c:pt>
                      <c:pt idx="1622">
                        <c:v>-16.884356437481912</c:v>
                      </c:pt>
                      <c:pt idx="1623">
                        <c:v>-17.455445546455326</c:v>
                      </c:pt>
                      <c:pt idx="1624">
                        <c:v>-19.374059408050755</c:v>
                      </c:pt>
                      <c:pt idx="1625">
                        <c:v>-16.719702972118085</c:v>
                      </c:pt>
                      <c:pt idx="1626">
                        <c:v>-18.49029703171664</c:v>
                      </c:pt>
                      <c:pt idx="1627">
                        <c:v>-15.643267328437283</c:v>
                      </c:pt>
                      <c:pt idx="1628">
                        <c:v>-14.915148516474749</c:v>
                      </c:pt>
                      <c:pt idx="1629">
                        <c:v>-13.883267328244409</c:v>
                      </c:pt>
                      <c:pt idx="1630">
                        <c:v>-13.888514852998275</c:v>
                      </c:pt>
                      <c:pt idx="1631">
                        <c:v>-11.842970298320806</c:v>
                      </c:pt>
                      <c:pt idx="1632">
                        <c:v>-11.52415841709667</c:v>
                      </c:pt>
                      <c:pt idx="1633">
                        <c:v>-12.652673268704708</c:v>
                      </c:pt>
                      <c:pt idx="1634">
                        <c:v>-12.032475248836429</c:v>
                      </c:pt>
                      <c:pt idx="1635">
                        <c:v>-9.0147524762291553</c:v>
                      </c:pt>
                      <c:pt idx="1636">
                        <c:v>-9.1741584168405215</c:v>
                      </c:pt>
                      <c:pt idx="1637">
                        <c:v>-5.0746534658992379</c:v>
                      </c:pt>
                      <c:pt idx="1638">
                        <c:v>-3.0940594062775748</c:v>
                      </c:pt>
                      <c:pt idx="1639">
                        <c:v>-1.6421782180010087</c:v>
                      </c:pt>
                      <c:pt idx="1640">
                        <c:v>-0.69792079215472247</c:v>
                      </c:pt>
                      <c:pt idx="1641">
                        <c:v>-0.42069306935289769</c:v>
                      </c:pt>
                      <c:pt idx="1642">
                        <c:v>-1.0567326733835325</c:v>
                      </c:pt>
                      <c:pt idx="1643">
                        <c:v>-1.2056435644885681</c:v>
                      </c:pt>
                      <c:pt idx="1644">
                        <c:v>-1.1345544555693194</c:v>
                      </c:pt>
                      <c:pt idx="1645">
                        <c:v>-0.46990099014991565</c:v>
                      </c:pt>
                      <c:pt idx="1646">
                        <c:v>0.88158415851196847</c:v>
                      </c:pt>
                      <c:pt idx="1647">
                        <c:v>0.98881188129534747</c:v>
                      </c:pt>
                      <c:pt idx="1648">
                        <c:v>1.0522772278384853</c:v>
                      </c:pt>
                      <c:pt idx="1649">
                        <c:v>0.85128712880480584</c:v>
                      </c:pt>
                      <c:pt idx="1650">
                        <c:v>0.49168316837139592</c:v>
                      </c:pt>
                      <c:pt idx="1651">
                        <c:v>0.58158415847834144</c:v>
                      </c:pt>
                      <c:pt idx="1652">
                        <c:v>0.24168316834360715</c:v>
                      </c:pt>
                      <c:pt idx="1653">
                        <c:v>0.12237623763766377</c:v>
                      </c:pt>
                      <c:pt idx="1654">
                        <c:v>0.38524752479402435</c:v>
                      </c:pt>
                      <c:pt idx="1655">
                        <c:v>0.21673267329106302</c:v>
                      </c:pt>
                      <c:pt idx="1656">
                        <c:v>0.25613861388841486</c:v>
                      </c:pt>
                      <c:pt idx="1657">
                        <c:v>0.88752475257250074</c:v>
                      </c:pt>
                      <c:pt idx="1658">
                        <c:v>0.77435643572718282</c:v>
                      </c:pt>
                      <c:pt idx="1659">
                        <c:v>1.7034653467205898</c:v>
                      </c:pt>
                      <c:pt idx="1660">
                        <c:v>0.85128712880621227</c:v>
                      </c:pt>
                      <c:pt idx="1661">
                        <c:v>0.3021782178543686</c:v>
                      </c:pt>
                      <c:pt idx="1662">
                        <c:v>3.5445544557466582E-2</c:v>
                      </c:pt>
                      <c:pt idx="1663">
                        <c:v>-0.20930693071645348</c:v>
                      </c:pt>
                      <c:pt idx="1664">
                        <c:v>-0.32405940597519273</c:v>
                      </c:pt>
                      <c:pt idx="1665">
                        <c:v>0.17524752477231439</c:v>
                      </c:pt>
                      <c:pt idx="1666">
                        <c:v>-5.7425742580448323E-2</c:v>
                      </c:pt>
                      <c:pt idx="1667">
                        <c:v>-0.15326732674933227</c:v>
                      </c:pt>
                      <c:pt idx="1668">
                        <c:v>-0.31277227726144896</c:v>
                      </c:pt>
                      <c:pt idx="1669">
                        <c:v>-0.15861386140395139</c:v>
                      </c:pt>
                      <c:pt idx="1670">
                        <c:v>-0.50831683173975861</c:v>
                      </c:pt>
                      <c:pt idx="1671">
                        <c:v>-0.52267326738381559</c:v>
                      </c:pt>
                      <c:pt idx="1672">
                        <c:v>-0.62089108917634916</c:v>
                      </c:pt>
                      <c:pt idx="1673">
                        <c:v>0.58465346541006147</c:v>
                      </c:pt>
                      <c:pt idx="1674">
                        <c:v>-0.28247524755569259</c:v>
                      </c:pt>
                      <c:pt idx="1675">
                        <c:v>-0.65643564363597362</c:v>
                      </c:pt>
                      <c:pt idx="1676">
                        <c:v>-0.31801980201531715</c:v>
                      </c:pt>
                      <c:pt idx="1677">
                        <c:v>-0.549108910951844</c:v>
                      </c:pt>
                      <c:pt idx="1678">
                        <c:v>-0.41990099014548371</c:v>
                      </c:pt>
                      <c:pt idx="1679">
                        <c:v>-0.46683168321960272</c:v>
                      </c:pt>
                      <c:pt idx="1680">
                        <c:v>-1.4828712872903929</c:v>
                      </c:pt>
                      <c:pt idx="1681">
                        <c:v>-1.1534653466605811</c:v>
                      </c:pt>
                      <c:pt idx="1682">
                        <c:v>-1.1089108912101122</c:v>
                      </c:pt>
                      <c:pt idx="1683">
                        <c:v>-0.76376237632010302</c:v>
                      </c:pt>
                      <c:pt idx="1684">
                        <c:v>-1.0568316832828752</c:v>
                      </c:pt>
                      <c:pt idx="1685">
                        <c:v>-1.5599009902687666</c:v>
                      </c:pt>
                      <c:pt idx="1686">
                        <c:v>-1.1799009902272029</c:v>
                      </c:pt>
                      <c:pt idx="1687">
                        <c:v>-1.3846534654978591</c:v>
                      </c:pt>
                      <c:pt idx="1688">
                        <c:v>-2.9648514854712138</c:v>
                      </c:pt>
                      <c:pt idx="1689">
                        <c:v>-3.6023762380159248</c:v>
                      </c:pt>
                      <c:pt idx="1690">
                        <c:v>-7.1776237631585671</c:v>
                      </c:pt>
                      <c:pt idx="1691">
                        <c:v>-7.6966336642047493</c:v>
                      </c:pt>
                      <c:pt idx="1692">
                        <c:v>-10.215049506063112</c:v>
                      </c:pt>
                      <c:pt idx="1693">
                        <c:v>-10.712178218988466</c:v>
                      </c:pt>
                      <c:pt idx="1694">
                        <c:v>-10.323861387264127</c:v>
                      </c:pt>
                      <c:pt idx="1695">
                        <c:v>-9.8358415852303658</c:v>
                      </c:pt>
                      <c:pt idx="1696">
                        <c:v>-11.142772278441779</c:v>
                      </c:pt>
                      <c:pt idx="1697">
                        <c:v>-9.3328712881452294</c:v>
                      </c:pt>
                      <c:pt idx="1698">
                        <c:v>-10.678118813044328</c:v>
                      </c:pt>
                      <c:pt idx="1699">
                        <c:v>-10.69772277344225</c:v>
                      </c:pt>
                      <c:pt idx="1700">
                        <c:v>-9.7837623773031268</c:v>
                      </c:pt>
                      <c:pt idx="1701">
                        <c:v>-8.5668316841008227</c:v>
                      </c:pt>
                      <c:pt idx="1702">
                        <c:v>-12.570396040973874</c:v>
                      </c:pt>
                      <c:pt idx="1703">
                        <c:v>-15.771683170034832</c:v>
                      </c:pt>
                      <c:pt idx="1704">
                        <c:v>-14.910594061030356</c:v>
                      </c:pt>
                      <c:pt idx="1705">
                        <c:v>-11.452376238872162</c:v>
                      </c:pt>
                      <c:pt idx="1706">
                        <c:v>-18.614158417868378</c:v>
                      </c:pt>
                      <c:pt idx="1707">
                        <c:v>-13.735247526248951</c:v>
                      </c:pt>
                      <c:pt idx="1708">
                        <c:v>-13.405841585617738</c:v>
                      </c:pt>
                      <c:pt idx="1709">
                        <c:v>-11.817227724059446</c:v>
                      </c:pt>
                      <c:pt idx="1710">
                        <c:v>-8.8999009910682627</c:v>
                      </c:pt>
                      <c:pt idx="1711">
                        <c:v>-6.9057425750099508</c:v>
                      </c:pt>
                      <c:pt idx="1712">
                        <c:v>-3.4075247528470931</c:v>
                      </c:pt>
                      <c:pt idx="1713">
                        <c:v>-4.6788118816981346</c:v>
                      </c:pt>
                      <c:pt idx="1714">
                        <c:v>-3.3758415845251966</c:v>
                      </c:pt>
                      <c:pt idx="1715">
                        <c:v>-8.9429702980046528</c:v>
                      </c:pt>
                      <c:pt idx="1716">
                        <c:v>-12.930000001408693</c:v>
                      </c:pt>
                      <c:pt idx="1717">
                        <c:v>-13.847722773786195</c:v>
                      </c:pt>
                      <c:pt idx="1718">
                        <c:v>-19.250990101107835</c:v>
                      </c:pt>
                      <c:pt idx="1719">
                        <c:v>-20.085742576445018</c:v>
                      </c:pt>
                      <c:pt idx="1720">
                        <c:v>-19.168613863474839</c:v>
                      </c:pt>
                      <c:pt idx="1721">
                        <c:v>-16.367722774059377</c:v>
                      </c:pt>
                      <c:pt idx="1722">
                        <c:v>-12.307425743915347</c:v>
                      </c:pt>
                      <c:pt idx="1723">
                        <c:v>-11.373762377476151</c:v>
                      </c:pt>
                      <c:pt idx="1724">
                        <c:v>-11.235643565579695</c:v>
                      </c:pt>
                      <c:pt idx="1725">
                        <c:v>-13.608217823263329</c:v>
                      </c:pt>
                      <c:pt idx="1726">
                        <c:v>-12.425346536006568</c:v>
                      </c:pt>
                      <c:pt idx="1727">
                        <c:v>-12.775742575649033</c:v>
                      </c:pt>
                      <c:pt idx="1728">
                        <c:v>-15.033663367973276</c:v>
                      </c:pt>
                      <c:pt idx="1729">
                        <c:v>-15.43782178385997</c:v>
                      </c:pt>
                      <c:pt idx="1730">
                        <c:v>-16.384257427526997</c:v>
                      </c:pt>
                      <c:pt idx="1731">
                        <c:v>-16.730297031525165</c:v>
                      </c:pt>
                      <c:pt idx="1732">
                        <c:v>-17.604257427659615</c:v>
                      </c:pt>
                      <c:pt idx="1733">
                        <c:v>-15.49148515020204</c:v>
                      </c:pt>
                      <c:pt idx="1734">
                        <c:v>-14.69000000160016</c:v>
                      </c:pt>
                      <c:pt idx="1735">
                        <c:v>-16.398613863172454</c:v>
                      </c:pt>
                      <c:pt idx="1736">
                        <c:v>-14.402178219389851</c:v>
                      </c:pt>
                      <c:pt idx="1737">
                        <c:v>-12.636831684545164</c:v>
                      </c:pt>
                      <c:pt idx="1738">
                        <c:v>-10.887326733858616</c:v>
                      </c:pt>
                      <c:pt idx="1739">
                        <c:v>-9.498217822817125</c:v>
                      </c:pt>
                      <c:pt idx="1740">
                        <c:v>-8.168811882077561</c:v>
                      </c:pt>
                      <c:pt idx="1741">
                        <c:v>-7.3316831691153119</c:v>
                      </c:pt>
                      <c:pt idx="1742">
                        <c:v>-10.301881189241143</c:v>
                      </c:pt>
                      <c:pt idx="1743">
                        <c:v>-10.159900991205555</c:v>
                      </c:pt>
                      <c:pt idx="1744">
                        <c:v>-11.348910892325764</c:v>
                      </c:pt>
                      <c:pt idx="1745">
                        <c:v>-13.026633664784988</c:v>
                      </c:pt>
                      <c:pt idx="1746">
                        <c:v>-12.364851486495809</c:v>
                      </c:pt>
                      <c:pt idx="1747">
                        <c:v>-11.503069308183257</c:v>
                      </c:pt>
                      <c:pt idx="1748">
                        <c:v>-8.9437623772120656</c:v>
                      </c:pt>
                      <c:pt idx="1749">
                        <c:v>-9.3546534663652992</c:v>
                      </c:pt>
                      <c:pt idx="1750">
                        <c:v>-8.4240594068592216</c:v>
                      </c:pt>
                      <c:pt idx="1751">
                        <c:v>-6.5265346541758102</c:v>
                      </c:pt>
                      <c:pt idx="1752">
                        <c:v>-8.3031683177370361</c:v>
                      </c:pt>
                      <c:pt idx="1753">
                        <c:v>-7.2652475255440203</c:v>
                      </c:pt>
                      <c:pt idx="1754">
                        <c:v>-8.3084158424895005</c:v>
                      </c:pt>
                      <c:pt idx="1755">
                        <c:v>-9.2753465356626137</c:v>
                      </c:pt>
                      <c:pt idx="1756">
                        <c:v>-8.5940594068762586</c:v>
                      </c:pt>
                      <c:pt idx="1757">
                        <c:v>-9.1545544564425967</c:v>
                      </c:pt>
                      <c:pt idx="1758">
                        <c:v>-8.9928712881069259</c:v>
                      </c:pt>
                      <c:pt idx="1759">
                        <c:v>-9.1681188128792428</c:v>
                      </c:pt>
                      <c:pt idx="1760">
                        <c:v>-7.3831683176352252</c:v>
                      </c:pt>
                      <c:pt idx="1761">
                        <c:v>-6.2062376244389945</c:v>
                      </c:pt>
                      <c:pt idx="1762">
                        <c:v>-5.7001980204221363</c:v>
                      </c:pt>
                      <c:pt idx="1763">
                        <c:v>-7.1663366344434154</c:v>
                      </c:pt>
                      <c:pt idx="1764">
                        <c:v>-6.4283168323832722</c:v>
                      </c:pt>
                      <c:pt idx="1765">
                        <c:v>-6.1261386145289034</c:v>
                      </c:pt>
                      <c:pt idx="1766">
                        <c:v>-6.1451485155209147</c:v>
                      </c:pt>
                      <c:pt idx="1767">
                        <c:v>-5.3050495055276947</c:v>
                      </c:pt>
                      <c:pt idx="1768">
                        <c:v>-6.5673267333878886</c:v>
                      </c:pt>
                      <c:pt idx="1769">
                        <c:v>-4.4590099014767572</c:v>
                      </c:pt>
                      <c:pt idx="1770">
                        <c:v>-4.9651485153929587</c:v>
                      </c:pt>
                      <c:pt idx="1771">
                        <c:v>-4.5820792084196773</c:v>
                      </c:pt>
                      <c:pt idx="1772">
                        <c:v>-3.0336633666661568</c:v>
                      </c:pt>
                      <c:pt idx="1773">
                        <c:v>-4.7771287133914182</c:v>
                      </c:pt>
                      <c:pt idx="1774">
                        <c:v>-6.4502970304062517</c:v>
                      </c:pt>
                      <c:pt idx="1775">
                        <c:v>-4.8843564361747971</c:v>
                      </c:pt>
                      <c:pt idx="1776">
                        <c:v>-6.4305940601061709</c:v>
                      </c:pt>
                      <c:pt idx="1777">
                        <c:v>-4.9726732678683199</c:v>
                      </c:pt>
                      <c:pt idx="1778">
                        <c:v>-3.2376237627293989</c:v>
                      </c:pt>
                      <c:pt idx="1779">
                        <c:v>-3.2157425746071655</c:v>
                      </c:pt>
                      <c:pt idx="1780">
                        <c:v>-3.5556435647433071</c:v>
                      </c:pt>
                      <c:pt idx="1781">
                        <c:v>-3.5865346538563827</c:v>
                      </c:pt>
                      <c:pt idx="1782">
                        <c:v>-1.8529702972315387</c:v>
                      </c:pt>
                      <c:pt idx="1783">
                        <c:v>-4.9401980203390092</c:v>
                      </c:pt>
                      <c:pt idx="1784">
                        <c:v>-5.3412871292939821</c:v>
                      </c:pt>
                      <c:pt idx="1785">
                        <c:v>-6.660198020527214</c:v>
                      </c:pt>
                      <c:pt idx="1786">
                        <c:v>-6.8701980205503297</c:v>
                      </c:pt>
                      <c:pt idx="1787">
                        <c:v>-7.4518811889294216</c:v>
                      </c:pt>
                      <c:pt idx="1788">
                        <c:v>-5.5679207926854639</c:v>
                      </c:pt>
                      <c:pt idx="1789">
                        <c:v>-6.5371287135842913</c:v>
                      </c:pt>
                      <c:pt idx="1790">
                        <c:v>-7.8756435652140393</c:v>
                      </c:pt>
                      <c:pt idx="1791">
                        <c:v>-6.7553465353894318</c:v>
                      </c:pt>
                      <c:pt idx="1792">
                        <c:v>-6.3316831690055642</c:v>
                      </c:pt>
                      <c:pt idx="1793">
                        <c:v>-6.7667326740039293</c:v>
                      </c:pt>
                      <c:pt idx="1794">
                        <c:v>-8.3379207929878465</c:v>
                      </c:pt>
                      <c:pt idx="1795">
                        <c:v>-8.7051485158001807</c:v>
                      </c:pt>
                      <c:pt idx="1796">
                        <c:v>-7.7948514859972811</c:v>
                      </c:pt>
                      <c:pt idx="1797">
                        <c:v>-8.0342574266165858</c:v>
                      </c:pt>
                      <c:pt idx="1798">
                        <c:v>-7.4443564364540613</c:v>
                      </c:pt>
                      <c:pt idx="1799">
                        <c:v>-6.8861386146106209</c:v>
                      </c:pt>
                      <c:pt idx="1800">
                        <c:v>-7.6445544562775156</c:v>
                      </c:pt>
                      <c:pt idx="1801">
                        <c:v>-8.3220792088268993</c:v>
                      </c:pt>
                      <c:pt idx="1802">
                        <c:v>-9.7588118822505816</c:v>
                      </c:pt>
                      <c:pt idx="1803">
                        <c:v>-8.6635643573792755</c:v>
                      </c:pt>
                      <c:pt idx="1804">
                        <c:v>-9.5677227733201384</c:v>
                      </c:pt>
                      <c:pt idx="1805">
                        <c:v>-10.14851485259106</c:v>
                      </c:pt>
                      <c:pt idx="1806">
                        <c:v>-8.4852475256766464</c:v>
                      </c:pt>
                      <c:pt idx="1807">
                        <c:v>-8.7285148524350795</c:v>
                      </c:pt>
                      <c:pt idx="1808">
                        <c:v>-6.321089109599896</c:v>
                      </c:pt>
                      <c:pt idx="1809">
                        <c:v>-5.3965346540536894</c:v>
                      </c:pt>
                      <c:pt idx="1810">
                        <c:v>-6.5160396046708851</c:v>
                      </c:pt>
                      <c:pt idx="1811">
                        <c:v>-6.5477227729899656</c:v>
                      </c:pt>
                      <c:pt idx="1812">
                        <c:v>-9.3063366346764447</c:v>
                      </c:pt>
                      <c:pt idx="1813">
                        <c:v>-8.6604950504475546</c:v>
                      </c:pt>
                      <c:pt idx="1814">
                        <c:v>-9.5012871297474355</c:v>
                      </c:pt>
                      <c:pt idx="1815">
                        <c:v>-8.3477227731861081</c:v>
                      </c:pt>
                      <c:pt idx="1816">
                        <c:v>-7.6498019810313815</c:v>
                      </c:pt>
                      <c:pt idx="1817">
                        <c:v>-6.7667326740039302</c:v>
                      </c:pt>
                      <c:pt idx="1818">
                        <c:v>-4.0980198024272063</c:v>
                      </c:pt>
                      <c:pt idx="1819">
                        <c:v>-3.1801980201489513</c:v>
                      </c:pt>
                      <c:pt idx="1820">
                        <c:v>-3.7867326736798357</c:v>
                      </c:pt>
                      <c:pt idx="1821">
                        <c:v>-3.9853465350884569</c:v>
                      </c:pt>
                      <c:pt idx="1822">
                        <c:v>-3.3554455449198581</c:v>
                      </c:pt>
                      <c:pt idx="1823">
                        <c:v>-4.2891089113590626</c:v>
                      </c:pt>
                      <c:pt idx="1824">
                        <c:v>-2.704257426036345</c:v>
                      </c:pt>
                      <c:pt idx="1825">
                        <c:v>-2.862178218133633</c:v>
                      </c:pt>
                      <c:pt idx="1826">
                        <c:v>-1.5734653467054098</c:v>
                      </c:pt>
                      <c:pt idx="1827">
                        <c:v>-1.6973267328571502</c:v>
                      </c:pt>
                      <c:pt idx="1828">
                        <c:v>-0.37396039608028059</c:v>
                      </c:pt>
                      <c:pt idx="1829">
                        <c:v>-0.22594059408481657</c:v>
                      </c:pt>
                      <c:pt idx="1830">
                        <c:v>-5.2475247538682568E-3</c:v>
                      </c:pt>
                      <c:pt idx="1831">
                        <c:v>8.2376237631585469E-2</c:v>
                      </c:pt>
                      <c:pt idx="1832">
                        <c:v>-0.21980198022137618</c:v>
                      </c:pt>
                      <c:pt idx="1833">
                        <c:v>0.54920792085118786</c:v>
                      </c:pt>
                      <c:pt idx="1834">
                        <c:v>1.3430693070769524</c:v>
                      </c:pt>
                      <c:pt idx="1835">
                        <c:v>1.1949504951793299</c:v>
                      </c:pt>
                      <c:pt idx="1836">
                        <c:v>1.0930693070491644</c:v>
                      </c:pt>
                      <c:pt idx="1837">
                        <c:v>1.1497029704221975</c:v>
                      </c:pt>
                      <c:pt idx="1838">
                        <c:v>0.8097029703853057</c:v>
                      </c:pt>
                      <c:pt idx="1839">
                        <c:v>0.8566336634594246</c:v>
                      </c:pt>
                      <c:pt idx="1840">
                        <c:v>0.68663366344097898</c:v>
                      </c:pt>
                      <c:pt idx="1841">
                        <c:v>0.37544554459576546</c:v>
                      </c:pt>
                      <c:pt idx="1842">
                        <c:v>5.1287128718414822E-2</c:v>
                      </c:pt>
                      <c:pt idx="1843">
                        <c:v>0.55445544560505633</c:v>
                      </c:pt>
                      <c:pt idx="1844">
                        <c:v>0.92306930703071755</c:v>
                      </c:pt>
                      <c:pt idx="1845">
                        <c:v>0.99108910901824643</c:v>
                      </c:pt>
                      <c:pt idx="1846">
                        <c:v>1.7275247526635624</c:v>
                      </c:pt>
                      <c:pt idx="1847">
                        <c:v>1.8363366338631766</c:v>
                      </c:pt>
                      <c:pt idx="1848">
                        <c:v>1.2985148516278897</c:v>
                      </c:pt>
                      <c:pt idx="1849">
                        <c:v>1.200297029833949</c:v>
                      </c:pt>
                      <c:pt idx="1850">
                        <c:v>0.35356435647353462</c:v>
                      </c:pt>
                      <c:pt idx="1851">
                        <c:v>0.49782178223202211</c:v>
                      </c:pt>
                      <c:pt idx="1852">
                        <c:v>0.20009900992270013</c:v>
                      </c:pt>
                      <c:pt idx="1853">
                        <c:v>0.66782178225187494</c:v>
                      </c:pt>
                      <c:pt idx="1854">
                        <c:v>1.4473267328307684</c:v>
                      </c:pt>
                      <c:pt idx="1855">
                        <c:v>0.93891089119166615</c:v>
                      </c:pt>
                      <c:pt idx="1856">
                        <c:v>1.8370297031698395</c:v>
                      </c:pt>
                      <c:pt idx="1857">
                        <c:v>0.77425742582783941</c:v>
                      </c:pt>
                      <c:pt idx="1858">
                        <c:v>0.51138613866866478</c:v>
                      </c:pt>
                      <c:pt idx="1859">
                        <c:v>0.84217821791321024</c:v>
                      </c:pt>
                      <c:pt idx="1860">
                        <c:v>0.55752475253536937</c:v>
                      </c:pt>
                      <c:pt idx="1861">
                        <c:v>0.15029702971836312</c:v>
                      </c:pt>
                      <c:pt idx="1862">
                        <c:v>0.48801980203376316</c:v>
                      </c:pt>
                      <c:pt idx="1863">
                        <c:v>1.0983168318016252</c:v>
                      </c:pt>
                      <c:pt idx="1864">
                        <c:v>0.62009900996893508</c:v>
                      </c:pt>
                      <c:pt idx="1865">
                        <c:v>1.0462376238757953</c:v>
                      </c:pt>
                      <c:pt idx="1866">
                        <c:v>1.0710891090275894</c:v>
                      </c:pt>
                      <c:pt idx="1867">
                        <c:v>0.92306930703071755</c:v>
                      </c:pt>
                      <c:pt idx="1868">
                        <c:v>0.46683168321960233</c:v>
                      </c:pt>
                      <c:pt idx="1869">
                        <c:v>0.29386138617018698</c:v>
                      </c:pt>
                      <c:pt idx="1870">
                        <c:v>0.12762376239012499</c:v>
                      </c:pt>
                      <c:pt idx="1871">
                        <c:v>0.17000000001844598</c:v>
                      </c:pt>
                      <c:pt idx="1872">
                        <c:v>4.4554455450469155E-2</c:v>
                      </c:pt>
                      <c:pt idx="1873">
                        <c:v>0.53782178223669352</c:v>
                      </c:pt>
                      <c:pt idx="1874">
                        <c:v>1.2108910892410301</c:v>
                      </c:pt>
                      <c:pt idx="1875">
                        <c:v>1.118019802101708</c:v>
                      </c:pt>
                      <c:pt idx="1876">
                        <c:v>0.62019801986968581</c:v>
                      </c:pt>
                      <c:pt idx="1877">
                        <c:v>0.52960396045326297</c:v>
                      </c:pt>
                      <c:pt idx="1878">
                        <c:v>0.23039603962845664</c:v>
                      </c:pt>
                      <c:pt idx="1879">
                        <c:v>-0.13752475248913468</c:v>
                      </c:pt>
                      <c:pt idx="1880">
                        <c:v>0.11485148516089656</c:v>
                      </c:pt>
                      <c:pt idx="1881">
                        <c:v>0.13217821783592271</c:v>
                      </c:pt>
                      <c:pt idx="1882">
                        <c:v>0.34287128716570342</c:v>
                      </c:pt>
                      <c:pt idx="1883">
                        <c:v>0.65643564363597373</c:v>
                      </c:pt>
                      <c:pt idx="1884">
                        <c:v>0.88376237633411692</c:v>
                      </c:pt>
                      <c:pt idx="1885">
                        <c:v>0.70257425750127156</c:v>
                      </c:pt>
                      <c:pt idx="1886">
                        <c:v>0.66168316838843466</c:v>
                      </c:pt>
                      <c:pt idx="1887">
                        <c:v>0.66168316838984143</c:v>
                      </c:pt>
                      <c:pt idx="1888">
                        <c:v>0.3542574257816048</c:v>
                      </c:pt>
                      <c:pt idx="1889">
                        <c:v>0.1321782178359226</c:v>
                      </c:pt>
                      <c:pt idx="1890">
                        <c:v>0.64207920799050944</c:v>
                      </c:pt>
                      <c:pt idx="1891">
                        <c:v>1.107425742694627</c:v>
                      </c:pt>
                      <c:pt idx="1892">
                        <c:v>2.1196039606276913</c:v>
                      </c:pt>
                      <c:pt idx="1893">
                        <c:v>2.3395049507498191</c:v>
                      </c:pt>
                      <c:pt idx="1894">
                        <c:v>3.4838613865188037</c:v>
                      </c:pt>
                      <c:pt idx="1895">
                        <c:v>4.2694059410589809</c:v>
                      </c:pt>
                      <c:pt idx="1896">
                        <c:v>5.2446534659176853</c:v>
                      </c:pt>
                      <c:pt idx="1897">
                        <c:v>4.6629702975371865</c:v>
                      </c:pt>
                      <c:pt idx="1898">
                        <c:v>3.8328712875465403</c:v>
                      </c:pt>
                      <c:pt idx="1899">
                        <c:v>4.4318811886020653</c:v>
                      </c:pt>
                      <c:pt idx="1900">
                        <c:v>3.7655445548642668</c:v>
                      </c:pt>
                      <c:pt idx="1901">
                        <c:v>5.2552475253247657</c:v>
                      </c:pt>
                      <c:pt idx="1902">
                        <c:v>7.0281188126462117</c:v>
                      </c:pt>
                      <c:pt idx="1903">
                        <c:v>8.256435644463016</c:v>
                      </c:pt>
                      <c:pt idx="1904">
                        <c:v>11.785544555738953</c:v>
                      </c:pt>
                      <c:pt idx="1905">
                        <c:v>13.630990100493724</c:v>
                      </c:pt>
                      <c:pt idx="1906">
                        <c:v>14.91059406103035</c:v>
                      </c:pt>
                      <c:pt idx="1907">
                        <c:v>14.130198021341888</c:v>
                      </c:pt>
                      <c:pt idx="1908">
                        <c:v>14.32514851641147</c:v>
                      </c:pt>
                      <c:pt idx="1909">
                        <c:v>14.89920792241586</c:v>
                      </c:pt>
                      <c:pt idx="1910">
                        <c:v>13.441287130176606</c:v>
                      </c:pt>
                      <c:pt idx="1911">
                        <c:v>14.767029704578528</c:v>
                      </c:pt>
                      <c:pt idx="1912">
                        <c:v>14.022970298557102</c:v>
                      </c:pt>
                      <c:pt idx="1913">
                        <c:v>16.709108912711006</c:v>
                      </c:pt>
                      <c:pt idx="1914">
                        <c:v>17.701683170244735</c:v>
                      </c:pt>
                      <c:pt idx="1915">
                        <c:v>18.835445546606646</c:v>
                      </c:pt>
                      <c:pt idx="1916">
                        <c:v>19.004059408010349</c:v>
                      </c:pt>
                      <c:pt idx="1917">
                        <c:v>17.187326734545113</c:v>
                      </c:pt>
                      <c:pt idx="1918">
                        <c:v>18.142178219797064</c:v>
                      </c:pt>
                      <c:pt idx="1919">
                        <c:v>18.732079209960993</c:v>
                      </c:pt>
                      <c:pt idx="1920">
                        <c:v>18.399702972300208</c:v>
                      </c:pt>
                      <c:pt idx="1921">
                        <c:v>18.963168318897523</c:v>
                      </c:pt>
                      <c:pt idx="1922">
                        <c:v>20.584950497291782</c:v>
                      </c:pt>
                      <c:pt idx="1923">
                        <c:v>22.301980200449012</c:v>
                      </c:pt>
                      <c:pt idx="1924">
                        <c:v>22.631386141078828</c:v>
                      </c:pt>
                      <c:pt idx="1925">
                        <c:v>22.826930695555717</c:v>
                      </c:pt>
                      <c:pt idx="1926">
                        <c:v>22.631386141078831</c:v>
                      </c:pt>
                      <c:pt idx="1927">
                        <c:v>20.341782180432681</c:v>
                      </c:pt>
                      <c:pt idx="1928">
                        <c:v>21.563960398388861</c:v>
                      </c:pt>
                      <c:pt idx="1929">
                        <c:v>21.953861388529443</c:v>
                      </c:pt>
                      <c:pt idx="1930">
                        <c:v>22.857128715359316</c:v>
                      </c:pt>
                      <c:pt idx="1931">
                        <c:v>22.980297032205812</c:v>
                      </c:pt>
                      <c:pt idx="1932">
                        <c:v>25.402079210687859</c:v>
                      </c:pt>
                      <c:pt idx="1933">
                        <c:v>28.429702973394143</c:v>
                      </c:pt>
                      <c:pt idx="1934">
                        <c:v>27.280792082179371</c:v>
                      </c:pt>
                      <c:pt idx="1935">
                        <c:v>27.727227725792225</c:v>
                      </c:pt>
                      <c:pt idx="1936">
                        <c:v>27.823861389169934</c:v>
                      </c:pt>
                      <c:pt idx="1937">
                        <c:v>26.321386141480183</c:v>
                      </c:pt>
                      <c:pt idx="1938">
                        <c:v>24.880099012610724</c:v>
                      </c:pt>
                      <c:pt idx="1939">
                        <c:v>27.408415844569475</c:v>
                      </c:pt>
                      <c:pt idx="1940">
                        <c:v>24.874851487858251</c:v>
                      </c:pt>
                      <c:pt idx="1941">
                        <c:v>28.953267329886138</c:v>
                      </c:pt>
                      <c:pt idx="1942">
                        <c:v>30.190495052793018</c:v>
                      </c:pt>
                      <c:pt idx="1943">
                        <c:v>31.025247528131622</c:v>
                      </c:pt>
                      <c:pt idx="1944">
                        <c:v>31.239702973699799</c:v>
                      </c:pt>
                      <c:pt idx="1945">
                        <c:v>30.665643567696822</c:v>
                      </c:pt>
                      <c:pt idx="1946">
                        <c:v>27.341188121789369</c:v>
                      </c:pt>
                      <c:pt idx="1947">
                        <c:v>29.254554458632335</c:v>
                      </c:pt>
                      <c:pt idx="1948">
                        <c:v>28.582277230835412</c:v>
                      </c:pt>
                      <c:pt idx="1949">
                        <c:v>28.819405943733209</c:v>
                      </c:pt>
                      <c:pt idx="1950">
                        <c:v>29.773465349776334</c:v>
                      </c:pt>
                      <c:pt idx="1951">
                        <c:v>32.077425746067973</c:v>
                      </c:pt>
                      <c:pt idx="1952">
                        <c:v>33.143267330343086</c:v>
                      </c:pt>
                      <c:pt idx="1953">
                        <c:v>35.484257429606991</c:v>
                      </c:pt>
                      <c:pt idx="1954">
                        <c:v>38.552574261624592</c:v>
                      </c:pt>
                      <c:pt idx="1955">
                        <c:v>36.951188122837095</c:v>
                      </c:pt>
                      <c:pt idx="1956">
                        <c:v>35.519801984066603</c:v>
                      </c:pt>
                      <c:pt idx="1957">
                        <c:v>36.956435647589544</c:v>
                      </c:pt>
                      <c:pt idx="1958">
                        <c:v>37.93168317244826</c:v>
                      </c:pt>
                      <c:pt idx="1959">
                        <c:v>41.034752479716673</c:v>
                      </c:pt>
                      <c:pt idx="1960">
                        <c:v>42.467029707595302</c:v>
                      </c:pt>
                      <c:pt idx="1961">
                        <c:v>45.366930698010684</c:v>
                      </c:pt>
                      <c:pt idx="1962">
                        <c:v>46.848217826884877</c:v>
                      </c:pt>
                      <c:pt idx="1963">
                        <c:v>45.710693074284563</c:v>
                      </c:pt>
                      <c:pt idx="1964">
                        <c:v>45.307227727707371</c:v>
                      </c:pt>
                      <c:pt idx="1965">
                        <c:v>46.537029708038254</c:v>
                      </c:pt>
                      <c:pt idx="1966">
                        <c:v>45.418316836629891</c:v>
                      </c:pt>
                      <c:pt idx="1967">
                        <c:v>49.296435648933539</c:v>
                      </c:pt>
                      <c:pt idx="1968">
                        <c:v>49.217128718230867</c:v>
                      </c:pt>
                      <c:pt idx="1969">
                        <c:v>52.431287134424601</c:v>
                      </c:pt>
                      <c:pt idx="1970">
                        <c:v>53.133069312717069</c:v>
                      </c:pt>
                      <c:pt idx="1971">
                        <c:v>55.370495055535223</c:v>
                      </c:pt>
                      <c:pt idx="1972">
                        <c:v>56.734752481426305</c:v>
                      </c:pt>
                      <c:pt idx="1973">
                        <c:v>56.232376243748512</c:v>
                      </c:pt>
                      <c:pt idx="1974">
                        <c:v>54.58564357030172</c:v>
                      </c:pt>
                      <c:pt idx="1975">
                        <c:v>57.234059412173842</c:v>
                      </c:pt>
                      <c:pt idx="1976">
                        <c:v>54.494257431676459</c:v>
                      </c:pt>
                      <c:pt idx="1977">
                        <c:v>53.994950500930379</c:v>
                      </c:pt>
                      <c:pt idx="1978">
                        <c:v>52.877029708729431</c:v>
                      </c:pt>
                      <c:pt idx="1979">
                        <c:v>54.155841590057207</c:v>
                      </c:pt>
                      <c:pt idx="1980">
                        <c:v>52.789405946342555</c:v>
                      </c:pt>
                      <c:pt idx="1981">
                        <c:v>53.637722778119198</c:v>
                      </c:pt>
                      <c:pt idx="1982">
                        <c:v>53.338514857294378</c:v>
                      </c:pt>
                      <c:pt idx="1983">
                        <c:v>51.111683173883335</c:v>
                      </c:pt>
                      <c:pt idx="1984">
                        <c:v>50.845742579795228</c:v>
                      </c:pt>
                      <c:pt idx="1985">
                        <c:v>53.929207926664333</c:v>
                      </c:pt>
                      <c:pt idx="1986">
                        <c:v>48.00851485671275</c:v>
                      </c:pt>
                      <c:pt idx="1987">
                        <c:v>47.547029708149147</c:v>
                      </c:pt>
                      <c:pt idx="1988">
                        <c:v>46.919207925901972</c:v>
                      </c:pt>
                      <c:pt idx="1989">
                        <c:v>43.379603965119692</c:v>
                      </c:pt>
                      <c:pt idx="1990">
                        <c:v>43.838019806754382</c:v>
                      </c:pt>
                      <c:pt idx="1991">
                        <c:v>38.895544558691057</c:v>
                      </c:pt>
                      <c:pt idx="1992">
                        <c:v>40.870099014352832</c:v>
                      </c:pt>
                      <c:pt idx="1993">
                        <c:v>37.777623766490095</c:v>
                      </c:pt>
                      <c:pt idx="1994">
                        <c:v>35.86950495440243</c:v>
                      </c:pt>
                      <c:pt idx="1995">
                        <c:v>35.754752479142283</c:v>
                      </c:pt>
                      <c:pt idx="1996">
                        <c:v>34.190990102734361</c:v>
                      </c:pt>
                      <c:pt idx="1997">
                        <c:v>34.012673271030344</c:v>
                      </c:pt>
                      <c:pt idx="1998">
                        <c:v>35.608118815760122</c:v>
                      </c:pt>
                      <c:pt idx="1999">
                        <c:v>34.067920795790052</c:v>
                      </c:pt>
                      <c:pt idx="2000">
                        <c:v>34.005148518554968</c:v>
                      </c:pt>
                      <c:pt idx="2001">
                        <c:v>30.435148518166194</c:v>
                      </c:pt>
                      <c:pt idx="2002">
                        <c:v>28.891188121959139</c:v>
                      </c:pt>
                      <c:pt idx="2003">
                        <c:v>25.038712874013264</c:v>
                      </c:pt>
                      <c:pt idx="2004">
                        <c:v>21.255445546868152</c:v>
                      </c:pt>
                      <c:pt idx="2005">
                        <c:v>16.301980199794759</c:v>
                      </c:pt>
                      <c:pt idx="2006">
                        <c:v>12.729702971683082</c:v>
                      </c:pt>
                      <c:pt idx="2007">
                        <c:v>8.460396040526259</c:v>
                      </c:pt>
                      <c:pt idx="2008">
                        <c:v>3.8831683172546292</c:v>
                      </c:pt>
                      <c:pt idx="2009">
                        <c:v>0.72376237631683893</c:v>
                      </c:pt>
                      <c:pt idx="2010">
                        <c:v>-0.4108910891532318</c:v>
                      </c:pt>
                      <c:pt idx="2011">
                        <c:v>7.1287128719343548E-2</c:v>
                      </c:pt>
                      <c:pt idx="2012">
                        <c:v>0.55940594065526483</c:v>
                      </c:pt>
                      <c:pt idx="2013">
                        <c:v>0.8158415842473391</c:v>
                      </c:pt>
                      <c:pt idx="2014">
                        <c:v>0.39504950499369046</c:v>
                      </c:pt>
                      <c:pt idx="2015">
                        <c:v>3.6633663370698406E-2</c:v>
                      </c:pt>
                      <c:pt idx="2016">
                        <c:v>-0.50792079213534802</c:v>
                      </c:pt>
                      <c:pt idx="2017">
                        <c:v>0.41089108915323197</c:v>
                      </c:pt>
                      <c:pt idx="2018">
                        <c:v>0.41683168321376329</c:v>
                      </c:pt>
                      <c:pt idx="2019">
                        <c:v>-0.34356435647377415</c:v>
                      </c:pt>
                      <c:pt idx="2020">
                        <c:v>-2.4059405943225172</c:v>
                      </c:pt>
                      <c:pt idx="2021">
                        <c:v>-0.27128712874129296</c:v>
                      </c:pt>
                      <c:pt idx="2022">
                        <c:v>-0.40099009905422206</c:v>
                      </c:pt>
                      <c:pt idx="2023">
                        <c:v>-0.19504950497174095</c:v>
                      </c:pt>
                      <c:pt idx="2024">
                        <c:v>-0.3445544554826897</c:v>
                      </c:pt>
                      <c:pt idx="2025">
                        <c:v>0.68118811888560893</c:v>
                      </c:pt>
                      <c:pt idx="2026">
                        <c:v>-0.59405940600531681</c:v>
                      </c:pt>
                      <c:pt idx="2027">
                        <c:v>-0.91881188128857949</c:v>
                      </c:pt>
                      <c:pt idx="2028">
                        <c:v>0.90891089118816337</c:v>
                      </c:pt>
                      <c:pt idx="2029">
                        <c:v>1.175247524880654</c:v>
                      </c:pt>
                      <c:pt idx="2030">
                        <c:v>1.0891089109333098E-2</c:v>
                      </c:pt>
                      <c:pt idx="2031">
                        <c:v>0.14851485150062604</c:v>
                      </c:pt>
                      <c:pt idx="2032">
                        <c:v>-1.4851485150625322E-2</c:v>
                      </c:pt>
                      <c:pt idx="2033">
                        <c:v>0.26633663369249205</c:v>
                      </c:pt>
                      <c:pt idx="2034">
                        <c:v>-1.1603960397300295</c:v>
                      </c:pt>
                      <c:pt idx="2035">
                        <c:v>0.61188118818550408</c:v>
                      </c:pt>
                      <c:pt idx="2036">
                        <c:v>1.0049504951585484</c:v>
                      </c:pt>
                      <c:pt idx="2037">
                        <c:v>0.6099009901662652</c:v>
                      </c:pt>
                      <c:pt idx="2038">
                        <c:v>-0.4059405941030233</c:v>
                      </c:pt>
                      <c:pt idx="2039">
                        <c:v>1.2782178219204889</c:v>
                      </c:pt>
                      <c:pt idx="2040">
                        <c:v>0.9445544555485379</c:v>
                      </c:pt>
                      <c:pt idx="2041">
                        <c:v>0.14950495051094878</c:v>
                      </c:pt>
                      <c:pt idx="2042">
                        <c:v>4.6534653471115503E-2</c:v>
                      </c:pt>
                      <c:pt idx="2043">
                        <c:v>-0.283168316862356</c:v>
                      </c:pt>
                      <c:pt idx="2044">
                        <c:v>0.59009900996402542</c:v>
                      </c:pt>
                      <c:pt idx="2045">
                        <c:v>0.80099009909671393</c:v>
                      </c:pt>
                      <c:pt idx="2046">
                        <c:v>6.7326732680864823E-2</c:v>
                      </c:pt>
                      <c:pt idx="2047">
                        <c:v>-0.38514851489327367</c:v>
                      </c:pt>
                      <c:pt idx="2048">
                        <c:v>4.9504950502084052E-3</c:v>
                      </c:pt>
                      <c:pt idx="2049">
                        <c:v>0.456435643614024</c:v>
                      </c:pt>
                      <c:pt idx="2050">
                        <c:v>-2.0792079209749716E-2</c:v>
                      </c:pt>
                      <c:pt idx="2051">
                        <c:v>-0.54950495055484727</c:v>
                      </c:pt>
                      <c:pt idx="2052">
                        <c:v>4.7524752480031948E-2</c:v>
                      </c:pt>
                      <c:pt idx="2053">
                        <c:v>0.70792079215729697</c:v>
                      </c:pt>
                      <c:pt idx="2054">
                        <c:v>0.62574257432580638</c:v>
                      </c:pt>
                      <c:pt idx="2055">
                        <c:v>-0.54257425748540011</c:v>
                      </c:pt>
                      <c:pt idx="2056">
                        <c:v>-0.60693069313529591</c:v>
                      </c:pt>
                      <c:pt idx="2057">
                        <c:v>0.62079207927559787</c:v>
                      </c:pt>
                      <c:pt idx="2058">
                        <c:v>0.99405940604921494</c:v>
                      </c:pt>
                      <c:pt idx="2059">
                        <c:v>0.2217821782420229</c:v>
                      </c:pt>
                      <c:pt idx="2060">
                        <c:v>0.3326732673630341</c:v>
                      </c:pt>
                      <c:pt idx="2061">
                        <c:v>-0.28811881191256461</c:v>
                      </c:pt>
                      <c:pt idx="2062">
                        <c:v>0.72871287136563956</c:v>
                      </c:pt>
                      <c:pt idx="2063">
                        <c:v>4.1584158420907714E-2</c:v>
                      </c:pt>
                      <c:pt idx="2064">
                        <c:v>1.3287128714328953</c:v>
                      </c:pt>
                      <c:pt idx="2065">
                        <c:v>-0.62673267333612803</c:v>
                      </c:pt>
                      <c:pt idx="2066">
                        <c:v>-7.128712872075102E-2</c:v>
                      </c:pt>
                      <c:pt idx="2067">
                        <c:v>1.1178217823002066</c:v>
                      </c:pt>
                      <c:pt idx="2068">
                        <c:v>0.47623762381485785</c:v>
                      </c:pt>
                      <c:pt idx="2069">
                        <c:v>0.44554455450328406</c:v>
                      </c:pt>
                      <c:pt idx="2070">
                        <c:v>3.0693069310166615E-2</c:v>
                      </c:pt>
                      <c:pt idx="2071">
                        <c:v>1.0871287129900391</c:v>
                      </c:pt>
                      <c:pt idx="2072">
                        <c:v>0.42574257430385698</c:v>
                      </c:pt>
                      <c:pt idx="2073">
                        <c:v>-0.14554455447106321</c:v>
                      </c:pt>
                      <c:pt idx="2074">
                        <c:v>-0.5940594060053167</c:v>
                      </c:pt>
                      <c:pt idx="2075">
                        <c:v>0.18118811883143821</c:v>
                      </c:pt>
                      <c:pt idx="2076">
                        <c:v>0.46732673272476399</c:v>
                      </c:pt>
                      <c:pt idx="2077">
                        <c:v>0.3653465346924395</c:v>
                      </c:pt>
                      <c:pt idx="2078">
                        <c:v>0.19504950497174101</c:v>
                      </c:pt>
                      <c:pt idx="2079">
                        <c:v>0.32772277231282521</c:v>
                      </c:pt>
                      <c:pt idx="2080">
                        <c:v>0.2277227723011471</c:v>
                      </c:pt>
                      <c:pt idx="2081">
                        <c:v>0.20693069309139689</c:v>
                      </c:pt>
                      <c:pt idx="2082">
                        <c:v>0.27722772280182451</c:v>
                      </c:pt>
                      <c:pt idx="2083">
                        <c:v>0.63168316838633842</c:v>
                      </c:pt>
                      <c:pt idx="2084">
                        <c:v>0.15940594061136551</c:v>
                      </c:pt>
                      <c:pt idx="2085">
                        <c:v>0.29108910894212681</c:v>
                      </c:pt>
                      <c:pt idx="2086">
                        <c:v>0.36435643568352372</c:v>
                      </c:pt>
                      <c:pt idx="2087">
                        <c:v>0.2000000000219497</c:v>
                      </c:pt>
                      <c:pt idx="2088">
                        <c:v>-7.227722773107384E-2</c:v>
                      </c:pt>
                      <c:pt idx="2089">
                        <c:v>0.391089108953805</c:v>
                      </c:pt>
                      <c:pt idx="2090">
                        <c:v>-0.15841584160104266</c:v>
                      </c:pt>
                      <c:pt idx="2091">
                        <c:v>-0.17821782180187656</c:v>
                      </c:pt>
                      <c:pt idx="2092">
                        <c:v>-8.8118811890615253E-2</c:v>
                      </c:pt>
                      <c:pt idx="2093">
                        <c:v>0.7089108911662132</c:v>
                      </c:pt>
                      <c:pt idx="2094">
                        <c:v>7.2277227731073687E-2</c:v>
                      </c:pt>
                      <c:pt idx="2095">
                        <c:v>0.19603960398065709</c:v>
                      </c:pt>
                      <c:pt idx="2096">
                        <c:v>-0.18415841586240794</c:v>
                      </c:pt>
                      <c:pt idx="2097">
                        <c:v>-9.9009901004166005E-3</c:v>
                      </c:pt>
                      <c:pt idx="2098">
                        <c:v>0.30198019805286686</c:v>
                      </c:pt>
                      <c:pt idx="2099">
                        <c:v>-0.13267326734108434</c:v>
                      </c:pt>
                      <c:pt idx="2100">
                        <c:v>-0.26633663369249172</c:v>
                      </c:pt>
                      <c:pt idx="2101">
                        <c:v>-0.50198019807481642</c:v>
                      </c:pt>
                      <c:pt idx="2102">
                        <c:v>-0.31287128716219997</c:v>
                      </c:pt>
                      <c:pt idx="2103">
                        <c:v>0.29900990102189806</c:v>
                      </c:pt>
                      <c:pt idx="2104">
                        <c:v>-0.14257425744150107</c:v>
                      </c:pt>
                      <c:pt idx="2105">
                        <c:v>-1.2475247526117288</c:v>
                      </c:pt>
                      <c:pt idx="2106">
                        <c:v>-0.73861386146605645</c:v>
                      </c:pt>
                      <c:pt idx="2107">
                        <c:v>0.66138613868618235</c:v>
                      </c:pt>
                      <c:pt idx="2108">
                        <c:v>-0.10198019803091748</c:v>
                      </c:pt>
                      <c:pt idx="2109">
                        <c:v>0.1178217821904587</c:v>
                      </c:pt>
                      <c:pt idx="2110">
                        <c:v>0.45049504955349268</c:v>
                      </c:pt>
                      <c:pt idx="2111">
                        <c:v>-0.17524752477231412</c:v>
                      </c:pt>
                      <c:pt idx="2112">
                        <c:v>-0.21485148517257424</c:v>
                      </c:pt>
                      <c:pt idx="2113">
                        <c:v>0.3445544554826897</c:v>
                      </c:pt>
                      <c:pt idx="2114">
                        <c:v>0.75346534661668285</c:v>
                      </c:pt>
                      <c:pt idx="2115">
                        <c:v>-0.75940594067580702</c:v>
                      </c:pt>
                      <c:pt idx="2116">
                        <c:v>-1.4059405942113641</c:v>
                      </c:pt>
                      <c:pt idx="2117">
                        <c:v>1.2217821783503617</c:v>
                      </c:pt>
                      <c:pt idx="2118">
                        <c:v>0.78910891097705793</c:v>
                      </c:pt>
                      <c:pt idx="2119">
                        <c:v>-7.1287128720750229E-2</c:v>
                      </c:pt>
                      <c:pt idx="2120">
                        <c:v>0.20000000002054244</c:v>
                      </c:pt>
                      <c:pt idx="2121">
                        <c:v>0.57029702976600471</c:v>
                      </c:pt>
                      <c:pt idx="2122">
                        <c:v>0.38415841588295052</c:v>
                      </c:pt>
                      <c:pt idx="2123">
                        <c:v>-0.19207920794217861</c:v>
                      </c:pt>
                      <c:pt idx="2124">
                        <c:v>-0.34554455449301275</c:v>
                      </c:pt>
                      <c:pt idx="2125">
                        <c:v>0.96930693079958041</c:v>
                      </c:pt>
                      <c:pt idx="2126">
                        <c:v>0.12277227724066733</c:v>
                      </c:pt>
                      <c:pt idx="2127">
                        <c:v>-0.12277227724066712</c:v>
                      </c:pt>
                      <c:pt idx="2128">
                        <c:v>-8.8118811890615267E-2</c:v>
                      </c:pt>
                      <c:pt idx="2129">
                        <c:v>0.39009900994348234</c:v>
                      </c:pt>
                      <c:pt idx="2130">
                        <c:v>0.2059405940810741</c:v>
                      </c:pt>
                      <c:pt idx="2131">
                        <c:v>0.27722772280323166</c:v>
                      </c:pt>
                      <c:pt idx="2132">
                        <c:v>-0.10792079209004214</c:v>
                      </c:pt>
                      <c:pt idx="2133">
                        <c:v>-0.25643564359207471</c:v>
                      </c:pt>
                      <c:pt idx="2134">
                        <c:v>0.13267326734108412</c:v>
                      </c:pt>
                      <c:pt idx="2135">
                        <c:v>0.15841584160104266</c:v>
                      </c:pt>
                      <c:pt idx="2136">
                        <c:v>0.4514851485638155</c:v>
                      </c:pt>
                      <c:pt idx="2137">
                        <c:v>0.2405940594325332</c:v>
                      </c:pt>
                      <c:pt idx="2138">
                        <c:v>0.2297029703217931</c:v>
                      </c:pt>
                      <c:pt idx="2139">
                        <c:v>0.30396039607210568</c:v>
                      </c:pt>
                      <c:pt idx="2140">
                        <c:v>-0.3594059406333151</c:v>
                      </c:pt>
                      <c:pt idx="2141">
                        <c:v>-0.20693069309280421</c:v>
                      </c:pt>
                      <c:pt idx="2142">
                        <c:v>0.15049504952127188</c:v>
                      </c:pt>
                      <c:pt idx="2143">
                        <c:v>-1.1881188119656026E-2</c:v>
                      </c:pt>
                      <c:pt idx="2144">
                        <c:v>3.6633663370698406E-2</c:v>
                      </c:pt>
                      <c:pt idx="2145">
                        <c:v>-0.12871287130119888</c:v>
                      </c:pt>
                      <c:pt idx="2146">
                        <c:v>0.37425742578394061</c:v>
                      </c:pt>
                      <c:pt idx="2147">
                        <c:v>-0.15742574259071962</c:v>
                      </c:pt>
                      <c:pt idx="2148">
                        <c:v>-0.25643564359207488</c:v>
                      </c:pt>
                      <c:pt idx="2149">
                        <c:v>-0.12772277229087572</c:v>
                      </c:pt>
                      <c:pt idx="2150">
                        <c:v>-0.19108910893044864</c:v>
                      </c:pt>
                      <c:pt idx="2151">
                        <c:v>0.15346534655224123</c:v>
                      </c:pt>
                      <c:pt idx="2152">
                        <c:v>0.39009900994348196</c:v>
                      </c:pt>
                      <c:pt idx="2153">
                        <c:v>0.26138613864228322</c:v>
                      </c:pt>
                      <c:pt idx="2154">
                        <c:v>-6.8316831691188434E-2</c:v>
                      </c:pt>
                      <c:pt idx="2155">
                        <c:v>-0.58613861392554589</c:v>
                      </c:pt>
                      <c:pt idx="2156">
                        <c:v>-0.15940594061136557</c:v>
                      </c:pt>
                      <c:pt idx="2157">
                        <c:v>-0.26534653468216851</c:v>
                      </c:pt>
                      <c:pt idx="2158">
                        <c:v>-6.534653466162578E-2</c:v>
                      </c:pt>
                      <c:pt idx="2159">
                        <c:v>-0.10297029704124061</c:v>
                      </c:pt>
                      <c:pt idx="2160">
                        <c:v>-0.27722772280323155</c:v>
                      </c:pt>
                      <c:pt idx="2161">
                        <c:v>0.3841584158843574</c:v>
                      </c:pt>
                      <c:pt idx="2162">
                        <c:v>6.0396039610010221E-2</c:v>
                      </c:pt>
                      <c:pt idx="2163">
                        <c:v>-0.43564356440427382</c:v>
                      </c:pt>
                      <c:pt idx="2164">
                        <c:v>-5.0495049511000624E-2</c:v>
                      </c:pt>
                      <c:pt idx="2165">
                        <c:v>-0.3138613861725229</c:v>
                      </c:pt>
                      <c:pt idx="2166">
                        <c:v>-0.32178217825229366</c:v>
                      </c:pt>
                      <c:pt idx="2167">
                        <c:v>-0.14455445546214743</c:v>
                      </c:pt>
                      <c:pt idx="2168">
                        <c:v>-8.2178217830083569E-2</c:v>
                      </c:pt>
                      <c:pt idx="2169">
                        <c:v>0.21089108913268959</c:v>
                      </c:pt>
                      <c:pt idx="2170">
                        <c:v>-6.9031689055900825E-16</c:v>
                      </c:pt>
                      <c:pt idx="2171">
                        <c:v>-0.4564356436140245</c:v>
                      </c:pt>
                      <c:pt idx="2172">
                        <c:v>-0.31287128716360674</c:v>
                      </c:pt>
                      <c:pt idx="2173">
                        <c:v>0.33762376241324221</c:v>
                      </c:pt>
                      <c:pt idx="2174">
                        <c:v>-0.17524752477090719</c:v>
                      </c:pt>
                      <c:pt idx="2175">
                        <c:v>0.29207920795245002</c:v>
                      </c:pt>
                      <c:pt idx="2176">
                        <c:v>-0.28811881191256472</c:v>
                      </c:pt>
                      <c:pt idx="2177">
                        <c:v>0.16831683170145945</c:v>
                      </c:pt>
                      <c:pt idx="2178">
                        <c:v>-7.0297029710427644E-2</c:v>
                      </c:pt>
                      <c:pt idx="2179">
                        <c:v>-0.18910891091120943</c:v>
                      </c:pt>
                      <c:pt idx="2180">
                        <c:v>0.12178217823034403</c:v>
                      </c:pt>
                      <c:pt idx="2181">
                        <c:v>0.13861386140020879</c:v>
                      </c:pt>
                      <c:pt idx="2182">
                        <c:v>-0.39306930697445158</c:v>
                      </c:pt>
                      <c:pt idx="2183">
                        <c:v>-5.7425742580448275E-2</c:v>
                      </c:pt>
                      <c:pt idx="2184">
                        <c:v>0.13267326734108431</c:v>
                      </c:pt>
                      <c:pt idx="2185">
                        <c:v>0.1594059406113657</c:v>
                      </c:pt>
                      <c:pt idx="2186">
                        <c:v>0.4534653465844618</c:v>
                      </c:pt>
                      <c:pt idx="2187">
                        <c:v>0.30000000003222088</c:v>
                      </c:pt>
                      <c:pt idx="2188">
                        <c:v>0.20495049507215798</c:v>
                      </c:pt>
                      <c:pt idx="2189">
                        <c:v>-5.1485148519916701E-2</c:v>
                      </c:pt>
                      <c:pt idx="2190">
                        <c:v>-0.21980198022137606</c:v>
                      </c:pt>
                      <c:pt idx="2191">
                        <c:v>-6.2376237630656757E-2</c:v>
                      </c:pt>
                      <c:pt idx="2192">
                        <c:v>0.33366336637194999</c:v>
                      </c:pt>
                      <c:pt idx="2193">
                        <c:v>0.27722772280323149</c:v>
                      </c:pt>
                      <c:pt idx="2194">
                        <c:v>3.5175382958420802E-17</c:v>
                      </c:pt>
                      <c:pt idx="2195">
                        <c:v>8.6138613871375905E-2</c:v>
                      </c:pt>
                      <c:pt idx="2196">
                        <c:v>0.6000000000658483</c:v>
                      </c:pt>
                      <c:pt idx="2197">
                        <c:v>8.7128712881699044E-2</c:v>
                      </c:pt>
                      <c:pt idx="2198">
                        <c:v>-0.20099009903086537</c:v>
                      </c:pt>
                      <c:pt idx="2199">
                        <c:v>0.13960396041193865</c:v>
                      </c:pt>
                      <c:pt idx="2200">
                        <c:v>0.10198019803091737</c:v>
                      </c:pt>
                      <c:pt idx="2201">
                        <c:v>0.5198019802550039</c:v>
                      </c:pt>
                      <c:pt idx="2202">
                        <c:v>-7.3267326739990035E-2</c:v>
                      </c:pt>
                      <c:pt idx="2203">
                        <c:v>-0.45544554460510811</c:v>
                      </c:pt>
                      <c:pt idx="2204">
                        <c:v>-0.21089108913128249</c:v>
                      </c:pt>
                      <c:pt idx="2205">
                        <c:v>-0.2306930693321162</c:v>
                      </c:pt>
                      <c:pt idx="2206">
                        <c:v>6.2376237630656861E-2</c:v>
                      </c:pt>
                      <c:pt idx="2207">
                        <c:v>-9.3069306940823507E-2</c:v>
                      </c:pt>
                      <c:pt idx="2208">
                        <c:v>0.3019801980528668</c:v>
                      </c:pt>
                      <c:pt idx="2209">
                        <c:v>0.14356435645182417</c:v>
                      </c:pt>
                      <c:pt idx="2210">
                        <c:v>0.11782178219045876</c:v>
                      </c:pt>
                      <c:pt idx="2211">
                        <c:v>-0.24653465349165779</c:v>
                      </c:pt>
                      <c:pt idx="2212">
                        <c:v>-0.16435643566157418</c:v>
                      </c:pt>
                      <c:pt idx="2213">
                        <c:v>-0.49207920797439919</c:v>
                      </c:pt>
                      <c:pt idx="2214">
                        <c:v>-0.43564356440427415</c:v>
                      </c:pt>
                      <c:pt idx="2215">
                        <c:v>-0.21980198022137618</c:v>
                      </c:pt>
                      <c:pt idx="2216">
                        <c:v>-0.44455445549436806</c:v>
                      </c:pt>
                      <c:pt idx="2217">
                        <c:v>0.30297029706178302</c:v>
                      </c:pt>
                      <c:pt idx="2218">
                        <c:v>-0.42970297034374266</c:v>
                      </c:pt>
                      <c:pt idx="2219">
                        <c:v>-0.67920792086636939</c:v>
                      </c:pt>
                      <c:pt idx="2220">
                        <c:v>-0.66138613868618223</c:v>
                      </c:pt>
                      <c:pt idx="2221">
                        <c:v>-1.3346534654920199</c:v>
                      </c:pt>
                      <c:pt idx="2222">
                        <c:v>-0.6811881188870158</c:v>
                      </c:pt>
                      <c:pt idx="2223">
                        <c:v>-0.4405940594544826</c:v>
                      </c:pt>
                      <c:pt idx="2224">
                        <c:v>-0.32277227726261681</c:v>
                      </c:pt>
                      <c:pt idx="2225">
                        <c:v>-0.26336633666292913</c:v>
                      </c:pt>
                      <c:pt idx="2226">
                        <c:v>-0.75445544562700573</c:v>
                      </c:pt>
                      <c:pt idx="2227">
                        <c:v>-0.54851485154452462</c:v>
                      </c:pt>
                      <c:pt idx="2228">
                        <c:v>-0.97128712881881951</c:v>
                      </c:pt>
                      <c:pt idx="2229">
                        <c:v>-1.7752475249465025</c:v>
                      </c:pt>
                      <c:pt idx="2230">
                        <c:v>-1.7485148516762214</c:v>
                      </c:pt>
                      <c:pt idx="2231">
                        <c:v>-1.006930693179195</c:v>
                      </c:pt>
                      <c:pt idx="2232">
                        <c:v>-1.6871287130544814</c:v>
                      </c:pt>
                      <c:pt idx="2233">
                        <c:v>-1.7653465348446782</c:v>
                      </c:pt>
                      <c:pt idx="2234">
                        <c:v>-1.6970297031548978</c:v>
                      </c:pt>
                      <c:pt idx="2235">
                        <c:v>-0.40000000004389891</c:v>
                      </c:pt>
                      <c:pt idx="2236">
                        <c:v>-1.3613861387623019</c:v>
                      </c:pt>
                      <c:pt idx="2237">
                        <c:v>-1.3742574258922808</c:v>
                      </c:pt>
                      <c:pt idx="2238">
                        <c:v>-4.4792079212791869</c:v>
                      </c:pt>
                      <c:pt idx="2239">
                        <c:v>-9.4267326742948718</c:v>
                      </c:pt>
                      <c:pt idx="2240">
                        <c:v>-13.089108912316391</c:v>
                      </c:pt>
                      <c:pt idx="2241">
                        <c:v>-15.659405942300486</c:v>
                      </c:pt>
                      <c:pt idx="2242">
                        <c:v>-17.515841586065349</c:v>
                      </c:pt>
                      <c:pt idx="2243">
                        <c:v>-19.974257427918108</c:v>
                      </c:pt>
                      <c:pt idx="2244">
                        <c:v>-23.806534656057316</c:v>
                      </c:pt>
                      <c:pt idx="2245">
                        <c:v>-26.233762379094749</c:v>
                      </c:pt>
                      <c:pt idx="2246">
                        <c:v>-28.463663369437548</c:v>
                      </c:pt>
                      <c:pt idx="2247">
                        <c:v>-31.742079211377607</c:v>
                      </c:pt>
                      <c:pt idx="2248">
                        <c:v>-33.227128716490149</c:v>
                      </c:pt>
                      <c:pt idx="2249">
                        <c:v>-32.871386142194474</c:v>
                      </c:pt>
                      <c:pt idx="2250">
                        <c:v>-31.789603963859054</c:v>
                      </c:pt>
                      <c:pt idx="2251">
                        <c:v>-32.774653468916</c:v>
                      </c:pt>
                      <c:pt idx="2252">
                        <c:v>-32.939306934281248</c:v>
                      </c:pt>
                      <c:pt idx="2253">
                        <c:v>-31.920297033179491</c:v>
                      </c:pt>
                      <c:pt idx="2254">
                        <c:v>-33.97504950865072</c:v>
                      </c:pt>
                      <c:pt idx="2255">
                        <c:v>-37.582673271420511</c:v>
                      </c:pt>
                      <c:pt idx="2256">
                        <c:v>-35.991089112829854</c:v>
                      </c:pt>
                      <c:pt idx="2257">
                        <c:v>-38.228514855648001</c:v>
                      </c:pt>
                      <c:pt idx="2258">
                        <c:v>-38.469603964587094</c:v>
                      </c:pt>
                      <c:pt idx="2259">
                        <c:v>-37.618217825878745</c:v>
                      </c:pt>
                      <c:pt idx="2260">
                        <c:v>-40.197029707348491</c:v>
                      </c:pt>
                      <c:pt idx="2261">
                        <c:v>-44.046534658263397</c:v>
                      </c:pt>
                      <c:pt idx="2262">
                        <c:v>-41.446435648077305</c:v>
                      </c:pt>
                      <c:pt idx="2263">
                        <c:v>-46.364851490197665</c:v>
                      </c:pt>
                      <c:pt idx="2264">
                        <c:v>-48.008514856714172</c:v>
                      </c:pt>
                      <c:pt idx="2265">
                        <c:v>-43.37039604432735</c:v>
                      </c:pt>
                      <c:pt idx="2266">
                        <c:v>-44.7000000048684</c:v>
                      </c:pt>
                      <c:pt idx="2267">
                        <c:v>-45.857128717865209</c:v>
                      </c:pt>
                      <c:pt idx="2268">
                        <c:v>-47.485049510122927</c:v>
                      </c:pt>
                      <c:pt idx="2269">
                        <c:v>-48.434554460720257</c:v>
                      </c:pt>
                      <c:pt idx="2270">
                        <c:v>-51.050396045163737</c:v>
                      </c:pt>
                      <c:pt idx="2271">
                        <c:v>-50.434059411434603</c:v>
                      </c:pt>
                      <c:pt idx="2272">
                        <c:v>-51.913168322485177</c:v>
                      </c:pt>
                      <c:pt idx="2273">
                        <c:v>-51.690990104640193</c:v>
                      </c:pt>
                      <c:pt idx="2274">
                        <c:v>-52.497821787895262</c:v>
                      </c:pt>
                      <c:pt idx="2275">
                        <c:v>-50.035247530202525</c:v>
                      </c:pt>
                      <c:pt idx="2276">
                        <c:v>-49.870495054936519</c:v>
                      </c:pt>
                      <c:pt idx="2277">
                        <c:v>-51.410792084807362</c:v>
                      </c:pt>
                      <c:pt idx="2278">
                        <c:v>-51.86099010465864</c:v>
                      </c:pt>
                      <c:pt idx="2279">
                        <c:v>-54.133168322726171</c:v>
                      </c:pt>
                      <c:pt idx="2280">
                        <c:v>-55.887128718957747</c:v>
                      </c:pt>
                      <c:pt idx="2281">
                        <c:v>-55.935544560547335</c:v>
                      </c:pt>
                      <c:pt idx="2282">
                        <c:v>-57.746237630051326</c:v>
                      </c:pt>
                      <c:pt idx="2283">
                        <c:v>-56.160693075423339</c:v>
                      </c:pt>
                      <c:pt idx="2284">
                        <c:v>-56.586732679429481</c:v>
                      </c:pt>
                      <c:pt idx="2285">
                        <c:v>-55.397722778310666</c:v>
                      </c:pt>
                      <c:pt idx="2286">
                        <c:v>-57.326237630006524</c:v>
                      </c:pt>
                      <c:pt idx="2287">
                        <c:v>-57.966039610272702</c:v>
                      </c:pt>
                      <c:pt idx="2288">
                        <c:v>-60.424059412521061</c:v>
                      </c:pt>
                      <c:pt idx="2289">
                        <c:v>-61.065445551206288</c:v>
                      </c:pt>
                      <c:pt idx="2290">
                        <c:v>-59.922475254050639</c:v>
                      </c:pt>
                      <c:pt idx="2291">
                        <c:v>-59.577326739162039</c:v>
                      </c:pt>
                      <c:pt idx="2292">
                        <c:v>-58.741782184616028</c:v>
                      </c:pt>
                      <c:pt idx="2293">
                        <c:v>-58.660198026190471</c:v>
                      </c:pt>
                      <c:pt idx="2294">
                        <c:v>-57.452376243881126</c:v>
                      </c:pt>
                      <c:pt idx="2295">
                        <c:v>-60.065247531293643</c:v>
                      </c:pt>
                      <c:pt idx="2296">
                        <c:v>-60.788118818502333</c:v>
                      </c:pt>
                      <c:pt idx="2297">
                        <c:v>-62.042079214678338</c:v>
                      </c:pt>
                      <c:pt idx="2298">
                        <c:v>-63.314158422738195</c:v>
                      </c:pt>
                      <c:pt idx="2299">
                        <c:v>-60.541881194711507</c:v>
                      </c:pt>
                      <c:pt idx="2300">
                        <c:v>-63.72504951189142</c:v>
                      </c:pt>
                      <c:pt idx="2301">
                        <c:v>-60.777524759093815</c:v>
                      </c:pt>
                      <c:pt idx="2302">
                        <c:v>-66.175544561663031</c:v>
                      </c:pt>
                      <c:pt idx="2303">
                        <c:v>-61.449900996791484</c:v>
                      </c:pt>
                      <c:pt idx="2304">
                        <c:v>-62.729504957328139</c:v>
                      </c:pt>
                      <c:pt idx="2305">
                        <c:v>-63.076237630632967</c:v>
                      </c:pt>
                      <c:pt idx="2306">
                        <c:v>-63.215940600944258</c:v>
                      </c:pt>
                      <c:pt idx="2307">
                        <c:v>-63.512079214837328</c:v>
                      </c:pt>
                      <c:pt idx="2308">
                        <c:v>-66.208019809190915</c:v>
                      </c:pt>
                      <c:pt idx="2309">
                        <c:v>-63.84138614556641</c:v>
                      </c:pt>
                      <c:pt idx="2310">
                        <c:v>-63.221287135598878</c:v>
                      </c:pt>
                      <c:pt idx="2311">
                        <c:v>-61.403762382926217</c:v>
                      </c:pt>
                      <c:pt idx="2312">
                        <c:v>-63.555841591080409</c:v>
                      </c:pt>
                      <c:pt idx="2313">
                        <c:v>-58.700990105402525</c:v>
                      </c:pt>
                      <c:pt idx="2314">
                        <c:v>-62.697029709798123</c:v>
                      </c:pt>
                      <c:pt idx="2315">
                        <c:v>-59.024752481676181</c:v>
                      </c:pt>
                      <c:pt idx="2316">
                        <c:v>-59.325346541114307</c:v>
                      </c:pt>
                      <c:pt idx="2317">
                        <c:v>-57.726138620148923</c:v>
                      </c:pt>
                      <c:pt idx="2318">
                        <c:v>-58.414752481609149</c:v>
                      </c:pt>
                      <c:pt idx="2319">
                        <c:v>-53.769801986054389</c:v>
                      </c:pt>
                      <c:pt idx="2320">
                        <c:v>-55.191881194129643</c:v>
                      </c:pt>
                      <c:pt idx="2321">
                        <c:v>-52.973663372105733</c:v>
                      </c:pt>
                      <c:pt idx="2322">
                        <c:v>-50.312376243102882</c:v>
                      </c:pt>
                      <c:pt idx="2323">
                        <c:v>-47.017821787298899</c:v>
                      </c:pt>
                      <c:pt idx="2324">
                        <c:v>-48.423564361709467</c:v>
                      </c:pt>
                      <c:pt idx="2325">
                        <c:v>-45.094653470258422</c:v>
                      </c:pt>
                      <c:pt idx="2326">
                        <c:v>-46.228811886222601</c:v>
                      </c:pt>
                      <c:pt idx="2327">
                        <c:v>-49.496633668757021</c:v>
                      </c:pt>
                      <c:pt idx="2328">
                        <c:v>-47.443465351702031</c:v>
                      </c:pt>
                      <c:pt idx="2329">
                        <c:v>-46.641980203100125</c:v>
                      </c:pt>
                      <c:pt idx="2330">
                        <c:v>-48.461386143891296</c:v>
                      </c:pt>
                      <c:pt idx="2331">
                        <c:v>-43.871683173094809</c:v>
                      </c:pt>
                      <c:pt idx="2332">
                        <c:v>-44.282970301853148</c:v>
                      </c:pt>
                      <c:pt idx="2333">
                        <c:v>-42.903663371009188</c:v>
                      </c:pt>
                      <c:pt idx="2334">
                        <c:v>-44.343762381067577</c:v>
                      </c:pt>
                      <c:pt idx="2335">
                        <c:v>-44.596039608817584</c:v>
                      </c:pt>
                      <c:pt idx="2336">
                        <c:v>-45.474158420794787</c:v>
                      </c:pt>
                      <c:pt idx="2337">
                        <c:v>-45.416831688115089</c:v>
                      </c:pt>
                      <c:pt idx="2338">
                        <c:v>-42.063267331313739</c:v>
                      </c:pt>
                      <c:pt idx="2339">
                        <c:v>-43.33306931165</c:v>
                      </c:pt>
                      <c:pt idx="2340">
                        <c:v>-39.620000004315258</c:v>
                      </c:pt>
                      <c:pt idx="2341">
                        <c:v>-39.820198024139401</c:v>
                      </c:pt>
                      <c:pt idx="2342">
                        <c:v>-36.17693069700924</c:v>
                      </c:pt>
                      <c:pt idx="2343">
                        <c:v>-34.386633667111319</c:v>
                      </c:pt>
                      <c:pt idx="2344">
                        <c:v>-32.365247528277557</c:v>
                      </c:pt>
                      <c:pt idx="2345">
                        <c:v>-34.356039607702606</c:v>
                      </c:pt>
                      <c:pt idx="2346">
                        <c:v>-33.216633666983824</c:v>
                      </c:pt>
                      <c:pt idx="2347">
                        <c:v>-33.108910894695299</c:v>
                      </c:pt>
                      <c:pt idx="2348">
                        <c:v>-32.261782181731881</c:v>
                      </c:pt>
                      <c:pt idx="2349">
                        <c:v>-31.769603963856024</c:v>
                      </c:pt>
                      <c:pt idx="2350">
                        <c:v>-32.000000003485177</c:v>
                      </c:pt>
                      <c:pt idx="2351">
                        <c:v>-31.404851488568799</c:v>
                      </c:pt>
                      <c:pt idx="2352">
                        <c:v>-31.728415845040217</c:v>
                      </c:pt>
                      <c:pt idx="2353">
                        <c:v>-29.732376240862024</c:v>
                      </c:pt>
                      <c:pt idx="2354">
                        <c:v>-28.244257428818454</c:v>
                      </c:pt>
                      <c:pt idx="2355">
                        <c:v>-31.470891092536359</c:v>
                      </c:pt>
                      <c:pt idx="2356">
                        <c:v>-29.968415844848064</c:v>
                      </c:pt>
                      <c:pt idx="2357">
                        <c:v>-29.358415844781749</c:v>
                      </c:pt>
                      <c:pt idx="2358">
                        <c:v>-29.419603963600569</c:v>
                      </c:pt>
                      <c:pt idx="2359">
                        <c:v>-28.736039607089907</c:v>
                      </c:pt>
                      <c:pt idx="2360">
                        <c:v>-27.947029706014302</c:v>
                      </c:pt>
                      <c:pt idx="2361">
                        <c:v>-26.922673270258638</c:v>
                      </c:pt>
                      <c:pt idx="2362">
                        <c:v>-27.650594062417557</c:v>
                      </c:pt>
                      <c:pt idx="2363">
                        <c:v>-29.7021782210563</c:v>
                      </c:pt>
                      <c:pt idx="2364">
                        <c:v>-28.977722775433513</c:v>
                      </c:pt>
                      <c:pt idx="2365">
                        <c:v>-30.081287131989011</c:v>
                      </c:pt>
                      <c:pt idx="2366">
                        <c:v>-30.399801983508794</c:v>
                      </c:pt>
                      <c:pt idx="2367">
                        <c:v>-28.952475250678031</c:v>
                      </c:pt>
                      <c:pt idx="2368">
                        <c:v>-30.29594059735938</c:v>
                      </c:pt>
                      <c:pt idx="2369">
                        <c:v>-30.429900993413025</c:v>
                      </c:pt>
                      <c:pt idx="2370">
                        <c:v>-26.884950497977567</c:v>
                      </c:pt>
                      <c:pt idx="2371">
                        <c:v>-28.389306933785068</c:v>
                      </c:pt>
                      <c:pt idx="2372">
                        <c:v>-27.466138616852195</c:v>
                      </c:pt>
                      <c:pt idx="2373">
                        <c:v>-30.09188119139608</c:v>
                      </c:pt>
                      <c:pt idx="2374">
                        <c:v>-27.489306933687001</c:v>
                      </c:pt>
                      <c:pt idx="2375">
                        <c:v>-27.011881191061004</c:v>
                      </c:pt>
                      <c:pt idx="2376">
                        <c:v>-28.573168319943107</c:v>
                      </c:pt>
                      <c:pt idx="2377">
                        <c:v>-27.024653468289547</c:v>
                      </c:pt>
                      <c:pt idx="2378">
                        <c:v>-22.738613863862902</c:v>
                      </c:pt>
                      <c:pt idx="2379">
                        <c:v>-20.816138616128359</c:v>
                      </c:pt>
                      <c:pt idx="2380">
                        <c:v>-12.504257427104834</c:v>
                      </c:pt>
                      <c:pt idx="2381">
                        <c:v>-7.2457425750461457</c:v>
                      </c:pt>
                      <c:pt idx="2382">
                        <c:v>-6.1118811887841904</c:v>
                      </c:pt>
                      <c:pt idx="2383">
                        <c:v>-6.3426732680177587</c:v>
                      </c:pt>
                      <c:pt idx="2384">
                        <c:v>-4.8937623767707557</c:v>
                      </c:pt>
                      <c:pt idx="2385">
                        <c:v>-8.7643564365983639</c:v>
                      </c:pt>
                      <c:pt idx="2386">
                        <c:v>-9.7070297040277129</c:v>
                      </c:pt>
                      <c:pt idx="2387">
                        <c:v>-9.1541584168381913</c:v>
                      </c:pt>
                      <c:pt idx="2388">
                        <c:v>-6.3067326739544312</c:v>
                      </c:pt>
                      <c:pt idx="2389">
                        <c:v>-4.8348514856748226</c:v>
                      </c:pt>
                      <c:pt idx="2390">
                        <c:v>-4.4697029707838851</c:v>
                      </c:pt>
                      <c:pt idx="2391">
                        <c:v>-1.1020792080407122</c:v>
                      </c:pt>
                      <c:pt idx="2392">
                        <c:v>-2.7401980201003799</c:v>
                      </c:pt>
                      <c:pt idx="2393">
                        <c:v>-5.5822772283309279</c:v>
                      </c:pt>
                      <c:pt idx="2394">
                        <c:v>-6.3818811888136127</c:v>
                      </c:pt>
                      <c:pt idx="2395">
                        <c:v>-6.5820792086377642</c:v>
                      </c:pt>
                      <c:pt idx="2396">
                        <c:v>-8.5120792088483821</c:v>
                      </c:pt>
                      <c:pt idx="2397">
                        <c:v>-7.0953465354263265</c:v>
                      </c:pt>
                      <c:pt idx="2398">
                        <c:v>-5.8900990105428672</c:v>
                      </c:pt>
                      <c:pt idx="2399">
                        <c:v>-7.8450495058046252</c:v>
                      </c:pt>
                      <c:pt idx="2400">
                        <c:v>-7.5678217830020973</c:v>
                      </c:pt>
                      <c:pt idx="2401">
                        <c:v>-7.1311881195882023</c:v>
                      </c:pt>
                      <c:pt idx="2402">
                        <c:v>-10.944752476439067</c:v>
                      </c:pt>
                      <c:pt idx="2403">
                        <c:v>-10.245346535768864</c:v>
                      </c:pt>
                      <c:pt idx="2404">
                        <c:v>-13.764950496548794</c:v>
                      </c:pt>
                      <c:pt idx="2405">
                        <c:v>-14.931287130339353</c:v>
                      </c:pt>
                      <c:pt idx="2406">
                        <c:v>-14.001089110435577</c:v>
                      </c:pt>
                      <c:pt idx="2407">
                        <c:v>-16.480693071101797</c:v>
                      </c:pt>
                      <c:pt idx="2408">
                        <c:v>-13.056831684589996</c:v>
                      </c:pt>
                      <c:pt idx="2409">
                        <c:v>-13.149702971729312</c:v>
                      </c:pt>
                      <c:pt idx="2410">
                        <c:v>-10.508217822926632</c:v>
                      </c:pt>
                      <c:pt idx="2411">
                        <c:v>-8.7175247534249944</c:v>
                      </c:pt>
                      <c:pt idx="2412">
                        <c:v>-7.399702971102843</c:v>
                      </c:pt>
                      <c:pt idx="2413">
                        <c:v>-3.8418811885373834</c:v>
                      </c:pt>
                      <c:pt idx="2414">
                        <c:v>-5.213663366903857</c:v>
                      </c:pt>
                      <c:pt idx="2415">
                        <c:v>-3.7561386142704185</c:v>
                      </c:pt>
                      <c:pt idx="2416">
                        <c:v>-3.1355445547963239</c:v>
                      </c:pt>
                      <c:pt idx="2417">
                        <c:v>-2.04108910913313</c:v>
                      </c:pt>
                      <c:pt idx="2418">
                        <c:v>-1.5757425744290117</c:v>
                      </c:pt>
                      <c:pt idx="2419">
                        <c:v>-0.70287128720563419</c:v>
                      </c:pt>
                      <c:pt idx="2420">
                        <c:v>4.4950495054176295E-2</c:v>
                      </c:pt>
                      <c:pt idx="2421">
                        <c:v>-1.4356435645463838E-2</c:v>
                      </c:pt>
                      <c:pt idx="2422">
                        <c:v>0.1700000000191495</c:v>
                      </c:pt>
                      <c:pt idx="2423">
                        <c:v>0.62059405947339286</c:v>
                      </c:pt>
                      <c:pt idx="2424">
                        <c:v>0.58465346541006158</c:v>
                      </c:pt>
                      <c:pt idx="2425">
                        <c:v>0.30782178221194401</c:v>
                      </c:pt>
                      <c:pt idx="2426">
                        <c:v>0.23643564359044214</c:v>
                      </c:pt>
                      <c:pt idx="2427">
                        <c:v>0.41504950499602594</c:v>
                      </c:pt>
                      <c:pt idx="2428">
                        <c:v>0.31316831686585944</c:v>
                      </c:pt>
                      <c:pt idx="2429">
                        <c:v>0.26138613864228311</c:v>
                      </c:pt>
                      <c:pt idx="2430">
                        <c:v>0.62059405947339308</c:v>
                      </c:pt>
                      <c:pt idx="2431">
                        <c:v>0.33811881191840371</c:v>
                      </c:pt>
                      <c:pt idx="2432">
                        <c:v>0.23069306933211625</c:v>
                      </c:pt>
                      <c:pt idx="2433">
                        <c:v>0.15900990100765866</c:v>
                      </c:pt>
                      <c:pt idx="2434">
                        <c:v>2.1584158417867684E-2</c:v>
                      </c:pt>
                      <c:pt idx="2435">
                        <c:v>0.13405940595511459</c:v>
                      </c:pt>
                      <c:pt idx="2436">
                        <c:v>-0.53811881194035316</c:v>
                      </c:pt>
                      <c:pt idx="2437">
                        <c:v>-2.6831683171735871E-2</c:v>
                      </c:pt>
                      <c:pt idx="2438">
                        <c:v>-0.22514851487599544</c:v>
                      </c:pt>
                      <c:pt idx="2439">
                        <c:v>-0.20544554457731956</c:v>
                      </c:pt>
                      <c:pt idx="2440">
                        <c:v>-0.22554455448040595</c:v>
                      </c:pt>
                      <c:pt idx="2441">
                        <c:v>-6.6039603967585889E-2</c:v>
                      </c:pt>
                      <c:pt idx="2442">
                        <c:v>-0.34336633667086486</c:v>
                      </c:pt>
                      <c:pt idx="2443">
                        <c:v>4.1188118816496137E-2</c:v>
                      </c:pt>
                      <c:pt idx="2444">
                        <c:v>-1.0594059407080332E-2</c:v>
                      </c:pt>
                      <c:pt idx="2445">
                        <c:v>-8.762376238615717E-2</c:v>
                      </c:pt>
                      <c:pt idx="2446">
                        <c:v>3.0198019805708794E-2</c:v>
                      </c:pt>
                      <c:pt idx="2447">
                        <c:v>-0.27722772280252794</c:v>
                      </c:pt>
                      <c:pt idx="2448">
                        <c:v>-0.21069306932978057</c:v>
                      </c:pt>
                      <c:pt idx="2449">
                        <c:v>-0.15415841585820123</c:v>
                      </c:pt>
                      <c:pt idx="2450">
                        <c:v>0.46683168321889917</c:v>
                      </c:pt>
                      <c:pt idx="2451">
                        <c:v>0.70099009908644172</c:v>
                      </c:pt>
                      <c:pt idx="2452">
                        <c:v>1.2429702971645225</c:v>
                      </c:pt>
                      <c:pt idx="2453">
                        <c:v>0.31841584161902436</c:v>
                      </c:pt>
                      <c:pt idx="2454">
                        <c:v>-0.15564356437298221</c:v>
                      </c:pt>
                      <c:pt idx="2455">
                        <c:v>-0.32900990102540101</c:v>
                      </c:pt>
                      <c:pt idx="2456">
                        <c:v>-0.48831683173671919</c:v>
                      </c:pt>
                      <c:pt idx="2457">
                        <c:v>-0.61188118818550419</c:v>
                      </c:pt>
                      <c:pt idx="2458">
                        <c:v>-4.108910891504175E-2</c:v>
                      </c:pt>
                      <c:pt idx="2459">
                        <c:v>7.1386138621501352E-2</c:v>
                      </c:pt>
                      <c:pt idx="2460">
                        <c:v>0.48831683173671919</c:v>
                      </c:pt>
                      <c:pt idx="2461">
                        <c:v>0.26673267329690226</c:v>
                      </c:pt>
                      <c:pt idx="2462">
                        <c:v>-9.2871287138618336E-2</c:v>
                      </c:pt>
                      <c:pt idx="2463">
                        <c:v>-0.37356435647657366</c:v>
                      </c:pt>
                      <c:pt idx="2464">
                        <c:v>-0.45584158420811138</c:v>
                      </c:pt>
                      <c:pt idx="2465">
                        <c:v>-1.2218811882525205</c:v>
                      </c:pt>
                      <c:pt idx="2466">
                        <c:v>-0.50267326738147944</c:v>
                      </c:pt>
                      <c:pt idx="2467">
                        <c:v>-9.2871287138618183E-2</c:v>
                      </c:pt>
                      <c:pt idx="2468">
                        <c:v>0.32366336637218879</c:v>
                      </c:pt>
                      <c:pt idx="2469">
                        <c:v>-0.12881188120194961</c:v>
                      </c:pt>
                      <c:pt idx="2470">
                        <c:v>7.1386138621501435E-2</c:v>
                      </c:pt>
                      <c:pt idx="2471">
                        <c:v>-0.44722772282097389</c:v>
                      </c:pt>
                      <c:pt idx="2472">
                        <c:v>-0.72445544562350173</c:v>
                      </c:pt>
                      <c:pt idx="2473">
                        <c:v>0.93366336643850167</c:v>
                      </c:pt>
                      <c:pt idx="2474">
                        <c:v>0.91782178227825595</c:v>
                      </c:pt>
                      <c:pt idx="2475">
                        <c:v>-0.46683168321889867</c:v>
                      </c:pt>
                      <c:pt idx="2476">
                        <c:v>-0.60960396046260512</c:v>
                      </c:pt>
                      <c:pt idx="2477">
                        <c:v>-0.15900990100765877</c:v>
                      </c:pt>
                      <c:pt idx="2478">
                        <c:v>-1.0623762377389971</c:v>
                      </c:pt>
                      <c:pt idx="2479">
                        <c:v>-2.1411881190455579</c:v>
                      </c:pt>
                      <c:pt idx="2480">
                        <c:v>-1.2879207922194031</c:v>
                      </c:pt>
                      <c:pt idx="2481">
                        <c:v>-1.9390099012014601</c:v>
                      </c:pt>
                      <c:pt idx="2482">
                        <c:v>-1.6005940595801009</c:v>
                      </c:pt>
                      <c:pt idx="2483">
                        <c:v>-0.52425742580005052</c:v>
                      </c:pt>
                      <c:pt idx="2484">
                        <c:v>-0.11287128714095386</c:v>
                      </c:pt>
                      <c:pt idx="2485">
                        <c:v>-0.26128712874153215</c:v>
                      </c:pt>
                      <c:pt idx="2486">
                        <c:v>-0.57940594065689688</c:v>
                      </c:pt>
                      <c:pt idx="2487">
                        <c:v>-0.82633663375366795</c:v>
                      </c:pt>
                      <c:pt idx="2488">
                        <c:v>-0.73346534661434726</c:v>
                      </c:pt>
                      <c:pt idx="2489">
                        <c:v>-1.869207920995491</c:v>
                      </c:pt>
                      <c:pt idx="2490">
                        <c:v>-1.3702970298523951</c:v>
                      </c:pt>
                      <c:pt idx="2491">
                        <c:v>-1.7706930695000012</c:v>
                      </c:pt>
                      <c:pt idx="2492">
                        <c:v>-1.5545544556148514</c:v>
                      </c:pt>
                      <c:pt idx="2493">
                        <c:v>-2.4471287131376074</c:v>
                      </c:pt>
                      <c:pt idx="2494">
                        <c:v>-1.416732673422056</c:v>
                      </c:pt>
                      <c:pt idx="2495">
                        <c:v>-2.4361386141268202</c:v>
                      </c:pt>
                      <c:pt idx="2496">
                        <c:v>-2.7651485151529238</c:v>
                      </c:pt>
                      <c:pt idx="2497">
                        <c:v>-5.3784158421698463</c:v>
                      </c:pt>
                      <c:pt idx="2498">
                        <c:v>-3.5808910894988091</c:v>
                      </c:pt>
                      <c:pt idx="2499">
                        <c:v>-5.449702970890594</c:v>
                      </c:pt>
                      <c:pt idx="2500">
                        <c:v>-3.9975247529103681</c:v>
                      </c:pt>
                      <c:pt idx="2501">
                        <c:v>-5.5498019808023189</c:v>
                      </c:pt>
                      <c:pt idx="2502">
                        <c:v>-4.95613861440071</c:v>
                      </c:pt>
                      <c:pt idx="2503">
                        <c:v>-6.4857425749637212</c:v>
                      </c:pt>
                      <c:pt idx="2504">
                        <c:v>-7.5428712879502511</c:v>
                      </c:pt>
                      <c:pt idx="2505">
                        <c:v>-7.2853465354471068</c:v>
                      </c:pt>
                      <c:pt idx="2506">
                        <c:v>-9.1329702980247305</c:v>
                      </c:pt>
                      <c:pt idx="2507">
                        <c:v>-10.200792080319101</c:v>
                      </c:pt>
                      <c:pt idx="2508">
                        <c:v>-9.7588118822505869</c:v>
                      </c:pt>
                      <c:pt idx="2509">
                        <c:v>-11.61564356562126</c:v>
                      </c:pt>
                      <c:pt idx="2510">
                        <c:v>-10.409603961530388</c:v>
                      </c:pt>
                      <c:pt idx="2511">
                        <c:v>-12.257227724106608</c:v>
                      </c:pt>
                      <c:pt idx="2512">
                        <c:v>-12.625940595434427</c:v>
                      </c:pt>
                      <c:pt idx="2513">
                        <c:v>-13.775940595559575</c:v>
                      </c:pt>
                      <c:pt idx="2514">
                        <c:v>-16.002871288871393</c:v>
                      </c:pt>
                      <c:pt idx="2515">
                        <c:v>-14.879603962016528</c:v>
                      </c:pt>
                      <c:pt idx="2516">
                        <c:v>-15.047722773915785</c:v>
                      </c:pt>
                      <c:pt idx="2517">
                        <c:v>-14.731188120415945</c:v>
                      </c:pt>
                      <c:pt idx="2518">
                        <c:v>-16.788118813710025</c:v>
                      </c:pt>
                      <c:pt idx="2519">
                        <c:v>-16.351386140394673</c:v>
                      </c:pt>
                      <c:pt idx="2520">
                        <c:v>-16.330297031481976</c:v>
                      </c:pt>
                      <c:pt idx="2521">
                        <c:v>-16.33702970474922</c:v>
                      </c:pt>
                      <c:pt idx="2522">
                        <c:v>-19.198910893179885</c:v>
                      </c:pt>
                      <c:pt idx="2523">
                        <c:v>-18.403069308934892</c:v>
                      </c:pt>
                      <c:pt idx="2524">
                        <c:v>-18.962772279293109</c:v>
                      </c:pt>
                      <c:pt idx="2525">
                        <c:v>-18.378118813883042</c:v>
                      </c:pt>
                      <c:pt idx="2526">
                        <c:v>-17.634158417761661</c:v>
                      </c:pt>
                      <c:pt idx="2527">
                        <c:v>-13.015643565774193</c:v>
                      </c:pt>
                      <c:pt idx="2528">
                        <c:v>-11.467128714119932</c:v>
                      </c:pt>
                      <c:pt idx="2529">
                        <c:v>-14.926435645190598</c:v>
                      </c:pt>
                      <c:pt idx="2530">
                        <c:v>-14.298316833240438</c:v>
                      </c:pt>
                      <c:pt idx="2531">
                        <c:v>-14.946138615489275</c:v>
                      </c:pt>
                      <c:pt idx="2532">
                        <c:v>-16.870396041441566</c:v>
                      </c:pt>
                      <c:pt idx="2533">
                        <c:v>-19.902178219989565</c:v>
                      </c:pt>
                      <c:pt idx="2534">
                        <c:v>-17.784158417778482</c:v>
                      </c:pt>
                      <c:pt idx="2535">
                        <c:v>-16.593168318639037</c:v>
                      </c:pt>
                      <c:pt idx="2536">
                        <c:v>-17.178019803851303</c:v>
                      </c:pt>
                      <c:pt idx="2537">
                        <c:v>-15.053069308570395</c:v>
                      </c:pt>
                      <c:pt idx="2538">
                        <c:v>-12.740495050892367</c:v>
                      </c:pt>
                      <c:pt idx="2539">
                        <c:v>-11.447326733920155</c:v>
                      </c:pt>
                      <c:pt idx="2540">
                        <c:v>-10.003960397129266</c:v>
                      </c:pt>
                      <c:pt idx="2541">
                        <c:v>-11.719009902266556</c:v>
                      </c:pt>
                      <c:pt idx="2542">
                        <c:v>-10.332970298155015</c:v>
                      </c:pt>
                      <c:pt idx="2543">
                        <c:v>-8.7339603969907991</c:v>
                      </c:pt>
                      <c:pt idx="2544">
                        <c:v>-8.6551485157939911</c:v>
                      </c:pt>
                      <c:pt idx="2545">
                        <c:v>-7.3011881196070005</c:v>
                      </c:pt>
                      <c:pt idx="2546">
                        <c:v>-7.6696039612315046</c:v>
                      </c:pt>
                      <c:pt idx="2547">
                        <c:v>-5.099504951050327</c:v>
                      </c:pt>
                      <c:pt idx="2548">
                        <c:v>-4.4679207925657964</c:v>
                      </c:pt>
                      <c:pt idx="2549">
                        <c:v>-2.6114851487991815</c:v>
                      </c:pt>
                      <c:pt idx="2550">
                        <c:v>-2.262574257672195</c:v>
                      </c:pt>
                      <c:pt idx="2551">
                        <c:v>-1.6385148516637267</c:v>
                      </c:pt>
                      <c:pt idx="2552">
                        <c:v>-2.1498019804319921</c:v>
                      </c:pt>
                      <c:pt idx="2553">
                        <c:v>-2.1857425744953236</c:v>
                      </c:pt>
                      <c:pt idx="2554">
                        <c:v>-1.0107920793179772</c:v>
                      </c:pt>
                      <c:pt idx="2555">
                        <c:v>-2.3915841586763493</c:v>
                      </c:pt>
                      <c:pt idx="2556">
                        <c:v>-0.77445544562898916</c:v>
                      </c:pt>
                      <c:pt idx="2557">
                        <c:v>0.45801980202990822</c:v>
                      </c:pt>
                      <c:pt idx="2558">
                        <c:v>0.90683168326711749</c:v>
                      </c:pt>
                      <c:pt idx="2559">
                        <c:v>0.52237623768050745</c:v>
                      </c:pt>
                      <c:pt idx="2560">
                        <c:v>0.12326732674618064</c:v>
                      </c:pt>
                      <c:pt idx="2561">
                        <c:v>0.37386138617917819</c:v>
                      </c:pt>
                      <c:pt idx="2562">
                        <c:v>4.108910891539342E-2</c:v>
                      </c:pt>
                      <c:pt idx="2563">
                        <c:v>0.70297029710638548</c:v>
                      </c:pt>
                      <c:pt idx="2564">
                        <c:v>0.26118811884042958</c:v>
                      </c:pt>
                      <c:pt idx="2565">
                        <c:v>0.56881188124981696</c:v>
                      </c:pt>
                      <c:pt idx="2566">
                        <c:v>2.1285148517170804</c:v>
                      </c:pt>
                      <c:pt idx="2567">
                        <c:v>1.7600990100925682</c:v>
                      </c:pt>
                      <c:pt idx="2568">
                        <c:v>0.81564356444513386</c:v>
                      </c:pt>
                      <c:pt idx="2569">
                        <c:v>0.64029702977242087</c:v>
                      </c:pt>
                      <c:pt idx="2570">
                        <c:v>0.42584158420460794</c:v>
                      </c:pt>
                      <c:pt idx="2571">
                        <c:v>0.28801980201146188</c:v>
                      </c:pt>
                      <c:pt idx="2572">
                        <c:v>1.642079208099553</c:v>
                      </c:pt>
                      <c:pt idx="2573">
                        <c:v>1.4576237625348927</c:v>
                      </c:pt>
                      <c:pt idx="2574">
                        <c:v>2.4109900992724214</c:v>
                      </c:pt>
                      <c:pt idx="2575">
                        <c:v>3.8528712875481714</c:v>
                      </c:pt>
                      <c:pt idx="2576">
                        <c:v>1.9602970299167255</c:v>
                      </c:pt>
                      <c:pt idx="2577">
                        <c:v>1.1697029704245336</c:v>
                      </c:pt>
                      <c:pt idx="2578">
                        <c:v>1.268118812019273</c:v>
                      </c:pt>
                      <c:pt idx="2579">
                        <c:v>1.1177227723991034</c:v>
                      </c:pt>
                      <c:pt idx="2580">
                        <c:v>1.7081188120671396</c:v>
                      </c:pt>
                      <c:pt idx="2581">
                        <c:v>2.273366336881129</c:v>
                      </c:pt>
                      <c:pt idx="2582">
                        <c:v>2.5811881190927219</c:v>
                      </c:pt>
                      <c:pt idx="2583">
                        <c:v>1.8064356437611273</c:v>
                      </c:pt>
                      <c:pt idx="2584">
                        <c:v>1.0679207921954699</c:v>
                      </c:pt>
                      <c:pt idx="2585">
                        <c:v>2.493366336905062</c:v>
                      </c:pt>
                      <c:pt idx="2586">
                        <c:v>2.7508910894085625</c:v>
                      </c:pt>
                      <c:pt idx="2587">
                        <c:v>0.84247524761651793</c:v>
                      </c:pt>
                      <c:pt idx="2588">
                        <c:v>1.7241584160292387</c:v>
                      </c:pt>
                      <c:pt idx="2589">
                        <c:v>2.8888118815028112</c:v>
                      </c:pt>
                      <c:pt idx="2590">
                        <c:v>3.3912871290820856</c:v>
                      </c:pt>
                      <c:pt idx="2591">
                        <c:v>6.6501980205260436</c:v>
                      </c:pt>
                      <c:pt idx="2592">
                        <c:v>10.660198020963039</c:v>
                      </c:pt>
                      <c:pt idx="2593">
                        <c:v>11.760198021082701</c:v>
                      </c:pt>
                      <c:pt idx="2594">
                        <c:v>15.970693071046457</c:v>
                      </c:pt>
                      <c:pt idx="2595">
                        <c:v>16.387524754259864</c:v>
                      </c:pt>
                      <c:pt idx="2596">
                        <c:v>19.773168318985437</c:v>
                      </c:pt>
                      <c:pt idx="2597">
                        <c:v>21.959009903381851</c:v>
                      </c:pt>
                      <c:pt idx="2598">
                        <c:v>23.252178220354434</c:v>
                      </c:pt>
                      <c:pt idx="2599">
                        <c:v>23.153663368858229</c:v>
                      </c:pt>
                      <c:pt idx="2600">
                        <c:v>23.329306933233902</c:v>
                      </c:pt>
                      <c:pt idx="2601">
                        <c:v>22.513465348986205</c:v>
                      </c:pt>
                      <c:pt idx="2602">
                        <c:v>23.318316834222767</c:v>
                      </c:pt>
                      <c:pt idx="2603">
                        <c:v>24.647425745258666</c:v>
                      </c:pt>
                      <c:pt idx="2604">
                        <c:v>24.273564359079128</c:v>
                      </c:pt>
                      <c:pt idx="2605">
                        <c:v>30.640693072644265</c:v>
                      </c:pt>
                      <c:pt idx="2606">
                        <c:v>29.800297032948802</c:v>
                      </c:pt>
                      <c:pt idx="2607">
                        <c:v>30.758910894439158</c:v>
                      </c:pt>
                      <c:pt idx="2608">
                        <c:v>34.34514851859258</c:v>
                      </c:pt>
                      <c:pt idx="2609">
                        <c:v>26.115940596903609</c:v>
                      </c:pt>
                      <c:pt idx="2610">
                        <c:v>26.582772280122484</c:v>
                      </c:pt>
                      <c:pt idx="2611">
                        <c:v>25.8599009929152</c:v>
                      </c:pt>
                      <c:pt idx="2612">
                        <c:v>28.732574260555172</c:v>
                      </c:pt>
                      <c:pt idx="2613">
                        <c:v>30.531881191444658</c:v>
                      </c:pt>
                      <c:pt idx="2614">
                        <c:v>31.953564359915514</c:v>
                      </c:pt>
                      <c:pt idx="2615">
                        <c:v>31.819900993564104</c:v>
                      </c:pt>
                      <c:pt idx="2616">
                        <c:v>35.6224752514049</c:v>
                      </c:pt>
                      <c:pt idx="2617">
                        <c:v>32.118217825280048</c:v>
                      </c:pt>
                      <c:pt idx="2618">
                        <c:v>29.542772280444932</c:v>
                      </c:pt>
                      <c:pt idx="2619">
                        <c:v>29.921980201279091</c:v>
                      </c:pt>
                      <c:pt idx="2620">
                        <c:v>32.651188122367991</c:v>
                      </c:pt>
                      <c:pt idx="2621">
                        <c:v>35.617227726651016</c:v>
                      </c:pt>
                      <c:pt idx="2622">
                        <c:v>37.85465346946917</c:v>
                      </c:pt>
                      <c:pt idx="2623">
                        <c:v>39.161782182482803</c:v>
                      </c:pt>
                      <c:pt idx="2624">
                        <c:v>38.716534657681756</c:v>
                      </c:pt>
                      <c:pt idx="2625">
                        <c:v>39.095742578515214</c:v>
                      </c:pt>
                      <c:pt idx="2626">
                        <c:v>36.094554459376965</c:v>
                      </c:pt>
                      <c:pt idx="2627">
                        <c:v>32.220297033211722</c:v>
                      </c:pt>
                      <c:pt idx="2628">
                        <c:v>31.390495052924031</c:v>
                      </c:pt>
                      <c:pt idx="2629">
                        <c:v>29.41930693389692</c:v>
                      </c:pt>
                      <c:pt idx="2630">
                        <c:v>32.205841587666185</c:v>
                      </c:pt>
                      <c:pt idx="2631">
                        <c:v>33.277425746198958</c:v>
                      </c:pt>
                      <c:pt idx="2632">
                        <c:v>35.725940597950583</c:v>
                      </c:pt>
                      <c:pt idx="2633">
                        <c:v>36.160693073245291</c:v>
                      </c:pt>
                      <c:pt idx="2634">
                        <c:v>37.008613865416834</c:v>
                      </c:pt>
                      <c:pt idx="2635">
                        <c:v>33.991188122513904</c:v>
                      </c:pt>
                      <c:pt idx="2636">
                        <c:v>33.221881191736991</c:v>
                      </c:pt>
                      <c:pt idx="2637">
                        <c:v>32.441881191652229</c:v>
                      </c:pt>
                      <c:pt idx="2638">
                        <c:v>34.202376241348865</c:v>
                      </c:pt>
                      <c:pt idx="2639">
                        <c:v>38.28029703387228</c:v>
                      </c:pt>
                      <c:pt idx="2640">
                        <c:v>38.43069307349279</c:v>
                      </c:pt>
                      <c:pt idx="2641">
                        <c:v>40.98990099456325</c:v>
                      </c:pt>
                      <c:pt idx="2642">
                        <c:v>39.814950499385546</c:v>
                      </c:pt>
                      <c:pt idx="2643">
                        <c:v>36.709801984195721</c:v>
                      </c:pt>
                      <c:pt idx="2644">
                        <c:v>38.276534657633896</c:v>
                      </c:pt>
                      <c:pt idx="2645">
                        <c:v>38.146237627917166</c:v>
                      </c:pt>
                      <c:pt idx="2646">
                        <c:v>38.34643564774062</c:v>
                      </c:pt>
                      <c:pt idx="2647">
                        <c:v>37.890495053631057</c:v>
                      </c:pt>
                      <c:pt idx="2648">
                        <c:v>39.589405944905856</c:v>
                      </c:pt>
                      <c:pt idx="2649">
                        <c:v>34.858811884984831</c:v>
                      </c:pt>
                      <c:pt idx="2650">
                        <c:v>35.858118815786497</c:v>
                      </c:pt>
                      <c:pt idx="2651">
                        <c:v>37.434257429819915</c:v>
                      </c:pt>
                      <c:pt idx="2652">
                        <c:v>36.879405944610468</c:v>
                      </c:pt>
                      <c:pt idx="2653">
                        <c:v>38.607326736878441</c:v>
                      </c:pt>
                      <c:pt idx="2654">
                        <c:v>39.582178222132747</c:v>
                      </c:pt>
                      <c:pt idx="2655">
                        <c:v>39.50217822212408</c:v>
                      </c:pt>
                      <c:pt idx="2656">
                        <c:v>36.920594063426968</c:v>
                      </c:pt>
                      <c:pt idx="2657">
                        <c:v>35.319900993945417</c:v>
                      </c:pt>
                      <c:pt idx="2658">
                        <c:v>36.550792083188071</c:v>
                      </c:pt>
                      <c:pt idx="2659">
                        <c:v>33.749504954171016</c:v>
                      </c:pt>
                      <c:pt idx="2660">
                        <c:v>35.218415845420374</c:v>
                      </c:pt>
                      <c:pt idx="2661">
                        <c:v>36.894158419859643</c:v>
                      </c:pt>
                      <c:pt idx="2662">
                        <c:v>36.632772281218045</c:v>
                      </c:pt>
                      <c:pt idx="2663">
                        <c:v>37.568316835775043</c:v>
                      </c:pt>
                      <c:pt idx="2664">
                        <c:v>37.90108911303885</c:v>
                      </c:pt>
                      <c:pt idx="2665">
                        <c:v>37.504158419926668</c:v>
                      </c:pt>
                      <c:pt idx="2666">
                        <c:v>37.720594063514071</c:v>
                      </c:pt>
                      <c:pt idx="2667">
                        <c:v>37.42900990506606</c:v>
                      </c:pt>
                      <c:pt idx="2668">
                        <c:v>34.529405944354316</c:v>
                      </c:pt>
                      <c:pt idx="2669">
                        <c:v>33.975049508651423</c:v>
                      </c:pt>
                      <c:pt idx="2670">
                        <c:v>36.116039607893363</c:v>
                      </c:pt>
                      <c:pt idx="2671">
                        <c:v>37.920693073436752</c:v>
                      </c:pt>
                      <c:pt idx="2672">
                        <c:v>37.351980202088384</c:v>
                      </c:pt>
                      <c:pt idx="2673">
                        <c:v>39.691386142936764</c:v>
                      </c:pt>
                      <c:pt idx="2674">
                        <c:v>37.906336637791291</c:v>
                      </c:pt>
                      <c:pt idx="2675">
                        <c:v>38.05485148929332</c:v>
                      </c:pt>
                      <c:pt idx="2676">
                        <c:v>35.228910894925988</c:v>
                      </c:pt>
                      <c:pt idx="2677">
                        <c:v>34.744356439427641</c:v>
                      </c:pt>
                      <c:pt idx="2678">
                        <c:v>32.041584161905369</c:v>
                      </c:pt>
                      <c:pt idx="2679">
                        <c:v>31.19554455785304</c:v>
                      </c:pt>
                      <c:pt idx="2680">
                        <c:v>30.311782181519636</c:v>
                      </c:pt>
                      <c:pt idx="2681">
                        <c:v>29.158316834859054</c:v>
                      </c:pt>
                      <c:pt idx="2682">
                        <c:v>28.367722775366502</c:v>
                      </c:pt>
                      <c:pt idx="2683">
                        <c:v>27.576930696073166</c:v>
                      </c:pt>
                      <c:pt idx="2684">
                        <c:v>24.405742576915756</c:v>
                      </c:pt>
                      <c:pt idx="2685">
                        <c:v>23.551089111476269</c:v>
                      </c:pt>
                      <c:pt idx="2686">
                        <c:v>19.445940596176712</c:v>
                      </c:pt>
                      <c:pt idx="2687">
                        <c:v>18.449504952504547</c:v>
                      </c:pt>
                      <c:pt idx="2688">
                        <c:v>13.325346536105339</c:v>
                      </c:pt>
                      <c:pt idx="2689">
                        <c:v>14.865247526371066</c:v>
                      </c:pt>
                      <c:pt idx="2690">
                        <c:v>15.028019803617108</c:v>
                      </c:pt>
                      <c:pt idx="2691">
                        <c:v>17.290792081090796</c:v>
                      </c:pt>
                      <c:pt idx="2692">
                        <c:v>17.515841586066038</c:v>
                      </c:pt>
                      <c:pt idx="2693">
                        <c:v>18.394455447547749</c:v>
                      </c:pt>
                      <c:pt idx="2694">
                        <c:v>19.065247526828482</c:v>
                      </c:pt>
                      <c:pt idx="2695">
                        <c:v>19.48168317043854</c:v>
                      </c:pt>
                      <c:pt idx="2696">
                        <c:v>15.458910892773371</c:v>
                      </c:pt>
                      <c:pt idx="2697">
                        <c:v>15.992277229464316</c:v>
                      </c:pt>
                      <c:pt idx="2698">
                        <c:v>15.382277229398714</c:v>
                      </c:pt>
                      <c:pt idx="2699">
                        <c:v>17.458910892990058</c:v>
                      </c:pt>
                      <c:pt idx="2700">
                        <c:v>17.448316833582975</c:v>
                      </c:pt>
                      <c:pt idx="2701">
                        <c:v>15.885049506680238</c:v>
                      </c:pt>
                      <c:pt idx="2702">
                        <c:v>18.040198021766852</c:v>
                      </c:pt>
                      <c:pt idx="2703">
                        <c:v>16.064059407690934</c:v>
                      </c:pt>
                      <c:pt idx="2704">
                        <c:v>16.321683170093429</c:v>
                      </c:pt>
                      <c:pt idx="2705">
                        <c:v>12.03029703101287</c:v>
                      </c:pt>
                      <c:pt idx="2706">
                        <c:v>9.0556435653419953</c:v>
                      </c:pt>
                      <c:pt idx="2707">
                        <c:v>8.5124752484520894</c:v>
                      </c:pt>
                      <c:pt idx="2708">
                        <c:v>5.4425742580182357</c:v>
                      </c:pt>
                      <c:pt idx="2709">
                        <c:v>6.957920792836533</c:v>
                      </c:pt>
                      <c:pt idx="2710">
                        <c:v>6.5983168324017161</c:v>
                      </c:pt>
                      <c:pt idx="2711">
                        <c:v>7.9216831691799943</c:v>
                      </c:pt>
                      <c:pt idx="2712">
                        <c:v>7.8718811889770599</c:v>
                      </c:pt>
                      <c:pt idx="2713">
                        <c:v>6.4803960403105023</c:v>
                      </c:pt>
                      <c:pt idx="2714">
                        <c:v>6.6428712878521861</c:v>
                      </c:pt>
                      <c:pt idx="2715">
                        <c:v>6.3104950501928121</c:v>
                      </c:pt>
                      <c:pt idx="2716">
                        <c:v>4.2120792083792837</c:v>
                      </c:pt>
                      <c:pt idx="2717">
                        <c:v>3.8523762380437132</c:v>
                      </c:pt>
                      <c:pt idx="2718">
                        <c:v>3.7504950499135479</c:v>
                      </c:pt>
                      <c:pt idx="2719">
                        <c:v>4.1515841588671138</c:v>
                      </c:pt>
                      <c:pt idx="2720">
                        <c:v>3.8418811885373856</c:v>
                      </c:pt>
                      <c:pt idx="2721">
                        <c:v>4.6592079212987993</c:v>
                      </c:pt>
                      <c:pt idx="2722">
                        <c:v>4.197722772735224</c:v>
                      </c:pt>
                      <c:pt idx="2723">
                        <c:v>2.7655445547559276</c:v>
                      </c:pt>
                      <c:pt idx="2724">
                        <c:v>2.5895049507761989</c:v>
                      </c:pt>
                      <c:pt idx="2725">
                        <c:v>2.2155445546973249</c:v>
                      </c:pt>
                      <c:pt idx="2726">
                        <c:v>0.74405940602142728</c:v>
                      </c:pt>
                      <c:pt idx="2727">
                        <c:v>0.87316831692703667</c:v>
                      </c:pt>
                      <c:pt idx="2728">
                        <c:v>0.30287128716243883</c:v>
                      </c:pt>
                      <c:pt idx="2729">
                        <c:v>0.43960396044415928</c:v>
                      </c:pt>
                      <c:pt idx="2730">
                        <c:v>8.7623762385453483E-2</c:v>
                      </c:pt>
                      <c:pt idx="2731">
                        <c:v>0.10881188119961419</c:v>
                      </c:pt>
                      <c:pt idx="2732">
                        <c:v>-0.40039603964690246</c:v>
                      </c:pt>
                      <c:pt idx="2733">
                        <c:v>8.1584158424171049E-2</c:v>
                      </c:pt>
                      <c:pt idx="2734">
                        <c:v>-0.94425742584487871</c:v>
                      </c:pt>
                      <c:pt idx="2735">
                        <c:v>-0.50841584164050946</c:v>
                      </c:pt>
                      <c:pt idx="2736">
                        <c:v>-0.4147524752923662</c:v>
                      </c:pt>
                      <c:pt idx="2737">
                        <c:v>-0.61564356442388768</c:v>
                      </c:pt>
                      <c:pt idx="2738">
                        <c:v>-0.33841584162065624</c:v>
                      </c:pt>
                      <c:pt idx="2739">
                        <c:v>-0.66702970304305398</c:v>
                      </c:pt>
                      <c:pt idx="2740">
                        <c:v>-0.84603960405234457</c:v>
                      </c:pt>
                      <c:pt idx="2741">
                        <c:v>-0.8014851486018757</c:v>
                      </c:pt>
                      <c:pt idx="2742">
                        <c:v>-0.39504950499369035</c:v>
                      </c:pt>
                      <c:pt idx="2743">
                        <c:v>-0.46831683173368044</c:v>
                      </c:pt>
                      <c:pt idx="2744">
                        <c:v>-0.75009900998270973</c:v>
                      </c:pt>
                      <c:pt idx="2745">
                        <c:v>-0.59524752481714149</c:v>
                      </c:pt>
                      <c:pt idx="2746">
                        <c:v>-0.85732673276749505</c:v>
                      </c:pt>
                      <c:pt idx="2747">
                        <c:v>-0.26584158418732984</c:v>
                      </c:pt>
                      <c:pt idx="2748">
                        <c:v>2.4950495052543941E-2</c:v>
                      </c:pt>
                      <c:pt idx="2749">
                        <c:v>0.22128712873686077</c:v>
                      </c:pt>
                      <c:pt idx="2750">
                        <c:v>1.059405940708027E-2</c:v>
                      </c:pt>
                      <c:pt idx="2751">
                        <c:v>0.15940594061136584</c:v>
                      </c:pt>
                      <c:pt idx="2752">
                        <c:v>-3.6237623766287683E-2</c:v>
                      </c:pt>
                      <c:pt idx="2753">
                        <c:v>-0.17306930695016631</c:v>
                      </c:pt>
                      <c:pt idx="2754">
                        <c:v>-9.8118811891782912E-2</c:v>
                      </c:pt>
                      <c:pt idx="2755">
                        <c:v>-0.24623762378940484</c:v>
                      </c:pt>
                      <c:pt idx="2756">
                        <c:v>-0.25534653468240781</c:v>
                      </c:pt>
                      <c:pt idx="2757">
                        <c:v>-0.20019801982345131</c:v>
                      </c:pt>
                      <c:pt idx="2758">
                        <c:v>-0.31346534656951947</c:v>
                      </c:pt>
                      <c:pt idx="2759">
                        <c:v>0.22514851487599535</c:v>
                      </c:pt>
                      <c:pt idx="2760">
                        <c:v>0.61108910897668323</c:v>
                      </c:pt>
                      <c:pt idx="2761">
                        <c:v>0.50227722777706885</c:v>
                      </c:pt>
                      <c:pt idx="2762">
                        <c:v>0.10950495050768466</c:v>
                      </c:pt>
                      <c:pt idx="2763">
                        <c:v>0.2462376237894052</c:v>
                      </c:pt>
                      <c:pt idx="2764">
                        <c:v>-0.16851485150436823</c:v>
                      </c:pt>
                      <c:pt idx="2765">
                        <c:v>-0.14277227724300284</c:v>
                      </c:pt>
                      <c:pt idx="2766">
                        <c:v>0.17900990100929057</c:v>
                      </c:pt>
                      <c:pt idx="2767">
                        <c:v>0.48118811886506657</c:v>
                      </c:pt>
                      <c:pt idx="2768">
                        <c:v>-7.1089108919248759E-2</c:v>
                      </c:pt>
                      <c:pt idx="2769">
                        <c:v>4.1485148520155925E-2</c:v>
                      </c:pt>
                      <c:pt idx="2770">
                        <c:v>0.57940594065759965</c:v>
                      </c:pt>
                      <c:pt idx="2771">
                        <c:v>0.70326732680934156</c:v>
                      </c:pt>
                      <c:pt idx="2772">
                        <c:v>0.83019801989280284</c:v>
                      </c:pt>
                      <c:pt idx="2773">
                        <c:v>0.45099009905865406</c:v>
                      </c:pt>
                      <c:pt idx="2774">
                        <c:v>0.26287128715776764</c:v>
                      </c:pt>
                      <c:pt idx="2775">
                        <c:v>-1.108910891210112</c:v>
                      </c:pt>
                      <c:pt idx="2776">
                        <c:v>-0.19495049506958301</c:v>
                      </c:pt>
                      <c:pt idx="2777">
                        <c:v>0.32782178221498293</c:v>
                      </c:pt>
                      <c:pt idx="2778">
                        <c:v>0.1700000000184462</c:v>
                      </c:pt>
                      <c:pt idx="2779">
                        <c:v>-0.23643564358973906</c:v>
                      </c:pt>
                      <c:pt idx="2780">
                        <c:v>-0.32940594063121881</c:v>
                      </c:pt>
                      <c:pt idx="2781">
                        <c:v>0.39504950499228358</c:v>
                      </c:pt>
                      <c:pt idx="2782">
                        <c:v>3.5544554459624303E-2</c:v>
                      </c:pt>
                      <c:pt idx="2783">
                        <c:v>-0.39504950499369046</c:v>
                      </c:pt>
                      <c:pt idx="2784">
                        <c:v>-0.33841584162065624</c:v>
                      </c:pt>
                      <c:pt idx="2785">
                        <c:v>-0.98574257436503421</c:v>
                      </c:pt>
                      <c:pt idx="2786">
                        <c:v>-0.83554455454742216</c:v>
                      </c:pt>
                      <c:pt idx="2787">
                        <c:v>-0.60128712877842405</c:v>
                      </c:pt>
                      <c:pt idx="2788">
                        <c:v>-0.56495049511138584</c:v>
                      </c:pt>
                      <c:pt idx="2789">
                        <c:v>-0.37386138617952952</c:v>
                      </c:pt>
                      <c:pt idx="2790">
                        <c:v>-0.94950495059874673</c:v>
                      </c:pt>
                      <c:pt idx="2791">
                        <c:v>-0.3021782178557757</c:v>
                      </c:pt>
                      <c:pt idx="2792">
                        <c:v>-0.94425742584487837</c:v>
                      </c:pt>
                      <c:pt idx="2793">
                        <c:v>-0.42079207925364887</c:v>
                      </c:pt>
                      <c:pt idx="2794">
                        <c:v>-0.75465346542850753</c:v>
                      </c:pt>
                      <c:pt idx="2795">
                        <c:v>-0.80673267335574328</c:v>
                      </c:pt>
                      <c:pt idx="2796">
                        <c:v>-1.1066336634858061</c:v>
                      </c:pt>
                      <c:pt idx="2797">
                        <c:v>-0.7138613862164217</c:v>
                      </c:pt>
                      <c:pt idx="2798">
                        <c:v>-0.22584158418265859</c:v>
                      </c:pt>
                      <c:pt idx="2799">
                        <c:v>-2.4950495052544274E-2</c:v>
                      </c:pt>
                      <c:pt idx="2800">
                        <c:v>0.40039603964830983</c:v>
                      </c:pt>
                      <c:pt idx="2801">
                        <c:v>0.69722772284805934</c:v>
                      </c:pt>
                      <c:pt idx="2802">
                        <c:v>0.46158415846573447</c:v>
                      </c:pt>
                      <c:pt idx="2803">
                        <c:v>-0.17524752477090705</c:v>
                      </c:pt>
                      <c:pt idx="2804">
                        <c:v>-0.91405940603987301</c:v>
                      </c:pt>
                      <c:pt idx="2805">
                        <c:v>-0.24702970299822638</c:v>
                      </c:pt>
                      <c:pt idx="2806">
                        <c:v>-0.13217821783592276</c:v>
                      </c:pt>
                      <c:pt idx="2807">
                        <c:v>0.45247524757413904</c:v>
                      </c:pt>
                      <c:pt idx="2808">
                        <c:v>0.2161386138851504</c:v>
                      </c:pt>
                      <c:pt idx="2809">
                        <c:v>0.73871287136680808</c:v>
                      </c:pt>
                      <c:pt idx="2810">
                        <c:v>0.72811881195972838</c:v>
                      </c:pt>
                      <c:pt idx="2811">
                        <c:v>0.58465346541006102</c:v>
                      </c:pt>
                      <c:pt idx="2812">
                        <c:v>0.48108910896290846</c:v>
                      </c:pt>
                      <c:pt idx="2813">
                        <c:v>0.14504950496590174</c:v>
                      </c:pt>
                      <c:pt idx="2814">
                        <c:v>-0.27198019804936341</c:v>
                      </c:pt>
                      <c:pt idx="2815">
                        <c:v>-0.42000000004623439</c:v>
                      </c:pt>
                      <c:pt idx="2816">
                        <c:v>0.18881188120895662</c:v>
                      </c:pt>
                      <c:pt idx="2817">
                        <c:v>0.18425742576315882</c:v>
                      </c:pt>
                      <c:pt idx="2818">
                        <c:v>-4.6831683173368055E-2</c:v>
                      </c:pt>
                      <c:pt idx="2819">
                        <c:v>0.77950495057889357</c:v>
                      </c:pt>
                      <c:pt idx="2820">
                        <c:v>0.7297029703773702</c:v>
                      </c:pt>
                      <c:pt idx="2821">
                        <c:v>0.54910891095184411</c:v>
                      </c:pt>
                      <c:pt idx="2822">
                        <c:v>-0.15940594061136573</c:v>
                      </c:pt>
                      <c:pt idx="2823">
                        <c:v>-1.0371287129842002</c:v>
                      </c:pt>
                      <c:pt idx="2824">
                        <c:v>-0.66702970304305365</c:v>
                      </c:pt>
                      <c:pt idx="2825">
                        <c:v>-0.69801980205547309</c:v>
                      </c:pt>
                      <c:pt idx="2826">
                        <c:v>-7.7029702978373457E-2</c:v>
                      </c:pt>
                      <c:pt idx="2827">
                        <c:v>0.21524752477698569</c:v>
                      </c:pt>
                      <c:pt idx="2828">
                        <c:v>0.70326732680934168</c:v>
                      </c:pt>
                      <c:pt idx="2829">
                        <c:v>0.70326732680934179</c:v>
                      </c:pt>
                      <c:pt idx="2830">
                        <c:v>-8.7623762385453594E-2</c:v>
                      </c:pt>
                      <c:pt idx="2831">
                        <c:v>0.37920792083414917</c:v>
                      </c:pt>
                      <c:pt idx="2832">
                        <c:v>-0.14811881189762185</c:v>
                      </c:pt>
                      <c:pt idx="2833">
                        <c:v>-0.2605940594334617</c:v>
                      </c:pt>
                      <c:pt idx="2834">
                        <c:v>-0.93366336643779857</c:v>
                      </c:pt>
                      <c:pt idx="2835">
                        <c:v>5.0594059411751942E-2</c:v>
                      </c:pt>
                      <c:pt idx="2836">
                        <c:v>-0.61188118818550363</c:v>
                      </c:pt>
                      <c:pt idx="2837">
                        <c:v>-1.9702970298675942E-2</c:v>
                      </c:pt>
                      <c:pt idx="2838">
                        <c:v>0.19485148516883202</c:v>
                      </c:pt>
                      <c:pt idx="2839">
                        <c:v>0.39504950499369057</c:v>
                      </c:pt>
                      <c:pt idx="2840">
                        <c:v>-0.11257425743799757</c:v>
                      </c:pt>
                      <c:pt idx="2841">
                        <c:v>-0.17910891091144845</c:v>
                      </c:pt>
                      <c:pt idx="2842">
                        <c:v>-0.92831683178458591</c:v>
                      </c:pt>
                      <c:pt idx="2843">
                        <c:v>-0.42069306935289769</c:v>
                      </c:pt>
                      <c:pt idx="2844">
                        <c:v>-0.51821782183876852</c:v>
                      </c:pt>
                      <c:pt idx="2845">
                        <c:v>-3.0198019805005208E-2</c:v>
                      </c:pt>
                      <c:pt idx="2846">
                        <c:v>2.4851485151793151E-2</c:v>
                      </c:pt>
                      <c:pt idx="2847">
                        <c:v>0.1291089109056095</c:v>
                      </c:pt>
                      <c:pt idx="2848">
                        <c:v>0.20623762378473376</c:v>
                      </c:pt>
                      <c:pt idx="2849">
                        <c:v>7.7029702978373207E-2</c:v>
                      </c:pt>
                      <c:pt idx="2850">
                        <c:v>-6.5742574264629594E-2</c:v>
                      </c:pt>
                      <c:pt idx="2851">
                        <c:v>9.8910891100604262E-2</c:v>
                      </c:pt>
                      <c:pt idx="2852">
                        <c:v>-0.40029702974755865</c:v>
                      </c:pt>
                      <c:pt idx="2853">
                        <c:v>-0.55980198025967498</c:v>
                      </c:pt>
                      <c:pt idx="2854">
                        <c:v>-1.2931683169718649</c:v>
                      </c:pt>
                      <c:pt idx="2855">
                        <c:v>-0.86188118821329296</c:v>
                      </c:pt>
                      <c:pt idx="2856">
                        <c:v>-0.87247524761896589</c:v>
                      </c:pt>
                      <c:pt idx="2857">
                        <c:v>-0.81049504959272001</c:v>
                      </c:pt>
                      <c:pt idx="2858">
                        <c:v>0.47742574262527565</c:v>
                      </c:pt>
                      <c:pt idx="2859">
                        <c:v>0.43663366341459692</c:v>
                      </c:pt>
                      <c:pt idx="2860">
                        <c:v>0.35960396043481718</c:v>
                      </c:pt>
                      <c:pt idx="2861">
                        <c:v>0.1684158416036175</c:v>
                      </c:pt>
                      <c:pt idx="2862">
                        <c:v>0.26128712874153204</c:v>
                      </c:pt>
                      <c:pt idx="2863">
                        <c:v>0.64207920799050988</c:v>
                      </c:pt>
                      <c:pt idx="2864">
                        <c:v>0.21079207923193855</c:v>
                      </c:pt>
                      <c:pt idx="2865">
                        <c:v>0.58465346541006158</c:v>
                      </c:pt>
                      <c:pt idx="2866">
                        <c:v>-1.4356435645463926E-2</c:v>
                      </c:pt>
                      <c:pt idx="2867">
                        <c:v>0.58465346541146834</c:v>
                      </c:pt>
                      <c:pt idx="2868">
                        <c:v>0.39049504954789266</c:v>
                      </c:pt>
                      <c:pt idx="2869">
                        <c:v>0.5295049505525119</c:v>
                      </c:pt>
                      <c:pt idx="2870">
                        <c:v>-0.14881188120428532</c:v>
                      </c:pt>
                      <c:pt idx="2871">
                        <c:v>-0.19485148517023906</c:v>
                      </c:pt>
                      <c:pt idx="2872">
                        <c:v>-0.3134653465681122</c:v>
                      </c:pt>
                      <c:pt idx="2873">
                        <c:v>-2.6534653467372615E-2</c:v>
                      </c:pt>
                      <c:pt idx="2874">
                        <c:v>9.6633663377705153E-2</c:v>
                      </c:pt>
                      <c:pt idx="2875">
                        <c:v>1.021287128824659</c:v>
                      </c:pt>
                      <c:pt idx="2876">
                        <c:v>1.4004950496573996</c:v>
                      </c:pt>
                      <c:pt idx="2877">
                        <c:v>1.1912871288431048</c:v>
                      </c:pt>
                      <c:pt idx="2878">
                        <c:v>0.62544554462214663</c:v>
                      </c:pt>
                      <c:pt idx="2879">
                        <c:v>0.67227722779692167</c:v>
                      </c:pt>
                      <c:pt idx="2880">
                        <c:v>0.21148514853860176</c:v>
                      </c:pt>
                      <c:pt idx="2881">
                        <c:v>-0.4154455445990296</c:v>
                      </c:pt>
                      <c:pt idx="2882">
                        <c:v>-0.91396039613912217</c:v>
                      </c:pt>
                      <c:pt idx="2883">
                        <c:v>0.41465346539161546</c:v>
                      </c:pt>
                      <c:pt idx="2884">
                        <c:v>-0.12841584159894587</c:v>
                      </c:pt>
                      <c:pt idx="2885">
                        <c:v>0.91405940603987301</c:v>
                      </c:pt>
                      <c:pt idx="2886">
                        <c:v>0.46306930698121901</c:v>
                      </c:pt>
                      <c:pt idx="2887">
                        <c:v>0.98950495060341781</c:v>
                      </c:pt>
                      <c:pt idx="2888">
                        <c:v>1.1950495050800807</c:v>
                      </c:pt>
                      <c:pt idx="2889">
                        <c:v>0.10198019803091724</c:v>
                      </c:pt>
                      <c:pt idx="2890">
                        <c:v>-0.62544554462214674</c:v>
                      </c:pt>
                      <c:pt idx="2891">
                        <c:v>-0.5136633663929705</c:v>
                      </c:pt>
                      <c:pt idx="2892">
                        <c:v>-0.63524752482181301</c:v>
                      </c:pt>
                      <c:pt idx="2893">
                        <c:v>-0.44495049509737178</c:v>
                      </c:pt>
                      <c:pt idx="2894">
                        <c:v>-0.4094059406391542</c:v>
                      </c:pt>
                      <c:pt idx="2895">
                        <c:v>-0.1291089109056095</c:v>
                      </c:pt>
                      <c:pt idx="2896">
                        <c:v>0.17524752477231426</c:v>
                      </c:pt>
                      <c:pt idx="2897">
                        <c:v>0.60425742580798603</c:v>
                      </c:pt>
                      <c:pt idx="2898">
                        <c:v>0.80673267335574372</c:v>
                      </c:pt>
                      <c:pt idx="2899">
                        <c:v>6.1188118818831891E-2</c:v>
                      </c:pt>
                      <c:pt idx="2900">
                        <c:v>0.18960396041637101</c:v>
                      </c:pt>
                      <c:pt idx="2901">
                        <c:v>-0.20623762378473373</c:v>
                      </c:pt>
                      <c:pt idx="2902">
                        <c:v>-0.28623762379407652</c:v>
                      </c:pt>
                      <c:pt idx="2903">
                        <c:v>-0.67831683175679736</c:v>
                      </c:pt>
                      <c:pt idx="2904">
                        <c:v>-0.90643564366376228</c:v>
                      </c:pt>
                      <c:pt idx="2905">
                        <c:v>-0.43049504955115669</c:v>
                      </c:pt>
                      <c:pt idx="2906">
                        <c:v>4.0792079213492503E-2</c:v>
                      </c:pt>
                      <c:pt idx="2907">
                        <c:v>-0.11782178219186575</c:v>
                      </c:pt>
                      <c:pt idx="2908">
                        <c:v>-0.10198019803091725</c:v>
                      </c:pt>
                      <c:pt idx="2909">
                        <c:v>0.18049504952477546</c:v>
                      </c:pt>
                      <c:pt idx="2910">
                        <c:v>4.6039603965953968E-2</c:v>
                      </c:pt>
                      <c:pt idx="2911">
                        <c:v>-0.57108910897341891</c:v>
                      </c:pt>
                      <c:pt idx="2912">
                        <c:v>-0.27722772280323155</c:v>
                      </c:pt>
                      <c:pt idx="2913">
                        <c:v>-1.272079208059862</c:v>
                      </c:pt>
                      <c:pt idx="2914">
                        <c:v>-1.0356435644687152</c:v>
                      </c:pt>
                      <c:pt idx="2915">
                        <c:v>-0.46306930698121895</c:v>
                      </c:pt>
                      <c:pt idx="2916">
                        <c:v>0.36336633667320023</c:v>
                      </c:pt>
                      <c:pt idx="2917">
                        <c:v>0.32861386142239757</c:v>
                      </c:pt>
                      <c:pt idx="2918">
                        <c:v>0.33237623765937363</c:v>
                      </c:pt>
                      <c:pt idx="2919">
                        <c:v>3.930693069800785E-2</c:v>
                      </c:pt>
                      <c:pt idx="2920">
                        <c:v>-6.792079208677769E-2</c:v>
                      </c:pt>
                      <c:pt idx="2921">
                        <c:v>-1.2199009902318743</c:v>
                      </c:pt>
                      <c:pt idx="2922">
                        <c:v>-0.63148514858342919</c:v>
                      </c:pt>
                      <c:pt idx="2923">
                        <c:v>-0.32405940597659955</c:v>
                      </c:pt>
                      <c:pt idx="2924">
                        <c:v>-0.20920792081429621</c:v>
                      </c:pt>
                      <c:pt idx="2925">
                        <c:v>2.7128712874692002E-2</c:v>
                      </c:pt>
                      <c:pt idx="2926">
                        <c:v>0.35049504954322125</c:v>
                      </c:pt>
                      <c:pt idx="2927">
                        <c:v>1.0069306931791948</c:v>
                      </c:pt>
                      <c:pt idx="2928">
                        <c:v>0.10356435644715285</c:v>
                      </c:pt>
                      <c:pt idx="2929">
                        <c:v>0.50762376243168816</c:v>
                      </c:pt>
                      <c:pt idx="2930">
                        <c:v>-6.6534653472043959E-2</c:v>
                      </c:pt>
                      <c:pt idx="2931">
                        <c:v>-0.78029702978912141</c:v>
                      </c:pt>
                      <c:pt idx="2932">
                        <c:v>-1.1640594060676619</c:v>
                      </c:pt>
                      <c:pt idx="2933">
                        <c:v>-0.92306930703071755</c:v>
                      </c:pt>
                      <c:pt idx="2934">
                        <c:v>-9.1386138623837168E-2</c:v>
                      </c:pt>
                      <c:pt idx="2935">
                        <c:v>0.41168316836205321</c:v>
                      </c:pt>
                      <c:pt idx="2936">
                        <c:v>0.90346534663279254</c:v>
                      </c:pt>
                      <c:pt idx="2937">
                        <c:v>1.2826732674655346</c:v>
                      </c:pt>
                      <c:pt idx="2938">
                        <c:v>0.48801980203376294</c:v>
                      </c:pt>
                      <c:pt idx="2939">
                        <c:v>6.2673267332909358E-2</c:v>
                      </c:pt>
                      <c:pt idx="2940">
                        <c:v>-0.17000000001844573</c:v>
                      </c:pt>
                      <c:pt idx="2941">
                        <c:v>5.2178217827987219E-2</c:v>
                      </c:pt>
                      <c:pt idx="2942">
                        <c:v>-0.16247524754308568</c:v>
                      </c:pt>
                      <c:pt idx="2943">
                        <c:v>0.12158415842884279</c:v>
                      </c:pt>
                      <c:pt idx="2944">
                        <c:v>-0.10415841585306508</c:v>
                      </c:pt>
                      <c:pt idx="2945">
                        <c:v>0.99108910901965341</c:v>
                      </c:pt>
                      <c:pt idx="2946">
                        <c:v>0.55217821788215737</c:v>
                      </c:pt>
                      <c:pt idx="2947">
                        <c:v>0.92306930703212453</c:v>
                      </c:pt>
                      <c:pt idx="2948">
                        <c:v>0.34831683172107336</c:v>
                      </c:pt>
                      <c:pt idx="2949">
                        <c:v>0.11861386139928026</c:v>
                      </c:pt>
                      <c:pt idx="2950">
                        <c:v>3.0693069303129867E-3</c:v>
                      </c:pt>
                      <c:pt idx="2951">
                        <c:v>-8.5445544563305525E-2</c:v>
                      </c:pt>
                      <c:pt idx="2952">
                        <c:v>0.20009900992270027</c:v>
                      </c:pt>
                      <c:pt idx="2953">
                        <c:v>6.267326733431644E-2</c:v>
                      </c:pt>
                      <c:pt idx="2954">
                        <c:v>-0.14504950496730895</c:v>
                      </c:pt>
                      <c:pt idx="2955">
                        <c:v>0.47594059411119805</c:v>
                      </c:pt>
                      <c:pt idx="2956">
                        <c:v>0.86188118821188586</c:v>
                      </c:pt>
                      <c:pt idx="2957">
                        <c:v>0.98049504961257294</c:v>
                      </c:pt>
                      <c:pt idx="2958">
                        <c:v>0.53485148520713133</c:v>
                      </c:pt>
                      <c:pt idx="2959">
                        <c:v>0.33990099013614072</c:v>
                      </c:pt>
                      <c:pt idx="2960">
                        <c:v>0.28247524755569303</c:v>
                      </c:pt>
                      <c:pt idx="2961">
                        <c:v>0.16465346536382683</c:v>
                      </c:pt>
                      <c:pt idx="2962">
                        <c:v>7.7029702978373166E-2</c:v>
                      </c:pt>
                      <c:pt idx="2963">
                        <c:v>-6.1188118818831683E-2</c:v>
                      </c:pt>
                      <c:pt idx="2964">
                        <c:v>0.27188118814861256</c:v>
                      </c:pt>
                      <c:pt idx="2965">
                        <c:v>0.62019801986968559</c:v>
                      </c:pt>
                      <c:pt idx="2966">
                        <c:v>1.1451485149763998</c:v>
                      </c:pt>
                      <c:pt idx="2967">
                        <c:v>0.97445544564988396</c:v>
                      </c:pt>
                      <c:pt idx="2968">
                        <c:v>0.26138613864228311</c:v>
                      </c:pt>
                      <c:pt idx="2969">
                        <c:v>5.1386138619165855E-2</c:v>
                      </c:pt>
                      <c:pt idx="2970">
                        <c:v>3.0297029705756446E-2</c:v>
                      </c:pt>
                      <c:pt idx="2971">
                        <c:v>-0.50386138619330478</c:v>
                      </c:pt>
                      <c:pt idx="2972">
                        <c:v>-0.41623762380785095</c:v>
                      </c:pt>
                      <c:pt idx="2973">
                        <c:v>-0.56881188125051974</c:v>
                      </c:pt>
                      <c:pt idx="2974">
                        <c:v>0.34366336637452444</c:v>
                      </c:pt>
                      <c:pt idx="2975">
                        <c:v>1.1897029704254622</c:v>
                      </c:pt>
                      <c:pt idx="2976">
                        <c:v>0.16247524754167877</c:v>
                      </c:pt>
                      <c:pt idx="2977">
                        <c:v>0.62623762383096748</c:v>
                      </c:pt>
                      <c:pt idx="2978">
                        <c:v>1.0160396040721977</c:v>
                      </c:pt>
                      <c:pt idx="2979">
                        <c:v>0.6761386139346498</c:v>
                      </c:pt>
                      <c:pt idx="2980">
                        <c:v>4.0000000003264445E-2</c:v>
                      </c:pt>
                      <c:pt idx="2981">
                        <c:v>-0.65118811888210526</c:v>
                      </c:pt>
                      <c:pt idx="2982">
                        <c:v>-1.3589108912364936</c:v>
                      </c:pt>
                      <c:pt idx="2983">
                        <c:v>-0.10346534654640183</c:v>
                      </c:pt>
                      <c:pt idx="2984">
                        <c:v>-4.1485148520156015E-2</c:v>
                      </c:pt>
                      <c:pt idx="2985">
                        <c:v>0.55970297035751726</c:v>
                      </c:pt>
                      <c:pt idx="2986">
                        <c:v>1.6263366338414669</c:v>
                      </c:pt>
                      <c:pt idx="2987">
                        <c:v>1.5289108912563467</c:v>
                      </c:pt>
                      <c:pt idx="2988">
                        <c:v>1.1127722773492468</c:v>
                      </c:pt>
                      <c:pt idx="2989">
                        <c:v>0.29762376240857064</c:v>
                      </c:pt>
                      <c:pt idx="2990">
                        <c:v>2.4950495052544135E-2</c:v>
                      </c:pt>
                      <c:pt idx="2991">
                        <c:v>-0.23039603962845656</c:v>
                      </c:pt>
                      <c:pt idx="2992">
                        <c:v>-0.5748514852118024</c:v>
                      </c:pt>
                      <c:pt idx="2993">
                        <c:v>-0.31871287132198051</c:v>
                      </c:pt>
                      <c:pt idx="2994">
                        <c:v>0.32178217825370081</c:v>
                      </c:pt>
                      <c:pt idx="2995">
                        <c:v>1.0983168318030316</c:v>
                      </c:pt>
                      <c:pt idx="2996">
                        <c:v>1.1534653466605815</c:v>
                      </c:pt>
                      <c:pt idx="2997">
                        <c:v>1.1036633664576507</c:v>
                      </c:pt>
                      <c:pt idx="2998">
                        <c:v>0.67227722779692223</c:v>
                      </c:pt>
                      <c:pt idx="2999">
                        <c:v>0.62623762383096815</c:v>
                      </c:pt>
                      <c:pt idx="3000">
                        <c:v>0.37396039608168791</c:v>
                      </c:pt>
                      <c:pt idx="3001">
                        <c:v>-0.25158415844261683</c:v>
                      </c:pt>
                      <c:pt idx="3002">
                        <c:v>-0.49782178223202211</c:v>
                      </c:pt>
                      <c:pt idx="3003">
                        <c:v>-0.27722772280323144</c:v>
                      </c:pt>
                      <c:pt idx="3004">
                        <c:v>-0.15415841585890455</c:v>
                      </c:pt>
                      <c:pt idx="3005">
                        <c:v>0.55980198025967509</c:v>
                      </c:pt>
                      <c:pt idx="3006">
                        <c:v>0.58465346541006136</c:v>
                      </c:pt>
                      <c:pt idx="3007">
                        <c:v>1.2924752476652004</c:v>
                      </c:pt>
                      <c:pt idx="3008">
                        <c:v>0.45782178222875775</c:v>
                      </c:pt>
                      <c:pt idx="3009">
                        <c:v>0.23564356438232475</c:v>
                      </c:pt>
                      <c:pt idx="3010">
                        <c:v>-0.10871287129886319</c:v>
                      </c:pt>
                      <c:pt idx="3011">
                        <c:v>0.12762376239012463</c:v>
                      </c:pt>
                      <c:pt idx="3012">
                        <c:v>-0.65267326739759013</c:v>
                      </c:pt>
                      <c:pt idx="3013">
                        <c:v>-0.82633663375366895</c:v>
                      </c:pt>
                      <c:pt idx="3014">
                        <c:v>-0.45019801984983293</c:v>
                      </c:pt>
                      <c:pt idx="3015">
                        <c:v>0.35425742578160485</c:v>
                      </c:pt>
                      <c:pt idx="3016">
                        <c:v>0.45247524757413865</c:v>
                      </c:pt>
                      <c:pt idx="3017">
                        <c:v>0.49178217827214693</c:v>
                      </c:pt>
                      <c:pt idx="3018">
                        <c:v>1.0514851486296637</c:v>
                      </c:pt>
                      <c:pt idx="3019">
                        <c:v>0.10198019803091737</c:v>
                      </c:pt>
                      <c:pt idx="3020">
                        <c:v>-0.15712871288846697</c:v>
                      </c:pt>
                      <c:pt idx="3021">
                        <c:v>-0.3958415842011046</c:v>
                      </c:pt>
                      <c:pt idx="3022">
                        <c:v>-1.2879207922194036</c:v>
                      </c:pt>
                      <c:pt idx="3023">
                        <c:v>-0.74930693077529553</c:v>
                      </c:pt>
                      <c:pt idx="3024">
                        <c:v>-1.2002970298339495</c:v>
                      </c:pt>
                      <c:pt idx="3025">
                        <c:v>-0.33465346538368024</c:v>
                      </c:pt>
                      <c:pt idx="3026">
                        <c:v>0.52950495055251223</c:v>
                      </c:pt>
                      <c:pt idx="3027">
                        <c:v>0.50831683173835152</c:v>
                      </c:pt>
                      <c:pt idx="3028">
                        <c:v>0.43663366341319021</c:v>
                      </c:pt>
                      <c:pt idx="3029">
                        <c:v>0.11782178219186597</c:v>
                      </c:pt>
                      <c:pt idx="3030">
                        <c:v>-0.43663366341459736</c:v>
                      </c:pt>
                      <c:pt idx="3031">
                        <c:v>-1.0371287129842004</c:v>
                      </c:pt>
                      <c:pt idx="3032">
                        <c:v>-0.46683168321960261</c:v>
                      </c:pt>
                      <c:pt idx="3033">
                        <c:v>-0.88910891098732925</c:v>
                      </c:pt>
                      <c:pt idx="3034">
                        <c:v>-0.36485148518868549</c:v>
                      </c:pt>
                      <c:pt idx="3035">
                        <c:v>-0.43138613866072884</c:v>
                      </c:pt>
                      <c:pt idx="3036">
                        <c:v>0.13970297031128265</c:v>
                      </c:pt>
                      <c:pt idx="3037">
                        <c:v>-0.22504950497524456</c:v>
                      </c:pt>
                      <c:pt idx="3038">
                        <c:v>-0.13752475249054188</c:v>
                      </c:pt>
                      <c:pt idx="3039">
                        <c:v>-7.1683168325161264E-2</c:v>
                      </c:pt>
                      <c:pt idx="3040">
                        <c:v>-0.65643564363456652</c:v>
                      </c:pt>
                      <c:pt idx="3041">
                        <c:v>-1.02653465357712</c:v>
                      </c:pt>
                      <c:pt idx="3042">
                        <c:v>-1.3090099011328125</c:v>
                      </c:pt>
                      <c:pt idx="3043">
                        <c:v>-1.3022772278648664</c:v>
                      </c:pt>
                      <c:pt idx="3044">
                        <c:v>-0.49782178223202217</c:v>
                      </c:pt>
                      <c:pt idx="3045">
                        <c:v>-0.23564356438232442</c:v>
                      </c:pt>
                      <c:pt idx="3046">
                        <c:v>-0.34821782182032218</c:v>
                      </c:pt>
                      <c:pt idx="3047">
                        <c:v>5.7425742580448406E-2</c:v>
                      </c:pt>
                      <c:pt idx="3048">
                        <c:v>0.1292079208063604</c:v>
                      </c:pt>
                      <c:pt idx="3049">
                        <c:v>0.30297029706178297</c:v>
                      </c:pt>
                      <c:pt idx="3050">
                        <c:v>-0.11247524753724686</c:v>
                      </c:pt>
                      <c:pt idx="3051">
                        <c:v>-0.56495049510997863</c:v>
                      </c:pt>
                      <c:pt idx="3052">
                        <c:v>-0.63673267333729777</c:v>
                      </c:pt>
                      <c:pt idx="3053">
                        <c:v>-0.68663366344097843</c:v>
                      </c:pt>
                      <c:pt idx="3054">
                        <c:v>-0.46158415846573403</c:v>
                      </c:pt>
                      <c:pt idx="3055">
                        <c:v>-0.10198019803091748</c:v>
                      </c:pt>
                      <c:pt idx="3056">
                        <c:v>0.51366336639156351</c:v>
                      </c:pt>
                      <c:pt idx="3057">
                        <c:v>0.63158415848558724</c:v>
                      </c:pt>
                      <c:pt idx="3058">
                        <c:v>0.2220792079442751</c:v>
                      </c:pt>
                      <c:pt idx="3059">
                        <c:v>-9.1089108915956511E-3</c:v>
                      </c:pt>
                      <c:pt idx="3060">
                        <c:v>-8.2277227732241401E-2</c:v>
                      </c:pt>
                      <c:pt idx="3061">
                        <c:v>0.1186138613978731</c:v>
                      </c:pt>
                      <c:pt idx="3062">
                        <c:v>-0.27108910894119831</c:v>
                      </c:pt>
                      <c:pt idx="3063">
                        <c:v>-0.56881188125051985</c:v>
                      </c:pt>
                      <c:pt idx="3064">
                        <c:v>-9.6732673278456083E-2</c:v>
                      </c:pt>
                      <c:pt idx="3065">
                        <c:v>0.16465346536382705</c:v>
                      </c:pt>
                      <c:pt idx="3066">
                        <c:v>0.21980198022137629</c:v>
                      </c:pt>
                      <c:pt idx="3067">
                        <c:v>0.42762376242234568</c:v>
                      </c:pt>
                      <c:pt idx="3068">
                        <c:v>0.65118811888351247</c:v>
                      </c:pt>
                      <c:pt idx="3069">
                        <c:v>0.5128712871855563</c:v>
                      </c:pt>
                      <c:pt idx="3070">
                        <c:v>-3.019801980500527E-2</c:v>
                      </c:pt>
                      <c:pt idx="3071">
                        <c:v>-0.21455445546891488</c:v>
                      </c:pt>
                      <c:pt idx="3072">
                        <c:v>-0.71148514859136536</c:v>
                      </c:pt>
                      <c:pt idx="3073">
                        <c:v>-0.35346534657278345</c:v>
                      </c:pt>
                      <c:pt idx="3074">
                        <c:v>6.2673267334316413E-2</c:v>
                      </c:pt>
                      <c:pt idx="3075">
                        <c:v>0.67237623769626553</c:v>
                      </c:pt>
                      <c:pt idx="3076">
                        <c:v>0.17900990100929068</c:v>
                      </c:pt>
                      <c:pt idx="3077">
                        <c:v>1.5841584160948219E-2</c:v>
                      </c:pt>
                      <c:pt idx="3078">
                        <c:v>-0.69425742581849681</c:v>
                      </c:pt>
                      <c:pt idx="3079">
                        <c:v>-1.061980198135994</c:v>
                      </c:pt>
                      <c:pt idx="3080">
                        <c:v>-0.44198019806780947</c:v>
                      </c:pt>
                      <c:pt idx="3081">
                        <c:v>-1.2524752476605294</c:v>
                      </c:pt>
                      <c:pt idx="3082">
                        <c:v>-1.9172277229806851</c:v>
                      </c:pt>
                      <c:pt idx="3083">
                        <c:v>-0.71158415849352286</c:v>
                      </c:pt>
                      <c:pt idx="3084">
                        <c:v>-6.2673267334316538E-2</c:v>
                      </c:pt>
                      <c:pt idx="3085">
                        <c:v>1.4776237625379323</c:v>
                      </c:pt>
                      <c:pt idx="3086">
                        <c:v>1.3234653466790269</c:v>
                      </c:pt>
                      <c:pt idx="3087">
                        <c:v>0.86792079217457552</c:v>
                      </c:pt>
                      <c:pt idx="3088">
                        <c:v>0.22514851487599527</c:v>
                      </c:pt>
                      <c:pt idx="3089">
                        <c:v>0.21603960398299288</c:v>
                      </c:pt>
                      <c:pt idx="3090">
                        <c:v>0.11247524753724675</c:v>
                      </c:pt>
                      <c:pt idx="3091">
                        <c:v>2.495049505254401E-2</c:v>
                      </c:pt>
                      <c:pt idx="3092">
                        <c:v>0.12306930694432701</c:v>
                      </c:pt>
                      <c:pt idx="3093">
                        <c:v>3.6930693074357944E-2</c:v>
                      </c:pt>
                      <c:pt idx="3094">
                        <c:v>0.5491089109504369</c:v>
                      </c:pt>
                      <c:pt idx="3095">
                        <c:v>0.68891089116387771</c:v>
                      </c:pt>
                      <c:pt idx="3096">
                        <c:v>1.0015841585259828</c:v>
                      </c:pt>
                      <c:pt idx="3097">
                        <c:v>0.33465346538227275</c:v>
                      </c:pt>
                      <c:pt idx="3098">
                        <c:v>1.2932673268740216</c:v>
                      </c:pt>
                      <c:pt idx="3099">
                        <c:v>0.64207920799050966</c:v>
                      </c:pt>
                      <c:pt idx="3100">
                        <c:v>0.42603960400751739</c:v>
                      </c:pt>
                      <c:pt idx="3101">
                        <c:v>0.37623762380317977</c:v>
                      </c:pt>
                      <c:pt idx="3102">
                        <c:v>7.0990099017090844E-2</c:v>
                      </c:pt>
                      <c:pt idx="3103">
                        <c:v>3.0990099013826659E-2</c:v>
                      </c:pt>
                      <c:pt idx="3104">
                        <c:v>-0.20019801982345123</c:v>
                      </c:pt>
                      <c:pt idx="3105">
                        <c:v>-6.267326733290951E-2</c:v>
                      </c:pt>
                      <c:pt idx="3106">
                        <c:v>-7.6336633671710105E-2</c:v>
                      </c:pt>
                      <c:pt idx="3107">
                        <c:v>4.0792079213492441E-2</c:v>
                      </c:pt>
                      <c:pt idx="3108">
                        <c:v>0.48277227727989513</c:v>
                      </c:pt>
                      <c:pt idx="3109">
                        <c:v>0.54386138619797586</c:v>
                      </c:pt>
                      <c:pt idx="3110">
                        <c:v>0.23643564359114583</c:v>
                      </c:pt>
                      <c:pt idx="3111">
                        <c:v>0.27346534656484806</c:v>
                      </c:pt>
                      <c:pt idx="3112">
                        <c:v>-9.6633663377705278E-2</c:v>
                      </c:pt>
                      <c:pt idx="3113">
                        <c:v>-8.7623762385453566E-2</c:v>
                      </c:pt>
                      <c:pt idx="3114">
                        <c:v>-0.54920792085118819</c:v>
                      </c:pt>
                      <c:pt idx="3115">
                        <c:v>-0.27722772280323138</c:v>
                      </c:pt>
                      <c:pt idx="3116">
                        <c:v>-0.27188118814861256</c:v>
                      </c:pt>
                      <c:pt idx="3117">
                        <c:v>3.5445544558873388E-2</c:v>
                      </c:pt>
                      <c:pt idx="3118">
                        <c:v>0.8974257426715101</c:v>
                      </c:pt>
                      <c:pt idx="3119">
                        <c:v>0.53475247530497294</c:v>
                      </c:pt>
                      <c:pt idx="3120">
                        <c:v>0.17000000001844592</c:v>
                      </c:pt>
                      <c:pt idx="3121">
                        <c:v>-0.12168316832959324</c:v>
                      </c:pt>
                      <c:pt idx="3122">
                        <c:v>-1.2931683169718633</c:v>
                      </c:pt>
                      <c:pt idx="3123">
                        <c:v>-0.7220792079984456</c:v>
                      </c:pt>
                      <c:pt idx="3124">
                        <c:v>-0.56811881194385683</c:v>
                      </c:pt>
                      <c:pt idx="3125">
                        <c:v>-0.80445544563284443</c:v>
                      </c:pt>
                      <c:pt idx="3126">
                        <c:v>-0.92831683178458591</c:v>
                      </c:pt>
                      <c:pt idx="3127">
                        <c:v>-0.11861386139928018</c:v>
                      </c:pt>
                      <c:pt idx="3128">
                        <c:v>0.64207920799191698</c:v>
                      </c:pt>
                      <c:pt idx="3129">
                        <c:v>1.1338613862626565</c:v>
                      </c:pt>
                      <c:pt idx="3130">
                        <c:v>0.11792079209261683</c:v>
                      </c:pt>
                      <c:pt idx="3131">
                        <c:v>-0.20544554457591238</c:v>
                      </c:pt>
                      <c:pt idx="3132">
                        <c:v>-0.65118811888351225</c:v>
                      </c:pt>
                      <c:pt idx="3133">
                        <c:v>-1.0567326733821254</c:v>
                      </c:pt>
                      <c:pt idx="3134">
                        <c:v>-0.46158415846573442</c:v>
                      </c:pt>
                      <c:pt idx="3135">
                        <c:v>-0.40029702974755865</c:v>
                      </c:pt>
                      <c:pt idx="3136">
                        <c:v>-0.75465346542850764</c:v>
                      </c:pt>
                      <c:pt idx="3137">
                        <c:v>-3.0891089113075421E-2</c:v>
                      </c:pt>
                      <c:pt idx="3138">
                        <c:v>0.53792079213744459</c:v>
                      </c:pt>
                      <c:pt idx="3139">
                        <c:v>0.81732673276141665</c:v>
                      </c:pt>
                      <c:pt idx="3140">
                        <c:v>1.0469306931838658</c:v>
                      </c:pt>
                      <c:pt idx="3141">
                        <c:v>8.7623762385453663E-2</c:v>
                      </c:pt>
                      <c:pt idx="3142">
                        <c:v>0.16990099011628795</c:v>
                      </c:pt>
                      <c:pt idx="3143">
                        <c:v>-7.0990099017090774E-2</c:v>
                      </c:pt>
                      <c:pt idx="3144">
                        <c:v>-0.70851485156180261</c:v>
                      </c:pt>
                      <c:pt idx="3145">
                        <c:v>-0.3542574257816048</c:v>
                      </c:pt>
                      <c:pt idx="3146">
                        <c:v>-0.62623762383096782</c:v>
                      </c:pt>
                      <c:pt idx="3147">
                        <c:v>-5.673267327378511E-2</c:v>
                      </c:pt>
                      <c:pt idx="3148">
                        <c:v>-1.055261488752624E-16</c:v>
                      </c:pt>
                      <c:pt idx="3149">
                        <c:v>0.20019801982345117</c:v>
                      </c:pt>
                      <c:pt idx="3150">
                        <c:v>1.0469306931838656</c:v>
                      </c:pt>
                      <c:pt idx="3151">
                        <c:v>0.60128712877842361</c:v>
                      </c:pt>
                      <c:pt idx="3152">
                        <c:v>0.11257425743799797</c:v>
                      </c:pt>
                      <c:pt idx="3153">
                        <c:v>0.23118811883587087</c:v>
                      </c:pt>
                      <c:pt idx="3154">
                        <c:v>8.2277227732241484E-2</c:v>
                      </c:pt>
                      <c:pt idx="3155">
                        <c:v>-7.7029702979780401E-2</c:v>
                      </c:pt>
                      <c:pt idx="3156">
                        <c:v>-0.71693069314814184</c:v>
                      </c:pt>
                      <c:pt idx="3157">
                        <c:v>0.28782178220890475</c:v>
                      </c:pt>
                      <c:pt idx="3158">
                        <c:v>0.85128712880480573</c:v>
                      </c:pt>
                      <c:pt idx="3159">
                        <c:v>0.4721782178742216</c:v>
                      </c:pt>
                      <c:pt idx="3160">
                        <c:v>0.73495049512983124</c:v>
                      </c:pt>
                      <c:pt idx="3161">
                        <c:v>1.1391089110151176</c:v>
                      </c:pt>
                      <c:pt idx="3162">
                        <c:v>0.30217821785436871</c:v>
                      </c:pt>
                      <c:pt idx="3163">
                        <c:v>-0.89207920801829876</c:v>
                      </c:pt>
                      <c:pt idx="3164">
                        <c:v>-1.6920792081060958</c:v>
                      </c:pt>
                      <c:pt idx="3165">
                        <c:v>-2.8274257428828307</c:v>
                      </c:pt>
                      <c:pt idx="3166">
                        <c:v>-1.800792079403553</c:v>
                      </c:pt>
                      <c:pt idx="3167">
                        <c:v>-0.42524752479869571</c:v>
                      </c:pt>
                      <c:pt idx="3168">
                        <c:v>0.21673267329106313</c:v>
                      </c:pt>
                      <c:pt idx="3169">
                        <c:v>-7.6237623770959065E-2</c:v>
                      </c:pt>
                      <c:pt idx="3170">
                        <c:v>0.26673267329690215</c:v>
                      </c:pt>
                      <c:pt idx="3171">
                        <c:v>4.158415842090666E-2</c:v>
                      </c:pt>
                      <c:pt idx="3172">
                        <c:v>-0.47742574262668253</c:v>
                      </c:pt>
                      <c:pt idx="3173">
                        <c:v>-0.17376237625682942</c:v>
                      </c:pt>
                      <c:pt idx="3174">
                        <c:v>-1.5485148516542722</c:v>
                      </c:pt>
                      <c:pt idx="3175">
                        <c:v>-1.5757425744283085</c:v>
                      </c:pt>
                      <c:pt idx="3176">
                        <c:v>-0.22514851487599538</c:v>
                      </c:pt>
                      <c:pt idx="3177">
                        <c:v>1.4109900991637299</c:v>
                      </c:pt>
                      <c:pt idx="3178">
                        <c:v>0.6110891089780901</c:v>
                      </c:pt>
                      <c:pt idx="3179">
                        <c:v>0.76376237632010346</c:v>
                      </c:pt>
                      <c:pt idx="3180">
                        <c:v>0.60059405947035371</c:v>
                      </c:pt>
                      <c:pt idx="3181">
                        <c:v>0.10346534654499508</c:v>
                      </c:pt>
                      <c:pt idx="3182">
                        <c:v>-0.51663366342253281</c:v>
                      </c:pt>
                      <c:pt idx="3183">
                        <c:v>-1.1640594060676615</c:v>
                      </c:pt>
                      <c:pt idx="3184">
                        <c:v>-1.894554455652447</c:v>
                      </c:pt>
                      <c:pt idx="3185">
                        <c:v>-1.4360396041170254</c:v>
                      </c:pt>
                      <c:pt idx="3186">
                        <c:v>-0.89821782187892474</c:v>
                      </c:pt>
                      <c:pt idx="3187">
                        <c:v>0.46683168321819574</c:v>
                      </c:pt>
                      <c:pt idx="3188">
                        <c:v>0.56504950501213635</c:v>
                      </c:pt>
                      <c:pt idx="3189">
                        <c:v>0.42524752480010247</c:v>
                      </c:pt>
                      <c:pt idx="3190">
                        <c:v>-7.7128712879124414E-2</c:v>
                      </c:pt>
                      <c:pt idx="3191">
                        <c:v>0.49782178223202189</c:v>
                      </c:pt>
                      <c:pt idx="3192">
                        <c:v>0.53782178223669319</c:v>
                      </c:pt>
                      <c:pt idx="3193">
                        <c:v>0.48792079213160527</c:v>
                      </c:pt>
                      <c:pt idx="3194">
                        <c:v>0.19495049507099005</c:v>
                      </c:pt>
                      <c:pt idx="3195">
                        <c:v>-0.20089108913152162</c:v>
                      </c:pt>
                      <c:pt idx="3196">
                        <c:v>-3.5445544558873415E-2</c:v>
                      </c:pt>
                      <c:pt idx="3197">
                        <c:v>0.17900990100929043</c:v>
                      </c:pt>
                      <c:pt idx="3198">
                        <c:v>0.58465346541006158</c:v>
                      </c:pt>
                      <c:pt idx="3199">
                        <c:v>0.86188118821329307</c:v>
                      </c:pt>
                      <c:pt idx="3200">
                        <c:v>0.45623762381252225</c:v>
                      </c:pt>
                      <c:pt idx="3201">
                        <c:v>0.7275247525552222</c:v>
                      </c:pt>
                      <c:pt idx="3202">
                        <c:v>0.49702970302320082</c:v>
                      </c:pt>
                      <c:pt idx="3203">
                        <c:v>0.51891089114543165</c:v>
                      </c:pt>
                      <c:pt idx="3204">
                        <c:v>-0.16465346536382697</c:v>
                      </c:pt>
                      <c:pt idx="3205">
                        <c:v>-0.15405940595674678</c:v>
                      </c:pt>
                      <c:pt idx="3206">
                        <c:v>-0.65643564363597362</c:v>
                      </c:pt>
                      <c:pt idx="3207">
                        <c:v>-0.51297029708490005</c:v>
                      </c:pt>
                      <c:pt idx="3208">
                        <c:v>-0.964653465451626</c:v>
                      </c:pt>
                      <c:pt idx="3209">
                        <c:v>-1.4986138615505904</c:v>
                      </c:pt>
                      <c:pt idx="3210">
                        <c:v>-0.10198019803091704</c:v>
                      </c:pt>
                      <c:pt idx="3211">
                        <c:v>2.2623762378706944</c:v>
                      </c:pt>
                      <c:pt idx="3212">
                        <c:v>0.68356435651066549</c:v>
                      </c:pt>
                      <c:pt idx="3213">
                        <c:v>0.19495049507099013</c:v>
                      </c:pt>
                      <c:pt idx="3214">
                        <c:v>-1.5940594060292329E-2</c:v>
                      </c:pt>
                      <c:pt idx="3215">
                        <c:v>-0.17524752477231426</c:v>
                      </c:pt>
                      <c:pt idx="3216">
                        <c:v>-1.2985148516264833</c:v>
                      </c:pt>
                      <c:pt idx="3217">
                        <c:v>-0.4108910891532318</c:v>
                      </c:pt>
                      <c:pt idx="3218">
                        <c:v>-7.0990099018498204E-2</c:v>
                      </c:pt>
                      <c:pt idx="3219">
                        <c:v>0.13742574258838328</c:v>
                      </c:pt>
                      <c:pt idx="3220">
                        <c:v>0.30821782181565149</c:v>
                      </c:pt>
                      <c:pt idx="3221">
                        <c:v>2.1535643566696732</c:v>
                      </c:pt>
                      <c:pt idx="3222">
                        <c:v>1.3453465347998506</c:v>
                      </c:pt>
                      <c:pt idx="3223">
                        <c:v>0.74405940602283427</c:v>
                      </c:pt>
                      <c:pt idx="3224">
                        <c:v>0.15940594061136584</c:v>
                      </c:pt>
                      <c:pt idx="3225">
                        <c:v>0.25752475250314871</c:v>
                      </c:pt>
                      <c:pt idx="3226">
                        <c:v>0.30821782181565127</c:v>
                      </c:pt>
                      <c:pt idx="3227">
                        <c:v>0.99633663377211512</c:v>
                      </c:pt>
                      <c:pt idx="3228">
                        <c:v>0.83544554464526344</c:v>
                      </c:pt>
                      <c:pt idx="3229">
                        <c:v>-0.3331683168681947</c:v>
                      </c:pt>
                      <c:pt idx="3230">
                        <c:v>-0.4200000000448274</c:v>
                      </c:pt>
                      <c:pt idx="3231">
                        <c:v>0.76970297038063462</c:v>
                      </c:pt>
                      <c:pt idx="3232">
                        <c:v>0.51821782183876841</c:v>
                      </c:pt>
                      <c:pt idx="3233">
                        <c:v>0.16851485150436837</c:v>
                      </c:pt>
                      <c:pt idx="3234">
                        <c:v>-4.5346534657883464E-2</c:v>
                      </c:pt>
                      <c:pt idx="3235">
                        <c:v>4.0792079213492628E-2</c:v>
                      </c:pt>
                      <c:pt idx="3236">
                        <c:v>5.7425742580448171E-2</c:v>
                      </c:pt>
                      <c:pt idx="3237">
                        <c:v>0.47811881193334638</c:v>
                      </c:pt>
                      <c:pt idx="3238">
                        <c:v>-0.19564356437765335</c:v>
                      </c:pt>
                      <c:pt idx="3239">
                        <c:v>-0.33990099013614128</c:v>
                      </c:pt>
                      <c:pt idx="3240">
                        <c:v>0.31801980201391034</c:v>
                      </c:pt>
                      <c:pt idx="3241">
                        <c:v>0.57940594065759987</c:v>
                      </c:pt>
                      <c:pt idx="3242">
                        <c:v>0.48801980203376322</c:v>
                      </c:pt>
                      <c:pt idx="3243">
                        <c:v>0.86801980207532647</c:v>
                      </c:pt>
                      <c:pt idx="3244">
                        <c:v>1.1285148516080372</c:v>
                      </c:pt>
                      <c:pt idx="3245">
                        <c:v>1.0054455446637096</c:v>
                      </c:pt>
                      <c:pt idx="3246">
                        <c:v>0.73346534661434704</c:v>
                      </c:pt>
                      <c:pt idx="3247">
                        <c:v>0.8657425743510202</c:v>
                      </c:pt>
                      <c:pt idx="3248">
                        <c:v>0.13227722773808059</c:v>
                      </c:pt>
                      <c:pt idx="3249">
                        <c:v>0.41465346539161529</c:v>
                      </c:pt>
                      <c:pt idx="3250">
                        <c:v>0.89217821791904917</c:v>
                      </c:pt>
                      <c:pt idx="3251">
                        <c:v>1.4865346536280255</c:v>
                      </c:pt>
                      <c:pt idx="3252">
                        <c:v>0.8256435644455985</c:v>
                      </c:pt>
                      <c:pt idx="3253">
                        <c:v>1.4995049506587559</c:v>
                      </c:pt>
                      <c:pt idx="3254">
                        <c:v>1.3128712872719475</c:v>
                      </c:pt>
                      <c:pt idx="3255">
                        <c:v>0.37386138617952963</c:v>
                      </c:pt>
                      <c:pt idx="3256">
                        <c:v>0.49247524757881</c:v>
                      </c:pt>
                      <c:pt idx="3257">
                        <c:v>-0.12386138615174129</c:v>
                      </c:pt>
                      <c:pt idx="3258">
                        <c:v>-0.12841584159894615</c:v>
                      </c:pt>
                      <c:pt idx="3259">
                        <c:v>0.22514851487599552</c:v>
                      </c:pt>
                      <c:pt idx="3260">
                        <c:v>1.4356435645463926E-2</c:v>
                      </c:pt>
                      <c:pt idx="3261">
                        <c:v>0.37009900994255329</c:v>
                      </c:pt>
                      <c:pt idx="3262">
                        <c:v>-0.15861386140395117</c:v>
                      </c:pt>
                      <c:pt idx="3263">
                        <c:v>0.6510891089813543</c:v>
                      </c:pt>
                      <c:pt idx="3264">
                        <c:v>0.19485148517023898</c:v>
                      </c:pt>
                      <c:pt idx="3265">
                        <c:v>-0.79089108919479512</c:v>
                      </c:pt>
                      <c:pt idx="3266">
                        <c:v>-1.0734653466526456</c:v>
                      </c:pt>
                      <c:pt idx="3267">
                        <c:v>0.49702970302460769</c:v>
                      </c:pt>
                      <c:pt idx="3268">
                        <c:v>0.37386138617812281</c:v>
                      </c:pt>
                      <c:pt idx="3269">
                        <c:v>0.36336633667320051</c:v>
                      </c:pt>
                      <c:pt idx="3270">
                        <c:v>7.8514851493857868E-2</c:v>
                      </c:pt>
                      <c:pt idx="3271">
                        <c:v>0.15930693071061464</c:v>
                      </c:pt>
                      <c:pt idx="3272">
                        <c:v>0.15336633665008317</c:v>
                      </c:pt>
                      <c:pt idx="3273">
                        <c:v>-0.23643564358973873</c:v>
                      </c:pt>
                      <c:pt idx="3274">
                        <c:v>-0.22059405942879046</c:v>
                      </c:pt>
                      <c:pt idx="3275">
                        <c:v>-0.2409900990355367</c:v>
                      </c:pt>
                      <c:pt idx="3276">
                        <c:v>3.6237623766287703E-2</c:v>
                      </c:pt>
                      <c:pt idx="3277">
                        <c:v>0.61495049511722466</c:v>
                      </c:pt>
                      <c:pt idx="3278">
                        <c:v>1.1640594060676615</c:v>
                      </c:pt>
                      <c:pt idx="3279">
                        <c:v>0.11257425743799776</c:v>
                      </c:pt>
                      <c:pt idx="3280">
                        <c:v>-0.39059405944864339</c:v>
                      </c:pt>
                      <c:pt idx="3281">
                        <c:v>-0.81574257434518171</c:v>
                      </c:pt>
                      <c:pt idx="3282">
                        <c:v>-0.88227722781863227</c:v>
                      </c:pt>
                      <c:pt idx="3283">
                        <c:v>-0.63980198026761093</c:v>
                      </c:pt>
                      <c:pt idx="3284">
                        <c:v>-0.43128712875997804</c:v>
                      </c:pt>
                      <c:pt idx="3285">
                        <c:v>-0.16465346536523387</c:v>
                      </c:pt>
                      <c:pt idx="3286">
                        <c:v>-3.544554455746679E-2</c:v>
                      </c:pt>
                      <c:pt idx="3287">
                        <c:v>5.3465346532119342E-3</c:v>
                      </c:pt>
                      <c:pt idx="3288">
                        <c:v>-0.29306930696277295</c:v>
                      </c:pt>
                      <c:pt idx="3289">
                        <c:v>-4.6831683173367916E-2</c:v>
                      </c:pt>
                      <c:pt idx="3290">
                        <c:v>-0.52722772282961317</c:v>
                      </c:pt>
                      <c:pt idx="3291">
                        <c:v>-0.81584158424733899</c:v>
                      </c:pt>
                      <c:pt idx="3292">
                        <c:v>-0.4147524752937734</c:v>
                      </c:pt>
                      <c:pt idx="3293">
                        <c:v>2.4950495051137084E-2</c:v>
                      </c:pt>
                      <c:pt idx="3294">
                        <c:v>0.89742574267151032</c:v>
                      </c:pt>
                      <c:pt idx="3295">
                        <c:v>1.257722772414398</c:v>
                      </c:pt>
                      <c:pt idx="3296">
                        <c:v>0.91930693079233361</c:v>
                      </c:pt>
                      <c:pt idx="3297">
                        <c:v>9.1485148524588084E-2</c:v>
                      </c:pt>
                      <c:pt idx="3298">
                        <c:v>0.24099009903553684</c:v>
                      </c:pt>
                      <c:pt idx="3299">
                        <c:v>0.19485148516883216</c:v>
                      </c:pt>
                      <c:pt idx="3300">
                        <c:v>-5.7425742580448406E-2</c:v>
                      </c:pt>
                      <c:pt idx="3301">
                        <c:v>-0.1019801980309173</c:v>
                      </c:pt>
                      <c:pt idx="3302">
                        <c:v>0.32940594062981143</c:v>
                      </c:pt>
                      <c:pt idx="3303">
                        <c:v>0.3285148515202394</c:v>
                      </c:pt>
                      <c:pt idx="3304">
                        <c:v>0.31643564359767457</c:v>
                      </c:pt>
                      <c:pt idx="3305">
                        <c:v>0.49702970302460747</c:v>
                      </c:pt>
                      <c:pt idx="3306">
                        <c:v>0.25613861388982212</c:v>
                      </c:pt>
                      <c:pt idx="3307">
                        <c:v>0.3489108911269857</c:v>
                      </c:pt>
                      <c:pt idx="3308">
                        <c:v>0.26663366339474431</c:v>
                      </c:pt>
                      <c:pt idx="3309">
                        <c:v>0.44039603965157381</c:v>
                      </c:pt>
                      <c:pt idx="3310">
                        <c:v>0.23118811883727791</c:v>
                      </c:pt>
                      <c:pt idx="3311">
                        <c:v>-0.43059405945331503</c:v>
                      </c:pt>
                      <c:pt idx="3312">
                        <c:v>-0.8370297030614996</c:v>
                      </c:pt>
                      <c:pt idx="3313">
                        <c:v>-0.71762376245480497</c:v>
                      </c:pt>
                      <c:pt idx="3314">
                        <c:v>-8.7623762385453524E-2</c:v>
                      </c:pt>
                      <c:pt idx="3315">
                        <c:v>-0.1186138613978731</c:v>
                      </c:pt>
                      <c:pt idx="3316">
                        <c:v>-8.7623762385453552E-2</c:v>
                      </c:pt>
                      <c:pt idx="3317">
                        <c:v>-1.0594059407080175E-2</c:v>
                      </c:pt>
                      <c:pt idx="3318">
                        <c:v>-0.2742574257722622</c:v>
                      </c:pt>
                      <c:pt idx="3319">
                        <c:v>-0.26128712874153215</c:v>
                      </c:pt>
                      <c:pt idx="3320">
                        <c:v>1.0594059407080235E-2</c:v>
                      </c:pt>
                      <c:pt idx="3321">
                        <c:v>-0.10722772278337842</c:v>
                      </c:pt>
                      <c:pt idx="3322">
                        <c:v>-0.40415841588528617</c:v>
                      </c:pt>
                      <c:pt idx="3323">
                        <c:v>-1.1141584159625735</c:v>
                      </c:pt>
                      <c:pt idx="3324">
                        <c:v>-1.2056435644871613</c:v>
                      </c:pt>
                      <c:pt idx="3325">
                        <c:v>-1.0658415842737208</c:v>
                      </c:pt>
                      <c:pt idx="3326">
                        <c:v>-0.88910891098873623</c:v>
                      </c:pt>
                      <c:pt idx="3327">
                        <c:v>-0.86188118821329296</c:v>
                      </c:pt>
                      <c:pt idx="3328">
                        <c:v>-0.20019801982485833</c:v>
                      </c:pt>
                      <c:pt idx="3329">
                        <c:v>0.13742574258979098</c:v>
                      </c:pt>
                      <c:pt idx="3330">
                        <c:v>0.30821782181565099</c:v>
                      </c:pt>
                      <c:pt idx="3331">
                        <c:v>0.11405940595207543</c:v>
                      </c:pt>
                      <c:pt idx="3332">
                        <c:v>-0.75306930701227137</c:v>
                      </c:pt>
                      <c:pt idx="3333">
                        <c:v>-0.53336633669164624</c:v>
                      </c:pt>
                      <c:pt idx="3334">
                        <c:v>-0.22128712873686102</c:v>
                      </c:pt>
                      <c:pt idx="3335">
                        <c:v>-0.23267326735276245</c:v>
                      </c:pt>
                      <c:pt idx="3336">
                        <c:v>-0.4562376238125222</c:v>
                      </c:pt>
                      <c:pt idx="3337">
                        <c:v>-0.1398019802120338</c:v>
                      </c:pt>
                      <c:pt idx="3338">
                        <c:v>-0.10732673268412957</c:v>
                      </c:pt>
                      <c:pt idx="3339">
                        <c:v>0.11851485149852936</c:v>
                      </c:pt>
                      <c:pt idx="3340">
                        <c:v>-0.24702970299681928</c:v>
                      </c:pt>
                      <c:pt idx="3341">
                        <c:v>-0.26663366339615135</c:v>
                      </c:pt>
                      <c:pt idx="3342">
                        <c:v>-3.5544554459624421E-2</c:v>
                      </c:pt>
                      <c:pt idx="3343">
                        <c:v>-0.117821782190459</c:v>
                      </c:pt>
                      <c:pt idx="3344">
                        <c:v>-0.17524752477231401</c:v>
                      </c:pt>
                      <c:pt idx="3345">
                        <c:v>0.13376237625215831</c:v>
                      </c:pt>
                      <c:pt idx="3346">
                        <c:v>0.27188118814720547</c:v>
                      </c:pt>
                      <c:pt idx="3347">
                        <c:v>0.3596039604348169</c:v>
                      </c:pt>
                      <c:pt idx="3348">
                        <c:v>0.3543564356823557</c:v>
                      </c:pt>
                      <c:pt idx="3349">
                        <c:v>7.1683168325161195E-2</c:v>
                      </c:pt>
                      <c:pt idx="3350">
                        <c:v>0.35425742578160474</c:v>
                      </c:pt>
                      <c:pt idx="3351">
                        <c:v>1.5703960397750969</c:v>
                      </c:pt>
                      <c:pt idx="3352">
                        <c:v>0.90336633673204192</c:v>
                      </c:pt>
                      <c:pt idx="3353">
                        <c:v>0.66396039611274082</c:v>
                      </c:pt>
                      <c:pt idx="3354">
                        <c:v>0.59524752481854881</c:v>
                      </c:pt>
                      <c:pt idx="3355">
                        <c:v>0.28772277230956084</c:v>
                      </c:pt>
                      <c:pt idx="3356">
                        <c:v>0.33841584162065619</c:v>
                      </c:pt>
                      <c:pt idx="3357">
                        <c:v>-5.1386138619165786E-2</c:v>
                      </c:pt>
                      <c:pt idx="3358">
                        <c:v>-7.0990099018497912E-2</c:v>
                      </c:pt>
                      <c:pt idx="3359">
                        <c:v>-0.30821782181565099</c:v>
                      </c:pt>
                      <c:pt idx="3360">
                        <c:v>-0.36871287132781955</c:v>
                      </c:pt>
                      <c:pt idx="3361">
                        <c:v>-5.1386138619165911E-2</c:v>
                      </c:pt>
                      <c:pt idx="3362">
                        <c:v>6.2772277235067397E-2</c:v>
                      </c:pt>
                      <c:pt idx="3363">
                        <c:v>1.0726732674424178</c:v>
                      </c:pt>
                      <c:pt idx="3364">
                        <c:v>0.20544554457731942</c:v>
                      </c:pt>
                      <c:pt idx="3365">
                        <c:v>1.970297029867582E-2</c:v>
                      </c:pt>
                      <c:pt idx="3366">
                        <c:v>2.1188118814160488E-2</c:v>
                      </c:pt>
                      <c:pt idx="3367">
                        <c:v>1.9603960397925006E-2</c:v>
                      </c:pt>
                      <c:pt idx="3368">
                        <c:v>-0.3346534653822727</c:v>
                      </c:pt>
                      <c:pt idx="3369">
                        <c:v>-5.2475247524612764E-3</c:v>
                      </c:pt>
                      <c:pt idx="3370">
                        <c:v>-0.24693069309606855</c:v>
                      </c:pt>
                      <c:pt idx="3371">
                        <c:v>-0.1752475247709071</c:v>
                      </c:pt>
                      <c:pt idx="3372">
                        <c:v>0.79089108919479534</c:v>
                      </c:pt>
                      <c:pt idx="3373">
                        <c:v>0.57564356441921671</c:v>
                      </c:pt>
                      <c:pt idx="3374">
                        <c:v>0.83544554464526444</c:v>
                      </c:pt>
                      <c:pt idx="3375">
                        <c:v>1.0107920793183292</c:v>
                      </c:pt>
                      <c:pt idx="3376">
                        <c:v>0.16465346536382675</c:v>
                      </c:pt>
                      <c:pt idx="3377">
                        <c:v>-0.67762376245013434</c:v>
                      </c:pt>
                      <c:pt idx="3378">
                        <c:v>-0.34366336637452444</c:v>
                      </c:pt>
                      <c:pt idx="3379">
                        <c:v>0.40940594063915425</c:v>
                      </c:pt>
                      <c:pt idx="3380">
                        <c:v>-6.6435643571293015E-2</c:v>
                      </c:pt>
                      <c:pt idx="3381">
                        <c:v>0.64732673274437758</c:v>
                      </c:pt>
                      <c:pt idx="3382">
                        <c:v>0.58841584164703786</c:v>
                      </c:pt>
                      <c:pt idx="3383">
                        <c:v>0.79534653474124917</c:v>
                      </c:pt>
                      <c:pt idx="3384">
                        <c:v>0.48871287134042674</c:v>
                      </c:pt>
                      <c:pt idx="3385">
                        <c:v>0.15039603962052131</c:v>
                      </c:pt>
                      <c:pt idx="3386">
                        <c:v>0.6979207921547228</c:v>
                      </c:pt>
                      <c:pt idx="3387">
                        <c:v>0.7698019802827929</c:v>
                      </c:pt>
                      <c:pt idx="3388">
                        <c:v>0.14277227724441013</c:v>
                      </c:pt>
                      <c:pt idx="3389">
                        <c:v>0.15336633665008337</c:v>
                      </c:pt>
                      <c:pt idx="3390">
                        <c:v>-1.0594059407080244E-2</c:v>
                      </c:pt>
                      <c:pt idx="3391">
                        <c:v>0.61039603967142675</c:v>
                      </c:pt>
                      <c:pt idx="3392">
                        <c:v>0.36336633667320067</c:v>
                      </c:pt>
                      <c:pt idx="3393">
                        <c:v>0.26821782181097986</c:v>
                      </c:pt>
                      <c:pt idx="3394">
                        <c:v>0.64049504957427417</c:v>
                      </c:pt>
                      <c:pt idx="3395">
                        <c:v>0.46683168321960244</c:v>
                      </c:pt>
                      <c:pt idx="3396">
                        <c:v>0.44188118816705813</c:v>
                      </c:pt>
                      <c:pt idx="3397">
                        <c:v>1.1694059407208739</c:v>
                      </c:pt>
                      <c:pt idx="3398">
                        <c:v>0.25000000002638151</c:v>
                      </c:pt>
                      <c:pt idx="3399">
                        <c:v>0.56356435649665171</c:v>
                      </c:pt>
                      <c:pt idx="3400">
                        <c:v>0.19485148517023898</c:v>
                      </c:pt>
                      <c:pt idx="3401">
                        <c:v>0.43663366341459742</c:v>
                      </c:pt>
                      <c:pt idx="3402">
                        <c:v>0.33465346538367974</c:v>
                      </c:pt>
                      <c:pt idx="3403">
                        <c:v>-0.3950495049936904</c:v>
                      </c:pt>
                      <c:pt idx="3404">
                        <c:v>-0.28633663369482681</c:v>
                      </c:pt>
                      <c:pt idx="3405">
                        <c:v>-0.28257425745785059</c:v>
                      </c:pt>
                      <c:pt idx="3406">
                        <c:v>-0.36792079211899814</c:v>
                      </c:pt>
                      <c:pt idx="3407">
                        <c:v>0.20019801982345142</c:v>
                      </c:pt>
                      <c:pt idx="3408">
                        <c:v>1.5078217823415296</c:v>
                      </c:pt>
                      <c:pt idx="3409">
                        <c:v>0.49178217827073983</c:v>
                      </c:pt>
                      <c:pt idx="3410">
                        <c:v>0.52277227728456621</c:v>
                      </c:pt>
                      <c:pt idx="3411">
                        <c:v>5.3465346546190734E-3</c:v>
                      </c:pt>
                      <c:pt idx="3412">
                        <c:v>8.2376237632992275E-2</c:v>
                      </c:pt>
                      <c:pt idx="3413">
                        <c:v>-0.14346534654966628</c:v>
                      </c:pt>
                      <c:pt idx="3414">
                        <c:v>-0.17821782180187637</c:v>
                      </c:pt>
                      <c:pt idx="3415">
                        <c:v>-0.29683168320115655</c:v>
                      </c:pt>
                      <c:pt idx="3416">
                        <c:v>0.30742574260823685</c:v>
                      </c:pt>
                      <c:pt idx="3417">
                        <c:v>-0.4003960396483095</c:v>
                      </c:pt>
                      <c:pt idx="3418">
                        <c:v>6.2673267332909455E-2</c:v>
                      </c:pt>
                      <c:pt idx="3419">
                        <c:v>0.38445544558661043</c:v>
                      </c:pt>
                      <c:pt idx="3420">
                        <c:v>0.45247524757413859</c:v>
                      </c:pt>
                      <c:pt idx="3421">
                        <c:v>0.62019801986968548</c:v>
                      </c:pt>
                      <c:pt idx="3422">
                        <c:v>0.8618811882132934</c:v>
                      </c:pt>
                      <c:pt idx="3423">
                        <c:v>0.50306930698589036</c:v>
                      </c:pt>
                      <c:pt idx="3424">
                        <c:v>5.2178217827987171E-2</c:v>
                      </c:pt>
                      <c:pt idx="3425">
                        <c:v>-0.15930693071061486</c:v>
                      </c:pt>
                      <c:pt idx="3426">
                        <c:v>-0.1336633663514073</c:v>
                      </c:pt>
                      <c:pt idx="3427">
                        <c:v>0.27722772280323149</c:v>
                      </c:pt>
                      <c:pt idx="3428">
                        <c:v>-0.10732673268553637</c:v>
                      </c:pt>
                      <c:pt idx="3429">
                        <c:v>0.71762376245339821</c:v>
                      </c:pt>
                      <c:pt idx="3430">
                        <c:v>0.48118811886506641</c:v>
                      </c:pt>
                      <c:pt idx="3431">
                        <c:v>0.84079207929988331</c:v>
                      </c:pt>
                      <c:pt idx="3432">
                        <c:v>0.53247524758207421</c:v>
                      </c:pt>
                      <c:pt idx="3433">
                        <c:v>6.6435643571292974E-2</c:v>
                      </c:pt>
                      <c:pt idx="3434">
                        <c:v>5.5148514857549367E-2</c:v>
                      </c:pt>
                      <c:pt idx="3435">
                        <c:v>0.1896039604163709</c:v>
                      </c:pt>
                      <c:pt idx="3436">
                        <c:v>-1.4356435645463846E-2</c:v>
                      </c:pt>
                      <c:pt idx="3437">
                        <c:v>0.42603960400751706</c:v>
                      </c:pt>
                      <c:pt idx="3438">
                        <c:v>-0.8150495050399249</c:v>
                      </c:pt>
                      <c:pt idx="3439">
                        <c:v>-0.93366336643779835</c:v>
                      </c:pt>
                      <c:pt idx="3440">
                        <c:v>-0.12386138615174135</c:v>
                      </c:pt>
                      <c:pt idx="3441">
                        <c:v>-1.9603960397925006E-2</c:v>
                      </c:pt>
                      <c:pt idx="3442">
                        <c:v>0.30742574260823696</c:v>
                      </c:pt>
                      <c:pt idx="3443">
                        <c:v>1.0514851486296641</c:v>
                      </c:pt>
                      <c:pt idx="3444">
                        <c:v>0.65267326739758957</c:v>
                      </c:pt>
                      <c:pt idx="3445">
                        <c:v>1.0302970298140963</c:v>
                      </c:pt>
                      <c:pt idx="3446">
                        <c:v>0.70861386146255356</c:v>
                      </c:pt>
                      <c:pt idx="3447">
                        <c:v>0.73346534661434637</c:v>
                      </c:pt>
                      <c:pt idx="3448">
                        <c:v>0.20920792081429604</c:v>
                      </c:pt>
                      <c:pt idx="3449">
                        <c:v>0.32712871290691242</c:v>
                      </c:pt>
                      <c:pt idx="3450">
                        <c:v>0.32178217825229349</c:v>
                      </c:pt>
                      <c:pt idx="3451">
                        <c:v>0.48267326737914407</c:v>
                      </c:pt>
                      <c:pt idx="3452">
                        <c:v>0.90871287138666079</c:v>
                      </c:pt>
                      <c:pt idx="3453">
                        <c:v>0.58990099016392961</c:v>
                      </c:pt>
                      <c:pt idx="3454">
                        <c:v>1.0824752476420838</c:v>
                      </c:pt>
                      <c:pt idx="3455">
                        <c:v>1.3400990100473897</c:v>
                      </c:pt>
                      <c:pt idx="3456">
                        <c:v>1.2879207922194034</c:v>
                      </c:pt>
                      <c:pt idx="3457">
                        <c:v>0.7228712872072669</c:v>
                      </c:pt>
                      <c:pt idx="3458">
                        <c:v>0.49772277233127127</c:v>
                      </c:pt>
                      <c:pt idx="3459">
                        <c:v>1.1806930694360245</c:v>
                      </c:pt>
                      <c:pt idx="3460">
                        <c:v>1.1610891090380993</c:v>
                      </c:pt>
                      <c:pt idx="3461">
                        <c:v>0.79089108919479512</c:v>
                      </c:pt>
                      <c:pt idx="3462">
                        <c:v>0.60128712877842394</c:v>
                      </c:pt>
                      <c:pt idx="3463">
                        <c:v>0.37396039608028075</c:v>
                      </c:pt>
                      <c:pt idx="3464">
                        <c:v>0.11861386139928021</c:v>
                      </c:pt>
                      <c:pt idx="3465">
                        <c:v>0.44485148519662071</c:v>
                      </c:pt>
                      <c:pt idx="3466">
                        <c:v>0.57940594065760009</c:v>
                      </c:pt>
                      <c:pt idx="3467">
                        <c:v>1.8786138615907464</c:v>
                      </c:pt>
                      <c:pt idx="3468">
                        <c:v>2.0486138616091925</c:v>
                      </c:pt>
                      <c:pt idx="3469">
                        <c:v>4.9885148520278628</c:v>
                      </c:pt>
                      <c:pt idx="3470">
                        <c:v>5.3821782184068194</c:v>
                      </c:pt>
                      <c:pt idx="3471">
                        <c:v>3.7920792083330492</c:v>
                      </c:pt>
                      <c:pt idx="3472">
                        <c:v>4.1553465351069017</c:v>
                      </c:pt>
                      <c:pt idx="3473">
                        <c:v>1.5039603962038037</c:v>
                      </c:pt>
                      <c:pt idx="3474">
                        <c:v>0.3633663366732004</c:v>
                      </c:pt>
                      <c:pt idx="3475">
                        <c:v>-0.25762376240389956</c:v>
                      </c:pt>
                      <c:pt idx="3476">
                        <c:v>-2.6435643568028799E-2</c:v>
                      </c:pt>
                      <c:pt idx="3477">
                        <c:v>-0.15940594061136582</c:v>
                      </c:pt>
                      <c:pt idx="3478">
                        <c:v>-7.702970297837318E-2</c:v>
                      </c:pt>
                      <c:pt idx="3479">
                        <c:v>0.1540594059581534</c:v>
                      </c:pt>
                      <c:pt idx="3480">
                        <c:v>-8.7623762385453677E-2</c:v>
                      </c:pt>
                      <c:pt idx="3481">
                        <c:v>-3.2475247527904233E-2</c:v>
                      </c:pt>
                      <c:pt idx="3482">
                        <c:v>8.2376237632992469E-2</c:v>
                      </c:pt>
                      <c:pt idx="3483">
                        <c:v>-0.33465346538367985</c:v>
                      </c:pt>
                      <c:pt idx="3484">
                        <c:v>-0.39881188123066713</c:v>
                      </c:pt>
                      <c:pt idx="3485">
                        <c:v>-0.16762376239479632</c:v>
                      </c:pt>
                      <c:pt idx="3486">
                        <c:v>-0.56356435649665182</c:v>
                      </c:pt>
                      <c:pt idx="3487">
                        <c:v>-0.38980198023982215</c:v>
                      </c:pt>
                      <c:pt idx="3488">
                        <c:v>-1.349801980344898</c:v>
                      </c:pt>
                      <c:pt idx="3489">
                        <c:v>-1.0212871288246588</c:v>
                      </c:pt>
                      <c:pt idx="3490">
                        <c:v>-0.65108910898135464</c:v>
                      </c:pt>
                      <c:pt idx="3491">
                        <c:v>4.4653465351219924E-2</c:v>
                      </c:pt>
                      <c:pt idx="3492">
                        <c:v>-0.62099009907710001</c:v>
                      </c:pt>
                      <c:pt idx="3493">
                        <c:v>-0.38524752479402435</c:v>
                      </c:pt>
                      <c:pt idx="3494">
                        <c:v>-0.46158415846573425</c:v>
                      </c:pt>
                      <c:pt idx="3495">
                        <c:v>-0.51287128718414909</c:v>
                      </c:pt>
                      <c:pt idx="3496">
                        <c:v>-0.26663366339615147</c:v>
                      </c:pt>
                      <c:pt idx="3497">
                        <c:v>-0.64207920799050966</c:v>
                      </c:pt>
                      <c:pt idx="3498">
                        <c:v>-0.95475247535120755</c:v>
                      </c:pt>
                      <c:pt idx="3499">
                        <c:v>-0.9033663367320417</c:v>
                      </c:pt>
                      <c:pt idx="3500">
                        <c:v>-1.0408910892211765</c:v>
                      </c:pt>
                      <c:pt idx="3501">
                        <c:v>-0.76445544562676648</c:v>
                      </c:pt>
                      <c:pt idx="3502">
                        <c:v>-0.64584158422889326</c:v>
                      </c:pt>
                      <c:pt idx="3503">
                        <c:v>-0.30366336636985314</c:v>
                      </c:pt>
                      <c:pt idx="3504">
                        <c:v>-0.34366336637452455</c:v>
                      </c:pt>
                      <c:pt idx="3505">
                        <c:v>0.21148514853860165</c:v>
                      </c:pt>
                      <c:pt idx="3506">
                        <c:v>-6.6435643572700126E-2</c:v>
                      </c:pt>
                      <c:pt idx="3507">
                        <c:v>0.10722772278478551</c:v>
                      </c:pt>
                      <c:pt idx="3508">
                        <c:v>-0.52950495055251234</c:v>
                      </c:pt>
                      <c:pt idx="3509">
                        <c:v>-0.2576237624038995</c:v>
                      </c:pt>
                      <c:pt idx="3510">
                        <c:v>-0.29158415844728847</c:v>
                      </c:pt>
                      <c:pt idx="3511">
                        <c:v>-0.31267326736069778</c:v>
                      </c:pt>
                      <c:pt idx="3512">
                        <c:v>-1.1859405941884862</c:v>
                      </c:pt>
                      <c:pt idx="3513">
                        <c:v>-0.43138613866072895</c:v>
                      </c:pt>
                      <c:pt idx="3514">
                        <c:v>-0.18049504952477524</c:v>
                      </c:pt>
                      <c:pt idx="3515">
                        <c:v>-2.1188118814160613E-2</c:v>
                      </c:pt>
                      <c:pt idx="3516">
                        <c:v>-3.1782178221240936E-2</c:v>
                      </c:pt>
                      <c:pt idx="3517">
                        <c:v>0.2417821782443581</c:v>
                      </c:pt>
                      <c:pt idx="3518">
                        <c:v>0.53326732678948852</c:v>
                      </c:pt>
                      <c:pt idx="3519">
                        <c:v>2.1881188120823885E-2</c:v>
                      </c:pt>
                      <c:pt idx="3520">
                        <c:v>-0.19485148517023895</c:v>
                      </c:pt>
                      <c:pt idx="3521">
                        <c:v>-0.64742574264512875</c:v>
                      </c:pt>
                      <c:pt idx="3522">
                        <c:v>-0.59603960402596279</c:v>
                      </c:pt>
                      <c:pt idx="3523">
                        <c:v>-1.1391089110151178</c:v>
                      </c:pt>
                      <c:pt idx="3524">
                        <c:v>-0.71376237631567097</c:v>
                      </c:pt>
                      <c:pt idx="3525">
                        <c:v>-0.45554455450445192</c:v>
                      </c:pt>
                      <c:pt idx="3526">
                        <c:v>-0.61495049511581767</c:v>
                      </c:pt>
                      <c:pt idx="3527">
                        <c:v>-0.13742574258838386</c:v>
                      </c:pt>
                      <c:pt idx="3528">
                        <c:v>-0.5582178218434396</c:v>
                      </c:pt>
                      <c:pt idx="3529">
                        <c:v>-0.20019801982345145</c:v>
                      </c:pt>
                      <c:pt idx="3530">
                        <c:v>0.23108910893511989</c:v>
                      </c:pt>
                      <c:pt idx="3531">
                        <c:v>-0.15405940595674647</c:v>
                      </c:pt>
                      <c:pt idx="3532">
                        <c:v>-4.6831683173367958E-2</c:v>
                      </c:pt>
                      <c:pt idx="3533">
                        <c:v>-0.34891089112698542</c:v>
                      </c:pt>
                      <c:pt idx="3534">
                        <c:v>-0.30287128716103218</c:v>
                      </c:pt>
                      <c:pt idx="3535">
                        <c:v>-0.38148514855704807</c:v>
                      </c:pt>
                      <c:pt idx="3536">
                        <c:v>-1.0015841585259828</c:v>
                      </c:pt>
                      <c:pt idx="3537">
                        <c:v>-1.4223762377796314</c:v>
                      </c:pt>
                      <c:pt idx="3538">
                        <c:v>-1.3649504951991831</c:v>
                      </c:pt>
                      <c:pt idx="3539">
                        <c:v>-0.74405940602142717</c:v>
                      </c:pt>
                      <c:pt idx="3540">
                        <c:v>-0.49930693074750654</c:v>
                      </c:pt>
                      <c:pt idx="3541">
                        <c:v>-0.24089108913478582</c:v>
                      </c:pt>
                      <c:pt idx="3542">
                        <c:v>0.1791089109100415</c:v>
                      </c:pt>
                      <c:pt idx="3543">
                        <c:v>0.11257425743799783</c:v>
                      </c:pt>
                      <c:pt idx="3544">
                        <c:v>-3.6237623766287898E-2</c:v>
                      </c:pt>
                      <c:pt idx="3545">
                        <c:v>-0.67227722779692201</c:v>
                      </c:pt>
                      <c:pt idx="3546">
                        <c:v>-1.5129702971946468</c:v>
                      </c:pt>
                      <c:pt idx="3547">
                        <c:v>-1.2629702971682653</c:v>
                      </c:pt>
                      <c:pt idx="3548">
                        <c:v>-1.6920792081046887</c:v>
                      </c:pt>
                      <c:pt idx="3549">
                        <c:v>-0.97970297040375198</c:v>
                      </c:pt>
                      <c:pt idx="3550">
                        <c:v>-0.72811881195972761</c:v>
                      </c:pt>
                      <c:pt idx="3551">
                        <c:v>-1.1534653466605811</c:v>
                      </c:pt>
                      <c:pt idx="3552">
                        <c:v>-0.7388118812675587</c:v>
                      </c:pt>
                      <c:pt idx="3553">
                        <c:v>0.1639603960571635</c:v>
                      </c:pt>
                      <c:pt idx="3554">
                        <c:v>-0.287722772309561</c:v>
                      </c:pt>
                      <c:pt idx="3555">
                        <c:v>-0.14881188120428518</c:v>
                      </c:pt>
                      <c:pt idx="3556">
                        <c:v>-0.46683168321819557</c:v>
                      </c:pt>
                      <c:pt idx="3557">
                        <c:v>-0.36485148518868493</c:v>
                      </c:pt>
                      <c:pt idx="3558">
                        <c:v>-9.9009900999948011E-2</c:v>
                      </c:pt>
                      <c:pt idx="3559">
                        <c:v>-0.89811881197817323</c:v>
                      </c:pt>
                      <c:pt idx="3560">
                        <c:v>-1.7593069308833957</c:v>
                      </c:pt>
                      <c:pt idx="3561">
                        <c:v>-1.8371287130705907</c:v>
                      </c:pt>
                      <c:pt idx="3562">
                        <c:v>-0.75831683176614029</c:v>
                      </c:pt>
                      <c:pt idx="3563">
                        <c:v>-0.29683168320115655</c:v>
                      </c:pt>
                      <c:pt idx="3564">
                        <c:v>-8.7623762385453066E-2</c:v>
                      </c:pt>
                      <c:pt idx="3565">
                        <c:v>0.30287128716243905</c:v>
                      </c:pt>
                      <c:pt idx="3566">
                        <c:v>-0.132970297044744</c:v>
                      </c:pt>
                      <c:pt idx="3567">
                        <c:v>0.21445544556816407</c:v>
                      </c:pt>
                      <c:pt idx="3568">
                        <c:v>0.28257425745644366</c:v>
                      </c:pt>
                      <c:pt idx="3569">
                        <c:v>2.1089108913409673E-2</c:v>
                      </c:pt>
                      <c:pt idx="3570">
                        <c:v>-1.9603960397925065E-2</c:v>
                      </c:pt>
                      <c:pt idx="3571">
                        <c:v>-0.63980198026761093</c:v>
                      </c:pt>
                      <c:pt idx="3572">
                        <c:v>-0.72217821790060277</c:v>
                      </c:pt>
                      <c:pt idx="3573">
                        <c:v>-0.81514851494067564</c:v>
                      </c:pt>
                      <c:pt idx="3574">
                        <c:v>-0.99940594070242728</c:v>
                      </c:pt>
                      <c:pt idx="3575">
                        <c:v>-0.40415841588528612</c:v>
                      </c:pt>
                      <c:pt idx="3576">
                        <c:v>-0.65643564363597351</c:v>
                      </c:pt>
                      <c:pt idx="3577">
                        <c:v>0.11792079209261666</c:v>
                      </c:pt>
                      <c:pt idx="3578">
                        <c:v>-0.21980198022137612</c:v>
                      </c:pt>
                      <c:pt idx="3579">
                        <c:v>4.9900990105088402E-2</c:v>
                      </c:pt>
                      <c:pt idx="3580">
                        <c:v>-0.13821782179720479</c:v>
                      </c:pt>
                      <c:pt idx="3581">
                        <c:v>-0.36485148518868493</c:v>
                      </c:pt>
                      <c:pt idx="3582">
                        <c:v>-0.43584158420577596</c:v>
                      </c:pt>
                      <c:pt idx="3583">
                        <c:v>-0.46683168321819557</c:v>
                      </c:pt>
                      <c:pt idx="3584">
                        <c:v>-0.71910891097029028</c:v>
                      </c:pt>
                      <c:pt idx="3585">
                        <c:v>-1.5742574259142299</c:v>
                      </c:pt>
                      <c:pt idx="3586">
                        <c:v>-1.8204950497036352</c:v>
                      </c:pt>
                      <c:pt idx="3587">
                        <c:v>-0.78485148523351278</c:v>
                      </c:pt>
                      <c:pt idx="3588">
                        <c:v>-0.46306930698121906</c:v>
                      </c:pt>
                      <c:pt idx="3589">
                        <c:v>2.4950495052544291E-2</c:v>
                      </c:pt>
                      <c:pt idx="3590">
                        <c:v>-0.19485148517023965</c:v>
                      </c:pt>
                      <c:pt idx="3591">
                        <c:v>-1.2251485149857422</c:v>
                      </c:pt>
                      <c:pt idx="3592">
                        <c:v>-0.17376237625682955</c:v>
                      </c:pt>
                      <c:pt idx="3593">
                        <c:v>-0.19564356437765335</c:v>
                      </c:pt>
                      <c:pt idx="3594">
                        <c:v>-0.55445544560505589</c:v>
                      </c:pt>
                      <c:pt idx="3595">
                        <c:v>-0.18960396041637118</c:v>
                      </c:pt>
                      <c:pt idx="3596">
                        <c:v>-0.87099009910488856</c:v>
                      </c:pt>
                      <c:pt idx="3597">
                        <c:v>-1.0408910892211773</c:v>
                      </c:pt>
                      <c:pt idx="3598">
                        <c:v>-1.6315841585939275</c:v>
                      </c:pt>
                      <c:pt idx="3599">
                        <c:v>-1.6414851486929372</c:v>
                      </c:pt>
                      <c:pt idx="3600">
                        <c:v>-1.4631683169917173</c:v>
                      </c:pt>
                      <c:pt idx="3601">
                        <c:v>-2.4572277230395256</c:v>
                      </c:pt>
                      <c:pt idx="3602">
                        <c:v>-2.1143564358738218</c:v>
                      </c:pt>
                      <c:pt idx="3603">
                        <c:v>-1.5741584160134785</c:v>
                      </c:pt>
                      <c:pt idx="3604">
                        <c:v>-0.61188118818550419</c:v>
                      </c:pt>
                      <c:pt idx="3605">
                        <c:v>0.13445544556022851</c:v>
                      </c:pt>
                      <c:pt idx="3606">
                        <c:v>0</c:v>
                      </c:pt>
                      <c:pt idx="3607">
                        <c:v>-0.45623762381252236</c:v>
                      </c:pt>
                      <c:pt idx="3608">
                        <c:v>-1.0462376238757956</c:v>
                      </c:pt>
                      <c:pt idx="3609">
                        <c:v>-2.1339603962731548</c:v>
                      </c:pt>
                      <c:pt idx="3610">
                        <c:v>-2.1339603962731535</c:v>
                      </c:pt>
                      <c:pt idx="3611">
                        <c:v>-3.3056435647169269</c:v>
                      </c:pt>
                      <c:pt idx="3612">
                        <c:v>-3.5502970300900971</c:v>
                      </c:pt>
                      <c:pt idx="3613">
                        <c:v>-3.9982178222170299</c:v>
                      </c:pt>
                      <c:pt idx="3614">
                        <c:v>-2.6167326735530478</c:v>
                      </c:pt>
                      <c:pt idx="3615">
                        <c:v>-3.427128713243611</c:v>
                      </c:pt>
                      <c:pt idx="3616">
                        <c:v>-3.1968316835173129</c:v>
                      </c:pt>
                      <c:pt idx="3617">
                        <c:v>-1.806930693266992</c:v>
                      </c:pt>
                      <c:pt idx="3618">
                        <c:v>-2.3145544556972739</c:v>
                      </c:pt>
                      <c:pt idx="3619">
                        <c:v>-1.4148514853028644</c:v>
                      </c:pt>
                      <c:pt idx="3620">
                        <c:v>-1.0265346535771198</c:v>
                      </c:pt>
                      <c:pt idx="3621">
                        <c:v>-1.902871287336626</c:v>
                      </c:pt>
                      <c:pt idx="3622">
                        <c:v>-2.0592079210162719</c:v>
                      </c:pt>
                      <c:pt idx="3623">
                        <c:v>-3.1137623765762497</c:v>
                      </c:pt>
                      <c:pt idx="3624">
                        <c:v>-3.612970297423006</c:v>
                      </c:pt>
                      <c:pt idx="3625">
                        <c:v>-7.2033663374185251</c:v>
                      </c:pt>
                      <c:pt idx="3626">
                        <c:v>-6.167722772948399</c:v>
                      </c:pt>
                      <c:pt idx="3627">
                        <c:v>-8.3477227731875097</c:v>
                      </c:pt>
                      <c:pt idx="3628">
                        <c:v>-8.8969306940387014</c:v>
                      </c:pt>
                      <c:pt idx="3629">
                        <c:v>-9.4868316842012188</c:v>
                      </c:pt>
                      <c:pt idx="3630">
                        <c:v>-8.9876237633544651</c:v>
                      </c:pt>
                      <c:pt idx="3631">
                        <c:v>-4.8269306935957577</c:v>
                      </c:pt>
                      <c:pt idx="3632">
                        <c:v>-5.2060396045277466</c:v>
                      </c:pt>
                      <c:pt idx="3633">
                        <c:v>-4.0941584162880735</c:v>
                      </c:pt>
                      <c:pt idx="3634">
                        <c:v>-1.9028712873352198</c:v>
                      </c:pt>
                      <c:pt idx="3635">
                        <c:v>-1.9956435645737909</c:v>
                      </c:pt>
                      <c:pt idx="3636">
                        <c:v>-5.1457425748170795</c:v>
                      </c:pt>
                      <c:pt idx="3637">
                        <c:v>-5.8595049511341566</c:v>
                      </c:pt>
                      <c:pt idx="3638">
                        <c:v>-4.510396040095924</c:v>
                      </c:pt>
                      <c:pt idx="3639">
                        <c:v>-6.557524753189627</c:v>
                      </c:pt>
                      <c:pt idx="3640">
                        <c:v>-4.6432673272371012</c:v>
                      </c:pt>
                      <c:pt idx="3641">
                        <c:v>-5.9781188125320268</c:v>
                      </c:pt>
                      <c:pt idx="3642">
                        <c:v>-3.2730693072868648</c:v>
                      </c:pt>
                      <c:pt idx="3643">
                        <c:v>-3.9347524756767087</c:v>
                      </c:pt>
                      <c:pt idx="3644">
                        <c:v>-1.7403960397935412</c:v>
                      </c:pt>
                      <c:pt idx="3645">
                        <c:v>-0.44534653470178232</c:v>
                      </c:pt>
                      <c:pt idx="3646">
                        <c:v>-0.11297029704240835</c:v>
                      </c:pt>
                      <c:pt idx="3647">
                        <c:v>-0.1269306930834613</c:v>
                      </c:pt>
                      <c:pt idx="3648">
                        <c:v>-0.24663366339311255</c:v>
                      </c:pt>
                      <c:pt idx="3649">
                        <c:v>-0.17524752477161071</c:v>
                      </c:pt>
                      <c:pt idx="3650">
                        <c:v>-0.84227722781466441</c:v>
                      </c:pt>
                      <c:pt idx="3651">
                        <c:v>-1.5546534655156017</c:v>
                      </c:pt>
                      <c:pt idx="3652">
                        <c:v>-1.6455445546342762</c:v>
                      </c:pt>
                      <c:pt idx="3653">
                        <c:v>-4.587821782678005</c:v>
                      </c:pt>
                      <c:pt idx="3654">
                        <c:v>-2.0981188121098713</c:v>
                      </c:pt>
                      <c:pt idx="3655">
                        <c:v>-1.8975247526820076</c:v>
                      </c:pt>
                      <c:pt idx="3656">
                        <c:v>-1.1802970298309097</c:v>
                      </c:pt>
                      <c:pt idx="3657">
                        <c:v>-0.51861386144247523</c:v>
                      </c:pt>
                      <c:pt idx="3658">
                        <c:v>0.3290099010254009</c:v>
                      </c:pt>
                      <c:pt idx="3659">
                        <c:v>0.62623762383096815</c:v>
                      </c:pt>
                      <c:pt idx="3660">
                        <c:v>0.59029702976693321</c:v>
                      </c:pt>
                      <c:pt idx="3661">
                        <c:v>7.6732673276120433E-2</c:v>
                      </c:pt>
                      <c:pt idx="3662">
                        <c:v>-0.3433663366708648</c:v>
                      </c:pt>
                      <c:pt idx="3663">
                        <c:v>-0.59564356442155242</c:v>
                      </c:pt>
                      <c:pt idx="3664">
                        <c:v>-0.66217821789429954</c:v>
                      </c:pt>
                      <c:pt idx="3665">
                        <c:v>-0.33277227726378472</c:v>
                      </c:pt>
                      <c:pt idx="3666">
                        <c:v>-1.0302970298155034</c:v>
                      </c:pt>
                      <c:pt idx="3667">
                        <c:v>-0.34366336637382072</c:v>
                      </c:pt>
                      <c:pt idx="3668">
                        <c:v>-0.47217821787351799</c:v>
                      </c:pt>
                      <c:pt idx="3669">
                        <c:v>0.41128712875764256</c:v>
                      </c:pt>
                      <c:pt idx="3670">
                        <c:v>1.5841584160244976E-2</c:v>
                      </c:pt>
                      <c:pt idx="3671">
                        <c:v>-0.14504950496590197</c:v>
                      </c:pt>
                      <c:pt idx="3672">
                        <c:v>5.5544554461256883E-2</c:v>
                      </c:pt>
                      <c:pt idx="3673">
                        <c:v>0.65643564363597362</c:v>
                      </c:pt>
                      <c:pt idx="3674">
                        <c:v>0.33267326736303371</c:v>
                      </c:pt>
                      <c:pt idx="3675">
                        <c:v>0.25762376240460294</c:v>
                      </c:pt>
                      <c:pt idx="3676">
                        <c:v>-1.9702970298676105E-2</c:v>
                      </c:pt>
                      <c:pt idx="3677">
                        <c:v>-0.1288118812026533</c:v>
                      </c:pt>
                      <c:pt idx="3678">
                        <c:v>-0.79386138622506097</c:v>
                      </c:pt>
                      <c:pt idx="3679">
                        <c:v>-0.47207920797206365</c:v>
                      </c:pt>
                      <c:pt idx="3680">
                        <c:v>-0.73871287136751151</c:v>
                      </c:pt>
                      <c:pt idx="3681">
                        <c:v>-0.10732673268483306</c:v>
                      </c:pt>
                      <c:pt idx="3682">
                        <c:v>0.52920792085025914</c:v>
                      </c:pt>
                      <c:pt idx="3683">
                        <c:v>0.72821782186118222</c:v>
                      </c:pt>
                      <c:pt idx="3684">
                        <c:v>0.75841584166689069</c:v>
                      </c:pt>
                      <c:pt idx="3685">
                        <c:v>0.40603960400518113</c:v>
                      </c:pt>
                      <c:pt idx="3686">
                        <c:v>0.49742574262831496</c:v>
                      </c:pt>
                      <c:pt idx="3687">
                        <c:v>0.5634653465966043</c:v>
                      </c:pt>
                      <c:pt idx="3688">
                        <c:v>0.65306930700129695</c:v>
                      </c:pt>
                      <c:pt idx="3689">
                        <c:v>0.43089108915556745</c:v>
                      </c:pt>
                      <c:pt idx="3690">
                        <c:v>0.37920792083344529</c:v>
                      </c:pt>
                      <c:pt idx="3691">
                        <c:v>0.1034653465456985</c:v>
                      </c:pt>
                      <c:pt idx="3692">
                        <c:v>6.2673267333613017E-2</c:v>
                      </c:pt>
                      <c:pt idx="3693">
                        <c:v>-0.14465346536289833</c:v>
                      </c:pt>
                      <c:pt idx="3694">
                        <c:v>0.14841584159987489</c:v>
                      </c:pt>
                      <c:pt idx="3695">
                        <c:v>0.44188118816705868</c:v>
                      </c:pt>
                      <c:pt idx="3696">
                        <c:v>0.79920792087968007</c:v>
                      </c:pt>
                      <c:pt idx="3697">
                        <c:v>0.2556435643839568</c:v>
                      </c:pt>
                      <c:pt idx="3698">
                        <c:v>0.42000000004553101</c:v>
                      </c:pt>
                      <c:pt idx="3699">
                        <c:v>0.75316831691372632</c:v>
                      </c:pt>
                      <c:pt idx="3700">
                        <c:v>0.98574257436503387</c:v>
                      </c:pt>
                      <c:pt idx="3701">
                        <c:v>1.8889108912948707</c:v>
                      </c:pt>
                      <c:pt idx="3702">
                        <c:v>0.98910891099830345</c:v>
                      </c:pt>
                      <c:pt idx="3703">
                        <c:v>0.33811881191840359</c:v>
                      </c:pt>
                      <c:pt idx="3704">
                        <c:v>0.51336633669001441</c:v>
                      </c:pt>
                      <c:pt idx="3705">
                        <c:v>0.61000000006631239</c:v>
                      </c:pt>
                      <c:pt idx="3706">
                        <c:v>0.68138613868851772</c:v>
                      </c:pt>
                      <c:pt idx="3707">
                        <c:v>0.66168316838913832</c:v>
                      </c:pt>
                      <c:pt idx="3708">
                        <c:v>0.82643564365441935</c:v>
                      </c:pt>
                      <c:pt idx="3709">
                        <c:v>0.50801980203539487</c:v>
                      </c:pt>
                      <c:pt idx="3710">
                        <c:v>0.52762376243332032</c:v>
                      </c:pt>
                      <c:pt idx="3711">
                        <c:v>0.6420792079912131</c:v>
                      </c:pt>
                      <c:pt idx="3712">
                        <c:v>0.44148514856335114</c:v>
                      </c:pt>
                      <c:pt idx="3713">
                        <c:v>0.49900990104384696</c:v>
                      </c:pt>
                      <c:pt idx="3714">
                        <c:v>0.61188118818550419</c:v>
                      </c:pt>
                      <c:pt idx="3715">
                        <c:v>0.64019801987202141</c:v>
                      </c:pt>
                      <c:pt idx="3716">
                        <c:v>1.4518811882772698</c:v>
                      </c:pt>
                      <c:pt idx="3717">
                        <c:v>0.82108910900120735</c:v>
                      </c:pt>
                      <c:pt idx="3718">
                        <c:v>1.0054455446651169</c:v>
                      </c:pt>
                      <c:pt idx="3719">
                        <c:v>0.92455445554620264</c:v>
                      </c:pt>
                      <c:pt idx="3720">
                        <c:v>0.30207920795361781</c:v>
                      </c:pt>
                      <c:pt idx="3721">
                        <c:v>1.960396039792494E-2</c:v>
                      </c:pt>
                      <c:pt idx="3722">
                        <c:v>0.35425742578160502</c:v>
                      </c:pt>
                      <c:pt idx="3723">
                        <c:v>0.24623762378940456</c:v>
                      </c:pt>
                      <c:pt idx="3724">
                        <c:v>0.4305940594519076</c:v>
                      </c:pt>
                      <c:pt idx="3725">
                        <c:v>0.67079207928143736</c:v>
                      </c:pt>
                      <c:pt idx="3726">
                        <c:v>0.12693069308346142</c:v>
                      </c:pt>
                      <c:pt idx="3727">
                        <c:v>0.49930693074750665</c:v>
                      </c:pt>
                      <c:pt idx="3728">
                        <c:v>1.0408910892211771</c:v>
                      </c:pt>
                      <c:pt idx="3729">
                        <c:v>1.9028712873366278</c:v>
                      </c:pt>
                      <c:pt idx="3730">
                        <c:v>1.3649504951991833</c:v>
                      </c:pt>
                      <c:pt idx="3731">
                        <c:v>0.99099009911749547</c:v>
                      </c:pt>
                      <c:pt idx="3732">
                        <c:v>0.45247524757413876</c:v>
                      </c:pt>
                      <c:pt idx="3733">
                        <c:v>1.1345544555693192</c:v>
                      </c:pt>
                      <c:pt idx="3734">
                        <c:v>0.74405940602142662</c:v>
                      </c:pt>
                      <c:pt idx="3735">
                        <c:v>1.1232673268555755</c:v>
                      </c:pt>
                      <c:pt idx="3736">
                        <c:v>5.5841584164212747E-2</c:v>
                      </c:pt>
                      <c:pt idx="3737">
                        <c:v>0.47732673272593124</c:v>
                      </c:pt>
                      <c:pt idx="3738">
                        <c:v>0.30217821785436927</c:v>
                      </c:pt>
                      <c:pt idx="3739">
                        <c:v>0.66168316838843411</c:v>
                      </c:pt>
                      <c:pt idx="3740">
                        <c:v>0.69415841591633898</c:v>
                      </c:pt>
                      <c:pt idx="3741">
                        <c:v>0.65643564363597362</c:v>
                      </c:pt>
                      <c:pt idx="3742">
                        <c:v>0.69712871294730816</c:v>
                      </c:pt>
                      <c:pt idx="3743">
                        <c:v>2.4573267329416839</c:v>
                      </c:pt>
                      <c:pt idx="3744">
                        <c:v>2.8281188121894916</c:v>
                      </c:pt>
                      <c:pt idx="3745">
                        <c:v>3.7504950499135465</c:v>
                      </c:pt>
                      <c:pt idx="3746">
                        <c:v>6.1050495056154901</c:v>
                      </c:pt>
                      <c:pt idx="3747">
                        <c:v>6.4495049511974312</c:v>
                      </c:pt>
                      <c:pt idx="3748">
                        <c:v>3.9099009905249131</c:v>
                      </c:pt>
                      <c:pt idx="3749">
                        <c:v>4.6985148519968103</c:v>
                      </c:pt>
                      <c:pt idx="3750">
                        <c:v>5.5210891095135013</c:v>
                      </c:pt>
                      <c:pt idx="3751">
                        <c:v>2.5131683171044887</c:v>
                      </c:pt>
                      <c:pt idx="3752">
                        <c:v>4.5670297034675515</c:v>
                      </c:pt>
                      <c:pt idx="3753">
                        <c:v>3.823069307346874</c:v>
                      </c:pt>
                      <c:pt idx="3754">
                        <c:v>2.0923762378508406</c:v>
                      </c:pt>
                      <c:pt idx="3755">
                        <c:v>3.7346534657526003</c:v>
                      </c:pt>
                      <c:pt idx="3756">
                        <c:v>3.5759405944493059</c:v>
                      </c:pt>
                      <c:pt idx="3757">
                        <c:v>2.9868316834941968</c:v>
                      </c:pt>
                      <c:pt idx="3758">
                        <c:v>3.5238613865220678</c:v>
                      </c:pt>
                      <c:pt idx="3759">
                        <c:v>3.2482178221364792</c:v>
                      </c:pt>
                      <c:pt idx="3760">
                        <c:v>3.1438613864805038</c:v>
                      </c:pt>
                      <c:pt idx="3761">
                        <c:v>3.9309900994383238</c:v>
                      </c:pt>
                      <c:pt idx="3762">
                        <c:v>2.765445544856584</c:v>
                      </c:pt>
                      <c:pt idx="3763">
                        <c:v>3.1341584161829958</c:v>
                      </c:pt>
                      <c:pt idx="3764">
                        <c:v>2.2321782180642815</c:v>
                      </c:pt>
                      <c:pt idx="3765">
                        <c:v>1.2410891090460352</c:v>
                      </c:pt>
                      <c:pt idx="3766">
                        <c:v>0.1911881188326065</c:v>
                      </c:pt>
                      <c:pt idx="3767">
                        <c:v>-6.8019801987527842E-2</c:v>
                      </c:pt>
                      <c:pt idx="3768">
                        <c:v>-0.20019801982485858</c:v>
                      </c:pt>
                      <c:pt idx="3769">
                        <c:v>-4.6138613865297891E-2</c:v>
                      </c:pt>
                      <c:pt idx="3770">
                        <c:v>-0.27722772280182428</c:v>
                      </c:pt>
                      <c:pt idx="3771">
                        <c:v>-0.3482178218203224</c:v>
                      </c:pt>
                      <c:pt idx="3772">
                        <c:v>-0.25237623765143896</c:v>
                      </c:pt>
                      <c:pt idx="3773">
                        <c:v>0.1752475247723142</c:v>
                      </c:pt>
                      <c:pt idx="3774">
                        <c:v>0.94960396049949813</c:v>
                      </c:pt>
                      <c:pt idx="3775">
                        <c:v>0.22059405943019766</c:v>
                      </c:pt>
                      <c:pt idx="3776">
                        <c:v>-0.32861386142239724</c:v>
                      </c:pt>
                      <c:pt idx="3777">
                        <c:v>-0.2931683168635239</c:v>
                      </c:pt>
                      <c:pt idx="3778">
                        <c:v>0.21455445546891516</c:v>
                      </c:pt>
                      <c:pt idx="3779">
                        <c:v>-4.6138613866704793E-2</c:v>
                      </c:pt>
                      <c:pt idx="3780">
                        <c:v>-0.46306930698121873</c:v>
                      </c:pt>
                      <c:pt idx="3781">
                        <c:v>-0.7855445545401758</c:v>
                      </c:pt>
                      <c:pt idx="3782">
                        <c:v>-1.0514851486282564</c:v>
                      </c:pt>
                      <c:pt idx="3783">
                        <c:v>-0.61564356442388812</c:v>
                      </c:pt>
                      <c:pt idx="3784">
                        <c:v>-0.76069306938978964</c:v>
                      </c:pt>
                      <c:pt idx="3785">
                        <c:v>-0.69267326740226109</c:v>
                      </c:pt>
                      <c:pt idx="3786">
                        <c:v>-0.68663366344097876</c:v>
                      </c:pt>
                      <c:pt idx="3787">
                        <c:v>-0.90722772287117626</c:v>
                      </c:pt>
                      <c:pt idx="3788">
                        <c:v>-0.49326732678622437</c:v>
                      </c:pt>
                      <c:pt idx="3789">
                        <c:v>-0.16841584160221063</c:v>
                      </c:pt>
                      <c:pt idx="3790">
                        <c:v>-0.17524752477090733</c:v>
                      </c:pt>
                      <c:pt idx="3791">
                        <c:v>-0.24089108913619284</c:v>
                      </c:pt>
                      <c:pt idx="3792">
                        <c:v>-9.6633663377705181E-2</c:v>
                      </c:pt>
                      <c:pt idx="3793">
                        <c:v>-0.17000000001844592</c:v>
                      </c:pt>
                      <c:pt idx="3794">
                        <c:v>-3.0990099013826589E-2</c:v>
                      </c:pt>
                      <c:pt idx="3795">
                        <c:v>1.6633663368362767E-2</c:v>
                      </c:pt>
                      <c:pt idx="3796">
                        <c:v>-0.67237623769626587</c:v>
                      </c:pt>
                      <c:pt idx="3797">
                        <c:v>-0.21445544556816407</c:v>
                      </c:pt>
                      <c:pt idx="3798">
                        <c:v>-0.60960396046119847</c:v>
                      </c:pt>
                      <c:pt idx="3799">
                        <c:v>-0.41168316836205315</c:v>
                      </c:pt>
                      <c:pt idx="3800">
                        <c:v>-0.67752475254797595</c:v>
                      </c:pt>
                      <c:pt idx="3801">
                        <c:v>-0.88683168326583728</c:v>
                      </c:pt>
                      <c:pt idx="3802">
                        <c:v>-0.64207920799050966</c:v>
                      </c:pt>
                      <c:pt idx="3803">
                        <c:v>-0.3700990099425534</c:v>
                      </c:pt>
                      <c:pt idx="3804">
                        <c:v>9.6633663376298112E-2</c:v>
                      </c:pt>
                      <c:pt idx="3805">
                        <c:v>-6.1188118818831905E-2</c:v>
                      </c:pt>
                      <c:pt idx="3806">
                        <c:v>-0.28772277230815396</c:v>
                      </c:pt>
                      <c:pt idx="3807">
                        <c:v>0.15415841585749751</c:v>
                      </c:pt>
                      <c:pt idx="3808">
                        <c:v>0.18059405942552617</c:v>
                      </c:pt>
                      <c:pt idx="3809">
                        <c:v>0.13297029704333704</c:v>
                      </c:pt>
                      <c:pt idx="3810">
                        <c:v>-0.12386138615314822</c:v>
                      </c:pt>
                      <c:pt idx="3811">
                        <c:v>-0.2107920792319386</c:v>
                      </c:pt>
                      <c:pt idx="3812">
                        <c:v>-0.20623762378473359</c:v>
                      </c:pt>
                      <c:pt idx="3813">
                        <c:v>-0.2658415841873305</c:v>
                      </c:pt>
                      <c:pt idx="3814">
                        <c:v>-0.15336633665008301</c:v>
                      </c:pt>
                      <c:pt idx="3815">
                        <c:v>-0.34297029706645465</c:v>
                      </c:pt>
                      <c:pt idx="3816">
                        <c:v>-0.48118811886365931</c:v>
                      </c:pt>
                      <c:pt idx="3817">
                        <c:v>-0.69267326740226109</c:v>
                      </c:pt>
                      <c:pt idx="3818">
                        <c:v>-0.1292079208063602</c:v>
                      </c:pt>
                      <c:pt idx="3819">
                        <c:v>0.45782178222875775</c:v>
                      </c:pt>
                      <c:pt idx="3820">
                        <c:v>0.4419801980678093</c:v>
                      </c:pt>
                      <c:pt idx="3821">
                        <c:v>0.57108910897201193</c:v>
                      </c:pt>
                      <c:pt idx="3822">
                        <c:v>0.51900990104758948</c:v>
                      </c:pt>
                      <c:pt idx="3823">
                        <c:v>0.66772277234971711</c:v>
                      </c:pt>
                      <c:pt idx="3824">
                        <c:v>4.9900990105088479E-2</c:v>
                      </c:pt>
                      <c:pt idx="3825">
                        <c:v>-0.5991089109562765</c:v>
                      </c:pt>
                      <c:pt idx="3826">
                        <c:v>1.1428712872520952</c:v>
                      </c:pt>
                      <c:pt idx="3827">
                        <c:v>2.0153465348738737</c:v>
                      </c:pt>
                      <c:pt idx="3828">
                        <c:v>-6.0495049512168442E-2</c:v>
                      </c:pt>
                      <c:pt idx="3829">
                        <c:v>-1.5704950496758459</c:v>
                      </c:pt>
                      <c:pt idx="3830">
                        <c:v>-0.25524752478024909</c:v>
                      </c:pt>
                      <c:pt idx="3831">
                        <c:v>0.88227722781863316</c:v>
                      </c:pt>
                      <c:pt idx="3832">
                        <c:v>1.4004950496574005</c:v>
                      </c:pt>
                      <c:pt idx="3833">
                        <c:v>1.9702970298675421E-2</c:v>
                      </c:pt>
                      <c:pt idx="3834">
                        <c:v>-0.67613861393605645</c:v>
                      </c:pt>
                      <c:pt idx="3835">
                        <c:v>0.31801980201531693</c:v>
                      </c:pt>
                      <c:pt idx="3836">
                        <c:v>0.1896039604163709</c:v>
                      </c:pt>
                      <c:pt idx="3837">
                        <c:v>0.39504950499369035</c:v>
                      </c:pt>
                      <c:pt idx="3838">
                        <c:v>0.11782178219045891</c:v>
                      </c:pt>
                      <c:pt idx="3839">
                        <c:v>6.6534653472043875E-2</c:v>
                      </c:pt>
                      <c:pt idx="3840">
                        <c:v>0.43138613866072906</c:v>
                      </c:pt>
                      <c:pt idx="3841">
                        <c:v>0.70861386146255323</c:v>
                      </c:pt>
                      <c:pt idx="3842">
                        <c:v>0.32930693072906081</c:v>
                      </c:pt>
                      <c:pt idx="3843">
                        <c:v>-2.7227722775442952E-2</c:v>
                      </c:pt>
                      <c:pt idx="3844">
                        <c:v>4.1584158420906847E-2</c:v>
                      </c:pt>
                      <c:pt idx="3845">
                        <c:v>0.10722772278478619</c:v>
                      </c:pt>
                      <c:pt idx="3846">
                        <c:v>0.59524752481714138</c:v>
                      </c:pt>
                      <c:pt idx="3847">
                        <c:v>0.16990099011628801</c:v>
                      </c:pt>
                      <c:pt idx="3848">
                        <c:v>-0.38980198024122881</c:v>
                      </c:pt>
                      <c:pt idx="3849">
                        <c:v>-0.61485148521506627</c:v>
                      </c:pt>
                      <c:pt idx="3850">
                        <c:v>-0.48792079213160539</c:v>
                      </c:pt>
                      <c:pt idx="3851">
                        <c:v>0.2522772277506875</c:v>
                      </c:pt>
                      <c:pt idx="3852">
                        <c:v>-0.35425742578160485</c:v>
                      </c:pt>
                      <c:pt idx="3853">
                        <c:v>2.1980198021574984E-2</c:v>
                      </c:pt>
                      <c:pt idx="3854">
                        <c:v>5.7425742580448372E-2</c:v>
                      </c:pt>
                      <c:pt idx="3855">
                        <c:v>0.4403960396515737</c:v>
                      </c:pt>
                      <c:pt idx="3856">
                        <c:v>0.55980198025826822</c:v>
                      </c:pt>
                      <c:pt idx="3857">
                        <c:v>4.5346534657883519E-2</c:v>
                      </c:pt>
                      <c:pt idx="3858">
                        <c:v>0.53257425748423215</c:v>
                      </c:pt>
                      <c:pt idx="3859">
                        <c:v>0.87316831692703656</c:v>
                      </c:pt>
                      <c:pt idx="3860">
                        <c:v>0.37386138617952985</c:v>
                      </c:pt>
                      <c:pt idx="3861">
                        <c:v>0.54306930699056177</c:v>
                      </c:pt>
                      <c:pt idx="3862">
                        <c:v>0.23643564358973895</c:v>
                      </c:pt>
                      <c:pt idx="3863">
                        <c:v>9.663366337629814E-2</c:v>
                      </c:pt>
                      <c:pt idx="3864">
                        <c:v>-1.059405940708043E-2</c:v>
                      </c:pt>
                      <c:pt idx="3865">
                        <c:v>0.91930693079233416</c:v>
                      </c:pt>
                      <c:pt idx="3866">
                        <c:v>0.2930693069627735</c:v>
                      </c:pt>
                      <c:pt idx="3867">
                        <c:v>0.80148514860328268</c:v>
                      </c:pt>
                      <c:pt idx="3868">
                        <c:v>3.9207920797257038E-2</c:v>
                      </c:pt>
                      <c:pt idx="3869">
                        <c:v>0.17900990100929071</c:v>
                      </c:pt>
                      <c:pt idx="3870">
                        <c:v>0.28633663369482731</c:v>
                      </c:pt>
                      <c:pt idx="3871">
                        <c:v>0.29306930696136585</c:v>
                      </c:pt>
                      <c:pt idx="3872">
                        <c:v>0.26287128715776775</c:v>
                      </c:pt>
                      <c:pt idx="3873">
                        <c:v>0.44712871292092654</c:v>
                      </c:pt>
                      <c:pt idx="3874">
                        <c:v>0.13980198021203374</c:v>
                      </c:pt>
                      <c:pt idx="3875">
                        <c:v>0.67227722779551513</c:v>
                      </c:pt>
                      <c:pt idx="3876">
                        <c:v>1.2221782179561809</c:v>
                      </c:pt>
                      <c:pt idx="3877">
                        <c:v>0.88683168326443007</c:v>
                      </c:pt>
                      <c:pt idx="3878">
                        <c:v>0.8656435644502698</c:v>
                      </c:pt>
                      <c:pt idx="3879">
                        <c:v>0.58168316837909229</c:v>
                      </c:pt>
                      <c:pt idx="3880">
                        <c:v>0.40940594063915414</c:v>
                      </c:pt>
                      <c:pt idx="3881">
                        <c:v>0.71841584166221939</c:v>
                      </c:pt>
                      <c:pt idx="3882">
                        <c:v>0.47207920797206404</c:v>
                      </c:pt>
                      <c:pt idx="3883">
                        <c:v>0.47821782183409711</c:v>
                      </c:pt>
                      <c:pt idx="3884">
                        <c:v>9.2871287139321648E-2</c:v>
                      </c:pt>
                      <c:pt idx="3885">
                        <c:v>-0.12168316832959322</c:v>
                      </c:pt>
                      <c:pt idx="3886">
                        <c:v>0.16465346536523387</c:v>
                      </c:pt>
                      <c:pt idx="3887">
                        <c:v>0.19861386140721582</c:v>
                      </c:pt>
                      <c:pt idx="3888">
                        <c:v>0.20019801982345123</c:v>
                      </c:pt>
                      <c:pt idx="3889">
                        <c:v>0.38445544558661021</c:v>
                      </c:pt>
                      <c:pt idx="3890">
                        <c:v>0.4471287129209266</c:v>
                      </c:pt>
                      <c:pt idx="3891">
                        <c:v>0.3384158416220634</c:v>
                      </c:pt>
                      <c:pt idx="3892">
                        <c:v>-0.15940594061136559</c:v>
                      </c:pt>
                      <c:pt idx="3893">
                        <c:v>0.50227722777847572</c:v>
                      </c:pt>
                      <c:pt idx="3894">
                        <c:v>1.1693069308201225</c:v>
                      </c:pt>
                      <c:pt idx="3895">
                        <c:v>1.0658415842751274</c:v>
                      </c:pt>
                      <c:pt idx="3896">
                        <c:v>0.51891089114543176</c:v>
                      </c:pt>
                      <c:pt idx="3897">
                        <c:v>0.79009900998738058</c:v>
                      </c:pt>
                      <c:pt idx="3898">
                        <c:v>0.66702970304305365</c:v>
                      </c:pt>
                      <c:pt idx="3899">
                        <c:v>0.93366336643779846</c:v>
                      </c:pt>
                      <c:pt idx="3900">
                        <c:v>0.37920792083414895</c:v>
                      </c:pt>
                      <c:pt idx="3901">
                        <c:v>0.51663366342253259</c:v>
                      </c:pt>
                      <c:pt idx="3902">
                        <c:v>1.3564356436642607E-2</c:v>
                      </c:pt>
                      <c:pt idx="3903">
                        <c:v>-5.2079207925829034E-2</c:v>
                      </c:pt>
                      <c:pt idx="3904">
                        <c:v>0.30742574260823691</c:v>
                      </c:pt>
                      <c:pt idx="3905">
                        <c:v>0.25613861388841497</c:v>
                      </c:pt>
                      <c:pt idx="3906">
                        <c:v>0.58465346541006114</c:v>
                      </c:pt>
                      <c:pt idx="3907">
                        <c:v>0.21603960398439973</c:v>
                      </c:pt>
                      <c:pt idx="3908">
                        <c:v>2.6435643566621748E-2</c:v>
                      </c:pt>
                      <c:pt idx="3909">
                        <c:v>0.45544554460510778</c:v>
                      </c:pt>
                      <c:pt idx="3910">
                        <c:v>0.18356435645649549</c:v>
                      </c:pt>
                      <c:pt idx="3911">
                        <c:v>0.50227722777847639</c:v>
                      </c:pt>
                      <c:pt idx="3912">
                        <c:v>-4.0792079212086392E-2</c:v>
                      </c:pt>
                      <c:pt idx="3913">
                        <c:v>-0.72742574265447146</c:v>
                      </c:pt>
                      <c:pt idx="3914">
                        <c:v>-0.44495049509737145</c:v>
                      </c:pt>
                      <c:pt idx="3915">
                        <c:v>0.81574257434518083</c:v>
                      </c:pt>
                      <c:pt idx="3916">
                        <c:v>0.57930693075544237</c:v>
                      </c:pt>
                      <c:pt idx="3917">
                        <c:v>0.6118811881855043</c:v>
                      </c:pt>
                      <c:pt idx="3918">
                        <c:v>-6.0495049512168338E-2</c:v>
                      </c:pt>
                      <c:pt idx="3919">
                        <c:v>-0.11257425743799762</c:v>
                      </c:pt>
                      <c:pt idx="3920">
                        <c:v>-0.4508910891579031</c:v>
                      </c:pt>
                      <c:pt idx="3921">
                        <c:v>-0.84306930702278216</c:v>
                      </c:pt>
                      <c:pt idx="3922">
                        <c:v>-0.41465346539161541</c:v>
                      </c:pt>
                      <c:pt idx="3923">
                        <c:v>-0.29316831686493094</c:v>
                      </c:pt>
                      <c:pt idx="3924">
                        <c:v>-0.55970297035751726</c:v>
                      </c:pt>
                      <c:pt idx="3925">
                        <c:v>-0.19118811883260647</c:v>
                      </c:pt>
                      <c:pt idx="3926">
                        <c:v>-0.37920792083414878</c:v>
                      </c:pt>
                      <c:pt idx="3927">
                        <c:v>1.6633663368362629E-2</c:v>
                      </c:pt>
                      <c:pt idx="3928">
                        <c:v>-5.2079207927236151E-2</c:v>
                      </c:pt>
                      <c:pt idx="3929">
                        <c:v>-0.16841584160361739</c:v>
                      </c:pt>
                      <c:pt idx="3930">
                        <c:v>-0.13366336635140724</c:v>
                      </c:pt>
                      <c:pt idx="3931">
                        <c:v>-2.6435643566622029E-2</c:v>
                      </c:pt>
                      <c:pt idx="3932">
                        <c:v>0.4826732673805515</c:v>
                      </c:pt>
                      <c:pt idx="3933">
                        <c:v>0.52415841589789325</c:v>
                      </c:pt>
                      <c:pt idx="3934">
                        <c:v>-0.35435643568235597</c:v>
                      </c:pt>
                      <c:pt idx="3935">
                        <c:v>-0.34297029706645421</c:v>
                      </c:pt>
                      <c:pt idx="3936">
                        <c:v>5.1386138619165855E-2</c:v>
                      </c:pt>
                      <c:pt idx="3937">
                        <c:v>0.17524752477231439</c:v>
                      </c:pt>
                      <c:pt idx="3938">
                        <c:v>-0.3905940594472368</c:v>
                      </c:pt>
                      <c:pt idx="3939">
                        <c:v>-0.17910891091004172</c:v>
                      </c:pt>
                      <c:pt idx="3940">
                        <c:v>-0.28554455448600591</c:v>
                      </c:pt>
                      <c:pt idx="3941">
                        <c:v>-0.12841584159753908</c:v>
                      </c:pt>
                      <c:pt idx="3942">
                        <c:v>-0.29306930696277306</c:v>
                      </c:pt>
                      <c:pt idx="3943">
                        <c:v>4.0792079212085504E-2</c:v>
                      </c:pt>
                      <c:pt idx="3944">
                        <c:v>0.1804950495247751</c:v>
                      </c:pt>
                      <c:pt idx="3945">
                        <c:v>0.42524752479869571</c:v>
                      </c:pt>
                      <c:pt idx="3946">
                        <c:v>0.48881188124117725</c:v>
                      </c:pt>
                      <c:pt idx="3947">
                        <c:v>0.14504950496730873</c:v>
                      </c:pt>
                      <c:pt idx="3948">
                        <c:v>0.15940594061136584</c:v>
                      </c:pt>
                      <c:pt idx="3949">
                        <c:v>0.364851485187278</c:v>
                      </c:pt>
                      <c:pt idx="3950">
                        <c:v>0.33841584162206345</c:v>
                      </c:pt>
                      <c:pt idx="3951">
                        <c:v>0.29693069310190773</c:v>
                      </c:pt>
                      <c:pt idx="3952">
                        <c:v>0.84603960405234435</c:v>
                      </c:pt>
                      <c:pt idx="3953">
                        <c:v>0.49168316836998871</c:v>
                      </c:pt>
                      <c:pt idx="3954">
                        <c:v>0.34366336637311756</c:v>
                      </c:pt>
                      <c:pt idx="3955">
                        <c:v>0.62089108917634916</c:v>
                      </c:pt>
                      <c:pt idx="3956">
                        <c:v>0.64207920799050944</c:v>
                      </c:pt>
                      <c:pt idx="3957">
                        <c:v>0.59000000006327336</c:v>
                      </c:pt>
                      <c:pt idx="3958">
                        <c:v>0.52960396045326308</c:v>
                      </c:pt>
                      <c:pt idx="3959">
                        <c:v>0.87623762385734916</c:v>
                      </c:pt>
                      <c:pt idx="3960">
                        <c:v>0.28326732676310695</c:v>
                      </c:pt>
                      <c:pt idx="3961">
                        <c:v>0.3648514851886851</c:v>
                      </c:pt>
                      <c:pt idx="3962">
                        <c:v>0.36861386142566172</c:v>
                      </c:pt>
                      <c:pt idx="3963">
                        <c:v>0.47207920797206332</c:v>
                      </c:pt>
                      <c:pt idx="3964">
                        <c:v>3.5445544558873464E-2</c:v>
                      </c:pt>
                      <c:pt idx="3965">
                        <c:v>0.34366336637311734</c:v>
                      </c:pt>
                      <c:pt idx="3966">
                        <c:v>0.60653465353088531</c:v>
                      </c:pt>
                      <c:pt idx="3967">
                        <c:v>0.68366336641141645</c:v>
                      </c:pt>
                      <c:pt idx="3968">
                        <c:v>1.0477227723912799</c:v>
                      </c:pt>
                      <c:pt idx="3969">
                        <c:v>0.81207920800895617</c:v>
                      </c:pt>
                      <c:pt idx="3970">
                        <c:v>1.817425742771914</c:v>
                      </c:pt>
                      <c:pt idx="3971">
                        <c:v>1.2683168318214779</c:v>
                      </c:pt>
                      <c:pt idx="3972">
                        <c:v>0.58465346541006125</c:v>
                      </c:pt>
                      <c:pt idx="3973">
                        <c:v>0.61188118818550441</c:v>
                      </c:pt>
                      <c:pt idx="3974">
                        <c:v>0.53485148520572412</c:v>
                      </c:pt>
                      <c:pt idx="3975">
                        <c:v>0.5386138614455146</c:v>
                      </c:pt>
                      <c:pt idx="3976">
                        <c:v>0.77950495057889335</c:v>
                      </c:pt>
                      <c:pt idx="3977">
                        <c:v>1.1694059407208732</c:v>
                      </c:pt>
                      <c:pt idx="3978">
                        <c:v>1.729900990287212</c:v>
                      </c:pt>
                      <c:pt idx="3979">
                        <c:v>0.76059405948903902</c:v>
                      </c:pt>
                      <c:pt idx="3980">
                        <c:v>1.18970297042687</c:v>
                      </c:pt>
                      <c:pt idx="3981">
                        <c:v>3.2482178221364788</c:v>
                      </c:pt>
                      <c:pt idx="3982">
                        <c:v>3.4218811884911493</c:v>
                      </c:pt>
                      <c:pt idx="3983">
                        <c:v>5.8187128719206642</c:v>
                      </c:pt>
                      <c:pt idx="3984">
                        <c:v>6.1563366343339059</c:v>
                      </c:pt>
                      <c:pt idx="3985">
                        <c:v>6.2220792085971288</c:v>
                      </c:pt>
                      <c:pt idx="3986">
                        <c:v>6.0597029709576073</c:v>
                      </c:pt>
                      <c:pt idx="3987">
                        <c:v>5.0542574262924935</c:v>
                      </c:pt>
                      <c:pt idx="3988">
                        <c:v>5.6896039610164619</c:v>
                      </c:pt>
                      <c:pt idx="3989">
                        <c:v>7.2245544562326858</c:v>
                      </c:pt>
                      <c:pt idx="3990">
                        <c:v>8.8251485158127849</c:v>
                      </c:pt>
                      <c:pt idx="3991">
                        <c:v>7.9828712879974173</c:v>
                      </c:pt>
                      <c:pt idx="3992">
                        <c:v>9.4453465356824715</c:v>
                      </c:pt>
                      <c:pt idx="3993">
                        <c:v>8.4875247533995406</c:v>
                      </c:pt>
                      <c:pt idx="3994">
                        <c:v>9.0305940603901025</c:v>
                      </c:pt>
                      <c:pt idx="3995">
                        <c:v>7.7359405949013453</c:v>
                      </c:pt>
                      <c:pt idx="3996">
                        <c:v>6.5302970304141867</c:v>
                      </c:pt>
                      <c:pt idx="3997">
                        <c:v>7.7215841592572882</c:v>
                      </c:pt>
                      <c:pt idx="3998">
                        <c:v>8.6197029712354638</c:v>
                      </c:pt>
                      <c:pt idx="3999">
                        <c:v>6.1669306937409853</c:v>
                      </c:pt>
                      <c:pt idx="4000">
                        <c:v>6.3588118818802553</c:v>
                      </c:pt>
                      <c:pt idx="4001">
                        <c:v>7.1557425750363315</c:v>
                      </c:pt>
                      <c:pt idx="4002">
                        <c:v>6.4638613868428942</c:v>
                      </c:pt>
                      <c:pt idx="4003">
                        <c:v>7.7880198028285843</c:v>
                      </c:pt>
                      <c:pt idx="4004">
                        <c:v>8.9845544564241546</c:v>
                      </c:pt>
                      <c:pt idx="4005">
                        <c:v>8.3780198028932666</c:v>
                      </c:pt>
                      <c:pt idx="4006">
                        <c:v>9.1273267336671555</c:v>
                      </c:pt>
                      <c:pt idx="4007">
                        <c:v>9.7891089119577508</c:v>
                      </c:pt>
                      <c:pt idx="4008">
                        <c:v>10.057920793174642</c:v>
                      </c:pt>
                      <c:pt idx="4009">
                        <c:v>11.24693069429485</c:v>
                      </c:pt>
                      <c:pt idx="4010">
                        <c:v>10.558019803130966</c:v>
                      </c:pt>
                      <c:pt idx="4011">
                        <c:v>11.108712872497639</c:v>
                      </c:pt>
                      <c:pt idx="4012">
                        <c:v>11.917722773574875</c:v>
                      </c:pt>
                      <c:pt idx="4013">
                        <c:v>12.549207922158304</c:v>
                      </c:pt>
                      <c:pt idx="4014">
                        <c:v>11.7167326745426</c:v>
                      </c:pt>
                      <c:pt idx="4015">
                        <c:v>12.59079208057921</c:v>
                      </c:pt>
                      <c:pt idx="4016">
                        <c:v>11.057326733878474</c:v>
                      </c:pt>
                      <c:pt idx="4017">
                        <c:v>9.6515841594672072</c:v>
                      </c:pt>
                      <c:pt idx="4018">
                        <c:v>10.922871288318245</c:v>
                      </c:pt>
                      <c:pt idx="4019">
                        <c:v>11.323960397273218</c:v>
                      </c:pt>
                      <c:pt idx="4020">
                        <c:v>12.309009902330175</c:v>
                      </c:pt>
                      <c:pt idx="4021">
                        <c:v>14.05702970450124</c:v>
                      </c:pt>
                      <c:pt idx="4022">
                        <c:v>13.133960397470524</c:v>
                      </c:pt>
                      <c:pt idx="4023">
                        <c:v>10.066237624858823</c:v>
                      </c:pt>
                      <c:pt idx="4024">
                        <c:v>10.420594060541175</c:v>
                      </c:pt>
                      <c:pt idx="4025">
                        <c:v>10.538316832830887</c:v>
                      </c:pt>
                      <c:pt idx="4026">
                        <c:v>13.658118813368418</c:v>
                      </c:pt>
                      <c:pt idx="4027">
                        <c:v>11.610297030968045</c:v>
                      </c:pt>
                      <c:pt idx="4028">
                        <c:v>12.515247526114916</c:v>
                      </c:pt>
                      <c:pt idx="4029">
                        <c:v>13.668712872775501</c:v>
                      </c:pt>
                      <c:pt idx="4030">
                        <c:v>12.210792080537644</c:v>
                      </c:pt>
                      <c:pt idx="4031">
                        <c:v>11.672178219092135</c:v>
                      </c:pt>
                      <c:pt idx="4032">
                        <c:v>10.964356436836997</c:v>
                      </c:pt>
                      <c:pt idx="4033">
                        <c:v>10.928910892279529</c:v>
                      </c:pt>
                      <c:pt idx="4034">
                        <c:v>11.49841584283671</c:v>
                      </c:pt>
                      <c:pt idx="4035">
                        <c:v>13.098415843010901</c:v>
                      </c:pt>
                      <c:pt idx="4036">
                        <c:v>12.596039605331677</c:v>
                      </c:pt>
                      <c:pt idx="4037">
                        <c:v>11.589801981460552</c:v>
                      </c:pt>
                      <c:pt idx="4038">
                        <c:v>11.041485149717525</c:v>
                      </c:pt>
                      <c:pt idx="4039">
                        <c:v>10.558019803129563</c:v>
                      </c:pt>
                      <c:pt idx="4040">
                        <c:v>10.117623763477985</c:v>
                      </c:pt>
                      <c:pt idx="4041">
                        <c:v>9.446138614889886</c:v>
                      </c:pt>
                      <c:pt idx="4042">
                        <c:v>8.1166336642495764</c:v>
                      </c:pt>
                      <c:pt idx="4043">
                        <c:v>6.4299009907995064</c:v>
                      </c:pt>
                      <c:pt idx="4044">
                        <c:v>4.7309900995247158</c:v>
                      </c:pt>
                      <c:pt idx="4045">
                        <c:v>6.3014851492005572</c:v>
                      </c:pt>
                      <c:pt idx="4046">
                        <c:v>6.2741584165257747</c:v>
                      </c:pt>
                      <c:pt idx="4047">
                        <c:v>5.7144554461668511</c:v>
                      </c:pt>
                      <c:pt idx="4048">
                        <c:v>7.9005940602665827</c:v>
                      </c:pt>
                      <c:pt idx="4049">
                        <c:v>7.2328712879154562</c:v>
                      </c:pt>
                      <c:pt idx="4050">
                        <c:v>8.6386138623267321</c:v>
                      </c:pt>
                      <c:pt idx="4051">
                        <c:v>8.3417821791269837</c:v>
                      </c:pt>
                      <c:pt idx="4052">
                        <c:v>9.1990099019909053</c:v>
                      </c:pt>
                      <c:pt idx="4053">
                        <c:v>8.4708910900325876</c:v>
                      </c:pt>
                      <c:pt idx="4054">
                        <c:v>6.1314851491821134</c:v>
                      </c:pt>
                      <c:pt idx="4055">
                        <c:v>7.5016831691337575</c:v>
                      </c:pt>
                      <c:pt idx="4056">
                        <c:v>6.7055445551865027</c:v>
                      </c:pt>
                      <c:pt idx="4057">
                        <c:v>6.895247525503625</c:v>
                      </c:pt>
                      <c:pt idx="4058">
                        <c:v>6.0385148521420424</c:v>
                      </c:pt>
                      <c:pt idx="4059">
                        <c:v>6.2908910897934822</c:v>
                      </c:pt>
                      <c:pt idx="4060">
                        <c:v>5.8239603966731259</c:v>
                      </c:pt>
                      <c:pt idx="4061">
                        <c:v>7.0795049512667827</c:v>
                      </c:pt>
                      <c:pt idx="4062">
                        <c:v>5.0897029708513655</c:v>
                      </c:pt>
                      <c:pt idx="4063">
                        <c:v>5.3141584164206961</c:v>
                      </c:pt>
                      <c:pt idx="4064">
                        <c:v>3.7761386142727549</c:v>
                      </c:pt>
                      <c:pt idx="4065">
                        <c:v>2.0478217824017793</c:v>
                      </c:pt>
                      <c:pt idx="4066">
                        <c:v>2.6529702973179305</c:v>
                      </c:pt>
                      <c:pt idx="4067">
                        <c:v>2.4821782180920704</c:v>
                      </c:pt>
                      <c:pt idx="4068">
                        <c:v>0.74405940602142717</c:v>
                      </c:pt>
                      <c:pt idx="4069">
                        <c:v>1.2516831684531151</c:v>
                      </c:pt>
                      <c:pt idx="4070">
                        <c:v>0.8241584159315205</c:v>
                      </c:pt>
                      <c:pt idx="4071">
                        <c:v>0.63683168323804884</c:v>
                      </c:pt>
                      <c:pt idx="4072">
                        <c:v>1.0514851486282566</c:v>
                      </c:pt>
                      <c:pt idx="4073">
                        <c:v>3.0010891092375016</c:v>
                      </c:pt>
                      <c:pt idx="4074">
                        <c:v>2.5041584161150516</c:v>
                      </c:pt>
                      <c:pt idx="4075">
                        <c:v>3.7293069310993889</c:v>
                      </c:pt>
                      <c:pt idx="4076">
                        <c:v>2.0628712873539055</c:v>
                      </c:pt>
                      <c:pt idx="4077">
                        <c:v>2.6430693072175142</c:v>
                      </c:pt>
                      <c:pt idx="4078">
                        <c:v>1.0326732674391534</c:v>
                      </c:pt>
                      <c:pt idx="4079">
                        <c:v>0.54386138619656899</c:v>
                      </c:pt>
                      <c:pt idx="4080">
                        <c:v>0.46683168321960267</c:v>
                      </c:pt>
                      <c:pt idx="4081">
                        <c:v>0.21455445546891513</c:v>
                      </c:pt>
                      <c:pt idx="4082">
                        <c:v>-0.27188118814861234</c:v>
                      </c:pt>
                      <c:pt idx="4083">
                        <c:v>5.2079207925829069E-2</c:v>
                      </c:pt>
                      <c:pt idx="4084">
                        <c:v>-0.34297029706786136</c:v>
                      </c:pt>
                      <c:pt idx="4085">
                        <c:v>-0.20554455447807032</c:v>
                      </c:pt>
                      <c:pt idx="4086">
                        <c:v>-0.1896039604163709</c:v>
                      </c:pt>
                      <c:pt idx="4087">
                        <c:v>4.0792079213492635E-2</c:v>
                      </c:pt>
                      <c:pt idx="4088">
                        <c:v>-0.11485148516089654</c:v>
                      </c:pt>
                      <c:pt idx="4089">
                        <c:v>0.10198019803091737</c:v>
                      </c:pt>
                      <c:pt idx="4090">
                        <c:v>7.1782178225912111E-2</c:v>
                      </c:pt>
                      <c:pt idx="4091">
                        <c:v>9.8217821793940743E-2</c:v>
                      </c:pt>
                      <c:pt idx="4092">
                        <c:v>0.11782178219045884</c:v>
                      </c:pt>
                      <c:pt idx="4093">
                        <c:v>-0.26663366339474415</c:v>
                      </c:pt>
                      <c:pt idx="4094">
                        <c:v>-6.5742574264629677E-2</c:v>
                      </c:pt>
                      <c:pt idx="4095">
                        <c:v>1.9603960397924735E-2</c:v>
                      </c:pt>
                      <c:pt idx="4096">
                        <c:v>0.44643564361285648</c:v>
                      </c:pt>
                      <c:pt idx="4097">
                        <c:v>0.50237623767922668</c:v>
                      </c:pt>
                      <c:pt idx="4098">
                        <c:v>0.45099009906006116</c:v>
                      </c:pt>
                      <c:pt idx="4099">
                        <c:v>0.28257425745644366</c:v>
                      </c:pt>
                      <c:pt idx="4100">
                        <c:v>0.27495049508033259</c:v>
                      </c:pt>
                      <c:pt idx="4101">
                        <c:v>0.30217821785436838</c:v>
                      </c:pt>
                      <c:pt idx="4102">
                        <c:v>0.47217821787281467</c:v>
                      </c:pt>
                      <c:pt idx="4103">
                        <c:v>0.27722772280323166</c:v>
                      </c:pt>
                      <c:pt idx="4104">
                        <c:v>8.3541534526249403E-17</c:v>
                      </c:pt>
                      <c:pt idx="4105">
                        <c:v>0.31356435647027026</c:v>
                      </c:pt>
                      <c:pt idx="4106">
                        <c:v>9.2871287139321815E-2</c:v>
                      </c:pt>
                      <c:pt idx="4107">
                        <c:v>0.37396039608028075</c:v>
                      </c:pt>
                      <c:pt idx="4108">
                        <c:v>0.2605940594334617</c:v>
                      </c:pt>
                      <c:pt idx="4109">
                        <c:v>0.24168316834360715</c:v>
                      </c:pt>
                      <c:pt idx="4110">
                        <c:v>-9.2871287139321759E-2</c:v>
                      </c:pt>
                      <c:pt idx="4111">
                        <c:v>0.13445544555882144</c:v>
                      </c:pt>
                      <c:pt idx="4112">
                        <c:v>4.6138613866704613E-2</c:v>
                      </c:pt>
                      <c:pt idx="4113">
                        <c:v>0.31267326736069806</c:v>
                      </c:pt>
                      <c:pt idx="4114">
                        <c:v>0.38673267330950906</c:v>
                      </c:pt>
                      <c:pt idx="4115">
                        <c:v>0.21683168319181398</c:v>
                      </c:pt>
                      <c:pt idx="4116">
                        <c:v>0.20623762378473351</c:v>
                      </c:pt>
                      <c:pt idx="4117">
                        <c:v>0.61485148521506638</c:v>
                      </c:pt>
                      <c:pt idx="4118">
                        <c:v>0.20544554457731945</c:v>
                      </c:pt>
                      <c:pt idx="4119">
                        <c:v>0.15940594061136582</c:v>
                      </c:pt>
                      <c:pt idx="4120">
                        <c:v>-0.15029702971836278</c:v>
                      </c:pt>
                      <c:pt idx="4121">
                        <c:v>2.188118812082394E-2</c:v>
                      </c:pt>
                      <c:pt idx="4122">
                        <c:v>-3.554455445962431E-2</c:v>
                      </c:pt>
                      <c:pt idx="4123">
                        <c:v>0.13217821783592248</c:v>
                      </c:pt>
                      <c:pt idx="4124">
                        <c:v>-0.14504950496590188</c:v>
                      </c:pt>
                      <c:pt idx="4125">
                        <c:v>-0.10425742575381616</c:v>
                      </c:pt>
                      <c:pt idx="4126">
                        <c:v>-3.0198019805005218E-2</c:v>
                      </c:pt>
                      <c:pt idx="4127">
                        <c:v>-1.5940594061699318E-2</c:v>
                      </c:pt>
                      <c:pt idx="4128">
                        <c:v>-0.28257425745644366</c:v>
                      </c:pt>
                      <c:pt idx="4129">
                        <c:v>-0.21980198022137634</c:v>
                      </c:pt>
                      <c:pt idx="4130">
                        <c:v>-0.12910891090560961</c:v>
                      </c:pt>
                      <c:pt idx="4131">
                        <c:v>-0.45623762381252236</c:v>
                      </c:pt>
                      <c:pt idx="4132">
                        <c:v>-1.059405940708049E-2</c:v>
                      </c:pt>
                      <c:pt idx="4133">
                        <c:v>-6.6435643571293154E-2</c:v>
                      </c:pt>
                      <c:pt idx="4134">
                        <c:v>-0.25603960398766412</c:v>
                      </c:pt>
                      <c:pt idx="4135">
                        <c:v>-0.209306930715047</c:v>
                      </c:pt>
                      <c:pt idx="4136">
                        <c:v>-0.17376237625682947</c:v>
                      </c:pt>
                      <c:pt idx="4137">
                        <c:v>-0.11475247525873868</c:v>
                      </c:pt>
                      <c:pt idx="4138">
                        <c:v>-4.0792079212085601E-2</c:v>
                      </c:pt>
                      <c:pt idx="4139">
                        <c:v>-0.12396039605249205</c:v>
                      </c:pt>
                      <c:pt idx="4140">
                        <c:v>-8.613861386996878E-2</c:v>
                      </c:pt>
                      <c:pt idx="4141">
                        <c:v>-0.27722772280323138</c:v>
                      </c:pt>
                      <c:pt idx="4142">
                        <c:v>-0.12910891090420251</c:v>
                      </c:pt>
                      <c:pt idx="4143">
                        <c:v>0.13752475249054164</c:v>
                      </c:pt>
                      <c:pt idx="4144">
                        <c:v>-5.7425742580448337E-2</c:v>
                      </c:pt>
                      <c:pt idx="4145">
                        <c:v>9.1485148524587917E-2</c:v>
                      </c:pt>
                      <c:pt idx="4146">
                        <c:v>-0.24623762378940475</c:v>
                      </c:pt>
                      <c:pt idx="4147">
                        <c:v>-1.9702970298675897E-2</c:v>
                      </c:pt>
                      <c:pt idx="4148">
                        <c:v>-0.11257425743799798</c:v>
                      </c:pt>
                      <c:pt idx="4149">
                        <c:v>-2.1980198022981859E-2</c:v>
                      </c:pt>
                      <c:pt idx="4150">
                        <c:v>-0.12693069308346144</c:v>
                      </c:pt>
                      <c:pt idx="4151">
                        <c:v>6.2673267334316468E-2</c:v>
                      </c:pt>
                      <c:pt idx="4152">
                        <c:v>-7.0990099017090677E-2</c:v>
                      </c:pt>
                      <c:pt idx="4153">
                        <c:v>0.56504950501213624</c:v>
                      </c:pt>
                      <c:pt idx="4154">
                        <c:v>0.49772277233267831</c:v>
                      </c:pt>
                      <c:pt idx="4155">
                        <c:v>0.24702970299681914</c:v>
                      </c:pt>
                      <c:pt idx="4156">
                        <c:v>0.61564356442388801</c:v>
                      </c:pt>
                      <c:pt idx="4157">
                        <c:v>0.15336633665008328</c:v>
                      </c:pt>
                      <c:pt idx="4158">
                        <c:v>7.7029702978373485E-2</c:v>
                      </c:pt>
                      <c:pt idx="4159">
                        <c:v>0.31871287132198062</c:v>
                      </c:pt>
                      <c:pt idx="4160">
                        <c:v>4.0792079212085657E-2</c:v>
                      </c:pt>
                      <c:pt idx="4161">
                        <c:v>0.17900990100929076</c:v>
                      </c:pt>
                      <c:pt idx="4162">
                        <c:v>0.19188118814067687</c:v>
                      </c:pt>
                      <c:pt idx="4163">
                        <c:v>0.26663366339474426</c:v>
                      </c:pt>
                      <c:pt idx="4164">
                        <c:v>-0.48267326737914418</c:v>
                      </c:pt>
                      <c:pt idx="4165">
                        <c:v>-0.9336633664377979</c:v>
                      </c:pt>
                      <c:pt idx="4166">
                        <c:v>-8.7623762385453566E-2</c:v>
                      </c:pt>
                      <c:pt idx="4167">
                        <c:v>-0.27198019804936324</c:v>
                      </c:pt>
                      <c:pt idx="4168">
                        <c:v>9.6732673277049097E-2</c:v>
                      </c:pt>
                      <c:pt idx="4169">
                        <c:v>0.35425742578019787</c:v>
                      </c:pt>
                      <c:pt idx="4170">
                        <c:v>0.39049504954648528</c:v>
                      </c:pt>
                      <c:pt idx="4171">
                        <c:v>0.38673267330810229</c:v>
                      </c:pt>
                      <c:pt idx="4172">
                        <c:v>0.2824752475556927</c:v>
                      </c:pt>
                      <c:pt idx="4173">
                        <c:v>0.28257425745644382</c:v>
                      </c:pt>
                      <c:pt idx="4174">
                        <c:v>0.17524752477231414</c:v>
                      </c:pt>
                      <c:pt idx="4175">
                        <c:v>0.26663366339615152</c:v>
                      </c:pt>
                      <c:pt idx="4176">
                        <c:v>-7.7128712879124137E-2</c:v>
                      </c:pt>
                      <c:pt idx="4177">
                        <c:v>0.34366336637452471</c:v>
                      </c:pt>
                      <c:pt idx="4178">
                        <c:v>0.32336633666852915</c:v>
                      </c:pt>
                      <c:pt idx="4179">
                        <c:v>0.24099009903553681</c:v>
                      </c:pt>
                      <c:pt idx="4180">
                        <c:v>-6.1188118818831912E-2</c:v>
                      </c:pt>
                      <c:pt idx="4181">
                        <c:v>0.35356435647494155</c:v>
                      </c:pt>
                      <c:pt idx="4182">
                        <c:v>0.46683168321960261</c:v>
                      </c:pt>
                      <c:pt idx="4183">
                        <c:v>0</c:v>
                      </c:pt>
                      <c:pt idx="4184">
                        <c:v>-0.1700000000184459</c:v>
                      </c:pt>
                      <c:pt idx="4185">
                        <c:v>0.26128712874153232</c:v>
                      </c:pt>
                      <c:pt idx="4186">
                        <c:v>9.3663366346735971E-2</c:v>
                      </c:pt>
                      <c:pt idx="4187">
                        <c:v>-3.0198019805005305E-2</c:v>
                      </c:pt>
                      <c:pt idx="4188">
                        <c:v>0.63980198026761093</c:v>
                      </c:pt>
                      <c:pt idx="4189">
                        <c:v>0.5128712871841492</c:v>
                      </c:pt>
                      <c:pt idx="4190">
                        <c:v>0.339900990136141</c:v>
                      </c:pt>
                      <c:pt idx="4191">
                        <c:v>0.1095049505062775</c:v>
                      </c:pt>
                      <c:pt idx="4192">
                        <c:v>0.42603960400751678</c:v>
                      </c:pt>
                      <c:pt idx="4193">
                        <c:v>0.32861386142239751</c:v>
                      </c:pt>
                      <c:pt idx="4194">
                        <c:v>0.11861386139928021</c:v>
                      </c:pt>
                      <c:pt idx="4195">
                        <c:v>0.574059406002981</c:v>
                      </c:pt>
                      <c:pt idx="4196">
                        <c:v>0.40029702974615167</c:v>
                      </c:pt>
                      <c:pt idx="4197">
                        <c:v>0.41693069311451425</c:v>
                      </c:pt>
                      <c:pt idx="4198">
                        <c:v>0.30217821785436877</c:v>
                      </c:pt>
                      <c:pt idx="4199">
                        <c:v>0.43435643569029136</c:v>
                      </c:pt>
                      <c:pt idx="4200">
                        <c:v>0.26584158418733</c:v>
                      </c:pt>
                      <c:pt idx="4201">
                        <c:v>-7.633663367171023E-2</c:v>
                      </c:pt>
                      <c:pt idx="4202">
                        <c:v>0.24475247527392024</c:v>
                      </c:pt>
                      <c:pt idx="4203">
                        <c:v>0.5906930693713438</c:v>
                      </c:pt>
                      <c:pt idx="4204">
                        <c:v>0.59069306937134336</c:v>
                      </c:pt>
                      <c:pt idx="4205">
                        <c:v>0.55970297035751737</c:v>
                      </c:pt>
                      <c:pt idx="4206">
                        <c:v>0.40108910895497291</c:v>
                      </c:pt>
                      <c:pt idx="4207">
                        <c:v>0.46683168321819551</c:v>
                      </c:pt>
                      <c:pt idx="4208">
                        <c:v>0.81049504959412699</c:v>
                      </c:pt>
                      <c:pt idx="4209">
                        <c:v>0.62019801986968581</c:v>
                      </c:pt>
                      <c:pt idx="4210">
                        <c:v>0.22663366339147972</c:v>
                      </c:pt>
                      <c:pt idx="4211">
                        <c:v>0.48871287134042629</c:v>
                      </c:pt>
                      <c:pt idx="4212">
                        <c:v>0.40415841588528617</c:v>
                      </c:pt>
                      <c:pt idx="4213">
                        <c:v>0.55445544560505589</c:v>
                      </c:pt>
                      <c:pt idx="4214">
                        <c:v>0.26584158418873693</c:v>
                      </c:pt>
                      <c:pt idx="4215">
                        <c:v>0.34366336637311745</c:v>
                      </c:pt>
                      <c:pt idx="4216">
                        <c:v>4.6831683173368124E-2</c:v>
                      </c:pt>
                      <c:pt idx="4217">
                        <c:v>0.43960396044275263</c:v>
                      </c:pt>
                      <c:pt idx="4218">
                        <c:v>0.17376237625682961</c:v>
                      </c:pt>
                      <c:pt idx="4219">
                        <c:v>5.1386138620572772E-2</c:v>
                      </c:pt>
                      <c:pt idx="4220">
                        <c:v>0.15415841585890455</c:v>
                      </c:pt>
                      <c:pt idx="4221">
                        <c:v>0.7138613862164217</c:v>
                      </c:pt>
                      <c:pt idx="4222">
                        <c:v>0.72742574265306459</c:v>
                      </c:pt>
                      <c:pt idx="4223">
                        <c:v>0.98881188129534747</c:v>
                      </c:pt>
                      <c:pt idx="4224">
                        <c:v>1.3597029704453152</c:v>
                      </c:pt>
                      <c:pt idx="4225">
                        <c:v>1.02653465357712</c:v>
                      </c:pt>
                      <c:pt idx="4226">
                        <c:v>1.0379207921916149</c:v>
                      </c:pt>
                      <c:pt idx="4227">
                        <c:v>0.74782178225981055</c:v>
                      </c:pt>
                      <c:pt idx="4228">
                        <c:v>0.77425742582643209</c:v>
                      </c:pt>
                      <c:pt idx="4229">
                        <c:v>0.62089108917634916</c:v>
                      </c:pt>
                      <c:pt idx="4230">
                        <c:v>0.60128712877842383</c:v>
                      </c:pt>
                      <c:pt idx="4231">
                        <c:v>2.5607920794866774</c:v>
                      </c:pt>
                      <c:pt idx="4232">
                        <c:v>0.89811881197958088</c:v>
                      </c:pt>
                      <c:pt idx="4233">
                        <c:v>1.7245544556325931</c:v>
                      </c:pt>
                      <c:pt idx="4234">
                        <c:v>5.1978217827443141</c:v>
                      </c:pt>
                      <c:pt idx="4235">
                        <c:v>5.4500990104935951</c:v>
                      </c:pt>
                      <c:pt idx="4236">
                        <c:v>5.4198019807892459</c:v>
                      </c:pt>
                      <c:pt idx="4237">
                        <c:v>5.524950495651229</c:v>
                      </c:pt>
                      <c:pt idx="4238">
                        <c:v>6.2704950501881429</c:v>
                      </c:pt>
                      <c:pt idx="4239">
                        <c:v>4.365346535128614</c:v>
                      </c:pt>
                      <c:pt idx="4240">
                        <c:v>5.450099010495002</c:v>
                      </c:pt>
                      <c:pt idx="4241">
                        <c:v>6.3316831690055633</c:v>
                      </c:pt>
                      <c:pt idx="4242">
                        <c:v>4.7203960401176337</c:v>
                      </c:pt>
                      <c:pt idx="4243">
                        <c:v>7.0953465354263274</c:v>
                      </c:pt>
                      <c:pt idx="4244">
                        <c:v>8.9074257435436213</c:v>
                      </c:pt>
                      <c:pt idx="4245">
                        <c:v>6.6337623769591847</c:v>
                      </c:pt>
                      <c:pt idx="4246">
                        <c:v>8.133267327619345</c:v>
                      </c:pt>
                      <c:pt idx="4247">
                        <c:v>7.2086138621709868</c:v>
                      </c:pt>
                      <c:pt idx="4248">
                        <c:v>8.2299009909956489</c:v>
                      </c:pt>
                      <c:pt idx="4249">
                        <c:v>7.9330693077944883</c:v>
                      </c:pt>
                      <c:pt idx="4250">
                        <c:v>6.8128712878706326</c:v>
                      </c:pt>
                      <c:pt idx="4251">
                        <c:v>6.3891089115860149</c:v>
                      </c:pt>
                      <c:pt idx="4252">
                        <c:v>6.7523762383584627</c:v>
                      </c:pt>
                      <c:pt idx="4253">
                        <c:v>7.6716831691522049</c:v>
                      </c:pt>
                      <c:pt idx="4254">
                        <c:v>6.9669306938287843</c:v>
                      </c:pt>
                      <c:pt idx="4255">
                        <c:v>6.8913861393630835</c:v>
                      </c:pt>
                      <c:pt idx="4256">
                        <c:v>6.6292079215147925</c:v>
                      </c:pt>
                      <c:pt idx="4257">
                        <c:v>8.5229702979570128</c:v>
                      </c:pt>
                      <c:pt idx="4258">
                        <c:v>8.4187128722031961</c:v>
                      </c:pt>
                      <c:pt idx="4259">
                        <c:v>7.3113861394107236</c:v>
                      </c:pt>
                      <c:pt idx="4260">
                        <c:v>7.9413861394786709</c:v>
                      </c:pt>
                      <c:pt idx="4261">
                        <c:v>7.5621782186459257</c:v>
                      </c:pt>
                      <c:pt idx="4262">
                        <c:v>7.7109900998502141</c:v>
                      </c:pt>
                      <c:pt idx="4263">
                        <c:v>8.3122772286286324</c:v>
                      </c:pt>
                      <c:pt idx="4264">
                        <c:v>7.9330693077944892</c:v>
                      </c:pt>
                      <c:pt idx="4265">
                        <c:v>9.3743564366639713</c:v>
                      </c:pt>
                      <c:pt idx="4266">
                        <c:v>8.0901980206829567</c:v>
                      </c:pt>
                      <c:pt idx="4267">
                        <c:v>8.3832673276457292</c:v>
                      </c:pt>
                      <c:pt idx="4268">
                        <c:v>7.1633663374138532</c:v>
                      </c:pt>
                      <c:pt idx="4269">
                        <c:v>8.8969306940386979</c:v>
                      </c:pt>
                      <c:pt idx="4270">
                        <c:v>7.4337623770469845</c:v>
                      </c:pt>
                      <c:pt idx="4271">
                        <c:v>8.1113861394985243</c:v>
                      </c:pt>
                      <c:pt idx="4272">
                        <c:v>9.6674257436267457</c:v>
                      </c:pt>
                      <c:pt idx="4273">
                        <c:v>6.8845544561957928</c:v>
                      </c:pt>
                      <c:pt idx="4274">
                        <c:v>8.5365346543950587</c:v>
                      </c:pt>
                      <c:pt idx="4275">
                        <c:v>7.3121782186181399</c:v>
                      </c:pt>
                      <c:pt idx="4276">
                        <c:v>7.032673268092009</c:v>
                      </c:pt>
                      <c:pt idx="4277">
                        <c:v>7.4601980206150111</c:v>
                      </c:pt>
                      <c:pt idx="4278">
                        <c:v>7.4798019810115264</c:v>
                      </c:pt>
                      <c:pt idx="4279">
                        <c:v>5.3208910896886428</c:v>
                      </c:pt>
                      <c:pt idx="4280">
                        <c:v>7.2743564364356139</c:v>
                      </c:pt>
                      <c:pt idx="4281">
                        <c:v>6.8340594066847924</c:v>
                      </c:pt>
                      <c:pt idx="4282">
                        <c:v>6.7078217829079936</c:v>
                      </c:pt>
                      <c:pt idx="4283">
                        <c:v>5.6292079214050457</c:v>
                      </c:pt>
                      <c:pt idx="4284">
                        <c:v>6.6337623769605898</c:v>
                      </c:pt>
                      <c:pt idx="4285">
                        <c:v>6.6073267333925632</c:v>
                      </c:pt>
                      <c:pt idx="4286">
                        <c:v>6.280297030387807</c:v>
                      </c:pt>
                      <c:pt idx="4287">
                        <c:v>6.0951485155150751</c:v>
                      </c:pt>
                      <c:pt idx="4288">
                        <c:v>5.480297030300008</c:v>
                      </c:pt>
                      <c:pt idx="4289">
                        <c:v>4.4432673272165619</c:v>
                      </c:pt>
                      <c:pt idx="4290">
                        <c:v>6.5106930700162629</c:v>
                      </c:pt>
                      <c:pt idx="4291">
                        <c:v>3.139306931034707</c:v>
                      </c:pt>
                      <c:pt idx="4292">
                        <c:v>4.9062376242970265</c:v>
                      </c:pt>
                      <c:pt idx="4293">
                        <c:v>3.4272277231457711</c:v>
                      </c:pt>
                      <c:pt idx="4294">
                        <c:v>3.3750495053177816</c:v>
                      </c:pt>
                      <c:pt idx="4295">
                        <c:v>3.6689108914879713</c:v>
                      </c:pt>
                      <c:pt idx="4296">
                        <c:v>4.6267326737709</c:v>
                      </c:pt>
                      <c:pt idx="4297">
                        <c:v>3.9347524756767069</c:v>
                      </c:pt>
                      <c:pt idx="4298">
                        <c:v>4.5632673272291653</c:v>
                      </c:pt>
                      <c:pt idx="4299">
                        <c:v>5.2492079213634835</c:v>
                      </c:pt>
                      <c:pt idx="4300">
                        <c:v>4.267920792544901</c:v>
                      </c:pt>
                      <c:pt idx="4301">
                        <c:v>3.2376237627293998</c:v>
                      </c:pt>
                      <c:pt idx="4302">
                        <c:v>5.315643564934776</c:v>
                      </c:pt>
                      <c:pt idx="4303">
                        <c:v>1.663366336813761</c:v>
                      </c:pt>
                      <c:pt idx="4304">
                        <c:v>2.607623762660046</c:v>
                      </c:pt>
                      <c:pt idx="4305">
                        <c:v>4.6539603965463403</c:v>
                      </c:pt>
                      <c:pt idx="4306">
                        <c:v>3.2209900993610372</c:v>
                      </c:pt>
                      <c:pt idx="4307">
                        <c:v>4.3359405945310225</c:v>
                      </c:pt>
                      <c:pt idx="4308">
                        <c:v>3.5918811885095963</c:v>
                      </c:pt>
                      <c:pt idx="4309">
                        <c:v>4.3193069311626608</c:v>
                      </c:pt>
                      <c:pt idx="4310">
                        <c:v>5.1260396045184065</c:v>
                      </c:pt>
                      <c:pt idx="4311">
                        <c:v>4.6373267331793828</c:v>
                      </c:pt>
                      <c:pt idx="4312">
                        <c:v>4.7505940599240466</c:v>
                      </c:pt>
                      <c:pt idx="4313">
                        <c:v>3.4022772280932245</c:v>
                      </c:pt>
                      <c:pt idx="4314">
                        <c:v>3.5095049508780107</c:v>
                      </c:pt>
                      <c:pt idx="4315">
                        <c:v>2.9762376240871169</c:v>
                      </c:pt>
                      <c:pt idx="4316">
                        <c:v>3.2164356439152382</c:v>
                      </c:pt>
                      <c:pt idx="4317">
                        <c:v>3.5713861390020996</c:v>
                      </c:pt>
                      <c:pt idx="4318">
                        <c:v>4.2014851489722016</c:v>
                      </c:pt>
                      <c:pt idx="4319">
                        <c:v>5.5611881194175163</c:v>
                      </c:pt>
                      <c:pt idx="4320">
                        <c:v>3.7565346538734223</c:v>
                      </c:pt>
                      <c:pt idx="4321">
                        <c:v>4.4900000004891769</c:v>
                      </c:pt>
                      <c:pt idx="4322">
                        <c:v>4.3306930697785617</c:v>
                      </c:pt>
                      <c:pt idx="4323">
                        <c:v>4.079900990543357</c:v>
                      </c:pt>
                      <c:pt idx="4324">
                        <c:v>2.9596039607187516</c:v>
                      </c:pt>
                      <c:pt idx="4325">
                        <c:v>4.5769306935679674</c:v>
                      </c:pt>
                      <c:pt idx="4326">
                        <c:v>4.0118811885558321</c:v>
                      </c:pt>
                      <c:pt idx="4327">
                        <c:v>3.7557425746660109</c:v>
                      </c:pt>
                      <c:pt idx="4328">
                        <c:v>5.2582178223543252</c:v>
                      </c:pt>
                      <c:pt idx="4329">
                        <c:v>3.8010891093252983</c:v>
                      </c:pt>
                      <c:pt idx="4330">
                        <c:v>4.4733663371222248</c:v>
                      </c:pt>
                      <c:pt idx="4331">
                        <c:v>3.7565346538748305</c:v>
                      </c:pt>
                      <c:pt idx="4332">
                        <c:v>3.9815841588486682</c:v>
                      </c:pt>
                      <c:pt idx="4333">
                        <c:v>3.8283168321007413</c:v>
                      </c:pt>
                      <c:pt idx="4334">
                        <c:v>4.211980198478531</c:v>
                      </c:pt>
                      <c:pt idx="4335">
                        <c:v>4.8163366341872704</c:v>
                      </c:pt>
                      <c:pt idx="4336">
                        <c:v>4.355544554930356</c:v>
                      </c:pt>
                      <c:pt idx="4337">
                        <c:v>3.8826732677494689</c:v>
                      </c:pt>
                      <c:pt idx="4338">
                        <c:v>5.7106930699284622</c:v>
                      </c:pt>
                      <c:pt idx="4339">
                        <c:v>5.1101980203588644</c:v>
                      </c:pt>
                      <c:pt idx="4340">
                        <c:v>4.5361386143558811</c:v>
                      </c:pt>
                      <c:pt idx="4341">
                        <c:v>4.2943564361115234</c:v>
                      </c:pt>
                      <c:pt idx="4342">
                        <c:v>4.2445544559085899</c:v>
                      </c:pt>
                      <c:pt idx="4343">
                        <c:v>5.1623762381868499</c:v>
                      </c:pt>
                      <c:pt idx="4344">
                        <c:v>3.8691089113128272</c:v>
                      </c:pt>
                      <c:pt idx="4345">
                        <c:v>4.9560396044999582</c:v>
                      </c:pt>
                      <c:pt idx="4346">
                        <c:v>4.7196039609102174</c:v>
                      </c:pt>
                      <c:pt idx="4347">
                        <c:v>3.3304950498673107</c:v>
                      </c:pt>
                      <c:pt idx="4348">
                        <c:v>6.2077227729530735</c:v>
                      </c:pt>
                      <c:pt idx="4349">
                        <c:v>4.4371287133545287</c:v>
                      </c:pt>
                      <c:pt idx="4350">
                        <c:v>3.8600990103219837</c:v>
                      </c:pt>
                      <c:pt idx="4351">
                        <c:v>3.8116831687323787</c:v>
                      </c:pt>
                      <c:pt idx="4352">
                        <c:v>4.5964356440651439</c:v>
                      </c:pt>
                      <c:pt idx="4353">
                        <c:v>4.398613861865341</c:v>
                      </c:pt>
                      <c:pt idx="4354">
                        <c:v>5.1359405946188197</c:v>
                      </c:pt>
                      <c:pt idx="4355">
                        <c:v>4.967425743115859</c:v>
                      </c:pt>
                      <c:pt idx="4356">
                        <c:v>3.6848514855496686</c:v>
                      </c:pt>
                      <c:pt idx="4357">
                        <c:v>5.8073267333047625</c:v>
                      </c:pt>
                      <c:pt idx="4358">
                        <c:v>3.8826732677494706</c:v>
                      </c:pt>
                      <c:pt idx="4359">
                        <c:v>5.2197029708665488</c:v>
                      </c:pt>
                      <c:pt idx="4360">
                        <c:v>3.7399009905064657</c:v>
                      </c:pt>
                      <c:pt idx="4361">
                        <c:v>4.2385148519459044</c:v>
                      </c:pt>
                      <c:pt idx="4362">
                        <c:v>5.3768316837536076</c:v>
                      </c:pt>
                      <c:pt idx="4363">
                        <c:v>3.2784158419414853</c:v>
                      </c:pt>
                      <c:pt idx="4364">
                        <c:v>3.4680198023578548</c:v>
                      </c:pt>
                      <c:pt idx="4365">
                        <c:v>4.0118811885558303</c:v>
                      </c:pt>
                      <c:pt idx="4366">
                        <c:v>2.7601980201027154</c:v>
                      </c:pt>
                      <c:pt idx="4367">
                        <c:v>4.1961386143175829</c:v>
                      </c:pt>
                      <c:pt idx="4368">
                        <c:v>3.5087128716691889</c:v>
                      </c:pt>
                      <c:pt idx="4369">
                        <c:v>3.5398019805837664</c:v>
                      </c:pt>
                      <c:pt idx="4370">
                        <c:v>3.3644554459107039</c:v>
                      </c:pt>
                      <c:pt idx="4371">
                        <c:v>3.8585148519043391</c:v>
                      </c:pt>
                      <c:pt idx="4372">
                        <c:v>2.9815841587403278</c:v>
                      </c:pt>
                      <c:pt idx="4373">
                        <c:v>3.7451485152603339</c:v>
                      </c:pt>
                      <c:pt idx="4374">
                        <c:v>3.2125742577761032</c:v>
                      </c:pt>
                      <c:pt idx="4375">
                        <c:v>2.8832673270470432</c:v>
                      </c:pt>
                      <c:pt idx="4376">
                        <c:v>3.6191089112850392</c:v>
                      </c:pt>
                      <c:pt idx="4377">
                        <c:v>3.48762376275578</c:v>
                      </c:pt>
                      <c:pt idx="4378">
                        <c:v>4.3925742579040588</c:v>
                      </c:pt>
                      <c:pt idx="4379">
                        <c:v>1.4019801981728852</c:v>
                      </c:pt>
                      <c:pt idx="4380">
                        <c:v>3.9242574261703784</c:v>
                      </c:pt>
                      <c:pt idx="4381">
                        <c:v>3.683267327133434</c:v>
                      </c:pt>
                      <c:pt idx="4382">
                        <c:v>1.8461386140614349</c:v>
                      </c:pt>
                      <c:pt idx="4383">
                        <c:v>3.1190099013301182</c:v>
                      </c:pt>
                      <c:pt idx="4384">
                        <c:v>3.9129702974566318</c:v>
                      </c:pt>
                      <c:pt idx="4385">
                        <c:v>1.7797029704915481</c:v>
                      </c:pt>
                      <c:pt idx="4386">
                        <c:v>3.2482178221364788</c:v>
                      </c:pt>
                      <c:pt idx="4387">
                        <c:v>3.9816831687508274</c:v>
                      </c:pt>
                      <c:pt idx="4388">
                        <c:v>2.4679207923487638</c:v>
                      </c:pt>
                      <c:pt idx="4389">
                        <c:v>2.6060396042452183</c:v>
                      </c:pt>
                      <c:pt idx="4390">
                        <c:v>2.0871287130983793</c:v>
                      </c:pt>
                      <c:pt idx="4391">
                        <c:v>2.334158416096606</c:v>
                      </c:pt>
                      <c:pt idx="4392">
                        <c:v>3.0887128716243635</c:v>
                      </c:pt>
                      <c:pt idx="4393">
                        <c:v>2.287326732921831</c:v>
                      </c:pt>
                      <c:pt idx="4394">
                        <c:v>2.4020792081833831</c:v>
                      </c:pt>
                      <c:pt idx="4395">
                        <c:v>2.1279207923104662</c:v>
                      </c:pt>
                      <c:pt idx="4396">
                        <c:v>3.254158416197011</c:v>
                      </c:pt>
                      <c:pt idx="4397">
                        <c:v>1.2985148516264833</c:v>
                      </c:pt>
                      <c:pt idx="4398">
                        <c:v>1.2985148516264822</c:v>
                      </c:pt>
                      <c:pt idx="4399">
                        <c:v>1.0787128714051073</c:v>
                      </c:pt>
                      <c:pt idx="4400">
                        <c:v>1.9391089111029143</c:v>
                      </c:pt>
                      <c:pt idx="4401">
                        <c:v>1.9602970299170766</c:v>
                      </c:pt>
                      <c:pt idx="4402">
                        <c:v>1.2789108912271518</c:v>
                      </c:pt>
                      <c:pt idx="4403">
                        <c:v>2.1445544556788283</c:v>
                      </c:pt>
                      <c:pt idx="4404">
                        <c:v>3.8993069311178332</c:v>
                      </c:pt>
                      <c:pt idx="4405">
                        <c:v>1.4526732674853882</c:v>
                      </c:pt>
                      <c:pt idx="4406">
                        <c:v>2.1029702972593278</c:v>
                      </c:pt>
                      <c:pt idx="4407">
                        <c:v>2.5177227725516955</c:v>
                      </c:pt>
                      <c:pt idx="4408">
                        <c:v>1.8838613863432072</c:v>
                      </c:pt>
                      <c:pt idx="4409">
                        <c:v>2.3854455448150205</c:v>
                      </c:pt>
                      <c:pt idx="4410">
                        <c:v>2.467821782448012</c:v>
                      </c:pt>
                      <c:pt idx="4411">
                        <c:v>2.2269306933118203</c:v>
                      </c:pt>
                      <c:pt idx="4412">
                        <c:v>2.7903960399091274</c:v>
                      </c:pt>
                      <c:pt idx="4413">
                        <c:v>1.5538613863074846</c:v>
                      </c:pt>
                      <c:pt idx="4414">
                        <c:v>1.2880198021201532</c:v>
                      </c:pt>
                      <c:pt idx="4415">
                        <c:v>2.5200000002745941</c:v>
                      </c:pt>
                      <c:pt idx="4416">
                        <c:v>1.4722772278833123</c:v>
                      </c:pt>
                      <c:pt idx="4417">
                        <c:v>2.4989108913611835</c:v>
                      </c:pt>
                      <c:pt idx="4418">
                        <c:v>1.8317821784173787</c:v>
                      </c:pt>
                      <c:pt idx="4419">
                        <c:v>2.3289108913427379</c:v>
                      </c:pt>
                      <c:pt idx="4420">
                        <c:v>2.509405940867512</c:v>
                      </c:pt>
                      <c:pt idx="4421">
                        <c:v>1.416336633818349</c:v>
                      </c:pt>
                      <c:pt idx="4422">
                        <c:v>1.9443564358553764</c:v>
                      </c:pt>
                      <c:pt idx="4423">
                        <c:v>2.2465346537111524</c:v>
                      </c:pt>
                      <c:pt idx="4424">
                        <c:v>2.300099010151059</c:v>
                      </c:pt>
                      <c:pt idx="4425">
                        <c:v>1.8363366338631766</c:v>
                      </c:pt>
                      <c:pt idx="4426">
                        <c:v>0.9804950496111664</c:v>
                      </c:pt>
                      <c:pt idx="4427">
                        <c:v>1.8099009902951488</c:v>
                      </c:pt>
                      <c:pt idx="4428">
                        <c:v>1.6664356437454815</c:v>
                      </c:pt>
                      <c:pt idx="4429">
                        <c:v>1.9964356437812063</c:v>
                      </c:pt>
                      <c:pt idx="4430">
                        <c:v>1.3233663367782766</c:v>
                      </c:pt>
                      <c:pt idx="4431">
                        <c:v>1.9187128714961683</c:v>
                      </c:pt>
                      <c:pt idx="4432">
                        <c:v>1.8046534655440931</c:v>
                      </c:pt>
                      <c:pt idx="4433">
                        <c:v>1.7350495051403294</c:v>
                      </c:pt>
                      <c:pt idx="4434">
                        <c:v>1.8423762378244593</c:v>
                      </c:pt>
                      <c:pt idx="4435">
                        <c:v>2.2230693071726857</c:v>
                      </c:pt>
                      <c:pt idx="4436">
                        <c:v>1.6414851486929376</c:v>
                      </c:pt>
                      <c:pt idx="4437">
                        <c:v>1.7744554457376804</c:v>
                      </c:pt>
                      <c:pt idx="4438">
                        <c:v>2.0372277229932907</c:v>
                      </c:pt>
                      <c:pt idx="4439">
                        <c:v>1.6776237625584742</c:v>
                      </c:pt>
                      <c:pt idx="4440">
                        <c:v>2.5607920794866774</c:v>
                      </c:pt>
                      <c:pt idx="4441">
                        <c:v>2.3772277230301819</c:v>
                      </c:pt>
                      <c:pt idx="4442">
                        <c:v>2.0373267328940416</c:v>
                      </c:pt>
                      <c:pt idx="4443">
                        <c:v>2.0206930695270859</c:v>
                      </c:pt>
                      <c:pt idx="4444">
                        <c:v>2.4527722774958858</c:v>
                      </c:pt>
                      <c:pt idx="4445">
                        <c:v>2.4519801982870648</c:v>
                      </c:pt>
                      <c:pt idx="4446">
                        <c:v>2.0478217824017784</c:v>
                      </c:pt>
                      <c:pt idx="4447">
                        <c:v>1.8944554457516953</c:v>
                      </c:pt>
                      <c:pt idx="4448">
                        <c:v>2.1287128715178794</c:v>
                      </c:pt>
                      <c:pt idx="4449">
                        <c:v>1.4382178219391726</c:v>
                      </c:pt>
                      <c:pt idx="4450">
                        <c:v>1.3400000001452319</c:v>
                      </c:pt>
                      <c:pt idx="4451">
                        <c:v>1.4918811882826446</c:v>
                      </c:pt>
                      <c:pt idx="4452">
                        <c:v>2.0894059408226848</c:v>
                      </c:pt>
                      <c:pt idx="4453">
                        <c:v>2.5811881190920176</c:v>
                      </c:pt>
                      <c:pt idx="4454">
                        <c:v>2.6740594062313394</c:v>
                      </c:pt>
                      <c:pt idx="4455">
                        <c:v>1.9390099012021644</c:v>
                      </c:pt>
                      <c:pt idx="4456">
                        <c:v>2.6415841587048434</c:v>
                      </c:pt>
                      <c:pt idx="4457">
                        <c:v>1.9549504952624566</c:v>
                      </c:pt>
                      <c:pt idx="4458">
                        <c:v>1.7389108912780564</c:v>
                      </c:pt>
                      <c:pt idx="4459">
                        <c:v>1.6044554457192355</c:v>
                      </c:pt>
                      <c:pt idx="4460">
                        <c:v>1.6671287130521442</c:v>
                      </c:pt>
                      <c:pt idx="4461">
                        <c:v>1.0106930694161707</c:v>
                      </c:pt>
                      <c:pt idx="4462">
                        <c:v>2.0266336635876177</c:v>
                      </c:pt>
                      <c:pt idx="4463">
                        <c:v>1.8529702972315392</c:v>
                      </c:pt>
                      <c:pt idx="4464">
                        <c:v>1.2108910892410298</c:v>
                      </c:pt>
                      <c:pt idx="4465">
                        <c:v>0.98049504961116563</c:v>
                      </c:pt>
                      <c:pt idx="4466">
                        <c:v>1.5900990100737715</c:v>
                      </c:pt>
                      <c:pt idx="4467">
                        <c:v>1.9995049507129259</c:v>
                      </c:pt>
                      <c:pt idx="4468">
                        <c:v>2.4935643567065644</c:v>
                      </c:pt>
                      <c:pt idx="4469">
                        <c:v>2.3552475250086089</c:v>
                      </c:pt>
                      <c:pt idx="4470">
                        <c:v>1.1949504951807373</c:v>
                      </c:pt>
                      <c:pt idx="4471">
                        <c:v>1.6671287130521448</c:v>
                      </c:pt>
                      <c:pt idx="4472">
                        <c:v>1.8869306932735215</c:v>
                      </c:pt>
                      <c:pt idx="4473">
                        <c:v>1.6278217823555448</c:v>
                      </c:pt>
                      <c:pt idx="4474">
                        <c:v>1.509207920956263</c:v>
                      </c:pt>
                      <c:pt idx="4475">
                        <c:v>1.8476237625769201</c:v>
                      </c:pt>
                      <c:pt idx="4476">
                        <c:v>1.7902970298972234</c:v>
                      </c:pt>
                      <c:pt idx="4477">
                        <c:v>2.1142574259730713</c:v>
                      </c:pt>
                      <c:pt idx="4478">
                        <c:v>1.4306930694624056</c:v>
                      </c:pt>
                      <c:pt idx="4479">
                        <c:v>2.7239603963364285</c:v>
                      </c:pt>
                      <c:pt idx="4480">
                        <c:v>1.601386138787515</c:v>
                      </c:pt>
                      <c:pt idx="4481">
                        <c:v>2.0115841586354906</c:v>
                      </c:pt>
                      <c:pt idx="4482">
                        <c:v>1.3287128714314878</c:v>
                      </c:pt>
                      <c:pt idx="4483">
                        <c:v>1.3271287130166596</c:v>
                      </c:pt>
                      <c:pt idx="4484">
                        <c:v>1.3846534654978588</c:v>
                      </c:pt>
                      <c:pt idx="4485">
                        <c:v>2.1362162164478913</c:v>
                      </c:pt>
                      <c:pt idx="4486">
                        <c:v>0</c:v>
                      </c:pt>
                      <c:pt idx="4487">
                        <c:v>0</c:v>
                      </c:pt>
                      <c:pt idx="4488">
                        <c:v>0</c:v>
                      </c:pt>
                      <c:pt idx="4489">
                        <c:v>0</c:v>
                      </c:pt>
                      <c:pt idx="4490">
                        <c:v>0</c:v>
                      </c:pt>
                      <c:pt idx="4491">
                        <c:v>0</c:v>
                      </c:pt>
                      <c:pt idx="4492">
                        <c:v>0</c:v>
                      </c:pt>
                      <c:pt idx="4493">
                        <c:v>0</c:v>
                      </c:pt>
                      <c:pt idx="4494">
                        <c:v>0</c:v>
                      </c:pt>
                      <c:pt idx="4495">
                        <c:v>0</c:v>
                      </c:pt>
                      <c:pt idx="4496">
                        <c:v>0</c:v>
                      </c:pt>
                      <c:pt idx="4497">
                        <c:v>0</c:v>
                      </c:pt>
                      <c:pt idx="4498">
                        <c:v>0</c:v>
                      </c:pt>
                      <c:pt idx="4499">
                        <c:v>0</c:v>
                      </c:pt>
                      <c:pt idx="4500">
                        <c:v>0</c:v>
                      </c:pt>
                      <c:pt idx="4501">
                        <c:v>0</c:v>
                      </c:pt>
                      <c:pt idx="4502">
                        <c:v>0</c:v>
                      </c:pt>
                      <c:pt idx="4503">
                        <c:v>0</c:v>
                      </c:pt>
                      <c:pt idx="4504">
                        <c:v>0</c:v>
                      </c:pt>
                      <c:pt idx="4505">
                        <c:v>0</c:v>
                      </c:pt>
                      <c:pt idx="4506">
                        <c:v>0</c:v>
                      </c:pt>
                      <c:pt idx="4507">
                        <c:v>0</c:v>
                      </c:pt>
                      <c:pt idx="4508">
                        <c:v>0</c:v>
                      </c:pt>
                      <c:pt idx="4509">
                        <c:v>0</c:v>
                      </c:pt>
                      <c:pt idx="4510">
                        <c:v>0</c:v>
                      </c:pt>
                      <c:pt idx="4511">
                        <c:v>0</c:v>
                      </c:pt>
                      <c:pt idx="4512">
                        <c:v>0</c:v>
                      </c:pt>
                      <c:pt idx="4513">
                        <c:v>0</c:v>
                      </c:pt>
                      <c:pt idx="4514">
                        <c:v>0</c:v>
                      </c:pt>
                      <c:pt idx="4515">
                        <c:v>0</c:v>
                      </c:pt>
                      <c:pt idx="4516">
                        <c:v>0</c:v>
                      </c:pt>
                      <c:pt idx="4517">
                        <c:v>0</c:v>
                      </c:pt>
                      <c:pt idx="4518">
                        <c:v>0</c:v>
                      </c:pt>
                      <c:pt idx="4519">
                        <c:v>0</c:v>
                      </c:pt>
                      <c:pt idx="4520">
                        <c:v>0</c:v>
                      </c:pt>
                      <c:pt idx="4521">
                        <c:v>0</c:v>
                      </c:pt>
                      <c:pt idx="4522">
                        <c:v>0</c:v>
                      </c:pt>
                      <c:pt idx="4523">
                        <c:v>0</c:v>
                      </c:pt>
                      <c:pt idx="4524">
                        <c:v>0</c:v>
                      </c:pt>
                      <c:pt idx="4525">
                        <c:v>0</c:v>
                      </c:pt>
                      <c:pt idx="4526">
                        <c:v>0</c:v>
                      </c:pt>
                      <c:pt idx="4527">
                        <c:v>0</c:v>
                      </c:pt>
                      <c:pt idx="4528">
                        <c:v>0</c:v>
                      </c:pt>
                      <c:pt idx="4529">
                        <c:v>0</c:v>
                      </c:pt>
                      <c:pt idx="4530">
                        <c:v>0</c:v>
                      </c:pt>
                      <c:pt idx="4531">
                        <c:v>0</c:v>
                      </c:pt>
                      <c:pt idx="4532">
                        <c:v>0</c:v>
                      </c:pt>
                      <c:pt idx="4533">
                        <c:v>0</c:v>
                      </c:pt>
                      <c:pt idx="4534">
                        <c:v>0</c:v>
                      </c:pt>
                      <c:pt idx="4535">
                        <c:v>0</c:v>
                      </c:pt>
                      <c:pt idx="4536">
                        <c:v>0</c:v>
                      </c:pt>
                      <c:pt idx="4537">
                        <c:v>0</c:v>
                      </c:pt>
                      <c:pt idx="4538">
                        <c:v>0</c:v>
                      </c:pt>
                      <c:pt idx="4539">
                        <c:v>0</c:v>
                      </c:pt>
                      <c:pt idx="4540">
                        <c:v>0</c:v>
                      </c:pt>
                      <c:pt idx="4541">
                        <c:v>0</c:v>
                      </c:pt>
                      <c:pt idx="4542">
                        <c:v>0</c:v>
                      </c:pt>
                      <c:pt idx="4543">
                        <c:v>0</c:v>
                      </c:pt>
                      <c:pt idx="4544">
                        <c:v>0</c:v>
                      </c:pt>
                      <c:pt idx="4545">
                        <c:v>0</c:v>
                      </c:pt>
                      <c:pt idx="4546">
                        <c:v>0</c:v>
                      </c:pt>
                      <c:pt idx="4547">
                        <c:v>0</c:v>
                      </c:pt>
                      <c:pt idx="4548">
                        <c:v>0</c:v>
                      </c:pt>
                      <c:pt idx="4549">
                        <c:v>0</c:v>
                      </c:pt>
                      <c:pt idx="4550">
                        <c:v>0</c:v>
                      </c:pt>
                      <c:pt idx="4551">
                        <c:v>0</c:v>
                      </c:pt>
                      <c:pt idx="4552">
                        <c:v>0</c:v>
                      </c:pt>
                      <c:pt idx="4553">
                        <c:v>0</c:v>
                      </c:pt>
                      <c:pt idx="4554">
                        <c:v>0</c:v>
                      </c:pt>
                      <c:pt idx="4555">
                        <c:v>0</c:v>
                      </c:pt>
                      <c:pt idx="4556">
                        <c:v>0</c:v>
                      </c:pt>
                      <c:pt idx="4557">
                        <c:v>0</c:v>
                      </c:pt>
                      <c:pt idx="4558">
                        <c:v>0</c:v>
                      </c:pt>
                      <c:pt idx="4559">
                        <c:v>0</c:v>
                      </c:pt>
                      <c:pt idx="4560">
                        <c:v>0</c:v>
                      </c:pt>
                      <c:pt idx="4561">
                        <c:v>0</c:v>
                      </c:pt>
                      <c:pt idx="4562">
                        <c:v>0</c:v>
                      </c:pt>
                      <c:pt idx="4563">
                        <c:v>0</c:v>
                      </c:pt>
                      <c:pt idx="4564">
                        <c:v>0</c:v>
                      </c:pt>
                      <c:pt idx="4565">
                        <c:v>0</c:v>
                      </c:pt>
                      <c:pt idx="4566">
                        <c:v>0</c:v>
                      </c:pt>
                      <c:pt idx="4567">
                        <c:v>0</c:v>
                      </c:pt>
                      <c:pt idx="4568">
                        <c:v>0</c:v>
                      </c:pt>
                      <c:pt idx="4569">
                        <c:v>0</c:v>
                      </c:pt>
                      <c:pt idx="4570">
                        <c:v>0</c:v>
                      </c:pt>
                      <c:pt idx="4571">
                        <c:v>0</c:v>
                      </c:pt>
                      <c:pt idx="4572">
                        <c:v>0</c:v>
                      </c:pt>
                      <c:pt idx="4573">
                        <c:v>0</c:v>
                      </c:pt>
                      <c:pt idx="4574">
                        <c:v>0</c:v>
                      </c:pt>
                      <c:pt idx="4575">
                        <c:v>0</c:v>
                      </c:pt>
                      <c:pt idx="4576">
                        <c:v>0</c:v>
                      </c:pt>
                      <c:pt idx="4577">
                        <c:v>0</c:v>
                      </c:pt>
                      <c:pt idx="4578">
                        <c:v>0</c:v>
                      </c:pt>
                      <c:pt idx="4579">
                        <c:v>0</c:v>
                      </c:pt>
                      <c:pt idx="4580">
                        <c:v>0</c:v>
                      </c:pt>
                      <c:pt idx="4581">
                        <c:v>0</c:v>
                      </c:pt>
                      <c:pt idx="4582">
                        <c:v>0</c:v>
                      </c:pt>
                      <c:pt idx="4583">
                        <c:v>0</c:v>
                      </c:pt>
                      <c:pt idx="4584">
                        <c:v>0</c:v>
                      </c:pt>
                      <c:pt idx="4585">
                        <c:v>0</c:v>
                      </c:pt>
                      <c:pt idx="4586">
                        <c:v>0</c:v>
                      </c:pt>
                      <c:pt idx="4587">
                        <c:v>0</c:v>
                      </c:pt>
                      <c:pt idx="4588">
                        <c:v>0</c:v>
                      </c:pt>
                      <c:pt idx="4589">
                        <c:v>0</c:v>
                      </c:pt>
                      <c:pt idx="4590">
                        <c:v>0</c:v>
                      </c:pt>
                      <c:pt idx="4591">
                        <c:v>0</c:v>
                      </c:pt>
                      <c:pt idx="4592">
                        <c:v>0</c:v>
                      </c:pt>
                      <c:pt idx="4593">
                        <c:v>0</c:v>
                      </c:pt>
                      <c:pt idx="4594">
                        <c:v>0</c:v>
                      </c:pt>
                      <c:pt idx="4595">
                        <c:v>0</c:v>
                      </c:pt>
                      <c:pt idx="4596">
                        <c:v>0</c:v>
                      </c:pt>
                      <c:pt idx="4597">
                        <c:v>0</c:v>
                      </c:pt>
                      <c:pt idx="4598">
                        <c:v>0</c:v>
                      </c:pt>
                      <c:pt idx="4599">
                        <c:v>0</c:v>
                      </c:pt>
                      <c:pt idx="4600">
                        <c:v>0</c:v>
                      </c:pt>
                      <c:pt idx="4601">
                        <c:v>0</c:v>
                      </c:pt>
                      <c:pt idx="4602">
                        <c:v>0</c:v>
                      </c:pt>
                      <c:pt idx="4603">
                        <c:v>0</c:v>
                      </c:pt>
                      <c:pt idx="4604">
                        <c:v>0</c:v>
                      </c:pt>
                      <c:pt idx="4605">
                        <c:v>0</c:v>
                      </c:pt>
                      <c:pt idx="4606">
                        <c:v>0</c:v>
                      </c:pt>
                      <c:pt idx="4607">
                        <c:v>0</c:v>
                      </c:pt>
                      <c:pt idx="4608">
                        <c:v>0</c:v>
                      </c:pt>
                      <c:pt idx="4609">
                        <c:v>0</c:v>
                      </c:pt>
                      <c:pt idx="4610">
                        <c:v>0</c:v>
                      </c:pt>
                      <c:pt idx="4611">
                        <c:v>0</c:v>
                      </c:pt>
                      <c:pt idx="4612">
                        <c:v>0</c:v>
                      </c:pt>
                      <c:pt idx="4613">
                        <c:v>0</c:v>
                      </c:pt>
                      <c:pt idx="4614">
                        <c:v>0</c:v>
                      </c:pt>
                      <c:pt idx="4615">
                        <c:v>0</c:v>
                      </c:pt>
                      <c:pt idx="4616">
                        <c:v>0</c:v>
                      </c:pt>
                      <c:pt idx="4617">
                        <c:v>0</c:v>
                      </c:pt>
                      <c:pt idx="4618">
                        <c:v>0</c:v>
                      </c:pt>
                      <c:pt idx="4619">
                        <c:v>0</c:v>
                      </c:pt>
                      <c:pt idx="4620">
                        <c:v>0</c:v>
                      </c:pt>
                      <c:pt idx="4621">
                        <c:v>0</c:v>
                      </c:pt>
                      <c:pt idx="4622">
                        <c:v>0</c:v>
                      </c:pt>
                      <c:pt idx="4623">
                        <c:v>0</c:v>
                      </c:pt>
                      <c:pt idx="4624">
                        <c:v>0</c:v>
                      </c:pt>
                      <c:pt idx="4625">
                        <c:v>0</c:v>
                      </c:pt>
                      <c:pt idx="4626">
                        <c:v>0</c:v>
                      </c:pt>
                      <c:pt idx="4627">
                        <c:v>0</c:v>
                      </c:pt>
                      <c:pt idx="4628">
                        <c:v>0</c:v>
                      </c:pt>
                      <c:pt idx="4629">
                        <c:v>0</c:v>
                      </c:pt>
                      <c:pt idx="4630">
                        <c:v>0</c:v>
                      </c:pt>
                      <c:pt idx="4631">
                        <c:v>0</c:v>
                      </c:pt>
                      <c:pt idx="4632">
                        <c:v>0</c:v>
                      </c:pt>
                      <c:pt idx="4633">
                        <c:v>0</c:v>
                      </c:pt>
                      <c:pt idx="4634">
                        <c:v>0</c:v>
                      </c:pt>
                      <c:pt idx="4635">
                        <c:v>0</c:v>
                      </c:pt>
                      <c:pt idx="4636">
                        <c:v>0</c:v>
                      </c:pt>
                      <c:pt idx="4637">
                        <c:v>0</c:v>
                      </c:pt>
                      <c:pt idx="4638">
                        <c:v>0</c:v>
                      </c:pt>
                      <c:pt idx="4639">
                        <c:v>0</c:v>
                      </c:pt>
                      <c:pt idx="4640">
                        <c:v>0</c:v>
                      </c:pt>
                      <c:pt idx="4641">
                        <c:v>0</c:v>
                      </c:pt>
                      <c:pt idx="4642">
                        <c:v>0</c:v>
                      </c:pt>
                      <c:pt idx="4643">
                        <c:v>0</c:v>
                      </c:pt>
                      <c:pt idx="4644">
                        <c:v>0</c:v>
                      </c:pt>
                      <c:pt idx="4645">
                        <c:v>0</c:v>
                      </c:pt>
                      <c:pt idx="4646">
                        <c:v>0</c:v>
                      </c:pt>
                      <c:pt idx="4647">
                        <c:v>0</c:v>
                      </c:pt>
                      <c:pt idx="4648">
                        <c:v>0</c:v>
                      </c:pt>
                      <c:pt idx="4649">
                        <c:v>0</c:v>
                      </c:pt>
                      <c:pt idx="4650">
                        <c:v>0</c:v>
                      </c:pt>
                      <c:pt idx="4651">
                        <c:v>0</c:v>
                      </c:pt>
                      <c:pt idx="4652">
                        <c:v>0</c:v>
                      </c:pt>
                      <c:pt idx="4653">
                        <c:v>0</c:v>
                      </c:pt>
                      <c:pt idx="4654">
                        <c:v>0</c:v>
                      </c:pt>
                      <c:pt idx="4655">
                        <c:v>0</c:v>
                      </c:pt>
                      <c:pt idx="4656">
                        <c:v>0</c:v>
                      </c:pt>
                      <c:pt idx="4657">
                        <c:v>0</c:v>
                      </c:pt>
                      <c:pt idx="4658">
                        <c:v>0</c:v>
                      </c:pt>
                      <c:pt idx="4659">
                        <c:v>0</c:v>
                      </c:pt>
                      <c:pt idx="4660">
                        <c:v>0</c:v>
                      </c:pt>
                      <c:pt idx="4661">
                        <c:v>0</c:v>
                      </c:pt>
                      <c:pt idx="4662">
                        <c:v>0</c:v>
                      </c:pt>
                      <c:pt idx="4663">
                        <c:v>0</c:v>
                      </c:pt>
                      <c:pt idx="4664">
                        <c:v>0</c:v>
                      </c:pt>
                      <c:pt idx="4665">
                        <c:v>0</c:v>
                      </c:pt>
                      <c:pt idx="4666">
                        <c:v>0</c:v>
                      </c:pt>
                      <c:pt idx="4667">
                        <c:v>0</c:v>
                      </c:pt>
                      <c:pt idx="4668">
                        <c:v>0</c:v>
                      </c:pt>
                      <c:pt idx="4669">
                        <c:v>0</c:v>
                      </c:pt>
                      <c:pt idx="4670">
                        <c:v>0</c:v>
                      </c:pt>
                      <c:pt idx="4671">
                        <c:v>0</c:v>
                      </c:pt>
                      <c:pt idx="4672">
                        <c:v>0</c:v>
                      </c:pt>
                      <c:pt idx="4673">
                        <c:v>0</c:v>
                      </c:pt>
                      <c:pt idx="4674">
                        <c:v>0</c:v>
                      </c:pt>
                      <c:pt idx="4675">
                        <c:v>0</c:v>
                      </c:pt>
                      <c:pt idx="4676">
                        <c:v>0</c:v>
                      </c:pt>
                      <c:pt idx="4677">
                        <c:v>0</c:v>
                      </c:pt>
                      <c:pt idx="4678">
                        <c:v>0</c:v>
                      </c:pt>
                      <c:pt idx="4679">
                        <c:v>0</c:v>
                      </c:pt>
                      <c:pt idx="4680">
                        <c:v>0</c:v>
                      </c:pt>
                      <c:pt idx="4681">
                        <c:v>0</c:v>
                      </c:pt>
                      <c:pt idx="4682">
                        <c:v>0</c:v>
                      </c:pt>
                      <c:pt idx="4683">
                        <c:v>0</c:v>
                      </c:pt>
                      <c:pt idx="4684">
                        <c:v>0</c:v>
                      </c:pt>
                      <c:pt idx="4685">
                        <c:v>0</c:v>
                      </c:pt>
                      <c:pt idx="4686">
                        <c:v>0</c:v>
                      </c:pt>
                      <c:pt idx="4687">
                        <c:v>0</c:v>
                      </c:pt>
                      <c:pt idx="4688">
                        <c:v>0</c:v>
                      </c:pt>
                      <c:pt idx="4689">
                        <c:v>0</c:v>
                      </c:pt>
                      <c:pt idx="4690">
                        <c:v>0</c:v>
                      </c:pt>
                      <c:pt idx="4691">
                        <c:v>0</c:v>
                      </c:pt>
                      <c:pt idx="4692">
                        <c:v>0</c:v>
                      </c:pt>
                      <c:pt idx="4693">
                        <c:v>0</c:v>
                      </c:pt>
                      <c:pt idx="4694">
                        <c:v>0</c:v>
                      </c:pt>
                      <c:pt idx="4695">
                        <c:v>0</c:v>
                      </c:pt>
                      <c:pt idx="4696">
                        <c:v>0</c:v>
                      </c:pt>
                      <c:pt idx="4697">
                        <c:v>0</c:v>
                      </c:pt>
                      <c:pt idx="4698">
                        <c:v>0</c:v>
                      </c:pt>
                      <c:pt idx="4699">
                        <c:v>0</c:v>
                      </c:pt>
                      <c:pt idx="4700">
                        <c:v>0</c:v>
                      </c:pt>
                      <c:pt idx="4701">
                        <c:v>0</c:v>
                      </c:pt>
                      <c:pt idx="4702">
                        <c:v>0</c:v>
                      </c:pt>
                      <c:pt idx="4703">
                        <c:v>0</c:v>
                      </c:pt>
                      <c:pt idx="4704">
                        <c:v>0</c:v>
                      </c:pt>
                      <c:pt idx="4705">
                        <c:v>0</c:v>
                      </c:pt>
                      <c:pt idx="4706">
                        <c:v>0</c:v>
                      </c:pt>
                      <c:pt idx="4707">
                        <c:v>0</c:v>
                      </c:pt>
                      <c:pt idx="4708">
                        <c:v>0</c:v>
                      </c:pt>
                      <c:pt idx="4709">
                        <c:v>0</c:v>
                      </c:pt>
                      <c:pt idx="4710">
                        <c:v>0</c:v>
                      </c:pt>
                      <c:pt idx="4711">
                        <c:v>0</c:v>
                      </c:pt>
                      <c:pt idx="4712">
                        <c:v>0</c:v>
                      </c:pt>
                      <c:pt idx="4713">
                        <c:v>0</c:v>
                      </c:pt>
                      <c:pt idx="4714">
                        <c:v>0</c:v>
                      </c:pt>
                      <c:pt idx="4715">
                        <c:v>0</c:v>
                      </c:pt>
                      <c:pt idx="4716">
                        <c:v>0</c:v>
                      </c:pt>
                      <c:pt idx="4717">
                        <c:v>0</c:v>
                      </c:pt>
                      <c:pt idx="4718">
                        <c:v>0</c:v>
                      </c:pt>
                    </c:numCache>
                  </c:numRef>
                </c:yVal>
                <c:smooth val="1"/>
                <c:extLst xmlns:c15="http://schemas.microsoft.com/office/drawing/2012/chart">
                  <c:ext xmlns:c16="http://schemas.microsoft.com/office/drawing/2014/chart" uri="{C3380CC4-5D6E-409C-BE32-E72D297353CC}">
                    <c16:uniqueId val="{00000003-1A37-4753-A257-C346A7A93C96}"/>
                  </c:ext>
                </c:extLst>
              </c15:ser>
            </c15:filteredScatterSeries>
          </c:ext>
        </c:extLst>
      </c:scatterChart>
      <c:valAx>
        <c:axId val="156654272"/>
        <c:scaling>
          <c:orientation val="minMax"/>
          <c:max val="3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cs-CZ"/>
                  <a:t>Time </a:t>
                </a:r>
                <a:r>
                  <a:rPr lang="en-GB"/>
                  <a:t>[</a:t>
                </a:r>
                <a:r>
                  <a:rPr lang="cs-CZ"/>
                  <a:t>s</a:t>
                </a:r>
                <a:r>
                  <a:rPr lang="en-GB"/>
                  <a:t>]</a:t>
                </a:r>
                <a:endParaRPr lang="cs-CZ"/>
              </a:p>
            </c:rich>
          </c:tx>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56654832"/>
        <c:crossesAt val="-100"/>
        <c:crossBetween val="midCat"/>
      </c:valAx>
      <c:valAx>
        <c:axId val="156654832"/>
        <c:scaling>
          <c:orientation val="minMax"/>
          <c:min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cs-CZ"/>
                  <a:t>Velocity </a:t>
                </a:r>
                <a:r>
                  <a:rPr lang="en-GB"/>
                  <a:t>[mm</a:t>
                </a:r>
                <a:r>
                  <a:rPr lang="cs-CZ"/>
                  <a:t>/s</a:t>
                </a:r>
                <a:r>
                  <a:rPr lang="en-GB"/>
                  <a:t>]</a:t>
                </a:r>
                <a:r>
                  <a:rPr lang="cs-CZ"/>
                  <a:t> </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5665427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1"/>
          <c:tx>
            <c:v>0A; 40 km/h</c:v>
          </c:tx>
          <c:spPr>
            <a:ln w="19050" cap="rnd">
              <a:solidFill>
                <a:schemeClr val="accent1"/>
              </a:solidFill>
              <a:round/>
            </a:ln>
            <a:effectLst/>
          </c:spPr>
          <c:marker>
            <c:symbol val="none"/>
          </c:marker>
          <c:xVal>
            <c:numRef>
              <c:f>List1!$R$11:$R$10000</c:f>
              <c:numCache>
                <c:formatCode>General</c:formatCode>
                <c:ptCount val="9990"/>
                <c:pt idx="0">
                  <c:v>-5.6950000000000216</c:v>
                </c:pt>
                <c:pt idx="1">
                  <c:v>-5.6850000000000023</c:v>
                </c:pt>
                <c:pt idx="2">
                  <c:v>-5.6749999999999829</c:v>
                </c:pt>
                <c:pt idx="3">
                  <c:v>-5.6649999999999636</c:v>
                </c:pt>
                <c:pt idx="4">
                  <c:v>-5.6550000000000011</c:v>
                </c:pt>
                <c:pt idx="5">
                  <c:v>-5.6449999999999534</c:v>
                </c:pt>
                <c:pt idx="6">
                  <c:v>-5.6349999999999625</c:v>
                </c:pt>
                <c:pt idx="7">
                  <c:v>-5.6250000000000284</c:v>
                </c:pt>
                <c:pt idx="8">
                  <c:v>-5.6150000000000091</c:v>
                </c:pt>
                <c:pt idx="9">
                  <c:v>-5.6049999999999898</c:v>
                </c:pt>
                <c:pt idx="10">
                  <c:v>-5.5949999999999704</c:v>
                </c:pt>
                <c:pt idx="11">
                  <c:v>-5.5849999999999795</c:v>
                </c:pt>
                <c:pt idx="12">
                  <c:v>-5.5749999999999602</c:v>
                </c:pt>
                <c:pt idx="13">
                  <c:v>-5.5649999999999977</c:v>
                </c:pt>
                <c:pt idx="14">
                  <c:v>-5.5549999999999784</c:v>
                </c:pt>
                <c:pt idx="15">
                  <c:v>-5.5449999999999875</c:v>
                </c:pt>
                <c:pt idx="16">
                  <c:v>-5.5349999999999682</c:v>
                </c:pt>
                <c:pt idx="17">
                  <c:v>-5.5250000000000057</c:v>
                </c:pt>
                <c:pt idx="18">
                  <c:v>-5.5149999999999864</c:v>
                </c:pt>
                <c:pt idx="19">
                  <c:v>-5.504999999999967</c:v>
                </c:pt>
                <c:pt idx="20">
                  <c:v>-5.4950000000000045</c:v>
                </c:pt>
                <c:pt idx="21">
                  <c:v>-5.4849999999999568</c:v>
                </c:pt>
                <c:pt idx="22">
                  <c:v>-5.4749999999999943</c:v>
                </c:pt>
                <c:pt idx="23">
                  <c:v>-5.464999999999975</c:v>
                </c:pt>
                <c:pt idx="24">
                  <c:v>-5.4550000000000409</c:v>
                </c:pt>
                <c:pt idx="25">
                  <c:v>-5.4450000000000216</c:v>
                </c:pt>
                <c:pt idx="26">
                  <c:v>-5.4350000000000023</c:v>
                </c:pt>
                <c:pt idx="27">
                  <c:v>-5.4249999999999829</c:v>
                </c:pt>
                <c:pt idx="28">
                  <c:v>-5.4149999999999636</c:v>
                </c:pt>
                <c:pt idx="29">
                  <c:v>-5.4050000000000011</c:v>
                </c:pt>
                <c:pt idx="30">
                  <c:v>-5.3949999999999534</c:v>
                </c:pt>
                <c:pt idx="31">
                  <c:v>-5.3849999999999625</c:v>
                </c:pt>
                <c:pt idx="32">
                  <c:v>-5.3750000000000284</c:v>
                </c:pt>
                <c:pt idx="33">
                  <c:v>-5.3650000000000091</c:v>
                </c:pt>
                <c:pt idx="34">
                  <c:v>-5.3549999999999898</c:v>
                </c:pt>
                <c:pt idx="35">
                  <c:v>-5.3449999999999704</c:v>
                </c:pt>
                <c:pt idx="36">
                  <c:v>-5.3349999999999795</c:v>
                </c:pt>
                <c:pt idx="37">
                  <c:v>-5.3249999999999602</c:v>
                </c:pt>
                <c:pt idx="38">
                  <c:v>-5.3149999999999977</c:v>
                </c:pt>
                <c:pt idx="39">
                  <c:v>-5.3049999999999784</c:v>
                </c:pt>
                <c:pt idx="40">
                  <c:v>-5.2949999999999875</c:v>
                </c:pt>
                <c:pt idx="41">
                  <c:v>-5.2849999999999682</c:v>
                </c:pt>
                <c:pt idx="42">
                  <c:v>-5.2750000000000057</c:v>
                </c:pt>
                <c:pt idx="43">
                  <c:v>-5.2649999999999864</c:v>
                </c:pt>
                <c:pt idx="44">
                  <c:v>-5.254999999999967</c:v>
                </c:pt>
                <c:pt idx="45">
                  <c:v>-5.2450000000000045</c:v>
                </c:pt>
                <c:pt idx="46">
                  <c:v>-5.2349999999999568</c:v>
                </c:pt>
                <c:pt idx="47">
                  <c:v>-5.2249999999999943</c:v>
                </c:pt>
                <c:pt idx="48">
                  <c:v>-5.214999999999975</c:v>
                </c:pt>
                <c:pt idx="49">
                  <c:v>-5.2050000000000409</c:v>
                </c:pt>
                <c:pt idx="50">
                  <c:v>-5.1950000000000216</c:v>
                </c:pt>
                <c:pt idx="51">
                  <c:v>-5.1850000000000023</c:v>
                </c:pt>
                <c:pt idx="52">
                  <c:v>-5.1749999999999829</c:v>
                </c:pt>
                <c:pt idx="53">
                  <c:v>-5.1649999999999636</c:v>
                </c:pt>
                <c:pt idx="54">
                  <c:v>-5.1550000000000011</c:v>
                </c:pt>
                <c:pt idx="55">
                  <c:v>-5.1449999999999534</c:v>
                </c:pt>
                <c:pt idx="56">
                  <c:v>-5.1349999999999625</c:v>
                </c:pt>
                <c:pt idx="57">
                  <c:v>-5.1250000000000284</c:v>
                </c:pt>
                <c:pt idx="58">
                  <c:v>-5.1150000000000091</c:v>
                </c:pt>
                <c:pt idx="59">
                  <c:v>-5.1049999999999898</c:v>
                </c:pt>
                <c:pt idx="60">
                  <c:v>-5.0949999999999704</c:v>
                </c:pt>
                <c:pt idx="61">
                  <c:v>-5.0849999999999795</c:v>
                </c:pt>
                <c:pt idx="62">
                  <c:v>-5.0749999999999602</c:v>
                </c:pt>
                <c:pt idx="63">
                  <c:v>-5.0649999999999977</c:v>
                </c:pt>
                <c:pt idx="64">
                  <c:v>-5.0549999999999784</c:v>
                </c:pt>
                <c:pt idx="65">
                  <c:v>-5.0449999999999875</c:v>
                </c:pt>
                <c:pt idx="66">
                  <c:v>-5.0349999999999682</c:v>
                </c:pt>
                <c:pt idx="67">
                  <c:v>-5.0250000000000057</c:v>
                </c:pt>
                <c:pt idx="68">
                  <c:v>-5.0149999999999864</c:v>
                </c:pt>
                <c:pt idx="69">
                  <c:v>-5.004999999999967</c:v>
                </c:pt>
                <c:pt idx="70">
                  <c:v>-4.9950000000000045</c:v>
                </c:pt>
                <c:pt idx="71">
                  <c:v>-4.9849999999999568</c:v>
                </c:pt>
                <c:pt idx="72">
                  <c:v>-4.9749999999999943</c:v>
                </c:pt>
                <c:pt idx="73">
                  <c:v>-4.964999999999975</c:v>
                </c:pt>
                <c:pt idx="74">
                  <c:v>-4.9550000000000409</c:v>
                </c:pt>
                <c:pt idx="75">
                  <c:v>-4.9450000000000216</c:v>
                </c:pt>
                <c:pt idx="76">
                  <c:v>-4.9350000000000023</c:v>
                </c:pt>
                <c:pt idx="77">
                  <c:v>-4.9249999999999829</c:v>
                </c:pt>
                <c:pt idx="78">
                  <c:v>-4.9149999999999636</c:v>
                </c:pt>
                <c:pt idx="79">
                  <c:v>-4.9050000000000011</c:v>
                </c:pt>
                <c:pt idx="80">
                  <c:v>-4.8949999999999534</c:v>
                </c:pt>
                <c:pt idx="81">
                  <c:v>-4.8849999999999625</c:v>
                </c:pt>
                <c:pt idx="82">
                  <c:v>-4.8750000000000284</c:v>
                </c:pt>
                <c:pt idx="83">
                  <c:v>-4.8650000000000091</c:v>
                </c:pt>
                <c:pt idx="84">
                  <c:v>-4.8549999999999898</c:v>
                </c:pt>
                <c:pt idx="85">
                  <c:v>-4.8449999999999704</c:v>
                </c:pt>
                <c:pt idx="86">
                  <c:v>-4.8349999999999795</c:v>
                </c:pt>
                <c:pt idx="87">
                  <c:v>-4.8249999999999602</c:v>
                </c:pt>
                <c:pt idx="88">
                  <c:v>-4.8149999999999977</c:v>
                </c:pt>
                <c:pt idx="89">
                  <c:v>-4.8049999999999784</c:v>
                </c:pt>
                <c:pt idx="90">
                  <c:v>-4.7949999999999875</c:v>
                </c:pt>
                <c:pt idx="91">
                  <c:v>-4.7849999999999682</c:v>
                </c:pt>
                <c:pt idx="92">
                  <c:v>-4.7750000000000057</c:v>
                </c:pt>
                <c:pt idx="93">
                  <c:v>-4.7649999999999864</c:v>
                </c:pt>
                <c:pt idx="94">
                  <c:v>-4.754999999999967</c:v>
                </c:pt>
                <c:pt idx="95">
                  <c:v>-4.7450000000000045</c:v>
                </c:pt>
                <c:pt idx="96">
                  <c:v>-4.7349999999999568</c:v>
                </c:pt>
                <c:pt idx="97">
                  <c:v>-4.7249999999999943</c:v>
                </c:pt>
                <c:pt idx="98">
                  <c:v>-4.714999999999975</c:v>
                </c:pt>
                <c:pt idx="99">
                  <c:v>-4.7050000000000409</c:v>
                </c:pt>
                <c:pt idx="100">
                  <c:v>-4.6950000000000216</c:v>
                </c:pt>
                <c:pt idx="101">
                  <c:v>-4.6850000000000023</c:v>
                </c:pt>
                <c:pt idx="102">
                  <c:v>-4.6749999999999829</c:v>
                </c:pt>
                <c:pt idx="103">
                  <c:v>-4.6649999999999636</c:v>
                </c:pt>
                <c:pt idx="104">
                  <c:v>-4.6550000000000011</c:v>
                </c:pt>
                <c:pt idx="105">
                  <c:v>-4.6449999999999534</c:v>
                </c:pt>
                <c:pt idx="106">
                  <c:v>-4.6349999999999625</c:v>
                </c:pt>
                <c:pt idx="107">
                  <c:v>-4.6250000000000284</c:v>
                </c:pt>
                <c:pt idx="108">
                  <c:v>-4.6150000000000091</c:v>
                </c:pt>
                <c:pt idx="109">
                  <c:v>-4.6049999999999898</c:v>
                </c:pt>
                <c:pt idx="110">
                  <c:v>-4.5949999999999704</c:v>
                </c:pt>
                <c:pt idx="111">
                  <c:v>-4.5849999999999795</c:v>
                </c:pt>
                <c:pt idx="112">
                  <c:v>-4.5749999999999602</c:v>
                </c:pt>
                <c:pt idx="113">
                  <c:v>-4.5649999999999977</c:v>
                </c:pt>
                <c:pt idx="114">
                  <c:v>-4.5549999999999784</c:v>
                </c:pt>
                <c:pt idx="115">
                  <c:v>-4.5449999999999875</c:v>
                </c:pt>
                <c:pt idx="116">
                  <c:v>-4.5349999999999682</c:v>
                </c:pt>
                <c:pt idx="117">
                  <c:v>-4.5250000000000057</c:v>
                </c:pt>
                <c:pt idx="118">
                  <c:v>-4.5149999999999864</c:v>
                </c:pt>
                <c:pt idx="119">
                  <c:v>-4.504999999999967</c:v>
                </c:pt>
                <c:pt idx="120">
                  <c:v>-4.4950000000000045</c:v>
                </c:pt>
                <c:pt idx="121">
                  <c:v>-4.4849999999999568</c:v>
                </c:pt>
                <c:pt idx="122">
                  <c:v>-4.4749999999999943</c:v>
                </c:pt>
                <c:pt idx="123">
                  <c:v>-4.464999999999975</c:v>
                </c:pt>
                <c:pt idx="124">
                  <c:v>-4.4550000000000409</c:v>
                </c:pt>
                <c:pt idx="125">
                  <c:v>-4.4449999999999648</c:v>
                </c:pt>
                <c:pt idx="126">
                  <c:v>-4.4350000000000023</c:v>
                </c:pt>
                <c:pt idx="127">
                  <c:v>-4.4249999999999829</c:v>
                </c:pt>
                <c:pt idx="128">
                  <c:v>-4.4149999999999636</c:v>
                </c:pt>
                <c:pt idx="129">
                  <c:v>-4.4050000000000011</c:v>
                </c:pt>
                <c:pt idx="130">
                  <c:v>-4.3949999999999534</c:v>
                </c:pt>
                <c:pt idx="131">
                  <c:v>-4.3849999999999625</c:v>
                </c:pt>
                <c:pt idx="132">
                  <c:v>-4.3749999999999716</c:v>
                </c:pt>
                <c:pt idx="133">
                  <c:v>-4.3650000000000091</c:v>
                </c:pt>
                <c:pt idx="134">
                  <c:v>-4.3549999999999898</c:v>
                </c:pt>
                <c:pt idx="135">
                  <c:v>-4.3449999999999704</c:v>
                </c:pt>
                <c:pt idx="136">
                  <c:v>-4.3349999999999795</c:v>
                </c:pt>
                <c:pt idx="137">
                  <c:v>-4.3249999999999602</c:v>
                </c:pt>
                <c:pt idx="138">
                  <c:v>-4.3149999999999977</c:v>
                </c:pt>
                <c:pt idx="139">
                  <c:v>-4.3049999999999784</c:v>
                </c:pt>
                <c:pt idx="140">
                  <c:v>-4.2949999999999875</c:v>
                </c:pt>
                <c:pt idx="141">
                  <c:v>-4.2849999999999397</c:v>
                </c:pt>
                <c:pt idx="142">
                  <c:v>-4.2750000000000057</c:v>
                </c:pt>
                <c:pt idx="143">
                  <c:v>-4.2649999999999864</c:v>
                </c:pt>
                <c:pt idx="144">
                  <c:v>-4.2549999999999955</c:v>
                </c:pt>
                <c:pt idx="145">
                  <c:v>-4.2450000000000045</c:v>
                </c:pt>
                <c:pt idx="146">
                  <c:v>-4.2349999999999852</c:v>
                </c:pt>
                <c:pt idx="147">
                  <c:v>-4.2249999999999943</c:v>
                </c:pt>
                <c:pt idx="148">
                  <c:v>-4.214999999999975</c:v>
                </c:pt>
                <c:pt idx="149">
                  <c:v>-4.2050000000000409</c:v>
                </c:pt>
                <c:pt idx="150">
                  <c:v>-4.1949999999999648</c:v>
                </c:pt>
                <c:pt idx="151">
                  <c:v>-4.1850000000000023</c:v>
                </c:pt>
                <c:pt idx="152">
                  <c:v>-4.1749999999999829</c:v>
                </c:pt>
                <c:pt idx="153">
                  <c:v>-4.1649999999999636</c:v>
                </c:pt>
                <c:pt idx="154">
                  <c:v>-4.1550000000000011</c:v>
                </c:pt>
                <c:pt idx="155">
                  <c:v>-4.1449999999999534</c:v>
                </c:pt>
                <c:pt idx="156">
                  <c:v>-4.1349999999999625</c:v>
                </c:pt>
                <c:pt idx="157">
                  <c:v>-4.1249999999999716</c:v>
                </c:pt>
                <c:pt idx="158">
                  <c:v>-4.1150000000000091</c:v>
                </c:pt>
                <c:pt idx="159">
                  <c:v>-4.1049999999999898</c:v>
                </c:pt>
                <c:pt idx="160">
                  <c:v>-4.0949999999999704</c:v>
                </c:pt>
                <c:pt idx="161">
                  <c:v>-4.0849999999999795</c:v>
                </c:pt>
                <c:pt idx="162">
                  <c:v>-4.0749999999999602</c:v>
                </c:pt>
                <c:pt idx="163">
                  <c:v>-4.0649999999999977</c:v>
                </c:pt>
                <c:pt idx="164">
                  <c:v>-4.0549999999999784</c:v>
                </c:pt>
                <c:pt idx="165">
                  <c:v>-4.0449999999999875</c:v>
                </c:pt>
                <c:pt idx="166">
                  <c:v>-4.0349999999999397</c:v>
                </c:pt>
                <c:pt idx="167">
                  <c:v>-4.0250000000000057</c:v>
                </c:pt>
                <c:pt idx="168">
                  <c:v>-4.0149999999999864</c:v>
                </c:pt>
                <c:pt idx="169">
                  <c:v>-4.0049999999999955</c:v>
                </c:pt>
                <c:pt idx="170">
                  <c:v>-3.9950000000000045</c:v>
                </c:pt>
                <c:pt idx="171">
                  <c:v>-3.9849999999999852</c:v>
                </c:pt>
                <c:pt idx="172">
                  <c:v>-3.9749999999999943</c:v>
                </c:pt>
                <c:pt idx="173">
                  <c:v>-3.964999999999975</c:v>
                </c:pt>
                <c:pt idx="174">
                  <c:v>-3.9550000000000409</c:v>
                </c:pt>
                <c:pt idx="175">
                  <c:v>-3.9449999999999648</c:v>
                </c:pt>
                <c:pt idx="176">
                  <c:v>-3.9350000000000023</c:v>
                </c:pt>
                <c:pt idx="177">
                  <c:v>-3.9249999999999829</c:v>
                </c:pt>
                <c:pt idx="178">
                  <c:v>-3.9149999999999636</c:v>
                </c:pt>
                <c:pt idx="179">
                  <c:v>-3.9050000000000011</c:v>
                </c:pt>
                <c:pt idx="180">
                  <c:v>-3.8949999999999534</c:v>
                </c:pt>
                <c:pt idx="181">
                  <c:v>-3.8849999999999625</c:v>
                </c:pt>
                <c:pt idx="182">
                  <c:v>-3.8749999999999716</c:v>
                </c:pt>
                <c:pt idx="183">
                  <c:v>-3.8650000000000091</c:v>
                </c:pt>
                <c:pt idx="184">
                  <c:v>-3.8549999999999898</c:v>
                </c:pt>
                <c:pt idx="185">
                  <c:v>-3.8449999999999704</c:v>
                </c:pt>
                <c:pt idx="186">
                  <c:v>-3.8349999999999795</c:v>
                </c:pt>
                <c:pt idx="187">
                  <c:v>-3.8249999999999602</c:v>
                </c:pt>
                <c:pt idx="188">
                  <c:v>-3.8149999999999977</c:v>
                </c:pt>
                <c:pt idx="189">
                  <c:v>-3.8049999999999784</c:v>
                </c:pt>
                <c:pt idx="190">
                  <c:v>-3.7949999999999875</c:v>
                </c:pt>
                <c:pt idx="191">
                  <c:v>-3.7849999999999397</c:v>
                </c:pt>
                <c:pt idx="192">
                  <c:v>-3.7750000000000057</c:v>
                </c:pt>
                <c:pt idx="193">
                  <c:v>-3.7649999999999864</c:v>
                </c:pt>
                <c:pt idx="194">
                  <c:v>-3.7549999999999955</c:v>
                </c:pt>
                <c:pt idx="195">
                  <c:v>-3.7450000000000045</c:v>
                </c:pt>
                <c:pt idx="196">
                  <c:v>-3.7349999999999852</c:v>
                </c:pt>
                <c:pt idx="197">
                  <c:v>-3.7249999999999943</c:v>
                </c:pt>
                <c:pt idx="198">
                  <c:v>-3.714999999999975</c:v>
                </c:pt>
                <c:pt idx="199">
                  <c:v>-3.7050000000000409</c:v>
                </c:pt>
                <c:pt idx="200">
                  <c:v>-3.6949999999999648</c:v>
                </c:pt>
                <c:pt idx="201">
                  <c:v>-3.6850000000000023</c:v>
                </c:pt>
                <c:pt idx="202">
                  <c:v>-3.6749999999999829</c:v>
                </c:pt>
                <c:pt idx="203">
                  <c:v>-3.6649999999999636</c:v>
                </c:pt>
                <c:pt idx="204">
                  <c:v>-3.6550000000000011</c:v>
                </c:pt>
                <c:pt idx="205">
                  <c:v>-3.6449999999999534</c:v>
                </c:pt>
                <c:pt idx="206">
                  <c:v>-3.6349999999999625</c:v>
                </c:pt>
                <c:pt idx="207">
                  <c:v>-3.6249999999999716</c:v>
                </c:pt>
                <c:pt idx="208">
                  <c:v>-3.6150000000000091</c:v>
                </c:pt>
                <c:pt idx="209">
                  <c:v>-3.6049999999999898</c:v>
                </c:pt>
                <c:pt idx="210">
                  <c:v>-3.5949999999999704</c:v>
                </c:pt>
                <c:pt idx="211">
                  <c:v>-3.5849999999999795</c:v>
                </c:pt>
                <c:pt idx="212">
                  <c:v>-3.5749999999999602</c:v>
                </c:pt>
                <c:pt idx="213">
                  <c:v>-3.5649999999999977</c:v>
                </c:pt>
                <c:pt idx="214">
                  <c:v>-3.5549999999999784</c:v>
                </c:pt>
                <c:pt idx="215">
                  <c:v>-3.5449999999999875</c:v>
                </c:pt>
                <c:pt idx="216">
                  <c:v>-3.5349999999999397</c:v>
                </c:pt>
                <c:pt idx="217">
                  <c:v>-3.5250000000000057</c:v>
                </c:pt>
                <c:pt idx="218">
                  <c:v>-3.5149999999999864</c:v>
                </c:pt>
                <c:pt idx="219">
                  <c:v>-3.5049999999999955</c:v>
                </c:pt>
                <c:pt idx="220">
                  <c:v>-3.4950000000000045</c:v>
                </c:pt>
                <c:pt idx="221">
                  <c:v>-3.4849999999999852</c:v>
                </c:pt>
                <c:pt idx="222">
                  <c:v>-3.4749999999999943</c:v>
                </c:pt>
                <c:pt idx="223">
                  <c:v>-3.464999999999975</c:v>
                </c:pt>
                <c:pt idx="224">
                  <c:v>-3.4550000000000409</c:v>
                </c:pt>
                <c:pt idx="225">
                  <c:v>-3.4449999999999648</c:v>
                </c:pt>
                <c:pt idx="226">
                  <c:v>-3.4350000000000023</c:v>
                </c:pt>
                <c:pt idx="227">
                  <c:v>-3.4249999999999829</c:v>
                </c:pt>
                <c:pt idx="228">
                  <c:v>-3.4149999999999636</c:v>
                </c:pt>
                <c:pt idx="229">
                  <c:v>-3.4050000000000011</c:v>
                </c:pt>
                <c:pt idx="230">
                  <c:v>-3.3949999999999534</c:v>
                </c:pt>
                <c:pt idx="231">
                  <c:v>-3.3849999999999625</c:v>
                </c:pt>
                <c:pt idx="232">
                  <c:v>-3.3749999999999716</c:v>
                </c:pt>
                <c:pt idx="233">
                  <c:v>-3.3650000000000091</c:v>
                </c:pt>
                <c:pt idx="234">
                  <c:v>-3.3549999999999898</c:v>
                </c:pt>
                <c:pt idx="235">
                  <c:v>-3.3449999999999704</c:v>
                </c:pt>
                <c:pt idx="236">
                  <c:v>-3.3349999999999795</c:v>
                </c:pt>
                <c:pt idx="237">
                  <c:v>-3.3249999999999602</c:v>
                </c:pt>
                <c:pt idx="238">
                  <c:v>-3.3149999999999977</c:v>
                </c:pt>
                <c:pt idx="239">
                  <c:v>-3.3049999999999784</c:v>
                </c:pt>
                <c:pt idx="240">
                  <c:v>-3.2949999999999875</c:v>
                </c:pt>
                <c:pt idx="241">
                  <c:v>-3.2849999999999397</c:v>
                </c:pt>
                <c:pt idx="242">
                  <c:v>-3.2750000000000057</c:v>
                </c:pt>
                <c:pt idx="243">
                  <c:v>-3.2649999999999864</c:v>
                </c:pt>
                <c:pt idx="244">
                  <c:v>-3.2549999999999955</c:v>
                </c:pt>
                <c:pt idx="245">
                  <c:v>-3.2450000000000045</c:v>
                </c:pt>
                <c:pt idx="246">
                  <c:v>-3.2349999999999852</c:v>
                </c:pt>
                <c:pt idx="247">
                  <c:v>-3.2249999999999943</c:v>
                </c:pt>
                <c:pt idx="248">
                  <c:v>-3.214999999999975</c:v>
                </c:pt>
                <c:pt idx="249">
                  <c:v>-3.2050000000000409</c:v>
                </c:pt>
                <c:pt idx="250">
                  <c:v>-3.1949999999999648</c:v>
                </c:pt>
                <c:pt idx="251">
                  <c:v>-3.1850000000000023</c:v>
                </c:pt>
                <c:pt idx="252">
                  <c:v>-3.1749999999999829</c:v>
                </c:pt>
                <c:pt idx="253">
                  <c:v>-3.1649999999999636</c:v>
                </c:pt>
                <c:pt idx="254">
                  <c:v>-3.1550000000000011</c:v>
                </c:pt>
                <c:pt idx="255">
                  <c:v>-3.1449999999999534</c:v>
                </c:pt>
                <c:pt idx="256">
                  <c:v>-3.1349999999999625</c:v>
                </c:pt>
                <c:pt idx="257">
                  <c:v>-3.1249999999999716</c:v>
                </c:pt>
                <c:pt idx="258">
                  <c:v>-3.1150000000000091</c:v>
                </c:pt>
                <c:pt idx="259">
                  <c:v>-3.1049999999999898</c:v>
                </c:pt>
                <c:pt idx="260">
                  <c:v>-3.0949999999999704</c:v>
                </c:pt>
                <c:pt idx="261">
                  <c:v>-3.0849999999999795</c:v>
                </c:pt>
                <c:pt idx="262">
                  <c:v>-3.0749999999999602</c:v>
                </c:pt>
                <c:pt idx="263">
                  <c:v>-3.0649999999999977</c:v>
                </c:pt>
                <c:pt idx="264">
                  <c:v>-3.0549999999999784</c:v>
                </c:pt>
                <c:pt idx="265">
                  <c:v>-3.0449999999999875</c:v>
                </c:pt>
                <c:pt idx="266">
                  <c:v>-3.0349999999999397</c:v>
                </c:pt>
                <c:pt idx="267">
                  <c:v>-3.0250000000000057</c:v>
                </c:pt>
                <c:pt idx="268">
                  <c:v>-3.0149999999999864</c:v>
                </c:pt>
                <c:pt idx="269">
                  <c:v>-3.0049999999999955</c:v>
                </c:pt>
                <c:pt idx="270">
                  <c:v>-2.9950000000000045</c:v>
                </c:pt>
                <c:pt idx="271">
                  <c:v>-2.9849999999999852</c:v>
                </c:pt>
                <c:pt idx="272">
                  <c:v>-2.9749999999999943</c:v>
                </c:pt>
                <c:pt idx="273">
                  <c:v>-2.964999999999975</c:v>
                </c:pt>
                <c:pt idx="274">
                  <c:v>-2.9550000000000409</c:v>
                </c:pt>
                <c:pt idx="275">
                  <c:v>-2.9449999999999648</c:v>
                </c:pt>
                <c:pt idx="276">
                  <c:v>-2.9350000000000023</c:v>
                </c:pt>
                <c:pt idx="277">
                  <c:v>-2.9249999999999829</c:v>
                </c:pt>
                <c:pt idx="278">
                  <c:v>-2.9149999999999636</c:v>
                </c:pt>
                <c:pt idx="279">
                  <c:v>-2.9050000000000011</c:v>
                </c:pt>
                <c:pt idx="280">
                  <c:v>-2.8949999999999534</c:v>
                </c:pt>
                <c:pt idx="281">
                  <c:v>-2.8849999999999625</c:v>
                </c:pt>
                <c:pt idx="282">
                  <c:v>-2.8749999999999716</c:v>
                </c:pt>
                <c:pt idx="283">
                  <c:v>-2.8650000000000091</c:v>
                </c:pt>
                <c:pt idx="284">
                  <c:v>-2.8549999999999898</c:v>
                </c:pt>
                <c:pt idx="285">
                  <c:v>-2.8449999999999704</c:v>
                </c:pt>
                <c:pt idx="286">
                  <c:v>-2.8349999999999795</c:v>
                </c:pt>
                <c:pt idx="287">
                  <c:v>-2.8249999999999602</c:v>
                </c:pt>
                <c:pt idx="288">
                  <c:v>-2.8149999999999977</c:v>
                </c:pt>
                <c:pt idx="289">
                  <c:v>-2.8049999999999784</c:v>
                </c:pt>
                <c:pt idx="290">
                  <c:v>-2.7949999999999875</c:v>
                </c:pt>
                <c:pt idx="291">
                  <c:v>-2.7849999999999397</c:v>
                </c:pt>
                <c:pt idx="292">
                  <c:v>-2.7750000000000057</c:v>
                </c:pt>
                <c:pt idx="293">
                  <c:v>-2.7649999999999864</c:v>
                </c:pt>
                <c:pt idx="294">
                  <c:v>-2.7549999999999955</c:v>
                </c:pt>
                <c:pt idx="295">
                  <c:v>-2.7450000000000045</c:v>
                </c:pt>
                <c:pt idx="296">
                  <c:v>-2.7349999999999852</c:v>
                </c:pt>
                <c:pt idx="297">
                  <c:v>-2.7249999999999943</c:v>
                </c:pt>
                <c:pt idx="298">
                  <c:v>-2.714999999999975</c:v>
                </c:pt>
                <c:pt idx="299">
                  <c:v>-2.7050000000000409</c:v>
                </c:pt>
                <c:pt idx="300">
                  <c:v>-2.6949999999999648</c:v>
                </c:pt>
                <c:pt idx="301">
                  <c:v>-2.6850000000000023</c:v>
                </c:pt>
                <c:pt idx="302">
                  <c:v>-2.6749999999999829</c:v>
                </c:pt>
                <c:pt idx="303">
                  <c:v>-2.6649999999999636</c:v>
                </c:pt>
                <c:pt idx="304">
                  <c:v>-2.6550000000000011</c:v>
                </c:pt>
                <c:pt idx="305">
                  <c:v>-2.6449999999999534</c:v>
                </c:pt>
                <c:pt idx="306">
                  <c:v>-2.6349999999999625</c:v>
                </c:pt>
                <c:pt idx="307">
                  <c:v>-2.6249999999999716</c:v>
                </c:pt>
                <c:pt idx="308">
                  <c:v>-2.6150000000000091</c:v>
                </c:pt>
                <c:pt idx="309">
                  <c:v>-2.6049999999999898</c:v>
                </c:pt>
                <c:pt idx="310">
                  <c:v>-2.5949999999999704</c:v>
                </c:pt>
                <c:pt idx="311">
                  <c:v>-2.5849999999999795</c:v>
                </c:pt>
                <c:pt idx="312">
                  <c:v>-2.5749999999999602</c:v>
                </c:pt>
                <c:pt idx="313">
                  <c:v>-2.5649999999999977</c:v>
                </c:pt>
                <c:pt idx="314">
                  <c:v>-2.5549999999999784</c:v>
                </c:pt>
                <c:pt idx="315">
                  <c:v>-2.5449999999999875</c:v>
                </c:pt>
                <c:pt idx="316">
                  <c:v>-2.5349999999999397</c:v>
                </c:pt>
                <c:pt idx="317">
                  <c:v>-2.5250000000000057</c:v>
                </c:pt>
                <c:pt idx="318">
                  <c:v>-2.5149999999999864</c:v>
                </c:pt>
                <c:pt idx="319">
                  <c:v>-2.5049999999999955</c:v>
                </c:pt>
                <c:pt idx="320">
                  <c:v>-2.4950000000000045</c:v>
                </c:pt>
                <c:pt idx="321">
                  <c:v>-2.4849999999999852</c:v>
                </c:pt>
                <c:pt idx="322">
                  <c:v>-2.4749999999999943</c:v>
                </c:pt>
                <c:pt idx="323">
                  <c:v>-2.464999999999975</c:v>
                </c:pt>
                <c:pt idx="324">
                  <c:v>-2.4550000000000409</c:v>
                </c:pt>
                <c:pt idx="325">
                  <c:v>-2.4449999999999648</c:v>
                </c:pt>
                <c:pt idx="326">
                  <c:v>-2.4350000000000023</c:v>
                </c:pt>
                <c:pt idx="327">
                  <c:v>-2.4249999999999829</c:v>
                </c:pt>
                <c:pt idx="328">
                  <c:v>-2.4149999999999636</c:v>
                </c:pt>
                <c:pt idx="329">
                  <c:v>-2.4050000000000011</c:v>
                </c:pt>
                <c:pt idx="330">
                  <c:v>-2.3949999999999534</c:v>
                </c:pt>
                <c:pt idx="331">
                  <c:v>-2.3849999999999625</c:v>
                </c:pt>
                <c:pt idx="332">
                  <c:v>-2.3749999999999716</c:v>
                </c:pt>
                <c:pt idx="333">
                  <c:v>-2.3650000000000091</c:v>
                </c:pt>
                <c:pt idx="334">
                  <c:v>-2.3549999999999898</c:v>
                </c:pt>
                <c:pt idx="335">
                  <c:v>-2.3449999999999704</c:v>
                </c:pt>
                <c:pt idx="336">
                  <c:v>-2.3349999999999795</c:v>
                </c:pt>
                <c:pt idx="337">
                  <c:v>-2.3249999999999602</c:v>
                </c:pt>
                <c:pt idx="338">
                  <c:v>-2.3149999999999977</c:v>
                </c:pt>
                <c:pt idx="339">
                  <c:v>-2.3049999999999784</c:v>
                </c:pt>
                <c:pt idx="340">
                  <c:v>-2.2949999999999875</c:v>
                </c:pt>
                <c:pt idx="341">
                  <c:v>-2.2849999999999397</c:v>
                </c:pt>
                <c:pt idx="342">
                  <c:v>-2.2750000000000057</c:v>
                </c:pt>
                <c:pt idx="343">
                  <c:v>-2.2649999999999864</c:v>
                </c:pt>
                <c:pt idx="344">
                  <c:v>-2.2549999999999955</c:v>
                </c:pt>
                <c:pt idx="345">
                  <c:v>-2.2450000000000045</c:v>
                </c:pt>
                <c:pt idx="346">
                  <c:v>-2.2349999999999852</c:v>
                </c:pt>
                <c:pt idx="347">
                  <c:v>-2.2249999999999943</c:v>
                </c:pt>
                <c:pt idx="348">
                  <c:v>-2.214999999999975</c:v>
                </c:pt>
                <c:pt idx="349">
                  <c:v>-2.2050000000000409</c:v>
                </c:pt>
                <c:pt idx="350">
                  <c:v>-2.1949999999999648</c:v>
                </c:pt>
                <c:pt idx="351">
                  <c:v>-2.1850000000000023</c:v>
                </c:pt>
                <c:pt idx="352">
                  <c:v>-2.1749999999999829</c:v>
                </c:pt>
                <c:pt idx="353">
                  <c:v>-2.1649999999999636</c:v>
                </c:pt>
                <c:pt idx="354">
                  <c:v>-2.1550000000000011</c:v>
                </c:pt>
                <c:pt idx="355">
                  <c:v>-2.1449999999999534</c:v>
                </c:pt>
                <c:pt idx="356">
                  <c:v>-2.1349999999999625</c:v>
                </c:pt>
                <c:pt idx="357">
                  <c:v>-2.1249999999999716</c:v>
                </c:pt>
                <c:pt idx="358">
                  <c:v>-2.1150000000000091</c:v>
                </c:pt>
                <c:pt idx="359">
                  <c:v>-2.1049999999999898</c:v>
                </c:pt>
                <c:pt idx="360">
                  <c:v>-2.0949999999999704</c:v>
                </c:pt>
                <c:pt idx="361">
                  <c:v>-2.0849999999999795</c:v>
                </c:pt>
                <c:pt idx="362">
                  <c:v>-2.0749999999999602</c:v>
                </c:pt>
                <c:pt idx="363">
                  <c:v>-2.0649999999999977</c:v>
                </c:pt>
                <c:pt idx="364">
                  <c:v>-2.0549999999999784</c:v>
                </c:pt>
                <c:pt idx="365">
                  <c:v>-2.0449999999999875</c:v>
                </c:pt>
                <c:pt idx="366">
                  <c:v>-2.0349999999999397</c:v>
                </c:pt>
                <c:pt idx="367">
                  <c:v>-2.0250000000000057</c:v>
                </c:pt>
                <c:pt idx="368">
                  <c:v>-2.0149999999999864</c:v>
                </c:pt>
                <c:pt idx="369">
                  <c:v>-2.0049999999999955</c:v>
                </c:pt>
                <c:pt idx="370">
                  <c:v>-1.9950000000000045</c:v>
                </c:pt>
                <c:pt idx="371">
                  <c:v>-1.9849999999999852</c:v>
                </c:pt>
                <c:pt idx="372">
                  <c:v>-1.9749999999999943</c:v>
                </c:pt>
                <c:pt idx="373">
                  <c:v>-1.964999999999975</c:v>
                </c:pt>
                <c:pt idx="374">
                  <c:v>-1.9550000000000409</c:v>
                </c:pt>
                <c:pt idx="375">
                  <c:v>-1.9449999999999648</c:v>
                </c:pt>
                <c:pt idx="376">
                  <c:v>-1.9350000000000023</c:v>
                </c:pt>
                <c:pt idx="377">
                  <c:v>-1.9249999999999829</c:v>
                </c:pt>
                <c:pt idx="378">
                  <c:v>-1.9149999999999636</c:v>
                </c:pt>
                <c:pt idx="379">
                  <c:v>-1.9050000000000011</c:v>
                </c:pt>
                <c:pt idx="380">
                  <c:v>-1.8949999999999534</c:v>
                </c:pt>
                <c:pt idx="381">
                  <c:v>-1.8849999999999625</c:v>
                </c:pt>
                <c:pt idx="382">
                  <c:v>-1.8749999999999716</c:v>
                </c:pt>
                <c:pt idx="383">
                  <c:v>-1.8650000000000091</c:v>
                </c:pt>
                <c:pt idx="384">
                  <c:v>-1.8549999999999898</c:v>
                </c:pt>
                <c:pt idx="385">
                  <c:v>-1.8449999999999704</c:v>
                </c:pt>
                <c:pt idx="386">
                  <c:v>-1.8349999999999795</c:v>
                </c:pt>
                <c:pt idx="387">
                  <c:v>-1.8249999999999602</c:v>
                </c:pt>
                <c:pt idx="388">
                  <c:v>-1.8149999999999977</c:v>
                </c:pt>
                <c:pt idx="389">
                  <c:v>-1.8049999999999784</c:v>
                </c:pt>
                <c:pt idx="390">
                  <c:v>-1.7949999999999875</c:v>
                </c:pt>
                <c:pt idx="391">
                  <c:v>-1.7849999999999397</c:v>
                </c:pt>
                <c:pt idx="392">
                  <c:v>-1.7750000000000057</c:v>
                </c:pt>
                <c:pt idx="393">
                  <c:v>-1.7649999999999864</c:v>
                </c:pt>
                <c:pt idx="394">
                  <c:v>-1.7549999999999955</c:v>
                </c:pt>
                <c:pt idx="395">
                  <c:v>-1.7450000000000045</c:v>
                </c:pt>
                <c:pt idx="396">
                  <c:v>-1.7349999999999852</c:v>
                </c:pt>
                <c:pt idx="397">
                  <c:v>-1.7249999999999943</c:v>
                </c:pt>
                <c:pt idx="398">
                  <c:v>-1.714999999999975</c:v>
                </c:pt>
                <c:pt idx="399">
                  <c:v>-1.7050000000000409</c:v>
                </c:pt>
                <c:pt idx="400">
                  <c:v>-1.6949999999999648</c:v>
                </c:pt>
                <c:pt idx="401">
                  <c:v>-1.6850000000000023</c:v>
                </c:pt>
                <c:pt idx="402">
                  <c:v>-1.6749999999999829</c:v>
                </c:pt>
                <c:pt idx="403">
                  <c:v>-1.6649999999999636</c:v>
                </c:pt>
                <c:pt idx="404">
                  <c:v>-1.6550000000000011</c:v>
                </c:pt>
                <c:pt idx="405">
                  <c:v>-1.6449999999999534</c:v>
                </c:pt>
                <c:pt idx="406">
                  <c:v>-1.6349999999999625</c:v>
                </c:pt>
                <c:pt idx="407">
                  <c:v>-1.6249999999999716</c:v>
                </c:pt>
                <c:pt idx="408">
                  <c:v>-1.6150000000000091</c:v>
                </c:pt>
                <c:pt idx="409">
                  <c:v>-1.6049999999999898</c:v>
                </c:pt>
                <c:pt idx="410">
                  <c:v>-1.5949999999999704</c:v>
                </c:pt>
                <c:pt idx="411">
                  <c:v>-1.5849999999999795</c:v>
                </c:pt>
                <c:pt idx="412">
                  <c:v>-1.5749999999999602</c:v>
                </c:pt>
                <c:pt idx="413">
                  <c:v>-1.5649999999999977</c:v>
                </c:pt>
                <c:pt idx="414">
                  <c:v>-1.5549999999999784</c:v>
                </c:pt>
                <c:pt idx="415">
                  <c:v>-1.5449999999999875</c:v>
                </c:pt>
                <c:pt idx="416">
                  <c:v>-1.5349999999999397</c:v>
                </c:pt>
                <c:pt idx="417">
                  <c:v>-1.5250000000000057</c:v>
                </c:pt>
                <c:pt idx="418">
                  <c:v>-1.5149999999999864</c:v>
                </c:pt>
                <c:pt idx="419">
                  <c:v>-1.5049999999999955</c:v>
                </c:pt>
                <c:pt idx="420">
                  <c:v>-1.4950000000000045</c:v>
                </c:pt>
                <c:pt idx="421">
                  <c:v>-1.4849999999999852</c:v>
                </c:pt>
                <c:pt idx="422">
                  <c:v>-1.4749999999999943</c:v>
                </c:pt>
                <c:pt idx="423">
                  <c:v>-1.464999999999975</c:v>
                </c:pt>
                <c:pt idx="424">
                  <c:v>-1.4550000000000409</c:v>
                </c:pt>
                <c:pt idx="425">
                  <c:v>-1.4449999999999648</c:v>
                </c:pt>
                <c:pt idx="426">
                  <c:v>-1.4350000000000023</c:v>
                </c:pt>
                <c:pt idx="427">
                  <c:v>-1.4249999999999829</c:v>
                </c:pt>
                <c:pt idx="428">
                  <c:v>-1.4149999999999636</c:v>
                </c:pt>
                <c:pt idx="429">
                  <c:v>-1.4050000000000011</c:v>
                </c:pt>
                <c:pt idx="430">
                  <c:v>-1.3949999999999534</c:v>
                </c:pt>
                <c:pt idx="431">
                  <c:v>-1.3849999999999625</c:v>
                </c:pt>
                <c:pt idx="432">
                  <c:v>-1.3749999999999716</c:v>
                </c:pt>
                <c:pt idx="433">
                  <c:v>-1.3650000000000091</c:v>
                </c:pt>
                <c:pt idx="434">
                  <c:v>-1.3549999999999898</c:v>
                </c:pt>
                <c:pt idx="435">
                  <c:v>-1.3449999999999704</c:v>
                </c:pt>
                <c:pt idx="436">
                  <c:v>-1.3349999999999795</c:v>
                </c:pt>
                <c:pt idx="437">
                  <c:v>-1.3249999999999602</c:v>
                </c:pt>
                <c:pt idx="438">
                  <c:v>-1.3149999999999977</c:v>
                </c:pt>
                <c:pt idx="439">
                  <c:v>-1.3049999999999784</c:v>
                </c:pt>
                <c:pt idx="440">
                  <c:v>-1.2949999999999875</c:v>
                </c:pt>
                <c:pt idx="441">
                  <c:v>-1.2849999999999397</c:v>
                </c:pt>
                <c:pt idx="442">
                  <c:v>-1.2750000000000057</c:v>
                </c:pt>
                <c:pt idx="443">
                  <c:v>-1.2649999999999864</c:v>
                </c:pt>
                <c:pt idx="444">
                  <c:v>-1.2549999999999955</c:v>
                </c:pt>
                <c:pt idx="445">
                  <c:v>-1.2450000000000045</c:v>
                </c:pt>
                <c:pt idx="446">
                  <c:v>-1.2349999999999852</c:v>
                </c:pt>
                <c:pt idx="447">
                  <c:v>-1.2249999999999943</c:v>
                </c:pt>
                <c:pt idx="448">
                  <c:v>-1.214999999999975</c:v>
                </c:pt>
                <c:pt idx="449">
                  <c:v>-1.2050000000000409</c:v>
                </c:pt>
                <c:pt idx="450">
                  <c:v>-1.1949999999999648</c:v>
                </c:pt>
                <c:pt idx="451">
                  <c:v>-1.1850000000000023</c:v>
                </c:pt>
                <c:pt idx="452">
                  <c:v>-1.1749999999999829</c:v>
                </c:pt>
                <c:pt idx="453">
                  <c:v>-1.1649999999999636</c:v>
                </c:pt>
                <c:pt idx="454">
                  <c:v>-1.1550000000000011</c:v>
                </c:pt>
                <c:pt idx="455">
                  <c:v>-1.1449999999999534</c:v>
                </c:pt>
                <c:pt idx="456">
                  <c:v>-1.1349999999999625</c:v>
                </c:pt>
                <c:pt idx="457">
                  <c:v>-1.1249999999999716</c:v>
                </c:pt>
                <c:pt idx="458">
                  <c:v>-1.1150000000000091</c:v>
                </c:pt>
                <c:pt idx="459">
                  <c:v>-1.1049999999999898</c:v>
                </c:pt>
                <c:pt idx="460">
                  <c:v>-1.0949999999999704</c:v>
                </c:pt>
                <c:pt idx="461">
                  <c:v>-1.0849999999999795</c:v>
                </c:pt>
                <c:pt idx="462">
                  <c:v>-1.0749999999999602</c:v>
                </c:pt>
                <c:pt idx="463">
                  <c:v>-1.0649999999999977</c:v>
                </c:pt>
                <c:pt idx="464">
                  <c:v>-1.0549999999999784</c:v>
                </c:pt>
                <c:pt idx="465">
                  <c:v>-1.0449999999999875</c:v>
                </c:pt>
                <c:pt idx="466">
                  <c:v>-1.0349999999999397</c:v>
                </c:pt>
                <c:pt idx="467">
                  <c:v>-1.0250000000000057</c:v>
                </c:pt>
                <c:pt idx="468">
                  <c:v>-1.0149999999999864</c:v>
                </c:pt>
                <c:pt idx="469">
                  <c:v>-1.0049999999999955</c:v>
                </c:pt>
                <c:pt idx="470">
                  <c:v>-0.99500000000000455</c:v>
                </c:pt>
                <c:pt idx="471">
                  <c:v>-0.98499999999998522</c:v>
                </c:pt>
                <c:pt idx="472">
                  <c:v>-0.97499999999999432</c:v>
                </c:pt>
                <c:pt idx="473">
                  <c:v>-0.96499999999997499</c:v>
                </c:pt>
                <c:pt idx="474">
                  <c:v>-0.95500000000004093</c:v>
                </c:pt>
                <c:pt idx="475">
                  <c:v>-0.94499999999996476</c:v>
                </c:pt>
                <c:pt idx="476">
                  <c:v>-0.93500000000000227</c:v>
                </c:pt>
                <c:pt idx="477">
                  <c:v>-0.92499999999998295</c:v>
                </c:pt>
                <c:pt idx="478">
                  <c:v>-0.91499999999996362</c:v>
                </c:pt>
                <c:pt idx="479">
                  <c:v>-0.90500000000000114</c:v>
                </c:pt>
                <c:pt idx="480">
                  <c:v>-0.89499999999995339</c:v>
                </c:pt>
                <c:pt idx="481">
                  <c:v>-0.88499999999996248</c:v>
                </c:pt>
                <c:pt idx="482">
                  <c:v>-0.87499999999997158</c:v>
                </c:pt>
                <c:pt idx="483">
                  <c:v>-0.86500000000000909</c:v>
                </c:pt>
                <c:pt idx="484">
                  <c:v>-0.85499999999998977</c:v>
                </c:pt>
                <c:pt idx="485">
                  <c:v>-0.84499999999997044</c:v>
                </c:pt>
                <c:pt idx="486">
                  <c:v>-0.83499999999997954</c:v>
                </c:pt>
                <c:pt idx="487">
                  <c:v>-0.82499999999996021</c:v>
                </c:pt>
                <c:pt idx="488">
                  <c:v>-0.81499999999999773</c:v>
                </c:pt>
                <c:pt idx="489">
                  <c:v>-0.8049999999999784</c:v>
                </c:pt>
                <c:pt idx="490">
                  <c:v>-0.79499999999998749</c:v>
                </c:pt>
                <c:pt idx="491">
                  <c:v>-0.78499999999993975</c:v>
                </c:pt>
                <c:pt idx="492">
                  <c:v>-0.77500000000000568</c:v>
                </c:pt>
                <c:pt idx="493">
                  <c:v>-0.76499999999998636</c:v>
                </c:pt>
                <c:pt idx="494">
                  <c:v>-0.75499999999999545</c:v>
                </c:pt>
                <c:pt idx="495">
                  <c:v>-0.74500000000000455</c:v>
                </c:pt>
                <c:pt idx="496">
                  <c:v>-0.73499999999998522</c:v>
                </c:pt>
                <c:pt idx="497">
                  <c:v>-0.72499999999999432</c:v>
                </c:pt>
                <c:pt idx="498">
                  <c:v>-0.71499999999997499</c:v>
                </c:pt>
                <c:pt idx="499">
                  <c:v>-0.70500000000004093</c:v>
                </c:pt>
                <c:pt idx="500">
                  <c:v>-0.69499999999996476</c:v>
                </c:pt>
                <c:pt idx="501">
                  <c:v>-0.68500000000000227</c:v>
                </c:pt>
                <c:pt idx="502">
                  <c:v>-0.67499999999998295</c:v>
                </c:pt>
                <c:pt idx="503">
                  <c:v>-0.66499999999996362</c:v>
                </c:pt>
                <c:pt idx="504">
                  <c:v>-0.65500000000000114</c:v>
                </c:pt>
                <c:pt idx="505">
                  <c:v>-0.64499999999995339</c:v>
                </c:pt>
                <c:pt idx="506">
                  <c:v>-0.63499999999996248</c:v>
                </c:pt>
                <c:pt idx="507">
                  <c:v>-0.62499999999997158</c:v>
                </c:pt>
                <c:pt idx="508">
                  <c:v>-0.61500000000000909</c:v>
                </c:pt>
                <c:pt idx="509">
                  <c:v>-0.60499999999998977</c:v>
                </c:pt>
                <c:pt idx="510">
                  <c:v>-0.59499999999997044</c:v>
                </c:pt>
                <c:pt idx="511">
                  <c:v>-0.58499999999997954</c:v>
                </c:pt>
                <c:pt idx="512">
                  <c:v>-0.57499999999996021</c:v>
                </c:pt>
                <c:pt idx="513">
                  <c:v>-0.56499999999999773</c:v>
                </c:pt>
                <c:pt idx="514">
                  <c:v>-0.5549999999999784</c:v>
                </c:pt>
                <c:pt idx="515">
                  <c:v>-0.54499999999995907</c:v>
                </c:pt>
                <c:pt idx="516">
                  <c:v>-0.53499999999996817</c:v>
                </c:pt>
                <c:pt idx="517">
                  <c:v>-0.52500000000000568</c:v>
                </c:pt>
                <c:pt idx="518">
                  <c:v>-0.51499999999998636</c:v>
                </c:pt>
                <c:pt idx="519">
                  <c:v>-0.50499999999999545</c:v>
                </c:pt>
                <c:pt idx="520">
                  <c:v>-0.49500000000000455</c:v>
                </c:pt>
                <c:pt idx="521">
                  <c:v>-0.48499999999998522</c:v>
                </c:pt>
                <c:pt idx="522">
                  <c:v>-0.47499999999996589</c:v>
                </c:pt>
                <c:pt idx="523">
                  <c:v>-0.46499999999997499</c:v>
                </c:pt>
                <c:pt idx="524">
                  <c:v>-0.45500000000004093</c:v>
                </c:pt>
                <c:pt idx="525">
                  <c:v>-0.4450000000000216</c:v>
                </c:pt>
                <c:pt idx="526">
                  <c:v>-0.43500000000000227</c:v>
                </c:pt>
                <c:pt idx="527">
                  <c:v>-0.42499999999998295</c:v>
                </c:pt>
                <c:pt idx="528">
                  <c:v>-0.41499999999999204</c:v>
                </c:pt>
                <c:pt idx="529">
                  <c:v>-0.40499999999997272</c:v>
                </c:pt>
                <c:pt idx="530">
                  <c:v>-0.39499999999995339</c:v>
                </c:pt>
                <c:pt idx="531">
                  <c:v>-0.38499999999996248</c:v>
                </c:pt>
                <c:pt idx="532">
                  <c:v>-0.37499999999997158</c:v>
                </c:pt>
                <c:pt idx="533">
                  <c:v>-0.36500000000000909</c:v>
                </c:pt>
                <c:pt idx="534">
                  <c:v>-0.35499999999998977</c:v>
                </c:pt>
                <c:pt idx="535">
                  <c:v>-0.34499999999997044</c:v>
                </c:pt>
                <c:pt idx="536">
                  <c:v>-0.33499999999997954</c:v>
                </c:pt>
                <c:pt idx="537">
                  <c:v>-0.32499999999996021</c:v>
                </c:pt>
                <c:pt idx="538">
                  <c:v>-0.31499999999999773</c:v>
                </c:pt>
                <c:pt idx="539">
                  <c:v>-0.3049999999999784</c:v>
                </c:pt>
                <c:pt idx="540">
                  <c:v>-0.29499999999995907</c:v>
                </c:pt>
                <c:pt idx="541">
                  <c:v>-0.28499999999996817</c:v>
                </c:pt>
                <c:pt idx="542">
                  <c:v>-0.27500000000000568</c:v>
                </c:pt>
                <c:pt idx="543">
                  <c:v>-0.26499999999998636</c:v>
                </c:pt>
                <c:pt idx="544">
                  <c:v>-0.25499999999999545</c:v>
                </c:pt>
                <c:pt idx="545">
                  <c:v>-0.24500000000000455</c:v>
                </c:pt>
                <c:pt idx="546">
                  <c:v>-0.23499999999998522</c:v>
                </c:pt>
                <c:pt idx="547">
                  <c:v>-0.22499999999996589</c:v>
                </c:pt>
                <c:pt idx="548">
                  <c:v>-0.21499999999997499</c:v>
                </c:pt>
                <c:pt idx="549">
                  <c:v>-0.20500000000004093</c:v>
                </c:pt>
                <c:pt idx="550">
                  <c:v>-0.1950000000000216</c:v>
                </c:pt>
                <c:pt idx="551">
                  <c:v>-0.18500000000000227</c:v>
                </c:pt>
                <c:pt idx="552">
                  <c:v>-0.17499999999998295</c:v>
                </c:pt>
                <c:pt idx="553">
                  <c:v>-0.16499999999999204</c:v>
                </c:pt>
                <c:pt idx="554">
                  <c:v>-0.15499999999997272</c:v>
                </c:pt>
                <c:pt idx="555">
                  <c:v>-0.14499999999995339</c:v>
                </c:pt>
                <c:pt idx="556">
                  <c:v>-0.13499999999996248</c:v>
                </c:pt>
                <c:pt idx="557">
                  <c:v>-0.12499999999997158</c:v>
                </c:pt>
                <c:pt idx="558">
                  <c:v>-0.11500000000000909</c:v>
                </c:pt>
                <c:pt idx="559">
                  <c:v>-0.10499999999998977</c:v>
                </c:pt>
                <c:pt idx="560">
                  <c:v>-9.4999999999970441E-2</c:v>
                </c:pt>
                <c:pt idx="561">
                  <c:v>-8.4999999999979536E-2</c:v>
                </c:pt>
                <c:pt idx="562">
                  <c:v>-7.499999999996021E-2</c:v>
                </c:pt>
                <c:pt idx="563">
                  <c:v>-6.4999999999997726E-2</c:v>
                </c:pt>
                <c:pt idx="564">
                  <c:v>-5.49999999999784E-2</c:v>
                </c:pt>
                <c:pt idx="565">
                  <c:v>-4.4999999999959073E-2</c:v>
                </c:pt>
                <c:pt idx="566">
                  <c:v>-3.4999999999968168E-2</c:v>
                </c:pt>
                <c:pt idx="567">
                  <c:v>-2.5000000000005684E-2</c:v>
                </c:pt>
                <c:pt idx="568">
                  <c:v>-1.4999999999986358E-2</c:v>
                </c:pt>
                <c:pt idx="569">
                  <c:v>-4.9999999999954525E-3</c:v>
                </c:pt>
                <c:pt idx="570">
                  <c:v>4.9999999999954525E-3</c:v>
                </c:pt>
                <c:pt idx="571">
                  <c:v>1.5000000000014779E-2</c:v>
                </c:pt>
                <c:pt idx="572">
                  <c:v>2.5000000000034106E-2</c:v>
                </c:pt>
                <c:pt idx="573">
                  <c:v>3.5000000000025011E-2</c:v>
                </c:pt>
                <c:pt idx="574">
                  <c:v>4.4999999999959073E-2</c:v>
                </c:pt>
                <c:pt idx="575">
                  <c:v>5.49999999999784E-2</c:v>
                </c:pt>
                <c:pt idx="576">
                  <c:v>6.4999999999997726E-2</c:v>
                </c:pt>
                <c:pt idx="577">
                  <c:v>7.5000000000017053E-2</c:v>
                </c:pt>
                <c:pt idx="578">
                  <c:v>8.5000000000007958E-2</c:v>
                </c:pt>
                <c:pt idx="579">
                  <c:v>9.5000000000027285E-2</c:v>
                </c:pt>
                <c:pt idx="580">
                  <c:v>0.10500000000004661</c:v>
                </c:pt>
                <c:pt idx="581">
                  <c:v>0.11500000000003752</c:v>
                </c:pt>
                <c:pt idx="582">
                  <c:v>0.12500000000002842</c:v>
                </c:pt>
                <c:pt idx="583">
                  <c:v>0.13499999999999091</c:v>
                </c:pt>
                <c:pt idx="584">
                  <c:v>0.14500000000001023</c:v>
                </c:pt>
                <c:pt idx="585">
                  <c:v>0.15500000000002956</c:v>
                </c:pt>
                <c:pt idx="586">
                  <c:v>0.16500000000002046</c:v>
                </c:pt>
                <c:pt idx="587">
                  <c:v>0.17500000000003979</c:v>
                </c:pt>
                <c:pt idx="588">
                  <c:v>0.18500000000000227</c:v>
                </c:pt>
                <c:pt idx="589">
                  <c:v>0.1950000000000216</c:v>
                </c:pt>
                <c:pt idx="590">
                  <c:v>0.20500000000004093</c:v>
                </c:pt>
                <c:pt idx="591">
                  <c:v>0.21500000000003183</c:v>
                </c:pt>
                <c:pt idx="592">
                  <c:v>0.22499999999999432</c:v>
                </c:pt>
                <c:pt idx="593">
                  <c:v>0.23500000000001364</c:v>
                </c:pt>
                <c:pt idx="594">
                  <c:v>0.24500000000000455</c:v>
                </c:pt>
                <c:pt idx="595">
                  <c:v>0.25499999999999545</c:v>
                </c:pt>
                <c:pt idx="596">
                  <c:v>0.26500000000001478</c:v>
                </c:pt>
                <c:pt idx="597">
                  <c:v>0.27500000000003411</c:v>
                </c:pt>
                <c:pt idx="598">
                  <c:v>0.28500000000002501</c:v>
                </c:pt>
                <c:pt idx="599">
                  <c:v>0.29499999999995907</c:v>
                </c:pt>
                <c:pt idx="600">
                  <c:v>0.3049999999999784</c:v>
                </c:pt>
                <c:pt idx="601">
                  <c:v>0.31499999999999773</c:v>
                </c:pt>
                <c:pt idx="602">
                  <c:v>0.32500000000001705</c:v>
                </c:pt>
                <c:pt idx="603">
                  <c:v>0.33500000000000796</c:v>
                </c:pt>
                <c:pt idx="604">
                  <c:v>0.34500000000002728</c:v>
                </c:pt>
                <c:pt idx="605">
                  <c:v>0.35500000000004661</c:v>
                </c:pt>
                <c:pt idx="606">
                  <c:v>0.36500000000003752</c:v>
                </c:pt>
                <c:pt idx="607">
                  <c:v>0.37500000000002842</c:v>
                </c:pt>
                <c:pt idx="608">
                  <c:v>0.38499999999999091</c:v>
                </c:pt>
                <c:pt idx="609">
                  <c:v>0.39500000000001023</c:v>
                </c:pt>
                <c:pt idx="610">
                  <c:v>0.40500000000002956</c:v>
                </c:pt>
                <c:pt idx="611">
                  <c:v>0.41500000000002046</c:v>
                </c:pt>
                <c:pt idx="612">
                  <c:v>0.42500000000003979</c:v>
                </c:pt>
                <c:pt idx="613">
                  <c:v>0.43500000000000227</c:v>
                </c:pt>
                <c:pt idx="614">
                  <c:v>0.4450000000000216</c:v>
                </c:pt>
                <c:pt idx="615">
                  <c:v>0.45500000000004093</c:v>
                </c:pt>
                <c:pt idx="616">
                  <c:v>0.46500000000003183</c:v>
                </c:pt>
                <c:pt idx="617">
                  <c:v>0.47499999999999432</c:v>
                </c:pt>
                <c:pt idx="618">
                  <c:v>0.48500000000001364</c:v>
                </c:pt>
                <c:pt idx="619">
                  <c:v>0.49500000000000455</c:v>
                </c:pt>
                <c:pt idx="620">
                  <c:v>0.50499999999999545</c:v>
                </c:pt>
                <c:pt idx="621">
                  <c:v>0.51500000000001478</c:v>
                </c:pt>
                <c:pt idx="622">
                  <c:v>0.52500000000003411</c:v>
                </c:pt>
                <c:pt idx="623">
                  <c:v>0.53500000000002501</c:v>
                </c:pt>
                <c:pt idx="624">
                  <c:v>0.54499999999995907</c:v>
                </c:pt>
                <c:pt idx="625">
                  <c:v>0.5549999999999784</c:v>
                </c:pt>
                <c:pt idx="626">
                  <c:v>0.56499999999999773</c:v>
                </c:pt>
                <c:pt idx="627">
                  <c:v>0.57500000000001705</c:v>
                </c:pt>
                <c:pt idx="628">
                  <c:v>0.58500000000000796</c:v>
                </c:pt>
                <c:pt idx="629">
                  <c:v>0.59500000000002728</c:v>
                </c:pt>
                <c:pt idx="630">
                  <c:v>0.60500000000004661</c:v>
                </c:pt>
                <c:pt idx="631">
                  <c:v>0.61500000000003752</c:v>
                </c:pt>
                <c:pt idx="632">
                  <c:v>0.62500000000002842</c:v>
                </c:pt>
                <c:pt idx="633">
                  <c:v>0.63499999999999091</c:v>
                </c:pt>
                <c:pt idx="634">
                  <c:v>0.64500000000001023</c:v>
                </c:pt>
                <c:pt idx="635">
                  <c:v>0.65500000000002956</c:v>
                </c:pt>
                <c:pt idx="636">
                  <c:v>0.66500000000002046</c:v>
                </c:pt>
                <c:pt idx="637">
                  <c:v>0.67500000000003979</c:v>
                </c:pt>
                <c:pt idx="638">
                  <c:v>0.68500000000000227</c:v>
                </c:pt>
                <c:pt idx="639">
                  <c:v>0.6950000000000216</c:v>
                </c:pt>
                <c:pt idx="640">
                  <c:v>0.70500000000004093</c:v>
                </c:pt>
                <c:pt idx="641">
                  <c:v>0.71500000000003183</c:v>
                </c:pt>
                <c:pt idx="642">
                  <c:v>0.72499999999999432</c:v>
                </c:pt>
                <c:pt idx="643">
                  <c:v>0.73500000000001364</c:v>
                </c:pt>
                <c:pt idx="644">
                  <c:v>0.74500000000000455</c:v>
                </c:pt>
                <c:pt idx="645">
                  <c:v>0.75499999999999545</c:v>
                </c:pt>
                <c:pt idx="646">
                  <c:v>0.76500000000001478</c:v>
                </c:pt>
                <c:pt idx="647">
                  <c:v>0.77500000000003411</c:v>
                </c:pt>
                <c:pt idx="648">
                  <c:v>0.78500000000002501</c:v>
                </c:pt>
                <c:pt idx="649">
                  <c:v>0.79499999999995907</c:v>
                </c:pt>
                <c:pt idx="650">
                  <c:v>0.8049999999999784</c:v>
                </c:pt>
                <c:pt idx="651">
                  <c:v>0.81499999999999773</c:v>
                </c:pt>
                <c:pt idx="652">
                  <c:v>0.82500000000001705</c:v>
                </c:pt>
                <c:pt idx="653">
                  <c:v>0.83500000000000796</c:v>
                </c:pt>
                <c:pt idx="654">
                  <c:v>0.84500000000002728</c:v>
                </c:pt>
                <c:pt idx="655">
                  <c:v>0.85500000000004661</c:v>
                </c:pt>
                <c:pt idx="656">
                  <c:v>0.86500000000003752</c:v>
                </c:pt>
                <c:pt idx="657">
                  <c:v>0.87500000000002842</c:v>
                </c:pt>
                <c:pt idx="658">
                  <c:v>0.88499999999999091</c:v>
                </c:pt>
                <c:pt idx="659">
                  <c:v>0.89500000000001023</c:v>
                </c:pt>
                <c:pt idx="660">
                  <c:v>0.90500000000002956</c:v>
                </c:pt>
                <c:pt idx="661">
                  <c:v>0.91500000000002046</c:v>
                </c:pt>
                <c:pt idx="662">
                  <c:v>0.92500000000003979</c:v>
                </c:pt>
                <c:pt idx="663">
                  <c:v>0.93500000000000227</c:v>
                </c:pt>
                <c:pt idx="664">
                  <c:v>0.9450000000000216</c:v>
                </c:pt>
                <c:pt idx="665">
                  <c:v>0.95500000000004093</c:v>
                </c:pt>
                <c:pt idx="666">
                  <c:v>0.96500000000003183</c:v>
                </c:pt>
                <c:pt idx="667">
                  <c:v>0.97499999999999432</c:v>
                </c:pt>
                <c:pt idx="668">
                  <c:v>0.98500000000001364</c:v>
                </c:pt>
                <c:pt idx="669">
                  <c:v>0.99500000000000455</c:v>
                </c:pt>
                <c:pt idx="670">
                  <c:v>1.0049999999999955</c:v>
                </c:pt>
                <c:pt idx="671">
                  <c:v>1.0150000000000148</c:v>
                </c:pt>
                <c:pt idx="672">
                  <c:v>1.0250000000000341</c:v>
                </c:pt>
                <c:pt idx="673">
                  <c:v>1.035000000000025</c:v>
                </c:pt>
                <c:pt idx="674">
                  <c:v>1.0449999999999591</c:v>
                </c:pt>
                <c:pt idx="675">
                  <c:v>1.0549999999999784</c:v>
                </c:pt>
                <c:pt idx="676">
                  <c:v>1.0649999999999977</c:v>
                </c:pt>
                <c:pt idx="677">
                  <c:v>1.0750000000000171</c:v>
                </c:pt>
                <c:pt idx="678">
                  <c:v>1.085000000000008</c:v>
                </c:pt>
                <c:pt idx="679">
                  <c:v>1.0950000000000273</c:v>
                </c:pt>
                <c:pt idx="680">
                  <c:v>1.1050000000000466</c:v>
                </c:pt>
                <c:pt idx="681">
                  <c:v>1.1150000000000375</c:v>
                </c:pt>
                <c:pt idx="682">
                  <c:v>1.1250000000000284</c:v>
                </c:pt>
                <c:pt idx="683">
                  <c:v>1.1349999999999909</c:v>
                </c:pt>
                <c:pt idx="684">
                  <c:v>1.1450000000000102</c:v>
                </c:pt>
                <c:pt idx="685">
                  <c:v>1.1550000000000296</c:v>
                </c:pt>
                <c:pt idx="686">
                  <c:v>1.1650000000000205</c:v>
                </c:pt>
                <c:pt idx="687">
                  <c:v>1.1750000000000398</c:v>
                </c:pt>
                <c:pt idx="688">
                  <c:v>1.1850000000000023</c:v>
                </c:pt>
                <c:pt idx="689">
                  <c:v>1.1950000000000216</c:v>
                </c:pt>
                <c:pt idx="690">
                  <c:v>1.2050000000000409</c:v>
                </c:pt>
                <c:pt idx="691">
                  <c:v>1.2150000000000318</c:v>
                </c:pt>
                <c:pt idx="692">
                  <c:v>1.2249999999999943</c:v>
                </c:pt>
                <c:pt idx="693">
                  <c:v>1.2350000000000136</c:v>
                </c:pt>
                <c:pt idx="694">
                  <c:v>1.2450000000000045</c:v>
                </c:pt>
                <c:pt idx="695">
                  <c:v>1.2549999999999955</c:v>
                </c:pt>
                <c:pt idx="696">
                  <c:v>1.2650000000000148</c:v>
                </c:pt>
                <c:pt idx="697">
                  <c:v>1.2750000000000341</c:v>
                </c:pt>
                <c:pt idx="698">
                  <c:v>1.285000000000025</c:v>
                </c:pt>
                <c:pt idx="699">
                  <c:v>1.2949999999999591</c:v>
                </c:pt>
                <c:pt idx="700">
                  <c:v>1.3049999999999784</c:v>
                </c:pt>
                <c:pt idx="701">
                  <c:v>1.3149999999999977</c:v>
                </c:pt>
                <c:pt idx="702">
                  <c:v>1.3250000000000171</c:v>
                </c:pt>
                <c:pt idx="703">
                  <c:v>1.335000000000008</c:v>
                </c:pt>
                <c:pt idx="704">
                  <c:v>1.3450000000000273</c:v>
                </c:pt>
                <c:pt idx="705">
                  <c:v>1.3550000000000466</c:v>
                </c:pt>
                <c:pt idx="706">
                  <c:v>1.3650000000000375</c:v>
                </c:pt>
                <c:pt idx="707">
                  <c:v>1.3750000000000284</c:v>
                </c:pt>
                <c:pt idx="708">
                  <c:v>1.3849999999999909</c:v>
                </c:pt>
                <c:pt idx="709">
                  <c:v>1.3950000000000102</c:v>
                </c:pt>
                <c:pt idx="710">
                  <c:v>1.4050000000000296</c:v>
                </c:pt>
                <c:pt idx="711">
                  <c:v>1.4150000000000205</c:v>
                </c:pt>
                <c:pt idx="712">
                  <c:v>1.4250000000000398</c:v>
                </c:pt>
                <c:pt idx="713">
                  <c:v>1.4350000000000023</c:v>
                </c:pt>
                <c:pt idx="714">
                  <c:v>1.4450000000000216</c:v>
                </c:pt>
                <c:pt idx="715">
                  <c:v>1.4550000000000409</c:v>
                </c:pt>
                <c:pt idx="716">
                  <c:v>1.4650000000000318</c:v>
                </c:pt>
                <c:pt idx="717">
                  <c:v>1.4749999999999943</c:v>
                </c:pt>
                <c:pt idx="718">
                  <c:v>1.4850000000000136</c:v>
                </c:pt>
                <c:pt idx="719">
                  <c:v>1.4950000000000045</c:v>
                </c:pt>
                <c:pt idx="720">
                  <c:v>1.5049999999999955</c:v>
                </c:pt>
                <c:pt idx="721">
                  <c:v>1.5150000000000148</c:v>
                </c:pt>
                <c:pt idx="722">
                  <c:v>1.5250000000000341</c:v>
                </c:pt>
                <c:pt idx="723">
                  <c:v>1.535000000000025</c:v>
                </c:pt>
                <c:pt idx="724">
                  <c:v>1.5449999999999591</c:v>
                </c:pt>
                <c:pt idx="725">
                  <c:v>1.5549999999999784</c:v>
                </c:pt>
                <c:pt idx="726">
                  <c:v>1.5649999999999977</c:v>
                </c:pt>
                <c:pt idx="727">
                  <c:v>1.5750000000000171</c:v>
                </c:pt>
                <c:pt idx="728">
                  <c:v>1.585000000000008</c:v>
                </c:pt>
                <c:pt idx="729">
                  <c:v>1.5950000000000273</c:v>
                </c:pt>
                <c:pt idx="730">
                  <c:v>1.6050000000000466</c:v>
                </c:pt>
                <c:pt idx="731">
                  <c:v>1.6150000000000375</c:v>
                </c:pt>
                <c:pt idx="732">
                  <c:v>1.6250000000000284</c:v>
                </c:pt>
                <c:pt idx="733">
                  <c:v>1.6349999999999909</c:v>
                </c:pt>
                <c:pt idx="734">
                  <c:v>1.6450000000000102</c:v>
                </c:pt>
                <c:pt idx="735">
                  <c:v>1.6550000000000296</c:v>
                </c:pt>
                <c:pt idx="736">
                  <c:v>1.6650000000000205</c:v>
                </c:pt>
                <c:pt idx="737">
                  <c:v>1.6750000000000398</c:v>
                </c:pt>
                <c:pt idx="738">
                  <c:v>1.6850000000000023</c:v>
                </c:pt>
                <c:pt idx="739">
                  <c:v>1.6950000000000216</c:v>
                </c:pt>
                <c:pt idx="740">
                  <c:v>1.7050000000000409</c:v>
                </c:pt>
                <c:pt idx="741">
                  <c:v>1.7150000000000318</c:v>
                </c:pt>
                <c:pt idx="742">
                  <c:v>1.7249999999999943</c:v>
                </c:pt>
                <c:pt idx="743">
                  <c:v>1.7350000000000136</c:v>
                </c:pt>
                <c:pt idx="744">
                  <c:v>1.7450000000000045</c:v>
                </c:pt>
                <c:pt idx="745">
                  <c:v>1.7549999999999955</c:v>
                </c:pt>
                <c:pt idx="746">
                  <c:v>1.7650000000000148</c:v>
                </c:pt>
                <c:pt idx="747">
                  <c:v>1.7750000000000341</c:v>
                </c:pt>
                <c:pt idx="748">
                  <c:v>1.785000000000025</c:v>
                </c:pt>
                <c:pt idx="749">
                  <c:v>1.7949999999999591</c:v>
                </c:pt>
                <c:pt idx="750">
                  <c:v>1.8049999999999784</c:v>
                </c:pt>
                <c:pt idx="751">
                  <c:v>1.8149999999999977</c:v>
                </c:pt>
                <c:pt idx="752">
                  <c:v>1.8250000000000171</c:v>
                </c:pt>
                <c:pt idx="753">
                  <c:v>1.835000000000008</c:v>
                </c:pt>
                <c:pt idx="754">
                  <c:v>1.8450000000000273</c:v>
                </c:pt>
                <c:pt idx="755">
                  <c:v>1.8550000000000466</c:v>
                </c:pt>
                <c:pt idx="756">
                  <c:v>1.8650000000000375</c:v>
                </c:pt>
                <c:pt idx="757">
                  <c:v>1.8750000000000284</c:v>
                </c:pt>
                <c:pt idx="758">
                  <c:v>1.8849999999999909</c:v>
                </c:pt>
                <c:pt idx="759">
                  <c:v>1.8950000000000102</c:v>
                </c:pt>
                <c:pt idx="760">
                  <c:v>1.9050000000000296</c:v>
                </c:pt>
                <c:pt idx="761">
                  <c:v>1.9150000000000205</c:v>
                </c:pt>
                <c:pt idx="762">
                  <c:v>1.9250000000000398</c:v>
                </c:pt>
                <c:pt idx="763">
                  <c:v>1.9350000000000023</c:v>
                </c:pt>
                <c:pt idx="764">
                  <c:v>1.9450000000000216</c:v>
                </c:pt>
                <c:pt idx="765">
                  <c:v>1.9550000000000409</c:v>
                </c:pt>
                <c:pt idx="766">
                  <c:v>1.9650000000000318</c:v>
                </c:pt>
                <c:pt idx="767">
                  <c:v>1.9749999999999943</c:v>
                </c:pt>
                <c:pt idx="768">
                  <c:v>1.9850000000000136</c:v>
                </c:pt>
                <c:pt idx="769">
                  <c:v>1.9950000000000045</c:v>
                </c:pt>
                <c:pt idx="770">
                  <c:v>2.0049999999999955</c:v>
                </c:pt>
                <c:pt idx="771">
                  <c:v>2.0150000000000148</c:v>
                </c:pt>
                <c:pt idx="772">
                  <c:v>2.0250000000000341</c:v>
                </c:pt>
                <c:pt idx="773">
                  <c:v>2.035000000000025</c:v>
                </c:pt>
                <c:pt idx="774">
                  <c:v>2.0449999999999591</c:v>
                </c:pt>
                <c:pt idx="775">
                  <c:v>2.0549999999999784</c:v>
                </c:pt>
                <c:pt idx="776">
                  <c:v>2.0649999999999977</c:v>
                </c:pt>
                <c:pt idx="777">
                  <c:v>2.0750000000000171</c:v>
                </c:pt>
                <c:pt idx="778">
                  <c:v>2.085000000000008</c:v>
                </c:pt>
                <c:pt idx="779">
                  <c:v>2.0950000000000273</c:v>
                </c:pt>
                <c:pt idx="780">
                  <c:v>2.1050000000000466</c:v>
                </c:pt>
                <c:pt idx="781">
                  <c:v>2.1150000000000375</c:v>
                </c:pt>
                <c:pt idx="782">
                  <c:v>2.1250000000000284</c:v>
                </c:pt>
                <c:pt idx="783">
                  <c:v>2.1349999999999909</c:v>
                </c:pt>
                <c:pt idx="784">
                  <c:v>2.1450000000000102</c:v>
                </c:pt>
                <c:pt idx="785">
                  <c:v>2.1550000000000296</c:v>
                </c:pt>
                <c:pt idx="786">
                  <c:v>2.1650000000000205</c:v>
                </c:pt>
                <c:pt idx="787">
                  <c:v>2.1750000000000398</c:v>
                </c:pt>
                <c:pt idx="788">
                  <c:v>2.1850000000000023</c:v>
                </c:pt>
                <c:pt idx="789">
                  <c:v>2.1950000000000216</c:v>
                </c:pt>
                <c:pt idx="790">
                  <c:v>2.2050000000000409</c:v>
                </c:pt>
                <c:pt idx="791">
                  <c:v>2.2150000000000318</c:v>
                </c:pt>
                <c:pt idx="792">
                  <c:v>2.2249999999999943</c:v>
                </c:pt>
                <c:pt idx="793">
                  <c:v>2.2350000000000136</c:v>
                </c:pt>
                <c:pt idx="794">
                  <c:v>2.2450000000000045</c:v>
                </c:pt>
                <c:pt idx="795">
                  <c:v>2.2549999999999955</c:v>
                </c:pt>
                <c:pt idx="796">
                  <c:v>2.2650000000000148</c:v>
                </c:pt>
                <c:pt idx="797">
                  <c:v>2.2750000000000341</c:v>
                </c:pt>
                <c:pt idx="798">
                  <c:v>2.285000000000025</c:v>
                </c:pt>
                <c:pt idx="799">
                  <c:v>2.2949999999999591</c:v>
                </c:pt>
                <c:pt idx="800">
                  <c:v>2.3049999999999784</c:v>
                </c:pt>
                <c:pt idx="801">
                  <c:v>2.3149999999999977</c:v>
                </c:pt>
                <c:pt idx="802">
                  <c:v>2.3250000000000171</c:v>
                </c:pt>
                <c:pt idx="803">
                  <c:v>2.335000000000008</c:v>
                </c:pt>
                <c:pt idx="804">
                  <c:v>2.3450000000000273</c:v>
                </c:pt>
                <c:pt idx="805">
                  <c:v>2.3550000000000466</c:v>
                </c:pt>
                <c:pt idx="806">
                  <c:v>2.3650000000000375</c:v>
                </c:pt>
                <c:pt idx="807">
                  <c:v>2.3750000000000284</c:v>
                </c:pt>
                <c:pt idx="808">
                  <c:v>2.3849999999999909</c:v>
                </c:pt>
                <c:pt idx="809">
                  <c:v>2.3950000000000102</c:v>
                </c:pt>
                <c:pt idx="810">
                  <c:v>2.4050000000000296</c:v>
                </c:pt>
                <c:pt idx="811">
                  <c:v>2.4150000000000205</c:v>
                </c:pt>
                <c:pt idx="812">
                  <c:v>2.4250000000000398</c:v>
                </c:pt>
                <c:pt idx="813">
                  <c:v>2.4350000000000023</c:v>
                </c:pt>
                <c:pt idx="814">
                  <c:v>2.4450000000000216</c:v>
                </c:pt>
                <c:pt idx="815">
                  <c:v>2.4550000000000409</c:v>
                </c:pt>
                <c:pt idx="816">
                  <c:v>2.4650000000000318</c:v>
                </c:pt>
                <c:pt idx="817">
                  <c:v>2.4749999999999943</c:v>
                </c:pt>
                <c:pt idx="818">
                  <c:v>2.4850000000000136</c:v>
                </c:pt>
                <c:pt idx="819">
                  <c:v>2.4950000000000045</c:v>
                </c:pt>
                <c:pt idx="820">
                  <c:v>2.5049999999999955</c:v>
                </c:pt>
                <c:pt idx="821">
                  <c:v>2.5150000000000148</c:v>
                </c:pt>
                <c:pt idx="822">
                  <c:v>2.5250000000000341</c:v>
                </c:pt>
                <c:pt idx="823">
                  <c:v>2.535000000000025</c:v>
                </c:pt>
                <c:pt idx="824">
                  <c:v>2.5449999999999591</c:v>
                </c:pt>
                <c:pt idx="825">
                  <c:v>2.5549999999999784</c:v>
                </c:pt>
                <c:pt idx="826">
                  <c:v>2.5649999999999977</c:v>
                </c:pt>
                <c:pt idx="827">
                  <c:v>2.5750000000000171</c:v>
                </c:pt>
                <c:pt idx="828">
                  <c:v>2.585000000000008</c:v>
                </c:pt>
                <c:pt idx="829">
                  <c:v>2.5950000000000273</c:v>
                </c:pt>
                <c:pt idx="830">
                  <c:v>2.6050000000000466</c:v>
                </c:pt>
                <c:pt idx="831">
                  <c:v>2.6150000000000375</c:v>
                </c:pt>
                <c:pt idx="832">
                  <c:v>2.6250000000000284</c:v>
                </c:pt>
                <c:pt idx="833">
                  <c:v>2.6349999999999909</c:v>
                </c:pt>
                <c:pt idx="834">
                  <c:v>2.6450000000000102</c:v>
                </c:pt>
                <c:pt idx="835">
                  <c:v>2.6550000000000296</c:v>
                </c:pt>
                <c:pt idx="836">
                  <c:v>2.6650000000000205</c:v>
                </c:pt>
                <c:pt idx="837">
                  <c:v>2.6750000000000398</c:v>
                </c:pt>
                <c:pt idx="838">
                  <c:v>2.6850000000000023</c:v>
                </c:pt>
                <c:pt idx="839">
                  <c:v>2.6950000000000216</c:v>
                </c:pt>
                <c:pt idx="840">
                  <c:v>2.7050000000000409</c:v>
                </c:pt>
                <c:pt idx="841">
                  <c:v>2.7150000000000318</c:v>
                </c:pt>
                <c:pt idx="842">
                  <c:v>2.7249999999999943</c:v>
                </c:pt>
                <c:pt idx="843">
                  <c:v>2.7350000000000136</c:v>
                </c:pt>
                <c:pt idx="844">
                  <c:v>2.7450000000000045</c:v>
                </c:pt>
                <c:pt idx="845">
                  <c:v>2.7549999999999955</c:v>
                </c:pt>
                <c:pt idx="846">
                  <c:v>2.7650000000000148</c:v>
                </c:pt>
                <c:pt idx="847">
                  <c:v>2.7750000000000341</c:v>
                </c:pt>
                <c:pt idx="848">
                  <c:v>2.785000000000025</c:v>
                </c:pt>
                <c:pt idx="849">
                  <c:v>2.7949999999999591</c:v>
                </c:pt>
                <c:pt idx="850">
                  <c:v>2.8049999999999784</c:v>
                </c:pt>
                <c:pt idx="851">
                  <c:v>2.8149999999999977</c:v>
                </c:pt>
                <c:pt idx="852">
                  <c:v>2.8250000000000171</c:v>
                </c:pt>
                <c:pt idx="853">
                  <c:v>2.835000000000008</c:v>
                </c:pt>
                <c:pt idx="854">
                  <c:v>2.8450000000000273</c:v>
                </c:pt>
                <c:pt idx="855">
                  <c:v>2.8550000000000466</c:v>
                </c:pt>
                <c:pt idx="856">
                  <c:v>2.8650000000000375</c:v>
                </c:pt>
                <c:pt idx="857">
                  <c:v>2.8750000000000284</c:v>
                </c:pt>
                <c:pt idx="858">
                  <c:v>2.8849999999999909</c:v>
                </c:pt>
                <c:pt idx="859">
                  <c:v>2.8950000000000102</c:v>
                </c:pt>
                <c:pt idx="860">
                  <c:v>2.9050000000000296</c:v>
                </c:pt>
                <c:pt idx="861">
                  <c:v>2.9150000000000205</c:v>
                </c:pt>
                <c:pt idx="862">
                  <c:v>2.9250000000000398</c:v>
                </c:pt>
                <c:pt idx="863">
                  <c:v>2.9350000000000023</c:v>
                </c:pt>
                <c:pt idx="864">
                  <c:v>2.9450000000000216</c:v>
                </c:pt>
                <c:pt idx="865">
                  <c:v>2.9550000000000409</c:v>
                </c:pt>
                <c:pt idx="866">
                  <c:v>2.9650000000000318</c:v>
                </c:pt>
                <c:pt idx="867">
                  <c:v>2.9749999999999943</c:v>
                </c:pt>
                <c:pt idx="868">
                  <c:v>2.9850000000000136</c:v>
                </c:pt>
                <c:pt idx="869">
                  <c:v>2.9950000000000045</c:v>
                </c:pt>
                <c:pt idx="870">
                  <c:v>3.0049999999999955</c:v>
                </c:pt>
                <c:pt idx="871">
                  <c:v>3.0150000000000148</c:v>
                </c:pt>
                <c:pt idx="872">
                  <c:v>3.0250000000000341</c:v>
                </c:pt>
                <c:pt idx="873">
                  <c:v>3.035000000000025</c:v>
                </c:pt>
                <c:pt idx="874">
                  <c:v>3.0449999999999591</c:v>
                </c:pt>
                <c:pt idx="875">
                  <c:v>3.0549999999999784</c:v>
                </c:pt>
                <c:pt idx="876">
                  <c:v>3.0649999999999977</c:v>
                </c:pt>
                <c:pt idx="877">
                  <c:v>3.0750000000000171</c:v>
                </c:pt>
                <c:pt idx="878">
                  <c:v>3.085000000000008</c:v>
                </c:pt>
                <c:pt idx="879">
                  <c:v>3.0950000000000273</c:v>
                </c:pt>
                <c:pt idx="880">
                  <c:v>3.1050000000000466</c:v>
                </c:pt>
                <c:pt idx="881">
                  <c:v>3.1150000000000375</c:v>
                </c:pt>
                <c:pt idx="882">
                  <c:v>3.1250000000000284</c:v>
                </c:pt>
                <c:pt idx="883">
                  <c:v>3.1349999999999909</c:v>
                </c:pt>
                <c:pt idx="884">
                  <c:v>3.1450000000000102</c:v>
                </c:pt>
                <c:pt idx="885">
                  <c:v>3.1550000000000296</c:v>
                </c:pt>
                <c:pt idx="886">
                  <c:v>3.1650000000000205</c:v>
                </c:pt>
                <c:pt idx="887">
                  <c:v>3.1750000000000398</c:v>
                </c:pt>
                <c:pt idx="888">
                  <c:v>3.1850000000000023</c:v>
                </c:pt>
                <c:pt idx="889">
                  <c:v>3.1950000000000216</c:v>
                </c:pt>
                <c:pt idx="890">
                  <c:v>3.2050000000000409</c:v>
                </c:pt>
                <c:pt idx="891">
                  <c:v>3.2150000000000318</c:v>
                </c:pt>
                <c:pt idx="892">
                  <c:v>3.2249999999999943</c:v>
                </c:pt>
                <c:pt idx="893">
                  <c:v>3.2350000000000136</c:v>
                </c:pt>
                <c:pt idx="894">
                  <c:v>3.2450000000000045</c:v>
                </c:pt>
                <c:pt idx="895">
                  <c:v>3.2549999999999955</c:v>
                </c:pt>
                <c:pt idx="896">
                  <c:v>3.2650000000000148</c:v>
                </c:pt>
                <c:pt idx="897">
                  <c:v>3.2750000000000341</c:v>
                </c:pt>
                <c:pt idx="898">
                  <c:v>3.285000000000025</c:v>
                </c:pt>
                <c:pt idx="899">
                  <c:v>3.2949999999999591</c:v>
                </c:pt>
                <c:pt idx="900">
                  <c:v>3.3050000000000068</c:v>
                </c:pt>
                <c:pt idx="901">
                  <c:v>3.3149999999999977</c:v>
                </c:pt>
                <c:pt idx="902">
                  <c:v>3.3249999999999886</c:v>
                </c:pt>
                <c:pt idx="903">
                  <c:v>3.3350000000000364</c:v>
                </c:pt>
                <c:pt idx="904">
                  <c:v>3.3449999999999704</c:v>
                </c:pt>
                <c:pt idx="905">
                  <c:v>3.3549999999999613</c:v>
                </c:pt>
                <c:pt idx="906">
                  <c:v>3.3650000000000091</c:v>
                </c:pt>
                <c:pt idx="907">
                  <c:v>3.3750000000000568</c:v>
                </c:pt>
                <c:pt idx="908">
                  <c:v>3.3849999999999909</c:v>
                </c:pt>
                <c:pt idx="909">
                  <c:v>3.3949999999999818</c:v>
                </c:pt>
                <c:pt idx="910">
                  <c:v>3.4050000000000296</c:v>
                </c:pt>
                <c:pt idx="911">
                  <c:v>3.4149999999999636</c:v>
                </c:pt>
                <c:pt idx="912">
                  <c:v>3.4250000000000682</c:v>
                </c:pt>
                <c:pt idx="913">
                  <c:v>3.4350000000000591</c:v>
                </c:pt>
                <c:pt idx="914">
                  <c:v>3.4449999999999932</c:v>
                </c:pt>
                <c:pt idx="915">
                  <c:v>3.4549999999999841</c:v>
                </c:pt>
                <c:pt idx="916">
                  <c:v>3.4650000000000318</c:v>
                </c:pt>
                <c:pt idx="917">
                  <c:v>3.4749999999999659</c:v>
                </c:pt>
                <c:pt idx="918">
                  <c:v>3.4849999999999568</c:v>
                </c:pt>
                <c:pt idx="919">
                  <c:v>3.4950000000000614</c:v>
                </c:pt>
                <c:pt idx="920">
                  <c:v>3.5049999999999955</c:v>
                </c:pt>
                <c:pt idx="921">
                  <c:v>3.5149999999999864</c:v>
                </c:pt>
                <c:pt idx="922">
                  <c:v>3.5249999999999773</c:v>
                </c:pt>
                <c:pt idx="923">
                  <c:v>3.5349999999999682</c:v>
                </c:pt>
                <c:pt idx="924">
                  <c:v>3.5450000000000159</c:v>
                </c:pt>
                <c:pt idx="925">
                  <c:v>3.5550000000000068</c:v>
                </c:pt>
                <c:pt idx="926">
                  <c:v>3.5649999999999977</c:v>
                </c:pt>
                <c:pt idx="927">
                  <c:v>3.5749999999999886</c:v>
                </c:pt>
                <c:pt idx="928">
                  <c:v>3.5850000000000364</c:v>
                </c:pt>
                <c:pt idx="929">
                  <c:v>3.5949999999999704</c:v>
                </c:pt>
                <c:pt idx="930">
                  <c:v>3.6049999999999613</c:v>
                </c:pt>
                <c:pt idx="931">
                  <c:v>3.6150000000000091</c:v>
                </c:pt>
                <c:pt idx="932">
                  <c:v>3.6250000000000568</c:v>
                </c:pt>
                <c:pt idx="933">
                  <c:v>3.6349999999999909</c:v>
                </c:pt>
                <c:pt idx="934">
                  <c:v>3.6449999999999818</c:v>
                </c:pt>
                <c:pt idx="935">
                  <c:v>3.6550000000000296</c:v>
                </c:pt>
                <c:pt idx="936">
                  <c:v>3.6649999999999636</c:v>
                </c:pt>
                <c:pt idx="937">
                  <c:v>3.6750000000000682</c:v>
                </c:pt>
                <c:pt idx="938">
                  <c:v>3.6850000000000591</c:v>
                </c:pt>
                <c:pt idx="939">
                  <c:v>3.6949999999999932</c:v>
                </c:pt>
                <c:pt idx="940">
                  <c:v>3.7049999999999841</c:v>
                </c:pt>
                <c:pt idx="941">
                  <c:v>3.7150000000000318</c:v>
                </c:pt>
                <c:pt idx="942">
                  <c:v>3.7249999999999659</c:v>
                </c:pt>
                <c:pt idx="943">
                  <c:v>3.7349999999999568</c:v>
                </c:pt>
                <c:pt idx="944">
                  <c:v>3.7450000000000614</c:v>
                </c:pt>
                <c:pt idx="945">
                  <c:v>3.7549999999999955</c:v>
                </c:pt>
                <c:pt idx="946">
                  <c:v>3.7649999999999864</c:v>
                </c:pt>
                <c:pt idx="947">
                  <c:v>3.7749999999999773</c:v>
                </c:pt>
                <c:pt idx="948">
                  <c:v>3.7849999999999682</c:v>
                </c:pt>
                <c:pt idx="949">
                  <c:v>3.7950000000000159</c:v>
                </c:pt>
                <c:pt idx="950">
                  <c:v>3.8050000000000068</c:v>
                </c:pt>
                <c:pt idx="951">
                  <c:v>3.8149999999999977</c:v>
                </c:pt>
                <c:pt idx="952">
                  <c:v>3.8249999999999886</c:v>
                </c:pt>
                <c:pt idx="953">
                  <c:v>3.8350000000000364</c:v>
                </c:pt>
                <c:pt idx="954">
                  <c:v>3.8449999999999704</c:v>
                </c:pt>
                <c:pt idx="955">
                  <c:v>3.8549999999999613</c:v>
                </c:pt>
                <c:pt idx="956">
                  <c:v>3.8650000000000091</c:v>
                </c:pt>
                <c:pt idx="957">
                  <c:v>3.8750000000000568</c:v>
                </c:pt>
                <c:pt idx="958">
                  <c:v>3.8849999999999909</c:v>
                </c:pt>
                <c:pt idx="959">
                  <c:v>3.8949999999999818</c:v>
                </c:pt>
                <c:pt idx="960">
                  <c:v>3.9050000000000296</c:v>
                </c:pt>
                <c:pt idx="961">
                  <c:v>3.9149999999999636</c:v>
                </c:pt>
                <c:pt idx="962">
                  <c:v>3.9250000000000682</c:v>
                </c:pt>
                <c:pt idx="963">
                  <c:v>3.9350000000000591</c:v>
                </c:pt>
                <c:pt idx="964">
                  <c:v>3.9449999999999932</c:v>
                </c:pt>
                <c:pt idx="965">
                  <c:v>3.9549999999999841</c:v>
                </c:pt>
                <c:pt idx="966">
                  <c:v>3.9650000000000318</c:v>
                </c:pt>
                <c:pt idx="967">
                  <c:v>3.9749999999999659</c:v>
                </c:pt>
                <c:pt idx="968">
                  <c:v>3.9849999999999568</c:v>
                </c:pt>
                <c:pt idx="969">
                  <c:v>3.9950000000000614</c:v>
                </c:pt>
                <c:pt idx="970">
                  <c:v>4.0049999999999955</c:v>
                </c:pt>
                <c:pt idx="971">
                  <c:v>4.0149999999999864</c:v>
                </c:pt>
                <c:pt idx="972">
                  <c:v>4.0249999999999773</c:v>
                </c:pt>
                <c:pt idx="973">
                  <c:v>4.0349999999999682</c:v>
                </c:pt>
                <c:pt idx="974">
                  <c:v>4.0450000000000159</c:v>
                </c:pt>
                <c:pt idx="975">
                  <c:v>4.0550000000000068</c:v>
                </c:pt>
                <c:pt idx="976">
                  <c:v>4.0649999999999977</c:v>
                </c:pt>
                <c:pt idx="977">
                  <c:v>4.0749999999999886</c:v>
                </c:pt>
                <c:pt idx="978">
                  <c:v>4.0850000000000364</c:v>
                </c:pt>
                <c:pt idx="979">
                  <c:v>4.0949999999999704</c:v>
                </c:pt>
                <c:pt idx="980">
                  <c:v>4.1049999999999613</c:v>
                </c:pt>
                <c:pt idx="981">
                  <c:v>4.1150000000000091</c:v>
                </c:pt>
                <c:pt idx="982">
                  <c:v>4.1250000000000568</c:v>
                </c:pt>
                <c:pt idx="983">
                  <c:v>4.1349999999999909</c:v>
                </c:pt>
                <c:pt idx="984">
                  <c:v>4.1449999999999818</c:v>
                </c:pt>
                <c:pt idx="985">
                  <c:v>4.1550000000000296</c:v>
                </c:pt>
                <c:pt idx="986">
                  <c:v>4.1649999999999636</c:v>
                </c:pt>
                <c:pt idx="987">
                  <c:v>4.1750000000000682</c:v>
                </c:pt>
                <c:pt idx="988">
                  <c:v>4.1850000000000591</c:v>
                </c:pt>
                <c:pt idx="989">
                  <c:v>4.1949999999999932</c:v>
                </c:pt>
                <c:pt idx="990">
                  <c:v>4.2049999999999841</c:v>
                </c:pt>
                <c:pt idx="991">
                  <c:v>4.2150000000000318</c:v>
                </c:pt>
                <c:pt idx="992">
                  <c:v>4.2249999999999659</c:v>
                </c:pt>
                <c:pt idx="993">
                  <c:v>4.2349999999999568</c:v>
                </c:pt>
                <c:pt idx="994">
                  <c:v>4.2450000000000614</c:v>
                </c:pt>
                <c:pt idx="995">
                  <c:v>4.2549999999999955</c:v>
                </c:pt>
                <c:pt idx="996">
                  <c:v>4.2649999999999864</c:v>
                </c:pt>
                <c:pt idx="997">
                  <c:v>4.2749999999999773</c:v>
                </c:pt>
                <c:pt idx="998">
                  <c:v>4.2849999999999682</c:v>
                </c:pt>
                <c:pt idx="999">
                  <c:v>4.2950000000000159</c:v>
                </c:pt>
                <c:pt idx="1000">
                  <c:v>4.3050000000000068</c:v>
                </c:pt>
                <c:pt idx="1001">
                  <c:v>4.3149999999999977</c:v>
                </c:pt>
                <c:pt idx="1002">
                  <c:v>4.3249999999999886</c:v>
                </c:pt>
                <c:pt idx="1003">
                  <c:v>4.3350000000000364</c:v>
                </c:pt>
                <c:pt idx="1004">
                  <c:v>4.3449999999999704</c:v>
                </c:pt>
                <c:pt idx="1005">
                  <c:v>4.3549999999999613</c:v>
                </c:pt>
                <c:pt idx="1006">
                  <c:v>4.3650000000000091</c:v>
                </c:pt>
                <c:pt idx="1007">
                  <c:v>4.3750000000000568</c:v>
                </c:pt>
                <c:pt idx="1008">
                  <c:v>4.3849999999999909</c:v>
                </c:pt>
                <c:pt idx="1009">
                  <c:v>4.3949999999999818</c:v>
                </c:pt>
                <c:pt idx="1010">
                  <c:v>4.4050000000000296</c:v>
                </c:pt>
                <c:pt idx="1011">
                  <c:v>4.4149999999999636</c:v>
                </c:pt>
                <c:pt idx="1012">
                  <c:v>4.4250000000000682</c:v>
                </c:pt>
                <c:pt idx="1013">
                  <c:v>4.4350000000000591</c:v>
                </c:pt>
                <c:pt idx="1014">
                  <c:v>4.4449999999999932</c:v>
                </c:pt>
                <c:pt idx="1015">
                  <c:v>4.4549999999999841</c:v>
                </c:pt>
                <c:pt idx="1016">
                  <c:v>4.4650000000000318</c:v>
                </c:pt>
                <c:pt idx="1017">
                  <c:v>4.4749999999999659</c:v>
                </c:pt>
                <c:pt idx="1018">
                  <c:v>4.4849999999999568</c:v>
                </c:pt>
                <c:pt idx="1019">
                  <c:v>4.4950000000000614</c:v>
                </c:pt>
                <c:pt idx="1020">
                  <c:v>4.5049999999999955</c:v>
                </c:pt>
                <c:pt idx="1021">
                  <c:v>4.5149999999999864</c:v>
                </c:pt>
                <c:pt idx="1022">
                  <c:v>4.5249999999999773</c:v>
                </c:pt>
                <c:pt idx="1023">
                  <c:v>4.5349999999999682</c:v>
                </c:pt>
                <c:pt idx="1024">
                  <c:v>4.5450000000000159</c:v>
                </c:pt>
                <c:pt idx="1025">
                  <c:v>4.5550000000000068</c:v>
                </c:pt>
                <c:pt idx="1026">
                  <c:v>4.5649999999999977</c:v>
                </c:pt>
                <c:pt idx="1027">
                  <c:v>4.5749999999999886</c:v>
                </c:pt>
                <c:pt idx="1028">
                  <c:v>4.5850000000000364</c:v>
                </c:pt>
                <c:pt idx="1029">
                  <c:v>4.5949999999999704</c:v>
                </c:pt>
                <c:pt idx="1030">
                  <c:v>4.6049999999999613</c:v>
                </c:pt>
                <c:pt idx="1031">
                  <c:v>4.6150000000000091</c:v>
                </c:pt>
                <c:pt idx="1032">
                  <c:v>4.6250000000000568</c:v>
                </c:pt>
                <c:pt idx="1033">
                  <c:v>4.6349999999999909</c:v>
                </c:pt>
                <c:pt idx="1034">
                  <c:v>4.6449999999999818</c:v>
                </c:pt>
                <c:pt idx="1035">
                  <c:v>4.6550000000000296</c:v>
                </c:pt>
                <c:pt idx="1036">
                  <c:v>4.6649999999999636</c:v>
                </c:pt>
                <c:pt idx="1037">
                  <c:v>4.6750000000000682</c:v>
                </c:pt>
                <c:pt idx="1038">
                  <c:v>4.6850000000000591</c:v>
                </c:pt>
                <c:pt idx="1039">
                  <c:v>4.6949999999999932</c:v>
                </c:pt>
                <c:pt idx="1040">
                  <c:v>4.7049999999999841</c:v>
                </c:pt>
                <c:pt idx="1041">
                  <c:v>4.7150000000000318</c:v>
                </c:pt>
                <c:pt idx="1042">
                  <c:v>4.7249999999999659</c:v>
                </c:pt>
                <c:pt idx="1043">
                  <c:v>4.7349999999999568</c:v>
                </c:pt>
                <c:pt idx="1044">
                  <c:v>4.7450000000000614</c:v>
                </c:pt>
                <c:pt idx="1045">
                  <c:v>4.7549999999999955</c:v>
                </c:pt>
                <c:pt idx="1046">
                  <c:v>4.7649999999999864</c:v>
                </c:pt>
                <c:pt idx="1047">
                  <c:v>4.7749999999999773</c:v>
                </c:pt>
                <c:pt idx="1048">
                  <c:v>4.7849999999999682</c:v>
                </c:pt>
                <c:pt idx="1049">
                  <c:v>4.7950000000000159</c:v>
                </c:pt>
                <c:pt idx="1050">
                  <c:v>4.8050000000000068</c:v>
                </c:pt>
                <c:pt idx="1051">
                  <c:v>4.8149999999999977</c:v>
                </c:pt>
                <c:pt idx="1052">
                  <c:v>4.8249999999999886</c:v>
                </c:pt>
                <c:pt idx="1053">
                  <c:v>4.8350000000000364</c:v>
                </c:pt>
                <c:pt idx="1054">
                  <c:v>4.8449999999999704</c:v>
                </c:pt>
                <c:pt idx="1055">
                  <c:v>4.8549999999999613</c:v>
                </c:pt>
                <c:pt idx="1056">
                  <c:v>4.8650000000000091</c:v>
                </c:pt>
                <c:pt idx="1057">
                  <c:v>4.8750000000000568</c:v>
                </c:pt>
                <c:pt idx="1058">
                  <c:v>4.8849999999999909</c:v>
                </c:pt>
                <c:pt idx="1059">
                  <c:v>4.8949999999999818</c:v>
                </c:pt>
                <c:pt idx="1060">
                  <c:v>4.9050000000000296</c:v>
                </c:pt>
                <c:pt idx="1061">
                  <c:v>4.9149999999999636</c:v>
                </c:pt>
                <c:pt idx="1062">
                  <c:v>4.9250000000000682</c:v>
                </c:pt>
                <c:pt idx="1063">
                  <c:v>4.9350000000000591</c:v>
                </c:pt>
                <c:pt idx="1064">
                  <c:v>4.9449999999999932</c:v>
                </c:pt>
                <c:pt idx="1065">
                  <c:v>4.9549999999999841</c:v>
                </c:pt>
                <c:pt idx="1066">
                  <c:v>4.9650000000000318</c:v>
                </c:pt>
                <c:pt idx="1067">
                  <c:v>4.9749999999999659</c:v>
                </c:pt>
                <c:pt idx="1068">
                  <c:v>4.9849999999999568</c:v>
                </c:pt>
                <c:pt idx="1069">
                  <c:v>4.9950000000000614</c:v>
                </c:pt>
                <c:pt idx="1070">
                  <c:v>5.0049999999999955</c:v>
                </c:pt>
                <c:pt idx="1071">
                  <c:v>5.0149999999999864</c:v>
                </c:pt>
                <c:pt idx="1072">
                  <c:v>5.0249999999999773</c:v>
                </c:pt>
                <c:pt idx="1073">
                  <c:v>5.0349999999999682</c:v>
                </c:pt>
                <c:pt idx="1074">
                  <c:v>5.0450000000000159</c:v>
                </c:pt>
                <c:pt idx="1075">
                  <c:v>5.0550000000000068</c:v>
                </c:pt>
                <c:pt idx="1076">
                  <c:v>5.0649999999999977</c:v>
                </c:pt>
                <c:pt idx="1077">
                  <c:v>5.0749999999999886</c:v>
                </c:pt>
                <c:pt idx="1078">
                  <c:v>5.0850000000000364</c:v>
                </c:pt>
                <c:pt idx="1079">
                  <c:v>5.0949999999999704</c:v>
                </c:pt>
                <c:pt idx="1080">
                  <c:v>5.1049999999999613</c:v>
                </c:pt>
                <c:pt idx="1081">
                  <c:v>5.1150000000000091</c:v>
                </c:pt>
                <c:pt idx="1082">
                  <c:v>5.1250000000000568</c:v>
                </c:pt>
                <c:pt idx="1083">
                  <c:v>5.1349999999999909</c:v>
                </c:pt>
                <c:pt idx="1084">
                  <c:v>5.1449999999999818</c:v>
                </c:pt>
                <c:pt idx="1085">
                  <c:v>5.1550000000000296</c:v>
                </c:pt>
                <c:pt idx="1086">
                  <c:v>5.1649999999999636</c:v>
                </c:pt>
                <c:pt idx="1087">
                  <c:v>5.1750000000000682</c:v>
                </c:pt>
                <c:pt idx="1088">
                  <c:v>5.1850000000000591</c:v>
                </c:pt>
                <c:pt idx="1089">
                  <c:v>5.1949999999999932</c:v>
                </c:pt>
                <c:pt idx="1090">
                  <c:v>5.2049999999999841</c:v>
                </c:pt>
                <c:pt idx="1091">
                  <c:v>5.2150000000000318</c:v>
                </c:pt>
                <c:pt idx="1092">
                  <c:v>5.2249999999999659</c:v>
                </c:pt>
                <c:pt idx="1093">
                  <c:v>5.2349999999999568</c:v>
                </c:pt>
                <c:pt idx="1094">
                  <c:v>5.2450000000000614</c:v>
                </c:pt>
                <c:pt idx="1095">
                  <c:v>5.2549999999999955</c:v>
                </c:pt>
                <c:pt idx="1096">
                  <c:v>5.2649999999999864</c:v>
                </c:pt>
                <c:pt idx="1097">
                  <c:v>5.2749999999999773</c:v>
                </c:pt>
                <c:pt idx="1098">
                  <c:v>5.2849999999999682</c:v>
                </c:pt>
                <c:pt idx="1099">
                  <c:v>5.2950000000000159</c:v>
                </c:pt>
                <c:pt idx="1100">
                  <c:v>5.3050000000000068</c:v>
                </c:pt>
                <c:pt idx="1101">
                  <c:v>5.3149999999999977</c:v>
                </c:pt>
                <c:pt idx="1102">
                  <c:v>5.3249999999999886</c:v>
                </c:pt>
                <c:pt idx="1103">
                  <c:v>5.3350000000000364</c:v>
                </c:pt>
                <c:pt idx="1104">
                  <c:v>5.3449999999999704</c:v>
                </c:pt>
                <c:pt idx="1105">
                  <c:v>5.3549999999999613</c:v>
                </c:pt>
                <c:pt idx="1106">
                  <c:v>5.3650000000000091</c:v>
                </c:pt>
                <c:pt idx="1107">
                  <c:v>5.3750000000000568</c:v>
                </c:pt>
                <c:pt idx="1108">
                  <c:v>5.3849999999999909</c:v>
                </c:pt>
                <c:pt idx="1109">
                  <c:v>5.3949999999999818</c:v>
                </c:pt>
                <c:pt idx="1110">
                  <c:v>5.4050000000000296</c:v>
                </c:pt>
                <c:pt idx="1111">
                  <c:v>5.4149999999999636</c:v>
                </c:pt>
                <c:pt idx="1112">
                  <c:v>5.4250000000000682</c:v>
                </c:pt>
                <c:pt idx="1113">
                  <c:v>5.4350000000000591</c:v>
                </c:pt>
                <c:pt idx="1114">
                  <c:v>5.4449999999999932</c:v>
                </c:pt>
                <c:pt idx="1115">
                  <c:v>5.4549999999999841</c:v>
                </c:pt>
                <c:pt idx="1116">
                  <c:v>5.4650000000000318</c:v>
                </c:pt>
                <c:pt idx="1117">
                  <c:v>5.4749999999999659</c:v>
                </c:pt>
                <c:pt idx="1118">
                  <c:v>5.4849999999999568</c:v>
                </c:pt>
                <c:pt idx="1119">
                  <c:v>5.4950000000000614</c:v>
                </c:pt>
                <c:pt idx="1120">
                  <c:v>5.5049999999999955</c:v>
                </c:pt>
                <c:pt idx="1121">
                  <c:v>5.5149999999999864</c:v>
                </c:pt>
                <c:pt idx="1122">
                  <c:v>5.5249999999999773</c:v>
                </c:pt>
                <c:pt idx="1123">
                  <c:v>5.5349999999999682</c:v>
                </c:pt>
                <c:pt idx="1124">
                  <c:v>5.5450000000000159</c:v>
                </c:pt>
                <c:pt idx="1125">
                  <c:v>5.5550000000000068</c:v>
                </c:pt>
                <c:pt idx="1126">
                  <c:v>5.5649999999999977</c:v>
                </c:pt>
                <c:pt idx="1127">
                  <c:v>5.5749999999999886</c:v>
                </c:pt>
                <c:pt idx="1128">
                  <c:v>5.5850000000000364</c:v>
                </c:pt>
                <c:pt idx="1129">
                  <c:v>5.5949999999999704</c:v>
                </c:pt>
                <c:pt idx="1130">
                  <c:v>5.6049999999999613</c:v>
                </c:pt>
                <c:pt idx="1131">
                  <c:v>5.6150000000000091</c:v>
                </c:pt>
                <c:pt idx="1132">
                  <c:v>5.6250000000000568</c:v>
                </c:pt>
                <c:pt idx="1133">
                  <c:v>5.6349999999999909</c:v>
                </c:pt>
                <c:pt idx="1134">
                  <c:v>5.6449999999999818</c:v>
                </c:pt>
                <c:pt idx="1135">
                  <c:v>5.6550000000000296</c:v>
                </c:pt>
                <c:pt idx="1136">
                  <c:v>5.6649999999999636</c:v>
                </c:pt>
                <c:pt idx="1137">
                  <c:v>5.6750000000000682</c:v>
                </c:pt>
                <c:pt idx="1138">
                  <c:v>5.6850000000000591</c:v>
                </c:pt>
                <c:pt idx="1139">
                  <c:v>5.6949999999999932</c:v>
                </c:pt>
                <c:pt idx="1140">
                  <c:v>5.7049999999999841</c:v>
                </c:pt>
                <c:pt idx="1141">
                  <c:v>5.7150000000000318</c:v>
                </c:pt>
                <c:pt idx="1142">
                  <c:v>5.7249999999999659</c:v>
                </c:pt>
                <c:pt idx="1143">
                  <c:v>5.7349999999999568</c:v>
                </c:pt>
                <c:pt idx="1144">
                  <c:v>5.7450000000000614</c:v>
                </c:pt>
                <c:pt idx="1145">
                  <c:v>5.7549999999999955</c:v>
                </c:pt>
                <c:pt idx="1146">
                  <c:v>5.7649999999999864</c:v>
                </c:pt>
                <c:pt idx="1147">
                  <c:v>5.7749999999999773</c:v>
                </c:pt>
                <c:pt idx="1148">
                  <c:v>5.7849999999999682</c:v>
                </c:pt>
                <c:pt idx="1149">
                  <c:v>5.7950000000000159</c:v>
                </c:pt>
                <c:pt idx="1150">
                  <c:v>5.8050000000000068</c:v>
                </c:pt>
                <c:pt idx="1151">
                  <c:v>5.8149999999999977</c:v>
                </c:pt>
                <c:pt idx="1152">
                  <c:v>5.8249999999999886</c:v>
                </c:pt>
                <c:pt idx="1153">
                  <c:v>5.8350000000000364</c:v>
                </c:pt>
                <c:pt idx="1154">
                  <c:v>5.8449999999999704</c:v>
                </c:pt>
                <c:pt idx="1155">
                  <c:v>5.8549999999999613</c:v>
                </c:pt>
                <c:pt idx="1156">
                  <c:v>5.8650000000000091</c:v>
                </c:pt>
                <c:pt idx="1157">
                  <c:v>5.8750000000000568</c:v>
                </c:pt>
                <c:pt idx="1158">
                  <c:v>5.8849999999999909</c:v>
                </c:pt>
                <c:pt idx="1159">
                  <c:v>5.8949999999999818</c:v>
                </c:pt>
                <c:pt idx="1160">
                  <c:v>5.9050000000000296</c:v>
                </c:pt>
                <c:pt idx="1161">
                  <c:v>5.9149999999999636</c:v>
                </c:pt>
                <c:pt idx="1162">
                  <c:v>5.9250000000000682</c:v>
                </c:pt>
                <c:pt idx="1163">
                  <c:v>5.9350000000000591</c:v>
                </c:pt>
                <c:pt idx="1164">
                  <c:v>5.9449999999999932</c:v>
                </c:pt>
                <c:pt idx="1165">
                  <c:v>5.9549999999999841</c:v>
                </c:pt>
                <c:pt idx="1166">
                  <c:v>5.9650000000000318</c:v>
                </c:pt>
                <c:pt idx="1167">
                  <c:v>5.9749999999999659</c:v>
                </c:pt>
                <c:pt idx="1168">
                  <c:v>5.9849999999999568</c:v>
                </c:pt>
                <c:pt idx="1169">
                  <c:v>5.9950000000000614</c:v>
                </c:pt>
                <c:pt idx="1170">
                  <c:v>6.0049999999999955</c:v>
                </c:pt>
                <c:pt idx="1171">
                  <c:v>6.0149999999999864</c:v>
                </c:pt>
                <c:pt idx="1172">
                  <c:v>6.0249999999999773</c:v>
                </c:pt>
                <c:pt idx="1173">
                  <c:v>6.0349999999999682</c:v>
                </c:pt>
                <c:pt idx="1174">
                  <c:v>6.0450000000000159</c:v>
                </c:pt>
                <c:pt idx="1175">
                  <c:v>6.0550000000000068</c:v>
                </c:pt>
                <c:pt idx="1176">
                  <c:v>6.0649999999999977</c:v>
                </c:pt>
                <c:pt idx="1177">
                  <c:v>6.0749999999999886</c:v>
                </c:pt>
                <c:pt idx="1178">
                  <c:v>6.0850000000000364</c:v>
                </c:pt>
                <c:pt idx="1179">
                  <c:v>6.0949999999999704</c:v>
                </c:pt>
                <c:pt idx="1180">
                  <c:v>6.1049999999999613</c:v>
                </c:pt>
                <c:pt idx="1181">
                  <c:v>6.1150000000000091</c:v>
                </c:pt>
                <c:pt idx="1182">
                  <c:v>6.1250000000000568</c:v>
                </c:pt>
                <c:pt idx="1183">
                  <c:v>6.1349999999999909</c:v>
                </c:pt>
                <c:pt idx="1184">
                  <c:v>6.1449999999999818</c:v>
                </c:pt>
                <c:pt idx="1185">
                  <c:v>6.1550000000000296</c:v>
                </c:pt>
                <c:pt idx="1186">
                  <c:v>6.1649999999999636</c:v>
                </c:pt>
                <c:pt idx="1187">
                  <c:v>6.1750000000000682</c:v>
                </c:pt>
                <c:pt idx="1188">
                  <c:v>6.1850000000000591</c:v>
                </c:pt>
                <c:pt idx="1189">
                  <c:v>6.1949999999999932</c:v>
                </c:pt>
                <c:pt idx="1190">
                  <c:v>6.2049999999999841</c:v>
                </c:pt>
                <c:pt idx="1191">
                  <c:v>6.2150000000000318</c:v>
                </c:pt>
                <c:pt idx="1192">
                  <c:v>6.2249999999999659</c:v>
                </c:pt>
                <c:pt idx="1193">
                  <c:v>6.2349999999999568</c:v>
                </c:pt>
                <c:pt idx="1194">
                  <c:v>6.2450000000000614</c:v>
                </c:pt>
                <c:pt idx="1195">
                  <c:v>6.2549999999999955</c:v>
                </c:pt>
                <c:pt idx="1196">
                  <c:v>6.2649999999999864</c:v>
                </c:pt>
                <c:pt idx="1197">
                  <c:v>6.2749999999999773</c:v>
                </c:pt>
                <c:pt idx="1198">
                  <c:v>6.2849999999999682</c:v>
                </c:pt>
                <c:pt idx="1199">
                  <c:v>6.2950000000000159</c:v>
                </c:pt>
                <c:pt idx="1200">
                  <c:v>6.3050000000000068</c:v>
                </c:pt>
                <c:pt idx="1201">
                  <c:v>6.3149999999999977</c:v>
                </c:pt>
                <c:pt idx="1202">
                  <c:v>6.3249999999999886</c:v>
                </c:pt>
                <c:pt idx="1203">
                  <c:v>6.3350000000000364</c:v>
                </c:pt>
                <c:pt idx="1204">
                  <c:v>6.3449999999999704</c:v>
                </c:pt>
                <c:pt idx="1205">
                  <c:v>6.3549999999999613</c:v>
                </c:pt>
                <c:pt idx="1206">
                  <c:v>6.3650000000000091</c:v>
                </c:pt>
                <c:pt idx="1207">
                  <c:v>6.3750000000000568</c:v>
                </c:pt>
                <c:pt idx="1208">
                  <c:v>6.3849999999999909</c:v>
                </c:pt>
                <c:pt idx="1209">
                  <c:v>6.3949999999999818</c:v>
                </c:pt>
                <c:pt idx="1210">
                  <c:v>6.4050000000000296</c:v>
                </c:pt>
                <c:pt idx="1211">
                  <c:v>6.4149999999999636</c:v>
                </c:pt>
                <c:pt idx="1212">
                  <c:v>6.4250000000000682</c:v>
                </c:pt>
                <c:pt idx="1213">
                  <c:v>6.4350000000000591</c:v>
                </c:pt>
                <c:pt idx="1214">
                  <c:v>6.4449999999999932</c:v>
                </c:pt>
                <c:pt idx="1215">
                  <c:v>6.4549999999999841</c:v>
                </c:pt>
                <c:pt idx="1216">
                  <c:v>6.4650000000000318</c:v>
                </c:pt>
                <c:pt idx="1217">
                  <c:v>6.4749999999999659</c:v>
                </c:pt>
                <c:pt idx="1218">
                  <c:v>6.4849999999999568</c:v>
                </c:pt>
                <c:pt idx="1219">
                  <c:v>6.4950000000000614</c:v>
                </c:pt>
                <c:pt idx="1220">
                  <c:v>6.5049999999999955</c:v>
                </c:pt>
                <c:pt idx="1221">
                  <c:v>6.5149999999999864</c:v>
                </c:pt>
                <c:pt idx="1222">
                  <c:v>6.5249999999999773</c:v>
                </c:pt>
                <c:pt idx="1223">
                  <c:v>6.5349999999999682</c:v>
                </c:pt>
                <c:pt idx="1224">
                  <c:v>6.5450000000000159</c:v>
                </c:pt>
                <c:pt idx="1225">
                  <c:v>6.5550000000000068</c:v>
                </c:pt>
                <c:pt idx="1226">
                  <c:v>6.5649999999999977</c:v>
                </c:pt>
                <c:pt idx="1227">
                  <c:v>6.5749999999999886</c:v>
                </c:pt>
                <c:pt idx="1228">
                  <c:v>6.5850000000000364</c:v>
                </c:pt>
                <c:pt idx="1229">
                  <c:v>6.5949999999999704</c:v>
                </c:pt>
                <c:pt idx="1230">
                  <c:v>6.6049999999999613</c:v>
                </c:pt>
                <c:pt idx="1231">
                  <c:v>6.6150000000000091</c:v>
                </c:pt>
                <c:pt idx="1232">
                  <c:v>6.6250000000000568</c:v>
                </c:pt>
                <c:pt idx="1233">
                  <c:v>6.6349999999999909</c:v>
                </c:pt>
                <c:pt idx="1234">
                  <c:v>6.6449999999999818</c:v>
                </c:pt>
                <c:pt idx="1235">
                  <c:v>6.6550000000000296</c:v>
                </c:pt>
                <c:pt idx="1236">
                  <c:v>6.6649999999999636</c:v>
                </c:pt>
                <c:pt idx="1237">
                  <c:v>6.6750000000000682</c:v>
                </c:pt>
                <c:pt idx="1238">
                  <c:v>6.6850000000000591</c:v>
                </c:pt>
                <c:pt idx="1239">
                  <c:v>6.6949999999999932</c:v>
                </c:pt>
                <c:pt idx="1240">
                  <c:v>6.7049999999999841</c:v>
                </c:pt>
                <c:pt idx="1241">
                  <c:v>6.7150000000000318</c:v>
                </c:pt>
                <c:pt idx="1242">
                  <c:v>6.7249999999999659</c:v>
                </c:pt>
                <c:pt idx="1243">
                  <c:v>6.7349999999999568</c:v>
                </c:pt>
                <c:pt idx="1244">
                  <c:v>6.7450000000000614</c:v>
                </c:pt>
                <c:pt idx="1245">
                  <c:v>6.7549999999999955</c:v>
                </c:pt>
                <c:pt idx="1246">
                  <c:v>6.7649999999999864</c:v>
                </c:pt>
                <c:pt idx="1247">
                  <c:v>6.7749999999999773</c:v>
                </c:pt>
                <c:pt idx="1248">
                  <c:v>6.7849999999999682</c:v>
                </c:pt>
                <c:pt idx="1249">
                  <c:v>6.7950000000000159</c:v>
                </c:pt>
                <c:pt idx="1250">
                  <c:v>6.8050000000000068</c:v>
                </c:pt>
                <c:pt idx="1251">
                  <c:v>6.8149999999999977</c:v>
                </c:pt>
                <c:pt idx="1252">
                  <c:v>6.8249999999999886</c:v>
                </c:pt>
                <c:pt idx="1253">
                  <c:v>6.8350000000000364</c:v>
                </c:pt>
                <c:pt idx="1254">
                  <c:v>6.8449999999999704</c:v>
                </c:pt>
                <c:pt idx="1255">
                  <c:v>6.8549999999999613</c:v>
                </c:pt>
                <c:pt idx="1256">
                  <c:v>6.8650000000000091</c:v>
                </c:pt>
                <c:pt idx="1257">
                  <c:v>6.8750000000000568</c:v>
                </c:pt>
                <c:pt idx="1258">
                  <c:v>6.8849999999999909</c:v>
                </c:pt>
                <c:pt idx="1259">
                  <c:v>6.8949999999999818</c:v>
                </c:pt>
                <c:pt idx="1260">
                  <c:v>6.9050000000000296</c:v>
                </c:pt>
                <c:pt idx="1261">
                  <c:v>6.9149999999999636</c:v>
                </c:pt>
                <c:pt idx="1262">
                  <c:v>6.9250000000000682</c:v>
                </c:pt>
                <c:pt idx="1263">
                  <c:v>6.9350000000000591</c:v>
                </c:pt>
                <c:pt idx="1264">
                  <c:v>6.9449999999999932</c:v>
                </c:pt>
                <c:pt idx="1265">
                  <c:v>6.9549999999999841</c:v>
                </c:pt>
                <c:pt idx="1266">
                  <c:v>6.9650000000000318</c:v>
                </c:pt>
                <c:pt idx="1267">
                  <c:v>6.9749999999999659</c:v>
                </c:pt>
                <c:pt idx="1268">
                  <c:v>6.9849999999999568</c:v>
                </c:pt>
                <c:pt idx="1269">
                  <c:v>6.9950000000000614</c:v>
                </c:pt>
                <c:pt idx="1270">
                  <c:v>7.0049999999999955</c:v>
                </c:pt>
                <c:pt idx="1271">
                  <c:v>7.0149999999999864</c:v>
                </c:pt>
                <c:pt idx="1272">
                  <c:v>7.0249999999999773</c:v>
                </c:pt>
                <c:pt idx="1273">
                  <c:v>7.0349999999999682</c:v>
                </c:pt>
                <c:pt idx="1274">
                  <c:v>7.0450000000000159</c:v>
                </c:pt>
                <c:pt idx="1275">
                  <c:v>7.0550000000000068</c:v>
                </c:pt>
                <c:pt idx="1276">
                  <c:v>7.0649999999999977</c:v>
                </c:pt>
                <c:pt idx="1277">
                  <c:v>7.0749999999999886</c:v>
                </c:pt>
                <c:pt idx="1278">
                  <c:v>7.0850000000000364</c:v>
                </c:pt>
                <c:pt idx="1279">
                  <c:v>7.0949999999999704</c:v>
                </c:pt>
                <c:pt idx="1280">
                  <c:v>7.1049999999999613</c:v>
                </c:pt>
                <c:pt idx="1281">
                  <c:v>7.1150000000000091</c:v>
                </c:pt>
                <c:pt idx="1282">
                  <c:v>7.1250000000000568</c:v>
                </c:pt>
                <c:pt idx="1283">
                  <c:v>7.1349999999999909</c:v>
                </c:pt>
                <c:pt idx="1284">
                  <c:v>7.1449999999999818</c:v>
                </c:pt>
                <c:pt idx="1285">
                  <c:v>7.1550000000000296</c:v>
                </c:pt>
                <c:pt idx="1286">
                  <c:v>7.1649999999999636</c:v>
                </c:pt>
                <c:pt idx="1287">
                  <c:v>7.1750000000000682</c:v>
                </c:pt>
                <c:pt idx="1288">
                  <c:v>7.1850000000000591</c:v>
                </c:pt>
                <c:pt idx="1289">
                  <c:v>7.1949999999999932</c:v>
                </c:pt>
                <c:pt idx="1290">
                  <c:v>7.2049999999999841</c:v>
                </c:pt>
                <c:pt idx="1291">
                  <c:v>7.2150000000000318</c:v>
                </c:pt>
                <c:pt idx="1292">
                  <c:v>7.2249999999999659</c:v>
                </c:pt>
                <c:pt idx="1293">
                  <c:v>7.2349999999999568</c:v>
                </c:pt>
                <c:pt idx="1294">
                  <c:v>7.2450000000000614</c:v>
                </c:pt>
                <c:pt idx="1295">
                  <c:v>7.2549999999999955</c:v>
                </c:pt>
                <c:pt idx="1296">
                  <c:v>7.2649999999999864</c:v>
                </c:pt>
                <c:pt idx="1297">
                  <c:v>7.2749999999999773</c:v>
                </c:pt>
                <c:pt idx="1298">
                  <c:v>7.2849999999999682</c:v>
                </c:pt>
                <c:pt idx="1299">
                  <c:v>7.2950000000000159</c:v>
                </c:pt>
                <c:pt idx="1300">
                  <c:v>7.3050000000000068</c:v>
                </c:pt>
                <c:pt idx="1301">
                  <c:v>7.3149999999999977</c:v>
                </c:pt>
                <c:pt idx="1302">
                  <c:v>7.3249999999999886</c:v>
                </c:pt>
                <c:pt idx="1303">
                  <c:v>7.3350000000000364</c:v>
                </c:pt>
                <c:pt idx="1304">
                  <c:v>7.3449999999999704</c:v>
                </c:pt>
                <c:pt idx="1305">
                  <c:v>7.3549999999999613</c:v>
                </c:pt>
                <c:pt idx="1306">
                  <c:v>7.3650000000000091</c:v>
                </c:pt>
                <c:pt idx="1307">
                  <c:v>7.3750000000000568</c:v>
                </c:pt>
                <c:pt idx="1308">
                  <c:v>7.3849999999999909</c:v>
                </c:pt>
                <c:pt idx="1309">
                  <c:v>7.3949999999999818</c:v>
                </c:pt>
                <c:pt idx="1310">
                  <c:v>7.4050000000000296</c:v>
                </c:pt>
                <c:pt idx="1311">
                  <c:v>7.4149999999999636</c:v>
                </c:pt>
                <c:pt idx="1312">
                  <c:v>7.4250000000000682</c:v>
                </c:pt>
                <c:pt idx="1313">
                  <c:v>7.4350000000000591</c:v>
                </c:pt>
                <c:pt idx="1314">
                  <c:v>7.4449999999999932</c:v>
                </c:pt>
                <c:pt idx="1315">
                  <c:v>7.4549999999999841</c:v>
                </c:pt>
                <c:pt idx="1316">
                  <c:v>7.4650000000000318</c:v>
                </c:pt>
                <c:pt idx="1317">
                  <c:v>7.4749999999999659</c:v>
                </c:pt>
                <c:pt idx="1318">
                  <c:v>7.4849999999999568</c:v>
                </c:pt>
                <c:pt idx="1319">
                  <c:v>7.4950000000000614</c:v>
                </c:pt>
                <c:pt idx="1320">
                  <c:v>7.5049999999999955</c:v>
                </c:pt>
                <c:pt idx="1321">
                  <c:v>7.5149999999999864</c:v>
                </c:pt>
                <c:pt idx="1322">
                  <c:v>7.5249999999999773</c:v>
                </c:pt>
                <c:pt idx="1323">
                  <c:v>7.535000000000025</c:v>
                </c:pt>
                <c:pt idx="1324">
                  <c:v>7.5450000000000159</c:v>
                </c:pt>
                <c:pt idx="1325">
                  <c:v>7.5550000000000068</c:v>
                </c:pt>
                <c:pt idx="1326">
                  <c:v>7.5649999999999977</c:v>
                </c:pt>
                <c:pt idx="1327">
                  <c:v>7.5749999999999886</c:v>
                </c:pt>
                <c:pt idx="1328">
                  <c:v>7.5850000000000364</c:v>
                </c:pt>
                <c:pt idx="1329">
                  <c:v>7.5949999999999704</c:v>
                </c:pt>
                <c:pt idx="1330">
                  <c:v>7.6049999999999613</c:v>
                </c:pt>
                <c:pt idx="1331">
                  <c:v>7.6150000000000091</c:v>
                </c:pt>
                <c:pt idx="1332">
                  <c:v>7.6250000000000568</c:v>
                </c:pt>
                <c:pt idx="1333">
                  <c:v>7.6349999999999909</c:v>
                </c:pt>
                <c:pt idx="1334">
                  <c:v>7.6449999999999818</c:v>
                </c:pt>
                <c:pt idx="1335">
                  <c:v>7.6550000000000296</c:v>
                </c:pt>
                <c:pt idx="1336">
                  <c:v>7.6649999999999636</c:v>
                </c:pt>
                <c:pt idx="1337">
                  <c:v>7.6750000000000682</c:v>
                </c:pt>
                <c:pt idx="1338">
                  <c:v>7.6850000000000591</c:v>
                </c:pt>
                <c:pt idx="1339">
                  <c:v>7.6949999999999932</c:v>
                </c:pt>
                <c:pt idx="1340">
                  <c:v>7.7049999999999841</c:v>
                </c:pt>
                <c:pt idx="1341">
                  <c:v>7.7150000000000318</c:v>
                </c:pt>
                <c:pt idx="1342">
                  <c:v>7.7249999999999659</c:v>
                </c:pt>
                <c:pt idx="1343">
                  <c:v>7.7349999999999568</c:v>
                </c:pt>
                <c:pt idx="1344">
                  <c:v>7.7450000000000614</c:v>
                </c:pt>
                <c:pt idx="1345">
                  <c:v>7.7549999999999955</c:v>
                </c:pt>
                <c:pt idx="1346">
                  <c:v>7.7649999999999864</c:v>
                </c:pt>
                <c:pt idx="1347">
                  <c:v>7.7749999999999773</c:v>
                </c:pt>
                <c:pt idx="1348">
                  <c:v>7.785000000000025</c:v>
                </c:pt>
                <c:pt idx="1349">
                  <c:v>7.7950000000000159</c:v>
                </c:pt>
                <c:pt idx="1350">
                  <c:v>7.8050000000000068</c:v>
                </c:pt>
                <c:pt idx="1351">
                  <c:v>7.8149999999999977</c:v>
                </c:pt>
                <c:pt idx="1352">
                  <c:v>7.8249999999999886</c:v>
                </c:pt>
                <c:pt idx="1353">
                  <c:v>7.8350000000000364</c:v>
                </c:pt>
                <c:pt idx="1354">
                  <c:v>7.8449999999999704</c:v>
                </c:pt>
                <c:pt idx="1355">
                  <c:v>7.8549999999999613</c:v>
                </c:pt>
                <c:pt idx="1356">
                  <c:v>7.8650000000000091</c:v>
                </c:pt>
                <c:pt idx="1357">
                  <c:v>7.8750000000000568</c:v>
                </c:pt>
                <c:pt idx="1358">
                  <c:v>7.8849999999999909</c:v>
                </c:pt>
                <c:pt idx="1359">
                  <c:v>7.8949999999999818</c:v>
                </c:pt>
                <c:pt idx="1360">
                  <c:v>7.9050000000000296</c:v>
                </c:pt>
                <c:pt idx="1361">
                  <c:v>7.9149999999999636</c:v>
                </c:pt>
                <c:pt idx="1362">
                  <c:v>7.9250000000000682</c:v>
                </c:pt>
                <c:pt idx="1363">
                  <c:v>7.9350000000000591</c:v>
                </c:pt>
                <c:pt idx="1364">
                  <c:v>7.9449999999999932</c:v>
                </c:pt>
                <c:pt idx="1365">
                  <c:v>7.9549999999999841</c:v>
                </c:pt>
                <c:pt idx="1366">
                  <c:v>7.9650000000000318</c:v>
                </c:pt>
                <c:pt idx="1367">
                  <c:v>7.9749999999999659</c:v>
                </c:pt>
                <c:pt idx="1368">
                  <c:v>7.9849999999999568</c:v>
                </c:pt>
                <c:pt idx="1369">
                  <c:v>7.9950000000000614</c:v>
                </c:pt>
                <c:pt idx="1370">
                  <c:v>8.0049999999999955</c:v>
                </c:pt>
                <c:pt idx="1371">
                  <c:v>8.0149999999999864</c:v>
                </c:pt>
                <c:pt idx="1372">
                  <c:v>8.0249999999999773</c:v>
                </c:pt>
                <c:pt idx="1373">
                  <c:v>8.035000000000025</c:v>
                </c:pt>
                <c:pt idx="1374">
                  <c:v>8.0450000000000159</c:v>
                </c:pt>
                <c:pt idx="1375">
                  <c:v>8.0550000000000068</c:v>
                </c:pt>
                <c:pt idx="1376">
                  <c:v>8.0649999999999977</c:v>
                </c:pt>
                <c:pt idx="1377">
                  <c:v>8.0749999999999886</c:v>
                </c:pt>
                <c:pt idx="1378">
                  <c:v>8.0850000000000364</c:v>
                </c:pt>
                <c:pt idx="1379">
                  <c:v>8.0949999999999704</c:v>
                </c:pt>
                <c:pt idx="1380">
                  <c:v>8.1049999999999613</c:v>
                </c:pt>
                <c:pt idx="1381">
                  <c:v>8.1150000000000091</c:v>
                </c:pt>
                <c:pt idx="1382">
                  <c:v>8.1250000000000568</c:v>
                </c:pt>
                <c:pt idx="1383">
                  <c:v>8.1349999999999909</c:v>
                </c:pt>
                <c:pt idx="1384">
                  <c:v>8.1449999999999818</c:v>
                </c:pt>
                <c:pt idx="1385">
                  <c:v>8.1550000000000296</c:v>
                </c:pt>
                <c:pt idx="1386">
                  <c:v>8.1649999999999636</c:v>
                </c:pt>
                <c:pt idx="1387">
                  <c:v>8.1750000000000682</c:v>
                </c:pt>
                <c:pt idx="1388">
                  <c:v>8.1850000000000591</c:v>
                </c:pt>
                <c:pt idx="1389">
                  <c:v>8.1949999999999932</c:v>
                </c:pt>
                <c:pt idx="1390">
                  <c:v>8.2049999999999841</c:v>
                </c:pt>
                <c:pt idx="1391">
                  <c:v>8.2150000000000318</c:v>
                </c:pt>
                <c:pt idx="1392">
                  <c:v>8.2249999999999659</c:v>
                </c:pt>
                <c:pt idx="1393">
                  <c:v>8.2349999999999568</c:v>
                </c:pt>
                <c:pt idx="1394">
                  <c:v>8.2450000000000614</c:v>
                </c:pt>
                <c:pt idx="1395">
                  <c:v>8.2549999999999955</c:v>
                </c:pt>
                <c:pt idx="1396">
                  <c:v>8.2649999999999864</c:v>
                </c:pt>
                <c:pt idx="1397">
                  <c:v>8.2749999999999773</c:v>
                </c:pt>
                <c:pt idx="1398">
                  <c:v>8.285000000000025</c:v>
                </c:pt>
                <c:pt idx="1399">
                  <c:v>8.2950000000000159</c:v>
                </c:pt>
                <c:pt idx="1400">
                  <c:v>8.3050000000000068</c:v>
                </c:pt>
                <c:pt idx="1401">
                  <c:v>8.3149999999999977</c:v>
                </c:pt>
                <c:pt idx="1402">
                  <c:v>8.3249999999999886</c:v>
                </c:pt>
                <c:pt idx="1403">
                  <c:v>8.3350000000000364</c:v>
                </c:pt>
                <c:pt idx="1404">
                  <c:v>8.3449999999999704</c:v>
                </c:pt>
                <c:pt idx="1405">
                  <c:v>8.3549999999999613</c:v>
                </c:pt>
                <c:pt idx="1406">
                  <c:v>8.3650000000000091</c:v>
                </c:pt>
                <c:pt idx="1407">
                  <c:v>8.3750000000000568</c:v>
                </c:pt>
                <c:pt idx="1408">
                  <c:v>8.3849999999999909</c:v>
                </c:pt>
                <c:pt idx="1409">
                  <c:v>8.3949999999999818</c:v>
                </c:pt>
                <c:pt idx="1410">
                  <c:v>8.4050000000000296</c:v>
                </c:pt>
                <c:pt idx="1411">
                  <c:v>8.4149999999999636</c:v>
                </c:pt>
                <c:pt idx="1412">
                  <c:v>8.4250000000000682</c:v>
                </c:pt>
                <c:pt idx="1413">
                  <c:v>8.4350000000000591</c:v>
                </c:pt>
                <c:pt idx="1414">
                  <c:v>8.4449999999999932</c:v>
                </c:pt>
                <c:pt idx="1415">
                  <c:v>8.4549999999999841</c:v>
                </c:pt>
                <c:pt idx="1416">
                  <c:v>8.4650000000000318</c:v>
                </c:pt>
                <c:pt idx="1417">
                  <c:v>8.4749999999999659</c:v>
                </c:pt>
                <c:pt idx="1418">
                  <c:v>8.4849999999999568</c:v>
                </c:pt>
                <c:pt idx="1419">
                  <c:v>8.4950000000000614</c:v>
                </c:pt>
                <c:pt idx="1420">
                  <c:v>8.5049999999999955</c:v>
                </c:pt>
                <c:pt idx="1421">
                  <c:v>8.5149999999999864</c:v>
                </c:pt>
                <c:pt idx="1422">
                  <c:v>8.5249999999999773</c:v>
                </c:pt>
                <c:pt idx="1423">
                  <c:v>8.535000000000025</c:v>
                </c:pt>
                <c:pt idx="1424">
                  <c:v>8.5450000000000159</c:v>
                </c:pt>
                <c:pt idx="1425">
                  <c:v>8.5550000000000068</c:v>
                </c:pt>
                <c:pt idx="1426">
                  <c:v>8.5649999999999977</c:v>
                </c:pt>
                <c:pt idx="1427">
                  <c:v>8.5749999999999886</c:v>
                </c:pt>
                <c:pt idx="1428">
                  <c:v>8.5850000000000364</c:v>
                </c:pt>
                <c:pt idx="1429">
                  <c:v>8.5949999999999704</c:v>
                </c:pt>
                <c:pt idx="1430">
                  <c:v>8.6049999999999613</c:v>
                </c:pt>
                <c:pt idx="1431">
                  <c:v>8.6150000000000091</c:v>
                </c:pt>
                <c:pt idx="1432">
                  <c:v>8.6250000000000568</c:v>
                </c:pt>
                <c:pt idx="1433">
                  <c:v>8.6349999999999909</c:v>
                </c:pt>
                <c:pt idx="1434">
                  <c:v>8.6449999999999818</c:v>
                </c:pt>
                <c:pt idx="1435">
                  <c:v>8.6550000000000296</c:v>
                </c:pt>
                <c:pt idx="1436">
                  <c:v>8.6649999999999636</c:v>
                </c:pt>
                <c:pt idx="1437">
                  <c:v>8.6750000000000682</c:v>
                </c:pt>
                <c:pt idx="1438">
                  <c:v>8.6850000000000591</c:v>
                </c:pt>
                <c:pt idx="1439">
                  <c:v>8.6949999999999932</c:v>
                </c:pt>
                <c:pt idx="1440">
                  <c:v>8.7049999999999841</c:v>
                </c:pt>
                <c:pt idx="1441">
                  <c:v>8.7150000000000318</c:v>
                </c:pt>
                <c:pt idx="1442">
                  <c:v>8.7249999999999659</c:v>
                </c:pt>
                <c:pt idx="1443">
                  <c:v>8.7349999999999568</c:v>
                </c:pt>
                <c:pt idx="1444">
                  <c:v>8.7450000000000614</c:v>
                </c:pt>
                <c:pt idx="1445">
                  <c:v>8.7549999999999955</c:v>
                </c:pt>
                <c:pt idx="1446">
                  <c:v>8.7649999999999864</c:v>
                </c:pt>
                <c:pt idx="1447">
                  <c:v>8.7749999999999773</c:v>
                </c:pt>
                <c:pt idx="1448">
                  <c:v>8.785000000000025</c:v>
                </c:pt>
                <c:pt idx="1449">
                  <c:v>8.7950000000000159</c:v>
                </c:pt>
                <c:pt idx="1450">
                  <c:v>8.8050000000000068</c:v>
                </c:pt>
                <c:pt idx="1451">
                  <c:v>8.8149999999999977</c:v>
                </c:pt>
                <c:pt idx="1452">
                  <c:v>8.8249999999999886</c:v>
                </c:pt>
                <c:pt idx="1453">
                  <c:v>8.8350000000000364</c:v>
                </c:pt>
                <c:pt idx="1454">
                  <c:v>8.8449999999999704</c:v>
                </c:pt>
                <c:pt idx="1455">
                  <c:v>8.8549999999999613</c:v>
                </c:pt>
                <c:pt idx="1456">
                  <c:v>8.8650000000000091</c:v>
                </c:pt>
                <c:pt idx="1457">
                  <c:v>8.8750000000000568</c:v>
                </c:pt>
                <c:pt idx="1458">
                  <c:v>8.8849999999999909</c:v>
                </c:pt>
                <c:pt idx="1459">
                  <c:v>8.8949999999999818</c:v>
                </c:pt>
                <c:pt idx="1460">
                  <c:v>8.9050000000000296</c:v>
                </c:pt>
                <c:pt idx="1461">
                  <c:v>8.9149999999999636</c:v>
                </c:pt>
                <c:pt idx="1462">
                  <c:v>8.9250000000000682</c:v>
                </c:pt>
                <c:pt idx="1463">
                  <c:v>8.9350000000000591</c:v>
                </c:pt>
                <c:pt idx="1464">
                  <c:v>8.9449999999999932</c:v>
                </c:pt>
                <c:pt idx="1465">
                  <c:v>8.9549999999999841</c:v>
                </c:pt>
                <c:pt idx="1466">
                  <c:v>8.9650000000000318</c:v>
                </c:pt>
                <c:pt idx="1467">
                  <c:v>8.9749999999999659</c:v>
                </c:pt>
                <c:pt idx="1468">
                  <c:v>8.9849999999999568</c:v>
                </c:pt>
                <c:pt idx="1469">
                  <c:v>8.9950000000000614</c:v>
                </c:pt>
                <c:pt idx="1470">
                  <c:v>9.0049999999999955</c:v>
                </c:pt>
                <c:pt idx="1471">
                  <c:v>9.0149999999999864</c:v>
                </c:pt>
                <c:pt idx="1472">
                  <c:v>9.0249999999999773</c:v>
                </c:pt>
                <c:pt idx="1473">
                  <c:v>9.035000000000025</c:v>
                </c:pt>
                <c:pt idx="1474">
                  <c:v>9.0450000000000159</c:v>
                </c:pt>
                <c:pt idx="1475">
                  <c:v>9.0550000000000068</c:v>
                </c:pt>
                <c:pt idx="1476">
                  <c:v>9.0649999999999977</c:v>
                </c:pt>
                <c:pt idx="1477">
                  <c:v>9.0749999999999886</c:v>
                </c:pt>
                <c:pt idx="1478">
                  <c:v>9.0850000000000364</c:v>
                </c:pt>
                <c:pt idx="1479">
                  <c:v>9.0949999999999704</c:v>
                </c:pt>
                <c:pt idx="1480">
                  <c:v>9.1049999999999613</c:v>
                </c:pt>
                <c:pt idx="1481">
                  <c:v>9.1150000000000091</c:v>
                </c:pt>
                <c:pt idx="1482">
                  <c:v>9.1250000000000568</c:v>
                </c:pt>
                <c:pt idx="1483">
                  <c:v>9.1349999999999909</c:v>
                </c:pt>
                <c:pt idx="1484">
                  <c:v>9.1449999999999818</c:v>
                </c:pt>
                <c:pt idx="1485">
                  <c:v>9.1550000000000296</c:v>
                </c:pt>
                <c:pt idx="1486">
                  <c:v>9.1649999999999636</c:v>
                </c:pt>
                <c:pt idx="1487">
                  <c:v>9.1750000000000682</c:v>
                </c:pt>
                <c:pt idx="1488">
                  <c:v>9.1850000000000591</c:v>
                </c:pt>
                <c:pt idx="1489">
                  <c:v>9.1949999999999932</c:v>
                </c:pt>
                <c:pt idx="1490">
                  <c:v>9.2049999999999841</c:v>
                </c:pt>
                <c:pt idx="1491">
                  <c:v>9.2150000000000318</c:v>
                </c:pt>
                <c:pt idx="1492">
                  <c:v>9.2249999999999659</c:v>
                </c:pt>
                <c:pt idx="1493">
                  <c:v>9.2349999999999568</c:v>
                </c:pt>
                <c:pt idx="1494">
                  <c:v>9.2450000000000614</c:v>
                </c:pt>
                <c:pt idx="1495">
                  <c:v>9.2549999999999955</c:v>
                </c:pt>
                <c:pt idx="1496">
                  <c:v>9.2649999999999864</c:v>
                </c:pt>
                <c:pt idx="1497">
                  <c:v>9.2749999999999773</c:v>
                </c:pt>
                <c:pt idx="1498">
                  <c:v>9.285000000000025</c:v>
                </c:pt>
                <c:pt idx="1499">
                  <c:v>9.2950000000000159</c:v>
                </c:pt>
                <c:pt idx="1500">
                  <c:v>9.3050000000000068</c:v>
                </c:pt>
                <c:pt idx="1501">
                  <c:v>9.3149999999999977</c:v>
                </c:pt>
                <c:pt idx="1502">
                  <c:v>9.3249999999999886</c:v>
                </c:pt>
                <c:pt idx="1503">
                  <c:v>9.3350000000000364</c:v>
                </c:pt>
                <c:pt idx="1504">
                  <c:v>9.3449999999999704</c:v>
                </c:pt>
                <c:pt idx="1505">
                  <c:v>9.3549999999999613</c:v>
                </c:pt>
                <c:pt idx="1506">
                  <c:v>9.3650000000000091</c:v>
                </c:pt>
                <c:pt idx="1507">
                  <c:v>9.3750000000000568</c:v>
                </c:pt>
                <c:pt idx="1508">
                  <c:v>9.3849999999999909</c:v>
                </c:pt>
                <c:pt idx="1509">
                  <c:v>9.3949999999999818</c:v>
                </c:pt>
                <c:pt idx="1510">
                  <c:v>9.4050000000000296</c:v>
                </c:pt>
                <c:pt idx="1511">
                  <c:v>9.4149999999999636</c:v>
                </c:pt>
                <c:pt idx="1512">
                  <c:v>9.4250000000000682</c:v>
                </c:pt>
                <c:pt idx="1513">
                  <c:v>9.4350000000000591</c:v>
                </c:pt>
                <c:pt idx="1514">
                  <c:v>9.4449999999999932</c:v>
                </c:pt>
                <c:pt idx="1515">
                  <c:v>9.4549999999999841</c:v>
                </c:pt>
                <c:pt idx="1516">
                  <c:v>9.4650000000000318</c:v>
                </c:pt>
                <c:pt idx="1517">
                  <c:v>9.4749999999999659</c:v>
                </c:pt>
                <c:pt idx="1518">
                  <c:v>9.4849999999999568</c:v>
                </c:pt>
                <c:pt idx="1519">
                  <c:v>9.4950000000000614</c:v>
                </c:pt>
                <c:pt idx="1520">
                  <c:v>9.5049999999999955</c:v>
                </c:pt>
                <c:pt idx="1521">
                  <c:v>9.5149999999999864</c:v>
                </c:pt>
                <c:pt idx="1522">
                  <c:v>9.5249999999999773</c:v>
                </c:pt>
                <c:pt idx="1523">
                  <c:v>9.535000000000025</c:v>
                </c:pt>
                <c:pt idx="1524">
                  <c:v>9.5450000000000159</c:v>
                </c:pt>
                <c:pt idx="1525">
                  <c:v>9.5550000000000068</c:v>
                </c:pt>
                <c:pt idx="1526">
                  <c:v>9.5649999999999977</c:v>
                </c:pt>
                <c:pt idx="1527">
                  <c:v>9.5749999999999886</c:v>
                </c:pt>
                <c:pt idx="1528">
                  <c:v>9.5850000000000364</c:v>
                </c:pt>
                <c:pt idx="1529">
                  <c:v>9.5949999999999704</c:v>
                </c:pt>
                <c:pt idx="1530">
                  <c:v>9.6049999999999613</c:v>
                </c:pt>
                <c:pt idx="1531">
                  <c:v>9.6150000000000091</c:v>
                </c:pt>
                <c:pt idx="1532">
                  <c:v>9.6250000000000568</c:v>
                </c:pt>
                <c:pt idx="1533">
                  <c:v>9.6349999999999909</c:v>
                </c:pt>
                <c:pt idx="1534">
                  <c:v>9.6449999999999818</c:v>
                </c:pt>
                <c:pt idx="1535">
                  <c:v>9.6550000000000296</c:v>
                </c:pt>
                <c:pt idx="1536">
                  <c:v>9.6649999999999636</c:v>
                </c:pt>
                <c:pt idx="1537">
                  <c:v>9.6750000000000682</c:v>
                </c:pt>
                <c:pt idx="1538">
                  <c:v>9.6850000000000591</c:v>
                </c:pt>
                <c:pt idx="1539">
                  <c:v>9.6949999999999932</c:v>
                </c:pt>
                <c:pt idx="1540">
                  <c:v>9.7049999999999841</c:v>
                </c:pt>
                <c:pt idx="1541">
                  <c:v>9.7150000000000318</c:v>
                </c:pt>
                <c:pt idx="1542">
                  <c:v>9.7249999999999659</c:v>
                </c:pt>
                <c:pt idx="1543">
                  <c:v>9.7349999999999568</c:v>
                </c:pt>
                <c:pt idx="1544">
                  <c:v>9.7450000000000614</c:v>
                </c:pt>
                <c:pt idx="1545">
                  <c:v>9.7549999999999955</c:v>
                </c:pt>
                <c:pt idx="1546">
                  <c:v>9.7649999999999864</c:v>
                </c:pt>
                <c:pt idx="1547">
                  <c:v>9.7749999999999773</c:v>
                </c:pt>
                <c:pt idx="1548">
                  <c:v>9.785000000000025</c:v>
                </c:pt>
                <c:pt idx="1549">
                  <c:v>9.7950000000000159</c:v>
                </c:pt>
                <c:pt idx="1550">
                  <c:v>9.8050000000000068</c:v>
                </c:pt>
                <c:pt idx="1551">
                  <c:v>9.8149999999999977</c:v>
                </c:pt>
                <c:pt idx="1552">
                  <c:v>9.8249999999999886</c:v>
                </c:pt>
                <c:pt idx="1553">
                  <c:v>9.8350000000000364</c:v>
                </c:pt>
                <c:pt idx="1554">
                  <c:v>9.8449999999999704</c:v>
                </c:pt>
                <c:pt idx="1555">
                  <c:v>9.8549999999999613</c:v>
                </c:pt>
                <c:pt idx="1556">
                  <c:v>9.8650000000000091</c:v>
                </c:pt>
                <c:pt idx="1557">
                  <c:v>9.8750000000000568</c:v>
                </c:pt>
                <c:pt idx="1558">
                  <c:v>9.8849999999999909</c:v>
                </c:pt>
                <c:pt idx="1559">
                  <c:v>9.8949999999999818</c:v>
                </c:pt>
                <c:pt idx="1560">
                  <c:v>9.9050000000000296</c:v>
                </c:pt>
                <c:pt idx="1561">
                  <c:v>9.9149999999999636</c:v>
                </c:pt>
                <c:pt idx="1562">
                  <c:v>9.9250000000000682</c:v>
                </c:pt>
                <c:pt idx="1563">
                  <c:v>9.9350000000000591</c:v>
                </c:pt>
                <c:pt idx="1564">
                  <c:v>9.9449999999999932</c:v>
                </c:pt>
                <c:pt idx="1565">
                  <c:v>9.9549999999999841</c:v>
                </c:pt>
                <c:pt idx="1566">
                  <c:v>9.9650000000000318</c:v>
                </c:pt>
                <c:pt idx="1567">
                  <c:v>9.9749999999999659</c:v>
                </c:pt>
                <c:pt idx="1568">
                  <c:v>9.9849999999999568</c:v>
                </c:pt>
                <c:pt idx="1569">
                  <c:v>9.9950000000000614</c:v>
                </c:pt>
                <c:pt idx="1570">
                  <c:v>10.004999999999995</c:v>
                </c:pt>
                <c:pt idx="1571">
                  <c:v>10.014999999999986</c:v>
                </c:pt>
                <c:pt idx="1572">
                  <c:v>10.024999999999977</c:v>
                </c:pt>
                <c:pt idx="1573">
                  <c:v>10.035000000000025</c:v>
                </c:pt>
                <c:pt idx="1574">
                  <c:v>10.045000000000016</c:v>
                </c:pt>
                <c:pt idx="1575">
                  <c:v>10.055000000000007</c:v>
                </c:pt>
                <c:pt idx="1576">
                  <c:v>10.064999999999998</c:v>
                </c:pt>
                <c:pt idx="1577">
                  <c:v>10.074999999999989</c:v>
                </c:pt>
                <c:pt idx="1578">
                  <c:v>10.085000000000036</c:v>
                </c:pt>
                <c:pt idx="1579">
                  <c:v>10.09499999999997</c:v>
                </c:pt>
                <c:pt idx="1580">
                  <c:v>10.104999999999961</c:v>
                </c:pt>
                <c:pt idx="1581">
                  <c:v>10.115000000000009</c:v>
                </c:pt>
                <c:pt idx="1582">
                  <c:v>10.125000000000057</c:v>
                </c:pt>
                <c:pt idx="1583">
                  <c:v>10.134999999999991</c:v>
                </c:pt>
                <c:pt idx="1584">
                  <c:v>10.144999999999982</c:v>
                </c:pt>
                <c:pt idx="1585">
                  <c:v>10.15500000000003</c:v>
                </c:pt>
                <c:pt idx="1586">
                  <c:v>10.164999999999964</c:v>
                </c:pt>
                <c:pt idx="1587">
                  <c:v>10.175000000000068</c:v>
                </c:pt>
                <c:pt idx="1588">
                  <c:v>10.185000000000059</c:v>
                </c:pt>
                <c:pt idx="1589">
                  <c:v>10.194999999999993</c:v>
                </c:pt>
                <c:pt idx="1590">
                  <c:v>10.204999999999984</c:v>
                </c:pt>
                <c:pt idx="1591">
                  <c:v>10.215000000000032</c:v>
                </c:pt>
                <c:pt idx="1592">
                  <c:v>10.224999999999966</c:v>
                </c:pt>
                <c:pt idx="1593">
                  <c:v>10.234999999999957</c:v>
                </c:pt>
                <c:pt idx="1594">
                  <c:v>10.245000000000061</c:v>
                </c:pt>
                <c:pt idx="1595">
                  <c:v>10.254999999999995</c:v>
                </c:pt>
                <c:pt idx="1596">
                  <c:v>10.264999999999986</c:v>
                </c:pt>
                <c:pt idx="1597">
                  <c:v>10.274999999999977</c:v>
                </c:pt>
                <c:pt idx="1598">
                  <c:v>10.285000000000025</c:v>
                </c:pt>
                <c:pt idx="1599">
                  <c:v>10.295000000000016</c:v>
                </c:pt>
                <c:pt idx="1600">
                  <c:v>10.305000000000007</c:v>
                </c:pt>
                <c:pt idx="1601">
                  <c:v>10.314999999999998</c:v>
                </c:pt>
                <c:pt idx="1602">
                  <c:v>10.324999999999989</c:v>
                </c:pt>
                <c:pt idx="1603">
                  <c:v>10.335000000000036</c:v>
                </c:pt>
                <c:pt idx="1604">
                  <c:v>10.34499999999997</c:v>
                </c:pt>
                <c:pt idx="1605">
                  <c:v>10.354999999999961</c:v>
                </c:pt>
                <c:pt idx="1606">
                  <c:v>10.365000000000009</c:v>
                </c:pt>
                <c:pt idx="1607">
                  <c:v>10.375000000000057</c:v>
                </c:pt>
                <c:pt idx="1608">
                  <c:v>10.384999999999991</c:v>
                </c:pt>
                <c:pt idx="1609">
                  <c:v>10.394999999999982</c:v>
                </c:pt>
                <c:pt idx="1610">
                  <c:v>10.40500000000003</c:v>
                </c:pt>
                <c:pt idx="1611">
                  <c:v>10.414999999999964</c:v>
                </c:pt>
                <c:pt idx="1612">
                  <c:v>10.425000000000068</c:v>
                </c:pt>
                <c:pt idx="1613">
                  <c:v>10.435000000000059</c:v>
                </c:pt>
                <c:pt idx="1614">
                  <c:v>10.444999999999993</c:v>
                </c:pt>
                <c:pt idx="1615">
                  <c:v>10.454999999999984</c:v>
                </c:pt>
                <c:pt idx="1616">
                  <c:v>10.465000000000032</c:v>
                </c:pt>
                <c:pt idx="1617">
                  <c:v>10.474999999999966</c:v>
                </c:pt>
                <c:pt idx="1618">
                  <c:v>10.484999999999957</c:v>
                </c:pt>
                <c:pt idx="1619">
                  <c:v>10.495000000000061</c:v>
                </c:pt>
                <c:pt idx="1620">
                  <c:v>10.504999999999995</c:v>
                </c:pt>
                <c:pt idx="1621">
                  <c:v>10.514999999999986</c:v>
                </c:pt>
                <c:pt idx="1622">
                  <c:v>10.524999999999977</c:v>
                </c:pt>
                <c:pt idx="1623">
                  <c:v>10.535000000000025</c:v>
                </c:pt>
                <c:pt idx="1624">
                  <c:v>10.545000000000016</c:v>
                </c:pt>
                <c:pt idx="1625">
                  <c:v>10.555000000000007</c:v>
                </c:pt>
                <c:pt idx="1626">
                  <c:v>10.564999999999998</c:v>
                </c:pt>
                <c:pt idx="1627">
                  <c:v>10.574999999999989</c:v>
                </c:pt>
                <c:pt idx="1628">
                  <c:v>10.585000000000036</c:v>
                </c:pt>
                <c:pt idx="1629">
                  <c:v>10.59499999999997</c:v>
                </c:pt>
                <c:pt idx="1630">
                  <c:v>10.604999999999961</c:v>
                </c:pt>
                <c:pt idx="1631">
                  <c:v>10.615000000000009</c:v>
                </c:pt>
                <c:pt idx="1632">
                  <c:v>10.625000000000057</c:v>
                </c:pt>
                <c:pt idx="1633">
                  <c:v>10.634999999999991</c:v>
                </c:pt>
                <c:pt idx="1634">
                  <c:v>10.644999999999982</c:v>
                </c:pt>
                <c:pt idx="1635">
                  <c:v>10.65500000000003</c:v>
                </c:pt>
                <c:pt idx="1636">
                  <c:v>10.664999999999964</c:v>
                </c:pt>
                <c:pt idx="1637">
                  <c:v>10.675000000000068</c:v>
                </c:pt>
                <c:pt idx="1638">
                  <c:v>10.685000000000059</c:v>
                </c:pt>
                <c:pt idx="1639">
                  <c:v>10.694999999999993</c:v>
                </c:pt>
                <c:pt idx="1640">
                  <c:v>10.704999999999984</c:v>
                </c:pt>
                <c:pt idx="1641">
                  <c:v>10.715000000000032</c:v>
                </c:pt>
                <c:pt idx="1642">
                  <c:v>10.724999999999966</c:v>
                </c:pt>
                <c:pt idx="1643">
                  <c:v>10.734999999999957</c:v>
                </c:pt>
                <c:pt idx="1644">
                  <c:v>10.745000000000061</c:v>
                </c:pt>
                <c:pt idx="1645">
                  <c:v>10.754999999999995</c:v>
                </c:pt>
                <c:pt idx="1646">
                  <c:v>10.764999999999986</c:v>
                </c:pt>
                <c:pt idx="1647">
                  <c:v>10.774999999999977</c:v>
                </c:pt>
                <c:pt idx="1648">
                  <c:v>10.785000000000025</c:v>
                </c:pt>
                <c:pt idx="1649">
                  <c:v>10.795000000000016</c:v>
                </c:pt>
                <c:pt idx="1650">
                  <c:v>10.805000000000007</c:v>
                </c:pt>
                <c:pt idx="1651">
                  <c:v>10.814999999999998</c:v>
                </c:pt>
                <c:pt idx="1652">
                  <c:v>10.824999999999989</c:v>
                </c:pt>
                <c:pt idx="1653">
                  <c:v>10.835000000000036</c:v>
                </c:pt>
                <c:pt idx="1654">
                  <c:v>10.84499999999997</c:v>
                </c:pt>
                <c:pt idx="1655">
                  <c:v>10.854999999999961</c:v>
                </c:pt>
                <c:pt idx="1656">
                  <c:v>10.865000000000009</c:v>
                </c:pt>
                <c:pt idx="1657">
                  <c:v>10.875000000000057</c:v>
                </c:pt>
                <c:pt idx="1658">
                  <c:v>10.884999999999991</c:v>
                </c:pt>
                <c:pt idx="1659">
                  <c:v>10.894999999999982</c:v>
                </c:pt>
                <c:pt idx="1660">
                  <c:v>10.90500000000003</c:v>
                </c:pt>
                <c:pt idx="1661">
                  <c:v>10.914999999999964</c:v>
                </c:pt>
                <c:pt idx="1662">
                  <c:v>10.925000000000068</c:v>
                </c:pt>
                <c:pt idx="1663">
                  <c:v>10.935000000000059</c:v>
                </c:pt>
                <c:pt idx="1664">
                  <c:v>10.944999999999993</c:v>
                </c:pt>
                <c:pt idx="1665">
                  <c:v>10.954999999999984</c:v>
                </c:pt>
                <c:pt idx="1666">
                  <c:v>10.965000000000032</c:v>
                </c:pt>
                <c:pt idx="1667">
                  <c:v>10.974999999999966</c:v>
                </c:pt>
                <c:pt idx="1668">
                  <c:v>10.984999999999957</c:v>
                </c:pt>
                <c:pt idx="1669">
                  <c:v>10.995000000000061</c:v>
                </c:pt>
                <c:pt idx="1670">
                  <c:v>11.004999999999995</c:v>
                </c:pt>
                <c:pt idx="1671">
                  <c:v>11.014999999999986</c:v>
                </c:pt>
                <c:pt idx="1672">
                  <c:v>11.024999999999977</c:v>
                </c:pt>
                <c:pt idx="1673">
                  <c:v>11.035000000000025</c:v>
                </c:pt>
                <c:pt idx="1674">
                  <c:v>11.045000000000016</c:v>
                </c:pt>
                <c:pt idx="1675">
                  <c:v>11.055000000000007</c:v>
                </c:pt>
                <c:pt idx="1676">
                  <c:v>11.064999999999998</c:v>
                </c:pt>
                <c:pt idx="1677">
                  <c:v>11.074999999999989</c:v>
                </c:pt>
                <c:pt idx="1678">
                  <c:v>11.085000000000036</c:v>
                </c:pt>
                <c:pt idx="1679">
                  <c:v>11.09499999999997</c:v>
                </c:pt>
                <c:pt idx="1680">
                  <c:v>11.104999999999961</c:v>
                </c:pt>
                <c:pt idx="1681">
                  <c:v>11.115000000000009</c:v>
                </c:pt>
                <c:pt idx="1682">
                  <c:v>11.125000000000057</c:v>
                </c:pt>
                <c:pt idx="1683">
                  <c:v>11.134999999999991</c:v>
                </c:pt>
                <c:pt idx="1684">
                  <c:v>11.144999999999982</c:v>
                </c:pt>
                <c:pt idx="1685">
                  <c:v>11.15500000000003</c:v>
                </c:pt>
                <c:pt idx="1686">
                  <c:v>11.164999999999964</c:v>
                </c:pt>
                <c:pt idx="1687">
                  <c:v>11.175000000000068</c:v>
                </c:pt>
                <c:pt idx="1688">
                  <c:v>11.185000000000059</c:v>
                </c:pt>
                <c:pt idx="1689">
                  <c:v>11.194999999999993</c:v>
                </c:pt>
                <c:pt idx="1690">
                  <c:v>11.204999999999984</c:v>
                </c:pt>
                <c:pt idx="1691">
                  <c:v>11.215000000000032</c:v>
                </c:pt>
                <c:pt idx="1692">
                  <c:v>11.224999999999966</c:v>
                </c:pt>
                <c:pt idx="1693">
                  <c:v>11.234999999999957</c:v>
                </c:pt>
                <c:pt idx="1694">
                  <c:v>11.245000000000061</c:v>
                </c:pt>
                <c:pt idx="1695">
                  <c:v>11.254999999999995</c:v>
                </c:pt>
                <c:pt idx="1696">
                  <c:v>11.264999999999986</c:v>
                </c:pt>
                <c:pt idx="1697">
                  <c:v>11.274999999999977</c:v>
                </c:pt>
                <c:pt idx="1698">
                  <c:v>11.285000000000025</c:v>
                </c:pt>
                <c:pt idx="1699">
                  <c:v>11.295000000000016</c:v>
                </c:pt>
                <c:pt idx="1700">
                  <c:v>11.305000000000007</c:v>
                </c:pt>
                <c:pt idx="1701">
                  <c:v>11.314999999999998</c:v>
                </c:pt>
                <c:pt idx="1702">
                  <c:v>11.324999999999989</c:v>
                </c:pt>
                <c:pt idx="1703">
                  <c:v>11.335000000000036</c:v>
                </c:pt>
                <c:pt idx="1704">
                  <c:v>11.34499999999997</c:v>
                </c:pt>
                <c:pt idx="1705">
                  <c:v>11.354999999999961</c:v>
                </c:pt>
                <c:pt idx="1706">
                  <c:v>11.365000000000009</c:v>
                </c:pt>
                <c:pt idx="1707">
                  <c:v>11.375000000000057</c:v>
                </c:pt>
                <c:pt idx="1708">
                  <c:v>11.384999999999991</c:v>
                </c:pt>
                <c:pt idx="1709">
                  <c:v>11.394999999999982</c:v>
                </c:pt>
                <c:pt idx="1710">
                  <c:v>11.40500000000003</c:v>
                </c:pt>
                <c:pt idx="1711">
                  <c:v>11.414999999999964</c:v>
                </c:pt>
                <c:pt idx="1712">
                  <c:v>11.425000000000068</c:v>
                </c:pt>
                <c:pt idx="1713">
                  <c:v>11.435000000000059</c:v>
                </c:pt>
                <c:pt idx="1714">
                  <c:v>11.444999999999993</c:v>
                </c:pt>
                <c:pt idx="1715">
                  <c:v>11.454999999999984</c:v>
                </c:pt>
                <c:pt idx="1716">
                  <c:v>11.465000000000032</c:v>
                </c:pt>
                <c:pt idx="1717">
                  <c:v>11.474999999999966</c:v>
                </c:pt>
                <c:pt idx="1718">
                  <c:v>11.484999999999957</c:v>
                </c:pt>
                <c:pt idx="1719">
                  <c:v>11.495000000000061</c:v>
                </c:pt>
                <c:pt idx="1720">
                  <c:v>11.504999999999995</c:v>
                </c:pt>
                <c:pt idx="1721">
                  <c:v>11.514999999999986</c:v>
                </c:pt>
                <c:pt idx="1722">
                  <c:v>11.524999999999977</c:v>
                </c:pt>
                <c:pt idx="1723">
                  <c:v>11.535000000000025</c:v>
                </c:pt>
                <c:pt idx="1724">
                  <c:v>11.545000000000016</c:v>
                </c:pt>
                <c:pt idx="1725">
                  <c:v>11.555000000000007</c:v>
                </c:pt>
                <c:pt idx="1726">
                  <c:v>11.564999999999998</c:v>
                </c:pt>
                <c:pt idx="1727">
                  <c:v>11.575000000000045</c:v>
                </c:pt>
                <c:pt idx="1728">
                  <c:v>11.585000000000036</c:v>
                </c:pt>
                <c:pt idx="1729">
                  <c:v>11.59499999999997</c:v>
                </c:pt>
                <c:pt idx="1730">
                  <c:v>11.604999999999961</c:v>
                </c:pt>
                <c:pt idx="1731">
                  <c:v>11.614999999999952</c:v>
                </c:pt>
                <c:pt idx="1732">
                  <c:v>11.625000000000057</c:v>
                </c:pt>
                <c:pt idx="1733">
                  <c:v>11.634999999999991</c:v>
                </c:pt>
                <c:pt idx="1734">
                  <c:v>11.644999999999982</c:v>
                </c:pt>
                <c:pt idx="1735">
                  <c:v>11.654999999999973</c:v>
                </c:pt>
                <c:pt idx="1736">
                  <c:v>11.66500000000002</c:v>
                </c:pt>
                <c:pt idx="1737">
                  <c:v>11.675000000000068</c:v>
                </c:pt>
                <c:pt idx="1738">
                  <c:v>11.685000000000059</c:v>
                </c:pt>
                <c:pt idx="1739">
                  <c:v>11.694999999999993</c:v>
                </c:pt>
                <c:pt idx="1740">
                  <c:v>11.704999999999984</c:v>
                </c:pt>
                <c:pt idx="1741">
                  <c:v>11.715000000000032</c:v>
                </c:pt>
                <c:pt idx="1742">
                  <c:v>11.724999999999966</c:v>
                </c:pt>
                <c:pt idx="1743">
                  <c:v>11.734999999999957</c:v>
                </c:pt>
                <c:pt idx="1744">
                  <c:v>11.745000000000061</c:v>
                </c:pt>
                <c:pt idx="1745">
                  <c:v>11.755000000000052</c:v>
                </c:pt>
                <c:pt idx="1746">
                  <c:v>11.764999999999986</c:v>
                </c:pt>
                <c:pt idx="1747">
                  <c:v>11.775000000000034</c:v>
                </c:pt>
                <c:pt idx="1748">
                  <c:v>11.784999999999968</c:v>
                </c:pt>
                <c:pt idx="1749">
                  <c:v>11.794999999999959</c:v>
                </c:pt>
                <c:pt idx="1750">
                  <c:v>11.805000000000007</c:v>
                </c:pt>
                <c:pt idx="1751">
                  <c:v>11.814999999999998</c:v>
                </c:pt>
                <c:pt idx="1752">
                  <c:v>11.825000000000045</c:v>
                </c:pt>
                <c:pt idx="1753">
                  <c:v>11.835000000000036</c:v>
                </c:pt>
                <c:pt idx="1754">
                  <c:v>11.84499999999997</c:v>
                </c:pt>
                <c:pt idx="1755">
                  <c:v>11.854999999999961</c:v>
                </c:pt>
                <c:pt idx="1756">
                  <c:v>11.864999999999952</c:v>
                </c:pt>
                <c:pt idx="1757">
                  <c:v>11.875000000000057</c:v>
                </c:pt>
                <c:pt idx="1758">
                  <c:v>11.884999999999991</c:v>
                </c:pt>
                <c:pt idx="1759">
                  <c:v>11.894999999999982</c:v>
                </c:pt>
                <c:pt idx="1760">
                  <c:v>11.904999999999973</c:v>
                </c:pt>
                <c:pt idx="1761">
                  <c:v>11.91500000000002</c:v>
                </c:pt>
                <c:pt idx="1762">
                  <c:v>11.925000000000068</c:v>
                </c:pt>
                <c:pt idx="1763">
                  <c:v>11.935000000000059</c:v>
                </c:pt>
                <c:pt idx="1764">
                  <c:v>11.944999999999993</c:v>
                </c:pt>
                <c:pt idx="1765">
                  <c:v>11.954999999999984</c:v>
                </c:pt>
                <c:pt idx="1766">
                  <c:v>11.965000000000032</c:v>
                </c:pt>
                <c:pt idx="1767">
                  <c:v>11.974999999999966</c:v>
                </c:pt>
                <c:pt idx="1768">
                  <c:v>11.984999999999957</c:v>
                </c:pt>
                <c:pt idx="1769">
                  <c:v>11.995000000000061</c:v>
                </c:pt>
                <c:pt idx="1770">
                  <c:v>12.005000000000052</c:v>
                </c:pt>
                <c:pt idx="1771">
                  <c:v>12.014999999999986</c:v>
                </c:pt>
                <c:pt idx="1772">
                  <c:v>12.025000000000034</c:v>
                </c:pt>
                <c:pt idx="1773">
                  <c:v>12.034999999999968</c:v>
                </c:pt>
                <c:pt idx="1774">
                  <c:v>12.044999999999959</c:v>
                </c:pt>
                <c:pt idx="1775">
                  <c:v>12.055000000000007</c:v>
                </c:pt>
                <c:pt idx="1776">
                  <c:v>12.064999999999998</c:v>
                </c:pt>
                <c:pt idx="1777">
                  <c:v>12.075000000000045</c:v>
                </c:pt>
                <c:pt idx="1778">
                  <c:v>12.085000000000036</c:v>
                </c:pt>
                <c:pt idx="1779">
                  <c:v>12.09499999999997</c:v>
                </c:pt>
                <c:pt idx="1780">
                  <c:v>12.104999999999961</c:v>
                </c:pt>
                <c:pt idx="1781">
                  <c:v>12.114999999999952</c:v>
                </c:pt>
                <c:pt idx="1782">
                  <c:v>12.125000000000057</c:v>
                </c:pt>
                <c:pt idx="1783">
                  <c:v>12.134999999999991</c:v>
                </c:pt>
                <c:pt idx="1784">
                  <c:v>12.144999999999982</c:v>
                </c:pt>
                <c:pt idx="1785">
                  <c:v>12.154999999999973</c:v>
                </c:pt>
                <c:pt idx="1786">
                  <c:v>12.16500000000002</c:v>
                </c:pt>
                <c:pt idx="1787">
                  <c:v>12.175000000000068</c:v>
                </c:pt>
                <c:pt idx="1788">
                  <c:v>12.185000000000059</c:v>
                </c:pt>
                <c:pt idx="1789">
                  <c:v>12.194999999999993</c:v>
                </c:pt>
                <c:pt idx="1790">
                  <c:v>12.204999999999984</c:v>
                </c:pt>
                <c:pt idx="1791">
                  <c:v>12.215000000000032</c:v>
                </c:pt>
                <c:pt idx="1792">
                  <c:v>12.224999999999966</c:v>
                </c:pt>
                <c:pt idx="1793">
                  <c:v>12.234999999999957</c:v>
                </c:pt>
                <c:pt idx="1794">
                  <c:v>12.245000000000061</c:v>
                </c:pt>
                <c:pt idx="1795">
                  <c:v>12.255000000000052</c:v>
                </c:pt>
                <c:pt idx="1796">
                  <c:v>12.264999999999986</c:v>
                </c:pt>
                <c:pt idx="1797">
                  <c:v>12.275000000000034</c:v>
                </c:pt>
                <c:pt idx="1798">
                  <c:v>12.284999999999968</c:v>
                </c:pt>
                <c:pt idx="1799">
                  <c:v>12.294999999999959</c:v>
                </c:pt>
                <c:pt idx="1800">
                  <c:v>12.305000000000007</c:v>
                </c:pt>
                <c:pt idx="1801">
                  <c:v>12.314999999999998</c:v>
                </c:pt>
                <c:pt idx="1802">
                  <c:v>12.325000000000045</c:v>
                </c:pt>
                <c:pt idx="1803">
                  <c:v>12.335000000000036</c:v>
                </c:pt>
                <c:pt idx="1804">
                  <c:v>12.34499999999997</c:v>
                </c:pt>
                <c:pt idx="1805">
                  <c:v>12.354999999999961</c:v>
                </c:pt>
                <c:pt idx="1806">
                  <c:v>12.364999999999952</c:v>
                </c:pt>
                <c:pt idx="1807">
                  <c:v>12.375000000000057</c:v>
                </c:pt>
                <c:pt idx="1808">
                  <c:v>12.384999999999991</c:v>
                </c:pt>
                <c:pt idx="1809">
                  <c:v>12.394999999999982</c:v>
                </c:pt>
                <c:pt idx="1810">
                  <c:v>12.404999999999973</c:v>
                </c:pt>
                <c:pt idx="1811">
                  <c:v>12.41500000000002</c:v>
                </c:pt>
                <c:pt idx="1812">
                  <c:v>12.425000000000068</c:v>
                </c:pt>
                <c:pt idx="1813">
                  <c:v>12.435000000000059</c:v>
                </c:pt>
                <c:pt idx="1814">
                  <c:v>12.444999999999993</c:v>
                </c:pt>
                <c:pt idx="1815">
                  <c:v>12.454999999999984</c:v>
                </c:pt>
                <c:pt idx="1816">
                  <c:v>12.465000000000032</c:v>
                </c:pt>
                <c:pt idx="1817">
                  <c:v>12.474999999999966</c:v>
                </c:pt>
                <c:pt idx="1818">
                  <c:v>12.484999999999957</c:v>
                </c:pt>
                <c:pt idx="1819">
                  <c:v>12.495000000000061</c:v>
                </c:pt>
                <c:pt idx="1820">
                  <c:v>12.505000000000052</c:v>
                </c:pt>
                <c:pt idx="1821">
                  <c:v>12.514999999999986</c:v>
                </c:pt>
                <c:pt idx="1822">
                  <c:v>12.525000000000034</c:v>
                </c:pt>
                <c:pt idx="1823">
                  <c:v>12.534999999999968</c:v>
                </c:pt>
                <c:pt idx="1824">
                  <c:v>12.544999999999959</c:v>
                </c:pt>
                <c:pt idx="1825">
                  <c:v>12.555000000000007</c:v>
                </c:pt>
                <c:pt idx="1826">
                  <c:v>12.564999999999998</c:v>
                </c:pt>
                <c:pt idx="1827">
                  <c:v>12.575000000000045</c:v>
                </c:pt>
                <c:pt idx="1828">
                  <c:v>12.585000000000036</c:v>
                </c:pt>
                <c:pt idx="1829">
                  <c:v>12.59499999999997</c:v>
                </c:pt>
                <c:pt idx="1830">
                  <c:v>12.604999999999961</c:v>
                </c:pt>
                <c:pt idx="1831">
                  <c:v>12.614999999999952</c:v>
                </c:pt>
                <c:pt idx="1832">
                  <c:v>12.625000000000057</c:v>
                </c:pt>
                <c:pt idx="1833">
                  <c:v>12.634999999999991</c:v>
                </c:pt>
                <c:pt idx="1834">
                  <c:v>12.644999999999982</c:v>
                </c:pt>
                <c:pt idx="1835">
                  <c:v>12.654999999999973</c:v>
                </c:pt>
                <c:pt idx="1836">
                  <c:v>12.66500000000002</c:v>
                </c:pt>
                <c:pt idx="1837">
                  <c:v>12.675000000000068</c:v>
                </c:pt>
                <c:pt idx="1838">
                  <c:v>12.685000000000059</c:v>
                </c:pt>
                <c:pt idx="1839">
                  <c:v>12.694999999999993</c:v>
                </c:pt>
                <c:pt idx="1840">
                  <c:v>12.704999999999984</c:v>
                </c:pt>
                <c:pt idx="1841">
                  <c:v>12.715000000000032</c:v>
                </c:pt>
                <c:pt idx="1842">
                  <c:v>12.724999999999966</c:v>
                </c:pt>
                <c:pt idx="1843">
                  <c:v>12.734999999999957</c:v>
                </c:pt>
                <c:pt idx="1844">
                  <c:v>12.745000000000061</c:v>
                </c:pt>
                <c:pt idx="1845">
                  <c:v>12.755000000000052</c:v>
                </c:pt>
                <c:pt idx="1846">
                  <c:v>12.764999999999986</c:v>
                </c:pt>
                <c:pt idx="1847">
                  <c:v>12.775000000000034</c:v>
                </c:pt>
                <c:pt idx="1848">
                  <c:v>12.784999999999968</c:v>
                </c:pt>
                <c:pt idx="1849">
                  <c:v>12.794999999999959</c:v>
                </c:pt>
                <c:pt idx="1850">
                  <c:v>12.805000000000007</c:v>
                </c:pt>
                <c:pt idx="1851">
                  <c:v>12.814999999999998</c:v>
                </c:pt>
                <c:pt idx="1852">
                  <c:v>12.825000000000045</c:v>
                </c:pt>
                <c:pt idx="1853">
                  <c:v>12.835000000000036</c:v>
                </c:pt>
                <c:pt idx="1854">
                  <c:v>12.84499999999997</c:v>
                </c:pt>
                <c:pt idx="1855">
                  <c:v>12.854999999999961</c:v>
                </c:pt>
                <c:pt idx="1856">
                  <c:v>12.864999999999952</c:v>
                </c:pt>
                <c:pt idx="1857">
                  <c:v>12.875000000000057</c:v>
                </c:pt>
                <c:pt idx="1858">
                  <c:v>12.884999999999991</c:v>
                </c:pt>
                <c:pt idx="1859">
                  <c:v>12.894999999999982</c:v>
                </c:pt>
                <c:pt idx="1860">
                  <c:v>12.904999999999973</c:v>
                </c:pt>
                <c:pt idx="1861">
                  <c:v>12.91500000000002</c:v>
                </c:pt>
                <c:pt idx="1862">
                  <c:v>12.925000000000068</c:v>
                </c:pt>
                <c:pt idx="1863">
                  <c:v>12.935000000000059</c:v>
                </c:pt>
                <c:pt idx="1864">
                  <c:v>12.944999999999993</c:v>
                </c:pt>
                <c:pt idx="1865">
                  <c:v>12.954999999999984</c:v>
                </c:pt>
                <c:pt idx="1866">
                  <c:v>12.965000000000032</c:v>
                </c:pt>
                <c:pt idx="1867">
                  <c:v>12.974999999999966</c:v>
                </c:pt>
                <c:pt idx="1868">
                  <c:v>12.984999999999957</c:v>
                </c:pt>
                <c:pt idx="1869">
                  <c:v>12.995000000000061</c:v>
                </c:pt>
                <c:pt idx="1870">
                  <c:v>13.005000000000052</c:v>
                </c:pt>
                <c:pt idx="1871">
                  <c:v>13.014999999999986</c:v>
                </c:pt>
                <c:pt idx="1872">
                  <c:v>13.025000000000034</c:v>
                </c:pt>
                <c:pt idx="1873">
                  <c:v>13.034999999999968</c:v>
                </c:pt>
                <c:pt idx="1874">
                  <c:v>13.044999999999959</c:v>
                </c:pt>
                <c:pt idx="1875">
                  <c:v>13.055000000000007</c:v>
                </c:pt>
                <c:pt idx="1876">
                  <c:v>13.064999999999998</c:v>
                </c:pt>
                <c:pt idx="1877">
                  <c:v>13.075000000000045</c:v>
                </c:pt>
                <c:pt idx="1878">
                  <c:v>13.085000000000036</c:v>
                </c:pt>
                <c:pt idx="1879">
                  <c:v>13.09499999999997</c:v>
                </c:pt>
                <c:pt idx="1880">
                  <c:v>13.104999999999961</c:v>
                </c:pt>
                <c:pt idx="1881">
                  <c:v>13.114999999999952</c:v>
                </c:pt>
                <c:pt idx="1882">
                  <c:v>13.125000000000057</c:v>
                </c:pt>
                <c:pt idx="1883">
                  <c:v>13.134999999999991</c:v>
                </c:pt>
                <c:pt idx="1884">
                  <c:v>13.144999999999982</c:v>
                </c:pt>
                <c:pt idx="1885">
                  <c:v>13.154999999999973</c:v>
                </c:pt>
                <c:pt idx="1886">
                  <c:v>13.16500000000002</c:v>
                </c:pt>
                <c:pt idx="1887">
                  <c:v>13.175000000000068</c:v>
                </c:pt>
                <c:pt idx="1888">
                  <c:v>13.185000000000059</c:v>
                </c:pt>
                <c:pt idx="1889">
                  <c:v>13.194999999999993</c:v>
                </c:pt>
                <c:pt idx="1890">
                  <c:v>13.204999999999984</c:v>
                </c:pt>
                <c:pt idx="1891">
                  <c:v>13.215000000000032</c:v>
                </c:pt>
                <c:pt idx="1892">
                  <c:v>13.224999999999966</c:v>
                </c:pt>
                <c:pt idx="1893">
                  <c:v>13.234999999999957</c:v>
                </c:pt>
                <c:pt idx="1894">
                  <c:v>13.245000000000061</c:v>
                </c:pt>
                <c:pt idx="1895">
                  <c:v>13.255000000000052</c:v>
                </c:pt>
                <c:pt idx="1896">
                  <c:v>13.264999999999986</c:v>
                </c:pt>
                <c:pt idx="1897">
                  <c:v>13.275000000000034</c:v>
                </c:pt>
                <c:pt idx="1898">
                  <c:v>13.284999999999968</c:v>
                </c:pt>
                <c:pt idx="1899">
                  <c:v>13.294999999999959</c:v>
                </c:pt>
                <c:pt idx="1900">
                  <c:v>13.305000000000007</c:v>
                </c:pt>
                <c:pt idx="1901">
                  <c:v>13.314999999999998</c:v>
                </c:pt>
                <c:pt idx="1902">
                  <c:v>13.325000000000045</c:v>
                </c:pt>
                <c:pt idx="1903">
                  <c:v>13.335000000000036</c:v>
                </c:pt>
                <c:pt idx="1904">
                  <c:v>13.34499999999997</c:v>
                </c:pt>
                <c:pt idx="1905">
                  <c:v>13.354999999999961</c:v>
                </c:pt>
                <c:pt idx="1906">
                  <c:v>13.364999999999952</c:v>
                </c:pt>
                <c:pt idx="1907">
                  <c:v>13.375000000000057</c:v>
                </c:pt>
                <c:pt idx="1908">
                  <c:v>13.384999999999991</c:v>
                </c:pt>
                <c:pt idx="1909">
                  <c:v>13.394999999999982</c:v>
                </c:pt>
                <c:pt idx="1910">
                  <c:v>13.404999999999973</c:v>
                </c:pt>
                <c:pt idx="1911">
                  <c:v>13.41500000000002</c:v>
                </c:pt>
                <c:pt idx="1912">
                  <c:v>13.425000000000068</c:v>
                </c:pt>
                <c:pt idx="1913">
                  <c:v>13.435000000000059</c:v>
                </c:pt>
                <c:pt idx="1914">
                  <c:v>13.444999999999993</c:v>
                </c:pt>
                <c:pt idx="1915">
                  <c:v>13.454999999999984</c:v>
                </c:pt>
                <c:pt idx="1916">
                  <c:v>13.465000000000032</c:v>
                </c:pt>
                <c:pt idx="1917">
                  <c:v>13.474999999999966</c:v>
                </c:pt>
                <c:pt idx="1918">
                  <c:v>13.484999999999957</c:v>
                </c:pt>
                <c:pt idx="1919">
                  <c:v>13.495000000000061</c:v>
                </c:pt>
                <c:pt idx="1920">
                  <c:v>13.505000000000052</c:v>
                </c:pt>
                <c:pt idx="1921">
                  <c:v>13.514999999999986</c:v>
                </c:pt>
                <c:pt idx="1922">
                  <c:v>13.525000000000034</c:v>
                </c:pt>
                <c:pt idx="1923">
                  <c:v>13.534999999999968</c:v>
                </c:pt>
                <c:pt idx="1924">
                  <c:v>13.544999999999959</c:v>
                </c:pt>
                <c:pt idx="1925">
                  <c:v>13.555000000000007</c:v>
                </c:pt>
                <c:pt idx="1926">
                  <c:v>13.564999999999998</c:v>
                </c:pt>
                <c:pt idx="1927">
                  <c:v>13.575000000000045</c:v>
                </c:pt>
                <c:pt idx="1928">
                  <c:v>13.585000000000036</c:v>
                </c:pt>
                <c:pt idx="1929">
                  <c:v>13.59499999999997</c:v>
                </c:pt>
                <c:pt idx="1930">
                  <c:v>13.604999999999961</c:v>
                </c:pt>
                <c:pt idx="1931">
                  <c:v>13.614999999999952</c:v>
                </c:pt>
                <c:pt idx="1932">
                  <c:v>13.625000000000057</c:v>
                </c:pt>
                <c:pt idx="1933">
                  <c:v>13.634999999999991</c:v>
                </c:pt>
                <c:pt idx="1934">
                  <c:v>13.644999999999982</c:v>
                </c:pt>
                <c:pt idx="1935">
                  <c:v>13.654999999999973</c:v>
                </c:pt>
                <c:pt idx="1936">
                  <c:v>13.66500000000002</c:v>
                </c:pt>
                <c:pt idx="1937">
                  <c:v>13.675000000000068</c:v>
                </c:pt>
                <c:pt idx="1938">
                  <c:v>13.685000000000059</c:v>
                </c:pt>
                <c:pt idx="1939">
                  <c:v>13.694999999999993</c:v>
                </c:pt>
                <c:pt idx="1940">
                  <c:v>13.704999999999984</c:v>
                </c:pt>
                <c:pt idx="1941">
                  <c:v>13.715000000000032</c:v>
                </c:pt>
                <c:pt idx="1942">
                  <c:v>13.724999999999966</c:v>
                </c:pt>
                <c:pt idx="1943">
                  <c:v>13.734999999999957</c:v>
                </c:pt>
                <c:pt idx="1944">
                  <c:v>13.745000000000061</c:v>
                </c:pt>
                <c:pt idx="1945">
                  <c:v>13.755000000000052</c:v>
                </c:pt>
                <c:pt idx="1946">
                  <c:v>13.764999999999986</c:v>
                </c:pt>
                <c:pt idx="1947">
                  <c:v>13.775000000000034</c:v>
                </c:pt>
                <c:pt idx="1948">
                  <c:v>13.784999999999968</c:v>
                </c:pt>
                <c:pt idx="1949">
                  <c:v>13.794999999999959</c:v>
                </c:pt>
                <c:pt idx="1950">
                  <c:v>13.805000000000007</c:v>
                </c:pt>
                <c:pt idx="1951">
                  <c:v>13.814999999999998</c:v>
                </c:pt>
                <c:pt idx="1952">
                  <c:v>13.825000000000045</c:v>
                </c:pt>
                <c:pt idx="1953">
                  <c:v>13.835000000000036</c:v>
                </c:pt>
                <c:pt idx="1954">
                  <c:v>13.84499999999997</c:v>
                </c:pt>
                <c:pt idx="1955">
                  <c:v>13.854999999999961</c:v>
                </c:pt>
                <c:pt idx="1956">
                  <c:v>13.864999999999952</c:v>
                </c:pt>
                <c:pt idx="1957">
                  <c:v>13.875000000000057</c:v>
                </c:pt>
                <c:pt idx="1958">
                  <c:v>13.884999999999991</c:v>
                </c:pt>
                <c:pt idx="1959">
                  <c:v>13.894999999999982</c:v>
                </c:pt>
                <c:pt idx="1960">
                  <c:v>13.904999999999973</c:v>
                </c:pt>
                <c:pt idx="1961">
                  <c:v>13.91500000000002</c:v>
                </c:pt>
                <c:pt idx="1962">
                  <c:v>13.925000000000068</c:v>
                </c:pt>
                <c:pt idx="1963">
                  <c:v>13.935000000000059</c:v>
                </c:pt>
                <c:pt idx="1964">
                  <c:v>13.944999999999993</c:v>
                </c:pt>
                <c:pt idx="1965">
                  <c:v>13.954999999999984</c:v>
                </c:pt>
                <c:pt idx="1966">
                  <c:v>13.965000000000032</c:v>
                </c:pt>
                <c:pt idx="1967">
                  <c:v>13.974999999999966</c:v>
                </c:pt>
                <c:pt idx="1968">
                  <c:v>13.984999999999957</c:v>
                </c:pt>
                <c:pt idx="1969">
                  <c:v>13.995000000000061</c:v>
                </c:pt>
                <c:pt idx="1970">
                  <c:v>14.005000000000052</c:v>
                </c:pt>
                <c:pt idx="1971">
                  <c:v>14.014999999999986</c:v>
                </c:pt>
                <c:pt idx="1972">
                  <c:v>14.025000000000034</c:v>
                </c:pt>
                <c:pt idx="1973">
                  <c:v>14.034999999999968</c:v>
                </c:pt>
                <c:pt idx="1974">
                  <c:v>14.044999999999959</c:v>
                </c:pt>
                <c:pt idx="1975">
                  <c:v>14.055000000000007</c:v>
                </c:pt>
                <c:pt idx="1976">
                  <c:v>14.064999999999998</c:v>
                </c:pt>
                <c:pt idx="1977">
                  <c:v>14.075000000000045</c:v>
                </c:pt>
                <c:pt idx="1978">
                  <c:v>14.085000000000036</c:v>
                </c:pt>
                <c:pt idx="1979">
                  <c:v>14.09499999999997</c:v>
                </c:pt>
                <c:pt idx="1980">
                  <c:v>14.104999999999961</c:v>
                </c:pt>
                <c:pt idx="1981">
                  <c:v>14.114999999999952</c:v>
                </c:pt>
                <c:pt idx="1982">
                  <c:v>14.125000000000057</c:v>
                </c:pt>
                <c:pt idx="1983">
                  <c:v>14.134999999999991</c:v>
                </c:pt>
                <c:pt idx="1984">
                  <c:v>14.144999999999982</c:v>
                </c:pt>
                <c:pt idx="1985">
                  <c:v>14.154999999999973</c:v>
                </c:pt>
                <c:pt idx="1986">
                  <c:v>14.16500000000002</c:v>
                </c:pt>
                <c:pt idx="1987">
                  <c:v>14.175000000000068</c:v>
                </c:pt>
                <c:pt idx="1988">
                  <c:v>14.185000000000059</c:v>
                </c:pt>
                <c:pt idx="1989">
                  <c:v>14.194999999999993</c:v>
                </c:pt>
                <c:pt idx="1990">
                  <c:v>14.204999999999984</c:v>
                </c:pt>
                <c:pt idx="1991">
                  <c:v>14.215000000000032</c:v>
                </c:pt>
                <c:pt idx="1992">
                  <c:v>14.224999999999966</c:v>
                </c:pt>
                <c:pt idx="1993">
                  <c:v>14.234999999999957</c:v>
                </c:pt>
                <c:pt idx="1994">
                  <c:v>14.245000000000061</c:v>
                </c:pt>
                <c:pt idx="1995">
                  <c:v>14.255000000000052</c:v>
                </c:pt>
                <c:pt idx="1996">
                  <c:v>14.264999999999986</c:v>
                </c:pt>
                <c:pt idx="1997">
                  <c:v>14.275000000000034</c:v>
                </c:pt>
                <c:pt idx="1998">
                  <c:v>14.284999999999968</c:v>
                </c:pt>
                <c:pt idx="1999">
                  <c:v>14.294999999999959</c:v>
                </c:pt>
                <c:pt idx="2000">
                  <c:v>14.305000000000007</c:v>
                </c:pt>
                <c:pt idx="2001">
                  <c:v>14.314999999999998</c:v>
                </c:pt>
                <c:pt idx="2002">
                  <c:v>14.325000000000045</c:v>
                </c:pt>
                <c:pt idx="2003">
                  <c:v>14.335000000000036</c:v>
                </c:pt>
                <c:pt idx="2004">
                  <c:v>14.34499999999997</c:v>
                </c:pt>
                <c:pt idx="2005">
                  <c:v>14.354999999999961</c:v>
                </c:pt>
                <c:pt idx="2006">
                  <c:v>14.364999999999952</c:v>
                </c:pt>
                <c:pt idx="2007">
                  <c:v>14.375000000000057</c:v>
                </c:pt>
                <c:pt idx="2008">
                  <c:v>14.384999999999991</c:v>
                </c:pt>
                <c:pt idx="2009">
                  <c:v>14.394999999999982</c:v>
                </c:pt>
                <c:pt idx="2010">
                  <c:v>14.404999999999973</c:v>
                </c:pt>
                <c:pt idx="2011">
                  <c:v>14.41500000000002</c:v>
                </c:pt>
                <c:pt idx="2012">
                  <c:v>14.425000000000068</c:v>
                </c:pt>
                <c:pt idx="2013">
                  <c:v>14.435000000000059</c:v>
                </c:pt>
                <c:pt idx="2014">
                  <c:v>14.444999999999993</c:v>
                </c:pt>
                <c:pt idx="2015">
                  <c:v>14.454999999999984</c:v>
                </c:pt>
                <c:pt idx="2016">
                  <c:v>14.465000000000032</c:v>
                </c:pt>
                <c:pt idx="2017">
                  <c:v>14.474999999999966</c:v>
                </c:pt>
                <c:pt idx="2018">
                  <c:v>14.484999999999957</c:v>
                </c:pt>
                <c:pt idx="2019">
                  <c:v>14.495000000000061</c:v>
                </c:pt>
                <c:pt idx="2020">
                  <c:v>14.505000000000052</c:v>
                </c:pt>
                <c:pt idx="2021">
                  <c:v>14.514999999999986</c:v>
                </c:pt>
                <c:pt idx="2022">
                  <c:v>14.525000000000034</c:v>
                </c:pt>
                <c:pt idx="2023">
                  <c:v>14.534999999999968</c:v>
                </c:pt>
                <c:pt idx="2024">
                  <c:v>14.544999999999959</c:v>
                </c:pt>
                <c:pt idx="2025">
                  <c:v>14.555000000000007</c:v>
                </c:pt>
                <c:pt idx="2026">
                  <c:v>14.564999999999998</c:v>
                </c:pt>
                <c:pt idx="2027">
                  <c:v>14.575000000000045</c:v>
                </c:pt>
                <c:pt idx="2028">
                  <c:v>14.585000000000036</c:v>
                </c:pt>
                <c:pt idx="2029">
                  <c:v>14.59499999999997</c:v>
                </c:pt>
                <c:pt idx="2030">
                  <c:v>14.604999999999961</c:v>
                </c:pt>
                <c:pt idx="2031">
                  <c:v>14.614999999999952</c:v>
                </c:pt>
                <c:pt idx="2032">
                  <c:v>14.625000000000057</c:v>
                </c:pt>
                <c:pt idx="2033">
                  <c:v>14.634999999999991</c:v>
                </c:pt>
                <c:pt idx="2034">
                  <c:v>14.644999999999982</c:v>
                </c:pt>
                <c:pt idx="2035">
                  <c:v>14.654999999999973</c:v>
                </c:pt>
                <c:pt idx="2036">
                  <c:v>14.66500000000002</c:v>
                </c:pt>
                <c:pt idx="2037">
                  <c:v>14.675000000000068</c:v>
                </c:pt>
                <c:pt idx="2038">
                  <c:v>14.685000000000059</c:v>
                </c:pt>
                <c:pt idx="2039">
                  <c:v>14.694999999999993</c:v>
                </c:pt>
                <c:pt idx="2040">
                  <c:v>14.704999999999984</c:v>
                </c:pt>
                <c:pt idx="2041">
                  <c:v>14.715000000000032</c:v>
                </c:pt>
                <c:pt idx="2042">
                  <c:v>14.724999999999966</c:v>
                </c:pt>
                <c:pt idx="2043">
                  <c:v>14.734999999999957</c:v>
                </c:pt>
                <c:pt idx="2044">
                  <c:v>14.745000000000061</c:v>
                </c:pt>
                <c:pt idx="2045">
                  <c:v>14.755000000000052</c:v>
                </c:pt>
                <c:pt idx="2046">
                  <c:v>14.764999999999986</c:v>
                </c:pt>
                <c:pt idx="2047">
                  <c:v>14.775000000000034</c:v>
                </c:pt>
                <c:pt idx="2048">
                  <c:v>14.784999999999968</c:v>
                </c:pt>
                <c:pt idx="2049">
                  <c:v>14.794999999999959</c:v>
                </c:pt>
                <c:pt idx="2050">
                  <c:v>14.805000000000007</c:v>
                </c:pt>
                <c:pt idx="2051">
                  <c:v>14.814999999999998</c:v>
                </c:pt>
                <c:pt idx="2052">
                  <c:v>14.825000000000045</c:v>
                </c:pt>
                <c:pt idx="2053">
                  <c:v>14.835000000000036</c:v>
                </c:pt>
                <c:pt idx="2054">
                  <c:v>14.84499999999997</c:v>
                </c:pt>
                <c:pt idx="2055">
                  <c:v>14.854999999999961</c:v>
                </c:pt>
                <c:pt idx="2056">
                  <c:v>14.864999999999952</c:v>
                </c:pt>
                <c:pt idx="2057">
                  <c:v>14.875000000000057</c:v>
                </c:pt>
                <c:pt idx="2058">
                  <c:v>14.884999999999991</c:v>
                </c:pt>
                <c:pt idx="2059">
                  <c:v>14.894999999999982</c:v>
                </c:pt>
                <c:pt idx="2060">
                  <c:v>14.904999999999973</c:v>
                </c:pt>
                <c:pt idx="2061">
                  <c:v>14.91500000000002</c:v>
                </c:pt>
                <c:pt idx="2062">
                  <c:v>14.925000000000068</c:v>
                </c:pt>
                <c:pt idx="2063">
                  <c:v>14.935000000000059</c:v>
                </c:pt>
                <c:pt idx="2064">
                  <c:v>14.944999999999993</c:v>
                </c:pt>
                <c:pt idx="2065">
                  <c:v>14.954999999999984</c:v>
                </c:pt>
                <c:pt idx="2066">
                  <c:v>14.965000000000032</c:v>
                </c:pt>
                <c:pt idx="2067">
                  <c:v>14.974999999999966</c:v>
                </c:pt>
                <c:pt idx="2068">
                  <c:v>14.984999999999957</c:v>
                </c:pt>
                <c:pt idx="2069">
                  <c:v>14.995000000000061</c:v>
                </c:pt>
                <c:pt idx="2070">
                  <c:v>15.005000000000052</c:v>
                </c:pt>
                <c:pt idx="2071">
                  <c:v>15.014999999999986</c:v>
                </c:pt>
                <c:pt idx="2072">
                  <c:v>15.025000000000034</c:v>
                </c:pt>
                <c:pt idx="2073">
                  <c:v>15.034999999999968</c:v>
                </c:pt>
                <c:pt idx="2074">
                  <c:v>15.044999999999959</c:v>
                </c:pt>
                <c:pt idx="2075">
                  <c:v>15.055000000000007</c:v>
                </c:pt>
                <c:pt idx="2076">
                  <c:v>15.064999999999998</c:v>
                </c:pt>
                <c:pt idx="2077">
                  <c:v>15.075000000000045</c:v>
                </c:pt>
                <c:pt idx="2078">
                  <c:v>15.085000000000036</c:v>
                </c:pt>
                <c:pt idx="2079">
                  <c:v>15.09499999999997</c:v>
                </c:pt>
                <c:pt idx="2080">
                  <c:v>15.104999999999961</c:v>
                </c:pt>
                <c:pt idx="2081">
                  <c:v>15.114999999999952</c:v>
                </c:pt>
                <c:pt idx="2082">
                  <c:v>15.125000000000057</c:v>
                </c:pt>
                <c:pt idx="2083">
                  <c:v>15.134999999999991</c:v>
                </c:pt>
                <c:pt idx="2084">
                  <c:v>15.144999999999982</c:v>
                </c:pt>
                <c:pt idx="2085">
                  <c:v>15.154999999999973</c:v>
                </c:pt>
                <c:pt idx="2086">
                  <c:v>15.16500000000002</c:v>
                </c:pt>
                <c:pt idx="2087">
                  <c:v>15.175000000000068</c:v>
                </c:pt>
                <c:pt idx="2088">
                  <c:v>15.185000000000059</c:v>
                </c:pt>
                <c:pt idx="2089">
                  <c:v>15.194999999999993</c:v>
                </c:pt>
                <c:pt idx="2090">
                  <c:v>15.204999999999984</c:v>
                </c:pt>
                <c:pt idx="2091">
                  <c:v>15.215000000000032</c:v>
                </c:pt>
                <c:pt idx="2092">
                  <c:v>15.224999999999966</c:v>
                </c:pt>
                <c:pt idx="2093">
                  <c:v>15.234999999999957</c:v>
                </c:pt>
                <c:pt idx="2094">
                  <c:v>15.245000000000061</c:v>
                </c:pt>
                <c:pt idx="2095">
                  <c:v>15.255000000000052</c:v>
                </c:pt>
                <c:pt idx="2096">
                  <c:v>15.264999999999986</c:v>
                </c:pt>
                <c:pt idx="2097">
                  <c:v>15.275000000000034</c:v>
                </c:pt>
                <c:pt idx="2098">
                  <c:v>15.284999999999968</c:v>
                </c:pt>
                <c:pt idx="2099">
                  <c:v>15.294999999999959</c:v>
                </c:pt>
                <c:pt idx="2100">
                  <c:v>15.305000000000007</c:v>
                </c:pt>
                <c:pt idx="2101">
                  <c:v>15.314999999999998</c:v>
                </c:pt>
                <c:pt idx="2102">
                  <c:v>15.325000000000045</c:v>
                </c:pt>
                <c:pt idx="2103">
                  <c:v>15.335000000000036</c:v>
                </c:pt>
                <c:pt idx="2104">
                  <c:v>15.34499999999997</c:v>
                </c:pt>
                <c:pt idx="2105">
                  <c:v>15.354999999999961</c:v>
                </c:pt>
                <c:pt idx="2106">
                  <c:v>15.364999999999952</c:v>
                </c:pt>
                <c:pt idx="2107">
                  <c:v>15.375000000000057</c:v>
                </c:pt>
                <c:pt idx="2108">
                  <c:v>15.384999999999991</c:v>
                </c:pt>
                <c:pt idx="2109">
                  <c:v>15.394999999999982</c:v>
                </c:pt>
                <c:pt idx="2110">
                  <c:v>15.404999999999973</c:v>
                </c:pt>
                <c:pt idx="2111">
                  <c:v>15.41500000000002</c:v>
                </c:pt>
                <c:pt idx="2112">
                  <c:v>15.425000000000068</c:v>
                </c:pt>
                <c:pt idx="2113">
                  <c:v>15.435000000000059</c:v>
                </c:pt>
                <c:pt idx="2114">
                  <c:v>15.444999999999993</c:v>
                </c:pt>
                <c:pt idx="2115">
                  <c:v>15.454999999999984</c:v>
                </c:pt>
                <c:pt idx="2116">
                  <c:v>15.465000000000032</c:v>
                </c:pt>
                <c:pt idx="2117">
                  <c:v>15.474999999999966</c:v>
                </c:pt>
                <c:pt idx="2118">
                  <c:v>15.484999999999957</c:v>
                </c:pt>
                <c:pt idx="2119">
                  <c:v>15.495000000000061</c:v>
                </c:pt>
                <c:pt idx="2120">
                  <c:v>15.505000000000052</c:v>
                </c:pt>
                <c:pt idx="2121">
                  <c:v>15.514999999999986</c:v>
                </c:pt>
                <c:pt idx="2122">
                  <c:v>15.525000000000034</c:v>
                </c:pt>
                <c:pt idx="2123">
                  <c:v>15.534999999999968</c:v>
                </c:pt>
                <c:pt idx="2124">
                  <c:v>15.544999999999959</c:v>
                </c:pt>
                <c:pt idx="2125">
                  <c:v>15.555000000000007</c:v>
                </c:pt>
                <c:pt idx="2126">
                  <c:v>15.564999999999998</c:v>
                </c:pt>
                <c:pt idx="2127">
                  <c:v>15.575000000000045</c:v>
                </c:pt>
                <c:pt idx="2128">
                  <c:v>15.585000000000036</c:v>
                </c:pt>
                <c:pt idx="2129">
                  <c:v>15.59499999999997</c:v>
                </c:pt>
                <c:pt idx="2130">
                  <c:v>15.604999999999961</c:v>
                </c:pt>
                <c:pt idx="2131">
                  <c:v>15.614999999999952</c:v>
                </c:pt>
                <c:pt idx="2132">
                  <c:v>15.625000000000057</c:v>
                </c:pt>
                <c:pt idx="2133">
                  <c:v>15.634999999999991</c:v>
                </c:pt>
                <c:pt idx="2134">
                  <c:v>15.644999999999982</c:v>
                </c:pt>
                <c:pt idx="2135">
                  <c:v>15.654999999999973</c:v>
                </c:pt>
                <c:pt idx="2136">
                  <c:v>15.66500000000002</c:v>
                </c:pt>
                <c:pt idx="2137">
                  <c:v>15.675000000000068</c:v>
                </c:pt>
                <c:pt idx="2138">
                  <c:v>15.685000000000059</c:v>
                </c:pt>
                <c:pt idx="2139">
                  <c:v>15.694999999999993</c:v>
                </c:pt>
                <c:pt idx="2140">
                  <c:v>15.704999999999984</c:v>
                </c:pt>
                <c:pt idx="2141">
                  <c:v>15.715000000000032</c:v>
                </c:pt>
                <c:pt idx="2142">
                  <c:v>15.724999999999966</c:v>
                </c:pt>
                <c:pt idx="2143">
                  <c:v>15.734999999999957</c:v>
                </c:pt>
                <c:pt idx="2144">
                  <c:v>15.745000000000061</c:v>
                </c:pt>
                <c:pt idx="2145">
                  <c:v>15.755000000000052</c:v>
                </c:pt>
                <c:pt idx="2146">
                  <c:v>15.764999999999986</c:v>
                </c:pt>
                <c:pt idx="2147">
                  <c:v>15.775000000000034</c:v>
                </c:pt>
                <c:pt idx="2148">
                  <c:v>15.784999999999968</c:v>
                </c:pt>
                <c:pt idx="2149">
                  <c:v>15.794999999999959</c:v>
                </c:pt>
                <c:pt idx="2150">
                  <c:v>15.805000000000007</c:v>
                </c:pt>
                <c:pt idx="2151">
                  <c:v>15.814999999999998</c:v>
                </c:pt>
                <c:pt idx="2152">
                  <c:v>15.825000000000045</c:v>
                </c:pt>
                <c:pt idx="2153">
                  <c:v>15.835000000000036</c:v>
                </c:pt>
                <c:pt idx="2154">
                  <c:v>15.84499999999997</c:v>
                </c:pt>
                <c:pt idx="2155">
                  <c:v>15.854999999999961</c:v>
                </c:pt>
                <c:pt idx="2156">
                  <c:v>15.864999999999952</c:v>
                </c:pt>
                <c:pt idx="2157">
                  <c:v>15.875000000000057</c:v>
                </c:pt>
                <c:pt idx="2158">
                  <c:v>15.884999999999991</c:v>
                </c:pt>
                <c:pt idx="2159">
                  <c:v>15.894999999999982</c:v>
                </c:pt>
                <c:pt idx="2160">
                  <c:v>15.90500000000003</c:v>
                </c:pt>
                <c:pt idx="2161">
                  <c:v>15.914999999999964</c:v>
                </c:pt>
                <c:pt idx="2162">
                  <c:v>15.925000000000068</c:v>
                </c:pt>
                <c:pt idx="2163">
                  <c:v>15.935000000000059</c:v>
                </c:pt>
                <c:pt idx="2164">
                  <c:v>15.944999999999993</c:v>
                </c:pt>
                <c:pt idx="2165">
                  <c:v>15.954999999999984</c:v>
                </c:pt>
                <c:pt idx="2166">
                  <c:v>15.965000000000032</c:v>
                </c:pt>
                <c:pt idx="2167">
                  <c:v>15.975000000000023</c:v>
                </c:pt>
                <c:pt idx="2168">
                  <c:v>15.984999999999957</c:v>
                </c:pt>
                <c:pt idx="2169">
                  <c:v>15.995000000000061</c:v>
                </c:pt>
                <c:pt idx="2170">
                  <c:v>16.004999999999995</c:v>
                </c:pt>
                <c:pt idx="2171">
                  <c:v>16.014999999999986</c:v>
                </c:pt>
                <c:pt idx="2172">
                  <c:v>16.024999999999977</c:v>
                </c:pt>
                <c:pt idx="2173">
                  <c:v>16.034999999999968</c:v>
                </c:pt>
                <c:pt idx="2174">
                  <c:v>16.044999999999959</c:v>
                </c:pt>
                <c:pt idx="2175">
                  <c:v>16.055000000000007</c:v>
                </c:pt>
                <c:pt idx="2176">
                  <c:v>16.064999999999998</c:v>
                </c:pt>
                <c:pt idx="2177">
                  <c:v>16.075000000000045</c:v>
                </c:pt>
                <c:pt idx="2178">
                  <c:v>16.085000000000036</c:v>
                </c:pt>
                <c:pt idx="2179">
                  <c:v>16.09499999999997</c:v>
                </c:pt>
                <c:pt idx="2180">
                  <c:v>16.104999999999961</c:v>
                </c:pt>
                <c:pt idx="2181">
                  <c:v>16.114999999999952</c:v>
                </c:pt>
                <c:pt idx="2182">
                  <c:v>16.125000000000057</c:v>
                </c:pt>
                <c:pt idx="2183">
                  <c:v>16.135000000000048</c:v>
                </c:pt>
                <c:pt idx="2184">
                  <c:v>16.144999999999982</c:v>
                </c:pt>
                <c:pt idx="2185">
                  <c:v>16.15500000000003</c:v>
                </c:pt>
                <c:pt idx="2186">
                  <c:v>16.164999999999964</c:v>
                </c:pt>
                <c:pt idx="2187">
                  <c:v>16.175000000000068</c:v>
                </c:pt>
                <c:pt idx="2188">
                  <c:v>16.185000000000059</c:v>
                </c:pt>
                <c:pt idx="2189">
                  <c:v>16.194999999999993</c:v>
                </c:pt>
                <c:pt idx="2190">
                  <c:v>16.204999999999984</c:v>
                </c:pt>
                <c:pt idx="2191">
                  <c:v>16.215000000000032</c:v>
                </c:pt>
                <c:pt idx="2192">
                  <c:v>16.225000000000023</c:v>
                </c:pt>
                <c:pt idx="2193">
                  <c:v>16.234999999999957</c:v>
                </c:pt>
                <c:pt idx="2194">
                  <c:v>16.245000000000061</c:v>
                </c:pt>
                <c:pt idx="2195">
                  <c:v>16.254999999999995</c:v>
                </c:pt>
                <c:pt idx="2196">
                  <c:v>16.264999999999986</c:v>
                </c:pt>
                <c:pt idx="2197">
                  <c:v>16.274999999999977</c:v>
                </c:pt>
                <c:pt idx="2198">
                  <c:v>16.284999999999968</c:v>
                </c:pt>
                <c:pt idx="2199">
                  <c:v>16.294999999999959</c:v>
                </c:pt>
                <c:pt idx="2200">
                  <c:v>16.305000000000007</c:v>
                </c:pt>
                <c:pt idx="2201">
                  <c:v>16.314999999999998</c:v>
                </c:pt>
                <c:pt idx="2202">
                  <c:v>16.325000000000045</c:v>
                </c:pt>
                <c:pt idx="2203">
                  <c:v>16.335000000000036</c:v>
                </c:pt>
                <c:pt idx="2204">
                  <c:v>16.34499999999997</c:v>
                </c:pt>
                <c:pt idx="2205">
                  <c:v>16.354999999999961</c:v>
                </c:pt>
                <c:pt idx="2206">
                  <c:v>16.364999999999952</c:v>
                </c:pt>
                <c:pt idx="2207">
                  <c:v>16.375000000000057</c:v>
                </c:pt>
                <c:pt idx="2208">
                  <c:v>16.385000000000048</c:v>
                </c:pt>
                <c:pt idx="2209">
                  <c:v>16.394999999999982</c:v>
                </c:pt>
                <c:pt idx="2210">
                  <c:v>16.40500000000003</c:v>
                </c:pt>
                <c:pt idx="2211">
                  <c:v>16.414999999999964</c:v>
                </c:pt>
                <c:pt idx="2212">
                  <c:v>16.425000000000068</c:v>
                </c:pt>
                <c:pt idx="2213">
                  <c:v>16.435000000000059</c:v>
                </c:pt>
                <c:pt idx="2214">
                  <c:v>16.444999999999993</c:v>
                </c:pt>
                <c:pt idx="2215">
                  <c:v>16.454999999999984</c:v>
                </c:pt>
                <c:pt idx="2216">
                  <c:v>16.465000000000032</c:v>
                </c:pt>
                <c:pt idx="2217">
                  <c:v>16.475000000000023</c:v>
                </c:pt>
                <c:pt idx="2218">
                  <c:v>16.484999999999957</c:v>
                </c:pt>
                <c:pt idx="2219">
                  <c:v>16.495000000000061</c:v>
                </c:pt>
                <c:pt idx="2220">
                  <c:v>16.504999999999995</c:v>
                </c:pt>
                <c:pt idx="2221">
                  <c:v>16.514999999999986</c:v>
                </c:pt>
                <c:pt idx="2222">
                  <c:v>16.524999999999977</c:v>
                </c:pt>
                <c:pt idx="2223">
                  <c:v>16.534999999999968</c:v>
                </c:pt>
                <c:pt idx="2224">
                  <c:v>16.544999999999959</c:v>
                </c:pt>
                <c:pt idx="2225">
                  <c:v>16.555000000000007</c:v>
                </c:pt>
                <c:pt idx="2226">
                  <c:v>16.564999999999998</c:v>
                </c:pt>
                <c:pt idx="2227">
                  <c:v>16.575000000000045</c:v>
                </c:pt>
                <c:pt idx="2228">
                  <c:v>16.585000000000036</c:v>
                </c:pt>
                <c:pt idx="2229">
                  <c:v>16.59499999999997</c:v>
                </c:pt>
                <c:pt idx="2230">
                  <c:v>16.604999999999961</c:v>
                </c:pt>
                <c:pt idx="2231">
                  <c:v>16.614999999999952</c:v>
                </c:pt>
                <c:pt idx="2232">
                  <c:v>16.625000000000057</c:v>
                </c:pt>
                <c:pt idx="2233">
                  <c:v>16.635000000000048</c:v>
                </c:pt>
                <c:pt idx="2234">
                  <c:v>16.644999999999982</c:v>
                </c:pt>
                <c:pt idx="2235">
                  <c:v>16.65500000000003</c:v>
                </c:pt>
                <c:pt idx="2236">
                  <c:v>16.664999999999964</c:v>
                </c:pt>
                <c:pt idx="2237">
                  <c:v>16.675000000000068</c:v>
                </c:pt>
                <c:pt idx="2238">
                  <c:v>16.685000000000059</c:v>
                </c:pt>
                <c:pt idx="2239">
                  <c:v>16.694999999999993</c:v>
                </c:pt>
                <c:pt idx="2240">
                  <c:v>16.704999999999984</c:v>
                </c:pt>
                <c:pt idx="2241">
                  <c:v>16.715000000000032</c:v>
                </c:pt>
                <c:pt idx="2242">
                  <c:v>16.725000000000023</c:v>
                </c:pt>
                <c:pt idx="2243">
                  <c:v>16.734999999999957</c:v>
                </c:pt>
                <c:pt idx="2244">
                  <c:v>16.745000000000061</c:v>
                </c:pt>
                <c:pt idx="2245">
                  <c:v>16.754999999999995</c:v>
                </c:pt>
                <c:pt idx="2246">
                  <c:v>16.764999999999986</c:v>
                </c:pt>
                <c:pt idx="2247">
                  <c:v>16.774999999999977</c:v>
                </c:pt>
                <c:pt idx="2248">
                  <c:v>16.784999999999968</c:v>
                </c:pt>
                <c:pt idx="2249">
                  <c:v>16.794999999999959</c:v>
                </c:pt>
                <c:pt idx="2250">
                  <c:v>16.805000000000007</c:v>
                </c:pt>
                <c:pt idx="2251">
                  <c:v>16.814999999999998</c:v>
                </c:pt>
                <c:pt idx="2252">
                  <c:v>16.825000000000045</c:v>
                </c:pt>
                <c:pt idx="2253">
                  <c:v>16.835000000000036</c:v>
                </c:pt>
                <c:pt idx="2254">
                  <c:v>16.84499999999997</c:v>
                </c:pt>
                <c:pt idx="2255">
                  <c:v>16.854999999999961</c:v>
                </c:pt>
                <c:pt idx="2256">
                  <c:v>16.864999999999952</c:v>
                </c:pt>
                <c:pt idx="2257">
                  <c:v>16.875000000000057</c:v>
                </c:pt>
                <c:pt idx="2258">
                  <c:v>16.885000000000048</c:v>
                </c:pt>
                <c:pt idx="2259">
                  <c:v>16.894999999999982</c:v>
                </c:pt>
                <c:pt idx="2260">
                  <c:v>16.90500000000003</c:v>
                </c:pt>
                <c:pt idx="2261">
                  <c:v>16.914999999999964</c:v>
                </c:pt>
                <c:pt idx="2262">
                  <c:v>16.925000000000068</c:v>
                </c:pt>
                <c:pt idx="2263">
                  <c:v>16.935000000000059</c:v>
                </c:pt>
                <c:pt idx="2264">
                  <c:v>16.944999999999993</c:v>
                </c:pt>
                <c:pt idx="2265">
                  <c:v>16.954999999999984</c:v>
                </c:pt>
                <c:pt idx="2266">
                  <c:v>16.965000000000032</c:v>
                </c:pt>
                <c:pt idx="2267">
                  <c:v>16.975000000000023</c:v>
                </c:pt>
                <c:pt idx="2268">
                  <c:v>16.984999999999957</c:v>
                </c:pt>
                <c:pt idx="2269">
                  <c:v>16.995000000000061</c:v>
                </c:pt>
                <c:pt idx="2270">
                  <c:v>17.004999999999995</c:v>
                </c:pt>
                <c:pt idx="2271">
                  <c:v>17.014999999999986</c:v>
                </c:pt>
                <c:pt idx="2272">
                  <c:v>17.024999999999977</c:v>
                </c:pt>
                <c:pt idx="2273">
                  <c:v>17.034999999999968</c:v>
                </c:pt>
                <c:pt idx="2274">
                  <c:v>17.044999999999959</c:v>
                </c:pt>
                <c:pt idx="2275">
                  <c:v>17.055000000000007</c:v>
                </c:pt>
                <c:pt idx="2276">
                  <c:v>17.064999999999998</c:v>
                </c:pt>
                <c:pt idx="2277">
                  <c:v>17.075000000000045</c:v>
                </c:pt>
                <c:pt idx="2278">
                  <c:v>17.085000000000036</c:v>
                </c:pt>
                <c:pt idx="2279">
                  <c:v>17.09499999999997</c:v>
                </c:pt>
                <c:pt idx="2280">
                  <c:v>17.104999999999961</c:v>
                </c:pt>
                <c:pt idx="2281">
                  <c:v>17.114999999999952</c:v>
                </c:pt>
                <c:pt idx="2282">
                  <c:v>17.125000000000057</c:v>
                </c:pt>
                <c:pt idx="2283">
                  <c:v>17.135000000000048</c:v>
                </c:pt>
                <c:pt idx="2284">
                  <c:v>17.144999999999982</c:v>
                </c:pt>
                <c:pt idx="2285">
                  <c:v>17.15500000000003</c:v>
                </c:pt>
                <c:pt idx="2286">
                  <c:v>17.164999999999964</c:v>
                </c:pt>
                <c:pt idx="2287">
                  <c:v>17.175000000000068</c:v>
                </c:pt>
                <c:pt idx="2288">
                  <c:v>17.185000000000059</c:v>
                </c:pt>
                <c:pt idx="2289">
                  <c:v>17.194999999999993</c:v>
                </c:pt>
                <c:pt idx="2290">
                  <c:v>17.204999999999984</c:v>
                </c:pt>
                <c:pt idx="2291">
                  <c:v>17.215000000000032</c:v>
                </c:pt>
                <c:pt idx="2292">
                  <c:v>17.225000000000023</c:v>
                </c:pt>
                <c:pt idx="2293">
                  <c:v>17.234999999999957</c:v>
                </c:pt>
                <c:pt idx="2294">
                  <c:v>17.245000000000061</c:v>
                </c:pt>
                <c:pt idx="2295">
                  <c:v>17.254999999999995</c:v>
                </c:pt>
                <c:pt idx="2296">
                  <c:v>17.264999999999986</c:v>
                </c:pt>
                <c:pt idx="2297">
                  <c:v>17.274999999999977</c:v>
                </c:pt>
                <c:pt idx="2298">
                  <c:v>17.284999999999968</c:v>
                </c:pt>
                <c:pt idx="2299">
                  <c:v>17.294999999999959</c:v>
                </c:pt>
                <c:pt idx="2300">
                  <c:v>17.305000000000007</c:v>
                </c:pt>
                <c:pt idx="2301">
                  <c:v>17.314999999999998</c:v>
                </c:pt>
                <c:pt idx="2302">
                  <c:v>17.325000000000045</c:v>
                </c:pt>
                <c:pt idx="2303">
                  <c:v>17.335000000000036</c:v>
                </c:pt>
                <c:pt idx="2304">
                  <c:v>17.34499999999997</c:v>
                </c:pt>
                <c:pt idx="2305">
                  <c:v>17.354999999999961</c:v>
                </c:pt>
                <c:pt idx="2306">
                  <c:v>17.364999999999952</c:v>
                </c:pt>
                <c:pt idx="2307">
                  <c:v>17.375000000000057</c:v>
                </c:pt>
                <c:pt idx="2308">
                  <c:v>17.385000000000048</c:v>
                </c:pt>
                <c:pt idx="2309">
                  <c:v>17.394999999999982</c:v>
                </c:pt>
                <c:pt idx="2310">
                  <c:v>17.40500000000003</c:v>
                </c:pt>
                <c:pt idx="2311">
                  <c:v>17.414999999999964</c:v>
                </c:pt>
                <c:pt idx="2312">
                  <c:v>17.425000000000068</c:v>
                </c:pt>
                <c:pt idx="2313">
                  <c:v>17.435000000000059</c:v>
                </c:pt>
                <c:pt idx="2314">
                  <c:v>17.444999999999993</c:v>
                </c:pt>
                <c:pt idx="2315">
                  <c:v>17.454999999999984</c:v>
                </c:pt>
                <c:pt idx="2316">
                  <c:v>17.465000000000032</c:v>
                </c:pt>
                <c:pt idx="2317">
                  <c:v>17.475000000000023</c:v>
                </c:pt>
                <c:pt idx="2318">
                  <c:v>17.484999999999957</c:v>
                </c:pt>
                <c:pt idx="2319">
                  <c:v>17.495000000000061</c:v>
                </c:pt>
                <c:pt idx="2320">
                  <c:v>17.504999999999995</c:v>
                </c:pt>
                <c:pt idx="2321">
                  <c:v>17.514999999999986</c:v>
                </c:pt>
                <c:pt idx="2322">
                  <c:v>17.524999999999977</c:v>
                </c:pt>
                <c:pt idx="2323">
                  <c:v>17.534999999999968</c:v>
                </c:pt>
                <c:pt idx="2324">
                  <c:v>17.544999999999959</c:v>
                </c:pt>
                <c:pt idx="2325">
                  <c:v>17.555000000000007</c:v>
                </c:pt>
                <c:pt idx="2326">
                  <c:v>17.564999999999998</c:v>
                </c:pt>
                <c:pt idx="2327">
                  <c:v>17.575000000000045</c:v>
                </c:pt>
                <c:pt idx="2328">
                  <c:v>17.585000000000036</c:v>
                </c:pt>
                <c:pt idx="2329">
                  <c:v>17.59499999999997</c:v>
                </c:pt>
                <c:pt idx="2330">
                  <c:v>17.604999999999961</c:v>
                </c:pt>
                <c:pt idx="2331">
                  <c:v>17.614999999999952</c:v>
                </c:pt>
                <c:pt idx="2332">
                  <c:v>17.625000000000057</c:v>
                </c:pt>
                <c:pt idx="2333">
                  <c:v>17.635000000000048</c:v>
                </c:pt>
                <c:pt idx="2334">
                  <c:v>17.644999999999982</c:v>
                </c:pt>
                <c:pt idx="2335">
                  <c:v>17.65500000000003</c:v>
                </c:pt>
                <c:pt idx="2336">
                  <c:v>17.664999999999964</c:v>
                </c:pt>
                <c:pt idx="2337">
                  <c:v>17.675000000000068</c:v>
                </c:pt>
                <c:pt idx="2338">
                  <c:v>17.685000000000059</c:v>
                </c:pt>
                <c:pt idx="2339">
                  <c:v>17.694999999999993</c:v>
                </c:pt>
                <c:pt idx="2340">
                  <c:v>17.704999999999984</c:v>
                </c:pt>
                <c:pt idx="2341">
                  <c:v>17.715000000000032</c:v>
                </c:pt>
                <c:pt idx="2342">
                  <c:v>17.725000000000023</c:v>
                </c:pt>
                <c:pt idx="2343">
                  <c:v>17.734999999999957</c:v>
                </c:pt>
                <c:pt idx="2344">
                  <c:v>17.745000000000061</c:v>
                </c:pt>
                <c:pt idx="2345">
                  <c:v>17.754999999999995</c:v>
                </c:pt>
                <c:pt idx="2346">
                  <c:v>17.764999999999986</c:v>
                </c:pt>
                <c:pt idx="2347">
                  <c:v>17.774999999999977</c:v>
                </c:pt>
                <c:pt idx="2348">
                  <c:v>17.784999999999968</c:v>
                </c:pt>
                <c:pt idx="2349">
                  <c:v>17.794999999999959</c:v>
                </c:pt>
                <c:pt idx="2350">
                  <c:v>17.805000000000007</c:v>
                </c:pt>
                <c:pt idx="2351">
                  <c:v>17.814999999999998</c:v>
                </c:pt>
                <c:pt idx="2352">
                  <c:v>17.825000000000045</c:v>
                </c:pt>
                <c:pt idx="2353">
                  <c:v>17.835000000000036</c:v>
                </c:pt>
                <c:pt idx="2354">
                  <c:v>17.84499999999997</c:v>
                </c:pt>
                <c:pt idx="2355">
                  <c:v>17.854999999999961</c:v>
                </c:pt>
                <c:pt idx="2356">
                  <c:v>17.864999999999952</c:v>
                </c:pt>
                <c:pt idx="2357">
                  <c:v>17.875000000000057</c:v>
                </c:pt>
                <c:pt idx="2358">
                  <c:v>17.885000000000048</c:v>
                </c:pt>
                <c:pt idx="2359">
                  <c:v>17.894999999999982</c:v>
                </c:pt>
                <c:pt idx="2360">
                  <c:v>17.90500000000003</c:v>
                </c:pt>
                <c:pt idx="2361">
                  <c:v>17.914999999999964</c:v>
                </c:pt>
                <c:pt idx="2362">
                  <c:v>17.925000000000068</c:v>
                </c:pt>
                <c:pt idx="2363">
                  <c:v>17.935000000000059</c:v>
                </c:pt>
                <c:pt idx="2364">
                  <c:v>17.944999999999993</c:v>
                </c:pt>
                <c:pt idx="2365">
                  <c:v>17.954999999999984</c:v>
                </c:pt>
                <c:pt idx="2366">
                  <c:v>17.965000000000032</c:v>
                </c:pt>
                <c:pt idx="2367">
                  <c:v>17.975000000000023</c:v>
                </c:pt>
                <c:pt idx="2368">
                  <c:v>17.984999999999957</c:v>
                </c:pt>
                <c:pt idx="2369">
                  <c:v>17.995000000000061</c:v>
                </c:pt>
                <c:pt idx="2370">
                  <c:v>18.004999999999995</c:v>
                </c:pt>
                <c:pt idx="2371">
                  <c:v>18.014999999999986</c:v>
                </c:pt>
                <c:pt idx="2372">
                  <c:v>18.024999999999977</c:v>
                </c:pt>
                <c:pt idx="2373">
                  <c:v>18.034999999999968</c:v>
                </c:pt>
                <c:pt idx="2374">
                  <c:v>18.044999999999959</c:v>
                </c:pt>
                <c:pt idx="2375">
                  <c:v>18.055000000000007</c:v>
                </c:pt>
                <c:pt idx="2376">
                  <c:v>18.064999999999998</c:v>
                </c:pt>
                <c:pt idx="2377">
                  <c:v>18.075000000000045</c:v>
                </c:pt>
                <c:pt idx="2378">
                  <c:v>18.085000000000036</c:v>
                </c:pt>
                <c:pt idx="2379">
                  <c:v>18.09499999999997</c:v>
                </c:pt>
                <c:pt idx="2380">
                  <c:v>18.104999999999961</c:v>
                </c:pt>
                <c:pt idx="2381">
                  <c:v>18.114999999999952</c:v>
                </c:pt>
                <c:pt idx="2382">
                  <c:v>18.125000000000057</c:v>
                </c:pt>
                <c:pt idx="2383">
                  <c:v>18.135000000000048</c:v>
                </c:pt>
                <c:pt idx="2384">
                  <c:v>18.144999999999982</c:v>
                </c:pt>
                <c:pt idx="2385">
                  <c:v>18.15500000000003</c:v>
                </c:pt>
                <c:pt idx="2386">
                  <c:v>18.164999999999964</c:v>
                </c:pt>
                <c:pt idx="2387">
                  <c:v>18.175000000000068</c:v>
                </c:pt>
                <c:pt idx="2388">
                  <c:v>18.185000000000059</c:v>
                </c:pt>
                <c:pt idx="2389">
                  <c:v>18.194999999999993</c:v>
                </c:pt>
                <c:pt idx="2390">
                  <c:v>18.204999999999984</c:v>
                </c:pt>
                <c:pt idx="2391">
                  <c:v>18.215000000000032</c:v>
                </c:pt>
                <c:pt idx="2392">
                  <c:v>18.225000000000023</c:v>
                </c:pt>
                <c:pt idx="2393">
                  <c:v>18.234999999999957</c:v>
                </c:pt>
                <c:pt idx="2394">
                  <c:v>18.245000000000061</c:v>
                </c:pt>
                <c:pt idx="2395">
                  <c:v>18.254999999999995</c:v>
                </c:pt>
                <c:pt idx="2396">
                  <c:v>18.264999999999986</c:v>
                </c:pt>
                <c:pt idx="2397">
                  <c:v>18.274999999999977</c:v>
                </c:pt>
                <c:pt idx="2398">
                  <c:v>18.284999999999968</c:v>
                </c:pt>
                <c:pt idx="2399">
                  <c:v>18.294999999999959</c:v>
                </c:pt>
                <c:pt idx="2400">
                  <c:v>18.305000000000007</c:v>
                </c:pt>
                <c:pt idx="2401">
                  <c:v>18.314999999999998</c:v>
                </c:pt>
                <c:pt idx="2402">
                  <c:v>18.325000000000045</c:v>
                </c:pt>
                <c:pt idx="2403">
                  <c:v>18.335000000000036</c:v>
                </c:pt>
                <c:pt idx="2404">
                  <c:v>18.34499999999997</c:v>
                </c:pt>
                <c:pt idx="2405">
                  <c:v>18.354999999999961</c:v>
                </c:pt>
                <c:pt idx="2406">
                  <c:v>18.364999999999952</c:v>
                </c:pt>
                <c:pt idx="2407">
                  <c:v>18.375000000000057</c:v>
                </c:pt>
                <c:pt idx="2408">
                  <c:v>18.385000000000048</c:v>
                </c:pt>
                <c:pt idx="2409">
                  <c:v>18.394999999999982</c:v>
                </c:pt>
                <c:pt idx="2410">
                  <c:v>18.40500000000003</c:v>
                </c:pt>
                <c:pt idx="2411">
                  <c:v>18.414999999999964</c:v>
                </c:pt>
                <c:pt idx="2412">
                  <c:v>18.425000000000068</c:v>
                </c:pt>
                <c:pt idx="2413">
                  <c:v>18.435000000000059</c:v>
                </c:pt>
                <c:pt idx="2414">
                  <c:v>18.444999999999993</c:v>
                </c:pt>
                <c:pt idx="2415">
                  <c:v>18.454999999999984</c:v>
                </c:pt>
                <c:pt idx="2416">
                  <c:v>18.465000000000032</c:v>
                </c:pt>
                <c:pt idx="2417">
                  <c:v>18.475000000000023</c:v>
                </c:pt>
                <c:pt idx="2418">
                  <c:v>18.484999999999957</c:v>
                </c:pt>
                <c:pt idx="2419">
                  <c:v>18.495000000000061</c:v>
                </c:pt>
                <c:pt idx="2420">
                  <c:v>18.504999999999995</c:v>
                </c:pt>
                <c:pt idx="2421">
                  <c:v>18.514999999999986</c:v>
                </c:pt>
                <c:pt idx="2422">
                  <c:v>18.524999999999977</c:v>
                </c:pt>
                <c:pt idx="2423">
                  <c:v>18.534999999999968</c:v>
                </c:pt>
                <c:pt idx="2424">
                  <c:v>18.544999999999959</c:v>
                </c:pt>
                <c:pt idx="2425">
                  <c:v>18.555000000000007</c:v>
                </c:pt>
                <c:pt idx="2426">
                  <c:v>18.564999999999998</c:v>
                </c:pt>
                <c:pt idx="2427">
                  <c:v>18.575000000000045</c:v>
                </c:pt>
                <c:pt idx="2428">
                  <c:v>18.585000000000036</c:v>
                </c:pt>
                <c:pt idx="2429">
                  <c:v>18.59499999999997</c:v>
                </c:pt>
                <c:pt idx="2430">
                  <c:v>18.604999999999961</c:v>
                </c:pt>
                <c:pt idx="2431">
                  <c:v>18.614999999999952</c:v>
                </c:pt>
                <c:pt idx="2432">
                  <c:v>18.625000000000057</c:v>
                </c:pt>
                <c:pt idx="2433">
                  <c:v>18.635000000000048</c:v>
                </c:pt>
                <c:pt idx="2434">
                  <c:v>18.644999999999982</c:v>
                </c:pt>
                <c:pt idx="2435">
                  <c:v>18.65500000000003</c:v>
                </c:pt>
                <c:pt idx="2436">
                  <c:v>18.664999999999964</c:v>
                </c:pt>
                <c:pt idx="2437">
                  <c:v>18.675000000000068</c:v>
                </c:pt>
                <c:pt idx="2438">
                  <c:v>18.685000000000059</c:v>
                </c:pt>
                <c:pt idx="2439">
                  <c:v>18.694999999999993</c:v>
                </c:pt>
                <c:pt idx="2440">
                  <c:v>18.704999999999984</c:v>
                </c:pt>
                <c:pt idx="2441">
                  <c:v>18.715000000000032</c:v>
                </c:pt>
                <c:pt idx="2442">
                  <c:v>18.725000000000023</c:v>
                </c:pt>
                <c:pt idx="2443">
                  <c:v>18.734999999999957</c:v>
                </c:pt>
                <c:pt idx="2444">
                  <c:v>18.745000000000061</c:v>
                </c:pt>
                <c:pt idx="2445">
                  <c:v>18.754999999999995</c:v>
                </c:pt>
                <c:pt idx="2446">
                  <c:v>18.764999999999986</c:v>
                </c:pt>
                <c:pt idx="2447">
                  <c:v>18.774999999999977</c:v>
                </c:pt>
                <c:pt idx="2448">
                  <c:v>18.784999999999968</c:v>
                </c:pt>
                <c:pt idx="2449">
                  <c:v>18.794999999999959</c:v>
                </c:pt>
                <c:pt idx="2450">
                  <c:v>18.805000000000007</c:v>
                </c:pt>
                <c:pt idx="2451">
                  <c:v>18.814999999999998</c:v>
                </c:pt>
                <c:pt idx="2452">
                  <c:v>18.825000000000045</c:v>
                </c:pt>
                <c:pt idx="2453">
                  <c:v>18.835000000000036</c:v>
                </c:pt>
                <c:pt idx="2454">
                  <c:v>18.84499999999997</c:v>
                </c:pt>
                <c:pt idx="2455">
                  <c:v>18.854999999999961</c:v>
                </c:pt>
                <c:pt idx="2456">
                  <c:v>18.864999999999952</c:v>
                </c:pt>
                <c:pt idx="2457">
                  <c:v>18.875000000000057</c:v>
                </c:pt>
                <c:pt idx="2458">
                  <c:v>18.885000000000048</c:v>
                </c:pt>
                <c:pt idx="2459">
                  <c:v>18.894999999999982</c:v>
                </c:pt>
                <c:pt idx="2460">
                  <c:v>18.90500000000003</c:v>
                </c:pt>
                <c:pt idx="2461">
                  <c:v>18.914999999999964</c:v>
                </c:pt>
                <c:pt idx="2462">
                  <c:v>18.925000000000068</c:v>
                </c:pt>
                <c:pt idx="2463">
                  <c:v>18.935000000000059</c:v>
                </c:pt>
                <c:pt idx="2464">
                  <c:v>18.944999999999993</c:v>
                </c:pt>
                <c:pt idx="2465">
                  <c:v>18.954999999999984</c:v>
                </c:pt>
                <c:pt idx="2466">
                  <c:v>18.965000000000032</c:v>
                </c:pt>
                <c:pt idx="2467">
                  <c:v>18.975000000000023</c:v>
                </c:pt>
                <c:pt idx="2468">
                  <c:v>18.984999999999957</c:v>
                </c:pt>
                <c:pt idx="2469">
                  <c:v>18.995000000000061</c:v>
                </c:pt>
                <c:pt idx="2470">
                  <c:v>19.004999999999995</c:v>
                </c:pt>
                <c:pt idx="2471">
                  <c:v>19.014999999999986</c:v>
                </c:pt>
                <c:pt idx="2472">
                  <c:v>19.024999999999977</c:v>
                </c:pt>
                <c:pt idx="2473">
                  <c:v>19.034999999999968</c:v>
                </c:pt>
                <c:pt idx="2474">
                  <c:v>19.044999999999959</c:v>
                </c:pt>
                <c:pt idx="2475">
                  <c:v>19.055000000000007</c:v>
                </c:pt>
                <c:pt idx="2476">
                  <c:v>19.064999999999998</c:v>
                </c:pt>
                <c:pt idx="2477">
                  <c:v>19.075000000000045</c:v>
                </c:pt>
                <c:pt idx="2478">
                  <c:v>19.085000000000036</c:v>
                </c:pt>
                <c:pt idx="2479">
                  <c:v>19.09499999999997</c:v>
                </c:pt>
                <c:pt idx="2480">
                  <c:v>19.104999999999961</c:v>
                </c:pt>
                <c:pt idx="2481">
                  <c:v>19.114999999999952</c:v>
                </c:pt>
                <c:pt idx="2482">
                  <c:v>19.125000000000057</c:v>
                </c:pt>
                <c:pt idx="2483">
                  <c:v>19.135000000000048</c:v>
                </c:pt>
                <c:pt idx="2484">
                  <c:v>19.144999999999982</c:v>
                </c:pt>
                <c:pt idx="2485">
                  <c:v>19.15500000000003</c:v>
                </c:pt>
                <c:pt idx="2486">
                  <c:v>19.164999999999964</c:v>
                </c:pt>
                <c:pt idx="2487">
                  <c:v>19.175000000000068</c:v>
                </c:pt>
                <c:pt idx="2488">
                  <c:v>19.185000000000059</c:v>
                </c:pt>
                <c:pt idx="2489">
                  <c:v>19.194999999999993</c:v>
                </c:pt>
                <c:pt idx="2490">
                  <c:v>19.204999999999984</c:v>
                </c:pt>
                <c:pt idx="2491">
                  <c:v>19.215000000000032</c:v>
                </c:pt>
                <c:pt idx="2492">
                  <c:v>19.225000000000023</c:v>
                </c:pt>
                <c:pt idx="2493">
                  <c:v>19.234999999999957</c:v>
                </c:pt>
                <c:pt idx="2494">
                  <c:v>19.245000000000061</c:v>
                </c:pt>
                <c:pt idx="2495">
                  <c:v>19.254999999999995</c:v>
                </c:pt>
                <c:pt idx="2496">
                  <c:v>19.264999999999986</c:v>
                </c:pt>
                <c:pt idx="2497">
                  <c:v>19.274999999999977</c:v>
                </c:pt>
                <c:pt idx="2498">
                  <c:v>19.284999999999968</c:v>
                </c:pt>
                <c:pt idx="2499">
                  <c:v>19.294999999999959</c:v>
                </c:pt>
                <c:pt idx="2500">
                  <c:v>19.305000000000007</c:v>
                </c:pt>
                <c:pt idx="2501">
                  <c:v>19.314999999999998</c:v>
                </c:pt>
                <c:pt idx="2502">
                  <c:v>19.325000000000045</c:v>
                </c:pt>
                <c:pt idx="2503">
                  <c:v>19.335000000000036</c:v>
                </c:pt>
                <c:pt idx="2504">
                  <c:v>19.34499999999997</c:v>
                </c:pt>
                <c:pt idx="2505">
                  <c:v>19.354999999999961</c:v>
                </c:pt>
                <c:pt idx="2506">
                  <c:v>19.364999999999952</c:v>
                </c:pt>
                <c:pt idx="2507">
                  <c:v>19.375000000000057</c:v>
                </c:pt>
                <c:pt idx="2508">
                  <c:v>19.385000000000048</c:v>
                </c:pt>
                <c:pt idx="2509">
                  <c:v>19.394999999999982</c:v>
                </c:pt>
                <c:pt idx="2510">
                  <c:v>19.40500000000003</c:v>
                </c:pt>
                <c:pt idx="2511">
                  <c:v>19.414999999999964</c:v>
                </c:pt>
                <c:pt idx="2512">
                  <c:v>19.425000000000068</c:v>
                </c:pt>
                <c:pt idx="2513">
                  <c:v>19.435000000000059</c:v>
                </c:pt>
                <c:pt idx="2514">
                  <c:v>19.444999999999993</c:v>
                </c:pt>
                <c:pt idx="2515">
                  <c:v>19.454999999999984</c:v>
                </c:pt>
                <c:pt idx="2516">
                  <c:v>19.465000000000032</c:v>
                </c:pt>
                <c:pt idx="2517">
                  <c:v>19.475000000000023</c:v>
                </c:pt>
                <c:pt idx="2518">
                  <c:v>19.484999999999957</c:v>
                </c:pt>
                <c:pt idx="2519">
                  <c:v>19.495000000000061</c:v>
                </c:pt>
                <c:pt idx="2520">
                  <c:v>19.504999999999995</c:v>
                </c:pt>
                <c:pt idx="2521">
                  <c:v>19.514999999999986</c:v>
                </c:pt>
                <c:pt idx="2522">
                  <c:v>19.524999999999977</c:v>
                </c:pt>
                <c:pt idx="2523">
                  <c:v>19.534999999999968</c:v>
                </c:pt>
                <c:pt idx="2524">
                  <c:v>19.544999999999959</c:v>
                </c:pt>
                <c:pt idx="2525">
                  <c:v>19.555000000000007</c:v>
                </c:pt>
                <c:pt idx="2526">
                  <c:v>19.564999999999998</c:v>
                </c:pt>
                <c:pt idx="2527">
                  <c:v>19.575000000000045</c:v>
                </c:pt>
                <c:pt idx="2528">
                  <c:v>19.585000000000036</c:v>
                </c:pt>
                <c:pt idx="2529">
                  <c:v>19.59499999999997</c:v>
                </c:pt>
                <c:pt idx="2530">
                  <c:v>19.604999999999961</c:v>
                </c:pt>
                <c:pt idx="2531">
                  <c:v>19.614999999999952</c:v>
                </c:pt>
                <c:pt idx="2532">
                  <c:v>19.625000000000057</c:v>
                </c:pt>
                <c:pt idx="2533">
                  <c:v>19.635000000000048</c:v>
                </c:pt>
                <c:pt idx="2534">
                  <c:v>19.644999999999982</c:v>
                </c:pt>
                <c:pt idx="2535">
                  <c:v>19.65500000000003</c:v>
                </c:pt>
                <c:pt idx="2536">
                  <c:v>19.664999999999964</c:v>
                </c:pt>
                <c:pt idx="2537">
                  <c:v>19.675000000000068</c:v>
                </c:pt>
                <c:pt idx="2538">
                  <c:v>19.685000000000059</c:v>
                </c:pt>
                <c:pt idx="2539">
                  <c:v>19.694999999999993</c:v>
                </c:pt>
                <c:pt idx="2540">
                  <c:v>19.704999999999984</c:v>
                </c:pt>
                <c:pt idx="2541">
                  <c:v>19.715000000000032</c:v>
                </c:pt>
                <c:pt idx="2542">
                  <c:v>19.725000000000023</c:v>
                </c:pt>
                <c:pt idx="2543">
                  <c:v>19.734999999999957</c:v>
                </c:pt>
                <c:pt idx="2544">
                  <c:v>19.745000000000061</c:v>
                </c:pt>
                <c:pt idx="2545">
                  <c:v>19.754999999999995</c:v>
                </c:pt>
                <c:pt idx="2546">
                  <c:v>19.764999999999986</c:v>
                </c:pt>
                <c:pt idx="2547">
                  <c:v>19.774999999999977</c:v>
                </c:pt>
                <c:pt idx="2548">
                  <c:v>19.784999999999968</c:v>
                </c:pt>
                <c:pt idx="2549">
                  <c:v>19.794999999999959</c:v>
                </c:pt>
                <c:pt idx="2550">
                  <c:v>19.805000000000007</c:v>
                </c:pt>
                <c:pt idx="2551">
                  <c:v>19.814999999999998</c:v>
                </c:pt>
                <c:pt idx="2552">
                  <c:v>19.825000000000045</c:v>
                </c:pt>
                <c:pt idx="2553">
                  <c:v>19.835000000000036</c:v>
                </c:pt>
                <c:pt idx="2554">
                  <c:v>19.84499999999997</c:v>
                </c:pt>
                <c:pt idx="2555">
                  <c:v>19.854999999999961</c:v>
                </c:pt>
                <c:pt idx="2556">
                  <c:v>19.864999999999952</c:v>
                </c:pt>
                <c:pt idx="2557">
                  <c:v>19.875000000000057</c:v>
                </c:pt>
                <c:pt idx="2558">
                  <c:v>19.885000000000048</c:v>
                </c:pt>
                <c:pt idx="2559">
                  <c:v>19.894999999999982</c:v>
                </c:pt>
                <c:pt idx="2560">
                  <c:v>19.90500000000003</c:v>
                </c:pt>
                <c:pt idx="2561">
                  <c:v>19.914999999999964</c:v>
                </c:pt>
                <c:pt idx="2562">
                  <c:v>19.925000000000068</c:v>
                </c:pt>
                <c:pt idx="2563">
                  <c:v>19.935000000000059</c:v>
                </c:pt>
                <c:pt idx="2564">
                  <c:v>19.944999999999993</c:v>
                </c:pt>
                <c:pt idx="2565">
                  <c:v>19.954999999999984</c:v>
                </c:pt>
                <c:pt idx="2566">
                  <c:v>19.965000000000032</c:v>
                </c:pt>
                <c:pt idx="2567">
                  <c:v>19.975000000000023</c:v>
                </c:pt>
                <c:pt idx="2568">
                  <c:v>19.984999999999957</c:v>
                </c:pt>
                <c:pt idx="2569">
                  <c:v>19.995000000000061</c:v>
                </c:pt>
                <c:pt idx="2570">
                  <c:v>20.004999999999995</c:v>
                </c:pt>
                <c:pt idx="2571">
                  <c:v>20.014999999999986</c:v>
                </c:pt>
                <c:pt idx="2572">
                  <c:v>20.024999999999977</c:v>
                </c:pt>
                <c:pt idx="2573">
                  <c:v>20.034999999999968</c:v>
                </c:pt>
                <c:pt idx="2574">
                  <c:v>20.044999999999959</c:v>
                </c:pt>
                <c:pt idx="2575">
                  <c:v>20.055000000000007</c:v>
                </c:pt>
                <c:pt idx="2576">
                  <c:v>20.064999999999998</c:v>
                </c:pt>
                <c:pt idx="2577">
                  <c:v>20.075000000000045</c:v>
                </c:pt>
                <c:pt idx="2578">
                  <c:v>20.085000000000036</c:v>
                </c:pt>
                <c:pt idx="2579">
                  <c:v>20.09499999999997</c:v>
                </c:pt>
                <c:pt idx="2580">
                  <c:v>20.104999999999961</c:v>
                </c:pt>
                <c:pt idx="2581">
                  <c:v>20.114999999999952</c:v>
                </c:pt>
                <c:pt idx="2582">
                  <c:v>20.125000000000057</c:v>
                </c:pt>
                <c:pt idx="2583">
                  <c:v>20.135000000000048</c:v>
                </c:pt>
                <c:pt idx="2584">
                  <c:v>20.144999999999982</c:v>
                </c:pt>
                <c:pt idx="2585">
                  <c:v>20.15500000000003</c:v>
                </c:pt>
                <c:pt idx="2586">
                  <c:v>20.164999999999964</c:v>
                </c:pt>
                <c:pt idx="2587">
                  <c:v>20.175000000000068</c:v>
                </c:pt>
                <c:pt idx="2588">
                  <c:v>20.185000000000059</c:v>
                </c:pt>
                <c:pt idx="2589">
                  <c:v>20.194999999999993</c:v>
                </c:pt>
                <c:pt idx="2590">
                  <c:v>20.204999999999984</c:v>
                </c:pt>
                <c:pt idx="2591">
                  <c:v>20.215000000000032</c:v>
                </c:pt>
                <c:pt idx="2592">
                  <c:v>20.225000000000023</c:v>
                </c:pt>
                <c:pt idx="2593">
                  <c:v>20.234999999999957</c:v>
                </c:pt>
                <c:pt idx="2594">
                  <c:v>20.245000000000061</c:v>
                </c:pt>
                <c:pt idx="2595">
                  <c:v>20.254999999999995</c:v>
                </c:pt>
                <c:pt idx="2596">
                  <c:v>20.264999999999986</c:v>
                </c:pt>
                <c:pt idx="2597">
                  <c:v>20.274999999999977</c:v>
                </c:pt>
                <c:pt idx="2598">
                  <c:v>20.284999999999968</c:v>
                </c:pt>
                <c:pt idx="2599">
                  <c:v>20.294999999999959</c:v>
                </c:pt>
                <c:pt idx="2600">
                  <c:v>20.305000000000007</c:v>
                </c:pt>
                <c:pt idx="2601">
                  <c:v>20.314999999999998</c:v>
                </c:pt>
                <c:pt idx="2602">
                  <c:v>20.325000000000045</c:v>
                </c:pt>
                <c:pt idx="2603">
                  <c:v>20.335000000000036</c:v>
                </c:pt>
                <c:pt idx="2604">
                  <c:v>20.34499999999997</c:v>
                </c:pt>
                <c:pt idx="2605">
                  <c:v>20.354999999999961</c:v>
                </c:pt>
                <c:pt idx="2606">
                  <c:v>20.364999999999952</c:v>
                </c:pt>
                <c:pt idx="2607">
                  <c:v>20.375000000000057</c:v>
                </c:pt>
                <c:pt idx="2608">
                  <c:v>20.384999999999991</c:v>
                </c:pt>
                <c:pt idx="2609">
                  <c:v>20.394999999999982</c:v>
                </c:pt>
                <c:pt idx="2610">
                  <c:v>20.404999999999973</c:v>
                </c:pt>
                <c:pt idx="2611">
                  <c:v>20.414999999999964</c:v>
                </c:pt>
                <c:pt idx="2612">
                  <c:v>20.425000000000068</c:v>
                </c:pt>
                <c:pt idx="2613">
                  <c:v>20.435000000000059</c:v>
                </c:pt>
                <c:pt idx="2614">
                  <c:v>20.44500000000005</c:v>
                </c:pt>
                <c:pt idx="2615">
                  <c:v>20.454999999999984</c:v>
                </c:pt>
                <c:pt idx="2616">
                  <c:v>20.465000000000032</c:v>
                </c:pt>
                <c:pt idx="2617">
                  <c:v>20.474999999999966</c:v>
                </c:pt>
                <c:pt idx="2618">
                  <c:v>20.484999999999957</c:v>
                </c:pt>
                <c:pt idx="2619">
                  <c:v>20.495000000000061</c:v>
                </c:pt>
                <c:pt idx="2620">
                  <c:v>20.504999999999995</c:v>
                </c:pt>
                <c:pt idx="2621">
                  <c:v>20.515000000000043</c:v>
                </c:pt>
                <c:pt idx="2622">
                  <c:v>20.524999999999977</c:v>
                </c:pt>
                <c:pt idx="2623">
                  <c:v>20.534999999999968</c:v>
                </c:pt>
                <c:pt idx="2624">
                  <c:v>20.544999999999959</c:v>
                </c:pt>
                <c:pt idx="2625">
                  <c:v>20.555000000000007</c:v>
                </c:pt>
                <c:pt idx="2626">
                  <c:v>20.565000000000055</c:v>
                </c:pt>
                <c:pt idx="2627">
                  <c:v>20.575000000000045</c:v>
                </c:pt>
                <c:pt idx="2628">
                  <c:v>20.585000000000036</c:v>
                </c:pt>
                <c:pt idx="2629">
                  <c:v>20.59499999999997</c:v>
                </c:pt>
                <c:pt idx="2630">
                  <c:v>20.605000000000075</c:v>
                </c:pt>
                <c:pt idx="2631">
                  <c:v>20.615000000000009</c:v>
                </c:pt>
                <c:pt idx="2632">
                  <c:v>20.625000000000057</c:v>
                </c:pt>
                <c:pt idx="2633">
                  <c:v>20.634999999999991</c:v>
                </c:pt>
                <c:pt idx="2634">
                  <c:v>20.644999999999982</c:v>
                </c:pt>
                <c:pt idx="2635">
                  <c:v>20.654999999999973</c:v>
                </c:pt>
                <c:pt idx="2636">
                  <c:v>20.664999999999964</c:v>
                </c:pt>
                <c:pt idx="2637">
                  <c:v>20.675000000000068</c:v>
                </c:pt>
                <c:pt idx="2638">
                  <c:v>20.685000000000059</c:v>
                </c:pt>
                <c:pt idx="2639">
                  <c:v>20.69500000000005</c:v>
                </c:pt>
                <c:pt idx="2640">
                  <c:v>20.704999999999984</c:v>
                </c:pt>
                <c:pt idx="2641">
                  <c:v>20.715000000000032</c:v>
                </c:pt>
                <c:pt idx="2642">
                  <c:v>20.724999999999966</c:v>
                </c:pt>
                <c:pt idx="2643">
                  <c:v>20.734999999999957</c:v>
                </c:pt>
                <c:pt idx="2644">
                  <c:v>20.745000000000061</c:v>
                </c:pt>
                <c:pt idx="2645">
                  <c:v>20.754999999999995</c:v>
                </c:pt>
                <c:pt idx="2646">
                  <c:v>20.765000000000043</c:v>
                </c:pt>
                <c:pt idx="2647">
                  <c:v>20.774999999999977</c:v>
                </c:pt>
                <c:pt idx="2648">
                  <c:v>20.784999999999968</c:v>
                </c:pt>
                <c:pt idx="2649">
                  <c:v>20.794999999999959</c:v>
                </c:pt>
                <c:pt idx="2650">
                  <c:v>20.805000000000007</c:v>
                </c:pt>
                <c:pt idx="2651">
                  <c:v>20.815000000000055</c:v>
                </c:pt>
                <c:pt idx="2652">
                  <c:v>20.825000000000045</c:v>
                </c:pt>
                <c:pt idx="2653">
                  <c:v>20.835000000000036</c:v>
                </c:pt>
                <c:pt idx="2654">
                  <c:v>20.84499999999997</c:v>
                </c:pt>
                <c:pt idx="2655">
                  <c:v>20.855000000000075</c:v>
                </c:pt>
                <c:pt idx="2656">
                  <c:v>20.865000000000009</c:v>
                </c:pt>
                <c:pt idx="2657">
                  <c:v>20.875000000000057</c:v>
                </c:pt>
                <c:pt idx="2658">
                  <c:v>20.884999999999991</c:v>
                </c:pt>
                <c:pt idx="2659">
                  <c:v>20.894999999999982</c:v>
                </c:pt>
                <c:pt idx="2660">
                  <c:v>20.904999999999973</c:v>
                </c:pt>
                <c:pt idx="2661">
                  <c:v>20.914999999999964</c:v>
                </c:pt>
                <c:pt idx="2662">
                  <c:v>20.925000000000068</c:v>
                </c:pt>
                <c:pt idx="2663">
                  <c:v>20.935000000000059</c:v>
                </c:pt>
                <c:pt idx="2664">
                  <c:v>20.94500000000005</c:v>
                </c:pt>
                <c:pt idx="2665">
                  <c:v>20.954999999999984</c:v>
                </c:pt>
                <c:pt idx="2666">
                  <c:v>20.965000000000032</c:v>
                </c:pt>
                <c:pt idx="2667">
                  <c:v>20.974999999999966</c:v>
                </c:pt>
                <c:pt idx="2668">
                  <c:v>20.984999999999957</c:v>
                </c:pt>
                <c:pt idx="2669">
                  <c:v>20.995000000000061</c:v>
                </c:pt>
                <c:pt idx="2670">
                  <c:v>21.004999999999995</c:v>
                </c:pt>
                <c:pt idx="2671">
                  <c:v>21.015000000000043</c:v>
                </c:pt>
                <c:pt idx="2672">
                  <c:v>21.024999999999977</c:v>
                </c:pt>
                <c:pt idx="2673">
                  <c:v>21.034999999999968</c:v>
                </c:pt>
                <c:pt idx="2674">
                  <c:v>21.044999999999959</c:v>
                </c:pt>
                <c:pt idx="2675">
                  <c:v>21.055000000000007</c:v>
                </c:pt>
                <c:pt idx="2676">
                  <c:v>21.065000000000055</c:v>
                </c:pt>
                <c:pt idx="2677">
                  <c:v>21.075000000000045</c:v>
                </c:pt>
                <c:pt idx="2678">
                  <c:v>21.085000000000036</c:v>
                </c:pt>
                <c:pt idx="2679">
                  <c:v>21.09499999999997</c:v>
                </c:pt>
                <c:pt idx="2680">
                  <c:v>21.105000000000075</c:v>
                </c:pt>
                <c:pt idx="2681">
                  <c:v>21.115000000000009</c:v>
                </c:pt>
                <c:pt idx="2682">
                  <c:v>21.125000000000057</c:v>
                </c:pt>
                <c:pt idx="2683">
                  <c:v>21.134999999999991</c:v>
                </c:pt>
                <c:pt idx="2684">
                  <c:v>21.144999999999982</c:v>
                </c:pt>
                <c:pt idx="2685">
                  <c:v>21.154999999999973</c:v>
                </c:pt>
                <c:pt idx="2686">
                  <c:v>21.164999999999964</c:v>
                </c:pt>
                <c:pt idx="2687">
                  <c:v>21.175000000000068</c:v>
                </c:pt>
                <c:pt idx="2688">
                  <c:v>21.185000000000059</c:v>
                </c:pt>
                <c:pt idx="2689">
                  <c:v>21.19500000000005</c:v>
                </c:pt>
                <c:pt idx="2690">
                  <c:v>21.204999999999984</c:v>
                </c:pt>
                <c:pt idx="2691">
                  <c:v>21.215000000000032</c:v>
                </c:pt>
                <c:pt idx="2692">
                  <c:v>21.224999999999966</c:v>
                </c:pt>
                <c:pt idx="2693">
                  <c:v>21.234999999999957</c:v>
                </c:pt>
                <c:pt idx="2694">
                  <c:v>21.245000000000061</c:v>
                </c:pt>
                <c:pt idx="2695">
                  <c:v>21.254999999999995</c:v>
                </c:pt>
                <c:pt idx="2696">
                  <c:v>21.265000000000043</c:v>
                </c:pt>
                <c:pt idx="2697">
                  <c:v>21.274999999999977</c:v>
                </c:pt>
                <c:pt idx="2698">
                  <c:v>21.284999999999968</c:v>
                </c:pt>
                <c:pt idx="2699">
                  <c:v>21.294999999999959</c:v>
                </c:pt>
                <c:pt idx="2700">
                  <c:v>21.305000000000007</c:v>
                </c:pt>
                <c:pt idx="2701">
                  <c:v>21.315000000000055</c:v>
                </c:pt>
                <c:pt idx="2702">
                  <c:v>21.325000000000045</c:v>
                </c:pt>
                <c:pt idx="2703">
                  <c:v>21.335000000000036</c:v>
                </c:pt>
                <c:pt idx="2704">
                  <c:v>21.34499999999997</c:v>
                </c:pt>
                <c:pt idx="2705">
                  <c:v>21.355000000000075</c:v>
                </c:pt>
                <c:pt idx="2706">
                  <c:v>21.365000000000009</c:v>
                </c:pt>
                <c:pt idx="2707">
                  <c:v>21.375000000000057</c:v>
                </c:pt>
                <c:pt idx="2708">
                  <c:v>21.384999999999991</c:v>
                </c:pt>
                <c:pt idx="2709">
                  <c:v>21.394999999999982</c:v>
                </c:pt>
                <c:pt idx="2710">
                  <c:v>21.404999999999973</c:v>
                </c:pt>
                <c:pt idx="2711">
                  <c:v>21.414999999999964</c:v>
                </c:pt>
                <c:pt idx="2712">
                  <c:v>21.425000000000068</c:v>
                </c:pt>
                <c:pt idx="2713">
                  <c:v>21.435000000000059</c:v>
                </c:pt>
                <c:pt idx="2714">
                  <c:v>21.44500000000005</c:v>
                </c:pt>
                <c:pt idx="2715">
                  <c:v>21.454999999999984</c:v>
                </c:pt>
                <c:pt idx="2716">
                  <c:v>21.465000000000032</c:v>
                </c:pt>
                <c:pt idx="2717">
                  <c:v>21.474999999999966</c:v>
                </c:pt>
                <c:pt idx="2718">
                  <c:v>21.484999999999957</c:v>
                </c:pt>
                <c:pt idx="2719">
                  <c:v>21.495000000000061</c:v>
                </c:pt>
                <c:pt idx="2720">
                  <c:v>21.504999999999995</c:v>
                </c:pt>
                <c:pt idx="2721">
                  <c:v>21.515000000000043</c:v>
                </c:pt>
                <c:pt idx="2722">
                  <c:v>21.524999999999977</c:v>
                </c:pt>
                <c:pt idx="2723">
                  <c:v>21.534999999999968</c:v>
                </c:pt>
                <c:pt idx="2724">
                  <c:v>21.544999999999959</c:v>
                </c:pt>
                <c:pt idx="2725">
                  <c:v>21.555000000000007</c:v>
                </c:pt>
                <c:pt idx="2726">
                  <c:v>21.565000000000055</c:v>
                </c:pt>
                <c:pt idx="2727">
                  <c:v>21.575000000000045</c:v>
                </c:pt>
                <c:pt idx="2728">
                  <c:v>21.585000000000036</c:v>
                </c:pt>
                <c:pt idx="2729">
                  <c:v>21.59499999999997</c:v>
                </c:pt>
                <c:pt idx="2730">
                  <c:v>21.605000000000075</c:v>
                </c:pt>
                <c:pt idx="2731">
                  <c:v>21.615000000000009</c:v>
                </c:pt>
                <c:pt idx="2732">
                  <c:v>21.625000000000057</c:v>
                </c:pt>
                <c:pt idx="2733">
                  <c:v>21.634999999999991</c:v>
                </c:pt>
                <c:pt idx="2734">
                  <c:v>21.644999999999982</c:v>
                </c:pt>
                <c:pt idx="2735">
                  <c:v>21.654999999999973</c:v>
                </c:pt>
                <c:pt idx="2736">
                  <c:v>21.664999999999964</c:v>
                </c:pt>
                <c:pt idx="2737">
                  <c:v>21.675000000000068</c:v>
                </c:pt>
                <c:pt idx="2738">
                  <c:v>21.685000000000059</c:v>
                </c:pt>
                <c:pt idx="2739">
                  <c:v>21.69500000000005</c:v>
                </c:pt>
                <c:pt idx="2740">
                  <c:v>21.704999999999984</c:v>
                </c:pt>
                <c:pt idx="2741">
                  <c:v>21.715000000000032</c:v>
                </c:pt>
                <c:pt idx="2742">
                  <c:v>21.724999999999966</c:v>
                </c:pt>
                <c:pt idx="2743">
                  <c:v>21.734999999999957</c:v>
                </c:pt>
                <c:pt idx="2744">
                  <c:v>21.745000000000061</c:v>
                </c:pt>
                <c:pt idx="2745">
                  <c:v>21.754999999999995</c:v>
                </c:pt>
                <c:pt idx="2746">
                  <c:v>21.765000000000043</c:v>
                </c:pt>
                <c:pt idx="2747">
                  <c:v>21.774999999999977</c:v>
                </c:pt>
                <c:pt idx="2748">
                  <c:v>21.784999999999968</c:v>
                </c:pt>
                <c:pt idx="2749">
                  <c:v>21.794999999999959</c:v>
                </c:pt>
                <c:pt idx="2750">
                  <c:v>21.805000000000007</c:v>
                </c:pt>
                <c:pt idx="2751">
                  <c:v>21.815000000000055</c:v>
                </c:pt>
                <c:pt idx="2752">
                  <c:v>21.825000000000045</c:v>
                </c:pt>
                <c:pt idx="2753">
                  <c:v>21.835000000000036</c:v>
                </c:pt>
                <c:pt idx="2754">
                  <c:v>21.84499999999997</c:v>
                </c:pt>
                <c:pt idx="2755">
                  <c:v>21.855000000000075</c:v>
                </c:pt>
                <c:pt idx="2756">
                  <c:v>21.865000000000009</c:v>
                </c:pt>
                <c:pt idx="2757">
                  <c:v>21.875000000000057</c:v>
                </c:pt>
                <c:pt idx="2758">
                  <c:v>21.884999999999991</c:v>
                </c:pt>
                <c:pt idx="2759">
                  <c:v>21.894999999999982</c:v>
                </c:pt>
                <c:pt idx="2760">
                  <c:v>21.904999999999973</c:v>
                </c:pt>
                <c:pt idx="2761">
                  <c:v>21.914999999999964</c:v>
                </c:pt>
                <c:pt idx="2762">
                  <c:v>21.925000000000068</c:v>
                </c:pt>
                <c:pt idx="2763">
                  <c:v>21.935000000000059</c:v>
                </c:pt>
                <c:pt idx="2764">
                  <c:v>21.94500000000005</c:v>
                </c:pt>
                <c:pt idx="2765">
                  <c:v>21.954999999999984</c:v>
                </c:pt>
                <c:pt idx="2766">
                  <c:v>21.965000000000032</c:v>
                </c:pt>
                <c:pt idx="2767">
                  <c:v>21.974999999999966</c:v>
                </c:pt>
                <c:pt idx="2768">
                  <c:v>21.984999999999957</c:v>
                </c:pt>
                <c:pt idx="2769">
                  <c:v>21.995000000000061</c:v>
                </c:pt>
                <c:pt idx="2770">
                  <c:v>22.004999999999995</c:v>
                </c:pt>
                <c:pt idx="2771">
                  <c:v>22.015000000000043</c:v>
                </c:pt>
                <c:pt idx="2772">
                  <c:v>22.024999999999977</c:v>
                </c:pt>
                <c:pt idx="2773">
                  <c:v>22.034999999999968</c:v>
                </c:pt>
                <c:pt idx="2774">
                  <c:v>22.044999999999959</c:v>
                </c:pt>
                <c:pt idx="2775">
                  <c:v>22.055000000000007</c:v>
                </c:pt>
                <c:pt idx="2776">
                  <c:v>22.065000000000055</c:v>
                </c:pt>
                <c:pt idx="2777">
                  <c:v>22.075000000000045</c:v>
                </c:pt>
                <c:pt idx="2778">
                  <c:v>22.085000000000036</c:v>
                </c:pt>
                <c:pt idx="2779">
                  <c:v>22.09499999999997</c:v>
                </c:pt>
                <c:pt idx="2780">
                  <c:v>22.105000000000075</c:v>
                </c:pt>
                <c:pt idx="2781">
                  <c:v>22.115000000000009</c:v>
                </c:pt>
                <c:pt idx="2782">
                  <c:v>22.125000000000057</c:v>
                </c:pt>
                <c:pt idx="2783">
                  <c:v>22.134999999999991</c:v>
                </c:pt>
                <c:pt idx="2784">
                  <c:v>22.144999999999982</c:v>
                </c:pt>
                <c:pt idx="2785">
                  <c:v>22.154999999999973</c:v>
                </c:pt>
                <c:pt idx="2786">
                  <c:v>22.164999999999964</c:v>
                </c:pt>
                <c:pt idx="2787">
                  <c:v>22.175000000000068</c:v>
                </c:pt>
                <c:pt idx="2788">
                  <c:v>22.185000000000059</c:v>
                </c:pt>
                <c:pt idx="2789">
                  <c:v>22.19500000000005</c:v>
                </c:pt>
                <c:pt idx="2790">
                  <c:v>22.204999999999984</c:v>
                </c:pt>
                <c:pt idx="2791">
                  <c:v>22.215000000000032</c:v>
                </c:pt>
                <c:pt idx="2792">
                  <c:v>22.224999999999966</c:v>
                </c:pt>
                <c:pt idx="2793">
                  <c:v>22.234999999999957</c:v>
                </c:pt>
                <c:pt idx="2794">
                  <c:v>22.245000000000061</c:v>
                </c:pt>
                <c:pt idx="2795">
                  <c:v>22.254999999999995</c:v>
                </c:pt>
                <c:pt idx="2796">
                  <c:v>22.265000000000043</c:v>
                </c:pt>
                <c:pt idx="2797">
                  <c:v>22.274999999999977</c:v>
                </c:pt>
                <c:pt idx="2798">
                  <c:v>22.284999999999968</c:v>
                </c:pt>
                <c:pt idx="2799">
                  <c:v>22.294999999999959</c:v>
                </c:pt>
                <c:pt idx="2800">
                  <c:v>22.305000000000007</c:v>
                </c:pt>
                <c:pt idx="2801">
                  <c:v>22.315000000000055</c:v>
                </c:pt>
                <c:pt idx="2802">
                  <c:v>22.325000000000045</c:v>
                </c:pt>
                <c:pt idx="2803">
                  <c:v>22.335000000000036</c:v>
                </c:pt>
                <c:pt idx="2804">
                  <c:v>22.34499999999997</c:v>
                </c:pt>
                <c:pt idx="2805">
                  <c:v>22.355000000000075</c:v>
                </c:pt>
                <c:pt idx="2806">
                  <c:v>22.365000000000009</c:v>
                </c:pt>
                <c:pt idx="2807">
                  <c:v>22.375000000000057</c:v>
                </c:pt>
                <c:pt idx="2808">
                  <c:v>22.384999999999991</c:v>
                </c:pt>
                <c:pt idx="2809">
                  <c:v>22.394999999999982</c:v>
                </c:pt>
                <c:pt idx="2810">
                  <c:v>22.404999999999973</c:v>
                </c:pt>
                <c:pt idx="2811">
                  <c:v>22.414999999999964</c:v>
                </c:pt>
                <c:pt idx="2812">
                  <c:v>22.425000000000068</c:v>
                </c:pt>
                <c:pt idx="2813">
                  <c:v>22.435000000000059</c:v>
                </c:pt>
                <c:pt idx="2814">
                  <c:v>22.44500000000005</c:v>
                </c:pt>
                <c:pt idx="2815">
                  <c:v>22.454999999999984</c:v>
                </c:pt>
                <c:pt idx="2816">
                  <c:v>22.465000000000032</c:v>
                </c:pt>
                <c:pt idx="2817">
                  <c:v>22.474999999999966</c:v>
                </c:pt>
                <c:pt idx="2818">
                  <c:v>22.484999999999957</c:v>
                </c:pt>
                <c:pt idx="2819">
                  <c:v>22.495000000000061</c:v>
                </c:pt>
                <c:pt idx="2820">
                  <c:v>22.504999999999995</c:v>
                </c:pt>
                <c:pt idx="2821">
                  <c:v>22.515000000000043</c:v>
                </c:pt>
                <c:pt idx="2822">
                  <c:v>22.524999999999977</c:v>
                </c:pt>
                <c:pt idx="2823">
                  <c:v>22.534999999999968</c:v>
                </c:pt>
                <c:pt idx="2824">
                  <c:v>22.544999999999959</c:v>
                </c:pt>
                <c:pt idx="2825">
                  <c:v>22.555000000000007</c:v>
                </c:pt>
                <c:pt idx="2826">
                  <c:v>22.565000000000055</c:v>
                </c:pt>
                <c:pt idx="2827">
                  <c:v>22.575000000000045</c:v>
                </c:pt>
                <c:pt idx="2828">
                  <c:v>22.585000000000036</c:v>
                </c:pt>
                <c:pt idx="2829">
                  <c:v>22.59499999999997</c:v>
                </c:pt>
                <c:pt idx="2830">
                  <c:v>22.605000000000075</c:v>
                </c:pt>
                <c:pt idx="2831">
                  <c:v>22.615000000000009</c:v>
                </c:pt>
                <c:pt idx="2832">
                  <c:v>22.625000000000057</c:v>
                </c:pt>
                <c:pt idx="2833">
                  <c:v>22.634999999999991</c:v>
                </c:pt>
                <c:pt idx="2834">
                  <c:v>22.644999999999982</c:v>
                </c:pt>
                <c:pt idx="2835">
                  <c:v>22.654999999999973</c:v>
                </c:pt>
                <c:pt idx="2836">
                  <c:v>22.664999999999964</c:v>
                </c:pt>
                <c:pt idx="2837">
                  <c:v>22.675000000000068</c:v>
                </c:pt>
                <c:pt idx="2838">
                  <c:v>22.685000000000059</c:v>
                </c:pt>
                <c:pt idx="2839">
                  <c:v>22.69500000000005</c:v>
                </c:pt>
                <c:pt idx="2840">
                  <c:v>22.704999999999984</c:v>
                </c:pt>
                <c:pt idx="2841">
                  <c:v>22.715000000000032</c:v>
                </c:pt>
                <c:pt idx="2842">
                  <c:v>22.724999999999966</c:v>
                </c:pt>
                <c:pt idx="2843">
                  <c:v>22.734999999999957</c:v>
                </c:pt>
                <c:pt idx="2844">
                  <c:v>22.745000000000061</c:v>
                </c:pt>
                <c:pt idx="2845">
                  <c:v>22.754999999999995</c:v>
                </c:pt>
                <c:pt idx="2846">
                  <c:v>22.765000000000043</c:v>
                </c:pt>
                <c:pt idx="2847">
                  <c:v>22.774999999999977</c:v>
                </c:pt>
                <c:pt idx="2848">
                  <c:v>22.784999999999968</c:v>
                </c:pt>
                <c:pt idx="2849">
                  <c:v>22.794999999999959</c:v>
                </c:pt>
                <c:pt idx="2850">
                  <c:v>22.805000000000007</c:v>
                </c:pt>
                <c:pt idx="2851">
                  <c:v>22.815000000000055</c:v>
                </c:pt>
                <c:pt idx="2852">
                  <c:v>22.825000000000045</c:v>
                </c:pt>
                <c:pt idx="2853">
                  <c:v>22.835000000000036</c:v>
                </c:pt>
                <c:pt idx="2854">
                  <c:v>22.84499999999997</c:v>
                </c:pt>
                <c:pt idx="2855">
                  <c:v>22.855000000000075</c:v>
                </c:pt>
                <c:pt idx="2856">
                  <c:v>22.865000000000009</c:v>
                </c:pt>
                <c:pt idx="2857">
                  <c:v>22.875000000000057</c:v>
                </c:pt>
                <c:pt idx="2858">
                  <c:v>22.884999999999991</c:v>
                </c:pt>
                <c:pt idx="2859">
                  <c:v>22.894999999999982</c:v>
                </c:pt>
                <c:pt idx="2860">
                  <c:v>22.904999999999973</c:v>
                </c:pt>
                <c:pt idx="2861">
                  <c:v>22.914999999999964</c:v>
                </c:pt>
                <c:pt idx="2862">
                  <c:v>22.925000000000068</c:v>
                </c:pt>
                <c:pt idx="2863">
                  <c:v>22.935000000000059</c:v>
                </c:pt>
                <c:pt idx="2864">
                  <c:v>22.94500000000005</c:v>
                </c:pt>
                <c:pt idx="2865">
                  <c:v>22.954999999999984</c:v>
                </c:pt>
                <c:pt idx="2866">
                  <c:v>22.965000000000032</c:v>
                </c:pt>
                <c:pt idx="2867">
                  <c:v>22.974999999999966</c:v>
                </c:pt>
                <c:pt idx="2868">
                  <c:v>22.984999999999957</c:v>
                </c:pt>
                <c:pt idx="2869">
                  <c:v>22.995000000000061</c:v>
                </c:pt>
                <c:pt idx="2870">
                  <c:v>23.004999999999995</c:v>
                </c:pt>
                <c:pt idx="2871">
                  <c:v>23.015000000000043</c:v>
                </c:pt>
                <c:pt idx="2872">
                  <c:v>23.024999999999977</c:v>
                </c:pt>
                <c:pt idx="2873">
                  <c:v>23.034999999999968</c:v>
                </c:pt>
                <c:pt idx="2874">
                  <c:v>23.044999999999959</c:v>
                </c:pt>
                <c:pt idx="2875">
                  <c:v>23.055000000000007</c:v>
                </c:pt>
                <c:pt idx="2876">
                  <c:v>23.065000000000055</c:v>
                </c:pt>
                <c:pt idx="2877">
                  <c:v>23.075000000000045</c:v>
                </c:pt>
                <c:pt idx="2878">
                  <c:v>23.085000000000036</c:v>
                </c:pt>
                <c:pt idx="2879">
                  <c:v>23.09499999999997</c:v>
                </c:pt>
                <c:pt idx="2880">
                  <c:v>23.105000000000075</c:v>
                </c:pt>
                <c:pt idx="2881">
                  <c:v>23.115000000000009</c:v>
                </c:pt>
                <c:pt idx="2882">
                  <c:v>23.125000000000057</c:v>
                </c:pt>
                <c:pt idx="2883">
                  <c:v>23.134999999999991</c:v>
                </c:pt>
                <c:pt idx="2884">
                  <c:v>23.144999999999982</c:v>
                </c:pt>
                <c:pt idx="2885">
                  <c:v>23.154999999999973</c:v>
                </c:pt>
                <c:pt idx="2886">
                  <c:v>23.164999999999964</c:v>
                </c:pt>
                <c:pt idx="2887">
                  <c:v>23.175000000000068</c:v>
                </c:pt>
                <c:pt idx="2888">
                  <c:v>23.185000000000059</c:v>
                </c:pt>
                <c:pt idx="2889">
                  <c:v>23.19500000000005</c:v>
                </c:pt>
                <c:pt idx="2890">
                  <c:v>23.204999999999984</c:v>
                </c:pt>
                <c:pt idx="2891">
                  <c:v>23.215000000000032</c:v>
                </c:pt>
                <c:pt idx="2892">
                  <c:v>23.224999999999966</c:v>
                </c:pt>
                <c:pt idx="2893">
                  <c:v>23.234999999999957</c:v>
                </c:pt>
                <c:pt idx="2894">
                  <c:v>23.245000000000061</c:v>
                </c:pt>
                <c:pt idx="2895">
                  <c:v>23.254999999999995</c:v>
                </c:pt>
                <c:pt idx="2896">
                  <c:v>23.265000000000043</c:v>
                </c:pt>
                <c:pt idx="2897">
                  <c:v>23.274999999999977</c:v>
                </c:pt>
                <c:pt idx="2898">
                  <c:v>23.284999999999968</c:v>
                </c:pt>
                <c:pt idx="2899">
                  <c:v>23.294999999999959</c:v>
                </c:pt>
                <c:pt idx="2900">
                  <c:v>23.305000000000007</c:v>
                </c:pt>
                <c:pt idx="2901">
                  <c:v>23.315000000000055</c:v>
                </c:pt>
                <c:pt idx="2902">
                  <c:v>23.325000000000045</c:v>
                </c:pt>
                <c:pt idx="2903">
                  <c:v>23.335000000000036</c:v>
                </c:pt>
                <c:pt idx="2904">
                  <c:v>23.34499999999997</c:v>
                </c:pt>
                <c:pt idx="2905">
                  <c:v>23.355000000000075</c:v>
                </c:pt>
                <c:pt idx="2906">
                  <c:v>23.365000000000009</c:v>
                </c:pt>
                <c:pt idx="2907">
                  <c:v>23.375000000000057</c:v>
                </c:pt>
                <c:pt idx="2908">
                  <c:v>23.384999999999991</c:v>
                </c:pt>
                <c:pt idx="2909">
                  <c:v>23.394999999999982</c:v>
                </c:pt>
                <c:pt idx="2910">
                  <c:v>23.404999999999973</c:v>
                </c:pt>
                <c:pt idx="2911">
                  <c:v>23.414999999999964</c:v>
                </c:pt>
                <c:pt idx="2912">
                  <c:v>23.425000000000068</c:v>
                </c:pt>
                <c:pt idx="2913">
                  <c:v>23.435000000000059</c:v>
                </c:pt>
                <c:pt idx="2914">
                  <c:v>23.44500000000005</c:v>
                </c:pt>
                <c:pt idx="2915">
                  <c:v>23.454999999999984</c:v>
                </c:pt>
                <c:pt idx="2916">
                  <c:v>23.465000000000032</c:v>
                </c:pt>
                <c:pt idx="2917">
                  <c:v>23.474999999999966</c:v>
                </c:pt>
                <c:pt idx="2918">
                  <c:v>23.484999999999957</c:v>
                </c:pt>
                <c:pt idx="2919">
                  <c:v>23.495000000000061</c:v>
                </c:pt>
                <c:pt idx="2920">
                  <c:v>23.504999999999995</c:v>
                </c:pt>
                <c:pt idx="2921">
                  <c:v>23.515000000000043</c:v>
                </c:pt>
                <c:pt idx="2922">
                  <c:v>23.524999999999977</c:v>
                </c:pt>
                <c:pt idx="2923">
                  <c:v>23.534999999999968</c:v>
                </c:pt>
                <c:pt idx="2924">
                  <c:v>23.544999999999959</c:v>
                </c:pt>
                <c:pt idx="2925">
                  <c:v>23.555000000000007</c:v>
                </c:pt>
                <c:pt idx="2926">
                  <c:v>23.565000000000055</c:v>
                </c:pt>
                <c:pt idx="2927">
                  <c:v>23.575000000000045</c:v>
                </c:pt>
                <c:pt idx="2928">
                  <c:v>23.585000000000036</c:v>
                </c:pt>
                <c:pt idx="2929">
                  <c:v>23.59499999999997</c:v>
                </c:pt>
                <c:pt idx="2930">
                  <c:v>23.605000000000075</c:v>
                </c:pt>
                <c:pt idx="2931">
                  <c:v>23.615000000000009</c:v>
                </c:pt>
                <c:pt idx="2932">
                  <c:v>23.625000000000057</c:v>
                </c:pt>
                <c:pt idx="2933">
                  <c:v>23.634999999999991</c:v>
                </c:pt>
                <c:pt idx="2934">
                  <c:v>23.644999999999982</c:v>
                </c:pt>
                <c:pt idx="2935">
                  <c:v>23.654999999999973</c:v>
                </c:pt>
                <c:pt idx="2936">
                  <c:v>23.664999999999964</c:v>
                </c:pt>
                <c:pt idx="2937">
                  <c:v>23.675000000000068</c:v>
                </c:pt>
                <c:pt idx="2938">
                  <c:v>23.685000000000059</c:v>
                </c:pt>
                <c:pt idx="2939">
                  <c:v>23.69500000000005</c:v>
                </c:pt>
                <c:pt idx="2940">
                  <c:v>23.704999999999984</c:v>
                </c:pt>
                <c:pt idx="2941">
                  <c:v>23.715000000000032</c:v>
                </c:pt>
                <c:pt idx="2942">
                  <c:v>23.724999999999966</c:v>
                </c:pt>
                <c:pt idx="2943">
                  <c:v>23.734999999999957</c:v>
                </c:pt>
                <c:pt idx="2944">
                  <c:v>23.745000000000061</c:v>
                </c:pt>
                <c:pt idx="2945">
                  <c:v>23.754999999999995</c:v>
                </c:pt>
                <c:pt idx="2946">
                  <c:v>23.765000000000043</c:v>
                </c:pt>
                <c:pt idx="2947">
                  <c:v>23.774999999999977</c:v>
                </c:pt>
                <c:pt idx="2948">
                  <c:v>23.784999999999968</c:v>
                </c:pt>
                <c:pt idx="2949">
                  <c:v>23.794999999999959</c:v>
                </c:pt>
                <c:pt idx="2950">
                  <c:v>23.805000000000007</c:v>
                </c:pt>
                <c:pt idx="2951">
                  <c:v>23.815000000000055</c:v>
                </c:pt>
                <c:pt idx="2952">
                  <c:v>23.825000000000045</c:v>
                </c:pt>
                <c:pt idx="2953">
                  <c:v>23.835000000000036</c:v>
                </c:pt>
                <c:pt idx="2954">
                  <c:v>23.84499999999997</c:v>
                </c:pt>
                <c:pt idx="2955">
                  <c:v>23.855000000000075</c:v>
                </c:pt>
                <c:pt idx="2956">
                  <c:v>23.865000000000009</c:v>
                </c:pt>
                <c:pt idx="2957">
                  <c:v>23.875000000000057</c:v>
                </c:pt>
                <c:pt idx="2958">
                  <c:v>23.884999999999991</c:v>
                </c:pt>
                <c:pt idx="2959">
                  <c:v>23.894999999999982</c:v>
                </c:pt>
                <c:pt idx="2960">
                  <c:v>23.904999999999973</c:v>
                </c:pt>
                <c:pt idx="2961">
                  <c:v>23.914999999999964</c:v>
                </c:pt>
                <c:pt idx="2962">
                  <c:v>23.925000000000068</c:v>
                </c:pt>
                <c:pt idx="2963">
                  <c:v>23.935000000000059</c:v>
                </c:pt>
                <c:pt idx="2964">
                  <c:v>23.94500000000005</c:v>
                </c:pt>
                <c:pt idx="2965">
                  <c:v>23.954999999999984</c:v>
                </c:pt>
                <c:pt idx="2966">
                  <c:v>23.965000000000032</c:v>
                </c:pt>
                <c:pt idx="2967">
                  <c:v>23.974999999999966</c:v>
                </c:pt>
                <c:pt idx="2968">
                  <c:v>23.984999999999957</c:v>
                </c:pt>
                <c:pt idx="2969">
                  <c:v>23.995000000000061</c:v>
                </c:pt>
                <c:pt idx="2970">
                  <c:v>24.004999999999995</c:v>
                </c:pt>
                <c:pt idx="2971">
                  <c:v>24.015000000000043</c:v>
                </c:pt>
                <c:pt idx="2972">
                  <c:v>24.024999999999977</c:v>
                </c:pt>
                <c:pt idx="2973">
                  <c:v>24.034999999999968</c:v>
                </c:pt>
                <c:pt idx="2974">
                  <c:v>24.044999999999959</c:v>
                </c:pt>
                <c:pt idx="2975">
                  <c:v>24.055000000000007</c:v>
                </c:pt>
                <c:pt idx="2976">
                  <c:v>24.065000000000055</c:v>
                </c:pt>
                <c:pt idx="2977">
                  <c:v>24.075000000000045</c:v>
                </c:pt>
                <c:pt idx="2978">
                  <c:v>24.085000000000036</c:v>
                </c:pt>
                <c:pt idx="2979">
                  <c:v>24.09499999999997</c:v>
                </c:pt>
                <c:pt idx="2980">
                  <c:v>24.105000000000075</c:v>
                </c:pt>
                <c:pt idx="2981">
                  <c:v>24.115000000000009</c:v>
                </c:pt>
                <c:pt idx="2982">
                  <c:v>24.125000000000057</c:v>
                </c:pt>
                <c:pt idx="2983">
                  <c:v>24.134999999999991</c:v>
                </c:pt>
                <c:pt idx="2984">
                  <c:v>24.144999999999982</c:v>
                </c:pt>
                <c:pt idx="2985">
                  <c:v>24.154999999999973</c:v>
                </c:pt>
                <c:pt idx="2986">
                  <c:v>24.164999999999964</c:v>
                </c:pt>
                <c:pt idx="2987">
                  <c:v>24.175000000000068</c:v>
                </c:pt>
                <c:pt idx="2988">
                  <c:v>24.185000000000059</c:v>
                </c:pt>
                <c:pt idx="2989">
                  <c:v>24.19500000000005</c:v>
                </c:pt>
                <c:pt idx="2990">
                  <c:v>24.204999999999984</c:v>
                </c:pt>
                <c:pt idx="2991">
                  <c:v>24.215000000000032</c:v>
                </c:pt>
                <c:pt idx="2992">
                  <c:v>24.224999999999966</c:v>
                </c:pt>
                <c:pt idx="2993">
                  <c:v>24.234999999999957</c:v>
                </c:pt>
                <c:pt idx="2994">
                  <c:v>24.245000000000061</c:v>
                </c:pt>
                <c:pt idx="2995">
                  <c:v>24.254999999999995</c:v>
                </c:pt>
                <c:pt idx="2996">
                  <c:v>24.265000000000043</c:v>
                </c:pt>
                <c:pt idx="2997">
                  <c:v>24.274999999999977</c:v>
                </c:pt>
                <c:pt idx="2998">
                  <c:v>24.284999999999968</c:v>
                </c:pt>
                <c:pt idx="2999">
                  <c:v>24.294999999999959</c:v>
                </c:pt>
                <c:pt idx="3000">
                  <c:v>24.305000000000007</c:v>
                </c:pt>
                <c:pt idx="3001">
                  <c:v>24.315000000000055</c:v>
                </c:pt>
                <c:pt idx="3002">
                  <c:v>24.325000000000045</c:v>
                </c:pt>
                <c:pt idx="3003">
                  <c:v>24.335000000000036</c:v>
                </c:pt>
                <c:pt idx="3004">
                  <c:v>24.34499999999997</c:v>
                </c:pt>
                <c:pt idx="3005">
                  <c:v>24.355000000000075</c:v>
                </c:pt>
                <c:pt idx="3006">
                  <c:v>24.365000000000009</c:v>
                </c:pt>
                <c:pt idx="3007">
                  <c:v>24.375000000000057</c:v>
                </c:pt>
                <c:pt idx="3008">
                  <c:v>24.384999999999991</c:v>
                </c:pt>
                <c:pt idx="3009">
                  <c:v>24.394999999999982</c:v>
                </c:pt>
                <c:pt idx="3010">
                  <c:v>24.404999999999973</c:v>
                </c:pt>
                <c:pt idx="3011">
                  <c:v>24.414999999999964</c:v>
                </c:pt>
                <c:pt idx="3012">
                  <c:v>24.425000000000068</c:v>
                </c:pt>
                <c:pt idx="3013">
                  <c:v>24.435000000000059</c:v>
                </c:pt>
                <c:pt idx="3014">
                  <c:v>24.44500000000005</c:v>
                </c:pt>
                <c:pt idx="3015">
                  <c:v>24.454999999999984</c:v>
                </c:pt>
                <c:pt idx="3016">
                  <c:v>24.465000000000032</c:v>
                </c:pt>
                <c:pt idx="3017">
                  <c:v>24.474999999999966</c:v>
                </c:pt>
                <c:pt idx="3018">
                  <c:v>24.484999999999957</c:v>
                </c:pt>
                <c:pt idx="3019">
                  <c:v>24.495000000000061</c:v>
                </c:pt>
                <c:pt idx="3020">
                  <c:v>24.504999999999995</c:v>
                </c:pt>
                <c:pt idx="3021">
                  <c:v>24.515000000000043</c:v>
                </c:pt>
                <c:pt idx="3022">
                  <c:v>24.524999999999977</c:v>
                </c:pt>
                <c:pt idx="3023">
                  <c:v>24.534999999999968</c:v>
                </c:pt>
                <c:pt idx="3024">
                  <c:v>24.544999999999959</c:v>
                </c:pt>
                <c:pt idx="3025">
                  <c:v>24.555000000000007</c:v>
                </c:pt>
                <c:pt idx="3026">
                  <c:v>24.565000000000055</c:v>
                </c:pt>
                <c:pt idx="3027">
                  <c:v>24.575000000000045</c:v>
                </c:pt>
                <c:pt idx="3028">
                  <c:v>24.585000000000036</c:v>
                </c:pt>
                <c:pt idx="3029">
                  <c:v>24.59499999999997</c:v>
                </c:pt>
                <c:pt idx="3030">
                  <c:v>24.605000000000075</c:v>
                </c:pt>
                <c:pt idx="3031">
                  <c:v>24.615000000000009</c:v>
                </c:pt>
                <c:pt idx="3032">
                  <c:v>24.625000000000057</c:v>
                </c:pt>
                <c:pt idx="3033">
                  <c:v>24.634999999999991</c:v>
                </c:pt>
                <c:pt idx="3034">
                  <c:v>24.644999999999982</c:v>
                </c:pt>
                <c:pt idx="3035">
                  <c:v>24.654999999999973</c:v>
                </c:pt>
                <c:pt idx="3036">
                  <c:v>24.664999999999964</c:v>
                </c:pt>
                <c:pt idx="3037">
                  <c:v>24.675000000000068</c:v>
                </c:pt>
                <c:pt idx="3038">
                  <c:v>24.685000000000059</c:v>
                </c:pt>
                <c:pt idx="3039">
                  <c:v>24.69500000000005</c:v>
                </c:pt>
                <c:pt idx="3040">
                  <c:v>24.704999999999984</c:v>
                </c:pt>
                <c:pt idx="3041">
                  <c:v>24.715000000000032</c:v>
                </c:pt>
                <c:pt idx="3042">
                  <c:v>24.724999999999966</c:v>
                </c:pt>
                <c:pt idx="3043">
                  <c:v>24.734999999999957</c:v>
                </c:pt>
                <c:pt idx="3044">
                  <c:v>24.745000000000061</c:v>
                </c:pt>
                <c:pt idx="3045">
                  <c:v>24.754999999999995</c:v>
                </c:pt>
                <c:pt idx="3046">
                  <c:v>24.765000000000043</c:v>
                </c:pt>
                <c:pt idx="3047">
                  <c:v>24.774999999999977</c:v>
                </c:pt>
                <c:pt idx="3048">
                  <c:v>24.784999999999968</c:v>
                </c:pt>
                <c:pt idx="3049">
                  <c:v>24.794999999999959</c:v>
                </c:pt>
                <c:pt idx="3050">
                  <c:v>24.805000000000007</c:v>
                </c:pt>
                <c:pt idx="3051">
                  <c:v>24.815000000000055</c:v>
                </c:pt>
                <c:pt idx="3052">
                  <c:v>24.825000000000045</c:v>
                </c:pt>
                <c:pt idx="3053">
                  <c:v>24.835000000000036</c:v>
                </c:pt>
                <c:pt idx="3054">
                  <c:v>24.84499999999997</c:v>
                </c:pt>
                <c:pt idx="3055">
                  <c:v>24.855000000000075</c:v>
                </c:pt>
                <c:pt idx="3056">
                  <c:v>24.865000000000009</c:v>
                </c:pt>
                <c:pt idx="3057">
                  <c:v>24.875000000000057</c:v>
                </c:pt>
                <c:pt idx="3058">
                  <c:v>24.884999999999991</c:v>
                </c:pt>
                <c:pt idx="3059">
                  <c:v>24.894999999999982</c:v>
                </c:pt>
                <c:pt idx="3060">
                  <c:v>24.904999999999973</c:v>
                </c:pt>
                <c:pt idx="3061">
                  <c:v>24.914999999999964</c:v>
                </c:pt>
                <c:pt idx="3062">
                  <c:v>24.925000000000068</c:v>
                </c:pt>
                <c:pt idx="3063">
                  <c:v>24.935000000000059</c:v>
                </c:pt>
                <c:pt idx="3064">
                  <c:v>24.94500000000005</c:v>
                </c:pt>
                <c:pt idx="3065">
                  <c:v>24.954999999999984</c:v>
                </c:pt>
                <c:pt idx="3066">
                  <c:v>24.965000000000032</c:v>
                </c:pt>
                <c:pt idx="3067">
                  <c:v>24.974999999999966</c:v>
                </c:pt>
                <c:pt idx="3068">
                  <c:v>24.984999999999957</c:v>
                </c:pt>
                <c:pt idx="3069">
                  <c:v>24.995000000000061</c:v>
                </c:pt>
                <c:pt idx="3070">
                  <c:v>25.004999999999995</c:v>
                </c:pt>
                <c:pt idx="3071">
                  <c:v>25.015000000000043</c:v>
                </c:pt>
                <c:pt idx="3072">
                  <c:v>25.024999999999977</c:v>
                </c:pt>
                <c:pt idx="3073">
                  <c:v>25.034999999999968</c:v>
                </c:pt>
                <c:pt idx="3074">
                  <c:v>25.044999999999959</c:v>
                </c:pt>
                <c:pt idx="3075">
                  <c:v>25.055000000000007</c:v>
                </c:pt>
                <c:pt idx="3076">
                  <c:v>25.065000000000055</c:v>
                </c:pt>
                <c:pt idx="3077">
                  <c:v>25.075000000000045</c:v>
                </c:pt>
                <c:pt idx="3078">
                  <c:v>25.085000000000036</c:v>
                </c:pt>
                <c:pt idx="3079">
                  <c:v>25.09499999999997</c:v>
                </c:pt>
                <c:pt idx="3080">
                  <c:v>25.104999999999961</c:v>
                </c:pt>
                <c:pt idx="3081">
                  <c:v>25.115000000000009</c:v>
                </c:pt>
                <c:pt idx="3082">
                  <c:v>25.125000000000057</c:v>
                </c:pt>
                <c:pt idx="3083">
                  <c:v>25.134999999999991</c:v>
                </c:pt>
                <c:pt idx="3084">
                  <c:v>25.145000000000039</c:v>
                </c:pt>
                <c:pt idx="3085">
                  <c:v>25.154999999999973</c:v>
                </c:pt>
                <c:pt idx="3086">
                  <c:v>25.164999999999964</c:v>
                </c:pt>
                <c:pt idx="3087">
                  <c:v>25.175000000000068</c:v>
                </c:pt>
                <c:pt idx="3088">
                  <c:v>25.185000000000059</c:v>
                </c:pt>
                <c:pt idx="3089">
                  <c:v>25.194999999999993</c:v>
                </c:pt>
                <c:pt idx="3090">
                  <c:v>25.204999999999984</c:v>
                </c:pt>
                <c:pt idx="3091">
                  <c:v>25.215000000000032</c:v>
                </c:pt>
                <c:pt idx="3092">
                  <c:v>25.224999999999966</c:v>
                </c:pt>
                <c:pt idx="3093">
                  <c:v>25.235000000000014</c:v>
                </c:pt>
                <c:pt idx="3094">
                  <c:v>25.245000000000061</c:v>
                </c:pt>
                <c:pt idx="3095">
                  <c:v>25.254999999999995</c:v>
                </c:pt>
                <c:pt idx="3096">
                  <c:v>25.265000000000043</c:v>
                </c:pt>
                <c:pt idx="3097">
                  <c:v>25.274999999999977</c:v>
                </c:pt>
                <c:pt idx="3098">
                  <c:v>25.284999999999968</c:v>
                </c:pt>
                <c:pt idx="3099">
                  <c:v>25.294999999999959</c:v>
                </c:pt>
                <c:pt idx="3100">
                  <c:v>25.305000000000007</c:v>
                </c:pt>
                <c:pt idx="3101">
                  <c:v>25.315000000000055</c:v>
                </c:pt>
                <c:pt idx="3102">
                  <c:v>25.325000000000045</c:v>
                </c:pt>
                <c:pt idx="3103">
                  <c:v>25.335000000000036</c:v>
                </c:pt>
                <c:pt idx="3104">
                  <c:v>25.34499999999997</c:v>
                </c:pt>
                <c:pt idx="3105">
                  <c:v>25.354999999999961</c:v>
                </c:pt>
                <c:pt idx="3106">
                  <c:v>25.365000000000009</c:v>
                </c:pt>
                <c:pt idx="3107">
                  <c:v>25.375000000000057</c:v>
                </c:pt>
                <c:pt idx="3108">
                  <c:v>25.384999999999991</c:v>
                </c:pt>
                <c:pt idx="3109">
                  <c:v>25.395000000000039</c:v>
                </c:pt>
                <c:pt idx="3110">
                  <c:v>25.404999999999973</c:v>
                </c:pt>
                <c:pt idx="3111">
                  <c:v>25.414999999999964</c:v>
                </c:pt>
                <c:pt idx="3112">
                  <c:v>25.425000000000068</c:v>
                </c:pt>
                <c:pt idx="3113">
                  <c:v>25.435000000000059</c:v>
                </c:pt>
                <c:pt idx="3114">
                  <c:v>25.444999999999993</c:v>
                </c:pt>
                <c:pt idx="3115">
                  <c:v>25.454999999999984</c:v>
                </c:pt>
                <c:pt idx="3116">
                  <c:v>25.465000000000032</c:v>
                </c:pt>
                <c:pt idx="3117">
                  <c:v>25.474999999999966</c:v>
                </c:pt>
                <c:pt idx="3118">
                  <c:v>25.485000000000014</c:v>
                </c:pt>
                <c:pt idx="3119">
                  <c:v>25.495000000000061</c:v>
                </c:pt>
                <c:pt idx="3120">
                  <c:v>25.504999999999995</c:v>
                </c:pt>
                <c:pt idx="3121">
                  <c:v>25.515000000000043</c:v>
                </c:pt>
                <c:pt idx="3122">
                  <c:v>25.524999999999977</c:v>
                </c:pt>
                <c:pt idx="3123">
                  <c:v>25.534999999999968</c:v>
                </c:pt>
                <c:pt idx="3124">
                  <c:v>25.544999999999959</c:v>
                </c:pt>
                <c:pt idx="3125">
                  <c:v>25.555000000000007</c:v>
                </c:pt>
                <c:pt idx="3126">
                  <c:v>25.565000000000055</c:v>
                </c:pt>
                <c:pt idx="3127">
                  <c:v>25.575000000000045</c:v>
                </c:pt>
                <c:pt idx="3128">
                  <c:v>25.585000000000036</c:v>
                </c:pt>
                <c:pt idx="3129">
                  <c:v>25.59499999999997</c:v>
                </c:pt>
                <c:pt idx="3130">
                  <c:v>25.604999999999961</c:v>
                </c:pt>
                <c:pt idx="3131">
                  <c:v>25.615000000000009</c:v>
                </c:pt>
                <c:pt idx="3132">
                  <c:v>25.625000000000057</c:v>
                </c:pt>
                <c:pt idx="3133">
                  <c:v>25.634999999999991</c:v>
                </c:pt>
                <c:pt idx="3134">
                  <c:v>25.645000000000039</c:v>
                </c:pt>
                <c:pt idx="3135">
                  <c:v>25.654999999999973</c:v>
                </c:pt>
                <c:pt idx="3136">
                  <c:v>25.664999999999964</c:v>
                </c:pt>
                <c:pt idx="3137">
                  <c:v>25.675000000000068</c:v>
                </c:pt>
                <c:pt idx="3138">
                  <c:v>25.685000000000059</c:v>
                </c:pt>
                <c:pt idx="3139">
                  <c:v>25.694999999999993</c:v>
                </c:pt>
                <c:pt idx="3140">
                  <c:v>25.704999999999984</c:v>
                </c:pt>
                <c:pt idx="3141">
                  <c:v>25.715000000000032</c:v>
                </c:pt>
                <c:pt idx="3142">
                  <c:v>25.724999999999966</c:v>
                </c:pt>
                <c:pt idx="3143">
                  <c:v>25.735000000000014</c:v>
                </c:pt>
                <c:pt idx="3144">
                  <c:v>25.745000000000061</c:v>
                </c:pt>
                <c:pt idx="3145">
                  <c:v>25.754999999999995</c:v>
                </c:pt>
                <c:pt idx="3146">
                  <c:v>25.765000000000043</c:v>
                </c:pt>
                <c:pt idx="3147">
                  <c:v>25.774999999999977</c:v>
                </c:pt>
                <c:pt idx="3148">
                  <c:v>25.784999999999968</c:v>
                </c:pt>
                <c:pt idx="3149">
                  <c:v>25.794999999999959</c:v>
                </c:pt>
                <c:pt idx="3150">
                  <c:v>25.805000000000007</c:v>
                </c:pt>
                <c:pt idx="3151">
                  <c:v>25.815000000000055</c:v>
                </c:pt>
                <c:pt idx="3152">
                  <c:v>25.825000000000045</c:v>
                </c:pt>
                <c:pt idx="3153">
                  <c:v>25.835000000000036</c:v>
                </c:pt>
                <c:pt idx="3154">
                  <c:v>25.84499999999997</c:v>
                </c:pt>
                <c:pt idx="3155">
                  <c:v>25.854999999999961</c:v>
                </c:pt>
                <c:pt idx="3156">
                  <c:v>25.865000000000009</c:v>
                </c:pt>
                <c:pt idx="3157">
                  <c:v>25.875000000000057</c:v>
                </c:pt>
                <c:pt idx="3158">
                  <c:v>25.884999999999991</c:v>
                </c:pt>
                <c:pt idx="3159">
                  <c:v>25.895000000000039</c:v>
                </c:pt>
                <c:pt idx="3160">
                  <c:v>25.904999999999973</c:v>
                </c:pt>
                <c:pt idx="3161">
                  <c:v>25.914999999999964</c:v>
                </c:pt>
                <c:pt idx="3162">
                  <c:v>25.925000000000068</c:v>
                </c:pt>
                <c:pt idx="3163">
                  <c:v>25.935000000000059</c:v>
                </c:pt>
                <c:pt idx="3164">
                  <c:v>25.944999999999993</c:v>
                </c:pt>
                <c:pt idx="3165">
                  <c:v>25.954999999999984</c:v>
                </c:pt>
                <c:pt idx="3166">
                  <c:v>25.965000000000032</c:v>
                </c:pt>
                <c:pt idx="3167">
                  <c:v>25.974999999999966</c:v>
                </c:pt>
                <c:pt idx="3168">
                  <c:v>25.985000000000014</c:v>
                </c:pt>
                <c:pt idx="3169">
                  <c:v>25.995000000000061</c:v>
                </c:pt>
                <c:pt idx="3170">
                  <c:v>26.004999999999995</c:v>
                </c:pt>
                <c:pt idx="3171">
                  <c:v>26.015000000000043</c:v>
                </c:pt>
                <c:pt idx="3172">
                  <c:v>26.024999999999977</c:v>
                </c:pt>
                <c:pt idx="3173">
                  <c:v>26.034999999999968</c:v>
                </c:pt>
                <c:pt idx="3174">
                  <c:v>26.044999999999959</c:v>
                </c:pt>
                <c:pt idx="3175">
                  <c:v>26.055000000000007</c:v>
                </c:pt>
                <c:pt idx="3176">
                  <c:v>26.065000000000055</c:v>
                </c:pt>
                <c:pt idx="3177">
                  <c:v>26.075000000000045</c:v>
                </c:pt>
                <c:pt idx="3178">
                  <c:v>26.085000000000036</c:v>
                </c:pt>
                <c:pt idx="3179">
                  <c:v>26.09499999999997</c:v>
                </c:pt>
                <c:pt idx="3180">
                  <c:v>26.104999999999961</c:v>
                </c:pt>
                <c:pt idx="3181">
                  <c:v>26.115000000000009</c:v>
                </c:pt>
                <c:pt idx="3182">
                  <c:v>26.125000000000057</c:v>
                </c:pt>
                <c:pt idx="3183">
                  <c:v>26.134999999999991</c:v>
                </c:pt>
                <c:pt idx="3184">
                  <c:v>26.145000000000039</c:v>
                </c:pt>
                <c:pt idx="3185">
                  <c:v>26.154999999999973</c:v>
                </c:pt>
                <c:pt idx="3186">
                  <c:v>26.164999999999964</c:v>
                </c:pt>
                <c:pt idx="3187">
                  <c:v>26.175000000000068</c:v>
                </c:pt>
                <c:pt idx="3188">
                  <c:v>26.185000000000059</c:v>
                </c:pt>
                <c:pt idx="3189">
                  <c:v>26.194999999999993</c:v>
                </c:pt>
                <c:pt idx="3190">
                  <c:v>26.204999999999984</c:v>
                </c:pt>
                <c:pt idx="3191">
                  <c:v>26.215000000000032</c:v>
                </c:pt>
                <c:pt idx="3192">
                  <c:v>26.224999999999966</c:v>
                </c:pt>
                <c:pt idx="3193">
                  <c:v>26.235000000000014</c:v>
                </c:pt>
                <c:pt idx="3194">
                  <c:v>26.245000000000061</c:v>
                </c:pt>
                <c:pt idx="3195">
                  <c:v>26.254999999999995</c:v>
                </c:pt>
                <c:pt idx="3196">
                  <c:v>26.265000000000043</c:v>
                </c:pt>
                <c:pt idx="3197">
                  <c:v>26.274999999999977</c:v>
                </c:pt>
                <c:pt idx="3198">
                  <c:v>26.284999999999968</c:v>
                </c:pt>
                <c:pt idx="3199">
                  <c:v>26.294999999999959</c:v>
                </c:pt>
                <c:pt idx="3200">
                  <c:v>26.305000000000007</c:v>
                </c:pt>
                <c:pt idx="3201">
                  <c:v>26.315000000000055</c:v>
                </c:pt>
                <c:pt idx="3202">
                  <c:v>26.325000000000045</c:v>
                </c:pt>
                <c:pt idx="3203">
                  <c:v>26.335000000000036</c:v>
                </c:pt>
                <c:pt idx="3204">
                  <c:v>26.34499999999997</c:v>
                </c:pt>
                <c:pt idx="3205">
                  <c:v>26.354999999999961</c:v>
                </c:pt>
                <c:pt idx="3206">
                  <c:v>26.365000000000009</c:v>
                </c:pt>
                <c:pt idx="3207">
                  <c:v>26.375000000000057</c:v>
                </c:pt>
                <c:pt idx="3208">
                  <c:v>26.384999999999991</c:v>
                </c:pt>
                <c:pt idx="3209">
                  <c:v>26.395000000000039</c:v>
                </c:pt>
                <c:pt idx="3210">
                  <c:v>26.404999999999973</c:v>
                </c:pt>
                <c:pt idx="3211">
                  <c:v>26.414999999999964</c:v>
                </c:pt>
                <c:pt idx="3212">
                  <c:v>26.425000000000068</c:v>
                </c:pt>
                <c:pt idx="3213">
                  <c:v>26.435000000000059</c:v>
                </c:pt>
                <c:pt idx="3214">
                  <c:v>26.444999999999993</c:v>
                </c:pt>
                <c:pt idx="3215">
                  <c:v>26.454999999999984</c:v>
                </c:pt>
                <c:pt idx="3216">
                  <c:v>26.465000000000032</c:v>
                </c:pt>
                <c:pt idx="3217">
                  <c:v>26.474999999999966</c:v>
                </c:pt>
                <c:pt idx="3218">
                  <c:v>26.485000000000014</c:v>
                </c:pt>
                <c:pt idx="3219">
                  <c:v>26.495000000000061</c:v>
                </c:pt>
                <c:pt idx="3220">
                  <c:v>26.504999999999995</c:v>
                </c:pt>
                <c:pt idx="3221">
                  <c:v>26.515000000000043</c:v>
                </c:pt>
                <c:pt idx="3222">
                  <c:v>26.524999999999977</c:v>
                </c:pt>
                <c:pt idx="3223">
                  <c:v>26.534999999999968</c:v>
                </c:pt>
                <c:pt idx="3224">
                  <c:v>26.544999999999959</c:v>
                </c:pt>
                <c:pt idx="3225">
                  <c:v>26.555000000000007</c:v>
                </c:pt>
                <c:pt idx="3226">
                  <c:v>26.565000000000055</c:v>
                </c:pt>
                <c:pt idx="3227">
                  <c:v>26.575000000000045</c:v>
                </c:pt>
                <c:pt idx="3228">
                  <c:v>26.585000000000036</c:v>
                </c:pt>
                <c:pt idx="3229">
                  <c:v>26.59499999999997</c:v>
                </c:pt>
                <c:pt idx="3230">
                  <c:v>26.604999999999961</c:v>
                </c:pt>
                <c:pt idx="3231">
                  <c:v>26.615000000000009</c:v>
                </c:pt>
                <c:pt idx="3232">
                  <c:v>26.625000000000057</c:v>
                </c:pt>
                <c:pt idx="3233">
                  <c:v>26.634999999999991</c:v>
                </c:pt>
                <c:pt idx="3234">
                  <c:v>26.645000000000039</c:v>
                </c:pt>
                <c:pt idx="3235">
                  <c:v>26.654999999999973</c:v>
                </c:pt>
                <c:pt idx="3236">
                  <c:v>26.664999999999964</c:v>
                </c:pt>
                <c:pt idx="3237">
                  <c:v>26.675000000000068</c:v>
                </c:pt>
                <c:pt idx="3238">
                  <c:v>26.685000000000059</c:v>
                </c:pt>
                <c:pt idx="3239">
                  <c:v>26.694999999999993</c:v>
                </c:pt>
                <c:pt idx="3240">
                  <c:v>26.704999999999984</c:v>
                </c:pt>
                <c:pt idx="3241">
                  <c:v>26.715000000000032</c:v>
                </c:pt>
                <c:pt idx="3242">
                  <c:v>26.724999999999966</c:v>
                </c:pt>
                <c:pt idx="3243">
                  <c:v>26.735000000000014</c:v>
                </c:pt>
                <c:pt idx="3244">
                  <c:v>26.745000000000061</c:v>
                </c:pt>
                <c:pt idx="3245">
                  <c:v>26.754999999999995</c:v>
                </c:pt>
                <c:pt idx="3246">
                  <c:v>26.765000000000043</c:v>
                </c:pt>
                <c:pt idx="3247">
                  <c:v>26.774999999999977</c:v>
                </c:pt>
                <c:pt idx="3248">
                  <c:v>26.784999999999968</c:v>
                </c:pt>
                <c:pt idx="3249">
                  <c:v>26.794999999999959</c:v>
                </c:pt>
                <c:pt idx="3250">
                  <c:v>26.805000000000007</c:v>
                </c:pt>
                <c:pt idx="3251">
                  <c:v>26.815000000000055</c:v>
                </c:pt>
                <c:pt idx="3252">
                  <c:v>26.825000000000045</c:v>
                </c:pt>
                <c:pt idx="3253">
                  <c:v>26.835000000000036</c:v>
                </c:pt>
                <c:pt idx="3254">
                  <c:v>26.84499999999997</c:v>
                </c:pt>
                <c:pt idx="3255">
                  <c:v>26.854999999999961</c:v>
                </c:pt>
                <c:pt idx="3256">
                  <c:v>26.865000000000009</c:v>
                </c:pt>
                <c:pt idx="3257">
                  <c:v>26.875000000000057</c:v>
                </c:pt>
                <c:pt idx="3258">
                  <c:v>26.884999999999991</c:v>
                </c:pt>
                <c:pt idx="3259">
                  <c:v>26.895000000000039</c:v>
                </c:pt>
                <c:pt idx="3260">
                  <c:v>26.904999999999973</c:v>
                </c:pt>
                <c:pt idx="3261">
                  <c:v>26.914999999999964</c:v>
                </c:pt>
                <c:pt idx="3262">
                  <c:v>26.925000000000068</c:v>
                </c:pt>
                <c:pt idx="3263">
                  <c:v>26.935000000000059</c:v>
                </c:pt>
                <c:pt idx="3264">
                  <c:v>26.944999999999993</c:v>
                </c:pt>
                <c:pt idx="3265">
                  <c:v>26.954999999999984</c:v>
                </c:pt>
                <c:pt idx="3266">
                  <c:v>26.965000000000032</c:v>
                </c:pt>
                <c:pt idx="3267">
                  <c:v>26.974999999999966</c:v>
                </c:pt>
                <c:pt idx="3268">
                  <c:v>26.985000000000014</c:v>
                </c:pt>
                <c:pt idx="3269">
                  <c:v>26.995000000000061</c:v>
                </c:pt>
                <c:pt idx="3270">
                  <c:v>27.004999999999995</c:v>
                </c:pt>
                <c:pt idx="3271">
                  <c:v>27.015000000000043</c:v>
                </c:pt>
                <c:pt idx="3272">
                  <c:v>27.024999999999977</c:v>
                </c:pt>
                <c:pt idx="3273">
                  <c:v>27.034999999999968</c:v>
                </c:pt>
                <c:pt idx="3274">
                  <c:v>27.044999999999959</c:v>
                </c:pt>
                <c:pt idx="3275">
                  <c:v>27.055000000000007</c:v>
                </c:pt>
                <c:pt idx="3276">
                  <c:v>27.065000000000055</c:v>
                </c:pt>
                <c:pt idx="3277">
                  <c:v>27.075000000000045</c:v>
                </c:pt>
                <c:pt idx="3278">
                  <c:v>27.085000000000036</c:v>
                </c:pt>
                <c:pt idx="3279">
                  <c:v>27.09499999999997</c:v>
                </c:pt>
                <c:pt idx="3280">
                  <c:v>27.104999999999961</c:v>
                </c:pt>
                <c:pt idx="3281">
                  <c:v>27.115000000000009</c:v>
                </c:pt>
                <c:pt idx="3282">
                  <c:v>27.125000000000057</c:v>
                </c:pt>
                <c:pt idx="3283">
                  <c:v>27.134999999999991</c:v>
                </c:pt>
                <c:pt idx="3284">
                  <c:v>27.145000000000039</c:v>
                </c:pt>
                <c:pt idx="3285">
                  <c:v>27.154999999999973</c:v>
                </c:pt>
                <c:pt idx="3286">
                  <c:v>27.164999999999964</c:v>
                </c:pt>
                <c:pt idx="3287">
                  <c:v>27.175000000000068</c:v>
                </c:pt>
                <c:pt idx="3288">
                  <c:v>27.185000000000059</c:v>
                </c:pt>
                <c:pt idx="3289">
                  <c:v>27.194999999999993</c:v>
                </c:pt>
                <c:pt idx="3290">
                  <c:v>27.204999999999984</c:v>
                </c:pt>
                <c:pt idx="3291">
                  <c:v>27.215000000000032</c:v>
                </c:pt>
                <c:pt idx="3292">
                  <c:v>27.224999999999966</c:v>
                </c:pt>
                <c:pt idx="3293">
                  <c:v>27.235000000000014</c:v>
                </c:pt>
                <c:pt idx="3294">
                  <c:v>27.245000000000061</c:v>
                </c:pt>
                <c:pt idx="3295">
                  <c:v>27.254999999999995</c:v>
                </c:pt>
                <c:pt idx="3296">
                  <c:v>27.265000000000043</c:v>
                </c:pt>
                <c:pt idx="3297">
                  <c:v>27.274999999999977</c:v>
                </c:pt>
                <c:pt idx="3298">
                  <c:v>27.284999999999968</c:v>
                </c:pt>
                <c:pt idx="3299">
                  <c:v>27.294999999999959</c:v>
                </c:pt>
                <c:pt idx="3300">
                  <c:v>27.305000000000007</c:v>
                </c:pt>
                <c:pt idx="3301">
                  <c:v>27.315000000000055</c:v>
                </c:pt>
                <c:pt idx="3302">
                  <c:v>27.325000000000045</c:v>
                </c:pt>
                <c:pt idx="3303">
                  <c:v>27.335000000000036</c:v>
                </c:pt>
                <c:pt idx="3304">
                  <c:v>27.34499999999997</c:v>
                </c:pt>
                <c:pt idx="3305">
                  <c:v>27.354999999999961</c:v>
                </c:pt>
                <c:pt idx="3306">
                  <c:v>27.365000000000009</c:v>
                </c:pt>
                <c:pt idx="3307">
                  <c:v>27.375000000000057</c:v>
                </c:pt>
                <c:pt idx="3308">
                  <c:v>27.384999999999991</c:v>
                </c:pt>
                <c:pt idx="3309">
                  <c:v>27.395000000000039</c:v>
                </c:pt>
                <c:pt idx="3310">
                  <c:v>27.404999999999973</c:v>
                </c:pt>
                <c:pt idx="3311">
                  <c:v>27.414999999999964</c:v>
                </c:pt>
                <c:pt idx="3312">
                  <c:v>27.425000000000068</c:v>
                </c:pt>
                <c:pt idx="3313">
                  <c:v>27.435000000000059</c:v>
                </c:pt>
                <c:pt idx="3314">
                  <c:v>27.444999999999993</c:v>
                </c:pt>
                <c:pt idx="3315">
                  <c:v>27.454999999999984</c:v>
                </c:pt>
                <c:pt idx="3316">
                  <c:v>27.465000000000032</c:v>
                </c:pt>
                <c:pt idx="3317">
                  <c:v>27.474999999999966</c:v>
                </c:pt>
                <c:pt idx="3318">
                  <c:v>27.485000000000014</c:v>
                </c:pt>
                <c:pt idx="3319">
                  <c:v>27.495000000000061</c:v>
                </c:pt>
                <c:pt idx="3320">
                  <c:v>27.504999999999995</c:v>
                </c:pt>
                <c:pt idx="3321">
                  <c:v>27.515000000000043</c:v>
                </c:pt>
                <c:pt idx="3322">
                  <c:v>27.524999999999977</c:v>
                </c:pt>
                <c:pt idx="3323">
                  <c:v>27.534999999999968</c:v>
                </c:pt>
                <c:pt idx="3324">
                  <c:v>27.544999999999959</c:v>
                </c:pt>
                <c:pt idx="3325">
                  <c:v>27.555000000000007</c:v>
                </c:pt>
                <c:pt idx="3326">
                  <c:v>27.565000000000055</c:v>
                </c:pt>
                <c:pt idx="3327">
                  <c:v>27.575000000000045</c:v>
                </c:pt>
                <c:pt idx="3328">
                  <c:v>27.585000000000036</c:v>
                </c:pt>
                <c:pt idx="3329">
                  <c:v>27.59499999999997</c:v>
                </c:pt>
                <c:pt idx="3330">
                  <c:v>27.604999999999961</c:v>
                </c:pt>
                <c:pt idx="3331">
                  <c:v>27.615000000000009</c:v>
                </c:pt>
                <c:pt idx="3332">
                  <c:v>27.625000000000057</c:v>
                </c:pt>
                <c:pt idx="3333">
                  <c:v>27.634999999999991</c:v>
                </c:pt>
                <c:pt idx="3334">
                  <c:v>27.645000000000039</c:v>
                </c:pt>
                <c:pt idx="3335">
                  <c:v>27.654999999999973</c:v>
                </c:pt>
                <c:pt idx="3336">
                  <c:v>27.664999999999964</c:v>
                </c:pt>
                <c:pt idx="3337">
                  <c:v>27.675000000000068</c:v>
                </c:pt>
                <c:pt idx="3338">
                  <c:v>27.685000000000059</c:v>
                </c:pt>
                <c:pt idx="3339">
                  <c:v>27.694999999999993</c:v>
                </c:pt>
                <c:pt idx="3340">
                  <c:v>27.704999999999984</c:v>
                </c:pt>
                <c:pt idx="3341">
                  <c:v>27.715000000000032</c:v>
                </c:pt>
                <c:pt idx="3342">
                  <c:v>27.724999999999966</c:v>
                </c:pt>
                <c:pt idx="3343">
                  <c:v>27.735000000000014</c:v>
                </c:pt>
                <c:pt idx="3344">
                  <c:v>27.745000000000061</c:v>
                </c:pt>
                <c:pt idx="3345">
                  <c:v>27.754999999999995</c:v>
                </c:pt>
                <c:pt idx="3346">
                  <c:v>27.765000000000043</c:v>
                </c:pt>
                <c:pt idx="3347">
                  <c:v>27.774999999999977</c:v>
                </c:pt>
                <c:pt idx="3348">
                  <c:v>27.784999999999968</c:v>
                </c:pt>
                <c:pt idx="3349">
                  <c:v>27.794999999999959</c:v>
                </c:pt>
                <c:pt idx="3350">
                  <c:v>27.805000000000007</c:v>
                </c:pt>
                <c:pt idx="3351">
                  <c:v>27.815000000000055</c:v>
                </c:pt>
                <c:pt idx="3352">
                  <c:v>27.825000000000045</c:v>
                </c:pt>
                <c:pt idx="3353">
                  <c:v>27.835000000000036</c:v>
                </c:pt>
                <c:pt idx="3354">
                  <c:v>27.84499999999997</c:v>
                </c:pt>
                <c:pt idx="3355">
                  <c:v>27.854999999999961</c:v>
                </c:pt>
                <c:pt idx="3356">
                  <c:v>27.865000000000009</c:v>
                </c:pt>
                <c:pt idx="3357">
                  <c:v>27.875000000000057</c:v>
                </c:pt>
                <c:pt idx="3358">
                  <c:v>27.884999999999991</c:v>
                </c:pt>
                <c:pt idx="3359">
                  <c:v>27.895000000000039</c:v>
                </c:pt>
                <c:pt idx="3360">
                  <c:v>27.904999999999973</c:v>
                </c:pt>
                <c:pt idx="3361">
                  <c:v>27.914999999999964</c:v>
                </c:pt>
                <c:pt idx="3362">
                  <c:v>27.925000000000068</c:v>
                </c:pt>
                <c:pt idx="3363">
                  <c:v>27.935000000000059</c:v>
                </c:pt>
                <c:pt idx="3364">
                  <c:v>27.944999999999993</c:v>
                </c:pt>
                <c:pt idx="3365">
                  <c:v>27.954999999999984</c:v>
                </c:pt>
                <c:pt idx="3366">
                  <c:v>27.965000000000032</c:v>
                </c:pt>
                <c:pt idx="3367">
                  <c:v>27.974999999999966</c:v>
                </c:pt>
                <c:pt idx="3368">
                  <c:v>27.985000000000014</c:v>
                </c:pt>
                <c:pt idx="3369">
                  <c:v>27.995000000000061</c:v>
                </c:pt>
                <c:pt idx="3370">
                  <c:v>28.004999999999995</c:v>
                </c:pt>
                <c:pt idx="3371">
                  <c:v>28.015000000000043</c:v>
                </c:pt>
                <c:pt idx="3372">
                  <c:v>28.024999999999977</c:v>
                </c:pt>
                <c:pt idx="3373">
                  <c:v>28.034999999999968</c:v>
                </c:pt>
                <c:pt idx="3374">
                  <c:v>28.044999999999959</c:v>
                </c:pt>
                <c:pt idx="3375">
                  <c:v>28.055000000000007</c:v>
                </c:pt>
                <c:pt idx="3376">
                  <c:v>28.065000000000055</c:v>
                </c:pt>
                <c:pt idx="3377">
                  <c:v>28.075000000000045</c:v>
                </c:pt>
                <c:pt idx="3378">
                  <c:v>28.085000000000036</c:v>
                </c:pt>
                <c:pt idx="3379">
                  <c:v>28.09499999999997</c:v>
                </c:pt>
                <c:pt idx="3380">
                  <c:v>28.104999999999961</c:v>
                </c:pt>
                <c:pt idx="3381">
                  <c:v>28.115000000000009</c:v>
                </c:pt>
                <c:pt idx="3382">
                  <c:v>28.125000000000057</c:v>
                </c:pt>
                <c:pt idx="3383">
                  <c:v>28.134999999999991</c:v>
                </c:pt>
                <c:pt idx="3384">
                  <c:v>28.145000000000039</c:v>
                </c:pt>
                <c:pt idx="3385">
                  <c:v>28.154999999999973</c:v>
                </c:pt>
                <c:pt idx="3386">
                  <c:v>28.164999999999964</c:v>
                </c:pt>
                <c:pt idx="3387">
                  <c:v>28.175000000000068</c:v>
                </c:pt>
                <c:pt idx="3388">
                  <c:v>28.185000000000059</c:v>
                </c:pt>
                <c:pt idx="3389">
                  <c:v>28.194999999999993</c:v>
                </c:pt>
                <c:pt idx="3390">
                  <c:v>28.204999999999984</c:v>
                </c:pt>
                <c:pt idx="3391">
                  <c:v>28.215000000000032</c:v>
                </c:pt>
                <c:pt idx="3392">
                  <c:v>28.224999999999966</c:v>
                </c:pt>
                <c:pt idx="3393">
                  <c:v>28.235000000000014</c:v>
                </c:pt>
                <c:pt idx="3394">
                  <c:v>28.245000000000061</c:v>
                </c:pt>
                <c:pt idx="3395">
                  <c:v>28.254999999999995</c:v>
                </c:pt>
                <c:pt idx="3396">
                  <c:v>28.265000000000043</c:v>
                </c:pt>
                <c:pt idx="3397">
                  <c:v>28.274999999999977</c:v>
                </c:pt>
                <c:pt idx="3398">
                  <c:v>28.284999999999968</c:v>
                </c:pt>
                <c:pt idx="3399">
                  <c:v>28.294999999999959</c:v>
                </c:pt>
                <c:pt idx="3400">
                  <c:v>28.305000000000007</c:v>
                </c:pt>
                <c:pt idx="3401">
                  <c:v>28.315000000000055</c:v>
                </c:pt>
                <c:pt idx="3402">
                  <c:v>28.325000000000045</c:v>
                </c:pt>
                <c:pt idx="3403">
                  <c:v>28.335000000000036</c:v>
                </c:pt>
                <c:pt idx="3404">
                  <c:v>28.34499999999997</c:v>
                </c:pt>
                <c:pt idx="3405">
                  <c:v>28.354999999999961</c:v>
                </c:pt>
                <c:pt idx="3406">
                  <c:v>28.365000000000009</c:v>
                </c:pt>
                <c:pt idx="3407">
                  <c:v>28.375000000000057</c:v>
                </c:pt>
                <c:pt idx="3408">
                  <c:v>28.384999999999991</c:v>
                </c:pt>
                <c:pt idx="3409">
                  <c:v>28.395000000000039</c:v>
                </c:pt>
                <c:pt idx="3410">
                  <c:v>28.404999999999973</c:v>
                </c:pt>
                <c:pt idx="3411">
                  <c:v>28.414999999999964</c:v>
                </c:pt>
                <c:pt idx="3412">
                  <c:v>28.425000000000068</c:v>
                </c:pt>
                <c:pt idx="3413">
                  <c:v>28.435000000000059</c:v>
                </c:pt>
                <c:pt idx="3414">
                  <c:v>28.444999999999993</c:v>
                </c:pt>
                <c:pt idx="3415">
                  <c:v>28.454999999999984</c:v>
                </c:pt>
                <c:pt idx="3416">
                  <c:v>28.465000000000032</c:v>
                </c:pt>
                <c:pt idx="3417">
                  <c:v>28.474999999999966</c:v>
                </c:pt>
                <c:pt idx="3418">
                  <c:v>28.485000000000014</c:v>
                </c:pt>
                <c:pt idx="3419">
                  <c:v>28.495000000000061</c:v>
                </c:pt>
                <c:pt idx="3420">
                  <c:v>28.504999999999995</c:v>
                </c:pt>
                <c:pt idx="3421">
                  <c:v>28.515000000000043</c:v>
                </c:pt>
                <c:pt idx="3422">
                  <c:v>28.524999999999977</c:v>
                </c:pt>
                <c:pt idx="3423">
                  <c:v>28.534999999999968</c:v>
                </c:pt>
                <c:pt idx="3424">
                  <c:v>28.544999999999959</c:v>
                </c:pt>
                <c:pt idx="3425">
                  <c:v>28.555000000000007</c:v>
                </c:pt>
                <c:pt idx="3426">
                  <c:v>28.565000000000055</c:v>
                </c:pt>
                <c:pt idx="3427">
                  <c:v>28.575000000000045</c:v>
                </c:pt>
                <c:pt idx="3428">
                  <c:v>28.585000000000036</c:v>
                </c:pt>
                <c:pt idx="3429">
                  <c:v>28.59499999999997</c:v>
                </c:pt>
                <c:pt idx="3430">
                  <c:v>28.604999999999961</c:v>
                </c:pt>
                <c:pt idx="3431">
                  <c:v>28.615000000000009</c:v>
                </c:pt>
                <c:pt idx="3432">
                  <c:v>28.625000000000057</c:v>
                </c:pt>
                <c:pt idx="3433">
                  <c:v>28.634999999999991</c:v>
                </c:pt>
                <c:pt idx="3434">
                  <c:v>28.645000000000039</c:v>
                </c:pt>
                <c:pt idx="3435">
                  <c:v>28.654999999999973</c:v>
                </c:pt>
                <c:pt idx="3436">
                  <c:v>28.664999999999964</c:v>
                </c:pt>
                <c:pt idx="3437">
                  <c:v>28.675000000000068</c:v>
                </c:pt>
                <c:pt idx="3438">
                  <c:v>28.685000000000059</c:v>
                </c:pt>
                <c:pt idx="3439">
                  <c:v>28.694999999999993</c:v>
                </c:pt>
                <c:pt idx="3440">
                  <c:v>28.704999999999984</c:v>
                </c:pt>
                <c:pt idx="3441">
                  <c:v>28.715000000000032</c:v>
                </c:pt>
                <c:pt idx="3442">
                  <c:v>28.724999999999966</c:v>
                </c:pt>
                <c:pt idx="3443">
                  <c:v>28.735000000000014</c:v>
                </c:pt>
                <c:pt idx="3444">
                  <c:v>28.745000000000061</c:v>
                </c:pt>
                <c:pt idx="3445">
                  <c:v>28.754999999999995</c:v>
                </c:pt>
                <c:pt idx="3446">
                  <c:v>28.765000000000043</c:v>
                </c:pt>
                <c:pt idx="3447">
                  <c:v>28.774999999999977</c:v>
                </c:pt>
                <c:pt idx="3448">
                  <c:v>28.784999999999968</c:v>
                </c:pt>
                <c:pt idx="3449">
                  <c:v>28.794999999999959</c:v>
                </c:pt>
                <c:pt idx="3450">
                  <c:v>28.805000000000007</c:v>
                </c:pt>
                <c:pt idx="3451">
                  <c:v>28.815000000000055</c:v>
                </c:pt>
                <c:pt idx="3452">
                  <c:v>28.825000000000045</c:v>
                </c:pt>
                <c:pt idx="3453">
                  <c:v>28.835000000000036</c:v>
                </c:pt>
                <c:pt idx="3454">
                  <c:v>28.84499999999997</c:v>
                </c:pt>
                <c:pt idx="3455">
                  <c:v>28.854999999999961</c:v>
                </c:pt>
                <c:pt idx="3456">
                  <c:v>28.865000000000009</c:v>
                </c:pt>
                <c:pt idx="3457">
                  <c:v>28.875000000000057</c:v>
                </c:pt>
                <c:pt idx="3458">
                  <c:v>28.884999999999991</c:v>
                </c:pt>
                <c:pt idx="3459">
                  <c:v>28.895000000000039</c:v>
                </c:pt>
                <c:pt idx="3460">
                  <c:v>28.904999999999973</c:v>
                </c:pt>
                <c:pt idx="3461">
                  <c:v>28.914999999999964</c:v>
                </c:pt>
                <c:pt idx="3462">
                  <c:v>28.925000000000068</c:v>
                </c:pt>
                <c:pt idx="3463">
                  <c:v>28.935000000000059</c:v>
                </c:pt>
                <c:pt idx="3464">
                  <c:v>28.944999999999993</c:v>
                </c:pt>
                <c:pt idx="3465">
                  <c:v>28.954999999999984</c:v>
                </c:pt>
                <c:pt idx="3466">
                  <c:v>28.965000000000032</c:v>
                </c:pt>
                <c:pt idx="3467">
                  <c:v>28.974999999999966</c:v>
                </c:pt>
                <c:pt idx="3468">
                  <c:v>28.985000000000014</c:v>
                </c:pt>
                <c:pt idx="3469">
                  <c:v>28.995000000000061</c:v>
                </c:pt>
                <c:pt idx="3470">
                  <c:v>29.004999999999995</c:v>
                </c:pt>
                <c:pt idx="3471">
                  <c:v>29.015000000000043</c:v>
                </c:pt>
                <c:pt idx="3472">
                  <c:v>29.024999999999977</c:v>
                </c:pt>
                <c:pt idx="3473">
                  <c:v>29.034999999999968</c:v>
                </c:pt>
                <c:pt idx="3474">
                  <c:v>29.044999999999959</c:v>
                </c:pt>
                <c:pt idx="3475">
                  <c:v>29.055000000000007</c:v>
                </c:pt>
                <c:pt idx="3476">
                  <c:v>29.065000000000055</c:v>
                </c:pt>
                <c:pt idx="3477">
                  <c:v>29.075000000000045</c:v>
                </c:pt>
                <c:pt idx="3478">
                  <c:v>29.085000000000036</c:v>
                </c:pt>
                <c:pt idx="3479">
                  <c:v>29.09499999999997</c:v>
                </c:pt>
                <c:pt idx="3480">
                  <c:v>29.104999999999961</c:v>
                </c:pt>
                <c:pt idx="3481">
                  <c:v>29.115000000000009</c:v>
                </c:pt>
                <c:pt idx="3482">
                  <c:v>29.125000000000057</c:v>
                </c:pt>
                <c:pt idx="3483">
                  <c:v>29.134999999999991</c:v>
                </c:pt>
                <c:pt idx="3484">
                  <c:v>29.145000000000039</c:v>
                </c:pt>
                <c:pt idx="3485">
                  <c:v>29.154999999999973</c:v>
                </c:pt>
                <c:pt idx="3486">
                  <c:v>29.164999999999964</c:v>
                </c:pt>
                <c:pt idx="3487">
                  <c:v>29.175000000000068</c:v>
                </c:pt>
                <c:pt idx="3488">
                  <c:v>29.185000000000059</c:v>
                </c:pt>
                <c:pt idx="3489">
                  <c:v>29.194999999999993</c:v>
                </c:pt>
                <c:pt idx="3490">
                  <c:v>29.204999999999984</c:v>
                </c:pt>
                <c:pt idx="3491">
                  <c:v>29.215000000000032</c:v>
                </c:pt>
                <c:pt idx="3492">
                  <c:v>29.224999999999966</c:v>
                </c:pt>
                <c:pt idx="3493">
                  <c:v>29.235000000000014</c:v>
                </c:pt>
                <c:pt idx="3494">
                  <c:v>29.245000000000061</c:v>
                </c:pt>
                <c:pt idx="3495">
                  <c:v>29.254999999999995</c:v>
                </c:pt>
                <c:pt idx="3496">
                  <c:v>29.265000000000043</c:v>
                </c:pt>
                <c:pt idx="3497">
                  <c:v>29.274999999999977</c:v>
                </c:pt>
                <c:pt idx="3498">
                  <c:v>29.284999999999968</c:v>
                </c:pt>
                <c:pt idx="3499">
                  <c:v>29.294999999999959</c:v>
                </c:pt>
                <c:pt idx="3500">
                  <c:v>29.305000000000007</c:v>
                </c:pt>
                <c:pt idx="3501">
                  <c:v>29.315000000000055</c:v>
                </c:pt>
                <c:pt idx="3502">
                  <c:v>29.325000000000045</c:v>
                </c:pt>
                <c:pt idx="3503">
                  <c:v>29.335000000000036</c:v>
                </c:pt>
                <c:pt idx="3504">
                  <c:v>29.34499999999997</c:v>
                </c:pt>
                <c:pt idx="3505">
                  <c:v>29.354999999999961</c:v>
                </c:pt>
                <c:pt idx="3506">
                  <c:v>29.365000000000009</c:v>
                </c:pt>
                <c:pt idx="3507">
                  <c:v>29.375000000000057</c:v>
                </c:pt>
                <c:pt idx="3508">
                  <c:v>29.384999999999991</c:v>
                </c:pt>
                <c:pt idx="3509">
                  <c:v>29.395000000000039</c:v>
                </c:pt>
                <c:pt idx="3510">
                  <c:v>29.404999999999973</c:v>
                </c:pt>
                <c:pt idx="3511">
                  <c:v>29.414999999999964</c:v>
                </c:pt>
                <c:pt idx="3512">
                  <c:v>29.425000000000068</c:v>
                </c:pt>
                <c:pt idx="3513">
                  <c:v>29.435000000000059</c:v>
                </c:pt>
                <c:pt idx="3514">
                  <c:v>29.444999999999993</c:v>
                </c:pt>
                <c:pt idx="3515">
                  <c:v>29.454999999999984</c:v>
                </c:pt>
                <c:pt idx="3516">
                  <c:v>29.465000000000032</c:v>
                </c:pt>
                <c:pt idx="3517">
                  <c:v>29.474999999999966</c:v>
                </c:pt>
                <c:pt idx="3518">
                  <c:v>29.485000000000014</c:v>
                </c:pt>
                <c:pt idx="3519">
                  <c:v>29.495000000000061</c:v>
                </c:pt>
                <c:pt idx="3520">
                  <c:v>29.504999999999995</c:v>
                </c:pt>
                <c:pt idx="3521">
                  <c:v>29.515000000000043</c:v>
                </c:pt>
                <c:pt idx="3522">
                  <c:v>29.524999999999977</c:v>
                </c:pt>
                <c:pt idx="3523">
                  <c:v>29.534999999999968</c:v>
                </c:pt>
                <c:pt idx="3524">
                  <c:v>29.544999999999959</c:v>
                </c:pt>
                <c:pt idx="3525">
                  <c:v>29.555000000000007</c:v>
                </c:pt>
                <c:pt idx="3526">
                  <c:v>29.565000000000055</c:v>
                </c:pt>
                <c:pt idx="3527">
                  <c:v>29.575000000000045</c:v>
                </c:pt>
                <c:pt idx="3528">
                  <c:v>29.585000000000036</c:v>
                </c:pt>
                <c:pt idx="3529">
                  <c:v>29.59499999999997</c:v>
                </c:pt>
                <c:pt idx="3530">
                  <c:v>29.604999999999961</c:v>
                </c:pt>
                <c:pt idx="3531">
                  <c:v>29.615000000000009</c:v>
                </c:pt>
                <c:pt idx="3532">
                  <c:v>29.625000000000057</c:v>
                </c:pt>
                <c:pt idx="3533">
                  <c:v>29.634999999999991</c:v>
                </c:pt>
                <c:pt idx="3534">
                  <c:v>29.645000000000039</c:v>
                </c:pt>
                <c:pt idx="3535">
                  <c:v>29.654999999999973</c:v>
                </c:pt>
                <c:pt idx="3536">
                  <c:v>29.664999999999964</c:v>
                </c:pt>
                <c:pt idx="3537">
                  <c:v>29.675000000000068</c:v>
                </c:pt>
                <c:pt idx="3538">
                  <c:v>29.685000000000059</c:v>
                </c:pt>
                <c:pt idx="3539">
                  <c:v>29.694999999999993</c:v>
                </c:pt>
                <c:pt idx="3540">
                  <c:v>29.704999999999984</c:v>
                </c:pt>
                <c:pt idx="3541">
                  <c:v>29.715000000000032</c:v>
                </c:pt>
                <c:pt idx="3542">
                  <c:v>29.724999999999966</c:v>
                </c:pt>
                <c:pt idx="3543">
                  <c:v>29.735000000000014</c:v>
                </c:pt>
                <c:pt idx="3544">
                  <c:v>29.745000000000061</c:v>
                </c:pt>
                <c:pt idx="3545">
                  <c:v>29.754999999999995</c:v>
                </c:pt>
                <c:pt idx="3546">
                  <c:v>29.765000000000043</c:v>
                </c:pt>
                <c:pt idx="3547">
                  <c:v>29.774999999999977</c:v>
                </c:pt>
                <c:pt idx="3548">
                  <c:v>29.784999999999968</c:v>
                </c:pt>
                <c:pt idx="3549">
                  <c:v>29.795000000000016</c:v>
                </c:pt>
                <c:pt idx="3550">
                  <c:v>29.805000000000007</c:v>
                </c:pt>
                <c:pt idx="3551">
                  <c:v>29.814999999999998</c:v>
                </c:pt>
                <c:pt idx="3552">
                  <c:v>29.825000000000045</c:v>
                </c:pt>
                <c:pt idx="3553">
                  <c:v>29.835000000000036</c:v>
                </c:pt>
                <c:pt idx="3554">
                  <c:v>29.84499999999997</c:v>
                </c:pt>
                <c:pt idx="3555">
                  <c:v>29.854999999999961</c:v>
                </c:pt>
                <c:pt idx="3556">
                  <c:v>29.865000000000009</c:v>
                </c:pt>
                <c:pt idx="3557">
                  <c:v>29.875000000000057</c:v>
                </c:pt>
                <c:pt idx="3558">
                  <c:v>29.884999999999991</c:v>
                </c:pt>
                <c:pt idx="3559">
                  <c:v>29.895000000000039</c:v>
                </c:pt>
                <c:pt idx="3560">
                  <c:v>29.904999999999973</c:v>
                </c:pt>
                <c:pt idx="3561">
                  <c:v>29.914999999999964</c:v>
                </c:pt>
                <c:pt idx="3562">
                  <c:v>29.925000000000068</c:v>
                </c:pt>
                <c:pt idx="3563">
                  <c:v>29.935000000000059</c:v>
                </c:pt>
                <c:pt idx="3564">
                  <c:v>29.944999999999993</c:v>
                </c:pt>
                <c:pt idx="3565">
                  <c:v>29.955000000000041</c:v>
                </c:pt>
                <c:pt idx="3566">
                  <c:v>29.964999999999975</c:v>
                </c:pt>
                <c:pt idx="3567">
                  <c:v>29.975000000000023</c:v>
                </c:pt>
                <c:pt idx="3568">
                  <c:v>29.984999999999957</c:v>
                </c:pt>
                <c:pt idx="3569">
                  <c:v>29.995000000000061</c:v>
                </c:pt>
                <c:pt idx="3570">
                  <c:v>30.004999999999995</c:v>
                </c:pt>
                <c:pt idx="3571">
                  <c:v>30.015000000000043</c:v>
                </c:pt>
                <c:pt idx="3572">
                  <c:v>30.024999999999977</c:v>
                </c:pt>
                <c:pt idx="3573">
                  <c:v>30.034999999999968</c:v>
                </c:pt>
                <c:pt idx="3574">
                  <c:v>30.045000000000016</c:v>
                </c:pt>
                <c:pt idx="3575">
                  <c:v>30.055000000000007</c:v>
                </c:pt>
                <c:pt idx="3576">
                  <c:v>30.064999999999998</c:v>
                </c:pt>
                <c:pt idx="3577">
                  <c:v>30.075000000000045</c:v>
                </c:pt>
                <c:pt idx="3578">
                  <c:v>30.085000000000036</c:v>
                </c:pt>
                <c:pt idx="3579">
                  <c:v>30.09499999999997</c:v>
                </c:pt>
                <c:pt idx="3580">
                  <c:v>30.104999999999961</c:v>
                </c:pt>
                <c:pt idx="3581">
                  <c:v>30.115000000000009</c:v>
                </c:pt>
                <c:pt idx="3582">
                  <c:v>30.125000000000057</c:v>
                </c:pt>
                <c:pt idx="3583">
                  <c:v>30.134999999999991</c:v>
                </c:pt>
                <c:pt idx="3584">
                  <c:v>30.145000000000039</c:v>
                </c:pt>
                <c:pt idx="3585">
                  <c:v>30.154999999999973</c:v>
                </c:pt>
                <c:pt idx="3586">
                  <c:v>30.164999999999964</c:v>
                </c:pt>
                <c:pt idx="3587">
                  <c:v>30.175000000000068</c:v>
                </c:pt>
                <c:pt idx="3588">
                  <c:v>30.185000000000059</c:v>
                </c:pt>
                <c:pt idx="3589">
                  <c:v>30.194999999999993</c:v>
                </c:pt>
                <c:pt idx="3590">
                  <c:v>30.205000000000041</c:v>
                </c:pt>
                <c:pt idx="3591">
                  <c:v>30.214999999999975</c:v>
                </c:pt>
                <c:pt idx="3592">
                  <c:v>30.225000000000023</c:v>
                </c:pt>
                <c:pt idx="3593">
                  <c:v>30.234999999999957</c:v>
                </c:pt>
                <c:pt idx="3594">
                  <c:v>30.245000000000061</c:v>
                </c:pt>
                <c:pt idx="3595">
                  <c:v>30.254999999999995</c:v>
                </c:pt>
                <c:pt idx="3596">
                  <c:v>30.265000000000043</c:v>
                </c:pt>
                <c:pt idx="3597">
                  <c:v>30.274999999999977</c:v>
                </c:pt>
                <c:pt idx="3598">
                  <c:v>30.284999999999968</c:v>
                </c:pt>
                <c:pt idx="3599">
                  <c:v>30.295000000000016</c:v>
                </c:pt>
                <c:pt idx="3600">
                  <c:v>30.305000000000007</c:v>
                </c:pt>
                <c:pt idx="3601">
                  <c:v>30.314999999999998</c:v>
                </c:pt>
                <c:pt idx="3602">
                  <c:v>30.325000000000045</c:v>
                </c:pt>
                <c:pt idx="3603">
                  <c:v>30.335000000000036</c:v>
                </c:pt>
                <c:pt idx="3604">
                  <c:v>30.34499999999997</c:v>
                </c:pt>
                <c:pt idx="3605">
                  <c:v>30.354999999999961</c:v>
                </c:pt>
                <c:pt idx="3606">
                  <c:v>30.365000000000009</c:v>
                </c:pt>
                <c:pt idx="3607">
                  <c:v>30.375000000000057</c:v>
                </c:pt>
                <c:pt idx="3608">
                  <c:v>30.384999999999991</c:v>
                </c:pt>
                <c:pt idx="3609">
                  <c:v>30.395000000000039</c:v>
                </c:pt>
                <c:pt idx="3610">
                  <c:v>30.404999999999973</c:v>
                </c:pt>
                <c:pt idx="3611">
                  <c:v>30.414999999999964</c:v>
                </c:pt>
                <c:pt idx="3612">
                  <c:v>30.425000000000068</c:v>
                </c:pt>
                <c:pt idx="3613">
                  <c:v>30.435000000000059</c:v>
                </c:pt>
                <c:pt idx="3614">
                  <c:v>30.444999999999993</c:v>
                </c:pt>
                <c:pt idx="3615">
                  <c:v>30.455000000000041</c:v>
                </c:pt>
                <c:pt idx="3616">
                  <c:v>30.464999999999975</c:v>
                </c:pt>
                <c:pt idx="3617">
                  <c:v>30.475000000000023</c:v>
                </c:pt>
                <c:pt idx="3618">
                  <c:v>30.484999999999957</c:v>
                </c:pt>
                <c:pt idx="3619">
                  <c:v>30.495000000000061</c:v>
                </c:pt>
                <c:pt idx="3620">
                  <c:v>30.504999999999995</c:v>
                </c:pt>
                <c:pt idx="3621">
                  <c:v>30.515000000000043</c:v>
                </c:pt>
                <c:pt idx="3622">
                  <c:v>30.524999999999977</c:v>
                </c:pt>
                <c:pt idx="3623">
                  <c:v>30.534999999999968</c:v>
                </c:pt>
                <c:pt idx="3624">
                  <c:v>30.545000000000016</c:v>
                </c:pt>
                <c:pt idx="3625">
                  <c:v>30.555000000000007</c:v>
                </c:pt>
                <c:pt idx="3626">
                  <c:v>30.564999999999998</c:v>
                </c:pt>
                <c:pt idx="3627">
                  <c:v>30.575000000000045</c:v>
                </c:pt>
                <c:pt idx="3628">
                  <c:v>30.585000000000036</c:v>
                </c:pt>
                <c:pt idx="3629">
                  <c:v>30.59499999999997</c:v>
                </c:pt>
                <c:pt idx="3630">
                  <c:v>30.604999999999961</c:v>
                </c:pt>
                <c:pt idx="3631">
                  <c:v>30.615000000000009</c:v>
                </c:pt>
                <c:pt idx="3632">
                  <c:v>30.625000000000057</c:v>
                </c:pt>
                <c:pt idx="3633">
                  <c:v>30.634999999999991</c:v>
                </c:pt>
                <c:pt idx="3634">
                  <c:v>30.645000000000039</c:v>
                </c:pt>
                <c:pt idx="3635">
                  <c:v>30.654999999999973</c:v>
                </c:pt>
                <c:pt idx="3636">
                  <c:v>30.664999999999964</c:v>
                </c:pt>
                <c:pt idx="3637">
                  <c:v>30.675000000000068</c:v>
                </c:pt>
                <c:pt idx="3638">
                  <c:v>30.685000000000059</c:v>
                </c:pt>
                <c:pt idx="3639">
                  <c:v>30.694999999999993</c:v>
                </c:pt>
                <c:pt idx="3640">
                  <c:v>30.705000000000041</c:v>
                </c:pt>
                <c:pt idx="3641">
                  <c:v>30.714999999999975</c:v>
                </c:pt>
                <c:pt idx="3642">
                  <c:v>30.725000000000023</c:v>
                </c:pt>
                <c:pt idx="3643">
                  <c:v>30.734999999999957</c:v>
                </c:pt>
                <c:pt idx="3644">
                  <c:v>30.745000000000061</c:v>
                </c:pt>
                <c:pt idx="3645">
                  <c:v>30.754999999999995</c:v>
                </c:pt>
                <c:pt idx="3646">
                  <c:v>30.765000000000043</c:v>
                </c:pt>
                <c:pt idx="3647">
                  <c:v>30.774999999999977</c:v>
                </c:pt>
                <c:pt idx="3648">
                  <c:v>30.784999999999968</c:v>
                </c:pt>
                <c:pt idx="3649">
                  <c:v>30.795000000000016</c:v>
                </c:pt>
                <c:pt idx="3650">
                  <c:v>30.805000000000007</c:v>
                </c:pt>
                <c:pt idx="3651">
                  <c:v>30.814999999999998</c:v>
                </c:pt>
                <c:pt idx="3652">
                  <c:v>30.825000000000045</c:v>
                </c:pt>
                <c:pt idx="3653">
                  <c:v>30.835000000000036</c:v>
                </c:pt>
                <c:pt idx="3654">
                  <c:v>30.84499999999997</c:v>
                </c:pt>
                <c:pt idx="3655">
                  <c:v>30.854999999999961</c:v>
                </c:pt>
                <c:pt idx="3656">
                  <c:v>30.865000000000009</c:v>
                </c:pt>
                <c:pt idx="3657">
                  <c:v>30.875000000000057</c:v>
                </c:pt>
                <c:pt idx="3658">
                  <c:v>30.884999999999991</c:v>
                </c:pt>
                <c:pt idx="3659">
                  <c:v>30.895000000000039</c:v>
                </c:pt>
                <c:pt idx="3660">
                  <c:v>30.904999999999973</c:v>
                </c:pt>
                <c:pt idx="3661">
                  <c:v>30.914999999999964</c:v>
                </c:pt>
                <c:pt idx="3662">
                  <c:v>30.925000000000068</c:v>
                </c:pt>
                <c:pt idx="3663">
                  <c:v>30.935000000000059</c:v>
                </c:pt>
                <c:pt idx="3664">
                  <c:v>30.944999999999993</c:v>
                </c:pt>
                <c:pt idx="3665">
                  <c:v>30.955000000000041</c:v>
                </c:pt>
                <c:pt idx="3666">
                  <c:v>30.964999999999975</c:v>
                </c:pt>
                <c:pt idx="3667">
                  <c:v>30.975000000000023</c:v>
                </c:pt>
                <c:pt idx="3668">
                  <c:v>30.984999999999957</c:v>
                </c:pt>
                <c:pt idx="3669">
                  <c:v>30.995000000000061</c:v>
                </c:pt>
                <c:pt idx="3670">
                  <c:v>31.004999999999995</c:v>
                </c:pt>
                <c:pt idx="3671">
                  <c:v>31.015000000000043</c:v>
                </c:pt>
                <c:pt idx="3672">
                  <c:v>31.024999999999977</c:v>
                </c:pt>
                <c:pt idx="3673">
                  <c:v>31.034999999999968</c:v>
                </c:pt>
                <c:pt idx="3674">
                  <c:v>31.045000000000016</c:v>
                </c:pt>
                <c:pt idx="3675">
                  <c:v>31.055000000000007</c:v>
                </c:pt>
                <c:pt idx="3676">
                  <c:v>31.064999999999998</c:v>
                </c:pt>
                <c:pt idx="3677">
                  <c:v>31.075000000000045</c:v>
                </c:pt>
                <c:pt idx="3678">
                  <c:v>31.085000000000036</c:v>
                </c:pt>
                <c:pt idx="3679">
                  <c:v>31.09499999999997</c:v>
                </c:pt>
                <c:pt idx="3680">
                  <c:v>31.104999999999961</c:v>
                </c:pt>
                <c:pt idx="3681">
                  <c:v>31.115000000000009</c:v>
                </c:pt>
                <c:pt idx="3682">
                  <c:v>31.125000000000057</c:v>
                </c:pt>
                <c:pt idx="3683">
                  <c:v>31.134999999999991</c:v>
                </c:pt>
                <c:pt idx="3684">
                  <c:v>31.145000000000039</c:v>
                </c:pt>
                <c:pt idx="3685">
                  <c:v>31.154999999999973</c:v>
                </c:pt>
                <c:pt idx="3686">
                  <c:v>31.164999999999964</c:v>
                </c:pt>
                <c:pt idx="3687">
                  <c:v>31.175000000000068</c:v>
                </c:pt>
                <c:pt idx="3688">
                  <c:v>31.185000000000059</c:v>
                </c:pt>
                <c:pt idx="3689">
                  <c:v>31.194999999999993</c:v>
                </c:pt>
                <c:pt idx="3690">
                  <c:v>31.205000000000041</c:v>
                </c:pt>
                <c:pt idx="3691">
                  <c:v>31.214999999999975</c:v>
                </c:pt>
                <c:pt idx="3692">
                  <c:v>31.225000000000023</c:v>
                </c:pt>
                <c:pt idx="3693">
                  <c:v>31.234999999999957</c:v>
                </c:pt>
                <c:pt idx="3694">
                  <c:v>31.245000000000061</c:v>
                </c:pt>
                <c:pt idx="3695">
                  <c:v>31.254999999999995</c:v>
                </c:pt>
                <c:pt idx="3696">
                  <c:v>31.265000000000043</c:v>
                </c:pt>
                <c:pt idx="3697">
                  <c:v>31.274999999999977</c:v>
                </c:pt>
                <c:pt idx="3698">
                  <c:v>31.284999999999968</c:v>
                </c:pt>
                <c:pt idx="3699">
                  <c:v>31.295000000000016</c:v>
                </c:pt>
                <c:pt idx="3700">
                  <c:v>31.305000000000007</c:v>
                </c:pt>
                <c:pt idx="3701">
                  <c:v>31.314999999999998</c:v>
                </c:pt>
                <c:pt idx="3702">
                  <c:v>31.325000000000045</c:v>
                </c:pt>
                <c:pt idx="3703">
                  <c:v>31.335000000000036</c:v>
                </c:pt>
                <c:pt idx="3704">
                  <c:v>31.34499999999997</c:v>
                </c:pt>
                <c:pt idx="3705">
                  <c:v>31.354999999999961</c:v>
                </c:pt>
                <c:pt idx="3706">
                  <c:v>31.365000000000009</c:v>
                </c:pt>
                <c:pt idx="3707">
                  <c:v>31.375000000000057</c:v>
                </c:pt>
                <c:pt idx="3708">
                  <c:v>31.384999999999991</c:v>
                </c:pt>
                <c:pt idx="3709">
                  <c:v>31.395000000000039</c:v>
                </c:pt>
                <c:pt idx="3710">
                  <c:v>31.404999999999973</c:v>
                </c:pt>
                <c:pt idx="3711">
                  <c:v>31.414999999999964</c:v>
                </c:pt>
                <c:pt idx="3712">
                  <c:v>31.425000000000068</c:v>
                </c:pt>
                <c:pt idx="3713">
                  <c:v>31.435000000000059</c:v>
                </c:pt>
                <c:pt idx="3714">
                  <c:v>31.444999999999993</c:v>
                </c:pt>
                <c:pt idx="3715">
                  <c:v>31.455000000000041</c:v>
                </c:pt>
                <c:pt idx="3716">
                  <c:v>31.464999999999975</c:v>
                </c:pt>
                <c:pt idx="3717">
                  <c:v>31.475000000000023</c:v>
                </c:pt>
                <c:pt idx="3718">
                  <c:v>31.484999999999957</c:v>
                </c:pt>
                <c:pt idx="3719">
                  <c:v>31.495000000000061</c:v>
                </c:pt>
                <c:pt idx="3720">
                  <c:v>31.504999999999995</c:v>
                </c:pt>
                <c:pt idx="3721">
                  <c:v>31.515000000000043</c:v>
                </c:pt>
                <c:pt idx="3722">
                  <c:v>31.524999999999977</c:v>
                </c:pt>
                <c:pt idx="3723">
                  <c:v>31.534999999999968</c:v>
                </c:pt>
                <c:pt idx="3724">
                  <c:v>31.545000000000016</c:v>
                </c:pt>
                <c:pt idx="3725">
                  <c:v>31.555000000000007</c:v>
                </c:pt>
                <c:pt idx="3726">
                  <c:v>31.564999999999998</c:v>
                </c:pt>
                <c:pt idx="3727">
                  <c:v>31.575000000000045</c:v>
                </c:pt>
                <c:pt idx="3728">
                  <c:v>31.585000000000036</c:v>
                </c:pt>
                <c:pt idx="3729">
                  <c:v>31.59499999999997</c:v>
                </c:pt>
                <c:pt idx="3730">
                  <c:v>31.604999999999961</c:v>
                </c:pt>
                <c:pt idx="3731">
                  <c:v>31.615000000000009</c:v>
                </c:pt>
                <c:pt idx="3732">
                  <c:v>31.625000000000057</c:v>
                </c:pt>
                <c:pt idx="3733">
                  <c:v>31.634999999999991</c:v>
                </c:pt>
                <c:pt idx="3734">
                  <c:v>31.645000000000039</c:v>
                </c:pt>
                <c:pt idx="3735">
                  <c:v>31.654999999999973</c:v>
                </c:pt>
                <c:pt idx="3736">
                  <c:v>31.664999999999964</c:v>
                </c:pt>
                <c:pt idx="3737">
                  <c:v>31.675000000000068</c:v>
                </c:pt>
                <c:pt idx="3738">
                  <c:v>31.685000000000059</c:v>
                </c:pt>
                <c:pt idx="3739">
                  <c:v>31.694999999999993</c:v>
                </c:pt>
                <c:pt idx="3740">
                  <c:v>31.705000000000041</c:v>
                </c:pt>
                <c:pt idx="3741">
                  <c:v>31.714999999999975</c:v>
                </c:pt>
                <c:pt idx="3742">
                  <c:v>31.725000000000023</c:v>
                </c:pt>
                <c:pt idx="3743">
                  <c:v>31.734999999999957</c:v>
                </c:pt>
                <c:pt idx="3744">
                  <c:v>31.745000000000061</c:v>
                </c:pt>
                <c:pt idx="3745">
                  <c:v>31.754999999999995</c:v>
                </c:pt>
                <c:pt idx="3746">
                  <c:v>31.765000000000043</c:v>
                </c:pt>
                <c:pt idx="3747">
                  <c:v>31.774999999999977</c:v>
                </c:pt>
                <c:pt idx="3748">
                  <c:v>31.784999999999968</c:v>
                </c:pt>
                <c:pt idx="3749">
                  <c:v>31.795000000000016</c:v>
                </c:pt>
                <c:pt idx="3750">
                  <c:v>31.805000000000007</c:v>
                </c:pt>
                <c:pt idx="3751">
                  <c:v>31.814999999999998</c:v>
                </c:pt>
                <c:pt idx="3752">
                  <c:v>31.825000000000045</c:v>
                </c:pt>
                <c:pt idx="3753">
                  <c:v>31.835000000000036</c:v>
                </c:pt>
                <c:pt idx="3754">
                  <c:v>31.84499999999997</c:v>
                </c:pt>
                <c:pt idx="3755">
                  <c:v>31.854999999999961</c:v>
                </c:pt>
                <c:pt idx="3756">
                  <c:v>31.865000000000009</c:v>
                </c:pt>
                <c:pt idx="3757">
                  <c:v>31.875000000000057</c:v>
                </c:pt>
                <c:pt idx="3758">
                  <c:v>31.884999999999991</c:v>
                </c:pt>
                <c:pt idx="3759">
                  <c:v>31.895000000000039</c:v>
                </c:pt>
                <c:pt idx="3760">
                  <c:v>31.904999999999973</c:v>
                </c:pt>
                <c:pt idx="3761">
                  <c:v>31.914999999999964</c:v>
                </c:pt>
                <c:pt idx="3762">
                  <c:v>31.925000000000068</c:v>
                </c:pt>
                <c:pt idx="3763">
                  <c:v>31.935000000000059</c:v>
                </c:pt>
                <c:pt idx="3764">
                  <c:v>31.944999999999993</c:v>
                </c:pt>
                <c:pt idx="3765">
                  <c:v>31.955000000000041</c:v>
                </c:pt>
                <c:pt idx="3766">
                  <c:v>31.964999999999975</c:v>
                </c:pt>
                <c:pt idx="3767">
                  <c:v>31.975000000000023</c:v>
                </c:pt>
                <c:pt idx="3768">
                  <c:v>31.984999999999957</c:v>
                </c:pt>
                <c:pt idx="3769">
                  <c:v>31.995000000000061</c:v>
                </c:pt>
                <c:pt idx="3770">
                  <c:v>32.004999999999995</c:v>
                </c:pt>
                <c:pt idx="3771">
                  <c:v>32.015000000000043</c:v>
                </c:pt>
                <c:pt idx="3772">
                  <c:v>32.024999999999977</c:v>
                </c:pt>
                <c:pt idx="3773">
                  <c:v>32.034999999999968</c:v>
                </c:pt>
                <c:pt idx="3774">
                  <c:v>32.045000000000016</c:v>
                </c:pt>
                <c:pt idx="3775">
                  <c:v>32.055000000000007</c:v>
                </c:pt>
                <c:pt idx="3776">
                  <c:v>32.064999999999998</c:v>
                </c:pt>
                <c:pt idx="3777">
                  <c:v>32.075000000000045</c:v>
                </c:pt>
                <c:pt idx="3778">
                  <c:v>32.085000000000036</c:v>
                </c:pt>
                <c:pt idx="3779">
                  <c:v>32.09499999999997</c:v>
                </c:pt>
                <c:pt idx="3780">
                  <c:v>32.104999999999961</c:v>
                </c:pt>
                <c:pt idx="3781">
                  <c:v>32.115000000000009</c:v>
                </c:pt>
                <c:pt idx="3782">
                  <c:v>32.125000000000057</c:v>
                </c:pt>
                <c:pt idx="3783">
                  <c:v>32.134999999999991</c:v>
                </c:pt>
                <c:pt idx="3784">
                  <c:v>32.145000000000039</c:v>
                </c:pt>
                <c:pt idx="3785">
                  <c:v>32.154999999999973</c:v>
                </c:pt>
                <c:pt idx="3786">
                  <c:v>32.164999999999964</c:v>
                </c:pt>
                <c:pt idx="3787">
                  <c:v>32.175000000000068</c:v>
                </c:pt>
                <c:pt idx="3788">
                  <c:v>32.185000000000059</c:v>
                </c:pt>
                <c:pt idx="3789">
                  <c:v>32.194999999999993</c:v>
                </c:pt>
                <c:pt idx="3790">
                  <c:v>32.205000000000041</c:v>
                </c:pt>
                <c:pt idx="3791">
                  <c:v>32.214999999999975</c:v>
                </c:pt>
                <c:pt idx="3792">
                  <c:v>32.225000000000023</c:v>
                </c:pt>
                <c:pt idx="3793">
                  <c:v>32.234999999999957</c:v>
                </c:pt>
                <c:pt idx="3794">
                  <c:v>32.245000000000061</c:v>
                </c:pt>
                <c:pt idx="3795">
                  <c:v>32.254999999999995</c:v>
                </c:pt>
                <c:pt idx="3796">
                  <c:v>32.265000000000043</c:v>
                </c:pt>
                <c:pt idx="3797">
                  <c:v>32.274999999999977</c:v>
                </c:pt>
                <c:pt idx="3798">
                  <c:v>32.284999999999968</c:v>
                </c:pt>
                <c:pt idx="3799">
                  <c:v>32.295000000000016</c:v>
                </c:pt>
                <c:pt idx="3800">
                  <c:v>32.305000000000007</c:v>
                </c:pt>
                <c:pt idx="3801">
                  <c:v>32.314999999999998</c:v>
                </c:pt>
                <c:pt idx="3802">
                  <c:v>32.325000000000045</c:v>
                </c:pt>
                <c:pt idx="3803">
                  <c:v>32.335000000000036</c:v>
                </c:pt>
                <c:pt idx="3804">
                  <c:v>32.34499999999997</c:v>
                </c:pt>
                <c:pt idx="3805">
                  <c:v>32.354999999999961</c:v>
                </c:pt>
                <c:pt idx="3806">
                  <c:v>32.365000000000009</c:v>
                </c:pt>
                <c:pt idx="3807">
                  <c:v>32.375000000000057</c:v>
                </c:pt>
                <c:pt idx="3808">
                  <c:v>32.384999999999991</c:v>
                </c:pt>
                <c:pt idx="3809">
                  <c:v>32.395000000000039</c:v>
                </c:pt>
                <c:pt idx="3810">
                  <c:v>32.404999999999973</c:v>
                </c:pt>
                <c:pt idx="3811">
                  <c:v>32.414999999999964</c:v>
                </c:pt>
                <c:pt idx="3812">
                  <c:v>32.425000000000068</c:v>
                </c:pt>
                <c:pt idx="3813">
                  <c:v>32.435000000000059</c:v>
                </c:pt>
                <c:pt idx="3814">
                  <c:v>32.444999999999993</c:v>
                </c:pt>
                <c:pt idx="3815">
                  <c:v>32.455000000000041</c:v>
                </c:pt>
                <c:pt idx="3816">
                  <c:v>32.464999999999975</c:v>
                </c:pt>
                <c:pt idx="3817">
                  <c:v>32.475000000000023</c:v>
                </c:pt>
                <c:pt idx="3818">
                  <c:v>32.484999999999957</c:v>
                </c:pt>
                <c:pt idx="3819">
                  <c:v>32.495000000000061</c:v>
                </c:pt>
                <c:pt idx="3820">
                  <c:v>32.504999999999995</c:v>
                </c:pt>
                <c:pt idx="3821">
                  <c:v>32.515000000000043</c:v>
                </c:pt>
                <c:pt idx="3822">
                  <c:v>32.524999999999977</c:v>
                </c:pt>
                <c:pt idx="3823">
                  <c:v>32.534999999999968</c:v>
                </c:pt>
                <c:pt idx="3824">
                  <c:v>32.545000000000016</c:v>
                </c:pt>
                <c:pt idx="3825">
                  <c:v>32.555000000000007</c:v>
                </c:pt>
                <c:pt idx="3826">
                  <c:v>32.564999999999998</c:v>
                </c:pt>
                <c:pt idx="3827">
                  <c:v>32.575000000000045</c:v>
                </c:pt>
                <c:pt idx="3828">
                  <c:v>32.585000000000036</c:v>
                </c:pt>
                <c:pt idx="3829">
                  <c:v>32.59499999999997</c:v>
                </c:pt>
                <c:pt idx="3830">
                  <c:v>32.604999999999961</c:v>
                </c:pt>
                <c:pt idx="3831">
                  <c:v>32.615000000000009</c:v>
                </c:pt>
                <c:pt idx="3832">
                  <c:v>32.625000000000057</c:v>
                </c:pt>
                <c:pt idx="3833">
                  <c:v>32.634999999999991</c:v>
                </c:pt>
                <c:pt idx="3834">
                  <c:v>32.645000000000039</c:v>
                </c:pt>
                <c:pt idx="3835">
                  <c:v>32.654999999999973</c:v>
                </c:pt>
                <c:pt idx="3836">
                  <c:v>32.664999999999964</c:v>
                </c:pt>
                <c:pt idx="3837">
                  <c:v>32.675000000000068</c:v>
                </c:pt>
                <c:pt idx="3838">
                  <c:v>32.685000000000059</c:v>
                </c:pt>
                <c:pt idx="3839">
                  <c:v>32.694999999999993</c:v>
                </c:pt>
                <c:pt idx="3840">
                  <c:v>32.705000000000041</c:v>
                </c:pt>
                <c:pt idx="3841">
                  <c:v>32.714999999999975</c:v>
                </c:pt>
                <c:pt idx="3842">
                  <c:v>32.725000000000023</c:v>
                </c:pt>
                <c:pt idx="3843">
                  <c:v>32.734999999999957</c:v>
                </c:pt>
                <c:pt idx="3844">
                  <c:v>32.745000000000061</c:v>
                </c:pt>
                <c:pt idx="3845">
                  <c:v>32.754999999999995</c:v>
                </c:pt>
                <c:pt idx="3846">
                  <c:v>32.765000000000043</c:v>
                </c:pt>
                <c:pt idx="3847">
                  <c:v>32.774999999999977</c:v>
                </c:pt>
                <c:pt idx="3848">
                  <c:v>32.784999999999968</c:v>
                </c:pt>
                <c:pt idx="3849">
                  <c:v>32.795000000000016</c:v>
                </c:pt>
                <c:pt idx="3850">
                  <c:v>32.805000000000007</c:v>
                </c:pt>
                <c:pt idx="3851">
                  <c:v>32.814999999999998</c:v>
                </c:pt>
                <c:pt idx="3852">
                  <c:v>32.825000000000045</c:v>
                </c:pt>
                <c:pt idx="3853">
                  <c:v>32.835000000000036</c:v>
                </c:pt>
                <c:pt idx="3854">
                  <c:v>32.84499999999997</c:v>
                </c:pt>
                <c:pt idx="3855">
                  <c:v>32.854999999999961</c:v>
                </c:pt>
                <c:pt idx="3856">
                  <c:v>32.865000000000009</c:v>
                </c:pt>
                <c:pt idx="3857">
                  <c:v>32.875000000000057</c:v>
                </c:pt>
                <c:pt idx="3858">
                  <c:v>32.884999999999991</c:v>
                </c:pt>
                <c:pt idx="3859">
                  <c:v>32.895000000000039</c:v>
                </c:pt>
                <c:pt idx="3860">
                  <c:v>32.904999999999973</c:v>
                </c:pt>
                <c:pt idx="3861">
                  <c:v>32.914999999999964</c:v>
                </c:pt>
                <c:pt idx="3862">
                  <c:v>32.925000000000068</c:v>
                </c:pt>
                <c:pt idx="3863">
                  <c:v>32.935000000000059</c:v>
                </c:pt>
                <c:pt idx="3864">
                  <c:v>32.944999999999993</c:v>
                </c:pt>
                <c:pt idx="3865">
                  <c:v>32.955000000000041</c:v>
                </c:pt>
                <c:pt idx="3866">
                  <c:v>32.964999999999975</c:v>
                </c:pt>
                <c:pt idx="3867">
                  <c:v>32.975000000000023</c:v>
                </c:pt>
                <c:pt idx="3868">
                  <c:v>32.984999999999957</c:v>
                </c:pt>
                <c:pt idx="3869">
                  <c:v>32.995000000000061</c:v>
                </c:pt>
                <c:pt idx="3870">
                  <c:v>33.004999999999995</c:v>
                </c:pt>
                <c:pt idx="3871">
                  <c:v>33.015000000000043</c:v>
                </c:pt>
                <c:pt idx="3872">
                  <c:v>33.024999999999977</c:v>
                </c:pt>
                <c:pt idx="3873">
                  <c:v>33.034999999999968</c:v>
                </c:pt>
                <c:pt idx="3874">
                  <c:v>33.045000000000016</c:v>
                </c:pt>
                <c:pt idx="3875">
                  <c:v>33.055000000000007</c:v>
                </c:pt>
                <c:pt idx="3876">
                  <c:v>33.064999999999998</c:v>
                </c:pt>
                <c:pt idx="3877">
                  <c:v>33.075000000000045</c:v>
                </c:pt>
                <c:pt idx="3878">
                  <c:v>33.085000000000036</c:v>
                </c:pt>
                <c:pt idx="3879">
                  <c:v>33.09499999999997</c:v>
                </c:pt>
                <c:pt idx="3880">
                  <c:v>33.104999999999961</c:v>
                </c:pt>
                <c:pt idx="3881">
                  <c:v>33.115000000000009</c:v>
                </c:pt>
                <c:pt idx="3882">
                  <c:v>33.125000000000057</c:v>
                </c:pt>
                <c:pt idx="3883">
                  <c:v>33.134999999999991</c:v>
                </c:pt>
                <c:pt idx="3884">
                  <c:v>33.145000000000039</c:v>
                </c:pt>
                <c:pt idx="3885">
                  <c:v>33.154999999999973</c:v>
                </c:pt>
                <c:pt idx="3886">
                  <c:v>33.164999999999964</c:v>
                </c:pt>
                <c:pt idx="3887">
                  <c:v>33.175000000000068</c:v>
                </c:pt>
                <c:pt idx="3888">
                  <c:v>33.185000000000059</c:v>
                </c:pt>
                <c:pt idx="3889">
                  <c:v>33.194999999999993</c:v>
                </c:pt>
                <c:pt idx="3890">
                  <c:v>33.205000000000041</c:v>
                </c:pt>
                <c:pt idx="3891">
                  <c:v>33.214999999999975</c:v>
                </c:pt>
                <c:pt idx="3892">
                  <c:v>33.225000000000023</c:v>
                </c:pt>
                <c:pt idx="3893">
                  <c:v>33.234999999999957</c:v>
                </c:pt>
                <c:pt idx="3894">
                  <c:v>33.245000000000061</c:v>
                </c:pt>
                <c:pt idx="3895">
                  <c:v>33.254999999999995</c:v>
                </c:pt>
                <c:pt idx="3896">
                  <c:v>33.265000000000043</c:v>
                </c:pt>
                <c:pt idx="3897">
                  <c:v>33.274999999999977</c:v>
                </c:pt>
                <c:pt idx="3898">
                  <c:v>33.284999999999968</c:v>
                </c:pt>
                <c:pt idx="3899">
                  <c:v>33.295000000000016</c:v>
                </c:pt>
                <c:pt idx="3900">
                  <c:v>33.305000000000007</c:v>
                </c:pt>
                <c:pt idx="3901">
                  <c:v>33.314999999999998</c:v>
                </c:pt>
                <c:pt idx="3902">
                  <c:v>33.325000000000045</c:v>
                </c:pt>
                <c:pt idx="3903">
                  <c:v>33.335000000000036</c:v>
                </c:pt>
                <c:pt idx="3904">
                  <c:v>33.34499999999997</c:v>
                </c:pt>
                <c:pt idx="3905">
                  <c:v>33.354999999999961</c:v>
                </c:pt>
                <c:pt idx="3906">
                  <c:v>33.365000000000009</c:v>
                </c:pt>
                <c:pt idx="3907">
                  <c:v>33.375000000000057</c:v>
                </c:pt>
                <c:pt idx="3908">
                  <c:v>33.384999999999991</c:v>
                </c:pt>
                <c:pt idx="3909">
                  <c:v>33.395000000000039</c:v>
                </c:pt>
                <c:pt idx="3910">
                  <c:v>33.404999999999973</c:v>
                </c:pt>
                <c:pt idx="3911">
                  <c:v>33.414999999999964</c:v>
                </c:pt>
                <c:pt idx="3912">
                  <c:v>33.425000000000068</c:v>
                </c:pt>
                <c:pt idx="3913">
                  <c:v>33.435000000000059</c:v>
                </c:pt>
                <c:pt idx="3914">
                  <c:v>33.444999999999993</c:v>
                </c:pt>
                <c:pt idx="3915">
                  <c:v>33.455000000000041</c:v>
                </c:pt>
                <c:pt idx="3916">
                  <c:v>33.464999999999975</c:v>
                </c:pt>
                <c:pt idx="3917">
                  <c:v>33.475000000000023</c:v>
                </c:pt>
                <c:pt idx="3918">
                  <c:v>33.484999999999957</c:v>
                </c:pt>
                <c:pt idx="3919">
                  <c:v>33.495000000000061</c:v>
                </c:pt>
                <c:pt idx="3920">
                  <c:v>33.504999999999995</c:v>
                </c:pt>
                <c:pt idx="3921">
                  <c:v>33.515000000000043</c:v>
                </c:pt>
                <c:pt idx="3922">
                  <c:v>33.524999999999977</c:v>
                </c:pt>
                <c:pt idx="3923">
                  <c:v>33.534999999999968</c:v>
                </c:pt>
                <c:pt idx="3924">
                  <c:v>33.545000000000016</c:v>
                </c:pt>
                <c:pt idx="3925">
                  <c:v>33.555000000000007</c:v>
                </c:pt>
                <c:pt idx="3926">
                  <c:v>33.564999999999998</c:v>
                </c:pt>
                <c:pt idx="3927">
                  <c:v>33.575000000000045</c:v>
                </c:pt>
                <c:pt idx="3928">
                  <c:v>33.585000000000036</c:v>
                </c:pt>
                <c:pt idx="3929">
                  <c:v>33.59499999999997</c:v>
                </c:pt>
                <c:pt idx="3930">
                  <c:v>33.604999999999961</c:v>
                </c:pt>
                <c:pt idx="3931">
                  <c:v>33.615000000000009</c:v>
                </c:pt>
                <c:pt idx="3932">
                  <c:v>33.625000000000057</c:v>
                </c:pt>
                <c:pt idx="3933">
                  <c:v>33.634999999999991</c:v>
                </c:pt>
                <c:pt idx="3934">
                  <c:v>33.645000000000039</c:v>
                </c:pt>
                <c:pt idx="3935">
                  <c:v>33.654999999999973</c:v>
                </c:pt>
                <c:pt idx="3936">
                  <c:v>33.664999999999964</c:v>
                </c:pt>
                <c:pt idx="3937">
                  <c:v>33.675000000000068</c:v>
                </c:pt>
                <c:pt idx="3938">
                  <c:v>33.685000000000059</c:v>
                </c:pt>
                <c:pt idx="3939">
                  <c:v>33.694999999999993</c:v>
                </c:pt>
                <c:pt idx="3940">
                  <c:v>33.705000000000041</c:v>
                </c:pt>
                <c:pt idx="3941">
                  <c:v>33.714999999999975</c:v>
                </c:pt>
                <c:pt idx="3942">
                  <c:v>33.725000000000023</c:v>
                </c:pt>
                <c:pt idx="3943">
                  <c:v>33.734999999999957</c:v>
                </c:pt>
                <c:pt idx="3944">
                  <c:v>33.745000000000061</c:v>
                </c:pt>
                <c:pt idx="3945">
                  <c:v>33.754999999999995</c:v>
                </c:pt>
                <c:pt idx="3946">
                  <c:v>33.765000000000043</c:v>
                </c:pt>
                <c:pt idx="3947">
                  <c:v>33.774999999999977</c:v>
                </c:pt>
                <c:pt idx="3948">
                  <c:v>33.784999999999968</c:v>
                </c:pt>
                <c:pt idx="3949">
                  <c:v>33.795000000000016</c:v>
                </c:pt>
                <c:pt idx="3950">
                  <c:v>33.805000000000007</c:v>
                </c:pt>
                <c:pt idx="3951">
                  <c:v>33.814999999999998</c:v>
                </c:pt>
                <c:pt idx="3952">
                  <c:v>33.825000000000045</c:v>
                </c:pt>
                <c:pt idx="3953">
                  <c:v>33.835000000000036</c:v>
                </c:pt>
                <c:pt idx="3954">
                  <c:v>33.84499999999997</c:v>
                </c:pt>
                <c:pt idx="3955">
                  <c:v>33.854999999999961</c:v>
                </c:pt>
                <c:pt idx="3956">
                  <c:v>33.865000000000009</c:v>
                </c:pt>
                <c:pt idx="3957">
                  <c:v>33.875000000000057</c:v>
                </c:pt>
                <c:pt idx="3958">
                  <c:v>33.884999999999991</c:v>
                </c:pt>
                <c:pt idx="3959">
                  <c:v>33.895000000000039</c:v>
                </c:pt>
                <c:pt idx="3960">
                  <c:v>33.904999999999973</c:v>
                </c:pt>
                <c:pt idx="3961">
                  <c:v>33.914999999999964</c:v>
                </c:pt>
                <c:pt idx="3962">
                  <c:v>33.925000000000068</c:v>
                </c:pt>
                <c:pt idx="3963">
                  <c:v>33.935000000000059</c:v>
                </c:pt>
                <c:pt idx="3964">
                  <c:v>33.944999999999993</c:v>
                </c:pt>
                <c:pt idx="3965">
                  <c:v>33.955000000000041</c:v>
                </c:pt>
                <c:pt idx="3966">
                  <c:v>33.964999999999975</c:v>
                </c:pt>
                <c:pt idx="3967">
                  <c:v>33.975000000000023</c:v>
                </c:pt>
                <c:pt idx="3968">
                  <c:v>33.984999999999957</c:v>
                </c:pt>
                <c:pt idx="3969">
                  <c:v>33.995000000000061</c:v>
                </c:pt>
                <c:pt idx="3970">
                  <c:v>34.004999999999995</c:v>
                </c:pt>
                <c:pt idx="3971">
                  <c:v>34.015000000000043</c:v>
                </c:pt>
                <c:pt idx="3972">
                  <c:v>34.024999999999977</c:v>
                </c:pt>
                <c:pt idx="3973">
                  <c:v>34.034999999999968</c:v>
                </c:pt>
                <c:pt idx="3974">
                  <c:v>34.045000000000016</c:v>
                </c:pt>
                <c:pt idx="3975">
                  <c:v>34.055000000000007</c:v>
                </c:pt>
                <c:pt idx="3976">
                  <c:v>34.064999999999998</c:v>
                </c:pt>
                <c:pt idx="3977">
                  <c:v>34.075000000000045</c:v>
                </c:pt>
                <c:pt idx="3978">
                  <c:v>34.085000000000036</c:v>
                </c:pt>
                <c:pt idx="3979">
                  <c:v>34.09499999999997</c:v>
                </c:pt>
                <c:pt idx="3980">
                  <c:v>34.104999999999961</c:v>
                </c:pt>
                <c:pt idx="3981">
                  <c:v>34.115000000000009</c:v>
                </c:pt>
                <c:pt idx="3982">
                  <c:v>34.125000000000057</c:v>
                </c:pt>
                <c:pt idx="3983">
                  <c:v>34.134999999999991</c:v>
                </c:pt>
                <c:pt idx="3984">
                  <c:v>34.145000000000039</c:v>
                </c:pt>
                <c:pt idx="3985">
                  <c:v>34.154999999999973</c:v>
                </c:pt>
                <c:pt idx="3986">
                  <c:v>34.164999999999964</c:v>
                </c:pt>
                <c:pt idx="3987">
                  <c:v>34.175000000000068</c:v>
                </c:pt>
                <c:pt idx="3988">
                  <c:v>34.185000000000059</c:v>
                </c:pt>
                <c:pt idx="3989">
                  <c:v>34.194999999999993</c:v>
                </c:pt>
                <c:pt idx="3990">
                  <c:v>34.205000000000041</c:v>
                </c:pt>
                <c:pt idx="3991">
                  <c:v>34.214999999999975</c:v>
                </c:pt>
                <c:pt idx="3992">
                  <c:v>34.225000000000023</c:v>
                </c:pt>
                <c:pt idx="3993">
                  <c:v>34.234999999999957</c:v>
                </c:pt>
                <c:pt idx="3994">
                  <c:v>34.245000000000061</c:v>
                </c:pt>
                <c:pt idx="3995">
                  <c:v>34.254999999999995</c:v>
                </c:pt>
                <c:pt idx="3996">
                  <c:v>34.265000000000043</c:v>
                </c:pt>
                <c:pt idx="3997">
                  <c:v>34.274999999999977</c:v>
                </c:pt>
                <c:pt idx="3998">
                  <c:v>34.284999999999968</c:v>
                </c:pt>
                <c:pt idx="3999">
                  <c:v>34.295000000000016</c:v>
                </c:pt>
                <c:pt idx="4000">
                  <c:v>34.305000000000007</c:v>
                </c:pt>
                <c:pt idx="4001">
                  <c:v>34.314999999999998</c:v>
                </c:pt>
                <c:pt idx="4002">
                  <c:v>34.325000000000045</c:v>
                </c:pt>
                <c:pt idx="4003">
                  <c:v>34.335000000000036</c:v>
                </c:pt>
                <c:pt idx="4004">
                  <c:v>34.34499999999997</c:v>
                </c:pt>
                <c:pt idx="4005">
                  <c:v>34.354999999999961</c:v>
                </c:pt>
                <c:pt idx="4006">
                  <c:v>34.365000000000009</c:v>
                </c:pt>
                <c:pt idx="4007">
                  <c:v>34.375000000000057</c:v>
                </c:pt>
                <c:pt idx="4008">
                  <c:v>34.384999999999991</c:v>
                </c:pt>
                <c:pt idx="4009">
                  <c:v>34.395000000000039</c:v>
                </c:pt>
                <c:pt idx="4010">
                  <c:v>34.404999999999973</c:v>
                </c:pt>
                <c:pt idx="4011">
                  <c:v>34.414999999999964</c:v>
                </c:pt>
                <c:pt idx="4012">
                  <c:v>34.425000000000068</c:v>
                </c:pt>
                <c:pt idx="4013">
                  <c:v>34.435000000000059</c:v>
                </c:pt>
                <c:pt idx="4014">
                  <c:v>34.444999999999993</c:v>
                </c:pt>
                <c:pt idx="4015">
                  <c:v>34.455000000000041</c:v>
                </c:pt>
                <c:pt idx="4016">
                  <c:v>34.464999999999975</c:v>
                </c:pt>
                <c:pt idx="4017">
                  <c:v>34.475000000000023</c:v>
                </c:pt>
                <c:pt idx="4018">
                  <c:v>34.484999999999957</c:v>
                </c:pt>
                <c:pt idx="4019">
                  <c:v>34.495000000000061</c:v>
                </c:pt>
                <c:pt idx="4020">
                  <c:v>34.504999999999995</c:v>
                </c:pt>
                <c:pt idx="4021">
                  <c:v>34.515000000000043</c:v>
                </c:pt>
                <c:pt idx="4022">
                  <c:v>34.524999999999977</c:v>
                </c:pt>
                <c:pt idx="4023">
                  <c:v>34.534999999999968</c:v>
                </c:pt>
                <c:pt idx="4024">
                  <c:v>34.545000000000016</c:v>
                </c:pt>
                <c:pt idx="4025">
                  <c:v>34.555000000000007</c:v>
                </c:pt>
                <c:pt idx="4026">
                  <c:v>34.564999999999998</c:v>
                </c:pt>
                <c:pt idx="4027">
                  <c:v>34.575000000000045</c:v>
                </c:pt>
                <c:pt idx="4028">
                  <c:v>34.585000000000036</c:v>
                </c:pt>
                <c:pt idx="4029">
                  <c:v>34.59499999999997</c:v>
                </c:pt>
                <c:pt idx="4030">
                  <c:v>34.604999999999961</c:v>
                </c:pt>
                <c:pt idx="4031">
                  <c:v>34.615000000000009</c:v>
                </c:pt>
                <c:pt idx="4032">
                  <c:v>34.625000000000057</c:v>
                </c:pt>
                <c:pt idx="4033">
                  <c:v>34.634999999999991</c:v>
                </c:pt>
                <c:pt idx="4034">
                  <c:v>34.645000000000039</c:v>
                </c:pt>
                <c:pt idx="4035">
                  <c:v>34.654999999999973</c:v>
                </c:pt>
                <c:pt idx="4036">
                  <c:v>34.664999999999964</c:v>
                </c:pt>
                <c:pt idx="4037">
                  <c:v>34.675000000000068</c:v>
                </c:pt>
                <c:pt idx="4038">
                  <c:v>34.685000000000059</c:v>
                </c:pt>
                <c:pt idx="4039">
                  <c:v>34.694999999999993</c:v>
                </c:pt>
                <c:pt idx="4040">
                  <c:v>34.705000000000041</c:v>
                </c:pt>
                <c:pt idx="4041">
                  <c:v>34.714999999999975</c:v>
                </c:pt>
                <c:pt idx="4042">
                  <c:v>34.725000000000023</c:v>
                </c:pt>
                <c:pt idx="4043">
                  <c:v>34.734999999999957</c:v>
                </c:pt>
                <c:pt idx="4044">
                  <c:v>34.745000000000061</c:v>
                </c:pt>
                <c:pt idx="4045">
                  <c:v>34.754999999999995</c:v>
                </c:pt>
                <c:pt idx="4046">
                  <c:v>34.765000000000043</c:v>
                </c:pt>
                <c:pt idx="4047">
                  <c:v>34.774999999999977</c:v>
                </c:pt>
                <c:pt idx="4048">
                  <c:v>34.784999999999968</c:v>
                </c:pt>
                <c:pt idx="4049">
                  <c:v>34.794999999999959</c:v>
                </c:pt>
                <c:pt idx="4050">
                  <c:v>34.805000000000007</c:v>
                </c:pt>
                <c:pt idx="4051">
                  <c:v>34.814999999999998</c:v>
                </c:pt>
                <c:pt idx="4052">
                  <c:v>34.824999999999989</c:v>
                </c:pt>
                <c:pt idx="4053">
                  <c:v>34.835000000000036</c:v>
                </c:pt>
                <c:pt idx="4054">
                  <c:v>34.84499999999997</c:v>
                </c:pt>
                <c:pt idx="4055">
                  <c:v>34.854999999999961</c:v>
                </c:pt>
                <c:pt idx="4056">
                  <c:v>34.865000000000009</c:v>
                </c:pt>
                <c:pt idx="4057">
                  <c:v>34.875000000000057</c:v>
                </c:pt>
                <c:pt idx="4058">
                  <c:v>34.884999999999991</c:v>
                </c:pt>
                <c:pt idx="4059">
                  <c:v>34.895000000000039</c:v>
                </c:pt>
                <c:pt idx="4060">
                  <c:v>34.904999999999973</c:v>
                </c:pt>
                <c:pt idx="4061">
                  <c:v>34.914999999999964</c:v>
                </c:pt>
                <c:pt idx="4062">
                  <c:v>34.925000000000068</c:v>
                </c:pt>
                <c:pt idx="4063">
                  <c:v>34.935000000000059</c:v>
                </c:pt>
                <c:pt idx="4064">
                  <c:v>34.94500000000005</c:v>
                </c:pt>
                <c:pt idx="4065">
                  <c:v>34.954999999999984</c:v>
                </c:pt>
                <c:pt idx="4066">
                  <c:v>34.964999999999975</c:v>
                </c:pt>
                <c:pt idx="4067">
                  <c:v>34.974999999999966</c:v>
                </c:pt>
                <c:pt idx="4068">
                  <c:v>34.984999999999957</c:v>
                </c:pt>
                <c:pt idx="4069">
                  <c:v>34.995000000000061</c:v>
                </c:pt>
                <c:pt idx="4070">
                  <c:v>35.004999999999995</c:v>
                </c:pt>
                <c:pt idx="4071">
                  <c:v>35.015000000000043</c:v>
                </c:pt>
                <c:pt idx="4072">
                  <c:v>35.024999999999977</c:v>
                </c:pt>
                <c:pt idx="4073">
                  <c:v>35.034999999999968</c:v>
                </c:pt>
                <c:pt idx="4074">
                  <c:v>35.044999999999959</c:v>
                </c:pt>
                <c:pt idx="4075">
                  <c:v>35.055000000000007</c:v>
                </c:pt>
                <c:pt idx="4076">
                  <c:v>35.064999999999998</c:v>
                </c:pt>
                <c:pt idx="4077">
                  <c:v>35.074999999999989</c:v>
                </c:pt>
                <c:pt idx="4078">
                  <c:v>35.085000000000036</c:v>
                </c:pt>
                <c:pt idx="4079">
                  <c:v>35.09499999999997</c:v>
                </c:pt>
                <c:pt idx="4080">
                  <c:v>35.104999999999961</c:v>
                </c:pt>
                <c:pt idx="4081">
                  <c:v>35.115000000000009</c:v>
                </c:pt>
                <c:pt idx="4082">
                  <c:v>35.125000000000057</c:v>
                </c:pt>
                <c:pt idx="4083">
                  <c:v>35.134999999999991</c:v>
                </c:pt>
                <c:pt idx="4084">
                  <c:v>35.145000000000039</c:v>
                </c:pt>
                <c:pt idx="4085">
                  <c:v>35.154999999999973</c:v>
                </c:pt>
                <c:pt idx="4086">
                  <c:v>35.164999999999964</c:v>
                </c:pt>
                <c:pt idx="4087">
                  <c:v>35.175000000000068</c:v>
                </c:pt>
                <c:pt idx="4088">
                  <c:v>35.185000000000059</c:v>
                </c:pt>
                <c:pt idx="4089">
                  <c:v>35.19500000000005</c:v>
                </c:pt>
                <c:pt idx="4090">
                  <c:v>35.204999999999984</c:v>
                </c:pt>
                <c:pt idx="4091">
                  <c:v>35.214999999999975</c:v>
                </c:pt>
                <c:pt idx="4092">
                  <c:v>35.224999999999966</c:v>
                </c:pt>
                <c:pt idx="4093">
                  <c:v>35.234999999999957</c:v>
                </c:pt>
                <c:pt idx="4094">
                  <c:v>35.245000000000061</c:v>
                </c:pt>
                <c:pt idx="4095">
                  <c:v>35.254999999999995</c:v>
                </c:pt>
                <c:pt idx="4096">
                  <c:v>35.265000000000043</c:v>
                </c:pt>
                <c:pt idx="4097">
                  <c:v>35.274999999999977</c:v>
                </c:pt>
                <c:pt idx="4098">
                  <c:v>35.284999999999968</c:v>
                </c:pt>
                <c:pt idx="4099">
                  <c:v>35.294999999999959</c:v>
                </c:pt>
                <c:pt idx="4100">
                  <c:v>35.305000000000007</c:v>
                </c:pt>
                <c:pt idx="4101">
                  <c:v>35.314999999999998</c:v>
                </c:pt>
                <c:pt idx="4102">
                  <c:v>35.324999999999989</c:v>
                </c:pt>
                <c:pt idx="4103">
                  <c:v>35.335000000000036</c:v>
                </c:pt>
                <c:pt idx="4104">
                  <c:v>35.34499999999997</c:v>
                </c:pt>
                <c:pt idx="4105">
                  <c:v>35.354999999999961</c:v>
                </c:pt>
                <c:pt idx="4106">
                  <c:v>35.365000000000009</c:v>
                </c:pt>
                <c:pt idx="4107">
                  <c:v>35.375000000000057</c:v>
                </c:pt>
                <c:pt idx="4108">
                  <c:v>35.384999999999991</c:v>
                </c:pt>
                <c:pt idx="4109">
                  <c:v>35.395000000000039</c:v>
                </c:pt>
                <c:pt idx="4110">
                  <c:v>35.404999999999973</c:v>
                </c:pt>
                <c:pt idx="4111">
                  <c:v>35.414999999999964</c:v>
                </c:pt>
                <c:pt idx="4112">
                  <c:v>35.425000000000068</c:v>
                </c:pt>
                <c:pt idx="4113">
                  <c:v>35.435000000000059</c:v>
                </c:pt>
                <c:pt idx="4114">
                  <c:v>35.44500000000005</c:v>
                </c:pt>
                <c:pt idx="4115">
                  <c:v>35.454999999999984</c:v>
                </c:pt>
                <c:pt idx="4116">
                  <c:v>35.464999999999975</c:v>
                </c:pt>
                <c:pt idx="4117">
                  <c:v>35.474999999999966</c:v>
                </c:pt>
                <c:pt idx="4118">
                  <c:v>35.484999999999957</c:v>
                </c:pt>
                <c:pt idx="4119">
                  <c:v>35.495000000000061</c:v>
                </c:pt>
                <c:pt idx="4120">
                  <c:v>35.504999999999995</c:v>
                </c:pt>
                <c:pt idx="4121">
                  <c:v>35.515000000000043</c:v>
                </c:pt>
                <c:pt idx="4122">
                  <c:v>35.524999999999977</c:v>
                </c:pt>
                <c:pt idx="4123">
                  <c:v>35.534999999999968</c:v>
                </c:pt>
                <c:pt idx="4124">
                  <c:v>35.544999999999959</c:v>
                </c:pt>
                <c:pt idx="4125">
                  <c:v>35.555000000000007</c:v>
                </c:pt>
                <c:pt idx="4126">
                  <c:v>35.564999999999998</c:v>
                </c:pt>
                <c:pt idx="4127">
                  <c:v>35.574999999999989</c:v>
                </c:pt>
                <c:pt idx="4128">
                  <c:v>35.585000000000036</c:v>
                </c:pt>
                <c:pt idx="4129">
                  <c:v>35.59499999999997</c:v>
                </c:pt>
                <c:pt idx="4130">
                  <c:v>35.604999999999961</c:v>
                </c:pt>
                <c:pt idx="4131">
                  <c:v>35.615000000000009</c:v>
                </c:pt>
                <c:pt idx="4132">
                  <c:v>35.625000000000057</c:v>
                </c:pt>
                <c:pt idx="4133">
                  <c:v>35.634999999999991</c:v>
                </c:pt>
                <c:pt idx="4134">
                  <c:v>35.645000000000039</c:v>
                </c:pt>
                <c:pt idx="4135">
                  <c:v>35.654999999999973</c:v>
                </c:pt>
                <c:pt idx="4136">
                  <c:v>35.664999999999964</c:v>
                </c:pt>
                <c:pt idx="4137">
                  <c:v>35.675000000000068</c:v>
                </c:pt>
                <c:pt idx="4138">
                  <c:v>35.685000000000059</c:v>
                </c:pt>
                <c:pt idx="4139">
                  <c:v>35.69500000000005</c:v>
                </c:pt>
                <c:pt idx="4140">
                  <c:v>35.704999999999984</c:v>
                </c:pt>
                <c:pt idx="4141">
                  <c:v>35.714999999999975</c:v>
                </c:pt>
                <c:pt idx="4142">
                  <c:v>35.724999999999966</c:v>
                </c:pt>
                <c:pt idx="4143">
                  <c:v>35.734999999999957</c:v>
                </c:pt>
                <c:pt idx="4144">
                  <c:v>35.745000000000061</c:v>
                </c:pt>
                <c:pt idx="4145">
                  <c:v>35.754999999999995</c:v>
                </c:pt>
                <c:pt idx="4146">
                  <c:v>35.765000000000043</c:v>
                </c:pt>
                <c:pt idx="4147">
                  <c:v>35.774999999999977</c:v>
                </c:pt>
                <c:pt idx="4148">
                  <c:v>35.784999999999968</c:v>
                </c:pt>
                <c:pt idx="4149">
                  <c:v>35.794999999999959</c:v>
                </c:pt>
                <c:pt idx="4150">
                  <c:v>35.805000000000007</c:v>
                </c:pt>
                <c:pt idx="4151">
                  <c:v>35.814999999999998</c:v>
                </c:pt>
                <c:pt idx="4152">
                  <c:v>35.824999999999989</c:v>
                </c:pt>
                <c:pt idx="4153">
                  <c:v>35.835000000000036</c:v>
                </c:pt>
                <c:pt idx="4154">
                  <c:v>35.84499999999997</c:v>
                </c:pt>
                <c:pt idx="4155">
                  <c:v>35.854999999999961</c:v>
                </c:pt>
                <c:pt idx="4156">
                  <c:v>35.865000000000009</c:v>
                </c:pt>
                <c:pt idx="4157">
                  <c:v>35.875000000000057</c:v>
                </c:pt>
                <c:pt idx="4158">
                  <c:v>35.884999999999991</c:v>
                </c:pt>
                <c:pt idx="4159">
                  <c:v>35.895000000000039</c:v>
                </c:pt>
                <c:pt idx="4160">
                  <c:v>35.904999999999973</c:v>
                </c:pt>
                <c:pt idx="4161">
                  <c:v>35.914999999999964</c:v>
                </c:pt>
                <c:pt idx="4162">
                  <c:v>35.925000000000068</c:v>
                </c:pt>
                <c:pt idx="4163">
                  <c:v>35.935000000000059</c:v>
                </c:pt>
                <c:pt idx="4164">
                  <c:v>35.94500000000005</c:v>
                </c:pt>
                <c:pt idx="4165">
                  <c:v>35.954999999999984</c:v>
                </c:pt>
                <c:pt idx="4166">
                  <c:v>35.964999999999975</c:v>
                </c:pt>
                <c:pt idx="4167">
                  <c:v>35.974999999999966</c:v>
                </c:pt>
                <c:pt idx="4168">
                  <c:v>35.984999999999957</c:v>
                </c:pt>
                <c:pt idx="4169">
                  <c:v>35.995000000000061</c:v>
                </c:pt>
                <c:pt idx="4170">
                  <c:v>36.004999999999995</c:v>
                </c:pt>
                <c:pt idx="4171">
                  <c:v>36.015000000000043</c:v>
                </c:pt>
                <c:pt idx="4172">
                  <c:v>36.024999999999977</c:v>
                </c:pt>
                <c:pt idx="4173">
                  <c:v>36.034999999999968</c:v>
                </c:pt>
                <c:pt idx="4174">
                  <c:v>36.044999999999959</c:v>
                </c:pt>
                <c:pt idx="4175">
                  <c:v>36.055000000000007</c:v>
                </c:pt>
                <c:pt idx="4176">
                  <c:v>36.064999999999998</c:v>
                </c:pt>
                <c:pt idx="4177">
                  <c:v>36.074999999999989</c:v>
                </c:pt>
                <c:pt idx="4178">
                  <c:v>36.085000000000036</c:v>
                </c:pt>
                <c:pt idx="4179">
                  <c:v>36.09499999999997</c:v>
                </c:pt>
                <c:pt idx="4180">
                  <c:v>36.104999999999961</c:v>
                </c:pt>
                <c:pt idx="4181">
                  <c:v>36.115000000000009</c:v>
                </c:pt>
                <c:pt idx="4182">
                  <c:v>36.125000000000057</c:v>
                </c:pt>
                <c:pt idx="4183">
                  <c:v>36.134999999999991</c:v>
                </c:pt>
                <c:pt idx="4184">
                  <c:v>36.145000000000039</c:v>
                </c:pt>
                <c:pt idx="4185">
                  <c:v>36.154999999999973</c:v>
                </c:pt>
                <c:pt idx="4186">
                  <c:v>36.164999999999964</c:v>
                </c:pt>
                <c:pt idx="4187">
                  <c:v>36.175000000000068</c:v>
                </c:pt>
                <c:pt idx="4188">
                  <c:v>36.185000000000059</c:v>
                </c:pt>
                <c:pt idx="4189">
                  <c:v>36.19500000000005</c:v>
                </c:pt>
                <c:pt idx="4190">
                  <c:v>36.204999999999984</c:v>
                </c:pt>
                <c:pt idx="4191">
                  <c:v>36.214999999999975</c:v>
                </c:pt>
                <c:pt idx="4192">
                  <c:v>36.224999999999966</c:v>
                </c:pt>
                <c:pt idx="4193">
                  <c:v>36.234999999999957</c:v>
                </c:pt>
                <c:pt idx="4194">
                  <c:v>36.245000000000061</c:v>
                </c:pt>
                <c:pt idx="4195">
                  <c:v>36.254999999999995</c:v>
                </c:pt>
                <c:pt idx="4196">
                  <c:v>36.265000000000043</c:v>
                </c:pt>
                <c:pt idx="4197">
                  <c:v>36.274999999999977</c:v>
                </c:pt>
                <c:pt idx="4198">
                  <c:v>36.284999999999968</c:v>
                </c:pt>
                <c:pt idx="4199">
                  <c:v>36.294999999999959</c:v>
                </c:pt>
                <c:pt idx="4200">
                  <c:v>36.305000000000007</c:v>
                </c:pt>
                <c:pt idx="4201">
                  <c:v>36.314999999999998</c:v>
                </c:pt>
                <c:pt idx="4202">
                  <c:v>36.324999999999989</c:v>
                </c:pt>
                <c:pt idx="4203">
                  <c:v>36.335000000000036</c:v>
                </c:pt>
                <c:pt idx="4204">
                  <c:v>36.34499999999997</c:v>
                </c:pt>
                <c:pt idx="4205">
                  <c:v>36.354999999999961</c:v>
                </c:pt>
                <c:pt idx="4206">
                  <c:v>36.365000000000009</c:v>
                </c:pt>
                <c:pt idx="4207">
                  <c:v>36.375000000000057</c:v>
                </c:pt>
                <c:pt idx="4208">
                  <c:v>36.384999999999991</c:v>
                </c:pt>
                <c:pt idx="4209">
                  <c:v>36.395000000000039</c:v>
                </c:pt>
                <c:pt idx="4210">
                  <c:v>36.404999999999973</c:v>
                </c:pt>
                <c:pt idx="4211">
                  <c:v>36.414999999999964</c:v>
                </c:pt>
                <c:pt idx="4212">
                  <c:v>36.425000000000068</c:v>
                </c:pt>
                <c:pt idx="4213">
                  <c:v>36.435000000000059</c:v>
                </c:pt>
                <c:pt idx="4214">
                  <c:v>36.44500000000005</c:v>
                </c:pt>
                <c:pt idx="4215">
                  <c:v>36.454999999999984</c:v>
                </c:pt>
                <c:pt idx="4216">
                  <c:v>36.464999999999975</c:v>
                </c:pt>
                <c:pt idx="4217">
                  <c:v>36.474999999999966</c:v>
                </c:pt>
                <c:pt idx="4218">
                  <c:v>36.484999999999957</c:v>
                </c:pt>
                <c:pt idx="4219">
                  <c:v>36.495000000000061</c:v>
                </c:pt>
                <c:pt idx="4220">
                  <c:v>36.504999999999995</c:v>
                </c:pt>
                <c:pt idx="4221">
                  <c:v>36.515000000000043</c:v>
                </c:pt>
                <c:pt idx="4222">
                  <c:v>36.524999999999977</c:v>
                </c:pt>
                <c:pt idx="4223">
                  <c:v>36.534999999999968</c:v>
                </c:pt>
                <c:pt idx="4224">
                  <c:v>36.544999999999959</c:v>
                </c:pt>
                <c:pt idx="4225">
                  <c:v>36.555000000000007</c:v>
                </c:pt>
                <c:pt idx="4226">
                  <c:v>36.564999999999998</c:v>
                </c:pt>
                <c:pt idx="4227">
                  <c:v>36.574999999999989</c:v>
                </c:pt>
                <c:pt idx="4228">
                  <c:v>36.585000000000036</c:v>
                </c:pt>
                <c:pt idx="4229">
                  <c:v>36.59499999999997</c:v>
                </c:pt>
                <c:pt idx="4230">
                  <c:v>36.604999999999961</c:v>
                </c:pt>
                <c:pt idx="4231">
                  <c:v>36.615000000000009</c:v>
                </c:pt>
                <c:pt idx="4232">
                  <c:v>36.625000000000057</c:v>
                </c:pt>
                <c:pt idx="4233">
                  <c:v>36.634999999999991</c:v>
                </c:pt>
                <c:pt idx="4234">
                  <c:v>36.645000000000039</c:v>
                </c:pt>
                <c:pt idx="4235">
                  <c:v>36.654999999999973</c:v>
                </c:pt>
                <c:pt idx="4236">
                  <c:v>36.664999999999964</c:v>
                </c:pt>
                <c:pt idx="4237">
                  <c:v>36.675000000000068</c:v>
                </c:pt>
                <c:pt idx="4238">
                  <c:v>36.685000000000059</c:v>
                </c:pt>
                <c:pt idx="4239">
                  <c:v>36.69500000000005</c:v>
                </c:pt>
                <c:pt idx="4240">
                  <c:v>36.704999999999984</c:v>
                </c:pt>
                <c:pt idx="4241">
                  <c:v>36.714999999999975</c:v>
                </c:pt>
                <c:pt idx="4242">
                  <c:v>36.724999999999966</c:v>
                </c:pt>
                <c:pt idx="4243">
                  <c:v>36.734999999999957</c:v>
                </c:pt>
                <c:pt idx="4244">
                  <c:v>36.745000000000061</c:v>
                </c:pt>
                <c:pt idx="4245">
                  <c:v>36.754999999999995</c:v>
                </c:pt>
                <c:pt idx="4246">
                  <c:v>36.765000000000043</c:v>
                </c:pt>
                <c:pt idx="4247">
                  <c:v>36.774999999999977</c:v>
                </c:pt>
                <c:pt idx="4248">
                  <c:v>36.784999999999968</c:v>
                </c:pt>
                <c:pt idx="4249">
                  <c:v>36.794999999999959</c:v>
                </c:pt>
                <c:pt idx="4250">
                  <c:v>36.805000000000007</c:v>
                </c:pt>
                <c:pt idx="4251">
                  <c:v>36.814999999999998</c:v>
                </c:pt>
                <c:pt idx="4252">
                  <c:v>36.824999999999989</c:v>
                </c:pt>
                <c:pt idx="4253">
                  <c:v>36.835000000000036</c:v>
                </c:pt>
                <c:pt idx="4254">
                  <c:v>36.84499999999997</c:v>
                </c:pt>
                <c:pt idx="4255">
                  <c:v>36.854999999999961</c:v>
                </c:pt>
                <c:pt idx="4256">
                  <c:v>36.865000000000009</c:v>
                </c:pt>
                <c:pt idx="4257">
                  <c:v>36.875000000000057</c:v>
                </c:pt>
                <c:pt idx="4258">
                  <c:v>36.884999999999991</c:v>
                </c:pt>
                <c:pt idx="4259">
                  <c:v>36.895000000000039</c:v>
                </c:pt>
                <c:pt idx="4260">
                  <c:v>36.904999999999973</c:v>
                </c:pt>
                <c:pt idx="4261">
                  <c:v>36.914999999999964</c:v>
                </c:pt>
                <c:pt idx="4262">
                  <c:v>36.925000000000068</c:v>
                </c:pt>
                <c:pt idx="4263">
                  <c:v>36.935000000000059</c:v>
                </c:pt>
                <c:pt idx="4264">
                  <c:v>36.94500000000005</c:v>
                </c:pt>
                <c:pt idx="4265">
                  <c:v>36.954999999999984</c:v>
                </c:pt>
                <c:pt idx="4266">
                  <c:v>36.964999999999975</c:v>
                </c:pt>
                <c:pt idx="4267">
                  <c:v>36.974999999999966</c:v>
                </c:pt>
                <c:pt idx="4268">
                  <c:v>36.984999999999957</c:v>
                </c:pt>
                <c:pt idx="4269">
                  <c:v>36.995000000000061</c:v>
                </c:pt>
                <c:pt idx="4270">
                  <c:v>37.004999999999995</c:v>
                </c:pt>
                <c:pt idx="4271">
                  <c:v>37.015000000000043</c:v>
                </c:pt>
                <c:pt idx="4272">
                  <c:v>37.024999999999977</c:v>
                </c:pt>
                <c:pt idx="4273">
                  <c:v>37.034999999999968</c:v>
                </c:pt>
                <c:pt idx="4274">
                  <c:v>37.044999999999959</c:v>
                </c:pt>
                <c:pt idx="4275">
                  <c:v>37.055000000000007</c:v>
                </c:pt>
                <c:pt idx="4276">
                  <c:v>37.064999999999998</c:v>
                </c:pt>
                <c:pt idx="4277">
                  <c:v>37.074999999999989</c:v>
                </c:pt>
                <c:pt idx="4278">
                  <c:v>37.085000000000036</c:v>
                </c:pt>
                <c:pt idx="4279">
                  <c:v>37.09499999999997</c:v>
                </c:pt>
                <c:pt idx="4280">
                  <c:v>37.104999999999961</c:v>
                </c:pt>
                <c:pt idx="4281">
                  <c:v>37.115000000000009</c:v>
                </c:pt>
                <c:pt idx="4282">
                  <c:v>37.125000000000057</c:v>
                </c:pt>
                <c:pt idx="4283">
                  <c:v>37.134999999999991</c:v>
                </c:pt>
                <c:pt idx="4284">
                  <c:v>37.145000000000039</c:v>
                </c:pt>
                <c:pt idx="4285">
                  <c:v>37.154999999999973</c:v>
                </c:pt>
                <c:pt idx="4286">
                  <c:v>37.164999999999964</c:v>
                </c:pt>
                <c:pt idx="4287">
                  <c:v>37.175000000000068</c:v>
                </c:pt>
                <c:pt idx="4288">
                  <c:v>37.185000000000059</c:v>
                </c:pt>
                <c:pt idx="4289">
                  <c:v>37.19500000000005</c:v>
                </c:pt>
                <c:pt idx="4290">
                  <c:v>37.204999999999984</c:v>
                </c:pt>
                <c:pt idx="4291">
                  <c:v>37.214999999999975</c:v>
                </c:pt>
                <c:pt idx="4292">
                  <c:v>37.224999999999966</c:v>
                </c:pt>
                <c:pt idx="4293">
                  <c:v>37.234999999999957</c:v>
                </c:pt>
                <c:pt idx="4294">
                  <c:v>37.245000000000061</c:v>
                </c:pt>
                <c:pt idx="4295">
                  <c:v>37.254999999999995</c:v>
                </c:pt>
                <c:pt idx="4296">
                  <c:v>37.265000000000043</c:v>
                </c:pt>
                <c:pt idx="4297">
                  <c:v>37.274999999999977</c:v>
                </c:pt>
                <c:pt idx="4298">
                  <c:v>37.284999999999968</c:v>
                </c:pt>
                <c:pt idx="4299">
                  <c:v>37.294999999999959</c:v>
                </c:pt>
                <c:pt idx="4300">
                  <c:v>37.305000000000007</c:v>
                </c:pt>
                <c:pt idx="4301">
                  <c:v>37.314999999999998</c:v>
                </c:pt>
                <c:pt idx="4302">
                  <c:v>37.324999999999989</c:v>
                </c:pt>
                <c:pt idx="4303">
                  <c:v>37.335000000000036</c:v>
                </c:pt>
                <c:pt idx="4304">
                  <c:v>37.34499999999997</c:v>
                </c:pt>
                <c:pt idx="4305">
                  <c:v>37.354999999999961</c:v>
                </c:pt>
                <c:pt idx="4306">
                  <c:v>37.365000000000009</c:v>
                </c:pt>
                <c:pt idx="4307">
                  <c:v>37.375000000000057</c:v>
                </c:pt>
                <c:pt idx="4308">
                  <c:v>37.384999999999991</c:v>
                </c:pt>
                <c:pt idx="4309">
                  <c:v>37.395000000000039</c:v>
                </c:pt>
                <c:pt idx="4310">
                  <c:v>37.404999999999973</c:v>
                </c:pt>
                <c:pt idx="4311">
                  <c:v>37.414999999999964</c:v>
                </c:pt>
                <c:pt idx="4312">
                  <c:v>37.425000000000068</c:v>
                </c:pt>
                <c:pt idx="4313">
                  <c:v>37.435000000000059</c:v>
                </c:pt>
                <c:pt idx="4314">
                  <c:v>37.44500000000005</c:v>
                </c:pt>
                <c:pt idx="4315">
                  <c:v>37.454999999999984</c:v>
                </c:pt>
                <c:pt idx="4316">
                  <c:v>37.464999999999975</c:v>
                </c:pt>
                <c:pt idx="4317">
                  <c:v>37.474999999999966</c:v>
                </c:pt>
                <c:pt idx="4318">
                  <c:v>37.484999999999957</c:v>
                </c:pt>
                <c:pt idx="4319">
                  <c:v>37.495000000000061</c:v>
                </c:pt>
                <c:pt idx="4320">
                  <c:v>37.504999999999995</c:v>
                </c:pt>
                <c:pt idx="4321">
                  <c:v>37.515000000000043</c:v>
                </c:pt>
                <c:pt idx="4322">
                  <c:v>37.524999999999977</c:v>
                </c:pt>
                <c:pt idx="4323">
                  <c:v>37.534999999999968</c:v>
                </c:pt>
                <c:pt idx="4324">
                  <c:v>37.544999999999959</c:v>
                </c:pt>
                <c:pt idx="4325">
                  <c:v>37.555000000000007</c:v>
                </c:pt>
                <c:pt idx="4326">
                  <c:v>37.564999999999998</c:v>
                </c:pt>
                <c:pt idx="4327">
                  <c:v>37.574999999999989</c:v>
                </c:pt>
                <c:pt idx="4328">
                  <c:v>37.585000000000036</c:v>
                </c:pt>
                <c:pt idx="4329">
                  <c:v>37.59499999999997</c:v>
                </c:pt>
                <c:pt idx="4330">
                  <c:v>37.604999999999961</c:v>
                </c:pt>
                <c:pt idx="4331">
                  <c:v>37.615000000000009</c:v>
                </c:pt>
                <c:pt idx="4332">
                  <c:v>37.625000000000057</c:v>
                </c:pt>
                <c:pt idx="4333">
                  <c:v>37.634999999999991</c:v>
                </c:pt>
                <c:pt idx="4334">
                  <c:v>37.645000000000039</c:v>
                </c:pt>
                <c:pt idx="4335">
                  <c:v>37.654999999999973</c:v>
                </c:pt>
                <c:pt idx="4336">
                  <c:v>37.664999999999964</c:v>
                </c:pt>
                <c:pt idx="4337">
                  <c:v>37.675000000000068</c:v>
                </c:pt>
                <c:pt idx="4338">
                  <c:v>37.685000000000059</c:v>
                </c:pt>
                <c:pt idx="4339">
                  <c:v>37.69500000000005</c:v>
                </c:pt>
                <c:pt idx="4340">
                  <c:v>37.704999999999984</c:v>
                </c:pt>
                <c:pt idx="4341">
                  <c:v>37.714999999999975</c:v>
                </c:pt>
                <c:pt idx="4342">
                  <c:v>37.724999999999966</c:v>
                </c:pt>
                <c:pt idx="4343">
                  <c:v>37.734999999999957</c:v>
                </c:pt>
                <c:pt idx="4344">
                  <c:v>37.745000000000061</c:v>
                </c:pt>
                <c:pt idx="4345">
                  <c:v>37.754999999999995</c:v>
                </c:pt>
                <c:pt idx="4346">
                  <c:v>37.765000000000043</c:v>
                </c:pt>
                <c:pt idx="4347">
                  <c:v>37.774999999999977</c:v>
                </c:pt>
                <c:pt idx="4348">
                  <c:v>37.784999999999968</c:v>
                </c:pt>
                <c:pt idx="4349">
                  <c:v>37.794999999999959</c:v>
                </c:pt>
                <c:pt idx="4350">
                  <c:v>37.805000000000007</c:v>
                </c:pt>
                <c:pt idx="4351">
                  <c:v>37.814999999999998</c:v>
                </c:pt>
                <c:pt idx="4352">
                  <c:v>37.824999999999989</c:v>
                </c:pt>
                <c:pt idx="4353">
                  <c:v>37.835000000000036</c:v>
                </c:pt>
                <c:pt idx="4354">
                  <c:v>37.84499999999997</c:v>
                </c:pt>
                <c:pt idx="4355">
                  <c:v>37.854999999999961</c:v>
                </c:pt>
                <c:pt idx="4356">
                  <c:v>37.865000000000009</c:v>
                </c:pt>
                <c:pt idx="4357">
                  <c:v>37.875000000000057</c:v>
                </c:pt>
                <c:pt idx="4358">
                  <c:v>37.884999999999991</c:v>
                </c:pt>
                <c:pt idx="4359">
                  <c:v>37.895000000000039</c:v>
                </c:pt>
                <c:pt idx="4360">
                  <c:v>37.904999999999973</c:v>
                </c:pt>
                <c:pt idx="4361">
                  <c:v>37.914999999999964</c:v>
                </c:pt>
                <c:pt idx="4362">
                  <c:v>37.925000000000068</c:v>
                </c:pt>
                <c:pt idx="4363">
                  <c:v>37.935000000000059</c:v>
                </c:pt>
                <c:pt idx="4364">
                  <c:v>37.94500000000005</c:v>
                </c:pt>
                <c:pt idx="4365">
                  <c:v>37.954999999999984</c:v>
                </c:pt>
                <c:pt idx="4366">
                  <c:v>37.964999999999975</c:v>
                </c:pt>
                <c:pt idx="4367">
                  <c:v>37.974999999999966</c:v>
                </c:pt>
                <c:pt idx="4368">
                  <c:v>37.984999999999957</c:v>
                </c:pt>
                <c:pt idx="4369">
                  <c:v>37.995000000000061</c:v>
                </c:pt>
                <c:pt idx="4370">
                  <c:v>38.004999999999995</c:v>
                </c:pt>
                <c:pt idx="4371">
                  <c:v>38.015000000000043</c:v>
                </c:pt>
                <c:pt idx="4372">
                  <c:v>38.024999999999977</c:v>
                </c:pt>
                <c:pt idx="4373">
                  <c:v>38.034999999999968</c:v>
                </c:pt>
                <c:pt idx="4374">
                  <c:v>38.044999999999959</c:v>
                </c:pt>
                <c:pt idx="4375">
                  <c:v>38.055000000000007</c:v>
                </c:pt>
                <c:pt idx="4376">
                  <c:v>38.064999999999998</c:v>
                </c:pt>
                <c:pt idx="4377">
                  <c:v>38.074999999999989</c:v>
                </c:pt>
                <c:pt idx="4378">
                  <c:v>38.085000000000036</c:v>
                </c:pt>
                <c:pt idx="4379">
                  <c:v>38.09499999999997</c:v>
                </c:pt>
                <c:pt idx="4380">
                  <c:v>38.104999999999961</c:v>
                </c:pt>
                <c:pt idx="4381">
                  <c:v>38.115000000000009</c:v>
                </c:pt>
                <c:pt idx="4382">
                  <c:v>38.125000000000057</c:v>
                </c:pt>
                <c:pt idx="4383">
                  <c:v>38.134999999999991</c:v>
                </c:pt>
                <c:pt idx="4384">
                  <c:v>38.145000000000039</c:v>
                </c:pt>
                <c:pt idx="4385">
                  <c:v>38.154999999999973</c:v>
                </c:pt>
                <c:pt idx="4386">
                  <c:v>38.164999999999964</c:v>
                </c:pt>
                <c:pt idx="4387">
                  <c:v>38.175000000000068</c:v>
                </c:pt>
                <c:pt idx="4388">
                  <c:v>38.185000000000059</c:v>
                </c:pt>
                <c:pt idx="4389">
                  <c:v>38.19500000000005</c:v>
                </c:pt>
                <c:pt idx="4390">
                  <c:v>38.204999999999984</c:v>
                </c:pt>
                <c:pt idx="4391">
                  <c:v>38.214999999999975</c:v>
                </c:pt>
                <c:pt idx="4392">
                  <c:v>38.224999999999966</c:v>
                </c:pt>
                <c:pt idx="4393">
                  <c:v>38.234999999999957</c:v>
                </c:pt>
                <c:pt idx="4394">
                  <c:v>38.245000000000061</c:v>
                </c:pt>
                <c:pt idx="4395">
                  <c:v>38.254999999999995</c:v>
                </c:pt>
                <c:pt idx="4396">
                  <c:v>38.265000000000043</c:v>
                </c:pt>
                <c:pt idx="4397">
                  <c:v>38.274999999999977</c:v>
                </c:pt>
                <c:pt idx="4398">
                  <c:v>38.284999999999968</c:v>
                </c:pt>
                <c:pt idx="4399">
                  <c:v>38.294999999999959</c:v>
                </c:pt>
                <c:pt idx="4400">
                  <c:v>38.305000000000007</c:v>
                </c:pt>
                <c:pt idx="4401">
                  <c:v>38.314999999999998</c:v>
                </c:pt>
                <c:pt idx="4402">
                  <c:v>38.324999999999989</c:v>
                </c:pt>
                <c:pt idx="4403">
                  <c:v>38.335000000000036</c:v>
                </c:pt>
                <c:pt idx="4404">
                  <c:v>38.34499999999997</c:v>
                </c:pt>
                <c:pt idx="4405">
                  <c:v>38.354999999999961</c:v>
                </c:pt>
                <c:pt idx="4406">
                  <c:v>38.365000000000009</c:v>
                </c:pt>
                <c:pt idx="4407">
                  <c:v>38.375000000000057</c:v>
                </c:pt>
                <c:pt idx="4408">
                  <c:v>38.384999999999991</c:v>
                </c:pt>
                <c:pt idx="4409">
                  <c:v>38.395000000000039</c:v>
                </c:pt>
                <c:pt idx="4410">
                  <c:v>38.404999999999973</c:v>
                </c:pt>
                <c:pt idx="4411">
                  <c:v>38.414999999999964</c:v>
                </c:pt>
                <c:pt idx="4412">
                  <c:v>38.425000000000068</c:v>
                </c:pt>
                <c:pt idx="4413">
                  <c:v>38.435000000000059</c:v>
                </c:pt>
                <c:pt idx="4414">
                  <c:v>38.44500000000005</c:v>
                </c:pt>
                <c:pt idx="4415">
                  <c:v>38.454999999999984</c:v>
                </c:pt>
                <c:pt idx="4416">
                  <c:v>38.464999999999975</c:v>
                </c:pt>
                <c:pt idx="4417">
                  <c:v>38.474999999999966</c:v>
                </c:pt>
                <c:pt idx="4418">
                  <c:v>38.484999999999957</c:v>
                </c:pt>
                <c:pt idx="4419">
                  <c:v>38.495000000000061</c:v>
                </c:pt>
                <c:pt idx="4420">
                  <c:v>38.504999999999995</c:v>
                </c:pt>
                <c:pt idx="4421">
                  <c:v>38.515000000000043</c:v>
                </c:pt>
                <c:pt idx="4422">
                  <c:v>38.524999999999977</c:v>
                </c:pt>
                <c:pt idx="4423">
                  <c:v>38.534999999999968</c:v>
                </c:pt>
                <c:pt idx="4424">
                  <c:v>38.544999999999959</c:v>
                </c:pt>
                <c:pt idx="4425">
                  <c:v>38.555000000000007</c:v>
                </c:pt>
                <c:pt idx="4426">
                  <c:v>38.564999999999998</c:v>
                </c:pt>
                <c:pt idx="4427">
                  <c:v>38.574999999999989</c:v>
                </c:pt>
                <c:pt idx="4428">
                  <c:v>38.585000000000036</c:v>
                </c:pt>
                <c:pt idx="4429">
                  <c:v>38.59499999999997</c:v>
                </c:pt>
                <c:pt idx="4430">
                  <c:v>38.604999999999961</c:v>
                </c:pt>
                <c:pt idx="4431">
                  <c:v>38.615000000000009</c:v>
                </c:pt>
                <c:pt idx="4432">
                  <c:v>38.625000000000057</c:v>
                </c:pt>
                <c:pt idx="4433">
                  <c:v>38.634999999999991</c:v>
                </c:pt>
                <c:pt idx="4434">
                  <c:v>38.645000000000039</c:v>
                </c:pt>
                <c:pt idx="4435">
                  <c:v>38.654999999999973</c:v>
                </c:pt>
                <c:pt idx="4436">
                  <c:v>38.664999999999964</c:v>
                </c:pt>
                <c:pt idx="4437">
                  <c:v>38.675000000000068</c:v>
                </c:pt>
                <c:pt idx="4438">
                  <c:v>38.685000000000059</c:v>
                </c:pt>
                <c:pt idx="4439">
                  <c:v>38.69500000000005</c:v>
                </c:pt>
                <c:pt idx="4440">
                  <c:v>38.704999999999984</c:v>
                </c:pt>
                <c:pt idx="4441">
                  <c:v>38.714999999999975</c:v>
                </c:pt>
                <c:pt idx="4442">
                  <c:v>38.724999999999966</c:v>
                </c:pt>
                <c:pt idx="4443">
                  <c:v>38.734999999999957</c:v>
                </c:pt>
                <c:pt idx="4444">
                  <c:v>38.745000000000061</c:v>
                </c:pt>
                <c:pt idx="4445">
                  <c:v>38.754999999999995</c:v>
                </c:pt>
                <c:pt idx="4446">
                  <c:v>38.765000000000043</c:v>
                </c:pt>
                <c:pt idx="4447">
                  <c:v>38.774999999999977</c:v>
                </c:pt>
                <c:pt idx="4448">
                  <c:v>38.784999999999968</c:v>
                </c:pt>
                <c:pt idx="4449">
                  <c:v>38.794999999999959</c:v>
                </c:pt>
                <c:pt idx="4450">
                  <c:v>38.805000000000007</c:v>
                </c:pt>
                <c:pt idx="4451">
                  <c:v>38.814999999999998</c:v>
                </c:pt>
                <c:pt idx="4452">
                  <c:v>38.824999999999989</c:v>
                </c:pt>
                <c:pt idx="4453">
                  <c:v>38.835000000000036</c:v>
                </c:pt>
                <c:pt idx="4454">
                  <c:v>38.84499999999997</c:v>
                </c:pt>
                <c:pt idx="4455">
                  <c:v>38.854999999999961</c:v>
                </c:pt>
                <c:pt idx="4456">
                  <c:v>38.865000000000009</c:v>
                </c:pt>
                <c:pt idx="4457">
                  <c:v>38.875000000000057</c:v>
                </c:pt>
                <c:pt idx="4458">
                  <c:v>38.884999999999991</c:v>
                </c:pt>
                <c:pt idx="4459">
                  <c:v>38.895000000000039</c:v>
                </c:pt>
                <c:pt idx="4460">
                  <c:v>38.904999999999973</c:v>
                </c:pt>
                <c:pt idx="4461">
                  <c:v>38.914999999999964</c:v>
                </c:pt>
                <c:pt idx="4462">
                  <c:v>38.925000000000068</c:v>
                </c:pt>
                <c:pt idx="4463">
                  <c:v>38.935000000000059</c:v>
                </c:pt>
                <c:pt idx="4464">
                  <c:v>38.94500000000005</c:v>
                </c:pt>
                <c:pt idx="4465">
                  <c:v>38.954999999999984</c:v>
                </c:pt>
                <c:pt idx="4466">
                  <c:v>38.964999999999975</c:v>
                </c:pt>
                <c:pt idx="4467">
                  <c:v>38.974999999999966</c:v>
                </c:pt>
                <c:pt idx="4468">
                  <c:v>38.984999999999957</c:v>
                </c:pt>
                <c:pt idx="4469">
                  <c:v>38.995000000000061</c:v>
                </c:pt>
                <c:pt idx="4470">
                  <c:v>39.004999999999995</c:v>
                </c:pt>
                <c:pt idx="4471">
                  <c:v>39.015000000000043</c:v>
                </c:pt>
                <c:pt idx="4472">
                  <c:v>39.024999999999977</c:v>
                </c:pt>
                <c:pt idx="4473">
                  <c:v>39.034999999999968</c:v>
                </c:pt>
                <c:pt idx="4474">
                  <c:v>39.044999999999959</c:v>
                </c:pt>
                <c:pt idx="4475">
                  <c:v>39.055000000000007</c:v>
                </c:pt>
                <c:pt idx="4476">
                  <c:v>39.064999999999998</c:v>
                </c:pt>
                <c:pt idx="4477">
                  <c:v>39.074999999999989</c:v>
                </c:pt>
                <c:pt idx="4478">
                  <c:v>39.085000000000036</c:v>
                </c:pt>
                <c:pt idx="4479">
                  <c:v>39.09499999999997</c:v>
                </c:pt>
                <c:pt idx="4480">
                  <c:v>39.104999999999961</c:v>
                </c:pt>
                <c:pt idx="4481">
                  <c:v>39.115000000000009</c:v>
                </c:pt>
                <c:pt idx="4482">
                  <c:v>39.125000000000057</c:v>
                </c:pt>
                <c:pt idx="4483">
                  <c:v>39.134999999999991</c:v>
                </c:pt>
                <c:pt idx="4484">
                  <c:v>39.145000000000039</c:v>
                </c:pt>
                <c:pt idx="4485">
                  <c:v>39.154999999999973</c:v>
                </c:pt>
                <c:pt idx="4486">
                  <c:v>39.164999999999964</c:v>
                </c:pt>
                <c:pt idx="4487">
                  <c:v>39.175000000000068</c:v>
                </c:pt>
                <c:pt idx="4488">
                  <c:v>39.185000000000059</c:v>
                </c:pt>
                <c:pt idx="4489">
                  <c:v>39.19500000000005</c:v>
                </c:pt>
                <c:pt idx="4490">
                  <c:v>39.204999999999984</c:v>
                </c:pt>
                <c:pt idx="4491">
                  <c:v>39.214999999999975</c:v>
                </c:pt>
                <c:pt idx="4492">
                  <c:v>39.224999999999966</c:v>
                </c:pt>
                <c:pt idx="4493">
                  <c:v>39.234999999999957</c:v>
                </c:pt>
                <c:pt idx="4494">
                  <c:v>39.245000000000061</c:v>
                </c:pt>
                <c:pt idx="4495">
                  <c:v>39.254999999999995</c:v>
                </c:pt>
                <c:pt idx="4496">
                  <c:v>39.265000000000043</c:v>
                </c:pt>
                <c:pt idx="4497">
                  <c:v>39.274999999999977</c:v>
                </c:pt>
                <c:pt idx="4498">
                  <c:v>39.284999999999968</c:v>
                </c:pt>
                <c:pt idx="4499">
                  <c:v>39.294999999999959</c:v>
                </c:pt>
                <c:pt idx="4500">
                  <c:v>39.305000000000007</c:v>
                </c:pt>
                <c:pt idx="4501">
                  <c:v>39.314999999999998</c:v>
                </c:pt>
                <c:pt idx="4502">
                  <c:v>39.324999999999989</c:v>
                </c:pt>
                <c:pt idx="4503">
                  <c:v>39.335000000000036</c:v>
                </c:pt>
                <c:pt idx="4504">
                  <c:v>39.34499999999997</c:v>
                </c:pt>
                <c:pt idx="4505">
                  <c:v>39.354999999999961</c:v>
                </c:pt>
                <c:pt idx="4506">
                  <c:v>39.365000000000009</c:v>
                </c:pt>
                <c:pt idx="4507">
                  <c:v>39.375000000000057</c:v>
                </c:pt>
                <c:pt idx="4508">
                  <c:v>39.384999999999991</c:v>
                </c:pt>
                <c:pt idx="4509">
                  <c:v>39.395000000000039</c:v>
                </c:pt>
                <c:pt idx="4510">
                  <c:v>39.404999999999973</c:v>
                </c:pt>
                <c:pt idx="4511">
                  <c:v>39.414999999999964</c:v>
                </c:pt>
                <c:pt idx="4512">
                  <c:v>39.425000000000068</c:v>
                </c:pt>
                <c:pt idx="4513">
                  <c:v>39.435000000000059</c:v>
                </c:pt>
                <c:pt idx="4514">
                  <c:v>39.44500000000005</c:v>
                </c:pt>
                <c:pt idx="4515">
                  <c:v>39.454999999999984</c:v>
                </c:pt>
                <c:pt idx="4516">
                  <c:v>39.464999999999975</c:v>
                </c:pt>
                <c:pt idx="4517">
                  <c:v>39.474999999999966</c:v>
                </c:pt>
                <c:pt idx="4518">
                  <c:v>39.484999999999957</c:v>
                </c:pt>
                <c:pt idx="4519">
                  <c:v>39.495000000000061</c:v>
                </c:pt>
                <c:pt idx="4520">
                  <c:v>39.504999999999995</c:v>
                </c:pt>
                <c:pt idx="4521">
                  <c:v>39.515000000000043</c:v>
                </c:pt>
                <c:pt idx="4522">
                  <c:v>39.524999999999977</c:v>
                </c:pt>
                <c:pt idx="4523">
                  <c:v>39.534999999999968</c:v>
                </c:pt>
                <c:pt idx="4524">
                  <c:v>39.544999999999959</c:v>
                </c:pt>
                <c:pt idx="4525">
                  <c:v>39.555000000000007</c:v>
                </c:pt>
                <c:pt idx="4526">
                  <c:v>39.564999999999998</c:v>
                </c:pt>
                <c:pt idx="4527">
                  <c:v>39.574999999999989</c:v>
                </c:pt>
                <c:pt idx="4528">
                  <c:v>39.585000000000036</c:v>
                </c:pt>
                <c:pt idx="4529">
                  <c:v>39.59499999999997</c:v>
                </c:pt>
                <c:pt idx="4530">
                  <c:v>39.604999999999961</c:v>
                </c:pt>
                <c:pt idx="4531">
                  <c:v>39.615000000000009</c:v>
                </c:pt>
                <c:pt idx="4532">
                  <c:v>39.625000000000057</c:v>
                </c:pt>
                <c:pt idx="4533">
                  <c:v>39.634999999999991</c:v>
                </c:pt>
                <c:pt idx="4534">
                  <c:v>39.645000000000039</c:v>
                </c:pt>
                <c:pt idx="4535">
                  <c:v>39.654999999999973</c:v>
                </c:pt>
                <c:pt idx="4536">
                  <c:v>39.664999999999964</c:v>
                </c:pt>
                <c:pt idx="4537">
                  <c:v>39.675000000000068</c:v>
                </c:pt>
                <c:pt idx="4538">
                  <c:v>39.685000000000059</c:v>
                </c:pt>
                <c:pt idx="4539">
                  <c:v>39.69500000000005</c:v>
                </c:pt>
                <c:pt idx="4540">
                  <c:v>39.704999999999984</c:v>
                </c:pt>
                <c:pt idx="4541">
                  <c:v>39.714999999999975</c:v>
                </c:pt>
                <c:pt idx="4542">
                  <c:v>39.724999999999966</c:v>
                </c:pt>
                <c:pt idx="4543">
                  <c:v>39.734999999999957</c:v>
                </c:pt>
                <c:pt idx="4544">
                  <c:v>39.745000000000061</c:v>
                </c:pt>
                <c:pt idx="4545">
                  <c:v>39.754999999999995</c:v>
                </c:pt>
                <c:pt idx="4546">
                  <c:v>39.765000000000043</c:v>
                </c:pt>
                <c:pt idx="4547">
                  <c:v>39.774999999999977</c:v>
                </c:pt>
                <c:pt idx="4548">
                  <c:v>39.784999999999968</c:v>
                </c:pt>
                <c:pt idx="4549">
                  <c:v>39.794999999999959</c:v>
                </c:pt>
                <c:pt idx="4550">
                  <c:v>39.805000000000007</c:v>
                </c:pt>
                <c:pt idx="4551">
                  <c:v>39.814999999999998</c:v>
                </c:pt>
                <c:pt idx="4552">
                  <c:v>39.824999999999989</c:v>
                </c:pt>
                <c:pt idx="4553">
                  <c:v>39.835000000000036</c:v>
                </c:pt>
                <c:pt idx="4554">
                  <c:v>39.84499999999997</c:v>
                </c:pt>
                <c:pt idx="4555">
                  <c:v>39.854999999999961</c:v>
                </c:pt>
                <c:pt idx="4556">
                  <c:v>39.865000000000009</c:v>
                </c:pt>
                <c:pt idx="4557">
                  <c:v>39.875000000000057</c:v>
                </c:pt>
                <c:pt idx="4558">
                  <c:v>39.884999999999991</c:v>
                </c:pt>
                <c:pt idx="4559">
                  <c:v>39.895000000000039</c:v>
                </c:pt>
                <c:pt idx="4560">
                  <c:v>39.904999999999973</c:v>
                </c:pt>
                <c:pt idx="4561">
                  <c:v>39.914999999999964</c:v>
                </c:pt>
                <c:pt idx="4562">
                  <c:v>39.925000000000068</c:v>
                </c:pt>
                <c:pt idx="4563">
                  <c:v>39.934999999999945</c:v>
                </c:pt>
                <c:pt idx="4564">
                  <c:v>39.944999999999993</c:v>
                </c:pt>
                <c:pt idx="4565">
                  <c:v>39.954999999999984</c:v>
                </c:pt>
                <c:pt idx="4566">
                  <c:v>39.965000000000032</c:v>
                </c:pt>
                <c:pt idx="4567">
                  <c:v>39.974999999999966</c:v>
                </c:pt>
                <c:pt idx="4568">
                  <c:v>39.984999999999957</c:v>
                </c:pt>
                <c:pt idx="4569">
                  <c:v>39.995000000000061</c:v>
                </c:pt>
                <c:pt idx="4570">
                  <c:v>40.004999999999995</c:v>
                </c:pt>
                <c:pt idx="4571">
                  <c:v>40.014999999999986</c:v>
                </c:pt>
                <c:pt idx="4572">
                  <c:v>40.024999999999977</c:v>
                </c:pt>
                <c:pt idx="4573">
                  <c:v>40.034999999999968</c:v>
                </c:pt>
                <c:pt idx="4574">
                  <c:v>40.044999999999959</c:v>
                </c:pt>
                <c:pt idx="4575">
                  <c:v>40.055000000000007</c:v>
                </c:pt>
                <c:pt idx="4576">
                  <c:v>40.064999999999998</c:v>
                </c:pt>
                <c:pt idx="4577">
                  <c:v>40.075000000000045</c:v>
                </c:pt>
                <c:pt idx="4578">
                  <c:v>40.085000000000036</c:v>
                </c:pt>
                <c:pt idx="4579">
                  <c:v>40.09499999999997</c:v>
                </c:pt>
                <c:pt idx="4580">
                  <c:v>40.104999999999961</c:v>
                </c:pt>
                <c:pt idx="4581">
                  <c:v>40.115000000000009</c:v>
                </c:pt>
                <c:pt idx="4582">
                  <c:v>40.125000000000057</c:v>
                </c:pt>
                <c:pt idx="4583">
                  <c:v>40.134999999999991</c:v>
                </c:pt>
                <c:pt idx="4584">
                  <c:v>40.145000000000039</c:v>
                </c:pt>
                <c:pt idx="4585">
                  <c:v>40.154999999999973</c:v>
                </c:pt>
                <c:pt idx="4586">
                  <c:v>40.164999999999964</c:v>
                </c:pt>
                <c:pt idx="4587">
                  <c:v>40.175000000000068</c:v>
                </c:pt>
                <c:pt idx="4588">
                  <c:v>40.184999999999945</c:v>
                </c:pt>
                <c:pt idx="4589">
                  <c:v>40.194999999999993</c:v>
                </c:pt>
                <c:pt idx="4590">
                  <c:v>40.204999999999984</c:v>
                </c:pt>
                <c:pt idx="4591">
                  <c:v>40.215000000000032</c:v>
                </c:pt>
                <c:pt idx="4592">
                  <c:v>40.224999999999966</c:v>
                </c:pt>
                <c:pt idx="4593">
                  <c:v>40.234999999999957</c:v>
                </c:pt>
                <c:pt idx="4594">
                  <c:v>40.245000000000061</c:v>
                </c:pt>
                <c:pt idx="4595">
                  <c:v>40.254999999999995</c:v>
                </c:pt>
                <c:pt idx="4596">
                  <c:v>40.264999999999986</c:v>
                </c:pt>
                <c:pt idx="4597">
                  <c:v>40.274999999999977</c:v>
                </c:pt>
                <c:pt idx="4598">
                  <c:v>40.284999999999968</c:v>
                </c:pt>
                <c:pt idx="4599">
                  <c:v>40.294999999999959</c:v>
                </c:pt>
                <c:pt idx="4600">
                  <c:v>40.305000000000007</c:v>
                </c:pt>
                <c:pt idx="4601">
                  <c:v>40.314999999999998</c:v>
                </c:pt>
                <c:pt idx="4602">
                  <c:v>40.325000000000045</c:v>
                </c:pt>
                <c:pt idx="4603">
                  <c:v>40.335000000000036</c:v>
                </c:pt>
                <c:pt idx="4604">
                  <c:v>40.34499999999997</c:v>
                </c:pt>
                <c:pt idx="4605">
                  <c:v>40.354999999999961</c:v>
                </c:pt>
                <c:pt idx="4606">
                  <c:v>40.365000000000009</c:v>
                </c:pt>
                <c:pt idx="4607">
                  <c:v>40.375000000000057</c:v>
                </c:pt>
                <c:pt idx="4608">
                  <c:v>40.384999999999991</c:v>
                </c:pt>
                <c:pt idx="4609">
                  <c:v>40.395000000000039</c:v>
                </c:pt>
                <c:pt idx="4610">
                  <c:v>40.404999999999973</c:v>
                </c:pt>
                <c:pt idx="4611">
                  <c:v>40.414999999999964</c:v>
                </c:pt>
                <c:pt idx="4612">
                  <c:v>40.425000000000068</c:v>
                </c:pt>
                <c:pt idx="4613">
                  <c:v>40.434999999999945</c:v>
                </c:pt>
                <c:pt idx="4614">
                  <c:v>40.444999999999993</c:v>
                </c:pt>
                <c:pt idx="4615">
                  <c:v>40.454999999999984</c:v>
                </c:pt>
                <c:pt idx="4616">
                  <c:v>40.465000000000032</c:v>
                </c:pt>
                <c:pt idx="4617">
                  <c:v>40.474999999999966</c:v>
                </c:pt>
                <c:pt idx="4618">
                  <c:v>40.484999999999957</c:v>
                </c:pt>
                <c:pt idx="4619">
                  <c:v>40.495000000000061</c:v>
                </c:pt>
                <c:pt idx="4620">
                  <c:v>40.504999999999995</c:v>
                </c:pt>
                <c:pt idx="4621">
                  <c:v>40.514999999999986</c:v>
                </c:pt>
                <c:pt idx="4622">
                  <c:v>40.524999999999977</c:v>
                </c:pt>
                <c:pt idx="4623">
                  <c:v>40.534999999999968</c:v>
                </c:pt>
                <c:pt idx="4624">
                  <c:v>40.544999999999959</c:v>
                </c:pt>
                <c:pt idx="4625">
                  <c:v>40.555000000000007</c:v>
                </c:pt>
                <c:pt idx="4626">
                  <c:v>40.564999999999998</c:v>
                </c:pt>
                <c:pt idx="4627">
                  <c:v>40.575000000000045</c:v>
                </c:pt>
                <c:pt idx="4628">
                  <c:v>40.585000000000036</c:v>
                </c:pt>
                <c:pt idx="4629">
                  <c:v>40.59499999999997</c:v>
                </c:pt>
                <c:pt idx="4630">
                  <c:v>40.604999999999961</c:v>
                </c:pt>
                <c:pt idx="4631">
                  <c:v>40.615000000000009</c:v>
                </c:pt>
                <c:pt idx="4632">
                  <c:v>40.625000000000057</c:v>
                </c:pt>
                <c:pt idx="4633">
                  <c:v>40.634999999999991</c:v>
                </c:pt>
                <c:pt idx="4634">
                  <c:v>40.645000000000039</c:v>
                </c:pt>
                <c:pt idx="4635">
                  <c:v>40.654999999999973</c:v>
                </c:pt>
                <c:pt idx="4636">
                  <c:v>40.664999999999964</c:v>
                </c:pt>
                <c:pt idx="4637">
                  <c:v>40.675000000000068</c:v>
                </c:pt>
                <c:pt idx="4638">
                  <c:v>40.684999999999945</c:v>
                </c:pt>
                <c:pt idx="4639">
                  <c:v>40.694999999999993</c:v>
                </c:pt>
                <c:pt idx="4640">
                  <c:v>40.704999999999984</c:v>
                </c:pt>
                <c:pt idx="4641">
                  <c:v>40.715000000000032</c:v>
                </c:pt>
                <c:pt idx="4642">
                  <c:v>40.724999999999966</c:v>
                </c:pt>
                <c:pt idx="4643">
                  <c:v>40.734999999999957</c:v>
                </c:pt>
                <c:pt idx="4644">
                  <c:v>40.745000000000061</c:v>
                </c:pt>
                <c:pt idx="4645">
                  <c:v>40.754999999999995</c:v>
                </c:pt>
                <c:pt idx="4646">
                  <c:v>40.764999999999986</c:v>
                </c:pt>
                <c:pt idx="4647">
                  <c:v>40.774999999999977</c:v>
                </c:pt>
                <c:pt idx="4648">
                  <c:v>40.784999999999968</c:v>
                </c:pt>
                <c:pt idx="4649">
                  <c:v>40.794999999999959</c:v>
                </c:pt>
                <c:pt idx="4650">
                  <c:v>40.805000000000007</c:v>
                </c:pt>
                <c:pt idx="4651">
                  <c:v>40.814999999999998</c:v>
                </c:pt>
                <c:pt idx="4652">
                  <c:v>40.825000000000045</c:v>
                </c:pt>
                <c:pt idx="4653">
                  <c:v>40.835000000000036</c:v>
                </c:pt>
                <c:pt idx="4654">
                  <c:v>40.84499999999997</c:v>
                </c:pt>
                <c:pt idx="4655">
                  <c:v>40.854999999999961</c:v>
                </c:pt>
                <c:pt idx="4656">
                  <c:v>40.865000000000009</c:v>
                </c:pt>
                <c:pt idx="4657">
                  <c:v>40.875000000000057</c:v>
                </c:pt>
                <c:pt idx="4658">
                  <c:v>40.884999999999991</c:v>
                </c:pt>
                <c:pt idx="4659">
                  <c:v>40.895000000000039</c:v>
                </c:pt>
                <c:pt idx="4660">
                  <c:v>40.904999999999973</c:v>
                </c:pt>
                <c:pt idx="4661">
                  <c:v>40.914999999999964</c:v>
                </c:pt>
                <c:pt idx="4662">
                  <c:v>40.925000000000068</c:v>
                </c:pt>
                <c:pt idx="4663">
                  <c:v>40.934999999999945</c:v>
                </c:pt>
                <c:pt idx="4664">
                  <c:v>40.944999999999993</c:v>
                </c:pt>
                <c:pt idx="4665">
                  <c:v>40.954999999999984</c:v>
                </c:pt>
                <c:pt idx="4666">
                  <c:v>40.965000000000032</c:v>
                </c:pt>
                <c:pt idx="4667">
                  <c:v>40.974999999999966</c:v>
                </c:pt>
                <c:pt idx="4668">
                  <c:v>40.984999999999957</c:v>
                </c:pt>
                <c:pt idx="4669">
                  <c:v>40.995000000000061</c:v>
                </c:pt>
                <c:pt idx="4670">
                  <c:v>41.004999999999995</c:v>
                </c:pt>
                <c:pt idx="4671">
                  <c:v>41.014999999999986</c:v>
                </c:pt>
                <c:pt idx="4672">
                  <c:v>41.024999999999977</c:v>
                </c:pt>
                <c:pt idx="4673">
                  <c:v>41.034999999999968</c:v>
                </c:pt>
                <c:pt idx="4674">
                  <c:v>41.044999999999959</c:v>
                </c:pt>
                <c:pt idx="4675">
                  <c:v>41.055000000000007</c:v>
                </c:pt>
                <c:pt idx="4676">
                  <c:v>41.064999999999998</c:v>
                </c:pt>
                <c:pt idx="4677">
                  <c:v>41.075000000000045</c:v>
                </c:pt>
                <c:pt idx="4678">
                  <c:v>41.085000000000036</c:v>
                </c:pt>
                <c:pt idx="4679">
                  <c:v>41.09499999999997</c:v>
                </c:pt>
                <c:pt idx="4680">
                  <c:v>41.104999999999961</c:v>
                </c:pt>
                <c:pt idx="4681">
                  <c:v>41.115000000000009</c:v>
                </c:pt>
                <c:pt idx="4682">
                  <c:v>41.125000000000057</c:v>
                </c:pt>
                <c:pt idx="4683">
                  <c:v>41.134999999999991</c:v>
                </c:pt>
                <c:pt idx="4684">
                  <c:v>41.145000000000039</c:v>
                </c:pt>
                <c:pt idx="4685">
                  <c:v>41.154999999999973</c:v>
                </c:pt>
                <c:pt idx="4686">
                  <c:v>41.164999999999964</c:v>
                </c:pt>
                <c:pt idx="4687">
                  <c:v>41.175000000000068</c:v>
                </c:pt>
                <c:pt idx="4688">
                  <c:v>41.184999999999945</c:v>
                </c:pt>
                <c:pt idx="4689">
                  <c:v>41.194999999999993</c:v>
                </c:pt>
                <c:pt idx="4690">
                  <c:v>41.204999999999984</c:v>
                </c:pt>
                <c:pt idx="4691">
                  <c:v>41.215000000000032</c:v>
                </c:pt>
                <c:pt idx="4692">
                  <c:v>41.224999999999966</c:v>
                </c:pt>
                <c:pt idx="4693">
                  <c:v>41.234999999999957</c:v>
                </c:pt>
                <c:pt idx="4694">
                  <c:v>41.245000000000061</c:v>
                </c:pt>
                <c:pt idx="4695">
                  <c:v>41.254999999999995</c:v>
                </c:pt>
                <c:pt idx="4696">
                  <c:v>41.264999999999986</c:v>
                </c:pt>
                <c:pt idx="4697">
                  <c:v>41.274999999999977</c:v>
                </c:pt>
                <c:pt idx="4698">
                  <c:v>41.284999999999968</c:v>
                </c:pt>
                <c:pt idx="4699">
                  <c:v>41.294999999999959</c:v>
                </c:pt>
                <c:pt idx="4700">
                  <c:v>41.305000000000007</c:v>
                </c:pt>
                <c:pt idx="4701">
                  <c:v>41.314999999999998</c:v>
                </c:pt>
                <c:pt idx="4702">
                  <c:v>41.325000000000045</c:v>
                </c:pt>
                <c:pt idx="4703">
                  <c:v>41.335000000000036</c:v>
                </c:pt>
                <c:pt idx="4704">
                  <c:v>41.34499999999997</c:v>
                </c:pt>
                <c:pt idx="4705">
                  <c:v>41.354999999999961</c:v>
                </c:pt>
                <c:pt idx="4706">
                  <c:v>41.365000000000009</c:v>
                </c:pt>
                <c:pt idx="4707">
                  <c:v>41.375000000000057</c:v>
                </c:pt>
                <c:pt idx="4708">
                  <c:v>41.384999999999991</c:v>
                </c:pt>
                <c:pt idx="4709">
                  <c:v>41.395000000000039</c:v>
                </c:pt>
                <c:pt idx="4710">
                  <c:v>41.404999999999973</c:v>
                </c:pt>
                <c:pt idx="4711">
                  <c:v>41.414999999999964</c:v>
                </c:pt>
                <c:pt idx="4712">
                  <c:v>41.425000000000068</c:v>
                </c:pt>
                <c:pt idx="4713">
                  <c:v>41.434999999999945</c:v>
                </c:pt>
                <c:pt idx="4714">
                  <c:v>41.444999999999993</c:v>
                </c:pt>
                <c:pt idx="4715">
                  <c:v>41.454999999999984</c:v>
                </c:pt>
                <c:pt idx="4716">
                  <c:v>41.465000000000032</c:v>
                </c:pt>
                <c:pt idx="4717">
                  <c:v>41.474999999999966</c:v>
                </c:pt>
                <c:pt idx="4718">
                  <c:v>41.484999999999957</c:v>
                </c:pt>
                <c:pt idx="4719">
                  <c:v>41.495000000000061</c:v>
                </c:pt>
                <c:pt idx="4720">
                  <c:v>41.504999999999995</c:v>
                </c:pt>
                <c:pt idx="4721">
                  <c:v>41.514999999999986</c:v>
                </c:pt>
                <c:pt idx="4722">
                  <c:v>41.524999999999977</c:v>
                </c:pt>
                <c:pt idx="4723">
                  <c:v>41.534999999999968</c:v>
                </c:pt>
                <c:pt idx="4724">
                  <c:v>41.544999999999959</c:v>
                </c:pt>
                <c:pt idx="4725">
                  <c:v>41.555000000000007</c:v>
                </c:pt>
                <c:pt idx="4726">
                  <c:v>41.564999999999998</c:v>
                </c:pt>
                <c:pt idx="4727">
                  <c:v>41.575000000000045</c:v>
                </c:pt>
                <c:pt idx="4728">
                  <c:v>41.585000000000036</c:v>
                </c:pt>
                <c:pt idx="4729">
                  <c:v>41.59499999999997</c:v>
                </c:pt>
                <c:pt idx="4730">
                  <c:v>41.604999999999961</c:v>
                </c:pt>
                <c:pt idx="4731">
                  <c:v>41.615000000000009</c:v>
                </c:pt>
                <c:pt idx="4732">
                  <c:v>41.625000000000057</c:v>
                </c:pt>
                <c:pt idx="4733">
                  <c:v>41.634999999999991</c:v>
                </c:pt>
                <c:pt idx="4734">
                  <c:v>41.645000000000039</c:v>
                </c:pt>
                <c:pt idx="4735">
                  <c:v>41.654999999999973</c:v>
                </c:pt>
                <c:pt idx="4736">
                  <c:v>41.664999999999964</c:v>
                </c:pt>
                <c:pt idx="4737">
                  <c:v>41.675000000000068</c:v>
                </c:pt>
                <c:pt idx="4738">
                  <c:v>41.684999999999945</c:v>
                </c:pt>
                <c:pt idx="4739">
                  <c:v>41.694999999999993</c:v>
                </c:pt>
                <c:pt idx="4740">
                  <c:v>41.704999999999984</c:v>
                </c:pt>
                <c:pt idx="4741">
                  <c:v>41.715000000000032</c:v>
                </c:pt>
                <c:pt idx="4742">
                  <c:v>41.724999999999966</c:v>
                </c:pt>
                <c:pt idx="4743">
                  <c:v>41.734999999999957</c:v>
                </c:pt>
                <c:pt idx="4744">
                  <c:v>41.745000000000061</c:v>
                </c:pt>
                <c:pt idx="4745">
                  <c:v>41.754999999999995</c:v>
                </c:pt>
                <c:pt idx="4746">
                  <c:v>41.764999999999986</c:v>
                </c:pt>
                <c:pt idx="4747">
                  <c:v>41.774999999999977</c:v>
                </c:pt>
                <c:pt idx="4748">
                  <c:v>41.784999999999968</c:v>
                </c:pt>
                <c:pt idx="4749">
                  <c:v>41.794999999999959</c:v>
                </c:pt>
                <c:pt idx="4750">
                  <c:v>41.805000000000007</c:v>
                </c:pt>
                <c:pt idx="4751">
                  <c:v>41.814999999999998</c:v>
                </c:pt>
                <c:pt idx="4752">
                  <c:v>41.825000000000045</c:v>
                </c:pt>
                <c:pt idx="4753">
                  <c:v>41.835000000000036</c:v>
                </c:pt>
                <c:pt idx="4754">
                  <c:v>41.84499999999997</c:v>
                </c:pt>
                <c:pt idx="4755">
                  <c:v>41.854999999999961</c:v>
                </c:pt>
                <c:pt idx="4756">
                  <c:v>41.865000000000009</c:v>
                </c:pt>
                <c:pt idx="4757">
                  <c:v>41.875000000000057</c:v>
                </c:pt>
                <c:pt idx="4758">
                  <c:v>41.884999999999991</c:v>
                </c:pt>
                <c:pt idx="4759">
                  <c:v>41.895000000000039</c:v>
                </c:pt>
                <c:pt idx="4760">
                  <c:v>41.904999999999973</c:v>
                </c:pt>
                <c:pt idx="4761">
                  <c:v>41.914999999999964</c:v>
                </c:pt>
                <c:pt idx="4762">
                  <c:v>41.925000000000068</c:v>
                </c:pt>
                <c:pt idx="4763">
                  <c:v>41.934999999999945</c:v>
                </c:pt>
                <c:pt idx="4764">
                  <c:v>41.944999999999993</c:v>
                </c:pt>
                <c:pt idx="4765">
                  <c:v>41.954999999999984</c:v>
                </c:pt>
                <c:pt idx="4766">
                  <c:v>41.965000000000032</c:v>
                </c:pt>
                <c:pt idx="4767">
                  <c:v>41.974999999999966</c:v>
                </c:pt>
                <c:pt idx="4768">
                  <c:v>41.984999999999957</c:v>
                </c:pt>
                <c:pt idx="4769">
                  <c:v>41.995000000000061</c:v>
                </c:pt>
                <c:pt idx="4770">
                  <c:v>42.004999999999995</c:v>
                </c:pt>
                <c:pt idx="4771">
                  <c:v>42.014999999999986</c:v>
                </c:pt>
                <c:pt idx="4772">
                  <c:v>42.024999999999977</c:v>
                </c:pt>
                <c:pt idx="4773">
                  <c:v>42.034999999999968</c:v>
                </c:pt>
                <c:pt idx="4774">
                  <c:v>42.044999999999959</c:v>
                </c:pt>
                <c:pt idx="4775">
                  <c:v>42.055000000000007</c:v>
                </c:pt>
                <c:pt idx="4776">
                  <c:v>42.064999999999998</c:v>
                </c:pt>
                <c:pt idx="4777">
                  <c:v>42.075000000000045</c:v>
                </c:pt>
                <c:pt idx="4778">
                  <c:v>42.085000000000036</c:v>
                </c:pt>
                <c:pt idx="4779">
                  <c:v>42.09499999999997</c:v>
                </c:pt>
                <c:pt idx="4780">
                  <c:v>42.104999999999961</c:v>
                </c:pt>
                <c:pt idx="4781">
                  <c:v>42.115000000000009</c:v>
                </c:pt>
                <c:pt idx="4782">
                  <c:v>42.125000000000057</c:v>
                </c:pt>
                <c:pt idx="4783">
                  <c:v>42.134999999999991</c:v>
                </c:pt>
                <c:pt idx="4784">
                  <c:v>42.145000000000039</c:v>
                </c:pt>
                <c:pt idx="4785">
                  <c:v>42.154999999999973</c:v>
                </c:pt>
                <c:pt idx="4786">
                  <c:v>42.164999999999964</c:v>
                </c:pt>
                <c:pt idx="4787">
                  <c:v>42.175000000000068</c:v>
                </c:pt>
                <c:pt idx="4788">
                  <c:v>42.184999999999945</c:v>
                </c:pt>
                <c:pt idx="4789">
                  <c:v>42.194999999999993</c:v>
                </c:pt>
                <c:pt idx="4790">
                  <c:v>42.204999999999984</c:v>
                </c:pt>
                <c:pt idx="4791">
                  <c:v>42.215000000000032</c:v>
                </c:pt>
                <c:pt idx="4792">
                  <c:v>42.224999999999966</c:v>
                </c:pt>
                <c:pt idx="4793">
                  <c:v>42.234999999999957</c:v>
                </c:pt>
                <c:pt idx="4794">
                  <c:v>42.245000000000061</c:v>
                </c:pt>
                <c:pt idx="4795">
                  <c:v>42.254999999999995</c:v>
                </c:pt>
                <c:pt idx="4796">
                  <c:v>42.264999999999986</c:v>
                </c:pt>
                <c:pt idx="4797">
                  <c:v>42.274999999999977</c:v>
                </c:pt>
                <c:pt idx="4798">
                  <c:v>42.284999999999968</c:v>
                </c:pt>
                <c:pt idx="4799">
                  <c:v>42.294999999999959</c:v>
                </c:pt>
                <c:pt idx="4800">
                  <c:v>42.305000000000007</c:v>
                </c:pt>
                <c:pt idx="4801">
                  <c:v>42.314999999999998</c:v>
                </c:pt>
                <c:pt idx="4802">
                  <c:v>42.325000000000045</c:v>
                </c:pt>
                <c:pt idx="4803">
                  <c:v>42.335000000000036</c:v>
                </c:pt>
                <c:pt idx="4804">
                  <c:v>42.34499999999997</c:v>
                </c:pt>
                <c:pt idx="4805">
                  <c:v>42.354999999999961</c:v>
                </c:pt>
                <c:pt idx="4806">
                  <c:v>42.365000000000009</c:v>
                </c:pt>
                <c:pt idx="4807">
                  <c:v>42.375000000000057</c:v>
                </c:pt>
                <c:pt idx="4808">
                  <c:v>42.384999999999991</c:v>
                </c:pt>
                <c:pt idx="4809">
                  <c:v>42.395000000000039</c:v>
                </c:pt>
                <c:pt idx="4810">
                  <c:v>42.404999999999973</c:v>
                </c:pt>
                <c:pt idx="4811">
                  <c:v>42.414999999999964</c:v>
                </c:pt>
                <c:pt idx="4812">
                  <c:v>42.425000000000068</c:v>
                </c:pt>
                <c:pt idx="4813">
                  <c:v>42.434999999999945</c:v>
                </c:pt>
                <c:pt idx="4814">
                  <c:v>42.444999999999993</c:v>
                </c:pt>
                <c:pt idx="4815">
                  <c:v>42.454999999999984</c:v>
                </c:pt>
                <c:pt idx="4816">
                  <c:v>42.465000000000032</c:v>
                </c:pt>
                <c:pt idx="4817">
                  <c:v>42.474999999999966</c:v>
                </c:pt>
                <c:pt idx="4818">
                  <c:v>42.484999999999957</c:v>
                </c:pt>
                <c:pt idx="4819">
                  <c:v>42.495000000000061</c:v>
                </c:pt>
                <c:pt idx="4820">
                  <c:v>42.504999999999995</c:v>
                </c:pt>
                <c:pt idx="4821">
                  <c:v>42.514999999999986</c:v>
                </c:pt>
                <c:pt idx="4822">
                  <c:v>42.524999999999977</c:v>
                </c:pt>
                <c:pt idx="4823">
                  <c:v>42.534999999999968</c:v>
                </c:pt>
                <c:pt idx="4824">
                  <c:v>42.544999999999959</c:v>
                </c:pt>
                <c:pt idx="4825">
                  <c:v>42.555000000000007</c:v>
                </c:pt>
                <c:pt idx="4826">
                  <c:v>42.564999999999998</c:v>
                </c:pt>
                <c:pt idx="4827">
                  <c:v>42.575000000000045</c:v>
                </c:pt>
                <c:pt idx="4828">
                  <c:v>42.585000000000036</c:v>
                </c:pt>
                <c:pt idx="4829">
                  <c:v>42.59499999999997</c:v>
                </c:pt>
                <c:pt idx="4830">
                  <c:v>42.604999999999961</c:v>
                </c:pt>
                <c:pt idx="4831">
                  <c:v>42.615000000000009</c:v>
                </c:pt>
                <c:pt idx="4832">
                  <c:v>42.625000000000057</c:v>
                </c:pt>
                <c:pt idx="4833">
                  <c:v>42.634999999999991</c:v>
                </c:pt>
                <c:pt idx="4834">
                  <c:v>42.645000000000039</c:v>
                </c:pt>
                <c:pt idx="4835">
                  <c:v>42.654999999999973</c:v>
                </c:pt>
                <c:pt idx="4836">
                  <c:v>42.664999999999964</c:v>
                </c:pt>
                <c:pt idx="4837">
                  <c:v>42.675000000000068</c:v>
                </c:pt>
                <c:pt idx="4838">
                  <c:v>42.684999999999945</c:v>
                </c:pt>
                <c:pt idx="4839">
                  <c:v>42.694999999999993</c:v>
                </c:pt>
                <c:pt idx="4840">
                  <c:v>42.704999999999984</c:v>
                </c:pt>
                <c:pt idx="4841">
                  <c:v>42.715000000000032</c:v>
                </c:pt>
                <c:pt idx="4842">
                  <c:v>42.724999999999966</c:v>
                </c:pt>
                <c:pt idx="4843">
                  <c:v>42.734999999999957</c:v>
                </c:pt>
                <c:pt idx="4844">
                  <c:v>42.745000000000061</c:v>
                </c:pt>
                <c:pt idx="4845">
                  <c:v>42.754999999999995</c:v>
                </c:pt>
                <c:pt idx="4846">
                  <c:v>42.764999999999986</c:v>
                </c:pt>
                <c:pt idx="4847">
                  <c:v>42.774999999999977</c:v>
                </c:pt>
                <c:pt idx="4848">
                  <c:v>42.784999999999968</c:v>
                </c:pt>
                <c:pt idx="4849">
                  <c:v>42.794999999999959</c:v>
                </c:pt>
                <c:pt idx="4850">
                  <c:v>42.805000000000007</c:v>
                </c:pt>
                <c:pt idx="4851">
                  <c:v>42.814999999999998</c:v>
                </c:pt>
                <c:pt idx="4852">
                  <c:v>42.825000000000045</c:v>
                </c:pt>
                <c:pt idx="4853">
                  <c:v>42.835000000000036</c:v>
                </c:pt>
                <c:pt idx="4854">
                  <c:v>42.84499999999997</c:v>
                </c:pt>
                <c:pt idx="4855">
                  <c:v>42.854999999999961</c:v>
                </c:pt>
                <c:pt idx="4856">
                  <c:v>42.865000000000009</c:v>
                </c:pt>
                <c:pt idx="4857">
                  <c:v>42.875000000000057</c:v>
                </c:pt>
                <c:pt idx="4858">
                  <c:v>42.884999999999991</c:v>
                </c:pt>
                <c:pt idx="4859">
                  <c:v>42.895000000000039</c:v>
                </c:pt>
                <c:pt idx="4860">
                  <c:v>42.904999999999973</c:v>
                </c:pt>
                <c:pt idx="4861">
                  <c:v>42.914999999999964</c:v>
                </c:pt>
                <c:pt idx="4862">
                  <c:v>42.925000000000068</c:v>
                </c:pt>
                <c:pt idx="4863">
                  <c:v>42.934999999999945</c:v>
                </c:pt>
                <c:pt idx="4864">
                  <c:v>42.944999999999993</c:v>
                </c:pt>
                <c:pt idx="4865">
                  <c:v>42.954999999999984</c:v>
                </c:pt>
                <c:pt idx="4866">
                  <c:v>42.965000000000032</c:v>
                </c:pt>
                <c:pt idx="4867">
                  <c:v>42.974999999999966</c:v>
                </c:pt>
                <c:pt idx="4868">
                  <c:v>42.984999999999957</c:v>
                </c:pt>
                <c:pt idx="4869">
                  <c:v>42.995000000000061</c:v>
                </c:pt>
                <c:pt idx="4870">
                  <c:v>43.004999999999995</c:v>
                </c:pt>
                <c:pt idx="4871">
                  <c:v>43.014999999999986</c:v>
                </c:pt>
                <c:pt idx="4872">
                  <c:v>43.024999999999977</c:v>
                </c:pt>
                <c:pt idx="4873">
                  <c:v>43.034999999999968</c:v>
                </c:pt>
                <c:pt idx="4874">
                  <c:v>43.044999999999959</c:v>
                </c:pt>
                <c:pt idx="4875">
                  <c:v>43.055000000000007</c:v>
                </c:pt>
                <c:pt idx="4876">
                  <c:v>43.064999999999998</c:v>
                </c:pt>
                <c:pt idx="4877">
                  <c:v>43.075000000000045</c:v>
                </c:pt>
                <c:pt idx="4878">
                  <c:v>43.085000000000036</c:v>
                </c:pt>
                <c:pt idx="4879">
                  <c:v>43.09499999999997</c:v>
                </c:pt>
                <c:pt idx="4880">
                  <c:v>43.104999999999961</c:v>
                </c:pt>
                <c:pt idx="4881">
                  <c:v>43.115000000000009</c:v>
                </c:pt>
                <c:pt idx="4882">
                  <c:v>43.125000000000057</c:v>
                </c:pt>
                <c:pt idx="4883">
                  <c:v>43.134999999999991</c:v>
                </c:pt>
                <c:pt idx="4884">
                  <c:v>43.145000000000039</c:v>
                </c:pt>
                <c:pt idx="4885">
                  <c:v>43.154999999999973</c:v>
                </c:pt>
                <c:pt idx="4886">
                  <c:v>43.164999999999964</c:v>
                </c:pt>
                <c:pt idx="4887">
                  <c:v>43.175000000000068</c:v>
                </c:pt>
                <c:pt idx="4888">
                  <c:v>43.184999999999945</c:v>
                </c:pt>
                <c:pt idx="4889">
                  <c:v>43.194999999999993</c:v>
                </c:pt>
                <c:pt idx="4890">
                  <c:v>43.204999999999984</c:v>
                </c:pt>
                <c:pt idx="4891">
                  <c:v>43.215000000000032</c:v>
                </c:pt>
                <c:pt idx="4892">
                  <c:v>43.224999999999966</c:v>
                </c:pt>
                <c:pt idx="4893">
                  <c:v>43.234999999999957</c:v>
                </c:pt>
                <c:pt idx="4894">
                  <c:v>43.245000000000061</c:v>
                </c:pt>
                <c:pt idx="4895">
                  <c:v>43.254999999999995</c:v>
                </c:pt>
                <c:pt idx="4896">
                  <c:v>43.264999999999986</c:v>
                </c:pt>
                <c:pt idx="4897">
                  <c:v>43.274999999999977</c:v>
                </c:pt>
                <c:pt idx="4898">
                  <c:v>43.284999999999968</c:v>
                </c:pt>
                <c:pt idx="4899">
                  <c:v>43.294999999999959</c:v>
                </c:pt>
                <c:pt idx="4900">
                  <c:v>43.305000000000007</c:v>
                </c:pt>
                <c:pt idx="4901">
                  <c:v>43.314999999999998</c:v>
                </c:pt>
                <c:pt idx="4902">
                  <c:v>43.325000000000045</c:v>
                </c:pt>
                <c:pt idx="4903">
                  <c:v>43.335000000000036</c:v>
                </c:pt>
                <c:pt idx="4904">
                  <c:v>43.34499999999997</c:v>
                </c:pt>
                <c:pt idx="4905">
                  <c:v>43.354999999999961</c:v>
                </c:pt>
                <c:pt idx="4906">
                  <c:v>43.365000000000009</c:v>
                </c:pt>
                <c:pt idx="4907">
                  <c:v>43.375000000000057</c:v>
                </c:pt>
                <c:pt idx="4908">
                  <c:v>43.384999999999991</c:v>
                </c:pt>
                <c:pt idx="4909">
                  <c:v>43.395000000000039</c:v>
                </c:pt>
                <c:pt idx="4910">
                  <c:v>43.404999999999973</c:v>
                </c:pt>
                <c:pt idx="4911">
                  <c:v>43.414999999999964</c:v>
                </c:pt>
                <c:pt idx="4912">
                  <c:v>43.425000000000068</c:v>
                </c:pt>
                <c:pt idx="4913">
                  <c:v>43.434999999999945</c:v>
                </c:pt>
                <c:pt idx="4914">
                  <c:v>43.444999999999993</c:v>
                </c:pt>
                <c:pt idx="4915">
                  <c:v>43.454999999999984</c:v>
                </c:pt>
                <c:pt idx="4916">
                  <c:v>43.465000000000032</c:v>
                </c:pt>
                <c:pt idx="4917">
                  <c:v>43.474999999999966</c:v>
                </c:pt>
                <c:pt idx="4918">
                  <c:v>43.484999999999957</c:v>
                </c:pt>
                <c:pt idx="4919">
                  <c:v>43.495000000000061</c:v>
                </c:pt>
                <c:pt idx="4920">
                  <c:v>43.504999999999995</c:v>
                </c:pt>
                <c:pt idx="4921">
                  <c:v>43.514999999999986</c:v>
                </c:pt>
                <c:pt idx="4922">
                  <c:v>43.524999999999977</c:v>
                </c:pt>
                <c:pt idx="4923">
                  <c:v>43.534999999999968</c:v>
                </c:pt>
                <c:pt idx="4924">
                  <c:v>43.544999999999959</c:v>
                </c:pt>
                <c:pt idx="4925">
                  <c:v>43.555000000000007</c:v>
                </c:pt>
                <c:pt idx="4926">
                  <c:v>43.564999999999998</c:v>
                </c:pt>
                <c:pt idx="4927">
                  <c:v>43.575000000000045</c:v>
                </c:pt>
                <c:pt idx="4928">
                  <c:v>43.585000000000036</c:v>
                </c:pt>
                <c:pt idx="4929">
                  <c:v>43.59499999999997</c:v>
                </c:pt>
                <c:pt idx="4930">
                  <c:v>43.604999999999961</c:v>
                </c:pt>
                <c:pt idx="4931">
                  <c:v>43.615000000000009</c:v>
                </c:pt>
                <c:pt idx="4932">
                  <c:v>43.625000000000057</c:v>
                </c:pt>
                <c:pt idx="4933">
                  <c:v>43.634999999999991</c:v>
                </c:pt>
                <c:pt idx="4934">
                  <c:v>43.645000000000039</c:v>
                </c:pt>
                <c:pt idx="4935">
                  <c:v>43.654999999999973</c:v>
                </c:pt>
                <c:pt idx="4936">
                  <c:v>43.664999999999964</c:v>
                </c:pt>
                <c:pt idx="4937">
                  <c:v>43.675000000000068</c:v>
                </c:pt>
                <c:pt idx="4938">
                  <c:v>43.684999999999945</c:v>
                </c:pt>
                <c:pt idx="4939">
                  <c:v>43.694999999999993</c:v>
                </c:pt>
                <c:pt idx="4940">
                  <c:v>43.704999999999984</c:v>
                </c:pt>
                <c:pt idx="4941">
                  <c:v>43.715000000000032</c:v>
                </c:pt>
                <c:pt idx="4942">
                  <c:v>43.724999999999966</c:v>
                </c:pt>
                <c:pt idx="4943">
                  <c:v>43.734999999999957</c:v>
                </c:pt>
                <c:pt idx="4944">
                  <c:v>43.745000000000061</c:v>
                </c:pt>
                <c:pt idx="4945">
                  <c:v>43.754999999999995</c:v>
                </c:pt>
                <c:pt idx="4946">
                  <c:v>43.764999999999986</c:v>
                </c:pt>
                <c:pt idx="4947">
                  <c:v>43.774999999999977</c:v>
                </c:pt>
                <c:pt idx="4948">
                  <c:v>43.784999999999968</c:v>
                </c:pt>
                <c:pt idx="4949">
                  <c:v>43.794999999999959</c:v>
                </c:pt>
                <c:pt idx="4950">
                  <c:v>43.805000000000007</c:v>
                </c:pt>
                <c:pt idx="4951">
                  <c:v>43.814999999999998</c:v>
                </c:pt>
                <c:pt idx="4952">
                  <c:v>43.825000000000045</c:v>
                </c:pt>
                <c:pt idx="4953">
                  <c:v>43.835000000000036</c:v>
                </c:pt>
                <c:pt idx="4954">
                  <c:v>43.84499999999997</c:v>
                </c:pt>
                <c:pt idx="4955">
                  <c:v>43.854999999999961</c:v>
                </c:pt>
                <c:pt idx="4956">
                  <c:v>43.865000000000009</c:v>
                </c:pt>
                <c:pt idx="4957">
                  <c:v>43.875000000000057</c:v>
                </c:pt>
                <c:pt idx="4958">
                  <c:v>43.884999999999991</c:v>
                </c:pt>
                <c:pt idx="4959">
                  <c:v>43.895000000000039</c:v>
                </c:pt>
                <c:pt idx="4960">
                  <c:v>43.904999999999973</c:v>
                </c:pt>
                <c:pt idx="4961">
                  <c:v>43.914999999999964</c:v>
                </c:pt>
                <c:pt idx="4962">
                  <c:v>43.925000000000068</c:v>
                </c:pt>
                <c:pt idx="4963">
                  <c:v>43.934999999999945</c:v>
                </c:pt>
                <c:pt idx="4964">
                  <c:v>43.944999999999993</c:v>
                </c:pt>
                <c:pt idx="4965">
                  <c:v>43.954999999999984</c:v>
                </c:pt>
                <c:pt idx="4966">
                  <c:v>43.965000000000032</c:v>
                </c:pt>
                <c:pt idx="4967">
                  <c:v>43.974999999999966</c:v>
                </c:pt>
                <c:pt idx="4968">
                  <c:v>43.984999999999957</c:v>
                </c:pt>
                <c:pt idx="4969">
                  <c:v>43.995000000000061</c:v>
                </c:pt>
                <c:pt idx="4970">
                  <c:v>44.004999999999995</c:v>
                </c:pt>
                <c:pt idx="4971">
                  <c:v>44.014999999999986</c:v>
                </c:pt>
                <c:pt idx="4972">
                  <c:v>44.024999999999977</c:v>
                </c:pt>
                <c:pt idx="4973">
                  <c:v>44.034999999999968</c:v>
                </c:pt>
                <c:pt idx="4974">
                  <c:v>44.044999999999959</c:v>
                </c:pt>
                <c:pt idx="4975">
                  <c:v>44.055000000000007</c:v>
                </c:pt>
                <c:pt idx="4976">
                  <c:v>44.064999999999998</c:v>
                </c:pt>
                <c:pt idx="4977">
                  <c:v>44.075000000000045</c:v>
                </c:pt>
                <c:pt idx="4978">
                  <c:v>44.085000000000036</c:v>
                </c:pt>
                <c:pt idx="4979">
                  <c:v>44.09499999999997</c:v>
                </c:pt>
                <c:pt idx="4980">
                  <c:v>44.104999999999961</c:v>
                </c:pt>
                <c:pt idx="4981">
                  <c:v>44.115000000000009</c:v>
                </c:pt>
                <c:pt idx="4982">
                  <c:v>44.125000000000057</c:v>
                </c:pt>
                <c:pt idx="4983">
                  <c:v>44.134999999999991</c:v>
                </c:pt>
                <c:pt idx="4984">
                  <c:v>44.145000000000039</c:v>
                </c:pt>
                <c:pt idx="4985">
                  <c:v>44.154999999999973</c:v>
                </c:pt>
                <c:pt idx="4986">
                  <c:v>44.164999999999964</c:v>
                </c:pt>
                <c:pt idx="4987">
                  <c:v>44.175000000000068</c:v>
                </c:pt>
                <c:pt idx="4988">
                  <c:v>44.184999999999945</c:v>
                </c:pt>
                <c:pt idx="4989">
                  <c:v>44.194999999999993</c:v>
                </c:pt>
                <c:pt idx="4990">
                  <c:v>44.204999999999984</c:v>
                </c:pt>
                <c:pt idx="4991">
                  <c:v>44.215000000000032</c:v>
                </c:pt>
                <c:pt idx="4992">
                  <c:v>44.224999999999966</c:v>
                </c:pt>
                <c:pt idx="4993">
                  <c:v>44.234999999999957</c:v>
                </c:pt>
                <c:pt idx="4994">
                  <c:v>44.245000000000061</c:v>
                </c:pt>
                <c:pt idx="4995">
                  <c:v>44.254999999999995</c:v>
                </c:pt>
                <c:pt idx="4996">
                  <c:v>44.264999999999986</c:v>
                </c:pt>
                <c:pt idx="4997">
                  <c:v>44.274999999999977</c:v>
                </c:pt>
                <c:pt idx="4998">
                  <c:v>44.284999999999968</c:v>
                </c:pt>
                <c:pt idx="4999">
                  <c:v>44.294999999999959</c:v>
                </c:pt>
                <c:pt idx="5000">
                  <c:v>44.305000000000007</c:v>
                </c:pt>
                <c:pt idx="5001">
                  <c:v>44.314999999999998</c:v>
                </c:pt>
                <c:pt idx="5002">
                  <c:v>44.325000000000045</c:v>
                </c:pt>
                <c:pt idx="5003">
                  <c:v>44.335000000000036</c:v>
                </c:pt>
                <c:pt idx="5004">
                  <c:v>44.34499999999997</c:v>
                </c:pt>
                <c:pt idx="5005">
                  <c:v>44.354999999999961</c:v>
                </c:pt>
                <c:pt idx="5006">
                  <c:v>44.365000000000009</c:v>
                </c:pt>
                <c:pt idx="5007">
                  <c:v>44.375000000000057</c:v>
                </c:pt>
                <c:pt idx="5008">
                  <c:v>44.384999999999991</c:v>
                </c:pt>
                <c:pt idx="5009">
                  <c:v>44.395000000000039</c:v>
                </c:pt>
                <c:pt idx="5010">
                  <c:v>44.404999999999973</c:v>
                </c:pt>
                <c:pt idx="5011">
                  <c:v>44.414999999999964</c:v>
                </c:pt>
                <c:pt idx="5012">
                  <c:v>44.425000000000068</c:v>
                </c:pt>
                <c:pt idx="5013">
                  <c:v>44.434999999999945</c:v>
                </c:pt>
                <c:pt idx="5014">
                  <c:v>44.444999999999993</c:v>
                </c:pt>
                <c:pt idx="5015">
                  <c:v>44.454999999999984</c:v>
                </c:pt>
                <c:pt idx="5016">
                  <c:v>44.465000000000032</c:v>
                </c:pt>
                <c:pt idx="5017">
                  <c:v>44.474999999999966</c:v>
                </c:pt>
                <c:pt idx="5018">
                  <c:v>44.484999999999957</c:v>
                </c:pt>
                <c:pt idx="5019">
                  <c:v>44.495000000000061</c:v>
                </c:pt>
                <c:pt idx="5020">
                  <c:v>44.504999999999995</c:v>
                </c:pt>
                <c:pt idx="5021">
                  <c:v>44.514999999999986</c:v>
                </c:pt>
                <c:pt idx="5022">
                  <c:v>44.524999999999977</c:v>
                </c:pt>
                <c:pt idx="5023">
                  <c:v>44.534999999999968</c:v>
                </c:pt>
                <c:pt idx="5024">
                  <c:v>44.544999999999959</c:v>
                </c:pt>
                <c:pt idx="5025">
                  <c:v>44.555000000000007</c:v>
                </c:pt>
                <c:pt idx="5026">
                  <c:v>44.564999999999998</c:v>
                </c:pt>
                <c:pt idx="5027">
                  <c:v>44.575000000000045</c:v>
                </c:pt>
                <c:pt idx="5028">
                  <c:v>44.585000000000036</c:v>
                </c:pt>
                <c:pt idx="5029">
                  <c:v>44.59499999999997</c:v>
                </c:pt>
                <c:pt idx="5030">
                  <c:v>44.604999999999961</c:v>
                </c:pt>
                <c:pt idx="5031">
                  <c:v>44.615000000000009</c:v>
                </c:pt>
                <c:pt idx="5032">
                  <c:v>44.625000000000057</c:v>
                </c:pt>
                <c:pt idx="5033">
                  <c:v>44.634999999999991</c:v>
                </c:pt>
                <c:pt idx="5034">
                  <c:v>44.645000000000039</c:v>
                </c:pt>
                <c:pt idx="5035">
                  <c:v>44.654999999999973</c:v>
                </c:pt>
                <c:pt idx="5036">
                  <c:v>44.664999999999964</c:v>
                </c:pt>
                <c:pt idx="5037">
                  <c:v>44.675000000000068</c:v>
                </c:pt>
                <c:pt idx="5038">
                  <c:v>44.684999999999945</c:v>
                </c:pt>
                <c:pt idx="5039">
                  <c:v>44.694999999999993</c:v>
                </c:pt>
                <c:pt idx="5040">
                  <c:v>44.704999999999984</c:v>
                </c:pt>
                <c:pt idx="5041">
                  <c:v>44.715000000000032</c:v>
                </c:pt>
                <c:pt idx="5042">
                  <c:v>44.724999999999966</c:v>
                </c:pt>
                <c:pt idx="5043">
                  <c:v>44.734999999999957</c:v>
                </c:pt>
                <c:pt idx="5044">
                  <c:v>44.745000000000061</c:v>
                </c:pt>
                <c:pt idx="5045">
                  <c:v>44.754999999999995</c:v>
                </c:pt>
                <c:pt idx="5046">
                  <c:v>44.764999999999986</c:v>
                </c:pt>
                <c:pt idx="5047">
                  <c:v>44.774999999999977</c:v>
                </c:pt>
                <c:pt idx="5048">
                  <c:v>44.784999999999968</c:v>
                </c:pt>
                <c:pt idx="5049">
                  <c:v>44.794999999999959</c:v>
                </c:pt>
                <c:pt idx="5050">
                  <c:v>44.805000000000007</c:v>
                </c:pt>
                <c:pt idx="5051">
                  <c:v>44.814999999999998</c:v>
                </c:pt>
                <c:pt idx="5052">
                  <c:v>44.825000000000045</c:v>
                </c:pt>
                <c:pt idx="5053">
                  <c:v>44.835000000000036</c:v>
                </c:pt>
                <c:pt idx="5054">
                  <c:v>44.84499999999997</c:v>
                </c:pt>
                <c:pt idx="5055">
                  <c:v>44.854999999999961</c:v>
                </c:pt>
                <c:pt idx="5056">
                  <c:v>44.865000000000009</c:v>
                </c:pt>
                <c:pt idx="5057">
                  <c:v>44.875000000000057</c:v>
                </c:pt>
                <c:pt idx="5058">
                  <c:v>44.884999999999991</c:v>
                </c:pt>
                <c:pt idx="5059">
                  <c:v>44.895000000000039</c:v>
                </c:pt>
                <c:pt idx="5060">
                  <c:v>44.904999999999973</c:v>
                </c:pt>
                <c:pt idx="5061">
                  <c:v>44.914999999999964</c:v>
                </c:pt>
                <c:pt idx="5062">
                  <c:v>44.925000000000068</c:v>
                </c:pt>
                <c:pt idx="5063">
                  <c:v>44.934999999999945</c:v>
                </c:pt>
                <c:pt idx="5064">
                  <c:v>44.944999999999993</c:v>
                </c:pt>
                <c:pt idx="5065">
                  <c:v>44.954999999999984</c:v>
                </c:pt>
                <c:pt idx="5066">
                  <c:v>44.965000000000032</c:v>
                </c:pt>
                <c:pt idx="5067">
                  <c:v>44.974999999999966</c:v>
                </c:pt>
                <c:pt idx="5068">
                  <c:v>44.984999999999957</c:v>
                </c:pt>
                <c:pt idx="5069">
                  <c:v>44.995000000000061</c:v>
                </c:pt>
                <c:pt idx="5070">
                  <c:v>45.004999999999995</c:v>
                </c:pt>
                <c:pt idx="5071">
                  <c:v>45.014999999999986</c:v>
                </c:pt>
                <c:pt idx="5072">
                  <c:v>45.024999999999977</c:v>
                </c:pt>
                <c:pt idx="5073">
                  <c:v>45.034999999999968</c:v>
                </c:pt>
                <c:pt idx="5074">
                  <c:v>45.044999999999959</c:v>
                </c:pt>
                <c:pt idx="5075">
                  <c:v>45.055000000000007</c:v>
                </c:pt>
                <c:pt idx="5076">
                  <c:v>45.064999999999998</c:v>
                </c:pt>
                <c:pt idx="5077">
                  <c:v>45.075000000000045</c:v>
                </c:pt>
                <c:pt idx="5078">
                  <c:v>45.085000000000036</c:v>
                </c:pt>
                <c:pt idx="5079">
                  <c:v>45.09499999999997</c:v>
                </c:pt>
                <c:pt idx="5080">
                  <c:v>45.104999999999961</c:v>
                </c:pt>
                <c:pt idx="5081">
                  <c:v>45.115000000000009</c:v>
                </c:pt>
                <c:pt idx="5082">
                  <c:v>45.125000000000057</c:v>
                </c:pt>
                <c:pt idx="5083">
                  <c:v>45.134999999999991</c:v>
                </c:pt>
                <c:pt idx="5084">
                  <c:v>45.145000000000039</c:v>
                </c:pt>
                <c:pt idx="5085">
                  <c:v>45.154999999999973</c:v>
                </c:pt>
                <c:pt idx="5086">
                  <c:v>45.164999999999964</c:v>
                </c:pt>
                <c:pt idx="5087">
                  <c:v>45.175000000000068</c:v>
                </c:pt>
                <c:pt idx="5088">
                  <c:v>45.184999999999945</c:v>
                </c:pt>
                <c:pt idx="5089">
                  <c:v>45.194999999999993</c:v>
                </c:pt>
                <c:pt idx="5090">
                  <c:v>45.204999999999984</c:v>
                </c:pt>
                <c:pt idx="5091">
                  <c:v>45.215000000000032</c:v>
                </c:pt>
                <c:pt idx="5092">
                  <c:v>45.224999999999966</c:v>
                </c:pt>
                <c:pt idx="5093">
                  <c:v>45.234999999999957</c:v>
                </c:pt>
                <c:pt idx="5094">
                  <c:v>45.245000000000061</c:v>
                </c:pt>
                <c:pt idx="5095">
                  <c:v>45.254999999999995</c:v>
                </c:pt>
                <c:pt idx="5096">
                  <c:v>45.264999999999986</c:v>
                </c:pt>
                <c:pt idx="5097">
                  <c:v>45.275000000000034</c:v>
                </c:pt>
                <c:pt idx="5098">
                  <c:v>45.284999999999968</c:v>
                </c:pt>
                <c:pt idx="5099">
                  <c:v>45.295000000000016</c:v>
                </c:pt>
                <c:pt idx="5100">
                  <c:v>45.305000000000007</c:v>
                </c:pt>
                <c:pt idx="5101">
                  <c:v>45.314999999999998</c:v>
                </c:pt>
                <c:pt idx="5102">
                  <c:v>45.324999999999989</c:v>
                </c:pt>
                <c:pt idx="5103">
                  <c:v>45.335000000000036</c:v>
                </c:pt>
                <c:pt idx="5104">
                  <c:v>45.34499999999997</c:v>
                </c:pt>
                <c:pt idx="5105">
                  <c:v>45.354999999999961</c:v>
                </c:pt>
                <c:pt idx="5106">
                  <c:v>45.365000000000009</c:v>
                </c:pt>
                <c:pt idx="5107">
                  <c:v>45.375000000000057</c:v>
                </c:pt>
                <c:pt idx="5108">
                  <c:v>45.384999999999991</c:v>
                </c:pt>
                <c:pt idx="5109">
                  <c:v>45.395000000000039</c:v>
                </c:pt>
                <c:pt idx="5110">
                  <c:v>45.404999999999973</c:v>
                </c:pt>
                <c:pt idx="5111">
                  <c:v>45.414999999999964</c:v>
                </c:pt>
                <c:pt idx="5112">
                  <c:v>45.425000000000068</c:v>
                </c:pt>
                <c:pt idx="5113">
                  <c:v>45.434999999999945</c:v>
                </c:pt>
                <c:pt idx="5114">
                  <c:v>45.444999999999993</c:v>
                </c:pt>
                <c:pt idx="5115">
                  <c:v>45.454999999999984</c:v>
                </c:pt>
                <c:pt idx="5116">
                  <c:v>45.465000000000032</c:v>
                </c:pt>
                <c:pt idx="5117">
                  <c:v>45.474999999999966</c:v>
                </c:pt>
                <c:pt idx="5118">
                  <c:v>45.484999999999957</c:v>
                </c:pt>
                <c:pt idx="5119">
                  <c:v>45.495000000000061</c:v>
                </c:pt>
                <c:pt idx="5120">
                  <c:v>45.504999999999995</c:v>
                </c:pt>
                <c:pt idx="5121">
                  <c:v>45.514999999999986</c:v>
                </c:pt>
                <c:pt idx="5122">
                  <c:v>45.525000000000034</c:v>
                </c:pt>
                <c:pt idx="5123">
                  <c:v>45.534999999999968</c:v>
                </c:pt>
                <c:pt idx="5124">
                  <c:v>45.545000000000016</c:v>
                </c:pt>
                <c:pt idx="5125">
                  <c:v>45.555000000000007</c:v>
                </c:pt>
                <c:pt idx="5126">
                  <c:v>45.564999999999998</c:v>
                </c:pt>
                <c:pt idx="5127">
                  <c:v>45.574999999999989</c:v>
                </c:pt>
                <c:pt idx="5128">
                  <c:v>45.585000000000036</c:v>
                </c:pt>
                <c:pt idx="5129">
                  <c:v>45.59499999999997</c:v>
                </c:pt>
                <c:pt idx="5130">
                  <c:v>45.604999999999961</c:v>
                </c:pt>
                <c:pt idx="5131">
                  <c:v>45.615000000000009</c:v>
                </c:pt>
                <c:pt idx="5132">
                  <c:v>45.625000000000057</c:v>
                </c:pt>
                <c:pt idx="5133">
                  <c:v>45.634999999999991</c:v>
                </c:pt>
                <c:pt idx="5134">
                  <c:v>45.645000000000039</c:v>
                </c:pt>
                <c:pt idx="5135">
                  <c:v>45.654999999999973</c:v>
                </c:pt>
                <c:pt idx="5136">
                  <c:v>45.664999999999964</c:v>
                </c:pt>
                <c:pt idx="5137">
                  <c:v>45.675000000000068</c:v>
                </c:pt>
                <c:pt idx="5138">
                  <c:v>45.684999999999945</c:v>
                </c:pt>
                <c:pt idx="5139">
                  <c:v>45.694999999999993</c:v>
                </c:pt>
                <c:pt idx="5140">
                  <c:v>45.704999999999984</c:v>
                </c:pt>
                <c:pt idx="5141">
                  <c:v>45.715000000000032</c:v>
                </c:pt>
                <c:pt idx="5142">
                  <c:v>45.724999999999966</c:v>
                </c:pt>
                <c:pt idx="5143">
                  <c:v>45.734999999999957</c:v>
                </c:pt>
                <c:pt idx="5144">
                  <c:v>45.745000000000061</c:v>
                </c:pt>
                <c:pt idx="5145">
                  <c:v>45.754999999999995</c:v>
                </c:pt>
                <c:pt idx="5146">
                  <c:v>45.764999999999986</c:v>
                </c:pt>
                <c:pt idx="5147">
                  <c:v>45.775000000000034</c:v>
                </c:pt>
                <c:pt idx="5148">
                  <c:v>45.784999999999968</c:v>
                </c:pt>
                <c:pt idx="5149">
                  <c:v>45.795000000000016</c:v>
                </c:pt>
                <c:pt idx="5150">
                  <c:v>45.805000000000007</c:v>
                </c:pt>
                <c:pt idx="5151">
                  <c:v>45.814999999999998</c:v>
                </c:pt>
                <c:pt idx="5152">
                  <c:v>45.824999999999989</c:v>
                </c:pt>
                <c:pt idx="5153">
                  <c:v>45.835000000000036</c:v>
                </c:pt>
                <c:pt idx="5154">
                  <c:v>45.84499999999997</c:v>
                </c:pt>
                <c:pt idx="5155">
                  <c:v>45.854999999999961</c:v>
                </c:pt>
                <c:pt idx="5156">
                  <c:v>45.865000000000009</c:v>
                </c:pt>
                <c:pt idx="5157">
                  <c:v>45.875000000000057</c:v>
                </c:pt>
                <c:pt idx="5158">
                  <c:v>45.884999999999991</c:v>
                </c:pt>
                <c:pt idx="5159">
                  <c:v>45.895000000000039</c:v>
                </c:pt>
                <c:pt idx="5160">
                  <c:v>45.904999999999973</c:v>
                </c:pt>
                <c:pt idx="5161">
                  <c:v>45.914999999999964</c:v>
                </c:pt>
                <c:pt idx="5162">
                  <c:v>45.925000000000068</c:v>
                </c:pt>
                <c:pt idx="5163">
                  <c:v>45.934999999999945</c:v>
                </c:pt>
                <c:pt idx="5164">
                  <c:v>45.944999999999993</c:v>
                </c:pt>
                <c:pt idx="5165">
                  <c:v>45.954999999999984</c:v>
                </c:pt>
                <c:pt idx="5166">
                  <c:v>45.965000000000032</c:v>
                </c:pt>
                <c:pt idx="5167">
                  <c:v>45.974999999999966</c:v>
                </c:pt>
                <c:pt idx="5168">
                  <c:v>45.984999999999957</c:v>
                </c:pt>
                <c:pt idx="5169">
                  <c:v>45.995000000000061</c:v>
                </c:pt>
                <c:pt idx="5170">
                  <c:v>46.004999999999995</c:v>
                </c:pt>
                <c:pt idx="5171">
                  <c:v>46.014999999999986</c:v>
                </c:pt>
                <c:pt idx="5172">
                  <c:v>46.025000000000034</c:v>
                </c:pt>
                <c:pt idx="5173">
                  <c:v>46.034999999999968</c:v>
                </c:pt>
                <c:pt idx="5174">
                  <c:v>46.045000000000016</c:v>
                </c:pt>
                <c:pt idx="5175">
                  <c:v>46.055000000000007</c:v>
                </c:pt>
                <c:pt idx="5176">
                  <c:v>46.064999999999998</c:v>
                </c:pt>
                <c:pt idx="5177">
                  <c:v>46.074999999999989</c:v>
                </c:pt>
                <c:pt idx="5178">
                  <c:v>46.085000000000036</c:v>
                </c:pt>
                <c:pt idx="5179">
                  <c:v>46.09499999999997</c:v>
                </c:pt>
                <c:pt idx="5180">
                  <c:v>46.104999999999961</c:v>
                </c:pt>
                <c:pt idx="5181">
                  <c:v>46.115000000000009</c:v>
                </c:pt>
                <c:pt idx="5182">
                  <c:v>46.125000000000057</c:v>
                </c:pt>
                <c:pt idx="5183">
                  <c:v>46.134999999999991</c:v>
                </c:pt>
                <c:pt idx="5184">
                  <c:v>46.145000000000039</c:v>
                </c:pt>
                <c:pt idx="5185">
                  <c:v>46.154999999999973</c:v>
                </c:pt>
                <c:pt idx="5186">
                  <c:v>46.164999999999964</c:v>
                </c:pt>
                <c:pt idx="5187">
                  <c:v>46.175000000000068</c:v>
                </c:pt>
                <c:pt idx="5188">
                  <c:v>46.184999999999945</c:v>
                </c:pt>
                <c:pt idx="5189">
                  <c:v>46.194999999999993</c:v>
                </c:pt>
                <c:pt idx="5190">
                  <c:v>46.204999999999984</c:v>
                </c:pt>
                <c:pt idx="5191">
                  <c:v>46.215000000000032</c:v>
                </c:pt>
                <c:pt idx="5192">
                  <c:v>46.224999999999966</c:v>
                </c:pt>
                <c:pt idx="5193">
                  <c:v>46.234999999999957</c:v>
                </c:pt>
                <c:pt idx="5194">
                  <c:v>46.245000000000061</c:v>
                </c:pt>
                <c:pt idx="5195">
                  <c:v>46.254999999999995</c:v>
                </c:pt>
                <c:pt idx="5196">
                  <c:v>46.264999999999986</c:v>
                </c:pt>
                <c:pt idx="5197">
                  <c:v>46.275000000000034</c:v>
                </c:pt>
                <c:pt idx="5198">
                  <c:v>46.284999999999968</c:v>
                </c:pt>
                <c:pt idx="5199">
                  <c:v>46.295000000000016</c:v>
                </c:pt>
                <c:pt idx="5200">
                  <c:v>46.305000000000007</c:v>
                </c:pt>
                <c:pt idx="5201">
                  <c:v>46.314999999999998</c:v>
                </c:pt>
                <c:pt idx="5202">
                  <c:v>46.324999999999989</c:v>
                </c:pt>
                <c:pt idx="5203">
                  <c:v>46.335000000000036</c:v>
                </c:pt>
                <c:pt idx="5204">
                  <c:v>46.34499999999997</c:v>
                </c:pt>
                <c:pt idx="5205">
                  <c:v>46.354999999999961</c:v>
                </c:pt>
                <c:pt idx="5206">
                  <c:v>46.365000000000009</c:v>
                </c:pt>
                <c:pt idx="5207">
                  <c:v>46.375000000000057</c:v>
                </c:pt>
                <c:pt idx="5208">
                  <c:v>46.384999999999991</c:v>
                </c:pt>
                <c:pt idx="5209">
                  <c:v>46.395000000000039</c:v>
                </c:pt>
                <c:pt idx="5210">
                  <c:v>46.404999999999973</c:v>
                </c:pt>
                <c:pt idx="5211">
                  <c:v>46.414999999999964</c:v>
                </c:pt>
                <c:pt idx="5212">
                  <c:v>46.425000000000068</c:v>
                </c:pt>
                <c:pt idx="5213">
                  <c:v>46.434999999999945</c:v>
                </c:pt>
                <c:pt idx="5214">
                  <c:v>46.444999999999993</c:v>
                </c:pt>
                <c:pt idx="5215">
                  <c:v>46.454999999999984</c:v>
                </c:pt>
                <c:pt idx="5216">
                  <c:v>46.465000000000032</c:v>
                </c:pt>
                <c:pt idx="5217">
                  <c:v>46.474999999999966</c:v>
                </c:pt>
                <c:pt idx="5218">
                  <c:v>46.484999999999957</c:v>
                </c:pt>
                <c:pt idx="5219">
                  <c:v>46.495000000000061</c:v>
                </c:pt>
                <c:pt idx="5220">
                  <c:v>46.504999999999995</c:v>
                </c:pt>
                <c:pt idx="5221">
                  <c:v>46.514999999999986</c:v>
                </c:pt>
                <c:pt idx="5222">
                  <c:v>46.525000000000034</c:v>
                </c:pt>
                <c:pt idx="5223">
                  <c:v>46.534999999999968</c:v>
                </c:pt>
                <c:pt idx="5224">
                  <c:v>46.545000000000016</c:v>
                </c:pt>
                <c:pt idx="5225">
                  <c:v>46.555000000000007</c:v>
                </c:pt>
                <c:pt idx="5226">
                  <c:v>46.564999999999998</c:v>
                </c:pt>
                <c:pt idx="5227">
                  <c:v>46.574999999999989</c:v>
                </c:pt>
                <c:pt idx="5228">
                  <c:v>46.585000000000036</c:v>
                </c:pt>
                <c:pt idx="5229">
                  <c:v>46.59499999999997</c:v>
                </c:pt>
                <c:pt idx="5230">
                  <c:v>46.604999999999961</c:v>
                </c:pt>
                <c:pt idx="5231">
                  <c:v>46.615000000000009</c:v>
                </c:pt>
                <c:pt idx="5232">
                  <c:v>46.625000000000057</c:v>
                </c:pt>
                <c:pt idx="5233">
                  <c:v>46.634999999999991</c:v>
                </c:pt>
                <c:pt idx="5234">
                  <c:v>46.645000000000039</c:v>
                </c:pt>
                <c:pt idx="5235">
                  <c:v>46.654999999999973</c:v>
                </c:pt>
                <c:pt idx="5236">
                  <c:v>46.664999999999964</c:v>
                </c:pt>
                <c:pt idx="5237">
                  <c:v>46.675000000000068</c:v>
                </c:pt>
                <c:pt idx="5238">
                  <c:v>46.684999999999945</c:v>
                </c:pt>
                <c:pt idx="5239">
                  <c:v>46.694999999999993</c:v>
                </c:pt>
                <c:pt idx="5240">
                  <c:v>46.704999999999984</c:v>
                </c:pt>
                <c:pt idx="5241">
                  <c:v>46.715000000000032</c:v>
                </c:pt>
                <c:pt idx="5242">
                  <c:v>46.724999999999966</c:v>
                </c:pt>
                <c:pt idx="5243">
                  <c:v>46.734999999999957</c:v>
                </c:pt>
                <c:pt idx="5244">
                  <c:v>46.745000000000061</c:v>
                </c:pt>
                <c:pt idx="5245">
                  <c:v>46.754999999999995</c:v>
                </c:pt>
                <c:pt idx="5246">
                  <c:v>46.764999999999986</c:v>
                </c:pt>
                <c:pt idx="5247">
                  <c:v>46.775000000000034</c:v>
                </c:pt>
                <c:pt idx="5248">
                  <c:v>46.784999999999968</c:v>
                </c:pt>
                <c:pt idx="5249">
                  <c:v>46.795000000000016</c:v>
                </c:pt>
                <c:pt idx="5250">
                  <c:v>46.805000000000007</c:v>
                </c:pt>
                <c:pt idx="5251">
                  <c:v>46.814999999999998</c:v>
                </c:pt>
                <c:pt idx="5252">
                  <c:v>46.824999999999989</c:v>
                </c:pt>
                <c:pt idx="5253">
                  <c:v>46.835000000000036</c:v>
                </c:pt>
                <c:pt idx="5254">
                  <c:v>46.84499999999997</c:v>
                </c:pt>
                <c:pt idx="5255">
                  <c:v>46.854999999999961</c:v>
                </c:pt>
                <c:pt idx="5256">
                  <c:v>46.865000000000009</c:v>
                </c:pt>
                <c:pt idx="5257">
                  <c:v>46.875000000000057</c:v>
                </c:pt>
                <c:pt idx="5258">
                  <c:v>46.884999999999991</c:v>
                </c:pt>
                <c:pt idx="5259">
                  <c:v>46.895000000000039</c:v>
                </c:pt>
                <c:pt idx="5260">
                  <c:v>46.904999999999973</c:v>
                </c:pt>
                <c:pt idx="5261">
                  <c:v>46.914999999999964</c:v>
                </c:pt>
                <c:pt idx="5262">
                  <c:v>46.925000000000068</c:v>
                </c:pt>
                <c:pt idx="5263">
                  <c:v>46.934999999999945</c:v>
                </c:pt>
                <c:pt idx="5264">
                  <c:v>46.944999999999993</c:v>
                </c:pt>
                <c:pt idx="5265">
                  <c:v>46.954999999999984</c:v>
                </c:pt>
                <c:pt idx="5266">
                  <c:v>46.965000000000032</c:v>
                </c:pt>
                <c:pt idx="5267">
                  <c:v>46.974999999999966</c:v>
                </c:pt>
                <c:pt idx="5268">
                  <c:v>46.984999999999957</c:v>
                </c:pt>
                <c:pt idx="5269">
                  <c:v>46.995000000000061</c:v>
                </c:pt>
                <c:pt idx="5270">
                  <c:v>47.004999999999995</c:v>
                </c:pt>
                <c:pt idx="5271">
                  <c:v>47.014999999999986</c:v>
                </c:pt>
                <c:pt idx="5272">
                  <c:v>47.025000000000034</c:v>
                </c:pt>
                <c:pt idx="5273">
                  <c:v>47.034999999999968</c:v>
                </c:pt>
                <c:pt idx="5274">
                  <c:v>47.045000000000016</c:v>
                </c:pt>
                <c:pt idx="5275">
                  <c:v>47.055000000000007</c:v>
                </c:pt>
                <c:pt idx="5276">
                  <c:v>47.064999999999998</c:v>
                </c:pt>
                <c:pt idx="5277">
                  <c:v>47.074999999999989</c:v>
                </c:pt>
                <c:pt idx="5278">
                  <c:v>47.085000000000036</c:v>
                </c:pt>
                <c:pt idx="5279">
                  <c:v>47.09499999999997</c:v>
                </c:pt>
                <c:pt idx="5280">
                  <c:v>47.104999999999961</c:v>
                </c:pt>
                <c:pt idx="5281">
                  <c:v>47.115000000000009</c:v>
                </c:pt>
                <c:pt idx="5282">
                  <c:v>47.125000000000057</c:v>
                </c:pt>
                <c:pt idx="5283">
                  <c:v>47.134999999999991</c:v>
                </c:pt>
                <c:pt idx="5284">
                  <c:v>47.145000000000039</c:v>
                </c:pt>
                <c:pt idx="5285">
                  <c:v>47.154999999999973</c:v>
                </c:pt>
                <c:pt idx="5286">
                  <c:v>47.164999999999964</c:v>
                </c:pt>
                <c:pt idx="5287">
                  <c:v>47.175000000000068</c:v>
                </c:pt>
                <c:pt idx="5288">
                  <c:v>47.184999999999945</c:v>
                </c:pt>
                <c:pt idx="5289">
                  <c:v>47.194999999999993</c:v>
                </c:pt>
                <c:pt idx="5290">
                  <c:v>47.204999999999984</c:v>
                </c:pt>
                <c:pt idx="5291">
                  <c:v>47.215000000000032</c:v>
                </c:pt>
                <c:pt idx="5292">
                  <c:v>47.224999999999966</c:v>
                </c:pt>
                <c:pt idx="5293">
                  <c:v>47.234999999999957</c:v>
                </c:pt>
                <c:pt idx="5294">
                  <c:v>47.245000000000061</c:v>
                </c:pt>
                <c:pt idx="5295">
                  <c:v>47.254999999999995</c:v>
                </c:pt>
                <c:pt idx="5296">
                  <c:v>47.264999999999986</c:v>
                </c:pt>
                <c:pt idx="5297">
                  <c:v>47.275000000000034</c:v>
                </c:pt>
                <c:pt idx="5298">
                  <c:v>47.284999999999968</c:v>
                </c:pt>
                <c:pt idx="5299">
                  <c:v>47.295000000000016</c:v>
                </c:pt>
              </c:numCache>
            </c:numRef>
          </c:xVal>
          <c:yVal>
            <c:numRef>
              <c:f>List1!$S$11:$S$10000</c:f>
              <c:numCache>
                <c:formatCode>General</c:formatCode>
                <c:ptCount val="9990"/>
                <c:pt idx="0">
                  <c:v>66.390822158415844</c:v>
                </c:pt>
                <c:pt idx="1">
                  <c:v>66.390393782178208</c:v>
                </c:pt>
                <c:pt idx="2">
                  <c:v>66.390503237623776</c:v>
                </c:pt>
                <c:pt idx="3">
                  <c:v>66.390239000000037</c:v>
                </c:pt>
                <c:pt idx="4">
                  <c:v>66.390521198019798</c:v>
                </c:pt>
                <c:pt idx="5">
                  <c:v>66.390482019801965</c:v>
                </c:pt>
                <c:pt idx="6">
                  <c:v>66.3907086930693</c:v>
                </c:pt>
                <c:pt idx="7">
                  <c:v>66.390540544554483</c:v>
                </c:pt>
                <c:pt idx="8">
                  <c:v>66.390868227722777</c:v>
                </c:pt>
                <c:pt idx="9">
                  <c:v>66.390824999999992</c:v>
                </c:pt>
                <c:pt idx="10">
                  <c:v>66.390888316831692</c:v>
                </c:pt>
                <c:pt idx="11">
                  <c:v>66.390384861386153</c:v>
                </c:pt>
                <c:pt idx="12">
                  <c:v>66.390600851485175</c:v>
                </c:pt>
                <c:pt idx="13">
                  <c:v>66.39040434653468</c:v>
                </c:pt>
                <c:pt idx="14">
                  <c:v>66.390172287128749</c:v>
                </c:pt>
                <c:pt idx="15">
                  <c:v>66.389674019802015</c:v>
                </c:pt>
                <c:pt idx="16">
                  <c:v>66.389403287128729</c:v>
                </c:pt>
                <c:pt idx="17">
                  <c:v>66.389009653465308</c:v>
                </c:pt>
                <c:pt idx="18">
                  <c:v>66.389274811881194</c:v>
                </c:pt>
                <c:pt idx="19">
                  <c:v>66.389289475247509</c:v>
                </c:pt>
                <c:pt idx="20">
                  <c:v>66.388630663366328</c:v>
                </c:pt>
                <c:pt idx="21">
                  <c:v>66.388333049504965</c:v>
                </c:pt>
                <c:pt idx="22">
                  <c:v>66.387876366336641</c:v>
                </c:pt>
                <c:pt idx="23">
                  <c:v>66.388336405940606</c:v>
                </c:pt>
                <c:pt idx="24">
                  <c:v>66.387589891089135</c:v>
                </c:pt>
                <c:pt idx="25">
                  <c:v>66.3880046336634</c:v>
                </c:pt>
                <c:pt idx="26">
                  <c:v>66.388196891089123</c:v>
                </c:pt>
                <c:pt idx="27">
                  <c:v>66.387877425742559</c:v>
                </c:pt>
                <c:pt idx="28">
                  <c:v>66.387656544554446</c:v>
                </c:pt>
                <c:pt idx="29">
                  <c:v>66.387084435643558</c:v>
                </c:pt>
                <c:pt idx="30">
                  <c:v>66.38727672277227</c:v>
                </c:pt>
                <c:pt idx="31">
                  <c:v>66.387230712871315</c:v>
                </c:pt>
                <c:pt idx="32">
                  <c:v>66.387505118811902</c:v>
                </c:pt>
                <c:pt idx="33">
                  <c:v>66.38836409900992</c:v>
                </c:pt>
                <c:pt idx="34">
                  <c:v>66.393522396039614</c:v>
                </c:pt>
                <c:pt idx="35">
                  <c:v>66.405504297029722</c:v>
                </c:pt>
                <c:pt idx="36">
                  <c:v>66.431297613861389</c:v>
                </c:pt>
                <c:pt idx="37">
                  <c:v>66.4635616039604</c:v>
                </c:pt>
                <c:pt idx="38">
                  <c:v>66.495215920792077</c:v>
                </c:pt>
                <c:pt idx="39">
                  <c:v>66.51655962376239</c:v>
                </c:pt>
                <c:pt idx="40">
                  <c:v>66.53997245544555</c:v>
                </c:pt>
                <c:pt idx="41">
                  <c:v>66.553267613861408</c:v>
                </c:pt>
                <c:pt idx="42">
                  <c:v>66.565721514851475</c:v>
                </c:pt>
                <c:pt idx="43">
                  <c:v>66.569505118811932</c:v>
                </c:pt>
                <c:pt idx="44">
                  <c:v>66.562432009900959</c:v>
                </c:pt>
                <c:pt idx="45">
                  <c:v>66.543272782178235</c:v>
                </c:pt>
                <c:pt idx="46">
                  <c:v>66.509659366336621</c:v>
                </c:pt>
                <c:pt idx="47">
                  <c:v>66.478939049504959</c:v>
                </c:pt>
                <c:pt idx="48">
                  <c:v>66.466656930693048</c:v>
                </c:pt>
                <c:pt idx="49">
                  <c:v>66.466092475247507</c:v>
                </c:pt>
                <c:pt idx="50">
                  <c:v>66.475645732673229</c:v>
                </c:pt>
                <c:pt idx="51">
                  <c:v>66.499673495049493</c:v>
                </c:pt>
                <c:pt idx="52">
                  <c:v>66.522719722772266</c:v>
                </c:pt>
                <c:pt idx="53">
                  <c:v>66.536469900990113</c:v>
                </c:pt>
                <c:pt idx="54">
                  <c:v>66.537692297029707</c:v>
                </c:pt>
                <c:pt idx="55">
                  <c:v>66.535258118811882</c:v>
                </c:pt>
                <c:pt idx="56">
                  <c:v>66.524910198019811</c:v>
                </c:pt>
                <c:pt idx="57">
                  <c:v>66.521622049504927</c:v>
                </c:pt>
                <c:pt idx="58">
                  <c:v>66.521801257425722</c:v>
                </c:pt>
                <c:pt idx="59">
                  <c:v>66.523131366336628</c:v>
                </c:pt>
                <c:pt idx="60">
                  <c:v>66.53388803960398</c:v>
                </c:pt>
                <c:pt idx="61">
                  <c:v>66.536998069306932</c:v>
                </c:pt>
                <c:pt idx="62">
                  <c:v>66.537541782178252</c:v>
                </c:pt>
                <c:pt idx="63">
                  <c:v>66.537169138613862</c:v>
                </c:pt>
                <c:pt idx="64">
                  <c:v>66.535260851485134</c:v>
                </c:pt>
                <c:pt idx="65">
                  <c:v>66.530577356435643</c:v>
                </c:pt>
                <c:pt idx="66">
                  <c:v>66.525544831683149</c:v>
                </c:pt>
                <c:pt idx="67">
                  <c:v>66.524687990099011</c:v>
                </c:pt>
                <c:pt idx="68">
                  <c:v>66.524934801980208</c:v>
                </c:pt>
                <c:pt idx="69">
                  <c:v>66.525107722772248</c:v>
                </c:pt>
                <c:pt idx="70">
                  <c:v>66.524977702970261</c:v>
                </c:pt>
                <c:pt idx="71">
                  <c:v>66.523843702970325</c:v>
                </c:pt>
                <c:pt idx="72">
                  <c:v>66.519397089108892</c:v>
                </c:pt>
                <c:pt idx="73">
                  <c:v>66.508540366336618</c:v>
                </c:pt>
                <c:pt idx="74">
                  <c:v>66.505792742574258</c:v>
                </c:pt>
                <c:pt idx="75">
                  <c:v>66.50631867326733</c:v>
                </c:pt>
                <c:pt idx="76">
                  <c:v>66.508384356435627</c:v>
                </c:pt>
                <c:pt idx="77">
                  <c:v>66.516321079207927</c:v>
                </c:pt>
                <c:pt idx="78">
                  <c:v>66.523613475247529</c:v>
                </c:pt>
                <c:pt idx="79">
                  <c:v>66.524730198019824</c:v>
                </c:pt>
                <c:pt idx="80">
                  <c:v>66.524524900990087</c:v>
                </c:pt>
                <c:pt idx="81">
                  <c:v>66.523412326732696</c:v>
                </c:pt>
                <c:pt idx="82">
                  <c:v>66.522381940594059</c:v>
                </c:pt>
                <c:pt idx="83">
                  <c:v>66.521767960396048</c:v>
                </c:pt>
                <c:pt idx="84">
                  <c:v>66.521199247524791</c:v>
                </c:pt>
                <c:pt idx="85">
                  <c:v>66.519672148514857</c:v>
                </c:pt>
                <c:pt idx="86">
                  <c:v>66.518855445544546</c:v>
                </c:pt>
                <c:pt idx="87">
                  <c:v>66.512555881188149</c:v>
                </c:pt>
                <c:pt idx="88">
                  <c:v>66.505308346534619</c:v>
                </c:pt>
                <c:pt idx="89">
                  <c:v>66.501062871287161</c:v>
                </c:pt>
                <c:pt idx="90">
                  <c:v>66.500443198019823</c:v>
                </c:pt>
                <c:pt idx="91">
                  <c:v>66.500424465346541</c:v>
                </c:pt>
                <c:pt idx="92">
                  <c:v>66.5004919108911</c:v>
                </c:pt>
                <c:pt idx="93">
                  <c:v>66.501427782178226</c:v>
                </c:pt>
                <c:pt idx="94">
                  <c:v>66.501332287128704</c:v>
                </c:pt>
                <c:pt idx="95">
                  <c:v>66.501454079207903</c:v>
                </c:pt>
                <c:pt idx="96">
                  <c:v>66.503377376237623</c:v>
                </c:pt>
                <c:pt idx="97">
                  <c:v>66.511962108910879</c:v>
                </c:pt>
                <c:pt idx="98">
                  <c:v>66.528449148514866</c:v>
                </c:pt>
                <c:pt idx="99">
                  <c:v>66.541134336633661</c:v>
                </c:pt>
                <c:pt idx="100">
                  <c:v>66.551336099009859</c:v>
                </c:pt>
                <c:pt idx="101">
                  <c:v>66.562872198019804</c:v>
                </c:pt>
                <c:pt idx="102">
                  <c:v>66.575530168316817</c:v>
                </c:pt>
                <c:pt idx="103">
                  <c:v>66.584193871287113</c:v>
                </c:pt>
                <c:pt idx="104">
                  <c:v>66.585883861386137</c:v>
                </c:pt>
                <c:pt idx="105">
                  <c:v>66.587882099009889</c:v>
                </c:pt>
                <c:pt idx="106">
                  <c:v>66.591687594059422</c:v>
                </c:pt>
                <c:pt idx="107">
                  <c:v>66.60272334653466</c:v>
                </c:pt>
                <c:pt idx="108">
                  <c:v>66.619484742574258</c:v>
                </c:pt>
                <c:pt idx="109">
                  <c:v>66.628642910891074</c:v>
                </c:pt>
                <c:pt idx="110">
                  <c:v>66.634166168316838</c:v>
                </c:pt>
                <c:pt idx="111">
                  <c:v>66.638018554455428</c:v>
                </c:pt>
                <c:pt idx="112">
                  <c:v>66.643024999999994</c:v>
                </c:pt>
                <c:pt idx="113">
                  <c:v>66.649762821782204</c:v>
                </c:pt>
                <c:pt idx="114">
                  <c:v>66.664944326732666</c:v>
                </c:pt>
                <c:pt idx="115">
                  <c:v>66.67960368316831</c:v>
                </c:pt>
                <c:pt idx="116">
                  <c:v>66.694912792079222</c:v>
                </c:pt>
                <c:pt idx="117">
                  <c:v>66.705776920792076</c:v>
                </c:pt>
                <c:pt idx="118">
                  <c:v>66.720141445544584</c:v>
                </c:pt>
                <c:pt idx="119">
                  <c:v>66.735095465346546</c:v>
                </c:pt>
                <c:pt idx="120">
                  <c:v>66.742513990098985</c:v>
                </c:pt>
                <c:pt idx="121">
                  <c:v>66.745738128712873</c:v>
                </c:pt>
                <c:pt idx="122">
                  <c:v>66.749230693069322</c:v>
                </c:pt>
                <c:pt idx="123">
                  <c:v>66.754258425742591</c:v>
                </c:pt>
                <c:pt idx="124">
                  <c:v>66.761830732673246</c:v>
                </c:pt>
                <c:pt idx="125">
                  <c:v>66.767759702970324</c:v>
                </c:pt>
                <c:pt idx="126">
                  <c:v>66.772486227722823</c:v>
                </c:pt>
                <c:pt idx="127">
                  <c:v>66.778800039603937</c:v>
                </c:pt>
                <c:pt idx="128">
                  <c:v>66.782858752475249</c:v>
                </c:pt>
                <c:pt idx="129">
                  <c:v>66.784655425742557</c:v>
                </c:pt>
                <c:pt idx="130">
                  <c:v>66.784924752475234</c:v>
                </c:pt>
                <c:pt idx="131">
                  <c:v>66.784975059405937</c:v>
                </c:pt>
                <c:pt idx="132">
                  <c:v>66.784616138613856</c:v>
                </c:pt>
                <c:pt idx="133">
                  <c:v>66.784602009901022</c:v>
                </c:pt>
                <c:pt idx="134">
                  <c:v>66.785275801980191</c:v>
                </c:pt>
                <c:pt idx="135">
                  <c:v>66.786949465346552</c:v>
                </c:pt>
                <c:pt idx="136">
                  <c:v>66.789183297029709</c:v>
                </c:pt>
                <c:pt idx="137">
                  <c:v>66.790043306930727</c:v>
                </c:pt>
                <c:pt idx="138">
                  <c:v>66.790777485148539</c:v>
                </c:pt>
                <c:pt idx="139">
                  <c:v>66.790898980198037</c:v>
                </c:pt>
                <c:pt idx="140">
                  <c:v>66.79099694059407</c:v>
                </c:pt>
                <c:pt idx="141">
                  <c:v>66.791260782178227</c:v>
                </c:pt>
                <c:pt idx="142">
                  <c:v>66.791658702970324</c:v>
                </c:pt>
                <c:pt idx="143">
                  <c:v>66.793225287128692</c:v>
                </c:pt>
                <c:pt idx="144">
                  <c:v>66.794464623762323</c:v>
                </c:pt>
                <c:pt idx="145">
                  <c:v>66.796166900990102</c:v>
                </c:pt>
                <c:pt idx="146">
                  <c:v>66.797790861386119</c:v>
                </c:pt>
                <c:pt idx="147">
                  <c:v>66.800471247524754</c:v>
                </c:pt>
                <c:pt idx="148">
                  <c:v>66.803542188118811</c:v>
                </c:pt>
                <c:pt idx="149">
                  <c:v>66.805831762376243</c:v>
                </c:pt>
                <c:pt idx="150">
                  <c:v>66.809750980198018</c:v>
                </c:pt>
                <c:pt idx="151">
                  <c:v>66.816201940594055</c:v>
                </c:pt>
                <c:pt idx="152">
                  <c:v>66.822109574257439</c:v>
                </c:pt>
                <c:pt idx="153">
                  <c:v>66.8281889108911</c:v>
                </c:pt>
                <c:pt idx="154">
                  <c:v>66.832172217821821</c:v>
                </c:pt>
                <c:pt idx="155">
                  <c:v>66.834735831683176</c:v>
                </c:pt>
                <c:pt idx="156">
                  <c:v>66.838006821782216</c:v>
                </c:pt>
                <c:pt idx="157">
                  <c:v>66.8401159108911</c:v>
                </c:pt>
                <c:pt idx="158">
                  <c:v>66.842664108910839</c:v>
                </c:pt>
                <c:pt idx="159">
                  <c:v>66.848066346534637</c:v>
                </c:pt>
                <c:pt idx="160">
                  <c:v>66.852644099009908</c:v>
                </c:pt>
                <c:pt idx="161">
                  <c:v>66.860165237623789</c:v>
                </c:pt>
                <c:pt idx="162">
                  <c:v>66.865021930693061</c:v>
                </c:pt>
                <c:pt idx="163">
                  <c:v>66.870162435643564</c:v>
                </c:pt>
                <c:pt idx="164">
                  <c:v>66.882977198019788</c:v>
                </c:pt>
                <c:pt idx="165">
                  <c:v>66.893284861386164</c:v>
                </c:pt>
                <c:pt idx="166">
                  <c:v>66.898349049504944</c:v>
                </c:pt>
                <c:pt idx="167">
                  <c:v>66.90272839603962</c:v>
                </c:pt>
                <c:pt idx="168">
                  <c:v>66.909878960396043</c:v>
                </c:pt>
                <c:pt idx="169">
                  <c:v>66.914452663366333</c:v>
                </c:pt>
                <c:pt idx="170">
                  <c:v>66.919838762376244</c:v>
                </c:pt>
                <c:pt idx="171">
                  <c:v>66.925755544554448</c:v>
                </c:pt>
                <c:pt idx="172">
                  <c:v>66.932429217821777</c:v>
                </c:pt>
                <c:pt idx="173">
                  <c:v>66.937261871287092</c:v>
                </c:pt>
                <c:pt idx="174">
                  <c:v>66.946840069306916</c:v>
                </c:pt>
                <c:pt idx="175">
                  <c:v>66.952886861386148</c:v>
                </c:pt>
                <c:pt idx="176">
                  <c:v>66.961950950495037</c:v>
                </c:pt>
                <c:pt idx="177">
                  <c:v>66.976512554455454</c:v>
                </c:pt>
                <c:pt idx="178">
                  <c:v>66.984219495049501</c:v>
                </c:pt>
                <c:pt idx="179">
                  <c:v>66.990684475247519</c:v>
                </c:pt>
                <c:pt idx="180">
                  <c:v>67.00014267326732</c:v>
                </c:pt>
                <c:pt idx="181">
                  <c:v>67.005942900990092</c:v>
                </c:pt>
                <c:pt idx="182">
                  <c:v>67.006207158415862</c:v>
                </c:pt>
                <c:pt idx="183">
                  <c:v>67.006036881188123</c:v>
                </c:pt>
                <c:pt idx="184">
                  <c:v>67.005417356435657</c:v>
                </c:pt>
                <c:pt idx="185">
                  <c:v>67.005286653465305</c:v>
                </c:pt>
                <c:pt idx="186">
                  <c:v>67.004923514851512</c:v>
                </c:pt>
                <c:pt idx="187">
                  <c:v>67.005477168316844</c:v>
                </c:pt>
                <c:pt idx="188">
                  <c:v>67.007621376237651</c:v>
                </c:pt>
                <c:pt idx="189">
                  <c:v>67.014377514851475</c:v>
                </c:pt>
                <c:pt idx="190">
                  <c:v>67.021713059405926</c:v>
                </c:pt>
                <c:pt idx="191">
                  <c:v>67.030086435643554</c:v>
                </c:pt>
                <c:pt idx="192">
                  <c:v>67.035824970297028</c:v>
                </c:pt>
                <c:pt idx="193">
                  <c:v>67.03760815841585</c:v>
                </c:pt>
                <c:pt idx="194">
                  <c:v>67.039018148514856</c:v>
                </c:pt>
                <c:pt idx="195">
                  <c:v>67.039220564356441</c:v>
                </c:pt>
                <c:pt idx="196">
                  <c:v>67.03951692079211</c:v>
                </c:pt>
                <c:pt idx="197">
                  <c:v>67.039395772277246</c:v>
                </c:pt>
                <c:pt idx="198">
                  <c:v>67.03943012871288</c:v>
                </c:pt>
                <c:pt idx="199">
                  <c:v>67.039543386138618</c:v>
                </c:pt>
                <c:pt idx="200">
                  <c:v>67.038993851485102</c:v>
                </c:pt>
                <c:pt idx="201">
                  <c:v>67.039501574257429</c:v>
                </c:pt>
                <c:pt idx="202">
                  <c:v>67.03915849504952</c:v>
                </c:pt>
                <c:pt idx="203">
                  <c:v>67.039999237623761</c:v>
                </c:pt>
                <c:pt idx="204">
                  <c:v>67.042387435643576</c:v>
                </c:pt>
                <c:pt idx="205">
                  <c:v>67.046410534653447</c:v>
                </c:pt>
                <c:pt idx="206">
                  <c:v>67.05377490099012</c:v>
                </c:pt>
                <c:pt idx="207">
                  <c:v>67.06282227722771</c:v>
                </c:pt>
                <c:pt idx="208">
                  <c:v>67.072949247524733</c:v>
                </c:pt>
                <c:pt idx="209">
                  <c:v>67.083480554455448</c:v>
                </c:pt>
                <c:pt idx="210">
                  <c:v>67.088630158415867</c:v>
                </c:pt>
                <c:pt idx="211">
                  <c:v>67.094552544554446</c:v>
                </c:pt>
                <c:pt idx="212">
                  <c:v>67.096512643564353</c:v>
                </c:pt>
                <c:pt idx="213">
                  <c:v>67.0974439009901</c:v>
                </c:pt>
                <c:pt idx="214">
                  <c:v>67.097744000000006</c:v>
                </c:pt>
                <c:pt idx="215">
                  <c:v>67.098367267326722</c:v>
                </c:pt>
                <c:pt idx="216">
                  <c:v>67.098863693069305</c:v>
                </c:pt>
                <c:pt idx="217">
                  <c:v>67.098931693069332</c:v>
                </c:pt>
                <c:pt idx="218">
                  <c:v>67.099460603960381</c:v>
                </c:pt>
                <c:pt idx="219">
                  <c:v>67.099908039603946</c:v>
                </c:pt>
                <c:pt idx="220">
                  <c:v>67.100669782178215</c:v>
                </c:pt>
                <c:pt idx="221">
                  <c:v>67.101848277227717</c:v>
                </c:pt>
                <c:pt idx="222">
                  <c:v>67.104856504950504</c:v>
                </c:pt>
                <c:pt idx="223">
                  <c:v>67.113346673267301</c:v>
                </c:pt>
                <c:pt idx="224">
                  <c:v>67.122998079207932</c:v>
                </c:pt>
                <c:pt idx="225">
                  <c:v>67.13544428712872</c:v>
                </c:pt>
                <c:pt idx="226">
                  <c:v>67.145145336633618</c:v>
                </c:pt>
                <c:pt idx="227">
                  <c:v>67.158252910891093</c:v>
                </c:pt>
                <c:pt idx="228">
                  <c:v>67.170575108910896</c:v>
                </c:pt>
                <c:pt idx="229">
                  <c:v>67.178094504950479</c:v>
                </c:pt>
                <c:pt idx="230">
                  <c:v>67.18399092079207</c:v>
                </c:pt>
                <c:pt idx="231">
                  <c:v>67.185965891089111</c:v>
                </c:pt>
                <c:pt idx="232">
                  <c:v>67.187160683168315</c:v>
                </c:pt>
                <c:pt idx="233">
                  <c:v>67.188104148514839</c:v>
                </c:pt>
                <c:pt idx="234">
                  <c:v>67.189004633663373</c:v>
                </c:pt>
                <c:pt idx="235">
                  <c:v>67.189876178217816</c:v>
                </c:pt>
                <c:pt idx="236">
                  <c:v>67.193275405940582</c:v>
                </c:pt>
                <c:pt idx="237">
                  <c:v>67.200179247524773</c:v>
                </c:pt>
                <c:pt idx="238">
                  <c:v>67.207808059405934</c:v>
                </c:pt>
                <c:pt idx="239">
                  <c:v>67.215787752475237</c:v>
                </c:pt>
                <c:pt idx="240">
                  <c:v>67.220209306930698</c:v>
                </c:pt>
                <c:pt idx="241">
                  <c:v>67.22400026732673</c:v>
                </c:pt>
                <c:pt idx="242">
                  <c:v>67.231553287128705</c:v>
                </c:pt>
                <c:pt idx="243">
                  <c:v>67.242032693069305</c:v>
                </c:pt>
                <c:pt idx="244">
                  <c:v>67.252486643564353</c:v>
                </c:pt>
                <c:pt idx="245">
                  <c:v>67.269333445544532</c:v>
                </c:pt>
                <c:pt idx="246">
                  <c:v>67.279590544554409</c:v>
                </c:pt>
                <c:pt idx="247">
                  <c:v>67.287494277227722</c:v>
                </c:pt>
                <c:pt idx="248">
                  <c:v>67.293823138613845</c:v>
                </c:pt>
                <c:pt idx="249">
                  <c:v>67.297045079207919</c:v>
                </c:pt>
                <c:pt idx="250">
                  <c:v>67.300978128712885</c:v>
                </c:pt>
                <c:pt idx="251">
                  <c:v>67.303392099009926</c:v>
                </c:pt>
                <c:pt idx="252">
                  <c:v>67.30494776237623</c:v>
                </c:pt>
                <c:pt idx="253">
                  <c:v>67.306909029702979</c:v>
                </c:pt>
                <c:pt idx="254">
                  <c:v>67.311233514851494</c:v>
                </c:pt>
                <c:pt idx="255">
                  <c:v>67.319108712871298</c:v>
                </c:pt>
                <c:pt idx="256">
                  <c:v>67.325265772277234</c:v>
                </c:pt>
                <c:pt idx="257">
                  <c:v>67.32764213861384</c:v>
                </c:pt>
                <c:pt idx="258">
                  <c:v>67.330225128712883</c:v>
                </c:pt>
                <c:pt idx="259">
                  <c:v>67.334504564356465</c:v>
                </c:pt>
                <c:pt idx="260">
                  <c:v>67.345148752475254</c:v>
                </c:pt>
                <c:pt idx="261">
                  <c:v>67.354085653465333</c:v>
                </c:pt>
                <c:pt idx="262">
                  <c:v>67.370101138613848</c:v>
                </c:pt>
                <c:pt idx="263">
                  <c:v>67.384976089108918</c:v>
                </c:pt>
                <c:pt idx="264">
                  <c:v>67.39937378217823</c:v>
                </c:pt>
                <c:pt idx="265">
                  <c:v>67.403861405940603</c:v>
                </c:pt>
                <c:pt idx="266">
                  <c:v>67.407649980198002</c:v>
                </c:pt>
                <c:pt idx="267">
                  <c:v>67.410740405940572</c:v>
                </c:pt>
                <c:pt idx="268">
                  <c:v>67.414355613861375</c:v>
                </c:pt>
                <c:pt idx="269">
                  <c:v>67.418430792079207</c:v>
                </c:pt>
                <c:pt idx="270">
                  <c:v>67.426193732673283</c:v>
                </c:pt>
                <c:pt idx="271">
                  <c:v>67.443174019802001</c:v>
                </c:pt>
                <c:pt idx="272">
                  <c:v>67.451069930693095</c:v>
                </c:pt>
                <c:pt idx="273">
                  <c:v>67.457841891089103</c:v>
                </c:pt>
                <c:pt idx="274">
                  <c:v>67.463154465346534</c:v>
                </c:pt>
                <c:pt idx="275">
                  <c:v>67.468171435643569</c:v>
                </c:pt>
                <c:pt idx="276">
                  <c:v>67.472737613861355</c:v>
                </c:pt>
                <c:pt idx="277">
                  <c:v>67.479512217821778</c:v>
                </c:pt>
                <c:pt idx="278">
                  <c:v>67.488401089108947</c:v>
                </c:pt>
                <c:pt idx="279">
                  <c:v>67.501033475247553</c:v>
                </c:pt>
                <c:pt idx="280">
                  <c:v>67.514106267326724</c:v>
                </c:pt>
                <c:pt idx="281">
                  <c:v>67.522482980198035</c:v>
                </c:pt>
                <c:pt idx="282">
                  <c:v>67.533290910891097</c:v>
                </c:pt>
                <c:pt idx="283">
                  <c:v>67.539351326732714</c:v>
                </c:pt>
                <c:pt idx="284">
                  <c:v>67.54305037623763</c:v>
                </c:pt>
                <c:pt idx="285">
                  <c:v>67.547543950495097</c:v>
                </c:pt>
                <c:pt idx="286">
                  <c:v>67.55298734653465</c:v>
                </c:pt>
                <c:pt idx="287">
                  <c:v>67.559848821782182</c:v>
                </c:pt>
                <c:pt idx="288">
                  <c:v>67.564254386138657</c:v>
                </c:pt>
                <c:pt idx="289">
                  <c:v>67.568782415841554</c:v>
                </c:pt>
                <c:pt idx="290">
                  <c:v>67.572980049504949</c:v>
                </c:pt>
                <c:pt idx="291">
                  <c:v>67.578410544554458</c:v>
                </c:pt>
                <c:pt idx="292">
                  <c:v>67.586258485148548</c:v>
                </c:pt>
                <c:pt idx="293">
                  <c:v>67.592866099009868</c:v>
                </c:pt>
                <c:pt idx="294">
                  <c:v>67.598335871287134</c:v>
                </c:pt>
                <c:pt idx="295">
                  <c:v>67.605089306930694</c:v>
                </c:pt>
                <c:pt idx="296">
                  <c:v>67.610930594059383</c:v>
                </c:pt>
                <c:pt idx="297">
                  <c:v>67.615074425742563</c:v>
                </c:pt>
                <c:pt idx="298">
                  <c:v>67.617514396039567</c:v>
                </c:pt>
                <c:pt idx="299">
                  <c:v>67.621791722772258</c:v>
                </c:pt>
                <c:pt idx="300">
                  <c:v>67.626730693069291</c:v>
                </c:pt>
                <c:pt idx="301">
                  <c:v>67.633138920792092</c:v>
                </c:pt>
                <c:pt idx="302">
                  <c:v>67.642404999999982</c:v>
                </c:pt>
                <c:pt idx="303">
                  <c:v>67.656208435643535</c:v>
                </c:pt>
                <c:pt idx="304">
                  <c:v>67.675597999999979</c:v>
                </c:pt>
                <c:pt idx="305">
                  <c:v>67.693663455445503</c:v>
                </c:pt>
                <c:pt idx="306">
                  <c:v>67.702958227722789</c:v>
                </c:pt>
                <c:pt idx="307">
                  <c:v>67.711209396039578</c:v>
                </c:pt>
                <c:pt idx="308">
                  <c:v>67.724221465346545</c:v>
                </c:pt>
                <c:pt idx="309">
                  <c:v>67.738684356435655</c:v>
                </c:pt>
                <c:pt idx="310">
                  <c:v>67.747432168316806</c:v>
                </c:pt>
                <c:pt idx="311">
                  <c:v>67.751052811881195</c:v>
                </c:pt>
                <c:pt idx="312">
                  <c:v>67.751388336633639</c:v>
                </c:pt>
                <c:pt idx="313">
                  <c:v>67.751923217821783</c:v>
                </c:pt>
                <c:pt idx="314">
                  <c:v>67.752823762376224</c:v>
                </c:pt>
                <c:pt idx="315">
                  <c:v>67.75621592079203</c:v>
                </c:pt>
                <c:pt idx="316">
                  <c:v>67.764925148514848</c:v>
                </c:pt>
                <c:pt idx="317">
                  <c:v>67.777620019802001</c:v>
                </c:pt>
                <c:pt idx="318">
                  <c:v>67.790982079207922</c:v>
                </c:pt>
                <c:pt idx="319">
                  <c:v>67.801057643564349</c:v>
                </c:pt>
                <c:pt idx="320">
                  <c:v>67.809896108910877</c:v>
                </c:pt>
                <c:pt idx="321">
                  <c:v>67.820523108910905</c:v>
                </c:pt>
                <c:pt idx="322">
                  <c:v>67.831575405940598</c:v>
                </c:pt>
                <c:pt idx="323">
                  <c:v>67.845354138613885</c:v>
                </c:pt>
                <c:pt idx="324">
                  <c:v>67.851661851485161</c:v>
                </c:pt>
                <c:pt idx="325">
                  <c:v>67.854936970297004</c:v>
                </c:pt>
                <c:pt idx="326">
                  <c:v>67.859725891089113</c:v>
                </c:pt>
                <c:pt idx="327">
                  <c:v>67.869731039603948</c:v>
                </c:pt>
                <c:pt idx="328">
                  <c:v>67.881447138613879</c:v>
                </c:pt>
                <c:pt idx="329">
                  <c:v>67.894611900990085</c:v>
                </c:pt>
                <c:pt idx="330">
                  <c:v>67.906840049504922</c:v>
                </c:pt>
                <c:pt idx="331">
                  <c:v>67.916318574257417</c:v>
                </c:pt>
                <c:pt idx="332">
                  <c:v>67.921523940594057</c:v>
                </c:pt>
                <c:pt idx="333">
                  <c:v>67.927394128712862</c:v>
                </c:pt>
                <c:pt idx="334">
                  <c:v>67.936100267326694</c:v>
                </c:pt>
                <c:pt idx="335">
                  <c:v>67.951850970297031</c:v>
                </c:pt>
                <c:pt idx="336">
                  <c:v>67.970742712871285</c:v>
                </c:pt>
                <c:pt idx="337">
                  <c:v>67.987984069306918</c:v>
                </c:pt>
                <c:pt idx="338">
                  <c:v>68.003470722772235</c:v>
                </c:pt>
                <c:pt idx="339">
                  <c:v>68.019498336633674</c:v>
                </c:pt>
                <c:pt idx="340">
                  <c:v>68.032761336633669</c:v>
                </c:pt>
                <c:pt idx="341">
                  <c:v>68.041630564356424</c:v>
                </c:pt>
                <c:pt idx="342">
                  <c:v>68.050094782178192</c:v>
                </c:pt>
                <c:pt idx="343">
                  <c:v>68.056735356435681</c:v>
                </c:pt>
                <c:pt idx="344">
                  <c:v>68.063909217821816</c:v>
                </c:pt>
                <c:pt idx="345">
                  <c:v>68.076104841584154</c:v>
                </c:pt>
                <c:pt idx="346">
                  <c:v>68.087561415841577</c:v>
                </c:pt>
                <c:pt idx="347">
                  <c:v>68.107168227722781</c:v>
                </c:pt>
                <c:pt idx="348">
                  <c:v>68.122244207920772</c:v>
                </c:pt>
                <c:pt idx="349">
                  <c:v>68.130511574257412</c:v>
                </c:pt>
                <c:pt idx="350">
                  <c:v>68.141288910891078</c:v>
                </c:pt>
                <c:pt idx="351">
                  <c:v>68.155925653465317</c:v>
                </c:pt>
                <c:pt idx="352">
                  <c:v>68.169343584158412</c:v>
                </c:pt>
                <c:pt idx="353">
                  <c:v>68.185224188118809</c:v>
                </c:pt>
                <c:pt idx="354">
                  <c:v>68.197018643564348</c:v>
                </c:pt>
                <c:pt idx="355">
                  <c:v>68.210280653465318</c:v>
                </c:pt>
                <c:pt idx="356">
                  <c:v>68.228452831683171</c:v>
                </c:pt>
                <c:pt idx="357">
                  <c:v>68.241088287128761</c:v>
                </c:pt>
                <c:pt idx="358">
                  <c:v>68.254914683168337</c:v>
                </c:pt>
                <c:pt idx="359">
                  <c:v>68.264048782178222</c:v>
                </c:pt>
                <c:pt idx="360">
                  <c:v>68.27507037623765</c:v>
                </c:pt>
                <c:pt idx="361">
                  <c:v>68.284245574257397</c:v>
                </c:pt>
                <c:pt idx="362">
                  <c:v>68.2940385841584</c:v>
                </c:pt>
                <c:pt idx="363">
                  <c:v>68.305573079207889</c:v>
                </c:pt>
                <c:pt idx="364">
                  <c:v>68.318623366336624</c:v>
                </c:pt>
                <c:pt idx="365">
                  <c:v>68.326001831683158</c:v>
                </c:pt>
                <c:pt idx="366">
                  <c:v>68.334623603960424</c:v>
                </c:pt>
                <c:pt idx="367">
                  <c:v>68.342633039603939</c:v>
                </c:pt>
                <c:pt idx="368">
                  <c:v>68.352261168316829</c:v>
                </c:pt>
                <c:pt idx="369">
                  <c:v>68.365024811881199</c:v>
                </c:pt>
                <c:pt idx="370">
                  <c:v>68.382426029702984</c:v>
                </c:pt>
                <c:pt idx="371">
                  <c:v>68.394770049504913</c:v>
                </c:pt>
                <c:pt idx="372">
                  <c:v>68.402951069306937</c:v>
                </c:pt>
                <c:pt idx="373">
                  <c:v>68.408968504950479</c:v>
                </c:pt>
                <c:pt idx="374">
                  <c:v>68.411350049504961</c:v>
                </c:pt>
                <c:pt idx="375">
                  <c:v>68.414588277227736</c:v>
                </c:pt>
                <c:pt idx="376">
                  <c:v>68.420107534653482</c:v>
                </c:pt>
                <c:pt idx="377">
                  <c:v>68.423663871287133</c:v>
                </c:pt>
                <c:pt idx="378">
                  <c:v>68.431972326732662</c:v>
                </c:pt>
                <c:pt idx="379">
                  <c:v>68.441104445544568</c:v>
                </c:pt>
                <c:pt idx="380">
                  <c:v>68.456741623762426</c:v>
                </c:pt>
                <c:pt idx="381">
                  <c:v>68.470565544554432</c:v>
                </c:pt>
                <c:pt idx="382">
                  <c:v>68.478100158415842</c:v>
                </c:pt>
                <c:pt idx="383">
                  <c:v>68.484410376237633</c:v>
                </c:pt>
                <c:pt idx="384">
                  <c:v>68.48791554455444</c:v>
                </c:pt>
                <c:pt idx="385">
                  <c:v>68.491537970297045</c:v>
                </c:pt>
                <c:pt idx="386">
                  <c:v>68.497670217821806</c:v>
                </c:pt>
                <c:pt idx="387">
                  <c:v>68.503470633663326</c:v>
                </c:pt>
                <c:pt idx="388">
                  <c:v>68.509360712871313</c:v>
                </c:pt>
                <c:pt idx="389">
                  <c:v>68.515420455445536</c:v>
                </c:pt>
                <c:pt idx="390">
                  <c:v>68.52403439603961</c:v>
                </c:pt>
                <c:pt idx="391">
                  <c:v>68.530021386138628</c:v>
                </c:pt>
                <c:pt idx="392">
                  <c:v>68.533010534653471</c:v>
                </c:pt>
                <c:pt idx="393">
                  <c:v>68.535212811881181</c:v>
                </c:pt>
                <c:pt idx="394">
                  <c:v>68.536779762376227</c:v>
                </c:pt>
                <c:pt idx="395">
                  <c:v>68.538225158415884</c:v>
                </c:pt>
                <c:pt idx="396">
                  <c:v>68.539252148514862</c:v>
                </c:pt>
                <c:pt idx="397">
                  <c:v>68.538895069306932</c:v>
                </c:pt>
                <c:pt idx="398">
                  <c:v>68.538278782178253</c:v>
                </c:pt>
                <c:pt idx="399">
                  <c:v>68.53790318811879</c:v>
                </c:pt>
                <c:pt idx="400">
                  <c:v>68.537954306930715</c:v>
                </c:pt>
                <c:pt idx="401">
                  <c:v>68.537893504950517</c:v>
                </c:pt>
                <c:pt idx="402">
                  <c:v>68.537977693069308</c:v>
                </c:pt>
                <c:pt idx="403">
                  <c:v>68.538355485148514</c:v>
                </c:pt>
                <c:pt idx="404">
                  <c:v>68.538527108910884</c:v>
                </c:pt>
                <c:pt idx="405">
                  <c:v>68.537771396039616</c:v>
                </c:pt>
                <c:pt idx="406">
                  <c:v>68.538037930693065</c:v>
                </c:pt>
                <c:pt idx="407">
                  <c:v>68.537817702970287</c:v>
                </c:pt>
                <c:pt idx="408">
                  <c:v>68.537845326732665</c:v>
                </c:pt>
                <c:pt idx="409">
                  <c:v>68.537052524752468</c:v>
                </c:pt>
                <c:pt idx="410">
                  <c:v>68.537361564356459</c:v>
                </c:pt>
                <c:pt idx="411">
                  <c:v>68.537548297029701</c:v>
                </c:pt>
                <c:pt idx="412">
                  <c:v>68.537668831683192</c:v>
                </c:pt>
                <c:pt idx="413">
                  <c:v>68.537378980198014</c:v>
                </c:pt>
                <c:pt idx="414">
                  <c:v>68.53690274257427</c:v>
                </c:pt>
                <c:pt idx="415">
                  <c:v>68.536870712871291</c:v>
                </c:pt>
                <c:pt idx="416">
                  <c:v>68.536441564356423</c:v>
                </c:pt>
                <c:pt idx="417">
                  <c:v>68.536096712871313</c:v>
                </c:pt>
                <c:pt idx="418">
                  <c:v>68.53632029702969</c:v>
                </c:pt>
                <c:pt idx="419">
                  <c:v>68.535686584158398</c:v>
                </c:pt>
                <c:pt idx="420">
                  <c:v>68.535953821782186</c:v>
                </c:pt>
                <c:pt idx="421">
                  <c:v>68.535357326732679</c:v>
                </c:pt>
                <c:pt idx="422">
                  <c:v>68.535746821782155</c:v>
                </c:pt>
                <c:pt idx="423">
                  <c:v>68.53519183168315</c:v>
                </c:pt>
                <c:pt idx="424">
                  <c:v>68.535628950495081</c:v>
                </c:pt>
                <c:pt idx="425">
                  <c:v>68.533696752475265</c:v>
                </c:pt>
                <c:pt idx="426">
                  <c:v>68.52547884158416</c:v>
                </c:pt>
                <c:pt idx="427">
                  <c:v>68.514649554455445</c:v>
                </c:pt>
                <c:pt idx="428">
                  <c:v>68.499860881188113</c:v>
                </c:pt>
                <c:pt idx="429">
                  <c:v>68.482308891089104</c:v>
                </c:pt>
                <c:pt idx="430">
                  <c:v>68.462481663366347</c:v>
                </c:pt>
                <c:pt idx="431">
                  <c:v>68.446552712871267</c:v>
                </c:pt>
                <c:pt idx="432">
                  <c:v>68.440484900990114</c:v>
                </c:pt>
                <c:pt idx="433">
                  <c:v>68.442100059405973</c:v>
                </c:pt>
                <c:pt idx="434">
                  <c:v>68.455893653465338</c:v>
                </c:pt>
                <c:pt idx="435">
                  <c:v>68.479444316831675</c:v>
                </c:pt>
                <c:pt idx="436">
                  <c:v>68.495543247524751</c:v>
                </c:pt>
                <c:pt idx="437">
                  <c:v>68.510109485148533</c:v>
                </c:pt>
                <c:pt idx="438">
                  <c:v>68.523695920792051</c:v>
                </c:pt>
                <c:pt idx="439">
                  <c:v>68.535844346534645</c:v>
                </c:pt>
                <c:pt idx="440">
                  <c:v>68.540972485148529</c:v>
                </c:pt>
                <c:pt idx="441">
                  <c:v>68.542707831683146</c:v>
                </c:pt>
                <c:pt idx="442">
                  <c:v>68.542166178217812</c:v>
                </c:pt>
                <c:pt idx="443">
                  <c:v>68.540311287128759</c:v>
                </c:pt>
                <c:pt idx="444">
                  <c:v>68.532579386138607</c:v>
                </c:pt>
                <c:pt idx="445">
                  <c:v>68.526516336633662</c:v>
                </c:pt>
                <c:pt idx="446">
                  <c:v>68.520118940594074</c:v>
                </c:pt>
                <c:pt idx="447">
                  <c:v>68.518520772277199</c:v>
                </c:pt>
                <c:pt idx="448">
                  <c:v>68.518916049504952</c:v>
                </c:pt>
                <c:pt idx="449">
                  <c:v>68.519608257425759</c:v>
                </c:pt>
                <c:pt idx="450">
                  <c:v>68.521166069306929</c:v>
                </c:pt>
                <c:pt idx="451">
                  <c:v>68.527158445544543</c:v>
                </c:pt>
                <c:pt idx="452">
                  <c:v>68.530035663366277</c:v>
                </c:pt>
                <c:pt idx="453">
                  <c:v>68.530893554455474</c:v>
                </c:pt>
                <c:pt idx="454">
                  <c:v>68.530793970297012</c:v>
                </c:pt>
                <c:pt idx="455">
                  <c:v>68.531149099009895</c:v>
                </c:pt>
                <c:pt idx="456">
                  <c:v>68.531060742574255</c:v>
                </c:pt>
                <c:pt idx="457">
                  <c:v>68.53167233663369</c:v>
                </c:pt>
                <c:pt idx="458">
                  <c:v>68.531845198019795</c:v>
                </c:pt>
                <c:pt idx="459">
                  <c:v>68.532526168316835</c:v>
                </c:pt>
                <c:pt idx="460">
                  <c:v>68.532540841584122</c:v>
                </c:pt>
                <c:pt idx="461">
                  <c:v>68.532428455445555</c:v>
                </c:pt>
                <c:pt idx="462">
                  <c:v>68.53251327722775</c:v>
                </c:pt>
                <c:pt idx="463">
                  <c:v>68.5319842079208</c:v>
                </c:pt>
                <c:pt idx="464">
                  <c:v>68.531185940594099</c:v>
                </c:pt>
                <c:pt idx="465">
                  <c:v>68.530429594059413</c:v>
                </c:pt>
                <c:pt idx="466">
                  <c:v>68.529872603960371</c:v>
                </c:pt>
                <c:pt idx="467">
                  <c:v>68.529522811881193</c:v>
                </c:pt>
                <c:pt idx="468">
                  <c:v>68.529563415841594</c:v>
                </c:pt>
                <c:pt idx="469">
                  <c:v>68.529202495049503</c:v>
                </c:pt>
                <c:pt idx="470">
                  <c:v>68.524257079207942</c:v>
                </c:pt>
                <c:pt idx="471">
                  <c:v>68.519002673267309</c:v>
                </c:pt>
                <c:pt idx="472">
                  <c:v>68.517617762376219</c:v>
                </c:pt>
                <c:pt idx="473">
                  <c:v>68.512948831683175</c:v>
                </c:pt>
                <c:pt idx="474">
                  <c:v>68.508350960396044</c:v>
                </c:pt>
                <c:pt idx="475">
                  <c:v>68.503078366336624</c:v>
                </c:pt>
                <c:pt idx="476">
                  <c:v>68.500087158415823</c:v>
                </c:pt>
                <c:pt idx="477">
                  <c:v>68.498832702970304</c:v>
                </c:pt>
                <c:pt idx="478">
                  <c:v>68.498123772277239</c:v>
                </c:pt>
                <c:pt idx="479">
                  <c:v>68.496467930693086</c:v>
                </c:pt>
                <c:pt idx="480">
                  <c:v>68.490619099009905</c:v>
                </c:pt>
                <c:pt idx="481">
                  <c:v>68.483589722772294</c:v>
                </c:pt>
                <c:pt idx="482">
                  <c:v>68.481253940594101</c:v>
                </c:pt>
                <c:pt idx="483">
                  <c:v>68.480867702970301</c:v>
                </c:pt>
                <c:pt idx="484">
                  <c:v>68.48001565346533</c:v>
                </c:pt>
                <c:pt idx="485">
                  <c:v>68.479545702970299</c:v>
                </c:pt>
                <c:pt idx="486">
                  <c:v>68.478336485148461</c:v>
                </c:pt>
                <c:pt idx="487">
                  <c:v>68.47750874257423</c:v>
                </c:pt>
                <c:pt idx="488">
                  <c:v>68.476477772277235</c:v>
                </c:pt>
                <c:pt idx="489">
                  <c:v>68.476443633663379</c:v>
                </c:pt>
                <c:pt idx="490">
                  <c:v>68.476010554455456</c:v>
                </c:pt>
                <c:pt idx="491">
                  <c:v>68.474494801980228</c:v>
                </c:pt>
                <c:pt idx="492">
                  <c:v>68.470871534653469</c:v>
                </c:pt>
                <c:pt idx="493">
                  <c:v>68.46411340594058</c:v>
                </c:pt>
                <c:pt idx="494">
                  <c:v>68.452846019801996</c:v>
                </c:pt>
                <c:pt idx="495">
                  <c:v>68.443659099009892</c:v>
                </c:pt>
                <c:pt idx="496">
                  <c:v>68.435847178217813</c:v>
                </c:pt>
                <c:pt idx="497">
                  <c:v>68.428684158415805</c:v>
                </c:pt>
                <c:pt idx="498">
                  <c:v>68.421863099009883</c:v>
                </c:pt>
                <c:pt idx="499">
                  <c:v>68.41595330693066</c:v>
                </c:pt>
                <c:pt idx="500">
                  <c:v>68.404160891089077</c:v>
                </c:pt>
                <c:pt idx="501">
                  <c:v>68.385463376237624</c:v>
                </c:pt>
                <c:pt idx="502">
                  <c:v>68.361047524752479</c:v>
                </c:pt>
                <c:pt idx="503">
                  <c:v>68.336058524752488</c:v>
                </c:pt>
                <c:pt idx="504">
                  <c:v>68.316795396039609</c:v>
                </c:pt>
                <c:pt idx="505">
                  <c:v>68.29080089108912</c:v>
                </c:pt>
                <c:pt idx="506">
                  <c:v>68.26269890099006</c:v>
                </c:pt>
                <c:pt idx="507">
                  <c:v>68.236923415841588</c:v>
                </c:pt>
                <c:pt idx="508">
                  <c:v>68.223293970297021</c:v>
                </c:pt>
                <c:pt idx="509">
                  <c:v>68.205159277227736</c:v>
                </c:pt>
                <c:pt idx="510">
                  <c:v>68.186910702970266</c:v>
                </c:pt>
                <c:pt idx="511">
                  <c:v>68.163748594059399</c:v>
                </c:pt>
                <c:pt idx="512">
                  <c:v>68.139275099009893</c:v>
                </c:pt>
                <c:pt idx="513">
                  <c:v>68.123931168316844</c:v>
                </c:pt>
                <c:pt idx="514">
                  <c:v>68.110494594059389</c:v>
                </c:pt>
                <c:pt idx="515">
                  <c:v>68.092096584158384</c:v>
                </c:pt>
                <c:pt idx="516">
                  <c:v>68.083645445544548</c:v>
                </c:pt>
                <c:pt idx="517">
                  <c:v>68.081789019802002</c:v>
                </c:pt>
                <c:pt idx="518">
                  <c:v>68.079634138613883</c:v>
                </c:pt>
                <c:pt idx="519">
                  <c:v>68.077763871287132</c:v>
                </c:pt>
                <c:pt idx="520">
                  <c:v>68.073253504950515</c:v>
                </c:pt>
                <c:pt idx="521">
                  <c:v>68.063326257425757</c:v>
                </c:pt>
                <c:pt idx="522">
                  <c:v>68.05228613861388</c:v>
                </c:pt>
                <c:pt idx="523">
                  <c:v>68.038855792079204</c:v>
                </c:pt>
                <c:pt idx="524">
                  <c:v>68.018288257425738</c:v>
                </c:pt>
                <c:pt idx="525">
                  <c:v>68.001174752475237</c:v>
                </c:pt>
                <c:pt idx="526">
                  <c:v>67.981321178217826</c:v>
                </c:pt>
                <c:pt idx="527">
                  <c:v>67.962628683168333</c:v>
                </c:pt>
                <c:pt idx="528">
                  <c:v>67.942349564356462</c:v>
                </c:pt>
                <c:pt idx="529">
                  <c:v>67.933806910891093</c:v>
                </c:pt>
                <c:pt idx="530">
                  <c:v>67.930138089108937</c:v>
                </c:pt>
                <c:pt idx="531">
                  <c:v>67.927779732673244</c:v>
                </c:pt>
                <c:pt idx="532">
                  <c:v>67.92241016831683</c:v>
                </c:pt>
                <c:pt idx="533">
                  <c:v>67.914542514851462</c:v>
                </c:pt>
                <c:pt idx="534">
                  <c:v>67.902011960396024</c:v>
                </c:pt>
                <c:pt idx="535">
                  <c:v>67.886302673267338</c:v>
                </c:pt>
                <c:pt idx="536">
                  <c:v>67.873863168316831</c:v>
                </c:pt>
                <c:pt idx="537">
                  <c:v>67.864762623762374</c:v>
                </c:pt>
                <c:pt idx="538">
                  <c:v>67.856524851485162</c:v>
                </c:pt>
                <c:pt idx="539">
                  <c:v>67.846942118811882</c:v>
                </c:pt>
                <c:pt idx="540">
                  <c:v>67.842572633663366</c:v>
                </c:pt>
                <c:pt idx="541">
                  <c:v>67.837344178217833</c:v>
                </c:pt>
                <c:pt idx="542">
                  <c:v>67.839011980198038</c:v>
                </c:pt>
                <c:pt idx="543">
                  <c:v>67.841295089108911</c:v>
                </c:pt>
                <c:pt idx="544">
                  <c:v>67.843447178217815</c:v>
                </c:pt>
                <c:pt idx="545">
                  <c:v>67.847423712871304</c:v>
                </c:pt>
                <c:pt idx="546">
                  <c:v>67.851823801980174</c:v>
                </c:pt>
                <c:pt idx="547">
                  <c:v>67.8649974158416</c:v>
                </c:pt>
                <c:pt idx="548">
                  <c:v>67.915521762376244</c:v>
                </c:pt>
                <c:pt idx="549">
                  <c:v>67.980816445544562</c:v>
                </c:pt>
                <c:pt idx="550">
                  <c:v>68.04925730693067</c:v>
                </c:pt>
                <c:pt idx="551">
                  <c:v>68.085463712871274</c:v>
                </c:pt>
                <c:pt idx="552">
                  <c:v>68.110525554455421</c:v>
                </c:pt>
                <c:pt idx="553">
                  <c:v>68.114021118811891</c:v>
                </c:pt>
                <c:pt idx="554">
                  <c:v>68.090778376237637</c:v>
                </c:pt>
                <c:pt idx="555">
                  <c:v>68.056763712871287</c:v>
                </c:pt>
                <c:pt idx="556">
                  <c:v>68.024243267326739</c:v>
                </c:pt>
                <c:pt idx="557">
                  <c:v>67.999108376237615</c:v>
                </c:pt>
                <c:pt idx="558">
                  <c:v>67.985033752475218</c:v>
                </c:pt>
                <c:pt idx="559">
                  <c:v>67.984177316831691</c:v>
                </c:pt>
                <c:pt idx="560">
                  <c:v>67.98663530693068</c:v>
                </c:pt>
                <c:pt idx="561">
                  <c:v>67.996480336633638</c:v>
                </c:pt>
                <c:pt idx="562">
                  <c:v>68.004197435643519</c:v>
                </c:pt>
                <c:pt idx="563">
                  <c:v>68.012995198019794</c:v>
                </c:pt>
                <c:pt idx="564">
                  <c:v>68.021071227722757</c:v>
                </c:pt>
                <c:pt idx="565">
                  <c:v>68.026515108910871</c:v>
                </c:pt>
                <c:pt idx="566">
                  <c:v>68.029729950495096</c:v>
                </c:pt>
                <c:pt idx="567">
                  <c:v>68.032128316831688</c:v>
                </c:pt>
                <c:pt idx="568">
                  <c:v>68.039433910891091</c:v>
                </c:pt>
                <c:pt idx="569">
                  <c:v>68.048861772277206</c:v>
                </c:pt>
                <c:pt idx="570">
                  <c:v>68.056213712871298</c:v>
                </c:pt>
                <c:pt idx="571">
                  <c:v>68.063313772277226</c:v>
                </c:pt>
                <c:pt idx="572">
                  <c:v>68.068592762376213</c:v>
                </c:pt>
                <c:pt idx="573">
                  <c:v>68.072102495049506</c:v>
                </c:pt>
                <c:pt idx="574">
                  <c:v>68.079010287128696</c:v>
                </c:pt>
                <c:pt idx="575">
                  <c:v>68.096392980198004</c:v>
                </c:pt>
                <c:pt idx="576">
                  <c:v>68.120548039603975</c:v>
                </c:pt>
                <c:pt idx="577">
                  <c:v>68.139809158415829</c:v>
                </c:pt>
                <c:pt idx="578">
                  <c:v>68.169118445544569</c:v>
                </c:pt>
                <c:pt idx="579">
                  <c:v>68.193190623762334</c:v>
                </c:pt>
                <c:pt idx="580">
                  <c:v>68.210686603960426</c:v>
                </c:pt>
                <c:pt idx="581">
                  <c:v>68.229333089108934</c:v>
                </c:pt>
                <c:pt idx="582">
                  <c:v>68.236825891089097</c:v>
                </c:pt>
                <c:pt idx="583">
                  <c:v>68.240885059405926</c:v>
                </c:pt>
                <c:pt idx="584">
                  <c:v>68.241738148514855</c:v>
                </c:pt>
                <c:pt idx="585">
                  <c:v>68.240501257425763</c:v>
                </c:pt>
                <c:pt idx="586">
                  <c:v>68.240157148514854</c:v>
                </c:pt>
                <c:pt idx="587">
                  <c:v>68.24008543564355</c:v>
                </c:pt>
                <c:pt idx="588">
                  <c:v>68.241159168316813</c:v>
                </c:pt>
                <c:pt idx="589">
                  <c:v>68.242881792079217</c:v>
                </c:pt>
                <c:pt idx="590">
                  <c:v>68.246102970297031</c:v>
                </c:pt>
                <c:pt idx="591">
                  <c:v>68.25209712871289</c:v>
                </c:pt>
                <c:pt idx="592">
                  <c:v>68.261617920792062</c:v>
                </c:pt>
                <c:pt idx="593">
                  <c:v>68.275351386138624</c:v>
                </c:pt>
                <c:pt idx="594">
                  <c:v>68.290940534653458</c:v>
                </c:pt>
                <c:pt idx="595">
                  <c:v>68.304097495049504</c:v>
                </c:pt>
                <c:pt idx="596">
                  <c:v>68.316044574257461</c:v>
                </c:pt>
                <c:pt idx="597">
                  <c:v>68.324372950495075</c:v>
                </c:pt>
                <c:pt idx="598">
                  <c:v>68.331842524752474</c:v>
                </c:pt>
                <c:pt idx="599">
                  <c:v>68.335722910891107</c:v>
                </c:pt>
                <c:pt idx="600">
                  <c:v>68.338127722772285</c:v>
                </c:pt>
                <c:pt idx="601">
                  <c:v>68.338645178217817</c:v>
                </c:pt>
                <c:pt idx="602">
                  <c:v>68.337071881188095</c:v>
                </c:pt>
                <c:pt idx="603">
                  <c:v>68.337060524752431</c:v>
                </c:pt>
                <c:pt idx="604">
                  <c:v>68.336310910891086</c:v>
                </c:pt>
                <c:pt idx="605">
                  <c:v>68.335800594059378</c:v>
                </c:pt>
                <c:pt idx="606">
                  <c:v>68.3323141782178</c:v>
                </c:pt>
                <c:pt idx="607">
                  <c:v>68.328732316831704</c:v>
                </c:pt>
                <c:pt idx="608">
                  <c:v>68.323464673267267</c:v>
                </c:pt>
                <c:pt idx="609">
                  <c:v>68.320179752475227</c:v>
                </c:pt>
                <c:pt idx="610">
                  <c:v>68.317755376237628</c:v>
                </c:pt>
                <c:pt idx="611">
                  <c:v>68.315848534653455</c:v>
                </c:pt>
                <c:pt idx="612">
                  <c:v>68.312689089108929</c:v>
                </c:pt>
                <c:pt idx="613">
                  <c:v>68.311755712871303</c:v>
                </c:pt>
                <c:pt idx="614">
                  <c:v>68.313090910891091</c:v>
                </c:pt>
                <c:pt idx="615">
                  <c:v>68.315156683168311</c:v>
                </c:pt>
                <c:pt idx="616">
                  <c:v>68.319116623762412</c:v>
                </c:pt>
                <c:pt idx="617">
                  <c:v>68.322967920792081</c:v>
                </c:pt>
                <c:pt idx="618">
                  <c:v>68.327689514851471</c:v>
                </c:pt>
                <c:pt idx="619">
                  <c:v>68.330487425742575</c:v>
                </c:pt>
                <c:pt idx="620">
                  <c:v>68.331935198019806</c:v>
                </c:pt>
                <c:pt idx="621">
                  <c:v>68.33175824752476</c:v>
                </c:pt>
                <c:pt idx="622">
                  <c:v>68.331487554455421</c:v>
                </c:pt>
                <c:pt idx="623">
                  <c:v>68.331885960396079</c:v>
                </c:pt>
                <c:pt idx="624">
                  <c:v>68.331947752475244</c:v>
                </c:pt>
                <c:pt idx="625">
                  <c:v>68.333546534653479</c:v>
                </c:pt>
                <c:pt idx="626">
                  <c:v>68.335543524752509</c:v>
                </c:pt>
                <c:pt idx="627">
                  <c:v>68.335584148514897</c:v>
                </c:pt>
                <c:pt idx="628">
                  <c:v>68.33279946534654</c:v>
                </c:pt>
                <c:pt idx="629">
                  <c:v>68.315811633663387</c:v>
                </c:pt>
                <c:pt idx="630">
                  <c:v>68.291358970297011</c:v>
                </c:pt>
                <c:pt idx="631">
                  <c:v>68.259057267326753</c:v>
                </c:pt>
                <c:pt idx="632">
                  <c:v>68.227132326732658</c:v>
                </c:pt>
                <c:pt idx="633">
                  <c:v>68.201604455445519</c:v>
                </c:pt>
                <c:pt idx="634">
                  <c:v>68.180837970297063</c:v>
                </c:pt>
                <c:pt idx="635">
                  <c:v>68.163678534653471</c:v>
                </c:pt>
                <c:pt idx="636">
                  <c:v>68.159466712871264</c:v>
                </c:pt>
                <c:pt idx="637">
                  <c:v>68.159614227722798</c:v>
                </c:pt>
                <c:pt idx="638">
                  <c:v>68.160504514851496</c:v>
                </c:pt>
                <c:pt idx="639">
                  <c:v>68.163204811881187</c:v>
                </c:pt>
                <c:pt idx="640">
                  <c:v>68.164191772277277</c:v>
                </c:pt>
                <c:pt idx="641">
                  <c:v>68.164183792079214</c:v>
                </c:pt>
                <c:pt idx="642">
                  <c:v>68.163413564356432</c:v>
                </c:pt>
                <c:pt idx="643">
                  <c:v>68.162238841584156</c:v>
                </c:pt>
                <c:pt idx="644">
                  <c:v>68.161853891089123</c:v>
                </c:pt>
                <c:pt idx="645">
                  <c:v>68.160875356435625</c:v>
                </c:pt>
                <c:pt idx="646">
                  <c:v>68.158232712871268</c:v>
                </c:pt>
                <c:pt idx="647">
                  <c:v>68.14991636633664</c:v>
                </c:pt>
                <c:pt idx="648">
                  <c:v>68.133841227722755</c:v>
                </c:pt>
                <c:pt idx="649">
                  <c:v>68.118248841584162</c:v>
                </c:pt>
                <c:pt idx="650">
                  <c:v>68.090188504950518</c:v>
                </c:pt>
                <c:pt idx="651">
                  <c:v>68.074700811881172</c:v>
                </c:pt>
                <c:pt idx="652">
                  <c:v>68.061795336633651</c:v>
                </c:pt>
                <c:pt idx="653">
                  <c:v>68.050069346534642</c:v>
                </c:pt>
                <c:pt idx="654">
                  <c:v>68.040767297029717</c:v>
                </c:pt>
                <c:pt idx="655">
                  <c:v>68.035595326732675</c:v>
                </c:pt>
                <c:pt idx="656">
                  <c:v>68.034484039603953</c:v>
                </c:pt>
                <c:pt idx="657">
                  <c:v>68.037337564356434</c:v>
                </c:pt>
                <c:pt idx="658">
                  <c:v>68.040925504950508</c:v>
                </c:pt>
                <c:pt idx="659">
                  <c:v>68.045186445544559</c:v>
                </c:pt>
                <c:pt idx="660">
                  <c:v>68.049799910891082</c:v>
                </c:pt>
                <c:pt idx="661">
                  <c:v>68.051125772277217</c:v>
                </c:pt>
                <c:pt idx="662">
                  <c:v>68.051679049504941</c:v>
                </c:pt>
                <c:pt idx="663">
                  <c:v>68.051853732673266</c:v>
                </c:pt>
                <c:pt idx="664">
                  <c:v>68.052111336633644</c:v>
                </c:pt>
                <c:pt idx="665">
                  <c:v>68.0511619504951</c:v>
                </c:pt>
                <c:pt idx="666">
                  <c:v>68.050674346534635</c:v>
                </c:pt>
                <c:pt idx="667">
                  <c:v>68.049771712871262</c:v>
                </c:pt>
                <c:pt idx="668">
                  <c:v>68.043863465346533</c:v>
                </c:pt>
                <c:pt idx="669">
                  <c:v>68.038521267326715</c:v>
                </c:pt>
                <c:pt idx="670">
                  <c:v>68.038051742574225</c:v>
                </c:pt>
                <c:pt idx="671">
                  <c:v>68.038245079207925</c:v>
                </c:pt>
                <c:pt idx="672">
                  <c:v>68.03949374257428</c:v>
                </c:pt>
                <c:pt idx="673">
                  <c:v>68.048301702970264</c:v>
                </c:pt>
                <c:pt idx="674">
                  <c:v>68.057936366336676</c:v>
                </c:pt>
                <c:pt idx="675">
                  <c:v>68.073907138613833</c:v>
                </c:pt>
                <c:pt idx="676">
                  <c:v>68.100759772277229</c:v>
                </c:pt>
                <c:pt idx="677">
                  <c:v>68.140084722772286</c:v>
                </c:pt>
                <c:pt idx="678">
                  <c:v>68.18639223762375</c:v>
                </c:pt>
                <c:pt idx="679">
                  <c:v>68.23356299999999</c:v>
                </c:pt>
                <c:pt idx="680">
                  <c:v>68.288078148514813</c:v>
                </c:pt>
                <c:pt idx="681">
                  <c:v>68.335041851485144</c:v>
                </c:pt>
                <c:pt idx="682">
                  <c:v>68.385700792079149</c:v>
                </c:pt>
                <c:pt idx="683">
                  <c:v>68.418975445544561</c:v>
                </c:pt>
                <c:pt idx="684">
                  <c:v>68.435919920792088</c:v>
                </c:pt>
                <c:pt idx="685">
                  <c:v>68.457005405940606</c:v>
                </c:pt>
                <c:pt idx="686">
                  <c:v>68.471073049504952</c:v>
                </c:pt>
                <c:pt idx="687">
                  <c:v>68.479234920792081</c:v>
                </c:pt>
                <c:pt idx="688">
                  <c:v>68.485858712871263</c:v>
                </c:pt>
                <c:pt idx="689">
                  <c:v>68.489535871287117</c:v>
                </c:pt>
                <c:pt idx="690">
                  <c:v>68.49653680198017</c:v>
                </c:pt>
                <c:pt idx="691">
                  <c:v>68.507813128712897</c:v>
                </c:pt>
                <c:pt idx="692">
                  <c:v>68.522665554455457</c:v>
                </c:pt>
                <c:pt idx="693">
                  <c:v>68.535839346534672</c:v>
                </c:pt>
                <c:pt idx="694">
                  <c:v>68.548508227722778</c:v>
                </c:pt>
                <c:pt idx="695">
                  <c:v>68.554563455445589</c:v>
                </c:pt>
                <c:pt idx="696">
                  <c:v>68.560362544554479</c:v>
                </c:pt>
                <c:pt idx="697">
                  <c:v>68.581341138613894</c:v>
                </c:pt>
                <c:pt idx="698">
                  <c:v>68.637521188118839</c:v>
                </c:pt>
                <c:pt idx="699">
                  <c:v>68.68877029702972</c:v>
                </c:pt>
                <c:pt idx="700">
                  <c:v>68.731457089108901</c:v>
                </c:pt>
                <c:pt idx="701">
                  <c:v>68.787092237623767</c:v>
                </c:pt>
                <c:pt idx="702">
                  <c:v>68.833263425742572</c:v>
                </c:pt>
                <c:pt idx="703">
                  <c:v>68.854808930693068</c:v>
                </c:pt>
                <c:pt idx="704">
                  <c:v>68.866736831683184</c:v>
                </c:pt>
                <c:pt idx="705">
                  <c:v>68.882759178217825</c:v>
                </c:pt>
                <c:pt idx="706">
                  <c:v>68.886563910891084</c:v>
                </c:pt>
                <c:pt idx="707">
                  <c:v>68.886515188118793</c:v>
                </c:pt>
                <c:pt idx="708">
                  <c:v>68.889649108910916</c:v>
                </c:pt>
                <c:pt idx="709">
                  <c:v>68.902501970297052</c:v>
                </c:pt>
                <c:pt idx="710">
                  <c:v>68.925562000000014</c:v>
                </c:pt>
                <c:pt idx="711">
                  <c:v>68.958967643564364</c:v>
                </c:pt>
                <c:pt idx="712">
                  <c:v>69.009923811881194</c:v>
                </c:pt>
                <c:pt idx="713">
                  <c:v>69.077534673267337</c:v>
                </c:pt>
                <c:pt idx="714">
                  <c:v>69.137957801980178</c:v>
                </c:pt>
                <c:pt idx="715">
                  <c:v>69.200665247524768</c:v>
                </c:pt>
                <c:pt idx="716">
                  <c:v>69.25587119801979</c:v>
                </c:pt>
                <c:pt idx="717">
                  <c:v>69.308446782178223</c:v>
                </c:pt>
                <c:pt idx="718">
                  <c:v>69.356995861386153</c:v>
                </c:pt>
                <c:pt idx="719">
                  <c:v>69.399284019801954</c:v>
                </c:pt>
                <c:pt idx="720">
                  <c:v>69.421081980198011</c:v>
                </c:pt>
                <c:pt idx="721">
                  <c:v>69.459099732673238</c:v>
                </c:pt>
                <c:pt idx="722">
                  <c:v>69.481958782178197</c:v>
                </c:pt>
                <c:pt idx="723">
                  <c:v>69.490322871287162</c:v>
                </c:pt>
                <c:pt idx="724">
                  <c:v>69.496388138613852</c:v>
                </c:pt>
                <c:pt idx="725">
                  <c:v>69.513717990098982</c:v>
                </c:pt>
                <c:pt idx="726">
                  <c:v>69.542793524752483</c:v>
                </c:pt>
                <c:pt idx="727">
                  <c:v>69.586225980198037</c:v>
                </c:pt>
                <c:pt idx="728">
                  <c:v>69.644317128712899</c:v>
                </c:pt>
                <c:pt idx="729">
                  <c:v>69.718152782178223</c:v>
                </c:pt>
                <c:pt idx="730">
                  <c:v>69.805108326732679</c:v>
                </c:pt>
                <c:pt idx="731">
                  <c:v>69.891372643564367</c:v>
                </c:pt>
                <c:pt idx="732">
                  <c:v>69.977492663366348</c:v>
                </c:pt>
                <c:pt idx="733">
                  <c:v>70.050011663366334</c:v>
                </c:pt>
                <c:pt idx="734">
                  <c:v>70.120585326732638</c:v>
                </c:pt>
                <c:pt idx="735">
                  <c:v>70.166565782178225</c:v>
                </c:pt>
                <c:pt idx="736">
                  <c:v>70.188125267326754</c:v>
                </c:pt>
                <c:pt idx="737">
                  <c:v>70.19471802970294</c:v>
                </c:pt>
                <c:pt idx="738">
                  <c:v>70.193080089108918</c:v>
                </c:pt>
                <c:pt idx="739">
                  <c:v>70.190003059405925</c:v>
                </c:pt>
                <c:pt idx="740">
                  <c:v>70.188970306930713</c:v>
                </c:pt>
                <c:pt idx="741">
                  <c:v>70.190065099009914</c:v>
                </c:pt>
                <c:pt idx="742">
                  <c:v>70.1916027029703</c:v>
                </c:pt>
                <c:pt idx="743">
                  <c:v>70.199170841584163</c:v>
                </c:pt>
                <c:pt idx="744">
                  <c:v>70.218102138613858</c:v>
                </c:pt>
                <c:pt idx="745">
                  <c:v>70.245183326732686</c:v>
                </c:pt>
                <c:pt idx="746">
                  <c:v>70.27761750495047</c:v>
                </c:pt>
                <c:pt idx="747">
                  <c:v>70.305809455445498</c:v>
                </c:pt>
                <c:pt idx="748">
                  <c:v>70.348696158415819</c:v>
                </c:pt>
                <c:pt idx="749">
                  <c:v>70.386101930693073</c:v>
                </c:pt>
                <c:pt idx="750">
                  <c:v>70.408295227722775</c:v>
                </c:pt>
                <c:pt idx="751">
                  <c:v>70.413019079207928</c:v>
                </c:pt>
                <c:pt idx="752">
                  <c:v>70.412943475247531</c:v>
                </c:pt>
                <c:pt idx="753">
                  <c:v>70.407770524752507</c:v>
                </c:pt>
                <c:pt idx="754">
                  <c:v>70.388129811881228</c:v>
                </c:pt>
                <c:pt idx="755">
                  <c:v>70.359917069306917</c:v>
                </c:pt>
                <c:pt idx="756">
                  <c:v>70.32961444554455</c:v>
                </c:pt>
                <c:pt idx="757">
                  <c:v>70.309559455445552</c:v>
                </c:pt>
                <c:pt idx="758">
                  <c:v>70.295029831683195</c:v>
                </c:pt>
                <c:pt idx="759">
                  <c:v>70.285379524752472</c:v>
                </c:pt>
                <c:pt idx="760">
                  <c:v>70.278797277227724</c:v>
                </c:pt>
                <c:pt idx="761">
                  <c:v>70.275885306930718</c:v>
                </c:pt>
                <c:pt idx="762">
                  <c:v>70.274645693069303</c:v>
                </c:pt>
                <c:pt idx="763">
                  <c:v>70.274898663366358</c:v>
                </c:pt>
                <c:pt idx="764">
                  <c:v>70.274092752475269</c:v>
                </c:pt>
                <c:pt idx="765">
                  <c:v>70.274224811881211</c:v>
                </c:pt>
                <c:pt idx="766">
                  <c:v>70.270654732673279</c:v>
                </c:pt>
                <c:pt idx="767">
                  <c:v>70.254251524752476</c:v>
                </c:pt>
                <c:pt idx="768">
                  <c:v>70.213618732673282</c:v>
                </c:pt>
                <c:pt idx="769">
                  <c:v>70.164554950495045</c:v>
                </c:pt>
                <c:pt idx="770">
                  <c:v>70.105847425742553</c:v>
                </c:pt>
                <c:pt idx="771">
                  <c:v>70.050403287128717</c:v>
                </c:pt>
                <c:pt idx="772">
                  <c:v>70.018295069306916</c:v>
                </c:pt>
                <c:pt idx="773">
                  <c:v>69.996278900990092</c:v>
                </c:pt>
                <c:pt idx="774">
                  <c:v>69.985394524752479</c:v>
                </c:pt>
                <c:pt idx="775">
                  <c:v>69.984435356435611</c:v>
                </c:pt>
                <c:pt idx="776">
                  <c:v>69.986260831683182</c:v>
                </c:pt>
                <c:pt idx="777">
                  <c:v>69.988361000000012</c:v>
                </c:pt>
                <c:pt idx="778">
                  <c:v>69.991226663366319</c:v>
                </c:pt>
                <c:pt idx="779">
                  <c:v>69.989131386138638</c:v>
                </c:pt>
                <c:pt idx="780">
                  <c:v>69.970694079207945</c:v>
                </c:pt>
                <c:pt idx="781">
                  <c:v>69.934995683168324</c:v>
                </c:pt>
                <c:pt idx="782">
                  <c:v>69.896721376237636</c:v>
                </c:pt>
                <c:pt idx="783">
                  <c:v>69.838255970297041</c:v>
                </c:pt>
                <c:pt idx="784">
                  <c:v>69.77840584158416</c:v>
                </c:pt>
                <c:pt idx="785">
                  <c:v>69.712855099009928</c:v>
                </c:pt>
                <c:pt idx="786">
                  <c:v>69.63612925742575</c:v>
                </c:pt>
                <c:pt idx="787">
                  <c:v>69.560712396039634</c:v>
                </c:pt>
                <c:pt idx="788">
                  <c:v>69.494932415841546</c:v>
                </c:pt>
                <c:pt idx="789">
                  <c:v>69.424609009901005</c:v>
                </c:pt>
                <c:pt idx="790">
                  <c:v>69.371530801980214</c:v>
                </c:pt>
                <c:pt idx="791">
                  <c:v>69.325280128712876</c:v>
                </c:pt>
                <c:pt idx="792">
                  <c:v>69.295501960396052</c:v>
                </c:pt>
                <c:pt idx="793">
                  <c:v>69.2714052772277</c:v>
                </c:pt>
                <c:pt idx="794">
                  <c:v>69.244661435643579</c:v>
                </c:pt>
                <c:pt idx="795">
                  <c:v>69.227957198019809</c:v>
                </c:pt>
                <c:pt idx="796">
                  <c:v>69.207874108910886</c:v>
                </c:pt>
                <c:pt idx="797">
                  <c:v>69.18012678217822</c:v>
                </c:pt>
                <c:pt idx="798">
                  <c:v>69.148482435643544</c:v>
                </c:pt>
                <c:pt idx="799">
                  <c:v>69.107002297029709</c:v>
                </c:pt>
                <c:pt idx="800">
                  <c:v>69.062787891089101</c:v>
                </c:pt>
                <c:pt idx="801">
                  <c:v>69.013601405940577</c:v>
                </c:pt>
                <c:pt idx="802">
                  <c:v>68.970181009900998</c:v>
                </c:pt>
                <c:pt idx="803">
                  <c:v>68.931920633663395</c:v>
                </c:pt>
                <c:pt idx="804">
                  <c:v>68.87577989108911</c:v>
                </c:pt>
                <c:pt idx="805">
                  <c:v>68.83587814851488</c:v>
                </c:pt>
                <c:pt idx="806">
                  <c:v>68.779535910891099</c:v>
                </c:pt>
                <c:pt idx="807">
                  <c:v>68.726254386138578</c:v>
                </c:pt>
                <c:pt idx="808">
                  <c:v>68.689457198019809</c:v>
                </c:pt>
                <c:pt idx="809">
                  <c:v>68.647158168316835</c:v>
                </c:pt>
                <c:pt idx="810">
                  <c:v>68.602214841584157</c:v>
                </c:pt>
                <c:pt idx="811">
                  <c:v>68.566036861386124</c:v>
                </c:pt>
                <c:pt idx="812">
                  <c:v>68.534565544554454</c:v>
                </c:pt>
                <c:pt idx="813">
                  <c:v>68.504123930693069</c:v>
                </c:pt>
                <c:pt idx="814">
                  <c:v>68.480546029702964</c:v>
                </c:pt>
                <c:pt idx="815">
                  <c:v>68.462074574257429</c:v>
                </c:pt>
                <c:pt idx="816">
                  <c:v>68.444794128712886</c:v>
                </c:pt>
                <c:pt idx="817">
                  <c:v>68.439571653465379</c:v>
                </c:pt>
                <c:pt idx="818">
                  <c:v>68.439012009901035</c:v>
                </c:pt>
                <c:pt idx="819">
                  <c:v>68.438775940594013</c:v>
                </c:pt>
                <c:pt idx="820">
                  <c:v>68.434906702970324</c:v>
                </c:pt>
                <c:pt idx="821">
                  <c:v>68.426201653465341</c:v>
                </c:pt>
                <c:pt idx="822">
                  <c:v>68.410238990099032</c:v>
                </c:pt>
                <c:pt idx="823">
                  <c:v>68.37309635643561</c:v>
                </c:pt>
                <c:pt idx="824">
                  <c:v>68.324389603960384</c:v>
                </c:pt>
                <c:pt idx="825">
                  <c:v>68.285332297029754</c:v>
                </c:pt>
                <c:pt idx="826">
                  <c:v>68.2493110891089</c:v>
                </c:pt>
                <c:pt idx="827">
                  <c:v>68.231257148514857</c:v>
                </c:pt>
                <c:pt idx="828">
                  <c:v>68.228116683168309</c:v>
                </c:pt>
                <c:pt idx="829">
                  <c:v>68.228136504950498</c:v>
                </c:pt>
                <c:pt idx="830">
                  <c:v>68.229086772277213</c:v>
                </c:pt>
                <c:pt idx="831">
                  <c:v>68.230240455445525</c:v>
                </c:pt>
                <c:pt idx="832">
                  <c:v>68.236037207920816</c:v>
                </c:pt>
                <c:pt idx="833">
                  <c:v>68.246611415841556</c:v>
                </c:pt>
                <c:pt idx="834">
                  <c:v>68.250382326732691</c:v>
                </c:pt>
                <c:pt idx="835">
                  <c:v>68.251294920792091</c:v>
                </c:pt>
                <c:pt idx="836">
                  <c:v>68.250766534653451</c:v>
                </c:pt>
                <c:pt idx="837">
                  <c:v>68.246689920792093</c:v>
                </c:pt>
                <c:pt idx="838">
                  <c:v>68.246055980198008</c:v>
                </c:pt>
                <c:pt idx="839">
                  <c:v>68.246904881188101</c:v>
                </c:pt>
                <c:pt idx="840">
                  <c:v>68.250436940594042</c:v>
                </c:pt>
                <c:pt idx="841">
                  <c:v>68.261230831683164</c:v>
                </c:pt>
                <c:pt idx="842">
                  <c:v>68.274173613861393</c:v>
                </c:pt>
                <c:pt idx="843">
                  <c:v>68.289587059405946</c:v>
                </c:pt>
                <c:pt idx="844">
                  <c:v>68.301988168316825</c:v>
                </c:pt>
                <c:pt idx="845">
                  <c:v>68.312127306930677</c:v>
                </c:pt>
                <c:pt idx="846">
                  <c:v>68.321049465346547</c:v>
                </c:pt>
                <c:pt idx="847">
                  <c:v>68.32429708910891</c:v>
                </c:pt>
                <c:pt idx="848">
                  <c:v>68.32624003960396</c:v>
                </c:pt>
                <c:pt idx="849">
                  <c:v>68.326207891089098</c:v>
                </c:pt>
                <c:pt idx="850">
                  <c:v>68.325974633663378</c:v>
                </c:pt>
                <c:pt idx="851">
                  <c:v>68.326660970297056</c:v>
                </c:pt>
                <c:pt idx="852">
                  <c:v>68.330274891089104</c:v>
                </c:pt>
                <c:pt idx="853">
                  <c:v>68.331144445544538</c:v>
                </c:pt>
                <c:pt idx="854">
                  <c:v>68.320250900990061</c:v>
                </c:pt>
                <c:pt idx="855">
                  <c:v>68.302802574257427</c:v>
                </c:pt>
                <c:pt idx="856">
                  <c:v>68.286091029702987</c:v>
                </c:pt>
                <c:pt idx="857">
                  <c:v>68.260499574257437</c:v>
                </c:pt>
                <c:pt idx="858">
                  <c:v>68.238933099009884</c:v>
                </c:pt>
                <c:pt idx="859">
                  <c:v>68.214746584158391</c:v>
                </c:pt>
                <c:pt idx="860">
                  <c:v>68.171262257425781</c:v>
                </c:pt>
                <c:pt idx="861">
                  <c:v>68.128131732673239</c:v>
                </c:pt>
                <c:pt idx="862">
                  <c:v>68.09083891089108</c:v>
                </c:pt>
                <c:pt idx="863">
                  <c:v>68.076771217821758</c:v>
                </c:pt>
                <c:pt idx="864">
                  <c:v>68.068608940594046</c:v>
                </c:pt>
                <c:pt idx="865">
                  <c:v>68.064980633663382</c:v>
                </c:pt>
                <c:pt idx="866">
                  <c:v>68.062879772277228</c:v>
                </c:pt>
                <c:pt idx="867">
                  <c:v>68.062177287128762</c:v>
                </c:pt>
                <c:pt idx="868">
                  <c:v>68.062498405940602</c:v>
                </c:pt>
                <c:pt idx="869">
                  <c:v>68.063265950495065</c:v>
                </c:pt>
                <c:pt idx="870">
                  <c:v>68.061842772277217</c:v>
                </c:pt>
                <c:pt idx="871">
                  <c:v>68.049842059405947</c:v>
                </c:pt>
                <c:pt idx="872">
                  <c:v>68.018085881188128</c:v>
                </c:pt>
                <c:pt idx="873">
                  <c:v>67.986424841584181</c:v>
                </c:pt>
                <c:pt idx="874">
                  <c:v>67.964232732673324</c:v>
                </c:pt>
                <c:pt idx="875">
                  <c:v>67.949901247524735</c:v>
                </c:pt>
                <c:pt idx="876">
                  <c:v>67.947952950495051</c:v>
                </c:pt>
                <c:pt idx="877">
                  <c:v>67.955966514851511</c:v>
                </c:pt>
                <c:pt idx="878">
                  <c:v>67.970791782178225</c:v>
                </c:pt>
                <c:pt idx="879">
                  <c:v>67.97770533663369</c:v>
                </c:pt>
                <c:pt idx="880">
                  <c:v>67.978893792079219</c:v>
                </c:pt>
                <c:pt idx="881">
                  <c:v>67.977010287128707</c:v>
                </c:pt>
                <c:pt idx="882">
                  <c:v>67.971860039603953</c:v>
                </c:pt>
                <c:pt idx="883">
                  <c:v>67.958875405940589</c:v>
                </c:pt>
                <c:pt idx="884">
                  <c:v>67.935928930693038</c:v>
                </c:pt>
                <c:pt idx="885">
                  <c:v>67.920485247524738</c:v>
                </c:pt>
                <c:pt idx="886">
                  <c:v>67.90273826732674</c:v>
                </c:pt>
                <c:pt idx="887">
                  <c:v>67.873068257425757</c:v>
                </c:pt>
                <c:pt idx="888">
                  <c:v>67.860760118811882</c:v>
                </c:pt>
                <c:pt idx="889">
                  <c:v>67.855990316831694</c:v>
                </c:pt>
                <c:pt idx="890">
                  <c:v>67.850802118811927</c:v>
                </c:pt>
                <c:pt idx="891">
                  <c:v>67.846232415841584</c:v>
                </c:pt>
                <c:pt idx="892">
                  <c:v>67.835759742574254</c:v>
                </c:pt>
                <c:pt idx="893">
                  <c:v>67.817359534653491</c:v>
                </c:pt>
                <c:pt idx="894">
                  <c:v>67.792864009901024</c:v>
                </c:pt>
                <c:pt idx="895">
                  <c:v>67.764329594059419</c:v>
                </c:pt>
                <c:pt idx="896">
                  <c:v>67.761276227722746</c:v>
                </c:pt>
                <c:pt idx="897">
                  <c:v>67.754044079207901</c:v>
                </c:pt>
                <c:pt idx="898">
                  <c:v>67.739765029703008</c:v>
                </c:pt>
                <c:pt idx="899">
                  <c:v>67.716066554455452</c:v>
                </c:pt>
                <c:pt idx="900">
                  <c:v>67.704342782178259</c:v>
                </c:pt>
                <c:pt idx="901">
                  <c:v>67.694630782178223</c:v>
                </c:pt>
                <c:pt idx="902">
                  <c:v>67.689902049504937</c:v>
                </c:pt>
                <c:pt idx="903">
                  <c:v>67.687927683168326</c:v>
                </c:pt>
                <c:pt idx="904">
                  <c:v>67.687502148514881</c:v>
                </c:pt>
                <c:pt idx="905">
                  <c:v>67.687288198019814</c:v>
                </c:pt>
                <c:pt idx="906">
                  <c:v>67.68451369306932</c:v>
                </c:pt>
                <c:pt idx="907">
                  <c:v>67.685855663366283</c:v>
                </c:pt>
                <c:pt idx="908">
                  <c:v>67.695930287128704</c:v>
                </c:pt>
                <c:pt idx="909">
                  <c:v>67.704446980198028</c:v>
                </c:pt>
                <c:pt idx="910">
                  <c:v>67.717695801980156</c:v>
                </c:pt>
                <c:pt idx="911">
                  <c:v>67.733689415841582</c:v>
                </c:pt>
                <c:pt idx="912">
                  <c:v>67.751531277227741</c:v>
                </c:pt>
                <c:pt idx="913">
                  <c:v>67.770237079207931</c:v>
                </c:pt>
                <c:pt idx="914">
                  <c:v>67.78607505940596</c:v>
                </c:pt>
                <c:pt idx="915">
                  <c:v>67.79318871287127</c:v>
                </c:pt>
                <c:pt idx="916">
                  <c:v>67.795376693069301</c:v>
                </c:pt>
                <c:pt idx="917">
                  <c:v>67.797678009900991</c:v>
                </c:pt>
                <c:pt idx="918">
                  <c:v>67.799870831683165</c:v>
                </c:pt>
                <c:pt idx="919">
                  <c:v>67.80566499009899</c:v>
                </c:pt>
                <c:pt idx="920">
                  <c:v>67.817420029703001</c:v>
                </c:pt>
                <c:pt idx="921">
                  <c:v>67.836135702970267</c:v>
                </c:pt>
                <c:pt idx="922">
                  <c:v>67.860991237623722</c:v>
                </c:pt>
                <c:pt idx="923">
                  <c:v>67.902667089108931</c:v>
                </c:pt>
                <c:pt idx="924">
                  <c:v>67.942735019801944</c:v>
                </c:pt>
                <c:pt idx="925">
                  <c:v>67.975283623762365</c:v>
                </c:pt>
                <c:pt idx="926">
                  <c:v>67.998029851485143</c:v>
                </c:pt>
                <c:pt idx="927">
                  <c:v>68.010540346534626</c:v>
                </c:pt>
                <c:pt idx="928">
                  <c:v>68.016578475247542</c:v>
                </c:pt>
                <c:pt idx="929">
                  <c:v>68.014776653465304</c:v>
                </c:pt>
                <c:pt idx="930">
                  <c:v>68.012458920792071</c:v>
                </c:pt>
                <c:pt idx="931">
                  <c:v>68.012570227722776</c:v>
                </c:pt>
                <c:pt idx="932">
                  <c:v>68.020291702970297</c:v>
                </c:pt>
                <c:pt idx="933">
                  <c:v>68.040806613861406</c:v>
                </c:pt>
                <c:pt idx="934">
                  <c:v>68.071078069306935</c:v>
                </c:pt>
                <c:pt idx="935">
                  <c:v>68.124119346534656</c:v>
                </c:pt>
                <c:pt idx="936">
                  <c:v>68.191039267326744</c:v>
                </c:pt>
                <c:pt idx="937">
                  <c:v>68.26195925742573</c:v>
                </c:pt>
                <c:pt idx="938">
                  <c:v>68.333959138613821</c:v>
                </c:pt>
                <c:pt idx="939">
                  <c:v>68.407135524752505</c:v>
                </c:pt>
                <c:pt idx="940">
                  <c:v>68.464031435643548</c:v>
                </c:pt>
                <c:pt idx="941">
                  <c:v>68.524464881188123</c:v>
                </c:pt>
                <c:pt idx="942">
                  <c:v>68.571140712871269</c:v>
                </c:pt>
                <c:pt idx="943">
                  <c:v>68.612518782178242</c:v>
                </c:pt>
                <c:pt idx="944">
                  <c:v>68.63042597029704</c:v>
                </c:pt>
                <c:pt idx="945">
                  <c:v>68.618298495049487</c:v>
                </c:pt>
                <c:pt idx="946">
                  <c:v>68.569095821782184</c:v>
                </c:pt>
                <c:pt idx="947">
                  <c:v>68.510535425742574</c:v>
                </c:pt>
                <c:pt idx="948">
                  <c:v>68.434824128712862</c:v>
                </c:pt>
                <c:pt idx="949">
                  <c:v>68.363254336633631</c:v>
                </c:pt>
                <c:pt idx="950">
                  <c:v>68.294965831683172</c:v>
                </c:pt>
                <c:pt idx="951">
                  <c:v>68.233221999999955</c:v>
                </c:pt>
                <c:pt idx="952">
                  <c:v>68.184383099009892</c:v>
                </c:pt>
                <c:pt idx="953">
                  <c:v>68.138997425742588</c:v>
                </c:pt>
                <c:pt idx="954">
                  <c:v>68.102567178217839</c:v>
                </c:pt>
                <c:pt idx="955">
                  <c:v>68.070306247524755</c:v>
                </c:pt>
                <c:pt idx="956">
                  <c:v>68.044088019801961</c:v>
                </c:pt>
                <c:pt idx="957">
                  <c:v>68.011105861386142</c:v>
                </c:pt>
                <c:pt idx="958">
                  <c:v>67.954521594059429</c:v>
                </c:pt>
                <c:pt idx="959">
                  <c:v>67.894715297029705</c:v>
                </c:pt>
                <c:pt idx="960">
                  <c:v>67.847862128712876</c:v>
                </c:pt>
                <c:pt idx="961">
                  <c:v>67.809963772277257</c:v>
                </c:pt>
                <c:pt idx="962">
                  <c:v>67.768438485148494</c:v>
                </c:pt>
                <c:pt idx="963">
                  <c:v>67.728218198019789</c:v>
                </c:pt>
                <c:pt idx="964">
                  <c:v>67.696132683168344</c:v>
                </c:pt>
                <c:pt idx="965">
                  <c:v>67.660701485148479</c:v>
                </c:pt>
                <c:pt idx="966">
                  <c:v>67.626099128712838</c:v>
                </c:pt>
                <c:pt idx="967">
                  <c:v>67.580126841584161</c:v>
                </c:pt>
                <c:pt idx="968">
                  <c:v>67.505693356435643</c:v>
                </c:pt>
                <c:pt idx="969">
                  <c:v>67.417676198019834</c:v>
                </c:pt>
                <c:pt idx="970">
                  <c:v>67.31765081188118</c:v>
                </c:pt>
                <c:pt idx="971">
                  <c:v>67.205276821782149</c:v>
                </c:pt>
                <c:pt idx="972">
                  <c:v>67.07827400990098</c:v>
                </c:pt>
                <c:pt idx="973">
                  <c:v>66.948319207920818</c:v>
                </c:pt>
                <c:pt idx="974">
                  <c:v>66.81754257425743</c:v>
                </c:pt>
                <c:pt idx="975">
                  <c:v>66.676036277227709</c:v>
                </c:pt>
                <c:pt idx="976">
                  <c:v>66.531908851485127</c:v>
                </c:pt>
                <c:pt idx="977">
                  <c:v>66.377028316831684</c:v>
                </c:pt>
                <c:pt idx="978">
                  <c:v>66.214946752475228</c:v>
                </c:pt>
                <c:pt idx="979">
                  <c:v>66.058462049504939</c:v>
                </c:pt>
                <c:pt idx="980">
                  <c:v>65.920957188118834</c:v>
                </c:pt>
                <c:pt idx="981">
                  <c:v>65.800824227722785</c:v>
                </c:pt>
                <c:pt idx="982">
                  <c:v>65.711194089108901</c:v>
                </c:pt>
                <c:pt idx="983">
                  <c:v>65.646708198019795</c:v>
                </c:pt>
                <c:pt idx="984">
                  <c:v>65.585059732673315</c:v>
                </c:pt>
                <c:pt idx="985">
                  <c:v>65.540496316831678</c:v>
                </c:pt>
                <c:pt idx="986">
                  <c:v>65.509122297029677</c:v>
                </c:pt>
                <c:pt idx="987">
                  <c:v>65.47080057425741</c:v>
                </c:pt>
                <c:pt idx="988">
                  <c:v>65.428258831683181</c:v>
                </c:pt>
                <c:pt idx="989">
                  <c:v>65.379417504950496</c:v>
                </c:pt>
                <c:pt idx="990">
                  <c:v>65.313069118811882</c:v>
                </c:pt>
                <c:pt idx="991">
                  <c:v>65.227088990099006</c:v>
                </c:pt>
                <c:pt idx="992">
                  <c:v>65.146652910891092</c:v>
                </c:pt>
                <c:pt idx="993">
                  <c:v>65.07247771287129</c:v>
                </c:pt>
                <c:pt idx="994">
                  <c:v>65.020762415841617</c:v>
                </c:pt>
                <c:pt idx="995">
                  <c:v>64.974754732673276</c:v>
                </c:pt>
                <c:pt idx="996">
                  <c:v>64.936487128712855</c:v>
                </c:pt>
                <c:pt idx="997">
                  <c:v>64.893156297029677</c:v>
                </c:pt>
                <c:pt idx="998">
                  <c:v>64.842687811881177</c:v>
                </c:pt>
                <c:pt idx="999">
                  <c:v>64.793184861386138</c:v>
                </c:pt>
                <c:pt idx="1000">
                  <c:v>64.753524782178218</c:v>
                </c:pt>
                <c:pt idx="1001">
                  <c:v>64.737191267326722</c:v>
                </c:pt>
                <c:pt idx="1002">
                  <c:v>64.736638336633646</c:v>
                </c:pt>
                <c:pt idx="1003">
                  <c:v>64.749237089108902</c:v>
                </c:pt>
                <c:pt idx="1004">
                  <c:v>64.787009118811895</c:v>
                </c:pt>
                <c:pt idx="1005">
                  <c:v>64.833144475247565</c:v>
                </c:pt>
                <c:pt idx="1006">
                  <c:v>64.888003960396091</c:v>
                </c:pt>
                <c:pt idx="1007">
                  <c:v>64.939052405940643</c:v>
                </c:pt>
                <c:pt idx="1008">
                  <c:v>64.985537693069332</c:v>
                </c:pt>
                <c:pt idx="1009">
                  <c:v>65.047659376237604</c:v>
                </c:pt>
                <c:pt idx="1010">
                  <c:v>65.109397118811856</c:v>
                </c:pt>
                <c:pt idx="1011">
                  <c:v>65.179789128712855</c:v>
                </c:pt>
                <c:pt idx="1012">
                  <c:v>65.23754423762378</c:v>
                </c:pt>
                <c:pt idx="1013">
                  <c:v>65.318621970297045</c:v>
                </c:pt>
                <c:pt idx="1014">
                  <c:v>65.41914841584159</c:v>
                </c:pt>
                <c:pt idx="1015">
                  <c:v>65.541286158415858</c:v>
                </c:pt>
                <c:pt idx="1016">
                  <c:v>65.672676495049515</c:v>
                </c:pt>
                <c:pt idx="1017">
                  <c:v>65.803927514851452</c:v>
                </c:pt>
                <c:pt idx="1018">
                  <c:v>65.93240462376238</c:v>
                </c:pt>
                <c:pt idx="1019">
                  <c:v>66.052380673267336</c:v>
                </c:pt>
                <c:pt idx="1020">
                  <c:v>66.169463851485176</c:v>
                </c:pt>
                <c:pt idx="1021">
                  <c:v>66.299100584158339</c:v>
                </c:pt>
                <c:pt idx="1022">
                  <c:v>66.419668524752467</c:v>
                </c:pt>
                <c:pt idx="1023">
                  <c:v>66.546902396039613</c:v>
                </c:pt>
                <c:pt idx="1024">
                  <c:v>66.674272584158416</c:v>
                </c:pt>
                <c:pt idx="1025">
                  <c:v>66.791114366336629</c:v>
                </c:pt>
                <c:pt idx="1026">
                  <c:v>66.894479257425743</c:v>
                </c:pt>
                <c:pt idx="1027">
                  <c:v>66.963690900990073</c:v>
                </c:pt>
                <c:pt idx="1028">
                  <c:v>67.033528514851469</c:v>
                </c:pt>
                <c:pt idx="1029">
                  <c:v>67.079971465346532</c:v>
                </c:pt>
                <c:pt idx="1030">
                  <c:v>67.130780138613844</c:v>
                </c:pt>
                <c:pt idx="1031">
                  <c:v>67.192007613861364</c:v>
                </c:pt>
                <c:pt idx="1032">
                  <c:v>67.265657178217836</c:v>
                </c:pt>
                <c:pt idx="1033">
                  <c:v>67.32699446534653</c:v>
                </c:pt>
                <c:pt idx="1034">
                  <c:v>67.40343649504949</c:v>
                </c:pt>
                <c:pt idx="1035">
                  <c:v>67.48374067326732</c:v>
                </c:pt>
                <c:pt idx="1036">
                  <c:v>67.560162396039601</c:v>
                </c:pt>
                <c:pt idx="1037">
                  <c:v>67.620148712871298</c:v>
                </c:pt>
                <c:pt idx="1038">
                  <c:v>67.671388841584161</c:v>
                </c:pt>
                <c:pt idx="1039">
                  <c:v>67.710400643564327</c:v>
                </c:pt>
                <c:pt idx="1040">
                  <c:v>67.731790900990092</c:v>
                </c:pt>
                <c:pt idx="1041">
                  <c:v>67.746294128712861</c:v>
                </c:pt>
                <c:pt idx="1042">
                  <c:v>67.743949633663362</c:v>
                </c:pt>
                <c:pt idx="1043">
                  <c:v>67.721405188118794</c:v>
                </c:pt>
                <c:pt idx="1044">
                  <c:v>67.675298623762416</c:v>
                </c:pt>
                <c:pt idx="1045">
                  <c:v>67.59900907920796</c:v>
                </c:pt>
                <c:pt idx="1046">
                  <c:v>67.505676237623746</c:v>
                </c:pt>
                <c:pt idx="1047">
                  <c:v>67.401817217821815</c:v>
                </c:pt>
                <c:pt idx="1048">
                  <c:v>67.291938376237624</c:v>
                </c:pt>
                <c:pt idx="1049">
                  <c:v>67.147098267326712</c:v>
                </c:pt>
                <c:pt idx="1050">
                  <c:v>66.996314712871296</c:v>
                </c:pt>
                <c:pt idx="1051">
                  <c:v>66.833948732673278</c:v>
                </c:pt>
                <c:pt idx="1052">
                  <c:v>66.65366723762375</c:v>
                </c:pt>
                <c:pt idx="1053">
                  <c:v>66.464843198019793</c:v>
                </c:pt>
                <c:pt idx="1054">
                  <c:v>66.300238841584147</c:v>
                </c:pt>
                <c:pt idx="1055">
                  <c:v>66.149505425742575</c:v>
                </c:pt>
                <c:pt idx="1056">
                  <c:v>66.011209554455448</c:v>
                </c:pt>
                <c:pt idx="1057">
                  <c:v>65.8754590792079</c:v>
                </c:pt>
                <c:pt idx="1058">
                  <c:v>65.741861178217832</c:v>
                </c:pt>
                <c:pt idx="1059">
                  <c:v>65.608104683168321</c:v>
                </c:pt>
                <c:pt idx="1060">
                  <c:v>65.480859168316798</c:v>
                </c:pt>
                <c:pt idx="1061">
                  <c:v>65.362224118811909</c:v>
                </c:pt>
                <c:pt idx="1062">
                  <c:v>65.256203475247517</c:v>
                </c:pt>
                <c:pt idx="1063">
                  <c:v>65.160624009901014</c:v>
                </c:pt>
                <c:pt idx="1064">
                  <c:v>65.057199128712881</c:v>
                </c:pt>
                <c:pt idx="1065">
                  <c:v>64.95843716831682</c:v>
                </c:pt>
                <c:pt idx="1066">
                  <c:v>64.875558089108907</c:v>
                </c:pt>
                <c:pt idx="1067">
                  <c:v>64.792027415841574</c:v>
                </c:pt>
                <c:pt idx="1068">
                  <c:v>64.702208019802015</c:v>
                </c:pt>
                <c:pt idx="1069">
                  <c:v>64.618399782178244</c:v>
                </c:pt>
                <c:pt idx="1070">
                  <c:v>64.532908603960379</c:v>
                </c:pt>
                <c:pt idx="1071">
                  <c:v>64.433398019801984</c:v>
                </c:pt>
                <c:pt idx="1072">
                  <c:v>64.337622702970293</c:v>
                </c:pt>
                <c:pt idx="1073">
                  <c:v>64.239414910891071</c:v>
                </c:pt>
                <c:pt idx="1074">
                  <c:v>64.16786886138614</c:v>
                </c:pt>
                <c:pt idx="1075">
                  <c:v>64.115422465346541</c:v>
                </c:pt>
                <c:pt idx="1076">
                  <c:v>64.067848702970281</c:v>
                </c:pt>
                <c:pt idx="1077">
                  <c:v>64.047166079207926</c:v>
                </c:pt>
                <c:pt idx="1078">
                  <c:v>64.04290337623766</c:v>
                </c:pt>
                <c:pt idx="1079">
                  <c:v>64.04692833663367</c:v>
                </c:pt>
                <c:pt idx="1080">
                  <c:v>64.051254039603961</c:v>
                </c:pt>
                <c:pt idx="1081">
                  <c:v>64.062651475247534</c:v>
                </c:pt>
                <c:pt idx="1082">
                  <c:v>64.071426247524769</c:v>
                </c:pt>
                <c:pt idx="1083">
                  <c:v>64.077500168316845</c:v>
                </c:pt>
                <c:pt idx="1084">
                  <c:v>64.07772269306929</c:v>
                </c:pt>
                <c:pt idx="1085">
                  <c:v>64.073975762376264</c:v>
                </c:pt>
                <c:pt idx="1086">
                  <c:v>64.061626742574248</c:v>
                </c:pt>
                <c:pt idx="1087">
                  <c:v>64.047078504950505</c:v>
                </c:pt>
                <c:pt idx="1088">
                  <c:v>64.016517396039603</c:v>
                </c:pt>
                <c:pt idx="1089">
                  <c:v>63.991492831683168</c:v>
                </c:pt>
                <c:pt idx="1090">
                  <c:v>63.983941920792091</c:v>
                </c:pt>
                <c:pt idx="1091">
                  <c:v>63.983368267326732</c:v>
                </c:pt>
                <c:pt idx="1092">
                  <c:v>63.981912702970298</c:v>
                </c:pt>
                <c:pt idx="1093">
                  <c:v>63.974412356435657</c:v>
                </c:pt>
                <c:pt idx="1094">
                  <c:v>63.952377108910902</c:v>
                </c:pt>
                <c:pt idx="1095">
                  <c:v>63.89870675247527</c:v>
                </c:pt>
                <c:pt idx="1096">
                  <c:v>63.83868822772277</c:v>
                </c:pt>
                <c:pt idx="1097">
                  <c:v>63.757119801980217</c:v>
                </c:pt>
                <c:pt idx="1098">
                  <c:v>63.672048029702971</c:v>
                </c:pt>
                <c:pt idx="1099">
                  <c:v>63.594633950495037</c:v>
                </c:pt>
                <c:pt idx="1100">
                  <c:v>63.511625079207917</c:v>
                </c:pt>
                <c:pt idx="1101">
                  <c:v>63.442572356435676</c:v>
                </c:pt>
                <c:pt idx="1102">
                  <c:v>63.377026653465343</c:v>
                </c:pt>
                <c:pt idx="1103">
                  <c:v>63.324022000000021</c:v>
                </c:pt>
                <c:pt idx="1104">
                  <c:v>63.25581605940593</c:v>
                </c:pt>
                <c:pt idx="1105">
                  <c:v>63.203244445544556</c:v>
                </c:pt>
                <c:pt idx="1106">
                  <c:v>63.14740440594057</c:v>
                </c:pt>
                <c:pt idx="1107">
                  <c:v>63.074038811881209</c:v>
                </c:pt>
                <c:pt idx="1108">
                  <c:v>62.989745079207914</c:v>
                </c:pt>
                <c:pt idx="1109">
                  <c:v>62.884751742574252</c:v>
                </c:pt>
                <c:pt idx="1110">
                  <c:v>62.778997534653449</c:v>
                </c:pt>
                <c:pt idx="1111">
                  <c:v>62.665014247524766</c:v>
                </c:pt>
                <c:pt idx="1112">
                  <c:v>62.543988079207907</c:v>
                </c:pt>
                <c:pt idx="1113">
                  <c:v>62.430719138613874</c:v>
                </c:pt>
                <c:pt idx="1114">
                  <c:v>62.329872168316804</c:v>
                </c:pt>
                <c:pt idx="1115">
                  <c:v>62.243498851485121</c:v>
                </c:pt>
                <c:pt idx="1116">
                  <c:v>62.176902316831686</c:v>
                </c:pt>
                <c:pt idx="1117">
                  <c:v>62.128877336633657</c:v>
                </c:pt>
                <c:pt idx="1118">
                  <c:v>62.088907683168301</c:v>
                </c:pt>
                <c:pt idx="1119">
                  <c:v>62.029695653465346</c:v>
                </c:pt>
                <c:pt idx="1120">
                  <c:v>61.934330009900968</c:v>
                </c:pt>
                <c:pt idx="1121">
                  <c:v>61.795768702970314</c:v>
                </c:pt>
                <c:pt idx="1122">
                  <c:v>61.613695930693041</c:v>
                </c:pt>
                <c:pt idx="1123">
                  <c:v>61.424091623762408</c:v>
                </c:pt>
                <c:pt idx="1124">
                  <c:v>61.221154217821805</c:v>
                </c:pt>
                <c:pt idx="1125">
                  <c:v>61.036367752475286</c:v>
                </c:pt>
                <c:pt idx="1126">
                  <c:v>60.855039059405968</c:v>
                </c:pt>
                <c:pt idx="1127">
                  <c:v>60.687174980197995</c:v>
                </c:pt>
                <c:pt idx="1128">
                  <c:v>60.525010722772301</c:v>
                </c:pt>
                <c:pt idx="1129">
                  <c:v>60.364927683168325</c:v>
                </c:pt>
                <c:pt idx="1130">
                  <c:v>60.204932089108901</c:v>
                </c:pt>
                <c:pt idx="1131">
                  <c:v>60.046519108910879</c:v>
                </c:pt>
                <c:pt idx="1132">
                  <c:v>59.911973287128731</c:v>
                </c:pt>
                <c:pt idx="1133">
                  <c:v>59.772363910891123</c:v>
                </c:pt>
                <c:pt idx="1134">
                  <c:v>59.62681936633664</c:v>
                </c:pt>
                <c:pt idx="1135">
                  <c:v>59.501446168316839</c:v>
                </c:pt>
                <c:pt idx="1136">
                  <c:v>59.384137712871315</c:v>
                </c:pt>
                <c:pt idx="1137">
                  <c:v>59.255719980198045</c:v>
                </c:pt>
                <c:pt idx="1138">
                  <c:v>59.148788900990112</c:v>
                </c:pt>
                <c:pt idx="1139">
                  <c:v>59.05492982178216</c:v>
                </c:pt>
                <c:pt idx="1140">
                  <c:v>58.973037277227753</c:v>
                </c:pt>
                <c:pt idx="1141">
                  <c:v>58.904691623762353</c:v>
                </c:pt>
                <c:pt idx="1142">
                  <c:v>58.838835990099</c:v>
                </c:pt>
                <c:pt idx="1143">
                  <c:v>58.782888514851507</c:v>
                </c:pt>
                <c:pt idx="1144">
                  <c:v>58.71887300990096</c:v>
                </c:pt>
                <c:pt idx="1145">
                  <c:v>58.613673524752478</c:v>
                </c:pt>
                <c:pt idx="1146">
                  <c:v>58.489835861386105</c:v>
                </c:pt>
                <c:pt idx="1147">
                  <c:v>58.351505257425735</c:v>
                </c:pt>
                <c:pt idx="1148">
                  <c:v>58.205957910891101</c:v>
                </c:pt>
                <c:pt idx="1149">
                  <c:v>58.080465148514875</c:v>
                </c:pt>
                <c:pt idx="1150">
                  <c:v>58.013833366336641</c:v>
                </c:pt>
                <c:pt idx="1151">
                  <c:v>57.981150574257398</c:v>
                </c:pt>
                <c:pt idx="1152">
                  <c:v>57.980182059405941</c:v>
                </c:pt>
                <c:pt idx="1153">
                  <c:v>58.001174415841596</c:v>
                </c:pt>
                <c:pt idx="1154">
                  <c:v>58.03957855445546</c:v>
                </c:pt>
                <c:pt idx="1155">
                  <c:v>58.058482920792095</c:v>
                </c:pt>
                <c:pt idx="1156">
                  <c:v>58.071738000000011</c:v>
                </c:pt>
                <c:pt idx="1157">
                  <c:v>58.07503697029702</c:v>
                </c:pt>
                <c:pt idx="1158">
                  <c:v>58.07965627722772</c:v>
                </c:pt>
                <c:pt idx="1159">
                  <c:v>58.082752613861381</c:v>
                </c:pt>
                <c:pt idx="1160">
                  <c:v>58.076743415841591</c:v>
                </c:pt>
                <c:pt idx="1161">
                  <c:v>58.045304425742572</c:v>
                </c:pt>
                <c:pt idx="1162">
                  <c:v>57.993413455445562</c:v>
                </c:pt>
                <c:pt idx="1163">
                  <c:v>57.942178148514841</c:v>
                </c:pt>
                <c:pt idx="1164">
                  <c:v>57.902059237623753</c:v>
                </c:pt>
                <c:pt idx="1165">
                  <c:v>57.892324217821788</c:v>
                </c:pt>
                <c:pt idx="1166">
                  <c:v>57.891476999999988</c:v>
                </c:pt>
                <c:pt idx="1167">
                  <c:v>57.895347722772279</c:v>
                </c:pt>
                <c:pt idx="1168">
                  <c:v>57.91221156435644</c:v>
                </c:pt>
                <c:pt idx="1169">
                  <c:v>57.933539326732692</c:v>
                </c:pt>
                <c:pt idx="1170">
                  <c:v>57.944521524752474</c:v>
                </c:pt>
                <c:pt idx="1171">
                  <c:v>57.951412386138621</c:v>
                </c:pt>
                <c:pt idx="1172">
                  <c:v>57.952550752475254</c:v>
                </c:pt>
                <c:pt idx="1173">
                  <c:v>57.952653613861386</c:v>
                </c:pt>
                <c:pt idx="1174">
                  <c:v>57.95272688118812</c:v>
                </c:pt>
                <c:pt idx="1175">
                  <c:v>57.962426980198053</c:v>
                </c:pt>
                <c:pt idx="1176">
                  <c:v>58.005661792079209</c:v>
                </c:pt>
                <c:pt idx="1177">
                  <c:v>58.050401336633655</c:v>
                </c:pt>
                <c:pt idx="1178">
                  <c:v>58.074409396039592</c:v>
                </c:pt>
                <c:pt idx="1179">
                  <c:v>58.07916040594057</c:v>
                </c:pt>
                <c:pt idx="1180">
                  <c:v>58.069344425742585</c:v>
                </c:pt>
                <c:pt idx="1181">
                  <c:v>58.036823950495027</c:v>
                </c:pt>
                <c:pt idx="1182">
                  <c:v>57.984324316831689</c:v>
                </c:pt>
                <c:pt idx="1183">
                  <c:v>57.939354663366331</c:v>
                </c:pt>
                <c:pt idx="1184">
                  <c:v>57.894238732673273</c:v>
                </c:pt>
                <c:pt idx="1185">
                  <c:v>57.861554811881206</c:v>
                </c:pt>
                <c:pt idx="1186">
                  <c:v>57.836408257425745</c:v>
                </c:pt>
                <c:pt idx="1187">
                  <c:v>57.796629138613881</c:v>
                </c:pt>
                <c:pt idx="1188">
                  <c:v>57.756948970297046</c:v>
                </c:pt>
                <c:pt idx="1189">
                  <c:v>57.735463455445519</c:v>
                </c:pt>
                <c:pt idx="1190">
                  <c:v>57.722202366336631</c:v>
                </c:pt>
                <c:pt idx="1191">
                  <c:v>57.697752900990096</c:v>
                </c:pt>
                <c:pt idx="1192">
                  <c:v>57.661415524752456</c:v>
                </c:pt>
                <c:pt idx="1193">
                  <c:v>57.594850821782181</c:v>
                </c:pt>
                <c:pt idx="1194">
                  <c:v>57.487985970297061</c:v>
                </c:pt>
                <c:pt idx="1195">
                  <c:v>57.356564000000006</c:v>
                </c:pt>
                <c:pt idx="1196">
                  <c:v>57.239965792079204</c:v>
                </c:pt>
                <c:pt idx="1197">
                  <c:v>57.118791920792056</c:v>
                </c:pt>
                <c:pt idx="1198">
                  <c:v>57.009611881188128</c:v>
                </c:pt>
                <c:pt idx="1199">
                  <c:v>56.917490712871299</c:v>
                </c:pt>
                <c:pt idx="1200">
                  <c:v>56.806763247524742</c:v>
                </c:pt>
                <c:pt idx="1201">
                  <c:v>56.704138356435642</c:v>
                </c:pt>
                <c:pt idx="1202">
                  <c:v>56.580805306930692</c:v>
                </c:pt>
                <c:pt idx="1203">
                  <c:v>56.465100504950492</c:v>
                </c:pt>
                <c:pt idx="1204">
                  <c:v>56.342247128712891</c:v>
                </c:pt>
                <c:pt idx="1205">
                  <c:v>56.229107455445543</c:v>
                </c:pt>
                <c:pt idx="1206">
                  <c:v>56.149676257425746</c:v>
                </c:pt>
                <c:pt idx="1207">
                  <c:v>56.06905219801979</c:v>
                </c:pt>
                <c:pt idx="1208">
                  <c:v>55.978746089108931</c:v>
                </c:pt>
                <c:pt idx="1209">
                  <c:v>55.867171693069302</c:v>
                </c:pt>
                <c:pt idx="1210">
                  <c:v>55.728112346534701</c:v>
                </c:pt>
                <c:pt idx="1211">
                  <c:v>55.581908920792074</c:v>
                </c:pt>
                <c:pt idx="1212">
                  <c:v>55.432769207920799</c:v>
                </c:pt>
                <c:pt idx="1213">
                  <c:v>55.296575415841588</c:v>
                </c:pt>
                <c:pt idx="1214">
                  <c:v>55.166411643564352</c:v>
                </c:pt>
                <c:pt idx="1215">
                  <c:v>55.033743485148506</c:v>
                </c:pt>
                <c:pt idx="1216">
                  <c:v>54.891892683168336</c:v>
                </c:pt>
                <c:pt idx="1217">
                  <c:v>54.720369297029713</c:v>
                </c:pt>
                <c:pt idx="1218">
                  <c:v>54.545159663366348</c:v>
                </c:pt>
                <c:pt idx="1219">
                  <c:v>54.378507752475251</c:v>
                </c:pt>
                <c:pt idx="1220">
                  <c:v>54.232482445544555</c:v>
                </c:pt>
                <c:pt idx="1221">
                  <c:v>54.123729396039622</c:v>
                </c:pt>
                <c:pt idx="1222">
                  <c:v>54.03310909900992</c:v>
                </c:pt>
                <c:pt idx="1223">
                  <c:v>53.981653663366323</c:v>
                </c:pt>
                <c:pt idx="1224">
                  <c:v>53.911283643564353</c:v>
                </c:pt>
                <c:pt idx="1225">
                  <c:v>53.837834613861396</c:v>
                </c:pt>
                <c:pt idx="1226">
                  <c:v>53.762586841584152</c:v>
                </c:pt>
                <c:pt idx="1227">
                  <c:v>53.685369653465351</c:v>
                </c:pt>
                <c:pt idx="1228">
                  <c:v>53.627547653465356</c:v>
                </c:pt>
                <c:pt idx="1229">
                  <c:v>53.590361386138611</c:v>
                </c:pt>
                <c:pt idx="1230">
                  <c:v>53.558162297029703</c:v>
                </c:pt>
                <c:pt idx="1231">
                  <c:v>53.534799930693033</c:v>
                </c:pt>
                <c:pt idx="1232">
                  <c:v>53.513416693069303</c:v>
                </c:pt>
                <c:pt idx="1233">
                  <c:v>53.496970831683164</c:v>
                </c:pt>
                <c:pt idx="1234">
                  <c:v>53.481871207920818</c:v>
                </c:pt>
                <c:pt idx="1235">
                  <c:v>53.472413198019773</c:v>
                </c:pt>
                <c:pt idx="1236">
                  <c:v>53.474564663366337</c:v>
                </c:pt>
                <c:pt idx="1237">
                  <c:v>53.494605970297009</c:v>
                </c:pt>
                <c:pt idx="1238">
                  <c:v>53.558627425742564</c:v>
                </c:pt>
                <c:pt idx="1239">
                  <c:v>53.652301534653446</c:v>
                </c:pt>
                <c:pt idx="1240">
                  <c:v>53.759049811881169</c:v>
                </c:pt>
                <c:pt idx="1241">
                  <c:v>53.867121603960385</c:v>
                </c:pt>
                <c:pt idx="1242">
                  <c:v>53.993452475247516</c:v>
                </c:pt>
                <c:pt idx="1243">
                  <c:v>54.135087524752464</c:v>
                </c:pt>
                <c:pt idx="1244">
                  <c:v>54.290145861386144</c:v>
                </c:pt>
                <c:pt idx="1245">
                  <c:v>54.452796277227719</c:v>
                </c:pt>
                <c:pt idx="1246">
                  <c:v>54.615841960396018</c:v>
                </c:pt>
                <c:pt idx="1247">
                  <c:v>54.756062089108902</c:v>
                </c:pt>
                <c:pt idx="1248">
                  <c:v>54.863677366336617</c:v>
                </c:pt>
                <c:pt idx="1249">
                  <c:v>54.957634762376237</c:v>
                </c:pt>
                <c:pt idx="1250">
                  <c:v>55.012353089108892</c:v>
                </c:pt>
                <c:pt idx="1251">
                  <c:v>55.076452158415798</c:v>
                </c:pt>
                <c:pt idx="1252">
                  <c:v>55.12837614851486</c:v>
                </c:pt>
                <c:pt idx="1253">
                  <c:v>55.18340531683171</c:v>
                </c:pt>
                <c:pt idx="1254">
                  <c:v>55.213702277227718</c:v>
                </c:pt>
                <c:pt idx="1255">
                  <c:v>55.220433435643585</c:v>
                </c:pt>
                <c:pt idx="1256">
                  <c:v>55.217573237623796</c:v>
                </c:pt>
                <c:pt idx="1257">
                  <c:v>55.213032277227747</c:v>
                </c:pt>
                <c:pt idx="1258">
                  <c:v>55.209847405940586</c:v>
                </c:pt>
                <c:pt idx="1259">
                  <c:v>55.20887077227723</c:v>
                </c:pt>
                <c:pt idx="1260">
                  <c:v>55.198936603960384</c:v>
                </c:pt>
                <c:pt idx="1261">
                  <c:v>55.162755732673283</c:v>
                </c:pt>
                <c:pt idx="1262">
                  <c:v>55.06857555445545</c:v>
                </c:pt>
                <c:pt idx="1263">
                  <c:v>54.922622841584165</c:v>
                </c:pt>
                <c:pt idx="1264">
                  <c:v>54.741092801980209</c:v>
                </c:pt>
                <c:pt idx="1265">
                  <c:v>54.56826267326732</c:v>
                </c:pt>
                <c:pt idx="1266">
                  <c:v>54.413571910891065</c:v>
                </c:pt>
                <c:pt idx="1267">
                  <c:v>54.266873821782198</c:v>
                </c:pt>
                <c:pt idx="1268">
                  <c:v>54.125255871287131</c:v>
                </c:pt>
                <c:pt idx="1269">
                  <c:v>53.975052198019803</c:v>
                </c:pt>
                <c:pt idx="1270">
                  <c:v>53.80089773267327</c:v>
                </c:pt>
                <c:pt idx="1271">
                  <c:v>53.608578267326727</c:v>
                </c:pt>
                <c:pt idx="1272">
                  <c:v>53.418909287128699</c:v>
                </c:pt>
                <c:pt idx="1273">
                  <c:v>53.258119198019806</c:v>
                </c:pt>
                <c:pt idx="1274">
                  <c:v>53.131601910891092</c:v>
                </c:pt>
                <c:pt idx="1275">
                  <c:v>53.028384326732663</c:v>
                </c:pt>
                <c:pt idx="1276">
                  <c:v>52.942756801980174</c:v>
                </c:pt>
                <c:pt idx="1277">
                  <c:v>52.835254158415843</c:v>
                </c:pt>
                <c:pt idx="1278">
                  <c:v>52.706368118811888</c:v>
                </c:pt>
                <c:pt idx="1279">
                  <c:v>52.558536712871287</c:v>
                </c:pt>
                <c:pt idx="1280">
                  <c:v>52.454722386138585</c:v>
                </c:pt>
                <c:pt idx="1281">
                  <c:v>52.36842452475247</c:v>
                </c:pt>
                <c:pt idx="1282">
                  <c:v>52.303049752475232</c:v>
                </c:pt>
                <c:pt idx="1283">
                  <c:v>52.243837970297037</c:v>
                </c:pt>
                <c:pt idx="1284">
                  <c:v>52.162122544554457</c:v>
                </c:pt>
                <c:pt idx="1285">
                  <c:v>52.052256683168324</c:v>
                </c:pt>
                <c:pt idx="1286">
                  <c:v>51.936870069306941</c:v>
                </c:pt>
                <c:pt idx="1287">
                  <c:v>51.849804683168294</c:v>
                </c:pt>
                <c:pt idx="1288">
                  <c:v>51.798103089108906</c:v>
                </c:pt>
                <c:pt idx="1289">
                  <c:v>51.774274772277209</c:v>
                </c:pt>
                <c:pt idx="1290">
                  <c:v>51.777148524752462</c:v>
                </c:pt>
                <c:pt idx="1291">
                  <c:v>51.789160960396039</c:v>
                </c:pt>
                <c:pt idx="1292">
                  <c:v>51.78981731683168</c:v>
                </c:pt>
                <c:pt idx="1293">
                  <c:v>51.788985851485172</c:v>
                </c:pt>
                <c:pt idx="1294">
                  <c:v>51.790061653465351</c:v>
                </c:pt>
                <c:pt idx="1295">
                  <c:v>51.806901831683184</c:v>
                </c:pt>
                <c:pt idx="1296">
                  <c:v>51.857072841584149</c:v>
                </c:pt>
                <c:pt idx="1297">
                  <c:v>51.939176752475262</c:v>
                </c:pt>
                <c:pt idx="1298">
                  <c:v>52.001521069306946</c:v>
                </c:pt>
                <c:pt idx="1299">
                  <c:v>52.047417207920773</c:v>
                </c:pt>
                <c:pt idx="1300">
                  <c:v>52.086559881188123</c:v>
                </c:pt>
                <c:pt idx="1301">
                  <c:v>52.1204026039604</c:v>
                </c:pt>
                <c:pt idx="1302">
                  <c:v>52.194977287128694</c:v>
                </c:pt>
                <c:pt idx="1303">
                  <c:v>52.301541792079192</c:v>
                </c:pt>
                <c:pt idx="1304">
                  <c:v>52.409743574257419</c:v>
                </c:pt>
                <c:pt idx="1305">
                  <c:v>52.529071544554469</c:v>
                </c:pt>
                <c:pt idx="1306">
                  <c:v>52.646597732673271</c:v>
                </c:pt>
                <c:pt idx="1307">
                  <c:v>52.739444138613855</c:v>
                </c:pt>
                <c:pt idx="1308">
                  <c:v>52.827671762376241</c:v>
                </c:pt>
                <c:pt idx="1309">
                  <c:v>52.910971227722783</c:v>
                </c:pt>
                <c:pt idx="1310">
                  <c:v>53.012472118811857</c:v>
                </c:pt>
                <c:pt idx="1311">
                  <c:v>53.142615445544536</c:v>
                </c:pt>
                <c:pt idx="1312">
                  <c:v>53.265261633663371</c:v>
                </c:pt>
                <c:pt idx="1313">
                  <c:v>53.359515544554462</c:v>
                </c:pt>
                <c:pt idx="1314">
                  <c:v>53.42435859405942</c:v>
                </c:pt>
                <c:pt idx="1315">
                  <c:v>53.499074514851486</c:v>
                </c:pt>
                <c:pt idx="1316">
                  <c:v>53.599117653465349</c:v>
                </c:pt>
                <c:pt idx="1317">
                  <c:v>53.705015792079237</c:v>
                </c:pt>
                <c:pt idx="1318">
                  <c:v>53.817131574257402</c:v>
                </c:pt>
                <c:pt idx="1319">
                  <c:v>53.924364237623742</c:v>
                </c:pt>
                <c:pt idx="1320">
                  <c:v>54.008506990099001</c:v>
                </c:pt>
                <c:pt idx="1321">
                  <c:v>54.046244425742579</c:v>
                </c:pt>
                <c:pt idx="1322">
                  <c:v>54.07560861386137</c:v>
                </c:pt>
                <c:pt idx="1323">
                  <c:v>54.083517138613885</c:v>
                </c:pt>
                <c:pt idx="1324">
                  <c:v>54.086928019801988</c:v>
                </c:pt>
                <c:pt idx="1325">
                  <c:v>54.082782366336588</c:v>
                </c:pt>
                <c:pt idx="1326">
                  <c:v>54.070274841584187</c:v>
                </c:pt>
                <c:pt idx="1327">
                  <c:v>54.031173178217841</c:v>
                </c:pt>
                <c:pt idx="1328">
                  <c:v>53.957603435643541</c:v>
                </c:pt>
                <c:pt idx="1329">
                  <c:v>53.845514198019814</c:v>
                </c:pt>
                <c:pt idx="1330">
                  <c:v>53.744303277227722</c:v>
                </c:pt>
                <c:pt idx="1331">
                  <c:v>53.659900643564356</c:v>
                </c:pt>
                <c:pt idx="1332">
                  <c:v>53.607731089108924</c:v>
                </c:pt>
                <c:pt idx="1333">
                  <c:v>53.573592009900999</c:v>
                </c:pt>
                <c:pt idx="1334">
                  <c:v>53.551578693069324</c:v>
                </c:pt>
                <c:pt idx="1335">
                  <c:v>53.545265772277197</c:v>
                </c:pt>
                <c:pt idx="1336">
                  <c:v>53.543223554455459</c:v>
                </c:pt>
                <c:pt idx="1337">
                  <c:v>53.535168792079205</c:v>
                </c:pt>
                <c:pt idx="1338">
                  <c:v>53.50489521782179</c:v>
                </c:pt>
                <c:pt idx="1339">
                  <c:v>53.468767326732674</c:v>
                </c:pt>
                <c:pt idx="1340">
                  <c:v>53.427334049504971</c:v>
                </c:pt>
                <c:pt idx="1341">
                  <c:v>53.405256792079193</c:v>
                </c:pt>
                <c:pt idx="1342">
                  <c:v>53.3660581188119</c:v>
                </c:pt>
                <c:pt idx="1343">
                  <c:v>53.340580485148514</c:v>
                </c:pt>
                <c:pt idx="1344">
                  <c:v>53.304261108910879</c:v>
                </c:pt>
                <c:pt idx="1345">
                  <c:v>53.26814267326732</c:v>
                </c:pt>
                <c:pt idx="1346">
                  <c:v>53.227732900990098</c:v>
                </c:pt>
                <c:pt idx="1347">
                  <c:v>53.15525331683169</c:v>
                </c:pt>
                <c:pt idx="1348">
                  <c:v>53.056484386138628</c:v>
                </c:pt>
                <c:pt idx="1349">
                  <c:v>52.946443831683183</c:v>
                </c:pt>
                <c:pt idx="1350">
                  <c:v>52.851098089108923</c:v>
                </c:pt>
                <c:pt idx="1351">
                  <c:v>52.770630138613853</c:v>
                </c:pt>
                <c:pt idx="1352">
                  <c:v>52.716831702970339</c:v>
                </c:pt>
                <c:pt idx="1353">
                  <c:v>52.689469999999986</c:v>
                </c:pt>
                <c:pt idx="1354">
                  <c:v>52.658967079207905</c:v>
                </c:pt>
                <c:pt idx="1355">
                  <c:v>52.637369148514864</c:v>
                </c:pt>
                <c:pt idx="1356">
                  <c:v>52.61812397029702</c:v>
                </c:pt>
                <c:pt idx="1357">
                  <c:v>52.598818643564336</c:v>
                </c:pt>
                <c:pt idx="1358">
                  <c:v>52.58773326732674</c:v>
                </c:pt>
                <c:pt idx="1359">
                  <c:v>52.584143475247508</c:v>
                </c:pt>
                <c:pt idx="1360">
                  <c:v>52.580833099009894</c:v>
                </c:pt>
                <c:pt idx="1361">
                  <c:v>52.565048069306954</c:v>
                </c:pt>
                <c:pt idx="1362">
                  <c:v>52.53670247524753</c:v>
                </c:pt>
                <c:pt idx="1363">
                  <c:v>52.515416277227715</c:v>
                </c:pt>
                <c:pt idx="1364">
                  <c:v>52.507168297029686</c:v>
                </c:pt>
                <c:pt idx="1365">
                  <c:v>52.507581069306916</c:v>
                </c:pt>
                <c:pt idx="1366">
                  <c:v>52.517687237623761</c:v>
                </c:pt>
                <c:pt idx="1367">
                  <c:v>52.527120851485158</c:v>
                </c:pt>
                <c:pt idx="1368">
                  <c:v>52.539873663366343</c:v>
                </c:pt>
                <c:pt idx="1369">
                  <c:v>52.552764277227716</c:v>
                </c:pt>
                <c:pt idx="1370">
                  <c:v>52.570430138613858</c:v>
                </c:pt>
                <c:pt idx="1371">
                  <c:v>52.619409564356445</c:v>
                </c:pt>
                <c:pt idx="1372">
                  <c:v>52.700482782178234</c:v>
                </c:pt>
                <c:pt idx="1373">
                  <c:v>52.815859386138634</c:v>
                </c:pt>
                <c:pt idx="1374">
                  <c:v>52.945256643564349</c:v>
                </c:pt>
                <c:pt idx="1375">
                  <c:v>53.06784306930691</c:v>
                </c:pt>
                <c:pt idx="1376">
                  <c:v>53.166704405940592</c:v>
                </c:pt>
                <c:pt idx="1377">
                  <c:v>53.242638702970332</c:v>
                </c:pt>
                <c:pt idx="1378">
                  <c:v>53.327839861386153</c:v>
                </c:pt>
                <c:pt idx="1379">
                  <c:v>53.431190287128722</c:v>
                </c:pt>
                <c:pt idx="1380">
                  <c:v>53.526858475247529</c:v>
                </c:pt>
                <c:pt idx="1381">
                  <c:v>53.615625792079193</c:v>
                </c:pt>
                <c:pt idx="1382">
                  <c:v>53.683789158415856</c:v>
                </c:pt>
                <c:pt idx="1383">
                  <c:v>53.735854683168299</c:v>
                </c:pt>
                <c:pt idx="1384">
                  <c:v>53.784750693069299</c:v>
                </c:pt>
                <c:pt idx="1385">
                  <c:v>53.84095806930695</c:v>
                </c:pt>
                <c:pt idx="1386">
                  <c:v>53.933542544554463</c:v>
                </c:pt>
                <c:pt idx="1387">
                  <c:v>54.062913277227743</c:v>
                </c:pt>
                <c:pt idx="1388">
                  <c:v>54.231383693069326</c:v>
                </c:pt>
                <c:pt idx="1389">
                  <c:v>54.415329940594042</c:v>
                </c:pt>
                <c:pt idx="1390">
                  <c:v>54.614424821782173</c:v>
                </c:pt>
                <c:pt idx="1391">
                  <c:v>54.82055637623764</c:v>
                </c:pt>
                <c:pt idx="1392">
                  <c:v>55.062836980198007</c:v>
                </c:pt>
                <c:pt idx="1393">
                  <c:v>55.291939683168316</c:v>
                </c:pt>
                <c:pt idx="1394">
                  <c:v>55.479493475247523</c:v>
                </c:pt>
                <c:pt idx="1395">
                  <c:v>55.601561801980175</c:v>
                </c:pt>
                <c:pt idx="1396">
                  <c:v>55.667687831683175</c:v>
                </c:pt>
                <c:pt idx="1397">
                  <c:v>55.681847782178238</c:v>
                </c:pt>
                <c:pt idx="1398">
                  <c:v>55.685537841584178</c:v>
                </c:pt>
                <c:pt idx="1399">
                  <c:v>55.704361673267321</c:v>
                </c:pt>
                <c:pt idx="1400">
                  <c:v>55.754970970297052</c:v>
                </c:pt>
                <c:pt idx="1401">
                  <c:v>55.82021994059405</c:v>
                </c:pt>
                <c:pt idx="1402">
                  <c:v>55.887089475247535</c:v>
                </c:pt>
                <c:pt idx="1403">
                  <c:v>55.965456970297026</c:v>
                </c:pt>
                <c:pt idx="1404">
                  <c:v>56.072626693069303</c:v>
                </c:pt>
                <c:pt idx="1405">
                  <c:v>56.207488267326738</c:v>
                </c:pt>
                <c:pt idx="1406">
                  <c:v>56.410002356435641</c:v>
                </c:pt>
                <c:pt idx="1407">
                  <c:v>56.664737049504943</c:v>
                </c:pt>
                <c:pt idx="1408">
                  <c:v>56.949691811881188</c:v>
                </c:pt>
                <c:pt idx="1409">
                  <c:v>57.23088605940594</c:v>
                </c:pt>
                <c:pt idx="1410">
                  <c:v>57.495514999999983</c:v>
                </c:pt>
                <c:pt idx="1411">
                  <c:v>57.752073960396046</c:v>
                </c:pt>
                <c:pt idx="1412">
                  <c:v>58.004791178217836</c:v>
                </c:pt>
                <c:pt idx="1413">
                  <c:v>58.281749821782192</c:v>
                </c:pt>
                <c:pt idx="1414">
                  <c:v>58.572017603960383</c:v>
                </c:pt>
                <c:pt idx="1415">
                  <c:v>58.866572019801964</c:v>
                </c:pt>
                <c:pt idx="1416">
                  <c:v>59.138558564356444</c:v>
                </c:pt>
                <c:pt idx="1417">
                  <c:v>59.402471950495055</c:v>
                </c:pt>
                <c:pt idx="1418">
                  <c:v>59.696559455445573</c:v>
                </c:pt>
                <c:pt idx="1419">
                  <c:v>60.033236861386094</c:v>
                </c:pt>
                <c:pt idx="1420">
                  <c:v>60.401185138613876</c:v>
                </c:pt>
                <c:pt idx="1421">
                  <c:v>60.727434386138619</c:v>
                </c:pt>
                <c:pt idx="1422">
                  <c:v>61.011750287128727</c:v>
                </c:pt>
                <c:pt idx="1423">
                  <c:v>61.23725409900991</c:v>
                </c:pt>
                <c:pt idx="1424">
                  <c:v>61.445179405940578</c:v>
                </c:pt>
                <c:pt idx="1425">
                  <c:v>61.622129237623746</c:v>
                </c:pt>
                <c:pt idx="1426">
                  <c:v>61.811381643564353</c:v>
                </c:pt>
                <c:pt idx="1427">
                  <c:v>61.986220019801991</c:v>
                </c:pt>
                <c:pt idx="1428">
                  <c:v>62.122662980198001</c:v>
                </c:pt>
                <c:pt idx="1429">
                  <c:v>62.225905227722762</c:v>
                </c:pt>
                <c:pt idx="1430">
                  <c:v>62.294754188118795</c:v>
                </c:pt>
                <c:pt idx="1431">
                  <c:v>62.360921297029705</c:v>
                </c:pt>
                <c:pt idx="1432">
                  <c:v>62.42505005940594</c:v>
                </c:pt>
                <c:pt idx="1433">
                  <c:v>62.486721920792085</c:v>
                </c:pt>
                <c:pt idx="1434">
                  <c:v>62.525863257425776</c:v>
                </c:pt>
                <c:pt idx="1435">
                  <c:v>62.556146881188106</c:v>
                </c:pt>
                <c:pt idx="1436">
                  <c:v>62.560384663366364</c:v>
                </c:pt>
                <c:pt idx="1437">
                  <c:v>62.545018722772298</c:v>
                </c:pt>
                <c:pt idx="1438">
                  <c:v>62.510748346534697</c:v>
                </c:pt>
                <c:pt idx="1439">
                  <c:v>62.481744742574243</c:v>
                </c:pt>
                <c:pt idx="1440">
                  <c:v>62.463080663366334</c:v>
                </c:pt>
                <c:pt idx="1441">
                  <c:v>62.447522108910889</c:v>
                </c:pt>
                <c:pt idx="1442">
                  <c:v>62.434864613861386</c:v>
                </c:pt>
                <c:pt idx="1443">
                  <c:v>62.420317207920796</c:v>
                </c:pt>
                <c:pt idx="1444">
                  <c:v>62.411945495049508</c:v>
                </c:pt>
                <c:pt idx="1445">
                  <c:v>62.410898405940607</c:v>
                </c:pt>
                <c:pt idx="1446">
                  <c:v>62.416045762376235</c:v>
                </c:pt>
                <c:pt idx="1447">
                  <c:v>62.434203356435624</c:v>
                </c:pt>
                <c:pt idx="1448">
                  <c:v>62.457160693069341</c:v>
                </c:pt>
                <c:pt idx="1449">
                  <c:v>62.469691594059405</c:v>
                </c:pt>
                <c:pt idx="1450">
                  <c:v>62.478636603960382</c:v>
                </c:pt>
                <c:pt idx="1451">
                  <c:v>62.489482920792085</c:v>
                </c:pt>
                <c:pt idx="1452">
                  <c:v>62.511700475247537</c:v>
                </c:pt>
                <c:pt idx="1453">
                  <c:v>62.543886257425754</c:v>
                </c:pt>
                <c:pt idx="1454">
                  <c:v>62.585773653465345</c:v>
                </c:pt>
                <c:pt idx="1455">
                  <c:v>62.630700277227739</c:v>
                </c:pt>
                <c:pt idx="1456">
                  <c:v>62.673566643564371</c:v>
                </c:pt>
                <c:pt idx="1457">
                  <c:v>62.737790009901005</c:v>
                </c:pt>
                <c:pt idx="1458">
                  <c:v>62.801572970297059</c:v>
                </c:pt>
                <c:pt idx="1459">
                  <c:v>62.907248396039599</c:v>
                </c:pt>
                <c:pt idx="1460">
                  <c:v>63.035049673267366</c:v>
                </c:pt>
                <c:pt idx="1461">
                  <c:v>63.199141999999995</c:v>
                </c:pt>
                <c:pt idx="1462">
                  <c:v>63.391111306930682</c:v>
                </c:pt>
                <c:pt idx="1463">
                  <c:v>63.58055031683169</c:v>
                </c:pt>
                <c:pt idx="1464">
                  <c:v>63.759671108910887</c:v>
                </c:pt>
                <c:pt idx="1465">
                  <c:v>63.921844207920813</c:v>
                </c:pt>
                <c:pt idx="1466">
                  <c:v>64.047661009900949</c:v>
                </c:pt>
                <c:pt idx="1467">
                  <c:v>64.148979346534631</c:v>
                </c:pt>
                <c:pt idx="1468">
                  <c:v>64.221247693069301</c:v>
                </c:pt>
                <c:pt idx="1469">
                  <c:v>64.280077544554459</c:v>
                </c:pt>
                <c:pt idx="1470">
                  <c:v>64.378841643564371</c:v>
                </c:pt>
                <c:pt idx="1471">
                  <c:v>64.498110019801985</c:v>
                </c:pt>
                <c:pt idx="1472">
                  <c:v>64.665181633663394</c:v>
                </c:pt>
                <c:pt idx="1473">
                  <c:v>64.874150118811883</c:v>
                </c:pt>
                <c:pt idx="1474">
                  <c:v>65.096837544554475</c:v>
                </c:pt>
                <c:pt idx="1475">
                  <c:v>65.336376554455441</c:v>
                </c:pt>
                <c:pt idx="1476">
                  <c:v>65.585574752475253</c:v>
                </c:pt>
                <c:pt idx="1477">
                  <c:v>65.836418485148499</c:v>
                </c:pt>
                <c:pt idx="1478">
                  <c:v>66.07080093069311</c:v>
                </c:pt>
                <c:pt idx="1479">
                  <c:v>66.290922762376212</c:v>
                </c:pt>
                <c:pt idx="1480">
                  <c:v>66.479482693069329</c:v>
                </c:pt>
                <c:pt idx="1481">
                  <c:v>66.669602742574284</c:v>
                </c:pt>
                <c:pt idx="1482">
                  <c:v>66.841495504950487</c:v>
                </c:pt>
                <c:pt idx="1483">
                  <c:v>67.008740445544532</c:v>
                </c:pt>
                <c:pt idx="1484">
                  <c:v>67.137646851485172</c:v>
                </c:pt>
                <c:pt idx="1485">
                  <c:v>67.225782950495045</c:v>
                </c:pt>
                <c:pt idx="1486">
                  <c:v>67.270097128712848</c:v>
                </c:pt>
                <c:pt idx="1487">
                  <c:v>67.280455821782184</c:v>
                </c:pt>
                <c:pt idx="1488">
                  <c:v>67.298986841584153</c:v>
                </c:pt>
                <c:pt idx="1489">
                  <c:v>67.363613297029701</c:v>
                </c:pt>
                <c:pt idx="1490">
                  <c:v>67.492779346534633</c:v>
                </c:pt>
                <c:pt idx="1491">
                  <c:v>67.631095584158402</c:v>
                </c:pt>
                <c:pt idx="1492">
                  <c:v>67.756723247524747</c:v>
                </c:pt>
                <c:pt idx="1493">
                  <c:v>67.841107544554475</c:v>
                </c:pt>
                <c:pt idx="1494">
                  <c:v>67.898717346534667</c:v>
                </c:pt>
                <c:pt idx="1495">
                  <c:v>67.93645063366337</c:v>
                </c:pt>
                <c:pt idx="1496">
                  <c:v>67.991773455445539</c:v>
                </c:pt>
                <c:pt idx="1497">
                  <c:v>68.07100516831683</c:v>
                </c:pt>
                <c:pt idx="1498">
                  <c:v>68.180751227722752</c:v>
                </c:pt>
                <c:pt idx="1499">
                  <c:v>68.301422099009926</c:v>
                </c:pt>
                <c:pt idx="1500">
                  <c:v>68.42907891089105</c:v>
                </c:pt>
                <c:pt idx="1501">
                  <c:v>68.570439594059422</c:v>
                </c:pt>
                <c:pt idx="1502">
                  <c:v>68.742352465346556</c:v>
                </c:pt>
                <c:pt idx="1503">
                  <c:v>68.935274386138587</c:v>
                </c:pt>
                <c:pt idx="1504">
                  <c:v>69.124382871287111</c:v>
                </c:pt>
                <c:pt idx="1505">
                  <c:v>69.272885287128716</c:v>
                </c:pt>
                <c:pt idx="1506">
                  <c:v>69.390025980198004</c:v>
                </c:pt>
                <c:pt idx="1507">
                  <c:v>69.48371077227722</c:v>
                </c:pt>
                <c:pt idx="1508">
                  <c:v>69.548483297029719</c:v>
                </c:pt>
                <c:pt idx="1509">
                  <c:v>69.631627871287137</c:v>
                </c:pt>
                <c:pt idx="1510">
                  <c:v>69.734526950495066</c:v>
                </c:pt>
                <c:pt idx="1511">
                  <c:v>69.839819455445536</c:v>
                </c:pt>
                <c:pt idx="1512">
                  <c:v>69.936235960396033</c:v>
                </c:pt>
                <c:pt idx="1513">
                  <c:v>70.019179792079214</c:v>
                </c:pt>
                <c:pt idx="1514">
                  <c:v>70.09441139603959</c:v>
                </c:pt>
                <c:pt idx="1515">
                  <c:v>70.183278801980208</c:v>
                </c:pt>
                <c:pt idx="1516">
                  <c:v>70.270844603960398</c:v>
                </c:pt>
                <c:pt idx="1517">
                  <c:v>70.335471960396035</c:v>
                </c:pt>
                <c:pt idx="1518">
                  <c:v>70.380836871287116</c:v>
                </c:pt>
                <c:pt idx="1519">
                  <c:v>70.384598544554493</c:v>
                </c:pt>
                <c:pt idx="1520">
                  <c:v>70.366766396039608</c:v>
                </c:pt>
                <c:pt idx="1521">
                  <c:v>70.320693257425731</c:v>
                </c:pt>
                <c:pt idx="1522">
                  <c:v>70.283347009900979</c:v>
                </c:pt>
                <c:pt idx="1523">
                  <c:v>70.235390495049501</c:v>
                </c:pt>
                <c:pt idx="1524">
                  <c:v>70.186796683168311</c:v>
                </c:pt>
                <c:pt idx="1525">
                  <c:v>70.151192712871293</c:v>
                </c:pt>
                <c:pt idx="1526">
                  <c:v>70.117674712871306</c:v>
                </c:pt>
                <c:pt idx="1527">
                  <c:v>70.098979980198038</c:v>
                </c:pt>
                <c:pt idx="1528">
                  <c:v>70.094571920792092</c:v>
                </c:pt>
                <c:pt idx="1529">
                  <c:v>70.086074881188111</c:v>
                </c:pt>
                <c:pt idx="1530">
                  <c:v>70.061729960396036</c:v>
                </c:pt>
                <c:pt idx="1531">
                  <c:v>70.032807841584201</c:v>
                </c:pt>
                <c:pt idx="1532">
                  <c:v>69.979686217821751</c:v>
                </c:pt>
                <c:pt idx="1533">
                  <c:v>69.913451435643594</c:v>
                </c:pt>
                <c:pt idx="1534">
                  <c:v>69.837371356435625</c:v>
                </c:pt>
                <c:pt idx="1535">
                  <c:v>69.755150405940569</c:v>
                </c:pt>
                <c:pt idx="1536">
                  <c:v>69.654829198019812</c:v>
                </c:pt>
                <c:pt idx="1537">
                  <c:v>69.54044651485151</c:v>
                </c:pt>
                <c:pt idx="1538">
                  <c:v>69.42659921782176</c:v>
                </c:pt>
                <c:pt idx="1539">
                  <c:v>69.291164425742551</c:v>
                </c:pt>
                <c:pt idx="1540">
                  <c:v>69.146907673267322</c:v>
                </c:pt>
                <c:pt idx="1541">
                  <c:v>68.988506831683125</c:v>
                </c:pt>
                <c:pt idx="1542">
                  <c:v>68.813158267326713</c:v>
                </c:pt>
                <c:pt idx="1543">
                  <c:v>68.64375476237629</c:v>
                </c:pt>
                <c:pt idx="1544">
                  <c:v>68.465776613861365</c:v>
                </c:pt>
                <c:pt idx="1545">
                  <c:v>68.300336138613844</c:v>
                </c:pt>
                <c:pt idx="1546">
                  <c:v>68.083637217821774</c:v>
                </c:pt>
                <c:pt idx="1547">
                  <c:v>67.870712861386167</c:v>
                </c:pt>
                <c:pt idx="1548">
                  <c:v>67.675932148514804</c:v>
                </c:pt>
                <c:pt idx="1549">
                  <c:v>67.534135366336614</c:v>
                </c:pt>
                <c:pt idx="1550">
                  <c:v>67.428613702970296</c:v>
                </c:pt>
                <c:pt idx="1551">
                  <c:v>67.364454851485121</c:v>
                </c:pt>
                <c:pt idx="1552">
                  <c:v>67.337604999999996</c:v>
                </c:pt>
                <c:pt idx="1553">
                  <c:v>67.341941821782171</c:v>
                </c:pt>
                <c:pt idx="1554">
                  <c:v>67.381236702970298</c:v>
                </c:pt>
                <c:pt idx="1555">
                  <c:v>67.448016079207946</c:v>
                </c:pt>
                <c:pt idx="1556">
                  <c:v>67.538881326732678</c:v>
                </c:pt>
                <c:pt idx="1557">
                  <c:v>67.652581910891072</c:v>
                </c:pt>
                <c:pt idx="1558">
                  <c:v>67.820284138613872</c:v>
                </c:pt>
                <c:pt idx="1559">
                  <c:v>68.037338247524758</c:v>
                </c:pt>
                <c:pt idx="1560">
                  <c:v>68.301984990099001</c:v>
                </c:pt>
                <c:pt idx="1561">
                  <c:v>68.582734970297054</c:v>
                </c:pt>
                <c:pt idx="1562">
                  <c:v>68.895093594059389</c:v>
                </c:pt>
                <c:pt idx="1563">
                  <c:v>69.208503287128721</c:v>
                </c:pt>
                <c:pt idx="1564">
                  <c:v>69.527886227722789</c:v>
                </c:pt>
                <c:pt idx="1565">
                  <c:v>69.840576920792117</c:v>
                </c:pt>
                <c:pt idx="1566">
                  <c:v>70.147719465346555</c:v>
                </c:pt>
                <c:pt idx="1567">
                  <c:v>70.470229178217849</c:v>
                </c:pt>
                <c:pt idx="1568">
                  <c:v>70.808044851485164</c:v>
                </c:pt>
                <c:pt idx="1569">
                  <c:v>71.177549267326754</c:v>
                </c:pt>
                <c:pt idx="1570">
                  <c:v>71.567413455445546</c:v>
                </c:pt>
                <c:pt idx="1571">
                  <c:v>72.009795405940622</c:v>
                </c:pt>
                <c:pt idx="1572">
                  <c:v>72.456891712871283</c:v>
                </c:pt>
                <c:pt idx="1573">
                  <c:v>72.899592980198037</c:v>
                </c:pt>
                <c:pt idx="1574">
                  <c:v>73.337263089108887</c:v>
                </c:pt>
                <c:pt idx="1575">
                  <c:v>73.749260000000021</c:v>
                </c:pt>
                <c:pt idx="1576">
                  <c:v>74.154348287128698</c:v>
                </c:pt>
                <c:pt idx="1577">
                  <c:v>74.557380693069291</c:v>
                </c:pt>
                <c:pt idx="1578">
                  <c:v>74.942767574257445</c:v>
                </c:pt>
                <c:pt idx="1579">
                  <c:v>75.304235831683187</c:v>
                </c:pt>
                <c:pt idx="1580">
                  <c:v>75.632276920792094</c:v>
                </c:pt>
                <c:pt idx="1581">
                  <c:v>75.924286277227722</c:v>
                </c:pt>
                <c:pt idx="1582">
                  <c:v>76.175573564356469</c:v>
                </c:pt>
                <c:pt idx="1583">
                  <c:v>76.404825920792106</c:v>
                </c:pt>
                <c:pt idx="1584">
                  <c:v>76.614857158415859</c:v>
                </c:pt>
                <c:pt idx="1585">
                  <c:v>76.806212178217805</c:v>
                </c:pt>
                <c:pt idx="1586">
                  <c:v>76.992165564356441</c:v>
                </c:pt>
                <c:pt idx="1587">
                  <c:v>77.190119445544539</c:v>
                </c:pt>
                <c:pt idx="1588">
                  <c:v>77.391121564356425</c:v>
                </c:pt>
                <c:pt idx="1589">
                  <c:v>77.595424366336658</c:v>
                </c:pt>
                <c:pt idx="1590">
                  <c:v>77.804728732673297</c:v>
                </c:pt>
                <c:pt idx="1591">
                  <c:v>78.000828811881206</c:v>
                </c:pt>
                <c:pt idx="1592">
                  <c:v>78.163631999999993</c:v>
                </c:pt>
                <c:pt idx="1593">
                  <c:v>78.313300633663346</c:v>
                </c:pt>
                <c:pt idx="1594">
                  <c:v>78.428338930693059</c:v>
                </c:pt>
                <c:pt idx="1595">
                  <c:v>78.542702168316808</c:v>
                </c:pt>
                <c:pt idx="1596">
                  <c:v>78.658507455445545</c:v>
                </c:pt>
                <c:pt idx="1597">
                  <c:v>78.750997465346543</c:v>
                </c:pt>
                <c:pt idx="1598">
                  <c:v>78.826890544554431</c:v>
                </c:pt>
                <c:pt idx="1599">
                  <c:v>78.879906623762366</c:v>
                </c:pt>
                <c:pt idx="1600">
                  <c:v>78.903793623762411</c:v>
                </c:pt>
                <c:pt idx="1601">
                  <c:v>78.921516554455408</c:v>
                </c:pt>
                <c:pt idx="1602">
                  <c:v>78.956715009900989</c:v>
                </c:pt>
                <c:pt idx="1603">
                  <c:v>79.002525584158434</c:v>
                </c:pt>
                <c:pt idx="1604">
                  <c:v>79.076403950495063</c:v>
                </c:pt>
                <c:pt idx="1605">
                  <c:v>79.159359584158437</c:v>
                </c:pt>
                <c:pt idx="1606">
                  <c:v>79.239200792079231</c:v>
                </c:pt>
                <c:pt idx="1607">
                  <c:v>79.322699881188129</c:v>
                </c:pt>
                <c:pt idx="1608">
                  <c:v>79.379460524752531</c:v>
                </c:pt>
                <c:pt idx="1609">
                  <c:v>79.414190851485145</c:v>
                </c:pt>
                <c:pt idx="1610">
                  <c:v>79.435517920792051</c:v>
                </c:pt>
                <c:pt idx="1611">
                  <c:v>79.435625247524783</c:v>
                </c:pt>
                <c:pt idx="1612">
                  <c:v>79.422823881188165</c:v>
                </c:pt>
                <c:pt idx="1613">
                  <c:v>79.405391217821801</c:v>
                </c:pt>
                <c:pt idx="1614">
                  <c:v>79.387760950495093</c:v>
                </c:pt>
                <c:pt idx="1615">
                  <c:v>79.379825069306975</c:v>
                </c:pt>
                <c:pt idx="1616">
                  <c:v>79.374754425742566</c:v>
                </c:pt>
                <c:pt idx="1617">
                  <c:v>79.364333514851495</c:v>
                </c:pt>
                <c:pt idx="1618">
                  <c:v>79.333786049504937</c:v>
                </c:pt>
                <c:pt idx="1619">
                  <c:v>79.313408653465345</c:v>
                </c:pt>
                <c:pt idx="1620">
                  <c:v>79.291612495049492</c:v>
                </c:pt>
                <c:pt idx="1621">
                  <c:v>79.240726673267318</c:v>
                </c:pt>
                <c:pt idx="1622">
                  <c:v>79.217021712871286</c:v>
                </c:pt>
                <c:pt idx="1623">
                  <c:v>79.172034475247528</c:v>
                </c:pt>
                <c:pt idx="1624">
                  <c:v>79.108307534653463</c:v>
                </c:pt>
                <c:pt idx="1625">
                  <c:v>79.051523960396025</c:v>
                </c:pt>
                <c:pt idx="1626">
                  <c:v>78.993282495049513</c:v>
                </c:pt>
                <c:pt idx="1627">
                  <c:v>78.955739623762341</c:v>
                </c:pt>
                <c:pt idx="1628">
                  <c:v>78.908384643564361</c:v>
                </c:pt>
                <c:pt idx="1629">
                  <c:v>78.859666881188105</c:v>
                </c:pt>
                <c:pt idx="1630">
                  <c:v>78.806412603960382</c:v>
                </c:pt>
                <c:pt idx="1631">
                  <c:v>78.742450891089121</c:v>
                </c:pt>
                <c:pt idx="1632">
                  <c:v>78.690817811881175</c:v>
                </c:pt>
                <c:pt idx="1633">
                  <c:v>78.651691999999983</c:v>
                </c:pt>
                <c:pt idx="1634">
                  <c:v>78.601689722772292</c:v>
                </c:pt>
                <c:pt idx="1635">
                  <c:v>78.544705099009889</c:v>
                </c:pt>
                <c:pt idx="1636">
                  <c:v>78.508509425742588</c:v>
                </c:pt>
                <c:pt idx="1637">
                  <c:v>78.48424800990098</c:v>
                </c:pt>
                <c:pt idx="1638">
                  <c:v>78.481931970297026</c:v>
                </c:pt>
                <c:pt idx="1639">
                  <c:v>78.489650148514841</c:v>
                </c:pt>
                <c:pt idx="1640">
                  <c:v>78.512579445544574</c:v>
                </c:pt>
                <c:pt idx="1641">
                  <c:v>78.538372702970307</c:v>
                </c:pt>
                <c:pt idx="1642">
                  <c:v>78.571865168316847</c:v>
                </c:pt>
                <c:pt idx="1643">
                  <c:v>78.624012792079213</c:v>
                </c:pt>
                <c:pt idx="1644">
                  <c:v>78.69434800990102</c:v>
                </c:pt>
                <c:pt idx="1645">
                  <c:v>78.771755089108893</c:v>
                </c:pt>
                <c:pt idx="1646">
                  <c:v>78.846632514851464</c:v>
                </c:pt>
                <c:pt idx="1647">
                  <c:v>78.916389574257437</c:v>
                </c:pt>
                <c:pt idx="1648">
                  <c:v>78.984084574257452</c:v>
                </c:pt>
                <c:pt idx="1649">
                  <c:v>79.034671900990105</c:v>
                </c:pt>
                <c:pt idx="1650">
                  <c:v>79.0844320792079</c:v>
                </c:pt>
                <c:pt idx="1651">
                  <c:v>79.160060039603934</c:v>
                </c:pt>
                <c:pt idx="1652">
                  <c:v>79.26517325742573</c:v>
                </c:pt>
                <c:pt idx="1653">
                  <c:v>79.384483881188103</c:v>
                </c:pt>
                <c:pt idx="1654">
                  <c:v>79.507372653465353</c:v>
                </c:pt>
                <c:pt idx="1655">
                  <c:v>79.595058732673266</c:v>
                </c:pt>
                <c:pt idx="1656">
                  <c:v>79.662555207920761</c:v>
                </c:pt>
                <c:pt idx="1657">
                  <c:v>79.710219752475197</c:v>
                </c:pt>
                <c:pt idx="1658">
                  <c:v>79.786198326732674</c:v>
                </c:pt>
                <c:pt idx="1659">
                  <c:v>79.850997277227705</c:v>
                </c:pt>
                <c:pt idx="1660">
                  <c:v>79.933444574257436</c:v>
                </c:pt>
                <c:pt idx="1661">
                  <c:v>80.010717435643571</c:v>
                </c:pt>
                <c:pt idx="1662">
                  <c:v>80.10157494059402</c:v>
                </c:pt>
                <c:pt idx="1663">
                  <c:v>80.21560838613857</c:v>
                </c:pt>
                <c:pt idx="1664">
                  <c:v>80.346368168316872</c:v>
                </c:pt>
                <c:pt idx="1665">
                  <c:v>80.490467465346569</c:v>
                </c:pt>
                <c:pt idx="1666">
                  <c:v>80.631790059405944</c:v>
                </c:pt>
                <c:pt idx="1667">
                  <c:v>80.773669257425766</c:v>
                </c:pt>
                <c:pt idx="1668">
                  <c:v>80.919786069306923</c:v>
                </c:pt>
                <c:pt idx="1669">
                  <c:v>81.070764930693059</c:v>
                </c:pt>
                <c:pt idx="1670">
                  <c:v>81.239351366336635</c:v>
                </c:pt>
                <c:pt idx="1671">
                  <c:v>81.417671415841582</c:v>
                </c:pt>
                <c:pt idx="1672">
                  <c:v>81.586285900990049</c:v>
                </c:pt>
                <c:pt idx="1673">
                  <c:v>81.750703930693064</c:v>
                </c:pt>
                <c:pt idx="1674">
                  <c:v>81.889550425742556</c:v>
                </c:pt>
                <c:pt idx="1675">
                  <c:v>82.011199336633652</c:v>
                </c:pt>
                <c:pt idx="1676">
                  <c:v>82.124837960396064</c:v>
                </c:pt>
                <c:pt idx="1677">
                  <c:v>82.240711881188162</c:v>
                </c:pt>
                <c:pt idx="1678">
                  <c:v>82.361287198019824</c:v>
                </c:pt>
                <c:pt idx="1679">
                  <c:v>82.497664059405921</c:v>
                </c:pt>
                <c:pt idx="1680">
                  <c:v>82.661547099009908</c:v>
                </c:pt>
                <c:pt idx="1681">
                  <c:v>82.842019366336643</c:v>
                </c:pt>
                <c:pt idx="1682">
                  <c:v>83.045843207920754</c:v>
                </c:pt>
                <c:pt idx="1683">
                  <c:v>83.264381227722822</c:v>
                </c:pt>
                <c:pt idx="1684">
                  <c:v>83.496148821782214</c:v>
                </c:pt>
                <c:pt idx="1685">
                  <c:v>83.692512564356406</c:v>
                </c:pt>
                <c:pt idx="1686">
                  <c:v>83.869001366336619</c:v>
                </c:pt>
                <c:pt idx="1687">
                  <c:v>84.052976990098998</c:v>
                </c:pt>
                <c:pt idx="1688">
                  <c:v>84.270041049504925</c:v>
                </c:pt>
                <c:pt idx="1689">
                  <c:v>84.510614930693052</c:v>
                </c:pt>
                <c:pt idx="1690">
                  <c:v>84.736240950495045</c:v>
                </c:pt>
                <c:pt idx="1691">
                  <c:v>84.942455762376255</c:v>
                </c:pt>
                <c:pt idx="1692">
                  <c:v>85.154925653465327</c:v>
                </c:pt>
                <c:pt idx="1693">
                  <c:v>85.348492762376253</c:v>
                </c:pt>
                <c:pt idx="1694">
                  <c:v>85.537334742574259</c:v>
                </c:pt>
                <c:pt idx="1695">
                  <c:v>85.728715237623732</c:v>
                </c:pt>
                <c:pt idx="1696">
                  <c:v>85.893799851485156</c:v>
                </c:pt>
                <c:pt idx="1697">
                  <c:v>86.013710227722783</c:v>
                </c:pt>
                <c:pt idx="1698">
                  <c:v>86.116502970296992</c:v>
                </c:pt>
                <c:pt idx="1699">
                  <c:v>86.211975831683191</c:v>
                </c:pt>
                <c:pt idx="1700">
                  <c:v>86.31843504950497</c:v>
                </c:pt>
                <c:pt idx="1701">
                  <c:v>86.436309960396045</c:v>
                </c:pt>
                <c:pt idx="1702">
                  <c:v>86.573515544554454</c:v>
                </c:pt>
                <c:pt idx="1703">
                  <c:v>86.686787247524776</c:v>
                </c:pt>
                <c:pt idx="1704">
                  <c:v>86.75430295049506</c:v>
                </c:pt>
                <c:pt idx="1705">
                  <c:v>86.830579831683153</c:v>
                </c:pt>
                <c:pt idx="1706">
                  <c:v>86.893160673267346</c:v>
                </c:pt>
                <c:pt idx="1707">
                  <c:v>86.898907227722745</c:v>
                </c:pt>
                <c:pt idx="1708">
                  <c:v>86.867032752475268</c:v>
                </c:pt>
                <c:pt idx="1709">
                  <c:v>86.797089277227741</c:v>
                </c:pt>
                <c:pt idx="1710">
                  <c:v>86.645352683168312</c:v>
                </c:pt>
                <c:pt idx="1711">
                  <c:v>86.425283356435699</c:v>
                </c:pt>
                <c:pt idx="1712">
                  <c:v>86.12548529702967</c:v>
                </c:pt>
                <c:pt idx="1713">
                  <c:v>85.776331673267322</c:v>
                </c:pt>
                <c:pt idx="1714">
                  <c:v>85.403056000000007</c:v>
                </c:pt>
                <c:pt idx="1715">
                  <c:v>85.007554297029699</c:v>
                </c:pt>
                <c:pt idx="1716">
                  <c:v>84.557439069306952</c:v>
                </c:pt>
                <c:pt idx="1717">
                  <c:v>84.095850752475243</c:v>
                </c:pt>
                <c:pt idx="1718">
                  <c:v>83.656196712871292</c:v>
                </c:pt>
                <c:pt idx="1719">
                  <c:v>83.249733782178211</c:v>
                </c:pt>
                <c:pt idx="1720">
                  <c:v>82.919824069306927</c:v>
                </c:pt>
                <c:pt idx="1721">
                  <c:v>82.629545415841577</c:v>
                </c:pt>
                <c:pt idx="1722">
                  <c:v>82.32717344554456</c:v>
                </c:pt>
                <c:pt idx="1723">
                  <c:v>82.017689811881198</c:v>
                </c:pt>
                <c:pt idx="1724">
                  <c:v>81.710117821782177</c:v>
                </c:pt>
                <c:pt idx="1725">
                  <c:v>81.395009653465337</c:v>
                </c:pt>
                <c:pt idx="1726">
                  <c:v>81.101495594059443</c:v>
                </c:pt>
                <c:pt idx="1727">
                  <c:v>80.834727366336608</c:v>
                </c:pt>
                <c:pt idx="1728">
                  <c:v>80.510794673267313</c:v>
                </c:pt>
                <c:pt idx="1729">
                  <c:v>80.135445623762379</c:v>
                </c:pt>
                <c:pt idx="1730">
                  <c:v>79.740458792079224</c:v>
                </c:pt>
                <c:pt idx="1731">
                  <c:v>79.385172287128711</c:v>
                </c:pt>
                <c:pt idx="1732">
                  <c:v>79.084230326732651</c:v>
                </c:pt>
                <c:pt idx="1733">
                  <c:v>78.878909267326748</c:v>
                </c:pt>
                <c:pt idx="1734">
                  <c:v>78.744088673267314</c:v>
                </c:pt>
                <c:pt idx="1735">
                  <c:v>78.648572089108924</c:v>
                </c:pt>
                <c:pt idx="1736">
                  <c:v>78.568304316831671</c:v>
                </c:pt>
                <c:pt idx="1737">
                  <c:v>78.529150178217833</c:v>
                </c:pt>
                <c:pt idx="1738">
                  <c:v>78.522518841584159</c:v>
                </c:pt>
                <c:pt idx="1739">
                  <c:v>78.50780658415843</c:v>
                </c:pt>
                <c:pt idx="1740">
                  <c:v>78.453933613861381</c:v>
                </c:pt>
                <c:pt idx="1741">
                  <c:v>78.3738709108911</c:v>
                </c:pt>
                <c:pt idx="1742">
                  <c:v>78.273754643564374</c:v>
                </c:pt>
                <c:pt idx="1743">
                  <c:v>78.164484693069298</c:v>
                </c:pt>
                <c:pt idx="1744">
                  <c:v>78.045194881188124</c:v>
                </c:pt>
                <c:pt idx="1745">
                  <c:v>77.93693363366333</c:v>
                </c:pt>
                <c:pt idx="1746">
                  <c:v>77.843974930693093</c:v>
                </c:pt>
                <c:pt idx="1747">
                  <c:v>77.764319613861375</c:v>
                </c:pt>
                <c:pt idx="1748">
                  <c:v>77.67353984158413</c:v>
                </c:pt>
                <c:pt idx="1749">
                  <c:v>77.607521178217809</c:v>
                </c:pt>
                <c:pt idx="1750">
                  <c:v>77.564218653465332</c:v>
                </c:pt>
                <c:pt idx="1751">
                  <c:v>77.532880841584188</c:v>
                </c:pt>
                <c:pt idx="1752">
                  <c:v>77.529870613861405</c:v>
                </c:pt>
                <c:pt idx="1753">
                  <c:v>77.548420207920799</c:v>
                </c:pt>
                <c:pt idx="1754">
                  <c:v>77.591376445544583</c:v>
                </c:pt>
                <c:pt idx="1755">
                  <c:v>77.634279841584146</c:v>
                </c:pt>
                <c:pt idx="1756">
                  <c:v>77.69768183168317</c:v>
                </c:pt>
                <c:pt idx="1757">
                  <c:v>77.767998653465355</c:v>
                </c:pt>
                <c:pt idx="1758">
                  <c:v>77.832566257425739</c:v>
                </c:pt>
                <c:pt idx="1759">
                  <c:v>77.912056920792068</c:v>
                </c:pt>
                <c:pt idx="1760">
                  <c:v>77.996957138613865</c:v>
                </c:pt>
                <c:pt idx="1761">
                  <c:v>78.06962296039606</c:v>
                </c:pt>
                <c:pt idx="1762">
                  <c:v>78.163422316831699</c:v>
                </c:pt>
                <c:pt idx="1763">
                  <c:v>78.25585599999998</c:v>
                </c:pt>
                <c:pt idx="1764">
                  <c:v>78.34307777227724</c:v>
                </c:pt>
                <c:pt idx="1765">
                  <c:v>78.413307128712887</c:v>
                </c:pt>
                <c:pt idx="1766">
                  <c:v>78.479139693069314</c:v>
                </c:pt>
                <c:pt idx="1767">
                  <c:v>78.541718673267312</c:v>
                </c:pt>
                <c:pt idx="1768">
                  <c:v>78.62435569306929</c:v>
                </c:pt>
                <c:pt idx="1769">
                  <c:v>78.717141663366334</c:v>
                </c:pt>
                <c:pt idx="1770">
                  <c:v>78.824874900990125</c:v>
                </c:pt>
                <c:pt idx="1771">
                  <c:v>78.936278504950479</c:v>
                </c:pt>
                <c:pt idx="1772">
                  <c:v>79.05680258415839</c:v>
                </c:pt>
                <c:pt idx="1773">
                  <c:v>79.169456356435646</c:v>
                </c:pt>
                <c:pt idx="1774">
                  <c:v>79.282618019801987</c:v>
                </c:pt>
                <c:pt idx="1775">
                  <c:v>79.402639811881187</c:v>
                </c:pt>
                <c:pt idx="1776">
                  <c:v>79.527525376237676</c:v>
                </c:pt>
                <c:pt idx="1777">
                  <c:v>79.665380445544571</c:v>
                </c:pt>
                <c:pt idx="1778">
                  <c:v>79.799752009900971</c:v>
                </c:pt>
                <c:pt idx="1779">
                  <c:v>79.908332138613872</c:v>
                </c:pt>
                <c:pt idx="1780">
                  <c:v>80.011767920792067</c:v>
                </c:pt>
                <c:pt idx="1781">
                  <c:v>80.113431554455417</c:v>
                </c:pt>
                <c:pt idx="1782">
                  <c:v>80.223759445544559</c:v>
                </c:pt>
                <c:pt idx="1783">
                  <c:v>80.33054656435641</c:v>
                </c:pt>
                <c:pt idx="1784">
                  <c:v>80.436970069306938</c:v>
                </c:pt>
                <c:pt idx="1785">
                  <c:v>80.52629967326736</c:v>
                </c:pt>
                <c:pt idx="1786">
                  <c:v>80.606411059405943</c:v>
                </c:pt>
                <c:pt idx="1787">
                  <c:v>80.673522009901006</c:v>
                </c:pt>
                <c:pt idx="1788">
                  <c:v>80.706971534653462</c:v>
                </c:pt>
                <c:pt idx="1789">
                  <c:v>80.702013504950457</c:v>
                </c:pt>
                <c:pt idx="1790">
                  <c:v>80.656520970297009</c:v>
                </c:pt>
                <c:pt idx="1791">
                  <c:v>80.599304574257459</c:v>
                </c:pt>
                <c:pt idx="1792">
                  <c:v>80.528727752475262</c:v>
                </c:pt>
                <c:pt idx="1793">
                  <c:v>80.500342455445534</c:v>
                </c:pt>
                <c:pt idx="1794">
                  <c:v>80.498623495049472</c:v>
                </c:pt>
                <c:pt idx="1795">
                  <c:v>80.508159811881157</c:v>
                </c:pt>
                <c:pt idx="1796">
                  <c:v>80.536869376237618</c:v>
                </c:pt>
                <c:pt idx="1797">
                  <c:v>80.597531138613846</c:v>
                </c:pt>
                <c:pt idx="1798">
                  <c:v>80.655407584158411</c:v>
                </c:pt>
                <c:pt idx="1799">
                  <c:v>80.700102564356428</c:v>
                </c:pt>
                <c:pt idx="1800">
                  <c:v>80.729194326732681</c:v>
                </c:pt>
                <c:pt idx="1801">
                  <c:v>80.746933801980163</c:v>
                </c:pt>
                <c:pt idx="1802">
                  <c:v>80.766670227722756</c:v>
                </c:pt>
                <c:pt idx="1803">
                  <c:v>80.792861207920822</c:v>
                </c:pt>
                <c:pt idx="1804">
                  <c:v>80.825140168316835</c:v>
                </c:pt>
                <c:pt idx="1805">
                  <c:v>80.850226138613834</c:v>
                </c:pt>
                <c:pt idx="1806">
                  <c:v>80.851393950494995</c:v>
                </c:pt>
                <c:pt idx="1807">
                  <c:v>80.82664448514852</c:v>
                </c:pt>
                <c:pt idx="1808">
                  <c:v>80.769714801980172</c:v>
                </c:pt>
                <c:pt idx="1809">
                  <c:v>80.708963841584165</c:v>
                </c:pt>
                <c:pt idx="1810">
                  <c:v>80.603300613861379</c:v>
                </c:pt>
                <c:pt idx="1811">
                  <c:v>80.471931306930699</c:v>
                </c:pt>
                <c:pt idx="1812">
                  <c:v>80.329657356435646</c:v>
                </c:pt>
                <c:pt idx="1813">
                  <c:v>80.180162594059411</c:v>
                </c:pt>
                <c:pt idx="1814">
                  <c:v>79.977025039603973</c:v>
                </c:pt>
                <c:pt idx="1815">
                  <c:v>79.708346079207914</c:v>
                </c:pt>
                <c:pt idx="1816">
                  <c:v>79.377922663366306</c:v>
                </c:pt>
                <c:pt idx="1817">
                  <c:v>79.008034910891098</c:v>
                </c:pt>
                <c:pt idx="1818">
                  <c:v>78.622810455445546</c:v>
                </c:pt>
                <c:pt idx="1819">
                  <c:v>78.260139237623747</c:v>
                </c:pt>
                <c:pt idx="1820">
                  <c:v>77.917936792079217</c:v>
                </c:pt>
                <c:pt idx="1821">
                  <c:v>77.619690277227718</c:v>
                </c:pt>
                <c:pt idx="1822">
                  <c:v>77.321811742574241</c:v>
                </c:pt>
                <c:pt idx="1823">
                  <c:v>77.023229960396023</c:v>
                </c:pt>
                <c:pt idx="1824">
                  <c:v>76.783670069306922</c:v>
                </c:pt>
                <c:pt idx="1825">
                  <c:v>76.594476722772271</c:v>
                </c:pt>
                <c:pt idx="1826">
                  <c:v>76.425182722772306</c:v>
                </c:pt>
                <c:pt idx="1827">
                  <c:v>76.261173495049505</c:v>
                </c:pt>
                <c:pt idx="1828">
                  <c:v>76.102800663366367</c:v>
                </c:pt>
                <c:pt idx="1829">
                  <c:v>75.95830309900991</c:v>
                </c:pt>
                <c:pt idx="1830">
                  <c:v>75.831233059405932</c:v>
                </c:pt>
                <c:pt idx="1831">
                  <c:v>75.713408950495065</c:v>
                </c:pt>
                <c:pt idx="1832">
                  <c:v>75.622344712871296</c:v>
                </c:pt>
                <c:pt idx="1833">
                  <c:v>75.560435564356425</c:v>
                </c:pt>
                <c:pt idx="1834">
                  <c:v>75.515481475247554</c:v>
                </c:pt>
                <c:pt idx="1835">
                  <c:v>75.501220108910886</c:v>
                </c:pt>
                <c:pt idx="1836">
                  <c:v>75.51573984158415</c:v>
                </c:pt>
                <c:pt idx="1837">
                  <c:v>75.557876405940647</c:v>
                </c:pt>
                <c:pt idx="1838">
                  <c:v>75.622794752475258</c:v>
                </c:pt>
                <c:pt idx="1839">
                  <c:v>75.711194237623729</c:v>
                </c:pt>
                <c:pt idx="1840">
                  <c:v>75.812702386138596</c:v>
                </c:pt>
                <c:pt idx="1841">
                  <c:v>75.920661277227751</c:v>
                </c:pt>
                <c:pt idx="1842">
                  <c:v>76.027583257425775</c:v>
                </c:pt>
                <c:pt idx="1843">
                  <c:v>76.159118237623758</c:v>
                </c:pt>
                <c:pt idx="1844">
                  <c:v>76.301784702970295</c:v>
                </c:pt>
                <c:pt idx="1845">
                  <c:v>76.45158250495048</c:v>
                </c:pt>
                <c:pt idx="1846">
                  <c:v>76.605412356435664</c:v>
                </c:pt>
                <c:pt idx="1847">
                  <c:v>76.742362089108937</c:v>
                </c:pt>
                <c:pt idx="1848">
                  <c:v>76.861276762376249</c:v>
                </c:pt>
                <c:pt idx="1849">
                  <c:v>76.9470997920792</c:v>
                </c:pt>
                <c:pt idx="1850">
                  <c:v>77.017629693069281</c:v>
                </c:pt>
                <c:pt idx="1851">
                  <c:v>77.055642405940631</c:v>
                </c:pt>
                <c:pt idx="1852">
                  <c:v>77.065677257425747</c:v>
                </c:pt>
                <c:pt idx="1853">
                  <c:v>77.06411321782177</c:v>
                </c:pt>
                <c:pt idx="1854">
                  <c:v>77.036570594059441</c:v>
                </c:pt>
                <c:pt idx="1855">
                  <c:v>76.976283970297018</c:v>
                </c:pt>
                <c:pt idx="1856">
                  <c:v>76.897078227722773</c:v>
                </c:pt>
                <c:pt idx="1857">
                  <c:v>76.789326881188089</c:v>
                </c:pt>
                <c:pt idx="1858">
                  <c:v>76.670218900990093</c:v>
                </c:pt>
                <c:pt idx="1859">
                  <c:v>76.508836495049522</c:v>
                </c:pt>
                <c:pt idx="1860">
                  <c:v>76.337761019801988</c:v>
                </c:pt>
                <c:pt idx="1861">
                  <c:v>76.151937752475249</c:v>
                </c:pt>
                <c:pt idx="1862">
                  <c:v>75.96640385148514</c:v>
                </c:pt>
                <c:pt idx="1863">
                  <c:v>75.787866237623774</c:v>
                </c:pt>
                <c:pt idx="1864">
                  <c:v>75.609796594059404</c:v>
                </c:pt>
                <c:pt idx="1865">
                  <c:v>75.422432702970298</c:v>
                </c:pt>
                <c:pt idx="1866">
                  <c:v>75.214229207920795</c:v>
                </c:pt>
                <c:pt idx="1867">
                  <c:v>74.959478653465354</c:v>
                </c:pt>
                <c:pt idx="1868">
                  <c:v>74.683947722772288</c:v>
                </c:pt>
                <c:pt idx="1869">
                  <c:v>74.411569217821793</c:v>
                </c:pt>
                <c:pt idx="1870">
                  <c:v>74.134528188118821</c:v>
                </c:pt>
                <c:pt idx="1871">
                  <c:v>73.864366148514861</c:v>
                </c:pt>
                <c:pt idx="1872">
                  <c:v>73.634024356435674</c:v>
                </c:pt>
                <c:pt idx="1873">
                  <c:v>73.426806742574271</c:v>
                </c:pt>
                <c:pt idx="1874">
                  <c:v>73.256009495049511</c:v>
                </c:pt>
                <c:pt idx="1875">
                  <c:v>73.120975920792091</c:v>
                </c:pt>
                <c:pt idx="1876">
                  <c:v>73.028805247524716</c:v>
                </c:pt>
                <c:pt idx="1877">
                  <c:v>72.951445435643592</c:v>
                </c:pt>
                <c:pt idx="1878">
                  <c:v>72.875731930693078</c:v>
                </c:pt>
                <c:pt idx="1879">
                  <c:v>72.791004554455455</c:v>
                </c:pt>
                <c:pt idx="1880">
                  <c:v>72.711270514851506</c:v>
                </c:pt>
                <c:pt idx="1881">
                  <c:v>72.625171029702969</c:v>
                </c:pt>
                <c:pt idx="1882">
                  <c:v>72.526950099009895</c:v>
                </c:pt>
                <c:pt idx="1883">
                  <c:v>72.414487158415838</c:v>
                </c:pt>
                <c:pt idx="1884">
                  <c:v>72.297909465346535</c:v>
                </c:pt>
                <c:pt idx="1885">
                  <c:v>72.16158596039601</c:v>
                </c:pt>
                <c:pt idx="1886">
                  <c:v>72.001794782178223</c:v>
                </c:pt>
                <c:pt idx="1887">
                  <c:v>71.816508356435662</c:v>
                </c:pt>
                <c:pt idx="1888">
                  <c:v>71.635246475247513</c:v>
                </c:pt>
                <c:pt idx="1889">
                  <c:v>71.473617702970344</c:v>
                </c:pt>
                <c:pt idx="1890">
                  <c:v>71.337511940594041</c:v>
                </c:pt>
                <c:pt idx="1891">
                  <c:v>71.215949920792099</c:v>
                </c:pt>
                <c:pt idx="1892">
                  <c:v>71.092295742574265</c:v>
                </c:pt>
                <c:pt idx="1893">
                  <c:v>70.947360158415847</c:v>
                </c:pt>
                <c:pt idx="1894">
                  <c:v>70.785470158415848</c:v>
                </c:pt>
                <c:pt idx="1895">
                  <c:v>70.619773594059438</c:v>
                </c:pt>
                <c:pt idx="1896">
                  <c:v>70.438092227722748</c:v>
                </c:pt>
                <c:pt idx="1897">
                  <c:v>70.246029396039631</c:v>
                </c:pt>
                <c:pt idx="1898">
                  <c:v>70.071249118811892</c:v>
                </c:pt>
                <c:pt idx="1899">
                  <c:v>69.902793386138612</c:v>
                </c:pt>
                <c:pt idx="1900">
                  <c:v>69.748315188118795</c:v>
                </c:pt>
                <c:pt idx="1901">
                  <c:v>69.602462574257459</c:v>
                </c:pt>
                <c:pt idx="1902">
                  <c:v>69.48226920792078</c:v>
                </c:pt>
                <c:pt idx="1903">
                  <c:v>69.350562227722747</c:v>
                </c:pt>
                <c:pt idx="1904">
                  <c:v>69.216280128712867</c:v>
                </c:pt>
                <c:pt idx="1905">
                  <c:v>69.084853128712865</c:v>
                </c:pt>
                <c:pt idx="1906">
                  <c:v>68.94039026732672</c:v>
                </c:pt>
                <c:pt idx="1907">
                  <c:v>68.806067544554466</c:v>
                </c:pt>
                <c:pt idx="1908">
                  <c:v>68.685573712871289</c:v>
                </c:pt>
                <c:pt idx="1909">
                  <c:v>68.564465237623764</c:v>
                </c:pt>
                <c:pt idx="1910">
                  <c:v>68.454034207920785</c:v>
                </c:pt>
                <c:pt idx="1911">
                  <c:v>68.33899819801978</c:v>
                </c:pt>
                <c:pt idx="1912">
                  <c:v>68.209194861386123</c:v>
                </c:pt>
                <c:pt idx="1913">
                  <c:v>68.066406108910883</c:v>
                </c:pt>
                <c:pt idx="1914">
                  <c:v>67.924401702970286</c:v>
                </c:pt>
                <c:pt idx="1915">
                  <c:v>67.774900900990119</c:v>
                </c:pt>
                <c:pt idx="1916">
                  <c:v>67.632523019802008</c:v>
                </c:pt>
                <c:pt idx="1917">
                  <c:v>67.501259079207912</c:v>
                </c:pt>
                <c:pt idx="1918">
                  <c:v>67.370968693069287</c:v>
                </c:pt>
                <c:pt idx="1919">
                  <c:v>67.244280831683156</c:v>
                </c:pt>
                <c:pt idx="1920">
                  <c:v>67.110446079207918</c:v>
                </c:pt>
                <c:pt idx="1921">
                  <c:v>66.978885465346551</c:v>
                </c:pt>
                <c:pt idx="1922">
                  <c:v>66.845786336633651</c:v>
                </c:pt>
                <c:pt idx="1923">
                  <c:v>66.701670108910889</c:v>
                </c:pt>
                <c:pt idx="1924">
                  <c:v>66.551017386138611</c:v>
                </c:pt>
                <c:pt idx="1925">
                  <c:v>66.392053702970273</c:v>
                </c:pt>
                <c:pt idx="1926">
                  <c:v>66.226853663366299</c:v>
                </c:pt>
                <c:pt idx="1927">
                  <c:v>66.065866861386141</c:v>
                </c:pt>
                <c:pt idx="1928">
                  <c:v>65.9129073960396</c:v>
                </c:pt>
                <c:pt idx="1929">
                  <c:v>65.760593594059401</c:v>
                </c:pt>
                <c:pt idx="1930">
                  <c:v>65.612392732673257</c:v>
                </c:pt>
                <c:pt idx="1931">
                  <c:v>65.44512345544554</c:v>
                </c:pt>
                <c:pt idx="1932">
                  <c:v>65.262882821782185</c:v>
                </c:pt>
                <c:pt idx="1933">
                  <c:v>65.064748138613894</c:v>
                </c:pt>
                <c:pt idx="1934">
                  <c:v>64.863945336633648</c:v>
                </c:pt>
                <c:pt idx="1935">
                  <c:v>64.65300400000001</c:v>
                </c:pt>
                <c:pt idx="1936">
                  <c:v>64.448676227722785</c:v>
                </c:pt>
                <c:pt idx="1937">
                  <c:v>64.218787465346537</c:v>
                </c:pt>
                <c:pt idx="1938">
                  <c:v>63.984958841584181</c:v>
                </c:pt>
                <c:pt idx="1939">
                  <c:v>63.748235099009904</c:v>
                </c:pt>
                <c:pt idx="1940">
                  <c:v>63.485800564356452</c:v>
                </c:pt>
                <c:pt idx="1941">
                  <c:v>63.181718435643567</c:v>
                </c:pt>
                <c:pt idx="1942">
                  <c:v>62.867802782178238</c:v>
                </c:pt>
                <c:pt idx="1943">
                  <c:v>62.557488366336635</c:v>
                </c:pt>
                <c:pt idx="1944">
                  <c:v>62.278881544554437</c:v>
                </c:pt>
                <c:pt idx="1945">
                  <c:v>62.030315396039597</c:v>
                </c:pt>
                <c:pt idx="1946">
                  <c:v>61.815137415841605</c:v>
                </c:pt>
                <c:pt idx="1947">
                  <c:v>61.637828524752479</c:v>
                </c:pt>
                <c:pt idx="1948">
                  <c:v>61.517043683168325</c:v>
                </c:pt>
                <c:pt idx="1949">
                  <c:v>61.45864411881189</c:v>
                </c:pt>
                <c:pt idx="1950">
                  <c:v>61.423510702970304</c:v>
                </c:pt>
                <c:pt idx="1951">
                  <c:v>61.398783940594029</c:v>
                </c:pt>
                <c:pt idx="1952">
                  <c:v>61.371518376237631</c:v>
                </c:pt>
                <c:pt idx="1953">
                  <c:v>61.333122009900961</c:v>
                </c:pt>
                <c:pt idx="1954">
                  <c:v>61.298144455445531</c:v>
                </c:pt>
                <c:pt idx="1955">
                  <c:v>61.248731316831694</c:v>
                </c:pt>
                <c:pt idx="1956">
                  <c:v>61.192415881188097</c:v>
                </c:pt>
                <c:pt idx="1957">
                  <c:v>61.143981841584157</c:v>
                </c:pt>
                <c:pt idx="1958">
                  <c:v>61.09775308910887</c:v>
                </c:pt>
                <c:pt idx="1959">
                  <c:v>61.078489326732651</c:v>
                </c:pt>
                <c:pt idx="1960">
                  <c:v>61.071711999999991</c:v>
                </c:pt>
                <c:pt idx="1961">
                  <c:v>61.073728475247492</c:v>
                </c:pt>
                <c:pt idx="1962">
                  <c:v>61.094636217821801</c:v>
                </c:pt>
                <c:pt idx="1963">
                  <c:v>61.162147960396055</c:v>
                </c:pt>
                <c:pt idx="1964">
                  <c:v>61.272783405940594</c:v>
                </c:pt>
                <c:pt idx="1965">
                  <c:v>61.415458584158436</c:v>
                </c:pt>
                <c:pt idx="1966">
                  <c:v>61.578068792079186</c:v>
                </c:pt>
                <c:pt idx="1967">
                  <c:v>61.78148202970295</c:v>
                </c:pt>
                <c:pt idx="1968">
                  <c:v>62.011103396039601</c:v>
                </c:pt>
                <c:pt idx="1969">
                  <c:v>62.253243584158419</c:v>
                </c:pt>
                <c:pt idx="1970">
                  <c:v>62.503542663366318</c:v>
                </c:pt>
                <c:pt idx="1971">
                  <c:v>62.761023554455448</c:v>
                </c:pt>
                <c:pt idx="1972">
                  <c:v>63.016895742574278</c:v>
                </c:pt>
                <c:pt idx="1973">
                  <c:v>63.265738207920755</c:v>
                </c:pt>
                <c:pt idx="1974">
                  <c:v>63.529330623762377</c:v>
                </c:pt>
                <c:pt idx="1975">
                  <c:v>63.805157712871271</c:v>
                </c:pt>
                <c:pt idx="1976">
                  <c:v>64.108681099009885</c:v>
                </c:pt>
                <c:pt idx="1977">
                  <c:v>64.440296099009913</c:v>
                </c:pt>
                <c:pt idx="1978">
                  <c:v>64.783805613861389</c:v>
                </c:pt>
                <c:pt idx="1979">
                  <c:v>65.152201891089106</c:v>
                </c:pt>
                <c:pt idx="1980">
                  <c:v>65.530316108910895</c:v>
                </c:pt>
                <c:pt idx="1981">
                  <c:v>65.877791059405951</c:v>
                </c:pt>
                <c:pt idx="1982">
                  <c:v>66.185725821782185</c:v>
                </c:pt>
                <c:pt idx="1983">
                  <c:v>66.454913712871274</c:v>
                </c:pt>
                <c:pt idx="1984">
                  <c:v>66.694767980198023</c:v>
                </c:pt>
                <c:pt idx="1985">
                  <c:v>66.895270495049488</c:v>
                </c:pt>
                <c:pt idx="1986">
                  <c:v>67.078465485148499</c:v>
                </c:pt>
                <c:pt idx="1987">
                  <c:v>67.253167405940601</c:v>
                </c:pt>
                <c:pt idx="1988">
                  <c:v>67.416089346534676</c:v>
                </c:pt>
                <c:pt idx="1989">
                  <c:v>67.560088168316867</c:v>
                </c:pt>
                <c:pt idx="1990">
                  <c:v>67.667977732673265</c:v>
                </c:pt>
                <c:pt idx="1991">
                  <c:v>67.759039534653454</c:v>
                </c:pt>
                <c:pt idx="1992">
                  <c:v>67.822155574257437</c:v>
                </c:pt>
                <c:pt idx="1993">
                  <c:v>67.862329019801976</c:v>
                </c:pt>
                <c:pt idx="1994">
                  <c:v>67.904201237623738</c:v>
                </c:pt>
                <c:pt idx="1995">
                  <c:v>67.938289356435618</c:v>
                </c:pt>
                <c:pt idx="1996">
                  <c:v>67.97145266336635</c:v>
                </c:pt>
                <c:pt idx="1997">
                  <c:v>67.992756960396051</c:v>
                </c:pt>
                <c:pt idx="1998">
                  <c:v>68.005464009900976</c:v>
                </c:pt>
                <c:pt idx="1999">
                  <c:v>68.016240960396033</c:v>
                </c:pt>
                <c:pt idx="2000">
                  <c:v>68.027053900990097</c:v>
                </c:pt>
                <c:pt idx="2001">
                  <c:v>68.034225940594069</c:v>
                </c:pt>
                <c:pt idx="2002">
                  <c:v>68.034993881188115</c:v>
                </c:pt>
                <c:pt idx="2003">
                  <c:v>68.034318613861402</c:v>
                </c:pt>
                <c:pt idx="2004">
                  <c:v>68.03438592079209</c:v>
                </c:pt>
                <c:pt idx="2005">
                  <c:v>68.044372594059396</c:v>
                </c:pt>
                <c:pt idx="2006">
                  <c:v>68.105714851485146</c:v>
                </c:pt>
                <c:pt idx="2007">
                  <c:v>68.228118980198005</c:v>
                </c:pt>
                <c:pt idx="2008">
                  <c:v>68.374997148514836</c:v>
                </c:pt>
                <c:pt idx="2009">
                  <c:v>68.534506891089123</c:v>
                </c:pt>
                <c:pt idx="2010">
                  <c:v>68.712271217821794</c:v>
                </c:pt>
                <c:pt idx="2011">
                  <c:v>68.891242118811888</c:v>
                </c:pt>
                <c:pt idx="2012">
                  <c:v>69.075429277227713</c:v>
                </c:pt>
                <c:pt idx="2013">
                  <c:v>69.267180930693073</c:v>
                </c:pt>
                <c:pt idx="2014">
                  <c:v>69.487617653465378</c:v>
                </c:pt>
                <c:pt idx="2015">
                  <c:v>69.734120990099001</c:v>
                </c:pt>
                <c:pt idx="2016">
                  <c:v>70.007016019801981</c:v>
                </c:pt>
                <c:pt idx="2017">
                  <c:v>70.301687019801975</c:v>
                </c:pt>
                <c:pt idx="2018">
                  <c:v>70.611884455445519</c:v>
                </c:pt>
                <c:pt idx="2019">
                  <c:v>70.936161821782164</c:v>
                </c:pt>
                <c:pt idx="2020">
                  <c:v>71.274370584158405</c:v>
                </c:pt>
                <c:pt idx="2021">
                  <c:v>71.632870910891057</c:v>
                </c:pt>
                <c:pt idx="2022">
                  <c:v>72.027752722772249</c:v>
                </c:pt>
                <c:pt idx="2023">
                  <c:v>72.415918316831679</c:v>
                </c:pt>
                <c:pt idx="2024">
                  <c:v>72.812326455445543</c:v>
                </c:pt>
                <c:pt idx="2025">
                  <c:v>73.211551534653495</c:v>
                </c:pt>
                <c:pt idx="2026">
                  <c:v>73.620560089108892</c:v>
                </c:pt>
                <c:pt idx="2027">
                  <c:v>74.011725742574242</c:v>
                </c:pt>
                <c:pt idx="2028">
                  <c:v>74.413677108910875</c:v>
                </c:pt>
                <c:pt idx="2029">
                  <c:v>74.802375762376215</c:v>
                </c:pt>
                <c:pt idx="2030">
                  <c:v>75.197547465346574</c:v>
                </c:pt>
                <c:pt idx="2031">
                  <c:v>75.590314762376252</c:v>
                </c:pt>
                <c:pt idx="2032">
                  <c:v>75.993333336633668</c:v>
                </c:pt>
                <c:pt idx="2033">
                  <c:v>76.410496722772251</c:v>
                </c:pt>
                <c:pt idx="2034">
                  <c:v>76.833677029702955</c:v>
                </c:pt>
                <c:pt idx="2035">
                  <c:v>77.267130930693057</c:v>
                </c:pt>
                <c:pt idx="2036">
                  <c:v>77.690434524752476</c:v>
                </c:pt>
                <c:pt idx="2037">
                  <c:v>78.120753227722759</c:v>
                </c:pt>
                <c:pt idx="2038">
                  <c:v>78.543893871287139</c:v>
                </c:pt>
                <c:pt idx="2039">
                  <c:v>78.941987178217829</c:v>
                </c:pt>
                <c:pt idx="2040">
                  <c:v>79.324845297029739</c:v>
                </c:pt>
                <c:pt idx="2041">
                  <c:v>79.703778128712841</c:v>
                </c:pt>
                <c:pt idx="2042">
                  <c:v>80.07687227722775</c:v>
                </c:pt>
                <c:pt idx="2043">
                  <c:v>80.437751138613862</c:v>
                </c:pt>
                <c:pt idx="2044">
                  <c:v>80.795252940594054</c:v>
                </c:pt>
                <c:pt idx="2045">
                  <c:v>81.16703117821784</c:v>
                </c:pt>
                <c:pt idx="2046">
                  <c:v>81.546833762376252</c:v>
                </c:pt>
                <c:pt idx="2047">
                  <c:v>81.945084603960396</c:v>
                </c:pt>
                <c:pt idx="2048">
                  <c:v>82.372924633663374</c:v>
                </c:pt>
                <c:pt idx="2049">
                  <c:v>82.847582455445547</c:v>
                </c:pt>
                <c:pt idx="2050">
                  <c:v>83.360622247524773</c:v>
                </c:pt>
                <c:pt idx="2051">
                  <c:v>83.917437465346552</c:v>
                </c:pt>
                <c:pt idx="2052">
                  <c:v>84.50847831683167</c:v>
                </c:pt>
                <c:pt idx="2053">
                  <c:v>85.132415910891069</c:v>
                </c:pt>
                <c:pt idx="2054">
                  <c:v>85.773975821782201</c:v>
                </c:pt>
                <c:pt idx="2055">
                  <c:v>86.445562801980202</c:v>
                </c:pt>
                <c:pt idx="2056">
                  <c:v>87.147197792079211</c:v>
                </c:pt>
                <c:pt idx="2057">
                  <c:v>87.870040594059475</c:v>
                </c:pt>
                <c:pt idx="2058">
                  <c:v>88.617193712871284</c:v>
                </c:pt>
                <c:pt idx="2059">
                  <c:v>89.368054950495079</c:v>
                </c:pt>
                <c:pt idx="2060">
                  <c:v>90.147941673267312</c:v>
                </c:pt>
                <c:pt idx="2061">
                  <c:v>90.945917603960424</c:v>
                </c:pt>
                <c:pt idx="2062">
                  <c:v>91.746583000000044</c:v>
                </c:pt>
                <c:pt idx="2063">
                  <c:v>92.532813693069329</c:v>
                </c:pt>
                <c:pt idx="2064">
                  <c:v>93.326843168316799</c:v>
                </c:pt>
                <c:pt idx="2065">
                  <c:v>94.097787465346542</c:v>
                </c:pt>
                <c:pt idx="2066">
                  <c:v>94.862886722772288</c:v>
                </c:pt>
                <c:pt idx="2067">
                  <c:v>95.628486881188124</c:v>
                </c:pt>
                <c:pt idx="2068">
                  <c:v>96.382905089108959</c:v>
                </c:pt>
                <c:pt idx="2069">
                  <c:v>97.116151742574289</c:v>
                </c:pt>
                <c:pt idx="2070">
                  <c:v>97.821645217821754</c:v>
                </c:pt>
                <c:pt idx="2071">
                  <c:v>98.484495910891084</c:v>
                </c:pt>
                <c:pt idx="2072">
                  <c:v>99.086599574257448</c:v>
                </c:pt>
                <c:pt idx="2073">
                  <c:v>99.622249564356437</c:v>
                </c:pt>
                <c:pt idx="2074">
                  <c:v>100.0868795841584</c:v>
                </c:pt>
                <c:pt idx="2075">
                  <c:v>100.49440059405943</c:v>
                </c:pt>
                <c:pt idx="2076">
                  <c:v>100.82781445544552</c:v>
                </c:pt>
                <c:pt idx="2077">
                  <c:v>101.10692712871284</c:v>
                </c:pt>
                <c:pt idx="2078">
                  <c:v>101.34275148514848</c:v>
                </c:pt>
                <c:pt idx="2079">
                  <c:v>101.53571495049506</c:v>
                </c:pt>
                <c:pt idx="2080">
                  <c:v>101.69823188118811</c:v>
                </c:pt>
                <c:pt idx="2081">
                  <c:v>101.84314207920792</c:v>
                </c:pt>
                <c:pt idx="2082">
                  <c:v>101.93734376237622</c:v>
                </c:pt>
                <c:pt idx="2083">
                  <c:v>101.99530495049501</c:v>
                </c:pt>
                <c:pt idx="2084">
                  <c:v>102.04204940594065</c:v>
                </c:pt>
                <c:pt idx="2085">
                  <c:v>102.09210732673267</c:v>
                </c:pt>
                <c:pt idx="2086">
                  <c:v>102.13608633663371</c:v>
                </c:pt>
                <c:pt idx="2087">
                  <c:v>102.17311554455448</c:v>
                </c:pt>
                <c:pt idx="2088">
                  <c:v>102.1984343564356</c:v>
                </c:pt>
                <c:pt idx="2089">
                  <c:v>102.21172752475243</c:v>
                </c:pt>
                <c:pt idx="2090">
                  <c:v>102.20994990099013</c:v>
                </c:pt>
                <c:pt idx="2091">
                  <c:v>102.19801930693075</c:v>
                </c:pt>
                <c:pt idx="2092">
                  <c:v>102.16531673267323</c:v>
                </c:pt>
                <c:pt idx="2093">
                  <c:v>102.08025237623765</c:v>
                </c:pt>
                <c:pt idx="2094">
                  <c:v>101.9684882178218</c:v>
                </c:pt>
                <c:pt idx="2095">
                  <c:v>101.85632504950503</c:v>
                </c:pt>
                <c:pt idx="2096">
                  <c:v>101.75752237623763</c:v>
                </c:pt>
                <c:pt idx="2097">
                  <c:v>101.6805085148515</c:v>
                </c:pt>
                <c:pt idx="2098">
                  <c:v>101.6298088118812</c:v>
                </c:pt>
                <c:pt idx="2099">
                  <c:v>101.61494178217818</c:v>
                </c:pt>
                <c:pt idx="2100">
                  <c:v>101.61290168316837</c:v>
                </c:pt>
                <c:pt idx="2101">
                  <c:v>101.61406178217821</c:v>
                </c:pt>
                <c:pt idx="2102">
                  <c:v>101.61562514851489</c:v>
                </c:pt>
                <c:pt idx="2103">
                  <c:v>101.62021267326729</c:v>
                </c:pt>
                <c:pt idx="2104">
                  <c:v>101.64750742574257</c:v>
                </c:pt>
                <c:pt idx="2105">
                  <c:v>101.69470356435643</c:v>
                </c:pt>
                <c:pt idx="2106">
                  <c:v>101.75168247524751</c:v>
                </c:pt>
                <c:pt idx="2107">
                  <c:v>101.8499613861386</c:v>
                </c:pt>
                <c:pt idx="2108">
                  <c:v>101.95428376237616</c:v>
                </c:pt>
                <c:pt idx="2109">
                  <c:v>102.07623306930695</c:v>
                </c:pt>
                <c:pt idx="2110">
                  <c:v>102.21683950495053</c:v>
                </c:pt>
                <c:pt idx="2111">
                  <c:v>102.34395851485142</c:v>
                </c:pt>
                <c:pt idx="2112">
                  <c:v>102.45674742574258</c:v>
                </c:pt>
                <c:pt idx="2113">
                  <c:v>102.56485326732675</c:v>
                </c:pt>
                <c:pt idx="2114">
                  <c:v>102.66913950495048</c:v>
                </c:pt>
                <c:pt idx="2115">
                  <c:v>102.74949980198018</c:v>
                </c:pt>
                <c:pt idx="2116">
                  <c:v>102.79200019801979</c:v>
                </c:pt>
                <c:pt idx="2117">
                  <c:v>102.81820841584158</c:v>
                </c:pt>
                <c:pt idx="2118">
                  <c:v>102.84597930693072</c:v>
                </c:pt>
                <c:pt idx="2119">
                  <c:v>102.88056099009903</c:v>
                </c:pt>
                <c:pt idx="2120">
                  <c:v>102.93610455445545</c:v>
                </c:pt>
                <c:pt idx="2121">
                  <c:v>102.99711653465347</c:v>
                </c:pt>
                <c:pt idx="2122">
                  <c:v>103.04107108910897</c:v>
                </c:pt>
                <c:pt idx="2123">
                  <c:v>103.07935910891092</c:v>
                </c:pt>
                <c:pt idx="2124">
                  <c:v>103.12729940594059</c:v>
                </c:pt>
                <c:pt idx="2125">
                  <c:v>103.19973316831681</c:v>
                </c:pt>
                <c:pt idx="2126">
                  <c:v>103.24994970297031</c:v>
                </c:pt>
                <c:pt idx="2127">
                  <c:v>103.28978534653469</c:v>
                </c:pt>
                <c:pt idx="2128">
                  <c:v>103.29600920792078</c:v>
                </c:pt>
                <c:pt idx="2129">
                  <c:v>103.2901655445545</c:v>
                </c:pt>
                <c:pt idx="2130">
                  <c:v>103.26817455445538</c:v>
                </c:pt>
                <c:pt idx="2131">
                  <c:v>103.26030128712875</c:v>
                </c:pt>
                <c:pt idx="2132">
                  <c:v>103.25322603960396</c:v>
                </c:pt>
                <c:pt idx="2133">
                  <c:v>103.24303861386133</c:v>
                </c:pt>
                <c:pt idx="2134">
                  <c:v>103.22521851485146</c:v>
                </c:pt>
                <c:pt idx="2135">
                  <c:v>103.20869158415844</c:v>
                </c:pt>
                <c:pt idx="2136">
                  <c:v>103.19717742574257</c:v>
                </c:pt>
                <c:pt idx="2137">
                  <c:v>103.16292277227721</c:v>
                </c:pt>
                <c:pt idx="2138">
                  <c:v>103.06378643564361</c:v>
                </c:pt>
                <c:pt idx="2139">
                  <c:v>102.9514828712871</c:v>
                </c:pt>
                <c:pt idx="2140">
                  <c:v>102.85284277227724</c:v>
                </c:pt>
                <c:pt idx="2141">
                  <c:v>102.78600287128717</c:v>
                </c:pt>
                <c:pt idx="2142">
                  <c:v>102.75330900990102</c:v>
                </c:pt>
                <c:pt idx="2143">
                  <c:v>102.71983742574255</c:v>
                </c:pt>
                <c:pt idx="2144">
                  <c:v>102.65971673267323</c:v>
                </c:pt>
                <c:pt idx="2145">
                  <c:v>102.59591079207921</c:v>
                </c:pt>
                <c:pt idx="2146">
                  <c:v>102.54532574257424</c:v>
                </c:pt>
                <c:pt idx="2147">
                  <c:v>102.50975752475246</c:v>
                </c:pt>
                <c:pt idx="2148">
                  <c:v>102.45412475247521</c:v>
                </c:pt>
                <c:pt idx="2149">
                  <c:v>102.36907910891085</c:v>
                </c:pt>
                <c:pt idx="2150">
                  <c:v>102.27868049504951</c:v>
                </c:pt>
                <c:pt idx="2151">
                  <c:v>102.22695425742575</c:v>
                </c:pt>
                <c:pt idx="2152">
                  <c:v>102.21061267326733</c:v>
                </c:pt>
                <c:pt idx="2153">
                  <c:v>102.20292316831681</c:v>
                </c:pt>
                <c:pt idx="2154">
                  <c:v>102.18301534653465</c:v>
                </c:pt>
                <c:pt idx="2155">
                  <c:v>102.13943762376243</c:v>
                </c:pt>
                <c:pt idx="2156">
                  <c:v>102.08510356435639</c:v>
                </c:pt>
                <c:pt idx="2157">
                  <c:v>102.05912287128717</c:v>
                </c:pt>
                <c:pt idx="2158">
                  <c:v>102.04914683168319</c:v>
                </c:pt>
                <c:pt idx="2159">
                  <c:v>102.051478019802</c:v>
                </c:pt>
                <c:pt idx="2160">
                  <c:v>102.0541792079208</c:v>
                </c:pt>
                <c:pt idx="2161">
                  <c:v>102.05761702970295</c:v>
                </c:pt>
                <c:pt idx="2162">
                  <c:v>102.05744346534651</c:v>
                </c:pt>
                <c:pt idx="2163">
                  <c:v>102.06309663366333</c:v>
                </c:pt>
                <c:pt idx="2164">
                  <c:v>102.07160801980199</c:v>
                </c:pt>
                <c:pt idx="2165">
                  <c:v>102.06490594059403</c:v>
                </c:pt>
                <c:pt idx="2166">
                  <c:v>102.02007237623765</c:v>
                </c:pt>
                <c:pt idx="2167">
                  <c:v>101.9629631683168</c:v>
                </c:pt>
                <c:pt idx="2168">
                  <c:v>101.9258743564357</c:v>
                </c:pt>
                <c:pt idx="2169">
                  <c:v>101.90243782178217</c:v>
                </c:pt>
                <c:pt idx="2170">
                  <c:v>101.88682396039606</c:v>
                </c:pt>
                <c:pt idx="2171">
                  <c:v>101.86781465346533</c:v>
                </c:pt>
                <c:pt idx="2172">
                  <c:v>101.84291524752476</c:v>
                </c:pt>
                <c:pt idx="2173">
                  <c:v>101.81868534653469</c:v>
                </c:pt>
                <c:pt idx="2174">
                  <c:v>101.78078643564355</c:v>
                </c:pt>
                <c:pt idx="2175">
                  <c:v>101.70921485148513</c:v>
                </c:pt>
                <c:pt idx="2176">
                  <c:v>101.65970089108906</c:v>
                </c:pt>
                <c:pt idx="2177">
                  <c:v>101.60691643564357</c:v>
                </c:pt>
                <c:pt idx="2178">
                  <c:v>101.56589485148517</c:v>
                </c:pt>
                <c:pt idx="2179">
                  <c:v>101.5310694059406</c:v>
                </c:pt>
                <c:pt idx="2180">
                  <c:v>101.53670940594061</c:v>
                </c:pt>
                <c:pt idx="2181">
                  <c:v>101.5475023762376</c:v>
                </c:pt>
                <c:pt idx="2182">
                  <c:v>101.54904415841585</c:v>
                </c:pt>
                <c:pt idx="2183">
                  <c:v>101.5333396039604</c:v>
                </c:pt>
                <c:pt idx="2184">
                  <c:v>101.50512564356438</c:v>
                </c:pt>
                <c:pt idx="2185">
                  <c:v>101.49727445544551</c:v>
                </c:pt>
                <c:pt idx="2186">
                  <c:v>101.5005675247525</c:v>
                </c:pt>
                <c:pt idx="2187">
                  <c:v>101.50813900990099</c:v>
                </c:pt>
                <c:pt idx="2188">
                  <c:v>101.51478801980194</c:v>
                </c:pt>
                <c:pt idx="2189">
                  <c:v>101.51256297029698</c:v>
                </c:pt>
                <c:pt idx="2190">
                  <c:v>101.51187415841586</c:v>
                </c:pt>
                <c:pt idx="2191">
                  <c:v>101.51688069306937</c:v>
                </c:pt>
                <c:pt idx="2192">
                  <c:v>101.54602257425742</c:v>
                </c:pt>
                <c:pt idx="2193">
                  <c:v>101.57526000000007</c:v>
                </c:pt>
                <c:pt idx="2194">
                  <c:v>101.58405217821782</c:v>
                </c:pt>
                <c:pt idx="2195">
                  <c:v>101.59652108910889</c:v>
                </c:pt>
                <c:pt idx="2196">
                  <c:v>101.63490584158419</c:v>
                </c:pt>
                <c:pt idx="2197">
                  <c:v>101.71476089108911</c:v>
                </c:pt>
                <c:pt idx="2198">
                  <c:v>101.8019741584159</c:v>
                </c:pt>
                <c:pt idx="2199">
                  <c:v>101.8522587128713</c:v>
                </c:pt>
                <c:pt idx="2200">
                  <c:v>101.88532584158419</c:v>
                </c:pt>
                <c:pt idx="2201">
                  <c:v>101.92036029702965</c:v>
                </c:pt>
                <c:pt idx="2202">
                  <c:v>101.96876306930695</c:v>
                </c:pt>
                <c:pt idx="2203">
                  <c:v>102.02693267326738</c:v>
                </c:pt>
                <c:pt idx="2204">
                  <c:v>102.10096980198027</c:v>
                </c:pt>
                <c:pt idx="2205">
                  <c:v>102.1752287128713</c:v>
                </c:pt>
                <c:pt idx="2206">
                  <c:v>102.247532970297</c:v>
                </c:pt>
                <c:pt idx="2207">
                  <c:v>102.31886881188117</c:v>
                </c:pt>
                <c:pt idx="2208">
                  <c:v>102.4086415841584</c:v>
                </c:pt>
                <c:pt idx="2209">
                  <c:v>102.49970999999996</c:v>
                </c:pt>
                <c:pt idx="2210">
                  <c:v>102.55700752475246</c:v>
                </c:pt>
                <c:pt idx="2211">
                  <c:v>102.58446702970294</c:v>
                </c:pt>
                <c:pt idx="2212">
                  <c:v>102.61159455445551</c:v>
                </c:pt>
                <c:pt idx="2213">
                  <c:v>102.66303534653467</c:v>
                </c:pt>
                <c:pt idx="2214">
                  <c:v>102.72219960396036</c:v>
                </c:pt>
                <c:pt idx="2215">
                  <c:v>102.76536633663365</c:v>
                </c:pt>
                <c:pt idx="2216">
                  <c:v>102.78915247524746</c:v>
                </c:pt>
                <c:pt idx="2217">
                  <c:v>102.79349792079209</c:v>
                </c:pt>
                <c:pt idx="2218">
                  <c:v>102.8007996039604</c:v>
                </c:pt>
                <c:pt idx="2219">
                  <c:v>102.82239089108913</c:v>
                </c:pt>
                <c:pt idx="2220">
                  <c:v>102.82567207920795</c:v>
                </c:pt>
                <c:pt idx="2221">
                  <c:v>102.79668287128717</c:v>
                </c:pt>
                <c:pt idx="2222">
                  <c:v>102.72194653465347</c:v>
                </c:pt>
                <c:pt idx="2223">
                  <c:v>102.63376475247526</c:v>
                </c:pt>
                <c:pt idx="2224">
                  <c:v>102.54133841584157</c:v>
                </c:pt>
                <c:pt idx="2225">
                  <c:v>102.4270214851485</c:v>
                </c:pt>
                <c:pt idx="2226">
                  <c:v>102.26119534653468</c:v>
                </c:pt>
                <c:pt idx="2227">
                  <c:v>102.05040138613857</c:v>
                </c:pt>
                <c:pt idx="2228">
                  <c:v>101.79580613861387</c:v>
                </c:pt>
                <c:pt idx="2229">
                  <c:v>101.5560917821782</c:v>
                </c:pt>
                <c:pt idx="2230">
                  <c:v>101.35929504950496</c:v>
                </c:pt>
                <c:pt idx="2231">
                  <c:v>101.16088613861388</c:v>
                </c:pt>
                <c:pt idx="2232">
                  <c:v>100.91949069306928</c:v>
                </c:pt>
                <c:pt idx="2233">
                  <c:v>100.62426772277226</c:v>
                </c:pt>
                <c:pt idx="2234">
                  <c:v>100.29618940594057</c:v>
                </c:pt>
                <c:pt idx="2235">
                  <c:v>99.966243168316851</c:v>
                </c:pt>
                <c:pt idx="2236">
                  <c:v>99.638002752475259</c:v>
                </c:pt>
                <c:pt idx="2237">
                  <c:v>99.285200029702935</c:v>
                </c:pt>
                <c:pt idx="2238">
                  <c:v>98.880730089108937</c:v>
                </c:pt>
                <c:pt idx="2239">
                  <c:v>98.441399623762422</c:v>
                </c:pt>
                <c:pt idx="2240">
                  <c:v>98.003453861386106</c:v>
                </c:pt>
                <c:pt idx="2241">
                  <c:v>97.56356175247528</c:v>
                </c:pt>
                <c:pt idx="2242">
                  <c:v>97.119911089108925</c:v>
                </c:pt>
                <c:pt idx="2243">
                  <c:v>96.634785544554475</c:v>
                </c:pt>
                <c:pt idx="2244">
                  <c:v>96.115871356435633</c:v>
                </c:pt>
                <c:pt idx="2245">
                  <c:v>95.578819633663386</c:v>
                </c:pt>
                <c:pt idx="2246">
                  <c:v>95.039584584158462</c:v>
                </c:pt>
                <c:pt idx="2247">
                  <c:v>94.494363306930694</c:v>
                </c:pt>
                <c:pt idx="2248">
                  <c:v>93.933840732673247</c:v>
                </c:pt>
                <c:pt idx="2249">
                  <c:v>93.382546386138614</c:v>
                </c:pt>
                <c:pt idx="2250">
                  <c:v>92.810445910891104</c:v>
                </c:pt>
                <c:pt idx="2251">
                  <c:v>92.235014663366343</c:v>
                </c:pt>
                <c:pt idx="2252">
                  <c:v>91.678274514851481</c:v>
                </c:pt>
                <c:pt idx="2253">
                  <c:v>91.097706346534665</c:v>
                </c:pt>
                <c:pt idx="2254">
                  <c:v>90.494365940594051</c:v>
                </c:pt>
                <c:pt idx="2255">
                  <c:v>89.880673940594107</c:v>
                </c:pt>
                <c:pt idx="2256">
                  <c:v>89.264816534653477</c:v>
                </c:pt>
                <c:pt idx="2257">
                  <c:v>88.666960405940628</c:v>
                </c:pt>
                <c:pt idx="2258">
                  <c:v>88.067306732673259</c:v>
                </c:pt>
                <c:pt idx="2259">
                  <c:v>87.466570158415891</c:v>
                </c:pt>
                <c:pt idx="2260">
                  <c:v>86.842583455445549</c:v>
                </c:pt>
                <c:pt idx="2261">
                  <c:v>86.184557613861358</c:v>
                </c:pt>
                <c:pt idx="2262">
                  <c:v>85.506273475247482</c:v>
                </c:pt>
                <c:pt idx="2263">
                  <c:v>84.830107920792059</c:v>
                </c:pt>
                <c:pt idx="2264">
                  <c:v>84.16024204950493</c:v>
                </c:pt>
                <c:pt idx="2265">
                  <c:v>83.480632059405934</c:v>
                </c:pt>
                <c:pt idx="2266">
                  <c:v>82.766027910891125</c:v>
                </c:pt>
                <c:pt idx="2267">
                  <c:v>82.037289475247491</c:v>
                </c:pt>
                <c:pt idx="2268">
                  <c:v>81.307467653465338</c:v>
                </c:pt>
                <c:pt idx="2269">
                  <c:v>80.586688485148528</c:v>
                </c:pt>
                <c:pt idx="2270">
                  <c:v>79.864812861386127</c:v>
                </c:pt>
                <c:pt idx="2271">
                  <c:v>79.114674158415824</c:v>
                </c:pt>
                <c:pt idx="2272">
                  <c:v>78.336574663366349</c:v>
                </c:pt>
                <c:pt idx="2273">
                  <c:v>77.516765554455461</c:v>
                </c:pt>
                <c:pt idx="2274">
                  <c:v>76.693779910891109</c:v>
                </c:pt>
                <c:pt idx="2275">
                  <c:v>75.864709198019796</c:v>
                </c:pt>
                <c:pt idx="2276">
                  <c:v>75.050681267326723</c:v>
                </c:pt>
                <c:pt idx="2277">
                  <c:v>74.231650910891062</c:v>
                </c:pt>
                <c:pt idx="2278">
                  <c:v>73.395426039603933</c:v>
                </c:pt>
                <c:pt idx="2279">
                  <c:v>72.533727584158441</c:v>
                </c:pt>
                <c:pt idx="2280">
                  <c:v>71.651073356435631</c:v>
                </c:pt>
                <c:pt idx="2281">
                  <c:v>70.770783178217812</c:v>
                </c:pt>
                <c:pt idx="2282">
                  <c:v>69.881168069306923</c:v>
                </c:pt>
                <c:pt idx="2283">
                  <c:v>68.976408851485118</c:v>
                </c:pt>
                <c:pt idx="2284">
                  <c:v>68.052347217821776</c:v>
                </c:pt>
                <c:pt idx="2285">
                  <c:v>67.133506881188126</c:v>
                </c:pt>
                <c:pt idx="2286">
                  <c:v>66.217786485148523</c:v>
                </c:pt>
                <c:pt idx="2287">
                  <c:v>65.308925702970313</c:v>
                </c:pt>
                <c:pt idx="2288">
                  <c:v>64.408458405940607</c:v>
                </c:pt>
                <c:pt idx="2289">
                  <c:v>63.517841326732643</c:v>
                </c:pt>
                <c:pt idx="2290">
                  <c:v>62.646083772277208</c:v>
                </c:pt>
                <c:pt idx="2291">
                  <c:v>61.80903133663368</c:v>
                </c:pt>
                <c:pt idx="2292">
                  <c:v>60.987747079207928</c:v>
                </c:pt>
                <c:pt idx="2293">
                  <c:v>60.187672792079198</c:v>
                </c:pt>
                <c:pt idx="2294">
                  <c:v>59.423728405940594</c:v>
                </c:pt>
                <c:pt idx="2295">
                  <c:v>58.703872227722769</c:v>
                </c:pt>
                <c:pt idx="2296">
                  <c:v>58.009010792079195</c:v>
                </c:pt>
                <c:pt idx="2297">
                  <c:v>57.328614188118834</c:v>
                </c:pt>
                <c:pt idx="2298">
                  <c:v>56.660179396039567</c:v>
                </c:pt>
                <c:pt idx="2299">
                  <c:v>56.002507346534642</c:v>
                </c:pt>
                <c:pt idx="2300">
                  <c:v>55.366518732673278</c:v>
                </c:pt>
                <c:pt idx="2301">
                  <c:v>54.724892722772289</c:v>
                </c:pt>
                <c:pt idx="2302">
                  <c:v>54.094659069306921</c:v>
                </c:pt>
                <c:pt idx="2303">
                  <c:v>53.472838207920816</c:v>
                </c:pt>
                <c:pt idx="2304">
                  <c:v>52.855477059405942</c:v>
                </c:pt>
                <c:pt idx="2305">
                  <c:v>52.238399673267324</c:v>
                </c:pt>
                <c:pt idx="2306">
                  <c:v>51.622240435643548</c:v>
                </c:pt>
                <c:pt idx="2307">
                  <c:v>51.009819534653481</c:v>
                </c:pt>
                <c:pt idx="2308">
                  <c:v>50.41221507920794</c:v>
                </c:pt>
                <c:pt idx="2309">
                  <c:v>49.838572326732674</c:v>
                </c:pt>
                <c:pt idx="2310">
                  <c:v>49.281715009900999</c:v>
                </c:pt>
                <c:pt idx="2311">
                  <c:v>48.74914577227721</c:v>
                </c:pt>
                <c:pt idx="2312">
                  <c:v>48.220560316831687</c:v>
                </c:pt>
                <c:pt idx="2313">
                  <c:v>47.673212831683152</c:v>
                </c:pt>
                <c:pt idx="2314">
                  <c:v>47.124861554455435</c:v>
                </c:pt>
                <c:pt idx="2315">
                  <c:v>46.572730613861403</c:v>
                </c:pt>
                <c:pt idx="2316">
                  <c:v>46.027406059405934</c:v>
                </c:pt>
                <c:pt idx="2317">
                  <c:v>45.487949930693091</c:v>
                </c:pt>
                <c:pt idx="2318">
                  <c:v>44.939594732673271</c:v>
                </c:pt>
                <c:pt idx="2319">
                  <c:v>44.395897297029691</c:v>
                </c:pt>
                <c:pt idx="2320">
                  <c:v>43.847204247524751</c:v>
                </c:pt>
                <c:pt idx="2321">
                  <c:v>43.306426207920786</c:v>
                </c:pt>
                <c:pt idx="2322">
                  <c:v>42.774182990099021</c:v>
                </c:pt>
                <c:pt idx="2323">
                  <c:v>42.218549485148522</c:v>
                </c:pt>
                <c:pt idx="2324">
                  <c:v>41.659037019802</c:v>
                </c:pt>
                <c:pt idx="2325">
                  <c:v>41.096119970297032</c:v>
                </c:pt>
                <c:pt idx="2326">
                  <c:v>40.551073108910899</c:v>
                </c:pt>
                <c:pt idx="2327">
                  <c:v>40.016507742574269</c:v>
                </c:pt>
                <c:pt idx="2328">
                  <c:v>39.50531131683168</c:v>
                </c:pt>
                <c:pt idx="2329">
                  <c:v>39.017055138613848</c:v>
                </c:pt>
                <c:pt idx="2330">
                  <c:v>38.593800019801982</c:v>
                </c:pt>
                <c:pt idx="2331">
                  <c:v>38.269759217821786</c:v>
                </c:pt>
                <c:pt idx="2332">
                  <c:v>38.011535584158409</c:v>
                </c:pt>
                <c:pt idx="2333">
                  <c:v>37.786206138613871</c:v>
                </c:pt>
                <c:pt idx="2334">
                  <c:v>37.599989227722773</c:v>
                </c:pt>
                <c:pt idx="2335">
                  <c:v>37.430848950495069</c:v>
                </c:pt>
                <c:pt idx="2336">
                  <c:v>37.241599920792069</c:v>
                </c:pt>
                <c:pt idx="2337">
                  <c:v>37.054352336633642</c:v>
                </c:pt>
                <c:pt idx="2338">
                  <c:v>36.858608267326723</c:v>
                </c:pt>
                <c:pt idx="2339">
                  <c:v>36.669350643564371</c:v>
                </c:pt>
                <c:pt idx="2340">
                  <c:v>36.475152653465351</c:v>
                </c:pt>
                <c:pt idx="2341">
                  <c:v>36.276472960396028</c:v>
                </c:pt>
                <c:pt idx="2342">
                  <c:v>36.089312316831681</c:v>
                </c:pt>
                <c:pt idx="2343">
                  <c:v>35.904119118811884</c:v>
                </c:pt>
                <c:pt idx="2344">
                  <c:v>35.758516980198024</c:v>
                </c:pt>
                <c:pt idx="2345">
                  <c:v>35.64765045544555</c:v>
                </c:pt>
                <c:pt idx="2346">
                  <c:v>35.545132158415839</c:v>
                </c:pt>
                <c:pt idx="2347">
                  <c:v>35.449214455445535</c:v>
                </c:pt>
                <c:pt idx="2348">
                  <c:v>35.347054356435656</c:v>
                </c:pt>
                <c:pt idx="2349">
                  <c:v>35.24805921782179</c:v>
                </c:pt>
                <c:pt idx="2350">
                  <c:v>35.180139217821782</c:v>
                </c:pt>
                <c:pt idx="2351">
                  <c:v>35.118733594059407</c:v>
                </c:pt>
                <c:pt idx="2352">
                  <c:v>35.053259217821783</c:v>
                </c:pt>
                <c:pt idx="2353">
                  <c:v>34.959534702970295</c:v>
                </c:pt>
                <c:pt idx="2354">
                  <c:v>34.87133140594058</c:v>
                </c:pt>
                <c:pt idx="2355">
                  <c:v>34.795812306930678</c:v>
                </c:pt>
                <c:pt idx="2356">
                  <c:v>34.744810158415831</c:v>
                </c:pt>
                <c:pt idx="2357">
                  <c:v>34.711307801980197</c:v>
                </c:pt>
                <c:pt idx="2358">
                  <c:v>34.688554772277236</c:v>
                </c:pt>
                <c:pt idx="2359">
                  <c:v>34.68258070297032</c:v>
                </c:pt>
                <c:pt idx="2360">
                  <c:v>34.686910099009907</c:v>
                </c:pt>
                <c:pt idx="2361">
                  <c:v>34.696399900990102</c:v>
                </c:pt>
                <c:pt idx="2362">
                  <c:v>34.720257861386123</c:v>
                </c:pt>
                <c:pt idx="2363">
                  <c:v>34.765222970297032</c:v>
                </c:pt>
                <c:pt idx="2364">
                  <c:v>34.834647326732672</c:v>
                </c:pt>
                <c:pt idx="2365">
                  <c:v>34.909469801980208</c:v>
                </c:pt>
                <c:pt idx="2366">
                  <c:v>34.976760475247509</c:v>
                </c:pt>
                <c:pt idx="2367">
                  <c:v>35.050519227722774</c:v>
                </c:pt>
                <c:pt idx="2368">
                  <c:v>35.124567782178225</c:v>
                </c:pt>
                <c:pt idx="2369">
                  <c:v>35.210733079207913</c:v>
                </c:pt>
                <c:pt idx="2370">
                  <c:v>35.306245990099015</c:v>
                </c:pt>
                <c:pt idx="2371">
                  <c:v>35.394804316831681</c:v>
                </c:pt>
                <c:pt idx="2372">
                  <c:v>35.484553386138614</c:v>
                </c:pt>
                <c:pt idx="2373">
                  <c:v>35.546233396039597</c:v>
                </c:pt>
                <c:pt idx="2374">
                  <c:v>35.602046980198025</c:v>
                </c:pt>
                <c:pt idx="2375">
                  <c:v>35.648222326732672</c:v>
                </c:pt>
                <c:pt idx="2376">
                  <c:v>35.692677603960377</c:v>
                </c:pt>
                <c:pt idx="2377">
                  <c:v>35.757320772277239</c:v>
                </c:pt>
                <c:pt idx="2378">
                  <c:v>35.845652336633663</c:v>
                </c:pt>
                <c:pt idx="2379">
                  <c:v>35.93781457425743</c:v>
                </c:pt>
                <c:pt idx="2380">
                  <c:v>36.008964633663361</c:v>
                </c:pt>
                <c:pt idx="2381">
                  <c:v>36.080422861386154</c:v>
                </c:pt>
                <c:pt idx="2382">
                  <c:v>36.177571742574258</c:v>
                </c:pt>
                <c:pt idx="2383">
                  <c:v>36.310681742574268</c:v>
                </c:pt>
                <c:pt idx="2384">
                  <c:v>36.469368871287131</c:v>
                </c:pt>
                <c:pt idx="2385">
                  <c:v>36.599468970297018</c:v>
                </c:pt>
                <c:pt idx="2386">
                  <c:v>36.690386633663373</c:v>
                </c:pt>
                <c:pt idx="2387">
                  <c:v>36.730375920792063</c:v>
                </c:pt>
                <c:pt idx="2388">
                  <c:v>36.751159613861383</c:v>
                </c:pt>
                <c:pt idx="2389">
                  <c:v>36.785330881188109</c:v>
                </c:pt>
                <c:pt idx="2390">
                  <c:v>36.859701712871292</c:v>
                </c:pt>
                <c:pt idx="2391">
                  <c:v>36.926796950495046</c:v>
                </c:pt>
                <c:pt idx="2392">
                  <c:v>36.946504603960392</c:v>
                </c:pt>
                <c:pt idx="2393">
                  <c:v>36.948930643564367</c:v>
                </c:pt>
                <c:pt idx="2394">
                  <c:v>36.952606891089133</c:v>
                </c:pt>
                <c:pt idx="2395">
                  <c:v>36.997645683168315</c:v>
                </c:pt>
                <c:pt idx="2396">
                  <c:v>37.066399801980182</c:v>
                </c:pt>
                <c:pt idx="2397">
                  <c:v>37.104471752475234</c:v>
                </c:pt>
                <c:pt idx="2398">
                  <c:v>37.094157386138626</c:v>
                </c:pt>
                <c:pt idx="2399">
                  <c:v>37.056905049504948</c:v>
                </c:pt>
                <c:pt idx="2400">
                  <c:v>37.008108079207929</c:v>
                </c:pt>
                <c:pt idx="2401">
                  <c:v>36.988583811881185</c:v>
                </c:pt>
                <c:pt idx="2402">
                  <c:v>36.971237316831676</c:v>
                </c:pt>
                <c:pt idx="2403">
                  <c:v>36.944976009901005</c:v>
                </c:pt>
                <c:pt idx="2404">
                  <c:v>36.894801287128729</c:v>
                </c:pt>
                <c:pt idx="2405">
                  <c:v>36.835231742574258</c:v>
                </c:pt>
                <c:pt idx="2406">
                  <c:v>36.747066712871295</c:v>
                </c:pt>
                <c:pt idx="2407">
                  <c:v>36.653814811881205</c:v>
                </c:pt>
                <c:pt idx="2408">
                  <c:v>36.558375257425745</c:v>
                </c:pt>
                <c:pt idx="2409">
                  <c:v>36.462626415841576</c:v>
                </c:pt>
                <c:pt idx="2410">
                  <c:v>36.365029455445551</c:v>
                </c:pt>
                <c:pt idx="2411">
                  <c:v>36.28435882178217</c:v>
                </c:pt>
                <c:pt idx="2412">
                  <c:v>36.21462261386138</c:v>
                </c:pt>
                <c:pt idx="2413">
                  <c:v>36.125295267326742</c:v>
                </c:pt>
                <c:pt idx="2414">
                  <c:v>35.996328465346529</c:v>
                </c:pt>
                <c:pt idx="2415">
                  <c:v>35.86653104950495</c:v>
                </c:pt>
                <c:pt idx="2416">
                  <c:v>35.748610247524752</c:v>
                </c:pt>
                <c:pt idx="2417">
                  <c:v>35.615946514851494</c:v>
                </c:pt>
                <c:pt idx="2418">
                  <c:v>35.478398386138608</c:v>
                </c:pt>
                <c:pt idx="2419">
                  <c:v>35.342465198019809</c:v>
                </c:pt>
                <c:pt idx="2420">
                  <c:v>35.191100267326746</c:v>
                </c:pt>
                <c:pt idx="2421">
                  <c:v>35.025633376237636</c:v>
                </c:pt>
                <c:pt idx="2422">
                  <c:v>34.881241336633664</c:v>
                </c:pt>
                <c:pt idx="2423">
                  <c:v>34.76707410891089</c:v>
                </c:pt>
                <c:pt idx="2424">
                  <c:v>34.653763029702965</c:v>
                </c:pt>
                <c:pt idx="2425">
                  <c:v>34.477625168316827</c:v>
                </c:pt>
                <c:pt idx="2426">
                  <c:v>34.212522009901001</c:v>
                </c:pt>
                <c:pt idx="2427">
                  <c:v>33.888315227722764</c:v>
                </c:pt>
                <c:pt idx="2428">
                  <c:v>33.563775663366336</c:v>
                </c:pt>
                <c:pt idx="2429">
                  <c:v>33.267336207920799</c:v>
                </c:pt>
                <c:pt idx="2430">
                  <c:v>32.982730316831699</c:v>
                </c:pt>
                <c:pt idx="2431">
                  <c:v>32.67601226732674</c:v>
                </c:pt>
                <c:pt idx="2432">
                  <c:v>32.330915831683164</c:v>
                </c:pt>
                <c:pt idx="2433">
                  <c:v>31.981374069306938</c:v>
                </c:pt>
                <c:pt idx="2434">
                  <c:v>31.621599594059411</c:v>
                </c:pt>
                <c:pt idx="2435">
                  <c:v>31.300399207920794</c:v>
                </c:pt>
                <c:pt idx="2436">
                  <c:v>30.988926574257412</c:v>
                </c:pt>
                <c:pt idx="2437">
                  <c:v>30.671885742574265</c:v>
                </c:pt>
                <c:pt idx="2438">
                  <c:v>30.3411455049505</c:v>
                </c:pt>
                <c:pt idx="2439">
                  <c:v>30.032516297029691</c:v>
                </c:pt>
                <c:pt idx="2440">
                  <c:v>29.755106128712875</c:v>
                </c:pt>
                <c:pt idx="2441">
                  <c:v>29.517979237623752</c:v>
                </c:pt>
                <c:pt idx="2442">
                  <c:v>29.303029613861398</c:v>
                </c:pt>
                <c:pt idx="2443">
                  <c:v>29.122434455445539</c:v>
                </c:pt>
                <c:pt idx="2444">
                  <c:v>28.959689633663366</c:v>
                </c:pt>
                <c:pt idx="2445">
                  <c:v>28.807738594059423</c:v>
                </c:pt>
                <c:pt idx="2446">
                  <c:v>28.672648930693072</c:v>
                </c:pt>
                <c:pt idx="2447">
                  <c:v>28.560119178217825</c:v>
                </c:pt>
                <c:pt idx="2448">
                  <c:v>28.479829673267325</c:v>
                </c:pt>
                <c:pt idx="2449">
                  <c:v>28.436823594059408</c:v>
                </c:pt>
                <c:pt idx="2450">
                  <c:v>28.367955643564354</c:v>
                </c:pt>
                <c:pt idx="2451">
                  <c:v>28.325142594059407</c:v>
                </c:pt>
                <c:pt idx="2452">
                  <c:v>28.270592792079228</c:v>
                </c:pt>
                <c:pt idx="2453">
                  <c:v>28.210217712871291</c:v>
                </c:pt>
                <c:pt idx="2454">
                  <c:v>28.146450108910891</c:v>
                </c:pt>
                <c:pt idx="2455">
                  <c:v>28.121578485148504</c:v>
                </c:pt>
                <c:pt idx="2456">
                  <c:v>28.119903465346518</c:v>
                </c:pt>
                <c:pt idx="2457">
                  <c:v>28.133053366336632</c:v>
                </c:pt>
                <c:pt idx="2458">
                  <c:v>28.163491356435625</c:v>
                </c:pt>
                <c:pt idx="2459">
                  <c:v>28.186493475247534</c:v>
                </c:pt>
                <c:pt idx="2460">
                  <c:v>28.213757346534653</c:v>
                </c:pt>
                <c:pt idx="2461">
                  <c:v>28.272049405940603</c:v>
                </c:pt>
                <c:pt idx="2462">
                  <c:v>28.386003108910888</c:v>
                </c:pt>
                <c:pt idx="2463">
                  <c:v>28.54914705940595</c:v>
                </c:pt>
                <c:pt idx="2464">
                  <c:v>28.718963940594055</c:v>
                </c:pt>
                <c:pt idx="2465">
                  <c:v>28.892707930693078</c:v>
                </c:pt>
                <c:pt idx="2466">
                  <c:v>29.093429138613864</c:v>
                </c:pt>
                <c:pt idx="2467">
                  <c:v>29.350791653465354</c:v>
                </c:pt>
                <c:pt idx="2468">
                  <c:v>29.672325653465339</c:v>
                </c:pt>
                <c:pt idx="2469">
                  <c:v>30.015677168316834</c:v>
                </c:pt>
                <c:pt idx="2470">
                  <c:v>30.388226227722779</c:v>
                </c:pt>
                <c:pt idx="2471">
                  <c:v>30.769057980197992</c:v>
                </c:pt>
                <c:pt idx="2472">
                  <c:v>31.163324019801962</c:v>
                </c:pt>
                <c:pt idx="2473">
                  <c:v>31.578160059405942</c:v>
                </c:pt>
                <c:pt idx="2474">
                  <c:v>32.017295128712867</c:v>
                </c:pt>
                <c:pt idx="2475">
                  <c:v>32.426558613861388</c:v>
                </c:pt>
                <c:pt idx="2476">
                  <c:v>32.83897909900989</c:v>
                </c:pt>
                <c:pt idx="2477">
                  <c:v>33.230270772277223</c:v>
                </c:pt>
                <c:pt idx="2478">
                  <c:v>33.625010356435631</c:v>
                </c:pt>
                <c:pt idx="2479">
                  <c:v>34.034792792079209</c:v>
                </c:pt>
                <c:pt idx="2480">
                  <c:v>34.445302099009893</c:v>
                </c:pt>
                <c:pt idx="2481">
                  <c:v>34.859249356435654</c:v>
                </c:pt>
                <c:pt idx="2482">
                  <c:v>35.294730702970298</c:v>
                </c:pt>
                <c:pt idx="2483">
                  <c:v>35.746504693069284</c:v>
                </c:pt>
                <c:pt idx="2484">
                  <c:v>36.192047603960397</c:v>
                </c:pt>
                <c:pt idx="2485">
                  <c:v>36.638977128712874</c:v>
                </c:pt>
                <c:pt idx="2486">
                  <c:v>37.093255495049497</c:v>
                </c:pt>
                <c:pt idx="2487">
                  <c:v>37.552599564356441</c:v>
                </c:pt>
                <c:pt idx="2488">
                  <c:v>38.042929772277219</c:v>
                </c:pt>
                <c:pt idx="2489">
                  <c:v>38.54849091089109</c:v>
                </c:pt>
                <c:pt idx="2490">
                  <c:v>39.026547386138624</c:v>
                </c:pt>
                <c:pt idx="2491">
                  <c:v>39.483625831683177</c:v>
                </c:pt>
                <c:pt idx="2492">
                  <c:v>39.926985910891084</c:v>
                </c:pt>
                <c:pt idx="2493">
                  <c:v>40.398807722772283</c:v>
                </c:pt>
                <c:pt idx="2494">
                  <c:v>40.903826900990083</c:v>
                </c:pt>
                <c:pt idx="2495">
                  <c:v>41.44112912871288</c:v>
                </c:pt>
                <c:pt idx="2496">
                  <c:v>41.972054970297016</c:v>
                </c:pt>
                <c:pt idx="2497">
                  <c:v>42.471184267326748</c:v>
                </c:pt>
                <c:pt idx="2498">
                  <c:v>42.941688673267329</c:v>
                </c:pt>
                <c:pt idx="2499">
                  <c:v>43.423294554455452</c:v>
                </c:pt>
                <c:pt idx="2500">
                  <c:v>43.959770475247559</c:v>
                </c:pt>
                <c:pt idx="2501">
                  <c:v>44.532014980198028</c:v>
                </c:pt>
                <c:pt idx="2502">
                  <c:v>45.076046118811881</c:v>
                </c:pt>
                <c:pt idx="2503">
                  <c:v>45.59086884158414</c:v>
                </c:pt>
                <c:pt idx="2504">
                  <c:v>46.072116801980215</c:v>
                </c:pt>
                <c:pt idx="2505">
                  <c:v>46.571270851485131</c:v>
                </c:pt>
                <c:pt idx="2506">
                  <c:v>47.100300702970316</c:v>
                </c:pt>
                <c:pt idx="2507">
                  <c:v>47.585631792079198</c:v>
                </c:pt>
                <c:pt idx="2508">
                  <c:v>48.001714851485133</c:v>
                </c:pt>
                <c:pt idx="2509">
                  <c:v>48.365430326732678</c:v>
                </c:pt>
                <c:pt idx="2510">
                  <c:v>48.727917792079204</c:v>
                </c:pt>
                <c:pt idx="2511">
                  <c:v>49.105470019801984</c:v>
                </c:pt>
                <c:pt idx="2512">
                  <c:v>49.511850366336624</c:v>
                </c:pt>
                <c:pt idx="2513">
                  <c:v>49.967669663366344</c:v>
                </c:pt>
                <c:pt idx="2514">
                  <c:v>50.482052495049523</c:v>
                </c:pt>
                <c:pt idx="2515">
                  <c:v>51.051203534653474</c:v>
                </c:pt>
                <c:pt idx="2516">
                  <c:v>51.687042554455438</c:v>
                </c:pt>
                <c:pt idx="2517">
                  <c:v>52.351764702970293</c:v>
                </c:pt>
                <c:pt idx="2518">
                  <c:v>53.006413782178221</c:v>
                </c:pt>
                <c:pt idx="2519">
                  <c:v>53.651179930693068</c:v>
                </c:pt>
                <c:pt idx="2520">
                  <c:v>54.312573277227713</c:v>
                </c:pt>
                <c:pt idx="2521">
                  <c:v>54.965813039603958</c:v>
                </c:pt>
                <c:pt idx="2522">
                  <c:v>55.616433099009917</c:v>
                </c:pt>
                <c:pt idx="2523">
                  <c:v>56.233005000000027</c:v>
                </c:pt>
                <c:pt idx="2524">
                  <c:v>56.778492742574258</c:v>
                </c:pt>
                <c:pt idx="2525">
                  <c:v>57.251630168316836</c:v>
                </c:pt>
                <c:pt idx="2526">
                  <c:v>57.686754237623767</c:v>
                </c:pt>
                <c:pt idx="2527">
                  <c:v>58.093653386138612</c:v>
                </c:pt>
                <c:pt idx="2528">
                  <c:v>58.509133762376223</c:v>
                </c:pt>
                <c:pt idx="2529">
                  <c:v>58.921078366336658</c:v>
                </c:pt>
                <c:pt idx="2530">
                  <c:v>59.303323475247545</c:v>
                </c:pt>
                <c:pt idx="2531">
                  <c:v>59.69757842574257</c:v>
                </c:pt>
                <c:pt idx="2532">
                  <c:v>60.119446366336625</c:v>
                </c:pt>
                <c:pt idx="2533">
                  <c:v>60.563203108910884</c:v>
                </c:pt>
                <c:pt idx="2534">
                  <c:v>61.023437158415831</c:v>
                </c:pt>
                <c:pt idx="2535">
                  <c:v>61.488710069306919</c:v>
                </c:pt>
                <c:pt idx="2536">
                  <c:v>61.940373217821772</c:v>
                </c:pt>
                <c:pt idx="2537">
                  <c:v>62.358714415841582</c:v>
                </c:pt>
                <c:pt idx="2538">
                  <c:v>62.776173029702981</c:v>
                </c:pt>
                <c:pt idx="2539">
                  <c:v>63.168485960396012</c:v>
                </c:pt>
                <c:pt idx="2540">
                  <c:v>63.529559019801994</c:v>
                </c:pt>
                <c:pt idx="2541">
                  <c:v>63.851040099009886</c:v>
                </c:pt>
                <c:pt idx="2542">
                  <c:v>64.137279960396057</c:v>
                </c:pt>
                <c:pt idx="2543">
                  <c:v>64.380655435643561</c:v>
                </c:pt>
                <c:pt idx="2544">
                  <c:v>64.58166766336636</c:v>
                </c:pt>
                <c:pt idx="2545">
                  <c:v>64.757787683168331</c:v>
                </c:pt>
                <c:pt idx="2546">
                  <c:v>64.935755059405949</c:v>
                </c:pt>
                <c:pt idx="2547">
                  <c:v>65.143583544554474</c:v>
                </c:pt>
                <c:pt idx="2548">
                  <c:v>65.379096396039586</c:v>
                </c:pt>
                <c:pt idx="2549">
                  <c:v>65.632400425742588</c:v>
                </c:pt>
                <c:pt idx="2550">
                  <c:v>65.878992762376228</c:v>
                </c:pt>
                <c:pt idx="2551">
                  <c:v>66.110772871287139</c:v>
                </c:pt>
                <c:pt idx="2552">
                  <c:v>66.335613396039562</c:v>
                </c:pt>
                <c:pt idx="2553">
                  <c:v>66.552345247524755</c:v>
                </c:pt>
                <c:pt idx="2554">
                  <c:v>66.767399950495061</c:v>
                </c:pt>
                <c:pt idx="2555">
                  <c:v>66.970501920792074</c:v>
                </c:pt>
                <c:pt idx="2556">
                  <c:v>67.159138752475272</c:v>
                </c:pt>
                <c:pt idx="2557">
                  <c:v>67.321903920792053</c:v>
                </c:pt>
                <c:pt idx="2558">
                  <c:v>67.454498881188115</c:v>
                </c:pt>
                <c:pt idx="2559">
                  <c:v>67.568891198019784</c:v>
                </c:pt>
                <c:pt idx="2560">
                  <c:v>67.674589029702972</c:v>
                </c:pt>
                <c:pt idx="2561">
                  <c:v>67.776511495049505</c:v>
                </c:pt>
                <c:pt idx="2562">
                  <c:v>67.873428891089105</c:v>
                </c:pt>
                <c:pt idx="2563">
                  <c:v>67.971421782178211</c:v>
                </c:pt>
                <c:pt idx="2564">
                  <c:v>68.068226257425778</c:v>
                </c:pt>
                <c:pt idx="2565">
                  <c:v>68.176191277227687</c:v>
                </c:pt>
                <c:pt idx="2566">
                  <c:v>68.289689910891042</c:v>
                </c:pt>
                <c:pt idx="2567">
                  <c:v>68.392823663366343</c:v>
                </c:pt>
                <c:pt idx="2568">
                  <c:v>68.481764762376244</c:v>
                </c:pt>
                <c:pt idx="2569">
                  <c:v>68.556997633663372</c:v>
                </c:pt>
                <c:pt idx="2570">
                  <c:v>68.622563504950477</c:v>
                </c:pt>
                <c:pt idx="2571">
                  <c:v>68.676299702970283</c:v>
                </c:pt>
                <c:pt idx="2572">
                  <c:v>68.712748673267328</c:v>
                </c:pt>
                <c:pt idx="2573">
                  <c:v>68.741483366336652</c:v>
                </c:pt>
                <c:pt idx="2574">
                  <c:v>68.760397504950532</c:v>
                </c:pt>
                <c:pt idx="2575">
                  <c:v>68.759747346534652</c:v>
                </c:pt>
                <c:pt idx="2576">
                  <c:v>68.743895405940592</c:v>
                </c:pt>
                <c:pt idx="2577">
                  <c:v>68.694663435643548</c:v>
                </c:pt>
                <c:pt idx="2578">
                  <c:v>68.614497811881193</c:v>
                </c:pt>
                <c:pt idx="2579">
                  <c:v>68.506946366336607</c:v>
                </c:pt>
                <c:pt idx="2580">
                  <c:v>68.393469891089083</c:v>
                </c:pt>
                <c:pt idx="2581">
                  <c:v>68.262614247524752</c:v>
                </c:pt>
                <c:pt idx="2582">
                  <c:v>68.114184792079172</c:v>
                </c:pt>
                <c:pt idx="2583">
                  <c:v>67.983210673267337</c:v>
                </c:pt>
                <c:pt idx="2584">
                  <c:v>67.857268257425744</c:v>
                </c:pt>
                <c:pt idx="2585">
                  <c:v>67.756875316831682</c:v>
                </c:pt>
                <c:pt idx="2586">
                  <c:v>67.696034415841552</c:v>
                </c:pt>
                <c:pt idx="2587">
                  <c:v>67.65716482178216</c:v>
                </c:pt>
                <c:pt idx="2588">
                  <c:v>67.650850514851498</c:v>
                </c:pt>
                <c:pt idx="2589">
                  <c:v>67.65510486138615</c:v>
                </c:pt>
                <c:pt idx="2590">
                  <c:v>67.668947356435652</c:v>
                </c:pt>
                <c:pt idx="2591">
                  <c:v>67.708263425742587</c:v>
                </c:pt>
                <c:pt idx="2592">
                  <c:v>67.755280930693075</c:v>
                </c:pt>
                <c:pt idx="2593">
                  <c:v>67.817235643564388</c:v>
                </c:pt>
                <c:pt idx="2594">
                  <c:v>67.865832752475256</c:v>
                </c:pt>
                <c:pt idx="2595">
                  <c:v>67.90733747524753</c:v>
                </c:pt>
                <c:pt idx="2596">
                  <c:v>67.925993732673277</c:v>
                </c:pt>
                <c:pt idx="2597">
                  <c:v>67.926434267326741</c:v>
                </c:pt>
                <c:pt idx="2598">
                  <c:v>67.916296049504936</c:v>
                </c:pt>
                <c:pt idx="2599">
                  <c:v>67.89880966336635</c:v>
                </c:pt>
                <c:pt idx="2600">
                  <c:v>67.886545613861372</c:v>
                </c:pt>
                <c:pt idx="2601">
                  <c:v>67.886574990099007</c:v>
                </c:pt>
                <c:pt idx="2602">
                  <c:v>67.912872099009917</c:v>
                </c:pt>
                <c:pt idx="2603">
                  <c:v>67.924707009900999</c:v>
                </c:pt>
                <c:pt idx="2604">
                  <c:v>67.936424217821752</c:v>
                </c:pt>
                <c:pt idx="2605">
                  <c:v>67.937253435643555</c:v>
                </c:pt>
                <c:pt idx="2606">
                  <c:v>67.937201960396052</c:v>
                </c:pt>
                <c:pt idx="2607">
                  <c:v>67.929553198019832</c:v>
                </c:pt>
                <c:pt idx="2608">
                  <c:v>67.904384217821757</c:v>
                </c:pt>
                <c:pt idx="2609">
                  <c:v>67.846960485148514</c:v>
                </c:pt>
                <c:pt idx="2610">
                  <c:v>67.765647811881209</c:v>
                </c:pt>
                <c:pt idx="2611">
                  <c:v>67.64372447524751</c:v>
                </c:pt>
                <c:pt idx="2612">
                  <c:v>67.520545851485153</c:v>
                </c:pt>
                <c:pt idx="2613">
                  <c:v>67.3612001782178</c:v>
                </c:pt>
                <c:pt idx="2614">
                  <c:v>67.190515089108899</c:v>
                </c:pt>
                <c:pt idx="2615">
                  <c:v>66.981505772277245</c:v>
                </c:pt>
                <c:pt idx="2616">
                  <c:v>66.766700009901001</c:v>
                </c:pt>
                <c:pt idx="2617">
                  <c:v>66.523818386138629</c:v>
                </c:pt>
                <c:pt idx="2618">
                  <c:v>66.28953931683165</c:v>
                </c:pt>
                <c:pt idx="2619">
                  <c:v>66.077886128712933</c:v>
                </c:pt>
                <c:pt idx="2620">
                  <c:v>65.901324722772259</c:v>
                </c:pt>
                <c:pt idx="2621">
                  <c:v>65.759768673267317</c:v>
                </c:pt>
                <c:pt idx="2622">
                  <c:v>65.669703643564375</c:v>
                </c:pt>
                <c:pt idx="2623">
                  <c:v>65.597565920792093</c:v>
                </c:pt>
                <c:pt idx="2624">
                  <c:v>65.542531158415827</c:v>
                </c:pt>
                <c:pt idx="2625">
                  <c:v>65.508314693069281</c:v>
                </c:pt>
                <c:pt idx="2626">
                  <c:v>65.494271089108906</c:v>
                </c:pt>
                <c:pt idx="2627">
                  <c:v>65.4924873267327</c:v>
                </c:pt>
                <c:pt idx="2628">
                  <c:v>65.499513762376225</c:v>
                </c:pt>
                <c:pt idx="2629">
                  <c:v>65.513670455445535</c:v>
                </c:pt>
                <c:pt idx="2630">
                  <c:v>65.535548019801965</c:v>
                </c:pt>
                <c:pt idx="2631">
                  <c:v>65.543882742574255</c:v>
                </c:pt>
                <c:pt idx="2632">
                  <c:v>65.552836237623779</c:v>
                </c:pt>
                <c:pt idx="2633">
                  <c:v>65.560888168316836</c:v>
                </c:pt>
                <c:pt idx="2634">
                  <c:v>65.563455356435654</c:v>
                </c:pt>
                <c:pt idx="2635">
                  <c:v>65.555635811881174</c:v>
                </c:pt>
                <c:pt idx="2636">
                  <c:v>65.542715178217833</c:v>
                </c:pt>
                <c:pt idx="2637">
                  <c:v>65.527065227722773</c:v>
                </c:pt>
                <c:pt idx="2638">
                  <c:v>65.511162702970296</c:v>
                </c:pt>
                <c:pt idx="2639">
                  <c:v>65.489787623762382</c:v>
                </c:pt>
                <c:pt idx="2640">
                  <c:v>65.460354524752489</c:v>
                </c:pt>
                <c:pt idx="2641">
                  <c:v>65.414995801980197</c:v>
                </c:pt>
                <c:pt idx="2642">
                  <c:v>65.316028990098999</c:v>
                </c:pt>
                <c:pt idx="2643">
                  <c:v>65.171381811881176</c:v>
                </c:pt>
                <c:pt idx="2644">
                  <c:v>65.005952732673279</c:v>
                </c:pt>
                <c:pt idx="2645">
                  <c:v>64.864204079207937</c:v>
                </c:pt>
                <c:pt idx="2646">
                  <c:v>64.71749874257425</c:v>
                </c:pt>
                <c:pt idx="2647">
                  <c:v>64.597614138613849</c:v>
                </c:pt>
                <c:pt idx="2648">
                  <c:v>64.507709564356446</c:v>
                </c:pt>
                <c:pt idx="2649">
                  <c:v>64.427134623762342</c:v>
                </c:pt>
                <c:pt idx="2650">
                  <c:v>64.383761386138616</c:v>
                </c:pt>
                <c:pt idx="2651">
                  <c:v>64.340556613861381</c:v>
                </c:pt>
                <c:pt idx="2652">
                  <c:v>64.312764257425727</c:v>
                </c:pt>
                <c:pt idx="2653">
                  <c:v>64.298296316831696</c:v>
                </c:pt>
                <c:pt idx="2654">
                  <c:v>64.293488792079202</c:v>
                </c:pt>
                <c:pt idx="2655">
                  <c:v>64.291546346534645</c:v>
                </c:pt>
                <c:pt idx="2656">
                  <c:v>64.292387089108914</c:v>
                </c:pt>
                <c:pt idx="2657">
                  <c:v>64.298216237623748</c:v>
                </c:pt>
                <c:pt idx="2658">
                  <c:v>64.326873683168316</c:v>
                </c:pt>
                <c:pt idx="2659">
                  <c:v>64.378954009901008</c:v>
                </c:pt>
                <c:pt idx="2660">
                  <c:v>64.4317968217822</c:v>
                </c:pt>
                <c:pt idx="2661">
                  <c:v>64.518536227722777</c:v>
                </c:pt>
                <c:pt idx="2662">
                  <c:v>64.611558792079194</c:v>
                </c:pt>
                <c:pt idx="2663">
                  <c:v>64.726609940594059</c:v>
                </c:pt>
                <c:pt idx="2664">
                  <c:v>64.848888841584142</c:v>
                </c:pt>
                <c:pt idx="2665">
                  <c:v>64.957068762376224</c:v>
                </c:pt>
                <c:pt idx="2666">
                  <c:v>65.085354663366346</c:v>
                </c:pt>
                <c:pt idx="2667">
                  <c:v>65.216609742574249</c:v>
                </c:pt>
                <c:pt idx="2668">
                  <c:v>65.330208089108922</c:v>
                </c:pt>
                <c:pt idx="2669">
                  <c:v>65.422492762376251</c:v>
                </c:pt>
                <c:pt idx="2670">
                  <c:v>65.5099092178218</c:v>
                </c:pt>
                <c:pt idx="2671">
                  <c:v>65.595808564356446</c:v>
                </c:pt>
                <c:pt idx="2672">
                  <c:v>65.700461178217793</c:v>
                </c:pt>
                <c:pt idx="2673">
                  <c:v>65.826761594059406</c:v>
                </c:pt>
                <c:pt idx="2674">
                  <c:v>65.966518445544537</c:v>
                </c:pt>
                <c:pt idx="2675">
                  <c:v>66.102623217821787</c:v>
                </c:pt>
                <c:pt idx="2676">
                  <c:v>66.227914801980177</c:v>
                </c:pt>
                <c:pt idx="2677">
                  <c:v>66.3527606930693</c:v>
                </c:pt>
                <c:pt idx="2678">
                  <c:v>66.456900396039586</c:v>
                </c:pt>
                <c:pt idx="2679">
                  <c:v>66.564334049504907</c:v>
                </c:pt>
                <c:pt idx="2680">
                  <c:v>66.680365108910877</c:v>
                </c:pt>
                <c:pt idx="2681">
                  <c:v>66.778132930693076</c:v>
                </c:pt>
                <c:pt idx="2682">
                  <c:v>66.846480673267308</c:v>
                </c:pt>
                <c:pt idx="2683">
                  <c:v>66.901097227722786</c:v>
                </c:pt>
                <c:pt idx="2684">
                  <c:v>66.92223949504951</c:v>
                </c:pt>
                <c:pt idx="2685">
                  <c:v>66.918602772277239</c:v>
                </c:pt>
                <c:pt idx="2686">
                  <c:v>66.883789821782202</c:v>
                </c:pt>
                <c:pt idx="2687">
                  <c:v>66.816419306930698</c:v>
                </c:pt>
                <c:pt idx="2688">
                  <c:v>66.731631594059394</c:v>
                </c:pt>
                <c:pt idx="2689">
                  <c:v>66.658788534653482</c:v>
                </c:pt>
                <c:pt idx="2690">
                  <c:v>66.619441534653475</c:v>
                </c:pt>
                <c:pt idx="2691">
                  <c:v>66.573466039603971</c:v>
                </c:pt>
                <c:pt idx="2692">
                  <c:v>66.545218465346537</c:v>
                </c:pt>
                <c:pt idx="2693">
                  <c:v>66.520127821782182</c:v>
                </c:pt>
                <c:pt idx="2694">
                  <c:v>66.498051386138584</c:v>
                </c:pt>
                <c:pt idx="2695">
                  <c:v>66.481546475247526</c:v>
                </c:pt>
                <c:pt idx="2696">
                  <c:v>66.474919584158414</c:v>
                </c:pt>
                <c:pt idx="2697">
                  <c:v>66.459082584158423</c:v>
                </c:pt>
                <c:pt idx="2698">
                  <c:v>66.414607118811858</c:v>
                </c:pt>
                <c:pt idx="2699">
                  <c:v>66.364787158415822</c:v>
                </c:pt>
                <c:pt idx="2700">
                  <c:v>66.293637603960406</c:v>
                </c:pt>
                <c:pt idx="2701">
                  <c:v>66.198828534653444</c:v>
                </c:pt>
                <c:pt idx="2702">
                  <c:v>66.105216386138579</c:v>
                </c:pt>
                <c:pt idx="2703">
                  <c:v>65.995316217821767</c:v>
                </c:pt>
                <c:pt idx="2704">
                  <c:v>65.857628653465312</c:v>
                </c:pt>
                <c:pt idx="2705">
                  <c:v>65.677697683168319</c:v>
                </c:pt>
                <c:pt idx="2706">
                  <c:v>65.487327396039618</c:v>
                </c:pt>
                <c:pt idx="2707">
                  <c:v>65.316984574257404</c:v>
                </c:pt>
                <c:pt idx="2708">
                  <c:v>65.185013099009893</c:v>
                </c:pt>
                <c:pt idx="2709">
                  <c:v>65.093421485148497</c:v>
                </c:pt>
                <c:pt idx="2710">
                  <c:v>65.065689623762367</c:v>
                </c:pt>
                <c:pt idx="2711">
                  <c:v>65.068099356435638</c:v>
                </c:pt>
                <c:pt idx="2712">
                  <c:v>65.101156316831705</c:v>
                </c:pt>
                <c:pt idx="2713">
                  <c:v>65.180148217821781</c:v>
                </c:pt>
                <c:pt idx="2714">
                  <c:v>65.253997663366349</c:v>
                </c:pt>
                <c:pt idx="2715">
                  <c:v>65.328836316831712</c:v>
                </c:pt>
                <c:pt idx="2716">
                  <c:v>65.395916465346517</c:v>
                </c:pt>
                <c:pt idx="2717">
                  <c:v>65.465662108910891</c:v>
                </c:pt>
                <c:pt idx="2718">
                  <c:v>65.551471990098989</c:v>
                </c:pt>
                <c:pt idx="2719">
                  <c:v>65.655403316831681</c:v>
                </c:pt>
                <c:pt idx="2720">
                  <c:v>65.783758623762367</c:v>
                </c:pt>
                <c:pt idx="2721">
                  <c:v>65.930443564356466</c:v>
                </c:pt>
                <c:pt idx="2722">
                  <c:v>66.076689534653482</c:v>
                </c:pt>
                <c:pt idx="2723">
                  <c:v>66.221947544554482</c:v>
                </c:pt>
                <c:pt idx="2724">
                  <c:v>66.370793732673263</c:v>
                </c:pt>
                <c:pt idx="2725">
                  <c:v>66.49071729702969</c:v>
                </c:pt>
                <c:pt idx="2726">
                  <c:v>66.587108247524753</c:v>
                </c:pt>
                <c:pt idx="2727">
                  <c:v>66.656567772277256</c:v>
                </c:pt>
                <c:pt idx="2728">
                  <c:v>66.696453148514877</c:v>
                </c:pt>
                <c:pt idx="2729">
                  <c:v>66.722998465346564</c:v>
                </c:pt>
                <c:pt idx="2730">
                  <c:v>66.735162544554441</c:v>
                </c:pt>
                <c:pt idx="2731">
                  <c:v>66.733822504950524</c:v>
                </c:pt>
                <c:pt idx="2732">
                  <c:v>66.727672900990115</c:v>
                </c:pt>
                <c:pt idx="2733">
                  <c:v>66.722905366336647</c:v>
                </c:pt>
                <c:pt idx="2734">
                  <c:v>66.730671237623781</c:v>
                </c:pt>
                <c:pt idx="2735">
                  <c:v>66.778176148514888</c:v>
                </c:pt>
                <c:pt idx="2736">
                  <c:v>66.840281722772247</c:v>
                </c:pt>
                <c:pt idx="2737">
                  <c:v>66.873856851485158</c:v>
                </c:pt>
                <c:pt idx="2738">
                  <c:v>66.883102257425747</c:v>
                </c:pt>
                <c:pt idx="2739">
                  <c:v>66.879466950495058</c:v>
                </c:pt>
                <c:pt idx="2740">
                  <c:v>66.87958297029698</c:v>
                </c:pt>
                <c:pt idx="2741">
                  <c:v>66.887398910891093</c:v>
                </c:pt>
                <c:pt idx="2742">
                  <c:v>66.896707158415836</c:v>
                </c:pt>
                <c:pt idx="2743">
                  <c:v>66.893787099009884</c:v>
                </c:pt>
                <c:pt idx="2744">
                  <c:v>66.856310584158393</c:v>
                </c:pt>
                <c:pt idx="2745">
                  <c:v>66.778176029703019</c:v>
                </c:pt>
                <c:pt idx="2746">
                  <c:v>66.684400346534645</c:v>
                </c:pt>
                <c:pt idx="2747">
                  <c:v>66.625874900990084</c:v>
                </c:pt>
                <c:pt idx="2748">
                  <c:v>66.596851930693049</c:v>
                </c:pt>
                <c:pt idx="2749">
                  <c:v>66.599030584158427</c:v>
                </c:pt>
                <c:pt idx="2750">
                  <c:v>66.616106336633706</c:v>
                </c:pt>
                <c:pt idx="2751">
                  <c:v>66.659721108910873</c:v>
                </c:pt>
                <c:pt idx="2752">
                  <c:v>66.72145384158415</c:v>
                </c:pt>
                <c:pt idx="2753">
                  <c:v>66.800122455445532</c:v>
                </c:pt>
                <c:pt idx="2754">
                  <c:v>66.870503178217845</c:v>
                </c:pt>
                <c:pt idx="2755">
                  <c:v>66.944289356435647</c:v>
                </c:pt>
                <c:pt idx="2756">
                  <c:v>67.02547639603965</c:v>
                </c:pt>
                <c:pt idx="2757">
                  <c:v>67.104161504950497</c:v>
                </c:pt>
                <c:pt idx="2758">
                  <c:v>67.186772356435625</c:v>
                </c:pt>
                <c:pt idx="2759">
                  <c:v>67.263167851485136</c:v>
                </c:pt>
                <c:pt idx="2760">
                  <c:v>67.292953386138649</c:v>
                </c:pt>
                <c:pt idx="2761">
                  <c:v>67.322039594059405</c:v>
                </c:pt>
                <c:pt idx="2762">
                  <c:v>67.371460792079233</c:v>
                </c:pt>
                <c:pt idx="2763">
                  <c:v>67.429097346534647</c:v>
                </c:pt>
                <c:pt idx="2764">
                  <c:v>67.474158554455457</c:v>
                </c:pt>
                <c:pt idx="2765">
                  <c:v>67.496797801980193</c:v>
                </c:pt>
                <c:pt idx="2766">
                  <c:v>67.501724514851503</c:v>
                </c:pt>
                <c:pt idx="2767">
                  <c:v>67.491693544554494</c:v>
                </c:pt>
                <c:pt idx="2768">
                  <c:v>67.47029317821783</c:v>
                </c:pt>
                <c:pt idx="2769">
                  <c:v>67.424780584158398</c:v>
                </c:pt>
                <c:pt idx="2770">
                  <c:v>67.356018910891123</c:v>
                </c:pt>
                <c:pt idx="2771">
                  <c:v>67.265013267326751</c:v>
                </c:pt>
                <c:pt idx="2772">
                  <c:v>67.149020386138588</c:v>
                </c:pt>
                <c:pt idx="2773">
                  <c:v>67.020627069306954</c:v>
                </c:pt>
                <c:pt idx="2774">
                  <c:v>66.889931425742574</c:v>
                </c:pt>
                <c:pt idx="2775">
                  <c:v>66.764696574257414</c:v>
                </c:pt>
                <c:pt idx="2776">
                  <c:v>66.643781831683171</c:v>
                </c:pt>
                <c:pt idx="2777">
                  <c:v>66.529216049504953</c:v>
                </c:pt>
                <c:pt idx="2778">
                  <c:v>66.449919584158408</c:v>
                </c:pt>
                <c:pt idx="2779">
                  <c:v>66.396281742574232</c:v>
                </c:pt>
                <c:pt idx="2780">
                  <c:v>66.34884609900989</c:v>
                </c:pt>
                <c:pt idx="2781">
                  <c:v>66.296736207920787</c:v>
                </c:pt>
                <c:pt idx="2782">
                  <c:v>66.236624673267329</c:v>
                </c:pt>
                <c:pt idx="2783">
                  <c:v>66.181296851485143</c:v>
                </c:pt>
                <c:pt idx="2784">
                  <c:v>66.135760554455459</c:v>
                </c:pt>
                <c:pt idx="2785">
                  <c:v>66.084022108910872</c:v>
                </c:pt>
                <c:pt idx="2786">
                  <c:v>66.039732960396023</c:v>
                </c:pt>
                <c:pt idx="2787">
                  <c:v>66.00556687128713</c:v>
                </c:pt>
                <c:pt idx="2788">
                  <c:v>65.971487940594045</c:v>
                </c:pt>
                <c:pt idx="2789">
                  <c:v>65.948926029702989</c:v>
                </c:pt>
                <c:pt idx="2790">
                  <c:v>65.918081405940598</c:v>
                </c:pt>
                <c:pt idx="2791">
                  <c:v>65.887474534653464</c:v>
                </c:pt>
                <c:pt idx="2792">
                  <c:v>65.848233821782216</c:v>
                </c:pt>
                <c:pt idx="2793">
                  <c:v>65.816640465346495</c:v>
                </c:pt>
                <c:pt idx="2794">
                  <c:v>65.788695455445549</c:v>
                </c:pt>
                <c:pt idx="2795">
                  <c:v>65.774650336633655</c:v>
                </c:pt>
                <c:pt idx="2796">
                  <c:v>65.773843297029728</c:v>
                </c:pt>
                <c:pt idx="2797">
                  <c:v>65.775500603960424</c:v>
                </c:pt>
                <c:pt idx="2798">
                  <c:v>65.770179821782222</c:v>
                </c:pt>
                <c:pt idx="2799">
                  <c:v>65.735507217821805</c:v>
                </c:pt>
                <c:pt idx="2800">
                  <c:v>65.666342891089116</c:v>
                </c:pt>
                <c:pt idx="2801">
                  <c:v>65.568305792079201</c:v>
                </c:pt>
                <c:pt idx="2802">
                  <c:v>65.478259524752474</c:v>
                </c:pt>
                <c:pt idx="2803">
                  <c:v>65.419097544554461</c:v>
                </c:pt>
                <c:pt idx="2804">
                  <c:v>65.395506504950504</c:v>
                </c:pt>
                <c:pt idx="2805">
                  <c:v>65.404550930693063</c:v>
                </c:pt>
                <c:pt idx="2806">
                  <c:v>65.431559435643578</c:v>
                </c:pt>
                <c:pt idx="2807">
                  <c:v>65.485632346534643</c:v>
                </c:pt>
                <c:pt idx="2808">
                  <c:v>65.535075524752443</c:v>
                </c:pt>
                <c:pt idx="2809">
                  <c:v>65.589628178217836</c:v>
                </c:pt>
                <c:pt idx="2810">
                  <c:v>65.62149188118812</c:v>
                </c:pt>
                <c:pt idx="2811">
                  <c:v>65.645913534653431</c:v>
                </c:pt>
                <c:pt idx="2812">
                  <c:v>65.663041732673264</c:v>
                </c:pt>
                <c:pt idx="2813">
                  <c:v>65.669001613861383</c:v>
                </c:pt>
                <c:pt idx="2814">
                  <c:v>65.669153752475225</c:v>
                </c:pt>
                <c:pt idx="2815">
                  <c:v>65.660328514851471</c:v>
                </c:pt>
                <c:pt idx="2816">
                  <c:v>65.640444386138626</c:v>
                </c:pt>
                <c:pt idx="2817">
                  <c:v>65.619319326732651</c:v>
                </c:pt>
                <c:pt idx="2818">
                  <c:v>65.603081287128703</c:v>
                </c:pt>
                <c:pt idx="2819">
                  <c:v>65.592702772277221</c:v>
                </c:pt>
                <c:pt idx="2820">
                  <c:v>65.589827079207936</c:v>
                </c:pt>
                <c:pt idx="2821">
                  <c:v>65.590343029702964</c:v>
                </c:pt>
                <c:pt idx="2822">
                  <c:v>65.589273732673277</c:v>
                </c:pt>
                <c:pt idx="2823">
                  <c:v>65.585787178217814</c:v>
                </c:pt>
                <c:pt idx="2824">
                  <c:v>65.574493445544562</c:v>
                </c:pt>
                <c:pt idx="2825">
                  <c:v>65.554836158415824</c:v>
                </c:pt>
                <c:pt idx="2826">
                  <c:v>65.535070504950497</c:v>
                </c:pt>
                <c:pt idx="2827">
                  <c:v>65.526094089108909</c:v>
                </c:pt>
                <c:pt idx="2828">
                  <c:v>65.528841980198024</c:v>
                </c:pt>
                <c:pt idx="2829">
                  <c:v>65.533685138613862</c:v>
                </c:pt>
                <c:pt idx="2830">
                  <c:v>65.538722386138616</c:v>
                </c:pt>
                <c:pt idx="2831">
                  <c:v>65.549985613861367</c:v>
                </c:pt>
                <c:pt idx="2832">
                  <c:v>65.56942760396042</c:v>
                </c:pt>
                <c:pt idx="2833">
                  <c:v>65.587381356435642</c:v>
                </c:pt>
                <c:pt idx="2834">
                  <c:v>65.610426881188118</c:v>
                </c:pt>
                <c:pt idx="2835">
                  <c:v>65.638511702970277</c:v>
                </c:pt>
                <c:pt idx="2836">
                  <c:v>65.679196425742617</c:v>
                </c:pt>
                <c:pt idx="2837">
                  <c:v>65.71124164356435</c:v>
                </c:pt>
                <c:pt idx="2838">
                  <c:v>65.734567019802</c:v>
                </c:pt>
                <c:pt idx="2839">
                  <c:v>65.753932930693068</c:v>
                </c:pt>
                <c:pt idx="2840">
                  <c:v>65.763122485148529</c:v>
                </c:pt>
                <c:pt idx="2841">
                  <c:v>65.768330623762409</c:v>
                </c:pt>
                <c:pt idx="2842">
                  <c:v>65.773052366336657</c:v>
                </c:pt>
                <c:pt idx="2843">
                  <c:v>65.768375574257433</c:v>
                </c:pt>
                <c:pt idx="2844">
                  <c:v>65.731055702970295</c:v>
                </c:pt>
                <c:pt idx="2845">
                  <c:v>65.645259069306931</c:v>
                </c:pt>
                <c:pt idx="2846">
                  <c:v>65.501072495049499</c:v>
                </c:pt>
                <c:pt idx="2847">
                  <c:v>65.331969346534649</c:v>
                </c:pt>
                <c:pt idx="2848">
                  <c:v>65.162460811881175</c:v>
                </c:pt>
                <c:pt idx="2849">
                  <c:v>65.018823811881191</c:v>
                </c:pt>
                <c:pt idx="2850">
                  <c:v>64.916866019801986</c:v>
                </c:pt>
                <c:pt idx="2851">
                  <c:v>64.853307574257414</c:v>
                </c:pt>
                <c:pt idx="2852">
                  <c:v>64.814046960396055</c:v>
                </c:pt>
                <c:pt idx="2853">
                  <c:v>64.791591396039635</c:v>
                </c:pt>
                <c:pt idx="2854">
                  <c:v>64.76947155445545</c:v>
                </c:pt>
                <c:pt idx="2855">
                  <c:v>64.767256524752497</c:v>
                </c:pt>
                <c:pt idx="2856">
                  <c:v>64.768457049504974</c:v>
                </c:pt>
                <c:pt idx="2857">
                  <c:v>64.768657831683157</c:v>
                </c:pt>
                <c:pt idx="2858">
                  <c:v>64.770676950495059</c:v>
                </c:pt>
                <c:pt idx="2859">
                  <c:v>64.781286326732655</c:v>
                </c:pt>
                <c:pt idx="2860">
                  <c:v>64.805645455445529</c:v>
                </c:pt>
                <c:pt idx="2861">
                  <c:v>64.841126752475233</c:v>
                </c:pt>
                <c:pt idx="2862">
                  <c:v>64.887630316831704</c:v>
                </c:pt>
                <c:pt idx="2863">
                  <c:v>64.937673475247507</c:v>
                </c:pt>
                <c:pt idx="2864">
                  <c:v>64.999872940594074</c:v>
                </c:pt>
                <c:pt idx="2865">
                  <c:v>65.079428643564341</c:v>
                </c:pt>
                <c:pt idx="2866">
                  <c:v>65.137945752475247</c:v>
                </c:pt>
                <c:pt idx="2867">
                  <c:v>65.179992752475243</c:v>
                </c:pt>
                <c:pt idx="2868">
                  <c:v>65.214437227722797</c:v>
                </c:pt>
                <c:pt idx="2869">
                  <c:v>65.247556435643574</c:v>
                </c:pt>
                <c:pt idx="2870">
                  <c:v>65.303927148514873</c:v>
                </c:pt>
                <c:pt idx="2871">
                  <c:v>65.367770148514879</c:v>
                </c:pt>
                <c:pt idx="2872">
                  <c:v>65.439788524752501</c:v>
                </c:pt>
                <c:pt idx="2873">
                  <c:v>65.509657297029705</c:v>
                </c:pt>
                <c:pt idx="2874">
                  <c:v>65.553751683168329</c:v>
                </c:pt>
                <c:pt idx="2875">
                  <c:v>65.579234910891074</c:v>
                </c:pt>
                <c:pt idx="2876">
                  <c:v>65.581596366336598</c:v>
                </c:pt>
                <c:pt idx="2877">
                  <c:v>65.568197643564332</c:v>
                </c:pt>
                <c:pt idx="2878">
                  <c:v>65.511347198019806</c:v>
                </c:pt>
                <c:pt idx="2879">
                  <c:v>65.413636564356466</c:v>
                </c:pt>
                <c:pt idx="2880">
                  <c:v>65.282537564356446</c:v>
                </c:pt>
                <c:pt idx="2881">
                  <c:v>65.166475455445564</c:v>
                </c:pt>
                <c:pt idx="2882">
                  <c:v>65.058429910891064</c:v>
                </c:pt>
                <c:pt idx="2883">
                  <c:v>64.993171346534666</c:v>
                </c:pt>
                <c:pt idx="2884">
                  <c:v>64.970958445544554</c:v>
                </c:pt>
                <c:pt idx="2885">
                  <c:v>64.964048594059435</c:v>
                </c:pt>
                <c:pt idx="2886">
                  <c:v>64.963710158415864</c:v>
                </c:pt>
                <c:pt idx="2887">
                  <c:v>64.95406128712871</c:v>
                </c:pt>
                <c:pt idx="2888">
                  <c:v>64.906725485148471</c:v>
                </c:pt>
                <c:pt idx="2889">
                  <c:v>64.824642930693074</c:v>
                </c:pt>
                <c:pt idx="2890">
                  <c:v>64.750788158415844</c:v>
                </c:pt>
                <c:pt idx="2891">
                  <c:v>64.710386762376245</c:v>
                </c:pt>
                <c:pt idx="2892">
                  <c:v>64.684530366336617</c:v>
                </c:pt>
                <c:pt idx="2893">
                  <c:v>64.681237663366304</c:v>
                </c:pt>
                <c:pt idx="2894">
                  <c:v>64.686924009900991</c:v>
                </c:pt>
                <c:pt idx="2895">
                  <c:v>64.704759712871251</c:v>
                </c:pt>
                <c:pt idx="2896">
                  <c:v>64.732382425742543</c:v>
                </c:pt>
                <c:pt idx="2897">
                  <c:v>64.776426792079207</c:v>
                </c:pt>
                <c:pt idx="2898">
                  <c:v>64.843205782178202</c:v>
                </c:pt>
                <c:pt idx="2899">
                  <c:v>64.931340267326718</c:v>
                </c:pt>
                <c:pt idx="2900">
                  <c:v>65.047492524752442</c:v>
                </c:pt>
                <c:pt idx="2901">
                  <c:v>65.179929742574245</c:v>
                </c:pt>
                <c:pt idx="2902">
                  <c:v>65.292640792079226</c:v>
                </c:pt>
                <c:pt idx="2903">
                  <c:v>65.400034653465326</c:v>
                </c:pt>
                <c:pt idx="2904">
                  <c:v>65.497720376237652</c:v>
                </c:pt>
                <c:pt idx="2905">
                  <c:v>65.586167811881211</c:v>
                </c:pt>
                <c:pt idx="2906">
                  <c:v>65.662157128712877</c:v>
                </c:pt>
                <c:pt idx="2907">
                  <c:v>65.737131356435654</c:v>
                </c:pt>
                <c:pt idx="2908">
                  <c:v>65.81351916831683</c:v>
                </c:pt>
                <c:pt idx="2909">
                  <c:v>65.880629346534676</c:v>
                </c:pt>
                <c:pt idx="2910">
                  <c:v>65.931236069306934</c:v>
                </c:pt>
                <c:pt idx="2911">
                  <c:v>65.963383653465314</c:v>
                </c:pt>
                <c:pt idx="2912">
                  <c:v>65.9819193861386</c:v>
                </c:pt>
                <c:pt idx="2913">
                  <c:v>65.983603267326686</c:v>
                </c:pt>
                <c:pt idx="2914">
                  <c:v>65.99082407920794</c:v>
                </c:pt>
                <c:pt idx="2915">
                  <c:v>66.028383168316822</c:v>
                </c:pt>
                <c:pt idx="2916">
                  <c:v>66.105819485148544</c:v>
                </c:pt>
                <c:pt idx="2917">
                  <c:v>66.20551374257424</c:v>
                </c:pt>
                <c:pt idx="2918">
                  <c:v>66.318363227722784</c:v>
                </c:pt>
                <c:pt idx="2919">
                  <c:v>66.421318376237608</c:v>
                </c:pt>
                <c:pt idx="2920">
                  <c:v>66.515904267326746</c:v>
                </c:pt>
                <c:pt idx="2921">
                  <c:v>66.61310640594057</c:v>
                </c:pt>
                <c:pt idx="2922">
                  <c:v>66.681770891089101</c:v>
                </c:pt>
                <c:pt idx="2923">
                  <c:v>66.728663663366319</c:v>
                </c:pt>
                <c:pt idx="2924">
                  <c:v>66.759133297029692</c:v>
                </c:pt>
                <c:pt idx="2925">
                  <c:v>66.767920623762379</c:v>
                </c:pt>
                <c:pt idx="2926">
                  <c:v>66.768750326732672</c:v>
                </c:pt>
                <c:pt idx="2927">
                  <c:v>66.770549772277249</c:v>
                </c:pt>
                <c:pt idx="2928">
                  <c:v>66.789894495049495</c:v>
                </c:pt>
                <c:pt idx="2929">
                  <c:v>66.829664811881187</c:v>
                </c:pt>
                <c:pt idx="2930">
                  <c:v>66.897481801980163</c:v>
                </c:pt>
                <c:pt idx="2931">
                  <c:v>66.982927198019794</c:v>
                </c:pt>
                <c:pt idx="2932">
                  <c:v>67.086714524752466</c:v>
                </c:pt>
                <c:pt idx="2933">
                  <c:v>67.205227792079214</c:v>
                </c:pt>
                <c:pt idx="2934">
                  <c:v>67.33026799009896</c:v>
                </c:pt>
                <c:pt idx="2935">
                  <c:v>67.451335178217803</c:v>
                </c:pt>
                <c:pt idx="2936">
                  <c:v>67.565920930693082</c:v>
                </c:pt>
                <c:pt idx="2937">
                  <c:v>67.657669039603931</c:v>
                </c:pt>
                <c:pt idx="2938">
                  <c:v>67.732677128712851</c:v>
                </c:pt>
                <c:pt idx="2939">
                  <c:v>67.782343811881177</c:v>
                </c:pt>
                <c:pt idx="2940">
                  <c:v>67.808510227722763</c:v>
                </c:pt>
                <c:pt idx="2941">
                  <c:v>67.812230940594048</c:v>
                </c:pt>
                <c:pt idx="2942">
                  <c:v>67.81288346534653</c:v>
                </c:pt>
                <c:pt idx="2943">
                  <c:v>67.813381178217838</c:v>
                </c:pt>
                <c:pt idx="2944">
                  <c:v>67.811393683168291</c:v>
                </c:pt>
                <c:pt idx="2945">
                  <c:v>67.806693999999993</c:v>
                </c:pt>
                <c:pt idx="2946">
                  <c:v>67.790966485148559</c:v>
                </c:pt>
                <c:pt idx="2947">
                  <c:v>67.768354643564379</c:v>
                </c:pt>
                <c:pt idx="2948">
                  <c:v>67.730409217821759</c:v>
                </c:pt>
                <c:pt idx="2949">
                  <c:v>67.697673089108946</c:v>
                </c:pt>
                <c:pt idx="2950">
                  <c:v>67.649508287128697</c:v>
                </c:pt>
                <c:pt idx="2951">
                  <c:v>67.615609643564326</c:v>
                </c:pt>
                <c:pt idx="2952">
                  <c:v>67.572670693069298</c:v>
                </c:pt>
                <c:pt idx="2953">
                  <c:v>67.510939752475252</c:v>
                </c:pt>
                <c:pt idx="2954">
                  <c:v>67.426798574257433</c:v>
                </c:pt>
                <c:pt idx="2955">
                  <c:v>67.325186673267311</c:v>
                </c:pt>
                <c:pt idx="2956">
                  <c:v>67.218673653465331</c:v>
                </c:pt>
                <c:pt idx="2957">
                  <c:v>67.096005267326717</c:v>
                </c:pt>
                <c:pt idx="2958">
                  <c:v>66.981596227722775</c:v>
                </c:pt>
                <c:pt idx="2959">
                  <c:v>66.883514663366327</c:v>
                </c:pt>
                <c:pt idx="2960">
                  <c:v>66.799738306930735</c:v>
                </c:pt>
                <c:pt idx="2961">
                  <c:v>66.729528999999999</c:v>
                </c:pt>
                <c:pt idx="2962">
                  <c:v>66.679320960396026</c:v>
                </c:pt>
                <c:pt idx="2963">
                  <c:v>66.639760227722789</c:v>
                </c:pt>
                <c:pt idx="2964">
                  <c:v>66.59398175247523</c:v>
                </c:pt>
                <c:pt idx="2965">
                  <c:v>66.54129679207918</c:v>
                </c:pt>
                <c:pt idx="2966">
                  <c:v>66.506711712871294</c:v>
                </c:pt>
                <c:pt idx="2967">
                  <c:v>66.500003584158449</c:v>
                </c:pt>
                <c:pt idx="2968">
                  <c:v>66.500401554455479</c:v>
                </c:pt>
                <c:pt idx="2969">
                  <c:v>66.505815653465362</c:v>
                </c:pt>
                <c:pt idx="2970">
                  <c:v>66.515388514851466</c:v>
                </c:pt>
                <c:pt idx="2971">
                  <c:v>66.521888019801963</c:v>
                </c:pt>
                <c:pt idx="2972">
                  <c:v>66.526032544554468</c:v>
                </c:pt>
                <c:pt idx="2973">
                  <c:v>66.526794148514853</c:v>
                </c:pt>
                <c:pt idx="2974">
                  <c:v>66.527263821782199</c:v>
                </c:pt>
                <c:pt idx="2975">
                  <c:v>66.528881544554423</c:v>
                </c:pt>
                <c:pt idx="2976">
                  <c:v>66.538412009901023</c:v>
                </c:pt>
                <c:pt idx="2977">
                  <c:v>66.540204980198027</c:v>
                </c:pt>
                <c:pt idx="2978">
                  <c:v>66.540658039603969</c:v>
                </c:pt>
                <c:pt idx="2979">
                  <c:v>66.540104089108908</c:v>
                </c:pt>
                <c:pt idx="2980">
                  <c:v>66.52778645544555</c:v>
                </c:pt>
                <c:pt idx="2981">
                  <c:v>66.51320485148517</c:v>
                </c:pt>
                <c:pt idx="2982">
                  <c:v>66.508158811881188</c:v>
                </c:pt>
                <c:pt idx="2983">
                  <c:v>66.503431029702924</c:v>
                </c:pt>
                <c:pt idx="2984">
                  <c:v>66.498826415841592</c:v>
                </c:pt>
                <c:pt idx="2985">
                  <c:v>66.476976435643579</c:v>
                </c:pt>
                <c:pt idx="2986">
                  <c:v>66.436999019801945</c:v>
                </c:pt>
                <c:pt idx="2987">
                  <c:v>66.380424861386132</c:v>
                </c:pt>
                <c:pt idx="2988">
                  <c:v>66.29930123762378</c:v>
                </c:pt>
                <c:pt idx="2989">
                  <c:v>66.201011435643579</c:v>
                </c:pt>
                <c:pt idx="2990">
                  <c:v>66.10794721782176</c:v>
                </c:pt>
                <c:pt idx="2991">
                  <c:v>66.020160316831706</c:v>
                </c:pt>
                <c:pt idx="2992">
                  <c:v>65.936876138613854</c:v>
                </c:pt>
                <c:pt idx="2993">
                  <c:v>65.846475455445528</c:v>
                </c:pt>
                <c:pt idx="2994">
                  <c:v>65.755731059405946</c:v>
                </c:pt>
                <c:pt idx="2995">
                  <c:v>65.675811524752461</c:v>
                </c:pt>
                <c:pt idx="2996">
                  <c:v>65.597119227722786</c:v>
                </c:pt>
                <c:pt idx="2997">
                  <c:v>65.528950702970292</c:v>
                </c:pt>
                <c:pt idx="2998">
                  <c:v>65.477745316831673</c:v>
                </c:pt>
                <c:pt idx="2999">
                  <c:v>65.434706346534654</c:v>
                </c:pt>
                <c:pt idx="3000">
                  <c:v>65.420764138613819</c:v>
                </c:pt>
                <c:pt idx="3001">
                  <c:v>65.415166227722779</c:v>
                </c:pt>
                <c:pt idx="3002">
                  <c:v>65.418954287128727</c:v>
                </c:pt>
                <c:pt idx="3003">
                  <c:v>65.429097831683194</c:v>
                </c:pt>
                <c:pt idx="3004">
                  <c:v>65.47683655445546</c:v>
                </c:pt>
                <c:pt idx="3005">
                  <c:v>65.551750980198065</c:v>
                </c:pt>
                <c:pt idx="3006">
                  <c:v>65.658107643564364</c:v>
                </c:pt>
                <c:pt idx="3007">
                  <c:v>65.760636821782214</c:v>
                </c:pt>
                <c:pt idx="3008">
                  <c:v>65.863832940594065</c:v>
                </c:pt>
                <c:pt idx="3009">
                  <c:v>65.945164039604023</c:v>
                </c:pt>
                <c:pt idx="3010">
                  <c:v>66.00613038613858</c:v>
                </c:pt>
                <c:pt idx="3011">
                  <c:v>66.05741205940592</c:v>
                </c:pt>
                <c:pt idx="3012">
                  <c:v>66.099321990099028</c:v>
                </c:pt>
                <c:pt idx="3013">
                  <c:v>66.152570049504931</c:v>
                </c:pt>
                <c:pt idx="3014">
                  <c:v>66.220676999999966</c:v>
                </c:pt>
                <c:pt idx="3015">
                  <c:v>66.309901326732671</c:v>
                </c:pt>
                <c:pt idx="3016">
                  <c:v>66.407167405940569</c:v>
                </c:pt>
                <c:pt idx="3017">
                  <c:v>66.501512108910916</c:v>
                </c:pt>
                <c:pt idx="3018">
                  <c:v>66.602711900990116</c:v>
                </c:pt>
                <c:pt idx="3019">
                  <c:v>66.698170217821769</c:v>
                </c:pt>
                <c:pt idx="3020">
                  <c:v>66.786122683168315</c:v>
                </c:pt>
                <c:pt idx="3021">
                  <c:v>66.856523594059382</c:v>
                </c:pt>
                <c:pt idx="3022">
                  <c:v>66.921495237623731</c:v>
                </c:pt>
                <c:pt idx="3023">
                  <c:v>66.985160742574251</c:v>
                </c:pt>
                <c:pt idx="3024">
                  <c:v>67.035981158415865</c:v>
                </c:pt>
                <c:pt idx="3025">
                  <c:v>67.086873534653463</c:v>
                </c:pt>
                <c:pt idx="3026">
                  <c:v>67.128677396039578</c:v>
                </c:pt>
                <c:pt idx="3027">
                  <c:v>67.183043554455438</c:v>
                </c:pt>
                <c:pt idx="3028">
                  <c:v>67.250096594059386</c:v>
                </c:pt>
                <c:pt idx="3029">
                  <c:v>67.312108663366345</c:v>
                </c:pt>
                <c:pt idx="3030">
                  <c:v>67.385350722772273</c:v>
                </c:pt>
                <c:pt idx="3031">
                  <c:v>67.460943217821779</c:v>
                </c:pt>
                <c:pt idx="3032">
                  <c:v>67.538061108910867</c:v>
                </c:pt>
                <c:pt idx="3033">
                  <c:v>67.611477257425719</c:v>
                </c:pt>
                <c:pt idx="3034">
                  <c:v>67.701122504950462</c:v>
                </c:pt>
                <c:pt idx="3035">
                  <c:v>67.809242732673283</c:v>
                </c:pt>
                <c:pt idx="3036">
                  <c:v>67.905379465346513</c:v>
                </c:pt>
                <c:pt idx="3037">
                  <c:v>67.999885336633625</c:v>
                </c:pt>
                <c:pt idx="3038">
                  <c:v>68.058738950495069</c:v>
                </c:pt>
                <c:pt idx="3039">
                  <c:v>68.102581970297038</c:v>
                </c:pt>
                <c:pt idx="3040">
                  <c:v>68.133406940594043</c:v>
                </c:pt>
                <c:pt idx="3041">
                  <c:v>68.144884673267327</c:v>
                </c:pt>
                <c:pt idx="3042">
                  <c:v>68.150211900990101</c:v>
                </c:pt>
                <c:pt idx="3043">
                  <c:v>68.150270168316851</c:v>
                </c:pt>
                <c:pt idx="3044">
                  <c:v>68.144954742574242</c:v>
                </c:pt>
                <c:pt idx="3045">
                  <c:v>68.139908099009901</c:v>
                </c:pt>
                <c:pt idx="3046">
                  <c:v>68.143235772277237</c:v>
                </c:pt>
                <c:pt idx="3047">
                  <c:v>68.14472490099007</c:v>
                </c:pt>
                <c:pt idx="3048">
                  <c:v>68.147817693069314</c:v>
                </c:pt>
                <c:pt idx="3049">
                  <c:v>68.147865722772266</c:v>
                </c:pt>
                <c:pt idx="3050">
                  <c:v>68.146091247524751</c:v>
                </c:pt>
                <c:pt idx="3051">
                  <c:v>68.145910188118833</c:v>
                </c:pt>
                <c:pt idx="3052">
                  <c:v>68.154784306930679</c:v>
                </c:pt>
                <c:pt idx="3053">
                  <c:v>68.19202067326728</c:v>
                </c:pt>
                <c:pt idx="3054">
                  <c:v>68.224104544554464</c:v>
                </c:pt>
                <c:pt idx="3055">
                  <c:v>68.239592415841585</c:v>
                </c:pt>
                <c:pt idx="3056">
                  <c:v>68.239512356435668</c:v>
                </c:pt>
                <c:pt idx="3057">
                  <c:v>68.227521425742566</c:v>
                </c:pt>
                <c:pt idx="3058">
                  <c:v>68.210420881188128</c:v>
                </c:pt>
                <c:pt idx="3059">
                  <c:v>68.196728871287107</c:v>
                </c:pt>
                <c:pt idx="3060">
                  <c:v>68.189328643564352</c:v>
                </c:pt>
                <c:pt idx="3061">
                  <c:v>68.188192544554454</c:v>
                </c:pt>
                <c:pt idx="3062">
                  <c:v>68.189867762376224</c:v>
                </c:pt>
                <c:pt idx="3063">
                  <c:v>68.191631475247547</c:v>
                </c:pt>
                <c:pt idx="3064">
                  <c:v>68.193809247524754</c:v>
                </c:pt>
                <c:pt idx="3065">
                  <c:v>68.197442415841593</c:v>
                </c:pt>
                <c:pt idx="3066">
                  <c:v>68.204526920792048</c:v>
                </c:pt>
                <c:pt idx="3067">
                  <c:v>68.220344841584165</c:v>
                </c:pt>
                <c:pt idx="3068">
                  <c:v>68.244683702970335</c:v>
                </c:pt>
                <c:pt idx="3069">
                  <c:v>68.28045596039604</c:v>
                </c:pt>
                <c:pt idx="3070">
                  <c:v>68.326607495049487</c:v>
                </c:pt>
                <c:pt idx="3071">
                  <c:v>68.392605514851496</c:v>
                </c:pt>
                <c:pt idx="3072">
                  <c:v>68.479369970297014</c:v>
                </c:pt>
                <c:pt idx="3073">
                  <c:v>68.60200956435645</c:v>
                </c:pt>
                <c:pt idx="3074">
                  <c:v>68.739717158415829</c:v>
                </c:pt>
                <c:pt idx="3075">
                  <c:v>68.893625831683167</c:v>
                </c:pt>
                <c:pt idx="3076">
                  <c:v>69.048758207920812</c:v>
                </c:pt>
                <c:pt idx="3077">
                  <c:v>69.189805554455447</c:v>
                </c:pt>
                <c:pt idx="3078">
                  <c:v>69.32992756435641</c:v>
                </c:pt>
                <c:pt idx="3079">
                  <c:v>69.454356287128761</c:v>
                </c:pt>
                <c:pt idx="3080">
                  <c:v>69.544523900990086</c:v>
                </c:pt>
                <c:pt idx="3081">
                  <c:v>69.612397594059402</c:v>
                </c:pt>
                <c:pt idx="3082">
                  <c:v>69.651959633663381</c:v>
                </c:pt>
                <c:pt idx="3083">
                  <c:v>69.699546465346543</c:v>
                </c:pt>
                <c:pt idx="3084">
                  <c:v>69.730431623762399</c:v>
                </c:pt>
                <c:pt idx="3085">
                  <c:v>69.776705287128735</c:v>
                </c:pt>
                <c:pt idx="3086">
                  <c:v>69.811856633663325</c:v>
                </c:pt>
                <c:pt idx="3087">
                  <c:v>69.818996594059385</c:v>
                </c:pt>
                <c:pt idx="3088">
                  <c:v>69.819225118811872</c:v>
                </c:pt>
                <c:pt idx="3089">
                  <c:v>69.802933534653491</c:v>
                </c:pt>
                <c:pt idx="3090">
                  <c:v>69.765100128712874</c:v>
                </c:pt>
                <c:pt idx="3091">
                  <c:v>69.727719693069304</c:v>
                </c:pt>
                <c:pt idx="3092">
                  <c:v>69.699914148514836</c:v>
                </c:pt>
                <c:pt idx="3093">
                  <c:v>69.652357871287165</c:v>
                </c:pt>
                <c:pt idx="3094">
                  <c:v>69.597676247524774</c:v>
                </c:pt>
                <c:pt idx="3095">
                  <c:v>69.518669257425742</c:v>
                </c:pt>
                <c:pt idx="3096">
                  <c:v>69.405635188118836</c:v>
                </c:pt>
                <c:pt idx="3097">
                  <c:v>69.267998188118824</c:v>
                </c:pt>
                <c:pt idx="3098">
                  <c:v>69.121020653465365</c:v>
                </c:pt>
                <c:pt idx="3099">
                  <c:v>68.9503129108911</c:v>
                </c:pt>
                <c:pt idx="3100">
                  <c:v>68.761560663366382</c:v>
                </c:pt>
                <c:pt idx="3101">
                  <c:v>68.570360425742592</c:v>
                </c:pt>
                <c:pt idx="3102">
                  <c:v>68.38614491089109</c:v>
                </c:pt>
                <c:pt idx="3103">
                  <c:v>68.193151554455397</c:v>
                </c:pt>
                <c:pt idx="3104">
                  <c:v>67.98611015841584</c:v>
                </c:pt>
                <c:pt idx="3105">
                  <c:v>67.778272267326699</c:v>
                </c:pt>
                <c:pt idx="3106">
                  <c:v>67.593441415841596</c:v>
                </c:pt>
                <c:pt idx="3107">
                  <c:v>67.438759960396041</c:v>
                </c:pt>
                <c:pt idx="3108">
                  <c:v>67.306395108910877</c:v>
                </c:pt>
                <c:pt idx="3109">
                  <c:v>67.190799861386139</c:v>
                </c:pt>
                <c:pt idx="3110">
                  <c:v>67.07954161386138</c:v>
                </c:pt>
                <c:pt idx="3111">
                  <c:v>66.967757306930707</c:v>
                </c:pt>
                <c:pt idx="3112">
                  <c:v>66.853149881188116</c:v>
                </c:pt>
                <c:pt idx="3113">
                  <c:v>66.731881257425769</c:v>
                </c:pt>
                <c:pt idx="3114">
                  <c:v>66.627018554455475</c:v>
                </c:pt>
                <c:pt idx="3115">
                  <c:v>66.538199643564354</c:v>
                </c:pt>
                <c:pt idx="3116">
                  <c:v>66.477266722772256</c:v>
                </c:pt>
                <c:pt idx="3117">
                  <c:v>66.421314683168305</c:v>
                </c:pt>
                <c:pt idx="3118">
                  <c:v>66.376127712871309</c:v>
                </c:pt>
                <c:pt idx="3119">
                  <c:v>66.300411099009892</c:v>
                </c:pt>
                <c:pt idx="3120">
                  <c:v>66.195797633663375</c:v>
                </c:pt>
                <c:pt idx="3121">
                  <c:v>66.069988138613837</c:v>
                </c:pt>
                <c:pt idx="3122">
                  <c:v>65.935072396039601</c:v>
                </c:pt>
                <c:pt idx="3123">
                  <c:v>65.795902158415842</c:v>
                </c:pt>
                <c:pt idx="3124">
                  <c:v>65.679190059405954</c:v>
                </c:pt>
                <c:pt idx="3125">
                  <c:v>65.57693942574258</c:v>
                </c:pt>
                <c:pt idx="3126">
                  <c:v>65.495593742574258</c:v>
                </c:pt>
                <c:pt idx="3127">
                  <c:v>65.422834742574281</c:v>
                </c:pt>
                <c:pt idx="3128">
                  <c:v>65.348872999999983</c:v>
                </c:pt>
                <c:pt idx="3129">
                  <c:v>65.265089762376235</c:v>
                </c:pt>
                <c:pt idx="3130">
                  <c:v>65.171675891089109</c:v>
                </c:pt>
                <c:pt idx="3131">
                  <c:v>65.057147277227756</c:v>
                </c:pt>
                <c:pt idx="3132">
                  <c:v>64.950221178217802</c:v>
                </c:pt>
                <c:pt idx="3133">
                  <c:v>64.857046663366333</c:v>
                </c:pt>
                <c:pt idx="3134">
                  <c:v>64.746016425742553</c:v>
                </c:pt>
                <c:pt idx="3135">
                  <c:v>64.618987237623756</c:v>
                </c:pt>
                <c:pt idx="3136">
                  <c:v>64.47323711881188</c:v>
                </c:pt>
                <c:pt idx="3137">
                  <c:v>64.283245297029666</c:v>
                </c:pt>
                <c:pt idx="3138">
                  <c:v>64.076046752475264</c:v>
                </c:pt>
                <c:pt idx="3139">
                  <c:v>63.869019782178199</c:v>
                </c:pt>
                <c:pt idx="3140">
                  <c:v>63.68952226732673</c:v>
                </c:pt>
                <c:pt idx="3141">
                  <c:v>63.529623326732683</c:v>
                </c:pt>
                <c:pt idx="3142">
                  <c:v>63.403131811881217</c:v>
                </c:pt>
                <c:pt idx="3143">
                  <c:v>63.283627702970271</c:v>
                </c:pt>
                <c:pt idx="3144">
                  <c:v>63.170029405940575</c:v>
                </c:pt>
                <c:pt idx="3145">
                  <c:v>63.042642772277233</c:v>
                </c:pt>
                <c:pt idx="3146">
                  <c:v>62.921271653465361</c:v>
                </c:pt>
                <c:pt idx="3147">
                  <c:v>62.796732643564347</c:v>
                </c:pt>
                <c:pt idx="3148">
                  <c:v>62.678552079207911</c:v>
                </c:pt>
                <c:pt idx="3149">
                  <c:v>62.580381574257402</c:v>
                </c:pt>
                <c:pt idx="3150">
                  <c:v>62.49129229702973</c:v>
                </c:pt>
                <c:pt idx="3151">
                  <c:v>62.414920574257408</c:v>
                </c:pt>
                <c:pt idx="3152">
                  <c:v>62.345591029702966</c:v>
                </c:pt>
                <c:pt idx="3153">
                  <c:v>62.273937356435631</c:v>
                </c:pt>
                <c:pt idx="3154">
                  <c:v>62.214130207920782</c:v>
                </c:pt>
                <c:pt idx="3155">
                  <c:v>62.138535910891065</c:v>
                </c:pt>
                <c:pt idx="3156">
                  <c:v>62.070954811881187</c:v>
                </c:pt>
                <c:pt idx="3157">
                  <c:v>62.024823178217801</c:v>
                </c:pt>
                <c:pt idx="3158">
                  <c:v>61.967777643564361</c:v>
                </c:pt>
                <c:pt idx="3159">
                  <c:v>61.942533702970309</c:v>
                </c:pt>
                <c:pt idx="3160">
                  <c:v>61.909244178217818</c:v>
                </c:pt>
                <c:pt idx="3161">
                  <c:v>61.852509148514869</c:v>
                </c:pt>
                <c:pt idx="3162">
                  <c:v>61.787406049504987</c:v>
                </c:pt>
                <c:pt idx="3163">
                  <c:v>61.706245534653448</c:v>
                </c:pt>
                <c:pt idx="3164">
                  <c:v>61.636589920792083</c:v>
                </c:pt>
                <c:pt idx="3165">
                  <c:v>61.573633633663363</c:v>
                </c:pt>
                <c:pt idx="3166">
                  <c:v>61.51598467326734</c:v>
                </c:pt>
                <c:pt idx="3167">
                  <c:v>61.467832663366366</c:v>
                </c:pt>
                <c:pt idx="3168">
                  <c:v>61.397085207920782</c:v>
                </c:pt>
                <c:pt idx="3169">
                  <c:v>61.297020366336596</c:v>
                </c:pt>
                <c:pt idx="3170">
                  <c:v>61.180570514851489</c:v>
                </c:pt>
                <c:pt idx="3171">
                  <c:v>61.087201564356462</c:v>
                </c:pt>
                <c:pt idx="3172">
                  <c:v>61.015774524752459</c:v>
                </c:pt>
                <c:pt idx="3173">
                  <c:v>60.969411396039611</c:v>
                </c:pt>
                <c:pt idx="3174">
                  <c:v>60.937075693069318</c:v>
                </c:pt>
                <c:pt idx="3175">
                  <c:v>60.899251782178212</c:v>
                </c:pt>
                <c:pt idx="3176">
                  <c:v>60.843485920792077</c:v>
                </c:pt>
                <c:pt idx="3177">
                  <c:v>60.791311742574287</c:v>
                </c:pt>
                <c:pt idx="3178">
                  <c:v>60.720902435643552</c:v>
                </c:pt>
                <c:pt idx="3179">
                  <c:v>60.648877623762353</c:v>
                </c:pt>
                <c:pt idx="3180">
                  <c:v>60.589269019801989</c:v>
                </c:pt>
                <c:pt idx="3181">
                  <c:v>60.553047158415822</c:v>
                </c:pt>
                <c:pt idx="3182">
                  <c:v>60.521837099009907</c:v>
                </c:pt>
                <c:pt idx="3183">
                  <c:v>60.497264049504942</c:v>
                </c:pt>
                <c:pt idx="3184">
                  <c:v>60.473398792079216</c:v>
                </c:pt>
                <c:pt idx="3185">
                  <c:v>60.431781019801981</c:v>
                </c:pt>
                <c:pt idx="3186">
                  <c:v>60.369505277227738</c:v>
                </c:pt>
                <c:pt idx="3187">
                  <c:v>60.294732603960369</c:v>
                </c:pt>
                <c:pt idx="3188">
                  <c:v>60.218598455445559</c:v>
                </c:pt>
                <c:pt idx="3189">
                  <c:v>60.167078356435631</c:v>
                </c:pt>
                <c:pt idx="3190">
                  <c:v>60.146396336633657</c:v>
                </c:pt>
                <c:pt idx="3191">
                  <c:v>60.141605465346537</c:v>
                </c:pt>
                <c:pt idx="3192">
                  <c:v>60.146621603960398</c:v>
                </c:pt>
                <c:pt idx="3193">
                  <c:v>60.149192455445565</c:v>
                </c:pt>
                <c:pt idx="3194">
                  <c:v>60.152632584158461</c:v>
                </c:pt>
                <c:pt idx="3195">
                  <c:v>60.156079277227711</c:v>
                </c:pt>
                <c:pt idx="3196">
                  <c:v>60.172355118811851</c:v>
                </c:pt>
                <c:pt idx="3197">
                  <c:v>60.228651445544521</c:v>
                </c:pt>
                <c:pt idx="3198">
                  <c:v>60.328269445544564</c:v>
                </c:pt>
                <c:pt idx="3199">
                  <c:v>60.463526702970306</c:v>
                </c:pt>
                <c:pt idx="3200">
                  <c:v>60.599349732673268</c:v>
                </c:pt>
                <c:pt idx="3201">
                  <c:v>60.70762296039603</c:v>
                </c:pt>
                <c:pt idx="3202">
                  <c:v>60.787775712871287</c:v>
                </c:pt>
                <c:pt idx="3203">
                  <c:v>60.839653029702987</c:v>
                </c:pt>
                <c:pt idx="3204">
                  <c:v>60.92567218811881</c:v>
                </c:pt>
                <c:pt idx="3205">
                  <c:v>61.022539891089103</c:v>
                </c:pt>
                <c:pt idx="3206">
                  <c:v>61.164227059405924</c:v>
                </c:pt>
                <c:pt idx="3207">
                  <c:v>61.342681475247517</c:v>
                </c:pt>
                <c:pt idx="3208">
                  <c:v>61.548116732673265</c:v>
                </c:pt>
                <c:pt idx="3209">
                  <c:v>61.766619950495048</c:v>
                </c:pt>
                <c:pt idx="3210">
                  <c:v>61.972544009901</c:v>
                </c:pt>
                <c:pt idx="3211">
                  <c:v>62.132541594059418</c:v>
                </c:pt>
                <c:pt idx="3212">
                  <c:v>62.260589435643574</c:v>
                </c:pt>
                <c:pt idx="3213">
                  <c:v>62.36265157425742</c:v>
                </c:pt>
                <c:pt idx="3214">
                  <c:v>62.462467584158418</c:v>
                </c:pt>
                <c:pt idx="3215">
                  <c:v>62.571900544554481</c:v>
                </c:pt>
                <c:pt idx="3216">
                  <c:v>62.69827828712873</c:v>
                </c:pt>
                <c:pt idx="3217">
                  <c:v>62.812613762376252</c:v>
                </c:pt>
                <c:pt idx="3218">
                  <c:v>62.911511782178181</c:v>
                </c:pt>
                <c:pt idx="3219">
                  <c:v>62.980665396039583</c:v>
                </c:pt>
                <c:pt idx="3220">
                  <c:v>63.027617772277189</c:v>
                </c:pt>
                <c:pt idx="3221">
                  <c:v>63.067486673267346</c:v>
                </c:pt>
                <c:pt idx="3222">
                  <c:v>63.136876782178192</c:v>
                </c:pt>
                <c:pt idx="3223">
                  <c:v>63.237072782178203</c:v>
                </c:pt>
                <c:pt idx="3224">
                  <c:v>63.395688782178247</c:v>
                </c:pt>
                <c:pt idx="3225">
                  <c:v>63.589201455445561</c:v>
                </c:pt>
                <c:pt idx="3226">
                  <c:v>63.793210049504985</c:v>
                </c:pt>
                <c:pt idx="3227">
                  <c:v>63.98895207920792</c:v>
                </c:pt>
                <c:pt idx="3228">
                  <c:v>64.163694366336614</c:v>
                </c:pt>
                <c:pt idx="3229">
                  <c:v>64.299392336633673</c:v>
                </c:pt>
                <c:pt idx="3230">
                  <c:v>64.440360148514813</c:v>
                </c:pt>
                <c:pt idx="3231">
                  <c:v>64.579141396039589</c:v>
                </c:pt>
                <c:pt idx="3232">
                  <c:v>64.734063386138629</c:v>
                </c:pt>
                <c:pt idx="3233">
                  <c:v>64.914377504950522</c:v>
                </c:pt>
                <c:pt idx="3234">
                  <c:v>65.114373148514858</c:v>
                </c:pt>
                <c:pt idx="3235">
                  <c:v>65.313993732673268</c:v>
                </c:pt>
                <c:pt idx="3236">
                  <c:v>65.504561603960383</c:v>
                </c:pt>
                <c:pt idx="3237">
                  <c:v>65.657255257425732</c:v>
                </c:pt>
                <c:pt idx="3238">
                  <c:v>65.77172849504953</c:v>
                </c:pt>
                <c:pt idx="3239">
                  <c:v>65.872600009900978</c:v>
                </c:pt>
                <c:pt idx="3240">
                  <c:v>65.973944594059432</c:v>
                </c:pt>
                <c:pt idx="3241">
                  <c:v>66.096540653465354</c:v>
                </c:pt>
                <c:pt idx="3242">
                  <c:v>66.239841326732702</c:v>
                </c:pt>
                <c:pt idx="3243">
                  <c:v>66.395878504950488</c:v>
                </c:pt>
                <c:pt idx="3244">
                  <c:v>66.541586594059424</c:v>
                </c:pt>
                <c:pt idx="3245">
                  <c:v>66.659577772277217</c:v>
                </c:pt>
                <c:pt idx="3246">
                  <c:v>66.736251524752447</c:v>
                </c:pt>
                <c:pt idx="3247">
                  <c:v>66.790897900990089</c:v>
                </c:pt>
                <c:pt idx="3248">
                  <c:v>66.835229980198008</c:v>
                </c:pt>
                <c:pt idx="3249">
                  <c:v>66.893296247524788</c:v>
                </c:pt>
                <c:pt idx="3250">
                  <c:v>66.958738524752434</c:v>
                </c:pt>
                <c:pt idx="3251">
                  <c:v>67.033139039603952</c:v>
                </c:pt>
                <c:pt idx="3252">
                  <c:v>67.105636346534666</c:v>
                </c:pt>
                <c:pt idx="3253">
                  <c:v>67.167734336633671</c:v>
                </c:pt>
                <c:pt idx="3254">
                  <c:v>67.203003891089139</c:v>
                </c:pt>
                <c:pt idx="3255">
                  <c:v>67.229926356435669</c:v>
                </c:pt>
                <c:pt idx="3256">
                  <c:v>67.2614202772277</c:v>
                </c:pt>
                <c:pt idx="3257">
                  <c:v>67.302567871287152</c:v>
                </c:pt>
                <c:pt idx="3258">
                  <c:v>67.391282009901033</c:v>
                </c:pt>
                <c:pt idx="3259">
                  <c:v>67.525141881188091</c:v>
                </c:pt>
                <c:pt idx="3260">
                  <c:v>67.682271</c:v>
                </c:pt>
                <c:pt idx="3261">
                  <c:v>67.852666722772256</c:v>
                </c:pt>
                <c:pt idx="3262">
                  <c:v>68.006999623762354</c:v>
                </c:pt>
                <c:pt idx="3263">
                  <c:v>68.122869059405957</c:v>
                </c:pt>
                <c:pt idx="3264">
                  <c:v>68.225605930693092</c:v>
                </c:pt>
                <c:pt idx="3265">
                  <c:v>68.309186079207919</c:v>
                </c:pt>
                <c:pt idx="3266">
                  <c:v>68.383494584158413</c:v>
                </c:pt>
                <c:pt idx="3267">
                  <c:v>68.446907772277214</c:v>
                </c:pt>
                <c:pt idx="3268">
                  <c:v>68.513618970297017</c:v>
                </c:pt>
                <c:pt idx="3269">
                  <c:v>68.563359297029706</c:v>
                </c:pt>
                <c:pt idx="3270">
                  <c:v>68.57695993069305</c:v>
                </c:pt>
                <c:pt idx="3271">
                  <c:v>68.563836613861397</c:v>
                </c:pt>
                <c:pt idx="3272">
                  <c:v>68.504525603960388</c:v>
                </c:pt>
                <c:pt idx="3273">
                  <c:v>68.412375603960427</c:v>
                </c:pt>
                <c:pt idx="3274">
                  <c:v>68.301947306930671</c:v>
                </c:pt>
                <c:pt idx="3275">
                  <c:v>68.182649544554479</c:v>
                </c:pt>
                <c:pt idx="3276">
                  <c:v>68.073833722772278</c:v>
                </c:pt>
                <c:pt idx="3277">
                  <c:v>67.979678257425746</c:v>
                </c:pt>
                <c:pt idx="3278">
                  <c:v>67.872965742574294</c:v>
                </c:pt>
                <c:pt idx="3279">
                  <c:v>67.755518980198033</c:v>
                </c:pt>
                <c:pt idx="3280">
                  <c:v>67.611873069306952</c:v>
                </c:pt>
                <c:pt idx="3281">
                  <c:v>67.453369742574282</c:v>
                </c:pt>
                <c:pt idx="3282">
                  <c:v>67.286009376237587</c:v>
                </c:pt>
                <c:pt idx="3283">
                  <c:v>67.144745039603976</c:v>
                </c:pt>
                <c:pt idx="3284">
                  <c:v>67.020945386138635</c:v>
                </c:pt>
                <c:pt idx="3285">
                  <c:v>66.924930247524756</c:v>
                </c:pt>
                <c:pt idx="3286">
                  <c:v>66.83475625742571</c:v>
                </c:pt>
                <c:pt idx="3287">
                  <c:v>66.738731584158415</c:v>
                </c:pt>
                <c:pt idx="3288">
                  <c:v>66.617445762376235</c:v>
                </c:pt>
                <c:pt idx="3289">
                  <c:v>66.465447762376286</c:v>
                </c:pt>
                <c:pt idx="3290">
                  <c:v>66.307410861386145</c:v>
                </c:pt>
                <c:pt idx="3291">
                  <c:v>66.139033623762359</c:v>
                </c:pt>
                <c:pt idx="3292">
                  <c:v>65.98135569306929</c:v>
                </c:pt>
                <c:pt idx="3293">
                  <c:v>65.850474138613876</c:v>
                </c:pt>
                <c:pt idx="3294">
                  <c:v>65.726224059405951</c:v>
                </c:pt>
                <c:pt idx="3295">
                  <c:v>65.62187326732672</c:v>
                </c:pt>
                <c:pt idx="3296">
                  <c:v>65.51634217821784</c:v>
                </c:pt>
                <c:pt idx="3297">
                  <c:v>65.420843613861393</c:v>
                </c:pt>
                <c:pt idx="3298">
                  <c:v>65.339943821782185</c:v>
                </c:pt>
                <c:pt idx="3299">
                  <c:v>65.266333792079152</c:v>
                </c:pt>
                <c:pt idx="3300">
                  <c:v>65.213936316831663</c:v>
                </c:pt>
                <c:pt idx="3301">
                  <c:v>65.184577990099029</c:v>
                </c:pt>
                <c:pt idx="3302">
                  <c:v>65.175242999999995</c:v>
                </c:pt>
                <c:pt idx="3303">
                  <c:v>65.190676673267319</c:v>
                </c:pt>
                <c:pt idx="3304">
                  <c:v>65.2284164851485</c:v>
                </c:pt>
                <c:pt idx="3305">
                  <c:v>65.289587168316814</c:v>
                </c:pt>
                <c:pt idx="3306">
                  <c:v>65.341020257425754</c:v>
                </c:pt>
                <c:pt idx="3307">
                  <c:v>65.37479680198021</c:v>
                </c:pt>
                <c:pt idx="3308">
                  <c:v>65.397780574257425</c:v>
                </c:pt>
                <c:pt idx="3309">
                  <c:v>65.403485683168341</c:v>
                </c:pt>
                <c:pt idx="3310">
                  <c:v>65.405041831683178</c:v>
                </c:pt>
                <c:pt idx="3311">
                  <c:v>65.417252059405939</c:v>
                </c:pt>
                <c:pt idx="3312">
                  <c:v>65.461034396039651</c:v>
                </c:pt>
                <c:pt idx="3313">
                  <c:v>65.546884782178239</c:v>
                </c:pt>
                <c:pt idx="3314">
                  <c:v>65.647246712871265</c:v>
                </c:pt>
                <c:pt idx="3315">
                  <c:v>65.725142970297057</c:v>
                </c:pt>
                <c:pt idx="3316">
                  <c:v>65.763855108910874</c:v>
                </c:pt>
                <c:pt idx="3317">
                  <c:v>65.769583990099008</c:v>
                </c:pt>
                <c:pt idx="3318">
                  <c:v>65.767147504950501</c:v>
                </c:pt>
                <c:pt idx="3319">
                  <c:v>65.759612118811887</c:v>
                </c:pt>
                <c:pt idx="3320">
                  <c:v>65.755670851485135</c:v>
                </c:pt>
                <c:pt idx="3321">
                  <c:v>65.7633476237624</c:v>
                </c:pt>
                <c:pt idx="3322">
                  <c:v>65.803238326732696</c:v>
                </c:pt>
                <c:pt idx="3323">
                  <c:v>65.870345475247518</c:v>
                </c:pt>
                <c:pt idx="3324">
                  <c:v>65.938660930693047</c:v>
                </c:pt>
                <c:pt idx="3325">
                  <c:v>65.98891621782181</c:v>
                </c:pt>
                <c:pt idx="3326">
                  <c:v>66.028563990099016</c:v>
                </c:pt>
                <c:pt idx="3327">
                  <c:v>66.052782396039618</c:v>
                </c:pt>
                <c:pt idx="3328">
                  <c:v>66.063761920792089</c:v>
                </c:pt>
                <c:pt idx="3329">
                  <c:v>66.06716220792083</c:v>
                </c:pt>
                <c:pt idx="3330">
                  <c:v>66.066637752475216</c:v>
                </c:pt>
                <c:pt idx="3331">
                  <c:v>66.06585488118813</c:v>
                </c:pt>
                <c:pt idx="3332">
                  <c:v>66.066101534653441</c:v>
                </c:pt>
                <c:pt idx="3333">
                  <c:v>66.064880811881153</c:v>
                </c:pt>
                <c:pt idx="3334">
                  <c:v>66.062890594059411</c:v>
                </c:pt>
                <c:pt idx="3335">
                  <c:v>66.054386287128708</c:v>
                </c:pt>
                <c:pt idx="3336">
                  <c:v>66.034550910891099</c:v>
                </c:pt>
                <c:pt idx="3337">
                  <c:v>66.010533752475268</c:v>
                </c:pt>
                <c:pt idx="3338">
                  <c:v>65.981536990098988</c:v>
                </c:pt>
                <c:pt idx="3339">
                  <c:v>65.959250475247529</c:v>
                </c:pt>
                <c:pt idx="3340">
                  <c:v>65.955319574257388</c:v>
                </c:pt>
                <c:pt idx="3341">
                  <c:v>65.957367920792095</c:v>
                </c:pt>
                <c:pt idx="3342">
                  <c:v>65.964223376237641</c:v>
                </c:pt>
                <c:pt idx="3343">
                  <c:v>65.999914217821754</c:v>
                </c:pt>
                <c:pt idx="3344">
                  <c:v>66.042817089108894</c:v>
                </c:pt>
                <c:pt idx="3345">
                  <c:v>66.094270079207945</c:v>
                </c:pt>
                <c:pt idx="3346">
                  <c:v>66.148556287128713</c:v>
                </c:pt>
                <c:pt idx="3347">
                  <c:v>66.183879980198014</c:v>
                </c:pt>
                <c:pt idx="3348">
                  <c:v>66.197758227722787</c:v>
                </c:pt>
                <c:pt idx="3349">
                  <c:v>66.194412178217817</c:v>
                </c:pt>
                <c:pt idx="3350">
                  <c:v>66.173906108910884</c:v>
                </c:pt>
                <c:pt idx="3351">
                  <c:v>66.15451809900992</c:v>
                </c:pt>
                <c:pt idx="3352">
                  <c:v>66.09895660396036</c:v>
                </c:pt>
                <c:pt idx="3353">
                  <c:v>66.018692079207952</c:v>
                </c:pt>
                <c:pt idx="3354">
                  <c:v>65.909135861386133</c:v>
                </c:pt>
                <c:pt idx="3355">
                  <c:v>65.771900584158388</c:v>
                </c:pt>
                <c:pt idx="3356">
                  <c:v>65.639302663366323</c:v>
                </c:pt>
                <c:pt idx="3357">
                  <c:v>65.516392970297019</c:v>
                </c:pt>
                <c:pt idx="3358">
                  <c:v>65.415149693069282</c:v>
                </c:pt>
                <c:pt idx="3359">
                  <c:v>65.357442198019797</c:v>
                </c:pt>
                <c:pt idx="3360">
                  <c:v>65.321888950495065</c:v>
                </c:pt>
                <c:pt idx="3361">
                  <c:v>65.320506594059438</c:v>
                </c:pt>
                <c:pt idx="3362">
                  <c:v>65.323274702970309</c:v>
                </c:pt>
                <c:pt idx="3363">
                  <c:v>65.327762920792097</c:v>
                </c:pt>
                <c:pt idx="3364">
                  <c:v>65.333660188118813</c:v>
                </c:pt>
                <c:pt idx="3365">
                  <c:v>65.342988386138614</c:v>
                </c:pt>
                <c:pt idx="3366">
                  <c:v>65.355442356435645</c:v>
                </c:pt>
                <c:pt idx="3367">
                  <c:v>65.374344663366358</c:v>
                </c:pt>
                <c:pt idx="3368">
                  <c:v>65.41660285148518</c:v>
                </c:pt>
                <c:pt idx="3369">
                  <c:v>65.493106366336647</c:v>
                </c:pt>
                <c:pt idx="3370">
                  <c:v>65.607234237623757</c:v>
                </c:pt>
                <c:pt idx="3371">
                  <c:v>65.730164851485171</c:v>
                </c:pt>
                <c:pt idx="3372">
                  <c:v>65.874055396039608</c:v>
                </c:pt>
                <c:pt idx="3373">
                  <c:v>66.013035623762406</c:v>
                </c:pt>
                <c:pt idx="3374">
                  <c:v>66.137536247524764</c:v>
                </c:pt>
                <c:pt idx="3375">
                  <c:v>66.228269207920818</c:v>
                </c:pt>
                <c:pt idx="3376">
                  <c:v>66.312209980198034</c:v>
                </c:pt>
                <c:pt idx="3377">
                  <c:v>66.387185940594051</c:v>
                </c:pt>
                <c:pt idx="3378">
                  <c:v>66.472436188118806</c:v>
                </c:pt>
                <c:pt idx="3379">
                  <c:v>66.582104257425726</c:v>
                </c:pt>
                <c:pt idx="3380">
                  <c:v>66.723304425742569</c:v>
                </c:pt>
                <c:pt idx="3381">
                  <c:v>66.876364188118799</c:v>
                </c:pt>
                <c:pt idx="3382">
                  <c:v>67.084063396039568</c:v>
                </c:pt>
                <c:pt idx="3383">
                  <c:v>67.323040158415793</c:v>
                </c:pt>
                <c:pt idx="3384">
                  <c:v>67.592640999999986</c:v>
                </c:pt>
                <c:pt idx="3385">
                  <c:v>67.869386445544563</c:v>
                </c:pt>
                <c:pt idx="3386">
                  <c:v>68.145770861386097</c:v>
                </c:pt>
                <c:pt idx="3387">
                  <c:v>68.432958237623779</c:v>
                </c:pt>
                <c:pt idx="3388">
                  <c:v>68.74211212871289</c:v>
                </c:pt>
                <c:pt idx="3389">
                  <c:v>69.049443366336646</c:v>
                </c:pt>
                <c:pt idx="3390">
                  <c:v>69.346700722772283</c:v>
                </c:pt>
                <c:pt idx="3391">
                  <c:v>69.634586584158384</c:v>
                </c:pt>
                <c:pt idx="3392">
                  <c:v>69.900002554455398</c:v>
                </c:pt>
                <c:pt idx="3393">
                  <c:v>70.147803514851489</c:v>
                </c:pt>
                <c:pt idx="3394">
                  <c:v>70.394454594059397</c:v>
                </c:pt>
                <c:pt idx="3395">
                  <c:v>70.66098652475246</c:v>
                </c:pt>
                <c:pt idx="3396">
                  <c:v>70.950488386138616</c:v>
                </c:pt>
                <c:pt idx="3397">
                  <c:v>71.252402425742616</c:v>
                </c:pt>
                <c:pt idx="3398">
                  <c:v>71.572544772277197</c:v>
                </c:pt>
                <c:pt idx="3399">
                  <c:v>71.903277623762378</c:v>
                </c:pt>
                <c:pt idx="3400">
                  <c:v>72.215235742574251</c:v>
                </c:pt>
                <c:pt idx="3401">
                  <c:v>72.490410594059384</c:v>
                </c:pt>
                <c:pt idx="3402">
                  <c:v>72.741081039603984</c:v>
                </c:pt>
                <c:pt idx="3403">
                  <c:v>72.967623633663379</c:v>
                </c:pt>
                <c:pt idx="3404">
                  <c:v>73.186087653465393</c:v>
                </c:pt>
                <c:pt idx="3405">
                  <c:v>73.402346603960396</c:v>
                </c:pt>
                <c:pt idx="3406">
                  <c:v>73.626528227722787</c:v>
                </c:pt>
                <c:pt idx="3407">
                  <c:v>73.849939871287148</c:v>
                </c:pt>
                <c:pt idx="3408">
                  <c:v>74.10580044554456</c:v>
                </c:pt>
                <c:pt idx="3409">
                  <c:v>74.353900633663372</c:v>
                </c:pt>
                <c:pt idx="3410">
                  <c:v>74.581587386138608</c:v>
                </c:pt>
                <c:pt idx="3411">
                  <c:v>74.764655514851484</c:v>
                </c:pt>
                <c:pt idx="3412">
                  <c:v>74.903838920792083</c:v>
                </c:pt>
                <c:pt idx="3413">
                  <c:v>75.024637752475272</c:v>
                </c:pt>
                <c:pt idx="3414">
                  <c:v>75.12274034653467</c:v>
                </c:pt>
                <c:pt idx="3415">
                  <c:v>75.221586118811885</c:v>
                </c:pt>
                <c:pt idx="3416">
                  <c:v>75.324571049504954</c:v>
                </c:pt>
                <c:pt idx="3417">
                  <c:v>75.45061556435644</c:v>
                </c:pt>
                <c:pt idx="3418">
                  <c:v>75.599358445544567</c:v>
                </c:pt>
                <c:pt idx="3419">
                  <c:v>75.744494861386144</c:v>
                </c:pt>
                <c:pt idx="3420">
                  <c:v>75.861603990099027</c:v>
                </c:pt>
                <c:pt idx="3421">
                  <c:v>75.928159326732654</c:v>
                </c:pt>
                <c:pt idx="3422">
                  <c:v>75.983224574257434</c:v>
                </c:pt>
                <c:pt idx="3423">
                  <c:v>76.048775465346523</c:v>
                </c:pt>
                <c:pt idx="3424">
                  <c:v>76.1115035940594</c:v>
                </c:pt>
                <c:pt idx="3425">
                  <c:v>76.171782366336643</c:v>
                </c:pt>
                <c:pt idx="3426">
                  <c:v>76.215678920792087</c:v>
                </c:pt>
                <c:pt idx="3427">
                  <c:v>76.236589980198019</c:v>
                </c:pt>
                <c:pt idx="3428">
                  <c:v>76.231466950495047</c:v>
                </c:pt>
                <c:pt idx="3429">
                  <c:v>76.208566762376208</c:v>
                </c:pt>
                <c:pt idx="3430">
                  <c:v>76.18927772277226</c:v>
                </c:pt>
                <c:pt idx="3431">
                  <c:v>76.158502168316858</c:v>
                </c:pt>
                <c:pt idx="3432">
                  <c:v>76.105422594059391</c:v>
                </c:pt>
                <c:pt idx="3433">
                  <c:v>76.067519267326716</c:v>
                </c:pt>
                <c:pt idx="3434">
                  <c:v>76.038745217821798</c:v>
                </c:pt>
                <c:pt idx="3435">
                  <c:v>75.985475247524789</c:v>
                </c:pt>
                <c:pt idx="3436">
                  <c:v>75.913186306930712</c:v>
                </c:pt>
                <c:pt idx="3437">
                  <c:v>75.791415970297038</c:v>
                </c:pt>
                <c:pt idx="3438">
                  <c:v>75.630430851485173</c:v>
                </c:pt>
                <c:pt idx="3439">
                  <c:v>75.451105316831686</c:v>
                </c:pt>
                <c:pt idx="3440">
                  <c:v>75.270094742574244</c:v>
                </c:pt>
                <c:pt idx="3441">
                  <c:v>75.107912960396021</c:v>
                </c:pt>
                <c:pt idx="3442">
                  <c:v>74.95569813861384</c:v>
                </c:pt>
                <c:pt idx="3443">
                  <c:v>74.823995425742567</c:v>
                </c:pt>
                <c:pt idx="3444">
                  <c:v>74.707262782178233</c:v>
                </c:pt>
                <c:pt idx="3445">
                  <c:v>74.56766712871287</c:v>
                </c:pt>
                <c:pt idx="3446">
                  <c:v>74.394453207920762</c:v>
                </c:pt>
                <c:pt idx="3447">
                  <c:v>74.183517178217826</c:v>
                </c:pt>
                <c:pt idx="3448">
                  <c:v>73.949552455445513</c:v>
                </c:pt>
                <c:pt idx="3449">
                  <c:v>73.747753831683156</c:v>
                </c:pt>
                <c:pt idx="3450">
                  <c:v>73.578560544554449</c:v>
                </c:pt>
                <c:pt idx="3451">
                  <c:v>73.423219039603964</c:v>
                </c:pt>
                <c:pt idx="3452">
                  <c:v>73.294140405940581</c:v>
                </c:pt>
                <c:pt idx="3453">
                  <c:v>73.186109029702962</c:v>
                </c:pt>
                <c:pt idx="3454">
                  <c:v>73.102493653465359</c:v>
                </c:pt>
                <c:pt idx="3455">
                  <c:v>73.059746069306954</c:v>
                </c:pt>
                <c:pt idx="3456">
                  <c:v>73.051503722772267</c:v>
                </c:pt>
                <c:pt idx="3457">
                  <c:v>73.072520247524764</c:v>
                </c:pt>
                <c:pt idx="3458">
                  <c:v>73.109104732673245</c:v>
                </c:pt>
                <c:pt idx="3459">
                  <c:v>73.119679059405954</c:v>
                </c:pt>
                <c:pt idx="3460">
                  <c:v>73.124352297029702</c:v>
                </c:pt>
                <c:pt idx="3461">
                  <c:v>73.125265227722736</c:v>
                </c:pt>
                <c:pt idx="3462">
                  <c:v>73.133188178217807</c:v>
                </c:pt>
                <c:pt idx="3463">
                  <c:v>73.151328643564355</c:v>
                </c:pt>
                <c:pt idx="3464">
                  <c:v>73.19847055445544</c:v>
                </c:pt>
                <c:pt idx="3465">
                  <c:v>73.256038099009885</c:v>
                </c:pt>
                <c:pt idx="3466">
                  <c:v>73.338629336633673</c:v>
                </c:pt>
                <c:pt idx="3467">
                  <c:v>73.425489871287141</c:v>
                </c:pt>
                <c:pt idx="3468">
                  <c:v>73.514440316831667</c:v>
                </c:pt>
                <c:pt idx="3469">
                  <c:v>73.594345663366326</c:v>
                </c:pt>
                <c:pt idx="3470">
                  <c:v>73.682251702970305</c:v>
                </c:pt>
                <c:pt idx="3471">
                  <c:v>73.770131316831637</c:v>
                </c:pt>
                <c:pt idx="3472">
                  <c:v>73.857258544554455</c:v>
                </c:pt>
                <c:pt idx="3473">
                  <c:v>73.972261287128717</c:v>
                </c:pt>
                <c:pt idx="3474">
                  <c:v>74.114875752475243</c:v>
                </c:pt>
                <c:pt idx="3475">
                  <c:v>74.287030346534664</c:v>
                </c:pt>
                <c:pt idx="3476">
                  <c:v>74.476881227722771</c:v>
                </c:pt>
                <c:pt idx="3477">
                  <c:v>74.661522059405954</c:v>
                </c:pt>
                <c:pt idx="3478">
                  <c:v>74.842300514851445</c:v>
                </c:pt>
                <c:pt idx="3479">
                  <c:v>75.024031267326734</c:v>
                </c:pt>
                <c:pt idx="3480">
                  <c:v>75.203101504950482</c:v>
                </c:pt>
                <c:pt idx="3481">
                  <c:v>75.386317079207927</c:v>
                </c:pt>
                <c:pt idx="3482">
                  <c:v>75.587989445544579</c:v>
                </c:pt>
                <c:pt idx="3483">
                  <c:v>75.807109207920803</c:v>
                </c:pt>
                <c:pt idx="3484">
                  <c:v>76.050021158415817</c:v>
                </c:pt>
                <c:pt idx="3485">
                  <c:v>76.314990801980201</c:v>
                </c:pt>
                <c:pt idx="3486">
                  <c:v>76.583061643564349</c:v>
                </c:pt>
                <c:pt idx="3487">
                  <c:v>76.847179316831685</c:v>
                </c:pt>
                <c:pt idx="3488">
                  <c:v>77.125807108910919</c:v>
                </c:pt>
                <c:pt idx="3489">
                  <c:v>77.400532227722763</c:v>
                </c:pt>
                <c:pt idx="3490">
                  <c:v>77.671948415841598</c:v>
                </c:pt>
                <c:pt idx="3491">
                  <c:v>77.941100762376209</c:v>
                </c:pt>
                <c:pt idx="3492">
                  <c:v>78.212609990098969</c:v>
                </c:pt>
                <c:pt idx="3493">
                  <c:v>78.460891534653442</c:v>
                </c:pt>
                <c:pt idx="3494">
                  <c:v>78.699553257425762</c:v>
                </c:pt>
                <c:pt idx="3495">
                  <c:v>78.929301287128709</c:v>
                </c:pt>
                <c:pt idx="3496">
                  <c:v>79.141900138613892</c:v>
                </c:pt>
                <c:pt idx="3497">
                  <c:v>79.360302504950468</c:v>
                </c:pt>
                <c:pt idx="3498">
                  <c:v>79.579148712871273</c:v>
                </c:pt>
                <c:pt idx="3499">
                  <c:v>79.796066514851503</c:v>
                </c:pt>
                <c:pt idx="3500">
                  <c:v>80.012781574257403</c:v>
                </c:pt>
                <c:pt idx="3501">
                  <c:v>80.202456178217815</c:v>
                </c:pt>
                <c:pt idx="3502">
                  <c:v>80.371516069306935</c:v>
                </c:pt>
                <c:pt idx="3503">
                  <c:v>80.507592009901018</c:v>
                </c:pt>
                <c:pt idx="3504">
                  <c:v>80.62303328712872</c:v>
                </c:pt>
                <c:pt idx="3505">
                  <c:v>80.74935615841585</c:v>
                </c:pt>
                <c:pt idx="3506">
                  <c:v>80.900378336633679</c:v>
                </c:pt>
                <c:pt idx="3507">
                  <c:v>81.085369000000028</c:v>
                </c:pt>
                <c:pt idx="3508">
                  <c:v>81.285341584158417</c:v>
                </c:pt>
                <c:pt idx="3509">
                  <c:v>81.494290910891095</c:v>
                </c:pt>
                <c:pt idx="3510">
                  <c:v>81.702191514851464</c:v>
                </c:pt>
                <c:pt idx="3511">
                  <c:v>81.884573841584171</c:v>
                </c:pt>
                <c:pt idx="3512">
                  <c:v>82.051958168316816</c:v>
                </c:pt>
                <c:pt idx="3513">
                  <c:v>82.205312683168316</c:v>
                </c:pt>
                <c:pt idx="3514">
                  <c:v>82.356429831683144</c:v>
                </c:pt>
                <c:pt idx="3515">
                  <c:v>82.502584881188127</c:v>
                </c:pt>
                <c:pt idx="3516">
                  <c:v>82.658868574257482</c:v>
                </c:pt>
                <c:pt idx="3517">
                  <c:v>82.822858108910907</c:v>
                </c:pt>
                <c:pt idx="3518">
                  <c:v>83.000750643564359</c:v>
                </c:pt>
                <c:pt idx="3519">
                  <c:v>83.182525732673284</c:v>
                </c:pt>
                <c:pt idx="3520">
                  <c:v>83.34476463366336</c:v>
                </c:pt>
                <c:pt idx="3521">
                  <c:v>83.484588475247477</c:v>
                </c:pt>
                <c:pt idx="3522">
                  <c:v>83.605026980198048</c:v>
                </c:pt>
                <c:pt idx="3523">
                  <c:v>83.712507336633678</c:v>
                </c:pt>
                <c:pt idx="3524">
                  <c:v>83.83310747524753</c:v>
                </c:pt>
                <c:pt idx="3525">
                  <c:v>83.945847178217818</c:v>
                </c:pt>
                <c:pt idx="3526">
                  <c:v>84.066658138613889</c:v>
                </c:pt>
                <c:pt idx="3527">
                  <c:v>84.189843910891099</c:v>
                </c:pt>
                <c:pt idx="3528">
                  <c:v>84.320563049504941</c:v>
                </c:pt>
                <c:pt idx="3529">
                  <c:v>84.446299405940593</c:v>
                </c:pt>
                <c:pt idx="3530">
                  <c:v>84.577229574257416</c:v>
                </c:pt>
                <c:pt idx="3531">
                  <c:v>84.744388702970312</c:v>
                </c:pt>
                <c:pt idx="3532">
                  <c:v>84.906116138613882</c:v>
                </c:pt>
                <c:pt idx="3533">
                  <c:v>85.081475366336633</c:v>
                </c:pt>
                <c:pt idx="3534">
                  <c:v>85.27278891089108</c:v>
                </c:pt>
                <c:pt idx="3535">
                  <c:v>85.4916675148515</c:v>
                </c:pt>
                <c:pt idx="3536">
                  <c:v>85.718313326732684</c:v>
                </c:pt>
                <c:pt idx="3537">
                  <c:v>85.943400792079203</c:v>
                </c:pt>
                <c:pt idx="3538">
                  <c:v>86.181550386138625</c:v>
                </c:pt>
                <c:pt idx="3539">
                  <c:v>86.4216820990099</c:v>
                </c:pt>
                <c:pt idx="3540">
                  <c:v>86.65101715841584</c:v>
                </c:pt>
                <c:pt idx="3541">
                  <c:v>86.86305315841588</c:v>
                </c:pt>
                <c:pt idx="3542">
                  <c:v>87.087571168316842</c:v>
                </c:pt>
                <c:pt idx="3543">
                  <c:v>87.308943702970296</c:v>
                </c:pt>
                <c:pt idx="3544">
                  <c:v>87.539358445544579</c:v>
                </c:pt>
                <c:pt idx="3545">
                  <c:v>87.777047267326736</c:v>
                </c:pt>
                <c:pt idx="3546">
                  <c:v>88.021407039603972</c:v>
                </c:pt>
                <c:pt idx="3547">
                  <c:v>88.27719525742576</c:v>
                </c:pt>
                <c:pt idx="3548">
                  <c:v>88.548797049504941</c:v>
                </c:pt>
                <c:pt idx="3549">
                  <c:v>88.791706405940559</c:v>
                </c:pt>
                <c:pt idx="3550">
                  <c:v>89.000477217821768</c:v>
                </c:pt>
                <c:pt idx="3551">
                  <c:v>89.190185465346559</c:v>
                </c:pt>
                <c:pt idx="3552">
                  <c:v>89.358953712871269</c:v>
                </c:pt>
                <c:pt idx="3553">
                  <c:v>89.52007149504955</c:v>
                </c:pt>
                <c:pt idx="3554">
                  <c:v>89.676704148514801</c:v>
                </c:pt>
                <c:pt idx="3555">
                  <c:v>89.853296554455426</c:v>
                </c:pt>
                <c:pt idx="3556">
                  <c:v>90.051719316831679</c:v>
                </c:pt>
                <c:pt idx="3557">
                  <c:v>90.272618227722745</c:v>
                </c:pt>
                <c:pt idx="3558">
                  <c:v>90.500663792079195</c:v>
                </c:pt>
                <c:pt idx="3559">
                  <c:v>90.728760752475267</c:v>
                </c:pt>
                <c:pt idx="3560">
                  <c:v>90.955548772277183</c:v>
                </c:pt>
                <c:pt idx="3561">
                  <c:v>91.182678801980146</c:v>
                </c:pt>
                <c:pt idx="3562">
                  <c:v>91.404200287128674</c:v>
                </c:pt>
                <c:pt idx="3563">
                  <c:v>91.638768396039595</c:v>
                </c:pt>
                <c:pt idx="3564">
                  <c:v>91.873991564356444</c:v>
                </c:pt>
                <c:pt idx="3565">
                  <c:v>92.121863099009929</c:v>
                </c:pt>
                <c:pt idx="3566">
                  <c:v>92.390443247524729</c:v>
                </c:pt>
                <c:pt idx="3567">
                  <c:v>92.678701336633694</c:v>
                </c:pt>
                <c:pt idx="3568">
                  <c:v>92.977020871287138</c:v>
                </c:pt>
                <c:pt idx="3569">
                  <c:v>93.28430325742579</c:v>
                </c:pt>
                <c:pt idx="3570">
                  <c:v>93.574709415841554</c:v>
                </c:pt>
                <c:pt idx="3571">
                  <c:v>93.848462693069308</c:v>
                </c:pt>
                <c:pt idx="3572">
                  <c:v>94.113415663366425</c:v>
                </c:pt>
                <c:pt idx="3573">
                  <c:v>94.369507069306906</c:v>
                </c:pt>
                <c:pt idx="3574">
                  <c:v>94.623978158415895</c:v>
                </c:pt>
                <c:pt idx="3575">
                  <c:v>94.884055485148522</c:v>
                </c:pt>
                <c:pt idx="3576">
                  <c:v>95.146786148514863</c:v>
                </c:pt>
                <c:pt idx="3577">
                  <c:v>95.43079483168313</c:v>
                </c:pt>
                <c:pt idx="3578">
                  <c:v>95.719502069306969</c:v>
                </c:pt>
                <c:pt idx="3579">
                  <c:v>95.997812158415854</c:v>
                </c:pt>
                <c:pt idx="3580">
                  <c:v>96.272459445544555</c:v>
                </c:pt>
                <c:pt idx="3581">
                  <c:v>96.540770871287194</c:v>
                </c:pt>
                <c:pt idx="3582">
                  <c:v>96.777670574257456</c:v>
                </c:pt>
                <c:pt idx="3583">
                  <c:v>96.994847990098961</c:v>
                </c:pt>
                <c:pt idx="3584">
                  <c:v>97.172258643564405</c:v>
                </c:pt>
                <c:pt idx="3585">
                  <c:v>97.326889930693099</c:v>
                </c:pt>
                <c:pt idx="3586">
                  <c:v>97.47838864356433</c:v>
                </c:pt>
                <c:pt idx="3587">
                  <c:v>97.636512782178258</c:v>
                </c:pt>
                <c:pt idx="3588">
                  <c:v>97.83810892079201</c:v>
                </c:pt>
                <c:pt idx="3589">
                  <c:v>98.085044455445498</c:v>
                </c:pt>
                <c:pt idx="3590">
                  <c:v>98.358809148514823</c:v>
                </c:pt>
                <c:pt idx="3591">
                  <c:v>98.662004841584135</c:v>
                </c:pt>
                <c:pt idx="3592">
                  <c:v>98.970952841584108</c:v>
                </c:pt>
                <c:pt idx="3593">
                  <c:v>99.270255376237586</c:v>
                </c:pt>
                <c:pt idx="3594">
                  <c:v>99.549977881188084</c:v>
                </c:pt>
                <c:pt idx="3595">
                  <c:v>99.803188108910859</c:v>
                </c:pt>
                <c:pt idx="3596">
                  <c:v>100.04910341584159</c:v>
                </c:pt>
                <c:pt idx="3597">
                  <c:v>100.31130217821777</c:v>
                </c:pt>
                <c:pt idx="3598">
                  <c:v>100.60048554455446</c:v>
                </c:pt>
                <c:pt idx="3599">
                  <c:v>100.91763099009903</c:v>
                </c:pt>
                <c:pt idx="3600">
                  <c:v>101.23626465346535</c:v>
                </c:pt>
                <c:pt idx="3601">
                  <c:v>101.54708910891092</c:v>
                </c:pt>
                <c:pt idx="3602">
                  <c:v>101.84756564356435</c:v>
                </c:pt>
                <c:pt idx="3603">
                  <c:v>102.11971108910892</c:v>
                </c:pt>
                <c:pt idx="3604">
                  <c:v>102.36721702970297</c:v>
                </c:pt>
                <c:pt idx="3605">
                  <c:v>102.59704900990099</c:v>
                </c:pt>
                <c:pt idx="3606">
                  <c:v>102.80794089108909</c:v>
                </c:pt>
                <c:pt idx="3607">
                  <c:v>103.02023029702966</c:v>
                </c:pt>
                <c:pt idx="3608">
                  <c:v>103.25798415841584</c:v>
                </c:pt>
                <c:pt idx="3609">
                  <c:v>103.50332455445535</c:v>
                </c:pt>
                <c:pt idx="3610">
                  <c:v>103.75504603960398</c:v>
                </c:pt>
                <c:pt idx="3611">
                  <c:v>104.02142930693067</c:v>
                </c:pt>
                <c:pt idx="3612">
                  <c:v>104.30823742574252</c:v>
                </c:pt>
                <c:pt idx="3613">
                  <c:v>104.61517415841585</c:v>
                </c:pt>
                <c:pt idx="3614">
                  <c:v>104.92735871287127</c:v>
                </c:pt>
                <c:pt idx="3615">
                  <c:v>105.20555445544555</c:v>
                </c:pt>
                <c:pt idx="3616">
                  <c:v>105.44607257425749</c:v>
                </c:pt>
                <c:pt idx="3617">
                  <c:v>105.66157524752475</c:v>
                </c:pt>
                <c:pt idx="3618">
                  <c:v>105.84824346534654</c:v>
                </c:pt>
                <c:pt idx="3619">
                  <c:v>106.00932227722772</c:v>
                </c:pt>
                <c:pt idx="3620">
                  <c:v>106.19225940594058</c:v>
                </c:pt>
                <c:pt idx="3621">
                  <c:v>106.38609227722775</c:v>
                </c:pt>
                <c:pt idx="3622">
                  <c:v>106.57434485148515</c:v>
                </c:pt>
                <c:pt idx="3623">
                  <c:v>106.7492852475248</c:v>
                </c:pt>
                <c:pt idx="3624">
                  <c:v>106.93052059405939</c:v>
                </c:pt>
                <c:pt idx="3625">
                  <c:v>107.1018073267327</c:v>
                </c:pt>
                <c:pt idx="3626">
                  <c:v>107.27882079207913</c:v>
                </c:pt>
                <c:pt idx="3627">
                  <c:v>107.46332594059406</c:v>
                </c:pt>
                <c:pt idx="3628">
                  <c:v>107.66108495049507</c:v>
                </c:pt>
                <c:pt idx="3629">
                  <c:v>107.85525623762372</c:v>
                </c:pt>
                <c:pt idx="3630">
                  <c:v>108.04660217821787</c:v>
                </c:pt>
                <c:pt idx="3631">
                  <c:v>108.23788811881187</c:v>
                </c:pt>
                <c:pt idx="3632">
                  <c:v>108.42525475247528</c:v>
                </c:pt>
                <c:pt idx="3633">
                  <c:v>108.64449158415847</c:v>
                </c:pt>
                <c:pt idx="3634">
                  <c:v>108.85905396039607</c:v>
                </c:pt>
                <c:pt idx="3635">
                  <c:v>109.0608469306931</c:v>
                </c:pt>
                <c:pt idx="3636">
                  <c:v>109.25194405940594</c:v>
                </c:pt>
                <c:pt idx="3637">
                  <c:v>109.42625960396045</c:v>
                </c:pt>
                <c:pt idx="3638">
                  <c:v>109.55064217821786</c:v>
                </c:pt>
                <c:pt idx="3639">
                  <c:v>109.6440825742574</c:v>
                </c:pt>
                <c:pt idx="3640">
                  <c:v>109.74626940594055</c:v>
                </c:pt>
                <c:pt idx="3641">
                  <c:v>109.86799475247521</c:v>
                </c:pt>
                <c:pt idx="3642">
                  <c:v>110.0196512871287</c:v>
                </c:pt>
                <c:pt idx="3643">
                  <c:v>110.22754000000005</c:v>
                </c:pt>
                <c:pt idx="3644">
                  <c:v>110.46047</c:v>
                </c:pt>
                <c:pt idx="3645">
                  <c:v>110.69145544554453</c:v>
                </c:pt>
                <c:pt idx="3646">
                  <c:v>110.89373633663367</c:v>
                </c:pt>
                <c:pt idx="3647">
                  <c:v>111.06604306930693</c:v>
                </c:pt>
                <c:pt idx="3648">
                  <c:v>111.21086970297027</c:v>
                </c:pt>
                <c:pt idx="3649">
                  <c:v>111.30685405940599</c:v>
                </c:pt>
                <c:pt idx="3650">
                  <c:v>111.37066415841583</c:v>
                </c:pt>
                <c:pt idx="3651">
                  <c:v>111.43085584158413</c:v>
                </c:pt>
                <c:pt idx="3652">
                  <c:v>111.49361059405943</c:v>
                </c:pt>
                <c:pt idx="3653">
                  <c:v>111.57856435643568</c:v>
                </c:pt>
                <c:pt idx="3654">
                  <c:v>111.69226475247528</c:v>
                </c:pt>
                <c:pt idx="3655">
                  <c:v>111.81685376237624</c:v>
                </c:pt>
                <c:pt idx="3656">
                  <c:v>111.96042227722775</c:v>
                </c:pt>
                <c:pt idx="3657">
                  <c:v>112.10958188118813</c:v>
                </c:pt>
                <c:pt idx="3658">
                  <c:v>112.28165623762381</c:v>
                </c:pt>
                <c:pt idx="3659">
                  <c:v>112.47065237623761</c:v>
                </c:pt>
                <c:pt idx="3660">
                  <c:v>112.67958900990097</c:v>
                </c:pt>
                <c:pt idx="3661">
                  <c:v>112.90469861386136</c:v>
                </c:pt>
                <c:pt idx="3662">
                  <c:v>113.1440910891089</c:v>
                </c:pt>
                <c:pt idx="3663">
                  <c:v>113.383424950495</c:v>
                </c:pt>
                <c:pt idx="3664">
                  <c:v>113.62604247524752</c:v>
                </c:pt>
                <c:pt idx="3665">
                  <c:v>113.86502910891093</c:v>
                </c:pt>
                <c:pt idx="3666">
                  <c:v>114.09662762376237</c:v>
                </c:pt>
                <c:pt idx="3667">
                  <c:v>114.30658257425743</c:v>
                </c:pt>
                <c:pt idx="3668">
                  <c:v>114.51315257425746</c:v>
                </c:pt>
                <c:pt idx="3669">
                  <c:v>114.7172842574257</c:v>
                </c:pt>
                <c:pt idx="3670">
                  <c:v>114.9108420792079</c:v>
                </c:pt>
                <c:pt idx="3671">
                  <c:v>115.11075029702968</c:v>
                </c:pt>
                <c:pt idx="3672">
                  <c:v>115.33787128712871</c:v>
                </c:pt>
                <c:pt idx="3673">
                  <c:v>115.58559841584155</c:v>
                </c:pt>
                <c:pt idx="3674">
                  <c:v>115.81381495049503</c:v>
                </c:pt>
                <c:pt idx="3675">
                  <c:v>116.01055455445547</c:v>
                </c:pt>
                <c:pt idx="3676">
                  <c:v>116.17892801980196</c:v>
                </c:pt>
                <c:pt idx="3677">
                  <c:v>116.32415356435639</c:v>
                </c:pt>
                <c:pt idx="3678">
                  <c:v>116.45228524752473</c:v>
                </c:pt>
                <c:pt idx="3679">
                  <c:v>116.59033366336635</c:v>
                </c:pt>
                <c:pt idx="3680">
                  <c:v>116.75753465346533</c:v>
                </c:pt>
                <c:pt idx="3681">
                  <c:v>116.94845584158415</c:v>
                </c:pt>
                <c:pt idx="3682">
                  <c:v>117.13006861386134</c:v>
                </c:pt>
                <c:pt idx="3683">
                  <c:v>117.30532683168316</c:v>
                </c:pt>
                <c:pt idx="3684">
                  <c:v>117.45977742574257</c:v>
                </c:pt>
                <c:pt idx="3685">
                  <c:v>117.58380712871286</c:v>
                </c:pt>
                <c:pt idx="3686">
                  <c:v>117.69263831683168</c:v>
                </c:pt>
                <c:pt idx="3687">
                  <c:v>117.79578603960398</c:v>
                </c:pt>
                <c:pt idx="3688">
                  <c:v>117.89936841584158</c:v>
                </c:pt>
                <c:pt idx="3689">
                  <c:v>118.01577811881191</c:v>
                </c:pt>
                <c:pt idx="3690">
                  <c:v>118.11526732673262</c:v>
                </c:pt>
                <c:pt idx="3691">
                  <c:v>118.16029643564357</c:v>
                </c:pt>
                <c:pt idx="3692">
                  <c:v>118.18351405940591</c:v>
                </c:pt>
                <c:pt idx="3693">
                  <c:v>118.2262207920792</c:v>
                </c:pt>
                <c:pt idx="3694">
                  <c:v>118.25904118811884</c:v>
                </c:pt>
                <c:pt idx="3695">
                  <c:v>118.27350059405939</c:v>
                </c:pt>
                <c:pt idx="3696">
                  <c:v>118.25565366336632</c:v>
                </c:pt>
                <c:pt idx="3697">
                  <c:v>118.23584366336637</c:v>
                </c:pt>
                <c:pt idx="3698">
                  <c:v>118.19962009900992</c:v>
                </c:pt>
                <c:pt idx="3699">
                  <c:v>118.17257891089106</c:v>
                </c:pt>
                <c:pt idx="3700">
                  <c:v>118.11761386138609</c:v>
                </c:pt>
                <c:pt idx="3701">
                  <c:v>117.97261960396038</c:v>
                </c:pt>
                <c:pt idx="3702">
                  <c:v>117.73191534653463</c:v>
                </c:pt>
                <c:pt idx="3703">
                  <c:v>117.42582910891089</c:v>
                </c:pt>
                <c:pt idx="3704">
                  <c:v>117.09982673267328</c:v>
                </c:pt>
                <c:pt idx="3705">
                  <c:v>116.78429633663366</c:v>
                </c:pt>
                <c:pt idx="3706">
                  <c:v>116.48311277227718</c:v>
                </c:pt>
                <c:pt idx="3707">
                  <c:v>116.18807495049502</c:v>
                </c:pt>
                <c:pt idx="3708">
                  <c:v>115.90766396039604</c:v>
                </c:pt>
                <c:pt idx="3709">
                  <c:v>115.63831435643561</c:v>
                </c:pt>
                <c:pt idx="3710">
                  <c:v>115.37440049504947</c:v>
                </c:pt>
                <c:pt idx="3711">
                  <c:v>115.14929257425746</c:v>
                </c:pt>
                <c:pt idx="3712">
                  <c:v>114.92973128712873</c:v>
                </c:pt>
                <c:pt idx="3713">
                  <c:v>114.69902871287132</c:v>
                </c:pt>
                <c:pt idx="3714">
                  <c:v>114.45619712871287</c:v>
                </c:pt>
                <c:pt idx="3715">
                  <c:v>114.20290079207918</c:v>
                </c:pt>
                <c:pt idx="3716">
                  <c:v>113.93066504950492</c:v>
                </c:pt>
                <c:pt idx="3717">
                  <c:v>113.66017811881184</c:v>
                </c:pt>
                <c:pt idx="3718">
                  <c:v>113.40860019801977</c:v>
                </c:pt>
                <c:pt idx="3719">
                  <c:v>113.1676415841584</c:v>
                </c:pt>
                <c:pt idx="3720">
                  <c:v>112.91799613861386</c:v>
                </c:pt>
                <c:pt idx="3721">
                  <c:v>112.66257267326733</c:v>
                </c:pt>
                <c:pt idx="3722">
                  <c:v>112.37010188118808</c:v>
                </c:pt>
                <c:pt idx="3723">
                  <c:v>112.0617672277227</c:v>
                </c:pt>
                <c:pt idx="3724">
                  <c:v>111.74325574257432</c:v>
                </c:pt>
                <c:pt idx="3725">
                  <c:v>111.40281099009903</c:v>
                </c:pt>
                <c:pt idx="3726">
                  <c:v>111.05144772277228</c:v>
                </c:pt>
                <c:pt idx="3727">
                  <c:v>110.70626514851482</c:v>
                </c:pt>
                <c:pt idx="3728">
                  <c:v>110.39480465346537</c:v>
                </c:pt>
                <c:pt idx="3729">
                  <c:v>110.0886303960396</c:v>
                </c:pt>
                <c:pt idx="3730">
                  <c:v>109.78609455445542</c:v>
                </c:pt>
                <c:pt idx="3731">
                  <c:v>109.53448999999995</c:v>
                </c:pt>
                <c:pt idx="3732">
                  <c:v>109.29953702970295</c:v>
                </c:pt>
                <c:pt idx="3733">
                  <c:v>109.0550456435643</c:v>
                </c:pt>
                <c:pt idx="3734">
                  <c:v>108.82249386138616</c:v>
                </c:pt>
                <c:pt idx="3735">
                  <c:v>108.63298663366336</c:v>
                </c:pt>
                <c:pt idx="3736">
                  <c:v>108.43558831683167</c:v>
                </c:pt>
                <c:pt idx="3737">
                  <c:v>108.24896049504953</c:v>
                </c:pt>
                <c:pt idx="3738">
                  <c:v>108.05080821782177</c:v>
                </c:pt>
                <c:pt idx="3739">
                  <c:v>107.84710336633664</c:v>
                </c:pt>
                <c:pt idx="3740">
                  <c:v>107.65059376237623</c:v>
                </c:pt>
                <c:pt idx="3741">
                  <c:v>107.48386168316831</c:v>
                </c:pt>
                <c:pt idx="3742">
                  <c:v>107.36594980198018</c:v>
                </c:pt>
                <c:pt idx="3743">
                  <c:v>107.27394316831683</c:v>
                </c:pt>
                <c:pt idx="3744">
                  <c:v>107.22688029702969</c:v>
                </c:pt>
                <c:pt idx="3745">
                  <c:v>107.19337445544558</c:v>
                </c:pt>
                <c:pt idx="3746">
                  <c:v>107.13949267326731</c:v>
                </c:pt>
                <c:pt idx="3747">
                  <c:v>107.0539488118812</c:v>
                </c:pt>
                <c:pt idx="3748">
                  <c:v>106.92730792079209</c:v>
                </c:pt>
                <c:pt idx="3749">
                  <c:v>106.76854485148509</c:v>
                </c:pt>
                <c:pt idx="3750">
                  <c:v>106.57636594059412</c:v>
                </c:pt>
                <c:pt idx="3751">
                  <c:v>106.37394445544555</c:v>
                </c:pt>
                <c:pt idx="3752">
                  <c:v>106.20706435643565</c:v>
                </c:pt>
                <c:pt idx="3753">
                  <c:v>106.06581752475243</c:v>
                </c:pt>
                <c:pt idx="3754">
                  <c:v>105.94414841584164</c:v>
                </c:pt>
                <c:pt idx="3755">
                  <c:v>105.84167990099007</c:v>
                </c:pt>
                <c:pt idx="3756">
                  <c:v>105.73601881188121</c:v>
                </c:pt>
                <c:pt idx="3757">
                  <c:v>105.63434910891087</c:v>
                </c:pt>
                <c:pt idx="3758">
                  <c:v>105.51830544554457</c:v>
                </c:pt>
                <c:pt idx="3759">
                  <c:v>105.40514861386137</c:v>
                </c:pt>
                <c:pt idx="3760">
                  <c:v>105.30547405940594</c:v>
                </c:pt>
                <c:pt idx="3761">
                  <c:v>105.21800900990098</c:v>
                </c:pt>
                <c:pt idx="3762">
                  <c:v>105.13417584158417</c:v>
                </c:pt>
                <c:pt idx="3763">
                  <c:v>105.04781128712865</c:v>
                </c:pt>
                <c:pt idx="3764">
                  <c:v>104.95867257425742</c:v>
                </c:pt>
                <c:pt idx="3765">
                  <c:v>104.87343702970297</c:v>
                </c:pt>
                <c:pt idx="3766">
                  <c:v>104.76497465346537</c:v>
                </c:pt>
                <c:pt idx="3767">
                  <c:v>104.64216693069311</c:v>
                </c:pt>
                <c:pt idx="3768">
                  <c:v>104.49254920792083</c:v>
                </c:pt>
                <c:pt idx="3769">
                  <c:v>104.33835643564353</c:v>
                </c:pt>
                <c:pt idx="3770">
                  <c:v>104.18041574257418</c:v>
                </c:pt>
                <c:pt idx="3771">
                  <c:v>104.03083831683169</c:v>
                </c:pt>
                <c:pt idx="3772">
                  <c:v>103.91185950495058</c:v>
                </c:pt>
                <c:pt idx="3773">
                  <c:v>103.83618079207919</c:v>
                </c:pt>
                <c:pt idx="3774">
                  <c:v>103.77967900990095</c:v>
                </c:pt>
                <c:pt idx="3775">
                  <c:v>103.74649217821781</c:v>
                </c:pt>
                <c:pt idx="3776">
                  <c:v>103.70854108910889</c:v>
                </c:pt>
                <c:pt idx="3777">
                  <c:v>103.66287564356439</c:v>
                </c:pt>
                <c:pt idx="3778">
                  <c:v>103.63122405940591</c:v>
                </c:pt>
                <c:pt idx="3779">
                  <c:v>103.6018923762376</c:v>
                </c:pt>
                <c:pt idx="3780">
                  <c:v>103.58267891089112</c:v>
                </c:pt>
                <c:pt idx="3781">
                  <c:v>103.555588019802</c:v>
                </c:pt>
                <c:pt idx="3782">
                  <c:v>103.49075504950491</c:v>
                </c:pt>
                <c:pt idx="3783">
                  <c:v>103.40631336633663</c:v>
                </c:pt>
                <c:pt idx="3784">
                  <c:v>103.28526524752472</c:v>
                </c:pt>
                <c:pt idx="3785">
                  <c:v>103.15758900990097</c:v>
                </c:pt>
                <c:pt idx="3786">
                  <c:v>103.01652445544555</c:v>
                </c:pt>
                <c:pt idx="3787">
                  <c:v>102.87515009900996</c:v>
                </c:pt>
                <c:pt idx="3788">
                  <c:v>102.74220792079204</c:v>
                </c:pt>
                <c:pt idx="3789">
                  <c:v>102.61061990099012</c:v>
                </c:pt>
                <c:pt idx="3790">
                  <c:v>102.47178841584159</c:v>
                </c:pt>
                <c:pt idx="3791">
                  <c:v>102.30995009900995</c:v>
                </c:pt>
                <c:pt idx="3792">
                  <c:v>102.12331693069311</c:v>
                </c:pt>
                <c:pt idx="3793">
                  <c:v>101.89666049504949</c:v>
                </c:pt>
                <c:pt idx="3794">
                  <c:v>101.6265102970297</c:v>
                </c:pt>
                <c:pt idx="3795">
                  <c:v>101.35282504950493</c:v>
                </c:pt>
                <c:pt idx="3796">
                  <c:v>101.0783378217822</c:v>
                </c:pt>
                <c:pt idx="3797">
                  <c:v>100.8165383168317</c:v>
                </c:pt>
                <c:pt idx="3798">
                  <c:v>100.57046247524757</c:v>
                </c:pt>
                <c:pt idx="3799">
                  <c:v>100.33858514851487</c:v>
                </c:pt>
                <c:pt idx="3800">
                  <c:v>100.10178672277227</c:v>
                </c:pt>
                <c:pt idx="3801">
                  <c:v>99.804209584158386</c:v>
                </c:pt>
                <c:pt idx="3802">
                  <c:v>99.408226712871297</c:v>
                </c:pt>
                <c:pt idx="3803">
                  <c:v>98.993686425742609</c:v>
                </c:pt>
                <c:pt idx="3804">
                  <c:v>98.63426188118811</c:v>
                </c:pt>
                <c:pt idx="3805">
                  <c:v>98.338980752475223</c:v>
                </c:pt>
                <c:pt idx="3806">
                  <c:v>98.062632039603983</c:v>
                </c:pt>
                <c:pt idx="3807">
                  <c:v>97.758514554455402</c:v>
                </c:pt>
                <c:pt idx="3808">
                  <c:v>97.435429059405934</c:v>
                </c:pt>
                <c:pt idx="3809">
                  <c:v>97.110085980198008</c:v>
                </c:pt>
                <c:pt idx="3810">
                  <c:v>96.735160356435657</c:v>
                </c:pt>
                <c:pt idx="3811">
                  <c:v>96.315676940594059</c:v>
                </c:pt>
                <c:pt idx="3812">
                  <c:v>95.887662188118753</c:v>
                </c:pt>
                <c:pt idx="3813">
                  <c:v>95.474924643564364</c:v>
                </c:pt>
                <c:pt idx="3814">
                  <c:v>95.085527762376216</c:v>
                </c:pt>
                <c:pt idx="3815">
                  <c:v>94.707378099009915</c:v>
                </c:pt>
                <c:pt idx="3816">
                  <c:v>94.332260574257404</c:v>
                </c:pt>
                <c:pt idx="3817">
                  <c:v>93.935384128712897</c:v>
                </c:pt>
                <c:pt idx="3818">
                  <c:v>93.497818940594044</c:v>
                </c:pt>
                <c:pt idx="3819">
                  <c:v>93.021801217821732</c:v>
                </c:pt>
                <c:pt idx="3820">
                  <c:v>92.561209029702979</c:v>
                </c:pt>
                <c:pt idx="3821">
                  <c:v>92.116390821782147</c:v>
                </c:pt>
                <c:pt idx="3822">
                  <c:v>91.693721079207961</c:v>
                </c:pt>
                <c:pt idx="3823">
                  <c:v>91.278277772277264</c:v>
                </c:pt>
                <c:pt idx="3824">
                  <c:v>90.84706519801982</c:v>
                </c:pt>
                <c:pt idx="3825">
                  <c:v>90.428447049504967</c:v>
                </c:pt>
                <c:pt idx="3826">
                  <c:v>90.001391643564361</c:v>
                </c:pt>
                <c:pt idx="3827">
                  <c:v>89.566636207920823</c:v>
                </c:pt>
                <c:pt idx="3828">
                  <c:v>89.134538138613848</c:v>
                </c:pt>
                <c:pt idx="3829">
                  <c:v>88.697161396039604</c:v>
                </c:pt>
                <c:pt idx="3830">
                  <c:v>88.278510504950532</c:v>
                </c:pt>
                <c:pt idx="3831">
                  <c:v>87.888196108910904</c:v>
                </c:pt>
                <c:pt idx="3832">
                  <c:v>87.539800910891103</c:v>
                </c:pt>
                <c:pt idx="3833">
                  <c:v>87.232092514851516</c:v>
                </c:pt>
                <c:pt idx="3834">
                  <c:v>86.93709736633663</c:v>
                </c:pt>
                <c:pt idx="3835">
                  <c:v>86.661483851485173</c:v>
                </c:pt>
                <c:pt idx="3836">
                  <c:v>86.397950019801968</c:v>
                </c:pt>
                <c:pt idx="3837">
                  <c:v>86.129188326732645</c:v>
                </c:pt>
                <c:pt idx="3838">
                  <c:v>85.864462940594066</c:v>
                </c:pt>
                <c:pt idx="3839">
                  <c:v>85.598509990099004</c:v>
                </c:pt>
                <c:pt idx="3840">
                  <c:v>85.342195178217835</c:v>
                </c:pt>
                <c:pt idx="3841">
                  <c:v>85.092097089108904</c:v>
                </c:pt>
                <c:pt idx="3842">
                  <c:v>84.842297336633649</c:v>
                </c:pt>
                <c:pt idx="3843">
                  <c:v>84.590681584158418</c:v>
                </c:pt>
                <c:pt idx="3844">
                  <c:v>84.34780706930691</c:v>
                </c:pt>
                <c:pt idx="3845">
                  <c:v>84.115995801980191</c:v>
                </c:pt>
                <c:pt idx="3846">
                  <c:v>83.88756588118811</c:v>
                </c:pt>
                <c:pt idx="3847">
                  <c:v>83.690651613861377</c:v>
                </c:pt>
                <c:pt idx="3848">
                  <c:v>83.504419376237607</c:v>
                </c:pt>
                <c:pt idx="3849">
                  <c:v>83.321270009901014</c:v>
                </c:pt>
                <c:pt idx="3850">
                  <c:v>83.125139019801949</c:v>
                </c:pt>
                <c:pt idx="3851">
                  <c:v>82.929012752475245</c:v>
                </c:pt>
                <c:pt idx="3852">
                  <c:v>82.736630930693082</c:v>
                </c:pt>
                <c:pt idx="3853">
                  <c:v>82.563107138613873</c:v>
                </c:pt>
                <c:pt idx="3854">
                  <c:v>82.418291673267348</c:v>
                </c:pt>
                <c:pt idx="3855">
                  <c:v>82.305726000000007</c:v>
                </c:pt>
                <c:pt idx="3856">
                  <c:v>82.182523574257416</c:v>
                </c:pt>
                <c:pt idx="3857">
                  <c:v>82.055127564356411</c:v>
                </c:pt>
                <c:pt idx="3858">
                  <c:v>81.895140980198065</c:v>
                </c:pt>
                <c:pt idx="3859">
                  <c:v>81.715493049504985</c:v>
                </c:pt>
                <c:pt idx="3860">
                  <c:v>81.512159881188083</c:v>
                </c:pt>
                <c:pt idx="3861">
                  <c:v>81.305665188118851</c:v>
                </c:pt>
                <c:pt idx="3862">
                  <c:v>81.080840524752475</c:v>
                </c:pt>
                <c:pt idx="3863">
                  <c:v>80.851780198019782</c:v>
                </c:pt>
                <c:pt idx="3864">
                  <c:v>80.640698851485112</c:v>
                </c:pt>
                <c:pt idx="3865">
                  <c:v>80.474579227722799</c:v>
                </c:pt>
                <c:pt idx="3866">
                  <c:v>80.339649722772279</c:v>
                </c:pt>
                <c:pt idx="3867">
                  <c:v>80.211611594059406</c:v>
                </c:pt>
                <c:pt idx="3868">
                  <c:v>80.092726702970296</c:v>
                </c:pt>
                <c:pt idx="3869">
                  <c:v>79.972756811881155</c:v>
                </c:pt>
                <c:pt idx="3870">
                  <c:v>79.840430356435633</c:v>
                </c:pt>
                <c:pt idx="3871">
                  <c:v>79.703784782178218</c:v>
                </c:pt>
                <c:pt idx="3872">
                  <c:v>79.55306924752476</c:v>
                </c:pt>
                <c:pt idx="3873">
                  <c:v>79.390827762376205</c:v>
                </c:pt>
                <c:pt idx="3874">
                  <c:v>79.207838594059425</c:v>
                </c:pt>
                <c:pt idx="3875">
                  <c:v>79.008658683168306</c:v>
                </c:pt>
                <c:pt idx="3876">
                  <c:v>78.777175594059401</c:v>
                </c:pt>
                <c:pt idx="3877">
                  <c:v>78.517982504950467</c:v>
                </c:pt>
                <c:pt idx="3878">
                  <c:v>78.244230415841599</c:v>
                </c:pt>
                <c:pt idx="3879">
                  <c:v>77.962190910891081</c:v>
                </c:pt>
                <c:pt idx="3880">
                  <c:v>77.703668722772278</c:v>
                </c:pt>
                <c:pt idx="3881">
                  <c:v>77.473715554455481</c:v>
                </c:pt>
                <c:pt idx="3882">
                  <c:v>77.244521504950498</c:v>
                </c:pt>
                <c:pt idx="3883">
                  <c:v>77.01404637623763</c:v>
                </c:pt>
                <c:pt idx="3884">
                  <c:v>76.804804366336654</c:v>
                </c:pt>
                <c:pt idx="3885">
                  <c:v>76.600833841584148</c:v>
                </c:pt>
                <c:pt idx="3886">
                  <c:v>76.392350118811848</c:v>
                </c:pt>
                <c:pt idx="3887">
                  <c:v>76.187762267326747</c:v>
                </c:pt>
                <c:pt idx="3888">
                  <c:v>75.986875643564375</c:v>
                </c:pt>
                <c:pt idx="3889">
                  <c:v>75.790738346534638</c:v>
                </c:pt>
                <c:pt idx="3890">
                  <c:v>75.59715871287132</c:v>
                </c:pt>
                <c:pt idx="3891">
                  <c:v>75.419774554455429</c:v>
                </c:pt>
                <c:pt idx="3892">
                  <c:v>75.259413009900967</c:v>
                </c:pt>
                <c:pt idx="3893">
                  <c:v>75.108328524752451</c:v>
                </c:pt>
                <c:pt idx="3894">
                  <c:v>74.942110504950506</c:v>
                </c:pt>
                <c:pt idx="3895">
                  <c:v>74.771255237623791</c:v>
                </c:pt>
                <c:pt idx="3896">
                  <c:v>74.586561089108926</c:v>
                </c:pt>
                <c:pt idx="3897">
                  <c:v>74.390121920792055</c:v>
                </c:pt>
                <c:pt idx="3898">
                  <c:v>74.188143564356437</c:v>
                </c:pt>
                <c:pt idx="3899">
                  <c:v>73.981608524752474</c:v>
                </c:pt>
                <c:pt idx="3900">
                  <c:v>73.787604960396052</c:v>
                </c:pt>
                <c:pt idx="3901">
                  <c:v>73.602301138613853</c:v>
                </c:pt>
                <c:pt idx="3902">
                  <c:v>73.42500467326731</c:v>
                </c:pt>
                <c:pt idx="3903">
                  <c:v>73.266154009901001</c:v>
                </c:pt>
                <c:pt idx="3904">
                  <c:v>73.12696665346536</c:v>
                </c:pt>
                <c:pt idx="3905">
                  <c:v>73.002719693069309</c:v>
                </c:pt>
                <c:pt idx="3906">
                  <c:v>72.904574653465346</c:v>
                </c:pt>
                <c:pt idx="3907">
                  <c:v>72.814725138613852</c:v>
                </c:pt>
                <c:pt idx="3908">
                  <c:v>72.747671425742624</c:v>
                </c:pt>
                <c:pt idx="3909">
                  <c:v>72.674389039603966</c:v>
                </c:pt>
                <c:pt idx="3910">
                  <c:v>72.584642386138626</c:v>
                </c:pt>
                <c:pt idx="3911">
                  <c:v>72.461113207920747</c:v>
                </c:pt>
                <c:pt idx="3912">
                  <c:v>72.330512099009908</c:v>
                </c:pt>
                <c:pt idx="3913">
                  <c:v>72.186856316831694</c:v>
                </c:pt>
                <c:pt idx="3914">
                  <c:v>72.050504920792079</c:v>
                </c:pt>
                <c:pt idx="3915">
                  <c:v>71.889773574257447</c:v>
                </c:pt>
                <c:pt idx="3916">
                  <c:v>71.729673148514863</c:v>
                </c:pt>
                <c:pt idx="3917">
                  <c:v>71.578452940594062</c:v>
                </c:pt>
                <c:pt idx="3918">
                  <c:v>71.442858049504963</c:v>
                </c:pt>
                <c:pt idx="3919">
                  <c:v>71.332005504950516</c:v>
                </c:pt>
                <c:pt idx="3920">
                  <c:v>71.248821069306942</c:v>
                </c:pt>
                <c:pt idx="3921">
                  <c:v>71.19535705940595</c:v>
                </c:pt>
                <c:pt idx="3922">
                  <c:v>71.156480554455442</c:v>
                </c:pt>
                <c:pt idx="3923">
                  <c:v>71.128605990099032</c:v>
                </c:pt>
                <c:pt idx="3924">
                  <c:v>71.104211198019797</c:v>
                </c:pt>
                <c:pt idx="3925">
                  <c:v>71.073312475247491</c:v>
                </c:pt>
                <c:pt idx="3926">
                  <c:v>71.028655405940597</c:v>
                </c:pt>
                <c:pt idx="3927">
                  <c:v>70.974548445544556</c:v>
                </c:pt>
                <c:pt idx="3928">
                  <c:v>70.912275544554447</c:v>
                </c:pt>
                <c:pt idx="3929">
                  <c:v>70.848993029702982</c:v>
                </c:pt>
                <c:pt idx="3930">
                  <c:v>70.783671178217844</c:v>
                </c:pt>
                <c:pt idx="3931">
                  <c:v>70.705986782178229</c:v>
                </c:pt>
                <c:pt idx="3932">
                  <c:v>70.62588173267325</c:v>
                </c:pt>
                <c:pt idx="3933">
                  <c:v>70.538524584158424</c:v>
                </c:pt>
                <c:pt idx="3934">
                  <c:v>70.430392653465333</c:v>
                </c:pt>
                <c:pt idx="3935">
                  <c:v>70.319085178217804</c:v>
                </c:pt>
                <c:pt idx="3936">
                  <c:v>70.213276326732654</c:v>
                </c:pt>
                <c:pt idx="3937">
                  <c:v>70.10563240594054</c:v>
                </c:pt>
                <c:pt idx="3938">
                  <c:v>69.995756762376246</c:v>
                </c:pt>
                <c:pt idx="3939">
                  <c:v>69.889436623762364</c:v>
                </c:pt>
                <c:pt idx="3940">
                  <c:v>69.791220762376241</c:v>
                </c:pt>
                <c:pt idx="3941">
                  <c:v>69.712310782178207</c:v>
                </c:pt>
                <c:pt idx="3942">
                  <c:v>69.637421801980182</c:v>
                </c:pt>
                <c:pt idx="3943">
                  <c:v>69.572974029703033</c:v>
                </c:pt>
                <c:pt idx="3944">
                  <c:v>69.510353673267304</c:v>
                </c:pt>
                <c:pt idx="3945">
                  <c:v>69.448059000000015</c:v>
                </c:pt>
                <c:pt idx="3946">
                  <c:v>69.385722821782167</c:v>
                </c:pt>
                <c:pt idx="3947">
                  <c:v>69.318085950495032</c:v>
                </c:pt>
                <c:pt idx="3948">
                  <c:v>69.257893435643538</c:v>
                </c:pt>
                <c:pt idx="3949">
                  <c:v>69.19537470297027</c:v>
                </c:pt>
                <c:pt idx="3950">
                  <c:v>69.129663653465357</c:v>
                </c:pt>
                <c:pt idx="3951">
                  <c:v>69.064782495049513</c:v>
                </c:pt>
                <c:pt idx="3952">
                  <c:v>68.989574376237641</c:v>
                </c:pt>
                <c:pt idx="3953">
                  <c:v>68.910737495049489</c:v>
                </c:pt>
                <c:pt idx="3954">
                  <c:v>68.837548980198022</c:v>
                </c:pt>
                <c:pt idx="3955">
                  <c:v>68.756862009900985</c:v>
                </c:pt>
                <c:pt idx="3956">
                  <c:v>68.681413475247552</c:v>
                </c:pt>
                <c:pt idx="3957">
                  <c:v>68.600771247524776</c:v>
                </c:pt>
                <c:pt idx="3958">
                  <c:v>68.529675069306919</c:v>
                </c:pt>
                <c:pt idx="3959">
                  <c:v>68.462214811881168</c:v>
                </c:pt>
                <c:pt idx="3960">
                  <c:v>68.393912752475259</c:v>
                </c:pt>
                <c:pt idx="3961">
                  <c:v>68.30548229702967</c:v>
                </c:pt>
                <c:pt idx="3962">
                  <c:v>68.209153356435664</c:v>
                </c:pt>
                <c:pt idx="3963">
                  <c:v>68.105141465346563</c:v>
                </c:pt>
                <c:pt idx="3964">
                  <c:v>68.024993207920772</c:v>
                </c:pt>
                <c:pt idx="3965">
                  <c:v>67.951419940594064</c:v>
                </c:pt>
                <c:pt idx="3966">
                  <c:v>67.890727554455452</c:v>
                </c:pt>
                <c:pt idx="3967">
                  <c:v>67.854322198019787</c:v>
                </c:pt>
                <c:pt idx="3968">
                  <c:v>67.841081960396053</c:v>
                </c:pt>
                <c:pt idx="3969">
                  <c:v>67.834686069306926</c:v>
                </c:pt>
                <c:pt idx="3970">
                  <c:v>67.818065297029719</c:v>
                </c:pt>
                <c:pt idx="3971">
                  <c:v>67.773746881188117</c:v>
                </c:pt>
                <c:pt idx="3972">
                  <c:v>67.697901891089131</c:v>
                </c:pt>
                <c:pt idx="3973">
                  <c:v>67.614218346534656</c:v>
                </c:pt>
                <c:pt idx="3974">
                  <c:v>67.533377425742586</c:v>
                </c:pt>
                <c:pt idx="3975">
                  <c:v>67.443081841584146</c:v>
                </c:pt>
                <c:pt idx="3976">
                  <c:v>67.338587732673275</c:v>
                </c:pt>
                <c:pt idx="3977">
                  <c:v>67.239827524752457</c:v>
                </c:pt>
                <c:pt idx="3978">
                  <c:v>67.124159554455417</c:v>
                </c:pt>
                <c:pt idx="3979">
                  <c:v>67.03325363366335</c:v>
                </c:pt>
                <c:pt idx="3980">
                  <c:v>66.954863366336596</c:v>
                </c:pt>
                <c:pt idx="3981">
                  <c:v>66.904673584158402</c:v>
                </c:pt>
                <c:pt idx="3982">
                  <c:v>66.859328891089092</c:v>
                </c:pt>
                <c:pt idx="3983">
                  <c:v>66.826809524752477</c:v>
                </c:pt>
                <c:pt idx="3984">
                  <c:v>66.800060138613844</c:v>
                </c:pt>
                <c:pt idx="3985">
                  <c:v>66.787118069306914</c:v>
                </c:pt>
                <c:pt idx="3986">
                  <c:v>66.773353158415844</c:v>
                </c:pt>
                <c:pt idx="3987">
                  <c:v>66.742079821782156</c:v>
                </c:pt>
                <c:pt idx="3988">
                  <c:v>66.693946099009906</c:v>
                </c:pt>
                <c:pt idx="3989">
                  <c:v>66.639453029702977</c:v>
                </c:pt>
                <c:pt idx="3990">
                  <c:v>66.563406613861417</c:v>
                </c:pt>
                <c:pt idx="3991">
                  <c:v>66.485200356435641</c:v>
                </c:pt>
                <c:pt idx="3992">
                  <c:v>66.413033445544571</c:v>
                </c:pt>
                <c:pt idx="3993">
                  <c:v>66.338064396039627</c:v>
                </c:pt>
                <c:pt idx="3994">
                  <c:v>66.259230594059417</c:v>
                </c:pt>
                <c:pt idx="3995">
                  <c:v>66.18166863366335</c:v>
                </c:pt>
                <c:pt idx="3996">
                  <c:v>66.126706891089114</c:v>
                </c:pt>
                <c:pt idx="3997">
                  <c:v>66.067138227722779</c:v>
                </c:pt>
                <c:pt idx="3998">
                  <c:v>66.011394643564387</c:v>
                </c:pt>
                <c:pt idx="3999">
                  <c:v>65.959003346534686</c:v>
                </c:pt>
                <c:pt idx="4000">
                  <c:v>65.901694108910874</c:v>
                </c:pt>
                <c:pt idx="4001">
                  <c:v>65.830055633663363</c:v>
                </c:pt>
                <c:pt idx="4002">
                  <c:v>65.755302257425726</c:v>
                </c:pt>
                <c:pt idx="4003">
                  <c:v>65.680220168316836</c:v>
                </c:pt>
                <c:pt idx="4004">
                  <c:v>65.586046386138591</c:v>
                </c:pt>
                <c:pt idx="4005">
                  <c:v>65.496716891089093</c:v>
                </c:pt>
                <c:pt idx="4006">
                  <c:v>65.414987831683163</c:v>
                </c:pt>
                <c:pt idx="4007">
                  <c:v>65.35445934653464</c:v>
                </c:pt>
                <c:pt idx="4008">
                  <c:v>65.305856841584173</c:v>
                </c:pt>
                <c:pt idx="4009">
                  <c:v>65.275136485148508</c:v>
                </c:pt>
                <c:pt idx="4010">
                  <c:v>65.258152306930697</c:v>
                </c:pt>
                <c:pt idx="4011">
                  <c:v>65.252035910891095</c:v>
                </c:pt>
                <c:pt idx="4012">
                  <c:v>65.252671396039617</c:v>
                </c:pt>
                <c:pt idx="4013">
                  <c:v>65.252024752475265</c:v>
                </c:pt>
                <c:pt idx="4014">
                  <c:v>65.25217316831683</c:v>
                </c:pt>
                <c:pt idx="4015">
                  <c:v>65.240643633663353</c:v>
                </c:pt>
                <c:pt idx="4016">
                  <c:v>65.211129415841583</c:v>
                </c:pt>
                <c:pt idx="4017">
                  <c:v>65.157128326732689</c:v>
                </c:pt>
                <c:pt idx="4018">
                  <c:v>65.091054158415815</c:v>
                </c:pt>
                <c:pt idx="4019">
                  <c:v>65.013885386138625</c:v>
                </c:pt>
                <c:pt idx="4020">
                  <c:v>64.938020673267317</c:v>
                </c:pt>
                <c:pt idx="4021">
                  <c:v>64.878733900990071</c:v>
                </c:pt>
                <c:pt idx="4022">
                  <c:v>64.836947217821759</c:v>
                </c:pt>
                <c:pt idx="4023">
                  <c:v>64.821133792079223</c:v>
                </c:pt>
                <c:pt idx="4024">
                  <c:v>64.815897871287149</c:v>
                </c:pt>
                <c:pt idx="4025">
                  <c:v>64.806119306930725</c:v>
                </c:pt>
                <c:pt idx="4026">
                  <c:v>64.796571990099011</c:v>
                </c:pt>
                <c:pt idx="4027">
                  <c:v>64.77824904950495</c:v>
                </c:pt>
                <c:pt idx="4028">
                  <c:v>64.751262643564331</c:v>
                </c:pt>
                <c:pt idx="4029">
                  <c:v>64.689824762376219</c:v>
                </c:pt>
                <c:pt idx="4030">
                  <c:v>64.625108009900998</c:v>
                </c:pt>
                <c:pt idx="4031">
                  <c:v>64.544686841584152</c:v>
                </c:pt>
                <c:pt idx="4032">
                  <c:v>64.467195702970287</c:v>
                </c:pt>
                <c:pt idx="4033">
                  <c:v>64.387413138613837</c:v>
                </c:pt>
                <c:pt idx="4034">
                  <c:v>64.294256673267327</c:v>
                </c:pt>
                <c:pt idx="4035">
                  <c:v>64.233340475247559</c:v>
                </c:pt>
                <c:pt idx="4036">
                  <c:v>64.179269000000019</c:v>
                </c:pt>
                <c:pt idx="4037">
                  <c:v>64.144756881188101</c:v>
                </c:pt>
                <c:pt idx="4038">
                  <c:v>64.128545227722782</c:v>
                </c:pt>
                <c:pt idx="4039">
                  <c:v>64.126650485148545</c:v>
                </c:pt>
                <c:pt idx="4040">
                  <c:v>64.126780465346528</c:v>
                </c:pt>
                <c:pt idx="4041">
                  <c:v>64.128386435643549</c:v>
                </c:pt>
                <c:pt idx="4042">
                  <c:v>64.133253128712866</c:v>
                </c:pt>
                <c:pt idx="4043">
                  <c:v>64.136077405940597</c:v>
                </c:pt>
                <c:pt idx="4044">
                  <c:v>64.132568495049497</c:v>
                </c:pt>
                <c:pt idx="4045">
                  <c:v>64.11139744554454</c:v>
                </c:pt>
                <c:pt idx="4046">
                  <c:v>64.067464960396052</c:v>
                </c:pt>
                <c:pt idx="4047">
                  <c:v>64.045308326732638</c:v>
                </c:pt>
                <c:pt idx="4048">
                  <c:v>64.031006772277209</c:v>
                </c:pt>
                <c:pt idx="4049">
                  <c:v>64.024483970297041</c:v>
                </c:pt>
                <c:pt idx="4050">
                  <c:v>64.016932207920789</c:v>
                </c:pt>
                <c:pt idx="4051">
                  <c:v>64.005031900990105</c:v>
                </c:pt>
                <c:pt idx="4052">
                  <c:v>63.99182394059406</c:v>
                </c:pt>
                <c:pt idx="4053">
                  <c:v>63.988699346534652</c:v>
                </c:pt>
                <c:pt idx="4054">
                  <c:v>63.9882126930693</c:v>
                </c:pt>
                <c:pt idx="4055">
                  <c:v>63.988296554455438</c:v>
                </c:pt>
                <c:pt idx="4056">
                  <c:v>63.988248297029685</c:v>
                </c:pt>
                <c:pt idx="4057">
                  <c:v>63.98808165346535</c:v>
                </c:pt>
                <c:pt idx="4058">
                  <c:v>63.986154405940596</c:v>
                </c:pt>
                <c:pt idx="4059">
                  <c:v>63.970738356435646</c:v>
                </c:pt>
                <c:pt idx="4060">
                  <c:v>63.933288138613875</c:v>
                </c:pt>
                <c:pt idx="4061">
                  <c:v>63.893717257425742</c:v>
                </c:pt>
                <c:pt idx="4062">
                  <c:v>63.865460900990108</c:v>
                </c:pt>
                <c:pt idx="4063">
                  <c:v>63.848009732673283</c:v>
                </c:pt>
                <c:pt idx="4064">
                  <c:v>63.839724653465353</c:v>
                </c:pt>
                <c:pt idx="4065">
                  <c:v>63.837873079207945</c:v>
                </c:pt>
                <c:pt idx="4066">
                  <c:v>63.838349702970312</c:v>
                </c:pt>
                <c:pt idx="4067">
                  <c:v>63.838934188118827</c:v>
                </c:pt>
                <c:pt idx="4068">
                  <c:v>63.83952889108911</c:v>
                </c:pt>
                <c:pt idx="4069">
                  <c:v>63.83948013861383</c:v>
                </c:pt>
                <c:pt idx="4070">
                  <c:v>63.84005010891088</c:v>
                </c:pt>
                <c:pt idx="4071">
                  <c:v>63.838201693069294</c:v>
                </c:pt>
                <c:pt idx="4072">
                  <c:v>63.838238504950496</c:v>
                </c:pt>
                <c:pt idx="4073">
                  <c:v>63.836781811881202</c:v>
                </c:pt>
                <c:pt idx="4074">
                  <c:v>63.833606108910885</c:v>
                </c:pt>
                <c:pt idx="4075">
                  <c:v>63.833887722772261</c:v>
                </c:pt>
                <c:pt idx="4076">
                  <c:v>63.837494910891074</c:v>
                </c:pt>
                <c:pt idx="4077">
                  <c:v>63.848156148514832</c:v>
                </c:pt>
                <c:pt idx="4078">
                  <c:v>63.882701574257453</c:v>
                </c:pt>
                <c:pt idx="4079">
                  <c:v>63.939269029702942</c:v>
                </c:pt>
                <c:pt idx="4080">
                  <c:v>64.003079267326726</c:v>
                </c:pt>
                <c:pt idx="4081">
                  <c:v>64.065545237623752</c:v>
                </c:pt>
                <c:pt idx="4082">
                  <c:v>64.132179118811877</c:v>
                </c:pt>
                <c:pt idx="4083">
                  <c:v>64.179000217821795</c:v>
                </c:pt>
                <c:pt idx="4084">
                  <c:v>64.22966774257425</c:v>
                </c:pt>
                <c:pt idx="4085">
                  <c:v>64.255100000000041</c:v>
                </c:pt>
                <c:pt idx="4086">
                  <c:v>64.288069207920771</c:v>
                </c:pt>
                <c:pt idx="4087">
                  <c:v>64.303599386138586</c:v>
                </c:pt>
                <c:pt idx="4088">
                  <c:v>64.314340217821808</c:v>
                </c:pt>
                <c:pt idx="4089">
                  <c:v>64.321141405940608</c:v>
                </c:pt>
                <c:pt idx="4090">
                  <c:v>64.331497534653508</c:v>
                </c:pt>
                <c:pt idx="4091">
                  <c:v>64.34058844554454</c:v>
                </c:pt>
                <c:pt idx="4092">
                  <c:v>64.352991376237625</c:v>
                </c:pt>
                <c:pt idx="4093">
                  <c:v>64.380689019801963</c:v>
                </c:pt>
                <c:pt idx="4094">
                  <c:v>64.394036257425753</c:v>
                </c:pt>
                <c:pt idx="4095">
                  <c:v>64.414223495049526</c:v>
                </c:pt>
                <c:pt idx="4096">
                  <c:v>64.441839128712886</c:v>
                </c:pt>
                <c:pt idx="4097">
                  <c:v>64.474211990099008</c:v>
                </c:pt>
                <c:pt idx="4098">
                  <c:v>64.523412465346539</c:v>
                </c:pt>
                <c:pt idx="4099">
                  <c:v>64.54724685148517</c:v>
                </c:pt>
                <c:pt idx="4100">
                  <c:v>64.600893089108894</c:v>
                </c:pt>
                <c:pt idx="4101">
                  <c:v>64.641840346534664</c:v>
                </c:pt>
                <c:pt idx="4102">
                  <c:v>64.668551039603955</c:v>
                </c:pt>
                <c:pt idx="4103">
                  <c:v>64.693742514851508</c:v>
                </c:pt>
                <c:pt idx="4104">
                  <c:v>64.714484168316815</c:v>
                </c:pt>
                <c:pt idx="4105">
                  <c:v>64.735432366336624</c:v>
                </c:pt>
                <c:pt idx="4106">
                  <c:v>64.766055465346554</c:v>
                </c:pt>
                <c:pt idx="4107">
                  <c:v>64.813904940594085</c:v>
                </c:pt>
                <c:pt idx="4108">
                  <c:v>64.872900554455484</c:v>
                </c:pt>
                <c:pt idx="4109">
                  <c:v>64.936012465346522</c:v>
                </c:pt>
                <c:pt idx="4110">
                  <c:v>64.996272772277237</c:v>
                </c:pt>
                <c:pt idx="4111">
                  <c:v>65.061056980198032</c:v>
                </c:pt>
                <c:pt idx="4112">
                  <c:v>65.119822554455439</c:v>
                </c:pt>
                <c:pt idx="4113">
                  <c:v>65.171940069306956</c:v>
                </c:pt>
                <c:pt idx="4114">
                  <c:v>65.215276158415833</c:v>
                </c:pt>
                <c:pt idx="4115">
                  <c:v>65.243455168316828</c:v>
                </c:pt>
                <c:pt idx="4116">
                  <c:v>65.273164049504942</c:v>
                </c:pt>
                <c:pt idx="4117">
                  <c:v>65.291599089108871</c:v>
                </c:pt>
                <c:pt idx="4118">
                  <c:v>65.316072663366342</c:v>
                </c:pt>
                <c:pt idx="4119">
                  <c:v>65.351367920792043</c:v>
                </c:pt>
                <c:pt idx="4120">
                  <c:v>65.396960772277225</c:v>
                </c:pt>
                <c:pt idx="4121">
                  <c:v>65.460671574257404</c:v>
                </c:pt>
                <c:pt idx="4122">
                  <c:v>65.538447930693096</c:v>
                </c:pt>
                <c:pt idx="4123">
                  <c:v>65.630877138613855</c:v>
                </c:pt>
                <c:pt idx="4124">
                  <c:v>65.73021185148518</c:v>
                </c:pt>
                <c:pt idx="4125">
                  <c:v>65.833293524752477</c:v>
                </c:pt>
                <c:pt idx="4126">
                  <c:v>65.932870683168346</c:v>
                </c:pt>
                <c:pt idx="4127">
                  <c:v>66.008535811881217</c:v>
                </c:pt>
                <c:pt idx="4128">
                  <c:v>66.073155099009909</c:v>
                </c:pt>
                <c:pt idx="4129">
                  <c:v>66.123958168316861</c:v>
                </c:pt>
                <c:pt idx="4130">
                  <c:v>66.157191029702958</c:v>
                </c:pt>
                <c:pt idx="4131">
                  <c:v>66.173334128712895</c:v>
                </c:pt>
                <c:pt idx="4132">
                  <c:v>66.194044633663381</c:v>
                </c:pt>
                <c:pt idx="4133">
                  <c:v>66.212235534653459</c:v>
                </c:pt>
                <c:pt idx="4134">
                  <c:v>66.252946039603984</c:v>
                </c:pt>
                <c:pt idx="4135">
                  <c:v>66.306209019802012</c:v>
                </c:pt>
                <c:pt idx="4136">
                  <c:v>66.392557584158425</c:v>
                </c:pt>
                <c:pt idx="4137">
                  <c:v>66.520614712871279</c:v>
                </c:pt>
                <c:pt idx="4138">
                  <c:v>66.675743000000011</c:v>
                </c:pt>
                <c:pt idx="4139">
                  <c:v>66.831178772277227</c:v>
                </c:pt>
                <c:pt idx="4140">
                  <c:v>66.975843722772282</c:v>
                </c:pt>
                <c:pt idx="4141">
                  <c:v>67.111824009901028</c:v>
                </c:pt>
                <c:pt idx="4142">
                  <c:v>67.265412752475214</c:v>
                </c:pt>
                <c:pt idx="4143">
                  <c:v>67.40836826732675</c:v>
                </c:pt>
                <c:pt idx="4144">
                  <c:v>67.538032019801975</c:v>
                </c:pt>
                <c:pt idx="4145">
                  <c:v>67.625794970297051</c:v>
                </c:pt>
                <c:pt idx="4146">
                  <c:v>67.693425316831679</c:v>
                </c:pt>
                <c:pt idx="4147">
                  <c:v>67.727732465346534</c:v>
                </c:pt>
                <c:pt idx="4148">
                  <c:v>67.754958742574246</c:v>
                </c:pt>
                <c:pt idx="4149">
                  <c:v>67.792192435643585</c:v>
                </c:pt>
                <c:pt idx="4150">
                  <c:v>67.851474267326722</c:v>
                </c:pt>
                <c:pt idx="4151">
                  <c:v>67.934660524752488</c:v>
                </c:pt>
                <c:pt idx="4152">
                  <c:v>68.022853495049503</c:v>
                </c:pt>
                <c:pt idx="4153">
                  <c:v>68.107872069306964</c:v>
                </c:pt>
                <c:pt idx="4154">
                  <c:v>68.206125069306921</c:v>
                </c:pt>
                <c:pt idx="4155">
                  <c:v>68.296184801980189</c:v>
                </c:pt>
                <c:pt idx="4156">
                  <c:v>68.390162742574233</c:v>
                </c:pt>
                <c:pt idx="4157">
                  <c:v>68.477232623762347</c:v>
                </c:pt>
                <c:pt idx="4158">
                  <c:v>68.568412247524748</c:v>
                </c:pt>
                <c:pt idx="4159">
                  <c:v>68.66868174257425</c:v>
                </c:pt>
                <c:pt idx="4160">
                  <c:v>68.742860653465357</c:v>
                </c:pt>
                <c:pt idx="4161">
                  <c:v>68.822273772277242</c:v>
                </c:pt>
                <c:pt idx="4162">
                  <c:v>68.880141000000023</c:v>
                </c:pt>
                <c:pt idx="4163">
                  <c:v>68.948215465346522</c:v>
                </c:pt>
                <c:pt idx="4164">
                  <c:v>69.012877772277236</c:v>
                </c:pt>
                <c:pt idx="4165">
                  <c:v>69.083369970297028</c:v>
                </c:pt>
                <c:pt idx="4166">
                  <c:v>69.158518495049492</c:v>
                </c:pt>
                <c:pt idx="4167">
                  <c:v>69.253405613861403</c:v>
                </c:pt>
                <c:pt idx="4168">
                  <c:v>69.37065606930696</c:v>
                </c:pt>
                <c:pt idx="4169">
                  <c:v>69.49928039603958</c:v>
                </c:pt>
                <c:pt idx="4170">
                  <c:v>69.627224277227711</c:v>
                </c:pt>
                <c:pt idx="4171">
                  <c:v>69.743119663366372</c:v>
                </c:pt>
                <c:pt idx="4172">
                  <c:v>69.834837564356434</c:v>
                </c:pt>
                <c:pt idx="4173">
                  <c:v>69.905368415841565</c:v>
                </c:pt>
                <c:pt idx="4174">
                  <c:v>69.957519910891094</c:v>
                </c:pt>
                <c:pt idx="4175">
                  <c:v>70.013900425742577</c:v>
                </c:pt>
                <c:pt idx="4176">
                  <c:v>70.054762059405945</c:v>
                </c:pt>
                <c:pt idx="4177">
                  <c:v>70.104111287128717</c:v>
                </c:pt>
                <c:pt idx="4178">
                  <c:v>70.149404554455401</c:v>
                </c:pt>
                <c:pt idx="4179">
                  <c:v>70.182402059405931</c:v>
                </c:pt>
                <c:pt idx="4180">
                  <c:v>70.226345386138618</c:v>
                </c:pt>
                <c:pt idx="4181">
                  <c:v>70.27732809900985</c:v>
                </c:pt>
                <c:pt idx="4182">
                  <c:v>70.321907346534672</c:v>
                </c:pt>
                <c:pt idx="4183">
                  <c:v>70.391354693069317</c:v>
                </c:pt>
                <c:pt idx="4184">
                  <c:v>70.457893445544556</c:v>
                </c:pt>
                <c:pt idx="4185">
                  <c:v>70.54061212871288</c:v>
                </c:pt>
                <c:pt idx="4186">
                  <c:v>70.609166366336638</c:v>
                </c:pt>
                <c:pt idx="4187">
                  <c:v>70.678239178217822</c:v>
                </c:pt>
                <c:pt idx="4188">
                  <c:v>70.736696019802011</c:v>
                </c:pt>
                <c:pt idx="4189">
                  <c:v>70.80375960396043</c:v>
                </c:pt>
                <c:pt idx="4190">
                  <c:v>70.844006178217825</c:v>
                </c:pt>
                <c:pt idx="4191">
                  <c:v>70.877387168316815</c:v>
                </c:pt>
                <c:pt idx="4192">
                  <c:v>70.895050118811881</c:v>
                </c:pt>
                <c:pt idx="4193">
                  <c:v>70.905211831683161</c:v>
                </c:pt>
                <c:pt idx="4194">
                  <c:v>70.916324544554442</c:v>
                </c:pt>
                <c:pt idx="4195">
                  <c:v>70.936195861386139</c:v>
                </c:pt>
                <c:pt idx="4196">
                  <c:v>70.949644227722771</c:v>
                </c:pt>
                <c:pt idx="4197">
                  <c:v>70.989898415841566</c:v>
                </c:pt>
                <c:pt idx="4198">
                  <c:v>71.040962009900994</c:v>
                </c:pt>
                <c:pt idx="4199">
                  <c:v>71.110991059405976</c:v>
                </c:pt>
                <c:pt idx="4200">
                  <c:v>71.195413118811871</c:v>
                </c:pt>
                <c:pt idx="4201">
                  <c:v>71.284192306930706</c:v>
                </c:pt>
                <c:pt idx="4202">
                  <c:v>71.349686930693082</c:v>
                </c:pt>
                <c:pt idx="4203">
                  <c:v>71.384015603960435</c:v>
                </c:pt>
                <c:pt idx="4204">
                  <c:v>71.401219732673269</c:v>
                </c:pt>
                <c:pt idx="4205">
                  <c:v>71.403460465346541</c:v>
                </c:pt>
                <c:pt idx="4206">
                  <c:v>71.40334476237625</c:v>
                </c:pt>
                <c:pt idx="4207">
                  <c:v>71.401351485148538</c:v>
                </c:pt>
                <c:pt idx="4208">
                  <c:v>71.400585801980185</c:v>
                </c:pt>
                <c:pt idx="4209">
                  <c:v>71.400308128712922</c:v>
                </c:pt>
                <c:pt idx="4210">
                  <c:v>71.400409910891113</c:v>
                </c:pt>
                <c:pt idx="4211">
                  <c:v>71.400477217821802</c:v>
                </c:pt>
                <c:pt idx="4212">
                  <c:v>71.402565900990083</c:v>
                </c:pt>
                <c:pt idx="4213">
                  <c:v>71.404409762376275</c:v>
                </c:pt>
                <c:pt idx="4214">
                  <c:v>71.407452633663382</c:v>
                </c:pt>
                <c:pt idx="4215">
                  <c:v>71.419025564356474</c:v>
                </c:pt>
                <c:pt idx="4216">
                  <c:v>71.432769415841591</c:v>
                </c:pt>
                <c:pt idx="4217">
                  <c:v>71.44837851485147</c:v>
                </c:pt>
                <c:pt idx="4218">
                  <c:v>71.46324837623763</c:v>
                </c:pt>
                <c:pt idx="4219">
                  <c:v>71.47121511881187</c:v>
                </c:pt>
                <c:pt idx="4220">
                  <c:v>71.473080841584164</c:v>
                </c:pt>
                <c:pt idx="4221">
                  <c:v>71.469300564356445</c:v>
                </c:pt>
                <c:pt idx="4222">
                  <c:v>71.454697910891056</c:v>
                </c:pt>
                <c:pt idx="4223">
                  <c:v>71.425112811881178</c:v>
                </c:pt>
                <c:pt idx="4224">
                  <c:v>71.39385406930694</c:v>
                </c:pt>
                <c:pt idx="4225">
                  <c:v>71.359260118811903</c:v>
                </c:pt>
                <c:pt idx="4226">
                  <c:v>71.320794881188107</c:v>
                </c:pt>
                <c:pt idx="4227">
                  <c:v>71.278694405940598</c:v>
                </c:pt>
                <c:pt idx="4228">
                  <c:v>71.231326544554463</c:v>
                </c:pt>
                <c:pt idx="4229">
                  <c:v>71.207880762376263</c:v>
                </c:pt>
                <c:pt idx="4230">
                  <c:v>71.182716108910881</c:v>
                </c:pt>
                <c:pt idx="4231">
                  <c:v>71.155430653465373</c:v>
                </c:pt>
                <c:pt idx="4232">
                  <c:v>71.125879089108878</c:v>
                </c:pt>
                <c:pt idx="4233">
                  <c:v>71.087982227722776</c:v>
                </c:pt>
                <c:pt idx="4234">
                  <c:v>71.03070126732672</c:v>
                </c:pt>
                <c:pt idx="4235">
                  <c:v>70.964623445544547</c:v>
                </c:pt>
                <c:pt idx="4236">
                  <c:v>70.887934722772272</c:v>
                </c:pt>
                <c:pt idx="4237">
                  <c:v>70.827038287128701</c:v>
                </c:pt>
                <c:pt idx="4238">
                  <c:v>70.767094990099011</c:v>
                </c:pt>
                <c:pt idx="4239">
                  <c:v>70.71771085148518</c:v>
                </c:pt>
                <c:pt idx="4240">
                  <c:v>70.667322158415857</c:v>
                </c:pt>
                <c:pt idx="4241">
                  <c:v>70.598303178217805</c:v>
                </c:pt>
                <c:pt idx="4242">
                  <c:v>70.53162191089109</c:v>
                </c:pt>
                <c:pt idx="4243">
                  <c:v>70.453139801980171</c:v>
                </c:pt>
                <c:pt idx="4244">
                  <c:v>70.380779970297013</c:v>
                </c:pt>
                <c:pt idx="4245">
                  <c:v>70.296976237623781</c:v>
                </c:pt>
                <c:pt idx="4246">
                  <c:v>70.213714693069306</c:v>
                </c:pt>
                <c:pt idx="4247">
                  <c:v>70.115593544554486</c:v>
                </c:pt>
                <c:pt idx="4248">
                  <c:v>70.007136564356401</c:v>
                </c:pt>
                <c:pt idx="4249">
                  <c:v>69.888530613861391</c:v>
                </c:pt>
                <c:pt idx="4250">
                  <c:v>69.766768960396035</c:v>
                </c:pt>
                <c:pt idx="4251">
                  <c:v>69.648105049504935</c:v>
                </c:pt>
                <c:pt idx="4252">
                  <c:v>69.528371861386191</c:v>
                </c:pt>
                <c:pt idx="4253">
                  <c:v>69.411949227722772</c:v>
                </c:pt>
                <c:pt idx="4254">
                  <c:v>69.311218584158411</c:v>
                </c:pt>
                <c:pt idx="4255">
                  <c:v>69.215054574257437</c:v>
                </c:pt>
                <c:pt idx="4256">
                  <c:v>69.126332514851498</c:v>
                </c:pt>
                <c:pt idx="4257">
                  <c:v>69.042671900990086</c:v>
                </c:pt>
                <c:pt idx="4258">
                  <c:v>68.965597306930675</c:v>
                </c:pt>
                <c:pt idx="4259">
                  <c:v>68.901550475247518</c:v>
                </c:pt>
                <c:pt idx="4260">
                  <c:v>68.85831411881189</c:v>
                </c:pt>
                <c:pt idx="4261">
                  <c:v>68.836183534653514</c:v>
                </c:pt>
                <c:pt idx="4262">
                  <c:v>68.819949485148499</c:v>
                </c:pt>
                <c:pt idx="4263">
                  <c:v>68.791598435643593</c:v>
                </c:pt>
                <c:pt idx="4264">
                  <c:v>68.756544465346536</c:v>
                </c:pt>
                <c:pt idx="4265">
                  <c:v>68.709309900990064</c:v>
                </c:pt>
                <c:pt idx="4266">
                  <c:v>68.663391920792066</c:v>
                </c:pt>
                <c:pt idx="4267">
                  <c:v>68.595635316831689</c:v>
                </c:pt>
                <c:pt idx="4268">
                  <c:v>68.531360099009873</c:v>
                </c:pt>
                <c:pt idx="4269">
                  <c:v>68.454665544554459</c:v>
                </c:pt>
                <c:pt idx="4270">
                  <c:v>68.37505553465347</c:v>
                </c:pt>
                <c:pt idx="4271">
                  <c:v>68.28833221782179</c:v>
                </c:pt>
                <c:pt idx="4272">
                  <c:v>68.208525485148513</c:v>
                </c:pt>
                <c:pt idx="4273">
                  <c:v>68.132572693069307</c:v>
                </c:pt>
                <c:pt idx="4274">
                  <c:v>68.069576683168336</c:v>
                </c:pt>
                <c:pt idx="4275">
                  <c:v>68.021589128712876</c:v>
                </c:pt>
                <c:pt idx="4276">
                  <c:v>67.972252613861357</c:v>
                </c:pt>
                <c:pt idx="4277">
                  <c:v>67.921254910891079</c:v>
                </c:pt>
                <c:pt idx="4278">
                  <c:v>67.871175376237616</c:v>
                </c:pt>
                <c:pt idx="4279">
                  <c:v>67.820447623762348</c:v>
                </c:pt>
                <c:pt idx="4280">
                  <c:v>67.747209128712896</c:v>
                </c:pt>
                <c:pt idx="4281">
                  <c:v>67.658644079207932</c:v>
                </c:pt>
                <c:pt idx="4282">
                  <c:v>67.566879801980193</c:v>
                </c:pt>
                <c:pt idx="4283">
                  <c:v>67.467062356435633</c:v>
                </c:pt>
                <c:pt idx="4284">
                  <c:v>67.363116277227746</c:v>
                </c:pt>
                <c:pt idx="4285">
                  <c:v>67.272388534653459</c:v>
                </c:pt>
                <c:pt idx="4286">
                  <c:v>67.179030465346486</c:v>
                </c:pt>
                <c:pt idx="4287">
                  <c:v>67.100654237623743</c:v>
                </c:pt>
                <c:pt idx="4288">
                  <c:v>67.03700953465345</c:v>
                </c:pt>
                <c:pt idx="4289">
                  <c:v>66.966720336633657</c:v>
                </c:pt>
                <c:pt idx="4290">
                  <c:v>66.925955029702962</c:v>
                </c:pt>
                <c:pt idx="4291">
                  <c:v>66.888775613861384</c:v>
                </c:pt>
                <c:pt idx="4292">
                  <c:v>66.853481673267353</c:v>
                </c:pt>
                <c:pt idx="4293">
                  <c:v>66.830151881188115</c:v>
                </c:pt>
                <c:pt idx="4294">
                  <c:v>66.805531168316804</c:v>
                </c:pt>
                <c:pt idx="4295">
                  <c:v>66.788517425742612</c:v>
                </c:pt>
                <c:pt idx="4296">
                  <c:v>66.773258396039594</c:v>
                </c:pt>
                <c:pt idx="4297">
                  <c:v>66.7479156732673</c:v>
                </c:pt>
                <c:pt idx="4298">
                  <c:v>66.702711762376239</c:v>
                </c:pt>
                <c:pt idx="4299">
                  <c:v>66.650607693069318</c:v>
                </c:pt>
                <c:pt idx="4300">
                  <c:v>66.56586465346534</c:v>
                </c:pt>
                <c:pt idx="4301">
                  <c:v>66.466823346534625</c:v>
                </c:pt>
                <c:pt idx="4302">
                  <c:v>66.372654564356395</c:v>
                </c:pt>
                <c:pt idx="4303">
                  <c:v>66.283294841584137</c:v>
                </c:pt>
                <c:pt idx="4304">
                  <c:v>66.189939861386122</c:v>
                </c:pt>
                <c:pt idx="4305">
                  <c:v>66.115900603960384</c:v>
                </c:pt>
                <c:pt idx="4306">
                  <c:v>66.046095960396073</c:v>
                </c:pt>
                <c:pt idx="4307">
                  <c:v>65.996546544554462</c:v>
                </c:pt>
                <c:pt idx="4308">
                  <c:v>65.972761356435612</c:v>
                </c:pt>
                <c:pt idx="4309">
                  <c:v>65.967673108910873</c:v>
                </c:pt>
                <c:pt idx="4310">
                  <c:v>65.968482772277227</c:v>
                </c:pt>
                <c:pt idx="4311">
                  <c:v>65.961018752475212</c:v>
                </c:pt>
                <c:pt idx="4312">
                  <c:v>65.933047297029688</c:v>
                </c:pt>
                <c:pt idx="4313">
                  <c:v>65.873403455445555</c:v>
                </c:pt>
                <c:pt idx="4314">
                  <c:v>65.810467485148479</c:v>
                </c:pt>
                <c:pt idx="4315">
                  <c:v>65.742011217821783</c:v>
                </c:pt>
                <c:pt idx="4316">
                  <c:v>65.681023079207932</c:v>
                </c:pt>
                <c:pt idx="4317">
                  <c:v>65.614583861386109</c:v>
                </c:pt>
                <c:pt idx="4318">
                  <c:v>65.551169188118791</c:v>
                </c:pt>
                <c:pt idx="4319">
                  <c:v>65.50031984158413</c:v>
                </c:pt>
                <c:pt idx="4320">
                  <c:v>65.466149643564364</c:v>
                </c:pt>
                <c:pt idx="4321">
                  <c:v>65.451585188118813</c:v>
                </c:pt>
                <c:pt idx="4322">
                  <c:v>65.449245297029762</c:v>
                </c:pt>
                <c:pt idx="4323">
                  <c:v>65.451500168316812</c:v>
                </c:pt>
                <c:pt idx="4324">
                  <c:v>65.453016970297014</c:v>
                </c:pt>
                <c:pt idx="4325">
                  <c:v>65.461633009901007</c:v>
                </c:pt>
                <c:pt idx="4326">
                  <c:v>65.47377020792085</c:v>
                </c:pt>
                <c:pt idx="4327">
                  <c:v>65.488703009900973</c:v>
                </c:pt>
                <c:pt idx="4328">
                  <c:v>65.504418455445546</c:v>
                </c:pt>
                <c:pt idx="4329">
                  <c:v>65.513089891089123</c:v>
                </c:pt>
                <c:pt idx="4330">
                  <c:v>65.514137990099002</c:v>
                </c:pt>
                <c:pt idx="4331">
                  <c:v>65.514180277227766</c:v>
                </c:pt>
                <c:pt idx="4332">
                  <c:v>65.506349247524739</c:v>
                </c:pt>
                <c:pt idx="4333">
                  <c:v>65.481090891089124</c:v>
                </c:pt>
                <c:pt idx="4334">
                  <c:v>65.444991445544559</c:v>
                </c:pt>
                <c:pt idx="4335">
                  <c:v>65.402296495049498</c:v>
                </c:pt>
                <c:pt idx="4336">
                  <c:v>65.366476108910874</c:v>
                </c:pt>
                <c:pt idx="4337">
                  <c:v>65.342503198019784</c:v>
                </c:pt>
                <c:pt idx="4338">
                  <c:v>65.325907752475274</c:v>
                </c:pt>
                <c:pt idx="4339">
                  <c:v>65.326156069306947</c:v>
                </c:pt>
                <c:pt idx="4340">
                  <c:v>65.33184896039603</c:v>
                </c:pt>
                <c:pt idx="4341">
                  <c:v>65.351377891089086</c:v>
                </c:pt>
                <c:pt idx="4342">
                  <c:v>65.364783287128702</c:v>
                </c:pt>
                <c:pt idx="4343">
                  <c:v>65.37225042574255</c:v>
                </c:pt>
                <c:pt idx="4344">
                  <c:v>65.376948999999968</c:v>
                </c:pt>
                <c:pt idx="4345">
                  <c:v>65.386256693069328</c:v>
                </c:pt>
                <c:pt idx="4346">
                  <c:v>65.406982029702974</c:v>
                </c:pt>
                <c:pt idx="4347">
                  <c:v>65.414658009901004</c:v>
                </c:pt>
                <c:pt idx="4348">
                  <c:v>65.40853791089107</c:v>
                </c:pt>
                <c:pt idx="4349">
                  <c:v>65.398082277227715</c:v>
                </c:pt>
                <c:pt idx="4350">
                  <c:v>65.380176693069302</c:v>
                </c:pt>
                <c:pt idx="4351">
                  <c:v>65.365051475247512</c:v>
                </c:pt>
                <c:pt idx="4352">
                  <c:v>65.347344821782173</c:v>
                </c:pt>
                <c:pt idx="4353">
                  <c:v>65.340181039603934</c:v>
                </c:pt>
                <c:pt idx="4354">
                  <c:v>65.341778613861379</c:v>
                </c:pt>
                <c:pt idx="4355">
                  <c:v>65.347410841584121</c:v>
                </c:pt>
                <c:pt idx="4356">
                  <c:v>65.359402326732635</c:v>
                </c:pt>
                <c:pt idx="4357">
                  <c:v>65.368603059405928</c:v>
                </c:pt>
                <c:pt idx="4358">
                  <c:v>65.375054168316836</c:v>
                </c:pt>
                <c:pt idx="4359">
                  <c:v>65.385947039603963</c:v>
                </c:pt>
                <c:pt idx="4360">
                  <c:v>65.395226376237574</c:v>
                </c:pt>
                <c:pt idx="4361">
                  <c:v>65.400930356435651</c:v>
                </c:pt>
                <c:pt idx="4362">
                  <c:v>65.398927207920764</c:v>
                </c:pt>
                <c:pt idx="4363">
                  <c:v>65.384704524752479</c:v>
                </c:pt>
                <c:pt idx="4364">
                  <c:v>65.35910561386136</c:v>
                </c:pt>
                <c:pt idx="4365">
                  <c:v>65.317025415841584</c:v>
                </c:pt>
                <c:pt idx="4366">
                  <c:v>65.286047138613867</c:v>
                </c:pt>
                <c:pt idx="4367">
                  <c:v>65.265147742574243</c:v>
                </c:pt>
                <c:pt idx="4368">
                  <c:v>65.248125148514845</c:v>
                </c:pt>
                <c:pt idx="4369">
                  <c:v>65.239249287128729</c:v>
                </c:pt>
                <c:pt idx="4370">
                  <c:v>65.235901534653465</c:v>
                </c:pt>
                <c:pt idx="4371">
                  <c:v>65.23641132673265</c:v>
                </c:pt>
                <c:pt idx="4372">
                  <c:v>65.23927438613859</c:v>
                </c:pt>
                <c:pt idx="4373">
                  <c:v>65.248739564356399</c:v>
                </c:pt>
                <c:pt idx="4374">
                  <c:v>65.260499029702956</c:v>
                </c:pt>
                <c:pt idx="4375">
                  <c:v>65.27314975247522</c:v>
                </c:pt>
                <c:pt idx="4376">
                  <c:v>65.28590853465343</c:v>
                </c:pt>
                <c:pt idx="4377">
                  <c:v>65.298699346534661</c:v>
                </c:pt>
                <c:pt idx="4378">
                  <c:v>65.303596910891073</c:v>
                </c:pt>
                <c:pt idx="4379">
                  <c:v>65.302661861386142</c:v>
                </c:pt>
                <c:pt idx="4380">
                  <c:v>65.288487811881168</c:v>
                </c:pt>
                <c:pt idx="4381">
                  <c:v>65.26461383168315</c:v>
                </c:pt>
                <c:pt idx="4382">
                  <c:v>65.23034887128712</c:v>
                </c:pt>
                <c:pt idx="4383">
                  <c:v>65.207751762376219</c:v>
                </c:pt>
                <c:pt idx="4384">
                  <c:v>65.181527683168298</c:v>
                </c:pt>
                <c:pt idx="4385">
                  <c:v>65.156070148514871</c:v>
                </c:pt>
                <c:pt idx="4386">
                  <c:v>65.142297950495035</c:v>
                </c:pt>
                <c:pt idx="4387">
                  <c:v>65.137388960396038</c:v>
                </c:pt>
                <c:pt idx="4388">
                  <c:v>65.136498524752469</c:v>
                </c:pt>
                <c:pt idx="4389">
                  <c:v>65.137168168316862</c:v>
                </c:pt>
                <c:pt idx="4390">
                  <c:v>65.138420306930684</c:v>
                </c:pt>
                <c:pt idx="4391">
                  <c:v>65.142969465346539</c:v>
                </c:pt>
                <c:pt idx="4392">
                  <c:v>65.155490623762418</c:v>
                </c:pt>
                <c:pt idx="4393">
                  <c:v>65.18271775247527</c:v>
                </c:pt>
                <c:pt idx="4394">
                  <c:v>65.210742267326694</c:v>
                </c:pt>
                <c:pt idx="4395">
                  <c:v>65.23214787128714</c:v>
                </c:pt>
                <c:pt idx="4396">
                  <c:v>65.256577910891096</c:v>
                </c:pt>
                <c:pt idx="4397">
                  <c:v>65.269105346534658</c:v>
                </c:pt>
                <c:pt idx="4398">
                  <c:v>65.270557396039607</c:v>
                </c:pt>
                <c:pt idx="4399">
                  <c:v>65.269776811881201</c:v>
                </c:pt>
                <c:pt idx="4400">
                  <c:v>65.261206326732648</c:v>
                </c:pt>
                <c:pt idx="4401">
                  <c:v>65.24709576237619</c:v>
                </c:pt>
                <c:pt idx="4402">
                  <c:v>65.23898760396041</c:v>
                </c:pt>
                <c:pt idx="4403">
                  <c:v>65.238101099009882</c:v>
                </c:pt>
                <c:pt idx="4404">
                  <c:v>65.240304841584162</c:v>
                </c:pt>
                <c:pt idx="4405">
                  <c:v>65.243962762376214</c:v>
                </c:pt>
                <c:pt idx="4406">
                  <c:v>65.254047029702946</c:v>
                </c:pt>
                <c:pt idx="4407">
                  <c:v>65.266307633663402</c:v>
                </c:pt>
                <c:pt idx="4408">
                  <c:v>65.28562775247525</c:v>
                </c:pt>
                <c:pt idx="4409">
                  <c:v>65.308713009900984</c:v>
                </c:pt>
                <c:pt idx="4410">
                  <c:v>65.330497990099019</c:v>
                </c:pt>
                <c:pt idx="4411">
                  <c:v>65.353873099009917</c:v>
                </c:pt>
                <c:pt idx="4412">
                  <c:v>65.369194158415851</c:v>
                </c:pt>
                <c:pt idx="4413">
                  <c:v>65.373368841584181</c:v>
                </c:pt>
                <c:pt idx="4414">
                  <c:v>65.372665940594047</c:v>
                </c:pt>
                <c:pt idx="4415">
                  <c:v>65.365443118811896</c:v>
                </c:pt>
                <c:pt idx="4416">
                  <c:v>65.334034930693065</c:v>
                </c:pt>
                <c:pt idx="4417">
                  <c:v>65.287612524752461</c:v>
                </c:pt>
                <c:pt idx="4418">
                  <c:v>65.231318663366324</c:v>
                </c:pt>
                <c:pt idx="4419">
                  <c:v>65.189291336633659</c:v>
                </c:pt>
                <c:pt idx="4420">
                  <c:v>65.143474326732672</c:v>
                </c:pt>
                <c:pt idx="4421">
                  <c:v>65.107614534653479</c:v>
                </c:pt>
                <c:pt idx="4422">
                  <c:v>65.076359306930684</c:v>
                </c:pt>
                <c:pt idx="4423">
                  <c:v>65.058316702970316</c:v>
                </c:pt>
                <c:pt idx="4424">
                  <c:v>65.045544099009888</c:v>
                </c:pt>
                <c:pt idx="4425">
                  <c:v>65.043053138613885</c:v>
                </c:pt>
                <c:pt idx="4426">
                  <c:v>65.04643484158413</c:v>
                </c:pt>
                <c:pt idx="4427">
                  <c:v>65.064087000000001</c:v>
                </c:pt>
                <c:pt idx="4428">
                  <c:v>65.0980926534654</c:v>
                </c:pt>
                <c:pt idx="4429">
                  <c:v>65.148666663366342</c:v>
                </c:pt>
                <c:pt idx="4430">
                  <c:v>65.204993811881195</c:v>
                </c:pt>
                <c:pt idx="4431">
                  <c:v>65.246508465346551</c:v>
                </c:pt>
                <c:pt idx="4432">
                  <c:v>65.288572306930675</c:v>
                </c:pt>
                <c:pt idx="4433">
                  <c:v>65.322318297029696</c:v>
                </c:pt>
                <c:pt idx="4434">
                  <c:v>65.35314040594055</c:v>
                </c:pt>
                <c:pt idx="4435">
                  <c:v>65.374088386138638</c:v>
                </c:pt>
                <c:pt idx="4436">
                  <c:v>65.391372465346535</c:v>
                </c:pt>
                <c:pt idx="4437">
                  <c:v>65.407390673267315</c:v>
                </c:pt>
                <c:pt idx="4438">
                  <c:v>65.424448693069323</c:v>
                </c:pt>
                <c:pt idx="4439">
                  <c:v>65.451072613861399</c:v>
                </c:pt>
                <c:pt idx="4440">
                  <c:v>65.493193564356417</c:v>
                </c:pt>
                <c:pt idx="4441">
                  <c:v>65.543088821782163</c:v>
                </c:pt>
                <c:pt idx="4442">
                  <c:v>65.607824841584176</c:v>
                </c:pt>
                <c:pt idx="4443">
                  <c:v>65.681784217821814</c:v>
                </c:pt>
                <c:pt idx="4444">
                  <c:v>65.74813037623764</c:v>
                </c:pt>
                <c:pt idx="4445">
                  <c:v>65.821934316831701</c:v>
                </c:pt>
                <c:pt idx="4446">
                  <c:v>65.895136762376168</c:v>
                </c:pt>
                <c:pt idx="4447">
                  <c:v>65.951269227722747</c:v>
                </c:pt>
                <c:pt idx="4448">
                  <c:v>65.99314567326735</c:v>
                </c:pt>
                <c:pt idx="4449">
                  <c:v>66.023551257425709</c:v>
                </c:pt>
                <c:pt idx="4450">
                  <c:v>66.032790663366342</c:v>
                </c:pt>
                <c:pt idx="4451">
                  <c:v>66.030124000000015</c:v>
                </c:pt>
                <c:pt idx="4452">
                  <c:v>66.011471673267323</c:v>
                </c:pt>
                <c:pt idx="4453">
                  <c:v>65.977677881188086</c:v>
                </c:pt>
                <c:pt idx="4454">
                  <c:v>65.947909386138605</c:v>
                </c:pt>
                <c:pt idx="4455">
                  <c:v>65.904566811881182</c:v>
                </c:pt>
                <c:pt idx="4456">
                  <c:v>65.85890298019801</c:v>
                </c:pt>
                <c:pt idx="4457">
                  <c:v>65.847543465346519</c:v>
                </c:pt>
                <c:pt idx="4458">
                  <c:v>65.848166138613877</c:v>
                </c:pt>
                <c:pt idx="4459">
                  <c:v>65.872737673267338</c:v>
                </c:pt>
                <c:pt idx="4460">
                  <c:v>65.923059277227694</c:v>
                </c:pt>
                <c:pt idx="4461">
                  <c:v>65.990418811881185</c:v>
                </c:pt>
                <c:pt idx="4462">
                  <c:v>66.070242801980172</c:v>
                </c:pt>
                <c:pt idx="4463">
                  <c:v>66.148380504950509</c:v>
                </c:pt>
                <c:pt idx="4464">
                  <c:v>66.204990970297033</c:v>
                </c:pt>
                <c:pt idx="4465">
                  <c:v>66.249972009900972</c:v>
                </c:pt>
                <c:pt idx="4466">
                  <c:v>66.264631336633656</c:v>
                </c:pt>
                <c:pt idx="4467">
                  <c:v>66.264871663366307</c:v>
                </c:pt>
                <c:pt idx="4468">
                  <c:v>66.250120207920801</c:v>
                </c:pt>
                <c:pt idx="4469">
                  <c:v>66.215389297029716</c:v>
                </c:pt>
                <c:pt idx="4470">
                  <c:v>66.1823727227723</c:v>
                </c:pt>
                <c:pt idx="4471">
                  <c:v>66.155106039603965</c:v>
                </c:pt>
                <c:pt idx="4472">
                  <c:v>66.129747683168304</c:v>
                </c:pt>
                <c:pt idx="4473">
                  <c:v>66.106278613861377</c:v>
                </c:pt>
                <c:pt idx="4474">
                  <c:v>66.093798693069289</c:v>
                </c:pt>
                <c:pt idx="4475">
                  <c:v>66.086204702970278</c:v>
                </c:pt>
                <c:pt idx="4476">
                  <c:v>66.080870851485145</c:v>
                </c:pt>
                <c:pt idx="4477">
                  <c:v>66.080233653465314</c:v>
                </c:pt>
                <c:pt idx="4478">
                  <c:v>66.081545118811903</c:v>
                </c:pt>
                <c:pt idx="4479">
                  <c:v>66.083568465346545</c:v>
                </c:pt>
                <c:pt idx="4480">
                  <c:v>66.086863277227692</c:v>
                </c:pt>
                <c:pt idx="4481">
                  <c:v>66.086314722772272</c:v>
                </c:pt>
                <c:pt idx="4482">
                  <c:v>66.078065178217798</c:v>
                </c:pt>
                <c:pt idx="4483">
                  <c:v>66.045584267326745</c:v>
                </c:pt>
                <c:pt idx="4484">
                  <c:v>65.985781722772288</c:v>
                </c:pt>
                <c:pt idx="4485">
                  <c:v>65.913303099009909</c:v>
                </c:pt>
                <c:pt idx="4486">
                  <c:v>65.815569108910907</c:v>
                </c:pt>
                <c:pt idx="4487">
                  <c:v>65.710641821782218</c:v>
                </c:pt>
                <c:pt idx="4488">
                  <c:v>65.592990415841598</c:v>
                </c:pt>
                <c:pt idx="4489">
                  <c:v>65.475514801980196</c:v>
                </c:pt>
                <c:pt idx="4490">
                  <c:v>65.359588980198012</c:v>
                </c:pt>
                <c:pt idx="4491">
                  <c:v>65.257306980198038</c:v>
                </c:pt>
                <c:pt idx="4492">
                  <c:v>65.170604415841552</c:v>
                </c:pt>
                <c:pt idx="4493">
                  <c:v>65.077559287128722</c:v>
                </c:pt>
                <c:pt idx="4494">
                  <c:v>64.972093940594064</c:v>
                </c:pt>
                <c:pt idx="4495">
                  <c:v>64.857030811881202</c:v>
                </c:pt>
                <c:pt idx="4496">
                  <c:v>64.728852663366354</c:v>
                </c:pt>
                <c:pt idx="4497">
                  <c:v>64.610508465346527</c:v>
                </c:pt>
                <c:pt idx="4498">
                  <c:v>64.500665920792073</c:v>
                </c:pt>
                <c:pt idx="4499">
                  <c:v>64.392885158415837</c:v>
                </c:pt>
                <c:pt idx="4500">
                  <c:v>64.276560396039613</c:v>
                </c:pt>
                <c:pt idx="4501">
                  <c:v>64.177520306930717</c:v>
                </c:pt>
                <c:pt idx="4502">
                  <c:v>64.060604871287111</c:v>
                </c:pt>
                <c:pt idx="4503">
                  <c:v>63.950248831683155</c:v>
                </c:pt>
                <c:pt idx="4504">
                  <c:v>63.84447850495053</c:v>
                </c:pt>
                <c:pt idx="4505">
                  <c:v>63.742339227722773</c:v>
                </c:pt>
                <c:pt idx="4506">
                  <c:v>63.652506079207946</c:v>
                </c:pt>
                <c:pt idx="4507">
                  <c:v>63.564849960396046</c:v>
                </c:pt>
                <c:pt idx="4508">
                  <c:v>63.482600009900999</c:v>
                </c:pt>
                <c:pt idx="4509">
                  <c:v>63.422024475247518</c:v>
                </c:pt>
                <c:pt idx="4510">
                  <c:v>63.370645277227702</c:v>
                </c:pt>
                <c:pt idx="4511">
                  <c:v>63.331175277227729</c:v>
                </c:pt>
                <c:pt idx="4512">
                  <c:v>63.290861465346524</c:v>
                </c:pt>
                <c:pt idx="4513">
                  <c:v>63.252579534653471</c:v>
                </c:pt>
                <c:pt idx="4514">
                  <c:v>63.221244316831658</c:v>
                </c:pt>
                <c:pt idx="4515">
                  <c:v>63.209487178217827</c:v>
                </c:pt>
                <c:pt idx="4516">
                  <c:v>63.200538772277227</c:v>
                </c:pt>
                <c:pt idx="4517">
                  <c:v>63.19918784158412</c:v>
                </c:pt>
                <c:pt idx="4518">
                  <c:v>63.200687554455421</c:v>
                </c:pt>
                <c:pt idx="4519">
                  <c:v>63.20402343564357</c:v>
                </c:pt>
                <c:pt idx="4520">
                  <c:v>63.210200663366344</c:v>
                </c:pt>
                <c:pt idx="4521">
                  <c:v>63.213343534653468</c:v>
                </c:pt>
                <c:pt idx="4522">
                  <c:v>63.213352049504934</c:v>
                </c:pt>
                <c:pt idx="4523">
                  <c:v>63.213873504950506</c:v>
                </c:pt>
                <c:pt idx="4524">
                  <c:v>63.213131316831664</c:v>
                </c:pt>
                <c:pt idx="4525">
                  <c:v>63.209284801980175</c:v>
                </c:pt>
                <c:pt idx="4526">
                  <c:v>63.202234198019816</c:v>
                </c:pt>
                <c:pt idx="4527">
                  <c:v>63.198280663366361</c:v>
                </c:pt>
                <c:pt idx="4528">
                  <c:v>63.194933930693068</c:v>
                </c:pt>
                <c:pt idx="4529">
                  <c:v>63.191999415841622</c:v>
                </c:pt>
                <c:pt idx="4530">
                  <c:v>63.192134633663372</c:v>
                </c:pt>
                <c:pt idx="4531">
                  <c:v>63.194752455445531</c:v>
                </c:pt>
                <c:pt idx="4532">
                  <c:v>63.208340089108887</c:v>
                </c:pt>
                <c:pt idx="4533">
                  <c:v>63.245935376237632</c:v>
                </c:pt>
                <c:pt idx="4534">
                  <c:v>63.33429577227723</c:v>
                </c:pt>
                <c:pt idx="4535">
                  <c:v>63.420021504950483</c:v>
                </c:pt>
                <c:pt idx="4536">
                  <c:v>63.516493079207919</c:v>
                </c:pt>
                <c:pt idx="4537">
                  <c:v>63.611217702970293</c:v>
                </c:pt>
                <c:pt idx="4538">
                  <c:v>63.68344296039605</c:v>
                </c:pt>
                <c:pt idx="4539">
                  <c:v>63.758262207920787</c:v>
                </c:pt>
                <c:pt idx="4540">
                  <c:v>63.826737336633677</c:v>
                </c:pt>
                <c:pt idx="4541">
                  <c:v>63.882240851485165</c:v>
                </c:pt>
                <c:pt idx="4542">
                  <c:v>63.942311396039628</c:v>
                </c:pt>
                <c:pt idx="4543">
                  <c:v>63.988762425742607</c:v>
                </c:pt>
                <c:pt idx="4544">
                  <c:v>64.028007891089104</c:v>
                </c:pt>
                <c:pt idx="4545">
                  <c:v>64.065772712871308</c:v>
                </c:pt>
                <c:pt idx="4546">
                  <c:v>64.132308178217826</c:v>
                </c:pt>
                <c:pt idx="4547">
                  <c:v>64.185537554455451</c:v>
                </c:pt>
                <c:pt idx="4548">
                  <c:v>64.247394405940582</c:v>
                </c:pt>
                <c:pt idx="4549">
                  <c:v>64.332949732673271</c:v>
                </c:pt>
                <c:pt idx="4550">
                  <c:v>64.425552594059397</c:v>
                </c:pt>
                <c:pt idx="4551">
                  <c:v>64.525507613861421</c:v>
                </c:pt>
                <c:pt idx="4552">
                  <c:v>64.622316594059399</c:v>
                </c:pt>
                <c:pt idx="4553">
                  <c:v>64.72948212871286</c:v>
                </c:pt>
                <c:pt idx="4554">
                  <c:v>64.855111405940633</c:v>
                </c:pt>
                <c:pt idx="4555">
                  <c:v>64.978778029702951</c:v>
                </c:pt>
                <c:pt idx="4556">
                  <c:v>65.110614059405961</c:v>
                </c:pt>
                <c:pt idx="4557">
                  <c:v>65.23674503960396</c:v>
                </c:pt>
                <c:pt idx="4558">
                  <c:v>65.35498739603959</c:v>
                </c:pt>
                <c:pt idx="4559">
                  <c:v>65.462794099009926</c:v>
                </c:pt>
                <c:pt idx="4560">
                  <c:v>65.544676079207917</c:v>
                </c:pt>
                <c:pt idx="4561">
                  <c:v>65.612669999999994</c:v>
                </c:pt>
                <c:pt idx="4562">
                  <c:v>65.677915405940553</c:v>
                </c:pt>
                <c:pt idx="4563">
                  <c:v>65.737060099009923</c:v>
                </c:pt>
                <c:pt idx="4564">
                  <c:v>65.817911495049515</c:v>
                </c:pt>
                <c:pt idx="4565">
                  <c:v>65.911631346534634</c:v>
                </c:pt>
                <c:pt idx="4566">
                  <c:v>66.011990673267334</c:v>
                </c:pt>
                <c:pt idx="4567">
                  <c:v>66.1218197128713</c:v>
                </c:pt>
                <c:pt idx="4568">
                  <c:v>66.234966336633661</c:v>
                </c:pt>
                <c:pt idx="4569">
                  <c:v>66.355965554455452</c:v>
                </c:pt>
                <c:pt idx="4570">
                  <c:v>66.467275821782209</c:v>
                </c:pt>
                <c:pt idx="4571">
                  <c:v>66.585895059405942</c:v>
                </c:pt>
                <c:pt idx="4572">
                  <c:v>66.697820722772278</c:v>
                </c:pt>
                <c:pt idx="4573">
                  <c:v>66.81521077227724</c:v>
                </c:pt>
                <c:pt idx="4574">
                  <c:v>66.911893594059393</c:v>
                </c:pt>
                <c:pt idx="4575">
                  <c:v>66.999182217821783</c:v>
                </c:pt>
                <c:pt idx="4576">
                  <c:v>67.068054267326715</c:v>
                </c:pt>
                <c:pt idx="4577">
                  <c:v>67.123810267326732</c:v>
                </c:pt>
                <c:pt idx="4578">
                  <c:v>67.179639495049528</c:v>
                </c:pt>
                <c:pt idx="4579">
                  <c:v>67.219671534653457</c:v>
                </c:pt>
                <c:pt idx="4580">
                  <c:v>67.252770851485138</c:v>
                </c:pt>
                <c:pt idx="4581">
                  <c:v>67.271796683168304</c:v>
                </c:pt>
                <c:pt idx="4582">
                  <c:v>67.283623633663368</c:v>
                </c:pt>
                <c:pt idx="4583">
                  <c:v>67.294584821782166</c:v>
                </c:pt>
                <c:pt idx="4584">
                  <c:v>67.308386841584124</c:v>
                </c:pt>
                <c:pt idx="4585">
                  <c:v>67.324857930693057</c:v>
                </c:pt>
                <c:pt idx="4586">
                  <c:v>67.346612584158422</c:v>
                </c:pt>
                <c:pt idx="4587">
                  <c:v>67.386919930693068</c:v>
                </c:pt>
                <c:pt idx="4588">
                  <c:v>67.42826452475245</c:v>
                </c:pt>
                <c:pt idx="4589">
                  <c:v>67.477349950495025</c:v>
                </c:pt>
                <c:pt idx="4590">
                  <c:v>67.527881128712892</c:v>
                </c:pt>
                <c:pt idx="4591">
                  <c:v>67.567791821782222</c:v>
                </c:pt>
                <c:pt idx="4592">
                  <c:v>67.607067742574259</c:v>
                </c:pt>
                <c:pt idx="4593">
                  <c:v>67.640196851485143</c:v>
                </c:pt>
                <c:pt idx="4594">
                  <c:v>67.676841405940593</c:v>
                </c:pt>
                <c:pt idx="4595">
                  <c:v>67.709275752475236</c:v>
                </c:pt>
                <c:pt idx="4596">
                  <c:v>67.73649059405939</c:v>
                </c:pt>
                <c:pt idx="4597">
                  <c:v>67.766327495049495</c:v>
                </c:pt>
                <c:pt idx="4598">
                  <c:v>67.784754722772277</c:v>
                </c:pt>
                <c:pt idx="4599">
                  <c:v>67.785172871287116</c:v>
                </c:pt>
                <c:pt idx="4600">
                  <c:v>67.784011673267372</c:v>
                </c:pt>
                <c:pt idx="4601">
                  <c:v>67.785522316831688</c:v>
                </c:pt>
                <c:pt idx="4602">
                  <c:v>67.784525207920808</c:v>
                </c:pt>
                <c:pt idx="4603">
                  <c:v>67.775395881188132</c:v>
                </c:pt>
                <c:pt idx="4604">
                  <c:v>67.766610059405892</c:v>
                </c:pt>
                <c:pt idx="4605">
                  <c:v>67.756185623762391</c:v>
                </c:pt>
                <c:pt idx="4606">
                  <c:v>67.746744960396072</c:v>
                </c:pt>
                <c:pt idx="4607">
                  <c:v>67.742226445544546</c:v>
                </c:pt>
                <c:pt idx="4608">
                  <c:v>67.740167148514828</c:v>
                </c:pt>
                <c:pt idx="4609">
                  <c:v>67.735328495049501</c:v>
                </c:pt>
                <c:pt idx="4610">
                  <c:v>67.728031425742614</c:v>
                </c:pt>
                <c:pt idx="4611">
                  <c:v>67.726023128712882</c:v>
                </c:pt>
                <c:pt idx="4612">
                  <c:v>67.725934217821788</c:v>
                </c:pt>
                <c:pt idx="4613">
                  <c:v>67.726503871287122</c:v>
                </c:pt>
                <c:pt idx="4614">
                  <c:v>67.726273663366342</c:v>
                </c:pt>
                <c:pt idx="4615">
                  <c:v>67.725768980197984</c:v>
                </c:pt>
                <c:pt idx="4616">
                  <c:v>67.725882861386125</c:v>
                </c:pt>
                <c:pt idx="4617">
                  <c:v>67.724582079207877</c:v>
                </c:pt>
                <c:pt idx="4618">
                  <c:v>67.721951950495026</c:v>
                </c:pt>
                <c:pt idx="4619">
                  <c:v>67.716790564356401</c:v>
                </c:pt>
                <c:pt idx="4620">
                  <c:v>67.704849475247528</c:v>
                </c:pt>
                <c:pt idx="4621">
                  <c:v>67.674791158415843</c:v>
                </c:pt>
                <c:pt idx="4622">
                  <c:v>67.634588069306915</c:v>
                </c:pt>
                <c:pt idx="4623">
                  <c:v>67.598537683168274</c:v>
                </c:pt>
                <c:pt idx="4624">
                  <c:v>67.549089089108918</c:v>
                </c:pt>
                <c:pt idx="4625">
                  <c:v>67.498603158415847</c:v>
                </c:pt>
                <c:pt idx="4626">
                  <c:v>67.451395613861379</c:v>
                </c:pt>
                <c:pt idx="4627">
                  <c:v>67.398833376237604</c:v>
                </c:pt>
                <c:pt idx="4628">
                  <c:v>67.343842861386136</c:v>
                </c:pt>
                <c:pt idx="4629">
                  <c:v>67.294932742574233</c:v>
                </c:pt>
                <c:pt idx="4630">
                  <c:v>67.246490772277255</c:v>
                </c:pt>
                <c:pt idx="4631">
                  <c:v>67.192268227722792</c:v>
                </c:pt>
                <c:pt idx="4632">
                  <c:v>67.15989781188118</c:v>
                </c:pt>
                <c:pt idx="4633">
                  <c:v>67.125591138613871</c:v>
                </c:pt>
                <c:pt idx="4634">
                  <c:v>67.098835693069319</c:v>
                </c:pt>
                <c:pt idx="4635">
                  <c:v>67.07615542574257</c:v>
                </c:pt>
                <c:pt idx="4636">
                  <c:v>67.050953089108916</c:v>
                </c:pt>
                <c:pt idx="4637">
                  <c:v>67.025318752475258</c:v>
                </c:pt>
                <c:pt idx="4638">
                  <c:v>66.990472376237648</c:v>
                </c:pt>
                <c:pt idx="4639">
                  <c:v>66.960505128712896</c:v>
                </c:pt>
                <c:pt idx="4640">
                  <c:v>66.930499445544555</c:v>
                </c:pt>
                <c:pt idx="4641">
                  <c:v>66.896195762376223</c:v>
                </c:pt>
                <c:pt idx="4642">
                  <c:v>66.850355762376253</c:v>
                </c:pt>
                <c:pt idx="4643">
                  <c:v>66.802259732673292</c:v>
                </c:pt>
                <c:pt idx="4644">
                  <c:v>66.748427059405927</c:v>
                </c:pt>
                <c:pt idx="4645">
                  <c:v>66.688662594059394</c:v>
                </c:pt>
                <c:pt idx="4646">
                  <c:v>66.633590029702972</c:v>
                </c:pt>
                <c:pt idx="4647">
                  <c:v>66.56761969306929</c:v>
                </c:pt>
                <c:pt idx="4648">
                  <c:v>66.50293763366335</c:v>
                </c:pt>
                <c:pt idx="4649">
                  <c:v>66.435606643564356</c:v>
                </c:pt>
                <c:pt idx="4650">
                  <c:v>66.378855633663363</c:v>
                </c:pt>
                <c:pt idx="4651">
                  <c:v>66.311954089108909</c:v>
                </c:pt>
                <c:pt idx="4652">
                  <c:v>66.253035227722734</c:v>
                </c:pt>
                <c:pt idx="4653">
                  <c:v>66.195821871287123</c:v>
                </c:pt>
                <c:pt idx="4654">
                  <c:v>66.158841643564358</c:v>
                </c:pt>
                <c:pt idx="4655">
                  <c:v>66.123684316831671</c:v>
                </c:pt>
                <c:pt idx="4656">
                  <c:v>66.085398574257397</c:v>
                </c:pt>
                <c:pt idx="4657">
                  <c:v>66.047925247524716</c:v>
                </c:pt>
                <c:pt idx="4658">
                  <c:v>66.010909881188141</c:v>
                </c:pt>
                <c:pt idx="4659">
                  <c:v>65.971274485148555</c:v>
                </c:pt>
                <c:pt idx="4660">
                  <c:v>65.938706287128738</c:v>
                </c:pt>
                <c:pt idx="4661">
                  <c:v>65.900604821782181</c:v>
                </c:pt>
                <c:pt idx="4662">
                  <c:v>65.852061792079255</c:v>
                </c:pt>
                <c:pt idx="4663">
                  <c:v>65.811550564356452</c:v>
                </c:pt>
                <c:pt idx="4664">
                  <c:v>65.768369306930708</c:v>
                </c:pt>
                <c:pt idx="4665">
                  <c:v>65.725473970297017</c:v>
                </c:pt>
                <c:pt idx="4666">
                  <c:v>65.678614722772267</c:v>
                </c:pt>
                <c:pt idx="4667">
                  <c:v>65.618939405940566</c:v>
                </c:pt>
                <c:pt idx="4668">
                  <c:v>65.556413861386147</c:v>
                </c:pt>
                <c:pt idx="4669">
                  <c:v>65.49249013861386</c:v>
                </c:pt>
                <c:pt idx="4670">
                  <c:v>65.425374861386118</c:v>
                </c:pt>
                <c:pt idx="4671">
                  <c:v>65.355393702970289</c:v>
                </c:pt>
                <c:pt idx="4672">
                  <c:v>65.286379673267334</c:v>
                </c:pt>
                <c:pt idx="4673">
                  <c:v>65.221974554455429</c:v>
                </c:pt>
                <c:pt idx="4674">
                  <c:v>65.164162188118794</c:v>
                </c:pt>
                <c:pt idx="4675">
                  <c:v>65.107344762376258</c:v>
                </c:pt>
                <c:pt idx="4676">
                  <c:v>65.056109445544564</c:v>
                </c:pt>
                <c:pt idx="4677">
                  <c:v>65.004865742574268</c:v>
                </c:pt>
                <c:pt idx="4678">
                  <c:v>64.963525207920767</c:v>
                </c:pt>
                <c:pt idx="4679">
                  <c:v>64.923343762376206</c:v>
                </c:pt>
                <c:pt idx="4680">
                  <c:v>64.881503049504943</c:v>
                </c:pt>
                <c:pt idx="4681">
                  <c:v>64.843697891089121</c:v>
                </c:pt>
                <c:pt idx="4682">
                  <c:v>64.803090940594046</c:v>
                </c:pt>
                <c:pt idx="4683">
                  <c:v>64.762786435643577</c:v>
                </c:pt>
                <c:pt idx="4684">
                  <c:v>64.729573306930703</c:v>
                </c:pt>
                <c:pt idx="4685">
                  <c:v>64.691894940594054</c:v>
                </c:pt>
                <c:pt idx="4686">
                  <c:v>64.658948188118785</c:v>
                </c:pt>
                <c:pt idx="4687">
                  <c:v>64.633773732673262</c:v>
                </c:pt>
                <c:pt idx="4688">
                  <c:v>64.59000592079208</c:v>
                </c:pt>
                <c:pt idx="4689">
                  <c:v>64.541641544554466</c:v>
                </c:pt>
                <c:pt idx="4690">
                  <c:v>64.490516485148518</c:v>
                </c:pt>
                <c:pt idx="4691">
                  <c:v>64.425463257425747</c:v>
                </c:pt>
                <c:pt idx="4692">
                  <c:v>64.374595455445572</c:v>
                </c:pt>
                <c:pt idx="4693">
                  <c:v>64.300900772277245</c:v>
                </c:pt>
                <c:pt idx="4694">
                  <c:v>64.247712475247525</c:v>
                </c:pt>
                <c:pt idx="4695">
                  <c:v>64.193547019801969</c:v>
                </c:pt>
                <c:pt idx="4696">
                  <c:v>64.145078732673255</c:v>
                </c:pt>
                <c:pt idx="4697">
                  <c:v>64.087584821782144</c:v>
                </c:pt>
                <c:pt idx="4698">
                  <c:v>64.037259623762367</c:v>
                </c:pt>
                <c:pt idx="4699">
                  <c:v>63.996154108910893</c:v>
                </c:pt>
                <c:pt idx="4700">
                  <c:v>63.964985792079219</c:v>
                </c:pt>
                <c:pt idx="4701">
                  <c:v>63.928899900990096</c:v>
                </c:pt>
                <c:pt idx="4702">
                  <c:v>63.89948287128712</c:v>
                </c:pt>
                <c:pt idx="4703">
                  <c:v>63.872122326732679</c:v>
                </c:pt>
                <c:pt idx="4704">
                  <c:v>63.845520396039568</c:v>
                </c:pt>
                <c:pt idx="4705">
                  <c:v>63.816213455445542</c:v>
                </c:pt>
                <c:pt idx="4706">
                  <c:v>63.781018217821781</c:v>
                </c:pt>
                <c:pt idx="4707">
                  <c:v>63.749018762376224</c:v>
                </c:pt>
                <c:pt idx="4708">
                  <c:v>63.715299881188102</c:v>
                </c:pt>
                <c:pt idx="4709">
                  <c:v>63.694041524752443</c:v>
                </c:pt>
                <c:pt idx="4710">
                  <c:v>63.672591376237619</c:v>
                </c:pt>
                <c:pt idx="4711">
                  <c:v>63.644572148514854</c:v>
                </c:pt>
                <c:pt idx="4712">
                  <c:v>63.610360702970269</c:v>
                </c:pt>
                <c:pt idx="4713">
                  <c:v>63.573938059405911</c:v>
                </c:pt>
                <c:pt idx="4714">
                  <c:v>63.530064534653462</c:v>
                </c:pt>
                <c:pt idx="4715">
                  <c:v>63.480931128712868</c:v>
                </c:pt>
                <c:pt idx="4716">
                  <c:v>63.437284168316829</c:v>
                </c:pt>
                <c:pt idx="4717">
                  <c:v>63.389915871287123</c:v>
                </c:pt>
                <c:pt idx="4718">
                  <c:v>63.343337544554451</c:v>
                </c:pt>
                <c:pt idx="4719">
                  <c:v>63.286758683168308</c:v>
                </c:pt>
                <c:pt idx="4720">
                  <c:v>63.226647940594042</c:v>
                </c:pt>
                <c:pt idx="4721">
                  <c:v>63.18469355445545</c:v>
                </c:pt>
                <c:pt idx="4722">
                  <c:v>63.135284980198023</c:v>
                </c:pt>
                <c:pt idx="4723">
                  <c:v>63.092209148514861</c:v>
                </c:pt>
                <c:pt idx="4724">
                  <c:v>63.052459267326718</c:v>
                </c:pt>
                <c:pt idx="4725">
                  <c:v>63.021236811881202</c:v>
                </c:pt>
                <c:pt idx="4726">
                  <c:v>62.987912742574238</c:v>
                </c:pt>
                <c:pt idx="4727">
                  <c:v>62.962894217821777</c:v>
                </c:pt>
                <c:pt idx="4728">
                  <c:v>62.926717386138627</c:v>
                </c:pt>
                <c:pt idx="4729">
                  <c:v>62.892924702970291</c:v>
                </c:pt>
                <c:pt idx="4730">
                  <c:v>62.866041316831698</c:v>
                </c:pt>
                <c:pt idx="4731">
                  <c:v>62.840725188118803</c:v>
                </c:pt>
                <c:pt idx="4732">
                  <c:v>62.810030821782192</c:v>
                </c:pt>
                <c:pt idx="4733">
                  <c:v>62.781059128712883</c:v>
                </c:pt>
                <c:pt idx="4734">
                  <c:v>62.764836871287095</c:v>
                </c:pt>
                <c:pt idx="4735">
                  <c:v>62.742582871287119</c:v>
                </c:pt>
                <c:pt idx="4736">
                  <c:v>62.711317099009911</c:v>
                </c:pt>
                <c:pt idx="4737">
                  <c:v>62.685457940594063</c:v>
                </c:pt>
                <c:pt idx="4738">
                  <c:v>62.656130089108892</c:v>
                </c:pt>
                <c:pt idx="4739">
                  <c:v>62.634758584158419</c:v>
                </c:pt>
                <c:pt idx="4740">
                  <c:v>62.613205693069304</c:v>
                </c:pt>
                <c:pt idx="4741">
                  <c:v>62.583873316831692</c:v>
                </c:pt>
                <c:pt idx="4742">
                  <c:v>62.553672673267315</c:v>
                </c:pt>
                <c:pt idx="4743">
                  <c:v>62.516094277227722</c:v>
                </c:pt>
                <c:pt idx="4744">
                  <c:v>62.483757702970273</c:v>
                </c:pt>
                <c:pt idx="4745">
                  <c:v>62.448547237623757</c:v>
                </c:pt>
                <c:pt idx="4746">
                  <c:v>62.422463841584154</c:v>
                </c:pt>
                <c:pt idx="4747">
                  <c:v>62.408096257425761</c:v>
                </c:pt>
                <c:pt idx="4748">
                  <c:v>62.398048277227687</c:v>
                </c:pt>
                <c:pt idx="4749">
                  <c:v>62.386691742574243</c:v>
                </c:pt>
                <c:pt idx="4750">
                  <c:v>62.379422019801972</c:v>
                </c:pt>
                <c:pt idx="4751">
                  <c:v>62.372473148514835</c:v>
                </c:pt>
                <c:pt idx="4752">
                  <c:v>62.370527217821788</c:v>
                </c:pt>
                <c:pt idx="4753">
                  <c:v>62.36982077227723</c:v>
                </c:pt>
                <c:pt idx="4754">
                  <c:v>62.369430257425719</c:v>
                </c:pt>
                <c:pt idx="4755">
                  <c:v>62.36950330693071</c:v>
                </c:pt>
                <c:pt idx="4756">
                  <c:v>62.368963316831646</c:v>
                </c:pt>
                <c:pt idx="4757">
                  <c:v>62.369237534653507</c:v>
                </c:pt>
                <c:pt idx="4758">
                  <c:v>62.370222990099023</c:v>
                </c:pt>
                <c:pt idx="4759">
                  <c:v>62.370441613861388</c:v>
                </c:pt>
                <c:pt idx="4760">
                  <c:v>62.37306945544556</c:v>
                </c:pt>
                <c:pt idx="4761">
                  <c:v>62.379338089108899</c:v>
                </c:pt>
                <c:pt idx="4762">
                  <c:v>62.382703108910874</c:v>
                </c:pt>
                <c:pt idx="4763">
                  <c:v>62.38913897029704</c:v>
                </c:pt>
                <c:pt idx="4764">
                  <c:v>62.396823772277244</c:v>
                </c:pt>
                <c:pt idx="4765">
                  <c:v>62.407027455445537</c:v>
                </c:pt>
                <c:pt idx="4766">
                  <c:v>62.417470772277234</c:v>
                </c:pt>
                <c:pt idx="4767">
                  <c:v>62.428433138613862</c:v>
                </c:pt>
                <c:pt idx="4768">
                  <c:v>62.443803198019772</c:v>
                </c:pt>
                <c:pt idx="4769">
                  <c:v>62.466544207920812</c:v>
                </c:pt>
                <c:pt idx="4770">
                  <c:v>62.488071980198022</c:v>
                </c:pt>
                <c:pt idx="4771">
                  <c:v>62.509486059405937</c:v>
                </c:pt>
                <c:pt idx="4772">
                  <c:v>62.521965376237617</c:v>
                </c:pt>
                <c:pt idx="4773">
                  <c:v>62.540557267326726</c:v>
                </c:pt>
                <c:pt idx="4774">
                  <c:v>62.562465752475212</c:v>
                </c:pt>
                <c:pt idx="4775">
                  <c:v>62.582596970297047</c:v>
                </c:pt>
                <c:pt idx="4776">
                  <c:v>62.610761772277222</c:v>
                </c:pt>
                <c:pt idx="4777">
                  <c:v>62.641215207920787</c:v>
                </c:pt>
                <c:pt idx="4778">
                  <c:v>62.678491079207937</c:v>
                </c:pt>
                <c:pt idx="4779">
                  <c:v>62.714787089108917</c:v>
                </c:pt>
                <c:pt idx="4780">
                  <c:v>62.750824811881195</c:v>
                </c:pt>
                <c:pt idx="4781">
                  <c:v>62.774283930693052</c:v>
                </c:pt>
                <c:pt idx="4782">
                  <c:v>62.814587445544561</c:v>
                </c:pt>
                <c:pt idx="4783">
                  <c:v>62.867408485148481</c:v>
                </c:pt>
                <c:pt idx="4784">
                  <c:v>62.918407891089068</c:v>
                </c:pt>
                <c:pt idx="4785">
                  <c:v>62.979879702970308</c:v>
                </c:pt>
                <c:pt idx="4786">
                  <c:v>63.022015089108905</c:v>
                </c:pt>
                <c:pt idx="4787">
                  <c:v>63.050922178217817</c:v>
                </c:pt>
                <c:pt idx="4788">
                  <c:v>63.074609316831655</c:v>
                </c:pt>
                <c:pt idx="4789">
                  <c:v>63.112345316831671</c:v>
                </c:pt>
                <c:pt idx="4790">
                  <c:v>63.154643376237587</c:v>
                </c:pt>
                <c:pt idx="4791">
                  <c:v>63.199076336633667</c:v>
                </c:pt>
                <c:pt idx="4792">
                  <c:v>63.227300386138602</c:v>
                </c:pt>
                <c:pt idx="4793">
                  <c:v>63.26520037623763</c:v>
                </c:pt>
                <c:pt idx="4794">
                  <c:v>63.314266465346556</c:v>
                </c:pt>
                <c:pt idx="4795">
                  <c:v>63.340305207920785</c:v>
                </c:pt>
                <c:pt idx="4796">
                  <c:v>63.359996752475254</c:v>
                </c:pt>
                <c:pt idx="4797">
                  <c:v>63.378161980198044</c:v>
                </c:pt>
                <c:pt idx="4798">
                  <c:v>63.39154941584156</c:v>
                </c:pt>
                <c:pt idx="4799">
                  <c:v>63.413648930693057</c:v>
                </c:pt>
                <c:pt idx="4800">
                  <c:v>63.433526960396016</c:v>
                </c:pt>
                <c:pt idx="4801">
                  <c:v>63.444127564356428</c:v>
                </c:pt>
                <c:pt idx="4802">
                  <c:v>63.462826306930708</c:v>
                </c:pt>
                <c:pt idx="4803">
                  <c:v>63.483353356435643</c:v>
                </c:pt>
                <c:pt idx="4804">
                  <c:v>63.502129405940572</c:v>
                </c:pt>
                <c:pt idx="4805">
                  <c:v>63.522769089108877</c:v>
                </c:pt>
                <c:pt idx="4806">
                  <c:v>63.552624683168354</c:v>
                </c:pt>
                <c:pt idx="4807">
                  <c:v>63.571493554455436</c:v>
                </c:pt>
                <c:pt idx="4808">
                  <c:v>63.595415633663372</c:v>
                </c:pt>
                <c:pt idx="4809">
                  <c:v>63.626802574257397</c:v>
                </c:pt>
                <c:pt idx="4810">
                  <c:v>63.659646366336652</c:v>
                </c:pt>
                <c:pt idx="4811">
                  <c:v>63.693491821782153</c:v>
                </c:pt>
                <c:pt idx="4812">
                  <c:v>63.735358544554465</c:v>
                </c:pt>
                <c:pt idx="4813">
                  <c:v>63.781700900990074</c:v>
                </c:pt>
                <c:pt idx="4814">
                  <c:v>63.824421009900995</c:v>
                </c:pt>
                <c:pt idx="4815">
                  <c:v>63.859666435643589</c:v>
                </c:pt>
                <c:pt idx="4816">
                  <c:v>63.900299534653477</c:v>
                </c:pt>
                <c:pt idx="4817">
                  <c:v>63.942682990098994</c:v>
                </c:pt>
                <c:pt idx="4818">
                  <c:v>63.98035719801981</c:v>
                </c:pt>
                <c:pt idx="4819">
                  <c:v>64.021263752475249</c:v>
                </c:pt>
                <c:pt idx="4820">
                  <c:v>64.060566782178213</c:v>
                </c:pt>
                <c:pt idx="4821">
                  <c:v>64.119296980198015</c:v>
                </c:pt>
                <c:pt idx="4822">
                  <c:v>64.158722257425737</c:v>
                </c:pt>
                <c:pt idx="4823">
                  <c:v>64.198110891089129</c:v>
                </c:pt>
                <c:pt idx="4824">
                  <c:v>64.234053643564337</c:v>
                </c:pt>
                <c:pt idx="4825">
                  <c:v>64.262310960396007</c:v>
                </c:pt>
                <c:pt idx="4826">
                  <c:v>64.307510099009903</c:v>
                </c:pt>
                <c:pt idx="4827">
                  <c:v>64.363585722772271</c:v>
                </c:pt>
                <c:pt idx="4828">
                  <c:v>64.405592029703001</c:v>
                </c:pt>
                <c:pt idx="4829">
                  <c:v>64.44350648514849</c:v>
                </c:pt>
                <c:pt idx="4830">
                  <c:v>64.494999772277254</c:v>
                </c:pt>
                <c:pt idx="4831">
                  <c:v>64.538123049504932</c:v>
                </c:pt>
                <c:pt idx="4832">
                  <c:v>64.568638653465371</c:v>
                </c:pt>
                <c:pt idx="4833">
                  <c:v>64.617518138613875</c:v>
                </c:pt>
                <c:pt idx="4834">
                  <c:v>64.647145039603942</c:v>
                </c:pt>
                <c:pt idx="4835">
                  <c:v>64.664898019801967</c:v>
                </c:pt>
                <c:pt idx="4836">
                  <c:v>64.697426613861396</c:v>
                </c:pt>
                <c:pt idx="4837">
                  <c:v>64.735991504950505</c:v>
                </c:pt>
                <c:pt idx="4838">
                  <c:v>64.776247742574242</c:v>
                </c:pt>
                <c:pt idx="4839">
                  <c:v>64.826170603960392</c:v>
                </c:pt>
                <c:pt idx="4840">
                  <c:v>64.871073504950516</c:v>
                </c:pt>
                <c:pt idx="4841">
                  <c:v>64.915360386138602</c:v>
                </c:pt>
                <c:pt idx="4842">
                  <c:v>64.954025108910898</c:v>
                </c:pt>
                <c:pt idx="4843">
                  <c:v>64.999438683168307</c:v>
                </c:pt>
                <c:pt idx="4844">
                  <c:v>65.055258049504914</c:v>
                </c:pt>
                <c:pt idx="4845">
                  <c:v>65.10758253465346</c:v>
                </c:pt>
                <c:pt idx="4846">
                  <c:v>65.169964861386163</c:v>
                </c:pt>
                <c:pt idx="4847">
                  <c:v>65.225562891089112</c:v>
                </c:pt>
                <c:pt idx="4848">
                  <c:v>65.284958564356401</c:v>
                </c:pt>
                <c:pt idx="4849">
                  <c:v>65.341242772277212</c:v>
                </c:pt>
                <c:pt idx="4850">
                  <c:v>65.396838425742573</c:v>
                </c:pt>
                <c:pt idx="4851">
                  <c:v>65.452479475247515</c:v>
                </c:pt>
                <c:pt idx="4852">
                  <c:v>65.50110706930694</c:v>
                </c:pt>
                <c:pt idx="4853">
                  <c:v>65.5398579009901</c:v>
                </c:pt>
                <c:pt idx="4854">
                  <c:v>65.579834415841617</c:v>
                </c:pt>
                <c:pt idx="4855">
                  <c:v>65.616507415841596</c:v>
                </c:pt>
                <c:pt idx="4856">
                  <c:v>65.65140029702971</c:v>
                </c:pt>
                <c:pt idx="4857">
                  <c:v>65.685197089108939</c:v>
                </c:pt>
                <c:pt idx="4858">
                  <c:v>65.714228386138601</c:v>
                </c:pt>
                <c:pt idx="4859">
                  <c:v>65.73927086138616</c:v>
                </c:pt>
                <c:pt idx="4860">
                  <c:v>65.773737564356423</c:v>
                </c:pt>
                <c:pt idx="4861">
                  <c:v>65.813306356435632</c:v>
                </c:pt>
                <c:pt idx="4862">
                  <c:v>65.846119425742586</c:v>
                </c:pt>
                <c:pt idx="4863">
                  <c:v>65.89527133663367</c:v>
                </c:pt>
                <c:pt idx="4864">
                  <c:v>65.934237623762357</c:v>
                </c:pt>
                <c:pt idx="4865">
                  <c:v>65.96825834653464</c:v>
                </c:pt>
                <c:pt idx="4866">
                  <c:v>66.003163990099026</c:v>
                </c:pt>
                <c:pt idx="4867">
                  <c:v>66.036913742574257</c:v>
                </c:pt>
                <c:pt idx="4868">
                  <c:v>66.076925425742573</c:v>
                </c:pt>
                <c:pt idx="4869">
                  <c:v>66.108450495049496</c:v>
                </c:pt>
                <c:pt idx="4870">
                  <c:v>66.138815990099005</c:v>
                </c:pt>
                <c:pt idx="4871">
                  <c:v>66.166946297029696</c:v>
                </c:pt>
                <c:pt idx="4872">
                  <c:v>66.197979366336625</c:v>
                </c:pt>
                <c:pt idx="4873">
                  <c:v>66.236289554455439</c:v>
                </c:pt>
                <c:pt idx="4874">
                  <c:v>66.280636356435622</c:v>
                </c:pt>
                <c:pt idx="4875">
                  <c:v>66.31577360396038</c:v>
                </c:pt>
                <c:pt idx="4876">
                  <c:v>66.354168712871299</c:v>
                </c:pt>
                <c:pt idx="4877">
                  <c:v>66.394244554455469</c:v>
                </c:pt>
                <c:pt idx="4878">
                  <c:v>66.428545019802002</c:v>
                </c:pt>
                <c:pt idx="4879">
                  <c:v>66.469911742574226</c:v>
                </c:pt>
                <c:pt idx="4880">
                  <c:v>66.511598247524745</c:v>
                </c:pt>
                <c:pt idx="4881">
                  <c:v>66.547643396039589</c:v>
                </c:pt>
                <c:pt idx="4882">
                  <c:v>66.582720504950501</c:v>
                </c:pt>
                <c:pt idx="4883">
                  <c:v>66.618051485148499</c:v>
                </c:pt>
                <c:pt idx="4884">
                  <c:v>66.638985217821798</c:v>
                </c:pt>
                <c:pt idx="4885">
                  <c:v>66.672239425742603</c:v>
                </c:pt>
                <c:pt idx="4886">
                  <c:v>66.700964356435634</c:v>
                </c:pt>
                <c:pt idx="4887">
                  <c:v>66.736835029702945</c:v>
                </c:pt>
                <c:pt idx="4888">
                  <c:v>66.772512752475237</c:v>
                </c:pt>
                <c:pt idx="4889">
                  <c:v>66.792372217821764</c:v>
                </c:pt>
                <c:pt idx="4890">
                  <c:v>66.809650168316807</c:v>
                </c:pt>
                <c:pt idx="4891">
                  <c:v>66.824587148514865</c:v>
                </c:pt>
                <c:pt idx="4892">
                  <c:v>66.833629188118834</c:v>
                </c:pt>
                <c:pt idx="4893">
                  <c:v>66.842079495049518</c:v>
                </c:pt>
                <c:pt idx="4894">
                  <c:v>66.858874584158428</c:v>
                </c:pt>
                <c:pt idx="4895">
                  <c:v>66.876202465346509</c:v>
                </c:pt>
                <c:pt idx="4896">
                  <c:v>66.900248980198</c:v>
                </c:pt>
                <c:pt idx="4897">
                  <c:v>66.925654613861411</c:v>
                </c:pt>
                <c:pt idx="4898">
                  <c:v>66.947600455445539</c:v>
                </c:pt>
                <c:pt idx="4899">
                  <c:v>66.97544905940596</c:v>
                </c:pt>
                <c:pt idx="4900">
                  <c:v>67.009587683168306</c:v>
                </c:pt>
                <c:pt idx="4901">
                  <c:v>67.035737990099008</c:v>
                </c:pt>
                <c:pt idx="4902">
                  <c:v>67.055322435643589</c:v>
                </c:pt>
                <c:pt idx="4903">
                  <c:v>67.081095405940601</c:v>
                </c:pt>
                <c:pt idx="4904">
                  <c:v>67.104810465346532</c:v>
                </c:pt>
                <c:pt idx="4905">
                  <c:v>67.142266831683173</c:v>
                </c:pt>
                <c:pt idx="4906">
                  <c:v>67.175338653465317</c:v>
                </c:pt>
                <c:pt idx="4907">
                  <c:v>67.204734772277206</c:v>
                </c:pt>
                <c:pt idx="4908">
                  <c:v>67.244154178217784</c:v>
                </c:pt>
                <c:pt idx="4909">
                  <c:v>67.280159920792073</c:v>
                </c:pt>
                <c:pt idx="4910">
                  <c:v>67.307958455445544</c:v>
                </c:pt>
                <c:pt idx="4911">
                  <c:v>67.341146297029695</c:v>
                </c:pt>
                <c:pt idx="4912">
                  <c:v>67.380641683168321</c:v>
                </c:pt>
                <c:pt idx="4913">
                  <c:v>67.417268732673307</c:v>
                </c:pt>
                <c:pt idx="4914">
                  <c:v>67.458638128712892</c:v>
                </c:pt>
                <c:pt idx="4915">
                  <c:v>67.491758504950511</c:v>
                </c:pt>
                <c:pt idx="4916">
                  <c:v>67.523807485148495</c:v>
                </c:pt>
                <c:pt idx="4917">
                  <c:v>67.554412306930715</c:v>
                </c:pt>
                <c:pt idx="4918">
                  <c:v>67.583677306930724</c:v>
                </c:pt>
                <c:pt idx="4919">
                  <c:v>67.610394376237636</c:v>
                </c:pt>
                <c:pt idx="4920">
                  <c:v>67.633467455445555</c:v>
                </c:pt>
                <c:pt idx="4921">
                  <c:v>67.659394801980227</c:v>
                </c:pt>
                <c:pt idx="4922">
                  <c:v>67.691649366336648</c:v>
                </c:pt>
                <c:pt idx="4923">
                  <c:v>67.708151534653453</c:v>
                </c:pt>
                <c:pt idx="4924">
                  <c:v>67.721121504950489</c:v>
                </c:pt>
                <c:pt idx="4925">
                  <c:v>67.73487504950495</c:v>
                </c:pt>
                <c:pt idx="4926">
                  <c:v>67.748046445544574</c:v>
                </c:pt>
                <c:pt idx="4927">
                  <c:v>67.763716257425756</c:v>
                </c:pt>
                <c:pt idx="4928">
                  <c:v>67.779256207920795</c:v>
                </c:pt>
                <c:pt idx="4929">
                  <c:v>67.792235534653472</c:v>
                </c:pt>
                <c:pt idx="4930">
                  <c:v>67.799058366336638</c:v>
                </c:pt>
                <c:pt idx="4931">
                  <c:v>67.805131445544575</c:v>
                </c:pt>
                <c:pt idx="4932">
                  <c:v>67.810768475247542</c:v>
                </c:pt>
                <c:pt idx="4933">
                  <c:v>67.818950138613843</c:v>
                </c:pt>
                <c:pt idx="4934">
                  <c:v>67.830180821782193</c:v>
                </c:pt>
                <c:pt idx="4935">
                  <c:v>67.843156534653431</c:v>
                </c:pt>
                <c:pt idx="4936">
                  <c:v>67.852056465346536</c:v>
                </c:pt>
                <c:pt idx="4937">
                  <c:v>67.862001247524745</c:v>
                </c:pt>
                <c:pt idx="4938">
                  <c:v>67.881542663366346</c:v>
                </c:pt>
                <c:pt idx="4939">
                  <c:v>67.899352782178227</c:v>
                </c:pt>
                <c:pt idx="4940">
                  <c:v>67.914715861386114</c:v>
                </c:pt>
                <c:pt idx="4941">
                  <c:v>67.92188491089108</c:v>
                </c:pt>
                <c:pt idx="4942">
                  <c:v>67.927308881188125</c:v>
                </c:pt>
                <c:pt idx="4943">
                  <c:v>67.932430128712866</c:v>
                </c:pt>
                <c:pt idx="4944">
                  <c:v>67.935776376237612</c:v>
                </c:pt>
                <c:pt idx="4945">
                  <c:v>67.936290198019819</c:v>
                </c:pt>
                <c:pt idx="4946">
                  <c:v>67.935997495049463</c:v>
                </c:pt>
                <c:pt idx="4947">
                  <c:v>67.935541732673258</c:v>
                </c:pt>
                <c:pt idx="4948">
                  <c:v>67.935401910891102</c:v>
                </c:pt>
                <c:pt idx="4949">
                  <c:v>67.935695554455449</c:v>
                </c:pt>
                <c:pt idx="4950">
                  <c:v>67.935837940594084</c:v>
                </c:pt>
                <c:pt idx="4951">
                  <c:v>67.937436861386118</c:v>
                </c:pt>
                <c:pt idx="4952">
                  <c:v>67.9386465247525</c:v>
                </c:pt>
                <c:pt idx="4953">
                  <c:v>67.942271108910887</c:v>
                </c:pt>
                <c:pt idx="4954">
                  <c:v>67.948546633663398</c:v>
                </c:pt>
                <c:pt idx="4955">
                  <c:v>67.956449910891095</c:v>
                </c:pt>
                <c:pt idx="4956">
                  <c:v>67.958139148514846</c:v>
                </c:pt>
                <c:pt idx="4957">
                  <c:v>67.959158495049508</c:v>
                </c:pt>
                <c:pt idx="4958">
                  <c:v>67.958935960396047</c:v>
                </c:pt>
                <c:pt idx="4959">
                  <c:v>67.960063643564339</c:v>
                </c:pt>
                <c:pt idx="4960">
                  <c:v>67.963054267326712</c:v>
                </c:pt>
                <c:pt idx="4961">
                  <c:v>67.963494435643554</c:v>
                </c:pt>
                <c:pt idx="4962">
                  <c:v>67.96026144554456</c:v>
                </c:pt>
                <c:pt idx="4963">
                  <c:v>67.95598626732675</c:v>
                </c:pt>
                <c:pt idx="4964">
                  <c:v>67.945773732673274</c:v>
                </c:pt>
                <c:pt idx="4965">
                  <c:v>67.942433782178213</c:v>
                </c:pt>
                <c:pt idx="4966">
                  <c:v>67.942095643564386</c:v>
                </c:pt>
                <c:pt idx="4967">
                  <c:v>67.942254267326732</c:v>
                </c:pt>
                <c:pt idx="4968">
                  <c:v>67.941984762376251</c:v>
                </c:pt>
                <c:pt idx="4969">
                  <c:v>67.941471079207943</c:v>
                </c:pt>
                <c:pt idx="4970">
                  <c:v>67.941534009900977</c:v>
                </c:pt>
                <c:pt idx="4971">
                  <c:v>67.941575465346531</c:v>
                </c:pt>
                <c:pt idx="4972">
                  <c:v>67.941285514851472</c:v>
                </c:pt>
                <c:pt idx="4973">
                  <c:v>67.941501554455428</c:v>
                </c:pt>
                <c:pt idx="4974">
                  <c:v>67.941004861386105</c:v>
                </c:pt>
                <c:pt idx="4975">
                  <c:v>67.940899623762348</c:v>
                </c:pt>
                <c:pt idx="4976">
                  <c:v>67.940995920792076</c:v>
                </c:pt>
                <c:pt idx="4977">
                  <c:v>67.941486415841538</c:v>
                </c:pt>
                <c:pt idx="4978">
                  <c:v>67.942655544554455</c:v>
                </c:pt>
                <c:pt idx="4979">
                  <c:v>67.943290693069315</c:v>
                </c:pt>
                <c:pt idx="4980">
                  <c:v>67.944047326732672</c:v>
                </c:pt>
                <c:pt idx="4981">
                  <c:v>67.954861970297031</c:v>
                </c:pt>
                <c:pt idx="4982">
                  <c:v>67.969128405940609</c:v>
                </c:pt>
                <c:pt idx="4983">
                  <c:v>67.983186287128731</c:v>
                </c:pt>
                <c:pt idx="4984">
                  <c:v>68.000329732673251</c:v>
                </c:pt>
                <c:pt idx="4985">
                  <c:v>68.018556594059405</c:v>
                </c:pt>
                <c:pt idx="4986">
                  <c:v>68.040564594059418</c:v>
                </c:pt>
                <c:pt idx="4987">
                  <c:v>68.058707524752464</c:v>
                </c:pt>
                <c:pt idx="4988">
                  <c:v>68.077936049504956</c:v>
                </c:pt>
                <c:pt idx="4989">
                  <c:v>68.105785841584179</c:v>
                </c:pt>
                <c:pt idx="4990">
                  <c:v>68.132594871287139</c:v>
                </c:pt>
                <c:pt idx="4991">
                  <c:v>68.159409099009864</c:v>
                </c:pt>
                <c:pt idx="4992">
                  <c:v>68.191060960396058</c:v>
                </c:pt>
                <c:pt idx="4993">
                  <c:v>68.214170376237618</c:v>
                </c:pt>
                <c:pt idx="4994">
                  <c:v>68.228329514851467</c:v>
                </c:pt>
                <c:pt idx="4995">
                  <c:v>68.238628465346522</c:v>
                </c:pt>
                <c:pt idx="4996">
                  <c:v>68.253780178217795</c:v>
                </c:pt>
                <c:pt idx="4997">
                  <c:v>68.263373653465393</c:v>
                </c:pt>
                <c:pt idx="4998">
                  <c:v>68.271870990099018</c:v>
                </c:pt>
                <c:pt idx="4999">
                  <c:v>68.2831000990099</c:v>
                </c:pt>
                <c:pt idx="5000">
                  <c:v>68.29062820792079</c:v>
                </c:pt>
                <c:pt idx="5001">
                  <c:v>68.29719764356436</c:v>
                </c:pt>
                <c:pt idx="5002">
                  <c:v>68.304415633663339</c:v>
                </c:pt>
                <c:pt idx="5003">
                  <c:v>68.312828405940593</c:v>
                </c:pt>
                <c:pt idx="5004">
                  <c:v>68.31730888118814</c:v>
                </c:pt>
                <c:pt idx="5005">
                  <c:v>68.320160811881152</c:v>
                </c:pt>
                <c:pt idx="5006">
                  <c:v>68.323315366336644</c:v>
                </c:pt>
                <c:pt idx="5007">
                  <c:v>68.330322128712893</c:v>
                </c:pt>
                <c:pt idx="5008">
                  <c:v>68.341936059405924</c:v>
                </c:pt>
                <c:pt idx="5009">
                  <c:v>68.366519603960398</c:v>
                </c:pt>
                <c:pt idx="5010">
                  <c:v>68.394420950495032</c:v>
                </c:pt>
                <c:pt idx="5011">
                  <c:v>68.410694633663397</c:v>
                </c:pt>
                <c:pt idx="5012">
                  <c:v>68.423431099009903</c:v>
                </c:pt>
                <c:pt idx="5013">
                  <c:v>68.442121574257413</c:v>
                </c:pt>
                <c:pt idx="5014">
                  <c:v>68.473503633663384</c:v>
                </c:pt>
                <c:pt idx="5015">
                  <c:v>68.49623280198017</c:v>
                </c:pt>
                <c:pt idx="5016">
                  <c:v>68.517834980198046</c:v>
                </c:pt>
                <c:pt idx="5017">
                  <c:v>68.545287059405936</c:v>
                </c:pt>
                <c:pt idx="5018">
                  <c:v>68.562281049504961</c:v>
                </c:pt>
                <c:pt idx="5019">
                  <c:v>68.583075940594057</c:v>
                </c:pt>
                <c:pt idx="5020">
                  <c:v>68.607958079207918</c:v>
                </c:pt>
                <c:pt idx="5021">
                  <c:v>68.637261287128723</c:v>
                </c:pt>
                <c:pt idx="5022">
                  <c:v>68.658177237623789</c:v>
                </c:pt>
                <c:pt idx="5023">
                  <c:v>68.680884603960394</c:v>
                </c:pt>
                <c:pt idx="5024">
                  <c:v>68.699344544554449</c:v>
                </c:pt>
                <c:pt idx="5025">
                  <c:v>68.712410524752485</c:v>
                </c:pt>
                <c:pt idx="5026">
                  <c:v>68.740573831683164</c:v>
                </c:pt>
                <c:pt idx="5027">
                  <c:v>68.770399623762387</c:v>
                </c:pt>
                <c:pt idx="5028">
                  <c:v>68.791118712871281</c:v>
                </c:pt>
                <c:pt idx="5029">
                  <c:v>68.816332772277249</c:v>
                </c:pt>
                <c:pt idx="5030">
                  <c:v>68.832563019801995</c:v>
                </c:pt>
                <c:pt idx="5031">
                  <c:v>68.845761277227709</c:v>
                </c:pt>
                <c:pt idx="5032">
                  <c:v>68.855848940594086</c:v>
                </c:pt>
                <c:pt idx="5033">
                  <c:v>68.860563069306906</c:v>
                </c:pt>
                <c:pt idx="5034">
                  <c:v>68.880273000000017</c:v>
                </c:pt>
                <c:pt idx="5035">
                  <c:v>68.896117683168313</c:v>
                </c:pt>
                <c:pt idx="5036">
                  <c:v>68.909621405940598</c:v>
                </c:pt>
                <c:pt idx="5037">
                  <c:v>68.920986168316887</c:v>
                </c:pt>
                <c:pt idx="5038">
                  <c:v>68.929230702970315</c:v>
                </c:pt>
                <c:pt idx="5039">
                  <c:v>68.940293574257424</c:v>
                </c:pt>
                <c:pt idx="5040">
                  <c:v>68.947130940594064</c:v>
                </c:pt>
                <c:pt idx="5041">
                  <c:v>68.952867405940623</c:v>
                </c:pt>
                <c:pt idx="5042">
                  <c:v>68.95860349504953</c:v>
                </c:pt>
                <c:pt idx="5043">
                  <c:v>68.964635702970313</c:v>
                </c:pt>
                <c:pt idx="5044">
                  <c:v>68.969963108910889</c:v>
                </c:pt>
                <c:pt idx="5045">
                  <c:v>68.970780673267328</c:v>
                </c:pt>
                <c:pt idx="5046">
                  <c:v>68.971505277227735</c:v>
                </c:pt>
                <c:pt idx="5047">
                  <c:v>68.972997188118811</c:v>
                </c:pt>
                <c:pt idx="5048">
                  <c:v>68.977914663366349</c:v>
                </c:pt>
                <c:pt idx="5049">
                  <c:v>68.986560366336619</c:v>
                </c:pt>
                <c:pt idx="5050">
                  <c:v>68.994391821782187</c:v>
                </c:pt>
                <c:pt idx="5051">
                  <c:v>69.00408208910892</c:v>
                </c:pt>
                <c:pt idx="5052">
                  <c:v>69.01383845544558</c:v>
                </c:pt>
                <c:pt idx="5053">
                  <c:v>69.030429801980176</c:v>
                </c:pt>
                <c:pt idx="5054">
                  <c:v>69.051225712871286</c:v>
                </c:pt>
                <c:pt idx="5055">
                  <c:v>69.080369940594053</c:v>
                </c:pt>
                <c:pt idx="5056">
                  <c:v>69.102707198019758</c:v>
                </c:pt>
                <c:pt idx="5057">
                  <c:v>69.117857297029687</c:v>
                </c:pt>
                <c:pt idx="5058">
                  <c:v>69.135906158415835</c:v>
                </c:pt>
                <c:pt idx="5059">
                  <c:v>69.152220257425739</c:v>
                </c:pt>
                <c:pt idx="5060">
                  <c:v>69.16132066336634</c:v>
                </c:pt>
                <c:pt idx="5061">
                  <c:v>69.170870059405914</c:v>
                </c:pt>
                <c:pt idx="5062">
                  <c:v>69.179724316831667</c:v>
                </c:pt>
                <c:pt idx="5063">
                  <c:v>69.193534138613842</c:v>
                </c:pt>
                <c:pt idx="5064">
                  <c:v>69.210065702970326</c:v>
                </c:pt>
                <c:pt idx="5065">
                  <c:v>69.224869128712896</c:v>
                </c:pt>
                <c:pt idx="5066">
                  <c:v>69.245768693069309</c:v>
                </c:pt>
                <c:pt idx="5067">
                  <c:v>69.272137277227742</c:v>
                </c:pt>
                <c:pt idx="5068">
                  <c:v>69.292682277227726</c:v>
                </c:pt>
                <c:pt idx="5069">
                  <c:v>69.310182356435618</c:v>
                </c:pt>
                <c:pt idx="5070">
                  <c:v>69.321278871287134</c:v>
                </c:pt>
                <c:pt idx="5071">
                  <c:v>69.33616632673268</c:v>
                </c:pt>
                <c:pt idx="5072">
                  <c:v>69.357767405940592</c:v>
                </c:pt>
                <c:pt idx="5073">
                  <c:v>69.384450198019806</c:v>
                </c:pt>
                <c:pt idx="5074">
                  <c:v>69.401019861386132</c:v>
                </c:pt>
                <c:pt idx="5075">
                  <c:v>69.409807841584168</c:v>
                </c:pt>
                <c:pt idx="5076">
                  <c:v>69.420624217821782</c:v>
                </c:pt>
                <c:pt idx="5077">
                  <c:v>69.432812930693061</c:v>
                </c:pt>
                <c:pt idx="5078">
                  <c:v>69.447394851485157</c:v>
                </c:pt>
                <c:pt idx="5079">
                  <c:v>69.459020861386108</c:v>
                </c:pt>
                <c:pt idx="5080">
                  <c:v>69.471815990099003</c:v>
                </c:pt>
                <c:pt idx="5081">
                  <c:v>69.487613138613852</c:v>
                </c:pt>
                <c:pt idx="5082">
                  <c:v>69.495123128712862</c:v>
                </c:pt>
                <c:pt idx="5083">
                  <c:v>69.503654693069308</c:v>
                </c:pt>
                <c:pt idx="5084">
                  <c:v>69.516903306930658</c:v>
                </c:pt>
                <c:pt idx="5085">
                  <c:v>69.525582554455454</c:v>
                </c:pt>
                <c:pt idx="5086">
                  <c:v>69.530742346534666</c:v>
                </c:pt>
                <c:pt idx="5087">
                  <c:v>69.542403643564342</c:v>
                </c:pt>
                <c:pt idx="5088">
                  <c:v>69.558430821782224</c:v>
                </c:pt>
                <c:pt idx="5089">
                  <c:v>69.580046039603971</c:v>
                </c:pt>
                <c:pt idx="5090">
                  <c:v>69.601902653465331</c:v>
                </c:pt>
                <c:pt idx="5091">
                  <c:v>69.612122376237622</c:v>
                </c:pt>
                <c:pt idx="5092">
                  <c:v>69.6211796039604</c:v>
                </c:pt>
                <c:pt idx="5093">
                  <c:v>69.630338564356407</c:v>
                </c:pt>
                <c:pt idx="5094">
                  <c:v>69.645971039603964</c:v>
                </c:pt>
                <c:pt idx="5095">
                  <c:v>69.664971336633656</c:v>
                </c:pt>
                <c:pt idx="5096">
                  <c:v>69.681380168316863</c:v>
                </c:pt>
                <c:pt idx="5097">
                  <c:v>69.692784673267369</c:v>
                </c:pt>
                <c:pt idx="5098">
                  <c:v>69.699672663366329</c:v>
                </c:pt>
                <c:pt idx="5099">
                  <c:v>69.701129851485106</c:v>
                </c:pt>
                <c:pt idx="5100">
                  <c:v>69.701792297029684</c:v>
                </c:pt>
                <c:pt idx="5101">
                  <c:v>69.706084900990092</c:v>
                </c:pt>
                <c:pt idx="5102">
                  <c:v>69.713587049504966</c:v>
                </c:pt>
                <c:pt idx="5103">
                  <c:v>69.723512861386169</c:v>
                </c:pt>
                <c:pt idx="5104">
                  <c:v>69.732163762376274</c:v>
                </c:pt>
                <c:pt idx="5105">
                  <c:v>69.74182574257425</c:v>
                </c:pt>
                <c:pt idx="5106">
                  <c:v>69.754354762376224</c:v>
                </c:pt>
                <c:pt idx="5107">
                  <c:v>69.772402198019819</c:v>
                </c:pt>
                <c:pt idx="5108">
                  <c:v>69.788653237623805</c:v>
                </c:pt>
                <c:pt idx="5109">
                  <c:v>69.80260073267327</c:v>
                </c:pt>
                <c:pt idx="5110">
                  <c:v>69.811316029702965</c:v>
                </c:pt>
                <c:pt idx="5111">
                  <c:v>69.814386633663375</c:v>
                </c:pt>
                <c:pt idx="5112">
                  <c:v>69.816694326732716</c:v>
                </c:pt>
                <c:pt idx="5113">
                  <c:v>69.819624584158376</c:v>
                </c:pt>
                <c:pt idx="5114">
                  <c:v>69.824430356435641</c:v>
                </c:pt>
                <c:pt idx="5115">
                  <c:v>69.829108544554458</c:v>
                </c:pt>
                <c:pt idx="5116">
                  <c:v>69.83820223762379</c:v>
                </c:pt>
                <c:pt idx="5117">
                  <c:v>69.843960188118814</c:v>
                </c:pt>
                <c:pt idx="5118">
                  <c:v>69.846773732673256</c:v>
                </c:pt>
                <c:pt idx="5119">
                  <c:v>69.847874059405967</c:v>
                </c:pt>
                <c:pt idx="5120">
                  <c:v>69.848820415841573</c:v>
                </c:pt>
                <c:pt idx="5121">
                  <c:v>69.848817178217843</c:v>
                </c:pt>
                <c:pt idx="5122">
                  <c:v>69.847730633663375</c:v>
                </c:pt>
                <c:pt idx="5123">
                  <c:v>69.846925594059414</c:v>
                </c:pt>
                <c:pt idx="5124">
                  <c:v>69.846570346534648</c:v>
                </c:pt>
                <c:pt idx="5125">
                  <c:v>69.847281920792057</c:v>
                </c:pt>
                <c:pt idx="5126">
                  <c:v>69.847352801980207</c:v>
                </c:pt>
                <c:pt idx="5127">
                  <c:v>69.847400049504955</c:v>
                </c:pt>
                <c:pt idx="5128">
                  <c:v>69.847707594059415</c:v>
                </c:pt>
                <c:pt idx="5129">
                  <c:v>69.846827019802006</c:v>
                </c:pt>
                <c:pt idx="5130">
                  <c:v>69.846190623762382</c:v>
                </c:pt>
                <c:pt idx="5131">
                  <c:v>69.84526061386137</c:v>
                </c:pt>
                <c:pt idx="5132">
                  <c:v>69.844514217821754</c:v>
                </c:pt>
                <c:pt idx="5133">
                  <c:v>69.841347366336649</c:v>
                </c:pt>
                <c:pt idx="5134">
                  <c:v>69.834882158415823</c:v>
                </c:pt>
                <c:pt idx="5135">
                  <c:v>69.828163792079209</c:v>
                </c:pt>
                <c:pt idx="5136">
                  <c:v>69.820452792079195</c:v>
                </c:pt>
                <c:pt idx="5137">
                  <c:v>69.811120881188103</c:v>
                </c:pt>
                <c:pt idx="5138">
                  <c:v>69.800931158415864</c:v>
                </c:pt>
                <c:pt idx="5139">
                  <c:v>69.795905831683157</c:v>
                </c:pt>
                <c:pt idx="5140">
                  <c:v>69.794322297029737</c:v>
                </c:pt>
                <c:pt idx="5141">
                  <c:v>69.794073079207934</c:v>
                </c:pt>
                <c:pt idx="5142">
                  <c:v>69.79415123762378</c:v>
                </c:pt>
                <c:pt idx="5143">
                  <c:v>69.793364732673268</c:v>
                </c:pt>
                <c:pt idx="5144">
                  <c:v>69.789120267326709</c:v>
                </c:pt>
                <c:pt idx="5145">
                  <c:v>69.776517950495077</c:v>
                </c:pt>
                <c:pt idx="5146">
                  <c:v>69.75905746534653</c:v>
                </c:pt>
                <c:pt idx="5147">
                  <c:v>69.747018287128697</c:v>
                </c:pt>
                <c:pt idx="5148">
                  <c:v>69.73999934653466</c:v>
                </c:pt>
                <c:pt idx="5149">
                  <c:v>69.735014198019812</c:v>
                </c:pt>
                <c:pt idx="5150">
                  <c:v>69.731840316831722</c:v>
                </c:pt>
                <c:pt idx="5151">
                  <c:v>69.729843722772259</c:v>
                </c:pt>
                <c:pt idx="5152">
                  <c:v>69.729813306930723</c:v>
                </c:pt>
                <c:pt idx="5153">
                  <c:v>69.730349891089119</c:v>
                </c:pt>
                <c:pt idx="5154">
                  <c:v>69.72994300000002</c:v>
                </c:pt>
                <c:pt idx="5155">
                  <c:v>69.730105772277241</c:v>
                </c:pt>
                <c:pt idx="5156">
                  <c:v>69.730380079207933</c:v>
                </c:pt>
                <c:pt idx="5157">
                  <c:v>69.730637009900974</c:v>
                </c:pt>
                <c:pt idx="5158">
                  <c:v>69.730056792079225</c:v>
                </c:pt>
                <c:pt idx="5159">
                  <c:v>69.72995480198017</c:v>
                </c:pt>
                <c:pt idx="5160">
                  <c:v>69.730139722772279</c:v>
                </c:pt>
                <c:pt idx="5161">
                  <c:v>69.730265584158431</c:v>
                </c:pt>
                <c:pt idx="5162">
                  <c:v>69.730481128712881</c:v>
                </c:pt>
                <c:pt idx="5163">
                  <c:v>69.730390455445573</c:v>
                </c:pt>
                <c:pt idx="5164">
                  <c:v>69.729439514851478</c:v>
                </c:pt>
                <c:pt idx="5165">
                  <c:v>69.729370663366339</c:v>
                </c:pt>
                <c:pt idx="5166">
                  <c:v>69.729724643564367</c:v>
                </c:pt>
                <c:pt idx="5167">
                  <c:v>69.730141603960377</c:v>
                </c:pt>
                <c:pt idx="5168">
                  <c:v>69.730207722772292</c:v>
                </c:pt>
                <c:pt idx="5169">
                  <c:v>69.730518544554428</c:v>
                </c:pt>
                <c:pt idx="5170">
                  <c:v>69.73106085148514</c:v>
                </c:pt>
                <c:pt idx="5171">
                  <c:v>69.731352356435636</c:v>
                </c:pt>
                <c:pt idx="5172">
                  <c:v>69.73195227722772</c:v>
                </c:pt>
                <c:pt idx="5173">
                  <c:v>69.73231121782176</c:v>
                </c:pt>
                <c:pt idx="5174">
                  <c:v>69.732050168316846</c:v>
                </c:pt>
                <c:pt idx="5175">
                  <c:v>69.732065524752471</c:v>
                </c:pt>
                <c:pt idx="5176">
                  <c:v>69.731187396039616</c:v>
                </c:pt>
                <c:pt idx="5177">
                  <c:v>69.730354277227704</c:v>
                </c:pt>
                <c:pt idx="5178">
                  <c:v>69.729792118811915</c:v>
                </c:pt>
                <c:pt idx="5179">
                  <c:v>69.729053000000022</c:v>
                </c:pt>
                <c:pt idx="5180">
                  <c:v>69.729179237623768</c:v>
                </c:pt>
                <c:pt idx="5181">
                  <c:v>69.728800742574251</c:v>
                </c:pt>
                <c:pt idx="5182">
                  <c:v>69.724599247524722</c:v>
                </c:pt>
                <c:pt idx="5183">
                  <c:v>69.71939190099009</c:v>
                </c:pt>
                <c:pt idx="5184">
                  <c:v>69.715128712871277</c:v>
                </c:pt>
                <c:pt idx="5185">
                  <c:v>69.713486683168284</c:v>
                </c:pt>
                <c:pt idx="5186">
                  <c:v>69.712395524752452</c:v>
                </c:pt>
                <c:pt idx="5187">
                  <c:v>69.711218465346519</c:v>
                </c:pt>
                <c:pt idx="5188">
                  <c:v>69.708353326732706</c:v>
                </c:pt>
                <c:pt idx="5189">
                  <c:v>69.7052113861386</c:v>
                </c:pt>
                <c:pt idx="5190">
                  <c:v>69.699681207920776</c:v>
                </c:pt>
                <c:pt idx="5191">
                  <c:v>69.693143574257419</c:v>
                </c:pt>
                <c:pt idx="5192">
                  <c:v>69.685606554455461</c:v>
                </c:pt>
                <c:pt idx="5193">
                  <c:v>69.677619792079227</c:v>
                </c:pt>
                <c:pt idx="5194">
                  <c:v>69.672039108910894</c:v>
                </c:pt>
                <c:pt idx="5195">
                  <c:v>69.66637639603961</c:v>
                </c:pt>
                <c:pt idx="5196">
                  <c:v>69.664130287128756</c:v>
                </c:pt>
                <c:pt idx="5197">
                  <c:v>69.663285772277248</c:v>
                </c:pt>
                <c:pt idx="5198">
                  <c:v>69.663169128712838</c:v>
                </c:pt>
                <c:pt idx="5199">
                  <c:v>69.663793188118802</c:v>
                </c:pt>
                <c:pt idx="5200">
                  <c:v>69.663859435643545</c:v>
                </c:pt>
                <c:pt idx="5201">
                  <c:v>69.665815524752489</c:v>
                </c:pt>
                <c:pt idx="5202">
                  <c:v>69.672045178217843</c:v>
                </c:pt>
                <c:pt idx="5203">
                  <c:v>69.679059099009876</c:v>
                </c:pt>
                <c:pt idx="5204">
                  <c:v>69.679707217821786</c:v>
                </c:pt>
                <c:pt idx="5205">
                  <c:v>69.680034396039616</c:v>
                </c:pt>
                <c:pt idx="5206">
                  <c:v>69.67987337623758</c:v>
                </c:pt>
                <c:pt idx="5207">
                  <c:v>69.680089514851531</c:v>
                </c:pt>
                <c:pt idx="5208">
                  <c:v>69.680190168316855</c:v>
                </c:pt>
                <c:pt idx="5209">
                  <c:v>69.680234376237635</c:v>
                </c:pt>
                <c:pt idx="5210">
                  <c:v>69.679671663366364</c:v>
                </c:pt>
                <c:pt idx="5211">
                  <c:v>69.680505841584193</c:v>
                </c:pt>
                <c:pt idx="5212">
                  <c:v>69.687492207920812</c:v>
                </c:pt>
                <c:pt idx="5213">
                  <c:v>69.69607495049506</c:v>
                </c:pt>
                <c:pt idx="5214">
                  <c:v>69.703516663366344</c:v>
                </c:pt>
                <c:pt idx="5215">
                  <c:v>69.708541415841552</c:v>
                </c:pt>
                <c:pt idx="5216">
                  <c:v>69.716743069306943</c:v>
                </c:pt>
                <c:pt idx="5217">
                  <c:v>69.72716159405941</c:v>
                </c:pt>
                <c:pt idx="5218">
                  <c:v>69.735169089108908</c:v>
                </c:pt>
                <c:pt idx="5219">
                  <c:v>69.745540881188134</c:v>
                </c:pt>
                <c:pt idx="5220">
                  <c:v>69.761204019801994</c:v>
                </c:pt>
                <c:pt idx="5221">
                  <c:v>69.785486445544535</c:v>
                </c:pt>
                <c:pt idx="5222">
                  <c:v>69.800740207920796</c:v>
                </c:pt>
                <c:pt idx="5223">
                  <c:v>69.814446326732693</c:v>
                </c:pt>
                <c:pt idx="5224">
                  <c:v>69.82180098019802</c:v>
                </c:pt>
                <c:pt idx="5225">
                  <c:v>69.829214643564342</c:v>
                </c:pt>
                <c:pt idx="5226">
                  <c:v>69.838244653465324</c:v>
                </c:pt>
                <c:pt idx="5227">
                  <c:v>69.850109653465339</c:v>
                </c:pt>
                <c:pt idx="5228">
                  <c:v>69.867194089108921</c:v>
                </c:pt>
                <c:pt idx="5229">
                  <c:v>69.88590377227726</c:v>
                </c:pt>
                <c:pt idx="5230">
                  <c:v>69.907602524752491</c:v>
                </c:pt>
                <c:pt idx="5231">
                  <c:v>69.919520821782157</c:v>
                </c:pt>
                <c:pt idx="5232">
                  <c:v>69.933496138613833</c:v>
                </c:pt>
                <c:pt idx="5233">
                  <c:v>69.954227217821781</c:v>
                </c:pt>
                <c:pt idx="5234">
                  <c:v>69.981018821782186</c:v>
                </c:pt>
                <c:pt idx="5235">
                  <c:v>70.005302386138624</c:v>
                </c:pt>
                <c:pt idx="5236">
                  <c:v>70.024981148514854</c:v>
                </c:pt>
                <c:pt idx="5237">
                  <c:v>70.037341594059427</c:v>
                </c:pt>
                <c:pt idx="5238">
                  <c:v>70.044898257425757</c:v>
                </c:pt>
                <c:pt idx="5239">
                  <c:v>70.051870485148513</c:v>
                </c:pt>
                <c:pt idx="5240">
                  <c:v>70.060630861386159</c:v>
                </c:pt>
                <c:pt idx="5241">
                  <c:v>70.064260722772275</c:v>
                </c:pt>
                <c:pt idx="5242">
                  <c:v>70.068657891089103</c:v>
                </c:pt>
                <c:pt idx="5243">
                  <c:v>70.073941138613861</c:v>
                </c:pt>
                <c:pt idx="5244">
                  <c:v>70.079973495049529</c:v>
                </c:pt>
                <c:pt idx="5245">
                  <c:v>70.085376504950489</c:v>
                </c:pt>
                <c:pt idx="5246">
                  <c:v>70.100511990098965</c:v>
                </c:pt>
                <c:pt idx="5247">
                  <c:v>70.117149564356438</c:v>
                </c:pt>
                <c:pt idx="5248">
                  <c:v>70.136511445544556</c:v>
                </c:pt>
                <c:pt idx="5249">
                  <c:v>70.156255712871285</c:v>
                </c:pt>
                <c:pt idx="5250">
                  <c:v>70.16793038613865</c:v>
                </c:pt>
                <c:pt idx="5251">
                  <c:v>70.181449693069325</c:v>
                </c:pt>
                <c:pt idx="5252">
                  <c:v>70.195980653465298</c:v>
                </c:pt>
                <c:pt idx="5253">
                  <c:v>70.20399839603958</c:v>
                </c:pt>
                <c:pt idx="5254">
                  <c:v>70.213963841584174</c:v>
                </c:pt>
                <c:pt idx="5255">
                  <c:v>70.224707475247513</c:v>
                </c:pt>
                <c:pt idx="5256">
                  <c:v>70.233616425742582</c:v>
                </c:pt>
                <c:pt idx="5257">
                  <c:v>70.245514881188129</c:v>
                </c:pt>
                <c:pt idx="5258">
                  <c:v>70.251908138613857</c:v>
                </c:pt>
                <c:pt idx="5259">
                  <c:v>70.257038821782203</c:v>
                </c:pt>
                <c:pt idx="5260">
                  <c:v>70.265135099009896</c:v>
                </c:pt>
                <c:pt idx="5261">
                  <c:v>70.272469574257428</c:v>
                </c:pt>
                <c:pt idx="5262">
                  <c:v>70.277786178217866</c:v>
                </c:pt>
                <c:pt idx="5263">
                  <c:v>70.281175821782156</c:v>
                </c:pt>
                <c:pt idx="5264">
                  <c:v>70.284188247524753</c:v>
                </c:pt>
                <c:pt idx="5265">
                  <c:v>70.288372762376213</c:v>
                </c:pt>
                <c:pt idx="5266">
                  <c:v>70.293219871287135</c:v>
                </c:pt>
                <c:pt idx="5267">
                  <c:v>70.301300435643554</c:v>
                </c:pt>
                <c:pt idx="5268">
                  <c:v>70.307777306930717</c:v>
                </c:pt>
                <c:pt idx="5269">
                  <c:v>70.319818356435633</c:v>
                </c:pt>
                <c:pt idx="5270">
                  <c:v>70.336300524752488</c:v>
                </c:pt>
                <c:pt idx="5271">
                  <c:v>70.352697287128763</c:v>
                </c:pt>
                <c:pt idx="5272">
                  <c:v>70.3692411188119</c:v>
                </c:pt>
                <c:pt idx="5273">
                  <c:v>70.388304009901006</c:v>
                </c:pt>
                <c:pt idx="5274">
                  <c:v>70.409228237623751</c:v>
                </c:pt>
                <c:pt idx="5275">
                  <c:v>70.41999023762375</c:v>
                </c:pt>
                <c:pt idx="5276">
                  <c:v>70.431004940594036</c:v>
                </c:pt>
                <c:pt idx="5277">
                  <c:v>70.441215871287142</c:v>
                </c:pt>
                <c:pt idx="5278">
                  <c:v>70.448272287128702</c:v>
                </c:pt>
                <c:pt idx="5279">
                  <c:v>70.452849564356413</c:v>
                </c:pt>
                <c:pt idx="5280">
                  <c:v>70.457771465346525</c:v>
                </c:pt>
                <c:pt idx="5281">
                  <c:v>70.463734178217834</c:v>
                </c:pt>
                <c:pt idx="5282">
                  <c:v>70.475036891089076</c:v>
                </c:pt>
                <c:pt idx="5283">
                  <c:v>70.488941336633673</c:v>
                </c:pt>
                <c:pt idx="5284">
                  <c:v>70.499321861386164</c:v>
                </c:pt>
                <c:pt idx="5285">
                  <c:v>70.513989207920758</c:v>
                </c:pt>
                <c:pt idx="5286">
                  <c:v>70.522397386138607</c:v>
                </c:pt>
                <c:pt idx="5287">
                  <c:v>70.537116396039607</c:v>
                </c:pt>
                <c:pt idx="5288">
                  <c:v>70.555799405940576</c:v>
                </c:pt>
                <c:pt idx="5289">
                  <c:v>70.575584742574279</c:v>
                </c:pt>
                <c:pt idx="5290">
                  <c:v>70.591893891089086</c:v>
                </c:pt>
                <c:pt idx="5291">
                  <c:v>70.603188970297055</c:v>
                </c:pt>
                <c:pt idx="5292">
                  <c:v>70.61000019801979</c:v>
                </c:pt>
                <c:pt idx="5293">
                  <c:v>70.613357534653431</c:v>
                </c:pt>
                <c:pt idx="5294">
                  <c:v>70.614850059405896</c:v>
                </c:pt>
                <c:pt idx="5295">
                  <c:v>70.62175649504951</c:v>
                </c:pt>
                <c:pt idx="5296">
                  <c:v>70.628795138613853</c:v>
                </c:pt>
                <c:pt idx="5297">
                  <c:v>70.635968346534668</c:v>
                </c:pt>
                <c:pt idx="5298">
                  <c:v>70.643465980198002</c:v>
                </c:pt>
                <c:pt idx="5299">
                  <c:v>70.6489532376238</c:v>
                </c:pt>
              </c:numCache>
            </c:numRef>
          </c:yVal>
          <c:smooth val="1"/>
          <c:extLst>
            <c:ext xmlns:c16="http://schemas.microsoft.com/office/drawing/2014/chart" uri="{C3380CC4-5D6E-409C-BE32-E72D297353CC}">
              <c16:uniqueId val="{00000000-81CD-44E0-8112-24FE7FF0315E}"/>
            </c:ext>
          </c:extLst>
        </c:ser>
        <c:ser>
          <c:idx val="3"/>
          <c:order val="3"/>
          <c:tx>
            <c:v>1.4A; 40km/h</c:v>
          </c:tx>
          <c:spPr>
            <a:ln w="19050" cap="rnd">
              <a:solidFill>
                <a:schemeClr val="accent4"/>
              </a:solidFill>
              <a:round/>
            </a:ln>
            <a:effectLst/>
          </c:spPr>
          <c:marker>
            <c:symbol val="none"/>
          </c:marker>
          <c:xVal>
            <c:numRef>
              <c:f>List1!$AX$11:$AX$10000</c:f>
              <c:numCache>
                <c:formatCode>General</c:formatCode>
                <c:ptCount val="9990"/>
                <c:pt idx="0">
                  <c:v>-7.1950000000000003</c:v>
                </c:pt>
                <c:pt idx="1">
                  <c:v>-7.1850000000000005</c:v>
                </c:pt>
                <c:pt idx="2">
                  <c:v>-7.1749999999999998</c:v>
                </c:pt>
                <c:pt idx="3">
                  <c:v>-7.165</c:v>
                </c:pt>
                <c:pt idx="4">
                  <c:v>-7.1550000000000002</c:v>
                </c:pt>
                <c:pt idx="5">
                  <c:v>-7.1450000000000005</c:v>
                </c:pt>
                <c:pt idx="6">
                  <c:v>-7.1349999999999998</c:v>
                </c:pt>
                <c:pt idx="7">
                  <c:v>-7.125</c:v>
                </c:pt>
                <c:pt idx="8">
                  <c:v>-7.1150000000000002</c:v>
                </c:pt>
                <c:pt idx="9">
                  <c:v>-7.1050000000000004</c:v>
                </c:pt>
                <c:pt idx="10">
                  <c:v>-7.0950000000000006</c:v>
                </c:pt>
                <c:pt idx="11">
                  <c:v>-7.085</c:v>
                </c:pt>
                <c:pt idx="12">
                  <c:v>-7.0750000000000002</c:v>
                </c:pt>
                <c:pt idx="13">
                  <c:v>-7.0650000000000004</c:v>
                </c:pt>
                <c:pt idx="14">
                  <c:v>-7.0549999999999997</c:v>
                </c:pt>
                <c:pt idx="15">
                  <c:v>-7.0449999999999999</c:v>
                </c:pt>
                <c:pt idx="16">
                  <c:v>-7.0350000000000001</c:v>
                </c:pt>
                <c:pt idx="17">
                  <c:v>-7.0250000000000004</c:v>
                </c:pt>
                <c:pt idx="18">
                  <c:v>-7.0150000000000006</c:v>
                </c:pt>
                <c:pt idx="19">
                  <c:v>-7.0049999999999999</c:v>
                </c:pt>
                <c:pt idx="20">
                  <c:v>-6.9950000000000001</c:v>
                </c:pt>
                <c:pt idx="21">
                  <c:v>-6.9850000000000003</c:v>
                </c:pt>
                <c:pt idx="22">
                  <c:v>-6.9750000000000005</c:v>
                </c:pt>
                <c:pt idx="23">
                  <c:v>-6.9649999999999999</c:v>
                </c:pt>
                <c:pt idx="24">
                  <c:v>-6.9550000000000001</c:v>
                </c:pt>
                <c:pt idx="25">
                  <c:v>-6.9450000000000003</c:v>
                </c:pt>
                <c:pt idx="26">
                  <c:v>-6.9350000000000005</c:v>
                </c:pt>
                <c:pt idx="27">
                  <c:v>-6.9249999999999998</c:v>
                </c:pt>
                <c:pt idx="28">
                  <c:v>-6.915</c:v>
                </c:pt>
                <c:pt idx="29">
                  <c:v>-6.9050000000000002</c:v>
                </c:pt>
                <c:pt idx="30">
                  <c:v>-6.8950000000000005</c:v>
                </c:pt>
                <c:pt idx="31">
                  <c:v>-6.8849999999999998</c:v>
                </c:pt>
                <c:pt idx="32">
                  <c:v>-6.875</c:v>
                </c:pt>
                <c:pt idx="33">
                  <c:v>-6.8650000000000002</c:v>
                </c:pt>
                <c:pt idx="34">
                  <c:v>-6.8550000000000004</c:v>
                </c:pt>
                <c:pt idx="35">
                  <c:v>-6.8450000000000006</c:v>
                </c:pt>
                <c:pt idx="36">
                  <c:v>-6.835</c:v>
                </c:pt>
                <c:pt idx="37">
                  <c:v>-6.8250000000000002</c:v>
                </c:pt>
                <c:pt idx="38">
                  <c:v>-6.8150000000000004</c:v>
                </c:pt>
                <c:pt idx="39">
                  <c:v>-6.8049999999999997</c:v>
                </c:pt>
                <c:pt idx="40">
                  <c:v>-6.7949999999999999</c:v>
                </c:pt>
                <c:pt idx="41">
                  <c:v>-6.7850000000000001</c:v>
                </c:pt>
                <c:pt idx="42">
                  <c:v>-6.7750000000000004</c:v>
                </c:pt>
                <c:pt idx="43">
                  <c:v>-6.7650000000000006</c:v>
                </c:pt>
                <c:pt idx="44">
                  <c:v>-6.7549999999999999</c:v>
                </c:pt>
                <c:pt idx="45">
                  <c:v>-6.7450000000000001</c:v>
                </c:pt>
                <c:pt idx="46">
                  <c:v>-6.7350000000000003</c:v>
                </c:pt>
                <c:pt idx="47">
                  <c:v>-6.7250000000000005</c:v>
                </c:pt>
                <c:pt idx="48">
                  <c:v>-6.7149999999999999</c:v>
                </c:pt>
                <c:pt idx="49">
                  <c:v>-6.7050000000000001</c:v>
                </c:pt>
                <c:pt idx="50">
                  <c:v>-6.6950000000000003</c:v>
                </c:pt>
                <c:pt idx="51">
                  <c:v>-6.6850000000000005</c:v>
                </c:pt>
                <c:pt idx="52">
                  <c:v>-6.6749999999999998</c:v>
                </c:pt>
                <c:pt idx="53">
                  <c:v>-6.665</c:v>
                </c:pt>
                <c:pt idx="54">
                  <c:v>-6.6550000000000002</c:v>
                </c:pt>
                <c:pt idx="55">
                  <c:v>-6.6450000000000005</c:v>
                </c:pt>
                <c:pt idx="56">
                  <c:v>-6.6349999999999998</c:v>
                </c:pt>
                <c:pt idx="57">
                  <c:v>-6.625</c:v>
                </c:pt>
                <c:pt idx="58">
                  <c:v>-6.6150000000000002</c:v>
                </c:pt>
                <c:pt idx="59">
                  <c:v>-6.6050000000000004</c:v>
                </c:pt>
                <c:pt idx="60">
                  <c:v>-6.5950000000000006</c:v>
                </c:pt>
                <c:pt idx="61">
                  <c:v>-6.585</c:v>
                </c:pt>
                <c:pt idx="62">
                  <c:v>-6.5750000000000002</c:v>
                </c:pt>
                <c:pt idx="63">
                  <c:v>-6.5650000000000004</c:v>
                </c:pt>
                <c:pt idx="64">
                  <c:v>-6.5549999999999997</c:v>
                </c:pt>
                <c:pt idx="65">
                  <c:v>-6.5450000000000008</c:v>
                </c:pt>
                <c:pt idx="66">
                  <c:v>-6.5350000000000001</c:v>
                </c:pt>
                <c:pt idx="67">
                  <c:v>-6.5250000000000004</c:v>
                </c:pt>
                <c:pt idx="68">
                  <c:v>-6.5150000000000006</c:v>
                </c:pt>
                <c:pt idx="69">
                  <c:v>-6.5050000000000008</c:v>
                </c:pt>
                <c:pt idx="70">
                  <c:v>-6.4950000000000001</c:v>
                </c:pt>
                <c:pt idx="71">
                  <c:v>-6.4850000000000003</c:v>
                </c:pt>
                <c:pt idx="72">
                  <c:v>-6.4749999999999996</c:v>
                </c:pt>
                <c:pt idx="73">
                  <c:v>-6.4649999999999999</c:v>
                </c:pt>
                <c:pt idx="74">
                  <c:v>-6.4550000000000001</c:v>
                </c:pt>
                <c:pt idx="75">
                  <c:v>-6.4450000000000003</c:v>
                </c:pt>
                <c:pt idx="76">
                  <c:v>-6.4350000000000005</c:v>
                </c:pt>
                <c:pt idx="77">
                  <c:v>-6.4249999999999998</c:v>
                </c:pt>
                <c:pt idx="78">
                  <c:v>-6.415</c:v>
                </c:pt>
                <c:pt idx="79">
                  <c:v>-6.4050000000000002</c:v>
                </c:pt>
                <c:pt idx="80">
                  <c:v>-6.3950000000000005</c:v>
                </c:pt>
                <c:pt idx="81">
                  <c:v>-6.3849999999999998</c:v>
                </c:pt>
                <c:pt idx="82">
                  <c:v>-6.375</c:v>
                </c:pt>
                <c:pt idx="83">
                  <c:v>-6.3650000000000002</c:v>
                </c:pt>
                <c:pt idx="84">
                  <c:v>-6.3550000000000004</c:v>
                </c:pt>
                <c:pt idx="85">
                  <c:v>-6.3449999999999998</c:v>
                </c:pt>
                <c:pt idx="86">
                  <c:v>-6.335</c:v>
                </c:pt>
                <c:pt idx="87">
                  <c:v>-6.3250000000000002</c:v>
                </c:pt>
                <c:pt idx="88">
                  <c:v>-6.3150000000000004</c:v>
                </c:pt>
                <c:pt idx="89">
                  <c:v>-6.3049999999999997</c:v>
                </c:pt>
                <c:pt idx="90">
                  <c:v>-6.2949999999999999</c:v>
                </c:pt>
                <c:pt idx="91">
                  <c:v>-6.2850000000000001</c:v>
                </c:pt>
                <c:pt idx="92">
                  <c:v>-6.2750000000000004</c:v>
                </c:pt>
                <c:pt idx="93">
                  <c:v>-6.2650000000000006</c:v>
                </c:pt>
                <c:pt idx="94">
                  <c:v>-6.2550000000000008</c:v>
                </c:pt>
                <c:pt idx="95">
                  <c:v>-6.2450000000000001</c:v>
                </c:pt>
                <c:pt idx="96">
                  <c:v>-6.2350000000000003</c:v>
                </c:pt>
                <c:pt idx="97">
                  <c:v>-6.2250000000000005</c:v>
                </c:pt>
                <c:pt idx="98">
                  <c:v>-6.2149999999999999</c:v>
                </c:pt>
                <c:pt idx="99">
                  <c:v>-6.2050000000000001</c:v>
                </c:pt>
                <c:pt idx="100">
                  <c:v>-6.1950000000000003</c:v>
                </c:pt>
                <c:pt idx="101">
                  <c:v>-6.1850000000000005</c:v>
                </c:pt>
                <c:pt idx="102">
                  <c:v>-6.1750000000000007</c:v>
                </c:pt>
                <c:pt idx="103">
                  <c:v>-6.165</c:v>
                </c:pt>
                <c:pt idx="104">
                  <c:v>-6.1550000000000002</c:v>
                </c:pt>
                <c:pt idx="105">
                  <c:v>-6.1449999999999996</c:v>
                </c:pt>
                <c:pt idx="106">
                  <c:v>-6.1349999999999998</c:v>
                </c:pt>
                <c:pt idx="107">
                  <c:v>-6.125</c:v>
                </c:pt>
                <c:pt idx="108">
                  <c:v>-6.1150000000000002</c:v>
                </c:pt>
                <c:pt idx="109">
                  <c:v>-6.1050000000000004</c:v>
                </c:pt>
                <c:pt idx="110">
                  <c:v>-6.0950000000000006</c:v>
                </c:pt>
                <c:pt idx="111">
                  <c:v>-6.085</c:v>
                </c:pt>
                <c:pt idx="112">
                  <c:v>-6.0750000000000002</c:v>
                </c:pt>
                <c:pt idx="113">
                  <c:v>-6.0650000000000004</c:v>
                </c:pt>
                <c:pt idx="114">
                  <c:v>-6.0549999999999997</c:v>
                </c:pt>
                <c:pt idx="115">
                  <c:v>-6.0449999999999999</c:v>
                </c:pt>
                <c:pt idx="116">
                  <c:v>-6.0350000000000001</c:v>
                </c:pt>
                <c:pt idx="117">
                  <c:v>-6.0250000000000004</c:v>
                </c:pt>
                <c:pt idx="118">
                  <c:v>-6.0150000000000006</c:v>
                </c:pt>
                <c:pt idx="119">
                  <c:v>-6.0049999999999999</c:v>
                </c:pt>
                <c:pt idx="120">
                  <c:v>-5.9950000000000001</c:v>
                </c:pt>
                <c:pt idx="121">
                  <c:v>-5.9850000000000003</c:v>
                </c:pt>
                <c:pt idx="122">
                  <c:v>-5.9750000000000005</c:v>
                </c:pt>
                <c:pt idx="123">
                  <c:v>-5.9649999999999999</c:v>
                </c:pt>
                <c:pt idx="124">
                  <c:v>-5.9550000000000001</c:v>
                </c:pt>
                <c:pt idx="125">
                  <c:v>-5.9450000000000003</c:v>
                </c:pt>
                <c:pt idx="126">
                  <c:v>-5.9350000000000005</c:v>
                </c:pt>
                <c:pt idx="127">
                  <c:v>-5.9250000000000007</c:v>
                </c:pt>
                <c:pt idx="128">
                  <c:v>-5.9150000000000009</c:v>
                </c:pt>
                <c:pt idx="129">
                  <c:v>-5.9050000000000002</c:v>
                </c:pt>
                <c:pt idx="130">
                  <c:v>-5.8949999999999996</c:v>
                </c:pt>
                <c:pt idx="131">
                  <c:v>-5.8850000000000007</c:v>
                </c:pt>
                <c:pt idx="132">
                  <c:v>-5.875</c:v>
                </c:pt>
                <c:pt idx="133">
                  <c:v>-5.8650000000000002</c:v>
                </c:pt>
                <c:pt idx="134">
                  <c:v>-5.8550000000000004</c:v>
                </c:pt>
                <c:pt idx="135">
                  <c:v>-5.8449999999999998</c:v>
                </c:pt>
                <c:pt idx="136">
                  <c:v>-5.8350000000000009</c:v>
                </c:pt>
                <c:pt idx="137">
                  <c:v>-5.8250000000000002</c:v>
                </c:pt>
                <c:pt idx="138">
                  <c:v>-5.8150000000000004</c:v>
                </c:pt>
                <c:pt idx="139">
                  <c:v>-5.8049999999999997</c:v>
                </c:pt>
                <c:pt idx="140">
                  <c:v>-5.7949999999999999</c:v>
                </c:pt>
                <c:pt idx="141">
                  <c:v>-5.7850000000000001</c:v>
                </c:pt>
                <c:pt idx="142">
                  <c:v>-5.7750000000000004</c:v>
                </c:pt>
                <c:pt idx="143">
                  <c:v>-5.7650000000000006</c:v>
                </c:pt>
                <c:pt idx="144">
                  <c:v>-5.7549999999999999</c:v>
                </c:pt>
                <c:pt idx="145">
                  <c:v>-5.7450000000000001</c:v>
                </c:pt>
                <c:pt idx="146">
                  <c:v>-5.7350000000000003</c:v>
                </c:pt>
                <c:pt idx="147">
                  <c:v>-5.7250000000000005</c:v>
                </c:pt>
                <c:pt idx="148">
                  <c:v>-5.7149999999999999</c:v>
                </c:pt>
                <c:pt idx="149">
                  <c:v>-5.7050000000000001</c:v>
                </c:pt>
                <c:pt idx="150">
                  <c:v>-5.6950000000000003</c:v>
                </c:pt>
                <c:pt idx="151">
                  <c:v>-5.6850000000000005</c:v>
                </c:pt>
                <c:pt idx="152">
                  <c:v>-5.6750000000000007</c:v>
                </c:pt>
                <c:pt idx="153">
                  <c:v>-5.665</c:v>
                </c:pt>
                <c:pt idx="154">
                  <c:v>-5.6550000000000002</c:v>
                </c:pt>
                <c:pt idx="155">
                  <c:v>-5.6449999999999996</c:v>
                </c:pt>
                <c:pt idx="156">
                  <c:v>-5.6350000000000007</c:v>
                </c:pt>
                <c:pt idx="157">
                  <c:v>-5.625</c:v>
                </c:pt>
                <c:pt idx="158">
                  <c:v>-5.6150000000000002</c:v>
                </c:pt>
                <c:pt idx="159">
                  <c:v>-5.6050000000000004</c:v>
                </c:pt>
                <c:pt idx="160">
                  <c:v>-5.5949999999999998</c:v>
                </c:pt>
                <c:pt idx="161">
                  <c:v>-5.5850000000000009</c:v>
                </c:pt>
                <c:pt idx="162">
                  <c:v>-5.5750000000000002</c:v>
                </c:pt>
                <c:pt idx="163">
                  <c:v>-5.5649999999999995</c:v>
                </c:pt>
                <c:pt idx="164">
                  <c:v>-5.5549999999999997</c:v>
                </c:pt>
                <c:pt idx="165">
                  <c:v>-5.5449999999999999</c:v>
                </c:pt>
                <c:pt idx="166">
                  <c:v>-5.5350000000000001</c:v>
                </c:pt>
                <c:pt idx="167">
                  <c:v>-5.5250000000000004</c:v>
                </c:pt>
                <c:pt idx="168">
                  <c:v>-5.5150000000000006</c:v>
                </c:pt>
                <c:pt idx="169">
                  <c:v>-5.5050000000000008</c:v>
                </c:pt>
                <c:pt idx="170">
                  <c:v>-5.4950000000000001</c:v>
                </c:pt>
                <c:pt idx="171">
                  <c:v>-5.4850000000000003</c:v>
                </c:pt>
                <c:pt idx="172">
                  <c:v>-5.4750000000000005</c:v>
                </c:pt>
                <c:pt idx="173">
                  <c:v>-5.4649999999999999</c:v>
                </c:pt>
                <c:pt idx="174">
                  <c:v>-5.4550000000000001</c:v>
                </c:pt>
                <c:pt idx="175">
                  <c:v>-5.4450000000000003</c:v>
                </c:pt>
                <c:pt idx="176">
                  <c:v>-5.4350000000000005</c:v>
                </c:pt>
                <c:pt idx="177">
                  <c:v>-5.4249999999999998</c:v>
                </c:pt>
                <c:pt idx="178">
                  <c:v>-5.415</c:v>
                </c:pt>
                <c:pt idx="179">
                  <c:v>-5.4050000000000002</c:v>
                </c:pt>
                <c:pt idx="180">
                  <c:v>-5.3950000000000005</c:v>
                </c:pt>
                <c:pt idx="181">
                  <c:v>-5.3849999999999998</c:v>
                </c:pt>
                <c:pt idx="182">
                  <c:v>-5.375</c:v>
                </c:pt>
                <c:pt idx="183">
                  <c:v>-5.3650000000000002</c:v>
                </c:pt>
                <c:pt idx="184">
                  <c:v>-5.3550000000000004</c:v>
                </c:pt>
                <c:pt idx="185">
                  <c:v>-5.3449999999999998</c:v>
                </c:pt>
                <c:pt idx="186">
                  <c:v>-5.3350000000000009</c:v>
                </c:pt>
                <c:pt idx="187">
                  <c:v>-5.3250000000000002</c:v>
                </c:pt>
                <c:pt idx="188">
                  <c:v>-5.3149999999999995</c:v>
                </c:pt>
                <c:pt idx="189">
                  <c:v>-5.3049999999999997</c:v>
                </c:pt>
                <c:pt idx="190">
                  <c:v>-5.2949999999999999</c:v>
                </c:pt>
                <c:pt idx="191">
                  <c:v>-5.2850000000000001</c:v>
                </c:pt>
                <c:pt idx="192">
                  <c:v>-5.2750000000000004</c:v>
                </c:pt>
                <c:pt idx="193">
                  <c:v>-5.2650000000000006</c:v>
                </c:pt>
                <c:pt idx="194">
                  <c:v>-5.2550000000000008</c:v>
                </c:pt>
                <c:pt idx="195">
                  <c:v>-5.2450000000000001</c:v>
                </c:pt>
                <c:pt idx="196">
                  <c:v>-5.2350000000000003</c:v>
                </c:pt>
                <c:pt idx="197">
                  <c:v>-5.2250000000000005</c:v>
                </c:pt>
                <c:pt idx="198">
                  <c:v>-5.2149999999999999</c:v>
                </c:pt>
                <c:pt idx="199">
                  <c:v>-5.2050000000000001</c:v>
                </c:pt>
                <c:pt idx="200">
                  <c:v>-5.1950000000000003</c:v>
                </c:pt>
                <c:pt idx="201">
                  <c:v>-5.1850000000000005</c:v>
                </c:pt>
                <c:pt idx="202">
                  <c:v>-5.1750000000000007</c:v>
                </c:pt>
                <c:pt idx="203">
                  <c:v>-5.165</c:v>
                </c:pt>
                <c:pt idx="204">
                  <c:v>-5.1549999999999994</c:v>
                </c:pt>
                <c:pt idx="205">
                  <c:v>-5.1449999999999996</c:v>
                </c:pt>
                <c:pt idx="206">
                  <c:v>-5.1349999999999998</c:v>
                </c:pt>
                <c:pt idx="207">
                  <c:v>-5.125</c:v>
                </c:pt>
                <c:pt idx="208">
                  <c:v>-5.1150000000000002</c:v>
                </c:pt>
                <c:pt idx="209">
                  <c:v>-5.1050000000000004</c:v>
                </c:pt>
                <c:pt idx="210">
                  <c:v>-5.0950000000000006</c:v>
                </c:pt>
                <c:pt idx="211">
                  <c:v>-5.0850000000000009</c:v>
                </c:pt>
                <c:pt idx="212">
                  <c:v>-5.0749999999999993</c:v>
                </c:pt>
                <c:pt idx="213">
                  <c:v>-5.0649999999999995</c:v>
                </c:pt>
                <c:pt idx="214">
                  <c:v>-5.0550000000000006</c:v>
                </c:pt>
                <c:pt idx="215">
                  <c:v>-5.0449999999999999</c:v>
                </c:pt>
                <c:pt idx="216">
                  <c:v>-5.0350000000000001</c:v>
                </c:pt>
                <c:pt idx="217">
                  <c:v>-5.0250000000000004</c:v>
                </c:pt>
                <c:pt idx="218">
                  <c:v>-5.0150000000000006</c:v>
                </c:pt>
                <c:pt idx="219">
                  <c:v>-5.0050000000000008</c:v>
                </c:pt>
                <c:pt idx="220">
                  <c:v>-4.9949999999999992</c:v>
                </c:pt>
                <c:pt idx="221">
                  <c:v>-4.9849999999999994</c:v>
                </c:pt>
                <c:pt idx="222">
                  <c:v>-4.9749999999999996</c:v>
                </c:pt>
                <c:pt idx="223">
                  <c:v>-4.9649999999999999</c:v>
                </c:pt>
                <c:pt idx="224">
                  <c:v>-4.9550000000000001</c:v>
                </c:pt>
                <c:pt idx="225">
                  <c:v>-4.9450000000000003</c:v>
                </c:pt>
                <c:pt idx="226">
                  <c:v>-4.9350000000000005</c:v>
                </c:pt>
                <c:pt idx="227">
                  <c:v>-4.9249999999999998</c:v>
                </c:pt>
                <c:pt idx="228">
                  <c:v>-4.915</c:v>
                </c:pt>
                <c:pt idx="229">
                  <c:v>-4.9049999999999994</c:v>
                </c:pt>
                <c:pt idx="230">
                  <c:v>-4.8949999999999996</c:v>
                </c:pt>
                <c:pt idx="231">
                  <c:v>-4.8849999999999998</c:v>
                </c:pt>
                <c:pt idx="232">
                  <c:v>-4.875</c:v>
                </c:pt>
                <c:pt idx="233">
                  <c:v>-4.8650000000000002</c:v>
                </c:pt>
                <c:pt idx="234">
                  <c:v>-4.8550000000000004</c:v>
                </c:pt>
                <c:pt idx="235">
                  <c:v>-4.8450000000000006</c:v>
                </c:pt>
                <c:pt idx="236">
                  <c:v>-4.835</c:v>
                </c:pt>
                <c:pt idx="237">
                  <c:v>-4.8249999999999993</c:v>
                </c:pt>
                <c:pt idx="238">
                  <c:v>-4.8149999999999995</c:v>
                </c:pt>
                <c:pt idx="239">
                  <c:v>-4.8049999999999997</c:v>
                </c:pt>
                <c:pt idx="240">
                  <c:v>-4.7949999999999999</c:v>
                </c:pt>
                <c:pt idx="241">
                  <c:v>-4.7850000000000001</c:v>
                </c:pt>
                <c:pt idx="242">
                  <c:v>-4.7750000000000004</c:v>
                </c:pt>
                <c:pt idx="243">
                  <c:v>-4.7650000000000006</c:v>
                </c:pt>
                <c:pt idx="244">
                  <c:v>-4.7550000000000008</c:v>
                </c:pt>
                <c:pt idx="245">
                  <c:v>-4.7450000000000001</c:v>
                </c:pt>
                <c:pt idx="246">
                  <c:v>-4.7349999999999994</c:v>
                </c:pt>
                <c:pt idx="247">
                  <c:v>-4.7249999999999996</c:v>
                </c:pt>
                <c:pt idx="248">
                  <c:v>-4.7149999999999999</c:v>
                </c:pt>
                <c:pt idx="249">
                  <c:v>-4.7050000000000001</c:v>
                </c:pt>
                <c:pt idx="250">
                  <c:v>-4.6950000000000003</c:v>
                </c:pt>
                <c:pt idx="251">
                  <c:v>-4.6850000000000005</c:v>
                </c:pt>
                <c:pt idx="252">
                  <c:v>-4.6750000000000007</c:v>
                </c:pt>
                <c:pt idx="253">
                  <c:v>-4.665</c:v>
                </c:pt>
                <c:pt idx="254">
                  <c:v>-4.6550000000000011</c:v>
                </c:pt>
                <c:pt idx="255">
                  <c:v>-4.6449999999999996</c:v>
                </c:pt>
                <c:pt idx="256">
                  <c:v>-4.6349999999999998</c:v>
                </c:pt>
                <c:pt idx="257">
                  <c:v>-4.6250000000000009</c:v>
                </c:pt>
                <c:pt idx="258">
                  <c:v>-4.6150000000000002</c:v>
                </c:pt>
                <c:pt idx="259">
                  <c:v>-4.6050000000000004</c:v>
                </c:pt>
                <c:pt idx="260">
                  <c:v>-4.5950000000000006</c:v>
                </c:pt>
                <c:pt idx="261">
                  <c:v>-4.585</c:v>
                </c:pt>
                <c:pt idx="262">
                  <c:v>-4.5749999999999993</c:v>
                </c:pt>
                <c:pt idx="263">
                  <c:v>-4.5650000000000013</c:v>
                </c:pt>
                <c:pt idx="264">
                  <c:v>-4.5549999999999997</c:v>
                </c:pt>
                <c:pt idx="265">
                  <c:v>-4.5449999999999999</c:v>
                </c:pt>
                <c:pt idx="266">
                  <c:v>-4.535000000000001</c:v>
                </c:pt>
                <c:pt idx="267">
                  <c:v>-4.5250000000000004</c:v>
                </c:pt>
                <c:pt idx="268">
                  <c:v>-4.5150000000000006</c:v>
                </c:pt>
                <c:pt idx="269">
                  <c:v>-4.5050000000000008</c:v>
                </c:pt>
                <c:pt idx="270">
                  <c:v>-4.495000000000001</c:v>
                </c:pt>
                <c:pt idx="271">
                  <c:v>-4.4849999999999994</c:v>
                </c:pt>
                <c:pt idx="272">
                  <c:v>-4.4750000000000005</c:v>
                </c:pt>
                <c:pt idx="273">
                  <c:v>-4.4649999999999999</c:v>
                </c:pt>
                <c:pt idx="274">
                  <c:v>-4.4550000000000001</c:v>
                </c:pt>
                <c:pt idx="275">
                  <c:v>-4.4450000000000003</c:v>
                </c:pt>
                <c:pt idx="276">
                  <c:v>-4.4350000000000005</c:v>
                </c:pt>
                <c:pt idx="277">
                  <c:v>-4.4250000000000007</c:v>
                </c:pt>
                <c:pt idx="278">
                  <c:v>-4.415</c:v>
                </c:pt>
                <c:pt idx="279">
                  <c:v>-4.4049999999999994</c:v>
                </c:pt>
                <c:pt idx="280">
                  <c:v>-4.3949999999999996</c:v>
                </c:pt>
                <c:pt idx="281">
                  <c:v>-4.3849999999999998</c:v>
                </c:pt>
                <c:pt idx="282">
                  <c:v>-4.375</c:v>
                </c:pt>
                <c:pt idx="283">
                  <c:v>-4.3650000000000002</c:v>
                </c:pt>
                <c:pt idx="284">
                  <c:v>-4.3550000000000004</c:v>
                </c:pt>
                <c:pt idx="285">
                  <c:v>-4.3450000000000006</c:v>
                </c:pt>
                <c:pt idx="286">
                  <c:v>-4.335</c:v>
                </c:pt>
                <c:pt idx="287">
                  <c:v>-4.3249999999999993</c:v>
                </c:pt>
                <c:pt idx="288">
                  <c:v>-4.3150000000000013</c:v>
                </c:pt>
                <c:pt idx="289">
                  <c:v>-4.3049999999999997</c:v>
                </c:pt>
                <c:pt idx="290">
                  <c:v>-4.2949999999999999</c:v>
                </c:pt>
                <c:pt idx="291">
                  <c:v>-4.2850000000000001</c:v>
                </c:pt>
                <c:pt idx="292">
                  <c:v>-4.2750000000000004</c:v>
                </c:pt>
                <c:pt idx="293">
                  <c:v>-4.2649999999999997</c:v>
                </c:pt>
                <c:pt idx="294">
                  <c:v>-4.2550000000000008</c:v>
                </c:pt>
                <c:pt idx="295">
                  <c:v>-4.2449999999999992</c:v>
                </c:pt>
                <c:pt idx="296">
                  <c:v>-4.2349999999999994</c:v>
                </c:pt>
                <c:pt idx="297">
                  <c:v>-4.2250000000000005</c:v>
                </c:pt>
                <c:pt idx="298">
                  <c:v>-4.2149999999999999</c:v>
                </c:pt>
                <c:pt idx="299">
                  <c:v>-4.2050000000000001</c:v>
                </c:pt>
                <c:pt idx="300">
                  <c:v>-4.1950000000000003</c:v>
                </c:pt>
                <c:pt idx="301">
                  <c:v>-4.1850000000000005</c:v>
                </c:pt>
                <c:pt idx="302">
                  <c:v>-4.1749999999999998</c:v>
                </c:pt>
                <c:pt idx="303">
                  <c:v>-4.1650000000000009</c:v>
                </c:pt>
                <c:pt idx="304">
                  <c:v>-4.1549999999999994</c:v>
                </c:pt>
                <c:pt idx="305">
                  <c:v>-4.1449999999999996</c:v>
                </c:pt>
                <c:pt idx="306">
                  <c:v>-4.1350000000000007</c:v>
                </c:pt>
                <c:pt idx="307">
                  <c:v>-4.125</c:v>
                </c:pt>
                <c:pt idx="308">
                  <c:v>-4.1150000000000011</c:v>
                </c:pt>
                <c:pt idx="309">
                  <c:v>-4.1050000000000004</c:v>
                </c:pt>
                <c:pt idx="310">
                  <c:v>-4.0950000000000006</c:v>
                </c:pt>
                <c:pt idx="311">
                  <c:v>-4.085</c:v>
                </c:pt>
                <c:pt idx="312">
                  <c:v>-4.0749999999999993</c:v>
                </c:pt>
                <c:pt idx="313">
                  <c:v>-4.0650000000000004</c:v>
                </c:pt>
                <c:pt idx="314">
                  <c:v>-4.0549999999999997</c:v>
                </c:pt>
                <c:pt idx="315">
                  <c:v>-4.0449999999999999</c:v>
                </c:pt>
                <c:pt idx="316">
                  <c:v>-4.0350000000000001</c:v>
                </c:pt>
                <c:pt idx="317">
                  <c:v>-4.0250000000000004</c:v>
                </c:pt>
                <c:pt idx="318">
                  <c:v>-4.0149999999999988</c:v>
                </c:pt>
                <c:pt idx="319">
                  <c:v>-4.0050000000000008</c:v>
                </c:pt>
                <c:pt idx="320">
                  <c:v>-3.9949999999999997</c:v>
                </c:pt>
                <c:pt idx="321">
                  <c:v>-3.9849999999999994</c:v>
                </c:pt>
                <c:pt idx="322">
                  <c:v>-3.9750000000000005</c:v>
                </c:pt>
                <c:pt idx="323">
                  <c:v>-3.9649999999999999</c:v>
                </c:pt>
                <c:pt idx="324">
                  <c:v>-3.9550000000000001</c:v>
                </c:pt>
                <c:pt idx="325">
                  <c:v>-3.9450000000000003</c:v>
                </c:pt>
                <c:pt idx="326">
                  <c:v>-3.9350000000000009</c:v>
                </c:pt>
                <c:pt idx="327">
                  <c:v>-3.9249999999999998</c:v>
                </c:pt>
                <c:pt idx="328">
                  <c:v>-3.9150000000000009</c:v>
                </c:pt>
                <c:pt idx="329">
                  <c:v>-3.9049999999999994</c:v>
                </c:pt>
                <c:pt idx="330">
                  <c:v>-3.8949999999999996</c:v>
                </c:pt>
                <c:pt idx="331">
                  <c:v>-3.8850000000000007</c:v>
                </c:pt>
                <c:pt idx="332">
                  <c:v>-3.8749999999999996</c:v>
                </c:pt>
                <c:pt idx="333">
                  <c:v>-3.8650000000000011</c:v>
                </c:pt>
                <c:pt idx="334">
                  <c:v>-3.8550000000000004</c:v>
                </c:pt>
                <c:pt idx="335">
                  <c:v>-3.8450000000000006</c:v>
                </c:pt>
                <c:pt idx="336">
                  <c:v>-3.8349999999999995</c:v>
                </c:pt>
                <c:pt idx="337">
                  <c:v>-3.8250000000000006</c:v>
                </c:pt>
                <c:pt idx="338">
                  <c:v>-3.8150000000000004</c:v>
                </c:pt>
                <c:pt idx="339">
                  <c:v>-3.8049999999999997</c:v>
                </c:pt>
                <c:pt idx="340">
                  <c:v>-3.7950000000000004</c:v>
                </c:pt>
                <c:pt idx="341">
                  <c:v>-3.7849999999999993</c:v>
                </c:pt>
                <c:pt idx="342">
                  <c:v>-3.7750000000000008</c:v>
                </c:pt>
                <c:pt idx="343">
                  <c:v>-3.7650000000000001</c:v>
                </c:pt>
                <c:pt idx="344">
                  <c:v>-3.7550000000000003</c:v>
                </c:pt>
                <c:pt idx="345">
                  <c:v>-3.7449999999999997</c:v>
                </c:pt>
                <c:pt idx="346">
                  <c:v>-3.7350000000000003</c:v>
                </c:pt>
                <c:pt idx="347">
                  <c:v>-3.7249999999999992</c:v>
                </c:pt>
                <c:pt idx="348">
                  <c:v>-3.7149999999999999</c:v>
                </c:pt>
                <c:pt idx="349">
                  <c:v>-3.7050000000000001</c:v>
                </c:pt>
                <c:pt idx="350">
                  <c:v>-3.6949999999999998</c:v>
                </c:pt>
                <c:pt idx="351">
                  <c:v>-3.6850000000000009</c:v>
                </c:pt>
                <c:pt idx="352">
                  <c:v>-3.6749999999999998</c:v>
                </c:pt>
                <c:pt idx="353">
                  <c:v>-3.6650000000000005</c:v>
                </c:pt>
                <c:pt idx="354">
                  <c:v>-3.6550000000000007</c:v>
                </c:pt>
                <c:pt idx="355">
                  <c:v>-3.645</c:v>
                </c:pt>
                <c:pt idx="356">
                  <c:v>-3.6350000000000002</c:v>
                </c:pt>
                <c:pt idx="357">
                  <c:v>-3.6250000000000004</c:v>
                </c:pt>
                <c:pt idx="358">
                  <c:v>-3.6150000000000002</c:v>
                </c:pt>
                <c:pt idx="359">
                  <c:v>-3.605</c:v>
                </c:pt>
                <c:pt idx="360">
                  <c:v>-3.5950000000000006</c:v>
                </c:pt>
                <c:pt idx="361">
                  <c:v>-3.585</c:v>
                </c:pt>
                <c:pt idx="362">
                  <c:v>-3.5750000000000006</c:v>
                </c:pt>
                <c:pt idx="363">
                  <c:v>-3.5650000000000004</c:v>
                </c:pt>
                <c:pt idx="364">
                  <c:v>-3.5550000000000002</c:v>
                </c:pt>
                <c:pt idx="365">
                  <c:v>-3.5449999999999999</c:v>
                </c:pt>
                <c:pt idx="366">
                  <c:v>-3.5350000000000001</c:v>
                </c:pt>
                <c:pt idx="367">
                  <c:v>-3.5250000000000008</c:v>
                </c:pt>
                <c:pt idx="368">
                  <c:v>-3.5149999999999997</c:v>
                </c:pt>
                <c:pt idx="369">
                  <c:v>-3.5050000000000008</c:v>
                </c:pt>
                <c:pt idx="370">
                  <c:v>-3.495000000000001</c:v>
                </c:pt>
                <c:pt idx="371">
                  <c:v>-3.4849999999999999</c:v>
                </c:pt>
                <c:pt idx="372">
                  <c:v>-3.4750000000000005</c:v>
                </c:pt>
                <c:pt idx="373">
                  <c:v>-3.4649999999999999</c:v>
                </c:pt>
                <c:pt idx="374">
                  <c:v>-3.4550000000000001</c:v>
                </c:pt>
                <c:pt idx="375">
                  <c:v>-3.4450000000000003</c:v>
                </c:pt>
                <c:pt idx="376">
                  <c:v>-3.4350000000000005</c:v>
                </c:pt>
                <c:pt idx="377">
                  <c:v>-3.4249999999999998</c:v>
                </c:pt>
                <c:pt idx="378">
                  <c:v>-3.415</c:v>
                </c:pt>
                <c:pt idx="379">
                  <c:v>-3.4050000000000007</c:v>
                </c:pt>
                <c:pt idx="380">
                  <c:v>-3.395</c:v>
                </c:pt>
                <c:pt idx="381">
                  <c:v>-3.3850000000000007</c:v>
                </c:pt>
                <c:pt idx="382">
                  <c:v>-3.3750000000000004</c:v>
                </c:pt>
                <c:pt idx="383">
                  <c:v>-3.3650000000000002</c:v>
                </c:pt>
                <c:pt idx="384">
                  <c:v>-3.355</c:v>
                </c:pt>
                <c:pt idx="385">
                  <c:v>-3.3450000000000002</c:v>
                </c:pt>
                <c:pt idx="386">
                  <c:v>-3.3349999999999995</c:v>
                </c:pt>
                <c:pt idx="387">
                  <c:v>-3.3250000000000002</c:v>
                </c:pt>
                <c:pt idx="388">
                  <c:v>-3.3150000000000004</c:v>
                </c:pt>
                <c:pt idx="389">
                  <c:v>-3.3050000000000002</c:v>
                </c:pt>
                <c:pt idx="390">
                  <c:v>-3.2949999999999999</c:v>
                </c:pt>
                <c:pt idx="391">
                  <c:v>-3.2850000000000001</c:v>
                </c:pt>
                <c:pt idx="392">
                  <c:v>-3.2749999999999999</c:v>
                </c:pt>
                <c:pt idx="393">
                  <c:v>-3.2649999999999997</c:v>
                </c:pt>
                <c:pt idx="394">
                  <c:v>-3.2550000000000003</c:v>
                </c:pt>
                <c:pt idx="395">
                  <c:v>-3.2449999999999997</c:v>
                </c:pt>
                <c:pt idx="396">
                  <c:v>-3.2349999999999999</c:v>
                </c:pt>
                <c:pt idx="397">
                  <c:v>-3.2249999999999992</c:v>
                </c:pt>
                <c:pt idx="398">
                  <c:v>-3.2150000000000007</c:v>
                </c:pt>
                <c:pt idx="399">
                  <c:v>-3.2050000000000001</c:v>
                </c:pt>
                <c:pt idx="400">
                  <c:v>-3.1950000000000003</c:v>
                </c:pt>
                <c:pt idx="401">
                  <c:v>-3.1850000000000005</c:v>
                </c:pt>
                <c:pt idx="402">
                  <c:v>-3.1750000000000007</c:v>
                </c:pt>
                <c:pt idx="403">
                  <c:v>-3.165</c:v>
                </c:pt>
                <c:pt idx="404">
                  <c:v>-3.1550000000000002</c:v>
                </c:pt>
                <c:pt idx="405">
                  <c:v>-3.1450000000000005</c:v>
                </c:pt>
                <c:pt idx="406">
                  <c:v>-3.1349999999999998</c:v>
                </c:pt>
                <c:pt idx="407">
                  <c:v>-3.1250000000000009</c:v>
                </c:pt>
                <c:pt idx="408">
                  <c:v>-3.1150000000000002</c:v>
                </c:pt>
                <c:pt idx="409">
                  <c:v>-3.1049999999999995</c:v>
                </c:pt>
                <c:pt idx="410">
                  <c:v>-3.0950000000000006</c:v>
                </c:pt>
                <c:pt idx="411">
                  <c:v>-3.085</c:v>
                </c:pt>
                <c:pt idx="412">
                  <c:v>-3.0749999999999993</c:v>
                </c:pt>
                <c:pt idx="413">
                  <c:v>-3.0650000000000004</c:v>
                </c:pt>
                <c:pt idx="414">
                  <c:v>-3.0550000000000006</c:v>
                </c:pt>
                <c:pt idx="415">
                  <c:v>-3.044999999999999</c:v>
                </c:pt>
                <c:pt idx="416">
                  <c:v>-3.0350000000000001</c:v>
                </c:pt>
                <c:pt idx="417">
                  <c:v>-3.0250000000000004</c:v>
                </c:pt>
                <c:pt idx="418">
                  <c:v>-3.0149999999999997</c:v>
                </c:pt>
                <c:pt idx="419">
                  <c:v>-3.0050000000000008</c:v>
                </c:pt>
                <c:pt idx="420">
                  <c:v>-2.9950000000000001</c:v>
                </c:pt>
                <c:pt idx="421">
                  <c:v>-2.9849999999999994</c:v>
                </c:pt>
                <c:pt idx="422">
                  <c:v>-2.9750000000000005</c:v>
                </c:pt>
                <c:pt idx="423">
                  <c:v>-2.9649999999999999</c:v>
                </c:pt>
                <c:pt idx="424">
                  <c:v>-2.9549999999999992</c:v>
                </c:pt>
                <c:pt idx="425">
                  <c:v>-2.9450000000000003</c:v>
                </c:pt>
                <c:pt idx="426">
                  <c:v>-2.9350000000000005</c:v>
                </c:pt>
                <c:pt idx="427">
                  <c:v>-2.9250000000000007</c:v>
                </c:pt>
                <c:pt idx="428">
                  <c:v>-2.9150000000000009</c:v>
                </c:pt>
                <c:pt idx="429">
                  <c:v>-2.9049999999999994</c:v>
                </c:pt>
                <c:pt idx="430">
                  <c:v>-2.8950000000000005</c:v>
                </c:pt>
                <c:pt idx="431">
                  <c:v>-2.8850000000000007</c:v>
                </c:pt>
                <c:pt idx="432">
                  <c:v>-2.875</c:v>
                </c:pt>
                <c:pt idx="433">
                  <c:v>-2.8650000000000002</c:v>
                </c:pt>
                <c:pt idx="434">
                  <c:v>-2.8549999999999995</c:v>
                </c:pt>
                <c:pt idx="435">
                  <c:v>-2.8449999999999998</c:v>
                </c:pt>
                <c:pt idx="436">
                  <c:v>-2.835</c:v>
                </c:pt>
                <c:pt idx="437">
                  <c:v>-2.8250000000000011</c:v>
                </c:pt>
                <c:pt idx="438">
                  <c:v>-2.8150000000000004</c:v>
                </c:pt>
                <c:pt idx="439">
                  <c:v>-2.8050000000000006</c:v>
                </c:pt>
                <c:pt idx="440">
                  <c:v>-2.7950000000000008</c:v>
                </c:pt>
                <c:pt idx="441">
                  <c:v>-2.7850000000000001</c:v>
                </c:pt>
                <c:pt idx="442">
                  <c:v>-2.7750000000000004</c:v>
                </c:pt>
                <c:pt idx="443">
                  <c:v>-2.7649999999999997</c:v>
                </c:pt>
                <c:pt idx="444">
                  <c:v>-2.7549999999999999</c:v>
                </c:pt>
                <c:pt idx="445">
                  <c:v>-2.7450000000000001</c:v>
                </c:pt>
                <c:pt idx="446">
                  <c:v>-2.7350000000000012</c:v>
                </c:pt>
                <c:pt idx="447">
                  <c:v>-2.7249999999999996</c:v>
                </c:pt>
                <c:pt idx="448">
                  <c:v>-2.7149999999999999</c:v>
                </c:pt>
                <c:pt idx="449">
                  <c:v>-2.7050000000000001</c:v>
                </c:pt>
                <c:pt idx="450">
                  <c:v>-2.6949999999999994</c:v>
                </c:pt>
                <c:pt idx="451">
                  <c:v>-2.6850000000000005</c:v>
                </c:pt>
                <c:pt idx="452">
                  <c:v>-2.6750000000000007</c:v>
                </c:pt>
                <c:pt idx="453">
                  <c:v>-2.6649999999999991</c:v>
                </c:pt>
                <c:pt idx="454">
                  <c:v>-2.6549999999999994</c:v>
                </c:pt>
                <c:pt idx="455">
                  <c:v>-2.6450000000000005</c:v>
                </c:pt>
                <c:pt idx="456">
                  <c:v>-2.6349999999999998</c:v>
                </c:pt>
                <c:pt idx="457">
                  <c:v>-2.6250000000000009</c:v>
                </c:pt>
                <c:pt idx="458">
                  <c:v>-2.6150000000000011</c:v>
                </c:pt>
                <c:pt idx="459">
                  <c:v>-2.6049999999999986</c:v>
                </c:pt>
                <c:pt idx="460">
                  <c:v>-2.5949999999999998</c:v>
                </c:pt>
                <c:pt idx="461">
                  <c:v>-2.5850000000000009</c:v>
                </c:pt>
                <c:pt idx="462">
                  <c:v>-2.5749999999999993</c:v>
                </c:pt>
                <c:pt idx="463">
                  <c:v>-2.5650000000000004</c:v>
                </c:pt>
                <c:pt idx="464">
                  <c:v>-2.5550000000000006</c:v>
                </c:pt>
                <c:pt idx="465">
                  <c:v>-2.544999999999999</c:v>
                </c:pt>
                <c:pt idx="466">
                  <c:v>-2.5350000000000001</c:v>
                </c:pt>
                <c:pt idx="467">
                  <c:v>-2.5250000000000004</c:v>
                </c:pt>
                <c:pt idx="468">
                  <c:v>-2.5149999999999997</c:v>
                </c:pt>
                <c:pt idx="469">
                  <c:v>-2.5049999999999999</c:v>
                </c:pt>
                <c:pt idx="470">
                  <c:v>-2.495000000000001</c:v>
                </c:pt>
                <c:pt idx="471">
                  <c:v>-2.4849999999999994</c:v>
                </c:pt>
                <c:pt idx="472">
                  <c:v>-2.4749999999999996</c:v>
                </c:pt>
                <c:pt idx="473">
                  <c:v>-2.4649999999999999</c:v>
                </c:pt>
                <c:pt idx="474">
                  <c:v>-2.4549999999999992</c:v>
                </c:pt>
                <c:pt idx="475">
                  <c:v>-2.4450000000000003</c:v>
                </c:pt>
                <c:pt idx="476">
                  <c:v>-2.4350000000000005</c:v>
                </c:pt>
                <c:pt idx="477">
                  <c:v>-2.4250000000000007</c:v>
                </c:pt>
                <c:pt idx="478">
                  <c:v>-2.415</c:v>
                </c:pt>
                <c:pt idx="479">
                  <c:v>-2.4050000000000002</c:v>
                </c:pt>
                <c:pt idx="480">
                  <c:v>-2.3950000000000005</c:v>
                </c:pt>
                <c:pt idx="481">
                  <c:v>-2.3849999999999998</c:v>
                </c:pt>
                <c:pt idx="482">
                  <c:v>-2.3750000000000009</c:v>
                </c:pt>
                <c:pt idx="483">
                  <c:v>-2.3650000000000002</c:v>
                </c:pt>
                <c:pt idx="484">
                  <c:v>-2.3549999999999995</c:v>
                </c:pt>
                <c:pt idx="485">
                  <c:v>-2.3449999999999998</c:v>
                </c:pt>
                <c:pt idx="486">
                  <c:v>-2.3350000000000009</c:v>
                </c:pt>
                <c:pt idx="487">
                  <c:v>-2.3250000000000011</c:v>
                </c:pt>
                <c:pt idx="488">
                  <c:v>-2.3150000000000004</c:v>
                </c:pt>
                <c:pt idx="489">
                  <c:v>-2.3050000000000006</c:v>
                </c:pt>
                <c:pt idx="490">
                  <c:v>-2.294999999999999</c:v>
                </c:pt>
                <c:pt idx="491">
                  <c:v>-2.2850000000000001</c:v>
                </c:pt>
                <c:pt idx="492">
                  <c:v>-2.2750000000000004</c:v>
                </c:pt>
                <c:pt idx="493">
                  <c:v>-2.2649999999999997</c:v>
                </c:pt>
                <c:pt idx="494">
                  <c:v>-2.2549999999999999</c:v>
                </c:pt>
                <c:pt idx="495">
                  <c:v>-2.245000000000001</c:v>
                </c:pt>
                <c:pt idx="496">
                  <c:v>-2.2349999999999994</c:v>
                </c:pt>
                <c:pt idx="497">
                  <c:v>-2.2250000000000005</c:v>
                </c:pt>
                <c:pt idx="498">
                  <c:v>-2.2149999999999999</c:v>
                </c:pt>
                <c:pt idx="499">
                  <c:v>-2.2050000000000001</c:v>
                </c:pt>
                <c:pt idx="500">
                  <c:v>-2.1950000000000003</c:v>
                </c:pt>
                <c:pt idx="501">
                  <c:v>-2.1850000000000005</c:v>
                </c:pt>
                <c:pt idx="502">
                  <c:v>-2.1750000000000007</c:v>
                </c:pt>
                <c:pt idx="503">
                  <c:v>-2.165</c:v>
                </c:pt>
                <c:pt idx="504">
                  <c:v>-2.1550000000000002</c:v>
                </c:pt>
                <c:pt idx="505">
                  <c:v>-2.1450000000000005</c:v>
                </c:pt>
                <c:pt idx="506">
                  <c:v>-2.1350000000000007</c:v>
                </c:pt>
                <c:pt idx="507">
                  <c:v>-2.125</c:v>
                </c:pt>
                <c:pt idx="508">
                  <c:v>-2.1150000000000002</c:v>
                </c:pt>
                <c:pt idx="509">
                  <c:v>-2.1049999999999995</c:v>
                </c:pt>
                <c:pt idx="510">
                  <c:v>-2.0949999999999998</c:v>
                </c:pt>
                <c:pt idx="511">
                  <c:v>-2.0850000000000009</c:v>
                </c:pt>
                <c:pt idx="512">
                  <c:v>-2.0750000000000011</c:v>
                </c:pt>
                <c:pt idx="513">
                  <c:v>-2.0650000000000004</c:v>
                </c:pt>
                <c:pt idx="514">
                  <c:v>-2.0550000000000006</c:v>
                </c:pt>
                <c:pt idx="515">
                  <c:v>-2.0450000000000008</c:v>
                </c:pt>
                <c:pt idx="516">
                  <c:v>-2.0350000000000001</c:v>
                </c:pt>
                <c:pt idx="517">
                  <c:v>-2.0250000000000004</c:v>
                </c:pt>
                <c:pt idx="518">
                  <c:v>-2.0149999999999997</c:v>
                </c:pt>
                <c:pt idx="519">
                  <c:v>-2.0049999999999999</c:v>
                </c:pt>
                <c:pt idx="520">
                  <c:v>-1.995000000000001</c:v>
                </c:pt>
                <c:pt idx="521">
                  <c:v>-1.9849999999999994</c:v>
                </c:pt>
                <c:pt idx="522">
                  <c:v>-1.9749999999999988</c:v>
                </c:pt>
                <c:pt idx="523">
                  <c:v>-1.9649999999999999</c:v>
                </c:pt>
                <c:pt idx="524">
                  <c:v>-1.9550000000000001</c:v>
                </c:pt>
                <c:pt idx="525">
                  <c:v>-1.9449999999999994</c:v>
                </c:pt>
                <c:pt idx="526">
                  <c:v>-1.9349999999999996</c:v>
                </c:pt>
                <c:pt idx="527">
                  <c:v>-1.9250000000000007</c:v>
                </c:pt>
                <c:pt idx="528">
                  <c:v>-1.9150000000000009</c:v>
                </c:pt>
                <c:pt idx="529">
                  <c:v>-1.9050000000000002</c:v>
                </c:pt>
                <c:pt idx="530">
                  <c:v>-1.8950000000000005</c:v>
                </c:pt>
                <c:pt idx="531">
                  <c:v>-1.8849999999999998</c:v>
                </c:pt>
                <c:pt idx="532">
                  <c:v>-1.875</c:v>
                </c:pt>
                <c:pt idx="533">
                  <c:v>-1.8650000000000011</c:v>
                </c:pt>
                <c:pt idx="534">
                  <c:v>-1.8549999999999986</c:v>
                </c:pt>
                <c:pt idx="535">
                  <c:v>-1.8449999999999998</c:v>
                </c:pt>
                <c:pt idx="536">
                  <c:v>-1.835</c:v>
                </c:pt>
                <c:pt idx="537">
                  <c:v>-1.8250000000000002</c:v>
                </c:pt>
                <c:pt idx="538">
                  <c:v>-1.8150000000000013</c:v>
                </c:pt>
                <c:pt idx="539">
                  <c:v>-1.8050000000000006</c:v>
                </c:pt>
                <c:pt idx="540">
                  <c:v>-1.7950000000000008</c:v>
                </c:pt>
                <c:pt idx="541">
                  <c:v>-1.7850000000000001</c:v>
                </c:pt>
                <c:pt idx="542">
                  <c:v>-1.7750000000000004</c:v>
                </c:pt>
                <c:pt idx="543">
                  <c:v>-1.7649999999999997</c:v>
                </c:pt>
                <c:pt idx="544">
                  <c:v>-1.7550000000000008</c:v>
                </c:pt>
                <c:pt idx="545">
                  <c:v>-1.745000000000001</c:v>
                </c:pt>
                <c:pt idx="546">
                  <c:v>-1.7349999999999994</c:v>
                </c:pt>
                <c:pt idx="547">
                  <c:v>-1.7249999999999996</c:v>
                </c:pt>
                <c:pt idx="548">
                  <c:v>-1.7149999999999999</c:v>
                </c:pt>
                <c:pt idx="549">
                  <c:v>-1.7050000000000001</c:v>
                </c:pt>
                <c:pt idx="550">
                  <c:v>-1.6949999999999994</c:v>
                </c:pt>
                <c:pt idx="551">
                  <c:v>-1.6849999999999996</c:v>
                </c:pt>
                <c:pt idx="552">
                  <c:v>-1.6750000000000007</c:v>
                </c:pt>
                <c:pt idx="553">
                  <c:v>-1.6650000000000009</c:v>
                </c:pt>
                <c:pt idx="554">
                  <c:v>-1.6550000000000002</c:v>
                </c:pt>
                <c:pt idx="555">
                  <c:v>-1.6450000000000005</c:v>
                </c:pt>
                <c:pt idx="556">
                  <c:v>-1.6349999999999998</c:v>
                </c:pt>
                <c:pt idx="557">
                  <c:v>-1.6250000000000009</c:v>
                </c:pt>
                <c:pt idx="558">
                  <c:v>-1.6150000000000011</c:v>
                </c:pt>
                <c:pt idx="559">
                  <c:v>-1.6049999999999995</c:v>
                </c:pt>
                <c:pt idx="560">
                  <c:v>-1.5949999999999998</c:v>
                </c:pt>
                <c:pt idx="561">
                  <c:v>-1.585</c:v>
                </c:pt>
                <c:pt idx="562">
                  <c:v>-1.5750000000000002</c:v>
                </c:pt>
                <c:pt idx="563">
                  <c:v>-1.5650000000000013</c:v>
                </c:pt>
                <c:pt idx="564">
                  <c:v>-1.5550000000000006</c:v>
                </c:pt>
                <c:pt idx="565">
                  <c:v>-1.544999999999999</c:v>
                </c:pt>
                <c:pt idx="566">
                  <c:v>-1.5350000000000001</c:v>
                </c:pt>
                <c:pt idx="567">
                  <c:v>-1.5250000000000004</c:v>
                </c:pt>
                <c:pt idx="568">
                  <c:v>-1.5149999999999997</c:v>
                </c:pt>
                <c:pt idx="569">
                  <c:v>-1.5050000000000008</c:v>
                </c:pt>
                <c:pt idx="570">
                  <c:v>-1.4950000000000001</c:v>
                </c:pt>
                <c:pt idx="571">
                  <c:v>-1.4849999999999994</c:v>
                </c:pt>
                <c:pt idx="572">
                  <c:v>-1.4749999999999996</c:v>
                </c:pt>
                <c:pt idx="573">
                  <c:v>-1.4649999999999999</c:v>
                </c:pt>
                <c:pt idx="574">
                  <c:v>-1.4549999999999992</c:v>
                </c:pt>
                <c:pt idx="575">
                  <c:v>-1.4450000000000003</c:v>
                </c:pt>
                <c:pt idx="576">
                  <c:v>-1.4349999999999996</c:v>
                </c:pt>
                <c:pt idx="577">
                  <c:v>-1.4250000000000007</c:v>
                </c:pt>
                <c:pt idx="578">
                  <c:v>-1.4150000000000009</c:v>
                </c:pt>
                <c:pt idx="579">
                  <c:v>-1.4050000000000002</c:v>
                </c:pt>
                <c:pt idx="580">
                  <c:v>-1.3950000000000022</c:v>
                </c:pt>
                <c:pt idx="581">
                  <c:v>-1.3850000000000007</c:v>
                </c:pt>
                <c:pt idx="582">
                  <c:v>-1.375</c:v>
                </c:pt>
                <c:pt idx="583">
                  <c:v>-1.3650000000000011</c:v>
                </c:pt>
                <c:pt idx="584">
                  <c:v>-1.3550000000000013</c:v>
                </c:pt>
                <c:pt idx="585">
                  <c:v>-1.3449999999999998</c:v>
                </c:pt>
                <c:pt idx="586">
                  <c:v>-1.3349999999999991</c:v>
                </c:pt>
                <c:pt idx="587">
                  <c:v>-1.3250000000000011</c:v>
                </c:pt>
                <c:pt idx="588">
                  <c:v>-1.3150000000000004</c:v>
                </c:pt>
                <c:pt idx="589">
                  <c:v>-1.3050000000000006</c:v>
                </c:pt>
                <c:pt idx="590">
                  <c:v>-1.2950000000000008</c:v>
                </c:pt>
                <c:pt idx="591">
                  <c:v>-1.2850000000000019</c:v>
                </c:pt>
                <c:pt idx="592">
                  <c:v>-1.2750000000000004</c:v>
                </c:pt>
                <c:pt idx="593">
                  <c:v>-1.2649999999999997</c:v>
                </c:pt>
                <c:pt idx="594">
                  <c:v>-1.2549999999999999</c:v>
                </c:pt>
                <c:pt idx="595">
                  <c:v>-1.2450000000000001</c:v>
                </c:pt>
                <c:pt idx="596">
                  <c:v>-1.2349999999999994</c:v>
                </c:pt>
                <c:pt idx="597">
                  <c:v>-1.2249999999999988</c:v>
                </c:pt>
                <c:pt idx="598">
                  <c:v>-1.2150000000000007</c:v>
                </c:pt>
                <c:pt idx="599">
                  <c:v>-1.2050000000000001</c:v>
                </c:pt>
                <c:pt idx="600">
                  <c:v>-1.1950000000000003</c:v>
                </c:pt>
                <c:pt idx="601">
                  <c:v>-1.1849999999999996</c:v>
                </c:pt>
                <c:pt idx="602">
                  <c:v>-1.1750000000000007</c:v>
                </c:pt>
                <c:pt idx="603">
                  <c:v>-1.1650000000000018</c:v>
                </c:pt>
                <c:pt idx="604">
                  <c:v>-1.1550000000000002</c:v>
                </c:pt>
                <c:pt idx="605">
                  <c:v>-1.1450000000000022</c:v>
                </c:pt>
                <c:pt idx="606">
                  <c:v>-1.1350000000000007</c:v>
                </c:pt>
                <c:pt idx="607">
                  <c:v>-1.125</c:v>
                </c:pt>
                <c:pt idx="608">
                  <c:v>-1.1149999999999984</c:v>
                </c:pt>
                <c:pt idx="609">
                  <c:v>-1.1050000000000013</c:v>
                </c:pt>
                <c:pt idx="610">
                  <c:v>-1.0949999999999998</c:v>
                </c:pt>
                <c:pt idx="611">
                  <c:v>-1.0849999999999991</c:v>
                </c:pt>
                <c:pt idx="612">
                  <c:v>-1.0750000000000002</c:v>
                </c:pt>
                <c:pt idx="613">
                  <c:v>-1.0650000000000004</c:v>
                </c:pt>
                <c:pt idx="614">
                  <c:v>-1.0550000000000006</c:v>
                </c:pt>
                <c:pt idx="615">
                  <c:v>-1.0450000000000008</c:v>
                </c:pt>
                <c:pt idx="616">
                  <c:v>-1.0350000000000019</c:v>
                </c:pt>
                <c:pt idx="617">
                  <c:v>-1.0250000000000004</c:v>
                </c:pt>
                <c:pt idx="618">
                  <c:v>-1.0149999999999997</c:v>
                </c:pt>
                <c:pt idx="619">
                  <c:v>-1.0049999999999999</c:v>
                </c:pt>
                <c:pt idx="620">
                  <c:v>-0.99500000000000011</c:v>
                </c:pt>
                <c:pt idx="621">
                  <c:v>-0.98500000000000121</c:v>
                </c:pt>
                <c:pt idx="622">
                  <c:v>-0.97499999999999876</c:v>
                </c:pt>
                <c:pt idx="623">
                  <c:v>-0.96500000000000075</c:v>
                </c:pt>
                <c:pt idx="624">
                  <c:v>-0.95500000000000096</c:v>
                </c:pt>
                <c:pt idx="625">
                  <c:v>-0.9449999999999994</c:v>
                </c:pt>
                <c:pt idx="626">
                  <c:v>-0.93499999999999961</c:v>
                </c:pt>
                <c:pt idx="627">
                  <c:v>-0.9250000000000016</c:v>
                </c:pt>
                <c:pt idx="628">
                  <c:v>-0.91500000000000092</c:v>
                </c:pt>
                <c:pt idx="629">
                  <c:v>-0.90499999999999936</c:v>
                </c:pt>
                <c:pt idx="630">
                  <c:v>-0.89500000000000046</c:v>
                </c:pt>
                <c:pt idx="631">
                  <c:v>-0.88500000000000068</c:v>
                </c:pt>
                <c:pt idx="632">
                  <c:v>-0.875</c:v>
                </c:pt>
                <c:pt idx="633">
                  <c:v>-0.86499999999999844</c:v>
                </c:pt>
                <c:pt idx="634">
                  <c:v>-0.85500000000000131</c:v>
                </c:pt>
                <c:pt idx="635">
                  <c:v>-0.84499999999999975</c:v>
                </c:pt>
                <c:pt idx="636">
                  <c:v>-0.83499999999999908</c:v>
                </c:pt>
                <c:pt idx="637">
                  <c:v>-0.82500000000000018</c:v>
                </c:pt>
                <c:pt idx="638">
                  <c:v>-0.81500000000000039</c:v>
                </c:pt>
                <c:pt idx="639">
                  <c:v>-0.8050000000000006</c:v>
                </c:pt>
                <c:pt idx="640">
                  <c:v>-0.79500000000000082</c:v>
                </c:pt>
                <c:pt idx="641">
                  <c:v>-0.78500000000000192</c:v>
                </c:pt>
                <c:pt idx="642">
                  <c:v>-0.77500000000000213</c:v>
                </c:pt>
                <c:pt idx="643">
                  <c:v>-0.76499999999999968</c:v>
                </c:pt>
                <c:pt idx="644">
                  <c:v>-0.75500000000000078</c:v>
                </c:pt>
                <c:pt idx="645">
                  <c:v>-0.74500000000000099</c:v>
                </c:pt>
                <c:pt idx="646">
                  <c:v>-0.73500000000000121</c:v>
                </c:pt>
                <c:pt idx="647">
                  <c:v>-0.72499999999999876</c:v>
                </c:pt>
                <c:pt idx="648">
                  <c:v>-0.71499999999999986</c:v>
                </c:pt>
                <c:pt idx="649">
                  <c:v>-0.70500000000000007</c:v>
                </c:pt>
                <c:pt idx="650">
                  <c:v>-0.6949999999999994</c:v>
                </c:pt>
                <c:pt idx="651">
                  <c:v>-0.68499999999999961</c:v>
                </c:pt>
                <c:pt idx="652">
                  <c:v>-0.6750000000000016</c:v>
                </c:pt>
                <c:pt idx="653">
                  <c:v>-0.66500000000000092</c:v>
                </c:pt>
                <c:pt idx="654">
                  <c:v>-0.65499999999999936</c:v>
                </c:pt>
                <c:pt idx="655">
                  <c:v>-0.64500000000000046</c:v>
                </c:pt>
                <c:pt idx="656">
                  <c:v>-0.63500000000000068</c:v>
                </c:pt>
                <c:pt idx="657">
                  <c:v>-0.62500000000000089</c:v>
                </c:pt>
                <c:pt idx="658">
                  <c:v>-0.61499999999999844</c:v>
                </c:pt>
                <c:pt idx="659">
                  <c:v>-0.60499999999999954</c:v>
                </c:pt>
                <c:pt idx="660">
                  <c:v>-0.59499999999999975</c:v>
                </c:pt>
                <c:pt idx="661">
                  <c:v>-0.58499999999999996</c:v>
                </c:pt>
                <c:pt idx="662">
                  <c:v>-0.57500000000000107</c:v>
                </c:pt>
                <c:pt idx="663">
                  <c:v>-0.56500000000000128</c:v>
                </c:pt>
                <c:pt idx="664">
                  <c:v>-0.5550000000000006</c:v>
                </c:pt>
                <c:pt idx="665">
                  <c:v>-0.54499999999999904</c:v>
                </c:pt>
                <c:pt idx="666">
                  <c:v>-0.53500000000000014</c:v>
                </c:pt>
                <c:pt idx="667">
                  <c:v>-0.52500000000000036</c:v>
                </c:pt>
                <c:pt idx="668">
                  <c:v>-0.51499999999999968</c:v>
                </c:pt>
                <c:pt idx="669">
                  <c:v>-0.50499999999999989</c:v>
                </c:pt>
                <c:pt idx="670">
                  <c:v>-0.49500000000000099</c:v>
                </c:pt>
                <c:pt idx="671">
                  <c:v>-0.48499999999999943</c:v>
                </c:pt>
                <c:pt idx="672">
                  <c:v>-0.47499999999999876</c:v>
                </c:pt>
                <c:pt idx="673">
                  <c:v>-0.46499999999999986</c:v>
                </c:pt>
                <c:pt idx="674">
                  <c:v>-0.45500000000000007</c:v>
                </c:pt>
                <c:pt idx="675">
                  <c:v>-0.4449999999999994</c:v>
                </c:pt>
                <c:pt idx="676">
                  <c:v>-0.43499999999999961</c:v>
                </c:pt>
                <c:pt idx="677">
                  <c:v>-0.42500000000000071</c:v>
                </c:pt>
                <c:pt idx="678">
                  <c:v>-0.41500000000000092</c:v>
                </c:pt>
                <c:pt idx="679">
                  <c:v>-0.40500000000000025</c:v>
                </c:pt>
                <c:pt idx="680">
                  <c:v>-0.39500000000000224</c:v>
                </c:pt>
                <c:pt idx="681">
                  <c:v>-0.38500000000000068</c:v>
                </c:pt>
                <c:pt idx="682">
                  <c:v>-0.37500000000000089</c:v>
                </c:pt>
                <c:pt idx="683">
                  <c:v>-0.36499999999999844</c:v>
                </c:pt>
                <c:pt idx="684">
                  <c:v>-0.35499999999999954</c:v>
                </c:pt>
                <c:pt idx="685">
                  <c:v>-0.34499999999999975</c:v>
                </c:pt>
                <c:pt idx="686">
                  <c:v>-0.33499999999999908</c:v>
                </c:pt>
                <c:pt idx="687">
                  <c:v>-0.32500000000000018</c:v>
                </c:pt>
                <c:pt idx="688">
                  <c:v>-0.31500000000000128</c:v>
                </c:pt>
                <c:pt idx="689">
                  <c:v>-0.3050000000000006</c:v>
                </c:pt>
                <c:pt idx="690">
                  <c:v>-0.29499999999999904</c:v>
                </c:pt>
                <c:pt idx="691">
                  <c:v>-0.28500000000000014</c:v>
                </c:pt>
                <c:pt idx="692">
                  <c:v>-0.27500000000000036</c:v>
                </c:pt>
                <c:pt idx="693">
                  <c:v>-0.26499999999999968</c:v>
                </c:pt>
                <c:pt idx="694">
                  <c:v>-0.25499999999999989</c:v>
                </c:pt>
                <c:pt idx="695">
                  <c:v>-0.24500000000000099</c:v>
                </c:pt>
                <c:pt idx="696">
                  <c:v>-0.23499999999999943</c:v>
                </c:pt>
                <c:pt idx="697">
                  <c:v>-0.22499999999999964</c:v>
                </c:pt>
                <c:pt idx="698">
                  <c:v>-0.21500000000000075</c:v>
                </c:pt>
                <c:pt idx="699">
                  <c:v>-0.20500000000000007</c:v>
                </c:pt>
                <c:pt idx="700">
                  <c:v>-0.19500000000000028</c:v>
                </c:pt>
                <c:pt idx="701">
                  <c:v>-0.18499999999999961</c:v>
                </c:pt>
                <c:pt idx="702">
                  <c:v>-0.1750000000000016</c:v>
                </c:pt>
                <c:pt idx="703">
                  <c:v>-0.16500000000000092</c:v>
                </c:pt>
                <c:pt idx="704">
                  <c:v>-0.15499999999999936</c:v>
                </c:pt>
                <c:pt idx="705">
                  <c:v>-0.14500000000000046</c:v>
                </c:pt>
                <c:pt idx="706">
                  <c:v>-0.13500000000000068</c:v>
                </c:pt>
                <c:pt idx="707">
                  <c:v>-0.12500000000000089</c:v>
                </c:pt>
                <c:pt idx="708">
                  <c:v>-0.11499999999999844</c:v>
                </c:pt>
                <c:pt idx="709">
                  <c:v>-0.10499999999999954</c:v>
                </c:pt>
                <c:pt idx="710">
                  <c:v>-9.4999999999999751E-2</c:v>
                </c:pt>
                <c:pt idx="711">
                  <c:v>-8.4999999999999076E-2</c:v>
                </c:pt>
                <c:pt idx="712">
                  <c:v>-7.5000000000000178E-2</c:v>
                </c:pt>
                <c:pt idx="713">
                  <c:v>-6.5000000000001279E-2</c:v>
                </c:pt>
                <c:pt idx="714">
                  <c:v>-5.5000000000000604E-2</c:v>
                </c:pt>
                <c:pt idx="715">
                  <c:v>-4.4999999999999041E-2</c:v>
                </c:pt>
                <c:pt idx="716">
                  <c:v>-3.5000000000002807E-2</c:v>
                </c:pt>
                <c:pt idx="717">
                  <c:v>-2.5000000000000355E-2</c:v>
                </c:pt>
                <c:pt idx="718">
                  <c:v>-1.499999999999968E-2</c:v>
                </c:pt>
                <c:pt idx="719">
                  <c:v>-4.9999999999998934E-3</c:v>
                </c:pt>
                <c:pt idx="720">
                  <c:v>4.9999999999981171E-3</c:v>
                </c:pt>
                <c:pt idx="721">
                  <c:v>1.5000000000000568E-2</c:v>
                </c:pt>
                <c:pt idx="722">
                  <c:v>2.5000000000001243E-2</c:v>
                </c:pt>
                <c:pt idx="723">
                  <c:v>3.5000000000000142E-2</c:v>
                </c:pt>
                <c:pt idx="724">
                  <c:v>4.4999999999999929E-2</c:v>
                </c:pt>
                <c:pt idx="725">
                  <c:v>5.4999999999999716E-2</c:v>
                </c:pt>
                <c:pt idx="726">
                  <c:v>6.5000000000000391E-2</c:v>
                </c:pt>
                <c:pt idx="727">
                  <c:v>7.4999999999998401E-2</c:v>
                </c:pt>
                <c:pt idx="728">
                  <c:v>8.4999999999999076E-2</c:v>
                </c:pt>
                <c:pt idx="729">
                  <c:v>9.4999999999999751E-2</c:v>
                </c:pt>
                <c:pt idx="730">
                  <c:v>0.10499999999999954</c:v>
                </c:pt>
                <c:pt idx="731">
                  <c:v>0.11499999999999844</c:v>
                </c:pt>
                <c:pt idx="732">
                  <c:v>0.125</c:v>
                </c:pt>
                <c:pt idx="733">
                  <c:v>0.13500000000000156</c:v>
                </c:pt>
                <c:pt idx="734">
                  <c:v>0.1449999999999978</c:v>
                </c:pt>
                <c:pt idx="735">
                  <c:v>0.15500000000000025</c:v>
                </c:pt>
                <c:pt idx="736">
                  <c:v>0.16500000000000092</c:v>
                </c:pt>
                <c:pt idx="737">
                  <c:v>0.17499999999999982</c:v>
                </c:pt>
                <c:pt idx="738">
                  <c:v>0.18499999999999872</c:v>
                </c:pt>
                <c:pt idx="739">
                  <c:v>0.1949999999999994</c:v>
                </c:pt>
                <c:pt idx="740">
                  <c:v>0.20500000000000096</c:v>
                </c:pt>
                <c:pt idx="741">
                  <c:v>0.21499999999999986</c:v>
                </c:pt>
                <c:pt idx="742">
                  <c:v>0.22499999999999964</c:v>
                </c:pt>
                <c:pt idx="743">
                  <c:v>0.23500000000000032</c:v>
                </c:pt>
                <c:pt idx="744">
                  <c:v>0.24500000000000011</c:v>
                </c:pt>
                <c:pt idx="745">
                  <c:v>0.25499999999999989</c:v>
                </c:pt>
                <c:pt idx="746">
                  <c:v>0.26500000000000057</c:v>
                </c:pt>
                <c:pt idx="747">
                  <c:v>0.27500000000000036</c:v>
                </c:pt>
                <c:pt idx="748">
                  <c:v>0.28500000000000014</c:v>
                </c:pt>
                <c:pt idx="749">
                  <c:v>0.29499999999999904</c:v>
                </c:pt>
                <c:pt idx="750">
                  <c:v>0.30499999999999972</c:v>
                </c:pt>
                <c:pt idx="751">
                  <c:v>0.31500000000000039</c:v>
                </c:pt>
                <c:pt idx="752">
                  <c:v>0.3249999999999984</c:v>
                </c:pt>
                <c:pt idx="753">
                  <c:v>0.33499999999999908</c:v>
                </c:pt>
                <c:pt idx="754">
                  <c:v>0.34500000000000064</c:v>
                </c:pt>
                <c:pt idx="755">
                  <c:v>0.35499999999999954</c:v>
                </c:pt>
                <c:pt idx="756">
                  <c:v>0.36499999999999844</c:v>
                </c:pt>
                <c:pt idx="757">
                  <c:v>0.375</c:v>
                </c:pt>
                <c:pt idx="758">
                  <c:v>0.38500000000000156</c:v>
                </c:pt>
                <c:pt idx="759">
                  <c:v>0.39500000000000046</c:v>
                </c:pt>
                <c:pt idx="760">
                  <c:v>0.40500000000000025</c:v>
                </c:pt>
                <c:pt idx="761">
                  <c:v>0.41500000000000092</c:v>
                </c:pt>
                <c:pt idx="762">
                  <c:v>0.42499999999999982</c:v>
                </c:pt>
                <c:pt idx="763">
                  <c:v>0.43499999999999872</c:v>
                </c:pt>
                <c:pt idx="764">
                  <c:v>0.4449999999999994</c:v>
                </c:pt>
                <c:pt idx="765">
                  <c:v>0.45499999999999918</c:v>
                </c:pt>
                <c:pt idx="766">
                  <c:v>0.46499999999999986</c:v>
                </c:pt>
                <c:pt idx="767">
                  <c:v>0.47499999999999787</c:v>
                </c:pt>
                <c:pt idx="768">
                  <c:v>0.48500000000000032</c:v>
                </c:pt>
                <c:pt idx="769">
                  <c:v>0.49500000000000011</c:v>
                </c:pt>
                <c:pt idx="770">
                  <c:v>0.50499999999999812</c:v>
                </c:pt>
                <c:pt idx="771">
                  <c:v>0.51499999999999879</c:v>
                </c:pt>
                <c:pt idx="772">
                  <c:v>0.52500000000000124</c:v>
                </c:pt>
                <c:pt idx="773">
                  <c:v>0.53500000000000014</c:v>
                </c:pt>
                <c:pt idx="774">
                  <c:v>0.54499999999999993</c:v>
                </c:pt>
                <c:pt idx="775">
                  <c:v>0.55499999999999972</c:v>
                </c:pt>
                <c:pt idx="776">
                  <c:v>0.56500000000000039</c:v>
                </c:pt>
                <c:pt idx="777">
                  <c:v>0.5749999999999984</c:v>
                </c:pt>
                <c:pt idx="778">
                  <c:v>0.58499999999999908</c:v>
                </c:pt>
                <c:pt idx="779">
                  <c:v>0.59500000000000064</c:v>
                </c:pt>
                <c:pt idx="780">
                  <c:v>0.60499999999999954</c:v>
                </c:pt>
                <c:pt idx="781">
                  <c:v>0.61499999999999844</c:v>
                </c:pt>
                <c:pt idx="782">
                  <c:v>0.625</c:v>
                </c:pt>
                <c:pt idx="783">
                  <c:v>0.63500000000000156</c:v>
                </c:pt>
                <c:pt idx="784">
                  <c:v>0.64500000000000046</c:v>
                </c:pt>
                <c:pt idx="785">
                  <c:v>0.65500000000000025</c:v>
                </c:pt>
                <c:pt idx="786">
                  <c:v>0.66500000000000092</c:v>
                </c:pt>
                <c:pt idx="787">
                  <c:v>0.67499999999999982</c:v>
                </c:pt>
                <c:pt idx="788">
                  <c:v>0.68499999999999872</c:v>
                </c:pt>
                <c:pt idx="789">
                  <c:v>0.6949999999999994</c:v>
                </c:pt>
                <c:pt idx="790">
                  <c:v>0.70500000000000096</c:v>
                </c:pt>
                <c:pt idx="791">
                  <c:v>0.71499999999999986</c:v>
                </c:pt>
                <c:pt idx="792">
                  <c:v>0.72499999999999964</c:v>
                </c:pt>
                <c:pt idx="793">
                  <c:v>0.73500000000000032</c:v>
                </c:pt>
                <c:pt idx="794">
                  <c:v>0.74500000000000011</c:v>
                </c:pt>
                <c:pt idx="795">
                  <c:v>0.75499999999999812</c:v>
                </c:pt>
                <c:pt idx="796">
                  <c:v>0.76499999999999879</c:v>
                </c:pt>
                <c:pt idx="797">
                  <c:v>0.77500000000000124</c:v>
                </c:pt>
                <c:pt idx="798">
                  <c:v>0.78500000000000014</c:v>
                </c:pt>
                <c:pt idx="799">
                  <c:v>0.79499999999999904</c:v>
                </c:pt>
                <c:pt idx="800">
                  <c:v>0.8050000000000006</c:v>
                </c:pt>
                <c:pt idx="801">
                  <c:v>0.81500000000000039</c:v>
                </c:pt>
                <c:pt idx="802">
                  <c:v>0.8249999999999984</c:v>
                </c:pt>
                <c:pt idx="803">
                  <c:v>0.83499999999999996</c:v>
                </c:pt>
                <c:pt idx="804">
                  <c:v>0.84499999999999975</c:v>
                </c:pt>
                <c:pt idx="805">
                  <c:v>0.85499999999999776</c:v>
                </c:pt>
                <c:pt idx="806">
                  <c:v>0.86499999999999755</c:v>
                </c:pt>
                <c:pt idx="807">
                  <c:v>0.87500000000000089</c:v>
                </c:pt>
                <c:pt idx="808">
                  <c:v>0.88500000000000068</c:v>
                </c:pt>
                <c:pt idx="809">
                  <c:v>0.89500000000000046</c:v>
                </c:pt>
                <c:pt idx="810">
                  <c:v>0.90500000000000025</c:v>
                </c:pt>
                <c:pt idx="811">
                  <c:v>0.91500000000000004</c:v>
                </c:pt>
                <c:pt idx="812">
                  <c:v>0.9250000000000016</c:v>
                </c:pt>
                <c:pt idx="813">
                  <c:v>0.93500000000000139</c:v>
                </c:pt>
                <c:pt idx="814">
                  <c:v>0.9449999999999994</c:v>
                </c:pt>
                <c:pt idx="815">
                  <c:v>0.95500000000000096</c:v>
                </c:pt>
                <c:pt idx="816">
                  <c:v>0.96499999999999897</c:v>
                </c:pt>
                <c:pt idx="817">
                  <c:v>0.97499999999999876</c:v>
                </c:pt>
                <c:pt idx="818">
                  <c:v>0.98500000000000032</c:v>
                </c:pt>
                <c:pt idx="819">
                  <c:v>0.99500000000000188</c:v>
                </c:pt>
                <c:pt idx="820">
                  <c:v>1.0049999999999999</c:v>
                </c:pt>
                <c:pt idx="821">
                  <c:v>1.0149999999999997</c:v>
                </c:pt>
                <c:pt idx="822">
                  <c:v>1.0250000000000012</c:v>
                </c:pt>
                <c:pt idx="823">
                  <c:v>1.035000000000001</c:v>
                </c:pt>
                <c:pt idx="824">
                  <c:v>1.044999999999999</c:v>
                </c:pt>
                <c:pt idx="825">
                  <c:v>1.0550000000000006</c:v>
                </c:pt>
                <c:pt idx="826">
                  <c:v>1.0650000000000004</c:v>
                </c:pt>
                <c:pt idx="827">
                  <c:v>1.0749999999999984</c:v>
                </c:pt>
                <c:pt idx="828">
                  <c:v>1.085</c:v>
                </c:pt>
                <c:pt idx="829">
                  <c:v>1.0949999999999998</c:v>
                </c:pt>
                <c:pt idx="830">
                  <c:v>1.1049999999999978</c:v>
                </c:pt>
                <c:pt idx="831">
                  <c:v>1.1150000000000011</c:v>
                </c:pt>
                <c:pt idx="832">
                  <c:v>1.1250000000000009</c:v>
                </c:pt>
                <c:pt idx="833">
                  <c:v>1.1350000000000007</c:v>
                </c:pt>
                <c:pt idx="834">
                  <c:v>1.1450000000000005</c:v>
                </c:pt>
                <c:pt idx="835">
                  <c:v>1.1549999999999985</c:v>
                </c:pt>
                <c:pt idx="836">
                  <c:v>1.165</c:v>
                </c:pt>
                <c:pt idx="837">
                  <c:v>1.1750000000000016</c:v>
                </c:pt>
                <c:pt idx="838">
                  <c:v>1.1850000000000014</c:v>
                </c:pt>
                <c:pt idx="839">
                  <c:v>1.1949999999999994</c:v>
                </c:pt>
                <c:pt idx="840">
                  <c:v>1.205000000000001</c:v>
                </c:pt>
                <c:pt idx="841">
                  <c:v>1.214999999999999</c:v>
                </c:pt>
                <c:pt idx="842">
                  <c:v>1.2249999999999988</c:v>
                </c:pt>
                <c:pt idx="843">
                  <c:v>1.2350000000000003</c:v>
                </c:pt>
                <c:pt idx="844">
                  <c:v>1.2450000000000019</c:v>
                </c:pt>
                <c:pt idx="845">
                  <c:v>1.2549999999999999</c:v>
                </c:pt>
                <c:pt idx="846">
                  <c:v>1.2649999999999997</c:v>
                </c:pt>
                <c:pt idx="847">
                  <c:v>1.2750000000000012</c:v>
                </c:pt>
                <c:pt idx="848">
                  <c:v>1.2849999999999993</c:v>
                </c:pt>
                <c:pt idx="849">
                  <c:v>1.294999999999999</c:v>
                </c:pt>
                <c:pt idx="850">
                  <c:v>1.3050000000000006</c:v>
                </c:pt>
                <c:pt idx="851">
                  <c:v>1.3150000000000004</c:v>
                </c:pt>
                <c:pt idx="852">
                  <c:v>1.3249999999999984</c:v>
                </c:pt>
                <c:pt idx="853">
                  <c:v>1.335</c:v>
                </c:pt>
                <c:pt idx="854">
                  <c:v>1.3449999999999998</c:v>
                </c:pt>
                <c:pt idx="855">
                  <c:v>1.3549999999999978</c:v>
                </c:pt>
                <c:pt idx="856">
                  <c:v>1.3650000000000011</c:v>
                </c:pt>
                <c:pt idx="857">
                  <c:v>1.3749999999999991</c:v>
                </c:pt>
                <c:pt idx="858">
                  <c:v>1.3850000000000007</c:v>
                </c:pt>
                <c:pt idx="859">
                  <c:v>1.3950000000000005</c:v>
                </c:pt>
                <c:pt idx="860">
                  <c:v>1.4049999999999985</c:v>
                </c:pt>
                <c:pt idx="861">
                  <c:v>1.415</c:v>
                </c:pt>
                <c:pt idx="862">
                  <c:v>1.4250000000000016</c:v>
                </c:pt>
                <c:pt idx="863">
                  <c:v>1.4349999999999978</c:v>
                </c:pt>
                <c:pt idx="864">
                  <c:v>1.4449999999999994</c:v>
                </c:pt>
                <c:pt idx="865">
                  <c:v>1.455000000000001</c:v>
                </c:pt>
                <c:pt idx="866">
                  <c:v>1.464999999999999</c:v>
                </c:pt>
                <c:pt idx="867">
                  <c:v>1.4749999999999988</c:v>
                </c:pt>
                <c:pt idx="868">
                  <c:v>1.4850000000000003</c:v>
                </c:pt>
                <c:pt idx="869">
                  <c:v>1.4949999999999983</c:v>
                </c:pt>
                <c:pt idx="870">
                  <c:v>1.5049999999999999</c:v>
                </c:pt>
                <c:pt idx="871">
                  <c:v>1.5150000000000015</c:v>
                </c:pt>
                <c:pt idx="872">
                  <c:v>1.5250000000000012</c:v>
                </c:pt>
                <c:pt idx="873">
                  <c:v>1.5349999999999993</c:v>
                </c:pt>
                <c:pt idx="874">
                  <c:v>1.544999999999999</c:v>
                </c:pt>
                <c:pt idx="875">
                  <c:v>1.5550000000000006</c:v>
                </c:pt>
                <c:pt idx="876">
                  <c:v>1.5650000000000004</c:v>
                </c:pt>
                <c:pt idx="877">
                  <c:v>1.5750000000000002</c:v>
                </c:pt>
                <c:pt idx="878">
                  <c:v>1.5849999999999982</c:v>
                </c:pt>
                <c:pt idx="879">
                  <c:v>1.5949999999999998</c:v>
                </c:pt>
                <c:pt idx="880">
                  <c:v>1.6049999999999978</c:v>
                </c:pt>
                <c:pt idx="881">
                  <c:v>1.6150000000000011</c:v>
                </c:pt>
                <c:pt idx="882">
                  <c:v>1.6249999999999991</c:v>
                </c:pt>
                <c:pt idx="883">
                  <c:v>1.6350000000000007</c:v>
                </c:pt>
                <c:pt idx="884">
                  <c:v>1.6450000000000005</c:v>
                </c:pt>
                <c:pt idx="885">
                  <c:v>1.6549999999999985</c:v>
                </c:pt>
                <c:pt idx="886">
                  <c:v>1.6650000000000018</c:v>
                </c:pt>
                <c:pt idx="887">
                  <c:v>1.6750000000000016</c:v>
                </c:pt>
                <c:pt idx="888">
                  <c:v>1.6849999999999978</c:v>
                </c:pt>
                <c:pt idx="889">
                  <c:v>1.6949999999999994</c:v>
                </c:pt>
                <c:pt idx="890">
                  <c:v>1.705000000000001</c:v>
                </c:pt>
                <c:pt idx="891">
                  <c:v>1.714999999999999</c:v>
                </c:pt>
                <c:pt idx="892">
                  <c:v>1.7249999999999988</c:v>
                </c:pt>
                <c:pt idx="893">
                  <c:v>1.7350000000000003</c:v>
                </c:pt>
                <c:pt idx="894">
                  <c:v>1.7449999999999983</c:v>
                </c:pt>
                <c:pt idx="895">
                  <c:v>1.7549999999999999</c:v>
                </c:pt>
                <c:pt idx="896">
                  <c:v>1.7649999999999997</c:v>
                </c:pt>
                <c:pt idx="897">
                  <c:v>1.7749999999999995</c:v>
                </c:pt>
                <c:pt idx="898">
                  <c:v>1.7849999999999993</c:v>
                </c:pt>
                <c:pt idx="899">
                  <c:v>1.794999999999999</c:v>
                </c:pt>
                <c:pt idx="900">
                  <c:v>1.8050000000000006</c:v>
                </c:pt>
                <c:pt idx="901">
                  <c:v>1.8150000000000004</c:v>
                </c:pt>
                <c:pt idx="902">
                  <c:v>1.8250000000000002</c:v>
                </c:pt>
                <c:pt idx="903">
                  <c:v>1.8349999999999982</c:v>
                </c:pt>
                <c:pt idx="904">
                  <c:v>1.8449999999999998</c:v>
                </c:pt>
                <c:pt idx="905">
                  <c:v>1.8550000000000013</c:v>
                </c:pt>
                <c:pt idx="906">
                  <c:v>1.8649999999999975</c:v>
                </c:pt>
                <c:pt idx="907">
                  <c:v>1.8749999999999991</c:v>
                </c:pt>
                <c:pt idx="908">
                  <c:v>1.8850000000000007</c:v>
                </c:pt>
                <c:pt idx="909">
                  <c:v>1.8950000000000005</c:v>
                </c:pt>
                <c:pt idx="910">
                  <c:v>1.9049999999999985</c:v>
                </c:pt>
                <c:pt idx="911">
                  <c:v>1.9150000000000018</c:v>
                </c:pt>
                <c:pt idx="912">
                  <c:v>1.9250000000000016</c:v>
                </c:pt>
                <c:pt idx="913">
                  <c:v>1.9349999999999978</c:v>
                </c:pt>
                <c:pt idx="914">
                  <c:v>1.9449999999999994</c:v>
                </c:pt>
                <c:pt idx="915">
                  <c:v>1.955000000000001</c:v>
                </c:pt>
                <c:pt idx="916">
                  <c:v>1.964999999999999</c:v>
                </c:pt>
                <c:pt idx="917">
                  <c:v>1.9749999999999988</c:v>
                </c:pt>
                <c:pt idx="918">
                  <c:v>1.9850000000000003</c:v>
                </c:pt>
                <c:pt idx="919">
                  <c:v>1.9949999999999983</c:v>
                </c:pt>
                <c:pt idx="920">
                  <c:v>2.0049999999999999</c:v>
                </c:pt>
                <c:pt idx="921">
                  <c:v>2.0149999999999997</c:v>
                </c:pt>
                <c:pt idx="922">
                  <c:v>2.0249999999999995</c:v>
                </c:pt>
                <c:pt idx="923">
                  <c:v>2.0349999999999993</c:v>
                </c:pt>
                <c:pt idx="924">
                  <c:v>2.044999999999999</c:v>
                </c:pt>
                <c:pt idx="925">
                  <c:v>2.0550000000000006</c:v>
                </c:pt>
                <c:pt idx="926">
                  <c:v>2.0650000000000004</c:v>
                </c:pt>
                <c:pt idx="927">
                  <c:v>2.0750000000000002</c:v>
                </c:pt>
                <c:pt idx="928">
                  <c:v>2.0849999999999964</c:v>
                </c:pt>
                <c:pt idx="929">
                  <c:v>2.0949999999999998</c:v>
                </c:pt>
                <c:pt idx="930">
                  <c:v>2.1050000000000013</c:v>
                </c:pt>
                <c:pt idx="931">
                  <c:v>2.1150000000000011</c:v>
                </c:pt>
                <c:pt idx="932">
                  <c:v>2.1250000000000009</c:v>
                </c:pt>
                <c:pt idx="933">
                  <c:v>2.1350000000000007</c:v>
                </c:pt>
                <c:pt idx="934">
                  <c:v>2.1450000000000005</c:v>
                </c:pt>
                <c:pt idx="935">
                  <c:v>2.1549999999999985</c:v>
                </c:pt>
                <c:pt idx="936">
                  <c:v>2.1650000000000018</c:v>
                </c:pt>
                <c:pt idx="937">
                  <c:v>2.1750000000000016</c:v>
                </c:pt>
                <c:pt idx="938">
                  <c:v>2.1849999999999978</c:v>
                </c:pt>
                <c:pt idx="939">
                  <c:v>2.1949999999999994</c:v>
                </c:pt>
                <c:pt idx="940">
                  <c:v>2.205000000000001</c:v>
                </c:pt>
                <c:pt idx="941">
                  <c:v>2.214999999999999</c:v>
                </c:pt>
                <c:pt idx="942">
                  <c:v>2.2249999999999988</c:v>
                </c:pt>
                <c:pt idx="943">
                  <c:v>2.2350000000000003</c:v>
                </c:pt>
                <c:pt idx="944">
                  <c:v>2.2449999999999983</c:v>
                </c:pt>
                <c:pt idx="945">
                  <c:v>2.2549999999999999</c:v>
                </c:pt>
                <c:pt idx="946">
                  <c:v>2.2649999999999997</c:v>
                </c:pt>
                <c:pt idx="947">
                  <c:v>2.2749999999999995</c:v>
                </c:pt>
                <c:pt idx="948">
                  <c:v>2.2849999999999993</c:v>
                </c:pt>
                <c:pt idx="949">
                  <c:v>2.294999999999999</c:v>
                </c:pt>
                <c:pt idx="950">
                  <c:v>2.3050000000000006</c:v>
                </c:pt>
                <c:pt idx="951">
                  <c:v>2.3150000000000004</c:v>
                </c:pt>
                <c:pt idx="952">
                  <c:v>2.3250000000000002</c:v>
                </c:pt>
                <c:pt idx="953">
                  <c:v>2.3349999999999964</c:v>
                </c:pt>
                <c:pt idx="954">
                  <c:v>2.3449999999999998</c:v>
                </c:pt>
                <c:pt idx="955">
                  <c:v>2.3550000000000013</c:v>
                </c:pt>
                <c:pt idx="956">
                  <c:v>2.3650000000000011</c:v>
                </c:pt>
                <c:pt idx="957">
                  <c:v>2.3749999999999991</c:v>
                </c:pt>
                <c:pt idx="958">
                  <c:v>2.3850000000000007</c:v>
                </c:pt>
                <c:pt idx="959">
                  <c:v>2.3950000000000005</c:v>
                </c:pt>
                <c:pt idx="960">
                  <c:v>2.4050000000000002</c:v>
                </c:pt>
                <c:pt idx="961">
                  <c:v>2.4150000000000018</c:v>
                </c:pt>
                <c:pt idx="962">
                  <c:v>2.4250000000000016</c:v>
                </c:pt>
                <c:pt idx="963">
                  <c:v>2.4349999999999978</c:v>
                </c:pt>
                <c:pt idx="964">
                  <c:v>2.4449999999999994</c:v>
                </c:pt>
                <c:pt idx="965">
                  <c:v>2.455000000000001</c:v>
                </c:pt>
                <c:pt idx="966">
                  <c:v>2.464999999999999</c:v>
                </c:pt>
                <c:pt idx="967">
                  <c:v>2.4749999999999988</c:v>
                </c:pt>
                <c:pt idx="968">
                  <c:v>2.4850000000000003</c:v>
                </c:pt>
                <c:pt idx="969">
                  <c:v>2.4949999999999983</c:v>
                </c:pt>
                <c:pt idx="970">
                  <c:v>2.5049999999999999</c:v>
                </c:pt>
                <c:pt idx="971">
                  <c:v>2.5149999999999997</c:v>
                </c:pt>
                <c:pt idx="972">
                  <c:v>2.5249999999999995</c:v>
                </c:pt>
                <c:pt idx="973">
                  <c:v>2.535000000000001</c:v>
                </c:pt>
                <c:pt idx="974">
                  <c:v>2.544999999999999</c:v>
                </c:pt>
                <c:pt idx="975">
                  <c:v>2.5550000000000006</c:v>
                </c:pt>
                <c:pt idx="976">
                  <c:v>2.5650000000000004</c:v>
                </c:pt>
                <c:pt idx="977">
                  <c:v>2.5750000000000002</c:v>
                </c:pt>
                <c:pt idx="978">
                  <c:v>2.5849999999999964</c:v>
                </c:pt>
                <c:pt idx="979">
                  <c:v>2.5949999999999998</c:v>
                </c:pt>
                <c:pt idx="980">
                  <c:v>2.6050000000000013</c:v>
                </c:pt>
                <c:pt idx="981">
                  <c:v>2.6149999999999975</c:v>
                </c:pt>
                <c:pt idx="982">
                  <c:v>2.6249999999999991</c:v>
                </c:pt>
                <c:pt idx="983">
                  <c:v>2.6350000000000007</c:v>
                </c:pt>
                <c:pt idx="984">
                  <c:v>2.6450000000000005</c:v>
                </c:pt>
                <c:pt idx="985">
                  <c:v>2.6550000000000002</c:v>
                </c:pt>
                <c:pt idx="986">
                  <c:v>2.6650000000000018</c:v>
                </c:pt>
                <c:pt idx="987">
                  <c:v>2.6750000000000016</c:v>
                </c:pt>
                <c:pt idx="988">
                  <c:v>2.6850000000000014</c:v>
                </c:pt>
                <c:pt idx="989">
                  <c:v>2.6949999999999994</c:v>
                </c:pt>
                <c:pt idx="990">
                  <c:v>2.7049999999999992</c:v>
                </c:pt>
                <c:pt idx="991">
                  <c:v>2.714999999999999</c:v>
                </c:pt>
                <c:pt idx="992">
                  <c:v>2.7249999999999988</c:v>
                </c:pt>
                <c:pt idx="993">
                  <c:v>2.7350000000000003</c:v>
                </c:pt>
                <c:pt idx="994">
                  <c:v>2.7450000000000019</c:v>
                </c:pt>
                <c:pt idx="995">
                  <c:v>2.7549999999999999</c:v>
                </c:pt>
                <c:pt idx="996">
                  <c:v>2.7649999999999997</c:v>
                </c:pt>
                <c:pt idx="997">
                  <c:v>2.7749999999999995</c:v>
                </c:pt>
                <c:pt idx="998">
                  <c:v>2.785000000000001</c:v>
                </c:pt>
                <c:pt idx="999">
                  <c:v>2.794999999999999</c:v>
                </c:pt>
                <c:pt idx="1000">
                  <c:v>2.8049999999999988</c:v>
                </c:pt>
                <c:pt idx="1001">
                  <c:v>2.8150000000000004</c:v>
                </c:pt>
                <c:pt idx="1002">
                  <c:v>2.8250000000000002</c:v>
                </c:pt>
                <c:pt idx="1003">
                  <c:v>2.8349999999999964</c:v>
                </c:pt>
                <c:pt idx="1004">
                  <c:v>2.8449999999999998</c:v>
                </c:pt>
                <c:pt idx="1005">
                  <c:v>2.8549999999999978</c:v>
                </c:pt>
                <c:pt idx="1006">
                  <c:v>2.8650000000000011</c:v>
                </c:pt>
                <c:pt idx="1007">
                  <c:v>2.8749999999999991</c:v>
                </c:pt>
                <c:pt idx="1008">
                  <c:v>2.8850000000000007</c:v>
                </c:pt>
                <c:pt idx="1009">
                  <c:v>2.8950000000000005</c:v>
                </c:pt>
                <c:pt idx="1010">
                  <c:v>2.9049999999999985</c:v>
                </c:pt>
                <c:pt idx="1011">
                  <c:v>2.9150000000000018</c:v>
                </c:pt>
                <c:pt idx="1012">
                  <c:v>2.9250000000000016</c:v>
                </c:pt>
                <c:pt idx="1013">
                  <c:v>2.9350000000000014</c:v>
                </c:pt>
                <c:pt idx="1014">
                  <c:v>2.9449999999999994</c:v>
                </c:pt>
                <c:pt idx="1015">
                  <c:v>2.9549999999999992</c:v>
                </c:pt>
                <c:pt idx="1016">
                  <c:v>2.964999999999999</c:v>
                </c:pt>
                <c:pt idx="1017">
                  <c:v>2.9749999999999988</c:v>
                </c:pt>
                <c:pt idx="1018">
                  <c:v>2.9849999999999985</c:v>
                </c:pt>
                <c:pt idx="1019">
                  <c:v>2.9950000000000019</c:v>
                </c:pt>
                <c:pt idx="1020">
                  <c:v>3.0049999999999999</c:v>
                </c:pt>
                <c:pt idx="1021">
                  <c:v>3.0149999999999997</c:v>
                </c:pt>
                <c:pt idx="1022">
                  <c:v>3.0249999999999995</c:v>
                </c:pt>
                <c:pt idx="1023">
                  <c:v>3.035000000000001</c:v>
                </c:pt>
                <c:pt idx="1024">
                  <c:v>3.044999999999999</c:v>
                </c:pt>
                <c:pt idx="1025">
                  <c:v>3.0549999999999988</c:v>
                </c:pt>
                <c:pt idx="1026">
                  <c:v>3.0650000000000004</c:v>
                </c:pt>
                <c:pt idx="1027">
                  <c:v>3.0749999999999984</c:v>
                </c:pt>
                <c:pt idx="1028">
                  <c:v>3.085</c:v>
                </c:pt>
                <c:pt idx="1029">
                  <c:v>3.0949999999999998</c:v>
                </c:pt>
                <c:pt idx="1030">
                  <c:v>3.1049999999999978</c:v>
                </c:pt>
                <c:pt idx="1031">
                  <c:v>3.1150000000000011</c:v>
                </c:pt>
                <c:pt idx="1032">
                  <c:v>3.1249999999999973</c:v>
                </c:pt>
                <c:pt idx="1033">
                  <c:v>3.1350000000000007</c:v>
                </c:pt>
                <c:pt idx="1034">
                  <c:v>3.1449999999999987</c:v>
                </c:pt>
                <c:pt idx="1035">
                  <c:v>3.1549999999999985</c:v>
                </c:pt>
                <c:pt idx="1036">
                  <c:v>3.1649999999999983</c:v>
                </c:pt>
                <c:pt idx="1037">
                  <c:v>3.1749999999999998</c:v>
                </c:pt>
                <c:pt idx="1038">
                  <c:v>3.1849999999999996</c:v>
                </c:pt>
                <c:pt idx="1039">
                  <c:v>3.1949999999999976</c:v>
                </c:pt>
                <c:pt idx="1040">
                  <c:v>3.205000000000001</c:v>
                </c:pt>
                <c:pt idx="1041">
                  <c:v>3.2150000000000025</c:v>
                </c:pt>
                <c:pt idx="1042">
                  <c:v>3.2249999999999988</c:v>
                </c:pt>
                <c:pt idx="1043">
                  <c:v>3.2350000000000021</c:v>
                </c:pt>
                <c:pt idx="1044">
                  <c:v>3.2450000000000037</c:v>
                </c:pt>
                <c:pt idx="1045">
                  <c:v>3.2550000000000034</c:v>
                </c:pt>
                <c:pt idx="1046">
                  <c:v>3.2650000000000015</c:v>
                </c:pt>
                <c:pt idx="1047">
                  <c:v>3.275000000000003</c:v>
                </c:pt>
                <c:pt idx="1048">
                  <c:v>3.2850000000000028</c:v>
                </c:pt>
                <c:pt idx="1049">
                  <c:v>3.294999999999999</c:v>
                </c:pt>
                <c:pt idx="1050">
                  <c:v>3.3049999999999988</c:v>
                </c:pt>
                <c:pt idx="1051">
                  <c:v>3.3150000000000004</c:v>
                </c:pt>
                <c:pt idx="1052">
                  <c:v>3.3249999999999984</c:v>
                </c:pt>
                <c:pt idx="1053">
                  <c:v>3.3349999999999964</c:v>
                </c:pt>
                <c:pt idx="1054">
                  <c:v>3.3449999999999998</c:v>
                </c:pt>
                <c:pt idx="1055">
                  <c:v>3.3549999999999978</c:v>
                </c:pt>
                <c:pt idx="1056">
                  <c:v>3.3649999999999975</c:v>
                </c:pt>
                <c:pt idx="1057">
                  <c:v>3.3749999999999973</c:v>
                </c:pt>
                <c:pt idx="1058">
                  <c:v>3.3849999999999971</c:v>
                </c:pt>
                <c:pt idx="1059">
                  <c:v>3.3949999999999987</c:v>
                </c:pt>
                <c:pt idx="1060">
                  <c:v>3.4049999999999985</c:v>
                </c:pt>
                <c:pt idx="1061">
                  <c:v>3.4149999999999983</c:v>
                </c:pt>
                <c:pt idx="1062">
                  <c:v>3.4249999999999998</c:v>
                </c:pt>
                <c:pt idx="1063">
                  <c:v>3.4349999999999996</c:v>
                </c:pt>
                <c:pt idx="1064">
                  <c:v>3.4449999999999976</c:v>
                </c:pt>
                <c:pt idx="1065">
                  <c:v>3.4549999999999992</c:v>
                </c:pt>
                <c:pt idx="1066">
                  <c:v>3.464999999999999</c:v>
                </c:pt>
                <c:pt idx="1067">
                  <c:v>3.4749999999999988</c:v>
                </c:pt>
                <c:pt idx="1068">
                  <c:v>3.4849999999999985</c:v>
                </c:pt>
                <c:pt idx="1069">
                  <c:v>3.4950000000000019</c:v>
                </c:pt>
                <c:pt idx="1070">
                  <c:v>3.5050000000000017</c:v>
                </c:pt>
                <c:pt idx="1071">
                  <c:v>3.5149999999999997</c:v>
                </c:pt>
                <c:pt idx="1072">
                  <c:v>3.5250000000000012</c:v>
                </c:pt>
                <c:pt idx="1073">
                  <c:v>3.535000000000001</c:v>
                </c:pt>
                <c:pt idx="1074">
                  <c:v>3.5450000000000008</c:v>
                </c:pt>
                <c:pt idx="1075">
                  <c:v>3.5550000000000006</c:v>
                </c:pt>
                <c:pt idx="1076">
                  <c:v>3.5650000000000039</c:v>
                </c:pt>
                <c:pt idx="1077">
                  <c:v>3.5750000000000037</c:v>
                </c:pt>
                <c:pt idx="1078">
                  <c:v>3.585</c:v>
                </c:pt>
                <c:pt idx="1079">
                  <c:v>3.5950000000000033</c:v>
                </c:pt>
                <c:pt idx="1080">
                  <c:v>3.6050000000000013</c:v>
                </c:pt>
                <c:pt idx="1081">
                  <c:v>3.6150000000000011</c:v>
                </c:pt>
                <c:pt idx="1082">
                  <c:v>3.6249999999999973</c:v>
                </c:pt>
                <c:pt idx="1083">
                  <c:v>3.6350000000000007</c:v>
                </c:pt>
                <c:pt idx="1084">
                  <c:v>3.6449999999999987</c:v>
                </c:pt>
                <c:pt idx="1085">
                  <c:v>3.6549999999999985</c:v>
                </c:pt>
                <c:pt idx="1086">
                  <c:v>3.6649999999999947</c:v>
                </c:pt>
                <c:pt idx="1087">
                  <c:v>3.6749999999999998</c:v>
                </c:pt>
                <c:pt idx="1088">
                  <c:v>3.6849999999999996</c:v>
                </c:pt>
                <c:pt idx="1089">
                  <c:v>3.6949999999999958</c:v>
                </c:pt>
                <c:pt idx="1090">
                  <c:v>3.7049999999999992</c:v>
                </c:pt>
                <c:pt idx="1091">
                  <c:v>3.714999999999999</c:v>
                </c:pt>
                <c:pt idx="1092">
                  <c:v>3.7249999999999988</c:v>
                </c:pt>
                <c:pt idx="1093">
                  <c:v>3.7349999999999985</c:v>
                </c:pt>
                <c:pt idx="1094">
                  <c:v>3.7450000000000019</c:v>
                </c:pt>
                <c:pt idx="1095">
                  <c:v>3.7550000000000017</c:v>
                </c:pt>
                <c:pt idx="1096">
                  <c:v>3.7649999999999997</c:v>
                </c:pt>
                <c:pt idx="1097">
                  <c:v>3.7750000000000012</c:v>
                </c:pt>
                <c:pt idx="1098">
                  <c:v>3.785000000000001</c:v>
                </c:pt>
                <c:pt idx="1099">
                  <c:v>3.794999999999999</c:v>
                </c:pt>
                <c:pt idx="1100">
                  <c:v>3.8049999999999988</c:v>
                </c:pt>
                <c:pt idx="1101">
                  <c:v>3.8150000000000039</c:v>
                </c:pt>
                <c:pt idx="1102">
                  <c:v>3.8250000000000002</c:v>
                </c:pt>
                <c:pt idx="1103">
                  <c:v>3.835</c:v>
                </c:pt>
                <c:pt idx="1104">
                  <c:v>3.8449999999999998</c:v>
                </c:pt>
                <c:pt idx="1105">
                  <c:v>3.8549999999999978</c:v>
                </c:pt>
                <c:pt idx="1106">
                  <c:v>3.8650000000000029</c:v>
                </c:pt>
                <c:pt idx="1107">
                  <c:v>3.8750000000000009</c:v>
                </c:pt>
                <c:pt idx="1108">
                  <c:v>3.8850000000000007</c:v>
                </c:pt>
                <c:pt idx="1109">
                  <c:v>3.8950000000000005</c:v>
                </c:pt>
                <c:pt idx="1110">
                  <c:v>3.9049999999999985</c:v>
                </c:pt>
                <c:pt idx="1111">
                  <c:v>3.9149999999999983</c:v>
                </c:pt>
                <c:pt idx="1112">
                  <c:v>3.9249999999999998</c:v>
                </c:pt>
                <c:pt idx="1113">
                  <c:v>3.9350000000000014</c:v>
                </c:pt>
                <c:pt idx="1114">
                  <c:v>3.9449999999999976</c:v>
                </c:pt>
                <c:pt idx="1115">
                  <c:v>3.955000000000001</c:v>
                </c:pt>
                <c:pt idx="1116">
                  <c:v>3.964999999999999</c:v>
                </c:pt>
                <c:pt idx="1117">
                  <c:v>3.9749999999999988</c:v>
                </c:pt>
                <c:pt idx="1118">
                  <c:v>3.9849999999999985</c:v>
                </c:pt>
                <c:pt idx="1119">
                  <c:v>3.9949999999999983</c:v>
                </c:pt>
                <c:pt idx="1120">
                  <c:v>4.0050000000000017</c:v>
                </c:pt>
                <c:pt idx="1121">
                  <c:v>4.0149999999999997</c:v>
                </c:pt>
                <c:pt idx="1122">
                  <c:v>4.0249999999999995</c:v>
                </c:pt>
                <c:pt idx="1123">
                  <c:v>4.0349999999999993</c:v>
                </c:pt>
                <c:pt idx="1124">
                  <c:v>4.044999999999999</c:v>
                </c:pt>
                <c:pt idx="1125">
                  <c:v>4.0549999999999971</c:v>
                </c:pt>
                <c:pt idx="1126">
                  <c:v>4.0650000000000004</c:v>
                </c:pt>
                <c:pt idx="1127">
                  <c:v>4.0750000000000002</c:v>
                </c:pt>
                <c:pt idx="1128">
                  <c:v>4.085</c:v>
                </c:pt>
                <c:pt idx="1129">
                  <c:v>4.0949999999999998</c:v>
                </c:pt>
                <c:pt idx="1130">
                  <c:v>4.1049999999999978</c:v>
                </c:pt>
                <c:pt idx="1131">
                  <c:v>4.1150000000000011</c:v>
                </c:pt>
                <c:pt idx="1132">
                  <c:v>4.1249999999999973</c:v>
                </c:pt>
                <c:pt idx="1133">
                  <c:v>4.1349999999999971</c:v>
                </c:pt>
                <c:pt idx="1134">
                  <c:v>4.1450000000000005</c:v>
                </c:pt>
                <c:pt idx="1135">
                  <c:v>4.1549999999999985</c:v>
                </c:pt>
                <c:pt idx="1136">
                  <c:v>4.1649999999999983</c:v>
                </c:pt>
                <c:pt idx="1137">
                  <c:v>4.1750000000000016</c:v>
                </c:pt>
                <c:pt idx="1138">
                  <c:v>4.1849999999999996</c:v>
                </c:pt>
                <c:pt idx="1139">
                  <c:v>4.1949999999999976</c:v>
                </c:pt>
                <c:pt idx="1140">
                  <c:v>4.205000000000001</c:v>
                </c:pt>
                <c:pt idx="1141">
                  <c:v>4.2150000000000025</c:v>
                </c:pt>
                <c:pt idx="1142">
                  <c:v>4.2249999999999988</c:v>
                </c:pt>
                <c:pt idx="1143">
                  <c:v>4.2350000000000021</c:v>
                </c:pt>
                <c:pt idx="1144">
                  <c:v>4.2450000000000019</c:v>
                </c:pt>
                <c:pt idx="1145">
                  <c:v>4.2550000000000034</c:v>
                </c:pt>
                <c:pt idx="1146">
                  <c:v>4.2649999999999997</c:v>
                </c:pt>
                <c:pt idx="1147">
                  <c:v>4.2750000000000012</c:v>
                </c:pt>
                <c:pt idx="1148">
                  <c:v>4.285000000000001</c:v>
                </c:pt>
                <c:pt idx="1149">
                  <c:v>4.294999999999999</c:v>
                </c:pt>
                <c:pt idx="1150">
                  <c:v>4.3049999999999988</c:v>
                </c:pt>
                <c:pt idx="1151">
                  <c:v>4.3150000000000004</c:v>
                </c:pt>
                <c:pt idx="1152">
                  <c:v>4.3249999999999984</c:v>
                </c:pt>
                <c:pt idx="1153">
                  <c:v>4.3349999999999964</c:v>
                </c:pt>
                <c:pt idx="1154">
                  <c:v>4.3449999999999998</c:v>
                </c:pt>
                <c:pt idx="1155">
                  <c:v>4.3549999999999978</c:v>
                </c:pt>
                <c:pt idx="1156">
                  <c:v>4.3650000000000011</c:v>
                </c:pt>
                <c:pt idx="1157">
                  <c:v>4.3749999999999973</c:v>
                </c:pt>
                <c:pt idx="1158">
                  <c:v>4.3849999999999971</c:v>
                </c:pt>
                <c:pt idx="1159">
                  <c:v>4.3950000000000005</c:v>
                </c:pt>
                <c:pt idx="1160">
                  <c:v>4.4049999999999985</c:v>
                </c:pt>
                <c:pt idx="1161">
                  <c:v>4.4149999999999947</c:v>
                </c:pt>
                <c:pt idx="1162">
                  <c:v>4.4249999999999998</c:v>
                </c:pt>
                <c:pt idx="1163">
                  <c:v>4.4349999999999996</c:v>
                </c:pt>
                <c:pt idx="1164">
                  <c:v>4.4449999999999958</c:v>
                </c:pt>
                <c:pt idx="1165">
                  <c:v>4.455000000000001</c:v>
                </c:pt>
                <c:pt idx="1166">
                  <c:v>4.464999999999999</c:v>
                </c:pt>
                <c:pt idx="1167">
                  <c:v>4.4749999999999988</c:v>
                </c:pt>
                <c:pt idx="1168">
                  <c:v>4.4849999999999985</c:v>
                </c:pt>
                <c:pt idx="1169">
                  <c:v>4.4950000000000019</c:v>
                </c:pt>
                <c:pt idx="1170">
                  <c:v>4.5050000000000034</c:v>
                </c:pt>
                <c:pt idx="1171">
                  <c:v>4.5150000000000015</c:v>
                </c:pt>
                <c:pt idx="1172">
                  <c:v>4.5250000000000012</c:v>
                </c:pt>
                <c:pt idx="1173">
                  <c:v>4.5350000000000028</c:v>
                </c:pt>
                <c:pt idx="1174">
                  <c:v>4.5450000000000008</c:v>
                </c:pt>
                <c:pt idx="1175">
                  <c:v>4.5550000000000006</c:v>
                </c:pt>
                <c:pt idx="1176">
                  <c:v>4.5650000000000004</c:v>
                </c:pt>
                <c:pt idx="1177">
                  <c:v>4.5750000000000037</c:v>
                </c:pt>
                <c:pt idx="1178">
                  <c:v>4.585</c:v>
                </c:pt>
                <c:pt idx="1179">
                  <c:v>4.5949999999999998</c:v>
                </c:pt>
                <c:pt idx="1180">
                  <c:v>4.6049999999999978</c:v>
                </c:pt>
                <c:pt idx="1181">
                  <c:v>4.6150000000000011</c:v>
                </c:pt>
                <c:pt idx="1182">
                  <c:v>4.6249999999999973</c:v>
                </c:pt>
                <c:pt idx="1183">
                  <c:v>4.6349999999999971</c:v>
                </c:pt>
                <c:pt idx="1184">
                  <c:v>4.6449999999999987</c:v>
                </c:pt>
                <c:pt idx="1185">
                  <c:v>4.6549999999999985</c:v>
                </c:pt>
                <c:pt idx="1186">
                  <c:v>4.6649999999999947</c:v>
                </c:pt>
                <c:pt idx="1187">
                  <c:v>4.6749999999999998</c:v>
                </c:pt>
                <c:pt idx="1188">
                  <c:v>4.6849999999999996</c:v>
                </c:pt>
                <c:pt idx="1189">
                  <c:v>4.6949999999999958</c:v>
                </c:pt>
                <c:pt idx="1190">
                  <c:v>4.705000000000001</c:v>
                </c:pt>
                <c:pt idx="1191">
                  <c:v>4.714999999999999</c:v>
                </c:pt>
                <c:pt idx="1192">
                  <c:v>4.7249999999999988</c:v>
                </c:pt>
                <c:pt idx="1193">
                  <c:v>4.7350000000000021</c:v>
                </c:pt>
                <c:pt idx="1194">
                  <c:v>4.7449999999999983</c:v>
                </c:pt>
                <c:pt idx="1195">
                  <c:v>4.7550000000000034</c:v>
                </c:pt>
                <c:pt idx="1196">
                  <c:v>4.7649999999999997</c:v>
                </c:pt>
                <c:pt idx="1197">
                  <c:v>4.7749999999999995</c:v>
                </c:pt>
                <c:pt idx="1198">
                  <c:v>4.785000000000001</c:v>
                </c:pt>
                <c:pt idx="1199">
                  <c:v>4.794999999999999</c:v>
                </c:pt>
                <c:pt idx="1200">
                  <c:v>4.8049999999999988</c:v>
                </c:pt>
                <c:pt idx="1201">
                  <c:v>4.8150000000000039</c:v>
                </c:pt>
                <c:pt idx="1202">
                  <c:v>4.8250000000000037</c:v>
                </c:pt>
                <c:pt idx="1203">
                  <c:v>4.835</c:v>
                </c:pt>
                <c:pt idx="1204">
                  <c:v>4.8449999999999998</c:v>
                </c:pt>
                <c:pt idx="1205">
                  <c:v>4.8550000000000013</c:v>
                </c:pt>
                <c:pt idx="1206">
                  <c:v>4.8650000000000029</c:v>
                </c:pt>
                <c:pt idx="1207">
                  <c:v>4.8750000000000009</c:v>
                </c:pt>
                <c:pt idx="1208">
                  <c:v>4.8850000000000007</c:v>
                </c:pt>
                <c:pt idx="1209">
                  <c:v>4.8950000000000005</c:v>
                </c:pt>
                <c:pt idx="1210">
                  <c:v>4.9049999999999985</c:v>
                </c:pt>
                <c:pt idx="1211">
                  <c:v>4.9149999999999947</c:v>
                </c:pt>
                <c:pt idx="1212">
                  <c:v>4.9249999999999998</c:v>
                </c:pt>
                <c:pt idx="1213">
                  <c:v>4.9349999999999996</c:v>
                </c:pt>
                <c:pt idx="1214">
                  <c:v>4.9449999999999958</c:v>
                </c:pt>
                <c:pt idx="1215">
                  <c:v>4.9549999999999992</c:v>
                </c:pt>
                <c:pt idx="1216">
                  <c:v>4.964999999999999</c:v>
                </c:pt>
                <c:pt idx="1217">
                  <c:v>4.9749999999999988</c:v>
                </c:pt>
                <c:pt idx="1218">
                  <c:v>4.9849999999999985</c:v>
                </c:pt>
                <c:pt idx="1219">
                  <c:v>4.9949999999999983</c:v>
                </c:pt>
                <c:pt idx="1220">
                  <c:v>5.0050000000000017</c:v>
                </c:pt>
                <c:pt idx="1221">
                  <c:v>5.0149999999999997</c:v>
                </c:pt>
                <c:pt idx="1222">
                  <c:v>5.0249999999999995</c:v>
                </c:pt>
                <c:pt idx="1223">
                  <c:v>5.035000000000001</c:v>
                </c:pt>
                <c:pt idx="1224">
                  <c:v>5.044999999999999</c:v>
                </c:pt>
                <c:pt idx="1225">
                  <c:v>5.0549999999999971</c:v>
                </c:pt>
                <c:pt idx="1226">
                  <c:v>5.0650000000000004</c:v>
                </c:pt>
                <c:pt idx="1227">
                  <c:v>5.0750000000000002</c:v>
                </c:pt>
                <c:pt idx="1228">
                  <c:v>5.085</c:v>
                </c:pt>
                <c:pt idx="1229">
                  <c:v>5.0949999999999998</c:v>
                </c:pt>
                <c:pt idx="1230">
                  <c:v>5.1049999999999978</c:v>
                </c:pt>
                <c:pt idx="1231">
                  <c:v>5.1150000000000029</c:v>
                </c:pt>
                <c:pt idx="1232">
                  <c:v>5.1250000000000009</c:v>
                </c:pt>
                <c:pt idx="1233">
                  <c:v>5.1350000000000007</c:v>
                </c:pt>
                <c:pt idx="1234">
                  <c:v>5.1450000000000022</c:v>
                </c:pt>
                <c:pt idx="1235">
                  <c:v>5.1550000000000002</c:v>
                </c:pt>
                <c:pt idx="1236">
                  <c:v>5.1649999999999983</c:v>
                </c:pt>
                <c:pt idx="1237">
                  <c:v>5.1750000000000016</c:v>
                </c:pt>
                <c:pt idx="1238">
                  <c:v>5.1850000000000014</c:v>
                </c:pt>
                <c:pt idx="1239">
                  <c:v>5.1949999999999994</c:v>
                </c:pt>
                <c:pt idx="1240">
                  <c:v>5.205000000000001</c:v>
                </c:pt>
                <c:pt idx="1241">
                  <c:v>5.214999999999999</c:v>
                </c:pt>
                <c:pt idx="1242">
                  <c:v>5.2249999999999988</c:v>
                </c:pt>
                <c:pt idx="1243">
                  <c:v>5.2349999999999985</c:v>
                </c:pt>
                <c:pt idx="1244">
                  <c:v>5.2449999999999983</c:v>
                </c:pt>
                <c:pt idx="1245">
                  <c:v>5.2550000000000017</c:v>
                </c:pt>
                <c:pt idx="1246">
                  <c:v>5.2649999999999997</c:v>
                </c:pt>
                <c:pt idx="1247">
                  <c:v>5.2749999999999959</c:v>
                </c:pt>
                <c:pt idx="1248">
                  <c:v>5.285000000000001</c:v>
                </c:pt>
                <c:pt idx="1249">
                  <c:v>5.294999999999999</c:v>
                </c:pt>
                <c:pt idx="1250">
                  <c:v>5.3049999999999971</c:v>
                </c:pt>
                <c:pt idx="1251">
                  <c:v>5.3150000000000004</c:v>
                </c:pt>
                <c:pt idx="1252">
                  <c:v>5.3250000000000002</c:v>
                </c:pt>
                <c:pt idx="1253">
                  <c:v>5.335</c:v>
                </c:pt>
                <c:pt idx="1254">
                  <c:v>5.3449999999999998</c:v>
                </c:pt>
                <c:pt idx="1255">
                  <c:v>5.3549999999999978</c:v>
                </c:pt>
                <c:pt idx="1256">
                  <c:v>5.3650000000000029</c:v>
                </c:pt>
                <c:pt idx="1257">
                  <c:v>5.3749999999999973</c:v>
                </c:pt>
                <c:pt idx="1258">
                  <c:v>5.3849999999999971</c:v>
                </c:pt>
                <c:pt idx="1259">
                  <c:v>5.3950000000000005</c:v>
                </c:pt>
                <c:pt idx="1260">
                  <c:v>5.4049999999999985</c:v>
                </c:pt>
                <c:pt idx="1261">
                  <c:v>5.4149999999999947</c:v>
                </c:pt>
                <c:pt idx="1262">
                  <c:v>5.4250000000000016</c:v>
                </c:pt>
                <c:pt idx="1263">
                  <c:v>5.4349999999999996</c:v>
                </c:pt>
                <c:pt idx="1264">
                  <c:v>5.4449999999999958</c:v>
                </c:pt>
                <c:pt idx="1265">
                  <c:v>5.455000000000001</c:v>
                </c:pt>
                <c:pt idx="1266">
                  <c:v>5.4650000000000025</c:v>
                </c:pt>
                <c:pt idx="1267">
                  <c:v>5.4750000000000041</c:v>
                </c:pt>
                <c:pt idx="1268">
                  <c:v>5.4850000000000021</c:v>
                </c:pt>
                <c:pt idx="1269">
                  <c:v>5.4950000000000019</c:v>
                </c:pt>
                <c:pt idx="1270">
                  <c:v>5.5050000000000034</c:v>
                </c:pt>
                <c:pt idx="1271">
                  <c:v>5.5149999999999997</c:v>
                </c:pt>
                <c:pt idx="1272">
                  <c:v>5.5249999999999995</c:v>
                </c:pt>
                <c:pt idx="1273">
                  <c:v>5.535000000000001</c:v>
                </c:pt>
                <c:pt idx="1274">
                  <c:v>5.544999999999999</c:v>
                </c:pt>
                <c:pt idx="1275">
                  <c:v>5.5549999999999971</c:v>
                </c:pt>
                <c:pt idx="1276">
                  <c:v>5.5650000000000004</c:v>
                </c:pt>
                <c:pt idx="1277">
                  <c:v>5.5750000000000002</c:v>
                </c:pt>
                <c:pt idx="1278">
                  <c:v>5.585</c:v>
                </c:pt>
                <c:pt idx="1279">
                  <c:v>5.594999999999998</c:v>
                </c:pt>
                <c:pt idx="1280">
                  <c:v>5.6049999999999978</c:v>
                </c:pt>
                <c:pt idx="1281">
                  <c:v>5.6150000000000011</c:v>
                </c:pt>
                <c:pt idx="1282">
                  <c:v>5.6249999999999973</c:v>
                </c:pt>
                <c:pt idx="1283">
                  <c:v>5.6349999999999971</c:v>
                </c:pt>
                <c:pt idx="1284">
                  <c:v>5.6450000000000005</c:v>
                </c:pt>
                <c:pt idx="1285">
                  <c:v>5.6549999999999985</c:v>
                </c:pt>
                <c:pt idx="1286">
                  <c:v>5.6649999999999947</c:v>
                </c:pt>
                <c:pt idx="1287">
                  <c:v>5.6750000000000016</c:v>
                </c:pt>
                <c:pt idx="1288">
                  <c:v>5.6849999999999996</c:v>
                </c:pt>
                <c:pt idx="1289">
                  <c:v>5.6949999999999994</c:v>
                </c:pt>
                <c:pt idx="1290">
                  <c:v>5.7049999999999992</c:v>
                </c:pt>
                <c:pt idx="1291">
                  <c:v>5.714999999999999</c:v>
                </c:pt>
                <c:pt idx="1292">
                  <c:v>5.7250000000000041</c:v>
                </c:pt>
                <c:pt idx="1293">
                  <c:v>5.7350000000000021</c:v>
                </c:pt>
                <c:pt idx="1294">
                  <c:v>5.7450000000000019</c:v>
                </c:pt>
                <c:pt idx="1295">
                  <c:v>5.7550000000000052</c:v>
                </c:pt>
                <c:pt idx="1296">
                  <c:v>5.7650000000000032</c:v>
                </c:pt>
                <c:pt idx="1297">
                  <c:v>5.7749999999999995</c:v>
                </c:pt>
                <c:pt idx="1298">
                  <c:v>5.7850000000000028</c:v>
                </c:pt>
                <c:pt idx="1299">
                  <c:v>5.7950000000000026</c:v>
                </c:pt>
                <c:pt idx="1300">
                  <c:v>5.8049999999999988</c:v>
                </c:pt>
                <c:pt idx="1301">
                  <c:v>5.8150000000000004</c:v>
                </c:pt>
                <c:pt idx="1302">
                  <c:v>5.8250000000000002</c:v>
                </c:pt>
                <c:pt idx="1303">
                  <c:v>5.835</c:v>
                </c:pt>
                <c:pt idx="1304">
                  <c:v>5.844999999999998</c:v>
                </c:pt>
                <c:pt idx="1305">
                  <c:v>5.8549999999999978</c:v>
                </c:pt>
                <c:pt idx="1306">
                  <c:v>5.8650000000000011</c:v>
                </c:pt>
                <c:pt idx="1307">
                  <c:v>5.8749999999999973</c:v>
                </c:pt>
                <c:pt idx="1308">
                  <c:v>5.8849999999999953</c:v>
                </c:pt>
                <c:pt idx="1309">
                  <c:v>5.8950000000000005</c:v>
                </c:pt>
                <c:pt idx="1310">
                  <c:v>5.9049999999999985</c:v>
                </c:pt>
                <c:pt idx="1311">
                  <c:v>5.9149999999999947</c:v>
                </c:pt>
                <c:pt idx="1312">
                  <c:v>5.9250000000000016</c:v>
                </c:pt>
                <c:pt idx="1313">
                  <c:v>5.9349999999999996</c:v>
                </c:pt>
                <c:pt idx="1314">
                  <c:v>5.9449999999999994</c:v>
                </c:pt>
                <c:pt idx="1315">
                  <c:v>5.955000000000001</c:v>
                </c:pt>
                <c:pt idx="1316">
                  <c:v>5.964999999999999</c:v>
                </c:pt>
                <c:pt idx="1317">
                  <c:v>5.9749999999999988</c:v>
                </c:pt>
                <c:pt idx="1318">
                  <c:v>5.9849999999999985</c:v>
                </c:pt>
                <c:pt idx="1319">
                  <c:v>5.9949999999999983</c:v>
                </c:pt>
                <c:pt idx="1320">
                  <c:v>6.0050000000000034</c:v>
                </c:pt>
                <c:pt idx="1321">
                  <c:v>6.0150000000000015</c:v>
                </c:pt>
                <c:pt idx="1322">
                  <c:v>6.0249999999999995</c:v>
                </c:pt>
                <c:pt idx="1323">
                  <c:v>6.0350000000000028</c:v>
                </c:pt>
                <c:pt idx="1324">
                  <c:v>6.0450000000000026</c:v>
                </c:pt>
                <c:pt idx="1325">
                  <c:v>6.0549999999999988</c:v>
                </c:pt>
                <c:pt idx="1326">
                  <c:v>6.0650000000000039</c:v>
                </c:pt>
                <c:pt idx="1327">
                  <c:v>6.0750000000000037</c:v>
                </c:pt>
                <c:pt idx="1328">
                  <c:v>6.085</c:v>
                </c:pt>
                <c:pt idx="1329">
                  <c:v>6.0949999999999998</c:v>
                </c:pt>
                <c:pt idx="1330">
                  <c:v>6.1050000000000013</c:v>
                </c:pt>
                <c:pt idx="1331">
                  <c:v>6.1150000000000029</c:v>
                </c:pt>
                <c:pt idx="1332">
                  <c:v>6.1249999999999973</c:v>
                </c:pt>
                <c:pt idx="1333">
                  <c:v>6.1349999999999971</c:v>
                </c:pt>
                <c:pt idx="1334">
                  <c:v>6.1450000000000005</c:v>
                </c:pt>
                <c:pt idx="1335">
                  <c:v>6.1549999999999985</c:v>
                </c:pt>
                <c:pt idx="1336">
                  <c:v>6.1649999999999929</c:v>
                </c:pt>
                <c:pt idx="1337">
                  <c:v>6.1749999999999998</c:v>
                </c:pt>
                <c:pt idx="1338">
                  <c:v>6.1849999999999996</c:v>
                </c:pt>
                <c:pt idx="1339">
                  <c:v>6.1949999999999958</c:v>
                </c:pt>
                <c:pt idx="1340">
                  <c:v>6.2049999999999992</c:v>
                </c:pt>
                <c:pt idx="1341">
                  <c:v>6.214999999999999</c:v>
                </c:pt>
                <c:pt idx="1342">
                  <c:v>6.2249999999999988</c:v>
                </c:pt>
                <c:pt idx="1343">
                  <c:v>6.2349999999999985</c:v>
                </c:pt>
                <c:pt idx="1344">
                  <c:v>6.2449999999999983</c:v>
                </c:pt>
                <c:pt idx="1345">
                  <c:v>6.2550000000000034</c:v>
                </c:pt>
                <c:pt idx="1346">
                  <c:v>6.2650000000000015</c:v>
                </c:pt>
                <c:pt idx="1347">
                  <c:v>6.2749999999999959</c:v>
                </c:pt>
                <c:pt idx="1348">
                  <c:v>6.2850000000000028</c:v>
                </c:pt>
                <c:pt idx="1349">
                  <c:v>6.2950000000000008</c:v>
                </c:pt>
                <c:pt idx="1350">
                  <c:v>6.3049999999999988</c:v>
                </c:pt>
                <c:pt idx="1351">
                  <c:v>6.3150000000000039</c:v>
                </c:pt>
                <c:pt idx="1352">
                  <c:v>6.3250000000000002</c:v>
                </c:pt>
                <c:pt idx="1353">
                  <c:v>6.3350000000000053</c:v>
                </c:pt>
                <c:pt idx="1354">
                  <c:v>6.3449999999999998</c:v>
                </c:pt>
                <c:pt idx="1355">
                  <c:v>6.3550000000000013</c:v>
                </c:pt>
                <c:pt idx="1356">
                  <c:v>6.3650000000000047</c:v>
                </c:pt>
                <c:pt idx="1357">
                  <c:v>6.3750000000000009</c:v>
                </c:pt>
                <c:pt idx="1358">
                  <c:v>6.3849999999999971</c:v>
                </c:pt>
                <c:pt idx="1359">
                  <c:v>6.3950000000000005</c:v>
                </c:pt>
                <c:pt idx="1360">
                  <c:v>6.4049999999999985</c:v>
                </c:pt>
                <c:pt idx="1361">
                  <c:v>6.4149999999999947</c:v>
                </c:pt>
                <c:pt idx="1362">
                  <c:v>6.4249999999999998</c:v>
                </c:pt>
                <c:pt idx="1363">
                  <c:v>6.4349999999999996</c:v>
                </c:pt>
                <c:pt idx="1364">
                  <c:v>6.4449999999999958</c:v>
                </c:pt>
                <c:pt idx="1365">
                  <c:v>6.4549999999999992</c:v>
                </c:pt>
                <c:pt idx="1366">
                  <c:v>6.4649999999999972</c:v>
                </c:pt>
                <c:pt idx="1367">
                  <c:v>6.4749999999999988</c:v>
                </c:pt>
                <c:pt idx="1368">
                  <c:v>6.4849999999999985</c:v>
                </c:pt>
                <c:pt idx="1369">
                  <c:v>6.4949999999999966</c:v>
                </c:pt>
                <c:pt idx="1370">
                  <c:v>6.5050000000000034</c:v>
                </c:pt>
                <c:pt idx="1371">
                  <c:v>6.5150000000000015</c:v>
                </c:pt>
                <c:pt idx="1372">
                  <c:v>6.5249999999999959</c:v>
                </c:pt>
                <c:pt idx="1373">
                  <c:v>6.5350000000000028</c:v>
                </c:pt>
                <c:pt idx="1374">
                  <c:v>6.5450000000000008</c:v>
                </c:pt>
                <c:pt idx="1375">
                  <c:v>6.5549999999999988</c:v>
                </c:pt>
                <c:pt idx="1376">
                  <c:v>6.5650000000000039</c:v>
                </c:pt>
                <c:pt idx="1377">
                  <c:v>6.5750000000000002</c:v>
                </c:pt>
                <c:pt idx="1378">
                  <c:v>6.585</c:v>
                </c:pt>
                <c:pt idx="1379">
                  <c:v>6.5949999999999998</c:v>
                </c:pt>
                <c:pt idx="1380">
                  <c:v>6.6049999999999978</c:v>
                </c:pt>
                <c:pt idx="1381">
                  <c:v>6.6150000000000047</c:v>
                </c:pt>
                <c:pt idx="1382">
                  <c:v>6.6250000000000009</c:v>
                </c:pt>
                <c:pt idx="1383">
                  <c:v>6.6349999999999971</c:v>
                </c:pt>
                <c:pt idx="1384">
                  <c:v>6.6450000000000022</c:v>
                </c:pt>
                <c:pt idx="1385">
                  <c:v>6.6550000000000002</c:v>
                </c:pt>
                <c:pt idx="1386">
                  <c:v>6.6649999999999947</c:v>
                </c:pt>
                <c:pt idx="1387">
                  <c:v>6.6750000000000016</c:v>
                </c:pt>
                <c:pt idx="1388">
                  <c:v>6.6849999999999996</c:v>
                </c:pt>
                <c:pt idx="1389">
                  <c:v>6.6949999999999994</c:v>
                </c:pt>
                <c:pt idx="1390">
                  <c:v>6.705000000000001</c:v>
                </c:pt>
                <c:pt idx="1391">
                  <c:v>6.714999999999999</c:v>
                </c:pt>
                <c:pt idx="1392">
                  <c:v>6.7249999999999988</c:v>
                </c:pt>
                <c:pt idx="1393">
                  <c:v>6.7349999999999985</c:v>
                </c:pt>
                <c:pt idx="1394">
                  <c:v>6.7449999999999966</c:v>
                </c:pt>
                <c:pt idx="1395">
                  <c:v>6.7550000000000034</c:v>
                </c:pt>
                <c:pt idx="1396">
                  <c:v>6.7650000000000015</c:v>
                </c:pt>
                <c:pt idx="1397">
                  <c:v>6.7749999999999959</c:v>
                </c:pt>
                <c:pt idx="1398">
                  <c:v>6.785000000000001</c:v>
                </c:pt>
                <c:pt idx="1399">
                  <c:v>6.794999999999999</c:v>
                </c:pt>
                <c:pt idx="1400">
                  <c:v>6.8049999999999988</c:v>
                </c:pt>
                <c:pt idx="1401">
                  <c:v>6.8150000000000039</c:v>
                </c:pt>
                <c:pt idx="1402">
                  <c:v>6.8250000000000002</c:v>
                </c:pt>
                <c:pt idx="1403">
                  <c:v>6.835</c:v>
                </c:pt>
                <c:pt idx="1404">
                  <c:v>6.8449999999999998</c:v>
                </c:pt>
                <c:pt idx="1405">
                  <c:v>6.8549999999999978</c:v>
                </c:pt>
                <c:pt idx="1406">
                  <c:v>6.8650000000000029</c:v>
                </c:pt>
                <c:pt idx="1407">
                  <c:v>6.8749999999999973</c:v>
                </c:pt>
                <c:pt idx="1408">
                  <c:v>6.8849999999999953</c:v>
                </c:pt>
                <c:pt idx="1409">
                  <c:v>6.8950000000000005</c:v>
                </c:pt>
                <c:pt idx="1410">
                  <c:v>6.9049999999999985</c:v>
                </c:pt>
                <c:pt idx="1411">
                  <c:v>6.9149999999999929</c:v>
                </c:pt>
                <c:pt idx="1412">
                  <c:v>6.9250000000000016</c:v>
                </c:pt>
                <c:pt idx="1413">
                  <c:v>6.9349999999999996</c:v>
                </c:pt>
                <c:pt idx="1414">
                  <c:v>6.9449999999999994</c:v>
                </c:pt>
                <c:pt idx="1415">
                  <c:v>6.955000000000001</c:v>
                </c:pt>
                <c:pt idx="1416">
                  <c:v>6.964999999999999</c:v>
                </c:pt>
                <c:pt idx="1417">
                  <c:v>6.9750000000000041</c:v>
                </c:pt>
                <c:pt idx="1418">
                  <c:v>6.9849999999999985</c:v>
                </c:pt>
                <c:pt idx="1419">
                  <c:v>6.9949999999999983</c:v>
                </c:pt>
                <c:pt idx="1420">
                  <c:v>7.0050000000000034</c:v>
                </c:pt>
                <c:pt idx="1421">
                  <c:v>7.0150000000000015</c:v>
                </c:pt>
                <c:pt idx="1422">
                  <c:v>7.0249999999999959</c:v>
                </c:pt>
                <c:pt idx="1423">
                  <c:v>7.035000000000001</c:v>
                </c:pt>
                <c:pt idx="1424">
                  <c:v>7.0450000000000008</c:v>
                </c:pt>
                <c:pt idx="1425">
                  <c:v>7.0549999999999935</c:v>
                </c:pt>
                <c:pt idx="1426">
                  <c:v>7.0650000000000004</c:v>
                </c:pt>
                <c:pt idx="1427">
                  <c:v>7.0749999999999984</c:v>
                </c:pt>
                <c:pt idx="1428">
                  <c:v>7.085</c:v>
                </c:pt>
                <c:pt idx="1429">
                  <c:v>7.0949999999999998</c:v>
                </c:pt>
                <c:pt idx="1430">
                  <c:v>7.1049999999999978</c:v>
                </c:pt>
                <c:pt idx="1431">
                  <c:v>7.1150000000000029</c:v>
                </c:pt>
                <c:pt idx="1432">
                  <c:v>7.1249999999999973</c:v>
                </c:pt>
                <c:pt idx="1433">
                  <c:v>7.1349999999999953</c:v>
                </c:pt>
                <c:pt idx="1434">
                  <c:v>7.1450000000000005</c:v>
                </c:pt>
                <c:pt idx="1435">
                  <c:v>7.1549999999999985</c:v>
                </c:pt>
                <c:pt idx="1436">
                  <c:v>7.1649999999999929</c:v>
                </c:pt>
                <c:pt idx="1437">
                  <c:v>7.1750000000000016</c:v>
                </c:pt>
                <c:pt idx="1438">
                  <c:v>7.1849999999999978</c:v>
                </c:pt>
                <c:pt idx="1439">
                  <c:v>7.1949999999999994</c:v>
                </c:pt>
                <c:pt idx="1440">
                  <c:v>7.205000000000001</c:v>
                </c:pt>
                <c:pt idx="1441">
                  <c:v>7.214999999999999</c:v>
                </c:pt>
                <c:pt idx="1442">
                  <c:v>7.2250000000000041</c:v>
                </c:pt>
                <c:pt idx="1443">
                  <c:v>7.2350000000000021</c:v>
                </c:pt>
                <c:pt idx="1444">
                  <c:v>7.2449999999999983</c:v>
                </c:pt>
                <c:pt idx="1445">
                  <c:v>7.2550000000000052</c:v>
                </c:pt>
                <c:pt idx="1446">
                  <c:v>7.2650000000000015</c:v>
                </c:pt>
                <c:pt idx="1447">
                  <c:v>7.2749999999999995</c:v>
                </c:pt>
                <c:pt idx="1448">
                  <c:v>7.2850000000000028</c:v>
                </c:pt>
                <c:pt idx="1449">
                  <c:v>7.2950000000000008</c:v>
                </c:pt>
                <c:pt idx="1450">
                  <c:v>7.3049999999999988</c:v>
                </c:pt>
                <c:pt idx="1451">
                  <c:v>7.3150000000000004</c:v>
                </c:pt>
                <c:pt idx="1452">
                  <c:v>7.3249999999999984</c:v>
                </c:pt>
                <c:pt idx="1453">
                  <c:v>7.335</c:v>
                </c:pt>
                <c:pt idx="1454">
                  <c:v>7.344999999999998</c:v>
                </c:pt>
                <c:pt idx="1455">
                  <c:v>7.354999999999996</c:v>
                </c:pt>
                <c:pt idx="1456">
                  <c:v>7.3650000000000029</c:v>
                </c:pt>
                <c:pt idx="1457">
                  <c:v>7.3749999999999973</c:v>
                </c:pt>
                <c:pt idx="1458">
                  <c:v>7.3849999999999953</c:v>
                </c:pt>
                <c:pt idx="1459">
                  <c:v>7.3950000000000005</c:v>
                </c:pt>
                <c:pt idx="1460">
                  <c:v>7.4049999999999985</c:v>
                </c:pt>
                <c:pt idx="1461">
                  <c:v>7.4149999999999929</c:v>
                </c:pt>
                <c:pt idx="1462">
                  <c:v>7.4250000000000016</c:v>
                </c:pt>
                <c:pt idx="1463">
                  <c:v>7.4349999999999996</c:v>
                </c:pt>
                <c:pt idx="1464">
                  <c:v>7.4449999999999994</c:v>
                </c:pt>
                <c:pt idx="1465">
                  <c:v>7.4549999999999992</c:v>
                </c:pt>
                <c:pt idx="1466">
                  <c:v>7.4649999999999972</c:v>
                </c:pt>
                <c:pt idx="1467">
                  <c:v>7.4750000000000041</c:v>
                </c:pt>
                <c:pt idx="1468">
                  <c:v>7.4849999999999985</c:v>
                </c:pt>
                <c:pt idx="1469">
                  <c:v>7.4949999999999983</c:v>
                </c:pt>
                <c:pt idx="1470">
                  <c:v>7.5050000000000052</c:v>
                </c:pt>
                <c:pt idx="1471">
                  <c:v>7.5150000000000015</c:v>
                </c:pt>
                <c:pt idx="1472">
                  <c:v>7.5249999999999995</c:v>
                </c:pt>
                <c:pt idx="1473">
                  <c:v>7.5350000000000028</c:v>
                </c:pt>
                <c:pt idx="1474">
                  <c:v>7.5450000000000026</c:v>
                </c:pt>
                <c:pt idx="1475">
                  <c:v>7.5549999999999988</c:v>
                </c:pt>
                <c:pt idx="1476">
                  <c:v>7.5650000000000004</c:v>
                </c:pt>
                <c:pt idx="1477">
                  <c:v>7.5750000000000002</c:v>
                </c:pt>
                <c:pt idx="1478">
                  <c:v>7.585</c:v>
                </c:pt>
                <c:pt idx="1479">
                  <c:v>7.594999999999998</c:v>
                </c:pt>
                <c:pt idx="1480">
                  <c:v>7.604999999999996</c:v>
                </c:pt>
                <c:pt idx="1481">
                  <c:v>7.6150000000000029</c:v>
                </c:pt>
                <c:pt idx="1482">
                  <c:v>7.6249999999999973</c:v>
                </c:pt>
                <c:pt idx="1483">
                  <c:v>7.6349999999999953</c:v>
                </c:pt>
                <c:pt idx="1484">
                  <c:v>7.6450000000000005</c:v>
                </c:pt>
                <c:pt idx="1485">
                  <c:v>7.6549999999999985</c:v>
                </c:pt>
                <c:pt idx="1486">
                  <c:v>7.6649999999999929</c:v>
                </c:pt>
                <c:pt idx="1487">
                  <c:v>7.6749999999999998</c:v>
                </c:pt>
                <c:pt idx="1488">
                  <c:v>7.6849999999999996</c:v>
                </c:pt>
                <c:pt idx="1489">
                  <c:v>7.6949999999999994</c:v>
                </c:pt>
                <c:pt idx="1490">
                  <c:v>7.7049999999999992</c:v>
                </c:pt>
                <c:pt idx="1491">
                  <c:v>7.7149999999999972</c:v>
                </c:pt>
                <c:pt idx="1492">
                  <c:v>7.7250000000000041</c:v>
                </c:pt>
                <c:pt idx="1493">
                  <c:v>7.7349999999999985</c:v>
                </c:pt>
                <c:pt idx="1494">
                  <c:v>7.7449999999999966</c:v>
                </c:pt>
                <c:pt idx="1495">
                  <c:v>7.7550000000000034</c:v>
                </c:pt>
                <c:pt idx="1496">
                  <c:v>7.7649999999999997</c:v>
                </c:pt>
                <c:pt idx="1497">
                  <c:v>7.7749999999999959</c:v>
                </c:pt>
                <c:pt idx="1498">
                  <c:v>7.7850000000000028</c:v>
                </c:pt>
                <c:pt idx="1499">
                  <c:v>7.7950000000000026</c:v>
                </c:pt>
                <c:pt idx="1500">
                  <c:v>7.8050000000000024</c:v>
                </c:pt>
                <c:pt idx="1501">
                  <c:v>7.8150000000000039</c:v>
                </c:pt>
                <c:pt idx="1502">
                  <c:v>7.8250000000000002</c:v>
                </c:pt>
                <c:pt idx="1503">
                  <c:v>7.8350000000000053</c:v>
                </c:pt>
                <c:pt idx="1504">
                  <c:v>7.844999999999998</c:v>
                </c:pt>
                <c:pt idx="1505">
                  <c:v>7.8549999999999978</c:v>
                </c:pt>
                <c:pt idx="1506">
                  <c:v>7.8650000000000029</c:v>
                </c:pt>
                <c:pt idx="1507">
                  <c:v>7.8749999999999973</c:v>
                </c:pt>
                <c:pt idx="1508">
                  <c:v>7.8849999999999953</c:v>
                </c:pt>
                <c:pt idx="1509">
                  <c:v>7.8950000000000005</c:v>
                </c:pt>
                <c:pt idx="1510">
                  <c:v>7.9049999999999985</c:v>
                </c:pt>
                <c:pt idx="1511">
                  <c:v>7.9149999999999929</c:v>
                </c:pt>
                <c:pt idx="1512">
                  <c:v>7.9249999999999998</c:v>
                </c:pt>
                <c:pt idx="1513">
                  <c:v>7.9349999999999978</c:v>
                </c:pt>
                <c:pt idx="1514">
                  <c:v>7.9449999999999994</c:v>
                </c:pt>
                <c:pt idx="1515">
                  <c:v>7.9549999999999992</c:v>
                </c:pt>
                <c:pt idx="1516">
                  <c:v>7.9649999999999972</c:v>
                </c:pt>
                <c:pt idx="1517">
                  <c:v>7.9750000000000041</c:v>
                </c:pt>
                <c:pt idx="1518">
                  <c:v>7.9849999999999985</c:v>
                </c:pt>
                <c:pt idx="1519">
                  <c:v>7.9949999999999966</c:v>
                </c:pt>
                <c:pt idx="1520">
                  <c:v>8.0050000000000026</c:v>
                </c:pt>
                <c:pt idx="1521">
                  <c:v>8.0150000000000006</c:v>
                </c:pt>
                <c:pt idx="1522">
                  <c:v>8.024999999999995</c:v>
                </c:pt>
                <c:pt idx="1523">
                  <c:v>8.0350000000000037</c:v>
                </c:pt>
                <c:pt idx="1524">
                  <c:v>8.0449999999999982</c:v>
                </c:pt>
                <c:pt idx="1525">
                  <c:v>8.0550000000000033</c:v>
                </c:pt>
                <c:pt idx="1526">
                  <c:v>8.0650000000000048</c:v>
                </c:pt>
                <c:pt idx="1527">
                  <c:v>8.0749999999999993</c:v>
                </c:pt>
                <c:pt idx="1528">
                  <c:v>8.0850000000000044</c:v>
                </c:pt>
                <c:pt idx="1529">
                  <c:v>8.0949999999999989</c:v>
                </c:pt>
                <c:pt idx="1530">
                  <c:v>8.1049999999999969</c:v>
                </c:pt>
                <c:pt idx="1531">
                  <c:v>8.1150000000000055</c:v>
                </c:pt>
                <c:pt idx="1532">
                  <c:v>8.125</c:v>
                </c:pt>
                <c:pt idx="1533">
                  <c:v>8.134999999999998</c:v>
                </c:pt>
                <c:pt idx="1534">
                  <c:v>8.1449999999999996</c:v>
                </c:pt>
                <c:pt idx="1535">
                  <c:v>8.1549999999999976</c:v>
                </c:pt>
                <c:pt idx="1536">
                  <c:v>8.164999999999992</c:v>
                </c:pt>
                <c:pt idx="1537">
                  <c:v>8.1750000000000007</c:v>
                </c:pt>
                <c:pt idx="1538">
                  <c:v>8.1849999999999987</c:v>
                </c:pt>
                <c:pt idx="1539">
                  <c:v>8.1950000000000003</c:v>
                </c:pt>
                <c:pt idx="1540">
                  <c:v>8.2049999999999983</c:v>
                </c:pt>
                <c:pt idx="1541">
                  <c:v>8.2149999999999963</c:v>
                </c:pt>
                <c:pt idx="1542">
                  <c:v>8.2249999999999979</c:v>
                </c:pt>
                <c:pt idx="1543">
                  <c:v>8.2349999999999994</c:v>
                </c:pt>
                <c:pt idx="1544">
                  <c:v>8.2449999999999974</c:v>
                </c:pt>
                <c:pt idx="1545">
                  <c:v>8.2550000000000026</c:v>
                </c:pt>
                <c:pt idx="1546">
                  <c:v>8.2650000000000006</c:v>
                </c:pt>
                <c:pt idx="1547">
                  <c:v>8.274999999999995</c:v>
                </c:pt>
                <c:pt idx="1548">
                  <c:v>8.2850000000000037</c:v>
                </c:pt>
                <c:pt idx="1549">
                  <c:v>8.2949999999999982</c:v>
                </c:pt>
                <c:pt idx="1550">
                  <c:v>8.3049999999999997</c:v>
                </c:pt>
                <c:pt idx="1551">
                  <c:v>8.3150000000000048</c:v>
                </c:pt>
                <c:pt idx="1552">
                  <c:v>8.3249999999999993</c:v>
                </c:pt>
                <c:pt idx="1553">
                  <c:v>8.3350000000000044</c:v>
                </c:pt>
                <c:pt idx="1554">
                  <c:v>8.3449999999999989</c:v>
                </c:pt>
                <c:pt idx="1555">
                  <c:v>8.3549999999999969</c:v>
                </c:pt>
                <c:pt idx="1556">
                  <c:v>8.3650000000000055</c:v>
                </c:pt>
                <c:pt idx="1557">
                  <c:v>8.375</c:v>
                </c:pt>
                <c:pt idx="1558">
                  <c:v>8.384999999999998</c:v>
                </c:pt>
                <c:pt idx="1559">
                  <c:v>8.3950000000000031</c:v>
                </c:pt>
                <c:pt idx="1560">
                  <c:v>8.4050000000000011</c:v>
                </c:pt>
                <c:pt idx="1561">
                  <c:v>8.414999999999992</c:v>
                </c:pt>
                <c:pt idx="1562">
                  <c:v>8.4250000000000007</c:v>
                </c:pt>
                <c:pt idx="1563">
                  <c:v>8.4349999999999987</c:v>
                </c:pt>
                <c:pt idx="1564">
                  <c:v>8.4450000000000003</c:v>
                </c:pt>
                <c:pt idx="1565">
                  <c:v>8.4549999999999983</c:v>
                </c:pt>
                <c:pt idx="1566">
                  <c:v>8.4649999999999963</c:v>
                </c:pt>
                <c:pt idx="1567">
                  <c:v>8.4749999999999979</c:v>
                </c:pt>
                <c:pt idx="1568">
                  <c:v>8.4849999999999994</c:v>
                </c:pt>
                <c:pt idx="1569">
                  <c:v>8.4949999999999974</c:v>
                </c:pt>
                <c:pt idx="1570">
                  <c:v>8.5050000000000026</c:v>
                </c:pt>
                <c:pt idx="1571">
                  <c:v>8.5150000000000006</c:v>
                </c:pt>
                <c:pt idx="1572">
                  <c:v>8.524999999999995</c:v>
                </c:pt>
                <c:pt idx="1573">
                  <c:v>8.5350000000000037</c:v>
                </c:pt>
                <c:pt idx="1574">
                  <c:v>8.5449999999999982</c:v>
                </c:pt>
                <c:pt idx="1575">
                  <c:v>8.5549999999999997</c:v>
                </c:pt>
                <c:pt idx="1576">
                  <c:v>8.5650000000000048</c:v>
                </c:pt>
                <c:pt idx="1577">
                  <c:v>8.5749999999999993</c:v>
                </c:pt>
                <c:pt idx="1578">
                  <c:v>8.5850000000000044</c:v>
                </c:pt>
                <c:pt idx="1579">
                  <c:v>8.5949999999999989</c:v>
                </c:pt>
                <c:pt idx="1580">
                  <c:v>8.6049999999999969</c:v>
                </c:pt>
                <c:pt idx="1581">
                  <c:v>8.615000000000002</c:v>
                </c:pt>
                <c:pt idx="1582">
                  <c:v>8.6249999999999964</c:v>
                </c:pt>
                <c:pt idx="1583">
                  <c:v>8.6349999999999945</c:v>
                </c:pt>
                <c:pt idx="1584">
                  <c:v>8.6450000000000031</c:v>
                </c:pt>
                <c:pt idx="1585">
                  <c:v>8.6550000000000011</c:v>
                </c:pt>
                <c:pt idx="1586">
                  <c:v>8.6649999999999991</c:v>
                </c:pt>
                <c:pt idx="1587">
                  <c:v>8.6750000000000007</c:v>
                </c:pt>
                <c:pt idx="1588">
                  <c:v>8.6849999999999987</c:v>
                </c:pt>
                <c:pt idx="1589">
                  <c:v>8.6950000000000003</c:v>
                </c:pt>
                <c:pt idx="1590">
                  <c:v>8.7049999999999983</c:v>
                </c:pt>
                <c:pt idx="1591">
                  <c:v>8.7149999999999963</c:v>
                </c:pt>
                <c:pt idx="1592">
                  <c:v>8.725000000000005</c:v>
                </c:pt>
                <c:pt idx="1593">
                  <c:v>8.7349999999999994</c:v>
                </c:pt>
                <c:pt idx="1594">
                  <c:v>8.7449999999999974</c:v>
                </c:pt>
                <c:pt idx="1595">
                  <c:v>8.7550000000000026</c:v>
                </c:pt>
                <c:pt idx="1596">
                  <c:v>8.7650000000000006</c:v>
                </c:pt>
                <c:pt idx="1597">
                  <c:v>8.774999999999995</c:v>
                </c:pt>
                <c:pt idx="1598">
                  <c:v>8.7850000000000001</c:v>
                </c:pt>
                <c:pt idx="1599">
                  <c:v>8.7949999999999982</c:v>
                </c:pt>
                <c:pt idx="1600">
                  <c:v>8.8050000000000033</c:v>
                </c:pt>
                <c:pt idx="1601">
                  <c:v>8.8150000000000013</c:v>
                </c:pt>
                <c:pt idx="1602">
                  <c:v>8.8249999999999993</c:v>
                </c:pt>
                <c:pt idx="1603">
                  <c:v>8.8350000000000044</c:v>
                </c:pt>
                <c:pt idx="1604">
                  <c:v>8.8450000000000024</c:v>
                </c:pt>
                <c:pt idx="1605">
                  <c:v>8.8549999999999969</c:v>
                </c:pt>
                <c:pt idx="1606">
                  <c:v>8.865000000000002</c:v>
                </c:pt>
                <c:pt idx="1607">
                  <c:v>8.875</c:v>
                </c:pt>
                <c:pt idx="1608">
                  <c:v>8.884999999999998</c:v>
                </c:pt>
                <c:pt idx="1609">
                  <c:v>8.8949999999999996</c:v>
                </c:pt>
                <c:pt idx="1610">
                  <c:v>8.9049999999999976</c:v>
                </c:pt>
                <c:pt idx="1611">
                  <c:v>8.9149999999999991</c:v>
                </c:pt>
                <c:pt idx="1612">
                  <c:v>8.9250000000000043</c:v>
                </c:pt>
                <c:pt idx="1613">
                  <c:v>8.9350000000000023</c:v>
                </c:pt>
                <c:pt idx="1614">
                  <c:v>8.9450000000000003</c:v>
                </c:pt>
                <c:pt idx="1615">
                  <c:v>8.9550000000000018</c:v>
                </c:pt>
                <c:pt idx="1616">
                  <c:v>8.9649999999999999</c:v>
                </c:pt>
                <c:pt idx="1617">
                  <c:v>8.9750000000000014</c:v>
                </c:pt>
                <c:pt idx="1618">
                  <c:v>8.9849999999999994</c:v>
                </c:pt>
                <c:pt idx="1619">
                  <c:v>8.9949999999999974</c:v>
                </c:pt>
                <c:pt idx="1620">
                  <c:v>9.0050000000000061</c:v>
                </c:pt>
                <c:pt idx="1621">
                  <c:v>9.0150000000000006</c:v>
                </c:pt>
                <c:pt idx="1622">
                  <c:v>9.0249999999999986</c:v>
                </c:pt>
                <c:pt idx="1623">
                  <c:v>9.0350000000000037</c:v>
                </c:pt>
                <c:pt idx="1624">
                  <c:v>9.0449999999999982</c:v>
                </c:pt>
                <c:pt idx="1625">
                  <c:v>9.0550000000000033</c:v>
                </c:pt>
                <c:pt idx="1626">
                  <c:v>9.0650000000000013</c:v>
                </c:pt>
                <c:pt idx="1627">
                  <c:v>9.0749999999999993</c:v>
                </c:pt>
                <c:pt idx="1628">
                  <c:v>9.0850000000000044</c:v>
                </c:pt>
                <c:pt idx="1629">
                  <c:v>9.0950000000000024</c:v>
                </c:pt>
                <c:pt idx="1630">
                  <c:v>9.1049999999999969</c:v>
                </c:pt>
                <c:pt idx="1631">
                  <c:v>9.115000000000002</c:v>
                </c:pt>
                <c:pt idx="1632">
                  <c:v>9.125</c:v>
                </c:pt>
                <c:pt idx="1633">
                  <c:v>9.134999999999998</c:v>
                </c:pt>
                <c:pt idx="1634">
                  <c:v>9.1449999999999996</c:v>
                </c:pt>
                <c:pt idx="1635">
                  <c:v>9.1549999999999976</c:v>
                </c:pt>
                <c:pt idx="1636">
                  <c:v>9.1649999999999956</c:v>
                </c:pt>
                <c:pt idx="1637">
                  <c:v>9.1750000000000007</c:v>
                </c:pt>
                <c:pt idx="1638">
                  <c:v>9.1849999999999987</c:v>
                </c:pt>
                <c:pt idx="1639">
                  <c:v>9.1950000000000003</c:v>
                </c:pt>
                <c:pt idx="1640">
                  <c:v>9.2050000000000018</c:v>
                </c:pt>
                <c:pt idx="1641">
                  <c:v>9.2149999999999999</c:v>
                </c:pt>
                <c:pt idx="1642">
                  <c:v>9.225000000000005</c:v>
                </c:pt>
                <c:pt idx="1643">
                  <c:v>9.235000000000003</c:v>
                </c:pt>
                <c:pt idx="1644">
                  <c:v>9.245000000000001</c:v>
                </c:pt>
                <c:pt idx="1645">
                  <c:v>9.2550000000000061</c:v>
                </c:pt>
                <c:pt idx="1646">
                  <c:v>9.2650000000000006</c:v>
                </c:pt>
                <c:pt idx="1647">
                  <c:v>9.2750000000000021</c:v>
                </c:pt>
                <c:pt idx="1648">
                  <c:v>9.2850000000000037</c:v>
                </c:pt>
                <c:pt idx="1649">
                  <c:v>9.2949999999999982</c:v>
                </c:pt>
                <c:pt idx="1650">
                  <c:v>9.3050000000000033</c:v>
                </c:pt>
                <c:pt idx="1651">
                  <c:v>9.3150000000000013</c:v>
                </c:pt>
                <c:pt idx="1652">
                  <c:v>9.3249999999999993</c:v>
                </c:pt>
                <c:pt idx="1653">
                  <c:v>9.3350000000000044</c:v>
                </c:pt>
                <c:pt idx="1654">
                  <c:v>9.3449999999999989</c:v>
                </c:pt>
                <c:pt idx="1655">
                  <c:v>9.3549999999999969</c:v>
                </c:pt>
                <c:pt idx="1656">
                  <c:v>9.365000000000002</c:v>
                </c:pt>
                <c:pt idx="1657">
                  <c:v>9.375</c:v>
                </c:pt>
                <c:pt idx="1658">
                  <c:v>9.384999999999998</c:v>
                </c:pt>
                <c:pt idx="1659">
                  <c:v>9.3949999999999996</c:v>
                </c:pt>
                <c:pt idx="1660">
                  <c:v>9.4049999999999976</c:v>
                </c:pt>
                <c:pt idx="1661">
                  <c:v>9.4149999999999956</c:v>
                </c:pt>
                <c:pt idx="1662">
                  <c:v>9.4250000000000007</c:v>
                </c:pt>
                <c:pt idx="1663">
                  <c:v>9.4349999999999987</c:v>
                </c:pt>
                <c:pt idx="1664">
                  <c:v>9.4450000000000003</c:v>
                </c:pt>
                <c:pt idx="1665">
                  <c:v>9.4550000000000018</c:v>
                </c:pt>
                <c:pt idx="1666">
                  <c:v>9.4649999999999999</c:v>
                </c:pt>
                <c:pt idx="1667">
                  <c:v>9.475000000000005</c:v>
                </c:pt>
                <c:pt idx="1668">
                  <c:v>9.485000000000003</c:v>
                </c:pt>
                <c:pt idx="1669">
                  <c:v>9.495000000000001</c:v>
                </c:pt>
                <c:pt idx="1670">
                  <c:v>9.5050000000000061</c:v>
                </c:pt>
                <c:pt idx="1671">
                  <c:v>9.5150000000000006</c:v>
                </c:pt>
                <c:pt idx="1672">
                  <c:v>9.5250000000000021</c:v>
                </c:pt>
                <c:pt idx="1673">
                  <c:v>9.5350000000000037</c:v>
                </c:pt>
                <c:pt idx="1674">
                  <c:v>9.5449999999999982</c:v>
                </c:pt>
                <c:pt idx="1675">
                  <c:v>9.5550000000000033</c:v>
                </c:pt>
                <c:pt idx="1676">
                  <c:v>9.5650000000000013</c:v>
                </c:pt>
                <c:pt idx="1677">
                  <c:v>9.5749999999999993</c:v>
                </c:pt>
                <c:pt idx="1678">
                  <c:v>9.5850000000000044</c:v>
                </c:pt>
                <c:pt idx="1679">
                  <c:v>9.5949999999999989</c:v>
                </c:pt>
                <c:pt idx="1680">
                  <c:v>9.6049999999999969</c:v>
                </c:pt>
                <c:pt idx="1681">
                  <c:v>9.615000000000002</c:v>
                </c:pt>
                <c:pt idx="1682">
                  <c:v>9.625</c:v>
                </c:pt>
                <c:pt idx="1683">
                  <c:v>9.634999999999998</c:v>
                </c:pt>
                <c:pt idx="1684">
                  <c:v>9.6449999999999996</c:v>
                </c:pt>
                <c:pt idx="1685">
                  <c:v>9.6549999999999976</c:v>
                </c:pt>
                <c:pt idx="1686">
                  <c:v>9.6649999999999956</c:v>
                </c:pt>
                <c:pt idx="1687">
                  <c:v>9.6750000000000007</c:v>
                </c:pt>
                <c:pt idx="1688">
                  <c:v>9.6849999999999987</c:v>
                </c:pt>
                <c:pt idx="1689">
                  <c:v>9.6950000000000003</c:v>
                </c:pt>
                <c:pt idx="1690">
                  <c:v>9.7050000000000018</c:v>
                </c:pt>
                <c:pt idx="1691">
                  <c:v>9.7149999999999999</c:v>
                </c:pt>
                <c:pt idx="1692">
                  <c:v>9.7250000000000014</c:v>
                </c:pt>
                <c:pt idx="1693">
                  <c:v>9.7349999999999994</c:v>
                </c:pt>
                <c:pt idx="1694">
                  <c:v>9.7449999999999974</c:v>
                </c:pt>
                <c:pt idx="1695">
                  <c:v>9.7550000000000061</c:v>
                </c:pt>
                <c:pt idx="1696">
                  <c:v>9.7650000000000006</c:v>
                </c:pt>
                <c:pt idx="1697">
                  <c:v>9.7750000000000021</c:v>
                </c:pt>
                <c:pt idx="1698">
                  <c:v>9.7850000000000037</c:v>
                </c:pt>
                <c:pt idx="1699">
                  <c:v>9.7950000000000017</c:v>
                </c:pt>
                <c:pt idx="1700">
                  <c:v>9.8050000000000068</c:v>
                </c:pt>
                <c:pt idx="1701">
                  <c:v>9.8150000000000013</c:v>
                </c:pt>
                <c:pt idx="1702">
                  <c:v>9.8249999999999993</c:v>
                </c:pt>
                <c:pt idx="1703">
                  <c:v>9.8350000000000044</c:v>
                </c:pt>
                <c:pt idx="1704">
                  <c:v>9.8449999999999989</c:v>
                </c:pt>
                <c:pt idx="1705">
                  <c:v>9.8549999999999969</c:v>
                </c:pt>
                <c:pt idx="1706">
                  <c:v>9.865000000000002</c:v>
                </c:pt>
                <c:pt idx="1707">
                  <c:v>9.875</c:v>
                </c:pt>
                <c:pt idx="1708">
                  <c:v>9.884999999999998</c:v>
                </c:pt>
                <c:pt idx="1709">
                  <c:v>9.8949999999999996</c:v>
                </c:pt>
                <c:pt idx="1710">
                  <c:v>9.9049999999999976</c:v>
                </c:pt>
                <c:pt idx="1711">
                  <c:v>9.9149999999999956</c:v>
                </c:pt>
                <c:pt idx="1712">
                  <c:v>9.9250000000000007</c:v>
                </c:pt>
                <c:pt idx="1713">
                  <c:v>9.9349999999999987</c:v>
                </c:pt>
                <c:pt idx="1714">
                  <c:v>9.9450000000000003</c:v>
                </c:pt>
                <c:pt idx="1715">
                  <c:v>9.9550000000000018</c:v>
                </c:pt>
                <c:pt idx="1716">
                  <c:v>9.9649999999999999</c:v>
                </c:pt>
                <c:pt idx="1717">
                  <c:v>9.9750000000000014</c:v>
                </c:pt>
                <c:pt idx="1718">
                  <c:v>9.9849999999999994</c:v>
                </c:pt>
                <c:pt idx="1719">
                  <c:v>9.9949999999999974</c:v>
                </c:pt>
                <c:pt idx="1720">
                  <c:v>10.005000000000006</c:v>
                </c:pt>
                <c:pt idx="1721">
                  <c:v>10.015000000000001</c:v>
                </c:pt>
                <c:pt idx="1722">
                  <c:v>10.025000000000002</c:v>
                </c:pt>
                <c:pt idx="1723">
                  <c:v>10.035000000000004</c:v>
                </c:pt>
                <c:pt idx="1724">
                  <c:v>10.045000000000002</c:v>
                </c:pt>
                <c:pt idx="1725">
                  <c:v>10.055000000000007</c:v>
                </c:pt>
                <c:pt idx="1726">
                  <c:v>10.065000000000005</c:v>
                </c:pt>
                <c:pt idx="1727">
                  <c:v>10.075000000000003</c:v>
                </c:pt>
                <c:pt idx="1728">
                  <c:v>10.085000000000004</c:v>
                </c:pt>
                <c:pt idx="1729">
                  <c:v>10.095000000000002</c:v>
                </c:pt>
                <c:pt idx="1730">
                  <c:v>10.104999999999997</c:v>
                </c:pt>
                <c:pt idx="1731">
                  <c:v>10.115000000000002</c:v>
                </c:pt>
                <c:pt idx="1732">
                  <c:v>10.125</c:v>
                </c:pt>
                <c:pt idx="1733">
                  <c:v>10.134999999999998</c:v>
                </c:pt>
                <c:pt idx="1734">
                  <c:v>10.145</c:v>
                </c:pt>
                <c:pt idx="1735">
                  <c:v>10.154999999999998</c:v>
                </c:pt>
                <c:pt idx="1736">
                  <c:v>10.164999999999996</c:v>
                </c:pt>
                <c:pt idx="1737">
                  <c:v>10.175000000000001</c:v>
                </c:pt>
                <c:pt idx="1738">
                  <c:v>10.184999999999999</c:v>
                </c:pt>
                <c:pt idx="1739">
                  <c:v>10.195</c:v>
                </c:pt>
                <c:pt idx="1740">
                  <c:v>10.205000000000002</c:v>
                </c:pt>
                <c:pt idx="1741">
                  <c:v>10.215</c:v>
                </c:pt>
                <c:pt idx="1742">
                  <c:v>10.225000000000001</c:v>
                </c:pt>
                <c:pt idx="1743">
                  <c:v>10.234999999999999</c:v>
                </c:pt>
                <c:pt idx="1744">
                  <c:v>10.244999999999997</c:v>
                </c:pt>
                <c:pt idx="1745">
                  <c:v>10.255000000000006</c:v>
                </c:pt>
                <c:pt idx="1746">
                  <c:v>10.265000000000001</c:v>
                </c:pt>
                <c:pt idx="1747">
                  <c:v>10.275000000000002</c:v>
                </c:pt>
                <c:pt idx="1748">
                  <c:v>10.285000000000004</c:v>
                </c:pt>
                <c:pt idx="1749">
                  <c:v>10.294999999999998</c:v>
                </c:pt>
                <c:pt idx="1750">
                  <c:v>10.305000000000007</c:v>
                </c:pt>
                <c:pt idx="1751">
                  <c:v>10.315000000000005</c:v>
                </c:pt>
                <c:pt idx="1752">
                  <c:v>10.325000000000003</c:v>
                </c:pt>
                <c:pt idx="1753">
                  <c:v>10.335000000000004</c:v>
                </c:pt>
                <c:pt idx="1754">
                  <c:v>10.345000000000002</c:v>
                </c:pt>
                <c:pt idx="1755">
                  <c:v>10.355</c:v>
                </c:pt>
                <c:pt idx="1756">
                  <c:v>10.365000000000002</c:v>
                </c:pt>
                <c:pt idx="1757">
                  <c:v>10.375</c:v>
                </c:pt>
                <c:pt idx="1758">
                  <c:v>10.384999999999998</c:v>
                </c:pt>
                <c:pt idx="1759">
                  <c:v>10.395</c:v>
                </c:pt>
                <c:pt idx="1760">
                  <c:v>10.404999999999998</c:v>
                </c:pt>
                <c:pt idx="1761">
                  <c:v>10.414999999999996</c:v>
                </c:pt>
                <c:pt idx="1762">
                  <c:v>10.425000000000001</c:v>
                </c:pt>
                <c:pt idx="1763">
                  <c:v>10.434999999999999</c:v>
                </c:pt>
                <c:pt idx="1764">
                  <c:v>10.445</c:v>
                </c:pt>
                <c:pt idx="1765">
                  <c:v>10.455000000000002</c:v>
                </c:pt>
                <c:pt idx="1766">
                  <c:v>10.464999999999996</c:v>
                </c:pt>
                <c:pt idx="1767">
                  <c:v>10.475000000000001</c:v>
                </c:pt>
                <c:pt idx="1768">
                  <c:v>10.484999999999999</c:v>
                </c:pt>
                <c:pt idx="1769">
                  <c:v>10.494999999999997</c:v>
                </c:pt>
                <c:pt idx="1770">
                  <c:v>10.505000000000006</c:v>
                </c:pt>
                <c:pt idx="1771">
                  <c:v>10.515000000000001</c:v>
                </c:pt>
                <c:pt idx="1772">
                  <c:v>10.524999999999999</c:v>
                </c:pt>
                <c:pt idx="1773">
                  <c:v>10.535000000000004</c:v>
                </c:pt>
                <c:pt idx="1774">
                  <c:v>10.544999999999998</c:v>
                </c:pt>
                <c:pt idx="1775">
                  <c:v>10.555000000000007</c:v>
                </c:pt>
                <c:pt idx="1776">
                  <c:v>10.565000000000001</c:v>
                </c:pt>
                <c:pt idx="1777">
                  <c:v>10.574999999999999</c:v>
                </c:pt>
                <c:pt idx="1778">
                  <c:v>10.585000000000004</c:v>
                </c:pt>
                <c:pt idx="1779">
                  <c:v>10.595000000000002</c:v>
                </c:pt>
                <c:pt idx="1780">
                  <c:v>10.605</c:v>
                </c:pt>
                <c:pt idx="1781">
                  <c:v>10.615000000000006</c:v>
                </c:pt>
                <c:pt idx="1782">
                  <c:v>10.625</c:v>
                </c:pt>
                <c:pt idx="1783">
                  <c:v>10.634999999999998</c:v>
                </c:pt>
                <c:pt idx="1784">
                  <c:v>10.645</c:v>
                </c:pt>
                <c:pt idx="1785">
                  <c:v>10.654999999999998</c:v>
                </c:pt>
                <c:pt idx="1786">
                  <c:v>10.664999999999996</c:v>
                </c:pt>
                <c:pt idx="1787">
                  <c:v>10.675000000000001</c:v>
                </c:pt>
                <c:pt idx="1788">
                  <c:v>10.684999999999999</c:v>
                </c:pt>
                <c:pt idx="1789">
                  <c:v>10.695</c:v>
                </c:pt>
                <c:pt idx="1790">
                  <c:v>10.705000000000002</c:v>
                </c:pt>
                <c:pt idx="1791">
                  <c:v>10.714999999999996</c:v>
                </c:pt>
                <c:pt idx="1792">
                  <c:v>10.725000000000001</c:v>
                </c:pt>
                <c:pt idx="1793">
                  <c:v>10.734999999999999</c:v>
                </c:pt>
                <c:pt idx="1794">
                  <c:v>10.744999999999997</c:v>
                </c:pt>
                <c:pt idx="1795">
                  <c:v>10.755000000000006</c:v>
                </c:pt>
                <c:pt idx="1796">
                  <c:v>10.765000000000001</c:v>
                </c:pt>
                <c:pt idx="1797">
                  <c:v>10.774999999999999</c:v>
                </c:pt>
                <c:pt idx="1798">
                  <c:v>10.785000000000004</c:v>
                </c:pt>
                <c:pt idx="1799">
                  <c:v>10.794999999999998</c:v>
                </c:pt>
                <c:pt idx="1800">
                  <c:v>10.805000000000007</c:v>
                </c:pt>
                <c:pt idx="1801">
                  <c:v>10.815000000000001</c:v>
                </c:pt>
                <c:pt idx="1802">
                  <c:v>10.824999999999999</c:v>
                </c:pt>
                <c:pt idx="1803">
                  <c:v>10.835000000000004</c:v>
                </c:pt>
                <c:pt idx="1804">
                  <c:v>10.845000000000002</c:v>
                </c:pt>
                <c:pt idx="1805">
                  <c:v>10.854999999999997</c:v>
                </c:pt>
                <c:pt idx="1806">
                  <c:v>10.865000000000006</c:v>
                </c:pt>
                <c:pt idx="1807">
                  <c:v>10.875</c:v>
                </c:pt>
                <c:pt idx="1808">
                  <c:v>10.884999999999998</c:v>
                </c:pt>
                <c:pt idx="1809">
                  <c:v>10.895000000000003</c:v>
                </c:pt>
                <c:pt idx="1810">
                  <c:v>10.904999999999998</c:v>
                </c:pt>
                <c:pt idx="1811">
                  <c:v>10.914999999999999</c:v>
                </c:pt>
                <c:pt idx="1812">
                  <c:v>10.925000000000001</c:v>
                </c:pt>
                <c:pt idx="1813">
                  <c:v>10.934999999999999</c:v>
                </c:pt>
                <c:pt idx="1814">
                  <c:v>10.945</c:v>
                </c:pt>
                <c:pt idx="1815">
                  <c:v>10.955000000000002</c:v>
                </c:pt>
                <c:pt idx="1816">
                  <c:v>10.964999999999996</c:v>
                </c:pt>
                <c:pt idx="1817">
                  <c:v>10.975000000000001</c:v>
                </c:pt>
                <c:pt idx="1818">
                  <c:v>10.984999999999999</c:v>
                </c:pt>
                <c:pt idx="1819">
                  <c:v>10.994999999999997</c:v>
                </c:pt>
                <c:pt idx="1820">
                  <c:v>11.005000000000006</c:v>
                </c:pt>
                <c:pt idx="1821">
                  <c:v>11.015000000000001</c:v>
                </c:pt>
                <c:pt idx="1822">
                  <c:v>11.024999999999999</c:v>
                </c:pt>
                <c:pt idx="1823">
                  <c:v>11.035000000000004</c:v>
                </c:pt>
                <c:pt idx="1824">
                  <c:v>11.044999999999998</c:v>
                </c:pt>
                <c:pt idx="1825">
                  <c:v>11.055000000000007</c:v>
                </c:pt>
                <c:pt idx="1826">
                  <c:v>11.065000000000001</c:v>
                </c:pt>
                <c:pt idx="1827">
                  <c:v>11.074999999999999</c:v>
                </c:pt>
                <c:pt idx="1828">
                  <c:v>11.085000000000004</c:v>
                </c:pt>
                <c:pt idx="1829">
                  <c:v>11.094999999999999</c:v>
                </c:pt>
                <c:pt idx="1830">
                  <c:v>11.104999999999997</c:v>
                </c:pt>
                <c:pt idx="1831">
                  <c:v>11.115000000000006</c:v>
                </c:pt>
                <c:pt idx="1832">
                  <c:v>11.125</c:v>
                </c:pt>
                <c:pt idx="1833">
                  <c:v>11.134999999999998</c:v>
                </c:pt>
                <c:pt idx="1834">
                  <c:v>11.145000000000003</c:v>
                </c:pt>
                <c:pt idx="1835">
                  <c:v>11.154999999999998</c:v>
                </c:pt>
                <c:pt idx="1836">
                  <c:v>11.164999999999999</c:v>
                </c:pt>
                <c:pt idx="1837">
                  <c:v>11.175000000000004</c:v>
                </c:pt>
                <c:pt idx="1838">
                  <c:v>11.185000000000002</c:v>
                </c:pt>
                <c:pt idx="1839">
                  <c:v>11.195</c:v>
                </c:pt>
                <c:pt idx="1840">
                  <c:v>11.205000000000002</c:v>
                </c:pt>
                <c:pt idx="1841">
                  <c:v>11.215</c:v>
                </c:pt>
                <c:pt idx="1842">
                  <c:v>11.225000000000001</c:v>
                </c:pt>
                <c:pt idx="1843">
                  <c:v>11.234999999999999</c:v>
                </c:pt>
                <c:pt idx="1844">
                  <c:v>11.244999999999997</c:v>
                </c:pt>
                <c:pt idx="1845">
                  <c:v>11.255000000000006</c:v>
                </c:pt>
                <c:pt idx="1846">
                  <c:v>11.265000000000001</c:v>
                </c:pt>
                <c:pt idx="1847">
                  <c:v>11.275000000000002</c:v>
                </c:pt>
                <c:pt idx="1848">
                  <c:v>11.285000000000004</c:v>
                </c:pt>
                <c:pt idx="1849">
                  <c:v>11.294999999999998</c:v>
                </c:pt>
                <c:pt idx="1850">
                  <c:v>11.305000000000007</c:v>
                </c:pt>
                <c:pt idx="1851">
                  <c:v>11.315000000000001</c:v>
                </c:pt>
                <c:pt idx="1852">
                  <c:v>11.324999999999999</c:v>
                </c:pt>
                <c:pt idx="1853">
                  <c:v>11.335000000000004</c:v>
                </c:pt>
                <c:pt idx="1854">
                  <c:v>11.344999999999999</c:v>
                </c:pt>
                <c:pt idx="1855">
                  <c:v>11.354999999999997</c:v>
                </c:pt>
                <c:pt idx="1856">
                  <c:v>11.365000000000006</c:v>
                </c:pt>
                <c:pt idx="1857">
                  <c:v>11.375</c:v>
                </c:pt>
                <c:pt idx="1858">
                  <c:v>11.384999999999998</c:v>
                </c:pt>
                <c:pt idx="1859">
                  <c:v>11.395000000000003</c:v>
                </c:pt>
                <c:pt idx="1860">
                  <c:v>11.404999999999998</c:v>
                </c:pt>
                <c:pt idx="1861">
                  <c:v>11.414999999999999</c:v>
                </c:pt>
                <c:pt idx="1862">
                  <c:v>11.425000000000004</c:v>
                </c:pt>
                <c:pt idx="1863">
                  <c:v>11.435000000000002</c:v>
                </c:pt>
                <c:pt idx="1864">
                  <c:v>11.445</c:v>
                </c:pt>
                <c:pt idx="1865">
                  <c:v>11.455000000000002</c:v>
                </c:pt>
                <c:pt idx="1866">
                  <c:v>11.465</c:v>
                </c:pt>
                <c:pt idx="1867">
                  <c:v>11.475000000000005</c:v>
                </c:pt>
                <c:pt idx="1868">
                  <c:v>11.484999999999999</c:v>
                </c:pt>
                <c:pt idx="1869">
                  <c:v>11.494999999999997</c:v>
                </c:pt>
                <c:pt idx="1870">
                  <c:v>11.505000000000006</c:v>
                </c:pt>
                <c:pt idx="1871">
                  <c:v>11.515000000000001</c:v>
                </c:pt>
                <c:pt idx="1872">
                  <c:v>11.525000000000002</c:v>
                </c:pt>
                <c:pt idx="1873">
                  <c:v>11.535000000000004</c:v>
                </c:pt>
                <c:pt idx="1874">
                  <c:v>11.544999999999998</c:v>
                </c:pt>
                <c:pt idx="1875">
                  <c:v>11.555000000000003</c:v>
                </c:pt>
                <c:pt idx="1876">
                  <c:v>11.565000000000001</c:v>
                </c:pt>
                <c:pt idx="1877">
                  <c:v>11.574999999999999</c:v>
                </c:pt>
                <c:pt idx="1878">
                  <c:v>11.585000000000004</c:v>
                </c:pt>
                <c:pt idx="1879">
                  <c:v>11.594999999999999</c:v>
                </c:pt>
                <c:pt idx="1880">
                  <c:v>11.604999999999997</c:v>
                </c:pt>
                <c:pt idx="1881">
                  <c:v>11.615000000000006</c:v>
                </c:pt>
                <c:pt idx="1882">
                  <c:v>11.625</c:v>
                </c:pt>
                <c:pt idx="1883">
                  <c:v>11.634999999999998</c:v>
                </c:pt>
                <c:pt idx="1884">
                  <c:v>11.645</c:v>
                </c:pt>
                <c:pt idx="1885">
                  <c:v>11.654999999999998</c:v>
                </c:pt>
                <c:pt idx="1886">
                  <c:v>11.664999999999999</c:v>
                </c:pt>
                <c:pt idx="1887">
                  <c:v>11.675000000000004</c:v>
                </c:pt>
                <c:pt idx="1888">
                  <c:v>11.685000000000002</c:v>
                </c:pt>
                <c:pt idx="1889">
                  <c:v>11.695</c:v>
                </c:pt>
                <c:pt idx="1890">
                  <c:v>11.705000000000002</c:v>
                </c:pt>
                <c:pt idx="1891">
                  <c:v>11.715</c:v>
                </c:pt>
                <c:pt idx="1892">
                  <c:v>11.725000000000005</c:v>
                </c:pt>
                <c:pt idx="1893">
                  <c:v>11.734999999999999</c:v>
                </c:pt>
                <c:pt idx="1894">
                  <c:v>11.744999999999997</c:v>
                </c:pt>
                <c:pt idx="1895">
                  <c:v>11.755000000000006</c:v>
                </c:pt>
                <c:pt idx="1896">
                  <c:v>11.765000000000001</c:v>
                </c:pt>
                <c:pt idx="1897">
                  <c:v>11.775000000000002</c:v>
                </c:pt>
                <c:pt idx="1898">
                  <c:v>11.785000000000004</c:v>
                </c:pt>
                <c:pt idx="1899">
                  <c:v>11.794999999999998</c:v>
                </c:pt>
                <c:pt idx="1900">
                  <c:v>11.805000000000003</c:v>
                </c:pt>
                <c:pt idx="1901">
                  <c:v>11.814999999999998</c:v>
                </c:pt>
                <c:pt idx="1902">
                  <c:v>11.824999999999996</c:v>
                </c:pt>
                <c:pt idx="1903">
                  <c:v>11.835000000000004</c:v>
                </c:pt>
                <c:pt idx="1904">
                  <c:v>11.844999999999999</c:v>
                </c:pt>
                <c:pt idx="1905">
                  <c:v>11.854999999999997</c:v>
                </c:pt>
                <c:pt idx="1906">
                  <c:v>11.865000000000006</c:v>
                </c:pt>
                <c:pt idx="1907">
                  <c:v>11.875</c:v>
                </c:pt>
                <c:pt idx="1908">
                  <c:v>11.884999999999998</c:v>
                </c:pt>
                <c:pt idx="1909">
                  <c:v>11.895</c:v>
                </c:pt>
                <c:pt idx="1910">
                  <c:v>11.904999999999998</c:v>
                </c:pt>
                <c:pt idx="1911">
                  <c:v>11.914999999999999</c:v>
                </c:pt>
                <c:pt idx="1912">
                  <c:v>11.925000000000001</c:v>
                </c:pt>
                <c:pt idx="1913">
                  <c:v>11.934999999999999</c:v>
                </c:pt>
                <c:pt idx="1914">
                  <c:v>11.945</c:v>
                </c:pt>
                <c:pt idx="1915">
                  <c:v>11.955000000000002</c:v>
                </c:pt>
                <c:pt idx="1916">
                  <c:v>11.965</c:v>
                </c:pt>
                <c:pt idx="1917">
                  <c:v>11.975000000000005</c:v>
                </c:pt>
                <c:pt idx="1918">
                  <c:v>11.985000000000003</c:v>
                </c:pt>
                <c:pt idx="1919">
                  <c:v>11.994999999999997</c:v>
                </c:pt>
                <c:pt idx="1920">
                  <c:v>12.005000000000006</c:v>
                </c:pt>
                <c:pt idx="1921">
                  <c:v>12.015000000000001</c:v>
                </c:pt>
                <c:pt idx="1922">
                  <c:v>12.025000000000002</c:v>
                </c:pt>
                <c:pt idx="1923">
                  <c:v>12.035000000000004</c:v>
                </c:pt>
                <c:pt idx="1924">
                  <c:v>12.044999999999998</c:v>
                </c:pt>
                <c:pt idx="1925">
                  <c:v>12.055000000000003</c:v>
                </c:pt>
                <c:pt idx="1926">
                  <c:v>12.064999999999998</c:v>
                </c:pt>
                <c:pt idx="1927">
                  <c:v>12.074999999999996</c:v>
                </c:pt>
                <c:pt idx="1928">
                  <c:v>12.085000000000004</c:v>
                </c:pt>
                <c:pt idx="1929">
                  <c:v>12.094999999999999</c:v>
                </c:pt>
                <c:pt idx="1930">
                  <c:v>12.104999999999997</c:v>
                </c:pt>
                <c:pt idx="1931">
                  <c:v>12.115000000000006</c:v>
                </c:pt>
                <c:pt idx="1932">
                  <c:v>12.125</c:v>
                </c:pt>
                <c:pt idx="1933">
                  <c:v>12.134999999999998</c:v>
                </c:pt>
                <c:pt idx="1934">
                  <c:v>12.145</c:v>
                </c:pt>
                <c:pt idx="1935">
                  <c:v>12.154999999999998</c:v>
                </c:pt>
                <c:pt idx="1936">
                  <c:v>12.164999999999999</c:v>
                </c:pt>
                <c:pt idx="1937">
                  <c:v>12.175000000000001</c:v>
                </c:pt>
                <c:pt idx="1938">
                  <c:v>12.184999999999999</c:v>
                </c:pt>
                <c:pt idx="1939">
                  <c:v>12.195</c:v>
                </c:pt>
                <c:pt idx="1940">
                  <c:v>12.205000000000002</c:v>
                </c:pt>
                <c:pt idx="1941">
                  <c:v>12.215</c:v>
                </c:pt>
                <c:pt idx="1942">
                  <c:v>12.225000000000005</c:v>
                </c:pt>
                <c:pt idx="1943">
                  <c:v>12.235000000000003</c:v>
                </c:pt>
                <c:pt idx="1944">
                  <c:v>12.245000000000001</c:v>
                </c:pt>
                <c:pt idx="1945">
                  <c:v>12.255000000000006</c:v>
                </c:pt>
                <c:pt idx="1946">
                  <c:v>12.265000000000001</c:v>
                </c:pt>
                <c:pt idx="1947">
                  <c:v>12.275000000000002</c:v>
                </c:pt>
                <c:pt idx="1948">
                  <c:v>12.285000000000004</c:v>
                </c:pt>
                <c:pt idx="1949">
                  <c:v>12.294999999999998</c:v>
                </c:pt>
                <c:pt idx="1950">
                  <c:v>12.305000000000007</c:v>
                </c:pt>
                <c:pt idx="1951">
                  <c:v>12.314999999999998</c:v>
                </c:pt>
                <c:pt idx="1952">
                  <c:v>12.324999999999996</c:v>
                </c:pt>
                <c:pt idx="1953">
                  <c:v>12.335000000000004</c:v>
                </c:pt>
                <c:pt idx="1954">
                  <c:v>12.344999999999999</c:v>
                </c:pt>
                <c:pt idx="1955">
                  <c:v>12.354999999999997</c:v>
                </c:pt>
                <c:pt idx="1956">
                  <c:v>12.365000000000002</c:v>
                </c:pt>
                <c:pt idx="1957">
                  <c:v>12.375</c:v>
                </c:pt>
                <c:pt idx="1958">
                  <c:v>12.384999999999998</c:v>
                </c:pt>
                <c:pt idx="1959">
                  <c:v>12.395</c:v>
                </c:pt>
                <c:pt idx="1960">
                  <c:v>12.404999999999998</c:v>
                </c:pt>
                <c:pt idx="1961">
                  <c:v>12.414999999999999</c:v>
                </c:pt>
                <c:pt idx="1962">
                  <c:v>12.425000000000001</c:v>
                </c:pt>
                <c:pt idx="1963">
                  <c:v>12.434999999999999</c:v>
                </c:pt>
                <c:pt idx="1964">
                  <c:v>12.445</c:v>
                </c:pt>
                <c:pt idx="1965">
                  <c:v>12.455000000000002</c:v>
                </c:pt>
                <c:pt idx="1966">
                  <c:v>12.465</c:v>
                </c:pt>
                <c:pt idx="1967">
                  <c:v>12.475000000000005</c:v>
                </c:pt>
                <c:pt idx="1968">
                  <c:v>12.485000000000003</c:v>
                </c:pt>
                <c:pt idx="1969">
                  <c:v>12.495000000000001</c:v>
                </c:pt>
                <c:pt idx="1970">
                  <c:v>12.505000000000006</c:v>
                </c:pt>
                <c:pt idx="1971">
                  <c:v>12.515000000000001</c:v>
                </c:pt>
                <c:pt idx="1972">
                  <c:v>12.525000000000002</c:v>
                </c:pt>
                <c:pt idx="1973">
                  <c:v>12.535000000000004</c:v>
                </c:pt>
                <c:pt idx="1974">
                  <c:v>12.545000000000002</c:v>
                </c:pt>
                <c:pt idx="1975">
                  <c:v>12.555000000000007</c:v>
                </c:pt>
                <c:pt idx="1976">
                  <c:v>12.565000000000001</c:v>
                </c:pt>
                <c:pt idx="1977">
                  <c:v>12.574999999999999</c:v>
                </c:pt>
                <c:pt idx="1978">
                  <c:v>12.585000000000004</c:v>
                </c:pt>
                <c:pt idx="1979">
                  <c:v>12.594999999999999</c:v>
                </c:pt>
                <c:pt idx="1980">
                  <c:v>12.604999999999997</c:v>
                </c:pt>
                <c:pt idx="1981">
                  <c:v>12.615000000000002</c:v>
                </c:pt>
                <c:pt idx="1982">
                  <c:v>12.625</c:v>
                </c:pt>
                <c:pt idx="1983">
                  <c:v>12.634999999999998</c:v>
                </c:pt>
                <c:pt idx="1984">
                  <c:v>12.645</c:v>
                </c:pt>
                <c:pt idx="1985">
                  <c:v>12.654999999999998</c:v>
                </c:pt>
                <c:pt idx="1986">
                  <c:v>12.664999999999999</c:v>
                </c:pt>
                <c:pt idx="1987">
                  <c:v>12.675000000000001</c:v>
                </c:pt>
                <c:pt idx="1988">
                  <c:v>12.684999999999999</c:v>
                </c:pt>
                <c:pt idx="1989">
                  <c:v>12.695</c:v>
                </c:pt>
                <c:pt idx="1990">
                  <c:v>12.705000000000002</c:v>
                </c:pt>
                <c:pt idx="1991">
                  <c:v>12.714999999999996</c:v>
                </c:pt>
                <c:pt idx="1992">
                  <c:v>12.725000000000005</c:v>
                </c:pt>
                <c:pt idx="1993">
                  <c:v>12.734999999999999</c:v>
                </c:pt>
                <c:pt idx="1994">
                  <c:v>12.745000000000001</c:v>
                </c:pt>
                <c:pt idx="1995">
                  <c:v>12.755000000000006</c:v>
                </c:pt>
                <c:pt idx="1996">
                  <c:v>12.765000000000001</c:v>
                </c:pt>
                <c:pt idx="1997">
                  <c:v>12.775000000000002</c:v>
                </c:pt>
                <c:pt idx="1998">
                  <c:v>12.785000000000004</c:v>
                </c:pt>
                <c:pt idx="1999">
                  <c:v>12.795000000000002</c:v>
                </c:pt>
                <c:pt idx="2000">
                  <c:v>12.805000000000007</c:v>
                </c:pt>
                <c:pt idx="2001">
                  <c:v>12.815000000000001</c:v>
                </c:pt>
                <c:pt idx="2002">
                  <c:v>12.824999999999999</c:v>
                </c:pt>
                <c:pt idx="2003">
                  <c:v>12.835000000000004</c:v>
                </c:pt>
                <c:pt idx="2004">
                  <c:v>12.844999999999999</c:v>
                </c:pt>
                <c:pt idx="2005">
                  <c:v>12.854999999999997</c:v>
                </c:pt>
                <c:pt idx="2006">
                  <c:v>12.865000000000002</c:v>
                </c:pt>
                <c:pt idx="2007">
                  <c:v>12.875</c:v>
                </c:pt>
                <c:pt idx="2008">
                  <c:v>12.884999999999998</c:v>
                </c:pt>
                <c:pt idx="2009">
                  <c:v>12.895</c:v>
                </c:pt>
                <c:pt idx="2010">
                  <c:v>12.904999999999998</c:v>
                </c:pt>
                <c:pt idx="2011">
                  <c:v>12.914999999999996</c:v>
                </c:pt>
                <c:pt idx="2012">
                  <c:v>12.925000000000001</c:v>
                </c:pt>
                <c:pt idx="2013">
                  <c:v>12.934999999999999</c:v>
                </c:pt>
                <c:pt idx="2014">
                  <c:v>12.945</c:v>
                </c:pt>
                <c:pt idx="2015">
                  <c:v>12.955000000000002</c:v>
                </c:pt>
                <c:pt idx="2016">
                  <c:v>12.964999999999996</c:v>
                </c:pt>
                <c:pt idx="2017">
                  <c:v>12.975000000000005</c:v>
                </c:pt>
                <c:pt idx="2018">
                  <c:v>12.984999999999999</c:v>
                </c:pt>
                <c:pt idx="2019">
                  <c:v>12.994999999999997</c:v>
                </c:pt>
                <c:pt idx="2020">
                  <c:v>13.005000000000006</c:v>
                </c:pt>
                <c:pt idx="2021">
                  <c:v>13.015000000000001</c:v>
                </c:pt>
                <c:pt idx="2022">
                  <c:v>13.025000000000002</c:v>
                </c:pt>
                <c:pt idx="2023">
                  <c:v>13.035000000000004</c:v>
                </c:pt>
                <c:pt idx="2024">
                  <c:v>13.045000000000002</c:v>
                </c:pt>
                <c:pt idx="2025">
                  <c:v>13.055000000000007</c:v>
                </c:pt>
                <c:pt idx="2026">
                  <c:v>13.065000000000005</c:v>
                </c:pt>
                <c:pt idx="2027">
                  <c:v>13.074999999999999</c:v>
                </c:pt>
                <c:pt idx="2028">
                  <c:v>13.085000000000008</c:v>
                </c:pt>
                <c:pt idx="2029">
                  <c:v>13.095000000000002</c:v>
                </c:pt>
                <c:pt idx="2030">
                  <c:v>13.105</c:v>
                </c:pt>
                <c:pt idx="2031">
                  <c:v>13.115000000000002</c:v>
                </c:pt>
                <c:pt idx="2032">
                  <c:v>13.125</c:v>
                </c:pt>
                <c:pt idx="2033">
                  <c:v>13.134999999999998</c:v>
                </c:pt>
                <c:pt idx="2034">
                  <c:v>13.145000000000003</c:v>
                </c:pt>
                <c:pt idx="2035">
                  <c:v>13.154999999999998</c:v>
                </c:pt>
                <c:pt idx="2036">
                  <c:v>13.164999999999996</c:v>
                </c:pt>
                <c:pt idx="2037">
                  <c:v>13.175000000000001</c:v>
                </c:pt>
                <c:pt idx="2038">
                  <c:v>13.184999999999999</c:v>
                </c:pt>
                <c:pt idx="2039">
                  <c:v>13.195</c:v>
                </c:pt>
                <c:pt idx="2040">
                  <c:v>13.204999999999998</c:v>
                </c:pt>
                <c:pt idx="2041">
                  <c:v>13.214999999999996</c:v>
                </c:pt>
                <c:pt idx="2042">
                  <c:v>13.225000000000001</c:v>
                </c:pt>
                <c:pt idx="2043">
                  <c:v>13.234999999999999</c:v>
                </c:pt>
                <c:pt idx="2044">
                  <c:v>13.244999999999997</c:v>
                </c:pt>
                <c:pt idx="2045">
                  <c:v>13.255000000000006</c:v>
                </c:pt>
                <c:pt idx="2046">
                  <c:v>13.264999999999997</c:v>
                </c:pt>
                <c:pt idx="2047">
                  <c:v>13.274999999999999</c:v>
                </c:pt>
                <c:pt idx="2048">
                  <c:v>13.285000000000004</c:v>
                </c:pt>
                <c:pt idx="2049">
                  <c:v>13.294999999999998</c:v>
                </c:pt>
                <c:pt idx="2050">
                  <c:v>13.305000000000007</c:v>
                </c:pt>
                <c:pt idx="2051">
                  <c:v>13.315000000000005</c:v>
                </c:pt>
                <c:pt idx="2052">
                  <c:v>13.325000000000003</c:v>
                </c:pt>
                <c:pt idx="2053">
                  <c:v>13.335000000000008</c:v>
                </c:pt>
                <c:pt idx="2054">
                  <c:v>13.345000000000006</c:v>
                </c:pt>
                <c:pt idx="2055">
                  <c:v>13.355</c:v>
                </c:pt>
                <c:pt idx="2056">
                  <c:v>13.365000000000006</c:v>
                </c:pt>
                <c:pt idx="2057">
                  <c:v>13.375</c:v>
                </c:pt>
                <c:pt idx="2058">
                  <c:v>13.385000000000002</c:v>
                </c:pt>
                <c:pt idx="2059">
                  <c:v>13.395000000000003</c:v>
                </c:pt>
                <c:pt idx="2060">
                  <c:v>13.405000000000001</c:v>
                </c:pt>
                <c:pt idx="2061">
                  <c:v>13.414999999999996</c:v>
                </c:pt>
                <c:pt idx="2062">
                  <c:v>13.425000000000001</c:v>
                </c:pt>
                <c:pt idx="2063">
                  <c:v>13.434999999999995</c:v>
                </c:pt>
                <c:pt idx="2064">
                  <c:v>13.445</c:v>
                </c:pt>
                <c:pt idx="2065">
                  <c:v>13.454999999999998</c:v>
                </c:pt>
                <c:pt idx="2066">
                  <c:v>13.464999999999996</c:v>
                </c:pt>
                <c:pt idx="2067">
                  <c:v>13.475000000000001</c:v>
                </c:pt>
                <c:pt idx="2068">
                  <c:v>13.484999999999999</c:v>
                </c:pt>
                <c:pt idx="2069">
                  <c:v>13.494999999999994</c:v>
                </c:pt>
                <c:pt idx="2070">
                  <c:v>13.504999999999999</c:v>
                </c:pt>
                <c:pt idx="2071">
                  <c:v>13.514999999999997</c:v>
                </c:pt>
                <c:pt idx="2072">
                  <c:v>13.524999999999999</c:v>
                </c:pt>
                <c:pt idx="2073">
                  <c:v>13.535000000000004</c:v>
                </c:pt>
                <c:pt idx="2074">
                  <c:v>13.544999999999998</c:v>
                </c:pt>
                <c:pt idx="2075">
                  <c:v>13.555000000000007</c:v>
                </c:pt>
                <c:pt idx="2076">
                  <c:v>13.564999999999998</c:v>
                </c:pt>
                <c:pt idx="2077">
                  <c:v>13.575000000000003</c:v>
                </c:pt>
                <c:pt idx="2078">
                  <c:v>13.585000000000008</c:v>
                </c:pt>
                <c:pt idx="2079">
                  <c:v>13.595000000000002</c:v>
                </c:pt>
                <c:pt idx="2080">
                  <c:v>13.605</c:v>
                </c:pt>
                <c:pt idx="2081">
                  <c:v>13.615000000000006</c:v>
                </c:pt>
                <c:pt idx="2082">
                  <c:v>13.625000000000004</c:v>
                </c:pt>
                <c:pt idx="2083">
                  <c:v>13.635000000000002</c:v>
                </c:pt>
                <c:pt idx="2084">
                  <c:v>13.645000000000003</c:v>
                </c:pt>
                <c:pt idx="2085">
                  <c:v>13.655000000000001</c:v>
                </c:pt>
                <c:pt idx="2086">
                  <c:v>13.664999999999999</c:v>
                </c:pt>
                <c:pt idx="2087">
                  <c:v>13.675000000000001</c:v>
                </c:pt>
                <c:pt idx="2088">
                  <c:v>13.684999999999999</c:v>
                </c:pt>
                <c:pt idx="2089">
                  <c:v>13.695</c:v>
                </c:pt>
                <c:pt idx="2090">
                  <c:v>13.704999999999998</c:v>
                </c:pt>
                <c:pt idx="2091">
                  <c:v>13.714999999999996</c:v>
                </c:pt>
                <c:pt idx="2092">
                  <c:v>13.724999999999998</c:v>
                </c:pt>
                <c:pt idx="2093">
                  <c:v>13.734999999999999</c:v>
                </c:pt>
                <c:pt idx="2094">
                  <c:v>13.744999999999994</c:v>
                </c:pt>
                <c:pt idx="2095">
                  <c:v>13.754999999999999</c:v>
                </c:pt>
                <c:pt idx="2096">
                  <c:v>13.764999999999993</c:v>
                </c:pt>
                <c:pt idx="2097">
                  <c:v>13.774999999999999</c:v>
                </c:pt>
                <c:pt idx="2098">
                  <c:v>13.784999999999997</c:v>
                </c:pt>
                <c:pt idx="2099">
                  <c:v>13.794999999999995</c:v>
                </c:pt>
                <c:pt idx="2100">
                  <c:v>13.805000000000007</c:v>
                </c:pt>
                <c:pt idx="2101">
                  <c:v>13.814999999999998</c:v>
                </c:pt>
                <c:pt idx="2102">
                  <c:v>13.824999999999996</c:v>
                </c:pt>
                <c:pt idx="2103">
                  <c:v>13.835000000000008</c:v>
                </c:pt>
                <c:pt idx="2104">
                  <c:v>13.845000000000002</c:v>
                </c:pt>
                <c:pt idx="2105">
                  <c:v>13.855</c:v>
                </c:pt>
                <c:pt idx="2106">
                  <c:v>13.865000000000009</c:v>
                </c:pt>
                <c:pt idx="2107">
                  <c:v>13.875000000000004</c:v>
                </c:pt>
                <c:pt idx="2108">
                  <c:v>13.885000000000002</c:v>
                </c:pt>
                <c:pt idx="2109">
                  <c:v>13.895000000000003</c:v>
                </c:pt>
                <c:pt idx="2110">
                  <c:v>13.905000000000001</c:v>
                </c:pt>
                <c:pt idx="2111">
                  <c:v>13.915000000000003</c:v>
                </c:pt>
                <c:pt idx="2112">
                  <c:v>13.925000000000004</c:v>
                </c:pt>
                <c:pt idx="2113">
                  <c:v>13.934999999999999</c:v>
                </c:pt>
                <c:pt idx="2114">
                  <c:v>13.945000000000004</c:v>
                </c:pt>
                <c:pt idx="2115">
                  <c:v>13.955000000000002</c:v>
                </c:pt>
                <c:pt idx="2116">
                  <c:v>13.964999999999996</c:v>
                </c:pt>
                <c:pt idx="2117">
                  <c:v>13.975000000000001</c:v>
                </c:pt>
                <c:pt idx="2118">
                  <c:v>13.984999999999999</c:v>
                </c:pt>
                <c:pt idx="2119">
                  <c:v>13.994999999999997</c:v>
                </c:pt>
                <c:pt idx="2120">
                  <c:v>14.004999999999999</c:v>
                </c:pt>
                <c:pt idx="2121">
                  <c:v>14.014999999999997</c:v>
                </c:pt>
                <c:pt idx="2122">
                  <c:v>14.024999999999999</c:v>
                </c:pt>
                <c:pt idx="2123">
                  <c:v>14.034999999999997</c:v>
                </c:pt>
                <c:pt idx="2124">
                  <c:v>14.044999999999995</c:v>
                </c:pt>
                <c:pt idx="2125">
                  <c:v>14.055000000000007</c:v>
                </c:pt>
                <c:pt idx="2126">
                  <c:v>14.064999999999994</c:v>
                </c:pt>
                <c:pt idx="2127">
                  <c:v>14.074999999999996</c:v>
                </c:pt>
                <c:pt idx="2128">
                  <c:v>14.085000000000004</c:v>
                </c:pt>
                <c:pt idx="2129">
                  <c:v>14.095000000000002</c:v>
                </c:pt>
                <c:pt idx="2130">
                  <c:v>14.104999999999993</c:v>
                </c:pt>
                <c:pt idx="2131">
                  <c:v>14.115000000000009</c:v>
                </c:pt>
                <c:pt idx="2132">
                  <c:v>14.125</c:v>
                </c:pt>
                <c:pt idx="2133">
                  <c:v>14.134999999999998</c:v>
                </c:pt>
                <c:pt idx="2134">
                  <c:v>14.145000000000007</c:v>
                </c:pt>
                <c:pt idx="2135">
                  <c:v>14.155000000000005</c:v>
                </c:pt>
                <c:pt idx="2136">
                  <c:v>14.165000000000003</c:v>
                </c:pt>
                <c:pt idx="2137">
                  <c:v>14.175000000000004</c:v>
                </c:pt>
                <c:pt idx="2138">
                  <c:v>14.185000000000002</c:v>
                </c:pt>
                <c:pt idx="2139">
                  <c:v>14.195000000000004</c:v>
                </c:pt>
                <c:pt idx="2140">
                  <c:v>14.205000000000002</c:v>
                </c:pt>
                <c:pt idx="2141">
                  <c:v>14.215</c:v>
                </c:pt>
                <c:pt idx="2142">
                  <c:v>14.225000000000001</c:v>
                </c:pt>
                <c:pt idx="2143">
                  <c:v>14.234999999999999</c:v>
                </c:pt>
                <c:pt idx="2144">
                  <c:v>14.244999999999997</c:v>
                </c:pt>
                <c:pt idx="2145">
                  <c:v>14.255000000000006</c:v>
                </c:pt>
                <c:pt idx="2146">
                  <c:v>14.264999999999997</c:v>
                </c:pt>
                <c:pt idx="2147">
                  <c:v>14.274999999999999</c:v>
                </c:pt>
                <c:pt idx="2148">
                  <c:v>14.284999999999997</c:v>
                </c:pt>
                <c:pt idx="2149">
                  <c:v>14.294999999999995</c:v>
                </c:pt>
                <c:pt idx="2150">
                  <c:v>14.305000000000007</c:v>
                </c:pt>
                <c:pt idx="2151">
                  <c:v>14.314999999999994</c:v>
                </c:pt>
                <c:pt idx="2152">
                  <c:v>14.324999999999992</c:v>
                </c:pt>
                <c:pt idx="2153">
                  <c:v>14.335000000000004</c:v>
                </c:pt>
                <c:pt idx="2154">
                  <c:v>14.344999999999995</c:v>
                </c:pt>
                <c:pt idx="2155">
                  <c:v>14.354999999999993</c:v>
                </c:pt>
                <c:pt idx="2156">
                  <c:v>14.365000000000006</c:v>
                </c:pt>
                <c:pt idx="2157">
                  <c:v>14.375</c:v>
                </c:pt>
                <c:pt idx="2158">
                  <c:v>14.384999999999998</c:v>
                </c:pt>
                <c:pt idx="2159">
                  <c:v>14.395000000000003</c:v>
                </c:pt>
                <c:pt idx="2160">
                  <c:v>14.405000000000005</c:v>
                </c:pt>
                <c:pt idx="2161">
                  <c:v>14.414999999999999</c:v>
                </c:pt>
                <c:pt idx="2162">
                  <c:v>14.425000000000004</c:v>
                </c:pt>
                <c:pt idx="2163">
                  <c:v>14.435000000000002</c:v>
                </c:pt>
                <c:pt idx="2164">
                  <c:v>14.445000000000004</c:v>
                </c:pt>
                <c:pt idx="2165">
                  <c:v>14.455000000000002</c:v>
                </c:pt>
                <c:pt idx="2166">
                  <c:v>14.465</c:v>
                </c:pt>
                <c:pt idx="2167">
                  <c:v>14.475000000000001</c:v>
                </c:pt>
                <c:pt idx="2168">
                  <c:v>14.484999999999999</c:v>
                </c:pt>
                <c:pt idx="2169">
                  <c:v>14.494999999999997</c:v>
                </c:pt>
                <c:pt idx="2170">
                  <c:v>14.505000000000006</c:v>
                </c:pt>
                <c:pt idx="2171">
                  <c:v>14.514999999999997</c:v>
                </c:pt>
                <c:pt idx="2172">
                  <c:v>14.524999999999999</c:v>
                </c:pt>
                <c:pt idx="2173">
                  <c:v>14.535000000000004</c:v>
                </c:pt>
                <c:pt idx="2174">
                  <c:v>14.544999999999995</c:v>
                </c:pt>
                <c:pt idx="2175">
                  <c:v>14.555000000000007</c:v>
                </c:pt>
                <c:pt idx="2176">
                  <c:v>14.564999999999994</c:v>
                </c:pt>
                <c:pt idx="2177">
                  <c:v>14.574999999999996</c:v>
                </c:pt>
                <c:pt idx="2178">
                  <c:v>14.585000000000004</c:v>
                </c:pt>
                <c:pt idx="2179">
                  <c:v>14.594999999999995</c:v>
                </c:pt>
                <c:pt idx="2180">
                  <c:v>14.604999999999993</c:v>
                </c:pt>
                <c:pt idx="2181">
                  <c:v>14.615000000000002</c:v>
                </c:pt>
                <c:pt idx="2182">
                  <c:v>14.624999999999993</c:v>
                </c:pt>
                <c:pt idx="2183">
                  <c:v>14.634999999999998</c:v>
                </c:pt>
                <c:pt idx="2184">
                  <c:v>14.645000000000003</c:v>
                </c:pt>
                <c:pt idx="2185">
                  <c:v>14.654999999999998</c:v>
                </c:pt>
                <c:pt idx="2186">
                  <c:v>14.664999999999999</c:v>
                </c:pt>
                <c:pt idx="2187">
                  <c:v>14.675000000000004</c:v>
                </c:pt>
                <c:pt idx="2188">
                  <c:v>14.685000000000002</c:v>
                </c:pt>
                <c:pt idx="2189">
                  <c:v>14.695</c:v>
                </c:pt>
                <c:pt idx="2190">
                  <c:v>14.705000000000002</c:v>
                </c:pt>
                <c:pt idx="2191">
                  <c:v>14.715</c:v>
                </c:pt>
                <c:pt idx="2192">
                  <c:v>14.725000000000001</c:v>
                </c:pt>
                <c:pt idx="2193">
                  <c:v>14.734999999999999</c:v>
                </c:pt>
                <c:pt idx="2194">
                  <c:v>14.744999999999997</c:v>
                </c:pt>
                <c:pt idx="2195">
                  <c:v>14.755000000000006</c:v>
                </c:pt>
                <c:pt idx="2196">
                  <c:v>14.764999999999997</c:v>
                </c:pt>
                <c:pt idx="2197">
                  <c:v>14.774999999999999</c:v>
                </c:pt>
                <c:pt idx="2198">
                  <c:v>14.784999999999997</c:v>
                </c:pt>
                <c:pt idx="2199">
                  <c:v>14.794999999999998</c:v>
                </c:pt>
                <c:pt idx="2200">
                  <c:v>14.805000000000007</c:v>
                </c:pt>
                <c:pt idx="2201">
                  <c:v>14.814999999999998</c:v>
                </c:pt>
                <c:pt idx="2202">
                  <c:v>14.824999999999996</c:v>
                </c:pt>
                <c:pt idx="2203">
                  <c:v>14.835000000000004</c:v>
                </c:pt>
                <c:pt idx="2204">
                  <c:v>14.844999999999995</c:v>
                </c:pt>
                <c:pt idx="2205">
                  <c:v>14.854999999999993</c:v>
                </c:pt>
                <c:pt idx="2206">
                  <c:v>14.865000000000006</c:v>
                </c:pt>
                <c:pt idx="2207">
                  <c:v>14.874999999999993</c:v>
                </c:pt>
                <c:pt idx="2208">
                  <c:v>14.884999999999998</c:v>
                </c:pt>
                <c:pt idx="2209">
                  <c:v>14.895000000000003</c:v>
                </c:pt>
                <c:pt idx="2210">
                  <c:v>14.904999999999998</c:v>
                </c:pt>
                <c:pt idx="2211">
                  <c:v>14.914999999999999</c:v>
                </c:pt>
                <c:pt idx="2212">
                  <c:v>14.925000000000004</c:v>
                </c:pt>
                <c:pt idx="2213">
                  <c:v>14.934999999999999</c:v>
                </c:pt>
                <c:pt idx="2214">
                  <c:v>14.945</c:v>
                </c:pt>
                <c:pt idx="2215">
                  <c:v>14.954999999999998</c:v>
                </c:pt>
                <c:pt idx="2216">
                  <c:v>14.965</c:v>
                </c:pt>
                <c:pt idx="2217">
                  <c:v>14.974999999999998</c:v>
                </c:pt>
                <c:pt idx="2218">
                  <c:v>14.984999999999999</c:v>
                </c:pt>
                <c:pt idx="2219">
                  <c:v>14.994999999999997</c:v>
                </c:pt>
                <c:pt idx="2220">
                  <c:v>15.005000000000006</c:v>
                </c:pt>
                <c:pt idx="2221">
                  <c:v>15.015000000000001</c:v>
                </c:pt>
                <c:pt idx="2222">
                  <c:v>15.024999999999999</c:v>
                </c:pt>
                <c:pt idx="2223">
                  <c:v>15.035000000000004</c:v>
                </c:pt>
                <c:pt idx="2224">
                  <c:v>15.044999999999998</c:v>
                </c:pt>
                <c:pt idx="2225">
                  <c:v>15.05500000000001</c:v>
                </c:pt>
                <c:pt idx="2226">
                  <c:v>15.064999999999998</c:v>
                </c:pt>
                <c:pt idx="2227">
                  <c:v>15.074999999999996</c:v>
                </c:pt>
                <c:pt idx="2228">
                  <c:v>15.085000000000008</c:v>
                </c:pt>
                <c:pt idx="2229">
                  <c:v>15.094999999999995</c:v>
                </c:pt>
                <c:pt idx="2230">
                  <c:v>15.105</c:v>
                </c:pt>
                <c:pt idx="2231">
                  <c:v>15.115000000000006</c:v>
                </c:pt>
                <c:pt idx="2232">
                  <c:v>15.125</c:v>
                </c:pt>
                <c:pt idx="2233">
                  <c:v>15.134999999999998</c:v>
                </c:pt>
                <c:pt idx="2234">
                  <c:v>15.145000000000003</c:v>
                </c:pt>
                <c:pt idx="2235">
                  <c:v>15.154999999999998</c:v>
                </c:pt>
                <c:pt idx="2236">
                  <c:v>15.164999999999999</c:v>
                </c:pt>
                <c:pt idx="2237">
                  <c:v>15.175000000000001</c:v>
                </c:pt>
                <c:pt idx="2238">
                  <c:v>15.184999999999999</c:v>
                </c:pt>
                <c:pt idx="2239">
                  <c:v>15.195000000000004</c:v>
                </c:pt>
                <c:pt idx="2240">
                  <c:v>15.205000000000002</c:v>
                </c:pt>
                <c:pt idx="2241">
                  <c:v>15.215</c:v>
                </c:pt>
                <c:pt idx="2242">
                  <c:v>15.225000000000001</c:v>
                </c:pt>
                <c:pt idx="2243">
                  <c:v>15.234999999999999</c:v>
                </c:pt>
                <c:pt idx="2244">
                  <c:v>15.244999999999997</c:v>
                </c:pt>
                <c:pt idx="2245">
                  <c:v>15.254999999999999</c:v>
                </c:pt>
                <c:pt idx="2246">
                  <c:v>15.264999999999997</c:v>
                </c:pt>
                <c:pt idx="2247">
                  <c:v>15.274999999999999</c:v>
                </c:pt>
                <c:pt idx="2248">
                  <c:v>15.284999999999997</c:v>
                </c:pt>
                <c:pt idx="2249">
                  <c:v>15.294999999999998</c:v>
                </c:pt>
                <c:pt idx="2250">
                  <c:v>15.30500000000001</c:v>
                </c:pt>
                <c:pt idx="2251">
                  <c:v>15.314999999999998</c:v>
                </c:pt>
                <c:pt idx="2252">
                  <c:v>15.325000000000003</c:v>
                </c:pt>
                <c:pt idx="2253">
                  <c:v>15.335000000000008</c:v>
                </c:pt>
                <c:pt idx="2254">
                  <c:v>15.345000000000002</c:v>
                </c:pt>
                <c:pt idx="2255">
                  <c:v>15.355</c:v>
                </c:pt>
                <c:pt idx="2256">
                  <c:v>15.365000000000006</c:v>
                </c:pt>
                <c:pt idx="2257">
                  <c:v>15.375</c:v>
                </c:pt>
                <c:pt idx="2258">
                  <c:v>15.385000000000002</c:v>
                </c:pt>
                <c:pt idx="2259">
                  <c:v>15.395000000000003</c:v>
                </c:pt>
                <c:pt idx="2260">
                  <c:v>15.404999999999998</c:v>
                </c:pt>
                <c:pt idx="2261">
                  <c:v>15.414999999999999</c:v>
                </c:pt>
                <c:pt idx="2262">
                  <c:v>15.425000000000004</c:v>
                </c:pt>
                <c:pt idx="2263">
                  <c:v>15.434999999999999</c:v>
                </c:pt>
                <c:pt idx="2264">
                  <c:v>15.445000000000004</c:v>
                </c:pt>
                <c:pt idx="2265">
                  <c:v>15.454999999999998</c:v>
                </c:pt>
                <c:pt idx="2266">
                  <c:v>15.465</c:v>
                </c:pt>
                <c:pt idx="2267">
                  <c:v>15.475000000000001</c:v>
                </c:pt>
                <c:pt idx="2268">
                  <c:v>15.484999999999999</c:v>
                </c:pt>
                <c:pt idx="2269">
                  <c:v>15.494999999999997</c:v>
                </c:pt>
                <c:pt idx="2270">
                  <c:v>15.504999999999999</c:v>
                </c:pt>
                <c:pt idx="2271">
                  <c:v>15.514999999999997</c:v>
                </c:pt>
                <c:pt idx="2272">
                  <c:v>15.524999999999999</c:v>
                </c:pt>
                <c:pt idx="2273">
                  <c:v>15.534999999999997</c:v>
                </c:pt>
                <c:pt idx="2274">
                  <c:v>15.544999999999995</c:v>
                </c:pt>
                <c:pt idx="2275">
                  <c:v>15.55500000000001</c:v>
                </c:pt>
                <c:pt idx="2276">
                  <c:v>15.564999999999994</c:v>
                </c:pt>
                <c:pt idx="2277">
                  <c:v>15.574999999999996</c:v>
                </c:pt>
                <c:pt idx="2278">
                  <c:v>15.585000000000008</c:v>
                </c:pt>
                <c:pt idx="2279">
                  <c:v>15.594999999999995</c:v>
                </c:pt>
                <c:pt idx="2280">
                  <c:v>15.605</c:v>
                </c:pt>
                <c:pt idx="2281">
                  <c:v>15.615000000000006</c:v>
                </c:pt>
                <c:pt idx="2282">
                  <c:v>15.625</c:v>
                </c:pt>
                <c:pt idx="2283">
                  <c:v>15.635000000000002</c:v>
                </c:pt>
                <c:pt idx="2284">
                  <c:v>15.645000000000003</c:v>
                </c:pt>
                <c:pt idx="2285">
                  <c:v>15.654999999999998</c:v>
                </c:pt>
                <c:pt idx="2286">
                  <c:v>15.665000000000003</c:v>
                </c:pt>
                <c:pt idx="2287">
                  <c:v>15.675000000000001</c:v>
                </c:pt>
                <c:pt idx="2288">
                  <c:v>15.685000000000002</c:v>
                </c:pt>
                <c:pt idx="2289">
                  <c:v>15.695000000000004</c:v>
                </c:pt>
                <c:pt idx="2290">
                  <c:v>15.705000000000002</c:v>
                </c:pt>
                <c:pt idx="2291">
                  <c:v>15.715</c:v>
                </c:pt>
                <c:pt idx="2292">
                  <c:v>15.725000000000001</c:v>
                </c:pt>
                <c:pt idx="2293">
                  <c:v>15.734999999999999</c:v>
                </c:pt>
                <c:pt idx="2294">
                  <c:v>15.744999999999997</c:v>
                </c:pt>
                <c:pt idx="2295">
                  <c:v>15.754999999999999</c:v>
                </c:pt>
                <c:pt idx="2296">
                  <c:v>15.764999999999997</c:v>
                </c:pt>
                <c:pt idx="2297">
                  <c:v>15.774999999999999</c:v>
                </c:pt>
                <c:pt idx="2298">
                  <c:v>15.784999999999997</c:v>
                </c:pt>
                <c:pt idx="2299">
                  <c:v>15.794999999999995</c:v>
                </c:pt>
                <c:pt idx="2300">
                  <c:v>15.80500000000001</c:v>
                </c:pt>
                <c:pt idx="2301">
                  <c:v>15.814999999999994</c:v>
                </c:pt>
                <c:pt idx="2302">
                  <c:v>15.824999999999996</c:v>
                </c:pt>
                <c:pt idx="2303">
                  <c:v>15.835000000000008</c:v>
                </c:pt>
                <c:pt idx="2304">
                  <c:v>15.844999999999995</c:v>
                </c:pt>
                <c:pt idx="2305">
                  <c:v>15.855</c:v>
                </c:pt>
                <c:pt idx="2306">
                  <c:v>15.865000000000006</c:v>
                </c:pt>
                <c:pt idx="2307">
                  <c:v>15.875</c:v>
                </c:pt>
                <c:pt idx="2308">
                  <c:v>15.885000000000002</c:v>
                </c:pt>
                <c:pt idx="2309">
                  <c:v>15.895000000000003</c:v>
                </c:pt>
                <c:pt idx="2310">
                  <c:v>15.905000000000005</c:v>
                </c:pt>
                <c:pt idx="2311">
                  <c:v>15.915000000000003</c:v>
                </c:pt>
                <c:pt idx="2312">
                  <c:v>15.925000000000004</c:v>
                </c:pt>
                <c:pt idx="2313">
                  <c:v>15.935000000000002</c:v>
                </c:pt>
                <c:pt idx="2314">
                  <c:v>15.945000000000011</c:v>
                </c:pt>
                <c:pt idx="2315">
                  <c:v>15.955000000000002</c:v>
                </c:pt>
                <c:pt idx="2316">
                  <c:v>15.965</c:v>
                </c:pt>
                <c:pt idx="2317">
                  <c:v>15.975000000000001</c:v>
                </c:pt>
                <c:pt idx="2318">
                  <c:v>15.984999999999999</c:v>
                </c:pt>
                <c:pt idx="2319">
                  <c:v>15.994999999999997</c:v>
                </c:pt>
                <c:pt idx="2320">
                  <c:v>16.004999999999999</c:v>
                </c:pt>
                <c:pt idx="2321">
                  <c:v>16.014999999999993</c:v>
                </c:pt>
                <c:pt idx="2322">
                  <c:v>16.024999999999999</c:v>
                </c:pt>
                <c:pt idx="2323">
                  <c:v>16.034999999999993</c:v>
                </c:pt>
                <c:pt idx="2324">
                  <c:v>16.044999999999995</c:v>
                </c:pt>
                <c:pt idx="2325">
                  <c:v>16.055000000000007</c:v>
                </c:pt>
                <c:pt idx="2326">
                  <c:v>16.064999999999994</c:v>
                </c:pt>
                <c:pt idx="2327">
                  <c:v>16.074999999999996</c:v>
                </c:pt>
                <c:pt idx="2328">
                  <c:v>16.085000000000004</c:v>
                </c:pt>
                <c:pt idx="2329">
                  <c:v>16.094999999999995</c:v>
                </c:pt>
                <c:pt idx="2330">
                  <c:v>16.104999999999993</c:v>
                </c:pt>
                <c:pt idx="2331">
                  <c:v>16.115000000000006</c:v>
                </c:pt>
                <c:pt idx="2332">
                  <c:v>16.124999999999993</c:v>
                </c:pt>
                <c:pt idx="2333">
                  <c:v>16.135000000000002</c:v>
                </c:pt>
                <c:pt idx="2334">
                  <c:v>16.145000000000003</c:v>
                </c:pt>
                <c:pt idx="2335">
                  <c:v>16.154999999999998</c:v>
                </c:pt>
                <c:pt idx="2336">
                  <c:v>16.165000000000003</c:v>
                </c:pt>
                <c:pt idx="2337">
                  <c:v>16.175000000000004</c:v>
                </c:pt>
                <c:pt idx="2338">
                  <c:v>16.185000000000002</c:v>
                </c:pt>
                <c:pt idx="2339">
                  <c:v>16.195000000000004</c:v>
                </c:pt>
                <c:pt idx="2340">
                  <c:v>16.205000000000002</c:v>
                </c:pt>
                <c:pt idx="2341">
                  <c:v>16.215</c:v>
                </c:pt>
                <c:pt idx="2342">
                  <c:v>16.225000000000009</c:v>
                </c:pt>
                <c:pt idx="2343">
                  <c:v>16.234999999999999</c:v>
                </c:pt>
                <c:pt idx="2344">
                  <c:v>16.245000000000001</c:v>
                </c:pt>
                <c:pt idx="2345">
                  <c:v>16.254999999999999</c:v>
                </c:pt>
                <c:pt idx="2346">
                  <c:v>16.264999999999997</c:v>
                </c:pt>
                <c:pt idx="2347">
                  <c:v>16.274999999999999</c:v>
                </c:pt>
                <c:pt idx="2348">
                  <c:v>16.284999999999997</c:v>
                </c:pt>
                <c:pt idx="2349">
                  <c:v>16.294999999999995</c:v>
                </c:pt>
                <c:pt idx="2350">
                  <c:v>16.305000000000007</c:v>
                </c:pt>
                <c:pt idx="2351">
                  <c:v>16.314999999999994</c:v>
                </c:pt>
                <c:pt idx="2352">
                  <c:v>16.324999999999996</c:v>
                </c:pt>
                <c:pt idx="2353">
                  <c:v>16.335000000000004</c:v>
                </c:pt>
                <c:pt idx="2354">
                  <c:v>16.344999999999995</c:v>
                </c:pt>
                <c:pt idx="2355">
                  <c:v>16.354999999999993</c:v>
                </c:pt>
                <c:pt idx="2356">
                  <c:v>16.365000000000006</c:v>
                </c:pt>
                <c:pt idx="2357">
                  <c:v>16.374999999999993</c:v>
                </c:pt>
                <c:pt idx="2358">
                  <c:v>16.384999999999998</c:v>
                </c:pt>
                <c:pt idx="2359">
                  <c:v>16.395000000000003</c:v>
                </c:pt>
                <c:pt idx="2360">
                  <c:v>16.404999999999998</c:v>
                </c:pt>
                <c:pt idx="2361">
                  <c:v>16.415000000000003</c:v>
                </c:pt>
                <c:pt idx="2362">
                  <c:v>16.425000000000004</c:v>
                </c:pt>
                <c:pt idx="2363">
                  <c:v>16.435000000000002</c:v>
                </c:pt>
                <c:pt idx="2364">
                  <c:v>16.445000000000004</c:v>
                </c:pt>
                <c:pt idx="2365">
                  <c:v>16.455000000000002</c:v>
                </c:pt>
                <c:pt idx="2366">
                  <c:v>16.465000000000003</c:v>
                </c:pt>
                <c:pt idx="2367">
                  <c:v>16.475000000000009</c:v>
                </c:pt>
                <c:pt idx="2368">
                  <c:v>16.485000000000003</c:v>
                </c:pt>
                <c:pt idx="2369">
                  <c:v>16.495000000000001</c:v>
                </c:pt>
                <c:pt idx="2370">
                  <c:v>16.505000000000006</c:v>
                </c:pt>
                <c:pt idx="2371">
                  <c:v>16.514999999999997</c:v>
                </c:pt>
                <c:pt idx="2372">
                  <c:v>16.525000000000006</c:v>
                </c:pt>
                <c:pt idx="2373">
                  <c:v>16.534999999999997</c:v>
                </c:pt>
                <c:pt idx="2374">
                  <c:v>16.544999999999995</c:v>
                </c:pt>
                <c:pt idx="2375">
                  <c:v>16.555000000000007</c:v>
                </c:pt>
                <c:pt idx="2376">
                  <c:v>16.564999999999994</c:v>
                </c:pt>
                <c:pt idx="2377">
                  <c:v>16.574999999999992</c:v>
                </c:pt>
                <c:pt idx="2378">
                  <c:v>16.585000000000004</c:v>
                </c:pt>
                <c:pt idx="2379">
                  <c:v>16.594999999999995</c:v>
                </c:pt>
                <c:pt idx="2380">
                  <c:v>16.604999999999993</c:v>
                </c:pt>
                <c:pt idx="2381">
                  <c:v>16.615000000000006</c:v>
                </c:pt>
                <c:pt idx="2382">
                  <c:v>16.624999999999993</c:v>
                </c:pt>
                <c:pt idx="2383">
                  <c:v>16.634999999999998</c:v>
                </c:pt>
                <c:pt idx="2384">
                  <c:v>16.645000000000003</c:v>
                </c:pt>
                <c:pt idx="2385">
                  <c:v>16.654999999999998</c:v>
                </c:pt>
                <c:pt idx="2386">
                  <c:v>16.664999999999999</c:v>
                </c:pt>
                <c:pt idx="2387">
                  <c:v>16.675000000000004</c:v>
                </c:pt>
                <c:pt idx="2388">
                  <c:v>16.685000000000002</c:v>
                </c:pt>
                <c:pt idx="2389">
                  <c:v>16.695000000000004</c:v>
                </c:pt>
                <c:pt idx="2390">
                  <c:v>16.705000000000002</c:v>
                </c:pt>
                <c:pt idx="2391">
                  <c:v>16.715000000000003</c:v>
                </c:pt>
                <c:pt idx="2392">
                  <c:v>16.725000000000009</c:v>
                </c:pt>
                <c:pt idx="2393">
                  <c:v>16.734999999999999</c:v>
                </c:pt>
                <c:pt idx="2394">
                  <c:v>16.745000000000008</c:v>
                </c:pt>
                <c:pt idx="2395">
                  <c:v>16.755000000000006</c:v>
                </c:pt>
                <c:pt idx="2396">
                  <c:v>16.765000000000001</c:v>
                </c:pt>
                <c:pt idx="2397">
                  <c:v>16.775000000000006</c:v>
                </c:pt>
                <c:pt idx="2398">
                  <c:v>16.784999999999997</c:v>
                </c:pt>
                <c:pt idx="2399">
                  <c:v>16.794999999999998</c:v>
                </c:pt>
                <c:pt idx="2400">
                  <c:v>16.805000000000007</c:v>
                </c:pt>
                <c:pt idx="2401">
                  <c:v>16.814999999999994</c:v>
                </c:pt>
                <c:pt idx="2402">
                  <c:v>16.824999999999996</c:v>
                </c:pt>
                <c:pt idx="2403">
                  <c:v>16.835000000000004</c:v>
                </c:pt>
                <c:pt idx="2404">
                  <c:v>16.844999999999995</c:v>
                </c:pt>
                <c:pt idx="2405">
                  <c:v>16.854999999999993</c:v>
                </c:pt>
                <c:pt idx="2406">
                  <c:v>16.865000000000006</c:v>
                </c:pt>
                <c:pt idx="2407">
                  <c:v>16.874999999999993</c:v>
                </c:pt>
                <c:pt idx="2408">
                  <c:v>16.884999999999998</c:v>
                </c:pt>
                <c:pt idx="2409">
                  <c:v>16.895000000000003</c:v>
                </c:pt>
                <c:pt idx="2410">
                  <c:v>16.904999999999998</c:v>
                </c:pt>
                <c:pt idx="2411">
                  <c:v>16.914999999999999</c:v>
                </c:pt>
                <c:pt idx="2412">
                  <c:v>16.925000000000001</c:v>
                </c:pt>
                <c:pt idx="2413">
                  <c:v>16.935000000000002</c:v>
                </c:pt>
                <c:pt idx="2414">
                  <c:v>16.945</c:v>
                </c:pt>
                <c:pt idx="2415">
                  <c:v>16.955000000000002</c:v>
                </c:pt>
                <c:pt idx="2416">
                  <c:v>16.965000000000003</c:v>
                </c:pt>
                <c:pt idx="2417">
                  <c:v>16.975000000000001</c:v>
                </c:pt>
                <c:pt idx="2418">
                  <c:v>16.985000000000003</c:v>
                </c:pt>
                <c:pt idx="2419">
                  <c:v>16.995000000000008</c:v>
                </c:pt>
                <c:pt idx="2420">
                  <c:v>17.005000000000006</c:v>
                </c:pt>
                <c:pt idx="2421">
                  <c:v>17.015000000000001</c:v>
                </c:pt>
                <c:pt idx="2422">
                  <c:v>17.025000000000006</c:v>
                </c:pt>
                <c:pt idx="2423">
                  <c:v>17.034999999999997</c:v>
                </c:pt>
                <c:pt idx="2424">
                  <c:v>17.044999999999998</c:v>
                </c:pt>
                <c:pt idx="2425">
                  <c:v>17.055000000000007</c:v>
                </c:pt>
                <c:pt idx="2426">
                  <c:v>17.064999999999994</c:v>
                </c:pt>
                <c:pt idx="2427">
                  <c:v>17.074999999999996</c:v>
                </c:pt>
                <c:pt idx="2428">
                  <c:v>17.085000000000004</c:v>
                </c:pt>
                <c:pt idx="2429">
                  <c:v>17.094999999999995</c:v>
                </c:pt>
                <c:pt idx="2430">
                  <c:v>17.104999999999993</c:v>
                </c:pt>
                <c:pt idx="2431">
                  <c:v>17.115000000000002</c:v>
                </c:pt>
                <c:pt idx="2432">
                  <c:v>17.124999999999993</c:v>
                </c:pt>
                <c:pt idx="2433">
                  <c:v>17.134999999999998</c:v>
                </c:pt>
                <c:pt idx="2434">
                  <c:v>17.145000000000003</c:v>
                </c:pt>
                <c:pt idx="2435">
                  <c:v>17.154999999999998</c:v>
                </c:pt>
                <c:pt idx="2436">
                  <c:v>17.164999999999999</c:v>
                </c:pt>
                <c:pt idx="2437">
                  <c:v>17.175000000000001</c:v>
                </c:pt>
                <c:pt idx="2438">
                  <c:v>17.184999999999999</c:v>
                </c:pt>
                <c:pt idx="2439">
                  <c:v>17.195</c:v>
                </c:pt>
                <c:pt idx="2440">
                  <c:v>17.204999999999998</c:v>
                </c:pt>
                <c:pt idx="2441">
                  <c:v>17.215000000000003</c:v>
                </c:pt>
                <c:pt idx="2442">
                  <c:v>17.225000000000001</c:v>
                </c:pt>
                <c:pt idx="2443">
                  <c:v>17.234999999999999</c:v>
                </c:pt>
                <c:pt idx="2444">
                  <c:v>17.245000000000001</c:v>
                </c:pt>
                <c:pt idx="2445">
                  <c:v>17.254999999999999</c:v>
                </c:pt>
                <c:pt idx="2446">
                  <c:v>17.264999999999997</c:v>
                </c:pt>
                <c:pt idx="2447">
                  <c:v>17.275000000000006</c:v>
                </c:pt>
                <c:pt idx="2448">
                  <c:v>17.285000000000004</c:v>
                </c:pt>
                <c:pt idx="2449">
                  <c:v>17.294999999999998</c:v>
                </c:pt>
                <c:pt idx="2450">
                  <c:v>17.30500000000001</c:v>
                </c:pt>
                <c:pt idx="2451">
                  <c:v>17.314999999999998</c:v>
                </c:pt>
                <c:pt idx="2452">
                  <c:v>17.325000000000003</c:v>
                </c:pt>
                <c:pt idx="2453">
                  <c:v>17.335000000000004</c:v>
                </c:pt>
                <c:pt idx="2454">
                  <c:v>17.344999999999995</c:v>
                </c:pt>
                <c:pt idx="2455">
                  <c:v>17.354999999999993</c:v>
                </c:pt>
                <c:pt idx="2456">
                  <c:v>17.365000000000006</c:v>
                </c:pt>
                <c:pt idx="2457">
                  <c:v>17.374999999999993</c:v>
                </c:pt>
                <c:pt idx="2458">
                  <c:v>17.384999999999998</c:v>
                </c:pt>
                <c:pt idx="2459">
                  <c:v>17.395</c:v>
                </c:pt>
                <c:pt idx="2460">
                  <c:v>17.404999999999998</c:v>
                </c:pt>
                <c:pt idx="2461">
                  <c:v>17.414999999999999</c:v>
                </c:pt>
                <c:pt idx="2462">
                  <c:v>17.425000000000001</c:v>
                </c:pt>
                <c:pt idx="2463">
                  <c:v>17.434999999999999</c:v>
                </c:pt>
                <c:pt idx="2464">
                  <c:v>17.445</c:v>
                </c:pt>
                <c:pt idx="2465">
                  <c:v>17.454999999999998</c:v>
                </c:pt>
                <c:pt idx="2466">
                  <c:v>17.465000000000003</c:v>
                </c:pt>
                <c:pt idx="2467">
                  <c:v>17.475000000000001</c:v>
                </c:pt>
                <c:pt idx="2468">
                  <c:v>17.484999999999999</c:v>
                </c:pt>
                <c:pt idx="2469">
                  <c:v>17.495000000000001</c:v>
                </c:pt>
                <c:pt idx="2470">
                  <c:v>17.504999999999999</c:v>
                </c:pt>
                <c:pt idx="2471">
                  <c:v>17.514999999999997</c:v>
                </c:pt>
                <c:pt idx="2472">
                  <c:v>17.525000000000006</c:v>
                </c:pt>
                <c:pt idx="2473">
                  <c:v>17.534999999999997</c:v>
                </c:pt>
                <c:pt idx="2474">
                  <c:v>17.545000000000005</c:v>
                </c:pt>
                <c:pt idx="2475">
                  <c:v>17.55500000000001</c:v>
                </c:pt>
                <c:pt idx="2476">
                  <c:v>17.564999999999998</c:v>
                </c:pt>
                <c:pt idx="2477">
                  <c:v>17.575000000000003</c:v>
                </c:pt>
                <c:pt idx="2478">
                  <c:v>17.585000000000008</c:v>
                </c:pt>
                <c:pt idx="2479">
                  <c:v>17.594999999999995</c:v>
                </c:pt>
                <c:pt idx="2480">
                  <c:v>17.605</c:v>
                </c:pt>
                <c:pt idx="2481">
                  <c:v>17.615000000000006</c:v>
                </c:pt>
                <c:pt idx="2482">
                  <c:v>17.624999999999993</c:v>
                </c:pt>
                <c:pt idx="2483">
                  <c:v>17.634999999999998</c:v>
                </c:pt>
                <c:pt idx="2484">
                  <c:v>17.645000000000003</c:v>
                </c:pt>
                <c:pt idx="2485">
                  <c:v>17.654999999999998</c:v>
                </c:pt>
                <c:pt idx="2486">
                  <c:v>17.664999999999999</c:v>
                </c:pt>
                <c:pt idx="2487">
                  <c:v>17.675000000000001</c:v>
                </c:pt>
                <c:pt idx="2488">
                  <c:v>17.684999999999999</c:v>
                </c:pt>
                <c:pt idx="2489">
                  <c:v>17.695</c:v>
                </c:pt>
                <c:pt idx="2490">
                  <c:v>17.704999999999998</c:v>
                </c:pt>
                <c:pt idx="2491">
                  <c:v>17.715</c:v>
                </c:pt>
                <c:pt idx="2492">
                  <c:v>17.725000000000001</c:v>
                </c:pt>
                <c:pt idx="2493">
                  <c:v>17.734999999999999</c:v>
                </c:pt>
                <c:pt idx="2494">
                  <c:v>17.745000000000001</c:v>
                </c:pt>
                <c:pt idx="2495">
                  <c:v>17.754999999999999</c:v>
                </c:pt>
                <c:pt idx="2496">
                  <c:v>17.764999999999997</c:v>
                </c:pt>
                <c:pt idx="2497">
                  <c:v>17.775000000000006</c:v>
                </c:pt>
                <c:pt idx="2498">
                  <c:v>17.784999999999997</c:v>
                </c:pt>
                <c:pt idx="2499">
                  <c:v>17.794999999999998</c:v>
                </c:pt>
                <c:pt idx="2500">
                  <c:v>17.80500000000001</c:v>
                </c:pt>
                <c:pt idx="2501">
                  <c:v>17.814999999999998</c:v>
                </c:pt>
                <c:pt idx="2502">
                  <c:v>17.825000000000003</c:v>
                </c:pt>
                <c:pt idx="2503">
                  <c:v>17.835000000000008</c:v>
                </c:pt>
                <c:pt idx="2504">
                  <c:v>17.845000000000002</c:v>
                </c:pt>
                <c:pt idx="2505">
                  <c:v>17.855</c:v>
                </c:pt>
                <c:pt idx="2506">
                  <c:v>17.865000000000006</c:v>
                </c:pt>
                <c:pt idx="2507">
                  <c:v>17.874999999999993</c:v>
                </c:pt>
                <c:pt idx="2508">
                  <c:v>17.885000000000002</c:v>
                </c:pt>
                <c:pt idx="2509">
                  <c:v>17.895000000000003</c:v>
                </c:pt>
                <c:pt idx="2510">
                  <c:v>17.904999999999998</c:v>
                </c:pt>
                <c:pt idx="2511">
                  <c:v>17.914999999999999</c:v>
                </c:pt>
                <c:pt idx="2512">
                  <c:v>17.925000000000001</c:v>
                </c:pt>
                <c:pt idx="2513">
                  <c:v>17.934999999999999</c:v>
                </c:pt>
                <c:pt idx="2514">
                  <c:v>17.945</c:v>
                </c:pt>
                <c:pt idx="2515">
                  <c:v>17.954999999999998</c:v>
                </c:pt>
                <c:pt idx="2516">
                  <c:v>17.965</c:v>
                </c:pt>
                <c:pt idx="2517">
                  <c:v>17.974999999999998</c:v>
                </c:pt>
                <c:pt idx="2518">
                  <c:v>17.984999999999999</c:v>
                </c:pt>
                <c:pt idx="2519">
                  <c:v>17.994999999999997</c:v>
                </c:pt>
                <c:pt idx="2520">
                  <c:v>18.004999999999999</c:v>
                </c:pt>
                <c:pt idx="2521">
                  <c:v>18.014999999999997</c:v>
                </c:pt>
                <c:pt idx="2522">
                  <c:v>18.025000000000006</c:v>
                </c:pt>
                <c:pt idx="2523">
                  <c:v>18.034999999999997</c:v>
                </c:pt>
                <c:pt idx="2524">
                  <c:v>18.044999999999998</c:v>
                </c:pt>
                <c:pt idx="2525">
                  <c:v>18.05500000000001</c:v>
                </c:pt>
                <c:pt idx="2526">
                  <c:v>18.064999999999998</c:v>
                </c:pt>
                <c:pt idx="2527">
                  <c:v>18.075000000000003</c:v>
                </c:pt>
                <c:pt idx="2528">
                  <c:v>18.085000000000008</c:v>
                </c:pt>
                <c:pt idx="2529">
                  <c:v>18.095000000000002</c:v>
                </c:pt>
                <c:pt idx="2530">
                  <c:v>18.105</c:v>
                </c:pt>
                <c:pt idx="2531">
                  <c:v>18.115000000000006</c:v>
                </c:pt>
                <c:pt idx="2532">
                  <c:v>18.125000000000004</c:v>
                </c:pt>
                <c:pt idx="2533">
                  <c:v>18.135000000000002</c:v>
                </c:pt>
                <c:pt idx="2534">
                  <c:v>18.145000000000003</c:v>
                </c:pt>
                <c:pt idx="2535">
                  <c:v>18.154999999999998</c:v>
                </c:pt>
                <c:pt idx="2536">
                  <c:v>18.165000000000003</c:v>
                </c:pt>
                <c:pt idx="2537">
                  <c:v>18.175000000000001</c:v>
                </c:pt>
                <c:pt idx="2538">
                  <c:v>18.185000000000002</c:v>
                </c:pt>
                <c:pt idx="2539">
                  <c:v>18.195</c:v>
                </c:pt>
                <c:pt idx="2540">
                  <c:v>18.204999999999998</c:v>
                </c:pt>
                <c:pt idx="2541">
                  <c:v>18.215</c:v>
                </c:pt>
                <c:pt idx="2542">
                  <c:v>18.224999999999998</c:v>
                </c:pt>
                <c:pt idx="2543">
                  <c:v>18.234999999999996</c:v>
                </c:pt>
                <c:pt idx="2544">
                  <c:v>18.244999999999997</c:v>
                </c:pt>
                <c:pt idx="2545">
                  <c:v>18.254999999999995</c:v>
                </c:pt>
                <c:pt idx="2546">
                  <c:v>18.264999999999997</c:v>
                </c:pt>
                <c:pt idx="2547">
                  <c:v>18.275000000000006</c:v>
                </c:pt>
                <c:pt idx="2548">
                  <c:v>18.284999999999997</c:v>
                </c:pt>
                <c:pt idx="2549">
                  <c:v>18.294999999999995</c:v>
                </c:pt>
                <c:pt idx="2550">
                  <c:v>18.30500000000001</c:v>
                </c:pt>
                <c:pt idx="2551">
                  <c:v>18.314999999999994</c:v>
                </c:pt>
                <c:pt idx="2552">
                  <c:v>18.325000000000003</c:v>
                </c:pt>
                <c:pt idx="2553">
                  <c:v>18.335000000000008</c:v>
                </c:pt>
                <c:pt idx="2554">
                  <c:v>18.345000000000002</c:v>
                </c:pt>
                <c:pt idx="2555">
                  <c:v>18.355</c:v>
                </c:pt>
                <c:pt idx="2556">
                  <c:v>18.365000000000006</c:v>
                </c:pt>
                <c:pt idx="2557">
                  <c:v>18.375000000000004</c:v>
                </c:pt>
                <c:pt idx="2558">
                  <c:v>18.385000000000002</c:v>
                </c:pt>
                <c:pt idx="2559">
                  <c:v>18.395000000000003</c:v>
                </c:pt>
                <c:pt idx="2560">
                  <c:v>18.404999999999998</c:v>
                </c:pt>
                <c:pt idx="2561">
                  <c:v>18.415000000000003</c:v>
                </c:pt>
                <c:pt idx="2562">
                  <c:v>18.425000000000004</c:v>
                </c:pt>
                <c:pt idx="2563">
                  <c:v>18.435000000000002</c:v>
                </c:pt>
                <c:pt idx="2564">
                  <c:v>18.445000000000004</c:v>
                </c:pt>
                <c:pt idx="2565">
                  <c:v>18.454999999999998</c:v>
                </c:pt>
                <c:pt idx="2566">
                  <c:v>18.465</c:v>
                </c:pt>
                <c:pt idx="2567">
                  <c:v>18.474999999999998</c:v>
                </c:pt>
                <c:pt idx="2568">
                  <c:v>18.484999999999999</c:v>
                </c:pt>
                <c:pt idx="2569">
                  <c:v>18.494999999999997</c:v>
                </c:pt>
                <c:pt idx="2570">
                  <c:v>18.504999999999995</c:v>
                </c:pt>
                <c:pt idx="2571">
                  <c:v>18.514999999999993</c:v>
                </c:pt>
                <c:pt idx="2572">
                  <c:v>18.525000000000006</c:v>
                </c:pt>
                <c:pt idx="2573">
                  <c:v>18.534999999999993</c:v>
                </c:pt>
                <c:pt idx="2574">
                  <c:v>18.544999999999995</c:v>
                </c:pt>
                <c:pt idx="2575">
                  <c:v>18.555000000000007</c:v>
                </c:pt>
                <c:pt idx="2576">
                  <c:v>18.564999999999994</c:v>
                </c:pt>
                <c:pt idx="2577">
                  <c:v>18.574999999999996</c:v>
                </c:pt>
                <c:pt idx="2578">
                  <c:v>18.585000000000008</c:v>
                </c:pt>
                <c:pt idx="2579">
                  <c:v>18.594999999999995</c:v>
                </c:pt>
                <c:pt idx="2580">
                  <c:v>18.605</c:v>
                </c:pt>
                <c:pt idx="2581">
                  <c:v>18.615000000000009</c:v>
                </c:pt>
                <c:pt idx="2582">
                  <c:v>18.625000000000004</c:v>
                </c:pt>
                <c:pt idx="2583">
                  <c:v>18.635000000000002</c:v>
                </c:pt>
                <c:pt idx="2584">
                  <c:v>18.645000000000003</c:v>
                </c:pt>
                <c:pt idx="2585">
                  <c:v>18.654999999999998</c:v>
                </c:pt>
                <c:pt idx="2586">
                  <c:v>18.665000000000003</c:v>
                </c:pt>
                <c:pt idx="2587">
                  <c:v>18.675000000000004</c:v>
                </c:pt>
                <c:pt idx="2588">
                  <c:v>18.685000000000002</c:v>
                </c:pt>
                <c:pt idx="2589">
                  <c:v>18.695000000000004</c:v>
                </c:pt>
                <c:pt idx="2590">
                  <c:v>18.704999999999998</c:v>
                </c:pt>
                <c:pt idx="2591">
                  <c:v>18.715</c:v>
                </c:pt>
                <c:pt idx="2592">
                  <c:v>18.724999999999998</c:v>
                </c:pt>
                <c:pt idx="2593">
                  <c:v>18.734999999999999</c:v>
                </c:pt>
                <c:pt idx="2594">
                  <c:v>18.745000000000001</c:v>
                </c:pt>
                <c:pt idx="2595">
                  <c:v>18.754999999999995</c:v>
                </c:pt>
                <c:pt idx="2596">
                  <c:v>18.764999999999997</c:v>
                </c:pt>
                <c:pt idx="2597">
                  <c:v>18.775000000000006</c:v>
                </c:pt>
                <c:pt idx="2598">
                  <c:v>18.784999999999993</c:v>
                </c:pt>
                <c:pt idx="2599">
                  <c:v>18.794999999999995</c:v>
                </c:pt>
                <c:pt idx="2600">
                  <c:v>18.805000000000007</c:v>
                </c:pt>
                <c:pt idx="2601">
                  <c:v>18.814999999999991</c:v>
                </c:pt>
                <c:pt idx="2602">
                  <c:v>18.824999999999996</c:v>
                </c:pt>
                <c:pt idx="2603">
                  <c:v>18.835000000000008</c:v>
                </c:pt>
                <c:pt idx="2604">
                  <c:v>18.844999999999995</c:v>
                </c:pt>
                <c:pt idx="2605">
                  <c:v>18.854999999999993</c:v>
                </c:pt>
                <c:pt idx="2606">
                  <c:v>18.865000000000009</c:v>
                </c:pt>
                <c:pt idx="2607">
                  <c:v>18.875000000000004</c:v>
                </c:pt>
                <c:pt idx="2608">
                  <c:v>18.885000000000002</c:v>
                </c:pt>
                <c:pt idx="2609">
                  <c:v>18.895000000000003</c:v>
                </c:pt>
                <c:pt idx="2610">
                  <c:v>18.904999999999998</c:v>
                </c:pt>
                <c:pt idx="2611">
                  <c:v>18.915000000000003</c:v>
                </c:pt>
                <c:pt idx="2612">
                  <c:v>18.925000000000004</c:v>
                </c:pt>
                <c:pt idx="2613">
                  <c:v>18.935000000000002</c:v>
                </c:pt>
                <c:pt idx="2614">
                  <c:v>18.945000000000004</c:v>
                </c:pt>
                <c:pt idx="2615">
                  <c:v>18.955000000000002</c:v>
                </c:pt>
                <c:pt idx="2616">
                  <c:v>18.965</c:v>
                </c:pt>
                <c:pt idx="2617">
                  <c:v>18.975000000000001</c:v>
                </c:pt>
                <c:pt idx="2618">
                  <c:v>18.984999999999999</c:v>
                </c:pt>
                <c:pt idx="2619">
                  <c:v>18.995000000000001</c:v>
                </c:pt>
                <c:pt idx="2620">
                  <c:v>19.004999999999995</c:v>
                </c:pt>
                <c:pt idx="2621">
                  <c:v>19.014999999999997</c:v>
                </c:pt>
                <c:pt idx="2622">
                  <c:v>19.025000000000006</c:v>
                </c:pt>
                <c:pt idx="2623">
                  <c:v>19.034999999999993</c:v>
                </c:pt>
                <c:pt idx="2624">
                  <c:v>19.044999999999995</c:v>
                </c:pt>
                <c:pt idx="2625">
                  <c:v>19.055000000000007</c:v>
                </c:pt>
                <c:pt idx="2626">
                  <c:v>19.064999999999991</c:v>
                </c:pt>
                <c:pt idx="2627">
                  <c:v>19.074999999999996</c:v>
                </c:pt>
                <c:pt idx="2628">
                  <c:v>19.085000000000004</c:v>
                </c:pt>
                <c:pt idx="2629">
                  <c:v>19.094999999999992</c:v>
                </c:pt>
                <c:pt idx="2630">
                  <c:v>19.104999999999993</c:v>
                </c:pt>
                <c:pt idx="2631">
                  <c:v>19.115000000000006</c:v>
                </c:pt>
                <c:pt idx="2632">
                  <c:v>19.125000000000004</c:v>
                </c:pt>
                <c:pt idx="2633">
                  <c:v>19.135000000000002</c:v>
                </c:pt>
                <c:pt idx="2634">
                  <c:v>19.145000000000007</c:v>
                </c:pt>
                <c:pt idx="2635">
                  <c:v>19.155000000000005</c:v>
                </c:pt>
                <c:pt idx="2636">
                  <c:v>19.165000000000003</c:v>
                </c:pt>
                <c:pt idx="2637">
                  <c:v>19.175000000000004</c:v>
                </c:pt>
                <c:pt idx="2638">
                  <c:v>19.185000000000002</c:v>
                </c:pt>
                <c:pt idx="2639">
                  <c:v>19.195000000000004</c:v>
                </c:pt>
                <c:pt idx="2640">
                  <c:v>19.205000000000002</c:v>
                </c:pt>
                <c:pt idx="2641">
                  <c:v>19.215</c:v>
                </c:pt>
                <c:pt idx="2642">
                  <c:v>19.225000000000001</c:v>
                </c:pt>
                <c:pt idx="2643">
                  <c:v>19.234999999999999</c:v>
                </c:pt>
                <c:pt idx="2644">
                  <c:v>19.245000000000001</c:v>
                </c:pt>
                <c:pt idx="2645">
                  <c:v>19.254999999999999</c:v>
                </c:pt>
                <c:pt idx="2646">
                  <c:v>19.264999999999997</c:v>
                </c:pt>
                <c:pt idx="2647">
                  <c:v>19.275000000000006</c:v>
                </c:pt>
                <c:pt idx="2648">
                  <c:v>19.284999999999993</c:v>
                </c:pt>
                <c:pt idx="2649">
                  <c:v>19.294999999999995</c:v>
                </c:pt>
                <c:pt idx="2650">
                  <c:v>19.305000000000007</c:v>
                </c:pt>
                <c:pt idx="2651">
                  <c:v>19.314999999999991</c:v>
                </c:pt>
                <c:pt idx="2652">
                  <c:v>19.324999999999996</c:v>
                </c:pt>
                <c:pt idx="2653">
                  <c:v>19.335000000000004</c:v>
                </c:pt>
                <c:pt idx="2654">
                  <c:v>19.344999999999992</c:v>
                </c:pt>
                <c:pt idx="2655">
                  <c:v>19.354999999999993</c:v>
                </c:pt>
                <c:pt idx="2656">
                  <c:v>19.365000000000006</c:v>
                </c:pt>
                <c:pt idx="2657">
                  <c:v>19.375000000000004</c:v>
                </c:pt>
                <c:pt idx="2658">
                  <c:v>19.385000000000002</c:v>
                </c:pt>
                <c:pt idx="2659">
                  <c:v>19.395000000000007</c:v>
                </c:pt>
                <c:pt idx="2660">
                  <c:v>19.405000000000005</c:v>
                </c:pt>
                <c:pt idx="2661">
                  <c:v>19.414999999999999</c:v>
                </c:pt>
                <c:pt idx="2662">
                  <c:v>19.425000000000004</c:v>
                </c:pt>
                <c:pt idx="2663">
                  <c:v>19.435000000000002</c:v>
                </c:pt>
                <c:pt idx="2664">
                  <c:v>19.445000000000004</c:v>
                </c:pt>
                <c:pt idx="2665">
                  <c:v>19.455000000000002</c:v>
                </c:pt>
                <c:pt idx="2666">
                  <c:v>19.465</c:v>
                </c:pt>
                <c:pt idx="2667">
                  <c:v>19.475000000000001</c:v>
                </c:pt>
                <c:pt idx="2668">
                  <c:v>19.484999999999999</c:v>
                </c:pt>
                <c:pt idx="2669">
                  <c:v>19.495000000000001</c:v>
                </c:pt>
                <c:pt idx="2670">
                  <c:v>19.504999999999999</c:v>
                </c:pt>
                <c:pt idx="2671">
                  <c:v>19.514999999999997</c:v>
                </c:pt>
                <c:pt idx="2672">
                  <c:v>19.525000000000006</c:v>
                </c:pt>
                <c:pt idx="2673">
                  <c:v>19.534999999999997</c:v>
                </c:pt>
                <c:pt idx="2674">
                  <c:v>19.544999999999995</c:v>
                </c:pt>
                <c:pt idx="2675">
                  <c:v>19.555000000000007</c:v>
                </c:pt>
                <c:pt idx="2676">
                  <c:v>19.564999999999991</c:v>
                </c:pt>
                <c:pt idx="2677">
                  <c:v>19.574999999999996</c:v>
                </c:pt>
                <c:pt idx="2678">
                  <c:v>19.585000000000004</c:v>
                </c:pt>
                <c:pt idx="2679">
                  <c:v>19.594999999999992</c:v>
                </c:pt>
                <c:pt idx="2680">
                  <c:v>19.604999999999993</c:v>
                </c:pt>
                <c:pt idx="2681">
                  <c:v>19.615000000000006</c:v>
                </c:pt>
                <c:pt idx="2682">
                  <c:v>19.625000000000004</c:v>
                </c:pt>
                <c:pt idx="2683">
                  <c:v>19.635000000000002</c:v>
                </c:pt>
                <c:pt idx="2684">
                  <c:v>19.645000000000003</c:v>
                </c:pt>
                <c:pt idx="2685">
                  <c:v>19.655000000000005</c:v>
                </c:pt>
                <c:pt idx="2686">
                  <c:v>19.664999999999999</c:v>
                </c:pt>
                <c:pt idx="2687">
                  <c:v>19.675000000000004</c:v>
                </c:pt>
                <c:pt idx="2688">
                  <c:v>19.685000000000002</c:v>
                </c:pt>
                <c:pt idx="2689">
                  <c:v>19.695000000000004</c:v>
                </c:pt>
                <c:pt idx="2690">
                  <c:v>19.705000000000002</c:v>
                </c:pt>
                <c:pt idx="2691">
                  <c:v>19.715</c:v>
                </c:pt>
                <c:pt idx="2692">
                  <c:v>19.725000000000001</c:v>
                </c:pt>
                <c:pt idx="2693">
                  <c:v>19.734999999999999</c:v>
                </c:pt>
                <c:pt idx="2694">
                  <c:v>19.745000000000001</c:v>
                </c:pt>
                <c:pt idx="2695">
                  <c:v>19.754999999999999</c:v>
                </c:pt>
                <c:pt idx="2696">
                  <c:v>19.764999999999997</c:v>
                </c:pt>
                <c:pt idx="2697">
                  <c:v>19.775000000000009</c:v>
                </c:pt>
                <c:pt idx="2698">
                  <c:v>19.784999999999997</c:v>
                </c:pt>
                <c:pt idx="2699">
                  <c:v>19.794999999999995</c:v>
                </c:pt>
                <c:pt idx="2700">
                  <c:v>19.805000000000007</c:v>
                </c:pt>
                <c:pt idx="2701">
                  <c:v>19.814999999999994</c:v>
                </c:pt>
                <c:pt idx="2702">
                  <c:v>19.824999999999996</c:v>
                </c:pt>
                <c:pt idx="2703">
                  <c:v>19.835000000000004</c:v>
                </c:pt>
                <c:pt idx="2704">
                  <c:v>19.844999999999992</c:v>
                </c:pt>
                <c:pt idx="2705">
                  <c:v>19.854999999999993</c:v>
                </c:pt>
                <c:pt idx="2706">
                  <c:v>19.865000000000002</c:v>
                </c:pt>
                <c:pt idx="2707">
                  <c:v>19.874999999999993</c:v>
                </c:pt>
                <c:pt idx="2708">
                  <c:v>19.885000000000002</c:v>
                </c:pt>
                <c:pt idx="2709">
                  <c:v>19.895000000000003</c:v>
                </c:pt>
                <c:pt idx="2710">
                  <c:v>19.904999999999998</c:v>
                </c:pt>
                <c:pt idx="2711">
                  <c:v>19.914999999999999</c:v>
                </c:pt>
                <c:pt idx="2712">
                  <c:v>19.925000000000004</c:v>
                </c:pt>
                <c:pt idx="2713">
                  <c:v>19.935000000000006</c:v>
                </c:pt>
                <c:pt idx="2714">
                  <c:v>19.945</c:v>
                </c:pt>
                <c:pt idx="2715">
                  <c:v>19.955000000000002</c:v>
                </c:pt>
                <c:pt idx="2716">
                  <c:v>19.965000000000003</c:v>
                </c:pt>
                <c:pt idx="2717">
                  <c:v>19.975000000000001</c:v>
                </c:pt>
                <c:pt idx="2718">
                  <c:v>19.985000000000003</c:v>
                </c:pt>
                <c:pt idx="2719">
                  <c:v>19.995000000000001</c:v>
                </c:pt>
                <c:pt idx="2720">
                  <c:v>20.004999999999999</c:v>
                </c:pt>
                <c:pt idx="2721">
                  <c:v>20.014999999999997</c:v>
                </c:pt>
                <c:pt idx="2722">
                  <c:v>20.025000000000009</c:v>
                </c:pt>
                <c:pt idx="2723">
                  <c:v>20.034999999999997</c:v>
                </c:pt>
                <c:pt idx="2724">
                  <c:v>20.044999999999995</c:v>
                </c:pt>
                <c:pt idx="2725">
                  <c:v>20.055000000000007</c:v>
                </c:pt>
                <c:pt idx="2726">
                  <c:v>20.064999999999994</c:v>
                </c:pt>
                <c:pt idx="2727">
                  <c:v>20.074999999999996</c:v>
                </c:pt>
                <c:pt idx="2728">
                  <c:v>20.085000000000004</c:v>
                </c:pt>
                <c:pt idx="2729">
                  <c:v>20.094999999999992</c:v>
                </c:pt>
                <c:pt idx="2730">
                  <c:v>20.104999999999993</c:v>
                </c:pt>
                <c:pt idx="2731">
                  <c:v>20.115000000000006</c:v>
                </c:pt>
                <c:pt idx="2732">
                  <c:v>20.124999999999993</c:v>
                </c:pt>
                <c:pt idx="2733">
                  <c:v>20.135000000000002</c:v>
                </c:pt>
                <c:pt idx="2734">
                  <c:v>20.145000000000003</c:v>
                </c:pt>
                <c:pt idx="2735">
                  <c:v>20.154999999999998</c:v>
                </c:pt>
                <c:pt idx="2736">
                  <c:v>20.164999999999999</c:v>
                </c:pt>
                <c:pt idx="2737">
                  <c:v>20.175000000000004</c:v>
                </c:pt>
                <c:pt idx="2738">
                  <c:v>20.185000000000002</c:v>
                </c:pt>
                <c:pt idx="2739">
                  <c:v>20.195</c:v>
                </c:pt>
                <c:pt idx="2740">
                  <c:v>20.204999999999998</c:v>
                </c:pt>
                <c:pt idx="2741">
                  <c:v>20.215000000000003</c:v>
                </c:pt>
                <c:pt idx="2742">
                  <c:v>20.224999999999998</c:v>
                </c:pt>
                <c:pt idx="2743">
                  <c:v>20.234999999999999</c:v>
                </c:pt>
                <c:pt idx="2744">
                  <c:v>20.245000000000001</c:v>
                </c:pt>
                <c:pt idx="2745">
                  <c:v>20.254999999999999</c:v>
                </c:pt>
                <c:pt idx="2746">
                  <c:v>20.265000000000001</c:v>
                </c:pt>
                <c:pt idx="2747">
                  <c:v>20.275000000000009</c:v>
                </c:pt>
                <c:pt idx="2748">
                  <c:v>20.284999999999997</c:v>
                </c:pt>
                <c:pt idx="2749">
                  <c:v>20.294999999999995</c:v>
                </c:pt>
                <c:pt idx="2750">
                  <c:v>20.30500000000001</c:v>
                </c:pt>
                <c:pt idx="2751">
                  <c:v>20.314999999999994</c:v>
                </c:pt>
                <c:pt idx="2752">
                  <c:v>20.325000000000003</c:v>
                </c:pt>
                <c:pt idx="2753">
                  <c:v>20.335000000000004</c:v>
                </c:pt>
                <c:pt idx="2754">
                  <c:v>20.344999999999992</c:v>
                </c:pt>
                <c:pt idx="2755">
                  <c:v>20.354999999999993</c:v>
                </c:pt>
                <c:pt idx="2756">
                  <c:v>20.365000000000006</c:v>
                </c:pt>
                <c:pt idx="2757">
                  <c:v>20.374999999999993</c:v>
                </c:pt>
                <c:pt idx="2758">
                  <c:v>20.385000000000002</c:v>
                </c:pt>
                <c:pt idx="2759">
                  <c:v>20.395000000000003</c:v>
                </c:pt>
                <c:pt idx="2760">
                  <c:v>20.404999999999998</c:v>
                </c:pt>
                <c:pt idx="2761">
                  <c:v>20.414999999999999</c:v>
                </c:pt>
                <c:pt idx="2762">
                  <c:v>20.425000000000004</c:v>
                </c:pt>
                <c:pt idx="2763">
                  <c:v>20.435000000000002</c:v>
                </c:pt>
                <c:pt idx="2764">
                  <c:v>20.445</c:v>
                </c:pt>
                <c:pt idx="2765">
                  <c:v>20.454999999999998</c:v>
                </c:pt>
                <c:pt idx="2766">
                  <c:v>20.465000000000003</c:v>
                </c:pt>
                <c:pt idx="2767">
                  <c:v>20.474999999999998</c:v>
                </c:pt>
                <c:pt idx="2768">
                  <c:v>20.484999999999999</c:v>
                </c:pt>
                <c:pt idx="2769">
                  <c:v>20.495000000000001</c:v>
                </c:pt>
                <c:pt idx="2770">
                  <c:v>20.504999999999995</c:v>
                </c:pt>
                <c:pt idx="2771">
                  <c:v>20.514999999999997</c:v>
                </c:pt>
                <c:pt idx="2772">
                  <c:v>20.525000000000009</c:v>
                </c:pt>
                <c:pt idx="2773">
                  <c:v>20.534999999999993</c:v>
                </c:pt>
                <c:pt idx="2774">
                  <c:v>20.544999999999998</c:v>
                </c:pt>
                <c:pt idx="2775">
                  <c:v>20.55500000000001</c:v>
                </c:pt>
                <c:pt idx="2776">
                  <c:v>20.564999999999994</c:v>
                </c:pt>
                <c:pt idx="2777">
                  <c:v>20.575000000000003</c:v>
                </c:pt>
                <c:pt idx="2778">
                  <c:v>20.585000000000008</c:v>
                </c:pt>
                <c:pt idx="2779">
                  <c:v>20.594999999999992</c:v>
                </c:pt>
                <c:pt idx="2780">
                  <c:v>20.605</c:v>
                </c:pt>
                <c:pt idx="2781">
                  <c:v>20.615000000000006</c:v>
                </c:pt>
                <c:pt idx="2782">
                  <c:v>20.625000000000004</c:v>
                </c:pt>
                <c:pt idx="2783">
                  <c:v>20.634999999999998</c:v>
                </c:pt>
                <c:pt idx="2784">
                  <c:v>20.645000000000003</c:v>
                </c:pt>
                <c:pt idx="2785">
                  <c:v>20.654999999999998</c:v>
                </c:pt>
                <c:pt idx="2786">
                  <c:v>20.664999999999999</c:v>
                </c:pt>
                <c:pt idx="2787">
                  <c:v>20.675000000000001</c:v>
                </c:pt>
                <c:pt idx="2788">
                  <c:v>20.685000000000002</c:v>
                </c:pt>
                <c:pt idx="2789">
                  <c:v>20.695</c:v>
                </c:pt>
                <c:pt idx="2790">
                  <c:v>20.705000000000002</c:v>
                </c:pt>
                <c:pt idx="2791">
                  <c:v>20.715000000000003</c:v>
                </c:pt>
                <c:pt idx="2792">
                  <c:v>20.724999999999998</c:v>
                </c:pt>
                <c:pt idx="2793">
                  <c:v>20.734999999999999</c:v>
                </c:pt>
                <c:pt idx="2794">
                  <c:v>20.745000000000001</c:v>
                </c:pt>
                <c:pt idx="2795">
                  <c:v>20.754999999999995</c:v>
                </c:pt>
                <c:pt idx="2796">
                  <c:v>20.764999999999997</c:v>
                </c:pt>
                <c:pt idx="2797">
                  <c:v>20.775000000000009</c:v>
                </c:pt>
                <c:pt idx="2798">
                  <c:v>20.784999999999993</c:v>
                </c:pt>
                <c:pt idx="2799">
                  <c:v>20.794999999999998</c:v>
                </c:pt>
                <c:pt idx="2800">
                  <c:v>20.80500000000001</c:v>
                </c:pt>
                <c:pt idx="2801">
                  <c:v>20.814999999999994</c:v>
                </c:pt>
                <c:pt idx="2802">
                  <c:v>20.825000000000003</c:v>
                </c:pt>
                <c:pt idx="2803">
                  <c:v>20.835000000000008</c:v>
                </c:pt>
                <c:pt idx="2804">
                  <c:v>20.844999999999992</c:v>
                </c:pt>
                <c:pt idx="2805">
                  <c:v>20.855</c:v>
                </c:pt>
                <c:pt idx="2806">
                  <c:v>20.865000000000006</c:v>
                </c:pt>
                <c:pt idx="2807">
                  <c:v>20.875000000000004</c:v>
                </c:pt>
                <c:pt idx="2808">
                  <c:v>20.885000000000002</c:v>
                </c:pt>
                <c:pt idx="2809">
                  <c:v>20.895000000000003</c:v>
                </c:pt>
                <c:pt idx="2810">
                  <c:v>20.904999999999998</c:v>
                </c:pt>
                <c:pt idx="2811">
                  <c:v>20.914999999999999</c:v>
                </c:pt>
                <c:pt idx="2812">
                  <c:v>20.925000000000004</c:v>
                </c:pt>
                <c:pt idx="2813">
                  <c:v>20.935000000000002</c:v>
                </c:pt>
                <c:pt idx="2814">
                  <c:v>20.945</c:v>
                </c:pt>
                <c:pt idx="2815">
                  <c:v>20.954999999999998</c:v>
                </c:pt>
                <c:pt idx="2816">
                  <c:v>20.965000000000003</c:v>
                </c:pt>
                <c:pt idx="2817">
                  <c:v>20.974999999999998</c:v>
                </c:pt>
                <c:pt idx="2818">
                  <c:v>20.984999999999999</c:v>
                </c:pt>
                <c:pt idx="2819">
                  <c:v>20.995000000000001</c:v>
                </c:pt>
                <c:pt idx="2820">
                  <c:v>21.004999999999995</c:v>
                </c:pt>
                <c:pt idx="2821">
                  <c:v>21.014999999999997</c:v>
                </c:pt>
                <c:pt idx="2822">
                  <c:v>21.025000000000009</c:v>
                </c:pt>
                <c:pt idx="2823">
                  <c:v>21.034999999999993</c:v>
                </c:pt>
                <c:pt idx="2824">
                  <c:v>21.044999999999995</c:v>
                </c:pt>
                <c:pt idx="2825">
                  <c:v>21.05500000000001</c:v>
                </c:pt>
                <c:pt idx="2826">
                  <c:v>21.064999999999994</c:v>
                </c:pt>
                <c:pt idx="2827">
                  <c:v>21.075000000000003</c:v>
                </c:pt>
                <c:pt idx="2828">
                  <c:v>21.085000000000008</c:v>
                </c:pt>
                <c:pt idx="2829">
                  <c:v>21.094999999999995</c:v>
                </c:pt>
                <c:pt idx="2830">
                  <c:v>21.105</c:v>
                </c:pt>
                <c:pt idx="2831">
                  <c:v>21.115000000000006</c:v>
                </c:pt>
                <c:pt idx="2832">
                  <c:v>21.125000000000004</c:v>
                </c:pt>
                <c:pt idx="2833">
                  <c:v>21.135000000000002</c:v>
                </c:pt>
                <c:pt idx="2834">
                  <c:v>21.145000000000003</c:v>
                </c:pt>
                <c:pt idx="2835">
                  <c:v>21.154999999999998</c:v>
                </c:pt>
                <c:pt idx="2836">
                  <c:v>21.164999999999999</c:v>
                </c:pt>
                <c:pt idx="2837">
                  <c:v>21.175000000000004</c:v>
                </c:pt>
                <c:pt idx="2838">
                  <c:v>21.185000000000002</c:v>
                </c:pt>
                <c:pt idx="2839">
                  <c:v>21.195</c:v>
                </c:pt>
                <c:pt idx="2840">
                  <c:v>21.204999999999998</c:v>
                </c:pt>
                <c:pt idx="2841">
                  <c:v>21.215000000000003</c:v>
                </c:pt>
                <c:pt idx="2842">
                  <c:v>21.224999999999998</c:v>
                </c:pt>
                <c:pt idx="2843">
                  <c:v>21.234999999999999</c:v>
                </c:pt>
                <c:pt idx="2844">
                  <c:v>21.245000000000001</c:v>
                </c:pt>
                <c:pt idx="2845">
                  <c:v>21.254999999999995</c:v>
                </c:pt>
                <c:pt idx="2846">
                  <c:v>21.264999999999997</c:v>
                </c:pt>
                <c:pt idx="2847">
                  <c:v>21.275000000000006</c:v>
                </c:pt>
                <c:pt idx="2848">
                  <c:v>21.284999999999993</c:v>
                </c:pt>
                <c:pt idx="2849">
                  <c:v>21.294999999999995</c:v>
                </c:pt>
                <c:pt idx="2850">
                  <c:v>21.30500000000001</c:v>
                </c:pt>
                <c:pt idx="2851">
                  <c:v>21.314999999999991</c:v>
                </c:pt>
                <c:pt idx="2852">
                  <c:v>21.324999999999996</c:v>
                </c:pt>
                <c:pt idx="2853">
                  <c:v>21.335000000000008</c:v>
                </c:pt>
                <c:pt idx="2854">
                  <c:v>21.344999999999992</c:v>
                </c:pt>
                <c:pt idx="2855">
                  <c:v>21.355</c:v>
                </c:pt>
                <c:pt idx="2856">
                  <c:v>21.365000000000006</c:v>
                </c:pt>
                <c:pt idx="2857">
                  <c:v>21.375000000000004</c:v>
                </c:pt>
                <c:pt idx="2858">
                  <c:v>21.385000000000002</c:v>
                </c:pt>
                <c:pt idx="2859">
                  <c:v>21.395000000000003</c:v>
                </c:pt>
                <c:pt idx="2860">
                  <c:v>21.404999999999998</c:v>
                </c:pt>
                <c:pt idx="2861">
                  <c:v>21.415000000000003</c:v>
                </c:pt>
                <c:pt idx="2862">
                  <c:v>21.425000000000001</c:v>
                </c:pt>
                <c:pt idx="2863">
                  <c:v>21.435000000000006</c:v>
                </c:pt>
                <c:pt idx="2864">
                  <c:v>21.445</c:v>
                </c:pt>
                <c:pt idx="2865">
                  <c:v>21.455000000000002</c:v>
                </c:pt>
                <c:pt idx="2866">
                  <c:v>21.465000000000003</c:v>
                </c:pt>
                <c:pt idx="2867">
                  <c:v>21.474999999999998</c:v>
                </c:pt>
                <c:pt idx="2868">
                  <c:v>21.484999999999999</c:v>
                </c:pt>
                <c:pt idx="2869">
                  <c:v>21.495000000000008</c:v>
                </c:pt>
                <c:pt idx="2870">
                  <c:v>21.504999999999995</c:v>
                </c:pt>
                <c:pt idx="2871">
                  <c:v>21.514999999999997</c:v>
                </c:pt>
                <c:pt idx="2872">
                  <c:v>21.525000000000006</c:v>
                </c:pt>
                <c:pt idx="2873">
                  <c:v>21.534999999999993</c:v>
                </c:pt>
                <c:pt idx="2874">
                  <c:v>21.544999999999995</c:v>
                </c:pt>
                <c:pt idx="2875">
                  <c:v>21.55500000000001</c:v>
                </c:pt>
                <c:pt idx="2876">
                  <c:v>21.564999999999991</c:v>
                </c:pt>
                <c:pt idx="2877">
                  <c:v>21.574999999999996</c:v>
                </c:pt>
                <c:pt idx="2878">
                  <c:v>21.585000000000008</c:v>
                </c:pt>
                <c:pt idx="2879">
                  <c:v>21.594999999999992</c:v>
                </c:pt>
                <c:pt idx="2880">
                  <c:v>21.605</c:v>
                </c:pt>
                <c:pt idx="2881">
                  <c:v>21.615000000000006</c:v>
                </c:pt>
                <c:pt idx="2882">
                  <c:v>21.625000000000004</c:v>
                </c:pt>
                <c:pt idx="2883">
                  <c:v>21.635000000000002</c:v>
                </c:pt>
                <c:pt idx="2884">
                  <c:v>21.645000000000003</c:v>
                </c:pt>
                <c:pt idx="2885">
                  <c:v>21.655000000000005</c:v>
                </c:pt>
                <c:pt idx="2886">
                  <c:v>21.665000000000003</c:v>
                </c:pt>
                <c:pt idx="2887">
                  <c:v>21.675000000000004</c:v>
                </c:pt>
                <c:pt idx="2888">
                  <c:v>21.685000000000006</c:v>
                </c:pt>
                <c:pt idx="2889">
                  <c:v>21.695000000000004</c:v>
                </c:pt>
                <c:pt idx="2890">
                  <c:v>21.705000000000002</c:v>
                </c:pt>
                <c:pt idx="2891">
                  <c:v>21.715000000000003</c:v>
                </c:pt>
                <c:pt idx="2892">
                  <c:v>21.724999999999998</c:v>
                </c:pt>
                <c:pt idx="2893">
                  <c:v>21.734999999999999</c:v>
                </c:pt>
                <c:pt idx="2894">
                  <c:v>21.745000000000008</c:v>
                </c:pt>
                <c:pt idx="2895">
                  <c:v>21.754999999999995</c:v>
                </c:pt>
                <c:pt idx="2896">
                  <c:v>21.764999999999993</c:v>
                </c:pt>
                <c:pt idx="2897">
                  <c:v>21.775000000000006</c:v>
                </c:pt>
                <c:pt idx="2898">
                  <c:v>21.784999999999989</c:v>
                </c:pt>
                <c:pt idx="2899">
                  <c:v>21.794999999999995</c:v>
                </c:pt>
                <c:pt idx="2900">
                  <c:v>21.805000000000007</c:v>
                </c:pt>
                <c:pt idx="2901">
                  <c:v>21.814999999999991</c:v>
                </c:pt>
                <c:pt idx="2902">
                  <c:v>21.824999999999992</c:v>
                </c:pt>
                <c:pt idx="2903">
                  <c:v>21.835000000000008</c:v>
                </c:pt>
                <c:pt idx="2904">
                  <c:v>21.844999999999992</c:v>
                </c:pt>
                <c:pt idx="2905">
                  <c:v>21.855</c:v>
                </c:pt>
                <c:pt idx="2906">
                  <c:v>21.865000000000006</c:v>
                </c:pt>
                <c:pt idx="2907">
                  <c:v>21.875000000000004</c:v>
                </c:pt>
                <c:pt idx="2908">
                  <c:v>21.885000000000002</c:v>
                </c:pt>
                <c:pt idx="2909">
                  <c:v>21.895000000000003</c:v>
                </c:pt>
                <c:pt idx="2910">
                  <c:v>21.905000000000005</c:v>
                </c:pt>
                <c:pt idx="2911">
                  <c:v>21.915000000000003</c:v>
                </c:pt>
                <c:pt idx="2912">
                  <c:v>21.925000000000004</c:v>
                </c:pt>
                <c:pt idx="2913">
                  <c:v>21.935000000000006</c:v>
                </c:pt>
                <c:pt idx="2914">
                  <c:v>21.945000000000004</c:v>
                </c:pt>
                <c:pt idx="2915">
                  <c:v>21.955000000000002</c:v>
                </c:pt>
                <c:pt idx="2916">
                  <c:v>21.965000000000003</c:v>
                </c:pt>
                <c:pt idx="2917">
                  <c:v>21.974999999999998</c:v>
                </c:pt>
                <c:pt idx="2918">
                  <c:v>21.984999999999999</c:v>
                </c:pt>
                <c:pt idx="2919">
                  <c:v>21.995000000000008</c:v>
                </c:pt>
                <c:pt idx="2920">
                  <c:v>22.004999999999995</c:v>
                </c:pt>
                <c:pt idx="2921">
                  <c:v>22.014999999999993</c:v>
                </c:pt>
                <c:pt idx="2922">
                  <c:v>22.025000000000006</c:v>
                </c:pt>
                <c:pt idx="2923">
                  <c:v>22.034999999999989</c:v>
                </c:pt>
                <c:pt idx="2924">
                  <c:v>22.044999999999995</c:v>
                </c:pt>
                <c:pt idx="2925">
                  <c:v>22.055000000000007</c:v>
                </c:pt>
                <c:pt idx="2926">
                  <c:v>22.064999999999991</c:v>
                </c:pt>
                <c:pt idx="2927">
                  <c:v>22.074999999999992</c:v>
                </c:pt>
                <c:pt idx="2928">
                  <c:v>22.085000000000004</c:v>
                </c:pt>
                <c:pt idx="2929">
                  <c:v>22.094999999999992</c:v>
                </c:pt>
                <c:pt idx="2930">
                  <c:v>22.10499999999999</c:v>
                </c:pt>
                <c:pt idx="2931">
                  <c:v>22.115000000000006</c:v>
                </c:pt>
                <c:pt idx="2932">
                  <c:v>22.125000000000004</c:v>
                </c:pt>
                <c:pt idx="2933">
                  <c:v>22.135000000000002</c:v>
                </c:pt>
                <c:pt idx="2934">
                  <c:v>22.145000000000003</c:v>
                </c:pt>
                <c:pt idx="2935">
                  <c:v>22.155000000000005</c:v>
                </c:pt>
                <c:pt idx="2936">
                  <c:v>22.165000000000003</c:v>
                </c:pt>
                <c:pt idx="2937">
                  <c:v>22.175000000000004</c:v>
                </c:pt>
                <c:pt idx="2938">
                  <c:v>22.185000000000006</c:v>
                </c:pt>
                <c:pt idx="2939">
                  <c:v>22.195</c:v>
                </c:pt>
                <c:pt idx="2940">
                  <c:v>22.205000000000002</c:v>
                </c:pt>
                <c:pt idx="2941">
                  <c:v>22.215000000000003</c:v>
                </c:pt>
                <c:pt idx="2942">
                  <c:v>22.225000000000001</c:v>
                </c:pt>
                <c:pt idx="2943">
                  <c:v>22.234999999999999</c:v>
                </c:pt>
                <c:pt idx="2944">
                  <c:v>22.245000000000008</c:v>
                </c:pt>
                <c:pt idx="2945">
                  <c:v>22.254999999999995</c:v>
                </c:pt>
                <c:pt idx="2946">
                  <c:v>22.264999999999997</c:v>
                </c:pt>
                <c:pt idx="2947">
                  <c:v>22.275000000000006</c:v>
                </c:pt>
                <c:pt idx="2948">
                  <c:v>22.284999999999993</c:v>
                </c:pt>
                <c:pt idx="2949">
                  <c:v>22.294999999999995</c:v>
                </c:pt>
                <c:pt idx="2950">
                  <c:v>22.305000000000007</c:v>
                </c:pt>
                <c:pt idx="2951">
                  <c:v>22.314999999999991</c:v>
                </c:pt>
                <c:pt idx="2952">
                  <c:v>22.324999999999992</c:v>
                </c:pt>
                <c:pt idx="2953">
                  <c:v>22.335000000000004</c:v>
                </c:pt>
                <c:pt idx="2954">
                  <c:v>22.344999999999992</c:v>
                </c:pt>
                <c:pt idx="2955">
                  <c:v>22.35499999999999</c:v>
                </c:pt>
                <c:pt idx="2956">
                  <c:v>22.365000000000006</c:v>
                </c:pt>
                <c:pt idx="2957">
                  <c:v>22.375000000000004</c:v>
                </c:pt>
                <c:pt idx="2958">
                  <c:v>22.385000000000002</c:v>
                </c:pt>
                <c:pt idx="2959">
                  <c:v>22.395000000000003</c:v>
                </c:pt>
                <c:pt idx="2960">
                  <c:v>22.405000000000005</c:v>
                </c:pt>
                <c:pt idx="2961">
                  <c:v>22.415000000000003</c:v>
                </c:pt>
                <c:pt idx="2962">
                  <c:v>22.425000000000004</c:v>
                </c:pt>
                <c:pt idx="2963">
                  <c:v>22.435000000000006</c:v>
                </c:pt>
                <c:pt idx="2964">
                  <c:v>22.445</c:v>
                </c:pt>
                <c:pt idx="2965">
                  <c:v>22.455000000000002</c:v>
                </c:pt>
                <c:pt idx="2966">
                  <c:v>22.465000000000003</c:v>
                </c:pt>
                <c:pt idx="2967">
                  <c:v>22.475000000000001</c:v>
                </c:pt>
                <c:pt idx="2968">
                  <c:v>22.485000000000003</c:v>
                </c:pt>
                <c:pt idx="2969">
                  <c:v>22.495000000000008</c:v>
                </c:pt>
                <c:pt idx="2970">
                  <c:v>22.504999999999999</c:v>
                </c:pt>
                <c:pt idx="2971">
                  <c:v>22.514999999999997</c:v>
                </c:pt>
                <c:pt idx="2972">
                  <c:v>22.525000000000006</c:v>
                </c:pt>
                <c:pt idx="2973">
                  <c:v>22.534999999999993</c:v>
                </c:pt>
                <c:pt idx="2974">
                  <c:v>22.544999999999995</c:v>
                </c:pt>
                <c:pt idx="2975">
                  <c:v>22.555000000000007</c:v>
                </c:pt>
                <c:pt idx="2976">
                  <c:v>22.564999999999991</c:v>
                </c:pt>
                <c:pt idx="2977">
                  <c:v>22.574999999999992</c:v>
                </c:pt>
                <c:pt idx="2978">
                  <c:v>22.585000000000004</c:v>
                </c:pt>
                <c:pt idx="2979">
                  <c:v>22.594999999999992</c:v>
                </c:pt>
                <c:pt idx="2980">
                  <c:v>22.60499999999999</c:v>
                </c:pt>
                <c:pt idx="2981">
                  <c:v>22.615000000000006</c:v>
                </c:pt>
                <c:pt idx="2982">
                  <c:v>22.625000000000004</c:v>
                </c:pt>
                <c:pt idx="2983">
                  <c:v>22.634999999999998</c:v>
                </c:pt>
                <c:pt idx="2984">
                  <c:v>22.645000000000003</c:v>
                </c:pt>
                <c:pt idx="2985">
                  <c:v>22.655000000000005</c:v>
                </c:pt>
                <c:pt idx="2986">
                  <c:v>22.665000000000003</c:v>
                </c:pt>
                <c:pt idx="2987">
                  <c:v>22.675000000000004</c:v>
                </c:pt>
                <c:pt idx="2988">
                  <c:v>22.685000000000006</c:v>
                </c:pt>
                <c:pt idx="2989">
                  <c:v>22.695000000000004</c:v>
                </c:pt>
                <c:pt idx="2990">
                  <c:v>22.705000000000002</c:v>
                </c:pt>
                <c:pt idx="2991">
                  <c:v>22.715000000000011</c:v>
                </c:pt>
                <c:pt idx="2992">
                  <c:v>22.725000000000001</c:v>
                </c:pt>
                <c:pt idx="2993">
                  <c:v>22.735000000000003</c:v>
                </c:pt>
                <c:pt idx="2994">
                  <c:v>22.745000000000008</c:v>
                </c:pt>
                <c:pt idx="2995">
                  <c:v>22.754999999999999</c:v>
                </c:pt>
                <c:pt idx="2996">
                  <c:v>22.764999999999997</c:v>
                </c:pt>
                <c:pt idx="2997">
                  <c:v>22.775000000000006</c:v>
                </c:pt>
                <c:pt idx="2998">
                  <c:v>22.784999999999993</c:v>
                </c:pt>
                <c:pt idx="2999">
                  <c:v>22.794999999999995</c:v>
                </c:pt>
                <c:pt idx="3000">
                  <c:v>22.805000000000007</c:v>
                </c:pt>
                <c:pt idx="3001">
                  <c:v>22.814999999999991</c:v>
                </c:pt>
                <c:pt idx="3002">
                  <c:v>22.824999999999992</c:v>
                </c:pt>
                <c:pt idx="3003">
                  <c:v>22.835000000000004</c:v>
                </c:pt>
                <c:pt idx="3004">
                  <c:v>22.844999999999992</c:v>
                </c:pt>
                <c:pt idx="3005">
                  <c:v>22.85499999999999</c:v>
                </c:pt>
                <c:pt idx="3006">
                  <c:v>22.865000000000006</c:v>
                </c:pt>
                <c:pt idx="3007">
                  <c:v>22.875000000000004</c:v>
                </c:pt>
                <c:pt idx="3008">
                  <c:v>22.884999999999998</c:v>
                </c:pt>
                <c:pt idx="3009">
                  <c:v>22.895000000000003</c:v>
                </c:pt>
                <c:pt idx="3010">
                  <c:v>22.905000000000005</c:v>
                </c:pt>
                <c:pt idx="3011">
                  <c:v>22.915000000000003</c:v>
                </c:pt>
                <c:pt idx="3012">
                  <c:v>22.925000000000004</c:v>
                </c:pt>
                <c:pt idx="3013">
                  <c:v>22.935000000000006</c:v>
                </c:pt>
                <c:pt idx="3014">
                  <c:v>22.945</c:v>
                </c:pt>
                <c:pt idx="3015">
                  <c:v>22.955000000000002</c:v>
                </c:pt>
                <c:pt idx="3016">
                  <c:v>22.965000000000011</c:v>
                </c:pt>
                <c:pt idx="3017">
                  <c:v>22.975000000000001</c:v>
                </c:pt>
                <c:pt idx="3018">
                  <c:v>22.984999999999999</c:v>
                </c:pt>
                <c:pt idx="3019">
                  <c:v>22.995000000000012</c:v>
                </c:pt>
                <c:pt idx="3020">
                  <c:v>23.004999999999999</c:v>
                </c:pt>
                <c:pt idx="3021">
                  <c:v>23.015000000000001</c:v>
                </c:pt>
                <c:pt idx="3022">
                  <c:v>23.025000000000009</c:v>
                </c:pt>
                <c:pt idx="3023">
                  <c:v>23.034999999999993</c:v>
                </c:pt>
                <c:pt idx="3024">
                  <c:v>23.044999999999995</c:v>
                </c:pt>
                <c:pt idx="3025">
                  <c:v>23.055000000000007</c:v>
                </c:pt>
                <c:pt idx="3026">
                  <c:v>23.064999999999991</c:v>
                </c:pt>
                <c:pt idx="3027">
                  <c:v>23.074999999999996</c:v>
                </c:pt>
                <c:pt idx="3028">
                  <c:v>23.085000000000004</c:v>
                </c:pt>
                <c:pt idx="3029">
                  <c:v>23.094999999999992</c:v>
                </c:pt>
                <c:pt idx="3030">
                  <c:v>23.10499999999999</c:v>
                </c:pt>
                <c:pt idx="3031">
                  <c:v>23.115000000000006</c:v>
                </c:pt>
                <c:pt idx="3032">
                  <c:v>23.125000000000004</c:v>
                </c:pt>
                <c:pt idx="3033">
                  <c:v>23.134999999999998</c:v>
                </c:pt>
                <c:pt idx="3034">
                  <c:v>23.145000000000003</c:v>
                </c:pt>
                <c:pt idx="3035">
                  <c:v>23.155000000000005</c:v>
                </c:pt>
                <c:pt idx="3036">
                  <c:v>23.164999999999999</c:v>
                </c:pt>
                <c:pt idx="3037">
                  <c:v>23.175000000000004</c:v>
                </c:pt>
                <c:pt idx="3038">
                  <c:v>23.185000000000006</c:v>
                </c:pt>
                <c:pt idx="3039">
                  <c:v>23.195</c:v>
                </c:pt>
                <c:pt idx="3040">
                  <c:v>23.205000000000002</c:v>
                </c:pt>
                <c:pt idx="3041">
                  <c:v>23.215000000000011</c:v>
                </c:pt>
                <c:pt idx="3042">
                  <c:v>23.225000000000001</c:v>
                </c:pt>
                <c:pt idx="3043">
                  <c:v>23.234999999999999</c:v>
                </c:pt>
                <c:pt idx="3044">
                  <c:v>23.245000000000012</c:v>
                </c:pt>
                <c:pt idx="3045">
                  <c:v>23.254999999999999</c:v>
                </c:pt>
                <c:pt idx="3046">
                  <c:v>23.265000000000001</c:v>
                </c:pt>
                <c:pt idx="3047">
                  <c:v>23.275000000000009</c:v>
                </c:pt>
                <c:pt idx="3048">
                  <c:v>23.284999999999993</c:v>
                </c:pt>
                <c:pt idx="3049">
                  <c:v>23.294999999999995</c:v>
                </c:pt>
                <c:pt idx="3050">
                  <c:v>23.305000000000007</c:v>
                </c:pt>
                <c:pt idx="3051">
                  <c:v>23.314999999999991</c:v>
                </c:pt>
                <c:pt idx="3052">
                  <c:v>23.324999999999996</c:v>
                </c:pt>
                <c:pt idx="3053">
                  <c:v>23.335000000000004</c:v>
                </c:pt>
                <c:pt idx="3054">
                  <c:v>23.344999999999992</c:v>
                </c:pt>
                <c:pt idx="3055">
                  <c:v>23.35499999999999</c:v>
                </c:pt>
                <c:pt idx="3056">
                  <c:v>23.365000000000006</c:v>
                </c:pt>
                <c:pt idx="3057">
                  <c:v>23.375000000000004</c:v>
                </c:pt>
                <c:pt idx="3058">
                  <c:v>23.384999999999998</c:v>
                </c:pt>
                <c:pt idx="3059">
                  <c:v>23.395000000000003</c:v>
                </c:pt>
                <c:pt idx="3060">
                  <c:v>23.404999999999998</c:v>
                </c:pt>
                <c:pt idx="3061">
                  <c:v>23.414999999999999</c:v>
                </c:pt>
                <c:pt idx="3062">
                  <c:v>23.425000000000001</c:v>
                </c:pt>
                <c:pt idx="3063">
                  <c:v>23.435000000000006</c:v>
                </c:pt>
                <c:pt idx="3064">
                  <c:v>23.445</c:v>
                </c:pt>
                <c:pt idx="3065">
                  <c:v>23.455000000000002</c:v>
                </c:pt>
                <c:pt idx="3066">
                  <c:v>23.465000000000011</c:v>
                </c:pt>
                <c:pt idx="3067">
                  <c:v>23.474999999999998</c:v>
                </c:pt>
                <c:pt idx="3068">
                  <c:v>23.485000000000003</c:v>
                </c:pt>
                <c:pt idx="3069">
                  <c:v>23.495000000000012</c:v>
                </c:pt>
                <c:pt idx="3070">
                  <c:v>23.504999999999999</c:v>
                </c:pt>
                <c:pt idx="3071">
                  <c:v>23.515000000000001</c:v>
                </c:pt>
                <c:pt idx="3072">
                  <c:v>23.525000000000013</c:v>
                </c:pt>
                <c:pt idx="3073">
                  <c:v>23.534999999999993</c:v>
                </c:pt>
                <c:pt idx="3074">
                  <c:v>23.544999999999998</c:v>
                </c:pt>
                <c:pt idx="3075">
                  <c:v>23.555000000000007</c:v>
                </c:pt>
                <c:pt idx="3076">
                  <c:v>23.564999999999991</c:v>
                </c:pt>
                <c:pt idx="3077">
                  <c:v>23.574999999999996</c:v>
                </c:pt>
                <c:pt idx="3078">
                  <c:v>23.585000000000004</c:v>
                </c:pt>
                <c:pt idx="3079">
                  <c:v>23.594999999999992</c:v>
                </c:pt>
                <c:pt idx="3080">
                  <c:v>23.60499999999999</c:v>
                </c:pt>
                <c:pt idx="3081">
                  <c:v>23.615000000000002</c:v>
                </c:pt>
                <c:pt idx="3082">
                  <c:v>23.625000000000004</c:v>
                </c:pt>
                <c:pt idx="3083">
                  <c:v>23.634999999999998</c:v>
                </c:pt>
                <c:pt idx="3084">
                  <c:v>23.645000000000003</c:v>
                </c:pt>
                <c:pt idx="3085">
                  <c:v>23.654999999999998</c:v>
                </c:pt>
                <c:pt idx="3086">
                  <c:v>23.664999999999999</c:v>
                </c:pt>
                <c:pt idx="3087">
                  <c:v>23.675000000000001</c:v>
                </c:pt>
                <c:pt idx="3088">
                  <c:v>23.685000000000006</c:v>
                </c:pt>
                <c:pt idx="3089">
                  <c:v>23.695</c:v>
                </c:pt>
                <c:pt idx="3090">
                  <c:v>23.705000000000002</c:v>
                </c:pt>
                <c:pt idx="3091">
                  <c:v>23.715000000000011</c:v>
                </c:pt>
                <c:pt idx="3092">
                  <c:v>23.724999999999998</c:v>
                </c:pt>
                <c:pt idx="3093">
                  <c:v>23.735000000000003</c:v>
                </c:pt>
                <c:pt idx="3094">
                  <c:v>23.745000000000012</c:v>
                </c:pt>
                <c:pt idx="3095">
                  <c:v>23.754999999999999</c:v>
                </c:pt>
                <c:pt idx="3096">
                  <c:v>23.765000000000001</c:v>
                </c:pt>
                <c:pt idx="3097">
                  <c:v>23.775000000000013</c:v>
                </c:pt>
                <c:pt idx="3098">
                  <c:v>23.784999999999993</c:v>
                </c:pt>
                <c:pt idx="3099">
                  <c:v>23.794999999999998</c:v>
                </c:pt>
                <c:pt idx="3100">
                  <c:v>23.805000000000007</c:v>
                </c:pt>
                <c:pt idx="3101">
                  <c:v>23.814999999999991</c:v>
                </c:pt>
                <c:pt idx="3102">
                  <c:v>23.824999999999996</c:v>
                </c:pt>
                <c:pt idx="3103">
                  <c:v>23.835000000000004</c:v>
                </c:pt>
                <c:pt idx="3104">
                  <c:v>23.844999999999992</c:v>
                </c:pt>
                <c:pt idx="3105">
                  <c:v>23.854999999999993</c:v>
                </c:pt>
                <c:pt idx="3106">
                  <c:v>23.865000000000006</c:v>
                </c:pt>
                <c:pt idx="3107">
                  <c:v>23.875000000000004</c:v>
                </c:pt>
                <c:pt idx="3108">
                  <c:v>23.884999999999998</c:v>
                </c:pt>
                <c:pt idx="3109">
                  <c:v>23.895</c:v>
                </c:pt>
                <c:pt idx="3110">
                  <c:v>23.904999999999998</c:v>
                </c:pt>
                <c:pt idx="3111">
                  <c:v>23.914999999999999</c:v>
                </c:pt>
                <c:pt idx="3112">
                  <c:v>23.925000000000001</c:v>
                </c:pt>
                <c:pt idx="3113">
                  <c:v>23.935000000000006</c:v>
                </c:pt>
                <c:pt idx="3114">
                  <c:v>23.945</c:v>
                </c:pt>
                <c:pt idx="3115">
                  <c:v>23.954999999999998</c:v>
                </c:pt>
                <c:pt idx="3116">
                  <c:v>23.965000000000011</c:v>
                </c:pt>
                <c:pt idx="3117">
                  <c:v>23.974999999999998</c:v>
                </c:pt>
                <c:pt idx="3118">
                  <c:v>23.984999999999999</c:v>
                </c:pt>
                <c:pt idx="3119">
                  <c:v>23.995000000000012</c:v>
                </c:pt>
                <c:pt idx="3120">
                  <c:v>24.004999999999995</c:v>
                </c:pt>
                <c:pt idx="3121">
                  <c:v>24.015000000000001</c:v>
                </c:pt>
                <c:pt idx="3122">
                  <c:v>24.025000000000013</c:v>
                </c:pt>
                <c:pt idx="3123">
                  <c:v>24.034999999999997</c:v>
                </c:pt>
                <c:pt idx="3124">
                  <c:v>24.044999999999998</c:v>
                </c:pt>
                <c:pt idx="3125">
                  <c:v>24.05500000000001</c:v>
                </c:pt>
                <c:pt idx="3126">
                  <c:v>24.064999999999994</c:v>
                </c:pt>
                <c:pt idx="3127">
                  <c:v>24.075000000000003</c:v>
                </c:pt>
                <c:pt idx="3128">
                  <c:v>24.085000000000004</c:v>
                </c:pt>
                <c:pt idx="3129">
                  <c:v>24.094999999999992</c:v>
                </c:pt>
                <c:pt idx="3130">
                  <c:v>24.104999999999993</c:v>
                </c:pt>
                <c:pt idx="3131">
                  <c:v>24.115000000000006</c:v>
                </c:pt>
                <c:pt idx="3132">
                  <c:v>24.125000000000004</c:v>
                </c:pt>
                <c:pt idx="3133">
                  <c:v>24.134999999999998</c:v>
                </c:pt>
                <c:pt idx="3134">
                  <c:v>24.145</c:v>
                </c:pt>
                <c:pt idx="3135">
                  <c:v>24.154999999999998</c:v>
                </c:pt>
                <c:pt idx="3136">
                  <c:v>24.164999999999999</c:v>
                </c:pt>
                <c:pt idx="3137">
                  <c:v>24.175000000000001</c:v>
                </c:pt>
                <c:pt idx="3138">
                  <c:v>24.185000000000006</c:v>
                </c:pt>
                <c:pt idx="3139">
                  <c:v>24.195</c:v>
                </c:pt>
                <c:pt idx="3140">
                  <c:v>24.204999999999998</c:v>
                </c:pt>
                <c:pt idx="3141">
                  <c:v>24.215000000000011</c:v>
                </c:pt>
                <c:pt idx="3142">
                  <c:v>24.224999999999998</c:v>
                </c:pt>
                <c:pt idx="3143">
                  <c:v>24.234999999999999</c:v>
                </c:pt>
                <c:pt idx="3144">
                  <c:v>24.245000000000012</c:v>
                </c:pt>
                <c:pt idx="3145">
                  <c:v>24.254999999999995</c:v>
                </c:pt>
                <c:pt idx="3146">
                  <c:v>24.265000000000001</c:v>
                </c:pt>
                <c:pt idx="3147">
                  <c:v>24.275000000000013</c:v>
                </c:pt>
                <c:pt idx="3148">
                  <c:v>24.284999999999997</c:v>
                </c:pt>
                <c:pt idx="3149">
                  <c:v>24.294999999999998</c:v>
                </c:pt>
                <c:pt idx="3150">
                  <c:v>24.30500000000001</c:v>
                </c:pt>
                <c:pt idx="3151">
                  <c:v>24.314999999999994</c:v>
                </c:pt>
                <c:pt idx="3152">
                  <c:v>24.325000000000003</c:v>
                </c:pt>
                <c:pt idx="3153">
                  <c:v>24.335000000000008</c:v>
                </c:pt>
                <c:pt idx="3154">
                  <c:v>24.344999999999992</c:v>
                </c:pt>
                <c:pt idx="3155">
                  <c:v>24.355</c:v>
                </c:pt>
                <c:pt idx="3156">
                  <c:v>24.365000000000006</c:v>
                </c:pt>
                <c:pt idx="3157">
                  <c:v>24.375000000000004</c:v>
                </c:pt>
                <c:pt idx="3158">
                  <c:v>24.384999999999998</c:v>
                </c:pt>
                <c:pt idx="3159">
                  <c:v>24.395000000000003</c:v>
                </c:pt>
                <c:pt idx="3160">
                  <c:v>24.404999999999998</c:v>
                </c:pt>
                <c:pt idx="3161">
                  <c:v>24.414999999999999</c:v>
                </c:pt>
                <c:pt idx="3162">
                  <c:v>24.425000000000001</c:v>
                </c:pt>
                <c:pt idx="3163">
                  <c:v>24.435000000000006</c:v>
                </c:pt>
                <c:pt idx="3164">
                  <c:v>24.444999999999997</c:v>
                </c:pt>
                <c:pt idx="3165">
                  <c:v>24.454999999999998</c:v>
                </c:pt>
                <c:pt idx="3166">
                  <c:v>24.465000000000003</c:v>
                </c:pt>
                <c:pt idx="3167">
                  <c:v>24.474999999999998</c:v>
                </c:pt>
                <c:pt idx="3168">
                  <c:v>24.484999999999999</c:v>
                </c:pt>
                <c:pt idx="3169">
                  <c:v>24.495000000000012</c:v>
                </c:pt>
                <c:pt idx="3170">
                  <c:v>24.504999999999995</c:v>
                </c:pt>
                <c:pt idx="3171">
                  <c:v>24.514999999999997</c:v>
                </c:pt>
                <c:pt idx="3172">
                  <c:v>24.525000000000013</c:v>
                </c:pt>
                <c:pt idx="3173">
                  <c:v>24.534999999999993</c:v>
                </c:pt>
                <c:pt idx="3174">
                  <c:v>24.544999999999998</c:v>
                </c:pt>
                <c:pt idx="3175">
                  <c:v>24.55500000000001</c:v>
                </c:pt>
                <c:pt idx="3176">
                  <c:v>24.564999999999994</c:v>
                </c:pt>
                <c:pt idx="3177">
                  <c:v>24.575000000000003</c:v>
                </c:pt>
                <c:pt idx="3178">
                  <c:v>24.585000000000008</c:v>
                </c:pt>
                <c:pt idx="3179">
                  <c:v>24.594999999999992</c:v>
                </c:pt>
                <c:pt idx="3180">
                  <c:v>24.605</c:v>
                </c:pt>
                <c:pt idx="3181">
                  <c:v>24.615000000000006</c:v>
                </c:pt>
                <c:pt idx="3182">
                  <c:v>24.625000000000004</c:v>
                </c:pt>
                <c:pt idx="3183">
                  <c:v>24.634999999999998</c:v>
                </c:pt>
                <c:pt idx="3184">
                  <c:v>24.645000000000003</c:v>
                </c:pt>
                <c:pt idx="3185">
                  <c:v>24.654999999999998</c:v>
                </c:pt>
                <c:pt idx="3186">
                  <c:v>24.664999999999999</c:v>
                </c:pt>
                <c:pt idx="3187">
                  <c:v>24.675000000000001</c:v>
                </c:pt>
                <c:pt idx="3188">
                  <c:v>24.685000000000006</c:v>
                </c:pt>
                <c:pt idx="3189">
                  <c:v>24.694999999999997</c:v>
                </c:pt>
                <c:pt idx="3190">
                  <c:v>24.704999999999998</c:v>
                </c:pt>
                <c:pt idx="3191">
                  <c:v>24.715000000000003</c:v>
                </c:pt>
                <c:pt idx="3192">
                  <c:v>24.724999999999998</c:v>
                </c:pt>
                <c:pt idx="3193">
                  <c:v>24.734999999999999</c:v>
                </c:pt>
                <c:pt idx="3194">
                  <c:v>24.745000000000012</c:v>
                </c:pt>
                <c:pt idx="3195">
                  <c:v>24.754999999999995</c:v>
                </c:pt>
                <c:pt idx="3196">
                  <c:v>24.764999999999997</c:v>
                </c:pt>
                <c:pt idx="3197">
                  <c:v>24.775000000000013</c:v>
                </c:pt>
                <c:pt idx="3198">
                  <c:v>24.784999999999993</c:v>
                </c:pt>
                <c:pt idx="3199">
                  <c:v>24.794999999999998</c:v>
                </c:pt>
                <c:pt idx="3200">
                  <c:v>24.80500000000001</c:v>
                </c:pt>
                <c:pt idx="3201">
                  <c:v>24.814999999999994</c:v>
                </c:pt>
                <c:pt idx="3202">
                  <c:v>24.824999999999999</c:v>
                </c:pt>
                <c:pt idx="3203">
                  <c:v>24.835000000000012</c:v>
                </c:pt>
                <c:pt idx="3204">
                  <c:v>24.845000000000002</c:v>
                </c:pt>
                <c:pt idx="3205">
                  <c:v>24.855</c:v>
                </c:pt>
                <c:pt idx="3206">
                  <c:v>24.865000000000006</c:v>
                </c:pt>
                <c:pt idx="3207">
                  <c:v>24.875000000000011</c:v>
                </c:pt>
                <c:pt idx="3208">
                  <c:v>24.884999999999994</c:v>
                </c:pt>
                <c:pt idx="3209">
                  <c:v>24.895000000000007</c:v>
                </c:pt>
                <c:pt idx="3210">
                  <c:v>24.904999999999998</c:v>
                </c:pt>
                <c:pt idx="3211">
                  <c:v>24.914999999999996</c:v>
                </c:pt>
                <c:pt idx="3212">
                  <c:v>24.925000000000001</c:v>
                </c:pt>
                <c:pt idx="3213">
                  <c:v>24.934999999999999</c:v>
                </c:pt>
                <c:pt idx="3214">
                  <c:v>24.944999999999997</c:v>
                </c:pt>
                <c:pt idx="3215">
                  <c:v>24.954999999999995</c:v>
                </c:pt>
                <c:pt idx="3216">
                  <c:v>24.965000000000007</c:v>
                </c:pt>
                <c:pt idx="3217">
                  <c:v>24.974999999999991</c:v>
                </c:pt>
                <c:pt idx="3218">
                  <c:v>24.984999999999996</c:v>
                </c:pt>
                <c:pt idx="3219">
                  <c:v>24.995000000000008</c:v>
                </c:pt>
                <c:pt idx="3220">
                  <c:v>25.004999999999999</c:v>
                </c:pt>
                <c:pt idx="3221">
                  <c:v>25.01499999999999</c:v>
                </c:pt>
                <c:pt idx="3222">
                  <c:v>25.025000000000009</c:v>
                </c:pt>
                <c:pt idx="3223">
                  <c:v>25.035</c:v>
                </c:pt>
                <c:pt idx="3224">
                  <c:v>25.044999999999998</c:v>
                </c:pt>
                <c:pt idx="3225">
                  <c:v>25.05500000000001</c:v>
                </c:pt>
                <c:pt idx="3226">
                  <c:v>25.064999999999994</c:v>
                </c:pt>
                <c:pt idx="3227">
                  <c:v>25.074999999999999</c:v>
                </c:pt>
                <c:pt idx="3228">
                  <c:v>25.085000000000012</c:v>
                </c:pt>
                <c:pt idx="3229">
                  <c:v>25.095000000000002</c:v>
                </c:pt>
                <c:pt idx="3230">
                  <c:v>25.105</c:v>
                </c:pt>
                <c:pt idx="3231">
                  <c:v>25.115000000000006</c:v>
                </c:pt>
                <c:pt idx="3232">
                  <c:v>25.125000000000011</c:v>
                </c:pt>
                <c:pt idx="3233">
                  <c:v>25.134999999999994</c:v>
                </c:pt>
                <c:pt idx="3234">
                  <c:v>25.145000000000007</c:v>
                </c:pt>
                <c:pt idx="3235">
                  <c:v>25.154999999999998</c:v>
                </c:pt>
                <c:pt idx="3236">
                  <c:v>25.164999999999996</c:v>
                </c:pt>
                <c:pt idx="3237">
                  <c:v>25.175000000000001</c:v>
                </c:pt>
                <c:pt idx="3238">
                  <c:v>25.184999999999999</c:v>
                </c:pt>
                <c:pt idx="3239">
                  <c:v>25.194999999999997</c:v>
                </c:pt>
                <c:pt idx="3240">
                  <c:v>25.204999999999995</c:v>
                </c:pt>
                <c:pt idx="3241">
                  <c:v>25.215000000000007</c:v>
                </c:pt>
                <c:pt idx="3242">
                  <c:v>25.224999999999991</c:v>
                </c:pt>
                <c:pt idx="3243">
                  <c:v>25.234999999999996</c:v>
                </c:pt>
                <c:pt idx="3244">
                  <c:v>25.245000000000008</c:v>
                </c:pt>
                <c:pt idx="3245">
                  <c:v>25.254999999999999</c:v>
                </c:pt>
                <c:pt idx="3246">
                  <c:v>25.26499999999999</c:v>
                </c:pt>
                <c:pt idx="3247">
                  <c:v>25.275000000000009</c:v>
                </c:pt>
                <c:pt idx="3248">
                  <c:v>25.285</c:v>
                </c:pt>
                <c:pt idx="3249">
                  <c:v>25.294999999999998</c:v>
                </c:pt>
                <c:pt idx="3250">
                  <c:v>25.30500000000001</c:v>
                </c:pt>
                <c:pt idx="3251">
                  <c:v>25.314999999999994</c:v>
                </c:pt>
                <c:pt idx="3252">
                  <c:v>25.324999999999999</c:v>
                </c:pt>
                <c:pt idx="3253">
                  <c:v>25.335000000000012</c:v>
                </c:pt>
                <c:pt idx="3254">
                  <c:v>25.344999999999995</c:v>
                </c:pt>
                <c:pt idx="3255">
                  <c:v>25.355</c:v>
                </c:pt>
                <c:pt idx="3256">
                  <c:v>25.365000000000006</c:v>
                </c:pt>
                <c:pt idx="3257">
                  <c:v>25.375000000000011</c:v>
                </c:pt>
                <c:pt idx="3258">
                  <c:v>25.384999999999994</c:v>
                </c:pt>
                <c:pt idx="3259">
                  <c:v>25.395000000000007</c:v>
                </c:pt>
                <c:pt idx="3260">
                  <c:v>25.404999999999998</c:v>
                </c:pt>
                <c:pt idx="3261">
                  <c:v>25.414999999999996</c:v>
                </c:pt>
                <c:pt idx="3262">
                  <c:v>25.425000000000001</c:v>
                </c:pt>
                <c:pt idx="3263">
                  <c:v>25.435000000000006</c:v>
                </c:pt>
                <c:pt idx="3264">
                  <c:v>25.444999999999997</c:v>
                </c:pt>
                <c:pt idx="3265">
                  <c:v>25.454999999999995</c:v>
                </c:pt>
                <c:pt idx="3266">
                  <c:v>25.465000000000007</c:v>
                </c:pt>
                <c:pt idx="3267">
                  <c:v>25.474999999999991</c:v>
                </c:pt>
                <c:pt idx="3268">
                  <c:v>25.484999999999996</c:v>
                </c:pt>
                <c:pt idx="3269">
                  <c:v>25.495000000000008</c:v>
                </c:pt>
                <c:pt idx="3270">
                  <c:v>25.504999999999992</c:v>
                </c:pt>
                <c:pt idx="3271">
                  <c:v>25.51499999999999</c:v>
                </c:pt>
                <c:pt idx="3272">
                  <c:v>25.525000000000002</c:v>
                </c:pt>
                <c:pt idx="3273">
                  <c:v>25.535</c:v>
                </c:pt>
                <c:pt idx="3274">
                  <c:v>25.544999999999998</c:v>
                </c:pt>
                <c:pt idx="3275">
                  <c:v>25.55500000000001</c:v>
                </c:pt>
                <c:pt idx="3276">
                  <c:v>25.564999999999994</c:v>
                </c:pt>
                <c:pt idx="3277">
                  <c:v>25.574999999999999</c:v>
                </c:pt>
                <c:pt idx="3278">
                  <c:v>25.585000000000012</c:v>
                </c:pt>
                <c:pt idx="3279">
                  <c:v>25.594999999999995</c:v>
                </c:pt>
                <c:pt idx="3280">
                  <c:v>25.605</c:v>
                </c:pt>
                <c:pt idx="3281">
                  <c:v>25.615000000000006</c:v>
                </c:pt>
                <c:pt idx="3282">
                  <c:v>25.625000000000011</c:v>
                </c:pt>
                <c:pt idx="3283">
                  <c:v>25.634999999999994</c:v>
                </c:pt>
                <c:pt idx="3284">
                  <c:v>25.645000000000007</c:v>
                </c:pt>
                <c:pt idx="3285">
                  <c:v>25.654999999999998</c:v>
                </c:pt>
                <c:pt idx="3286">
                  <c:v>25.664999999999996</c:v>
                </c:pt>
                <c:pt idx="3287">
                  <c:v>25.675000000000001</c:v>
                </c:pt>
                <c:pt idx="3288">
                  <c:v>25.685000000000006</c:v>
                </c:pt>
                <c:pt idx="3289">
                  <c:v>25.694999999999997</c:v>
                </c:pt>
                <c:pt idx="3290">
                  <c:v>25.704999999999995</c:v>
                </c:pt>
                <c:pt idx="3291">
                  <c:v>25.715000000000007</c:v>
                </c:pt>
                <c:pt idx="3292">
                  <c:v>25.724999999999991</c:v>
                </c:pt>
                <c:pt idx="3293">
                  <c:v>25.734999999999996</c:v>
                </c:pt>
                <c:pt idx="3294">
                  <c:v>25.745000000000008</c:v>
                </c:pt>
                <c:pt idx="3295">
                  <c:v>25.754999999999992</c:v>
                </c:pt>
                <c:pt idx="3296">
                  <c:v>25.76499999999999</c:v>
                </c:pt>
                <c:pt idx="3297">
                  <c:v>25.775000000000002</c:v>
                </c:pt>
                <c:pt idx="3298">
                  <c:v>25.785</c:v>
                </c:pt>
                <c:pt idx="3299">
                  <c:v>25.794999999999998</c:v>
                </c:pt>
                <c:pt idx="3300">
                  <c:v>25.80500000000001</c:v>
                </c:pt>
                <c:pt idx="3301">
                  <c:v>25.814999999999994</c:v>
                </c:pt>
                <c:pt idx="3302">
                  <c:v>25.824999999999999</c:v>
                </c:pt>
                <c:pt idx="3303">
                  <c:v>25.835000000000012</c:v>
                </c:pt>
                <c:pt idx="3304">
                  <c:v>25.844999999999995</c:v>
                </c:pt>
                <c:pt idx="3305">
                  <c:v>25.855</c:v>
                </c:pt>
                <c:pt idx="3306">
                  <c:v>25.865000000000013</c:v>
                </c:pt>
                <c:pt idx="3307">
                  <c:v>25.875000000000011</c:v>
                </c:pt>
                <c:pt idx="3308">
                  <c:v>25.884999999999994</c:v>
                </c:pt>
                <c:pt idx="3309">
                  <c:v>25.895000000000007</c:v>
                </c:pt>
                <c:pt idx="3310">
                  <c:v>25.905000000000005</c:v>
                </c:pt>
                <c:pt idx="3311">
                  <c:v>25.914999999999996</c:v>
                </c:pt>
                <c:pt idx="3312">
                  <c:v>25.925000000000008</c:v>
                </c:pt>
                <c:pt idx="3313">
                  <c:v>25.935000000000006</c:v>
                </c:pt>
                <c:pt idx="3314">
                  <c:v>25.945000000000004</c:v>
                </c:pt>
                <c:pt idx="3315">
                  <c:v>25.954999999999995</c:v>
                </c:pt>
                <c:pt idx="3316">
                  <c:v>25.965000000000007</c:v>
                </c:pt>
                <c:pt idx="3317">
                  <c:v>25.974999999999991</c:v>
                </c:pt>
                <c:pt idx="3318">
                  <c:v>25.984999999999996</c:v>
                </c:pt>
                <c:pt idx="3319">
                  <c:v>25.995000000000008</c:v>
                </c:pt>
                <c:pt idx="3320">
                  <c:v>26.004999999999992</c:v>
                </c:pt>
                <c:pt idx="3321">
                  <c:v>26.01499999999999</c:v>
                </c:pt>
                <c:pt idx="3322">
                  <c:v>26.025000000000002</c:v>
                </c:pt>
                <c:pt idx="3323">
                  <c:v>26.034999999999986</c:v>
                </c:pt>
                <c:pt idx="3324">
                  <c:v>26.044999999999998</c:v>
                </c:pt>
                <c:pt idx="3325">
                  <c:v>26.055000000000003</c:v>
                </c:pt>
                <c:pt idx="3326">
                  <c:v>26.064999999999994</c:v>
                </c:pt>
                <c:pt idx="3327">
                  <c:v>26.074999999999999</c:v>
                </c:pt>
                <c:pt idx="3328">
                  <c:v>26.085000000000012</c:v>
                </c:pt>
                <c:pt idx="3329">
                  <c:v>26.094999999999995</c:v>
                </c:pt>
                <c:pt idx="3330">
                  <c:v>26.105</c:v>
                </c:pt>
                <c:pt idx="3331">
                  <c:v>26.115000000000013</c:v>
                </c:pt>
                <c:pt idx="3332">
                  <c:v>26.125000000000011</c:v>
                </c:pt>
                <c:pt idx="3333">
                  <c:v>26.134999999999994</c:v>
                </c:pt>
                <c:pt idx="3334">
                  <c:v>26.145000000000007</c:v>
                </c:pt>
                <c:pt idx="3335">
                  <c:v>26.155000000000005</c:v>
                </c:pt>
                <c:pt idx="3336">
                  <c:v>26.164999999999996</c:v>
                </c:pt>
                <c:pt idx="3337">
                  <c:v>26.175000000000008</c:v>
                </c:pt>
                <c:pt idx="3338">
                  <c:v>26.185000000000006</c:v>
                </c:pt>
                <c:pt idx="3339">
                  <c:v>26.195000000000004</c:v>
                </c:pt>
                <c:pt idx="3340">
                  <c:v>26.204999999999995</c:v>
                </c:pt>
                <c:pt idx="3341">
                  <c:v>26.215000000000007</c:v>
                </c:pt>
                <c:pt idx="3342">
                  <c:v>26.224999999999991</c:v>
                </c:pt>
                <c:pt idx="3343">
                  <c:v>26.234999999999996</c:v>
                </c:pt>
                <c:pt idx="3344">
                  <c:v>26.245000000000008</c:v>
                </c:pt>
                <c:pt idx="3345">
                  <c:v>26.254999999999992</c:v>
                </c:pt>
                <c:pt idx="3346">
                  <c:v>26.26499999999999</c:v>
                </c:pt>
                <c:pt idx="3347">
                  <c:v>26.275000000000002</c:v>
                </c:pt>
                <c:pt idx="3348">
                  <c:v>26.284999999999986</c:v>
                </c:pt>
                <c:pt idx="3349">
                  <c:v>26.294999999999998</c:v>
                </c:pt>
                <c:pt idx="3350">
                  <c:v>26.305000000000003</c:v>
                </c:pt>
                <c:pt idx="3351">
                  <c:v>26.314999999999994</c:v>
                </c:pt>
                <c:pt idx="3352">
                  <c:v>26.324999999999999</c:v>
                </c:pt>
                <c:pt idx="3353">
                  <c:v>26.335000000000012</c:v>
                </c:pt>
                <c:pt idx="3354">
                  <c:v>26.344999999999995</c:v>
                </c:pt>
                <c:pt idx="3355">
                  <c:v>26.355</c:v>
                </c:pt>
                <c:pt idx="3356">
                  <c:v>26.365000000000013</c:v>
                </c:pt>
                <c:pt idx="3357">
                  <c:v>26.375000000000011</c:v>
                </c:pt>
                <c:pt idx="3358">
                  <c:v>26.384999999999994</c:v>
                </c:pt>
                <c:pt idx="3359">
                  <c:v>26.395000000000007</c:v>
                </c:pt>
                <c:pt idx="3360">
                  <c:v>26.405000000000005</c:v>
                </c:pt>
                <c:pt idx="3361">
                  <c:v>26.414999999999996</c:v>
                </c:pt>
                <c:pt idx="3362">
                  <c:v>26.425000000000008</c:v>
                </c:pt>
                <c:pt idx="3363">
                  <c:v>26.435000000000006</c:v>
                </c:pt>
                <c:pt idx="3364">
                  <c:v>26.445000000000004</c:v>
                </c:pt>
                <c:pt idx="3365">
                  <c:v>26.455000000000002</c:v>
                </c:pt>
                <c:pt idx="3366">
                  <c:v>26.465000000000007</c:v>
                </c:pt>
                <c:pt idx="3367">
                  <c:v>26.474999999999991</c:v>
                </c:pt>
                <c:pt idx="3368">
                  <c:v>26.484999999999996</c:v>
                </c:pt>
                <c:pt idx="3369">
                  <c:v>26.495000000000008</c:v>
                </c:pt>
                <c:pt idx="3370">
                  <c:v>26.504999999999992</c:v>
                </c:pt>
                <c:pt idx="3371">
                  <c:v>26.51499999999999</c:v>
                </c:pt>
                <c:pt idx="3372">
                  <c:v>26.525000000000002</c:v>
                </c:pt>
                <c:pt idx="3373">
                  <c:v>26.534999999999986</c:v>
                </c:pt>
                <c:pt idx="3374">
                  <c:v>26.544999999999998</c:v>
                </c:pt>
                <c:pt idx="3375">
                  <c:v>26.555000000000003</c:v>
                </c:pt>
                <c:pt idx="3376">
                  <c:v>26.564999999999994</c:v>
                </c:pt>
                <c:pt idx="3377">
                  <c:v>26.574999999999999</c:v>
                </c:pt>
                <c:pt idx="3378">
                  <c:v>26.585000000000012</c:v>
                </c:pt>
                <c:pt idx="3379">
                  <c:v>26.594999999999995</c:v>
                </c:pt>
                <c:pt idx="3380">
                  <c:v>26.604999999999993</c:v>
                </c:pt>
                <c:pt idx="3381">
                  <c:v>26.615000000000013</c:v>
                </c:pt>
                <c:pt idx="3382">
                  <c:v>26.625000000000011</c:v>
                </c:pt>
                <c:pt idx="3383">
                  <c:v>26.634999999999994</c:v>
                </c:pt>
                <c:pt idx="3384">
                  <c:v>26.645000000000007</c:v>
                </c:pt>
                <c:pt idx="3385">
                  <c:v>26.655000000000005</c:v>
                </c:pt>
                <c:pt idx="3386">
                  <c:v>26.664999999999996</c:v>
                </c:pt>
                <c:pt idx="3387">
                  <c:v>26.675000000000008</c:v>
                </c:pt>
                <c:pt idx="3388">
                  <c:v>26.685000000000006</c:v>
                </c:pt>
                <c:pt idx="3389">
                  <c:v>26.695000000000004</c:v>
                </c:pt>
                <c:pt idx="3390">
                  <c:v>26.705000000000002</c:v>
                </c:pt>
                <c:pt idx="3391">
                  <c:v>26.715000000000007</c:v>
                </c:pt>
                <c:pt idx="3392">
                  <c:v>26.724999999999991</c:v>
                </c:pt>
                <c:pt idx="3393">
                  <c:v>26.734999999999996</c:v>
                </c:pt>
                <c:pt idx="3394">
                  <c:v>26.745000000000008</c:v>
                </c:pt>
                <c:pt idx="3395">
                  <c:v>26.754999999999992</c:v>
                </c:pt>
                <c:pt idx="3396">
                  <c:v>26.76499999999999</c:v>
                </c:pt>
                <c:pt idx="3397">
                  <c:v>26.775000000000002</c:v>
                </c:pt>
                <c:pt idx="3398">
                  <c:v>26.784999999999986</c:v>
                </c:pt>
                <c:pt idx="3399">
                  <c:v>26.794999999999998</c:v>
                </c:pt>
                <c:pt idx="3400">
                  <c:v>26.805000000000003</c:v>
                </c:pt>
                <c:pt idx="3401">
                  <c:v>26.814999999999994</c:v>
                </c:pt>
                <c:pt idx="3402">
                  <c:v>26.824999999999999</c:v>
                </c:pt>
                <c:pt idx="3403">
                  <c:v>26.835000000000012</c:v>
                </c:pt>
                <c:pt idx="3404">
                  <c:v>26.844999999999995</c:v>
                </c:pt>
                <c:pt idx="3405">
                  <c:v>26.854999999999993</c:v>
                </c:pt>
                <c:pt idx="3406">
                  <c:v>26.865000000000013</c:v>
                </c:pt>
                <c:pt idx="3407">
                  <c:v>26.875000000000011</c:v>
                </c:pt>
                <c:pt idx="3408">
                  <c:v>26.884999999999994</c:v>
                </c:pt>
                <c:pt idx="3409">
                  <c:v>26.895000000000007</c:v>
                </c:pt>
                <c:pt idx="3410">
                  <c:v>26.905000000000005</c:v>
                </c:pt>
                <c:pt idx="3411">
                  <c:v>26.914999999999996</c:v>
                </c:pt>
                <c:pt idx="3412">
                  <c:v>26.925000000000008</c:v>
                </c:pt>
                <c:pt idx="3413">
                  <c:v>26.935000000000006</c:v>
                </c:pt>
                <c:pt idx="3414">
                  <c:v>26.945000000000004</c:v>
                </c:pt>
                <c:pt idx="3415">
                  <c:v>26.955000000000002</c:v>
                </c:pt>
                <c:pt idx="3416">
                  <c:v>26.965000000000014</c:v>
                </c:pt>
                <c:pt idx="3417">
                  <c:v>26.974999999999991</c:v>
                </c:pt>
                <c:pt idx="3418">
                  <c:v>26.985000000000003</c:v>
                </c:pt>
                <c:pt idx="3419">
                  <c:v>26.995000000000008</c:v>
                </c:pt>
                <c:pt idx="3420">
                  <c:v>27.004999999999999</c:v>
                </c:pt>
                <c:pt idx="3421">
                  <c:v>27.01499999999999</c:v>
                </c:pt>
                <c:pt idx="3422">
                  <c:v>27.025000000000002</c:v>
                </c:pt>
                <c:pt idx="3423">
                  <c:v>27.034999999999986</c:v>
                </c:pt>
                <c:pt idx="3424">
                  <c:v>27.044999999999998</c:v>
                </c:pt>
                <c:pt idx="3425">
                  <c:v>27.055000000000003</c:v>
                </c:pt>
                <c:pt idx="3426">
                  <c:v>27.064999999999994</c:v>
                </c:pt>
                <c:pt idx="3427">
                  <c:v>27.074999999999999</c:v>
                </c:pt>
                <c:pt idx="3428">
                  <c:v>27.085000000000012</c:v>
                </c:pt>
                <c:pt idx="3429">
                  <c:v>27.094999999999995</c:v>
                </c:pt>
                <c:pt idx="3430">
                  <c:v>27.104999999999993</c:v>
                </c:pt>
                <c:pt idx="3431">
                  <c:v>27.115000000000006</c:v>
                </c:pt>
                <c:pt idx="3432">
                  <c:v>27.125000000000011</c:v>
                </c:pt>
                <c:pt idx="3433">
                  <c:v>27.134999999999994</c:v>
                </c:pt>
                <c:pt idx="3434">
                  <c:v>27.145000000000007</c:v>
                </c:pt>
                <c:pt idx="3435">
                  <c:v>27.155000000000005</c:v>
                </c:pt>
                <c:pt idx="3436">
                  <c:v>27.164999999999996</c:v>
                </c:pt>
                <c:pt idx="3437">
                  <c:v>27.175000000000008</c:v>
                </c:pt>
                <c:pt idx="3438">
                  <c:v>27.185000000000006</c:v>
                </c:pt>
                <c:pt idx="3439">
                  <c:v>27.195000000000004</c:v>
                </c:pt>
                <c:pt idx="3440">
                  <c:v>27.205000000000002</c:v>
                </c:pt>
                <c:pt idx="3441">
                  <c:v>27.215000000000014</c:v>
                </c:pt>
                <c:pt idx="3442">
                  <c:v>27.224999999999991</c:v>
                </c:pt>
                <c:pt idx="3443">
                  <c:v>27.235000000000003</c:v>
                </c:pt>
                <c:pt idx="3444">
                  <c:v>27.245000000000008</c:v>
                </c:pt>
                <c:pt idx="3445">
                  <c:v>27.254999999999999</c:v>
                </c:pt>
                <c:pt idx="3446">
                  <c:v>27.26499999999999</c:v>
                </c:pt>
                <c:pt idx="3447">
                  <c:v>27.275000000000002</c:v>
                </c:pt>
                <c:pt idx="3448">
                  <c:v>27.284999999999986</c:v>
                </c:pt>
                <c:pt idx="3449">
                  <c:v>27.294999999999998</c:v>
                </c:pt>
                <c:pt idx="3450">
                  <c:v>27.305000000000003</c:v>
                </c:pt>
                <c:pt idx="3451">
                  <c:v>27.314999999999994</c:v>
                </c:pt>
                <c:pt idx="3452">
                  <c:v>27.324999999999999</c:v>
                </c:pt>
                <c:pt idx="3453">
                  <c:v>27.335000000000012</c:v>
                </c:pt>
                <c:pt idx="3454">
                  <c:v>27.344999999999995</c:v>
                </c:pt>
                <c:pt idx="3455">
                  <c:v>27.354999999999993</c:v>
                </c:pt>
                <c:pt idx="3456">
                  <c:v>27.365000000000006</c:v>
                </c:pt>
                <c:pt idx="3457">
                  <c:v>27.375000000000011</c:v>
                </c:pt>
                <c:pt idx="3458">
                  <c:v>27.384999999999994</c:v>
                </c:pt>
                <c:pt idx="3459">
                  <c:v>27.395000000000007</c:v>
                </c:pt>
                <c:pt idx="3460">
                  <c:v>27.405000000000005</c:v>
                </c:pt>
                <c:pt idx="3461">
                  <c:v>27.414999999999996</c:v>
                </c:pt>
                <c:pt idx="3462">
                  <c:v>27.425000000000008</c:v>
                </c:pt>
                <c:pt idx="3463">
                  <c:v>27.435000000000006</c:v>
                </c:pt>
                <c:pt idx="3464">
                  <c:v>27.445000000000004</c:v>
                </c:pt>
                <c:pt idx="3465">
                  <c:v>27.455000000000002</c:v>
                </c:pt>
                <c:pt idx="3466">
                  <c:v>27.465000000000014</c:v>
                </c:pt>
                <c:pt idx="3467">
                  <c:v>27.474999999999991</c:v>
                </c:pt>
                <c:pt idx="3468">
                  <c:v>27.485000000000003</c:v>
                </c:pt>
                <c:pt idx="3469">
                  <c:v>27.495000000000008</c:v>
                </c:pt>
                <c:pt idx="3470">
                  <c:v>27.504999999999999</c:v>
                </c:pt>
                <c:pt idx="3471">
                  <c:v>27.514999999999997</c:v>
                </c:pt>
                <c:pt idx="3472">
                  <c:v>27.525000000000002</c:v>
                </c:pt>
                <c:pt idx="3473">
                  <c:v>27.535</c:v>
                </c:pt>
                <c:pt idx="3474">
                  <c:v>27.544999999999998</c:v>
                </c:pt>
                <c:pt idx="3475">
                  <c:v>27.555000000000003</c:v>
                </c:pt>
                <c:pt idx="3476">
                  <c:v>27.564999999999994</c:v>
                </c:pt>
                <c:pt idx="3477">
                  <c:v>27.574999999999999</c:v>
                </c:pt>
                <c:pt idx="3478">
                  <c:v>27.585000000000004</c:v>
                </c:pt>
                <c:pt idx="3479">
                  <c:v>27.594999999999995</c:v>
                </c:pt>
                <c:pt idx="3480">
                  <c:v>27.604999999999993</c:v>
                </c:pt>
                <c:pt idx="3481">
                  <c:v>27.615000000000006</c:v>
                </c:pt>
                <c:pt idx="3482">
                  <c:v>27.625000000000011</c:v>
                </c:pt>
                <c:pt idx="3483">
                  <c:v>27.634999999999994</c:v>
                </c:pt>
                <c:pt idx="3484">
                  <c:v>27.645000000000007</c:v>
                </c:pt>
                <c:pt idx="3485">
                  <c:v>27.655000000000005</c:v>
                </c:pt>
                <c:pt idx="3486">
                  <c:v>27.664999999999996</c:v>
                </c:pt>
                <c:pt idx="3487">
                  <c:v>27.675000000000008</c:v>
                </c:pt>
                <c:pt idx="3488">
                  <c:v>27.685000000000006</c:v>
                </c:pt>
                <c:pt idx="3489">
                  <c:v>27.695000000000004</c:v>
                </c:pt>
                <c:pt idx="3490">
                  <c:v>27.705000000000002</c:v>
                </c:pt>
                <c:pt idx="3491">
                  <c:v>27.715000000000014</c:v>
                </c:pt>
                <c:pt idx="3492">
                  <c:v>27.724999999999998</c:v>
                </c:pt>
                <c:pt idx="3493">
                  <c:v>27.735000000000003</c:v>
                </c:pt>
                <c:pt idx="3494">
                  <c:v>27.745000000000008</c:v>
                </c:pt>
                <c:pt idx="3495">
                  <c:v>27.754999999999999</c:v>
                </c:pt>
                <c:pt idx="3496">
                  <c:v>27.764999999999997</c:v>
                </c:pt>
                <c:pt idx="3497">
                  <c:v>27.775000000000002</c:v>
                </c:pt>
                <c:pt idx="3498">
                  <c:v>27.785</c:v>
                </c:pt>
                <c:pt idx="3499">
                  <c:v>27.794999999999998</c:v>
                </c:pt>
                <c:pt idx="3500">
                  <c:v>27.805000000000003</c:v>
                </c:pt>
                <c:pt idx="3501">
                  <c:v>27.814999999999994</c:v>
                </c:pt>
                <c:pt idx="3502">
                  <c:v>27.824999999999999</c:v>
                </c:pt>
                <c:pt idx="3503">
                  <c:v>27.835000000000004</c:v>
                </c:pt>
                <c:pt idx="3504">
                  <c:v>27.844999999999995</c:v>
                </c:pt>
                <c:pt idx="3505">
                  <c:v>27.854999999999993</c:v>
                </c:pt>
                <c:pt idx="3506">
                  <c:v>27.865000000000006</c:v>
                </c:pt>
                <c:pt idx="3507">
                  <c:v>27.875000000000011</c:v>
                </c:pt>
                <c:pt idx="3508">
                  <c:v>27.884999999999994</c:v>
                </c:pt>
                <c:pt idx="3509">
                  <c:v>27.895000000000007</c:v>
                </c:pt>
                <c:pt idx="3510">
                  <c:v>27.905000000000005</c:v>
                </c:pt>
                <c:pt idx="3511">
                  <c:v>27.914999999999996</c:v>
                </c:pt>
                <c:pt idx="3512">
                  <c:v>27.925000000000008</c:v>
                </c:pt>
                <c:pt idx="3513">
                  <c:v>27.935000000000006</c:v>
                </c:pt>
                <c:pt idx="3514">
                  <c:v>27.945000000000004</c:v>
                </c:pt>
                <c:pt idx="3515">
                  <c:v>27.955000000000002</c:v>
                </c:pt>
                <c:pt idx="3516">
                  <c:v>27.965000000000014</c:v>
                </c:pt>
                <c:pt idx="3517">
                  <c:v>27.974999999999998</c:v>
                </c:pt>
                <c:pt idx="3518">
                  <c:v>27.985000000000003</c:v>
                </c:pt>
                <c:pt idx="3519">
                  <c:v>27.995000000000008</c:v>
                </c:pt>
                <c:pt idx="3520">
                  <c:v>28.004999999999999</c:v>
                </c:pt>
                <c:pt idx="3521">
                  <c:v>28.014999999999997</c:v>
                </c:pt>
                <c:pt idx="3522">
                  <c:v>28.025000000000002</c:v>
                </c:pt>
                <c:pt idx="3523">
                  <c:v>28.035</c:v>
                </c:pt>
                <c:pt idx="3524">
                  <c:v>28.044999999999998</c:v>
                </c:pt>
                <c:pt idx="3525">
                  <c:v>28.055000000000003</c:v>
                </c:pt>
                <c:pt idx="3526">
                  <c:v>28.064999999999994</c:v>
                </c:pt>
                <c:pt idx="3527">
                  <c:v>28.074999999999999</c:v>
                </c:pt>
                <c:pt idx="3528">
                  <c:v>28.085000000000004</c:v>
                </c:pt>
                <c:pt idx="3529">
                  <c:v>28.094999999999995</c:v>
                </c:pt>
                <c:pt idx="3530">
                  <c:v>28.104999999999993</c:v>
                </c:pt>
                <c:pt idx="3531">
                  <c:v>28.114999999999998</c:v>
                </c:pt>
                <c:pt idx="3532">
                  <c:v>28.125000000000011</c:v>
                </c:pt>
                <c:pt idx="3533">
                  <c:v>28.134999999999994</c:v>
                </c:pt>
                <c:pt idx="3534">
                  <c:v>28.145000000000007</c:v>
                </c:pt>
                <c:pt idx="3535">
                  <c:v>28.154999999999998</c:v>
                </c:pt>
                <c:pt idx="3536">
                  <c:v>28.164999999999996</c:v>
                </c:pt>
                <c:pt idx="3537">
                  <c:v>28.175000000000008</c:v>
                </c:pt>
                <c:pt idx="3538">
                  <c:v>28.185000000000006</c:v>
                </c:pt>
                <c:pt idx="3539">
                  <c:v>28.194999999999997</c:v>
                </c:pt>
                <c:pt idx="3540">
                  <c:v>28.205000000000002</c:v>
                </c:pt>
                <c:pt idx="3541">
                  <c:v>28.215000000000014</c:v>
                </c:pt>
                <c:pt idx="3542">
                  <c:v>28.224999999999991</c:v>
                </c:pt>
                <c:pt idx="3543">
                  <c:v>28.235000000000003</c:v>
                </c:pt>
                <c:pt idx="3544">
                  <c:v>28.245000000000008</c:v>
                </c:pt>
                <c:pt idx="3545">
                  <c:v>28.254999999999999</c:v>
                </c:pt>
                <c:pt idx="3546">
                  <c:v>28.264999999999997</c:v>
                </c:pt>
                <c:pt idx="3547">
                  <c:v>28.275000000000009</c:v>
                </c:pt>
                <c:pt idx="3548">
                  <c:v>28.285</c:v>
                </c:pt>
                <c:pt idx="3549">
                  <c:v>28.294999999999998</c:v>
                </c:pt>
                <c:pt idx="3550">
                  <c:v>28.305000000000003</c:v>
                </c:pt>
                <c:pt idx="3551">
                  <c:v>28.314999999999994</c:v>
                </c:pt>
                <c:pt idx="3552">
                  <c:v>28.324999999999999</c:v>
                </c:pt>
                <c:pt idx="3553">
                  <c:v>28.335000000000012</c:v>
                </c:pt>
                <c:pt idx="3554">
                  <c:v>28.344999999999995</c:v>
                </c:pt>
                <c:pt idx="3555">
                  <c:v>28.354999999999993</c:v>
                </c:pt>
                <c:pt idx="3556">
                  <c:v>28.364999999999998</c:v>
                </c:pt>
                <c:pt idx="3557">
                  <c:v>28.375000000000011</c:v>
                </c:pt>
                <c:pt idx="3558">
                  <c:v>28.384999999999994</c:v>
                </c:pt>
                <c:pt idx="3559">
                  <c:v>28.395000000000007</c:v>
                </c:pt>
                <c:pt idx="3560">
                  <c:v>28.404999999999998</c:v>
                </c:pt>
                <c:pt idx="3561">
                  <c:v>28.414999999999996</c:v>
                </c:pt>
                <c:pt idx="3562">
                  <c:v>28.425000000000008</c:v>
                </c:pt>
                <c:pt idx="3563">
                  <c:v>28.435000000000006</c:v>
                </c:pt>
                <c:pt idx="3564">
                  <c:v>28.444999999999997</c:v>
                </c:pt>
                <c:pt idx="3565">
                  <c:v>28.455000000000002</c:v>
                </c:pt>
                <c:pt idx="3566">
                  <c:v>28.465000000000014</c:v>
                </c:pt>
                <c:pt idx="3567">
                  <c:v>28.474999999999991</c:v>
                </c:pt>
                <c:pt idx="3568">
                  <c:v>28.485000000000003</c:v>
                </c:pt>
                <c:pt idx="3569">
                  <c:v>28.495000000000008</c:v>
                </c:pt>
                <c:pt idx="3570">
                  <c:v>28.504999999999999</c:v>
                </c:pt>
                <c:pt idx="3571">
                  <c:v>28.514999999999997</c:v>
                </c:pt>
                <c:pt idx="3572">
                  <c:v>28.525000000000009</c:v>
                </c:pt>
                <c:pt idx="3573">
                  <c:v>28.535</c:v>
                </c:pt>
                <c:pt idx="3574">
                  <c:v>28.544999999999998</c:v>
                </c:pt>
                <c:pt idx="3575">
                  <c:v>28.555000000000003</c:v>
                </c:pt>
                <c:pt idx="3576">
                  <c:v>28.564999999999994</c:v>
                </c:pt>
                <c:pt idx="3577">
                  <c:v>28.574999999999999</c:v>
                </c:pt>
                <c:pt idx="3578">
                  <c:v>28.585000000000012</c:v>
                </c:pt>
                <c:pt idx="3579">
                  <c:v>28.594999999999995</c:v>
                </c:pt>
                <c:pt idx="3580">
                  <c:v>28.604999999999993</c:v>
                </c:pt>
                <c:pt idx="3581">
                  <c:v>28.614999999999998</c:v>
                </c:pt>
                <c:pt idx="3582">
                  <c:v>28.625000000000011</c:v>
                </c:pt>
                <c:pt idx="3583">
                  <c:v>28.634999999999994</c:v>
                </c:pt>
                <c:pt idx="3584">
                  <c:v>28.645000000000007</c:v>
                </c:pt>
                <c:pt idx="3585">
                  <c:v>28.654999999999998</c:v>
                </c:pt>
                <c:pt idx="3586">
                  <c:v>28.664999999999996</c:v>
                </c:pt>
                <c:pt idx="3587">
                  <c:v>28.675000000000008</c:v>
                </c:pt>
                <c:pt idx="3588">
                  <c:v>28.685000000000006</c:v>
                </c:pt>
                <c:pt idx="3589">
                  <c:v>28.694999999999997</c:v>
                </c:pt>
                <c:pt idx="3590">
                  <c:v>28.705000000000002</c:v>
                </c:pt>
                <c:pt idx="3591">
                  <c:v>28.715000000000014</c:v>
                </c:pt>
                <c:pt idx="3592">
                  <c:v>28.724999999999991</c:v>
                </c:pt>
                <c:pt idx="3593">
                  <c:v>28.735000000000003</c:v>
                </c:pt>
                <c:pt idx="3594">
                  <c:v>28.745000000000008</c:v>
                </c:pt>
                <c:pt idx="3595">
                  <c:v>28.754999999999999</c:v>
                </c:pt>
                <c:pt idx="3596">
                  <c:v>28.764999999999997</c:v>
                </c:pt>
                <c:pt idx="3597">
                  <c:v>28.775000000000009</c:v>
                </c:pt>
                <c:pt idx="3598">
                  <c:v>28.785</c:v>
                </c:pt>
                <c:pt idx="3599">
                  <c:v>28.794999999999998</c:v>
                </c:pt>
                <c:pt idx="3600">
                  <c:v>28.80500000000001</c:v>
                </c:pt>
                <c:pt idx="3601">
                  <c:v>28.814999999999994</c:v>
                </c:pt>
                <c:pt idx="3602">
                  <c:v>28.824999999999999</c:v>
                </c:pt>
                <c:pt idx="3603">
                  <c:v>28.835000000000012</c:v>
                </c:pt>
                <c:pt idx="3604">
                  <c:v>28.844999999999995</c:v>
                </c:pt>
                <c:pt idx="3605">
                  <c:v>28.854999999999993</c:v>
                </c:pt>
                <c:pt idx="3606">
                  <c:v>28.865000000000006</c:v>
                </c:pt>
                <c:pt idx="3607">
                  <c:v>28.875000000000011</c:v>
                </c:pt>
                <c:pt idx="3608">
                  <c:v>28.884999999999994</c:v>
                </c:pt>
                <c:pt idx="3609">
                  <c:v>28.895000000000007</c:v>
                </c:pt>
                <c:pt idx="3610">
                  <c:v>28.904999999999998</c:v>
                </c:pt>
                <c:pt idx="3611">
                  <c:v>28.914999999999996</c:v>
                </c:pt>
                <c:pt idx="3612">
                  <c:v>28.925000000000008</c:v>
                </c:pt>
                <c:pt idx="3613">
                  <c:v>28.935000000000006</c:v>
                </c:pt>
                <c:pt idx="3614">
                  <c:v>28.944999999999997</c:v>
                </c:pt>
                <c:pt idx="3615">
                  <c:v>28.954999999999995</c:v>
                </c:pt>
                <c:pt idx="3616">
                  <c:v>28.965000000000014</c:v>
                </c:pt>
                <c:pt idx="3617">
                  <c:v>28.974999999999991</c:v>
                </c:pt>
                <c:pt idx="3618">
                  <c:v>28.985000000000003</c:v>
                </c:pt>
                <c:pt idx="3619">
                  <c:v>28.995000000000008</c:v>
                </c:pt>
                <c:pt idx="3620">
                  <c:v>29.004999999999999</c:v>
                </c:pt>
                <c:pt idx="3621">
                  <c:v>29.014999999999997</c:v>
                </c:pt>
                <c:pt idx="3622">
                  <c:v>29.025000000000009</c:v>
                </c:pt>
                <c:pt idx="3623">
                  <c:v>29.035</c:v>
                </c:pt>
                <c:pt idx="3624">
                  <c:v>29.044999999999998</c:v>
                </c:pt>
                <c:pt idx="3625">
                  <c:v>29.05500000000001</c:v>
                </c:pt>
                <c:pt idx="3626">
                  <c:v>29.064999999999994</c:v>
                </c:pt>
                <c:pt idx="3627">
                  <c:v>29.074999999999999</c:v>
                </c:pt>
                <c:pt idx="3628">
                  <c:v>29.085000000000012</c:v>
                </c:pt>
                <c:pt idx="3629">
                  <c:v>29.094999999999995</c:v>
                </c:pt>
                <c:pt idx="3630">
                  <c:v>29.104999999999993</c:v>
                </c:pt>
                <c:pt idx="3631">
                  <c:v>29.115000000000006</c:v>
                </c:pt>
                <c:pt idx="3632">
                  <c:v>29.125000000000011</c:v>
                </c:pt>
                <c:pt idx="3633">
                  <c:v>29.134999999999994</c:v>
                </c:pt>
                <c:pt idx="3634">
                  <c:v>29.145000000000007</c:v>
                </c:pt>
                <c:pt idx="3635">
                  <c:v>29.154999999999998</c:v>
                </c:pt>
                <c:pt idx="3636">
                  <c:v>29.164999999999996</c:v>
                </c:pt>
                <c:pt idx="3637">
                  <c:v>29.175000000000008</c:v>
                </c:pt>
                <c:pt idx="3638">
                  <c:v>29.185000000000006</c:v>
                </c:pt>
                <c:pt idx="3639">
                  <c:v>29.194999999999997</c:v>
                </c:pt>
                <c:pt idx="3640">
                  <c:v>29.204999999999995</c:v>
                </c:pt>
                <c:pt idx="3641">
                  <c:v>29.215000000000014</c:v>
                </c:pt>
                <c:pt idx="3642">
                  <c:v>29.224999999999991</c:v>
                </c:pt>
                <c:pt idx="3643">
                  <c:v>29.235000000000003</c:v>
                </c:pt>
                <c:pt idx="3644">
                  <c:v>29.245000000000008</c:v>
                </c:pt>
                <c:pt idx="3645">
                  <c:v>29.254999999999999</c:v>
                </c:pt>
                <c:pt idx="3646">
                  <c:v>29.264999999999997</c:v>
                </c:pt>
                <c:pt idx="3647">
                  <c:v>29.275000000000009</c:v>
                </c:pt>
                <c:pt idx="3648">
                  <c:v>29.285</c:v>
                </c:pt>
                <c:pt idx="3649">
                  <c:v>29.294999999999998</c:v>
                </c:pt>
                <c:pt idx="3650">
                  <c:v>29.30500000000001</c:v>
                </c:pt>
                <c:pt idx="3651">
                  <c:v>29.314999999999994</c:v>
                </c:pt>
                <c:pt idx="3652">
                  <c:v>29.324999999999999</c:v>
                </c:pt>
                <c:pt idx="3653">
                  <c:v>29.335000000000012</c:v>
                </c:pt>
                <c:pt idx="3654">
                  <c:v>29.344999999999995</c:v>
                </c:pt>
                <c:pt idx="3655">
                  <c:v>29.354999999999993</c:v>
                </c:pt>
                <c:pt idx="3656">
                  <c:v>29.365000000000006</c:v>
                </c:pt>
                <c:pt idx="3657">
                  <c:v>29.375000000000011</c:v>
                </c:pt>
                <c:pt idx="3658">
                  <c:v>29.384999999999994</c:v>
                </c:pt>
                <c:pt idx="3659">
                  <c:v>29.395000000000007</c:v>
                </c:pt>
                <c:pt idx="3660">
                  <c:v>29.404999999999998</c:v>
                </c:pt>
                <c:pt idx="3661">
                  <c:v>29.414999999999996</c:v>
                </c:pt>
                <c:pt idx="3662">
                  <c:v>29.425000000000001</c:v>
                </c:pt>
                <c:pt idx="3663">
                  <c:v>29.435000000000006</c:v>
                </c:pt>
                <c:pt idx="3664">
                  <c:v>29.444999999999997</c:v>
                </c:pt>
                <c:pt idx="3665">
                  <c:v>29.455000000000002</c:v>
                </c:pt>
                <c:pt idx="3666">
                  <c:v>29.465000000000007</c:v>
                </c:pt>
                <c:pt idx="3667">
                  <c:v>29.474999999999991</c:v>
                </c:pt>
                <c:pt idx="3668">
                  <c:v>29.484999999999996</c:v>
                </c:pt>
                <c:pt idx="3669">
                  <c:v>29.495000000000008</c:v>
                </c:pt>
                <c:pt idx="3670">
                  <c:v>29.504999999999992</c:v>
                </c:pt>
                <c:pt idx="3671">
                  <c:v>29.514999999999997</c:v>
                </c:pt>
                <c:pt idx="3672">
                  <c:v>29.525000000000009</c:v>
                </c:pt>
                <c:pt idx="3673">
                  <c:v>29.535</c:v>
                </c:pt>
                <c:pt idx="3674">
                  <c:v>29.544999999999998</c:v>
                </c:pt>
                <c:pt idx="3675">
                  <c:v>29.55500000000001</c:v>
                </c:pt>
                <c:pt idx="3676">
                  <c:v>29.564999999999994</c:v>
                </c:pt>
                <c:pt idx="3677">
                  <c:v>29.574999999999999</c:v>
                </c:pt>
                <c:pt idx="3678">
                  <c:v>29.585000000000012</c:v>
                </c:pt>
                <c:pt idx="3679">
                  <c:v>29.594999999999995</c:v>
                </c:pt>
                <c:pt idx="3680">
                  <c:v>29.604999999999993</c:v>
                </c:pt>
                <c:pt idx="3681">
                  <c:v>29.615000000000006</c:v>
                </c:pt>
                <c:pt idx="3682">
                  <c:v>29.625000000000011</c:v>
                </c:pt>
                <c:pt idx="3683">
                  <c:v>29.634999999999994</c:v>
                </c:pt>
                <c:pt idx="3684">
                  <c:v>29.645000000000007</c:v>
                </c:pt>
                <c:pt idx="3685">
                  <c:v>29.654999999999998</c:v>
                </c:pt>
                <c:pt idx="3686">
                  <c:v>29.664999999999996</c:v>
                </c:pt>
                <c:pt idx="3687">
                  <c:v>29.675000000000001</c:v>
                </c:pt>
                <c:pt idx="3688">
                  <c:v>29.685000000000006</c:v>
                </c:pt>
                <c:pt idx="3689">
                  <c:v>29.694999999999997</c:v>
                </c:pt>
                <c:pt idx="3690">
                  <c:v>29.705000000000002</c:v>
                </c:pt>
                <c:pt idx="3691">
                  <c:v>29.715000000000007</c:v>
                </c:pt>
                <c:pt idx="3692">
                  <c:v>29.724999999999991</c:v>
                </c:pt>
                <c:pt idx="3693">
                  <c:v>29.734999999999996</c:v>
                </c:pt>
                <c:pt idx="3694">
                  <c:v>29.745000000000008</c:v>
                </c:pt>
                <c:pt idx="3695">
                  <c:v>29.754999999999992</c:v>
                </c:pt>
                <c:pt idx="3696">
                  <c:v>29.764999999999997</c:v>
                </c:pt>
                <c:pt idx="3697">
                  <c:v>29.775000000000009</c:v>
                </c:pt>
                <c:pt idx="3698">
                  <c:v>29.785</c:v>
                </c:pt>
                <c:pt idx="3699">
                  <c:v>29.794999999999998</c:v>
                </c:pt>
                <c:pt idx="3700">
                  <c:v>29.80500000000001</c:v>
                </c:pt>
                <c:pt idx="3701">
                  <c:v>29.814999999999994</c:v>
                </c:pt>
                <c:pt idx="3702">
                  <c:v>29.824999999999999</c:v>
                </c:pt>
                <c:pt idx="3703">
                  <c:v>29.835000000000012</c:v>
                </c:pt>
                <c:pt idx="3704">
                  <c:v>29.844999999999995</c:v>
                </c:pt>
                <c:pt idx="3705">
                  <c:v>29.854999999999993</c:v>
                </c:pt>
                <c:pt idx="3706">
                  <c:v>29.865000000000006</c:v>
                </c:pt>
                <c:pt idx="3707">
                  <c:v>29.875000000000011</c:v>
                </c:pt>
                <c:pt idx="3708">
                  <c:v>29.884999999999994</c:v>
                </c:pt>
                <c:pt idx="3709">
                  <c:v>29.895000000000007</c:v>
                </c:pt>
                <c:pt idx="3710">
                  <c:v>29.904999999999998</c:v>
                </c:pt>
                <c:pt idx="3711">
                  <c:v>29.914999999999996</c:v>
                </c:pt>
                <c:pt idx="3712">
                  <c:v>29.925000000000001</c:v>
                </c:pt>
                <c:pt idx="3713">
                  <c:v>29.935000000000006</c:v>
                </c:pt>
                <c:pt idx="3714">
                  <c:v>29.944999999999997</c:v>
                </c:pt>
                <c:pt idx="3715">
                  <c:v>29.955000000000002</c:v>
                </c:pt>
                <c:pt idx="3716">
                  <c:v>29.965000000000007</c:v>
                </c:pt>
                <c:pt idx="3717">
                  <c:v>29.974999999999991</c:v>
                </c:pt>
                <c:pt idx="3718">
                  <c:v>29.984999999999996</c:v>
                </c:pt>
                <c:pt idx="3719">
                  <c:v>29.995000000000008</c:v>
                </c:pt>
                <c:pt idx="3720">
                  <c:v>30.004999999999992</c:v>
                </c:pt>
                <c:pt idx="3721">
                  <c:v>30.014999999999997</c:v>
                </c:pt>
                <c:pt idx="3722">
                  <c:v>30.025000000000009</c:v>
                </c:pt>
                <c:pt idx="3723">
                  <c:v>30.035</c:v>
                </c:pt>
                <c:pt idx="3724">
                  <c:v>30.044999999999998</c:v>
                </c:pt>
                <c:pt idx="3725">
                  <c:v>30.05500000000001</c:v>
                </c:pt>
                <c:pt idx="3726">
                  <c:v>30.064999999999994</c:v>
                </c:pt>
                <c:pt idx="3727">
                  <c:v>30.074999999999999</c:v>
                </c:pt>
                <c:pt idx="3728">
                  <c:v>30.085000000000012</c:v>
                </c:pt>
                <c:pt idx="3729">
                  <c:v>30.094999999999995</c:v>
                </c:pt>
                <c:pt idx="3730">
                  <c:v>30.104999999999993</c:v>
                </c:pt>
                <c:pt idx="3731">
                  <c:v>30.115000000000013</c:v>
                </c:pt>
                <c:pt idx="3732">
                  <c:v>30.125000000000011</c:v>
                </c:pt>
                <c:pt idx="3733">
                  <c:v>30.134999999999994</c:v>
                </c:pt>
                <c:pt idx="3734">
                  <c:v>30.145000000000007</c:v>
                </c:pt>
                <c:pt idx="3735">
                  <c:v>30.155000000000005</c:v>
                </c:pt>
                <c:pt idx="3736">
                  <c:v>30.164999999999996</c:v>
                </c:pt>
                <c:pt idx="3737">
                  <c:v>30.175000000000008</c:v>
                </c:pt>
                <c:pt idx="3738">
                  <c:v>30.185000000000006</c:v>
                </c:pt>
                <c:pt idx="3739">
                  <c:v>30.194999999999997</c:v>
                </c:pt>
                <c:pt idx="3740">
                  <c:v>30.204999999999995</c:v>
                </c:pt>
                <c:pt idx="3741">
                  <c:v>30.215000000000007</c:v>
                </c:pt>
                <c:pt idx="3742">
                  <c:v>30.224999999999991</c:v>
                </c:pt>
                <c:pt idx="3743">
                  <c:v>30.234999999999996</c:v>
                </c:pt>
                <c:pt idx="3744">
                  <c:v>30.245000000000008</c:v>
                </c:pt>
                <c:pt idx="3745">
                  <c:v>30.254999999999992</c:v>
                </c:pt>
                <c:pt idx="3746">
                  <c:v>30.26499999999999</c:v>
                </c:pt>
                <c:pt idx="3747">
                  <c:v>30.275000000000009</c:v>
                </c:pt>
                <c:pt idx="3748">
                  <c:v>30.284999999999986</c:v>
                </c:pt>
                <c:pt idx="3749">
                  <c:v>30.294999999999998</c:v>
                </c:pt>
                <c:pt idx="3750">
                  <c:v>30.30500000000001</c:v>
                </c:pt>
                <c:pt idx="3751">
                  <c:v>30.314999999999994</c:v>
                </c:pt>
                <c:pt idx="3752">
                  <c:v>30.324999999999999</c:v>
                </c:pt>
                <c:pt idx="3753">
                  <c:v>30.335000000000012</c:v>
                </c:pt>
                <c:pt idx="3754">
                  <c:v>30.344999999999995</c:v>
                </c:pt>
                <c:pt idx="3755">
                  <c:v>30.354999999999993</c:v>
                </c:pt>
                <c:pt idx="3756">
                  <c:v>30.365000000000013</c:v>
                </c:pt>
                <c:pt idx="3757">
                  <c:v>30.375000000000011</c:v>
                </c:pt>
                <c:pt idx="3758">
                  <c:v>30.384999999999994</c:v>
                </c:pt>
                <c:pt idx="3759">
                  <c:v>30.395000000000007</c:v>
                </c:pt>
                <c:pt idx="3760">
                  <c:v>30.405000000000005</c:v>
                </c:pt>
                <c:pt idx="3761">
                  <c:v>30.414999999999996</c:v>
                </c:pt>
                <c:pt idx="3762">
                  <c:v>30.425000000000008</c:v>
                </c:pt>
                <c:pt idx="3763">
                  <c:v>30.435000000000006</c:v>
                </c:pt>
                <c:pt idx="3764">
                  <c:v>30.444999999999997</c:v>
                </c:pt>
                <c:pt idx="3765">
                  <c:v>30.454999999999995</c:v>
                </c:pt>
                <c:pt idx="3766">
                  <c:v>30.465000000000007</c:v>
                </c:pt>
                <c:pt idx="3767">
                  <c:v>30.474999999999991</c:v>
                </c:pt>
                <c:pt idx="3768">
                  <c:v>30.484999999999996</c:v>
                </c:pt>
                <c:pt idx="3769">
                  <c:v>30.495000000000008</c:v>
                </c:pt>
                <c:pt idx="3770">
                  <c:v>30.504999999999992</c:v>
                </c:pt>
                <c:pt idx="3771">
                  <c:v>30.51499999999999</c:v>
                </c:pt>
                <c:pt idx="3772">
                  <c:v>30.525000000000009</c:v>
                </c:pt>
                <c:pt idx="3773">
                  <c:v>30.534999999999986</c:v>
                </c:pt>
                <c:pt idx="3774">
                  <c:v>30.544999999999998</c:v>
                </c:pt>
                <c:pt idx="3775">
                  <c:v>30.55500000000001</c:v>
                </c:pt>
                <c:pt idx="3776">
                  <c:v>30.564999999999994</c:v>
                </c:pt>
                <c:pt idx="3777">
                  <c:v>30.574999999999999</c:v>
                </c:pt>
                <c:pt idx="3778">
                  <c:v>30.585000000000012</c:v>
                </c:pt>
                <c:pt idx="3779">
                  <c:v>30.594999999999995</c:v>
                </c:pt>
                <c:pt idx="3780">
                  <c:v>30.604999999999993</c:v>
                </c:pt>
                <c:pt idx="3781">
                  <c:v>30.615000000000013</c:v>
                </c:pt>
                <c:pt idx="3782">
                  <c:v>30.625000000000011</c:v>
                </c:pt>
                <c:pt idx="3783">
                  <c:v>30.634999999999994</c:v>
                </c:pt>
                <c:pt idx="3784">
                  <c:v>30.645000000000007</c:v>
                </c:pt>
                <c:pt idx="3785">
                  <c:v>30.655000000000005</c:v>
                </c:pt>
                <c:pt idx="3786">
                  <c:v>30.664999999999996</c:v>
                </c:pt>
                <c:pt idx="3787">
                  <c:v>30.675000000000008</c:v>
                </c:pt>
                <c:pt idx="3788">
                  <c:v>30.685000000000006</c:v>
                </c:pt>
                <c:pt idx="3789">
                  <c:v>30.694999999999997</c:v>
                </c:pt>
                <c:pt idx="3790">
                  <c:v>30.704999999999995</c:v>
                </c:pt>
                <c:pt idx="3791">
                  <c:v>30.715000000000007</c:v>
                </c:pt>
                <c:pt idx="3792">
                  <c:v>30.724999999999991</c:v>
                </c:pt>
                <c:pt idx="3793">
                  <c:v>30.734999999999996</c:v>
                </c:pt>
                <c:pt idx="3794">
                  <c:v>30.745000000000008</c:v>
                </c:pt>
                <c:pt idx="3795">
                  <c:v>30.754999999999992</c:v>
                </c:pt>
                <c:pt idx="3796">
                  <c:v>30.76499999999999</c:v>
                </c:pt>
                <c:pt idx="3797">
                  <c:v>30.775000000000002</c:v>
                </c:pt>
                <c:pt idx="3798">
                  <c:v>30.784999999999986</c:v>
                </c:pt>
                <c:pt idx="3799">
                  <c:v>30.794999999999991</c:v>
                </c:pt>
                <c:pt idx="3800">
                  <c:v>30.80500000000001</c:v>
                </c:pt>
                <c:pt idx="3801">
                  <c:v>30.814999999999994</c:v>
                </c:pt>
                <c:pt idx="3802">
                  <c:v>30.824999999999999</c:v>
                </c:pt>
                <c:pt idx="3803">
                  <c:v>30.835000000000012</c:v>
                </c:pt>
                <c:pt idx="3804">
                  <c:v>30.844999999999995</c:v>
                </c:pt>
                <c:pt idx="3805">
                  <c:v>30.854999999999993</c:v>
                </c:pt>
                <c:pt idx="3806">
                  <c:v>30.865000000000013</c:v>
                </c:pt>
                <c:pt idx="3807">
                  <c:v>30.875000000000011</c:v>
                </c:pt>
                <c:pt idx="3808">
                  <c:v>30.884999999999994</c:v>
                </c:pt>
                <c:pt idx="3809">
                  <c:v>30.895000000000007</c:v>
                </c:pt>
                <c:pt idx="3810">
                  <c:v>30.905000000000005</c:v>
                </c:pt>
                <c:pt idx="3811">
                  <c:v>30.914999999999996</c:v>
                </c:pt>
                <c:pt idx="3812">
                  <c:v>30.925000000000001</c:v>
                </c:pt>
                <c:pt idx="3813">
                  <c:v>30.935000000000006</c:v>
                </c:pt>
                <c:pt idx="3814">
                  <c:v>30.944999999999997</c:v>
                </c:pt>
                <c:pt idx="3815">
                  <c:v>30.955000000000002</c:v>
                </c:pt>
                <c:pt idx="3816">
                  <c:v>30.965000000000014</c:v>
                </c:pt>
                <c:pt idx="3817">
                  <c:v>30.974999999999991</c:v>
                </c:pt>
                <c:pt idx="3818">
                  <c:v>30.984999999999996</c:v>
                </c:pt>
                <c:pt idx="3819">
                  <c:v>30.995000000000008</c:v>
                </c:pt>
                <c:pt idx="3820">
                  <c:v>31.004999999999992</c:v>
                </c:pt>
                <c:pt idx="3821">
                  <c:v>31.01499999999999</c:v>
                </c:pt>
                <c:pt idx="3822">
                  <c:v>31.025000000000002</c:v>
                </c:pt>
                <c:pt idx="3823">
                  <c:v>31.034999999999986</c:v>
                </c:pt>
                <c:pt idx="3824">
                  <c:v>31.044999999999991</c:v>
                </c:pt>
                <c:pt idx="3825">
                  <c:v>31.05500000000001</c:v>
                </c:pt>
                <c:pt idx="3826">
                  <c:v>31.064999999999994</c:v>
                </c:pt>
                <c:pt idx="3827">
                  <c:v>31.074999999999999</c:v>
                </c:pt>
                <c:pt idx="3828">
                  <c:v>31.085000000000012</c:v>
                </c:pt>
                <c:pt idx="3829">
                  <c:v>31.094999999999995</c:v>
                </c:pt>
                <c:pt idx="3830">
                  <c:v>31.104999999999993</c:v>
                </c:pt>
                <c:pt idx="3831">
                  <c:v>31.115000000000013</c:v>
                </c:pt>
                <c:pt idx="3832">
                  <c:v>31.125000000000011</c:v>
                </c:pt>
                <c:pt idx="3833">
                  <c:v>31.134999999999994</c:v>
                </c:pt>
                <c:pt idx="3834">
                  <c:v>31.145000000000007</c:v>
                </c:pt>
                <c:pt idx="3835">
                  <c:v>31.155000000000005</c:v>
                </c:pt>
                <c:pt idx="3836">
                  <c:v>31.164999999999996</c:v>
                </c:pt>
                <c:pt idx="3837">
                  <c:v>31.175000000000001</c:v>
                </c:pt>
                <c:pt idx="3838">
                  <c:v>31.185000000000006</c:v>
                </c:pt>
                <c:pt idx="3839">
                  <c:v>31.194999999999997</c:v>
                </c:pt>
                <c:pt idx="3840">
                  <c:v>31.205000000000002</c:v>
                </c:pt>
                <c:pt idx="3841">
                  <c:v>31.215000000000014</c:v>
                </c:pt>
                <c:pt idx="3842">
                  <c:v>31.224999999999991</c:v>
                </c:pt>
                <c:pt idx="3843">
                  <c:v>31.234999999999996</c:v>
                </c:pt>
                <c:pt idx="3844">
                  <c:v>31.245000000000008</c:v>
                </c:pt>
                <c:pt idx="3845">
                  <c:v>31.254999999999992</c:v>
                </c:pt>
                <c:pt idx="3846">
                  <c:v>31.26499999999999</c:v>
                </c:pt>
                <c:pt idx="3847">
                  <c:v>31.275000000000002</c:v>
                </c:pt>
                <c:pt idx="3848">
                  <c:v>31.284999999999986</c:v>
                </c:pt>
                <c:pt idx="3849">
                  <c:v>31.294999999999991</c:v>
                </c:pt>
                <c:pt idx="3850">
                  <c:v>31.30500000000001</c:v>
                </c:pt>
                <c:pt idx="3851">
                  <c:v>31.314999999999994</c:v>
                </c:pt>
                <c:pt idx="3852">
                  <c:v>31.324999999999999</c:v>
                </c:pt>
                <c:pt idx="3853">
                  <c:v>31.335000000000012</c:v>
                </c:pt>
                <c:pt idx="3854">
                  <c:v>31.344999999999995</c:v>
                </c:pt>
                <c:pt idx="3855">
                  <c:v>31.354999999999993</c:v>
                </c:pt>
                <c:pt idx="3856">
                  <c:v>31.365000000000013</c:v>
                </c:pt>
                <c:pt idx="3857">
                  <c:v>31.375000000000011</c:v>
                </c:pt>
                <c:pt idx="3858">
                  <c:v>31.384999999999994</c:v>
                </c:pt>
                <c:pt idx="3859">
                  <c:v>31.395000000000007</c:v>
                </c:pt>
                <c:pt idx="3860">
                  <c:v>31.405000000000005</c:v>
                </c:pt>
                <c:pt idx="3861">
                  <c:v>31.414999999999996</c:v>
                </c:pt>
                <c:pt idx="3862">
                  <c:v>31.425000000000001</c:v>
                </c:pt>
                <c:pt idx="3863">
                  <c:v>31.435000000000006</c:v>
                </c:pt>
                <c:pt idx="3864">
                  <c:v>31.445000000000004</c:v>
                </c:pt>
                <c:pt idx="3865">
                  <c:v>31.455000000000002</c:v>
                </c:pt>
                <c:pt idx="3866">
                  <c:v>31.465000000000014</c:v>
                </c:pt>
                <c:pt idx="3867">
                  <c:v>31.474999999999991</c:v>
                </c:pt>
                <c:pt idx="3868">
                  <c:v>31.485000000000003</c:v>
                </c:pt>
                <c:pt idx="3869">
                  <c:v>31.495000000000008</c:v>
                </c:pt>
                <c:pt idx="3870">
                  <c:v>31.504999999999992</c:v>
                </c:pt>
                <c:pt idx="3871">
                  <c:v>31.51499999999999</c:v>
                </c:pt>
                <c:pt idx="3872">
                  <c:v>31.525000000000002</c:v>
                </c:pt>
                <c:pt idx="3873">
                  <c:v>31.534999999999986</c:v>
                </c:pt>
                <c:pt idx="3874">
                  <c:v>31.544999999999991</c:v>
                </c:pt>
                <c:pt idx="3875">
                  <c:v>31.555000000000003</c:v>
                </c:pt>
                <c:pt idx="3876">
                  <c:v>31.564999999999994</c:v>
                </c:pt>
                <c:pt idx="3877">
                  <c:v>31.574999999999992</c:v>
                </c:pt>
                <c:pt idx="3878">
                  <c:v>31.585000000000012</c:v>
                </c:pt>
                <c:pt idx="3879">
                  <c:v>31.594999999999995</c:v>
                </c:pt>
                <c:pt idx="3880">
                  <c:v>31.604999999999993</c:v>
                </c:pt>
                <c:pt idx="3881">
                  <c:v>31.615000000000013</c:v>
                </c:pt>
                <c:pt idx="3882">
                  <c:v>31.625000000000011</c:v>
                </c:pt>
                <c:pt idx="3883">
                  <c:v>31.634999999999994</c:v>
                </c:pt>
                <c:pt idx="3884">
                  <c:v>31.645000000000007</c:v>
                </c:pt>
                <c:pt idx="3885">
                  <c:v>31.655000000000005</c:v>
                </c:pt>
                <c:pt idx="3886">
                  <c:v>31.664999999999996</c:v>
                </c:pt>
                <c:pt idx="3887">
                  <c:v>31.675000000000008</c:v>
                </c:pt>
                <c:pt idx="3888">
                  <c:v>31.685000000000006</c:v>
                </c:pt>
                <c:pt idx="3889">
                  <c:v>31.695000000000004</c:v>
                </c:pt>
                <c:pt idx="3890">
                  <c:v>31.705000000000002</c:v>
                </c:pt>
                <c:pt idx="3891">
                  <c:v>31.715000000000014</c:v>
                </c:pt>
                <c:pt idx="3892">
                  <c:v>31.724999999999991</c:v>
                </c:pt>
                <c:pt idx="3893">
                  <c:v>31.735000000000003</c:v>
                </c:pt>
                <c:pt idx="3894">
                  <c:v>31.745000000000008</c:v>
                </c:pt>
                <c:pt idx="3895">
                  <c:v>31.754999999999992</c:v>
                </c:pt>
                <c:pt idx="3896">
                  <c:v>31.76499999999999</c:v>
                </c:pt>
                <c:pt idx="3897">
                  <c:v>31.775000000000002</c:v>
                </c:pt>
                <c:pt idx="3898">
                  <c:v>31.784999999999986</c:v>
                </c:pt>
                <c:pt idx="3899">
                  <c:v>31.794999999999991</c:v>
                </c:pt>
                <c:pt idx="3900">
                  <c:v>31.805000000000003</c:v>
                </c:pt>
                <c:pt idx="3901">
                  <c:v>31.814999999999994</c:v>
                </c:pt>
                <c:pt idx="3902">
                  <c:v>31.824999999999992</c:v>
                </c:pt>
                <c:pt idx="3903">
                  <c:v>31.835000000000012</c:v>
                </c:pt>
                <c:pt idx="3904">
                  <c:v>31.844999999999995</c:v>
                </c:pt>
                <c:pt idx="3905">
                  <c:v>31.854999999999993</c:v>
                </c:pt>
                <c:pt idx="3906">
                  <c:v>31.865000000000013</c:v>
                </c:pt>
                <c:pt idx="3907">
                  <c:v>31.875000000000011</c:v>
                </c:pt>
                <c:pt idx="3908">
                  <c:v>31.884999999999994</c:v>
                </c:pt>
                <c:pt idx="3909">
                  <c:v>31.895000000000007</c:v>
                </c:pt>
                <c:pt idx="3910">
                  <c:v>31.905000000000005</c:v>
                </c:pt>
                <c:pt idx="3911">
                  <c:v>31.914999999999996</c:v>
                </c:pt>
                <c:pt idx="3912">
                  <c:v>31.925000000000008</c:v>
                </c:pt>
                <c:pt idx="3913">
                  <c:v>31.935000000000006</c:v>
                </c:pt>
                <c:pt idx="3914">
                  <c:v>31.945000000000004</c:v>
                </c:pt>
                <c:pt idx="3915">
                  <c:v>31.955000000000002</c:v>
                </c:pt>
                <c:pt idx="3916">
                  <c:v>31.965000000000014</c:v>
                </c:pt>
                <c:pt idx="3917">
                  <c:v>31.974999999999991</c:v>
                </c:pt>
                <c:pt idx="3918">
                  <c:v>31.985000000000003</c:v>
                </c:pt>
                <c:pt idx="3919">
                  <c:v>31.995000000000008</c:v>
                </c:pt>
                <c:pt idx="3920">
                  <c:v>32.004999999999988</c:v>
                </c:pt>
                <c:pt idx="3921">
                  <c:v>32.014999999999986</c:v>
                </c:pt>
                <c:pt idx="3922">
                  <c:v>32.024999999999999</c:v>
                </c:pt>
                <c:pt idx="3923">
                  <c:v>32.034999999999982</c:v>
                </c:pt>
                <c:pt idx="3924">
                  <c:v>32.044999999999987</c:v>
                </c:pt>
                <c:pt idx="3925">
                  <c:v>32.055</c:v>
                </c:pt>
                <c:pt idx="3926">
                  <c:v>32.064999999999991</c:v>
                </c:pt>
                <c:pt idx="3927">
                  <c:v>32.074999999999989</c:v>
                </c:pt>
                <c:pt idx="3928">
                  <c:v>32.085000000000008</c:v>
                </c:pt>
                <c:pt idx="3929">
                  <c:v>32.094999999999992</c:v>
                </c:pt>
                <c:pt idx="3930">
                  <c:v>32.10499999999999</c:v>
                </c:pt>
                <c:pt idx="3931">
                  <c:v>32.115000000000009</c:v>
                </c:pt>
                <c:pt idx="3932">
                  <c:v>32.125000000000007</c:v>
                </c:pt>
                <c:pt idx="3933">
                  <c:v>32.134999999999991</c:v>
                </c:pt>
                <c:pt idx="3934">
                  <c:v>32.145000000000003</c:v>
                </c:pt>
                <c:pt idx="3935">
                  <c:v>32.155000000000001</c:v>
                </c:pt>
                <c:pt idx="3936">
                  <c:v>32.164999999999992</c:v>
                </c:pt>
                <c:pt idx="3937">
                  <c:v>32.175000000000004</c:v>
                </c:pt>
                <c:pt idx="3938">
                  <c:v>32.185000000000002</c:v>
                </c:pt>
                <c:pt idx="3939">
                  <c:v>32.194999999999993</c:v>
                </c:pt>
                <c:pt idx="3940">
                  <c:v>32.204999999999998</c:v>
                </c:pt>
                <c:pt idx="3941">
                  <c:v>32.215000000000011</c:v>
                </c:pt>
                <c:pt idx="3942">
                  <c:v>32.224999999999987</c:v>
                </c:pt>
                <c:pt idx="3943">
                  <c:v>32.234999999999999</c:v>
                </c:pt>
                <c:pt idx="3944">
                  <c:v>32.245000000000005</c:v>
                </c:pt>
                <c:pt idx="3945">
                  <c:v>32.254999999999988</c:v>
                </c:pt>
                <c:pt idx="3946">
                  <c:v>32.264999999999993</c:v>
                </c:pt>
                <c:pt idx="3947">
                  <c:v>32.274999999999999</c:v>
                </c:pt>
                <c:pt idx="3948">
                  <c:v>32.284999999999982</c:v>
                </c:pt>
                <c:pt idx="3949">
                  <c:v>32.294999999999995</c:v>
                </c:pt>
                <c:pt idx="3950">
                  <c:v>32.305</c:v>
                </c:pt>
                <c:pt idx="3951">
                  <c:v>32.314999999999991</c:v>
                </c:pt>
                <c:pt idx="3952">
                  <c:v>32.324999999999989</c:v>
                </c:pt>
                <c:pt idx="3953">
                  <c:v>32.335000000000001</c:v>
                </c:pt>
                <c:pt idx="3954">
                  <c:v>32.344999999999992</c:v>
                </c:pt>
                <c:pt idx="3955">
                  <c:v>32.35499999999999</c:v>
                </c:pt>
                <c:pt idx="3956">
                  <c:v>32.365000000000009</c:v>
                </c:pt>
                <c:pt idx="3957">
                  <c:v>32.375000000000007</c:v>
                </c:pt>
                <c:pt idx="3958">
                  <c:v>32.384999999999991</c:v>
                </c:pt>
                <c:pt idx="3959">
                  <c:v>32.395000000000003</c:v>
                </c:pt>
                <c:pt idx="3960">
                  <c:v>32.405000000000001</c:v>
                </c:pt>
                <c:pt idx="3961">
                  <c:v>32.414999999999992</c:v>
                </c:pt>
                <c:pt idx="3962">
                  <c:v>32.425000000000004</c:v>
                </c:pt>
                <c:pt idx="3963">
                  <c:v>32.435000000000009</c:v>
                </c:pt>
                <c:pt idx="3964">
                  <c:v>32.444999999999993</c:v>
                </c:pt>
                <c:pt idx="3965">
                  <c:v>32.454999999999998</c:v>
                </c:pt>
                <c:pt idx="3966">
                  <c:v>32.465000000000011</c:v>
                </c:pt>
                <c:pt idx="3967">
                  <c:v>32.474999999999987</c:v>
                </c:pt>
                <c:pt idx="3968">
                  <c:v>32.484999999999999</c:v>
                </c:pt>
                <c:pt idx="3969">
                  <c:v>32.495000000000005</c:v>
                </c:pt>
                <c:pt idx="3970">
                  <c:v>32.504999999999988</c:v>
                </c:pt>
                <c:pt idx="3971">
                  <c:v>32.514999999999993</c:v>
                </c:pt>
                <c:pt idx="3972">
                  <c:v>32.524999999999999</c:v>
                </c:pt>
                <c:pt idx="3973">
                  <c:v>32.534999999999982</c:v>
                </c:pt>
                <c:pt idx="3974">
                  <c:v>32.544999999999995</c:v>
                </c:pt>
                <c:pt idx="3975">
                  <c:v>32.555</c:v>
                </c:pt>
                <c:pt idx="3976">
                  <c:v>32.564999999999991</c:v>
                </c:pt>
                <c:pt idx="3977">
                  <c:v>32.574999999999989</c:v>
                </c:pt>
                <c:pt idx="3978">
                  <c:v>32.585000000000001</c:v>
                </c:pt>
                <c:pt idx="3979">
                  <c:v>32.594999999999992</c:v>
                </c:pt>
                <c:pt idx="3980">
                  <c:v>32.60499999999999</c:v>
                </c:pt>
                <c:pt idx="3981">
                  <c:v>32.615000000000009</c:v>
                </c:pt>
                <c:pt idx="3982">
                  <c:v>32.625000000000007</c:v>
                </c:pt>
                <c:pt idx="3983">
                  <c:v>32.634999999999991</c:v>
                </c:pt>
                <c:pt idx="3984">
                  <c:v>32.645000000000003</c:v>
                </c:pt>
                <c:pt idx="3985">
                  <c:v>32.655000000000001</c:v>
                </c:pt>
                <c:pt idx="3986">
                  <c:v>32.664999999999992</c:v>
                </c:pt>
                <c:pt idx="3987">
                  <c:v>32.675000000000004</c:v>
                </c:pt>
                <c:pt idx="3988">
                  <c:v>32.685000000000009</c:v>
                </c:pt>
                <c:pt idx="3989">
                  <c:v>32.694999999999993</c:v>
                </c:pt>
                <c:pt idx="3990">
                  <c:v>32.704999999999998</c:v>
                </c:pt>
                <c:pt idx="3991">
                  <c:v>32.715000000000011</c:v>
                </c:pt>
                <c:pt idx="3992">
                  <c:v>32.724999999999987</c:v>
                </c:pt>
                <c:pt idx="3993">
                  <c:v>32.734999999999999</c:v>
                </c:pt>
                <c:pt idx="3994">
                  <c:v>32.745000000000005</c:v>
                </c:pt>
                <c:pt idx="3995">
                  <c:v>32.754999999999988</c:v>
                </c:pt>
                <c:pt idx="3996">
                  <c:v>32.764999999999993</c:v>
                </c:pt>
                <c:pt idx="3997">
                  <c:v>32.774999999999999</c:v>
                </c:pt>
                <c:pt idx="3998">
                  <c:v>32.784999999999982</c:v>
                </c:pt>
                <c:pt idx="3999">
                  <c:v>32.794999999999995</c:v>
                </c:pt>
                <c:pt idx="4000">
                  <c:v>32.805</c:v>
                </c:pt>
                <c:pt idx="4001">
                  <c:v>32.814999999999991</c:v>
                </c:pt>
                <c:pt idx="4002">
                  <c:v>32.824999999999989</c:v>
                </c:pt>
                <c:pt idx="4003">
                  <c:v>32.835000000000001</c:v>
                </c:pt>
                <c:pt idx="4004">
                  <c:v>32.844999999999992</c:v>
                </c:pt>
                <c:pt idx="4005">
                  <c:v>32.85499999999999</c:v>
                </c:pt>
                <c:pt idx="4006">
                  <c:v>32.865000000000009</c:v>
                </c:pt>
                <c:pt idx="4007">
                  <c:v>32.875000000000007</c:v>
                </c:pt>
                <c:pt idx="4008">
                  <c:v>32.884999999999991</c:v>
                </c:pt>
                <c:pt idx="4009">
                  <c:v>32.895000000000003</c:v>
                </c:pt>
                <c:pt idx="4010">
                  <c:v>32.905000000000001</c:v>
                </c:pt>
                <c:pt idx="4011">
                  <c:v>32.914999999999992</c:v>
                </c:pt>
                <c:pt idx="4012">
                  <c:v>32.925000000000004</c:v>
                </c:pt>
                <c:pt idx="4013">
                  <c:v>32.935000000000009</c:v>
                </c:pt>
                <c:pt idx="4014">
                  <c:v>32.944999999999993</c:v>
                </c:pt>
                <c:pt idx="4015">
                  <c:v>32.954999999999998</c:v>
                </c:pt>
                <c:pt idx="4016">
                  <c:v>32.965000000000018</c:v>
                </c:pt>
                <c:pt idx="4017">
                  <c:v>32.974999999999987</c:v>
                </c:pt>
                <c:pt idx="4018">
                  <c:v>32.984999999999999</c:v>
                </c:pt>
                <c:pt idx="4019">
                  <c:v>32.995000000000005</c:v>
                </c:pt>
                <c:pt idx="4020">
                  <c:v>33.004999999999995</c:v>
                </c:pt>
                <c:pt idx="4021">
                  <c:v>33.014999999999993</c:v>
                </c:pt>
                <c:pt idx="4022">
                  <c:v>33.025000000000006</c:v>
                </c:pt>
                <c:pt idx="4023">
                  <c:v>33.034999999999982</c:v>
                </c:pt>
                <c:pt idx="4024">
                  <c:v>33.044999999999995</c:v>
                </c:pt>
                <c:pt idx="4025">
                  <c:v>33.055</c:v>
                </c:pt>
                <c:pt idx="4026">
                  <c:v>33.064999999999991</c:v>
                </c:pt>
                <c:pt idx="4027">
                  <c:v>33.074999999999989</c:v>
                </c:pt>
                <c:pt idx="4028">
                  <c:v>33.085000000000001</c:v>
                </c:pt>
                <c:pt idx="4029">
                  <c:v>33.094999999999978</c:v>
                </c:pt>
                <c:pt idx="4030">
                  <c:v>33.10499999999999</c:v>
                </c:pt>
                <c:pt idx="4031">
                  <c:v>33.115000000000002</c:v>
                </c:pt>
                <c:pt idx="4032">
                  <c:v>33.125000000000007</c:v>
                </c:pt>
                <c:pt idx="4033">
                  <c:v>33.134999999999991</c:v>
                </c:pt>
                <c:pt idx="4034">
                  <c:v>33.145000000000003</c:v>
                </c:pt>
                <c:pt idx="4035">
                  <c:v>33.155000000000001</c:v>
                </c:pt>
                <c:pt idx="4036">
                  <c:v>33.164999999999992</c:v>
                </c:pt>
                <c:pt idx="4037">
                  <c:v>33.175000000000004</c:v>
                </c:pt>
                <c:pt idx="4038">
                  <c:v>33.185000000000009</c:v>
                </c:pt>
                <c:pt idx="4039">
                  <c:v>33.195</c:v>
                </c:pt>
                <c:pt idx="4040">
                  <c:v>33.204999999999998</c:v>
                </c:pt>
                <c:pt idx="4041">
                  <c:v>33.215000000000018</c:v>
                </c:pt>
                <c:pt idx="4042">
                  <c:v>33.224999999999987</c:v>
                </c:pt>
                <c:pt idx="4043">
                  <c:v>33.234999999999999</c:v>
                </c:pt>
                <c:pt idx="4044">
                  <c:v>33.245000000000005</c:v>
                </c:pt>
                <c:pt idx="4045">
                  <c:v>33.254999999999995</c:v>
                </c:pt>
                <c:pt idx="4046">
                  <c:v>33.264999999999993</c:v>
                </c:pt>
                <c:pt idx="4047">
                  <c:v>33.275000000000006</c:v>
                </c:pt>
                <c:pt idx="4048">
                  <c:v>33.284999999999982</c:v>
                </c:pt>
                <c:pt idx="4049">
                  <c:v>33.294999999999995</c:v>
                </c:pt>
                <c:pt idx="4050">
                  <c:v>33.305</c:v>
                </c:pt>
                <c:pt idx="4051">
                  <c:v>33.314999999999991</c:v>
                </c:pt>
                <c:pt idx="4052">
                  <c:v>33.324999999999989</c:v>
                </c:pt>
                <c:pt idx="4053">
                  <c:v>33.335000000000001</c:v>
                </c:pt>
                <c:pt idx="4054">
                  <c:v>33.344999999999978</c:v>
                </c:pt>
                <c:pt idx="4055">
                  <c:v>33.35499999999999</c:v>
                </c:pt>
                <c:pt idx="4056">
                  <c:v>33.365000000000002</c:v>
                </c:pt>
                <c:pt idx="4057">
                  <c:v>33.375000000000007</c:v>
                </c:pt>
                <c:pt idx="4058">
                  <c:v>33.384999999999991</c:v>
                </c:pt>
                <c:pt idx="4059">
                  <c:v>33.395000000000003</c:v>
                </c:pt>
                <c:pt idx="4060">
                  <c:v>33.405000000000001</c:v>
                </c:pt>
                <c:pt idx="4061">
                  <c:v>33.414999999999992</c:v>
                </c:pt>
                <c:pt idx="4062">
                  <c:v>33.424999999999997</c:v>
                </c:pt>
                <c:pt idx="4063">
                  <c:v>33.435000000000016</c:v>
                </c:pt>
                <c:pt idx="4064">
                  <c:v>33.444999999999993</c:v>
                </c:pt>
                <c:pt idx="4065">
                  <c:v>33.455000000000005</c:v>
                </c:pt>
                <c:pt idx="4066">
                  <c:v>33.465000000000018</c:v>
                </c:pt>
                <c:pt idx="4067">
                  <c:v>33.474999999999987</c:v>
                </c:pt>
                <c:pt idx="4068">
                  <c:v>33.484999999999992</c:v>
                </c:pt>
                <c:pt idx="4069">
                  <c:v>33.495000000000005</c:v>
                </c:pt>
                <c:pt idx="4070">
                  <c:v>33.504999999999988</c:v>
                </c:pt>
                <c:pt idx="4071">
                  <c:v>33.515000000000001</c:v>
                </c:pt>
                <c:pt idx="4072">
                  <c:v>33.524999999999999</c:v>
                </c:pt>
                <c:pt idx="4073">
                  <c:v>33.534999999999982</c:v>
                </c:pt>
                <c:pt idx="4074">
                  <c:v>33.544999999999987</c:v>
                </c:pt>
                <c:pt idx="4075">
                  <c:v>33.555</c:v>
                </c:pt>
                <c:pt idx="4076">
                  <c:v>33.564999999999991</c:v>
                </c:pt>
                <c:pt idx="4077">
                  <c:v>33.574999999999982</c:v>
                </c:pt>
                <c:pt idx="4078">
                  <c:v>33.585000000000008</c:v>
                </c:pt>
                <c:pt idx="4079">
                  <c:v>33.594999999999978</c:v>
                </c:pt>
                <c:pt idx="4080">
                  <c:v>33.60499999999999</c:v>
                </c:pt>
                <c:pt idx="4081">
                  <c:v>33.615000000000002</c:v>
                </c:pt>
                <c:pt idx="4082">
                  <c:v>33.625000000000007</c:v>
                </c:pt>
                <c:pt idx="4083">
                  <c:v>33.634999999999991</c:v>
                </c:pt>
                <c:pt idx="4084">
                  <c:v>33.645000000000003</c:v>
                </c:pt>
                <c:pt idx="4085">
                  <c:v>33.655000000000001</c:v>
                </c:pt>
                <c:pt idx="4086">
                  <c:v>33.664999999999992</c:v>
                </c:pt>
                <c:pt idx="4087">
                  <c:v>33.674999999999997</c:v>
                </c:pt>
                <c:pt idx="4088">
                  <c:v>33.685000000000016</c:v>
                </c:pt>
                <c:pt idx="4089">
                  <c:v>33.694999999999993</c:v>
                </c:pt>
                <c:pt idx="4090">
                  <c:v>33.705000000000005</c:v>
                </c:pt>
                <c:pt idx="4091">
                  <c:v>33.715000000000018</c:v>
                </c:pt>
                <c:pt idx="4092">
                  <c:v>33.724999999999987</c:v>
                </c:pt>
                <c:pt idx="4093">
                  <c:v>33.734999999999992</c:v>
                </c:pt>
                <c:pt idx="4094">
                  <c:v>33.745000000000005</c:v>
                </c:pt>
                <c:pt idx="4095">
                  <c:v>33.754999999999988</c:v>
                </c:pt>
                <c:pt idx="4096">
                  <c:v>33.765000000000001</c:v>
                </c:pt>
                <c:pt idx="4097">
                  <c:v>33.774999999999999</c:v>
                </c:pt>
                <c:pt idx="4098">
                  <c:v>33.784999999999997</c:v>
                </c:pt>
                <c:pt idx="4099">
                  <c:v>33.794999999999995</c:v>
                </c:pt>
                <c:pt idx="4100">
                  <c:v>33.805</c:v>
                </c:pt>
                <c:pt idx="4101">
                  <c:v>33.814999999999998</c:v>
                </c:pt>
                <c:pt idx="4102">
                  <c:v>33.824999999999982</c:v>
                </c:pt>
                <c:pt idx="4103">
                  <c:v>33.834999999999994</c:v>
                </c:pt>
                <c:pt idx="4104">
                  <c:v>33.844999999999978</c:v>
                </c:pt>
                <c:pt idx="4105">
                  <c:v>33.85499999999999</c:v>
                </c:pt>
                <c:pt idx="4106">
                  <c:v>33.865000000000002</c:v>
                </c:pt>
                <c:pt idx="4107">
                  <c:v>33.875000000000007</c:v>
                </c:pt>
                <c:pt idx="4108">
                  <c:v>33.884999999999991</c:v>
                </c:pt>
                <c:pt idx="4109">
                  <c:v>33.895000000000003</c:v>
                </c:pt>
                <c:pt idx="4110">
                  <c:v>33.905000000000001</c:v>
                </c:pt>
                <c:pt idx="4111">
                  <c:v>33.914999999999985</c:v>
                </c:pt>
                <c:pt idx="4112">
                  <c:v>33.925000000000004</c:v>
                </c:pt>
                <c:pt idx="4113">
                  <c:v>33.935000000000016</c:v>
                </c:pt>
                <c:pt idx="4114">
                  <c:v>33.944999999999993</c:v>
                </c:pt>
                <c:pt idx="4115">
                  <c:v>33.954999999999991</c:v>
                </c:pt>
                <c:pt idx="4116">
                  <c:v>33.965000000000018</c:v>
                </c:pt>
                <c:pt idx="4117">
                  <c:v>33.975000000000001</c:v>
                </c:pt>
                <c:pt idx="4118">
                  <c:v>33.984999999999992</c:v>
                </c:pt>
                <c:pt idx="4119">
                  <c:v>33.995000000000005</c:v>
                </c:pt>
                <c:pt idx="4120">
                  <c:v>34.004999999999995</c:v>
                </c:pt>
                <c:pt idx="4121">
                  <c:v>34.015000000000001</c:v>
                </c:pt>
                <c:pt idx="4122">
                  <c:v>34.024999999999999</c:v>
                </c:pt>
                <c:pt idx="4123">
                  <c:v>34.034999999999997</c:v>
                </c:pt>
                <c:pt idx="4124">
                  <c:v>34.044999999999995</c:v>
                </c:pt>
                <c:pt idx="4125">
                  <c:v>34.055</c:v>
                </c:pt>
                <c:pt idx="4126">
                  <c:v>34.064999999999998</c:v>
                </c:pt>
                <c:pt idx="4127">
                  <c:v>34.074999999999982</c:v>
                </c:pt>
                <c:pt idx="4128">
                  <c:v>34.084999999999994</c:v>
                </c:pt>
                <c:pt idx="4129">
                  <c:v>34.094999999999978</c:v>
                </c:pt>
                <c:pt idx="4130">
                  <c:v>34.10499999999999</c:v>
                </c:pt>
                <c:pt idx="4131">
                  <c:v>34.115000000000002</c:v>
                </c:pt>
                <c:pt idx="4132">
                  <c:v>34.125000000000007</c:v>
                </c:pt>
                <c:pt idx="4133">
                  <c:v>34.134999999999991</c:v>
                </c:pt>
                <c:pt idx="4134">
                  <c:v>34.145000000000003</c:v>
                </c:pt>
                <c:pt idx="4135">
                  <c:v>34.155000000000001</c:v>
                </c:pt>
                <c:pt idx="4136">
                  <c:v>34.164999999999985</c:v>
                </c:pt>
                <c:pt idx="4137">
                  <c:v>34.174999999999997</c:v>
                </c:pt>
                <c:pt idx="4138">
                  <c:v>34.185000000000016</c:v>
                </c:pt>
                <c:pt idx="4139">
                  <c:v>34.194999999999993</c:v>
                </c:pt>
                <c:pt idx="4140">
                  <c:v>34.204999999999991</c:v>
                </c:pt>
                <c:pt idx="4141">
                  <c:v>34.215000000000003</c:v>
                </c:pt>
                <c:pt idx="4142">
                  <c:v>34.225000000000001</c:v>
                </c:pt>
                <c:pt idx="4143">
                  <c:v>34.234999999999992</c:v>
                </c:pt>
                <c:pt idx="4144">
                  <c:v>34.245000000000005</c:v>
                </c:pt>
                <c:pt idx="4145">
                  <c:v>34.254999999999988</c:v>
                </c:pt>
                <c:pt idx="4146">
                  <c:v>34.265000000000001</c:v>
                </c:pt>
                <c:pt idx="4147">
                  <c:v>34.274999999999999</c:v>
                </c:pt>
                <c:pt idx="4148">
                  <c:v>34.284999999999997</c:v>
                </c:pt>
                <c:pt idx="4149">
                  <c:v>34.294999999999987</c:v>
                </c:pt>
                <c:pt idx="4150">
                  <c:v>34.305000000000007</c:v>
                </c:pt>
                <c:pt idx="4151">
                  <c:v>34.314999999999998</c:v>
                </c:pt>
                <c:pt idx="4152">
                  <c:v>34.324999999999982</c:v>
                </c:pt>
                <c:pt idx="4153">
                  <c:v>34.334999999999994</c:v>
                </c:pt>
                <c:pt idx="4154">
                  <c:v>34.344999999999978</c:v>
                </c:pt>
                <c:pt idx="4155">
                  <c:v>34.35499999999999</c:v>
                </c:pt>
                <c:pt idx="4156">
                  <c:v>34.365000000000002</c:v>
                </c:pt>
                <c:pt idx="4157">
                  <c:v>34.375000000000007</c:v>
                </c:pt>
                <c:pt idx="4158">
                  <c:v>34.384999999999991</c:v>
                </c:pt>
                <c:pt idx="4159">
                  <c:v>34.39500000000001</c:v>
                </c:pt>
                <c:pt idx="4160">
                  <c:v>34.405000000000001</c:v>
                </c:pt>
                <c:pt idx="4161">
                  <c:v>34.414999999999985</c:v>
                </c:pt>
                <c:pt idx="4162">
                  <c:v>34.424999999999997</c:v>
                </c:pt>
                <c:pt idx="4163">
                  <c:v>34.435000000000016</c:v>
                </c:pt>
                <c:pt idx="4164">
                  <c:v>34.444999999999993</c:v>
                </c:pt>
                <c:pt idx="4165">
                  <c:v>34.454999999999991</c:v>
                </c:pt>
                <c:pt idx="4166">
                  <c:v>34.465000000000003</c:v>
                </c:pt>
                <c:pt idx="4167">
                  <c:v>34.475000000000001</c:v>
                </c:pt>
                <c:pt idx="4168">
                  <c:v>34.484999999999992</c:v>
                </c:pt>
                <c:pt idx="4169">
                  <c:v>34.495000000000005</c:v>
                </c:pt>
                <c:pt idx="4170">
                  <c:v>34.504999999999988</c:v>
                </c:pt>
                <c:pt idx="4171">
                  <c:v>34.515000000000001</c:v>
                </c:pt>
                <c:pt idx="4172">
                  <c:v>34.524999999999999</c:v>
                </c:pt>
                <c:pt idx="4173">
                  <c:v>34.534999999999997</c:v>
                </c:pt>
                <c:pt idx="4174">
                  <c:v>34.544999999999987</c:v>
                </c:pt>
                <c:pt idx="4175">
                  <c:v>34.555000000000007</c:v>
                </c:pt>
                <c:pt idx="4176">
                  <c:v>34.564999999999998</c:v>
                </c:pt>
                <c:pt idx="4177">
                  <c:v>34.574999999999982</c:v>
                </c:pt>
                <c:pt idx="4178">
                  <c:v>34.584999999999994</c:v>
                </c:pt>
                <c:pt idx="4179">
                  <c:v>34.594999999999978</c:v>
                </c:pt>
                <c:pt idx="4180">
                  <c:v>34.60499999999999</c:v>
                </c:pt>
                <c:pt idx="4181">
                  <c:v>34.614999999999995</c:v>
                </c:pt>
                <c:pt idx="4182">
                  <c:v>34.625000000000007</c:v>
                </c:pt>
                <c:pt idx="4183">
                  <c:v>34.634999999999991</c:v>
                </c:pt>
                <c:pt idx="4184">
                  <c:v>34.645000000000003</c:v>
                </c:pt>
                <c:pt idx="4185">
                  <c:v>34.655000000000001</c:v>
                </c:pt>
                <c:pt idx="4186">
                  <c:v>34.664999999999985</c:v>
                </c:pt>
                <c:pt idx="4187">
                  <c:v>34.674999999999997</c:v>
                </c:pt>
                <c:pt idx="4188">
                  <c:v>34.685000000000016</c:v>
                </c:pt>
                <c:pt idx="4189">
                  <c:v>34.694999999999993</c:v>
                </c:pt>
                <c:pt idx="4190">
                  <c:v>34.704999999999991</c:v>
                </c:pt>
                <c:pt idx="4191">
                  <c:v>34.715000000000003</c:v>
                </c:pt>
                <c:pt idx="4192">
                  <c:v>34.724999999999987</c:v>
                </c:pt>
                <c:pt idx="4193">
                  <c:v>34.734999999999999</c:v>
                </c:pt>
                <c:pt idx="4194">
                  <c:v>34.745000000000005</c:v>
                </c:pt>
                <c:pt idx="4195">
                  <c:v>34.754999999999988</c:v>
                </c:pt>
                <c:pt idx="4196">
                  <c:v>34.765000000000001</c:v>
                </c:pt>
                <c:pt idx="4197">
                  <c:v>34.775000000000013</c:v>
                </c:pt>
                <c:pt idx="4198">
                  <c:v>34.784999999999997</c:v>
                </c:pt>
                <c:pt idx="4199">
                  <c:v>34.794999999999995</c:v>
                </c:pt>
                <c:pt idx="4200">
                  <c:v>34.805</c:v>
                </c:pt>
                <c:pt idx="4201">
                  <c:v>34.814999999999998</c:v>
                </c:pt>
                <c:pt idx="4202">
                  <c:v>34.824999999999982</c:v>
                </c:pt>
                <c:pt idx="4203">
                  <c:v>34.834999999999994</c:v>
                </c:pt>
                <c:pt idx="4204">
                  <c:v>34.844999999999978</c:v>
                </c:pt>
                <c:pt idx="4205">
                  <c:v>34.85499999999999</c:v>
                </c:pt>
                <c:pt idx="4206">
                  <c:v>34.864999999999995</c:v>
                </c:pt>
                <c:pt idx="4207">
                  <c:v>34.875000000000007</c:v>
                </c:pt>
                <c:pt idx="4208">
                  <c:v>34.884999999999991</c:v>
                </c:pt>
                <c:pt idx="4209">
                  <c:v>34.895000000000003</c:v>
                </c:pt>
                <c:pt idx="4210">
                  <c:v>34.905000000000001</c:v>
                </c:pt>
                <c:pt idx="4211">
                  <c:v>34.914999999999985</c:v>
                </c:pt>
                <c:pt idx="4212">
                  <c:v>34.924999999999997</c:v>
                </c:pt>
                <c:pt idx="4213">
                  <c:v>34.935000000000016</c:v>
                </c:pt>
                <c:pt idx="4214">
                  <c:v>34.944999999999993</c:v>
                </c:pt>
                <c:pt idx="4215">
                  <c:v>34.954999999999991</c:v>
                </c:pt>
                <c:pt idx="4216">
                  <c:v>34.965000000000003</c:v>
                </c:pt>
                <c:pt idx="4217">
                  <c:v>34.974999999999987</c:v>
                </c:pt>
                <c:pt idx="4218">
                  <c:v>34.984999999999999</c:v>
                </c:pt>
                <c:pt idx="4219">
                  <c:v>34.995000000000005</c:v>
                </c:pt>
                <c:pt idx="4220">
                  <c:v>35.004999999999988</c:v>
                </c:pt>
                <c:pt idx="4221">
                  <c:v>35.015000000000001</c:v>
                </c:pt>
                <c:pt idx="4222">
                  <c:v>35.025000000000013</c:v>
                </c:pt>
                <c:pt idx="4223">
                  <c:v>35.034999999999997</c:v>
                </c:pt>
                <c:pt idx="4224">
                  <c:v>35.044999999999995</c:v>
                </c:pt>
                <c:pt idx="4225">
                  <c:v>35.055</c:v>
                </c:pt>
                <c:pt idx="4226">
                  <c:v>35.064999999999998</c:v>
                </c:pt>
                <c:pt idx="4227">
                  <c:v>35.074999999999982</c:v>
                </c:pt>
                <c:pt idx="4228">
                  <c:v>35.084999999999994</c:v>
                </c:pt>
                <c:pt idx="4229">
                  <c:v>35.094999999999978</c:v>
                </c:pt>
                <c:pt idx="4230">
                  <c:v>35.10499999999999</c:v>
                </c:pt>
                <c:pt idx="4231">
                  <c:v>35.115000000000002</c:v>
                </c:pt>
                <c:pt idx="4232">
                  <c:v>35.125000000000007</c:v>
                </c:pt>
                <c:pt idx="4233">
                  <c:v>35.134999999999991</c:v>
                </c:pt>
                <c:pt idx="4234">
                  <c:v>35.145000000000003</c:v>
                </c:pt>
                <c:pt idx="4235">
                  <c:v>35.155000000000001</c:v>
                </c:pt>
                <c:pt idx="4236">
                  <c:v>35.164999999999992</c:v>
                </c:pt>
                <c:pt idx="4237">
                  <c:v>35.174999999999997</c:v>
                </c:pt>
                <c:pt idx="4238">
                  <c:v>35.185000000000016</c:v>
                </c:pt>
                <c:pt idx="4239">
                  <c:v>35.194999999999993</c:v>
                </c:pt>
                <c:pt idx="4240">
                  <c:v>35.205000000000005</c:v>
                </c:pt>
                <c:pt idx="4241">
                  <c:v>35.215000000000003</c:v>
                </c:pt>
                <c:pt idx="4242">
                  <c:v>35.224999999999987</c:v>
                </c:pt>
                <c:pt idx="4243">
                  <c:v>35.234999999999992</c:v>
                </c:pt>
                <c:pt idx="4244">
                  <c:v>35.245000000000012</c:v>
                </c:pt>
                <c:pt idx="4245">
                  <c:v>35.254999999999988</c:v>
                </c:pt>
                <c:pt idx="4246">
                  <c:v>35.265000000000001</c:v>
                </c:pt>
                <c:pt idx="4247">
                  <c:v>35.275000000000013</c:v>
                </c:pt>
                <c:pt idx="4248">
                  <c:v>35.284999999999997</c:v>
                </c:pt>
                <c:pt idx="4249">
                  <c:v>35.294999999999995</c:v>
                </c:pt>
                <c:pt idx="4250">
                  <c:v>35.305</c:v>
                </c:pt>
                <c:pt idx="4251">
                  <c:v>35.314999999999998</c:v>
                </c:pt>
                <c:pt idx="4252">
                  <c:v>35.324999999999982</c:v>
                </c:pt>
                <c:pt idx="4253">
                  <c:v>35.334999999999994</c:v>
                </c:pt>
                <c:pt idx="4254">
                  <c:v>35.344999999999978</c:v>
                </c:pt>
                <c:pt idx="4255">
                  <c:v>35.35499999999999</c:v>
                </c:pt>
                <c:pt idx="4256">
                  <c:v>35.365000000000002</c:v>
                </c:pt>
                <c:pt idx="4257">
                  <c:v>35.375000000000007</c:v>
                </c:pt>
                <c:pt idx="4258">
                  <c:v>35.384999999999991</c:v>
                </c:pt>
                <c:pt idx="4259">
                  <c:v>35.395000000000003</c:v>
                </c:pt>
                <c:pt idx="4260">
                  <c:v>35.405000000000001</c:v>
                </c:pt>
                <c:pt idx="4261">
                  <c:v>35.414999999999992</c:v>
                </c:pt>
                <c:pt idx="4262">
                  <c:v>35.424999999999997</c:v>
                </c:pt>
                <c:pt idx="4263">
                  <c:v>35.435000000000016</c:v>
                </c:pt>
                <c:pt idx="4264">
                  <c:v>35.444999999999993</c:v>
                </c:pt>
                <c:pt idx="4265">
                  <c:v>35.455000000000005</c:v>
                </c:pt>
                <c:pt idx="4266">
                  <c:v>35.465000000000003</c:v>
                </c:pt>
                <c:pt idx="4267">
                  <c:v>35.474999999999987</c:v>
                </c:pt>
                <c:pt idx="4268">
                  <c:v>35.484999999999992</c:v>
                </c:pt>
                <c:pt idx="4269">
                  <c:v>35.495000000000005</c:v>
                </c:pt>
                <c:pt idx="4270">
                  <c:v>35.504999999999995</c:v>
                </c:pt>
                <c:pt idx="4271">
                  <c:v>35.515000000000001</c:v>
                </c:pt>
                <c:pt idx="4272">
                  <c:v>35.525000000000013</c:v>
                </c:pt>
                <c:pt idx="4273">
                  <c:v>35.534999999999997</c:v>
                </c:pt>
                <c:pt idx="4274">
                  <c:v>35.544999999999995</c:v>
                </c:pt>
                <c:pt idx="4275">
                  <c:v>35.555000000000007</c:v>
                </c:pt>
                <c:pt idx="4276">
                  <c:v>35.565000000000012</c:v>
                </c:pt>
                <c:pt idx="4277">
                  <c:v>35.574999999999982</c:v>
                </c:pt>
                <c:pt idx="4278">
                  <c:v>35.585000000000008</c:v>
                </c:pt>
                <c:pt idx="4279">
                  <c:v>35.594999999999992</c:v>
                </c:pt>
                <c:pt idx="4280">
                  <c:v>35.60499999999999</c:v>
                </c:pt>
                <c:pt idx="4281">
                  <c:v>35.615000000000002</c:v>
                </c:pt>
                <c:pt idx="4282">
                  <c:v>35.625000000000007</c:v>
                </c:pt>
                <c:pt idx="4283">
                  <c:v>35.634999999999991</c:v>
                </c:pt>
                <c:pt idx="4284">
                  <c:v>35.644999999999989</c:v>
                </c:pt>
                <c:pt idx="4285">
                  <c:v>35.655000000000001</c:v>
                </c:pt>
                <c:pt idx="4286">
                  <c:v>35.664999999999992</c:v>
                </c:pt>
                <c:pt idx="4287">
                  <c:v>35.674999999999997</c:v>
                </c:pt>
                <c:pt idx="4288">
                  <c:v>35.685000000000009</c:v>
                </c:pt>
                <c:pt idx="4289">
                  <c:v>35.694999999999993</c:v>
                </c:pt>
                <c:pt idx="4290">
                  <c:v>35.704999999999991</c:v>
                </c:pt>
                <c:pt idx="4291">
                  <c:v>35.715000000000018</c:v>
                </c:pt>
                <c:pt idx="4292">
                  <c:v>35.724999999999987</c:v>
                </c:pt>
                <c:pt idx="4293">
                  <c:v>35.734999999999992</c:v>
                </c:pt>
                <c:pt idx="4294">
                  <c:v>35.745000000000005</c:v>
                </c:pt>
                <c:pt idx="4295">
                  <c:v>35.754999999999995</c:v>
                </c:pt>
                <c:pt idx="4296">
                  <c:v>35.765000000000001</c:v>
                </c:pt>
                <c:pt idx="4297">
                  <c:v>35.775000000000013</c:v>
                </c:pt>
                <c:pt idx="4298">
                  <c:v>35.784999999999997</c:v>
                </c:pt>
                <c:pt idx="4299">
                  <c:v>35.794999999999995</c:v>
                </c:pt>
                <c:pt idx="4300">
                  <c:v>35.805000000000007</c:v>
                </c:pt>
                <c:pt idx="4301">
                  <c:v>35.815000000000012</c:v>
                </c:pt>
                <c:pt idx="4302">
                  <c:v>35.824999999999982</c:v>
                </c:pt>
                <c:pt idx="4303">
                  <c:v>35.835000000000008</c:v>
                </c:pt>
                <c:pt idx="4304">
                  <c:v>35.844999999999992</c:v>
                </c:pt>
                <c:pt idx="4305">
                  <c:v>35.85499999999999</c:v>
                </c:pt>
                <c:pt idx="4306">
                  <c:v>35.865000000000002</c:v>
                </c:pt>
                <c:pt idx="4307">
                  <c:v>35.875000000000007</c:v>
                </c:pt>
                <c:pt idx="4308">
                  <c:v>35.884999999999991</c:v>
                </c:pt>
                <c:pt idx="4309">
                  <c:v>35.894999999999989</c:v>
                </c:pt>
                <c:pt idx="4310">
                  <c:v>35.905000000000001</c:v>
                </c:pt>
                <c:pt idx="4311">
                  <c:v>35.914999999999992</c:v>
                </c:pt>
                <c:pt idx="4312">
                  <c:v>35.924999999999997</c:v>
                </c:pt>
                <c:pt idx="4313">
                  <c:v>35.935000000000009</c:v>
                </c:pt>
                <c:pt idx="4314">
                  <c:v>35.944999999999993</c:v>
                </c:pt>
                <c:pt idx="4315">
                  <c:v>35.954999999999984</c:v>
                </c:pt>
                <c:pt idx="4316">
                  <c:v>35.965000000000003</c:v>
                </c:pt>
                <c:pt idx="4317">
                  <c:v>35.975000000000001</c:v>
                </c:pt>
                <c:pt idx="4318">
                  <c:v>35.984999999999992</c:v>
                </c:pt>
                <c:pt idx="4319">
                  <c:v>35.995000000000005</c:v>
                </c:pt>
                <c:pt idx="4320">
                  <c:v>36.004999999999988</c:v>
                </c:pt>
                <c:pt idx="4321">
                  <c:v>36.015000000000001</c:v>
                </c:pt>
                <c:pt idx="4322">
                  <c:v>36.025000000000013</c:v>
                </c:pt>
                <c:pt idx="4323">
                  <c:v>36.034999999999997</c:v>
                </c:pt>
                <c:pt idx="4324">
                  <c:v>36.044999999999995</c:v>
                </c:pt>
                <c:pt idx="4325">
                  <c:v>36.055000000000007</c:v>
                </c:pt>
                <c:pt idx="4326">
                  <c:v>36.065000000000012</c:v>
                </c:pt>
                <c:pt idx="4327">
                  <c:v>36.074999999999982</c:v>
                </c:pt>
                <c:pt idx="4328">
                  <c:v>36.084999999999994</c:v>
                </c:pt>
                <c:pt idx="4329">
                  <c:v>36.094999999999992</c:v>
                </c:pt>
                <c:pt idx="4330">
                  <c:v>36.10499999999999</c:v>
                </c:pt>
                <c:pt idx="4331">
                  <c:v>36.115000000000002</c:v>
                </c:pt>
                <c:pt idx="4332">
                  <c:v>36.125000000000007</c:v>
                </c:pt>
                <c:pt idx="4333">
                  <c:v>36.134999999999998</c:v>
                </c:pt>
                <c:pt idx="4334">
                  <c:v>36.144999999999989</c:v>
                </c:pt>
                <c:pt idx="4335">
                  <c:v>36.155000000000001</c:v>
                </c:pt>
                <c:pt idx="4336">
                  <c:v>36.164999999999985</c:v>
                </c:pt>
                <c:pt idx="4337">
                  <c:v>36.174999999999997</c:v>
                </c:pt>
                <c:pt idx="4338">
                  <c:v>36.185000000000009</c:v>
                </c:pt>
                <c:pt idx="4339">
                  <c:v>36.194999999999993</c:v>
                </c:pt>
                <c:pt idx="4340">
                  <c:v>36.204999999999984</c:v>
                </c:pt>
                <c:pt idx="4341">
                  <c:v>36.215000000000003</c:v>
                </c:pt>
                <c:pt idx="4342">
                  <c:v>36.225000000000001</c:v>
                </c:pt>
                <c:pt idx="4343">
                  <c:v>36.234999999999992</c:v>
                </c:pt>
                <c:pt idx="4344">
                  <c:v>36.245000000000005</c:v>
                </c:pt>
                <c:pt idx="4345">
                  <c:v>36.254999999999988</c:v>
                </c:pt>
                <c:pt idx="4346">
                  <c:v>36.265000000000001</c:v>
                </c:pt>
                <c:pt idx="4347">
                  <c:v>36.275000000000013</c:v>
                </c:pt>
                <c:pt idx="4348">
                  <c:v>36.284999999999997</c:v>
                </c:pt>
                <c:pt idx="4349">
                  <c:v>36.294999999999995</c:v>
                </c:pt>
                <c:pt idx="4350">
                  <c:v>36.305000000000007</c:v>
                </c:pt>
                <c:pt idx="4351">
                  <c:v>36.315000000000012</c:v>
                </c:pt>
                <c:pt idx="4352">
                  <c:v>36.324999999999982</c:v>
                </c:pt>
                <c:pt idx="4353">
                  <c:v>36.334999999999994</c:v>
                </c:pt>
                <c:pt idx="4354">
                  <c:v>36.344999999999992</c:v>
                </c:pt>
                <c:pt idx="4355">
                  <c:v>36.35499999999999</c:v>
                </c:pt>
                <c:pt idx="4356">
                  <c:v>36.365000000000002</c:v>
                </c:pt>
                <c:pt idx="4357">
                  <c:v>36.375000000000007</c:v>
                </c:pt>
                <c:pt idx="4358">
                  <c:v>36.384999999999991</c:v>
                </c:pt>
                <c:pt idx="4359">
                  <c:v>36.395000000000003</c:v>
                </c:pt>
                <c:pt idx="4360">
                  <c:v>36.405000000000001</c:v>
                </c:pt>
                <c:pt idx="4361">
                  <c:v>36.414999999999985</c:v>
                </c:pt>
                <c:pt idx="4362">
                  <c:v>36.424999999999997</c:v>
                </c:pt>
                <c:pt idx="4363">
                  <c:v>36.435000000000009</c:v>
                </c:pt>
                <c:pt idx="4364">
                  <c:v>36.444999999999993</c:v>
                </c:pt>
                <c:pt idx="4365">
                  <c:v>36.454999999999984</c:v>
                </c:pt>
                <c:pt idx="4366">
                  <c:v>36.464999999999996</c:v>
                </c:pt>
                <c:pt idx="4367">
                  <c:v>36.475000000000001</c:v>
                </c:pt>
                <c:pt idx="4368">
                  <c:v>36.484999999999992</c:v>
                </c:pt>
                <c:pt idx="4369">
                  <c:v>36.495000000000005</c:v>
                </c:pt>
                <c:pt idx="4370">
                  <c:v>36.504999999999988</c:v>
                </c:pt>
                <c:pt idx="4371">
                  <c:v>36.515000000000001</c:v>
                </c:pt>
                <c:pt idx="4372">
                  <c:v>36.525000000000013</c:v>
                </c:pt>
                <c:pt idx="4373">
                  <c:v>36.534999999999997</c:v>
                </c:pt>
                <c:pt idx="4374">
                  <c:v>36.544999999999995</c:v>
                </c:pt>
                <c:pt idx="4375">
                  <c:v>36.555000000000007</c:v>
                </c:pt>
                <c:pt idx="4376">
                  <c:v>36.565000000000012</c:v>
                </c:pt>
                <c:pt idx="4377">
                  <c:v>36.574999999999982</c:v>
                </c:pt>
                <c:pt idx="4378">
                  <c:v>36.584999999999994</c:v>
                </c:pt>
                <c:pt idx="4379">
                  <c:v>36.594999999999992</c:v>
                </c:pt>
                <c:pt idx="4380">
                  <c:v>36.604999999999997</c:v>
                </c:pt>
                <c:pt idx="4381">
                  <c:v>36.615000000000002</c:v>
                </c:pt>
                <c:pt idx="4382">
                  <c:v>36.625000000000007</c:v>
                </c:pt>
                <c:pt idx="4383">
                  <c:v>36.634999999999991</c:v>
                </c:pt>
                <c:pt idx="4384">
                  <c:v>36.645000000000003</c:v>
                </c:pt>
                <c:pt idx="4385">
                  <c:v>36.655000000000001</c:v>
                </c:pt>
                <c:pt idx="4386">
                  <c:v>36.664999999999985</c:v>
                </c:pt>
                <c:pt idx="4387">
                  <c:v>36.674999999999997</c:v>
                </c:pt>
                <c:pt idx="4388">
                  <c:v>36.685000000000009</c:v>
                </c:pt>
                <c:pt idx="4389">
                  <c:v>36.694999999999993</c:v>
                </c:pt>
                <c:pt idx="4390">
                  <c:v>36.704999999999984</c:v>
                </c:pt>
                <c:pt idx="4391">
                  <c:v>36.714999999999996</c:v>
                </c:pt>
                <c:pt idx="4392">
                  <c:v>36.725000000000001</c:v>
                </c:pt>
                <c:pt idx="4393">
                  <c:v>36.734999999999992</c:v>
                </c:pt>
                <c:pt idx="4394">
                  <c:v>36.745000000000005</c:v>
                </c:pt>
                <c:pt idx="4395">
                  <c:v>36.754999999999988</c:v>
                </c:pt>
                <c:pt idx="4396">
                  <c:v>36.765000000000001</c:v>
                </c:pt>
                <c:pt idx="4397">
                  <c:v>36.775000000000013</c:v>
                </c:pt>
                <c:pt idx="4398">
                  <c:v>36.784999999999997</c:v>
                </c:pt>
                <c:pt idx="4399">
                  <c:v>36.794999999999995</c:v>
                </c:pt>
                <c:pt idx="4400">
                  <c:v>36.805000000000007</c:v>
                </c:pt>
                <c:pt idx="4401">
                  <c:v>36.815000000000012</c:v>
                </c:pt>
                <c:pt idx="4402">
                  <c:v>36.824999999999982</c:v>
                </c:pt>
                <c:pt idx="4403">
                  <c:v>36.834999999999994</c:v>
                </c:pt>
                <c:pt idx="4404">
                  <c:v>36.844999999999992</c:v>
                </c:pt>
                <c:pt idx="4405">
                  <c:v>36.85499999999999</c:v>
                </c:pt>
                <c:pt idx="4406">
                  <c:v>36.865000000000002</c:v>
                </c:pt>
                <c:pt idx="4407">
                  <c:v>36.875000000000007</c:v>
                </c:pt>
                <c:pt idx="4408">
                  <c:v>36.884999999999991</c:v>
                </c:pt>
                <c:pt idx="4409">
                  <c:v>36.895000000000003</c:v>
                </c:pt>
                <c:pt idx="4410">
                  <c:v>36.905000000000001</c:v>
                </c:pt>
                <c:pt idx="4411">
                  <c:v>36.914999999999985</c:v>
                </c:pt>
                <c:pt idx="4412">
                  <c:v>36.924999999999997</c:v>
                </c:pt>
                <c:pt idx="4413">
                  <c:v>36.935000000000009</c:v>
                </c:pt>
                <c:pt idx="4414">
                  <c:v>36.944999999999993</c:v>
                </c:pt>
                <c:pt idx="4415">
                  <c:v>36.954999999999984</c:v>
                </c:pt>
                <c:pt idx="4416">
                  <c:v>36.964999999999996</c:v>
                </c:pt>
                <c:pt idx="4417">
                  <c:v>36.974999999999987</c:v>
                </c:pt>
                <c:pt idx="4418">
                  <c:v>36.984999999999992</c:v>
                </c:pt>
                <c:pt idx="4419">
                  <c:v>36.995000000000005</c:v>
                </c:pt>
                <c:pt idx="4420">
                  <c:v>37.004999999999995</c:v>
                </c:pt>
                <c:pt idx="4421">
                  <c:v>37.015000000000001</c:v>
                </c:pt>
                <c:pt idx="4422">
                  <c:v>37.025000000000013</c:v>
                </c:pt>
                <c:pt idx="4423">
                  <c:v>37.034999999999997</c:v>
                </c:pt>
                <c:pt idx="4424">
                  <c:v>37.044999999999995</c:v>
                </c:pt>
                <c:pt idx="4425">
                  <c:v>37.055000000000007</c:v>
                </c:pt>
                <c:pt idx="4426">
                  <c:v>37.065000000000012</c:v>
                </c:pt>
                <c:pt idx="4427">
                  <c:v>37.075000000000003</c:v>
                </c:pt>
                <c:pt idx="4428">
                  <c:v>37.084999999999994</c:v>
                </c:pt>
                <c:pt idx="4429">
                  <c:v>37.094999999999992</c:v>
                </c:pt>
                <c:pt idx="4430">
                  <c:v>37.10499999999999</c:v>
                </c:pt>
                <c:pt idx="4431">
                  <c:v>37.115000000000002</c:v>
                </c:pt>
                <c:pt idx="4432">
                  <c:v>37.125000000000007</c:v>
                </c:pt>
                <c:pt idx="4433">
                  <c:v>37.134999999999991</c:v>
                </c:pt>
                <c:pt idx="4434">
                  <c:v>37.145000000000003</c:v>
                </c:pt>
                <c:pt idx="4435">
                  <c:v>37.155000000000001</c:v>
                </c:pt>
                <c:pt idx="4436">
                  <c:v>37.164999999999985</c:v>
                </c:pt>
                <c:pt idx="4437">
                  <c:v>37.174999999999997</c:v>
                </c:pt>
                <c:pt idx="4438">
                  <c:v>37.185000000000009</c:v>
                </c:pt>
                <c:pt idx="4439">
                  <c:v>37.194999999999993</c:v>
                </c:pt>
                <c:pt idx="4440">
                  <c:v>37.204999999999984</c:v>
                </c:pt>
                <c:pt idx="4441">
                  <c:v>37.214999999999996</c:v>
                </c:pt>
                <c:pt idx="4442">
                  <c:v>37.224999999999987</c:v>
                </c:pt>
                <c:pt idx="4443">
                  <c:v>37.234999999999992</c:v>
                </c:pt>
                <c:pt idx="4444">
                  <c:v>37.245000000000005</c:v>
                </c:pt>
                <c:pt idx="4445">
                  <c:v>37.254999999999995</c:v>
                </c:pt>
                <c:pt idx="4446">
                  <c:v>37.265000000000001</c:v>
                </c:pt>
                <c:pt idx="4447">
                  <c:v>37.275000000000013</c:v>
                </c:pt>
                <c:pt idx="4448">
                  <c:v>37.284999999999997</c:v>
                </c:pt>
                <c:pt idx="4449">
                  <c:v>37.294999999999995</c:v>
                </c:pt>
                <c:pt idx="4450">
                  <c:v>37.305000000000007</c:v>
                </c:pt>
                <c:pt idx="4451">
                  <c:v>37.315000000000012</c:v>
                </c:pt>
                <c:pt idx="4452">
                  <c:v>37.324999999999982</c:v>
                </c:pt>
                <c:pt idx="4453">
                  <c:v>37.335000000000008</c:v>
                </c:pt>
                <c:pt idx="4454">
                  <c:v>37.344999999999992</c:v>
                </c:pt>
                <c:pt idx="4455">
                  <c:v>37.35499999999999</c:v>
                </c:pt>
                <c:pt idx="4456">
                  <c:v>37.365000000000002</c:v>
                </c:pt>
                <c:pt idx="4457">
                  <c:v>37.375000000000007</c:v>
                </c:pt>
                <c:pt idx="4458">
                  <c:v>37.384999999999998</c:v>
                </c:pt>
                <c:pt idx="4459">
                  <c:v>37.395000000000003</c:v>
                </c:pt>
                <c:pt idx="4460">
                  <c:v>37.405000000000001</c:v>
                </c:pt>
                <c:pt idx="4461">
                  <c:v>37.414999999999992</c:v>
                </c:pt>
                <c:pt idx="4462">
                  <c:v>37.424999999999997</c:v>
                </c:pt>
                <c:pt idx="4463">
                  <c:v>37.435000000000009</c:v>
                </c:pt>
                <c:pt idx="4464">
                  <c:v>37.444999999999993</c:v>
                </c:pt>
                <c:pt idx="4465">
                  <c:v>37.454999999999991</c:v>
                </c:pt>
                <c:pt idx="4466">
                  <c:v>37.464999999999996</c:v>
                </c:pt>
                <c:pt idx="4467">
                  <c:v>37.474999999999987</c:v>
                </c:pt>
                <c:pt idx="4468">
                  <c:v>37.484999999999992</c:v>
                </c:pt>
                <c:pt idx="4469">
                  <c:v>37.495000000000005</c:v>
                </c:pt>
                <c:pt idx="4470">
                  <c:v>37.504999999999995</c:v>
                </c:pt>
                <c:pt idx="4471">
                  <c:v>37.515000000000001</c:v>
                </c:pt>
                <c:pt idx="4472">
                  <c:v>37.524999999999999</c:v>
                </c:pt>
                <c:pt idx="4473">
                  <c:v>37.534999999999982</c:v>
                </c:pt>
                <c:pt idx="4474">
                  <c:v>37.544999999999995</c:v>
                </c:pt>
                <c:pt idx="4475">
                  <c:v>37.555000000000007</c:v>
                </c:pt>
                <c:pt idx="4476">
                  <c:v>37.565000000000012</c:v>
                </c:pt>
                <c:pt idx="4477">
                  <c:v>37.574999999999982</c:v>
                </c:pt>
                <c:pt idx="4478">
                  <c:v>37.585000000000008</c:v>
                </c:pt>
                <c:pt idx="4479">
                  <c:v>37.594999999999992</c:v>
                </c:pt>
                <c:pt idx="4480">
                  <c:v>37.60499999999999</c:v>
                </c:pt>
                <c:pt idx="4481">
                  <c:v>37.615000000000002</c:v>
                </c:pt>
                <c:pt idx="4482">
                  <c:v>37.625000000000007</c:v>
                </c:pt>
                <c:pt idx="4483">
                  <c:v>37.634999999999998</c:v>
                </c:pt>
                <c:pt idx="4484">
                  <c:v>37.645000000000003</c:v>
                </c:pt>
                <c:pt idx="4485">
                  <c:v>37.655000000000001</c:v>
                </c:pt>
                <c:pt idx="4486">
                  <c:v>37.664999999999992</c:v>
                </c:pt>
                <c:pt idx="4487">
                  <c:v>37.674999999999997</c:v>
                </c:pt>
                <c:pt idx="4488">
                  <c:v>37.685000000000009</c:v>
                </c:pt>
                <c:pt idx="4489">
                  <c:v>37.694999999999993</c:v>
                </c:pt>
                <c:pt idx="4490">
                  <c:v>37.704999999999991</c:v>
                </c:pt>
                <c:pt idx="4491">
                  <c:v>37.714999999999996</c:v>
                </c:pt>
                <c:pt idx="4492">
                  <c:v>37.724999999999987</c:v>
                </c:pt>
                <c:pt idx="4493">
                  <c:v>37.734999999999992</c:v>
                </c:pt>
                <c:pt idx="4494">
                  <c:v>37.745000000000005</c:v>
                </c:pt>
                <c:pt idx="4495">
                  <c:v>37.754999999999995</c:v>
                </c:pt>
                <c:pt idx="4496">
                  <c:v>37.765000000000001</c:v>
                </c:pt>
                <c:pt idx="4497">
                  <c:v>37.774999999999999</c:v>
                </c:pt>
                <c:pt idx="4498">
                  <c:v>37.784999999999982</c:v>
                </c:pt>
                <c:pt idx="4499">
                  <c:v>37.794999999999995</c:v>
                </c:pt>
                <c:pt idx="4500">
                  <c:v>37.805000000000007</c:v>
                </c:pt>
                <c:pt idx="4501">
                  <c:v>37.815000000000012</c:v>
                </c:pt>
                <c:pt idx="4502">
                  <c:v>37.824999999999982</c:v>
                </c:pt>
                <c:pt idx="4503">
                  <c:v>37.834999999999994</c:v>
                </c:pt>
                <c:pt idx="4504">
                  <c:v>37.844999999999992</c:v>
                </c:pt>
                <c:pt idx="4505">
                  <c:v>37.85499999999999</c:v>
                </c:pt>
                <c:pt idx="4506">
                  <c:v>37.865000000000002</c:v>
                </c:pt>
                <c:pt idx="4507">
                  <c:v>37.875000000000007</c:v>
                </c:pt>
                <c:pt idx="4508">
                  <c:v>37.884999999999998</c:v>
                </c:pt>
                <c:pt idx="4509">
                  <c:v>37.895000000000003</c:v>
                </c:pt>
                <c:pt idx="4510">
                  <c:v>37.905000000000001</c:v>
                </c:pt>
                <c:pt idx="4511">
                  <c:v>37.914999999999985</c:v>
                </c:pt>
                <c:pt idx="4512">
                  <c:v>37.924999999999997</c:v>
                </c:pt>
                <c:pt idx="4513">
                  <c:v>37.935000000000009</c:v>
                </c:pt>
                <c:pt idx="4514">
                  <c:v>37.944999999999993</c:v>
                </c:pt>
                <c:pt idx="4515">
                  <c:v>37.954999999999984</c:v>
                </c:pt>
                <c:pt idx="4516">
                  <c:v>37.965000000000003</c:v>
                </c:pt>
                <c:pt idx="4517">
                  <c:v>37.974999999999987</c:v>
                </c:pt>
                <c:pt idx="4518">
                  <c:v>37.984999999999992</c:v>
                </c:pt>
                <c:pt idx="4519">
                  <c:v>37.995000000000005</c:v>
                </c:pt>
                <c:pt idx="4520">
                  <c:v>38.004999999999995</c:v>
                </c:pt>
                <c:pt idx="4521">
                  <c:v>38.015000000000001</c:v>
                </c:pt>
                <c:pt idx="4522">
                  <c:v>38.024999999999999</c:v>
                </c:pt>
                <c:pt idx="4523">
                  <c:v>38.034999999999982</c:v>
                </c:pt>
                <c:pt idx="4524">
                  <c:v>38.044999999999995</c:v>
                </c:pt>
                <c:pt idx="4525">
                  <c:v>38.055000000000007</c:v>
                </c:pt>
                <c:pt idx="4526">
                  <c:v>38.065000000000012</c:v>
                </c:pt>
                <c:pt idx="4527">
                  <c:v>38.074999999999982</c:v>
                </c:pt>
                <c:pt idx="4528">
                  <c:v>38.084999999999994</c:v>
                </c:pt>
                <c:pt idx="4529">
                  <c:v>38.094999999999992</c:v>
                </c:pt>
                <c:pt idx="4530">
                  <c:v>38.10499999999999</c:v>
                </c:pt>
                <c:pt idx="4531">
                  <c:v>38.115000000000002</c:v>
                </c:pt>
                <c:pt idx="4532">
                  <c:v>38.125000000000007</c:v>
                </c:pt>
                <c:pt idx="4533">
                  <c:v>38.134999999999998</c:v>
                </c:pt>
                <c:pt idx="4534">
                  <c:v>38.145000000000003</c:v>
                </c:pt>
                <c:pt idx="4535">
                  <c:v>38.155000000000001</c:v>
                </c:pt>
                <c:pt idx="4536">
                  <c:v>38.164999999999985</c:v>
                </c:pt>
                <c:pt idx="4537">
                  <c:v>38.174999999999997</c:v>
                </c:pt>
                <c:pt idx="4538">
                  <c:v>38.185000000000009</c:v>
                </c:pt>
                <c:pt idx="4539">
                  <c:v>38.194999999999993</c:v>
                </c:pt>
                <c:pt idx="4540">
                  <c:v>38.204999999999984</c:v>
                </c:pt>
                <c:pt idx="4541">
                  <c:v>38.215000000000003</c:v>
                </c:pt>
                <c:pt idx="4542">
                  <c:v>38.224999999999987</c:v>
                </c:pt>
                <c:pt idx="4543">
                  <c:v>38.234999999999992</c:v>
                </c:pt>
                <c:pt idx="4544">
                  <c:v>38.245000000000005</c:v>
                </c:pt>
                <c:pt idx="4545">
                  <c:v>38.254999999999995</c:v>
                </c:pt>
                <c:pt idx="4546">
                  <c:v>38.265000000000001</c:v>
                </c:pt>
                <c:pt idx="4547">
                  <c:v>38.274999999999999</c:v>
                </c:pt>
                <c:pt idx="4548">
                  <c:v>38.284999999999982</c:v>
                </c:pt>
                <c:pt idx="4549">
                  <c:v>38.294999999999995</c:v>
                </c:pt>
                <c:pt idx="4550">
                  <c:v>38.305000000000007</c:v>
                </c:pt>
                <c:pt idx="4551">
                  <c:v>38.315000000000012</c:v>
                </c:pt>
                <c:pt idx="4552">
                  <c:v>38.325000000000003</c:v>
                </c:pt>
                <c:pt idx="4553">
                  <c:v>38.334999999999994</c:v>
                </c:pt>
                <c:pt idx="4554">
                  <c:v>38.344999999999992</c:v>
                </c:pt>
                <c:pt idx="4555">
                  <c:v>38.354999999999997</c:v>
                </c:pt>
                <c:pt idx="4556">
                  <c:v>38.365000000000002</c:v>
                </c:pt>
                <c:pt idx="4557">
                  <c:v>38.375000000000007</c:v>
                </c:pt>
                <c:pt idx="4558">
                  <c:v>38.384999999999998</c:v>
                </c:pt>
                <c:pt idx="4559">
                  <c:v>38.395000000000003</c:v>
                </c:pt>
                <c:pt idx="4560">
                  <c:v>38.405000000000001</c:v>
                </c:pt>
                <c:pt idx="4561">
                  <c:v>38.414999999999985</c:v>
                </c:pt>
                <c:pt idx="4562">
                  <c:v>38.424999999999997</c:v>
                </c:pt>
                <c:pt idx="4563">
                  <c:v>38.435000000000009</c:v>
                </c:pt>
                <c:pt idx="4564">
                  <c:v>38.444999999999993</c:v>
                </c:pt>
                <c:pt idx="4565">
                  <c:v>38.454999999999984</c:v>
                </c:pt>
                <c:pt idx="4566">
                  <c:v>38.464999999999996</c:v>
                </c:pt>
                <c:pt idx="4567">
                  <c:v>38.474999999999987</c:v>
                </c:pt>
                <c:pt idx="4568">
                  <c:v>38.484999999999992</c:v>
                </c:pt>
                <c:pt idx="4569">
                  <c:v>38.495000000000005</c:v>
                </c:pt>
                <c:pt idx="4570">
                  <c:v>38.504999999999988</c:v>
                </c:pt>
                <c:pt idx="4571">
                  <c:v>38.515000000000001</c:v>
                </c:pt>
                <c:pt idx="4572">
                  <c:v>38.524999999999999</c:v>
                </c:pt>
                <c:pt idx="4573">
                  <c:v>38.534999999999982</c:v>
                </c:pt>
                <c:pt idx="4574">
                  <c:v>38.544999999999987</c:v>
                </c:pt>
                <c:pt idx="4575">
                  <c:v>38.555000000000007</c:v>
                </c:pt>
                <c:pt idx="4576">
                  <c:v>38.565000000000012</c:v>
                </c:pt>
                <c:pt idx="4577">
                  <c:v>38.575000000000003</c:v>
                </c:pt>
                <c:pt idx="4578">
                  <c:v>38.584999999999994</c:v>
                </c:pt>
                <c:pt idx="4579">
                  <c:v>38.594999999999992</c:v>
                </c:pt>
                <c:pt idx="4580">
                  <c:v>38.604999999999997</c:v>
                </c:pt>
                <c:pt idx="4581">
                  <c:v>38.615000000000002</c:v>
                </c:pt>
                <c:pt idx="4582">
                  <c:v>38.625000000000007</c:v>
                </c:pt>
                <c:pt idx="4583">
                  <c:v>38.634999999999998</c:v>
                </c:pt>
                <c:pt idx="4584">
                  <c:v>38.645000000000003</c:v>
                </c:pt>
                <c:pt idx="4585">
                  <c:v>38.655000000000001</c:v>
                </c:pt>
                <c:pt idx="4586">
                  <c:v>38.664999999999985</c:v>
                </c:pt>
                <c:pt idx="4587">
                  <c:v>38.674999999999997</c:v>
                </c:pt>
                <c:pt idx="4588">
                  <c:v>38.685000000000009</c:v>
                </c:pt>
                <c:pt idx="4589">
                  <c:v>38.694999999999993</c:v>
                </c:pt>
                <c:pt idx="4590">
                  <c:v>38.704999999999984</c:v>
                </c:pt>
                <c:pt idx="4591">
                  <c:v>38.714999999999996</c:v>
                </c:pt>
                <c:pt idx="4592">
                  <c:v>38.724999999999987</c:v>
                </c:pt>
                <c:pt idx="4593">
                  <c:v>38.734999999999992</c:v>
                </c:pt>
                <c:pt idx="4594">
                  <c:v>38.745000000000005</c:v>
                </c:pt>
                <c:pt idx="4595">
                  <c:v>38.754999999999988</c:v>
                </c:pt>
                <c:pt idx="4596">
                  <c:v>38.765000000000001</c:v>
                </c:pt>
                <c:pt idx="4597">
                  <c:v>38.774999999999999</c:v>
                </c:pt>
                <c:pt idx="4598">
                  <c:v>38.784999999999982</c:v>
                </c:pt>
                <c:pt idx="4599">
                  <c:v>38.794999999999987</c:v>
                </c:pt>
                <c:pt idx="4600">
                  <c:v>38.805000000000007</c:v>
                </c:pt>
                <c:pt idx="4601">
                  <c:v>38.815000000000012</c:v>
                </c:pt>
                <c:pt idx="4602">
                  <c:v>38.825000000000003</c:v>
                </c:pt>
                <c:pt idx="4603">
                  <c:v>38.834999999999994</c:v>
                </c:pt>
                <c:pt idx="4604">
                  <c:v>38.844999999999992</c:v>
                </c:pt>
                <c:pt idx="4605">
                  <c:v>38.854999999999997</c:v>
                </c:pt>
                <c:pt idx="4606">
                  <c:v>38.865000000000002</c:v>
                </c:pt>
                <c:pt idx="4607">
                  <c:v>38.875000000000007</c:v>
                </c:pt>
                <c:pt idx="4608">
                  <c:v>38.884999999999998</c:v>
                </c:pt>
                <c:pt idx="4609">
                  <c:v>38.895000000000003</c:v>
                </c:pt>
                <c:pt idx="4610">
                  <c:v>38.905000000000001</c:v>
                </c:pt>
                <c:pt idx="4611">
                  <c:v>38.914999999999985</c:v>
                </c:pt>
                <c:pt idx="4612">
                  <c:v>38.924999999999997</c:v>
                </c:pt>
                <c:pt idx="4613">
                  <c:v>38.935000000000009</c:v>
                </c:pt>
                <c:pt idx="4614">
                  <c:v>38.944999999999993</c:v>
                </c:pt>
                <c:pt idx="4615">
                  <c:v>38.954999999999984</c:v>
                </c:pt>
                <c:pt idx="4616">
                  <c:v>38.964999999999996</c:v>
                </c:pt>
                <c:pt idx="4617">
                  <c:v>38.974999999999987</c:v>
                </c:pt>
                <c:pt idx="4618">
                  <c:v>38.984999999999992</c:v>
                </c:pt>
                <c:pt idx="4619">
                  <c:v>38.995000000000005</c:v>
                </c:pt>
                <c:pt idx="4620">
                  <c:v>39.004999999999988</c:v>
                </c:pt>
                <c:pt idx="4621">
                  <c:v>39.015000000000001</c:v>
                </c:pt>
                <c:pt idx="4622">
                  <c:v>39.024999999999999</c:v>
                </c:pt>
                <c:pt idx="4623">
                  <c:v>39.034999999999982</c:v>
                </c:pt>
                <c:pt idx="4624">
                  <c:v>39.044999999999987</c:v>
                </c:pt>
                <c:pt idx="4625">
                  <c:v>39.055000000000007</c:v>
                </c:pt>
                <c:pt idx="4626">
                  <c:v>39.065000000000019</c:v>
                </c:pt>
                <c:pt idx="4627">
                  <c:v>39.075000000000003</c:v>
                </c:pt>
                <c:pt idx="4628">
                  <c:v>39.084999999999994</c:v>
                </c:pt>
                <c:pt idx="4629">
                  <c:v>39.094999999999992</c:v>
                </c:pt>
                <c:pt idx="4630">
                  <c:v>39.104999999999997</c:v>
                </c:pt>
                <c:pt idx="4631">
                  <c:v>39.115000000000002</c:v>
                </c:pt>
                <c:pt idx="4632">
                  <c:v>39.125000000000007</c:v>
                </c:pt>
                <c:pt idx="4633">
                  <c:v>39.134999999999998</c:v>
                </c:pt>
                <c:pt idx="4634">
                  <c:v>39.145000000000003</c:v>
                </c:pt>
                <c:pt idx="4635">
                  <c:v>39.155000000000001</c:v>
                </c:pt>
                <c:pt idx="4636">
                  <c:v>39.164999999999985</c:v>
                </c:pt>
                <c:pt idx="4637">
                  <c:v>39.174999999999997</c:v>
                </c:pt>
                <c:pt idx="4638">
                  <c:v>39.185000000000009</c:v>
                </c:pt>
                <c:pt idx="4639">
                  <c:v>39.194999999999993</c:v>
                </c:pt>
                <c:pt idx="4640">
                  <c:v>39.204999999999984</c:v>
                </c:pt>
                <c:pt idx="4641">
                  <c:v>39.214999999999996</c:v>
                </c:pt>
                <c:pt idx="4642">
                  <c:v>39.224999999999987</c:v>
                </c:pt>
                <c:pt idx="4643">
                  <c:v>39.234999999999992</c:v>
                </c:pt>
                <c:pt idx="4644">
                  <c:v>39.245000000000005</c:v>
                </c:pt>
                <c:pt idx="4645">
                  <c:v>39.254999999999988</c:v>
                </c:pt>
                <c:pt idx="4646">
                  <c:v>39.265000000000001</c:v>
                </c:pt>
                <c:pt idx="4647">
                  <c:v>39.274999999999999</c:v>
                </c:pt>
                <c:pt idx="4648">
                  <c:v>39.284999999999982</c:v>
                </c:pt>
                <c:pt idx="4649">
                  <c:v>39.294999999999987</c:v>
                </c:pt>
                <c:pt idx="4650">
                  <c:v>39.305000000000007</c:v>
                </c:pt>
                <c:pt idx="4651">
                  <c:v>39.315000000000019</c:v>
                </c:pt>
                <c:pt idx="4652">
                  <c:v>39.325000000000003</c:v>
                </c:pt>
                <c:pt idx="4653">
                  <c:v>39.334999999999994</c:v>
                </c:pt>
                <c:pt idx="4654">
                  <c:v>39.344999999999992</c:v>
                </c:pt>
                <c:pt idx="4655">
                  <c:v>39.354999999999997</c:v>
                </c:pt>
                <c:pt idx="4656">
                  <c:v>39.365000000000009</c:v>
                </c:pt>
                <c:pt idx="4657">
                  <c:v>39.375000000000014</c:v>
                </c:pt>
                <c:pt idx="4658">
                  <c:v>39.384999999999998</c:v>
                </c:pt>
                <c:pt idx="4659">
                  <c:v>39.394999999999989</c:v>
                </c:pt>
                <c:pt idx="4660">
                  <c:v>39.405000000000001</c:v>
                </c:pt>
                <c:pt idx="4661">
                  <c:v>39.414999999999992</c:v>
                </c:pt>
                <c:pt idx="4662">
                  <c:v>39.424999999999997</c:v>
                </c:pt>
                <c:pt idx="4663">
                  <c:v>39.435000000000009</c:v>
                </c:pt>
                <c:pt idx="4664">
                  <c:v>39.444999999999993</c:v>
                </c:pt>
                <c:pt idx="4665">
                  <c:v>39.454999999999991</c:v>
                </c:pt>
                <c:pt idx="4666">
                  <c:v>39.464999999999996</c:v>
                </c:pt>
                <c:pt idx="4667">
                  <c:v>39.474999999999987</c:v>
                </c:pt>
                <c:pt idx="4668">
                  <c:v>39.484999999999992</c:v>
                </c:pt>
                <c:pt idx="4669">
                  <c:v>39.495000000000005</c:v>
                </c:pt>
                <c:pt idx="4670">
                  <c:v>39.504999999999988</c:v>
                </c:pt>
                <c:pt idx="4671">
                  <c:v>39.515000000000001</c:v>
                </c:pt>
                <c:pt idx="4672">
                  <c:v>39.524999999999999</c:v>
                </c:pt>
                <c:pt idx="4673">
                  <c:v>39.534999999999982</c:v>
                </c:pt>
                <c:pt idx="4674">
                  <c:v>39.544999999999987</c:v>
                </c:pt>
                <c:pt idx="4675">
                  <c:v>39.555</c:v>
                </c:pt>
                <c:pt idx="4676">
                  <c:v>39.565000000000012</c:v>
                </c:pt>
                <c:pt idx="4677">
                  <c:v>39.575000000000003</c:v>
                </c:pt>
                <c:pt idx="4678">
                  <c:v>39.584999999999994</c:v>
                </c:pt>
                <c:pt idx="4679">
                  <c:v>39.594999999999992</c:v>
                </c:pt>
                <c:pt idx="4680">
                  <c:v>39.604999999999997</c:v>
                </c:pt>
                <c:pt idx="4681">
                  <c:v>39.615000000000009</c:v>
                </c:pt>
                <c:pt idx="4682">
                  <c:v>39.625000000000014</c:v>
                </c:pt>
                <c:pt idx="4683">
                  <c:v>39.634999999999998</c:v>
                </c:pt>
                <c:pt idx="4684">
                  <c:v>39.644999999999989</c:v>
                </c:pt>
                <c:pt idx="4685">
                  <c:v>39.655000000000001</c:v>
                </c:pt>
                <c:pt idx="4686">
                  <c:v>39.664999999999992</c:v>
                </c:pt>
                <c:pt idx="4687">
                  <c:v>39.674999999999997</c:v>
                </c:pt>
                <c:pt idx="4688">
                  <c:v>39.685000000000009</c:v>
                </c:pt>
                <c:pt idx="4689">
                  <c:v>39.694999999999993</c:v>
                </c:pt>
                <c:pt idx="4690">
                  <c:v>39.704999999999991</c:v>
                </c:pt>
                <c:pt idx="4691">
                  <c:v>39.714999999999996</c:v>
                </c:pt>
                <c:pt idx="4692">
                  <c:v>39.724999999999987</c:v>
                </c:pt>
                <c:pt idx="4693">
                  <c:v>39.734999999999992</c:v>
                </c:pt>
                <c:pt idx="4694">
                  <c:v>39.745000000000005</c:v>
                </c:pt>
                <c:pt idx="4695">
                  <c:v>39.754999999999988</c:v>
                </c:pt>
                <c:pt idx="4696">
                  <c:v>39.765000000000001</c:v>
                </c:pt>
                <c:pt idx="4697">
                  <c:v>39.774999999999999</c:v>
                </c:pt>
                <c:pt idx="4698">
                  <c:v>39.784999999999982</c:v>
                </c:pt>
                <c:pt idx="4699">
                  <c:v>39.794999999999987</c:v>
                </c:pt>
                <c:pt idx="4700">
                  <c:v>39.805</c:v>
                </c:pt>
                <c:pt idx="4701">
                  <c:v>39.815000000000012</c:v>
                </c:pt>
                <c:pt idx="4702">
                  <c:v>39.825000000000003</c:v>
                </c:pt>
                <c:pt idx="4703">
                  <c:v>39.834999999999994</c:v>
                </c:pt>
                <c:pt idx="4704">
                  <c:v>39.844999999999992</c:v>
                </c:pt>
                <c:pt idx="4705">
                  <c:v>39.854999999999997</c:v>
                </c:pt>
                <c:pt idx="4706">
                  <c:v>39.865000000000009</c:v>
                </c:pt>
                <c:pt idx="4707">
                  <c:v>39.875000000000014</c:v>
                </c:pt>
                <c:pt idx="4708">
                  <c:v>39.884999999999998</c:v>
                </c:pt>
                <c:pt idx="4709">
                  <c:v>39.894999999999989</c:v>
                </c:pt>
                <c:pt idx="4710">
                  <c:v>39.905000000000001</c:v>
                </c:pt>
                <c:pt idx="4711">
                  <c:v>39.914999999999992</c:v>
                </c:pt>
                <c:pt idx="4712">
                  <c:v>39.924999999999997</c:v>
                </c:pt>
                <c:pt idx="4713">
                  <c:v>39.935000000000009</c:v>
                </c:pt>
                <c:pt idx="4714">
                  <c:v>39.944999999999993</c:v>
                </c:pt>
                <c:pt idx="4715">
                  <c:v>39.954999999999984</c:v>
                </c:pt>
                <c:pt idx="4716">
                  <c:v>39.965000000000003</c:v>
                </c:pt>
                <c:pt idx="4717">
                  <c:v>39.974999999999987</c:v>
                </c:pt>
                <c:pt idx="4718">
                  <c:v>39.984999999999992</c:v>
                </c:pt>
                <c:pt idx="4719">
                  <c:v>39.995000000000005</c:v>
                </c:pt>
                <c:pt idx="4720">
                  <c:v>40.004999999999988</c:v>
                </c:pt>
                <c:pt idx="4721">
                  <c:v>40.015000000000001</c:v>
                </c:pt>
                <c:pt idx="4722">
                  <c:v>40.024999999999999</c:v>
                </c:pt>
                <c:pt idx="4723">
                  <c:v>40.034999999999982</c:v>
                </c:pt>
                <c:pt idx="4724">
                  <c:v>40.044999999999987</c:v>
                </c:pt>
                <c:pt idx="4725">
                  <c:v>40.055</c:v>
                </c:pt>
                <c:pt idx="4726">
                  <c:v>40.065000000000012</c:v>
                </c:pt>
                <c:pt idx="4727">
                  <c:v>40.074999999999982</c:v>
                </c:pt>
                <c:pt idx="4728">
                  <c:v>40.084999999999994</c:v>
                </c:pt>
                <c:pt idx="4729">
                  <c:v>40.094999999999992</c:v>
                </c:pt>
                <c:pt idx="4730">
                  <c:v>40.104999999999997</c:v>
                </c:pt>
                <c:pt idx="4731">
                  <c:v>40.115000000000002</c:v>
                </c:pt>
                <c:pt idx="4732">
                  <c:v>40.125000000000014</c:v>
                </c:pt>
                <c:pt idx="4733">
                  <c:v>40.134999999999998</c:v>
                </c:pt>
                <c:pt idx="4734">
                  <c:v>40.144999999999989</c:v>
                </c:pt>
                <c:pt idx="4735">
                  <c:v>40.155000000000001</c:v>
                </c:pt>
                <c:pt idx="4736">
                  <c:v>40.164999999999992</c:v>
                </c:pt>
                <c:pt idx="4737">
                  <c:v>40.174999999999997</c:v>
                </c:pt>
                <c:pt idx="4738">
                  <c:v>40.185000000000009</c:v>
                </c:pt>
                <c:pt idx="4739">
                  <c:v>40.194999999999993</c:v>
                </c:pt>
                <c:pt idx="4740">
                  <c:v>40.204999999999984</c:v>
                </c:pt>
                <c:pt idx="4741">
                  <c:v>40.215000000000003</c:v>
                </c:pt>
                <c:pt idx="4742">
                  <c:v>40.224999999999987</c:v>
                </c:pt>
                <c:pt idx="4743">
                  <c:v>40.234999999999992</c:v>
                </c:pt>
                <c:pt idx="4744">
                  <c:v>40.245000000000005</c:v>
                </c:pt>
                <c:pt idx="4745">
                  <c:v>40.254999999999988</c:v>
                </c:pt>
                <c:pt idx="4746">
                  <c:v>40.265000000000001</c:v>
                </c:pt>
                <c:pt idx="4747">
                  <c:v>40.274999999999999</c:v>
                </c:pt>
                <c:pt idx="4748">
                  <c:v>40.284999999999982</c:v>
                </c:pt>
                <c:pt idx="4749">
                  <c:v>40.294999999999987</c:v>
                </c:pt>
                <c:pt idx="4750">
                  <c:v>40.305</c:v>
                </c:pt>
                <c:pt idx="4751">
                  <c:v>40.315000000000012</c:v>
                </c:pt>
                <c:pt idx="4752">
                  <c:v>40.324999999999982</c:v>
                </c:pt>
                <c:pt idx="4753">
                  <c:v>40.334999999999994</c:v>
                </c:pt>
                <c:pt idx="4754">
                  <c:v>40.344999999999992</c:v>
                </c:pt>
                <c:pt idx="4755">
                  <c:v>40.354999999999997</c:v>
                </c:pt>
                <c:pt idx="4756">
                  <c:v>40.365000000000002</c:v>
                </c:pt>
                <c:pt idx="4757">
                  <c:v>40.375000000000014</c:v>
                </c:pt>
                <c:pt idx="4758">
                  <c:v>40.384999999999998</c:v>
                </c:pt>
                <c:pt idx="4759">
                  <c:v>40.394999999999989</c:v>
                </c:pt>
                <c:pt idx="4760">
                  <c:v>40.405000000000001</c:v>
                </c:pt>
                <c:pt idx="4761">
                  <c:v>40.414999999999992</c:v>
                </c:pt>
                <c:pt idx="4762">
                  <c:v>40.424999999999997</c:v>
                </c:pt>
                <c:pt idx="4763">
                  <c:v>40.435000000000016</c:v>
                </c:pt>
                <c:pt idx="4764">
                  <c:v>40.445</c:v>
                </c:pt>
                <c:pt idx="4765">
                  <c:v>40.454999999999984</c:v>
                </c:pt>
                <c:pt idx="4766">
                  <c:v>40.464999999999996</c:v>
                </c:pt>
                <c:pt idx="4767">
                  <c:v>40.475000000000001</c:v>
                </c:pt>
                <c:pt idx="4768">
                  <c:v>40.484999999999992</c:v>
                </c:pt>
                <c:pt idx="4769">
                  <c:v>40.495000000000005</c:v>
                </c:pt>
                <c:pt idx="4770">
                  <c:v>40.504999999999988</c:v>
                </c:pt>
                <c:pt idx="4771">
                  <c:v>40.515000000000001</c:v>
                </c:pt>
                <c:pt idx="4772">
                  <c:v>40.524999999999991</c:v>
                </c:pt>
                <c:pt idx="4773">
                  <c:v>40.534999999999982</c:v>
                </c:pt>
                <c:pt idx="4774">
                  <c:v>40.544999999999987</c:v>
                </c:pt>
                <c:pt idx="4775">
                  <c:v>40.555000000000007</c:v>
                </c:pt>
                <c:pt idx="4776">
                  <c:v>40.564999999999998</c:v>
                </c:pt>
                <c:pt idx="4777">
                  <c:v>40.574999999999982</c:v>
                </c:pt>
                <c:pt idx="4778">
                  <c:v>40.584999999999994</c:v>
                </c:pt>
                <c:pt idx="4779">
                  <c:v>40.594999999999992</c:v>
                </c:pt>
                <c:pt idx="4780">
                  <c:v>40.60499999999999</c:v>
                </c:pt>
                <c:pt idx="4781">
                  <c:v>40.615000000000002</c:v>
                </c:pt>
                <c:pt idx="4782">
                  <c:v>40.625000000000014</c:v>
                </c:pt>
                <c:pt idx="4783">
                  <c:v>40.635000000000005</c:v>
                </c:pt>
                <c:pt idx="4784">
                  <c:v>40.644999999999989</c:v>
                </c:pt>
                <c:pt idx="4785">
                  <c:v>40.655000000000001</c:v>
                </c:pt>
                <c:pt idx="4786">
                  <c:v>40.664999999999992</c:v>
                </c:pt>
                <c:pt idx="4787">
                  <c:v>40.675000000000004</c:v>
                </c:pt>
                <c:pt idx="4788">
                  <c:v>40.685000000000016</c:v>
                </c:pt>
                <c:pt idx="4789">
                  <c:v>40.695</c:v>
                </c:pt>
                <c:pt idx="4790">
                  <c:v>40.704999999999984</c:v>
                </c:pt>
                <c:pt idx="4791">
                  <c:v>40.714999999999996</c:v>
                </c:pt>
                <c:pt idx="4792">
                  <c:v>40.725000000000001</c:v>
                </c:pt>
                <c:pt idx="4793">
                  <c:v>40.734999999999992</c:v>
                </c:pt>
                <c:pt idx="4794">
                  <c:v>40.745000000000005</c:v>
                </c:pt>
                <c:pt idx="4795">
                  <c:v>40.754999999999988</c:v>
                </c:pt>
                <c:pt idx="4796">
                  <c:v>40.765000000000001</c:v>
                </c:pt>
                <c:pt idx="4797">
                  <c:v>40.774999999999991</c:v>
                </c:pt>
                <c:pt idx="4798">
                  <c:v>40.784999999999982</c:v>
                </c:pt>
                <c:pt idx="4799">
                  <c:v>40.794999999999987</c:v>
                </c:pt>
                <c:pt idx="4800">
                  <c:v>40.805000000000007</c:v>
                </c:pt>
                <c:pt idx="4801">
                  <c:v>40.814999999999998</c:v>
                </c:pt>
                <c:pt idx="4802">
                  <c:v>40.824999999999982</c:v>
                </c:pt>
                <c:pt idx="4803">
                  <c:v>40.834999999999994</c:v>
                </c:pt>
                <c:pt idx="4804">
                  <c:v>40.844999999999992</c:v>
                </c:pt>
                <c:pt idx="4805">
                  <c:v>40.85499999999999</c:v>
                </c:pt>
                <c:pt idx="4806">
                  <c:v>40.865000000000002</c:v>
                </c:pt>
                <c:pt idx="4807">
                  <c:v>40.875000000000014</c:v>
                </c:pt>
                <c:pt idx="4808">
                  <c:v>40.885000000000005</c:v>
                </c:pt>
                <c:pt idx="4809">
                  <c:v>40.894999999999989</c:v>
                </c:pt>
                <c:pt idx="4810">
                  <c:v>40.905000000000001</c:v>
                </c:pt>
                <c:pt idx="4811">
                  <c:v>40.914999999999992</c:v>
                </c:pt>
                <c:pt idx="4812">
                  <c:v>40.925000000000004</c:v>
                </c:pt>
                <c:pt idx="4813">
                  <c:v>40.935000000000016</c:v>
                </c:pt>
                <c:pt idx="4814">
                  <c:v>40.945</c:v>
                </c:pt>
                <c:pt idx="4815">
                  <c:v>40.954999999999984</c:v>
                </c:pt>
                <c:pt idx="4816">
                  <c:v>40.964999999999996</c:v>
                </c:pt>
                <c:pt idx="4817">
                  <c:v>40.975000000000001</c:v>
                </c:pt>
                <c:pt idx="4818">
                  <c:v>40.984999999999992</c:v>
                </c:pt>
                <c:pt idx="4819">
                  <c:v>40.995000000000005</c:v>
                </c:pt>
                <c:pt idx="4820">
                  <c:v>41.004999999999988</c:v>
                </c:pt>
                <c:pt idx="4821">
                  <c:v>41.015000000000001</c:v>
                </c:pt>
                <c:pt idx="4822">
                  <c:v>41.024999999999999</c:v>
                </c:pt>
                <c:pt idx="4823">
                  <c:v>41.034999999999982</c:v>
                </c:pt>
                <c:pt idx="4824">
                  <c:v>41.044999999999987</c:v>
                </c:pt>
                <c:pt idx="4825">
                  <c:v>41.055</c:v>
                </c:pt>
                <c:pt idx="4826">
                  <c:v>41.065000000000012</c:v>
                </c:pt>
                <c:pt idx="4827">
                  <c:v>41.074999999999982</c:v>
                </c:pt>
                <c:pt idx="4828">
                  <c:v>41.084999999999994</c:v>
                </c:pt>
                <c:pt idx="4829">
                  <c:v>41.094999999999992</c:v>
                </c:pt>
                <c:pt idx="4830">
                  <c:v>41.104999999999997</c:v>
                </c:pt>
                <c:pt idx="4831">
                  <c:v>41.115000000000002</c:v>
                </c:pt>
                <c:pt idx="4832">
                  <c:v>41.125000000000014</c:v>
                </c:pt>
                <c:pt idx="4833">
                  <c:v>41.134999999999998</c:v>
                </c:pt>
                <c:pt idx="4834">
                  <c:v>41.145000000000003</c:v>
                </c:pt>
                <c:pt idx="4835">
                  <c:v>41.155000000000001</c:v>
                </c:pt>
                <c:pt idx="4836">
                  <c:v>41.164999999999992</c:v>
                </c:pt>
                <c:pt idx="4837">
                  <c:v>41.174999999999997</c:v>
                </c:pt>
                <c:pt idx="4838">
                  <c:v>41.185000000000016</c:v>
                </c:pt>
                <c:pt idx="4839">
                  <c:v>41.195</c:v>
                </c:pt>
                <c:pt idx="4840">
                  <c:v>41.204999999999984</c:v>
                </c:pt>
                <c:pt idx="4841">
                  <c:v>41.214999999999996</c:v>
                </c:pt>
                <c:pt idx="4842">
                  <c:v>41.225000000000001</c:v>
                </c:pt>
                <c:pt idx="4843">
                  <c:v>41.234999999999992</c:v>
                </c:pt>
                <c:pt idx="4844">
                  <c:v>41.245000000000005</c:v>
                </c:pt>
                <c:pt idx="4845">
                  <c:v>41.254999999999988</c:v>
                </c:pt>
                <c:pt idx="4846">
                  <c:v>41.265000000000001</c:v>
                </c:pt>
                <c:pt idx="4847">
                  <c:v>41.274999999999999</c:v>
                </c:pt>
                <c:pt idx="4848">
                  <c:v>41.284999999999982</c:v>
                </c:pt>
                <c:pt idx="4849">
                  <c:v>41.294999999999987</c:v>
                </c:pt>
                <c:pt idx="4850">
                  <c:v>41.305</c:v>
                </c:pt>
                <c:pt idx="4851">
                  <c:v>41.315000000000012</c:v>
                </c:pt>
                <c:pt idx="4852">
                  <c:v>41.324999999999982</c:v>
                </c:pt>
                <c:pt idx="4853">
                  <c:v>41.334999999999994</c:v>
                </c:pt>
                <c:pt idx="4854">
                  <c:v>41.344999999999992</c:v>
                </c:pt>
                <c:pt idx="4855">
                  <c:v>41.354999999999997</c:v>
                </c:pt>
                <c:pt idx="4856">
                  <c:v>41.365000000000002</c:v>
                </c:pt>
                <c:pt idx="4857">
                  <c:v>41.375000000000014</c:v>
                </c:pt>
                <c:pt idx="4858">
                  <c:v>41.384999999999998</c:v>
                </c:pt>
                <c:pt idx="4859">
                  <c:v>41.395000000000003</c:v>
                </c:pt>
                <c:pt idx="4860">
                  <c:v>41.405000000000001</c:v>
                </c:pt>
                <c:pt idx="4861">
                  <c:v>41.414999999999992</c:v>
                </c:pt>
                <c:pt idx="4862">
                  <c:v>41.424999999999997</c:v>
                </c:pt>
                <c:pt idx="4863">
                  <c:v>41.435000000000016</c:v>
                </c:pt>
                <c:pt idx="4864">
                  <c:v>41.445</c:v>
                </c:pt>
                <c:pt idx="4865">
                  <c:v>41.454999999999984</c:v>
                </c:pt>
                <c:pt idx="4866">
                  <c:v>41.464999999999996</c:v>
                </c:pt>
                <c:pt idx="4867">
                  <c:v>41.475000000000001</c:v>
                </c:pt>
                <c:pt idx="4868">
                  <c:v>41.484999999999992</c:v>
                </c:pt>
                <c:pt idx="4869">
                  <c:v>41.495000000000005</c:v>
                </c:pt>
                <c:pt idx="4870">
                  <c:v>41.504999999999988</c:v>
                </c:pt>
                <c:pt idx="4871">
                  <c:v>41.515000000000001</c:v>
                </c:pt>
                <c:pt idx="4872">
                  <c:v>41.524999999999999</c:v>
                </c:pt>
                <c:pt idx="4873">
                  <c:v>41.534999999999982</c:v>
                </c:pt>
                <c:pt idx="4874">
                  <c:v>41.544999999999987</c:v>
                </c:pt>
                <c:pt idx="4875">
                  <c:v>41.555</c:v>
                </c:pt>
                <c:pt idx="4876">
                  <c:v>41.564999999999998</c:v>
                </c:pt>
                <c:pt idx="4877">
                  <c:v>41.575000000000003</c:v>
                </c:pt>
                <c:pt idx="4878">
                  <c:v>41.584999999999994</c:v>
                </c:pt>
                <c:pt idx="4879">
                  <c:v>41.594999999999992</c:v>
                </c:pt>
                <c:pt idx="4880">
                  <c:v>41.60499999999999</c:v>
                </c:pt>
                <c:pt idx="4881">
                  <c:v>41.615000000000002</c:v>
                </c:pt>
                <c:pt idx="4882">
                  <c:v>41.625000000000014</c:v>
                </c:pt>
                <c:pt idx="4883">
                  <c:v>41.634999999999998</c:v>
                </c:pt>
                <c:pt idx="4884">
                  <c:v>41.645000000000003</c:v>
                </c:pt>
                <c:pt idx="4885">
                  <c:v>41.655000000000001</c:v>
                </c:pt>
                <c:pt idx="4886">
                  <c:v>41.664999999999985</c:v>
                </c:pt>
                <c:pt idx="4887">
                  <c:v>41.674999999999997</c:v>
                </c:pt>
                <c:pt idx="4888">
                  <c:v>41.685000000000016</c:v>
                </c:pt>
                <c:pt idx="4889">
                  <c:v>41.695</c:v>
                </c:pt>
                <c:pt idx="4890">
                  <c:v>41.704999999999984</c:v>
                </c:pt>
                <c:pt idx="4891">
                  <c:v>41.714999999999996</c:v>
                </c:pt>
                <c:pt idx="4892">
                  <c:v>41.724999999999987</c:v>
                </c:pt>
                <c:pt idx="4893">
                  <c:v>41.734999999999999</c:v>
                </c:pt>
                <c:pt idx="4894">
                  <c:v>41.745000000000005</c:v>
                </c:pt>
                <c:pt idx="4895">
                  <c:v>41.754999999999995</c:v>
                </c:pt>
                <c:pt idx="4896">
                  <c:v>41.764999999999979</c:v>
                </c:pt>
                <c:pt idx="4897">
                  <c:v>41.774999999999999</c:v>
                </c:pt>
                <c:pt idx="4898">
                  <c:v>41.784999999999982</c:v>
                </c:pt>
                <c:pt idx="4899">
                  <c:v>41.794999999999987</c:v>
                </c:pt>
                <c:pt idx="4900">
                  <c:v>41.805</c:v>
                </c:pt>
                <c:pt idx="4901">
                  <c:v>41.814999999999998</c:v>
                </c:pt>
                <c:pt idx="4902">
                  <c:v>41.825000000000003</c:v>
                </c:pt>
                <c:pt idx="4903">
                  <c:v>41.834999999999994</c:v>
                </c:pt>
                <c:pt idx="4904">
                  <c:v>41.844999999999992</c:v>
                </c:pt>
                <c:pt idx="4905">
                  <c:v>41.85499999999999</c:v>
                </c:pt>
                <c:pt idx="4906">
                  <c:v>41.865000000000002</c:v>
                </c:pt>
                <c:pt idx="4907">
                  <c:v>41.875000000000014</c:v>
                </c:pt>
                <c:pt idx="4908">
                  <c:v>41.884999999999998</c:v>
                </c:pt>
                <c:pt idx="4909">
                  <c:v>41.895000000000003</c:v>
                </c:pt>
                <c:pt idx="4910">
                  <c:v>41.905000000000001</c:v>
                </c:pt>
                <c:pt idx="4911">
                  <c:v>41.914999999999985</c:v>
                </c:pt>
                <c:pt idx="4912">
                  <c:v>41.924999999999997</c:v>
                </c:pt>
                <c:pt idx="4913">
                  <c:v>41.935000000000016</c:v>
                </c:pt>
                <c:pt idx="4914">
                  <c:v>41.945</c:v>
                </c:pt>
                <c:pt idx="4915">
                  <c:v>41.954999999999984</c:v>
                </c:pt>
                <c:pt idx="4916">
                  <c:v>41.964999999999996</c:v>
                </c:pt>
                <c:pt idx="4917">
                  <c:v>41.974999999999987</c:v>
                </c:pt>
                <c:pt idx="4918">
                  <c:v>41.984999999999999</c:v>
                </c:pt>
                <c:pt idx="4919">
                  <c:v>41.995000000000005</c:v>
                </c:pt>
                <c:pt idx="4920">
                  <c:v>42.004999999999995</c:v>
                </c:pt>
                <c:pt idx="4921">
                  <c:v>42.014999999999979</c:v>
                </c:pt>
                <c:pt idx="4922">
                  <c:v>42.024999999999999</c:v>
                </c:pt>
                <c:pt idx="4923">
                  <c:v>42.034999999999982</c:v>
                </c:pt>
                <c:pt idx="4924">
                  <c:v>42.044999999999987</c:v>
                </c:pt>
                <c:pt idx="4925">
                  <c:v>42.055</c:v>
                </c:pt>
                <c:pt idx="4926">
                  <c:v>42.064999999999998</c:v>
                </c:pt>
                <c:pt idx="4927">
                  <c:v>42.075000000000003</c:v>
                </c:pt>
                <c:pt idx="4928">
                  <c:v>42.084999999999994</c:v>
                </c:pt>
                <c:pt idx="4929">
                  <c:v>42.094999999999992</c:v>
                </c:pt>
                <c:pt idx="4930">
                  <c:v>42.10499999999999</c:v>
                </c:pt>
                <c:pt idx="4931">
                  <c:v>42.115000000000002</c:v>
                </c:pt>
                <c:pt idx="4932">
                  <c:v>42.125000000000014</c:v>
                </c:pt>
                <c:pt idx="4933">
                  <c:v>42.134999999999998</c:v>
                </c:pt>
                <c:pt idx="4934">
                  <c:v>42.145000000000003</c:v>
                </c:pt>
                <c:pt idx="4935">
                  <c:v>42.155000000000001</c:v>
                </c:pt>
                <c:pt idx="4936">
                  <c:v>42.164999999999992</c:v>
                </c:pt>
                <c:pt idx="4937">
                  <c:v>42.174999999999997</c:v>
                </c:pt>
                <c:pt idx="4938">
                  <c:v>42.185000000000016</c:v>
                </c:pt>
                <c:pt idx="4939">
                  <c:v>42.195</c:v>
                </c:pt>
                <c:pt idx="4940">
                  <c:v>42.204999999999991</c:v>
                </c:pt>
                <c:pt idx="4941">
                  <c:v>42.214999999999996</c:v>
                </c:pt>
                <c:pt idx="4942">
                  <c:v>42.224999999999987</c:v>
                </c:pt>
                <c:pt idx="4943">
                  <c:v>42.234999999999992</c:v>
                </c:pt>
                <c:pt idx="4944">
                  <c:v>42.245000000000005</c:v>
                </c:pt>
                <c:pt idx="4945">
                  <c:v>42.254999999999995</c:v>
                </c:pt>
                <c:pt idx="4946">
                  <c:v>42.264999999999979</c:v>
                </c:pt>
                <c:pt idx="4947">
                  <c:v>42.274999999999991</c:v>
                </c:pt>
                <c:pt idx="4948">
                  <c:v>42.284999999999982</c:v>
                </c:pt>
                <c:pt idx="4949">
                  <c:v>42.294999999999987</c:v>
                </c:pt>
                <c:pt idx="4950">
                  <c:v>42.305</c:v>
                </c:pt>
                <c:pt idx="4951">
                  <c:v>42.314999999999998</c:v>
                </c:pt>
                <c:pt idx="4952">
                  <c:v>42.324999999999982</c:v>
                </c:pt>
                <c:pt idx="4953">
                  <c:v>42.334999999999994</c:v>
                </c:pt>
                <c:pt idx="4954">
                  <c:v>42.344999999999992</c:v>
                </c:pt>
                <c:pt idx="4955">
                  <c:v>42.35499999999999</c:v>
                </c:pt>
                <c:pt idx="4956">
                  <c:v>42.365000000000002</c:v>
                </c:pt>
                <c:pt idx="4957">
                  <c:v>42.375000000000014</c:v>
                </c:pt>
                <c:pt idx="4958">
                  <c:v>42.384999999999998</c:v>
                </c:pt>
                <c:pt idx="4959">
                  <c:v>42.395000000000003</c:v>
                </c:pt>
                <c:pt idx="4960">
                  <c:v>42.405000000000001</c:v>
                </c:pt>
                <c:pt idx="4961">
                  <c:v>42.414999999999992</c:v>
                </c:pt>
                <c:pt idx="4962">
                  <c:v>42.424999999999997</c:v>
                </c:pt>
                <c:pt idx="4963">
                  <c:v>42.435000000000016</c:v>
                </c:pt>
                <c:pt idx="4964">
                  <c:v>42.445</c:v>
                </c:pt>
                <c:pt idx="4965">
                  <c:v>42.454999999999991</c:v>
                </c:pt>
                <c:pt idx="4966">
                  <c:v>42.464999999999996</c:v>
                </c:pt>
                <c:pt idx="4967">
                  <c:v>42.474999999999987</c:v>
                </c:pt>
                <c:pt idx="4968">
                  <c:v>42.484999999999992</c:v>
                </c:pt>
                <c:pt idx="4969">
                  <c:v>42.495000000000005</c:v>
                </c:pt>
                <c:pt idx="4970">
                  <c:v>42.504999999999995</c:v>
                </c:pt>
                <c:pt idx="4971">
                  <c:v>42.514999999999979</c:v>
                </c:pt>
                <c:pt idx="4972">
                  <c:v>42.524999999999991</c:v>
                </c:pt>
                <c:pt idx="4973">
                  <c:v>42.534999999999982</c:v>
                </c:pt>
                <c:pt idx="4974">
                  <c:v>42.544999999999987</c:v>
                </c:pt>
                <c:pt idx="4975">
                  <c:v>42.555</c:v>
                </c:pt>
                <c:pt idx="4976">
                  <c:v>42.564999999999998</c:v>
                </c:pt>
                <c:pt idx="4977">
                  <c:v>42.574999999999982</c:v>
                </c:pt>
                <c:pt idx="4978">
                  <c:v>42.584999999999994</c:v>
                </c:pt>
                <c:pt idx="4979">
                  <c:v>42.594999999999992</c:v>
                </c:pt>
                <c:pt idx="4980">
                  <c:v>42.60499999999999</c:v>
                </c:pt>
                <c:pt idx="4981">
                  <c:v>42.615000000000002</c:v>
                </c:pt>
                <c:pt idx="4982">
                  <c:v>42.625000000000014</c:v>
                </c:pt>
                <c:pt idx="4983">
                  <c:v>42.634999999999998</c:v>
                </c:pt>
                <c:pt idx="4984">
                  <c:v>42.645000000000003</c:v>
                </c:pt>
                <c:pt idx="4985">
                  <c:v>42.655000000000001</c:v>
                </c:pt>
                <c:pt idx="4986">
                  <c:v>42.664999999999992</c:v>
                </c:pt>
                <c:pt idx="4987">
                  <c:v>42.674999999999997</c:v>
                </c:pt>
                <c:pt idx="4988">
                  <c:v>42.685000000000016</c:v>
                </c:pt>
                <c:pt idx="4989">
                  <c:v>42.695</c:v>
                </c:pt>
                <c:pt idx="4990">
                  <c:v>42.704999999999991</c:v>
                </c:pt>
                <c:pt idx="4991">
                  <c:v>42.714999999999996</c:v>
                </c:pt>
                <c:pt idx="4992">
                  <c:v>42.724999999999987</c:v>
                </c:pt>
                <c:pt idx="4993">
                  <c:v>42.734999999999992</c:v>
                </c:pt>
                <c:pt idx="4994">
                  <c:v>42.745000000000005</c:v>
                </c:pt>
                <c:pt idx="4995">
                  <c:v>42.755000000000003</c:v>
                </c:pt>
                <c:pt idx="4996">
                  <c:v>42.765000000000001</c:v>
                </c:pt>
                <c:pt idx="4997">
                  <c:v>42.774999999999991</c:v>
                </c:pt>
                <c:pt idx="4998">
                  <c:v>42.784999999999982</c:v>
                </c:pt>
                <c:pt idx="4999">
                  <c:v>42.794999999999987</c:v>
                </c:pt>
                <c:pt idx="5000">
                  <c:v>42.805</c:v>
                </c:pt>
                <c:pt idx="5001">
                  <c:v>42.815000000000012</c:v>
                </c:pt>
                <c:pt idx="5002">
                  <c:v>42.824999999999982</c:v>
                </c:pt>
                <c:pt idx="5003">
                  <c:v>42.834999999999987</c:v>
                </c:pt>
                <c:pt idx="5004">
                  <c:v>42.844999999999992</c:v>
                </c:pt>
                <c:pt idx="5005">
                  <c:v>42.85499999999999</c:v>
                </c:pt>
                <c:pt idx="5006">
                  <c:v>42.865000000000002</c:v>
                </c:pt>
                <c:pt idx="5007">
                  <c:v>42.875000000000007</c:v>
                </c:pt>
                <c:pt idx="5008">
                  <c:v>42.885000000000005</c:v>
                </c:pt>
                <c:pt idx="5009">
                  <c:v>42.894999999999989</c:v>
                </c:pt>
                <c:pt idx="5010">
                  <c:v>42.905000000000001</c:v>
                </c:pt>
                <c:pt idx="5011">
                  <c:v>42.914999999999985</c:v>
                </c:pt>
                <c:pt idx="5012">
                  <c:v>42.925000000000004</c:v>
                </c:pt>
                <c:pt idx="5013">
                  <c:v>42.935000000000016</c:v>
                </c:pt>
                <c:pt idx="5014">
                  <c:v>42.945</c:v>
                </c:pt>
                <c:pt idx="5015">
                  <c:v>42.954999999999984</c:v>
                </c:pt>
                <c:pt idx="5016">
                  <c:v>42.965000000000003</c:v>
                </c:pt>
                <c:pt idx="5017">
                  <c:v>42.974999999999987</c:v>
                </c:pt>
                <c:pt idx="5018">
                  <c:v>42.984999999999992</c:v>
                </c:pt>
                <c:pt idx="5019">
                  <c:v>42.995000000000005</c:v>
                </c:pt>
                <c:pt idx="5020">
                  <c:v>43.005000000000003</c:v>
                </c:pt>
                <c:pt idx="5021">
                  <c:v>43.015000000000001</c:v>
                </c:pt>
                <c:pt idx="5022">
                  <c:v>43.024999999999991</c:v>
                </c:pt>
                <c:pt idx="5023">
                  <c:v>43.034999999999982</c:v>
                </c:pt>
                <c:pt idx="5024">
                  <c:v>43.044999999999987</c:v>
                </c:pt>
                <c:pt idx="5025">
                  <c:v>43.055</c:v>
                </c:pt>
                <c:pt idx="5026">
                  <c:v>43.065000000000012</c:v>
                </c:pt>
                <c:pt idx="5027">
                  <c:v>43.074999999999982</c:v>
                </c:pt>
                <c:pt idx="5028">
                  <c:v>43.084999999999987</c:v>
                </c:pt>
                <c:pt idx="5029">
                  <c:v>43.094999999999992</c:v>
                </c:pt>
                <c:pt idx="5030">
                  <c:v>43.10499999999999</c:v>
                </c:pt>
                <c:pt idx="5031">
                  <c:v>43.115000000000002</c:v>
                </c:pt>
                <c:pt idx="5032">
                  <c:v>43.125000000000007</c:v>
                </c:pt>
                <c:pt idx="5033">
                  <c:v>43.135000000000005</c:v>
                </c:pt>
                <c:pt idx="5034">
                  <c:v>43.144999999999989</c:v>
                </c:pt>
                <c:pt idx="5035">
                  <c:v>43.155000000000001</c:v>
                </c:pt>
                <c:pt idx="5036">
                  <c:v>43.164999999999985</c:v>
                </c:pt>
                <c:pt idx="5037">
                  <c:v>43.175000000000004</c:v>
                </c:pt>
                <c:pt idx="5038">
                  <c:v>43.185000000000016</c:v>
                </c:pt>
                <c:pt idx="5039">
                  <c:v>43.195</c:v>
                </c:pt>
                <c:pt idx="5040">
                  <c:v>43.204999999999984</c:v>
                </c:pt>
                <c:pt idx="5041">
                  <c:v>43.215000000000003</c:v>
                </c:pt>
                <c:pt idx="5042">
                  <c:v>43.224999999999987</c:v>
                </c:pt>
                <c:pt idx="5043">
                  <c:v>43.234999999999992</c:v>
                </c:pt>
                <c:pt idx="5044">
                  <c:v>43.245000000000005</c:v>
                </c:pt>
                <c:pt idx="5045">
                  <c:v>43.255000000000003</c:v>
                </c:pt>
                <c:pt idx="5046">
                  <c:v>43.265000000000001</c:v>
                </c:pt>
                <c:pt idx="5047">
                  <c:v>43.274999999999991</c:v>
                </c:pt>
                <c:pt idx="5048">
                  <c:v>43.284999999999982</c:v>
                </c:pt>
                <c:pt idx="5049">
                  <c:v>43.294999999999987</c:v>
                </c:pt>
                <c:pt idx="5050">
                  <c:v>43.305</c:v>
                </c:pt>
                <c:pt idx="5051">
                  <c:v>43.315000000000012</c:v>
                </c:pt>
                <c:pt idx="5052">
                  <c:v>43.324999999999982</c:v>
                </c:pt>
                <c:pt idx="5053">
                  <c:v>43.334999999999987</c:v>
                </c:pt>
                <c:pt idx="5054">
                  <c:v>43.344999999999992</c:v>
                </c:pt>
                <c:pt idx="5055">
                  <c:v>43.35499999999999</c:v>
                </c:pt>
                <c:pt idx="5056">
                  <c:v>43.365000000000002</c:v>
                </c:pt>
                <c:pt idx="5057">
                  <c:v>43.375000000000007</c:v>
                </c:pt>
                <c:pt idx="5058">
                  <c:v>43.384999999999998</c:v>
                </c:pt>
                <c:pt idx="5059">
                  <c:v>43.395000000000003</c:v>
                </c:pt>
                <c:pt idx="5060">
                  <c:v>43.405000000000001</c:v>
                </c:pt>
                <c:pt idx="5061">
                  <c:v>43.414999999999985</c:v>
                </c:pt>
                <c:pt idx="5062">
                  <c:v>43.424999999999997</c:v>
                </c:pt>
                <c:pt idx="5063">
                  <c:v>43.435000000000016</c:v>
                </c:pt>
                <c:pt idx="5064">
                  <c:v>43.445</c:v>
                </c:pt>
                <c:pt idx="5065">
                  <c:v>43.454999999999984</c:v>
                </c:pt>
                <c:pt idx="5066">
                  <c:v>43.464999999999996</c:v>
                </c:pt>
                <c:pt idx="5067">
                  <c:v>43.475000000000001</c:v>
                </c:pt>
                <c:pt idx="5068">
                  <c:v>43.484999999999992</c:v>
                </c:pt>
                <c:pt idx="5069">
                  <c:v>43.495000000000005</c:v>
                </c:pt>
                <c:pt idx="5070">
                  <c:v>43.504999999999995</c:v>
                </c:pt>
                <c:pt idx="5071">
                  <c:v>43.515000000000001</c:v>
                </c:pt>
                <c:pt idx="5072">
                  <c:v>43.524999999999991</c:v>
                </c:pt>
                <c:pt idx="5073">
                  <c:v>43.534999999999982</c:v>
                </c:pt>
                <c:pt idx="5074">
                  <c:v>43.544999999999987</c:v>
                </c:pt>
                <c:pt idx="5075">
                  <c:v>43.555000000000007</c:v>
                </c:pt>
                <c:pt idx="5076">
                  <c:v>43.565000000000012</c:v>
                </c:pt>
                <c:pt idx="5077">
                  <c:v>43.575000000000003</c:v>
                </c:pt>
                <c:pt idx="5078">
                  <c:v>43.584999999999987</c:v>
                </c:pt>
                <c:pt idx="5079">
                  <c:v>43.594999999999992</c:v>
                </c:pt>
                <c:pt idx="5080">
                  <c:v>43.604999999999997</c:v>
                </c:pt>
                <c:pt idx="5081">
                  <c:v>43.615000000000002</c:v>
                </c:pt>
                <c:pt idx="5082">
                  <c:v>43.625000000000007</c:v>
                </c:pt>
                <c:pt idx="5083">
                  <c:v>43.634999999999998</c:v>
                </c:pt>
                <c:pt idx="5084">
                  <c:v>43.645000000000003</c:v>
                </c:pt>
                <c:pt idx="5085">
                  <c:v>43.655000000000001</c:v>
                </c:pt>
                <c:pt idx="5086">
                  <c:v>43.664999999999985</c:v>
                </c:pt>
                <c:pt idx="5087">
                  <c:v>43.674999999999997</c:v>
                </c:pt>
                <c:pt idx="5088">
                  <c:v>43.685000000000016</c:v>
                </c:pt>
                <c:pt idx="5089">
                  <c:v>43.695</c:v>
                </c:pt>
                <c:pt idx="5090">
                  <c:v>43.704999999999984</c:v>
                </c:pt>
                <c:pt idx="5091">
                  <c:v>43.714999999999996</c:v>
                </c:pt>
                <c:pt idx="5092">
                  <c:v>43.725000000000001</c:v>
                </c:pt>
                <c:pt idx="5093">
                  <c:v>43.734999999999992</c:v>
                </c:pt>
                <c:pt idx="5094">
                  <c:v>43.745000000000005</c:v>
                </c:pt>
                <c:pt idx="5095">
                  <c:v>43.754999999999995</c:v>
                </c:pt>
                <c:pt idx="5096">
                  <c:v>43.765000000000001</c:v>
                </c:pt>
                <c:pt idx="5097">
                  <c:v>43.774999999999991</c:v>
                </c:pt>
                <c:pt idx="5098">
                  <c:v>43.784999999999982</c:v>
                </c:pt>
                <c:pt idx="5099">
                  <c:v>43.794999999999987</c:v>
                </c:pt>
                <c:pt idx="5100">
                  <c:v>43.805000000000007</c:v>
                </c:pt>
                <c:pt idx="5101">
                  <c:v>43.815000000000012</c:v>
                </c:pt>
                <c:pt idx="5102">
                  <c:v>43.825000000000003</c:v>
                </c:pt>
                <c:pt idx="5103">
                  <c:v>43.834999999999987</c:v>
                </c:pt>
                <c:pt idx="5104">
                  <c:v>43.844999999999992</c:v>
                </c:pt>
                <c:pt idx="5105">
                  <c:v>43.854999999999997</c:v>
                </c:pt>
                <c:pt idx="5106">
                  <c:v>43.865000000000002</c:v>
                </c:pt>
                <c:pt idx="5107">
                  <c:v>43.875000000000007</c:v>
                </c:pt>
                <c:pt idx="5108">
                  <c:v>43.884999999999998</c:v>
                </c:pt>
                <c:pt idx="5109">
                  <c:v>43.895000000000003</c:v>
                </c:pt>
                <c:pt idx="5110">
                  <c:v>43.905000000000001</c:v>
                </c:pt>
                <c:pt idx="5111">
                  <c:v>43.914999999999985</c:v>
                </c:pt>
                <c:pt idx="5112">
                  <c:v>43.924999999999997</c:v>
                </c:pt>
                <c:pt idx="5113">
                  <c:v>43.935000000000016</c:v>
                </c:pt>
                <c:pt idx="5114">
                  <c:v>43.945</c:v>
                </c:pt>
                <c:pt idx="5115">
                  <c:v>43.954999999999984</c:v>
                </c:pt>
                <c:pt idx="5116">
                  <c:v>43.964999999999996</c:v>
                </c:pt>
                <c:pt idx="5117">
                  <c:v>43.975000000000001</c:v>
                </c:pt>
                <c:pt idx="5118">
                  <c:v>43.984999999999992</c:v>
                </c:pt>
                <c:pt idx="5119">
                  <c:v>43.995000000000005</c:v>
                </c:pt>
                <c:pt idx="5120">
                  <c:v>44.004999999999995</c:v>
                </c:pt>
                <c:pt idx="5121">
                  <c:v>44.015000000000001</c:v>
                </c:pt>
                <c:pt idx="5122">
                  <c:v>44.024999999999999</c:v>
                </c:pt>
                <c:pt idx="5123">
                  <c:v>44.034999999999982</c:v>
                </c:pt>
                <c:pt idx="5124">
                  <c:v>44.044999999999987</c:v>
                </c:pt>
                <c:pt idx="5125">
                  <c:v>44.055</c:v>
                </c:pt>
                <c:pt idx="5126">
                  <c:v>44.065000000000019</c:v>
                </c:pt>
                <c:pt idx="5127">
                  <c:v>44.075000000000003</c:v>
                </c:pt>
                <c:pt idx="5128">
                  <c:v>44.084999999999987</c:v>
                </c:pt>
                <c:pt idx="5129">
                  <c:v>44.094999999999992</c:v>
                </c:pt>
                <c:pt idx="5130">
                  <c:v>44.10499999999999</c:v>
                </c:pt>
                <c:pt idx="5131">
                  <c:v>44.115000000000002</c:v>
                </c:pt>
                <c:pt idx="5132">
                  <c:v>44.125000000000007</c:v>
                </c:pt>
                <c:pt idx="5133">
                  <c:v>44.134999999999998</c:v>
                </c:pt>
                <c:pt idx="5134">
                  <c:v>44.144999999999989</c:v>
                </c:pt>
                <c:pt idx="5135">
                  <c:v>44.155000000000001</c:v>
                </c:pt>
                <c:pt idx="5136">
                  <c:v>44.164999999999985</c:v>
                </c:pt>
                <c:pt idx="5137">
                  <c:v>44.174999999999997</c:v>
                </c:pt>
                <c:pt idx="5138">
                  <c:v>44.185000000000016</c:v>
                </c:pt>
                <c:pt idx="5139">
                  <c:v>44.195</c:v>
                </c:pt>
                <c:pt idx="5140">
                  <c:v>44.204999999999984</c:v>
                </c:pt>
                <c:pt idx="5141">
                  <c:v>44.214999999999996</c:v>
                </c:pt>
                <c:pt idx="5142">
                  <c:v>44.224999999999987</c:v>
                </c:pt>
                <c:pt idx="5143">
                  <c:v>44.234999999999999</c:v>
                </c:pt>
                <c:pt idx="5144">
                  <c:v>44.245000000000005</c:v>
                </c:pt>
                <c:pt idx="5145">
                  <c:v>44.254999999999995</c:v>
                </c:pt>
                <c:pt idx="5146">
                  <c:v>44.265000000000001</c:v>
                </c:pt>
                <c:pt idx="5147">
                  <c:v>44.274999999999999</c:v>
                </c:pt>
                <c:pt idx="5148">
                  <c:v>44.284999999999982</c:v>
                </c:pt>
                <c:pt idx="5149">
                  <c:v>44.294999999999987</c:v>
                </c:pt>
                <c:pt idx="5150">
                  <c:v>44.305</c:v>
                </c:pt>
                <c:pt idx="5151">
                  <c:v>44.315000000000019</c:v>
                </c:pt>
                <c:pt idx="5152">
                  <c:v>44.325000000000003</c:v>
                </c:pt>
                <c:pt idx="5153">
                  <c:v>44.334999999999987</c:v>
                </c:pt>
                <c:pt idx="5154">
                  <c:v>44.344999999999992</c:v>
                </c:pt>
                <c:pt idx="5155">
                  <c:v>44.35499999999999</c:v>
                </c:pt>
                <c:pt idx="5156">
                  <c:v>44.365000000000002</c:v>
                </c:pt>
                <c:pt idx="5157">
                  <c:v>44.375000000000007</c:v>
                </c:pt>
                <c:pt idx="5158">
                  <c:v>44.384999999999998</c:v>
                </c:pt>
                <c:pt idx="5159">
                  <c:v>44.394999999999989</c:v>
                </c:pt>
                <c:pt idx="5160">
                  <c:v>44.405000000000001</c:v>
                </c:pt>
                <c:pt idx="5161">
                  <c:v>44.414999999999985</c:v>
                </c:pt>
                <c:pt idx="5162">
                  <c:v>44.424999999999997</c:v>
                </c:pt>
                <c:pt idx="5163">
                  <c:v>44.435000000000016</c:v>
                </c:pt>
                <c:pt idx="5164">
                  <c:v>44.445</c:v>
                </c:pt>
                <c:pt idx="5165">
                  <c:v>44.454999999999984</c:v>
                </c:pt>
                <c:pt idx="5166">
                  <c:v>44.464999999999996</c:v>
                </c:pt>
                <c:pt idx="5167">
                  <c:v>44.474999999999987</c:v>
                </c:pt>
                <c:pt idx="5168">
                  <c:v>44.484999999999999</c:v>
                </c:pt>
                <c:pt idx="5169">
                  <c:v>44.495000000000005</c:v>
                </c:pt>
                <c:pt idx="5170">
                  <c:v>44.504999999999995</c:v>
                </c:pt>
                <c:pt idx="5171">
                  <c:v>44.515000000000001</c:v>
                </c:pt>
                <c:pt idx="5172">
                  <c:v>44.524999999999999</c:v>
                </c:pt>
                <c:pt idx="5173">
                  <c:v>44.534999999999982</c:v>
                </c:pt>
                <c:pt idx="5174">
                  <c:v>44.544999999999987</c:v>
                </c:pt>
                <c:pt idx="5175">
                  <c:v>44.555</c:v>
                </c:pt>
                <c:pt idx="5176">
                  <c:v>44.565000000000019</c:v>
                </c:pt>
                <c:pt idx="5177">
                  <c:v>44.575000000000003</c:v>
                </c:pt>
                <c:pt idx="5178">
                  <c:v>44.584999999999987</c:v>
                </c:pt>
                <c:pt idx="5179">
                  <c:v>44.594999999999992</c:v>
                </c:pt>
                <c:pt idx="5180">
                  <c:v>44.60499999999999</c:v>
                </c:pt>
                <c:pt idx="5181">
                  <c:v>44.615000000000002</c:v>
                </c:pt>
                <c:pt idx="5182">
                  <c:v>44.625000000000007</c:v>
                </c:pt>
                <c:pt idx="5183">
                  <c:v>44.634999999999998</c:v>
                </c:pt>
                <c:pt idx="5184">
                  <c:v>44.644999999999989</c:v>
                </c:pt>
                <c:pt idx="5185">
                  <c:v>44.655000000000001</c:v>
                </c:pt>
                <c:pt idx="5186">
                  <c:v>44.664999999999992</c:v>
                </c:pt>
                <c:pt idx="5187">
                  <c:v>44.674999999999997</c:v>
                </c:pt>
                <c:pt idx="5188">
                  <c:v>44.685000000000016</c:v>
                </c:pt>
                <c:pt idx="5189">
                  <c:v>44.694999999999993</c:v>
                </c:pt>
                <c:pt idx="5190">
                  <c:v>44.704999999999991</c:v>
                </c:pt>
                <c:pt idx="5191">
                  <c:v>44.714999999999996</c:v>
                </c:pt>
                <c:pt idx="5192">
                  <c:v>44.724999999999987</c:v>
                </c:pt>
                <c:pt idx="5193">
                  <c:v>44.734999999999992</c:v>
                </c:pt>
                <c:pt idx="5194">
                  <c:v>44.745000000000012</c:v>
                </c:pt>
                <c:pt idx="5195">
                  <c:v>44.754999999999995</c:v>
                </c:pt>
                <c:pt idx="5196">
                  <c:v>44.765000000000001</c:v>
                </c:pt>
                <c:pt idx="5197">
                  <c:v>44.774999999999991</c:v>
                </c:pt>
                <c:pt idx="5198">
                  <c:v>44.784999999999982</c:v>
                </c:pt>
                <c:pt idx="5199">
                  <c:v>44.794999999999987</c:v>
                </c:pt>
                <c:pt idx="5200">
                  <c:v>44.805</c:v>
                </c:pt>
                <c:pt idx="5201">
                  <c:v>44.815000000000019</c:v>
                </c:pt>
                <c:pt idx="5202">
                  <c:v>44.825000000000003</c:v>
                </c:pt>
                <c:pt idx="5203">
                  <c:v>44.834999999999987</c:v>
                </c:pt>
                <c:pt idx="5204">
                  <c:v>44.844999999999992</c:v>
                </c:pt>
                <c:pt idx="5205">
                  <c:v>44.85499999999999</c:v>
                </c:pt>
                <c:pt idx="5206">
                  <c:v>44.865000000000002</c:v>
                </c:pt>
                <c:pt idx="5207">
                  <c:v>44.875000000000007</c:v>
                </c:pt>
                <c:pt idx="5208">
                  <c:v>44.885000000000005</c:v>
                </c:pt>
                <c:pt idx="5209">
                  <c:v>44.894999999999989</c:v>
                </c:pt>
                <c:pt idx="5210">
                  <c:v>44.905000000000001</c:v>
                </c:pt>
                <c:pt idx="5211">
                  <c:v>44.914999999999992</c:v>
                </c:pt>
                <c:pt idx="5212">
                  <c:v>44.924999999999997</c:v>
                </c:pt>
                <c:pt idx="5213">
                  <c:v>44.935000000000016</c:v>
                </c:pt>
                <c:pt idx="5214">
                  <c:v>44.944999999999993</c:v>
                </c:pt>
                <c:pt idx="5215">
                  <c:v>44.954999999999991</c:v>
                </c:pt>
                <c:pt idx="5216">
                  <c:v>44.964999999999996</c:v>
                </c:pt>
                <c:pt idx="5217">
                  <c:v>44.974999999999987</c:v>
                </c:pt>
                <c:pt idx="5218">
                  <c:v>44.984999999999992</c:v>
                </c:pt>
                <c:pt idx="5219">
                  <c:v>44.995000000000012</c:v>
                </c:pt>
                <c:pt idx="5220">
                  <c:v>45.004999999999995</c:v>
                </c:pt>
                <c:pt idx="5221">
                  <c:v>45.015000000000001</c:v>
                </c:pt>
                <c:pt idx="5222">
                  <c:v>45.024999999999991</c:v>
                </c:pt>
                <c:pt idx="5223">
                  <c:v>45.034999999999982</c:v>
                </c:pt>
                <c:pt idx="5224">
                  <c:v>45.044999999999987</c:v>
                </c:pt>
                <c:pt idx="5225">
                  <c:v>45.055</c:v>
                </c:pt>
                <c:pt idx="5226">
                  <c:v>45.065000000000019</c:v>
                </c:pt>
                <c:pt idx="5227">
                  <c:v>45.075000000000003</c:v>
                </c:pt>
                <c:pt idx="5228">
                  <c:v>45.084999999999987</c:v>
                </c:pt>
                <c:pt idx="5229">
                  <c:v>45.094999999999992</c:v>
                </c:pt>
                <c:pt idx="5230">
                  <c:v>45.10499999999999</c:v>
                </c:pt>
                <c:pt idx="5231">
                  <c:v>45.115000000000002</c:v>
                </c:pt>
                <c:pt idx="5232">
                  <c:v>45.125000000000007</c:v>
                </c:pt>
                <c:pt idx="5233">
                  <c:v>45.135000000000005</c:v>
                </c:pt>
                <c:pt idx="5234">
                  <c:v>45.144999999999989</c:v>
                </c:pt>
                <c:pt idx="5235">
                  <c:v>45.155000000000001</c:v>
                </c:pt>
                <c:pt idx="5236">
                  <c:v>45.164999999999992</c:v>
                </c:pt>
                <c:pt idx="5237">
                  <c:v>45.174999999999997</c:v>
                </c:pt>
                <c:pt idx="5238">
                  <c:v>45.185000000000016</c:v>
                </c:pt>
                <c:pt idx="5239">
                  <c:v>45.194999999999993</c:v>
                </c:pt>
                <c:pt idx="5240">
                  <c:v>45.204999999999991</c:v>
                </c:pt>
                <c:pt idx="5241">
                  <c:v>45.214999999999996</c:v>
                </c:pt>
                <c:pt idx="5242">
                  <c:v>45.224999999999987</c:v>
                </c:pt>
                <c:pt idx="5243">
                  <c:v>45.234999999999992</c:v>
                </c:pt>
                <c:pt idx="5244">
                  <c:v>45.245000000000012</c:v>
                </c:pt>
                <c:pt idx="5245">
                  <c:v>45.254999999999995</c:v>
                </c:pt>
                <c:pt idx="5246">
                  <c:v>45.265000000000001</c:v>
                </c:pt>
                <c:pt idx="5247">
                  <c:v>45.274999999999991</c:v>
                </c:pt>
                <c:pt idx="5248">
                  <c:v>45.284999999999982</c:v>
                </c:pt>
                <c:pt idx="5249">
                  <c:v>45.294999999999987</c:v>
                </c:pt>
                <c:pt idx="5250">
                  <c:v>45.305</c:v>
                </c:pt>
                <c:pt idx="5251">
                  <c:v>45.315000000000019</c:v>
                </c:pt>
                <c:pt idx="5252">
                  <c:v>45.325000000000003</c:v>
                </c:pt>
                <c:pt idx="5253">
                  <c:v>45.334999999999994</c:v>
                </c:pt>
                <c:pt idx="5254">
                  <c:v>45.344999999999992</c:v>
                </c:pt>
                <c:pt idx="5255">
                  <c:v>45.35499999999999</c:v>
                </c:pt>
                <c:pt idx="5256">
                  <c:v>45.365000000000002</c:v>
                </c:pt>
                <c:pt idx="5257">
                  <c:v>45.375000000000007</c:v>
                </c:pt>
                <c:pt idx="5258">
                  <c:v>45.385000000000005</c:v>
                </c:pt>
                <c:pt idx="5259">
                  <c:v>45.394999999999989</c:v>
                </c:pt>
                <c:pt idx="5260">
                  <c:v>45.404999999999994</c:v>
                </c:pt>
                <c:pt idx="5261">
                  <c:v>45.414999999999992</c:v>
                </c:pt>
                <c:pt idx="5262">
                  <c:v>45.424999999999997</c:v>
                </c:pt>
                <c:pt idx="5263">
                  <c:v>45.435000000000009</c:v>
                </c:pt>
                <c:pt idx="5264">
                  <c:v>45.444999999999993</c:v>
                </c:pt>
                <c:pt idx="5265">
                  <c:v>45.454999999999984</c:v>
                </c:pt>
                <c:pt idx="5266">
                  <c:v>45.465000000000003</c:v>
                </c:pt>
                <c:pt idx="5267">
                  <c:v>45.474999999999987</c:v>
                </c:pt>
                <c:pt idx="5268">
                  <c:v>45.484999999999992</c:v>
                </c:pt>
                <c:pt idx="5269">
                  <c:v>45.495000000000005</c:v>
                </c:pt>
                <c:pt idx="5270">
                  <c:v>45.505000000000003</c:v>
                </c:pt>
                <c:pt idx="5271">
                  <c:v>45.515000000000001</c:v>
                </c:pt>
                <c:pt idx="5272">
                  <c:v>45.524999999999991</c:v>
                </c:pt>
                <c:pt idx="5273">
                  <c:v>45.534999999999982</c:v>
                </c:pt>
                <c:pt idx="5274">
                  <c:v>45.544999999999995</c:v>
                </c:pt>
                <c:pt idx="5275">
                  <c:v>45.555000000000007</c:v>
                </c:pt>
                <c:pt idx="5276">
                  <c:v>45.565000000000019</c:v>
                </c:pt>
                <c:pt idx="5277">
                  <c:v>45.575000000000003</c:v>
                </c:pt>
                <c:pt idx="5278">
                  <c:v>45.584999999999994</c:v>
                </c:pt>
                <c:pt idx="5279">
                  <c:v>45.594999999999992</c:v>
                </c:pt>
                <c:pt idx="5280">
                  <c:v>45.60499999999999</c:v>
                </c:pt>
                <c:pt idx="5281">
                  <c:v>45.615000000000002</c:v>
                </c:pt>
                <c:pt idx="5282">
                  <c:v>45.625000000000007</c:v>
                </c:pt>
                <c:pt idx="5283">
                  <c:v>45.635000000000005</c:v>
                </c:pt>
                <c:pt idx="5284">
                  <c:v>45.644999999999989</c:v>
                </c:pt>
                <c:pt idx="5285">
                  <c:v>45.654999999999994</c:v>
                </c:pt>
                <c:pt idx="5286">
                  <c:v>45.664999999999992</c:v>
                </c:pt>
                <c:pt idx="5287">
                  <c:v>45.674999999999997</c:v>
                </c:pt>
                <c:pt idx="5288">
                  <c:v>45.685000000000009</c:v>
                </c:pt>
                <c:pt idx="5289">
                  <c:v>45.694999999999993</c:v>
                </c:pt>
                <c:pt idx="5290">
                  <c:v>45.704999999999984</c:v>
                </c:pt>
                <c:pt idx="5291">
                  <c:v>45.715000000000003</c:v>
                </c:pt>
                <c:pt idx="5292">
                  <c:v>45.724999999999987</c:v>
                </c:pt>
                <c:pt idx="5293">
                  <c:v>45.734999999999992</c:v>
                </c:pt>
                <c:pt idx="5294">
                  <c:v>45.745000000000005</c:v>
                </c:pt>
                <c:pt idx="5295">
                  <c:v>45.755000000000003</c:v>
                </c:pt>
                <c:pt idx="5296">
                  <c:v>45.765000000000001</c:v>
                </c:pt>
                <c:pt idx="5297">
                  <c:v>45.774999999999991</c:v>
                </c:pt>
                <c:pt idx="5298">
                  <c:v>45.784999999999982</c:v>
                </c:pt>
                <c:pt idx="5299">
                  <c:v>45.794999999999995</c:v>
                </c:pt>
                <c:pt idx="5300">
                  <c:v>45.805000000000007</c:v>
                </c:pt>
                <c:pt idx="5301">
                  <c:v>45.815000000000019</c:v>
                </c:pt>
                <c:pt idx="5302">
                  <c:v>45.825000000000003</c:v>
                </c:pt>
                <c:pt idx="5303">
                  <c:v>45.834999999999994</c:v>
                </c:pt>
                <c:pt idx="5304">
                  <c:v>45.844999999999992</c:v>
                </c:pt>
                <c:pt idx="5305">
                  <c:v>45.85499999999999</c:v>
                </c:pt>
                <c:pt idx="5306">
                  <c:v>45.865000000000002</c:v>
                </c:pt>
                <c:pt idx="5307">
                  <c:v>45.875000000000007</c:v>
                </c:pt>
                <c:pt idx="5308">
                  <c:v>45.885000000000005</c:v>
                </c:pt>
                <c:pt idx="5309">
                  <c:v>45.894999999999989</c:v>
                </c:pt>
                <c:pt idx="5310">
                  <c:v>45.904999999999994</c:v>
                </c:pt>
                <c:pt idx="5311">
                  <c:v>45.914999999999992</c:v>
                </c:pt>
                <c:pt idx="5312">
                  <c:v>45.924999999999997</c:v>
                </c:pt>
                <c:pt idx="5313">
                  <c:v>45.935000000000009</c:v>
                </c:pt>
                <c:pt idx="5314">
                  <c:v>45.944999999999993</c:v>
                </c:pt>
                <c:pt idx="5315">
                  <c:v>45.954999999999984</c:v>
                </c:pt>
                <c:pt idx="5316">
                  <c:v>45.965000000000003</c:v>
                </c:pt>
                <c:pt idx="5317">
                  <c:v>45.974999999999987</c:v>
                </c:pt>
                <c:pt idx="5318">
                  <c:v>45.984999999999992</c:v>
                </c:pt>
                <c:pt idx="5319">
                  <c:v>45.995000000000005</c:v>
                </c:pt>
                <c:pt idx="5320">
                  <c:v>46.004999999999995</c:v>
                </c:pt>
                <c:pt idx="5321">
                  <c:v>46.015000000000001</c:v>
                </c:pt>
                <c:pt idx="5322">
                  <c:v>46.024999999999991</c:v>
                </c:pt>
                <c:pt idx="5323">
                  <c:v>46.034999999999982</c:v>
                </c:pt>
                <c:pt idx="5324">
                  <c:v>46.044999999999987</c:v>
                </c:pt>
                <c:pt idx="5325">
                  <c:v>46.055000000000007</c:v>
                </c:pt>
                <c:pt idx="5326">
                  <c:v>46.065000000000019</c:v>
                </c:pt>
                <c:pt idx="5327">
                  <c:v>46.075000000000003</c:v>
                </c:pt>
                <c:pt idx="5328">
                  <c:v>46.084999999999987</c:v>
                </c:pt>
                <c:pt idx="5329">
                  <c:v>46.094999999999992</c:v>
                </c:pt>
                <c:pt idx="5330">
                  <c:v>46.10499999999999</c:v>
                </c:pt>
                <c:pt idx="5331">
                  <c:v>46.115000000000002</c:v>
                </c:pt>
                <c:pt idx="5332">
                  <c:v>46.125000000000007</c:v>
                </c:pt>
                <c:pt idx="5333">
                  <c:v>46.135000000000005</c:v>
                </c:pt>
                <c:pt idx="5334">
                  <c:v>46.144999999999989</c:v>
                </c:pt>
                <c:pt idx="5335">
                  <c:v>46.154999999999994</c:v>
                </c:pt>
                <c:pt idx="5336">
                  <c:v>46.164999999999985</c:v>
                </c:pt>
                <c:pt idx="5337">
                  <c:v>46.175000000000004</c:v>
                </c:pt>
                <c:pt idx="5338">
                  <c:v>46.185000000000009</c:v>
                </c:pt>
                <c:pt idx="5339">
                  <c:v>46.195</c:v>
                </c:pt>
                <c:pt idx="5340">
                  <c:v>46.204999999999984</c:v>
                </c:pt>
                <c:pt idx="5341">
                  <c:v>46.214999999999996</c:v>
                </c:pt>
                <c:pt idx="5342">
                  <c:v>46.224999999999987</c:v>
                </c:pt>
                <c:pt idx="5343">
                  <c:v>46.234999999999992</c:v>
                </c:pt>
                <c:pt idx="5344">
                  <c:v>46.245000000000005</c:v>
                </c:pt>
                <c:pt idx="5345">
                  <c:v>46.254999999999995</c:v>
                </c:pt>
                <c:pt idx="5346">
                  <c:v>46.265000000000001</c:v>
                </c:pt>
                <c:pt idx="5347">
                  <c:v>46.274999999999991</c:v>
                </c:pt>
                <c:pt idx="5348">
                  <c:v>46.284999999999982</c:v>
                </c:pt>
                <c:pt idx="5349">
                  <c:v>46.294999999999987</c:v>
                </c:pt>
                <c:pt idx="5350">
                  <c:v>46.305000000000007</c:v>
                </c:pt>
                <c:pt idx="5351">
                  <c:v>46.315000000000019</c:v>
                </c:pt>
                <c:pt idx="5352">
                  <c:v>46.325000000000003</c:v>
                </c:pt>
                <c:pt idx="5353">
                  <c:v>46.334999999999987</c:v>
                </c:pt>
                <c:pt idx="5354">
                  <c:v>46.344999999999992</c:v>
                </c:pt>
                <c:pt idx="5355">
                  <c:v>46.35499999999999</c:v>
                </c:pt>
                <c:pt idx="5356">
                  <c:v>46.365000000000002</c:v>
                </c:pt>
                <c:pt idx="5357">
                  <c:v>46.375000000000007</c:v>
                </c:pt>
                <c:pt idx="5358">
                  <c:v>46.385000000000005</c:v>
                </c:pt>
                <c:pt idx="5359">
                  <c:v>46.394999999999989</c:v>
                </c:pt>
                <c:pt idx="5360">
                  <c:v>46.404999999999994</c:v>
                </c:pt>
                <c:pt idx="5361">
                  <c:v>46.414999999999985</c:v>
                </c:pt>
                <c:pt idx="5362">
                  <c:v>46.425000000000004</c:v>
                </c:pt>
                <c:pt idx="5363">
                  <c:v>46.435000000000009</c:v>
                </c:pt>
                <c:pt idx="5364">
                  <c:v>46.445</c:v>
                </c:pt>
                <c:pt idx="5365">
                  <c:v>46.454999999999984</c:v>
                </c:pt>
                <c:pt idx="5366">
                  <c:v>46.464999999999996</c:v>
                </c:pt>
                <c:pt idx="5367">
                  <c:v>46.474999999999987</c:v>
                </c:pt>
                <c:pt idx="5368">
                  <c:v>46.484999999999992</c:v>
                </c:pt>
                <c:pt idx="5369">
                  <c:v>46.495000000000005</c:v>
                </c:pt>
                <c:pt idx="5370">
                  <c:v>46.504999999999995</c:v>
                </c:pt>
                <c:pt idx="5371">
                  <c:v>46.515000000000001</c:v>
                </c:pt>
                <c:pt idx="5372">
                  <c:v>46.524999999999991</c:v>
                </c:pt>
                <c:pt idx="5373">
                  <c:v>46.534999999999982</c:v>
                </c:pt>
                <c:pt idx="5374">
                  <c:v>46.544999999999987</c:v>
                </c:pt>
                <c:pt idx="5375">
                  <c:v>46.555000000000007</c:v>
                </c:pt>
                <c:pt idx="5376">
                  <c:v>46.565000000000019</c:v>
                </c:pt>
                <c:pt idx="5377">
                  <c:v>46.575000000000003</c:v>
                </c:pt>
                <c:pt idx="5378">
                  <c:v>46.584999999999987</c:v>
                </c:pt>
                <c:pt idx="5379">
                  <c:v>46.594999999999992</c:v>
                </c:pt>
                <c:pt idx="5380">
                  <c:v>46.60499999999999</c:v>
                </c:pt>
                <c:pt idx="5381">
                  <c:v>46.615000000000002</c:v>
                </c:pt>
                <c:pt idx="5382">
                  <c:v>46.625000000000007</c:v>
                </c:pt>
                <c:pt idx="5383">
                  <c:v>46.635000000000005</c:v>
                </c:pt>
                <c:pt idx="5384">
                  <c:v>46.644999999999989</c:v>
                </c:pt>
                <c:pt idx="5385">
                  <c:v>46.654999999999994</c:v>
                </c:pt>
                <c:pt idx="5386">
                  <c:v>46.664999999999985</c:v>
                </c:pt>
                <c:pt idx="5387">
                  <c:v>46.675000000000004</c:v>
                </c:pt>
                <c:pt idx="5388">
                  <c:v>46.685000000000009</c:v>
                </c:pt>
                <c:pt idx="5389">
                  <c:v>46.695</c:v>
                </c:pt>
                <c:pt idx="5390">
                  <c:v>46.704999999999984</c:v>
                </c:pt>
                <c:pt idx="5391">
                  <c:v>46.714999999999989</c:v>
                </c:pt>
                <c:pt idx="5392">
                  <c:v>46.724999999999987</c:v>
                </c:pt>
                <c:pt idx="5393">
                  <c:v>46.734999999999992</c:v>
                </c:pt>
                <c:pt idx="5394">
                  <c:v>46.745000000000005</c:v>
                </c:pt>
                <c:pt idx="5395">
                  <c:v>46.754999999999995</c:v>
                </c:pt>
                <c:pt idx="5396">
                  <c:v>46.765000000000001</c:v>
                </c:pt>
                <c:pt idx="5397">
                  <c:v>46.774999999999999</c:v>
                </c:pt>
                <c:pt idx="5398">
                  <c:v>46.784999999999982</c:v>
                </c:pt>
                <c:pt idx="5399">
                  <c:v>46.794999999999987</c:v>
                </c:pt>
                <c:pt idx="5400">
                  <c:v>46.805000000000007</c:v>
                </c:pt>
                <c:pt idx="5401">
                  <c:v>46.815000000000019</c:v>
                </c:pt>
                <c:pt idx="5402">
                  <c:v>46.825000000000003</c:v>
                </c:pt>
                <c:pt idx="5403">
                  <c:v>46.834999999999987</c:v>
                </c:pt>
                <c:pt idx="5404">
                  <c:v>46.844999999999992</c:v>
                </c:pt>
                <c:pt idx="5405">
                  <c:v>46.854999999999997</c:v>
                </c:pt>
                <c:pt idx="5406">
                  <c:v>46.865000000000002</c:v>
                </c:pt>
                <c:pt idx="5407">
                  <c:v>46.875000000000014</c:v>
                </c:pt>
                <c:pt idx="5408">
                  <c:v>46.884999999999998</c:v>
                </c:pt>
                <c:pt idx="5409">
                  <c:v>46.894999999999989</c:v>
                </c:pt>
                <c:pt idx="5410">
                  <c:v>46.904999999999994</c:v>
                </c:pt>
                <c:pt idx="5411">
                  <c:v>46.914999999999985</c:v>
                </c:pt>
                <c:pt idx="5412">
                  <c:v>46.924999999999997</c:v>
                </c:pt>
                <c:pt idx="5413">
                  <c:v>46.935000000000016</c:v>
                </c:pt>
                <c:pt idx="5414">
                  <c:v>46.945</c:v>
                </c:pt>
                <c:pt idx="5415">
                  <c:v>46.954999999999984</c:v>
                </c:pt>
                <c:pt idx="5416">
                  <c:v>46.964999999999989</c:v>
                </c:pt>
                <c:pt idx="5417">
                  <c:v>46.974999999999987</c:v>
                </c:pt>
                <c:pt idx="5418">
                  <c:v>46.984999999999992</c:v>
                </c:pt>
                <c:pt idx="5419">
                  <c:v>46.995000000000005</c:v>
                </c:pt>
                <c:pt idx="5420">
                  <c:v>47.004999999999995</c:v>
                </c:pt>
                <c:pt idx="5421">
                  <c:v>47.015000000000001</c:v>
                </c:pt>
                <c:pt idx="5422">
                  <c:v>47.024999999999999</c:v>
                </c:pt>
                <c:pt idx="5423">
                  <c:v>47.034999999999982</c:v>
                </c:pt>
                <c:pt idx="5424">
                  <c:v>47.044999999999987</c:v>
                </c:pt>
                <c:pt idx="5425">
                  <c:v>47.055000000000007</c:v>
                </c:pt>
                <c:pt idx="5426">
                  <c:v>47.065000000000019</c:v>
                </c:pt>
                <c:pt idx="5427">
                  <c:v>47.075000000000003</c:v>
                </c:pt>
                <c:pt idx="5428">
                  <c:v>47.084999999999987</c:v>
                </c:pt>
                <c:pt idx="5429">
                  <c:v>47.094999999999992</c:v>
                </c:pt>
                <c:pt idx="5430">
                  <c:v>47.104999999999997</c:v>
                </c:pt>
                <c:pt idx="5431">
                  <c:v>47.115000000000002</c:v>
                </c:pt>
                <c:pt idx="5432">
                  <c:v>47.125000000000014</c:v>
                </c:pt>
                <c:pt idx="5433">
                  <c:v>47.134999999999998</c:v>
                </c:pt>
                <c:pt idx="5434">
                  <c:v>47.144999999999989</c:v>
                </c:pt>
                <c:pt idx="5435">
                  <c:v>47.154999999999994</c:v>
                </c:pt>
                <c:pt idx="5436">
                  <c:v>47.164999999999985</c:v>
                </c:pt>
                <c:pt idx="5437">
                  <c:v>47.174999999999997</c:v>
                </c:pt>
                <c:pt idx="5438">
                  <c:v>47.185000000000016</c:v>
                </c:pt>
                <c:pt idx="5439">
                  <c:v>47.195</c:v>
                </c:pt>
                <c:pt idx="5440">
                  <c:v>47.204999999999984</c:v>
                </c:pt>
                <c:pt idx="5441">
                  <c:v>47.214999999999989</c:v>
                </c:pt>
                <c:pt idx="5442">
                  <c:v>47.224999999999987</c:v>
                </c:pt>
                <c:pt idx="5443">
                  <c:v>47.234999999999992</c:v>
                </c:pt>
                <c:pt idx="5444">
                  <c:v>47.245000000000005</c:v>
                </c:pt>
                <c:pt idx="5445">
                  <c:v>47.254999999999995</c:v>
                </c:pt>
                <c:pt idx="5446">
                  <c:v>47.265000000000001</c:v>
                </c:pt>
                <c:pt idx="5447">
                  <c:v>47.274999999999999</c:v>
                </c:pt>
                <c:pt idx="5448">
                  <c:v>47.284999999999982</c:v>
                </c:pt>
                <c:pt idx="5449">
                  <c:v>47.294999999999987</c:v>
                </c:pt>
                <c:pt idx="5450">
                  <c:v>47.305000000000007</c:v>
                </c:pt>
                <c:pt idx="5451">
                  <c:v>47.315000000000019</c:v>
                </c:pt>
                <c:pt idx="5452">
                  <c:v>47.325000000000003</c:v>
                </c:pt>
                <c:pt idx="5453">
                  <c:v>47.334999999999987</c:v>
                </c:pt>
                <c:pt idx="5454">
                  <c:v>47.344999999999992</c:v>
                </c:pt>
                <c:pt idx="5455">
                  <c:v>47.354999999999997</c:v>
                </c:pt>
                <c:pt idx="5456">
                  <c:v>47.365000000000002</c:v>
                </c:pt>
                <c:pt idx="5457">
                  <c:v>47.375000000000014</c:v>
                </c:pt>
                <c:pt idx="5458">
                  <c:v>47.384999999999998</c:v>
                </c:pt>
                <c:pt idx="5459">
                  <c:v>47.394999999999989</c:v>
                </c:pt>
                <c:pt idx="5460">
                  <c:v>47.404999999999994</c:v>
                </c:pt>
                <c:pt idx="5461">
                  <c:v>47.414999999999985</c:v>
                </c:pt>
                <c:pt idx="5462">
                  <c:v>47.424999999999997</c:v>
                </c:pt>
                <c:pt idx="5463">
                  <c:v>47.435000000000009</c:v>
                </c:pt>
                <c:pt idx="5464">
                  <c:v>47.445</c:v>
                </c:pt>
                <c:pt idx="5465">
                  <c:v>47.454999999999984</c:v>
                </c:pt>
                <c:pt idx="5466">
                  <c:v>47.464999999999989</c:v>
                </c:pt>
                <c:pt idx="5467">
                  <c:v>47.474999999999987</c:v>
                </c:pt>
                <c:pt idx="5468">
                  <c:v>47.484999999999992</c:v>
                </c:pt>
                <c:pt idx="5469">
                  <c:v>47.495000000000005</c:v>
                </c:pt>
                <c:pt idx="5470">
                  <c:v>47.505000000000003</c:v>
                </c:pt>
                <c:pt idx="5471">
                  <c:v>47.515000000000001</c:v>
                </c:pt>
                <c:pt idx="5472">
                  <c:v>47.524999999999991</c:v>
                </c:pt>
                <c:pt idx="5473">
                  <c:v>47.534999999999982</c:v>
                </c:pt>
                <c:pt idx="5474">
                  <c:v>47.544999999999987</c:v>
                </c:pt>
                <c:pt idx="5475">
                  <c:v>47.555000000000007</c:v>
                </c:pt>
                <c:pt idx="5476">
                  <c:v>47.565000000000019</c:v>
                </c:pt>
                <c:pt idx="5477">
                  <c:v>47.575000000000003</c:v>
                </c:pt>
                <c:pt idx="5478">
                  <c:v>47.584999999999987</c:v>
                </c:pt>
                <c:pt idx="5479">
                  <c:v>47.594999999999992</c:v>
                </c:pt>
                <c:pt idx="5480">
                  <c:v>47.60499999999999</c:v>
                </c:pt>
                <c:pt idx="5481">
                  <c:v>47.615000000000002</c:v>
                </c:pt>
                <c:pt idx="5482">
                  <c:v>47.625000000000014</c:v>
                </c:pt>
                <c:pt idx="5483">
                  <c:v>47.634999999999998</c:v>
                </c:pt>
                <c:pt idx="5484">
                  <c:v>47.644999999999989</c:v>
                </c:pt>
                <c:pt idx="5485">
                  <c:v>47.655000000000001</c:v>
                </c:pt>
                <c:pt idx="5486">
                  <c:v>47.664999999999985</c:v>
                </c:pt>
                <c:pt idx="5487">
                  <c:v>47.674999999999997</c:v>
                </c:pt>
                <c:pt idx="5488">
                  <c:v>47.685000000000009</c:v>
                </c:pt>
                <c:pt idx="5489">
                  <c:v>47.695</c:v>
                </c:pt>
                <c:pt idx="5490">
                  <c:v>47.704999999999984</c:v>
                </c:pt>
                <c:pt idx="5491">
                  <c:v>47.714999999999989</c:v>
                </c:pt>
                <c:pt idx="5492">
                  <c:v>47.724999999999987</c:v>
                </c:pt>
                <c:pt idx="5493">
                  <c:v>47.734999999999992</c:v>
                </c:pt>
                <c:pt idx="5494">
                  <c:v>47.745000000000005</c:v>
                </c:pt>
                <c:pt idx="5495">
                  <c:v>47.755000000000003</c:v>
                </c:pt>
                <c:pt idx="5496">
                  <c:v>47.765000000000001</c:v>
                </c:pt>
                <c:pt idx="5497">
                  <c:v>47.774999999999991</c:v>
                </c:pt>
                <c:pt idx="5498">
                  <c:v>47.784999999999982</c:v>
                </c:pt>
                <c:pt idx="5499">
                  <c:v>47.794999999999987</c:v>
                </c:pt>
                <c:pt idx="5500">
                  <c:v>47.805000000000007</c:v>
                </c:pt>
                <c:pt idx="5501">
                  <c:v>47.815000000000019</c:v>
                </c:pt>
                <c:pt idx="5502">
                  <c:v>47.825000000000003</c:v>
                </c:pt>
                <c:pt idx="5503">
                  <c:v>47.834999999999987</c:v>
                </c:pt>
                <c:pt idx="5504">
                  <c:v>47.844999999999992</c:v>
                </c:pt>
                <c:pt idx="5505">
                  <c:v>47.85499999999999</c:v>
                </c:pt>
                <c:pt idx="5506">
                  <c:v>47.865000000000002</c:v>
                </c:pt>
                <c:pt idx="5507">
                  <c:v>47.875000000000014</c:v>
                </c:pt>
                <c:pt idx="5508">
                  <c:v>47.884999999999998</c:v>
                </c:pt>
                <c:pt idx="5509">
                  <c:v>47.894999999999989</c:v>
                </c:pt>
                <c:pt idx="5510">
                  <c:v>47.905000000000001</c:v>
                </c:pt>
                <c:pt idx="5511">
                  <c:v>47.914999999999985</c:v>
                </c:pt>
                <c:pt idx="5512">
                  <c:v>47.924999999999997</c:v>
                </c:pt>
                <c:pt idx="5513">
                  <c:v>47.935000000000009</c:v>
                </c:pt>
                <c:pt idx="5514">
                  <c:v>47.945</c:v>
                </c:pt>
                <c:pt idx="5515">
                  <c:v>47.954999999999984</c:v>
                </c:pt>
                <c:pt idx="5516">
                  <c:v>47.964999999999989</c:v>
                </c:pt>
                <c:pt idx="5517">
                  <c:v>47.974999999999987</c:v>
                </c:pt>
                <c:pt idx="5518">
                  <c:v>47.984999999999992</c:v>
                </c:pt>
                <c:pt idx="5519">
                  <c:v>47.995000000000005</c:v>
                </c:pt>
                <c:pt idx="5520">
                  <c:v>48.005000000000003</c:v>
                </c:pt>
                <c:pt idx="5521">
                  <c:v>48.015000000000001</c:v>
                </c:pt>
                <c:pt idx="5522">
                  <c:v>48.024999999999991</c:v>
                </c:pt>
                <c:pt idx="5523">
                  <c:v>48.034999999999982</c:v>
                </c:pt>
                <c:pt idx="5524">
                  <c:v>48.044999999999987</c:v>
                </c:pt>
                <c:pt idx="5525">
                  <c:v>48.055000000000007</c:v>
                </c:pt>
                <c:pt idx="5526">
                  <c:v>48.065000000000019</c:v>
                </c:pt>
                <c:pt idx="5527">
                  <c:v>48.075000000000003</c:v>
                </c:pt>
                <c:pt idx="5528">
                  <c:v>48.084999999999987</c:v>
                </c:pt>
                <c:pt idx="5529">
                  <c:v>48.094999999999992</c:v>
                </c:pt>
                <c:pt idx="5530">
                  <c:v>48.10499999999999</c:v>
                </c:pt>
                <c:pt idx="5531">
                  <c:v>48.115000000000002</c:v>
                </c:pt>
                <c:pt idx="5532">
                  <c:v>48.125000000000014</c:v>
                </c:pt>
                <c:pt idx="5533">
                  <c:v>48.134999999999998</c:v>
                </c:pt>
                <c:pt idx="5534">
                  <c:v>48.144999999999989</c:v>
                </c:pt>
                <c:pt idx="5535">
                  <c:v>48.154999999999994</c:v>
                </c:pt>
                <c:pt idx="5536">
                  <c:v>48.164999999999992</c:v>
                </c:pt>
                <c:pt idx="5537">
                  <c:v>48.174999999999997</c:v>
                </c:pt>
                <c:pt idx="5538">
                  <c:v>48.185000000000009</c:v>
                </c:pt>
                <c:pt idx="5539">
                  <c:v>48.195</c:v>
                </c:pt>
                <c:pt idx="5540">
                  <c:v>48.204999999999984</c:v>
                </c:pt>
                <c:pt idx="5541">
                  <c:v>48.214999999999989</c:v>
                </c:pt>
                <c:pt idx="5542">
                  <c:v>48.224999999999987</c:v>
                </c:pt>
                <c:pt idx="5543">
                  <c:v>48.234999999999992</c:v>
                </c:pt>
                <c:pt idx="5544">
                  <c:v>48.245000000000005</c:v>
                </c:pt>
                <c:pt idx="5545">
                  <c:v>48.255000000000003</c:v>
                </c:pt>
                <c:pt idx="5546">
                  <c:v>48.265000000000001</c:v>
                </c:pt>
                <c:pt idx="5547">
                  <c:v>48.274999999999991</c:v>
                </c:pt>
                <c:pt idx="5548">
                  <c:v>48.284999999999982</c:v>
                </c:pt>
                <c:pt idx="5549">
                  <c:v>48.294999999999995</c:v>
                </c:pt>
                <c:pt idx="5550">
                  <c:v>48.305000000000007</c:v>
                </c:pt>
                <c:pt idx="5551">
                  <c:v>48.315000000000019</c:v>
                </c:pt>
                <c:pt idx="5552">
                  <c:v>48.325000000000003</c:v>
                </c:pt>
                <c:pt idx="5553">
                  <c:v>48.334999999999994</c:v>
                </c:pt>
                <c:pt idx="5554">
                  <c:v>48.344999999999992</c:v>
                </c:pt>
                <c:pt idx="5555">
                  <c:v>48.35499999999999</c:v>
                </c:pt>
                <c:pt idx="5556">
                  <c:v>48.365000000000002</c:v>
                </c:pt>
                <c:pt idx="5557">
                  <c:v>48.375000000000014</c:v>
                </c:pt>
                <c:pt idx="5558">
                  <c:v>48.385000000000005</c:v>
                </c:pt>
                <c:pt idx="5559">
                  <c:v>48.394999999999989</c:v>
                </c:pt>
                <c:pt idx="5560">
                  <c:v>48.404999999999994</c:v>
                </c:pt>
                <c:pt idx="5561">
                  <c:v>48.414999999999992</c:v>
                </c:pt>
                <c:pt idx="5562">
                  <c:v>48.424999999999997</c:v>
                </c:pt>
                <c:pt idx="5563">
                  <c:v>48.435000000000009</c:v>
                </c:pt>
                <c:pt idx="5564">
                  <c:v>48.445</c:v>
                </c:pt>
                <c:pt idx="5565">
                  <c:v>48.454999999999984</c:v>
                </c:pt>
                <c:pt idx="5566">
                  <c:v>48.464999999999989</c:v>
                </c:pt>
                <c:pt idx="5567">
                  <c:v>48.474999999999987</c:v>
                </c:pt>
                <c:pt idx="5568">
                  <c:v>48.484999999999992</c:v>
                </c:pt>
                <c:pt idx="5569">
                  <c:v>48.495000000000005</c:v>
                </c:pt>
                <c:pt idx="5570">
                  <c:v>48.505000000000003</c:v>
                </c:pt>
                <c:pt idx="5571">
                  <c:v>48.515000000000001</c:v>
                </c:pt>
                <c:pt idx="5572">
                  <c:v>48.524999999999991</c:v>
                </c:pt>
                <c:pt idx="5573">
                  <c:v>48.534999999999982</c:v>
                </c:pt>
                <c:pt idx="5574">
                  <c:v>48.544999999999995</c:v>
                </c:pt>
                <c:pt idx="5575">
                  <c:v>48.555000000000007</c:v>
                </c:pt>
                <c:pt idx="5576">
                  <c:v>48.565000000000019</c:v>
                </c:pt>
                <c:pt idx="5577">
                  <c:v>48.575000000000003</c:v>
                </c:pt>
                <c:pt idx="5578">
                  <c:v>48.584999999999994</c:v>
                </c:pt>
                <c:pt idx="5579">
                  <c:v>48.594999999999992</c:v>
                </c:pt>
                <c:pt idx="5580">
                  <c:v>48.60499999999999</c:v>
                </c:pt>
                <c:pt idx="5581">
                  <c:v>48.615000000000002</c:v>
                </c:pt>
                <c:pt idx="5582">
                  <c:v>48.625000000000014</c:v>
                </c:pt>
                <c:pt idx="5583">
                  <c:v>48.635000000000005</c:v>
                </c:pt>
                <c:pt idx="5584">
                  <c:v>48.644999999999989</c:v>
                </c:pt>
                <c:pt idx="5585">
                  <c:v>48.654999999999994</c:v>
                </c:pt>
                <c:pt idx="5586">
                  <c:v>48.664999999999992</c:v>
                </c:pt>
                <c:pt idx="5587">
                  <c:v>48.674999999999997</c:v>
                </c:pt>
                <c:pt idx="5588">
                  <c:v>48.685000000000009</c:v>
                </c:pt>
                <c:pt idx="5589">
                  <c:v>48.695</c:v>
                </c:pt>
                <c:pt idx="5590">
                  <c:v>48.704999999999984</c:v>
                </c:pt>
                <c:pt idx="5591">
                  <c:v>48.714999999999989</c:v>
                </c:pt>
                <c:pt idx="5592">
                  <c:v>48.724999999999987</c:v>
                </c:pt>
                <c:pt idx="5593">
                  <c:v>48.734999999999992</c:v>
                </c:pt>
                <c:pt idx="5594">
                  <c:v>48.745000000000005</c:v>
                </c:pt>
                <c:pt idx="5595">
                  <c:v>48.755000000000003</c:v>
                </c:pt>
                <c:pt idx="5596">
                  <c:v>48.765000000000001</c:v>
                </c:pt>
                <c:pt idx="5597">
                  <c:v>48.774999999999991</c:v>
                </c:pt>
                <c:pt idx="5598">
                  <c:v>48.784999999999982</c:v>
                </c:pt>
                <c:pt idx="5599">
                  <c:v>48.794999999999995</c:v>
                </c:pt>
                <c:pt idx="5600">
                  <c:v>48.805000000000007</c:v>
                </c:pt>
                <c:pt idx="5601">
                  <c:v>48.815000000000019</c:v>
                </c:pt>
                <c:pt idx="5602">
                  <c:v>48.825000000000003</c:v>
                </c:pt>
                <c:pt idx="5603">
                  <c:v>48.834999999999994</c:v>
                </c:pt>
                <c:pt idx="5604">
                  <c:v>48.844999999999992</c:v>
                </c:pt>
                <c:pt idx="5605">
                  <c:v>48.85499999999999</c:v>
                </c:pt>
                <c:pt idx="5606">
                  <c:v>48.865000000000002</c:v>
                </c:pt>
                <c:pt idx="5607">
                  <c:v>48.875000000000014</c:v>
                </c:pt>
                <c:pt idx="5608">
                  <c:v>48.885000000000005</c:v>
                </c:pt>
                <c:pt idx="5609">
                  <c:v>48.894999999999989</c:v>
                </c:pt>
                <c:pt idx="5610">
                  <c:v>48.904999999999994</c:v>
                </c:pt>
                <c:pt idx="5611">
                  <c:v>48.914999999999985</c:v>
                </c:pt>
                <c:pt idx="5612">
                  <c:v>48.925000000000004</c:v>
                </c:pt>
                <c:pt idx="5613">
                  <c:v>48.935000000000009</c:v>
                </c:pt>
                <c:pt idx="5614">
                  <c:v>48.945</c:v>
                </c:pt>
                <c:pt idx="5615">
                  <c:v>48.954999999999984</c:v>
                </c:pt>
                <c:pt idx="5616">
                  <c:v>48.964999999999996</c:v>
                </c:pt>
                <c:pt idx="5617">
                  <c:v>48.974999999999987</c:v>
                </c:pt>
                <c:pt idx="5618">
                  <c:v>48.984999999999992</c:v>
                </c:pt>
                <c:pt idx="5619">
                  <c:v>48.995000000000005</c:v>
                </c:pt>
                <c:pt idx="5620">
                  <c:v>49.005000000000003</c:v>
                </c:pt>
                <c:pt idx="5621">
                  <c:v>49.015000000000001</c:v>
                </c:pt>
                <c:pt idx="5622">
                  <c:v>49.024999999999991</c:v>
                </c:pt>
                <c:pt idx="5623">
                  <c:v>49.034999999999982</c:v>
                </c:pt>
                <c:pt idx="5624">
                  <c:v>49.044999999999995</c:v>
                </c:pt>
                <c:pt idx="5625">
                  <c:v>49.055000000000007</c:v>
                </c:pt>
                <c:pt idx="5626">
                  <c:v>49.065000000000019</c:v>
                </c:pt>
                <c:pt idx="5627">
                  <c:v>49.075000000000003</c:v>
                </c:pt>
                <c:pt idx="5628">
                  <c:v>49.084999999999987</c:v>
                </c:pt>
                <c:pt idx="5629">
                  <c:v>49.094999999999992</c:v>
                </c:pt>
                <c:pt idx="5630">
                  <c:v>49.10499999999999</c:v>
                </c:pt>
                <c:pt idx="5631">
                  <c:v>49.115000000000002</c:v>
                </c:pt>
                <c:pt idx="5632">
                  <c:v>49.125000000000014</c:v>
                </c:pt>
                <c:pt idx="5633">
                  <c:v>49.135000000000005</c:v>
                </c:pt>
                <c:pt idx="5634">
                  <c:v>49.144999999999989</c:v>
                </c:pt>
                <c:pt idx="5635">
                  <c:v>49.154999999999994</c:v>
                </c:pt>
                <c:pt idx="5636">
                  <c:v>49.164999999999985</c:v>
                </c:pt>
                <c:pt idx="5637">
                  <c:v>49.175000000000004</c:v>
                </c:pt>
                <c:pt idx="5638">
                  <c:v>49.185000000000009</c:v>
                </c:pt>
                <c:pt idx="5639">
                  <c:v>49.195</c:v>
                </c:pt>
                <c:pt idx="5640">
                  <c:v>49.204999999999984</c:v>
                </c:pt>
                <c:pt idx="5641">
                  <c:v>49.214999999999996</c:v>
                </c:pt>
                <c:pt idx="5642">
                  <c:v>49.224999999999987</c:v>
                </c:pt>
                <c:pt idx="5643">
                  <c:v>49.234999999999992</c:v>
                </c:pt>
                <c:pt idx="5644">
                  <c:v>49.245000000000005</c:v>
                </c:pt>
                <c:pt idx="5645">
                  <c:v>49.255000000000003</c:v>
                </c:pt>
                <c:pt idx="5646">
                  <c:v>49.265000000000001</c:v>
                </c:pt>
                <c:pt idx="5647">
                  <c:v>49.274999999999991</c:v>
                </c:pt>
                <c:pt idx="5648">
                  <c:v>49.284999999999982</c:v>
                </c:pt>
                <c:pt idx="5649">
                  <c:v>49.294999999999995</c:v>
                </c:pt>
                <c:pt idx="5650">
                  <c:v>49.305000000000007</c:v>
                </c:pt>
                <c:pt idx="5651">
                  <c:v>49.315000000000019</c:v>
                </c:pt>
                <c:pt idx="5652">
                  <c:v>49.325000000000003</c:v>
                </c:pt>
                <c:pt idx="5653">
                  <c:v>49.334999999999987</c:v>
                </c:pt>
                <c:pt idx="5654">
                  <c:v>49.344999999999992</c:v>
                </c:pt>
                <c:pt idx="5655">
                  <c:v>49.35499999999999</c:v>
                </c:pt>
                <c:pt idx="5656">
                  <c:v>49.365000000000002</c:v>
                </c:pt>
                <c:pt idx="5657">
                  <c:v>49.375000000000014</c:v>
                </c:pt>
                <c:pt idx="5658">
                  <c:v>49.385000000000005</c:v>
                </c:pt>
                <c:pt idx="5659">
                  <c:v>49.394999999999989</c:v>
                </c:pt>
                <c:pt idx="5660">
                  <c:v>49.404999999999994</c:v>
                </c:pt>
                <c:pt idx="5661">
                  <c:v>49.414999999999985</c:v>
                </c:pt>
                <c:pt idx="5662">
                  <c:v>49.425000000000004</c:v>
                </c:pt>
                <c:pt idx="5663">
                  <c:v>49.435000000000009</c:v>
                </c:pt>
                <c:pt idx="5664">
                  <c:v>49.445</c:v>
                </c:pt>
                <c:pt idx="5665">
                  <c:v>49.454999999999984</c:v>
                </c:pt>
                <c:pt idx="5666">
                  <c:v>49.464999999999996</c:v>
                </c:pt>
                <c:pt idx="5667">
                  <c:v>49.474999999999987</c:v>
                </c:pt>
                <c:pt idx="5668">
                  <c:v>49.484999999999992</c:v>
                </c:pt>
                <c:pt idx="5669">
                  <c:v>49.495000000000005</c:v>
                </c:pt>
                <c:pt idx="5670">
                  <c:v>49.505000000000003</c:v>
                </c:pt>
                <c:pt idx="5671">
                  <c:v>49.515000000000001</c:v>
                </c:pt>
                <c:pt idx="5672">
                  <c:v>49.524999999999991</c:v>
                </c:pt>
                <c:pt idx="5673">
                  <c:v>49.534999999999982</c:v>
                </c:pt>
                <c:pt idx="5674">
                  <c:v>49.544999999999995</c:v>
                </c:pt>
                <c:pt idx="5675">
                  <c:v>49.555000000000007</c:v>
                </c:pt>
                <c:pt idx="5676">
                  <c:v>49.565000000000019</c:v>
                </c:pt>
                <c:pt idx="5677">
                  <c:v>49.575000000000003</c:v>
                </c:pt>
                <c:pt idx="5678">
                  <c:v>49.584999999999987</c:v>
                </c:pt>
                <c:pt idx="5679">
                  <c:v>49.594999999999992</c:v>
                </c:pt>
                <c:pt idx="5680">
                  <c:v>49.60499999999999</c:v>
                </c:pt>
                <c:pt idx="5681">
                  <c:v>49.615000000000002</c:v>
                </c:pt>
                <c:pt idx="5682">
                  <c:v>49.625000000000014</c:v>
                </c:pt>
                <c:pt idx="5683">
                  <c:v>49.635000000000005</c:v>
                </c:pt>
                <c:pt idx="5684">
                  <c:v>49.644999999999989</c:v>
                </c:pt>
                <c:pt idx="5685">
                  <c:v>49.654999999999994</c:v>
                </c:pt>
                <c:pt idx="5686">
                  <c:v>49.664999999999985</c:v>
                </c:pt>
                <c:pt idx="5687">
                  <c:v>49.675000000000004</c:v>
                </c:pt>
                <c:pt idx="5688">
                  <c:v>49.685000000000009</c:v>
                </c:pt>
                <c:pt idx="5689">
                  <c:v>49.695</c:v>
                </c:pt>
                <c:pt idx="5690">
                  <c:v>49.704999999999984</c:v>
                </c:pt>
                <c:pt idx="5691">
                  <c:v>49.714999999999996</c:v>
                </c:pt>
                <c:pt idx="5692">
                  <c:v>49.724999999999987</c:v>
                </c:pt>
                <c:pt idx="5693">
                  <c:v>49.734999999999992</c:v>
                </c:pt>
                <c:pt idx="5694">
                  <c:v>49.745000000000005</c:v>
                </c:pt>
                <c:pt idx="5695">
                  <c:v>49.755000000000003</c:v>
                </c:pt>
                <c:pt idx="5696">
                  <c:v>49.765000000000001</c:v>
                </c:pt>
                <c:pt idx="5697">
                  <c:v>49.774999999999991</c:v>
                </c:pt>
                <c:pt idx="5698">
                  <c:v>49.784999999999982</c:v>
                </c:pt>
                <c:pt idx="5699">
                  <c:v>49.794999999999987</c:v>
                </c:pt>
                <c:pt idx="5700">
                  <c:v>49.805000000000007</c:v>
                </c:pt>
                <c:pt idx="5701">
                  <c:v>49.815000000000019</c:v>
                </c:pt>
                <c:pt idx="5702">
                  <c:v>49.825000000000003</c:v>
                </c:pt>
                <c:pt idx="5703">
                  <c:v>49.834999999999987</c:v>
                </c:pt>
                <c:pt idx="5704">
                  <c:v>49.844999999999992</c:v>
                </c:pt>
                <c:pt idx="5705">
                  <c:v>49.854999999999997</c:v>
                </c:pt>
                <c:pt idx="5706">
                  <c:v>49.865000000000002</c:v>
                </c:pt>
                <c:pt idx="5707">
                  <c:v>49.875000000000014</c:v>
                </c:pt>
                <c:pt idx="5708">
                  <c:v>49.885000000000005</c:v>
                </c:pt>
                <c:pt idx="5709">
                  <c:v>49.894999999999989</c:v>
                </c:pt>
                <c:pt idx="5710">
                  <c:v>49.904999999999994</c:v>
                </c:pt>
                <c:pt idx="5711">
                  <c:v>49.914999999999985</c:v>
                </c:pt>
                <c:pt idx="5712">
                  <c:v>49.924999999999997</c:v>
                </c:pt>
                <c:pt idx="5713">
                  <c:v>49.935000000000016</c:v>
                </c:pt>
                <c:pt idx="5714">
                  <c:v>49.945</c:v>
                </c:pt>
                <c:pt idx="5715">
                  <c:v>49.954999999999984</c:v>
                </c:pt>
                <c:pt idx="5716">
                  <c:v>49.964999999999996</c:v>
                </c:pt>
                <c:pt idx="5717">
                  <c:v>49.974999999999987</c:v>
                </c:pt>
                <c:pt idx="5718">
                  <c:v>49.984999999999992</c:v>
                </c:pt>
                <c:pt idx="5719">
                  <c:v>49.995000000000005</c:v>
                </c:pt>
                <c:pt idx="5720">
                  <c:v>50.005000000000003</c:v>
                </c:pt>
                <c:pt idx="5721">
                  <c:v>50.015000000000001</c:v>
                </c:pt>
                <c:pt idx="5722">
                  <c:v>50.024999999999991</c:v>
                </c:pt>
                <c:pt idx="5723">
                  <c:v>50.034999999999982</c:v>
                </c:pt>
                <c:pt idx="5724">
                  <c:v>50.044999999999987</c:v>
                </c:pt>
                <c:pt idx="5725">
                  <c:v>50.055000000000007</c:v>
                </c:pt>
                <c:pt idx="5726">
                  <c:v>50.065000000000019</c:v>
                </c:pt>
                <c:pt idx="5727">
                  <c:v>50.075000000000003</c:v>
                </c:pt>
                <c:pt idx="5728">
                  <c:v>50.084999999999987</c:v>
                </c:pt>
                <c:pt idx="5729">
                  <c:v>50.094999999999992</c:v>
                </c:pt>
                <c:pt idx="5730">
                  <c:v>50.104999999999997</c:v>
                </c:pt>
                <c:pt idx="5731">
                  <c:v>50.115000000000002</c:v>
                </c:pt>
                <c:pt idx="5732">
                  <c:v>50.125000000000014</c:v>
                </c:pt>
                <c:pt idx="5733">
                  <c:v>50.135000000000005</c:v>
                </c:pt>
                <c:pt idx="5734">
                  <c:v>50.144999999999989</c:v>
                </c:pt>
                <c:pt idx="5735">
                  <c:v>50.154999999999994</c:v>
                </c:pt>
                <c:pt idx="5736">
                  <c:v>50.164999999999985</c:v>
                </c:pt>
                <c:pt idx="5737">
                  <c:v>50.174999999999997</c:v>
                </c:pt>
                <c:pt idx="5738">
                  <c:v>50.185000000000016</c:v>
                </c:pt>
                <c:pt idx="5739">
                  <c:v>50.195</c:v>
                </c:pt>
                <c:pt idx="5740">
                  <c:v>50.204999999999984</c:v>
                </c:pt>
                <c:pt idx="5741">
                  <c:v>50.214999999999996</c:v>
                </c:pt>
                <c:pt idx="5742">
                  <c:v>50.224999999999987</c:v>
                </c:pt>
                <c:pt idx="5743">
                  <c:v>50.234999999999992</c:v>
                </c:pt>
                <c:pt idx="5744">
                  <c:v>50.245000000000005</c:v>
                </c:pt>
                <c:pt idx="5745">
                  <c:v>50.255000000000003</c:v>
                </c:pt>
                <c:pt idx="5746">
                  <c:v>50.265000000000001</c:v>
                </c:pt>
                <c:pt idx="5747">
                  <c:v>50.274999999999991</c:v>
                </c:pt>
                <c:pt idx="5748">
                  <c:v>50.284999999999982</c:v>
                </c:pt>
                <c:pt idx="5749">
                  <c:v>50.294999999999987</c:v>
                </c:pt>
                <c:pt idx="5750">
                  <c:v>50.305000000000007</c:v>
                </c:pt>
                <c:pt idx="5751">
                  <c:v>50.315000000000019</c:v>
                </c:pt>
                <c:pt idx="5752">
                  <c:v>50.325000000000003</c:v>
                </c:pt>
                <c:pt idx="5753">
                  <c:v>50.334999999999987</c:v>
                </c:pt>
                <c:pt idx="5754">
                  <c:v>50.344999999999992</c:v>
                </c:pt>
                <c:pt idx="5755">
                  <c:v>50.354999999999997</c:v>
                </c:pt>
                <c:pt idx="5756">
                  <c:v>50.365000000000002</c:v>
                </c:pt>
                <c:pt idx="5757">
                  <c:v>50.375000000000014</c:v>
                </c:pt>
                <c:pt idx="5758">
                  <c:v>50.385000000000005</c:v>
                </c:pt>
                <c:pt idx="5759">
                  <c:v>50.394999999999989</c:v>
                </c:pt>
                <c:pt idx="5760">
                  <c:v>50.404999999999994</c:v>
                </c:pt>
                <c:pt idx="5761">
                  <c:v>50.414999999999985</c:v>
                </c:pt>
                <c:pt idx="5762">
                  <c:v>50.424999999999997</c:v>
                </c:pt>
                <c:pt idx="5763">
                  <c:v>50.435000000000016</c:v>
                </c:pt>
                <c:pt idx="5764">
                  <c:v>50.445</c:v>
                </c:pt>
                <c:pt idx="5765">
                  <c:v>50.454999999999984</c:v>
                </c:pt>
                <c:pt idx="5766">
                  <c:v>50.464999999999996</c:v>
                </c:pt>
                <c:pt idx="5767">
                  <c:v>50.474999999999987</c:v>
                </c:pt>
                <c:pt idx="5768">
                  <c:v>50.484999999999992</c:v>
                </c:pt>
                <c:pt idx="5769">
                  <c:v>50.495000000000005</c:v>
                </c:pt>
                <c:pt idx="5770">
                  <c:v>50.505000000000003</c:v>
                </c:pt>
                <c:pt idx="5771">
                  <c:v>50.515000000000001</c:v>
                </c:pt>
                <c:pt idx="5772">
                  <c:v>50.524999999999991</c:v>
                </c:pt>
                <c:pt idx="5773">
                  <c:v>50.534999999999982</c:v>
                </c:pt>
                <c:pt idx="5774">
                  <c:v>50.544999999999987</c:v>
                </c:pt>
                <c:pt idx="5775">
                  <c:v>50.555000000000007</c:v>
                </c:pt>
                <c:pt idx="5776">
                  <c:v>50.565000000000019</c:v>
                </c:pt>
                <c:pt idx="5777">
                  <c:v>50.575000000000003</c:v>
                </c:pt>
                <c:pt idx="5778">
                  <c:v>50.584999999999987</c:v>
                </c:pt>
                <c:pt idx="5779">
                  <c:v>50.594999999999992</c:v>
                </c:pt>
                <c:pt idx="5780">
                  <c:v>50.604999999999997</c:v>
                </c:pt>
                <c:pt idx="5781">
                  <c:v>50.615000000000002</c:v>
                </c:pt>
                <c:pt idx="5782">
                  <c:v>50.625000000000014</c:v>
                </c:pt>
                <c:pt idx="5783">
                  <c:v>50.635000000000005</c:v>
                </c:pt>
                <c:pt idx="5784">
                  <c:v>50.644999999999989</c:v>
                </c:pt>
                <c:pt idx="5785">
                  <c:v>50.655000000000001</c:v>
                </c:pt>
                <c:pt idx="5786">
                  <c:v>50.664999999999985</c:v>
                </c:pt>
                <c:pt idx="5787">
                  <c:v>50.674999999999997</c:v>
                </c:pt>
                <c:pt idx="5788">
                  <c:v>50.685000000000009</c:v>
                </c:pt>
                <c:pt idx="5789">
                  <c:v>50.695</c:v>
                </c:pt>
                <c:pt idx="5790">
                  <c:v>50.704999999999984</c:v>
                </c:pt>
                <c:pt idx="5791">
                  <c:v>50.714999999999996</c:v>
                </c:pt>
                <c:pt idx="5792">
                  <c:v>50.724999999999987</c:v>
                </c:pt>
                <c:pt idx="5793">
                  <c:v>50.734999999999992</c:v>
                </c:pt>
                <c:pt idx="5794">
                  <c:v>50.745000000000005</c:v>
                </c:pt>
                <c:pt idx="5795">
                  <c:v>50.755000000000003</c:v>
                </c:pt>
                <c:pt idx="5796">
                  <c:v>50.765000000000001</c:v>
                </c:pt>
                <c:pt idx="5797">
                  <c:v>50.774999999999991</c:v>
                </c:pt>
                <c:pt idx="5798">
                  <c:v>50.784999999999982</c:v>
                </c:pt>
                <c:pt idx="5799">
                  <c:v>50.794999999999987</c:v>
                </c:pt>
                <c:pt idx="5800">
                  <c:v>50.805000000000007</c:v>
                </c:pt>
                <c:pt idx="5801">
                  <c:v>50.815000000000019</c:v>
                </c:pt>
                <c:pt idx="5802">
                  <c:v>50.825000000000003</c:v>
                </c:pt>
                <c:pt idx="5803">
                  <c:v>50.834999999999987</c:v>
                </c:pt>
                <c:pt idx="5804">
                  <c:v>50.844999999999992</c:v>
                </c:pt>
                <c:pt idx="5805">
                  <c:v>50.854999999999997</c:v>
                </c:pt>
                <c:pt idx="5806">
                  <c:v>50.865000000000002</c:v>
                </c:pt>
                <c:pt idx="5807">
                  <c:v>50.875000000000014</c:v>
                </c:pt>
                <c:pt idx="5808">
                  <c:v>50.885000000000005</c:v>
                </c:pt>
                <c:pt idx="5809">
                  <c:v>50.894999999999989</c:v>
                </c:pt>
                <c:pt idx="5810">
                  <c:v>50.905000000000001</c:v>
                </c:pt>
                <c:pt idx="5811">
                  <c:v>50.914999999999985</c:v>
                </c:pt>
                <c:pt idx="5812">
                  <c:v>50.924999999999997</c:v>
                </c:pt>
                <c:pt idx="5813">
                  <c:v>50.935000000000009</c:v>
                </c:pt>
                <c:pt idx="5814">
                  <c:v>50.945</c:v>
                </c:pt>
                <c:pt idx="5815">
                  <c:v>50.954999999999984</c:v>
                </c:pt>
                <c:pt idx="5816">
                  <c:v>50.964999999999996</c:v>
                </c:pt>
                <c:pt idx="5817">
                  <c:v>50.974999999999987</c:v>
                </c:pt>
                <c:pt idx="5818">
                  <c:v>50.984999999999992</c:v>
                </c:pt>
                <c:pt idx="5819">
                  <c:v>50.995000000000005</c:v>
                </c:pt>
                <c:pt idx="5820">
                  <c:v>51.005000000000003</c:v>
                </c:pt>
                <c:pt idx="5821">
                  <c:v>51.015000000000001</c:v>
                </c:pt>
                <c:pt idx="5822">
                  <c:v>51.024999999999991</c:v>
                </c:pt>
                <c:pt idx="5823">
                  <c:v>51.034999999999982</c:v>
                </c:pt>
                <c:pt idx="5824">
                  <c:v>51.044999999999987</c:v>
                </c:pt>
                <c:pt idx="5825">
                  <c:v>51.055000000000007</c:v>
                </c:pt>
                <c:pt idx="5826">
                  <c:v>51.065000000000019</c:v>
                </c:pt>
                <c:pt idx="5827">
                  <c:v>51.075000000000003</c:v>
                </c:pt>
                <c:pt idx="5828">
                  <c:v>51.084999999999987</c:v>
                </c:pt>
                <c:pt idx="5829">
                  <c:v>51.094999999999992</c:v>
                </c:pt>
                <c:pt idx="5830">
                  <c:v>51.104999999999997</c:v>
                </c:pt>
                <c:pt idx="5831">
                  <c:v>51.115000000000002</c:v>
                </c:pt>
                <c:pt idx="5832">
                  <c:v>51.125000000000014</c:v>
                </c:pt>
                <c:pt idx="5833">
                  <c:v>51.135000000000005</c:v>
                </c:pt>
                <c:pt idx="5834">
                  <c:v>51.144999999999989</c:v>
                </c:pt>
                <c:pt idx="5835">
                  <c:v>51.155000000000001</c:v>
                </c:pt>
                <c:pt idx="5836">
                  <c:v>51.164999999999985</c:v>
                </c:pt>
                <c:pt idx="5837">
                  <c:v>51.174999999999997</c:v>
                </c:pt>
                <c:pt idx="5838">
                  <c:v>51.185000000000009</c:v>
                </c:pt>
                <c:pt idx="5839">
                  <c:v>51.195</c:v>
                </c:pt>
                <c:pt idx="5840">
                  <c:v>51.204999999999984</c:v>
                </c:pt>
                <c:pt idx="5841">
                  <c:v>51.214999999999996</c:v>
                </c:pt>
                <c:pt idx="5842">
                  <c:v>51.224999999999987</c:v>
                </c:pt>
                <c:pt idx="5843">
                  <c:v>51.234999999999992</c:v>
                </c:pt>
                <c:pt idx="5844">
                  <c:v>51.245000000000005</c:v>
                </c:pt>
                <c:pt idx="5845">
                  <c:v>51.255000000000003</c:v>
                </c:pt>
                <c:pt idx="5846">
                  <c:v>51.265000000000001</c:v>
                </c:pt>
                <c:pt idx="5847">
                  <c:v>51.274999999999991</c:v>
                </c:pt>
                <c:pt idx="5848">
                  <c:v>51.284999999999982</c:v>
                </c:pt>
                <c:pt idx="5849">
                  <c:v>51.294999999999987</c:v>
                </c:pt>
                <c:pt idx="5850">
                  <c:v>51.305000000000007</c:v>
                </c:pt>
                <c:pt idx="5851">
                  <c:v>51.315000000000019</c:v>
                </c:pt>
                <c:pt idx="5852">
                  <c:v>51.325000000000003</c:v>
                </c:pt>
                <c:pt idx="5853">
                  <c:v>51.334999999999987</c:v>
                </c:pt>
                <c:pt idx="5854">
                  <c:v>51.344999999999992</c:v>
                </c:pt>
                <c:pt idx="5855">
                  <c:v>51.35499999999999</c:v>
                </c:pt>
                <c:pt idx="5856">
                  <c:v>51.365000000000009</c:v>
                </c:pt>
                <c:pt idx="5857">
                  <c:v>51.375000000000014</c:v>
                </c:pt>
                <c:pt idx="5858">
                  <c:v>51.385000000000005</c:v>
                </c:pt>
                <c:pt idx="5859">
                  <c:v>51.394999999999982</c:v>
                </c:pt>
                <c:pt idx="5860">
                  <c:v>51.405000000000001</c:v>
                </c:pt>
                <c:pt idx="5861">
                  <c:v>51.414999999999992</c:v>
                </c:pt>
                <c:pt idx="5862">
                  <c:v>51.424999999999997</c:v>
                </c:pt>
                <c:pt idx="5863">
                  <c:v>51.435000000000009</c:v>
                </c:pt>
                <c:pt idx="5864">
                  <c:v>51.445</c:v>
                </c:pt>
                <c:pt idx="5865">
                  <c:v>51.454999999999984</c:v>
                </c:pt>
                <c:pt idx="5866">
                  <c:v>51.464999999999996</c:v>
                </c:pt>
                <c:pt idx="5867">
                  <c:v>51.474999999999987</c:v>
                </c:pt>
                <c:pt idx="5868">
                  <c:v>51.484999999999992</c:v>
                </c:pt>
                <c:pt idx="5869">
                  <c:v>51.495000000000005</c:v>
                </c:pt>
                <c:pt idx="5870">
                  <c:v>51.505000000000003</c:v>
                </c:pt>
                <c:pt idx="5871">
                  <c:v>51.515000000000001</c:v>
                </c:pt>
                <c:pt idx="5872">
                  <c:v>51.524999999999991</c:v>
                </c:pt>
                <c:pt idx="5873">
                  <c:v>51.534999999999982</c:v>
                </c:pt>
                <c:pt idx="5874">
                  <c:v>51.544999999999987</c:v>
                </c:pt>
                <c:pt idx="5875">
                  <c:v>51.555</c:v>
                </c:pt>
                <c:pt idx="5876">
                  <c:v>51.565000000000019</c:v>
                </c:pt>
                <c:pt idx="5877">
                  <c:v>51.575000000000003</c:v>
                </c:pt>
                <c:pt idx="5878">
                  <c:v>51.584999999999987</c:v>
                </c:pt>
                <c:pt idx="5879">
                  <c:v>51.594999999999992</c:v>
                </c:pt>
                <c:pt idx="5880">
                  <c:v>51.60499999999999</c:v>
                </c:pt>
                <c:pt idx="5881">
                  <c:v>51.615000000000009</c:v>
                </c:pt>
                <c:pt idx="5882">
                  <c:v>51.625000000000014</c:v>
                </c:pt>
                <c:pt idx="5883">
                  <c:v>51.635000000000005</c:v>
                </c:pt>
                <c:pt idx="5884">
                  <c:v>51.644999999999982</c:v>
                </c:pt>
                <c:pt idx="5885">
                  <c:v>51.655000000000001</c:v>
                </c:pt>
                <c:pt idx="5886">
                  <c:v>51.664999999999992</c:v>
                </c:pt>
                <c:pt idx="5887">
                  <c:v>51.674999999999997</c:v>
                </c:pt>
                <c:pt idx="5888">
                  <c:v>51.685000000000009</c:v>
                </c:pt>
                <c:pt idx="5889">
                  <c:v>51.695</c:v>
                </c:pt>
                <c:pt idx="5890">
                  <c:v>51.704999999999984</c:v>
                </c:pt>
                <c:pt idx="5891">
                  <c:v>51.714999999999996</c:v>
                </c:pt>
                <c:pt idx="5892">
                  <c:v>51.724999999999987</c:v>
                </c:pt>
                <c:pt idx="5893">
                  <c:v>51.734999999999992</c:v>
                </c:pt>
              </c:numCache>
            </c:numRef>
          </c:xVal>
          <c:yVal>
            <c:numRef>
              <c:f>List1!$AY$11:$AY$10000</c:f>
              <c:numCache>
                <c:formatCode>General</c:formatCode>
                <c:ptCount val="9990"/>
                <c:pt idx="0">
                  <c:v>67.641051910891065</c:v>
                </c:pt>
                <c:pt idx="1">
                  <c:v>67.640980693069324</c:v>
                </c:pt>
                <c:pt idx="2">
                  <c:v>67.641124277227718</c:v>
                </c:pt>
                <c:pt idx="3">
                  <c:v>67.640758029702965</c:v>
                </c:pt>
                <c:pt idx="4">
                  <c:v>67.641072841584133</c:v>
                </c:pt>
                <c:pt idx="5">
                  <c:v>67.640503316831683</c:v>
                </c:pt>
                <c:pt idx="6">
                  <c:v>67.640768376237588</c:v>
                </c:pt>
                <c:pt idx="7">
                  <c:v>67.640185792079151</c:v>
                </c:pt>
                <c:pt idx="8">
                  <c:v>67.640136752475229</c:v>
                </c:pt>
                <c:pt idx="9">
                  <c:v>67.640390465346528</c:v>
                </c:pt>
                <c:pt idx="10">
                  <c:v>67.63994118811884</c:v>
                </c:pt>
                <c:pt idx="11">
                  <c:v>67.63956903960397</c:v>
                </c:pt>
                <c:pt idx="12">
                  <c:v>67.640061306930718</c:v>
                </c:pt>
                <c:pt idx="13">
                  <c:v>67.639620386138617</c:v>
                </c:pt>
                <c:pt idx="14">
                  <c:v>67.639925930693053</c:v>
                </c:pt>
                <c:pt idx="15">
                  <c:v>67.639761534653445</c:v>
                </c:pt>
                <c:pt idx="16">
                  <c:v>67.640029821782178</c:v>
                </c:pt>
                <c:pt idx="17">
                  <c:v>67.640009089108915</c:v>
                </c:pt>
                <c:pt idx="18">
                  <c:v>67.639856554455463</c:v>
                </c:pt>
                <c:pt idx="19">
                  <c:v>67.639674960396022</c:v>
                </c:pt>
                <c:pt idx="20">
                  <c:v>67.639823198019812</c:v>
                </c:pt>
                <c:pt idx="21">
                  <c:v>67.639859316831689</c:v>
                </c:pt>
                <c:pt idx="22">
                  <c:v>67.640113653465349</c:v>
                </c:pt>
                <c:pt idx="23">
                  <c:v>67.63972881188117</c:v>
                </c:pt>
                <c:pt idx="24">
                  <c:v>67.640041475247529</c:v>
                </c:pt>
                <c:pt idx="25">
                  <c:v>67.639853871287116</c:v>
                </c:pt>
                <c:pt idx="26">
                  <c:v>67.640332039603933</c:v>
                </c:pt>
                <c:pt idx="27">
                  <c:v>67.639679702970284</c:v>
                </c:pt>
                <c:pt idx="28">
                  <c:v>67.64041825742575</c:v>
                </c:pt>
                <c:pt idx="29">
                  <c:v>67.639729504950537</c:v>
                </c:pt>
                <c:pt idx="30">
                  <c:v>67.640123099009855</c:v>
                </c:pt>
                <c:pt idx="31">
                  <c:v>67.64010111881187</c:v>
                </c:pt>
                <c:pt idx="32">
                  <c:v>67.640009435643577</c:v>
                </c:pt>
                <c:pt idx="33">
                  <c:v>67.639741881188129</c:v>
                </c:pt>
                <c:pt idx="34">
                  <c:v>67.639860118811896</c:v>
                </c:pt>
                <c:pt idx="35">
                  <c:v>67.639741980198011</c:v>
                </c:pt>
                <c:pt idx="36">
                  <c:v>67.640557841584183</c:v>
                </c:pt>
                <c:pt idx="37">
                  <c:v>67.640656435643578</c:v>
                </c:pt>
                <c:pt idx="38">
                  <c:v>67.640735217821799</c:v>
                </c:pt>
                <c:pt idx="39">
                  <c:v>67.640360445544545</c:v>
                </c:pt>
                <c:pt idx="40">
                  <c:v>67.640647059405921</c:v>
                </c:pt>
                <c:pt idx="41">
                  <c:v>67.640226821782178</c:v>
                </c:pt>
                <c:pt idx="42">
                  <c:v>67.640305702970281</c:v>
                </c:pt>
                <c:pt idx="43">
                  <c:v>67.640082158415851</c:v>
                </c:pt>
                <c:pt idx="44">
                  <c:v>67.640668247524772</c:v>
                </c:pt>
                <c:pt idx="45">
                  <c:v>67.640290762376253</c:v>
                </c:pt>
                <c:pt idx="46">
                  <c:v>67.640647920792034</c:v>
                </c:pt>
                <c:pt idx="47">
                  <c:v>67.640452821782148</c:v>
                </c:pt>
                <c:pt idx="48">
                  <c:v>67.640425940594056</c:v>
                </c:pt>
                <c:pt idx="49">
                  <c:v>67.640320316831676</c:v>
                </c:pt>
                <c:pt idx="50">
                  <c:v>67.640626643564332</c:v>
                </c:pt>
                <c:pt idx="51">
                  <c:v>67.639718227722739</c:v>
                </c:pt>
                <c:pt idx="52">
                  <c:v>67.640445257425753</c:v>
                </c:pt>
                <c:pt idx="53">
                  <c:v>67.640392574257433</c:v>
                </c:pt>
                <c:pt idx="54">
                  <c:v>67.640569801980192</c:v>
                </c:pt>
                <c:pt idx="55">
                  <c:v>67.639878732673282</c:v>
                </c:pt>
                <c:pt idx="56">
                  <c:v>67.640671455445528</c:v>
                </c:pt>
                <c:pt idx="57">
                  <c:v>67.640447376237603</c:v>
                </c:pt>
                <c:pt idx="58">
                  <c:v>67.640384287128725</c:v>
                </c:pt>
                <c:pt idx="59">
                  <c:v>67.639633475247493</c:v>
                </c:pt>
                <c:pt idx="60">
                  <c:v>67.640209118811882</c:v>
                </c:pt>
                <c:pt idx="61">
                  <c:v>67.639796564356416</c:v>
                </c:pt>
                <c:pt idx="62">
                  <c:v>67.640295000000009</c:v>
                </c:pt>
                <c:pt idx="63">
                  <c:v>67.63977613861384</c:v>
                </c:pt>
                <c:pt idx="64">
                  <c:v>67.64013575247526</c:v>
                </c:pt>
                <c:pt idx="65">
                  <c:v>67.639964910891081</c:v>
                </c:pt>
                <c:pt idx="66">
                  <c:v>67.640259673267309</c:v>
                </c:pt>
                <c:pt idx="67">
                  <c:v>67.639371613861385</c:v>
                </c:pt>
                <c:pt idx="68">
                  <c:v>67.640162495049495</c:v>
                </c:pt>
                <c:pt idx="69">
                  <c:v>67.639668118811869</c:v>
                </c:pt>
                <c:pt idx="70">
                  <c:v>67.639819207920823</c:v>
                </c:pt>
                <c:pt idx="71">
                  <c:v>67.639592049504927</c:v>
                </c:pt>
                <c:pt idx="72">
                  <c:v>67.639671198019798</c:v>
                </c:pt>
                <c:pt idx="73">
                  <c:v>67.639409881188143</c:v>
                </c:pt>
                <c:pt idx="74">
                  <c:v>67.640111138613875</c:v>
                </c:pt>
                <c:pt idx="75">
                  <c:v>67.640240049504982</c:v>
                </c:pt>
                <c:pt idx="76">
                  <c:v>67.640135495049506</c:v>
                </c:pt>
                <c:pt idx="77">
                  <c:v>67.640142435643568</c:v>
                </c:pt>
                <c:pt idx="78">
                  <c:v>67.639572168316832</c:v>
                </c:pt>
                <c:pt idx="79">
                  <c:v>67.640086851485179</c:v>
                </c:pt>
                <c:pt idx="80">
                  <c:v>67.640630316831675</c:v>
                </c:pt>
                <c:pt idx="81">
                  <c:v>67.640172564356462</c:v>
                </c:pt>
                <c:pt idx="82">
                  <c:v>67.640363752475267</c:v>
                </c:pt>
                <c:pt idx="83">
                  <c:v>67.639774871287159</c:v>
                </c:pt>
                <c:pt idx="84">
                  <c:v>67.640343217821766</c:v>
                </c:pt>
                <c:pt idx="85">
                  <c:v>67.64040002970296</c:v>
                </c:pt>
                <c:pt idx="86">
                  <c:v>67.640292900990104</c:v>
                </c:pt>
                <c:pt idx="87">
                  <c:v>67.640024801980175</c:v>
                </c:pt>
                <c:pt idx="88">
                  <c:v>67.640441168316826</c:v>
                </c:pt>
                <c:pt idx="89">
                  <c:v>67.639945158415799</c:v>
                </c:pt>
                <c:pt idx="90">
                  <c:v>67.640358673267272</c:v>
                </c:pt>
                <c:pt idx="91">
                  <c:v>67.640112267326742</c:v>
                </c:pt>
                <c:pt idx="92">
                  <c:v>67.640341594059393</c:v>
                </c:pt>
                <c:pt idx="93">
                  <c:v>67.640061613861377</c:v>
                </c:pt>
                <c:pt idx="94">
                  <c:v>67.640365168316862</c:v>
                </c:pt>
                <c:pt idx="95">
                  <c:v>67.639996029702957</c:v>
                </c:pt>
                <c:pt idx="96">
                  <c:v>67.640234693069274</c:v>
                </c:pt>
                <c:pt idx="97">
                  <c:v>67.640017178217789</c:v>
                </c:pt>
                <c:pt idx="98">
                  <c:v>67.640398514851455</c:v>
                </c:pt>
                <c:pt idx="99">
                  <c:v>67.640451376237635</c:v>
                </c:pt>
                <c:pt idx="100">
                  <c:v>67.640398019801978</c:v>
                </c:pt>
                <c:pt idx="101">
                  <c:v>67.639445881188124</c:v>
                </c:pt>
                <c:pt idx="102">
                  <c:v>67.640057326732645</c:v>
                </c:pt>
                <c:pt idx="103">
                  <c:v>67.639879574257392</c:v>
                </c:pt>
                <c:pt idx="104">
                  <c:v>67.640073782178177</c:v>
                </c:pt>
                <c:pt idx="105">
                  <c:v>67.639631386138646</c:v>
                </c:pt>
                <c:pt idx="106">
                  <c:v>67.640497594059383</c:v>
                </c:pt>
                <c:pt idx="107">
                  <c:v>67.640535534653452</c:v>
                </c:pt>
                <c:pt idx="108">
                  <c:v>67.640358970297015</c:v>
                </c:pt>
                <c:pt idx="109">
                  <c:v>67.640413970297075</c:v>
                </c:pt>
                <c:pt idx="110">
                  <c:v>67.640553346534674</c:v>
                </c:pt>
                <c:pt idx="111">
                  <c:v>67.640457930693074</c:v>
                </c:pt>
                <c:pt idx="112">
                  <c:v>67.640972128712903</c:v>
                </c:pt>
                <c:pt idx="113">
                  <c:v>67.640205980198033</c:v>
                </c:pt>
                <c:pt idx="114">
                  <c:v>67.640839891089158</c:v>
                </c:pt>
                <c:pt idx="115">
                  <c:v>67.641096920792052</c:v>
                </c:pt>
                <c:pt idx="116">
                  <c:v>67.641464217821778</c:v>
                </c:pt>
                <c:pt idx="117">
                  <c:v>67.641101574257434</c:v>
                </c:pt>
                <c:pt idx="118">
                  <c:v>67.641300029702961</c:v>
                </c:pt>
                <c:pt idx="119">
                  <c:v>67.641015425742566</c:v>
                </c:pt>
                <c:pt idx="120">
                  <c:v>67.641401841584127</c:v>
                </c:pt>
                <c:pt idx="121">
                  <c:v>67.641145782178228</c:v>
                </c:pt>
                <c:pt idx="122">
                  <c:v>67.641015178217813</c:v>
                </c:pt>
                <c:pt idx="123">
                  <c:v>67.640658376237639</c:v>
                </c:pt>
                <c:pt idx="124">
                  <c:v>67.641157386138644</c:v>
                </c:pt>
                <c:pt idx="125">
                  <c:v>67.64098533663369</c:v>
                </c:pt>
                <c:pt idx="126">
                  <c:v>67.64122472277225</c:v>
                </c:pt>
                <c:pt idx="127">
                  <c:v>67.64146120792077</c:v>
                </c:pt>
                <c:pt idx="128">
                  <c:v>67.641675702970318</c:v>
                </c:pt>
                <c:pt idx="129">
                  <c:v>67.641076039603945</c:v>
                </c:pt>
                <c:pt idx="130">
                  <c:v>67.641294910891105</c:v>
                </c:pt>
                <c:pt idx="131">
                  <c:v>67.640918099009866</c:v>
                </c:pt>
                <c:pt idx="132">
                  <c:v>67.641252019801982</c:v>
                </c:pt>
                <c:pt idx="133">
                  <c:v>67.641103851485141</c:v>
                </c:pt>
                <c:pt idx="134">
                  <c:v>67.641584851485135</c:v>
                </c:pt>
                <c:pt idx="135">
                  <c:v>67.641086306930703</c:v>
                </c:pt>
                <c:pt idx="136">
                  <c:v>67.640624188118835</c:v>
                </c:pt>
                <c:pt idx="137">
                  <c:v>67.640220930693047</c:v>
                </c:pt>
                <c:pt idx="138">
                  <c:v>67.640417603960373</c:v>
                </c:pt>
                <c:pt idx="139">
                  <c:v>67.640879584158441</c:v>
                </c:pt>
                <c:pt idx="140">
                  <c:v>67.641206069306961</c:v>
                </c:pt>
                <c:pt idx="141">
                  <c:v>67.641029534653455</c:v>
                </c:pt>
                <c:pt idx="142">
                  <c:v>67.640730207920811</c:v>
                </c:pt>
                <c:pt idx="143">
                  <c:v>67.640449198019823</c:v>
                </c:pt>
                <c:pt idx="144">
                  <c:v>67.641262118811881</c:v>
                </c:pt>
                <c:pt idx="145">
                  <c:v>67.641356752475232</c:v>
                </c:pt>
                <c:pt idx="146">
                  <c:v>67.641480584158387</c:v>
                </c:pt>
                <c:pt idx="147">
                  <c:v>67.641037237623777</c:v>
                </c:pt>
                <c:pt idx="148">
                  <c:v>67.641490465346536</c:v>
                </c:pt>
                <c:pt idx="149">
                  <c:v>67.640816732673244</c:v>
                </c:pt>
                <c:pt idx="150">
                  <c:v>67.640961198019824</c:v>
                </c:pt>
                <c:pt idx="151">
                  <c:v>67.64048451485148</c:v>
                </c:pt>
                <c:pt idx="152">
                  <c:v>67.640859227722785</c:v>
                </c:pt>
                <c:pt idx="153">
                  <c:v>67.640786940594069</c:v>
                </c:pt>
                <c:pt idx="154">
                  <c:v>67.640903465346511</c:v>
                </c:pt>
                <c:pt idx="155">
                  <c:v>67.641042524752493</c:v>
                </c:pt>
                <c:pt idx="156">
                  <c:v>67.641187118811871</c:v>
                </c:pt>
                <c:pt idx="157">
                  <c:v>67.64131630693069</c:v>
                </c:pt>
                <c:pt idx="158">
                  <c:v>67.640970752475255</c:v>
                </c:pt>
                <c:pt idx="159">
                  <c:v>67.641156544554462</c:v>
                </c:pt>
                <c:pt idx="160">
                  <c:v>67.641109287128728</c:v>
                </c:pt>
                <c:pt idx="161">
                  <c:v>67.640711138613852</c:v>
                </c:pt>
                <c:pt idx="162">
                  <c:v>67.641122445544525</c:v>
                </c:pt>
                <c:pt idx="163">
                  <c:v>67.640874108910893</c:v>
                </c:pt>
                <c:pt idx="164">
                  <c:v>67.641491000000002</c:v>
                </c:pt>
                <c:pt idx="165">
                  <c:v>67.641094673267347</c:v>
                </c:pt>
                <c:pt idx="166">
                  <c:v>67.641286891089109</c:v>
                </c:pt>
                <c:pt idx="167">
                  <c:v>67.640890960396021</c:v>
                </c:pt>
                <c:pt idx="168">
                  <c:v>67.64155264356431</c:v>
                </c:pt>
                <c:pt idx="169">
                  <c:v>67.641023504950482</c:v>
                </c:pt>
                <c:pt idx="170">
                  <c:v>67.641345306930702</c:v>
                </c:pt>
                <c:pt idx="171">
                  <c:v>67.641171217821778</c:v>
                </c:pt>
                <c:pt idx="172">
                  <c:v>67.641378683168327</c:v>
                </c:pt>
                <c:pt idx="173">
                  <c:v>67.640994267326747</c:v>
                </c:pt>
                <c:pt idx="174">
                  <c:v>67.641565891089101</c:v>
                </c:pt>
                <c:pt idx="175">
                  <c:v>67.641757811881178</c:v>
                </c:pt>
                <c:pt idx="176">
                  <c:v>67.642176851485118</c:v>
                </c:pt>
                <c:pt idx="177">
                  <c:v>67.642269693069295</c:v>
                </c:pt>
                <c:pt idx="178">
                  <c:v>67.642208376237633</c:v>
                </c:pt>
                <c:pt idx="179">
                  <c:v>67.641483069306958</c:v>
                </c:pt>
                <c:pt idx="180">
                  <c:v>67.64201917821778</c:v>
                </c:pt>
                <c:pt idx="181">
                  <c:v>67.641817821782155</c:v>
                </c:pt>
                <c:pt idx="182">
                  <c:v>67.641970287128714</c:v>
                </c:pt>
                <c:pt idx="183">
                  <c:v>67.641725871287093</c:v>
                </c:pt>
                <c:pt idx="184">
                  <c:v>67.641889178217809</c:v>
                </c:pt>
                <c:pt idx="185">
                  <c:v>67.641726792079197</c:v>
                </c:pt>
                <c:pt idx="186">
                  <c:v>67.641879029702963</c:v>
                </c:pt>
                <c:pt idx="187">
                  <c:v>67.642029891089081</c:v>
                </c:pt>
                <c:pt idx="188">
                  <c:v>67.642176722772277</c:v>
                </c:pt>
                <c:pt idx="189">
                  <c:v>67.642163613861399</c:v>
                </c:pt>
                <c:pt idx="190">
                  <c:v>67.642791089108883</c:v>
                </c:pt>
                <c:pt idx="191">
                  <c:v>67.643038792079196</c:v>
                </c:pt>
                <c:pt idx="192">
                  <c:v>67.644098950495035</c:v>
                </c:pt>
                <c:pt idx="193">
                  <c:v>67.64324350495049</c:v>
                </c:pt>
                <c:pt idx="194">
                  <c:v>67.643932267326761</c:v>
                </c:pt>
                <c:pt idx="195">
                  <c:v>67.643315920792077</c:v>
                </c:pt>
                <c:pt idx="196">
                  <c:v>67.644620851485158</c:v>
                </c:pt>
                <c:pt idx="197">
                  <c:v>67.644103059405964</c:v>
                </c:pt>
                <c:pt idx="198">
                  <c:v>67.644536485148521</c:v>
                </c:pt>
                <c:pt idx="199">
                  <c:v>67.644537405940611</c:v>
                </c:pt>
                <c:pt idx="200">
                  <c:v>67.644660821782139</c:v>
                </c:pt>
                <c:pt idx="201">
                  <c:v>67.644913653465338</c:v>
                </c:pt>
                <c:pt idx="202">
                  <c:v>67.644870633663359</c:v>
                </c:pt>
                <c:pt idx="203">
                  <c:v>67.644550495049501</c:v>
                </c:pt>
                <c:pt idx="204">
                  <c:v>67.644545861386135</c:v>
                </c:pt>
                <c:pt idx="205">
                  <c:v>67.644511841584176</c:v>
                </c:pt>
                <c:pt idx="206">
                  <c:v>67.645421524752479</c:v>
                </c:pt>
                <c:pt idx="207">
                  <c:v>67.646071445544564</c:v>
                </c:pt>
                <c:pt idx="208">
                  <c:v>67.646865841584145</c:v>
                </c:pt>
                <c:pt idx="209">
                  <c:v>67.646531138613867</c:v>
                </c:pt>
                <c:pt idx="210">
                  <c:v>67.646934613861376</c:v>
                </c:pt>
                <c:pt idx="211">
                  <c:v>67.646532950495072</c:v>
                </c:pt>
                <c:pt idx="212">
                  <c:v>67.646846940594045</c:v>
                </c:pt>
                <c:pt idx="213">
                  <c:v>67.646548504950488</c:v>
                </c:pt>
                <c:pt idx="214">
                  <c:v>67.646811683168323</c:v>
                </c:pt>
                <c:pt idx="215">
                  <c:v>67.647076455445543</c:v>
                </c:pt>
                <c:pt idx="216">
                  <c:v>67.64734646534653</c:v>
                </c:pt>
                <c:pt idx="217">
                  <c:v>67.646674544554472</c:v>
                </c:pt>
                <c:pt idx="218">
                  <c:v>67.646974356435649</c:v>
                </c:pt>
                <c:pt idx="219">
                  <c:v>67.647280891089096</c:v>
                </c:pt>
                <c:pt idx="220">
                  <c:v>67.647578297029696</c:v>
                </c:pt>
                <c:pt idx="221">
                  <c:v>67.646980435643542</c:v>
                </c:pt>
                <c:pt idx="222">
                  <c:v>67.647574247524744</c:v>
                </c:pt>
                <c:pt idx="223">
                  <c:v>67.64744467326733</c:v>
                </c:pt>
                <c:pt idx="224">
                  <c:v>67.647683613861403</c:v>
                </c:pt>
                <c:pt idx="225">
                  <c:v>67.647775465346513</c:v>
                </c:pt>
                <c:pt idx="226">
                  <c:v>67.648632485148511</c:v>
                </c:pt>
                <c:pt idx="227">
                  <c:v>67.64816118811882</c:v>
                </c:pt>
                <c:pt idx="228">
                  <c:v>67.647562504950514</c:v>
                </c:pt>
                <c:pt idx="229">
                  <c:v>67.646939198019794</c:v>
                </c:pt>
                <c:pt idx="230">
                  <c:v>67.647867138613847</c:v>
                </c:pt>
                <c:pt idx="231">
                  <c:v>67.647691504950487</c:v>
                </c:pt>
                <c:pt idx="232">
                  <c:v>67.647447277227712</c:v>
                </c:pt>
                <c:pt idx="233">
                  <c:v>67.647367198019779</c:v>
                </c:pt>
                <c:pt idx="234">
                  <c:v>67.647588336633675</c:v>
                </c:pt>
                <c:pt idx="235">
                  <c:v>67.647375425742567</c:v>
                </c:pt>
                <c:pt idx="236">
                  <c:v>67.64733145544551</c:v>
                </c:pt>
                <c:pt idx="237">
                  <c:v>67.646759702970272</c:v>
                </c:pt>
                <c:pt idx="238">
                  <c:v>67.646807801980188</c:v>
                </c:pt>
                <c:pt idx="239">
                  <c:v>67.646645623762382</c:v>
                </c:pt>
                <c:pt idx="240">
                  <c:v>67.647366277227704</c:v>
                </c:pt>
                <c:pt idx="241">
                  <c:v>67.647038138613837</c:v>
                </c:pt>
                <c:pt idx="242">
                  <c:v>67.647187792079208</c:v>
                </c:pt>
                <c:pt idx="243">
                  <c:v>67.646649019801956</c:v>
                </c:pt>
                <c:pt idx="244">
                  <c:v>67.646709920792077</c:v>
                </c:pt>
                <c:pt idx="245">
                  <c:v>67.64644237623763</c:v>
                </c:pt>
                <c:pt idx="246">
                  <c:v>67.64650440594059</c:v>
                </c:pt>
                <c:pt idx="247">
                  <c:v>67.646837643564325</c:v>
                </c:pt>
                <c:pt idx="248">
                  <c:v>67.647362792079164</c:v>
                </c:pt>
                <c:pt idx="249">
                  <c:v>67.646905712871302</c:v>
                </c:pt>
                <c:pt idx="250">
                  <c:v>67.647620009901019</c:v>
                </c:pt>
                <c:pt idx="251">
                  <c:v>67.647823643564365</c:v>
                </c:pt>
                <c:pt idx="252">
                  <c:v>67.647726960396042</c:v>
                </c:pt>
                <c:pt idx="253">
                  <c:v>67.648148099009902</c:v>
                </c:pt>
                <c:pt idx="254">
                  <c:v>67.648673257425727</c:v>
                </c:pt>
                <c:pt idx="255">
                  <c:v>67.648564465346524</c:v>
                </c:pt>
                <c:pt idx="256">
                  <c:v>67.649032237623757</c:v>
                </c:pt>
                <c:pt idx="257">
                  <c:v>67.648884099009891</c:v>
                </c:pt>
                <c:pt idx="258">
                  <c:v>67.649278920792099</c:v>
                </c:pt>
                <c:pt idx="259">
                  <c:v>67.649033118811914</c:v>
                </c:pt>
                <c:pt idx="260">
                  <c:v>67.649984425742559</c:v>
                </c:pt>
                <c:pt idx="261">
                  <c:v>67.650123821782188</c:v>
                </c:pt>
                <c:pt idx="262">
                  <c:v>67.650916475247513</c:v>
                </c:pt>
                <c:pt idx="263">
                  <c:v>67.651303514851463</c:v>
                </c:pt>
                <c:pt idx="264">
                  <c:v>67.653407980198025</c:v>
                </c:pt>
                <c:pt idx="265">
                  <c:v>67.654084841584151</c:v>
                </c:pt>
                <c:pt idx="266">
                  <c:v>67.65596631683168</c:v>
                </c:pt>
                <c:pt idx="267">
                  <c:v>67.656817950495025</c:v>
                </c:pt>
                <c:pt idx="268">
                  <c:v>67.658045524752467</c:v>
                </c:pt>
                <c:pt idx="269">
                  <c:v>67.65891351485152</c:v>
                </c:pt>
                <c:pt idx="270">
                  <c:v>67.660644910891094</c:v>
                </c:pt>
                <c:pt idx="271">
                  <c:v>67.661628128712891</c:v>
                </c:pt>
                <c:pt idx="272">
                  <c:v>67.662929455445536</c:v>
                </c:pt>
                <c:pt idx="273">
                  <c:v>67.6636904158416</c:v>
                </c:pt>
                <c:pt idx="274">
                  <c:v>67.664323594059383</c:v>
                </c:pt>
                <c:pt idx="275">
                  <c:v>67.663751435643576</c:v>
                </c:pt>
                <c:pt idx="276">
                  <c:v>67.663887960396053</c:v>
                </c:pt>
                <c:pt idx="277">
                  <c:v>67.664063950495049</c:v>
                </c:pt>
                <c:pt idx="278">
                  <c:v>67.665556198019814</c:v>
                </c:pt>
                <c:pt idx="279">
                  <c:v>67.666976613861394</c:v>
                </c:pt>
                <c:pt idx="280">
                  <c:v>67.66907690099012</c:v>
                </c:pt>
                <c:pt idx="281">
                  <c:v>67.670714831683199</c:v>
                </c:pt>
                <c:pt idx="282">
                  <c:v>67.671802069306963</c:v>
                </c:pt>
                <c:pt idx="283">
                  <c:v>67.671443564356466</c:v>
                </c:pt>
                <c:pt idx="284">
                  <c:v>67.671197940594055</c:v>
                </c:pt>
                <c:pt idx="285">
                  <c:v>67.670607801980196</c:v>
                </c:pt>
                <c:pt idx="286">
                  <c:v>67.670986089108908</c:v>
                </c:pt>
                <c:pt idx="287">
                  <c:v>67.670568732673274</c:v>
                </c:pt>
                <c:pt idx="288">
                  <c:v>67.670888316831665</c:v>
                </c:pt>
                <c:pt idx="289">
                  <c:v>67.670532544554447</c:v>
                </c:pt>
                <c:pt idx="290">
                  <c:v>67.671465960396091</c:v>
                </c:pt>
                <c:pt idx="291">
                  <c:v>67.672145831683181</c:v>
                </c:pt>
                <c:pt idx="292">
                  <c:v>67.673479762376232</c:v>
                </c:pt>
                <c:pt idx="293">
                  <c:v>67.674020485148517</c:v>
                </c:pt>
                <c:pt idx="294">
                  <c:v>67.674170247524785</c:v>
                </c:pt>
                <c:pt idx="295">
                  <c:v>67.673883316831677</c:v>
                </c:pt>
                <c:pt idx="296">
                  <c:v>67.674330069306919</c:v>
                </c:pt>
                <c:pt idx="297">
                  <c:v>67.673916287128719</c:v>
                </c:pt>
                <c:pt idx="298">
                  <c:v>67.673732128712871</c:v>
                </c:pt>
                <c:pt idx="299">
                  <c:v>67.673477217821784</c:v>
                </c:pt>
                <c:pt idx="300">
                  <c:v>67.673793613861378</c:v>
                </c:pt>
                <c:pt idx="301">
                  <c:v>67.673608138613901</c:v>
                </c:pt>
                <c:pt idx="302">
                  <c:v>67.674827792079185</c:v>
                </c:pt>
                <c:pt idx="303">
                  <c:v>67.675714990099038</c:v>
                </c:pt>
                <c:pt idx="304">
                  <c:v>67.676591851485171</c:v>
                </c:pt>
                <c:pt idx="305">
                  <c:v>67.677691198019801</c:v>
                </c:pt>
                <c:pt idx="306">
                  <c:v>67.678737683168322</c:v>
                </c:pt>
                <c:pt idx="307">
                  <c:v>67.678369089108912</c:v>
                </c:pt>
                <c:pt idx="308">
                  <c:v>67.678775356435622</c:v>
                </c:pt>
                <c:pt idx="309">
                  <c:v>67.678960297029704</c:v>
                </c:pt>
                <c:pt idx="310">
                  <c:v>67.679131673267349</c:v>
                </c:pt>
                <c:pt idx="311">
                  <c:v>67.678448693069299</c:v>
                </c:pt>
                <c:pt idx="312">
                  <c:v>67.678958445544538</c:v>
                </c:pt>
                <c:pt idx="313">
                  <c:v>67.679592861386126</c:v>
                </c:pt>
                <c:pt idx="314">
                  <c:v>67.68031012871289</c:v>
                </c:pt>
                <c:pt idx="315">
                  <c:v>67.68090395049505</c:v>
                </c:pt>
                <c:pt idx="316">
                  <c:v>67.681752425742516</c:v>
                </c:pt>
                <c:pt idx="317">
                  <c:v>67.683601930693072</c:v>
                </c:pt>
                <c:pt idx="318">
                  <c:v>67.685447603960426</c:v>
                </c:pt>
                <c:pt idx="319">
                  <c:v>67.686011346534656</c:v>
                </c:pt>
                <c:pt idx="320">
                  <c:v>67.68681778217821</c:v>
                </c:pt>
                <c:pt idx="321">
                  <c:v>67.687165613861367</c:v>
                </c:pt>
                <c:pt idx="322">
                  <c:v>67.687494336633648</c:v>
                </c:pt>
                <c:pt idx="323">
                  <c:v>67.688237079207937</c:v>
                </c:pt>
                <c:pt idx="324">
                  <c:v>67.689340584158415</c:v>
                </c:pt>
                <c:pt idx="325">
                  <c:v>67.690204227722774</c:v>
                </c:pt>
                <c:pt idx="326">
                  <c:v>67.692251742574257</c:v>
                </c:pt>
                <c:pt idx="327">
                  <c:v>67.693242930693074</c:v>
                </c:pt>
                <c:pt idx="328">
                  <c:v>67.69418097029704</c:v>
                </c:pt>
                <c:pt idx="329">
                  <c:v>67.694294603960387</c:v>
                </c:pt>
                <c:pt idx="330">
                  <c:v>67.694454396039589</c:v>
                </c:pt>
                <c:pt idx="331">
                  <c:v>67.694124356435623</c:v>
                </c:pt>
                <c:pt idx="332">
                  <c:v>67.695005623762427</c:v>
                </c:pt>
                <c:pt idx="333">
                  <c:v>67.695018594059391</c:v>
                </c:pt>
                <c:pt idx="334">
                  <c:v>67.69570682178221</c:v>
                </c:pt>
                <c:pt idx="335">
                  <c:v>67.695464326732704</c:v>
                </c:pt>
                <c:pt idx="336">
                  <c:v>67.696771366336634</c:v>
                </c:pt>
                <c:pt idx="337">
                  <c:v>67.696911188118804</c:v>
                </c:pt>
                <c:pt idx="338">
                  <c:v>67.69710347524753</c:v>
                </c:pt>
                <c:pt idx="339">
                  <c:v>67.69654824752476</c:v>
                </c:pt>
                <c:pt idx="340">
                  <c:v>67.696944891089103</c:v>
                </c:pt>
                <c:pt idx="341">
                  <c:v>67.697708039603967</c:v>
                </c:pt>
                <c:pt idx="342">
                  <c:v>67.698177168316818</c:v>
                </c:pt>
                <c:pt idx="343">
                  <c:v>67.698572831683151</c:v>
                </c:pt>
                <c:pt idx="344">
                  <c:v>67.699015267326715</c:v>
                </c:pt>
                <c:pt idx="345">
                  <c:v>67.699096485148544</c:v>
                </c:pt>
                <c:pt idx="346">
                  <c:v>67.699603584158453</c:v>
                </c:pt>
                <c:pt idx="347">
                  <c:v>67.699563445544584</c:v>
                </c:pt>
                <c:pt idx="348">
                  <c:v>67.700570207920805</c:v>
                </c:pt>
                <c:pt idx="349">
                  <c:v>67.700287039603978</c:v>
                </c:pt>
                <c:pt idx="350">
                  <c:v>67.70042399009904</c:v>
                </c:pt>
                <c:pt idx="351">
                  <c:v>67.700922841584159</c:v>
                </c:pt>
                <c:pt idx="352">
                  <c:v>67.701256722772314</c:v>
                </c:pt>
                <c:pt idx="353">
                  <c:v>67.701409217821777</c:v>
                </c:pt>
                <c:pt idx="354">
                  <c:v>67.701817930693053</c:v>
                </c:pt>
                <c:pt idx="355">
                  <c:v>67.701395504950511</c:v>
                </c:pt>
                <c:pt idx="356">
                  <c:v>67.702442366336626</c:v>
                </c:pt>
                <c:pt idx="357">
                  <c:v>67.702815990099012</c:v>
                </c:pt>
                <c:pt idx="358">
                  <c:v>67.703594019801983</c:v>
                </c:pt>
                <c:pt idx="359">
                  <c:v>67.703876960396016</c:v>
                </c:pt>
                <c:pt idx="360">
                  <c:v>67.704654079207927</c:v>
                </c:pt>
                <c:pt idx="361">
                  <c:v>67.704492693069312</c:v>
                </c:pt>
                <c:pt idx="362">
                  <c:v>67.704901039603968</c:v>
                </c:pt>
                <c:pt idx="363">
                  <c:v>67.70476867326731</c:v>
                </c:pt>
                <c:pt idx="364">
                  <c:v>67.705340950495042</c:v>
                </c:pt>
                <c:pt idx="365">
                  <c:v>67.705314584158373</c:v>
                </c:pt>
                <c:pt idx="366">
                  <c:v>67.705879792079216</c:v>
                </c:pt>
                <c:pt idx="367">
                  <c:v>67.705751138613849</c:v>
                </c:pt>
                <c:pt idx="368">
                  <c:v>67.706797643564343</c:v>
                </c:pt>
                <c:pt idx="369">
                  <c:v>67.70704025742576</c:v>
                </c:pt>
                <c:pt idx="370">
                  <c:v>67.707374099009897</c:v>
                </c:pt>
                <c:pt idx="371">
                  <c:v>67.707558900990108</c:v>
                </c:pt>
                <c:pt idx="372">
                  <c:v>67.708411227722749</c:v>
                </c:pt>
                <c:pt idx="373">
                  <c:v>67.7086157920792</c:v>
                </c:pt>
                <c:pt idx="374">
                  <c:v>67.708703960396036</c:v>
                </c:pt>
                <c:pt idx="375">
                  <c:v>67.708674782178235</c:v>
                </c:pt>
                <c:pt idx="376">
                  <c:v>67.709986504950493</c:v>
                </c:pt>
                <c:pt idx="377">
                  <c:v>67.710694821782184</c:v>
                </c:pt>
                <c:pt idx="378">
                  <c:v>67.711799544554452</c:v>
                </c:pt>
                <c:pt idx="379">
                  <c:v>67.711718207920782</c:v>
                </c:pt>
                <c:pt idx="380">
                  <c:v>67.712390821782151</c:v>
                </c:pt>
                <c:pt idx="381">
                  <c:v>67.712373217821778</c:v>
                </c:pt>
                <c:pt idx="382">
                  <c:v>67.713064128712873</c:v>
                </c:pt>
                <c:pt idx="383">
                  <c:v>67.713340445544532</c:v>
                </c:pt>
                <c:pt idx="384">
                  <c:v>67.714471663366339</c:v>
                </c:pt>
                <c:pt idx="385">
                  <c:v>67.714069405940606</c:v>
                </c:pt>
                <c:pt idx="386">
                  <c:v>67.715226227722781</c:v>
                </c:pt>
                <c:pt idx="387">
                  <c:v>67.714986405940593</c:v>
                </c:pt>
                <c:pt idx="388">
                  <c:v>67.715854485148498</c:v>
                </c:pt>
                <c:pt idx="389">
                  <c:v>67.715879831683139</c:v>
                </c:pt>
                <c:pt idx="390">
                  <c:v>67.716523415841564</c:v>
                </c:pt>
                <c:pt idx="391">
                  <c:v>67.716856663366329</c:v>
                </c:pt>
                <c:pt idx="392">
                  <c:v>67.71728535643561</c:v>
                </c:pt>
                <c:pt idx="393">
                  <c:v>67.717643841584177</c:v>
                </c:pt>
                <c:pt idx="394">
                  <c:v>67.718044722772248</c:v>
                </c:pt>
                <c:pt idx="395">
                  <c:v>67.718338960396025</c:v>
                </c:pt>
                <c:pt idx="396">
                  <c:v>67.718117128712848</c:v>
                </c:pt>
                <c:pt idx="397">
                  <c:v>67.717907772277201</c:v>
                </c:pt>
                <c:pt idx="398">
                  <c:v>67.718364306930681</c:v>
                </c:pt>
                <c:pt idx="399">
                  <c:v>67.717934386138623</c:v>
                </c:pt>
                <c:pt idx="400">
                  <c:v>67.718746346534644</c:v>
                </c:pt>
                <c:pt idx="401">
                  <c:v>67.718767287128699</c:v>
                </c:pt>
                <c:pt idx="402">
                  <c:v>67.719903455445532</c:v>
                </c:pt>
                <c:pt idx="403">
                  <c:v>67.719443742574242</c:v>
                </c:pt>
                <c:pt idx="404">
                  <c:v>67.719988475247519</c:v>
                </c:pt>
                <c:pt idx="405">
                  <c:v>67.719848257425738</c:v>
                </c:pt>
                <c:pt idx="406">
                  <c:v>67.720245960396042</c:v>
                </c:pt>
                <c:pt idx="407">
                  <c:v>67.719570811881155</c:v>
                </c:pt>
                <c:pt idx="408">
                  <c:v>67.719831613861359</c:v>
                </c:pt>
                <c:pt idx="409">
                  <c:v>67.719743821782188</c:v>
                </c:pt>
                <c:pt idx="410">
                  <c:v>67.720205594059379</c:v>
                </c:pt>
                <c:pt idx="411">
                  <c:v>67.720542049504928</c:v>
                </c:pt>
                <c:pt idx="412">
                  <c:v>67.720644168316809</c:v>
                </c:pt>
                <c:pt idx="413">
                  <c:v>67.720532029702937</c:v>
                </c:pt>
                <c:pt idx="414">
                  <c:v>67.721126485148517</c:v>
                </c:pt>
                <c:pt idx="415">
                  <c:v>67.720702613861363</c:v>
                </c:pt>
                <c:pt idx="416">
                  <c:v>67.720697009901002</c:v>
                </c:pt>
                <c:pt idx="417">
                  <c:v>67.720253217821764</c:v>
                </c:pt>
                <c:pt idx="418">
                  <c:v>67.720599663366315</c:v>
                </c:pt>
                <c:pt idx="419">
                  <c:v>67.720397712871318</c:v>
                </c:pt>
                <c:pt idx="420">
                  <c:v>67.720857613861369</c:v>
                </c:pt>
                <c:pt idx="421">
                  <c:v>67.720626336633671</c:v>
                </c:pt>
                <c:pt idx="422">
                  <c:v>67.720917019801959</c:v>
                </c:pt>
                <c:pt idx="423">
                  <c:v>67.720417425742554</c:v>
                </c:pt>
                <c:pt idx="424">
                  <c:v>67.720776366336622</c:v>
                </c:pt>
                <c:pt idx="425">
                  <c:v>67.720415594059389</c:v>
                </c:pt>
                <c:pt idx="426">
                  <c:v>67.720251603960378</c:v>
                </c:pt>
                <c:pt idx="427">
                  <c:v>67.719951999999978</c:v>
                </c:pt>
                <c:pt idx="428">
                  <c:v>67.72012949504952</c:v>
                </c:pt>
                <c:pt idx="429">
                  <c:v>67.719808722772243</c:v>
                </c:pt>
                <c:pt idx="430">
                  <c:v>67.71957505940594</c:v>
                </c:pt>
                <c:pt idx="431">
                  <c:v>67.719633960396052</c:v>
                </c:pt>
                <c:pt idx="432">
                  <c:v>67.719590198019773</c:v>
                </c:pt>
                <c:pt idx="433">
                  <c:v>67.719236148514852</c:v>
                </c:pt>
                <c:pt idx="434">
                  <c:v>67.719702039603945</c:v>
                </c:pt>
                <c:pt idx="435">
                  <c:v>67.718856207920808</c:v>
                </c:pt>
                <c:pt idx="436">
                  <c:v>67.719964603960378</c:v>
                </c:pt>
                <c:pt idx="437">
                  <c:v>67.720039603960402</c:v>
                </c:pt>
                <c:pt idx="438">
                  <c:v>67.720012534653421</c:v>
                </c:pt>
                <c:pt idx="439">
                  <c:v>67.720385811881172</c:v>
                </c:pt>
                <c:pt idx="440">
                  <c:v>67.719812960396027</c:v>
                </c:pt>
                <c:pt idx="441">
                  <c:v>67.719024326732665</c:v>
                </c:pt>
                <c:pt idx="442">
                  <c:v>67.719619910891083</c:v>
                </c:pt>
                <c:pt idx="443">
                  <c:v>67.719107643564357</c:v>
                </c:pt>
                <c:pt idx="444">
                  <c:v>67.719375445544529</c:v>
                </c:pt>
                <c:pt idx="445">
                  <c:v>67.718999811881162</c:v>
                </c:pt>
                <c:pt idx="446">
                  <c:v>67.719649910891064</c:v>
                </c:pt>
                <c:pt idx="447">
                  <c:v>67.718563207920752</c:v>
                </c:pt>
                <c:pt idx="448">
                  <c:v>67.718436128712838</c:v>
                </c:pt>
                <c:pt idx="449">
                  <c:v>67.718116485148514</c:v>
                </c:pt>
                <c:pt idx="450">
                  <c:v>67.717939376237609</c:v>
                </c:pt>
                <c:pt idx="451">
                  <c:v>67.717453287128663</c:v>
                </c:pt>
                <c:pt idx="452">
                  <c:v>67.716985683168289</c:v>
                </c:pt>
                <c:pt idx="453">
                  <c:v>67.717049811881154</c:v>
                </c:pt>
                <c:pt idx="454">
                  <c:v>67.717358663366312</c:v>
                </c:pt>
                <c:pt idx="455">
                  <c:v>67.715798673267344</c:v>
                </c:pt>
                <c:pt idx="456">
                  <c:v>67.715894019801979</c:v>
                </c:pt>
                <c:pt idx="457">
                  <c:v>67.715683514851477</c:v>
                </c:pt>
                <c:pt idx="458">
                  <c:v>67.716394603960396</c:v>
                </c:pt>
                <c:pt idx="459">
                  <c:v>67.716044277227695</c:v>
                </c:pt>
                <c:pt idx="460">
                  <c:v>67.715784435643542</c:v>
                </c:pt>
                <c:pt idx="461">
                  <c:v>67.713834821782214</c:v>
                </c:pt>
                <c:pt idx="462">
                  <c:v>67.71279884158416</c:v>
                </c:pt>
                <c:pt idx="463">
                  <c:v>67.711448861386131</c:v>
                </c:pt>
                <c:pt idx="464">
                  <c:v>67.711555158415806</c:v>
                </c:pt>
                <c:pt idx="465">
                  <c:v>67.711607198019777</c:v>
                </c:pt>
                <c:pt idx="466">
                  <c:v>67.711849376237637</c:v>
                </c:pt>
                <c:pt idx="467">
                  <c:v>67.711383346534689</c:v>
                </c:pt>
                <c:pt idx="468">
                  <c:v>67.710966108910881</c:v>
                </c:pt>
                <c:pt idx="469">
                  <c:v>67.710220059405955</c:v>
                </c:pt>
                <c:pt idx="470">
                  <c:v>67.709912801980209</c:v>
                </c:pt>
                <c:pt idx="471">
                  <c:v>67.709674653465356</c:v>
                </c:pt>
                <c:pt idx="472">
                  <c:v>67.709815495049455</c:v>
                </c:pt>
                <c:pt idx="473">
                  <c:v>67.708812613861369</c:v>
                </c:pt>
                <c:pt idx="474">
                  <c:v>67.707940683168303</c:v>
                </c:pt>
                <c:pt idx="475">
                  <c:v>67.70728008910892</c:v>
                </c:pt>
                <c:pt idx="476">
                  <c:v>67.707321445544551</c:v>
                </c:pt>
                <c:pt idx="477">
                  <c:v>67.70635495049504</c:v>
                </c:pt>
                <c:pt idx="478">
                  <c:v>67.706081069306933</c:v>
                </c:pt>
                <c:pt idx="479">
                  <c:v>67.705404673267338</c:v>
                </c:pt>
                <c:pt idx="480">
                  <c:v>67.705485475247528</c:v>
                </c:pt>
                <c:pt idx="481">
                  <c:v>67.704970693069299</c:v>
                </c:pt>
                <c:pt idx="482">
                  <c:v>67.705630603960401</c:v>
                </c:pt>
                <c:pt idx="483">
                  <c:v>67.705297198019792</c:v>
                </c:pt>
                <c:pt idx="484">
                  <c:v>67.705631801980218</c:v>
                </c:pt>
                <c:pt idx="485">
                  <c:v>67.705620623762371</c:v>
                </c:pt>
                <c:pt idx="486">
                  <c:v>67.704955643564332</c:v>
                </c:pt>
                <c:pt idx="487">
                  <c:v>67.703869009901027</c:v>
                </c:pt>
                <c:pt idx="488">
                  <c:v>67.704195643564319</c:v>
                </c:pt>
                <c:pt idx="489">
                  <c:v>67.703802396039606</c:v>
                </c:pt>
                <c:pt idx="490">
                  <c:v>67.704112584158423</c:v>
                </c:pt>
                <c:pt idx="491">
                  <c:v>67.703246178217839</c:v>
                </c:pt>
                <c:pt idx="492">
                  <c:v>67.703388504950496</c:v>
                </c:pt>
                <c:pt idx="493">
                  <c:v>67.702667524752485</c:v>
                </c:pt>
                <c:pt idx="494">
                  <c:v>67.702932554455444</c:v>
                </c:pt>
                <c:pt idx="495">
                  <c:v>67.702900633663361</c:v>
                </c:pt>
                <c:pt idx="496">
                  <c:v>67.703050198019824</c:v>
                </c:pt>
                <c:pt idx="497">
                  <c:v>67.701873267326718</c:v>
                </c:pt>
                <c:pt idx="498">
                  <c:v>67.701835188118778</c:v>
                </c:pt>
                <c:pt idx="499">
                  <c:v>67.700921712871306</c:v>
                </c:pt>
                <c:pt idx="500">
                  <c:v>67.700735623762384</c:v>
                </c:pt>
                <c:pt idx="501">
                  <c:v>67.700191910891107</c:v>
                </c:pt>
                <c:pt idx="502">
                  <c:v>67.700178396039604</c:v>
                </c:pt>
                <c:pt idx="503">
                  <c:v>67.699222504950512</c:v>
                </c:pt>
                <c:pt idx="504">
                  <c:v>67.699414693069286</c:v>
                </c:pt>
                <c:pt idx="505">
                  <c:v>67.69934966336632</c:v>
                </c:pt>
                <c:pt idx="506">
                  <c:v>67.699488336633678</c:v>
                </c:pt>
                <c:pt idx="507">
                  <c:v>67.69923699009901</c:v>
                </c:pt>
                <c:pt idx="508">
                  <c:v>67.699684168316807</c:v>
                </c:pt>
                <c:pt idx="509">
                  <c:v>67.69955621782178</c:v>
                </c:pt>
                <c:pt idx="510">
                  <c:v>67.699174178217802</c:v>
                </c:pt>
                <c:pt idx="511">
                  <c:v>67.698182514851482</c:v>
                </c:pt>
                <c:pt idx="512">
                  <c:v>67.69752146534654</c:v>
                </c:pt>
                <c:pt idx="513">
                  <c:v>67.696698871287154</c:v>
                </c:pt>
                <c:pt idx="514">
                  <c:v>67.696102633663386</c:v>
                </c:pt>
                <c:pt idx="515">
                  <c:v>67.694610980197993</c:v>
                </c:pt>
                <c:pt idx="516">
                  <c:v>67.694298831683184</c:v>
                </c:pt>
                <c:pt idx="517">
                  <c:v>67.693114188118813</c:v>
                </c:pt>
                <c:pt idx="518">
                  <c:v>67.692803980198008</c:v>
                </c:pt>
                <c:pt idx="519">
                  <c:v>67.692397851485168</c:v>
                </c:pt>
                <c:pt idx="520">
                  <c:v>67.692602594059395</c:v>
                </c:pt>
                <c:pt idx="521">
                  <c:v>67.692239257425726</c:v>
                </c:pt>
                <c:pt idx="522">
                  <c:v>67.692935059405926</c:v>
                </c:pt>
                <c:pt idx="523">
                  <c:v>67.69290702970298</c:v>
                </c:pt>
                <c:pt idx="524">
                  <c:v>67.691748653465353</c:v>
                </c:pt>
                <c:pt idx="525">
                  <c:v>67.690865762376248</c:v>
                </c:pt>
                <c:pt idx="526">
                  <c:v>67.690978029702961</c:v>
                </c:pt>
                <c:pt idx="527">
                  <c:v>67.690388881188113</c:v>
                </c:pt>
                <c:pt idx="528">
                  <c:v>67.690394346534703</c:v>
                </c:pt>
                <c:pt idx="529">
                  <c:v>67.690051722772282</c:v>
                </c:pt>
                <c:pt idx="530">
                  <c:v>67.689800425742618</c:v>
                </c:pt>
                <c:pt idx="531">
                  <c:v>67.689418346534666</c:v>
                </c:pt>
                <c:pt idx="532">
                  <c:v>67.689202445544524</c:v>
                </c:pt>
                <c:pt idx="533">
                  <c:v>67.689215930693095</c:v>
                </c:pt>
                <c:pt idx="534">
                  <c:v>67.689365207920773</c:v>
                </c:pt>
                <c:pt idx="535">
                  <c:v>67.689530207920797</c:v>
                </c:pt>
                <c:pt idx="536">
                  <c:v>67.68952336633663</c:v>
                </c:pt>
                <c:pt idx="537">
                  <c:v>67.689577950495035</c:v>
                </c:pt>
                <c:pt idx="538">
                  <c:v>67.689591841584118</c:v>
                </c:pt>
                <c:pt idx="539">
                  <c:v>67.689340544554483</c:v>
                </c:pt>
                <c:pt idx="540">
                  <c:v>67.690090792079218</c:v>
                </c:pt>
                <c:pt idx="541">
                  <c:v>67.689653990099018</c:v>
                </c:pt>
                <c:pt idx="542">
                  <c:v>67.689830910891089</c:v>
                </c:pt>
                <c:pt idx="543">
                  <c:v>67.689400396039616</c:v>
                </c:pt>
                <c:pt idx="544">
                  <c:v>67.689920059405921</c:v>
                </c:pt>
                <c:pt idx="545">
                  <c:v>67.690298792079219</c:v>
                </c:pt>
                <c:pt idx="546">
                  <c:v>67.69221293069306</c:v>
                </c:pt>
                <c:pt idx="547">
                  <c:v>67.693767841584162</c:v>
                </c:pt>
                <c:pt idx="548">
                  <c:v>67.694939514851441</c:v>
                </c:pt>
                <c:pt idx="549">
                  <c:v>67.695619108910918</c:v>
                </c:pt>
                <c:pt idx="550">
                  <c:v>67.697808673267303</c:v>
                </c:pt>
                <c:pt idx="551">
                  <c:v>67.70139774257423</c:v>
                </c:pt>
                <c:pt idx="552">
                  <c:v>67.705662188118808</c:v>
                </c:pt>
                <c:pt idx="553">
                  <c:v>67.708264950495021</c:v>
                </c:pt>
                <c:pt idx="554">
                  <c:v>67.710763752475216</c:v>
                </c:pt>
                <c:pt idx="555">
                  <c:v>67.710604514851511</c:v>
                </c:pt>
                <c:pt idx="556">
                  <c:v>67.709182009900985</c:v>
                </c:pt>
                <c:pt idx="557">
                  <c:v>67.70377149504948</c:v>
                </c:pt>
                <c:pt idx="558">
                  <c:v>67.698731871287137</c:v>
                </c:pt>
                <c:pt idx="559">
                  <c:v>67.696444435643571</c:v>
                </c:pt>
                <c:pt idx="560">
                  <c:v>67.69648999009901</c:v>
                </c:pt>
                <c:pt idx="561">
                  <c:v>67.696281207920777</c:v>
                </c:pt>
                <c:pt idx="562">
                  <c:v>67.696895891089127</c:v>
                </c:pt>
                <c:pt idx="563">
                  <c:v>67.697001821782194</c:v>
                </c:pt>
                <c:pt idx="564">
                  <c:v>67.697705871287113</c:v>
                </c:pt>
                <c:pt idx="565">
                  <c:v>67.697536415841554</c:v>
                </c:pt>
                <c:pt idx="566">
                  <c:v>67.698104069306908</c:v>
                </c:pt>
                <c:pt idx="567">
                  <c:v>67.697567643564355</c:v>
                </c:pt>
                <c:pt idx="568">
                  <c:v>67.697833465346534</c:v>
                </c:pt>
                <c:pt idx="569">
                  <c:v>67.696967376237637</c:v>
                </c:pt>
                <c:pt idx="570">
                  <c:v>67.697885891089101</c:v>
                </c:pt>
                <c:pt idx="571">
                  <c:v>67.698298316831682</c:v>
                </c:pt>
                <c:pt idx="572">
                  <c:v>67.698322475247494</c:v>
                </c:pt>
                <c:pt idx="573">
                  <c:v>67.697919534653465</c:v>
                </c:pt>
                <c:pt idx="574">
                  <c:v>67.698520702970299</c:v>
                </c:pt>
                <c:pt idx="575">
                  <c:v>67.697641128712903</c:v>
                </c:pt>
                <c:pt idx="576">
                  <c:v>67.697841980198007</c:v>
                </c:pt>
                <c:pt idx="577">
                  <c:v>67.697978128712876</c:v>
                </c:pt>
                <c:pt idx="578">
                  <c:v>67.698159495049509</c:v>
                </c:pt>
                <c:pt idx="579">
                  <c:v>67.698089207920788</c:v>
                </c:pt>
                <c:pt idx="580">
                  <c:v>67.698872118811863</c:v>
                </c:pt>
                <c:pt idx="581">
                  <c:v>67.698354752475225</c:v>
                </c:pt>
                <c:pt idx="582">
                  <c:v>67.698231425742591</c:v>
                </c:pt>
                <c:pt idx="583">
                  <c:v>67.698061435643581</c:v>
                </c:pt>
                <c:pt idx="584">
                  <c:v>67.697578118811876</c:v>
                </c:pt>
                <c:pt idx="585">
                  <c:v>67.697198376237637</c:v>
                </c:pt>
                <c:pt idx="586">
                  <c:v>67.6974726831683</c:v>
                </c:pt>
                <c:pt idx="587">
                  <c:v>67.697673267326749</c:v>
                </c:pt>
                <c:pt idx="588">
                  <c:v>67.69853367326732</c:v>
                </c:pt>
                <c:pt idx="589">
                  <c:v>67.698635633663343</c:v>
                </c:pt>
                <c:pt idx="590">
                  <c:v>67.699631099009935</c:v>
                </c:pt>
                <c:pt idx="591">
                  <c:v>67.700677574257398</c:v>
                </c:pt>
                <c:pt idx="592">
                  <c:v>67.701142108910915</c:v>
                </c:pt>
                <c:pt idx="593">
                  <c:v>67.701272534653455</c:v>
                </c:pt>
                <c:pt idx="594">
                  <c:v>67.701593000000003</c:v>
                </c:pt>
                <c:pt idx="595">
                  <c:v>67.701558841584159</c:v>
                </c:pt>
                <c:pt idx="596">
                  <c:v>67.702198336633643</c:v>
                </c:pt>
                <c:pt idx="597">
                  <c:v>67.703164980197997</c:v>
                </c:pt>
                <c:pt idx="598">
                  <c:v>67.704598673267341</c:v>
                </c:pt>
                <c:pt idx="599">
                  <c:v>67.705475287128721</c:v>
                </c:pt>
                <c:pt idx="600">
                  <c:v>67.706959861386181</c:v>
                </c:pt>
                <c:pt idx="601">
                  <c:v>67.707090900990096</c:v>
                </c:pt>
                <c:pt idx="602">
                  <c:v>67.707732237623745</c:v>
                </c:pt>
                <c:pt idx="603">
                  <c:v>67.707996148514837</c:v>
                </c:pt>
                <c:pt idx="604">
                  <c:v>67.708945633663333</c:v>
                </c:pt>
                <c:pt idx="605">
                  <c:v>67.708741653465367</c:v>
                </c:pt>
                <c:pt idx="606">
                  <c:v>67.709706673267362</c:v>
                </c:pt>
                <c:pt idx="607">
                  <c:v>67.71064629702974</c:v>
                </c:pt>
                <c:pt idx="608">
                  <c:v>67.7111635940594</c:v>
                </c:pt>
                <c:pt idx="609">
                  <c:v>67.710870138613885</c:v>
                </c:pt>
                <c:pt idx="610">
                  <c:v>67.711370108910899</c:v>
                </c:pt>
                <c:pt idx="611">
                  <c:v>67.711195801980224</c:v>
                </c:pt>
                <c:pt idx="612">
                  <c:v>67.711634613861392</c:v>
                </c:pt>
                <c:pt idx="613">
                  <c:v>67.71188223762374</c:v>
                </c:pt>
                <c:pt idx="614">
                  <c:v>67.712404396039616</c:v>
                </c:pt>
                <c:pt idx="615">
                  <c:v>67.711855782178233</c:v>
                </c:pt>
                <c:pt idx="616">
                  <c:v>67.712594990099007</c:v>
                </c:pt>
                <c:pt idx="617">
                  <c:v>67.711810079207908</c:v>
                </c:pt>
                <c:pt idx="618">
                  <c:v>67.711641396039596</c:v>
                </c:pt>
                <c:pt idx="619">
                  <c:v>67.711249158415868</c:v>
                </c:pt>
                <c:pt idx="620">
                  <c:v>67.712276138613902</c:v>
                </c:pt>
                <c:pt idx="621">
                  <c:v>67.712740524752491</c:v>
                </c:pt>
                <c:pt idx="622">
                  <c:v>67.714232742574239</c:v>
                </c:pt>
                <c:pt idx="623">
                  <c:v>67.714354277227685</c:v>
                </c:pt>
                <c:pt idx="624">
                  <c:v>67.71455142574257</c:v>
                </c:pt>
                <c:pt idx="625">
                  <c:v>67.714755217821775</c:v>
                </c:pt>
                <c:pt idx="626">
                  <c:v>67.714847693069302</c:v>
                </c:pt>
                <c:pt idx="627">
                  <c:v>67.714212178217792</c:v>
                </c:pt>
                <c:pt idx="628">
                  <c:v>67.714679594059405</c:v>
                </c:pt>
                <c:pt idx="629">
                  <c:v>67.714959297029708</c:v>
                </c:pt>
                <c:pt idx="630">
                  <c:v>67.715551455445549</c:v>
                </c:pt>
                <c:pt idx="631">
                  <c:v>67.715837128712863</c:v>
                </c:pt>
                <c:pt idx="632">
                  <c:v>67.716605485148492</c:v>
                </c:pt>
                <c:pt idx="633">
                  <c:v>67.716501772277226</c:v>
                </c:pt>
                <c:pt idx="634">
                  <c:v>67.717230663366365</c:v>
                </c:pt>
                <c:pt idx="635">
                  <c:v>67.717761534653476</c:v>
                </c:pt>
                <c:pt idx="636">
                  <c:v>67.718721326732677</c:v>
                </c:pt>
                <c:pt idx="637">
                  <c:v>67.719068712871263</c:v>
                </c:pt>
                <c:pt idx="638">
                  <c:v>67.719328168316807</c:v>
                </c:pt>
                <c:pt idx="639">
                  <c:v>67.719327396039603</c:v>
                </c:pt>
                <c:pt idx="640">
                  <c:v>67.718854613861367</c:v>
                </c:pt>
                <c:pt idx="641">
                  <c:v>67.718513316831675</c:v>
                </c:pt>
                <c:pt idx="642">
                  <c:v>67.718905910891095</c:v>
                </c:pt>
                <c:pt idx="643">
                  <c:v>67.718546336633679</c:v>
                </c:pt>
                <c:pt idx="644">
                  <c:v>67.718588633663344</c:v>
                </c:pt>
                <c:pt idx="645">
                  <c:v>67.717741584158404</c:v>
                </c:pt>
                <c:pt idx="646">
                  <c:v>67.718265396039598</c:v>
                </c:pt>
                <c:pt idx="647">
                  <c:v>67.718338851485143</c:v>
                </c:pt>
                <c:pt idx="648">
                  <c:v>67.718583495049486</c:v>
                </c:pt>
                <c:pt idx="649">
                  <c:v>67.717958881188082</c:v>
                </c:pt>
                <c:pt idx="650">
                  <c:v>67.717389514851476</c:v>
                </c:pt>
                <c:pt idx="651">
                  <c:v>67.716144762376246</c:v>
                </c:pt>
                <c:pt idx="652">
                  <c:v>67.716449108910894</c:v>
                </c:pt>
                <c:pt idx="653">
                  <c:v>67.716014871287129</c:v>
                </c:pt>
                <c:pt idx="654">
                  <c:v>67.715177207920746</c:v>
                </c:pt>
                <c:pt idx="655">
                  <c:v>67.713835950495039</c:v>
                </c:pt>
                <c:pt idx="656">
                  <c:v>67.712716138613885</c:v>
                </c:pt>
                <c:pt idx="657">
                  <c:v>67.711033138613857</c:v>
                </c:pt>
                <c:pt idx="658">
                  <c:v>67.710064653465352</c:v>
                </c:pt>
                <c:pt idx="659">
                  <c:v>67.709503039603945</c:v>
                </c:pt>
                <c:pt idx="660">
                  <c:v>67.708862148514868</c:v>
                </c:pt>
                <c:pt idx="661">
                  <c:v>67.70784924752472</c:v>
                </c:pt>
                <c:pt idx="662">
                  <c:v>67.707158861386119</c:v>
                </c:pt>
                <c:pt idx="663">
                  <c:v>67.707028920792041</c:v>
                </c:pt>
                <c:pt idx="664">
                  <c:v>67.707314435643568</c:v>
                </c:pt>
                <c:pt idx="665">
                  <c:v>67.706620584158401</c:v>
                </c:pt>
                <c:pt idx="666">
                  <c:v>67.707016801980203</c:v>
                </c:pt>
                <c:pt idx="667">
                  <c:v>67.706365217821713</c:v>
                </c:pt>
                <c:pt idx="668">
                  <c:v>67.706640079207943</c:v>
                </c:pt>
                <c:pt idx="669">
                  <c:v>67.70651100000002</c:v>
                </c:pt>
                <c:pt idx="670">
                  <c:v>67.706583099009904</c:v>
                </c:pt>
                <c:pt idx="671">
                  <c:v>67.706151752475222</c:v>
                </c:pt>
                <c:pt idx="672">
                  <c:v>67.706549811881175</c:v>
                </c:pt>
                <c:pt idx="673">
                  <c:v>67.70618499009899</c:v>
                </c:pt>
                <c:pt idx="674">
                  <c:v>67.7060369009901</c:v>
                </c:pt>
                <c:pt idx="675">
                  <c:v>67.706631653465337</c:v>
                </c:pt>
                <c:pt idx="676">
                  <c:v>67.707238207920796</c:v>
                </c:pt>
                <c:pt idx="677">
                  <c:v>67.706615514851492</c:v>
                </c:pt>
                <c:pt idx="678">
                  <c:v>67.70792426732676</c:v>
                </c:pt>
                <c:pt idx="679">
                  <c:v>67.707740633663377</c:v>
                </c:pt>
                <c:pt idx="680">
                  <c:v>67.706877683168329</c:v>
                </c:pt>
                <c:pt idx="681">
                  <c:v>67.706376247524773</c:v>
                </c:pt>
                <c:pt idx="682">
                  <c:v>67.705077732673288</c:v>
                </c:pt>
                <c:pt idx="683">
                  <c:v>67.703287316831691</c:v>
                </c:pt>
                <c:pt idx="684">
                  <c:v>67.702793316831674</c:v>
                </c:pt>
                <c:pt idx="685">
                  <c:v>67.701043217821763</c:v>
                </c:pt>
                <c:pt idx="686">
                  <c:v>67.701107732673265</c:v>
                </c:pt>
                <c:pt idx="687">
                  <c:v>67.700010702970275</c:v>
                </c:pt>
                <c:pt idx="688">
                  <c:v>67.700066732673278</c:v>
                </c:pt>
                <c:pt idx="689">
                  <c:v>67.700096524752496</c:v>
                </c:pt>
                <c:pt idx="690">
                  <c:v>67.700945346534667</c:v>
                </c:pt>
                <c:pt idx="691">
                  <c:v>67.700832544554459</c:v>
                </c:pt>
                <c:pt idx="692">
                  <c:v>67.700788455445561</c:v>
                </c:pt>
                <c:pt idx="693">
                  <c:v>67.699664712871297</c:v>
                </c:pt>
                <c:pt idx="694">
                  <c:v>67.699136297029696</c:v>
                </c:pt>
                <c:pt idx="695">
                  <c:v>67.698493366336635</c:v>
                </c:pt>
                <c:pt idx="696">
                  <c:v>67.69788194059403</c:v>
                </c:pt>
                <c:pt idx="697">
                  <c:v>67.698084584158423</c:v>
                </c:pt>
                <c:pt idx="698">
                  <c:v>67.698390198019794</c:v>
                </c:pt>
                <c:pt idx="699">
                  <c:v>67.698129841584162</c:v>
                </c:pt>
                <c:pt idx="700">
                  <c:v>67.699916316831676</c:v>
                </c:pt>
                <c:pt idx="701">
                  <c:v>67.700732168316847</c:v>
                </c:pt>
                <c:pt idx="702">
                  <c:v>67.701272019801976</c:v>
                </c:pt>
                <c:pt idx="703">
                  <c:v>67.700953801980205</c:v>
                </c:pt>
                <c:pt idx="704">
                  <c:v>67.701348960396032</c:v>
                </c:pt>
                <c:pt idx="705">
                  <c:v>67.701194702970255</c:v>
                </c:pt>
                <c:pt idx="706">
                  <c:v>67.701942910891148</c:v>
                </c:pt>
                <c:pt idx="707">
                  <c:v>67.702378217821817</c:v>
                </c:pt>
                <c:pt idx="708">
                  <c:v>67.702786831683156</c:v>
                </c:pt>
                <c:pt idx="709">
                  <c:v>67.702359574257429</c:v>
                </c:pt>
                <c:pt idx="710">
                  <c:v>67.703042643564345</c:v>
                </c:pt>
                <c:pt idx="711">
                  <c:v>67.702980059405903</c:v>
                </c:pt>
                <c:pt idx="712">
                  <c:v>67.702692396039595</c:v>
                </c:pt>
                <c:pt idx="713">
                  <c:v>67.702231316831671</c:v>
                </c:pt>
                <c:pt idx="714">
                  <c:v>67.702631435643582</c:v>
                </c:pt>
                <c:pt idx="715">
                  <c:v>67.701659900990094</c:v>
                </c:pt>
                <c:pt idx="716">
                  <c:v>67.702453801980184</c:v>
                </c:pt>
                <c:pt idx="717">
                  <c:v>67.702117633663377</c:v>
                </c:pt>
                <c:pt idx="718">
                  <c:v>67.702596158415844</c:v>
                </c:pt>
                <c:pt idx="719">
                  <c:v>67.702152306930671</c:v>
                </c:pt>
                <c:pt idx="720">
                  <c:v>67.702155613861393</c:v>
                </c:pt>
                <c:pt idx="721">
                  <c:v>67.701933306930698</c:v>
                </c:pt>
                <c:pt idx="722">
                  <c:v>67.701712603960416</c:v>
                </c:pt>
                <c:pt idx="723">
                  <c:v>67.701673475247517</c:v>
                </c:pt>
                <c:pt idx="724">
                  <c:v>67.701814475247531</c:v>
                </c:pt>
                <c:pt idx="725">
                  <c:v>67.702881633663353</c:v>
                </c:pt>
                <c:pt idx="726">
                  <c:v>67.703565524752463</c:v>
                </c:pt>
                <c:pt idx="727">
                  <c:v>67.70419631683167</c:v>
                </c:pt>
                <c:pt idx="728">
                  <c:v>67.705801900990082</c:v>
                </c:pt>
                <c:pt idx="729">
                  <c:v>67.707366534653445</c:v>
                </c:pt>
                <c:pt idx="730">
                  <c:v>67.708755732673225</c:v>
                </c:pt>
                <c:pt idx="731">
                  <c:v>67.708986940594087</c:v>
                </c:pt>
                <c:pt idx="732">
                  <c:v>67.709574405940614</c:v>
                </c:pt>
                <c:pt idx="733">
                  <c:v>67.70863194059406</c:v>
                </c:pt>
                <c:pt idx="734">
                  <c:v>67.70828871287128</c:v>
                </c:pt>
                <c:pt idx="735">
                  <c:v>67.708438663366337</c:v>
                </c:pt>
                <c:pt idx="736">
                  <c:v>67.709663396039588</c:v>
                </c:pt>
                <c:pt idx="737">
                  <c:v>67.70916665346536</c:v>
                </c:pt>
                <c:pt idx="738">
                  <c:v>67.708049059405937</c:v>
                </c:pt>
                <c:pt idx="739">
                  <c:v>67.708057178217814</c:v>
                </c:pt>
                <c:pt idx="740">
                  <c:v>67.708523970297037</c:v>
                </c:pt>
                <c:pt idx="741">
                  <c:v>67.708469099009918</c:v>
                </c:pt>
                <c:pt idx="742">
                  <c:v>67.70927826732671</c:v>
                </c:pt>
                <c:pt idx="743">
                  <c:v>67.709128930693112</c:v>
                </c:pt>
                <c:pt idx="744">
                  <c:v>67.709486118811895</c:v>
                </c:pt>
                <c:pt idx="745">
                  <c:v>67.710027356435674</c:v>
                </c:pt>
                <c:pt idx="746">
                  <c:v>67.711063257425735</c:v>
                </c:pt>
                <c:pt idx="747">
                  <c:v>67.712014693069349</c:v>
                </c:pt>
                <c:pt idx="748">
                  <c:v>67.713570831683171</c:v>
                </c:pt>
                <c:pt idx="749">
                  <c:v>67.714634514851497</c:v>
                </c:pt>
                <c:pt idx="750">
                  <c:v>67.716888356435646</c:v>
                </c:pt>
                <c:pt idx="751">
                  <c:v>67.718666425742569</c:v>
                </c:pt>
                <c:pt idx="752">
                  <c:v>67.719924009901007</c:v>
                </c:pt>
                <c:pt idx="753">
                  <c:v>67.720664544554452</c:v>
                </c:pt>
                <c:pt idx="754">
                  <c:v>67.722967029702943</c:v>
                </c:pt>
                <c:pt idx="755">
                  <c:v>67.724780425742566</c:v>
                </c:pt>
                <c:pt idx="756">
                  <c:v>67.727112891089149</c:v>
                </c:pt>
                <c:pt idx="757">
                  <c:v>67.72969187128713</c:v>
                </c:pt>
                <c:pt idx="758">
                  <c:v>67.733051158415847</c:v>
                </c:pt>
                <c:pt idx="759">
                  <c:v>67.73569806930692</c:v>
                </c:pt>
                <c:pt idx="760">
                  <c:v>67.7373574059406</c:v>
                </c:pt>
                <c:pt idx="761">
                  <c:v>67.738589465346507</c:v>
                </c:pt>
                <c:pt idx="762">
                  <c:v>67.740260891089093</c:v>
                </c:pt>
                <c:pt idx="763">
                  <c:v>67.740190297029713</c:v>
                </c:pt>
                <c:pt idx="764">
                  <c:v>67.741021752475234</c:v>
                </c:pt>
                <c:pt idx="765">
                  <c:v>67.741222366336643</c:v>
                </c:pt>
                <c:pt idx="766">
                  <c:v>67.742667168316828</c:v>
                </c:pt>
                <c:pt idx="767">
                  <c:v>67.744789495049517</c:v>
                </c:pt>
                <c:pt idx="768">
                  <c:v>67.746521990099012</c:v>
                </c:pt>
                <c:pt idx="769">
                  <c:v>67.747787801980195</c:v>
                </c:pt>
                <c:pt idx="770">
                  <c:v>67.749831772277247</c:v>
                </c:pt>
                <c:pt idx="771">
                  <c:v>67.750400207920791</c:v>
                </c:pt>
                <c:pt idx="772">
                  <c:v>67.7519839207921</c:v>
                </c:pt>
                <c:pt idx="773">
                  <c:v>67.752964306930707</c:v>
                </c:pt>
                <c:pt idx="774">
                  <c:v>67.753397386138616</c:v>
                </c:pt>
                <c:pt idx="775">
                  <c:v>67.749585039603929</c:v>
                </c:pt>
                <c:pt idx="776">
                  <c:v>67.749692019801969</c:v>
                </c:pt>
                <c:pt idx="777">
                  <c:v>67.750790128712893</c:v>
                </c:pt>
                <c:pt idx="778">
                  <c:v>67.758215574257449</c:v>
                </c:pt>
                <c:pt idx="779">
                  <c:v>67.761578198019805</c:v>
                </c:pt>
                <c:pt idx="780">
                  <c:v>67.766419663366335</c:v>
                </c:pt>
                <c:pt idx="781">
                  <c:v>67.769092742574259</c:v>
                </c:pt>
                <c:pt idx="782">
                  <c:v>67.771206683168259</c:v>
                </c:pt>
                <c:pt idx="783">
                  <c:v>67.773464158415891</c:v>
                </c:pt>
                <c:pt idx="784">
                  <c:v>67.774749039603989</c:v>
                </c:pt>
                <c:pt idx="785">
                  <c:v>67.776082415841614</c:v>
                </c:pt>
                <c:pt idx="786">
                  <c:v>67.777549079207944</c:v>
                </c:pt>
                <c:pt idx="787">
                  <c:v>67.778715821782171</c:v>
                </c:pt>
                <c:pt idx="788">
                  <c:v>67.78009078217822</c:v>
                </c:pt>
                <c:pt idx="789">
                  <c:v>67.781361722772303</c:v>
                </c:pt>
                <c:pt idx="790">
                  <c:v>67.785470514851468</c:v>
                </c:pt>
                <c:pt idx="791">
                  <c:v>67.787618316831697</c:v>
                </c:pt>
                <c:pt idx="792">
                  <c:v>67.790610000000001</c:v>
                </c:pt>
                <c:pt idx="793">
                  <c:v>67.794081465346508</c:v>
                </c:pt>
                <c:pt idx="794">
                  <c:v>67.798441495049474</c:v>
                </c:pt>
                <c:pt idx="795">
                  <c:v>67.800937386138614</c:v>
                </c:pt>
                <c:pt idx="796">
                  <c:v>67.80408715841584</c:v>
                </c:pt>
                <c:pt idx="797">
                  <c:v>67.80780977227721</c:v>
                </c:pt>
                <c:pt idx="798">
                  <c:v>67.811297613861399</c:v>
                </c:pt>
                <c:pt idx="799">
                  <c:v>67.817713752475271</c:v>
                </c:pt>
                <c:pt idx="800">
                  <c:v>67.822992099009923</c:v>
                </c:pt>
                <c:pt idx="801">
                  <c:v>67.827195792079223</c:v>
                </c:pt>
                <c:pt idx="802">
                  <c:v>67.833098346534683</c:v>
                </c:pt>
                <c:pt idx="803">
                  <c:v>67.838133346534647</c:v>
                </c:pt>
                <c:pt idx="804">
                  <c:v>67.842526316831709</c:v>
                </c:pt>
                <c:pt idx="805">
                  <c:v>67.845820663366339</c:v>
                </c:pt>
                <c:pt idx="806">
                  <c:v>67.847492643564365</c:v>
                </c:pt>
                <c:pt idx="807">
                  <c:v>67.848826316831691</c:v>
                </c:pt>
                <c:pt idx="808">
                  <c:v>67.851756603960368</c:v>
                </c:pt>
                <c:pt idx="809">
                  <c:v>67.853608029702954</c:v>
                </c:pt>
                <c:pt idx="810">
                  <c:v>67.856461821782176</c:v>
                </c:pt>
                <c:pt idx="811">
                  <c:v>67.858925029702974</c:v>
                </c:pt>
                <c:pt idx="812">
                  <c:v>67.864647930693081</c:v>
                </c:pt>
                <c:pt idx="813">
                  <c:v>67.868173207920805</c:v>
                </c:pt>
                <c:pt idx="814">
                  <c:v>67.873573128712877</c:v>
                </c:pt>
                <c:pt idx="815">
                  <c:v>67.883602801980146</c:v>
                </c:pt>
                <c:pt idx="816">
                  <c:v>67.893630089108925</c:v>
                </c:pt>
                <c:pt idx="817">
                  <c:v>67.900677475247505</c:v>
                </c:pt>
                <c:pt idx="818">
                  <c:v>67.907698821782148</c:v>
                </c:pt>
                <c:pt idx="819">
                  <c:v>67.914974663366309</c:v>
                </c:pt>
                <c:pt idx="820">
                  <c:v>67.920492702970279</c:v>
                </c:pt>
                <c:pt idx="821">
                  <c:v>67.927883752475225</c:v>
                </c:pt>
                <c:pt idx="822">
                  <c:v>67.934300514851458</c:v>
                </c:pt>
                <c:pt idx="823">
                  <c:v>67.940874128712892</c:v>
                </c:pt>
                <c:pt idx="824">
                  <c:v>67.945177128712899</c:v>
                </c:pt>
                <c:pt idx="825">
                  <c:v>67.94841456435644</c:v>
                </c:pt>
                <c:pt idx="826">
                  <c:v>67.952476603960378</c:v>
                </c:pt>
                <c:pt idx="827">
                  <c:v>67.958293000000012</c:v>
                </c:pt>
                <c:pt idx="828">
                  <c:v>67.961738851485137</c:v>
                </c:pt>
                <c:pt idx="829">
                  <c:v>67.965128128712863</c:v>
                </c:pt>
                <c:pt idx="830">
                  <c:v>67.969559376237612</c:v>
                </c:pt>
                <c:pt idx="831">
                  <c:v>67.973400564356425</c:v>
                </c:pt>
                <c:pt idx="832">
                  <c:v>67.9802136633663</c:v>
                </c:pt>
                <c:pt idx="833">
                  <c:v>67.987398336633674</c:v>
                </c:pt>
                <c:pt idx="834">
                  <c:v>67.994838138613829</c:v>
                </c:pt>
                <c:pt idx="835">
                  <c:v>67.998460316831654</c:v>
                </c:pt>
                <c:pt idx="836">
                  <c:v>68.003824148514866</c:v>
                </c:pt>
                <c:pt idx="837">
                  <c:v>68.006560108910904</c:v>
                </c:pt>
                <c:pt idx="838">
                  <c:v>68.012017138613857</c:v>
                </c:pt>
                <c:pt idx="839">
                  <c:v>68.015872019801947</c:v>
                </c:pt>
                <c:pt idx="840">
                  <c:v>68.020778396039603</c:v>
                </c:pt>
                <c:pt idx="841">
                  <c:v>68.024537772277213</c:v>
                </c:pt>
                <c:pt idx="842">
                  <c:v>68.031461683168331</c:v>
                </c:pt>
                <c:pt idx="843">
                  <c:v>68.036882801980184</c:v>
                </c:pt>
                <c:pt idx="844">
                  <c:v>68.04079001980196</c:v>
                </c:pt>
                <c:pt idx="845">
                  <c:v>68.041665049504957</c:v>
                </c:pt>
                <c:pt idx="846">
                  <c:v>68.042416554455471</c:v>
                </c:pt>
                <c:pt idx="847">
                  <c:v>68.043030683168297</c:v>
                </c:pt>
                <c:pt idx="848">
                  <c:v>68.044610811881157</c:v>
                </c:pt>
                <c:pt idx="849">
                  <c:v>68.045304920792134</c:v>
                </c:pt>
                <c:pt idx="850">
                  <c:v>68.046432554455492</c:v>
                </c:pt>
                <c:pt idx="851">
                  <c:v>68.046919643564365</c:v>
                </c:pt>
                <c:pt idx="852">
                  <c:v>68.050067277227726</c:v>
                </c:pt>
                <c:pt idx="853">
                  <c:v>68.054646950495041</c:v>
                </c:pt>
                <c:pt idx="854">
                  <c:v>68.057347782178226</c:v>
                </c:pt>
                <c:pt idx="855">
                  <c:v>68.059602267326724</c:v>
                </c:pt>
                <c:pt idx="856">
                  <c:v>68.063183475247513</c:v>
                </c:pt>
                <c:pt idx="857">
                  <c:v>68.065849297029686</c:v>
                </c:pt>
                <c:pt idx="858">
                  <c:v>68.067344485148467</c:v>
                </c:pt>
                <c:pt idx="859">
                  <c:v>68.069374079207932</c:v>
                </c:pt>
                <c:pt idx="860">
                  <c:v>68.070416980198033</c:v>
                </c:pt>
                <c:pt idx="861">
                  <c:v>68.070490782178211</c:v>
                </c:pt>
                <c:pt idx="862">
                  <c:v>68.069929613861362</c:v>
                </c:pt>
                <c:pt idx="863">
                  <c:v>68.070617920792074</c:v>
                </c:pt>
                <c:pt idx="864">
                  <c:v>68.07089021782177</c:v>
                </c:pt>
                <c:pt idx="865">
                  <c:v>68.069819485148543</c:v>
                </c:pt>
                <c:pt idx="866">
                  <c:v>68.069310623762419</c:v>
                </c:pt>
                <c:pt idx="867">
                  <c:v>68.068894465346489</c:v>
                </c:pt>
                <c:pt idx="868">
                  <c:v>68.067796128712857</c:v>
                </c:pt>
                <c:pt idx="869">
                  <c:v>68.067679970296979</c:v>
                </c:pt>
                <c:pt idx="870">
                  <c:v>68.069470940594059</c:v>
                </c:pt>
                <c:pt idx="871">
                  <c:v>68.073265950495085</c:v>
                </c:pt>
                <c:pt idx="872">
                  <c:v>68.077270762376273</c:v>
                </c:pt>
                <c:pt idx="873">
                  <c:v>68.079577019801988</c:v>
                </c:pt>
                <c:pt idx="874">
                  <c:v>68.084287732673261</c:v>
                </c:pt>
                <c:pt idx="875">
                  <c:v>68.090672861386125</c:v>
                </c:pt>
                <c:pt idx="876">
                  <c:v>68.094442445544558</c:v>
                </c:pt>
                <c:pt idx="877">
                  <c:v>68.095897148514851</c:v>
                </c:pt>
                <c:pt idx="878">
                  <c:v>68.09616490099009</c:v>
                </c:pt>
                <c:pt idx="879">
                  <c:v>68.092844702970268</c:v>
                </c:pt>
                <c:pt idx="880">
                  <c:v>68.091372128712877</c:v>
                </c:pt>
                <c:pt idx="881">
                  <c:v>68.087694603960372</c:v>
                </c:pt>
                <c:pt idx="882">
                  <c:v>68.08572486138614</c:v>
                </c:pt>
                <c:pt idx="883">
                  <c:v>68.082263029702972</c:v>
                </c:pt>
                <c:pt idx="884">
                  <c:v>68.080314237623753</c:v>
                </c:pt>
                <c:pt idx="885">
                  <c:v>68.079662009901</c:v>
                </c:pt>
                <c:pt idx="886">
                  <c:v>68.07870053465345</c:v>
                </c:pt>
                <c:pt idx="887">
                  <c:v>68.078717782178231</c:v>
                </c:pt>
                <c:pt idx="888">
                  <c:v>68.078602792079252</c:v>
                </c:pt>
                <c:pt idx="889">
                  <c:v>68.079215475247523</c:v>
                </c:pt>
                <c:pt idx="890">
                  <c:v>68.07931944554457</c:v>
                </c:pt>
                <c:pt idx="891">
                  <c:v>68.079543207920779</c:v>
                </c:pt>
                <c:pt idx="892">
                  <c:v>68.080866435643557</c:v>
                </c:pt>
                <c:pt idx="893">
                  <c:v>68.081280683168302</c:v>
                </c:pt>
                <c:pt idx="894">
                  <c:v>68.080878801980177</c:v>
                </c:pt>
                <c:pt idx="895">
                  <c:v>68.080401910891069</c:v>
                </c:pt>
                <c:pt idx="896">
                  <c:v>68.079893900990086</c:v>
                </c:pt>
                <c:pt idx="897">
                  <c:v>68.07870312871286</c:v>
                </c:pt>
                <c:pt idx="898">
                  <c:v>68.078459643564358</c:v>
                </c:pt>
                <c:pt idx="899">
                  <c:v>68.077301415841603</c:v>
                </c:pt>
                <c:pt idx="900">
                  <c:v>68.078449900990108</c:v>
                </c:pt>
                <c:pt idx="901">
                  <c:v>68.077592752475269</c:v>
                </c:pt>
                <c:pt idx="902">
                  <c:v>68.07671662376238</c:v>
                </c:pt>
                <c:pt idx="903">
                  <c:v>68.074483227722752</c:v>
                </c:pt>
                <c:pt idx="904">
                  <c:v>68.074300663366344</c:v>
                </c:pt>
                <c:pt idx="905">
                  <c:v>68.073576178217849</c:v>
                </c:pt>
                <c:pt idx="906">
                  <c:v>68.074257702970286</c:v>
                </c:pt>
                <c:pt idx="907">
                  <c:v>68.075344158415831</c:v>
                </c:pt>
                <c:pt idx="908">
                  <c:v>68.077106188118833</c:v>
                </c:pt>
                <c:pt idx="909">
                  <c:v>68.077724108910886</c:v>
                </c:pt>
                <c:pt idx="910">
                  <c:v>68.07810659405942</c:v>
                </c:pt>
                <c:pt idx="911">
                  <c:v>68.077353386138611</c:v>
                </c:pt>
                <c:pt idx="912">
                  <c:v>68.077055049504978</c:v>
                </c:pt>
                <c:pt idx="913">
                  <c:v>68.073899712871253</c:v>
                </c:pt>
                <c:pt idx="914">
                  <c:v>68.071489366336621</c:v>
                </c:pt>
                <c:pt idx="915">
                  <c:v>68.069099821782174</c:v>
                </c:pt>
                <c:pt idx="916">
                  <c:v>68.068899643564365</c:v>
                </c:pt>
                <c:pt idx="917">
                  <c:v>68.069402811881176</c:v>
                </c:pt>
                <c:pt idx="918">
                  <c:v>68.069995148514892</c:v>
                </c:pt>
                <c:pt idx="919">
                  <c:v>68.06886947524751</c:v>
                </c:pt>
                <c:pt idx="920">
                  <c:v>68.069691227722771</c:v>
                </c:pt>
                <c:pt idx="921">
                  <c:v>68.071915732673261</c:v>
                </c:pt>
                <c:pt idx="922">
                  <c:v>68.077091019801983</c:v>
                </c:pt>
                <c:pt idx="923">
                  <c:v>68.078334188118802</c:v>
                </c:pt>
                <c:pt idx="924">
                  <c:v>68.079120663366353</c:v>
                </c:pt>
                <c:pt idx="925">
                  <c:v>68.079221940594067</c:v>
                </c:pt>
                <c:pt idx="926">
                  <c:v>68.080054851485158</c:v>
                </c:pt>
                <c:pt idx="927">
                  <c:v>68.079259178217825</c:v>
                </c:pt>
                <c:pt idx="928">
                  <c:v>68.079480980198014</c:v>
                </c:pt>
                <c:pt idx="929">
                  <c:v>68.078184772277197</c:v>
                </c:pt>
                <c:pt idx="930">
                  <c:v>68.075742603960379</c:v>
                </c:pt>
                <c:pt idx="931">
                  <c:v>68.071427029702974</c:v>
                </c:pt>
                <c:pt idx="932">
                  <c:v>68.070268049504946</c:v>
                </c:pt>
                <c:pt idx="933">
                  <c:v>68.069763574257436</c:v>
                </c:pt>
                <c:pt idx="934">
                  <c:v>68.070732099009916</c:v>
                </c:pt>
                <c:pt idx="935">
                  <c:v>68.07373299999999</c:v>
                </c:pt>
                <c:pt idx="936">
                  <c:v>68.077659009900984</c:v>
                </c:pt>
                <c:pt idx="937">
                  <c:v>68.080062821782178</c:v>
                </c:pt>
                <c:pt idx="938">
                  <c:v>68.082271712871261</c:v>
                </c:pt>
                <c:pt idx="939">
                  <c:v>68.084776792079211</c:v>
                </c:pt>
                <c:pt idx="940">
                  <c:v>68.087443297029722</c:v>
                </c:pt>
                <c:pt idx="941">
                  <c:v>68.090127336633643</c:v>
                </c:pt>
                <c:pt idx="942">
                  <c:v>68.08882953465347</c:v>
                </c:pt>
                <c:pt idx="943">
                  <c:v>68.085709198019813</c:v>
                </c:pt>
                <c:pt idx="944">
                  <c:v>68.08394552475248</c:v>
                </c:pt>
                <c:pt idx="945">
                  <c:v>68.081813633663373</c:v>
                </c:pt>
                <c:pt idx="946">
                  <c:v>68.082221841584186</c:v>
                </c:pt>
                <c:pt idx="947">
                  <c:v>68.081593069306905</c:v>
                </c:pt>
                <c:pt idx="948">
                  <c:v>68.083833099009894</c:v>
                </c:pt>
                <c:pt idx="949">
                  <c:v>68.087172049504986</c:v>
                </c:pt>
                <c:pt idx="950">
                  <c:v>68.094221346534667</c:v>
                </c:pt>
                <c:pt idx="951">
                  <c:v>68.097345930693066</c:v>
                </c:pt>
                <c:pt idx="952">
                  <c:v>68.103016732673268</c:v>
                </c:pt>
                <c:pt idx="953">
                  <c:v>68.10665916831681</c:v>
                </c:pt>
                <c:pt idx="954">
                  <c:v>68.110582613861382</c:v>
                </c:pt>
                <c:pt idx="955">
                  <c:v>68.109818673267327</c:v>
                </c:pt>
                <c:pt idx="956">
                  <c:v>68.109785227722796</c:v>
                </c:pt>
                <c:pt idx="957">
                  <c:v>68.109426188118803</c:v>
                </c:pt>
                <c:pt idx="958">
                  <c:v>68.108540623762352</c:v>
                </c:pt>
                <c:pt idx="959">
                  <c:v>68.106100940594047</c:v>
                </c:pt>
                <c:pt idx="960">
                  <c:v>68.102556495049498</c:v>
                </c:pt>
                <c:pt idx="961">
                  <c:v>68.10021493069307</c:v>
                </c:pt>
                <c:pt idx="962">
                  <c:v>68.10292116831684</c:v>
                </c:pt>
                <c:pt idx="963">
                  <c:v>68.106082000000029</c:v>
                </c:pt>
                <c:pt idx="964">
                  <c:v>68.110717465346525</c:v>
                </c:pt>
                <c:pt idx="965">
                  <c:v>68.114750504950464</c:v>
                </c:pt>
                <c:pt idx="966">
                  <c:v>68.114064980198023</c:v>
                </c:pt>
                <c:pt idx="967">
                  <c:v>68.112185168316856</c:v>
                </c:pt>
                <c:pt idx="968">
                  <c:v>68.110688059405945</c:v>
                </c:pt>
                <c:pt idx="969">
                  <c:v>68.1090068019802</c:v>
                </c:pt>
                <c:pt idx="970">
                  <c:v>68.106314524752477</c:v>
                </c:pt>
                <c:pt idx="971">
                  <c:v>68.102299524752482</c:v>
                </c:pt>
                <c:pt idx="972">
                  <c:v>68.096275980198016</c:v>
                </c:pt>
                <c:pt idx="973">
                  <c:v>68.091670346534642</c:v>
                </c:pt>
                <c:pt idx="974">
                  <c:v>68.092381306930704</c:v>
                </c:pt>
                <c:pt idx="975">
                  <c:v>68.092546554455438</c:v>
                </c:pt>
                <c:pt idx="976">
                  <c:v>68.095220316831686</c:v>
                </c:pt>
                <c:pt idx="977">
                  <c:v>68.101104732673264</c:v>
                </c:pt>
                <c:pt idx="978">
                  <c:v>68.108036198019803</c:v>
                </c:pt>
                <c:pt idx="979">
                  <c:v>68.110836821782186</c:v>
                </c:pt>
                <c:pt idx="980">
                  <c:v>68.114409970297004</c:v>
                </c:pt>
                <c:pt idx="981">
                  <c:v>68.115115168316848</c:v>
                </c:pt>
                <c:pt idx="982">
                  <c:v>68.114878415841545</c:v>
                </c:pt>
                <c:pt idx="983">
                  <c:v>68.112187980198016</c:v>
                </c:pt>
                <c:pt idx="984">
                  <c:v>68.10944602970298</c:v>
                </c:pt>
                <c:pt idx="985">
                  <c:v>68.106390227722756</c:v>
                </c:pt>
                <c:pt idx="986">
                  <c:v>68.104744485148515</c:v>
                </c:pt>
                <c:pt idx="987">
                  <c:v>68.103922306930727</c:v>
                </c:pt>
                <c:pt idx="988">
                  <c:v>68.104782425742584</c:v>
                </c:pt>
                <c:pt idx="989">
                  <c:v>68.107848999999987</c:v>
                </c:pt>
                <c:pt idx="990">
                  <c:v>68.114732534653484</c:v>
                </c:pt>
                <c:pt idx="991">
                  <c:v>68.120466207920771</c:v>
                </c:pt>
                <c:pt idx="992">
                  <c:v>68.123706099009908</c:v>
                </c:pt>
                <c:pt idx="993">
                  <c:v>68.123830089108949</c:v>
                </c:pt>
                <c:pt idx="994">
                  <c:v>68.125245049504954</c:v>
                </c:pt>
                <c:pt idx="995">
                  <c:v>68.122856742574271</c:v>
                </c:pt>
                <c:pt idx="996">
                  <c:v>68.121525108910873</c:v>
                </c:pt>
                <c:pt idx="997">
                  <c:v>68.11907355445544</c:v>
                </c:pt>
                <c:pt idx="998">
                  <c:v>68.116121930693069</c:v>
                </c:pt>
                <c:pt idx="999">
                  <c:v>68.110996287128714</c:v>
                </c:pt>
                <c:pt idx="1000">
                  <c:v>68.108539376237601</c:v>
                </c:pt>
                <c:pt idx="1001">
                  <c:v>68.108368326732688</c:v>
                </c:pt>
                <c:pt idx="1002">
                  <c:v>68.109002415841573</c:v>
                </c:pt>
                <c:pt idx="1003">
                  <c:v>68.110323336633655</c:v>
                </c:pt>
                <c:pt idx="1004">
                  <c:v>68.111237861386115</c:v>
                </c:pt>
                <c:pt idx="1005">
                  <c:v>68.110742297029688</c:v>
                </c:pt>
                <c:pt idx="1006">
                  <c:v>68.110016287128701</c:v>
                </c:pt>
                <c:pt idx="1007">
                  <c:v>68.109183693069298</c:v>
                </c:pt>
                <c:pt idx="1008">
                  <c:v>68.106466326732644</c:v>
                </c:pt>
                <c:pt idx="1009">
                  <c:v>68.101112584158415</c:v>
                </c:pt>
                <c:pt idx="1010">
                  <c:v>68.0937982277228</c:v>
                </c:pt>
                <c:pt idx="1011">
                  <c:v>68.090740930693059</c:v>
                </c:pt>
                <c:pt idx="1012">
                  <c:v>68.08886027722771</c:v>
                </c:pt>
                <c:pt idx="1013">
                  <c:v>68.08969299009901</c:v>
                </c:pt>
                <c:pt idx="1014">
                  <c:v>68.08732594059407</c:v>
                </c:pt>
                <c:pt idx="1015">
                  <c:v>68.086427485148477</c:v>
                </c:pt>
                <c:pt idx="1016">
                  <c:v>68.085608504950486</c:v>
                </c:pt>
                <c:pt idx="1017">
                  <c:v>68.084125782178205</c:v>
                </c:pt>
                <c:pt idx="1018">
                  <c:v>68.084796960396034</c:v>
                </c:pt>
                <c:pt idx="1019">
                  <c:v>68.084578871287107</c:v>
                </c:pt>
                <c:pt idx="1020">
                  <c:v>68.083291079207882</c:v>
                </c:pt>
                <c:pt idx="1021">
                  <c:v>68.081274356435642</c:v>
                </c:pt>
                <c:pt idx="1022">
                  <c:v>68.079513049504939</c:v>
                </c:pt>
                <c:pt idx="1023">
                  <c:v>68.077990514851507</c:v>
                </c:pt>
                <c:pt idx="1024">
                  <c:v>68.078371227722798</c:v>
                </c:pt>
                <c:pt idx="1025">
                  <c:v>68.077917732673271</c:v>
                </c:pt>
                <c:pt idx="1026">
                  <c:v>68.078379603960414</c:v>
                </c:pt>
                <c:pt idx="1027">
                  <c:v>68.078578504950485</c:v>
                </c:pt>
                <c:pt idx="1028">
                  <c:v>68.085358158415843</c:v>
                </c:pt>
                <c:pt idx="1029">
                  <c:v>68.090962485148523</c:v>
                </c:pt>
                <c:pt idx="1030">
                  <c:v>68.095236366336621</c:v>
                </c:pt>
                <c:pt idx="1031">
                  <c:v>68.096235059405942</c:v>
                </c:pt>
                <c:pt idx="1032">
                  <c:v>68.096302722772279</c:v>
                </c:pt>
                <c:pt idx="1033">
                  <c:v>68.091669712871294</c:v>
                </c:pt>
                <c:pt idx="1034">
                  <c:v>68.084918534653482</c:v>
                </c:pt>
                <c:pt idx="1035">
                  <c:v>68.080940683168308</c:v>
                </c:pt>
                <c:pt idx="1036">
                  <c:v>68.080636633663374</c:v>
                </c:pt>
                <c:pt idx="1037">
                  <c:v>68.080390534653461</c:v>
                </c:pt>
                <c:pt idx="1038">
                  <c:v>68.083804643564335</c:v>
                </c:pt>
                <c:pt idx="1039">
                  <c:v>68.094783435643592</c:v>
                </c:pt>
                <c:pt idx="1040">
                  <c:v>68.103213485148487</c:v>
                </c:pt>
                <c:pt idx="1041">
                  <c:v>68.109313207920792</c:v>
                </c:pt>
                <c:pt idx="1042">
                  <c:v>68.116725415841614</c:v>
                </c:pt>
                <c:pt idx="1043">
                  <c:v>68.119267039603969</c:v>
                </c:pt>
                <c:pt idx="1044">
                  <c:v>68.12028831683169</c:v>
                </c:pt>
                <c:pt idx="1045">
                  <c:v>68.116033356435651</c:v>
                </c:pt>
                <c:pt idx="1046">
                  <c:v>68.110071000000019</c:v>
                </c:pt>
                <c:pt idx="1047">
                  <c:v>68.106186188118784</c:v>
                </c:pt>
                <c:pt idx="1048">
                  <c:v>68.104266039603971</c:v>
                </c:pt>
                <c:pt idx="1049">
                  <c:v>68.104782059405949</c:v>
                </c:pt>
                <c:pt idx="1050">
                  <c:v>68.112145287128712</c:v>
                </c:pt>
                <c:pt idx="1051">
                  <c:v>68.122976891089124</c:v>
                </c:pt>
                <c:pt idx="1052">
                  <c:v>68.129395722772301</c:v>
                </c:pt>
                <c:pt idx="1053">
                  <c:v>68.134920386138603</c:v>
                </c:pt>
                <c:pt idx="1054">
                  <c:v>68.144209990099029</c:v>
                </c:pt>
                <c:pt idx="1055">
                  <c:v>68.153156970297033</c:v>
                </c:pt>
                <c:pt idx="1056">
                  <c:v>68.16065600990099</c:v>
                </c:pt>
                <c:pt idx="1057">
                  <c:v>68.163934267326724</c:v>
                </c:pt>
                <c:pt idx="1058">
                  <c:v>68.166787297029686</c:v>
                </c:pt>
                <c:pt idx="1059">
                  <c:v>68.168590683168347</c:v>
                </c:pt>
                <c:pt idx="1060">
                  <c:v>68.170742495049538</c:v>
                </c:pt>
                <c:pt idx="1061">
                  <c:v>68.174490376237628</c:v>
                </c:pt>
                <c:pt idx="1062">
                  <c:v>68.179804841584158</c:v>
                </c:pt>
                <c:pt idx="1063">
                  <c:v>68.185611019801982</c:v>
                </c:pt>
                <c:pt idx="1064">
                  <c:v>68.18819240594064</c:v>
                </c:pt>
                <c:pt idx="1065">
                  <c:v>68.187986564356422</c:v>
                </c:pt>
                <c:pt idx="1066">
                  <c:v>68.18587213861386</c:v>
                </c:pt>
                <c:pt idx="1067">
                  <c:v>68.179295029702985</c:v>
                </c:pt>
                <c:pt idx="1068">
                  <c:v>68.169966930693064</c:v>
                </c:pt>
                <c:pt idx="1069">
                  <c:v>68.164637356435648</c:v>
                </c:pt>
                <c:pt idx="1070">
                  <c:v>68.160444881188113</c:v>
                </c:pt>
                <c:pt idx="1071">
                  <c:v>68.155618158415848</c:v>
                </c:pt>
                <c:pt idx="1072">
                  <c:v>68.151560346534652</c:v>
                </c:pt>
                <c:pt idx="1073">
                  <c:v>68.149203435643585</c:v>
                </c:pt>
                <c:pt idx="1074">
                  <c:v>68.147761287128702</c:v>
                </c:pt>
                <c:pt idx="1075">
                  <c:v>68.14493611881187</c:v>
                </c:pt>
                <c:pt idx="1076">
                  <c:v>68.143506881188102</c:v>
                </c:pt>
                <c:pt idx="1077">
                  <c:v>68.139154465346564</c:v>
                </c:pt>
                <c:pt idx="1078">
                  <c:v>68.135644079207935</c:v>
                </c:pt>
                <c:pt idx="1079">
                  <c:v>68.131276198019805</c:v>
                </c:pt>
                <c:pt idx="1080">
                  <c:v>68.127197861386122</c:v>
                </c:pt>
                <c:pt idx="1081">
                  <c:v>68.123651039603956</c:v>
                </c:pt>
                <c:pt idx="1082">
                  <c:v>68.12139880198022</c:v>
                </c:pt>
                <c:pt idx="1083">
                  <c:v>68.119214970297008</c:v>
                </c:pt>
                <c:pt idx="1084">
                  <c:v>68.118476574257443</c:v>
                </c:pt>
                <c:pt idx="1085">
                  <c:v>68.118714811881162</c:v>
                </c:pt>
                <c:pt idx="1086">
                  <c:v>68.119048693069317</c:v>
                </c:pt>
                <c:pt idx="1087">
                  <c:v>68.118489633663401</c:v>
                </c:pt>
                <c:pt idx="1088">
                  <c:v>68.114688930693049</c:v>
                </c:pt>
                <c:pt idx="1089">
                  <c:v>68.106025306930675</c:v>
                </c:pt>
                <c:pt idx="1090">
                  <c:v>68.090620227722766</c:v>
                </c:pt>
                <c:pt idx="1091">
                  <c:v>68.079183623762361</c:v>
                </c:pt>
                <c:pt idx="1092">
                  <c:v>68.069275990098987</c:v>
                </c:pt>
                <c:pt idx="1093">
                  <c:v>68.059222950495055</c:v>
                </c:pt>
                <c:pt idx="1094">
                  <c:v>68.051784326732658</c:v>
                </c:pt>
                <c:pt idx="1095">
                  <c:v>68.044660990099004</c:v>
                </c:pt>
                <c:pt idx="1096">
                  <c:v>68.037419841584153</c:v>
                </c:pt>
                <c:pt idx="1097">
                  <c:v>68.029685821782166</c:v>
                </c:pt>
                <c:pt idx="1098">
                  <c:v>68.018123336633664</c:v>
                </c:pt>
                <c:pt idx="1099">
                  <c:v>68.008151683168293</c:v>
                </c:pt>
                <c:pt idx="1100">
                  <c:v>67.995769455445526</c:v>
                </c:pt>
                <c:pt idx="1101">
                  <c:v>67.979305762376242</c:v>
                </c:pt>
                <c:pt idx="1102">
                  <c:v>67.961903089108915</c:v>
                </c:pt>
                <c:pt idx="1103">
                  <c:v>67.944621633663388</c:v>
                </c:pt>
                <c:pt idx="1104">
                  <c:v>67.933788623762382</c:v>
                </c:pt>
                <c:pt idx="1105">
                  <c:v>67.926831732673293</c:v>
                </c:pt>
                <c:pt idx="1106">
                  <c:v>67.923324089108917</c:v>
                </c:pt>
                <c:pt idx="1107">
                  <c:v>67.919273673267298</c:v>
                </c:pt>
                <c:pt idx="1108">
                  <c:v>67.915847861386126</c:v>
                </c:pt>
                <c:pt idx="1109">
                  <c:v>67.911474287128698</c:v>
                </c:pt>
                <c:pt idx="1110">
                  <c:v>67.900463643564365</c:v>
                </c:pt>
                <c:pt idx="1111">
                  <c:v>67.880891237623771</c:v>
                </c:pt>
                <c:pt idx="1112">
                  <c:v>67.868616871287131</c:v>
                </c:pt>
                <c:pt idx="1113">
                  <c:v>67.856335831683168</c:v>
                </c:pt>
                <c:pt idx="1114">
                  <c:v>67.848703752475231</c:v>
                </c:pt>
                <c:pt idx="1115">
                  <c:v>67.842799495049547</c:v>
                </c:pt>
                <c:pt idx="1116">
                  <c:v>67.83781216831683</c:v>
                </c:pt>
                <c:pt idx="1117">
                  <c:v>67.833979207920748</c:v>
                </c:pt>
                <c:pt idx="1118">
                  <c:v>67.833184198019808</c:v>
                </c:pt>
                <c:pt idx="1119">
                  <c:v>67.826276900990109</c:v>
                </c:pt>
                <c:pt idx="1120">
                  <c:v>67.8190067128713</c:v>
                </c:pt>
                <c:pt idx="1121">
                  <c:v>67.808490831683173</c:v>
                </c:pt>
                <c:pt idx="1122">
                  <c:v>67.800926782178209</c:v>
                </c:pt>
                <c:pt idx="1123">
                  <c:v>67.792922900990106</c:v>
                </c:pt>
                <c:pt idx="1124">
                  <c:v>67.789352435643579</c:v>
                </c:pt>
                <c:pt idx="1125">
                  <c:v>67.788839930693072</c:v>
                </c:pt>
                <c:pt idx="1126">
                  <c:v>67.793528178217784</c:v>
                </c:pt>
                <c:pt idx="1127">
                  <c:v>67.798369594059423</c:v>
                </c:pt>
                <c:pt idx="1128">
                  <c:v>67.802829841584128</c:v>
                </c:pt>
                <c:pt idx="1129">
                  <c:v>67.803332811881219</c:v>
                </c:pt>
                <c:pt idx="1130">
                  <c:v>67.802124425742576</c:v>
                </c:pt>
                <c:pt idx="1131">
                  <c:v>67.796798871287095</c:v>
                </c:pt>
                <c:pt idx="1132">
                  <c:v>67.790050019801953</c:v>
                </c:pt>
                <c:pt idx="1133">
                  <c:v>67.78770005940595</c:v>
                </c:pt>
                <c:pt idx="1134">
                  <c:v>67.788455633663389</c:v>
                </c:pt>
                <c:pt idx="1135">
                  <c:v>67.790379524752439</c:v>
                </c:pt>
                <c:pt idx="1136">
                  <c:v>67.797958495049542</c:v>
                </c:pt>
                <c:pt idx="1137">
                  <c:v>67.804586801980193</c:v>
                </c:pt>
                <c:pt idx="1138">
                  <c:v>67.809223891089147</c:v>
                </c:pt>
                <c:pt idx="1139">
                  <c:v>67.813850455445532</c:v>
                </c:pt>
                <c:pt idx="1140">
                  <c:v>67.818989217821809</c:v>
                </c:pt>
                <c:pt idx="1141">
                  <c:v>67.82229387128713</c:v>
                </c:pt>
                <c:pt idx="1142">
                  <c:v>67.824041910891111</c:v>
                </c:pt>
                <c:pt idx="1143">
                  <c:v>67.825450079207954</c:v>
                </c:pt>
                <c:pt idx="1144">
                  <c:v>67.82673635643566</c:v>
                </c:pt>
                <c:pt idx="1145">
                  <c:v>67.830367990099035</c:v>
                </c:pt>
                <c:pt idx="1146">
                  <c:v>67.834909178217842</c:v>
                </c:pt>
                <c:pt idx="1147">
                  <c:v>67.841699445544535</c:v>
                </c:pt>
                <c:pt idx="1148">
                  <c:v>67.84592090099008</c:v>
                </c:pt>
                <c:pt idx="1149">
                  <c:v>67.847674356435647</c:v>
                </c:pt>
                <c:pt idx="1150">
                  <c:v>67.85032481188118</c:v>
                </c:pt>
                <c:pt idx="1151">
                  <c:v>67.850461019801969</c:v>
                </c:pt>
                <c:pt idx="1152">
                  <c:v>67.852653712871273</c:v>
                </c:pt>
                <c:pt idx="1153">
                  <c:v>67.851383079207935</c:v>
                </c:pt>
                <c:pt idx="1154">
                  <c:v>67.852420475247484</c:v>
                </c:pt>
                <c:pt idx="1155">
                  <c:v>67.854496366336619</c:v>
                </c:pt>
                <c:pt idx="1156">
                  <c:v>67.858694999999983</c:v>
                </c:pt>
                <c:pt idx="1157">
                  <c:v>67.866042118811876</c:v>
                </c:pt>
                <c:pt idx="1158">
                  <c:v>67.870933168316824</c:v>
                </c:pt>
                <c:pt idx="1159">
                  <c:v>67.873639326732658</c:v>
                </c:pt>
                <c:pt idx="1160">
                  <c:v>67.876772029702963</c:v>
                </c:pt>
                <c:pt idx="1161">
                  <c:v>67.877574544554435</c:v>
                </c:pt>
                <c:pt idx="1162">
                  <c:v>67.875403970297</c:v>
                </c:pt>
                <c:pt idx="1163">
                  <c:v>67.872603633663374</c:v>
                </c:pt>
                <c:pt idx="1164">
                  <c:v>67.87124423762377</c:v>
                </c:pt>
                <c:pt idx="1165">
                  <c:v>67.871518168316854</c:v>
                </c:pt>
                <c:pt idx="1166">
                  <c:v>67.872283148514811</c:v>
                </c:pt>
                <c:pt idx="1167">
                  <c:v>67.87324349504955</c:v>
                </c:pt>
                <c:pt idx="1168">
                  <c:v>67.868711633663381</c:v>
                </c:pt>
                <c:pt idx="1169">
                  <c:v>67.862895425742579</c:v>
                </c:pt>
                <c:pt idx="1170">
                  <c:v>67.857767930693086</c:v>
                </c:pt>
                <c:pt idx="1171">
                  <c:v>67.84866784158416</c:v>
                </c:pt>
                <c:pt idx="1172">
                  <c:v>67.842285891089134</c:v>
                </c:pt>
                <c:pt idx="1173">
                  <c:v>67.830013366336601</c:v>
                </c:pt>
                <c:pt idx="1174">
                  <c:v>67.818059900990107</c:v>
                </c:pt>
                <c:pt idx="1175">
                  <c:v>67.808624792079186</c:v>
                </c:pt>
                <c:pt idx="1176">
                  <c:v>67.797513029702984</c:v>
                </c:pt>
                <c:pt idx="1177">
                  <c:v>67.786487495049514</c:v>
                </c:pt>
                <c:pt idx="1178">
                  <c:v>67.769972504950516</c:v>
                </c:pt>
                <c:pt idx="1179">
                  <c:v>67.758412762376253</c:v>
                </c:pt>
                <c:pt idx="1180">
                  <c:v>67.740250128712844</c:v>
                </c:pt>
                <c:pt idx="1181">
                  <c:v>67.722937940594065</c:v>
                </c:pt>
                <c:pt idx="1182">
                  <c:v>67.713029019801979</c:v>
                </c:pt>
                <c:pt idx="1183">
                  <c:v>67.701110831683181</c:v>
                </c:pt>
                <c:pt idx="1184">
                  <c:v>67.688120465346543</c:v>
                </c:pt>
                <c:pt idx="1185">
                  <c:v>67.667991198019806</c:v>
                </c:pt>
                <c:pt idx="1186">
                  <c:v>67.657872603960385</c:v>
                </c:pt>
                <c:pt idx="1187">
                  <c:v>67.648757356435624</c:v>
                </c:pt>
                <c:pt idx="1188">
                  <c:v>67.640192227722778</c:v>
                </c:pt>
                <c:pt idx="1189">
                  <c:v>67.628900257425755</c:v>
                </c:pt>
                <c:pt idx="1190">
                  <c:v>67.611398940594029</c:v>
                </c:pt>
                <c:pt idx="1191">
                  <c:v>67.572367227722765</c:v>
                </c:pt>
                <c:pt idx="1192">
                  <c:v>67.526797148514859</c:v>
                </c:pt>
                <c:pt idx="1193">
                  <c:v>67.474438732673278</c:v>
                </c:pt>
                <c:pt idx="1194">
                  <c:v>67.43260056435642</c:v>
                </c:pt>
                <c:pt idx="1195">
                  <c:v>67.389002940594068</c:v>
                </c:pt>
                <c:pt idx="1196">
                  <c:v>67.339025455445537</c:v>
                </c:pt>
                <c:pt idx="1197">
                  <c:v>67.288853118811886</c:v>
                </c:pt>
                <c:pt idx="1198">
                  <c:v>67.225489346534644</c:v>
                </c:pt>
                <c:pt idx="1199">
                  <c:v>67.15394540594059</c:v>
                </c:pt>
                <c:pt idx="1200">
                  <c:v>67.075019227722748</c:v>
                </c:pt>
                <c:pt idx="1201">
                  <c:v>67.003505514851497</c:v>
                </c:pt>
                <c:pt idx="1202">
                  <c:v>66.934565148514849</c:v>
                </c:pt>
                <c:pt idx="1203">
                  <c:v>66.88524046534657</c:v>
                </c:pt>
                <c:pt idx="1204">
                  <c:v>66.845967940594051</c:v>
                </c:pt>
                <c:pt idx="1205">
                  <c:v>66.825641811881155</c:v>
                </c:pt>
                <c:pt idx="1206">
                  <c:v>66.81124493069305</c:v>
                </c:pt>
                <c:pt idx="1207">
                  <c:v>66.797755079207946</c:v>
                </c:pt>
                <c:pt idx="1208">
                  <c:v>66.79022846534653</c:v>
                </c:pt>
                <c:pt idx="1209">
                  <c:v>66.780811792079206</c:v>
                </c:pt>
                <c:pt idx="1210">
                  <c:v>66.770589267326727</c:v>
                </c:pt>
                <c:pt idx="1211">
                  <c:v>66.750594920792082</c:v>
                </c:pt>
                <c:pt idx="1212">
                  <c:v>66.719805019801967</c:v>
                </c:pt>
                <c:pt idx="1213">
                  <c:v>66.696405039603945</c:v>
                </c:pt>
                <c:pt idx="1214">
                  <c:v>66.678778950495058</c:v>
                </c:pt>
                <c:pt idx="1215">
                  <c:v>66.65771844554456</c:v>
                </c:pt>
                <c:pt idx="1216">
                  <c:v>66.642607039603973</c:v>
                </c:pt>
                <c:pt idx="1217">
                  <c:v>66.637072158415876</c:v>
                </c:pt>
                <c:pt idx="1218">
                  <c:v>66.634145217821768</c:v>
                </c:pt>
                <c:pt idx="1219">
                  <c:v>66.630900980198035</c:v>
                </c:pt>
                <c:pt idx="1220">
                  <c:v>66.625921267326746</c:v>
                </c:pt>
                <c:pt idx="1221">
                  <c:v>66.621314188118774</c:v>
                </c:pt>
                <c:pt idx="1222">
                  <c:v>66.606521336633662</c:v>
                </c:pt>
                <c:pt idx="1223">
                  <c:v>66.582767613861364</c:v>
                </c:pt>
                <c:pt idx="1224">
                  <c:v>66.552795009901004</c:v>
                </c:pt>
                <c:pt idx="1225">
                  <c:v>66.529453009901005</c:v>
                </c:pt>
                <c:pt idx="1226">
                  <c:v>66.490175029702954</c:v>
                </c:pt>
                <c:pt idx="1227">
                  <c:v>66.45697814851485</c:v>
                </c:pt>
                <c:pt idx="1228">
                  <c:v>66.417166851485163</c:v>
                </c:pt>
                <c:pt idx="1229">
                  <c:v>66.393658376237639</c:v>
                </c:pt>
                <c:pt idx="1230">
                  <c:v>66.371519009900979</c:v>
                </c:pt>
                <c:pt idx="1231">
                  <c:v>66.337167554455434</c:v>
                </c:pt>
                <c:pt idx="1232">
                  <c:v>66.314168158415839</c:v>
                </c:pt>
                <c:pt idx="1233">
                  <c:v>66.288216396039587</c:v>
                </c:pt>
                <c:pt idx="1234">
                  <c:v>66.25111796039603</c:v>
                </c:pt>
                <c:pt idx="1235">
                  <c:v>66.205386138613861</c:v>
                </c:pt>
                <c:pt idx="1236">
                  <c:v>66.163814425742615</c:v>
                </c:pt>
                <c:pt idx="1237">
                  <c:v>66.104399277227742</c:v>
                </c:pt>
                <c:pt idx="1238">
                  <c:v>66.037115247524738</c:v>
                </c:pt>
                <c:pt idx="1239">
                  <c:v>65.960931930693064</c:v>
                </c:pt>
                <c:pt idx="1240">
                  <c:v>65.87651172277225</c:v>
                </c:pt>
                <c:pt idx="1241">
                  <c:v>65.792078316831663</c:v>
                </c:pt>
                <c:pt idx="1242">
                  <c:v>65.719338138613878</c:v>
                </c:pt>
                <c:pt idx="1243">
                  <c:v>65.655396514851475</c:v>
                </c:pt>
                <c:pt idx="1244">
                  <c:v>65.588497851485158</c:v>
                </c:pt>
                <c:pt idx="1245">
                  <c:v>65.525884237623714</c:v>
                </c:pt>
                <c:pt idx="1246">
                  <c:v>65.463624722772295</c:v>
                </c:pt>
                <c:pt idx="1247">
                  <c:v>65.393034900990074</c:v>
                </c:pt>
                <c:pt idx="1248">
                  <c:v>65.306762514851485</c:v>
                </c:pt>
                <c:pt idx="1249">
                  <c:v>65.201717831683212</c:v>
                </c:pt>
                <c:pt idx="1250">
                  <c:v>65.062690603960405</c:v>
                </c:pt>
                <c:pt idx="1251">
                  <c:v>64.905013376237605</c:v>
                </c:pt>
                <c:pt idx="1252">
                  <c:v>64.735823257425736</c:v>
                </c:pt>
                <c:pt idx="1253">
                  <c:v>64.578385316831685</c:v>
                </c:pt>
                <c:pt idx="1254">
                  <c:v>64.427944960396033</c:v>
                </c:pt>
                <c:pt idx="1255">
                  <c:v>64.270484455445555</c:v>
                </c:pt>
                <c:pt idx="1256">
                  <c:v>64.125303237623754</c:v>
                </c:pt>
                <c:pt idx="1257">
                  <c:v>63.97181074257427</c:v>
                </c:pt>
                <c:pt idx="1258">
                  <c:v>63.821449999999999</c:v>
                </c:pt>
                <c:pt idx="1259">
                  <c:v>63.663460891089095</c:v>
                </c:pt>
                <c:pt idx="1260">
                  <c:v>63.498517277227698</c:v>
                </c:pt>
                <c:pt idx="1261">
                  <c:v>63.331342584158442</c:v>
                </c:pt>
                <c:pt idx="1262">
                  <c:v>63.158716277227732</c:v>
                </c:pt>
                <c:pt idx="1263">
                  <c:v>62.993315306930725</c:v>
                </c:pt>
                <c:pt idx="1264">
                  <c:v>62.826688722772268</c:v>
                </c:pt>
                <c:pt idx="1265">
                  <c:v>62.670088366336628</c:v>
                </c:pt>
                <c:pt idx="1266">
                  <c:v>62.517126366336647</c:v>
                </c:pt>
                <c:pt idx="1267">
                  <c:v>62.377239950495053</c:v>
                </c:pt>
                <c:pt idx="1268">
                  <c:v>62.242810821782186</c:v>
                </c:pt>
                <c:pt idx="1269">
                  <c:v>62.111463623762383</c:v>
                </c:pt>
                <c:pt idx="1270">
                  <c:v>61.981682148514871</c:v>
                </c:pt>
                <c:pt idx="1271">
                  <c:v>61.844110643564356</c:v>
                </c:pt>
                <c:pt idx="1272">
                  <c:v>61.708071445544569</c:v>
                </c:pt>
                <c:pt idx="1273">
                  <c:v>61.556255237623752</c:v>
                </c:pt>
                <c:pt idx="1274">
                  <c:v>61.399260732673277</c:v>
                </c:pt>
                <c:pt idx="1275">
                  <c:v>61.214016297029687</c:v>
                </c:pt>
                <c:pt idx="1276">
                  <c:v>61.023249663366343</c:v>
                </c:pt>
                <c:pt idx="1277">
                  <c:v>60.828113316831676</c:v>
                </c:pt>
                <c:pt idx="1278">
                  <c:v>60.663571178217829</c:v>
                </c:pt>
                <c:pt idx="1279">
                  <c:v>60.524324059405949</c:v>
                </c:pt>
                <c:pt idx="1280">
                  <c:v>60.419327633663379</c:v>
                </c:pt>
                <c:pt idx="1281">
                  <c:v>60.351737811881208</c:v>
                </c:pt>
                <c:pt idx="1282">
                  <c:v>60.304004108910895</c:v>
                </c:pt>
                <c:pt idx="1283">
                  <c:v>60.281178138613839</c:v>
                </c:pt>
                <c:pt idx="1284">
                  <c:v>60.277973970297055</c:v>
                </c:pt>
                <c:pt idx="1285">
                  <c:v>60.27944002970299</c:v>
                </c:pt>
                <c:pt idx="1286">
                  <c:v>60.278253623762382</c:v>
                </c:pt>
                <c:pt idx="1287">
                  <c:v>60.27552748514848</c:v>
                </c:pt>
                <c:pt idx="1288">
                  <c:v>60.273477683168338</c:v>
                </c:pt>
                <c:pt idx="1289">
                  <c:v>60.267162237623751</c:v>
                </c:pt>
                <c:pt idx="1290">
                  <c:v>60.254516762376227</c:v>
                </c:pt>
                <c:pt idx="1291">
                  <c:v>60.23978549504951</c:v>
                </c:pt>
                <c:pt idx="1292">
                  <c:v>60.218648257425755</c:v>
                </c:pt>
                <c:pt idx="1293">
                  <c:v>60.201193257425778</c:v>
                </c:pt>
                <c:pt idx="1294">
                  <c:v>60.182461405940586</c:v>
                </c:pt>
                <c:pt idx="1295">
                  <c:v>60.166571871287147</c:v>
                </c:pt>
                <c:pt idx="1296">
                  <c:v>60.159409425742531</c:v>
                </c:pt>
                <c:pt idx="1297">
                  <c:v>60.158557910891105</c:v>
                </c:pt>
                <c:pt idx="1298">
                  <c:v>60.157881544554478</c:v>
                </c:pt>
                <c:pt idx="1299">
                  <c:v>60.155272910891057</c:v>
                </c:pt>
                <c:pt idx="1300">
                  <c:v>60.149558356435627</c:v>
                </c:pt>
                <c:pt idx="1301">
                  <c:v>60.142520693069315</c:v>
                </c:pt>
                <c:pt idx="1302">
                  <c:v>60.134131702970315</c:v>
                </c:pt>
                <c:pt idx="1303">
                  <c:v>60.126947564356406</c:v>
                </c:pt>
                <c:pt idx="1304">
                  <c:v>60.119795475247521</c:v>
                </c:pt>
                <c:pt idx="1305">
                  <c:v>60.117761475247541</c:v>
                </c:pt>
                <c:pt idx="1306">
                  <c:v>60.117843227722751</c:v>
                </c:pt>
                <c:pt idx="1307">
                  <c:v>60.120250475247531</c:v>
                </c:pt>
                <c:pt idx="1308">
                  <c:v>60.116168831683147</c:v>
                </c:pt>
                <c:pt idx="1309">
                  <c:v>60.109773198019795</c:v>
                </c:pt>
                <c:pt idx="1310">
                  <c:v>60.101030603960403</c:v>
                </c:pt>
                <c:pt idx="1311">
                  <c:v>60.080187108910884</c:v>
                </c:pt>
                <c:pt idx="1312">
                  <c:v>60.054236396039613</c:v>
                </c:pt>
                <c:pt idx="1313">
                  <c:v>60.023641663366341</c:v>
                </c:pt>
                <c:pt idx="1314">
                  <c:v>60.000965108910897</c:v>
                </c:pt>
                <c:pt idx="1315">
                  <c:v>59.976113643564339</c:v>
                </c:pt>
                <c:pt idx="1316">
                  <c:v>59.960493297029686</c:v>
                </c:pt>
                <c:pt idx="1317">
                  <c:v>59.943600198019773</c:v>
                </c:pt>
                <c:pt idx="1318">
                  <c:v>59.926213514851518</c:v>
                </c:pt>
                <c:pt idx="1319">
                  <c:v>59.891455693069311</c:v>
                </c:pt>
                <c:pt idx="1320">
                  <c:v>59.855122891089117</c:v>
                </c:pt>
                <c:pt idx="1321">
                  <c:v>59.819529000000017</c:v>
                </c:pt>
                <c:pt idx="1322">
                  <c:v>59.790689544554468</c:v>
                </c:pt>
                <c:pt idx="1323">
                  <c:v>59.759319574257425</c:v>
                </c:pt>
                <c:pt idx="1324">
                  <c:v>59.713166267326763</c:v>
                </c:pt>
                <c:pt idx="1325">
                  <c:v>59.646462712871291</c:v>
                </c:pt>
                <c:pt idx="1326">
                  <c:v>59.57362761386139</c:v>
                </c:pt>
                <c:pt idx="1327">
                  <c:v>59.491008297029694</c:v>
                </c:pt>
                <c:pt idx="1328">
                  <c:v>59.408274990098981</c:v>
                </c:pt>
                <c:pt idx="1329">
                  <c:v>59.325168366336619</c:v>
                </c:pt>
                <c:pt idx="1330">
                  <c:v>59.250055059405952</c:v>
                </c:pt>
                <c:pt idx="1331">
                  <c:v>59.185710554455412</c:v>
                </c:pt>
                <c:pt idx="1332">
                  <c:v>59.131039475247547</c:v>
                </c:pt>
                <c:pt idx="1333">
                  <c:v>59.06146258415842</c:v>
                </c:pt>
                <c:pt idx="1334">
                  <c:v>58.984055861386125</c:v>
                </c:pt>
                <c:pt idx="1335">
                  <c:v>58.903253920792096</c:v>
                </c:pt>
                <c:pt idx="1336">
                  <c:v>58.818079198019788</c:v>
                </c:pt>
                <c:pt idx="1337">
                  <c:v>58.751707722772281</c:v>
                </c:pt>
                <c:pt idx="1338">
                  <c:v>58.688529772277199</c:v>
                </c:pt>
                <c:pt idx="1339">
                  <c:v>58.628991396039616</c:v>
                </c:pt>
                <c:pt idx="1340">
                  <c:v>58.573689693069319</c:v>
                </c:pt>
                <c:pt idx="1341">
                  <c:v>58.499399603960406</c:v>
                </c:pt>
                <c:pt idx="1342">
                  <c:v>58.422068089108912</c:v>
                </c:pt>
                <c:pt idx="1343">
                  <c:v>58.338931247524769</c:v>
                </c:pt>
                <c:pt idx="1344">
                  <c:v>58.256884841584167</c:v>
                </c:pt>
                <c:pt idx="1345">
                  <c:v>58.182733158415857</c:v>
                </c:pt>
                <c:pt idx="1346">
                  <c:v>58.121694970297014</c:v>
                </c:pt>
                <c:pt idx="1347">
                  <c:v>58.067107257425754</c:v>
                </c:pt>
                <c:pt idx="1348">
                  <c:v>58.003212247524772</c:v>
                </c:pt>
                <c:pt idx="1349">
                  <c:v>57.91856922772277</c:v>
                </c:pt>
                <c:pt idx="1350">
                  <c:v>57.82718176237622</c:v>
                </c:pt>
                <c:pt idx="1351">
                  <c:v>57.712794108910899</c:v>
                </c:pt>
                <c:pt idx="1352">
                  <c:v>57.618597277227714</c:v>
                </c:pt>
                <c:pt idx="1353">
                  <c:v>57.541816198019788</c:v>
                </c:pt>
                <c:pt idx="1354">
                  <c:v>57.477055514851486</c:v>
                </c:pt>
                <c:pt idx="1355">
                  <c:v>57.427420356435633</c:v>
                </c:pt>
                <c:pt idx="1356">
                  <c:v>57.389208257425736</c:v>
                </c:pt>
                <c:pt idx="1357">
                  <c:v>57.348268504950518</c:v>
                </c:pt>
                <c:pt idx="1358">
                  <c:v>57.312242356435632</c:v>
                </c:pt>
                <c:pt idx="1359">
                  <c:v>57.272370594059424</c:v>
                </c:pt>
                <c:pt idx="1360">
                  <c:v>57.238254386138614</c:v>
                </c:pt>
                <c:pt idx="1361">
                  <c:v>57.217264633663348</c:v>
                </c:pt>
                <c:pt idx="1362">
                  <c:v>57.204109851485143</c:v>
                </c:pt>
                <c:pt idx="1363">
                  <c:v>57.194178168316817</c:v>
                </c:pt>
                <c:pt idx="1364">
                  <c:v>57.186412405940587</c:v>
                </c:pt>
                <c:pt idx="1365">
                  <c:v>57.173327633663369</c:v>
                </c:pt>
                <c:pt idx="1366">
                  <c:v>57.160367148514858</c:v>
                </c:pt>
                <c:pt idx="1367">
                  <c:v>57.158131198019802</c:v>
                </c:pt>
                <c:pt idx="1368">
                  <c:v>57.158990475247514</c:v>
                </c:pt>
                <c:pt idx="1369">
                  <c:v>57.171044445544545</c:v>
                </c:pt>
                <c:pt idx="1370">
                  <c:v>57.181477821782174</c:v>
                </c:pt>
                <c:pt idx="1371">
                  <c:v>57.192781693069321</c:v>
                </c:pt>
                <c:pt idx="1372">
                  <c:v>57.201077514851491</c:v>
                </c:pt>
                <c:pt idx="1373">
                  <c:v>57.204648603960379</c:v>
                </c:pt>
                <c:pt idx="1374">
                  <c:v>57.207852960396032</c:v>
                </c:pt>
                <c:pt idx="1375">
                  <c:v>57.21309512871288</c:v>
                </c:pt>
                <c:pt idx="1376">
                  <c:v>57.217397178217816</c:v>
                </c:pt>
                <c:pt idx="1377">
                  <c:v>57.224329524752513</c:v>
                </c:pt>
                <c:pt idx="1378">
                  <c:v>57.233555653465345</c:v>
                </c:pt>
                <c:pt idx="1379">
                  <c:v>57.242190128712878</c:v>
                </c:pt>
                <c:pt idx="1380">
                  <c:v>57.247025683168332</c:v>
                </c:pt>
                <c:pt idx="1381">
                  <c:v>57.24784705940592</c:v>
                </c:pt>
                <c:pt idx="1382">
                  <c:v>57.248981326732668</c:v>
                </c:pt>
                <c:pt idx="1383">
                  <c:v>57.248758475247556</c:v>
                </c:pt>
                <c:pt idx="1384">
                  <c:v>57.249110990098991</c:v>
                </c:pt>
                <c:pt idx="1385">
                  <c:v>57.249804356435654</c:v>
                </c:pt>
                <c:pt idx="1386">
                  <c:v>57.250230683168319</c:v>
                </c:pt>
                <c:pt idx="1387">
                  <c:v>57.249269019802</c:v>
                </c:pt>
                <c:pt idx="1388">
                  <c:v>57.244600722772297</c:v>
                </c:pt>
                <c:pt idx="1389">
                  <c:v>57.235507841584159</c:v>
                </c:pt>
                <c:pt idx="1390">
                  <c:v>57.228169386138596</c:v>
                </c:pt>
                <c:pt idx="1391">
                  <c:v>57.222697227722783</c:v>
                </c:pt>
                <c:pt idx="1392">
                  <c:v>57.22210613861386</c:v>
                </c:pt>
                <c:pt idx="1393">
                  <c:v>57.218936158415858</c:v>
                </c:pt>
                <c:pt idx="1394">
                  <c:v>57.212402663366348</c:v>
                </c:pt>
                <c:pt idx="1395">
                  <c:v>57.196775673267339</c:v>
                </c:pt>
                <c:pt idx="1396">
                  <c:v>57.170699970297022</c:v>
                </c:pt>
                <c:pt idx="1397">
                  <c:v>57.146933326732658</c:v>
                </c:pt>
                <c:pt idx="1398">
                  <c:v>57.127237475247533</c:v>
                </c:pt>
                <c:pt idx="1399">
                  <c:v>57.111497485148554</c:v>
                </c:pt>
                <c:pt idx="1400">
                  <c:v>57.10505039603958</c:v>
                </c:pt>
                <c:pt idx="1401">
                  <c:v>57.094450138613858</c:v>
                </c:pt>
                <c:pt idx="1402">
                  <c:v>57.078699663366329</c:v>
                </c:pt>
                <c:pt idx="1403">
                  <c:v>57.057964316831701</c:v>
                </c:pt>
                <c:pt idx="1404">
                  <c:v>57.015127712871276</c:v>
                </c:pt>
                <c:pt idx="1405">
                  <c:v>56.949645386138613</c:v>
                </c:pt>
                <c:pt idx="1406">
                  <c:v>56.846795594059408</c:v>
                </c:pt>
                <c:pt idx="1407">
                  <c:v>56.7469526534653</c:v>
                </c:pt>
                <c:pt idx="1408">
                  <c:v>56.664747920792074</c:v>
                </c:pt>
                <c:pt idx="1409">
                  <c:v>56.585434475247517</c:v>
                </c:pt>
                <c:pt idx="1410">
                  <c:v>56.524271623762374</c:v>
                </c:pt>
                <c:pt idx="1411">
                  <c:v>56.428085198019794</c:v>
                </c:pt>
                <c:pt idx="1412">
                  <c:v>56.310065396039612</c:v>
                </c:pt>
                <c:pt idx="1413">
                  <c:v>56.172521891089097</c:v>
                </c:pt>
                <c:pt idx="1414">
                  <c:v>56.062142574257415</c:v>
                </c:pt>
                <c:pt idx="1415">
                  <c:v>55.969618732673261</c:v>
                </c:pt>
                <c:pt idx="1416">
                  <c:v>55.898824920792073</c:v>
                </c:pt>
                <c:pt idx="1417">
                  <c:v>55.833336881188117</c:v>
                </c:pt>
                <c:pt idx="1418">
                  <c:v>55.754373980197997</c:v>
                </c:pt>
                <c:pt idx="1419">
                  <c:v>55.662977831683179</c:v>
                </c:pt>
                <c:pt idx="1420">
                  <c:v>55.578639782178193</c:v>
                </c:pt>
                <c:pt idx="1421">
                  <c:v>55.50404555445548</c:v>
                </c:pt>
                <c:pt idx="1422">
                  <c:v>55.454929049504976</c:v>
                </c:pt>
                <c:pt idx="1423">
                  <c:v>55.428825752475227</c:v>
                </c:pt>
                <c:pt idx="1424">
                  <c:v>55.421690693069323</c:v>
                </c:pt>
                <c:pt idx="1425">
                  <c:v>55.416040742574275</c:v>
                </c:pt>
                <c:pt idx="1426">
                  <c:v>55.404561069306936</c:v>
                </c:pt>
                <c:pt idx="1427">
                  <c:v>55.386415445544557</c:v>
                </c:pt>
                <c:pt idx="1428">
                  <c:v>55.359013445544548</c:v>
                </c:pt>
                <c:pt idx="1429">
                  <c:v>55.33161068316835</c:v>
                </c:pt>
                <c:pt idx="1430">
                  <c:v>55.32441342574257</c:v>
                </c:pt>
                <c:pt idx="1431">
                  <c:v>55.333852029702967</c:v>
                </c:pt>
                <c:pt idx="1432">
                  <c:v>55.344076247524761</c:v>
                </c:pt>
                <c:pt idx="1433">
                  <c:v>55.341794415841569</c:v>
                </c:pt>
                <c:pt idx="1434">
                  <c:v>55.338523376237625</c:v>
                </c:pt>
                <c:pt idx="1435">
                  <c:v>55.332333326732659</c:v>
                </c:pt>
                <c:pt idx="1436">
                  <c:v>55.33660741584157</c:v>
                </c:pt>
                <c:pt idx="1437">
                  <c:v>55.346224653465356</c:v>
                </c:pt>
                <c:pt idx="1438">
                  <c:v>55.354039881188086</c:v>
                </c:pt>
                <c:pt idx="1439">
                  <c:v>55.360002990098998</c:v>
                </c:pt>
                <c:pt idx="1440">
                  <c:v>55.367761841584169</c:v>
                </c:pt>
                <c:pt idx="1441">
                  <c:v>55.370715445544555</c:v>
                </c:pt>
                <c:pt idx="1442">
                  <c:v>55.37488622772279</c:v>
                </c:pt>
                <c:pt idx="1443">
                  <c:v>55.378511544554492</c:v>
                </c:pt>
                <c:pt idx="1444">
                  <c:v>55.382851029702977</c:v>
                </c:pt>
                <c:pt idx="1445">
                  <c:v>55.390996009900981</c:v>
                </c:pt>
                <c:pt idx="1446">
                  <c:v>55.401559900990122</c:v>
                </c:pt>
                <c:pt idx="1447">
                  <c:v>55.411626247524772</c:v>
                </c:pt>
                <c:pt idx="1448">
                  <c:v>55.416114633663362</c:v>
                </c:pt>
                <c:pt idx="1449">
                  <c:v>55.418748257425719</c:v>
                </c:pt>
                <c:pt idx="1450">
                  <c:v>55.4248083069307</c:v>
                </c:pt>
                <c:pt idx="1451">
                  <c:v>55.435037950495058</c:v>
                </c:pt>
                <c:pt idx="1452">
                  <c:v>55.449709237623793</c:v>
                </c:pt>
                <c:pt idx="1453">
                  <c:v>55.455410326732675</c:v>
                </c:pt>
                <c:pt idx="1454">
                  <c:v>55.458275049504941</c:v>
                </c:pt>
                <c:pt idx="1455">
                  <c:v>55.458921940594074</c:v>
                </c:pt>
                <c:pt idx="1456">
                  <c:v>55.45678937623763</c:v>
                </c:pt>
                <c:pt idx="1457">
                  <c:v>55.453472643564368</c:v>
                </c:pt>
                <c:pt idx="1458">
                  <c:v>55.450857247524759</c:v>
                </c:pt>
                <c:pt idx="1459">
                  <c:v>55.451061792079201</c:v>
                </c:pt>
                <c:pt idx="1460">
                  <c:v>55.453934287128753</c:v>
                </c:pt>
                <c:pt idx="1461">
                  <c:v>55.455892623762381</c:v>
                </c:pt>
                <c:pt idx="1462">
                  <c:v>55.454795306930698</c:v>
                </c:pt>
                <c:pt idx="1463">
                  <c:v>55.450731504950497</c:v>
                </c:pt>
                <c:pt idx="1464">
                  <c:v>55.444506584158404</c:v>
                </c:pt>
                <c:pt idx="1465">
                  <c:v>55.436531435643545</c:v>
                </c:pt>
                <c:pt idx="1466">
                  <c:v>55.428017039603965</c:v>
                </c:pt>
                <c:pt idx="1467">
                  <c:v>55.426512257425742</c:v>
                </c:pt>
                <c:pt idx="1468">
                  <c:v>55.426167356435613</c:v>
                </c:pt>
                <c:pt idx="1469">
                  <c:v>55.425844366336648</c:v>
                </c:pt>
                <c:pt idx="1470">
                  <c:v>55.424923039603932</c:v>
                </c:pt>
                <c:pt idx="1471">
                  <c:v>55.423907089108916</c:v>
                </c:pt>
                <c:pt idx="1472">
                  <c:v>55.421269910891077</c:v>
                </c:pt>
                <c:pt idx="1473">
                  <c:v>55.41744354455443</c:v>
                </c:pt>
                <c:pt idx="1474">
                  <c:v>55.414827079207932</c:v>
                </c:pt>
                <c:pt idx="1475">
                  <c:v>55.41081260396038</c:v>
                </c:pt>
                <c:pt idx="1476">
                  <c:v>55.408038891089106</c:v>
                </c:pt>
                <c:pt idx="1477">
                  <c:v>55.407090940594067</c:v>
                </c:pt>
                <c:pt idx="1478">
                  <c:v>55.407048920792072</c:v>
                </c:pt>
                <c:pt idx="1479">
                  <c:v>55.406268475247529</c:v>
                </c:pt>
                <c:pt idx="1480">
                  <c:v>55.406748039603976</c:v>
                </c:pt>
                <c:pt idx="1481">
                  <c:v>55.405200376237602</c:v>
                </c:pt>
                <c:pt idx="1482">
                  <c:v>55.401573722772277</c:v>
                </c:pt>
                <c:pt idx="1483">
                  <c:v>55.393992782178195</c:v>
                </c:pt>
                <c:pt idx="1484">
                  <c:v>55.385813792079205</c:v>
                </c:pt>
                <c:pt idx="1485">
                  <c:v>55.371171336633637</c:v>
                </c:pt>
                <c:pt idx="1486">
                  <c:v>55.363148613861412</c:v>
                </c:pt>
                <c:pt idx="1487">
                  <c:v>55.360481188118783</c:v>
                </c:pt>
                <c:pt idx="1488">
                  <c:v>55.359877257425701</c:v>
                </c:pt>
                <c:pt idx="1489">
                  <c:v>55.361858514851498</c:v>
                </c:pt>
                <c:pt idx="1490">
                  <c:v>55.365284376237611</c:v>
                </c:pt>
                <c:pt idx="1491">
                  <c:v>55.365100287128712</c:v>
                </c:pt>
                <c:pt idx="1492">
                  <c:v>55.361076405940629</c:v>
                </c:pt>
                <c:pt idx="1493">
                  <c:v>55.356641306930698</c:v>
                </c:pt>
                <c:pt idx="1494">
                  <c:v>55.351987326732676</c:v>
                </c:pt>
                <c:pt idx="1495">
                  <c:v>55.345247811881201</c:v>
                </c:pt>
                <c:pt idx="1496">
                  <c:v>55.340468594059395</c:v>
                </c:pt>
                <c:pt idx="1497">
                  <c:v>55.336378148514832</c:v>
                </c:pt>
                <c:pt idx="1498">
                  <c:v>55.332790564356422</c:v>
                </c:pt>
                <c:pt idx="1499">
                  <c:v>55.333596762376217</c:v>
                </c:pt>
                <c:pt idx="1500">
                  <c:v>55.33918763366335</c:v>
                </c:pt>
                <c:pt idx="1501">
                  <c:v>55.344963079207922</c:v>
                </c:pt>
                <c:pt idx="1502">
                  <c:v>55.35024578217822</c:v>
                </c:pt>
                <c:pt idx="1503">
                  <c:v>55.353762138613909</c:v>
                </c:pt>
                <c:pt idx="1504">
                  <c:v>55.354109613861397</c:v>
                </c:pt>
                <c:pt idx="1505">
                  <c:v>55.349287257425743</c:v>
                </c:pt>
                <c:pt idx="1506">
                  <c:v>55.346478435643569</c:v>
                </c:pt>
                <c:pt idx="1507">
                  <c:v>55.348094237623769</c:v>
                </c:pt>
                <c:pt idx="1508">
                  <c:v>55.356689029702999</c:v>
                </c:pt>
                <c:pt idx="1509">
                  <c:v>55.366779188118791</c:v>
                </c:pt>
                <c:pt idx="1510">
                  <c:v>55.378651673267349</c:v>
                </c:pt>
                <c:pt idx="1511">
                  <c:v>55.383408039603964</c:v>
                </c:pt>
                <c:pt idx="1512">
                  <c:v>55.384941059405897</c:v>
                </c:pt>
                <c:pt idx="1513">
                  <c:v>55.382396415841576</c:v>
                </c:pt>
                <c:pt idx="1514">
                  <c:v>55.382388841584159</c:v>
                </c:pt>
                <c:pt idx="1515">
                  <c:v>55.385708900990089</c:v>
                </c:pt>
                <c:pt idx="1516">
                  <c:v>55.390771544554461</c:v>
                </c:pt>
                <c:pt idx="1517">
                  <c:v>55.394795019801983</c:v>
                </c:pt>
                <c:pt idx="1518">
                  <c:v>55.397342227722767</c:v>
                </c:pt>
                <c:pt idx="1519">
                  <c:v>55.397322603960397</c:v>
                </c:pt>
                <c:pt idx="1520">
                  <c:v>55.396793108910899</c:v>
                </c:pt>
                <c:pt idx="1521">
                  <c:v>55.396908594059397</c:v>
                </c:pt>
                <c:pt idx="1522">
                  <c:v>55.402334742574268</c:v>
                </c:pt>
                <c:pt idx="1523">
                  <c:v>55.410106564356425</c:v>
                </c:pt>
                <c:pt idx="1524">
                  <c:v>55.420200762376226</c:v>
                </c:pt>
                <c:pt idx="1525">
                  <c:v>55.427895851485147</c:v>
                </c:pt>
                <c:pt idx="1526">
                  <c:v>55.441769415841584</c:v>
                </c:pt>
                <c:pt idx="1527">
                  <c:v>55.450237267326756</c:v>
                </c:pt>
                <c:pt idx="1528">
                  <c:v>55.458735633663387</c:v>
                </c:pt>
                <c:pt idx="1529">
                  <c:v>55.46868653465345</c:v>
                </c:pt>
                <c:pt idx="1530">
                  <c:v>55.481712306930667</c:v>
                </c:pt>
                <c:pt idx="1531">
                  <c:v>55.485135732673264</c:v>
                </c:pt>
                <c:pt idx="1532">
                  <c:v>55.483887900990112</c:v>
                </c:pt>
                <c:pt idx="1533">
                  <c:v>55.478269257425758</c:v>
                </c:pt>
                <c:pt idx="1534">
                  <c:v>55.468410455445536</c:v>
                </c:pt>
                <c:pt idx="1535">
                  <c:v>55.465585821782184</c:v>
                </c:pt>
                <c:pt idx="1536">
                  <c:v>55.468318316831699</c:v>
                </c:pt>
                <c:pt idx="1537">
                  <c:v>55.479516297029676</c:v>
                </c:pt>
                <c:pt idx="1538">
                  <c:v>55.484319148514842</c:v>
                </c:pt>
                <c:pt idx="1539">
                  <c:v>55.487747108910874</c:v>
                </c:pt>
                <c:pt idx="1540">
                  <c:v>55.490208029702956</c:v>
                </c:pt>
                <c:pt idx="1541">
                  <c:v>55.495504069306968</c:v>
                </c:pt>
                <c:pt idx="1542">
                  <c:v>55.5063915049505</c:v>
                </c:pt>
                <c:pt idx="1543">
                  <c:v>55.518043198019804</c:v>
                </c:pt>
                <c:pt idx="1544">
                  <c:v>55.535555297029703</c:v>
                </c:pt>
                <c:pt idx="1545">
                  <c:v>55.556887861386109</c:v>
                </c:pt>
                <c:pt idx="1546">
                  <c:v>55.570341861386126</c:v>
                </c:pt>
                <c:pt idx="1547">
                  <c:v>55.582082930693097</c:v>
                </c:pt>
                <c:pt idx="1548">
                  <c:v>55.589434603960378</c:v>
                </c:pt>
                <c:pt idx="1549">
                  <c:v>55.596670613861377</c:v>
                </c:pt>
                <c:pt idx="1550">
                  <c:v>55.610608891089086</c:v>
                </c:pt>
                <c:pt idx="1551">
                  <c:v>55.631792693069322</c:v>
                </c:pt>
                <c:pt idx="1552">
                  <c:v>55.691501524752482</c:v>
                </c:pt>
                <c:pt idx="1553">
                  <c:v>55.787200841584173</c:v>
                </c:pt>
                <c:pt idx="1554">
                  <c:v>55.922988029702964</c:v>
                </c:pt>
                <c:pt idx="1555">
                  <c:v>56.098919960396039</c:v>
                </c:pt>
                <c:pt idx="1556">
                  <c:v>56.316250059405938</c:v>
                </c:pt>
                <c:pt idx="1557">
                  <c:v>56.583569782178223</c:v>
                </c:pt>
                <c:pt idx="1558">
                  <c:v>56.85593238613864</c:v>
                </c:pt>
                <c:pt idx="1559">
                  <c:v>57.121686702970294</c:v>
                </c:pt>
                <c:pt idx="1560">
                  <c:v>57.353093920792062</c:v>
                </c:pt>
                <c:pt idx="1561">
                  <c:v>57.566755366336636</c:v>
                </c:pt>
                <c:pt idx="1562">
                  <c:v>57.751940920792066</c:v>
                </c:pt>
                <c:pt idx="1563">
                  <c:v>57.936937910891068</c:v>
                </c:pt>
                <c:pt idx="1564">
                  <c:v>58.122397227722779</c:v>
                </c:pt>
                <c:pt idx="1565">
                  <c:v>58.302429425742581</c:v>
                </c:pt>
                <c:pt idx="1566">
                  <c:v>58.453366237623776</c:v>
                </c:pt>
                <c:pt idx="1567">
                  <c:v>58.579731613861384</c:v>
                </c:pt>
                <c:pt idx="1568">
                  <c:v>58.692223831683144</c:v>
                </c:pt>
                <c:pt idx="1569">
                  <c:v>58.798491346534668</c:v>
                </c:pt>
                <c:pt idx="1570">
                  <c:v>58.910466831683188</c:v>
                </c:pt>
                <c:pt idx="1571">
                  <c:v>59.007659673267334</c:v>
                </c:pt>
                <c:pt idx="1572">
                  <c:v>59.095011396039602</c:v>
                </c:pt>
                <c:pt idx="1573">
                  <c:v>59.172765445544542</c:v>
                </c:pt>
                <c:pt idx="1574">
                  <c:v>59.239850851485173</c:v>
                </c:pt>
                <c:pt idx="1575">
                  <c:v>59.314066633663366</c:v>
                </c:pt>
                <c:pt idx="1576">
                  <c:v>59.400834366336603</c:v>
                </c:pt>
                <c:pt idx="1577">
                  <c:v>59.489920049504931</c:v>
                </c:pt>
                <c:pt idx="1578">
                  <c:v>59.579849871287152</c:v>
                </c:pt>
                <c:pt idx="1579">
                  <c:v>59.661327099009888</c:v>
                </c:pt>
                <c:pt idx="1580">
                  <c:v>59.739515138613882</c:v>
                </c:pt>
                <c:pt idx="1581">
                  <c:v>59.794346029702965</c:v>
                </c:pt>
                <c:pt idx="1582">
                  <c:v>59.849704762376255</c:v>
                </c:pt>
                <c:pt idx="1583">
                  <c:v>59.91487275247524</c:v>
                </c:pt>
                <c:pt idx="1584">
                  <c:v>59.981197306930682</c:v>
                </c:pt>
                <c:pt idx="1585">
                  <c:v>60.053599415841603</c:v>
                </c:pt>
                <c:pt idx="1586">
                  <c:v>60.124547237623759</c:v>
                </c:pt>
                <c:pt idx="1587">
                  <c:v>60.18388563366338</c:v>
                </c:pt>
                <c:pt idx="1588">
                  <c:v>60.220829118811878</c:v>
                </c:pt>
                <c:pt idx="1589">
                  <c:v>60.25826185148513</c:v>
                </c:pt>
                <c:pt idx="1590">
                  <c:v>60.30164144554454</c:v>
                </c:pt>
                <c:pt idx="1591">
                  <c:v>60.342941128712887</c:v>
                </c:pt>
                <c:pt idx="1592">
                  <c:v>60.380335801980195</c:v>
                </c:pt>
                <c:pt idx="1593">
                  <c:v>60.421396930693071</c:v>
                </c:pt>
                <c:pt idx="1594">
                  <c:v>60.471298247524786</c:v>
                </c:pt>
                <c:pt idx="1595">
                  <c:v>60.519082554455451</c:v>
                </c:pt>
                <c:pt idx="1596">
                  <c:v>60.588106346534651</c:v>
                </c:pt>
                <c:pt idx="1597">
                  <c:v>60.674258207920808</c:v>
                </c:pt>
                <c:pt idx="1598">
                  <c:v>60.786134316831685</c:v>
                </c:pt>
                <c:pt idx="1599">
                  <c:v>60.93942399009898</c:v>
                </c:pt>
                <c:pt idx="1600">
                  <c:v>61.114136910891119</c:v>
                </c:pt>
                <c:pt idx="1601">
                  <c:v>61.298823732673263</c:v>
                </c:pt>
                <c:pt idx="1602">
                  <c:v>61.480667237623756</c:v>
                </c:pt>
                <c:pt idx="1603">
                  <c:v>61.658080128712854</c:v>
                </c:pt>
                <c:pt idx="1604">
                  <c:v>61.824483891089088</c:v>
                </c:pt>
                <c:pt idx="1605">
                  <c:v>61.97256116831683</c:v>
                </c:pt>
                <c:pt idx="1606">
                  <c:v>62.098663188118778</c:v>
                </c:pt>
                <c:pt idx="1607">
                  <c:v>62.213172138613864</c:v>
                </c:pt>
                <c:pt idx="1608">
                  <c:v>62.329815643564366</c:v>
                </c:pt>
                <c:pt idx="1609">
                  <c:v>62.468877415841561</c:v>
                </c:pt>
                <c:pt idx="1610">
                  <c:v>62.653608039603981</c:v>
                </c:pt>
                <c:pt idx="1611">
                  <c:v>62.866657475247514</c:v>
                </c:pt>
                <c:pt idx="1612">
                  <c:v>63.092077425742588</c:v>
                </c:pt>
                <c:pt idx="1613">
                  <c:v>63.317090168316838</c:v>
                </c:pt>
                <c:pt idx="1614">
                  <c:v>63.539320524752469</c:v>
                </c:pt>
                <c:pt idx="1615">
                  <c:v>63.74707501980194</c:v>
                </c:pt>
                <c:pt idx="1616">
                  <c:v>63.929330188118804</c:v>
                </c:pt>
                <c:pt idx="1617">
                  <c:v>64.089561435643574</c:v>
                </c:pt>
                <c:pt idx="1618">
                  <c:v>64.212144920792085</c:v>
                </c:pt>
                <c:pt idx="1619">
                  <c:v>64.311749841584202</c:v>
                </c:pt>
                <c:pt idx="1620">
                  <c:v>64.414449851485131</c:v>
                </c:pt>
                <c:pt idx="1621">
                  <c:v>64.511749455445553</c:v>
                </c:pt>
                <c:pt idx="1622">
                  <c:v>64.596467277227717</c:v>
                </c:pt>
                <c:pt idx="1623">
                  <c:v>64.662768623762389</c:v>
                </c:pt>
                <c:pt idx="1624">
                  <c:v>64.713742445544568</c:v>
                </c:pt>
                <c:pt idx="1625">
                  <c:v>64.738094118811873</c:v>
                </c:pt>
                <c:pt idx="1626">
                  <c:v>64.752774346534679</c:v>
                </c:pt>
                <c:pt idx="1627">
                  <c:v>64.783729118811877</c:v>
                </c:pt>
                <c:pt idx="1628">
                  <c:v>64.827407524752488</c:v>
                </c:pt>
                <c:pt idx="1629">
                  <c:v>64.877299475247526</c:v>
                </c:pt>
                <c:pt idx="1630">
                  <c:v>64.922253227722791</c:v>
                </c:pt>
                <c:pt idx="1631">
                  <c:v>64.944349950495038</c:v>
                </c:pt>
                <c:pt idx="1632">
                  <c:v>64.954480772277208</c:v>
                </c:pt>
                <c:pt idx="1633">
                  <c:v>64.958331138613843</c:v>
                </c:pt>
                <c:pt idx="1634">
                  <c:v>64.965789455445531</c:v>
                </c:pt>
                <c:pt idx="1635">
                  <c:v>64.982719158415861</c:v>
                </c:pt>
                <c:pt idx="1636">
                  <c:v>65.018087158415838</c:v>
                </c:pt>
                <c:pt idx="1637">
                  <c:v>65.073117039603915</c:v>
                </c:pt>
                <c:pt idx="1638">
                  <c:v>65.136583297029702</c:v>
                </c:pt>
                <c:pt idx="1639">
                  <c:v>65.208251574257446</c:v>
                </c:pt>
                <c:pt idx="1640">
                  <c:v>65.292346980198005</c:v>
                </c:pt>
                <c:pt idx="1641">
                  <c:v>65.392918237623761</c:v>
                </c:pt>
                <c:pt idx="1642">
                  <c:v>65.505422148514839</c:v>
                </c:pt>
                <c:pt idx="1643">
                  <c:v>65.605130059405937</c:v>
                </c:pt>
                <c:pt idx="1644">
                  <c:v>65.687456158415841</c:v>
                </c:pt>
                <c:pt idx="1645">
                  <c:v>65.738875257425704</c:v>
                </c:pt>
                <c:pt idx="1646">
                  <c:v>65.784154455445574</c:v>
                </c:pt>
                <c:pt idx="1647">
                  <c:v>65.834082702970292</c:v>
                </c:pt>
                <c:pt idx="1648">
                  <c:v>65.899450138613901</c:v>
                </c:pt>
                <c:pt idx="1649">
                  <c:v>65.974508861386127</c:v>
                </c:pt>
                <c:pt idx="1650">
                  <c:v>66.058395356435639</c:v>
                </c:pt>
                <c:pt idx="1651">
                  <c:v>66.139771702970279</c:v>
                </c:pt>
                <c:pt idx="1652">
                  <c:v>66.20083327722773</c:v>
                </c:pt>
                <c:pt idx="1653">
                  <c:v>66.273911801980205</c:v>
                </c:pt>
                <c:pt idx="1654">
                  <c:v>66.343835673267293</c:v>
                </c:pt>
                <c:pt idx="1655">
                  <c:v>66.407305594059395</c:v>
                </c:pt>
                <c:pt idx="1656">
                  <c:v>66.46448751485147</c:v>
                </c:pt>
                <c:pt idx="1657">
                  <c:v>66.503491683168306</c:v>
                </c:pt>
                <c:pt idx="1658">
                  <c:v>66.520081267326717</c:v>
                </c:pt>
                <c:pt idx="1659">
                  <c:v>66.524468138613855</c:v>
                </c:pt>
                <c:pt idx="1660">
                  <c:v>66.521769544554445</c:v>
                </c:pt>
                <c:pt idx="1661">
                  <c:v>66.517211000000032</c:v>
                </c:pt>
                <c:pt idx="1662">
                  <c:v>66.513200326732672</c:v>
                </c:pt>
                <c:pt idx="1663">
                  <c:v>66.510329297029728</c:v>
                </c:pt>
                <c:pt idx="1664">
                  <c:v>66.51203037623759</c:v>
                </c:pt>
                <c:pt idx="1665">
                  <c:v>66.520626861386162</c:v>
                </c:pt>
                <c:pt idx="1666">
                  <c:v>66.532583623762392</c:v>
                </c:pt>
                <c:pt idx="1667">
                  <c:v>66.538711396039574</c:v>
                </c:pt>
                <c:pt idx="1668">
                  <c:v>66.541762930693096</c:v>
                </c:pt>
                <c:pt idx="1669">
                  <c:v>66.543238376237639</c:v>
                </c:pt>
                <c:pt idx="1670">
                  <c:v>66.543701801980234</c:v>
                </c:pt>
                <c:pt idx="1671">
                  <c:v>66.543099425742582</c:v>
                </c:pt>
                <c:pt idx="1672">
                  <c:v>66.543845702970316</c:v>
                </c:pt>
                <c:pt idx="1673">
                  <c:v>66.545796257425749</c:v>
                </c:pt>
                <c:pt idx="1674">
                  <c:v>66.548415900990079</c:v>
                </c:pt>
                <c:pt idx="1675">
                  <c:v>66.550124475247529</c:v>
                </c:pt>
                <c:pt idx="1676">
                  <c:v>66.550985693069322</c:v>
                </c:pt>
                <c:pt idx="1677">
                  <c:v>66.544816465346557</c:v>
                </c:pt>
                <c:pt idx="1678">
                  <c:v>66.541498841584172</c:v>
                </c:pt>
                <c:pt idx="1679">
                  <c:v>66.537171999999998</c:v>
                </c:pt>
                <c:pt idx="1680">
                  <c:v>66.533548099009877</c:v>
                </c:pt>
                <c:pt idx="1681">
                  <c:v>66.5262901188119</c:v>
                </c:pt>
                <c:pt idx="1682">
                  <c:v>66.518798108910886</c:v>
                </c:pt>
                <c:pt idx="1683">
                  <c:v>66.509978524752469</c:v>
                </c:pt>
                <c:pt idx="1684">
                  <c:v>66.505712712871286</c:v>
                </c:pt>
                <c:pt idx="1685">
                  <c:v>66.500833257425754</c:v>
                </c:pt>
                <c:pt idx="1686">
                  <c:v>66.49609951485148</c:v>
                </c:pt>
                <c:pt idx="1687">
                  <c:v>66.491293257425767</c:v>
                </c:pt>
                <c:pt idx="1688">
                  <c:v>66.486749594059418</c:v>
                </c:pt>
                <c:pt idx="1689">
                  <c:v>66.487038247524765</c:v>
                </c:pt>
                <c:pt idx="1690">
                  <c:v>66.490476920792091</c:v>
                </c:pt>
                <c:pt idx="1691">
                  <c:v>66.498769227722775</c:v>
                </c:pt>
                <c:pt idx="1692">
                  <c:v>66.505612752475287</c:v>
                </c:pt>
                <c:pt idx="1693">
                  <c:v>66.511764851485125</c:v>
                </c:pt>
                <c:pt idx="1694">
                  <c:v>66.525789049504979</c:v>
                </c:pt>
                <c:pt idx="1695">
                  <c:v>66.541146722772297</c:v>
                </c:pt>
                <c:pt idx="1696">
                  <c:v>66.552459683168323</c:v>
                </c:pt>
                <c:pt idx="1697">
                  <c:v>66.571235742574274</c:v>
                </c:pt>
                <c:pt idx="1698">
                  <c:v>66.596720851485145</c:v>
                </c:pt>
                <c:pt idx="1699">
                  <c:v>66.622480148514839</c:v>
                </c:pt>
                <c:pt idx="1700">
                  <c:v>66.656316673267327</c:v>
                </c:pt>
                <c:pt idx="1701">
                  <c:v>66.747147762376215</c:v>
                </c:pt>
                <c:pt idx="1702">
                  <c:v>66.882964039603991</c:v>
                </c:pt>
                <c:pt idx="1703">
                  <c:v>67.055731128712864</c:v>
                </c:pt>
                <c:pt idx="1704">
                  <c:v>67.25134106930696</c:v>
                </c:pt>
                <c:pt idx="1705">
                  <c:v>67.478676663366358</c:v>
                </c:pt>
                <c:pt idx="1706">
                  <c:v>67.741779792079214</c:v>
                </c:pt>
                <c:pt idx="1707">
                  <c:v>68.053373970297031</c:v>
                </c:pt>
                <c:pt idx="1708">
                  <c:v>68.402485306930657</c:v>
                </c:pt>
                <c:pt idx="1709">
                  <c:v>68.783686485148479</c:v>
                </c:pt>
                <c:pt idx="1710">
                  <c:v>69.194826980198016</c:v>
                </c:pt>
                <c:pt idx="1711">
                  <c:v>69.614804029702981</c:v>
                </c:pt>
                <c:pt idx="1712">
                  <c:v>70.031683445544544</c:v>
                </c:pt>
                <c:pt idx="1713">
                  <c:v>70.436708544554463</c:v>
                </c:pt>
                <c:pt idx="1714">
                  <c:v>70.818600297029704</c:v>
                </c:pt>
                <c:pt idx="1715">
                  <c:v>71.182753475247537</c:v>
                </c:pt>
                <c:pt idx="1716">
                  <c:v>71.538580049505015</c:v>
                </c:pt>
                <c:pt idx="1717">
                  <c:v>71.921780514851491</c:v>
                </c:pt>
                <c:pt idx="1718">
                  <c:v>72.283679792079212</c:v>
                </c:pt>
                <c:pt idx="1719">
                  <c:v>72.628546326732661</c:v>
                </c:pt>
                <c:pt idx="1720">
                  <c:v>72.94693861386142</c:v>
                </c:pt>
                <c:pt idx="1721">
                  <c:v>73.232562683168325</c:v>
                </c:pt>
                <c:pt idx="1722">
                  <c:v>73.476812396039648</c:v>
                </c:pt>
                <c:pt idx="1723">
                  <c:v>73.680767019801991</c:v>
                </c:pt>
                <c:pt idx="1724">
                  <c:v>73.855202405940616</c:v>
                </c:pt>
                <c:pt idx="1725">
                  <c:v>74.031198009900976</c:v>
                </c:pt>
                <c:pt idx="1726">
                  <c:v>74.198340237623754</c:v>
                </c:pt>
                <c:pt idx="1727">
                  <c:v>74.358733376237595</c:v>
                </c:pt>
                <c:pt idx="1728">
                  <c:v>74.515854712871302</c:v>
                </c:pt>
                <c:pt idx="1729">
                  <c:v>74.667977346534627</c:v>
                </c:pt>
                <c:pt idx="1730">
                  <c:v>74.802957980198016</c:v>
                </c:pt>
                <c:pt idx="1731">
                  <c:v>74.920446435643555</c:v>
                </c:pt>
                <c:pt idx="1732">
                  <c:v>75.025895702970303</c:v>
                </c:pt>
                <c:pt idx="1733">
                  <c:v>75.104090128712883</c:v>
                </c:pt>
                <c:pt idx="1734">
                  <c:v>75.17476694059404</c:v>
                </c:pt>
                <c:pt idx="1735">
                  <c:v>75.237688712871289</c:v>
                </c:pt>
                <c:pt idx="1736">
                  <c:v>75.29638331683168</c:v>
                </c:pt>
                <c:pt idx="1737">
                  <c:v>75.34601189108912</c:v>
                </c:pt>
                <c:pt idx="1738">
                  <c:v>75.382753683168318</c:v>
                </c:pt>
                <c:pt idx="1739">
                  <c:v>75.411244504950488</c:v>
                </c:pt>
                <c:pt idx="1740">
                  <c:v>75.427145821782176</c:v>
                </c:pt>
                <c:pt idx="1741">
                  <c:v>75.434824900990066</c:v>
                </c:pt>
                <c:pt idx="1742">
                  <c:v>75.443862386138633</c:v>
                </c:pt>
                <c:pt idx="1743">
                  <c:v>75.462520306930685</c:v>
                </c:pt>
                <c:pt idx="1744">
                  <c:v>75.509432653465353</c:v>
                </c:pt>
                <c:pt idx="1745">
                  <c:v>75.577891871287122</c:v>
                </c:pt>
                <c:pt idx="1746">
                  <c:v>75.650094158415826</c:v>
                </c:pt>
                <c:pt idx="1747">
                  <c:v>75.744270118811855</c:v>
                </c:pt>
                <c:pt idx="1748">
                  <c:v>75.859773099009885</c:v>
                </c:pt>
                <c:pt idx="1749">
                  <c:v>75.972011851485163</c:v>
                </c:pt>
                <c:pt idx="1750">
                  <c:v>76.094117613861428</c:v>
                </c:pt>
                <c:pt idx="1751">
                  <c:v>76.200367376237594</c:v>
                </c:pt>
                <c:pt idx="1752">
                  <c:v>76.303596415841582</c:v>
                </c:pt>
                <c:pt idx="1753">
                  <c:v>76.397275356435671</c:v>
                </c:pt>
                <c:pt idx="1754">
                  <c:v>76.47852827722771</c:v>
                </c:pt>
                <c:pt idx="1755">
                  <c:v>76.525505871287152</c:v>
                </c:pt>
                <c:pt idx="1756">
                  <c:v>76.537883495049485</c:v>
                </c:pt>
                <c:pt idx="1757">
                  <c:v>76.526331099009923</c:v>
                </c:pt>
                <c:pt idx="1758">
                  <c:v>76.516888376237645</c:v>
                </c:pt>
                <c:pt idx="1759">
                  <c:v>76.509322277227682</c:v>
                </c:pt>
                <c:pt idx="1760">
                  <c:v>76.505399841584136</c:v>
                </c:pt>
                <c:pt idx="1761">
                  <c:v>76.501521900990113</c:v>
                </c:pt>
                <c:pt idx="1762">
                  <c:v>76.500558732673269</c:v>
                </c:pt>
                <c:pt idx="1763">
                  <c:v>76.501748772277253</c:v>
                </c:pt>
                <c:pt idx="1764">
                  <c:v>76.502114990099003</c:v>
                </c:pt>
                <c:pt idx="1765">
                  <c:v>76.504428643564339</c:v>
                </c:pt>
                <c:pt idx="1766">
                  <c:v>76.506449653465339</c:v>
                </c:pt>
                <c:pt idx="1767">
                  <c:v>76.499104801980224</c:v>
                </c:pt>
                <c:pt idx="1768">
                  <c:v>76.492003148514883</c:v>
                </c:pt>
                <c:pt idx="1769">
                  <c:v>76.488659910891073</c:v>
                </c:pt>
                <c:pt idx="1770">
                  <c:v>76.493790376237612</c:v>
                </c:pt>
                <c:pt idx="1771">
                  <c:v>76.497273465346538</c:v>
                </c:pt>
                <c:pt idx="1772">
                  <c:v>76.498894039603954</c:v>
                </c:pt>
                <c:pt idx="1773">
                  <c:v>76.499966970297038</c:v>
                </c:pt>
                <c:pt idx="1774">
                  <c:v>76.503134613861377</c:v>
                </c:pt>
                <c:pt idx="1775">
                  <c:v>76.505474594059407</c:v>
                </c:pt>
                <c:pt idx="1776">
                  <c:v>76.508661861386145</c:v>
                </c:pt>
                <c:pt idx="1777">
                  <c:v>76.512220554455425</c:v>
                </c:pt>
                <c:pt idx="1778">
                  <c:v>76.517442376237554</c:v>
                </c:pt>
                <c:pt idx="1779">
                  <c:v>76.521644207920829</c:v>
                </c:pt>
                <c:pt idx="1780">
                  <c:v>76.532625534653477</c:v>
                </c:pt>
                <c:pt idx="1781">
                  <c:v>76.540910425742524</c:v>
                </c:pt>
                <c:pt idx="1782">
                  <c:v>76.550822059405974</c:v>
                </c:pt>
                <c:pt idx="1783">
                  <c:v>76.563783960396051</c:v>
                </c:pt>
                <c:pt idx="1784">
                  <c:v>76.573338009901036</c:v>
                </c:pt>
                <c:pt idx="1785">
                  <c:v>76.593700574257412</c:v>
                </c:pt>
                <c:pt idx="1786">
                  <c:v>76.614390267326741</c:v>
                </c:pt>
                <c:pt idx="1787">
                  <c:v>76.624726485148557</c:v>
                </c:pt>
                <c:pt idx="1788">
                  <c:v>76.651387405940611</c:v>
                </c:pt>
                <c:pt idx="1789">
                  <c:v>76.694509584158382</c:v>
                </c:pt>
                <c:pt idx="1790">
                  <c:v>76.74234391089108</c:v>
                </c:pt>
                <c:pt idx="1791">
                  <c:v>76.796593217821808</c:v>
                </c:pt>
                <c:pt idx="1792">
                  <c:v>76.87401267326733</c:v>
                </c:pt>
                <c:pt idx="1793">
                  <c:v>76.944566752475254</c:v>
                </c:pt>
                <c:pt idx="1794">
                  <c:v>77.020528376237607</c:v>
                </c:pt>
                <c:pt idx="1795">
                  <c:v>77.072955554455447</c:v>
                </c:pt>
                <c:pt idx="1796">
                  <c:v>77.116794633663375</c:v>
                </c:pt>
                <c:pt idx="1797">
                  <c:v>77.163504603960391</c:v>
                </c:pt>
                <c:pt idx="1798">
                  <c:v>77.206836415841593</c:v>
                </c:pt>
                <c:pt idx="1799">
                  <c:v>77.265926069306957</c:v>
                </c:pt>
                <c:pt idx="1800">
                  <c:v>77.348783584158468</c:v>
                </c:pt>
                <c:pt idx="1801">
                  <c:v>77.434135534653478</c:v>
                </c:pt>
                <c:pt idx="1802">
                  <c:v>77.514890336633684</c:v>
                </c:pt>
                <c:pt idx="1803">
                  <c:v>77.603777544554433</c:v>
                </c:pt>
                <c:pt idx="1804">
                  <c:v>77.720264247524767</c:v>
                </c:pt>
                <c:pt idx="1805">
                  <c:v>77.847642603960409</c:v>
                </c:pt>
                <c:pt idx="1806">
                  <c:v>77.982445861386154</c:v>
                </c:pt>
                <c:pt idx="1807">
                  <c:v>78.08553063366341</c:v>
                </c:pt>
                <c:pt idx="1808">
                  <c:v>78.184121455445549</c:v>
                </c:pt>
                <c:pt idx="1809">
                  <c:v>78.288043089108882</c:v>
                </c:pt>
                <c:pt idx="1810">
                  <c:v>78.410086910891067</c:v>
                </c:pt>
                <c:pt idx="1811">
                  <c:v>78.558731831683161</c:v>
                </c:pt>
                <c:pt idx="1812">
                  <c:v>78.712255297029728</c:v>
                </c:pt>
                <c:pt idx="1813">
                  <c:v>78.853171871287145</c:v>
                </c:pt>
                <c:pt idx="1814">
                  <c:v>78.991371603960388</c:v>
                </c:pt>
                <c:pt idx="1815">
                  <c:v>79.119954940594056</c:v>
                </c:pt>
                <c:pt idx="1816">
                  <c:v>79.250320178217819</c:v>
                </c:pt>
                <c:pt idx="1817">
                  <c:v>79.383954405940614</c:v>
                </c:pt>
                <c:pt idx="1818">
                  <c:v>79.509234148514835</c:v>
                </c:pt>
                <c:pt idx="1819">
                  <c:v>79.637131356435646</c:v>
                </c:pt>
                <c:pt idx="1820">
                  <c:v>79.775353930693072</c:v>
                </c:pt>
                <c:pt idx="1821">
                  <c:v>79.933223950495048</c:v>
                </c:pt>
                <c:pt idx="1822">
                  <c:v>80.090910990099019</c:v>
                </c:pt>
                <c:pt idx="1823">
                  <c:v>80.244320009900974</c:v>
                </c:pt>
                <c:pt idx="1824">
                  <c:v>80.390849019801976</c:v>
                </c:pt>
                <c:pt idx="1825">
                  <c:v>80.523518584158381</c:v>
                </c:pt>
                <c:pt idx="1826">
                  <c:v>80.635092732673272</c:v>
                </c:pt>
                <c:pt idx="1827">
                  <c:v>80.766682633663365</c:v>
                </c:pt>
                <c:pt idx="1828">
                  <c:v>80.931973603960429</c:v>
                </c:pt>
                <c:pt idx="1829">
                  <c:v>81.113885118811879</c:v>
                </c:pt>
                <c:pt idx="1830">
                  <c:v>81.291221059405956</c:v>
                </c:pt>
                <c:pt idx="1831">
                  <c:v>81.458172366336612</c:v>
                </c:pt>
                <c:pt idx="1832">
                  <c:v>81.61536523762372</c:v>
                </c:pt>
                <c:pt idx="1833">
                  <c:v>81.757789168316805</c:v>
                </c:pt>
                <c:pt idx="1834">
                  <c:v>81.884415227722783</c:v>
                </c:pt>
                <c:pt idx="1835">
                  <c:v>82.019869386138652</c:v>
                </c:pt>
                <c:pt idx="1836">
                  <c:v>82.130516217821807</c:v>
                </c:pt>
                <c:pt idx="1837">
                  <c:v>82.200901584158387</c:v>
                </c:pt>
                <c:pt idx="1838">
                  <c:v>82.238984752475261</c:v>
                </c:pt>
                <c:pt idx="1839">
                  <c:v>82.269304821782171</c:v>
                </c:pt>
                <c:pt idx="1840">
                  <c:v>82.312658663366321</c:v>
                </c:pt>
                <c:pt idx="1841">
                  <c:v>82.366252336633664</c:v>
                </c:pt>
                <c:pt idx="1842">
                  <c:v>82.422690069306938</c:v>
                </c:pt>
                <c:pt idx="1843">
                  <c:v>82.478741445544571</c:v>
                </c:pt>
                <c:pt idx="1844">
                  <c:v>82.507060148514825</c:v>
                </c:pt>
                <c:pt idx="1845">
                  <c:v>82.536490059405921</c:v>
                </c:pt>
                <c:pt idx="1846">
                  <c:v>82.567558019801979</c:v>
                </c:pt>
                <c:pt idx="1847">
                  <c:v>82.58776470297029</c:v>
                </c:pt>
                <c:pt idx="1848">
                  <c:v>82.582392772277217</c:v>
                </c:pt>
                <c:pt idx="1849">
                  <c:v>82.570267287128672</c:v>
                </c:pt>
                <c:pt idx="1850">
                  <c:v>82.559413623762381</c:v>
                </c:pt>
                <c:pt idx="1851">
                  <c:v>82.543999207920749</c:v>
                </c:pt>
                <c:pt idx="1852">
                  <c:v>82.524807376237618</c:v>
                </c:pt>
                <c:pt idx="1853">
                  <c:v>82.509370534653456</c:v>
                </c:pt>
                <c:pt idx="1854">
                  <c:v>82.491560821782187</c:v>
                </c:pt>
                <c:pt idx="1855">
                  <c:v>82.475936158415848</c:v>
                </c:pt>
                <c:pt idx="1856">
                  <c:v>82.452845049504958</c:v>
                </c:pt>
                <c:pt idx="1857">
                  <c:v>82.433950237623776</c:v>
                </c:pt>
                <c:pt idx="1858">
                  <c:v>82.412774673267307</c:v>
                </c:pt>
                <c:pt idx="1859">
                  <c:v>82.396763356435613</c:v>
                </c:pt>
                <c:pt idx="1860">
                  <c:v>82.383403742574217</c:v>
                </c:pt>
                <c:pt idx="1861">
                  <c:v>82.376264841584131</c:v>
                </c:pt>
                <c:pt idx="1862">
                  <c:v>82.362767297029691</c:v>
                </c:pt>
                <c:pt idx="1863">
                  <c:v>82.347562930693101</c:v>
                </c:pt>
                <c:pt idx="1864">
                  <c:v>82.328140257425744</c:v>
                </c:pt>
                <c:pt idx="1865">
                  <c:v>82.299941396039571</c:v>
                </c:pt>
                <c:pt idx="1866">
                  <c:v>82.280423475247503</c:v>
                </c:pt>
                <c:pt idx="1867">
                  <c:v>82.267044900990101</c:v>
                </c:pt>
                <c:pt idx="1868">
                  <c:v>82.234280554455481</c:v>
                </c:pt>
                <c:pt idx="1869">
                  <c:v>82.172923712871281</c:v>
                </c:pt>
                <c:pt idx="1870">
                  <c:v>82.100809099009879</c:v>
                </c:pt>
                <c:pt idx="1871">
                  <c:v>81.996612881188142</c:v>
                </c:pt>
                <c:pt idx="1872">
                  <c:v>81.87934261386134</c:v>
                </c:pt>
                <c:pt idx="1873">
                  <c:v>81.797615287128679</c:v>
                </c:pt>
                <c:pt idx="1874">
                  <c:v>81.762429871287168</c:v>
                </c:pt>
                <c:pt idx="1875">
                  <c:v>81.743581544554502</c:v>
                </c:pt>
                <c:pt idx="1876">
                  <c:v>81.735252287128745</c:v>
                </c:pt>
                <c:pt idx="1877">
                  <c:v>81.721391267326709</c:v>
                </c:pt>
                <c:pt idx="1878">
                  <c:v>81.710058039603965</c:v>
                </c:pt>
                <c:pt idx="1879">
                  <c:v>81.689397841584153</c:v>
                </c:pt>
                <c:pt idx="1880">
                  <c:v>81.663283881188121</c:v>
                </c:pt>
                <c:pt idx="1881">
                  <c:v>81.63177155445544</c:v>
                </c:pt>
                <c:pt idx="1882">
                  <c:v>81.578743386138626</c:v>
                </c:pt>
                <c:pt idx="1883">
                  <c:v>81.551463653465305</c:v>
                </c:pt>
                <c:pt idx="1884">
                  <c:v>81.533759752475277</c:v>
                </c:pt>
                <c:pt idx="1885">
                  <c:v>81.523754029702928</c:v>
                </c:pt>
                <c:pt idx="1886">
                  <c:v>81.518263376237627</c:v>
                </c:pt>
                <c:pt idx="1887">
                  <c:v>81.511020168316847</c:v>
                </c:pt>
                <c:pt idx="1888">
                  <c:v>81.507408198019789</c:v>
                </c:pt>
                <c:pt idx="1889">
                  <c:v>81.502112039603958</c:v>
                </c:pt>
                <c:pt idx="1890">
                  <c:v>81.499863059405897</c:v>
                </c:pt>
                <c:pt idx="1891">
                  <c:v>81.49945564356436</c:v>
                </c:pt>
                <c:pt idx="1892">
                  <c:v>81.500388455445531</c:v>
                </c:pt>
                <c:pt idx="1893">
                  <c:v>81.496154623762393</c:v>
                </c:pt>
                <c:pt idx="1894">
                  <c:v>81.480989673267331</c:v>
                </c:pt>
                <c:pt idx="1895">
                  <c:v>81.450139920792068</c:v>
                </c:pt>
                <c:pt idx="1896">
                  <c:v>81.391011811881157</c:v>
                </c:pt>
                <c:pt idx="1897">
                  <c:v>81.335094633663317</c:v>
                </c:pt>
                <c:pt idx="1898">
                  <c:v>81.29715620792075</c:v>
                </c:pt>
                <c:pt idx="1899">
                  <c:v>81.273946346534672</c:v>
                </c:pt>
                <c:pt idx="1900">
                  <c:v>81.265227118811879</c:v>
                </c:pt>
                <c:pt idx="1901">
                  <c:v>81.262959118811878</c:v>
                </c:pt>
                <c:pt idx="1902">
                  <c:v>81.262861257425683</c:v>
                </c:pt>
                <c:pt idx="1903">
                  <c:v>81.25968067326734</c:v>
                </c:pt>
                <c:pt idx="1904">
                  <c:v>81.256176613861356</c:v>
                </c:pt>
                <c:pt idx="1905">
                  <c:v>81.248883415841604</c:v>
                </c:pt>
                <c:pt idx="1906">
                  <c:v>81.248575277227729</c:v>
                </c:pt>
                <c:pt idx="1907">
                  <c:v>81.247972366336654</c:v>
                </c:pt>
                <c:pt idx="1908">
                  <c:v>81.255254772277226</c:v>
                </c:pt>
                <c:pt idx="1909">
                  <c:v>81.262721643564333</c:v>
                </c:pt>
                <c:pt idx="1910">
                  <c:v>81.27056177227719</c:v>
                </c:pt>
                <c:pt idx="1911">
                  <c:v>81.27829920792081</c:v>
                </c:pt>
                <c:pt idx="1912">
                  <c:v>81.281383247524758</c:v>
                </c:pt>
                <c:pt idx="1913">
                  <c:v>81.277162445544576</c:v>
                </c:pt>
                <c:pt idx="1914">
                  <c:v>81.271049990099016</c:v>
                </c:pt>
                <c:pt idx="1915">
                  <c:v>81.267795881188107</c:v>
                </c:pt>
                <c:pt idx="1916">
                  <c:v>81.271279297029693</c:v>
                </c:pt>
                <c:pt idx="1917">
                  <c:v>81.281810029702967</c:v>
                </c:pt>
                <c:pt idx="1918">
                  <c:v>81.288980653465359</c:v>
                </c:pt>
                <c:pt idx="1919">
                  <c:v>81.290916990099021</c:v>
                </c:pt>
                <c:pt idx="1920">
                  <c:v>81.29509946534651</c:v>
                </c:pt>
                <c:pt idx="1921">
                  <c:v>81.296590673267318</c:v>
                </c:pt>
                <c:pt idx="1922">
                  <c:v>81.29728639603961</c:v>
                </c:pt>
                <c:pt idx="1923">
                  <c:v>81.296922376237632</c:v>
                </c:pt>
                <c:pt idx="1924">
                  <c:v>81.297794544554478</c:v>
                </c:pt>
                <c:pt idx="1925">
                  <c:v>81.299080405940586</c:v>
                </c:pt>
                <c:pt idx="1926">
                  <c:v>81.304707643564356</c:v>
                </c:pt>
                <c:pt idx="1927">
                  <c:v>81.31356485148514</c:v>
                </c:pt>
                <c:pt idx="1928">
                  <c:v>81.316693257425754</c:v>
                </c:pt>
                <c:pt idx="1929">
                  <c:v>81.317563811881186</c:v>
                </c:pt>
                <c:pt idx="1930">
                  <c:v>81.315494039603962</c:v>
                </c:pt>
                <c:pt idx="1931">
                  <c:v>81.311101683168346</c:v>
                </c:pt>
                <c:pt idx="1932">
                  <c:v>81.305859940594075</c:v>
                </c:pt>
                <c:pt idx="1933">
                  <c:v>81.304443356435655</c:v>
                </c:pt>
                <c:pt idx="1934">
                  <c:v>81.306418623762397</c:v>
                </c:pt>
                <c:pt idx="1935">
                  <c:v>81.312539811881194</c:v>
                </c:pt>
                <c:pt idx="1936">
                  <c:v>81.316184732673264</c:v>
                </c:pt>
                <c:pt idx="1937">
                  <c:v>81.316910584158407</c:v>
                </c:pt>
                <c:pt idx="1938">
                  <c:v>81.316931594059426</c:v>
                </c:pt>
                <c:pt idx="1939">
                  <c:v>81.315335118811873</c:v>
                </c:pt>
                <c:pt idx="1940">
                  <c:v>81.307355564356385</c:v>
                </c:pt>
                <c:pt idx="1941">
                  <c:v>81.301978445544549</c:v>
                </c:pt>
                <c:pt idx="1942">
                  <c:v>81.30071986138617</c:v>
                </c:pt>
                <c:pt idx="1943">
                  <c:v>81.293819920792075</c:v>
                </c:pt>
                <c:pt idx="1944">
                  <c:v>81.28624896039608</c:v>
                </c:pt>
                <c:pt idx="1945">
                  <c:v>81.280699396039608</c:v>
                </c:pt>
                <c:pt idx="1946">
                  <c:v>81.269836465346543</c:v>
                </c:pt>
                <c:pt idx="1947">
                  <c:v>81.260133089108919</c:v>
                </c:pt>
                <c:pt idx="1948">
                  <c:v>81.251448940594045</c:v>
                </c:pt>
                <c:pt idx="1949">
                  <c:v>81.240350841584174</c:v>
                </c:pt>
                <c:pt idx="1950">
                  <c:v>81.227675435643533</c:v>
                </c:pt>
                <c:pt idx="1951">
                  <c:v>81.207273128712885</c:v>
                </c:pt>
                <c:pt idx="1952">
                  <c:v>81.18941164356437</c:v>
                </c:pt>
                <c:pt idx="1953">
                  <c:v>81.176746980198004</c:v>
                </c:pt>
                <c:pt idx="1954">
                  <c:v>81.169935663366331</c:v>
                </c:pt>
                <c:pt idx="1955">
                  <c:v>81.16065612871293</c:v>
                </c:pt>
                <c:pt idx="1956">
                  <c:v>81.121916178217816</c:v>
                </c:pt>
                <c:pt idx="1957">
                  <c:v>81.05190395049506</c:v>
                </c:pt>
                <c:pt idx="1958">
                  <c:v>80.923918851485126</c:v>
                </c:pt>
                <c:pt idx="1959">
                  <c:v>80.747680950495052</c:v>
                </c:pt>
                <c:pt idx="1960">
                  <c:v>80.573469821782197</c:v>
                </c:pt>
                <c:pt idx="1961">
                  <c:v>80.398554554455472</c:v>
                </c:pt>
                <c:pt idx="1962">
                  <c:v>80.206559594059414</c:v>
                </c:pt>
                <c:pt idx="1963">
                  <c:v>80.000864603960409</c:v>
                </c:pt>
                <c:pt idx="1964">
                  <c:v>79.779109643564411</c:v>
                </c:pt>
                <c:pt idx="1965">
                  <c:v>79.560710851485169</c:v>
                </c:pt>
                <c:pt idx="1966">
                  <c:v>79.358253495049496</c:v>
                </c:pt>
                <c:pt idx="1967">
                  <c:v>79.16296637623762</c:v>
                </c:pt>
                <c:pt idx="1968">
                  <c:v>78.972574316831668</c:v>
                </c:pt>
                <c:pt idx="1969">
                  <c:v>78.776538366336624</c:v>
                </c:pt>
                <c:pt idx="1970">
                  <c:v>78.600151277227752</c:v>
                </c:pt>
                <c:pt idx="1971">
                  <c:v>78.446320891089115</c:v>
                </c:pt>
                <c:pt idx="1972">
                  <c:v>78.313786762376211</c:v>
                </c:pt>
                <c:pt idx="1973">
                  <c:v>78.202189683168285</c:v>
                </c:pt>
                <c:pt idx="1974">
                  <c:v>78.116205049504927</c:v>
                </c:pt>
                <c:pt idx="1975">
                  <c:v>78.053123376237622</c:v>
                </c:pt>
                <c:pt idx="1976">
                  <c:v>78.019288831683156</c:v>
                </c:pt>
                <c:pt idx="1977">
                  <c:v>77.994153900990085</c:v>
                </c:pt>
                <c:pt idx="1978">
                  <c:v>77.992110554455436</c:v>
                </c:pt>
                <c:pt idx="1979">
                  <c:v>77.989850702970287</c:v>
                </c:pt>
                <c:pt idx="1980">
                  <c:v>77.996710227722787</c:v>
                </c:pt>
                <c:pt idx="1981">
                  <c:v>78.006464396039647</c:v>
                </c:pt>
                <c:pt idx="1982">
                  <c:v>78.01051871287126</c:v>
                </c:pt>
                <c:pt idx="1983">
                  <c:v>78.018656188118783</c:v>
                </c:pt>
                <c:pt idx="1984">
                  <c:v>78.024135465346546</c:v>
                </c:pt>
                <c:pt idx="1985">
                  <c:v>78.029292297029727</c:v>
                </c:pt>
                <c:pt idx="1986">
                  <c:v>78.034240920792072</c:v>
                </c:pt>
                <c:pt idx="1987">
                  <c:v>78.04090848514852</c:v>
                </c:pt>
                <c:pt idx="1988">
                  <c:v>78.048861059405937</c:v>
                </c:pt>
                <c:pt idx="1989">
                  <c:v>78.054894465346564</c:v>
                </c:pt>
                <c:pt idx="1990">
                  <c:v>78.061386287128727</c:v>
                </c:pt>
                <c:pt idx="1991">
                  <c:v>78.065401673267289</c:v>
                </c:pt>
                <c:pt idx="1992">
                  <c:v>78.069781198019811</c:v>
                </c:pt>
                <c:pt idx="1993">
                  <c:v>78.073191801980172</c:v>
                </c:pt>
                <c:pt idx="1994">
                  <c:v>78.073869297029674</c:v>
                </c:pt>
                <c:pt idx="1995">
                  <c:v>78.070641386138632</c:v>
                </c:pt>
                <c:pt idx="1996">
                  <c:v>78.063729514851474</c:v>
                </c:pt>
                <c:pt idx="1997">
                  <c:v>78.057678732673267</c:v>
                </c:pt>
                <c:pt idx="1998">
                  <c:v>78.049565138613843</c:v>
                </c:pt>
                <c:pt idx="1999">
                  <c:v>78.039050554455471</c:v>
                </c:pt>
                <c:pt idx="2000">
                  <c:v>78.025980495049481</c:v>
                </c:pt>
                <c:pt idx="2001">
                  <c:v>78.011897554455487</c:v>
                </c:pt>
                <c:pt idx="2002">
                  <c:v>77.995169079207926</c:v>
                </c:pt>
                <c:pt idx="2003">
                  <c:v>77.981327782178212</c:v>
                </c:pt>
                <c:pt idx="2004">
                  <c:v>77.968615504950492</c:v>
                </c:pt>
                <c:pt idx="2005">
                  <c:v>77.955610683168331</c:v>
                </c:pt>
                <c:pt idx="2006">
                  <c:v>77.934978336633634</c:v>
                </c:pt>
                <c:pt idx="2007">
                  <c:v>77.908755524752493</c:v>
                </c:pt>
                <c:pt idx="2008">
                  <c:v>77.870304613861379</c:v>
                </c:pt>
                <c:pt idx="2009">
                  <c:v>77.78546476237625</c:v>
                </c:pt>
                <c:pt idx="2010">
                  <c:v>77.651216653465326</c:v>
                </c:pt>
                <c:pt idx="2011">
                  <c:v>77.49756438613862</c:v>
                </c:pt>
                <c:pt idx="2012">
                  <c:v>77.317454099009908</c:v>
                </c:pt>
                <c:pt idx="2013">
                  <c:v>77.145467712871309</c:v>
                </c:pt>
                <c:pt idx="2014">
                  <c:v>76.998803118811864</c:v>
                </c:pt>
                <c:pt idx="2015">
                  <c:v>76.835896158415878</c:v>
                </c:pt>
                <c:pt idx="2016">
                  <c:v>76.675978801980207</c:v>
                </c:pt>
                <c:pt idx="2017">
                  <c:v>76.535525445544565</c:v>
                </c:pt>
                <c:pt idx="2018">
                  <c:v>76.424995019801969</c:v>
                </c:pt>
                <c:pt idx="2019">
                  <c:v>76.324568405940596</c:v>
                </c:pt>
                <c:pt idx="2020">
                  <c:v>76.223440702970294</c:v>
                </c:pt>
                <c:pt idx="2021">
                  <c:v>76.133162643564376</c:v>
                </c:pt>
                <c:pt idx="2022">
                  <c:v>76.026918821782218</c:v>
                </c:pt>
                <c:pt idx="2023">
                  <c:v>75.936617554455438</c:v>
                </c:pt>
                <c:pt idx="2024">
                  <c:v>75.855069346534691</c:v>
                </c:pt>
                <c:pt idx="2025">
                  <c:v>75.76282987128711</c:v>
                </c:pt>
                <c:pt idx="2026">
                  <c:v>75.665373693069355</c:v>
                </c:pt>
                <c:pt idx="2027">
                  <c:v>75.569073396039613</c:v>
                </c:pt>
                <c:pt idx="2028">
                  <c:v>75.456531485148517</c:v>
                </c:pt>
                <c:pt idx="2029">
                  <c:v>75.341989584158412</c:v>
                </c:pt>
                <c:pt idx="2030">
                  <c:v>75.228721762376239</c:v>
                </c:pt>
                <c:pt idx="2031">
                  <c:v>75.110233079207944</c:v>
                </c:pt>
                <c:pt idx="2032">
                  <c:v>74.977859663366331</c:v>
                </c:pt>
                <c:pt idx="2033">
                  <c:v>74.834101455445563</c:v>
                </c:pt>
                <c:pt idx="2034">
                  <c:v>74.696958742574253</c:v>
                </c:pt>
                <c:pt idx="2035">
                  <c:v>74.541493445544589</c:v>
                </c:pt>
                <c:pt idx="2036">
                  <c:v>74.379330702970293</c:v>
                </c:pt>
                <c:pt idx="2037">
                  <c:v>74.19711230693072</c:v>
                </c:pt>
                <c:pt idx="2038">
                  <c:v>73.99294738613861</c:v>
                </c:pt>
                <c:pt idx="2039">
                  <c:v>73.785567821782138</c:v>
                </c:pt>
                <c:pt idx="2040">
                  <c:v>73.584304732673303</c:v>
                </c:pt>
                <c:pt idx="2041">
                  <c:v>73.360594732673277</c:v>
                </c:pt>
                <c:pt idx="2042">
                  <c:v>73.149877524752469</c:v>
                </c:pt>
                <c:pt idx="2043">
                  <c:v>72.96280376237624</c:v>
                </c:pt>
                <c:pt idx="2044">
                  <c:v>72.783325900990121</c:v>
                </c:pt>
                <c:pt idx="2045">
                  <c:v>72.60202635643563</c:v>
                </c:pt>
                <c:pt idx="2046">
                  <c:v>72.409745277227699</c:v>
                </c:pt>
                <c:pt idx="2047">
                  <c:v>72.184724841584142</c:v>
                </c:pt>
                <c:pt idx="2048">
                  <c:v>71.920409673267329</c:v>
                </c:pt>
                <c:pt idx="2049">
                  <c:v>71.63597778217823</c:v>
                </c:pt>
                <c:pt idx="2050">
                  <c:v>71.38808834653463</c:v>
                </c:pt>
                <c:pt idx="2051">
                  <c:v>71.16538796039606</c:v>
                </c:pt>
                <c:pt idx="2052">
                  <c:v>70.965731019801979</c:v>
                </c:pt>
                <c:pt idx="2053">
                  <c:v>70.774762009900982</c:v>
                </c:pt>
                <c:pt idx="2054">
                  <c:v>70.614618108910904</c:v>
                </c:pt>
                <c:pt idx="2055">
                  <c:v>70.46852155445545</c:v>
                </c:pt>
                <c:pt idx="2056">
                  <c:v>70.327779257425746</c:v>
                </c:pt>
                <c:pt idx="2057">
                  <c:v>70.192957475247553</c:v>
                </c:pt>
                <c:pt idx="2058">
                  <c:v>70.065589356435666</c:v>
                </c:pt>
                <c:pt idx="2059">
                  <c:v>69.971234970296976</c:v>
                </c:pt>
                <c:pt idx="2060">
                  <c:v>69.904526752475249</c:v>
                </c:pt>
                <c:pt idx="2061">
                  <c:v>69.852678099009907</c:v>
                </c:pt>
                <c:pt idx="2062">
                  <c:v>69.821287772277216</c:v>
                </c:pt>
                <c:pt idx="2063">
                  <c:v>69.787479683168343</c:v>
                </c:pt>
                <c:pt idx="2064">
                  <c:v>69.731847247524712</c:v>
                </c:pt>
                <c:pt idx="2065">
                  <c:v>69.666305069306915</c:v>
                </c:pt>
                <c:pt idx="2066">
                  <c:v>69.578869069306919</c:v>
                </c:pt>
                <c:pt idx="2067">
                  <c:v>69.491275940594051</c:v>
                </c:pt>
                <c:pt idx="2068">
                  <c:v>69.388657128712907</c:v>
                </c:pt>
                <c:pt idx="2069">
                  <c:v>69.287242316831652</c:v>
                </c:pt>
                <c:pt idx="2070">
                  <c:v>69.194400049504964</c:v>
                </c:pt>
                <c:pt idx="2071">
                  <c:v>69.10773214851487</c:v>
                </c:pt>
                <c:pt idx="2072">
                  <c:v>69.01255272277227</c:v>
                </c:pt>
                <c:pt idx="2073">
                  <c:v>68.902686722772302</c:v>
                </c:pt>
                <c:pt idx="2074">
                  <c:v>68.787923574257405</c:v>
                </c:pt>
                <c:pt idx="2075">
                  <c:v>68.656554158415844</c:v>
                </c:pt>
                <c:pt idx="2076">
                  <c:v>68.52099320792081</c:v>
                </c:pt>
                <c:pt idx="2077">
                  <c:v>68.397361247524756</c:v>
                </c:pt>
                <c:pt idx="2078">
                  <c:v>68.281662841584151</c:v>
                </c:pt>
                <c:pt idx="2079">
                  <c:v>68.163527465346533</c:v>
                </c:pt>
                <c:pt idx="2080">
                  <c:v>68.047328613861367</c:v>
                </c:pt>
                <c:pt idx="2081">
                  <c:v>67.927483980197991</c:v>
                </c:pt>
                <c:pt idx="2082">
                  <c:v>67.791960940594052</c:v>
                </c:pt>
                <c:pt idx="2083">
                  <c:v>67.641131702970327</c:v>
                </c:pt>
                <c:pt idx="2084">
                  <c:v>67.489967297029693</c:v>
                </c:pt>
                <c:pt idx="2085">
                  <c:v>67.336022841584168</c:v>
                </c:pt>
                <c:pt idx="2086">
                  <c:v>67.189016475247499</c:v>
                </c:pt>
                <c:pt idx="2087">
                  <c:v>67.047316772277256</c:v>
                </c:pt>
                <c:pt idx="2088">
                  <c:v>66.912331297029695</c:v>
                </c:pt>
                <c:pt idx="2089">
                  <c:v>66.784437495049545</c:v>
                </c:pt>
                <c:pt idx="2090">
                  <c:v>66.651444683168322</c:v>
                </c:pt>
                <c:pt idx="2091">
                  <c:v>66.527292376237597</c:v>
                </c:pt>
                <c:pt idx="2092">
                  <c:v>66.419349287128696</c:v>
                </c:pt>
                <c:pt idx="2093">
                  <c:v>66.323620306930707</c:v>
                </c:pt>
                <c:pt idx="2094">
                  <c:v>66.223934435643585</c:v>
                </c:pt>
                <c:pt idx="2095">
                  <c:v>66.14054266336629</c:v>
                </c:pt>
                <c:pt idx="2096">
                  <c:v>66.058742891089096</c:v>
                </c:pt>
                <c:pt idx="2097">
                  <c:v>65.985213970297039</c:v>
                </c:pt>
                <c:pt idx="2098">
                  <c:v>65.929043960396044</c:v>
                </c:pt>
                <c:pt idx="2099">
                  <c:v>65.885486148514843</c:v>
                </c:pt>
                <c:pt idx="2100">
                  <c:v>65.847137990098972</c:v>
                </c:pt>
                <c:pt idx="2101">
                  <c:v>65.831555504950515</c:v>
                </c:pt>
                <c:pt idx="2102">
                  <c:v>65.819209306930702</c:v>
                </c:pt>
                <c:pt idx="2103">
                  <c:v>65.812258019802002</c:v>
                </c:pt>
                <c:pt idx="2104">
                  <c:v>65.811352267326725</c:v>
                </c:pt>
                <c:pt idx="2105">
                  <c:v>65.811658336633684</c:v>
                </c:pt>
                <c:pt idx="2106">
                  <c:v>65.81634367326734</c:v>
                </c:pt>
                <c:pt idx="2107">
                  <c:v>65.826716089108913</c:v>
                </c:pt>
                <c:pt idx="2108">
                  <c:v>65.833381009900975</c:v>
                </c:pt>
                <c:pt idx="2109">
                  <c:v>65.837030653465348</c:v>
                </c:pt>
                <c:pt idx="2110">
                  <c:v>65.842384772277228</c:v>
                </c:pt>
                <c:pt idx="2111">
                  <c:v>65.852189792079244</c:v>
                </c:pt>
                <c:pt idx="2112">
                  <c:v>65.863030415841578</c:v>
                </c:pt>
                <c:pt idx="2113">
                  <c:v>65.87451494059404</c:v>
                </c:pt>
                <c:pt idx="2114">
                  <c:v>65.888152396039587</c:v>
                </c:pt>
                <c:pt idx="2115">
                  <c:v>65.900166801980205</c:v>
                </c:pt>
                <c:pt idx="2116">
                  <c:v>65.908182861386138</c:v>
                </c:pt>
                <c:pt idx="2117">
                  <c:v>65.918165356435651</c:v>
                </c:pt>
                <c:pt idx="2118">
                  <c:v>65.932955603960437</c:v>
                </c:pt>
                <c:pt idx="2119">
                  <c:v>65.945989792079175</c:v>
                </c:pt>
                <c:pt idx="2120">
                  <c:v>65.956296693069319</c:v>
                </c:pt>
                <c:pt idx="2121">
                  <c:v>65.970065217821769</c:v>
                </c:pt>
                <c:pt idx="2122">
                  <c:v>65.988803237623799</c:v>
                </c:pt>
                <c:pt idx="2123">
                  <c:v>66.002267158415805</c:v>
                </c:pt>
                <c:pt idx="2124">
                  <c:v>66.013688554455456</c:v>
                </c:pt>
                <c:pt idx="2125">
                  <c:v>66.021436306930667</c:v>
                </c:pt>
                <c:pt idx="2126">
                  <c:v>66.026944742574287</c:v>
                </c:pt>
                <c:pt idx="2127">
                  <c:v>66.034418851485142</c:v>
                </c:pt>
                <c:pt idx="2128">
                  <c:v>66.036882673267286</c:v>
                </c:pt>
                <c:pt idx="2129">
                  <c:v>66.040499207920774</c:v>
                </c:pt>
                <c:pt idx="2130">
                  <c:v>66.048069019802014</c:v>
                </c:pt>
                <c:pt idx="2131">
                  <c:v>66.054589099009874</c:v>
                </c:pt>
                <c:pt idx="2132">
                  <c:v>66.06562872277226</c:v>
                </c:pt>
                <c:pt idx="2133">
                  <c:v>66.07053028712869</c:v>
                </c:pt>
                <c:pt idx="2134">
                  <c:v>66.074486722772278</c:v>
                </c:pt>
                <c:pt idx="2135">
                  <c:v>66.076206128712883</c:v>
                </c:pt>
                <c:pt idx="2136">
                  <c:v>66.078783732673273</c:v>
                </c:pt>
                <c:pt idx="2137">
                  <c:v>66.080425376237642</c:v>
                </c:pt>
                <c:pt idx="2138">
                  <c:v>66.082266207920824</c:v>
                </c:pt>
                <c:pt idx="2139">
                  <c:v>66.082960900990102</c:v>
                </c:pt>
                <c:pt idx="2140">
                  <c:v>66.083451297029711</c:v>
                </c:pt>
                <c:pt idx="2141">
                  <c:v>66.082865198019803</c:v>
                </c:pt>
                <c:pt idx="2142">
                  <c:v>66.083595762376262</c:v>
                </c:pt>
                <c:pt idx="2143">
                  <c:v>66.084382455445507</c:v>
                </c:pt>
                <c:pt idx="2144">
                  <c:v>66.085837653465347</c:v>
                </c:pt>
                <c:pt idx="2145">
                  <c:v>66.087627792079203</c:v>
                </c:pt>
                <c:pt idx="2146">
                  <c:v>66.091181792079212</c:v>
                </c:pt>
                <c:pt idx="2147">
                  <c:v>66.095639356435626</c:v>
                </c:pt>
                <c:pt idx="2148">
                  <c:v>66.10408714851485</c:v>
                </c:pt>
                <c:pt idx="2149">
                  <c:v>66.112981831683143</c:v>
                </c:pt>
                <c:pt idx="2150">
                  <c:v>66.125336306930691</c:v>
                </c:pt>
                <c:pt idx="2151">
                  <c:v>66.147363594059414</c:v>
                </c:pt>
                <c:pt idx="2152">
                  <c:v>66.159060821782177</c:v>
                </c:pt>
                <c:pt idx="2153">
                  <c:v>66.167863257425793</c:v>
                </c:pt>
                <c:pt idx="2154">
                  <c:v>66.180222415841584</c:v>
                </c:pt>
                <c:pt idx="2155">
                  <c:v>66.194875594059383</c:v>
                </c:pt>
                <c:pt idx="2156">
                  <c:v>66.210275594059411</c:v>
                </c:pt>
                <c:pt idx="2157">
                  <c:v>66.256347435643548</c:v>
                </c:pt>
                <c:pt idx="2158">
                  <c:v>66.331062920792093</c:v>
                </c:pt>
                <c:pt idx="2159">
                  <c:v>66.437237990099035</c:v>
                </c:pt>
                <c:pt idx="2160">
                  <c:v>66.595625435643569</c:v>
                </c:pt>
                <c:pt idx="2161">
                  <c:v>66.787513574257417</c:v>
                </c:pt>
                <c:pt idx="2162">
                  <c:v>66.999391900990133</c:v>
                </c:pt>
                <c:pt idx="2163">
                  <c:v>67.236016801980185</c:v>
                </c:pt>
                <c:pt idx="2164">
                  <c:v>67.496234138613858</c:v>
                </c:pt>
                <c:pt idx="2165">
                  <c:v>67.782679455445532</c:v>
                </c:pt>
                <c:pt idx="2166">
                  <c:v>68.097580881188136</c:v>
                </c:pt>
                <c:pt idx="2167">
                  <c:v>68.412925861386171</c:v>
                </c:pt>
                <c:pt idx="2168">
                  <c:v>68.730612217821772</c:v>
                </c:pt>
                <c:pt idx="2169">
                  <c:v>69.062684158415834</c:v>
                </c:pt>
                <c:pt idx="2170">
                  <c:v>69.396405524752439</c:v>
                </c:pt>
                <c:pt idx="2171">
                  <c:v>69.734466999999995</c:v>
                </c:pt>
                <c:pt idx="2172">
                  <c:v>70.069080415841569</c:v>
                </c:pt>
                <c:pt idx="2173">
                  <c:v>70.407835495049511</c:v>
                </c:pt>
                <c:pt idx="2174">
                  <c:v>70.743786118811911</c:v>
                </c:pt>
                <c:pt idx="2175">
                  <c:v>71.086946019801999</c:v>
                </c:pt>
                <c:pt idx="2176">
                  <c:v>71.432325029702952</c:v>
                </c:pt>
                <c:pt idx="2177">
                  <c:v>71.807371574257459</c:v>
                </c:pt>
                <c:pt idx="2178">
                  <c:v>72.197282326732676</c:v>
                </c:pt>
                <c:pt idx="2179">
                  <c:v>72.581571316831713</c:v>
                </c:pt>
                <c:pt idx="2180">
                  <c:v>72.96788733663368</c:v>
                </c:pt>
                <c:pt idx="2181">
                  <c:v>73.359874950495069</c:v>
                </c:pt>
                <c:pt idx="2182">
                  <c:v>73.732002336633641</c:v>
                </c:pt>
                <c:pt idx="2183">
                  <c:v>74.099700039603974</c:v>
                </c:pt>
                <c:pt idx="2184">
                  <c:v>74.471360722772303</c:v>
                </c:pt>
                <c:pt idx="2185">
                  <c:v>74.836366970297036</c:v>
                </c:pt>
                <c:pt idx="2186">
                  <c:v>75.209408920792086</c:v>
                </c:pt>
                <c:pt idx="2187">
                  <c:v>75.591340000000002</c:v>
                </c:pt>
                <c:pt idx="2188">
                  <c:v>75.999786009900959</c:v>
                </c:pt>
                <c:pt idx="2189">
                  <c:v>76.431349495049474</c:v>
                </c:pt>
                <c:pt idx="2190">
                  <c:v>76.877186732673252</c:v>
                </c:pt>
                <c:pt idx="2191">
                  <c:v>77.34402269306932</c:v>
                </c:pt>
                <c:pt idx="2192">
                  <c:v>77.820693940594055</c:v>
                </c:pt>
                <c:pt idx="2193">
                  <c:v>78.344168277227737</c:v>
                </c:pt>
                <c:pt idx="2194">
                  <c:v>78.888809663366317</c:v>
                </c:pt>
                <c:pt idx="2195">
                  <c:v>79.45168688118811</c:v>
                </c:pt>
                <c:pt idx="2196">
                  <c:v>80.053932712871287</c:v>
                </c:pt>
                <c:pt idx="2197">
                  <c:v>80.662997445544519</c:v>
                </c:pt>
                <c:pt idx="2198">
                  <c:v>81.292544247524773</c:v>
                </c:pt>
                <c:pt idx="2199">
                  <c:v>81.939518059405927</c:v>
                </c:pt>
                <c:pt idx="2200">
                  <c:v>82.616651237623756</c:v>
                </c:pt>
                <c:pt idx="2201">
                  <c:v>83.315746386138613</c:v>
                </c:pt>
                <c:pt idx="2202">
                  <c:v>84.042241792079182</c:v>
                </c:pt>
                <c:pt idx="2203">
                  <c:v>84.801508831683194</c:v>
                </c:pt>
                <c:pt idx="2204">
                  <c:v>85.587369742574296</c:v>
                </c:pt>
                <c:pt idx="2205">
                  <c:v>86.396902910891086</c:v>
                </c:pt>
                <c:pt idx="2206">
                  <c:v>87.21868503960394</c:v>
                </c:pt>
                <c:pt idx="2207">
                  <c:v>88.036162198019809</c:v>
                </c:pt>
                <c:pt idx="2208">
                  <c:v>88.837777425742573</c:v>
                </c:pt>
                <c:pt idx="2209">
                  <c:v>89.607480950495031</c:v>
                </c:pt>
                <c:pt idx="2210">
                  <c:v>90.368901118811877</c:v>
                </c:pt>
                <c:pt idx="2211">
                  <c:v>91.114325980198075</c:v>
                </c:pt>
                <c:pt idx="2212">
                  <c:v>91.848603673267291</c:v>
                </c:pt>
                <c:pt idx="2213">
                  <c:v>92.559286920792104</c:v>
                </c:pt>
                <c:pt idx="2214">
                  <c:v>93.256330148514877</c:v>
                </c:pt>
                <c:pt idx="2215">
                  <c:v>93.914380762376197</c:v>
                </c:pt>
                <c:pt idx="2216">
                  <c:v>94.543523148514851</c:v>
                </c:pt>
                <c:pt idx="2217">
                  <c:v>95.144867633663409</c:v>
                </c:pt>
                <c:pt idx="2218">
                  <c:v>95.721091396039583</c:v>
                </c:pt>
                <c:pt idx="2219">
                  <c:v>96.25882133663363</c:v>
                </c:pt>
                <c:pt idx="2220">
                  <c:v>96.772920980198023</c:v>
                </c:pt>
                <c:pt idx="2221">
                  <c:v>97.268680435643546</c:v>
                </c:pt>
                <c:pt idx="2222">
                  <c:v>97.745561465346512</c:v>
                </c:pt>
                <c:pt idx="2223">
                  <c:v>98.193637851485136</c:v>
                </c:pt>
                <c:pt idx="2224">
                  <c:v>98.574798564356456</c:v>
                </c:pt>
                <c:pt idx="2225">
                  <c:v>98.886601148514842</c:v>
                </c:pt>
                <c:pt idx="2226">
                  <c:v>99.113573198019822</c:v>
                </c:pt>
                <c:pt idx="2227">
                  <c:v>99.250457732673311</c:v>
                </c:pt>
                <c:pt idx="2228">
                  <c:v>99.312453524752513</c:v>
                </c:pt>
                <c:pt idx="2229">
                  <c:v>99.334471841584175</c:v>
                </c:pt>
                <c:pt idx="2230">
                  <c:v>99.336727940594074</c:v>
                </c:pt>
                <c:pt idx="2231">
                  <c:v>99.330295029702953</c:v>
                </c:pt>
                <c:pt idx="2232">
                  <c:v>99.322962594059405</c:v>
                </c:pt>
                <c:pt idx="2233">
                  <c:v>99.319630425742602</c:v>
                </c:pt>
                <c:pt idx="2234">
                  <c:v>99.31749716831682</c:v>
                </c:pt>
                <c:pt idx="2235">
                  <c:v>99.329897613861405</c:v>
                </c:pt>
                <c:pt idx="2236">
                  <c:v>99.3389314158416</c:v>
                </c:pt>
                <c:pt idx="2237">
                  <c:v>99.346671386138595</c:v>
                </c:pt>
                <c:pt idx="2238">
                  <c:v>99.353137217821796</c:v>
                </c:pt>
                <c:pt idx="2239">
                  <c:v>99.356814405940554</c:v>
                </c:pt>
                <c:pt idx="2240">
                  <c:v>99.357893673267341</c:v>
                </c:pt>
                <c:pt idx="2241">
                  <c:v>99.362083405940623</c:v>
                </c:pt>
                <c:pt idx="2242">
                  <c:v>99.369332376237637</c:v>
                </c:pt>
                <c:pt idx="2243">
                  <c:v>99.376185029702981</c:v>
                </c:pt>
                <c:pt idx="2244">
                  <c:v>99.38066071287129</c:v>
                </c:pt>
                <c:pt idx="2245">
                  <c:v>99.385185920792111</c:v>
                </c:pt>
                <c:pt idx="2246">
                  <c:v>99.394638693069325</c:v>
                </c:pt>
                <c:pt idx="2247">
                  <c:v>99.417638346534659</c:v>
                </c:pt>
                <c:pt idx="2248">
                  <c:v>99.451738356435627</c:v>
                </c:pt>
                <c:pt idx="2249">
                  <c:v>99.483015108910905</c:v>
                </c:pt>
                <c:pt idx="2250">
                  <c:v>99.521132960396017</c:v>
                </c:pt>
                <c:pt idx="2251">
                  <c:v>99.589266910891112</c:v>
                </c:pt>
                <c:pt idx="2252">
                  <c:v>99.655841029702955</c:v>
                </c:pt>
                <c:pt idx="2253">
                  <c:v>99.740899079207907</c:v>
                </c:pt>
                <c:pt idx="2254">
                  <c:v>99.804067039603993</c:v>
                </c:pt>
                <c:pt idx="2255">
                  <c:v>99.834517732673277</c:v>
                </c:pt>
                <c:pt idx="2256">
                  <c:v>99.857596386138624</c:v>
                </c:pt>
                <c:pt idx="2257">
                  <c:v>99.884299059405933</c:v>
                </c:pt>
                <c:pt idx="2258">
                  <c:v>99.908931029703027</c:v>
                </c:pt>
                <c:pt idx="2259">
                  <c:v>99.93851404950496</c:v>
                </c:pt>
                <c:pt idx="2260">
                  <c:v>99.959118029702992</c:v>
                </c:pt>
                <c:pt idx="2261">
                  <c:v>99.964240623762322</c:v>
                </c:pt>
                <c:pt idx="2262">
                  <c:v>99.964042940593998</c:v>
                </c:pt>
                <c:pt idx="2263">
                  <c:v>99.967916118811871</c:v>
                </c:pt>
                <c:pt idx="2264">
                  <c:v>99.97438329702976</c:v>
                </c:pt>
                <c:pt idx="2265">
                  <c:v>99.982273306930708</c:v>
                </c:pt>
                <c:pt idx="2266">
                  <c:v>99.989341415841608</c:v>
                </c:pt>
                <c:pt idx="2267">
                  <c:v>99.992810782178239</c:v>
                </c:pt>
                <c:pt idx="2268">
                  <c:v>100.00158179207922</c:v>
                </c:pt>
                <c:pt idx="2269">
                  <c:v>100.01075663366336</c:v>
                </c:pt>
                <c:pt idx="2270">
                  <c:v>100.01504277227723</c:v>
                </c:pt>
                <c:pt idx="2271">
                  <c:v>100.01757049504948</c:v>
                </c:pt>
                <c:pt idx="2272">
                  <c:v>100.01992970297026</c:v>
                </c:pt>
                <c:pt idx="2273">
                  <c:v>100.02017425742574</c:v>
                </c:pt>
                <c:pt idx="2274">
                  <c:v>100.01944970297028</c:v>
                </c:pt>
                <c:pt idx="2275">
                  <c:v>100.0185832673267</c:v>
                </c:pt>
                <c:pt idx="2276">
                  <c:v>100.01799871287126</c:v>
                </c:pt>
                <c:pt idx="2277">
                  <c:v>100.0196386138615</c:v>
                </c:pt>
                <c:pt idx="2278">
                  <c:v>100.0193301980198</c:v>
                </c:pt>
                <c:pt idx="2279">
                  <c:v>100.01844366336631</c:v>
                </c:pt>
                <c:pt idx="2280">
                  <c:v>100.01858960396036</c:v>
                </c:pt>
                <c:pt idx="2281">
                  <c:v>100.0160061386139</c:v>
                </c:pt>
                <c:pt idx="2282">
                  <c:v>100.01039871287128</c:v>
                </c:pt>
                <c:pt idx="2283">
                  <c:v>100.00258212871289</c:v>
                </c:pt>
                <c:pt idx="2284">
                  <c:v>99.998193722772299</c:v>
                </c:pt>
                <c:pt idx="2285">
                  <c:v>99.995304455445591</c:v>
                </c:pt>
                <c:pt idx="2286">
                  <c:v>99.995166158415842</c:v>
                </c:pt>
                <c:pt idx="2287">
                  <c:v>99.994488405940643</c:v>
                </c:pt>
                <c:pt idx="2288">
                  <c:v>99.992397554455493</c:v>
                </c:pt>
                <c:pt idx="2289">
                  <c:v>99.986499920792056</c:v>
                </c:pt>
                <c:pt idx="2290">
                  <c:v>99.984351524752455</c:v>
                </c:pt>
                <c:pt idx="2291">
                  <c:v>99.979429900990084</c:v>
                </c:pt>
                <c:pt idx="2292">
                  <c:v>99.977258386138573</c:v>
                </c:pt>
                <c:pt idx="2293">
                  <c:v>99.975043871287141</c:v>
                </c:pt>
                <c:pt idx="2294">
                  <c:v>99.969288504950498</c:v>
                </c:pt>
                <c:pt idx="2295">
                  <c:v>99.962238960396007</c:v>
                </c:pt>
                <c:pt idx="2296">
                  <c:v>99.962184227722773</c:v>
                </c:pt>
                <c:pt idx="2297">
                  <c:v>99.963981712871274</c:v>
                </c:pt>
                <c:pt idx="2298">
                  <c:v>99.967317455445567</c:v>
                </c:pt>
                <c:pt idx="2299">
                  <c:v>99.966151217821817</c:v>
                </c:pt>
                <c:pt idx="2300">
                  <c:v>99.962243029702975</c:v>
                </c:pt>
                <c:pt idx="2301">
                  <c:v>99.956571405940593</c:v>
                </c:pt>
                <c:pt idx="2302">
                  <c:v>99.959328534653409</c:v>
                </c:pt>
                <c:pt idx="2303">
                  <c:v>99.96071211881187</c:v>
                </c:pt>
                <c:pt idx="2304">
                  <c:v>99.963585891089068</c:v>
                </c:pt>
                <c:pt idx="2305">
                  <c:v>99.968260396039597</c:v>
                </c:pt>
                <c:pt idx="2306">
                  <c:v>99.973072732673288</c:v>
                </c:pt>
                <c:pt idx="2307">
                  <c:v>99.973572207920824</c:v>
                </c:pt>
                <c:pt idx="2308">
                  <c:v>99.978736108910908</c:v>
                </c:pt>
                <c:pt idx="2309">
                  <c:v>99.98682582178219</c:v>
                </c:pt>
                <c:pt idx="2310">
                  <c:v>99.987212415841583</c:v>
                </c:pt>
                <c:pt idx="2311">
                  <c:v>99.986339831683125</c:v>
                </c:pt>
                <c:pt idx="2312">
                  <c:v>99.983224643564327</c:v>
                </c:pt>
                <c:pt idx="2313">
                  <c:v>99.981242039603956</c:v>
                </c:pt>
                <c:pt idx="2314">
                  <c:v>99.990294524752457</c:v>
                </c:pt>
                <c:pt idx="2315">
                  <c:v>99.999009019802003</c:v>
                </c:pt>
                <c:pt idx="2316">
                  <c:v>100.00218275247528</c:v>
                </c:pt>
                <c:pt idx="2317">
                  <c:v>100.00126814851487</c:v>
                </c:pt>
                <c:pt idx="2318">
                  <c:v>100.00517877227726</c:v>
                </c:pt>
                <c:pt idx="2319">
                  <c:v>100.0094726732674</c:v>
                </c:pt>
                <c:pt idx="2320">
                  <c:v>100.01169643564356</c:v>
                </c:pt>
                <c:pt idx="2321">
                  <c:v>100.0108910891089</c:v>
                </c:pt>
                <c:pt idx="2322">
                  <c:v>100.00834871287131</c:v>
                </c:pt>
                <c:pt idx="2323">
                  <c:v>100.00510554455447</c:v>
                </c:pt>
                <c:pt idx="2324">
                  <c:v>100.00879851485146</c:v>
                </c:pt>
                <c:pt idx="2325">
                  <c:v>100.01458524752466</c:v>
                </c:pt>
                <c:pt idx="2326">
                  <c:v>100.01916455445547</c:v>
                </c:pt>
                <c:pt idx="2327">
                  <c:v>100.01800386138612</c:v>
                </c:pt>
                <c:pt idx="2328">
                  <c:v>100.00410669306929</c:v>
                </c:pt>
                <c:pt idx="2329">
                  <c:v>99.994025316831696</c:v>
                </c:pt>
                <c:pt idx="2330">
                  <c:v>99.996039267326708</c:v>
                </c:pt>
                <c:pt idx="2331">
                  <c:v>100.00079129702969</c:v>
                </c:pt>
                <c:pt idx="2332">
                  <c:v>100.00399507920794</c:v>
                </c:pt>
                <c:pt idx="2333">
                  <c:v>100.00851871287131</c:v>
                </c:pt>
                <c:pt idx="2334">
                  <c:v>100.00820293069302</c:v>
                </c:pt>
                <c:pt idx="2335">
                  <c:v>100.0101336633664</c:v>
                </c:pt>
                <c:pt idx="2336">
                  <c:v>100.01440871287129</c:v>
                </c:pt>
                <c:pt idx="2337">
                  <c:v>100.01973049504953</c:v>
                </c:pt>
                <c:pt idx="2338">
                  <c:v>100.01364425742575</c:v>
                </c:pt>
                <c:pt idx="2339">
                  <c:v>100.00800122772281</c:v>
                </c:pt>
                <c:pt idx="2340">
                  <c:v>100.00867490099007</c:v>
                </c:pt>
                <c:pt idx="2341">
                  <c:v>100.01419603960392</c:v>
                </c:pt>
                <c:pt idx="2342">
                  <c:v>100.01901207920793</c:v>
                </c:pt>
                <c:pt idx="2343">
                  <c:v>100.02318772277221</c:v>
                </c:pt>
                <c:pt idx="2344">
                  <c:v>100.02358702970298</c:v>
                </c:pt>
                <c:pt idx="2345">
                  <c:v>100.02069039603954</c:v>
                </c:pt>
                <c:pt idx="2346">
                  <c:v>100.02061039603954</c:v>
                </c:pt>
                <c:pt idx="2347">
                  <c:v>100.02318801980195</c:v>
                </c:pt>
                <c:pt idx="2348">
                  <c:v>100.02850544554454</c:v>
                </c:pt>
                <c:pt idx="2349">
                  <c:v>100.0327584158416</c:v>
                </c:pt>
                <c:pt idx="2350">
                  <c:v>100.03720495049504</c:v>
                </c:pt>
                <c:pt idx="2351">
                  <c:v>100.04280059405941</c:v>
                </c:pt>
                <c:pt idx="2352">
                  <c:v>100.04933792079206</c:v>
                </c:pt>
                <c:pt idx="2353">
                  <c:v>100.0528525742574</c:v>
                </c:pt>
                <c:pt idx="2354">
                  <c:v>100.05632861386141</c:v>
                </c:pt>
                <c:pt idx="2355">
                  <c:v>100.05736178217825</c:v>
                </c:pt>
                <c:pt idx="2356">
                  <c:v>100.05916396039603</c:v>
                </c:pt>
                <c:pt idx="2357">
                  <c:v>100.0606728712871</c:v>
                </c:pt>
                <c:pt idx="2358">
                  <c:v>100.0648377227723</c:v>
                </c:pt>
                <c:pt idx="2359">
                  <c:v>100.06804613861385</c:v>
                </c:pt>
                <c:pt idx="2360">
                  <c:v>100.07397881188119</c:v>
                </c:pt>
                <c:pt idx="2361">
                  <c:v>100.0781288118812</c:v>
                </c:pt>
                <c:pt idx="2362">
                  <c:v>100.07794356435647</c:v>
                </c:pt>
                <c:pt idx="2363">
                  <c:v>100.0787482178218</c:v>
                </c:pt>
                <c:pt idx="2364">
                  <c:v>100.0806848514852</c:v>
                </c:pt>
                <c:pt idx="2365">
                  <c:v>100.07141970297022</c:v>
                </c:pt>
                <c:pt idx="2366">
                  <c:v>100.06609376237624</c:v>
                </c:pt>
                <c:pt idx="2367">
                  <c:v>100.05790306930695</c:v>
                </c:pt>
                <c:pt idx="2368">
                  <c:v>100.05180000000003</c:v>
                </c:pt>
                <c:pt idx="2369">
                  <c:v>100.04931782178218</c:v>
                </c:pt>
                <c:pt idx="2370">
                  <c:v>100.04691524752475</c:v>
                </c:pt>
                <c:pt idx="2371">
                  <c:v>100.03945702970296</c:v>
                </c:pt>
                <c:pt idx="2372">
                  <c:v>100.03046326732672</c:v>
                </c:pt>
                <c:pt idx="2373">
                  <c:v>100.02066059405942</c:v>
                </c:pt>
                <c:pt idx="2374">
                  <c:v>100.01302247524754</c:v>
                </c:pt>
                <c:pt idx="2375">
                  <c:v>100.00399699009898</c:v>
                </c:pt>
                <c:pt idx="2376">
                  <c:v>99.996849069306947</c:v>
                </c:pt>
                <c:pt idx="2377">
                  <c:v>99.985588871287135</c:v>
                </c:pt>
                <c:pt idx="2378">
                  <c:v>99.970790732673251</c:v>
                </c:pt>
                <c:pt idx="2379">
                  <c:v>99.948722970297027</c:v>
                </c:pt>
                <c:pt idx="2380">
                  <c:v>99.921357950495008</c:v>
                </c:pt>
                <c:pt idx="2381">
                  <c:v>99.894903900990144</c:v>
                </c:pt>
                <c:pt idx="2382">
                  <c:v>99.883365306930699</c:v>
                </c:pt>
                <c:pt idx="2383">
                  <c:v>99.873372603960405</c:v>
                </c:pt>
                <c:pt idx="2384">
                  <c:v>99.846604653465349</c:v>
                </c:pt>
                <c:pt idx="2385">
                  <c:v>99.820372207920769</c:v>
                </c:pt>
                <c:pt idx="2386">
                  <c:v>99.734247297029754</c:v>
                </c:pt>
                <c:pt idx="2387">
                  <c:v>99.584470574257452</c:v>
                </c:pt>
                <c:pt idx="2388">
                  <c:v>99.385735940594074</c:v>
                </c:pt>
                <c:pt idx="2389">
                  <c:v>99.110978584158403</c:v>
                </c:pt>
                <c:pt idx="2390">
                  <c:v>98.765990653465408</c:v>
                </c:pt>
                <c:pt idx="2391">
                  <c:v>98.382061425742535</c:v>
                </c:pt>
                <c:pt idx="2392">
                  <c:v>97.974220821782197</c:v>
                </c:pt>
                <c:pt idx="2393">
                  <c:v>97.544862950495045</c:v>
                </c:pt>
                <c:pt idx="2394">
                  <c:v>97.115864574257415</c:v>
                </c:pt>
                <c:pt idx="2395">
                  <c:v>96.655905198019781</c:v>
                </c:pt>
                <c:pt idx="2396">
                  <c:v>96.160193089108944</c:v>
                </c:pt>
                <c:pt idx="2397">
                  <c:v>95.651461900990114</c:v>
                </c:pt>
                <c:pt idx="2398">
                  <c:v>95.139829792079198</c:v>
                </c:pt>
                <c:pt idx="2399">
                  <c:v>94.629292019801966</c:v>
                </c:pt>
                <c:pt idx="2400">
                  <c:v>94.111685752475267</c:v>
                </c:pt>
                <c:pt idx="2401">
                  <c:v>93.568199128712862</c:v>
                </c:pt>
                <c:pt idx="2402">
                  <c:v>92.99371119801981</c:v>
                </c:pt>
                <c:pt idx="2403">
                  <c:v>92.418151188118799</c:v>
                </c:pt>
                <c:pt idx="2404">
                  <c:v>91.868977554455398</c:v>
                </c:pt>
                <c:pt idx="2405">
                  <c:v>91.302655099009925</c:v>
                </c:pt>
                <c:pt idx="2406">
                  <c:v>90.701081851485156</c:v>
                </c:pt>
                <c:pt idx="2407">
                  <c:v>90.072777495049493</c:v>
                </c:pt>
                <c:pt idx="2408">
                  <c:v>89.436819900990116</c:v>
                </c:pt>
                <c:pt idx="2409">
                  <c:v>88.829811287128706</c:v>
                </c:pt>
                <c:pt idx="2410">
                  <c:v>88.222850465346525</c:v>
                </c:pt>
                <c:pt idx="2411">
                  <c:v>87.603000435643565</c:v>
                </c:pt>
                <c:pt idx="2412">
                  <c:v>86.957079168316824</c:v>
                </c:pt>
                <c:pt idx="2413">
                  <c:v>86.267092900990122</c:v>
                </c:pt>
                <c:pt idx="2414">
                  <c:v>85.570171396039584</c:v>
                </c:pt>
                <c:pt idx="2415">
                  <c:v>84.880866237623749</c:v>
                </c:pt>
                <c:pt idx="2416">
                  <c:v>84.178169099009892</c:v>
                </c:pt>
                <c:pt idx="2417">
                  <c:v>83.443377782178203</c:v>
                </c:pt>
                <c:pt idx="2418">
                  <c:v>82.670635435643575</c:v>
                </c:pt>
                <c:pt idx="2419">
                  <c:v>81.877753178217844</c:v>
                </c:pt>
                <c:pt idx="2420">
                  <c:v>81.094254306930708</c:v>
                </c:pt>
                <c:pt idx="2421">
                  <c:v>80.324988198019852</c:v>
                </c:pt>
                <c:pt idx="2422">
                  <c:v>79.556702881188073</c:v>
                </c:pt>
                <c:pt idx="2423">
                  <c:v>78.784215980198027</c:v>
                </c:pt>
                <c:pt idx="2424">
                  <c:v>77.968302267326706</c:v>
                </c:pt>
                <c:pt idx="2425">
                  <c:v>77.130340009901019</c:v>
                </c:pt>
                <c:pt idx="2426">
                  <c:v>76.283929089108909</c:v>
                </c:pt>
                <c:pt idx="2427">
                  <c:v>75.423846801980204</c:v>
                </c:pt>
                <c:pt idx="2428">
                  <c:v>74.563772188118833</c:v>
                </c:pt>
                <c:pt idx="2429">
                  <c:v>73.693186079207962</c:v>
                </c:pt>
                <c:pt idx="2430">
                  <c:v>72.810485465346531</c:v>
                </c:pt>
                <c:pt idx="2431">
                  <c:v>71.921155999999996</c:v>
                </c:pt>
                <c:pt idx="2432">
                  <c:v>71.028795089108897</c:v>
                </c:pt>
                <c:pt idx="2433">
                  <c:v>70.142454970297024</c:v>
                </c:pt>
                <c:pt idx="2434">
                  <c:v>69.243547524752458</c:v>
                </c:pt>
                <c:pt idx="2435">
                  <c:v>68.340221198019776</c:v>
                </c:pt>
                <c:pt idx="2436">
                  <c:v>67.436815207920802</c:v>
                </c:pt>
                <c:pt idx="2437">
                  <c:v>66.556959435643549</c:v>
                </c:pt>
                <c:pt idx="2438">
                  <c:v>65.694337574257403</c:v>
                </c:pt>
                <c:pt idx="2439">
                  <c:v>64.832468603960393</c:v>
                </c:pt>
                <c:pt idx="2440">
                  <c:v>63.997865227722791</c:v>
                </c:pt>
                <c:pt idx="2441">
                  <c:v>63.178049594059416</c:v>
                </c:pt>
                <c:pt idx="2442">
                  <c:v>62.385525683168311</c:v>
                </c:pt>
                <c:pt idx="2443">
                  <c:v>61.630019059405917</c:v>
                </c:pt>
                <c:pt idx="2444">
                  <c:v>60.882187277227715</c:v>
                </c:pt>
                <c:pt idx="2445">
                  <c:v>60.139641673267349</c:v>
                </c:pt>
                <c:pt idx="2446">
                  <c:v>59.409711653465337</c:v>
                </c:pt>
                <c:pt idx="2447">
                  <c:v>58.697692514851482</c:v>
                </c:pt>
                <c:pt idx="2448">
                  <c:v>57.999674019801986</c:v>
                </c:pt>
                <c:pt idx="2449">
                  <c:v>57.314678772277212</c:v>
                </c:pt>
                <c:pt idx="2450">
                  <c:v>56.636768762376242</c:v>
                </c:pt>
                <c:pt idx="2451">
                  <c:v>55.963974683168317</c:v>
                </c:pt>
                <c:pt idx="2452">
                  <c:v>55.305747584158418</c:v>
                </c:pt>
                <c:pt idx="2453">
                  <c:v>54.656985475247524</c:v>
                </c:pt>
                <c:pt idx="2454">
                  <c:v>54.030727108910874</c:v>
                </c:pt>
                <c:pt idx="2455">
                  <c:v>53.433774267326726</c:v>
                </c:pt>
                <c:pt idx="2456">
                  <c:v>52.856808772277233</c:v>
                </c:pt>
                <c:pt idx="2457">
                  <c:v>52.302344049504939</c:v>
                </c:pt>
                <c:pt idx="2458">
                  <c:v>51.76501711881189</c:v>
                </c:pt>
                <c:pt idx="2459">
                  <c:v>51.243195000000007</c:v>
                </c:pt>
                <c:pt idx="2460">
                  <c:v>50.730997217821752</c:v>
                </c:pt>
                <c:pt idx="2461">
                  <c:v>50.22574084158417</c:v>
                </c:pt>
                <c:pt idx="2462">
                  <c:v>49.743344831683174</c:v>
                </c:pt>
                <c:pt idx="2463">
                  <c:v>49.261452059405933</c:v>
                </c:pt>
                <c:pt idx="2464">
                  <c:v>48.796564168316827</c:v>
                </c:pt>
                <c:pt idx="2465">
                  <c:v>48.330762603960395</c:v>
                </c:pt>
                <c:pt idx="2466">
                  <c:v>47.849323792079232</c:v>
                </c:pt>
                <c:pt idx="2467">
                  <c:v>47.366535247524752</c:v>
                </c:pt>
                <c:pt idx="2468">
                  <c:v>46.88392779207922</c:v>
                </c:pt>
                <c:pt idx="2469">
                  <c:v>46.391636148514856</c:v>
                </c:pt>
                <c:pt idx="2470">
                  <c:v>45.907265079207917</c:v>
                </c:pt>
                <c:pt idx="2471">
                  <c:v>45.407258019801979</c:v>
                </c:pt>
                <c:pt idx="2472">
                  <c:v>44.896489524752475</c:v>
                </c:pt>
                <c:pt idx="2473">
                  <c:v>44.391563960396027</c:v>
                </c:pt>
                <c:pt idx="2474">
                  <c:v>43.886764871287149</c:v>
                </c:pt>
                <c:pt idx="2475">
                  <c:v>43.398213891089114</c:v>
                </c:pt>
                <c:pt idx="2476">
                  <c:v>42.932665148514857</c:v>
                </c:pt>
                <c:pt idx="2477">
                  <c:v>42.478838801980203</c:v>
                </c:pt>
                <c:pt idx="2478">
                  <c:v>42.056060504950501</c:v>
                </c:pt>
                <c:pt idx="2479">
                  <c:v>41.670733999999968</c:v>
                </c:pt>
                <c:pt idx="2480">
                  <c:v>41.375055089108919</c:v>
                </c:pt>
                <c:pt idx="2481">
                  <c:v>41.142708336633667</c:v>
                </c:pt>
                <c:pt idx="2482">
                  <c:v>40.980398999999977</c:v>
                </c:pt>
                <c:pt idx="2483">
                  <c:v>40.852821920792081</c:v>
                </c:pt>
                <c:pt idx="2484">
                  <c:v>40.738644564356434</c:v>
                </c:pt>
                <c:pt idx="2485">
                  <c:v>40.633825722772293</c:v>
                </c:pt>
                <c:pt idx="2486">
                  <c:v>40.526728524752464</c:v>
                </c:pt>
                <c:pt idx="2487">
                  <c:v>40.400195455445548</c:v>
                </c:pt>
                <c:pt idx="2488">
                  <c:v>40.263611277227724</c:v>
                </c:pt>
                <c:pt idx="2489">
                  <c:v>40.108879277227729</c:v>
                </c:pt>
                <c:pt idx="2490">
                  <c:v>39.968836089108905</c:v>
                </c:pt>
                <c:pt idx="2491">
                  <c:v>39.849804455445536</c:v>
                </c:pt>
                <c:pt idx="2492">
                  <c:v>39.739925108910903</c:v>
                </c:pt>
                <c:pt idx="2493">
                  <c:v>39.631037079207914</c:v>
                </c:pt>
                <c:pt idx="2494">
                  <c:v>39.521397990099011</c:v>
                </c:pt>
                <c:pt idx="2495">
                  <c:v>39.417454554455453</c:v>
                </c:pt>
                <c:pt idx="2496">
                  <c:v>39.315438257425754</c:v>
                </c:pt>
                <c:pt idx="2497">
                  <c:v>39.240427118811894</c:v>
                </c:pt>
                <c:pt idx="2498">
                  <c:v>39.213379396039613</c:v>
                </c:pt>
                <c:pt idx="2499">
                  <c:v>39.200725643564354</c:v>
                </c:pt>
                <c:pt idx="2500">
                  <c:v>39.183108999999995</c:v>
                </c:pt>
                <c:pt idx="2501">
                  <c:v>39.164544663366328</c:v>
                </c:pt>
                <c:pt idx="2502">
                  <c:v>39.148862099009904</c:v>
                </c:pt>
                <c:pt idx="2503">
                  <c:v>39.144138079207927</c:v>
                </c:pt>
                <c:pt idx="2504">
                  <c:v>39.142758762376246</c:v>
                </c:pt>
                <c:pt idx="2505">
                  <c:v>39.139532762376255</c:v>
                </c:pt>
                <c:pt idx="2506">
                  <c:v>39.138254524752483</c:v>
                </c:pt>
                <c:pt idx="2507">
                  <c:v>39.136842455445546</c:v>
                </c:pt>
                <c:pt idx="2508">
                  <c:v>39.136702316831695</c:v>
                </c:pt>
                <c:pt idx="2509">
                  <c:v>39.143962851485149</c:v>
                </c:pt>
                <c:pt idx="2510">
                  <c:v>39.155745603960398</c:v>
                </c:pt>
                <c:pt idx="2511">
                  <c:v>39.165441594059423</c:v>
                </c:pt>
                <c:pt idx="2512">
                  <c:v>39.170725435643568</c:v>
                </c:pt>
                <c:pt idx="2513">
                  <c:v>39.168153851485165</c:v>
                </c:pt>
                <c:pt idx="2514">
                  <c:v>39.15718576237623</c:v>
                </c:pt>
                <c:pt idx="2515">
                  <c:v>39.136412059405941</c:v>
                </c:pt>
                <c:pt idx="2516">
                  <c:v>39.125775475247508</c:v>
                </c:pt>
                <c:pt idx="2517">
                  <c:v>39.12047855445546</c:v>
                </c:pt>
                <c:pt idx="2518">
                  <c:v>39.117761910891097</c:v>
                </c:pt>
                <c:pt idx="2519">
                  <c:v>39.121502544554467</c:v>
                </c:pt>
                <c:pt idx="2520">
                  <c:v>39.128808643564348</c:v>
                </c:pt>
                <c:pt idx="2521">
                  <c:v>39.131262990099017</c:v>
                </c:pt>
                <c:pt idx="2522">
                  <c:v>39.133209544554447</c:v>
                </c:pt>
                <c:pt idx="2523">
                  <c:v>39.134403524752457</c:v>
                </c:pt>
                <c:pt idx="2524">
                  <c:v>39.13572883168316</c:v>
                </c:pt>
                <c:pt idx="2525">
                  <c:v>39.137582752475261</c:v>
                </c:pt>
                <c:pt idx="2526">
                  <c:v>39.137648188118796</c:v>
                </c:pt>
                <c:pt idx="2527">
                  <c:v>39.138475831683159</c:v>
                </c:pt>
                <c:pt idx="2528">
                  <c:v>39.143624386138619</c:v>
                </c:pt>
                <c:pt idx="2529">
                  <c:v>39.15691038613862</c:v>
                </c:pt>
                <c:pt idx="2530">
                  <c:v>39.177457633663359</c:v>
                </c:pt>
                <c:pt idx="2531">
                  <c:v>39.194492485148501</c:v>
                </c:pt>
                <c:pt idx="2532">
                  <c:v>39.207255693069285</c:v>
                </c:pt>
                <c:pt idx="2533">
                  <c:v>39.210622821782188</c:v>
                </c:pt>
                <c:pt idx="2534">
                  <c:v>39.208108643564351</c:v>
                </c:pt>
                <c:pt idx="2535">
                  <c:v>39.199220742574241</c:v>
                </c:pt>
                <c:pt idx="2536">
                  <c:v>39.201276861386141</c:v>
                </c:pt>
                <c:pt idx="2537">
                  <c:v>39.20979843564357</c:v>
                </c:pt>
                <c:pt idx="2538">
                  <c:v>39.216055544554465</c:v>
                </c:pt>
                <c:pt idx="2539">
                  <c:v>39.21714330693068</c:v>
                </c:pt>
                <c:pt idx="2540">
                  <c:v>39.215690792079201</c:v>
                </c:pt>
                <c:pt idx="2541">
                  <c:v>39.215425316831684</c:v>
                </c:pt>
                <c:pt idx="2542">
                  <c:v>39.21863474257426</c:v>
                </c:pt>
                <c:pt idx="2543">
                  <c:v>39.221662693069305</c:v>
                </c:pt>
                <c:pt idx="2544">
                  <c:v>39.222066356435654</c:v>
                </c:pt>
                <c:pt idx="2545">
                  <c:v>39.217177435643571</c:v>
                </c:pt>
                <c:pt idx="2546">
                  <c:v>39.208235999999999</c:v>
                </c:pt>
                <c:pt idx="2547">
                  <c:v>39.199100247524754</c:v>
                </c:pt>
                <c:pt idx="2548">
                  <c:v>39.196437099009906</c:v>
                </c:pt>
                <c:pt idx="2549">
                  <c:v>39.193935970297034</c:v>
                </c:pt>
                <c:pt idx="2550">
                  <c:v>39.183867673267336</c:v>
                </c:pt>
                <c:pt idx="2551">
                  <c:v>39.165446534653462</c:v>
                </c:pt>
                <c:pt idx="2552">
                  <c:v>39.14331099009901</c:v>
                </c:pt>
                <c:pt idx="2553">
                  <c:v>39.125833762376239</c:v>
                </c:pt>
                <c:pt idx="2554">
                  <c:v>39.114772059405929</c:v>
                </c:pt>
                <c:pt idx="2555">
                  <c:v>39.09692710891089</c:v>
                </c:pt>
                <c:pt idx="2556">
                  <c:v>39.076725722772281</c:v>
                </c:pt>
                <c:pt idx="2557">
                  <c:v>39.066640990099025</c:v>
                </c:pt>
                <c:pt idx="2558">
                  <c:v>39.058053920792076</c:v>
                </c:pt>
                <c:pt idx="2559">
                  <c:v>39.047902534653453</c:v>
                </c:pt>
                <c:pt idx="2560">
                  <c:v>39.032816623762358</c:v>
                </c:pt>
                <c:pt idx="2561">
                  <c:v>39.014508455445529</c:v>
                </c:pt>
                <c:pt idx="2562">
                  <c:v>38.993737178217813</c:v>
                </c:pt>
                <c:pt idx="2563">
                  <c:v>38.964694257425748</c:v>
                </c:pt>
                <c:pt idx="2564">
                  <c:v>38.908695554455448</c:v>
                </c:pt>
                <c:pt idx="2565">
                  <c:v>38.835178702970303</c:v>
                </c:pt>
                <c:pt idx="2566">
                  <c:v>38.739094712871307</c:v>
                </c:pt>
                <c:pt idx="2567">
                  <c:v>38.616927158415848</c:v>
                </c:pt>
                <c:pt idx="2568">
                  <c:v>38.463909356435643</c:v>
                </c:pt>
                <c:pt idx="2569">
                  <c:v>38.306387465346539</c:v>
                </c:pt>
                <c:pt idx="2570">
                  <c:v>38.139827584158425</c:v>
                </c:pt>
                <c:pt idx="2571">
                  <c:v>37.947756841584152</c:v>
                </c:pt>
                <c:pt idx="2572">
                  <c:v>37.719131148514855</c:v>
                </c:pt>
                <c:pt idx="2573">
                  <c:v>37.474169782178215</c:v>
                </c:pt>
                <c:pt idx="2574">
                  <c:v>37.196318455445535</c:v>
                </c:pt>
                <c:pt idx="2575">
                  <c:v>36.924613930693063</c:v>
                </c:pt>
                <c:pt idx="2576">
                  <c:v>36.660121910891093</c:v>
                </c:pt>
                <c:pt idx="2577">
                  <c:v>36.380514099009901</c:v>
                </c:pt>
                <c:pt idx="2578">
                  <c:v>36.093785316831678</c:v>
                </c:pt>
                <c:pt idx="2579">
                  <c:v>35.801912306930689</c:v>
                </c:pt>
                <c:pt idx="2580">
                  <c:v>35.502271712871277</c:v>
                </c:pt>
                <c:pt idx="2581">
                  <c:v>35.213044435643575</c:v>
                </c:pt>
                <c:pt idx="2582">
                  <c:v>34.930418742574247</c:v>
                </c:pt>
                <c:pt idx="2583">
                  <c:v>34.642761356435628</c:v>
                </c:pt>
                <c:pt idx="2584">
                  <c:v>34.372642801980206</c:v>
                </c:pt>
                <c:pt idx="2585">
                  <c:v>34.089055881188102</c:v>
                </c:pt>
                <c:pt idx="2586">
                  <c:v>33.821224415841577</c:v>
                </c:pt>
                <c:pt idx="2587">
                  <c:v>33.565339594059402</c:v>
                </c:pt>
                <c:pt idx="2588">
                  <c:v>33.323625504950485</c:v>
                </c:pt>
                <c:pt idx="2589">
                  <c:v>33.089452544554455</c:v>
                </c:pt>
                <c:pt idx="2590">
                  <c:v>32.885724445544554</c:v>
                </c:pt>
                <c:pt idx="2591">
                  <c:v>32.679645277227721</c:v>
                </c:pt>
                <c:pt idx="2592">
                  <c:v>32.48979236633663</c:v>
                </c:pt>
                <c:pt idx="2593">
                  <c:v>32.30881594059408</c:v>
                </c:pt>
                <c:pt idx="2594">
                  <c:v>32.140676217821785</c:v>
                </c:pt>
                <c:pt idx="2595">
                  <c:v>31.969891950495061</c:v>
                </c:pt>
                <c:pt idx="2596">
                  <c:v>31.799012346534671</c:v>
                </c:pt>
                <c:pt idx="2597">
                  <c:v>31.629542079207916</c:v>
                </c:pt>
                <c:pt idx="2598">
                  <c:v>31.474756247524759</c:v>
                </c:pt>
                <c:pt idx="2599">
                  <c:v>31.342704009900999</c:v>
                </c:pt>
                <c:pt idx="2600">
                  <c:v>31.219866217821775</c:v>
                </c:pt>
                <c:pt idx="2601">
                  <c:v>31.119901950495056</c:v>
                </c:pt>
                <c:pt idx="2602">
                  <c:v>31.056027871287149</c:v>
                </c:pt>
                <c:pt idx="2603">
                  <c:v>31.039050425742566</c:v>
                </c:pt>
                <c:pt idx="2604">
                  <c:v>31.041988613861392</c:v>
                </c:pt>
                <c:pt idx="2605">
                  <c:v>31.050627861386161</c:v>
                </c:pt>
                <c:pt idx="2606">
                  <c:v>31.06277851485148</c:v>
                </c:pt>
                <c:pt idx="2607">
                  <c:v>31.081762534653453</c:v>
                </c:pt>
                <c:pt idx="2608">
                  <c:v>31.109935673267334</c:v>
                </c:pt>
                <c:pt idx="2609">
                  <c:v>31.138934257425738</c:v>
                </c:pt>
                <c:pt idx="2610">
                  <c:v>31.163633673267331</c:v>
                </c:pt>
                <c:pt idx="2611">
                  <c:v>31.1723864059406</c:v>
                </c:pt>
                <c:pt idx="2612">
                  <c:v>31.176599999999997</c:v>
                </c:pt>
                <c:pt idx="2613">
                  <c:v>31.185337485148512</c:v>
                </c:pt>
                <c:pt idx="2614">
                  <c:v>31.204070980198004</c:v>
                </c:pt>
                <c:pt idx="2615">
                  <c:v>31.242326950495045</c:v>
                </c:pt>
                <c:pt idx="2616">
                  <c:v>31.270383346534661</c:v>
                </c:pt>
                <c:pt idx="2617">
                  <c:v>31.300509099009908</c:v>
                </c:pt>
                <c:pt idx="2618">
                  <c:v>31.324906653465341</c:v>
                </c:pt>
                <c:pt idx="2619">
                  <c:v>31.351611198019793</c:v>
                </c:pt>
                <c:pt idx="2620">
                  <c:v>31.376726108910905</c:v>
                </c:pt>
                <c:pt idx="2621">
                  <c:v>31.399839702970301</c:v>
                </c:pt>
                <c:pt idx="2622">
                  <c:v>31.422224059405949</c:v>
                </c:pt>
                <c:pt idx="2623">
                  <c:v>31.449351059405952</c:v>
                </c:pt>
                <c:pt idx="2624">
                  <c:v>31.474822396039599</c:v>
                </c:pt>
                <c:pt idx="2625">
                  <c:v>31.496060653465349</c:v>
                </c:pt>
                <c:pt idx="2626">
                  <c:v>31.543233871287136</c:v>
                </c:pt>
                <c:pt idx="2627">
                  <c:v>31.633544227722787</c:v>
                </c:pt>
                <c:pt idx="2628">
                  <c:v>31.767211029702967</c:v>
                </c:pt>
                <c:pt idx="2629">
                  <c:v>31.966218584158401</c:v>
                </c:pt>
                <c:pt idx="2630">
                  <c:v>32.222097950495055</c:v>
                </c:pt>
                <c:pt idx="2631">
                  <c:v>32.513507356435653</c:v>
                </c:pt>
                <c:pt idx="2632">
                  <c:v>32.81702141584158</c:v>
                </c:pt>
                <c:pt idx="2633">
                  <c:v>33.120072584158407</c:v>
                </c:pt>
                <c:pt idx="2634">
                  <c:v>33.446752950495053</c:v>
                </c:pt>
                <c:pt idx="2635">
                  <c:v>33.798391534653454</c:v>
                </c:pt>
                <c:pt idx="2636">
                  <c:v>34.183271455445542</c:v>
                </c:pt>
                <c:pt idx="2637">
                  <c:v>34.591403217821771</c:v>
                </c:pt>
                <c:pt idx="2638">
                  <c:v>35.003841019801982</c:v>
                </c:pt>
                <c:pt idx="2639">
                  <c:v>35.399533861386146</c:v>
                </c:pt>
                <c:pt idx="2640">
                  <c:v>35.794827752475257</c:v>
                </c:pt>
                <c:pt idx="2641">
                  <c:v>36.202389772277243</c:v>
                </c:pt>
                <c:pt idx="2642">
                  <c:v>36.658933059405939</c:v>
                </c:pt>
                <c:pt idx="2643">
                  <c:v>37.137551742574267</c:v>
                </c:pt>
                <c:pt idx="2644">
                  <c:v>37.615902792079211</c:v>
                </c:pt>
                <c:pt idx="2645">
                  <c:v>38.085920099009883</c:v>
                </c:pt>
                <c:pt idx="2646">
                  <c:v>38.55279498019803</c:v>
                </c:pt>
                <c:pt idx="2647">
                  <c:v>39.03809460396041</c:v>
                </c:pt>
                <c:pt idx="2648">
                  <c:v>39.566760970297018</c:v>
                </c:pt>
                <c:pt idx="2649">
                  <c:v>40.105985851485137</c:v>
                </c:pt>
                <c:pt idx="2650">
                  <c:v>40.637142970297006</c:v>
                </c:pt>
                <c:pt idx="2651">
                  <c:v>41.13810376237624</c:v>
                </c:pt>
                <c:pt idx="2652">
                  <c:v>41.646248811881179</c:v>
                </c:pt>
                <c:pt idx="2653">
                  <c:v>42.180498297029715</c:v>
                </c:pt>
                <c:pt idx="2654">
                  <c:v>42.733472653465327</c:v>
                </c:pt>
                <c:pt idx="2655">
                  <c:v>43.277110366336636</c:v>
                </c:pt>
                <c:pt idx="2656">
                  <c:v>43.807114772277238</c:v>
                </c:pt>
                <c:pt idx="2657">
                  <c:v>44.328535475247534</c:v>
                </c:pt>
                <c:pt idx="2658">
                  <c:v>44.827802594059399</c:v>
                </c:pt>
                <c:pt idx="2659">
                  <c:v>45.329551990099041</c:v>
                </c:pt>
                <c:pt idx="2660">
                  <c:v>45.843104118811873</c:v>
                </c:pt>
                <c:pt idx="2661">
                  <c:v>46.356521376237616</c:v>
                </c:pt>
                <c:pt idx="2662">
                  <c:v>46.907012257425748</c:v>
                </c:pt>
                <c:pt idx="2663">
                  <c:v>47.475703524752497</c:v>
                </c:pt>
                <c:pt idx="2664">
                  <c:v>48.076909346534656</c:v>
                </c:pt>
                <c:pt idx="2665">
                  <c:v>48.662363950495056</c:v>
                </c:pt>
                <c:pt idx="2666">
                  <c:v>49.239783554455471</c:v>
                </c:pt>
                <c:pt idx="2667">
                  <c:v>49.819774386138604</c:v>
                </c:pt>
                <c:pt idx="2668">
                  <c:v>50.405340960395996</c:v>
                </c:pt>
                <c:pt idx="2669">
                  <c:v>50.994323653465344</c:v>
                </c:pt>
                <c:pt idx="2670">
                  <c:v>51.583195891089105</c:v>
                </c:pt>
                <c:pt idx="2671">
                  <c:v>52.163527633663364</c:v>
                </c:pt>
                <c:pt idx="2672">
                  <c:v>52.718354702970316</c:v>
                </c:pt>
                <c:pt idx="2673">
                  <c:v>53.245509712871261</c:v>
                </c:pt>
                <c:pt idx="2674">
                  <c:v>53.772209524752483</c:v>
                </c:pt>
                <c:pt idx="2675">
                  <c:v>54.31008593069307</c:v>
                </c:pt>
                <c:pt idx="2676">
                  <c:v>54.873198079207924</c:v>
                </c:pt>
                <c:pt idx="2677">
                  <c:v>55.451671099009914</c:v>
                </c:pt>
                <c:pt idx="2678">
                  <c:v>56.016171435643585</c:v>
                </c:pt>
                <c:pt idx="2679">
                  <c:v>56.589090643564376</c:v>
                </c:pt>
                <c:pt idx="2680">
                  <c:v>57.17028151485151</c:v>
                </c:pt>
                <c:pt idx="2681">
                  <c:v>57.767733386138623</c:v>
                </c:pt>
                <c:pt idx="2682">
                  <c:v>58.360630524752473</c:v>
                </c:pt>
                <c:pt idx="2683">
                  <c:v>58.962022000000019</c:v>
                </c:pt>
                <c:pt idx="2684">
                  <c:v>59.530401415841588</c:v>
                </c:pt>
                <c:pt idx="2685">
                  <c:v>60.069160198019787</c:v>
                </c:pt>
                <c:pt idx="2686">
                  <c:v>60.577438079207916</c:v>
                </c:pt>
                <c:pt idx="2687">
                  <c:v>61.050254356435637</c:v>
                </c:pt>
                <c:pt idx="2688">
                  <c:v>61.480413297029671</c:v>
                </c:pt>
                <c:pt idx="2689">
                  <c:v>61.873008475247516</c:v>
                </c:pt>
                <c:pt idx="2690">
                  <c:v>62.212287356435652</c:v>
                </c:pt>
                <c:pt idx="2691">
                  <c:v>62.505438316831693</c:v>
                </c:pt>
                <c:pt idx="2692">
                  <c:v>62.760772821782169</c:v>
                </c:pt>
                <c:pt idx="2693">
                  <c:v>62.988310178217837</c:v>
                </c:pt>
                <c:pt idx="2694">
                  <c:v>63.200830960396061</c:v>
                </c:pt>
                <c:pt idx="2695">
                  <c:v>63.411818940594053</c:v>
                </c:pt>
                <c:pt idx="2696">
                  <c:v>63.609981752475271</c:v>
                </c:pt>
                <c:pt idx="2697">
                  <c:v>63.783291445544592</c:v>
                </c:pt>
                <c:pt idx="2698">
                  <c:v>63.959867990099021</c:v>
                </c:pt>
                <c:pt idx="2699">
                  <c:v>64.152509475247513</c:v>
                </c:pt>
                <c:pt idx="2700">
                  <c:v>64.343757841584164</c:v>
                </c:pt>
                <c:pt idx="2701">
                  <c:v>64.534779960396051</c:v>
                </c:pt>
                <c:pt idx="2702">
                  <c:v>64.721785960396033</c:v>
                </c:pt>
                <c:pt idx="2703">
                  <c:v>64.902498108910876</c:v>
                </c:pt>
                <c:pt idx="2704">
                  <c:v>65.064701188118775</c:v>
                </c:pt>
                <c:pt idx="2705">
                  <c:v>65.198661623762376</c:v>
                </c:pt>
                <c:pt idx="2706">
                  <c:v>65.293032801980203</c:v>
                </c:pt>
                <c:pt idx="2707">
                  <c:v>65.368475623762393</c:v>
                </c:pt>
                <c:pt idx="2708">
                  <c:v>65.43637289108915</c:v>
                </c:pt>
                <c:pt idx="2709">
                  <c:v>65.503409831683186</c:v>
                </c:pt>
                <c:pt idx="2710">
                  <c:v>65.566423950495022</c:v>
                </c:pt>
                <c:pt idx="2711">
                  <c:v>65.627471168316831</c:v>
                </c:pt>
                <c:pt idx="2712">
                  <c:v>65.684738475247542</c:v>
                </c:pt>
                <c:pt idx="2713">
                  <c:v>65.729286346534678</c:v>
                </c:pt>
                <c:pt idx="2714">
                  <c:v>65.772460227722775</c:v>
                </c:pt>
                <c:pt idx="2715">
                  <c:v>65.816111930693054</c:v>
                </c:pt>
                <c:pt idx="2716">
                  <c:v>65.840925564356453</c:v>
                </c:pt>
                <c:pt idx="2717">
                  <c:v>65.854817485148502</c:v>
                </c:pt>
                <c:pt idx="2718">
                  <c:v>65.866158247524751</c:v>
                </c:pt>
                <c:pt idx="2719">
                  <c:v>65.871526960396068</c:v>
                </c:pt>
                <c:pt idx="2720">
                  <c:v>65.873262346534631</c:v>
                </c:pt>
                <c:pt idx="2721">
                  <c:v>65.872451683168279</c:v>
                </c:pt>
                <c:pt idx="2722">
                  <c:v>65.864399564356447</c:v>
                </c:pt>
                <c:pt idx="2723">
                  <c:v>65.849682623762362</c:v>
                </c:pt>
                <c:pt idx="2724">
                  <c:v>65.838574089108903</c:v>
                </c:pt>
                <c:pt idx="2725">
                  <c:v>65.827438455445559</c:v>
                </c:pt>
                <c:pt idx="2726">
                  <c:v>65.814644138613858</c:v>
                </c:pt>
                <c:pt idx="2727">
                  <c:v>65.8017557326733</c:v>
                </c:pt>
                <c:pt idx="2728">
                  <c:v>65.790737762376196</c:v>
                </c:pt>
                <c:pt idx="2729">
                  <c:v>65.780010257425744</c:v>
                </c:pt>
                <c:pt idx="2730">
                  <c:v>65.771270613861375</c:v>
                </c:pt>
                <c:pt idx="2731">
                  <c:v>65.761908693069344</c:v>
                </c:pt>
                <c:pt idx="2732">
                  <c:v>65.758895930693058</c:v>
                </c:pt>
                <c:pt idx="2733">
                  <c:v>65.753513693069294</c:v>
                </c:pt>
                <c:pt idx="2734">
                  <c:v>65.751154326732674</c:v>
                </c:pt>
                <c:pt idx="2735">
                  <c:v>65.749276207920815</c:v>
                </c:pt>
                <c:pt idx="2736">
                  <c:v>65.74847570297031</c:v>
                </c:pt>
                <c:pt idx="2737">
                  <c:v>65.747008732673251</c:v>
                </c:pt>
                <c:pt idx="2738">
                  <c:v>65.745809990099005</c:v>
                </c:pt>
                <c:pt idx="2739">
                  <c:v>65.743617990099011</c:v>
                </c:pt>
                <c:pt idx="2740">
                  <c:v>65.743907821782187</c:v>
                </c:pt>
                <c:pt idx="2741">
                  <c:v>65.742833128712888</c:v>
                </c:pt>
                <c:pt idx="2742">
                  <c:v>65.741172544554445</c:v>
                </c:pt>
                <c:pt idx="2743">
                  <c:v>65.739394099009914</c:v>
                </c:pt>
                <c:pt idx="2744">
                  <c:v>65.7339848118812</c:v>
                </c:pt>
                <c:pt idx="2745">
                  <c:v>65.731191801980174</c:v>
                </c:pt>
                <c:pt idx="2746">
                  <c:v>65.730046316831661</c:v>
                </c:pt>
                <c:pt idx="2747">
                  <c:v>65.729327148514855</c:v>
                </c:pt>
                <c:pt idx="2748">
                  <c:v>65.732299782178231</c:v>
                </c:pt>
                <c:pt idx="2749">
                  <c:v>65.73752519801981</c:v>
                </c:pt>
                <c:pt idx="2750">
                  <c:v>65.741163188118861</c:v>
                </c:pt>
                <c:pt idx="2751">
                  <c:v>65.741606198019809</c:v>
                </c:pt>
                <c:pt idx="2752">
                  <c:v>65.742834158415832</c:v>
                </c:pt>
                <c:pt idx="2753">
                  <c:v>65.741147396039622</c:v>
                </c:pt>
                <c:pt idx="2754">
                  <c:v>65.738156277227716</c:v>
                </c:pt>
                <c:pt idx="2755">
                  <c:v>65.732318663366343</c:v>
                </c:pt>
                <c:pt idx="2756">
                  <c:v>65.72683218811882</c:v>
                </c:pt>
                <c:pt idx="2757">
                  <c:v>65.720818118811877</c:v>
                </c:pt>
                <c:pt idx="2758">
                  <c:v>65.713442168316817</c:v>
                </c:pt>
                <c:pt idx="2759">
                  <c:v>65.705715287128712</c:v>
                </c:pt>
                <c:pt idx="2760">
                  <c:v>65.700959485148516</c:v>
                </c:pt>
                <c:pt idx="2761">
                  <c:v>65.694635960396042</c:v>
                </c:pt>
                <c:pt idx="2762">
                  <c:v>65.68606828712872</c:v>
                </c:pt>
                <c:pt idx="2763">
                  <c:v>65.676678019802011</c:v>
                </c:pt>
                <c:pt idx="2764">
                  <c:v>65.669609990098976</c:v>
                </c:pt>
                <c:pt idx="2765">
                  <c:v>65.65858235643563</c:v>
                </c:pt>
                <c:pt idx="2766">
                  <c:v>65.643825792079184</c:v>
                </c:pt>
                <c:pt idx="2767">
                  <c:v>65.638953871287157</c:v>
                </c:pt>
                <c:pt idx="2768">
                  <c:v>65.638425435643569</c:v>
                </c:pt>
                <c:pt idx="2769">
                  <c:v>65.638056297029692</c:v>
                </c:pt>
                <c:pt idx="2770">
                  <c:v>65.639241306930685</c:v>
                </c:pt>
                <c:pt idx="2771">
                  <c:v>65.639879564356463</c:v>
                </c:pt>
                <c:pt idx="2772">
                  <c:v>65.640425069306943</c:v>
                </c:pt>
                <c:pt idx="2773">
                  <c:v>65.641332207920811</c:v>
                </c:pt>
                <c:pt idx="2774">
                  <c:v>65.644545356435643</c:v>
                </c:pt>
                <c:pt idx="2775">
                  <c:v>65.651645910891105</c:v>
                </c:pt>
                <c:pt idx="2776">
                  <c:v>65.663043613861362</c:v>
                </c:pt>
                <c:pt idx="2777">
                  <c:v>65.66975712871286</c:v>
                </c:pt>
                <c:pt idx="2778">
                  <c:v>65.674274059405931</c:v>
                </c:pt>
                <c:pt idx="2779">
                  <c:v>65.680727752475235</c:v>
                </c:pt>
                <c:pt idx="2780">
                  <c:v>65.686457732673304</c:v>
                </c:pt>
                <c:pt idx="2781">
                  <c:v>65.69111003960397</c:v>
                </c:pt>
                <c:pt idx="2782">
                  <c:v>65.692563415841562</c:v>
                </c:pt>
                <c:pt idx="2783">
                  <c:v>65.692184475247529</c:v>
                </c:pt>
                <c:pt idx="2784">
                  <c:v>65.691970118811881</c:v>
                </c:pt>
                <c:pt idx="2785">
                  <c:v>65.691925178217843</c:v>
                </c:pt>
                <c:pt idx="2786">
                  <c:v>65.692147089108929</c:v>
                </c:pt>
                <c:pt idx="2787">
                  <c:v>65.693673831683185</c:v>
                </c:pt>
                <c:pt idx="2788">
                  <c:v>65.698837990099037</c:v>
                </c:pt>
                <c:pt idx="2789">
                  <c:v>65.700269237623758</c:v>
                </c:pt>
                <c:pt idx="2790">
                  <c:v>65.701746019801931</c:v>
                </c:pt>
                <c:pt idx="2791">
                  <c:v>65.702145980198026</c:v>
                </c:pt>
                <c:pt idx="2792">
                  <c:v>65.702133336633693</c:v>
                </c:pt>
                <c:pt idx="2793">
                  <c:v>65.700226564356413</c:v>
                </c:pt>
                <c:pt idx="2794">
                  <c:v>65.698698405940576</c:v>
                </c:pt>
                <c:pt idx="2795">
                  <c:v>65.695391950495065</c:v>
                </c:pt>
                <c:pt idx="2796">
                  <c:v>65.690443435643573</c:v>
                </c:pt>
                <c:pt idx="2797">
                  <c:v>65.685070386138634</c:v>
                </c:pt>
                <c:pt idx="2798">
                  <c:v>65.679329851485122</c:v>
                </c:pt>
                <c:pt idx="2799">
                  <c:v>65.676271079207908</c:v>
                </c:pt>
                <c:pt idx="2800">
                  <c:v>65.67446041584158</c:v>
                </c:pt>
                <c:pt idx="2801">
                  <c:v>65.671969861386145</c:v>
                </c:pt>
                <c:pt idx="2802">
                  <c:v>65.669738603960383</c:v>
                </c:pt>
                <c:pt idx="2803">
                  <c:v>65.662047148514844</c:v>
                </c:pt>
                <c:pt idx="2804">
                  <c:v>65.6565186732673</c:v>
                </c:pt>
                <c:pt idx="2805">
                  <c:v>65.656550376237632</c:v>
                </c:pt>
                <c:pt idx="2806">
                  <c:v>65.661842465346524</c:v>
                </c:pt>
                <c:pt idx="2807">
                  <c:v>65.665604603960375</c:v>
                </c:pt>
                <c:pt idx="2808">
                  <c:v>65.66765131683168</c:v>
                </c:pt>
                <c:pt idx="2809">
                  <c:v>65.666216821782172</c:v>
                </c:pt>
                <c:pt idx="2810">
                  <c:v>65.664513831683152</c:v>
                </c:pt>
                <c:pt idx="2811">
                  <c:v>65.662733782178208</c:v>
                </c:pt>
                <c:pt idx="2812">
                  <c:v>65.663480207920799</c:v>
                </c:pt>
                <c:pt idx="2813">
                  <c:v>65.667993663366346</c:v>
                </c:pt>
                <c:pt idx="2814">
                  <c:v>65.671090178217781</c:v>
                </c:pt>
                <c:pt idx="2815">
                  <c:v>65.672227891089079</c:v>
                </c:pt>
                <c:pt idx="2816">
                  <c:v>65.673280198019796</c:v>
                </c:pt>
                <c:pt idx="2817">
                  <c:v>65.675869574257419</c:v>
                </c:pt>
                <c:pt idx="2818">
                  <c:v>65.68179449504953</c:v>
                </c:pt>
                <c:pt idx="2819">
                  <c:v>65.689846237623755</c:v>
                </c:pt>
                <c:pt idx="2820">
                  <c:v>65.696680465346532</c:v>
                </c:pt>
                <c:pt idx="2821">
                  <c:v>65.701438950495032</c:v>
                </c:pt>
                <c:pt idx="2822">
                  <c:v>65.704015920792102</c:v>
                </c:pt>
                <c:pt idx="2823">
                  <c:v>65.706994544554433</c:v>
                </c:pt>
                <c:pt idx="2824">
                  <c:v>65.709444138613861</c:v>
                </c:pt>
                <c:pt idx="2825">
                  <c:v>65.709675297029662</c:v>
                </c:pt>
                <c:pt idx="2826">
                  <c:v>65.712136970297038</c:v>
                </c:pt>
                <c:pt idx="2827">
                  <c:v>65.712959009901013</c:v>
                </c:pt>
                <c:pt idx="2828">
                  <c:v>65.713549801980164</c:v>
                </c:pt>
                <c:pt idx="2829">
                  <c:v>65.711565524752459</c:v>
                </c:pt>
                <c:pt idx="2830">
                  <c:v>65.706717702970295</c:v>
                </c:pt>
                <c:pt idx="2831">
                  <c:v>65.704002217821795</c:v>
                </c:pt>
                <c:pt idx="2832">
                  <c:v>65.701514742574247</c:v>
                </c:pt>
                <c:pt idx="2833">
                  <c:v>65.697595762376253</c:v>
                </c:pt>
                <c:pt idx="2834">
                  <c:v>65.696941792079201</c:v>
                </c:pt>
                <c:pt idx="2835">
                  <c:v>65.695076188118804</c:v>
                </c:pt>
                <c:pt idx="2836">
                  <c:v>65.69561648514852</c:v>
                </c:pt>
                <c:pt idx="2837">
                  <c:v>65.695458554455428</c:v>
                </c:pt>
                <c:pt idx="2838">
                  <c:v>65.695884811881214</c:v>
                </c:pt>
                <c:pt idx="2839">
                  <c:v>65.694939079207913</c:v>
                </c:pt>
                <c:pt idx="2840">
                  <c:v>65.693294178217812</c:v>
                </c:pt>
                <c:pt idx="2841">
                  <c:v>65.689539821782191</c:v>
                </c:pt>
                <c:pt idx="2842">
                  <c:v>65.686382653465358</c:v>
                </c:pt>
                <c:pt idx="2843">
                  <c:v>65.682009623762383</c:v>
                </c:pt>
                <c:pt idx="2844">
                  <c:v>65.67549374257429</c:v>
                </c:pt>
                <c:pt idx="2845">
                  <c:v>65.674343891089094</c:v>
                </c:pt>
                <c:pt idx="2846">
                  <c:v>65.671396207920793</c:v>
                </c:pt>
                <c:pt idx="2847">
                  <c:v>65.668623148514826</c:v>
                </c:pt>
                <c:pt idx="2848">
                  <c:v>65.662807990098997</c:v>
                </c:pt>
                <c:pt idx="2849">
                  <c:v>65.658887990098961</c:v>
                </c:pt>
                <c:pt idx="2850">
                  <c:v>65.656419594059443</c:v>
                </c:pt>
                <c:pt idx="2851">
                  <c:v>65.655938980198044</c:v>
                </c:pt>
                <c:pt idx="2852">
                  <c:v>65.655176049504931</c:v>
                </c:pt>
                <c:pt idx="2853">
                  <c:v>65.654192683168333</c:v>
                </c:pt>
                <c:pt idx="2854">
                  <c:v>65.6563263663366</c:v>
                </c:pt>
                <c:pt idx="2855">
                  <c:v>65.659002108910897</c:v>
                </c:pt>
                <c:pt idx="2856">
                  <c:v>65.661832910891093</c:v>
                </c:pt>
                <c:pt idx="2857">
                  <c:v>65.664208544554484</c:v>
                </c:pt>
                <c:pt idx="2858">
                  <c:v>65.665439158415822</c:v>
                </c:pt>
                <c:pt idx="2859">
                  <c:v>65.665471564356451</c:v>
                </c:pt>
                <c:pt idx="2860">
                  <c:v>65.667325663366299</c:v>
                </c:pt>
                <c:pt idx="2861">
                  <c:v>65.66810295049504</c:v>
                </c:pt>
                <c:pt idx="2862">
                  <c:v>65.671106277227693</c:v>
                </c:pt>
                <c:pt idx="2863">
                  <c:v>65.675708049504919</c:v>
                </c:pt>
                <c:pt idx="2864">
                  <c:v>65.682984643564367</c:v>
                </c:pt>
                <c:pt idx="2865">
                  <c:v>65.68835319801984</c:v>
                </c:pt>
                <c:pt idx="2866">
                  <c:v>65.685384346534661</c:v>
                </c:pt>
                <c:pt idx="2867">
                  <c:v>65.675979841584152</c:v>
                </c:pt>
                <c:pt idx="2868">
                  <c:v>65.670730910891095</c:v>
                </c:pt>
                <c:pt idx="2869">
                  <c:v>65.666165554455418</c:v>
                </c:pt>
                <c:pt idx="2870">
                  <c:v>65.659906029702967</c:v>
                </c:pt>
                <c:pt idx="2871">
                  <c:v>65.663656633663365</c:v>
                </c:pt>
                <c:pt idx="2872">
                  <c:v>65.671736039603942</c:v>
                </c:pt>
                <c:pt idx="2873">
                  <c:v>65.680800207920811</c:v>
                </c:pt>
                <c:pt idx="2874">
                  <c:v>65.690717396039602</c:v>
                </c:pt>
                <c:pt idx="2875">
                  <c:v>65.695256178217832</c:v>
                </c:pt>
                <c:pt idx="2876">
                  <c:v>65.695278930693007</c:v>
                </c:pt>
                <c:pt idx="2877">
                  <c:v>65.69264858415842</c:v>
                </c:pt>
                <c:pt idx="2878">
                  <c:v>65.693054821782169</c:v>
                </c:pt>
                <c:pt idx="2879">
                  <c:v>65.700255881188127</c:v>
                </c:pt>
                <c:pt idx="2880">
                  <c:v>65.714152099009922</c:v>
                </c:pt>
                <c:pt idx="2881">
                  <c:v>65.725114821782171</c:v>
                </c:pt>
                <c:pt idx="2882">
                  <c:v>65.73227978217821</c:v>
                </c:pt>
                <c:pt idx="2883">
                  <c:v>65.739351673267322</c:v>
                </c:pt>
                <c:pt idx="2884">
                  <c:v>65.743928346534673</c:v>
                </c:pt>
                <c:pt idx="2885">
                  <c:v>65.7433771980198</c:v>
                </c:pt>
                <c:pt idx="2886">
                  <c:v>65.746264831683177</c:v>
                </c:pt>
                <c:pt idx="2887">
                  <c:v>65.758969633663369</c:v>
                </c:pt>
                <c:pt idx="2888">
                  <c:v>65.764390148514849</c:v>
                </c:pt>
                <c:pt idx="2889">
                  <c:v>65.767241019801986</c:v>
                </c:pt>
                <c:pt idx="2890">
                  <c:v>65.768060693069287</c:v>
                </c:pt>
                <c:pt idx="2891">
                  <c:v>65.7693540693069</c:v>
                </c:pt>
                <c:pt idx="2892">
                  <c:v>65.772336792079187</c:v>
                </c:pt>
                <c:pt idx="2893">
                  <c:v>65.775367801980224</c:v>
                </c:pt>
                <c:pt idx="2894">
                  <c:v>65.778839584158376</c:v>
                </c:pt>
                <c:pt idx="2895">
                  <c:v>65.77961606930694</c:v>
                </c:pt>
                <c:pt idx="2896">
                  <c:v>65.780129277227715</c:v>
                </c:pt>
                <c:pt idx="2897">
                  <c:v>65.787525237623754</c:v>
                </c:pt>
                <c:pt idx="2898">
                  <c:v>65.799199039603948</c:v>
                </c:pt>
                <c:pt idx="2899">
                  <c:v>65.810020297029666</c:v>
                </c:pt>
                <c:pt idx="2900">
                  <c:v>65.816877465346565</c:v>
                </c:pt>
                <c:pt idx="2901">
                  <c:v>65.820292168316811</c:v>
                </c:pt>
                <c:pt idx="2902">
                  <c:v>65.82189074257424</c:v>
                </c:pt>
                <c:pt idx="2903">
                  <c:v>65.819775089108873</c:v>
                </c:pt>
                <c:pt idx="2904">
                  <c:v>65.818328247524761</c:v>
                </c:pt>
                <c:pt idx="2905">
                  <c:v>65.816781306930679</c:v>
                </c:pt>
                <c:pt idx="2906">
                  <c:v>65.820741920792088</c:v>
                </c:pt>
                <c:pt idx="2907">
                  <c:v>65.827611297029733</c:v>
                </c:pt>
                <c:pt idx="2908">
                  <c:v>65.832645237623765</c:v>
                </c:pt>
                <c:pt idx="2909">
                  <c:v>65.834711128712883</c:v>
                </c:pt>
                <c:pt idx="2910">
                  <c:v>65.834654633663362</c:v>
                </c:pt>
                <c:pt idx="2911">
                  <c:v>65.831415663366386</c:v>
                </c:pt>
                <c:pt idx="2912">
                  <c:v>65.824558198019801</c:v>
                </c:pt>
                <c:pt idx="2913">
                  <c:v>65.820859584158441</c:v>
                </c:pt>
                <c:pt idx="2914">
                  <c:v>65.820878168316838</c:v>
                </c:pt>
                <c:pt idx="2915">
                  <c:v>65.820851158415834</c:v>
                </c:pt>
                <c:pt idx="2916">
                  <c:v>65.821182623762382</c:v>
                </c:pt>
                <c:pt idx="2917">
                  <c:v>65.819799702970258</c:v>
                </c:pt>
                <c:pt idx="2918">
                  <c:v>65.818148623762369</c:v>
                </c:pt>
                <c:pt idx="2919">
                  <c:v>65.814553702970287</c:v>
                </c:pt>
                <c:pt idx="2920">
                  <c:v>65.808779059405921</c:v>
                </c:pt>
                <c:pt idx="2921">
                  <c:v>65.802304693069289</c:v>
                </c:pt>
                <c:pt idx="2922">
                  <c:v>65.796511544554434</c:v>
                </c:pt>
                <c:pt idx="2923">
                  <c:v>65.790492099009882</c:v>
                </c:pt>
                <c:pt idx="2924">
                  <c:v>65.784653732673277</c:v>
                </c:pt>
                <c:pt idx="2925">
                  <c:v>65.782100643564348</c:v>
                </c:pt>
                <c:pt idx="2926">
                  <c:v>65.779779089108914</c:v>
                </c:pt>
                <c:pt idx="2927">
                  <c:v>65.774290158415852</c:v>
                </c:pt>
                <c:pt idx="2928">
                  <c:v>65.767966386138625</c:v>
                </c:pt>
                <c:pt idx="2929">
                  <c:v>65.760982920792088</c:v>
                </c:pt>
                <c:pt idx="2930">
                  <c:v>65.755756584158433</c:v>
                </c:pt>
                <c:pt idx="2931">
                  <c:v>65.74728706930695</c:v>
                </c:pt>
                <c:pt idx="2932">
                  <c:v>65.737485891089136</c:v>
                </c:pt>
                <c:pt idx="2933">
                  <c:v>65.730004891089123</c:v>
                </c:pt>
                <c:pt idx="2934">
                  <c:v>65.724782841584144</c:v>
                </c:pt>
                <c:pt idx="2935">
                  <c:v>65.719920940594065</c:v>
                </c:pt>
                <c:pt idx="2936">
                  <c:v>65.719343891089139</c:v>
                </c:pt>
                <c:pt idx="2937">
                  <c:v>65.719087782178221</c:v>
                </c:pt>
                <c:pt idx="2938">
                  <c:v>65.719759069306889</c:v>
                </c:pt>
                <c:pt idx="2939">
                  <c:v>65.723786217821782</c:v>
                </c:pt>
                <c:pt idx="2940">
                  <c:v>65.727189613861398</c:v>
                </c:pt>
                <c:pt idx="2941">
                  <c:v>65.728838534653448</c:v>
                </c:pt>
                <c:pt idx="2942">
                  <c:v>65.730007485148519</c:v>
                </c:pt>
                <c:pt idx="2943">
                  <c:v>65.726771534653437</c:v>
                </c:pt>
                <c:pt idx="2944">
                  <c:v>65.7213980594059</c:v>
                </c:pt>
                <c:pt idx="2945">
                  <c:v>65.718046702970284</c:v>
                </c:pt>
                <c:pt idx="2946">
                  <c:v>65.717325306930718</c:v>
                </c:pt>
                <c:pt idx="2947">
                  <c:v>65.721749346534637</c:v>
                </c:pt>
                <c:pt idx="2948">
                  <c:v>65.726322297029711</c:v>
                </c:pt>
                <c:pt idx="2949">
                  <c:v>65.730086485148547</c:v>
                </c:pt>
                <c:pt idx="2950">
                  <c:v>65.734512772277199</c:v>
                </c:pt>
                <c:pt idx="2951">
                  <c:v>65.740002376237655</c:v>
                </c:pt>
                <c:pt idx="2952">
                  <c:v>65.746374158415833</c:v>
                </c:pt>
                <c:pt idx="2953">
                  <c:v>65.749779792079195</c:v>
                </c:pt>
                <c:pt idx="2954">
                  <c:v>65.752637485148512</c:v>
                </c:pt>
                <c:pt idx="2955">
                  <c:v>65.753216485148499</c:v>
                </c:pt>
                <c:pt idx="2956">
                  <c:v>65.750132950495058</c:v>
                </c:pt>
                <c:pt idx="2957">
                  <c:v>65.738972910891107</c:v>
                </c:pt>
                <c:pt idx="2958">
                  <c:v>65.73099840594061</c:v>
                </c:pt>
                <c:pt idx="2959">
                  <c:v>65.723831118811844</c:v>
                </c:pt>
                <c:pt idx="2960">
                  <c:v>65.717226891089084</c:v>
                </c:pt>
                <c:pt idx="2961">
                  <c:v>65.707214376237658</c:v>
                </c:pt>
                <c:pt idx="2962">
                  <c:v>65.704191247524719</c:v>
                </c:pt>
                <c:pt idx="2963">
                  <c:v>65.702034544554436</c:v>
                </c:pt>
                <c:pt idx="2964">
                  <c:v>65.70159439603961</c:v>
                </c:pt>
                <c:pt idx="2965">
                  <c:v>65.701336792079204</c:v>
                </c:pt>
                <c:pt idx="2966">
                  <c:v>65.707061089108905</c:v>
                </c:pt>
                <c:pt idx="2967">
                  <c:v>65.710897930693079</c:v>
                </c:pt>
                <c:pt idx="2968">
                  <c:v>65.716826128712853</c:v>
                </c:pt>
                <c:pt idx="2969">
                  <c:v>65.722171900990091</c:v>
                </c:pt>
                <c:pt idx="2970">
                  <c:v>65.724517257425717</c:v>
                </c:pt>
                <c:pt idx="2971">
                  <c:v>65.726377207920791</c:v>
                </c:pt>
                <c:pt idx="2972">
                  <c:v>65.729200940594041</c:v>
                </c:pt>
                <c:pt idx="2973">
                  <c:v>65.732922099009912</c:v>
                </c:pt>
                <c:pt idx="2974">
                  <c:v>65.741568871287143</c:v>
                </c:pt>
                <c:pt idx="2975">
                  <c:v>65.755498653465338</c:v>
                </c:pt>
                <c:pt idx="2976">
                  <c:v>65.762298336633677</c:v>
                </c:pt>
                <c:pt idx="2977">
                  <c:v>65.769539732673266</c:v>
                </c:pt>
                <c:pt idx="2978">
                  <c:v>65.774421514851454</c:v>
                </c:pt>
                <c:pt idx="2979">
                  <c:v>65.782654722772278</c:v>
                </c:pt>
                <c:pt idx="2980">
                  <c:v>65.785303108910895</c:v>
                </c:pt>
                <c:pt idx="2981">
                  <c:v>65.783585811881181</c:v>
                </c:pt>
                <c:pt idx="2982">
                  <c:v>65.779218732673272</c:v>
                </c:pt>
                <c:pt idx="2983">
                  <c:v>65.773731128712853</c:v>
                </c:pt>
                <c:pt idx="2984">
                  <c:v>65.770264524752463</c:v>
                </c:pt>
                <c:pt idx="2985">
                  <c:v>65.767065861386158</c:v>
                </c:pt>
                <c:pt idx="2986">
                  <c:v>65.763974445544576</c:v>
                </c:pt>
                <c:pt idx="2987">
                  <c:v>65.758939168316843</c:v>
                </c:pt>
                <c:pt idx="2988">
                  <c:v>65.752651475247504</c:v>
                </c:pt>
                <c:pt idx="2989">
                  <c:v>65.748226831683141</c:v>
                </c:pt>
                <c:pt idx="2990">
                  <c:v>65.747999900990067</c:v>
                </c:pt>
                <c:pt idx="2991">
                  <c:v>65.749958950495042</c:v>
                </c:pt>
                <c:pt idx="2992">
                  <c:v>65.756003267326705</c:v>
                </c:pt>
                <c:pt idx="2993">
                  <c:v>65.759191940594079</c:v>
                </c:pt>
                <c:pt idx="2994">
                  <c:v>65.759408584158393</c:v>
                </c:pt>
                <c:pt idx="2995">
                  <c:v>65.758498386138612</c:v>
                </c:pt>
                <c:pt idx="2996">
                  <c:v>65.754654000000016</c:v>
                </c:pt>
                <c:pt idx="2997">
                  <c:v>65.748535712871316</c:v>
                </c:pt>
                <c:pt idx="2998">
                  <c:v>65.74123229702974</c:v>
                </c:pt>
                <c:pt idx="2999">
                  <c:v>65.737261029702978</c:v>
                </c:pt>
                <c:pt idx="3000">
                  <c:v>65.73858961386135</c:v>
                </c:pt>
                <c:pt idx="3001">
                  <c:v>65.743694960396013</c:v>
                </c:pt>
                <c:pt idx="3002">
                  <c:v>65.752158009900995</c:v>
                </c:pt>
                <c:pt idx="3003">
                  <c:v>65.75441563366337</c:v>
                </c:pt>
                <c:pt idx="3004">
                  <c:v>65.757820920792071</c:v>
                </c:pt>
                <c:pt idx="3005">
                  <c:v>65.758460188118804</c:v>
                </c:pt>
                <c:pt idx="3006">
                  <c:v>65.758424821782199</c:v>
                </c:pt>
                <c:pt idx="3007">
                  <c:v>65.754282801980182</c:v>
                </c:pt>
                <c:pt idx="3008">
                  <c:v>65.75081323762376</c:v>
                </c:pt>
                <c:pt idx="3009">
                  <c:v>65.751726712871275</c:v>
                </c:pt>
                <c:pt idx="3010">
                  <c:v>65.758230683168364</c:v>
                </c:pt>
                <c:pt idx="3011">
                  <c:v>65.763190396039604</c:v>
                </c:pt>
                <c:pt idx="3012">
                  <c:v>65.767550405940568</c:v>
                </c:pt>
                <c:pt idx="3013">
                  <c:v>65.768401049504959</c:v>
                </c:pt>
                <c:pt idx="3014">
                  <c:v>65.765486594059396</c:v>
                </c:pt>
                <c:pt idx="3015">
                  <c:v>65.75819422772274</c:v>
                </c:pt>
                <c:pt idx="3016">
                  <c:v>65.75056467326732</c:v>
                </c:pt>
                <c:pt idx="3017">
                  <c:v>65.737639792079207</c:v>
                </c:pt>
                <c:pt idx="3018">
                  <c:v>65.719979861386136</c:v>
                </c:pt>
                <c:pt idx="3019">
                  <c:v>65.699654227722789</c:v>
                </c:pt>
                <c:pt idx="3020">
                  <c:v>65.678832326732689</c:v>
                </c:pt>
                <c:pt idx="3021">
                  <c:v>65.663785445544548</c:v>
                </c:pt>
                <c:pt idx="3022">
                  <c:v>65.65713951485148</c:v>
                </c:pt>
                <c:pt idx="3023">
                  <c:v>65.658572574257462</c:v>
                </c:pt>
                <c:pt idx="3024">
                  <c:v>65.660489891089114</c:v>
                </c:pt>
                <c:pt idx="3025">
                  <c:v>65.658543079207917</c:v>
                </c:pt>
                <c:pt idx="3026">
                  <c:v>65.649082851485133</c:v>
                </c:pt>
                <c:pt idx="3027">
                  <c:v>65.637627990098991</c:v>
                </c:pt>
                <c:pt idx="3028">
                  <c:v>65.621623970297065</c:v>
                </c:pt>
                <c:pt idx="3029">
                  <c:v>65.612016267326723</c:v>
                </c:pt>
                <c:pt idx="3030">
                  <c:v>65.610619237623766</c:v>
                </c:pt>
                <c:pt idx="3031">
                  <c:v>65.615903425742559</c:v>
                </c:pt>
                <c:pt idx="3032">
                  <c:v>65.623138425742567</c:v>
                </c:pt>
                <c:pt idx="3033">
                  <c:v>65.634894257425771</c:v>
                </c:pt>
                <c:pt idx="3034">
                  <c:v>65.642617584158387</c:v>
                </c:pt>
                <c:pt idx="3035">
                  <c:v>65.657405257425722</c:v>
                </c:pt>
                <c:pt idx="3036">
                  <c:v>65.668975841584128</c:v>
                </c:pt>
                <c:pt idx="3037">
                  <c:v>65.675670376237605</c:v>
                </c:pt>
                <c:pt idx="3038">
                  <c:v>65.683990207920758</c:v>
                </c:pt>
                <c:pt idx="3039">
                  <c:v>65.688426584158393</c:v>
                </c:pt>
                <c:pt idx="3040">
                  <c:v>65.693105722772245</c:v>
                </c:pt>
                <c:pt idx="3041">
                  <c:v>65.696209564356408</c:v>
                </c:pt>
                <c:pt idx="3042">
                  <c:v>65.700523485148508</c:v>
                </c:pt>
                <c:pt idx="3043">
                  <c:v>65.700136455445531</c:v>
                </c:pt>
                <c:pt idx="3044">
                  <c:v>65.700216029702958</c:v>
                </c:pt>
                <c:pt idx="3045">
                  <c:v>65.70006633663364</c:v>
                </c:pt>
                <c:pt idx="3046">
                  <c:v>65.701971049504934</c:v>
                </c:pt>
                <c:pt idx="3047">
                  <c:v>65.699272000000022</c:v>
                </c:pt>
                <c:pt idx="3048">
                  <c:v>65.700006108910884</c:v>
                </c:pt>
                <c:pt idx="3049">
                  <c:v>65.700667415841593</c:v>
                </c:pt>
                <c:pt idx="3050">
                  <c:v>65.703849910891108</c:v>
                </c:pt>
                <c:pt idx="3051">
                  <c:v>65.707966376237607</c:v>
                </c:pt>
                <c:pt idx="3052">
                  <c:v>65.71269552475249</c:v>
                </c:pt>
                <c:pt idx="3053">
                  <c:v>65.719320693069321</c:v>
                </c:pt>
                <c:pt idx="3054">
                  <c:v>65.72345045544553</c:v>
                </c:pt>
                <c:pt idx="3055">
                  <c:v>65.724366009901004</c:v>
                </c:pt>
                <c:pt idx="3056">
                  <c:v>65.724406940594065</c:v>
                </c:pt>
                <c:pt idx="3057">
                  <c:v>65.720458910891082</c:v>
                </c:pt>
                <c:pt idx="3058">
                  <c:v>65.716694445544533</c:v>
                </c:pt>
                <c:pt idx="3059">
                  <c:v>65.714612702970257</c:v>
                </c:pt>
                <c:pt idx="3060">
                  <c:v>65.714280999999986</c:v>
                </c:pt>
                <c:pt idx="3061">
                  <c:v>65.717715326732701</c:v>
                </c:pt>
                <c:pt idx="3062">
                  <c:v>65.72256088118813</c:v>
                </c:pt>
                <c:pt idx="3063">
                  <c:v>65.726508188118785</c:v>
                </c:pt>
                <c:pt idx="3064">
                  <c:v>65.734117534653492</c:v>
                </c:pt>
                <c:pt idx="3065">
                  <c:v>65.749915990099041</c:v>
                </c:pt>
                <c:pt idx="3066">
                  <c:v>65.765468910891116</c:v>
                </c:pt>
                <c:pt idx="3067">
                  <c:v>65.780107099009939</c:v>
                </c:pt>
                <c:pt idx="3068">
                  <c:v>65.797681376237605</c:v>
                </c:pt>
                <c:pt idx="3069">
                  <c:v>65.812390495049499</c:v>
                </c:pt>
                <c:pt idx="3070">
                  <c:v>65.823541198019797</c:v>
                </c:pt>
                <c:pt idx="3071">
                  <c:v>65.829963237623758</c:v>
                </c:pt>
                <c:pt idx="3072">
                  <c:v>65.834867326732663</c:v>
                </c:pt>
                <c:pt idx="3073">
                  <c:v>65.836471801980196</c:v>
                </c:pt>
                <c:pt idx="3074">
                  <c:v>65.840759198019782</c:v>
                </c:pt>
                <c:pt idx="3075">
                  <c:v>65.84246404950494</c:v>
                </c:pt>
                <c:pt idx="3076">
                  <c:v>65.847512514851516</c:v>
                </c:pt>
                <c:pt idx="3077">
                  <c:v>65.85632462376239</c:v>
                </c:pt>
                <c:pt idx="3078">
                  <c:v>65.870054386138591</c:v>
                </c:pt>
                <c:pt idx="3079">
                  <c:v>65.877090227722761</c:v>
                </c:pt>
                <c:pt idx="3080">
                  <c:v>65.876473485148495</c:v>
                </c:pt>
                <c:pt idx="3081">
                  <c:v>65.875929376237607</c:v>
                </c:pt>
                <c:pt idx="3082">
                  <c:v>65.874816564356408</c:v>
                </c:pt>
                <c:pt idx="3083">
                  <c:v>65.87013138613861</c:v>
                </c:pt>
                <c:pt idx="3084">
                  <c:v>65.860812207920745</c:v>
                </c:pt>
                <c:pt idx="3085">
                  <c:v>65.852824643564361</c:v>
                </c:pt>
                <c:pt idx="3086">
                  <c:v>65.847602326732698</c:v>
                </c:pt>
                <c:pt idx="3087">
                  <c:v>65.841638514851482</c:v>
                </c:pt>
                <c:pt idx="3088">
                  <c:v>65.837268584158409</c:v>
                </c:pt>
                <c:pt idx="3089">
                  <c:v>65.83152790099011</c:v>
                </c:pt>
                <c:pt idx="3090">
                  <c:v>65.825742346534639</c:v>
                </c:pt>
                <c:pt idx="3091">
                  <c:v>65.820584495049488</c:v>
                </c:pt>
                <c:pt idx="3092">
                  <c:v>65.818444475247517</c:v>
                </c:pt>
                <c:pt idx="3093">
                  <c:v>65.818240702970272</c:v>
                </c:pt>
                <c:pt idx="3094">
                  <c:v>65.820013128712858</c:v>
                </c:pt>
                <c:pt idx="3095">
                  <c:v>65.822534574257418</c:v>
                </c:pt>
                <c:pt idx="3096">
                  <c:v>65.824940980198036</c:v>
                </c:pt>
                <c:pt idx="3097">
                  <c:v>65.8285596039604</c:v>
                </c:pt>
                <c:pt idx="3098">
                  <c:v>65.829815534653463</c:v>
                </c:pt>
                <c:pt idx="3099">
                  <c:v>65.830266722772265</c:v>
                </c:pt>
                <c:pt idx="3100">
                  <c:v>65.832549346534648</c:v>
                </c:pt>
                <c:pt idx="3101">
                  <c:v>65.834297891089093</c:v>
                </c:pt>
                <c:pt idx="3102">
                  <c:v>65.838071376237579</c:v>
                </c:pt>
                <c:pt idx="3103">
                  <c:v>65.840895831683184</c:v>
                </c:pt>
                <c:pt idx="3104">
                  <c:v>65.843953425742569</c:v>
                </c:pt>
                <c:pt idx="3105">
                  <c:v>65.846798128712862</c:v>
                </c:pt>
                <c:pt idx="3106">
                  <c:v>65.84911745544558</c:v>
                </c:pt>
                <c:pt idx="3107">
                  <c:v>65.851553603960383</c:v>
                </c:pt>
                <c:pt idx="3108">
                  <c:v>65.855425564356437</c:v>
                </c:pt>
                <c:pt idx="3109">
                  <c:v>65.856973178217828</c:v>
                </c:pt>
                <c:pt idx="3110">
                  <c:v>65.857455514851523</c:v>
                </c:pt>
                <c:pt idx="3111">
                  <c:v>65.856279841584168</c:v>
                </c:pt>
                <c:pt idx="3112">
                  <c:v>65.853783326732668</c:v>
                </c:pt>
                <c:pt idx="3113">
                  <c:v>65.848727247524764</c:v>
                </c:pt>
                <c:pt idx="3114">
                  <c:v>65.843118297029747</c:v>
                </c:pt>
                <c:pt idx="3115">
                  <c:v>65.839532594059392</c:v>
                </c:pt>
                <c:pt idx="3116">
                  <c:v>65.838654267326717</c:v>
                </c:pt>
                <c:pt idx="3117">
                  <c:v>65.836370732673274</c:v>
                </c:pt>
                <c:pt idx="3118">
                  <c:v>65.833998841584162</c:v>
                </c:pt>
                <c:pt idx="3119">
                  <c:v>65.828202267326745</c:v>
                </c:pt>
                <c:pt idx="3120">
                  <c:v>65.820852673267339</c:v>
                </c:pt>
                <c:pt idx="3121">
                  <c:v>65.814033633663342</c:v>
                </c:pt>
                <c:pt idx="3122">
                  <c:v>65.807135524752482</c:v>
                </c:pt>
                <c:pt idx="3123">
                  <c:v>65.802339079207883</c:v>
                </c:pt>
                <c:pt idx="3124">
                  <c:v>65.796416584158393</c:v>
                </c:pt>
                <c:pt idx="3125">
                  <c:v>65.787754851485147</c:v>
                </c:pt>
                <c:pt idx="3126">
                  <c:v>65.781614019801964</c:v>
                </c:pt>
                <c:pt idx="3127">
                  <c:v>65.777259762376232</c:v>
                </c:pt>
                <c:pt idx="3128">
                  <c:v>65.773336059405921</c:v>
                </c:pt>
                <c:pt idx="3129">
                  <c:v>65.771813178217812</c:v>
                </c:pt>
                <c:pt idx="3130">
                  <c:v>65.771816752475232</c:v>
                </c:pt>
                <c:pt idx="3131">
                  <c:v>65.771961059405925</c:v>
                </c:pt>
                <c:pt idx="3132">
                  <c:v>65.773441534653458</c:v>
                </c:pt>
                <c:pt idx="3133">
                  <c:v>65.774591019801974</c:v>
                </c:pt>
                <c:pt idx="3134">
                  <c:v>65.777244257425735</c:v>
                </c:pt>
                <c:pt idx="3135">
                  <c:v>65.782221564356462</c:v>
                </c:pt>
                <c:pt idx="3136">
                  <c:v>65.790810524752473</c:v>
                </c:pt>
                <c:pt idx="3137">
                  <c:v>65.796048950495077</c:v>
                </c:pt>
                <c:pt idx="3138">
                  <c:v>65.797491891089109</c:v>
                </c:pt>
                <c:pt idx="3139">
                  <c:v>65.791932465346548</c:v>
                </c:pt>
                <c:pt idx="3140">
                  <c:v>65.790366514851485</c:v>
                </c:pt>
                <c:pt idx="3141">
                  <c:v>65.79307508910891</c:v>
                </c:pt>
                <c:pt idx="3142">
                  <c:v>65.794941851485135</c:v>
                </c:pt>
                <c:pt idx="3143">
                  <c:v>65.803516178217833</c:v>
                </c:pt>
                <c:pt idx="3144">
                  <c:v>65.8136287920792</c:v>
                </c:pt>
                <c:pt idx="3145">
                  <c:v>65.824270653465348</c:v>
                </c:pt>
                <c:pt idx="3146">
                  <c:v>65.833172346534653</c:v>
                </c:pt>
                <c:pt idx="3147">
                  <c:v>65.840855732673276</c:v>
                </c:pt>
                <c:pt idx="3148">
                  <c:v>65.847470633663391</c:v>
                </c:pt>
                <c:pt idx="3149">
                  <c:v>65.853986217821785</c:v>
                </c:pt>
                <c:pt idx="3150">
                  <c:v>65.862173762376258</c:v>
                </c:pt>
                <c:pt idx="3151">
                  <c:v>65.866686712871299</c:v>
                </c:pt>
                <c:pt idx="3152">
                  <c:v>65.869119613861344</c:v>
                </c:pt>
                <c:pt idx="3153">
                  <c:v>65.870001603960404</c:v>
                </c:pt>
                <c:pt idx="3154">
                  <c:v>65.874362851485174</c:v>
                </c:pt>
                <c:pt idx="3155">
                  <c:v>65.880292574257453</c:v>
                </c:pt>
                <c:pt idx="3156">
                  <c:v>65.887719623762365</c:v>
                </c:pt>
                <c:pt idx="3157">
                  <c:v>65.893687633663347</c:v>
                </c:pt>
                <c:pt idx="3158">
                  <c:v>65.900224217821759</c:v>
                </c:pt>
                <c:pt idx="3159">
                  <c:v>65.903719217821759</c:v>
                </c:pt>
                <c:pt idx="3160">
                  <c:v>65.905599722772266</c:v>
                </c:pt>
                <c:pt idx="3161">
                  <c:v>65.905672485148514</c:v>
                </c:pt>
                <c:pt idx="3162">
                  <c:v>65.907911811881178</c:v>
                </c:pt>
                <c:pt idx="3163">
                  <c:v>65.911109712871266</c:v>
                </c:pt>
                <c:pt idx="3164">
                  <c:v>65.914388257425742</c:v>
                </c:pt>
                <c:pt idx="3165">
                  <c:v>65.916640019801946</c:v>
                </c:pt>
                <c:pt idx="3166">
                  <c:v>65.919513059405901</c:v>
                </c:pt>
                <c:pt idx="3167">
                  <c:v>65.920503504950489</c:v>
                </c:pt>
                <c:pt idx="3168">
                  <c:v>65.920581930693089</c:v>
                </c:pt>
                <c:pt idx="3169">
                  <c:v>65.920489178217835</c:v>
                </c:pt>
                <c:pt idx="3170">
                  <c:v>65.922388108910866</c:v>
                </c:pt>
                <c:pt idx="3171">
                  <c:v>65.924241891089125</c:v>
                </c:pt>
                <c:pt idx="3172">
                  <c:v>65.927478128712863</c:v>
                </c:pt>
                <c:pt idx="3173">
                  <c:v>65.931764584158415</c:v>
                </c:pt>
                <c:pt idx="3174">
                  <c:v>65.936400762376252</c:v>
                </c:pt>
                <c:pt idx="3175">
                  <c:v>65.938722257425752</c:v>
                </c:pt>
                <c:pt idx="3176">
                  <c:v>65.941937534653462</c:v>
                </c:pt>
                <c:pt idx="3177">
                  <c:v>65.944393702970302</c:v>
                </c:pt>
                <c:pt idx="3178">
                  <c:v>65.949075910891082</c:v>
                </c:pt>
                <c:pt idx="3179">
                  <c:v>65.955038702970256</c:v>
                </c:pt>
                <c:pt idx="3180">
                  <c:v>65.957239663366352</c:v>
                </c:pt>
                <c:pt idx="3181">
                  <c:v>65.958590841584183</c:v>
                </c:pt>
                <c:pt idx="3182">
                  <c:v>65.957623792079204</c:v>
                </c:pt>
                <c:pt idx="3183">
                  <c:v>65.954522277227738</c:v>
                </c:pt>
                <c:pt idx="3184">
                  <c:v>65.95210035643565</c:v>
                </c:pt>
                <c:pt idx="3185">
                  <c:v>65.951702752475256</c:v>
                </c:pt>
                <c:pt idx="3186">
                  <c:v>65.952611128712903</c:v>
                </c:pt>
                <c:pt idx="3187">
                  <c:v>65.954487108910868</c:v>
                </c:pt>
                <c:pt idx="3188">
                  <c:v>65.958460643564365</c:v>
                </c:pt>
                <c:pt idx="3189">
                  <c:v>65.960931138613844</c:v>
                </c:pt>
                <c:pt idx="3190">
                  <c:v>65.964648504950461</c:v>
                </c:pt>
                <c:pt idx="3191">
                  <c:v>65.96947279207923</c:v>
                </c:pt>
                <c:pt idx="3192">
                  <c:v>65.977937554455394</c:v>
                </c:pt>
                <c:pt idx="3193">
                  <c:v>65.986691950495057</c:v>
                </c:pt>
                <c:pt idx="3194">
                  <c:v>65.994105267326745</c:v>
                </c:pt>
                <c:pt idx="3195">
                  <c:v>66.000479881188099</c:v>
                </c:pt>
                <c:pt idx="3196">
                  <c:v>66.005226188118826</c:v>
                </c:pt>
                <c:pt idx="3197">
                  <c:v>66.014807346534624</c:v>
                </c:pt>
                <c:pt idx="3198">
                  <c:v>66.028363920792088</c:v>
                </c:pt>
                <c:pt idx="3199">
                  <c:v>66.046339594059418</c:v>
                </c:pt>
                <c:pt idx="3200">
                  <c:v>66.066098118811894</c:v>
                </c:pt>
                <c:pt idx="3201">
                  <c:v>66.088604178217821</c:v>
                </c:pt>
                <c:pt idx="3202">
                  <c:v>66.127673623762362</c:v>
                </c:pt>
                <c:pt idx="3203">
                  <c:v>66.173229693069302</c:v>
                </c:pt>
                <c:pt idx="3204">
                  <c:v>66.213805554455433</c:v>
                </c:pt>
                <c:pt idx="3205">
                  <c:v>66.259532306930666</c:v>
                </c:pt>
                <c:pt idx="3206">
                  <c:v>66.2877567128713</c:v>
                </c:pt>
                <c:pt idx="3207">
                  <c:v>66.310978445544563</c:v>
                </c:pt>
                <c:pt idx="3208">
                  <c:v>66.320484950495029</c:v>
                </c:pt>
                <c:pt idx="3209">
                  <c:v>66.325186495049536</c:v>
                </c:pt>
                <c:pt idx="3210">
                  <c:v>66.329194396039583</c:v>
                </c:pt>
                <c:pt idx="3211">
                  <c:v>66.326801297029732</c:v>
                </c:pt>
                <c:pt idx="3212">
                  <c:v>66.322581128712869</c:v>
                </c:pt>
                <c:pt idx="3213">
                  <c:v>66.321015851485143</c:v>
                </c:pt>
                <c:pt idx="3214">
                  <c:v>66.319218465346566</c:v>
                </c:pt>
                <c:pt idx="3215">
                  <c:v>66.3181122970297</c:v>
                </c:pt>
                <c:pt idx="3216">
                  <c:v>66.314558881188148</c:v>
                </c:pt>
                <c:pt idx="3217">
                  <c:v>66.311175435643563</c:v>
                </c:pt>
                <c:pt idx="3218">
                  <c:v>66.306517722772284</c:v>
                </c:pt>
                <c:pt idx="3219">
                  <c:v>66.295318376237631</c:v>
                </c:pt>
                <c:pt idx="3220">
                  <c:v>66.285175188118814</c:v>
                </c:pt>
                <c:pt idx="3221">
                  <c:v>66.277612316831721</c:v>
                </c:pt>
                <c:pt idx="3222">
                  <c:v>66.268129782178235</c:v>
                </c:pt>
                <c:pt idx="3223">
                  <c:v>66.26122754455443</c:v>
                </c:pt>
                <c:pt idx="3224">
                  <c:v>66.251243366336624</c:v>
                </c:pt>
                <c:pt idx="3225">
                  <c:v>66.24088554455443</c:v>
                </c:pt>
                <c:pt idx="3226">
                  <c:v>66.221144683168333</c:v>
                </c:pt>
                <c:pt idx="3227">
                  <c:v>66.210062089108845</c:v>
                </c:pt>
                <c:pt idx="3228">
                  <c:v>66.204589752475243</c:v>
                </c:pt>
                <c:pt idx="3229">
                  <c:v>66.200431277227736</c:v>
                </c:pt>
                <c:pt idx="3230">
                  <c:v>66.196273079207955</c:v>
                </c:pt>
                <c:pt idx="3231">
                  <c:v>66.189966495049475</c:v>
                </c:pt>
                <c:pt idx="3232">
                  <c:v>66.181503861386119</c:v>
                </c:pt>
                <c:pt idx="3233">
                  <c:v>66.175271475247555</c:v>
                </c:pt>
                <c:pt idx="3234">
                  <c:v>66.171549752475229</c:v>
                </c:pt>
                <c:pt idx="3235">
                  <c:v>66.168014287128713</c:v>
                </c:pt>
                <c:pt idx="3236">
                  <c:v>66.164861178217819</c:v>
                </c:pt>
                <c:pt idx="3237">
                  <c:v>66.163263831683196</c:v>
                </c:pt>
                <c:pt idx="3238">
                  <c:v>66.161848029702981</c:v>
                </c:pt>
                <c:pt idx="3239">
                  <c:v>66.158093425742535</c:v>
                </c:pt>
                <c:pt idx="3240">
                  <c:v>66.153013287128701</c:v>
                </c:pt>
                <c:pt idx="3241">
                  <c:v>66.145360108910907</c:v>
                </c:pt>
                <c:pt idx="3242">
                  <c:v>66.133750841584188</c:v>
                </c:pt>
                <c:pt idx="3243">
                  <c:v>66.124379346534667</c:v>
                </c:pt>
                <c:pt idx="3244">
                  <c:v>66.118692257425735</c:v>
                </c:pt>
                <c:pt idx="3245">
                  <c:v>66.115933336633688</c:v>
                </c:pt>
                <c:pt idx="3246">
                  <c:v>66.113043485148495</c:v>
                </c:pt>
                <c:pt idx="3247">
                  <c:v>66.109465693069311</c:v>
                </c:pt>
                <c:pt idx="3248">
                  <c:v>66.10680176237625</c:v>
                </c:pt>
                <c:pt idx="3249">
                  <c:v>66.10319765346533</c:v>
                </c:pt>
                <c:pt idx="3250">
                  <c:v>66.099926574257424</c:v>
                </c:pt>
                <c:pt idx="3251">
                  <c:v>66.09444426732675</c:v>
                </c:pt>
                <c:pt idx="3252">
                  <c:v>66.086115168316823</c:v>
                </c:pt>
                <c:pt idx="3253">
                  <c:v>66.078302930693084</c:v>
                </c:pt>
                <c:pt idx="3254">
                  <c:v>66.065066594059402</c:v>
                </c:pt>
                <c:pt idx="3255">
                  <c:v>66.045510079207887</c:v>
                </c:pt>
                <c:pt idx="3256">
                  <c:v>66.031258059405971</c:v>
                </c:pt>
                <c:pt idx="3257">
                  <c:v>66.018386841584132</c:v>
                </c:pt>
                <c:pt idx="3258">
                  <c:v>66.00669522772273</c:v>
                </c:pt>
                <c:pt idx="3259">
                  <c:v>65.995993108910881</c:v>
                </c:pt>
                <c:pt idx="3260">
                  <c:v>65.989563495049495</c:v>
                </c:pt>
                <c:pt idx="3261">
                  <c:v>65.981734237623726</c:v>
                </c:pt>
                <c:pt idx="3262">
                  <c:v>65.971832069306927</c:v>
                </c:pt>
                <c:pt idx="3263">
                  <c:v>65.964517396039611</c:v>
                </c:pt>
                <c:pt idx="3264">
                  <c:v>65.961164178217871</c:v>
                </c:pt>
                <c:pt idx="3265">
                  <c:v>65.957505841584137</c:v>
                </c:pt>
                <c:pt idx="3266">
                  <c:v>65.955235524752467</c:v>
                </c:pt>
                <c:pt idx="3267">
                  <c:v>65.95194297029704</c:v>
                </c:pt>
                <c:pt idx="3268">
                  <c:v>65.949864069306926</c:v>
                </c:pt>
                <c:pt idx="3269">
                  <c:v>65.946485079207946</c:v>
                </c:pt>
                <c:pt idx="3270">
                  <c:v>65.94317938613861</c:v>
                </c:pt>
                <c:pt idx="3271">
                  <c:v>65.941026267326762</c:v>
                </c:pt>
                <c:pt idx="3272">
                  <c:v>65.93793003960397</c:v>
                </c:pt>
                <c:pt idx="3273">
                  <c:v>65.935851188118832</c:v>
                </c:pt>
                <c:pt idx="3274">
                  <c:v>65.934203000000039</c:v>
                </c:pt>
                <c:pt idx="3275">
                  <c:v>65.927996287128721</c:v>
                </c:pt>
                <c:pt idx="3276">
                  <c:v>65.920290059405943</c:v>
                </c:pt>
                <c:pt idx="3277">
                  <c:v>65.910580495049487</c:v>
                </c:pt>
                <c:pt idx="3278">
                  <c:v>65.900031297029727</c:v>
                </c:pt>
                <c:pt idx="3279">
                  <c:v>65.878543247524775</c:v>
                </c:pt>
                <c:pt idx="3280">
                  <c:v>65.857819613861409</c:v>
                </c:pt>
                <c:pt idx="3281">
                  <c:v>65.840634247524733</c:v>
                </c:pt>
                <c:pt idx="3282">
                  <c:v>65.821805970297035</c:v>
                </c:pt>
                <c:pt idx="3283">
                  <c:v>65.786315960396024</c:v>
                </c:pt>
                <c:pt idx="3284">
                  <c:v>65.7448867920792</c:v>
                </c:pt>
                <c:pt idx="3285">
                  <c:v>65.695177019801974</c:v>
                </c:pt>
                <c:pt idx="3286">
                  <c:v>65.629582871287099</c:v>
                </c:pt>
                <c:pt idx="3287">
                  <c:v>65.556801465346524</c:v>
                </c:pt>
                <c:pt idx="3288">
                  <c:v>65.485958445544568</c:v>
                </c:pt>
                <c:pt idx="3289">
                  <c:v>65.415404772277242</c:v>
                </c:pt>
                <c:pt idx="3290">
                  <c:v>65.354876940594067</c:v>
                </c:pt>
                <c:pt idx="3291">
                  <c:v>65.294157772277231</c:v>
                </c:pt>
                <c:pt idx="3292">
                  <c:v>65.228515356435651</c:v>
                </c:pt>
                <c:pt idx="3293">
                  <c:v>65.158261495049501</c:v>
                </c:pt>
                <c:pt idx="3294">
                  <c:v>65.093892465346585</c:v>
                </c:pt>
                <c:pt idx="3295">
                  <c:v>65.038059900990092</c:v>
                </c:pt>
                <c:pt idx="3296">
                  <c:v>64.988407475247541</c:v>
                </c:pt>
                <c:pt idx="3297">
                  <c:v>64.943968801980219</c:v>
                </c:pt>
                <c:pt idx="3298">
                  <c:v>64.894606712871266</c:v>
                </c:pt>
                <c:pt idx="3299">
                  <c:v>64.829793306930682</c:v>
                </c:pt>
                <c:pt idx="3300">
                  <c:v>64.750887158415821</c:v>
                </c:pt>
                <c:pt idx="3301">
                  <c:v>64.667012396039624</c:v>
                </c:pt>
                <c:pt idx="3302">
                  <c:v>64.58211286138615</c:v>
                </c:pt>
                <c:pt idx="3303">
                  <c:v>64.506802673267316</c:v>
                </c:pt>
                <c:pt idx="3304">
                  <c:v>64.423681851485171</c:v>
                </c:pt>
                <c:pt idx="3305">
                  <c:v>64.345361237623763</c:v>
                </c:pt>
                <c:pt idx="3306">
                  <c:v>64.259917198019807</c:v>
                </c:pt>
                <c:pt idx="3307">
                  <c:v>64.202428069306933</c:v>
                </c:pt>
                <c:pt idx="3308">
                  <c:v>64.141492287128742</c:v>
                </c:pt>
                <c:pt idx="3309">
                  <c:v>64.076021247524722</c:v>
                </c:pt>
                <c:pt idx="3310">
                  <c:v>64.039865514851456</c:v>
                </c:pt>
                <c:pt idx="3311">
                  <c:v>64.022074336633679</c:v>
                </c:pt>
                <c:pt idx="3312">
                  <c:v>64.007539940594029</c:v>
                </c:pt>
                <c:pt idx="3313">
                  <c:v>63.991540574257435</c:v>
                </c:pt>
                <c:pt idx="3314">
                  <c:v>63.981155653465329</c:v>
                </c:pt>
                <c:pt idx="3315">
                  <c:v>63.973360900990151</c:v>
                </c:pt>
                <c:pt idx="3316">
                  <c:v>63.970963326732665</c:v>
                </c:pt>
                <c:pt idx="3317">
                  <c:v>63.970317000000016</c:v>
                </c:pt>
                <c:pt idx="3318">
                  <c:v>63.975610356435645</c:v>
                </c:pt>
                <c:pt idx="3319">
                  <c:v>63.980413762376223</c:v>
                </c:pt>
                <c:pt idx="3320">
                  <c:v>63.984875712871279</c:v>
                </c:pt>
                <c:pt idx="3321">
                  <c:v>63.989444326732702</c:v>
                </c:pt>
                <c:pt idx="3322">
                  <c:v>63.991902930693087</c:v>
                </c:pt>
                <c:pt idx="3323">
                  <c:v>63.994689099009918</c:v>
                </c:pt>
                <c:pt idx="3324">
                  <c:v>63.995974108910886</c:v>
                </c:pt>
                <c:pt idx="3325">
                  <c:v>63.998005613861366</c:v>
                </c:pt>
                <c:pt idx="3326">
                  <c:v>63.999428455445553</c:v>
                </c:pt>
                <c:pt idx="3327">
                  <c:v>63.99701400990098</c:v>
                </c:pt>
                <c:pt idx="3328">
                  <c:v>63.992643673267324</c:v>
                </c:pt>
                <c:pt idx="3329">
                  <c:v>63.986402544554466</c:v>
                </c:pt>
                <c:pt idx="3330">
                  <c:v>63.982493306930685</c:v>
                </c:pt>
                <c:pt idx="3331">
                  <c:v>63.982021930693101</c:v>
                </c:pt>
                <c:pt idx="3332">
                  <c:v>63.985772861386145</c:v>
                </c:pt>
                <c:pt idx="3333">
                  <c:v>64.000125900990113</c:v>
                </c:pt>
                <c:pt idx="3334">
                  <c:v>64.011055554455467</c:v>
                </c:pt>
                <c:pt idx="3335">
                  <c:v>64.023675851485152</c:v>
                </c:pt>
                <c:pt idx="3336">
                  <c:v>64.033491227722777</c:v>
                </c:pt>
                <c:pt idx="3337">
                  <c:v>64.040898950495048</c:v>
                </c:pt>
                <c:pt idx="3338">
                  <c:v>64.04737740594058</c:v>
                </c:pt>
                <c:pt idx="3339">
                  <c:v>64.052910356435618</c:v>
                </c:pt>
                <c:pt idx="3340">
                  <c:v>64.062050386138637</c:v>
                </c:pt>
                <c:pt idx="3341">
                  <c:v>64.083326643564362</c:v>
                </c:pt>
                <c:pt idx="3342">
                  <c:v>64.099396168316844</c:v>
                </c:pt>
                <c:pt idx="3343">
                  <c:v>64.118796653465367</c:v>
                </c:pt>
                <c:pt idx="3344">
                  <c:v>64.13864981188118</c:v>
                </c:pt>
                <c:pt idx="3345">
                  <c:v>64.153457792079166</c:v>
                </c:pt>
                <c:pt idx="3346">
                  <c:v>64.166725326732703</c:v>
                </c:pt>
                <c:pt idx="3347">
                  <c:v>64.174240475247501</c:v>
                </c:pt>
                <c:pt idx="3348">
                  <c:v>64.19047711881187</c:v>
                </c:pt>
                <c:pt idx="3349">
                  <c:v>64.207940990099004</c:v>
                </c:pt>
                <c:pt idx="3350">
                  <c:v>64.222993633663322</c:v>
                </c:pt>
                <c:pt idx="3351">
                  <c:v>64.232577831683187</c:v>
                </c:pt>
                <c:pt idx="3352">
                  <c:v>64.234818900990106</c:v>
                </c:pt>
                <c:pt idx="3353">
                  <c:v>64.236022435643548</c:v>
                </c:pt>
                <c:pt idx="3354">
                  <c:v>64.238755623762373</c:v>
                </c:pt>
                <c:pt idx="3355">
                  <c:v>64.240987960396026</c:v>
                </c:pt>
                <c:pt idx="3356">
                  <c:v>64.245239742574256</c:v>
                </c:pt>
                <c:pt idx="3357">
                  <c:v>64.254069871287129</c:v>
                </c:pt>
                <c:pt idx="3358">
                  <c:v>64.278739435643573</c:v>
                </c:pt>
                <c:pt idx="3359">
                  <c:v>64.296142544554414</c:v>
                </c:pt>
                <c:pt idx="3360">
                  <c:v>64.307613059405938</c:v>
                </c:pt>
                <c:pt idx="3361">
                  <c:v>64.319505722772249</c:v>
                </c:pt>
                <c:pt idx="3362">
                  <c:v>64.341919910891093</c:v>
                </c:pt>
                <c:pt idx="3363">
                  <c:v>64.372728306930682</c:v>
                </c:pt>
                <c:pt idx="3364">
                  <c:v>64.408058237623749</c:v>
                </c:pt>
                <c:pt idx="3365">
                  <c:v>64.474148306930715</c:v>
                </c:pt>
                <c:pt idx="3366">
                  <c:v>64.563806831683181</c:v>
                </c:pt>
                <c:pt idx="3367">
                  <c:v>64.664106851485172</c:v>
                </c:pt>
                <c:pt idx="3368">
                  <c:v>64.76247331683166</c:v>
                </c:pt>
                <c:pt idx="3369">
                  <c:v>64.851463089108904</c:v>
                </c:pt>
                <c:pt idx="3370">
                  <c:v>64.926833019801975</c:v>
                </c:pt>
                <c:pt idx="3371">
                  <c:v>64.9925631089109</c:v>
                </c:pt>
                <c:pt idx="3372">
                  <c:v>65.06790801980199</c:v>
                </c:pt>
                <c:pt idx="3373">
                  <c:v>65.13354254455443</c:v>
                </c:pt>
                <c:pt idx="3374">
                  <c:v>65.183063326732679</c:v>
                </c:pt>
                <c:pt idx="3375">
                  <c:v>65.207250841584141</c:v>
                </c:pt>
                <c:pt idx="3376">
                  <c:v>65.212745485148517</c:v>
                </c:pt>
                <c:pt idx="3377">
                  <c:v>65.206200257425735</c:v>
                </c:pt>
                <c:pt idx="3378">
                  <c:v>65.197675900990077</c:v>
                </c:pt>
                <c:pt idx="3379">
                  <c:v>65.183027544554463</c:v>
                </c:pt>
                <c:pt idx="3380">
                  <c:v>65.172711495049526</c:v>
                </c:pt>
                <c:pt idx="3381">
                  <c:v>65.164450702970285</c:v>
                </c:pt>
                <c:pt idx="3382">
                  <c:v>65.154814980198054</c:v>
                </c:pt>
                <c:pt idx="3383">
                  <c:v>65.145779990098987</c:v>
                </c:pt>
                <c:pt idx="3384">
                  <c:v>65.137180405940555</c:v>
                </c:pt>
                <c:pt idx="3385">
                  <c:v>65.124803851485169</c:v>
                </c:pt>
                <c:pt idx="3386">
                  <c:v>65.115171257425729</c:v>
                </c:pt>
                <c:pt idx="3387">
                  <c:v>65.103186663366372</c:v>
                </c:pt>
                <c:pt idx="3388">
                  <c:v>65.09548965346535</c:v>
                </c:pt>
                <c:pt idx="3389">
                  <c:v>65.091911683168334</c:v>
                </c:pt>
                <c:pt idx="3390">
                  <c:v>65.081916089108901</c:v>
                </c:pt>
                <c:pt idx="3391">
                  <c:v>65.077792089108911</c:v>
                </c:pt>
                <c:pt idx="3392">
                  <c:v>65.071878980198036</c:v>
                </c:pt>
                <c:pt idx="3393">
                  <c:v>65.063255336633645</c:v>
                </c:pt>
                <c:pt idx="3394">
                  <c:v>65.052980762376222</c:v>
                </c:pt>
                <c:pt idx="3395">
                  <c:v>65.041898089108926</c:v>
                </c:pt>
                <c:pt idx="3396">
                  <c:v>65.035855861386139</c:v>
                </c:pt>
                <c:pt idx="3397">
                  <c:v>65.030455217821782</c:v>
                </c:pt>
                <c:pt idx="3398">
                  <c:v>65.028585574257448</c:v>
                </c:pt>
                <c:pt idx="3399">
                  <c:v>65.026807871287133</c:v>
                </c:pt>
                <c:pt idx="3400">
                  <c:v>65.027535900990102</c:v>
                </c:pt>
                <c:pt idx="3401">
                  <c:v>65.026424287128719</c:v>
                </c:pt>
                <c:pt idx="3402">
                  <c:v>65.028605940594062</c:v>
                </c:pt>
                <c:pt idx="3403">
                  <c:v>65.034882732673282</c:v>
                </c:pt>
                <c:pt idx="3404">
                  <c:v>65.044676257425692</c:v>
                </c:pt>
                <c:pt idx="3405">
                  <c:v>65.053488148514845</c:v>
                </c:pt>
                <c:pt idx="3406">
                  <c:v>65.06124034653466</c:v>
                </c:pt>
                <c:pt idx="3407">
                  <c:v>65.064176019801977</c:v>
                </c:pt>
                <c:pt idx="3408">
                  <c:v>65.062624564356398</c:v>
                </c:pt>
                <c:pt idx="3409">
                  <c:v>65.057928702970301</c:v>
                </c:pt>
                <c:pt idx="3410">
                  <c:v>65.058742396039591</c:v>
                </c:pt>
                <c:pt idx="3411">
                  <c:v>65.065650633663381</c:v>
                </c:pt>
                <c:pt idx="3412">
                  <c:v>65.073162158415855</c:v>
                </c:pt>
                <c:pt idx="3413">
                  <c:v>65.080132643564383</c:v>
                </c:pt>
                <c:pt idx="3414">
                  <c:v>65.087689039603944</c:v>
                </c:pt>
                <c:pt idx="3415">
                  <c:v>65.091643742574234</c:v>
                </c:pt>
                <c:pt idx="3416">
                  <c:v>65.08923166336632</c:v>
                </c:pt>
                <c:pt idx="3417">
                  <c:v>65.085937534653468</c:v>
                </c:pt>
                <c:pt idx="3418">
                  <c:v>65.084532376237632</c:v>
                </c:pt>
                <c:pt idx="3419">
                  <c:v>65.091008099009883</c:v>
                </c:pt>
                <c:pt idx="3420">
                  <c:v>65.107267287128693</c:v>
                </c:pt>
                <c:pt idx="3421">
                  <c:v>65.121852861386188</c:v>
                </c:pt>
                <c:pt idx="3422">
                  <c:v>65.133828257425748</c:v>
                </c:pt>
                <c:pt idx="3423">
                  <c:v>65.144696297029697</c:v>
                </c:pt>
                <c:pt idx="3424">
                  <c:v>65.152073306930689</c:v>
                </c:pt>
                <c:pt idx="3425">
                  <c:v>65.154613178217829</c:v>
                </c:pt>
                <c:pt idx="3426">
                  <c:v>65.15306465346535</c:v>
                </c:pt>
                <c:pt idx="3427">
                  <c:v>65.145188029702965</c:v>
                </c:pt>
                <c:pt idx="3428">
                  <c:v>65.141148059405936</c:v>
                </c:pt>
                <c:pt idx="3429">
                  <c:v>65.140412495049489</c:v>
                </c:pt>
                <c:pt idx="3430">
                  <c:v>65.141396940594007</c:v>
                </c:pt>
                <c:pt idx="3431">
                  <c:v>65.144728930693063</c:v>
                </c:pt>
                <c:pt idx="3432">
                  <c:v>65.150801148514859</c:v>
                </c:pt>
                <c:pt idx="3433">
                  <c:v>65.154596910891073</c:v>
                </c:pt>
                <c:pt idx="3434">
                  <c:v>65.157090534653477</c:v>
                </c:pt>
                <c:pt idx="3435">
                  <c:v>65.158396079207918</c:v>
                </c:pt>
                <c:pt idx="3436">
                  <c:v>65.161983059405969</c:v>
                </c:pt>
                <c:pt idx="3437">
                  <c:v>65.168588178217817</c:v>
                </c:pt>
                <c:pt idx="3438">
                  <c:v>65.181494396039596</c:v>
                </c:pt>
                <c:pt idx="3439">
                  <c:v>65.197772683168338</c:v>
                </c:pt>
                <c:pt idx="3440">
                  <c:v>65.210668049504932</c:v>
                </c:pt>
                <c:pt idx="3441">
                  <c:v>65.21630676237622</c:v>
                </c:pt>
                <c:pt idx="3442">
                  <c:v>65.216911900990098</c:v>
                </c:pt>
                <c:pt idx="3443">
                  <c:v>65.212804702970317</c:v>
                </c:pt>
                <c:pt idx="3444">
                  <c:v>65.20968012871289</c:v>
                </c:pt>
                <c:pt idx="3445">
                  <c:v>65.209703138613861</c:v>
                </c:pt>
                <c:pt idx="3446">
                  <c:v>65.209723168316813</c:v>
                </c:pt>
                <c:pt idx="3447">
                  <c:v>65.208597346534631</c:v>
                </c:pt>
                <c:pt idx="3448">
                  <c:v>65.204709415841577</c:v>
                </c:pt>
                <c:pt idx="3449">
                  <c:v>65.198898138613799</c:v>
                </c:pt>
                <c:pt idx="3450">
                  <c:v>65.189940267326719</c:v>
                </c:pt>
                <c:pt idx="3451">
                  <c:v>65.181453900990121</c:v>
                </c:pt>
                <c:pt idx="3452">
                  <c:v>65.180326871287122</c:v>
                </c:pt>
                <c:pt idx="3453">
                  <c:v>65.183885019801977</c:v>
                </c:pt>
                <c:pt idx="3454">
                  <c:v>65.195066712871309</c:v>
                </c:pt>
                <c:pt idx="3455">
                  <c:v>65.203376108910874</c:v>
                </c:pt>
                <c:pt idx="3456">
                  <c:v>65.211574049504947</c:v>
                </c:pt>
                <c:pt idx="3457">
                  <c:v>65.217257534653456</c:v>
                </c:pt>
                <c:pt idx="3458">
                  <c:v>65.218362841584181</c:v>
                </c:pt>
                <c:pt idx="3459">
                  <c:v>65.217559405940591</c:v>
                </c:pt>
                <c:pt idx="3460">
                  <c:v>65.218382475247537</c:v>
                </c:pt>
                <c:pt idx="3461">
                  <c:v>65.221111257425733</c:v>
                </c:pt>
                <c:pt idx="3462">
                  <c:v>65.228823831683158</c:v>
                </c:pt>
                <c:pt idx="3463">
                  <c:v>65.241863356435644</c:v>
                </c:pt>
                <c:pt idx="3464">
                  <c:v>65.261278564356417</c:v>
                </c:pt>
                <c:pt idx="3465">
                  <c:v>65.283601376237598</c:v>
                </c:pt>
                <c:pt idx="3466">
                  <c:v>65.297586356435616</c:v>
                </c:pt>
                <c:pt idx="3467">
                  <c:v>65.307531079207891</c:v>
                </c:pt>
                <c:pt idx="3468">
                  <c:v>65.313154732673283</c:v>
                </c:pt>
                <c:pt idx="3469">
                  <c:v>65.321156663366324</c:v>
                </c:pt>
                <c:pt idx="3470">
                  <c:v>65.331979831683171</c:v>
                </c:pt>
                <c:pt idx="3471">
                  <c:v>65.354139019802005</c:v>
                </c:pt>
                <c:pt idx="3472">
                  <c:v>65.402262346534656</c:v>
                </c:pt>
                <c:pt idx="3473">
                  <c:v>65.509604643564359</c:v>
                </c:pt>
                <c:pt idx="3474">
                  <c:v>65.662805544554473</c:v>
                </c:pt>
                <c:pt idx="3475">
                  <c:v>65.823081524752467</c:v>
                </c:pt>
                <c:pt idx="3476">
                  <c:v>66.001984683168317</c:v>
                </c:pt>
                <c:pt idx="3477">
                  <c:v>66.207931178217819</c:v>
                </c:pt>
                <c:pt idx="3478">
                  <c:v>66.443424554455447</c:v>
                </c:pt>
                <c:pt idx="3479">
                  <c:v>66.695390455445548</c:v>
                </c:pt>
                <c:pt idx="3480">
                  <c:v>66.953010752475265</c:v>
                </c:pt>
                <c:pt idx="3481">
                  <c:v>67.205638069306929</c:v>
                </c:pt>
                <c:pt idx="3482">
                  <c:v>67.436969821782185</c:v>
                </c:pt>
                <c:pt idx="3483">
                  <c:v>67.655578861386132</c:v>
                </c:pt>
                <c:pt idx="3484">
                  <c:v>67.886317564356418</c:v>
                </c:pt>
                <c:pt idx="3485">
                  <c:v>68.139370891089129</c:v>
                </c:pt>
                <c:pt idx="3486">
                  <c:v>68.409774049504946</c:v>
                </c:pt>
                <c:pt idx="3487">
                  <c:v>68.694176752475286</c:v>
                </c:pt>
                <c:pt idx="3488">
                  <c:v>68.988699356435646</c:v>
                </c:pt>
                <c:pt idx="3489">
                  <c:v>69.253597683168309</c:v>
                </c:pt>
                <c:pt idx="3490">
                  <c:v>69.49880595049504</c:v>
                </c:pt>
                <c:pt idx="3491">
                  <c:v>69.734876841584153</c:v>
                </c:pt>
                <c:pt idx="3492">
                  <c:v>69.970730574257459</c:v>
                </c:pt>
                <c:pt idx="3493">
                  <c:v>70.220020801980226</c:v>
                </c:pt>
                <c:pt idx="3494">
                  <c:v>70.495374752475271</c:v>
                </c:pt>
                <c:pt idx="3495">
                  <c:v>70.785499099009883</c:v>
                </c:pt>
                <c:pt idx="3496">
                  <c:v>71.070664188118812</c:v>
                </c:pt>
                <c:pt idx="3497">
                  <c:v>71.330801009900981</c:v>
                </c:pt>
                <c:pt idx="3498">
                  <c:v>71.553415772277233</c:v>
                </c:pt>
                <c:pt idx="3499">
                  <c:v>71.73167487128714</c:v>
                </c:pt>
                <c:pt idx="3500">
                  <c:v>71.866190623762378</c:v>
                </c:pt>
                <c:pt idx="3501">
                  <c:v>71.966622108910911</c:v>
                </c:pt>
                <c:pt idx="3502">
                  <c:v>72.047515990099015</c:v>
                </c:pt>
                <c:pt idx="3503">
                  <c:v>72.132169089108871</c:v>
                </c:pt>
                <c:pt idx="3504">
                  <c:v>72.219329603960389</c:v>
                </c:pt>
                <c:pt idx="3505">
                  <c:v>72.293801663366324</c:v>
                </c:pt>
                <c:pt idx="3506">
                  <c:v>72.350945900990112</c:v>
                </c:pt>
                <c:pt idx="3507">
                  <c:v>72.386218712871312</c:v>
                </c:pt>
                <c:pt idx="3508">
                  <c:v>72.413637990099019</c:v>
                </c:pt>
                <c:pt idx="3509">
                  <c:v>72.441739732673298</c:v>
                </c:pt>
                <c:pt idx="3510">
                  <c:v>72.453237554455441</c:v>
                </c:pt>
                <c:pt idx="3511">
                  <c:v>72.455849950495036</c:v>
                </c:pt>
                <c:pt idx="3512">
                  <c:v>72.453961534653445</c:v>
                </c:pt>
                <c:pt idx="3513">
                  <c:v>72.449652089108909</c:v>
                </c:pt>
                <c:pt idx="3514">
                  <c:v>72.445850881188122</c:v>
                </c:pt>
                <c:pt idx="3515">
                  <c:v>72.437476306930719</c:v>
                </c:pt>
                <c:pt idx="3516">
                  <c:v>72.429885534653451</c:v>
                </c:pt>
                <c:pt idx="3517">
                  <c:v>72.426011861386115</c:v>
                </c:pt>
                <c:pt idx="3518">
                  <c:v>72.425866881188128</c:v>
                </c:pt>
                <c:pt idx="3519">
                  <c:v>72.425428158415812</c:v>
                </c:pt>
                <c:pt idx="3520">
                  <c:v>72.425078910891088</c:v>
                </c:pt>
                <c:pt idx="3521">
                  <c:v>72.425053841584173</c:v>
                </c:pt>
                <c:pt idx="3522">
                  <c:v>72.425301564356417</c:v>
                </c:pt>
                <c:pt idx="3523">
                  <c:v>72.427404396039606</c:v>
                </c:pt>
                <c:pt idx="3524">
                  <c:v>72.438082742574281</c:v>
                </c:pt>
                <c:pt idx="3525">
                  <c:v>72.440299584158396</c:v>
                </c:pt>
                <c:pt idx="3526">
                  <c:v>72.426082613861368</c:v>
                </c:pt>
                <c:pt idx="3527">
                  <c:v>72.412688990099014</c:v>
                </c:pt>
                <c:pt idx="3528">
                  <c:v>72.398039584158397</c:v>
                </c:pt>
                <c:pt idx="3529">
                  <c:v>72.38791182178214</c:v>
                </c:pt>
                <c:pt idx="3530">
                  <c:v>72.380418445544535</c:v>
                </c:pt>
                <c:pt idx="3531">
                  <c:v>72.372148851485122</c:v>
                </c:pt>
                <c:pt idx="3532">
                  <c:v>72.366357782178198</c:v>
                </c:pt>
                <c:pt idx="3533">
                  <c:v>72.360279544554459</c:v>
                </c:pt>
                <c:pt idx="3534">
                  <c:v>72.359847138613844</c:v>
                </c:pt>
                <c:pt idx="3535">
                  <c:v>72.364840504950507</c:v>
                </c:pt>
                <c:pt idx="3536">
                  <c:v>72.376754643564354</c:v>
                </c:pt>
                <c:pt idx="3537">
                  <c:v>72.385200475247515</c:v>
                </c:pt>
                <c:pt idx="3538">
                  <c:v>72.389781118811925</c:v>
                </c:pt>
                <c:pt idx="3539">
                  <c:v>72.39071759405941</c:v>
                </c:pt>
                <c:pt idx="3540">
                  <c:v>72.389186316831697</c:v>
                </c:pt>
                <c:pt idx="3541">
                  <c:v>72.390459128712905</c:v>
                </c:pt>
                <c:pt idx="3542">
                  <c:v>72.394374950495077</c:v>
                </c:pt>
                <c:pt idx="3543">
                  <c:v>72.403366801980198</c:v>
                </c:pt>
                <c:pt idx="3544">
                  <c:v>72.42365934653462</c:v>
                </c:pt>
                <c:pt idx="3545">
                  <c:v>72.450684801980202</c:v>
                </c:pt>
                <c:pt idx="3546">
                  <c:v>72.465664386138641</c:v>
                </c:pt>
                <c:pt idx="3547">
                  <c:v>72.476122128712859</c:v>
                </c:pt>
                <c:pt idx="3548">
                  <c:v>72.485035643564373</c:v>
                </c:pt>
                <c:pt idx="3549">
                  <c:v>72.494729237623758</c:v>
                </c:pt>
                <c:pt idx="3550">
                  <c:v>72.503819217821743</c:v>
                </c:pt>
                <c:pt idx="3551">
                  <c:v>72.512121584158422</c:v>
                </c:pt>
                <c:pt idx="3552">
                  <c:v>72.532646277227727</c:v>
                </c:pt>
                <c:pt idx="3553">
                  <c:v>72.551912534653425</c:v>
                </c:pt>
                <c:pt idx="3554">
                  <c:v>72.591599435643587</c:v>
                </c:pt>
                <c:pt idx="3555">
                  <c:v>72.680493623762374</c:v>
                </c:pt>
                <c:pt idx="3556">
                  <c:v>72.797805821782191</c:v>
                </c:pt>
                <c:pt idx="3557">
                  <c:v>72.928806663366331</c:v>
                </c:pt>
                <c:pt idx="3558">
                  <c:v>73.063343851485186</c:v>
                </c:pt>
                <c:pt idx="3559">
                  <c:v>73.227262653465345</c:v>
                </c:pt>
                <c:pt idx="3560">
                  <c:v>73.432053514851489</c:v>
                </c:pt>
                <c:pt idx="3561">
                  <c:v>73.679612138613905</c:v>
                </c:pt>
                <c:pt idx="3562">
                  <c:v>73.956148227722778</c:v>
                </c:pt>
                <c:pt idx="3563">
                  <c:v>74.268293782178219</c:v>
                </c:pt>
                <c:pt idx="3564">
                  <c:v>74.577726653465348</c:v>
                </c:pt>
                <c:pt idx="3565">
                  <c:v>74.857676574257425</c:v>
                </c:pt>
                <c:pt idx="3566">
                  <c:v>75.124238633663367</c:v>
                </c:pt>
                <c:pt idx="3567">
                  <c:v>75.357996247524781</c:v>
                </c:pt>
                <c:pt idx="3568">
                  <c:v>75.585002594059404</c:v>
                </c:pt>
                <c:pt idx="3569">
                  <c:v>75.80353473267327</c:v>
                </c:pt>
                <c:pt idx="3570">
                  <c:v>76.023498386138627</c:v>
                </c:pt>
                <c:pt idx="3571">
                  <c:v>76.256387089108941</c:v>
                </c:pt>
                <c:pt idx="3572">
                  <c:v>76.484872227722732</c:v>
                </c:pt>
                <c:pt idx="3573">
                  <c:v>76.707431841584167</c:v>
                </c:pt>
                <c:pt idx="3574">
                  <c:v>76.910910425742557</c:v>
                </c:pt>
                <c:pt idx="3575">
                  <c:v>77.092248148514841</c:v>
                </c:pt>
                <c:pt idx="3576">
                  <c:v>77.248146960396042</c:v>
                </c:pt>
                <c:pt idx="3577">
                  <c:v>77.399675821782182</c:v>
                </c:pt>
                <c:pt idx="3578">
                  <c:v>77.550905693069268</c:v>
                </c:pt>
                <c:pt idx="3579">
                  <c:v>77.716975376237627</c:v>
                </c:pt>
                <c:pt idx="3580">
                  <c:v>77.912154742574273</c:v>
                </c:pt>
                <c:pt idx="3581">
                  <c:v>78.127202039603958</c:v>
                </c:pt>
                <c:pt idx="3582">
                  <c:v>78.351464207920827</c:v>
                </c:pt>
                <c:pt idx="3583">
                  <c:v>78.561589514851505</c:v>
                </c:pt>
                <c:pt idx="3584">
                  <c:v>78.748308782178214</c:v>
                </c:pt>
                <c:pt idx="3585">
                  <c:v>78.908131643564374</c:v>
                </c:pt>
                <c:pt idx="3586">
                  <c:v>79.06959279207922</c:v>
                </c:pt>
                <c:pt idx="3587">
                  <c:v>79.228441752475206</c:v>
                </c:pt>
                <c:pt idx="3588">
                  <c:v>79.394967059405971</c:v>
                </c:pt>
                <c:pt idx="3589">
                  <c:v>79.55371508910892</c:v>
                </c:pt>
                <c:pt idx="3590">
                  <c:v>79.707165722772231</c:v>
                </c:pt>
                <c:pt idx="3591">
                  <c:v>79.852322198019792</c:v>
                </c:pt>
                <c:pt idx="3592">
                  <c:v>79.984302495049491</c:v>
                </c:pt>
                <c:pt idx="3593">
                  <c:v>80.101094821782155</c:v>
                </c:pt>
                <c:pt idx="3594">
                  <c:v>80.218268554455449</c:v>
                </c:pt>
                <c:pt idx="3595">
                  <c:v>80.330638960396044</c:v>
                </c:pt>
                <c:pt idx="3596">
                  <c:v>80.442799059405957</c:v>
                </c:pt>
                <c:pt idx="3597">
                  <c:v>80.543068613861379</c:v>
                </c:pt>
                <c:pt idx="3598">
                  <c:v>80.652300504950531</c:v>
                </c:pt>
                <c:pt idx="3599">
                  <c:v>80.765287455445545</c:v>
                </c:pt>
                <c:pt idx="3600">
                  <c:v>80.879393277227706</c:v>
                </c:pt>
                <c:pt idx="3601">
                  <c:v>81.008299693069318</c:v>
                </c:pt>
                <c:pt idx="3602">
                  <c:v>81.147776544554475</c:v>
                </c:pt>
                <c:pt idx="3603">
                  <c:v>81.306227544554503</c:v>
                </c:pt>
                <c:pt idx="3604">
                  <c:v>81.488045930693062</c:v>
                </c:pt>
                <c:pt idx="3605">
                  <c:v>81.69718962376237</c:v>
                </c:pt>
                <c:pt idx="3606">
                  <c:v>81.905313990099003</c:v>
                </c:pt>
                <c:pt idx="3607">
                  <c:v>82.122699683168321</c:v>
                </c:pt>
                <c:pt idx="3608">
                  <c:v>82.33625628712872</c:v>
                </c:pt>
                <c:pt idx="3609">
                  <c:v>82.551674762376237</c:v>
                </c:pt>
                <c:pt idx="3610">
                  <c:v>82.779771267326709</c:v>
                </c:pt>
                <c:pt idx="3611">
                  <c:v>83.015828841584167</c:v>
                </c:pt>
                <c:pt idx="3612">
                  <c:v>83.268449762376278</c:v>
                </c:pt>
                <c:pt idx="3613">
                  <c:v>83.535647267326723</c:v>
                </c:pt>
                <c:pt idx="3614">
                  <c:v>83.804423722772256</c:v>
                </c:pt>
                <c:pt idx="3615">
                  <c:v>84.078085633663392</c:v>
                </c:pt>
                <c:pt idx="3616">
                  <c:v>84.339389851485166</c:v>
                </c:pt>
                <c:pt idx="3617">
                  <c:v>84.589010049504964</c:v>
                </c:pt>
                <c:pt idx="3618">
                  <c:v>84.826425534653424</c:v>
                </c:pt>
                <c:pt idx="3619">
                  <c:v>85.058143495049535</c:v>
                </c:pt>
                <c:pt idx="3620">
                  <c:v>85.281816465346552</c:v>
                </c:pt>
                <c:pt idx="3621">
                  <c:v>85.499087158415861</c:v>
                </c:pt>
                <c:pt idx="3622">
                  <c:v>85.715866702970288</c:v>
                </c:pt>
                <c:pt idx="3623">
                  <c:v>85.939947217821768</c:v>
                </c:pt>
                <c:pt idx="3624">
                  <c:v>86.172902336633669</c:v>
                </c:pt>
                <c:pt idx="3625">
                  <c:v>86.41020217821783</c:v>
                </c:pt>
                <c:pt idx="3626">
                  <c:v>86.652965425742607</c:v>
                </c:pt>
                <c:pt idx="3627">
                  <c:v>86.907255267326761</c:v>
                </c:pt>
                <c:pt idx="3628">
                  <c:v>87.17161612871287</c:v>
                </c:pt>
                <c:pt idx="3629">
                  <c:v>87.448068841584202</c:v>
                </c:pt>
                <c:pt idx="3630">
                  <c:v>87.744545356435651</c:v>
                </c:pt>
                <c:pt idx="3631">
                  <c:v>88.059487990099001</c:v>
                </c:pt>
                <c:pt idx="3632">
                  <c:v>88.372138069306956</c:v>
                </c:pt>
                <c:pt idx="3633">
                  <c:v>88.689787524752433</c:v>
                </c:pt>
                <c:pt idx="3634">
                  <c:v>89.001483188118769</c:v>
                </c:pt>
                <c:pt idx="3635">
                  <c:v>89.298837970296987</c:v>
                </c:pt>
                <c:pt idx="3636">
                  <c:v>89.606029603960422</c:v>
                </c:pt>
                <c:pt idx="3637">
                  <c:v>89.916379910891067</c:v>
                </c:pt>
                <c:pt idx="3638">
                  <c:v>90.248135287128733</c:v>
                </c:pt>
                <c:pt idx="3639">
                  <c:v>90.579751000000002</c:v>
                </c:pt>
                <c:pt idx="3640">
                  <c:v>90.911380405940577</c:v>
                </c:pt>
                <c:pt idx="3641">
                  <c:v>91.249151683168293</c:v>
                </c:pt>
                <c:pt idx="3642">
                  <c:v>91.578460861386148</c:v>
                </c:pt>
                <c:pt idx="3643">
                  <c:v>91.895180633663344</c:v>
                </c:pt>
                <c:pt idx="3644">
                  <c:v>92.203293683168297</c:v>
                </c:pt>
                <c:pt idx="3645">
                  <c:v>92.496250891089119</c:v>
                </c:pt>
                <c:pt idx="3646">
                  <c:v>92.768430257425763</c:v>
                </c:pt>
                <c:pt idx="3647">
                  <c:v>93.011124386138604</c:v>
                </c:pt>
                <c:pt idx="3648">
                  <c:v>93.254630801980198</c:v>
                </c:pt>
                <c:pt idx="3649">
                  <c:v>93.47518955445544</c:v>
                </c:pt>
                <c:pt idx="3650">
                  <c:v>93.711791861386104</c:v>
                </c:pt>
                <c:pt idx="3651">
                  <c:v>93.975270792079201</c:v>
                </c:pt>
                <c:pt idx="3652">
                  <c:v>94.273215029702996</c:v>
                </c:pt>
                <c:pt idx="3653">
                  <c:v>94.575852435643569</c:v>
                </c:pt>
                <c:pt idx="3654">
                  <c:v>94.892682960396058</c:v>
                </c:pt>
                <c:pt idx="3655">
                  <c:v>95.200883247524715</c:v>
                </c:pt>
                <c:pt idx="3656">
                  <c:v>95.494784198019815</c:v>
                </c:pt>
                <c:pt idx="3657">
                  <c:v>95.779660584158421</c:v>
                </c:pt>
                <c:pt idx="3658">
                  <c:v>96.068996079207949</c:v>
                </c:pt>
                <c:pt idx="3659">
                  <c:v>96.389049405940582</c:v>
                </c:pt>
                <c:pt idx="3660">
                  <c:v>96.72194486138612</c:v>
                </c:pt>
                <c:pt idx="3661">
                  <c:v>97.058576564356457</c:v>
                </c:pt>
                <c:pt idx="3662">
                  <c:v>97.379765069306941</c:v>
                </c:pt>
                <c:pt idx="3663">
                  <c:v>97.702091425742566</c:v>
                </c:pt>
                <c:pt idx="3664">
                  <c:v>98.026083594059344</c:v>
                </c:pt>
                <c:pt idx="3665">
                  <c:v>98.328271237623809</c:v>
                </c:pt>
                <c:pt idx="3666">
                  <c:v>98.614296485148515</c:v>
                </c:pt>
                <c:pt idx="3667">
                  <c:v>98.900881831683179</c:v>
                </c:pt>
                <c:pt idx="3668">
                  <c:v>99.181596178217816</c:v>
                </c:pt>
                <c:pt idx="3669">
                  <c:v>99.457994960396022</c:v>
                </c:pt>
                <c:pt idx="3670">
                  <c:v>99.741044049504936</c:v>
                </c:pt>
                <c:pt idx="3671">
                  <c:v>100.05451221782178</c:v>
                </c:pt>
                <c:pt idx="3672">
                  <c:v>100.38621554455447</c:v>
                </c:pt>
                <c:pt idx="3673">
                  <c:v>100.7152883168316</c:v>
                </c:pt>
                <c:pt idx="3674">
                  <c:v>101.02340425742578</c:v>
                </c:pt>
                <c:pt idx="3675">
                  <c:v>101.29394465346536</c:v>
                </c:pt>
                <c:pt idx="3676">
                  <c:v>101.53727445544548</c:v>
                </c:pt>
                <c:pt idx="3677">
                  <c:v>101.78055554455436</c:v>
                </c:pt>
                <c:pt idx="3678">
                  <c:v>102.028387029703</c:v>
                </c:pt>
                <c:pt idx="3679">
                  <c:v>102.27877980198022</c:v>
                </c:pt>
                <c:pt idx="3680">
                  <c:v>102.5499465346535</c:v>
                </c:pt>
                <c:pt idx="3681">
                  <c:v>102.81014940594055</c:v>
                </c:pt>
                <c:pt idx="3682">
                  <c:v>103.05549366336635</c:v>
                </c:pt>
                <c:pt idx="3683">
                  <c:v>103.27973554455444</c:v>
                </c:pt>
                <c:pt idx="3684">
                  <c:v>103.47973881188122</c:v>
                </c:pt>
                <c:pt idx="3685">
                  <c:v>103.67443633663365</c:v>
                </c:pt>
                <c:pt idx="3686">
                  <c:v>103.87807564356436</c:v>
                </c:pt>
                <c:pt idx="3687">
                  <c:v>104.08363168316833</c:v>
                </c:pt>
                <c:pt idx="3688">
                  <c:v>104.31252148514851</c:v>
                </c:pt>
                <c:pt idx="3689">
                  <c:v>104.57150326732673</c:v>
                </c:pt>
                <c:pt idx="3690">
                  <c:v>104.83761871287129</c:v>
                </c:pt>
                <c:pt idx="3691">
                  <c:v>105.09083712871286</c:v>
                </c:pt>
                <c:pt idx="3692">
                  <c:v>105.3155417821783</c:v>
                </c:pt>
                <c:pt idx="3693">
                  <c:v>105.50884504950498</c:v>
                </c:pt>
                <c:pt idx="3694">
                  <c:v>105.6870932673267</c:v>
                </c:pt>
                <c:pt idx="3695">
                  <c:v>105.84855910891088</c:v>
                </c:pt>
                <c:pt idx="3696">
                  <c:v>106.00922782178218</c:v>
                </c:pt>
                <c:pt idx="3697">
                  <c:v>106.20101178217818</c:v>
                </c:pt>
                <c:pt idx="3698">
                  <c:v>106.42206970297028</c:v>
                </c:pt>
                <c:pt idx="3699">
                  <c:v>106.64433514851484</c:v>
                </c:pt>
                <c:pt idx="3700">
                  <c:v>106.84096128712871</c:v>
                </c:pt>
                <c:pt idx="3701">
                  <c:v>106.99285910891089</c:v>
                </c:pt>
                <c:pt idx="3702">
                  <c:v>107.12337118811882</c:v>
                </c:pt>
                <c:pt idx="3703">
                  <c:v>107.21836564356438</c:v>
                </c:pt>
                <c:pt idx="3704">
                  <c:v>107.31337891089107</c:v>
                </c:pt>
                <c:pt idx="3705">
                  <c:v>107.4231885148514</c:v>
                </c:pt>
                <c:pt idx="3706">
                  <c:v>107.55128257425736</c:v>
                </c:pt>
                <c:pt idx="3707">
                  <c:v>107.68831118811883</c:v>
                </c:pt>
                <c:pt idx="3708">
                  <c:v>107.83080930693069</c:v>
                </c:pt>
                <c:pt idx="3709">
                  <c:v>107.97269504950492</c:v>
                </c:pt>
                <c:pt idx="3710">
                  <c:v>108.12517920792075</c:v>
                </c:pt>
                <c:pt idx="3711">
                  <c:v>108.28791316831686</c:v>
                </c:pt>
                <c:pt idx="3712">
                  <c:v>108.46813900990101</c:v>
                </c:pt>
                <c:pt idx="3713">
                  <c:v>108.65202049504947</c:v>
                </c:pt>
                <c:pt idx="3714">
                  <c:v>108.83446841584164</c:v>
                </c:pt>
                <c:pt idx="3715">
                  <c:v>109.02470079207923</c:v>
                </c:pt>
                <c:pt idx="3716">
                  <c:v>109.21171643564358</c:v>
                </c:pt>
                <c:pt idx="3717">
                  <c:v>109.40410910891092</c:v>
                </c:pt>
                <c:pt idx="3718">
                  <c:v>109.61590217821785</c:v>
                </c:pt>
                <c:pt idx="3719">
                  <c:v>109.83679772277223</c:v>
                </c:pt>
                <c:pt idx="3720">
                  <c:v>110.05668415841582</c:v>
                </c:pt>
                <c:pt idx="3721">
                  <c:v>110.27466960396046</c:v>
                </c:pt>
                <c:pt idx="3722">
                  <c:v>110.49571891089111</c:v>
                </c:pt>
                <c:pt idx="3723">
                  <c:v>110.72623950495043</c:v>
                </c:pt>
                <c:pt idx="3724">
                  <c:v>110.93618831683168</c:v>
                </c:pt>
                <c:pt idx="3725">
                  <c:v>111.13000435643563</c:v>
                </c:pt>
                <c:pt idx="3726">
                  <c:v>111.3165903960396</c:v>
                </c:pt>
                <c:pt idx="3727">
                  <c:v>111.50595999999996</c:v>
                </c:pt>
                <c:pt idx="3728">
                  <c:v>111.69520019801979</c:v>
                </c:pt>
                <c:pt idx="3729">
                  <c:v>111.89091623762376</c:v>
                </c:pt>
                <c:pt idx="3730">
                  <c:v>112.08385782178217</c:v>
                </c:pt>
                <c:pt idx="3731">
                  <c:v>112.26928752475246</c:v>
                </c:pt>
                <c:pt idx="3732">
                  <c:v>112.43934376237627</c:v>
                </c:pt>
                <c:pt idx="3733">
                  <c:v>112.58924386138608</c:v>
                </c:pt>
                <c:pt idx="3734">
                  <c:v>112.73894237623762</c:v>
                </c:pt>
                <c:pt idx="3735">
                  <c:v>112.88579316831682</c:v>
                </c:pt>
                <c:pt idx="3736">
                  <c:v>113.04575079207926</c:v>
                </c:pt>
                <c:pt idx="3737">
                  <c:v>113.194954059406</c:v>
                </c:pt>
                <c:pt idx="3738">
                  <c:v>113.30168445544555</c:v>
                </c:pt>
                <c:pt idx="3739">
                  <c:v>113.37654168316834</c:v>
                </c:pt>
                <c:pt idx="3740">
                  <c:v>113.43450346534654</c:v>
                </c:pt>
                <c:pt idx="3741">
                  <c:v>113.47143475247526</c:v>
                </c:pt>
                <c:pt idx="3742">
                  <c:v>113.47533900990101</c:v>
                </c:pt>
                <c:pt idx="3743">
                  <c:v>113.4720799009901</c:v>
                </c:pt>
                <c:pt idx="3744">
                  <c:v>113.4733900990099</c:v>
                </c:pt>
                <c:pt idx="3745">
                  <c:v>113.46709049504958</c:v>
                </c:pt>
                <c:pt idx="3746">
                  <c:v>113.44724306930699</c:v>
                </c:pt>
                <c:pt idx="3747">
                  <c:v>113.42362594059401</c:v>
                </c:pt>
                <c:pt idx="3748">
                  <c:v>113.40710396039603</c:v>
                </c:pt>
                <c:pt idx="3749">
                  <c:v>113.38908594059404</c:v>
                </c:pt>
                <c:pt idx="3750">
                  <c:v>113.38189712871286</c:v>
                </c:pt>
                <c:pt idx="3751">
                  <c:v>113.37304376237626</c:v>
                </c:pt>
                <c:pt idx="3752">
                  <c:v>113.37073000000005</c:v>
                </c:pt>
                <c:pt idx="3753">
                  <c:v>113.36586237623764</c:v>
                </c:pt>
                <c:pt idx="3754">
                  <c:v>113.3631360396039</c:v>
                </c:pt>
                <c:pt idx="3755">
                  <c:v>113.36103346534652</c:v>
                </c:pt>
                <c:pt idx="3756">
                  <c:v>113.35810237623767</c:v>
                </c:pt>
                <c:pt idx="3757">
                  <c:v>113.35238663366331</c:v>
                </c:pt>
                <c:pt idx="3758">
                  <c:v>113.33980207920798</c:v>
                </c:pt>
                <c:pt idx="3759">
                  <c:v>113.32786475247519</c:v>
                </c:pt>
                <c:pt idx="3760">
                  <c:v>113.3153708910891</c:v>
                </c:pt>
                <c:pt idx="3761">
                  <c:v>113.30282128712874</c:v>
                </c:pt>
                <c:pt idx="3762">
                  <c:v>113.29497009900992</c:v>
                </c:pt>
                <c:pt idx="3763">
                  <c:v>113.28345405940598</c:v>
                </c:pt>
                <c:pt idx="3764">
                  <c:v>113.26673247524754</c:v>
                </c:pt>
                <c:pt idx="3765">
                  <c:v>113.2496397029703</c:v>
                </c:pt>
                <c:pt idx="3766">
                  <c:v>113.23037029702969</c:v>
                </c:pt>
                <c:pt idx="3767">
                  <c:v>113.20583950495052</c:v>
                </c:pt>
                <c:pt idx="3768">
                  <c:v>113.15259039603961</c:v>
                </c:pt>
                <c:pt idx="3769">
                  <c:v>113.0519762376238</c:v>
                </c:pt>
                <c:pt idx="3770">
                  <c:v>112.94384247524752</c:v>
                </c:pt>
                <c:pt idx="3771">
                  <c:v>112.8267974257426</c:v>
                </c:pt>
                <c:pt idx="3772">
                  <c:v>112.71954861386133</c:v>
                </c:pt>
                <c:pt idx="3773">
                  <c:v>112.58544425742566</c:v>
                </c:pt>
                <c:pt idx="3774">
                  <c:v>112.42958445544549</c:v>
                </c:pt>
                <c:pt idx="3775">
                  <c:v>112.23839465346541</c:v>
                </c:pt>
                <c:pt idx="3776">
                  <c:v>112.0448416831683</c:v>
                </c:pt>
                <c:pt idx="3777">
                  <c:v>111.8420341584158</c:v>
                </c:pt>
                <c:pt idx="3778">
                  <c:v>111.64467960396041</c:v>
                </c:pt>
                <c:pt idx="3779">
                  <c:v>111.43986881188117</c:v>
                </c:pt>
                <c:pt idx="3780">
                  <c:v>111.25032425742575</c:v>
                </c:pt>
                <c:pt idx="3781">
                  <c:v>111.10000643564355</c:v>
                </c:pt>
                <c:pt idx="3782">
                  <c:v>111.0026552475248</c:v>
                </c:pt>
                <c:pt idx="3783">
                  <c:v>110.92852079207923</c:v>
                </c:pt>
                <c:pt idx="3784">
                  <c:v>110.8812201980198</c:v>
                </c:pt>
                <c:pt idx="3785">
                  <c:v>110.80219445544557</c:v>
                </c:pt>
                <c:pt idx="3786">
                  <c:v>110.7093204950495</c:v>
                </c:pt>
                <c:pt idx="3787">
                  <c:v>110.5714482178218</c:v>
                </c:pt>
                <c:pt idx="3788">
                  <c:v>110.43117544554454</c:v>
                </c:pt>
                <c:pt idx="3789">
                  <c:v>110.29448138613866</c:v>
                </c:pt>
                <c:pt idx="3790">
                  <c:v>110.18390762376235</c:v>
                </c:pt>
                <c:pt idx="3791">
                  <c:v>110.08918386138608</c:v>
                </c:pt>
                <c:pt idx="3792">
                  <c:v>110.01293019801979</c:v>
                </c:pt>
                <c:pt idx="3793">
                  <c:v>109.92896188118813</c:v>
                </c:pt>
                <c:pt idx="3794">
                  <c:v>109.84648544554456</c:v>
                </c:pt>
                <c:pt idx="3795">
                  <c:v>109.76115445544553</c:v>
                </c:pt>
                <c:pt idx="3796">
                  <c:v>109.65845425742575</c:v>
                </c:pt>
                <c:pt idx="3797">
                  <c:v>109.55422653465347</c:v>
                </c:pt>
                <c:pt idx="3798">
                  <c:v>109.43466653465349</c:v>
                </c:pt>
                <c:pt idx="3799">
                  <c:v>109.30471900990105</c:v>
                </c:pt>
                <c:pt idx="3800">
                  <c:v>109.18013683168323</c:v>
                </c:pt>
                <c:pt idx="3801">
                  <c:v>109.06747633663372</c:v>
                </c:pt>
                <c:pt idx="3802">
                  <c:v>108.96134613861386</c:v>
                </c:pt>
                <c:pt idx="3803">
                  <c:v>108.85184158415839</c:v>
                </c:pt>
                <c:pt idx="3804">
                  <c:v>108.74574257425743</c:v>
                </c:pt>
                <c:pt idx="3805">
                  <c:v>108.61544574257421</c:v>
                </c:pt>
                <c:pt idx="3806">
                  <c:v>108.46951673267327</c:v>
                </c:pt>
                <c:pt idx="3807">
                  <c:v>108.3194971287129</c:v>
                </c:pt>
                <c:pt idx="3808">
                  <c:v>108.19926801980198</c:v>
                </c:pt>
                <c:pt idx="3809">
                  <c:v>108.0853361386139</c:v>
                </c:pt>
                <c:pt idx="3810">
                  <c:v>107.9807416831683</c:v>
                </c:pt>
                <c:pt idx="3811">
                  <c:v>107.8936401980198</c:v>
                </c:pt>
                <c:pt idx="3812">
                  <c:v>107.79857019801977</c:v>
                </c:pt>
                <c:pt idx="3813">
                  <c:v>107.71111277227722</c:v>
                </c:pt>
                <c:pt idx="3814">
                  <c:v>107.61309198019801</c:v>
                </c:pt>
                <c:pt idx="3815">
                  <c:v>107.49842534653465</c:v>
                </c:pt>
                <c:pt idx="3816">
                  <c:v>107.35311782178213</c:v>
                </c:pt>
                <c:pt idx="3817">
                  <c:v>107.16802683168322</c:v>
                </c:pt>
                <c:pt idx="3818">
                  <c:v>106.95932435643562</c:v>
                </c:pt>
                <c:pt idx="3819">
                  <c:v>106.73961217821778</c:v>
                </c:pt>
                <c:pt idx="3820">
                  <c:v>106.52748564356435</c:v>
                </c:pt>
                <c:pt idx="3821">
                  <c:v>106.32246910891092</c:v>
                </c:pt>
                <c:pt idx="3822">
                  <c:v>106.1136593069307</c:v>
                </c:pt>
                <c:pt idx="3823">
                  <c:v>105.89170574257429</c:v>
                </c:pt>
                <c:pt idx="3824">
                  <c:v>105.62676267326734</c:v>
                </c:pt>
                <c:pt idx="3825">
                  <c:v>105.32378693069303</c:v>
                </c:pt>
                <c:pt idx="3826">
                  <c:v>104.99569782178219</c:v>
                </c:pt>
                <c:pt idx="3827">
                  <c:v>104.64166099009903</c:v>
                </c:pt>
                <c:pt idx="3828">
                  <c:v>104.29749851485144</c:v>
                </c:pt>
                <c:pt idx="3829">
                  <c:v>103.96716851485144</c:v>
                </c:pt>
                <c:pt idx="3830">
                  <c:v>103.67122049504952</c:v>
                </c:pt>
                <c:pt idx="3831">
                  <c:v>103.33389039603954</c:v>
                </c:pt>
                <c:pt idx="3832">
                  <c:v>102.92382950495049</c:v>
                </c:pt>
                <c:pt idx="3833">
                  <c:v>102.48741336633661</c:v>
                </c:pt>
                <c:pt idx="3834">
                  <c:v>102.0886628712871</c:v>
                </c:pt>
                <c:pt idx="3835">
                  <c:v>101.72056257425743</c:v>
                </c:pt>
                <c:pt idx="3836">
                  <c:v>101.38204207920791</c:v>
                </c:pt>
                <c:pt idx="3837">
                  <c:v>101.01832792079202</c:v>
                </c:pt>
                <c:pt idx="3838">
                  <c:v>100.64406514851483</c:v>
                </c:pt>
                <c:pt idx="3839">
                  <c:v>100.24990366336635</c:v>
                </c:pt>
                <c:pt idx="3840">
                  <c:v>99.85026342574254</c:v>
                </c:pt>
                <c:pt idx="3841">
                  <c:v>99.425555940594094</c:v>
                </c:pt>
                <c:pt idx="3842">
                  <c:v>98.964092584158379</c:v>
                </c:pt>
                <c:pt idx="3843">
                  <c:v>98.503691346534666</c:v>
                </c:pt>
                <c:pt idx="3844">
                  <c:v>98.050022059405947</c:v>
                </c:pt>
                <c:pt idx="3845">
                  <c:v>97.570455435643524</c:v>
                </c:pt>
                <c:pt idx="3846">
                  <c:v>97.084213960396028</c:v>
                </c:pt>
                <c:pt idx="3847">
                  <c:v>96.581020326732684</c:v>
                </c:pt>
                <c:pt idx="3848">
                  <c:v>96.092748930693077</c:v>
                </c:pt>
                <c:pt idx="3849">
                  <c:v>95.633319108910882</c:v>
                </c:pt>
                <c:pt idx="3850">
                  <c:v>95.17669828712873</c:v>
                </c:pt>
                <c:pt idx="3851">
                  <c:v>94.71180189108911</c:v>
                </c:pt>
                <c:pt idx="3852">
                  <c:v>94.242279297029697</c:v>
                </c:pt>
                <c:pt idx="3853">
                  <c:v>93.74469860396043</c:v>
                </c:pt>
                <c:pt idx="3854">
                  <c:v>93.212500871287119</c:v>
                </c:pt>
                <c:pt idx="3855">
                  <c:v>92.666333564356464</c:v>
                </c:pt>
                <c:pt idx="3856">
                  <c:v>92.144944970297004</c:v>
                </c:pt>
                <c:pt idx="3857">
                  <c:v>91.674208792079213</c:v>
                </c:pt>
                <c:pt idx="3858">
                  <c:v>91.229870811881156</c:v>
                </c:pt>
                <c:pt idx="3859">
                  <c:v>90.814194742574344</c:v>
                </c:pt>
                <c:pt idx="3860">
                  <c:v>90.446703673267365</c:v>
                </c:pt>
                <c:pt idx="3861">
                  <c:v>90.104299504950518</c:v>
                </c:pt>
                <c:pt idx="3862">
                  <c:v>89.789953079207905</c:v>
                </c:pt>
                <c:pt idx="3863">
                  <c:v>89.48114420792075</c:v>
                </c:pt>
                <c:pt idx="3864">
                  <c:v>89.19047702970299</c:v>
                </c:pt>
                <c:pt idx="3865">
                  <c:v>88.894556326732683</c:v>
                </c:pt>
                <c:pt idx="3866">
                  <c:v>88.591267999999985</c:v>
                </c:pt>
                <c:pt idx="3867">
                  <c:v>88.281256405940553</c:v>
                </c:pt>
                <c:pt idx="3868">
                  <c:v>87.982116178217808</c:v>
                </c:pt>
                <c:pt idx="3869">
                  <c:v>87.696465762376192</c:v>
                </c:pt>
                <c:pt idx="3870">
                  <c:v>87.454482148514828</c:v>
                </c:pt>
                <c:pt idx="3871">
                  <c:v>87.210173257425765</c:v>
                </c:pt>
                <c:pt idx="3872">
                  <c:v>86.953477277227719</c:v>
                </c:pt>
                <c:pt idx="3873">
                  <c:v>86.698637257425673</c:v>
                </c:pt>
                <c:pt idx="3874">
                  <c:v>86.439046831683214</c:v>
                </c:pt>
                <c:pt idx="3875">
                  <c:v>86.185176841584138</c:v>
                </c:pt>
                <c:pt idx="3876">
                  <c:v>85.960409504950476</c:v>
                </c:pt>
                <c:pt idx="3877">
                  <c:v>85.779527950495051</c:v>
                </c:pt>
                <c:pt idx="3878">
                  <c:v>85.606944554455467</c:v>
                </c:pt>
                <c:pt idx="3879">
                  <c:v>85.432779544554506</c:v>
                </c:pt>
                <c:pt idx="3880">
                  <c:v>85.23428359405942</c:v>
                </c:pt>
                <c:pt idx="3881">
                  <c:v>85.020388495049517</c:v>
                </c:pt>
                <c:pt idx="3882">
                  <c:v>84.799614782178239</c:v>
                </c:pt>
                <c:pt idx="3883">
                  <c:v>84.568226603960412</c:v>
                </c:pt>
                <c:pt idx="3884">
                  <c:v>84.330890980198006</c:v>
                </c:pt>
                <c:pt idx="3885">
                  <c:v>84.100036237623726</c:v>
                </c:pt>
                <c:pt idx="3886">
                  <c:v>83.874408099009912</c:v>
                </c:pt>
                <c:pt idx="3887">
                  <c:v>83.661633386138647</c:v>
                </c:pt>
                <c:pt idx="3888">
                  <c:v>83.452193623762369</c:v>
                </c:pt>
                <c:pt idx="3889">
                  <c:v>83.2478315346535</c:v>
                </c:pt>
                <c:pt idx="3890">
                  <c:v>83.045068079207923</c:v>
                </c:pt>
                <c:pt idx="3891">
                  <c:v>82.833705366336631</c:v>
                </c:pt>
                <c:pt idx="3892">
                  <c:v>82.593953712871269</c:v>
                </c:pt>
                <c:pt idx="3893">
                  <c:v>82.329535128712877</c:v>
                </c:pt>
                <c:pt idx="3894">
                  <c:v>82.05639451485149</c:v>
                </c:pt>
                <c:pt idx="3895">
                  <c:v>81.76168997029707</c:v>
                </c:pt>
                <c:pt idx="3896">
                  <c:v>81.451868524752456</c:v>
                </c:pt>
                <c:pt idx="3897">
                  <c:v>81.136805801980202</c:v>
                </c:pt>
                <c:pt idx="3898">
                  <c:v>80.821428970297021</c:v>
                </c:pt>
                <c:pt idx="3899">
                  <c:v>80.524881356435642</c:v>
                </c:pt>
                <c:pt idx="3900">
                  <c:v>80.229336138613846</c:v>
                </c:pt>
                <c:pt idx="3901">
                  <c:v>79.936690980198051</c:v>
                </c:pt>
                <c:pt idx="3902">
                  <c:v>79.660417673267332</c:v>
                </c:pt>
                <c:pt idx="3903">
                  <c:v>79.389198386138645</c:v>
                </c:pt>
                <c:pt idx="3904">
                  <c:v>79.126913405940584</c:v>
                </c:pt>
                <c:pt idx="3905">
                  <c:v>78.876949475247542</c:v>
                </c:pt>
                <c:pt idx="3906">
                  <c:v>78.643429089108949</c:v>
                </c:pt>
                <c:pt idx="3907">
                  <c:v>78.421429415841573</c:v>
                </c:pt>
                <c:pt idx="3908">
                  <c:v>78.210227970297026</c:v>
                </c:pt>
                <c:pt idx="3909">
                  <c:v>78.005119762376225</c:v>
                </c:pt>
                <c:pt idx="3910">
                  <c:v>77.808528891089125</c:v>
                </c:pt>
                <c:pt idx="3911">
                  <c:v>77.598188158415823</c:v>
                </c:pt>
                <c:pt idx="3912">
                  <c:v>77.379120722772257</c:v>
                </c:pt>
                <c:pt idx="3913">
                  <c:v>77.136950544554423</c:v>
                </c:pt>
                <c:pt idx="3914">
                  <c:v>76.896464683168318</c:v>
                </c:pt>
                <c:pt idx="3915">
                  <c:v>76.671028920792082</c:v>
                </c:pt>
                <c:pt idx="3916">
                  <c:v>76.448811782178225</c:v>
                </c:pt>
                <c:pt idx="3917">
                  <c:v>76.24914869306933</c:v>
                </c:pt>
                <c:pt idx="3918">
                  <c:v>76.059920009900992</c:v>
                </c:pt>
                <c:pt idx="3919">
                  <c:v>75.906767029703005</c:v>
                </c:pt>
                <c:pt idx="3920">
                  <c:v>75.759771574257428</c:v>
                </c:pt>
                <c:pt idx="3921">
                  <c:v>75.634242792079206</c:v>
                </c:pt>
                <c:pt idx="3922">
                  <c:v>75.503847198019827</c:v>
                </c:pt>
                <c:pt idx="3923">
                  <c:v>75.363270584158457</c:v>
                </c:pt>
                <c:pt idx="3924">
                  <c:v>75.208650386138643</c:v>
                </c:pt>
                <c:pt idx="3925">
                  <c:v>75.030523970297025</c:v>
                </c:pt>
                <c:pt idx="3926">
                  <c:v>74.834936693069338</c:v>
                </c:pt>
                <c:pt idx="3927">
                  <c:v>74.650730504950488</c:v>
                </c:pt>
                <c:pt idx="3928">
                  <c:v>74.469869623762378</c:v>
                </c:pt>
                <c:pt idx="3929">
                  <c:v>74.295826158415835</c:v>
                </c:pt>
                <c:pt idx="3930">
                  <c:v>74.137016702970286</c:v>
                </c:pt>
                <c:pt idx="3931">
                  <c:v>74.001577990098994</c:v>
                </c:pt>
                <c:pt idx="3932">
                  <c:v>73.866389732673227</c:v>
                </c:pt>
                <c:pt idx="3933">
                  <c:v>73.740970287128718</c:v>
                </c:pt>
                <c:pt idx="3934">
                  <c:v>73.607670940594076</c:v>
                </c:pt>
                <c:pt idx="3935">
                  <c:v>73.469336663366363</c:v>
                </c:pt>
                <c:pt idx="3936">
                  <c:v>73.327394673267349</c:v>
                </c:pt>
                <c:pt idx="3937">
                  <c:v>73.190272841584132</c:v>
                </c:pt>
                <c:pt idx="3938">
                  <c:v>73.052164990099044</c:v>
                </c:pt>
                <c:pt idx="3939">
                  <c:v>72.910536752475252</c:v>
                </c:pt>
                <c:pt idx="3940">
                  <c:v>72.751260861386157</c:v>
                </c:pt>
                <c:pt idx="3941">
                  <c:v>72.585747237623792</c:v>
                </c:pt>
                <c:pt idx="3942">
                  <c:v>72.412951574257434</c:v>
                </c:pt>
                <c:pt idx="3943">
                  <c:v>72.239456594059405</c:v>
                </c:pt>
                <c:pt idx="3944">
                  <c:v>72.071754782178203</c:v>
                </c:pt>
                <c:pt idx="3945">
                  <c:v>71.89131683168317</c:v>
                </c:pt>
                <c:pt idx="3946">
                  <c:v>71.712541801980208</c:v>
                </c:pt>
                <c:pt idx="3947">
                  <c:v>71.540796663366351</c:v>
                </c:pt>
                <c:pt idx="3948">
                  <c:v>71.376803089108918</c:v>
                </c:pt>
                <c:pt idx="3949">
                  <c:v>71.227705277227685</c:v>
                </c:pt>
                <c:pt idx="3950">
                  <c:v>71.094191900990111</c:v>
                </c:pt>
                <c:pt idx="3951">
                  <c:v>70.986276138613889</c:v>
                </c:pt>
                <c:pt idx="3952">
                  <c:v>70.884771237623738</c:v>
                </c:pt>
                <c:pt idx="3953">
                  <c:v>70.804368792079202</c:v>
                </c:pt>
                <c:pt idx="3954">
                  <c:v>70.727608514851468</c:v>
                </c:pt>
                <c:pt idx="3955">
                  <c:v>70.666558178217841</c:v>
                </c:pt>
                <c:pt idx="3956">
                  <c:v>70.600921297029714</c:v>
                </c:pt>
                <c:pt idx="3957">
                  <c:v>70.545177396039591</c:v>
                </c:pt>
                <c:pt idx="3958">
                  <c:v>70.495407930693077</c:v>
                </c:pt>
                <c:pt idx="3959">
                  <c:v>70.439235188118815</c:v>
                </c:pt>
                <c:pt idx="3960">
                  <c:v>70.396082653465328</c:v>
                </c:pt>
                <c:pt idx="3961">
                  <c:v>70.332117405940636</c:v>
                </c:pt>
                <c:pt idx="3962">
                  <c:v>70.276912663366346</c:v>
                </c:pt>
                <c:pt idx="3963">
                  <c:v>70.203578158415866</c:v>
                </c:pt>
                <c:pt idx="3964">
                  <c:v>70.131341099009887</c:v>
                </c:pt>
                <c:pt idx="3965">
                  <c:v>70.047959524752457</c:v>
                </c:pt>
                <c:pt idx="3966">
                  <c:v>69.980410970297029</c:v>
                </c:pt>
                <c:pt idx="3967">
                  <c:v>69.928289693069303</c:v>
                </c:pt>
                <c:pt idx="3968">
                  <c:v>69.900479485148509</c:v>
                </c:pt>
                <c:pt idx="3969">
                  <c:v>69.876802376237606</c:v>
                </c:pt>
                <c:pt idx="3970">
                  <c:v>69.861858465346558</c:v>
                </c:pt>
                <c:pt idx="3971">
                  <c:v>69.835244168316834</c:v>
                </c:pt>
                <c:pt idx="3972">
                  <c:v>69.802336217821789</c:v>
                </c:pt>
                <c:pt idx="3973">
                  <c:v>69.757691663366302</c:v>
                </c:pt>
                <c:pt idx="3974">
                  <c:v>69.705891158415838</c:v>
                </c:pt>
                <c:pt idx="3975">
                  <c:v>69.632026396039578</c:v>
                </c:pt>
                <c:pt idx="3976">
                  <c:v>69.562151712871284</c:v>
                </c:pt>
                <c:pt idx="3977">
                  <c:v>69.496087999999986</c:v>
                </c:pt>
                <c:pt idx="3978">
                  <c:v>69.425749722772267</c:v>
                </c:pt>
                <c:pt idx="3979">
                  <c:v>69.371788712871236</c:v>
                </c:pt>
                <c:pt idx="3980">
                  <c:v>69.312212623762377</c:v>
                </c:pt>
                <c:pt idx="3981">
                  <c:v>69.263427782178212</c:v>
                </c:pt>
                <c:pt idx="3982">
                  <c:v>69.221136683168297</c:v>
                </c:pt>
                <c:pt idx="3983">
                  <c:v>69.18281591089108</c:v>
                </c:pt>
                <c:pt idx="3984">
                  <c:v>69.13698585148515</c:v>
                </c:pt>
                <c:pt idx="3985">
                  <c:v>69.085895178217839</c:v>
                </c:pt>
                <c:pt idx="3986">
                  <c:v>69.022009158415841</c:v>
                </c:pt>
                <c:pt idx="3987">
                  <c:v>68.958143445544565</c:v>
                </c:pt>
                <c:pt idx="3988">
                  <c:v>68.89038016831681</c:v>
                </c:pt>
                <c:pt idx="3989">
                  <c:v>68.82794147524757</c:v>
                </c:pt>
                <c:pt idx="3990">
                  <c:v>68.744472277227715</c:v>
                </c:pt>
                <c:pt idx="3991">
                  <c:v>68.670489950495025</c:v>
                </c:pt>
                <c:pt idx="3992">
                  <c:v>68.584465059405929</c:v>
                </c:pt>
                <c:pt idx="3993">
                  <c:v>68.51925886138612</c:v>
                </c:pt>
                <c:pt idx="3994">
                  <c:v>68.450500158415863</c:v>
                </c:pt>
                <c:pt idx="3995">
                  <c:v>68.387403217821799</c:v>
                </c:pt>
                <c:pt idx="3996">
                  <c:v>68.305673356435648</c:v>
                </c:pt>
                <c:pt idx="3997">
                  <c:v>68.21392254455445</c:v>
                </c:pt>
                <c:pt idx="3998">
                  <c:v>68.118019772277222</c:v>
                </c:pt>
                <c:pt idx="3999">
                  <c:v>68.041834990098991</c:v>
                </c:pt>
                <c:pt idx="4000">
                  <c:v>67.979989792079209</c:v>
                </c:pt>
                <c:pt idx="4001">
                  <c:v>67.926941405940624</c:v>
                </c:pt>
                <c:pt idx="4002">
                  <c:v>67.888676920792079</c:v>
                </c:pt>
                <c:pt idx="4003">
                  <c:v>67.859570108910901</c:v>
                </c:pt>
                <c:pt idx="4004">
                  <c:v>67.844551138613852</c:v>
                </c:pt>
                <c:pt idx="4005">
                  <c:v>67.826642108910889</c:v>
                </c:pt>
                <c:pt idx="4006">
                  <c:v>67.803300821782159</c:v>
                </c:pt>
                <c:pt idx="4007">
                  <c:v>67.764198128712863</c:v>
                </c:pt>
                <c:pt idx="4008">
                  <c:v>67.715648574257401</c:v>
                </c:pt>
                <c:pt idx="4009">
                  <c:v>67.657563673267319</c:v>
                </c:pt>
                <c:pt idx="4010">
                  <c:v>67.614951930693096</c:v>
                </c:pt>
                <c:pt idx="4011">
                  <c:v>67.578596613861365</c:v>
                </c:pt>
                <c:pt idx="4012">
                  <c:v>67.552421970297047</c:v>
                </c:pt>
                <c:pt idx="4013">
                  <c:v>67.525214049504925</c:v>
                </c:pt>
                <c:pt idx="4014">
                  <c:v>67.500926861386134</c:v>
                </c:pt>
                <c:pt idx="4015">
                  <c:v>67.473142574257423</c:v>
                </c:pt>
                <c:pt idx="4016">
                  <c:v>67.445899118811894</c:v>
                </c:pt>
                <c:pt idx="4017">
                  <c:v>67.396664891089074</c:v>
                </c:pt>
                <c:pt idx="4018">
                  <c:v>67.334212316831682</c:v>
                </c:pt>
                <c:pt idx="4019">
                  <c:v>67.274773405940607</c:v>
                </c:pt>
                <c:pt idx="4020">
                  <c:v>67.203463732673256</c:v>
                </c:pt>
                <c:pt idx="4021">
                  <c:v>67.143644693069305</c:v>
                </c:pt>
                <c:pt idx="4022">
                  <c:v>67.092109861386106</c:v>
                </c:pt>
                <c:pt idx="4023">
                  <c:v>67.059862891089111</c:v>
                </c:pt>
                <c:pt idx="4024">
                  <c:v>67.038510623762349</c:v>
                </c:pt>
                <c:pt idx="4025">
                  <c:v>67.031618742574238</c:v>
                </c:pt>
                <c:pt idx="4026">
                  <c:v>67.029202366336662</c:v>
                </c:pt>
                <c:pt idx="4027">
                  <c:v>67.027769514851499</c:v>
                </c:pt>
                <c:pt idx="4028">
                  <c:v>67.023239019802006</c:v>
                </c:pt>
                <c:pt idx="4029">
                  <c:v>67.018283049504959</c:v>
                </c:pt>
                <c:pt idx="4030">
                  <c:v>67.015084990099012</c:v>
                </c:pt>
                <c:pt idx="4031">
                  <c:v>67.007907801980238</c:v>
                </c:pt>
                <c:pt idx="4032">
                  <c:v>66.995499237623761</c:v>
                </c:pt>
                <c:pt idx="4033">
                  <c:v>66.988823851485094</c:v>
                </c:pt>
                <c:pt idx="4034">
                  <c:v>66.986002356435662</c:v>
                </c:pt>
                <c:pt idx="4035">
                  <c:v>66.984543198019836</c:v>
                </c:pt>
                <c:pt idx="4036">
                  <c:v>66.983821544554459</c:v>
                </c:pt>
                <c:pt idx="4037">
                  <c:v>66.983203663366339</c:v>
                </c:pt>
                <c:pt idx="4038">
                  <c:v>66.983433920792123</c:v>
                </c:pt>
                <c:pt idx="4039">
                  <c:v>66.980995148514836</c:v>
                </c:pt>
                <c:pt idx="4040">
                  <c:v>66.975164851485133</c:v>
                </c:pt>
                <c:pt idx="4041">
                  <c:v>66.968067000000005</c:v>
                </c:pt>
                <c:pt idx="4042">
                  <c:v>66.96171746534651</c:v>
                </c:pt>
                <c:pt idx="4043">
                  <c:v>66.953434396039626</c:v>
                </c:pt>
                <c:pt idx="4044">
                  <c:v>66.948951821782174</c:v>
                </c:pt>
                <c:pt idx="4045">
                  <c:v>66.946916445544531</c:v>
                </c:pt>
                <c:pt idx="4046">
                  <c:v>66.947432178217781</c:v>
                </c:pt>
                <c:pt idx="4047">
                  <c:v>66.947130237623767</c:v>
                </c:pt>
                <c:pt idx="4048">
                  <c:v>66.945832742574254</c:v>
                </c:pt>
                <c:pt idx="4049">
                  <c:v>66.942840257425743</c:v>
                </c:pt>
                <c:pt idx="4050">
                  <c:v>66.939421356435659</c:v>
                </c:pt>
                <c:pt idx="4051">
                  <c:v>66.935647128712873</c:v>
                </c:pt>
                <c:pt idx="4052">
                  <c:v>66.932067405940614</c:v>
                </c:pt>
                <c:pt idx="4053">
                  <c:v>66.930150217821762</c:v>
                </c:pt>
                <c:pt idx="4054">
                  <c:v>66.931532188118766</c:v>
                </c:pt>
                <c:pt idx="4055">
                  <c:v>66.936374653465364</c:v>
                </c:pt>
                <c:pt idx="4056">
                  <c:v>66.942371217821773</c:v>
                </c:pt>
                <c:pt idx="4057">
                  <c:v>66.947022762376221</c:v>
                </c:pt>
                <c:pt idx="4058">
                  <c:v>66.951555673267322</c:v>
                </c:pt>
                <c:pt idx="4059">
                  <c:v>66.954611930693062</c:v>
                </c:pt>
                <c:pt idx="4060">
                  <c:v>66.956406396039611</c:v>
                </c:pt>
                <c:pt idx="4061">
                  <c:v>66.956278316831686</c:v>
                </c:pt>
                <c:pt idx="4062">
                  <c:v>66.956316554455427</c:v>
                </c:pt>
                <c:pt idx="4063">
                  <c:v>66.95370887128712</c:v>
                </c:pt>
                <c:pt idx="4064">
                  <c:v>66.95119444554453</c:v>
                </c:pt>
                <c:pt idx="4065">
                  <c:v>66.950707613861411</c:v>
                </c:pt>
                <c:pt idx="4066">
                  <c:v>66.951006188118782</c:v>
                </c:pt>
                <c:pt idx="4067">
                  <c:v>66.952239831683158</c:v>
                </c:pt>
                <c:pt idx="4068">
                  <c:v>66.956326594059419</c:v>
                </c:pt>
                <c:pt idx="4069">
                  <c:v>66.960462415841562</c:v>
                </c:pt>
                <c:pt idx="4070">
                  <c:v>66.965680693069316</c:v>
                </c:pt>
                <c:pt idx="4071">
                  <c:v>66.968883287128705</c:v>
                </c:pt>
                <c:pt idx="4072">
                  <c:v>66.971398138613836</c:v>
                </c:pt>
                <c:pt idx="4073">
                  <c:v>66.972215623762381</c:v>
                </c:pt>
                <c:pt idx="4074">
                  <c:v>66.970771613861388</c:v>
                </c:pt>
                <c:pt idx="4075">
                  <c:v>66.967155059405925</c:v>
                </c:pt>
                <c:pt idx="4076">
                  <c:v>66.963353732673255</c:v>
                </c:pt>
                <c:pt idx="4077">
                  <c:v>66.959760772277235</c:v>
                </c:pt>
                <c:pt idx="4078">
                  <c:v>66.957503287128702</c:v>
                </c:pt>
                <c:pt idx="4079">
                  <c:v>66.958386999999959</c:v>
                </c:pt>
                <c:pt idx="4080">
                  <c:v>66.960478346534643</c:v>
                </c:pt>
                <c:pt idx="4081">
                  <c:v>66.962705108910882</c:v>
                </c:pt>
                <c:pt idx="4082">
                  <c:v>66.968353792079213</c:v>
                </c:pt>
                <c:pt idx="4083">
                  <c:v>66.973261990099019</c:v>
                </c:pt>
                <c:pt idx="4084">
                  <c:v>66.975403564356455</c:v>
                </c:pt>
                <c:pt idx="4085">
                  <c:v>66.973349881188099</c:v>
                </c:pt>
                <c:pt idx="4086">
                  <c:v>66.967386623762394</c:v>
                </c:pt>
                <c:pt idx="4087">
                  <c:v>66.961198514851461</c:v>
                </c:pt>
                <c:pt idx="4088">
                  <c:v>66.957448138613856</c:v>
                </c:pt>
                <c:pt idx="4089">
                  <c:v>66.956331257425774</c:v>
                </c:pt>
                <c:pt idx="4090">
                  <c:v>66.957494683168335</c:v>
                </c:pt>
                <c:pt idx="4091">
                  <c:v>66.961262702970274</c:v>
                </c:pt>
                <c:pt idx="4092">
                  <c:v>66.967141168316843</c:v>
                </c:pt>
                <c:pt idx="4093">
                  <c:v>66.974178267326735</c:v>
                </c:pt>
                <c:pt idx="4094">
                  <c:v>66.979402851485133</c:v>
                </c:pt>
                <c:pt idx="4095">
                  <c:v>66.98387169306929</c:v>
                </c:pt>
                <c:pt idx="4096">
                  <c:v>66.986796346534661</c:v>
                </c:pt>
                <c:pt idx="4097">
                  <c:v>66.988019326732726</c:v>
                </c:pt>
                <c:pt idx="4098">
                  <c:v>66.988739198019829</c:v>
                </c:pt>
                <c:pt idx="4099">
                  <c:v>66.989036297029728</c:v>
                </c:pt>
                <c:pt idx="4100">
                  <c:v>66.989733118811856</c:v>
                </c:pt>
                <c:pt idx="4101">
                  <c:v>66.995499920792085</c:v>
                </c:pt>
                <c:pt idx="4102">
                  <c:v>67.011177326732692</c:v>
                </c:pt>
                <c:pt idx="4103">
                  <c:v>67.023030861386161</c:v>
                </c:pt>
                <c:pt idx="4104">
                  <c:v>67.033807227722761</c:v>
                </c:pt>
                <c:pt idx="4105">
                  <c:v>67.04048044554456</c:v>
                </c:pt>
                <c:pt idx="4106">
                  <c:v>67.053906564356424</c:v>
                </c:pt>
                <c:pt idx="4107">
                  <c:v>67.06532460396042</c:v>
                </c:pt>
                <c:pt idx="4108">
                  <c:v>67.071656415841574</c:v>
                </c:pt>
                <c:pt idx="4109">
                  <c:v>67.074278950495057</c:v>
                </c:pt>
                <c:pt idx="4110">
                  <c:v>67.073855029702941</c:v>
                </c:pt>
                <c:pt idx="4111">
                  <c:v>67.074152504950504</c:v>
                </c:pt>
                <c:pt idx="4112">
                  <c:v>67.073138564356441</c:v>
                </c:pt>
                <c:pt idx="4113">
                  <c:v>67.072146544554471</c:v>
                </c:pt>
                <c:pt idx="4114">
                  <c:v>67.078549336633671</c:v>
                </c:pt>
                <c:pt idx="4115">
                  <c:v>67.086872891089087</c:v>
                </c:pt>
                <c:pt idx="4116">
                  <c:v>67.096067366336669</c:v>
                </c:pt>
                <c:pt idx="4117">
                  <c:v>67.101190554455457</c:v>
                </c:pt>
                <c:pt idx="4118">
                  <c:v>67.107365039603962</c:v>
                </c:pt>
                <c:pt idx="4119">
                  <c:v>67.118465168316845</c:v>
                </c:pt>
                <c:pt idx="4120">
                  <c:v>67.130712396039613</c:v>
                </c:pt>
                <c:pt idx="4121">
                  <c:v>67.1364101683168</c:v>
                </c:pt>
                <c:pt idx="4122">
                  <c:v>67.141117782178185</c:v>
                </c:pt>
                <c:pt idx="4123">
                  <c:v>67.147340376237622</c:v>
                </c:pt>
                <c:pt idx="4124">
                  <c:v>67.154969990099005</c:v>
                </c:pt>
                <c:pt idx="4125">
                  <c:v>67.164680316831664</c:v>
                </c:pt>
                <c:pt idx="4126">
                  <c:v>67.175978297029701</c:v>
                </c:pt>
                <c:pt idx="4127">
                  <c:v>67.184159910891097</c:v>
                </c:pt>
                <c:pt idx="4128">
                  <c:v>67.194329514851489</c:v>
                </c:pt>
                <c:pt idx="4129">
                  <c:v>67.206884425742601</c:v>
                </c:pt>
                <c:pt idx="4130">
                  <c:v>67.217504544554444</c:v>
                </c:pt>
                <c:pt idx="4131">
                  <c:v>67.224401544554439</c:v>
                </c:pt>
                <c:pt idx="4132">
                  <c:v>67.233420059405944</c:v>
                </c:pt>
                <c:pt idx="4133">
                  <c:v>67.235960336633653</c:v>
                </c:pt>
                <c:pt idx="4134">
                  <c:v>67.237847584158416</c:v>
                </c:pt>
                <c:pt idx="4135">
                  <c:v>67.23928265346531</c:v>
                </c:pt>
                <c:pt idx="4136">
                  <c:v>67.241996693069311</c:v>
                </c:pt>
                <c:pt idx="4137">
                  <c:v>67.246709653465317</c:v>
                </c:pt>
                <c:pt idx="4138">
                  <c:v>67.257704623762379</c:v>
                </c:pt>
                <c:pt idx="4139">
                  <c:v>67.269192287128732</c:v>
                </c:pt>
                <c:pt idx="4140">
                  <c:v>67.280539445544505</c:v>
                </c:pt>
                <c:pt idx="4141">
                  <c:v>67.290706386138609</c:v>
                </c:pt>
                <c:pt idx="4142">
                  <c:v>67.302665693069301</c:v>
                </c:pt>
                <c:pt idx="4143">
                  <c:v>67.320479712871276</c:v>
                </c:pt>
                <c:pt idx="4144">
                  <c:v>67.334162613861352</c:v>
                </c:pt>
                <c:pt idx="4145">
                  <c:v>67.349822227722754</c:v>
                </c:pt>
                <c:pt idx="4146">
                  <c:v>67.365241742574241</c:v>
                </c:pt>
                <c:pt idx="4147">
                  <c:v>67.382029356435638</c:v>
                </c:pt>
                <c:pt idx="4148">
                  <c:v>67.400682871287103</c:v>
                </c:pt>
                <c:pt idx="4149">
                  <c:v>67.418979613861396</c:v>
                </c:pt>
                <c:pt idx="4150">
                  <c:v>67.450458396039608</c:v>
                </c:pt>
                <c:pt idx="4151">
                  <c:v>67.480920544554422</c:v>
                </c:pt>
                <c:pt idx="4152">
                  <c:v>67.526874900990137</c:v>
                </c:pt>
                <c:pt idx="4153">
                  <c:v>67.57531474257425</c:v>
                </c:pt>
                <c:pt idx="4154">
                  <c:v>67.624416495049502</c:v>
                </c:pt>
                <c:pt idx="4155">
                  <c:v>67.674183326732688</c:v>
                </c:pt>
                <c:pt idx="4156">
                  <c:v>67.713833742574238</c:v>
                </c:pt>
                <c:pt idx="4157">
                  <c:v>67.735588900990095</c:v>
                </c:pt>
                <c:pt idx="4158">
                  <c:v>67.748495059405911</c:v>
                </c:pt>
                <c:pt idx="4159">
                  <c:v>67.754318118811895</c:v>
                </c:pt>
                <c:pt idx="4160">
                  <c:v>67.759574633663348</c:v>
                </c:pt>
                <c:pt idx="4161">
                  <c:v>67.763825841584165</c:v>
                </c:pt>
                <c:pt idx="4162">
                  <c:v>67.769872594059407</c:v>
                </c:pt>
                <c:pt idx="4163">
                  <c:v>67.777078811881196</c:v>
                </c:pt>
                <c:pt idx="4164">
                  <c:v>67.78494351485142</c:v>
                </c:pt>
                <c:pt idx="4165">
                  <c:v>67.791496158415811</c:v>
                </c:pt>
                <c:pt idx="4166">
                  <c:v>67.795890772277247</c:v>
                </c:pt>
                <c:pt idx="4167">
                  <c:v>67.798950980198015</c:v>
                </c:pt>
                <c:pt idx="4168">
                  <c:v>67.799826841584149</c:v>
                </c:pt>
                <c:pt idx="4169">
                  <c:v>67.800268623762378</c:v>
                </c:pt>
                <c:pt idx="4170">
                  <c:v>67.800963524752447</c:v>
                </c:pt>
                <c:pt idx="4171">
                  <c:v>67.800872930693046</c:v>
                </c:pt>
                <c:pt idx="4172">
                  <c:v>67.800277811881188</c:v>
                </c:pt>
                <c:pt idx="4173">
                  <c:v>67.798168594059405</c:v>
                </c:pt>
                <c:pt idx="4174">
                  <c:v>67.794007425742578</c:v>
                </c:pt>
                <c:pt idx="4175">
                  <c:v>67.79082513861384</c:v>
                </c:pt>
                <c:pt idx="4176">
                  <c:v>67.791932336633678</c:v>
                </c:pt>
                <c:pt idx="4177">
                  <c:v>67.793187366336625</c:v>
                </c:pt>
                <c:pt idx="4178">
                  <c:v>67.794791613861392</c:v>
                </c:pt>
                <c:pt idx="4179">
                  <c:v>67.793995811881175</c:v>
                </c:pt>
                <c:pt idx="4180">
                  <c:v>67.791612960396051</c:v>
                </c:pt>
                <c:pt idx="4181">
                  <c:v>67.787909910891088</c:v>
                </c:pt>
                <c:pt idx="4182">
                  <c:v>67.785837999999998</c:v>
                </c:pt>
                <c:pt idx="4183">
                  <c:v>67.783194950495073</c:v>
                </c:pt>
                <c:pt idx="4184">
                  <c:v>67.782051544554463</c:v>
                </c:pt>
                <c:pt idx="4185">
                  <c:v>67.783599168316826</c:v>
                </c:pt>
                <c:pt idx="4186">
                  <c:v>67.785404118811883</c:v>
                </c:pt>
                <c:pt idx="4187">
                  <c:v>67.785864653465353</c:v>
                </c:pt>
                <c:pt idx="4188">
                  <c:v>67.785832277227726</c:v>
                </c:pt>
                <c:pt idx="4189">
                  <c:v>67.78673562376234</c:v>
                </c:pt>
                <c:pt idx="4190">
                  <c:v>67.786517633663394</c:v>
                </c:pt>
                <c:pt idx="4191">
                  <c:v>67.783309485148507</c:v>
                </c:pt>
                <c:pt idx="4192">
                  <c:v>67.776249762376253</c:v>
                </c:pt>
                <c:pt idx="4193">
                  <c:v>67.77225911881186</c:v>
                </c:pt>
                <c:pt idx="4194">
                  <c:v>67.77127527722773</c:v>
                </c:pt>
                <c:pt idx="4195">
                  <c:v>67.769428237623771</c:v>
                </c:pt>
                <c:pt idx="4196">
                  <c:v>67.768650762376282</c:v>
                </c:pt>
                <c:pt idx="4197">
                  <c:v>67.766857861386171</c:v>
                </c:pt>
                <c:pt idx="4198">
                  <c:v>67.763555742574297</c:v>
                </c:pt>
                <c:pt idx="4199">
                  <c:v>67.758663297029685</c:v>
                </c:pt>
                <c:pt idx="4200">
                  <c:v>67.755698257425763</c:v>
                </c:pt>
                <c:pt idx="4201">
                  <c:v>67.75302078217824</c:v>
                </c:pt>
                <c:pt idx="4202">
                  <c:v>67.751897207920777</c:v>
                </c:pt>
                <c:pt idx="4203">
                  <c:v>67.750164673267307</c:v>
                </c:pt>
                <c:pt idx="4204">
                  <c:v>67.748209623762349</c:v>
                </c:pt>
                <c:pt idx="4205">
                  <c:v>67.744663188118821</c:v>
                </c:pt>
                <c:pt idx="4206">
                  <c:v>67.740642801980201</c:v>
                </c:pt>
                <c:pt idx="4207">
                  <c:v>67.732758455445534</c:v>
                </c:pt>
                <c:pt idx="4208">
                  <c:v>67.725186811881215</c:v>
                </c:pt>
                <c:pt idx="4209">
                  <c:v>67.720390089108918</c:v>
                </c:pt>
                <c:pt idx="4210">
                  <c:v>67.716810910891112</c:v>
                </c:pt>
                <c:pt idx="4211">
                  <c:v>67.715181108910869</c:v>
                </c:pt>
                <c:pt idx="4212">
                  <c:v>67.714989702970271</c:v>
                </c:pt>
                <c:pt idx="4213">
                  <c:v>67.7145874950495</c:v>
                </c:pt>
                <c:pt idx="4214">
                  <c:v>67.715785207920803</c:v>
                </c:pt>
                <c:pt idx="4215">
                  <c:v>67.715264207920782</c:v>
                </c:pt>
                <c:pt idx="4216">
                  <c:v>67.714115099009902</c:v>
                </c:pt>
                <c:pt idx="4217">
                  <c:v>67.709587752475258</c:v>
                </c:pt>
                <c:pt idx="4218">
                  <c:v>67.704875306930688</c:v>
                </c:pt>
                <c:pt idx="4219">
                  <c:v>67.699748356435663</c:v>
                </c:pt>
                <c:pt idx="4220">
                  <c:v>67.694320603960392</c:v>
                </c:pt>
                <c:pt idx="4221">
                  <c:v>67.689423316831707</c:v>
                </c:pt>
                <c:pt idx="4222">
                  <c:v>67.686521069306906</c:v>
                </c:pt>
                <c:pt idx="4223">
                  <c:v>67.685681584158445</c:v>
                </c:pt>
                <c:pt idx="4224">
                  <c:v>67.689014277227713</c:v>
                </c:pt>
                <c:pt idx="4225">
                  <c:v>67.692416594059395</c:v>
                </c:pt>
                <c:pt idx="4226">
                  <c:v>67.694412841584182</c:v>
                </c:pt>
                <c:pt idx="4227">
                  <c:v>67.696175316831685</c:v>
                </c:pt>
                <c:pt idx="4228">
                  <c:v>67.697356970297037</c:v>
                </c:pt>
                <c:pt idx="4229">
                  <c:v>67.697463306930686</c:v>
                </c:pt>
                <c:pt idx="4230">
                  <c:v>67.696095732673285</c:v>
                </c:pt>
                <c:pt idx="4231">
                  <c:v>67.686690267326725</c:v>
                </c:pt>
                <c:pt idx="4232">
                  <c:v>67.675083663366337</c:v>
                </c:pt>
                <c:pt idx="4233">
                  <c:v>67.665384653465352</c:v>
                </c:pt>
                <c:pt idx="4234">
                  <c:v>67.659173267326722</c:v>
                </c:pt>
                <c:pt idx="4235">
                  <c:v>67.653513504950496</c:v>
                </c:pt>
                <c:pt idx="4236">
                  <c:v>67.649802752475239</c:v>
                </c:pt>
                <c:pt idx="4237">
                  <c:v>67.649608485148548</c:v>
                </c:pt>
                <c:pt idx="4238">
                  <c:v>67.652064247524748</c:v>
                </c:pt>
                <c:pt idx="4239">
                  <c:v>67.657915415841586</c:v>
                </c:pt>
                <c:pt idx="4240">
                  <c:v>67.659821554455419</c:v>
                </c:pt>
                <c:pt idx="4241">
                  <c:v>67.655473128712856</c:v>
                </c:pt>
                <c:pt idx="4242">
                  <c:v>67.644400613861379</c:v>
                </c:pt>
                <c:pt idx="4243">
                  <c:v>67.635640455445582</c:v>
                </c:pt>
                <c:pt idx="4244">
                  <c:v>67.628745277227765</c:v>
                </c:pt>
                <c:pt idx="4245">
                  <c:v>67.621650297029689</c:v>
                </c:pt>
                <c:pt idx="4246">
                  <c:v>67.616168059405965</c:v>
                </c:pt>
                <c:pt idx="4247">
                  <c:v>67.613294920792057</c:v>
                </c:pt>
                <c:pt idx="4248">
                  <c:v>67.613734980198032</c:v>
                </c:pt>
                <c:pt idx="4249">
                  <c:v>67.613537801980215</c:v>
                </c:pt>
                <c:pt idx="4250">
                  <c:v>67.615736227722806</c:v>
                </c:pt>
                <c:pt idx="4251">
                  <c:v>67.616873881188084</c:v>
                </c:pt>
                <c:pt idx="4252">
                  <c:v>67.618719396039637</c:v>
                </c:pt>
                <c:pt idx="4253">
                  <c:v>67.619079039603989</c:v>
                </c:pt>
                <c:pt idx="4254">
                  <c:v>67.61889351485145</c:v>
                </c:pt>
                <c:pt idx="4255">
                  <c:v>67.618579455445513</c:v>
                </c:pt>
                <c:pt idx="4256">
                  <c:v>67.617371267326746</c:v>
                </c:pt>
                <c:pt idx="4257">
                  <c:v>67.611832376237629</c:v>
                </c:pt>
                <c:pt idx="4258">
                  <c:v>67.609070504950495</c:v>
                </c:pt>
                <c:pt idx="4259">
                  <c:v>67.605377178217793</c:v>
                </c:pt>
                <c:pt idx="4260">
                  <c:v>67.602078900990122</c:v>
                </c:pt>
                <c:pt idx="4261">
                  <c:v>67.595485207920802</c:v>
                </c:pt>
                <c:pt idx="4262">
                  <c:v>67.590191455445577</c:v>
                </c:pt>
                <c:pt idx="4263">
                  <c:v>67.588354425742594</c:v>
                </c:pt>
                <c:pt idx="4264">
                  <c:v>67.59063367326732</c:v>
                </c:pt>
                <c:pt idx="4265">
                  <c:v>67.593817603960403</c:v>
                </c:pt>
                <c:pt idx="4266">
                  <c:v>67.596815574257406</c:v>
                </c:pt>
                <c:pt idx="4267">
                  <c:v>67.597237871287106</c:v>
                </c:pt>
                <c:pt idx="4268">
                  <c:v>67.594815534653463</c:v>
                </c:pt>
                <c:pt idx="4269">
                  <c:v>67.584895128712873</c:v>
                </c:pt>
                <c:pt idx="4270">
                  <c:v>67.57788855445547</c:v>
                </c:pt>
                <c:pt idx="4271">
                  <c:v>67.57288336633664</c:v>
                </c:pt>
                <c:pt idx="4272">
                  <c:v>67.566041742574257</c:v>
                </c:pt>
                <c:pt idx="4273">
                  <c:v>67.562870871287103</c:v>
                </c:pt>
                <c:pt idx="4274">
                  <c:v>67.561058306930661</c:v>
                </c:pt>
                <c:pt idx="4275">
                  <c:v>67.560490603960403</c:v>
                </c:pt>
                <c:pt idx="4276">
                  <c:v>67.561409910891086</c:v>
                </c:pt>
                <c:pt idx="4277">
                  <c:v>67.561769693069309</c:v>
                </c:pt>
                <c:pt idx="4278">
                  <c:v>67.561726940594056</c:v>
                </c:pt>
                <c:pt idx="4279">
                  <c:v>67.560044257425758</c:v>
                </c:pt>
                <c:pt idx="4280">
                  <c:v>67.555340752475274</c:v>
                </c:pt>
                <c:pt idx="4281">
                  <c:v>67.549218663366332</c:v>
                </c:pt>
                <c:pt idx="4282">
                  <c:v>67.541981881188121</c:v>
                </c:pt>
                <c:pt idx="4283">
                  <c:v>67.530743168316846</c:v>
                </c:pt>
                <c:pt idx="4284">
                  <c:v>67.519979673267343</c:v>
                </c:pt>
                <c:pt idx="4285">
                  <c:v>67.513659425742588</c:v>
                </c:pt>
                <c:pt idx="4286">
                  <c:v>67.508843663366306</c:v>
                </c:pt>
                <c:pt idx="4287">
                  <c:v>67.504986693069327</c:v>
                </c:pt>
                <c:pt idx="4288">
                  <c:v>67.502313980198011</c:v>
                </c:pt>
                <c:pt idx="4289">
                  <c:v>67.501268019801984</c:v>
                </c:pt>
                <c:pt idx="4290">
                  <c:v>67.499566762376247</c:v>
                </c:pt>
                <c:pt idx="4291">
                  <c:v>67.498870554455422</c:v>
                </c:pt>
                <c:pt idx="4292">
                  <c:v>67.498793178217852</c:v>
                </c:pt>
                <c:pt idx="4293">
                  <c:v>67.496512475247528</c:v>
                </c:pt>
                <c:pt idx="4294">
                  <c:v>67.492510772277214</c:v>
                </c:pt>
                <c:pt idx="4295">
                  <c:v>67.484420267326726</c:v>
                </c:pt>
                <c:pt idx="4296">
                  <c:v>67.476970564356449</c:v>
                </c:pt>
                <c:pt idx="4297">
                  <c:v>67.468963346534622</c:v>
                </c:pt>
                <c:pt idx="4298">
                  <c:v>67.462740326732671</c:v>
                </c:pt>
                <c:pt idx="4299">
                  <c:v>67.458110920792095</c:v>
                </c:pt>
                <c:pt idx="4300">
                  <c:v>67.457488306930699</c:v>
                </c:pt>
                <c:pt idx="4301">
                  <c:v>67.458083762376248</c:v>
                </c:pt>
                <c:pt idx="4302">
                  <c:v>67.457991534653473</c:v>
                </c:pt>
                <c:pt idx="4303">
                  <c:v>67.458412514851503</c:v>
                </c:pt>
                <c:pt idx="4304">
                  <c:v>67.459010950495028</c:v>
                </c:pt>
                <c:pt idx="4305">
                  <c:v>67.458051861386124</c:v>
                </c:pt>
                <c:pt idx="4306">
                  <c:v>67.457745861386158</c:v>
                </c:pt>
                <c:pt idx="4307">
                  <c:v>67.456723267326723</c:v>
                </c:pt>
                <c:pt idx="4308">
                  <c:v>67.454407524752455</c:v>
                </c:pt>
                <c:pt idx="4309">
                  <c:v>67.449912435643569</c:v>
                </c:pt>
                <c:pt idx="4310">
                  <c:v>67.445102366336641</c:v>
                </c:pt>
                <c:pt idx="4311">
                  <c:v>67.437743217821804</c:v>
                </c:pt>
                <c:pt idx="4312">
                  <c:v>67.42602054455449</c:v>
                </c:pt>
                <c:pt idx="4313">
                  <c:v>67.418397594059428</c:v>
                </c:pt>
                <c:pt idx="4314">
                  <c:v>67.413244099009916</c:v>
                </c:pt>
                <c:pt idx="4315">
                  <c:v>67.412045415841604</c:v>
                </c:pt>
                <c:pt idx="4316">
                  <c:v>67.412063435643574</c:v>
                </c:pt>
                <c:pt idx="4317">
                  <c:v>67.412059623762403</c:v>
                </c:pt>
                <c:pt idx="4318">
                  <c:v>67.41088681188117</c:v>
                </c:pt>
                <c:pt idx="4319">
                  <c:v>67.407475920792066</c:v>
                </c:pt>
                <c:pt idx="4320">
                  <c:v>67.405227950495032</c:v>
                </c:pt>
                <c:pt idx="4321">
                  <c:v>67.399061099009884</c:v>
                </c:pt>
                <c:pt idx="4322">
                  <c:v>67.390671841584123</c:v>
                </c:pt>
                <c:pt idx="4323">
                  <c:v>67.376785910891101</c:v>
                </c:pt>
                <c:pt idx="4324">
                  <c:v>67.363118069306935</c:v>
                </c:pt>
                <c:pt idx="4325">
                  <c:v>67.349605188118815</c:v>
                </c:pt>
                <c:pt idx="4326">
                  <c:v>67.339530722772295</c:v>
                </c:pt>
                <c:pt idx="4327">
                  <c:v>67.33304111881192</c:v>
                </c:pt>
                <c:pt idx="4328">
                  <c:v>67.330783841584164</c:v>
                </c:pt>
                <c:pt idx="4329">
                  <c:v>67.328809980198002</c:v>
                </c:pt>
                <c:pt idx="4330">
                  <c:v>67.32874278217821</c:v>
                </c:pt>
                <c:pt idx="4331">
                  <c:v>67.328048891089111</c:v>
                </c:pt>
                <c:pt idx="4332">
                  <c:v>67.327957227722806</c:v>
                </c:pt>
                <c:pt idx="4333">
                  <c:v>67.327675445544557</c:v>
                </c:pt>
                <c:pt idx="4334">
                  <c:v>67.327552188118801</c:v>
                </c:pt>
                <c:pt idx="4335">
                  <c:v>67.327546811881206</c:v>
                </c:pt>
                <c:pt idx="4336">
                  <c:v>67.327287346534646</c:v>
                </c:pt>
                <c:pt idx="4337">
                  <c:v>67.325782504950482</c:v>
                </c:pt>
                <c:pt idx="4338">
                  <c:v>67.325360049504951</c:v>
                </c:pt>
                <c:pt idx="4339">
                  <c:v>67.324211465346536</c:v>
                </c:pt>
                <c:pt idx="4340">
                  <c:v>67.323278386138639</c:v>
                </c:pt>
                <c:pt idx="4341">
                  <c:v>67.324538425742588</c:v>
                </c:pt>
                <c:pt idx="4342">
                  <c:v>67.329246019801985</c:v>
                </c:pt>
                <c:pt idx="4343">
                  <c:v>67.331400455445518</c:v>
                </c:pt>
                <c:pt idx="4344">
                  <c:v>67.335703099009876</c:v>
                </c:pt>
                <c:pt idx="4345">
                  <c:v>67.340577465346527</c:v>
                </c:pt>
                <c:pt idx="4346">
                  <c:v>67.345031396039616</c:v>
                </c:pt>
                <c:pt idx="4347">
                  <c:v>67.346782445544562</c:v>
                </c:pt>
                <c:pt idx="4348">
                  <c:v>67.34634614851484</c:v>
                </c:pt>
                <c:pt idx="4349">
                  <c:v>67.343276910891063</c:v>
                </c:pt>
                <c:pt idx="4350">
                  <c:v>67.336016801980207</c:v>
                </c:pt>
                <c:pt idx="4351">
                  <c:v>67.329554950495051</c:v>
                </c:pt>
                <c:pt idx="4352">
                  <c:v>67.32342152475249</c:v>
                </c:pt>
                <c:pt idx="4353">
                  <c:v>67.315210425742549</c:v>
                </c:pt>
                <c:pt idx="4354">
                  <c:v>67.308343574257449</c:v>
                </c:pt>
                <c:pt idx="4355">
                  <c:v>67.305646138613838</c:v>
                </c:pt>
                <c:pt idx="4356">
                  <c:v>67.310387178217823</c:v>
                </c:pt>
                <c:pt idx="4357">
                  <c:v>67.31842496039603</c:v>
                </c:pt>
                <c:pt idx="4358">
                  <c:v>67.323049623762344</c:v>
                </c:pt>
                <c:pt idx="4359">
                  <c:v>67.327312663366328</c:v>
                </c:pt>
                <c:pt idx="4360">
                  <c:v>67.328996435643546</c:v>
                </c:pt>
                <c:pt idx="4361">
                  <c:v>67.329844019801968</c:v>
                </c:pt>
                <c:pt idx="4362">
                  <c:v>67.329063386138628</c:v>
                </c:pt>
                <c:pt idx="4363">
                  <c:v>67.322831851485148</c:v>
                </c:pt>
                <c:pt idx="4364">
                  <c:v>67.314520386138597</c:v>
                </c:pt>
                <c:pt idx="4365">
                  <c:v>67.303944306930703</c:v>
                </c:pt>
                <c:pt idx="4366">
                  <c:v>67.2950465940594</c:v>
                </c:pt>
                <c:pt idx="4367">
                  <c:v>67.290440643564352</c:v>
                </c:pt>
                <c:pt idx="4368">
                  <c:v>67.288062346534645</c:v>
                </c:pt>
                <c:pt idx="4369">
                  <c:v>67.285611217821753</c:v>
                </c:pt>
                <c:pt idx="4370">
                  <c:v>67.286078217821796</c:v>
                </c:pt>
                <c:pt idx="4371">
                  <c:v>67.285277554455448</c:v>
                </c:pt>
                <c:pt idx="4372">
                  <c:v>67.283354138613873</c:v>
                </c:pt>
                <c:pt idx="4373">
                  <c:v>67.280329099009919</c:v>
                </c:pt>
                <c:pt idx="4374">
                  <c:v>67.27750093069308</c:v>
                </c:pt>
                <c:pt idx="4375">
                  <c:v>67.27181211881188</c:v>
                </c:pt>
                <c:pt idx="4376">
                  <c:v>67.263333633663379</c:v>
                </c:pt>
                <c:pt idx="4377">
                  <c:v>67.252081267326759</c:v>
                </c:pt>
                <c:pt idx="4378">
                  <c:v>67.237735732673286</c:v>
                </c:pt>
                <c:pt idx="4379">
                  <c:v>67.224210821782179</c:v>
                </c:pt>
                <c:pt idx="4380">
                  <c:v>67.20871434653462</c:v>
                </c:pt>
                <c:pt idx="4381">
                  <c:v>67.193205089108915</c:v>
                </c:pt>
                <c:pt idx="4382">
                  <c:v>67.182521970297017</c:v>
                </c:pt>
                <c:pt idx="4383">
                  <c:v>67.171124673267329</c:v>
                </c:pt>
                <c:pt idx="4384">
                  <c:v>67.153247940594056</c:v>
                </c:pt>
                <c:pt idx="4385">
                  <c:v>67.124800930693084</c:v>
                </c:pt>
                <c:pt idx="4386">
                  <c:v>67.088251772277232</c:v>
                </c:pt>
                <c:pt idx="4387">
                  <c:v>67.038874227722772</c:v>
                </c:pt>
                <c:pt idx="4388">
                  <c:v>66.958858188118825</c:v>
                </c:pt>
                <c:pt idx="4389">
                  <c:v>66.890671732673269</c:v>
                </c:pt>
                <c:pt idx="4390">
                  <c:v>66.821716732673238</c:v>
                </c:pt>
                <c:pt idx="4391">
                  <c:v>66.753528326732649</c:v>
                </c:pt>
                <c:pt idx="4392">
                  <c:v>66.675436693069301</c:v>
                </c:pt>
                <c:pt idx="4393">
                  <c:v>66.602258099009916</c:v>
                </c:pt>
                <c:pt idx="4394">
                  <c:v>66.522708009900981</c:v>
                </c:pt>
                <c:pt idx="4395">
                  <c:v>66.451385148514845</c:v>
                </c:pt>
                <c:pt idx="4396">
                  <c:v>66.396778594059398</c:v>
                </c:pt>
                <c:pt idx="4397">
                  <c:v>66.339417039603973</c:v>
                </c:pt>
                <c:pt idx="4398">
                  <c:v>66.300024376237658</c:v>
                </c:pt>
                <c:pt idx="4399">
                  <c:v>66.262229534653443</c:v>
                </c:pt>
                <c:pt idx="4400">
                  <c:v>66.226330702970316</c:v>
                </c:pt>
                <c:pt idx="4401">
                  <c:v>66.204042504950493</c:v>
                </c:pt>
                <c:pt idx="4402">
                  <c:v>66.198926435643557</c:v>
                </c:pt>
                <c:pt idx="4403">
                  <c:v>66.197407079207906</c:v>
                </c:pt>
                <c:pt idx="4404">
                  <c:v>66.198066366336633</c:v>
                </c:pt>
                <c:pt idx="4405">
                  <c:v>66.197069396039581</c:v>
                </c:pt>
                <c:pt idx="4406">
                  <c:v>66.19560854455446</c:v>
                </c:pt>
                <c:pt idx="4407">
                  <c:v>66.191195930693084</c:v>
                </c:pt>
                <c:pt idx="4408">
                  <c:v>66.185928930693038</c:v>
                </c:pt>
                <c:pt idx="4409">
                  <c:v>66.177043287128711</c:v>
                </c:pt>
                <c:pt idx="4410">
                  <c:v>66.173381990099017</c:v>
                </c:pt>
                <c:pt idx="4411">
                  <c:v>66.169147792079229</c:v>
                </c:pt>
                <c:pt idx="4412">
                  <c:v>66.173591683168311</c:v>
                </c:pt>
                <c:pt idx="4413">
                  <c:v>66.183168772277241</c:v>
                </c:pt>
                <c:pt idx="4414">
                  <c:v>66.190385980198016</c:v>
                </c:pt>
                <c:pt idx="4415">
                  <c:v>66.196293990099022</c:v>
                </c:pt>
                <c:pt idx="4416">
                  <c:v>66.203391881188097</c:v>
                </c:pt>
                <c:pt idx="4417">
                  <c:v>66.206729782178229</c:v>
                </c:pt>
                <c:pt idx="4418">
                  <c:v>66.20999052475247</c:v>
                </c:pt>
                <c:pt idx="4419">
                  <c:v>66.212710128712885</c:v>
                </c:pt>
                <c:pt idx="4420">
                  <c:v>66.216354415841622</c:v>
                </c:pt>
                <c:pt idx="4421">
                  <c:v>66.218292633663367</c:v>
                </c:pt>
                <c:pt idx="4422">
                  <c:v>66.219564049504925</c:v>
                </c:pt>
                <c:pt idx="4423">
                  <c:v>66.221072732673278</c:v>
                </c:pt>
                <c:pt idx="4424">
                  <c:v>66.225217623762404</c:v>
                </c:pt>
                <c:pt idx="4425">
                  <c:v>66.232496257425765</c:v>
                </c:pt>
                <c:pt idx="4426">
                  <c:v>66.243139455445572</c:v>
                </c:pt>
                <c:pt idx="4427">
                  <c:v>66.252677970297057</c:v>
                </c:pt>
                <c:pt idx="4428">
                  <c:v>66.26353399009902</c:v>
                </c:pt>
                <c:pt idx="4429">
                  <c:v>66.275444673267316</c:v>
                </c:pt>
                <c:pt idx="4430">
                  <c:v>66.288806405940591</c:v>
                </c:pt>
                <c:pt idx="4431">
                  <c:v>66.297103673267316</c:v>
                </c:pt>
                <c:pt idx="4432">
                  <c:v>66.303083089108952</c:v>
                </c:pt>
                <c:pt idx="4433">
                  <c:v>66.308204415841629</c:v>
                </c:pt>
                <c:pt idx="4434">
                  <c:v>66.313669465346536</c:v>
                </c:pt>
                <c:pt idx="4435">
                  <c:v>66.316771287128731</c:v>
                </c:pt>
                <c:pt idx="4436">
                  <c:v>66.319884831683183</c:v>
                </c:pt>
                <c:pt idx="4437">
                  <c:v>66.323653049504941</c:v>
                </c:pt>
                <c:pt idx="4438">
                  <c:v>66.330138881188148</c:v>
                </c:pt>
                <c:pt idx="4439">
                  <c:v>66.335807673267368</c:v>
                </c:pt>
                <c:pt idx="4440">
                  <c:v>66.346025594059412</c:v>
                </c:pt>
                <c:pt idx="4441">
                  <c:v>66.361326188118781</c:v>
                </c:pt>
                <c:pt idx="4442">
                  <c:v>66.372399029702962</c:v>
                </c:pt>
                <c:pt idx="4443">
                  <c:v>66.38172307920793</c:v>
                </c:pt>
                <c:pt idx="4444">
                  <c:v>66.388686683168302</c:v>
                </c:pt>
                <c:pt idx="4445">
                  <c:v>66.392083495049491</c:v>
                </c:pt>
                <c:pt idx="4446">
                  <c:v>66.394438485148498</c:v>
                </c:pt>
                <c:pt idx="4447">
                  <c:v>66.395025574257403</c:v>
                </c:pt>
                <c:pt idx="4448">
                  <c:v>66.396586782178233</c:v>
                </c:pt>
                <c:pt idx="4449">
                  <c:v>66.397314128712878</c:v>
                </c:pt>
                <c:pt idx="4450">
                  <c:v>66.39763280198018</c:v>
                </c:pt>
                <c:pt idx="4451">
                  <c:v>66.397017990099016</c:v>
                </c:pt>
                <c:pt idx="4452">
                  <c:v>66.397036178217789</c:v>
                </c:pt>
                <c:pt idx="4453">
                  <c:v>66.396495831683154</c:v>
                </c:pt>
                <c:pt idx="4454">
                  <c:v>66.397114831683169</c:v>
                </c:pt>
                <c:pt idx="4455">
                  <c:v>66.397483198019813</c:v>
                </c:pt>
                <c:pt idx="4456">
                  <c:v>66.400450059405927</c:v>
                </c:pt>
                <c:pt idx="4457">
                  <c:v>66.40222253465349</c:v>
                </c:pt>
                <c:pt idx="4458">
                  <c:v>66.405324366336657</c:v>
                </c:pt>
                <c:pt idx="4459">
                  <c:v>66.40654865346535</c:v>
                </c:pt>
                <c:pt idx="4460">
                  <c:v>66.408573584158432</c:v>
                </c:pt>
                <c:pt idx="4461">
                  <c:v>66.409543108910867</c:v>
                </c:pt>
                <c:pt idx="4462">
                  <c:v>66.410087326732693</c:v>
                </c:pt>
                <c:pt idx="4463">
                  <c:v>66.408929653465336</c:v>
                </c:pt>
                <c:pt idx="4464">
                  <c:v>66.407920455445549</c:v>
                </c:pt>
                <c:pt idx="4465">
                  <c:v>66.406246435643581</c:v>
                </c:pt>
                <c:pt idx="4466">
                  <c:v>66.404320366336634</c:v>
                </c:pt>
                <c:pt idx="4467">
                  <c:v>66.403344198019781</c:v>
                </c:pt>
                <c:pt idx="4468">
                  <c:v>66.403825227722791</c:v>
                </c:pt>
                <c:pt idx="4469">
                  <c:v>66.403125950495053</c:v>
                </c:pt>
                <c:pt idx="4470">
                  <c:v>66.403773178217861</c:v>
                </c:pt>
                <c:pt idx="4471">
                  <c:v>66.40454919801978</c:v>
                </c:pt>
                <c:pt idx="4472">
                  <c:v>66.406659267326717</c:v>
                </c:pt>
                <c:pt idx="4473">
                  <c:v>66.408623376237628</c:v>
                </c:pt>
                <c:pt idx="4474">
                  <c:v>66.409848227722762</c:v>
                </c:pt>
                <c:pt idx="4475">
                  <c:v>66.411219049504979</c:v>
                </c:pt>
                <c:pt idx="4476">
                  <c:v>66.412229415841608</c:v>
                </c:pt>
                <c:pt idx="4477">
                  <c:v>66.409948514851479</c:v>
                </c:pt>
                <c:pt idx="4478">
                  <c:v>66.406869534653467</c:v>
                </c:pt>
                <c:pt idx="4479">
                  <c:v>66.405112900990076</c:v>
                </c:pt>
                <c:pt idx="4480">
                  <c:v>66.403940613861394</c:v>
                </c:pt>
                <c:pt idx="4481">
                  <c:v>66.402099584158435</c:v>
                </c:pt>
                <c:pt idx="4482">
                  <c:v>66.40057953465346</c:v>
                </c:pt>
                <c:pt idx="4483">
                  <c:v>66.397660821782168</c:v>
                </c:pt>
                <c:pt idx="4484">
                  <c:v>66.39714335643562</c:v>
                </c:pt>
                <c:pt idx="4485">
                  <c:v>66.395843356435648</c:v>
                </c:pt>
                <c:pt idx="4486">
                  <c:v>66.395496851485106</c:v>
                </c:pt>
                <c:pt idx="4487">
                  <c:v>66.395446871287106</c:v>
                </c:pt>
                <c:pt idx="4488">
                  <c:v>66.395691237623737</c:v>
                </c:pt>
                <c:pt idx="4489">
                  <c:v>66.395045475247528</c:v>
                </c:pt>
                <c:pt idx="4490">
                  <c:v>66.39513099009902</c:v>
                </c:pt>
                <c:pt idx="4491">
                  <c:v>66.394660455445546</c:v>
                </c:pt>
                <c:pt idx="4492">
                  <c:v>66.393653227722751</c:v>
                </c:pt>
                <c:pt idx="4493">
                  <c:v>66.390757237623717</c:v>
                </c:pt>
                <c:pt idx="4494">
                  <c:v>66.387320683168326</c:v>
                </c:pt>
                <c:pt idx="4495">
                  <c:v>66.382299118811858</c:v>
                </c:pt>
                <c:pt idx="4496">
                  <c:v>66.374388306930683</c:v>
                </c:pt>
                <c:pt idx="4497">
                  <c:v>66.366771841584168</c:v>
                </c:pt>
                <c:pt idx="4498">
                  <c:v>66.362808663366309</c:v>
                </c:pt>
                <c:pt idx="4499">
                  <c:v>66.356235683168279</c:v>
                </c:pt>
                <c:pt idx="4500">
                  <c:v>66.349719217821757</c:v>
                </c:pt>
                <c:pt idx="4501">
                  <c:v>66.344217059405963</c:v>
                </c:pt>
                <c:pt idx="4502">
                  <c:v>66.339495376237636</c:v>
                </c:pt>
                <c:pt idx="4503">
                  <c:v>66.333942663366344</c:v>
                </c:pt>
                <c:pt idx="4504">
                  <c:v>66.332699386138628</c:v>
                </c:pt>
                <c:pt idx="4505">
                  <c:v>66.330962049504961</c:v>
                </c:pt>
                <c:pt idx="4506">
                  <c:v>66.328446000000014</c:v>
                </c:pt>
                <c:pt idx="4507">
                  <c:v>66.325255821782179</c:v>
                </c:pt>
                <c:pt idx="4508">
                  <c:v>66.322397306930696</c:v>
                </c:pt>
                <c:pt idx="4509">
                  <c:v>66.317822425742577</c:v>
                </c:pt>
                <c:pt idx="4510">
                  <c:v>66.312217623762365</c:v>
                </c:pt>
                <c:pt idx="4511">
                  <c:v>66.305883287128708</c:v>
                </c:pt>
                <c:pt idx="4512">
                  <c:v>66.302172079207907</c:v>
                </c:pt>
                <c:pt idx="4513">
                  <c:v>66.294794069306903</c:v>
                </c:pt>
                <c:pt idx="4514">
                  <c:v>66.288558950495045</c:v>
                </c:pt>
                <c:pt idx="4515">
                  <c:v>66.280078049504937</c:v>
                </c:pt>
                <c:pt idx="4516">
                  <c:v>66.273202534653478</c:v>
                </c:pt>
                <c:pt idx="4517">
                  <c:v>66.267477475247475</c:v>
                </c:pt>
                <c:pt idx="4518">
                  <c:v>66.262493970297044</c:v>
                </c:pt>
                <c:pt idx="4519">
                  <c:v>66.254748019801951</c:v>
                </c:pt>
                <c:pt idx="4520">
                  <c:v>66.24928062376236</c:v>
                </c:pt>
                <c:pt idx="4521">
                  <c:v>66.244716950495075</c:v>
                </c:pt>
                <c:pt idx="4522">
                  <c:v>66.239162405940576</c:v>
                </c:pt>
                <c:pt idx="4523">
                  <c:v>66.232091019802013</c:v>
                </c:pt>
                <c:pt idx="4524">
                  <c:v>66.225957693069333</c:v>
                </c:pt>
                <c:pt idx="4525">
                  <c:v>66.216935801980213</c:v>
                </c:pt>
                <c:pt idx="4526">
                  <c:v>66.209534930693053</c:v>
                </c:pt>
                <c:pt idx="4527">
                  <c:v>66.204046594059406</c:v>
                </c:pt>
                <c:pt idx="4528">
                  <c:v>66.199689059405955</c:v>
                </c:pt>
                <c:pt idx="4529">
                  <c:v>66.19439979207921</c:v>
                </c:pt>
                <c:pt idx="4530">
                  <c:v>66.188280722772276</c:v>
                </c:pt>
                <c:pt idx="4531">
                  <c:v>66.181526881188105</c:v>
                </c:pt>
                <c:pt idx="4532">
                  <c:v>66.174709950495043</c:v>
                </c:pt>
                <c:pt idx="4533">
                  <c:v>66.170057594059429</c:v>
                </c:pt>
                <c:pt idx="4534">
                  <c:v>66.167214237623739</c:v>
                </c:pt>
                <c:pt idx="4535">
                  <c:v>66.165319217821775</c:v>
                </c:pt>
                <c:pt idx="4536">
                  <c:v>66.163114990099047</c:v>
                </c:pt>
                <c:pt idx="4537">
                  <c:v>66.160115257425744</c:v>
                </c:pt>
                <c:pt idx="4538">
                  <c:v>66.157637752475281</c:v>
                </c:pt>
                <c:pt idx="4539">
                  <c:v>66.155621237623777</c:v>
                </c:pt>
                <c:pt idx="4540">
                  <c:v>66.153742772277226</c:v>
                </c:pt>
                <c:pt idx="4541">
                  <c:v>66.146872970297039</c:v>
                </c:pt>
                <c:pt idx="4542">
                  <c:v>66.139415128712884</c:v>
                </c:pt>
                <c:pt idx="4543">
                  <c:v>66.128369544554445</c:v>
                </c:pt>
                <c:pt idx="4544">
                  <c:v>66.120063000000016</c:v>
                </c:pt>
                <c:pt idx="4545">
                  <c:v>66.110721811881177</c:v>
                </c:pt>
                <c:pt idx="4546">
                  <c:v>66.102914663366334</c:v>
                </c:pt>
                <c:pt idx="4547">
                  <c:v>66.096835445544556</c:v>
                </c:pt>
                <c:pt idx="4548">
                  <c:v>66.093415009900994</c:v>
                </c:pt>
                <c:pt idx="4549">
                  <c:v>66.087968188118822</c:v>
                </c:pt>
                <c:pt idx="4550">
                  <c:v>66.085518811881172</c:v>
                </c:pt>
                <c:pt idx="4551">
                  <c:v>66.083776455445545</c:v>
                </c:pt>
                <c:pt idx="4552">
                  <c:v>66.082058247524756</c:v>
                </c:pt>
                <c:pt idx="4553">
                  <c:v>66.079646178217814</c:v>
                </c:pt>
                <c:pt idx="4554">
                  <c:v>66.076605881188129</c:v>
                </c:pt>
                <c:pt idx="4555">
                  <c:v>66.073923019801981</c:v>
                </c:pt>
                <c:pt idx="4556">
                  <c:v>66.069488495049484</c:v>
                </c:pt>
                <c:pt idx="4557">
                  <c:v>66.063616554455422</c:v>
                </c:pt>
                <c:pt idx="4558">
                  <c:v>66.057898584158409</c:v>
                </c:pt>
                <c:pt idx="4559">
                  <c:v>66.050769168316847</c:v>
                </c:pt>
                <c:pt idx="4560">
                  <c:v>66.045171762376228</c:v>
                </c:pt>
                <c:pt idx="4561">
                  <c:v>66.04057200000004</c:v>
                </c:pt>
                <c:pt idx="4562">
                  <c:v>66.038122277227714</c:v>
                </c:pt>
                <c:pt idx="4563">
                  <c:v>66.03678443564354</c:v>
                </c:pt>
                <c:pt idx="4564">
                  <c:v>66.03618573267326</c:v>
                </c:pt>
                <c:pt idx="4565">
                  <c:v>66.035456564356394</c:v>
                </c:pt>
                <c:pt idx="4566">
                  <c:v>66.034531495049507</c:v>
                </c:pt>
                <c:pt idx="4567">
                  <c:v>66.035240049504949</c:v>
                </c:pt>
                <c:pt idx="4568">
                  <c:v>66.035665712871321</c:v>
                </c:pt>
                <c:pt idx="4569">
                  <c:v>66.034397524752464</c:v>
                </c:pt>
                <c:pt idx="4570">
                  <c:v>66.036206306930666</c:v>
                </c:pt>
                <c:pt idx="4571">
                  <c:v>66.036559009900969</c:v>
                </c:pt>
                <c:pt idx="4572">
                  <c:v>66.03889867326734</c:v>
                </c:pt>
                <c:pt idx="4573">
                  <c:v>66.039432504950526</c:v>
                </c:pt>
                <c:pt idx="4574">
                  <c:v>66.039699396039609</c:v>
                </c:pt>
                <c:pt idx="4575">
                  <c:v>66.040231900990122</c:v>
                </c:pt>
                <c:pt idx="4576">
                  <c:v>66.040413831683182</c:v>
                </c:pt>
                <c:pt idx="4577">
                  <c:v>66.041466316831688</c:v>
                </c:pt>
                <c:pt idx="4578">
                  <c:v>66.043459871287141</c:v>
                </c:pt>
                <c:pt idx="4579">
                  <c:v>66.044966277227758</c:v>
                </c:pt>
                <c:pt idx="4580">
                  <c:v>66.046961217821789</c:v>
                </c:pt>
                <c:pt idx="4581">
                  <c:v>66.04919852475247</c:v>
                </c:pt>
                <c:pt idx="4582">
                  <c:v>66.051841178217842</c:v>
                </c:pt>
                <c:pt idx="4583">
                  <c:v>66.05573206930697</c:v>
                </c:pt>
                <c:pt idx="4584">
                  <c:v>66.060763297029709</c:v>
                </c:pt>
                <c:pt idx="4585">
                  <c:v>66.06352997029704</c:v>
                </c:pt>
                <c:pt idx="4586">
                  <c:v>66.06774721782179</c:v>
                </c:pt>
                <c:pt idx="4587">
                  <c:v>66.069445287128715</c:v>
                </c:pt>
                <c:pt idx="4588">
                  <c:v>66.071482673267326</c:v>
                </c:pt>
                <c:pt idx="4589">
                  <c:v>66.072983653465315</c:v>
                </c:pt>
                <c:pt idx="4590">
                  <c:v>66.076355534653459</c:v>
                </c:pt>
                <c:pt idx="4591">
                  <c:v>66.081117673267315</c:v>
                </c:pt>
                <c:pt idx="4592">
                  <c:v>66.083724257425757</c:v>
                </c:pt>
                <c:pt idx="4593">
                  <c:v>66.084879603960374</c:v>
                </c:pt>
                <c:pt idx="4594">
                  <c:v>66.085733851485145</c:v>
                </c:pt>
                <c:pt idx="4595">
                  <c:v>66.086010564356471</c:v>
                </c:pt>
                <c:pt idx="4596">
                  <c:v>66.086472495049506</c:v>
                </c:pt>
                <c:pt idx="4597">
                  <c:v>66.086774940594026</c:v>
                </c:pt>
                <c:pt idx="4598">
                  <c:v>66.088039841584148</c:v>
                </c:pt>
                <c:pt idx="4599">
                  <c:v>66.090681346534623</c:v>
                </c:pt>
                <c:pt idx="4600">
                  <c:v>66.093630653465326</c:v>
                </c:pt>
                <c:pt idx="4601">
                  <c:v>66.096080900990088</c:v>
                </c:pt>
                <c:pt idx="4602">
                  <c:v>66.09874513861385</c:v>
                </c:pt>
                <c:pt idx="4603">
                  <c:v>66.102531881188142</c:v>
                </c:pt>
                <c:pt idx="4604">
                  <c:v>66.108857039603933</c:v>
                </c:pt>
                <c:pt idx="4605">
                  <c:v>66.113169336633632</c:v>
                </c:pt>
                <c:pt idx="4606">
                  <c:v>66.116072554455471</c:v>
                </c:pt>
                <c:pt idx="4607">
                  <c:v>66.119953326732684</c:v>
                </c:pt>
                <c:pt idx="4608">
                  <c:v>66.124613396039607</c:v>
                </c:pt>
                <c:pt idx="4609">
                  <c:v>66.128278702970277</c:v>
                </c:pt>
                <c:pt idx="4610">
                  <c:v>66.130324396039569</c:v>
                </c:pt>
                <c:pt idx="4611">
                  <c:v>66.132842089108934</c:v>
                </c:pt>
                <c:pt idx="4612">
                  <c:v>66.135760950495083</c:v>
                </c:pt>
                <c:pt idx="4613">
                  <c:v>66.138648742574247</c:v>
                </c:pt>
                <c:pt idx="4614">
                  <c:v>66.141501514851498</c:v>
                </c:pt>
                <c:pt idx="4615">
                  <c:v>66.143527999999989</c:v>
                </c:pt>
                <c:pt idx="4616">
                  <c:v>66.145249217821814</c:v>
                </c:pt>
                <c:pt idx="4617">
                  <c:v>66.146567386138628</c:v>
                </c:pt>
                <c:pt idx="4618">
                  <c:v>66.147940693069273</c:v>
                </c:pt>
                <c:pt idx="4619">
                  <c:v>66.150402435643571</c:v>
                </c:pt>
                <c:pt idx="4620">
                  <c:v>66.15328685148512</c:v>
                </c:pt>
                <c:pt idx="4621">
                  <c:v>66.155898128712849</c:v>
                </c:pt>
                <c:pt idx="4622">
                  <c:v>66.158338702970283</c:v>
                </c:pt>
                <c:pt idx="4623">
                  <c:v>66.160267247524729</c:v>
                </c:pt>
                <c:pt idx="4624">
                  <c:v>66.163566584158389</c:v>
                </c:pt>
                <c:pt idx="4625">
                  <c:v>66.166427128712897</c:v>
                </c:pt>
                <c:pt idx="4626">
                  <c:v>66.170953108910922</c:v>
                </c:pt>
                <c:pt idx="4627">
                  <c:v>66.174180801980128</c:v>
                </c:pt>
                <c:pt idx="4628">
                  <c:v>66.178124099009906</c:v>
                </c:pt>
                <c:pt idx="4629">
                  <c:v>66.18124457425742</c:v>
                </c:pt>
                <c:pt idx="4630">
                  <c:v>66.184151782178191</c:v>
                </c:pt>
                <c:pt idx="4631">
                  <c:v>66.185114623762388</c:v>
                </c:pt>
                <c:pt idx="4632">
                  <c:v>66.186752108910909</c:v>
                </c:pt>
                <c:pt idx="4633">
                  <c:v>66.187938891089118</c:v>
                </c:pt>
                <c:pt idx="4634">
                  <c:v>66.189547465346507</c:v>
                </c:pt>
                <c:pt idx="4635">
                  <c:v>66.190236475247502</c:v>
                </c:pt>
                <c:pt idx="4636">
                  <c:v>66.192119465346536</c:v>
                </c:pt>
                <c:pt idx="4637">
                  <c:v>66.195037227722779</c:v>
                </c:pt>
                <c:pt idx="4638">
                  <c:v>66.198701623762403</c:v>
                </c:pt>
                <c:pt idx="4639">
                  <c:v>66.201079108910903</c:v>
                </c:pt>
                <c:pt idx="4640">
                  <c:v>66.204536138613832</c:v>
                </c:pt>
                <c:pt idx="4641">
                  <c:v>66.20572975247525</c:v>
                </c:pt>
                <c:pt idx="4642">
                  <c:v>66.206368920792073</c:v>
                </c:pt>
                <c:pt idx="4643">
                  <c:v>66.206986445544572</c:v>
                </c:pt>
                <c:pt idx="4644">
                  <c:v>66.209205485148516</c:v>
                </c:pt>
                <c:pt idx="4645">
                  <c:v>66.211227415841591</c:v>
                </c:pt>
                <c:pt idx="4646">
                  <c:v>66.212853752475226</c:v>
                </c:pt>
                <c:pt idx="4647">
                  <c:v>66.213916118811881</c:v>
                </c:pt>
                <c:pt idx="4648">
                  <c:v>66.215769742574253</c:v>
                </c:pt>
                <c:pt idx="4649">
                  <c:v>66.217194673267343</c:v>
                </c:pt>
                <c:pt idx="4650">
                  <c:v>66.220015613861392</c:v>
                </c:pt>
                <c:pt idx="4651">
                  <c:v>66.222515544554469</c:v>
                </c:pt>
                <c:pt idx="4652">
                  <c:v>66.227081267326795</c:v>
                </c:pt>
                <c:pt idx="4653">
                  <c:v>66.230673603960426</c:v>
                </c:pt>
                <c:pt idx="4654">
                  <c:v>66.236764544554461</c:v>
                </c:pt>
                <c:pt idx="4655">
                  <c:v>66.242654544554483</c:v>
                </c:pt>
                <c:pt idx="4656">
                  <c:v>66.247471782178209</c:v>
                </c:pt>
                <c:pt idx="4657">
                  <c:v>66.253019465346554</c:v>
                </c:pt>
                <c:pt idx="4658">
                  <c:v>66.258993633663337</c:v>
                </c:pt>
                <c:pt idx="4659">
                  <c:v>66.264515099009898</c:v>
                </c:pt>
                <c:pt idx="4660">
                  <c:v>66.270665712871278</c:v>
                </c:pt>
                <c:pt idx="4661">
                  <c:v>66.276837247524739</c:v>
                </c:pt>
                <c:pt idx="4662">
                  <c:v>66.28460641584158</c:v>
                </c:pt>
                <c:pt idx="4663">
                  <c:v>66.288793326732673</c:v>
                </c:pt>
                <c:pt idx="4664">
                  <c:v>66.291746683168299</c:v>
                </c:pt>
                <c:pt idx="4665">
                  <c:v>66.293019663366323</c:v>
                </c:pt>
                <c:pt idx="4666">
                  <c:v>66.294901118811907</c:v>
                </c:pt>
                <c:pt idx="4667">
                  <c:v>66.295594306930695</c:v>
                </c:pt>
                <c:pt idx="4668">
                  <c:v>66.296104831683152</c:v>
                </c:pt>
                <c:pt idx="4669">
                  <c:v>66.296624019801982</c:v>
                </c:pt>
                <c:pt idx="4670">
                  <c:v>66.297549346534666</c:v>
                </c:pt>
                <c:pt idx="4671">
                  <c:v>66.298689831683177</c:v>
                </c:pt>
                <c:pt idx="4672">
                  <c:v>66.299319009900984</c:v>
                </c:pt>
                <c:pt idx="4673">
                  <c:v>66.299162950495059</c:v>
                </c:pt>
                <c:pt idx="4674">
                  <c:v>66.29966095049501</c:v>
                </c:pt>
                <c:pt idx="4675">
                  <c:v>66.29982349504948</c:v>
                </c:pt>
                <c:pt idx="4676">
                  <c:v>66.301026603960395</c:v>
                </c:pt>
                <c:pt idx="4677">
                  <c:v>66.301070524752461</c:v>
                </c:pt>
                <c:pt idx="4678">
                  <c:v>66.300855970297036</c:v>
                </c:pt>
                <c:pt idx="4679">
                  <c:v>66.300611851485158</c:v>
                </c:pt>
                <c:pt idx="4680">
                  <c:v>66.300342861386099</c:v>
                </c:pt>
                <c:pt idx="4681">
                  <c:v>66.299455336633642</c:v>
                </c:pt>
                <c:pt idx="4682">
                  <c:v>66.299545178217784</c:v>
                </c:pt>
                <c:pt idx="4683">
                  <c:v>66.299115217821807</c:v>
                </c:pt>
                <c:pt idx="4684">
                  <c:v>66.299006851485146</c:v>
                </c:pt>
                <c:pt idx="4685">
                  <c:v>66.297721851485164</c:v>
                </c:pt>
                <c:pt idx="4686">
                  <c:v>66.296820039603972</c:v>
                </c:pt>
                <c:pt idx="4687">
                  <c:v>66.295197019801947</c:v>
                </c:pt>
                <c:pt idx="4688">
                  <c:v>66.293542247524741</c:v>
                </c:pt>
                <c:pt idx="4689">
                  <c:v>66.292518673267352</c:v>
                </c:pt>
                <c:pt idx="4690">
                  <c:v>66.291502168316811</c:v>
                </c:pt>
                <c:pt idx="4691">
                  <c:v>66.29043594059408</c:v>
                </c:pt>
                <c:pt idx="4692">
                  <c:v>66.290379297029702</c:v>
                </c:pt>
                <c:pt idx="4693">
                  <c:v>66.289526019801983</c:v>
                </c:pt>
                <c:pt idx="4694">
                  <c:v>66.28903849504951</c:v>
                </c:pt>
                <c:pt idx="4695">
                  <c:v>66.288540227722763</c:v>
                </c:pt>
                <c:pt idx="4696">
                  <c:v>66.288881702970286</c:v>
                </c:pt>
                <c:pt idx="4697">
                  <c:v>66.289030435643554</c:v>
                </c:pt>
                <c:pt idx="4698">
                  <c:v>66.289919217821804</c:v>
                </c:pt>
                <c:pt idx="4699">
                  <c:v>66.292134178217822</c:v>
                </c:pt>
                <c:pt idx="4700">
                  <c:v>66.295439396039626</c:v>
                </c:pt>
                <c:pt idx="4701">
                  <c:v>66.298259851485142</c:v>
                </c:pt>
                <c:pt idx="4702">
                  <c:v>66.300951534653493</c:v>
                </c:pt>
                <c:pt idx="4703">
                  <c:v>66.30277790099008</c:v>
                </c:pt>
                <c:pt idx="4704">
                  <c:v>66.304132207920787</c:v>
                </c:pt>
                <c:pt idx="4705">
                  <c:v>66.303725247524753</c:v>
                </c:pt>
                <c:pt idx="4706">
                  <c:v>66.304290158415824</c:v>
                </c:pt>
                <c:pt idx="4707">
                  <c:v>66.304507415841584</c:v>
                </c:pt>
                <c:pt idx="4708">
                  <c:v>66.305280029702985</c:v>
                </c:pt>
                <c:pt idx="4709">
                  <c:v>66.305149623762389</c:v>
                </c:pt>
                <c:pt idx="4710">
                  <c:v>66.306213594059429</c:v>
                </c:pt>
                <c:pt idx="4711">
                  <c:v>66.307134871287133</c:v>
                </c:pt>
                <c:pt idx="4712">
                  <c:v>66.308478613861396</c:v>
                </c:pt>
                <c:pt idx="4713">
                  <c:v>66.310712584158438</c:v>
                </c:pt>
                <c:pt idx="4714">
                  <c:v>66.31256321782179</c:v>
                </c:pt>
                <c:pt idx="4715">
                  <c:v>66.314091217821783</c:v>
                </c:pt>
                <c:pt idx="4716">
                  <c:v>66.315928752475244</c:v>
                </c:pt>
                <c:pt idx="4717">
                  <c:v>66.318788980198022</c:v>
                </c:pt>
                <c:pt idx="4718">
                  <c:v>66.322172346534643</c:v>
                </c:pt>
                <c:pt idx="4719">
                  <c:v>66.32579516831683</c:v>
                </c:pt>
                <c:pt idx="4720">
                  <c:v>66.330021405940585</c:v>
                </c:pt>
                <c:pt idx="4721">
                  <c:v>66.332860009900941</c:v>
                </c:pt>
                <c:pt idx="4722">
                  <c:v>66.335009079207893</c:v>
                </c:pt>
                <c:pt idx="4723">
                  <c:v>66.336057415841594</c:v>
                </c:pt>
                <c:pt idx="4724">
                  <c:v>66.338024831683143</c:v>
                </c:pt>
                <c:pt idx="4725">
                  <c:v>66.340520118811881</c:v>
                </c:pt>
                <c:pt idx="4726">
                  <c:v>66.345820267326715</c:v>
                </c:pt>
                <c:pt idx="4727">
                  <c:v>66.349856940594037</c:v>
                </c:pt>
                <c:pt idx="4728">
                  <c:v>66.355356574257456</c:v>
                </c:pt>
                <c:pt idx="4729">
                  <c:v>66.35844369306929</c:v>
                </c:pt>
                <c:pt idx="4730">
                  <c:v>66.361127346534658</c:v>
                </c:pt>
                <c:pt idx="4731">
                  <c:v>66.363128396039613</c:v>
                </c:pt>
                <c:pt idx="4732">
                  <c:v>66.366567524752483</c:v>
                </c:pt>
                <c:pt idx="4733">
                  <c:v>66.370709207920768</c:v>
                </c:pt>
                <c:pt idx="4734">
                  <c:v>66.374701435643573</c:v>
                </c:pt>
                <c:pt idx="4735">
                  <c:v>66.377597287128708</c:v>
                </c:pt>
                <c:pt idx="4736">
                  <c:v>66.383059158415861</c:v>
                </c:pt>
                <c:pt idx="4737">
                  <c:v>66.385338019801949</c:v>
                </c:pt>
                <c:pt idx="4738">
                  <c:v>66.389404504950491</c:v>
                </c:pt>
                <c:pt idx="4739">
                  <c:v>66.392738811881173</c:v>
                </c:pt>
                <c:pt idx="4740">
                  <c:v>66.395896851485176</c:v>
                </c:pt>
                <c:pt idx="4741">
                  <c:v>66.397947574257415</c:v>
                </c:pt>
                <c:pt idx="4742">
                  <c:v>66.401318861386159</c:v>
                </c:pt>
                <c:pt idx="4743">
                  <c:v>66.404552881188138</c:v>
                </c:pt>
                <c:pt idx="4744">
                  <c:v>66.407501693069278</c:v>
                </c:pt>
                <c:pt idx="4745">
                  <c:v>66.412044217821801</c:v>
                </c:pt>
                <c:pt idx="4746">
                  <c:v>66.416993079207927</c:v>
                </c:pt>
                <c:pt idx="4747">
                  <c:v>66.419653930693059</c:v>
                </c:pt>
                <c:pt idx="4748">
                  <c:v>66.423114099009908</c:v>
                </c:pt>
                <c:pt idx="4749">
                  <c:v>66.42739772277227</c:v>
                </c:pt>
                <c:pt idx="4750">
                  <c:v>66.434139762376276</c:v>
                </c:pt>
                <c:pt idx="4751">
                  <c:v>66.439525227722768</c:v>
                </c:pt>
                <c:pt idx="4752">
                  <c:v>66.446802683168301</c:v>
                </c:pt>
                <c:pt idx="4753">
                  <c:v>66.452932811881183</c:v>
                </c:pt>
                <c:pt idx="4754">
                  <c:v>66.458714168316789</c:v>
                </c:pt>
                <c:pt idx="4755">
                  <c:v>66.46535202970297</c:v>
                </c:pt>
                <c:pt idx="4756">
                  <c:v>66.471294405940554</c:v>
                </c:pt>
                <c:pt idx="4757">
                  <c:v>66.47427932673267</c:v>
                </c:pt>
                <c:pt idx="4758">
                  <c:v>66.478865910891145</c:v>
                </c:pt>
                <c:pt idx="4759">
                  <c:v>66.483433267326717</c:v>
                </c:pt>
                <c:pt idx="4760">
                  <c:v>66.48872235643563</c:v>
                </c:pt>
                <c:pt idx="4761">
                  <c:v>66.493213999999981</c:v>
                </c:pt>
                <c:pt idx="4762">
                  <c:v>66.497922188118835</c:v>
                </c:pt>
                <c:pt idx="4763">
                  <c:v>66.501369059405945</c:v>
                </c:pt>
                <c:pt idx="4764">
                  <c:v>66.510009643564359</c:v>
                </c:pt>
                <c:pt idx="4765">
                  <c:v>66.512942287128723</c:v>
                </c:pt>
                <c:pt idx="4766">
                  <c:v>66.517694613861394</c:v>
                </c:pt>
                <c:pt idx="4767">
                  <c:v>66.522001198019794</c:v>
                </c:pt>
                <c:pt idx="4768">
                  <c:v>66.522639762376215</c:v>
                </c:pt>
                <c:pt idx="4769">
                  <c:v>66.522394108910873</c:v>
                </c:pt>
                <c:pt idx="4770">
                  <c:v>66.522531702970312</c:v>
                </c:pt>
                <c:pt idx="4771">
                  <c:v>66.523520752475278</c:v>
                </c:pt>
                <c:pt idx="4772">
                  <c:v>66.52632831683168</c:v>
                </c:pt>
                <c:pt idx="4773">
                  <c:v>66.52999694059406</c:v>
                </c:pt>
                <c:pt idx="4774">
                  <c:v>66.534870643564346</c:v>
                </c:pt>
                <c:pt idx="4775">
                  <c:v>66.536801316831685</c:v>
                </c:pt>
                <c:pt idx="4776">
                  <c:v>66.537669940594057</c:v>
                </c:pt>
                <c:pt idx="4777">
                  <c:v>66.537823831683156</c:v>
                </c:pt>
                <c:pt idx="4778">
                  <c:v>66.538304772277257</c:v>
                </c:pt>
                <c:pt idx="4779">
                  <c:v>66.538731970297022</c:v>
                </c:pt>
                <c:pt idx="4780">
                  <c:v>66.540169227722799</c:v>
                </c:pt>
                <c:pt idx="4781">
                  <c:v>66.541312663366369</c:v>
                </c:pt>
                <c:pt idx="4782">
                  <c:v>66.544183257425757</c:v>
                </c:pt>
                <c:pt idx="4783">
                  <c:v>66.545691148514862</c:v>
                </c:pt>
                <c:pt idx="4784">
                  <c:v>66.548079801980194</c:v>
                </c:pt>
                <c:pt idx="4785">
                  <c:v>66.550416019801972</c:v>
                </c:pt>
                <c:pt idx="4786">
                  <c:v>66.554497009900984</c:v>
                </c:pt>
                <c:pt idx="4787">
                  <c:v>66.557570623762388</c:v>
                </c:pt>
                <c:pt idx="4788">
                  <c:v>66.56171655445543</c:v>
                </c:pt>
                <c:pt idx="4789">
                  <c:v>66.56513049504953</c:v>
                </c:pt>
                <c:pt idx="4790">
                  <c:v>66.570357693069269</c:v>
                </c:pt>
                <c:pt idx="4791">
                  <c:v>66.576892346534649</c:v>
                </c:pt>
                <c:pt idx="4792">
                  <c:v>66.5853819009901</c:v>
                </c:pt>
                <c:pt idx="4793">
                  <c:v>66.590923742574276</c:v>
                </c:pt>
                <c:pt idx="4794">
                  <c:v>66.593469396039609</c:v>
                </c:pt>
                <c:pt idx="4795">
                  <c:v>66.595146534653466</c:v>
                </c:pt>
                <c:pt idx="4796">
                  <c:v>66.598034554455424</c:v>
                </c:pt>
                <c:pt idx="4797">
                  <c:v>66.60189455445547</c:v>
                </c:pt>
                <c:pt idx="4798">
                  <c:v>66.60592635643566</c:v>
                </c:pt>
                <c:pt idx="4799">
                  <c:v>66.611465990098992</c:v>
                </c:pt>
                <c:pt idx="4800">
                  <c:v>66.620374237623778</c:v>
                </c:pt>
                <c:pt idx="4801">
                  <c:v>66.625523920792062</c:v>
                </c:pt>
                <c:pt idx="4802">
                  <c:v>66.629345376237637</c:v>
                </c:pt>
                <c:pt idx="4803">
                  <c:v>66.633033257425708</c:v>
                </c:pt>
                <c:pt idx="4804">
                  <c:v>66.636738178217868</c:v>
                </c:pt>
                <c:pt idx="4805">
                  <c:v>66.640165881188082</c:v>
                </c:pt>
                <c:pt idx="4806">
                  <c:v>66.64847474257428</c:v>
                </c:pt>
                <c:pt idx="4807">
                  <c:v>66.658152851485141</c:v>
                </c:pt>
                <c:pt idx="4808">
                  <c:v>66.666812227722758</c:v>
                </c:pt>
                <c:pt idx="4809">
                  <c:v>66.673669405940615</c:v>
                </c:pt>
                <c:pt idx="4810">
                  <c:v>66.683926267326768</c:v>
                </c:pt>
                <c:pt idx="4811">
                  <c:v>66.691656287128708</c:v>
                </c:pt>
                <c:pt idx="4812">
                  <c:v>66.699739613861425</c:v>
                </c:pt>
                <c:pt idx="4813">
                  <c:v>66.714312643564384</c:v>
                </c:pt>
                <c:pt idx="4814">
                  <c:v>66.733129138613833</c:v>
                </c:pt>
                <c:pt idx="4815">
                  <c:v>66.764309960396048</c:v>
                </c:pt>
                <c:pt idx="4816">
                  <c:v>66.787697336633698</c:v>
                </c:pt>
                <c:pt idx="4817">
                  <c:v>66.811593267326757</c:v>
                </c:pt>
                <c:pt idx="4818">
                  <c:v>66.840186782178208</c:v>
                </c:pt>
                <c:pt idx="4819">
                  <c:v>66.87348094059405</c:v>
                </c:pt>
                <c:pt idx="4820">
                  <c:v>66.909884257425745</c:v>
                </c:pt>
                <c:pt idx="4821">
                  <c:v>66.941703128712845</c:v>
                </c:pt>
                <c:pt idx="4822">
                  <c:v>66.976692475247532</c:v>
                </c:pt>
                <c:pt idx="4823">
                  <c:v>67.024419564356421</c:v>
                </c:pt>
                <c:pt idx="4824">
                  <c:v>67.054823306930686</c:v>
                </c:pt>
                <c:pt idx="4825">
                  <c:v>67.087527287128722</c:v>
                </c:pt>
                <c:pt idx="4826">
                  <c:v>67.121443069306949</c:v>
                </c:pt>
                <c:pt idx="4827">
                  <c:v>67.169462039603943</c:v>
                </c:pt>
                <c:pt idx="4828">
                  <c:v>67.21178305940596</c:v>
                </c:pt>
                <c:pt idx="4829">
                  <c:v>67.266309504950499</c:v>
                </c:pt>
                <c:pt idx="4830">
                  <c:v>67.313565336633673</c:v>
                </c:pt>
                <c:pt idx="4831">
                  <c:v>67.367104712871296</c:v>
                </c:pt>
                <c:pt idx="4832">
                  <c:v>67.425110990099014</c:v>
                </c:pt>
                <c:pt idx="4833">
                  <c:v>67.474436940594074</c:v>
                </c:pt>
                <c:pt idx="4834">
                  <c:v>67.522340811881193</c:v>
                </c:pt>
                <c:pt idx="4835">
                  <c:v>67.563585584158432</c:v>
                </c:pt>
                <c:pt idx="4836">
                  <c:v>67.605020821782148</c:v>
                </c:pt>
                <c:pt idx="4837">
                  <c:v>67.644371871287134</c:v>
                </c:pt>
                <c:pt idx="4838">
                  <c:v>67.696280386138639</c:v>
                </c:pt>
                <c:pt idx="4839">
                  <c:v>67.741028742574287</c:v>
                </c:pt>
                <c:pt idx="4840">
                  <c:v>67.795411247524768</c:v>
                </c:pt>
                <c:pt idx="4841">
                  <c:v>67.841102970297015</c:v>
                </c:pt>
                <c:pt idx="4842">
                  <c:v>67.88605435643565</c:v>
                </c:pt>
                <c:pt idx="4843">
                  <c:v>67.935147346534649</c:v>
                </c:pt>
                <c:pt idx="4844">
                  <c:v>67.980366653465339</c:v>
                </c:pt>
                <c:pt idx="4845">
                  <c:v>68.016068009900977</c:v>
                </c:pt>
                <c:pt idx="4846">
                  <c:v>68.047420118811857</c:v>
                </c:pt>
                <c:pt idx="4847">
                  <c:v>68.069338059405993</c:v>
                </c:pt>
                <c:pt idx="4848">
                  <c:v>68.096674980198031</c:v>
                </c:pt>
                <c:pt idx="4849">
                  <c:v>68.134802514851486</c:v>
                </c:pt>
                <c:pt idx="4850">
                  <c:v>68.177522821782162</c:v>
                </c:pt>
                <c:pt idx="4851">
                  <c:v>68.2206711881188</c:v>
                </c:pt>
                <c:pt idx="4852">
                  <c:v>68.258887198019835</c:v>
                </c:pt>
                <c:pt idx="4853">
                  <c:v>68.305398366336632</c:v>
                </c:pt>
                <c:pt idx="4854">
                  <c:v>68.349031940594088</c:v>
                </c:pt>
                <c:pt idx="4855">
                  <c:v>68.408314306930706</c:v>
                </c:pt>
                <c:pt idx="4856">
                  <c:v>68.460376683168306</c:v>
                </c:pt>
                <c:pt idx="4857">
                  <c:v>68.522421158415852</c:v>
                </c:pt>
                <c:pt idx="4858">
                  <c:v>68.576857178217821</c:v>
                </c:pt>
                <c:pt idx="4859">
                  <c:v>68.646786287128705</c:v>
                </c:pt>
                <c:pt idx="4860">
                  <c:v>68.697964534653465</c:v>
                </c:pt>
                <c:pt idx="4861">
                  <c:v>68.741174227722752</c:v>
                </c:pt>
                <c:pt idx="4862">
                  <c:v>68.791174425742568</c:v>
                </c:pt>
                <c:pt idx="4863">
                  <c:v>68.839143019801995</c:v>
                </c:pt>
                <c:pt idx="4864">
                  <c:v>68.875887801980227</c:v>
                </c:pt>
                <c:pt idx="4865">
                  <c:v>68.93212629702974</c:v>
                </c:pt>
                <c:pt idx="4866">
                  <c:v>68.975449920792101</c:v>
                </c:pt>
                <c:pt idx="4867">
                  <c:v>69.018528603960391</c:v>
                </c:pt>
                <c:pt idx="4868">
                  <c:v>69.063909801980202</c:v>
                </c:pt>
                <c:pt idx="4869">
                  <c:v>69.102707693069306</c:v>
                </c:pt>
                <c:pt idx="4870">
                  <c:v>69.134964792079188</c:v>
                </c:pt>
                <c:pt idx="4871">
                  <c:v>69.168279712871268</c:v>
                </c:pt>
                <c:pt idx="4872">
                  <c:v>69.201874019801977</c:v>
                </c:pt>
                <c:pt idx="4873">
                  <c:v>69.229064217821772</c:v>
                </c:pt>
                <c:pt idx="4874">
                  <c:v>69.270207504950491</c:v>
                </c:pt>
                <c:pt idx="4875">
                  <c:v>69.306590603960387</c:v>
                </c:pt>
                <c:pt idx="4876">
                  <c:v>69.341615663366312</c:v>
                </c:pt>
                <c:pt idx="4877">
                  <c:v>69.388571782178261</c:v>
                </c:pt>
                <c:pt idx="4878">
                  <c:v>69.411151247524728</c:v>
                </c:pt>
                <c:pt idx="4879">
                  <c:v>69.449050316831702</c:v>
                </c:pt>
                <c:pt idx="4880">
                  <c:v>69.489860673267358</c:v>
                </c:pt>
                <c:pt idx="4881">
                  <c:v>69.512101752475232</c:v>
                </c:pt>
                <c:pt idx="4882">
                  <c:v>69.547020801980224</c:v>
                </c:pt>
                <c:pt idx="4883">
                  <c:v>69.588086871287132</c:v>
                </c:pt>
                <c:pt idx="4884">
                  <c:v>69.621722079207899</c:v>
                </c:pt>
                <c:pt idx="4885">
                  <c:v>69.663123029702973</c:v>
                </c:pt>
                <c:pt idx="4886">
                  <c:v>69.707552405940575</c:v>
                </c:pt>
                <c:pt idx="4887">
                  <c:v>69.74166376237622</c:v>
                </c:pt>
                <c:pt idx="4888">
                  <c:v>69.786355900990088</c:v>
                </c:pt>
                <c:pt idx="4889">
                  <c:v>69.820855148514852</c:v>
                </c:pt>
                <c:pt idx="4890">
                  <c:v>69.856071732673271</c:v>
                </c:pt>
                <c:pt idx="4891">
                  <c:v>69.88958194059407</c:v>
                </c:pt>
                <c:pt idx="4892">
                  <c:v>69.923103059405904</c:v>
                </c:pt>
                <c:pt idx="4893">
                  <c:v>69.951051207920784</c:v>
                </c:pt>
                <c:pt idx="4894">
                  <c:v>69.992691405940633</c:v>
                </c:pt>
                <c:pt idx="4895">
                  <c:v>70.024989613861351</c:v>
                </c:pt>
                <c:pt idx="4896">
                  <c:v>70.044557950495047</c:v>
                </c:pt>
                <c:pt idx="4897">
                  <c:v>70.066621653465333</c:v>
                </c:pt>
                <c:pt idx="4898">
                  <c:v>70.08938056435646</c:v>
                </c:pt>
                <c:pt idx="4899">
                  <c:v>70.112834376237629</c:v>
                </c:pt>
                <c:pt idx="4900">
                  <c:v>70.137572702970289</c:v>
                </c:pt>
                <c:pt idx="4901">
                  <c:v>70.162251257425737</c:v>
                </c:pt>
                <c:pt idx="4902">
                  <c:v>70.184172920792079</c:v>
                </c:pt>
                <c:pt idx="4903">
                  <c:v>70.208610891089094</c:v>
                </c:pt>
                <c:pt idx="4904">
                  <c:v>70.233711504950492</c:v>
                </c:pt>
                <c:pt idx="4905">
                  <c:v>70.261987029702937</c:v>
                </c:pt>
                <c:pt idx="4906">
                  <c:v>70.278192663366355</c:v>
                </c:pt>
                <c:pt idx="4907">
                  <c:v>70.290528217821787</c:v>
                </c:pt>
                <c:pt idx="4908">
                  <c:v>70.311498118811883</c:v>
                </c:pt>
                <c:pt idx="4909">
                  <c:v>70.336737871287113</c:v>
                </c:pt>
                <c:pt idx="4910">
                  <c:v>70.364599396039608</c:v>
                </c:pt>
                <c:pt idx="4911">
                  <c:v>70.395413198019781</c:v>
                </c:pt>
                <c:pt idx="4912">
                  <c:v>70.420823594059399</c:v>
                </c:pt>
                <c:pt idx="4913">
                  <c:v>70.441944376237615</c:v>
                </c:pt>
                <c:pt idx="4914">
                  <c:v>70.468252316831695</c:v>
                </c:pt>
                <c:pt idx="4915">
                  <c:v>70.507305059405937</c:v>
                </c:pt>
                <c:pt idx="4916">
                  <c:v>70.527531990098993</c:v>
                </c:pt>
                <c:pt idx="4917">
                  <c:v>70.553220346534658</c:v>
                </c:pt>
                <c:pt idx="4918">
                  <c:v>70.576390990099014</c:v>
                </c:pt>
                <c:pt idx="4919">
                  <c:v>70.594830376237638</c:v>
                </c:pt>
                <c:pt idx="4920">
                  <c:v>70.614102653465366</c:v>
                </c:pt>
                <c:pt idx="4921">
                  <c:v>70.639404108910909</c:v>
                </c:pt>
                <c:pt idx="4922">
                  <c:v>70.656745643564349</c:v>
                </c:pt>
                <c:pt idx="4923">
                  <c:v>70.683593435643573</c:v>
                </c:pt>
                <c:pt idx="4924">
                  <c:v>70.700525881188128</c:v>
                </c:pt>
                <c:pt idx="4925">
                  <c:v>70.710298683168347</c:v>
                </c:pt>
                <c:pt idx="4926">
                  <c:v>70.721522821782145</c:v>
                </c:pt>
                <c:pt idx="4927">
                  <c:v>70.730450594059434</c:v>
                </c:pt>
                <c:pt idx="4928">
                  <c:v>70.737024673267328</c:v>
                </c:pt>
                <c:pt idx="4929">
                  <c:v>70.740368702970301</c:v>
                </c:pt>
                <c:pt idx="4930">
                  <c:v>70.74606505940595</c:v>
                </c:pt>
                <c:pt idx="4931">
                  <c:v>70.751431574257452</c:v>
                </c:pt>
                <c:pt idx="4932">
                  <c:v>70.759895267326755</c:v>
                </c:pt>
                <c:pt idx="4933">
                  <c:v>70.766358079207947</c:v>
                </c:pt>
                <c:pt idx="4934">
                  <c:v>70.770667673267326</c:v>
                </c:pt>
                <c:pt idx="4935">
                  <c:v>70.774334940594045</c:v>
                </c:pt>
                <c:pt idx="4936">
                  <c:v>70.778244178217818</c:v>
                </c:pt>
                <c:pt idx="4937">
                  <c:v>70.779680356435648</c:v>
                </c:pt>
                <c:pt idx="4938">
                  <c:v>70.781496198019823</c:v>
                </c:pt>
                <c:pt idx="4939">
                  <c:v>70.782626277227706</c:v>
                </c:pt>
                <c:pt idx="4940">
                  <c:v>70.785358732673245</c:v>
                </c:pt>
                <c:pt idx="4941">
                  <c:v>70.790072396039605</c:v>
                </c:pt>
                <c:pt idx="4942">
                  <c:v>70.797442257425772</c:v>
                </c:pt>
                <c:pt idx="4943">
                  <c:v>70.802727900990106</c:v>
                </c:pt>
                <c:pt idx="4944">
                  <c:v>70.807226920792075</c:v>
                </c:pt>
                <c:pt idx="4945">
                  <c:v>70.808853257425724</c:v>
                </c:pt>
                <c:pt idx="4946">
                  <c:v>70.810953712871267</c:v>
                </c:pt>
                <c:pt idx="4947">
                  <c:v>70.813086910891101</c:v>
                </c:pt>
                <c:pt idx="4948">
                  <c:v>70.814121633663348</c:v>
                </c:pt>
                <c:pt idx="4949">
                  <c:v>70.814962900990139</c:v>
                </c:pt>
                <c:pt idx="4950">
                  <c:v>70.816172524752417</c:v>
                </c:pt>
                <c:pt idx="4951">
                  <c:v>70.818255168316838</c:v>
                </c:pt>
                <c:pt idx="4952">
                  <c:v>70.81950715841586</c:v>
                </c:pt>
                <c:pt idx="4953">
                  <c:v>70.819894673267314</c:v>
                </c:pt>
                <c:pt idx="4954">
                  <c:v>70.820834772277252</c:v>
                </c:pt>
                <c:pt idx="4955">
                  <c:v>70.82074971287129</c:v>
                </c:pt>
                <c:pt idx="4956">
                  <c:v>70.822238396039609</c:v>
                </c:pt>
                <c:pt idx="4957">
                  <c:v>70.822671514851478</c:v>
                </c:pt>
                <c:pt idx="4958">
                  <c:v>70.823265435643535</c:v>
                </c:pt>
                <c:pt idx="4959">
                  <c:v>70.824076732673248</c:v>
                </c:pt>
                <c:pt idx="4960">
                  <c:v>70.824683940594056</c:v>
                </c:pt>
                <c:pt idx="4961">
                  <c:v>70.825252772277224</c:v>
                </c:pt>
                <c:pt idx="4962">
                  <c:v>70.825899524752472</c:v>
                </c:pt>
                <c:pt idx="4963">
                  <c:v>70.825604118811896</c:v>
                </c:pt>
                <c:pt idx="4964">
                  <c:v>70.825102613861361</c:v>
                </c:pt>
                <c:pt idx="4965">
                  <c:v>70.825145495049497</c:v>
                </c:pt>
                <c:pt idx="4966">
                  <c:v>70.825146653465353</c:v>
                </c:pt>
                <c:pt idx="4967">
                  <c:v>70.825382207920811</c:v>
                </c:pt>
                <c:pt idx="4968">
                  <c:v>70.827487564356446</c:v>
                </c:pt>
                <c:pt idx="4969">
                  <c:v>70.82836398019802</c:v>
                </c:pt>
                <c:pt idx="4970">
                  <c:v>70.828717663366348</c:v>
                </c:pt>
                <c:pt idx="4971">
                  <c:v>70.830440752475269</c:v>
                </c:pt>
                <c:pt idx="4972">
                  <c:v>70.832068415841604</c:v>
                </c:pt>
                <c:pt idx="4973">
                  <c:v>70.832280257425779</c:v>
                </c:pt>
                <c:pt idx="4974">
                  <c:v>70.832800108910902</c:v>
                </c:pt>
                <c:pt idx="4975">
                  <c:v>70.832930712871317</c:v>
                </c:pt>
                <c:pt idx="4976">
                  <c:v>70.835483574257452</c:v>
                </c:pt>
                <c:pt idx="4977">
                  <c:v>70.838783831683159</c:v>
                </c:pt>
                <c:pt idx="4978">
                  <c:v>70.841595069306948</c:v>
                </c:pt>
                <c:pt idx="4979">
                  <c:v>70.843931524752463</c:v>
                </c:pt>
                <c:pt idx="4980">
                  <c:v>70.846649762376245</c:v>
                </c:pt>
                <c:pt idx="4981">
                  <c:v>70.850191396039619</c:v>
                </c:pt>
                <c:pt idx="4982">
                  <c:v>70.852784059405948</c:v>
                </c:pt>
                <c:pt idx="4983">
                  <c:v>70.852078801980198</c:v>
                </c:pt>
                <c:pt idx="4984">
                  <c:v>70.852025148514869</c:v>
                </c:pt>
                <c:pt idx="4985">
                  <c:v>70.851638821782203</c:v>
                </c:pt>
                <c:pt idx="4986">
                  <c:v>70.851467702970282</c:v>
                </c:pt>
                <c:pt idx="4987">
                  <c:v>70.851645762376251</c:v>
                </c:pt>
                <c:pt idx="4988">
                  <c:v>70.855924128712871</c:v>
                </c:pt>
                <c:pt idx="4989">
                  <c:v>70.859337257425722</c:v>
                </c:pt>
                <c:pt idx="4990">
                  <c:v>70.861294326732676</c:v>
                </c:pt>
                <c:pt idx="4991">
                  <c:v>70.862159267326717</c:v>
                </c:pt>
                <c:pt idx="4992">
                  <c:v>70.863904871287147</c:v>
                </c:pt>
                <c:pt idx="4993">
                  <c:v>70.865385267326715</c:v>
                </c:pt>
                <c:pt idx="4994">
                  <c:v>70.865977772277191</c:v>
                </c:pt>
                <c:pt idx="4995">
                  <c:v>70.866346851485147</c:v>
                </c:pt>
                <c:pt idx="4996">
                  <c:v>70.866332247524724</c:v>
                </c:pt>
                <c:pt idx="4997">
                  <c:v>70.865736970297093</c:v>
                </c:pt>
                <c:pt idx="4998">
                  <c:v>70.86610579207921</c:v>
                </c:pt>
                <c:pt idx="4999">
                  <c:v>70.866338999999996</c:v>
                </c:pt>
                <c:pt idx="5000">
                  <c:v>70.867189099009877</c:v>
                </c:pt>
                <c:pt idx="5001">
                  <c:v>70.868429386138601</c:v>
                </c:pt>
                <c:pt idx="5002">
                  <c:v>70.871947782178225</c:v>
                </c:pt>
                <c:pt idx="5003">
                  <c:v>70.873537920792089</c:v>
                </c:pt>
                <c:pt idx="5004">
                  <c:v>70.874809128712869</c:v>
                </c:pt>
                <c:pt idx="5005">
                  <c:v>70.874989792079205</c:v>
                </c:pt>
                <c:pt idx="5006">
                  <c:v>70.875306663366331</c:v>
                </c:pt>
                <c:pt idx="5007">
                  <c:v>70.875137356435644</c:v>
                </c:pt>
                <c:pt idx="5008">
                  <c:v>70.876035881188116</c:v>
                </c:pt>
                <c:pt idx="5009">
                  <c:v>70.877057732673279</c:v>
                </c:pt>
                <c:pt idx="5010">
                  <c:v>70.879530940594066</c:v>
                </c:pt>
                <c:pt idx="5011">
                  <c:v>70.880203336633656</c:v>
                </c:pt>
                <c:pt idx="5012">
                  <c:v>70.88140914851482</c:v>
                </c:pt>
                <c:pt idx="5013">
                  <c:v>70.882073099009901</c:v>
                </c:pt>
                <c:pt idx="5014">
                  <c:v>70.883616514851468</c:v>
                </c:pt>
                <c:pt idx="5015">
                  <c:v>70.886259207920787</c:v>
                </c:pt>
                <c:pt idx="5016">
                  <c:v>70.888820376237646</c:v>
                </c:pt>
                <c:pt idx="5017">
                  <c:v>70.889554306930705</c:v>
                </c:pt>
                <c:pt idx="5018">
                  <c:v>70.891262693069322</c:v>
                </c:pt>
                <c:pt idx="5019">
                  <c:v>70.892326940594032</c:v>
                </c:pt>
                <c:pt idx="5020">
                  <c:v>70.894879227722811</c:v>
                </c:pt>
                <c:pt idx="5021">
                  <c:v>70.898227603960365</c:v>
                </c:pt>
                <c:pt idx="5022">
                  <c:v>70.901348089108907</c:v>
                </c:pt>
                <c:pt idx="5023">
                  <c:v>70.902363059405971</c:v>
                </c:pt>
                <c:pt idx="5024">
                  <c:v>70.903211821782165</c:v>
                </c:pt>
                <c:pt idx="5025">
                  <c:v>70.904426049504949</c:v>
                </c:pt>
                <c:pt idx="5026">
                  <c:v>70.907012425742622</c:v>
                </c:pt>
                <c:pt idx="5027">
                  <c:v>70.908771653465337</c:v>
                </c:pt>
                <c:pt idx="5028">
                  <c:v>70.916119435643537</c:v>
                </c:pt>
                <c:pt idx="5029">
                  <c:v>70.921219366336615</c:v>
                </c:pt>
                <c:pt idx="5030">
                  <c:v>70.927505049504916</c:v>
                </c:pt>
                <c:pt idx="5031">
                  <c:v>70.931785326732694</c:v>
                </c:pt>
                <c:pt idx="5032">
                  <c:v>70.933399871287122</c:v>
                </c:pt>
                <c:pt idx="5033">
                  <c:v>70.934182673267358</c:v>
                </c:pt>
                <c:pt idx="5034">
                  <c:v>70.934411356435646</c:v>
                </c:pt>
                <c:pt idx="5035">
                  <c:v>70.933884158415836</c:v>
                </c:pt>
                <c:pt idx="5036">
                  <c:v>70.934458346534655</c:v>
                </c:pt>
                <c:pt idx="5037">
                  <c:v>70.93701014851483</c:v>
                </c:pt>
                <c:pt idx="5038">
                  <c:v>70.939006297029707</c:v>
                </c:pt>
                <c:pt idx="5039">
                  <c:v>70.940803445544574</c:v>
                </c:pt>
                <c:pt idx="5040">
                  <c:v>70.94339178217821</c:v>
                </c:pt>
                <c:pt idx="5041">
                  <c:v>70.944942851485152</c:v>
                </c:pt>
                <c:pt idx="5042">
                  <c:v>70.946551702970282</c:v>
                </c:pt>
                <c:pt idx="5043">
                  <c:v>70.947847643564373</c:v>
                </c:pt>
                <c:pt idx="5044">
                  <c:v>70.951204217821768</c:v>
                </c:pt>
                <c:pt idx="5045">
                  <c:v>70.955004752475247</c:v>
                </c:pt>
                <c:pt idx="5046">
                  <c:v>70.958865811881182</c:v>
                </c:pt>
                <c:pt idx="5047">
                  <c:v>70.960223752475216</c:v>
                </c:pt>
                <c:pt idx="5048">
                  <c:v>70.96053143564356</c:v>
                </c:pt>
                <c:pt idx="5049">
                  <c:v>70.961750277227722</c:v>
                </c:pt>
                <c:pt idx="5050">
                  <c:v>70.964115455445523</c:v>
                </c:pt>
                <c:pt idx="5051">
                  <c:v>70.966290158415816</c:v>
                </c:pt>
                <c:pt idx="5052">
                  <c:v>70.969734405940613</c:v>
                </c:pt>
                <c:pt idx="5053">
                  <c:v>70.971601386138644</c:v>
                </c:pt>
                <c:pt idx="5054">
                  <c:v>70.973707138613875</c:v>
                </c:pt>
                <c:pt idx="5055">
                  <c:v>70.97695926732672</c:v>
                </c:pt>
                <c:pt idx="5056">
                  <c:v>70.980601148514822</c:v>
                </c:pt>
                <c:pt idx="5057">
                  <c:v>70.982866138613872</c:v>
                </c:pt>
                <c:pt idx="5058">
                  <c:v>70.985678108910875</c:v>
                </c:pt>
                <c:pt idx="5059">
                  <c:v>70.988891198019815</c:v>
                </c:pt>
                <c:pt idx="5060">
                  <c:v>70.990923019801997</c:v>
                </c:pt>
                <c:pt idx="5061">
                  <c:v>70.992794732673261</c:v>
                </c:pt>
                <c:pt idx="5062">
                  <c:v>70.994602702970298</c:v>
                </c:pt>
                <c:pt idx="5063">
                  <c:v>70.995324495049502</c:v>
                </c:pt>
                <c:pt idx="5064">
                  <c:v>70.997346108910904</c:v>
                </c:pt>
                <c:pt idx="5065">
                  <c:v>71.000390792079216</c:v>
                </c:pt>
                <c:pt idx="5066">
                  <c:v>71.005082435643573</c:v>
                </c:pt>
                <c:pt idx="5067">
                  <c:v>71.007878594059392</c:v>
                </c:pt>
                <c:pt idx="5068">
                  <c:v>71.011844712871323</c:v>
                </c:pt>
                <c:pt idx="5069">
                  <c:v>71.016060148514839</c:v>
                </c:pt>
                <c:pt idx="5070">
                  <c:v>71.018830831683132</c:v>
                </c:pt>
                <c:pt idx="5071">
                  <c:v>71.020093643564351</c:v>
                </c:pt>
                <c:pt idx="5072">
                  <c:v>71.022357762376231</c:v>
                </c:pt>
                <c:pt idx="5073">
                  <c:v>71.024703178217806</c:v>
                </c:pt>
                <c:pt idx="5074">
                  <c:v>71.025791772277259</c:v>
                </c:pt>
                <c:pt idx="5075">
                  <c:v>71.026813049504966</c:v>
                </c:pt>
                <c:pt idx="5076">
                  <c:v>71.028417485148523</c:v>
                </c:pt>
                <c:pt idx="5077">
                  <c:v>71.030930405940595</c:v>
                </c:pt>
                <c:pt idx="5078">
                  <c:v>71.034539782178214</c:v>
                </c:pt>
                <c:pt idx="5079">
                  <c:v>71.037268277227781</c:v>
                </c:pt>
                <c:pt idx="5080">
                  <c:v>71.043147821782213</c:v>
                </c:pt>
                <c:pt idx="5081">
                  <c:v>71.047606029702962</c:v>
                </c:pt>
                <c:pt idx="5082">
                  <c:v>71.051358029702968</c:v>
                </c:pt>
                <c:pt idx="5083">
                  <c:v>71.054772861386127</c:v>
                </c:pt>
                <c:pt idx="5084">
                  <c:v>71.057483554455473</c:v>
                </c:pt>
                <c:pt idx="5085">
                  <c:v>71.059028732673255</c:v>
                </c:pt>
                <c:pt idx="5086">
                  <c:v>71.060223178217811</c:v>
                </c:pt>
                <c:pt idx="5087">
                  <c:v>71.062236782178218</c:v>
                </c:pt>
                <c:pt idx="5088">
                  <c:v>71.067713950495047</c:v>
                </c:pt>
                <c:pt idx="5089">
                  <c:v>71.072513029702989</c:v>
                </c:pt>
                <c:pt idx="5090">
                  <c:v>71.075459188118813</c:v>
                </c:pt>
                <c:pt idx="5091">
                  <c:v>71.077373554455463</c:v>
                </c:pt>
                <c:pt idx="5092">
                  <c:v>71.078987643564389</c:v>
                </c:pt>
                <c:pt idx="5093">
                  <c:v>71.080819653465355</c:v>
                </c:pt>
                <c:pt idx="5094">
                  <c:v>71.081987514851477</c:v>
                </c:pt>
                <c:pt idx="5095">
                  <c:v>71.083585148514871</c:v>
                </c:pt>
                <c:pt idx="5096">
                  <c:v>71.085384297029691</c:v>
                </c:pt>
                <c:pt idx="5097">
                  <c:v>71.087446049504962</c:v>
                </c:pt>
                <c:pt idx="5098">
                  <c:v>71.089863801980187</c:v>
                </c:pt>
                <c:pt idx="5099">
                  <c:v>71.0905856831683</c:v>
                </c:pt>
                <c:pt idx="5100">
                  <c:v>71.090586485148478</c:v>
                </c:pt>
                <c:pt idx="5101">
                  <c:v>71.090944217821786</c:v>
                </c:pt>
                <c:pt idx="5102">
                  <c:v>71.092728247524732</c:v>
                </c:pt>
                <c:pt idx="5103">
                  <c:v>71.094556584158411</c:v>
                </c:pt>
                <c:pt idx="5104">
                  <c:v>71.099439643564367</c:v>
                </c:pt>
                <c:pt idx="5105">
                  <c:v>71.101924326732686</c:v>
                </c:pt>
                <c:pt idx="5106">
                  <c:v>71.103184396039623</c:v>
                </c:pt>
                <c:pt idx="5107">
                  <c:v>71.10472285148515</c:v>
                </c:pt>
                <c:pt idx="5108">
                  <c:v>71.107050465346518</c:v>
                </c:pt>
                <c:pt idx="5109">
                  <c:v>71.108986217821752</c:v>
                </c:pt>
                <c:pt idx="5110">
                  <c:v>71.109982940594008</c:v>
                </c:pt>
                <c:pt idx="5111">
                  <c:v>71.111221653465364</c:v>
                </c:pt>
                <c:pt idx="5112">
                  <c:v>71.11241197029706</c:v>
                </c:pt>
                <c:pt idx="5113">
                  <c:v>71.112178079207908</c:v>
                </c:pt>
                <c:pt idx="5114">
                  <c:v>71.112807178217821</c:v>
                </c:pt>
                <c:pt idx="5115">
                  <c:v>71.113303118811885</c:v>
                </c:pt>
                <c:pt idx="5116">
                  <c:v>71.114498693069322</c:v>
                </c:pt>
                <c:pt idx="5117">
                  <c:v>71.115926069306937</c:v>
                </c:pt>
                <c:pt idx="5118">
                  <c:v>71.121568405940593</c:v>
                </c:pt>
                <c:pt idx="5119">
                  <c:v>71.125478316831689</c:v>
                </c:pt>
                <c:pt idx="5120">
                  <c:v>71.127019000000018</c:v>
                </c:pt>
                <c:pt idx="5121">
                  <c:v>71.127888663366363</c:v>
                </c:pt>
                <c:pt idx="5122">
                  <c:v>71.130169277227722</c:v>
                </c:pt>
                <c:pt idx="5123">
                  <c:v>71.131203009901</c:v>
                </c:pt>
                <c:pt idx="5124">
                  <c:v>71.133613039603958</c:v>
                </c:pt>
                <c:pt idx="5125">
                  <c:v>71.135493990099022</c:v>
                </c:pt>
                <c:pt idx="5126">
                  <c:v>71.138425732673284</c:v>
                </c:pt>
                <c:pt idx="5127">
                  <c:v>71.140895049504948</c:v>
                </c:pt>
                <c:pt idx="5128">
                  <c:v>71.143646811881212</c:v>
                </c:pt>
                <c:pt idx="5129">
                  <c:v>71.147535425742575</c:v>
                </c:pt>
                <c:pt idx="5130">
                  <c:v>71.15032233663365</c:v>
                </c:pt>
                <c:pt idx="5131">
                  <c:v>71.153320316831739</c:v>
                </c:pt>
                <c:pt idx="5132">
                  <c:v>71.159158673267328</c:v>
                </c:pt>
                <c:pt idx="5133">
                  <c:v>71.16267707920791</c:v>
                </c:pt>
                <c:pt idx="5134">
                  <c:v>71.165186752475265</c:v>
                </c:pt>
                <c:pt idx="5135">
                  <c:v>71.165518465346537</c:v>
                </c:pt>
                <c:pt idx="5136">
                  <c:v>71.167297633663381</c:v>
                </c:pt>
                <c:pt idx="5137">
                  <c:v>71.168830386138652</c:v>
                </c:pt>
                <c:pt idx="5138">
                  <c:v>71.172587623762368</c:v>
                </c:pt>
                <c:pt idx="5139">
                  <c:v>71.176188613861356</c:v>
                </c:pt>
                <c:pt idx="5140">
                  <c:v>71.179611653465329</c:v>
                </c:pt>
                <c:pt idx="5141">
                  <c:v>71.18457545544554</c:v>
                </c:pt>
                <c:pt idx="5142">
                  <c:v>71.187839188118815</c:v>
                </c:pt>
                <c:pt idx="5143">
                  <c:v>71.190299653465331</c:v>
                </c:pt>
                <c:pt idx="5144">
                  <c:v>71.193649237623788</c:v>
                </c:pt>
                <c:pt idx="5145">
                  <c:v>71.194853821782175</c:v>
                </c:pt>
                <c:pt idx="5146">
                  <c:v>71.197081910891072</c:v>
                </c:pt>
                <c:pt idx="5147">
                  <c:v>71.199859910891121</c:v>
                </c:pt>
                <c:pt idx="5148">
                  <c:v>71.204572891089114</c:v>
                </c:pt>
                <c:pt idx="5149">
                  <c:v>71.206979623762365</c:v>
                </c:pt>
                <c:pt idx="5150">
                  <c:v>71.209626564356441</c:v>
                </c:pt>
                <c:pt idx="5151">
                  <c:v>71.211351148514851</c:v>
                </c:pt>
                <c:pt idx="5152">
                  <c:v>71.212319227722816</c:v>
                </c:pt>
                <c:pt idx="5153">
                  <c:v>71.213222990099027</c:v>
                </c:pt>
                <c:pt idx="5154">
                  <c:v>71.214529752475258</c:v>
                </c:pt>
                <c:pt idx="5155">
                  <c:v>71.21565913861383</c:v>
                </c:pt>
                <c:pt idx="5156">
                  <c:v>71.217763356435626</c:v>
                </c:pt>
                <c:pt idx="5157">
                  <c:v>71.219505069306905</c:v>
                </c:pt>
                <c:pt idx="5158">
                  <c:v>71.220209366336633</c:v>
                </c:pt>
                <c:pt idx="5159">
                  <c:v>71.220255564356421</c:v>
                </c:pt>
                <c:pt idx="5160">
                  <c:v>71.221513980198011</c:v>
                </c:pt>
                <c:pt idx="5161">
                  <c:v>71.221702613861396</c:v>
                </c:pt>
                <c:pt idx="5162">
                  <c:v>71.222193782178209</c:v>
                </c:pt>
                <c:pt idx="5163">
                  <c:v>71.222648851485189</c:v>
                </c:pt>
                <c:pt idx="5164">
                  <c:v>71.22379585148515</c:v>
                </c:pt>
                <c:pt idx="5165">
                  <c:v>71.224927326732669</c:v>
                </c:pt>
                <c:pt idx="5166">
                  <c:v>71.227221742574272</c:v>
                </c:pt>
                <c:pt idx="5167">
                  <c:v>71.229770485148507</c:v>
                </c:pt>
                <c:pt idx="5168">
                  <c:v>71.231271801980171</c:v>
                </c:pt>
                <c:pt idx="5169">
                  <c:v>71.232749564356425</c:v>
                </c:pt>
                <c:pt idx="5170">
                  <c:v>71.235093405940574</c:v>
                </c:pt>
                <c:pt idx="5171">
                  <c:v>71.235544831683157</c:v>
                </c:pt>
                <c:pt idx="5172">
                  <c:v>71.236413702970282</c:v>
                </c:pt>
                <c:pt idx="5173">
                  <c:v>71.236466495049498</c:v>
                </c:pt>
                <c:pt idx="5174">
                  <c:v>71.237237009900994</c:v>
                </c:pt>
                <c:pt idx="5175">
                  <c:v>71.239186960396026</c:v>
                </c:pt>
                <c:pt idx="5176">
                  <c:v>71.243725326732687</c:v>
                </c:pt>
                <c:pt idx="5177">
                  <c:v>71.251150940594059</c:v>
                </c:pt>
                <c:pt idx="5178">
                  <c:v>71.255523841584164</c:v>
                </c:pt>
                <c:pt idx="5179">
                  <c:v>71.258353623762389</c:v>
                </c:pt>
                <c:pt idx="5180">
                  <c:v>71.260144950495061</c:v>
                </c:pt>
                <c:pt idx="5181">
                  <c:v>71.261850732673295</c:v>
                </c:pt>
                <c:pt idx="5182">
                  <c:v>71.264206534653454</c:v>
                </c:pt>
                <c:pt idx="5183">
                  <c:v>71.267253029702957</c:v>
                </c:pt>
                <c:pt idx="5184">
                  <c:v>71.269677940594079</c:v>
                </c:pt>
                <c:pt idx="5185">
                  <c:v>71.272393970297017</c:v>
                </c:pt>
                <c:pt idx="5186">
                  <c:v>71.275946099009886</c:v>
                </c:pt>
                <c:pt idx="5187">
                  <c:v>71.277740554455434</c:v>
                </c:pt>
                <c:pt idx="5188">
                  <c:v>71.278788178217823</c:v>
                </c:pt>
                <c:pt idx="5189">
                  <c:v>71.278877267326749</c:v>
                </c:pt>
                <c:pt idx="5190">
                  <c:v>71.280198980198008</c:v>
                </c:pt>
                <c:pt idx="5191">
                  <c:v>71.281226336633679</c:v>
                </c:pt>
                <c:pt idx="5192">
                  <c:v>71.282835732673277</c:v>
                </c:pt>
                <c:pt idx="5193">
                  <c:v>71.284782910891096</c:v>
                </c:pt>
                <c:pt idx="5194">
                  <c:v>71.288482613861405</c:v>
                </c:pt>
                <c:pt idx="5195">
                  <c:v>71.28992382178221</c:v>
                </c:pt>
                <c:pt idx="5196">
                  <c:v>71.290652643564343</c:v>
                </c:pt>
                <c:pt idx="5197">
                  <c:v>71.291104782178252</c:v>
                </c:pt>
                <c:pt idx="5198">
                  <c:v>71.292144079207915</c:v>
                </c:pt>
                <c:pt idx="5199">
                  <c:v>71.293293910891094</c:v>
                </c:pt>
                <c:pt idx="5200">
                  <c:v>71.294886732673277</c:v>
                </c:pt>
                <c:pt idx="5201">
                  <c:v>71.29595096039597</c:v>
                </c:pt>
                <c:pt idx="5202">
                  <c:v>71.29864491089107</c:v>
                </c:pt>
                <c:pt idx="5203">
                  <c:v>71.300269940594021</c:v>
                </c:pt>
                <c:pt idx="5204">
                  <c:v>71.301235643564326</c:v>
                </c:pt>
                <c:pt idx="5205">
                  <c:v>71.301799396039584</c:v>
                </c:pt>
                <c:pt idx="5206">
                  <c:v>71.303475247524801</c:v>
                </c:pt>
                <c:pt idx="5207">
                  <c:v>71.304283811881191</c:v>
                </c:pt>
                <c:pt idx="5208">
                  <c:v>71.305847237623738</c:v>
                </c:pt>
                <c:pt idx="5209">
                  <c:v>71.30790058415846</c:v>
                </c:pt>
                <c:pt idx="5210">
                  <c:v>71.310038108910888</c:v>
                </c:pt>
                <c:pt idx="5211">
                  <c:v>71.312477128712899</c:v>
                </c:pt>
                <c:pt idx="5212">
                  <c:v>71.314985237623745</c:v>
                </c:pt>
                <c:pt idx="5213">
                  <c:v>71.315762287128749</c:v>
                </c:pt>
                <c:pt idx="5214">
                  <c:v>71.317024900990106</c:v>
                </c:pt>
                <c:pt idx="5215">
                  <c:v>71.31885532673266</c:v>
                </c:pt>
                <c:pt idx="5216">
                  <c:v>71.322707722772293</c:v>
                </c:pt>
                <c:pt idx="5217">
                  <c:v>71.325311217821792</c:v>
                </c:pt>
                <c:pt idx="5218">
                  <c:v>71.328671594059429</c:v>
                </c:pt>
                <c:pt idx="5219">
                  <c:v>71.331295366336633</c:v>
                </c:pt>
                <c:pt idx="5220">
                  <c:v>71.33335222772277</c:v>
                </c:pt>
                <c:pt idx="5221">
                  <c:v>71.335546346534684</c:v>
                </c:pt>
                <c:pt idx="5222">
                  <c:v>71.339743287128684</c:v>
                </c:pt>
                <c:pt idx="5223">
                  <c:v>71.341341811881193</c:v>
                </c:pt>
                <c:pt idx="5224">
                  <c:v>71.343718712871279</c:v>
                </c:pt>
                <c:pt idx="5225">
                  <c:v>71.344811376237615</c:v>
                </c:pt>
                <c:pt idx="5226">
                  <c:v>71.345570089108861</c:v>
                </c:pt>
                <c:pt idx="5227">
                  <c:v>71.346424693069338</c:v>
                </c:pt>
                <c:pt idx="5228">
                  <c:v>71.347852772277236</c:v>
                </c:pt>
                <c:pt idx="5229">
                  <c:v>71.348768207920799</c:v>
                </c:pt>
                <c:pt idx="5230">
                  <c:v>71.351718930693096</c:v>
                </c:pt>
                <c:pt idx="5231">
                  <c:v>71.353213514851504</c:v>
                </c:pt>
                <c:pt idx="5232">
                  <c:v>71.354158712871325</c:v>
                </c:pt>
                <c:pt idx="5233">
                  <c:v>71.356853316831689</c:v>
                </c:pt>
                <c:pt idx="5234">
                  <c:v>71.359315198019843</c:v>
                </c:pt>
                <c:pt idx="5235">
                  <c:v>71.360381623762365</c:v>
                </c:pt>
                <c:pt idx="5236">
                  <c:v>71.361578782178228</c:v>
                </c:pt>
                <c:pt idx="5237">
                  <c:v>71.361721594059404</c:v>
                </c:pt>
                <c:pt idx="5238">
                  <c:v>71.362604762376236</c:v>
                </c:pt>
                <c:pt idx="5239">
                  <c:v>71.363131396039577</c:v>
                </c:pt>
                <c:pt idx="5240">
                  <c:v>71.364174277227718</c:v>
                </c:pt>
                <c:pt idx="5241">
                  <c:v>71.364989999999992</c:v>
                </c:pt>
                <c:pt idx="5242">
                  <c:v>71.367240841584149</c:v>
                </c:pt>
                <c:pt idx="5243">
                  <c:v>71.368556425742554</c:v>
                </c:pt>
                <c:pt idx="5244">
                  <c:v>71.370140861386147</c:v>
                </c:pt>
                <c:pt idx="5245">
                  <c:v>71.37183345544554</c:v>
                </c:pt>
                <c:pt idx="5246">
                  <c:v>71.375365207920794</c:v>
                </c:pt>
                <c:pt idx="5247">
                  <c:v>71.37846413861385</c:v>
                </c:pt>
                <c:pt idx="5248">
                  <c:v>71.380629801980234</c:v>
                </c:pt>
                <c:pt idx="5249">
                  <c:v>71.381823673267306</c:v>
                </c:pt>
                <c:pt idx="5250">
                  <c:v>71.383900079207905</c:v>
                </c:pt>
                <c:pt idx="5251">
                  <c:v>71.385149960396035</c:v>
                </c:pt>
                <c:pt idx="5252">
                  <c:v>71.387809198019781</c:v>
                </c:pt>
                <c:pt idx="5253">
                  <c:v>71.389087069306953</c:v>
                </c:pt>
                <c:pt idx="5254">
                  <c:v>71.391396594059387</c:v>
                </c:pt>
                <c:pt idx="5255">
                  <c:v>71.393645039603967</c:v>
                </c:pt>
                <c:pt idx="5256">
                  <c:v>71.395906277227709</c:v>
                </c:pt>
                <c:pt idx="5257">
                  <c:v>71.395998059405926</c:v>
                </c:pt>
                <c:pt idx="5258">
                  <c:v>71.397068970297028</c:v>
                </c:pt>
                <c:pt idx="5259">
                  <c:v>71.397746643564346</c:v>
                </c:pt>
                <c:pt idx="5260">
                  <c:v>71.399712514851487</c:v>
                </c:pt>
                <c:pt idx="5261">
                  <c:v>71.401331277227698</c:v>
                </c:pt>
                <c:pt idx="5262">
                  <c:v>71.403577524752464</c:v>
                </c:pt>
                <c:pt idx="5263">
                  <c:v>71.404611534653469</c:v>
                </c:pt>
                <c:pt idx="5264">
                  <c:v>71.406516643564373</c:v>
                </c:pt>
                <c:pt idx="5265">
                  <c:v>71.40776550495049</c:v>
                </c:pt>
                <c:pt idx="5266">
                  <c:v>71.409748425742578</c:v>
                </c:pt>
                <c:pt idx="5267">
                  <c:v>71.411864089108946</c:v>
                </c:pt>
                <c:pt idx="5268">
                  <c:v>71.414053594059411</c:v>
                </c:pt>
                <c:pt idx="5269">
                  <c:v>71.415809366336646</c:v>
                </c:pt>
                <c:pt idx="5270">
                  <c:v>71.417834079207907</c:v>
                </c:pt>
                <c:pt idx="5271">
                  <c:v>71.419191594059441</c:v>
                </c:pt>
                <c:pt idx="5272">
                  <c:v>71.420355673267309</c:v>
                </c:pt>
                <c:pt idx="5273">
                  <c:v>71.420716118811896</c:v>
                </c:pt>
                <c:pt idx="5274">
                  <c:v>71.422514920792054</c:v>
                </c:pt>
                <c:pt idx="5275">
                  <c:v>71.424795712871273</c:v>
                </c:pt>
                <c:pt idx="5276">
                  <c:v>71.427004158415855</c:v>
                </c:pt>
                <c:pt idx="5277">
                  <c:v>71.42832978217821</c:v>
                </c:pt>
                <c:pt idx="5278">
                  <c:v>71.429661930693086</c:v>
                </c:pt>
                <c:pt idx="5279">
                  <c:v>71.430687623762367</c:v>
                </c:pt>
                <c:pt idx="5280">
                  <c:v>71.432791108910919</c:v>
                </c:pt>
                <c:pt idx="5281">
                  <c:v>71.43426468316828</c:v>
                </c:pt>
                <c:pt idx="5282">
                  <c:v>71.436538891089072</c:v>
                </c:pt>
                <c:pt idx="5283">
                  <c:v>71.438020841584162</c:v>
                </c:pt>
                <c:pt idx="5284">
                  <c:v>71.440619128712882</c:v>
                </c:pt>
                <c:pt idx="5285">
                  <c:v>71.442078673267332</c:v>
                </c:pt>
                <c:pt idx="5286">
                  <c:v>71.443207584158415</c:v>
                </c:pt>
                <c:pt idx="5287">
                  <c:v>71.444200772277227</c:v>
                </c:pt>
                <c:pt idx="5288">
                  <c:v>71.44583698019801</c:v>
                </c:pt>
                <c:pt idx="5289">
                  <c:v>71.448230405940578</c:v>
                </c:pt>
                <c:pt idx="5290">
                  <c:v>71.449667613861436</c:v>
                </c:pt>
                <c:pt idx="5291">
                  <c:v>71.452886534653459</c:v>
                </c:pt>
                <c:pt idx="5292">
                  <c:v>71.456097049504976</c:v>
                </c:pt>
                <c:pt idx="5293">
                  <c:v>71.457409861386139</c:v>
                </c:pt>
                <c:pt idx="5294">
                  <c:v>71.459725405940588</c:v>
                </c:pt>
                <c:pt idx="5295">
                  <c:v>71.460700594059418</c:v>
                </c:pt>
                <c:pt idx="5296">
                  <c:v>71.462401762376246</c:v>
                </c:pt>
                <c:pt idx="5297">
                  <c:v>71.464235336633664</c:v>
                </c:pt>
                <c:pt idx="5298">
                  <c:v>71.465476762376227</c:v>
                </c:pt>
                <c:pt idx="5299">
                  <c:v>71.466615821782185</c:v>
                </c:pt>
                <c:pt idx="5300">
                  <c:v>71.470347267326716</c:v>
                </c:pt>
                <c:pt idx="5301">
                  <c:v>71.473159861386108</c:v>
                </c:pt>
                <c:pt idx="5302">
                  <c:v>71.477104504950489</c:v>
                </c:pt>
                <c:pt idx="5303">
                  <c:v>71.480922950495042</c:v>
                </c:pt>
                <c:pt idx="5304">
                  <c:v>71.488921059405897</c:v>
                </c:pt>
                <c:pt idx="5305">
                  <c:v>71.494006465346544</c:v>
                </c:pt>
                <c:pt idx="5306">
                  <c:v>71.501293722772289</c:v>
                </c:pt>
                <c:pt idx="5307">
                  <c:v>71.505059821782154</c:v>
                </c:pt>
                <c:pt idx="5308">
                  <c:v>71.508266366336642</c:v>
                </c:pt>
                <c:pt idx="5309">
                  <c:v>71.511317861386132</c:v>
                </c:pt>
                <c:pt idx="5310">
                  <c:v>71.513841772277218</c:v>
                </c:pt>
                <c:pt idx="5311">
                  <c:v>71.515546148514872</c:v>
                </c:pt>
                <c:pt idx="5312">
                  <c:v>71.51768508910898</c:v>
                </c:pt>
                <c:pt idx="5313">
                  <c:v>71.519303950495072</c:v>
                </c:pt>
                <c:pt idx="5314">
                  <c:v>71.522681009900992</c:v>
                </c:pt>
                <c:pt idx="5315">
                  <c:v>71.528052415841614</c:v>
                </c:pt>
                <c:pt idx="5316">
                  <c:v>71.532095623762359</c:v>
                </c:pt>
                <c:pt idx="5317">
                  <c:v>71.534554257425725</c:v>
                </c:pt>
                <c:pt idx="5318">
                  <c:v>71.537531267326727</c:v>
                </c:pt>
                <c:pt idx="5319">
                  <c:v>71.5392389009901</c:v>
                </c:pt>
                <c:pt idx="5320">
                  <c:v>71.541900415841567</c:v>
                </c:pt>
                <c:pt idx="5321">
                  <c:v>71.543942009901002</c:v>
                </c:pt>
                <c:pt idx="5322">
                  <c:v>71.545996168316833</c:v>
                </c:pt>
                <c:pt idx="5323">
                  <c:v>71.545871811881256</c:v>
                </c:pt>
                <c:pt idx="5324">
                  <c:v>71.546717920792062</c:v>
                </c:pt>
                <c:pt idx="5325">
                  <c:v>71.547928435643556</c:v>
                </c:pt>
                <c:pt idx="5326">
                  <c:v>71.550166128712874</c:v>
                </c:pt>
                <c:pt idx="5327">
                  <c:v>71.553695861386146</c:v>
                </c:pt>
                <c:pt idx="5328">
                  <c:v>71.559663247524782</c:v>
                </c:pt>
                <c:pt idx="5329">
                  <c:v>71.562002217821799</c:v>
                </c:pt>
                <c:pt idx="5330">
                  <c:v>71.563987564356452</c:v>
                </c:pt>
                <c:pt idx="5331">
                  <c:v>71.565193198019813</c:v>
                </c:pt>
                <c:pt idx="5332">
                  <c:v>71.56750273267329</c:v>
                </c:pt>
                <c:pt idx="5333">
                  <c:v>71.568048069306911</c:v>
                </c:pt>
                <c:pt idx="5334">
                  <c:v>71.568773227722744</c:v>
                </c:pt>
                <c:pt idx="5335">
                  <c:v>71.57017071287126</c:v>
                </c:pt>
                <c:pt idx="5336">
                  <c:v>71.57416665346534</c:v>
                </c:pt>
                <c:pt idx="5337">
                  <c:v>71.57763886138612</c:v>
                </c:pt>
                <c:pt idx="5338">
                  <c:v>71.579690445544585</c:v>
                </c:pt>
                <c:pt idx="5339">
                  <c:v>71.581258643564325</c:v>
                </c:pt>
                <c:pt idx="5340">
                  <c:v>71.583579762376246</c:v>
                </c:pt>
                <c:pt idx="5341">
                  <c:v>71.586630544554495</c:v>
                </c:pt>
                <c:pt idx="5342">
                  <c:v>71.589289663366344</c:v>
                </c:pt>
                <c:pt idx="5343">
                  <c:v>71.590802217821803</c:v>
                </c:pt>
                <c:pt idx="5344">
                  <c:v>71.59231717821784</c:v>
                </c:pt>
                <c:pt idx="5345">
                  <c:v>71.593742801980198</c:v>
                </c:pt>
                <c:pt idx="5346">
                  <c:v>71.595189673267342</c:v>
                </c:pt>
                <c:pt idx="5347">
                  <c:v>71.595542702970349</c:v>
                </c:pt>
                <c:pt idx="5348">
                  <c:v>71.596728643564376</c:v>
                </c:pt>
                <c:pt idx="5349">
                  <c:v>71.59702202970297</c:v>
                </c:pt>
                <c:pt idx="5350">
                  <c:v>71.598657376237611</c:v>
                </c:pt>
                <c:pt idx="5351">
                  <c:v>71.599704356435623</c:v>
                </c:pt>
                <c:pt idx="5352">
                  <c:v>71.601444514851494</c:v>
                </c:pt>
                <c:pt idx="5353">
                  <c:v>71.602431267326764</c:v>
                </c:pt>
                <c:pt idx="5354">
                  <c:v>71.603891772277237</c:v>
                </c:pt>
                <c:pt idx="5355">
                  <c:v>71.605816346534667</c:v>
                </c:pt>
                <c:pt idx="5356">
                  <c:v>71.608891455445516</c:v>
                </c:pt>
                <c:pt idx="5357">
                  <c:v>71.610815287128702</c:v>
                </c:pt>
                <c:pt idx="5358">
                  <c:v>71.613124217821778</c:v>
                </c:pt>
                <c:pt idx="5359">
                  <c:v>71.61443174257424</c:v>
                </c:pt>
                <c:pt idx="5360">
                  <c:v>71.617114782178234</c:v>
                </c:pt>
                <c:pt idx="5361">
                  <c:v>71.619059930693069</c:v>
                </c:pt>
                <c:pt idx="5362">
                  <c:v>71.621071326732675</c:v>
                </c:pt>
                <c:pt idx="5363">
                  <c:v>71.622493336633653</c:v>
                </c:pt>
                <c:pt idx="5364">
                  <c:v>71.623946425742531</c:v>
                </c:pt>
                <c:pt idx="5365">
                  <c:v>71.626440336633678</c:v>
                </c:pt>
                <c:pt idx="5366">
                  <c:v>71.63020987128715</c:v>
                </c:pt>
                <c:pt idx="5367">
                  <c:v>71.633594732673259</c:v>
                </c:pt>
                <c:pt idx="5368">
                  <c:v>71.636367059405956</c:v>
                </c:pt>
                <c:pt idx="5369">
                  <c:v>71.638273950495048</c:v>
                </c:pt>
                <c:pt idx="5370">
                  <c:v>71.639306772277195</c:v>
                </c:pt>
                <c:pt idx="5371">
                  <c:v>71.640921861386104</c:v>
                </c:pt>
                <c:pt idx="5372">
                  <c:v>71.643599643564357</c:v>
                </c:pt>
                <c:pt idx="5373">
                  <c:v>71.644432217821802</c:v>
                </c:pt>
                <c:pt idx="5374">
                  <c:v>71.646950405940629</c:v>
                </c:pt>
                <c:pt idx="5375">
                  <c:v>71.649879089108936</c:v>
                </c:pt>
                <c:pt idx="5376">
                  <c:v>71.651658782178231</c:v>
                </c:pt>
                <c:pt idx="5377">
                  <c:v>71.652539554455487</c:v>
                </c:pt>
                <c:pt idx="5378">
                  <c:v>71.654798544554481</c:v>
                </c:pt>
                <c:pt idx="5379">
                  <c:v>71.655748663366353</c:v>
                </c:pt>
                <c:pt idx="5380">
                  <c:v>71.657170306930695</c:v>
                </c:pt>
                <c:pt idx="5381">
                  <c:v>71.657881386138641</c:v>
                </c:pt>
                <c:pt idx="5382">
                  <c:v>71.660137574257419</c:v>
                </c:pt>
                <c:pt idx="5383">
                  <c:v>71.661948514851474</c:v>
                </c:pt>
                <c:pt idx="5384">
                  <c:v>71.663242178217828</c:v>
                </c:pt>
                <c:pt idx="5385">
                  <c:v>71.663749514851517</c:v>
                </c:pt>
                <c:pt idx="5386">
                  <c:v>71.666056425742596</c:v>
                </c:pt>
                <c:pt idx="5387">
                  <c:v>71.668205336633676</c:v>
                </c:pt>
                <c:pt idx="5388">
                  <c:v>71.670817118811868</c:v>
                </c:pt>
                <c:pt idx="5389">
                  <c:v>71.672009910891106</c:v>
                </c:pt>
                <c:pt idx="5390">
                  <c:v>71.673631801980193</c:v>
                </c:pt>
                <c:pt idx="5391">
                  <c:v>71.675469039603925</c:v>
                </c:pt>
                <c:pt idx="5392">
                  <c:v>71.677089128712879</c:v>
                </c:pt>
                <c:pt idx="5393">
                  <c:v>71.678040594059425</c:v>
                </c:pt>
                <c:pt idx="5394">
                  <c:v>71.679525128712854</c:v>
                </c:pt>
                <c:pt idx="5395">
                  <c:v>71.680218930693101</c:v>
                </c:pt>
                <c:pt idx="5396">
                  <c:v>71.681974346534687</c:v>
                </c:pt>
                <c:pt idx="5397">
                  <c:v>71.683594900990116</c:v>
                </c:pt>
                <c:pt idx="5398">
                  <c:v>71.684290425742574</c:v>
                </c:pt>
                <c:pt idx="5399">
                  <c:v>71.685149574257437</c:v>
                </c:pt>
                <c:pt idx="5400">
                  <c:v>71.685886445544583</c:v>
                </c:pt>
                <c:pt idx="5401">
                  <c:v>71.686275524752489</c:v>
                </c:pt>
                <c:pt idx="5402">
                  <c:v>71.687789871287137</c:v>
                </c:pt>
                <c:pt idx="5403">
                  <c:v>71.689415613861385</c:v>
                </c:pt>
                <c:pt idx="5404">
                  <c:v>71.690622811881227</c:v>
                </c:pt>
                <c:pt idx="5405">
                  <c:v>71.692502782178238</c:v>
                </c:pt>
                <c:pt idx="5406">
                  <c:v>71.694311138613884</c:v>
                </c:pt>
                <c:pt idx="5407">
                  <c:v>71.695563247524774</c:v>
                </c:pt>
                <c:pt idx="5408">
                  <c:v>71.697709881188118</c:v>
                </c:pt>
                <c:pt idx="5409">
                  <c:v>71.702122683168298</c:v>
                </c:pt>
                <c:pt idx="5410">
                  <c:v>71.703985000000003</c:v>
                </c:pt>
                <c:pt idx="5411">
                  <c:v>71.705416415841583</c:v>
                </c:pt>
                <c:pt idx="5412">
                  <c:v>71.707213504950488</c:v>
                </c:pt>
                <c:pt idx="5413">
                  <c:v>71.711747811881168</c:v>
                </c:pt>
                <c:pt idx="5414">
                  <c:v>71.716349455445524</c:v>
                </c:pt>
                <c:pt idx="5415">
                  <c:v>71.717973237623767</c:v>
                </c:pt>
                <c:pt idx="5416">
                  <c:v>71.720134425742586</c:v>
                </c:pt>
                <c:pt idx="5417">
                  <c:v>71.721081712871282</c:v>
                </c:pt>
                <c:pt idx="5418">
                  <c:v>71.722468841584174</c:v>
                </c:pt>
                <c:pt idx="5419">
                  <c:v>71.72330578217823</c:v>
                </c:pt>
                <c:pt idx="5420">
                  <c:v>71.724579534653444</c:v>
                </c:pt>
                <c:pt idx="5421">
                  <c:v>71.72511011881187</c:v>
                </c:pt>
                <c:pt idx="5422">
                  <c:v>71.726540198019805</c:v>
                </c:pt>
                <c:pt idx="5423">
                  <c:v>71.727882346534642</c:v>
                </c:pt>
                <c:pt idx="5424">
                  <c:v>71.729611891089121</c:v>
                </c:pt>
                <c:pt idx="5425">
                  <c:v>71.731355495049471</c:v>
                </c:pt>
                <c:pt idx="5426">
                  <c:v>71.733787425742563</c:v>
                </c:pt>
                <c:pt idx="5427">
                  <c:v>71.734735772277247</c:v>
                </c:pt>
                <c:pt idx="5428">
                  <c:v>71.736266940594035</c:v>
                </c:pt>
                <c:pt idx="5429">
                  <c:v>71.737733584158434</c:v>
                </c:pt>
                <c:pt idx="5430">
                  <c:v>71.74031286138613</c:v>
                </c:pt>
                <c:pt idx="5431">
                  <c:v>71.74145473267329</c:v>
                </c:pt>
                <c:pt idx="5432">
                  <c:v>71.742710000000017</c:v>
                </c:pt>
                <c:pt idx="5433">
                  <c:v>71.743691960396049</c:v>
                </c:pt>
                <c:pt idx="5434">
                  <c:v>71.747073980198039</c:v>
                </c:pt>
                <c:pt idx="5435">
                  <c:v>71.749661148514861</c:v>
                </c:pt>
                <c:pt idx="5436">
                  <c:v>71.752421346534661</c:v>
                </c:pt>
                <c:pt idx="5437">
                  <c:v>71.753484059405949</c:v>
                </c:pt>
                <c:pt idx="5438">
                  <c:v>71.754722663366323</c:v>
                </c:pt>
                <c:pt idx="5439">
                  <c:v>71.755294722772277</c:v>
                </c:pt>
                <c:pt idx="5440">
                  <c:v>71.756031346534641</c:v>
                </c:pt>
                <c:pt idx="5441">
                  <c:v>71.75637357425741</c:v>
                </c:pt>
                <c:pt idx="5442">
                  <c:v>71.75756159405941</c:v>
                </c:pt>
                <c:pt idx="5443">
                  <c:v>71.757851623762377</c:v>
                </c:pt>
                <c:pt idx="5444">
                  <c:v>71.759563980198024</c:v>
                </c:pt>
                <c:pt idx="5445">
                  <c:v>71.761472712871281</c:v>
                </c:pt>
                <c:pt idx="5446">
                  <c:v>71.763505247524748</c:v>
                </c:pt>
                <c:pt idx="5447">
                  <c:v>71.764784940594041</c:v>
                </c:pt>
                <c:pt idx="5448">
                  <c:v>71.767046792079185</c:v>
                </c:pt>
                <c:pt idx="5449">
                  <c:v>71.768683485148514</c:v>
                </c:pt>
                <c:pt idx="5450">
                  <c:v>71.77193321782174</c:v>
                </c:pt>
                <c:pt idx="5451">
                  <c:v>71.774974029702989</c:v>
                </c:pt>
                <c:pt idx="5452">
                  <c:v>71.777769881188149</c:v>
                </c:pt>
                <c:pt idx="5453">
                  <c:v>71.780029980197995</c:v>
                </c:pt>
                <c:pt idx="5454">
                  <c:v>71.78261508910893</c:v>
                </c:pt>
                <c:pt idx="5455">
                  <c:v>71.785490079207918</c:v>
                </c:pt>
                <c:pt idx="5456">
                  <c:v>71.787612534653462</c:v>
                </c:pt>
                <c:pt idx="5457">
                  <c:v>71.789026198019798</c:v>
                </c:pt>
                <c:pt idx="5458">
                  <c:v>71.790929148514849</c:v>
                </c:pt>
                <c:pt idx="5459">
                  <c:v>71.792480782178259</c:v>
                </c:pt>
                <c:pt idx="5460">
                  <c:v>71.79463057425744</c:v>
                </c:pt>
                <c:pt idx="5461">
                  <c:v>71.796379702970299</c:v>
                </c:pt>
                <c:pt idx="5462">
                  <c:v>71.797292138613884</c:v>
                </c:pt>
                <c:pt idx="5463">
                  <c:v>71.797851009900953</c:v>
                </c:pt>
                <c:pt idx="5464">
                  <c:v>71.798858445544539</c:v>
                </c:pt>
                <c:pt idx="5465">
                  <c:v>71.800323504950484</c:v>
                </c:pt>
                <c:pt idx="5466">
                  <c:v>71.802398801980203</c:v>
                </c:pt>
                <c:pt idx="5467">
                  <c:v>71.804775376237615</c:v>
                </c:pt>
                <c:pt idx="5468">
                  <c:v>71.806451257425792</c:v>
                </c:pt>
                <c:pt idx="5469">
                  <c:v>71.807819277227736</c:v>
                </c:pt>
                <c:pt idx="5470">
                  <c:v>71.809472316831659</c:v>
                </c:pt>
                <c:pt idx="5471">
                  <c:v>71.809838851485139</c:v>
                </c:pt>
                <c:pt idx="5472">
                  <c:v>71.81157544554452</c:v>
                </c:pt>
                <c:pt idx="5473">
                  <c:v>71.812701356435639</c:v>
                </c:pt>
                <c:pt idx="5474">
                  <c:v>71.814096445544564</c:v>
                </c:pt>
                <c:pt idx="5475">
                  <c:v>71.815004297029716</c:v>
                </c:pt>
                <c:pt idx="5476">
                  <c:v>71.817454762376229</c:v>
                </c:pt>
                <c:pt idx="5477">
                  <c:v>71.819357712871266</c:v>
                </c:pt>
                <c:pt idx="5478">
                  <c:v>71.821139188118806</c:v>
                </c:pt>
                <c:pt idx="5479">
                  <c:v>71.82254489108908</c:v>
                </c:pt>
                <c:pt idx="5480">
                  <c:v>71.823624029702955</c:v>
                </c:pt>
                <c:pt idx="5481">
                  <c:v>71.825441534653464</c:v>
                </c:pt>
                <c:pt idx="5482">
                  <c:v>71.82661272277231</c:v>
                </c:pt>
                <c:pt idx="5483">
                  <c:v>71.828369118811878</c:v>
                </c:pt>
                <c:pt idx="5484">
                  <c:v>71.830342495049536</c:v>
                </c:pt>
                <c:pt idx="5485">
                  <c:v>71.831536762376231</c:v>
                </c:pt>
                <c:pt idx="5486">
                  <c:v>71.834248930693064</c:v>
                </c:pt>
                <c:pt idx="5487">
                  <c:v>71.834906029702964</c:v>
                </c:pt>
                <c:pt idx="5488">
                  <c:v>71.83811430693072</c:v>
                </c:pt>
                <c:pt idx="5489">
                  <c:v>71.839087445544564</c:v>
                </c:pt>
                <c:pt idx="5490">
                  <c:v>71.841378069306927</c:v>
                </c:pt>
                <c:pt idx="5491">
                  <c:v>71.843085287128758</c:v>
                </c:pt>
                <c:pt idx="5492">
                  <c:v>71.84503466336632</c:v>
                </c:pt>
                <c:pt idx="5493">
                  <c:v>71.845260673267305</c:v>
                </c:pt>
                <c:pt idx="5494">
                  <c:v>71.846819792079202</c:v>
                </c:pt>
                <c:pt idx="5495">
                  <c:v>71.846966920792056</c:v>
                </c:pt>
                <c:pt idx="5496">
                  <c:v>71.848513118811837</c:v>
                </c:pt>
                <c:pt idx="5497">
                  <c:v>71.850102405940589</c:v>
                </c:pt>
                <c:pt idx="5498">
                  <c:v>71.852247752475236</c:v>
                </c:pt>
                <c:pt idx="5499">
                  <c:v>71.853171772277221</c:v>
                </c:pt>
                <c:pt idx="5500">
                  <c:v>71.853987594059362</c:v>
                </c:pt>
                <c:pt idx="5501">
                  <c:v>71.854876970297042</c:v>
                </c:pt>
                <c:pt idx="5502">
                  <c:v>71.856356663366341</c:v>
                </c:pt>
                <c:pt idx="5503">
                  <c:v>71.857740277227691</c:v>
                </c:pt>
                <c:pt idx="5504">
                  <c:v>71.859769108910882</c:v>
                </c:pt>
                <c:pt idx="5505">
                  <c:v>71.860855069306922</c:v>
                </c:pt>
                <c:pt idx="5506">
                  <c:v>71.862669910891071</c:v>
                </c:pt>
                <c:pt idx="5507">
                  <c:v>71.864076980198035</c:v>
                </c:pt>
                <c:pt idx="5508">
                  <c:v>71.865113069306929</c:v>
                </c:pt>
                <c:pt idx="5509">
                  <c:v>71.866994940594097</c:v>
                </c:pt>
                <c:pt idx="5510">
                  <c:v>71.86971858415842</c:v>
                </c:pt>
                <c:pt idx="5511">
                  <c:v>71.870920158415828</c:v>
                </c:pt>
                <c:pt idx="5512">
                  <c:v>71.87284014851484</c:v>
                </c:pt>
                <c:pt idx="5513">
                  <c:v>71.874153485148511</c:v>
                </c:pt>
                <c:pt idx="5514">
                  <c:v>71.87611783168316</c:v>
                </c:pt>
                <c:pt idx="5515">
                  <c:v>71.877090366336631</c:v>
                </c:pt>
                <c:pt idx="5516">
                  <c:v>71.878130455445557</c:v>
                </c:pt>
                <c:pt idx="5517">
                  <c:v>71.878418702970308</c:v>
                </c:pt>
                <c:pt idx="5518">
                  <c:v>71.879080287128687</c:v>
                </c:pt>
                <c:pt idx="5519">
                  <c:v>71.879393722772249</c:v>
                </c:pt>
                <c:pt idx="5520">
                  <c:v>71.880376029702973</c:v>
                </c:pt>
                <c:pt idx="5521">
                  <c:v>71.880679237623767</c:v>
                </c:pt>
                <c:pt idx="5522">
                  <c:v>71.881829712871308</c:v>
                </c:pt>
                <c:pt idx="5523">
                  <c:v>71.882310841584157</c:v>
                </c:pt>
                <c:pt idx="5524">
                  <c:v>71.884247613861405</c:v>
                </c:pt>
                <c:pt idx="5525">
                  <c:v>71.886371920792101</c:v>
                </c:pt>
                <c:pt idx="5526">
                  <c:v>71.887994405940603</c:v>
                </c:pt>
                <c:pt idx="5527">
                  <c:v>71.889410851485124</c:v>
                </c:pt>
                <c:pt idx="5528">
                  <c:v>71.891345673267352</c:v>
                </c:pt>
                <c:pt idx="5529">
                  <c:v>71.893052653465347</c:v>
                </c:pt>
                <c:pt idx="5530">
                  <c:v>71.894504673267335</c:v>
                </c:pt>
                <c:pt idx="5531">
                  <c:v>71.895482980198025</c:v>
                </c:pt>
                <c:pt idx="5532">
                  <c:v>71.898029396039604</c:v>
                </c:pt>
                <c:pt idx="5533">
                  <c:v>71.899115138613851</c:v>
                </c:pt>
                <c:pt idx="5534">
                  <c:v>71.900591346534625</c:v>
                </c:pt>
                <c:pt idx="5535">
                  <c:v>71.90177906930694</c:v>
                </c:pt>
                <c:pt idx="5536">
                  <c:v>71.903896673267312</c:v>
                </c:pt>
                <c:pt idx="5537">
                  <c:v>71.904843841584139</c:v>
                </c:pt>
                <c:pt idx="5538">
                  <c:v>71.906384009900961</c:v>
                </c:pt>
                <c:pt idx="5539">
                  <c:v>71.907694297029707</c:v>
                </c:pt>
                <c:pt idx="5540">
                  <c:v>71.908766049504948</c:v>
                </c:pt>
                <c:pt idx="5541">
                  <c:v>71.909848435643568</c:v>
                </c:pt>
                <c:pt idx="5542">
                  <c:v>71.911676475247532</c:v>
                </c:pt>
                <c:pt idx="5543">
                  <c:v>71.912841772277233</c:v>
                </c:pt>
                <c:pt idx="5544">
                  <c:v>71.914617257425746</c:v>
                </c:pt>
                <c:pt idx="5545">
                  <c:v>71.916745990099002</c:v>
                </c:pt>
                <c:pt idx="5546">
                  <c:v>71.918306099009911</c:v>
                </c:pt>
                <c:pt idx="5547">
                  <c:v>71.920284900990112</c:v>
                </c:pt>
                <c:pt idx="5548">
                  <c:v>71.922030663366343</c:v>
                </c:pt>
                <c:pt idx="5549">
                  <c:v>71.923317306930699</c:v>
                </c:pt>
                <c:pt idx="5550">
                  <c:v>71.925114891089109</c:v>
                </c:pt>
                <c:pt idx="5551">
                  <c:v>71.925608495049488</c:v>
                </c:pt>
                <c:pt idx="5552">
                  <c:v>71.926815742574249</c:v>
                </c:pt>
                <c:pt idx="5553">
                  <c:v>71.928271881188081</c:v>
                </c:pt>
                <c:pt idx="5554">
                  <c:v>71.930063653465339</c:v>
                </c:pt>
                <c:pt idx="5555">
                  <c:v>71.932107306930689</c:v>
                </c:pt>
                <c:pt idx="5556">
                  <c:v>71.93481502970296</c:v>
                </c:pt>
                <c:pt idx="5557">
                  <c:v>71.938386336633656</c:v>
                </c:pt>
                <c:pt idx="5558">
                  <c:v>71.942695594059401</c:v>
                </c:pt>
                <c:pt idx="5559">
                  <c:v>71.946310465346542</c:v>
                </c:pt>
                <c:pt idx="5560">
                  <c:v>71.949401287128737</c:v>
                </c:pt>
                <c:pt idx="5561">
                  <c:v>71.95088768316829</c:v>
                </c:pt>
                <c:pt idx="5562">
                  <c:v>71.952097871287123</c:v>
                </c:pt>
                <c:pt idx="5563">
                  <c:v>71.953333019801974</c:v>
                </c:pt>
                <c:pt idx="5564">
                  <c:v>71.954859782178218</c:v>
                </c:pt>
                <c:pt idx="5565">
                  <c:v>71.955512841584166</c:v>
                </c:pt>
                <c:pt idx="5566">
                  <c:v>71.957574198019799</c:v>
                </c:pt>
                <c:pt idx="5567">
                  <c:v>71.958855425742541</c:v>
                </c:pt>
                <c:pt idx="5568">
                  <c:v>71.960109386138612</c:v>
                </c:pt>
                <c:pt idx="5569">
                  <c:v>71.96150947524751</c:v>
                </c:pt>
                <c:pt idx="5570">
                  <c:v>71.962659940594079</c:v>
                </c:pt>
                <c:pt idx="5571">
                  <c:v>71.963154613861406</c:v>
                </c:pt>
                <c:pt idx="5572">
                  <c:v>71.965564198019834</c:v>
                </c:pt>
                <c:pt idx="5573">
                  <c:v>71.966715653465357</c:v>
                </c:pt>
                <c:pt idx="5574">
                  <c:v>71.96848816831681</c:v>
                </c:pt>
                <c:pt idx="5575">
                  <c:v>71.969824603960433</c:v>
                </c:pt>
                <c:pt idx="5576">
                  <c:v>71.971488990099033</c:v>
                </c:pt>
                <c:pt idx="5577">
                  <c:v>71.973021554455443</c:v>
                </c:pt>
                <c:pt idx="5578">
                  <c:v>71.975267326732691</c:v>
                </c:pt>
                <c:pt idx="5579">
                  <c:v>71.977205920792088</c:v>
                </c:pt>
                <c:pt idx="5580">
                  <c:v>71.978527960396022</c:v>
                </c:pt>
                <c:pt idx="5581">
                  <c:v>71.979608910891116</c:v>
                </c:pt>
                <c:pt idx="5582">
                  <c:v>71.98089465346537</c:v>
                </c:pt>
                <c:pt idx="5583">
                  <c:v>71.982648554455452</c:v>
                </c:pt>
                <c:pt idx="5584">
                  <c:v>71.983353237623774</c:v>
                </c:pt>
                <c:pt idx="5585">
                  <c:v>71.983426396039619</c:v>
                </c:pt>
                <c:pt idx="5586">
                  <c:v>71.98369723762373</c:v>
                </c:pt>
                <c:pt idx="5587">
                  <c:v>71.983988871287124</c:v>
                </c:pt>
                <c:pt idx="5588">
                  <c:v>71.984885257425745</c:v>
                </c:pt>
                <c:pt idx="5589">
                  <c:v>71.98520717821782</c:v>
                </c:pt>
                <c:pt idx="5590">
                  <c:v>71.986616000000012</c:v>
                </c:pt>
                <c:pt idx="5591">
                  <c:v>71.988449564356429</c:v>
                </c:pt>
                <c:pt idx="5592">
                  <c:v>71.990296534653439</c:v>
                </c:pt>
                <c:pt idx="5593">
                  <c:v>71.991133069306926</c:v>
                </c:pt>
                <c:pt idx="5594">
                  <c:v>71.991722326732685</c:v>
                </c:pt>
                <c:pt idx="5595">
                  <c:v>71.99244868316832</c:v>
                </c:pt>
                <c:pt idx="5596">
                  <c:v>71.993509891089147</c:v>
                </c:pt>
                <c:pt idx="5597">
                  <c:v>71.994460544554471</c:v>
                </c:pt>
                <c:pt idx="5598">
                  <c:v>71.996051603960424</c:v>
                </c:pt>
                <c:pt idx="5599">
                  <c:v>71.997313910891108</c:v>
                </c:pt>
                <c:pt idx="5600">
                  <c:v>71.99828112871289</c:v>
                </c:pt>
                <c:pt idx="5601">
                  <c:v>71.999751762376235</c:v>
                </c:pt>
                <c:pt idx="5602">
                  <c:v>72.000390148514882</c:v>
                </c:pt>
                <c:pt idx="5603">
                  <c:v>72.001454178217813</c:v>
                </c:pt>
                <c:pt idx="5604">
                  <c:v>72.002579396039593</c:v>
                </c:pt>
                <c:pt idx="5605">
                  <c:v>72.002679683168282</c:v>
                </c:pt>
                <c:pt idx="5606">
                  <c:v>72.002686801980232</c:v>
                </c:pt>
                <c:pt idx="5607">
                  <c:v>72.002501168316826</c:v>
                </c:pt>
                <c:pt idx="5608">
                  <c:v>72.002832198019803</c:v>
                </c:pt>
                <c:pt idx="5609">
                  <c:v>72.002179445544556</c:v>
                </c:pt>
                <c:pt idx="5610">
                  <c:v>72.002235524752464</c:v>
                </c:pt>
                <c:pt idx="5611">
                  <c:v>72.001122633663371</c:v>
                </c:pt>
                <c:pt idx="5612">
                  <c:v>72.000474099009892</c:v>
                </c:pt>
                <c:pt idx="5613">
                  <c:v>71.999165059405954</c:v>
                </c:pt>
                <c:pt idx="5614">
                  <c:v>71.999308475247531</c:v>
                </c:pt>
                <c:pt idx="5615">
                  <c:v>71.999366366336659</c:v>
                </c:pt>
                <c:pt idx="5616">
                  <c:v>72.001798910891083</c:v>
                </c:pt>
                <c:pt idx="5617">
                  <c:v>72.003914128712879</c:v>
                </c:pt>
                <c:pt idx="5618">
                  <c:v>72.00914330693071</c:v>
                </c:pt>
                <c:pt idx="5619">
                  <c:v>72.012865089108899</c:v>
                </c:pt>
                <c:pt idx="5620">
                  <c:v>72.015243158415828</c:v>
                </c:pt>
                <c:pt idx="5621">
                  <c:v>72.014531019801979</c:v>
                </c:pt>
                <c:pt idx="5622">
                  <c:v>72.01343013861387</c:v>
                </c:pt>
                <c:pt idx="5623">
                  <c:v>72.010052653465337</c:v>
                </c:pt>
                <c:pt idx="5624">
                  <c:v>72.008439316831641</c:v>
                </c:pt>
                <c:pt idx="5625">
                  <c:v>72.007732623762379</c:v>
                </c:pt>
                <c:pt idx="5626">
                  <c:v>72.009435287128682</c:v>
                </c:pt>
                <c:pt idx="5627">
                  <c:v>72.017010207920777</c:v>
                </c:pt>
                <c:pt idx="5628">
                  <c:v>72.02090482178221</c:v>
                </c:pt>
                <c:pt idx="5629">
                  <c:v>72.025911732673251</c:v>
                </c:pt>
                <c:pt idx="5630">
                  <c:v>72.028331029702969</c:v>
                </c:pt>
                <c:pt idx="5631">
                  <c:v>72.029373207920813</c:v>
                </c:pt>
                <c:pt idx="5632">
                  <c:v>72.029560554455458</c:v>
                </c:pt>
                <c:pt idx="5633">
                  <c:v>72.029196623762374</c:v>
                </c:pt>
                <c:pt idx="5634">
                  <c:v>72.031053742574272</c:v>
                </c:pt>
                <c:pt idx="5635">
                  <c:v>72.034596029702968</c:v>
                </c:pt>
                <c:pt idx="5636">
                  <c:v>72.038384376237602</c:v>
                </c:pt>
                <c:pt idx="5637">
                  <c:v>72.040667435643584</c:v>
                </c:pt>
                <c:pt idx="5638">
                  <c:v>72.043061049504971</c:v>
                </c:pt>
                <c:pt idx="5639">
                  <c:v>72.045567059405926</c:v>
                </c:pt>
                <c:pt idx="5640">
                  <c:v>72.050219752475229</c:v>
                </c:pt>
                <c:pt idx="5641">
                  <c:v>72.054773851485137</c:v>
                </c:pt>
                <c:pt idx="5642">
                  <c:v>72.057491762376273</c:v>
                </c:pt>
                <c:pt idx="5643">
                  <c:v>72.06019127722773</c:v>
                </c:pt>
                <c:pt idx="5644">
                  <c:v>72.06244099009902</c:v>
                </c:pt>
                <c:pt idx="5645">
                  <c:v>72.063029841584139</c:v>
                </c:pt>
                <c:pt idx="5646">
                  <c:v>72.063427009900991</c:v>
                </c:pt>
                <c:pt idx="5647">
                  <c:v>72.063528811881184</c:v>
                </c:pt>
                <c:pt idx="5648">
                  <c:v>72.064708396039563</c:v>
                </c:pt>
                <c:pt idx="5649">
                  <c:v>72.067217079207921</c:v>
                </c:pt>
                <c:pt idx="5650">
                  <c:v>72.069343811881183</c:v>
                </c:pt>
                <c:pt idx="5651">
                  <c:v>72.07181771287128</c:v>
                </c:pt>
                <c:pt idx="5652">
                  <c:v>72.075220118811885</c:v>
                </c:pt>
                <c:pt idx="5653">
                  <c:v>72.077365326732675</c:v>
                </c:pt>
                <c:pt idx="5654">
                  <c:v>72.080886277227748</c:v>
                </c:pt>
                <c:pt idx="5655">
                  <c:v>72.082205673267325</c:v>
                </c:pt>
                <c:pt idx="5656">
                  <c:v>72.082802425742585</c:v>
                </c:pt>
                <c:pt idx="5657">
                  <c:v>72.083177386138601</c:v>
                </c:pt>
                <c:pt idx="5658">
                  <c:v>72.083383217821776</c:v>
                </c:pt>
                <c:pt idx="5659">
                  <c:v>72.084306841584166</c:v>
                </c:pt>
                <c:pt idx="5660">
                  <c:v>72.085857534653485</c:v>
                </c:pt>
                <c:pt idx="5661">
                  <c:v>72.088356564356445</c:v>
                </c:pt>
                <c:pt idx="5662">
                  <c:v>72.09056800990102</c:v>
                </c:pt>
                <c:pt idx="5663">
                  <c:v>72.093188138613826</c:v>
                </c:pt>
                <c:pt idx="5664">
                  <c:v>72.094430148514846</c:v>
                </c:pt>
                <c:pt idx="5665">
                  <c:v>72.094883811881203</c:v>
                </c:pt>
                <c:pt idx="5666">
                  <c:v>72.095529940594048</c:v>
                </c:pt>
                <c:pt idx="5667">
                  <c:v>72.09556143564356</c:v>
                </c:pt>
                <c:pt idx="5668">
                  <c:v>72.097176178217836</c:v>
                </c:pt>
                <c:pt idx="5669">
                  <c:v>72.097710683168302</c:v>
                </c:pt>
                <c:pt idx="5670">
                  <c:v>72.099494999999976</c:v>
                </c:pt>
                <c:pt idx="5671">
                  <c:v>72.100840118811888</c:v>
                </c:pt>
                <c:pt idx="5672">
                  <c:v>72.102176594059443</c:v>
                </c:pt>
                <c:pt idx="5673">
                  <c:v>72.102990227722771</c:v>
                </c:pt>
                <c:pt idx="5674">
                  <c:v>72.103788346534628</c:v>
                </c:pt>
                <c:pt idx="5675">
                  <c:v>72.10461007920793</c:v>
                </c:pt>
                <c:pt idx="5676">
                  <c:v>72.106102891089122</c:v>
                </c:pt>
                <c:pt idx="5677">
                  <c:v>72.107486603960368</c:v>
                </c:pt>
                <c:pt idx="5678">
                  <c:v>72.109695732673259</c:v>
                </c:pt>
                <c:pt idx="5679">
                  <c:v>72.111996485148524</c:v>
                </c:pt>
                <c:pt idx="5680">
                  <c:v>72.113544663366341</c:v>
                </c:pt>
                <c:pt idx="5681">
                  <c:v>72.114515198019802</c:v>
                </c:pt>
                <c:pt idx="5682">
                  <c:v>72.115263356435591</c:v>
                </c:pt>
                <c:pt idx="5683">
                  <c:v>72.115649514851484</c:v>
                </c:pt>
                <c:pt idx="5684">
                  <c:v>72.116576574257408</c:v>
                </c:pt>
                <c:pt idx="5685">
                  <c:v>72.116441277227736</c:v>
                </c:pt>
                <c:pt idx="5686">
                  <c:v>72.116780178217809</c:v>
                </c:pt>
                <c:pt idx="5687">
                  <c:v>72.117880227722722</c:v>
                </c:pt>
                <c:pt idx="5688">
                  <c:v>72.119986544554436</c:v>
                </c:pt>
                <c:pt idx="5689">
                  <c:v>72.120152425742589</c:v>
                </c:pt>
                <c:pt idx="5690">
                  <c:v>72.120924980198012</c:v>
                </c:pt>
                <c:pt idx="5691">
                  <c:v>72.121579782178259</c:v>
                </c:pt>
                <c:pt idx="5692">
                  <c:v>72.122732336633675</c:v>
                </c:pt>
                <c:pt idx="5693">
                  <c:v>72.123919782178234</c:v>
                </c:pt>
                <c:pt idx="5694">
                  <c:v>72.124504405940613</c:v>
                </c:pt>
                <c:pt idx="5695">
                  <c:v>72.12493422772279</c:v>
                </c:pt>
                <c:pt idx="5696">
                  <c:v>72.126417960396026</c:v>
                </c:pt>
                <c:pt idx="5697">
                  <c:v>72.127231118811878</c:v>
                </c:pt>
                <c:pt idx="5698">
                  <c:v>72.128234683168287</c:v>
                </c:pt>
                <c:pt idx="5699">
                  <c:v>72.130085782178242</c:v>
                </c:pt>
                <c:pt idx="5700">
                  <c:v>72.131769425742604</c:v>
                </c:pt>
                <c:pt idx="5701">
                  <c:v>72.132399336633668</c:v>
                </c:pt>
                <c:pt idx="5702">
                  <c:v>72.133075277227718</c:v>
                </c:pt>
                <c:pt idx="5703">
                  <c:v>72.134191247524726</c:v>
                </c:pt>
                <c:pt idx="5704">
                  <c:v>72.135353386138632</c:v>
                </c:pt>
                <c:pt idx="5705">
                  <c:v>72.136257396039611</c:v>
                </c:pt>
                <c:pt idx="5706">
                  <c:v>72.136254267326734</c:v>
                </c:pt>
                <c:pt idx="5707">
                  <c:v>72.136916366336621</c:v>
                </c:pt>
                <c:pt idx="5708">
                  <c:v>72.136972821782194</c:v>
                </c:pt>
                <c:pt idx="5709">
                  <c:v>72.137710138613855</c:v>
                </c:pt>
                <c:pt idx="5710">
                  <c:v>72.138460257425734</c:v>
                </c:pt>
                <c:pt idx="5711">
                  <c:v>72.138997366336625</c:v>
                </c:pt>
                <c:pt idx="5712">
                  <c:v>72.139844287128682</c:v>
                </c:pt>
                <c:pt idx="5713">
                  <c:v>72.141036594059372</c:v>
                </c:pt>
                <c:pt idx="5714">
                  <c:v>72.143063049504946</c:v>
                </c:pt>
                <c:pt idx="5715">
                  <c:v>72.145342821782179</c:v>
                </c:pt>
                <c:pt idx="5716">
                  <c:v>72.146759089108897</c:v>
                </c:pt>
                <c:pt idx="5717">
                  <c:v>72.146960633663369</c:v>
                </c:pt>
                <c:pt idx="5718">
                  <c:v>72.14860616831686</c:v>
                </c:pt>
                <c:pt idx="5719">
                  <c:v>72.14847273267327</c:v>
                </c:pt>
                <c:pt idx="5720">
                  <c:v>72.149133999999975</c:v>
                </c:pt>
                <c:pt idx="5721">
                  <c:v>72.148990970297035</c:v>
                </c:pt>
                <c:pt idx="5722">
                  <c:v>72.149939079207911</c:v>
                </c:pt>
                <c:pt idx="5723">
                  <c:v>72.149997128712883</c:v>
                </c:pt>
                <c:pt idx="5724">
                  <c:v>72.150271534653456</c:v>
                </c:pt>
                <c:pt idx="5725">
                  <c:v>72.151046960396087</c:v>
                </c:pt>
                <c:pt idx="5726">
                  <c:v>72.1511955742574</c:v>
                </c:pt>
                <c:pt idx="5727">
                  <c:v>72.152253920792091</c:v>
                </c:pt>
                <c:pt idx="5728">
                  <c:v>72.15449540594058</c:v>
                </c:pt>
                <c:pt idx="5729">
                  <c:v>72.154887653465352</c:v>
                </c:pt>
                <c:pt idx="5730">
                  <c:v>72.155387574257418</c:v>
                </c:pt>
                <c:pt idx="5731">
                  <c:v>72.158009712871305</c:v>
                </c:pt>
                <c:pt idx="5732">
                  <c:v>72.161176623762401</c:v>
                </c:pt>
                <c:pt idx="5733">
                  <c:v>72.162640564356437</c:v>
                </c:pt>
                <c:pt idx="5734">
                  <c:v>72.163774643564352</c:v>
                </c:pt>
                <c:pt idx="5735">
                  <c:v>72.16452285148516</c:v>
                </c:pt>
                <c:pt idx="5736">
                  <c:v>72.166069485148498</c:v>
                </c:pt>
                <c:pt idx="5737">
                  <c:v>72.167050653465367</c:v>
                </c:pt>
                <c:pt idx="5738">
                  <c:v>72.168661851485126</c:v>
                </c:pt>
                <c:pt idx="5739">
                  <c:v>72.170743792079165</c:v>
                </c:pt>
                <c:pt idx="5740">
                  <c:v>72.172508099009889</c:v>
                </c:pt>
                <c:pt idx="5741">
                  <c:v>72.173476603960424</c:v>
                </c:pt>
                <c:pt idx="5742">
                  <c:v>72.175072277227713</c:v>
                </c:pt>
                <c:pt idx="5743">
                  <c:v>72.17558113861385</c:v>
                </c:pt>
                <c:pt idx="5744">
                  <c:v>72.176386247524761</c:v>
                </c:pt>
                <c:pt idx="5745">
                  <c:v>72.176648920792076</c:v>
                </c:pt>
                <c:pt idx="5746">
                  <c:v>72.177343465346567</c:v>
                </c:pt>
                <c:pt idx="5747">
                  <c:v>72.177731851485134</c:v>
                </c:pt>
                <c:pt idx="5748">
                  <c:v>72.179259287128687</c:v>
                </c:pt>
                <c:pt idx="5749">
                  <c:v>72.180511772277214</c:v>
                </c:pt>
                <c:pt idx="5750">
                  <c:v>72.182191029702963</c:v>
                </c:pt>
                <c:pt idx="5751">
                  <c:v>72.184227425742577</c:v>
                </c:pt>
                <c:pt idx="5752">
                  <c:v>72.185764495049511</c:v>
                </c:pt>
                <c:pt idx="5753">
                  <c:v>72.186635336633657</c:v>
                </c:pt>
                <c:pt idx="5754">
                  <c:v>72.188004148514864</c:v>
                </c:pt>
                <c:pt idx="5755">
                  <c:v>72.189755554455445</c:v>
                </c:pt>
                <c:pt idx="5756">
                  <c:v>72.191638356435661</c:v>
                </c:pt>
                <c:pt idx="5757">
                  <c:v>72.192950782178215</c:v>
                </c:pt>
                <c:pt idx="5758">
                  <c:v>72.194511940594055</c:v>
                </c:pt>
                <c:pt idx="5759">
                  <c:v>72.194847198019815</c:v>
                </c:pt>
                <c:pt idx="5760">
                  <c:v>72.195026198019775</c:v>
                </c:pt>
                <c:pt idx="5761">
                  <c:v>72.19506562376236</c:v>
                </c:pt>
                <c:pt idx="5762">
                  <c:v>72.195863772277278</c:v>
                </c:pt>
                <c:pt idx="5763">
                  <c:v>72.197214346534665</c:v>
                </c:pt>
                <c:pt idx="5764">
                  <c:v>72.199295950495028</c:v>
                </c:pt>
                <c:pt idx="5765">
                  <c:v>72.201285693069309</c:v>
                </c:pt>
                <c:pt idx="5766">
                  <c:v>72.203772712871285</c:v>
                </c:pt>
                <c:pt idx="5767">
                  <c:v>72.205169673267321</c:v>
                </c:pt>
                <c:pt idx="5768">
                  <c:v>72.206229049504941</c:v>
                </c:pt>
                <c:pt idx="5769">
                  <c:v>72.206653584158445</c:v>
                </c:pt>
                <c:pt idx="5770">
                  <c:v>72.207169782178198</c:v>
                </c:pt>
                <c:pt idx="5771">
                  <c:v>72.207263237623764</c:v>
                </c:pt>
                <c:pt idx="5772">
                  <c:v>72.207757346534663</c:v>
                </c:pt>
                <c:pt idx="5773">
                  <c:v>72.208236960396064</c:v>
                </c:pt>
                <c:pt idx="5774">
                  <c:v>72.208991168316857</c:v>
                </c:pt>
                <c:pt idx="5775">
                  <c:v>72.209017594059404</c:v>
                </c:pt>
                <c:pt idx="5776">
                  <c:v>72.210281821782175</c:v>
                </c:pt>
                <c:pt idx="5777">
                  <c:v>72.21089672277229</c:v>
                </c:pt>
                <c:pt idx="5778">
                  <c:v>72.212460465346552</c:v>
                </c:pt>
                <c:pt idx="5779">
                  <c:v>72.21382335643564</c:v>
                </c:pt>
                <c:pt idx="5780">
                  <c:v>72.214610148514822</c:v>
                </c:pt>
                <c:pt idx="5781">
                  <c:v>72.214840732673267</c:v>
                </c:pt>
                <c:pt idx="5782">
                  <c:v>72.216954821782181</c:v>
                </c:pt>
                <c:pt idx="5783">
                  <c:v>72.219623554455438</c:v>
                </c:pt>
                <c:pt idx="5784">
                  <c:v>72.221916574257421</c:v>
                </c:pt>
                <c:pt idx="5785">
                  <c:v>72.222728495049466</c:v>
                </c:pt>
                <c:pt idx="5786">
                  <c:v>72.223879841584179</c:v>
                </c:pt>
                <c:pt idx="5787">
                  <c:v>72.223989801980196</c:v>
                </c:pt>
                <c:pt idx="5788">
                  <c:v>72.224979792079196</c:v>
                </c:pt>
                <c:pt idx="5789">
                  <c:v>72.22625628712872</c:v>
                </c:pt>
                <c:pt idx="5790">
                  <c:v>72.227222336633673</c:v>
                </c:pt>
                <c:pt idx="5791">
                  <c:v>72.228577108910883</c:v>
                </c:pt>
                <c:pt idx="5792">
                  <c:v>72.2302174752475</c:v>
                </c:pt>
                <c:pt idx="5793">
                  <c:v>72.230776287128734</c:v>
                </c:pt>
                <c:pt idx="5794">
                  <c:v>72.2327120792079</c:v>
                </c:pt>
                <c:pt idx="5795">
                  <c:v>72.233876207920787</c:v>
                </c:pt>
                <c:pt idx="5796">
                  <c:v>72.234988683168339</c:v>
                </c:pt>
                <c:pt idx="5797">
                  <c:v>72.235130099009893</c:v>
                </c:pt>
                <c:pt idx="5798">
                  <c:v>72.235919643564344</c:v>
                </c:pt>
                <c:pt idx="5799">
                  <c:v>72.236682099009911</c:v>
                </c:pt>
                <c:pt idx="5800">
                  <c:v>72.238058524752461</c:v>
                </c:pt>
                <c:pt idx="5801">
                  <c:v>72.238864891089122</c:v>
                </c:pt>
                <c:pt idx="5802">
                  <c:v>72.239650336633673</c:v>
                </c:pt>
                <c:pt idx="5803">
                  <c:v>72.23960638613859</c:v>
                </c:pt>
                <c:pt idx="5804">
                  <c:v>72.240475772277236</c:v>
                </c:pt>
                <c:pt idx="5805">
                  <c:v>72.240911871287111</c:v>
                </c:pt>
                <c:pt idx="5806">
                  <c:v>72.241227999999992</c:v>
                </c:pt>
                <c:pt idx="5807">
                  <c:v>72.241355524752464</c:v>
                </c:pt>
                <c:pt idx="5808">
                  <c:v>72.242433475247523</c:v>
                </c:pt>
                <c:pt idx="5809">
                  <c:v>72.242943148514854</c:v>
                </c:pt>
                <c:pt idx="5810">
                  <c:v>72.243648049504927</c:v>
                </c:pt>
                <c:pt idx="5811">
                  <c:v>72.244610574257436</c:v>
                </c:pt>
                <c:pt idx="5812">
                  <c:v>72.246151554455452</c:v>
                </c:pt>
                <c:pt idx="5813">
                  <c:v>72.247650643564342</c:v>
                </c:pt>
                <c:pt idx="5814">
                  <c:v>72.248337277227733</c:v>
                </c:pt>
                <c:pt idx="5815">
                  <c:v>72.248844257425731</c:v>
                </c:pt>
                <c:pt idx="5816">
                  <c:v>72.25021905940595</c:v>
                </c:pt>
                <c:pt idx="5817">
                  <c:v>72.251676386138612</c:v>
                </c:pt>
                <c:pt idx="5818">
                  <c:v>72.252281762376271</c:v>
                </c:pt>
                <c:pt idx="5819">
                  <c:v>72.252353069306935</c:v>
                </c:pt>
                <c:pt idx="5820">
                  <c:v>72.253672366336673</c:v>
                </c:pt>
                <c:pt idx="5821">
                  <c:v>72.253870554455403</c:v>
                </c:pt>
                <c:pt idx="5822">
                  <c:v>72.255018851485161</c:v>
                </c:pt>
                <c:pt idx="5823">
                  <c:v>72.255297415841611</c:v>
                </c:pt>
                <c:pt idx="5824">
                  <c:v>72.256871326732607</c:v>
                </c:pt>
                <c:pt idx="5825">
                  <c:v>72.256966841584145</c:v>
                </c:pt>
                <c:pt idx="5826">
                  <c:v>72.257640049504957</c:v>
                </c:pt>
                <c:pt idx="5827">
                  <c:v>72.257789881188103</c:v>
                </c:pt>
                <c:pt idx="5828">
                  <c:v>72.25885404950499</c:v>
                </c:pt>
                <c:pt idx="5829">
                  <c:v>72.259235049504994</c:v>
                </c:pt>
                <c:pt idx="5830">
                  <c:v>72.259769930693096</c:v>
                </c:pt>
                <c:pt idx="5831">
                  <c:v>72.260993752475216</c:v>
                </c:pt>
                <c:pt idx="5832">
                  <c:v>72.262478544554469</c:v>
                </c:pt>
                <c:pt idx="5833">
                  <c:v>72.263133089108891</c:v>
                </c:pt>
                <c:pt idx="5834">
                  <c:v>72.264609811881201</c:v>
                </c:pt>
                <c:pt idx="5835">
                  <c:v>72.265172633663369</c:v>
                </c:pt>
                <c:pt idx="5836">
                  <c:v>72.265941108910894</c:v>
                </c:pt>
                <c:pt idx="5837">
                  <c:v>72.265910257425745</c:v>
                </c:pt>
                <c:pt idx="5838">
                  <c:v>72.267158168316868</c:v>
                </c:pt>
                <c:pt idx="5839">
                  <c:v>72.268461980198026</c:v>
                </c:pt>
                <c:pt idx="5840">
                  <c:v>72.270395653465343</c:v>
                </c:pt>
                <c:pt idx="5841">
                  <c:v>72.272542910891048</c:v>
                </c:pt>
                <c:pt idx="5842">
                  <c:v>72.273657693069296</c:v>
                </c:pt>
                <c:pt idx="5843">
                  <c:v>72.274653524752495</c:v>
                </c:pt>
                <c:pt idx="5844">
                  <c:v>72.275901237623799</c:v>
                </c:pt>
                <c:pt idx="5845">
                  <c:v>72.276636267326751</c:v>
                </c:pt>
                <c:pt idx="5846">
                  <c:v>72.277826811881198</c:v>
                </c:pt>
                <c:pt idx="5847">
                  <c:v>72.278449940594072</c:v>
                </c:pt>
                <c:pt idx="5848">
                  <c:v>72.279475465346565</c:v>
                </c:pt>
                <c:pt idx="5849">
                  <c:v>72.280283198019831</c:v>
                </c:pt>
                <c:pt idx="5850">
                  <c:v>72.281360653465327</c:v>
                </c:pt>
                <c:pt idx="5851">
                  <c:v>72.282221237623787</c:v>
                </c:pt>
                <c:pt idx="5852">
                  <c:v>72.283367435643598</c:v>
                </c:pt>
                <c:pt idx="5853">
                  <c:v>72.284399099009903</c:v>
                </c:pt>
                <c:pt idx="5854">
                  <c:v>72.28595725742575</c:v>
                </c:pt>
                <c:pt idx="5855">
                  <c:v>72.287394732673249</c:v>
                </c:pt>
                <c:pt idx="5856">
                  <c:v>72.288901128712908</c:v>
                </c:pt>
                <c:pt idx="5857">
                  <c:v>72.290278524752438</c:v>
                </c:pt>
                <c:pt idx="5858">
                  <c:v>72.291796069306955</c:v>
                </c:pt>
                <c:pt idx="5859">
                  <c:v>72.292861049505007</c:v>
                </c:pt>
                <c:pt idx="5860">
                  <c:v>72.293838990099005</c:v>
                </c:pt>
                <c:pt idx="5861">
                  <c:v>72.293812188118764</c:v>
                </c:pt>
                <c:pt idx="5862">
                  <c:v>72.294339584158422</c:v>
                </c:pt>
                <c:pt idx="5863">
                  <c:v>72.295135673267339</c:v>
                </c:pt>
                <c:pt idx="5864">
                  <c:v>72.296478396039547</c:v>
                </c:pt>
                <c:pt idx="5865">
                  <c:v>72.29687506930695</c:v>
                </c:pt>
                <c:pt idx="5866">
                  <c:v>72.298105465346538</c:v>
                </c:pt>
                <c:pt idx="5867">
                  <c:v>72.298818267326723</c:v>
                </c:pt>
                <c:pt idx="5868">
                  <c:v>72.29994934653466</c:v>
                </c:pt>
                <c:pt idx="5869">
                  <c:v>72.300709633663374</c:v>
                </c:pt>
                <c:pt idx="5870">
                  <c:v>72.3021242277228</c:v>
                </c:pt>
                <c:pt idx="5871">
                  <c:v>72.302664247524746</c:v>
                </c:pt>
                <c:pt idx="5872">
                  <c:v>72.303525683168303</c:v>
                </c:pt>
                <c:pt idx="5873">
                  <c:v>72.304695138613852</c:v>
                </c:pt>
                <c:pt idx="5874">
                  <c:v>72.305984415841607</c:v>
                </c:pt>
                <c:pt idx="5875">
                  <c:v>72.307129930693051</c:v>
                </c:pt>
                <c:pt idx="5876">
                  <c:v>72.308652118811892</c:v>
                </c:pt>
                <c:pt idx="5877">
                  <c:v>72.309246861386157</c:v>
                </c:pt>
                <c:pt idx="5878">
                  <c:v>72.310295455445541</c:v>
                </c:pt>
                <c:pt idx="5879">
                  <c:v>72.310895554455428</c:v>
                </c:pt>
                <c:pt idx="5880">
                  <c:v>72.311996900990138</c:v>
                </c:pt>
                <c:pt idx="5881">
                  <c:v>72.312761000000009</c:v>
                </c:pt>
                <c:pt idx="5882">
                  <c:v>72.313681287128716</c:v>
                </c:pt>
                <c:pt idx="5883">
                  <c:v>72.314867099009902</c:v>
                </c:pt>
                <c:pt idx="5884">
                  <c:v>72.316001950495064</c:v>
                </c:pt>
                <c:pt idx="5885">
                  <c:v>72.316445960396081</c:v>
                </c:pt>
                <c:pt idx="5886">
                  <c:v>72.318366287128725</c:v>
                </c:pt>
                <c:pt idx="5887">
                  <c:v>72.318644435643563</c:v>
                </c:pt>
                <c:pt idx="5888">
                  <c:v>72.320877217821774</c:v>
                </c:pt>
                <c:pt idx="5889">
                  <c:v>72.321605237623771</c:v>
                </c:pt>
                <c:pt idx="5890">
                  <c:v>72.322956990099001</c:v>
                </c:pt>
                <c:pt idx="5891">
                  <c:v>72.323531346534622</c:v>
                </c:pt>
                <c:pt idx="5892">
                  <c:v>72.324654673267332</c:v>
                </c:pt>
                <c:pt idx="5893">
                  <c:v>72.325845574257428</c:v>
                </c:pt>
              </c:numCache>
            </c:numRef>
          </c:yVal>
          <c:smooth val="1"/>
          <c:extLst>
            <c:ext xmlns:c16="http://schemas.microsoft.com/office/drawing/2014/chart" uri="{C3380CC4-5D6E-409C-BE32-E72D297353CC}">
              <c16:uniqueId val="{00000001-81CD-44E0-8112-24FE7FF0315E}"/>
            </c:ext>
          </c:extLst>
        </c:ser>
        <c:dLbls>
          <c:showLegendKey val="0"/>
          <c:showVal val="0"/>
          <c:showCatName val="0"/>
          <c:showSerName val="0"/>
          <c:showPercent val="0"/>
          <c:showBubbleSize val="0"/>
        </c:dLbls>
        <c:axId val="154966016"/>
        <c:axId val="154966576"/>
        <c:extLst>
          <c:ext xmlns:c15="http://schemas.microsoft.com/office/drawing/2012/chart" uri="{02D57815-91ED-43cb-92C2-25804820EDAC}">
            <c15:filteredScatterSeries>
              <c15:ser>
                <c:idx val="1"/>
                <c:order val="0"/>
                <c:tx>
                  <c:v>0A; 25 km/h</c:v>
                </c:tx>
                <c:spPr>
                  <a:ln w="19050" cap="rnd">
                    <a:solidFill>
                      <a:schemeClr val="accent2"/>
                    </a:solidFill>
                    <a:round/>
                  </a:ln>
                  <a:effectLst/>
                </c:spPr>
                <c:marker>
                  <c:symbol val="none"/>
                </c:marker>
                <c:xVal>
                  <c:numRef>
                    <c:extLst>
                      <c:ext uri="{02D57815-91ED-43cb-92C2-25804820EDAC}">
                        <c15:formulaRef>
                          <c15:sqref>List1!$B$11:$B$10000</c15:sqref>
                        </c15:formulaRef>
                      </c:ext>
                    </c:extLst>
                    <c:numCache>
                      <c:formatCode>General</c:formatCode>
                      <c:ptCount val="9990"/>
                      <c:pt idx="0">
                        <c:v>5.0000000000000999E-3</c:v>
                      </c:pt>
                      <c:pt idx="1">
                        <c:v>1.5000000000000006E-2</c:v>
                      </c:pt>
                      <c:pt idx="2">
                        <c:v>2.5000000000000057E-2</c:v>
                      </c:pt>
                      <c:pt idx="3">
                        <c:v>3.4999999999999969E-2</c:v>
                      </c:pt>
                      <c:pt idx="4">
                        <c:v>4.499999999999995E-2</c:v>
                      </c:pt>
                      <c:pt idx="5">
                        <c:v>5.5E-2</c:v>
                      </c:pt>
                      <c:pt idx="6">
                        <c:v>6.5000000000000044E-2</c:v>
                      </c:pt>
                      <c:pt idx="7">
                        <c:v>7.5000000000000025E-2</c:v>
                      </c:pt>
                      <c:pt idx="8">
                        <c:v>8.4999999999999937E-2</c:v>
                      </c:pt>
                      <c:pt idx="9">
                        <c:v>9.5000000000000057E-2</c:v>
                      </c:pt>
                      <c:pt idx="10">
                        <c:v>0.10499999999999997</c:v>
                      </c:pt>
                      <c:pt idx="11">
                        <c:v>0.11500000000000002</c:v>
                      </c:pt>
                      <c:pt idx="12">
                        <c:v>0.125</c:v>
                      </c:pt>
                      <c:pt idx="13">
                        <c:v>0.13499999999999998</c:v>
                      </c:pt>
                      <c:pt idx="14">
                        <c:v>0.14500000000000002</c:v>
                      </c:pt>
                      <c:pt idx="15">
                        <c:v>0.15499999999999994</c:v>
                      </c:pt>
                      <c:pt idx="16">
                        <c:v>0.16500000000000006</c:v>
                      </c:pt>
                      <c:pt idx="17">
                        <c:v>0.17499999999999996</c:v>
                      </c:pt>
                      <c:pt idx="18">
                        <c:v>0.18499999999999994</c:v>
                      </c:pt>
                      <c:pt idx="19">
                        <c:v>0.19500000000000001</c:v>
                      </c:pt>
                      <c:pt idx="20">
                        <c:v>0.20500000000000004</c:v>
                      </c:pt>
                      <c:pt idx="21">
                        <c:v>0.21500000000000002</c:v>
                      </c:pt>
                      <c:pt idx="22">
                        <c:v>0.22499999999999995</c:v>
                      </c:pt>
                      <c:pt idx="23">
                        <c:v>0.23499999999999999</c:v>
                      </c:pt>
                      <c:pt idx="24">
                        <c:v>0.24499999999999991</c:v>
                      </c:pt>
                      <c:pt idx="25">
                        <c:v>0.25500000000000012</c:v>
                      </c:pt>
                      <c:pt idx="26">
                        <c:v>0.26500000000000001</c:v>
                      </c:pt>
                      <c:pt idx="27">
                        <c:v>0.27500000000000008</c:v>
                      </c:pt>
                      <c:pt idx="28">
                        <c:v>0.28499999999999998</c:v>
                      </c:pt>
                      <c:pt idx="29">
                        <c:v>0.29499999999999993</c:v>
                      </c:pt>
                      <c:pt idx="30">
                        <c:v>0.30499999999999999</c:v>
                      </c:pt>
                      <c:pt idx="31">
                        <c:v>0.31500000000000006</c:v>
                      </c:pt>
                      <c:pt idx="32">
                        <c:v>0.32500000000000001</c:v>
                      </c:pt>
                      <c:pt idx="33">
                        <c:v>0.33499999999999996</c:v>
                      </c:pt>
                      <c:pt idx="34">
                        <c:v>0.34500000000000008</c:v>
                      </c:pt>
                      <c:pt idx="35">
                        <c:v>0.35499999999999998</c:v>
                      </c:pt>
                      <c:pt idx="36">
                        <c:v>0.36500000000000005</c:v>
                      </c:pt>
                      <c:pt idx="37">
                        <c:v>0.375</c:v>
                      </c:pt>
                      <c:pt idx="38">
                        <c:v>0.38499999999999995</c:v>
                      </c:pt>
                      <c:pt idx="39">
                        <c:v>0.39500000000000002</c:v>
                      </c:pt>
                      <c:pt idx="40">
                        <c:v>0.40499999999999992</c:v>
                      </c:pt>
                      <c:pt idx="41">
                        <c:v>0.41500000000000004</c:v>
                      </c:pt>
                      <c:pt idx="42">
                        <c:v>0.42499999999999999</c:v>
                      </c:pt>
                      <c:pt idx="43">
                        <c:v>0.43499999999999994</c:v>
                      </c:pt>
                      <c:pt idx="44">
                        <c:v>0.44500000000000001</c:v>
                      </c:pt>
                      <c:pt idx="45">
                        <c:v>0.45500000000000007</c:v>
                      </c:pt>
                      <c:pt idx="46">
                        <c:v>0.46500000000000002</c:v>
                      </c:pt>
                      <c:pt idx="47">
                        <c:v>0.47499999999999992</c:v>
                      </c:pt>
                      <c:pt idx="48">
                        <c:v>0.48499999999999999</c:v>
                      </c:pt>
                      <c:pt idx="49">
                        <c:v>0.49499999999999988</c:v>
                      </c:pt>
                      <c:pt idx="50">
                        <c:v>0.50500000000000012</c:v>
                      </c:pt>
                      <c:pt idx="51">
                        <c:v>0.51500000000000001</c:v>
                      </c:pt>
                      <c:pt idx="52">
                        <c:v>0.52500000000000002</c:v>
                      </c:pt>
                      <c:pt idx="53">
                        <c:v>0.53499999999999992</c:v>
                      </c:pt>
                      <c:pt idx="54">
                        <c:v>0.54499999999999993</c:v>
                      </c:pt>
                      <c:pt idx="55">
                        <c:v>0.55500000000000005</c:v>
                      </c:pt>
                      <c:pt idx="56">
                        <c:v>0.56500000000000006</c:v>
                      </c:pt>
                      <c:pt idx="57">
                        <c:v>0.57500000000000007</c:v>
                      </c:pt>
                      <c:pt idx="58">
                        <c:v>0.58499999999999996</c:v>
                      </c:pt>
                      <c:pt idx="59">
                        <c:v>0.59500000000000008</c:v>
                      </c:pt>
                      <c:pt idx="60">
                        <c:v>0.60499999999999998</c:v>
                      </c:pt>
                      <c:pt idx="61">
                        <c:v>0.61499999999999999</c:v>
                      </c:pt>
                      <c:pt idx="62">
                        <c:v>0.625</c:v>
                      </c:pt>
                      <c:pt idx="63">
                        <c:v>0.6349999999999999</c:v>
                      </c:pt>
                      <c:pt idx="64">
                        <c:v>0.64500000000000013</c:v>
                      </c:pt>
                      <c:pt idx="65">
                        <c:v>0.65499999999999969</c:v>
                      </c:pt>
                      <c:pt idx="66">
                        <c:v>0.66500000000000026</c:v>
                      </c:pt>
                      <c:pt idx="67">
                        <c:v>0.67499999999999982</c:v>
                      </c:pt>
                      <c:pt idx="68">
                        <c:v>0.68500000000000005</c:v>
                      </c:pt>
                      <c:pt idx="69">
                        <c:v>0.69500000000000017</c:v>
                      </c:pt>
                      <c:pt idx="70">
                        <c:v>0.70500000000000007</c:v>
                      </c:pt>
                      <c:pt idx="71">
                        <c:v>0.71500000000000008</c:v>
                      </c:pt>
                      <c:pt idx="72">
                        <c:v>0.72499999999999998</c:v>
                      </c:pt>
                      <c:pt idx="73">
                        <c:v>0.7350000000000001</c:v>
                      </c:pt>
                      <c:pt idx="74">
                        <c:v>0.74499999999999977</c:v>
                      </c:pt>
                      <c:pt idx="75">
                        <c:v>0.755</c:v>
                      </c:pt>
                      <c:pt idx="76">
                        <c:v>0.76500000000000012</c:v>
                      </c:pt>
                      <c:pt idx="77">
                        <c:v>0.77500000000000002</c:v>
                      </c:pt>
                      <c:pt idx="78">
                        <c:v>0.78499999999999992</c:v>
                      </c:pt>
                      <c:pt idx="79">
                        <c:v>0.79500000000000004</c:v>
                      </c:pt>
                      <c:pt idx="80">
                        <c:v>0.80500000000000005</c:v>
                      </c:pt>
                      <c:pt idx="81">
                        <c:v>0.81499999999999995</c:v>
                      </c:pt>
                      <c:pt idx="82">
                        <c:v>0.82500000000000029</c:v>
                      </c:pt>
                      <c:pt idx="83">
                        <c:v>0.83499999999999974</c:v>
                      </c:pt>
                      <c:pt idx="84">
                        <c:v>0.84499999999999997</c:v>
                      </c:pt>
                      <c:pt idx="85">
                        <c:v>0.85500000000000032</c:v>
                      </c:pt>
                      <c:pt idx="86">
                        <c:v>0.8650000000000001</c:v>
                      </c:pt>
                      <c:pt idx="87">
                        <c:v>0.87500000000000033</c:v>
                      </c:pt>
                      <c:pt idx="88">
                        <c:v>0.8849999999999999</c:v>
                      </c:pt>
                      <c:pt idx="89">
                        <c:v>0.89500000000000013</c:v>
                      </c:pt>
                      <c:pt idx="90">
                        <c:v>0.90500000000000003</c:v>
                      </c:pt>
                      <c:pt idx="91">
                        <c:v>0.91499999999999992</c:v>
                      </c:pt>
                      <c:pt idx="92">
                        <c:v>0.92500000000000016</c:v>
                      </c:pt>
                      <c:pt idx="93">
                        <c:v>0.93499999999999972</c:v>
                      </c:pt>
                      <c:pt idx="94">
                        <c:v>0.94500000000000017</c:v>
                      </c:pt>
                      <c:pt idx="95">
                        <c:v>0.95500000000000007</c:v>
                      </c:pt>
                      <c:pt idx="96">
                        <c:v>0.9650000000000003</c:v>
                      </c:pt>
                      <c:pt idx="97">
                        <c:v>0.97499999999999998</c:v>
                      </c:pt>
                      <c:pt idx="98">
                        <c:v>0.9850000000000001</c:v>
                      </c:pt>
                      <c:pt idx="99">
                        <c:v>0.995</c:v>
                      </c:pt>
                      <c:pt idx="100">
                        <c:v>1.0049999999999999</c:v>
                      </c:pt>
                      <c:pt idx="101">
                        <c:v>1.0150000000000003</c:v>
                      </c:pt>
                      <c:pt idx="102">
                        <c:v>1.0249999999999997</c:v>
                      </c:pt>
                      <c:pt idx="103">
                        <c:v>1.0349999999999999</c:v>
                      </c:pt>
                      <c:pt idx="104">
                        <c:v>1.0449999999999999</c:v>
                      </c:pt>
                      <c:pt idx="105">
                        <c:v>1.0550000000000002</c:v>
                      </c:pt>
                      <c:pt idx="106">
                        <c:v>1.0649999999999999</c:v>
                      </c:pt>
                      <c:pt idx="107">
                        <c:v>1.0750000000000004</c:v>
                      </c:pt>
                      <c:pt idx="108">
                        <c:v>1.0850000000000002</c:v>
                      </c:pt>
                      <c:pt idx="109">
                        <c:v>1.095</c:v>
                      </c:pt>
                      <c:pt idx="110">
                        <c:v>1.105</c:v>
                      </c:pt>
                      <c:pt idx="111">
                        <c:v>1.115</c:v>
                      </c:pt>
                      <c:pt idx="112">
                        <c:v>1.125</c:v>
                      </c:pt>
                      <c:pt idx="113">
                        <c:v>1.1350000000000002</c:v>
                      </c:pt>
                      <c:pt idx="114">
                        <c:v>1.145</c:v>
                      </c:pt>
                      <c:pt idx="115">
                        <c:v>1.155</c:v>
                      </c:pt>
                      <c:pt idx="116">
                        <c:v>1.1649999999999998</c:v>
                      </c:pt>
                      <c:pt idx="117">
                        <c:v>1.175</c:v>
                      </c:pt>
                      <c:pt idx="118">
                        <c:v>1.1849999999999998</c:v>
                      </c:pt>
                      <c:pt idx="119">
                        <c:v>1.1950000000000003</c:v>
                      </c:pt>
                      <c:pt idx="120">
                        <c:v>1.2050000000000005</c:v>
                      </c:pt>
                      <c:pt idx="121">
                        <c:v>1.2150000000000001</c:v>
                      </c:pt>
                      <c:pt idx="122">
                        <c:v>1.2250000000000003</c:v>
                      </c:pt>
                      <c:pt idx="123">
                        <c:v>1.2350000000000001</c:v>
                      </c:pt>
                      <c:pt idx="124">
                        <c:v>1.2450000000000001</c:v>
                      </c:pt>
                      <c:pt idx="125">
                        <c:v>1.2549999999999999</c:v>
                      </c:pt>
                      <c:pt idx="126">
                        <c:v>1.2650000000000001</c:v>
                      </c:pt>
                      <c:pt idx="127">
                        <c:v>1.2750000000000001</c:v>
                      </c:pt>
                      <c:pt idx="128">
                        <c:v>1.2850000000000001</c:v>
                      </c:pt>
                      <c:pt idx="129">
                        <c:v>1.2950000000000002</c:v>
                      </c:pt>
                      <c:pt idx="130">
                        <c:v>1.3050000000000002</c:v>
                      </c:pt>
                      <c:pt idx="131">
                        <c:v>1.3150000000000002</c:v>
                      </c:pt>
                      <c:pt idx="132">
                        <c:v>1.325</c:v>
                      </c:pt>
                      <c:pt idx="133">
                        <c:v>1.3350000000000002</c:v>
                      </c:pt>
                      <c:pt idx="134">
                        <c:v>1.345</c:v>
                      </c:pt>
                      <c:pt idx="135">
                        <c:v>1.3550000000000002</c:v>
                      </c:pt>
                      <c:pt idx="136">
                        <c:v>1.365</c:v>
                      </c:pt>
                      <c:pt idx="137">
                        <c:v>1.3749999999999998</c:v>
                      </c:pt>
                      <c:pt idx="138">
                        <c:v>1.385</c:v>
                      </c:pt>
                      <c:pt idx="139">
                        <c:v>1.395</c:v>
                      </c:pt>
                      <c:pt idx="140">
                        <c:v>1.4050000000000002</c:v>
                      </c:pt>
                      <c:pt idx="141">
                        <c:v>1.4150000000000003</c:v>
                      </c:pt>
                      <c:pt idx="142">
                        <c:v>1.4249999999999998</c:v>
                      </c:pt>
                      <c:pt idx="143">
                        <c:v>1.4349999999999998</c:v>
                      </c:pt>
                      <c:pt idx="144">
                        <c:v>1.4449999999999998</c:v>
                      </c:pt>
                      <c:pt idx="145">
                        <c:v>1.4550000000000007</c:v>
                      </c:pt>
                      <c:pt idx="146">
                        <c:v>1.4649999999999999</c:v>
                      </c:pt>
                      <c:pt idx="147">
                        <c:v>1.4749999999999999</c:v>
                      </c:pt>
                      <c:pt idx="148">
                        <c:v>1.4849999999999999</c:v>
                      </c:pt>
                      <c:pt idx="149">
                        <c:v>1.4950000000000001</c:v>
                      </c:pt>
                      <c:pt idx="150">
                        <c:v>1.5050000000000006</c:v>
                      </c:pt>
                      <c:pt idx="151">
                        <c:v>1.5149999999999999</c:v>
                      </c:pt>
                      <c:pt idx="152">
                        <c:v>1.5250000000000004</c:v>
                      </c:pt>
                      <c:pt idx="153">
                        <c:v>1.5349999999999999</c:v>
                      </c:pt>
                      <c:pt idx="154">
                        <c:v>1.5450000000000002</c:v>
                      </c:pt>
                      <c:pt idx="155">
                        <c:v>1.5550000000000002</c:v>
                      </c:pt>
                      <c:pt idx="156">
                        <c:v>1.5650000000000002</c:v>
                      </c:pt>
                      <c:pt idx="157">
                        <c:v>1.5750000000000004</c:v>
                      </c:pt>
                      <c:pt idx="158">
                        <c:v>1.5850000000000002</c:v>
                      </c:pt>
                      <c:pt idx="159">
                        <c:v>1.5950000000000006</c:v>
                      </c:pt>
                      <c:pt idx="160">
                        <c:v>1.6049999999999995</c:v>
                      </c:pt>
                      <c:pt idx="161">
                        <c:v>1.6150000000000007</c:v>
                      </c:pt>
                      <c:pt idx="162">
                        <c:v>1.6249999999999998</c:v>
                      </c:pt>
                      <c:pt idx="163">
                        <c:v>1.6350000000000005</c:v>
                      </c:pt>
                      <c:pt idx="164">
                        <c:v>1.645</c:v>
                      </c:pt>
                      <c:pt idx="165">
                        <c:v>1.6550000000000002</c:v>
                      </c:pt>
                      <c:pt idx="166">
                        <c:v>1.6650000000000003</c:v>
                      </c:pt>
                      <c:pt idx="167">
                        <c:v>1.6750000000000005</c:v>
                      </c:pt>
                      <c:pt idx="168">
                        <c:v>1.6850000000000003</c:v>
                      </c:pt>
                      <c:pt idx="169">
                        <c:v>1.6949999999999998</c:v>
                      </c:pt>
                      <c:pt idx="170">
                        <c:v>1.7050000000000007</c:v>
                      </c:pt>
                      <c:pt idx="171">
                        <c:v>1.7149999999999999</c:v>
                      </c:pt>
                      <c:pt idx="172">
                        <c:v>1.7249999999999999</c:v>
                      </c:pt>
                      <c:pt idx="173">
                        <c:v>1.7349999999999999</c:v>
                      </c:pt>
                      <c:pt idx="174">
                        <c:v>1.7450000000000001</c:v>
                      </c:pt>
                      <c:pt idx="175">
                        <c:v>1.7550000000000006</c:v>
                      </c:pt>
                      <c:pt idx="176">
                        <c:v>1.7650000000000003</c:v>
                      </c:pt>
                      <c:pt idx="177">
                        <c:v>1.7750000000000004</c:v>
                      </c:pt>
                      <c:pt idx="178">
                        <c:v>1.7849999999999999</c:v>
                      </c:pt>
                      <c:pt idx="179">
                        <c:v>1.7950000000000008</c:v>
                      </c:pt>
                      <c:pt idx="180">
                        <c:v>1.8050000000000002</c:v>
                      </c:pt>
                      <c:pt idx="181">
                        <c:v>1.8150000000000002</c:v>
                      </c:pt>
                      <c:pt idx="182">
                        <c:v>1.8250000000000004</c:v>
                      </c:pt>
                      <c:pt idx="183">
                        <c:v>1.8350000000000002</c:v>
                      </c:pt>
                      <c:pt idx="184">
                        <c:v>1.8450000000000006</c:v>
                      </c:pt>
                      <c:pt idx="185">
                        <c:v>1.8549999999999995</c:v>
                      </c:pt>
                      <c:pt idx="186">
                        <c:v>1.8650000000000007</c:v>
                      </c:pt>
                      <c:pt idx="187">
                        <c:v>1.8749999999999998</c:v>
                      </c:pt>
                      <c:pt idx="188">
                        <c:v>1.8850000000000005</c:v>
                      </c:pt>
                      <c:pt idx="189">
                        <c:v>1.895</c:v>
                      </c:pt>
                      <c:pt idx="190">
                        <c:v>1.9050000000000002</c:v>
                      </c:pt>
                      <c:pt idx="191">
                        <c:v>1.9150000000000007</c:v>
                      </c:pt>
                      <c:pt idx="192">
                        <c:v>1.9250000000000005</c:v>
                      </c:pt>
                      <c:pt idx="193">
                        <c:v>1.9350000000000003</c:v>
                      </c:pt>
                      <c:pt idx="194">
                        <c:v>1.9449999999999998</c:v>
                      </c:pt>
                      <c:pt idx="195">
                        <c:v>1.9550000000000007</c:v>
                      </c:pt>
                      <c:pt idx="196">
                        <c:v>1.9649999999999999</c:v>
                      </c:pt>
                      <c:pt idx="197">
                        <c:v>1.9750000000000005</c:v>
                      </c:pt>
                      <c:pt idx="198">
                        <c:v>1.9849999999999999</c:v>
                      </c:pt>
                      <c:pt idx="199">
                        <c:v>1.9950000000000001</c:v>
                      </c:pt>
                      <c:pt idx="200">
                        <c:v>2.0050000000000003</c:v>
                      </c:pt>
                      <c:pt idx="201">
                        <c:v>2.0150000000000006</c:v>
                      </c:pt>
                      <c:pt idx="202">
                        <c:v>2.0250000000000004</c:v>
                      </c:pt>
                      <c:pt idx="203">
                        <c:v>2.0350000000000001</c:v>
                      </c:pt>
                      <c:pt idx="204">
                        <c:v>2.0450000000000004</c:v>
                      </c:pt>
                      <c:pt idx="205">
                        <c:v>2.0550000000000002</c:v>
                      </c:pt>
                      <c:pt idx="206">
                        <c:v>2.0650000000000004</c:v>
                      </c:pt>
                      <c:pt idx="207">
                        <c:v>2.0750000000000006</c:v>
                      </c:pt>
                      <c:pt idx="208">
                        <c:v>2.085</c:v>
                      </c:pt>
                      <c:pt idx="209">
                        <c:v>2.0950000000000006</c:v>
                      </c:pt>
                      <c:pt idx="210">
                        <c:v>2.105</c:v>
                      </c:pt>
                      <c:pt idx="211">
                        <c:v>2.1150000000000007</c:v>
                      </c:pt>
                      <c:pt idx="212">
                        <c:v>2.1250000000000004</c:v>
                      </c:pt>
                      <c:pt idx="213">
                        <c:v>2.1350000000000007</c:v>
                      </c:pt>
                      <c:pt idx="214">
                        <c:v>2.1450000000000005</c:v>
                      </c:pt>
                      <c:pt idx="215">
                        <c:v>2.1550000000000002</c:v>
                      </c:pt>
                      <c:pt idx="216">
                        <c:v>2.1650000000000009</c:v>
                      </c:pt>
                      <c:pt idx="217">
                        <c:v>2.1750000000000003</c:v>
                      </c:pt>
                      <c:pt idx="218">
                        <c:v>2.1850000000000005</c:v>
                      </c:pt>
                      <c:pt idx="219">
                        <c:v>2.1949999999999998</c:v>
                      </c:pt>
                      <c:pt idx="220">
                        <c:v>2.2050000000000005</c:v>
                      </c:pt>
                      <c:pt idx="221">
                        <c:v>2.2150000000000003</c:v>
                      </c:pt>
                      <c:pt idx="222">
                        <c:v>2.2250000000000001</c:v>
                      </c:pt>
                      <c:pt idx="223">
                        <c:v>2.2350000000000003</c:v>
                      </c:pt>
                      <c:pt idx="224">
                        <c:v>2.2450000000000001</c:v>
                      </c:pt>
                      <c:pt idx="225">
                        <c:v>2.2550000000000003</c:v>
                      </c:pt>
                      <c:pt idx="226">
                        <c:v>2.2650000000000006</c:v>
                      </c:pt>
                      <c:pt idx="227">
                        <c:v>2.2750000000000004</c:v>
                      </c:pt>
                      <c:pt idx="228">
                        <c:v>2.2850000000000001</c:v>
                      </c:pt>
                      <c:pt idx="229">
                        <c:v>2.2950000000000004</c:v>
                      </c:pt>
                      <c:pt idx="230">
                        <c:v>2.3050000000000002</c:v>
                      </c:pt>
                      <c:pt idx="231">
                        <c:v>2.3149999999999995</c:v>
                      </c:pt>
                      <c:pt idx="232">
                        <c:v>2.3250000000000006</c:v>
                      </c:pt>
                      <c:pt idx="233">
                        <c:v>2.335</c:v>
                      </c:pt>
                      <c:pt idx="234">
                        <c:v>2.3450000000000011</c:v>
                      </c:pt>
                      <c:pt idx="235">
                        <c:v>2.355</c:v>
                      </c:pt>
                      <c:pt idx="236">
                        <c:v>2.3650000000000007</c:v>
                      </c:pt>
                      <c:pt idx="237">
                        <c:v>2.3749999999999996</c:v>
                      </c:pt>
                      <c:pt idx="238">
                        <c:v>2.3849999999999998</c:v>
                      </c:pt>
                      <c:pt idx="239">
                        <c:v>2.395</c:v>
                      </c:pt>
                      <c:pt idx="240">
                        <c:v>2.4049999999999998</c:v>
                      </c:pt>
                      <c:pt idx="241">
                        <c:v>2.4150000000000009</c:v>
                      </c:pt>
                      <c:pt idx="242">
                        <c:v>2.4250000000000003</c:v>
                      </c:pt>
                      <c:pt idx="243">
                        <c:v>2.4350000000000009</c:v>
                      </c:pt>
                      <c:pt idx="244">
                        <c:v>2.4449999999999998</c:v>
                      </c:pt>
                      <c:pt idx="245">
                        <c:v>2.4550000000000005</c:v>
                      </c:pt>
                      <c:pt idx="246">
                        <c:v>2.4650000000000003</c:v>
                      </c:pt>
                      <c:pt idx="247">
                        <c:v>2.4750000000000001</c:v>
                      </c:pt>
                      <c:pt idx="248">
                        <c:v>2.4850000000000003</c:v>
                      </c:pt>
                      <c:pt idx="249">
                        <c:v>2.4950000000000001</c:v>
                      </c:pt>
                      <c:pt idx="250">
                        <c:v>2.5050000000000012</c:v>
                      </c:pt>
                      <c:pt idx="251">
                        <c:v>2.5150000000000006</c:v>
                      </c:pt>
                      <c:pt idx="252">
                        <c:v>2.5250000000000008</c:v>
                      </c:pt>
                      <c:pt idx="253">
                        <c:v>2.5350000000000001</c:v>
                      </c:pt>
                      <c:pt idx="254">
                        <c:v>2.5450000000000004</c:v>
                      </c:pt>
                      <c:pt idx="255">
                        <c:v>2.5550000000000002</c:v>
                      </c:pt>
                      <c:pt idx="256">
                        <c:v>2.5650000000000004</c:v>
                      </c:pt>
                      <c:pt idx="257">
                        <c:v>2.5749999999999997</c:v>
                      </c:pt>
                      <c:pt idx="258">
                        <c:v>2.5850000000000004</c:v>
                      </c:pt>
                      <c:pt idx="259">
                        <c:v>2.5950000000000015</c:v>
                      </c:pt>
                      <c:pt idx="260">
                        <c:v>2.6049999999999995</c:v>
                      </c:pt>
                      <c:pt idx="261">
                        <c:v>2.6150000000000011</c:v>
                      </c:pt>
                      <c:pt idx="262">
                        <c:v>2.6250000000000004</c:v>
                      </c:pt>
                      <c:pt idx="263">
                        <c:v>2.6349999999999998</c:v>
                      </c:pt>
                      <c:pt idx="264">
                        <c:v>2.645</c:v>
                      </c:pt>
                      <c:pt idx="265">
                        <c:v>2.6550000000000007</c:v>
                      </c:pt>
                      <c:pt idx="266">
                        <c:v>2.665</c:v>
                      </c:pt>
                      <c:pt idx="267">
                        <c:v>2.6750000000000003</c:v>
                      </c:pt>
                      <c:pt idx="268">
                        <c:v>2.6850000000000005</c:v>
                      </c:pt>
                      <c:pt idx="269">
                        <c:v>2.6949999999999994</c:v>
                      </c:pt>
                      <c:pt idx="270">
                        <c:v>2.7050000000000014</c:v>
                      </c:pt>
                      <c:pt idx="271">
                        <c:v>2.7150000000000003</c:v>
                      </c:pt>
                      <c:pt idx="272">
                        <c:v>2.7250000000000001</c:v>
                      </c:pt>
                      <c:pt idx="273">
                        <c:v>2.7350000000000003</c:v>
                      </c:pt>
                      <c:pt idx="274">
                        <c:v>2.7450000000000001</c:v>
                      </c:pt>
                      <c:pt idx="275">
                        <c:v>2.7550000000000012</c:v>
                      </c:pt>
                      <c:pt idx="276">
                        <c:v>2.7649999999999997</c:v>
                      </c:pt>
                      <c:pt idx="277">
                        <c:v>2.7750000000000008</c:v>
                      </c:pt>
                      <c:pt idx="278">
                        <c:v>2.7850000000000001</c:v>
                      </c:pt>
                      <c:pt idx="279">
                        <c:v>2.7950000000000004</c:v>
                      </c:pt>
                      <c:pt idx="280">
                        <c:v>2.8050000000000002</c:v>
                      </c:pt>
                      <c:pt idx="281">
                        <c:v>2.8150000000000004</c:v>
                      </c:pt>
                      <c:pt idx="282">
                        <c:v>2.8249999999999993</c:v>
                      </c:pt>
                      <c:pt idx="283">
                        <c:v>2.8350000000000004</c:v>
                      </c:pt>
                      <c:pt idx="284">
                        <c:v>2.8450000000000015</c:v>
                      </c:pt>
                      <c:pt idx="285">
                        <c:v>2.855</c:v>
                      </c:pt>
                      <c:pt idx="286">
                        <c:v>2.8650000000000011</c:v>
                      </c:pt>
                      <c:pt idx="287">
                        <c:v>2.875</c:v>
                      </c:pt>
                      <c:pt idx="288">
                        <c:v>2.8849999999999998</c:v>
                      </c:pt>
                      <c:pt idx="289">
                        <c:v>2.8950000000000009</c:v>
                      </c:pt>
                      <c:pt idx="290">
                        <c:v>2.9050000000000007</c:v>
                      </c:pt>
                      <c:pt idx="291">
                        <c:v>2.915</c:v>
                      </c:pt>
                      <c:pt idx="292">
                        <c:v>2.9250000000000012</c:v>
                      </c:pt>
                      <c:pt idx="293">
                        <c:v>2.9350000000000005</c:v>
                      </c:pt>
                      <c:pt idx="294">
                        <c:v>2.9449999999999994</c:v>
                      </c:pt>
                      <c:pt idx="295">
                        <c:v>2.9550000000000005</c:v>
                      </c:pt>
                      <c:pt idx="296">
                        <c:v>2.9650000000000003</c:v>
                      </c:pt>
                      <c:pt idx="297">
                        <c:v>2.9750000000000001</c:v>
                      </c:pt>
                      <c:pt idx="298">
                        <c:v>2.9850000000000003</c:v>
                      </c:pt>
                      <c:pt idx="299">
                        <c:v>2.9950000000000001</c:v>
                      </c:pt>
                      <c:pt idx="300">
                        <c:v>3.0049999999999999</c:v>
                      </c:pt>
                      <c:pt idx="301">
                        <c:v>3.0149999999999997</c:v>
                      </c:pt>
                      <c:pt idx="302">
                        <c:v>3.0249999999999999</c:v>
                      </c:pt>
                      <c:pt idx="303">
                        <c:v>3.0350000000000001</c:v>
                      </c:pt>
                      <c:pt idx="304">
                        <c:v>3.0450000000000004</c:v>
                      </c:pt>
                      <c:pt idx="305">
                        <c:v>3.0549999999999988</c:v>
                      </c:pt>
                      <c:pt idx="306">
                        <c:v>3.0650000000000004</c:v>
                      </c:pt>
                      <c:pt idx="307">
                        <c:v>3.0750000000000006</c:v>
                      </c:pt>
                      <c:pt idx="308">
                        <c:v>3.0849999999999991</c:v>
                      </c:pt>
                      <c:pt idx="309">
                        <c:v>3.0950000000000002</c:v>
                      </c:pt>
                      <c:pt idx="310">
                        <c:v>3.105</c:v>
                      </c:pt>
                      <c:pt idx="311">
                        <c:v>3.1150000000000002</c:v>
                      </c:pt>
                      <c:pt idx="312">
                        <c:v>3.125</c:v>
                      </c:pt>
                      <c:pt idx="313">
                        <c:v>3.1349999999999989</c:v>
                      </c:pt>
                      <c:pt idx="314">
                        <c:v>3.1450000000000009</c:v>
                      </c:pt>
                      <c:pt idx="315">
                        <c:v>3.1549999999999998</c:v>
                      </c:pt>
                      <c:pt idx="316">
                        <c:v>3.1649999999999991</c:v>
                      </c:pt>
                      <c:pt idx="317">
                        <c:v>3.1750000000000003</c:v>
                      </c:pt>
                      <c:pt idx="318">
                        <c:v>3.1850000000000005</c:v>
                      </c:pt>
                      <c:pt idx="319">
                        <c:v>3.1949999999999994</c:v>
                      </c:pt>
                      <c:pt idx="320">
                        <c:v>3.2050000000000005</c:v>
                      </c:pt>
                      <c:pt idx="321">
                        <c:v>3.2150000000000016</c:v>
                      </c:pt>
                      <c:pt idx="322">
                        <c:v>3.2250000000000001</c:v>
                      </c:pt>
                      <c:pt idx="323">
                        <c:v>3.234999999999999</c:v>
                      </c:pt>
                      <c:pt idx="324">
                        <c:v>3.2450000000000001</c:v>
                      </c:pt>
                      <c:pt idx="325">
                        <c:v>3.2550000000000012</c:v>
                      </c:pt>
                      <c:pt idx="326">
                        <c:v>3.2649999999999997</c:v>
                      </c:pt>
                      <c:pt idx="327">
                        <c:v>3.2749999999999999</c:v>
                      </c:pt>
                      <c:pt idx="328">
                        <c:v>3.2850000000000001</c:v>
                      </c:pt>
                      <c:pt idx="329">
                        <c:v>3.2950000000000004</c:v>
                      </c:pt>
                      <c:pt idx="330">
                        <c:v>3.3050000000000002</c:v>
                      </c:pt>
                      <c:pt idx="331">
                        <c:v>3.3149999999999995</c:v>
                      </c:pt>
                      <c:pt idx="332">
                        <c:v>3.3250000000000006</c:v>
                      </c:pt>
                      <c:pt idx="333">
                        <c:v>3.3349999999999991</c:v>
                      </c:pt>
                      <c:pt idx="334">
                        <c:v>3.3450000000000002</c:v>
                      </c:pt>
                      <c:pt idx="335">
                        <c:v>3.355</c:v>
                      </c:pt>
                      <c:pt idx="336">
                        <c:v>3.3650000000000011</c:v>
                      </c:pt>
                      <c:pt idx="337">
                        <c:v>3.3750000000000013</c:v>
                      </c:pt>
                      <c:pt idx="338">
                        <c:v>3.3849999999999998</c:v>
                      </c:pt>
                      <c:pt idx="339">
                        <c:v>3.3950000000000009</c:v>
                      </c:pt>
                      <c:pt idx="340">
                        <c:v>3.4049999999999998</c:v>
                      </c:pt>
                      <c:pt idx="341">
                        <c:v>3.415</c:v>
                      </c:pt>
                      <c:pt idx="342">
                        <c:v>3.4250000000000003</c:v>
                      </c:pt>
                      <c:pt idx="343">
                        <c:v>3.4350000000000005</c:v>
                      </c:pt>
                      <c:pt idx="344">
                        <c:v>3.4450000000000003</c:v>
                      </c:pt>
                      <c:pt idx="345">
                        <c:v>3.4549999999999992</c:v>
                      </c:pt>
                      <c:pt idx="346">
                        <c:v>3.4650000000000016</c:v>
                      </c:pt>
                      <c:pt idx="347">
                        <c:v>3.4750000000000014</c:v>
                      </c:pt>
                      <c:pt idx="348">
                        <c:v>3.4850000000000003</c:v>
                      </c:pt>
                      <c:pt idx="349">
                        <c:v>3.4950000000000001</c:v>
                      </c:pt>
                      <c:pt idx="350">
                        <c:v>3.5050000000000012</c:v>
                      </c:pt>
                      <c:pt idx="351">
                        <c:v>3.5149999999999997</c:v>
                      </c:pt>
                      <c:pt idx="352">
                        <c:v>3.5249999999999999</c:v>
                      </c:pt>
                      <c:pt idx="353">
                        <c:v>3.5350000000000001</c:v>
                      </c:pt>
                      <c:pt idx="354">
                        <c:v>3.5450000000000004</c:v>
                      </c:pt>
                      <c:pt idx="355">
                        <c:v>3.5550000000000002</c:v>
                      </c:pt>
                      <c:pt idx="356">
                        <c:v>3.5649999999999995</c:v>
                      </c:pt>
                      <c:pt idx="357">
                        <c:v>3.5750000000000006</c:v>
                      </c:pt>
                      <c:pt idx="358">
                        <c:v>3.5850000000000004</c:v>
                      </c:pt>
                      <c:pt idx="359">
                        <c:v>3.5950000000000002</c:v>
                      </c:pt>
                      <c:pt idx="360">
                        <c:v>3.605</c:v>
                      </c:pt>
                      <c:pt idx="361">
                        <c:v>3.6150000000000011</c:v>
                      </c:pt>
                      <c:pt idx="362">
                        <c:v>3.625</c:v>
                      </c:pt>
                      <c:pt idx="363">
                        <c:v>3.6349999999999989</c:v>
                      </c:pt>
                      <c:pt idx="364">
                        <c:v>3.6450000000000009</c:v>
                      </c:pt>
                      <c:pt idx="365">
                        <c:v>3.6550000000000007</c:v>
                      </c:pt>
                      <c:pt idx="366">
                        <c:v>3.665</c:v>
                      </c:pt>
                      <c:pt idx="367">
                        <c:v>3.6750000000000003</c:v>
                      </c:pt>
                      <c:pt idx="368">
                        <c:v>3.6850000000000005</c:v>
                      </c:pt>
                      <c:pt idx="369">
                        <c:v>3.6949999999999994</c:v>
                      </c:pt>
                      <c:pt idx="370">
                        <c:v>3.7049999999999992</c:v>
                      </c:pt>
                      <c:pt idx="371">
                        <c:v>3.7150000000000003</c:v>
                      </c:pt>
                      <c:pt idx="372">
                        <c:v>3.7250000000000001</c:v>
                      </c:pt>
                      <c:pt idx="373">
                        <c:v>3.7350000000000003</c:v>
                      </c:pt>
                      <c:pt idx="374">
                        <c:v>3.7450000000000001</c:v>
                      </c:pt>
                      <c:pt idx="375">
                        <c:v>3.7550000000000012</c:v>
                      </c:pt>
                      <c:pt idx="376">
                        <c:v>3.7649999999999997</c:v>
                      </c:pt>
                      <c:pt idx="377">
                        <c:v>3.7749999999999999</c:v>
                      </c:pt>
                      <c:pt idx="378">
                        <c:v>3.7850000000000001</c:v>
                      </c:pt>
                      <c:pt idx="379">
                        <c:v>3.7950000000000004</c:v>
                      </c:pt>
                      <c:pt idx="380">
                        <c:v>3.8050000000000002</c:v>
                      </c:pt>
                      <c:pt idx="381">
                        <c:v>3.8149999999999995</c:v>
                      </c:pt>
                      <c:pt idx="382">
                        <c:v>3.8250000000000006</c:v>
                      </c:pt>
                      <c:pt idx="383">
                        <c:v>3.8350000000000004</c:v>
                      </c:pt>
                      <c:pt idx="384">
                        <c:v>3.8450000000000002</c:v>
                      </c:pt>
                      <c:pt idx="385">
                        <c:v>3.855</c:v>
                      </c:pt>
                      <c:pt idx="386">
                        <c:v>3.8650000000000011</c:v>
                      </c:pt>
                      <c:pt idx="387">
                        <c:v>3.8750000000000013</c:v>
                      </c:pt>
                      <c:pt idx="388">
                        <c:v>3.8849999999999989</c:v>
                      </c:pt>
                      <c:pt idx="389">
                        <c:v>3.895</c:v>
                      </c:pt>
                      <c:pt idx="390">
                        <c:v>3.9050000000000007</c:v>
                      </c:pt>
                      <c:pt idx="391">
                        <c:v>3.915</c:v>
                      </c:pt>
                      <c:pt idx="392">
                        <c:v>3.9249999999999989</c:v>
                      </c:pt>
                      <c:pt idx="393">
                        <c:v>3.9350000000000018</c:v>
                      </c:pt>
                      <c:pt idx="394">
                        <c:v>3.9450000000000003</c:v>
                      </c:pt>
                      <c:pt idx="395">
                        <c:v>3.9549999999999992</c:v>
                      </c:pt>
                      <c:pt idx="396">
                        <c:v>3.9650000000000003</c:v>
                      </c:pt>
                      <c:pt idx="397">
                        <c:v>3.9750000000000014</c:v>
                      </c:pt>
                      <c:pt idx="398">
                        <c:v>3.984999999999999</c:v>
                      </c:pt>
                      <c:pt idx="399">
                        <c:v>3.9950000000000001</c:v>
                      </c:pt>
                      <c:pt idx="400">
                        <c:v>4.0049999999999999</c:v>
                      </c:pt>
                      <c:pt idx="401">
                        <c:v>4.0149999999999979</c:v>
                      </c:pt>
                      <c:pt idx="402">
                        <c:v>4.0249999999999986</c:v>
                      </c:pt>
                      <c:pt idx="403">
                        <c:v>4.0350000000000001</c:v>
                      </c:pt>
                      <c:pt idx="404">
                        <c:v>4.0449999999999982</c:v>
                      </c:pt>
                      <c:pt idx="405">
                        <c:v>4.0549999999999979</c:v>
                      </c:pt>
                      <c:pt idx="406">
                        <c:v>4.0649999999999986</c:v>
                      </c:pt>
                      <c:pt idx="407">
                        <c:v>4.0750000000000002</c:v>
                      </c:pt>
                      <c:pt idx="408">
                        <c:v>4.0849999999999973</c:v>
                      </c:pt>
                      <c:pt idx="409">
                        <c:v>4.094999999999998</c:v>
                      </c:pt>
                      <c:pt idx="410">
                        <c:v>4.1049999999999986</c:v>
                      </c:pt>
                      <c:pt idx="411">
                        <c:v>4.1149999999999975</c:v>
                      </c:pt>
                      <c:pt idx="412">
                        <c:v>4.1249999999999973</c:v>
                      </c:pt>
                      <c:pt idx="413">
                        <c:v>4.1349999999999989</c:v>
                      </c:pt>
                      <c:pt idx="414">
                        <c:v>4.1449999999999996</c:v>
                      </c:pt>
                      <c:pt idx="415">
                        <c:v>4.1549999999999976</c:v>
                      </c:pt>
                      <c:pt idx="416">
                        <c:v>4.1649999999999983</c:v>
                      </c:pt>
                      <c:pt idx="417">
                        <c:v>4.1749999999999989</c:v>
                      </c:pt>
                      <c:pt idx="418">
                        <c:v>4.1849999999999987</c:v>
                      </c:pt>
                      <c:pt idx="419">
                        <c:v>4.1949999999999967</c:v>
                      </c:pt>
                      <c:pt idx="420">
                        <c:v>4.2049999999999983</c:v>
                      </c:pt>
                      <c:pt idx="421">
                        <c:v>4.214999999999999</c:v>
                      </c:pt>
                      <c:pt idx="422">
                        <c:v>4.2249999999999988</c:v>
                      </c:pt>
                      <c:pt idx="423">
                        <c:v>4.2349999999999977</c:v>
                      </c:pt>
                      <c:pt idx="424">
                        <c:v>4.2449999999999992</c:v>
                      </c:pt>
                      <c:pt idx="425">
                        <c:v>4.2549999999999999</c:v>
                      </c:pt>
                      <c:pt idx="426">
                        <c:v>4.2649999999999979</c:v>
                      </c:pt>
                      <c:pt idx="427">
                        <c:v>4.2749999999999986</c:v>
                      </c:pt>
                      <c:pt idx="428">
                        <c:v>4.2849999999999993</c:v>
                      </c:pt>
                      <c:pt idx="429">
                        <c:v>4.2949999999999982</c:v>
                      </c:pt>
                      <c:pt idx="430">
                        <c:v>4.3049999999999979</c:v>
                      </c:pt>
                      <c:pt idx="431">
                        <c:v>4.3149999999999986</c:v>
                      </c:pt>
                      <c:pt idx="432">
                        <c:v>4.3249999999999993</c:v>
                      </c:pt>
                      <c:pt idx="433">
                        <c:v>4.3349999999999973</c:v>
                      </c:pt>
                      <c:pt idx="434">
                        <c:v>4.344999999999998</c:v>
                      </c:pt>
                      <c:pt idx="435">
                        <c:v>4.3549999999999986</c:v>
                      </c:pt>
                      <c:pt idx="436">
                        <c:v>4.3649999999999993</c:v>
                      </c:pt>
                      <c:pt idx="437">
                        <c:v>4.3749999999999964</c:v>
                      </c:pt>
                      <c:pt idx="438">
                        <c:v>4.3849999999999989</c:v>
                      </c:pt>
                      <c:pt idx="439">
                        <c:v>4.3949999999999996</c:v>
                      </c:pt>
                      <c:pt idx="440">
                        <c:v>4.4049999999999976</c:v>
                      </c:pt>
                      <c:pt idx="441">
                        <c:v>4.4149999999999983</c:v>
                      </c:pt>
                      <c:pt idx="442">
                        <c:v>4.4249999999999989</c:v>
                      </c:pt>
                      <c:pt idx="443">
                        <c:v>4.4349999999999987</c:v>
                      </c:pt>
                      <c:pt idx="444">
                        <c:v>4.4449999999999967</c:v>
                      </c:pt>
                      <c:pt idx="445">
                        <c:v>4.4549999999999983</c:v>
                      </c:pt>
                      <c:pt idx="446">
                        <c:v>4.464999999999999</c:v>
                      </c:pt>
                      <c:pt idx="447">
                        <c:v>4.4749999999999988</c:v>
                      </c:pt>
                      <c:pt idx="448">
                        <c:v>4.4849999999999977</c:v>
                      </c:pt>
                      <c:pt idx="449">
                        <c:v>4.4949999999999974</c:v>
                      </c:pt>
                      <c:pt idx="450">
                        <c:v>4.5049999999999999</c:v>
                      </c:pt>
                      <c:pt idx="451">
                        <c:v>4.5149999999999979</c:v>
                      </c:pt>
                      <c:pt idx="452">
                        <c:v>4.5249999999999986</c:v>
                      </c:pt>
                      <c:pt idx="453">
                        <c:v>4.5349999999999993</c:v>
                      </c:pt>
                      <c:pt idx="454">
                        <c:v>4.544999999999999</c:v>
                      </c:pt>
                      <c:pt idx="455">
                        <c:v>4.5549999999999971</c:v>
                      </c:pt>
                      <c:pt idx="456">
                        <c:v>4.5649999999999986</c:v>
                      </c:pt>
                      <c:pt idx="457">
                        <c:v>4.5749999999999993</c:v>
                      </c:pt>
                      <c:pt idx="458">
                        <c:v>4.5849999999999982</c:v>
                      </c:pt>
                      <c:pt idx="459">
                        <c:v>4.594999999999998</c:v>
                      </c:pt>
                      <c:pt idx="460">
                        <c:v>4.6049999999999986</c:v>
                      </c:pt>
                      <c:pt idx="461">
                        <c:v>4.6149999999999975</c:v>
                      </c:pt>
                      <c:pt idx="462">
                        <c:v>4.6249999999999964</c:v>
                      </c:pt>
                      <c:pt idx="463">
                        <c:v>4.6349999999999989</c:v>
                      </c:pt>
                      <c:pt idx="464">
                        <c:v>4.6449999999999996</c:v>
                      </c:pt>
                      <c:pt idx="465">
                        <c:v>4.6549999999999976</c:v>
                      </c:pt>
                      <c:pt idx="466">
                        <c:v>4.6649999999999983</c:v>
                      </c:pt>
                      <c:pt idx="467">
                        <c:v>4.674999999999998</c:v>
                      </c:pt>
                      <c:pt idx="468">
                        <c:v>4.6849999999999987</c:v>
                      </c:pt>
                      <c:pt idx="469">
                        <c:v>4.6949999999999967</c:v>
                      </c:pt>
                      <c:pt idx="470">
                        <c:v>4.7049999999999983</c:v>
                      </c:pt>
                      <c:pt idx="471">
                        <c:v>4.714999999999999</c:v>
                      </c:pt>
                      <c:pt idx="472">
                        <c:v>4.7249999999999988</c:v>
                      </c:pt>
                      <c:pt idx="473">
                        <c:v>4.7349999999999968</c:v>
                      </c:pt>
                      <c:pt idx="474">
                        <c:v>4.7449999999999974</c:v>
                      </c:pt>
                      <c:pt idx="475">
                        <c:v>4.7549999999999999</c:v>
                      </c:pt>
                      <c:pt idx="476">
                        <c:v>4.7649999999999979</c:v>
                      </c:pt>
                      <c:pt idx="477">
                        <c:v>4.7749999999999977</c:v>
                      </c:pt>
                      <c:pt idx="478">
                        <c:v>4.7849999999999993</c:v>
                      </c:pt>
                      <c:pt idx="479">
                        <c:v>4.7949999999999982</c:v>
                      </c:pt>
                      <c:pt idx="480">
                        <c:v>4.8049999999999971</c:v>
                      </c:pt>
                      <c:pt idx="481">
                        <c:v>4.8149999999999986</c:v>
                      </c:pt>
                      <c:pt idx="482">
                        <c:v>4.8249999999999993</c:v>
                      </c:pt>
                      <c:pt idx="483">
                        <c:v>4.8349999999999982</c:v>
                      </c:pt>
                      <c:pt idx="484">
                        <c:v>4.844999999999998</c:v>
                      </c:pt>
                      <c:pt idx="485">
                        <c:v>4.8549999999999978</c:v>
                      </c:pt>
                      <c:pt idx="486">
                        <c:v>4.8649999999999975</c:v>
                      </c:pt>
                      <c:pt idx="487">
                        <c:v>4.8749999999999964</c:v>
                      </c:pt>
                      <c:pt idx="488">
                        <c:v>4.8849999999999989</c:v>
                      </c:pt>
                      <c:pt idx="489">
                        <c:v>4.8949999999999996</c:v>
                      </c:pt>
                      <c:pt idx="490">
                        <c:v>4.9049999999999976</c:v>
                      </c:pt>
                      <c:pt idx="491">
                        <c:v>4.9149999999999965</c:v>
                      </c:pt>
                      <c:pt idx="492">
                        <c:v>4.924999999999998</c:v>
                      </c:pt>
                      <c:pt idx="493">
                        <c:v>4.9349999999999987</c:v>
                      </c:pt>
                      <c:pt idx="494">
                        <c:v>4.9449999999999967</c:v>
                      </c:pt>
                      <c:pt idx="495">
                        <c:v>4.9549999999999983</c:v>
                      </c:pt>
                      <c:pt idx="496">
                        <c:v>4.964999999999999</c:v>
                      </c:pt>
                      <c:pt idx="497">
                        <c:v>4.9749999999999988</c:v>
                      </c:pt>
                      <c:pt idx="498">
                        <c:v>4.9849999999999968</c:v>
                      </c:pt>
                      <c:pt idx="499">
                        <c:v>4.9949999999999974</c:v>
                      </c:pt>
                      <c:pt idx="500">
                        <c:v>5.0049999999999999</c:v>
                      </c:pt>
                      <c:pt idx="501">
                        <c:v>5.0149999999999979</c:v>
                      </c:pt>
                      <c:pt idx="502">
                        <c:v>5.0249999999999977</c:v>
                      </c:pt>
                      <c:pt idx="503">
                        <c:v>5.0349999999999984</c:v>
                      </c:pt>
                      <c:pt idx="504">
                        <c:v>5.0449999999999982</c:v>
                      </c:pt>
                      <c:pt idx="505">
                        <c:v>5.0549999999999971</c:v>
                      </c:pt>
                      <c:pt idx="506">
                        <c:v>5.0649999999999986</c:v>
                      </c:pt>
                      <c:pt idx="507">
                        <c:v>5.0749999999999993</c:v>
                      </c:pt>
                      <c:pt idx="508">
                        <c:v>5.0849999999999982</c:v>
                      </c:pt>
                      <c:pt idx="509">
                        <c:v>5.0949999999999971</c:v>
                      </c:pt>
                      <c:pt idx="510">
                        <c:v>5.1049999999999978</c:v>
                      </c:pt>
                      <c:pt idx="511">
                        <c:v>5.1149999999999975</c:v>
                      </c:pt>
                      <c:pt idx="512">
                        <c:v>5.1249999999999964</c:v>
                      </c:pt>
                      <c:pt idx="513">
                        <c:v>5.134999999999998</c:v>
                      </c:pt>
                      <c:pt idx="514">
                        <c:v>5.1449999999999996</c:v>
                      </c:pt>
                      <c:pt idx="515">
                        <c:v>5.1549999999999976</c:v>
                      </c:pt>
                      <c:pt idx="516">
                        <c:v>5.1649999999999965</c:v>
                      </c:pt>
                      <c:pt idx="517">
                        <c:v>5.1749999999999972</c:v>
                      </c:pt>
                      <c:pt idx="518">
                        <c:v>5.1849999999999996</c:v>
                      </c:pt>
                      <c:pt idx="519">
                        <c:v>5.1949999999999967</c:v>
                      </c:pt>
                      <c:pt idx="520">
                        <c:v>5.2049999999999992</c:v>
                      </c:pt>
                      <c:pt idx="521">
                        <c:v>5.214999999999999</c:v>
                      </c:pt>
                      <c:pt idx="522">
                        <c:v>5.2249999999999988</c:v>
                      </c:pt>
                      <c:pt idx="523">
                        <c:v>5.2349999999999968</c:v>
                      </c:pt>
                      <c:pt idx="524">
                        <c:v>5.2449999999999966</c:v>
                      </c:pt>
                      <c:pt idx="525">
                        <c:v>5.2549999999999999</c:v>
                      </c:pt>
                      <c:pt idx="526">
                        <c:v>5.2649999999999988</c:v>
                      </c:pt>
                      <c:pt idx="527">
                        <c:v>5.2749999999999977</c:v>
                      </c:pt>
                      <c:pt idx="528">
                        <c:v>5.2849999999999975</c:v>
                      </c:pt>
                      <c:pt idx="529">
                        <c:v>5.2949999999999982</c:v>
                      </c:pt>
                      <c:pt idx="530">
                        <c:v>5.3049999999999962</c:v>
                      </c:pt>
                      <c:pt idx="531">
                        <c:v>5.3149999999999959</c:v>
                      </c:pt>
                      <c:pt idx="532">
                        <c:v>5.3249999999999993</c:v>
                      </c:pt>
                      <c:pt idx="533">
                        <c:v>5.3349999999999991</c:v>
                      </c:pt>
                      <c:pt idx="534">
                        <c:v>5.3449999999999971</c:v>
                      </c:pt>
                      <c:pt idx="535">
                        <c:v>5.3549999999999978</c:v>
                      </c:pt>
                      <c:pt idx="536">
                        <c:v>5.3649999999999975</c:v>
                      </c:pt>
                      <c:pt idx="537">
                        <c:v>5.3749999999999964</c:v>
                      </c:pt>
                      <c:pt idx="538">
                        <c:v>5.3849999999999989</c:v>
                      </c:pt>
                      <c:pt idx="539">
                        <c:v>5.3949999999999987</c:v>
                      </c:pt>
                      <c:pt idx="540">
                        <c:v>5.4049999999999976</c:v>
                      </c:pt>
                      <c:pt idx="541">
                        <c:v>5.4149999999999974</c:v>
                      </c:pt>
                      <c:pt idx="542">
                        <c:v>5.4249999999999972</c:v>
                      </c:pt>
                      <c:pt idx="543">
                        <c:v>5.4349999999999996</c:v>
                      </c:pt>
                      <c:pt idx="544">
                        <c:v>5.4449999999999994</c:v>
                      </c:pt>
                      <c:pt idx="545">
                        <c:v>5.4549999999999974</c:v>
                      </c:pt>
                      <c:pt idx="546">
                        <c:v>5.464999999999999</c:v>
                      </c:pt>
                      <c:pt idx="547">
                        <c:v>5.4749999999999988</c:v>
                      </c:pt>
                      <c:pt idx="548">
                        <c:v>5.4849999999999968</c:v>
                      </c:pt>
                      <c:pt idx="549">
                        <c:v>5.4949999999999992</c:v>
                      </c:pt>
                      <c:pt idx="550">
                        <c:v>5.5049999999999999</c:v>
                      </c:pt>
                      <c:pt idx="551">
                        <c:v>5.5149999999999988</c:v>
                      </c:pt>
                      <c:pt idx="552">
                        <c:v>5.5249999999999986</c:v>
                      </c:pt>
                      <c:pt idx="553">
                        <c:v>5.5349999999999975</c:v>
                      </c:pt>
                      <c:pt idx="554">
                        <c:v>5.5449999999999982</c:v>
                      </c:pt>
                      <c:pt idx="555">
                        <c:v>5.5549999999999962</c:v>
                      </c:pt>
                      <c:pt idx="556">
                        <c:v>5.5649999999999959</c:v>
                      </c:pt>
                      <c:pt idx="557">
                        <c:v>5.5749999999999993</c:v>
                      </c:pt>
                      <c:pt idx="558">
                        <c:v>5.5849999999999991</c:v>
                      </c:pt>
                      <c:pt idx="559">
                        <c:v>5.594999999999998</c:v>
                      </c:pt>
                      <c:pt idx="560">
                        <c:v>5.6049999999999978</c:v>
                      </c:pt>
                      <c:pt idx="561">
                        <c:v>5.6149999999999975</c:v>
                      </c:pt>
                      <c:pt idx="562">
                        <c:v>5.6249999999999964</c:v>
                      </c:pt>
                      <c:pt idx="563">
                        <c:v>5.6349999999999989</c:v>
                      </c:pt>
                      <c:pt idx="564">
                        <c:v>5.6449999999999987</c:v>
                      </c:pt>
                      <c:pt idx="565">
                        <c:v>5.6549999999999976</c:v>
                      </c:pt>
                      <c:pt idx="566">
                        <c:v>5.6649999999999974</c:v>
                      </c:pt>
                      <c:pt idx="567">
                        <c:v>5.6749999999999972</c:v>
                      </c:pt>
                      <c:pt idx="568">
                        <c:v>5.6849999999999996</c:v>
                      </c:pt>
                      <c:pt idx="569">
                        <c:v>5.6949999999999994</c:v>
                      </c:pt>
                      <c:pt idx="570">
                        <c:v>5.7049999999999992</c:v>
                      </c:pt>
                      <c:pt idx="571">
                        <c:v>5.714999999999999</c:v>
                      </c:pt>
                      <c:pt idx="572">
                        <c:v>5.7249999999999988</c:v>
                      </c:pt>
                      <c:pt idx="573">
                        <c:v>5.7349999999999994</c:v>
                      </c:pt>
                      <c:pt idx="574">
                        <c:v>5.7449999999999992</c:v>
                      </c:pt>
                      <c:pt idx="575">
                        <c:v>5.754999999999999</c:v>
                      </c:pt>
                      <c:pt idx="576">
                        <c:v>5.7649999999999988</c:v>
                      </c:pt>
                      <c:pt idx="577">
                        <c:v>5.7749999999999986</c:v>
                      </c:pt>
                      <c:pt idx="578">
                        <c:v>5.7849999999999984</c:v>
                      </c:pt>
                      <c:pt idx="579">
                        <c:v>5.7949999999999982</c:v>
                      </c:pt>
                      <c:pt idx="580">
                        <c:v>5.8049999999999962</c:v>
                      </c:pt>
                      <c:pt idx="581">
                        <c:v>5.8149999999999959</c:v>
                      </c:pt>
                      <c:pt idx="582">
                        <c:v>5.8249999999999993</c:v>
                      </c:pt>
                      <c:pt idx="583">
                        <c:v>5.8349999999999991</c:v>
                      </c:pt>
                      <c:pt idx="584">
                        <c:v>5.844999999999998</c:v>
                      </c:pt>
                      <c:pt idx="585">
                        <c:v>5.8549999999999978</c:v>
                      </c:pt>
                      <c:pt idx="586">
                        <c:v>5.8650000000000002</c:v>
                      </c:pt>
                      <c:pt idx="587">
                        <c:v>5.8749999999999964</c:v>
                      </c:pt>
                      <c:pt idx="588">
                        <c:v>5.8849999999999989</c:v>
                      </c:pt>
                      <c:pt idx="589">
                        <c:v>5.894999999999996</c:v>
                      </c:pt>
                      <c:pt idx="590">
                        <c:v>5.9049999999999994</c:v>
                      </c:pt>
                      <c:pt idx="591">
                        <c:v>5.9149999999999974</c:v>
                      </c:pt>
                      <c:pt idx="592">
                        <c:v>5.9249999999999972</c:v>
                      </c:pt>
                      <c:pt idx="593">
                        <c:v>5.9349999999999996</c:v>
                      </c:pt>
                      <c:pt idx="594">
                        <c:v>5.9449999999999994</c:v>
                      </c:pt>
                      <c:pt idx="595">
                        <c:v>5.9549999999999992</c:v>
                      </c:pt>
                      <c:pt idx="596">
                        <c:v>5.964999999999999</c:v>
                      </c:pt>
                      <c:pt idx="597">
                        <c:v>5.9749999999999988</c:v>
                      </c:pt>
                      <c:pt idx="598">
                        <c:v>5.9849999999999994</c:v>
                      </c:pt>
                      <c:pt idx="599">
                        <c:v>5.9949999999999992</c:v>
                      </c:pt>
                      <c:pt idx="600">
                        <c:v>6.004999999999999</c:v>
                      </c:pt>
                      <c:pt idx="601">
                        <c:v>6.0149999999999988</c:v>
                      </c:pt>
                      <c:pt idx="602">
                        <c:v>6.0249999999999986</c:v>
                      </c:pt>
                      <c:pt idx="603">
                        <c:v>6.0349999999999984</c:v>
                      </c:pt>
                      <c:pt idx="604">
                        <c:v>6.0449999999999982</c:v>
                      </c:pt>
                      <c:pt idx="605">
                        <c:v>6.0549999999999962</c:v>
                      </c:pt>
                      <c:pt idx="606">
                        <c:v>6.0649999999999986</c:v>
                      </c:pt>
                      <c:pt idx="607">
                        <c:v>6.0749999999999993</c:v>
                      </c:pt>
                      <c:pt idx="608">
                        <c:v>6.0849999999999991</c:v>
                      </c:pt>
                      <c:pt idx="609">
                        <c:v>6.094999999999998</c:v>
                      </c:pt>
                      <c:pt idx="610">
                        <c:v>6.1049999999999978</c:v>
                      </c:pt>
                      <c:pt idx="611">
                        <c:v>6.1150000000000002</c:v>
                      </c:pt>
                      <c:pt idx="612">
                        <c:v>6.1249999999999991</c:v>
                      </c:pt>
                      <c:pt idx="613">
                        <c:v>6.1349999999999989</c:v>
                      </c:pt>
                      <c:pt idx="614">
                        <c:v>6.144999999999996</c:v>
                      </c:pt>
                      <c:pt idx="615">
                        <c:v>6.1549999999999994</c:v>
                      </c:pt>
                      <c:pt idx="616">
                        <c:v>6.1649999999999974</c:v>
                      </c:pt>
                      <c:pt idx="617">
                        <c:v>6.1749999999999972</c:v>
                      </c:pt>
                      <c:pt idx="618">
                        <c:v>6.1849999999999996</c:v>
                      </c:pt>
                      <c:pt idx="619">
                        <c:v>6.1949999999999994</c:v>
                      </c:pt>
                      <c:pt idx="620">
                        <c:v>6.2049999999999992</c:v>
                      </c:pt>
                      <c:pt idx="621">
                        <c:v>6.214999999999999</c:v>
                      </c:pt>
                      <c:pt idx="622">
                        <c:v>6.2249999999999988</c:v>
                      </c:pt>
                      <c:pt idx="623">
                        <c:v>6.2349999999999994</c:v>
                      </c:pt>
                      <c:pt idx="624">
                        <c:v>6.2449999999999992</c:v>
                      </c:pt>
                      <c:pt idx="625">
                        <c:v>6.2549999999999963</c:v>
                      </c:pt>
                      <c:pt idx="626">
                        <c:v>6.2649999999999988</c:v>
                      </c:pt>
                      <c:pt idx="627">
                        <c:v>6.2749999999999986</c:v>
                      </c:pt>
                      <c:pt idx="628">
                        <c:v>6.2849999999999966</c:v>
                      </c:pt>
                      <c:pt idx="629">
                        <c:v>6.2949999999999982</c:v>
                      </c:pt>
                      <c:pt idx="630">
                        <c:v>6.3049999999999962</c:v>
                      </c:pt>
                      <c:pt idx="631">
                        <c:v>6.3149999999999986</c:v>
                      </c:pt>
                      <c:pt idx="632">
                        <c:v>6.3249999999999993</c:v>
                      </c:pt>
                      <c:pt idx="633">
                        <c:v>6.3349999999999991</c:v>
                      </c:pt>
                      <c:pt idx="634">
                        <c:v>6.344999999999998</c:v>
                      </c:pt>
                      <c:pt idx="635">
                        <c:v>6.3549999999999978</c:v>
                      </c:pt>
                      <c:pt idx="636">
                        <c:v>6.3650000000000002</c:v>
                      </c:pt>
                      <c:pt idx="637">
                        <c:v>6.3749999999999991</c:v>
                      </c:pt>
                      <c:pt idx="638">
                        <c:v>6.3849999999999989</c:v>
                      </c:pt>
                      <c:pt idx="639">
                        <c:v>6.394999999999996</c:v>
                      </c:pt>
                      <c:pt idx="640">
                        <c:v>6.4049999999999994</c:v>
                      </c:pt>
                      <c:pt idx="641">
                        <c:v>6.4149999999999974</c:v>
                      </c:pt>
                      <c:pt idx="642">
                        <c:v>6.4249999999999972</c:v>
                      </c:pt>
                      <c:pt idx="643">
                        <c:v>6.4349999999999996</c:v>
                      </c:pt>
                      <c:pt idx="644">
                        <c:v>6.4449999999999994</c:v>
                      </c:pt>
                      <c:pt idx="645">
                        <c:v>6.4549999999999992</c:v>
                      </c:pt>
                      <c:pt idx="646">
                        <c:v>6.464999999999999</c:v>
                      </c:pt>
                      <c:pt idx="647">
                        <c:v>6.4749999999999988</c:v>
                      </c:pt>
                      <c:pt idx="648">
                        <c:v>6.4849999999999994</c:v>
                      </c:pt>
                      <c:pt idx="649">
                        <c:v>6.4949999999999992</c:v>
                      </c:pt>
                      <c:pt idx="650">
                        <c:v>6.5049999999999963</c:v>
                      </c:pt>
                      <c:pt idx="651">
                        <c:v>6.5150000000000006</c:v>
                      </c:pt>
                      <c:pt idx="652">
                        <c:v>6.5249999999999968</c:v>
                      </c:pt>
                      <c:pt idx="653">
                        <c:v>6.5349999999999984</c:v>
                      </c:pt>
                      <c:pt idx="654">
                        <c:v>6.5450000000000008</c:v>
                      </c:pt>
                      <c:pt idx="655">
                        <c:v>6.5549999999999962</c:v>
                      </c:pt>
                      <c:pt idx="656">
                        <c:v>6.5649999999999986</c:v>
                      </c:pt>
                      <c:pt idx="657">
                        <c:v>6.5749999999999993</c:v>
                      </c:pt>
                      <c:pt idx="658">
                        <c:v>6.5849999999999991</c:v>
                      </c:pt>
                      <c:pt idx="659">
                        <c:v>6.594999999999998</c:v>
                      </c:pt>
                      <c:pt idx="660">
                        <c:v>6.6049999999999978</c:v>
                      </c:pt>
                      <c:pt idx="661">
                        <c:v>6.6149999999999975</c:v>
                      </c:pt>
                      <c:pt idx="662">
                        <c:v>6.6249999999999991</c:v>
                      </c:pt>
                      <c:pt idx="663">
                        <c:v>6.6349999999999989</c:v>
                      </c:pt>
                      <c:pt idx="664">
                        <c:v>6.644999999999996</c:v>
                      </c:pt>
                      <c:pt idx="665">
                        <c:v>6.6549999999999994</c:v>
                      </c:pt>
                      <c:pt idx="666">
                        <c:v>6.6649999999999974</c:v>
                      </c:pt>
                      <c:pt idx="667">
                        <c:v>6.6749999999999972</c:v>
                      </c:pt>
                      <c:pt idx="668">
                        <c:v>6.6849999999999996</c:v>
                      </c:pt>
                      <c:pt idx="669">
                        <c:v>6.6949999999999994</c:v>
                      </c:pt>
                      <c:pt idx="670">
                        <c:v>6.7049999999999992</c:v>
                      </c:pt>
                      <c:pt idx="671">
                        <c:v>6.714999999999999</c:v>
                      </c:pt>
                      <c:pt idx="672">
                        <c:v>6.7249999999999988</c:v>
                      </c:pt>
                      <c:pt idx="673">
                        <c:v>6.7349999999999994</c:v>
                      </c:pt>
                      <c:pt idx="674">
                        <c:v>6.7449999999999966</c:v>
                      </c:pt>
                      <c:pt idx="675">
                        <c:v>6.7549999999999963</c:v>
                      </c:pt>
                      <c:pt idx="676">
                        <c:v>6.7650000000000006</c:v>
                      </c:pt>
                      <c:pt idx="677">
                        <c:v>6.7749999999999968</c:v>
                      </c:pt>
                      <c:pt idx="678">
                        <c:v>6.7849999999999984</c:v>
                      </c:pt>
                      <c:pt idx="679">
                        <c:v>6.7950000000000008</c:v>
                      </c:pt>
                      <c:pt idx="680">
                        <c:v>6.8049999999999962</c:v>
                      </c:pt>
                      <c:pt idx="681">
                        <c:v>6.8149999999999986</c:v>
                      </c:pt>
                      <c:pt idx="682">
                        <c:v>6.8249999999999993</c:v>
                      </c:pt>
                      <c:pt idx="683">
                        <c:v>6.8349999999999991</c:v>
                      </c:pt>
                      <c:pt idx="684">
                        <c:v>6.8450000000000006</c:v>
                      </c:pt>
                      <c:pt idx="685">
                        <c:v>6.8549999999999978</c:v>
                      </c:pt>
                      <c:pt idx="686">
                        <c:v>6.8649999999999975</c:v>
                      </c:pt>
                      <c:pt idx="687">
                        <c:v>6.8749999999999991</c:v>
                      </c:pt>
                      <c:pt idx="688">
                        <c:v>6.8849999999999989</c:v>
                      </c:pt>
                      <c:pt idx="689">
                        <c:v>6.8949999999999987</c:v>
                      </c:pt>
                      <c:pt idx="690">
                        <c:v>6.9049999999999994</c:v>
                      </c:pt>
                      <c:pt idx="691">
                        <c:v>6.9149999999999974</c:v>
                      </c:pt>
                      <c:pt idx="692">
                        <c:v>6.9249999999999972</c:v>
                      </c:pt>
                      <c:pt idx="693">
                        <c:v>6.9349999999999996</c:v>
                      </c:pt>
                      <c:pt idx="694">
                        <c:v>6.9449999999999994</c:v>
                      </c:pt>
                      <c:pt idx="695">
                        <c:v>6.9549999999999992</c:v>
                      </c:pt>
                      <c:pt idx="696">
                        <c:v>6.964999999999999</c:v>
                      </c:pt>
                      <c:pt idx="697">
                        <c:v>6.9749999999999988</c:v>
                      </c:pt>
                      <c:pt idx="698">
                        <c:v>6.9849999999999994</c:v>
                      </c:pt>
                      <c:pt idx="699">
                        <c:v>6.9949999999999966</c:v>
                      </c:pt>
                      <c:pt idx="700">
                        <c:v>7.0049999999999963</c:v>
                      </c:pt>
                      <c:pt idx="701">
                        <c:v>7.0150000000000006</c:v>
                      </c:pt>
                      <c:pt idx="702">
                        <c:v>7.0249999999999968</c:v>
                      </c:pt>
                      <c:pt idx="703">
                        <c:v>7.0349999999999984</c:v>
                      </c:pt>
                      <c:pt idx="704">
                        <c:v>7.0450000000000008</c:v>
                      </c:pt>
                      <c:pt idx="705">
                        <c:v>7.0549999999999962</c:v>
                      </c:pt>
                      <c:pt idx="706">
                        <c:v>7.0649999999999986</c:v>
                      </c:pt>
                      <c:pt idx="707">
                        <c:v>7.0749999999999993</c:v>
                      </c:pt>
                      <c:pt idx="708">
                        <c:v>7.0849999999999991</c:v>
                      </c:pt>
                      <c:pt idx="709">
                        <c:v>7.0950000000000006</c:v>
                      </c:pt>
                      <c:pt idx="710">
                        <c:v>7.1049999999999978</c:v>
                      </c:pt>
                      <c:pt idx="711">
                        <c:v>7.1149999999999975</c:v>
                      </c:pt>
                      <c:pt idx="712">
                        <c:v>7.1250000000000009</c:v>
                      </c:pt>
                      <c:pt idx="713">
                        <c:v>7.1349999999999989</c:v>
                      </c:pt>
                      <c:pt idx="714">
                        <c:v>7.1449999999999987</c:v>
                      </c:pt>
                      <c:pt idx="715">
                        <c:v>7.1549999999999994</c:v>
                      </c:pt>
                      <c:pt idx="716">
                        <c:v>7.1649999999999974</c:v>
                      </c:pt>
                      <c:pt idx="717">
                        <c:v>7.1749999999999972</c:v>
                      </c:pt>
                      <c:pt idx="718">
                        <c:v>7.1849999999999996</c:v>
                      </c:pt>
                      <c:pt idx="719">
                        <c:v>7.1949999999999994</c:v>
                      </c:pt>
                      <c:pt idx="720">
                        <c:v>7.2050000000000018</c:v>
                      </c:pt>
                      <c:pt idx="721">
                        <c:v>7.214999999999999</c:v>
                      </c:pt>
                      <c:pt idx="722">
                        <c:v>7.2249999999999988</c:v>
                      </c:pt>
                      <c:pt idx="723">
                        <c:v>7.2350000000000012</c:v>
                      </c:pt>
                      <c:pt idx="724">
                        <c:v>7.2449999999999966</c:v>
                      </c:pt>
                      <c:pt idx="725">
                        <c:v>7.2549999999999963</c:v>
                      </c:pt>
                      <c:pt idx="726">
                        <c:v>7.2650000000000006</c:v>
                      </c:pt>
                      <c:pt idx="727">
                        <c:v>7.2749999999999968</c:v>
                      </c:pt>
                      <c:pt idx="728">
                        <c:v>7.2849999999999984</c:v>
                      </c:pt>
                      <c:pt idx="729">
                        <c:v>7.2950000000000008</c:v>
                      </c:pt>
                      <c:pt idx="730">
                        <c:v>7.3049999999999962</c:v>
                      </c:pt>
                      <c:pt idx="731">
                        <c:v>7.3149999999999986</c:v>
                      </c:pt>
                      <c:pt idx="732">
                        <c:v>7.3249999999999993</c:v>
                      </c:pt>
                      <c:pt idx="733">
                        <c:v>7.3349999999999973</c:v>
                      </c:pt>
                      <c:pt idx="734">
                        <c:v>7.3450000000000006</c:v>
                      </c:pt>
                      <c:pt idx="735">
                        <c:v>7.3549999999999978</c:v>
                      </c:pt>
                      <c:pt idx="736">
                        <c:v>7.3649999999999958</c:v>
                      </c:pt>
                      <c:pt idx="737">
                        <c:v>7.3750000000000009</c:v>
                      </c:pt>
                      <c:pt idx="738">
                        <c:v>7.3849999999999989</c:v>
                      </c:pt>
                      <c:pt idx="739">
                        <c:v>7.3949999999999987</c:v>
                      </c:pt>
                      <c:pt idx="740">
                        <c:v>7.4049999999999994</c:v>
                      </c:pt>
                      <c:pt idx="741">
                        <c:v>7.4149999999999974</c:v>
                      </c:pt>
                      <c:pt idx="742">
                        <c:v>7.4249999999999972</c:v>
                      </c:pt>
                      <c:pt idx="743">
                        <c:v>7.4349999999999996</c:v>
                      </c:pt>
                      <c:pt idx="744">
                        <c:v>7.4449999999999967</c:v>
                      </c:pt>
                      <c:pt idx="745">
                        <c:v>7.4550000000000018</c:v>
                      </c:pt>
                      <c:pt idx="746">
                        <c:v>7.464999999999999</c:v>
                      </c:pt>
                      <c:pt idx="747">
                        <c:v>7.474999999999997</c:v>
                      </c:pt>
                      <c:pt idx="748">
                        <c:v>7.4850000000000012</c:v>
                      </c:pt>
                      <c:pt idx="749">
                        <c:v>7.4949999999999966</c:v>
                      </c:pt>
                      <c:pt idx="750">
                        <c:v>7.5049999999999963</c:v>
                      </c:pt>
                      <c:pt idx="751">
                        <c:v>7.5150000000000006</c:v>
                      </c:pt>
                      <c:pt idx="752">
                        <c:v>7.5249999999999968</c:v>
                      </c:pt>
                      <c:pt idx="753">
                        <c:v>7.5349999999999984</c:v>
                      </c:pt>
                      <c:pt idx="754">
                        <c:v>7.5449999999999982</c:v>
                      </c:pt>
                      <c:pt idx="755">
                        <c:v>7.5549999999999962</c:v>
                      </c:pt>
                      <c:pt idx="756">
                        <c:v>7.5649999999999986</c:v>
                      </c:pt>
                      <c:pt idx="757">
                        <c:v>7.5749999999999993</c:v>
                      </c:pt>
                      <c:pt idx="758">
                        <c:v>7.5849999999999973</c:v>
                      </c:pt>
                      <c:pt idx="759">
                        <c:v>7.5950000000000006</c:v>
                      </c:pt>
                      <c:pt idx="760">
                        <c:v>7.6049999999999978</c:v>
                      </c:pt>
                      <c:pt idx="761">
                        <c:v>7.6149999999999958</c:v>
                      </c:pt>
                      <c:pt idx="762">
                        <c:v>7.6250000000000009</c:v>
                      </c:pt>
                      <c:pt idx="763">
                        <c:v>7.6349999999999989</c:v>
                      </c:pt>
                      <c:pt idx="764">
                        <c:v>7.6449999999999987</c:v>
                      </c:pt>
                      <c:pt idx="765">
                        <c:v>7.6549999999999994</c:v>
                      </c:pt>
                      <c:pt idx="766">
                        <c:v>7.6649999999999974</c:v>
                      </c:pt>
                      <c:pt idx="767">
                        <c:v>7.6749999999999972</c:v>
                      </c:pt>
                      <c:pt idx="768">
                        <c:v>7.6849999999999996</c:v>
                      </c:pt>
                      <c:pt idx="769">
                        <c:v>7.6949999999999967</c:v>
                      </c:pt>
                      <c:pt idx="770">
                        <c:v>7.7050000000000018</c:v>
                      </c:pt>
                      <c:pt idx="771">
                        <c:v>7.714999999999999</c:v>
                      </c:pt>
                      <c:pt idx="772">
                        <c:v>7.724999999999997</c:v>
                      </c:pt>
                      <c:pt idx="773">
                        <c:v>7.7350000000000012</c:v>
                      </c:pt>
                      <c:pt idx="774">
                        <c:v>7.7449999999999966</c:v>
                      </c:pt>
                      <c:pt idx="775">
                        <c:v>7.7549999999999963</c:v>
                      </c:pt>
                      <c:pt idx="776">
                        <c:v>7.7650000000000006</c:v>
                      </c:pt>
                      <c:pt idx="777">
                        <c:v>7.7749999999999968</c:v>
                      </c:pt>
                      <c:pt idx="778">
                        <c:v>7.7849999999999984</c:v>
                      </c:pt>
                      <c:pt idx="779">
                        <c:v>7.7949999999999982</c:v>
                      </c:pt>
                      <c:pt idx="780">
                        <c:v>7.8049999999999962</c:v>
                      </c:pt>
                      <c:pt idx="781">
                        <c:v>7.8149999999999986</c:v>
                      </c:pt>
                      <c:pt idx="782">
                        <c:v>7.8249999999999993</c:v>
                      </c:pt>
                      <c:pt idx="783">
                        <c:v>7.8349999999999973</c:v>
                      </c:pt>
                      <c:pt idx="784">
                        <c:v>7.8450000000000006</c:v>
                      </c:pt>
                      <c:pt idx="785">
                        <c:v>7.8549999999999978</c:v>
                      </c:pt>
                      <c:pt idx="786">
                        <c:v>7.8649999999999958</c:v>
                      </c:pt>
                      <c:pt idx="787">
                        <c:v>7.8750000000000009</c:v>
                      </c:pt>
                      <c:pt idx="788">
                        <c:v>7.8849999999999989</c:v>
                      </c:pt>
                      <c:pt idx="789">
                        <c:v>7.8949999999999987</c:v>
                      </c:pt>
                      <c:pt idx="790">
                        <c:v>7.9049999999999994</c:v>
                      </c:pt>
                      <c:pt idx="791">
                        <c:v>7.9149999999999974</c:v>
                      </c:pt>
                      <c:pt idx="792">
                        <c:v>7.9249999999999998</c:v>
                      </c:pt>
                      <c:pt idx="793">
                        <c:v>7.9349999999999996</c:v>
                      </c:pt>
                      <c:pt idx="794">
                        <c:v>7.9449999999999967</c:v>
                      </c:pt>
                      <c:pt idx="795">
                        <c:v>7.9550000000000018</c:v>
                      </c:pt>
                      <c:pt idx="796">
                        <c:v>7.964999999999999</c:v>
                      </c:pt>
                      <c:pt idx="797">
                        <c:v>7.974999999999997</c:v>
                      </c:pt>
                      <c:pt idx="798">
                        <c:v>7.9850000000000012</c:v>
                      </c:pt>
                      <c:pt idx="799">
                        <c:v>7.9949999999999966</c:v>
                      </c:pt>
                      <c:pt idx="800">
                        <c:v>8.0049999999999972</c:v>
                      </c:pt>
                      <c:pt idx="801">
                        <c:v>8.0150000000000006</c:v>
                      </c:pt>
                      <c:pt idx="802">
                        <c:v>8.0249999999999968</c:v>
                      </c:pt>
                      <c:pt idx="803">
                        <c:v>8.0349999999999984</c:v>
                      </c:pt>
                      <c:pt idx="804">
                        <c:v>8.0449999999999999</c:v>
                      </c:pt>
                      <c:pt idx="805">
                        <c:v>8.0549999999999962</c:v>
                      </c:pt>
                      <c:pt idx="806">
                        <c:v>8.0649999999999977</c:v>
                      </c:pt>
                      <c:pt idx="807">
                        <c:v>8.0749999999999993</c:v>
                      </c:pt>
                      <c:pt idx="808">
                        <c:v>8.0849999999999973</c:v>
                      </c:pt>
                      <c:pt idx="809">
                        <c:v>8.0950000000000006</c:v>
                      </c:pt>
                      <c:pt idx="810">
                        <c:v>8.1049999999999986</c:v>
                      </c:pt>
                      <c:pt idx="811">
                        <c:v>8.1149999999999949</c:v>
                      </c:pt>
                      <c:pt idx="812">
                        <c:v>8.1250000000000018</c:v>
                      </c:pt>
                      <c:pt idx="813">
                        <c:v>8.1349999999999962</c:v>
                      </c:pt>
                      <c:pt idx="814">
                        <c:v>8.1449999999999996</c:v>
                      </c:pt>
                      <c:pt idx="815">
                        <c:v>8.1549999999999994</c:v>
                      </c:pt>
                      <c:pt idx="816">
                        <c:v>8.1649999999999974</c:v>
                      </c:pt>
                      <c:pt idx="817">
                        <c:v>8.1749999999999989</c:v>
                      </c:pt>
                      <c:pt idx="818">
                        <c:v>8.1849999999999987</c:v>
                      </c:pt>
                      <c:pt idx="819">
                        <c:v>8.1949999999999967</c:v>
                      </c:pt>
                      <c:pt idx="820">
                        <c:v>8.2050000000000018</c:v>
                      </c:pt>
                      <c:pt idx="821">
                        <c:v>8.2149999999999999</c:v>
                      </c:pt>
                      <c:pt idx="822">
                        <c:v>8.2249999999999961</c:v>
                      </c:pt>
                      <c:pt idx="823">
                        <c:v>8.2350000000000012</c:v>
                      </c:pt>
                      <c:pt idx="824">
                        <c:v>8.2449999999999974</c:v>
                      </c:pt>
                      <c:pt idx="825">
                        <c:v>8.2549999999999972</c:v>
                      </c:pt>
                      <c:pt idx="826">
                        <c:v>8.2650000000000006</c:v>
                      </c:pt>
                      <c:pt idx="827">
                        <c:v>8.2749999999999968</c:v>
                      </c:pt>
                      <c:pt idx="828">
                        <c:v>8.2849999999999984</c:v>
                      </c:pt>
                      <c:pt idx="829">
                        <c:v>8.2949999999999999</c:v>
                      </c:pt>
                      <c:pt idx="830">
                        <c:v>8.3049999999999962</c:v>
                      </c:pt>
                      <c:pt idx="831">
                        <c:v>8.3149999999999977</c:v>
                      </c:pt>
                      <c:pt idx="832">
                        <c:v>8.3249999999999993</c:v>
                      </c:pt>
                      <c:pt idx="833">
                        <c:v>8.3349999999999973</c:v>
                      </c:pt>
                      <c:pt idx="834">
                        <c:v>8.3450000000000006</c:v>
                      </c:pt>
                      <c:pt idx="835">
                        <c:v>8.3549999999999986</c:v>
                      </c:pt>
                      <c:pt idx="836">
                        <c:v>8.3649999999999949</c:v>
                      </c:pt>
                      <c:pt idx="837">
                        <c:v>8.3750000000000018</c:v>
                      </c:pt>
                      <c:pt idx="838">
                        <c:v>8.3849999999999962</c:v>
                      </c:pt>
                      <c:pt idx="839">
                        <c:v>8.3949999999999996</c:v>
                      </c:pt>
                      <c:pt idx="840">
                        <c:v>8.4049999999999994</c:v>
                      </c:pt>
                      <c:pt idx="841">
                        <c:v>8.4149999999999974</c:v>
                      </c:pt>
                      <c:pt idx="842">
                        <c:v>8.4249999999999989</c:v>
                      </c:pt>
                      <c:pt idx="843">
                        <c:v>8.4349999999999987</c:v>
                      </c:pt>
                      <c:pt idx="844">
                        <c:v>8.4449999999999967</c:v>
                      </c:pt>
                      <c:pt idx="845">
                        <c:v>8.4550000000000018</c:v>
                      </c:pt>
                      <c:pt idx="846">
                        <c:v>8.4649999999999999</c:v>
                      </c:pt>
                      <c:pt idx="847">
                        <c:v>8.4749999999999961</c:v>
                      </c:pt>
                      <c:pt idx="848">
                        <c:v>8.4850000000000012</c:v>
                      </c:pt>
                      <c:pt idx="849">
                        <c:v>8.4949999999999974</c:v>
                      </c:pt>
                      <c:pt idx="850">
                        <c:v>8.5049999999999972</c:v>
                      </c:pt>
                      <c:pt idx="851">
                        <c:v>8.5150000000000006</c:v>
                      </c:pt>
                      <c:pt idx="852">
                        <c:v>8.5249999999999968</c:v>
                      </c:pt>
                      <c:pt idx="853">
                        <c:v>8.5350000000000001</c:v>
                      </c:pt>
                      <c:pt idx="854">
                        <c:v>8.5449999999999999</c:v>
                      </c:pt>
                      <c:pt idx="855">
                        <c:v>8.5549999999999962</c:v>
                      </c:pt>
                      <c:pt idx="856">
                        <c:v>8.5650000000000013</c:v>
                      </c:pt>
                      <c:pt idx="857">
                        <c:v>8.5749999999999993</c:v>
                      </c:pt>
                      <c:pt idx="858">
                        <c:v>8.5849999999999973</c:v>
                      </c:pt>
                      <c:pt idx="859">
                        <c:v>8.5950000000000006</c:v>
                      </c:pt>
                      <c:pt idx="860">
                        <c:v>8.6049999999999986</c:v>
                      </c:pt>
                      <c:pt idx="861">
                        <c:v>8.6149999999999949</c:v>
                      </c:pt>
                      <c:pt idx="862">
                        <c:v>8.6250000000000018</c:v>
                      </c:pt>
                      <c:pt idx="863">
                        <c:v>8.6349999999999962</c:v>
                      </c:pt>
                      <c:pt idx="864">
                        <c:v>8.6449999999999996</c:v>
                      </c:pt>
                      <c:pt idx="865">
                        <c:v>8.6549999999999994</c:v>
                      </c:pt>
                      <c:pt idx="866">
                        <c:v>8.6649999999999974</c:v>
                      </c:pt>
                      <c:pt idx="867">
                        <c:v>8.6749999999999989</c:v>
                      </c:pt>
                      <c:pt idx="868">
                        <c:v>8.6849999999999987</c:v>
                      </c:pt>
                      <c:pt idx="869">
                        <c:v>8.6949999999999967</c:v>
                      </c:pt>
                      <c:pt idx="870">
                        <c:v>8.7050000000000018</c:v>
                      </c:pt>
                      <c:pt idx="871">
                        <c:v>8.7149999999999999</c:v>
                      </c:pt>
                      <c:pt idx="872">
                        <c:v>8.7249999999999961</c:v>
                      </c:pt>
                      <c:pt idx="873">
                        <c:v>8.7350000000000012</c:v>
                      </c:pt>
                      <c:pt idx="874">
                        <c:v>8.7449999999999974</c:v>
                      </c:pt>
                      <c:pt idx="875">
                        <c:v>8.7549999999999972</c:v>
                      </c:pt>
                      <c:pt idx="876">
                        <c:v>8.7650000000000006</c:v>
                      </c:pt>
                      <c:pt idx="877">
                        <c:v>8.7749999999999968</c:v>
                      </c:pt>
                      <c:pt idx="878">
                        <c:v>8.7850000000000001</c:v>
                      </c:pt>
                      <c:pt idx="879">
                        <c:v>8.7949999999999999</c:v>
                      </c:pt>
                      <c:pt idx="880">
                        <c:v>8.8049999999999962</c:v>
                      </c:pt>
                      <c:pt idx="881">
                        <c:v>8.8150000000000013</c:v>
                      </c:pt>
                      <c:pt idx="882">
                        <c:v>8.8249999999999993</c:v>
                      </c:pt>
                      <c:pt idx="883">
                        <c:v>8.8349999999999973</c:v>
                      </c:pt>
                      <c:pt idx="884">
                        <c:v>8.8450000000000024</c:v>
                      </c:pt>
                      <c:pt idx="885">
                        <c:v>8.8549999999999986</c:v>
                      </c:pt>
                      <c:pt idx="886">
                        <c:v>8.8649999999999949</c:v>
                      </c:pt>
                      <c:pt idx="887">
                        <c:v>8.8750000000000018</c:v>
                      </c:pt>
                      <c:pt idx="888">
                        <c:v>8.8849999999999962</c:v>
                      </c:pt>
                      <c:pt idx="889">
                        <c:v>8.8949999999999996</c:v>
                      </c:pt>
                      <c:pt idx="890">
                        <c:v>8.9049999999999994</c:v>
                      </c:pt>
                      <c:pt idx="891">
                        <c:v>8.9149999999999974</c:v>
                      </c:pt>
                      <c:pt idx="892">
                        <c:v>8.9249999999999989</c:v>
                      </c:pt>
                      <c:pt idx="893">
                        <c:v>8.9349999999999987</c:v>
                      </c:pt>
                      <c:pt idx="894">
                        <c:v>8.9449999999999967</c:v>
                      </c:pt>
                      <c:pt idx="895">
                        <c:v>8.9550000000000018</c:v>
                      </c:pt>
                      <c:pt idx="896">
                        <c:v>8.9649999999999999</c:v>
                      </c:pt>
                      <c:pt idx="897">
                        <c:v>8.9749999999999961</c:v>
                      </c:pt>
                      <c:pt idx="898">
                        <c:v>8.9850000000000012</c:v>
                      </c:pt>
                      <c:pt idx="899">
                        <c:v>8.9949999999999974</c:v>
                      </c:pt>
                      <c:pt idx="900">
                        <c:v>9.0049999999999972</c:v>
                      </c:pt>
                      <c:pt idx="901">
                        <c:v>9.0150000000000006</c:v>
                      </c:pt>
                      <c:pt idx="902">
                        <c:v>9.0249999999999968</c:v>
                      </c:pt>
                      <c:pt idx="903">
                        <c:v>9.0350000000000001</c:v>
                      </c:pt>
                      <c:pt idx="904">
                        <c:v>9.0449999999999999</c:v>
                      </c:pt>
                      <c:pt idx="905">
                        <c:v>9.0549999999999962</c:v>
                      </c:pt>
                      <c:pt idx="906">
                        <c:v>9.0650000000000013</c:v>
                      </c:pt>
                      <c:pt idx="907">
                        <c:v>9.0749999999999993</c:v>
                      </c:pt>
                      <c:pt idx="908">
                        <c:v>9.0849999999999973</c:v>
                      </c:pt>
                      <c:pt idx="909">
                        <c:v>9.0950000000000024</c:v>
                      </c:pt>
                      <c:pt idx="910">
                        <c:v>9.1049999999999986</c:v>
                      </c:pt>
                      <c:pt idx="911">
                        <c:v>9.1149999999999949</c:v>
                      </c:pt>
                      <c:pt idx="912">
                        <c:v>9.1250000000000018</c:v>
                      </c:pt>
                      <c:pt idx="913">
                        <c:v>9.1349999999999962</c:v>
                      </c:pt>
                      <c:pt idx="914">
                        <c:v>9.1449999999999996</c:v>
                      </c:pt>
                      <c:pt idx="915">
                        <c:v>9.1549999999999994</c:v>
                      </c:pt>
                      <c:pt idx="916">
                        <c:v>9.1649999999999974</c:v>
                      </c:pt>
                      <c:pt idx="917">
                        <c:v>9.1749999999999989</c:v>
                      </c:pt>
                      <c:pt idx="918">
                        <c:v>9.1849999999999987</c:v>
                      </c:pt>
                      <c:pt idx="919">
                        <c:v>9.1949999999999967</c:v>
                      </c:pt>
                      <c:pt idx="920">
                        <c:v>9.2050000000000018</c:v>
                      </c:pt>
                      <c:pt idx="921">
                        <c:v>9.2149999999999999</c:v>
                      </c:pt>
                      <c:pt idx="922">
                        <c:v>9.2249999999999961</c:v>
                      </c:pt>
                      <c:pt idx="923">
                        <c:v>9.2350000000000012</c:v>
                      </c:pt>
                      <c:pt idx="924">
                        <c:v>9.2449999999999974</c:v>
                      </c:pt>
                      <c:pt idx="925">
                        <c:v>9.2549999999999972</c:v>
                      </c:pt>
                      <c:pt idx="926">
                        <c:v>9.2650000000000006</c:v>
                      </c:pt>
                      <c:pt idx="927">
                        <c:v>9.2749999999999968</c:v>
                      </c:pt>
                      <c:pt idx="928">
                        <c:v>9.2850000000000001</c:v>
                      </c:pt>
                      <c:pt idx="929">
                        <c:v>9.2949999999999982</c:v>
                      </c:pt>
                      <c:pt idx="930">
                        <c:v>9.3049999999999962</c:v>
                      </c:pt>
                      <c:pt idx="931">
                        <c:v>9.3150000000000013</c:v>
                      </c:pt>
                      <c:pt idx="932">
                        <c:v>9.3249999999999993</c:v>
                      </c:pt>
                      <c:pt idx="933">
                        <c:v>9.3349999999999973</c:v>
                      </c:pt>
                      <c:pt idx="934">
                        <c:v>9.3450000000000024</c:v>
                      </c:pt>
                      <c:pt idx="935">
                        <c:v>9.3549999999999986</c:v>
                      </c:pt>
                      <c:pt idx="936">
                        <c:v>9.3649999999999949</c:v>
                      </c:pt>
                      <c:pt idx="937">
                        <c:v>9.3750000000000018</c:v>
                      </c:pt>
                      <c:pt idx="938">
                        <c:v>9.3849999999999962</c:v>
                      </c:pt>
                      <c:pt idx="939">
                        <c:v>9.3949999999999996</c:v>
                      </c:pt>
                      <c:pt idx="940">
                        <c:v>9.4049999999999994</c:v>
                      </c:pt>
                      <c:pt idx="941">
                        <c:v>9.4149999999999974</c:v>
                      </c:pt>
                      <c:pt idx="942">
                        <c:v>9.4249999999999989</c:v>
                      </c:pt>
                      <c:pt idx="943">
                        <c:v>9.4349999999999987</c:v>
                      </c:pt>
                      <c:pt idx="944">
                        <c:v>9.4449999999999967</c:v>
                      </c:pt>
                      <c:pt idx="945">
                        <c:v>9.4550000000000036</c:v>
                      </c:pt>
                      <c:pt idx="946">
                        <c:v>9.4649999999999999</c:v>
                      </c:pt>
                      <c:pt idx="947">
                        <c:v>9.4749999999999961</c:v>
                      </c:pt>
                      <c:pt idx="948">
                        <c:v>9.4850000000000012</c:v>
                      </c:pt>
                      <c:pt idx="949">
                        <c:v>9.4949999999999974</c:v>
                      </c:pt>
                      <c:pt idx="950">
                        <c:v>9.5049999999999972</c:v>
                      </c:pt>
                      <c:pt idx="951">
                        <c:v>9.5150000000000006</c:v>
                      </c:pt>
                      <c:pt idx="952">
                        <c:v>9.5249999999999968</c:v>
                      </c:pt>
                      <c:pt idx="953">
                        <c:v>9.5349999999999984</c:v>
                      </c:pt>
                      <c:pt idx="954">
                        <c:v>9.5449999999999982</c:v>
                      </c:pt>
                      <c:pt idx="955">
                        <c:v>9.5549999999999962</c:v>
                      </c:pt>
                      <c:pt idx="956">
                        <c:v>9.5650000000000013</c:v>
                      </c:pt>
                      <c:pt idx="957">
                        <c:v>9.5749999999999993</c:v>
                      </c:pt>
                      <c:pt idx="958">
                        <c:v>9.5849999999999973</c:v>
                      </c:pt>
                      <c:pt idx="959">
                        <c:v>9.5950000000000024</c:v>
                      </c:pt>
                      <c:pt idx="960">
                        <c:v>9.6049999999999986</c:v>
                      </c:pt>
                      <c:pt idx="961">
                        <c:v>9.6149999999999949</c:v>
                      </c:pt>
                      <c:pt idx="962">
                        <c:v>9.6250000000000018</c:v>
                      </c:pt>
                      <c:pt idx="963">
                        <c:v>9.6349999999999962</c:v>
                      </c:pt>
                      <c:pt idx="964">
                        <c:v>9.6449999999999996</c:v>
                      </c:pt>
                      <c:pt idx="965">
                        <c:v>9.6549999999999994</c:v>
                      </c:pt>
                      <c:pt idx="966">
                        <c:v>9.6649999999999974</c:v>
                      </c:pt>
                      <c:pt idx="967">
                        <c:v>9.6749999999999989</c:v>
                      </c:pt>
                      <c:pt idx="968">
                        <c:v>9.6849999999999987</c:v>
                      </c:pt>
                      <c:pt idx="969">
                        <c:v>9.6949999999999967</c:v>
                      </c:pt>
                      <c:pt idx="970">
                        <c:v>9.7050000000000036</c:v>
                      </c:pt>
                      <c:pt idx="971">
                        <c:v>9.7149999999999999</c:v>
                      </c:pt>
                      <c:pt idx="972">
                        <c:v>9.7249999999999961</c:v>
                      </c:pt>
                      <c:pt idx="973">
                        <c:v>9.7350000000000012</c:v>
                      </c:pt>
                      <c:pt idx="974">
                        <c:v>9.7449999999999974</c:v>
                      </c:pt>
                      <c:pt idx="975">
                        <c:v>9.7549999999999972</c:v>
                      </c:pt>
                      <c:pt idx="976">
                        <c:v>9.7650000000000006</c:v>
                      </c:pt>
                      <c:pt idx="977">
                        <c:v>9.7749999999999968</c:v>
                      </c:pt>
                      <c:pt idx="978">
                        <c:v>9.7849999999999984</c:v>
                      </c:pt>
                      <c:pt idx="979">
                        <c:v>9.7949999999999982</c:v>
                      </c:pt>
                      <c:pt idx="980">
                        <c:v>9.8049999999999962</c:v>
                      </c:pt>
                      <c:pt idx="981">
                        <c:v>9.8150000000000013</c:v>
                      </c:pt>
                      <c:pt idx="982">
                        <c:v>9.8249999999999993</c:v>
                      </c:pt>
                      <c:pt idx="983">
                        <c:v>9.8349999999999973</c:v>
                      </c:pt>
                      <c:pt idx="984">
                        <c:v>9.8450000000000024</c:v>
                      </c:pt>
                      <c:pt idx="985">
                        <c:v>9.8549999999999986</c:v>
                      </c:pt>
                      <c:pt idx="986">
                        <c:v>9.8649999999999949</c:v>
                      </c:pt>
                      <c:pt idx="987">
                        <c:v>9.8750000000000036</c:v>
                      </c:pt>
                      <c:pt idx="988">
                        <c:v>9.8849999999999962</c:v>
                      </c:pt>
                      <c:pt idx="989">
                        <c:v>9.8949999999999996</c:v>
                      </c:pt>
                      <c:pt idx="990">
                        <c:v>9.9049999999999994</c:v>
                      </c:pt>
                      <c:pt idx="991">
                        <c:v>9.9149999999999974</c:v>
                      </c:pt>
                      <c:pt idx="992">
                        <c:v>9.9249999999999989</c:v>
                      </c:pt>
                      <c:pt idx="993">
                        <c:v>9.9349999999999987</c:v>
                      </c:pt>
                      <c:pt idx="994">
                        <c:v>9.9449999999999967</c:v>
                      </c:pt>
                      <c:pt idx="995">
                        <c:v>9.9550000000000036</c:v>
                      </c:pt>
                      <c:pt idx="996">
                        <c:v>9.9649999999999999</c:v>
                      </c:pt>
                      <c:pt idx="997">
                        <c:v>9.9749999999999961</c:v>
                      </c:pt>
                      <c:pt idx="998">
                        <c:v>9.9850000000000012</c:v>
                      </c:pt>
                      <c:pt idx="999">
                        <c:v>9.9949999999999974</c:v>
                      </c:pt>
                      <c:pt idx="1000">
                        <c:v>10.004999999999997</c:v>
                      </c:pt>
                      <c:pt idx="1001">
                        <c:v>10.015000000000001</c:v>
                      </c:pt>
                      <c:pt idx="1002">
                        <c:v>10.024999999999997</c:v>
                      </c:pt>
                      <c:pt idx="1003">
                        <c:v>10.035</c:v>
                      </c:pt>
                      <c:pt idx="1004">
                        <c:v>10.044999999999998</c:v>
                      </c:pt>
                      <c:pt idx="1005">
                        <c:v>10.054999999999996</c:v>
                      </c:pt>
                      <c:pt idx="1006">
                        <c:v>10.065000000000001</c:v>
                      </c:pt>
                      <c:pt idx="1007">
                        <c:v>10.074999999999999</c:v>
                      </c:pt>
                      <c:pt idx="1008">
                        <c:v>10.084999999999997</c:v>
                      </c:pt>
                      <c:pt idx="1009">
                        <c:v>10.095000000000002</c:v>
                      </c:pt>
                      <c:pt idx="1010">
                        <c:v>10.104999999999999</c:v>
                      </c:pt>
                      <c:pt idx="1011">
                        <c:v>10.114999999999995</c:v>
                      </c:pt>
                      <c:pt idx="1012">
                        <c:v>10.125000000000004</c:v>
                      </c:pt>
                      <c:pt idx="1013">
                        <c:v>10.134999999999996</c:v>
                      </c:pt>
                      <c:pt idx="1014">
                        <c:v>10.145</c:v>
                      </c:pt>
                      <c:pt idx="1015">
                        <c:v>10.154999999999999</c:v>
                      </c:pt>
                      <c:pt idx="1016">
                        <c:v>10.164999999999996</c:v>
                      </c:pt>
                      <c:pt idx="1017">
                        <c:v>10.174999999999999</c:v>
                      </c:pt>
                      <c:pt idx="1018">
                        <c:v>10.184999999999999</c:v>
                      </c:pt>
                      <c:pt idx="1019">
                        <c:v>10.194999999999997</c:v>
                      </c:pt>
                      <c:pt idx="1020">
                        <c:v>10.205000000000004</c:v>
                      </c:pt>
                      <c:pt idx="1021">
                        <c:v>10.215</c:v>
                      </c:pt>
                      <c:pt idx="1022">
                        <c:v>10.224999999999996</c:v>
                      </c:pt>
                      <c:pt idx="1023">
                        <c:v>10.235000000000001</c:v>
                      </c:pt>
                      <c:pt idx="1024">
                        <c:v>10.244999999999997</c:v>
                      </c:pt>
                      <c:pt idx="1025">
                        <c:v>10.254999999999997</c:v>
                      </c:pt>
                      <c:pt idx="1026">
                        <c:v>10.265000000000001</c:v>
                      </c:pt>
                      <c:pt idx="1027">
                        <c:v>10.274999999999997</c:v>
                      </c:pt>
                      <c:pt idx="1028">
                        <c:v>10.285</c:v>
                      </c:pt>
                      <c:pt idx="1029">
                        <c:v>10.294999999999998</c:v>
                      </c:pt>
                      <c:pt idx="1030">
                        <c:v>10.304999999999996</c:v>
                      </c:pt>
                      <c:pt idx="1031">
                        <c:v>10.315000000000001</c:v>
                      </c:pt>
                      <c:pt idx="1032">
                        <c:v>10.324999999999998</c:v>
                      </c:pt>
                      <c:pt idx="1033">
                        <c:v>10.334999999999996</c:v>
                      </c:pt>
                      <c:pt idx="1034">
                        <c:v>10.345000000000001</c:v>
                      </c:pt>
                      <c:pt idx="1035">
                        <c:v>10.354999999999995</c:v>
                      </c:pt>
                      <c:pt idx="1036">
                        <c:v>10.364999999999993</c:v>
                      </c:pt>
                      <c:pt idx="1037">
                        <c:v>10.375</c:v>
                      </c:pt>
                      <c:pt idx="1038">
                        <c:v>10.384999999999996</c:v>
                      </c:pt>
                      <c:pt idx="1039">
                        <c:v>10.395</c:v>
                      </c:pt>
                      <c:pt idx="1040">
                        <c:v>10.404999999999999</c:v>
                      </c:pt>
                      <c:pt idx="1041">
                        <c:v>10.414999999999997</c:v>
                      </c:pt>
                      <c:pt idx="1042">
                        <c:v>10.425000000000002</c:v>
                      </c:pt>
                      <c:pt idx="1043">
                        <c:v>10.435000000000002</c:v>
                      </c:pt>
                      <c:pt idx="1044">
                        <c:v>10.444999999999997</c:v>
                      </c:pt>
                      <c:pt idx="1045">
                        <c:v>10.455000000000005</c:v>
                      </c:pt>
                      <c:pt idx="1046">
                        <c:v>10.465</c:v>
                      </c:pt>
                      <c:pt idx="1047">
                        <c:v>10.475</c:v>
                      </c:pt>
                      <c:pt idx="1048">
                        <c:v>10.485000000000003</c:v>
                      </c:pt>
                      <c:pt idx="1049">
                        <c:v>10.494999999999997</c:v>
                      </c:pt>
                      <c:pt idx="1050">
                        <c:v>10.504999999999997</c:v>
                      </c:pt>
                      <c:pt idx="1051">
                        <c:v>10.515000000000001</c:v>
                      </c:pt>
                      <c:pt idx="1052">
                        <c:v>10.524999999999997</c:v>
                      </c:pt>
                      <c:pt idx="1053">
                        <c:v>10.535</c:v>
                      </c:pt>
                      <c:pt idx="1054">
                        <c:v>10.544999999999998</c:v>
                      </c:pt>
                      <c:pt idx="1055">
                        <c:v>10.554999999999996</c:v>
                      </c:pt>
                      <c:pt idx="1056">
                        <c:v>10.565000000000001</c:v>
                      </c:pt>
                      <c:pt idx="1057">
                        <c:v>10.574999999999998</c:v>
                      </c:pt>
                      <c:pt idx="1058">
                        <c:v>10.584999999999996</c:v>
                      </c:pt>
                      <c:pt idx="1059">
                        <c:v>10.595000000000001</c:v>
                      </c:pt>
                      <c:pt idx="1060">
                        <c:v>10.604999999999995</c:v>
                      </c:pt>
                      <c:pt idx="1061">
                        <c:v>10.614999999999998</c:v>
                      </c:pt>
                      <c:pt idx="1062">
                        <c:v>10.625</c:v>
                      </c:pt>
                      <c:pt idx="1063">
                        <c:v>10.634999999999996</c:v>
                      </c:pt>
                      <c:pt idx="1064">
                        <c:v>10.645</c:v>
                      </c:pt>
                      <c:pt idx="1065">
                        <c:v>10.654999999999999</c:v>
                      </c:pt>
                      <c:pt idx="1066">
                        <c:v>10.664999999999996</c:v>
                      </c:pt>
                      <c:pt idx="1067">
                        <c:v>10.674999999999999</c:v>
                      </c:pt>
                      <c:pt idx="1068">
                        <c:v>10.684999999999999</c:v>
                      </c:pt>
                      <c:pt idx="1069">
                        <c:v>10.694999999999997</c:v>
                      </c:pt>
                      <c:pt idx="1070">
                        <c:v>10.705000000000002</c:v>
                      </c:pt>
                      <c:pt idx="1071">
                        <c:v>10.714999999999996</c:v>
                      </c:pt>
                      <c:pt idx="1072">
                        <c:v>10.725</c:v>
                      </c:pt>
                      <c:pt idx="1073">
                        <c:v>10.735000000000007</c:v>
                      </c:pt>
                      <c:pt idx="1074">
                        <c:v>10.744999999999999</c:v>
                      </c:pt>
                      <c:pt idx="1075">
                        <c:v>10.754999999999999</c:v>
                      </c:pt>
                      <c:pt idx="1076">
                        <c:v>10.765000000000004</c:v>
                      </c:pt>
                      <c:pt idx="1077">
                        <c:v>10.774999999999999</c:v>
                      </c:pt>
                      <c:pt idx="1078">
                        <c:v>10.785000000000004</c:v>
                      </c:pt>
                      <c:pt idx="1079">
                        <c:v>10.795</c:v>
                      </c:pt>
                      <c:pt idx="1080">
                        <c:v>10.804999999999998</c:v>
                      </c:pt>
                      <c:pt idx="1081">
                        <c:v>10.815000000000001</c:v>
                      </c:pt>
                      <c:pt idx="1082">
                        <c:v>10.824999999999998</c:v>
                      </c:pt>
                      <c:pt idx="1083">
                        <c:v>10.834999999999996</c:v>
                      </c:pt>
                      <c:pt idx="1084">
                        <c:v>10.845000000000001</c:v>
                      </c:pt>
                      <c:pt idx="1085">
                        <c:v>10.854999999999995</c:v>
                      </c:pt>
                      <c:pt idx="1086">
                        <c:v>10.864999999999998</c:v>
                      </c:pt>
                      <c:pt idx="1087">
                        <c:v>10.875</c:v>
                      </c:pt>
                      <c:pt idx="1088">
                        <c:v>10.884999999999996</c:v>
                      </c:pt>
                      <c:pt idx="1089">
                        <c:v>10.895</c:v>
                      </c:pt>
                      <c:pt idx="1090">
                        <c:v>10.904999999999999</c:v>
                      </c:pt>
                      <c:pt idx="1091">
                        <c:v>10.914999999999996</c:v>
                      </c:pt>
                      <c:pt idx="1092">
                        <c:v>10.925000000000004</c:v>
                      </c:pt>
                      <c:pt idx="1093">
                        <c:v>10.934999999999999</c:v>
                      </c:pt>
                      <c:pt idx="1094">
                        <c:v>10.944999999999997</c:v>
                      </c:pt>
                      <c:pt idx="1095">
                        <c:v>10.955000000000002</c:v>
                      </c:pt>
                      <c:pt idx="1096">
                        <c:v>10.964999999999996</c:v>
                      </c:pt>
                      <c:pt idx="1097">
                        <c:v>10.975</c:v>
                      </c:pt>
                      <c:pt idx="1098">
                        <c:v>10.985000000000001</c:v>
                      </c:pt>
                      <c:pt idx="1099">
                        <c:v>10.994999999999997</c:v>
                      </c:pt>
                      <c:pt idx="1100">
                        <c:v>11.004999999999999</c:v>
                      </c:pt>
                      <c:pt idx="1101">
                        <c:v>11.014999999999999</c:v>
                      </c:pt>
                      <c:pt idx="1102">
                        <c:v>11.024999999999997</c:v>
                      </c:pt>
                      <c:pt idx="1103">
                        <c:v>11.035</c:v>
                      </c:pt>
                      <c:pt idx="1104">
                        <c:v>11.044999999999998</c:v>
                      </c:pt>
                      <c:pt idx="1105">
                        <c:v>11.054999999999996</c:v>
                      </c:pt>
                      <c:pt idx="1106">
                        <c:v>11.065000000000001</c:v>
                      </c:pt>
                      <c:pt idx="1107">
                        <c:v>11.075000000000001</c:v>
                      </c:pt>
                      <c:pt idx="1108">
                        <c:v>11.084999999999997</c:v>
                      </c:pt>
                      <c:pt idx="1109">
                        <c:v>11.095000000000002</c:v>
                      </c:pt>
                      <c:pt idx="1110">
                        <c:v>11.104999999999999</c:v>
                      </c:pt>
                      <c:pt idx="1111">
                        <c:v>11.114999999999998</c:v>
                      </c:pt>
                      <c:pt idx="1112">
                        <c:v>11.125</c:v>
                      </c:pt>
                      <c:pt idx="1113">
                        <c:v>11.134999999999998</c:v>
                      </c:pt>
                      <c:pt idx="1114">
                        <c:v>11.145000000000005</c:v>
                      </c:pt>
                      <c:pt idx="1115">
                        <c:v>11.154999999999999</c:v>
                      </c:pt>
                      <c:pt idx="1116">
                        <c:v>11.164999999999996</c:v>
                      </c:pt>
                      <c:pt idx="1117">
                        <c:v>11.175000000000004</c:v>
                      </c:pt>
                      <c:pt idx="1118">
                        <c:v>11.184999999999999</c:v>
                      </c:pt>
                      <c:pt idx="1119">
                        <c:v>11.194999999999997</c:v>
                      </c:pt>
                      <c:pt idx="1120">
                        <c:v>11.205000000000002</c:v>
                      </c:pt>
                      <c:pt idx="1121">
                        <c:v>11.214999999999996</c:v>
                      </c:pt>
                      <c:pt idx="1122">
                        <c:v>11.225</c:v>
                      </c:pt>
                      <c:pt idx="1123">
                        <c:v>11.235000000000001</c:v>
                      </c:pt>
                      <c:pt idx="1124">
                        <c:v>11.244999999999997</c:v>
                      </c:pt>
                      <c:pt idx="1125">
                        <c:v>11.254999999999999</c:v>
                      </c:pt>
                      <c:pt idx="1126">
                        <c:v>11.264999999999999</c:v>
                      </c:pt>
                      <c:pt idx="1127">
                        <c:v>11.274999999999997</c:v>
                      </c:pt>
                      <c:pt idx="1128">
                        <c:v>11.285</c:v>
                      </c:pt>
                      <c:pt idx="1129">
                        <c:v>11.294999999999998</c:v>
                      </c:pt>
                      <c:pt idx="1130">
                        <c:v>11.304999999999994</c:v>
                      </c:pt>
                      <c:pt idx="1131">
                        <c:v>11.315000000000001</c:v>
                      </c:pt>
                      <c:pt idx="1132">
                        <c:v>11.324999999999998</c:v>
                      </c:pt>
                      <c:pt idx="1133">
                        <c:v>11.334999999999996</c:v>
                      </c:pt>
                      <c:pt idx="1134">
                        <c:v>11.344999999999999</c:v>
                      </c:pt>
                      <c:pt idx="1135">
                        <c:v>11.354999999999995</c:v>
                      </c:pt>
                      <c:pt idx="1136">
                        <c:v>11.364999999999998</c:v>
                      </c:pt>
                      <c:pt idx="1137">
                        <c:v>11.375</c:v>
                      </c:pt>
                      <c:pt idx="1138">
                        <c:v>11.384999999999996</c:v>
                      </c:pt>
                      <c:pt idx="1139">
                        <c:v>11.395</c:v>
                      </c:pt>
                      <c:pt idx="1140">
                        <c:v>11.404999999999999</c:v>
                      </c:pt>
                      <c:pt idx="1141">
                        <c:v>11.414999999999997</c:v>
                      </c:pt>
                      <c:pt idx="1142">
                        <c:v>11.425000000000004</c:v>
                      </c:pt>
                      <c:pt idx="1143">
                        <c:v>11.435000000000002</c:v>
                      </c:pt>
                      <c:pt idx="1144">
                        <c:v>11.444999999999997</c:v>
                      </c:pt>
                      <c:pt idx="1145">
                        <c:v>11.455000000000002</c:v>
                      </c:pt>
                      <c:pt idx="1146">
                        <c:v>11.464999999999996</c:v>
                      </c:pt>
                      <c:pt idx="1147">
                        <c:v>11.475</c:v>
                      </c:pt>
                      <c:pt idx="1148">
                        <c:v>11.485000000000001</c:v>
                      </c:pt>
                      <c:pt idx="1149">
                        <c:v>11.494999999999997</c:v>
                      </c:pt>
                      <c:pt idx="1150">
                        <c:v>11.504999999999999</c:v>
                      </c:pt>
                      <c:pt idx="1151">
                        <c:v>11.514999999999999</c:v>
                      </c:pt>
                      <c:pt idx="1152">
                        <c:v>11.524999999999997</c:v>
                      </c:pt>
                      <c:pt idx="1153">
                        <c:v>11.535</c:v>
                      </c:pt>
                      <c:pt idx="1154">
                        <c:v>11.544999999999998</c:v>
                      </c:pt>
                      <c:pt idx="1155">
                        <c:v>11.554999999999994</c:v>
                      </c:pt>
                      <c:pt idx="1156">
                        <c:v>11.565000000000001</c:v>
                      </c:pt>
                      <c:pt idx="1157">
                        <c:v>11.574999999999998</c:v>
                      </c:pt>
                      <c:pt idx="1158">
                        <c:v>11.584999999999996</c:v>
                      </c:pt>
                      <c:pt idx="1159">
                        <c:v>11.594999999999999</c:v>
                      </c:pt>
                      <c:pt idx="1160">
                        <c:v>11.604999999999995</c:v>
                      </c:pt>
                      <c:pt idx="1161">
                        <c:v>11.614999999999998</c:v>
                      </c:pt>
                      <c:pt idx="1162">
                        <c:v>11.625</c:v>
                      </c:pt>
                      <c:pt idx="1163">
                        <c:v>11.634999999999996</c:v>
                      </c:pt>
                      <c:pt idx="1164">
                        <c:v>11.645</c:v>
                      </c:pt>
                      <c:pt idx="1165">
                        <c:v>11.654999999999999</c:v>
                      </c:pt>
                      <c:pt idx="1166">
                        <c:v>11.664999999999996</c:v>
                      </c:pt>
                      <c:pt idx="1167">
                        <c:v>11.674999999999999</c:v>
                      </c:pt>
                      <c:pt idx="1168">
                        <c:v>11.684999999999999</c:v>
                      </c:pt>
                      <c:pt idx="1169">
                        <c:v>11.694999999999997</c:v>
                      </c:pt>
                      <c:pt idx="1170">
                        <c:v>11.705000000000002</c:v>
                      </c:pt>
                      <c:pt idx="1171">
                        <c:v>11.715</c:v>
                      </c:pt>
                      <c:pt idx="1172">
                        <c:v>11.725</c:v>
                      </c:pt>
                      <c:pt idx="1173">
                        <c:v>11.735000000000001</c:v>
                      </c:pt>
                      <c:pt idx="1174">
                        <c:v>11.744999999999999</c:v>
                      </c:pt>
                      <c:pt idx="1175">
                        <c:v>11.755000000000003</c:v>
                      </c:pt>
                      <c:pt idx="1176">
                        <c:v>11.764999999999999</c:v>
                      </c:pt>
                      <c:pt idx="1177">
                        <c:v>11.774999999999999</c:v>
                      </c:pt>
                      <c:pt idx="1178">
                        <c:v>11.785</c:v>
                      </c:pt>
                      <c:pt idx="1179">
                        <c:v>11.794999999999998</c:v>
                      </c:pt>
                      <c:pt idx="1180">
                        <c:v>11.804999999999994</c:v>
                      </c:pt>
                      <c:pt idx="1181">
                        <c:v>11.815000000000001</c:v>
                      </c:pt>
                      <c:pt idx="1182">
                        <c:v>11.824999999999998</c:v>
                      </c:pt>
                      <c:pt idx="1183">
                        <c:v>11.834999999999996</c:v>
                      </c:pt>
                      <c:pt idx="1184">
                        <c:v>11.844999999999999</c:v>
                      </c:pt>
                      <c:pt idx="1185">
                        <c:v>11.854999999999995</c:v>
                      </c:pt>
                      <c:pt idx="1186">
                        <c:v>11.864999999999998</c:v>
                      </c:pt>
                      <c:pt idx="1187">
                        <c:v>11.875</c:v>
                      </c:pt>
                      <c:pt idx="1188">
                        <c:v>11.884999999999996</c:v>
                      </c:pt>
                      <c:pt idx="1189">
                        <c:v>11.895</c:v>
                      </c:pt>
                      <c:pt idx="1190">
                        <c:v>11.904999999999999</c:v>
                      </c:pt>
                      <c:pt idx="1191">
                        <c:v>11.914999999999996</c:v>
                      </c:pt>
                      <c:pt idx="1192">
                        <c:v>11.924999999999999</c:v>
                      </c:pt>
                      <c:pt idx="1193">
                        <c:v>11.934999999999999</c:v>
                      </c:pt>
                      <c:pt idx="1194">
                        <c:v>11.944999999999997</c:v>
                      </c:pt>
                      <c:pt idx="1195">
                        <c:v>11.955000000000002</c:v>
                      </c:pt>
                      <c:pt idx="1196">
                        <c:v>11.964999999999996</c:v>
                      </c:pt>
                      <c:pt idx="1197">
                        <c:v>11.975</c:v>
                      </c:pt>
                      <c:pt idx="1198">
                        <c:v>11.985000000000001</c:v>
                      </c:pt>
                      <c:pt idx="1199">
                        <c:v>11.994999999999997</c:v>
                      </c:pt>
                      <c:pt idx="1200">
                        <c:v>12.005000000000003</c:v>
                      </c:pt>
                      <c:pt idx="1201">
                        <c:v>12.015000000000004</c:v>
                      </c:pt>
                      <c:pt idx="1202">
                        <c:v>12.024999999999999</c:v>
                      </c:pt>
                      <c:pt idx="1203">
                        <c:v>12.035000000000005</c:v>
                      </c:pt>
                      <c:pt idx="1204">
                        <c:v>12.045</c:v>
                      </c:pt>
                      <c:pt idx="1205">
                        <c:v>12.054999999999996</c:v>
                      </c:pt>
                      <c:pt idx="1206">
                        <c:v>12.065000000000001</c:v>
                      </c:pt>
                      <c:pt idx="1207">
                        <c:v>12.075000000000001</c:v>
                      </c:pt>
                      <c:pt idx="1208">
                        <c:v>12.085000000000001</c:v>
                      </c:pt>
                      <c:pt idx="1209">
                        <c:v>12.094999999999999</c:v>
                      </c:pt>
                      <c:pt idx="1210">
                        <c:v>12.104999999999995</c:v>
                      </c:pt>
                      <c:pt idx="1211">
                        <c:v>12.114999999999998</c:v>
                      </c:pt>
                      <c:pt idx="1212">
                        <c:v>12.125</c:v>
                      </c:pt>
                      <c:pt idx="1213">
                        <c:v>12.134999999999996</c:v>
                      </c:pt>
                      <c:pt idx="1214">
                        <c:v>12.145</c:v>
                      </c:pt>
                      <c:pt idx="1215">
                        <c:v>12.154999999999999</c:v>
                      </c:pt>
                      <c:pt idx="1216">
                        <c:v>12.164999999999996</c:v>
                      </c:pt>
                      <c:pt idx="1217">
                        <c:v>12.174999999999999</c:v>
                      </c:pt>
                      <c:pt idx="1218">
                        <c:v>12.184999999999999</c:v>
                      </c:pt>
                      <c:pt idx="1219">
                        <c:v>12.194999999999997</c:v>
                      </c:pt>
                      <c:pt idx="1220">
                        <c:v>12.205000000000002</c:v>
                      </c:pt>
                      <c:pt idx="1221">
                        <c:v>12.214999999999996</c:v>
                      </c:pt>
                      <c:pt idx="1222">
                        <c:v>12.225</c:v>
                      </c:pt>
                      <c:pt idx="1223">
                        <c:v>12.234999999999996</c:v>
                      </c:pt>
                      <c:pt idx="1224">
                        <c:v>12.244999999999997</c:v>
                      </c:pt>
                      <c:pt idx="1225">
                        <c:v>12.255000000000003</c:v>
                      </c:pt>
                      <c:pt idx="1226">
                        <c:v>12.264999999999999</c:v>
                      </c:pt>
                      <c:pt idx="1227">
                        <c:v>12.274999999999997</c:v>
                      </c:pt>
                      <c:pt idx="1228">
                        <c:v>12.285</c:v>
                      </c:pt>
                      <c:pt idx="1229">
                        <c:v>12.294999999999998</c:v>
                      </c:pt>
                      <c:pt idx="1230">
                        <c:v>12.304999999999996</c:v>
                      </c:pt>
                      <c:pt idx="1231">
                        <c:v>12.315000000000005</c:v>
                      </c:pt>
                      <c:pt idx="1232">
                        <c:v>12.324999999999998</c:v>
                      </c:pt>
                      <c:pt idx="1233">
                        <c:v>12.335000000000001</c:v>
                      </c:pt>
                      <c:pt idx="1234">
                        <c:v>12.345000000000002</c:v>
                      </c:pt>
                      <c:pt idx="1235">
                        <c:v>12.354999999999999</c:v>
                      </c:pt>
                      <c:pt idx="1236">
                        <c:v>12.364999999999998</c:v>
                      </c:pt>
                      <c:pt idx="1237">
                        <c:v>12.375</c:v>
                      </c:pt>
                      <c:pt idx="1238">
                        <c:v>12.384999999999998</c:v>
                      </c:pt>
                      <c:pt idx="1239">
                        <c:v>12.395</c:v>
                      </c:pt>
                      <c:pt idx="1240">
                        <c:v>12.404999999999999</c:v>
                      </c:pt>
                      <c:pt idx="1241">
                        <c:v>12.414999999999996</c:v>
                      </c:pt>
                      <c:pt idx="1242">
                        <c:v>12.424999999999999</c:v>
                      </c:pt>
                      <c:pt idx="1243">
                        <c:v>12.434999999999999</c:v>
                      </c:pt>
                      <c:pt idx="1244">
                        <c:v>12.444999999999997</c:v>
                      </c:pt>
                      <c:pt idx="1245">
                        <c:v>12.455000000000002</c:v>
                      </c:pt>
                      <c:pt idx="1246">
                        <c:v>12.464999999999996</c:v>
                      </c:pt>
                      <c:pt idx="1247">
                        <c:v>12.475</c:v>
                      </c:pt>
                      <c:pt idx="1248">
                        <c:v>12.484999999999996</c:v>
                      </c:pt>
                      <c:pt idx="1249">
                        <c:v>12.494999999999997</c:v>
                      </c:pt>
                      <c:pt idx="1250">
                        <c:v>12.505000000000003</c:v>
                      </c:pt>
                      <c:pt idx="1251">
                        <c:v>12.514999999999999</c:v>
                      </c:pt>
                      <c:pt idx="1252">
                        <c:v>12.524999999999997</c:v>
                      </c:pt>
                      <c:pt idx="1253">
                        <c:v>12.535</c:v>
                      </c:pt>
                      <c:pt idx="1254">
                        <c:v>12.544999999999998</c:v>
                      </c:pt>
                      <c:pt idx="1255">
                        <c:v>12.554999999999996</c:v>
                      </c:pt>
                      <c:pt idx="1256">
                        <c:v>12.565000000000001</c:v>
                      </c:pt>
                      <c:pt idx="1257">
                        <c:v>12.574999999999996</c:v>
                      </c:pt>
                      <c:pt idx="1258">
                        <c:v>12.584999999999996</c:v>
                      </c:pt>
                      <c:pt idx="1259">
                        <c:v>12.594999999999999</c:v>
                      </c:pt>
                      <c:pt idx="1260">
                        <c:v>12.604999999999995</c:v>
                      </c:pt>
                      <c:pt idx="1261">
                        <c:v>12.614999999999998</c:v>
                      </c:pt>
                      <c:pt idx="1262">
                        <c:v>12.625</c:v>
                      </c:pt>
                      <c:pt idx="1263">
                        <c:v>12.634999999999998</c:v>
                      </c:pt>
                      <c:pt idx="1264">
                        <c:v>12.645</c:v>
                      </c:pt>
                      <c:pt idx="1265">
                        <c:v>12.654999999999999</c:v>
                      </c:pt>
                      <c:pt idx="1266">
                        <c:v>12.664999999999997</c:v>
                      </c:pt>
                      <c:pt idx="1267">
                        <c:v>12.674999999999999</c:v>
                      </c:pt>
                      <c:pt idx="1268">
                        <c:v>12.685000000000002</c:v>
                      </c:pt>
                      <c:pt idx="1269">
                        <c:v>12.695000000000002</c:v>
                      </c:pt>
                      <c:pt idx="1270">
                        <c:v>12.705000000000002</c:v>
                      </c:pt>
                      <c:pt idx="1271">
                        <c:v>12.714999999999996</c:v>
                      </c:pt>
                      <c:pt idx="1272">
                        <c:v>12.725</c:v>
                      </c:pt>
                      <c:pt idx="1273">
                        <c:v>12.734999999999996</c:v>
                      </c:pt>
                      <c:pt idx="1274">
                        <c:v>12.744999999999997</c:v>
                      </c:pt>
                      <c:pt idx="1275">
                        <c:v>12.755000000000003</c:v>
                      </c:pt>
                      <c:pt idx="1276">
                        <c:v>12.764999999999999</c:v>
                      </c:pt>
                      <c:pt idx="1277">
                        <c:v>12.774999999999997</c:v>
                      </c:pt>
                      <c:pt idx="1278">
                        <c:v>12.785</c:v>
                      </c:pt>
                      <c:pt idx="1279">
                        <c:v>12.794999999999998</c:v>
                      </c:pt>
                      <c:pt idx="1280">
                        <c:v>12.804999999999996</c:v>
                      </c:pt>
                      <c:pt idx="1281">
                        <c:v>12.815000000000001</c:v>
                      </c:pt>
                      <c:pt idx="1282">
                        <c:v>12.824999999999996</c:v>
                      </c:pt>
                      <c:pt idx="1283">
                        <c:v>12.834999999999996</c:v>
                      </c:pt>
                      <c:pt idx="1284">
                        <c:v>12.844999999999999</c:v>
                      </c:pt>
                      <c:pt idx="1285">
                        <c:v>12.854999999999995</c:v>
                      </c:pt>
                      <c:pt idx="1286">
                        <c:v>12.864999999999998</c:v>
                      </c:pt>
                      <c:pt idx="1287">
                        <c:v>12.875</c:v>
                      </c:pt>
                      <c:pt idx="1288">
                        <c:v>12.884999999999996</c:v>
                      </c:pt>
                      <c:pt idx="1289">
                        <c:v>12.895</c:v>
                      </c:pt>
                      <c:pt idx="1290">
                        <c:v>12.904999999999999</c:v>
                      </c:pt>
                      <c:pt idx="1291">
                        <c:v>12.914999999999997</c:v>
                      </c:pt>
                      <c:pt idx="1292">
                        <c:v>12.924999999999999</c:v>
                      </c:pt>
                      <c:pt idx="1293">
                        <c:v>12.935000000000002</c:v>
                      </c:pt>
                      <c:pt idx="1294">
                        <c:v>12.945000000000002</c:v>
                      </c:pt>
                      <c:pt idx="1295">
                        <c:v>12.955000000000002</c:v>
                      </c:pt>
                      <c:pt idx="1296">
                        <c:v>12.965</c:v>
                      </c:pt>
                      <c:pt idx="1297">
                        <c:v>12.975000000000003</c:v>
                      </c:pt>
                      <c:pt idx="1298">
                        <c:v>12.985000000000001</c:v>
                      </c:pt>
                      <c:pt idx="1299">
                        <c:v>12.994999999999999</c:v>
                      </c:pt>
                      <c:pt idx="1300">
                        <c:v>13.005000000000003</c:v>
                      </c:pt>
                      <c:pt idx="1301">
                        <c:v>13.014999999999999</c:v>
                      </c:pt>
                      <c:pt idx="1302">
                        <c:v>13.024999999999997</c:v>
                      </c:pt>
                      <c:pt idx="1303">
                        <c:v>13.035</c:v>
                      </c:pt>
                      <c:pt idx="1304">
                        <c:v>13.044999999999998</c:v>
                      </c:pt>
                      <c:pt idx="1305">
                        <c:v>13.054999999999996</c:v>
                      </c:pt>
                      <c:pt idx="1306">
                        <c:v>13.065000000000001</c:v>
                      </c:pt>
                      <c:pt idx="1307">
                        <c:v>13.074999999999996</c:v>
                      </c:pt>
                      <c:pt idx="1308">
                        <c:v>13.084999999999996</c:v>
                      </c:pt>
                      <c:pt idx="1309">
                        <c:v>13.094999999999999</c:v>
                      </c:pt>
                      <c:pt idx="1310">
                        <c:v>13.104999999999995</c:v>
                      </c:pt>
                      <c:pt idx="1311">
                        <c:v>13.114999999999998</c:v>
                      </c:pt>
                      <c:pt idx="1312">
                        <c:v>13.125</c:v>
                      </c:pt>
                      <c:pt idx="1313">
                        <c:v>13.134999999999996</c:v>
                      </c:pt>
                      <c:pt idx="1314">
                        <c:v>13.145</c:v>
                      </c:pt>
                      <c:pt idx="1315">
                        <c:v>13.154999999999999</c:v>
                      </c:pt>
                      <c:pt idx="1316">
                        <c:v>13.164999999999997</c:v>
                      </c:pt>
                      <c:pt idx="1317">
                        <c:v>13.174999999999999</c:v>
                      </c:pt>
                      <c:pt idx="1318">
                        <c:v>13.184999999999999</c:v>
                      </c:pt>
                      <c:pt idx="1319">
                        <c:v>13.195000000000002</c:v>
                      </c:pt>
                      <c:pt idx="1320">
                        <c:v>13.204999999999997</c:v>
                      </c:pt>
                      <c:pt idx="1321">
                        <c:v>13.214999999999996</c:v>
                      </c:pt>
                      <c:pt idx="1322">
                        <c:v>13.225000000000003</c:v>
                      </c:pt>
                      <c:pt idx="1323">
                        <c:v>13.235000000000001</c:v>
                      </c:pt>
                      <c:pt idx="1324">
                        <c:v>13.244999999999999</c:v>
                      </c:pt>
                      <c:pt idx="1325">
                        <c:v>13.255000000000003</c:v>
                      </c:pt>
                      <c:pt idx="1326">
                        <c:v>13.265000000000004</c:v>
                      </c:pt>
                      <c:pt idx="1327">
                        <c:v>13.274999999999999</c:v>
                      </c:pt>
                      <c:pt idx="1328">
                        <c:v>13.285</c:v>
                      </c:pt>
                      <c:pt idx="1329">
                        <c:v>13.294999999999998</c:v>
                      </c:pt>
                      <c:pt idx="1330">
                        <c:v>13.304999999999996</c:v>
                      </c:pt>
                      <c:pt idx="1331">
                        <c:v>13.315000000000001</c:v>
                      </c:pt>
                      <c:pt idx="1332">
                        <c:v>13.324999999999996</c:v>
                      </c:pt>
                      <c:pt idx="1333">
                        <c:v>13.334999999999996</c:v>
                      </c:pt>
                      <c:pt idx="1334">
                        <c:v>13.344999999999999</c:v>
                      </c:pt>
                      <c:pt idx="1335">
                        <c:v>13.354999999999995</c:v>
                      </c:pt>
                      <c:pt idx="1336">
                        <c:v>13.364999999999998</c:v>
                      </c:pt>
                      <c:pt idx="1337">
                        <c:v>13.375</c:v>
                      </c:pt>
                      <c:pt idx="1338">
                        <c:v>13.384999999999996</c:v>
                      </c:pt>
                      <c:pt idx="1339">
                        <c:v>13.395</c:v>
                      </c:pt>
                      <c:pt idx="1340">
                        <c:v>13.404999999999999</c:v>
                      </c:pt>
                      <c:pt idx="1341">
                        <c:v>13.414999999999997</c:v>
                      </c:pt>
                      <c:pt idx="1342">
                        <c:v>13.424999999999999</c:v>
                      </c:pt>
                      <c:pt idx="1343">
                        <c:v>13.434999999999999</c:v>
                      </c:pt>
                      <c:pt idx="1344">
                        <c:v>13.445000000000002</c:v>
                      </c:pt>
                      <c:pt idx="1345">
                        <c:v>13.454999999999997</c:v>
                      </c:pt>
                      <c:pt idx="1346">
                        <c:v>13.464999999999996</c:v>
                      </c:pt>
                      <c:pt idx="1347">
                        <c:v>13.475000000000003</c:v>
                      </c:pt>
                      <c:pt idx="1348">
                        <c:v>13.484999999999996</c:v>
                      </c:pt>
                      <c:pt idx="1349">
                        <c:v>13.494999999999997</c:v>
                      </c:pt>
                      <c:pt idx="1350">
                        <c:v>13.505000000000003</c:v>
                      </c:pt>
                      <c:pt idx="1351">
                        <c:v>13.514999999999999</c:v>
                      </c:pt>
                      <c:pt idx="1352">
                        <c:v>13.524999999999995</c:v>
                      </c:pt>
                      <c:pt idx="1353">
                        <c:v>13.535000000000005</c:v>
                      </c:pt>
                      <c:pt idx="1354">
                        <c:v>13.545</c:v>
                      </c:pt>
                      <c:pt idx="1355">
                        <c:v>13.554999999999996</c:v>
                      </c:pt>
                      <c:pt idx="1356">
                        <c:v>13.565000000000005</c:v>
                      </c:pt>
                      <c:pt idx="1357">
                        <c:v>13.574999999999998</c:v>
                      </c:pt>
                      <c:pt idx="1358">
                        <c:v>13.585000000000001</c:v>
                      </c:pt>
                      <c:pt idx="1359">
                        <c:v>13.594999999999999</c:v>
                      </c:pt>
                      <c:pt idx="1360">
                        <c:v>13.604999999999995</c:v>
                      </c:pt>
                      <c:pt idx="1361">
                        <c:v>13.614999999999998</c:v>
                      </c:pt>
                      <c:pt idx="1362">
                        <c:v>13.625</c:v>
                      </c:pt>
                      <c:pt idx="1363">
                        <c:v>13.634999999999996</c:v>
                      </c:pt>
                      <c:pt idx="1364">
                        <c:v>13.645</c:v>
                      </c:pt>
                      <c:pt idx="1365">
                        <c:v>13.654999999999999</c:v>
                      </c:pt>
                      <c:pt idx="1366">
                        <c:v>13.664999999999997</c:v>
                      </c:pt>
                      <c:pt idx="1367">
                        <c:v>13.674999999999999</c:v>
                      </c:pt>
                      <c:pt idx="1368">
                        <c:v>13.684999999999999</c:v>
                      </c:pt>
                      <c:pt idx="1369">
                        <c:v>13.695000000000002</c:v>
                      </c:pt>
                      <c:pt idx="1370">
                        <c:v>13.704999999999997</c:v>
                      </c:pt>
                      <c:pt idx="1371">
                        <c:v>13.714999999999996</c:v>
                      </c:pt>
                      <c:pt idx="1372">
                        <c:v>13.725000000000003</c:v>
                      </c:pt>
                      <c:pt idx="1373">
                        <c:v>13.734999999999996</c:v>
                      </c:pt>
                      <c:pt idx="1374">
                        <c:v>13.744999999999997</c:v>
                      </c:pt>
                      <c:pt idx="1375">
                        <c:v>13.755000000000003</c:v>
                      </c:pt>
                      <c:pt idx="1376">
                        <c:v>13.764999999999999</c:v>
                      </c:pt>
                      <c:pt idx="1377">
                        <c:v>13.774999999999995</c:v>
                      </c:pt>
                      <c:pt idx="1378">
                        <c:v>13.785</c:v>
                      </c:pt>
                      <c:pt idx="1379">
                        <c:v>13.794999999999998</c:v>
                      </c:pt>
                      <c:pt idx="1380">
                        <c:v>13.804999999999996</c:v>
                      </c:pt>
                      <c:pt idx="1381">
                        <c:v>13.815000000000005</c:v>
                      </c:pt>
                      <c:pt idx="1382">
                        <c:v>13.824999999999998</c:v>
                      </c:pt>
                      <c:pt idx="1383">
                        <c:v>13.835000000000001</c:v>
                      </c:pt>
                      <c:pt idx="1384">
                        <c:v>13.845000000000002</c:v>
                      </c:pt>
                      <c:pt idx="1385">
                        <c:v>13.854999999999999</c:v>
                      </c:pt>
                      <c:pt idx="1386">
                        <c:v>13.864999999999998</c:v>
                      </c:pt>
                      <c:pt idx="1387">
                        <c:v>13.875</c:v>
                      </c:pt>
                      <c:pt idx="1388">
                        <c:v>13.884999999999998</c:v>
                      </c:pt>
                      <c:pt idx="1389">
                        <c:v>13.895</c:v>
                      </c:pt>
                      <c:pt idx="1390">
                        <c:v>13.904999999999999</c:v>
                      </c:pt>
                      <c:pt idx="1391">
                        <c:v>13.914999999999997</c:v>
                      </c:pt>
                      <c:pt idx="1392">
                        <c:v>13.924999999999999</c:v>
                      </c:pt>
                      <c:pt idx="1393">
                        <c:v>13.934999999999999</c:v>
                      </c:pt>
                      <c:pt idx="1394">
                        <c:v>13.945000000000002</c:v>
                      </c:pt>
                      <c:pt idx="1395">
                        <c:v>13.954999999999997</c:v>
                      </c:pt>
                      <c:pt idx="1396">
                        <c:v>13.964999999999996</c:v>
                      </c:pt>
                      <c:pt idx="1397">
                        <c:v>13.975000000000003</c:v>
                      </c:pt>
                      <c:pt idx="1398">
                        <c:v>13.984999999999996</c:v>
                      </c:pt>
                      <c:pt idx="1399">
                        <c:v>13.994999999999997</c:v>
                      </c:pt>
                      <c:pt idx="1400">
                        <c:v>14.005000000000003</c:v>
                      </c:pt>
                      <c:pt idx="1401">
                        <c:v>14.014999999999999</c:v>
                      </c:pt>
                      <c:pt idx="1402">
                        <c:v>14.024999999999995</c:v>
                      </c:pt>
                      <c:pt idx="1403">
                        <c:v>14.035</c:v>
                      </c:pt>
                      <c:pt idx="1404">
                        <c:v>14.044999999999998</c:v>
                      </c:pt>
                      <c:pt idx="1405">
                        <c:v>14.054999999999996</c:v>
                      </c:pt>
                      <c:pt idx="1406">
                        <c:v>14.065000000000001</c:v>
                      </c:pt>
                      <c:pt idx="1407">
                        <c:v>14.074999999999996</c:v>
                      </c:pt>
                      <c:pt idx="1408">
                        <c:v>14.084999999999996</c:v>
                      </c:pt>
                      <c:pt idx="1409">
                        <c:v>14.094999999999999</c:v>
                      </c:pt>
                      <c:pt idx="1410">
                        <c:v>14.104999999999995</c:v>
                      </c:pt>
                      <c:pt idx="1411">
                        <c:v>14.114999999999998</c:v>
                      </c:pt>
                      <c:pt idx="1412">
                        <c:v>14.125</c:v>
                      </c:pt>
                      <c:pt idx="1413">
                        <c:v>14.134999999999998</c:v>
                      </c:pt>
                      <c:pt idx="1414">
                        <c:v>14.145</c:v>
                      </c:pt>
                      <c:pt idx="1415">
                        <c:v>14.154999999999999</c:v>
                      </c:pt>
                      <c:pt idx="1416">
                        <c:v>14.164999999999997</c:v>
                      </c:pt>
                      <c:pt idx="1417">
                        <c:v>14.174999999999999</c:v>
                      </c:pt>
                      <c:pt idx="1418">
                        <c:v>14.184999999999999</c:v>
                      </c:pt>
                      <c:pt idx="1419">
                        <c:v>14.195000000000002</c:v>
                      </c:pt>
                      <c:pt idx="1420">
                        <c:v>14.204999999999997</c:v>
                      </c:pt>
                      <c:pt idx="1421">
                        <c:v>14.214999999999996</c:v>
                      </c:pt>
                      <c:pt idx="1422">
                        <c:v>14.225000000000003</c:v>
                      </c:pt>
                      <c:pt idx="1423">
                        <c:v>14.234999999999996</c:v>
                      </c:pt>
                      <c:pt idx="1424">
                        <c:v>14.244999999999997</c:v>
                      </c:pt>
                      <c:pt idx="1425">
                        <c:v>14.255000000000003</c:v>
                      </c:pt>
                      <c:pt idx="1426">
                        <c:v>14.264999999999999</c:v>
                      </c:pt>
                      <c:pt idx="1427">
                        <c:v>14.274999999999995</c:v>
                      </c:pt>
                      <c:pt idx="1428">
                        <c:v>14.285</c:v>
                      </c:pt>
                      <c:pt idx="1429">
                        <c:v>14.294999999999998</c:v>
                      </c:pt>
                      <c:pt idx="1430">
                        <c:v>14.304999999999996</c:v>
                      </c:pt>
                      <c:pt idx="1431">
                        <c:v>14.315000000000001</c:v>
                      </c:pt>
                      <c:pt idx="1432">
                        <c:v>14.324999999999996</c:v>
                      </c:pt>
                      <c:pt idx="1433">
                        <c:v>14.334999999999996</c:v>
                      </c:pt>
                      <c:pt idx="1434">
                        <c:v>14.344999999999999</c:v>
                      </c:pt>
                      <c:pt idx="1435">
                        <c:v>14.354999999999995</c:v>
                      </c:pt>
                      <c:pt idx="1436">
                        <c:v>14.364999999999998</c:v>
                      </c:pt>
                      <c:pt idx="1437">
                        <c:v>14.375</c:v>
                      </c:pt>
                      <c:pt idx="1438">
                        <c:v>14.384999999999998</c:v>
                      </c:pt>
                      <c:pt idx="1439">
                        <c:v>14.395</c:v>
                      </c:pt>
                      <c:pt idx="1440">
                        <c:v>14.404999999999999</c:v>
                      </c:pt>
                      <c:pt idx="1441">
                        <c:v>14.414999999999997</c:v>
                      </c:pt>
                      <c:pt idx="1442">
                        <c:v>14.424999999999999</c:v>
                      </c:pt>
                      <c:pt idx="1443">
                        <c:v>14.435000000000002</c:v>
                      </c:pt>
                      <c:pt idx="1444">
                        <c:v>14.445000000000002</c:v>
                      </c:pt>
                      <c:pt idx="1445">
                        <c:v>14.454999999999997</c:v>
                      </c:pt>
                      <c:pt idx="1446">
                        <c:v>14.465</c:v>
                      </c:pt>
                      <c:pt idx="1447">
                        <c:v>14.475000000000009</c:v>
                      </c:pt>
                      <c:pt idx="1448">
                        <c:v>14.484999999999996</c:v>
                      </c:pt>
                      <c:pt idx="1449">
                        <c:v>14.494999999999997</c:v>
                      </c:pt>
                      <c:pt idx="1450">
                        <c:v>14.505000000000003</c:v>
                      </c:pt>
                      <c:pt idx="1451">
                        <c:v>14.514999999999999</c:v>
                      </c:pt>
                      <c:pt idx="1452">
                        <c:v>14.524999999999995</c:v>
                      </c:pt>
                      <c:pt idx="1453">
                        <c:v>14.535</c:v>
                      </c:pt>
                      <c:pt idx="1454">
                        <c:v>14.544999999999998</c:v>
                      </c:pt>
                      <c:pt idx="1455">
                        <c:v>14.554999999999996</c:v>
                      </c:pt>
                      <c:pt idx="1456">
                        <c:v>14.565000000000001</c:v>
                      </c:pt>
                      <c:pt idx="1457">
                        <c:v>14.574999999999996</c:v>
                      </c:pt>
                      <c:pt idx="1458">
                        <c:v>14.584999999999996</c:v>
                      </c:pt>
                      <c:pt idx="1459">
                        <c:v>14.594999999999999</c:v>
                      </c:pt>
                      <c:pt idx="1460">
                        <c:v>14.604999999999995</c:v>
                      </c:pt>
                      <c:pt idx="1461">
                        <c:v>14.614999999999998</c:v>
                      </c:pt>
                      <c:pt idx="1462">
                        <c:v>14.625</c:v>
                      </c:pt>
                      <c:pt idx="1463">
                        <c:v>14.634999999999998</c:v>
                      </c:pt>
                      <c:pt idx="1464">
                        <c:v>14.644999999999996</c:v>
                      </c:pt>
                      <c:pt idx="1465">
                        <c:v>14.654999999999999</c:v>
                      </c:pt>
                      <c:pt idx="1466">
                        <c:v>14.664999999999997</c:v>
                      </c:pt>
                      <c:pt idx="1467">
                        <c:v>14.674999999999995</c:v>
                      </c:pt>
                      <c:pt idx="1468">
                        <c:v>14.684999999999999</c:v>
                      </c:pt>
                      <c:pt idx="1469">
                        <c:v>14.695000000000002</c:v>
                      </c:pt>
                      <c:pt idx="1470">
                        <c:v>14.704999999999997</c:v>
                      </c:pt>
                      <c:pt idx="1471">
                        <c:v>14.715</c:v>
                      </c:pt>
                      <c:pt idx="1472">
                        <c:v>14.725000000000009</c:v>
                      </c:pt>
                      <c:pt idx="1473">
                        <c:v>14.735000000000001</c:v>
                      </c:pt>
                      <c:pt idx="1474">
                        <c:v>14.744999999999999</c:v>
                      </c:pt>
                      <c:pt idx="1475">
                        <c:v>14.755000000000003</c:v>
                      </c:pt>
                      <c:pt idx="1476">
                        <c:v>14.764999999999999</c:v>
                      </c:pt>
                      <c:pt idx="1477">
                        <c:v>14.774999999999995</c:v>
                      </c:pt>
                      <c:pt idx="1478">
                        <c:v>14.785</c:v>
                      </c:pt>
                      <c:pt idx="1479">
                        <c:v>14.794999999999998</c:v>
                      </c:pt>
                      <c:pt idx="1480">
                        <c:v>14.804999999999996</c:v>
                      </c:pt>
                      <c:pt idx="1481">
                        <c:v>14.815000000000001</c:v>
                      </c:pt>
                      <c:pt idx="1482">
                        <c:v>14.824999999999996</c:v>
                      </c:pt>
                      <c:pt idx="1483">
                        <c:v>14.834999999999996</c:v>
                      </c:pt>
                      <c:pt idx="1484">
                        <c:v>14.844999999999999</c:v>
                      </c:pt>
                      <c:pt idx="1485">
                        <c:v>14.854999999999995</c:v>
                      </c:pt>
                      <c:pt idx="1486">
                        <c:v>14.864999999999998</c:v>
                      </c:pt>
                      <c:pt idx="1487">
                        <c:v>14.875</c:v>
                      </c:pt>
                      <c:pt idx="1488">
                        <c:v>14.884999999999998</c:v>
                      </c:pt>
                      <c:pt idx="1489">
                        <c:v>14.894999999999996</c:v>
                      </c:pt>
                      <c:pt idx="1490">
                        <c:v>14.904999999999999</c:v>
                      </c:pt>
                      <c:pt idx="1491">
                        <c:v>14.914999999999997</c:v>
                      </c:pt>
                      <c:pt idx="1492">
                        <c:v>14.924999999999995</c:v>
                      </c:pt>
                      <c:pt idx="1493">
                        <c:v>14.934999999999999</c:v>
                      </c:pt>
                      <c:pt idx="1494">
                        <c:v>14.945000000000002</c:v>
                      </c:pt>
                      <c:pt idx="1495">
                        <c:v>14.954999999999997</c:v>
                      </c:pt>
                      <c:pt idx="1496">
                        <c:v>14.964999999999996</c:v>
                      </c:pt>
                      <c:pt idx="1497">
                        <c:v>14.975000000000009</c:v>
                      </c:pt>
                      <c:pt idx="1498">
                        <c:v>14.985000000000001</c:v>
                      </c:pt>
                      <c:pt idx="1499">
                        <c:v>14.994999999999999</c:v>
                      </c:pt>
                      <c:pt idx="1500">
                        <c:v>15.005000000000008</c:v>
                      </c:pt>
                      <c:pt idx="1501">
                        <c:v>15.015000000000004</c:v>
                      </c:pt>
                      <c:pt idx="1502">
                        <c:v>15.024999999999999</c:v>
                      </c:pt>
                      <c:pt idx="1503">
                        <c:v>15.035</c:v>
                      </c:pt>
                      <c:pt idx="1504">
                        <c:v>15.044999999999998</c:v>
                      </c:pt>
                      <c:pt idx="1505">
                        <c:v>15.054999999999996</c:v>
                      </c:pt>
                      <c:pt idx="1506">
                        <c:v>15.065000000000001</c:v>
                      </c:pt>
                      <c:pt idx="1507">
                        <c:v>15.074999999999996</c:v>
                      </c:pt>
                      <c:pt idx="1508">
                        <c:v>15.084999999999996</c:v>
                      </c:pt>
                      <c:pt idx="1509">
                        <c:v>15.094999999999999</c:v>
                      </c:pt>
                      <c:pt idx="1510">
                        <c:v>15.104999999999995</c:v>
                      </c:pt>
                      <c:pt idx="1511">
                        <c:v>15.114999999999998</c:v>
                      </c:pt>
                      <c:pt idx="1512">
                        <c:v>15.125</c:v>
                      </c:pt>
                      <c:pt idx="1513">
                        <c:v>15.134999999999993</c:v>
                      </c:pt>
                      <c:pt idx="1514">
                        <c:v>15.144999999999996</c:v>
                      </c:pt>
                      <c:pt idx="1515">
                        <c:v>15.154999999999999</c:v>
                      </c:pt>
                      <c:pt idx="1516">
                        <c:v>15.164999999999997</c:v>
                      </c:pt>
                      <c:pt idx="1517">
                        <c:v>15.174999999999995</c:v>
                      </c:pt>
                      <c:pt idx="1518">
                        <c:v>15.184999999999999</c:v>
                      </c:pt>
                      <c:pt idx="1519">
                        <c:v>15.195000000000002</c:v>
                      </c:pt>
                      <c:pt idx="1520">
                        <c:v>15.204999999999997</c:v>
                      </c:pt>
                      <c:pt idx="1521">
                        <c:v>15.214999999999996</c:v>
                      </c:pt>
                      <c:pt idx="1522">
                        <c:v>15.225000000000009</c:v>
                      </c:pt>
                      <c:pt idx="1523">
                        <c:v>15.234999999999996</c:v>
                      </c:pt>
                      <c:pt idx="1524">
                        <c:v>15.244999999999997</c:v>
                      </c:pt>
                      <c:pt idx="1525">
                        <c:v>15.255000000000008</c:v>
                      </c:pt>
                      <c:pt idx="1526">
                        <c:v>15.265000000000004</c:v>
                      </c:pt>
                      <c:pt idx="1527">
                        <c:v>15.274999999999999</c:v>
                      </c:pt>
                      <c:pt idx="1528">
                        <c:v>15.285000000000005</c:v>
                      </c:pt>
                      <c:pt idx="1529">
                        <c:v>15.295</c:v>
                      </c:pt>
                      <c:pt idx="1530">
                        <c:v>15.304999999999996</c:v>
                      </c:pt>
                      <c:pt idx="1531">
                        <c:v>15.315000000000005</c:v>
                      </c:pt>
                      <c:pt idx="1532">
                        <c:v>15.324999999999998</c:v>
                      </c:pt>
                      <c:pt idx="1533">
                        <c:v>15.335000000000001</c:v>
                      </c:pt>
                      <c:pt idx="1534">
                        <c:v>15.344999999999999</c:v>
                      </c:pt>
                      <c:pt idx="1535">
                        <c:v>15.354999999999995</c:v>
                      </c:pt>
                      <c:pt idx="1536">
                        <c:v>15.364999999999998</c:v>
                      </c:pt>
                      <c:pt idx="1537">
                        <c:v>15.375</c:v>
                      </c:pt>
                      <c:pt idx="1538">
                        <c:v>15.384999999999993</c:v>
                      </c:pt>
                      <c:pt idx="1539">
                        <c:v>15.394999999999996</c:v>
                      </c:pt>
                      <c:pt idx="1540">
                        <c:v>15.404999999999999</c:v>
                      </c:pt>
                      <c:pt idx="1541">
                        <c:v>15.414999999999997</c:v>
                      </c:pt>
                      <c:pt idx="1542">
                        <c:v>15.424999999999995</c:v>
                      </c:pt>
                      <c:pt idx="1543">
                        <c:v>15.434999999999999</c:v>
                      </c:pt>
                      <c:pt idx="1544">
                        <c:v>15.445000000000002</c:v>
                      </c:pt>
                      <c:pt idx="1545">
                        <c:v>15.454999999999997</c:v>
                      </c:pt>
                      <c:pt idx="1546">
                        <c:v>15.464999999999996</c:v>
                      </c:pt>
                      <c:pt idx="1547">
                        <c:v>15.475000000000009</c:v>
                      </c:pt>
                      <c:pt idx="1548">
                        <c:v>15.484999999999996</c:v>
                      </c:pt>
                      <c:pt idx="1549">
                        <c:v>15.494999999999997</c:v>
                      </c:pt>
                      <c:pt idx="1550">
                        <c:v>15.505000000000003</c:v>
                      </c:pt>
                      <c:pt idx="1551">
                        <c:v>15.514999999999999</c:v>
                      </c:pt>
                      <c:pt idx="1552">
                        <c:v>15.524999999999999</c:v>
                      </c:pt>
                      <c:pt idx="1553">
                        <c:v>15.535000000000005</c:v>
                      </c:pt>
                      <c:pt idx="1554">
                        <c:v>15.544999999999998</c:v>
                      </c:pt>
                      <c:pt idx="1555">
                        <c:v>15.554999999999996</c:v>
                      </c:pt>
                      <c:pt idx="1556">
                        <c:v>15.565000000000005</c:v>
                      </c:pt>
                      <c:pt idx="1557">
                        <c:v>15.574999999999998</c:v>
                      </c:pt>
                      <c:pt idx="1558">
                        <c:v>15.585000000000001</c:v>
                      </c:pt>
                      <c:pt idx="1559">
                        <c:v>15.595000000000002</c:v>
                      </c:pt>
                      <c:pt idx="1560">
                        <c:v>15.604999999999999</c:v>
                      </c:pt>
                      <c:pt idx="1561">
                        <c:v>15.614999999999998</c:v>
                      </c:pt>
                      <c:pt idx="1562">
                        <c:v>15.625</c:v>
                      </c:pt>
                      <c:pt idx="1563">
                        <c:v>15.634999999999993</c:v>
                      </c:pt>
                      <c:pt idx="1564">
                        <c:v>15.644999999999996</c:v>
                      </c:pt>
                      <c:pt idx="1565">
                        <c:v>15.654999999999999</c:v>
                      </c:pt>
                      <c:pt idx="1566">
                        <c:v>15.664999999999997</c:v>
                      </c:pt>
                      <c:pt idx="1567">
                        <c:v>15.674999999999995</c:v>
                      </c:pt>
                      <c:pt idx="1568">
                        <c:v>15.684999999999999</c:v>
                      </c:pt>
                      <c:pt idx="1569">
                        <c:v>15.695000000000002</c:v>
                      </c:pt>
                      <c:pt idx="1570">
                        <c:v>15.704999999999997</c:v>
                      </c:pt>
                      <c:pt idx="1571">
                        <c:v>15.714999999999996</c:v>
                      </c:pt>
                      <c:pt idx="1572">
                        <c:v>15.725000000000009</c:v>
                      </c:pt>
                      <c:pt idx="1573">
                        <c:v>15.734999999999996</c:v>
                      </c:pt>
                      <c:pt idx="1574">
                        <c:v>15.744999999999997</c:v>
                      </c:pt>
                      <c:pt idx="1575">
                        <c:v>15.755000000000003</c:v>
                      </c:pt>
                      <c:pt idx="1576">
                        <c:v>15.764999999999999</c:v>
                      </c:pt>
                      <c:pt idx="1577">
                        <c:v>15.774999999999999</c:v>
                      </c:pt>
                      <c:pt idx="1578">
                        <c:v>15.785000000000005</c:v>
                      </c:pt>
                      <c:pt idx="1579">
                        <c:v>15.794999999999998</c:v>
                      </c:pt>
                      <c:pt idx="1580">
                        <c:v>15.804999999999996</c:v>
                      </c:pt>
                      <c:pt idx="1581">
                        <c:v>15.815000000000001</c:v>
                      </c:pt>
                      <c:pt idx="1582">
                        <c:v>15.824999999999996</c:v>
                      </c:pt>
                      <c:pt idx="1583">
                        <c:v>15.834999999999996</c:v>
                      </c:pt>
                      <c:pt idx="1584">
                        <c:v>15.845000000000002</c:v>
                      </c:pt>
                      <c:pt idx="1585">
                        <c:v>15.854999999999999</c:v>
                      </c:pt>
                      <c:pt idx="1586">
                        <c:v>15.864999999999998</c:v>
                      </c:pt>
                      <c:pt idx="1587">
                        <c:v>15.875</c:v>
                      </c:pt>
                      <c:pt idx="1588">
                        <c:v>15.884999999999998</c:v>
                      </c:pt>
                      <c:pt idx="1589">
                        <c:v>15.894999999999996</c:v>
                      </c:pt>
                      <c:pt idx="1590">
                        <c:v>15.904999999999999</c:v>
                      </c:pt>
                      <c:pt idx="1591">
                        <c:v>15.914999999999997</c:v>
                      </c:pt>
                      <c:pt idx="1592">
                        <c:v>15.924999999999995</c:v>
                      </c:pt>
                      <c:pt idx="1593">
                        <c:v>15.934999999999999</c:v>
                      </c:pt>
                      <c:pt idx="1594">
                        <c:v>15.945000000000002</c:v>
                      </c:pt>
                      <c:pt idx="1595">
                        <c:v>15.954999999999997</c:v>
                      </c:pt>
                      <c:pt idx="1596">
                        <c:v>15.964999999999996</c:v>
                      </c:pt>
                      <c:pt idx="1597">
                        <c:v>15.975000000000009</c:v>
                      </c:pt>
                      <c:pt idx="1598">
                        <c:v>15.984999999999996</c:v>
                      </c:pt>
                      <c:pt idx="1599">
                        <c:v>15.994999999999997</c:v>
                      </c:pt>
                      <c:pt idx="1600">
                        <c:v>16.005000000000003</c:v>
                      </c:pt>
                      <c:pt idx="1601">
                        <c:v>16.014999999999997</c:v>
                      </c:pt>
                      <c:pt idx="1602">
                        <c:v>16.024999999999999</c:v>
                      </c:pt>
                      <c:pt idx="1603">
                        <c:v>16.035000000000004</c:v>
                      </c:pt>
                      <c:pt idx="1604">
                        <c:v>16.044999999999998</c:v>
                      </c:pt>
                      <c:pt idx="1605">
                        <c:v>16.054999999999996</c:v>
                      </c:pt>
                      <c:pt idx="1606">
                        <c:v>16.065000000000001</c:v>
                      </c:pt>
                      <c:pt idx="1607">
                        <c:v>16.074999999999996</c:v>
                      </c:pt>
                      <c:pt idx="1608">
                        <c:v>16.085000000000001</c:v>
                      </c:pt>
                      <c:pt idx="1609">
                        <c:v>16.094999999999999</c:v>
                      </c:pt>
                      <c:pt idx="1610">
                        <c:v>16.104999999999997</c:v>
                      </c:pt>
                      <c:pt idx="1611">
                        <c:v>16.114999999999998</c:v>
                      </c:pt>
                      <c:pt idx="1612">
                        <c:v>16.125</c:v>
                      </c:pt>
                      <c:pt idx="1613">
                        <c:v>16.134999999999998</c:v>
                      </c:pt>
                      <c:pt idx="1614">
                        <c:v>16.144999999999996</c:v>
                      </c:pt>
                      <c:pt idx="1615">
                        <c:v>16.155000000000001</c:v>
                      </c:pt>
                      <c:pt idx="1616">
                        <c:v>16.165000000000003</c:v>
                      </c:pt>
                      <c:pt idx="1617">
                        <c:v>16.174999999999994</c:v>
                      </c:pt>
                      <c:pt idx="1618">
                        <c:v>16.184999999999999</c:v>
                      </c:pt>
                      <c:pt idx="1619">
                        <c:v>16.195</c:v>
                      </c:pt>
                      <c:pt idx="1620">
                        <c:v>16.204999999999998</c:v>
                      </c:pt>
                      <c:pt idx="1621">
                        <c:v>16.214999999999996</c:v>
                      </c:pt>
                      <c:pt idx="1622">
                        <c:v>16.225000000000009</c:v>
                      </c:pt>
                      <c:pt idx="1623">
                        <c:v>16.234999999999996</c:v>
                      </c:pt>
                      <c:pt idx="1624">
                        <c:v>16.244999999999997</c:v>
                      </c:pt>
                      <c:pt idx="1625">
                        <c:v>16.255000000000003</c:v>
                      </c:pt>
                      <c:pt idx="1626">
                        <c:v>16.264999999999997</c:v>
                      </c:pt>
                      <c:pt idx="1627">
                        <c:v>16.274999999999999</c:v>
                      </c:pt>
                      <c:pt idx="1628">
                        <c:v>16.285000000000004</c:v>
                      </c:pt>
                      <c:pt idx="1629">
                        <c:v>16.294999999999998</c:v>
                      </c:pt>
                      <c:pt idx="1630">
                        <c:v>16.304999999999996</c:v>
                      </c:pt>
                      <c:pt idx="1631">
                        <c:v>16.315000000000001</c:v>
                      </c:pt>
                      <c:pt idx="1632">
                        <c:v>16.324999999999996</c:v>
                      </c:pt>
                      <c:pt idx="1633">
                        <c:v>16.335000000000001</c:v>
                      </c:pt>
                      <c:pt idx="1634">
                        <c:v>16.344999999999999</c:v>
                      </c:pt>
                      <c:pt idx="1635">
                        <c:v>16.354999999999997</c:v>
                      </c:pt>
                      <c:pt idx="1636">
                        <c:v>16.364999999999995</c:v>
                      </c:pt>
                      <c:pt idx="1637">
                        <c:v>16.375</c:v>
                      </c:pt>
                      <c:pt idx="1638">
                        <c:v>16.384999999999998</c:v>
                      </c:pt>
                      <c:pt idx="1639">
                        <c:v>16.394999999999996</c:v>
                      </c:pt>
                      <c:pt idx="1640">
                        <c:v>16.405000000000001</c:v>
                      </c:pt>
                      <c:pt idx="1641">
                        <c:v>16.415000000000003</c:v>
                      </c:pt>
                      <c:pt idx="1642">
                        <c:v>16.424999999999994</c:v>
                      </c:pt>
                      <c:pt idx="1643">
                        <c:v>16.435000000000002</c:v>
                      </c:pt>
                      <c:pt idx="1644">
                        <c:v>16.445000000000007</c:v>
                      </c:pt>
                      <c:pt idx="1645">
                        <c:v>16.454999999999998</c:v>
                      </c:pt>
                      <c:pt idx="1646">
                        <c:v>16.464999999999996</c:v>
                      </c:pt>
                      <c:pt idx="1647">
                        <c:v>16.475000000000009</c:v>
                      </c:pt>
                      <c:pt idx="1648">
                        <c:v>16.484999999999996</c:v>
                      </c:pt>
                      <c:pt idx="1649">
                        <c:v>16.494999999999997</c:v>
                      </c:pt>
                      <c:pt idx="1650">
                        <c:v>16.505000000000003</c:v>
                      </c:pt>
                      <c:pt idx="1651">
                        <c:v>16.514999999999997</c:v>
                      </c:pt>
                      <c:pt idx="1652">
                        <c:v>16.524999999999999</c:v>
                      </c:pt>
                      <c:pt idx="1653">
                        <c:v>16.535000000000004</c:v>
                      </c:pt>
                      <c:pt idx="1654">
                        <c:v>16.544999999999998</c:v>
                      </c:pt>
                      <c:pt idx="1655">
                        <c:v>16.554999999999996</c:v>
                      </c:pt>
                      <c:pt idx="1656">
                        <c:v>16.565000000000001</c:v>
                      </c:pt>
                      <c:pt idx="1657">
                        <c:v>16.574999999999996</c:v>
                      </c:pt>
                      <c:pt idx="1658">
                        <c:v>16.585000000000001</c:v>
                      </c:pt>
                      <c:pt idx="1659">
                        <c:v>16.594999999999999</c:v>
                      </c:pt>
                      <c:pt idx="1660">
                        <c:v>16.604999999999997</c:v>
                      </c:pt>
                      <c:pt idx="1661">
                        <c:v>16.614999999999998</c:v>
                      </c:pt>
                      <c:pt idx="1662">
                        <c:v>16.625</c:v>
                      </c:pt>
                      <c:pt idx="1663">
                        <c:v>16.634999999999998</c:v>
                      </c:pt>
                      <c:pt idx="1664">
                        <c:v>16.644999999999996</c:v>
                      </c:pt>
                      <c:pt idx="1665">
                        <c:v>16.655000000000001</c:v>
                      </c:pt>
                      <c:pt idx="1666">
                        <c:v>16.665000000000003</c:v>
                      </c:pt>
                      <c:pt idx="1667">
                        <c:v>16.674999999999994</c:v>
                      </c:pt>
                      <c:pt idx="1668">
                        <c:v>16.685000000000002</c:v>
                      </c:pt>
                      <c:pt idx="1669">
                        <c:v>16.695000000000007</c:v>
                      </c:pt>
                      <c:pt idx="1670">
                        <c:v>16.704999999999998</c:v>
                      </c:pt>
                      <c:pt idx="1671">
                        <c:v>16.715</c:v>
                      </c:pt>
                      <c:pt idx="1672">
                        <c:v>16.725000000000009</c:v>
                      </c:pt>
                      <c:pt idx="1673">
                        <c:v>16.734999999999996</c:v>
                      </c:pt>
                      <c:pt idx="1674">
                        <c:v>16.744999999999997</c:v>
                      </c:pt>
                      <c:pt idx="1675">
                        <c:v>16.755000000000003</c:v>
                      </c:pt>
                      <c:pt idx="1676">
                        <c:v>16.764999999999997</c:v>
                      </c:pt>
                      <c:pt idx="1677">
                        <c:v>16.774999999999999</c:v>
                      </c:pt>
                      <c:pt idx="1678">
                        <c:v>16.785000000000004</c:v>
                      </c:pt>
                      <c:pt idx="1679">
                        <c:v>16.794999999999998</c:v>
                      </c:pt>
                      <c:pt idx="1680">
                        <c:v>16.804999999999996</c:v>
                      </c:pt>
                      <c:pt idx="1681">
                        <c:v>16.815000000000001</c:v>
                      </c:pt>
                      <c:pt idx="1682">
                        <c:v>16.824999999999996</c:v>
                      </c:pt>
                      <c:pt idx="1683">
                        <c:v>16.835000000000001</c:v>
                      </c:pt>
                      <c:pt idx="1684">
                        <c:v>16.844999999999999</c:v>
                      </c:pt>
                      <c:pt idx="1685">
                        <c:v>16.854999999999997</c:v>
                      </c:pt>
                      <c:pt idx="1686">
                        <c:v>16.864999999999998</c:v>
                      </c:pt>
                      <c:pt idx="1687">
                        <c:v>16.875</c:v>
                      </c:pt>
                      <c:pt idx="1688">
                        <c:v>16.884999999999998</c:v>
                      </c:pt>
                      <c:pt idx="1689">
                        <c:v>16.894999999999996</c:v>
                      </c:pt>
                      <c:pt idx="1690">
                        <c:v>16.905000000000001</c:v>
                      </c:pt>
                      <c:pt idx="1691">
                        <c:v>16.915000000000003</c:v>
                      </c:pt>
                      <c:pt idx="1692">
                        <c:v>16.924999999999994</c:v>
                      </c:pt>
                      <c:pt idx="1693">
                        <c:v>16.934999999999999</c:v>
                      </c:pt>
                      <c:pt idx="1694">
                        <c:v>16.945000000000007</c:v>
                      </c:pt>
                      <c:pt idx="1695">
                        <c:v>16.954999999999998</c:v>
                      </c:pt>
                      <c:pt idx="1696">
                        <c:v>16.965</c:v>
                      </c:pt>
                      <c:pt idx="1697">
                        <c:v>16.975000000000009</c:v>
                      </c:pt>
                      <c:pt idx="1698">
                        <c:v>16.985000000000003</c:v>
                      </c:pt>
                      <c:pt idx="1699">
                        <c:v>16.994999999999997</c:v>
                      </c:pt>
                      <c:pt idx="1700">
                        <c:v>17.005000000000003</c:v>
                      </c:pt>
                      <c:pt idx="1701">
                        <c:v>17.014999999999997</c:v>
                      </c:pt>
                      <c:pt idx="1702">
                        <c:v>17.024999999999999</c:v>
                      </c:pt>
                      <c:pt idx="1703">
                        <c:v>17.035000000000004</c:v>
                      </c:pt>
                      <c:pt idx="1704">
                        <c:v>17.044999999999998</c:v>
                      </c:pt>
                      <c:pt idx="1705">
                        <c:v>17.054999999999996</c:v>
                      </c:pt>
                      <c:pt idx="1706">
                        <c:v>17.065000000000001</c:v>
                      </c:pt>
                      <c:pt idx="1707">
                        <c:v>17.074999999999996</c:v>
                      </c:pt>
                      <c:pt idx="1708">
                        <c:v>17.085000000000001</c:v>
                      </c:pt>
                      <c:pt idx="1709">
                        <c:v>17.094999999999999</c:v>
                      </c:pt>
                      <c:pt idx="1710">
                        <c:v>17.104999999999997</c:v>
                      </c:pt>
                      <c:pt idx="1711">
                        <c:v>17.114999999999998</c:v>
                      </c:pt>
                      <c:pt idx="1712">
                        <c:v>17.125</c:v>
                      </c:pt>
                      <c:pt idx="1713">
                        <c:v>17.134999999999998</c:v>
                      </c:pt>
                      <c:pt idx="1714">
                        <c:v>17.144999999999996</c:v>
                      </c:pt>
                      <c:pt idx="1715">
                        <c:v>17.155000000000001</c:v>
                      </c:pt>
                      <c:pt idx="1716">
                        <c:v>17.165000000000003</c:v>
                      </c:pt>
                      <c:pt idx="1717">
                        <c:v>17.174999999999994</c:v>
                      </c:pt>
                      <c:pt idx="1718">
                        <c:v>17.184999999999999</c:v>
                      </c:pt>
                      <c:pt idx="1719">
                        <c:v>17.195000000000007</c:v>
                      </c:pt>
                      <c:pt idx="1720">
                        <c:v>17.204999999999998</c:v>
                      </c:pt>
                      <c:pt idx="1721">
                        <c:v>17.214999999999996</c:v>
                      </c:pt>
                      <c:pt idx="1722">
                        <c:v>17.225000000000009</c:v>
                      </c:pt>
                      <c:pt idx="1723">
                        <c:v>17.235000000000003</c:v>
                      </c:pt>
                      <c:pt idx="1724">
                        <c:v>17.244999999999997</c:v>
                      </c:pt>
                      <c:pt idx="1725">
                        <c:v>17.255000000000006</c:v>
                      </c:pt>
                      <c:pt idx="1726">
                        <c:v>17.265000000000004</c:v>
                      </c:pt>
                      <c:pt idx="1727">
                        <c:v>17.274999999999999</c:v>
                      </c:pt>
                      <c:pt idx="1728">
                        <c:v>17.285000000000004</c:v>
                      </c:pt>
                      <c:pt idx="1729">
                        <c:v>17.294999999999998</c:v>
                      </c:pt>
                      <c:pt idx="1730">
                        <c:v>17.304999999999996</c:v>
                      </c:pt>
                      <c:pt idx="1731">
                        <c:v>17.315000000000001</c:v>
                      </c:pt>
                      <c:pt idx="1732">
                        <c:v>17.324999999999996</c:v>
                      </c:pt>
                      <c:pt idx="1733">
                        <c:v>17.335000000000001</c:v>
                      </c:pt>
                      <c:pt idx="1734">
                        <c:v>17.344999999999999</c:v>
                      </c:pt>
                      <c:pt idx="1735">
                        <c:v>17.354999999999997</c:v>
                      </c:pt>
                      <c:pt idx="1736">
                        <c:v>17.364999999999998</c:v>
                      </c:pt>
                      <c:pt idx="1737">
                        <c:v>17.375</c:v>
                      </c:pt>
                      <c:pt idx="1738">
                        <c:v>17.384999999999998</c:v>
                      </c:pt>
                      <c:pt idx="1739">
                        <c:v>17.394999999999996</c:v>
                      </c:pt>
                      <c:pt idx="1740">
                        <c:v>17.405000000000001</c:v>
                      </c:pt>
                      <c:pt idx="1741">
                        <c:v>17.415000000000003</c:v>
                      </c:pt>
                      <c:pt idx="1742">
                        <c:v>17.424999999999994</c:v>
                      </c:pt>
                      <c:pt idx="1743">
                        <c:v>17.434999999999999</c:v>
                      </c:pt>
                      <c:pt idx="1744">
                        <c:v>17.445000000000007</c:v>
                      </c:pt>
                      <c:pt idx="1745">
                        <c:v>17.454999999999998</c:v>
                      </c:pt>
                      <c:pt idx="1746">
                        <c:v>17.464999999999996</c:v>
                      </c:pt>
                      <c:pt idx="1747">
                        <c:v>17.475000000000009</c:v>
                      </c:pt>
                      <c:pt idx="1748">
                        <c:v>17.484999999999996</c:v>
                      </c:pt>
                      <c:pt idx="1749">
                        <c:v>17.494999999999997</c:v>
                      </c:pt>
                      <c:pt idx="1750">
                        <c:v>17.505000000000006</c:v>
                      </c:pt>
                      <c:pt idx="1751">
                        <c:v>17.515000000000004</c:v>
                      </c:pt>
                      <c:pt idx="1752">
                        <c:v>17.524999999999999</c:v>
                      </c:pt>
                      <c:pt idx="1753">
                        <c:v>17.535000000000004</c:v>
                      </c:pt>
                      <c:pt idx="1754">
                        <c:v>17.545000000000002</c:v>
                      </c:pt>
                      <c:pt idx="1755">
                        <c:v>17.555</c:v>
                      </c:pt>
                      <c:pt idx="1756">
                        <c:v>17.565000000000001</c:v>
                      </c:pt>
                      <c:pt idx="1757">
                        <c:v>17.574999999999996</c:v>
                      </c:pt>
                      <c:pt idx="1758">
                        <c:v>17.585000000000001</c:v>
                      </c:pt>
                      <c:pt idx="1759">
                        <c:v>17.594999999999999</c:v>
                      </c:pt>
                      <c:pt idx="1760">
                        <c:v>17.604999999999997</c:v>
                      </c:pt>
                      <c:pt idx="1761">
                        <c:v>17.614999999999998</c:v>
                      </c:pt>
                      <c:pt idx="1762">
                        <c:v>17.625</c:v>
                      </c:pt>
                      <c:pt idx="1763">
                        <c:v>17.634999999999998</c:v>
                      </c:pt>
                      <c:pt idx="1764">
                        <c:v>17.644999999999996</c:v>
                      </c:pt>
                      <c:pt idx="1765">
                        <c:v>17.655000000000001</c:v>
                      </c:pt>
                      <c:pt idx="1766">
                        <c:v>17.665000000000003</c:v>
                      </c:pt>
                      <c:pt idx="1767">
                        <c:v>17.674999999999994</c:v>
                      </c:pt>
                      <c:pt idx="1768">
                        <c:v>17.684999999999999</c:v>
                      </c:pt>
                      <c:pt idx="1769">
                        <c:v>17.695000000000007</c:v>
                      </c:pt>
                      <c:pt idx="1770">
                        <c:v>17.704999999999998</c:v>
                      </c:pt>
                      <c:pt idx="1771">
                        <c:v>17.714999999999996</c:v>
                      </c:pt>
                      <c:pt idx="1772">
                        <c:v>17.725000000000009</c:v>
                      </c:pt>
                      <c:pt idx="1773">
                        <c:v>17.734999999999996</c:v>
                      </c:pt>
                      <c:pt idx="1774">
                        <c:v>17.744999999999997</c:v>
                      </c:pt>
                      <c:pt idx="1775">
                        <c:v>17.755000000000003</c:v>
                      </c:pt>
                      <c:pt idx="1776">
                        <c:v>17.764999999999997</c:v>
                      </c:pt>
                      <c:pt idx="1777">
                        <c:v>17.774999999999999</c:v>
                      </c:pt>
                      <c:pt idx="1778">
                        <c:v>17.785000000000004</c:v>
                      </c:pt>
                      <c:pt idx="1779">
                        <c:v>17.795000000000002</c:v>
                      </c:pt>
                      <c:pt idx="1780">
                        <c:v>17.805</c:v>
                      </c:pt>
                      <c:pt idx="1781">
                        <c:v>17.815000000000005</c:v>
                      </c:pt>
                      <c:pt idx="1782">
                        <c:v>17.824999999999999</c:v>
                      </c:pt>
                      <c:pt idx="1783">
                        <c:v>17.835000000000001</c:v>
                      </c:pt>
                      <c:pt idx="1784">
                        <c:v>17.844999999999999</c:v>
                      </c:pt>
                      <c:pt idx="1785">
                        <c:v>17.854999999999997</c:v>
                      </c:pt>
                      <c:pt idx="1786">
                        <c:v>17.864999999999998</c:v>
                      </c:pt>
                      <c:pt idx="1787">
                        <c:v>17.875</c:v>
                      </c:pt>
                      <c:pt idx="1788">
                        <c:v>17.884999999999998</c:v>
                      </c:pt>
                      <c:pt idx="1789">
                        <c:v>17.894999999999996</c:v>
                      </c:pt>
                      <c:pt idx="1790">
                        <c:v>17.905000000000001</c:v>
                      </c:pt>
                      <c:pt idx="1791">
                        <c:v>17.915000000000003</c:v>
                      </c:pt>
                      <c:pt idx="1792">
                        <c:v>17.924999999999994</c:v>
                      </c:pt>
                      <c:pt idx="1793">
                        <c:v>17.934999999999999</c:v>
                      </c:pt>
                      <c:pt idx="1794">
                        <c:v>17.945000000000007</c:v>
                      </c:pt>
                      <c:pt idx="1795">
                        <c:v>17.954999999999998</c:v>
                      </c:pt>
                      <c:pt idx="1796">
                        <c:v>17.964999999999996</c:v>
                      </c:pt>
                      <c:pt idx="1797">
                        <c:v>17.975000000000009</c:v>
                      </c:pt>
                      <c:pt idx="1798">
                        <c:v>17.984999999999996</c:v>
                      </c:pt>
                      <c:pt idx="1799">
                        <c:v>17.994999999999997</c:v>
                      </c:pt>
                      <c:pt idx="1800">
                        <c:v>18.005000000000003</c:v>
                      </c:pt>
                      <c:pt idx="1801">
                        <c:v>18.014999999999997</c:v>
                      </c:pt>
                      <c:pt idx="1802">
                        <c:v>18.024999999999999</c:v>
                      </c:pt>
                      <c:pt idx="1803">
                        <c:v>18.035000000000004</c:v>
                      </c:pt>
                      <c:pt idx="1804">
                        <c:v>18.044999999999998</c:v>
                      </c:pt>
                      <c:pt idx="1805">
                        <c:v>18.054999999999996</c:v>
                      </c:pt>
                      <c:pt idx="1806">
                        <c:v>18.065000000000005</c:v>
                      </c:pt>
                      <c:pt idx="1807">
                        <c:v>18.074999999999999</c:v>
                      </c:pt>
                      <c:pt idx="1808">
                        <c:v>18.085000000000001</c:v>
                      </c:pt>
                      <c:pt idx="1809">
                        <c:v>18.095000000000002</c:v>
                      </c:pt>
                      <c:pt idx="1810">
                        <c:v>18.104999999999997</c:v>
                      </c:pt>
                      <c:pt idx="1811">
                        <c:v>18.114999999999998</c:v>
                      </c:pt>
                      <c:pt idx="1812">
                        <c:v>18.125</c:v>
                      </c:pt>
                      <c:pt idx="1813">
                        <c:v>18.134999999999998</c:v>
                      </c:pt>
                      <c:pt idx="1814">
                        <c:v>18.144999999999996</c:v>
                      </c:pt>
                      <c:pt idx="1815">
                        <c:v>18.155000000000001</c:v>
                      </c:pt>
                      <c:pt idx="1816">
                        <c:v>18.165000000000003</c:v>
                      </c:pt>
                      <c:pt idx="1817">
                        <c:v>18.174999999999994</c:v>
                      </c:pt>
                      <c:pt idx="1818">
                        <c:v>18.184999999999999</c:v>
                      </c:pt>
                      <c:pt idx="1819">
                        <c:v>18.195000000000007</c:v>
                      </c:pt>
                      <c:pt idx="1820">
                        <c:v>18.204999999999998</c:v>
                      </c:pt>
                      <c:pt idx="1821">
                        <c:v>18.214999999999996</c:v>
                      </c:pt>
                      <c:pt idx="1822">
                        <c:v>18.225000000000009</c:v>
                      </c:pt>
                      <c:pt idx="1823">
                        <c:v>18.234999999999996</c:v>
                      </c:pt>
                      <c:pt idx="1824">
                        <c:v>18.244999999999997</c:v>
                      </c:pt>
                      <c:pt idx="1825">
                        <c:v>18.255000000000003</c:v>
                      </c:pt>
                      <c:pt idx="1826">
                        <c:v>18.264999999999997</c:v>
                      </c:pt>
                      <c:pt idx="1827">
                        <c:v>18.274999999999999</c:v>
                      </c:pt>
                      <c:pt idx="1828">
                        <c:v>18.285000000000004</c:v>
                      </c:pt>
                      <c:pt idx="1829">
                        <c:v>18.294999999999998</c:v>
                      </c:pt>
                      <c:pt idx="1830">
                        <c:v>18.304999999999996</c:v>
                      </c:pt>
                      <c:pt idx="1831">
                        <c:v>18.315000000000001</c:v>
                      </c:pt>
                      <c:pt idx="1832">
                        <c:v>18.324999999999996</c:v>
                      </c:pt>
                      <c:pt idx="1833">
                        <c:v>18.335000000000001</c:v>
                      </c:pt>
                      <c:pt idx="1834">
                        <c:v>18.345000000000002</c:v>
                      </c:pt>
                      <c:pt idx="1835">
                        <c:v>18.354999999999997</c:v>
                      </c:pt>
                      <c:pt idx="1836">
                        <c:v>18.364999999999998</c:v>
                      </c:pt>
                      <c:pt idx="1837">
                        <c:v>18.375</c:v>
                      </c:pt>
                      <c:pt idx="1838">
                        <c:v>18.384999999999998</c:v>
                      </c:pt>
                      <c:pt idx="1839">
                        <c:v>18.394999999999996</c:v>
                      </c:pt>
                      <c:pt idx="1840">
                        <c:v>18.405000000000001</c:v>
                      </c:pt>
                      <c:pt idx="1841">
                        <c:v>18.415000000000003</c:v>
                      </c:pt>
                      <c:pt idx="1842">
                        <c:v>18.424999999999994</c:v>
                      </c:pt>
                      <c:pt idx="1843">
                        <c:v>18.434999999999999</c:v>
                      </c:pt>
                      <c:pt idx="1844">
                        <c:v>18.445000000000007</c:v>
                      </c:pt>
                      <c:pt idx="1845">
                        <c:v>18.454999999999998</c:v>
                      </c:pt>
                      <c:pt idx="1846">
                        <c:v>18.465</c:v>
                      </c:pt>
                      <c:pt idx="1847">
                        <c:v>18.475000000000009</c:v>
                      </c:pt>
                      <c:pt idx="1848">
                        <c:v>18.484999999999996</c:v>
                      </c:pt>
                      <c:pt idx="1849">
                        <c:v>18.494999999999997</c:v>
                      </c:pt>
                      <c:pt idx="1850">
                        <c:v>18.505000000000003</c:v>
                      </c:pt>
                      <c:pt idx="1851">
                        <c:v>18.514999999999997</c:v>
                      </c:pt>
                      <c:pt idx="1852">
                        <c:v>18.524999999999995</c:v>
                      </c:pt>
                      <c:pt idx="1853">
                        <c:v>18.535000000000004</c:v>
                      </c:pt>
                      <c:pt idx="1854">
                        <c:v>18.544999999999998</c:v>
                      </c:pt>
                      <c:pt idx="1855">
                        <c:v>18.554999999999996</c:v>
                      </c:pt>
                      <c:pt idx="1856">
                        <c:v>18.565000000000001</c:v>
                      </c:pt>
                      <c:pt idx="1857">
                        <c:v>18.574999999999996</c:v>
                      </c:pt>
                      <c:pt idx="1858">
                        <c:v>18.585000000000001</c:v>
                      </c:pt>
                      <c:pt idx="1859">
                        <c:v>18.595000000000002</c:v>
                      </c:pt>
                      <c:pt idx="1860">
                        <c:v>18.604999999999997</c:v>
                      </c:pt>
                      <c:pt idx="1861">
                        <c:v>18.614999999999998</c:v>
                      </c:pt>
                      <c:pt idx="1862">
                        <c:v>18.625</c:v>
                      </c:pt>
                      <c:pt idx="1863">
                        <c:v>18.634999999999998</c:v>
                      </c:pt>
                      <c:pt idx="1864">
                        <c:v>18.644999999999996</c:v>
                      </c:pt>
                      <c:pt idx="1865">
                        <c:v>18.655000000000001</c:v>
                      </c:pt>
                      <c:pt idx="1866">
                        <c:v>18.665000000000003</c:v>
                      </c:pt>
                      <c:pt idx="1867">
                        <c:v>18.674999999999994</c:v>
                      </c:pt>
                      <c:pt idx="1868">
                        <c:v>18.684999999999999</c:v>
                      </c:pt>
                      <c:pt idx="1869">
                        <c:v>18.695000000000007</c:v>
                      </c:pt>
                      <c:pt idx="1870">
                        <c:v>18.704999999999998</c:v>
                      </c:pt>
                      <c:pt idx="1871">
                        <c:v>18.715</c:v>
                      </c:pt>
                      <c:pt idx="1872">
                        <c:v>18.725000000000009</c:v>
                      </c:pt>
                      <c:pt idx="1873">
                        <c:v>18.734999999999996</c:v>
                      </c:pt>
                      <c:pt idx="1874">
                        <c:v>18.744999999999997</c:v>
                      </c:pt>
                      <c:pt idx="1875">
                        <c:v>18.755000000000003</c:v>
                      </c:pt>
                      <c:pt idx="1876">
                        <c:v>18.764999999999997</c:v>
                      </c:pt>
                      <c:pt idx="1877">
                        <c:v>18.774999999999995</c:v>
                      </c:pt>
                      <c:pt idx="1878">
                        <c:v>18.785000000000004</c:v>
                      </c:pt>
                      <c:pt idx="1879">
                        <c:v>18.794999999999998</c:v>
                      </c:pt>
                      <c:pt idx="1880">
                        <c:v>18.804999999999996</c:v>
                      </c:pt>
                      <c:pt idx="1881">
                        <c:v>18.815000000000001</c:v>
                      </c:pt>
                      <c:pt idx="1882">
                        <c:v>18.824999999999996</c:v>
                      </c:pt>
                      <c:pt idx="1883">
                        <c:v>18.834999999999997</c:v>
                      </c:pt>
                      <c:pt idx="1884">
                        <c:v>18.844999999999999</c:v>
                      </c:pt>
                      <c:pt idx="1885">
                        <c:v>18.854999999999997</c:v>
                      </c:pt>
                      <c:pt idx="1886">
                        <c:v>18.864999999999998</c:v>
                      </c:pt>
                      <c:pt idx="1887">
                        <c:v>18.875</c:v>
                      </c:pt>
                      <c:pt idx="1888">
                        <c:v>18.884999999999998</c:v>
                      </c:pt>
                      <c:pt idx="1889">
                        <c:v>18.894999999999996</c:v>
                      </c:pt>
                      <c:pt idx="1890">
                        <c:v>18.905000000000001</c:v>
                      </c:pt>
                      <c:pt idx="1891">
                        <c:v>18.915000000000003</c:v>
                      </c:pt>
                      <c:pt idx="1892">
                        <c:v>18.924999999999994</c:v>
                      </c:pt>
                      <c:pt idx="1893">
                        <c:v>18.934999999999999</c:v>
                      </c:pt>
                      <c:pt idx="1894">
                        <c:v>18.945000000000007</c:v>
                      </c:pt>
                      <c:pt idx="1895">
                        <c:v>18.954999999999998</c:v>
                      </c:pt>
                      <c:pt idx="1896">
                        <c:v>18.965</c:v>
                      </c:pt>
                      <c:pt idx="1897">
                        <c:v>18.975000000000009</c:v>
                      </c:pt>
                      <c:pt idx="1898">
                        <c:v>18.984999999999996</c:v>
                      </c:pt>
                      <c:pt idx="1899">
                        <c:v>18.994999999999997</c:v>
                      </c:pt>
                      <c:pt idx="1900">
                        <c:v>19.005000000000003</c:v>
                      </c:pt>
                      <c:pt idx="1901">
                        <c:v>19.014999999999997</c:v>
                      </c:pt>
                      <c:pt idx="1902">
                        <c:v>19.024999999999995</c:v>
                      </c:pt>
                      <c:pt idx="1903">
                        <c:v>19.035000000000004</c:v>
                      </c:pt>
                      <c:pt idx="1904">
                        <c:v>19.044999999999998</c:v>
                      </c:pt>
                      <c:pt idx="1905">
                        <c:v>19.054999999999996</c:v>
                      </c:pt>
                      <c:pt idx="1906">
                        <c:v>19.065000000000001</c:v>
                      </c:pt>
                      <c:pt idx="1907">
                        <c:v>19.074999999999996</c:v>
                      </c:pt>
                      <c:pt idx="1908">
                        <c:v>19.084999999999997</c:v>
                      </c:pt>
                      <c:pt idx="1909">
                        <c:v>19.094999999999999</c:v>
                      </c:pt>
                      <c:pt idx="1910">
                        <c:v>19.104999999999997</c:v>
                      </c:pt>
                      <c:pt idx="1911">
                        <c:v>19.114999999999995</c:v>
                      </c:pt>
                      <c:pt idx="1912">
                        <c:v>19.125</c:v>
                      </c:pt>
                      <c:pt idx="1913">
                        <c:v>19.134999999999998</c:v>
                      </c:pt>
                      <c:pt idx="1914">
                        <c:v>19.144999999999996</c:v>
                      </c:pt>
                      <c:pt idx="1915">
                        <c:v>19.155000000000001</c:v>
                      </c:pt>
                      <c:pt idx="1916">
                        <c:v>19.165000000000003</c:v>
                      </c:pt>
                      <c:pt idx="1917">
                        <c:v>19.174999999999994</c:v>
                      </c:pt>
                      <c:pt idx="1918">
                        <c:v>19.184999999999999</c:v>
                      </c:pt>
                      <c:pt idx="1919">
                        <c:v>19.195000000000011</c:v>
                      </c:pt>
                      <c:pt idx="1920">
                        <c:v>19.204999999999998</c:v>
                      </c:pt>
                      <c:pt idx="1921">
                        <c:v>19.215</c:v>
                      </c:pt>
                      <c:pt idx="1922">
                        <c:v>19.225000000000009</c:v>
                      </c:pt>
                      <c:pt idx="1923">
                        <c:v>19.234999999999996</c:v>
                      </c:pt>
                      <c:pt idx="1924">
                        <c:v>19.244999999999997</c:v>
                      </c:pt>
                      <c:pt idx="1925">
                        <c:v>19.255000000000003</c:v>
                      </c:pt>
                      <c:pt idx="1926">
                        <c:v>19.264999999999997</c:v>
                      </c:pt>
                      <c:pt idx="1927">
                        <c:v>19.274999999999995</c:v>
                      </c:pt>
                      <c:pt idx="1928">
                        <c:v>19.285000000000004</c:v>
                      </c:pt>
                      <c:pt idx="1929">
                        <c:v>19.294999999999998</c:v>
                      </c:pt>
                      <c:pt idx="1930">
                        <c:v>19.304999999999996</c:v>
                      </c:pt>
                      <c:pt idx="1931">
                        <c:v>19.315000000000001</c:v>
                      </c:pt>
                      <c:pt idx="1932">
                        <c:v>19.324999999999996</c:v>
                      </c:pt>
                      <c:pt idx="1933">
                        <c:v>19.334999999999997</c:v>
                      </c:pt>
                      <c:pt idx="1934">
                        <c:v>19.344999999999999</c:v>
                      </c:pt>
                      <c:pt idx="1935">
                        <c:v>19.354999999999997</c:v>
                      </c:pt>
                      <c:pt idx="1936">
                        <c:v>19.364999999999995</c:v>
                      </c:pt>
                      <c:pt idx="1937">
                        <c:v>19.375</c:v>
                      </c:pt>
                      <c:pt idx="1938">
                        <c:v>19.384999999999998</c:v>
                      </c:pt>
                      <c:pt idx="1939">
                        <c:v>19.394999999999996</c:v>
                      </c:pt>
                      <c:pt idx="1940">
                        <c:v>19.405000000000001</c:v>
                      </c:pt>
                      <c:pt idx="1941">
                        <c:v>19.415000000000003</c:v>
                      </c:pt>
                      <c:pt idx="1942">
                        <c:v>19.424999999999994</c:v>
                      </c:pt>
                      <c:pt idx="1943">
                        <c:v>19.434999999999999</c:v>
                      </c:pt>
                      <c:pt idx="1944">
                        <c:v>19.445000000000011</c:v>
                      </c:pt>
                      <c:pt idx="1945">
                        <c:v>19.454999999999998</c:v>
                      </c:pt>
                      <c:pt idx="1946">
                        <c:v>19.465</c:v>
                      </c:pt>
                      <c:pt idx="1947">
                        <c:v>19.475000000000009</c:v>
                      </c:pt>
                      <c:pt idx="1948">
                        <c:v>19.484999999999996</c:v>
                      </c:pt>
                      <c:pt idx="1949">
                        <c:v>19.494999999999997</c:v>
                      </c:pt>
                      <c:pt idx="1950">
                        <c:v>19.505000000000003</c:v>
                      </c:pt>
                      <c:pt idx="1951">
                        <c:v>19.514999999999997</c:v>
                      </c:pt>
                      <c:pt idx="1952">
                        <c:v>19.524999999999995</c:v>
                      </c:pt>
                      <c:pt idx="1953">
                        <c:v>19.535000000000004</c:v>
                      </c:pt>
                      <c:pt idx="1954">
                        <c:v>19.544999999999998</c:v>
                      </c:pt>
                      <c:pt idx="1955">
                        <c:v>19.554999999999996</c:v>
                      </c:pt>
                      <c:pt idx="1956">
                        <c:v>19.565000000000001</c:v>
                      </c:pt>
                      <c:pt idx="1957">
                        <c:v>19.574999999999996</c:v>
                      </c:pt>
                      <c:pt idx="1958">
                        <c:v>19.584999999999997</c:v>
                      </c:pt>
                      <c:pt idx="1959">
                        <c:v>19.594999999999999</c:v>
                      </c:pt>
                      <c:pt idx="1960">
                        <c:v>19.604999999999997</c:v>
                      </c:pt>
                      <c:pt idx="1961">
                        <c:v>19.614999999999995</c:v>
                      </c:pt>
                      <c:pt idx="1962">
                        <c:v>19.625</c:v>
                      </c:pt>
                      <c:pt idx="1963">
                        <c:v>19.634999999999998</c:v>
                      </c:pt>
                      <c:pt idx="1964">
                        <c:v>19.644999999999996</c:v>
                      </c:pt>
                      <c:pt idx="1965">
                        <c:v>19.655000000000001</c:v>
                      </c:pt>
                      <c:pt idx="1966">
                        <c:v>19.665000000000003</c:v>
                      </c:pt>
                      <c:pt idx="1967">
                        <c:v>19.674999999999994</c:v>
                      </c:pt>
                      <c:pt idx="1968">
                        <c:v>19.684999999999999</c:v>
                      </c:pt>
                      <c:pt idx="1969">
                        <c:v>19.695000000000011</c:v>
                      </c:pt>
                      <c:pt idx="1970">
                        <c:v>19.704999999999998</c:v>
                      </c:pt>
                      <c:pt idx="1971">
                        <c:v>19.715</c:v>
                      </c:pt>
                      <c:pt idx="1972">
                        <c:v>19.725000000000009</c:v>
                      </c:pt>
                      <c:pt idx="1973">
                        <c:v>19.735000000000003</c:v>
                      </c:pt>
                      <c:pt idx="1974">
                        <c:v>19.744999999999997</c:v>
                      </c:pt>
                      <c:pt idx="1975">
                        <c:v>19.755000000000003</c:v>
                      </c:pt>
                      <c:pt idx="1976">
                        <c:v>19.764999999999997</c:v>
                      </c:pt>
                      <c:pt idx="1977">
                        <c:v>19.774999999999995</c:v>
                      </c:pt>
                      <c:pt idx="1978">
                        <c:v>19.785000000000004</c:v>
                      </c:pt>
                      <c:pt idx="1979">
                        <c:v>19.794999999999998</c:v>
                      </c:pt>
                      <c:pt idx="1980">
                        <c:v>19.804999999999996</c:v>
                      </c:pt>
                      <c:pt idx="1981">
                        <c:v>19.815000000000001</c:v>
                      </c:pt>
                      <c:pt idx="1982">
                        <c:v>19.824999999999996</c:v>
                      </c:pt>
                      <c:pt idx="1983">
                        <c:v>19.834999999999997</c:v>
                      </c:pt>
                      <c:pt idx="1984">
                        <c:v>19.844999999999999</c:v>
                      </c:pt>
                      <c:pt idx="1985">
                        <c:v>19.854999999999993</c:v>
                      </c:pt>
                      <c:pt idx="1986">
                        <c:v>19.864999999999995</c:v>
                      </c:pt>
                      <c:pt idx="1987">
                        <c:v>19.875</c:v>
                      </c:pt>
                      <c:pt idx="1988">
                        <c:v>19.885000000000002</c:v>
                      </c:pt>
                      <c:pt idx="1989">
                        <c:v>19.894999999999996</c:v>
                      </c:pt>
                      <c:pt idx="1990">
                        <c:v>19.905000000000001</c:v>
                      </c:pt>
                      <c:pt idx="1991">
                        <c:v>19.915000000000003</c:v>
                      </c:pt>
                      <c:pt idx="1992">
                        <c:v>19.92499999999999</c:v>
                      </c:pt>
                      <c:pt idx="1993">
                        <c:v>19.934999999999999</c:v>
                      </c:pt>
                      <c:pt idx="1994">
                        <c:v>19.945000000000011</c:v>
                      </c:pt>
                      <c:pt idx="1995">
                        <c:v>19.954999999999998</c:v>
                      </c:pt>
                      <c:pt idx="1996">
                        <c:v>19.965</c:v>
                      </c:pt>
                      <c:pt idx="1997">
                        <c:v>19.975000000000009</c:v>
                      </c:pt>
                      <c:pt idx="1998">
                        <c:v>19.985000000000003</c:v>
                      </c:pt>
                      <c:pt idx="1999">
                        <c:v>19.994999999999997</c:v>
                      </c:pt>
                      <c:pt idx="2000">
                        <c:v>20.005000000000003</c:v>
                      </c:pt>
                      <c:pt idx="2001">
                        <c:v>20.014999999999997</c:v>
                      </c:pt>
                      <c:pt idx="2002">
                        <c:v>20.024999999999995</c:v>
                      </c:pt>
                      <c:pt idx="2003">
                        <c:v>20.035000000000004</c:v>
                      </c:pt>
                      <c:pt idx="2004">
                        <c:v>20.044999999999998</c:v>
                      </c:pt>
                      <c:pt idx="2005">
                        <c:v>20.054999999999996</c:v>
                      </c:pt>
                      <c:pt idx="2006">
                        <c:v>20.065000000000001</c:v>
                      </c:pt>
                      <c:pt idx="2007">
                        <c:v>20.074999999999996</c:v>
                      </c:pt>
                      <c:pt idx="2008">
                        <c:v>20.084999999999997</c:v>
                      </c:pt>
                      <c:pt idx="2009">
                        <c:v>20.094999999999999</c:v>
                      </c:pt>
                      <c:pt idx="2010">
                        <c:v>20.104999999999993</c:v>
                      </c:pt>
                      <c:pt idx="2011">
                        <c:v>20.114999999999995</c:v>
                      </c:pt>
                      <c:pt idx="2012">
                        <c:v>20.125</c:v>
                      </c:pt>
                      <c:pt idx="2013">
                        <c:v>20.135000000000002</c:v>
                      </c:pt>
                      <c:pt idx="2014">
                        <c:v>20.144999999999996</c:v>
                      </c:pt>
                      <c:pt idx="2015">
                        <c:v>20.155000000000001</c:v>
                      </c:pt>
                      <c:pt idx="2016">
                        <c:v>20.165000000000003</c:v>
                      </c:pt>
                      <c:pt idx="2017">
                        <c:v>20.17499999999999</c:v>
                      </c:pt>
                      <c:pt idx="2018">
                        <c:v>20.184999999999999</c:v>
                      </c:pt>
                      <c:pt idx="2019">
                        <c:v>20.195000000000011</c:v>
                      </c:pt>
                      <c:pt idx="2020">
                        <c:v>20.204999999999998</c:v>
                      </c:pt>
                      <c:pt idx="2021">
                        <c:v>20.215</c:v>
                      </c:pt>
                      <c:pt idx="2022">
                        <c:v>20.225000000000009</c:v>
                      </c:pt>
                      <c:pt idx="2023">
                        <c:v>20.235000000000003</c:v>
                      </c:pt>
                      <c:pt idx="2024">
                        <c:v>20.244999999999997</c:v>
                      </c:pt>
                      <c:pt idx="2025">
                        <c:v>20.255000000000006</c:v>
                      </c:pt>
                      <c:pt idx="2026">
                        <c:v>20.265000000000004</c:v>
                      </c:pt>
                      <c:pt idx="2027">
                        <c:v>20.274999999999999</c:v>
                      </c:pt>
                      <c:pt idx="2028">
                        <c:v>20.285000000000007</c:v>
                      </c:pt>
                      <c:pt idx="2029">
                        <c:v>20.295000000000002</c:v>
                      </c:pt>
                      <c:pt idx="2030">
                        <c:v>20.305</c:v>
                      </c:pt>
                      <c:pt idx="2031">
                        <c:v>20.315000000000001</c:v>
                      </c:pt>
                      <c:pt idx="2032">
                        <c:v>20.324999999999999</c:v>
                      </c:pt>
                      <c:pt idx="2033">
                        <c:v>20.334999999999997</c:v>
                      </c:pt>
                      <c:pt idx="2034">
                        <c:v>20.344999999999999</c:v>
                      </c:pt>
                      <c:pt idx="2035">
                        <c:v>20.354999999999997</c:v>
                      </c:pt>
                      <c:pt idx="2036">
                        <c:v>20.364999999999995</c:v>
                      </c:pt>
                      <c:pt idx="2037">
                        <c:v>20.375</c:v>
                      </c:pt>
                      <c:pt idx="2038">
                        <c:v>20.385000000000002</c:v>
                      </c:pt>
                      <c:pt idx="2039">
                        <c:v>20.394999999999996</c:v>
                      </c:pt>
                      <c:pt idx="2040">
                        <c:v>20.404999999999998</c:v>
                      </c:pt>
                      <c:pt idx="2041">
                        <c:v>20.414999999999999</c:v>
                      </c:pt>
                      <c:pt idx="2042">
                        <c:v>20.42499999999999</c:v>
                      </c:pt>
                      <c:pt idx="2043">
                        <c:v>20.434999999999995</c:v>
                      </c:pt>
                      <c:pt idx="2044">
                        <c:v>20.445000000000011</c:v>
                      </c:pt>
                      <c:pt idx="2045">
                        <c:v>20.454999999999995</c:v>
                      </c:pt>
                      <c:pt idx="2046">
                        <c:v>20.465</c:v>
                      </c:pt>
                      <c:pt idx="2047">
                        <c:v>20.475000000000009</c:v>
                      </c:pt>
                      <c:pt idx="2048">
                        <c:v>20.484999999999992</c:v>
                      </c:pt>
                      <c:pt idx="2049">
                        <c:v>20.494999999999997</c:v>
                      </c:pt>
                      <c:pt idx="2050">
                        <c:v>20.50500000000001</c:v>
                      </c:pt>
                      <c:pt idx="2051">
                        <c:v>20.515000000000004</c:v>
                      </c:pt>
                      <c:pt idx="2052">
                        <c:v>20.525000000000002</c:v>
                      </c:pt>
                      <c:pt idx="2053">
                        <c:v>20.535000000000007</c:v>
                      </c:pt>
                      <c:pt idx="2054">
                        <c:v>20.545000000000005</c:v>
                      </c:pt>
                      <c:pt idx="2055">
                        <c:v>20.555000000000003</c:v>
                      </c:pt>
                      <c:pt idx="2056">
                        <c:v>20.565000000000005</c:v>
                      </c:pt>
                      <c:pt idx="2057">
                        <c:v>20.574999999999999</c:v>
                      </c:pt>
                      <c:pt idx="2058">
                        <c:v>20.585000000000001</c:v>
                      </c:pt>
                      <c:pt idx="2059">
                        <c:v>20.594999999999999</c:v>
                      </c:pt>
                      <c:pt idx="2060">
                        <c:v>20.604999999999997</c:v>
                      </c:pt>
                      <c:pt idx="2061">
                        <c:v>20.614999999999995</c:v>
                      </c:pt>
                      <c:pt idx="2062">
                        <c:v>20.625</c:v>
                      </c:pt>
                      <c:pt idx="2063">
                        <c:v>20.634999999999998</c:v>
                      </c:pt>
                      <c:pt idx="2064">
                        <c:v>20.644999999999996</c:v>
                      </c:pt>
                      <c:pt idx="2065">
                        <c:v>20.654999999999998</c:v>
                      </c:pt>
                      <c:pt idx="2066">
                        <c:v>20.664999999999999</c:v>
                      </c:pt>
                      <c:pt idx="2067">
                        <c:v>20.67499999999999</c:v>
                      </c:pt>
                      <c:pt idx="2068">
                        <c:v>20.684999999999995</c:v>
                      </c:pt>
                      <c:pt idx="2069">
                        <c:v>20.695000000000007</c:v>
                      </c:pt>
                      <c:pt idx="2070">
                        <c:v>20.704999999999995</c:v>
                      </c:pt>
                      <c:pt idx="2071">
                        <c:v>20.714999999999996</c:v>
                      </c:pt>
                      <c:pt idx="2072">
                        <c:v>20.725000000000005</c:v>
                      </c:pt>
                      <c:pt idx="2073">
                        <c:v>20.734999999999992</c:v>
                      </c:pt>
                      <c:pt idx="2074">
                        <c:v>20.744999999999994</c:v>
                      </c:pt>
                      <c:pt idx="2075">
                        <c:v>20.75500000000001</c:v>
                      </c:pt>
                      <c:pt idx="2076">
                        <c:v>20.764999999999997</c:v>
                      </c:pt>
                      <c:pt idx="2077">
                        <c:v>20.775000000000002</c:v>
                      </c:pt>
                      <c:pt idx="2078">
                        <c:v>20.785000000000007</c:v>
                      </c:pt>
                      <c:pt idx="2079">
                        <c:v>20.795000000000002</c:v>
                      </c:pt>
                      <c:pt idx="2080">
                        <c:v>20.805000000000003</c:v>
                      </c:pt>
                      <c:pt idx="2081">
                        <c:v>20.815000000000005</c:v>
                      </c:pt>
                      <c:pt idx="2082">
                        <c:v>20.824999999999999</c:v>
                      </c:pt>
                      <c:pt idx="2083">
                        <c:v>20.835000000000001</c:v>
                      </c:pt>
                      <c:pt idx="2084">
                        <c:v>20.845000000000002</c:v>
                      </c:pt>
                      <c:pt idx="2085">
                        <c:v>20.854999999999997</c:v>
                      </c:pt>
                      <c:pt idx="2086">
                        <c:v>20.864999999999998</c:v>
                      </c:pt>
                      <c:pt idx="2087">
                        <c:v>20.875</c:v>
                      </c:pt>
                      <c:pt idx="2088">
                        <c:v>20.884999999999998</c:v>
                      </c:pt>
                      <c:pt idx="2089">
                        <c:v>20.894999999999996</c:v>
                      </c:pt>
                      <c:pt idx="2090">
                        <c:v>20.904999999999998</c:v>
                      </c:pt>
                      <c:pt idx="2091">
                        <c:v>20.915000000000003</c:v>
                      </c:pt>
                      <c:pt idx="2092">
                        <c:v>20.92499999999999</c:v>
                      </c:pt>
                      <c:pt idx="2093">
                        <c:v>20.934999999999995</c:v>
                      </c:pt>
                      <c:pt idx="2094">
                        <c:v>20.945000000000007</c:v>
                      </c:pt>
                      <c:pt idx="2095">
                        <c:v>20.954999999999995</c:v>
                      </c:pt>
                      <c:pt idx="2096">
                        <c:v>20.964999999999996</c:v>
                      </c:pt>
                      <c:pt idx="2097">
                        <c:v>20.975000000000005</c:v>
                      </c:pt>
                      <c:pt idx="2098">
                        <c:v>20.984999999999992</c:v>
                      </c:pt>
                      <c:pt idx="2099">
                        <c:v>20.994999999999994</c:v>
                      </c:pt>
                      <c:pt idx="2100">
                        <c:v>21.005000000000003</c:v>
                      </c:pt>
                      <c:pt idx="2101">
                        <c:v>21.014999999999997</c:v>
                      </c:pt>
                      <c:pt idx="2102">
                        <c:v>21.024999999999995</c:v>
                      </c:pt>
                      <c:pt idx="2103">
                        <c:v>21.035000000000007</c:v>
                      </c:pt>
                      <c:pt idx="2104">
                        <c:v>21.045000000000002</c:v>
                      </c:pt>
                      <c:pt idx="2105">
                        <c:v>21.055000000000003</c:v>
                      </c:pt>
                      <c:pt idx="2106">
                        <c:v>21.065000000000008</c:v>
                      </c:pt>
                      <c:pt idx="2107">
                        <c:v>21.074999999999999</c:v>
                      </c:pt>
                      <c:pt idx="2108">
                        <c:v>21.085000000000001</c:v>
                      </c:pt>
                      <c:pt idx="2109">
                        <c:v>21.095000000000002</c:v>
                      </c:pt>
                      <c:pt idx="2110">
                        <c:v>21.105</c:v>
                      </c:pt>
                      <c:pt idx="2111">
                        <c:v>21.114999999999998</c:v>
                      </c:pt>
                      <c:pt idx="2112">
                        <c:v>21.125000000000004</c:v>
                      </c:pt>
                      <c:pt idx="2113">
                        <c:v>21.135000000000002</c:v>
                      </c:pt>
                      <c:pt idx="2114">
                        <c:v>21.145</c:v>
                      </c:pt>
                      <c:pt idx="2115">
                        <c:v>21.155000000000001</c:v>
                      </c:pt>
                      <c:pt idx="2116">
                        <c:v>21.165000000000003</c:v>
                      </c:pt>
                      <c:pt idx="2117">
                        <c:v>21.174999999999994</c:v>
                      </c:pt>
                      <c:pt idx="2118">
                        <c:v>21.184999999999995</c:v>
                      </c:pt>
                      <c:pt idx="2119">
                        <c:v>21.195000000000007</c:v>
                      </c:pt>
                      <c:pt idx="2120">
                        <c:v>21.204999999999995</c:v>
                      </c:pt>
                      <c:pt idx="2121">
                        <c:v>21.214999999999996</c:v>
                      </c:pt>
                      <c:pt idx="2122">
                        <c:v>21.225000000000005</c:v>
                      </c:pt>
                      <c:pt idx="2123">
                        <c:v>21.234999999999992</c:v>
                      </c:pt>
                      <c:pt idx="2124">
                        <c:v>21.244999999999994</c:v>
                      </c:pt>
                      <c:pt idx="2125">
                        <c:v>21.255000000000003</c:v>
                      </c:pt>
                      <c:pt idx="2126">
                        <c:v>21.264999999999997</c:v>
                      </c:pt>
                      <c:pt idx="2127">
                        <c:v>21.274999999999995</c:v>
                      </c:pt>
                      <c:pt idx="2128">
                        <c:v>21.285000000000004</c:v>
                      </c:pt>
                      <c:pt idx="2129">
                        <c:v>21.295000000000002</c:v>
                      </c:pt>
                      <c:pt idx="2130">
                        <c:v>21.305</c:v>
                      </c:pt>
                      <c:pt idx="2131">
                        <c:v>21.315000000000008</c:v>
                      </c:pt>
                      <c:pt idx="2132">
                        <c:v>21.324999999999999</c:v>
                      </c:pt>
                      <c:pt idx="2133">
                        <c:v>21.334999999999997</c:v>
                      </c:pt>
                      <c:pt idx="2134">
                        <c:v>21.345000000000006</c:v>
                      </c:pt>
                      <c:pt idx="2135">
                        <c:v>21.355000000000004</c:v>
                      </c:pt>
                      <c:pt idx="2136">
                        <c:v>21.364999999999998</c:v>
                      </c:pt>
                      <c:pt idx="2137">
                        <c:v>21.375000000000004</c:v>
                      </c:pt>
                      <c:pt idx="2138">
                        <c:v>21.384999999999998</c:v>
                      </c:pt>
                      <c:pt idx="2139">
                        <c:v>21.395</c:v>
                      </c:pt>
                      <c:pt idx="2140">
                        <c:v>21.405000000000001</c:v>
                      </c:pt>
                      <c:pt idx="2141">
                        <c:v>21.415000000000003</c:v>
                      </c:pt>
                      <c:pt idx="2142">
                        <c:v>21.424999999999997</c:v>
                      </c:pt>
                      <c:pt idx="2143">
                        <c:v>21.434999999999999</c:v>
                      </c:pt>
                      <c:pt idx="2144">
                        <c:v>21.445000000000007</c:v>
                      </c:pt>
                      <c:pt idx="2145">
                        <c:v>21.454999999999998</c:v>
                      </c:pt>
                      <c:pt idx="2146">
                        <c:v>21.464999999999996</c:v>
                      </c:pt>
                      <c:pt idx="2147">
                        <c:v>21.475000000000005</c:v>
                      </c:pt>
                      <c:pt idx="2148">
                        <c:v>21.484999999999992</c:v>
                      </c:pt>
                      <c:pt idx="2149">
                        <c:v>21.494999999999994</c:v>
                      </c:pt>
                      <c:pt idx="2150">
                        <c:v>21.505000000000006</c:v>
                      </c:pt>
                      <c:pt idx="2151">
                        <c:v>21.514999999999997</c:v>
                      </c:pt>
                      <c:pt idx="2152">
                        <c:v>21.524999999999995</c:v>
                      </c:pt>
                      <c:pt idx="2153">
                        <c:v>21.535000000000004</c:v>
                      </c:pt>
                      <c:pt idx="2154">
                        <c:v>21.545000000000002</c:v>
                      </c:pt>
                      <c:pt idx="2155">
                        <c:v>21.554999999999993</c:v>
                      </c:pt>
                      <c:pt idx="2156">
                        <c:v>21.565000000000005</c:v>
                      </c:pt>
                      <c:pt idx="2157">
                        <c:v>21.574999999999999</c:v>
                      </c:pt>
                      <c:pt idx="2158">
                        <c:v>21.584999999999997</c:v>
                      </c:pt>
                      <c:pt idx="2159">
                        <c:v>21.595000000000002</c:v>
                      </c:pt>
                      <c:pt idx="2160">
                        <c:v>21.605000000000004</c:v>
                      </c:pt>
                      <c:pt idx="2161">
                        <c:v>21.614999999999995</c:v>
                      </c:pt>
                      <c:pt idx="2162">
                        <c:v>21.625000000000004</c:v>
                      </c:pt>
                      <c:pt idx="2163">
                        <c:v>21.634999999999998</c:v>
                      </c:pt>
                      <c:pt idx="2164">
                        <c:v>21.645</c:v>
                      </c:pt>
                      <c:pt idx="2165">
                        <c:v>21.655000000000001</c:v>
                      </c:pt>
                      <c:pt idx="2166">
                        <c:v>21.665000000000003</c:v>
                      </c:pt>
                      <c:pt idx="2167">
                        <c:v>21.674999999999997</c:v>
                      </c:pt>
                      <c:pt idx="2168">
                        <c:v>21.684999999999999</c:v>
                      </c:pt>
                      <c:pt idx="2169">
                        <c:v>21.695000000000011</c:v>
                      </c:pt>
                      <c:pt idx="2170">
                        <c:v>21.704999999999998</c:v>
                      </c:pt>
                      <c:pt idx="2171">
                        <c:v>21.715</c:v>
                      </c:pt>
                      <c:pt idx="2172">
                        <c:v>21.725000000000005</c:v>
                      </c:pt>
                      <c:pt idx="2173">
                        <c:v>21.734999999999996</c:v>
                      </c:pt>
                      <c:pt idx="2174">
                        <c:v>21.744999999999994</c:v>
                      </c:pt>
                      <c:pt idx="2175">
                        <c:v>21.755000000000006</c:v>
                      </c:pt>
                      <c:pt idx="2176">
                        <c:v>21.764999999999997</c:v>
                      </c:pt>
                      <c:pt idx="2177">
                        <c:v>21.774999999999995</c:v>
                      </c:pt>
                      <c:pt idx="2178">
                        <c:v>21.785000000000004</c:v>
                      </c:pt>
                      <c:pt idx="2179">
                        <c:v>21.795000000000002</c:v>
                      </c:pt>
                      <c:pt idx="2180">
                        <c:v>21.804999999999993</c:v>
                      </c:pt>
                      <c:pt idx="2181">
                        <c:v>21.815000000000001</c:v>
                      </c:pt>
                      <c:pt idx="2182">
                        <c:v>21.824999999999999</c:v>
                      </c:pt>
                      <c:pt idx="2183">
                        <c:v>21.834999999999997</c:v>
                      </c:pt>
                      <c:pt idx="2184">
                        <c:v>21.845000000000002</c:v>
                      </c:pt>
                      <c:pt idx="2185">
                        <c:v>21.854999999999997</c:v>
                      </c:pt>
                      <c:pt idx="2186">
                        <c:v>21.864999999999995</c:v>
                      </c:pt>
                      <c:pt idx="2187">
                        <c:v>21.875</c:v>
                      </c:pt>
                      <c:pt idx="2188">
                        <c:v>21.885000000000005</c:v>
                      </c:pt>
                      <c:pt idx="2189">
                        <c:v>21.894999999999996</c:v>
                      </c:pt>
                      <c:pt idx="2190">
                        <c:v>21.905000000000001</c:v>
                      </c:pt>
                      <c:pt idx="2191">
                        <c:v>21.914999999999999</c:v>
                      </c:pt>
                      <c:pt idx="2192">
                        <c:v>21.924999999999997</c:v>
                      </c:pt>
                      <c:pt idx="2193">
                        <c:v>21.934999999999999</c:v>
                      </c:pt>
                      <c:pt idx="2194">
                        <c:v>21.945000000000007</c:v>
                      </c:pt>
                      <c:pt idx="2195">
                        <c:v>21.954999999999998</c:v>
                      </c:pt>
                      <c:pt idx="2196">
                        <c:v>21.965</c:v>
                      </c:pt>
                      <c:pt idx="2197">
                        <c:v>21.975000000000009</c:v>
                      </c:pt>
                      <c:pt idx="2198">
                        <c:v>21.984999999999996</c:v>
                      </c:pt>
                      <c:pt idx="2199">
                        <c:v>21.994999999999997</c:v>
                      </c:pt>
                      <c:pt idx="2200">
                        <c:v>22.005000000000006</c:v>
                      </c:pt>
                      <c:pt idx="2201">
                        <c:v>22.014999999999997</c:v>
                      </c:pt>
                      <c:pt idx="2202">
                        <c:v>22.025000000000002</c:v>
                      </c:pt>
                      <c:pt idx="2203">
                        <c:v>22.035000000000004</c:v>
                      </c:pt>
                      <c:pt idx="2204">
                        <c:v>22.045000000000002</c:v>
                      </c:pt>
                      <c:pt idx="2205">
                        <c:v>22.054999999999993</c:v>
                      </c:pt>
                      <c:pt idx="2206">
                        <c:v>22.065000000000001</c:v>
                      </c:pt>
                      <c:pt idx="2207">
                        <c:v>22.074999999999999</c:v>
                      </c:pt>
                      <c:pt idx="2208">
                        <c:v>22.084999999999997</c:v>
                      </c:pt>
                      <c:pt idx="2209">
                        <c:v>22.095000000000002</c:v>
                      </c:pt>
                      <c:pt idx="2210">
                        <c:v>22.104999999999997</c:v>
                      </c:pt>
                      <c:pt idx="2211">
                        <c:v>22.114999999999995</c:v>
                      </c:pt>
                      <c:pt idx="2212">
                        <c:v>22.125</c:v>
                      </c:pt>
                      <c:pt idx="2213">
                        <c:v>22.134999999999998</c:v>
                      </c:pt>
                      <c:pt idx="2214">
                        <c:v>22.144999999999996</c:v>
                      </c:pt>
                      <c:pt idx="2215">
                        <c:v>22.154999999999998</c:v>
                      </c:pt>
                      <c:pt idx="2216">
                        <c:v>22.164999999999999</c:v>
                      </c:pt>
                      <c:pt idx="2217">
                        <c:v>22.174999999999994</c:v>
                      </c:pt>
                      <c:pt idx="2218">
                        <c:v>22.184999999999999</c:v>
                      </c:pt>
                      <c:pt idx="2219">
                        <c:v>22.195000000000007</c:v>
                      </c:pt>
                      <c:pt idx="2220">
                        <c:v>22.204999999999998</c:v>
                      </c:pt>
                      <c:pt idx="2221">
                        <c:v>22.215</c:v>
                      </c:pt>
                      <c:pt idx="2222">
                        <c:v>22.225000000000009</c:v>
                      </c:pt>
                      <c:pt idx="2223">
                        <c:v>22.234999999999996</c:v>
                      </c:pt>
                      <c:pt idx="2224">
                        <c:v>22.244999999999997</c:v>
                      </c:pt>
                      <c:pt idx="2225">
                        <c:v>22.25500000000001</c:v>
                      </c:pt>
                      <c:pt idx="2226">
                        <c:v>22.264999999999997</c:v>
                      </c:pt>
                      <c:pt idx="2227">
                        <c:v>22.275000000000002</c:v>
                      </c:pt>
                      <c:pt idx="2228">
                        <c:v>22.285000000000007</c:v>
                      </c:pt>
                      <c:pt idx="2229">
                        <c:v>22.295000000000002</c:v>
                      </c:pt>
                      <c:pt idx="2230">
                        <c:v>22.305</c:v>
                      </c:pt>
                      <c:pt idx="2231">
                        <c:v>22.315000000000001</c:v>
                      </c:pt>
                      <c:pt idx="2232">
                        <c:v>22.324999999999999</c:v>
                      </c:pt>
                      <c:pt idx="2233">
                        <c:v>22.334999999999997</c:v>
                      </c:pt>
                      <c:pt idx="2234">
                        <c:v>22.344999999999999</c:v>
                      </c:pt>
                      <c:pt idx="2235">
                        <c:v>22.354999999999997</c:v>
                      </c:pt>
                      <c:pt idx="2236">
                        <c:v>22.364999999999995</c:v>
                      </c:pt>
                      <c:pt idx="2237">
                        <c:v>22.375</c:v>
                      </c:pt>
                      <c:pt idx="2238">
                        <c:v>22.384999999999998</c:v>
                      </c:pt>
                      <c:pt idx="2239">
                        <c:v>22.394999999999996</c:v>
                      </c:pt>
                      <c:pt idx="2240">
                        <c:v>22.405000000000001</c:v>
                      </c:pt>
                      <c:pt idx="2241">
                        <c:v>22.41500000000001</c:v>
                      </c:pt>
                      <c:pt idx="2242">
                        <c:v>22.424999999999994</c:v>
                      </c:pt>
                      <c:pt idx="2243">
                        <c:v>22.434999999999995</c:v>
                      </c:pt>
                      <c:pt idx="2244">
                        <c:v>22.445000000000007</c:v>
                      </c:pt>
                      <c:pt idx="2245">
                        <c:v>22.454999999999995</c:v>
                      </c:pt>
                      <c:pt idx="2246">
                        <c:v>22.465</c:v>
                      </c:pt>
                      <c:pt idx="2247">
                        <c:v>22.475000000000009</c:v>
                      </c:pt>
                      <c:pt idx="2248">
                        <c:v>22.484999999999996</c:v>
                      </c:pt>
                      <c:pt idx="2249">
                        <c:v>22.494999999999997</c:v>
                      </c:pt>
                      <c:pt idx="2250">
                        <c:v>22.50500000000001</c:v>
                      </c:pt>
                      <c:pt idx="2251">
                        <c:v>22.514999999999997</c:v>
                      </c:pt>
                      <c:pt idx="2252">
                        <c:v>22.525000000000002</c:v>
                      </c:pt>
                      <c:pt idx="2253">
                        <c:v>22.535000000000007</c:v>
                      </c:pt>
                      <c:pt idx="2254">
                        <c:v>22.545000000000002</c:v>
                      </c:pt>
                      <c:pt idx="2255">
                        <c:v>22.555</c:v>
                      </c:pt>
                      <c:pt idx="2256">
                        <c:v>22.565000000000005</c:v>
                      </c:pt>
                      <c:pt idx="2257">
                        <c:v>22.574999999999999</c:v>
                      </c:pt>
                      <c:pt idx="2258">
                        <c:v>22.585000000000001</c:v>
                      </c:pt>
                      <c:pt idx="2259">
                        <c:v>22.594999999999999</c:v>
                      </c:pt>
                      <c:pt idx="2260">
                        <c:v>22.605000000000004</c:v>
                      </c:pt>
                      <c:pt idx="2261">
                        <c:v>22.614999999999995</c:v>
                      </c:pt>
                      <c:pt idx="2262">
                        <c:v>22.625000000000004</c:v>
                      </c:pt>
                      <c:pt idx="2263">
                        <c:v>22.634999999999998</c:v>
                      </c:pt>
                      <c:pt idx="2264">
                        <c:v>22.644999999999996</c:v>
                      </c:pt>
                      <c:pt idx="2265">
                        <c:v>22.654999999999998</c:v>
                      </c:pt>
                      <c:pt idx="2266">
                        <c:v>22.66500000000001</c:v>
                      </c:pt>
                      <c:pt idx="2267">
                        <c:v>22.674999999999994</c:v>
                      </c:pt>
                      <c:pt idx="2268">
                        <c:v>22.684999999999995</c:v>
                      </c:pt>
                      <c:pt idx="2269">
                        <c:v>22.695000000000007</c:v>
                      </c:pt>
                      <c:pt idx="2270">
                        <c:v>22.704999999999995</c:v>
                      </c:pt>
                      <c:pt idx="2271">
                        <c:v>22.714999999999996</c:v>
                      </c:pt>
                      <c:pt idx="2272">
                        <c:v>22.725000000000009</c:v>
                      </c:pt>
                      <c:pt idx="2273">
                        <c:v>22.734999999999992</c:v>
                      </c:pt>
                      <c:pt idx="2274">
                        <c:v>22.744999999999997</c:v>
                      </c:pt>
                      <c:pt idx="2275">
                        <c:v>22.75500000000001</c:v>
                      </c:pt>
                      <c:pt idx="2276">
                        <c:v>22.764999999999997</c:v>
                      </c:pt>
                      <c:pt idx="2277">
                        <c:v>22.775000000000002</c:v>
                      </c:pt>
                      <c:pt idx="2278">
                        <c:v>22.785000000000007</c:v>
                      </c:pt>
                      <c:pt idx="2279">
                        <c:v>22.795000000000002</c:v>
                      </c:pt>
                      <c:pt idx="2280">
                        <c:v>22.805</c:v>
                      </c:pt>
                      <c:pt idx="2281">
                        <c:v>22.815000000000005</c:v>
                      </c:pt>
                      <c:pt idx="2282">
                        <c:v>22.824999999999999</c:v>
                      </c:pt>
                      <c:pt idx="2283">
                        <c:v>22.835000000000001</c:v>
                      </c:pt>
                      <c:pt idx="2284">
                        <c:v>22.845000000000002</c:v>
                      </c:pt>
                      <c:pt idx="2285">
                        <c:v>22.855000000000004</c:v>
                      </c:pt>
                      <c:pt idx="2286">
                        <c:v>22.864999999999995</c:v>
                      </c:pt>
                      <c:pt idx="2287">
                        <c:v>22.875</c:v>
                      </c:pt>
                      <c:pt idx="2288">
                        <c:v>22.885000000000005</c:v>
                      </c:pt>
                      <c:pt idx="2289">
                        <c:v>22.894999999999996</c:v>
                      </c:pt>
                      <c:pt idx="2290">
                        <c:v>22.905000000000001</c:v>
                      </c:pt>
                      <c:pt idx="2291">
                        <c:v>22.91500000000001</c:v>
                      </c:pt>
                      <c:pt idx="2292">
                        <c:v>22.924999999999994</c:v>
                      </c:pt>
                      <c:pt idx="2293">
                        <c:v>22.934999999999995</c:v>
                      </c:pt>
                      <c:pt idx="2294">
                        <c:v>22.945000000000007</c:v>
                      </c:pt>
                      <c:pt idx="2295">
                        <c:v>22.954999999999995</c:v>
                      </c:pt>
                      <c:pt idx="2296">
                        <c:v>22.964999999999996</c:v>
                      </c:pt>
                      <c:pt idx="2297">
                        <c:v>22.975000000000005</c:v>
                      </c:pt>
                      <c:pt idx="2298">
                        <c:v>22.984999999999992</c:v>
                      </c:pt>
                      <c:pt idx="2299">
                        <c:v>22.994999999999994</c:v>
                      </c:pt>
                      <c:pt idx="2300">
                        <c:v>23.00500000000001</c:v>
                      </c:pt>
                      <c:pt idx="2301">
                        <c:v>23.014999999999997</c:v>
                      </c:pt>
                      <c:pt idx="2302">
                        <c:v>23.024999999999995</c:v>
                      </c:pt>
                      <c:pt idx="2303">
                        <c:v>23.035000000000007</c:v>
                      </c:pt>
                      <c:pt idx="2304">
                        <c:v>23.045000000000002</c:v>
                      </c:pt>
                      <c:pt idx="2305">
                        <c:v>23.055</c:v>
                      </c:pt>
                      <c:pt idx="2306">
                        <c:v>23.065000000000005</c:v>
                      </c:pt>
                      <c:pt idx="2307">
                        <c:v>23.074999999999999</c:v>
                      </c:pt>
                      <c:pt idx="2308">
                        <c:v>23.085000000000001</c:v>
                      </c:pt>
                      <c:pt idx="2309">
                        <c:v>23.095000000000002</c:v>
                      </c:pt>
                      <c:pt idx="2310">
                        <c:v>23.105000000000004</c:v>
                      </c:pt>
                      <c:pt idx="2311">
                        <c:v>23.114999999999995</c:v>
                      </c:pt>
                      <c:pt idx="2312">
                        <c:v>23.125000000000004</c:v>
                      </c:pt>
                      <c:pt idx="2313">
                        <c:v>23.135000000000005</c:v>
                      </c:pt>
                      <c:pt idx="2314">
                        <c:v>23.145</c:v>
                      </c:pt>
                      <c:pt idx="2315">
                        <c:v>23.155000000000001</c:v>
                      </c:pt>
                      <c:pt idx="2316">
                        <c:v>23.16500000000001</c:v>
                      </c:pt>
                      <c:pt idx="2317">
                        <c:v>23.174999999999994</c:v>
                      </c:pt>
                      <c:pt idx="2318">
                        <c:v>23.184999999999999</c:v>
                      </c:pt>
                      <c:pt idx="2319">
                        <c:v>23.195000000000007</c:v>
                      </c:pt>
                      <c:pt idx="2320">
                        <c:v>23.204999999999995</c:v>
                      </c:pt>
                      <c:pt idx="2321">
                        <c:v>23.214999999999996</c:v>
                      </c:pt>
                      <c:pt idx="2322">
                        <c:v>23.225000000000005</c:v>
                      </c:pt>
                      <c:pt idx="2323">
                        <c:v>23.234999999999992</c:v>
                      </c:pt>
                      <c:pt idx="2324">
                        <c:v>23.244999999999994</c:v>
                      </c:pt>
                      <c:pt idx="2325">
                        <c:v>23.255000000000006</c:v>
                      </c:pt>
                      <c:pt idx="2326">
                        <c:v>23.264999999999997</c:v>
                      </c:pt>
                      <c:pt idx="2327">
                        <c:v>23.274999999999995</c:v>
                      </c:pt>
                      <c:pt idx="2328">
                        <c:v>23.285000000000004</c:v>
                      </c:pt>
                      <c:pt idx="2329">
                        <c:v>23.295000000000002</c:v>
                      </c:pt>
                      <c:pt idx="2330">
                        <c:v>23.304999999999993</c:v>
                      </c:pt>
                      <c:pt idx="2331">
                        <c:v>23.315000000000005</c:v>
                      </c:pt>
                      <c:pt idx="2332">
                        <c:v>23.324999999999999</c:v>
                      </c:pt>
                      <c:pt idx="2333">
                        <c:v>23.335000000000001</c:v>
                      </c:pt>
                      <c:pt idx="2334">
                        <c:v>23.345000000000002</c:v>
                      </c:pt>
                      <c:pt idx="2335">
                        <c:v>23.355000000000004</c:v>
                      </c:pt>
                      <c:pt idx="2336">
                        <c:v>23.364999999999998</c:v>
                      </c:pt>
                      <c:pt idx="2337">
                        <c:v>23.375000000000004</c:v>
                      </c:pt>
                      <c:pt idx="2338">
                        <c:v>23.385000000000005</c:v>
                      </c:pt>
                      <c:pt idx="2339">
                        <c:v>23.394999999999996</c:v>
                      </c:pt>
                      <c:pt idx="2340">
                        <c:v>23.405000000000001</c:v>
                      </c:pt>
                      <c:pt idx="2341">
                        <c:v>23.41500000000001</c:v>
                      </c:pt>
                      <c:pt idx="2342">
                        <c:v>23.424999999999997</c:v>
                      </c:pt>
                      <c:pt idx="2343">
                        <c:v>23.434999999999999</c:v>
                      </c:pt>
                      <c:pt idx="2344">
                        <c:v>23.445000000000007</c:v>
                      </c:pt>
                      <c:pt idx="2345">
                        <c:v>23.454999999999995</c:v>
                      </c:pt>
                      <c:pt idx="2346">
                        <c:v>23.464999999999996</c:v>
                      </c:pt>
                      <c:pt idx="2347">
                        <c:v>23.475000000000005</c:v>
                      </c:pt>
                      <c:pt idx="2348">
                        <c:v>23.484999999999992</c:v>
                      </c:pt>
                      <c:pt idx="2349">
                        <c:v>23.494999999999994</c:v>
                      </c:pt>
                      <c:pt idx="2350">
                        <c:v>23.505000000000006</c:v>
                      </c:pt>
                      <c:pt idx="2351">
                        <c:v>23.514999999999997</c:v>
                      </c:pt>
                      <c:pt idx="2352">
                        <c:v>23.524999999999995</c:v>
                      </c:pt>
                      <c:pt idx="2353">
                        <c:v>23.535000000000004</c:v>
                      </c:pt>
                      <c:pt idx="2354">
                        <c:v>23.544999999999991</c:v>
                      </c:pt>
                      <c:pt idx="2355">
                        <c:v>23.554999999999993</c:v>
                      </c:pt>
                      <c:pt idx="2356">
                        <c:v>23.565000000000001</c:v>
                      </c:pt>
                      <c:pt idx="2357">
                        <c:v>23.574999999999999</c:v>
                      </c:pt>
                      <c:pt idx="2358">
                        <c:v>23.584999999999997</c:v>
                      </c:pt>
                      <c:pt idx="2359">
                        <c:v>23.595000000000002</c:v>
                      </c:pt>
                      <c:pt idx="2360">
                        <c:v>23.604999999999997</c:v>
                      </c:pt>
                      <c:pt idx="2361">
                        <c:v>23.614999999999998</c:v>
                      </c:pt>
                      <c:pt idx="2362">
                        <c:v>23.625000000000004</c:v>
                      </c:pt>
                      <c:pt idx="2363">
                        <c:v>23.635000000000005</c:v>
                      </c:pt>
                      <c:pt idx="2364">
                        <c:v>23.644999999999996</c:v>
                      </c:pt>
                      <c:pt idx="2365">
                        <c:v>23.655000000000001</c:v>
                      </c:pt>
                      <c:pt idx="2366">
                        <c:v>23.66500000000001</c:v>
                      </c:pt>
                      <c:pt idx="2367">
                        <c:v>23.674999999999997</c:v>
                      </c:pt>
                      <c:pt idx="2368">
                        <c:v>23.684999999999999</c:v>
                      </c:pt>
                      <c:pt idx="2369">
                        <c:v>23.695000000000007</c:v>
                      </c:pt>
                      <c:pt idx="2370">
                        <c:v>23.704999999999998</c:v>
                      </c:pt>
                      <c:pt idx="2371">
                        <c:v>23.714999999999996</c:v>
                      </c:pt>
                      <c:pt idx="2372">
                        <c:v>23.725000000000005</c:v>
                      </c:pt>
                      <c:pt idx="2373">
                        <c:v>23.734999999999992</c:v>
                      </c:pt>
                      <c:pt idx="2374">
                        <c:v>23.744999999999994</c:v>
                      </c:pt>
                      <c:pt idx="2375">
                        <c:v>23.755000000000006</c:v>
                      </c:pt>
                      <c:pt idx="2376">
                        <c:v>23.764999999999997</c:v>
                      </c:pt>
                      <c:pt idx="2377">
                        <c:v>23.774999999999995</c:v>
                      </c:pt>
                      <c:pt idx="2378">
                        <c:v>23.785000000000004</c:v>
                      </c:pt>
                      <c:pt idx="2379">
                        <c:v>23.794999999999991</c:v>
                      </c:pt>
                      <c:pt idx="2380">
                        <c:v>23.804999999999993</c:v>
                      </c:pt>
                      <c:pt idx="2381">
                        <c:v>23.815000000000001</c:v>
                      </c:pt>
                      <c:pt idx="2382">
                        <c:v>23.824999999999999</c:v>
                      </c:pt>
                      <c:pt idx="2383">
                        <c:v>23.834999999999997</c:v>
                      </c:pt>
                      <c:pt idx="2384">
                        <c:v>23.844999999999999</c:v>
                      </c:pt>
                      <c:pt idx="2385">
                        <c:v>23.854999999999997</c:v>
                      </c:pt>
                      <c:pt idx="2386">
                        <c:v>23.864999999999995</c:v>
                      </c:pt>
                      <c:pt idx="2387">
                        <c:v>23.875000000000004</c:v>
                      </c:pt>
                      <c:pt idx="2388">
                        <c:v>23.885000000000005</c:v>
                      </c:pt>
                      <c:pt idx="2389">
                        <c:v>23.894999999999996</c:v>
                      </c:pt>
                      <c:pt idx="2390">
                        <c:v>23.905000000000001</c:v>
                      </c:pt>
                      <c:pt idx="2391">
                        <c:v>23.91500000000001</c:v>
                      </c:pt>
                      <c:pt idx="2392">
                        <c:v>23.924999999999997</c:v>
                      </c:pt>
                      <c:pt idx="2393">
                        <c:v>23.934999999999999</c:v>
                      </c:pt>
                      <c:pt idx="2394">
                        <c:v>23.945000000000007</c:v>
                      </c:pt>
                      <c:pt idx="2395">
                        <c:v>23.954999999999998</c:v>
                      </c:pt>
                      <c:pt idx="2396">
                        <c:v>23.965</c:v>
                      </c:pt>
                      <c:pt idx="2397">
                        <c:v>23.975000000000005</c:v>
                      </c:pt>
                      <c:pt idx="2398">
                        <c:v>23.985000000000003</c:v>
                      </c:pt>
                      <c:pt idx="2399">
                        <c:v>23.994999999999994</c:v>
                      </c:pt>
                      <c:pt idx="2400">
                        <c:v>24.005000000000006</c:v>
                      </c:pt>
                      <c:pt idx="2401">
                        <c:v>24.014999999999997</c:v>
                      </c:pt>
                      <c:pt idx="2402">
                        <c:v>24.024999999999995</c:v>
                      </c:pt>
                      <c:pt idx="2403">
                        <c:v>24.035000000000004</c:v>
                      </c:pt>
                      <c:pt idx="2404">
                        <c:v>24.044999999999991</c:v>
                      </c:pt>
                      <c:pt idx="2405">
                        <c:v>24.054999999999993</c:v>
                      </c:pt>
                      <c:pt idx="2406">
                        <c:v>24.065000000000001</c:v>
                      </c:pt>
                      <c:pt idx="2407">
                        <c:v>24.074999999999999</c:v>
                      </c:pt>
                      <c:pt idx="2408">
                        <c:v>24.084999999999997</c:v>
                      </c:pt>
                      <c:pt idx="2409">
                        <c:v>24.094999999999999</c:v>
                      </c:pt>
                      <c:pt idx="2410">
                        <c:v>24.104999999999997</c:v>
                      </c:pt>
                      <c:pt idx="2411">
                        <c:v>24.114999999999995</c:v>
                      </c:pt>
                      <c:pt idx="2412">
                        <c:v>24.125</c:v>
                      </c:pt>
                      <c:pt idx="2413">
                        <c:v>24.135000000000005</c:v>
                      </c:pt>
                      <c:pt idx="2414">
                        <c:v>24.144999999999992</c:v>
                      </c:pt>
                      <c:pt idx="2415">
                        <c:v>24.155000000000001</c:v>
                      </c:pt>
                      <c:pt idx="2416">
                        <c:v>24.16500000000001</c:v>
                      </c:pt>
                      <c:pt idx="2417">
                        <c:v>24.174999999999997</c:v>
                      </c:pt>
                      <c:pt idx="2418">
                        <c:v>24.184999999999999</c:v>
                      </c:pt>
                      <c:pt idx="2419">
                        <c:v>24.195000000000007</c:v>
                      </c:pt>
                      <c:pt idx="2420">
                        <c:v>24.204999999999998</c:v>
                      </c:pt>
                      <c:pt idx="2421">
                        <c:v>24.215</c:v>
                      </c:pt>
                      <c:pt idx="2422">
                        <c:v>24.225000000000009</c:v>
                      </c:pt>
                      <c:pt idx="2423">
                        <c:v>24.235000000000003</c:v>
                      </c:pt>
                      <c:pt idx="2424">
                        <c:v>24.244999999999997</c:v>
                      </c:pt>
                      <c:pt idx="2425">
                        <c:v>24.255000000000006</c:v>
                      </c:pt>
                      <c:pt idx="2426">
                        <c:v>24.264999999999997</c:v>
                      </c:pt>
                      <c:pt idx="2427">
                        <c:v>24.274999999999995</c:v>
                      </c:pt>
                      <c:pt idx="2428">
                        <c:v>24.285000000000004</c:v>
                      </c:pt>
                      <c:pt idx="2429">
                        <c:v>24.294999999999991</c:v>
                      </c:pt>
                      <c:pt idx="2430">
                        <c:v>24.304999999999993</c:v>
                      </c:pt>
                      <c:pt idx="2431">
                        <c:v>24.315000000000001</c:v>
                      </c:pt>
                      <c:pt idx="2432">
                        <c:v>24.324999999999999</c:v>
                      </c:pt>
                      <c:pt idx="2433">
                        <c:v>24.334999999999997</c:v>
                      </c:pt>
                      <c:pt idx="2434">
                        <c:v>24.344999999999999</c:v>
                      </c:pt>
                      <c:pt idx="2435">
                        <c:v>24.354999999999997</c:v>
                      </c:pt>
                      <c:pt idx="2436">
                        <c:v>24.364999999999995</c:v>
                      </c:pt>
                      <c:pt idx="2437">
                        <c:v>24.375</c:v>
                      </c:pt>
                      <c:pt idx="2438">
                        <c:v>24.385000000000005</c:v>
                      </c:pt>
                      <c:pt idx="2439">
                        <c:v>24.394999999999992</c:v>
                      </c:pt>
                      <c:pt idx="2440">
                        <c:v>24.404999999999998</c:v>
                      </c:pt>
                      <c:pt idx="2441">
                        <c:v>24.41500000000001</c:v>
                      </c:pt>
                      <c:pt idx="2442">
                        <c:v>24.424999999999994</c:v>
                      </c:pt>
                      <c:pt idx="2443">
                        <c:v>24.434999999999999</c:v>
                      </c:pt>
                      <c:pt idx="2444">
                        <c:v>24.445000000000007</c:v>
                      </c:pt>
                      <c:pt idx="2445">
                        <c:v>24.454999999999998</c:v>
                      </c:pt>
                      <c:pt idx="2446">
                        <c:v>24.464999999999996</c:v>
                      </c:pt>
                      <c:pt idx="2447">
                        <c:v>24.475000000000009</c:v>
                      </c:pt>
                      <c:pt idx="2448">
                        <c:v>24.485000000000003</c:v>
                      </c:pt>
                      <c:pt idx="2449">
                        <c:v>24.494999999999997</c:v>
                      </c:pt>
                      <c:pt idx="2450">
                        <c:v>24.50500000000001</c:v>
                      </c:pt>
                      <c:pt idx="2451">
                        <c:v>24.515000000000008</c:v>
                      </c:pt>
                      <c:pt idx="2452">
                        <c:v>24.525000000000002</c:v>
                      </c:pt>
                      <c:pt idx="2453">
                        <c:v>24.535000000000004</c:v>
                      </c:pt>
                      <c:pt idx="2454">
                        <c:v>24.545000000000002</c:v>
                      </c:pt>
                      <c:pt idx="2455">
                        <c:v>24.554999999999993</c:v>
                      </c:pt>
                      <c:pt idx="2456">
                        <c:v>24.565000000000001</c:v>
                      </c:pt>
                      <c:pt idx="2457">
                        <c:v>24.574999999999999</c:v>
                      </c:pt>
                      <c:pt idx="2458">
                        <c:v>24.584999999999997</c:v>
                      </c:pt>
                      <c:pt idx="2459">
                        <c:v>24.594999999999999</c:v>
                      </c:pt>
                      <c:pt idx="2460">
                        <c:v>24.604999999999997</c:v>
                      </c:pt>
                      <c:pt idx="2461">
                        <c:v>24.614999999999995</c:v>
                      </c:pt>
                      <c:pt idx="2462">
                        <c:v>24.625</c:v>
                      </c:pt>
                      <c:pt idx="2463">
                        <c:v>24.635000000000005</c:v>
                      </c:pt>
                      <c:pt idx="2464">
                        <c:v>24.644999999999992</c:v>
                      </c:pt>
                      <c:pt idx="2465">
                        <c:v>24.654999999999998</c:v>
                      </c:pt>
                      <c:pt idx="2466">
                        <c:v>24.66500000000001</c:v>
                      </c:pt>
                      <c:pt idx="2467">
                        <c:v>24.674999999999994</c:v>
                      </c:pt>
                      <c:pt idx="2468">
                        <c:v>24.684999999999995</c:v>
                      </c:pt>
                      <c:pt idx="2469">
                        <c:v>24.695000000000007</c:v>
                      </c:pt>
                      <c:pt idx="2470">
                        <c:v>24.704999999999995</c:v>
                      </c:pt>
                      <c:pt idx="2471">
                        <c:v>24.714999999999996</c:v>
                      </c:pt>
                      <c:pt idx="2472">
                        <c:v>24.725000000000009</c:v>
                      </c:pt>
                      <c:pt idx="2473">
                        <c:v>24.735000000000003</c:v>
                      </c:pt>
                      <c:pt idx="2474">
                        <c:v>24.744999999999997</c:v>
                      </c:pt>
                      <c:pt idx="2475">
                        <c:v>24.75500000000001</c:v>
                      </c:pt>
                      <c:pt idx="2476">
                        <c:v>24.765000000000008</c:v>
                      </c:pt>
                      <c:pt idx="2477">
                        <c:v>24.775000000000002</c:v>
                      </c:pt>
                      <c:pt idx="2478">
                        <c:v>24.785000000000007</c:v>
                      </c:pt>
                      <c:pt idx="2479">
                        <c:v>24.795000000000002</c:v>
                      </c:pt>
                      <c:pt idx="2480">
                        <c:v>24.805</c:v>
                      </c:pt>
                      <c:pt idx="2481">
                        <c:v>24.815000000000001</c:v>
                      </c:pt>
                      <c:pt idx="2482">
                        <c:v>24.824999999999999</c:v>
                      </c:pt>
                      <c:pt idx="2483">
                        <c:v>24.834999999999997</c:v>
                      </c:pt>
                      <c:pt idx="2484">
                        <c:v>24.844999999999999</c:v>
                      </c:pt>
                      <c:pt idx="2485">
                        <c:v>24.854999999999997</c:v>
                      </c:pt>
                      <c:pt idx="2486">
                        <c:v>24.864999999999995</c:v>
                      </c:pt>
                      <c:pt idx="2487">
                        <c:v>24.875</c:v>
                      </c:pt>
                      <c:pt idx="2488">
                        <c:v>24.885000000000005</c:v>
                      </c:pt>
                      <c:pt idx="2489">
                        <c:v>24.894999999999992</c:v>
                      </c:pt>
                      <c:pt idx="2490">
                        <c:v>24.904999999999998</c:v>
                      </c:pt>
                      <c:pt idx="2491">
                        <c:v>24.914999999999999</c:v>
                      </c:pt>
                      <c:pt idx="2492">
                        <c:v>24.924999999999994</c:v>
                      </c:pt>
                      <c:pt idx="2493">
                        <c:v>24.934999999999995</c:v>
                      </c:pt>
                      <c:pt idx="2494">
                        <c:v>24.945000000000007</c:v>
                      </c:pt>
                      <c:pt idx="2495">
                        <c:v>24.954999999999995</c:v>
                      </c:pt>
                      <c:pt idx="2496">
                        <c:v>24.964999999999996</c:v>
                      </c:pt>
                      <c:pt idx="2497">
                        <c:v>24.975000000000009</c:v>
                      </c:pt>
                      <c:pt idx="2498">
                        <c:v>24.984999999999996</c:v>
                      </c:pt>
                      <c:pt idx="2499">
                        <c:v>24.994999999999994</c:v>
                      </c:pt>
                      <c:pt idx="2500">
                        <c:v>25.00500000000001</c:v>
                      </c:pt>
                      <c:pt idx="2501">
                        <c:v>25.015000000000008</c:v>
                      </c:pt>
                      <c:pt idx="2502">
                        <c:v>25.025000000000002</c:v>
                      </c:pt>
                      <c:pt idx="2503">
                        <c:v>25.035000000000007</c:v>
                      </c:pt>
                      <c:pt idx="2504">
                        <c:v>25.045000000000002</c:v>
                      </c:pt>
                      <c:pt idx="2505">
                        <c:v>25.055</c:v>
                      </c:pt>
                      <c:pt idx="2506">
                        <c:v>25.065000000000005</c:v>
                      </c:pt>
                      <c:pt idx="2507">
                        <c:v>25.074999999999999</c:v>
                      </c:pt>
                      <c:pt idx="2508">
                        <c:v>25.085000000000001</c:v>
                      </c:pt>
                      <c:pt idx="2509">
                        <c:v>25.094999999999999</c:v>
                      </c:pt>
                      <c:pt idx="2510">
                        <c:v>25.104999999999997</c:v>
                      </c:pt>
                      <c:pt idx="2511">
                        <c:v>25.114999999999995</c:v>
                      </c:pt>
                      <c:pt idx="2512">
                        <c:v>25.125</c:v>
                      </c:pt>
                      <c:pt idx="2513">
                        <c:v>25.135000000000005</c:v>
                      </c:pt>
                      <c:pt idx="2514">
                        <c:v>25.144999999999992</c:v>
                      </c:pt>
                      <c:pt idx="2515">
                        <c:v>25.154999999999998</c:v>
                      </c:pt>
                      <c:pt idx="2516">
                        <c:v>25.164999999999999</c:v>
                      </c:pt>
                      <c:pt idx="2517">
                        <c:v>25.174999999999994</c:v>
                      </c:pt>
                      <c:pt idx="2518">
                        <c:v>25.184999999999995</c:v>
                      </c:pt>
                      <c:pt idx="2519">
                        <c:v>25.195000000000007</c:v>
                      </c:pt>
                      <c:pt idx="2520">
                        <c:v>25.204999999999995</c:v>
                      </c:pt>
                      <c:pt idx="2521">
                        <c:v>25.214999999999993</c:v>
                      </c:pt>
                      <c:pt idx="2522">
                        <c:v>25.225000000000009</c:v>
                      </c:pt>
                      <c:pt idx="2523">
                        <c:v>25.234999999999996</c:v>
                      </c:pt>
                      <c:pt idx="2524">
                        <c:v>25.244999999999994</c:v>
                      </c:pt>
                      <c:pt idx="2525">
                        <c:v>25.25500000000001</c:v>
                      </c:pt>
                      <c:pt idx="2526">
                        <c:v>25.265000000000008</c:v>
                      </c:pt>
                      <c:pt idx="2527">
                        <c:v>25.275000000000002</c:v>
                      </c:pt>
                      <c:pt idx="2528">
                        <c:v>25.285000000000007</c:v>
                      </c:pt>
                      <c:pt idx="2529">
                        <c:v>25.295000000000002</c:v>
                      </c:pt>
                      <c:pt idx="2530">
                        <c:v>25.305</c:v>
                      </c:pt>
                      <c:pt idx="2531">
                        <c:v>25.315000000000005</c:v>
                      </c:pt>
                      <c:pt idx="2532">
                        <c:v>25.324999999999999</c:v>
                      </c:pt>
                      <c:pt idx="2533">
                        <c:v>25.335000000000001</c:v>
                      </c:pt>
                      <c:pt idx="2534">
                        <c:v>25.345000000000002</c:v>
                      </c:pt>
                      <c:pt idx="2535">
                        <c:v>25.354999999999997</c:v>
                      </c:pt>
                      <c:pt idx="2536">
                        <c:v>25.364999999999998</c:v>
                      </c:pt>
                      <c:pt idx="2537">
                        <c:v>25.375</c:v>
                      </c:pt>
                      <c:pt idx="2538">
                        <c:v>25.385000000000005</c:v>
                      </c:pt>
                      <c:pt idx="2539">
                        <c:v>25.394999999999992</c:v>
                      </c:pt>
                      <c:pt idx="2540">
                        <c:v>25.404999999999998</c:v>
                      </c:pt>
                      <c:pt idx="2541">
                        <c:v>25.414999999999999</c:v>
                      </c:pt>
                      <c:pt idx="2542">
                        <c:v>25.424999999999994</c:v>
                      </c:pt>
                      <c:pt idx="2543">
                        <c:v>25.434999999999995</c:v>
                      </c:pt>
                      <c:pt idx="2544">
                        <c:v>25.445000000000007</c:v>
                      </c:pt>
                      <c:pt idx="2545">
                        <c:v>25.454999999999995</c:v>
                      </c:pt>
                      <c:pt idx="2546">
                        <c:v>25.464999999999993</c:v>
                      </c:pt>
                      <c:pt idx="2547">
                        <c:v>25.475000000000005</c:v>
                      </c:pt>
                      <c:pt idx="2548">
                        <c:v>25.484999999999996</c:v>
                      </c:pt>
                      <c:pt idx="2549">
                        <c:v>25.49499999999999</c:v>
                      </c:pt>
                      <c:pt idx="2550">
                        <c:v>25.50500000000001</c:v>
                      </c:pt>
                      <c:pt idx="2551">
                        <c:v>25.515000000000008</c:v>
                      </c:pt>
                      <c:pt idx="2552">
                        <c:v>25.525000000000002</c:v>
                      </c:pt>
                      <c:pt idx="2553">
                        <c:v>25.535000000000007</c:v>
                      </c:pt>
                      <c:pt idx="2554">
                        <c:v>25.545000000000002</c:v>
                      </c:pt>
                      <c:pt idx="2555">
                        <c:v>25.555</c:v>
                      </c:pt>
                      <c:pt idx="2556">
                        <c:v>25.565000000000005</c:v>
                      </c:pt>
                      <c:pt idx="2557">
                        <c:v>25.574999999999999</c:v>
                      </c:pt>
                      <c:pt idx="2558">
                        <c:v>25.585000000000001</c:v>
                      </c:pt>
                      <c:pt idx="2559">
                        <c:v>25.595000000000002</c:v>
                      </c:pt>
                      <c:pt idx="2560">
                        <c:v>25.605000000000004</c:v>
                      </c:pt>
                      <c:pt idx="2561">
                        <c:v>25.614999999999998</c:v>
                      </c:pt>
                      <c:pt idx="2562">
                        <c:v>25.625000000000004</c:v>
                      </c:pt>
                      <c:pt idx="2563">
                        <c:v>25.635000000000005</c:v>
                      </c:pt>
                      <c:pt idx="2564">
                        <c:v>25.644999999999996</c:v>
                      </c:pt>
                      <c:pt idx="2565">
                        <c:v>25.654999999999998</c:v>
                      </c:pt>
                      <c:pt idx="2566">
                        <c:v>25.664999999999999</c:v>
                      </c:pt>
                      <c:pt idx="2567">
                        <c:v>25.674999999999994</c:v>
                      </c:pt>
                      <c:pt idx="2568">
                        <c:v>25.684999999999995</c:v>
                      </c:pt>
                      <c:pt idx="2569">
                        <c:v>25.695000000000007</c:v>
                      </c:pt>
                      <c:pt idx="2570">
                        <c:v>25.704999999999995</c:v>
                      </c:pt>
                      <c:pt idx="2571">
                        <c:v>25.714999999999993</c:v>
                      </c:pt>
                      <c:pt idx="2572">
                        <c:v>25.725000000000005</c:v>
                      </c:pt>
                      <c:pt idx="2573">
                        <c:v>25.734999999999996</c:v>
                      </c:pt>
                      <c:pt idx="2574">
                        <c:v>25.74499999999999</c:v>
                      </c:pt>
                      <c:pt idx="2575">
                        <c:v>25.755000000000003</c:v>
                      </c:pt>
                      <c:pt idx="2576">
                        <c:v>25.765000000000008</c:v>
                      </c:pt>
                      <c:pt idx="2577">
                        <c:v>25.774999999999995</c:v>
                      </c:pt>
                      <c:pt idx="2578">
                        <c:v>25.785000000000007</c:v>
                      </c:pt>
                      <c:pt idx="2579">
                        <c:v>25.795000000000002</c:v>
                      </c:pt>
                      <c:pt idx="2580">
                        <c:v>25.805</c:v>
                      </c:pt>
                      <c:pt idx="2581">
                        <c:v>25.815000000000008</c:v>
                      </c:pt>
                      <c:pt idx="2582">
                        <c:v>25.825000000000006</c:v>
                      </c:pt>
                      <c:pt idx="2583">
                        <c:v>25.835000000000001</c:v>
                      </c:pt>
                      <c:pt idx="2584">
                        <c:v>25.845000000000002</c:v>
                      </c:pt>
                      <c:pt idx="2585">
                        <c:v>25.855000000000004</c:v>
                      </c:pt>
                      <c:pt idx="2586">
                        <c:v>25.864999999999998</c:v>
                      </c:pt>
                      <c:pt idx="2587">
                        <c:v>25.875000000000004</c:v>
                      </c:pt>
                      <c:pt idx="2588">
                        <c:v>25.885000000000005</c:v>
                      </c:pt>
                      <c:pt idx="2589">
                        <c:v>25.894999999999996</c:v>
                      </c:pt>
                      <c:pt idx="2590">
                        <c:v>25.904999999999998</c:v>
                      </c:pt>
                      <c:pt idx="2591">
                        <c:v>25.914999999999999</c:v>
                      </c:pt>
                      <c:pt idx="2592">
                        <c:v>25.924999999999994</c:v>
                      </c:pt>
                      <c:pt idx="2593">
                        <c:v>25.934999999999995</c:v>
                      </c:pt>
                      <c:pt idx="2594">
                        <c:v>25.945000000000007</c:v>
                      </c:pt>
                      <c:pt idx="2595">
                        <c:v>25.954999999999995</c:v>
                      </c:pt>
                      <c:pt idx="2596">
                        <c:v>25.964999999999993</c:v>
                      </c:pt>
                      <c:pt idx="2597">
                        <c:v>25.975000000000005</c:v>
                      </c:pt>
                      <c:pt idx="2598">
                        <c:v>25.984999999999996</c:v>
                      </c:pt>
                      <c:pt idx="2599">
                        <c:v>25.99499999999999</c:v>
                      </c:pt>
                      <c:pt idx="2600">
                        <c:v>26.005000000000003</c:v>
                      </c:pt>
                      <c:pt idx="2601">
                        <c:v>26.014999999999997</c:v>
                      </c:pt>
                      <c:pt idx="2602">
                        <c:v>26.024999999999995</c:v>
                      </c:pt>
                      <c:pt idx="2603">
                        <c:v>26.035000000000004</c:v>
                      </c:pt>
                      <c:pt idx="2604">
                        <c:v>26.045000000000002</c:v>
                      </c:pt>
                      <c:pt idx="2605">
                        <c:v>26.054999999999993</c:v>
                      </c:pt>
                      <c:pt idx="2606">
                        <c:v>26.065000000000008</c:v>
                      </c:pt>
                      <c:pt idx="2607">
                        <c:v>26.075000000000006</c:v>
                      </c:pt>
                      <c:pt idx="2608">
                        <c:v>26.085000000000001</c:v>
                      </c:pt>
                      <c:pt idx="2609">
                        <c:v>26.095000000000002</c:v>
                      </c:pt>
                      <c:pt idx="2610">
                        <c:v>26.104999999999997</c:v>
                      </c:pt>
                      <c:pt idx="2611">
                        <c:v>26.114999999999998</c:v>
                      </c:pt>
                      <c:pt idx="2612">
                        <c:v>26.125000000000004</c:v>
                      </c:pt>
                      <c:pt idx="2613">
                        <c:v>26.135000000000005</c:v>
                      </c:pt>
                      <c:pt idx="2614">
                        <c:v>26.144999999999996</c:v>
                      </c:pt>
                      <c:pt idx="2615">
                        <c:v>26.155000000000001</c:v>
                      </c:pt>
                      <c:pt idx="2616">
                        <c:v>26.164999999999999</c:v>
                      </c:pt>
                      <c:pt idx="2617">
                        <c:v>26.174999999999997</c:v>
                      </c:pt>
                      <c:pt idx="2618">
                        <c:v>26.184999999999995</c:v>
                      </c:pt>
                      <c:pt idx="2619">
                        <c:v>26.195000000000007</c:v>
                      </c:pt>
                      <c:pt idx="2620">
                        <c:v>26.204999999999995</c:v>
                      </c:pt>
                      <c:pt idx="2621">
                        <c:v>26.214999999999993</c:v>
                      </c:pt>
                      <c:pt idx="2622">
                        <c:v>26.225000000000005</c:v>
                      </c:pt>
                      <c:pt idx="2623">
                        <c:v>26.234999999999996</c:v>
                      </c:pt>
                      <c:pt idx="2624">
                        <c:v>26.24499999999999</c:v>
                      </c:pt>
                      <c:pt idx="2625">
                        <c:v>26.255000000000003</c:v>
                      </c:pt>
                      <c:pt idx="2626">
                        <c:v>26.264999999999997</c:v>
                      </c:pt>
                      <c:pt idx="2627">
                        <c:v>26.274999999999995</c:v>
                      </c:pt>
                      <c:pt idx="2628">
                        <c:v>26.285000000000004</c:v>
                      </c:pt>
                      <c:pt idx="2629">
                        <c:v>26.294999999999991</c:v>
                      </c:pt>
                      <c:pt idx="2630">
                        <c:v>26.304999999999993</c:v>
                      </c:pt>
                      <c:pt idx="2631">
                        <c:v>26.315000000000005</c:v>
                      </c:pt>
                      <c:pt idx="2632">
                        <c:v>26.325000000000006</c:v>
                      </c:pt>
                      <c:pt idx="2633">
                        <c:v>26.334999999999997</c:v>
                      </c:pt>
                      <c:pt idx="2634">
                        <c:v>26.345000000000006</c:v>
                      </c:pt>
                      <c:pt idx="2635">
                        <c:v>26.354999999999997</c:v>
                      </c:pt>
                      <c:pt idx="2636">
                        <c:v>26.364999999999998</c:v>
                      </c:pt>
                      <c:pt idx="2637">
                        <c:v>26.375000000000004</c:v>
                      </c:pt>
                      <c:pt idx="2638">
                        <c:v>26.385000000000005</c:v>
                      </c:pt>
                      <c:pt idx="2639">
                        <c:v>26.394999999999996</c:v>
                      </c:pt>
                      <c:pt idx="2640">
                        <c:v>26.405000000000001</c:v>
                      </c:pt>
                      <c:pt idx="2641">
                        <c:v>26.41500000000001</c:v>
                      </c:pt>
                      <c:pt idx="2642">
                        <c:v>26.424999999999997</c:v>
                      </c:pt>
                      <c:pt idx="2643">
                        <c:v>26.434999999999999</c:v>
                      </c:pt>
                      <c:pt idx="2644">
                        <c:v>26.445000000000007</c:v>
                      </c:pt>
                      <c:pt idx="2645">
                        <c:v>26.454999999999998</c:v>
                      </c:pt>
                      <c:pt idx="2646">
                        <c:v>26.464999999999993</c:v>
                      </c:pt>
                      <c:pt idx="2647">
                        <c:v>26.475000000000005</c:v>
                      </c:pt>
                      <c:pt idx="2648">
                        <c:v>26.484999999999996</c:v>
                      </c:pt>
                      <c:pt idx="2649">
                        <c:v>26.49499999999999</c:v>
                      </c:pt>
                      <c:pt idx="2650">
                        <c:v>26.505000000000003</c:v>
                      </c:pt>
                      <c:pt idx="2651">
                        <c:v>26.514999999999997</c:v>
                      </c:pt>
                      <c:pt idx="2652">
                        <c:v>26.524999999999995</c:v>
                      </c:pt>
                      <c:pt idx="2653">
                        <c:v>26.535000000000004</c:v>
                      </c:pt>
                      <c:pt idx="2654">
                        <c:v>26.544999999999991</c:v>
                      </c:pt>
                      <c:pt idx="2655">
                        <c:v>26.554999999999993</c:v>
                      </c:pt>
                      <c:pt idx="2656">
                        <c:v>26.565000000000005</c:v>
                      </c:pt>
                      <c:pt idx="2657">
                        <c:v>26.575000000000006</c:v>
                      </c:pt>
                      <c:pt idx="2658">
                        <c:v>26.584999999999997</c:v>
                      </c:pt>
                      <c:pt idx="2659">
                        <c:v>26.595000000000006</c:v>
                      </c:pt>
                      <c:pt idx="2660">
                        <c:v>26.604999999999997</c:v>
                      </c:pt>
                      <c:pt idx="2661">
                        <c:v>26.614999999999995</c:v>
                      </c:pt>
                      <c:pt idx="2662">
                        <c:v>26.625000000000004</c:v>
                      </c:pt>
                      <c:pt idx="2663">
                        <c:v>26.635000000000005</c:v>
                      </c:pt>
                      <c:pt idx="2664">
                        <c:v>26.644999999999996</c:v>
                      </c:pt>
                      <c:pt idx="2665">
                        <c:v>26.655000000000001</c:v>
                      </c:pt>
                      <c:pt idx="2666">
                        <c:v>26.664999999999999</c:v>
                      </c:pt>
                      <c:pt idx="2667">
                        <c:v>26.674999999999997</c:v>
                      </c:pt>
                      <c:pt idx="2668">
                        <c:v>26.684999999999999</c:v>
                      </c:pt>
                      <c:pt idx="2669">
                        <c:v>26.695000000000007</c:v>
                      </c:pt>
                      <c:pt idx="2670">
                        <c:v>26.704999999999998</c:v>
                      </c:pt>
                      <c:pt idx="2671">
                        <c:v>26.714999999999996</c:v>
                      </c:pt>
                      <c:pt idx="2672">
                        <c:v>26.725000000000005</c:v>
                      </c:pt>
                      <c:pt idx="2673">
                        <c:v>26.734999999999996</c:v>
                      </c:pt>
                      <c:pt idx="2674">
                        <c:v>26.74499999999999</c:v>
                      </c:pt>
                      <c:pt idx="2675">
                        <c:v>26.755000000000003</c:v>
                      </c:pt>
                      <c:pt idx="2676">
                        <c:v>26.764999999999997</c:v>
                      </c:pt>
                      <c:pt idx="2677">
                        <c:v>26.774999999999995</c:v>
                      </c:pt>
                      <c:pt idx="2678">
                        <c:v>26.785000000000004</c:v>
                      </c:pt>
                      <c:pt idx="2679">
                        <c:v>26.794999999999991</c:v>
                      </c:pt>
                      <c:pt idx="2680">
                        <c:v>26.804999999999993</c:v>
                      </c:pt>
                      <c:pt idx="2681">
                        <c:v>26.815000000000005</c:v>
                      </c:pt>
                      <c:pt idx="2682">
                        <c:v>26.825000000000006</c:v>
                      </c:pt>
                      <c:pt idx="2683">
                        <c:v>26.834999999999997</c:v>
                      </c:pt>
                      <c:pt idx="2684">
                        <c:v>26.845000000000002</c:v>
                      </c:pt>
                      <c:pt idx="2685">
                        <c:v>26.854999999999997</c:v>
                      </c:pt>
                      <c:pt idx="2686">
                        <c:v>26.864999999999995</c:v>
                      </c:pt>
                      <c:pt idx="2687">
                        <c:v>26.875000000000004</c:v>
                      </c:pt>
                      <c:pt idx="2688">
                        <c:v>26.885000000000005</c:v>
                      </c:pt>
                      <c:pt idx="2689">
                        <c:v>26.894999999999996</c:v>
                      </c:pt>
                      <c:pt idx="2690">
                        <c:v>26.905000000000001</c:v>
                      </c:pt>
                      <c:pt idx="2691">
                        <c:v>26.914999999999999</c:v>
                      </c:pt>
                      <c:pt idx="2692">
                        <c:v>26.924999999999997</c:v>
                      </c:pt>
                      <c:pt idx="2693">
                        <c:v>26.934999999999999</c:v>
                      </c:pt>
                      <c:pt idx="2694">
                        <c:v>26.945000000000007</c:v>
                      </c:pt>
                      <c:pt idx="2695">
                        <c:v>26.954999999999998</c:v>
                      </c:pt>
                      <c:pt idx="2696">
                        <c:v>26.964999999999996</c:v>
                      </c:pt>
                      <c:pt idx="2697">
                        <c:v>26.975000000000009</c:v>
                      </c:pt>
                      <c:pt idx="2698">
                        <c:v>26.984999999999996</c:v>
                      </c:pt>
                      <c:pt idx="2699">
                        <c:v>26.994999999999994</c:v>
                      </c:pt>
                      <c:pt idx="2700">
                        <c:v>27.005000000000003</c:v>
                      </c:pt>
                      <c:pt idx="2701">
                        <c:v>27.015000000000008</c:v>
                      </c:pt>
                      <c:pt idx="2702">
                        <c:v>27.024999999999995</c:v>
                      </c:pt>
                      <c:pt idx="2703">
                        <c:v>27.035000000000004</c:v>
                      </c:pt>
                      <c:pt idx="2704">
                        <c:v>27.044999999999991</c:v>
                      </c:pt>
                      <c:pt idx="2705">
                        <c:v>27.054999999999993</c:v>
                      </c:pt>
                      <c:pt idx="2706">
                        <c:v>27.065000000000001</c:v>
                      </c:pt>
                      <c:pt idx="2707">
                        <c:v>27.075000000000006</c:v>
                      </c:pt>
                      <c:pt idx="2708">
                        <c:v>27.084999999999997</c:v>
                      </c:pt>
                      <c:pt idx="2709">
                        <c:v>27.095000000000002</c:v>
                      </c:pt>
                      <c:pt idx="2710">
                        <c:v>27.104999999999997</c:v>
                      </c:pt>
                      <c:pt idx="2711">
                        <c:v>27.114999999999995</c:v>
                      </c:pt>
                      <c:pt idx="2712">
                        <c:v>27.125000000000004</c:v>
                      </c:pt>
                      <c:pt idx="2713">
                        <c:v>27.135000000000005</c:v>
                      </c:pt>
                      <c:pt idx="2714">
                        <c:v>27.144999999999992</c:v>
                      </c:pt>
                      <c:pt idx="2715">
                        <c:v>27.155000000000001</c:v>
                      </c:pt>
                      <c:pt idx="2716">
                        <c:v>27.164999999999999</c:v>
                      </c:pt>
                      <c:pt idx="2717">
                        <c:v>27.174999999999994</c:v>
                      </c:pt>
                      <c:pt idx="2718">
                        <c:v>27.184999999999999</c:v>
                      </c:pt>
                      <c:pt idx="2719">
                        <c:v>27.195000000000007</c:v>
                      </c:pt>
                      <c:pt idx="2720">
                        <c:v>27.204999999999998</c:v>
                      </c:pt>
                      <c:pt idx="2721">
                        <c:v>27.214999999999996</c:v>
                      </c:pt>
                      <c:pt idx="2722">
                        <c:v>27.225000000000009</c:v>
                      </c:pt>
                      <c:pt idx="2723">
                        <c:v>27.234999999999996</c:v>
                      </c:pt>
                      <c:pt idx="2724">
                        <c:v>27.244999999999994</c:v>
                      </c:pt>
                      <c:pt idx="2725">
                        <c:v>27.255000000000003</c:v>
                      </c:pt>
                      <c:pt idx="2726">
                        <c:v>27.265000000000008</c:v>
                      </c:pt>
                      <c:pt idx="2727">
                        <c:v>27.274999999999995</c:v>
                      </c:pt>
                      <c:pt idx="2728">
                        <c:v>27.285000000000004</c:v>
                      </c:pt>
                      <c:pt idx="2729">
                        <c:v>27.294999999999991</c:v>
                      </c:pt>
                      <c:pt idx="2730">
                        <c:v>27.304999999999993</c:v>
                      </c:pt>
                      <c:pt idx="2731">
                        <c:v>27.315000000000001</c:v>
                      </c:pt>
                      <c:pt idx="2732">
                        <c:v>27.325000000000006</c:v>
                      </c:pt>
                      <c:pt idx="2733">
                        <c:v>27.334999999999997</c:v>
                      </c:pt>
                      <c:pt idx="2734">
                        <c:v>27.345000000000002</c:v>
                      </c:pt>
                      <c:pt idx="2735">
                        <c:v>27.354999999999997</c:v>
                      </c:pt>
                      <c:pt idx="2736">
                        <c:v>27.364999999999995</c:v>
                      </c:pt>
                      <c:pt idx="2737">
                        <c:v>27.375000000000004</c:v>
                      </c:pt>
                      <c:pt idx="2738">
                        <c:v>27.385000000000005</c:v>
                      </c:pt>
                      <c:pt idx="2739">
                        <c:v>27.394999999999992</c:v>
                      </c:pt>
                      <c:pt idx="2740">
                        <c:v>27.404999999999998</c:v>
                      </c:pt>
                      <c:pt idx="2741">
                        <c:v>27.414999999999999</c:v>
                      </c:pt>
                      <c:pt idx="2742">
                        <c:v>27.42499999999999</c:v>
                      </c:pt>
                      <c:pt idx="2743">
                        <c:v>27.434999999999999</c:v>
                      </c:pt>
                      <c:pt idx="2744">
                        <c:v>27.445000000000007</c:v>
                      </c:pt>
                      <c:pt idx="2745">
                        <c:v>27.454999999999998</c:v>
                      </c:pt>
                      <c:pt idx="2746">
                        <c:v>27.464999999999996</c:v>
                      </c:pt>
                      <c:pt idx="2747">
                        <c:v>27.475000000000009</c:v>
                      </c:pt>
                      <c:pt idx="2748">
                        <c:v>27.484999999999996</c:v>
                      </c:pt>
                      <c:pt idx="2749">
                        <c:v>27.494999999999994</c:v>
                      </c:pt>
                      <c:pt idx="2750">
                        <c:v>27.505000000000006</c:v>
                      </c:pt>
                      <c:pt idx="2751">
                        <c:v>27.515000000000008</c:v>
                      </c:pt>
                      <c:pt idx="2752">
                        <c:v>27.525000000000002</c:v>
                      </c:pt>
                      <c:pt idx="2753">
                        <c:v>27.535000000000004</c:v>
                      </c:pt>
                      <c:pt idx="2754">
                        <c:v>27.544999999999991</c:v>
                      </c:pt>
                      <c:pt idx="2755">
                        <c:v>27.554999999999993</c:v>
                      </c:pt>
                      <c:pt idx="2756">
                        <c:v>27.565000000000001</c:v>
                      </c:pt>
                      <c:pt idx="2757">
                        <c:v>27.575000000000006</c:v>
                      </c:pt>
                      <c:pt idx="2758">
                        <c:v>27.584999999999997</c:v>
                      </c:pt>
                      <c:pt idx="2759">
                        <c:v>27.595000000000002</c:v>
                      </c:pt>
                      <c:pt idx="2760">
                        <c:v>27.604999999999997</c:v>
                      </c:pt>
                      <c:pt idx="2761">
                        <c:v>27.614999999999995</c:v>
                      </c:pt>
                      <c:pt idx="2762">
                        <c:v>27.625000000000004</c:v>
                      </c:pt>
                      <c:pt idx="2763">
                        <c:v>27.635000000000005</c:v>
                      </c:pt>
                      <c:pt idx="2764">
                        <c:v>27.644999999999992</c:v>
                      </c:pt>
                      <c:pt idx="2765">
                        <c:v>27.654999999999998</c:v>
                      </c:pt>
                      <c:pt idx="2766">
                        <c:v>27.664999999999999</c:v>
                      </c:pt>
                      <c:pt idx="2767">
                        <c:v>27.67499999999999</c:v>
                      </c:pt>
                      <c:pt idx="2768">
                        <c:v>27.684999999999995</c:v>
                      </c:pt>
                      <c:pt idx="2769">
                        <c:v>27.695000000000007</c:v>
                      </c:pt>
                      <c:pt idx="2770">
                        <c:v>27.704999999999998</c:v>
                      </c:pt>
                      <c:pt idx="2771">
                        <c:v>27.714999999999996</c:v>
                      </c:pt>
                      <c:pt idx="2772">
                        <c:v>27.725000000000009</c:v>
                      </c:pt>
                      <c:pt idx="2773">
                        <c:v>27.734999999999996</c:v>
                      </c:pt>
                      <c:pt idx="2774">
                        <c:v>27.744999999999994</c:v>
                      </c:pt>
                      <c:pt idx="2775">
                        <c:v>27.755000000000006</c:v>
                      </c:pt>
                      <c:pt idx="2776">
                        <c:v>27.765000000000008</c:v>
                      </c:pt>
                      <c:pt idx="2777">
                        <c:v>27.775000000000002</c:v>
                      </c:pt>
                      <c:pt idx="2778">
                        <c:v>27.785000000000007</c:v>
                      </c:pt>
                      <c:pt idx="2779">
                        <c:v>27.794999999999991</c:v>
                      </c:pt>
                      <c:pt idx="2780">
                        <c:v>27.805</c:v>
                      </c:pt>
                      <c:pt idx="2781">
                        <c:v>27.815000000000001</c:v>
                      </c:pt>
                      <c:pt idx="2782">
                        <c:v>27.825000000000006</c:v>
                      </c:pt>
                      <c:pt idx="2783">
                        <c:v>27.83499999999999</c:v>
                      </c:pt>
                      <c:pt idx="2784">
                        <c:v>27.845000000000002</c:v>
                      </c:pt>
                      <c:pt idx="2785">
                        <c:v>27.854999999999997</c:v>
                      </c:pt>
                      <c:pt idx="2786">
                        <c:v>27.864999999999995</c:v>
                      </c:pt>
                      <c:pt idx="2787">
                        <c:v>27.875</c:v>
                      </c:pt>
                      <c:pt idx="2788">
                        <c:v>27.885000000000005</c:v>
                      </c:pt>
                      <c:pt idx="2789">
                        <c:v>27.894999999999996</c:v>
                      </c:pt>
                      <c:pt idx="2790">
                        <c:v>27.905000000000001</c:v>
                      </c:pt>
                      <c:pt idx="2791">
                        <c:v>27.914999999999999</c:v>
                      </c:pt>
                      <c:pt idx="2792">
                        <c:v>27.92499999999999</c:v>
                      </c:pt>
                      <c:pt idx="2793">
                        <c:v>27.934999999999995</c:v>
                      </c:pt>
                      <c:pt idx="2794">
                        <c:v>27.945000000000007</c:v>
                      </c:pt>
                      <c:pt idx="2795">
                        <c:v>27.954999999999998</c:v>
                      </c:pt>
                      <c:pt idx="2796">
                        <c:v>27.964999999999996</c:v>
                      </c:pt>
                      <c:pt idx="2797">
                        <c:v>27.975000000000009</c:v>
                      </c:pt>
                      <c:pt idx="2798">
                        <c:v>27.984999999999996</c:v>
                      </c:pt>
                      <c:pt idx="2799">
                        <c:v>27.994999999999994</c:v>
                      </c:pt>
                      <c:pt idx="2800">
                        <c:v>28.005000000000006</c:v>
                      </c:pt>
                      <c:pt idx="2801">
                        <c:v>28.015000000000008</c:v>
                      </c:pt>
                      <c:pt idx="2802">
                        <c:v>28.025000000000002</c:v>
                      </c:pt>
                      <c:pt idx="2803">
                        <c:v>28.035000000000007</c:v>
                      </c:pt>
                      <c:pt idx="2804">
                        <c:v>28.044999999999991</c:v>
                      </c:pt>
                      <c:pt idx="2805">
                        <c:v>28.055</c:v>
                      </c:pt>
                      <c:pt idx="2806">
                        <c:v>28.065000000000005</c:v>
                      </c:pt>
                      <c:pt idx="2807">
                        <c:v>28.075000000000006</c:v>
                      </c:pt>
                      <c:pt idx="2808">
                        <c:v>28.084999999999997</c:v>
                      </c:pt>
                      <c:pt idx="2809">
                        <c:v>28.095000000000002</c:v>
                      </c:pt>
                      <c:pt idx="2810">
                        <c:v>28.104999999999997</c:v>
                      </c:pt>
                      <c:pt idx="2811">
                        <c:v>28.114999999999995</c:v>
                      </c:pt>
                      <c:pt idx="2812">
                        <c:v>28.125000000000004</c:v>
                      </c:pt>
                      <c:pt idx="2813">
                        <c:v>28.135000000000005</c:v>
                      </c:pt>
                      <c:pt idx="2814">
                        <c:v>28.144999999999996</c:v>
                      </c:pt>
                      <c:pt idx="2815">
                        <c:v>28.154999999999998</c:v>
                      </c:pt>
                      <c:pt idx="2816">
                        <c:v>28.164999999999999</c:v>
                      </c:pt>
                      <c:pt idx="2817">
                        <c:v>28.17499999999999</c:v>
                      </c:pt>
                      <c:pt idx="2818">
                        <c:v>28.184999999999995</c:v>
                      </c:pt>
                      <c:pt idx="2819">
                        <c:v>28.195000000000007</c:v>
                      </c:pt>
                      <c:pt idx="2820">
                        <c:v>28.204999999999998</c:v>
                      </c:pt>
                      <c:pt idx="2821">
                        <c:v>28.214999999999993</c:v>
                      </c:pt>
                      <c:pt idx="2822">
                        <c:v>28.225000000000009</c:v>
                      </c:pt>
                      <c:pt idx="2823">
                        <c:v>28.234999999999996</c:v>
                      </c:pt>
                      <c:pt idx="2824">
                        <c:v>28.244999999999994</c:v>
                      </c:pt>
                      <c:pt idx="2825">
                        <c:v>28.255000000000006</c:v>
                      </c:pt>
                      <c:pt idx="2826">
                        <c:v>28.265000000000008</c:v>
                      </c:pt>
                      <c:pt idx="2827">
                        <c:v>28.275000000000002</c:v>
                      </c:pt>
                      <c:pt idx="2828">
                        <c:v>28.285000000000007</c:v>
                      </c:pt>
                      <c:pt idx="2829">
                        <c:v>28.295000000000002</c:v>
                      </c:pt>
                      <c:pt idx="2830">
                        <c:v>28.305</c:v>
                      </c:pt>
                      <c:pt idx="2831">
                        <c:v>28.315000000000005</c:v>
                      </c:pt>
                      <c:pt idx="2832">
                        <c:v>28.325000000000006</c:v>
                      </c:pt>
                      <c:pt idx="2833">
                        <c:v>28.334999999999997</c:v>
                      </c:pt>
                      <c:pt idx="2834">
                        <c:v>28.345000000000002</c:v>
                      </c:pt>
                      <c:pt idx="2835">
                        <c:v>28.354999999999997</c:v>
                      </c:pt>
                      <c:pt idx="2836">
                        <c:v>28.364999999999995</c:v>
                      </c:pt>
                      <c:pt idx="2837">
                        <c:v>28.375000000000004</c:v>
                      </c:pt>
                      <c:pt idx="2838">
                        <c:v>28.385000000000005</c:v>
                      </c:pt>
                      <c:pt idx="2839">
                        <c:v>28.394999999999996</c:v>
                      </c:pt>
                      <c:pt idx="2840">
                        <c:v>28.404999999999998</c:v>
                      </c:pt>
                      <c:pt idx="2841">
                        <c:v>28.414999999999999</c:v>
                      </c:pt>
                      <c:pt idx="2842">
                        <c:v>28.42499999999999</c:v>
                      </c:pt>
                      <c:pt idx="2843">
                        <c:v>28.434999999999995</c:v>
                      </c:pt>
                      <c:pt idx="2844">
                        <c:v>28.445000000000007</c:v>
                      </c:pt>
                      <c:pt idx="2845">
                        <c:v>28.454999999999998</c:v>
                      </c:pt>
                      <c:pt idx="2846">
                        <c:v>28.464999999999993</c:v>
                      </c:pt>
                      <c:pt idx="2847">
                        <c:v>28.475000000000005</c:v>
                      </c:pt>
                      <c:pt idx="2848">
                        <c:v>28.484999999999996</c:v>
                      </c:pt>
                      <c:pt idx="2849">
                        <c:v>28.49499999999999</c:v>
                      </c:pt>
                      <c:pt idx="2850">
                        <c:v>28.505000000000006</c:v>
                      </c:pt>
                      <c:pt idx="2851">
                        <c:v>28.515000000000008</c:v>
                      </c:pt>
                      <c:pt idx="2852">
                        <c:v>28.525000000000002</c:v>
                      </c:pt>
                      <c:pt idx="2853">
                        <c:v>28.535000000000007</c:v>
                      </c:pt>
                      <c:pt idx="2854">
                        <c:v>28.544999999999991</c:v>
                      </c:pt>
                      <c:pt idx="2855">
                        <c:v>28.555</c:v>
                      </c:pt>
                      <c:pt idx="2856">
                        <c:v>28.565000000000005</c:v>
                      </c:pt>
                      <c:pt idx="2857">
                        <c:v>28.575000000000006</c:v>
                      </c:pt>
                      <c:pt idx="2858">
                        <c:v>28.584999999999997</c:v>
                      </c:pt>
                      <c:pt idx="2859">
                        <c:v>28.595000000000006</c:v>
                      </c:pt>
                      <c:pt idx="2860">
                        <c:v>28.604999999999997</c:v>
                      </c:pt>
                      <c:pt idx="2861">
                        <c:v>28.614999999999995</c:v>
                      </c:pt>
                      <c:pt idx="2862">
                        <c:v>28.625</c:v>
                      </c:pt>
                      <c:pt idx="2863">
                        <c:v>28.635000000000005</c:v>
                      </c:pt>
                      <c:pt idx="2864">
                        <c:v>28.644999999999996</c:v>
                      </c:pt>
                      <c:pt idx="2865">
                        <c:v>28.655000000000001</c:v>
                      </c:pt>
                      <c:pt idx="2866">
                        <c:v>28.664999999999999</c:v>
                      </c:pt>
                      <c:pt idx="2867">
                        <c:v>28.674999999999994</c:v>
                      </c:pt>
                      <c:pt idx="2868">
                        <c:v>28.684999999999995</c:v>
                      </c:pt>
                      <c:pt idx="2869">
                        <c:v>28.695000000000007</c:v>
                      </c:pt>
                      <c:pt idx="2870">
                        <c:v>28.704999999999998</c:v>
                      </c:pt>
                      <c:pt idx="2871">
                        <c:v>28.714999999999993</c:v>
                      </c:pt>
                      <c:pt idx="2872">
                        <c:v>28.725000000000005</c:v>
                      </c:pt>
                      <c:pt idx="2873">
                        <c:v>28.734999999999996</c:v>
                      </c:pt>
                      <c:pt idx="2874">
                        <c:v>28.74499999999999</c:v>
                      </c:pt>
                      <c:pt idx="2875">
                        <c:v>28.755000000000006</c:v>
                      </c:pt>
                      <c:pt idx="2876">
                        <c:v>28.765000000000008</c:v>
                      </c:pt>
                      <c:pt idx="2877">
                        <c:v>28.775000000000002</c:v>
                      </c:pt>
                      <c:pt idx="2878">
                        <c:v>28.785000000000007</c:v>
                      </c:pt>
                      <c:pt idx="2879">
                        <c:v>28.794999999999991</c:v>
                      </c:pt>
                      <c:pt idx="2880">
                        <c:v>28.805</c:v>
                      </c:pt>
                      <c:pt idx="2881">
                        <c:v>28.815000000000005</c:v>
                      </c:pt>
                      <c:pt idx="2882">
                        <c:v>28.825000000000006</c:v>
                      </c:pt>
                      <c:pt idx="2883">
                        <c:v>28.834999999999997</c:v>
                      </c:pt>
                      <c:pt idx="2884">
                        <c:v>28.845000000000006</c:v>
                      </c:pt>
                      <c:pt idx="2885">
                        <c:v>28.854999999999997</c:v>
                      </c:pt>
                      <c:pt idx="2886">
                        <c:v>28.864999999999995</c:v>
                      </c:pt>
                      <c:pt idx="2887">
                        <c:v>28.875000000000004</c:v>
                      </c:pt>
                      <c:pt idx="2888">
                        <c:v>28.885000000000005</c:v>
                      </c:pt>
                      <c:pt idx="2889">
                        <c:v>28.895</c:v>
                      </c:pt>
                      <c:pt idx="2890">
                        <c:v>28.905000000000001</c:v>
                      </c:pt>
                      <c:pt idx="2891">
                        <c:v>28.914999999999999</c:v>
                      </c:pt>
                      <c:pt idx="2892">
                        <c:v>28.924999999999994</c:v>
                      </c:pt>
                      <c:pt idx="2893">
                        <c:v>28.934999999999999</c:v>
                      </c:pt>
                      <c:pt idx="2894">
                        <c:v>28.945000000000007</c:v>
                      </c:pt>
                      <c:pt idx="2895">
                        <c:v>28.954999999999998</c:v>
                      </c:pt>
                      <c:pt idx="2896">
                        <c:v>28.964999999999993</c:v>
                      </c:pt>
                      <c:pt idx="2897">
                        <c:v>28.975000000000005</c:v>
                      </c:pt>
                      <c:pt idx="2898">
                        <c:v>28.984999999999996</c:v>
                      </c:pt>
                      <c:pt idx="2899">
                        <c:v>28.99499999999999</c:v>
                      </c:pt>
                      <c:pt idx="2900">
                        <c:v>29.005000000000003</c:v>
                      </c:pt>
                      <c:pt idx="2901">
                        <c:v>29.015000000000008</c:v>
                      </c:pt>
                      <c:pt idx="2902">
                        <c:v>29.024999999999995</c:v>
                      </c:pt>
                      <c:pt idx="2903">
                        <c:v>29.035000000000007</c:v>
                      </c:pt>
                      <c:pt idx="2904">
                        <c:v>29.044999999999991</c:v>
                      </c:pt>
                      <c:pt idx="2905">
                        <c:v>29.055</c:v>
                      </c:pt>
                      <c:pt idx="2906">
                        <c:v>29.065000000000005</c:v>
                      </c:pt>
                      <c:pt idx="2907">
                        <c:v>29.075000000000006</c:v>
                      </c:pt>
                      <c:pt idx="2908">
                        <c:v>29.084999999999997</c:v>
                      </c:pt>
                      <c:pt idx="2909">
                        <c:v>29.095000000000006</c:v>
                      </c:pt>
                      <c:pt idx="2910">
                        <c:v>29.104999999999997</c:v>
                      </c:pt>
                      <c:pt idx="2911">
                        <c:v>29.114999999999995</c:v>
                      </c:pt>
                      <c:pt idx="2912">
                        <c:v>29.125000000000004</c:v>
                      </c:pt>
                      <c:pt idx="2913">
                        <c:v>29.135000000000005</c:v>
                      </c:pt>
                      <c:pt idx="2914">
                        <c:v>29.145</c:v>
                      </c:pt>
                      <c:pt idx="2915">
                        <c:v>29.155000000000001</c:v>
                      </c:pt>
                      <c:pt idx="2916">
                        <c:v>29.164999999999999</c:v>
                      </c:pt>
                      <c:pt idx="2917">
                        <c:v>29.174999999999994</c:v>
                      </c:pt>
                      <c:pt idx="2918">
                        <c:v>29.184999999999999</c:v>
                      </c:pt>
                      <c:pt idx="2919">
                        <c:v>29.195000000000007</c:v>
                      </c:pt>
                      <c:pt idx="2920">
                        <c:v>29.204999999999998</c:v>
                      </c:pt>
                      <c:pt idx="2921">
                        <c:v>29.214999999999993</c:v>
                      </c:pt>
                      <c:pt idx="2922">
                        <c:v>29.225000000000005</c:v>
                      </c:pt>
                      <c:pt idx="2923">
                        <c:v>29.234999999999996</c:v>
                      </c:pt>
                      <c:pt idx="2924">
                        <c:v>29.24499999999999</c:v>
                      </c:pt>
                      <c:pt idx="2925">
                        <c:v>29.255000000000003</c:v>
                      </c:pt>
                      <c:pt idx="2926">
                        <c:v>29.265000000000008</c:v>
                      </c:pt>
                      <c:pt idx="2927">
                        <c:v>29.274999999999995</c:v>
                      </c:pt>
                      <c:pt idx="2928">
                        <c:v>29.285000000000004</c:v>
                      </c:pt>
                      <c:pt idx="2929">
                        <c:v>29.294999999999991</c:v>
                      </c:pt>
                      <c:pt idx="2930">
                        <c:v>29.304999999999993</c:v>
                      </c:pt>
                      <c:pt idx="2931">
                        <c:v>29.315000000000005</c:v>
                      </c:pt>
                      <c:pt idx="2932">
                        <c:v>29.325000000000006</c:v>
                      </c:pt>
                      <c:pt idx="2933">
                        <c:v>29.334999999999997</c:v>
                      </c:pt>
                      <c:pt idx="2934">
                        <c:v>29.345000000000006</c:v>
                      </c:pt>
                      <c:pt idx="2935">
                        <c:v>29.354999999999997</c:v>
                      </c:pt>
                      <c:pt idx="2936">
                        <c:v>29.364999999999995</c:v>
                      </c:pt>
                      <c:pt idx="2937">
                        <c:v>29.375000000000004</c:v>
                      </c:pt>
                      <c:pt idx="2938">
                        <c:v>29.385000000000005</c:v>
                      </c:pt>
                      <c:pt idx="2939">
                        <c:v>29.394999999999996</c:v>
                      </c:pt>
                      <c:pt idx="2940">
                        <c:v>29.405000000000001</c:v>
                      </c:pt>
                      <c:pt idx="2941">
                        <c:v>29.414999999999999</c:v>
                      </c:pt>
                      <c:pt idx="2942">
                        <c:v>29.424999999999997</c:v>
                      </c:pt>
                      <c:pt idx="2943">
                        <c:v>29.434999999999999</c:v>
                      </c:pt>
                      <c:pt idx="2944">
                        <c:v>29.445000000000007</c:v>
                      </c:pt>
                      <c:pt idx="2945">
                        <c:v>29.454999999999998</c:v>
                      </c:pt>
                      <c:pt idx="2946">
                        <c:v>29.464999999999996</c:v>
                      </c:pt>
                      <c:pt idx="2947">
                        <c:v>29.475000000000005</c:v>
                      </c:pt>
                      <c:pt idx="2948">
                        <c:v>29.484999999999996</c:v>
                      </c:pt>
                      <c:pt idx="2949">
                        <c:v>29.49499999999999</c:v>
                      </c:pt>
                      <c:pt idx="2950">
                        <c:v>29.505000000000003</c:v>
                      </c:pt>
                      <c:pt idx="2951">
                        <c:v>29.515000000000008</c:v>
                      </c:pt>
                      <c:pt idx="2952">
                        <c:v>29.524999999999995</c:v>
                      </c:pt>
                      <c:pt idx="2953">
                        <c:v>29.535000000000004</c:v>
                      </c:pt>
                      <c:pt idx="2954">
                        <c:v>29.544999999999991</c:v>
                      </c:pt>
                      <c:pt idx="2955">
                        <c:v>29.554999999999993</c:v>
                      </c:pt>
                      <c:pt idx="2956">
                        <c:v>29.565000000000005</c:v>
                      </c:pt>
                      <c:pt idx="2957">
                        <c:v>29.575000000000006</c:v>
                      </c:pt>
                      <c:pt idx="2958">
                        <c:v>29.584999999999997</c:v>
                      </c:pt>
                      <c:pt idx="2959">
                        <c:v>29.595000000000006</c:v>
                      </c:pt>
                      <c:pt idx="2960">
                        <c:v>29.604999999999997</c:v>
                      </c:pt>
                      <c:pt idx="2961">
                        <c:v>29.614999999999995</c:v>
                      </c:pt>
                      <c:pt idx="2962">
                        <c:v>29.625000000000004</c:v>
                      </c:pt>
                      <c:pt idx="2963">
                        <c:v>29.635000000000005</c:v>
                      </c:pt>
                      <c:pt idx="2964">
                        <c:v>29.644999999999996</c:v>
                      </c:pt>
                      <c:pt idx="2965">
                        <c:v>29.655000000000001</c:v>
                      </c:pt>
                      <c:pt idx="2966">
                        <c:v>29.664999999999999</c:v>
                      </c:pt>
                      <c:pt idx="2967">
                        <c:v>29.674999999999997</c:v>
                      </c:pt>
                      <c:pt idx="2968">
                        <c:v>29.684999999999999</c:v>
                      </c:pt>
                      <c:pt idx="2969">
                        <c:v>29.695000000000007</c:v>
                      </c:pt>
                      <c:pt idx="2970">
                        <c:v>29.704999999999998</c:v>
                      </c:pt>
                      <c:pt idx="2971">
                        <c:v>29.714999999999996</c:v>
                      </c:pt>
                      <c:pt idx="2972">
                        <c:v>29.725000000000005</c:v>
                      </c:pt>
                      <c:pt idx="2973">
                        <c:v>29.734999999999996</c:v>
                      </c:pt>
                      <c:pt idx="2974">
                        <c:v>29.74499999999999</c:v>
                      </c:pt>
                      <c:pt idx="2975">
                        <c:v>29.755000000000003</c:v>
                      </c:pt>
                      <c:pt idx="2976">
                        <c:v>29.765000000000008</c:v>
                      </c:pt>
                      <c:pt idx="2977">
                        <c:v>29.774999999999995</c:v>
                      </c:pt>
                      <c:pt idx="2978">
                        <c:v>29.785000000000004</c:v>
                      </c:pt>
                      <c:pt idx="2979">
                        <c:v>29.794999999999991</c:v>
                      </c:pt>
                      <c:pt idx="2980">
                        <c:v>29.804999999999993</c:v>
                      </c:pt>
                      <c:pt idx="2981">
                        <c:v>29.815000000000001</c:v>
                      </c:pt>
                      <c:pt idx="2982">
                        <c:v>29.825000000000006</c:v>
                      </c:pt>
                      <c:pt idx="2983">
                        <c:v>29.83499999999999</c:v>
                      </c:pt>
                      <c:pt idx="2984">
                        <c:v>29.845000000000006</c:v>
                      </c:pt>
                      <c:pt idx="2985">
                        <c:v>29.854999999999997</c:v>
                      </c:pt>
                      <c:pt idx="2986">
                        <c:v>29.864999999999995</c:v>
                      </c:pt>
                      <c:pt idx="2987">
                        <c:v>29.875000000000004</c:v>
                      </c:pt>
                      <c:pt idx="2988">
                        <c:v>29.885000000000005</c:v>
                      </c:pt>
                      <c:pt idx="2989">
                        <c:v>29.894999999999996</c:v>
                      </c:pt>
                      <c:pt idx="2990">
                        <c:v>29.905000000000001</c:v>
                      </c:pt>
                      <c:pt idx="2991">
                        <c:v>29.91500000000001</c:v>
                      </c:pt>
                      <c:pt idx="2992">
                        <c:v>29.924999999999997</c:v>
                      </c:pt>
                      <c:pt idx="2993">
                        <c:v>29.934999999999999</c:v>
                      </c:pt>
                      <c:pt idx="2994">
                        <c:v>29.945000000000007</c:v>
                      </c:pt>
                      <c:pt idx="2995">
                        <c:v>29.954999999999998</c:v>
                      </c:pt>
                      <c:pt idx="2996">
                        <c:v>29.964999999999996</c:v>
                      </c:pt>
                      <c:pt idx="2997">
                        <c:v>29.975000000000005</c:v>
                      </c:pt>
                      <c:pt idx="2998">
                        <c:v>29.984999999999996</c:v>
                      </c:pt>
                      <c:pt idx="2999">
                        <c:v>29.99499999999999</c:v>
                      </c:pt>
                      <c:pt idx="3000">
                        <c:v>30.005000000000003</c:v>
                      </c:pt>
                      <c:pt idx="3001">
                        <c:v>30.015000000000008</c:v>
                      </c:pt>
                      <c:pt idx="3002">
                        <c:v>30.024999999999995</c:v>
                      </c:pt>
                      <c:pt idx="3003">
                        <c:v>30.035000000000004</c:v>
                      </c:pt>
                      <c:pt idx="3004">
                        <c:v>30.044999999999991</c:v>
                      </c:pt>
                      <c:pt idx="3005">
                        <c:v>30.054999999999993</c:v>
                      </c:pt>
                      <c:pt idx="3006">
                        <c:v>30.065000000000001</c:v>
                      </c:pt>
                      <c:pt idx="3007">
                        <c:v>30.075000000000006</c:v>
                      </c:pt>
                      <c:pt idx="3008">
                        <c:v>30.08499999999999</c:v>
                      </c:pt>
                      <c:pt idx="3009">
                        <c:v>30.095000000000006</c:v>
                      </c:pt>
                      <c:pt idx="3010">
                        <c:v>30.104999999999997</c:v>
                      </c:pt>
                      <c:pt idx="3011">
                        <c:v>30.114999999999995</c:v>
                      </c:pt>
                      <c:pt idx="3012">
                        <c:v>30.125000000000004</c:v>
                      </c:pt>
                      <c:pt idx="3013">
                        <c:v>30.135000000000005</c:v>
                      </c:pt>
                      <c:pt idx="3014">
                        <c:v>30.144999999999996</c:v>
                      </c:pt>
                      <c:pt idx="3015">
                        <c:v>30.155000000000001</c:v>
                      </c:pt>
                      <c:pt idx="3016">
                        <c:v>30.164999999999999</c:v>
                      </c:pt>
                      <c:pt idx="3017">
                        <c:v>30.174999999999994</c:v>
                      </c:pt>
                      <c:pt idx="3018">
                        <c:v>30.184999999999999</c:v>
                      </c:pt>
                      <c:pt idx="3019">
                        <c:v>30.195000000000007</c:v>
                      </c:pt>
                      <c:pt idx="3020">
                        <c:v>30.204999999999998</c:v>
                      </c:pt>
                      <c:pt idx="3021">
                        <c:v>30.215</c:v>
                      </c:pt>
                      <c:pt idx="3022">
                        <c:v>30.225000000000009</c:v>
                      </c:pt>
                      <c:pt idx="3023">
                        <c:v>30.234999999999996</c:v>
                      </c:pt>
                      <c:pt idx="3024">
                        <c:v>30.244999999999994</c:v>
                      </c:pt>
                      <c:pt idx="3025">
                        <c:v>30.255000000000006</c:v>
                      </c:pt>
                      <c:pt idx="3026">
                        <c:v>30.265000000000008</c:v>
                      </c:pt>
                      <c:pt idx="3027">
                        <c:v>30.274999999999995</c:v>
                      </c:pt>
                      <c:pt idx="3028">
                        <c:v>30.285000000000004</c:v>
                      </c:pt>
                      <c:pt idx="3029">
                        <c:v>30.294999999999991</c:v>
                      </c:pt>
                      <c:pt idx="3030">
                        <c:v>30.304999999999993</c:v>
                      </c:pt>
                      <c:pt idx="3031">
                        <c:v>30.315000000000001</c:v>
                      </c:pt>
                      <c:pt idx="3032">
                        <c:v>30.325000000000006</c:v>
                      </c:pt>
                      <c:pt idx="3033">
                        <c:v>30.33499999999999</c:v>
                      </c:pt>
                      <c:pt idx="3034">
                        <c:v>30.345000000000002</c:v>
                      </c:pt>
                      <c:pt idx="3035">
                        <c:v>30.354999999999997</c:v>
                      </c:pt>
                      <c:pt idx="3036">
                        <c:v>30.364999999999988</c:v>
                      </c:pt>
                      <c:pt idx="3037">
                        <c:v>30.375000000000004</c:v>
                      </c:pt>
                      <c:pt idx="3038">
                        <c:v>30.385000000000005</c:v>
                      </c:pt>
                      <c:pt idx="3039">
                        <c:v>30.394999999999996</c:v>
                      </c:pt>
                      <c:pt idx="3040">
                        <c:v>30.405000000000001</c:v>
                      </c:pt>
                      <c:pt idx="3041">
                        <c:v>30.414999999999999</c:v>
                      </c:pt>
                      <c:pt idx="3042">
                        <c:v>30.424999999999994</c:v>
                      </c:pt>
                      <c:pt idx="3043">
                        <c:v>30.434999999999999</c:v>
                      </c:pt>
                      <c:pt idx="3044">
                        <c:v>30.445000000000007</c:v>
                      </c:pt>
                      <c:pt idx="3045">
                        <c:v>30.454999999999998</c:v>
                      </c:pt>
                      <c:pt idx="3046">
                        <c:v>30.465</c:v>
                      </c:pt>
                      <c:pt idx="3047">
                        <c:v>30.475000000000009</c:v>
                      </c:pt>
                      <c:pt idx="3048">
                        <c:v>30.484999999999996</c:v>
                      </c:pt>
                      <c:pt idx="3049">
                        <c:v>30.494999999999994</c:v>
                      </c:pt>
                      <c:pt idx="3050">
                        <c:v>30.505000000000006</c:v>
                      </c:pt>
                      <c:pt idx="3051">
                        <c:v>30.515000000000008</c:v>
                      </c:pt>
                      <c:pt idx="3052">
                        <c:v>30.524999999999995</c:v>
                      </c:pt>
                      <c:pt idx="3053">
                        <c:v>30.535000000000004</c:v>
                      </c:pt>
                      <c:pt idx="3054">
                        <c:v>30.544999999999991</c:v>
                      </c:pt>
                      <c:pt idx="3055">
                        <c:v>30.554999999999993</c:v>
                      </c:pt>
                      <c:pt idx="3056">
                        <c:v>30.565000000000001</c:v>
                      </c:pt>
                      <c:pt idx="3057">
                        <c:v>30.575000000000006</c:v>
                      </c:pt>
                      <c:pt idx="3058">
                        <c:v>30.58499999999999</c:v>
                      </c:pt>
                      <c:pt idx="3059">
                        <c:v>30.595000000000002</c:v>
                      </c:pt>
                      <c:pt idx="3060">
                        <c:v>30.604999999999997</c:v>
                      </c:pt>
                      <c:pt idx="3061">
                        <c:v>30.614999999999988</c:v>
                      </c:pt>
                      <c:pt idx="3062">
                        <c:v>30.625</c:v>
                      </c:pt>
                      <c:pt idx="3063">
                        <c:v>30.635000000000005</c:v>
                      </c:pt>
                      <c:pt idx="3064">
                        <c:v>30.644999999999992</c:v>
                      </c:pt>
                      <c:pt idx="3065">
                        <c:v>30.655000000000001</c:v>
                      </c:pt>
                      <c:pt idx="3066">
                        <c:v>30.664999999999999</c:v>
                      </c:pt>
                      <c:pt idx="3067">
                        <c:v>30.674999999999994</c:v>
                      </c:pt>
                      <c:pt idx="3068">
                        <c:v>30.684999999999999</c:v>
                      </c:pt>
                      <c:pt idx="3069">
                        <c:v>30.695000000000007</c:v>
                      </c:pt>
                      <c:pt idx="3070">
                        <c:v>30.704999999999998</c:v>
                      </c:pt>
                      <c:pt idx="3071">
                        <c:v>30.715</c:v>
                      </c:pt>
                      <c:pt idx="3072">
                        <c:v>30.725000000000012</c:v>
                      </c:pt>
                      <c:pt idx="3073">
                        <c:v>30.734999999999996</c:v>
                      </c:pt>
                      <c:pt idx="3074">
                        <c:v>30.744999999999997</c:v>
                      </c:pt>
                      <c:pt idx="3075">
                        <c:v>30.755000000000006</c:v>
                      </c:pt>
                      <c:pt idx="3076">
                        <c:v>30.765000000000008</c:v>
                      </c:pt>
                      <c:pt idx="3077">
                        <c:v>30.774999999999995</c:v>
                      </c:pt>
                      <c:pt idx="3078">
                        <c:v>30.785000000000004</c:v>
                      </c:pt>
                      <c:pt idx="3079">
                        <c:v>30.794999999999991</c:v>
                      </c:pt>
                      <c:pt idx="3080">
                        <c:v>30.804999999999993</c:v>
                      </c:pt>
                      <c:pt idx="3081">
                        <c:v>30.815000000000001</c:v>
                      </c:pt>
                      <c:pt idx="3082">
                        <c:v>30.825000000000006</c:v>
                      </c:pt>
                      <c:pt idx="3083">
                        <c:v>30.83499999999999</c:v>
                      </c:pt>
                      <c:pt idx="3084">
                        <c:v>30.845000000000002</c:v>
                      </c:pt>
                      <c:pt idx="3085">
                        <c:v>30.854999999999997</c:v>
                      </c:pt>
                      <c:pt idx="3086">
                        <c:v>30.864999999999988</c:v>
                      </c:pt>
                      <c:pt idx="3087">
                        <c:v>30.875</c:v>
                      </c:pt>
                      <c:pt idx="3088">
                        <c:v>30.885000000000005</c:v>
                      </c:pt>
                      <c:pt idx="3089">
                        <c:v>30.894999999999992</c:v>
                      </c:pt>
                      <c:pt idx="3090">
                        <c:v>30.905000000000001</c:v>
                      </c:pt>
                      <c:pt idx="3091">
                        <c:v>30.914999999999999</c:v>
                      </c:pt>
                      <c:pt idx="3092">
                        <c:v>30.924999999999994</c:v>
                      </c:pt>
                      <c:pt idx="3093">
                        <c:v>30.934999999999999</c:v>
                      </c:pt>
                      <c:pt idx="3094">
                        <c:v>30.945000000000007</c:v>
                      </c:pt>
                      <c:pt idx="3095">
                        <c:v>30.954999999999998</c:v>
                      </c:pt>
                      <c:pt idx="3096">
                        <c:v>30.965</c:v>
                      </c:pt>
                      <c:pt idx="3097">
                        <c:v>30.975000000000012</c:v>
                      </c:pt>
                      <c:pt idx="3098">
                        <c:v>30.984999999999996</c:v>
                      </c:pt>
                      <c:pt idx="3099">
                        <c:v>30.994999999999997</c:v>
                      </c:pt>
                      <c:pt idx="3100">
                        <c:v>31.005000000000006</c:v>
                      </c:pt>
                      <c:pt idx="3101">
                        <c:v>31.015000000000008</c:v>
                      </c:pt>
                      <c:pt idx="3102">
                        <c:v>31.024999999999995</c:v>
                      </c:pt>
                      <c:pt idx="3103">
                        <c:v>31.035000000000004</c:v>
                      </c:pt>
                      <c:pt idx="3104">
                        <c:v>31.044999999999991</c:v>
                      </c:pt>
                      <c:pt idx="3105">
                        <c:v>31.054999999999993</c:v>
                      </c:pt>
                      <c:pt idx="3106">
                        <c:v>31.065000000000005</c:v>
                      </c:pt>
                      <c:pt idx="3107">
                        <c:v>31.075000000000006</c:v>
                      </c:pt>
                      <c:pt idx="3108">
                        <c:v>31.08499999999999</c:v>
                      </c:pt>
                      <c:pt idx="3109">
                        <c:v>31.095000000000002</c:v>
                      </c:pt>
                      <c:pt idx="3110">
                        <c:v>31.104999999999997</c:v>
                      </c:pt>
                      <c:pt idx="3111">
                        <c:v>31.114999999999988</c:v>
                      </c:pt>
                      <c:pt idx="3112">
                        <c:v>31.125</c:v>
                      </c:pt>
                      <c:pt idx="3113">
                        <c:v>31.135000000000005</c:v>
                      </c:pt>
                      <c:pt idx="3114">
                        <c:v>31.144999999999992</c:v>
                      </c:pt>
                      <c:pt idx="3115">
                        <c:v>31.154999999999998</c:v>
                      </c:pt>
                      <c:pt idx="3116">
                        <c:v>31.164999999999999</c:v>
                      </c:pt>
                      <c:pt idx="3117">
                        <c:v>31.17499999999999</c:v>
                      </c:pt>
                      <c:pt idx="3118">
                        <c:v>31.184999999999999</c:v>
                      </c:pt>
                      <c:pt idx="3119">
                        <c:v>31.195000000000007</c:v>
                      </c:pt>
                      <c:pt idx="3120">
                        <c:v>31.204999999999998</c:v>
                      </c:pt>
                      <c:pt idx="3121">
                        <c:v>31.214999999999996</c:v>
                      </c:pt>
                      <c:pt idx="3122">
                        <c:v>31.225000000000012</c:v>
                      </c:pt>
                      <c:pt idx="3123">
                        <c:v>31.234999999999996</c:v>
                      </c:pt>
                      <c:pt idx="3124">
                        <c:v>31.244999999999997</c:v>
                      </c:pt>
                      <c:pt idx="3125">
                        <c:v>31.25500000000001</c:v>
                      </c:pt>
                      <c:pt idx="3126">
                        <c:v>31.265000000000008</c:v>
                      </c:pt>
                      <c:pt idx="3127">
                        <c:v>31.275000000000002</c:v>
                      </c:pt>
                      <c:pt idx="3128">
                        <c:v>31.285000000000004</c:v>
                      </c:pt>
                      <c:pt idx="3129">
                        <c:v>31.294999999999991</c:v>
                      </c:pt>
                      <c:pt idx="3130">
                        <c:v>31.304999999999993</c:v>
                      </c:pt>
                      <c:pt idx="3131">
                        <c:v>31.315000000000005</c:v>
                      </c:pt>
                      <c:pt idx="3132">
                        <c:v>31.325000000000006</c:v>
                      </c:pt>
                      <c:pt idx="3133">
                        <c:v>31.33499999999999</c:v>
                      </c:pt>
                      <c:pt idx="3134">
                        <c:v>31.345000000000002</c:v>
                      </c:pt>
                      <c:pt idx="3135">
                        <c:v>31.354999999999997</c:v>
                      </c:pt>
                      <c:pt idx="3136">
                        <c:v>31.364999999999988</c:v>
                      </c:pt>
                      <c:pt idx="3137">
                        <c:v>31.375</c:v>
                      </c:pt>
                      <c:pt idx="3138">
                        <c:v>31.385000000000005</c:v>
                      </c:pt>
                      <c:pt idx="3139">
                        <c:v>31.394999999999992</c:v>
                      </c:pt>
                      <c:pt idx="3140">
                        <c:v>31.404999999999998</c:v>
                      </c:pt>
                      <c:pt idx="3141">
                        <c:v>31.414999999999999</c:v>
                      </c:pt>
                      <c:pt idx="3142">
                        <c:v>31.42499999999999</c:v>
                      </c:pt>
                      <c:pt idx="3143">
                        <c:v>31.434999999999999</c:v>
                      </c:pt>
                      <c:pt idx="3144">
                        <c:v>31.445000000000007</c:v>
                      </c:pt>
                      <c:pt idx="3145">
                        <c:v>31.454999999999998</c:v>
                      </c:pt>
                      <c:pt idx="3146">
                        <c:v>31.464999999999996</c:v>
                      </c:pt>
                      <c:pt idx="3147">
                        <c:v>31.475000000000012</c:v>
                      </c:pt>
                      <c:pt idx="3148">
                        <c:v>31.484999999999996</c:v>
                      </c:pt>
                      <c:pt idx="3149">
                        <c:v>31.494999999999997</c:v>
                      </c:pt>
                      <c:pt idx="3150">
                        <c:v>31.50500000000001</c:v>
                      </c:pt>
                      <c:pt idx="3151">
                        <c:v>31.515000000000008</c:v>
                      </c:pt>
                      <c:pt idx="3152">
                        <c:v>31.525000000000002</c:v>
                      </c:pt>
                      <c:pt idx="3153">
                        <c:v>31.535000000000007</c:v>
                      </c:pt>
                      <c:pt idx="3154">
                        <c:v>31.544999999999991</c:v>
                      </c:pt>
                      <c:pt idx="3155">
                        <c:v>31.555</c:v>
                      </c:pt>
                      <c:pt idx="3156">
                        <c:v>31.565000000000005</c:v>
                      </c:pt>
                      <c:pt idx="3157">
                        <c:v>31.575000000000006</c:v>
                      </c:pt>
                      <c:pt idx="3158">
                        <c:v>31.58499999999999</c:v>
                      </c:pt>
                      <c:pt idx="3159">
                        <c:v>31.595000000000002</c:v>
                      </c:pt>
                      <c:pt idx="3160">
                        <c:v>31.604999999999997</c:v>
                      </c:pt>
                      <c:pt idx="3161">
                        <c:v>31.614999999999988</c:v>
                      </c:pt>
                      <c:pt idx="3162">
                        <c:v>31.625</c:v>
                      </c:pt>
                      <c:pt idx="3163">
                        <c:v>31.635000000000005</c:v>
                      </c:pt>
                      <c:pt idx="3164">
                        <c:v>31.644999999999992</c:v>
                      </c:pt>
                      <c:pt idx="3165">
                        <c:v>31.654999999999998</c:v>
                      </c:pt>
                      <c:pt idx="3166">
                        <c:v>31.664999999999999</c:v>
                      </c:pt>
                      <c:pt idx="3167">
                        <c:v>31.67499999999999</c:v>
                      </c:pt>
                      <c:pt idx="3168">
                        <c:v>31.684999999999995</c:v>
                      </c:pt>
                      <c:pt idx="3169">
                        <c:v>31.695000000000007</c:v>
                      </c:pt>
                      <c:pt idx="3170">
                        <c:v>31.704999999999998</c:v>
                      </c:pt>
                      <c:pt idx="3171">
                        <c:v>31.714999999999996</c:v>
                      </c:pt>
                      <c:pt idx="3172">
                        <c:v>31.725000000000012</c:v>
                      </c:pt>
                      <c:pt idx="3173">
                        <c:v>31.734999999999996</c:v>
                      </c:pt>
                      <c:pt idx="3174">
                        <c:v>31.744999999999997</c:v>
                      </c:pt>
                      <c:pt idx="3175">
                        <c:v>31.75500000000001</c:v>
                      </c:pt>
                      <c:pt idx="3176">
                        <c:v>31.765000000000008</c:v>
                      </c:pt>
                      <c:pt idx="3177">
                        <c:v>31.775000000000002</c:v>
                      </c:pt>
                      <c:pt idx="3178">
                        <c:v>31.785000000000007</c:v>
                      </c:pt>
                      <c:pt idx="3179">
                        <c:v>31.794999999999991</c:v>
                      </c:pt>
                      <c:pt idx="3180">
                        <c:v>31.805</c:v>
                      </c:pt>
                      <c:pt idx="3181">
                        <c:v>31.815000000000005</c:v>
                      </c:pt>
                      <c:pt idx="3182">
                        <c:v>31.825000000000006</c:v>
                      </c:pt>
                      <c:pt idx="3183">
                        <c:v>31.83499999999999</c:v>
                      </c:pt>
                      <c:pt idx="3184">
                        <c:v>31.845000000000002</c:v>
                      </c:pt>
                      <c:pt idx="3185">
                        <c:v>31.854999999999997</c:v>
                      </c:pt>
                      <c:pt idx="3186">
                        <c:v>31.864999999999988</c:v>
                      </c:pt>
                      <c:pt idx="3187">
                        <c:v>31.875</c:v>
                      </c:pt>
                      <c:pt idx="3188">
                        <c:v>31.885000000000005</c:v>
                      </c:pt>
                      <c:pt idx="3189">
                        <c:v>31.894999999999992</c:v>
                      </c:pt>
                      <c:pt idx="3190">
                        <c:v>31.904999999999998</c:v>
                      </c:pt>
                      <c:pt idx="3191">
                        <c:v>31.914999999999999</c:v>
                      </c:pt>
                      <c:pt idx="3192">
                        <c:v>31.92499999999999</c:v>
                      </c:pt>
                      <c:pt idx="3193">
                        <c:v>31.934999999999995</c:v>
                      </c:pt>
                      <c:pt idx="3194">
                        <c:v>31.945000000000007</c:v>
                      </c:pt>
                      <c:pt idx="3195">
                        <c:v>31.954999999999998</c:v>
                      </c:pt>
                      <c:pt idx="3196">
                        <c:v>31.964999999999996</c:v>
                      </c:pt>
                      <c:pt idx="3197">
                        <c:v>31.975000000000012</c:v>
                      </c:pt>
                      <c:pt idx="3198">
                        <c:v>31.984999999999996</c:v>
                      </c:pt>
                      <c:pt idx="3199">
                        <c:v>31.994999999999997</c:v>
                      </c:pt>
                      <c:pt idx="3200">
                        <c:v>32.00500000000001</c:v>
                      </c:pt>
                      <c:pt idx="3201">
                        <c:v>32.015000000000008</c:v>
                      </c:pt>
                      <c:pt idx="3202">
                        <c:v>32.024999999999999</c:v>
                      </c:pt>
                      <c:pt idx="3203">
                        <c:v>32.035000000000011</c:v>
                      </c:pt>
                      <c:pt idx="3204">
                        <c:v>32.045000000000002</c:v>
                      </c:pt>
                      <c:pt idx="3205">
                        <c:v>32.055</c:v>
                      </c:pt>
                      <c:pt idx="3206">
                        <c:v>32.065000000000005</c:v>
                      </c:pt>
                      <c:pt idx="3207">
                        <c:v>32.07500000000001</c:v>
                      </c:pt>
                      <c:pt idx="3208">
                        <c:v>32.084999999999994</c:v>
                      </c:pt>
                      <c:pt idx="3209">
                        <c:v>32.095000000000006</c:v>
                      </c:pt>
                      <c:pt idx="3210">
                        <c:v>32.104999999999997</c:v>
                      </c:pt>
                      <c:pt idx="3211">
                        <c:v>32.114999999999988</c:v>
                      </c:pt>
                      <c:pt idx="3212">
                        <c:v>32.125</c:v>
                      </c:pt>
                      <c:pt idx="3213">
                        <c:v>32.135000000000005</c:v>
                      </c:pt>
                      <c:pt idx="3214">
                        <c:v>32.144999999999989</c:v>
                      </c:pt>
                      <c:pt idx="3215">
                        <c:v>32.154999999999994</c:v>
                      </c:pt>
                      <c:pt idx="3216">
                        <c:v>32.164999999999999</c:v>
                      </c:pt>
                      <c:pt idx="3217">
                        <c:v>32.17499999999999</c:v>
                      </c:pt>
                      <c:pt idx="3218">
                        <c:v>32.184999999999995</c:v>
                      </c:pt>
                      <c:pt idx="3219">
                        <c:v>32.195000000000007</c:v>
                      </c:pt>
                      <c:pt idx="3220">
                        <c:v>32.204999999999998</c:v>
                      </c:pt>
                      <c:pt idx="3221">
                        <c:v>32.214999999999989</c:v>
                      </c:pt>
                      <c:pt idx="3222">
                        <c:v>32.225000000000009</c:v>
                      </c:pt>
                      <c:pt idx="3223">
                        <c:v>32.234999999999999</c:v>
                      </c:pt>
                      <c:pt idx="3224">
                        <c:v>32.244999999999997</c:v>
                      </c:pt>
                      <c:pt idx="3225">
                        <c:v>32.25500000000001</c:v>
                      </c:pt>
                      <c:pt idx="3226">
                        <c:v>32.265000000000008</c:v>
                      </c:pt>
                      <c:pt idx="3227">
                        <c:v>32.274999999999999</c:v>
                      </c:pt>
                      <c:pt idx="3228">
                        <c:v>32.285000000000011</c:v>
                      </c:pt>
                      <c:pt idx="3229">
                        <c:v>32.295000000000002</c:v>
                      </c:pt>
                      <c:pt idx="3230">
                        <c:v>32.305</c:v>
                      </c:pt>
                      <c:pt idx="3231">
                        <c:v>32.315000000000005</c:v>
                      </c:pt>
                      <c:pt idx="3232">
                        <c:v>32.32500000000001</c:v>
                      </c:pt>
                      <c:pt idx="3233">
                        <c:v>32.334999999999994</c:v>
                      </c:pt>
                      <c:pt idx="3234">
                        <c:v>32.345000000000006</c:v>
                      </c:pt>
                      <c:pt idx="3235">
                        <c:v>32.354999999999997</c:v>
                      </c:pt>
                      <c:pt idx="3236">
                        <c:v>32.364999999999988</c:v>
                      </c:pt>
                      <c:pt idx="3237">
                        <c:v>32.375</c:v>
                      </c:pt>
                      <c:pt idx="3238">
                        <c:v>32.385000000000005</c:v>
                      </c:pt>
                      <c:pt idx="3239">
                        <c:v>32.394999999999989</c:v>
                      </c:pt>
                      <c:pt idx="3240">
                        <c:v>32.404999999999994</c:v>
                      </c:pt>
                      <c:pt idx="3241">
                        <c:v>32.414999999999999</c:v>
                      </c:pt>
                      <c:pt idx="3242">
                        <c:v>32.42499999999999</c:v>
                      </c:pt>
                      <c:pt idx="3243">
                        <c:v>32.434999999999995</c:v>
                      </c:pt>
                      <c:pt idx="3244">
                        <c:v>32.445000000000007</c:v>
                      </c:pt>
                      <c:pt idx="3245">
                        <c:v>32.454999999999998</c:v>
                      </c:pt>
                      <c:pt idx="3246">
                        <c:v>32.464999999999989</c:v>
                      </c:pt>
                      <c:pt idx="3247">
                        <c:v>32.475000000000009</c:v>
                      </c:pt>
                      <c:pt idx="3248">
                        <c:v>32.484999999999999</c:v>
                      </c:pt>
                      <c:pt idx="3249">
                        <c:v>32.494999999999997</c:v>
                      </c:pt>
                      <c:pt idx="3250">
                        <c:v>32.50500000000001</c:v>
                      </c:pt>
                      <c:pt idx="3251">
                        <c:v>32.515000000000008</c:v>
                      </c:pt>
                      <c:pt idx="3252">
                        <c:v>32.524999999999999</c:v>
                      </c:pt>
                      <c:pt idx="3253">
                        <c:v>32.535000000000011</c:v>
                      </c:pt>
                      <c:pt idx="3254">
                        <c:v>32.544999999999995</c:v>
                      </c:pt>
                      <c:pt idx="3255">
                        <c:v>32.555</c:v>
                      </c:pt>
                      <c:pt idx="3256">
                        <c:v>32.565000000000005</c:v>
                      </c:pt>
                      <c:pt idx="3257">
                        <c:v>32.57500000000001</c:v>
                      </c:pt>
                      <c:pt idx="3258">
                        <c:v>32.584999999999994</c:v>
                      </c:pt>
                      <c:pt idx="3259">
                        <c:v>32.595000000000006</c:v>
                      </c:pt>
                      <c:pt idx="3260">
                        <c:v>32.604999999999997</c:v>
                      </c:pt>
                      <c:pt idx="3261">
                        <c:v>32.614999999999995</c:v>
                      </c:pt>
                      <c:pt idx="3262">
                        <c:v>32.625</c:v>
                      </c:pt>
                      <c:pt idx="3263">
                        <c:v>32.635000000000005</c:v>
                      </c:pt>
                      <c:pt idx="3264">
                        <c:v>32.644999999999989</c:v>
                      </c:pt>
                      <c:pt idx="3265">
                        <c:v>32.654999999999994</c:v>
                      </c:pt>
                      <c:pt idx="3266">
                        <c:v>32.664999999999999</c:v>
                      </c:pt>
                      <c:pt idx="3267">
                        <c:v>32.67499999999999</c:v>
                      </c:pt>
                      <c:pt idx="3268">
                        <c:v>32.684999999999995</c:v>
                      </c:pt>
                      <c:pt idx="3269">
                        <c:v>32.695000000000007</c:v>
                      </c:pt>
                      <c:pt idx="3270">
                        <c:v>32.704999999999998</c:v>
                      </c:pt>
                      <c:pt idx="3271">
                        <c:v>32.714999999999989</c:v>
                      </c:pt>
                      <c:pt idx="3272">
                        <c:v>32.725000000000001</c:v>
                      </c:pt>
                      <c:pt idx="3273">
                        <c:v>32.734999999999999</c:v>
                      </c:pt>
                      <c:pt idx="3274">
                        <c:v>32.74499999999999</c:v>
                      </c:pt>
                      <c:pt idx="3275">
                        <c:v>32.75500000000001</c:v>
                      </c:pt>
                      <c:pt idx="3276">
                        <c:v>32.765000000000008</c:v>
                      </c:pt>
                      <c:pt idx="3277">
                        <c:v>32.774999999999999</c:v>
                      </c:pt>
                      <c:pt idx="3278">
                        <c:v>32.785000000000011</c:v>
                      </c:pt>
                      <c:pt idx="3279">
                        <c:v>32.794999999999995</c:v>
                      </c:pt>
                      <c:pt idx="3280">
                        <c:v>32.805</c:v>
                      </c:pt>
                      <c:pt idx="3281">
                        <c:v>32.815000000000005</c:v>
                      </c:pt>
                      <c:pt idx="3282">
                        <c:v>32.82500000000001</c:v>
                      </c:pt>
                      <c:pt idx="3283">
                        <c:v>32.834999999999994</c:v>
                      </c:pt>
                      <c:pt idx="3284">
                        <c:v>32.845000000000006</c:v>
                      </c:pt>
                      <c:pt idx="3285">
                        <c:v>32.854999999999997</c:v>
                      </c:pt>
                      <c:pt idx="3286">
                        <c:v>32.864999999999995</c:v>
                      </c:pt>
                      <c:pt idx="3287">
                        <c:v>32.875</c:v>
                      </c:pt>
                      <c:pt idx="3288">
                        <c:v>32.885000000000005</c:v>
                      </c:pt>
                      <c:pt idx="3289">
                        <c:v>32.894999999999989</c:v>
                      </c:pt>
                      <c:pt idx="3290">
                        <c:v>32.904999999999994</c:v>
                      </c:pt>
                      <c:pt idx="3291">
                        <c:v>32.914999999999999</c:v>
                      </c:pt>
                      <c:pt idx="3292">
                        <c:v>32.92499999999999</c:v>
                      </c:pt>
                      <c:pt idx="3293">
                        <c:v>32.934999999999995</c:v>
                      </c:pt>
                      <c:pt idx="3294">
                        <c:v>32.945000000000007</c:v>
                      </c:pt>
                      <c:pt idx="3295">
                        <c:v>32.954999999999998</c:v>
                      </c:pt>
                      <c:pt idx="3296">
                        <c:v>32.964999999999989</c:v>
                      </c:pt>
                      <c:pt idx="3297">
                        <c:v>32.975000000000001</c:v>
                      </c:pt>
                      <c:pt idx="3298">
                        <c:v>32.984999999999999</c:v>
                      </c:pt>
                      <c:pt idx="3299">
                        <c:v>32.99499999999999</c:v>
                      </c:pt>
                      <c:pt idx="3300">
                        <c:v>33.00500000000001</c:v>
                      </c:pt>
                      <c:pt idx="3301">
                        <c:v>33.015000000000008</c:v>
                      </c:pt>
                      <c:pt idx="3302">
                        <c:v>33.024999999999999</c:v>
                      </c:pt>
                      <c:pt idx="3303">
                        <c:v>33.035000000000011</c:v>
                      </c:pt>
                      <c:pt idx="3304">
                        <c:v>33.044999999999995</c:v>
                      </c:pt>
                      <c:pt idx="3305">
                        <c:v>33.055</c:v>
                      </c:pt>
                      <c:pt idx="3306">
                        <c:v>33.065000000000012</c:v>
                      </c:pt>
                      <c:pt idx="3307">
                        <c:v>33.07500000000001</c:v>
                      </c:pt>
                      <c:pt idx="3308">
                        <c:v>33.084999999999994</c:v>
                      </c:pt>
                      <c:pt idx="3309">
                        <c:v>33.095000000000006</c:v>
                      </c:pt>
                      <c:pt idx="3310">
                        <c:v>33.104999999999997</c:v>
                      </c:pt>
                      <c:pt idx="3311">
                        <c:v>33.114999999999995</c:v>
                      </c:pt>
                      <c:pt idx="3312">
                        <c:v>33.125000000000007</c:v>
                      </c:pt>
                      <c:pt idx="3313">
                        <c:v>33.135000000000005</c:v>
                      </c:pt>
                      <c:pt idx="3314">
                        <c:v>33.144999999999996</c:v>
                      </c:pt>
                      <c:pt idx="3315">
                        <c:v>33.154999999999994</c:v>
                      </c:pt>
                      <c:pt idx="3316">
                        <c:v>33.164999999999999</c:v>
                      </c:pt>
                      <c:pt idx="3317">
                        <c:v>33.17499999999999</c:v>
                      </c:pt>
                      <c:pt idx="3318">
                        <c:v>33.184999999999995</c:v>
                      </c:pt>
                      <c:pt idx="3319">
                        <c:v>33.195000000000007</c:v>
                      </c:pt>
                      <c:pt idx="3320">
                        <c:v>33.204999999999998</c:v>
                      </c:pt>
                      <c:pt idx="3321">
                        <c:v>33.214999999999989</c:v>
                      </c:pt>
                      <c:pt idx="3322">
                        <c:v>33.225000000000001</c:v>
                      </c:pt>
                      <c:pt idx="3323">
                        <c:v>33.234999999999985</c:v>
                      </c:pt>
                      <c:pt idx="3324">
                        <c:v>33.24499999999999</c:v>
                      </c:pt>
                      <c:pt idx="3325">
                        <c:v>33.255000000000003</c:v>
                      </c:pt>
                      <c:pt idx="3326">
                        <c:v>33.265000000000008</c:v>
                      </c:pt>
                      <c:pt idx="3327">
                        <c:v>33.274999999999999</c:v>
                      </c:pt>
                      <c:pt idx="3328">
                        <c:v>33.285000000000011</c:v>
                      </c:pt>
                      <c:pt idx="3329">
                        <c:v>33.294999999999995</c:v>
                      </c:pt>
                      <c:pt idx="3330">
                        <c:v>33.305</c:v>
                      </c:pt>
                      <c:pt idx="3331">
                        <c:v>33.315000000000012</c:v>
                      </c:pt>
                      <c:pt idx="3332">
                        <c:v>33.32500000000001</c:v>
                      </c:pt>
                      <c:pt idx="3333">
                        <c:v>33.334999999999994</c:v>
                      </c:pt>
                      <c:pt idx="3334">
                        <c:v>33.345000000000006</c:v>
                      </c:pt>
                      <c:pt idx="3335">
                        <c:v>33.354999999999997</c:v>
                      </c:pt>
                      <c:pt idx="3336">
                        <c:v>33.364999999999995</c:v>
                      </c:pt>
                      <c:pt idx="3337">
                        <c:v>33.375000000000007</c:v>
                      </c:pt>
                      <c:pt idx="3338">
                        <c:v>33.385000000000005</c:v>
                      </c:pt>
                      <c:pt idx="3339">
                        <c:v>33.394999999999996</c:v>
                      </c:pt>
                      <c:pt idx="3340">
                        <c:v>33.404999999999994</c:v>
                      </c:pt>
                      <c:pt idx="3341">
                        <c:v>33.414999999999999</c:v>
                      </c:pt>
                      <c:pt idx="3342">
                        <c:v>33.42499999999999</c:v>
                      </c:pt>
                      <c:pt idx="3343">
                        <c:v>33.434999999999995</c:v>
                      </c:pt>
                      <c:pt idx="3344">
                        <c:v>33.445000000000007</c:v>
                      </c:pt>
                      <c:pt idx="3345">
                        <c:v>33.454999999999998</c:v>
                      </c:pt>
                      <c:pt idx="3346">
                        <c:v>33.464999999999989</c:v>
                      </c:pt>
                      <c:pt idx="3347">
                        <c:v>33.475000000000001</c:v>
                      </c:pt>
                      <c:pt idx="3348">
                        <c:v>33.484999999999985</c:v>
                      </c:pt>
                      <c:pt idx="3349">
                        <c:v>33.49499999999999</c:v>
                      </c:pt>
                      <c:pt idx="3350">
                        <c:v>33.505000000000003</c:v>
                      </c:pt>
                      <c:pt idx="3351">
                        <c:v>33.515000000000008</c:v>
                      </c:pt>
                      <c:pt idx="3352">
                        <c:v>33.524999999999999</c:v>
                      </c:pt>
                      <c:pt idx="3353">
                        <c:v>33.535000000000011</c:v>
                      </c:pt>
                      <c:pt idx="3354">
                        <c:v>33.544999999999995</c:v>
                      </c:pt>
                      <c:pt idx="3355">
                        <c:v>33.555</c:v>
                      </c:pt>
                      <c:pt idx="3356">
                        <c:v>33.565000000000012</c:v>
                      </c:pt>
                      <c:pt idx="3357">
                        <c:v>33.57500000000001</c:v>
                      </c:pt>
                      <c:pt idx="3358">
                        <c:v>33.584999999999994</c:v>
                      </c:pt>
                      <c:pt idx="3359">
                        <c:v>33.595000000000006</c:v>
                      </c:pt>
                      <c:pt idx="3360">
                        <c:v>33.604999999999997</c:v>
                      </c:pt>
                      <c:pt idx="3361">
                        <c:v>33.614999999999995</c:v>
                      </c:pt>
                      <c:pt idx="3362">
                        <c:v>33.625000000000007</c:v>
                      </c:pt>
                      <c:pt idx="3363">
                        <c:v>33.635000000000005</c:v>
                      </c:pt>
                      <c:pt idx="3364">
                        <c:v>33.644999999999996</c:v>
                      </c:pt>
                      <c:pt idx="3365">
                        <c:v>33.655000000000001</c:v>
                      </c:pt>
                      <c:pt idx="3366">
                        <c:v>33.664999999999999</c:v>
                      </c:pt>
                      <c:pt idx="3367">
                        <c:v>33.67499999999999</c:v>
                      </c:pt>
                      <c:pt idx="3368">
                        <c:v>33.684999999999995</c:v>
                      </c:pt>
                      <c:pt idx="3369">
                        <c:v>33.695000000000007</c:v>
                      </c:pt>
                      <c:pt idx="3370">
                        <c:v>33.704999999999998</c:v>
                      </c:pt>
                      <c:pt idx="3371">
                        <c:v>33.714999999999989</c:v>
                      </c:pt>
                      <c:pt idx="3372">
                        <c:v>33.725000000000001</c:v>
                      </c:pt>
                      <c:pt idx="3373">
                        <c:v>33.734999999999985</c:v>
                      </c:pt>
                      <c:pt idx="3374">
                        <c:v>33.74499999999999</c:v>
                      </c:pt>
                      <c:pt idx="3375">
                        <c:v>33.755000000000003</c:v>
                      </c:pt>
                      <c:pt idx="3376">
                        <c:v>33.765000000000008</c:v>
                      </c:pt>
                      <c:pt idx="3377">
                        <c:v>33.774999999999999</c:v>
                      </c:pt>
                      <c:pt idx="3378">
                        <c:v>33.785000000000004</c:v>
                      </c:pt>
                      <c:pt idx="3379">
                        <c:v>33.794999999999995</c:v>
                      </c:pt>
                      <c:pt idx="3380">
                        <c:v>33.804999999999993</c:v>
                      </c:pt>
                      <c:pt idx="3381">
                        <c:v>33.815000000000012</c:v>
                      </c:pt>
                      <c:pt idx="3382">
                        <c:v>33.82500000000001</c:v>
                      </c:pt>
                      <c:pt idx="3383">
                        <c:v>33.834999999999994</c:v>
                      </c:pt>
                      <c:pt idx="3384">
                        <c:v>33.845000000000006</c:v>
                      </c:pt>
                      <c:pt idx="3385">
                        <c:v>33.854999999999997</c:v>
                      </c:pt>
                      <c:pt idx="3386">
                        <c:v>33.864999999999995</c:v>
                      </c:pt>
                      <c:pt idx="3387">
                        <c:v>33.875000000000007</c:v>
                      </c:pt>
                      <c:pt idx="3388">
                        <c:v>33.885000000000005</c:v>
                      </c:pt>
                      <c:pt idx="3389">
                        <c:v>33.894999999999996</c:v>
                      </c:pt>
                      <c:pt idx="3390">
                        <c:v>33.905000000000001</c:v>
                      </c:pt>
                      <c:pt idx="3391">
                        <c:v>33.914999999999999</c:v>
                      </c:pt>
                      <c:pt idx="3392">
                        <c:v>33.92499999999999</c:v>
                      </c:pt>
                      <c:pt idx="3393">
                        <c:v>33.934999999999995</c:v>
                      </c:pt>
                      <c:pt idx="3394">
                        <c:v>33.945000000000007</c:v>
                      </c:pt>
                      <c:pt idx="3395">
                        <c:v>33.954999999999998</c:v>
                      </c:pt>
                      <c:pt idx="3396">
                        <c:v>33.964999999999989</c:v>
                      </c:pt>
                      <c:pt idx="3397">
                        <c:v>33.975000000000001</c:v>
                      </c:pt>
                      <c:pt idx="3398">
                        <c:v>33.984999999999985</c:v>
                      </c:pt>
                      <c:pt idx="3399">
                        <c:v>33.99499999999999</c:v>
                      </c:pt>
                      <c:pt idx="3400">
                        <c:v>34.005000000000003</c:v>
                      </c:pt>
                      <c:pt idx="3401">
                        <c:v>34.015000000000008</c:v>
                      </c:pt>
                      <c:pt idx="3402">
                        <c:v>34.024999999999999</c:v>
                      </c:pt>
                      <c:pt idx="3403">
                        <c:v>34.035000000000004</c:v>
                      </c:pt>
                      <c:pt idx="3404">
                        <c:v>34.044999999999995</c:v>
                      </c:pt>
                      <c:pt idx="3405">
                        <c:v>34.054999999999993</c:v>
                      </c:pt>
                      <c:pt idx="3406">
                        <c:v>34.065000000000012</c:v>
                      </c:pt>
                      <c:pt idx="3407">
                        <c:v>34.07500000000001</c:v>
                      </c:pt>
                      <c:pt idx="3408">
                        <c:v>34.084999999999994</c:v>
                      </c:pt>
                      <c:pt idx="3409">
                        <c:v>34.095000000000006</c:v>
                      </c:pt>
                      <c:pt idx="3410">
                        <c:v>34.104999999999997</c:v>
                      </c:pt>
                      <c:pt idx="3411">
                        <c:v>34.114999999999995</c:v>
                      </c:pt>
                      <c:pt idx="3412">
                        <c:v>34.125000000000007</c:v>
                      </c:pt>
                      <c:pt idx="3413">
                        <c:v>34.135000000000005</c:v>
                      </c:pt>
                      <c:pt idx="3414">
                        <c:v>34.144999999999996</c:v>
                      </c:pt>
                      <c:pt idx="3415">
                        <c:v>34.155000000000001</c:v>
                      </c:pt>
                      <c:pt idx="3416">
                        <c:v>34.164999999999999</c:v>
                      </c:pt>
                      <c:pt idx="3417">
                        <c:v>34.174999999999997</c:v>
                      </c:pt>
                      <c:pt idx="3418">
                        <c:v>34.185000000000002</c:v>
                      </c:pt>
                      <c:pt idx="3419">
                        <c:v>34.195000000000007</c:v>
                      </c:pt>
                      <c:pt idx="3420">
                        <c:v>34.204999999999998</c:v>
                      </c:pt>
                      <c:pt idx="3421">
                        <c:v>34.214999999999989</c:v>
                      </c:pt>
                      <c:pt idx="3422">
                        <c:v>34.225000000000001</c:v>
                      </c:pt>
                      <c:pt idx="3423">
                        <c:v>34.234999999999985</c:v>
                      </c:pt>
                      <c:pt idx="3424">
                        <c:v>34.24499999999999</c:v>
                      </c:pt>
                      <c:pt idx="3425">
                        <c:v>34.255000000000003</c:v>
                      </c:pt>
                      <c:pt idx="3426">
                        <c:v>34.265000000000008</c:v>
                      </c:pt>
                      <c:pt idx="3427">
                        <c:v>34.274999999999991</c:v>
                      </c:pt>
                      <c:pt idx="3428">
                        <c:v>34.285000000000004</c:v>
                      </c:pt>
                      <c:pt idx="3429">
                        <c:v>34.294999999999995</c:v>
                      </c:pt>
                      <c:pt idx="3430">
                        <c:v>34.304999999999993</c:v>
                      </c:pt>
                      <c:pt idx="3431">
                        <c:v>34.315000000000005</c:v>
                      </c:pt>
                      <c:pt idx="3432">
                        <c:v>34.32500000000001</c:v>
                      </c:pt>
                      <c:pt idx="3433">
                        <c:v>34.334999999999994</c:v>
                      </c:pt>
                      <c:pt idx="3434">
                        <c:v>34.345000000000006</c:v>
                      </c:pt>
                      <c:pt idx="3435">
                        <c:v>34.354999999999997</c:v>
                      </c:pt>
                      <c:pt idx="3436">
                        <c:v>34.364999999999995</c:v>
                      </c:pt>
                      <c:pt idx="3437">
                        <c:v>34.375000000000007</c:v>
                      </c:pt>
                      <c:pt idx="3438">
                        <c:v>34.385000000000005</c:v>
                      </c:pt>
                      <c:pt idx="3439">
                        <c:v>34.394999999999996</c:v>
                      </c:pt>
                      <c:pt idx="3440">
                        <c:v>34.405000000000001</c:v>
                      </c:pt>
                      <c:pt idx="3441">
                        <c:v>34.414999999999999</c:v>
                      </c:pt>
                      <c:pt idx="3442">
                        <c:v>34.424999999999997</c:v>
                      </c:pt>
                      <c:pt idx="3443">
                        <c:v>34.435000000000002</c:v>
                      </c:pt>
                      <c:pt idx="3444">
                        <c:v>34.445000000000007</c:v>
                      </c:pt>
                      <c:pt idx="3445">
                        <c:v>34.454999999999998</c:v>
                      </c:pt>
                      <c:pt idx="3446">
                        <c:v>34.464999999999989</c:v>
                      </c:pt>
                      <c:pt idx="3447">
                        <c:v>34.475000000000001</c:v>
                      </c:pt>
                      <c:pt idx="3448">
                        <c:v>34.484999999999985</c:v>
                      </c:pt>
                      <c:pt idx="3449">
                        <c:v>34.49499999999999</c:v>
                      </c:pt>
                      <c:pt idx="3450">
                        <c:v>34.505000000000003</c:v>
                      </c:pt>
                      <c:pt idx="3451">
                        <c:v>34.515000000000008</c:v>
                      </c:pt>
                      <c:pt idx="3452">
                        <c:v>34.524999999999991</c:v>
                      </c:pt>
                      <c:pt idx="3453">
                        <c:v>34.535000000000004</c:v>
                      </c:pt>
                      <c:pt idx="3454">
                        <c:v>34.544999999999995</c:v>
                      </c:pt>
                      <c:pt idx="3455">
                        <c:v>34.554999999999993</c:v>
                      </c:pt>
                      <c:pt idx="3456">
                        <c:v>34.565000000000005</c:v>
                      </c:pt>
                      <c:pt idx="3457">
                        <c:v>34.57500000000001</c:v>
                      </c:pt>
                      <c:pt idx="3458">
                        <c:v>34.584999999999994</c:v>
                      </c:pt>
                      <c:pt idx="3459">
                        <c:v>34.595000000000006</c:v>
                      </c:pt>
                      <c:pt idx="3460">
                        <c:v>34.604999999999997</c:v>
                      </c:pt>
                      <c:pt idx="3461">
                        <c:v>34.614999999999995</c:v>
                      </c:pt>
                      <c:pt idx="3462">
                        <c:v>34.625000000000007</c:v>
                      </c:pt>
                      <c:pt idx="3463">
                        <c:v>34.635000000000005</c:v>
                      </c:pt>
                      <c:pt idx="3464">
                        <c:v>34.644999999999996</c:v>
                      </c:pt>
                      <c:pt idx="3465">
                        <c:v>34.655000000000001</c:v>
                      </c:pt>
                      <c:pt idx="3466">
                        <c:v>34.664999999999999</c:v>
                      </c:pt>
                      <c:pt idx="3467">
                        <c:v>34.674999999999997</c:v>
                      </c:pt>
                      <c:pt idx="3468">
                        <c:v>34.685000000000002</c:v>
                      </c:pt>
                      <c:pt idx="3469">
                        <c:v>34.695000000000007</c:v>
                      </c:pt>
                      <c:pt idx="3470">
                        <c:v>34.704999999999998</c:v>
                      </c:pt>
                      <c:pt idx="3471">
                        <c:v>34.714999999999996</c:v>
                      </c:pt>
                      <c:pt idx="3472">
                        <c:v>34.725000000000001</c:v>
                      </c:pt>
                      <c:pt idx="3473">
                        <c:v>34.734999999999999</c:v>
                      </c:pt>
                      <c:pt idx="3474">
                        <c:v>34.74499999999999</c:v>
                      </c:pt>
                      <c:pt idx="3475">
                        <c:v>34.755000000000003</c:v>
                      </c:pt>
                      <c:pt idx="3476">
                        <c:v>34.765000000000008</c:v>
                      </c:pt>
                      <c:pt idx="3477">
                        <c:v>34.774999999999991</c:v>
                      </c:pt>
                      <c:pt idx="3478">
                        <c:v>34.785000000000004</c:v>
                      </c:pt>
                      <c:pt idx="3479">
                        <c:v>34.794999999999995</c:v>
                      </c:pt>
                      <c:pt idx="3480">
                        <c:v>34.804999999999993</c:v>
                      </c:pt>
                      <c:pt idx="3481">
                        <c:v>34.815000000000005</c:v>
                      </c:pt>
                      <c:pt idx="3482">
                        <c:v>34.82500000000001</c:v>
                      </c:pt>
                      <c:pt idx="3483">
                        <c:v>34.834999999999994</c:v>
                      </c:pt>
                      <c:pt idx="3484">
                        <c:v>34.845000000000006</c:v>
                      </c:pt>
                      <c:pt idx="3485">
                        <c:v>34.854999999999997</c:v>
                      </c:pt>
                      <c:pt idx="3486">
                        <c:v>34.864999999999988</c:v>
                      </c:pt>
                      <c:pt idx="3487">
                        <c:v>34.875000000000007</c:v>
                      </c:pt>
                      <c:pt idx="3488">
                        <c:v>34.885000000000005</c:v>
                      </c:pt>
                      <c:pt idx="3489">
                        <c:v>34.894999999999996</c:v>
                      </c:pt>
                      <c:pt idx="3490">
                        <c:v>34.905000000000001</c:v>
                      </c:pt>
                      <c:pt idx="3491">
                        <c:v>34.914999999999999</c:v>
                      </c:pt>
                      <c:pt idx="3492">
                        <c:v>34.924999999999997</c:v>
                      </c:pt>
                      <c:pt idx="3493">
                        <c:v>34.935000000000002</c:v>
                      </c:pt>
                      <c:pt idx="3494">
                        <c:v>34.945000000000007</c:v>
                      </c:pt>
                      <c:pt idx="3495">
                        <c:v>34.954999999999998</c:v>
                      </c:pt>
                      <c:pt idx="3496">
                        <c:v>34.964999999999996</c:v>
                      </c:pt>
                      <c:pt idx="3497">
                        <c:v>34.975000000000001</c:v>
                      </c:pt>
                      <c:pt idx="3498">
                        <c:v>34.984999999999999</c:v>
                      </c:pt>
                      <c:pt idx="3499">
                        <c:v>34.99499999999999</c:v>
                      </c:pt>
                      <c:pt idx="3500">
                        <c:v>35.005000000000003</c:v>
                      </c:pt>
                      <c:pt idx="3501">
                        <c:v>35.015000000000008</c:v>
                      </c:pt>
                      <c:pt idx="3502">
                        <c:v>35.024999999999991</c:v>
                      </c:pt>
                      <c:pt idx="3503">
                        <c:v>35.035000000000004</c:v>
                      </c:pt>
                      <c:pt idx="3504">
                        <c:v>35.044999999999995</c:v>
                      </c:pt>
                      <c:pt idx="3505">
                        <c:v>35.054999999999993</c:v>
                      </c:pt>
                      <c:pt idx="3506">
                        <c:v>35.065000000000005</c:v>
                      </c:pt>
                      <c:pt idx="3507">
                        <c:v>35.07500000000001</c:v>
                      </c:pt>
                      <c:pt idx="3508">
                        <c:v>35.084999999999994</c:v>
                      </c:pt>
                      <c:pt idx="3509">
                        <c:v>35.095000000000006</c:v>
                      </c:pt>
                      <c:pt idx="3510">
                        <c:v>35.104999999999997</c:v>
                      </c:pt>
                      <c:pt idx="3511">
                        <c:v>35.114999999999988</c:v>
                      </c:pt>
                      <c:pt idx="3512">
                        <c:v>35.125000000000007</c:v>
                      </c:pt>
                      <c:pt idx="3513">
                        <c:v>35.135000000000005</c:v>
                      </c:pt>
                      <c:pt idx="3514">
                        <c:v>35.144999999999996</c:v>
                      </c:pt>
                      <c:pt idx="3515">
                        <c:v>35.155000000000001</c:v>
                      </c:pt>
                      <c:pt idx="3516">
                        <c:v>35.164999999999999</c:v>
                      </c:pt>
                      <c:pt idx="3517">
                        <c:v>35.174999999999997</c:v>
                      </c:pt>
                      <c:pt idx="3518">
                        <c:v>35.185000000000002</c:v>
                      </c:pt>
                      <c:pt idx="3519">
                        <c:v>35.195000000000007</c:v>
                      </c:pt>
                      <c:pt idx="3520">
                        <c:v>35.204999999999998</c:v>
                      </c:pt>
                      <c:pt idx="3521">
                        <c:v>35.214999999999996</c:v>
                      </c:pt>
                      <c:pt idx="3522">
                        <c:v>35.225000000000001</c:v>
                      </c:pt>
                      <c:pt idx="3523">
                        <c:v>35.234999999999999</c:v>
                      </c:pt>
                      <c:pt idx="3524">
                        <c:v>35.24499999999999</c:v>
                      </c:pt>
                      <c:pt idx="3525">
                        <c:v>35.255000000000003</c:v>
                      </c:pt>
                      <c:pt idx="3526">
                        <c:v>35.265000000000008</c:v>
                      </c:pt>
                      <c:pt idx="3527">
                        <c:v>35.274999999999991</c:v>
                      </c:pt>
                      <c:pt idx="3528">
                        <c:v>35.285000000000004</c:v>
                      </c:pt>
                      <c:pt idx="3529">
                        <c:v>35.294999999999995</c:v>
                      </c:pt>
                      <c:pt idx="3530">
                        <c:v>35.304999999999993</c:v>
                      </c:pt>
                      <c:pt idx="3531">
                        <c:v>35.314999999999998</c:v>
                      </c:pt>
                      <c:pt idx="3532">
                        <c:v>35.32500000000001</c:v>
                      </c:pt>
                      <c:pt idx="3533">
                        <c:v>35.334999999999994</c:v>
                      </c:pt>
                      <c:pt idx="3534">
                        <c:v>35.345000000000006</c:v>
                      </c:pt>
                      <c:pt idx="3535">
                        <c:v>35.354999999999997</c:v>
                      </c:pt>
                      <c:pt idx="3536">
                        <c:v>35.364999999999988</c:v>
                      </c:pt>
                      <c:pt idx="3537">
                        <c:v>35.375000000000007</c:v>
                      </c:pt>
                      <c:pt idx="3538">
                        <c:v>35.385000000000012</c:v>
                      </c:pt>
                      <c:pt idx="3539">
                        <c:v>35.394999999999989</c:v>
                      </c:pt>
                      <c:pt idx="3540">
                        <c:v>35.405000000000001</c:v>
                      </c:pt>
                      <c:pt idx="3541">
                        <c:v>35.414999999999999</c:v>
                      </c:pt>
                      <c:pt idx="3542">
                        <c:v>35.424999999999997</c:v>
                      </c:pt>
                      <c:pt idx="3543">
                        <c:v>35.435000000000002</c:v>
                      </c:pt>
                      <c:pt idx="3544">
                        <c:v>35.445000000000007</c:v>
                      </c:pt>
                      <c:pt idx="3545">
                        <c:v>35.454999999999998</c:v>
                      </c:pt>
                      <c:pt idx="3546">
                        <c:v>35.464999999999996</c:v>
                      </c:pt>
                      <c:pt idx="3547">
                        <c:v>35.475000000000009</c:v>
                      </c:pt>
                      <c:pt idx="3548">
                        <c:v>35.484999999999999</c:v>
                      </c:pt>
                      <c:pt idx="3549">
                        <c:v>35.494999999999997</c:v>
                      </c:pt>
                      <c:pt idx="3550">
                        <c:v>35.505000000000003</c:v>
                      </c:pt>
                      <c:pt idx="3551">
                        <c:v>35.515000000000008</c:v>
                      </c:pt>
                      <c:pt idx="3552">
                        <c:v>35.524999999999991</c:v>
                      </c:pt>
                      <c:pt idx="3553">
                        <c:v>35.535000000000004</c:v>
                      </c:pt>
                      <c:pt idx="3554">
                        <c:v>35.544999999999995</c:v>
                      </c:pt>
                      <c:pt idx="3555">
                        <c:v>35.554999999999993</c:v>
                      </c:pt>
                      <c:pt idx="3556">
                        <c:v>35.564999999999998</c:v>
                      </c:pt>
                      <c:pt idx="3557">
                        <c:v>35.57500000000001</c:v>
                      </c:pt>
                      <c:pt idx="3558">
                        <c:v>35.584999999999994</c:v>
                      </c:pt>
                      <c:pt idx="3559">
                        <c:v>35.595000000000006</c:v>
                      </c:pt>
                      <c:pt idx="3560">
                        <c:v>35.604999999999997</c:v>
                      </c:pt>
                      <c:pt idx="3561">
                        <c:v>35.614999999999988</c:v>
                      </c:pt>
                      <c:pt idx="3562">
                        <c:v>35.625000000000007</c:v>
                      </c:pt>
                      <c:pt idx="3563">
                        <c:v>35.635000000000012</c:v>
                      </c:pt>
                      <c:pt idx="3564">
                        <c:v>35.644999999999989</c:v>
                      </c:pt>
                      <c:pt idx="3565">
                        <c:v>35.655000000000001</c:v>
                      </c:pt>
                      <c:pt idx="3566">
                        <c:v>35.664999999999999</c:v>
                      </c:pt>
                      <c:pt idx="3567">
                        <c:v>35.674999999999997</c:v>
                      </c:pt>
                      <c:pt idx="3568">
                        <c:v>35.685000000000002</c:v>
                      </c:pt>
                      <c:pt idx="3569">
                        <c:v>35.695000000000007</c:v>
                      </c:pt>
                      <c:pt idx="3570">
                        <c:v>35.704999999999998</c:v>
                      </c:pt>
                      <c:pt idx="3571">
                        <c:v>35.714999999999996</c:v>
                      </c:pt>
                      <c:pt idx="3572">
                        <c:v>35.725000000000009</c:v>
                      </c:pt>
                      <c:pt idx="3573">
                        <c:v>35.734999999999999</c:v>
                      </c:pt>
                      <c:pt idx="3574">
                        <c:v>35.744999999999997</c:v>
                      </c:pt>
                      <c:pt idx="3575">
                        <c:v>35.755000000000003</c:v>
                      </c:pt>
                      <c:pt idx="3576">
                        <c:v>35.765000000000008</c:v>
                      </c:pt>
                      <c:pt idx="3577">
                        <c:v>35.774999999999991</c:v>
                      </c:pt>
                      <c:pt idx="3578">
                        <c:v>35.785000000000004</c:v>
                      </c:pt>
                      <c:pt idx="3579">
                        <c:v>35.794999999999995</c:v>
                      </c:pt>
                      <c:pt idx="3580">
                        <c:v>35.804999999999993</c:v>
                      </c:pt>
                      <c:pt idx="3581">
                        <c:v>35.814999999999998</c:v>
                      </c:pt>
                      <c:pt idx="3582">
                        <c:v>35.82500000000001</c:v>
                      </c:pt>
                      <c:pt idx="3583">
                        <c:v>35.834999999999994</c:v>
                      </c:pt>
                      <c:pt idx="3584">
                        <c:v>35.845000000000006</c:v>
                      </c:pt>
                      <c:pt idx="3585">
                        <c:v>35.854999999999997</c:v>
                      </c:pt>
                      <c:pt idx="3586">
                        <c:v>35.864999999999988</c:v>
                      </c:pt>
                      <c:pt idx="3587">
                        <c:v>35.875000000000007</c:v>
                      </c:pt>
                      <c:pt idx="3588">
                        <c:v>35.885000000000012</c:v>
                      </c:pt>
                      <c:pt idx="3589">
                        <c:v>35.894999999999989</c:v>
                      </c:pt>
                      <c:pt idx="3590">
                        <c:v>35.905000000000001</c:v>
                      </c:pt>
                      <c:pt idx="3591">
                        <c:v>35.914999999999999</c:v>
                      </c:pt>
                      <c:pt idx="3592">
                        <c:v>35.924999999999997</c:v>
                      </c:pt>
                      <c:pt idx="3593">
                        <c:v>35.935000000000002</c:v>
                      </c:pt>
                      <c:pt idx="3594">
                        <c:v>35.945000000000007</c:v>
                      </c:pt>
                      <c:pt idx="3595">
                        <c:v>35.954999999999998</c:v>
                      </c:pt>
                      <c:pt idx="3596">
                        <c:v>35.964999999999996</c:v>
                      </c:pt>
                      <c:pt idx="3597">
                        <c:v>35.975000000000009</c:v>
                      </c:pt>
                      <c:pt idx="3598">
                        <c:v>35.984999999999999</c:v>
                      </c:pt>
                      <c:pt idx="3599">
                        <c:v>35.994999999999997</c:v>
                      </c:pt>
                      <c:pt idx="3600">
                        <c:v>36.00500000000001</c:v>
                      </c:pt>
                      <c:pt idx="3601">
                        <c:v>36.015000000000008</c:v>
                      </c:pt>
                      <c:pt idx="3602">
                        <c:v>36.024999999999999</c:v>
                      </c:pt>
                      <c:pt idx="3603">
                        <c:v>36.035000000000004</c:v>
                      </c:pt>
                      <c:pt idx="3604">
                        <c:v>36.044999999999995</c:v>
                      </c:pt>
                      <c:pt idx="3605">
                        <c:v>36.054999999999993</c:v>
                      </c:pt>
                      <c:pt idx="3606">
                        <c:v>36.065000000000005</c:v>
                      </c:pt>
                      <c:pt idx="3607">
                        <c:v>36.07500000000001</c:v>
                      </c:pt>
                      <c:pt idx="3608">
                        <c:v>36.084999999999994</c:v>
                      </c:pt>
                      <c:pt idx="3609">
                        <c:v>36.095000000000006</c:v>
                      </c:pt>
                      <c:pt idx="3610">
                        <c:v>36.104999999999997</c:v>
                      </c:pt>
                      <c:pt idx="3611">
                        <c:v>36.114999999999988</c:v>
                      </c:pt>
                      <c:pt idx="3612">
                        <c:v>36.125000000000007</c:v>
                      </c:pt>
                      <c:pt idx="3613">
                        <c:v>36.135000000000005</c:v>
                      </c:pt>
                      <c:pt idx="3614">
                        <c:v>36.144999999999989</c:v>
                      </c:pt>
                      <c:pt idx="3615">
                        <c:v>36.154999999999994</c:v>
                      </c:pt>
                      <c:pt idx="3616">
                        <c:v>36.164999999999999</c:v>
                      </c:pt>
                      <c:pt idx="3617">
                        <c:v>36.174999999999997</c:v>
                      </c:pt>
                      <c:pt idx="3618">
                        <c:v>36.185000000000002</c:v>
                      </c:pt>
                      <c:pt idx="3619">
                        <c:v>36.195000000000007</c:v>
                      </c:pt>
                      <c:pt idx="3620">
                        <c:v>36.204999999999998</c:v>
                      </c:pt>
                      <c:pt idx="3621">
                        <c:v>36.214999999999996</c:v>
                      </c:pt>
                      <c:pt idx="3622">
                        <c:v>36.225000000000009</c:v>
                      </c:pt>
                      <c:pt idx="3623">
                        <c:v>36.234999999999999</c:v>
                      </c:pt>
                      <c:pt idx="3624">
                        <c:v>36.244999999999997</c:v>
                      </c:pt>
                      <c:pt idx="3625">
                        <c:v>36.25500000000001</c:v>
                      </c:pt>
                      <c:pt idx="3626">
                        <c:v>36.265000000000008</c:v>
                      </c:pt>
                      <c:pt idx="3627">
                        <c:v>36.274999999999999</c:v>
                      </c:pt>
                      <c:pt idx="3628">
                        <c:v>36.285000000000004</c:v>
                      </c:pt>
                      <c:pt idx="3629">
                        <c:v>36.294999999999995</c:v>
                      </c:pt>
                      <c:pt idx="3630">
                        <c:v>36.304999999999993</c:v>
                      </c:pt>
                      <c:pt idx="3631">
                        <c:v>36.315000000000005</c:v>
                      </c:pt>
                      <c:pt idx="3632">
                        <c:v>36.32500000000001</c:v>
                      </c:pt>
                      <c:pt idx="3633">
                        <c:v>36.334999999999994</c:v>
                      </c:pt>
                      <c:pt idx="3634">
                        <c:v>36.345000000000006</c:v>
                      </c:pt>
                      <c:pt idx="3635">
                        <c:v>36.354999999999997</c:v>
                      </c:pt>
                      <c:pt idx="3636">
                        <c:v>36.364999999999988</c:v>
                      </c:pt>
                      <c:pt idx="3637">
                        <c:v>36.375000000000007</c:v>
                      </c:pt>
                      <c:pt idx="3638">
                        <c:v>36.385000000000005</c:v>
                      </c:pt>
                      <c:pt idx="3639">
                        <c:v>36.394999999999989</c:v>
                      </c:pt>
                      <c:pt idx="3640">
                        <c:v>36.404999999999994</c:v>
                      </c:pt>
                      <c:pt idx="3641">
                        <c:v>36.414999999999999</c:v>
                      </c:pt>
                      <c:pt idx="3642">
                        <c:v>36.424999999999997</c:v>
                      </c:pt>
                      <c:pt idx="3643">
                        <c:v>36.435000000000002</c:v>
                      </c:pt>
                      <c:pt idx="3644">
                        <c:v>36.445000000000007</c:v>
                      </c:pt>
                      <c:pt idx="3645">
                        <c:v>36.454999999999998</c:v>
                      </c:pt>
                      <c:pt idx="3646">
                        <c:v>36.464999999999996</c:v>
                      </c:pt>
                      <c:pt idx="3647">
                        <c:v>36.475000000000009</c:v>
                      </c:pt>
                      <c:pt idx="3648">
                        <c:v>36.484999999999999</c:v>
                      </c:pt>
                      <c:pt idx="3649">
                        <c:v>36.494999999999997</c:v>
                      </c:pt>
                      <c:pt idx="3650">
                        <c:v>36.50500000000001</c:v>
                      </c:pt>
                      <c:pt idx="3651">
                        <c:v>36.515000000000008</c:v>
                      </c:pt>
                      <c:pt idx="3652">
                        <c:v>36.524999999999999</c:v>
                      </c:pt>
                      <c:pt idx="3653">
                        <c:v>36.535000000000004</c:v>
                      </c:pt>
                      <c:pt idx="3654">
                        <c:v>36.544999999999995</c:v>
                      </c:pt>
                      <c:pt idx="3655">
                        <c:v>36.554999999999993</c:v>
                      </c:pt>
                      <c:pt idx="3656">
                        <c:v>36.565000000000005</c:v>
                      </c:pt>
                      <c:pt idx="3657">
                        <c:v>36.57500000000001</c:v>
                      </c:pt>
                      <c:pt idx="3658">
                        <c:v>36.584999999999994</c:v>
                      </c:pt>
                      <c:pt idx="3659">
                        <c:v>36.595000000000006</c:v>
                      </c:pt>
                      <c:pt idx="3660">
                        <c:v>36.604999999999997</c:v>
                      </c:pt>
                      <c:pt idx="3661">
                        <c:v>36.614999999999988</c:v>
                      </c:pt>
                      <c:pt idx="3662">
                        <c:v>36.625</c:v>
                      </c:pt>
                      <c:pt idx="3663">
                        <c:v>36.635000000000005</c:v>
                      </c:pt>
                      <c:pt idx="3664">
                        <c:v>36.644999999999996</c:v>
                      </c:pt>
                      <c:pt idx="3665">
                        <c:v>36.655000000000001</c:v>
                      </c:pt>
                      <c:pt idx="3666">
                        <c:v>36.664999999999999</c:v>
                      </c:pt>
                      <c:pt idx="3667">
                        <c:v>36.674999999999997</c:v>
                      </c:pt>
                      <c:pt idx="3668">
                        <c:v>36.684999999999995</c:v>
                      </c:pt>
                      <c:pt idx="3669">
                        <c:v>36.695000000000007</c:v>
                      </c:pt>
                      <c:pt idx="3670">
                        <c:v>36.704999999999998</c:v>
                      </c:pt>
                      <c:pt idx="3671">
                        <c:v>36.714999999999996</c:v>
                      </c:pt>
                      <c:pt idx="3672">
                        <c:v>36.725000000000009</c:v>
                      </c:pt>
                      <c:pt idx="3673">
                        <c:v>36.734999999999999</c:v>
                      </c:pt>
                      <c:pt idx="3674">
                        <c:v>36.744999999999997</c:v>
                      </c:pt>
                      <c:pt idx="3675">
                        <c:v>36.75500000000001</c:v>
                      </c:pt>
                      <c:pt idx="3676">
                        <c:v>36.765000000000008</c:v>
                      </c:pt>
                      <c:pt idx="3677">
                        <c:v>36.774999999999999</c:v>
                      </c:pt>
                      <c:pt idx="3678">
                        <c:v>36.785000000000011</c:v>
                      </c:pt>
                      <c:pt idx="3679">
                        <c:v>36.794999999999995</c:v>
                      </c:pt>
                      <c:pt idx="3680">
                        <c:v>36.805</c:v>
                      </c:pt>
                      <c:pt idx="3681">
                        <c:v>36.815000000000005</c:v>
                      </c:pt>
                      <c:pt idx="3682">
                        <c:v>36.82500000000001</c:v>
                      </c:pt>
                      <c:pt idx="3683">
                        <c:v>36.834999999999994</c:v>
                      </c:pt>
                      <c:pt idx="3684">
                        <c:v>36.845000000000006</c:v>
                      </c:pt>
                      <c:pt idx="3685">
                        <c:v>36.854999999999997</c:v>
                      </c:pt>
                      <c:pt idx="3686">
                        <c:v>36.864999999999988</c:v>
                      </c:pt>
                      <c:pt idx="3687">
                        <c:v>36.875</c:v>
                      </c:pt>
                      <c:pt idx="3688">
                        <c:v>36.885000000000005</c:v>
                      </c:pt>
                      <c:pt idx="3689">
                        <c:v>36.894999999999996</c:v>
                      </c:pt>
                      <c:pt idx="3690">
                        <c:v>36.905000000000001</c:v>
                      </c:pt>
                      <c:pt idx="3691">
                        <c:v>36.914999999999999</c:v>
                      </c:pt>
                      <c:pt idx="3692">
                        <c:v>36.924999999999997</c:v>
                      </c:pt>
                      <c:pt idx="3693">
                        <c:v>36.934999999999995</c:v>
                      </c:pt>
                      <c:pt idx="3694">
                        <c:v>36.945000000000007</c:v>
                      </c:pt>
                      <c:pt idx="3695">
                        <c:v>36.954999999999998</c:v>
                      </c:pt>
                      <c:pt idx="3696">
                        <c:v>36.964999999999996</c:v>
                      </c:pt>
                      <c:pt idx="3697">
                        <c:v>36.975000000000009</c:v>
                      </c:pt>
                      <c:pt idx="3698">
                        <c:v>36.984999999999999</c:v>
                      </c:pt>
                      <c:pt idx="3699">
                        <c:v>36.994999999999997</c:v>
                      </c:pt>
                      <c:pt idx="3700">
                        <c:v>37.00500000000001</c:v>
                      </c:pt>
                      <c:pt idx="3701">
                        <c:v>37.015000000000008</c:v>
                      </c:pt>
                      <c:pt idx="3702">
                        <c:v>37.024999999999999</c:v>
                      </c:pt>
                      <c:pt idx="3703">
                        <c:v>37.035000000000011</c:v>
                      </c:pt>
                      <c:pt idx="3704">
                        <c:v>37.044999999999995</c:v>
                      </c:pt>
                      <c:pt idx="3705">
                        <c:v>37.055</c:v>
                      </c:pt>
                      <c:pt idx="3706">
                        <c:v>37.065000000000005</c:v>
                      </c:pt>
                      <c:pt idx="3707">
                        <c:v>37.07500000000001</c:v>
                      </c:pt>
                      <c:pt idx="3708">
                        <c:v>37.084999999999994</c:v>
                      </c:pt>
                      <c:pt idx="3709">
                        <c:v>37.095000000000006</c:v>
                      </c:pt>
                      <c:pt idx="3710">
                        <c:v>37.104999999999997</c:v>
                      </c:pt>
                      <c:pt idx="3711">
                        <c:v>37.114999999999988</c:v>
                      </c:pt>
                      <c:pt idx="3712">
                        <c:v>37.125</c:v>
                      </c:pt>
                      <c:pt idx="3713">
                        <c:v>37.135000000000005</c:v>
                      </c:pt>
                      <c:pt idx="3714">
                        <c:v>37.144999999999996</c:v>
                      </c:pt>
                      <c:pt idx="3715">
                        <c:v>37.155000000000001</c:v>
                      </c:pt>
                      <c:pt idx="3716">
                        <c:v>37.164999999999999</c:v>
                      </c:pt>
                      <c:pt idx="3717">
                        <c:v>37.174999999999997</c:v>
                      </c:pt>
                      <c:pt idx="3718">
                        <c:v>37.184999999999995</c:v>
                      </c:pt>
                      <c:pt idx="3719">
                        <c:v>37.195000000000007</c:v>
                      </c:pt>
                      <c:pt idx="3720">
                        <c:v>37.204999999999998</c:v>
                      </c:pt>
                      <c:pt idx="3721">
                        <c:v>37.214999999999996</c:v>
                      </c:pt>
                      <c:pt idx="3722">
                        <c:v>37.225000000000009</c:v>
                      </c:pt>
                      <c:pt idx="3723">
                        <c:v>37.234999999999999</c:v>
                      </c:pt>
                      <c:pt idx="3724">
                        <c:v>37.244999999999997</c:v>
                      </c:pt>
                      <c:pt idx="3725">
                        <c:v>37.25500000000001</c:v>
                      </c:pt>
                      <c:pt idx="3726">
                        <c:v>37.265000000000008</c:v>
                      </c:pt>
                      <c:pt idx="3727">
                        <c:v>37.274999999999999</c:v>
                      </c:pt>
                      <c:pt idx="3728">
                        <c:v>37.285000000000011</c:v>
                      </c:pt>
                      <c:pt idx="3729">
                        <c:v>37.294999999999995</c:v>
                      </c:pt>
                      <c:pt idx="3730">
                        <c:v>37.305</c:v>
                      </c:pt>
                      <c:pt idx="3731">
                        <c:v>37.315000000000005</c:v>
                      </c:pt>
                      <c:pt idx="3732">
                        <c:v>37.32500000000001</c:v>
                      </c:pt>
                      <c:pt idx="3733">
                        <c:v>37.334999999999994</c:v>
                      </c:pt>
                      <c:pt idx="3734">
                        <c:v>37.345000000000006</c:v>
                      </c:pt>
                      <c:pt idx="3735">
                        <c:v>37.354999999999997</c:v>
                      </c:pt>
                      <c:pt idx="3736">
                        <c:v>37.364999999999988</c:v>
                      </c:pt>
                      <c:pt idx="3737">
                        <c:v>37.375000000000007</c:v>
                      </c:pt>
                      <c:pt idx="3738">
                        <c:v>37.385000000000005</c:v>
                      </c:pt>
                      <c:pt idx="3739">
                        <c:v>37.394999999999996</c:v>
                      </c:pt>
                      <c:pt idx="3740">
                        <c:v>37.404999999999994</c:v>
                      </c:pt>
                      <c:pt idx="3741">
                        <c:v>37.414999999999999</c:v>
                      </c:pt>
                      <c:pt idx="3742">
                        <c:v>37.424999999999997</c:v>
                      </c:pt>
                      <c:pt idx="3743">
                        <c:v>37.434999999999995</c:v>
                      </c:pt>
                      <c:pt idx="3744">
                        <c:v>37.445000000000007</c:v>
                      </c:pt>
                      <c:pt idx="3745">
                        <c:v>37.454999999999998</c:v>
                      </c:pt>
                      <c:pt idx="3746">
                        <c:v>37.464999999999989</c:v>
                      </c:pt>
                      <c:pt idx="3747">
                        <c:v>37.475000000000009</c:v>
                      </c:pt>
                      <c:pt idx="3748">
                        <c:v>37.484999999999985</c:v>
                      </c:pt>
                      <c:pt idx="3749">
                        <c:v>37.494999999999997</c:v>
                      </c:pt>
                      <c:pt idx="3750">
                        <c:v>37.50500000000001</c:v>
                      </c:pt>
                      <c:pt idx="3751">
                        <c:v>37.515000000000008</c:v>
                      </c:pt>
                      <c:pt idx="3752">
                        <c:v>37.524999999999999</c:v>
                      </c:pt>
                      <c:pt idx="3753">
                        <c:v>37.535000000000011</c:v>
                      </c:pt>
                      <c:pt idx="3754">
                        <c:v>37.544999999999995</c:v>
                      </c:pt>
                      <c:pt idx="3755">
                        <c:v>37.555</c:v>
                      </c:pt>
                      <c:pt idx="3756">
                        <c:v>37.565000000000005</c:v>
                      </c:pt>
                      <c:pt idx="3757">
                        <c:v>37.57500000000001</c:v>
                      </c:pt>
                      <c:pt idx="3758">
                        <c:v>37.584999999999994</c:v>
                      </c:pt>
                      <c:pt idx="3759">
                        <c:v>37.595000000000006</c:v>
                      </c:pt>
                      <c:pt idx="3760">
                        <c:v>37.604999999999997</c:v>
                      </c:pt>
                      <c:pt idx="3761">
                        <c:v>37.614999999999988</c:v>
                      </c:pt>
                      <c:pt idx="3762">
                        <c:v>37.625000000000007</c:v>
                      </c:pt>
                      <c:pt idx="3763">
                        <c:v>37.635000000000005</c:v>
                      </c:pt>
                      <c:pt idx="3764">
                        <c:v>37.644999999999996</c:v>
                      </c:pt>
                      <c:pt idx="3765">
                        <c:v>37.654999999999994</c:v>
                      </c:pt>
                      <c:pt idx="3766">
                        <c:v>37.664999999999999</c:v>
                      </c:pt>
                      <c:pt idx="3767">
                        <c:v>37.674999999999997</c:v>
                      </c:pt>
                      <c:pt idx="3768">
                        <c:v>37.684999999999995</c:v>
                      </c:pt>
                      <c:pt idx="3769">
                        <c:v>37.695000000000007</c:v>
                      </c:pt>
                      <c:pt idx="3770">
                        <c:v>37.704999999999998</c:v>
                      </c:pt>
                      <c:pt idx="3771">
                        <c:v>37.714999999999989</c:v>
                      </c:pt>
                      <c:pt idx="3772">
                        <c:v>37.725000000000009</c:v>
                      </c:pt>
                      <c:pt idx="3773">
                        <c:v>37.734999999999985</c:v>
                      </c:pt>
                      <c:pt idx="3774">
                        <c:v>37.744999999999997</c:v>
                      </c:pt>
                      <c:pt idx="3775">
                        <c:v>37.75500000000001</c:v>
                      </c:pt>
                      <c:pt idx="3776">
                        <c:v>37.765000000000008</c:v>
                      </c:pt>
                      <c:pt idx="3777">
                        <c:v>37.774999999999999</c:v>
                      </c:pt>
                      <c:pt idx="3778">
                        <c:v>37.785000000000011</c:v>
                      </c:pt>
                      <c:pt idx="3779">
                        <c:v>37.794999999999995</c:v>
                      </c:pt>
                      <c:pt idx="3780">
                        <c:v>37.805</c:v>
                      </c:pt>
                      <c:pt idx="3781">
                        <c:v>37.815000000000005</c:v>
                      </c:pt>
                      <c:pt idx="3782">
                        <c:v>37.82500000000001</c:v>
                      </c:pt>
                      <c:pt idx="3783">
                        <c:v>37.834999999999994</c:v>
                      </c:pt>
                      <c:pt idx="3784">
                        <c:v>37.845000000000006</c:v>
                      </c:pt>
                      <c:pt idx="3785">
                        <c:v>37.854999999999997</c:v>
                      </c:pt>
                      <c:pt idx="3786">
                        <c:v>37.864999999999988</c:v>
                      </c:pt>
                      <c:pt idx="3787">
                        <c:v>37.875000000000007</c:v>
                      </c:pt>
                      <c:pt idx="3788">
                        <c:v>37.885000000000005</c:v>
                      </c:pt>
                      <c:pt idx="3789">
                        <c:v>37.894999999999996</c:v>
                      </c:pt>
                      <c:pt idx="3790">
                        <c:v>37.904999999999994</c:v>
                      </c:pt>
                      <c:pt idx="3791">
                        <c:v>37.914999999999999</c:v>
                      </c:pt>
                      <c:pt idx="3792">
                        <c:v>37.924999999999997</c:v>
                      </c:pt>
                      <c:pt idx="3793">
                        <c:v>37.935000000000002</c:v>
                      </c:pt>
                      <c:pt idx="3794">
                        <c:v>37.945000000000007</c:v>
                      </c:pt>
                      <c:pt idx="3795">
                        <c:v>37.954999999999998</c:v>
                      </c:pt>
                      <c:pt idx="3796">
                        <c:v>37.964999999999989</c:v>
                      </c:pt>
                      <c:pt idx="3797">
                        <c:v>37.975000000000001</c:v>
                      </c:pt>
                      <c:pt idx="3798">
                        <c:v>37.984999999999985</c:v>
                      </c:pt>
                      <c:pt idx="3799">
                        <c:v>37.99499999999999</c:v>
                      </c:pt>
                      <c:pt idx="3800">
                        <c:v>38.00500000000001</c:v>
                      </c:pt>
                      <c:pt idx="3801">
                        <c:v>38.015000000000008</c:v>
                      </c:pt>
                      <c:pt idx="3802">
                        <c:v>38.024999999999999</c:v>
                      </c:pt>
                      <c:pt idx="3803">
                        <c:v>38.035000000000011</c:v>
                      </c:pt>
                      <c:pt idx="3804">
                        <c:v>38.044999999999995</c:v>
                      </c:pt>
                      <c:pt idx="3805">
                        <c:v>38.055</c:v>
                      </c:pt>
                      <c:pt idx="3806">
                        <c:v>38.065000000000005</c:v>
                      </c:pt>
                      <c:pt idx="3807">
                        <c:v>38.075000000000017</c:v>
                      </c:pt>
                      <c:pt idx="3808">
                        <c:v>38.084999999999994</c:v>
                      </c:pt>
                      <c:pt idx="3809">
                        <c:v>38.095000000000006</c:v>
                      </c:pt>
                      <c:pt idx="3810">
                        <c:v>38.104999999999997</c:v>
                      </c:pt>
                      <c:pt idx="3811">
                        <c:v>38.114999999999995</c:v>
                      </c:pt>
                      <c:pt idx="3812">
                        <c:v>38.125</c:v>
                      </c:pt>
                      <c:pt idx="3813">
                        <c:v>38.135000000000005</c:v>
                      </c:pt>
                      <c:pt idx="3814">
                        <c:v>38.144999999999996</c:v>
                      </c:pt>
                      <c:pt idx="3815">
                        <c:v>38.155000000000001</c:v>
                      </c:pt>
                      <c:pt idx="3816">
                        <c:v>38.164999999999999</c:v>
                      </c:pt>
                      <c:pt idx="3817">
                        <c:v>38.174999999999997</c:v>
                      </c:pt>
                      <c:pt idx="3818">
                        <c:v>38.185000000000002</c:v>
                      </c:pt>
                      <c:pt idx="3819">
                        <c:v>38.195000000000007</c:v>
                      </c:pt>
                      <c:pt idx="3820">
                        <c:v>38.204999999999998</c:v>
                      </c:pt>
                      <c:pt idx="3821">
                        <c:v>38.214999999999989</c:v>
                      </c:pt>
                      <c:pt idx="3822">
                        <c:v>38.225000000000001</c:v>
                      </c:pt>
                      <c:pt idx="3823">
                        <c:v>38.234999999999985</c:v>
                      </c:pt>
                      <c:pt idx="3824">
                        <c:v>38.24499999999999</c:v>
                      </c:pt>
                      <c:pt idx="3825">
                        <c:v>38.25500000000001</c:v>
                      </c:pt>
                      <c:pt idx="3826">
                        <c:v>38.265000000000008</c:v>
                      </c:pt>
                      <c:pt idx="3827">
                        <c:v>38.274999999999999</c:v>
                      </c:pt>
                      <c:pt idx="3828">
                        <c:v>38.285000000000011</c:v>
                      </c:pt>
                      <c:pt idx="3829">
                        <c:v>38.294999999999995</c:v>
                      </c:pt>
                      <c:pt idx="3830">
                        <c:v>38.305</c:v>
                      </c:pt>
                      <c:pt idx="3831">
                        <c:v>38.315000000000005</c:v>
                      </c:pt>
                      <c:pt idx="3832">
                        <c:v>38.325000000000017</c:v>
                      </c:pt>
                      <c:pt idx="3833">
                        <c:v>38.334999999999994</c:v>
                      </c:pt>
                      <c:pt idx="3834">
                        <c:v>38.345000000000006</c:v>
                      </c:pt>
                      <c:pt idx="3835">
                        <c:v>38.354999999999997</c:v>
                      </c:pt>
                      <c:pt idx="3836">
                        <c:v>38.364999999999995</c:v>
                      </c:pt>
                      <c:pt idx="3837">
                        <c:v>38.375</c:v>
                      </c:pt>
                      <c:pt idx="3838">
                        <c:v>38.385000000000005</c:v>
                      </c:pt>
                      <c:pt idx="3839">
                        <c:v>38.394999999999996</c:v>
                      </c:pt>
                      <c:pt idx="3840">
                        <c:v>38.405000000000001</c:v>
                      </c:pt>
                      <c:pt idx="3841">
                        <c:v>38.414999999999999</c:v>
                      </c:pt>
                      <c:pt idx="3842">
                        <c:v>38.424999999999997</c:v>
                      </c:pt>
                      <c:pt idx="3843">
                        <c:v>38.435000000000002</c:v>
                      </c:pt>
                      <c:pt idx="3844">
                        <c:v>38.445000000000007</c:v>
                      </c:pt>
                      <c:pt idx="3845">
                        <c:v>38.454999999999998</c:v>
                      </c:pt>
                      <c:pt idx="3846">
                        <c:v>38.464999999999989</c:v>
                      </c:pt>
                      <c:pt idx="3847">
                        <c:v>38.475000000000001</c:v>
                      </c:pt>
                      <c:pt idx="3848">
                        <c:v>38.484999999999985</c:v>
                      </c:pt>
                      <c:pt idx="3849">
                        <c:v>38.49499999999999</c:v>
                      </c:pt>
                      <c:pt idx="3850">
                        <c:v>38.50500000000001</c:v>
                      </c:pt>
                      <c:pt idx="3851">
                        <c:v>38.515000000000008</c:v>
                      </c:pt>
                      <c:pt idx="3852">
                        <c:v>38.524999999999999</c:v>
                      </c:pt>
                      <c:pt idx="3853">
                        <c:v>38.535000000000011</c:v>
                      </c:pt>
                      <c:pt idx="3854">
                        <c:v>38.544999999999995</c:v>
                      </c:pt>
                      <c:pt idx="3855">
                        <c:v>38.555</c:v>
                      </c:pt>
                      <c:pt idx="3856">
                        <c:v>38.565000000000005</c:v>
                      </c:pt>
                      <c:pt idx="3857">
                        <c:v>38.575000000000017</c:v>
                      </c:pt>
                      <c:pt idx="3858">
                        <c:v>38.584999999999994</c:v>
                      </c:pt>
                      <c:pt idx="3859">
                        <c:v>38.595000000000006</c:v>
                      </c:pt>
                      <c:pt idx="3860">
                        <c:v>38.604999999999997</c:v>
                      </c:pt>
                      <c:pt idx="3861">
                        <c:v>38.614999999999995</c:v>
                      </c:pt>
                      <c:pt idx="3862">
                        <c:v>38.625</c:v>
                      </c:pt>
                      <c:pt idx="3863">
                        <c:v>38.635000000000005</c:v>
                      </c:pt>
                      <c:pt idx="3864">
                        <c:v>38.645000000000003</c:v>
                      </c:pt>
                      <c:pt idx="3865">
                        <c:v>38.655000000000001</c:v>
                      </c:pt>
                      <c:pt idx="3866">
                        <c:v>38.664999999999999</c:v>
                      </c:pt>
                      <c:pt idx="3867">
                        <c:v>38.674999999999997</c:v>
                      </c:pt>
                      <c:pt idx="3868">
                        <c:v>38.685000000000002</c:v>
                      </c:pt>
                      <c:pt idx="3869">
                        <c:v>38.695000000000007</c:v>
                      </c:pt>
                      <c:pt idx="3870">
                        <c:v>38.704999999999998</c:v>
                      </c:pt>
                      <c:pt idx="3871">
                        <c:v>38.714999999999989</c:v>
                      </c:pt>
                      <c:pt idx="3872">
                        <c:v>38.725000000000001</c:v>
                      </c:pt>
                      <c:pt idx="3873">
                        <c:v>38.734999999999985</c:v>
                      </c:pt>
                      <c:pt idx="3874">
                        <c:v>38.74499999999999</c:v>
                      </c:pt>
                      <c:pt idx="3875">
                        <c:v>38.755000000000003</c:v>
                      </c:pt>
                      <c:pt idx="3876">
                        <c:v>38.765000000000008</c:v>
                      </c:pt>
                      <c:pt idx="3877">
                        <c:v>38.774999999999999</c:v>
                      </c:pt>
                      <c:pt idx="3878">
                        <c:v>38.785000000000011</c:v>
                      </c:pt>
                      <c:pt idx="3879">
                        <c:v>38.794999999999995</c:v>
                      </c:pt>
                      <c:pt idx="3880">
                        <c:v>38.805</c:v>
                      </c:pt>
                      <c:pt idx="3881">
                        <c:v>38.815000000000005</c:v>
                      </c:pt>
                      <c:pt idx="3882">
                        <c:v>38.825000000000017</c:v>
                      </c:pt>
                      <c:pt idx="3883">
                        <c:v>38.834999999999994</c:v>
                      </c:pt>
                      <c:pt idx="3884">
                        <c:v>38.845000000000006</c:v>
                      </c:pt>
                      <c:pt idx="3885">
                        <c:v>38.854999999999997</c:v>
                      </c:pt>
                      <c:pt idx="3886">
                        <c:v>38.864999999999995</c:v>
                      </c:pt>
                      <c:pt idx="3887">
                        <c:v>38.875000000000007</c:v>
                      </c:pt>
                      <c:pt idx="3888">
                        <c:v>38.885000000000005</c:v>
                      </c:pt>
                      <c:pt idx="3889">
                        <c:v>38.895000000000003</c:v>
                      </c:pt>
                      <c:pt idx="3890">
                        <c:v>38.905000000000001</c:v>
                      </c:pt>
                      <c:pt idx="3891">
                        <c:v>38.914999999999999</c:v>
                      </c:pt>
                      <c:pt idx="3892">
                        <c:v>38.924999999999997</c:v>
                      </c:pt>
                      <c:pt idx="3893">
                        <c:v>38.935000000000002</c:v>
                      </c:pt>
                      <c:pt idx="3894">
                        <c:v>38.945000000000007</c:v>
                      </c:pt>
                      <c:pt idx="3895">
                        <c:v>38.954999999999998</c:v>
                      </c:pt>
                      <c:pt idx="3896">
                        <c:v>38.964999999999989</c:v>
                      </c:pt>
                      <c:pt idx="3897">
                        <c:v>38.975000000000001</c:v>
                      </c:pt>
                      <c:pt idx="3898">
                        <c:v>38.984999999999985</c:v>
                      </c:pt>
                      <c:pt idx="3899">
                        <c:v>38.99499999999999</c:v>
                      </c:pt>
                      <c:pt idx="3900">
                        <c:v>39.005000000000003</c:v>
                      </c:pt>
                      <c:pt idx="3901">
                        <c:v>39.015000000000008</c:v>
                      </c:pt>
                      <c:pt idx="3902">
                        <c:v>39.024999999999999</c:v>
                      </c:pt>
                      <c:pt idx="3903">
                        <c:v>39.035000000000011</c:v>
                      </c:pt>
                      <c:pt idx="3904">
                        <c:v>39.044999999999995</c:v>
                      </c:pt>
                      <c:pt idx="3905">
                        <c:v>39.055</c:v>
                      </c:pt>
                      <c:pt idx="3906">
                        <c:v>39.065000000000005</c:v>
                      </c:pt>
                      <c:pt idx="3907">
                        <c:v>39.075000000000017</c:v>
                      </c:pt>
                      <c:pt idx="3908">
                        <c:v>39.084999999999994</c:v>
                      </c:pt>
                      <c:pt idx="3909">
                        <c:v>39.095000000000006</c:v>
                      </c:pt>
                      <c:pt idx="3910">
                        <c:v>39.104999999999997</c:v>
                      </c:pt>
                      <c:pt idx="3911">
                        <c:v>39.114999999999995</c:v>
                      </c:pt>
                      <c:pt idx="3912">
                        <c:v>39.125000000000007</c:v>
                      </c:pt>
                      <c:pt idx="3913">
                        <c:v>39.135000000000005</c:v>
                      </c:pt>
                      <c:pt idx="3914">
                        <c:v>39.145000000000003</c:v>
                      </c:pt>
                      <c:pt idx="3915">
                        <c:v>39.155000000000001</c:v>
                      </c:pt>
                      <c:pt idx="3916">
                        <c:v>39.164999999999999</c:v>
                      </c:pt>
                      <c:pt idx="3917">
                        <c:v>39.174999999999997</c:v>
                      </c:pt>
                      <c:pt idx="3918">
                        <c:v>39.185000000000002</c:v>
                      </c:pt>
                      <c:pt idx="3919">
                        <c:v>39.195000000000007</c:v>
                      </c:pt>
                      <c:pt idx="3920">
                        <c:v>39.204999999999998</c:v>
                      </c:pt>
                      <c:pt idx="3921">
                        <c:v>39.214999999999989</c:v>
                      </c:pt>
                      <c:pt idx="3922">
                        <c:v>39.225000000000001</c:v>
                      </c:pt>
                      <c:pt idx="3923">
                        <c:v>39.234999999999985</c:v>
                      </c:pt>
                      <c:pt idx="3924">
                        <c:v>39.24499999999999</c:v>
                      </c:pt>
                      <c:pt idx="3925">
                        <c:v>39.255000000000003</c:v>
                      </c:pt>
                      <c:pt idx="3926">
                        <c:v>39.265000000000008</c:v>
                      </c:pt>
                      <c:pt idx="3927">
                        <c:v>39.274999999999999</c:v>
                      </c:pt>
                      <c:pt idx="3928">
                        <c:v>39.285000000000011</c:v>
                      </c:pt>
                      <c:pt idx="3929">
                        <c:v>39.294999999999995</c:v>
                      </c:pt>
                      <c:pt idx="3930">
                        <c:v>39.305</c:v>
                      </c:pt>
                      <c:pt idx="3931">
                        <c:v>39.315000000000005</c:v>
                      </c:pt>
                      <c:pt idx="3932">
                        <c:v>39.325000000000017</c:v>
                      </c:pt>
                      <c:pt idx="3933">
                        <c:v>39.334999999999994</c:v>
                      </c:pt>
                      <c:pt idx="3934">
                        <c:v>39.345000000000006</c:v>
                      </c:pt>
                      <c:pt idx="3935">
                        <c:v>39.354999999999997</c:v>
                      </c:pt>
                      <c:pt idx="3936">
                        <c:v>39.364999999999995</c:v>
                      </c:pt>
                      <c:pt idx="3937">
                        <c:v>39.375000000000007</c:v>
                      </c:pt>
                      <c:pt idx="3938">
                        <c:v>39.385000000000005</c:v>
                      </c:pt>
                      <c:pt idx="3939">
                        <c:v>39.394999999999996</c:v>
                      </c:pt>
                      <c:pt idx="3940">
                        <c:v>39.405000000000001</c:v>
                      </c:pt>
                      <c:pt idx="3941">
                        <c:v>39.414999999999999</c:v>
                      </c:pt>
                      <c:pt idx="3942">
                        <c:v>39.424999999999997</c:v>
                      </c:pt>
                      <c:pt idx="3943">
                        <c:v>39.435000000000002</c:v>
                      </c:pt>
                      <c:pt idx="3944">
                        <c:v>39.445000000000007</c:v>
                      </c:pt>
                      <c:pt idx="3945">
                        <c:v>39.454999999999998</c:v>
                      </c:pt>
                      <c:pt idx="3946">
                        <c:v>39.464999999999989</c:v>
                      </c:pt>
                      <c:pt idx="3947">
                        <c:v>39.475000000000001</c:v>
                      </c:pt>
                      <c:pt idx="3948">
                        <c:v>39.484999999999985</c:v>
                      </c:pt>
                      <c:pt idx="3949">
                        <c:v>39.49499999999999</c:v>
                      </c:pt>
                      <c:pt idx="3950">
                        <c:v>39.505000000000003</c:v>
                      </c:pt>
                      <c:pt idx="3951">
                        <c:v>39.515000000000008</c:v>
                      </c:pt>
                      <c:pt idx="3952">
                        <c:v>39.524999999999999</c:v>
                      </c:pt>
                      <c:pt idx="3953">
                        <c:v>39.535000000000004</c:v>
                      </c:pt>
                      <c:pt idx="3954">
                        <c:v>39.544999999999995</c:v>
                      </c:pt>
                      <c:pt idx="3955">
                        <c:v>39.554999999999993</c:v>
                      </c:pt>
                      <c:pt idx="3956">
                        <c:v>39.565000000000005</c:v>
                      </c:pt>
                      <c:pt idx="3957">
                        <c:v>39.575000000000017</c:v>
                      </c:pt>
                      <c:pt idx="3958">
                        <c:v>39.584999999999994</c:v>
                      </c:pt>
                      <c:pt idx="3959">
                        <c:v>39.595000000000006</c:v>
                      </c:pt>
                      <c:pt idx="3960">
                        <c:v>39.604999999999997</c:v>
                      </c:pt>
                      <c:pt idx="3961">
                        <c:v>39.614999999999995</c:v>
                      </c:pt>
                      <c:pt idx="3962">
                        <c:v>39.625000000000007</c:v>
                      </c:pt>
                      <c:pt idx="3963">
                        <c:v>39.635000000000012</c:v>
                      </c:pt>
                      <c:pt idx="3964">
                        <c:v>39.644999999999996</c:v>
                      </c:pt>
                      <c:pt idx="3965">
                        <c:v>39.655000000000001</c:v>
                      </c:pt>
                      <c:pt idx="3966">
                        <c:v>39.664999999999999</c:v>
                      </c:pt>
                      <c:pt idx="3967">
                        <c:v>39.674999999999997</c:v>
                      </c:pt>
                      <c:pt idx="3968">
                        <c:v>39.685000000000002</c:v>
                      </c:pt>
                      <c:pt idx="3969">
                        <c:v>39.695000000000007</c:v>
                      </c:pt>
                      <c:pt idx="3970">
                        <c:v>39.704999999999998</c:v>
                      </c:pt>
                      <c:pt idx="3971">
                        <c:v>39.714999999999989</c:v>
                      </c:pt>
                      <c:pt idx="3972">
                        <c:v>39.725000000000001</c:v>
                      </c:pt>
                      <c:pt idx="3973">
                        <c:v>39.734999999999985</c:v>
                      </c:pt>
                      <c:pt idx="3974">
                        <c:v>39.74499999999999</c:v>
                      </c:pt>
                      <c:pt idx="3975">
                        <c:v>39.755000000000003</c:v>
                      </c:pt>
                      <c:pt idx="3976">
                        <c:v>39.765000000000008</c:v>
                      </c:pt>
                      <c:pt idx="3977">
                        <c:v>39.774999999999999</c:v>
                      </c:pt>
                      <c:pt idx="3978">
                        <c:v>39.785000000000004</c:v>
                      </c:pt>
                      <c:pt idx="3979">
                        <c:v>39.794999999999995</c:v>
                      </c:pt>
                      <c:pt idx="3980">
                        <c:v>39.804999999999993</c:v>
                      </c:pt>
                      <c:pt idx="3981">
                        <c:v>39.815000000000005</c:v>
                      </c:pt>
                      <c:pt idx="3982">
                        <c:v>39.825000000000017</c:v>
                      </c:pt>
                      <c:pt idx="3983">
                        <c:v>39.834999999999994</c:v>
                      </c:pt>
                      <c:pt idx="3984">
                        <c:v>39.845000000000006</c:v>
                      </c:pt>
                      <c:pt idx="3985">
                        <c:v>39.854999999999997</c:v>
                      </c:pt>
                      <c:pt idx="3986">
                        <c:v>39.864999999999995</c:v>
                      </c:pt>
                      <c:pt idx="3987">
                        <c:v>39.875000000000007</c:v>
                      </c:pt>
                      <c:pt idx="3988">
                        <c:v>39.885000000000012</c:v>
                      </c:pt>
                      <c:pt idx="3989">
                        <c:v>39.894999999999996</c:v>
                      </c:pt>
                      <c:pt idx="3990">
                        <c:v>39.905000000000001</c:v>
                      </c:pt>
                      <c:pt idx="3991">
                        <c:v>39.914999999999999</c:v>
                      </c:pt>
                      <c:pt idx="3992">
                        <c:v>39.924999999999997</c:v>
                      </c:pt>
                      <c:pt idx="3993">
                        <c:v>39.935000000000002</c:v>
                      </c:pt>
                      <c:pt idx="3994">
                        <c:v>39.945000000000007</c:v>
                      </c:pt>
                      <c:pt idx="3995">
                        <c:v>39.954999999999998</c:v>
                      </c:pt>
                      <c:pt idx="3996">
                        <c:v>39.964999999999989</c:v>
                      </c:pt>
                      <c:pt idx="3997">
                        <c:v>39.975000000000001</c:v>
                      </c:pt>
                      <c:pt idx="3998">
                        <c:v>39.984999999999985</c:v>
                      </c:pt>
                      <c:pt idx="3999">
                        <c:v>39.99499999999999</c:v>
                      </c:pt>
                      <c:pt idx="4000">
                        <c:v>40.005000000000003</c:v>
                      </c:pt>
                      <c:pt idx="4001">
                        <c:v>40.015000000000008</c:v>
                      </c:pt>
                      <c:pt idx="4002">
                        <c:v>40.024999999999999</c:v>
                      </c:pt>
                      <c:pt idx="4003">
                        <c:v>40.035000000000004</c:v>
                      </c:pt>
                      <c:pt idx="4004">
                        <c:v>40.044999999999995</c:v>
                      </c:pt>
                      <c:pt idx="4005">
                        <c:v>40.054999999999993</c:v>
                      </c:pt>
                      <c:pt idx="4006">
                        <c:v>40.065000000000005</c:v>
                      </c:pt>
                      <c:pt idx="4007">
                        <c:v>40.075000000000017</c:v>
                      </c:pt>
                      <c:pt idx="4008">
                        <c:v>40.084999999999994</c:v>
                      </c:pt>
                      <c:pt idx="4009">
                        <c:v>40.095000000000006</c:v>
                      </c:pt>
                      <c:pt idx="4010">
                        <c:v>40.104999999999997</c:v>
                      </c:pt>
                      <c:pt idx="4011">
                        <c:v>40.114999999999995</c:v>
                      </c:pt>
                      <c:pt idx="4012">
                        <c:v>40.125000000000007</c:v>
                      </c:pt>
                      <c:pt idx="4013">
                        <c:v>40.135000000000012</c:v>
                      </c:pt>
                      <c:pt idx="4014">
                        <c:v>40.144999999999996</c:v>
                      </c:pt>
                      <c:pt idx="4015">
                        <c:v>40.155000000000001</c:v>
                      </c:pt>
                      <c:pt idx="4016">
                        <c:v>40.165000000000006</c:v>
                      </c:pt>
                      <c:pt idx="4017">
                        <c:v>40.174999999999997</c:v>
                      </c:pt>
                      <c:pt idx="4018">
                        <c:v>40.185000000000002</c:v>
                      </c:pt>
                      <c:pt idx="4019">
                        <c:v>40.195000000000007</c:v>
                      </c:pt>
                      <c:pt idx="4020">
                        <c:v>40.205000000000005</c:v>
                      </c:pt>
                      <c:pt idx="4021">
                        <c:v>40.214999999999989</c:v>
                      </c:pt>
                      <c:pt idx="4022">
                        <c:v>40.225000000000001</c:v>
                      </c:pt>
                      <c:pt idx="4023">
                        <c:v>40.234999999999985</c:v>
                      </c:pt>
                      <c:pt idx="4024">
                        <c:v>40.24499999999999</c:v>
                      </c:pt>
                      <c:pt idx="4025">
                        <c:v>40.255000000000003</c:v>
                      </c:pt>
                      <c:pt idx="4026">
                        <c:v>40.265000000000008</c:v>
                      </c:pt>
                      <c:pt idx="4027">
                        <c:v>40.274999999999999</c:v>
                      </c:pt>
                      <c:pt idx="4028">
                        <c:v>40.285000000000004</c:v>
                      </c:pt>
                      <c:pt idx="4029">
                        <c:v>40.29499999999998</c:v>
                      </c:pt>
                      <c:pt idx="4030">
                        <c:v>40.304999999999993</c:v>
                      </c:pt>
                      <c:pt idx="4031">
                        <c:v>40.315000000000005</c:v>
                      </c:pt>
                      <c:pt idx="4032">
                        <c:v>40.325000000000017</c:v>
                      </c:pt>
                      <c:pt idx="4033">
                        <c:v>40.334999999999994</c:v>
                      </c:pt>
                      <c:pt idx="4034">
                        <c:v>40.345000000000006</c:v>
                      </c:pt>
                      <c:pt idx="4035">
                        <c:v>40.354999999999997</c:v>
                      </c:pt>
                      <c:pt idx="4036">
                        <c:v>40.364999999999995</c:v>
                      </c:pt>
                      <c:pt idx="4037">
                        <c:v>40.375000000000007</c:v>
                      </c:pt>
                      <c:pt idx="4038">
                        <c:v>40.385000000000012</c:v>
                      </c:pt>
                      <c:pt idx="4039">
                        <c:v>40.394999999999996</c:v>
                      </c:pt>
                      <c:pt idx="4040">
                        <c:v>40.405000000000001</c:v>
                      </c:pt>
                      <c:pt idx="4041">
                        <c:v>40.415000000000006</c:v>
                      </c:pt>
                      <c:pt idx="4042">
                        <c:v>40.424999999999997</c:v>
                      </c:pt>
                      <c:pt idx="4043">
                        <c:v>40.435000000000002</c:v>
                      </c:pt>
                      <c:pt idx="4044">
                        <c:v>40.445000000000007</c:v>
                      </c:pt>
                      <c:pt idx="4045">
                        <c:v>40.455000000000005</c:v>
                      </c:pt>
                      <c:pt idx="4046">
                        <c:v>40.464999999999989</c:v>
                      </c:pt>
                      <c:pt idx="4047">
                        <c:v>40.475000000000001</c:v>
                      </c:pt>
                      <c:pt idx="4048">
                        <c:v>40.484999999999985</c:v>
                      </c:pt>
                      <c:pt idx="4049">
                        <c:v>40.49499999999999</c:v>
                      </c:pt>
                      <c:pt idx="4050">
                        <c:v>40.505000000000003</c:v>
                      </c:pt>
                      <c:pt idx="4051">
                        <c:v>40.515000000000008</c:v>
                      </c:pt>
                      <c:pt idx="4052">
                        <c:v>40.524999999999999</c:v>
                      </c:pt>
                      <c:pt idx="4053">
                        <c:v>40.535000000000004</c:v>
                      </c:pt>
                      <c:pt idx="4054">
                        <c:v>40.54499999999998</c:v>
                      </c:pt>
                      <c:pt idx="4055">
                        <c:v>40.554999999999993</c:v>
                      </c:pt>
                      <c:pt idx="4056">
                        <c:v>40.565000000000005</c:v>
                      </c:pt>
                      <c:pt idx="4057">
                        <c:v>40.575000000000017</c:v>
                      </c:pt>
                      <c:pt idx="4058">
                        <c:v>40.584999999999994</c:v>
                      </c:pt>
                      <c:pt idx="4059">
                        <c:v>40.595000000000006</c:v>
                      </c:pt>
                      <c:pt idx="4060">
                        <c:v>40.604999999999997</c:v>
                      </c:pt>
                      <c:pt idx="4061">
                        <c:v>40.614999999999995</c:v>
                      </c:pt>
                      <c:pt idx="4062">
                        <c:v>40.625</c:v>
                      </c:pt>
                      <c:pt idx="4063">
                        <c:v>40.635000000000019</c:v>
                      </c:pt>
                      <c:pt idx="4064">
                        <c:v>40.644999999999996</c:v>
                      </c:pt>
                      <c:pt idx="4065">
                        <c:v>40.655000000000008</c:v>
                      </c:pt>
                      <c:pt idx="4066">
                        <c:v>40.665000000000006</c:v>
                      </c:pt>
                      <c:pt idx="4067">
                        <c:v>40.675000000000004</c:v>
                      </c:pt>
                      <c:pt idx="4068">
                        <c:v>40.685000000000002</c:v>
                      </c:pt>
                      <c:pt idx="4069">
                        <c:v>40.695000000000007</c:v>
                      </c:pt>
                      <c:pt idx="4070">
                        <c:v>40.705000000000005</c:v>
                      </c:pt>
                      <c:pt idx="4071">
                        <c:v>40.714999999999989</c:v>
                      </c:pt>
                      <c:pt idx="4072">
                        <c:v>40.725000000000001</c:v>
                      </c:pt>
                      <c:pt idx="4073">
                        <c:v>40.734999999999985</c:v>
                      </c:pt>
                      <c:pt idx="4074">
                        <c:v>40.74499999999999</c:v>
                      </c:pt>
                      <c:pt idx="4075">
                        <c:v>40.755000000000003</c:v>
                      </c:pt>
                      <c:pt idx="4076">
                        <c:v>40.765000000000015</c:v>
                      </c:pt>
                      <c:pt idx="4077">
                        <c:v>40.774999999999999</c:v>
                      </c:pt>
                      <c:pt idx="4078">
                        <c:v>40.785000000000011</c:v>
                      </c:pt>
                      <c:pt idx="4079">
                        <c:v>40.79499999999998</c:v>
                      </c:pt>
                      <c:pt idx="4080">
                        <c:v>40.804999999999993</c:v>
                      </c:pt>
                      <c:pt idx="4081">
                        <c:v>40.815000000000005</c:v>
                      </c:pt>
                      <c:pt idx="4082">
                        <c:v>40.825000000000017</c:v>
                      </c:pt>
                      <c:pt idx="4083">
                        <c:v>40.834999999999994</c:v>
                      </c:pt>
                      <c:pt idx="4084">
                        <c:v>40.845000000000006</c:v>
                      </c:pt>
                      <c:pt idx="4085">
                        <c:v>40.854999999999997</c:v>
                      </c:pt>
                      <c:pt idx="4086">
                        <c:v>40.864999999999995</c:v>
                      </c:pt>
                      <c:pt idx="4087">
                        <c:v>40.875</c:v>
                      </c:pt>
                      <c:pt idx="4088">
                        <c:v>40.885000000000019</c:v>
                      </c:pt>
                      <c:pt idx="4089">
                        <c:v>40.894999999999996</c:v>
                      </c:pt>
                      <c:pt idx="4090">
                        <c:v>40.905000000000008</c:v>
                      </c:pt>
                      <c:pt idx="4091">
                        <c:v>40.915000000000006</c:v>
                      </c:pt>
                      <c:pt idx="4092">
                        <c:v>40.925000000000004</c:v>
                      </c:pt>
                      <c:pt idx="4093">
                        <c:v>40.935000000000002</c:v>
                      </c:pt>
                      <c:pt idx="4094">
                        <c:v>40.945000000000007</c:v>
                      </c:pt>
                      <c:pt idx="4095">
                        <c:v>40.955000000000005</c:v>
                      </c:pt>
                      <c:pt idx="4096">
                        <c:v>40.965000000000003</c:v>
                      </c:pt>
                      <c:pt idx="4097">
                        <c:v>40.975000000000001</c:v>
                      </c:pt>
                      <c:pt idx="4098">
                        <c:v>40.984999999999999</c:v>
                      </c:pt>
                      <c:pt idx="4099">
                        <c:v>40.994999999999997</c:v>
                      </c:pt>
                      <c:pt idx="4100">
                        <c:v>41.005000000000003</c:v>
                      </c:pt>
                      <c:pt idx="4101">
                        <c:v>41.015000000000015</c:v>
                      </c:pt>
                      <c:pt idx="4102">
                        <c:v>41.024999999999984</c:v>
                      </c:pt>
                      <c:pt idx="4103">
                        <c:v>41.034999999999997</c:v>
                      </c:pt>
                      <c:pt idx="4104">
                        <c:v>41.04499999999998</c:v>
                      </c:pt>
                      <c:pt idx="4105">
                        <c:v>41.054999999999993</c:v>
                      </c:pt>
                      <c:pt idx="4106">
                        <c:v>41.065000000000005</c:v>
                      </c:pt>
                      <c:pt idx="4107">
                        <c:v>41.07500000000001</c:v>
                      </c:pt>
                      <c:pt idx="4108">
                        <c:v>41.084999999999994</c:v>
                      </c:pt>
                      <c:pt idx="4109">
                        <c:v>41.095000000000006</c:v>
                      </c:pt>
                      <c:pt idx="4110">
                        <c:v>41.104999999999997</c:v>
                      </c:pt>
                      <c:pt idx="4111">
                        <c:v>41.114999999999988</c:v>
                      </c:pt>
                      <c:pt idx="4112">
                        <c:v>41.125000000000007</c:v>
                      </c:pt>
                      <c:pt idx="4113">
                        <c:v>41.135000000000019</c:v>
                      </c:pt>
                      <c:pt idx="4114">
                        <c:v>41.144999999999996</c:v>
                      </c:pt>
                      <c:pt idx="4115">
                        <c:v>41.154999999999994</c:v>
                      </c:pt>
                      <c:pt idx="4116">
                        <c:v>41.164999999999999</c:v>
                      </c:pt>
                      <c:pt idx="4117">
                        <c:v>41.175000000000004</c:v>
                      </c:pt>
                      <c:pt idx="4118">
                        <c:v>41.184999999999995</c:v>
                      </c:pt>
                      <c:pt idx="4119">
                        <c:v>41.195000000000007</c:v>
                      </c:pt>
                      <c:pt idx="4120">
                        <c:v>41.205000000000005</c:v>
                      </c:pt>
                      <c:pt idx="4121">
                        <c:v>41.215000000000003</c:v>
                      </c:pt>
                      <c:pt idx="4122">
                        <c:v>41.225000000000001</c:v>
                      </c:pt>
                      <c:pt idx="4123">
                        <c:v>41.234999999999999</c:v>
                      </c:pt>
                      <c:pt idx="4124">
                        <c:v>41.244999999999997</c:v>
                      </c:pt>
                      <c:pt idx="4125">
                        <c:v>41.255000000000003</c:v>
                      </c:pt>
                      <c:pt idx="4126">
                        <c:v>41.265000000000015</c:v>
                      </c:pt>
                      <c:pt idx="4127">
                        <c:v>41.274999999999984</c:v>
                      </c:pt>
                      <c:pt idx="4128">
                        <c:v>41.284999999999997</c:v>
                      </c:pt>
                      <c:pt idx="4129">
                        <c:v>41.29499999999998</c:v>
                      </c:pt>
                      <c:pt idx="4130">
                        <c:v>41.304999999999993</c:v>
                      </c:pt>
                      <c:pt idx="4131">
                        <c:v>41.315000000000005</c:v>
                      </c:pt>
                      <c:pt idx="4132">
                        <c:v>41.32500000000001</c:v>
                      </c:pt>
                      <c:pt idx="4133">
                        <c:v>41.334999999999994</c:v>
                      </c:pt>
                      <c:pt idx="4134">
                        <c:v>41.345000000000006</c:v>
                      </c:pt>
                      <c:pt idx="4135">
                        <c:v>41.354999999999997</c:v>
                      </c:pt>
                      <c:pt idx="4136">
                        <c:v>41.364999999999988</c:v>
                      </c:pt>
                      <c:pt idx="4137">
                        <c:v>41.375</c:v>
                      </c:pt>
                      <c:pt idx="4138">
                        <c:v>41.385000000000019</c:v>
                      </c:pt>
                      <c:pt idx="4139">
                        <c:v>41.394999999999996</c:v>
                      </c:pt>
                      <c:pt idx="4140">
                        <c:v>41.404999999999994</c:v>
                      </c:pt>
                      <c:pt idx="4141">
                        <c:v>41.414999999999999</c:v>
                      </c:pt>
                      <c:pt idx="4142">
                        <c:v>41.425000000000004</c:v>
                      </c:pt>
                      <c:pt idx="4143">
                        <c:v>41.434999999999995</c:v>
                      </c:pt>
                      <c:pt idx="4144">
                        <c:v>41.445000000000007</c:v>
                      </c:pt>
                      <c:pt idx="4145">
                        <c:v>41.455000000000005</c:v>
                      </c:pt>
                      <c:pt idx="4146">
                        <c:v>41.465000000000003</c:v>
                      </c:pt>
                      <c:pt idx="4147">
                        <c:v>41.475000000000001</c:v>
                      </c:pt>
                      <c:pt idx="4148">
                        <c:v>41.484999999999999</c:v>
                      </c:pt>
                      <c:pt idx="4149">
                        <c:v>41.49499999999999</c:v>
                      </c:pt>
                      <c:pt idx="4150">
                        <c:v>41.50500000000001</c:v>
                      </c:pt>
                      <c:pt idx="4151">
                        <c:v>41.515000000000015</c:v>
                      </c:pt>
                      <c:pt idx="4152">
                        <c:v>41.524999999999984</c:v>
                      </c:pt>
                      <c:pt idx="4153">
                        <c:v>41.534999999999997</c:v>
                      </c:pt>
                      <c:pt idx="4154">
                        <c:v>41.54499999999998</c:v>
                      </c:pt>
                      <c:pt idx="4155">
                        <c:v>41.554999999999993</c:v>
                      </c:pt>
                      <c:pt idx="4156">
                        <c:v>41.565000000000005</c:v>
                      </c:pt>
                      <c:pt idx="4157">
                        <c:v>41.57500000000001</c:v>
                      </c:pt>
                      <c:pt idx="4158">
                        <c:v>41.584999999999994</c:v>
                      </c:pt>
                      <c:pt idx="4159">
                        <c:v>41.595000000000013</c:v>
                      </c:pt>
                      <c:pt idx="4160">
                        <c:v>41.604999999999997</c:v>
                      </c:pt>
                      <c:pt idx="4161">
                        <c:v>41.614999999999988</c:v>
                      </c:pt>
                      <c:pt idx="4162">
                        <c:v>41.625</c:v>
                      </c:pt>
                      <c:pt idx="4163">
                        <c:v>41.635000000000019</c:v>
                      </c:pt>
                      <c:pt idx="4164">
                        <c:v>41.644999999999996</c:v>
                      </c:pt>
                      <c:pt idx="4165">
                        <c:v>41.654999999999994</c:v>
                      </c:pt>
                      <c:pt idx="4166">
                        <c:v>41.664999999999999</c:v>
                      </c:pt>
                      <c:pt idx="4167">
                        <c:v>41.675000000000004</c:v>
                      </c:pt>
                      <c:pt idx="4168">
                        <c:v>41.684999999999995</c:v>
                      </c:pt>
                      <c:pt idx="4169">
                        <c:v>41.695000000000007</c:v>
                      </c:pt>
                      <c:pt idx="4170">
                        <c:v>41.705000000000005</c:v>
                      </c:pt>
                      <c:pt idx="4171">
                        <c:v>41.715000000000003</c:v>
                      </c:pt>
                      <c:pt idx="4172">
                        <c:v>41.725000000000001</c:v>
                      </c:pt>
                      <c:pt idx="4173">
                        <c:v>41.734999999999999</c:v>
                      </c:pt>
                      <c:pt idx="4174">
                        <c:v>41.74499999999999</c:v>
                      </c:pt>
                      <c:pt idx="4175">
                        <c:v>41.75500000000001</c:v>
                      </c:pt>
                      <c:pt idx="4176">
                        <c:v>41.765000000000015</c:v>
                      </c:pt>
                      <c:pt idx="4177">
                        <c:v>41.774999999999984</c:v>
                      </c:pt>
                      <c:pt idx="4178">
                        <c:v>41.784999999999997</c:v>
                      </c:pt>
                      <c:pt idx="4179">
                        <c:v>41.79499999999998</c:v>
                      </c:pt>
                      <c:pt idx="4180">
                        <c:v>41.804999999999993</c:v>
                      </c:pt>
                      <c:pt idx="4181">
                        <c:v>41.814999999999998</c:v>
                      </c:pt>
                      <c:pt idx="4182">
                        <c:v>41.82500000000001</c:v>
                      </c:pt>
                      <c:pt idx="4183">
                        <c:v>41.83499999999998</c:v>
                      </c:pt>
                      <c:pt idx="4184">
                        <c:v>41.845000000000006</c:v>
                      </c:pt>
                      <c:pt idx="4185">
                        <c:v>41.85499999999999</c:v>
                      </c:pt>
                      <c:pt idx="4186">
                        <c:v>41.864999999999988</c:v>
                      </c:pt>
                      <c:pt idx="4187">
                        <c:v>41.875</c:v>
                      </c:pt>
                      <c:pt idx="4188">
                        <c:v>41.885000000000019</c:v>
                      </c:pt>
                      <c:pt idx="4189">
                        <c:v>41.894999999999996</c:v>
                      </c:pt>
                      <c:pt idx="4190">
                        <c:v>41.904999999999994</c:v>
                      </c:pt>
                      <c:pt idx="4191">
                        <c:v>41.914999999999999</c:v>
                      </c:pt>
                      <c:pt idx="4192">
                        <c:v>41.925000000000004</c:v>
                      </c:pt>
                      <c:pt idx="4193">
                        <c:v>41.935000000000002</c:v>
                      </c:pt>
                      <c:pt idx="4194">
                        <c:v>41.945000000000007</c:v>
                      </c:pt>
                      <c:pt idx="4195">
                        <c:v>41.955000000000005</c:v>
                      </c:pt>
                      <c:pt idx="4196">
                        <c:v>41.965000000000003</c:v>
                      </c:pt>
                      <c:pt idx="4197">
                        <c:v>41.975000000000016</c:v>
                      </c:pt>
                      <c:pt idx="4198">
                        <c:v>41.984999999999999</c:v>
                      </c:pt>
                      <c:pt idx="4199">
                        <c:v>41.994999999999997</c:v>
                      </c:pt>
                      <c:pt idx="4200">
                        <c:v>42.005000000000003</c:v>
                      </c:pt>
                      <c:pt idx="4201">
                        <c:v>42.015000000000015</c:v>
                      </c:pt>
                      <c:pt idx="4202">
                        <c:v>42.024999999999984</c:v>
                      </c:pt>
                      <c:pt idx="4203">
                        <c:v>42.034999999999997</c:v>
                      </c:pt>
                      <c:pt idx="4204">
                        <c:v>42.04499999999998</c:v>
                      </c:pt>
                      <c:pt idx="4205">
                        <c:v>42.054999999999993</c:v>
                      </c:pt>
                      <c:pt idx="4206">
                        <c:v>42.064999999999998</c:v>
                      </c:pt>
                      <c:pt idx="4207">
                        <c:v>42.07500000000001</c:v>
                      </c:pt>
                      <c:pt idx="4208">
                        <c:v>42.08499999999998</c:v>
                      </c:pt>
                      <c:pt idx="4209">
                        <c:v>42.095000000000006</c:v>
                      </c:pt>
                      <c:pt idx="4210">
                        <c:v>42.10499999999999</c:v>
                      </c:pt>
                      <c:pt idx="4211">
                        <c:v>42.114999999999988</c:v>
                      </c:pt>
                      <c:pt idx="4212">
                        <c:v>42.125</c:v>
                      </c:pt>
                      <c:pt idx="4213">
                        <c:v>42.135000000000019</c:v>
                      </c:pt>
                      <c:pt idx="4214">
                        <c:v>42.144999999999996</c:v>
                      </c:pt>
                      <c:pt idx="4215">
                        <c:v>42.154999999999994</c:v>
                      </c:pt>
                      <c:pt idx="4216">
                        <c:v>42.164999999999999</c:v>
                      </c:pt>
                      <c:pt idx="4217">
                        <c:v>42.175000000000004</c:v>
                      </c:pt>
                      <c:pt idx="4218">
                        <c:v>42.185000000000002</c:v>
                      </c:pt>
                      <c:pt idx="4219">
                        <c:v>42.195000000000007</c:v>
                      </c:pt>
                      <c:pt idx="4220">
                        <c:v>42.205000000000005</c:v>
                      </c:pt>
                      <c:pt idx="4221">
                        <c:v>42.215000000000003</c:v>
                      </c:pt>
                      <c:pt idx="4222">
                        <c:v>42.225000000000016</c:v>
                      </c:pt>
                      <c:pt idx="4223">
                        <c:v>42.234999999999999</c:v>
                      </c:pt>
                      <c:pt idx="4224">
                        <c:v>42.244999999999997</c:v>
                      </c:pt>
                      <c:pt idx="4225">
                        <c:v>42.255000000000003</c:v>
                      </c:pt>
                      <c:pt idx="4226">
                        <c:v>42.265000000000015</c:v>
                      </c:pt>
                      <c:pt idx="4227">
                        <c:v>42.275000000000006</c:v>
                      </c:pt>
                      <c:pt idx="4228">
                        <c:v>42.284999999999997</c:v>
                      </c:pt>
                      <c:pt idx="4229">
                        <c:v>42.29499999999998</c:v>
                      </c:pt>
                      <c:pt idx="4230">
                        <c:v>42.304999999999993</c:v>
                      </c:pt>
                      <c:pt idx="4231">
                        <c:v>42.315000000000005</c:v>
                      </c:pt>
                      <c:pt idx="4232">
                        <c:v>42.32500000000001</c:v>
                      </c:pt>
                      <c:pt idx="4233">
                        <c:v>42.33499999999998</c:v>
                      </c:pt>
                      <c:pt idx="4234">
                        <c:v>42.345000000000006</c:v>
                      </c:pt>
                      <c:pt idx="4235">
                        <c:v>42.35499999999999</c:v>
                      </c:pt>
                      <c:pt idx="4236">
                        <c:v>42.364999999999988</c:v>
                      </c:pt>
                      <c:pt idx="4237">
                        <c:v>42.375</c:v>
                      </c:pt>
                      <c:pt idx="4238">
                        <c:v>42.385000000000019</c:v>
                      </c:pt>
                      <c:pt idx="4239">
                        <c:v>42.394999999999989</c:v>
                      </c:pt>
                      <c:pt idx="4240">
                        <c:v>42.405000000000008</c:v>
                      </c:pt>
                      <c:pt idx="4241">
                        <c:v>42.414999999999999</c:v>
                      </c:pt>
                      <c:pt idx="4242">
                        <c:v>42.425000000000004</c:v>
                      </c:pt>
                      <c:pt idx="4243">
                        <c:v>42.434999999999995</c:v>
                      </c:pt>
                      <c:pt idx="4244">
                        <c:v>42.445000000000007</c:v>
                      </c:pt>
                      <c:pt idx="4245">
                        <c:v>42.455000000000005</c:v>
                      </c:pt>
                      <c:pt idx="4246">
                        <c:v>42.465000000000003</c:v>
                      </c:pt>
                      <c:pt idx="4247">
                        <c:v>42.475000000000001</c:v>
                      </c:pt>
                      <c:pt idx="4248">
                        <c:v>42.484999999999999</c:v>
                      </c:pt>
                      <c:pt idx="4249">
                        <c:v>42.494999999999997</c:v>
                      </c:pt>
                      <c:pt idx="4250">
                        <c:v>42.505000000000003</c:v>
                      </c:pt>
                      <c:pt idx="4251">
                        <c:v>42.515000000000015</c:v>
                      </c:pt>
                      <c:pt idx="4252">
                        <c:v>42.525000000000006</c:v>
                      </c:pt>
                      <c:pt idx="4253">
                        <c:v>42.534999999999997</c:v>
                      </c:pt>
                      <c:pt idx="4254">
                        <c:v>42.54499999999998</c:v>
                      </c:pt>
                      <c:pt idx="4255">
                        <c:v>42.554999999999993</c:v>
                      </c:pt>
                      <c:pt idx="4256">
                        <c:v>42.565000000000005</c:v>
                      </c:pt>
                      <c:pt idx="4257">
                        <c:v>42.57500000000001</c:v>
                      </c:pt>
                      <c:pt idx="4258">
                        <c:v>42.58499999999998</c:v>
                      </c:pt>
                      <c:pt idx="4259">
                        <c:v>42.595000000000006</c:v>
                      </c:pt>
                      <c:pt idx="4260">
                        <c:v>42.60499999999999</c:v>
                      </c:pt>
                      <c:pt idx="4261">
                        <c:v>42.614999999999988</c:v>
                      </c:pt>
                      <c:pt idx="4262">
                        <c:v>42.625</c:v>
                      </c:pt>
                      <c:pt idx="4263">
                        <c:v>42.635000000000019</c:v>
                      </c:pt>
                      <c:pt idx="4264">
                        <c:v>42.644999999999989</c:v>
                      </c:pt>
                      <c:pt idx="4265">
                        <c:v>42.655000000000008</c:v>
                      </c:pt>
                      <c:pt idx="4266">
                        <c:v>42.664999999999999</c:v>
                      </c:pt>
                      <c:pt idx="4267">
                        <c:v>42.675000000000004</c:v>
                      </c:pt>
                      <c:pt idx="4268">
                        <c:v>42.684999999999995</c:v>
                      </c:pt>
                      <c:pt idx="4269">
                        <c:v>42.695000000000007</c:v>
                      </c:pt>
                      <c:pt idx="4270">
                        <c:v>42.705000000000005</c:v>
                      </c:pt>
                      <c:pt idx="4271">
                        <c:v>42.715000000000003</c:v>
                      </c:pt>
                      <c:pt idx="4272">
                        <c:v>42.725000000000001</c:v>
                      </c:pt>
                      <c:pt idx="4273">
                        <c:v>42.734999999999999</c:v>
                      </c:pt>
                      <c:pt idx="4274">
                        <c:v>42.744999999999997</c:v>
                      </c:pt>
                      <c:pt idx="4275">
                        <c:v>42.75500000000001</c:v>
                      </c:pt>
                      <c:pt idx="4276">
                        <c:v>42.765000000000022</c:v>
                      </c:pt>
                      <c:pt idx="4277">
                        <c:v>42.774999999999984</c:v>
                      </c:pt>
                      <c:pt idx="4278">
                        <c:v>42.784999999999997</c:v>
                      </c:pt>
                      <c:pt idx="4279">
                        <c:v>42.794999999999995</c:v>
                      </c:pt>
                      <c:pt idx="4280">
                        <c:v>42.804999999999993</c:v>
                      </c:pt>
                      <c:pt idx="4281">
                        <c:v>42.815000000000005</c:v>
                      </c:pt>
                      <c:pt idx="4282">
                        <c:v>42.82500000000001</c:v>
                      </c:pt>
                      <c:pt idx="4283">
                        <c:v>42.83499999999998</c:v>
                      </c:pt>
                      <c:pt idx="4284">
                        <c:v>42.844999999999992</c:v>
                      </c:pt>
                      <c:pt idx="4285">
                        <c:v>42.85499999999999</c:v>
                      </c:pt>
                      <c:pt idx="4286">
                        <c:v>42.864999999999988</c:v>
                      </c:pt>
                      <c:pt idx="4287">
                        <c:v>42.875</c:v>
                      </c:pt>
                      <c:pt idx="4288">
                        <c:v>42.885000000000012</c:v>
                      </c:pt>
                      <c:pt idx="4289">
                        <c:v>42.894999999999989</c:v>
                      </c:pt>
                      <c:pt idx="4290">
                        <c:v>42.904999999999994</c:v>
                      </c:pt>
                      <c:pt idx="4291">
                        <c:v>42.914999999999999</c:v>
                      </c:pt>
                      <c:pt idx="4292">
                        <c:v>42.925000000000004</c:v>
                      </c:pt>
                      <c:pt idx="4293">
                        <c:v>42.934999999999995</c:v>
                      </c:pt>
                      <c:pt idx="4294">
                        <c:v>42.945000000000007</c:v>
                      </c:pt>
                      <c:pt idx="4295">
                        <c:v>42.955000000000005</c:v>
                      </c:pt>
                      <c:pt idx="4296">
                        <c:v>42.965000000000003</c:v>
                      </c:pt>
                      <c:pt idx="4297">
                        <c:v>42.975000000000001</c:v>
                      </c:pt>
                      <c:pt idx="4298">
                        <c:v>42.984999999999999</c:v>
                      </c:pt>
                      <c:pt idx="4299">
                        <c:v>42.994999999999997</c:v>
                      </c:pt>
                      <c:pt idx="4300">
                        <c:v>43.00500000000001</c:v>
                      </c:pt>
                      <c:pt idx="4301">
                        <c:v>43.015000000000022</c:v>
                      </c:pt>
                      <c:pt idx="4302">
                        <c:v>43.024999999999984</c:v>
                      </c:pt>
                      <c:pt idx="4303">
                        <c:v>43.034999999999997</c:v>
                      </c:pt>
                      <c:pt idx="4304">
                        <c:v>43.044999999999995</c:v>
                      </c:pt>
                      <c:pt idx="4305">
                        <c:v>43.054999999999993</c:v>
                      </c:pt>
                      <c:pt idx="4306">
                        <c:v>43.065000000000005</c:v>
                      </c:pt>
                      <c:pt idx="4307">
                        <c:v>43.07500000000001</c:v>
                      </c:pt>
                      <c:pt idx="4308">
                        <c:v>43.08499999999998</c:v>
                      </c:pt>
                      <c:pt idx="4309">
                        <c:v>43.094999999999992</c:v>
                      </c:pt>
                      <c:pt idx="4310">
                        <c:v>43.10499999999999</c:v>
                      </c:pt>
                      <c:pt idx="4311">
                        <c:v>43.114999999999988</c:v>
                      </c:pt>
                      <c:pt idx="4312">
                        <c:v>43.125</c:v>
                      </c:pt>
                      <c:pt idx="4313">
                        <c:v>43.135000000000012</c:v>
                      </c:pt>
                      <c:pt idx="4314">
                        <c:v>43.144999999999996</c:v>
                      </c:pt>
                      <c:pt idx="4315">
                        <c:v>43.154999999999994</c:v>
                      </c:pt>
                      <c:pt idx="4316">
                        <c:v>43.164999999999999</c:v>
                      </c:pt>
                      <c:pt idx="4317">
                        <c:v>43.175000000000004</c:v>
                      </c:pt>
                      <c:pt idx="4318">
                        <c:v>43.184999999999995</c:v>
                      </c:pt>
                      <c:pt idx="4319">
                        <c:v>43.195000000000007</c:v>
                      </c:pt>
                      <c:pt idx="4320">
                        <c:v>43.205000000000005</c:v>
                      </c:pt>
                      <c:pt idx="4321">
                        <c:v>43.215000000000003</c:v>
                      </c:pt>
                      <c:pt idx="4322">
                        <c:v>43.225000000000001</c:v>
                      </c:pt>
                      <c:pt idx="4323">
                        <c:v>43.234999999999999</c:v>
                      </c:pt>
                      <c:pt idx="4324">
                        <c:v>43.244999999999997</c:v>
                      </c:pt>
                      <c:pt idx="4325">
                        <c:v>43.25500000000001</c:v>
                      </c:pt>
                      <c:pt idx="4326">
                        <c:v>43.265000000000022</c:v>
                      </c:pt>
                      <c:pt idx="4327">
                        <c:v>43.274999999999984</c:v>
                      </c:pt>
                      <c:pt idx="4328">
                        <c:v>43.284999999999997</c:v>
                      </c:pt>
                      <c:pt idx="4329">
                        <c:v>43.294999999999995</c:v>
                      </c:pt>
                      <c:pt idx="4330">
                        <c:v>43.304999999999993</c:v>
                      </c:pt>
                      <c:pt idx="4331">
                        <c:v>43.315000000000005</c:v>
                      </c:pt>
                      <c:pt idx="4332">
                        <c:v>43.32500000000001</c:v>
                      </c:pt>
                      <c:pt idx="4333">
                        <c:v>43.335000000000001</c:v>
                      </c:pt>
                      <c:pt idx="4334">
                        <c:v>43.344999999999992</c:v>
                      </c:pt>
                      <c:pt idx="4335">
                        <c:v>43.35499999999999</c:v>
                      </c:pt>
                      <c:pt idx="4336">
                        <c:v>43.364999999999988</c:v>
                      </c:pt>
                      <c:pt idx="4337">
                        <c:v>43.375</c:v>
                      </c:pt>
                      <c:pt idx="4338">
                        <c:v>43.385000000000012</c:v>
                      </c:pt>
                      <c:pt idx="4339">
                        <c:v>43.394999999999996</c:v>
                      </c:pt>
                      <c:pt idx="4340">
                        <c:v>43.404999999999994</c:v>
                      </c:pt>
                      <c:pt idx="4341">
                        <c:v>43.414999999999999</c:v>
                      </c:pt>
                      <c:pt idx="4342">
                        <c:v>43.425000000000004</c:v>
                      </c:pt>
                      <c:pt idx="4343">
                        <c:v>43.434999999999995</c:v>
                      </c:pt>
                      <c:pt idx="4344">
                        <c:v>43.445000000000007</c:v>
                      </c:pt>
                      <c:pt idx="4345">
                        <c:v>43.455000000000005</c:v>
                      </c:pt>
                      <c:pt idx="4346">
                        <c:v>43.465000000000003</c:v>
                      </c:pt>
                      <c:pt idx="4347">
                        <c:v>43.475000000000001</c:v>
                      </c:pt>
                      <c:pt idx="4348">
                        <c:v>43.484999999999999</c:v>
                      </c:pt>
                      <c:pt idx="4349">
                        <c:v>43.494999999999997</c:v>
                      </c:pt>
                      <c:pt idx="4350">
                        <c:v>43.50500000000001</c:v>
                      </c:pt>
                      <c:pt idx="4351">
                        <c:v>43.515000000000022</c:v>
                      </c:pt>
                      <c:pt idx="4352">
                        <c:v>43.524999999999984</c:v>
                      </c:pt>
                      <c:pt idx="4353">
                        <c:v>43.534999999999997</c:v>
                      </c:pt>
                      <c:pt idx="4354">
                        <c:v>43.544999999999995</c:v>
                      </c:pt>
                      <c:pt idx="4355">
                        <c:v>43.554999999999993</c:v>
                      </c:pt>
                      <c:pt idx="4356">
                        <c:v>43.565000000000005</c:v>
                      </c:pt>
                      <c:pt idx="4357">
                        <c:v>43.57500000000001</c:v>
                      </c:pt>
                      <c:pt idx="4358">
                        <c:v>43.58499999999998</c:v>
                      </c:pt>
                      <c:pt idx="4359">
                        <c:v>43.595000000000006</c:v>
                      </c:pt>
                      <c:pt idx="4360">
                        <c:v>43.60499999999999</c:v>
                      </c:pt>
                      <c:pt idx="4361">
                        <c:v>43.614999999999988</c:v>
                      </c:pt>
                      <c:pt idx="4362">
                        <c:v>43.625</c:v>
                      </c:pt>
                      <c:pt idx="4363">
                        <c:v>43.635000000000012</c:v>
                      </c:pt>
                      <c:pt idx="4364">
                        <c:v>43.644999999999996</c:v>
                      </c:pt>
                      <c:pt idx="4365">
                        <c:v>43.654999999999994</c:v>
                      </c:pt>
                      <c:pt idx="4366">
                        <c:v>43.664999999999999</c:v>
                      </c:pt>
                      <c:pt idx="4367">
                        <c:v>43.675000000000004</c:v>
                      </c:pt>
                      <c:pt idx="4368">
                        <c:v>43.684999999999995</c:v>
                      </c:pt>
                      <c:pt idx="4369">
                        <c:v>43.695000000000007</c:v>
                      </c:pt>
                      <c:pt idx="4370">
                        <c:v>43.705000000000005</c:v>
                      </c:pt>
                      <c:pt idx="4371">
                        <c:v>43.715000000000003</c:v>
                      </c:pt>
                      <c:pt idx="4372">
                        <c:v>43.725000000000016</c:v>
                      </c:pt>
                      <c:pt idx="4373">
                        <c:v>43.734999999999985</c:v>
                      </c:pt>
                      <c:pt idx="4374">
                        <c:v>43.744999999999997</c:v>
                      </c:pt>
                      <c:pt idx="4375">
                        <c:v>43.75500000000001</c:v>
                      </c:pt>
                      <c:pt idx="4376">
                        <c:v>43.765000000000022</c:v>
                      </c:pt>
                      <c:pt idx="4377">
                        <c:v>43.774999999999984</c:v>
                      </c:pt>
                      <c:pt idx="4378">
                        <c:v>43.784999999999997</c:v>
                      </c:pt>
                      <c:pt idx="4379">
                        <c:v>43.794999999999995</c:v>
                      </c:pt>
                      <c:pt idx="4380">
                        <c:v>43.805</c:v>
                      </c:pt>
                      <c:pt idx="4381">
                        <c:v>43.815000000000005</c:v>
                      </c:pt>
                      <c:pt idx="4382">
                        <c:v>43.82500000000001</c:v>
                      </c:pt>
                      <c:pt idx="4383">
                        <c:v>43.83499999999998</c:v>
                      </c:pt>
                      <c:pt idx="4384">
                        <c:v>43.845000000000006</c:v>
                      </c:pt>
                      <c:pt idx="4385">
                        <c:v>43.85499999999999</c:v>
                      </c:pt>
                      <c:pt idx="4386">
                        <c:v>43.864999999999988</c:v>
                      </c:pt>
                      <c:pt idx="4387">
                        <c:v>43.875</c:v>
                      </c:pt>
                      <c:pt idx="4388">
                        <c:v>43.885000000000012</c:v>
                      </c:pt>
                      <c:pt idx="4389">
                        <c:v>43.894999999999996</c:v>
                      </c:pt>
                      <c:pt idx="4390">
                        <c:v>43.904999999999994</c:v>
                      </c:pt>
                      <c:pt idx="4391">
                        <c:v>43.914999999999999</c:v>
                      </c:pt>
                      <c:pt idx="4392">
                        <c:v>43.925000000000004</c:v>
                      </c:pt>
                      <c:pt idx="4393">
                        <c:v>43.934999999999995</c:v>
                      </c:pt>
                      <c:pt idx="4394">
                        <c:v>43.945000000000007</c:v>
                      </c:pt>
                      <c:pt idx="4395">
                        <c:v>43.955000000000005</c:v>
                      </c:pt>
                      <c:pt idx="4396">
                        <c:v>43.965000000000003</c:v>
                      </c:pt>
                      <c:pt idx="4397">
                        <c:v>43.975000000000016</c:v>
                      </c:pt>
                      <c:pt idx="4398">
                        <c:v>43.984999999999985</c:v>
                      </c:pt>
                      <c:pt idx="4399">
                        <c:v>43.994999999999997</c:v>
                      </c:pt>
                      <c:pt idx="4400">
                        <c:v>44.00500000000001</c:v>
                      </c:pt>
                      <c:pt idx="4401">
                        <c:v>44.015000000000022</c:v>
                      </c:pt>
                      <c:pt idx="4402">
                        <c:v>44.024999999999984</c:v>
                      </c:pt>
                      <c:pt idx="4403">
                        <c:v>44.034999999999997</c:v>
                      </c:pt>
                      <c:pt idx="4404">
                        <c:v>44.044999999999995</c:v>
                      </c:pt>
                      <c:pt idx="4405">
                        <c:v>44.055</c:v>
                      </c:pt>
                      <c:pt idx="4406">
                        <c:v>44.065000000000005</c:v>
                      </c:pt>
                      <c:pt idx="4407">
                        <c:v>44.07500000000001</c:v>
                      </c:pt>
                      <c:pt idx="4408">
                        <c:v>44.08499999999998</c:v>
                      </c:pt>
                      <c:pt idx="4409">
                        <c:v>44.095000000000006</c:v>
                      </c:pt>
                      <c:pt idx="4410">
                        <c:v>44.10499999999999</c:v>
                      </c:pt>
                      <c:pt idx="4411">
                        <c:v>44.114999999999988</c:v>
                      </c:pt>
                      <c:pt idx="4412">
                        <c:v>44.125</c:v>
                      </c:pt>
                      <c:pt idx="4413">
                        <c:v>44.135000000000012</c:v>
                      </c:pt>
                      <c:pt idx="4414">
                        <c:v>44.144999999999996</c:v>
                      </c:pt>
                      <c:pt idx="4415">
                        <c:v>44.154999999999994</c:v>
                      </c:pt>
                      <c:pt idx="4416">
                        <c:v>44.164999999999999</c:v>
                      </c:pt>
                      <c:pt idx="4417">
                        <c:v>44.175000000000004</c:v>
                      </c:pt>
                      <c:pt idx="4418">
                        <c:v>44.184999999999995</c:v>
                      </c:pt>
                      <c:pt idx="4419">
                        <c:v>44.195000000000007</c:v>
                      </c:pt>
                      <c:pt idx="4420">
                        <c:v>44.205000000000005</c:v>
                      </c:pt>
                      <c:pt idx="4421">
                        <c:v>44.215000000000003</c:v>
                      </c:pt>
                      <c:pt idx="4422">
                        <c:v>44.225000000000001</c:v>
                      </c:pt>
                      <c:pt idx="4423">
                        <c:v>44.234999999999985</c:v>
                      </c:pt>
                      <c:pt idx="4424">
                        <c:v>44.244999999999997</c:v>
                      </c:pt>
                      <c:pt idx="4425">
                        <c:v>44.25500000000001</c:v>
                      </c:pt>
                      <c:pt idx="4426">
                        <c:v>44.265000000000022</c:v>
                      </c:pt>
                      <c:pt idx="4427">
                        <c:v>44.275000000000006</c:v>
                      </c:pt>
                      <c:pt idx="4428">
                        <c:v>44.284999999999997</c:v>
                      </c:pt>
                      <c:pt idx="4429">
                        <c:v>44.294999999999995</c:v>
                      </c:pt>
                      <c:pt idx="4430">
                        <c:v>44.305</c:v>
                      </c:pt>
                      <c:pt idx="4431">
                        <c:v>44.315000000000005</c:v>
                      </c:pt>
                      <c:pt idx="4432">
                        <c:v>44.32500000000001</c:v>
                      </c:pt>
                      <c:pt idx="4433">
                        <c:v>44.33499999999998</c:v>
                      </c:pt>
                      <c:pt idx="4434">
                        <c:v>44.345000000000006</c:v>
                      </c:pt>
                      <c:pt idx="4435">
                        <c:v>44.35499999999999</c:v>
                      </c:pt>
                      <c:pt idx="4436">
                        <c:v>44.364999999999988</c:v>
                      </c:pt>
                      <c:pt idx="4437">
                        <c:v>44.375</c:v>
                      </c:pt>
                      <c:pt idx="4438">
                        <c:v>44.385000000000012</c:v>
                      </c:pt>
                      <c:pt idx="4439">
                        <c:v>44.394999999999996</c:v>
                      </c:pt>
                      <c:pt idx="4440">
                        <c:v>44.404999999999994</c:v>
                      </c:pt>
                      <c:pt idx="4441">
                        <c:v>44.414999999999999</c:v>
                      </c:pt>
                      <c:pt idx="4442">
                        <c:v>44.425000000000004</c:v>
                      </c:pt>
                      <c:pt idx="4443">
                        <c:v>44.434999999999995</c:v>
                      </c:pt>
                      <c:pt idx="4444">
                        <c:v>44.445000000000007</c:v>
                      </c:pt>
                      <c:pt idx="4445">
                        <c:v>44.455000000000005</c:v>
                      </c:pt>
                      <c:pt idx="4446">
                        <c:v>44.465000000000003</c:v>
                      </c:pt>
                      <c:pt idx="4447">
                        <c:v>44.475000000000001</c:v>
                      </c:pt>
                      <c:pt idx="4448">
                        <c:v>44.484999999999985</c:v>
                      </c:pt>
                      <c:pt idx="4449">
                        <c:v>44.494999999999997</c:v>
                      </c:pt>
                      <c:pt idx="4450">
                        <c:v>44.50500000000001</c:v>
                      </c:pt>
                      <c:pt idx="4451">
                        <c:v>44.515000000000022</c:v>
                      </c:pt>
                      <c:pt idx="4452">
                        <c:v>44.524999999999984</c:v>
                      </c:pt>
                      <c:pt idx="4453">
                        <c:v>44.535000000000011</c:v>
                      </c:pt>
                      <c:pt idx="4454">
                        <c:v>44.544999999999995</c:v>
                      </c:pt>
                      <c:pt idx="4455">
                        <c:v>44.555</c:v>
                      </c:pt>
                      <c:pt idx="4456">
                        <c:v>44.565000000000005</c:v>
                      </c:pt>
                      <c:pt idx="4457">
                        <c:v>44.57500000000001</c:v>
                      </c:pt>
                      <c:pt idx="4458">
                        <c:v>44.585000000000001</c:v>
                      </c:pt>
                      <c:pt idx="4459">
                        <c:v>44.595000000000006</c:v>
                      </c:pt>
                      <c:pt idx="4460">
                        <c:v>44.60499999999999</c:v>
                      </c:pt>
                      <c:pt idx="4461">
                        <c:v>44.614999999999988</c:v>
                      </c:pt>
                      <c:pt idx="4462">
                        <c:v>44.625</c:v>
                      </c:pt>
                      <c:pt idx="4463">
                        <c:v>44.635000000000012</c:v>
                      </c:pt>
                      <c:pt idx="4464">
                        <c:v>44.644999999999996</c:v>
                      </c:pt>
                      <c:pt idx="4465">
                        <c:v>44.654999999999994</c:v>
                      </c:pt>
                      <c:pt idx="4466">
                        <c:v>44.664999999999999</c:v>
                      </c:pt>
                      <c:pt idx="4467">
                        <c:v>44.67499999999999</c:v>
                      </c:pt>
                      <c:pt idx="4468">
                        <c:v>44.684999999999995</c:v>
                      </c:pt>
                      <c:pt idx="4469">
                        <c:v>44.695000000000007</c:v>
                      </c:pt>
                      <c:pt idx="4470">
                        <c:v>44.705000000000005</c:v>
                      </c:pt>
                      <c:pt idx="4471">
                        <c:v>44.715000000000003</c:v>
                      </c:pt>
                      <c:pt idx="4472">
                        <c:v>44.725000000000001</c:v>
                      </c:pt>
                      <c:pt idx="4473">
                        <c:v>44.734999999999985</c:v>
                      </c:pt>
                      <c:pt idx="4474">
                        <c:v>44.74499999999999</c:v>
                      </c:pt>
                      <c:pt idx="4475">
                        <c:v>44.75500000000001</c:v>
                      </c:pt>
                      <c:pt idx="4476">
                        <c:v>44.765000000000022</c:v>
                      </c:pt>
                      <c:pt idx="4477">
                        <c:v>44.774999999999984</c:v>
                      </c:pt>
                      <c:pt idx="4478">
                        <c:v>44.785000000000011</c:v>
                      </c:pt>
                      <c:pt idx="4479">
                        <c:v>44.794999999999995</c:v>
                      </c:pt>
                      <c:pt idx="4480">
                        <c:v>44.805</c:v>
                      </c:pt>
                      <c:pt idx="4481">
                        <c:v>44.815000000000005</c:v>
                      </c:pt>
                      <c:pt idx="4482">
                        <c:v>44.82500000000001</c:v>
                      </c:pt>
                      <c:pt idx="4483">
                        <c:v>44.835000000000001</c:v>
                      </c:pt>
                      <c:pt idx="4484">
                        <c:v>44.845000000000006</c:v>
                      </c:pt>
                      <c:pt idx="4485">
                        <c:v>44.853649999999995</c:v>
                      </c:pt>
                    </c:numCache>
                  </c:numRef>
                </c:xVal>
                <c:yVal>
                  <c:numRef>
                    <c:extLst>
                      <c:ext uri="{02D57815-91ED-43cb-92C2-25804820EDAC}">
                        <c15:formulaRef>
                          <c15:sqref>List1!$C$11:$C$10000</c15:sqref>
                        </c15:formulaRef>
                      </c:ext>
                    </c:extLst>
                    <c:numCache>
                      <c:formatCode>General</c:formatCode>
                      <c:ptCount val="9990"/>
                      <c:pt idx="0">
                        <c:v>60.86136194059408</c:v>
                      </c:pt>
                      <c:pt idx="1">
                        <c:v>60.872901495049526</c:v>
                      </c:pt>
                      <c:pt idx="2">
                        <c:v>60.883598148514842</c:v>
                      </c:pt>
                      <c:pt idx="3">
                        <c:v>60.894944475247556</c:v>
                      </c:pt>
                      <c:pt idx="4">
                        <c:v>60.902166079207923</c:v>
                      </c:pt>
                      <c:pt idx="5">
                        <c:v>60.917486495049509</c:v>
                      </c:pt>
                      <c:pt idx="6">
                        <c:v>60.927385633663377</c:v>
                      </c:pt>
                      <c:pt idx="7">
                        <c:v>60.935434009900995</c:v>
                      </c:pt>
                      <c:pt idx="8">
                        <c:v>60.939568851485163</c:v>
                      </c:pt>
                      <c:pt idx="9">
                        <c:v>60.944104277227716</c:v>
                      </c:pt>
                      <c:pt idx="10">
                        <c:v>60.947077712871284</c:v>
                      </c:pt>
                      <c:pt idx="11">
                        <c:v>60.949405693069316</c:v>
                      </c:pt>
                      <c:pt idx="12">
                        <c:v>60.95044385148514</c:v>
                      </c:pt>
                      <c:pt idx="13">
                        <c:v>60.95202988118811</c:v>
                      </c:pt>
                      <c:pt idx="14">
                        <c:v>60.955672287128706</c:v>
                      </c:pt>
                      <c:pt idx="15">
                        <c:v>60.965557910891114</c:v>
                      </c:pt>
                      <c:pt idx="16">
                        <c:v>60.975600910891082</c:v>
                      </c:pt>
                      <c:pt idx="17">
                        <c:v>60.989173524752481</c:v>
                      </c:pt>
                      <c:pt idx="18">
                        <c:v>60.999179405940595</c:v>
                      </c:pt>
                      <c:pt idx="19">
                        <c:v>61.004292237623766</c:v>
                      </c:pt>
                      <c:pt idx="20">
                        <c:v>61.013032000000003</c:v>
                      </c:pt>
                      <c:pt idx="21">
                        <c:v>61.02185901980198</c:v>
                      </c:pt>
                      <c:pt idx="22">
                        <c:v>61.024224237623756</c:v>
                      </c:pt>
                      <c:pt idx="23">
                        <c:v>61.02533753465346</c:v>
                      </c:pt>
                      <c:pt idx="24">
                        <c:v>61.024666633663379</c:v>
                      </c:pt>
                      <c:pt idx="25">
                        <c:v>61.025788732673263</c:v>
                      </c:pt>
                      <c:pt idx="26">
                        <c:v>61.025665633663365</c:v>
                      </c:pt>
                      <c:pt idx="27">
                        <c:v>61.027063891089114</c:v>
                      </c:pt>
                      <c:pt idx="28">
                        <c:v>61.02793096039602</c:v>
                      </c:pt>
                      <c:pt idx="29">
                        <c:v>61.034916722772266</c:v>
                      </c:pt>
                      <c:pt idx="30">
                        <c:v>61.049716039603943</c:v>
                      </c:pt>
                      <c:pt idx="31">
                        <c:v>61.064473445544543</c:v>
                      </c:pt>
                      <c:pt idx="32">
                        <c:v>61.070320940594065</c:v>
                      </c:pt>
                      <c:pt idx="33">
                        <c:v>61.087052198019791</c:v>
                      </c:pt>
                      <c:pt idx="34">
                        <c:v>61.104604257425692</c:v>
                      </c:pt>
                      <c:pt idx="35">
                        <c:v>61.126867198019809</c:v>
                      </c:pt>
                      <c:pt idx="36">
                        <c:v>61.141939257425733</c:v>
                      </c:pt>
                      <c:pt idx="37">
                        <c:v>61.154184653465336</c:v>
                      </c:pt>
                      <c:pt idx="38">
                        <c:v>61.158263435643562</c:v>
                      </c:pt>
                      <c:pt idx="39">
                        <c:v>61.16491581188118</c:v>
                      </c:pt>
                      <c:pt idx="40">
                        <c:v>61.168060059405917</c:v>
                      </c:pt>
                      <c:pt idx="41">
                        <c:v>61.17563990099012</c:v>
                      </c:pt>
                      <c:pt idx="42">
                        <c:v>61.185545970297042</c:v>
                      </c:pt>
                      <c:pt idx="43">
                        <c:v>61.208168594059408</c:v>
                      </c:pt>
                      <c:pt idx="44">
                        <c:v>61.234032356435605</c:v>
                      </c:pt>
                      <c:pt idx="45">
                        <c:v>61.253386267326739</c:v>
                      </c:pt>
                      <c:pt idx="46">
                        <c:v>61.266176930693078</c:v>
                      </c:pt>
                      <c:pt idx="47">
                        <c:v>61.285147732673245</c:v>
                      </c:pt>
                      <c:pt idx="48">
                        <c:v>61.302101346534656</c:v>
                      </c:pt>
                      <c:pt idx="49">
                        <c:v>61.310288059405941</c:v>
                      </c:pt>
                      <c:pt idx="50">
                        <c:v>61.318891287128686</c:v>
                      </c:pt>
                      <c:pt idx="51">
                        <c:v>61.339519762376227</c:v>
                      </c:pt>
                      <c:pt idx="52">
                        <c:v>61.36683976237623</c:v>
                      </c:pt>
                      <c:pt idx="53">
                        <c:v>61.38881188118814</c:v>
                      </c:pt>
                      <c:pt idx="54">
                        <c:v>61.408841425742544</c:v>
                      </c:pt>
                      <c:pt idx="55">
                        <c:v>61.429514445544562</c:v>
                      </c:pt>
                      <c:pt idx="56">
                        <c:v>61.445051168316837</c:v>
                      </c:pt>
                      <c:pt idx="57">
                        <c:v>61.46076455445543</c:v>
                      </c:pt>
                      <c:pt idx="58">
                        <c:v>61.477200198019787</c:v>
                      </c:pt>
                      <c:pt idx="59">
                        <c:v>61.498577029702986</c:v>
                      </c:pt>
                      <c:pt idx="60">
                        <c:v>61.514682445544565</c:v>
                      </c:pt>
                      <c:pt idx="61">
                        <c:v>61.53713464356435</c:v>
                      </c:pt>
                      <c:pt idx="62">
                        <c:v>61.565832693069304</c:v>
                      </c:pt>
                      <c:pt idx="63">
                        <c:v>61.598482069306925</c:v>
                      </c:pt>
                      <c:pt idx="64">
                        <c:v>61.619835613861355</c:v>
                      </c:pt>
                      <c:pt idx="65">
                        <c:v>61.641136396039613</c:v>
                      </c:pt>
                      <c:pt idx="66">
                        <c:v>61.670928900990098</c:v>
                      </c:pt>
                      <c:pt idx="67">
                        <c:v>61.693165188118826</c:v>
                      </c:pt>
                      <c:pt idx="68">
                        <c:v>61.718421722772256</c:v>
                      </c:pt>
                      <c:pt idx="69">
                        <c:v>61.752088574257442</c:v>
                      </c:pt>
                      <c:pt idx="70">
                        <c:v>61.778604702970306</c:v>
                      </c:pt>
                      <c:pt idx="71">
                        <c:v>61.802933089108855</c:v>
                      </c:pt>
                      <c:pt idx="72">
                        <c:v>61.820782128712878</c:v>
                      </c:pt>
                      <c:pt idx="73">
                        <c:v>61.852540673267306</c:v>
                      </c:pt>
                      <c:pt idx="74">
                        <c:v>61.885112782178219</c:v>
                      </c:pt>
                      <c:pt idx="75">
                        <c:v>61.911989267326732</c:v>
                      </c:pt>
                      <c:pt idx="76">
                        <c:v>61.940424881188115</c:v>
                      </c:pt>
                      <c:pt idx="77">
                        <c:v>61.970045237623772</c:v>
                      </c:pt>
                      <c:pt idx="78">
                        <c:v>62.008424316831672</c:v>
                      </c:pt>
                      <c:pt idx="79">
                        <c:v>62.042797425742563</c:v>
                      </c:pt>
                      <c:pt idx="80">
                        <c:v>62.058068772277245</c:v>
                      </c:pt>
                      <c:pt idx="81">
                        <c:v>62.081165732673284</c:v>
                      </c:pt>
                      <c:pt idx="82">
                        <c:v>62.100826069306905</c:v>
                      </c:pt>
                      <c:pt idx="83">
                        <c:v>62.118301366336617</c:v>
                      </c:pt>
                      <c:pt idx="84">
                        <c:v>62.136823455445558</c:v>
                      </c:pt>
                      <c:pt idx="85">
                        <c:v>62.168359584158409</c:v>
                      </c:pt>
                      <c:pt idx="86">
                        <c:v>62.19201840594058</c:v>
                      </c:pt>
                      <c:pt idx="87">
                        <c:v>62.221477861386155</c:v>
                      </c:pt>
                      <c:pt idx="88">
                        <c:v>62.243334742574213</c:v>
                      </c:pt>
                      <c:pt idx="89">
                        <c:v>62.266172396039615</c:v>
                      </c:pt>
                      <c:pt idx="90">
                        <c:v>62.292243801980199</c:v>
                      </c:pt>
                      <c:pt idx="91">
                        <c:v>62.321159792079214</c:v>
                      </c:pt>
                      <c:pt idx="92">
                        <c:v>62.344722247524757</c:v>
                      </c:pt>
                      <c:pt idx="93">
                        <c:v>62.371900910891064</c:v>
                      </c:pt>
                      <c:pt idx="94">
                        <c:v>62.396586910891095</c:v>
                      </c:pt>
                      <c:pt idx="95">
                        <c:v>62.426605217821745</c:v>
                      </c:pt>
                      <c:pt idx="96">
                        <c:v>62.458600999999994</c:v>
                      </c:pt>
                      <c:pt idx="97">
                        <c:v>62.483631544554449</c:v>
                      </c:pt>
                      <c:pt idx="98">
                        <c:v>62.505737633663379</c:v>
                      </c:pt>
                      <c:pt idx="99">
                        <c:v>62.532888237623737</c:v>
                      </c:pt>
                      <c:pt idx="100">
                        <c:v>62.556494504950493</c:v>
                      </c:pt>
                      <c:pt idx="101">
                        <c:v>62.575449693069316</c:v>
                      </c:pt>
                      <c:pt idx="102">
                        <c:v>62.598166089108929</c:v>
                      </c:pt>
                      <c:pt idx="103">
                        <c:v>62.625172554455418</c:v>
                      </c:pt>
                      <c:pt idx="104">
                        <c:v>62.642550851485147</c:v>
                      </c:pt>
                      <c:pt idx="105">
                        <c:v>62.667819237623753</c:v>
                      </c:pt>
                      <c:pt idx="106">
                        <c:v>62.688783049504949</c:v>
                      </c:pt>
                      <c:pt idx="107">
                        <c:v>62.701606316831672</c:v>
                      </c:pt>
                      <c:pt idx="108">
                        <c:v>62.718216009900999</c:v>
                      </c:pt>
                      <c:pt idx="109">
                        <c:v>62.739095683168323</c:v>
                      </c:pt>
                      <c:pt idx="110">
                        <c:v>62.758003039603956</c:v>
                      </c:pt>
                      <c:pt idx="111">
                        <c:v>62.766758881188117</c:v>
                      </c:pt>
                      <c:pt idx="112">
                        <c:v>62.776223603960382</c:v>
                      </c:pt>
                      <c:pt idx="113">
                        <c:v>62.794135772277222</c:v>
                      </c:pt>
                      <c:pt idx="114">
                        <c:v>62.821163405940581</c:v>
                      </c:pt>
                      <c:pt idx="115">
                        <c:v>62.839441356435636</c:v>
                      </c:pt>
                      <c:pt idx="116">
                        <c:v>62.852460514851472</c:v>
                      </c:pt>
                      <c:pt idx="117">
                        <c:v>62.866593960396038</c:v>
                      </c:pt>
                      <c:pt idx="118">
                        <c:v>62.883953000000005</c:v>
                      </c:pt>
                      <c:pt idx="119">
                        <c:v>62.899414326732696</c:v>
                      </c:pt>
                      <c:pt idx="120">
                        <c:v>62.918691643564344</c:v>
                      </c:pt>
                      <c:pt idx="121">
                        <c:v>62.945999970297031</c:v>
                      </c:pt>
                      <c:pt idx="122">
                        <c:v>62.958769594059426</c:v>
                      </c:pt>
                      <c:pt idx="123">
                        <c:v>62.973771287128699</c:v>
                      </c:pt>
                      <c:pt idx="124">
                        <c:v>62.9824812970297</c:v>
                      </c:pt>
                      <c:pt idx="125">
                        <c:v>62.993580782178206</c:v>
                      </c:pt>
                      <c:pt idx="126">
                        <c:v>63.001431970296998</c:v>
                      </c:pt>
                      <c:pt idx="127">
                        <c:v>63.00869763366336</c:v>
                      </c:pt>
                      <c:pt idx="128">
                        <c:v>63.017929039603935</c:v>
                      </c:pt>
                      <c:pt idx="129">
                        <c:v>63.033697089108912</c:v>
                      </c:pt>
                      <c:pt idx="130">
                        <c:v>63.047653099009871</c:v>
                      </c:pt>
                      <c:pt idx="131">
                        <c:v>63.065871762376247</c:v>
                      </c:pt>
                      <c:pt idx="132">
                        <c:v>63.07899401980201</c:v>
                      </c:pt>
                      <c:pt idx="133">
                        <c:v>63.090479128712872</c:v>
                      </c:pt>
                      <c:pt idx="134">
                        <c:v>63.095814178217822</c:v>
                      </c:pt>
                      <c:pt idx="135">
                        <c:v>63.110713900990127</c:v>
                      </c:pt>
                      <c:pt idx="136">
                        <c:v>63.12289968316832</c:v>
                      </c:pt>
                      <c:pt idx="137">
                        <c:v>63.139286613861373</c:v>
                      </c:pt>
                      <c:pt idx="138">
                        <c:v>63.154571237623777</c:v>
                      </c:pt>
                      <c:pt idx="139">
                        <c:v>63.17207399009898</c:v>
                      </c:pt>
                      <c:pt idx="140">
                        <c:v>63.185072366336613</c:v>
                      </c:pt>
                      <c:pt idx="141">
                        <c:v>63.194732782178207</c:v>
                      </c:pt>
                      <c:pt idx="142">
                        <c:v>63.203382574257446</c:v>
                      </c:pt>
                      <c:pt idx="143">
                        <c:v>63.214613168316824</c:v>
                      </c:pt>
                      <c:pt idx="144">
                        <c:v>63.228833702970299</c:v>
                      </c:pt>
                      <c:pt idx="145">
                        <c:v>63.254678009900999</c:v>
                      </c:pt>
                      <c:pt idx="146">
                        <c:v>63.28942281188116</c:v>
                      </c:pt>
                      <c:pt idx="147">
                        <c:v>63.323606702970267</c:v>
                      </c:pt>
                      <c:pt idx="148">
                        <c:v>63.347248742574237</c:v>
                      </c:pt>
                      <c:pt idx="149">
                        <c:v>63.375784257425742</c:v>
                      </c:pt>
                      <c:pt idx="150">
                        <c:v>63.396073009900981</c:v>
                      </c:pt>
                      <c:pt idx="151">
                        <c:v>63.415059198019776</c:v>
                      </c:pt>
                      <c:pt idx="152">
                        <c:v>63.426304405940598</c:v>
                      </c:pt>
                      <c:pt idx="153">
                        <c:v>63.430363514851479</c:v>
                      </c:pt>
                      <c:pt idx="154">
                        <c:v>63.434975099009897</c:v>
                      </c:pt>
                      <c:pt idx="155">
                        <c:v>63.445522475247557</c:v>
                      </c:pt>
                      <c:pt idx="156">
                        <c:v>63.462633930693087</c:v>
                      </c:pt>
                      <c:pt idx="157">
                        <c:v>63.485825742574249</c:v>
                      </c:pt>
                      <c:pt idx="158">
                        <c:v>63.517354722772303</c:v>
                      </c:pt>
                      <c:pt idx="159">
                        <c:v>63.561716782178237</c:v>
                      </c:pt>
                      <c:pt idx="160">
                        <c:v>63.583795742574281</c:v>
                      </c:pt>
                      <c:pt idx="161">
                        <c:v>63.617050079207935</c:v>
                      </c:pt>
                      <c:pt idx="162">
                        <c:v>63.639798396039602</c:v>
                      </c:pt>
                      <c:pt idx="163">
                        <c:v>63.664729514851466</c:v>
                      </c:pt>
                      <c:pt idx="164">
                        <c:v>63.68856499009901</c:v>
                      </c:pt>
                      <c:pt idx="165">
                        <c:v>63.716391564356449</c:v>
                      </c:pt>
                      <c:pt idx="166">
                        <c:v>63.744887722772305</c:v>
                      </c:pt>
                      <c:pt idx="167">
                        <c:v>63.773840673267308</c:v>
                      </c:pt>
                      <c:pt idx="168">
                        <c:v>63.802832306930739</c:v>
                      </c:pt>
                      <c:pt idx="169">
                        <c:v>63.829269108910864</c:v>
                      </c:pt>
                      <c:pt idx="170">
                        <c:v>63.84917591089112</c:v>
                      </c:pt>
                      <c:pt idx="171">
                        <c:v>63.867782623762388</c:v>
                      </c:pt>
                      <c:pt idx="172">
                        <c:v>63.890308346534667</c:v>
                      </c:pt>
                      <c:pt idx="173">
                        <c:v>63.916416297029706</c:v>
                      </c:pt>
                      <c:pt idx="174">
                        <c:v>63.938126000000018</c:v>
                      </c:pt>
                      <c:pt idx="175">
                        <c:v>63.963809564356438</c:v>
                      </c:pt>
                      <c:pt idx="176">
                        <c:v>63.97553481188119</c:v>
                      </c:pt>
                      <c:pt idx="177">
                        <c:v>63.988242118811868</c:v>
                      </c:pt>
                      <c:pt idx="178">
                        <c:v>64.004701158415827</c:v>
                      </c:pt>
                      <c:pt idx="179">
                        <c:v>64.018787831683213</c:v>
                      </c:pt>
                      <c:pt idx="180">
                        <c:v>64.031009198019774</c:v>
                      </c:pt>
                      <c:pt idx="181">
                        <c:v>64.044640207920793</c:v>
                      </c:pt>
                      <c:pt idx="182">
                        <c:v>64.062244029702981</c:v>
                      </c:pt>
                      <c:pt idx="183">
                        <c:v>64.092141811881177</c:v>
                      </c:pt>
                      <c:pt idx="184">
                        <c:v>64.121641683168306</c:v>
                      </c:pt>
                      <c:pt idx="185">
                        <c:v>64.148259782178201</c:v>
                      </c:pt>
                      <c:pt idx="186">
                        <c:v>64.162030683168311</c:v>
                      </c:pt>
                      <c:pt idx="187">
                        <c:v>64.180848435643568</c:v>
                      </c:pt>
                      <c:pt idx="188">
                        <c:v>64.209530851485184</c:v>
                      </c:pt>
                      <c:pt idx="189">
                        <c:v>64.230364891089081</c:v>
                      </c:pt>
                      <c:pt idx="190">
                        <c:v>64.242760772277208</c:v>
                      </c:pt>
                      <c:pt idx="191">
                        <c:v>64.27364341584159</c:v>
                      </c:pt>
                      <c:pt idx="192">
                        <c:v>64.297979534653464</c:v>
                      </c:pt>
                      <c:pt idx="193">
                        <c:v>64.321940524752463</c:v>
                      </c:pt>
                      <c:pt idx="194">
                        <c:v>64.345058722772308</c:v>
                      </c:pt>
                      <c:pt idx="195">
                        <c:v>64.369720188118791</c:v>
                      </c:pt>
                      <c:pt idx="196">
                        <c:v>64.385837821782189</c:v>
                      </c:pt>
                      <c:pt idx="197">
                        <c:v>64.397036465346559</c:v>
                      </c:pt>
                      <c:pt idx="198">
                        <c:v>64.410512564356424</c:v>
                      </c:pt>
                      <c:pt idx="199">
                        <c:v>64.432171247524764</c:v>
                      </c:pt>
                      <c:pt idx="200">
                        <c:v>64.456671445544544</c:v>
                      </c:pt>
                      <c:pt idx="201">
                        <c:v>64.489974712871273</c:v>
                      </c:pt>
                      <c:pt idx="202">
                        <c:v>64.52611425742576</c:v>
                      </c:pt>
                      <c:pt idx="203">
                        <c:v>64.546954099009895</c:v>
                      </c:pt>
                      <c:pt idx="204">
                        <c:v>64.582086118811901</c:v>
                      </c:pt>
                      <c:pt idx="205">
                        <c:v>64.619385128712878</c:v>
                      </c:pt>
                      <c:pt idx="206">
                        <c:v>64.641387742574238</c:v>
                      </c:pt>
                      <c:pt idx="207">
                        <c:v>64.6593951089109</c:v>
                      </c:pt>
                      <c:pt idx="208">
                        <c:v>64.682052029702973</c:v>
                      </c:pt>
                      <c:pt idx="209">
                        <c:v>64.710428683168331</c:v>
                      </c:pt>
                      <c:pt idx="210">
                        <c:v>64.732886425742592</c:v>
                      </c:pt>
                      <c:pt idx="211">
                        <c:v>64.754275158415837</c:v>
                      </c:pt>
                      <c:pt idx="212">
                        <c:v>64.778875633663347</c:v>
                      </c:pt>
                      <c:pt idx="213">
                        <c:v>64.80384575247524</c:v>
                      </c:pt>
                      <c:pt idx="214">
                        <c:v>64.828807297029712</c:v>
                      </c:pt>
                      <c:pt idx="215">
                        <c:v>64.854251574257447</c:v>
                      </c:pt>
                      <c:pt idx="216">
                        <c:v>64.884496653465362</c:v>
                      </c:pt>
                      <c:pt idx="217">
                        <c:v>64.916003920792093</c:v>
                      </c:pt>
                      <c:pt idx="218">
                        <c:v>64.941372999999942</c:v>
                      </c:pt>
                      <c:pt idx="219">
                        <c:v>64.973040980198022</c:v>
                      </c:pt>
                      <c:pt idx="220">
                        <c:v>65.004505900990083</c:v>
                      </c:pt>
                      <c:pt idx="221">
                        <c:v>65.044422009900998</c:v>
                      </c:pt>
                      <c:pt idx="222">
                        <c:v>65.080637623762399</c:v>
                      </c:pt>
                      <c:pt idx="223">
                        <c:v>65.120898702970322</c:v>
                      </c:pt>
                      <c:pt idx="224">
                        <c:v>65.146281514851523</c:v>
                      </c:pt>
                      <c:pt idx="225">
                        <c:v>65.173556544554458</c:v>
                      </c:pt>
                      <c:pt idx="226">
                        <c:v>65.196843663366323</c:v>
                      </c:pt>
                      <c:pt idx="227">
                        <c:v>65.216094544554423</c:v>
                      </c:pt>
                      <c:pt idx="228">
                        <c:v>65.24033948514851</c:v>
                      </c:pt>
                      <c:pt idx="229">
                        <c:v>65.280660940594046</c:v>
                      </c:pt>
                      <c:pt idx="230">
                        <c:v>65.317639396039624</c:v>
                      </c:pt>
                      <c:pt idx="231">
                        <c:v>65.360963801980162</c:v>
                      </c:pt>
                      <c:pt idx="232">
                        <c:v>65.405479405940596</c:v>
                      </c:pt>
                      <c:pt idx="233">
                        <c:v>65.444762396039579</c:v>
                      </c:pt>
                      <c:pt idx="234">
                        <c:v>65.49258146534649</c:v>
                      </c:pt>
                      <c:pt idx="235">
                        <c:v>65.529593168316822</c:v>
                      </c:pt>
                      <c:pt idx="236">
                        <c:v>65.570736871287153</c:v>
                      </c:pt>
                      <c:pt idx="237">
                        <c:v>65.609308574257454</c:v>
                      </c:pt>
                      <c:pt idx="238">
                        <c:v>65.645643455445537</c:v>
                      </c:pt>
                      <c:pt idx="239">
                        <c:v>65.681617267326729</c:v>
                      </c:pt>
                      <c:pt idx="240">
                        <c:v>65.712535970297026</c:v>
                      </c:pt>
                      <c:pt idx="241">
                        <c:v>65.743706673267312</c:v>
                      </c:pt>
                      <c:pt idx="242">
                        <c:v>65.784235772277228</c:v>
                      </c:pt>
                      <c:pt idx="243">
                        <c:v>65.829099801980206</c:v>
                      </c:pt>
                      <c:pt idx="244">
                        <c:v>65.870000267326745</c:v>
                      </c:pt>
                      <c:pt idx="245">
                        <c:v>65.91139821782177</c:v>
                      </c:pt>
                      <c:pt idx="246">
                        <c:v>65.947134237623786</c:v>
                      </c:pt>
                      <c:pt idx="247">
                        <c:v>65.980754653465326</c:v>
                      </c:pt>
                      <c:pt idx="248">
                        <c:v>66.016429910891077</c:v>
                      </c:pt>
                      <c:pt idx="249">
                        <c:v>66.054700782178216</c:v>
                      </c:pt>
                      <c:pt idx="250">
                        <c:v>66.095775346534623</c:v>
                      </c:pt>
                      <c:pt idx="251">
                        <c:v>66.142528524752493</c:v>
                      </c:pt>
                      <c:pt idx="252">
                        <c:v>66.175309891089086</c:v>
                      </c:pt>
                      <c:pt idx="253">
                        <c:v>66.213230118811893</c:v>
                      </c:pt>
                      <c:pt idx="254">
                        <c:v>66.263618247524747</c:v>
                      </c:pt>
                      <c:pt idx="255">
                        <c:v>66.304517970297042</c:v>
                      </c:pt>
                      <c:pt idx="256">
                        <c:v>66.330486435643579</c:v>
                      </c:pt>
                      <c:pt idx="257">
                        <c:v>66.363311316831698</c:v>
                      </c:pt>
                      <c:pt idx="258">
                        <c:v>66.38889562376238</c:v>
                      </c:pt>
                      <c:pt idx="259">
                        <c:v>66.408583970297016</c:v>
                      </c:pt>
                      <c:pt idx="260">
                        <c:v>66.444788069306938</c:v>
                      </c:pt>
                      <c:pt idx="261">
                        <c:v>66.473061504950451</c:v>
                      </c:pt>
                      <c:pt idx="262">
                        <c:v>66.505309544554422</c:v>
                      </c:pt>
                      <c:pt idx="263">
                        <c:v>66.539677999999981</c:v>
                      </c:pt>
                      <c:pt idx="264">
                        <c:v>66.573076732673258</c:v>
                      </c:pt>
                      <c:pt idx="265">
                        <c:v>66.619208435643557</c:v>
                      </c:pt>
                      <c:pt idx="266">
                        <c:v>66.648135306930698</c:v>
                      </c:pt>
                      <c:pt idx="267">
                        <c:v>66.677409188118816</c:v>
                      </c:pt>
                      <c:pt idx="268">
                        <c:v>66.697940049504979</c:v>
                      </c:pt>
                      <c:pt idx="269">
                        <c:v>66.71469042574256</c:v>
                      </c:pt>
                      <c:pt idx="270">
                        <c:v>66.732798762376248</c:v>
                      </c:pt>
                      <c:pt idx="271">
                        <c:v>66.759794089108937</c:v>
                      </c:pt>
                      <c:pt idx="272">
                        <c:v>66.784813425742584</c:v>
                      </c:pt>
                      <c:pt idx="273">
                        <c:v>66.809772376237618</c:v>
                      </c:pt>
                      <c:pt idx="274">
                        <c:v>66.838754801980187</c:v>
                      </c:pt>
                      <c:pt idx="275">
                        <c:v>66.868815524752506</c:v>
                      </c:pt>
                      <c:pt idx="276">
                        <c:v>66.901187881188122</c:v>
                      </c:pt>
                      <c:pt idx="277">
                        <c:v>66.925147029702956</c:v>
                      </c:pt>
                      <c:pt idx="278">
                        <c:v>66.951216069306952</c:v>
                      </c:pt>
                      <c:pt idx="279">
                        <c:v>66.986411722772289</c:v>
                      </c:pt>
                      <c:pt idx="280">
                        <c:v>67.023748514851448</c:v>
                      </c:pt>
                      <c:pt idx="281">
                        <c:v>67.054347534653459</c:v>
                      </c:pt>
                      <c:pt idx="282">
                        <c:v>67.088988287128757</c:v>
                      </c:pt>
                      <c:pt idx="283">
                        <c:v>67.121446495049497</c:v>
                      </c:pt>
                      <c:pt idx="284">
                        <c:v>67.164938495049498</c:v>
                      </c:pt>
                      <c:pt idx="285">
                        <c:v>67.199565584158435</c:v>
                      </c:pt>
                      <c:pt idx="286">
                        <c:v>67.251059712871267</c:v>
                      </c:pt>
                      <c:pt idx="287">
                        <c:v>67.288309584158398</c:v>
                      </c:pt>
                      <c:pt idx="288">
                        <c:v>67.324911356435649</c:v>
                      </c:pt>
                      <c:pt idx="289">
                        <c:v>67.371685099009895</c:v>
                      </c:pt>
                      <c:pt idx="290">
                        <c:v>67.421823267326729</c:v>
                      </c:pt>
                      <c:pt idx="291">
                        <c:v>67.469920574257443</c:v>
                      </c:pt>
                      <c:pt idx="292">
                        <c:v>67.527287990099012</c:v>
                      </c:pt>
                      <c:pt idx="293">
                        <c:v>67.58253622772277</c:v>
                      </c:pt>
                      <c:pt idx="294">
                        <c:v>67.631220009900957</c:v>
                      </c:pt>
                      <c:pt idx="295">
                        <c:v>67.689671574257446</c:v>
                      </c:pt>
                      <c:pt idx="296">
                        <c:v>67.734030267326673</c:v>
                      </c:pt>
                      <c:pt idx="297">
                        <c:v>67.773058198019797</c:v>
                      </c:pt>
                      <c:pt idx="298">
                        <c:v>67.808840178217849</c:v>
                      </c:pt>
                      <c:pt idx="299">
                        <c:v>67.852506069306941</c:v>
                      </c:pt>
                      <c:pt idx="300">
                        <c:v>67.90135926732674</c:v>
                      </c:pt>
                      <c:pt idx="301">
                        <c:v>67.940689920792082</c:v>
                      </c:pt>
                      <c:pt idx="302">
                        <c:v>67.986571059405904</c:v>
                      </c:pt>
                      <c:pt idx="303">
                        <c:v>68.022431524752491</c:v>
                      </c:pt>
                      <c:pt idx="304">
                        <c:v>68.048102514851465</c:v>
                      </c:pt>
                      <c:pt idx="305">
                        <c:v>68.080321633663388</c:v>
                      </c:pt>
                      <c:pt idx="306">
                        <c:v>68.129913702970285</c:v>
                      </c:pt>
                      <c:pt idx="307">
                        <c:v>68.184717594059407</c:v>
                      </c:pt>
                      <c:pt idx="308">
                        <c:v>68.237912643564357</c:v>
                      </c:pt>
                      <c:pt idx="309">
                        <c:v>68.288031000000004</c:v>
                      </c:pt>
                      <c:pt idx="310">
                        <c:v>68.326368920792106</c:v>
                      </c:pt>
                      <c:pt idx="311">
                        <c:v>68.361323059405962</c:v>
                      </c:pt>
                      <c:pt idx="312">
                        <c:v>68.395463623762382</c:v>
                      </c:pt>
                      <c:pt idx="313">
                        <c:v>68.417081752475269</c:v>
                      </c:pt>
                      <c:pt idx="314">
                        <c:v>68.435770554455445</c:v>
                      </c:pt>
                      <c:pt idx="315">
                        <c:v>68.473434316831671</c:v>
                      </c:pt>
                      <c:pt idx="316">
                        <c:v>68.501212920792128</c:v>
                      </c:pt>
                      <c:pt idx="317">
                        <c:v>68.533295752475212</c:v>
                      </c:pt>
                      <c:pt idx="318">
                        <c:v>68.55719024752473</c:v>
                      </c:pt>
                      <c:pt idx="319">
                        <c:v>68.578409594059394</c:v>
                      </c:pt>
                      <c:pt idx="320">
                        <c:v>68.591464702970285</c:v>
                      </c:pt>
                      <c:pt idx="321">
                        <c:v>68.605576841584195</c:v>
                      </c:pt>
                      <c:pt idx="322">
                        <c:v>68.622841257425733</c:v>
                      </c:pt>
                      <c:pt idx="323">
                        <c:v>68.637750099009907</c:v>
                      </c:pt>
                      <c:pt idx="324">
                        <c:v>68.65431945544556</c:v>
                      </c:pt>
                      <c:pt idx="325">
                        <c:v>68.685017495049536</c:v>
                      </c:pt>
                      <c:pt idx="326">
                        <c:v>68.712225287128717</c:v>
                      </c:pt>
                      <c:pt idx="327">
                        <c:v>68.753259396039596</c:v>
                      </c:pt>
                      <c:pt idx="328">
                        <c:v>68.790117366336631</c:v>
                      </c:pt>
                      <c:pt idx="329">
                        <c:v>68.832880653465338</c:v>
                      </c:pt>
                      <c:pt idx="330">
                        <c:v>68.858925237623751</c:v>
                      </c:pt>
                      <c:pt idx="331">
                        <c:v>68.89080259405938</c:v>
                      </c:pt>
                      <c:pt idx="332">
                        <c:v>68.914931623762413</c:v>
                      </c:pt>
                      <c:pt idx="333">
                        <c:v>68.933101762376253</c:v>
                      </c:pt>
                      <c:pt idx="334">
                        <c:v>68.9449939108911</c:v>
                      </c:pt>
                      <c:pt idx="335">
                        <c:v>68.952351504950485</c:v>
                      </c:pt>
                      <c:pt idx="336">
                        <c:v>68.965263633663369</c:v>
                      </c:pt>
                      <c:pt idx="337">
                        <c:v>68.982495039603947</c:v>
                      </c:pt>
                      <c:pt idx="338">
                        <c:v>68.998480564356456</c:v>
                      </c:pt>
                      <c:pt idx="339">
                        <c:v>69.015374297029709</c:v>
                      </c:pt>
                      <c:pt idx="340">
                        <c:v>69.035895158415812</c:v>
                      </c:pt>
                      <c:pt idx="341">
                        <c:v>69.054216069306918</c:v>
                      </c:pt>
                      <c:pt idx="342">
                        <c:v>69.080945693069282</c:v>
                      </c:pt>
                      <c:pt idx="343">
                        <c:v>69.110771465346545</c:v>
                      </c:pt>
                      <c:pt idx="344">
                        <c:v>69.143496930693047</c:v>
                      </c:pt>
                      <c:pt idx="345">
                        <c:v>69.179848297029707</c:v>
                      </c:pt>
                      <c:pt idx="346">
                        <c:v>69.207007792079224</c:v>
                      </c:pt>
                      <c:pt idx="347">
                        <c:v>69.235306158415838</c:v>
                      </c:pt>
                      <c:pt idx="348">
                        <c:v>69.272781405940592</c:v>
                      </c:pt>
                      <c:pt idx="349">
                        <c:v>69.304248306930702</c:v>
                      </c:pt>
                      <c:pt idx="350">
                        <c:v>69.324644762376238</c:v>
                      </c:pt>
                      <c:pt idx="351">
                        <c:v>69.34920599009898</c:v>
                      </c:pt>
                      <c:pt idx="352">
                        <c:v>69.37319572277228</c:v>
                      </c:pt>
                      <c:pt idx="353">
                        <c:v>69.391142831683155</c:v>
                      </c:pt>
                      <c:pt idx="354">
                        <c:v>69.401521643564365</c:v>
                      </c:pt>
                      <c:pt idx="355">
                        <c:v>69.410955574257414</c:v>
                      </c:pt>
                      <c:pt idx="356">
                        <c:v>69.423704435643572</c:v>
                      </c:pt>
                      <c:pt idx="357">
                        <c:v>69.440999029702951</c:v>
                      </c:pt>
                      <c:pt idx="358">
                        <c:v>69.465595900990081</c:v>
                      </c:pt>
                      <c:pt idx="359">
                        <c:v>69.483198099009897</c:v>
                      </c:pt>
                      <c:pt idx="360">
                        <c:v>69.486135574257432</c:v>
                      </c:pt>
                      <c:pt idx="361">
                        <c:v>69.488341940594083</c:v>
                      </c:pt>
                      <c:pt idx="362">
                        <c:v>69.489492722772269</c:v>
                      </c:pt>
                      <c:pt idx="363">
                        <c:v>69.492180207920782</c:v>
                      </c:pt>
                      <c:pt idx="364">
                        <c:v>69.492027485148512</c:v>
                      </c:pt>
                      <c:pt idx="365">
                        <c:v>69.494214306930658</c:v>
                      </c:pt>
                      <c:pt idx="366">
                        <c:v>69.500110297029721</c:v>
                      </c:pt>
                      <c:pt idx="367">
                        <c:v>69.507814237623776</c:v>
                      </c:pt>
                      <c:pt idx="368">
                        <c:v>69.515695247524761</c:v>
                      </c:pt>
                      <c:pt idx="369">
                        <c:v>69.521144237623744</c:v>
                      </c:pt>
                      <c:pt idx="370">
                        <c:v>69.522317999999956</c:v>
                      </c:pt>
                      <c:pt idx="371">
                        <c:v>69.523209990099019</c:v>
                      </c:pt>
                      <c:pt idx="372">
                        <c:v>69.523730039603947</c:v>
                      </c:pt>
                      <c:pt idx="373">
                        <c:v>69.52441915841581</c:v>
                      </c:pt>
                      <c:pt idx="374">
                        <c:v>69.524560702970305</c:v>
                      </c:pt>
                      <c:pt idx="375">
                        <c:v>69.527668425742561</c:v>
                      </c:pt>
                      <c:pt idx="376">
                        <c:v>69.533225574257401</c:v>
                      </c:pt>
                      <c:pt idx="377">
                        <c:v>69.541459227722783</c:v>
                      </c:pt>
                      <c:pt idx="378">
                        <c:v>69.547851445544566</c:v>
                      </c:pt>
                      <c:pt idx="379">
                        <c:v>69.56036722772275</c:v>
                      </c:pt>
                      <c:pt idx="380">
                        <c:v>69.575846128712882</c:v>
                      </c:pt>
                      <c:pt idx="381">
                        <c:v>69.587956079207913</c:v>
                      </c:pt>
                      <c:pt idx="382">
                        <c:v>69.590448326732655</c:v>
                      </c:pt>
                      <c:pt idx="383">
                        <c:v>69.592780336633666</c:v>
                      </c:pt>
                      <c:pt idx="384">
                        <c:v>69.592536445544525</c:v>
                      </c:pt>
                      <c:pt idx="385">
                        <c:v>69.592289752475239</c:v>
                      </c:pt>
                      <c:pt idx="386">
                        <c:v>69.590832108910888</c:v>
                      </c:pt>
                      <c:pt idx="387">
                        <c:v>69.590735326732656</c:v>
                      </c:pt>
                      <c:pt idx="388">
                        <c:v>69.588324089108951</c:v>
                      </c:pt>
                      <c:pt idx="389">
                        <c:v>69.583830198019797</c:v>
                      </c:pt>
                      <c:pt idx="390">
                        <c:v>69.572707386138617</c:v>
                      </c:pt>
                      <c:pt idx="391">
                        <c:v>69.56177286138616</c:v>
                      </c:pt>
                      <c:pt idx="392">
                        <c:v>69.546583257425738</c:v>
                      </c:pt>
                      <c:pt idx="393">
                        <c:v>69.535193930693083</c:v>
                      </c:pt>
                      <c:pt idx="394">
                        <c:v>69.521483039603964</c:v>
                      </c:pt>
                      <c:pt idx="395">
                        <c:v>69.510099950495061</c:v>
                      </c:pt>
                      <c:pt idx="396">
                        <c:v>69.501950128712878</c:v>
                      </c:pt>
                      <c:pt idx="397">
                        <c:v>69.497306584158437</c:v>
                      </c:pt>
                      <c:pt idx="398">
                        <c:v>69.491288108910894</c:v>
                      </c:pt>
                      <c:pt idx="399">
                        <c:v>69.4870736336634</c:v>
                      </c:pt>
                      <c:pt idx="400">
                        <c:v>69.476723386138602</c:v>
                      </c:pt>
                      <c:pt idx="401">
                        <c:v>69.463370138613854</c:v>
                      </c:pt>
                      <c:pt idx="402">
                        <c:v>69.459508148514857</c:v>
                      </c:pt>
                      <c:pt idx="403">
                        <c:v>69.46027311881187</c:v>
                      </c:pt>
                      <c:pt idx="404">
                        <c:v>69.461630742574258</c:v>
                      </c:pt>
                      <c:pt idx="405">
                        <c:v>69.463411742574252</c:v>
                      </c:pt>
                      <c:pt idx="406">
                        <c:v>69.470064821782188</c:v>
                      </c:pt>
                      <c:pt idx="407">
                        <c:v>69.486042950495047</c:v>
                      </c:pt>
                      <c:pt idx="408">
                        <c:v>69.491074049504945</c:v>
                      </c:pt>
                      <c:pt idx="409">
                        <c:v>69.495272059405906</c:v>
                      </c:pt>
                      <c:pt idx="410">
                        <c:v>69.497343455445531</c:v>
                      </c:pt>
                      <c:pt idx="411">
                        <c:v>69.498560554455466</c:v>
                      </c:pt>
                      <c:pt idx="412">
                        <c:v>69.498792712871264</c:v>
                      </c:pt>
                      <c:pt idx="413">
                        <c:v>69.501266247524754</c:v>
                      </c:pt>
                      <c:pt idx="414">
                        <c:v>69.502734594059419</c:v>
                      </c:pt>
                      <c:pt idx="415">
                        <c:v>69.506074089108921</c:v>
                      </c:pt>
                      <c:pt idx="416">
                        <c:v>69.506596722772287</c:v>
                      </c:pt>
                      <c:pt idx="417">
                        <c:v>69.511193415841589</c:v>
                      </c:pt>
                      <c:pt idx="418">
                        <c:v>69.513518148514862</c:v>
                      </c:pt>
                      <c:pt idx="419">
                        <c:v>69.516705851485142</c:v>
                      </c:pt>
                      <c:pt idx="420">
                        <c:v>69.522286524752474</c:v>
                      </c:pt>
                      <c:pt idx="421">
                        <c:v>69.526829881188107</c:v>
                      </c:pt>
                      <c:pt idx="422">
                        <c:v>69.529732900990098</c:v>
                      </c:pt>
                      <c:pt idx="423">
                        <c:v>69.532686633663346</c:v>
                      </c:pt>
                      <c:pt idx="424">
                        <c:v>69.53330805940594</c:v>
                      </c:pt>
                      <c:pt idx="425">
                        <c:v>69.535806000000022</c:v>
                      </c:pt>
                      <c:pt idx="426">
                        <c:v>69.546352861386154</c:v>
                      </c:pt>
                      <c:pt idx="427">
                        <c:v>69.57443523762376</c:v>
                      </c:pt>
                      <c:pt idx="428">
                        <c:v>69.603584633663374</c:v>
                      </c:pt>
                      <c:pt idx="429">
                        <c:v>69.621975524752472</c:v>
                      </c:pt>
                      <c:pt idx="430">
                        <c:v>69.637606257425759</c:v>
                      </c:pt>
                      <c:pt idx="431">
                        <c:v>69.652044465346535</c:v>
                      </c:pt>
                      <c:pt idx="432">
                        <c:v>69.659092712871299</c:v>
                      </c:pt>
                      <c:pt idx="433">
                        <c:v>69.662664831683159</c:v>
                      </c:pt>
                      <c:pt idx="434">
                        <c:v>69.662788396039588</c:v>
                      </c:pt>
                      <c:pt idx="435">
                        <c:v>69.660850346534659</c:v>
                      </c:pt>
                      <c:pt idx="436">
                        <c:v>69.654916455445544</c:v>
                      </c:pt>
                      <c:pt idx="437">
                        <c:v>69.642733920792068</c:v>
                      </c:pt>
                      <c:pt idx="438">
                        <c:v>69.622599089108888</c:v>
                      </c:pt>
                      <c:pt idx="439">
                        <c:v>69.605844306930692</c:v>
                      </c:pt>
                      <c:pt idx="440">
                        <c:v>69.576358871287127</c:v>
                      </c:pt>
                      <c:pt idx="441">
                        <c:v>69.545291376237628</c:v>
                      </c:pt>
                      <c:pt idx="442">
                        <c:v>69.508122316831702</c:v>
                      </c:pt>
                      <c:pt idx="443">
                        <c:v>69.487077683168323</c:v>
                      </c:pt>
                      <c:pt idx="444">
                        <c:v>69.443510683168341</c:v>
                      </c:pt>
                      <c:pt idx="445">
                        <c:v>69.412769178217829</c:v>
                      </c:pt>
                      <c:pt idx="446">
                        <c:v>69.400326841584132</c:v>
                      </c:pt>
                      <c:pt idx="447">
                        <c:v>69.393393881188132</c:v>
                      </c:pt>
                      <c:pt idx="448">
                        <c:v>69.391362277227742</c:v>
                      </c:pt>
                      <c:pt idx="449">
                        <c:v>69.393431871287135</c:v>
                      </c:pt>
                      <c:pt idx="450">
                        <c:v>69.394046683168341</c:v>
                      </c:pt>
                      <c:pt idx="451">
                        <c:v>69.395224653465363</c:v>
                      </c:pt>
                      <c:pt idx="452">
                        <c:v>69.395347673267352</c:v>
                      </c:pt>
                      <c:pt idx="453">
                        <c:v>69.397321643564368</c:v>
                      </c:pt>
                      <c:pt idx="454">
                        <c:v>69.398020217821809</c:v>
                      </c:pt>
                      <c:pt idx="455">
                        <c:v>69.399343198019821</c:v>
                      </c:pt>
                      <c:pt idx="456">
                        <c:v>69.397888871287122</c:v>
                      </c:pt>
                      <c:pt idx="457">
                        <c:v>69.39812412871288</c:v>
                      </c:pt>
                      <c:pt idx="458">
                        <c:v>69.397686772277254</c:v>
                      </c:pt>
                      <c:pt idx="459">
                        <c:v>69.399026990098974</c:v>
                      </c:pt>
                      <c:pt idx="460">
                        <c:v>69.399446584158426</c:v>
                      </c:pt>
                      <c:pt idx="461">
                        <c:v>69.400833970297072</c:v>
                      </c:pt>
                      <c:pt idx="462">
                        <c:v>69.399255514851461</c:v>
                      </c:pt>
                      <c:pt idx="463">
                        <c:v>69.399708821782198</c:v>
                      </c:pt>
                      <c:pt idx="464">
                        <c:v>69.401627217821783</c:v>
                      </c:pt>
                      <c:pt idx="465">
                        <c:v>69.402916455445535</c:v>
                      </c:pt>
                      <c:pt idx="466">
                        <c:v>69.402661999999992</c:v>
                      </c:pt>
                      <c:pt idx="467">
                        <c:v>69.404394980198063</c:v>
                      </c:pt>
                      <c:pt idx="468">
                        <c:v>69.403871732673252</c:v>
                      </c:pt>
                      <c:pt idx="469">
                        <c:v>69.406217702970281</c:v>
                      </c:pt>
                      <c:pt idx="470">
                        <c:v>69.409306198019792</c:v>
                      </c:pt>
                      <c:pt idx="471">
                        <c:v>69.42278702970296</c:v>
                      </c:pt>
                      <c:pt idx="472">
                        <c:v>69.448383603960437</c:v>
                      </c:pt>
                      <c:pt idx="473">
                        <c:v>69.482988782178182</c:v>
                      </c:pt>
                      <c:pt idx="474">
                        <c:v>69.498682376237639</c:v>
                      </c:pt>
                      <c:pt idx="475">
                        <c:v>69.526982306930677</c:v>
                      </c:pt>
                      <c:pt idx="476">
                        <c:v>69.561201029702985</c:v>
                      </c:pt>
                      <c:pt idx="477">
                        <c:v>69.5936723168317</c:v>
                      </c:pt>
                      <c:pt idx="478">
                        <c:v>69.612980900990109</c:v>
                      </c:pt>
                      <c:pt idx="479">
                        <c:v>69.624501198019786</c:v>
                      </c:pt>
                      <c:pt idx="480">
                        <c:v>69.647958435643559</c:v>
                      </c:pt>
                      <c:pt idx="481">
                        <c:v>69.664567465346522</c:v>
                      </c:pt>
                      <c:pt idx="482">
                        <c:v>69.686308732673297</c:v>
                      </c:pt>
                      <c:pt idx="483">
                        <c:v>69.699207415841542</c:v>
                      </c:pt>
                      <c:pt idx="484">
                        <c:v>69.700342564356419</c:v>
                      </c:pt>
                      <c:pt idx="485">
                        <c:v>69.701369990098996</c:v>
                      </c:pt>
                      <c:pt idx="486">
                        <c:v>69.698170435643576</c:v>
                      </c:pt>
                      <c:pt idx="487">
                        <c:v>69.689718554455453</c:v>
                      </c:pt>
                      <c:pt idx="488">
                        <c:v>69.680661851485141</c:v>
                      </c:pt>
                      <c:pt idx="489">
                        <c:v>69.673868237623722</c:v>
                      </c:pt>
                      <c:pt idx="490">
                        <c:v>69.674300990099042</c:v>
                      </c:pt>
                      <c:pt idx="491">
                        <c:v>69.681592316831697</c:v>
                      </c:pt>
                      <c:pt idx="492">
                        <c:v>69.681089752475245</c:v>
                      </c:pt>
                      <c:pt idx="493">
                        <c:v>69.681862267326764</c:v>
                      </c:pt>
                      <c:pt idx="494">
                        <c:v>69.689091603960364</c:v>
                      </c:pt>
                      <c:pt idx="495">
                        <c:v>69.698034990099032</c:v>
                      </c:pt>
                      <c:pt idx="496">
                        <c:v>69.703935148514859</c:v>
                      </c:pt>
                      <c:pt idx="497">
                        <c:v>69.715413881188141</c:v>
                      </c:pt>
                      <c:pt idx="498">
                        <c:v>69.723690475247523</c:v>
                      </c:pt>
                      <c:pt idx="499">
                        <c:v>69.730096613861406</c:v>
                      </c:pt>
                      <c:pt idx="500">
                        <c:v>69.73593518811883</c:v>
                      </c:pt>
                      <c:pt idx="501">
                        <c:v>69.74357856435644</c:v>
                      </c:pt>
                      <c:pt idx="502">
                        <c:v>69.747011732673229</c:v>
                      </c:pt>
                      <c:pt idx="503">
                        <c:v>69.750326663366351</c:v>
                      </c:pt>
                      <c:pt idx="504">
                        <c:v>69.748179425742592</c:v>
                      </c:pt>
                      <c:pt idx="505">
                        <c:v>69.747906168316803</c:v>
                      </c:pt>
                      <c:pt idx="506">
                        <c:v>69.745527346534686</c:v>
                      </c:pt>
                      <c:pt idx="507">
                        <c:v>69.740422792079244</c:v>
                      </c:pt>
                      <c:pt idx="508">
                        <c:v>69.738044613861405</c:v>
                      </c:pt>
                      <c:pt idx="509">
                        <c:v>69.738908960396074</c:v>
                      </c:pt>
                      <c:pt idx="510">
                        <c:v>69.738795495049473</c:v>
                      </c:pt>
                      <c:pt idx="511">
                        <c:v>69.740117841584166</c:v>
                      </c:pt>
                      <c:pt idx="512">
                        <c:v>69.743950059405961</c:v>
                      </c:pt>
                      <c:pt idx="513">
                        <c:v>69.74854761386139</c:v>
                      </c:pt>
                      <c:pt idx="514">
                        <c:v>69.75792571287127</c:v>
                      </c:pt>
                      <c:pt idx="515">
                        <c:v>69.777991366336636</c:v>
                      </c:pt>
                      <c:pt idx="516">
                        <c:v>69.795385277227709</c:v>
                      </c:pt>
                      <c:pt idx="517">
                        <c:v>69.810628930693085</c:v>
                      </c:pt>
                      <c:pt idx="518">
                        <c:v>69.830298831683194</c:v>
                      </c:pt>
                      <c:pt idx="519">
                        <c:v>69.851090544554424</c:v>
                      </c:pt>
                      <c:pt idx="520">
                        <c:v>69.867455138613863</c:v>
                      </c:pt>
                      <c:pt idx="521">
                        <c:v>69.884080792079203</c:v>
                      </c:pt>
                      <c:pt idx="522">
                        <c:v>69.897824168316831</c:v>
                      </c:pt>
                      <c:pt idx="523">
                        <c:v>69.898810782178202</c:v>
                      </c:pt>
                      <c:pt idx="524">
                        <c:v>69.894929099009957</c:v>
                      </c:pt>
                      <c:pt idx="525">
                        <c:v>69.887457019801985</c:v>
                      </c:pt>
                      <c:pt idx="526">
                        <c:v>69.876115415841511</c:v>
                      </c:pt>
                      <c:pt idx="527">
                        <c:v>69.870375524752504</c:v>
                      </c:pt>
                      <c:pt idx="528">
                        <c:v>69.863954376237643</c:v>
                      </c:pt>
                      <c:pt idx="529">
                        <c:v>69.85964242574255</c:v>
                      </c:pt>
                      <c:pt idx="530">
                        <c:v>69.85341123762376</c:v>
                      </c:pt>
                      <c:pt idx="531">
                        <c:v>69.850466534653478</c:v>
                      </c:pt>
                      <c:pt idx="532">
                        <c:v>69.850296306930701</c:v>
                      </c:pt>
                      <c:pt idx="533">
                        <c:v>69.850927415841582</c:v>
                      </c:pt>
                      <c:pt idx="534">
                        <c:v>69.851115118811904</c:v>
                      </c:pt>
                      <c:pt idx="535">
                        <c:v>69.853023554455419</c:v>
                      </c:pt>
                      <c:pt idx="536">
                        <c:v>69.854242910891074</c:v>
                      </c:pt>
                      <c:pt idx="537">
                        <c:v>69.860441019801996</c:v>
                      </c:pt>
                      <c:pt idx="538">
                        <c:v>69.862698009900981</c:v>
                      </c:pt>
                      <c:pt idx="539">
                        <c:v>69.862581722772276</c:v>
                      </c:pt>
                      <c:pt idx="540">
                        <c:v>69.858253504950525</c:v>
                      </c:pt>
                      <c:pt idx="541">
                        <c:v>69.853086702970302</c:v>
                      </c:pt>
                      <c:pt idx="542">
                        <c:v>69.841611732673258</c:v>
                      </c:pt>
                      <c:pt idx="543">
                        <c:v>69.823952099009901</c:v>
                      </c:pt>
                      <c:pt idx="544">
                        <c:v>69.802608267326718</c:v>
                      </c:pt>
                      <c:pt idx="545">
                        <c:v>69.777358811881214</c:v>
                      </c:pt>
                      <c:pt idx="546">
                        <c:v>69.740033396039593</c:v>
                      </c:pt>
                      <c:pt idx="547">
                        <c:v>69.715363366336632</c:v>
                      </c:pt>
                      <c:pt idx="548">
                        <c:v>69.69044793069304</c:v>
                      </c:pt>
                      <c:pt idx="549">
                        <c:v>69.652115683168347</c:v>
                      </c:pt>
                      <c:pt idx="550">
                        <c:v>69.618117495049489</c:v>
                      </c:pt>
                      <c:pt idx="551">
                        <c:v>69.598159445544567</c:v>
                      </c:pt>
                      <c:pt idx="552">
                        <c:v>69.585786683168322</c:v>
                      </c:pt>
                      <c:pt idx="553">
                        <c:v>69.58621429702967</c:v>
                      </c:pt>
                      <c:pt idx="554">
                        <c:v>69.58409135643565</c:v>
                      </c:pt>
                      <c:pt idx="555">
                        <c:v>69.58576090099011</c:v>
                      </c:pt>
                      <c:pt idx="556">
                        <c:v>69.593945742574263</c:v>
                      </c:pt>
                      <c:pt idx="557">
                        <c:v>69.599443871287122</c:v>
                      </c:pt>
                      <c:pt idx="558">
                        <c:v>69.596513891089117</c:v>
                      </c:pt>
                      <c:pt idx="559">
                        <c:v>69.582858613861404</c:v>
                      </c:pt>
                      <c:pt idx="560">
                        <c:v>69.550808069306953</c:v>
                      </c:pt>
                      <c:pt idx="561">
                        <c:v>69.512101326732676</c:v>
                      </c:pt>
                      <c:pt idx="562">
                        <c:v>69.475996485148499</c:v>
                      </c:pt>
                      <c:pt idx="563">
                        <c:v>69.413182485148511</c:v>
                      </c:pt>
                      <c:pt idx="564">
                        <c:v>69.350203594059408</c:v>
                      </c:pt>
                      <c:pt idx="565">
                        <c:v>69.282765158415827</c:v>
                      </c:pt>
                      <c:pt idx="566">
                        <c:v>69.21842035643563</c:v>
                      </c:pt>
                      <c:pt idx="567">
                        <c:v>69.167334178217828</c:v>
                      </c:pt>
                      <c:pt idx="568">
                        <c:v>69.121987653465339</c:v>
                      </c:pt>
                      <c:pt idx="569">
                        <c:v>69.093646257425775</c:v>
                      </c:pt>
                      <c:pt idx="570">
                        <c:v>69.060621198019774</c:v>
                      </c:pt>
                      <c:pt idx="571">
                        <c:v>69.030911980197999</c:v>
                      </c:pt>
                      <c:pt idx="572">
                        <c:v>69.006223356435683</c:v>
                      </c:pt>
                      <c:pt idx="573">
                        <c:v>68.999027524752464</c:v>
                      </c:pt>
                      <c:pt idx="574">
                        <c:v>68.99260659405941</c:v>
                      </c:pt>
                      <c:pt idx="575">
                        <c:v>68.985893683168314</c:v>
                      </c:pt>
                      <c:pt idx="576">
                        <c:v>68.968073603960377</c:v>
                      </c:pt>
                      <c:pt idx="577">
                        <c:v>68.94321627722772</c:v>
                      </c:pt>
                      <c:pt idx="578">
                        <c:v>68.906868990098999</c:v>
                      </c:pt>
                      <c:pt idx="579">
                        <c:v>68.862814376237637</c:v>
                      </c:pt>
                      <c:pt idx="580">
                        <c:v>68.835657871287182</c:v>
                      </c:pt>
                      <c:pt idx="581">
                        <c:v>68.808399376237617</c:v>
                      </c:pt>
                      <c:pt idx="582">
                        <c:v>68.774389257425767</c:v>
                      </c:pt>
                      <c:pt idx="583">
                        <c:v>68.749626683168316</c:v>
                      </c:pt>
                      <c:pt idx="584">
                        <c:v>68.729525742574268</c:v>
                      </c:pt>
                      <c:pt idx="585">
                        <c:v>68.718194811881219</c:v>
                      </c:pt>
                      <c:pt idx="586">
                        <c:v>68.713673346534648</c:v>
                      </c:pt>
                      <c:pt idx="587">
                        <c:v>68.715663465346509</c:v>
                      </c:pt>
                      <c:pt idx="588">
                        <c:v>68.721369821782176</c:v>
                      </c:pt>
                      <c:pt idx="589">
                        <c:v>68.733266752475231</c:v>
                      </c:pt>
                      <c:pt idx="590">
                        <c:v>68.753097702970294</c:v>
                      </c:pt>
                      <c:pt idx="591">
                        <c:v>68.779055514851507</c:v>
                      </c:pt>
                      <c:pt idx="592">
                        <c:v>68.810633623762385</c:v>
                      </c:pt>
                      <c:pt idx="593">
                        <c:v>68.842912019801972</c:v>
                      </c:pt>
                      <c:pt idx="594">
                        <c:v>68.861675643564325</c:v>
                      </c:pt>
                      <c:pt idx="595">
                        <c:v>68.896357495049529</c:v>
                      </c:pt>
                      <c:pt idx="596">
                        <c:v>68.914915930693056</c:v>
                      </c:pt>
                      <c:pt idx="597">
                        <c:v>68.930541356435654</c:v>
                      </c:pt>
                      <c:pt idx="598">
                        <c:v>68.946187881188109</c:v>
                      </c:pt>
                      <c:pt idx="599">
                        <c:v>68.963672801980209</c:v>
                      </c:pt>
                      <c:pt idx="600">
                        <c:v>68.983783128712872</c:v>
                      </c:pt>
                      <c:pt idx="601">
                        <c:v>69.005422782178243</c:v>
                      </c:pt>
                      <c:pt idx="602">
                        <c:v>69.03934662376237</c:v>
                      </c:pt>
                      <c:pt idx="603">
                        <c:v>69.084567217821728</c:v>
                      </c:pt>
                      <c:pt idx="604">
                        <c:v>69.139750920792068</c:v>
                      </c:pt>
                      <c:pt idx="605">
                        <c:v>69.214433089108908</c:v>
                      </c:pt>
                      <c:pt idx="606">
                        <c:v>69.298680960396055</c:v>
                      </c:pt>
                      <c:pt idx="607">
                        <c:v>69.400605128712897</c:v>
                      </c:pt>
                      <c:pt idx="608">
                        <c:v>69.505800722772264</c:v>
                      </c:pt>
                      <c:pt idx="609">
                        <c:v>69.610722594059396</c:v>
                      </c:pt>
                      <c:pt idx="610">
                        <c:v>69.730399059405968</c:v>
                      </c:pt>
                      <c:pt idx="611">
                        <c:v>69.838806574257418</c:v>
                      </c:pt>
                      <c:pt idx="612">
                        <c:v>69.942392188118816</c:v>
                      </c:pt>
                      <c:pt idx="613">
                        <c:v>70.038533069306922</c:v>
                      </c:pt>
                      <c:pt idx="614">
                        <c:v>70.131749811881178</c:v>
                      </c:pt>
                      <c:pt idx="615">
                        <c:v>70.215849861386147</c:v>
                      </c:pt>
                      <c:pt idx="616">
                        <c:v>70.294171138613876</c:v>
                      </c:pt>
                      <c:pt idx="617">
                        <c:v>70.373870247524735</c:v>
                      </c:pt>
                      <c:pt idx="618">
                        <c:v>70.455324693069286</c:v>
                      </c:pt>
                      <c:pt idx="619">
                        <c:v>70.555015198019802</c:v>
                      </c:pt>
                      <c:pt idx="620">
                        <c:v>70.663824871287119</c:v>
                      </c:pt>
                      <c:pt idx="621">
                        <c:v>70.79431423762378</c:v>
                      </c:pt>
                      <c:pt idx="622">
                        <c:v>70.953110920792071</c:v>
                      </c:pt>
                      <c:pt idx="623">
                        <c:v>71.117428207920796</c:v>
                      </c:pt>
                      <c:pt idx="624">
                        <c:v>71.2946122871287</c:v>
                      </c:pt>
                      <c:pt idx="625">
                        <c:v>71.4822999009901</c:v>
                      </c:pt>
                      <c:pt idx="626">
                        <c:v>71.680289059405965</c:v>
                      </c:pt>
                      <c:pt idx="627">
                        <c:v>71.878185465346562</c:v>
                      </c:pt>
                      <c:pt idx="628">
                        <c:v>72.059923336633631</c:v>
                      </c:pt>
                      <c:pt idx="629">
                        <c:v>72.212401069306949</c:v>
                      </c:pt>
                      <c:pt idx="630">
                        <c:v>72.357633564356405</c:v>
                      </c:pt>
                      <c:pt idx="631">
                        <c:v>72.499254851485176</c:v>
                      </c:pt>
                      <c:pt idx="632">
                        <c:v>72.626694267326755</c:v>
                      </c:pt>
                      <c:pt idx="633">
                        <c:v>72.756514346534644</c:v>
                      </c:pt>
                      <c:pt idx="634">
                        <c:v>72.895665772277255</c:v>
                      </c:pt>
                      <c:pt idx="635">
                        <c:v>73.034847257425753</c:v>
                      </c:pt>
                      <c:pt idx="636">
                        <c:v>73.19052328712867</c:v>
                      </c:pt>
                      <c:pt idx="637">
                        <c:v>73.357651881188076</c:v>
                      </c:pt>
                      <c:pt idx="638">
                        <c:v>73.533752683168316</c:v>
                      </c:pt>
                      <c:pt idx="639">
                        <c:v>73.694130029703004</c:v>
                      </c:pt>
                      <c:pt idx="640">
                        <c:v>73.857104564356447</c:v>
                      </c:pt>
                      <c:pt idx="641">
                        <c:v>74.042507643564335</c:v>
                      </c:pt>
                      <c:pt idx="642">
                        <c:v>74.220868217821803</c:v>
                      </c:pt>
                      <c:pt idx="643">
                        <c:v>74.396267653465344</c:v>
                      </c:pt>
                      <c:pt idx="644">
                        <c:v>74.557031564356393</c:v>
                      </c:pt>
                      <c:pt idx="645">
                        <c:v>74.710423198019811</c:v>
                      </c:pt>
                      <c:pt idx="646">
                        <c:v>74.851450425742541</c:v>
                      </c:pt>
                      <c:pt idx="647">
                        <c:v>74.993189742574245</c:v>
                      </c:pt>
                      <c:pt idx="648">
                        <c:v>75.120377415841602</c:v>
                      </c:pt>
                      <c:pt idx="649">
                        <c:v>75.236020366336589</c:v>
                      </c:pt>
                      <c:pt idx="650">
                        <c:v>75.347453207920807</c:v>
                      </c:pt>
                      <c:pt idx="651">
                        <c:v>75.464127623762366</c:v>
                      </c:pt>
                      <c:pt idx="652">
                        <c:v>75.593384029702975</c:v>
                      </c:pt>
                      <c:pt idx="653">
                        <c:v>75.729405940594063</c:v>
                      </c:pt>
                      <c:pt idx="654">
                        <c:v>75.878938584158391</c:v>
                      </c:pt>
                      <c:pt idx="655">
                        <c:v>76.041120732673278</c:v>
                      </c:pt>
                      <c:pt idx="656">
                        <c:v>76.211541485148516</c:v>
                      </c:pt>
                      <c:pt idx="657">
                        <c:v>76.382610118811911</c:v>
                      </c:pt>
                      <c:pt idx="658">
                        <c:v>76.548569564356427</c:v>
                      </c:pt>
                      <c:pt idx="659">
                        <c:v>76.705833415841568</c:v>
                      </c:pt>
                      <c:pt idx="660">
                        <c:v>76.851394950495049</c:v>
                      </c:pt>
                      <c:pt idx="661">
                        <c:v>76.973597425742568</c:v>
                      </c:pt>
                      <c:pt idx="662">
                        <c:v>77.081801336633674</c:v>
                      </c:pt>
                      <c:pt idx="663">
                        <c:v>77.173861326732705</c:v>
                      </c:pt>
                      <c:pt idx="664">
                        <c:v>77.25454079207924</c:v>
                      </c:pt>
                      <c:pt idx="665">
                        <c:v>77.341550316831686</c:v>
                      </c:pt>
                      <c:pt idx="666">
                        <c:v>77.420743534653454</c:v>
                      </c:pt>
                      <c:pt idx="667">
                        <c:v>77.496966613861417</c:v>
                      </c:pt>
                      <c:pt idx="668">
                        <c:v>77.571778702970292</c:v>
                      </c:pt>
                      <c:pt idx="669">
                        <c:v>77.652182772277243</c:v>
                      </c:pt>
                      <c:pt idx="670">
                        <c:v>77.759008871287108</c:v>
                      </c:pt>
                      <c:pt idx="671">
                        <c:v>77.865813841584128</c:v>
                      </c:pt>
                      <c:pt idx="672">
                        <c:v>77.996996207920802</c:v>
                      </c:pt>
                      <c:pt idx="673">
                        <c:v>78.125820257425744</c:v>
                      </c:pt>
                      <c:pt idx="674">
                        <c:v>78.245785099009922</c:v>
                      </c:pt>
                      <c:pt idx="675">
                        <c:v>78.35361427722772</c:v>
                      </c:pt>
                      <c:pt idx="676">
                        <c:v>78.4462802772277</c:v>
                      </c:pt>
                      <c:pt idx="677">
                        <c:v>78.529656851485157</c:v>
                      </c:pt>
                      <c:pt idx="678">
                        <c:v>78.602639148514854</c:v>
                      </c:pt>
                      <c:pt idx="679">
                        <c:v>78.671215851485158</c:v>
                      </c:pt>
                      <c:pt idx="680">
                        <c:v>78.717141792079204</c:v>
                      </c:pt>
                      <c:pt idx="681">
                        <c:v>78.771165603960426</c:v>
                      </c:pt>
                      <c:pt idx="682">
                        <c:v>78.817103564356444</c:v>
                      </c:pt>
                      <c:pt idx="683">
                        <c:v>78.859143227722811</c:v>
                      </c:pt>
                      <c:pt idx="684">
                        <c:v>78.897967306930752</c:v>
                      </c:pt>
                      <c:pt idx="685">
                        <c:v>78.947566881188095</c:v>
                      </c:pt>
                      <c:pt idx="686">
                        <c:v>79.001431415841537</c:v>
                      </c:pt>
                      <c:pt idx="687">
                        <c:v>79.075628554455434</c:v>
                      </c:pt>
                      <c:pt idx="688">
                        <c:v>79.146645287128706</c:v>
                      </c:pt>
                      <c:pt idx="689">
                        <c:v>79.213976504950523</c:v>
                      </c:pt>
                      <c:pt idx="690">
                        <c:v>79.271349118811884</c:v>
                      </c:pt>
                      <c:pt idx="691">
                        <c:v>79.318747237623739</c:v>
                      </c:pt>
                      <c:pt idx="692">
                        <c:v>79.354690693069315</c:v>
                      </c:pt>
                      <c:pt idx="693">
                        <c:v>79.39023863366333</c:v>
                      </c:pt>
                      <c:pt idx="694">
                        <c:v>79.419698574257438</c:v>
                      </c:pt>
                      <c:pt idx="695">
                        <c:v>79.446612603960375</c:v>
                      </c:pt>
                      <c:pt idx="696">
                        <c:v>79.457791673267337</c:v>
                      </c:pt>
                      <c:pt idx="697">
                        <c:v>79.459856643564365</c:v>
                      </c:pt>
                      <c:pt idx="698">
                        <c:v>79.458409633663408</c:v>
                      </c:pt>
                      <c:pt idx="699">
                        <c:v>79.454150742574285</c:v>
                      </c:pt>
                      <c:pt idx="700">
                        <c:v>79.446771782178232</c:v>
                      </c:pt>
                      <c:pt idx="701">
                        <c:v>79.442527089108893</c:v>
                      </c:pt>
                      <c:pt idx="702">
                        <c:v>79.440961663366352</c:v>
                      </c:pt>
                      <c:pt idx="703">
                        <c:v>79.44206200990098</c:v>
                      </c:pt>
                      <c:pt idx="704">
                        <c:v>79.440730504950466</c:v>
                      </c:pt>
                      <c:pt idx="705">
                        <c:v>79.440423287128709</c:v>
                      </c:pt>
                      <c:pt idx="706">
                        <c:v>79.4391042871287</c:v>
                      </c:pt>
                      <c:pt idx="707">
                        <c:v>79.435932643564385</c:v>
                      </c:pt>
                      <c:pt idx="708">
                        <c:v>79.42473139603959</c:v>
                      </c:pt>
                      <c:pt idx="709">
                        <c:v>79.412159475247549</c:v>
                      </c:pt>
                      <c:pt idx="710">
                        <c:v>79.390123207920823</c:v>
                      </c:pt>
                      <c:pt idx="711">
                        <c:v>79.367836207920789</c:v>
                      </c:pt>
                      <c:pt idx="712">
                        <c:v>79.325250158415827</c:v>
                      </c:pt>
                      <c:pt idx="713">
                        <c:v>79.301720514851496</c:v>
                      </c:pt>
                      <c:pt idx="714">
                        <c:v>79.271044594059433</c:v>
                      </c:pt>
                      <c:pt idx="715">
                        <c:v>79.254303257425761</c:v>
                      </c:pt>
                      <c:pt idx="716">
                        <c:v>79.252795960396057</c:v>
                      </c:pt>
                      <c:pt idx="717">
                        <c:v>79.271150990099031</c:v>
                      </c:pt>
                      <c:pt idx="718">
                        <c:v>79.305565702970299</c:v>
                      </c:pt>
                      <c:pt idx="719">
                        <c:v>79.334284732673297</c:v>
                      </c:pt>
                      <c:pt idx="720">
                        <c:v>79.37355243564356</c:v>
                      </c:pt>
                      <c:pt idx="721">
                        <c:v>79.403346653465377</c:v>
                      </c:pt>
                      <c:pt idx="722">
                        <c:v>79.437126782178197</c:v>
                      </c:pt>
                      <c:pt idx="723">
                        <c:v>79.46185624752475</c:v>
                      </c:pt>
                      <c:pt idx="724">
                        <c:v>79.470149712871319</c:v>
                      </c:pt>
                      <c:pt idx="725">
                        <c:v>79.468200782178229</c:v>
                      </c:pt>
                      <c:pt idx="726">
                        <c:v>79.45803800990096</c:v>
                      </c:pt>
                      <c:pt idx="727">
                        <c:v>79.436831683168322</c:v>
                      </c:pt>
                      <c:pt idx="728">
                        <c:v>79.410366019801984</c:v>
                      </c:pt>
                      <c:pt idx="729">
                        <c:v>79.387620920792102</c:v>
                      </c:pt>
                      <c:pt idx="730">
                        <c:v>79.366350336633687</c:v>
                      </c:pt>
                      <c:pt idx="731">
                        <c:v>79.336084762376231</c:v>
                      </c:pt>
                      <c:pt idx="732">
                        <c:v>79.317124613861424</c:v>
                      </c:pt>
                      <c:pt idx="733">
                        <c:v>79.304098257425721</c:v>
                      </c:pt>
                      <c:pt idx="734">
                        <c:v>79.292165792079217</c:v>
                      </c:pt>
                      <c:pt idx="735">
                        <c:v>79.268213663366367</c:v>
                      </c:pt>
                      <c:pt idx="736">
                        <c:v>79.233699326732662</c:v>
                      </c:pt>
                      <c:pt idx="737">
                        <c:v>79.211557930693075</c:v>
                      </c:pt>
                      <c:pt idx="738">
                        <c:v>79.175629386138596</c:v>
                      </c:pt>
                      <c:pt idx="739">
                        <c:v>79.130523069306932</c:v>
                      </c:pt>
                      <c:pt idx="740">
                        <c:v>79.089545237623753</c:v>
                      </c:pt>
                      <c:pt idx="741">
                        <c:v>79.05143131683171</c:v>
                      </c:pt>
                      <c:pt idx="742">
                        <c:v>79.004777237623742</c:v>
                      </c:pt>
                      <c:pt idx="743">
                        <c:v>78.982212732673304</c:v>
                      </c:pt>
                      <c:pt idx="744">
                        <c:v>78.975106980198035</c:v>
                      </c:pt>
                      <c:pt idx="745">
                        <c:v>78.970832623762377</c:v>
                      </c:pt>
                      <c:pt idx="746">
                        <c:v>78.960715178217811</c:v>
                      </c:pt>
                      <c:pt idx="747">
                        <c:v>78.939124138613863</c:v>
                      </c:pt>
                      <c:pt idx="748">
                        <c:v>78.906179059405929</c:v>
                      </c:pt>
                      <c:pt idx="749">
                        <c:v>78.890542980197992</c:v>
                      </c:pt>
                      <c:pt idx="750">
                        <c:v>78.869623118811887</c:v>
                      </c:pt>
                      <c:pt idx="751">
                        <c:v>78.834130039603949</c:v>
                      </c:pt>
                      <c:pt idx="752">
                        <c:v>78.800219970297022</c:v>
                      </c:pt>
                      <c:pt idx="753">
                        <c:v>78.742875108910894</c:v>
                      </c:pt>
                      <c:pt idx="754">
                        <c:v>78.674651485148544</c:v>
                      </c:pt>
                      <c:pt idx="755">
                        <c:v>78.587333237623753</c:v>
                      </c:pt>
                      <c:pt idx="756">
                        <c:v>78.507453772277231</c:v>
                      </c:pt>
                      <c:pt idx="757">
                        <c:v>78.421295445544558</c:v>
                      </c:pt>
                      <c:pt idx="758">
                        <c:v>78.361417891089104</c:v>
                      </c:pt>
                      <c:pt idx="759">
                        <c:v>78.308966158415842</c:v>
                      </c:pt>
                      <c:pt idx="760">
                        <c:v>78.256985079207936</c:v>
                      </c:pt>
                      <c:pt idx="761">
                        <c:v>78.207814138613827</c:v>
                      </c:pt>
                      <c:pt idx="762">
                        <c:v>78.159406990099015</c:v>
                      </c:pt>
                      <c:pt idx="763">
                        <c:v>78.104546267326725</c:v>
                      </c:pt>
                      <c:pt idx="764">
                        <c:v>78.054035772277217</c:v>
                      </c:pt>
                      <c:pt idx="765">
                        <c:v>78.005820247524753</c:v>
                      </c:pt>
                      <c:pt idx="766">
                        <c:v>77.947383861386143</c:v>
                      </c:pt>
                      <c:pt idx="767">
                        <c:v>77.872085732673241</c:v>
                      </c:pt>
                      <c:pt idx="768">
                        <c:v>77.788442702970244</c:v>
                      </c:pt>
                      <c:pt idx="769">
                        <c:v>77.700027891089107</c:v>
                      </c:pt>
                      <c:pt idx="770">
                        <c:v>77.605350118811856</c:v>
                      </c:pt>
                      <c:pt idx="771">
                        <c:v>77.515241049504951</c:v>
                      </c:pt>
                      <c:pt idx="772">
                        <c:v>77.434882267326742</c:v>
                      </c:pt>
                      <c:pt idx="773">
                        <c:v>77.365099653465364</c:v>
                      </c:pt>
                      <c:pt idx="774">
                        <c:v>77.296708712871308</c:v>
                      </c:pt>
                      <c:pt idx="775">
                        <c:v>77.249348871287097</c:v>
                      </c:pt>
                      <c:pt idx="776">
                        <c:v>77.211359455445532</c:v>
                      </c:pt>
                      <c:pt idx="777">
                        <c:v>77.186915564356454</c:v>
                      </c:pt>
                      <c:pt idx="778">
                        <c:v>77.170053405940578</c:v>
                      </c:pt>
                      <c:pt idx="779">
                        <c:v>77.148556089108936</c:v>
                      </c:pt>
                      <c:pt idx="780">
                        <c:v>77.119898564356419</c:v>
                      </c:pt>
                      <c:pt idx="781">
                        <c:v>77.092736702970242</c:v>
                      </c:pt>
                      <c:pt idx="782">
                        <c:v>77.071439069306891</c:v>
                      </c:pt>
                      <c:pt idx="783">
                        <c:v>77.051879178217817</c:v>
                      </c:pt>
                      <c:pt idx="784">
                        <c:v>77.031483019801982</c:v>
                      </c:pt>
                      <c:pt idx="785">
                        <c:v>77.016906386138587</c:v>
                      </c:pt>
                      <c:pt idx="786">
                        <c:v>77.011324168316833</c:v>
                      </c:pt>
                      <c:pt idx="787">
                        <c:v>77.014527712871271</c:v>
                      </c:pt>
                      <c:pt idx="788">
                        <c:v>77.02880042574256</c:v>
                      </c:pt>
                      <c:pt idx="789">
                        <c:v>77.056060376237625</c:v>
                      </c:pt>
                      <c:pt idx="790">
                        <c:v>77.087671801980193</c:v>
                      </c:pt>
                      <c:pt idx="791">
                        <c:v>77.130762584158433</c:v>
                      </c:pt>
                      <c:pt idx="792">
                        <c:v>77.160915306930718</c:v>
                      </c:pt>
                      <c:pt idx="793">
                        <c:v>77.17870379207919</c:v>
                      </c:pt>
                      <c:pt idx="794">
                        <c:v>77.181983227722782</c:v>
                      </c:pt>
                      <c:pt idx="795">
                        <c:v>77.18156140594057</c:v>
                      </c:pt>
                      <c:pt idx="796">
                        <c:v>77.179280297029663</c:v>
                      </c:pt>
                      <c:pt idx="797">
                        <c:v>77.178706366336598</c:v>
                      </c:pt>
                      <c:pt idx="798">
                        <c:v>77.180019960396038</c:v>
                      </c:pt>
                      <c:pt idx="799">
                        <c:v>77.18739890099009</c:v>
                      </c:pt>
                      <c:pt idx="800">
                        <c:v>77.218890306930703</c:v>
                      </c:pt>
                      <c:pt idx="801">
                        <c:v>77.263839039603951</c:v>
                      </c:pt>
                      <c:pt idx="802">
                        <c:v>77.329098019801989</c:v>
                      </c:pt>
                      <c:pt idx="803">
                        <c:v>77.406858891089072</c:v>
                      </c:pt>
                      <c:pt idx="804">
                        <c:v>77.493671188118796</c:v>
                      </c:pt>
                      <c:pt idx="805">
                        <c:v>77.578019861386124</c:v>
                      </c:pt>
                      <c:pt idx="806">
                        <c:v>77.647916297029738</c:v>
                      </c:pt>
                      <c:pt idx="807">
                        <c:v>77.723746029702966</c:v>
                      </c:pt>
                      <c:pt idx="808">
                        <c:v>77.776906217821761</c:v>
                      </c:pt>
                      <c:pt idx="809">
                        <c:v>77.812839326732671</c:v>
                      </c:pt>
                      <c:pt idx="810">
                        <c:v>77.860917138613857</c:v>
                      </c:pt>
                      <c:pt idx="811">
                        <c:v>77.901194455445491</c:v>
                      </c:pt>
                      <c:pt idx="812">
                        <c:v>77.959320336633667</c:v>
                      </c:pt>
                      <c:pt idx="813">
                        <c:v>78.020924663366344</c:v>
                      </c:pt>
                      <c:pt idx="814">
                        <c:v>78.087762524752492</c:v>
                      </c:pt>
                      <c:pt idx="815">
                        <c:v>78.167315148514874</c:v>
                      </c:pt>
                      <c:pt idx="816">
                        <c:v>78.253319603960392</c:v>
                      </c:pt>
                      <c:pt idx="817">
                        <c:v>78.343562574257419</c:v>
                      </c:pt>
                      <c:pt idx="818">
                        <c:v>78.432901079207909</c:v>
                      </c:pt>
                      <c:pt idx="819">
                        <c:v>78.524985742574216</c:v>
                      </c:pt>
                      <c:pt idx="820">
                        <c:v>78.598165613861397</c:v>
                      </c:pt>
                      <c:pt idx="821">
                        <c:v>78.653634881188125</c:v>
                      </c:pt>
                      <c:pt idx="822">
                        <c:v>78.686764930693045</c:v>
                      </c:pt>
                      <c:pt idx="823">
                        <c:v>78.710307891089116</c:v>
                      </c:pt>
                      <c:pt idx="824">
                        <c:v>78.745171217821763</c:v>
                      </c:pt>
                      <c:pt idx="825">
                        <c:v>78.798100970297043</c:v>
                      </c:pt>
                      <c:pt idx="826">
                        <c:v>78.856758534653508</c:v>
                      </c:pt>
                      <c:pt idx="827">
                        <c:v>78.919072207920763</c:v>
                      </c:pt>
                      <c:pt idx="828">
                        <c:v>78.98889291089111</c:v>
                      </c:pt>
                      <c:pt idx="829">
                        <c:v>79.048898801980201</c:v>
                      </c:pt>
                      <c:pt idx="830">
                        <c:v>79.094251891089172</c:v>
                      </c:pt>
                      <c:pt idx="831">
                        <c:v>79.139786247524768</c:v>
                      </c:pt>
                      <c:pt idx="832">
                        <c:v>79.173109990099007</c:v>
                      </c:pt>
                      <c:pt idx="833">
                        <c:v>79.202257801980195</c:v>
                      </c:pt>
                      <c:pt idx="834">
                        <c:v>79.219712069306951</c:v>
                      </c:pt>
                      <c:pt idx="835">
                        <c:v>79.237682237623773</c:v>
                      </c:pt>
                      <c:pt idx="836">
                        <c:v>79.280518435643572</c:v>
                      </c:pt>
                      <c:pt idx="837">
                        <c:v>79.32961333663367</c:v>
                      </c:pt>
                      <c:pt idx="838">
                        <c:v>79.392695594059404</c:v>
                      </c:pt>
                      <c:pt idx="839">
                        <c:v>79.473496198019802</c:v>
                      </c:pt>
                      <c:pt idx="840">
                        <c:v>79.576671504950468</c:v>
                      </c:pt>
                      <c:pt idx="841">
                        <c:v>79.68389853465348</c:v>
                      </c:pt>
                      <c:pt idx="842">
                        <c:v>79.799419336633633</c:v>
                      </c:pt>
                      <c:pt idx="843">
                        <c:v>79.913671089108945</c:v>
                      </c:pt>
                      <c:pt idx="844">
                        <c:v>80.025213099009932</c:v>
                      </c:pt>
                      <c:pt idx="845">
                        <c:v>80.119955524752498</c:v>
                      </c:pt>
                      <c:pt idx="846">
                        <c:v>80.212428475247535</c:v>
                      </c:pt>
                      <c:pt idx="847">
                        <c:v>80.298752465346539</c:v>
                      </c:pt>
                      <c:pt idx="848">
                        <c:v>80.367538227722775</c:v>
                      </c:pt>
                      <c:pt idx="849">
                        <c:v>80.437983158415818</c:v>
                      </c:pt>
                      <c:pt idx="850">
                        <c:v>80.501024356435664</c:v>
                      </c:pt>
                      <c:pt idx="851">
                        <c:v>80.551890712871312</c:v>
                      </c:pt>
                      <c:pt idx="852">
                        <c:v>80.605057227722753</c:v>
                      </c:pt>
                      <c:pt idx="853">
                        <c:v>80.65168833663364</c:v>
                      </c:pt>
                      <c:pt idx="854">
                        <c:v>80.709745306930657</c:v>
                      </c:pt>
                      <c:pt idx="855">
                        <c:v>80.777790712871308</c:v>
                      </c:pt>
                      <c:pt idx="856">
                        <c:v>80.853776217821775</c:v>
                      </c:pt>
                      <c:pt idx="857">
                        <c:v>80.936720693069276</c:v>
                      </c:pt>
                      <c:pt idx="858">
                        <c:v>80.993683722772261</c:v>
                      </c:pt>
                      <c:pt idx="859">
                        <c:v>81.054300653465347</c:v>
                      </c:pt>
                      <c:pt idx="860">
                        <c:v>81.096021148514836</c:v>
                      </c:pt>
                      <c:pt idx="861">
                        <c:v>81.14648710891089</c:v>
                      </c:pt>
                      <c:pt idx="862">
                        <c:v>81.184155732673275</c:v>
                      </c:pt>
                      <c:pt idx="863">
                        <c:v>81.251757316831643</c:v>
                      </c:pt>
                      <c:pt idx="864">
                        <c:v>81.307322049504947</c:v>
                      </c:pt>
                      <c:pt idx="865">
                        <c:v>81.370830069306933</c:v>
                      </c:pt>
                      <c:pt idx="866">
                        <c:v>81.434513940594101</c:v>
                      </c:pt>
                      <c:pt idx="867">
                        <c:v>81.494283900990126</c:v>
                      </c:pt>
                      <c:pt idx="868">
                        <c:v>81.552080564356459</c:v>
                      </c:pt>
                      <c:pt idx="869">
                        <c:v>81.615609693069345</c:v>
                      </c:pt>
                      <c:pt idx="870">
                        <c:v>81.65381268316834</c:v>
                      </c:pt>
                      <c:pt idx="871">
                        <c:v>81.687504277227717</c:v>
                      </c:pt>
                      <c:pt idx="872">
                        <c:v>81.722739594059377</c:v>
                      </c:pt>
                      <c:pt idx="873">
                        <c:v>81.77504980198016</c:v>
                      </c:pt>
                      <c:pt idx="874">
                        <c:v>81.828409584158464</c:v>
                      </c:pt>
                      <c:pt idx="875">
                        <c:v>81.891631227722783</c:v>
                      </c:pt>
                      <c:pt idx="876">
                        <c:v>81.969699663366328</c:v>
                      </c:pt>
                      <c:pt idx="877">
                        <c:v>82.0657771782178</c:v>
                      </c:pt>
                      <c:pt idx="878">
                        <c:v>82.156912623762381</c:v>
                      </c:pt>
                      <c:pt idx="879">
                        <c:v>82.26720793069309</c:v>
                      </c:pt>
                      <c:pt idx="880">
                        <c:v>82.377483445544541</c:v>
                      </c:pt>
                      <c:pt idx="881">
                        <c:v>82.49653604950494</c:v>
                      </c:pt>
                      <c:pt idx="882">
                        <c:v>82.601059039603953</c:v>
                      </c:pt>
                      <c:pt idx="883">
                        <c:v>82.709621217821791</c:v>
                      </c:pt>
                      <c:pt idx="884">
                        <c:v>82.797207207920806</c:v>
                      </c:pt>
                      <c:pt idx="885">
                        <c:v>82.883327475247526</c:v>
                      </c:pt>
                      <c:pt idx="886">
                        <c:v>82.955231534653464</c:v>
                      </c:pt>
                      <c:pt idx="887">
                        <c:v>83.025432118811892</c:v>
                      </c:pt>
                      <c:pt idx="888">
                        <c:v>83.082296118811882</c:v>
                      </c:pt>
                      <c:pt idx="889">
                        <c:v>83.118445148514837</c:v>
                      </c:pt>
                      <c:pt idx="890">
                        <c:v>83.14407848514854</c:v>
                      </c:pt>
                      <c:pt idx="891">
                        <c:v>83.183949742574285</c:v>
                      </c:pt>
                      <c:pt idx="892">
                        <c:v>83.228564188118824</c:v>
                      </c:pt>
                      <c:pt idx="893">
                        <c:v>83.275875861386112</c:v>
                      </c:pt>
                      <c:pt idx="894">
                        <c:v>83.330492772277239</c:v>
                      </c:pt>
                      <c:pt idx="895">
                        <c:v>83.407970831683201</c:v>
                      </c:pt>
                      <c:pt idx="896">
                        <c:v>83.49253441584159</c:v>
                      </c:pt>
                      <c:pt idx="897">
                        <c:v>83.584495188118808</c:v>
                      </c:pt>
                      <c:pt idx="898">
                        <c:v>83.673043732673264</c:v>
                      </c:pt>
                      <c:pt idx="899">
                        <c:v>83.763247584158435</c:v>
                      </c:pt>
                      <c:pt idx="900">
                        <c:v>83.845494059405951</c:v>
                      </c:pt>
                      <c:pt idx="901">
                        <c:v>83.925821376237664</c:v>
                      </c:pt>
                      <c:pt idx="902">
                        <c:v>84.00614572277226</c:v>
                      </c:pt>
                      <c:pt idx="903">
                        <c:v>84.08726436633664</c:v>
                      </c:pt>
                      <c:pt idx="904">
                        <c:v>84.180599267326713</c:v>
                      </c:pt>
                      <c:pt idx="905">
                        <c:v>84.263557851485118</c:v>
                      </c:pt>
                      <c:pt idx="906">
                        <c:v>84.354166465346523</c:v>
                      </c:pt>
                      <c:pt idx="907">
                        <c:v>84.435637732673271</c:v>
                      </c:pt>
                      <c:pt idx="908">
                        <c:v>84.498856683168341</c:v>
                      </c:pt>
                      <c:pt idx="909">
                        <c:v>84.545794970297052</c:v>
                      </c:pt>
                      <c:pt idx="910">
                        <c:v>84.590838465346565</c:v>
                      </c:pt>
                      <c:pt idx="911">
                        <c:v>84.636273851485129</c:v>
                      </c:pt>
                      <c:pt idx="912">
                        <c:v>84.687534287128699</c:v>
                      </c:pt>
                      <c:pt idx="913">
                        <c:v>84.73228076237622</c:v>
                      </c:pt>
                      <c:pt idx="914">
                        <c:v>84.774773653465331</c:v>
                      </c:pt>
                      <c:pt idx="915">
                        <c:v>84.807885980198023</c:v>
                      </c:pt>
                      <c:pt idx="916">
                        <c:v>84.842896207920788</c:v>
                      </c:pt>
                      <c:pt idx="917">
                        <c:v>84.864554574257397</c:v>
                      </c:pt>
                      <c:pt idx="918">
                        <c:v>84.879285623762385</c:v>
                      </c:pt>
                      <c:pt idx="919">
                        <c:v>84.917175089108895</c:v>
                      </c:pt>
                      <c:pt idx="920">
                        <c:v>84.941476970297018</c:v>
                      </c:pt>
                      <c:pt idx="921">
                        <c:v>84.957537603960375</c:v>
                      </c:pt>
                      <c:pt idx="922">
                        <c:v>84.977469227722807</c:v>
                      </c:pt>
                      <c:pt idx="923">
                        <c:v>84.995697811881215</c:v>
                      </c:pt>
                      <c:pt idx="924">
                        <c:v>85.014418049504926</c:v>
                      </c:pt>
                      <c:pt idx="925">
                        <c:v>85.03527586138614</c:v>
                      </c:pt>
                      <c:pt idx="926">
                        <c:v>85.051768435643567</c:v>
                      </c:pt>
                      <c:pt idx="927">
                        <c:v>85.05595893069308</c:v>
                      </c:pt>
                      <c:pt idx="928">
                        <c:v>85.055048336633618</c:v>
                      </c:pt>
                      <c:pt idx="929">
                        <c:v>85.050797465346491</c:v>
                      </c:pt>
                      <c:pt idx="930">
                        <c:v>85.043846277227686</c:v>
                      </c:pt>
                      <c:pt idx="931">
                        <c:v>85.075562594059363</c:v>
                      </c:pt>
                      <c:pt idx="932">
                        <c:v>85.140040108910895</c:v>
                      </c:pt>
                      <c:pt idx="933">
                        <c:v>85.147913722772273</c:v>
                      </c:pt>
                      <c:pt idx="934">
                        <c:v>85.105647366336626</c:v>
                      </c:pt>
                      <c:pt idx="935">
                        <c:v>85.066161465346511</c:v>
                      </c:pt>
                      <c:pt idx="936">
                        <c:v>85.012726722772314</c:v>
                      </c:pt>
                      <c:pt idx="937">
                        <c:v>84.942551118811892</c:v>
                      </c:pt>
                      <c:pt idx="938">
                        <c:v>84.865266861386118</c:v>
                      </c:pt>
                      <c:pt idx="939">
                        <c:v>84.774905237623756</c:v>
                      </c:pt>
                      <c:pt idx="940">
                        <c:v>84.650768930693047</c:v>
                      </c:pt>
                      <c:pt idx="941">
                        <c:v>84.497391059405899</c:v>
                      </c:pt>
                      <c:pt idx="942">
                        <c:v>84.303043950495066</c:v>
                      </c:pt>
                      <c:pt idx="943">
                        <c:v>84.072571712871309</c:v>
                      </c:pt>
                      <c:pt idx="944">
                        <c:v>83.82929845544551</c:v>
                      </c:pt>
                      <c:pt idx="945">
                        <c:v>83.611703425742547</c:v>
                      </c:pt>
                      <c:pt idx="946">
                        <c:v>83.411005366336596</c:v>
                      </c:pt>
                      <c:pt idx="947">
                        <c:v>83.244064326732712</c:v>
                      </c:pt>
                      <c:pt idx="948">
                        <c:v>83.106369297029701</c:v>
                      </c:pt>
                      <c:pt idx="949">
                        <c:v>82.982676297029684</c:v>
                      </c:pt>
                      <c:pt idx="950">
                        <c:v>82.878367336633673</c:v>
                      </c:pt>
                      <c:pt idx="951">
                        <c:v>82.769735198019802</c:v>
                      </c:pt>
                      <c:pt idx="952">
                        <c:v>82.641515574257397</c:v>
                      </c:pt>
                      <c:pt idx="953">
                        <c:v>82.490809653465362</c:v>
                      </c:pt>
                      <c:pt idx="954">
                        <c:v>82.306508148514851</c:v>
                      </c:pt>
                      <c:pt idx="955">
                        <c:v>82.099744851485184</c:v>
                      </c:pt>
                      <c:pt idx="956">
                        <c:v>81.878136732673241</c:v>
                      </c:pt>
                      <c:pt idx="957">
                        <c:v>81.669040217821816</c:v>
                      </c:pt>
                      <c:pt idx="958">
                        <c:v>81.461272396039604</c:v>
                      </c:pt>
                      <c:pt idx="959">
                        <c:v>81.265670554455468</c:v>
                      </c:pt>
                      <c:pt idx="960">
                        <c:v>81.062560554455445</c:v>
                      </c:pt>
                      <c:pt idx="961">
                        <c:v>80.856827247524777</c:v>
                      </c:pt>
                      <c:pt idx="962">
                        <c:v>80.659013138613858</c:v>
                      </c:pt>
                      <c:pt idx="963">
                        <c:v>80.484064544554457</c:v>
                      </c:pt>
                      <c:pt idx="964">
                        <c:v>80.30111600990098</c:v>
                      </c:pt>
                      <c:pt idx="965">
                        <c:v>80.127283584158391</c:v>
                      </c:pt>
                      <c:pt idx="966">
                        <c:v>79.942213396039591</c:v>
                      </c:pt>
                      <c:pt idx="967">
                        <c:v>79.774587891089098</c:v>
                      </c:pt>
                      <c:pt idx="968">
                        <c:v>79.620185683168316</c:v>
                      </c:pt>
                      <c:pt idx="969">
                        <c:v>79.484341920792076</c:v>
                      </c:pt>
                      <c:pt idx="970">
                        <c:v>79.354659425742582</c:v>
                      </c:pt>
                      <c:pt idx="971">
                        <c:v>79.225498999999999</c:v>
                      </c:pt>
                      <c:pt idx="972">
                        <c:v>79.094312544554441</c:v>
                      </c:pt>
                      <c:pt idx="973">
                        <c:v>78.913920475247565</c:v>
                      </c:pt>
                      <c:pt idx="974">
                        <c:v>78.724329683168307</c:v>
                      </c:pt>
                      <c:pt idx="975">
                        <c:v>78.537075950495023</c:v>
                      </c:pt>
                      <c:pt idx="976">
                        <c:v>78.347520326732649</c:v>
                      </c:pt>
                      <c:pt idx="977">
                        <c:v>78.155751584158423</c:v>
                      </c:pt>
                      <c:pt idx="978">
                        <c:v>77.998030495049548</c:v>
                      </c:pt>
                      <c:pt idx="979">
                        <c:v>77.882898653465389</c:v>
                      </c:pt>
                      <c:pt idx="980">
                        <c:v>77.798837633663339</c:v>
                      </c:pt>
                      <c:pt idx="981">
                        <c:v>77.761211722772288</c:v>
                      </c:pt>
                      <c:pt idx="982">
                        <c:v>77.734461376237618</c:v>
                      </c:pt>
                      <c:pt idx="983">
                        <c:v>77.728167752475258</c:v>
                      </c:pt>
                      <c:pt idx="984">
                        <c:v>77.72918443564356</c:v>
                      </c:pt>
                      <c:pt idx="985">
                        <c:v>77.731329871287102</c:v>
                      </c:pt>
                      <c:pt idx="986">
                        <c:v>77.735526792079213</c:v>
                      </c:pt>
                      <c:pt idx="987">
                        <c:v>77.733250633663374</c:v>
                      </c:pt>
                      <c:pt idx="988">
                        <c:v>77.704351405940585</c:v>
                      </c:pt>
                      <c:pt idx="989">
                        <c:v>77.640069940594032</c:v>
                      </c:pt>
                      <c:pt idx="990">
                        <c:v>77.591339782178238</c:v>
                      </c:pt>
                      <c:pt idx="991">
                        <c:v>77.524267792079229</c:v>
                      </c:pt>
                      <c:pt idx="992">
                        <c:v>77.458705346534629</c:v>
                      </c:pt>
                      <c:pt idx="993">
                        <c:v>77.381128346534638</c:v>
                      </c:pt>
                      <c:pt idx="994">
                        <c:v>77.322071891089109</c:v>
                      </c:pt>
                      <c:pt idx="995">
                        <c:v>77.280521178217839</c:v>
                      </c:pt>
                      <c:pt idx="996">
                        <c:v>77.256678019801996</c:v>
                      </c:pt>
                      <c:pt idx="997">
                        <c:v>77.24656917821784</c:v>
                      </c:pt>
                      <c:pt idx="998">
                        <c:v>77.237784445544563</c:v>
                      </c:pt>
                      <c:pt idx="999">
                        <c:v>77.236263762376225</c:v>
                      </c:pt>
                      <c:pt idx="1000">
                        <c:v>77.23359957425744</c:v>
                      </c:pt>
                      <c:pt idx="1001">
                        <c:v>77.23080309900989</c:v>
                      </c:pt>
                      <c:pt idx="1002">
                        <c:v>77.225683217821754</c:v>
                      </c:pt>
                      <c:pt idx="1003">
                        <c:v>77.225503524752497</c:v>
                      </c:pt>
                      <c:pt idx="1004">
                        <c:v>77.225297950495062</c:v>
                      </c:pt>
                      <c:pt idx="1005">
                        <c:v>77.227147099009883</c:v>
                      </c:pt>
                      <c:pt idx="1006">
                        <c:v>77.23147832673267</c:v>
                      </c:pt>
                      <c:pt idx="1007">
                        <c:v>77.237608594059395</c:v>
                      </c:pt>
                      <c:pt idx="1008">
                        <c:v>77.239688168316846</c:v>
                      </c:pt>
                      <c:pt idx="1009">
                        <c:v>77.241115099009903</c:v>
                      </c:pt>
                      <c:pt idx="1010">
                        <c:v>77.240209732673236</c:v>
                      </c:pt>
                      <c:pt idx="1011">
                        <c:v>77.241179257425756</c:v>
                      </c:pt>
                      <c:pt idx="1012">
                        <c:v>77.245736069306943</c:v>
                      </c:pt>
                      <c:pt idx="1013">
                        <c:v>77.260120000000015</c:v>
                      </c:pt>
                      <c:pt idx="1014">
                        <c:v>77.285778633663341</c:v>
                      </c:pt>
                      <c:pt idx="1015">
                        <c:v>77.34744836633665</c:v>
                      </c:pt>
                      <c:pt idx="1016">
                        <c:v>77.4159960693069</c:v>
                      </c:pt>
                      <c:pt idx="1017">
                        <c:v>77.490228049504964</c:v>
                      </c:pt>
                      <c:pt idx="1018">
                        <c:v>77.554813415841565</c:v>
                      </c:pt>
                      <c:pt idx="1019">
                        <c:v>77.614306613861373</c:v>
                      </c:pt>
                      <c:pt idx="1020">
                        <c:v>77.663048485148508</c:v>
                      </c:pt>
                      <c:pt idx="1021">
                        <c:v>77.709506198019824</c:v>
                      </c:pt>
                      <c:pt idx="1022">
                        <c:v>77.748581762376233</c:v>
                      </c:pt>
                      <c:pt idx="1023">
                        <c:v>77.77193050495049</c:v>
                      </c:pt>
                      <c:pt idx="1024">
                        <c:v>77.784113801980183</c:v>
                      </c:pt>
                      <c:pt idx="1025">
                        <c:v>77.810142792079219</c:v>
                      </c:pt>
                      <c:pt idx="1026">
                        <c:v>77.860094396039585</c:v>
                      </c:pt>
                      <c:pt idx="1027">
                        <c:v>77.910566900990119</c:v>
                      </c:pt>
                      <c:pt idx="1028">
                        <c:v>77.984210128712917</c:v>
                      </c:pt>
                      <c:pt idx="1029">
                        <c:v>78.049421336633657</c:v>
                      </c:pt>
                      <c:pt idx="1030">
                        <c:v>78.114608099009899</c:v>
                      </c:pt>
                      <c:pt idx="1031">
                        <c:v>78.176727871287113</c:v>
                      </c:pt>
                      <c:pt idx="1032">
                        <c:v>78.231412871287105</c:v>
                      </c:pt>
                      <c:pt idx="1033">
                        <c:v>78.274381346534682</c:v>
                      </c:pt>
                      <c:pt idx="1034">
                        <c:v>78.310735009900995</c:v>
                      </c:pt>
                      <c:pt idx="1035">
                        <c:v>78.340263485148526</c:v>
                      </c:pt>
                      <c:pt idx="1036">
                        <c:v>78.374014643564351</c:v>
                      </c:pt>
                      <c:pt idx="1037">
                        <c:v>78.416762207920826</c:v>
                      </c:pt>
                      <c:pt idx="1038">
                        <c:v>78.470386821782185</c:v>
                      </c:pt>
                      <c:pt idx="1039">
                        <c:v>78.525029980198028</c:v>
                      </c:pt>
                      <c:pt idx="1040">
                        <c:v>78.579202772277227</c:v>
                      </c:pt>
                      <c:pt idx="1041">
                        <c:v>78.642076752475262</c:v>
                      </c:pt>
                      <c:pt idx="1042">
                        <c:v>78.690634653465366</c:v>
                      </c:pt>
                      <c:pt idx="1043">
                        <c:v>78.727094792079214</c:v>
                      </c:pt>
                      <c:pt idx="1044">
                        <c:v>78.766742722772278</c:v>
                      </c:pt>
                      <c:pt idx="1045">
                        <c:v>78.80174286138616</c:v>
                      </c:pt>
                      <c:pt idx="1046">
                        <c:v>78.837177009900969</c:v>
                      </c:pt>
                      <c:pt idx="1047">
                        <c:v>78.891129495049512</c:v>
                      </c:pt>
                      <c:pt idx="1048">
                        <c:v>78.956399405940616</c:v>
                      </c:pt>
                      <c:pt idx="1049">
                        <c:v>79.030971049504942</c:v>
                      </c:pt>
                      <c:pt idx="1050">
                        <c:v>79.099364396039633</c:v>
                      </c:pt>
                      <c:pt idx="1051">
                        <c:v>79.165543792079234</c:v>
                      </c:pt>
                      <c:pt idx="1052">
                        <c:v>79.225210000000018</c:v>
                      </c:pt>
                      <c:pt idx="1053">
                        <c:v>79.296051544554459</c:v>
                      </c:pt>
                      <c:pt idx="1054">
                        <c:v>79.342701891089149</c:v>
                      </c:pt>
                      <c:pt idx="1055">
                        <c:v>79.38705031683169</c:v>
                      </c:pt>
                      <c:pt idx="1056">
                        <c:v>79.422145039603976</c:v>
                      </c:pt>
                      <c:pt idx="1057">
                        <c:v>79.460260019801993</c:v>
                      </c:pt>
                      <c:pt idx="1058">
                        <c:v>79.514138089108883</c:v>
                      </c:pt>
                      <c:pt idx="1059">
                        <c:v>79.572767851485125</c:v>
                      </c:pt>
                      <c:pt idx="1060">
                        <c:v>79.640701792079199</c:v>
                      </c:pt>
                      <c:pt idx="1061">
                        <c:v>79.712068009900946</c:v>
                      </c:pt>
                      <c:pt idx="1062">
                        <c:v>79.796952960396084</c:v>
                      </c:pt>
                      <c:pt idx="1063">
                        <c:v>79.875031900990081</c:v>
                      </c:pt>
                      <c:pt idx="1064">
                        <c:v>79.960817158415836</c:v>
                      </c:pt>
                      <c:pt idx="1065">
                        <c:v>80.03825749504955</c:v>
                      </c:pt>
                      <c:pt idx="1066">
                        <c:v>80.106822554455448</c:v>
                      </c:pt>
                      <c:pt idx="1067">
                        <c:v>80.193014722772276</c:v>
                      </c:pt>
                      <c:pt idx="1068">
                        <c:v>80.272704891089091</c:v>
                      </c:pt>
                      <c:pt idx="1069">
                        <c:v>80.349964881188143</c:v>
                      </c:pt>
                      <c:pt idx="1070">
                        <c:v>80.443063009900996</c:v>
                      </c:pt>
                      <c:pt idx="1071">
                        <c:v>80.53059297029705</c:v>
                      </c:pt>
                      <c:pt idx="1072">
                        <c:v>80.616343930693077</c:v>
                      </c:pt>
                      <c:pt idx="1073">
                        <c:v>80.705799752475258</c:v>
                      </c:pt>
                      <c:pt idx="1074">
                        <c:v>80.789001089108908</c:v>
                      </c:pt>
                      <c:pt idx="1075">
                        <c:v>80.87492722772275</c:v>
                      </c:pt>
                      <c:pt idx="1076">
                        <c:v>80.971965009900956</c:v>
                      </c:pt>
                      <c:pt idx="1077">
                        <c:v>81.041692821782163</c:v>
                      </c:pt>
                      <c:pt idx="1078">
                        <c:v>81.075696069306929</c:v>
                      </c:pt>
                      <c:pt idx="1079">
                        <c:v>81.096432089108887</c:v>
                      </c:pt>
                      <c:pt idx="1080">
                        <c:v>81.131412891089113</c:v>
                      </c:pt>
                      <c:pt idx="1081">
                        <c:v>81.162877801980216</c:v>
                      </c:pt>
                      <c:pt idx="1082">
                        <c:v>81.183658514851473</c:v>
                      </c:pt>
                      <c:pt idx="1083">
                        <c:v>81.23029084158415</c:v>
                      </c:pt>
                      <c:pt idx="1084">
                        <c:v>81.2641982178218</c:v>
                      </c:pt>
                      <c:pt idx="1085">
                        <c:v>81.304637999999969</c:v>
                      </c:pt>
                      <c:pt idx="1086">
                        <c:v>81.349194871287139</c:v>
                      </c:pt>
                      <c:pt idx="1087">
                        <c:v>81.389871405940596</c:v>
                      </c:pt>
                      <c:pt idx="1088">
                        <c:v>81.415850306930693</c:v>
                      </c:pt>
                      <c:pt idx="1089">
                        <c:v>81.427139485148501</c:v>
                      </c:pt>
                      <c:pt idx="1090">
                        <c:v>81.429474970297036</c:v>
                      </c:pt>
                      <c:pt idx="1091">
                        <c:v>81.429323930693045</c:v>
                      </c:pt>
                      <c:pt idx="1092">
                        <c:v>81.427746029702959</c:v>
                      </c:pt>
                      <c:pt idx="1093">
                        <c:v>81.426110425742536</c:v>
                      </c:pt>
                      <c:pt idx="1094">
                        <c:v>81.420128960396042</c:v>
                      </c:pt>
                      <c:pt idx="1095">
                        <c:v>81.414170514851477</c:v>
                      </c:pt>
                      <c:pt idx="1096">
                        <c:v>81.411565940594045</c:v>
                      </c:pt>
                      <c:pt idx="1097">
                        <c:v>81.410998475247538</c:v>
                      </c:pt>
                      <c:pt idx="1098">
                        <c:v>81.407752376237639</c:v>
                      </c:pt>
                      <c:pt idx="1099">
                        <c:v>81.397382089108902</c:v>
                      </c:pt>
                      <c:pt idx="1100">
                        <c:v>81.381512792079207</c:v>
                      </c:pt>
                      <c:pt idx="1101">
                        <c:v>81.372294346534588</c:v>
                      </c:pt>
                      <c:pt idx="1102">
                        <c:v>81.359442039603962</c:v>
                      </c:pt>
                      <c:pt idx="1103">
                        <c:v>81.333184376237654</c:v>
                      </c:pt>
                      <c:pt idx="1104">
                        <c:v>81.305449574257437</c:v>
                      </c:pt>
                      <c:pt idx="1105">
                        <c:v>81.267402346534681</c:v>
                      </c:pt>
                      <c:pt idx="1106">
                        <c:v>81.213152465346539</c:v>
                      </c:pt>
                      <c:pt idx="1107">
                        <c:v>81.161861772277177</c:v>
                      </c:pt>
                      <c:pt idx="1108">
                        <c:v>81.092589455445562</c:v>
                      </c:pt>
                      <c:pt idx="1109">
                        <c:v>81.020139217821779</c:v>
                      </c:pt>
                      <c:pt idx="1110">
                        <c:v>80.947032019801981</c:v>
                      </c:pt>
                      <c:pt idx="1111">
                        <c:v>80.870283198019791</c:v>
                      </c:pt>
                      <c:pt idx="1112">
                        <c:v>80.800855049504975</c:v>
                      </c:pt>
                      <c:pt idx="1113">
                        <c:v>80.730392029702983</c:v>
                      </c:pt>
                      <c:pt idx="1114">
                        <c:v>80.653340712871298</c:v>
                      </c:pt>
                      <c:pt idx="1115">
                        <c:v>80.584304386138641</c:v>
                      </c:pt>
                      <c:pt idx="1116">
                        <c:v>80.495548801980206</c:v>
                      </c:pt>
                      <c:pt idx="1117">
                        <c:v>80.389836960396025</c:v>
                      </c:pt>
                      <c:pt idx="1118">
                        <c:v>80.266170881188131</c:v>
                      </c:pt>
                      <c:pt idx="1119">
                        <c:v>80.12557412871287</c:v>
                      </c:pt>
                      <c:pt idx="1120">
                        <c:v>79.971419524752491</c:v>
                      </c:pt>
                      <c:pt idx="1121">
                        <c:v>79.812086683168332</c:v>
                      </c:pt>
                      <c:pt idx="1122">
                        <c:v>79.643531801980231</c:v>
                      </c:pt>
                      <c:pt idx="1123">
                        <c:v>79.468603376237624</c:v>
                      </c:pt>
                      <c:pt idx="1124">
                        <c:v>79.286571158415853</c:v>
                      </c:pt>
                      <c:pt idx="1125">
                        <c:v>79.10588894059407</c:v>
                      </c:pt>
                      <c:pt idx="1126">
                        <c:v>78.914261980198035</c:v>
                      </c:pt>
                      <c:pt idx="1127">
                        <c:v>78.720684891089093</c:v>
                      </c:pt>
                      <c:pt idx="1128">
                        <c:v>78.510578435643566</c:v>
                      </c:pt>
                      <c:pt idx="1129">
                        <c:v>78.307767386138593</c:v>
                      </c:pt>
                      <c:pt idx="1130">
                        <c:v>78.102804237623772</c:v>
                      </c:pt>
                      <c:pt idx="1131">
                        <c:v>77.908819277227735</c:v>
                      </c:pt>
                      <c:pt idx="1132">
                        <c:v>77.744933227722726</c:v>
                      </c:pt>
                      <c:pt idx="1133">
                        <c:v>77.599174950495041</c:v>
                      </c:pt>
                      <c:pt idx="1134">
                        <c:v>77.486990772277224</c:v>
                      </c:pt>
                      <c:pt idx="1135">
                        <c:v>77.356027188118844</c:v>
                      </c:pt>
                      <c:pt idx="1136">
                        <c:v>77.190770237623781</c:v>
                      </c:pt>
                      <c:pt idx="1137">
                        <c:v>76.99965801980197</c:v>
                      </c:pt>
                      <c:pt idx="1138">
                        <c:v>76.805536940594038</c:v>
                      </c:pt>
                      <c:pt idx="1139">
                        <c:v>76.620490792079195</c:v>
                      </c:pt>
                      <c:pt idx="1140">
                        <c:v>76.444344990099012</c:v>
                      </c:pt>
                      <c:pt idx="1141">
                        <c:v>76.284100287128737</c:v>
                      </c:pt>
                      <c:pt idx="1142">
                        <c:v>76.136480336633625</c:v>
                      </c:pt>
                      <c:pt idx="1143">
                        <c:v>75.995504475247529</c:v>
                      </c:pt>
                      <c:pt idx="1144">
                        <c:v>75.88415666336634</c:v>
                      </c:pt>
                      <c:pt idx="1145">
                        <c:v>75.765216702970278</c:v>
                      </c:pt>
                      <c:pt idx="1146">
                        <c:v>75.663768485148523</c:v>
                      </c:pt>
                      <c:pt idx="1147">
                        <c:v>75.556112049504961</c:v>
                      </c:pt>
                      <c:pt idx="1148">
                        <c:v>75.427595524752505</c:v>
                      </c:pt>
                      <c:pt idx="1149">
                        <c:v>75.321661336633639</c:v>
                      </c:pt>
                      <c:pt idx="1150">
                        <c:v>75.241251554455417</c:v>
                      </c:pt>
                      <c:pt idx="1151">
                        <c:v>75.18722218811881</c:v>
                      </c:pt>
                      <c:pt idx="1152">
                        <c:v>75.16274911881186</c:v>
                      </c:pt>
                      <c:pt idx="1153">
                        <c:v>75.155616366336631</c:v>
                      </c:pt>
                      <c:pt idx="1154">
                        <c:v>75.15486227722775</c:v>
                      </c:pt>
                      <c:pt idx="1155">
                        <c:v>75.158657851485131</c:v>
                      </c:pt>
                      <c:pt idx="1156">
                        <c:v>75.162348732673252</c:v>
                      </c:pt>
                      <c:pt idx="1157">
                        <c:v>75.163819623762365</c:v>
                      </c:pt>
                      <c:pt idx="1158">
                        <c:v>75.162597069306898</c:v>
                      </c:pt>
                      <c:pt idx="1159">
                        <c:v>75.163211099009899</c:v>
                      </c:pt>
                      <c:pt idx="1160">
                        <c:v>75.162668009900997</c:v>
                      </c:pt>
                      <c:pt idx="1161">
                        <c:v>75.16384018811884</c:v>
                      </c:pt>
                      <c:pt idx="1162">
                        <c:v>75.170006396039582</c:v>
                      </c:pt>
                      <c:pt idx="1163">
                        <c:v>75.19867247524752</c:v>
                      </c:pt>
                      <c:pt idx="1164">
                        <c:v>75.23818599999997</c:v>
                      </c:pt>
                      <c:pt idx="1165">
                        <c:v>75.293006069306955</c:v>
                      </c:pt>
                      <c:pt idx="1166">
                        <c:v>75.355336415841577</c:v>
                      </c:pt>
                      <c:pt idx="1167">
                        <c:v>75.428613316831729</c:v>
                      </c:pt>
                      <c:pt idx="1168">
                        <c:v>75.487755782178226</c:v>
                      </c:pt>
                      <c:pt idx="1169">
                        <c:v>75.561701811881207</c:v>
                      </c:pt>
                      <c:pt idx="1170">
                        <c:v>75.62780330693073</c:v>
                      </c:pt>
                      <c:pt idx="1171">
                        <c:v>75.7121708712871</c:v>
                      </c:pt>
                      <c:pt idx="1172">
                        <c:v>75.804553138613869</c:v>
                      </c:pt>
                      <c:pt idx="1173">
                        <c:v>75.906734683168338</c:v>
                      </c:pt>
                      <c:pt idx="1174">
                        <c:v>75.994918356435633</c:v>
                      </c:pt>
                      <c:pt idx="1175">
                        <c:v>76.092286108910855</c:v>
                      </c:pt>
                      <c:pt idx="1176">
                        <c:v>76.179304722772287</c:v>
                      </c:pt>
                      <c:pt idx="1177">
                        <c:v>76.244421237623754</c:v>
                      </c:pt>
                      <c:pt idx="1178">
                        <c:v>76.312752059405952</c:v>
                      </c:pt>
                      <c:pt idx="1179">
                        <c:v>76.354863821782175</c:v>
                      </c:pt>
                      <c:pt idx="1180">
                        <c:v>76.395129287128697</c:v>
                      </c:pt>
                      <c:pt idx="1181">
                        <c:v>76.434916524752467</c:v>
                      </c:pt>
                      <c:pt idx="1182">
                        <c:v>76.477225257425786</c:v>
                      </c:pt>
                      <c:pt idx="1183">
                        <c:v>76.519850386138629</c:v>
                      </c:pt>
                      <c:pt idx="1184">
                        <c:v>76.561491772277222</c:v>
                      </c:pt>
                      <c:pt idx="1185">
                        <c:v>76.599109504950476</c:v>
                      </c:pt>
                      <c:pt idx="1186">
                        <c:v>76.621346316831691</c:v>
                      </c:pt>
                      <c:pt idx="1187">
                        <c:v>76.627027376237621</c:v>
                      </c:pt>
                      <c:pt idx="1188">
                        <c:v>76.627840118811903</c:v>
                      </c:pt>
                      <c:pt idx="1189">
                        <c:v>76.627325227722807</c:v>
                      </c:pt>
                      <c:pt idx="1190">
                        <c:v>76.624506782178202</c:v>
                      </c:pt>
                      <c:pt idx="1191">
                        <c:v>76.620891584158414</c:v>
                      </c:pt>
                      <c:pt idx="1192">
                        <c:v>76.611966504950516</c:v>
                      </c:pt>
                      <c:pt idx="1193">
                        <c:v>76.595770554455413</c:v>
                      </c:pt>
                      <c:pt idx="1194">
                        <c:v>76.576508574257431</c:v>
                      </c:pt>
                      <c:pt idx="1195">
                        <c:v>76.542619663366338</c:v>
                      </c:pt>
                      <c:pt idx="1196">
                        <c:v>76.501558742574232</c:v>
                      </c:pt>
                      <c:pt idx="1197">
                        <c:v>76.446839257425722</c:v>
                      </c:pt>
                      <c:pt idx="1198">
                        <c:v>76.374129415841594</c:v>
                      </c:pt>
                      <c:pt idx="1199">
                        <c:v>76.288991801980202</c:v>
                      </c:pt>
                      <c:pt idx="1200">
                        <c:v>76.184661861386147</c:v>
                      </c:pt>
                      <c:pt idx="1201">
                        <c:v>76.068698138613897</c:v>
                      </c:pt>
                      <c:pt idx="1202">
                        <c:v>75.953238445544514</c:v>
                      </c:pt>
                      <c:pt idx="1203">
                        <c:v>75.846875504950503</c:v>
                      </c:pt>
                      <c:pt idx="1204">
                        <c:v>75.727899534653446</c:v>
                      </c:pt>
                      <c:pt idx="1205">
                        <c:v>75.615215732673249</c:v>
                      </c:pt>
                      <c:pt idx="1206">
                        <c:v>75.490737376237661</c:v>
                      </c:pt>
                      <c:pt idx="1207">
                        <c:v>75.362091871287106</c:v>
                      </c:pt>
                      <c:pt idx="1208">
                        <c:v>75.219718356435649</c:v>
                      </c:pt>
                      <c:pt idx="1209">
                        <c:v>75.064663504950502</c:v>
                      </c:pt>
                      <c:pt idx="1210">
                        <c:v>74.883842881188102</c:v>
                      </c:pt>
                      <c:pt idx="1211">
                        <c:v>74.717346782178211</c:v>
                      </c:pt>
                      <c:pt idx="1212">
                        <c:v>74.545739405940608</c:v>
                      </c:pt>
                      <c:pt idx="1213">
                        <c:v>74.384402168316825</c:v>
                      </c:pt>
                      <c:pt idx="1214">
                        <c:v>74.231189891089116</c:v>
                      </c:pt>
                      <c:pt idx="1215">
                        <c:v>74.0901732178218</c:v>
                      </c:pt>
                      <c:pt idx="1216">
                        <c:v>73.962983079207916</c:v>
                      </c:pt>
                      <c:pt idx="1217">
                        <c:v>73.84742432673265</c:v>
                      </c:pt>
                      <c:pt idx="1218">
                        <c:v>73.753872782178192</c:v>
                      </c:pt>
                      <c:pt idx="1219">
                        <c:v>73.661310257425725</c:v>
                      </c:pt>
                      <c:pt idx="1220">
                        <c:v>73.552198534653471</c:v>
                      </c:pt>
                      <c:pt idx="1221">
                        <c:v>73.422879683168347</c:v>
                      </c:pt>
                      <c:pt idx="1222">
                        <c:v>73.306036584158434</c:v>
                      </c:pt>
                      <c:pt idx="1223">
                        <c:v>73.195663396039606</c:v>
                      </c:pt>
                      <c:pt idx="1224">
                        <c:v>73.087463237623751</c:v>
                      </c:pt>
                      <c:pt idx="1225">
                        <c:v>72.995498564356453</c:v>
                      </c:pt>
                      <c:pt idx="1226">
                        <c:v>72.903644574257441</c:v>
                      </c:pt>
                      <c:pt idx="1227">
                        <c:v>72.813852108910908</c:v>
                      </c:pt>
                      <c:pt idx="1228">
                        <c:v>72.723739108910877</c:v>
                      </c:pt>
                      <c:pt idx="1229">
                        <c:v>72.630209306930695</c:v>
                      </c:pt>
                      <c:pt idx="1230">
                        <c:v>72.520537702970302</c:v>
                      </c:pt>
                      <c:pt idx="1231">
                        <c:v>72.397041386138625</c:v>
                      </c:pt>
                      <c:pt idx="1232">
                        <c:v>72.268748059405922</c:v>
                      </c:pt>
                      <c:pt idx="1233">
                        <c:v>72.144685039603971</c:v>
                      </c:pt>
                      <c:pt idx="1234">
                        <c:v>72.01803659405941</c:v>
                      </c:pt>
                      <c:pt idx="1235">
                        <c:v>71.882754712871289</c:v>
                      </c:pt>
                      <c:pt idx="1236">
                        <c:v>71.75420596039605</c:v>
                      </c:pt>
                      <c:pt idx="1237">
                        <c:v>71.633893405940583</c:v>
                      </c:pt>
                      <c:pt idx="1238">
                        <c:v>71.521777475247518</c:v>
                      </c:pt>
                      <c:pt idx="1239">
                        <c:v>71.409357029702932</c:v>
                      </c:pt>
                      <c:pt idx="1240">
                        <c:v>71.307652366336612</c:v>
                      </c:pt>
                      <c:pt idx="1241">
                        <c:v>71.192627009900974</c:v>
                      </c:pt>
                      <c:pt idx="1242">
                        <c:v>71.074284821782157</c:v>
                      </c:pt>
                      <c:pt idx="1243">
                        <c:v>70.955546524752478</c:v>
                      </c:pt>
                      <c:pt idx="1244">
                        <c:v>70.836391623762367</c:v>
                      </c:pt>
                      <c:pt idx="1245">
                        <c:v>70.731172118811855</c:v>
                      </c:pt>
                      <c:pt idx="1246">
                        <c:v>70.627764693069324</c:v>
                      </c:pt>
                      <c:pt idx="1247">
                        <c:v>70.532120990099045</c:v>
                      </c:pt>
                      <c:pt idx="1248">
                        <c:v>70.426668059405955</c:v>
                      </c:pt>
                      <c:pt idx="1249">
                        <c:v>70.323629574257438</c:v>
                      </c:pt>
                      <c:pt idx="1250">
                        <c:v>70.209874237623794</c:v>
                      </c:pt>
                      <c:pt idx="1251">
                        <c:v>70.089924148514854</c:v>
                      </c:pt>
                      <c:pt idx="1252">
                        <c:v>69.960884524752473</c:v>
                      </c:pt>
                      <c:pt idx="1253">
                        <c:v>69.824974980198036</c:v>
                      </c:pt>
                      <c:pt idx="1254">
                        <c:v>69.679772435643528</c:v>
                      </c:pt>
                      <c:pt idx="1255">
                        <c:v>69.541037217821767</c:v>
                      </c:pt>
                      <c:pt idx="1256">
                        <c:v>69.408090118811884</c:v>
                      </c:pt>
                      <c:pt idx="1257">
                        <c:v>69.273831287128743</c:v>
                      </c:pt>
                      <c:pt idx="1258">
                        <c:v>69.155492643564372</c:v>
                      </c:pt>
                      <c:pt idx="1259">
                        <c:v>69.054897584158411</c:v>
                      </c:pt>
                      <c:pt idx="1260">
                        <c:v>68.944067603960406</c:v>
                      </c:pt>
                      <c:pt idx="1261">
                        <c:v>68.830962702970297</c:v>
                      </c:pt>
                      <c:pt idx="1262">
                        <c:v>68.714687475247516</c:v>
                      </c:pt>
                      <c:pt idx="1263">
                        <c:v>68.600192009900994</c:v>
                      </c:pt>
                      <c:pt idx="1264">
                        <c:v>68.493816653465345</c:v>
                      </c:pt>
                      <c:pt idx="1265">
                        <c:v>68.402004653465326</c:v>
                      </c:pt>
                      <c:pt idx="1266">
                        <c:v>68.309122257425784</c:v>
                      </c:pt>
                      <c:pt idx="1267">
                        <c:v>68.223777910891073</c:v>
                      </c:pt>
                      <c:pt idx="1268">
                        <c:v>68.12541947524754</c:v>
                      </c:pt>
                      <c:pt idx="1269">
                        <c:v>68.04098909900992</c:v>
                      </c:pt>
                      <c:pt idx="1270">
                        <c:v>67.952117920792077</c:v>
                      </c:pt>
                      <c:pt idx="1271">
                        <c:v>67.855741069306958</c:v>
                      </c:pt>
                      <c:pt idx="1272">
                        <c:v>67.747632871287138</c:v>
                      </c:pt>
                      <c:pt idx="1273">
                        <c:v>67.634891861386151</c:v>
                      </c:pt>
                      <c:pt idx="1274">
                        <c:v>67.520978970297037</c:v>
                      </c:pt>
                      <c:pt idx="1275">
                        <c:v>67.410948603960421</c:v>
                      </c:pt>
                      <c:pt idx="1276">
                        <c:v>67.311802089108895</c:v>
                      </c:pt>
                      <c:pt idx="1277">
                        <c:v>67.232143079207901</c:v>
                      </c:pt>
                      <c:pt idx="1278">
                        <c:v>67.15392006930692</c:v>
                      </c:pt>
                      <c:pt idx="1279">
                        <c:v>67.082937257425741</c:v>
                      </c:pt>
                      <c:pt idx="1280">
                        <c:v>67.01886812871291</c:v>
                      </c:pt>
                      <c:pt idx="1281">
                        <c:v>66.940136534653476</c:v>
                      </c:pt>
                      <c:pt idx="1282">
                        <c:v>66.861624752475265</c:v>
                      </c:pt>
                      <c:pt idx="1283">
                        <c:v>66.766649752475232</c:v>
                      </c:pt>
                      <c:pt idx="1284">
                        <c:v>66.658472069306924</c:v>
                      </c:pt>
                      <c:pt idx="1285">
                        <c:v>66.548901366336622</c:v>
                      </c:pt>
                      <c:pt idx="1286">
                        <c:v>66.444602455445576</c:v>
                      </c:pt>
                      <c:pt idx="1287">
                        <c:v>66.362232910891109</c:v>
                      </c:pt>
                      <c:pt idx="1288">
                        <c:v>66.289825554455476</c:v>
                      </c:pt>
                      <c:pt idx="1289">
                        <c:v>66.217000851485167</c:v>
                      </c:pt>
                      <c:pt idx="1290">
                        <c:v>66.16484138613859</c:v>
                      </c:pt>
                      <c:pt idx="1291">
                        <c:v>66.114267267326753</c:v>
                      </c:pt>
                      <c:pt idx="1292">
                        <c:v>66.057313455445538</c:v>
                      </c:pt>
                      <c:pt idx="1293">
                        <c:v>65.994616673267316</c:v>
                      </c:pt>
                      <c:pt idx="1294">
                        <c:v>65.92484162376239</c:v>
                      </c:pt>
                      <c:pt idx="1295">
                        <c:v>65.844987772277221</c:v>
                      </c:pt>
                      <c:pt idx="1296">
                        <c:v>65.76853253465346</c:v>
                      </c:pt>
                      <c:pt idx="1297">
                        <c:v>65.703501782178193</c:v>
                      </c:pt>
                      <c:pt idx="1298">
                        <c:v>65.647038099009919</c:v>
                      </c:pt>
                      <c:pt idx="1299">
                        <c:v>65.595066366336653</c:v>
                      </c:pt>
                      <c:pt idx="1300">
                        <c:v>65.547168108910896</c:v>
                      </c:pt>
                      <c:pt idx="1301">
                        <c:v>65.508101425742581</c:v>
                      </c:pt>
                      <c:pt idx="1302">
                        <c:v>65.457441603960376</c:v>
                      </c:pt>
                      <c:pt idx="1303">
                        <c:v>65.397390415841599</c:v>
                      </c:pt>
                      <c:pt idx="1304">
                        <c:v>65.329454663366349</c:v>
                      </c:pt>
                      <c:pt idx="1305">
                        <c:v>65.255329089108912</c:v>
                      </c:pt>
                      <c:pt idx="1306">
                        <c:v>65.192162237623734</c:v>
                      </c:pt>
                      <c:pt idx="1307">
                        <c:v>65.129840663366352</c:v>
                      </c:pt>
                      <c:pt idx="1308">
                        <c:v>65.077998118811891</c:v>
                      </c:pt>
                      <c:pt idx="1309">
                        <c:v>65.033580514851479</c:v>
                      </c:pt>
                      <c:pt idx="1310">
                        <c:v>64.985021287128717</c:v>
                      </c:pt>
                      <c:pt idx="1311">
                        <c:v>64.938824405940608</c:v>
                      </c:pt>
                      <c:pt idx="1312">
                        <c:v>64.882692198019825</c:v>
                      </c:pt>
                      <c:pt idx="1313">
                        <c:v>64.815012990099035</c:v>
                      </c:pt>
                      <c:pt idx="1314">
                        <c:v>64.735854089108898</c:v>
                      </c:pt>
                      <c:pt idx="1315">
                        <c:v>64.65019193069304</c:v>
                      </c:pt>
                      <c:pt idx="1316">
                        <c:v>64.557373653465362</c:v>
                      </c:pt>
                      <c:pt idx="1317">
                        <c:v>64.473597801980233</c:v>
                      </c:pt>
                      <c:pt idx="1318">
                        <c:v>64.385745405940611</c:v>
                      </c:pt>
                      <c:pt idx="1319">
                        <c:v>64.28093990099012</c:v>
                      </c:pt>
                      <c:pt idx="1320">
                        <c:v>64.195072287128696</c:v>
                      </c:pt>
                      <c:pt idx="1321">
                        <c:v>64.101389316831671</c:v>
                      </c:pt>
                      <c:pt idx="1322">
                        <c:v>64.001709326732637</c:v>
                      </c:pt>
                      <c:pt idx="1323">
                        <c:v>63.906580247524751</c:v>
                      </c:pt>
                      <c:pt idx="1324">
                        <c:v>63.813445475247534</c:v>
                      </c:pt>
                      <c:pt idx="1325">
                        <c:v>63.710363643564349</c:v>
                      </c:pt>
                      <c:pt idx="1326">
                        <c:v>63.607568148514858</c:v>
                      </c:pt>
                      <c:pt idx="1327">
                        <c:v>63.48856812871287</c:v>
                      </c:pt>
                      <c:pt idx="1328">
                        <c:v>63.382551712871283</c:v>
                      </c:pt>
                      <c:pt idx="1329">
                        <c:v>63.279332485148529</c:v>
                      </c:pt>
                      <c:pt idx="1330">
                        <c:v>63.178558217821816</c:v>
                      </c:pt>
                      <c:pt idx="1331">
                        <c:v>63.08063087128712</c:v>
                      </c:pt>
                      <c:pt idx="1332">
                        <c:v>62.986495465346536</c:v>
                      </c:pt>
                      <c:pt idx="1333">
                        <c:v>62.886155386138626</c:v>
                      </c:pt>
                      <c:pt idx="1334">
                        <c:v>62.779689029702972</c:v>
                      </c:pt>
                      <c:pt idx="1335">
                        <c:v>62.666678079207934</c:v>
                      </c:pt>
                      <c:pt idx="1336">
                        <c:v>62.536167485148496</c:v>
                      </c:pt>
                      <c:pt idx="1337">
                        <c:v>62.413574772277244</c:v>
                      </c:pt>
                      <c:pt idx="1338">
                        <c:v>62.291631495049508</c:v>
                      </c:pt>
                      <c:pt idx="1339">
                        <c:v>62.194061712871282</c:v>
                      </c:pt>
                      <c:pt idx="1340">
                        <c:v>62.10267244554452</c:v>
                      </c:pt>
                      <c:pt idx="1341">
                        <c:v>62.033022762376199</c:v>
                      </c:pt>
                      <c:pt idx="1342">
                        <c:v>61.961693881188133</c:v>
                      </c:pt>
                      <c:pt idx="1343">
                        <c:v>61.902120702970258</c:v>
                      </c:pt>
                      <c:pt idx="1344">
                        <c:v>61.820015643564382</c:v>
                      </c:pt>
                      <c:pt idx="1345">
                        <c:v>61.733572613861391</c:v>
                      </c:pt>
                      <c:pt idx="1346">
                        <c:v>61.621688841584131</c:v>
                      </c:pt>
                      <c:pt idx="1347">
                        <c:v>61.509039752475267</c:v>
                      </c:pt>
                      <c:pt idx="1348">
                        <c:v>61.416805742574276</c:v>
                      </c:pt>
                      <c:pt idx="1349">
                        <c:v>61.329157089108939</c:v>
                      </c:pt>
                      <c:pt idx="1350">
                        <c:v>61.261305128712856</c:v>
                      </c:pt>
                      <c:pt idx="1351">
                        <c:v>61.201384188118801</c:v>
                      </c:pt>
                      <c:pt idx="1352">
                        <c:v>61.151469752475236</c:v>
                      </c:pt>
                      <c:pt idx="1353">
                        <c:v>61.110950732673324</c:v>
                      </c:pt>
                      <c:pt idx="1354">
                        <c:v>61.078563376237618</c:v>
                      </c:pt>
                      <c:pt idx="1355">
                        <c:v>61.048168603960399</c:v>
                      </c:pt>
                      <c:pt idx="1356">
                        <c:v>61.0147239207921</c:v>
                      </c:pt>
                      <c:pt idx="1357">
                        <c:v>60.991763445544592</c:v>
                      </c:pt>
                      <c:pt idx="1358">
                        <c:v>60.966926811881187</c:v>
                      </c:pt>
                      <c:pt idx="1359">
                        <c:v>60.955131851485156</c:v>
                      </c:pt>
                      <c:pt idx="1360">
                        <c:v>60.95605144554456</c:v>
                      </c:pt>
                      <c:pt idx="1361">
                        <c:v>60.966708524752491</c:v>
                      </c:pt>
                      <c:pt idx="1362">
                        <c:v>60.992535059405938</c:v>
                      </c:pt>
                      <c:pt idx="1363">
                        <c:v>61.028800277227717</c:v>
                      </c:pt>
                      <c:pt idx="1364">
                        <c:v>61.071588613861401</c:v>
                      </c:pt>
                      <c:pt idx="1365">
                        <c:v>61.115602673267318</c:v>
                      </c:pt>
                      <c:pt idx="1366">
                        <c:v>61.166943316831677</c:v>
                      </c:pt>
                      <c:pt idx="1367">
                        <c:v>61.228882910891087</c:v>
                      </c:pt>
                      <c:pt idx="1368">
                        <c:v>61.291056772277237</c:v>
                      </c:pt>
                      <c:pt idx="1369">
                        <c:v>61.371527643564342</c:v>
                      </c:pt>
                      <c:pt idx="1370">
                        <c:v>61.470975980197998</c:v>
                      </c:pt>
                      <c:pt idx="1371">
                        <c:v>61.588415742574234</c:v>
                      </c:pt>
                      <c:pt idx="1372">
                        <c:v>61.735099900990086</c:v>
                      </c:pt>
                      <c:pt idx="1373">
                        <c:v>61.894532960396035</c:v>
                      </c:pt>
                      <c:pt idx="1374">
                        <c:v>62.060228059405944</c:v>
                      </c:pt>
                      <c:pt idx="1375">
                        <c:v>62.230184752475274</c:v>
                      </c:pt>
                      <c:pt idx="1376">
                        <c:v>62.394327772277215</c:v>
                      </c:pt>
                      <c:pt idx="1377">
                        <c:v>62.545741118811883</c:v>
                      </c:pt>
                      <c:pt idx="1378">
                        <c:v>62.693945356435648</c:v>
                      </c:pt>
                      <c:pt idx="1379">
                        <c:v>62.835699554455481</c:v>
                      </c:pt>
                      <c:pt idx="1380">
                        <c:v>62.991690465346508</c:v>
                      </c:pt>
                      <c:pt idx="1381">
                        <c:v>63.159015693069321</c:v>
                      </c:pt>
                      <c:pt idx="1382">
                        <c:v>63.351643643564351</c:v>
                      </c:pt>
                      <c:pt idx="1383">
                        <c:v>63.559110376237598</c:v>
                      </c:pt>
                      <c:pt idx="1384">
                        <c:v>63.768162821782177</c:v>
                      </c:pt>
                      <c:pt idx="1385">
                        <c:v>63.98109183168318</c:v>
                      </c:pt>
                      <c:pt idx="1386">
                        <c:v>64.197837514851486</c:v>
                      </c:pt>
                      <c:pt idx="1387">
                        <c:v>64.399526900990139</c:v>
                      </c:pt>
                      <c:pt idx="1388">
                        <c:v>64.573342871287153</c:v>
                      </c:pt>
                      <c:pt idx="1389">
                        <c:v>64.737124861386135</c:v>
                      </c:pt>
                      <c:pt idx="1390">
                        <c:v>64.91536927722774</c:v>
                      </c:pt>
                      <c:pt idx="1391">
                        <c:v>65.115367871287091</c:v>
                      </c:pt>
                      <c:pt idx="1392">
                        <c:v>65.324458178217839</c:v>
                      </c:pt>
                      <c:pt idx="1393">
                        <c:v>65.541542999999962</c:v>
                      </c:pt>
                      <c:pt idx="1394">
                        <c:v>65.755205950495068</c:v>
                      </c:pt>
                      <c:pt idx="1395">
                        <c:v>65.965244702970296</c:v>
                      </c:pt>
                      <c:pt idx="1396">
                        <c:v>66.159566891089099</c:v>
                      </c:pt>
                      <c:pt idx="1397">
                        <c:v>66.34703784158414</c:v>
                      </c:pt>
                      <c:pt idx="1398">
                        <c:v>66.512335198019812</c:v>
                      </c:pt>
                      <c:pt idx="1399">
                        <c:v>66.670028990098984</c:v>
                      </c:pt>
                      <c:pt idx="1400">
                        <c:v>66.808204495049509</c:v>
                      </c:pt>
                      <c:pt idx="1401">
                        <c:v>66.935452485148488</c:v>
                      </c:pt>
                      <c:pt idx="1402">
                        <c:v>67.067376207920816</c:v>
                      </c:pt>
                      <c:pt idx="1403">
                        <c:v>67.206173039603939</c:v>
                      </c:pt>
                      <c:pt idx="1404">
                        <c:v>67.346901920792078</c:v>
                      </c:pt>
                      <c:pt idx="1405">
                        <c:v>67.498686950495056</c:v>
                      </c:pt>
                      <c:pt idx="1406">
                        <c:v>67.645517504950476</c:v>
                      </c:pt>
                      <c:pt idx="1407">
                        <c:v>67.788640475247533</c:v>
                      </c:pt>
                      <c:pt idx="1408">
                        <c:v>67.909455693069319</c:v>
                      </c:pt>
                      <c:pt idx="1409">
                        <c:v>68.011192316831668</c:v>
                      </c:pt>
                      <c:pt idx="1410">
                        <c:v>68.078292762376222</c:v>
                      </c:pt>
                      <c:pt idx="1411">
                        <c:v>68.146860722772288</c:v>
                      </c:pt>
                      <c:pt idx="1412">
                        <c:v>68.210802118811898</c:v>
                      </c:pt>
                      <c:pt idx="1413">
                        <c:v>68.275837207920745</c:v>
                      </c:pt>
                      <c:pt idx="1414">
                        <c:v>68.344461465346541</c:v>
                      </c:pt>
                      <c:pt idx="1415">
                        <c:v>68.416818871287106</c:v>
                      </c:pt>
                      <c:pt idx="1416">
                        <c:v>68.495573980198003</c:v>
                      </c:pt>
                      <c:pt idx="1417">
                        <c:v>68.579098950495066</c:v>
                      </c:pt>
                      <c:pt idx="1418">
                        <c:v>68.666089504950492</c:v>
                      </c:pt>
                      <c:pt idx="1419">
                        <c:v>68.718005029702994</c:v>
                      </c:pt>
                      <c:pt idx="1420">
                        <c:v>68.761939346534675</c:v>
                      </c:pt>
                      <c:pt idx="1421">
                        <c:v>68.786646881188148</c:v>
                      </c:pt>
                      <c:pt idx="1422">
                        <c:v>68.800890207920787</c:v>
                      </c:pt>
                      <c:pt idx="1423">
                        <c:v>68.814302386138621</c:v>
                      </c:pt>
                      <c:pt idx="1424">
                        <c:v>68.830156524752482</c:v>
                      </c:pt>
                      <c:pt idx="1425">
                        <c:v>68.850812118811888</c:v>
                      </c:pt>
                      <c:pt idx="1426">
                        <c:v>68.893457732673269</c:v>
                      </c:pt>
                      <c:pt idx="1427">
                        <c:v>68.950273039603971</c:v>
                      </c:pt>
                      <c:pt idx="1428">
                        <c:v>68.993463108910873</c:v>
                      </c:pt>
                      <c:pt idx="1429">
                        <c:v>69.032215188118826</c:v>
                      </c:pt>
                      <c:pt idx="1430">
                        <c:v>69.05932948514851</c:v>
                      </c:pt>
                      <c:pt idx="1431">
                        <c:v>69.085334871287174</c:v>
                      </c:pt>
                      <c:pt idx="1432">
                        <c:v>69.094175732673236</c:v>
                      </c:pt>
                      <c:pt idx="1433">
                        <c:v>69.09570455445548</c:v>
                      </c:pt>
                      <c:pt idx="1434">
                        <c:v>69.094760168316867</c:v>
                      </c:pt>
                      <c:pt idx="1435">
                        <c:v>69.092749029702972</c:v>
                      </c:pt>
                      <c:pt idx="1436">
                        <c:v>69.090787663366285</c:v>
                      </c:pt>
                      <c:pt idx="1437">
                        <c:v>69.092487524752471</c:v>
                      </c:pt>
                      <c:pt idx="1438">
                        <c:v>69.104891544554434</c:v>
                      </c:pt>
                      <c:pt idx="1439">
                        <c:v>69.159538009900999</c:v>
                      </c:pt>
                      <c:pt idx="1440">
                        <c:v>69.245615623762362</c:v>
                      </c:pt>
                      <c:pt idx="1441">
                        <c:v>69.357549277227704</c:v>
                      </c:pt>
                      <c:pt idx="1442">
                        <c:v>69.49731739603962</c:v>
                      </c:pt>
                      <c:pt idx="1443">
                        <c:v>69.679095227722783</c:v>
                      </c:pt>
                      <c:pt idx="1444">
                        <c:v>69.882400960396055</c:v>
                      </c:pt>
                      <c:pt idx="1445">
                        <c:v>70.10344479207923</c:v>
                      </c:pt>
                      <c:pt idx="1446">
                        <c:v>70.32903420792077</c:v>
                      </c:pt>
                      <c:pt idx="1447">
                        <c:v>70.549012257425744</c:v>
                      </c:pt>
                      <c:pt idx="1448">
                        <c:v>70.745647277227746</c:v>
                      </c:pt>
                      <c:pt idx="1449">
                        <c:v>70.91762045544553</c:v>
                      </c:pt>
                      <c:pt idx="1450">
                        <c:v>71.053102574257423</c:v>
                      </c:pt>
                      <c:pt idx="1451">
                        <c:v>71.162219237623759</c:v>
                      </c:pt>
                      <c:pt idx="1452">
                        <c:v>71.266519851485114</c:v>
                      </c:pt>
                      <c:pt idx="1453">
                        <c:v>71.380025217821739</c:v>
                      </c:pt>
                      <c:pt idx="1454">
                        <c:v>71.532683257425774</c:v>
                      </c:pt>
                      <c:pt idx="1455">
                        <c:v>71.727616564356438</c:v>
                      </c:pt>
                      <c:pt idx="1456">
                        <c:v>71.945513950495041</c:v>
                      </c:pt>
                      <c:pt idx="1457">
                        <c:v>72.168361277227717</c:v>
                      </c:pt>
                      <c:pt idx="1458">
                        <c:v>72.394455356435671</c:v>
                      </c:pt>
                      <c:pt idx="1459">
                        <c:v>72.639610673267313</c:v>
                      </c:pt>
                      <c:pt idx="1460">
                        <c:v>72.884145900990092</c:v>
                      </c:pt>
                      <c:pt idx="1461">
                        <c:v>73.113692722772285</c:v>
                      </c:pt>
                      <c:pt idx="1462">
                        <c:v>73.319412960396065</c:v>
                      </c:pt>
                      <c:pt idx="1463">
                        <c:v>73.517603673267345</c:v>
                      </c:pt>
                      <c:pt idx="1464">
                        <c:v>73.688788970297054</c:v>
                      </c:pt>
                      <c:pt idx="1465">
                        <c:v>73.861733326732661</c:v>
                      </c:pt>
                      <c:pt idx="1466">
                        <c:v>74.059743465346529</c:v>
                      </c:pt>
                      <c:pt idx="1467">
                        <c:v>74.27354615841584</c:v>
                      </c:pt>
                      <c:pt idx="1468">
                        <c:v>74.503276792079191</c:v>
                      </c:pt>
                      <c:pt idx="1469">
                        <c:v>74.748854623762341</c:v>
                      </c:pt>
                      <c:pt idx="1470">
                        <c:v>75.01354015841585</c:v>
                      </c:pt>
                      <c:pt idx="1471">
                        <c:v>75.278530683168341</c:v>
                      </c:pt>
                      <c:pt idx="1472">
                        <c:v>75.540780405940581</c:v>
                      </c:pt>
                      <c:pt idx="1473">
                        <c:v>75.795447257425792</c:v>
                      </c:pt>
                      <c:pt idx="1474">
                        <c:v>76.035455267326725</c:v>
                      </c:pt>
                      <c:pt idx="1475">
                        <c:v>76.28010466336633</c:v>
                      </c:pt>
                      <c:pt idx="1476">
                        <c:v>76.527612663366341</c:v>
                      </c:pt>
                      <c:pt idx="1477">
                        <c:v>76.784141316831708</c:v>
                      </c:pt>
                      <c:pt idx="1478">
                        <c:v>77.039580782178206</c:v>
                      </c:pt>
                      <c:pt idx="1479">
                        <c:v>77.30520358415842</c:v>
                      </c:pt>
                      <c:pt idx="1480">
                        <c:v>77.566758900990095</c:v>
                      </c:pt>
                      <c:pt idx="1481">
                        <c:v>77.831382059405954</c:v>
                      </c:pt>
                      <c:pt idx="1482">
                        <c:v>78.095594722772304</c:v>
                      </c:pt>
                      <c:pt idx="1483">
                        <c:v>78.349957861386144</c:v>
                      </c:pt>
                      <c:pt idx="1484">
                        <c:v>78.590090633663337</c:v>
                      </c:pt>
                      <c:pt idx="1485">
                        <c:v>78.827514148514823</c:v>
                      </c:pt>
                      <c:pt idx="1486">
                        <c:v>79.072935049504935</c:v>
                      </c:pt>
                      <c:pt idx="1487">
                        <c:v>79.326979970297018</c:v>
                      </c:pt>
                      <c:pt idx="1488">
                        <c:v>79.589372079207919</c:v>
                      </c:pt>
                      <c:pt idx="1489">
                        <c:v>79.845772287128725</c:v>
                      </c:pt>
                      <c:pt idx="1490">
                        <c:v>80.102959326732687</c:v>
                      </c:pt>
                      <c:pt idx="1491">
                        <c:v>80.352553287128728</c:v>
                      </c:pt>
                      <c:pt idx="1492">
                        <c:v>80.587661514851476</c:v>
                      </c:pt>
                      <c:pt idx="1493">
                        <c:v>80.815707336633665</c:v>
                      </c:pt>
                      <c:pt idx="1494">
                        <c:v>81.037324376237621</c:v>
                      </c:pt>
                      <c:pt idx="1495">
                        <c:v>81.246031801980195</c:v>
                      </c:pt>
                      <c:pt idx="1496">
                        <c:v>81.4507190792079</c:v>
                      </c:pt>
                      <c:pt idx="1497">
                        <c:v>81.658373039603973</c:v>
                      </c:pt>
                      <c:pt idx="1498">
                        <c:v>81.875492138613879</c:v>
                      </c:pt>
                      <c:pt idx="1499">
                        <c:v>82.10746532673268</c:v>
                      </c:pt>
                      <c:pt idx="1500">
                        <c:v>82.352862138613887</c:v>
                      </c:pt>
                      <c:pt idx="1501">
                        <c:v>82.622079683168351</c:v>
                      </c:pt>
                      <c:pt idx="1502">
                        <c:v>82.898343762376243</c:v>
                      </c:pt>
                      <c:pt idx="1503">
                        <c:v>83.180784198019779</c:v>
                      </c:pt>
                      <c:pt idx="1504">
                        <c:v>83.46283353465347</c:v>
                      </c:pt>
                      <c:pt idx="1505">
                        <c:v>83.736558326732691</c:v>
                      </c:pt>
                      <c:pt idx="1506">
                        <c:v>84.009350316831643</c:v>
                      </c:pt>
                      <c:pt idx="1507">
                        <c:v>84.294679138613859</c:v>
                      </c:pt>
                      <c:pt idx="1508">
                        <c:v>84.598896653465374</c:v>
                      </c:pt>
                      <c:pt idx="1509">
                        <c:v>84.914141148514844</c:v>
                      </c:pt>
                      <c:pt idx="1510">
                        <c:v>85.240539099009894</c:v>
                      </c:pt>
                      <c:pt idx="1511">
                        <c:v>85.576966089108907</c:v>
                      </c:pt>
                      <c:pt idx="1512">
                        <c:v>85.921845653465354</c:v>
                      </c:pt>
                      <c:pt idx="1513">
                        <c:v>86.279714603960414</c:v>
                      </c:pt>
                      <c:pt idx="1514">
                        <c:v>86.638899534653518</c:v>
                      </c:pt>
                      <c:pt idx="1515">
                        <c:v>86.998836356435618</c:v>
                      </c:pt>
                      <c:pt idx="1516">
                        <c:v>87.364997564356443</c:v>
                      </c:pt>
                      <c:pt idx="1517">
                        <c:v>87.745924277227715</c:v>
                      </c:pt>
                      <c:pt idx="1518">
                        <c:v>88.159101306930722</c:v>
                      </c:pt>
                      <c:pt idx="1519">
                        <c:v>88.59072271287134</c:v>
                      </c:pt>
                      <c:pt idx="1520">
                        <c:v>89.036233019802026</c:v>
                      </c:pt>
                      <c:pt idx="1521">
                        <c:v>89.484911693069307</c:v>
                      </c:pt>
                      <c:pt idx="1522">
                        <c:v>89.952441029702953</c:v>
                      </c:pt>
                      <c:pt idx="1523">
                        <c:v>90.441858465346527</c:v>
                      </c:pt>
                      <c:pt idx="1524">
                        <c:v>90.93747412871285</c:v>
                      </c:pt>
                      <c:pt idx="1525">
                        <c:v>91.442613178217798</c:v>
                      </c:pt>
                      <c:pt idx="1526">
                        <c:v>91.940304940594103</c:v>
                      </c:pt>
                      <c:pt idx="1527">
                        <c:v>92.434782089108865</c:v>
                      </c:pt>
                      <c:pt idx="1528">
                        <c:v>92.936990069306944</c:v>
                      </c:pt>
                      <c:pt idx="1529">
                        <c:v>93.440381039603977</c:v>
                      </c:pt>
                      <c:pt idx="1530">
                        <c:v>93.925380792079253</c:v>
                      </c:pt>
                      <c:pt idx="1531">
                        <c:v>94.414370504950469</c:v>
                      </c:pt>
                      <c:pt idx="1532">
                        <c:v>94.903456584158349</c:v>
                      </c:pt>
                      <c:pt idx="1533">
                        <c:v>95.403834128712873</c:v>
                      </c:pt>
                      <c:pt idx="1534">
                        <c:v>95.917248564356427</c:v>
                      </c:pt>
                      <c:pt idx="1535">
                        <c:v>96.433076504950463</c:v>
                      </c:pt>
                      <c:pt idx="1536">
                        <c:v>96.942048148514857</c:v>
                      </c:pt>
                      <c:pt idx="1537">
                        <c:v>97.44253006930694</c:v>
                      </c:pt>
                      <c:pt idx="1538">
                        <c:v>97.949387346534621</c:v>
                      </c:pt>
                      <c:pt idx="1539">
                        <c:v>98.442193514851482</c:v>
                      </c:pt>
                      <c:pt idx="1540">
                        <c:v>98.921499306930784</c:v>
                      </c:pt>
                      <c:pt idx="1541">
                        <c:v>99.386702455445501</c:v>
                      </c:pt>
                      <c:pt idx="1542">
                        <c:v>99.808293594059421</c:v>
                      </c:pt>
                      <c:pt idx="1543">
                        <c:v>100.21948029702972</c:v>
                      </c:pt>
                      <c:pt idx="1544">
                        <c:v>100.6172778217822</c:v>
                      </c:pt>
                      <c:pt idx="1545">
                        <c:v>100.9992396039604</c:v>
                      </c:pt>
                      <c:pt idx="1546">
                        <c:v>101.3535605940594</c:v>
                      </c:pt>
                      <c:pt idx="1547">
                        <c:v>101.67783693069303</c:v>
                      </c:pt>
                      <c:pt idx="1548">
                        <c:v>101.96684297029707</c:v>
                      </c:pt>
                      <c:pt idx="1549">
                        <c:v>102.22184405940598</c:v>
                      </c:pt>
                      <c:pt idx="1550">
                        <c:v>102.45888475247526</c:v>
                      </c:pt>
                      <c:pt idx="1551">
                        <c:v>102.66016049504955</c:v>
                      </c:pt>
                      <c:pt idx="1552">
                        <c:v>102.82147178217826</c:v>
                      </c:pt>
                      <c:pt idx="1553">
                        <c:v>102.98323336633661</c:v>
                      </c:pt>
                      <c:pt idx="1554">
                        <c:v>103.14659118811882</c:v>
                      </c:pt>
                      <c:pt idx="1555">
                        <c:v>103.30623148514859</c:v>
                      </c:pt>
                      <c:pt idx="1556">
                        <c:v>103.44697732673268</c:v>
                      </c:pt>
                      <c:pt idx="1557">
                        <c:v>103.56656930693062</c:v>
                      </c:pt>
                      <c:pt idx="1558">
                        <c:v>103.65346445544552</c:v>
                      </c:pt>
                      <c:pt idx="1559">
                        <c:v>103.72510712871285</c:v>
                      </c:pt>
                      <c:pt idx="1560">
                        <c:v>103.77175475247513</c:v>
                      </c:pt>
                      <c:pt idx="1561">
                        <c:v>103.81810960396034</c:v>
                      </c:pt>
                      <c:pt idx="1562">
                        <c:v>103.84161930693072</c:v>
                      </c:pt>
                      <c:pt idx="1563">
                        <c:v>103.84641158415845</c:v>
                      </c:pt>
                      <c:pt idx="1564">
                        <c:v>103.84491970297029</c:v>
                      </c:pt>
                      <c:pt idx="1565">
                        <c:v>103.84420821782174</c:v>
                      </c:pt>
                      <c:pt idx="1566">
                        <c:v>103.84334940594056</c:v>
                      </c:pt>
                      <c:pt idx="1567">
                        <c:v>103.84506297029699</c:v>
                      </c:pt>
                      <c:pt idx="1568">
                        <c:v>103.84828158415836</c:v>
                      </c:pt>
                      <c:pt idx="1569">
                        <c:v>103.86230079207921</c:v>
                      </c:pt>
                      <c:pt idx="1570">
                        <c:v>103.87975198019802</c:v>
                      </c:pt>
                      <c:pt idx="1571">
                        <c:v>103.88306039603965</c:v>
                      </c:pt>
                      <c:pt idx="1572">
                        <c:v>103.88311069306933</c:v>
                      </c:pt>
                      <c:pt idx="1573">
                        <c:v>103.87375445544555</c:v>
                      </c:pt>
                      <c:pt idx="1574">
                        <c:v>103.84217128712872</c:v>
                      </c:pt>
                      <c:pt idx="1575">
                        <c:v>103.79044455445541</c:v>
                      </c:pt>
                      <c:pt idx="1576">
                        <c:v>103.74171089108908</c:v>
                      </c:pt>
                      <c:pt idx="1577">
                        <c:v>103.67124633663367</c:v>
                      </c:pt>
                      <c:pt idx="1578">
                        <c:v>103.59956376237616</c:v>
                      </c:pt>
                      <c:pt idx="1579">
                        <c:v>103.52804108910891</c:v>
                      </c:pt>
                      <c:pt idx="1580">
                        <c:v>103.44976732673265</c:v>
                      </c:pt>
                      <c:pt idx="1581">
                        <c:v>103.38045306930691</c:v>
                      </c:pt>
                      <c:pt idx="1582">
                        <c:v>103.30063801980198</c:v>
                      </c:pt>
                      <c:pt idx="1583">
                        <c:v>103.22150227722773</c:v>
                      </c:pt>
                      <c:pt idx="1584">
                        <c:v>103.12870445544554</c:v>
                      </c:pt>
                      <c:pt idx="1585">
                        <c:v>103.02373990099008</c:v>
                      </c:pt>
                      <c:pt idx="1586">
                        <c:v>102.86669207920791</c:v>
                      </c:pt>
                      <c:pt idx="1587">
                        <c:v>102.73487445544552</c:v>
                      </c:pt>
                      <c:pt idx="1588">
                        <c:v>102.64765980198017</c:v>
                      </c:pt>
                      <c:pt idx="1589">
                        <c:v>102.59061653465342</c:v>
                      </c:pt>
                      <c:pt idx="1590">
                        <c:v>102.56969099009902</c:v>
                      </c:pt>
                      <c:pt idx="1591">
                        <c:v>102.57413326732679</c:v>
                      </c:pt>
                      <c:pt idx="1592">
                        <c:v>102.5893997029703</c:v>
                      </c:pt>
                      <c:pt idx="1593">
                        <c:v>102.61206445544552</c:v>
                      </c:pt>
                      <c:pt idx="1594">
                        <c:v>102.62809247524746</c:v>
                      </c:pt>
                      <c:pt idx="1595">
                        <c:v>102.63478168316828</c:v>
                      </c:pt>
                      <c:pt idx="1596">
                        <c:v>102.63953366336634</c:v>
                      </c:pt>
                      <c:pt idx="1597">
                        <c:v>102.64787178217824</c:v>
                      </c:pt>
                      <c:pt idx="1598">
                        <c:v>102.66338455445543</c:v>
                      </c:pt>
                      <c:pt idx="1599">
                        <c:v>102.67693009900989</c:v>
                      </c:pt>
                      <c:pt idx="1600">
                        <c:v>102.69025930693067</c:v>
                      </c:pt>
                      <c:pt idx="1601">
                        <c:v>102.70593554455449</c:v>
                      </c:pt>
                      <c:pt idx="1602">
                        <c:v>102.72390683168318</c:v>
                      </c:pt>
                      <c:pt idx="1603">
                        <c:v>102.74254009900991</c:v>
                      </c:pt>
                      <c:pt idx="1604">
                        <c:v>102.76911772277228</c:v>
                      </c:pt>
                      <c:pt idx="1605">
                        <c:v>102.81217069306929</c:v>
                      </c:pt>
                      <c:pt idx="1606">
                        <c:v>102.85827118811881</c:v>
                      </c:pt>
                      <c:pt idx="1607">
                        <c:v>102.88593445544555</c:v>
                      </c:pt>
                      <c:pt idx="1608">
                        <c:v>102.91296188118811</c:v>
                      </c:pt>
                      <c:pt idx="1609">
                        <c:v>102.91565851485149</c:v>
                      </c:pt>
                      <c:pt idx="1610">
                        <c:v>102.91188188118808</c:v>
                      </c:pt>
                      <c:pt idx="1611">
                        <c:v>102.91306019801985</c:v>
                      </c:pt>
                      <c:pt idx="1612">
                        <c:v>102.92791287128716</c:v>
                      </c:pt>
                      <c:pt idx="1613">
                        <c:v>102.96939455445546</c:v>
                      </c:pt>
                      <c:pt idx="1614">
                        <c:v>102.99563247524753</c:v>
                      </c:pt>
                      <c:pt idx="1615">
                        <c:v>103.01607118811881</c:v>
                      </c:pt>
                      <c:pt idx="1616">
                        <c:v>103.02048108910888</c:v>
                      </c:pt>
                      <c:pt idx="1617">
                        <c:v>103.02920891089113</c:v>
                      </c:pt>
                      <c:pt idx="1618">
                        <c:v>103.03663752475255</c:v>
                      </c:pt>
                      <c:pt idx="1619">
                        <c:v>103.04323089108912</c:v>
                      </c:pt>
                      <c:pt idx="1620">
                        <c:v>103.04119386138608</c:v>
                      </c:pt>
                      <c:pt idx="1621">
                        <c:v>103.04148247524748</c:v>
                      </c:pt>
                      <c:pt idx="1622">
                        <c:v>103.04358762376236</c:v>
                      </c:pt>
                      <c:pt idx="1623">
                        <c:v>103.04721752475247</c:v>
                      </c:pt>
                      <c:pt idx="1624">
                        <c:v>103.06619376237622</c:v>
                      </c:pt>
                      <c:pt idx="1625">
                        <c:v>103.09759633663367</c:v>
                      </c:pt>
                      <c:pt idx="1626">
                        <c:v>103.12837356435638</c:v>
                      </c:pt>
                      <c:pt idx="1627">
                        <c:v>103.15859039603963</c:v>
                      </c:pt>
                      <c:pt idx="1628">
                        <c:v>103.18821762376234</c:v>
                      </c:pt>
                      <c:pt idx="1629">
                        <c:v>103.21652643564359</c:v>
                      </c:pt>
                      <c:pt idx="1630">
                        <c:v>103.24173514851486</c:v>
                      </c:pt>
                      <c:pt idx="1631">
                        <c:v>103.26547752475247</c:v>
                      </c:pt>
                      <c:pt idx="1632">
                        <c:v>103.28539435643566</c:v>
                      </c:pt>
                      <c:pt idx="1633">
                        <c:v>103.30534435643564</c:v>
                      </c:pt>
                      <c:pt idx="1634">
                        <c:v>103.33587089108916</c:v>
                      </c:pt>
                      <c:pt idx="1635">
                        <c:v>103.36448534653468</c:v>
                      </c:pt>
                      <c:pt idx="1636">
                        <c:v>103.37884405940596</c:v>
                      </c:pt>
                      <c:pt idx="1637">
                        <c:v>103.38632554455448</c:v>
                      </c:pt>
                      <c:pt idx="1638">
                        <c:v>103.39090910891088</c:v>
                      </c:pt>
                      <c:pt idx="1639">
                        <c:v>103.39715029702973</c:v>
                      </c:pt>
                      <c:pt idx="1640">
                        <c:v>103.40170900990098</c:v>
                      </c:pt>
                      <c:pt idx="1641">
                        <c:v>103.41250663366344</c:v>
                      </c:pt>
                      <c:pt idx="1642">
                        <c:v>103.44006445544551</c:v>
                      </c:pt>
                      <c:pt idx="1643">
                        <c:v>103.47871257425746</c:v>
                      </c:pt>
                      <c:pt idx="1644">
                        <c:v>103.52604940594054</c:v>
                      </c:pt>
                      <c:pt idx="1645">
                        <c:v>103.57885762376236</c:v>
                      </c:pt>
                      <c:pt idx="1646">
                        <c:v>103.59513683168322</c:v>
                      </c:pt>
                      <c:pt idx="1647">
                        <c:v>103.59664227722776</c:v>
                      </c:pt>
                      <c:pt idx="1648">
                        <c:v>103.59093772277231</c:v>
                      </c:pt>
                      <c:pt idx="1649">
                        <c:v>103.58748990099009</c:v>
                      </c:pt>
                      <c:pt idx="1650">
                        <c:v>103.58617772277231</c:v>
                      </c:pt>
                      <c:pt idx="1651">
                        <c:v>103.58916326732671</c:v>
                      </c:pt>
                      <c:pt idx="1652">
                        <c:v>103.58814584158419</c:v>
                      </c:pt>
                      <c:pt idx="1653">
                        <c:v>103.58686950495053</c:v>
                      </c:pt>
                      <c:pt idx="1654">
                        <c:v>103.5838524752475</c:v>
                      </c:pt>
                      <c:pt idx="1655">
                        <c:v>103.5716946534653</c:v>
                      </c:pt>
                      <c:pt idx="1656">
                        <c:v>103.5273825742574</c:v>
                      </c:pt>
                      <c:pt idx="1657">
                        <c:v>103.48983465346534</c:v>
                      </c:pt>
                      <c:pt idx="1658">
                        <c:v>103.46448405940593</c:v>
                      </c:pt>
                      <c:pt idx="1659">
                        <c:v>103.4519651485149</c:v>
                      </c:pt>
                      <c:pt idx="1660">
                        <c:v>103.43424316831684</c:v>
                      </c:pt>
                      <c:pt idx="1661">
                        <c:v>103.41063376237625</c:v>
                      </c:pt>
                      <c:pt idx="1662">
                        <c:v>103.37836148514849</c:v>
                      </c:pt>
                      <c:pt idx="1663">
                        <c:v>103.33050712871287</c:v>
                      </c:pt>
                      <c:pt idx="1664">
                        <c:v>103.29202059405942</c:v>
                      </c:pt>
                      <c:pt idx="1665">
                        <c:v>103.25746752475254</c:v>
                      </c:pt>
                      <c:pt idx="1666">
                        <c:v>103.22673178217822</c:v>
                      </c:pt>
                      <c:pt idx="1667">
                        <c:v>103.20272544554454</c:v>
                      </c:pt>
                      <c:pt idx="1668">
                        <c:v>103.18141148514854</c:v>
                      </c:pt>
                      <c:pt idx="1669">
                        <c:v>103.14712623762375</c:v>
                      </c:pt>
                      <c:pt idx="1670">
                        <c:v>103.08654029702967</c:v>
                      </c:pt>
                      <c:pt idx="1671">
                        <c:v>103.02978495049507</c:v>
                      </c:pt>
                      <c:pt idx="1672">
                        <c:v>102.99326465346537</c:v>
                      </c:pt>
                      <c:pt idx="1673">
                        <c:v>102.97622613861387</c:v>
                      </c:pt>
                      <c:pt idx="1674">
                        <c:v>102.9575576237624</c:v>
                      </c:pt>
                      <c:pt idx="1675">
                        <c:v>102.92451287128715</c:v>
                      </c:pt>
                      <c:pt idx="1676">
                        <c:v>102.89133801980196</c:v>
                      </c:pt>
                      <c:pt idx="1677">
                        <c:v>102.87518742574258</c:v>
                      </c:pt>
                      <c:pt idx="1678">
                        <c:v>102.8730488118812</c:v>
                      </c:pt>
                      <c:pt idx="1679">
                        <c:v>102.87405623762379</c:v>
                      </c:pt>
                      <c:pt idx="1680">
                        <c:v>102.87261376237625</c:v>
                      </c:pt>
                      <c:pt idx="1681">
                        <c:v>102.86650821782173</c:v>
                      </c:pt>
                      <c:pt idx="1682">
                        <c:v>102.85127524752473</c:v>
                      </c:pt>
                      <c:pt idx="1683">
                        <c:v>102.80162811881185</c:v>
                      </c:pt>
                      <c:pt idx="1684">
                        <c:v>102.74668009900992</c:v>
                      </c:pt>
                      <c:pt idx="1685">
                        <c:v>102.6978115841584</c:v>
                      </c:pt>
                      <c:pt idx="1686">
                        <c:v>102.66531485148516</c:v>
                      </c:pt>
                      <c:pt idx="1687">
                        <c:v>102.65164722772279</c:v>
                      </c:pt>
                      <c:pt idx="1688">
                        <c:v>102.64073702970293</c:v>
                      </c:pt>
                      <c:pt idx="1689">
                        <c:v>102.64764693069306</c:v>
                      </c:pt>
                      <c:pt idx="1690">
                        <c:v>102.66188445544552</c:v>
                      </c:pt>
                      <c:pt idx="1691">
                        <c:v>102.67713930693071</c:v>
                      </c:pt>
                      <c:pt idx="1692">
                        <c:v>102.68156683168317</c:v>
                      </c:pt>
                      <c:pt idx="1693">
                        <c:v>102.68123326732677</c:v>
                      </c:pt>
                      <c:pt idx="1694">
                        <c:v>102.68187732673265</c:v>
                      </c:pt>
                      <c:pt idx="1695">
                        <c:v>102.68282782178214</c:v>
                      </c:pt>
                      <c:pt idx="1696">
                        <c:v>102.68281049504947</c:v>
                      </c:pt>
                      <c:pt idx="1697">
                        <c:v>102.68469920792074</c:v>
                      </c:pt>
                      <c:pt idx="1698">
                        <c:v>102.69201574257427</c:v>
                      </c:pt>
                      <c:pt idx="1699">
                        <c:v>102.71019237623767</c:v>
                      </c:pt>
                      <c:pt idx="1700">
                        <c:v>102.72107970297029</c:v>
                      </c:pt>
                      <c:pt idx="1701">
                        <c:v>102.72308910891094</c:v>
                      </c:pt>
                      <c:pt idx="1702">
                        <c:v>102.72197089108911</c:v>
                      </c:pt>
                      <c:pt idx="1703">
                        <c:v>102.72090564356432</c:v>
                      </c:pt>
                      <c:pt idx="1704">
                        <c:v>102.71862237623762</c:v>
                      </c:pt>
                      <c:pt idx="1705">
                        <c:v>102.71993782178221</c:v>
                      </c:pt>
                      <c:pt idx="1706">
                        <c:v>102.70475306930697</c:v>
                      </c:pt>
                      <c:pt idx="1707">
                        <c:v>102.66629247524746</c:v>
                      </c:pt>
                      <c:pt idx="1708">
                        <c:v>102.63215217821779</c:v>
                      </c:pt>
                      <c:pt idx="1709">
                        <c:v>102.60816009900987</c:v>
                      </c:pt>
                      <c:pt idx="1710">
                        <c:v>102.59875851485148</c:v>
                      </c:pt>
                      <c:pt idx="1711">
                        <c:v>102.5992205940594</c:v>
                      </c:pt>
                      <c:pt idx="1712">
                        <c:v>102.60613366336634</c:v>
                      </c:pt>
                      <c:pt idx="1713">
                        <c:v>102.61896009900987</c:v>
                      </c:pt>
                      <c:pt idx="1714">
                        <c:v>102.63626485148515</c:v>
                      </c:pt>
                      <c:pt idx="1715">
                        <c:v>102.64206039603964</c:v>
                      </c:pt>
                      <c:pt idx="1716">
                        <c:v>102.64107297029705</c:v>
                      </c:pt>
                      <c:pt idx="1717">
                        <c:v>102.64111099009904</c:v>
                      </c:pt>
                      <c:pt idx="1718">
                        <c:v>102.64103188118813</c:v>
                      </c:pt>
                      <c:pt idx="1719">
                        <c:v>102.64041207920795</c:v>
                      </c:pt>
                      <c:pt idx="1720">
                        <c:v>102.63960594059405</c:v>
                      </c:pt>
                      <c:pt idx="1721">
                        <c:v>102.63891891089109</c:v>
                      </c:pt>
                      <c:pt idx="1722">
                        <c:v>102.63991900990098</c:v>
                      </c:pt>
                      <c:pt idx="1723">
                        <c:v>102.64237396039606</c:v>
                      </c:pt>
                      <c:pt idx="1724">
                        <c:v>102.63973871287132</c:v>
                      </c:pt>
                      <c:pt idx="1725">
                        <c:v>102.64062801980201</c:v>
                      </c:pt>
                      <c:pt idx="1726">
                        <c:v>102.64145742574256</c:v>
                      </c:pt>
                      <c:pt idx="1727">
                        <c:v>102.63728168316825</c:v>
                      </c:pt>
                      <c:pt idx="1728">
                        <c:v>102.62964594059406</c:v>
                      </c:pt>
                      <c:pt idx="1729">
                        <c:v>102.62305782178217</c:v>
                      </c:pt>
                      <c:pt idx="1730">
                        <c:v>102.57503039603959</c:v>
                      </c:pt>
                      <c:pt idx="1731">
                        <c:v>102.50570663366335</c:v>
                      </c:pt>
                      <c:pt idx="1732">
                        <c:v>102.47198059405943</c:v>
                      </c:pt>
                      <c:pt idx="1733">
                        <c:v>102.46376227722774</c:v>
                      </c:pt>
                      <c:pt idx="1734">
                        <c:v>102.46079405940597</c:v>
                      </c:pt>
                      <c:pt idx="1735">
                        <c:v>102.45170960396045</c:v>
                      </c:pt>
                      <c:pt idx="1736">
                        <c:v>102.43482564356439</c:v>
                      </c:pt>
                      <c:pt idx="1737">
                        <c:v>102.4083353465346</c:v>
                      </c:pt>
                      <c:pt idx="1738">
                        <c:v>102.37968217821776</c:v>
                      </c:pt>
                      <c:pt idx="1739">
                        <c:v>102.34230861386138</c:v>
                      </c:pt>
                      <c:pt idx="1740">
                        <c:v>102.29328762376234</c:v>
                      </c:pt>
                      <c:pt idx="1741">
                        <c:v>102.25246376237625</c:v>
                      </c:pt>
                      <c:pt idx="1742">
                        <c:v>102.21886029702971</c:v>
                      </c:pt>
                      <c:pt idx="1743">
                        <c:v>102.20106069306928</c:v>
                      </c:pt>
                      <c:pt idx="1744">
                        <c:v>102.18998594059408</c:v>
                      </c:pt>
                      <c:pt idx="1745">
                        <c:v>102.18399663366338</c:v>
                      </c:pt>
                      <c:pt idx="1746">
                        <c:v>102.17722425742571</c:v>
                      </c:pt>
                      <c:pt idx="1747">
                        <c:v>102.16884950495046</c:v>
                      </c:pt>
                      <c:pt idx="1748">
                        <c:v>102.15432237623762</c:v>
                      </c:pt>
                      <c:pt idx="1749">
                        <c:v>102.14311673267328</c:v>
                      </c:pt>
                      <c:pt idx="1750">
                        <c:v>102.12885415841589</c:v>
                      </c:pt>
                      <c:pt idx="1751">
                        <c:v>102.11912514851491</c:v>
                      </c:pt>
                      <c:pt idx="1752">
                        <c:v>102.11195752475246</c:v>
                      </c:pt>
                      <c:pt idx="1753">
                        <c:v>102.10189742574255</c:v>
                      </c:pt>
                      <c:pt idx="1754">
                        <c:v>102.09960841584159</c:v>
                      </c:pt>
                      <c:pt idx="1755">
                        <c:v>102.0987246534653</c:v>
                      </c:pt>
                      <c:pt idx="1756">
                        <c:v>102.09381683168324</c:v>
                      </c:pt>
                      <c:pt idx="1757">
                        <c:v>102.08032752475252</c:v>
                      </c:pt>
                      <c:pt idx="1758">
                        <c:v>102.05336405940595</c:v>
                      </c:pt>
                      <c:pt idx="1759">
                        <c:v>102.03766841584164</c:v>
                      </c:pt>
                      <c:pt idx="1760">
                        <c:v>102.03245287128715</c:v>
                      </c:pt>
                      <c:pt idx="1761">
                        <c:v>102.03362425742574</c:v>
                      </c:pt>
                      <c:pt idx="1762">
                        <c:v>102.03697603960396</c:v>
                      </c:pt>
                      <c:pt idx="1763">
                        <c:v>102.05299158415841</c:v>
                      </c:pt>
                      <c:pt idx="1764">
                        <c:v>102.07599544554452</c:v>
                      </c:pt>
                      <c:pt idx="1765">
                        <c:v>102.09400772277225</c:v>
                      </c:pt>
                      <c:pt idx="1766">
                        <c:v>102.10739247524752</c:v>
                      </c:pt>
                      <c:pt idx="1767">
                        <c:v>102.11065544554452</c:v>
                      </c:pt>
                      <c:pt idx="1768">
                        <c:v>102.10835287128714</c:v>
                      </c:pt>
                      <c:pt idx="1769">
                        <c:v>102.10735574257423</c:v>
                      </c:pt>
                      <c:pt idx="1770">
                        <c:v>102.10861702970294</c:v>
                      </c:pt>
                      <c:pt idx="1771">
                        <c:v>102.12706693069303</c:v>
                      </c:pt>
                      <c:pt idx="1772">
                        <c:v>102.17602059405941</c:v>
                      </c:pt>
                      <c:pt idx="1773">
                        <c:v>102.23648683168325</c:v>
                      </c:pt>
                      <c:pt idx="1774">
                        <c:v>102.28345693069311</c:v>
                      </c:pt>
                      <c:pt idx="1775">
                        <c:v>102.32701128712874</c:v>
                      </c:pt>
                      <c:pt idx="1776">
                        <c:v>102.35509910891089</c:v>
                      </c:pt>
                      <c:pt idx="1777">
                        <c:v>102.38530178217822</c:v>
                      </c:pt>
                      <c:pt idx="1778">
                        <c:v>102.42078653465343</c:v>
                      </c:pt>
                      <c:pt idx="1779">
                        <c:v>102.45283564356434</c:v>
                      </c:pt>
                      <c:pt idx="1780">
                        <c:v>102.49516574257422</c:v>
                      </c:pt>
                      <c:pt idx="1781">
                        <c:v>102.5167200990099</c:v>
                      </c:pt>
                      <c:pt idx="1782">
                        <c:v>102.52101663366335</c:v>
                      </c:pt>
                      <c:pt idx="1783">
                        <c:v>102.5151735643564</c:v>
                      </c:pt>
                      <c:pt idx="1784">
                        <c:v>102.48283673267329</c:v>
                      </c:pt>
                      <c:pt idx="1785">
                        <c:v>102.43321574257425</c:v>
                      </c:pt>
                      <c:pt idx="1786">
                        <c:v>102.3638293069307</c:v>
                      </c:pt>
                      <c:pt idx="1787">
                        <c:v>102.30754722772281</c:v>
                      </c:pt>
                      <c:pt idx="1788">
                        <c:v>102.26633643564357</c:v>
                      </c:pt>
                      <c:pt idx="1789">
                        <c:v>102.23437029702971</c:v>
                      </c:pt>
                      <c:pt idx="1790">
                        <c:v>102.17085326732672</c:v>
                      </c:pt>
                      <c:pt idx="1791">
                        <c:v>102.09867603960394</c:v>
                      </c:pt>
                      <c:pt idx="1792">
                        <c:v>102.04600247524752</c:v>
                      </c:pt>
                      <c:pt idx="1793">
                        <c:v>102.03243683168316</c:v>
                      </c:pt>
                      <c:pt idx="1794">
                        <c:v>102.03301237623762</c:v>
                      </c:pt>
                      <c:pt idx="1795">
                        <c:v>102.03382435643564</c:v>
                      </c:pt>
                      <c:pt idx="1796">
                        <c:v>102.01736940594058</c:v>
                      </c:pt>
                      <c:pt idx="1797">
                        <c:v>101.97350118811879</c:v>
                      </c:pt>
                      <c:pt idx="1798">
                        <c:v>101.89684465346534</c:v>
                      </c:pt>
                      <c:pt idx="1799">
                        <c:v>101.78044376237624</c:v>
                      </c:pt>
                      <c:pt idx="1800">
                        <c:v>101.6200569306931</c:v>
                      </c:pt>
                      <c:pt idx="1801">
                        <c:v>101.42927049504951</c:v>
                      </c:pt>
                      <c:pt idx="1802">
                        <c:v>101.23117178217822</c:v>
                      </c:pt>
                      <c:pt idx="1803">
                        <c:v>101.02430683168313</c:v>
                      </c:pt>
                      <c:pt idx="1804">
                        <c:v>100.82256495049504</c:v>
                      </c:pt>
                      <c:pt idx="1805">
                        <c:v>100.63992257425745</c:v>
                      </c:pt>
                      <c:pt idx="1806">
                        <c:v>100.48710752475249</c:v>
                      </c:pt>
                      <c:pt idx="1807">
                        <c:v>100.34064267326733</c:v>
                      </c:pt>
                      <c:pt idx="1808">
                        <c:v>100.20364217821783</c:v>
                      </c:pt>
                      <c:pt idx="1809">
                        <c:v>100.08354415841588</c:v>
                      </c:pt>
                      <c:pt idx="1810">
                        <c:v>99.957658415841578</c:v>
                      </c:pt>
                      <c:pt idx="1811">
                        <c:v>99.824606742574275</c:v>
                      </c:pt>
                      <c:pt idx="1812">
                        <c:v>99.656712178217859</c:v>
                      </c:pt>
                      <c:pt idx="1813">
                        <c:v>99.461767267326721</c:v>
                      </c:pt>
                      <c:pt idx="1814">
                        <c:v>99.231392534653438</c:v>
                      </c:pt>
                      <c:pt idx="1815">
                        <c:v>98.985084732673243</c:v>
                      </c:pt>
                      <c:pt idx="1816">
                        <c:v>98.725338099009917</c:v>
                      </c:pt>
                      <c:pt idx="1817">
                        <c:v>98.480457277227728</c:v>
                      </c:pt>
                      <c:pt idx="1818">
                        <c:v>98.238499485148523</c:v>
                      </c:pt>
                      <c:pt idx="1819">
                        <c:v>98.002726465346541</c:v>
                      </c:pt>
                      <c:pt idx="1820">
                        <c:v>97.776471485148505</c:v>
                      </c:pt>
                      <c:pt idx="1821">
                        <c:v>97.564219831683161</c:v>
                      </c:pt>
                      <c:pt idx="1822">
                        <c:v>97.35619834653464</c:v>
                      </c:pt>
                      <c:pt idx="1823">
                        <c:v>97.13548608910888</c:v>
                      </c:pt>
                      <c:pt idx="1824">
                        <c:v>96.89786875247529</c:v>
                      </c:pt>
                      <c:pt idx="1825">
                        <c:v>96.653223039603972</c:v>
                      </c:pt>
                      <c:pt idx="1826">
                        <c:v>96.396354950495081</c:v>
                      </c:pt>
                      <c:pt idx="1827">
                        <c:v>96.125284999999963</c:v>
                      </c:pt>
                      <c:pt idx="1828">
                        <c:v>95.832164544554431</c:v>
                      </c:pt>
                      <c:pt idx="1829">
                        <c:v>95.502666366336641</c:v>
                      </c:pt>
                      <c:pt idx="1830">
                        <c:v>95.161234970297031</c:v>
                      </c:pt>
                      <c:pt idx="1831">
                        <c:v>94.817335059405963</c:v>
                      </c:pt>
                      <c:pt idx="1832">
                        <c:v>94.469604683168328</c:v>
                      </c:pt>
                      <c:pt idx="1833">
                        <c:v>94.135950297029694</c:v>
                      </c:pt>
                      <c:pt idx="1834">
                        <c:v>93.799102554455487</c:v>
                      </c:pt>
                      <c:pt idx="1835">
                        <c:v>93.477212524752474</c:v>
                      </c:pt>
                      <c:pt idx="1836">
                        <c:v>93.155119811881164</c:v>
                      </c:pt>
                      <c:pt idx="1837">
                        <c:v>92.83906628712873</c:v>
                      </c:pt>
                      <c:pt idx="1838">
                        <c:v>92.519172316831686</c:v>
                      </c:pt>
                      <c:pt idx="1839">
                        <c:v>92.205414643564339</c:v>
                      </c:pt>
                      <c:pt idx="1840">
                        <c:v>91.893757920792069</c:v>
                      </c:pt>
                      <c:pt idx="1841">
                        <c:v>91.567460980197978</c:v>
                      </c:pt>
                      <c:pt idx="1842">
                        <c:v>91.215993009900984</c:v>
                      </c:pt>
                      <c:pt idx="1843">
                        <c:v>90.847274237623779</c:v>
                      </c:pt>
                      <c:pt idx="1844">
                        <c:v>90.485308495049495</c:v>
                      </c:pt>
                      <c:pt idx="1845">
                        <c:v>90.115815960396048</c:v>
                      </c:pt>
                      <c:pt idx="1846">
                        <c:v>89.746662069306907</c:v>
                      </c:pt>
                      <c:pt idx="1847">
                        <c:v>89.36864209900989</c:v>
                      </c:pt>
                      <c:pt idx="1848">
                        <c:v>88.99628377227728</c:v>
                      </c:pt>
                      <c:pt idx="1849">
                        <c:v>88.606486821782141</c:v>
                      </c:pt>
                      <c:pt idx="1850">
                        <c:v>88.216622089108895</c:v>
                      </c:pt>
                      <c:pt idx="1851">
                        <c:v>87.819848960396001</c:v>
                      </c:pt>
                      <c:pt idx="1852">
                        <c:v>87.38980618811884</c:v>
                      </c:pt>
                      <c:pt idx="1853">
                        <c:v>86.94167903960394</c:v>
                      </c:pt>
                      <c:pt idx="1854">
                        <c:v>86.524445277227755</c:v>
                      </c:pt>
                      <c:pt idx="1855">
                        <c:v>86.120630524752499</c:v>
                      </c:pt>
                      <c:pt idx="1856">
                        <c:v>85.721366861386144</c:v>
                      </c:pt>
                      <c:pt idx="1857">
                        <c:v>85.298147178217789</c:v>
                      </c:pt>
                      <c:pt idx="1858">
                        <c:v>84.840271801980208</c:v>
                      </c:pt>
                      <c:pt idx="1859">
                        <c:v>84.363344861386096</c:v>
                      </c:pt>
                      <c:pt idx="1860">
                        <c:v>83.888119584158417</c:v>
                      </c:pt>
                      <c:pt idx="1861">
                        <c:v>83.416121148514819</c:v>
                      </c:pt>
                      <c:pt idx="1862">
                        <c:v>82.94120486138614</c:v>
                      </c:pt>
                      <c:pt idx="1863">
                        <c:v>82.470830920792039</c:v>
                      </c:pt>
                      <c:pt idx="1864">
                        <c:v>82.013291049504971</c:v>
                      </c:pt>
                      <c:pt idx="1865">
                        <c:v>81.563335544554491</c:v>
                      </c:pt>
                      <c:pt idx="1866">
                        <c:v>81.121706564356415</c:v>
                      </c:pt>
                      <c:pt idx="1867">
                        <c:v>80.661895227722766</c:v>
                      </c:pt>
                      <c:pt idx="1868">
                        <c:v>80.187845712871265</c:v>
                      </c:pt>
                      <c:pt idx="1869">
                        <c:v>79.680523178217854</c:v>
                      </c:pt>
                      <c:pt idx="1870">
                        <c:v>79.168239613861374</c:v>
                      </c:pt>
                      <c:pt idx="1871">
                        <c:v>78.66653505940593</c:v>
                      </c:pt>
                      <c:pt idx="1872">
                        <c:v>78.15459656435641</c:v>
                      </c:pt>
                      <c:pt idx="1873">
                        <c:v>77.64761031683166</c:v>
                      </c:pt>
                      <c:pt idx="1874">
                        <c:v>77.147806326732692</c:v>
                      </c:pt>
                      <c:pt idx="1875">
                        <c:v>76.646926000000022</c:v>
                      </c:pt>
                      <c:pt idx="1876">
                        <c:v>76.140274188118795</c:v>
                      </c:pt>
                      <c:pt idx="1877">
                        <c:v>75.625686445544531</c:v>
                      </c:pt>
                      <c:pt idx="1878">
                        <c:v>75.094846643564352</c:v>
                      </c:pt>
                      <c:pt idx="1879">
                        <c:v>74.547514990099003</c:v>
                      </c:pt>
                      <c:pt idx="1880">
                        <c:v>73.995166990099008</c:v>
                      </c:pt>
                      <c:pt idx="1881">
                        <c:v>73.467580504950504</c:v>
                      </c:pt>
                      <c:pt idx="1882">
                        <c:v>72.94531871287127</c:v>
                      </c:pt>
                      <c:pt idx="1883">
                        <c:v>72.445659950495028</c:v>
                      </c:pt>
                      <c:pt idx="1884">
                        <c:v>71.950830277227709</c:v>
                      </c:pt>
                      <c:pt idx="1885">
                        <c:v>71.446613188118818</c:v>
                      </c:pt>
                      <c:pt idx="1886">
                        <c:v>70.958916633663407</c:v>
                      </c:pt>
                      <c:pt idx="1887">
                        <c:v>70.458340306930751</c:v>
                      </c:pt>
                      <c:pt idx="1888">
                        <c:v>69.937951653465376</c:v>
                      </c:pt>
                      <c:pt idx="1889">
                        <c:v>69.407968247524764</c:v>
                      </c:pt>
                      <c:pt idx="1890">
                        <c:v>68.870728792079163</c:v>
                      </c:pt>
                      <c:pt idx="1891">
                        <c:v>68.326939643564387</c:v>
                      </c:pt>
                      <c:pt idx="1892">
                        <c:v>67.780386742574265</c:v>
                      </c:pt>
                      <c:pt idx="1893">
                        <c:v>67.251918970297041</c:v>
                      </c:pt>
                      <c:pt idx="1894">
                        <c:v>66.72829740594058</c:v>
                      </c:pt>
                      <c:pt idx="1895">
                        <c:v>66.209466089108901</c:v>
                      </c:pt>
                      <c:pt idx="1896">
                        <c:v>65.70955400990097</c:v>
                      </c:pt>
                      <c:pt idx="1897">
                        <c:v>65.191275455445563</c:v>
                      </c:pt>
                      <c:pt idx="1898">
                        <c:v>64.676785792079215</c:v>
                      </c:pt>
                      <c:pt idx="1899">
                        <c:v>64.162752118811852</c:v>
                      </c:pt>
                      <c:pt idx="1900">
                        <c:v>63.640057346534668</c:v>
                      </c:pt>
                      <c:pt idx="1901">
                        <c:v>63.11696047524751</c:v>
                      </c:pt>
                      <c:pt idx="1902">
                        <c:v>62.597638702970301</c:v>
                      </c:pt>
                      <c:pt idx="1903">
                        <c:v>62.093205801980197</c:v>
                      </c:pt>
                      <c:pt idx="1904">
                        <c:v>61.589924198019816</c:v>
                      </c:pt>
                      <c:pt idx="1905">
                        <c:v>61.092950603960411</c:v>
                      </c:pt>
                      <c:pt idx="1906">
                        <c:v>60.595018623762371</c:v>
                      </c:pt>
                      <c:pt idx="1907">
                        <c:v>60.104303990099041</c:v>
                      </c:pt>
                      <c:pt idx="1908">
                        <c:v>59.622230297029688</c:v>
                      </c:pt>
                      <c:pt idx="1909">
                        <c:v>59.146271386138615</c:v>
                      </c:pt>
                      <c:pt idx="1910">
                        <c:v>58.678611861386138</c:v>
                      </c:pt>
                      <c:pt idx="1911">
                        <c:v>58.228940900990096</c:v>
                      </c:pt>
                      <c:pt idx="1912">
                        <c:v>57.829359178217807</c:v>
                      </c:pt>
                      <c:pt idx="1913">
                        <c:v>57.452545673267352</c:v>
                      </c:pt>
                      <c:pt idx="1914">
                        <c:v>57.036454059405948</c:v>
                      </c:pt>
                      <c:pt idx="1915">
                        <c:v>56.625628910891102</c:v>
                      </c:pt>
                      <c:pt idx="1916">
                        <c:v>56.209713891089109</c:v>
                      </c:pt>
                      <c:pt idx="1917">
                        <c:v>55.788964663366329</c:v>
                      </c:pt>
                      <c:pt idx="1918">
                        <c:v>55.360065475247545</c:v>
                      </c:pt>
                      <c:pt idx="1919">
                        <c:v>54.942129425742564</c:v>
                      </c:pt>
                      <c:pt idx="1920">
                        <c:v>54.542958801980198</c:v>
                      </c:pt>
                      <c:pt idx="1921">
                        <c:v>54.164702198019775</c:v>
                      </c:pt>
                      <c:pt idx="1922">
                        <c:v>53.800784118811883</c:v>
                      </c:pt>
                      <c:pt idx="1923">
                        <c:v>53.450988336633657</c:v>
                      </c:pt>
                      <c:pt idx="1924">
                        <c:v>53.088544851485167</c:v>
                      </c:pt>
                      <c:pt idx="1925">
                        <c:v>52.728160584158438</c:v>
                      </c:pt>
                      <c:pt idx="1926">
                        <c:v>52.362773910891107</c:v>
                      </c:pt>
                      <c:pt idx="1927">
                        <c:v>52.003688455445548</c:v>
                      </c:pt>
                      <c:pt idx="1928">
                        <c:v>51.640388108910891</c:v>
                      </c:pt>
                      <c:pt idx="1929">
                        <c:v>51.295476336633662</c:v>
                      </c:pt>
                      <c:pt idx="1930">
                        <c:v>50.957178722772269</c:v>
                      </c:pt>
                      <c:pt idx="1931">
                        <c:v>50.623008782178218</c:v>
                      </c:pt>
                      <c:pt idx="1932">
                        <c:v>50.28362239603959</c:v>
                      </c:pt>
                      <c:pt idx="1933">
                        <c:v>49.949625801980204</c:v>
                      </c:pt>
                      <c:pt idx="1934">
                        <c:v>49.609052178217816</c:v>
                      </c:pt>
                      <c:pt idx="1935">
                        <c:v>49.255123069306904</c:v>
                      </c:pt>
                      <c:pt idx="1936">
                        <c:v>48.905799049504949</c:v>
                      </c:pt>
                      <c:pt idx="1937">
                        <c:v>48.552858089108916</c:v>
                      </c:pt>
                      <c:pt idx="1938">
                        <c:v>48.213237732673271</c:v>
                      </c:pt>
                      <c:pt idx="1939">
                        <c:v>47.866235059405952</c:v>
                      </c:pt>
                      <c:pt idx="1940">
                        <c:v>47.527440376237628</c:v>
                      </c:pt>
                      <c:pt idx="1941">
                        <c:v>47.201477603960384</c:v>
                      </c:pt>
                      <c:pt idx="1942">
                        <c:v>46.872810940594057</c:v>
                      </c:pt>
                      <c:pt idx="1943">
                        <c:v>46.550254128712837</c:v>
                      </c:pt>
                      <c:pt idx="1944">
                        <c:v>46.231122871287127</c:v>
                      </c:pt>
                      <c:pt idx="1945">
                        <c:v>45.928056217821776</c:v>
                      </c:pt>
                      <c:pt idx="1946">
                        <c:v>45.621024782178232</c:v>
                      </c:pt>
                      <c:pt idx="1947">
                        <c:v>45.32255518811882</c:v>
                      </c:pt>
                      <c:pt idx="1948">
                        <c:v>45.023763514851495</c:v>
                      </c:pt>
                      <c:pt idx="1949">
                        <c:v>44.73358950495048</c:v>
                      </c:pt>
                      <c:pt idx="1950">
                        <c:v>44.450981386138608</c:v>
                      </c:pt>
                      <c:pt idx="1951">
                        <c:v>44.165014564356419</c:v>
                      </c:pt>
                      <c:pt idx="1952">
                        <c:v>43.879629099009897</c:v>
                      </c:pt>
                      <c:pt idx="1953">
                        <c:v>43.591005346534679</c:v>
                      </c:pt>
                      <c:pt idx="1954">
                        <c:v>43.289968811881209</c:v>
                      </c:pt>
                      <c:pt idx="1955">
                        <c:v>42.990919178217823</c:v>
                      </c:pt>
                      <c:pt idx="1956">
                        <c:v>42.684319633663378</c:v>
                      </c:pt>
                      <c:pt idx="1957">
                        <c:v>42.374858633663358</c:v>
                      </c:pt>
                      <c:pt idx="1958">
                        <c:v>42.080091950495039</c:v>
                      </c:pt>
                      <c:pt idx="1959">
                        <c:v>41.787941871287117</c:v>
                      </c:pt>
                      <c:pt idx="1960">
                        <c:v>41.505966514851487</c:v>
                      </c:pt>
                      <c:pt idx="1961">
                        <c:v>41.231093475247526</c:v>
                      </c:pt>
                      <c:pt idx="1962">
                        <c:v>40.963410861386137</c:v>
                      </c:pt>
                      <c:pt idx="1963">
                        <c:v>40.685680158415849</c:v>
                      </c:pt>
                      <c:pt idx="1964">
                        <c:v>40.405064742574275</c:v>
                      </c:pt>
                      <c:pt idx="1965">
                        <c:v>40.099621118811875</c:v>
                      </c:pt>
                      <c:pt idx="1966">
                        <c:v>39.805029534653478</c:v>
                      </c:pt>
                      <c:pt idx="1967">
                        <c:v>39.503545316831698</c:v>
                      </c:pt>
                      <c:pt idx="1968">
                        <c:v>39.205952049504958</c:v>
                      </c:pt>
                      <c:pt idx="1969">
                        <c:v>38.922461693069309</c:v>
                      </c:pt>
                      <c:pt idx="1970">
                        <c:v>38.64465524752476</c:v>
                      </c:pt>
                      <c:pt idx="1971">
                        <c:v>38.377010346534661</c:v>
                      </c:pt>
                      <c:pt idx="1972">
                        <c:v>38.112304653465344</c:v>
                      </c:pt>
                      <c:pt idx="1973">
                        <c:v>37.83264651485149</c:v>
                      </c:pt>
                      <c:pt idx="1974">
                        <c:v>37.559002663366329</c:v>
                      </c:pt>
                      <c:pt idx="1975">
                        <c:v>37.289285386138623</c:v>
                      </c:pt>
                      <c:pt idx="1976">
                        <c:v>37.023384059405942</c:v>
                      </c:pt>
                      <c:pt idx="1977">
                        <c:v>36.777565514851467</c:v>
                      </c:pt>
                      <c:pt idx="1978">
                        <c:v>36.55717963366336</c:v>
                      </c:pt>
                      <c:pt idx="1979">
                        <c:v>36.384064108910891</c:v>
                      </c:pt>
                      <c:pt idx="1980">
                        <c:v>36.26288676237624</c:v>
                      </c:pt>
                      <c:pt idx="1981">
                        <c:v>36.175541435643559</c:v>
                      </c:pt>
                      <c:pt idx="1982">
                        <c:v>36.109995425742561</c:v>
                      </c:pt>
                      <c:pt idx="1983">
                        <c:v>36.04245434653464</c:v>
                      </c:pt>
                      <c:pt idx="1984">
                        <c:v>35.940374722772283</c:v>
                      </c:pt>
                      <c:pt idx="1985">
                        <c:v>35.809315831683165</c:v>
                      </c:pt>
                      <c:pt idx="1986">
                        <c:v>35.640995326732664</c:v>
                      </c:pt>
                      <c:pt idx="1987">
                        <c:v>35.450906316831691</c:v>
                      </c:pt>
                      <c:pt idx="1988">
                        <c:v>35.261418653465334</c:v>
                      </c:pt>
                      <c:pt idx="1989">
                        <c:v>35.105267495049517</c:v>
                      </c:pt>
                      <c:pt idx="1990">
                        <c:v>34.982721366336648</c:v>
                      </c:pt>
                      <c:pt idx="1991">
                        <c:v>34.896807811881175</c:v>
                      </c:pt>
                      <c:pt idx="1992">
                        <c:v>34.800906415841581</c:v>
                      </c:pt>
                      <c:pt idx="1993">
                        <c:v>34.70686056435644</c:v>
                      </c:pt>
                      <c:pt idx="1994">
                        <c:v>34.625597683168309</c:v>
                      </c:pt>
                      <c:pt idx="1995">
                        <c:v>34.53441274257424</c:v>
                      </c:pt>
                      <c:pt idx="1996">
                        <c:v>34.438381485148518</c:v>
                      </c:pt>
                      <c:pt idx="1997">
                        <c:v>34.343097356435642</c:v>
                      </c:pt>
                      <c:pt idx="1998">
                        <c:v>34.247149019801988</c:v>
                      </c:pt>
                      <c:pt idx="1999">
                        <c:v>34.164370524752485</c:v>
                      </c:pt>
                      <c:pt idx="2000">
                        <c:v>34.090075960396035</c:v>
                      </c:pt>
                      <c:pt idx="2001">
                        <c:v>34.019475168316816</c:v>
                      </c:pt>
                      <c:pt idx="2002">
                        <c:v>33.943619970297036</c:v>
                      </c:pt>
                      <c:pt idx="2003">
                        <c:v>33.858843999999991</c:v>
                      </c:pt>
                      <c:pt idx="2004">
                        <c:v>33.761657425742577</c:v>
                      </c:pt>
                      <c:pt idx="2005">
                        <c:v>33.673413445544561</c:v>
                      </c:pt>
                      <c:pt idx="2006">
                        <c:v>33.608499297029702</c:v>
                      </c:pt>
                      <c:pt idx="2007">
                        <c:v>33.55444768316832</c:v>
                      </c:pt>
                      <c:pt idx="2008">
                        <c:v>33.510003376237627</c:v>
                      </c:pt>
                      <c:pt idx="2009">
                        <c:v>33.462726079207918</c:v>
                      </c:pt>
                      <c:pt idx="2010">
                        <c:v>33.414633277227729</c:v>
                      </c:pt>
                      <c:pt idx="2011">
                        <c:v>33.369245306930701</c:v>
                      </c:pt>
                      <c:pt idx="2012">
                        <c:v>33.311560900990095</c:v>
                      </c:pt>
                      <c:pt idx="2013">
                        <c:v>33.274138693069311</c:v>
                      </c:pt>
                      <c:pt idx="2014">
                        <c:v>33.247201346534652</c:v>
                      </c:pt>
                      <c:pt idx="2015">
                        <c:v>33.204126732673267</c:v>
                      </c:pt>
                      <c:pt idx="2016">
                        <c:v>33.174243435643582</c:v>
                      </c:pt>
                      <c:pt idx="2017">
                        <c:v>33.141791188118823</c:v>
                      </c:pt>
                      <c:pt idx="2018">
                        <c:v>33.111670475247536</c:v>
                      </c:pt>
                      <c:pt idx="2019">
                        <c:v>33.093315821782177</c:v>
                      </c:pt>
                      <c:pt idx="2020">
                        <c:v>33.070625851485154</c:v>
                      </c:pt>
                      <c:pt idx="2021">
                        <c:v>33.035823465346546</c:v>
                      </c:pt>
                      <c:pt idx="2022">
                        <c:v>33.008790554455459</c:v>
                      </c:pt>
                      <c:pt idx="2023">
                        <c:v>32.988885821782169</c:v>
                      </c:pt>
                      <c:pt idx="2024">
                        <c:v>32.98012151485149</c:v>
                      </c:pt>
                      <c:pt idx="2025">
                        <c:v>32.975748574257416</c:v>
                      </c:pt>
                      <c:pt idx="2026">
                        <c:v>32.972499990098996</c:v>
                      </c:pt>
                      <c:pt idx="2027">
                        <c:v>32.974693356435658</c:v>
                      </c:pt>
                      <c:pt idx="2028">
                        <c:v>32.975148336633652</c:v>
                      </c:pt>
                      <c:pt idx="2029">
                        <c:v>32.976602297029693</c:v>
                      </c:pt>
                      <c:pt idx="2030">
                        <c:v>32.977272940594041</c:v>
                      </c:pt>
                      <c:pt idx="2031">
                        <c:v>32.978383683168317</c:v>
                      </c:pt>
                      <c:pt idx="2032">
                        <c:v>32.980149881188133</c:v>
                      </c:pt>
                      <c:pt idx="2033">
                        <c:v>32.987193584158405</c:v>
                      </c:pt>
                      <c:pt idx="2034">
                        <c:v>33.006538207920805</c:v>
                      </c:pt>
                      <c:pt idx="2035">
                        <c:v>33.038280059405942</c:v>
                      </c:pt>
                      <c:pt idx="2036">
                        <c:v>33.066289148514855</c:v>
                      </c:pt>
                      <c:pt idx="2037">
                        <c:v>33.079940603960388</c:v>
                      </c:pt>
                      <c:pt idx="2038">
                        <c:v>33.093535346534637</c:v>
                      </c:pt>
                      <c:pt idx="2039">
                        <c:v>33.123874920792076</c:v>
                      </c:pt>
                      <c:pt idx="2040">
                        <c:v>33.172948435643569</c:v>
                      </c:pt>
                      <c:pt idx="2041">
                        <c:v>33.228141019801967</c:v>
                      </c:pt>
                      <c:pt idx="2042">
                        <c:v>33.277655683168312</c:v>
                      </c:pt>
                      <c:pt idx="2043">
                        <c:v>33.32499507920793</c:v>
                      </c:pt>
                      <c:pt idx="2044">
                        <c:v>33.357284782178226</c:v>
                      </c:pt>
                      <c:pt idx="2045">
                        <c:v>33.370861910891101</c:v>
                      </c:pt>
                      <c:pt idx="2046">
                        <c:v>33.383257762376239</c:v>
                      </c:pt>
                      <c:pt idx="2047">
                        <c:v>33.397482000000011</c:v>
                      </c:pt>
                      <c:pt idx="2048">
                        <c:v>33.418558495049524</c:v>
                      </c:pt>
                      <c:pt idx="2049">
                        <c:v>33.433027594059403</c:v>
                      </c:pt>
                      <c:pt idx="2050">
                        <c:v>33.440910049504957</c:v>
                      </c:pt>
                      <c:pt idx="2051">
                        <c:v>33.467303554455434</c:v>
                      </c:pt>
                      <c:pt idx="2052">
                        <c:v>33.493626980198023</c:v>
                      </c:pt>
                      <c:pt idx="2053">
                        <c:v>33.528954019801979</c:v>
                      </c:pt>
                      <c:pt idx="2054">
                        <c:v>33.561242425742577</c:v>
                      </c:pt>
                      <c:pt idx="2055">
                        <c:v>33.612504712871306</c:v>
                      </c:pt>
                      <c:pt idx="2056">
                        <c:v>33.666374712871288</c:v>
                      </c:pt>
                      <c:pt idx="2057">
                        <c:v>33.717253960396057</c:v>
                      </c:pt>
                      <c:pt idx="2058">
                        <c:v>33.764405673267305</c:v>
                      </c:pt>
                      <c:pt idx="2059">
                        <c:v>33.776972752475245</c:v>
                      </c:pt>
                      <c:pt idx="2060">
                        <c:v>33.7812247920792</c:v>
                      </c:pt>
                      <c:pt idx="2061">
                        <c:v>33.783545148514854</c:v>
                      </c:pt>
                      <c:pt idx="2062">
                        <c:v>33.803197663366355</c:v>
                      </c:pt>
                      <c:pt idx="2063">
                        <c:v>33.853979742574253</c:v>
                      </c:pt>
                      <c:pt idx="2064">
                        <c:v>33.907687247524755</c:v>
                      </c:pt>
                      <c:pt idx="2065">
                        <c:v>33.940521653465332</c:v>
                      </c:pt>
                      <c:pt idx="2066">
                        <c:v>34.002379970297035</c:v>
                      </c:pt>
                      <c:pt idx="2067">
                        <c:v>34.060339801980213</c:v>
                      </c:pt>
                      <c:pt idx="2068">
                        <c:v>34.105279792079202</c:v>
                      </c:pt>
                      <c:pt idx="2069">
                        <c:v>34.143379623762371</c:v>
                      </c:pt>
                      <c:pt idx="2070">
                        <c:v>34.165068841584166</c:v>
                      </c:pt>
                      <c:pt idx="2071">
                        <c:v>34.176166544554462</c:v>
                      </c:pt>
                      <c:pt idx="2072">
                        <c:v>34.182212495049498</c:v>
                      </c:pt>
                      <c:pt idx="2073">
                        <c:v>34.193060900990098</c:v>
                      </c:pt>
                      <c:pt idx="2074">
                        <c:v>34.204432732673261</c:v>
                      </c:pt>
                      <c:pt idx="2075">
                        <c:v>34.225411297029709</c:v>
                      </c:pt>
                      <c:pt idx="2076">
                        <c:v>34.239510534653462</c:v>
                      </c:pt>
                      <c:pt idx="2077">
                        <c:v>34.248525524752466</c:v>
                      </c:pt>
                      <c:pt idx="2078">
                        <c:v>34.257960346534652</c:v>
                      </c:pt>
                      <c:pt idx="2079">
                        <c:v>34.267002544554451</c:v>
                      </c:pt>
                      <c:pt idx="2080">
                        <c:v>34.274802188118812</c:v>
                      </c:pt>
                      <c:pt idx="2081">
                        <c:v>34.291523118811881</c:v>
                      </c:pt>
                      <c:pt idx="2082">
                        <c:v>34.308039267326734</c:v>
                      </c:pt>
                      <c:pt idx="2083">
                        <c:v>34.311074801980176</c:v>
                      </c:pt>
                      <c:pt idx="2084">
                        <c:v>34.30851967326732</c:v>
                      </c:pt>
                      <c:pt idx="2085">
                        <c:v>34.298211920792077</c:v>
                      </c:pt>
                      <c:pt idx="2086">
                        <c:v>34.29061602970296</c:v>
                      </c:pt>
                      <c:pt idx="2087">
                        <c:v>34.292278148514846</c:v>
                      </c:pt>
                      <c:pt idx="2088">
                        <c:v>34.293064950495044</c:v>
                      </c:pt>
                      <c:pt idx="2089">
                        <c:v>34.289682405940603</c:v>
                      </c:pt>
                      <c:pt idx="2090">
                        <c:v>34.274950336633658</c:v>
                      </c:pt>
                      <c:pt idx="2091">
                        <c:v>34.251383039603951</c:v>
                      </c:pt>
                      <c:pt idx="2092">
                        <c:v>34.222684475247519</c:v>
                      </c:pt>
                      <c:pt idx="2093">
                        <c:v>34.190476158415841</c:v>
                      </c:pt>
                      <c:pt idx="2094">
                        <c:v>34.154085455445554</c:v>
                      </c:pt>
                      <c:pt idx="2095">
                        <c:v>34.123406534653462</c:v>
                      </c:pt>
                      <c:pt idx="2096">
                        <c:v>34.110964019801983</c:v>
                      </c:pt>
                      <c:pt idx="2097">
                        <c:v>34.110791643564347</c:v>
                      </c:pt>
                      <c:pt idx="2098">
                        <c:v>34.100226198019797</c:v>
                      </c:pt>
                      <c:pt idx="2099">
                        <c:v>34.055929841584145</c:v>
                      </c:pt>
                      <c:pt idx="2100">
                        <c:v>33.991441801980201</c:v>
                      </c:pt>
                      <c:pt idx="2101">
                        <c:v>33.925037277227723</c:v>
                      </c:pt>
                      <c:pt idx="2102">
                        <c:v>33.860233663366344</c:v>
                      </c:pt>
                      <c:pt idx="2103">
                        <c:v>33.808368851485142</c:v>
                      </c:pt>
                      <c:pt idx="2104">
                        <c:v>33.780585821782189</c:v>
                      </c:pt>
                      <c:pt idx="2105">
                        <c:v>33.742102079207925</c:v>
                      </c:pt>
                      <c:pt idx="2106">
                        <c:v>33.679508346534639</c:v>
                      </c:pt>
                      <c:pt idx="2107">
                        <c:v>33.620993643564368</c:v>
                      </c:pt>
                      <c:pt idx="2108">
                        <c:v>33.542673653465357</c:v>
                      </c:pt>
                      <c:pt idx="2109">
                        <c:v>33.46354598019802</c:v>
                      </c:pt>
                      <c:pt idx="2110">
                        <c:v>33.389190732673264</c:v>
                      </c:pt>
                      <c:pt idx="2111">
                        <c:v>33.351243980198021</c:v>
                      </c:pt>
                      <c:pt idx="2112">
                        <c:v>33.320290059405934</c:v>
                      </c:pt>
                      <c:pt idx="2113">
                        <c:v>33.290296257425744</c:v>
                      </c:pt>
                      <c:pt idx="2114">
                        <c:v>33.249877049504946</c:v>
                      </c:pt>
                      <c:pt idx="2115">
                        <c:v>33.189889049504934</c:v>
                      </c:pt>
                      <c:pt idx="2116">
                        <c:v>33.108016435643549</c:v>
                      </c:pt>
                      <c:pt idx="2117">
                        <c:v>33.023315267326737</c:v>
                      </c:pt>
                      <c:pt idx="2118">
                        <c:v>32.956640970297038</c:v>
                      </c:pt>
                      <c:pt idx="2119">
                        <c:v>32.909672742574251</c:v>
                      </c:pt>
                      <c:pt idx="2120">
                        <c:v>32.861795128712885</c:v>
                      </c:pt>
                      <c:pt idx="2121">
                        <c:v>32.781843089108918</c:v>
                      </c:pt>
                      <c:pt idx="2122">
                        <c:v>32.685751683168313</c:v>
                      </c:pt>
                      <c:pt idx="2123">
                        <c:v>32.577558613861378</c:v>
                      </c:pt>
                      <c:pt idx="2124">
                        <c:v>32.481493297029701</c:v>
                      </c:pt>
                      <c:pt idx="2125">
                        <c:v>32.394737980198023</c:v>
                      </c:pt>
                      <c:pt idx="2126">
                        <c:v>32.325321465346519</c:v>
                      </c:pt>
                      <c:pt idx="2127">
                        <c:v>32.269012524752462</c:v>
                      </c:pt>
                      <c:pt idx="2128">
                        <c:v>32.187020653465353</c:v>
                      </c:pt>
                      <c:pt idx="2129">
                        <c:v>32.072589445544558</c:v>
                      </c:pt>
                      <c:pt idx="2130">
                        <c:v>31.951387425742567</c:v>
                      </c:pt>
                      <c:pt idx="2131">
                        <c:v>31.804863811881173</c:v>
                      </c:pt>
                      <c:pt idx="2132">
                        <c:v>31.680237108910891</c:v>
                      </c:pt>
                      <c:pt idx="2133">
                        <c:v>31.578036237623767</c:v>
                      </c:pt>
                      <c:pt idx="2134">
                        <c:v>31.470112415841587</c:v>
                      </c:pt>
                      <c:pt idx="2135">
                        <c:v>31.343585584158422</c:v>
                      </c:pt>
                      <c:pt idx="2136">
                        <c:v>31.201426871287143</c:v>
                      </c:pt>
                      <c:pt idx="2137">
                        <c:v>31.043483217821787</c:v>
                      </c:pt>
                      <c:pt idx="2138">
                        <c:v>30.876173465346529</c:v>
                      </c:pt>
                      <c:pt idx="2139">
                        <c:v>30.695290950495039</c:v>
                      </c:pt>
                      <c:pt idx="2140">
                        <c:v>30.522905019801982</c:v>
                      </c:pt>
                      <c:pt idx="2141">
                        <c:v>30.360374762376232</c:v>
                      </c:pt>
                      <c:pt idx="2142">
                        <c:v>30.195275207920812</c:v>
                      </c:pt>
                      <c:pt idx="2143">
                        <c:v>30.05976905940593</c:v>
                      </c:pt>
                      <c:pt idx="2144">
                        <c:v>29.953648138613858</c:v>
                      </c:pt>
                      <c:pt idx="2145">
                        <c:v>29.856717623762375</c:v>
                      </c:pt>
                      <c:pt idx="2146">
                        <c:v>29.726934079207918</c:v>
                      </c:pt>
                      <c:pt idx="2147">
                        <c:v>29.567781128712877</c:v>
                      </c:pt>
                      <c:pt idx="2148">
                        <c:v>29.376073247524765</c:v>
                      </c:pt>
                      <c:pt idx="2149">
                        <c:v>29.175605603960392</c:v>
                      </c:pt>
                      <c:pt idx="2150">
                        <c:v>28.967512217821792</c:v>
                      </c:pt>
                      <c:pt idx="2151">
                        <c:v>28.770489524752474</c:v>
                      </c:pt>
                      <c:pt idx="2152">
                        <c:v>28.608333970297018</c:v>
                      </c:pt>
                      <c:pt idx="2153">
                        <c:v>28.468955504950511</c:v>
                      </c:pt>
                      <c:pt idx="2154">
                        <c:v>28.335842396039613</c:v>
                      </c:pt>
                      <c:pt idx="2155">
                        <c:v>28.225945900990098</c:v>
                      </c:pt>
                      <c:pt idx="2156">
                        <c:v>28.085759287128703</c:v>
                      </c:pt>
                      <c:pt idx="2157">
                        <c:v>27.93847538613862</c:v>
                      </c:pt>
                      <c:pt idx="2158">
                        <c:v>27.785910653465333</c:v>
                      </c:pt>
                      <c:pt idx="2159">
                        <c:v>27.651839811881189</c:v>
                      </c:pt>
                      <c:pt idx="2160">
                        <c:v>27.538575277227714</c:v>
                      </c:pt>
                      <c:pt idx="2161">
                        <c:v>27.416537188118806</c:v>
                      </c:pt>
                      <c:pt idx="2162">
                        <c:v>27.307873029702954</c:v>
                      </c:pt>
                      <c:pt idx="2163">
                        <c:v>27.186769287128719</c:v>
                      </c:pt>
                      <c:pt idx="2164">
                        <c:v>27.038944514851476</c:v>
                      </c:pt>
                      <c:pt idx="2165">
                        <c:v>26.890502980198022</c:v>
                      </c:pt>
                      <c:pt idx="2166">
                        <c:v>26.767349366336642</c:v>
                      </c:pt>
                      <c:pt idx="2167">
                        <c:v>26.680440792079199</c:v>
                      </c:pt>
                      <c:pt idx="2168">
                        <c:v>26.589690277227707</c:v>
                      </c:pt>
                      <c:pt idx="2169">
                        <c:v>26.488807702970298</c:v>
                      </c:pt>
                      <c:pt idx="2170">
                        <c:v>26.374570524752471</c:v>
                      </c:pt>
                      <c:pt idx="2171">
                        <c:v>26.279484990099025</c:v>
                      </c:pt>
                      <c:pt idx="2172">
                        <c:v>26.202627237623762</c:v>
                      </c:pt>
                      <c:pt idx="2173">
                        <c:v>26.128225633663369</c:v>
                      </c:pt>
                      <c:pt idx="2174">
                        <c:v>26.068487405940584</c:v>
                      </c:pt>
                      <c:pt idx="2175">
                        <c:v>26.004873039603961</c:v>
                      </c:pt>
                      <c:pt idx="2176">
                        <c:v>25.970920495049505</c:v>
                      </c:pt>
                      <c:pt idx="2177">
                        <c:v>25.967462910891083</c:v>
                      </c:pt>
                      <c:pt idx="2178">
                        <c:v>25.973225188118807</c:v>
                      </c:pt>
                      <c:pt idx="2179">
                        <c:v>25.980333772277245</c:v>
                      </c:pt>
                      <c:pt idx="2180">
                        <c:v>25.979099039603955</c:v>
                      </c:pt>
                      <c:pt idx="2181">
                        <c:v>25.963268435643567</c:v>
                      </c:pt>
                      <c:pt idx="2182">
                        <c:v>25.939446326732664</c:v>
                      </c:pt>
                      <c:pt idx="2183">
                        <c:v>25.918109910891086</c:v>
                      </c:pt>
                      <c:pt idx="2184">
                        <c:v>25.901654069306929</c:v>
                      </c:pt>
                      <c:pt idx="2185">
                        <c:v>25.868034079207927</c:v>
                      </c:pt>
                      <c:pt idx="2186">
                        <c:v>25.835726613861386</c:v>
                      </c:pt>
                      <c:pt idx="2187">
                        <c:v>25.821029930693062</c:v>
                      </c:pt>
                      <c:pt idx="2188">
                        <c:v>25.818533762376251</c:v>
                      </c:pt>
                      <c:pt idx="2189">
                        <c:v>25.831677693069309</c:v>
                      </c:pt>
                      <c:pt idx="2190">
                        <c:v>25.87770053465346</c:v>
                      </c:pt>
                      <c:pt idx="2191">
                        <c:v>25.917958920792074</c:v>
                      </c:pt>
                      <c:pt idx="2192">
                        <c:v>25.941133990099001</c:v>
                      </c:pt>
                      <c:pt idx="2193">
                        <c:v>25.959515366336632</c:v>
                      </c:pt>
                      <c:pt idx="2194">
                        <c:v>25.960229445544549</c:v>
                      </c:pt>
                      <c:pt idx="2195">
                        <c:v>25.962513683168325</c:v>
                      </c:pt>
                      <c:pt idx="2196">
                        <c:v>25.982816326732671</c:v>
                      </c:pt>
                      <c:pt idx="2197">
                        <c:v>26.036216396039602</c:v>
                      </c:pt>
                      <c:pt idx="2198">
                        <c:v>26.129090514851484</c:v>
                      </c:pt>
                      <c:pt idx="2199">
                        <c:v>26.258624673267317</c:v>
                      </c:pt>
                      <c:pt idx="2200">
                        <c:v>26.379520465346538</c:v>
                      </c:pt>
                      <c:pt idx="2201">
                        <c:v>26.499048801980209</c:v>
                      </c:pt>
                      <c:pt idx="2202">
                        <c:v>26.588838336633668</c:v>
                      </c:pt>
                      <c:pt idx="2203">
                        <c:v>26.688396950495054</c:v>
                      </c:pt>
                      <c:pt idx="2204">
                        <c:v>26.795624366336629</c:v>
                      </c:pt>
                      <c:pt idx="2205">
                        <c:v>26.936491504950492</c:v>
                      </c:pt>
                      <c:pt idx="2206">
                        <c:v>27.114349257425751</c:v>
                      </c:pt>
                      <c:pt idx="2207">
                        <c:v>27.319401623762374</c:v>
                      </c:pt>
                      <c:pt idx="2208">
                        <c:v>27.537603376237627</c:v>
                      </c:pt>
                      <c:pt idx="2209">
                        <c:v>27.737753782178217</c:v>
                      </c:pt>
                      <c:pt idx="2210">
                        <c:v>27.95059874257425</c:v>
                      </c:pt>
                      <c:pt idx="2211">
                        <c:v>28.164874415841581</c:v>
                      </c:pt>
                      <c:pt idx="2212">
                        <c:v>28.388810237623769</c:v>
                      </c:pt>
                      <c:pt idx="2213">
                        <c:v>28.641972623762371</c:v>
                      </c:pt>
                      <c:pt idx="2214">
                        <c:v>28.875822623762378</c:v>
                      </c:pt>
                      <c:pt idx="2215">
                        <c:v>29.079574297029708</c:v>
                      </c:pt>
                      <c:pt idx="2216">
                        <c:v>29.287660356435644</c:v>
                      </c:pt>
                      <c:pt idx="2217">
                        <c:v>29.537891099009894</c:v>
                      </c:pt>
                      <c:pt idx="2218">
                        <c:v>29.81540724752476</c:v>
                      </c:pt>
                      <c:pt idx="2219">
                        <c:v>30.133166316831698</c:v>
                      </c:pt>
                      <c:pt idx="2220">
                        <c:v>30.477522415841587</c:v>
                      </c:pt>
                      <c:pt idx="2221">
                        <c:v>30.810508950495041</c:v>
                      </c:pt>
                      <c:pt idx="2222">
                        <c:v>31.115716287128716</c:v>
                      </c:pt>
                      <c:pt idx="2223">
                        <c:v>31.393171732673263</c:v>
                      </c:pt>
                      <c:pt idx="2224">
                        <c:v>31.669355702970307</c:v>
                      </c:pt>
                      <c:pt idx="2225">
                        <c:v>31.978741584158438</c:v>
                      </c:pt>
                      <c:pt idx="2226">
                        <c:v>32.293506089108909</c:v>
                      </c:pt>
                      <c:pt idx="2227">
                        <c:v>32.59450298019803</c:v>
                      </c:pt>
                      <c:pt idx="2228">
                        <c:v>32.885261405940582</c:v>
                      </c:pt>
                      <c:pt idx="2229">
                        <c:v>33.16049080198021</c:v>
                      </c:pt>
                      <c:pt idx="2230">
                        <c:v>33.464173475247534</c:v>
                      </c:pt>
                      <c:pt idx="2231">
                        <c:v>33.774656811881187</c:v>
                      </c:pt>
                      <c:pt idx="2232">
                        <c:v>34.08527075247526</c:v>
                      </c:pt>
                      <c:pt idx="2233">
                        <c:v>34.393792277227725</c:v>
                      </c:pt>
                      <c:pt idx="2234">
                        <c:v>34.672803980198033</c:v>
                      </c:pt>
                      <c:pt idx="2235">
                        <c:v>34.970618326732684</c:v>
                      </c:pt>
                      <c:pt idx="2236">
                        <c:v>35.260811306930691</c:v>
                      </c:pt>
                      <c:pt idx="2237">
                        <c:v>35.575145831683159</c:v>
                      </c:pt>
                      <c:pt idx="2238">
                        <c:v>35.897675603960401</c:v>
                      </c:pt>
                      <c:pt idx="2239">
                        <c:v>36.2555966138614</c:v>
                      </c:pt>
                      <c:pt idx="2240">
                        <c:v>36.619521148514856</c:v>
                      </c:pt>
                      <c:pt idx="2241">
                        <c:v>36.926921019801966</c:v>
                      </c:pt>
                      <c:pt idx="2242">
                        <c:v>37.242905584158414</c:v>
                      </c:pt>
                      <c:pt idx="2243">
                        <c:v>37.54115296039604</c:v>
                      </c:pt>
                      <c:pt idx="2244">
                        <c:v>37.830219801980206</c:v>
                      </c:pt>
                      <c:pt idx="2245">
                        <c:v>38.114380316831657</c:v>
                      </c:pt>
                      <c:pt idx="2246">
                        <c:v>38.367839178217821</c:v>
                      </c:pt>
                      <c:pt idx="2247">
                        <c:v>38.632881346534653</c:v>
                      </c:pt>
                      <c:pt idx="2248">
                        <c:v>38.917941217821785</c:v>
                      </c:pt>
                      <c:pt idx="2249">
                        <c:v>39.203458980198008</c:v>
                      </c:pt>
                      <c:pt idx="2250">
                        <c:v>39.482450386138609</c:v>
                      </c:pt>
                      <c:pt idx="2251">
                        <c:v>39.741583653465355</c:v>
                      </c:pt>
                      <c:pt idx="2252">
                        <c:v>39.975833554455448</c:v>
                      </c:pt>
                      <c:pt idx="2253">
                        <c:v>40.237940128712843</c:v>
                      </c:pt>
                      <c:pt idx="2254">
                        <c:v>40.507413831683188</c:v>
                      </c:pt>
                      <c:pt idx="2255">
                        <c:v>40.803885009900988</c:v>
                      </c:pt>
                      <c:pt idx="2256">
                        <c:v>41.129791455445542</c:v>
                      </c:pt>
                      <c:pt idx="2257">
                        <c:v>41.453395584158422</c:v>
                      </c:pt>
                      <c:pt idx="2258">
                        <c:v>41.749141930693064</c:v>
                      </c:pt>
                      <c:pt idx="2259">
                        <c:v>42.011872148514833</c:v>
                      </c:pt>
                      <c:pt idx="2260">
                        <c:v>42.245677871287143</c:v>
                      </c:pt>
                      <c:pt idx="2261">
                        <c:v>42.495326297029713</c:v>
                      </c:pt>
                      <c:pt idx="2262">
                        <c:v>42.753172346534654</c:v>
                      </c:pt>
                      <c:pt idx="2263">
                        <c:v>42.998605415841567</c:v>
                      </c:pt>
                      <c:pt idx="2264">
                        <c:v>43.241207693069313</c:v>
                      </c:pt>
                      <c:pt idx="2265">
                        <c:v>43.5227466039604</c:v>
                      </c:pt>
                      <c:pt idx="2266">
                        <c:v>43.833599633663383</c:v>
                      </c:pt>
                      <c:pt idx="2267">
                        <c:v>44.161310594059408</c:v>
                      </c:pt>
                      <c:pt idx="2268">
                        <c:v>44.469776782178222</c:v>
                      </c:pt>
                      <c:pt idx="2269">
                        <c:v>44.744422267326733</c:v>
                      </c:pt>
                      <c:pt idx="2270">
                        <c:v>45.002633960396047</c:v>
                      </c:pt>
                      <c:pt idx="2271">
                        <c:v>45.271046693069323</c:v>
                      </c:pt>
                      <c:pt idx="2272">
                        <c:v>45.545689217821788</c:v>
                      </c:pt>
                      <c:pt idx="2273">
                        <c:v>45.828998415841575</c:v>
                      </c:pt>
                      <c:pt idx="2274">
                        <c:v>46.099010059405941</c:v>
                      </c:pt>
                      <c:pt idx="2275">
                        <c:v>46.37244052475247</c:v>
                      </c:pt>
                      <c:pt idx="2276">
                        <c:v>46.660417564356443</c:v>
                      </c:pt>
                      <c:pt idx="2277">
                        <c:v>46.983380297029697</c:v>
                      </c:pt>
                      <c:pt idx="2278">
                        <c:v>47.313699455445551</c:v>
                      </c:pt>
                      <c:pt idx="2279">
                        <c:v>47.638023643564367</c:v>
                      </c:pt>
                      <c:pt idx="2280">
                        <c:v>47.940500722772271</c:v>
                      </c:pt>
                      <c:pt idx="2281">
                        <c:v>48.22001168316833</c:v>
                      </c:pt>
                      <c:pt idx="2282">
                        <c:v>48.480037099009884</c:v>
                      </c:pt>
                      <c:pt idx="2283">
                        <c:v>48.743744138613835</c:v>
                      </c:pt>
                      <c:pt idx="2284">
                        <c:v>49.015818702970279</c:v>
                      </c:pt>
                      <c:pt idx="2285">
                        <c:v>49.295098584158417</c:v>
                      </c:pt>
                      <c:pt idx="2286">
                        <c:v>49.601928900990103</c:v>
                      </c:pt>
                      <c:pt idx="2287">
                        <c:v>49.913249287128721</c:v>
                      </c:pt>
                      <c:pt idx="2288">
                        <c:v>50.234710980198003</c:v>
                      </c:pt>
                      <c:pt idx="2289">
                        <c:v>50.561935801980191</c:v>
                      </c:pt>
                      <c:pt idx="2290">
                        <c:v>50.857674247524763</c:v>
                      </c:pt>
                      <c:pt idx="2291">
                        <c:v>51.137162346534637</c:v>
                      </c:pt>
                      <c:pt idx="2292">
                        <c:v>51.422454415841592</c:v>
                      </c:pt>
                      <c:pt idx="2293">
                        <c:v>51.728378396039602</c:v>
                      </c:pt>
                      <c:pt idx="2294">
                        <c:v>52.038131059405927</c:v>
                      </c:pt>
                      <c:pt idx="2295">
                        <c:v>52.34001224752474</c:v>
                      </c:pt>
                      <c:pt idx="2296">
                        <c:v>52.644313900990099</c:v>
                      </c:pt>
                      <c:pt idx="2297">
                        <c:v>52.952808277227739</c:v>
                      </c:pt>
                      <c:pt idx="2298">
                        <c:v>53.267526495049495</c:v>
                      </c:pt>
                      <c:pt idx="2299">
                        <c:v>53.581285465346532</c:v>
                      </c:pt>
                      <c:pt idx="2300">
                        <c:v>53.888943069306933</c:v>
                      </c:pt>
                      <c:pt idx="2301">
                        <c:v>54.19691661386139</c:v>
                      </c:pt>
                      <c:pt idx="2302">
                        <c:v>54.499262079207902</c:v>
                      </c:pt>
                      <c:pt idx="2303">
                        <c:v>54.77970054455448</c:v>
                      </c:pt>
                      <c:pt idx="2304">
                        <c:v>55.064439524752466</c:v>
                      </c:pt>
                      <c:pt idx="2305">
                        <c:v>55.357344277227732</c:v>
                      </c:pt>
                      <c:pt idx="2306">
                        <c:v>55.644187405940585</c:v>
                      </c:pt>
                      <c:pt idx="2307">
                        <c:v>55.9208850891089</c:v>
                      </c:pt>
                      <c:pt idx="2308">
                        <c:v>56.188985326732677</c:v>
                      </c:pt>
                      <c:pt idx="2309">
                        <c:v>56.469561435643563</c:v>
                      </c:pt>
                      <c:pt idx="2310">
                        <c:v>56.746930584158427</c:v>
                      </c:pt>
                      <c:pt idx="2311">
                        <c:v>57.030460950495041</c:v>
                      </c:pt>
                      <c:pt idx="2312">
                        <c:v>57.312195039603949</c:v>
                      </c:pt>
                      <c:pt idx="2313">
                        <c:v>57.593513059405943</c:v>
                      </c:pt>
                      <c:pt idx="2314">
                        <c:v>57.861749999999986</c:v>
                      </c:pt>
                      <c:pt idx="2315">
                        <c:v>58.123308683168332</c:v>
                      </c:pt>
                      <c:pt idx="2316">
                        <c:v>58.383791673267304</c:v>
                      </c:pt>
                      <c:pt idx="2317">
                        <c:v>58.644116999999987</c:v>
                      </c:pt>
                      <c:pt idx="2318">
                        <c:v>58.901149267326716</c:v>
                      </c:pt>
                      <c:pt idx="2319">
                        <c:v>59.158225613861362</c:v>
                      </c:pt>
                      <c:pt idx="2320">
                        <c:v>59.433638366336652</c:v>
                      </c:pt>
                      <c:pt idx="2321">
                        <c:v>59.723076049504947</c:v>
                      </c:pt>
                      <c:pt idx="2322">
                        <c:v>60.007052534653475</c:v>
                      </c:pt>
                      <c:pt idx="2323">
                        <c:v>60.280814702970282</c:v>
                      </c:pt>
                      <c:pt idx="2324">
                        <c:v>60.53669824752474</c:v>
                      </c:pt>
                      <c:pt idx="2325">
                        <c:v>60.792681019801996</c:v>
                      </c:pt>
                      <c:pt idx="2326">
                        <c:v>61.056164653465359</c:v>
                      </c:pt>
                      <c:pt idx="2327">
                        <c:v>61.306102970297019</c:v>
                      </c:pt>
                      <c:pt idx="2328">
                        <c:v>61.536643693069308</c:v>
                      </c:pt>
                      <c:pt idx="2329">
                        <c:v>61.772266435643552</c:v>
                      </c:pt>
                      <c:pt idx="2330">
                        <c:v>61.999425782178214</c:v>
                      </c:pt>
                      <c:pt idx="2331">
                        <c:v>62.219116108910917</c:v>
                      </c:pt>
                      <c:pt idx="2332">
                        <c:v>62.431150574257444</c:v>
                      </c:pt>
                      <c:pt idx="2333">
                        <c:v>62.636013594059399</c:v>
                      </c:pt>
                      <c:pt idx="2334">
                        <c:v>62.817568495049507</c:v>
                      </c:pt>
                      <c:pt idx="2335">
                        <c:v>62.990552871287136</c:v>
                      </c:pt>
                      <c:pt idx="2336">
                        <c:v>63.150018089108883</c:v>
                      </c:pt>
                      <c:pt idx="2337">
                        <c:v>63.312892534653429</c:v>
                      </c:pt>
                      <c:pt idx="2338">
                        <c:v>63.473416168316831</c:v>
                      </c:pt>
                      <c:pt idx="2339">
                        <c:v>63.638785683168351</c:v>
                      </c:pt>
                      <c:pt idx="2340">
                        <c:v>63.802670188118796</c:v>
                      </c:pt>
                      <c:pt idx="2341">
                        <c:v>63.9641067920792</c:v>
                      </c:pt>
                      <c:pt idx="2342">
                        <c:v>64.129777574257403</c:v>
                      </c:pt>
                      <c:pt idx="2343">
                        <c:v>64.284898059405947</c:v>
                      </c:pt>
                      <c:pt idx="2344">
                        <c:v>64.447195514851472</c:v>
                      </c:pt>
                      <c:pt idx="2345">
                        <c:v>64.593502752475231</c:v>
                      </c:pt>
                      <c:pt idx="2346">
                        <c:v>64.742282900990119</c:v>
                      </c:pt>
                      <c:pt idx="2347">
                        <c:v>64.89892256435644</c:v>
                      </c:pt>
                      <c:pt idx="2348">
                        <c:v>65.064555603960386</c:v>
                      </c:pt>
                      <c:pt idx="2349">
                        <c:v>65.234946514851487</c:v>
                      </c:pt>
                      <c:pt idx="2350">
                        <c:v>65.393808702970304</c:v>
                      </c:pt>
                      <c:pt idx="2351">
                        <c:v>65.547719900990103</c:v>
                      </c:pt>
                      <c:pt idx="2352">
                        <c:v>65.688602396039641</c:v>
                      </c:pt>
                      <c:pt idx="2353">
                        <c:v>65.830843752475275</c:v>
                      </c:pt>
                      <c:pt idx="2354">
                        <c:v>65.975776287128724</c:v>
                      </c:pt>
                      <c:pt idx="2355">
                        <c:v>66.123909128712867</c:v>
                      </c:pt>
                      <c:pt idx="2356">
                        <c:v>66.281558445544533</c:v>
                      </c:pt>
                      <c:pt idx="2357">
                        <c:v>66.44332731683167</c:v>
                      </c:pt>
                      <c:pt idx="2358">
                        <c:v>66.608718623762371</c:v>
                      </c:pt>
                      <c:pt idx="2359">
                        <c:v>66.767022693069293</c:v>
                      </c:pt>
                      <c:pt idx="2360">
                        <c:v>66.905566475247511</c:v>
                      </c:pt>
                      <c:pt idx="2361">
                        <c:v>67.029715900990084</c:v>
                      </c:pt>
                      <c:pt idx="2362">
                        <c:v>67.126393415841548</c:v>
                      </c:pt>
                      <c:pt idx="2363">
                        <c:v>67.208352514851455</c:v>
                      </c:pt>
                      <c:pt idx="2364">
                        <c:v>67.283054198019769</c:v>
                      </c:pt>
                      <c:pt idx="2365">
                        <c:v>67.349133950495073</c:v>
                      </c:pt>
                      <c:pt idx="2366">
                        <c:v>67.422906613861386</c:v>
                      </c:pt>
                      <c:pt idx="2367">
                        <c:v>67.502624564356452</c:v>
                      </c:pt>
                      <c:pt idx="2368">
                        <c:v>67.586593306930681</c:v>
                      </c:pt>
                      <c:pt idx="2369">
                        <c:v>67.67826242574256</c:v>
                      </c:pt>
                      <c:pt idx="2370">
                        <c:v>67.768932099009859</c:v>
                      </c:pt>
                      <c:pt idx="2371">
                        <c:v>67.840178396039605</c:v>
                      </c:pt>
                      <c:pt idx="2372">
                        <c:v>67.900126297029715</c:v>
                      </c:pt>
                      <c:pt idx="2373">
                        <c:v>67.954091356435654</c:v>
                      </c:pt>
                      <c:pt idx="2374">
                        <c:v>68.006933673267341</c:v>
                      </c:pt>
                      <c:pt idx="2375">
                        <c:v>68.05377350495047</c:v>
                      </c:pt>
                      <c:pt idx="2376">
                        <c:v>68.114470633663387</c:v>
                      </c:pt>
                      <c:pt idx="2377">
                        <c:v>68.19156462376236</c:v>
                      </c:pt>
                      <c:pt idx="2378">
                        <c:v>68.264689811881183</c:v>
                      </c:pt>
                      <c:pt idx="2379">
                        <c:v>68.334390653465334</c:v>
                      </c:pt>
                      <c:pt idx="2380">
                        <c:v>68.39897093069311</c:v>
                      </c:pt>
                      <c:pt idx="2381">
                        <c:v>68.444563564356415</c:v>
                      </c:pt>
                      <c:pt idx="2382">
                        <c:v>68.493344227722773</c:v>
                      </c:pt>
                      <c:pt idx="2383">
                        <c:v>68.532237613861398</c:v>
                      </c:pt>
                      <c:pt idx="2384">
                        <c:v>68.557862099009895</c:v>
                      </c:pt>
                      <c:pt idx="2385">
                        <c:v>68.570810970297032</c:v>
                      </c:pt>
                      <c:pt idx="2386">
                        <c:v>68.584214019801962</c:v>
                      </c:pt>
                      <c:pt idx="2387">
                        <c:v>68.596447356435661</c:v>
                      </c:pt>
                      <c:pt idx="2388">
                        <c:v>68.615754574257451</c:v>
                      </c:pt>
                      <c:pt idx="2389">
                        <c:v>68.636627168316835</c:v>
                      </c:pt>
                      <c:pt idx="2390">
                        <c:v>68.643877514851482</c:v>
                      </c:pt>
                      <c:pt idx="2391">
                        <c:v>68.648319653465336</c:v>
                      </c:pt>
                      <c:pt idx="2392">
                        <c:v>68.650497900990104</c:v>
                      </c:pt>
                      <c:pt idx="2393">
                        <c:v>68.651044207920847</c:v>
                      </c:pt>
                      <c:pt idx="2394">
                        <c:v>68.649087128712878</c:v>
                      </c:pt>
                      <c:pt idx="2395">
                        <c:v>68.64718183168317</c:v>
                      </c:pt>
                      <c:pt idx="2396">
                        <c:v>68.635420910891142</c:v>
                      </c:pt>
                      <c:pt idx="2397">
                        <c:v>68.609706227722754</c:v>
                      </c:pt>
                      <c:pt idx="2398">
                        <c:v>68.58170706930693</c:v>
                      </c:pt>
                      <c:pt idx="2399">
                        <c:v>68.55776205940596</c:v>
                      </c:pt>
                      <c:pt idx="2400">
                        <c:v>68.511791356435666</c:v>
                      </c:pt>
                      <c:pt idx="2401">
                        <c:v>68.459404960396057</c:v>
                      </c:pt>
                      <c:pt idx="2402">
                        <c:v>68.399404009901005</c:v>
                      </c:pt>
                      <c:pt idx="2403">
                        <c:v>68.32815526732675</c:v>
                      </c:pt>
                      <c:pt idx="2404">
                        <c:v>68.263280108910877</c:v>
                      </c:pt>
                      <c:pt idx="2405">
                        <c:v>68.195695425742571</c:v>
                      </c:pt>
                      <c:pt idx="2406">
                        <c:v>68.110933643564366</c:v>
                      </c:pt>
                      <c:pt idx="2407">
                        <c:v>68.030496772277232</c:v>
                      </c:pt>
                      <c:pt idx="2408">
                        <c:v>67.940056782178232</c:v>
                      </c:pt>
                      <c:pt idx="2409">
                        <c:v>67.843598970297037</c:v>
                      </c:pt>
                      <c:pt idx="2410">
                        <c:v>67.760401871287129</c:v>
                      </c:pt>
                      <c:pt idx="2411">
                        <c:v>67.70013015841586</c:v>
                      </c:pt>
                      <c:pt idx="2412">
                        <c:v>67.657481455445549</c:v>
                      </c:pt>
                      <c:pt idx="2413">
                        <c:v>67.63879155445548</c:v>
                      </c:pt>
                      <c:pt idx="2414">
                        <c:v>67.633662009901002</c:v>
                      </c:pt>
                      <c:pt idx="2415">
                        <c:v>67.634599920792041</c:v>
                      </c:pt>
                      <c:pt idx="2416">
                        <c:v>67.636684960396053</c:v>
                      </c:pt>
                      <c:pt idx="2417">
                        <c:v>67.635758554455464</c:v>
                      </c:pt>
                      <c:pt idx="2418">
                        <c:v>67.630695207920752</c:v>
                      </c:pt>
                      <c:pt idx="2419">
                        <c:v>67.613049356435639</c:v>
                      </c:pt>
                      <c:pt idx="2420">
                        <c:v>67.585151188118843</c:v>
                      </c:pt>
                      <c:pt idx="2421">
                        <c:v>67.555698277227705</c:v>
                      </c:pt>
                      <c:pt idx="2422">
                        <c:v>67.528690316831685</c:v>
                      </c:pt>
                      <c:pt idx="2423">
                        <c:v>67.514701346534636</c:v>
                      </c:pt>
                      <c:pt idx="2424">
                        <c:v>67.511228069306952</c:v>
                      </c:pt>
                      <c:pt idx="2425">
                        <c:v>67.518477811881226</c:v>
                      </c:pt>
                      <c:pt idx="2426">
                        <c:v>67.527955336633681</c:v>
                      </c:pt>
                      <c:pt idx="2427">
                        <c:v>67.537244762376218</c:v>
                      </c:pt>
                      <c:pt idx="2428">
                        <c:v>67.547985435643582</c:v>
                      </c:pt>
                      <c:pt idx="2429">
                        <c:v>67.554988584158437</c:v>
                      </c:pt>
                      <c:pt idx="2430">
                        <c:v>67.556038069306965</c:v>
                      </c:pt>
                      <c:pt idx="2431">
                        <c:v>67.557119702970283</c:v>
                      </c:pt>
                      <c:pt idx="2432">
                        <c:v>67.556826811881209</c:v>
                      </c:pt>
                      <c:pt idx="2433">
                        <c:v>67.561799316831696</c:v>
                      </c:pt>
                      <c:pt idx="2434">
                        <c:v>67.574816871287126</c:v>
                      </c:pt>
                      <c:pt idx="2435">
                        <c:v>67.589586247524721</c:v>
                      </c:pt>
                      <c:pt idx="2436">
                        <c:v>67.60806939603961</c:v>
                      </c:pt>
                      <c:pt idx="2437">
                        <c:v>67.625222821782216</c:v>
                      </c:pt>
                      <c:pt idx="2438">
                        <c:v>67.649875504950472</c:v>
                      </c:pt>
                      <c:pt idx="2439">
                        <c:v>67.670968306930703</c:v>
                      </c:pt>
                      <c:pt idx="2440">
                        <c:v>67.696940029702972</c:v>
                      </c:pt>
                      <c:pt idx="2441">
                        <c:v>67.739985277227703</c:v>
                      </c:pt>
                      <c:pt idx="2442">
                        <c:v>67.782729485148494</c:v>
                      </c:pt>
                      <c:pt idx="2443">
                        <c:v>67.809216326732681</c:v>
                      </c:pt>
                      <c:pt idx="2444">
                        <c:v>67.82156298019801</c:v>
                      </c:pt>
                      <c:pt idx="2445">
                        <c:v>67.818143079207928</c:v>
                      </c:pt>
                      <c:pt idx="2446">
                        <c:v>67.81004006930695</c:v>
                      </c:pt>
                      <c:pt idx="2447">
                        <c:v>67.795704445544573</c:v>
                      </c:pt>
                      <c:pt idx="2448">
                        <c:v>67.771206584158406</c:v>
                      </c:pt>
                      <c:pt idx="2449">
                        <c:v>67.747866603960418</c:v>
                      </c:pt>
                      <c:pt idx="2450">
                        <c:v>67.727109732673284</c:v>
                      </c:pt>
                      <c:pt idx="2451">
                        <c:v>67.709037465346469</c:v>
                      </c:pt>
                      <c:pt idx="2452">
                        <c:v>67.678659445544554</c:v>
                      </c:pt>
                      <c:pt idx="2453">
                        <c:v>67.624296732673301</c:v>
                      </c:pt>
                      <c:pt idx="2454">
                        <c:v>67.549593118811856</c:v>
                      </c:pt>
                      <c:pt idx="2455">
                        <c:v>67.44344536633659</c:v>
                      </c:pt>
                      <c:pt idx="2456">
                        <c:v>67.327526504950512</c:v>
                      </c:pt>
                      <c:pt idx="2457">
                        <c:v>67.215739514851478</c:v>
                      </c:pt>
                      <c:pt idx="2458">
                        <c:v>67.103071475247546</c:v>
                      </c:pt>
                      <c:pt idx="2459">
                        <c:v>67.014923574257466</c:v>
                      </c:pt>
                      <c:pt idx="2460">
                        <c:v>66.935531930693102</c:v>
                      </c:pt>
                      <c:pt idx="2461">
                        <c:v>66.874794079207931</c:v>
                      </c:pt>
                      <c:pt idx="2462">
                        <c:v>66.802375693069294</c:v>
                      </c:pt>
                      <c:pt idx="2463">
                        <c:v>66.711362445544566</c:v>
                      </c:pt>
                      <c:pt idx="2464">
                        <c:v>66.605446217821793</c:v>
                      </c:pt>
                      <c:pt idx="2465">
                        <c:v>66.483986455445574</c:v>
                      </c:pt>
                      <c:pt idx="2466">
                        <c:v>66.366582475247512</c:v>
                      </c:pt>
                      <c:pt idx="2467">
                        <c:v>66.257656029702957</c:v>
                      </c:pt>
                      <c:pt idx="2468">
                        <c:v>66.166545990099024</c:v>
                      </c:pt>
                      <c:pt idx="2469">
                        <c:v>66.092881267326732</c:v>
                      </c:pt>
                      <c:pt idx="2470">
                        <c:v>66.035922336633675</c:v>
                      </c:pt>
                      <c:pt idx="2471">
                        <c:v>66.000885683168292</c:v>
                      </c:pt>
                      <c:pt idx="2472">
                        <c:v>65.976753613861362</c:v>
                      </c:pt>
                      <c:pt idx="2473">
                        <c:v>65.955813821782172</c:v>
                      </c:pt>
                      <c:pt idx="2474">
                        <c:v>65.945516485148502</c:v>
                      </c:pt>
                      <c:pt idx="2475">
                        <c:v>65.919797564356386</c:v>
                      </c:pt>
                      <c:pt idx="2476">
                        <c:v>65.888327831683156</c:v>
                      </c:pt>
                      <c:pt idx="2477">
                        <c:v>65.848430603960409</c:v>
                      </c:pt>
                      <c:pt idx="2478">
                        <c:v>65.813460514851513</c:v>
                      </c:pt>
                      <c:pt idx="2479">
                        <c:v>65.778273138613855</c:v>
                      </c:pt>
                      <c:pt idx="2480">
                        <c:v>65.753262465346509</c:v>
                      </c:pt>
                      <c:pt idx="2481">
                        <c:v>65.742404881188136</c:v>
                      </c:pt>
                      <c:pt idx="2482">
                        <c:v>65.733821247524745</c:v>
                      </c:pt>
                      <c:pt idx="2483">
                        <c:v>65.734174940594073</c:v>
                      </c:pt>
                      <c:pt idx="2484">
                        <c:v>65.739875485148545</c:v>
                      </c:pt>
                      <c:pt idx="2485">
                        <c:v>65.75049986138616</c:v>
                      </c:pt>
                      <c:pt idx="2486">
                        <c:v>65.763272524752509</c:v>
                      </c:pt>
                      <c:pt idx="2487">
                        <c:v>65.775619039603953</c:v>
                      </c:pt>
                      <c:pt idx="2488">
                        <c:v>65.795733524752436</c:v>
                      </c:pt>
                      <c:pt idx="2489">
                        <c:v>65.809701603960377</c:v>
                      </c:pt>
                      <c:pt idx="2490">
                        <c:v>65.821406504950488</c:v>
                      </c:pt>
                      <c:pt idx="2491">
                        <c:v>65.831306445544541</c:v>
                      </c:pt>
                      <c:pt idx="2492">
                        <c:v>65.834090297029704</c:v>
                      </c:pt>
                      <c:pt idx="2493">
                        <c:v>65.842147237623763</c:v>
                      </c:pt>
                      <c:pt idx="2494">
                        <c:v>65.846348673267343</c:v>
                      </c:pt>
                      <c:pt idx="2495">
                        <c:v>65.848372277227725</c:v>
                      </c:pt>
                      <c:pt idx="2496">
                        <c:v>65.847316059405969</c:v>
                      </c:pt>
                      <c:pt idx="2497">
                        <c:v>65.847771376237603</c:v>
                      </c:pt>
                      <c:pt idx="2498">
                        <c:v>65.845215990099035</c:v>
                      </c:pt>
                      <c:pt idx="2499">
                        <c:v>65.837581099009924</c:v>
                      </c:pt>
                      <c:pt idx="2500">
                        <c:v>65.820437346534646</c:v>
                      </c:pt>
                      <c:pt idx="2501">
                        <c:v>65.792892524752475</c:v>
                      </c:pt>
                      <c:pt idx="2502">
                        <c:v>65.759005772277249</c:v>
                      </c:pt>
                      <c:pt idx="2503">
                        <c:v>65.727674069306914</c:v>
                      </c:pt>
                      <c:pt idx="2504">
                        <c:v>65.706730326732639</c:v>
                      </c:pt>
                      <c:pt idx="2505">
                        <c:v>65.694849940594054</c:v>
                      </c:pt>
                      <c:pt idx="2506">
                        <c:v>65.683013425742615</c:v>
                      </c:pt>
                      <c:pt idx="2507">
                        <c:v>65.681040356435631</c:v>
                      </c:pt>
                      <c:pt idx="2508">
                        <c:v>65.673752049504955</c:v>
                      </c:pt>
                      <c:pt idx="2509">
                        <c:v>65.670583633663369</c:v>
                      </c:pt>
                      <c:pt idx="2510">
                        <c:v>65.66342754455448</c:v>
                      </c:pt>
                      <c:pt idx="2511">
                        <c:v>65.644401386138625</c:v>
                      </c:pt>
                      <c:pt idx="2512">
                        <c:v>65.624723059405923</c:v>
                      </c:pt>
                      <c:pt idx="2513">
                        <c:v>65.600371495049501</c:v>
                      </c:pt>
                      <c:pt idx="2514">
                        <c:v>65.582782653465358</c:v>
                      </c:pt>
                      <c:pt idx="2515">
                        <c:v>65.56909030693069</c:v>
                      </c:pt>
                      <c:pt idx="2516">
                        <c:v>65.568208722772269</c:v>
                      </c:pt>
                      <c:pt idx="2517">
                        <c:v>65.569884811881181</c:v>
                      </c:pt>
                      <c:pt idx="2518">
                        <c:v>65.571513970297019</c:v>
                      </c:pt>
                      <c:pt idx="2519">
                        <c:v>65.569461198019809</c:v>
                      </c:pt>
                      <c:pt idx="2520">
                        <c:v>65.545230534653442</c:v>
                      </c:pt>
                      <c:pt idx="2521">
                        <c:v>65.500135722772299</c:v>
                      </c:pt>
                      <c:pt idx="2522">
                        <c:v>65.439170811881198</c:v>
                      </c:pt>
                      <c:pt idx="2523">
                        <c:v>65.383955158415858</c:v>
                      </c:pt>
                      <c:pt idx="2524">
                        <c:v>65.33439025742571</c:v>
                      </c:pt>
                      <c:pt idx="2525">
                        <c:v>65.302743752475237</c:v>
                      </c:pt>
                      <c:pt idx="2526">
                        <c:v>65.282829881188107</c:v>
                      </c:pt>
                      <c:pt idx="2527">
                        <c:v>65.263301999999996</c:v>
                      </c:pt>
                      <c:pt idx="2528">
                        <c:v>65.253885287128711</c:v>
                      </c:pt>
                      <c:pt idx="2529">
                        <c:v>65.25501942574256</c:v>
                      </c:pt>
                      <c:pt idx="2530">
                        <c:v>65.253924455445556</c:v>
                      </c:pt>
                      <c:pt idx="2531">
                        <c:v>65.252876405940583</c:v>
                      </c:pt>
                      <c:pt idx="2532">
                        <c:v>65.242131653465364</c:v>
                      </c:pt>
                      <c:pt idx="2533">
                        <c:v>65.221917663366327</c:v>
                      </c:pt>
                      <c:pt idx="2534">
                        <c:v>65.194195425742592</c:v>
                      </c:pt>
                      <c:pt idx="2535">
                        <c:v>65.155527564356419</c:v>
                      </c:pt>
                      <c:pt idx="2536">
                        <c:v>65.110504801980127</c:v>
                      </c:pt>
                      <c:pt idx="2537">
                        <c:v>65.06608623762375</c:v>
                      </c:pt>
                      <c:pt idx="2538">
                        <c:v>65.03009975247528</c:v>
                      </c:pt>
                      <c:pt idx="2539">
                        <c:v>65.01036882178218</c:v>
                      </c:pt>
                      <c:pt idx="2540">
                        <c:v>64.996973613861371</c:v>
                      </c:pt>
                      <c:pt idx="2541">
                        <c:v>64.994268811881184</c:v>
                      </c:pt>
                      <c:pt idx="2542">
                        <c:v>64.994966128712889</c:v>
                      </c:pt>
                      <c:pt idx="2543">
                        <c:v>64.998595861386121</c:v>
                      </c:pt>
                      <c:pt idx="2544">
                        <c:v>65.00207080198021</c:v>
                      </c:pt>
                      <c:pt idx="2545">
                        <c:v>65.004060613861412</c:v>
                      </c:pt>
                      <c:pt idx="2546">
                        <c:v>65.007573782178213</c:v>
                      </c:pt>
                      <c:pt idx="2547">
                        <c:v>65.022573970297046</c:v>
                      </c:pt>
                      <c:pt idx="2548">
                        <c:v>65.040585722772292</c:v>
                      </c:pt>
                      <c:pt idx="2549">
                        <c:v>65.066795000000042</c:v>
                      </c:pt>
                      <c:pt idx="2550">
                        <c:v>65.108826653465343</c:v>
                      </c:pt>
                      <c:pt idx="2551">
                        <c:v>65.162271178217821</c:v>
                      </c:pt>
                      <c:pt idx="2552">
                        <c:v>65.213278653465366</c:v>
                      </c:pt>
                      <c:pt idx="2553">
                        <c:v>65.258432702970296</c:v>
                      </c:pt>
                      <c:pt idx="2554">
                        <c:v>65.311666445544574</c:v>
                      </c:pt>
                      <c:pt idx="2555">
                        <c:v>65.361322772277219</c:v>
                      </c:pt>
                      <c:pt idx="2556">
                        <c:v>65.4086312970297</c:v>
                      </c:pt>
                      <c:pt idx="2557">
                        <c:v>65.441680851485145</c:v>
                      </c:pt>
                      <c:pt idx="2558">
                        <c:v>65.485793663366323</c:v>
                      </c:pt>
                      <c:pt idx="2559">
                        <c:v>65.530564702970295</c:v>
                      </c:pt>
                      <c:pt idx="2560">
                        <c:v>65.591008059405937</c:v>
                      </c:pt>
                      <c:pt idx="2561">
                        <c:v>65.663825792079223</c:v>
                      </c:pt>
                      <c:pt idx="2562">
                        <c:v>65.747395475247529</c:v>
                      </c:pt>
                      <c:pt idx="2563">
                        <c:v>65.857314366336638</c:v>
                      </c:pt>
                      <c:pt idx="2564">
                        <c:v>65.966129257425763</c:v>
                      </c:pt>
                      <c:pt idx="2565">
                        <c:v>66.068266782178171</c:v>
                      </c:pt>
                      <c:pt idx="2566">
                        <c:v>66.163277356435643</c:v>
                      </c:pt>
                      <c:pt idx="2567">
                        <c:v>66.237781821782193</c:v>
                      </c:pt>
                      <c:pt idx="2568">
                        <c:v>66.30988444554454</c:v>
                      </c:pt>
                      <c:pt idx="2569">
                        <c:v>66.366614326732673</c:v>
                      </c:pt>
                      <c:pt idx="2570">
                        <c:v>66.395650544554485</c:v>
                      </c:pt>
                      <c:pt idx="2571">
                        <c:v>66.424219742574252</c:v>
                      </c:pt>
                      <c:pt idx="2572">
                        <c:v>66.458998594059409</c:v>
                      </c:pt>
                      <c:pt idx="2573">
                        <c:v>66.500850039603947</c:v>
                      </c:pt>
                      <c:pt idx="2574">
                        <c:v>66.550692465346543</c:v>
                      </c:pt>
                      <c:pt idx="2575">
                        <c:v>66.615087217821824</c:v>
                      </c:pt>
                      <c:pt idx="2576">
                        <c:v>66.669325594059416</c:v>
                      </c:pt>
                      <c:pt idx="2577">
                        <c:v>66.715766950495052</c:v>
                      </c:pt>
                      <c:pt idx="2578">
                        <c:v>66.745141554455444</c:v>
                      </c:pt>
                      <c:pt idx="2579">
                        <c:v>66.753417465346544</c:v>
                      </c:pt>
                      <c:pt idx="2580">
                        <c:v>66.736577405940594</c:v>
                      </c:pt>
                      <c:pt idx="2581">
                        <c:v>66.707153613861365</c:v>
                      </c:pt>
                      <c:pt idx="2582">
                        <c:v>66.678193821782187</c:v>
                      </c:pt>
                      <c:pt idx="2583">
                        <c:v>66.644756544554454</c:v>
                      </c:pt>
                      <c:pt idx="2584">
                        <c:v>66.629523801980199</c:v>
                      </c:pt>
                      <c:pt idx="2585">
                        <c:v>66.62766656435646</c:v>
                      </c:pt>
                      <c:pt idx="2586">
                        <c:v>66.628684623762368</c:v>
                      </c:pt>
                      <c:pt idx="2587">
                        <c:v>66.633516574257413</c:v>
                      </c:pt>
                      <c:pt idx="2588">
                        <c:v>66.642570920792039</c:v>
                      </c:pt>
                      <c:pt idx="2589">
                        <c:v>66.648355237623733</c:v>
                      </c:pt>
                      <c:pt idx="2590">
                        <c:v>66.644504128712896</c:v>
                      </c:pt>
                      <c:pt idx="2591">
                        <c:v>66.632517643564356</c:v>
                      </c:pt>
                      <c:pt idx="2592">
                        <c:v>66.607692118811883</c:v>
                      </c:pt>
                      <c:pt idx="2593">
                        <c:v>66.570215851485131</c:v>
                      </c:pt>
                      <c:pt idx="2594">
                        <c:v>66.541271217821787</c:v>
                      </c:pt>
                      <c:pt idx="2595">
                        <c:v>66.525573683168304</c:v>
                      </c:pt>
                      <c:pt idx="2596">
                        <c:v>66.505059386138626</c:v>
                      </c:pt>
                      <c:pt idx="2597">
                        <c:v>66.498472514851485</c:v>
                      </c:pt>
                      <c:pt idx="2598">
                        <c:v>66.49397580198017</c:v>
                      </c:pt>
                      <c:pt idx="2599">
                        <c:v>66.487361683168345</c:v>
                      </c:pt>
                      <c:pt idx="2600">
                        <c:v>66.475227405940615</c:v>
                      </c:pt>
                      <c:pt idx="2601">
                        <c:v>66.469669534653477</c:v>
                      </c:pt>
                      <c:pt idx="2602">
                        <c:v>66.462733029702989</c:v>
                      </c:pt>
                      <c:pt idx="2603">
                        <c:v>66.443689376237614</c:v>
                      </c:pt>
                      <c:pt idx="2604">
                        <c:v>66.404853217821795</c:v>
                      </c:pt>
                      <c:pt idx="2605">
                        <c:v>66.378231980198009</c:v>
                      </c:pt>
                      <c:pt idx="2606">
                        <c:v>66.323921346534661</c:v>
                      </c:pt>
                      <c:pt idx="2607">
                        <c:v>66.288861841584136</c:v>
                      </c:pt>
                      <c:pt idx="2608">
                        <c:v>66.260729227722763</c:v>
                      </c:pt>
                      <c:pt idx="2609">
                        <c:v>66.247881900990095</c:v>
                      </c:pt>
                      <c:pt idx="2610">
                        <c:v>66.239278900990115</c:v>
                      </c:pt>
                      <c:pt idx="2611">
                        <c:v>66.236599980198037</c:v>
                      </c:pt>
                      <c:pt idx="2612">
                        <c:v>66.222540782178214</c:v>
                      </c:pt>
                      <c:pt idx="2613">
                        <c:v>66.192790108910884</c:v>
                      </c:pt>
                      <c:pt idx="2614">
                        <c:v>66.143790514851446</c:v>
                      </c:pt>
                      <c:pt idx="2615">
                        <c:v>66.078703316831692</c:v>
                      </c:pt>
                      <c:pt idx="2616">
                        <c:v>66.008272871287119</c:v>
                      </c:pt>
                      <c:pt idx="2617">
                        <c:v>65.943444504950477</c:v>
                      </c:pt>
                      <c:pt idx="2618">
                        <c:v>65.889988752475247</c:v>
                      </c:pt>
                      <c:pt idx="2619">
                        <c:v>65.85950200000002</c:v>
                      </c:pt>
                      <c:pt idx="2620">
                        <c:v>65.853580227722773</c:v>
                      </c:pt>
                      <c:pt idx="2621">
                        <c:v>65.86058460396039</c:v>
                      </c:pt>
                      <c:pt idx="2622">
                        <c:v>65.87599429702972</c:v>
                      </c:pt>
                      <c:pt idx="2623">
                        <c:v>65.893024524752477</c:v>
                      </c:pt>
                      <c:pt idx="2624">
                        <c:v>65.89588271287127</c:v>
                      </c:pt>
                      <c:pt idx="2625">
                        <c:v>65.884216910891098</c:v>
                      </c:pt>
                      <c:pt idx="2626">
                        <c:v>65.841134158415841</c:v>
                      </c:pt>
                      <c:pt idx="2627">
                        <c:v>65.783607168316848</c:v>
                      </c:pt>
                      <c:pt idx="2628">
                        <c:v>65.727434950495024</c:v>
                      </c:pt>
                      <c:pt idx="2629">
                        <c:v>65.698171326732663</c:v>
                      </c:pt>
                      <c:pt idx="2630">
                        <c:v>65.685862346534648</c:v>
                      </c:pt>
                      <c:pt idx="2631">
                        <c:v>65.694220247524768</c:v>
                      </c:pt>
                      <c:pt idx="2632">
                        <c:v>65.716208297029723</c:v>
                      </c:pt>
                      <c:pt idx="2633">
                        <c:v>65.741452326732656</c:v>
                      </c:pt>
                      <c:pt idx="2634">
                        <c:v>65.761418287128706</c:v>
                      </c:pt>
                      <c:pt idx="2635">
                        <c:v>65.772412772277249</c:v>
                      </c:pt>
                      <c:pt idx="2636">
                        <c:v>65.77271328712871</c:v>
                      </c:pt>
                      <c:pt idx="2637">
                        <c:v>65.771822198019791</c:v>
                      </c:pt>
                      <c:pt idx="2638">
                        <c:v>65.768852316831669</c:v>
                      </c:pt>
                      <c:pt idx="2639">
                        <c:v>65.768011039603977</c:v>
                      </c:pt>
                      <c:pt idx="2640">
                        <c:v>65.768279465346538</c:v>
                      </c:pt>
                      <c:pt idx="2641">
                        <c:v>65.774839970297009</c:v>
                      </c:pt>
                      <c:pt idx="2642">
                        <c:v>65.80200733663365</c:v>
                      </c:pt>
                      <c:pt idx="2643">
                        <c:v>65.837691712871262</c:v>
                      </c:pt>
                      <c:pt idx="2644">
                        <c:v>65.884437237623715</c:v>
                      </c:pt>
                      <c:pt idx="2645">
                        <c:v>65.944182514851491</c:v>
                      </c:pt>
                      <c:pt idx="2646">
                        <c:v>66.008890653465357</c:v>
                      </c:pt>
                      <c:pt idx="2647">
                        <c:v>66.063074415841569</c:v>
                      </c:pt>
                      <c:pt idx="2648">
                        <c:v>66.097348336633658</c:v>
                      </c:pt>
                      <c:pt idx="2649">
                        <c:v>66.114864465346514</c:v>
                      </c:pt>
                      <c:pt idx="2650">
                        <c:v>66.122614178217844</c:v>
                      </c:pt>
                      <c:pt idx="2651">
                        <c:v>66.12572639603961</c:v>
                      </c:pt>
                      <c:pt idx="2652">
                        <c:v>66.127787594059413</c:v>
                      </c:pt>
                      <c:pt idx="2653">
                        <c:v>66.146435198019788</c:v>
                      </c:pt>
                      <c:pt idx="2654">
                        <c:v>66.174758990099022</c:v>
                      </c:pt>
                      <c:pt idx="2655">
                        <c:v>66.220501207920833</c:v>
                      </c:pt>
                      <c:pt idx="2656">
                        <c:v>66.283298495049522</c:v>
                      </c:pt>
                      <c:pt idx="2657">
                        <c:v>66.34287732673269</c:v>
                      </c:pt>
                      <c:pt idx="2658">
                        <c:v>66.398176306930694</c:v>
                      </c:pt>
                      <c:pt idx="2659">
                        <c:v>66.446244524752487</c:v>
                      </c:pt>
                      <c:pt idx="2660">
                        <c:v>66.476095594059402</c:v>
                      </c:pt>
                      <c:pt idx="2661">
                        <c:v>66.500082138613863</c:v>
                      </c:pt>
                      <c:pt idx="2662">
                        <c:v>66.521132138613893</c:v>
                      </c:pt>
                      <c:pt idx="2663">
                        <c:v>66.545200366336644</c:v>
                      </c:pt>
                      <c:pt idx="2664">
                        <c:v>66.582337049504943</c:v>
                      </c:pt>
                      <c:pt idx="2665">
                        <c:v>66.633174207920788</c:v>
                      </c:pt>
                      <c:pt idx="2666">
                        <c:v>66.6836815148515</c:v>
                      </c:pt>
                      <c:pt idx="2667">
                        <c:v>66.746350128712862</c:v>
                      </c:pt>
                      <c:pt idx="2668">
                        <c:v>66.808095910891083</c:v>
                      </c:pt>
                      <c:pt idx="2669">
                        <c:v>66.867423881188117</c:v>
                      </c:pt>
                      <c:pt idx="2670">
                        <c:v>66.922808811881168</c:v>
                      </c:pt>
                      <c:pt idx="2671">
                        <c:v>66.958875039603939</c:v>
                      </c:pt>
                      <c:pt idx="2672">
                        <c:v>66.967980772277244</c:v>
                      </c:pt>
                      <c:pt idx="2673">
                        <c:v>66.955707316831706</c:v>
                      </c:pt>
                      <c:pt idx="2674">
                        <c:v>66.931341425742573</c:v>
                      </c:pt>
                      <c:pt idx="2675">
                        <c:v>66.916855603960386</c:v>
                      </c:pt>
                      <c:pt idx="2676">
                        <c:v>66.915716574257431</c:v>
                      </c:pt>
                      <c:pt idx="2677">
                        <c:v>66.923711792079189</c:v>
                      </c:pt>
                      <c:pt idx="2678">
                        <c:v>66.954484475247511</c:v>
                      </c:pt>
                      <c:pt idx="2679">
                        <c:v>67.01689565346534</c:v>
                      </c:pt>
                      <c:pt idx="2680">
                        <c:v>67.080631693069307</c:v>
                      </c:pt>
                      <c:pt idx="2681">
                        <c:v>67.141691118811906</c:v>
                      </c:pt>
                      <c:pt idx="2682">
                        <c:v>67.179377207920794</c:v>
                      </c:pt>
                      <c:pt idx="2683">
                        <c:v>67.197146336633708</c:v>
                      </c:pt>
                      <c:pt idx="2684">
                        <c:v>67.199136603960397</c:v>
                      </c:pt>
                      <c:pt idx="2685">
                        <c:v>67.198619534653474</c:v>
                      </c:pt>
                      <c:pt idx="2686">
                        <c:v>67.190308168316847</c:v>
                      </c:pt>
                      <c:pt idx="2687">
                        <c:v>67.185645900990068</c:v>
                      </c:pt>
                      <c:pt idx="2688">
                        <c:v>67.190726920792073</c:v>
                      </c:pt>
                      <c:pt idx="2689">
                        <c:v>67.223364722772288</c:v>
                      </c:pt>
                      <c:pt idx="2690">
                        <c:v>67.283062900990103</c:v>
                      </c:pt>
                      <c:pt idx="2691">
                        <c:v>67.351292801980236</c:v>
                      </c:pt>
                      <c:pt idx="2692">
                        <c:v>67.420527237623773</c:v>
                      </c:pt>
                      <c:pt idx="2693">
                        <c:v>67.477760079207911</c:v>
                      </c:pt>
                      <c:pt idx="2694">
                        <c:v>67.52133882178218</c:v>
                      </c:pt>
                      <c:pt idx="2695">
                        <c:v>67.541002405940588</c:v>
                      </c:pt>
                      <c:pt idx="2696">
                        <c:v>67.55063703960397</c:v>
                      </c:pt>
                      <c:pt idx="2697">
                        <c:v>67.556148782178198</c:v>
                      </c:pt>
                      <c:pt idx="2698">
                        <c:v>67.557388396039613</c:v>
                      </c:pt>
                      <c:pt idx="2699">
                        <c:v>67.564132099009882</c:v>
                      </c:pt>
                      <c:pt idx="2700">
                        <c:v>67.58049225742576</c:v>
                      </c:pt>
                      <c:pt idx="2701">
                        <c:v>67.610818297029724</c:v>
                      </c:pt>
                      <c:pt idx="2702">
                        <c:v>67.653197118811889</c:v>
                      </c:pt>
                      <c:pt idx="2703">
                        <c:v>67.707627574257415</c:v>
                      </c:pt>
                      <c:pt idx="2704">
                        <c:v>67.754342247524733</c:v>
                      </c:pt>
                      <c:pt idx="2705">
                        <c:v>67.796867871287105</c:v>
                      </c:pt>
                      <c:pt idx="2706">
                        <c:v>67.814267326732676</c:v>
                      </c:pt>
                      <c:pt idx="2707">
                        <c:v>67.833186366336633</c:v>
                      </c:pt>
                      <c:pt idx="2708">
                        <c:v>67.840832297029692</c:v>
                      </c:pt>
                      <c:pt idx="2709">
                        <c:v>67.841517336633629</c:v>
                      </c:pt>
                      <c:pt idx="2710">
                        <c:v>67.837499455445524</c:v>
                      </c:pt>
                      <c:pt idx="2711">
                        <c:v>67.83213862376239</c:v>
                      </c:pt>
                      <c:pt idx="2712">
                        <c:v>67.827260772277199</c:v>
                      </c:pt>
                      <c:pt idx="2713">
                        <c:v>67.832340336633692</c:v>
                      </c:pt>
                      <c:pt idx="2714">
                        <c:v>67.843181702970256</c:v>
                      </c:pt>
                      <c:pt idx="2715">
                        <c:v>67.856354841584164</c:v>
                      </c:pt>
                      <c:pt idx="2716">
                        <c:v>67.874521623762348</c:v>
                      </c:pt>
                      <c:pt idx="2717">
                        <c:v>67.898556722772312</c:v>
                      </c:pt>
                      <c:pt idx="2718">
                        <c:v>67.906506297029694</c:v>
                      </c:pt>
                      <c:pt idx="2719">
                        <c:v>67.902710683168337</c:v>
                      </c:pt>
                      <c:pt idx="2720">
                        <c:v>67.88417446534649</c:v>
                      </c:pt>
                      <c:pt idx="2721">
                        <c:v>67.858173801980186</c:v>
                      </c:pt>
                      <c:pt idx="2722">
                        <c:v>67.833353534653483</c:v>
                      </c:pt>
                      <c:pt idx="2723">
                        <c:v>67.808374277227728</c:v>
                      </c:pt>
                      <c:pt idx="2724">
                        <c:v>67.796943316831715</c:v>
                      </c:pt>
                      <c:pt idx="2725">
                        <c:v>67.796606663366333</c:v>
                      </c:pt>
                      <c:pt idx="2726">
                        <c:v>67.799876287128711</c:v>
                      </c:pt>
                      <c:pt idx="2727">
                        <c:v>67.808260465346535</c:v>
                      </c:pt>
                      <c:pt idx="2728">
                        <c:v>67.809690455445534</c:v>
                      </c:pt>
                      <c:pt idx="2729">
                        <c:v>67.809732633663359</c:v>
                      </c:pt>
                      <c:pt idx="2730">
                        <c:v>67.790361821782213</c:v>
                      </c:pt>
                      <c:pt idx="2731">
                        <c:v>67.736314425742563</c:v>
                      </c:pt>
                      <c:pt idx="2732">
                        <c:v>67.664673267326705</c:v>
                      </c:pt>
                      <c:pt idx="2733">
                        <c:v>67.590185128712875</c:v>
                      </c:pt>
                      <c:pt idx="2734">
                        <c:v>67.513184039603956</c:v>
                      </c:pt>
                      <c:pt idx="2735">
                        <c:v>67.447591267326729</c:v>
                      </c:pt>
                      <c:pt idx="2736">
                        <c:v>67.398269712871254</c:v>
                      </c:pt>
                      <c:pt idx="2737">
                        <c:v>67.376508613861404</c:v>
                      </c:pt>
                      <c:pt idx="2738">
                        <c:v>67.36086074257426</c:v>
                      </c:pt>
                      <c:pt idx="2739">
                        <c:v>67.356771821782161</c:v>
                      </c:pt>
                      <c:pt idx="2740">
                        <c:v>67.349919594059429</c:v>
                      </c:pt>
                      <c:pt idx="2741">
                        <c:v>67.34123124752476</c:v>
                      </c:pt>
                      <c:pt idx="2742">
                        <c:v>67.31188985148512</c:v>
                      </c:pt>
                      <c:pt idx="2743">
                        <c:v>67.262735524752486</c:v>
                      </c:pt>
                      <c:pt idx="2744">
                        <c:v>67.180895613861395</c:v>
                      </c:pt>
                      <c:pt idx="2745">
                        <c:v>67.102353504950514</c:v>
                      </c:pt>
                      <c:pt idx="2746">
                        <c:v>67.026563366336617</c:v>
                      </c:pt>
                      <c:pt idx="2747">
                        <c:v>66.956201158415809</c:v>
                      </c:pt>
                      <c:pt idx="2748">
                        <c:v>66.914556732673248</c:v>
                      </c:pt>
                      <c:pt idx="2749">
                        <c:v>66.881724217821798</c:v>
                      </c:pt>
                      <c:pt idx="2750">
                        <c:v>66.850538603960402</c:v>
                      </c:pt>
                      <c:pt idx="2751">
                        <c:v>66.823250039603963</c:v>
                      </c:pt>
                      <c:pt idx="2752">
                        <c:v>66.789316287128699</c:v>
                      </c:pt>
                      <c:pt idx="2753">
                        <c:v>66.734352722772257</c:v>
                      </c:pt>
                      <c:pt idx="2754">
                        <c:v>66.652461425742587</c:v>
                      </c:pt>
                      <c:pt idx="2755">
                        <c:v>66.551055752475264</c:v>
                      </c:pt>
                      <c:pt idx="2756">
                        <c:v>66.440877990099011</c:v>
                      </c:pt>
                      <c:pt idx="2757">
                        <c:v>66.346073663366326</c:v>
                      </c:pt>
                      <c:pt idx="2758">
                        <c:v>66.258971316831705</c:v>
                      </c:pt>
                      <c:pt idx="2759">
                        <c:v>66.194224792079211</c:v>
                      </c:pt>
                      <c:pt idx="2760">
                        <c:v>66.16559939603961</c:v>
                      </c:pt>
                      <c:pt idx="2761">
                        <c:v>66.157903009900991</c:v>
                      </c:pt>
                      <c:pt idx="2762">
                        <c:v>66.155306643564359</c:v>
                      </c:pt>
                      <c:pt idx="2763">
                        <c:v>66.154442821782141</c:v>
                      </c:pt>
                      <c:pt idx="2764">
                        <c:v>66.1436557821782</c:v>
                      </c:pt>
                      <c:pt idx="2765">
                        <c:v>66.107107712871297</c:v>
                      </c:pt>
                      <c:pt idx="2766">
                        <c:v>66.057817900990116</c:v>
                      </c:pt>
                      <c:pt idx="2767">
                        <c:v>66.001977693069307</c:v>
                      </c:pt>
                      <c:pt idx="2768">
                        <c:v>65.941618297029706</c:v>
                      </c:pt>
                      <c:pt idx="2769">
                        <c:v>65.895580930693086</c:v>
                      </c:pt>
                      <c:pt idx="2770">
                        <c:v>65.847697722772281</c:v>
                      </c:pt>
                      <c:pt idx="2771">
                        <c:v>65.834647891089077</c:v>
                      </c:pt>
                      <c:pt idx="2772">
                        <c:v>65.834638633663374</c:v>
                      </c:pt>
                      <c:pt idx="2773">
                        <c:v>65.838944999999995</c:v>
                      </c:pt>
                      <c:pt idx="2774">
                        <c:v>65.846947732673243</c:v>
                      </c:pt>
                      <c:pt idx="2775">
                        <c:v>65.854535623762402</c:v>
                      </c:pt>
                      <c:pt idx="2776">
                        <c:v>65.855119930693078</c:v>
                      </c:pt>
                      <c:pt idx="2777">
                        <c:v>65.85198238613863</c:v>
                      </c:pt>
                      <c:pt idx="2778">
                        <c:v>65.841704465346538</c:v>
                      </c:pt>
                      <c:pt idx="2779">
                        <c:v>65.831868960396037</c:v>
                      </c:pt>
                      <c:pt idx="2780">
                        <c:v>65.814982297029701</c:v>
                      </c:pt>
                      <c:pt idx="2781">
                        <c:v>65.799571811881151</c:v>
                      </c:pt>
                      <c:pt idx="2782">
                        <c:v>65.792031504950501</c:v>
                      </c:pt>
                      <c:pt idx="2783">
                        <c:v>65.793128623762371</c:v>
                      </c:pt>
                      <c:pt idx="2784">
                        <c:v>65.793288683168328</c:v>
                      </c:pt>
                      <c:pt idx="2785">
                        <c:v>65.799179633663343</c:v>
                      </c:pt>
                      <c:pt idx="2786">
                        <c:v>65.808664683168317</c:v>
                      </c:pt>
                      <c:pt idx="2787">
                        <c:v>65.817574940594071</c:v>
                      </c:pt>
                      <c:pt idx="2788">
                        <c:v>65.819247504950511</c:v>
                      </c:pt>
                      <c:pt idx="2789">
                        <c:v>65.815337732673257</c:v>
                      </c:pt>
                      <c:pt idx="2790">
                        <c:v>65.799737544554446</c:v>
                      </c:pt>
                      <c:pt idx="2791">
                        <c:v>65.784890574257432</c:v>
                      </c:pt>
                      <c:pt idx="2792">
                        <c:v>65.772531960396051</c:v>
                      </c:pt>
                      <c:pt idx="2793">
                        <c:v>65.769984475247512</c:v>
                      </c:pt>
                      <c:pt idx="2794">
                        <c:v>65.773070960396026</c:v>
                      </c:pt>
                      <c:pt idx="2795">
                        <c:v>65.789694564356438</c:v>
                      </c:pt>
                      <c:pt idx="2796">
                        <c:v>65.81773345544552</c:v>
                      </c:pt>
                      <c:pt idx="2797">
                        <c:v>65.838427089108933</c:v>
                      </c:pt>
                      <c:pt idx="2798">
                        <c:v>65.854778970297062</c:v>
                      </c:pt>
                      <c:pt idx="2799">
                        <c:v>65.8628244059406</c:v>
                      </c:pt>
                      <c:pt idx="2800">
                        <c:v>65.856757980198054</c:v>
                      </c:pt>
                      <c:pt idx="2801">
                        <c:v>65.843246564356434</c:v>
                      </c:pt>
                      <c:pt idx="2802">
                        <c:v>65.807670099009897</c:v>
                      </c:pt>
                      <c:pt idx="2803">
                        <c:v>65.749824980198042</c:v>
                      </c:pt>
                      <c:pt idx="2804">
                        <c:v>65.702944326732649</c:v>
                      </c:pt>
                      <c:pt idx="2805">
                        <c:v>65.674426584158425</c:v>
                      </c:pt>
                      <c:pt idx="2806">
                        <c:v>65.669353217821765</c:v>
                      </c:pt>
                      <c:pt idx="2807">
                        <c:v>65.673497732673269</c:v>
                      </c:pt>
                      <c:pt idx="2808">
                        <c:v>65.687911089108923</c:v>
                      </c:pt>
                      <c:pt idx="2809">
                        <c:v>65.711692811881178</c:v>
                      </c:pt>
                      <c:pt idx="2810">
                        <c:v>65.731934356435673</c:v>
                      </c:pt>
                      <c:pt idx="2811">
                        <c:v>65.756757742574266</c:v>
                      </c:pt>
                      <c:pt idx="2812">
                        <c:v>65.76727998019804</c:v>
                      </c:pt>
                      <c:pt idx="2813">
                        <c:v>65.771049495049496</c:v>
                      </c:pt>
                      <c:pt idx="2814">
                        <c:v>65.769419207920748</c:v>
                      </c:pt>
                      <c:pt idx="2815">
                        <c:v>65.762489257425756</c:v>
                      </c:pt>
                      <c:pt idx="2816">
                        <c:v>65.751943821782163</c:v>
                      </c:pt>
                      <c:pt idx="2817">
                        <c:v>65.743216336633637</c:v>
                      </c:pt>
                      <c:pt idx="2818">
                        <c:v>65.741851643564374</c:v>
                      </c:pt>
                      <c:pt idx="2819">
                        <c:v>65.747383326732674</c:v>
                      </c:pt>
                      <c:pt idx="2820">
                        <c:v>65.764076019801976</c:v>
                      </c:pt>
                      <c:pt idx="2821">
                        <c:v>65.809850891089141</c:v>
                      </c:pt>
                      <c:pt idx="2822">
                        <c:v>65.858622069306946</c:v>
                      </c:pt>
                      <c:pt idx="2823">
                        <c:v>65.909192881188133</c:v>
                      </c:pt>
                      <c:pt idx="2824">
                        <c:v>65.940919217821758</c:v>
                      </c:pt>
                      <c:pt idx="2825">
                        <c:v>65.953867811881196</c:v>
                      </c:pt>
                      <c:pt idx="2826">
                        <c:v>65.957305792079211</c:v>
                      </c:pt>
                      <c:pt idx="2827">
                        <c:v>65.958540118811854</c:v>
                      </c:pt>
                      <c:pt idx="2828">
                        <c:v>65.956187663366336</c:v>
                      </c:pt>
                      <c:pt idx="2829">
                        <c:v>65.955076871287133</c:v>
                      </c:pt>
                      <c:pt idx="2830">
                        <c:v>65.955151138613843</c:v>
                      </c:pt>
                      <c:pt idx="2831">
                        <c:v>65.963032871287098</c:v>
                      </c:pt>
                      <c:pt idx="2832">
                        <c:v>65.99361764356432</c:v>
                      </c:pt>
                      <c:pt idx="2833">
                        <c:v>66.023512138613867</c:v>
                      </c:pt>
                      <c:pt idx="2834">
                        <c:v>66.043220188118795</c:v>
                      </c:pt>
                      <c:pt idx="2835">
                        <c:v>66.055236782178184</c:v>
                      </c:pt>
                      <c:pt idx="2836">
                        <c:v>66.054647435643574</c:v>
                      </c:pt>
                      <c:pt idx="2837">
                        <c:v>66.051887574257435</c:v>
                      </c:pt>
                      <c:pt idx="2838">
                        <c:v>66.041829465346538</c:v>
                      </c:pt>
                      <c:pt idx="2839">
                        <c:v>66.029962871287154</c:v>
                      </c:pt>
                      <c:pt idx="2840">
                        <c:v>66.010779980198038</c:v>
                      </c:pt>
                      <c:pt idx="2841">
                        <c:v>65.994824009900967</c:v>
                      </c:pt>
                      <c:pt idx="2842">
                        <c:v>65.982025316831681</c:v>
                      </c:pt>
                      <c:pt idx="2843">
                        <c:v>65.979032247524756</c:v>
                      </c:pt>
                      <c:pt idx="2844">
                        <c:v>65.979353217821782</c:v>
                      </c:pt>
                      <c:pt idx="2845">
                        <c:v>65.981475613861377</c:v>
                      </c:pt>
                      <c:pt idx="2846">
                        <c:v>65.982247396039639</c:v>
                      </c:pt>
                      <c:pt idx="2847">
                        <c:v>65.978442524752481</c:v>
                      </c:pt>
                      <c:pt idx="2848">
                        <c:v>65.944161435643579</c:v>
                      </c:pt>
                      <c:pt idx="2849">
                        <c:v>65.875212465346536</c:v>
                      </c:pt>
                      <c:pt idx="2850">
                        <c:v>65.782703752475228</c:v>
                      </c:pt>
                      <c:pt idx="2851">
                        <c:v>65.694714247524757</c:v>
                      </c:pt>
                      <c:pt idx="2852">
                        <c:v>65.605532396039621</c:v>
                      </c:pt>
                      <c:pt idx="2853">
                        <c:v>65.525962366336628</c:v>
                      </c:pt>
                      <c:pt idx="2854">
                        <c:v>65.464503841584161</c:v>
                      </c:pt>
                      <c:pt idx="2855">
                        <c:v>65.425949247524741</c:v>
                      </c:pt>
                      <c:pt idx="2856">
                        <c:v>65.420032168316851</c:v>
                      </c:pt>
                      <c:pt idx="2857">
                        <c:v>65.425053504950498</c:v>
                      </c:pt>
                      <c:pt idx="2858">
                        <c:v>65.441645683168318</c:v>
                      </c:pt>
                      <c:pt idx="2859">
                        <c:v>65.468985079207926</c:v>
                      </c:pt>
                      <c:pt idx="2860">
                        <c:v>65.471475910891087</c:v>
                      </c:pt>
                      <c:pt idx="2861">
                        <c:v>65.459949950495073</c:v>
                      </c:pt>
                      <c:pt idx="2862">
                        <c:v>65.433540346534656</c:v>
                      </c:pt>
                      <c:pt idx="2863">
                        <c:v>65.40523305940593</c:v>
                      </c:pt>
                      <c:pt idx="2864">
                        <c:v>65.37905319801979</c:v>
                      </c:pt>
                      <c:pt idx="2865">
                        <c:v>65.371912653465344</c:v>
                      </c:pt>
                      <c:pt idx="2866">
                        <c:v>65.3729202178218</c:v>
                      </c:pt>
                      <c:pt idx="2867">
                        <c:v>65.377037059405922</c:v>
                      </c:pt>
                      <c:pt idx="2868">
                        <c:v>65.3845078811881</c:v>
                      </c:pt>
                      <c:pt idx="2869">
                        <c:v>65.389699396039617</c:v>
                      </c:pt>
                      <c:pt idx="2870">
                        <c:v>65.392173861386155</c:v>
                      </c:pt>
                      <c:pt idx="2871">
                        <c:v>65.396497227722762</c:v>
                      </c:pt>
                      <c:pt idx="2872">
                        <c:v>65.40964386138613</c:v>
                      </c:pt>
                      <c:pt idx="2873">
                        <c:v>65.428141118811908</c:v>
                      </c:pt>
                      <c:pt idx="2874">
                        <c:v>65.448438207920788</c:v>
                      </c:pt>
                      <c:pt idx="2875">
                        <c:v>65.475236495049487</c:v>
                      </c:pt>
                      <c:pt idx="2876">
                        <c:v>65.486519069306922</c:v>
                      </c:pt>
                      <c:pt idx="2877">
                        <c:v>65.500306178217812</c:v>
                      </c:pt>
                      <c:pt idx="2878">
                        <c:v>65.51486017821783</c:v>
                      </c:pt>
                      <c:pt idx="2879">
                        <c:v>65.533967465346521</c:v>
                      </c:pt>
                      <c:pt idx="2880">
                        <c:v>65.561603316831707</c:v>
                      </c:pt>
                      <c:pt idx="2881">
                        <c:v>65.602954623762386</c:v>
                      </c:pt>
                      <c:pt idx="2882">
                        <c:v>65.657352227722782</c:v>
                      </c:pt>
                      <c:pt idx="2883">
                        <c:v>65.712869089108906</c:v>
                      </c:pt>
                      <c:pt idx="2884">
                        <c:v>65.751408396039594</c:v>
                      </c:pt>
                      <c:pt idx="2885">
                        <c:v>65.774113871287099</c:v>
                      </c:pt>
                      <c:pt idx="2886">
                        <c:v>65.783743267326713</c:v>
                      </c:pt>
                      <c:pt idx="2887">
                        <c:v>65.783131227722819</c:v>
                      </c:pt>
                      <c:pt idx="2888">
                        <c:v>65.779834683168303</c:v>
                      </c:pt>
                      <c:pt idx="2889">
                        <c:v>65.780656722772264</c:v>
                      </c:pt>
                      <c:pt idx="2890">
                        <c:v>65.790375940594075</c:v>
                      </c:pt>
                      <c:pt idx="2891">
                        <c:v>65.84261601980198</c:v>
                      </c:pt>
                      <c:pt idx="2892">
                        <c:v>65.923806801980206</c:v>
                      </c:pt>
                      <c:pt idx="2893">
                        <c:v>66.012890891089143</c:v>
                      </c:pt>
                      <c:pt idx="2894">
                        <c:v>66.107265198019817</c:v>
                      </c:pt>
                      <c:pt idx="2895">
                        <c:v>66.171341465346501</c:v>
                      </c:pt>
                      <c:pt idx="2896">
                        <c:v>66.199860198019806</c:v>
                      </c:pt>
                      <c:pt idx="2897">
                        <c:v>66.201398366336662</c:v>
                      </c:pt>
                      <c:pt idx="2898">
                        <c:v>66.181972603960361</c:v>
                      </c:pt>
                      <c:pt idx="2899">
                        <c:v>66.148686366336634</c:v>
                      </c:pt>
                      <c:pt idx="2900">
                        <c:v>66.088739148514833</c:v>
                      </c:pt>
                      <c:pt idx="2901">
                        <c:v>66.038005168316829</c:v>
                      </c:pt>
                      <c:pt idx="2902">
                        <c:v>65.994982287128693</c:v>
                      </c:pt>
                      <c:pt idx="2903">
                        <c:v>65.968531415841582</c:v>
                      </c:pt>
                      <c:pt idx="2904">
                        <c:v>65.943317950495071</c:v>
                      </c:pt>
                      <c:pt idx="2905">
                        <c:v>65.888421841584162</c:v>
                      </c:pt>
                      <c:pt idx="2906">
                        <c:v>65.798705267326739</c:v>
                      </c:pt>
                      <c:pt idx="2907">
                        <c:v>65.708047574257407</c:v>
                      </c:pt>
                      <c:pt idx="2908">
                        <c:v>65.604976811881173</c:v>
                      </c:pt>
                      <c:pt idx="2909">
                        <c:v>65.50497076237626</c:v>
                      </c:pt>
                      <c:pt idx="2910">
                        <c:v>65.42813656435645</c:v>
                      </c:pt>
                      <c:pt idx="2911">
                        <c:v>65.382854049504957</c:v>
                      </c:pt>
                      <c:pt idx="2912">
                        <c:v>65.369324574257405</c:v>
                      </c:pt>
                      <c:pt idx="2913">
                        <c:v>65.368152841584148</c:v>
                      </c:pt>
                      <c:pt idx="2914">
                        <c:v>65.369039465346532</c:v>
                      </c:pt>
                      <c:pt idx="2915">
                        <c:v>65.365222039603964</c:v>
                      </c:pt>
                      <c:pt idx="2916">
                        <c:v>65.33326521782179</c:v>
                      </c:pt>
                      <c:pt idx="2917">
                        <c:v>65.291755495049486</c:v>
                      </c:pt>
                      <c:pt idx="2918">
                        <c:v>65.234664089108918</c:v>
                      </c:pt>
                      <c:pt idx="2919">
                        <c:v>65.182824722772224</c:v>
                      </c:pt>
                      <c:pt idx="2920">
                        <c:v>65.113513108910894</c:v>
                      </c:pt>
                      <c:pt idx="2921">
                        <c:v>65.039605544554476</c:v>
                      </c:pt>
                      <c:pt idx="2922">
                        <c:v>64.956449861386119</c:v>
                      </c:pt>
                      <c:pt idx="2923">
                        <c:v>64.886345514851484</c:v>
                      </c:pt>
                      <c:pt idx="2924">
                        <c:v>64.822388306930691</c:v>
                      </c:pt>
                      <c:pt idx="2925">
                        <c:v>64.77688482178219</c:v>
                      </c:pt>
                      <c:pt idx="2926">
                        <c:v>64.763064811881208</c:v>
                      </c:pt>
                      <c:pt idx="2927">
                        <c:v>64.77146041584156</c:v>
                      </c:pt>
                      <c:pt idx="2928">
                        <c:v>64.796364029702943</c:v>
                      </c:pt>
                      <c:pt idx="2929">
                        <c:v>64.858893306930668</c:v>
                      </c:pt>
                      <c:pt idx="2930">
                        <c:v>64.918446871287102</c:v>
                      </c:pt>
                      <c:pt idx="2931">
                        <c:v>64.972093019801989</c:v>
                      </c:pt>
                      <c:pt idx="2932">
                        <c:v>65.021034920792076</c:v>
                      </c:pt>
                      <c:pt idx="2933">
                        <c:v>65.075256841584149</c:v>
                      </c:pt>
                      <c:pt idx="2934">
                        <c:v>65.116433534653453</c:v>
                      </c:pt>
                      <c:pt idx="2935">
                        <c:v>65.142364029702975</c:v>
                      </c:pt>
                      <c:pt idx="2936">
                        <c:v>65.173381257425774</c:v>
                      </c:pt>
                      <c:pt idx="2937">
                        <c:v>65.217698821782179</c:v>
                      </c:pt>
                      <c:pt idx="2938">
                        <c:v>65.275407702970313</c:v>
                      </c:pt>
                      <c:pt idx="2939">
                        <c:v>65.342082801980226</c:v>
                      </c:pt>
                      <c:pt idx="2940">
                        <c:v>65.410759346534675</c:v>
                      </c:pt>
                      <c:pt idx="2941">
                        <c:v>65.482892376237601</c:v>
                      </c:pt>
                      <c:pt idx="2942">
                        <c:v>65.54469536633664</c:v>
                      </c:pt>
                      <c:pt idx="2943">
                        <c:v>65.605050653465369</c:v>
                      </c:pt>
                      <c:pt idx="2944">
                        <c:v>65.650266712871286</c:v>
                      </c:pt>
                      <c:pt idx="2945">
                        <c:v>65.683740415841555</c:v>
                      </c:pt>
                      <c:pt idx="2946">
                        <c:v>65.712543495049488</c:v>
                      </c:pt>
                      <c:pt idx="2947">
                        <c:v>65.741363801980199</c:v>
                      </c:pt>
                      <c:pt idx="2948">
                        <c:v>65.773696960396038</c:v>
                      </c:pt>
                      <c:pt idx="2949">
                        <c:v>65.815766960396047</c:v>
                      </c:pt>
                      <c:pt idx="2950">
                        <c:v>65.844005277227737</c:v>
                      </c:pt>
                      <c:pt idx="2951">
                        <c:v>65.891249178217834</c:v>
                      </c:pt>
                      <c:pt idx="2952">
                        <c:v>65.914759910891092</c:v>
                      </c:pt>
                      <c:pt idx="2953">
                        <c:v>65.931979574257426</c:v>
                      </c:pt>
                      <c:pt idx="2954">
                        <c:v>65.934454623762377</c:v>
                      </c:pt>
                      <c:pt idx="2955">
                        <c:v>65.925982019801964</c:v>
                      </c:pt>
                      <c:pt idx="2956">
                        <c:v>65.902416356435637</c:v>
                      </c:pt>
                      <c:pt idx="2957">
                        <c:v>65.869594207920784</c:v>
                      </c:pt>
                      <c:pt idx="2958">
                        <c:v>65.839827227722736</c:v>
                      </c:pt>
                      <c:pt idx="2959">
                        <c:v>65.826004108910894</c:v>
                      </c:pt>
                      <c:pt idx="2960">
                        <c:v>65.810634178217825</c:v>
                      </c:pt>
                      <c:pt idx="2961">
                        <c:v>65.811428415841576</c:v>
                      </c:pt>
                      <c:pt idx="2962">
                        <c:v>65.818257693069313</c:v>
                      </c:pt>
                      <c:pt idx="2963">
                        <c:v>65.837239960396047</c:v>
                      </c:pt>
                      <c:pt idx="2964">
                        <c:v>65.872616910891097</c:v>
                      </c:pt>
                      <c:pt idx="2965">
                        <c:v>65.909951158415851</c:v>
                      </c:pt>
                      <c:pt idx="2966">
                        <c:v>65.94263312871287</c:v>
                      </c:pt>
                      <c:pt idx="2967">
                        <c:v>65.977608435643575</c:v>
                      </c:pt>
                      <c:pt idx="2968">
                        <c:v>66.025021801980188</c:v>
                      </c:pt>
                      <c:pt idx="2969">
                        <c:v>66.073680405940607</c:v>
                      </c:pt>
                      <c:pt idx="2970">
                        <c:v>66.131213069306938</c:v>
                      </c:pt>
                      <c:pt idx="2971">
                        <c:v>66.169725366336621</c:v>
                      </c:pt>
                      <c:pt idx="2972">
                        <c:v>66.209326198019781</c:v>
                      </c:pt>
                      <c:pt idx="2973">
                        <c:v>66.255494544554452</c:v>
                      </c:pt>
                      <c:pt idx="2974">
                        <c:v>66.289349099009939</c:v>
                      </c:pt>
                      <c:pt idx="2975">
                        <c:v>66.320384089108941</c:v>
                      </c:pt>
                      <c:pt idx="2976">
                        <c:v>66.360763168316851</c:v>
                      </c:pt>
                      <c:pt idx="2977">
                        <c:v>66.395628693069312</c:v>
                      </c:pt>
                      <c:pt idx="2978">
                        <c:v>66.429384940594105</c:v>
                      </c:pt>
                      <c:pt idx="2979">
                        <c:v>66.464680188118805</c:v>
                      </c:pt>
                      <c:pt idx="2980">
                        <c:v>66.500149495049556</c:v>
                      </c:pt>
                      <c:pt idx="2981">
                        <c:v>66.546546930693069</c:v>
                      </c:pt>
                      <c:pt idx="2982">
                        <c:v>66.605748940594069</c:v>
                      </c:pt>
                      <c:pt idx="2983">
                        <c:v>66.67159409900988</c:v>
                      </c:pt>
                      <c:pt idx="2984">
                        <c:v>66.747205643564371</c:v>
                      </c:pt>
                      <c:pt idx="2985">
                        <c:v>66.828048475247513</c:v>
                      </c:pt>
                      <c:pt idx="2986">
                        <c:v>66.914653742574274</c:v>
                      </c:pt>
                      <c:pt idx="2987">
                        <c:v>67.002509485148508</c:v>
                      </c:pt>
                      <c:pt idx="2988">
                        <c:v>67.080212118811886</c:v>
                      </c:pt>
                      <c:pt idx="2989">
                        <c:v>67.158991821782195</c:v>
                      </c:pt>
                      <c:pt idx="2990">
                        <c:v>67.228171594059418</c:v>
                      </c:pt>
                      <c:pt idx="2991">
                        <c:v>67.291338257425735</c:v>
                      </c:pt>
                      <c:pt idx="2992">
                        <c:v>67.34174204950493</c:v>
                      </c:pt>
                      <c:pt idx="2993">
                        <c:v>67.390130168316801</c:v>
                      </c:pt>
                      <c:pt idx="2994">
                        <c:v>67.432224029702979</c:v>
                      </c:pt>
                      <c:pt idx="2995">
                        <c:v>67.470898534653472</c:v>
                      </c:pt>
                      <c:pt idx="2996">
                        <c:v>67.513527316831684</c:v>
                      </c:pt>
                      <c:pt idx="2997">
                        <c:v>67.55916241584157</c:v>
                      </c:pt>
                      <c:pt idx="2998">
                        <c:v>67.60325411881189</c:v>
                      </c:pt>
                      <c:pt idx="2999">
                        <c:v>67.650327970297056</c:v>
                      </c:pt>
                      <c:pt idx="3000">
                        <c:v>67.70313369306929</c:v>
                      </c:pt>
                      <c:pt idx="3001">
                        <c:v>67.752835683168314</c:v>
                      </c:pt>
                      <c:pt idx="3002">
                        <c:v>67.796527475247515</c:v>
                      </c:pt>
                      <c:pt idx="3003">
                        <c:v>67.832141960396072</c:v>
                      </c:pt>
                      <c:pt idx="3004">
                        <c:v>67.856737534653462</c:v>
                      </c:pt>
                      <c:pt idx="3005">
                        <c:v>67.875672425742607</c:v>
                      </c:pt>
                      <c:pt idx="3006">
                        <c:v>67.900330207920803</c:v>
                      </c:pt>
                      <c:pt idx="3007">
                        <c:v>67.918829693069313</c:v>
                      </c:pt>
                      <c:pt idx="3008">
                        <c:v>67.944000029702991</c:v>
                      </c:pt>
                      <c:pt idx="3009">
                        <c:v>67.985046158415855</c:v>
                      </c:pt>
                      <c:pt idx="3010">
                        <c:v>68.012146445544545</c:v>
                      </c:pt>
                      <c:pt idx="3011">
                        <c:v>68.023501198019801</c:v>
                      </c:pt>
                      <c:pt idx="3012">
                        <c:v>68.040156188118772</c:v>
                      </c:pt>
                      <c:pt idx="3013">
                        <c:v>68.045590386138599</c:v>
                      </c:pt>
                      <c:pt idx="3014">
                        <c:v>68.046511356435644</c:v>
                      </c:pt>
                      <c:pt idx="3015">
                        <c:v>68.046400900990108</c:v>
                      </c:pt>
                      <c:pt idx="3016">
                        <c:v>68.04331359405937</c:v>
                      </c:pt>
                      <c:pt idx="3017">
                        <c:v>68.040673594059413</c:v>
                      </c:pt>
                      <c:pt idx="3018">
                        <c:v>68.030936950495018</c:v>
                      </c:pt>
                      <c:pt idx="3019">
                        <c:v>68.007910029702998</c:v>
                      </c:pt>
                      <c:pt idx="3020">
                        <c:v>67.988249891089083</c:v>
                      </c:pt>
                      <c:pt idx="3021">
                        <c:v>67.966806881188106</c:v>
                      </c:pt>
                      <c:pt idx="3022">
                        <c:v>67.934253227722778</c:v>
                      </c:pt>
                      <c:pt idx="3023">
                        <c:v>67.91206566336632</c:v>
                      </c:pt>
                      <c:pt idx="3024">
                        <c:v>67.875413405940577</c:v>
                      </c:pt>
                      <c:pt idx="3025">
                        <c:v>67.849301920792058</c:v>
                      </c:pt>
                      <c:pt idx="3026">
                        <c:v>67.810544237623731</c:v>
                      </c:pt>
                      <c:pt idx="3027">
                        <c:v>67.764072891089086</c:v>
                      </c:pt>
                      <c:pt idx="3028">
                        <c:v>67.714484643564347</c:v>
                      </c:pt>
                      <c:pt idx="3029">
                        <c:v>67.663107257425736</c:v>
                      </c:pt>
                      <c:pt idx="3030">
                        <c:v>67.600942663366325</c:v>
                      </c:pt>
                      <c:pt idx="3031">
                        <c:v>67.526259346534616</c:v>
                      </c:pt>
                      <c:pt idx="3032">
                        <c:v>67.447483891089092</c:v>
                      </c:pt>
                      <c:pt idx="3033">
                        <c:v>67.389534455445556</c:v>
                      </c:pt>
                      <c:pt idx="3034">
                        <c:v>67.345911603960388</c:v>
                      </c:pt>
                      <c:pt idx="3035">
                        <c:v>67.330404584158387</c:v>
                      </c:pt>
                      <c:pt idx="3036">
                        <c:v>67.32617965346536</c:v>
                      </c:pt>
                      <c:pt idx="3037">
                        <c:v>67.317127980198023</c:v>
                      </c:pt>
                      <c:pt idx="3038">
                        <c:v>67.296932564356439</c:v>
                      </c:pt>
                      <c:pt idx="3039">
                        <c:v>67.277584980198014</c:v>
                      </c:pt>
                      <c:pt idx="3040">
                        <c:v>67.255457544554446</c:v>
                      </c:pt>
                      <c:pt idx="3041">
                        <c:v>67.224918425742544</c:v>
                      </c:pt>
                      <c:pt idx="3042">
                        <c:v>67.19588595049504</c:v>
                      </c:pt>
                      <c:pt idx="3043">
                        <c:v>67.185713019801938</c:v>
                      </c:pt>
                      <c:pt idx="3044">
                        <c:v>67.183160455445517</c:v>
                      </c:pt>
                      <c:pt idx="3045">
                        <c:v>67.184745732673235</c:v>
                      </c:pt>
                      <c:pt idx="3046">
                        <c:v>67.185850039603963</c:v>
                      </c:pt>
                      <c:pt idx="3047">
                        <c:v>67.19308715841585</c:v>
                      </c:pt>
                      <c:pt idx="3048">
                        <c:v>67.199774900990136</c:v>
                      </c:pt>
                      <c:pt idx="3049">
                        <c:v>67.206142306930687</c:v>
                      </c:pt>
                      <c:pt idx="3050">
                        <c:v>67.20962911881189</c:v>
                      </c:pt>
                      <c:pt idx="3051">
                        <c:v>67.209945346534624</c:v>
                      </c:pt>
                      <c:pt idx="3052">
                        <c:v>67.212710584158444</c:v>
                      </c:pt>
                      <c:pt idx="3053">
                        <c:v>67.217093188118866</c:v>
                      </c:pt>
                      <c:pt idx="3054">
                        <c:v>67.221397099009863</c:v>
                      </c:pt>
                      <c:pt idx="3055">
                        <c:v>67.236060287128723</c:v>
                      </c:pt>
                      <c:pt idx="3056">
                        <c:v>67.259540930693049</c:v>
                      </c:pt>
                      <c:pt idx="3057">
                        <c:v>67.278493306930685</c:v>
                      </c:pt>
                      <c:pt idx="3058">
                        <c:v>67.293397346534661</c:v>
                      </c:pt>
                      <c:pt idx="3059">
                        <c:v>67.312941485148528</c:v>
                      </c:pt>
                      <c:pt idx="3060">
                        <c:v>67.326638683168298</c:v>
                      </c:pt>
                      <c:pt idx="3061">
                        <c:v>67.33058018811883</c:v>
                      </c:pt>
                      <c:pt idx="3062">
                        <c:v>67.328410475247495</c:v>
                      </c:pt>
                      <c:pt idx="3063">
                        <c:v>67.324477574257443</c:v>
                      </c:pt>
                      <c:pt idx="3064">
                        <c:v>67.305726841584146</c:v>
                      </c:pt>
                      <c:pt idx="3065">
                        <c:v>67.290946297029706</c:v>
                      </c:pt>
                      <c:pt idx="3066">
                        <c:v>67.27832630693068</c:v>
                      </c:pt>
                      <c:pt idx="3067">
                        <c:v>67.271950069306925</c:v>
                      </c:pt>
                      <c:pt idx="3068">
                        <c:v>67.265660534653492</c:v>
                      </c:pt>
                      <c:pt idx="3069">
                        <c:v>67.263599910891074</c:v>
                      </c:pt>
                      <c:pt idx="3070">
                        <c:v>67.262088871287148</c:v>
                      </c:pt>
                      <c:pt idx="3071">
                        <c:v>67.262628306930694</c:v>
                      </c:pt>
                      <c:pt idx="3072">
                        <c:v>67.261802772277235</c:v>
                      </c:pt>
                      <c:pt idx="3073">
                        <c:v>67.258213405940609</c:v>
                      </c:pt>
                      <c:pt idx="3074">
                        <c:v>67.235435920792057</c:v>
                      </c:pt>
                      <c:pt idx="3075">
                        <c:v>67.178493059405966</c:v>
                      </c:pt>
                      <c:pt idx="3076">
                        <c:v>67.102632336633675</c:v>
                      </c:pt>
                      <c:pt idx="3077">
                        <c:v>67.00414441584158</c:v>
                      </c:pt>
                      <c:pt idx="3078">
                        <c:v>66.893795475247543</c:v>
                      </c:pt>
                      <c:pt idx="3079">
                        <c:v>66.786158366336608</c:v>
                      </c:pt>
                      <c:pt idx="3080">
                        <c:v>66.67794332673266</c:v>
                      </c:pt>
                      <c:pt idx="3081">
                        <c:v>66.595354405940597</c:v>
                      </c:pt>
                      <c:pt idx="3082">
                        <c:v>66.521196188118836</c:v>
                      </c:pt>
                      <c:pt idx="3083">
                        <c:v>66.464386851485131</c:v>
                      </c:pt>
                      <c:pt idx="3084">
                        <c:v>66.415066990098993</c:v>
                      </c:pt>
                      <c:pt idx="3085">
                        <c:v>66.375827841584169</c:v>
                      </c:pt>
                      <c:pt idx="3086">
                        <c:v>66.315395742574268</c:v>
                      </c:pt>
                      <c:pt idx="3087">
                        <c:v>66.250040900990072</c:v>
                      </c:pt>
                      <c:pt idx="3088">
                        <c:v>66.184952900990083</c:v>
                      </c:pt>
                      <c:pt idx="3089">
                        <c:v>66.141693079207911</c:v>
                      </c:pt>
                      <c:pt idx="3090">
                        <c:v>66.09152810891085</c:v>
                      </c:pt>
                      <c:pt idx="3091">
                        <c:v>66.067014405940583</c:v>
                      </c:pt>
                      <c:pt idx="3092">
                        <c:v>66.047088940594065</c:v>
                      </c:pt>
                      <c:pt idx="3093">
                        <c:v>66.038048534653456</c:v>
                      </c:pt>
                      <c:pt idx="3094">
                        <c:v>66.037453227722779</c:v>
                      </c:pt>
                      <c:pt idx="3095">
                        <c:v>66.039424881188097</c:v>
                      </c:pt>
                      <c:pt idx="3096">
                        <c:v>66.039260792079219</c:v>
                      </c:pt>
                      <c:pt idx="3097">
                        <c:v>66.039627148514839</c:v>
                      </c:pt>
                      <c:pt idx="3098">
                        <c:v>66.039174465346534</c:v>
                      </c:pt>
                      <c:pt idx="3099">
                        <c:v>66.041715118811879</c:v>
                      </c:pt>
                      <c:pt idx="3100">
                        <c:v>66.043956752475239</c:v>
                      </c:pt>
                      <c:pt idx="3101">
                        <c:v>66.048577267326749</c:v>
                      </c:pt>
                      <c:pt idx="3102">
                        <c:v>66.061266138613874</c:v>
                      </c:pt>
                      <c:pt idx="3103">
                        <c:v>66.081731999999988</c:v>
                      </c:pt>
                      <c:pt idx="3104">
                        <c:v>66.113747306930676</c:v>
                      </c:pt>
                      <c:pt idx="3105">
                        <c:v>66.161755069306892</c:v>
                      </c:pt>
                      <c:pt idx="3106">
                        <c:v>66.224184851485163</c:v>
                      </c:pt>
                      <c:pt idx="3107">
                        <c:v>66.302790059405922</c:v>
                      </c:pt>
                      <c:pt idx="3108">
                        <c:v>66.376591405940616</c:v>
                      </c:pt>
                      <c:pt idx="3109">
                        <c:v>66.428398277227728</c:v>
                      </c:pt>
                      <c:pt idx="3110">
                        <c:v>66.475989732673256</c:v>
                      </c:pt>
                      <c:pt idx="3111">
                        <c:v>66.508728306930678</c:v>
                      </c:pt>
                      <c:pt idx="3112">
                        <c:v>66.536605346534628</c:v>
                      </c:pt>
                      <c:pt idx="3113">
                        <c:v>66.547085207920787</c:v>
                      </c:pt>
                      <c:pt idx="3114">
                        <c:v>66.551311643564361</c:v>
                      </c:pt>
                      <c:pt idx="3115">
                        <c:v>66.566975376237622</c:v>
                      </c:pt>
                      <c:pt idx="3116">
                        <c:v>66.616825900990094</c:v>
                      </c:pt>
                      <c:pt idx="3117">
                        <c:v>66.683776821782175</c:v>
                      </c:pt>
                      <c:pt idx="3118">
                        <c:v>66.778863603960389</c:v>
                      </c:pt>
                      <c:pt idx="3119">
                        <c:v>66.867016326732653</c:v>
                      </c:pt>
                      <c:pt idx="3120">
                        <c:v>66.937915940594053</c:v>
                      </c:pt>
                      <c:pt idx="3121">
                        <c:v>66.997069594059383</c:v>
                      </c:pt>
                      <c:pt idx="3122">
                        <c:v>67.030099702970276</c:v>
                      </c:pt>
                      <c:pt idx="3123">
                        <c:v>67.03861901980197</c:v>
                      </c:pt>
                      <c:pt idx="3124">
                        <c:v>67.051614019801988</c:v>
                      </c:pt>
                      <c:pt idx="3125">
                        <c:v>67.07047373267325</c:v>
                      </c:pt>
                      <c:pt idx="3126">
                        <c:v>67.092917356435649</c:v>
                      </c:pt>
                      <c:pt idx="3127">
                        <c:v>67.132401099009897</c:v>
                      </c:pt>
                      <c:pt idx="3128">
                        <c:v>67.186080613861407</c:v>
                      </c:pt>
                      <c:pt idx="3129">
                        <c:v>67.256773346534644</c:v>
                      </c:pt>
                      <c:pt idx="3130">
                        <c:v>67.30590902970296</c:v>
                      </c:pt>
                      <c:pt idx="3131">
                        <c:v>67.354488861386159</c:v>
                      </c:pt>
                      <c:pt idx="3132">
                        <c:v>67.399408811881159</c:v>
                      </c:pt>
                      <c:pt idx="3133">
                        <c:v>67.444331475247537</c:v>
                      </c:pt>
                      <c:pt idx="3134">
                        <c:v>67.471741564356421</c:v>
                      </c:pt>
                      <c:pt idx="3135">
                        <c:v>67.509056376237638</c:v>
                      </c:pt>
                      <c:pt idx="3136">
                        <c:v>67.54247213861386</c:v>
                      </c:pt>
                      <c:pt idx="3137">
                        <c:v>67.594141950495043</c:v>
                      </c:pt>
                      <c:pt idx="3138">
                        <c:v>67.645902504950485</c:v>
                      </c:pt>
                      <c:pt idx="3139">
                        <c:v>67.709987148514841</c:v>
                      </c:pt>
                      <c:pt idx="3140">
                        <c:v>67.77370295049505</c:v>
                      </c:pt>
                      <c:pt idx="3141">
                        <c:v>67.837304702970286</c:v>
                      </c:pt>
                      <c:pt idx="3142">
                        <c:v>67.899654277227739</c:v>
                      </c:pt>
                      <c:pt idx="3143">
                        <c:v>67.969412148514806</c:v>
                      </c:pt>
                      <c:pt idx="3144">
                        <c:v>68.02813665346531</c:v>
                      </c:pt>
                      <c:pt idx="3145">
                        <c:v>68.088903683168297</c:v>
                      </c:pt>
                      <c:pt idx="3146">
                        <c:v>68.157238168316823</c:v>
                      </c:pt>
                      <c:pt idx="3147">
                        <c:v>68.222243247524787</c:v>
                      </c:pt>
                      <c:pt idx="3148">
                        <c:v>68.277974831683196</c:v>
                      </c:pt>
                      <c:pt idx="3149">
                        <c:v>68.332813990099012</c:v>
                      </c:pt>
                      <c:pt idx="3150">
                        <c:v>68.396843366336597</c:v>
                      </c:pt>
                      <c:pt idx="3151">
                        <c:v>68.465890653465308</c:v>
                      </c:pt>
                      <c:pt idx="3152">
                        <c:v>68.535387495049505</c:v>
                      </c:pt>
                      <c:pt idx="3153">
                        <c:v>68.604716603960412</c:v>
                      </c:pt>
                      <c:pt idx="3154">
                        <c:v>68.665275910891083</c:v>
                      </c:pt>
                      <c:pt idx="3155">
                        <c:v>68.703159356435648</c:v>
                      </c:pt>
                      <c:pt idx="3156">
                        <c:v>68.735590990099013</c:v>
                      </c:pt>
                      <c:pt idx="3157">
                        <c:v>68.755577435643545</c:v>
                      </c:pt>
                      <c:pt idx="3158">
                        <c:v>68.767253366336618</c:v>
                      </c:pt>
                      <c:pt idx="3159">
                        <c:v>68.769220841584172</c:v>
                      </c:pt>
                      <c:pt idx="3160">
                        <c:v>68.764482237623739</c:v>
                      </c:pt>
                      <c:pt idx="3161">
                        <c:v>68.750053366336616</c:v>
                      </c:pt>
                      <c:pt idx="3162">
                        <c:v>68.737528821782192</c:v>
                      </c:pt>
                      <c:pt idx="3163">
                        <c:v>68.738885742574226</c:v>
                      </c:pt>
                      <c:pt idx="3164">
                        <c:v>68.745790336633689</c:v>
                      </c:pt>
                      <c:pt idx="3165">
                        <c:v>68.759772663366348</c:v>
                      </c:pt>
                      <c:pt idx="3166">
                        <c:v>68.766912881188105</c:v>
                      </c:pt>
                      <c:pt idx="3167">
                        <c:v>68.765509336633656</c:v>
                      </c:pt>
                      <c:pt idx="3168">
                        <c:v>68.755648712871277</c:v>
                      </c:pt>
                      <c:pt idx="3169">
                        <c:v>68.739320544554474</c:v>
                      </c:pt>
                      <c:pt idx="3170">
                        <c:v>68.72092497029702</c:v>
                      </c:pt>
                      <c:pt idx="3171">
                        <c:v>68.705986405940592</c:v>
                      </c:pt>
                      <c:pt idx="3172">
                        <c:v>68.698356930693066</c:v>
                      </c:pt>
                      <c:pt idx="3173">
                        <c:v>68.697362999999967</c:v>
                      </c:pt>
                      <c:pt idx="3174">
                        <c:v>68.697044099009943</c:v>
                      </c:pt>
                      <c:pt idx="3175">
                        <c:v>68.698678138613872</c:v>
                      </c:pt>
                      <c:pt idx="3176">
                        <c:v>68.701058643564352</c:v>
                      </c:pt>
                      <c:pt idx="3177">
                        <c:v>68.705293198019803</c:v>
                      </c:pt>
                      <c:pt idx="3178">
                        <c:v>68.706854574257378</c:v>
                      </c:pt>
                      <c:pt idx="3179">
                        <c:v>68.70623041584156</c:v>
                      </c:pt>
                      <c:pt idx="3180">
                        <c:v>68.699670623762373</c:v>
                      </c:pt>
                      <c:pt idx="3181">
                        <c:v>68.693710297029668</c:v>
                      </c:pt>
                      <c:pt idx="3182">
                        <c:v>68.686994376237607</c:v>
                      </c:pt>
                      <c:pt idx="3183">
                        <c:v>68.676148594059399</c:v>
                      </c:pt>
                      <c:pt idx="3184">
                        <c:v>68.661493376237615</c:v>
                      </c:pt>
                      <c:pt idx="3185">
                        <c:v>68.657398564356441</c:v>
                      </c:pt>
                      <c:pt idx="3186">
                        <c:v>68.654276217821788</c:v>
                      </c:pt>
                      <c:pt idx="3187">
                        <c:v>68.654684445544532</c:v>
                      </c:pt>
                      <c:pt idx="3188">
                        <c:v>68.656722029702976</c:v>
                      </c:pt>
                      <c:pt idx="3189">
                        <c:v>68.65683795049506</c:v>
                      </c:pt>
                      <c:pt idx="3190">
                        <c:v>68.657907544554476</c:v>
                      </c:pt>
                      <c:pt idx="3191">
                        <c:v>68.660411148514854</c:v>
                      </c:pt>
                      <c:pt idx="3192">
                        <c:v>68.660369524752468</c:v>
                      </c:pt>
                      <c:pt idx="3193">
                        <c:v>68.661437891089122</c:v>
                      </c:pt>
                      <c:pt idx="3194">
                        <c:v>68.657916673267323</c:v>
                      </c:pt>
                      <c:pt idx="3195">
                        <c:v>68.655011801980251</c:v>
                      </c:pt>
                      <c:pt idx="3196">
                        <c:v>68.653500267326734</c:v>
                      </c:pt>
                      <c:pt idx="3197">
                        <c:v>68.656043950495047</c:v>
                      </c:pt>
                      <c:pt idx="3198">
                        <c:v>68.659916386138605</c:v>
                      </c:pt>
                      <c:pt idx="3199">
                        <c:v>68.670948445544568</c:v>
                      </c:pt>
                      <c:pt idx="3200">
                        <c:v>68.687473712871295</c:v>
                      </c:pt>
                      <c:pt idx="3201">
                        <c:v>68.700581108910853</c:v>
                      </c:pt>
                      <c:pt idx="3202">
                        <c:v>68.726833089108922</c:v>
                      </c:pt>
                      <c:pt idx="3203">
                        <c:v>68.764015851485169</c:v>
                      </c:pt>
                      <c:pt idx="3204">
                        <c:v>68.8062917128713</c:v>
                      </c:pt>
                      <c:pt idx="3205">
                        <c:v>68.848249930693086</c:v>
                      </c:pt>
                      <c:pt idx="3206">
                        <c:v>68.898541910891097</c:v>
                      </c:pt>
                      <c:pt idx="3207">
                        <c:v>68.966809376237634</c:v>
                      </c:pt>
                      <c:pt idx="3208">
                        <c:v>69.034924702970272</c:v>
                      </c:pt>
                      <c:pt idx="3209">
                        <c:v>69.112865188118803</c:v>
                      </c:pt>
                      <c:pt idx="3210">
                        <c:v>69.196420306930705</c:v>
                      </c:pt>
                      <c:pt idx="3211">
                        <c:v>69.301822128712857</c:v>
                      </c:pt>
                      <c:pt idx="3212">
                        <c:v>69.412120069306908</c:v>
                      </c:pt>
                      <c:pt idx="3213">
                        <c:v>69.523278435643547</c:v>
                      </c:pt>
                      <c:pt idx="3214">
                        <c:v>69.619321138613898</c:v>
                      </c:pt>
                      <c:pt idx="3215">
                        <c:v>69.715098465346557</c:v>
                      </c:pt>
                      <c:pt idx="3216">
                        <c:v>69.788578148514858</c:v>
                      </c:pt>
                      <c:pt idx="3217">
                        <c:v>69.850355623762397</c:v>
                      </c:pt>
                      <c:pt idx="3218">
                        <c:v>69.899532445544565</c:v>
                      </c:pt>
                      <c:pt idx="3219">
                        <c:v>69.927271514851469</c:v>
                      </c:pt>
                      <c:pt idx="3220">
                        <c:v>69.952122594059404</c:v>
                      </c:pt>
                      <c:pt idx="3221">
                        <c:v>69.981455009900998</c:v>
                      </c:pt>
                      <c:pt idx="3222">
                        <c:v>70.011176564356433</c:v>
                      </c:pt>
                      <c:pt idx="3223">
                        <c:v>70.037736663366346</c:v>
                      </c:pt>
                      <c:pt idx="3224">
                        <c:v>70.071398475247548</c:v>
                      </c:pt>
                      <c:pt idx="3225">
                        <c:v>70.117381584158423</c:v>
                      </c:pt>
                      <c:pt idx="3226">
                        <c:v>70.157190544554467</c:v>
                      </c:pt>
                      <c:pt idx="3227">
                        <c:v>70.179728871287153</c:v>
                      </c:pt>
                      <c:pt idx="3228">
                        <c:v>70.195223168316843</c:v>
                      </c:pt>
                      <c:pt idx="3229">
                        <c:v>70.198777891089108</c:v>
                      </c:pt>
                      <c:pt idx="3230">
                        <c:v>70.195210455445547</c:v>
                      </c:pt>
                      <c:pt idx="3231">
                        <c:v>70.187514118811876</c:v>
                      </c:pt>
                      <c:pt idx="3232">
                        <c:v>70.17057548514849</c:v>
                      </c:pt>
                      <c:pt idx="3233">
                        <c:v>70.156118554455432</c:v>
                      </c:pt>
                      <c:pt idx="3234">
                        <c:v>70.138625871287118</c:v>
                      </c:pt>
                      <c:pt idx="3235">
                        <c:v>70.111439683168314</c:v>
                      </c:pt>
                      <c:pt idx="3236">
                        <c:v>70.071248584158397</c:v>
                      </c:pt>
                      <c:pt idx="3237">
                        <c:v>70.035340603960421</c:v>
                      </c:pt>
                      <c:pt idx="3238">
                        <c:v>69.997683267326735</c:v>
                      </c:pt>
                      <c:pt idx="3239">
                        <c:v>69.934291594059374</c:v>
                      </c:pt>
                      <c:pt idx="3240">
                        <c:v>69.862122891089115</c:v>
                      </c:pt>
                      <c:pt idx="3241">
                        <c:v>69.772951643564355</c:v>
                      </c:pt>
                      <c:pt idx="3242">
                        <c:v>69.673523108910899</c:v>
                      </c:pt>
                      <c:pt idx="3243">
                        <c:v>69.559115930693039</c:v>
                      </c:pt>
                      <c:pt idx="3244">
                        <c:v>69.449223861386145</c:v>
                      </c:pt>
                      <c:pt idx="3245">
                        <c:v>69.332355267326747</c:v>
                      </c:pt>
                      <c:pt idx="3246">
                        <c:v>69.216872603960354</c:v>
                      </c:pt>
                      <c:pt idx="3247">
                        <c:v>69.108652851485175</c:v>
                      </c:pt>
                      <c:pt idx="3248">
                        <c:v>68.997220257425752</c:v>
                      </c:pt>
                      <c:pt idx="3249">
                        <c:v>68.884776821782197</c:v>
                      </c:pt>
                      <c:pt idx="3250">
                        <c:v>68.781951792079198</c:v>
                      </c:pt>
                      <c:pt idx="3251">
                        <c:v>68.686139277227753</c:v>
                      </c:pt>
                      <c:pt idx="3252">
                        <c:v>68.582916633663402</c:v>
                      </c:pt>
                      <c:pt idx="3253">
                        <c:v>68.475861584158423</c:v>
                      </c:pt>
                      <c:pt idx="3254">
                        <c:v>68.361041445544544</c:v>
                      </c:pt>
                      <c:pt idx="3255">
                        <c:v>68.228190297029684</c:v>
                      </c:pt>
                      <c:pt idx="3256">
                        <c:v>68.080746000000019</c:v>
                      </c:pt>
                      <c:pt idx="3257">
                        <c:v>67.961452801980187</c:v>
                      </c:pt>
                      <c:pt idx="3258">
                        <c:v>67.839177712871262</c:v>
                      </c:pt>
                      <c:pt idx="3259">
                        <c:v>67.733527801980202</c:v>
                      </c:pt>
                      <c:pt idx="3260">
                        <c:v>67.634975029702971</c:v>
                      </c:pt>
                      <c:pt idx="3261">
                        <c:v>67.559802910891079</c:v>
                      </c:pt>
                      <c:pt idx="3262">
                        <c:v>67.484705594059434</c:v>
                      </c:pt>
                      <c:pt idx="3263">
                        <c:v>67.403519267326757</c:v>
                      </c:pt>
                      <c:pt idx="3264">
                        <c:v>67.324788069306919</c:v>
                      </c:pt>
                      <c:pt idx="3265">
                        <c:v>67.25984112871285</c:v>
                      </c:pt>
                      <c:pt idx="3266">
                        <c:v>67.17752500990099</c:v>
                      </c:pt>
                      <c:pt idx="3267">
                        <c:v>67.099190059405913</c:v>
                      </c:pt>
                      <c:pt idx="3268">
                        <c:v>67.029521108910885</c:v>
                      </c:pt>
                      <c:pt idx="3269">
                        <c:v>66.966669732673239</c:v>
                      </c:pt>
                      <c:pt idx="3270">
                        <c:v>66.927220396039587</c:v>
                      </c:pt>
                      <c:pt idx="3271">
                        <c:v>66.901936940594069</c:v>
                      </c:pt>
                      <c:pt idx="3272">
                        <c:v>66.866328168316855</c:v>
                      </c:pt>
                      <c:pt idx="3273">
                        <c:v>66.834747594059408</c:v>
                      </c:pt>
                      <c:pt idx="3274">
                        <c:v>66.788264752475257</c:v>
                      </c:pt>
                      <c:pt idx="3275">
                        <c:v>66.707275029702956</c:v>
                      </c:pt>
                      <c:pt idx="3276">
                        <c:v>66.612076455445589</c:v>
                      </c:pt>
                      <c:pt idx="3277">
                        <c:v>66.495895881188133</c:v>
                      </c:pt>
                      <c:pt idx="3278">
                        <c:v>66.376483801980186</c:v>
                      </c:pt>
                      <c:pt idx="3279">
                        <c:v>66.247302059405925</c:v>
                      </c:pt>
                      <c:pt idx="3280">
                        <c:v>66.123572465346527</c:v>
                      </c:pt>
                      <c:pt idx="3281">
                        <c:v>66.011368247524729</c:v>
                      </c:pt>
                      <c:pt idx="3282">
                        <c:v>65.918676732673291</c:v>
                      </c:pt>
                      <c:pt idx="3283">
                        <c:v>65.838890831683173</c:v>
                      </c:pt>
                      <c:pt idx="3284">
                        <c:v>65.782053702970288</c:v>
                      </c:pt>
                      <c:pt idx="3285">
                        <c:v>65.735970574257394</c:v>
                      </c:pt>
                      <c:pt idx="3286">
                        <c:v>65.698852801980209</c:v>
                      </c:pt>
                      <c:pt idx="3287">
                        <c:v>65.645385702970302</c:v>
                      </c:pt>
                      <c:pt idx="3288">
                        <c:v>65.573973584158409</c:v>
                      </c:pt>
                      <c:pt idx="3289">
                        <c:v>65.493297633663403</c:v>
                      </c:pt>
                      <c:pt idx="3290">
                        <c:v>65.397632663366338</c:v>
                      </c:pt>
                      <c:pt idx="3291">
                        <c:v>65.290740217821778</c:v>
                      </c:pt>
                      <c:pt idx="3292">
                        <c:v>65.177470643564348</c:v>
                      </c:pt>
                      <c:pt idx="3293">
                        <c:v>65.052152435643549</c:v>
                      </c:pt>
                      <c:pt idx="3294">
                        <c:v>64.929156099009916</c:v>
                      </c:pt>
                      <c:pt idx="3295">
                        <c:v>64.818372207920802</c:v>
                      </c:pt>
                      <c:pt idx="3296">
                        <c:v>64.704506386138604</c:v>
                      </c:pt>
                      <c:pt idx="3297">
                        <c:v>64.605255950495035</c:v>
                      </c:pt>
                      <c:pt idx="3298">
                        <c:v>64.50802797029705</c:v>
                      </c:pt>
                      <c:pt idx="3299">
                        <c:v>64.401622079207925</c:v>
                      </c:pt>
                      <c:pt idx="3300">
                        <c:v>64.268053841584177</c:v>
                      </c:pt>
                      <c:pt idx="3301">
                        <c:v>64.144954306930671</c:v>
                      </c:pt>
                      <c:pt idx="3302">
                        <c:v>63.999307722772294</c:v>
                      </c:pt>
                      <c:pt idx="3303">
                        <c:v>63.868326871287138</c:v>
                      </c:pt>
                      <c:pt idx="3304">
                        <c:v>63.747068811881192</c:v>
                      </c:pt>
                      <c:pt idx="3305">
                        <c:v>63.645372079207924</c:v>
                      </c:pt>
                      <c:pt idx="3306">
                        <c:v>63.553526485148495</c:v>
                      </c:pt>
                      <c:pt idx="3307">
                        <c:v>63.464823970297019</c:v>
                      </c:pt>
                      <c:pt idx="3308">
                        <c:v>63.405338029702939</c:v>
                      </c:pt>
                      <c:pt idx="3309">
                        <c:v>63.355352504950517</c:v>
                      </c:pt>
                      <c:pt idx="3310">
                        <c:v>63.312237920792043</c:v>
                      </c:pt>
                      <c:pt idx="3311">
                        <c:v>63.241974524752457</c:v>
                      </c:pt>
                      <c:pt idx="3312">
                        <c:v>63.180025702970283</c:v>
                      </c:pt>
                      <c:pt idx="3313">
                        <c:v>63.097291009900978</c:v>
                      </c:pt>
                      <c:pt idx="3314">
                        <c:v>63.013952227722783</c:v>
                      </c:pt>
                      <c:pt idx="3315">
                        <c:v>62.932237049504934</c:v>
                      </c:pt>
                      <c:pt idx="3316">
                        <c:v>62.858475168316808</c:v>
                      </c:pt>
                      <c:pt idx="3317">
                        <c:v>62.790866999999984</c:v>
                      </c:pt>
                      <c:pt idx="3318">
                        <c:v>62.748425485148509</c:v>
                      </c:pt>
                      <c:pt idx="3319">
                        <c:v>62.700253841584157</c:v>
                      </c:pt>
                      <c:pt idx="3320">
                        <c:v>62.66000071287128</c:v>
                      </c:pt>
                      <c:pt idx="3321">
                        <c:v>62.632720900990122</c:v>
                      </c:pt>
                      <c:pt idx="3322">
                        <c:v>62.612941613861381</c:v>
                      </c:pt>
                      <c:pt idx="3323">
                        <c:v>62.582904554455453</c:v>
                      </c:pt>
                      <c:pt idx="3324">
                        <c:v>62.561916633663351</c:v>
                      </c:pt>
                      <c:pt idx="3325">
                        <c:v>62.541999544554486</c:v>
                      </c:pt>
                      <c:pt idx="3326">
                        <c:v>62.514163722772274</c:v>
                      </c:pt>
                      <c:pt idx="3327">
                        <c:v>62.498542504950493</c:v>
                      </c:pt>
                      <c:pt idx="3328">
                        <c:v>62.479059366336621</c:v>
                      </c:pt>
                      <c:pt idx="3329">
                        <c:v>62.469260980198008</c:v>
                      </c:pt>
                      <c:pt idx="3330">
                        <c:v>62.4560487029703</c:v>
                      </c:pt>
                      <c:pt idx="3331">
                        <c:v>62.444036702970266</c:v>
                      </c:pt>
                      <c:pt idx="3332">
                        <c:v>62.431814900990062</c:v>
                      </c:pt>
                      <c:pt idx="3333">
                        <c:v>62.427263227722776</c:v>
                      </c:pt>
                      <c:pt idx="3334">
                        <c:v>62.419848702970278</c:v>
                      </c:pt>
                      <c:pt idx="3335">
                        <c:v>62.413374445544569</c:v>
                      </c:pt>
                      <c:pt idx="3336">
                        <c:v>62.38922689108913</c:v>
                      </c:pt>
                      <c:pt idx="3337">
                        <c:v>62.344116079207936</c:v>
                      </c:pt>
                      <c:pt idx="3338">
                        <c:v>62.283931970297026</c:v>
                      </c:pt>
                      <c:pt idx="3339">
                        <c:v>62.23682949504947</c:v>
                      </c:pt>
                      <c:pt idx="3340">
                        <c:v>62.192587168316834</c:v>
                      </c:pt>
                      <c:pt idx="3341">
                        <c:v>62.144904861386152</c:v>
                      </c:pt>
                      <c:pt idx="3342">
                        <c:v>62.116476623762374</c:v>
                      </c:pt>
                      <c:pt idx="3343">
                        <c:v>62.102156564356434</c:v>
                      </c:pt>
                      <c:pt idx="3344">
                        <c:v>62.083732485148516</c:v>
                      </c:pt>
                      <c:pt idx="3345">
                        <c:v>62.058900198019799</c:v>
                      </c:pt>
                      <c:pt idx="3346">
                        <c:v>62.035745999999989</c:v>
                      </c:pt>
                      <c:pt idx="3347">
                        <c:v>61.982760841584145</c:v>
                      </c:pt>
                      <c:pt idx="3348">
                        <c:v>61.943876138613874</c:v>
                      </c:pt>
                      <c:pt idx="3349">
                        <c:v>61.906065049504974</c:v>
                      </c:pt>
                      <c:pt idx="3350">
                        <c:v>61.848141514851477</c:v>
                      </c:pt>
                      <c:pt idx="3351">
                        <c:v>61.788544673267324</c:v>
                      </c:pt>
                      <c:pt idx="3352">
                        <c:v>61.731634168316837</c:v>
                      </c:pt>
                      <c:pt idx="3353">
                        <c:v>61.685820277227734</c:v>
                      </c:pt>
                      <c:pt idx="3354">
                        <c:v>61.655786386138629</c:v>
                      </c:pt>
                      <c:pt idx="3355">
                        <c:v>61.636716752475245</c:v>
                      </c:pt>
                      <c:pt idx="3356">
                        <c:v>61.621181871287156</c:v>
                      </c:pt>
                      <c:pt idx="3357">
                        <c:v>61.596203663366325</c:v>
                      </c:pt>
                      <c:pt idx="3358">
                        <c:v>61.557661742574233</c:v>
                      </c:pt>
                      <c:pt idx="3359">
                        <c:v>61.520911633663381</c:v>
                      </c:pt>
                      <c:pt idx="3360">
                        <c:v>61.480995049504983</c:v>
                      </c:pt>
                      <c:pt idx="3361">
                        <c:v>61.426652653465354</c:v>
                      </c:pt>
                      <c:pt idx="3362">
                        <c:v>61.35713430693071</c:v>
                      </c:pt>
                      <c:pt idx="3363">
                        <c:v>61.293793089108924</c:v>
                      </c:pt>
                      <c:pt idx="3364">
                        <c:v>61.235769524752492</c:v>
                      </c:pt>
                      <c:pt idx="3365">
                        <c:v>61.181762633663354</c:v>
                      </c:pt>
                      <c:pt idx="3366">
                        <c:v>61.139396108910901</c:v>
                      </c:pt>
                      <c:pt idx="3367">
                        <c:v>61.097005415841565</c:v>
                      </c:pt>
                      <c:pt idx="3368">
                        <c:v>61.063314287128712</c:v>
                      </c:pt>
                      <c:pt idx="3369">
                        <c:v>61.018486346534623</c:v>
                      </c:pt>
                      <c:pt idx="3370">
                        <c:v>60.973950900990104</c:v>
                      </c:pt>
                      <c:pt idx="3371">
                        <c:v>60.921504841584166</c:v>
                      </c:pt>
                      <c:pt idx="3372">
                        <c:v>60.853214524752467</c:v>
                      </c:pt>
                      <c:pt idx="3373">
                        <c:v>60.79755471287131</c:v>
                      </c:pt>
                      <c:pt idx="3374">
                        <c:v>60.745387544554426</c:v>
                      </c:pt>
                      <c:pt idx="3375">
                        <c:v>60.707160257425741</c:v>
                      </c:pt>
                      <c:pt idx="3376">
                        <c:v>60.659883792079192</c:v>
                      </c:pt>
                      <c:pt idx="3377">
                        <c:v>60.607051257425766</c:v>
                      </c:pt>
                      <c:pt idx="3378">
                        <c:v>60.566483029702987</c:v>
                      </c:pt>
                      <c:pt idx="3379">
                        <c:v>60.533376801980182</c:v>
                      </c:pt>
                      <c:pt idx="3380">
                        <c:v>60.514144930693121</c:v>
                      </c:pt>
                      <c:pt idx="3381">
                        <c:v>60.497454623762366</c:v>
                      </c:pt>
                      <c:pt idx="3382">
                        <c:v>60.486772653465351</c:v>
                      </c:pt>
                      <c:pt idx="3383">
                        <c:v>60.48038203960396</c:v>
                      </c:pt>
                      <c:pt idx="3384">
                        <c:v>60.474942504950491</c:v>
                      </c:pt>
                      <c:pt idx="3385">
                        <c:v>60.473984277227736</c:v>
                      </c:pt>
                      <c:pt idx="3386">
                        <c:v>60.476334584158415</c:v>
                      </c:pt>
                      <c:pt idx="3387">
                        <c:v>60.486556237623752</c:v>
                      </c:pt>
                      <c:pt idx="3388">
                        <c:v>60.515235277227724</c:v>
                      </c:pt>
                      <c:pt idx="3389">
                        <c:v>60.573845188118831</c:v>
                      </c:pt>
                      <c:pt idx="3390">
                        <c:v>60.642312831683164</c:v>
                      </c:pt>
                      <c:pt idx="3391">
                        <c:v>60.734750386138622</c:v>
                      </c:pt>
                      <c:pt idx="3392">
                        <c:v>60.821055029702968</c:v>
                      </c:pt>
                      <c:pt idx="3393">
                        <c:v>60.908719673267349</c:v>
                      </c:pt>
                      <c:pt idx="3394">
                        <c:v>60.995780207920802</c:v>
                      </c:pt>
                      <c:pt idx="3395">
                        <c:v>61.072914633663387</c:v>
                      </c:pt>
                      <c:pt idx="3396">
                        <c:v>61.125898336633661</c:v>
                      </c:pt>
                      <c:pt idx="3397">
                        <c:v>61.157736554455433</c:v>
                      </c:pt>
                      <c:pt idx="3398">
                        <c:v>61.173308207920797</c:v>
                      </c:pt>
                      <c:pt idx="3399">
                        <c:v>61.201396584158402</c:v>
                      </c:pt>
                      <c:pt idx="3400">
                        <c:v>61.251246940594051</c:v>
                      </c:pt>
                      <c:pt idx="3401">
                        <c:v>61.312812990099005</c:v>
                      </c:pt>
                      <c:pt idx="3402">
                        <c:v>61.394090772277231</c:v>
                      </c:pt>
                      <c:pt idx="3403">
                        <c:v>61.492731762376202</c:v>
                      </c:pt>
                      <c:pt idx="3404">
                        <c:v>61.603413247524763</c:v>
                      </c:pt>
                      <c:pt idx="3405">
                        <c:v>61.734971247524797</c:v>
                      </c:pt>
                      <c:pt idx="3406">
                        <c:v>61.852368435643527</c:v>
                      </c:pt>
                      <c:pt idx="3407">
                        <c:v>61.967628316831679</c:v>
                      </c:pt>
                      <c:pt idx="3408">
                        <c:v>62.063964970297</c:v>
                      </c:pt>
                      <c:pt idx="3409">
                        <c:v>62.149603643564355</c:v>
                      </c:pt>
                      <c:pt idx="3410">
                        <c:v>62.237511900990107</c:v>
                      </c:pt>
                      <c:pt idx="3411">
                        <c:v>62.318468861386123</c:v>
                      </c:pt>
                      <c:pt idx="3412">
                        <c:v>62.396032584158434</c:v>
                      </c:pt>
                      <c:pt idx="3413">
                        <c:v>62.469215435643562</c:v>
                      </c:pt>
                      <c:pt idx="3414">
                        <c:v>62.53846670297029</c:v>
                      </c:pt>
                      <c:pt idx="3415">
                        <c:v>62.61641265346536</c:v>
                      </c:pt>
                      <c:pt idx="3416">
                        <c:v>62.676188871287131</c:v>
                      </c:pt>
                      <c:pt idx="3417">
                        <c:v>62.742836415841552</c:v>
                      </c:pt>
                      <c:pt idx="3418">
                        <c:v>62.783744782178225</c:v>
                      </c:pt>
                      <c:pt idx="3419">
                        <c:v>62.83937444554455</c:v>
                      </c:pt>
                      <c:pt idx="3420">
                        <c:v>62.884827009901002</c:v>
                      </c:pt>
                      <c:pt idx="3421">
                        <c:v>62.928058356435642</c:v>
                      </c:pt>
                      <c:pt idx="3422">
                        <c:v>62.973979910891074</c:v>
                      </c:pt>
                      <c:pt idx="3423">
                        <c:v>63.029248297029689</c:v>
                      </c:pt>
                      <c:pt idx="3424">
                        <c:v>63.095623643564338</c:v>
                      </c:pt>
                      <c:pt idx="3425">
                        <c:v>63.180585732673244</c:v>
                      </c:pt>
                      <c:pt idx="3426">
                        <c:v>63.273471702970298</c:v>
                      </c:pt>
                      <c:pt idx="3427">
                        <c:v>63.391841891089129</c:v>
                      </c:pt>
                      <c:pt idx="3428">
                        <c:v>63.52188320792078</c:v>
                      </c:pt>
                      <c:pt idx="3429">
                        <c:v>63.667544346534648</c:v>
                      </c:pt>
                      <c:pt idx="3430">
                        <c:v>63.812967118811855</c:v>
                      </c:pt>
                      <c:pt idx="3431">
                        <c:v>63.959688188118825</c:v>
                      </c:pt>
                      <c:pt idx="3432">
                        <c:v>64.096391475247486</c:v>
                      </c:pt>
                      <c:pt idx="3433">
                        <c:v>64.21018474257427</c:v>
                      </c:pt>
                      <c:pt idx="3434">
                        <c:v>64.299407405940599</c:v>
                      </c:pt>
                      <c:pt idx="3435">
                        <c:v>64.392936386138629</c:v>
                      </c:pt>
                      <c:pt idx="3436">
                        <c:v>64.459559881188085</c:v>
                      </c:pt>
                      <c:pt idx="3437">
                        <c:v>64.535954287128703</c:v>
                      </c:pt>
                      <c:pt idx="3438">
                        <c:v>64.616952178217844</c:v>
                      </c:pt>
                      <c:pt idx="3439">
                        <c:v>64.720487316831679</c:v>
                      </c:pt>
                      <c:pt idx="3440">
                        <c:v>64.848178297029705</c:v>
                      </c:pt>
                      <c:pt idx="3441">
                        <c:v>64.983442475247543</c:v>
                      </c:pt>
                      <c:pt idx="3442">
                        <c:v>65.14235811881187</c:v>
                      </c:pt>
                      <c:pt idx="3443">
                        <c:v>65.297700940594055</c:v>
                      </c:pt>
                      <c:pt idx="3444">
                        <c:v>65.448167336633688</c:v>
                      </c:pt>
                      <c:pt idx="3445">
                        <c:v>65.594692841584148</c:v>
                      </c:pt>
                      <c:pt idx="3446">
                        <c:v>65.724366940594066</c:v>
                      </c:pt>
                      <c:pt idx="3447">
                        <c:v>65.848202623762376</c:v>
                      </c:pt>
                      <c:pt idx="3448">
                        <c:v>65.947003881188124</c:v>
                      </c:pt>
                      <c:pt idx="3449">
                        <c:v>66.038744554455448</c:v>
                      </c:pt>
                      <c:pt idx="3450">
                        <c:v>66.129143079207921</c:v>
                      </c:pt>
                      <c:pt idx="3451">
                        <c:v>66.215833376237654</c:v>
                      </c:pt>
                      <c:pt idx="3452">
                        <c:v>66.317872188118812</c:v>
                      </c:pt>
                      <c:pt idx="3453">
                        <c:v>66.411187970297036</c:v>
                      </c:pt>
                      <c:pt idx="3454">
                        <c:v>66.502424445544548</c:v>
                      </c:pt>
                      <c:pt idx="3455">
                        <c:v>66.597379099009927</c:v>
                      </c:pt>
                      <c:pt idx="3456">
                        <c:v>66.682342049504953</c:v>
                      </c:pt>
                      <c:pt idx="3457">
                        <c:v>66.758337554455437</c:v>
                      </c:pt>
                      <c:pt idx="3458">
                        <c:v>66.816120861386111</c:v>
                      </c:pt>
                      <c:pt idx="3459">
                        <c:v>66.855739485148518</c:v>
                      </c:pt>
                      <c:pt idx="3460">
                        <c:v>66.897202306930723</c:v>
                      </c:pt>
                      <c:pt idx="3461">
                        <c:v>66.917818554455408</c:v>
                      </c:pt>
                      <c:pt idx="3462">
                        <c:v>66.941981118811896</c:v>
                      </c:pt>
                      <c:pt idx="3463">
                        <c:v>66.984155881188116</c:v>
                      </c:pt>
                      <c:pt idx="3464">
                        <c:v>67.045275257425757</c:v>
                      </c:pt>
                      <c:pt idx="3465">
                        <c:v>67.119996455445516</c:v>
                      </c:pt>
                      <c:pt idx="3466">
                        <c:v>67.210135841584162</c:v>
                      </c:pt>
                      <c:pt idx="3467">
                        <c:v>67.300873247524748</c:v>
                      </c:pt>
                      <c:pt idx="3468">
                        <c:v>67.385518801980183</c:v>
                      </c:pt>
                      <c:pt idx="3469">
                        <c:v>67.46332524752475</c:v>
                      </c:pt>
                      <c:pt idx="3470">
                        <c:v>67.52824044554454</c:v>
                      </c:pt>
                      <c:pt idx="3471">
                        <c:v>67.580430831683188</c:v>
                      </c:pt>
                      <c:pt idx="3472">
                        <c:v>67.624835386138628</c:v>
                      </c:pt>
                      <c:pt idx="3473">
                        <c:v>67.66376099999998</c:v>
                      </c:pt>
                      <c:pt idx="3474">
                        <c:v>67.703158267326742</c:v>
                      </c:pt>
                      <c:pt idx="3475">
                        <c:v>67.742145178217783</c:v>
                      </c:pt>
                      <c:pt idx="3476">
                        <c:v>67.798702495049483</c:v>
                      </c:pt>
                      <c:pt idx="3477">
                        <c:v>67.866664000000014</c:v>
                      </c:pt>
                      <c:pt idx="3478">
                        <c:v>67.959578445544523</c:v>
                      </c:pt>
                      <c:pt idx="3479">
                        <c:v>68.059339792079228</c:v>
                      </c:pt>
                      <c:pt idx="3480">
                        <c:v>68.175687158415855</c:v>
                      </c:pt>
                      <c:pt idx="3481">
                        <c:v>68.291095168316829</c:v>
                      </c:pt>
                      <c:pt idx="3482">
                        <c:v>68.397368158415873</c:v>
                      </c:pt>
                      <c:pt idx="3483">
                        <c:v>68.487587287128704</c:v>
                      </c:pt>
                      <c:pt idx="3484">
                        <c:v>68.569363663366374</c:v>
                      </c:pt>
                      <c:pt idx="3485">
                        <c:v>68.647827663366343</c:v>
                      </c:pt>
                      <c:pt idx="3486">
                        <c:v>68.699035752475226</c:v>
                      </c:pt>
                      <c:pt idx="3487">
                        <c:v>68.742809881188123</c:v>
                      </c:pt>
                      <c:pt idx="3488">
                        <c:v>68.779727633663398</c:v>
                      </c:pt>
                      <c:pt idx="3489">
                        <c:v>68.81346885148514</c:v>
                      </c:pt>
                      <c:pt idx="3490">
                        <c:v>68.843534970297014</c:v>
                      </c:pt>
                      <c:pt idx="3491">
                        <c:v>68.877035396039588</c:v>
                      </c:pt>
                      <c:pt idx="3492">
                        <c:v>68.922934752475214</c:v>
                      </c:pt>
                      <c:pt idx="3493">
                        <c:v>68.954340841584141</c:v>
                      </c:pt>
                      <c:pt idx="3494">
                        <c:v>68.972310524752487</c:v>
                      </c:pt>
                      <c:pt idx="3495">
                        <c:v>68.983375772277242</c:v>
                      </c:pt>
                      <c:pt idx="3496">
                        <c:v>68.983472732673278</c:v>
                      </c:pt>
                      <c:pt idx="3497">
                        <c:v>68.972939594059412</c:v>
                      </c:pt>
                      <c:pt idx="3498">
                        <c:v>68.92797021782178</c:v>
                      </c:pt>
                      <c:pt idx="3499">
                        <c:v>68.859818445544562</c:v>
                      </c:pt>
                      <c:pt idx="3500">
                        <c:v>68.794299148514853</c:v>
                      </c:pt>
                      <c:pt idx="3501">
                        <c:v>68.720830178217781</c:v>
                      </c:pt>
                      <c:pt idx="3502">
                        <c:v>68.669032346534649</c:v>
                      </c:pt>
                      <c:pt idx="3503">
                        <c:v>68.602348970297001</c:v>
                      </c:pt>
                      <c:pt idx="3504">
                        <c:v>68.539386950495086</c:v>
                      </c:pt>
                      <c:pt idx="3505">
                        <c:v>68.474163801980183</c:v>
                      </c:pt>
                      <c:pt idx="3506">
                        <c:v>68.417342504950525</c:v>
                      </c:pt>
                      <c:pt idx="3507">
                        <c:v>68.36444575247522</c:v>
                      </c:pt>
                      <c:pt idx="3508">
                        <c:v>68.304872316831705</c:v>
                      </c:pt>
                      <c:pt idx="3509">
                        <c:v>68.225607386138591</c:v>
                      </c:pt>
                      <c:pt idx="3510">
                        <c:v>68.109187297029706</c:v>
                      </c:pt>
                      <c:pt idx="3511">
                        <c:v>67.975230495049516</c:v>
                      </c:pt>
                      <c:pt idx="3512">
                        <c:v>67.807706653465345</c:v>
                      </c:pt>
                      <c:pt idx="3513">
                        <c:v>67.636118465346527</c:v>
                      </c:pt>
                      <c:pt idx="3514">
                        <c:v>67.477084089108914</c:v>
                      </c:pt>
                      <c:pt idx="3515">
                        <c:v>67.340084504950511</c:v>
                      </c:pt>
                      <c:pt idx="3516">
                        <c:v>67.240528108910894</c:v>
                      </c:pt>
                      <c:pt idx="3517">
                        <c:v>67.143130465346516</c:v>
                      </c:pt>
                      <c:pt idx="3518">
                        <c:v>67.058759584158423</c:v>
                      </c:pt>
                      <c:pt idx="3519">
                        <c:v>66.98627705940595</c:v>
                      </c:pt>
                      <c:pt idx="3520">
                        <c:v>66.916745445544564</c:v>
                      </c:pt>
                      <c:pt idx="3521">
                        <c:v>66.842370772277206</c:v>
                      </c:pt>
                      <c:pt idx="3522">
                        <c:v>66.764760673267375</c:v>
                      </c:pt>
                      <c:pt idx="3523">
                        <c:v>66.668869574257386</c:v>
                      </c:pt>
                      <c:pt idx="3524">
                        <c:v>66.573081772277249</c:v>
                      </c:pt>
                      <c:pt idx="3525">
                        <c:v>66.470108396039578</c:v>
                      </c:pt>
                      <c:pt idx="3526">
                        <c:v>66.375390643564373</c:v>
                      </c:pt>
                      <c:pt idx="3527">
                        <c:v>66.262435099009906</c:v>
                      </c:pt>
                      <c:pt idx="3528">
                        <c:v>66.146572900990122</c:v>
                      </c:pt>
                      <c:pt idx="3529">
                        <c:v>66.033109376237618</c:v>
                      </c:pt>
                      <c:pt idx="3530">
                        <c:v>65.928275930693061</c:v>
                      </c:pt>
                      <c:pt idx="3531">
                        <c:v>65.828262376237632</c:v>
                      </c:pt>
                      <c:pt idx="3532">
                        <c:v>65.752924861386134</c:v>
                      </c:pt>
                      <c:pt idx="3533">
                        <c:v>65.710609831683172</c:v>
                      </c:pt>
                      <c:pt idx="3534">
                        <c:v>65.686166623762375</c:v>
                      </c:pt>
                      <c:pt idx="3535">
                        <c:v>65.666269871287128</c:v>
                      </c:pt>
                      <c:pt idx="3536">
                        <c:v>65.644783821782184</c:v>
                      </c:pt>
                      <c:pt idx="3537">
                        <c:v>65.627870108910869</c:v>
                      </c:pt>
                      <c:pt idx="3538">
                        <c:v>65.602707089108932</c:v>
                      </c:pt>
                      <c:pt idx="3539">
                        <c:v>65.573821475247541</c:v>
                      </c:pt>
                      <c:pt idx="3540">
                        <c:v>65.543195920792073</c:v>
                      </c:pt>
                      <c:pt idx="3541">
                        <c:v>65.527875435643566</c:v>
                      </c:pt>
                      <c:pt idx="3542">
                        <c:v>65.51996201980198</c:v>
                      </c:pt>
                      <c:pt idx="3543">
                        <c:v>65.519671316831676</c:v>
                      </c:pt>
                      <c:pt idx="3544">
                        <c:v>65.524070089108903</c:v>
                      </c:pt>
                      <c:pt idx="3545">
                        <c:v>65.538417722772252</c:v>
                      </c:pt>
                      <c:pt idx="3546">
                        <c:v>65.570480881188132</c:v>
                      </c:pt>
                      <c:pt idx="3547">
                        <c:v>65.605831267326735</c:v>
                      </c:pt>
                      <c:pt idx="3548">
                        <c:v>65.640110673267358</c:v>
                      </c:pt>
                      <c:pt idx="3549">
                        <c:v>65.672069950495043</c:v>
                      </c:pt>
                      <c:pt idx="3550">
                        <c:v>65.690846772277212</c:v>
                      </c:pt>
                      <c:pt idx="3551">
                        <c:v>65.709441851485138</c:v>
                      </c:pt>
                      <c:pt idx="3552">
                        <c:v>65.718841059405946</c:v>
                      </c:pt>
                      <c:pt idx="3553">
                        <c:v>65.722097970297</c:v>
                      </c:pt>
                      <c:pt idx="3554">
                        <c:v>65.725713534653451</c:v>
                      </c:pt>
                      <c:pt idx="3555">
                        <c:v>65.735524227722777</c:v>
                      </c:pt>
                      <c:pt idx="3556">
                        <c:v>65.75259145544554</c:v>
                      </c:pt>
                      <c:pt idx="3557">
                        <c:v>65.779062831683163</c:v>
                      </c:pt>
                      <c:pt idx="3558">
                        <c:v>65.827796227722757</c:v>
                      </c:pt>
                      <c:pt idx="3559">
                        <c:v>65.895768524752498</c:v>
                      </c:pt>
                      <c:pt idx="3560">
                        <c:v>65.969721029702953</c:v>
                      </c:pt>
                      <c:pt idx="3561">
                        <c:v>66.042934999999986</c:v>
                      </c:pt>
                      <c:pt idx="3562">
                        <c:v>66.09558417821782</c:v>
                      </c:pt>
                      <c:pt idx="3563">
                        <c:v>66.126353346534643</c:v>
                      </c:pt>
                      <c:pt idx="3564">
                        <c:v>66.137624643564351</c:v>
                      </c:pt>
                      <c:pt idx="3565">
                        <c:v>66.136753108910867</c:v>
                      </c:pt>
                      <c:pt idx="3566">
                        <c:v>66.118570653465369</c:v>
                      </c:pt>
                      <c:pt idx="3567">
                        <c:v>66.093218999999991</c:v>
                      </c:pt>
                      <c:pt idx="3568">
                        <c:v>66.072969742574273</c:v>
                      </c:pt>
                      <c:pt idx="3569">
                        <c:v>66.061853683168337</c:v>
                      </c:pt>
                      <c:pt idx="3570">
                        <c:v>66.061523425742578</c:v>
                      </c:pt>
                      <c:pt idx="3571">
                        <c:v>66.079211564356441</c:v>
                      </c:pt>
                      <c:pt idx="3572">
                        <c:v>66.122813871287136</c:v>
                      </c:pt>
                      <c:pt idx="3573">
                        <c:v>66.169031643564367</c:v>
                      </c:pt>
                      <c:pt idx="3574">
                        <c:v>66.219978405940594</c:v>
                      </c:pt>
                      <c:pt idx="3575">
                        <c:v>66.279864871287117</c:v>
                      </c:pt>
                      <c:pt idx="3576">
                        <c:v>66.329941554455445</c:v>
                      </c:pt>
                      <c:pt idx="3577">
                        <c:v>66.380739267326732</c:v>
                      </c:pt>
                      <c:pt idx="3578">
                        <c:v>66.409830801980164</c:v>
                      </c:pt>
                      <c:pt idx="3579">
                        <c:v>66.446844900990058</c:v>
                      </c:pt>
                      <c:pt idx="3580">
                        <c:v>66.455191673267336</c:v>
                      </c:pt>
                      <c:pt idx="3581">
                        <c:v>66.452429772277213</c:v>
                      </c:pt>
                      <c:pt idx="3582">
                        <c:v>66.440693861386123</c:v>
                      </c:pt>
                      <c:pt idx="3583">
                        <c:v>66.424741227722777</c:v>
                      </c:pt>
                      <c:pt idx="3584">
                        <c:v>66.417924663366293</c:v>
                      </c:pt>
                      <c:pt idx="3585">
                        <c:v>66.421696336633687</c:v>
                      </c:pt>
                      <c:pt idx="3586">
                        <c:v>66.43441108910892</c:v>
                      </c:pt>
                      <c:pt idx="3587">
                        <c:v>66.454951495049542</c:v>
                      </c:pt>
                      <c:pt idx="3588">
                        <c:v>66.467963881188112</c:v>
                      </c:pt>
                      <c:pt idx="3589">
                        <c:v>66.479144267326717</c:v>
                      </c:pt>
                      <c:pt idx="3590">
                        <c:v>66.484247851485165</c:v>
                      </c:pt>
                      <c:pt idx="3591">
                        <c:v>66.486123108910903</c:v>
                      </c:pt>
                      <c:pt idx="3592">
                        <c:v>66.482876207920796</c:v>
                      </c:pt>
                      <c:pt idx="3593">
                        <c:v>66.470818722772279</c:v>
                      </c:pt>
                      <c:pt idx="3594">
                        <c:v>66.455790099009917</c:v>
                      </c:pt>
                      <c:pt idx="3595">
                        <c:v>66.445365881188138</c:v>
                      </c:pt>
                      <c:pt idx="3596">
                        <c:v>66.442224514851432</c:v>
                      </c:pt>
                      <c:pt idx="3597">
                        <c:v>66.446886415841561</c:v>
                      </c:pt>
                      <c:pt idx="3598">
                        <c:v>66.452424039603983</c:v>
                      </c:pt>
                      <c:pt idx="3599">
                        <c:v>66.477588653465375</c:v>
                      </c:pt>
                      <c:pt idx="3600">
                        <c:v>66.528984059405971</c:v>
                      </c:pt>
                      <c:pt idx="3601">
                        <c:v>66.611794851485129</c:v>
                      </c:pt>
                      <c:pt idx="3602">
                        <c:v>66.707098861386143</c:v>
                      </c:pt>
                      <c:pt idx="3603">
                        <c:v>66.811617772277202</c:v>
                      </c:pt>
                      <c:pt idx="3604">
                        <c:v>66.905558207920777</c:v>
                      </c:pt>
                      <c:pt idx="3605">
                        <c:v>66.982605643564369</c:v>
                      </c:pt>
                      <c:pt idx="3606">
                        <c:v>67.032656940594066</c:v>
                      </c:pt>
                      <c:pt idx="3607">
                        <c:v>67.047834653465358</c:v>
                      </c:pt>
                      <c:pt idx="3608">
                        <c:v>67.047438801980178</c:v>
                      </c:pt>
                      <c:pt idx="3609">
                        <c:v>67.025205297029686</c:v>
                      </c:pt>
                      <c:pt idx="3610">
                        <c:v>66.955205455445537</c:v>
                      </c:pt>
                      <c:pt idx="3611">
                        <c:v>66.891184108910863</c:v>
                      </c:pt>
                      <c:pt idx="3612">
                        <c:v>66.82503576237626</c:v>
                      </c:pt>
                      <c:pt idx="3613">
                        <c:v>66.795511693069301</c:v>
                      </c:pt>
                      <c:pt idx="3614">
                        <c:v>66.793160247524739</c:v>
                      </c:pt>
                      <c:pt idx="3615">
                        <c:v>66.794701653465339</c:v>
                      </c:pt>
                      <c:pt idx="3616">
                        <c:v>66.784105891089112</c:v>
                      </c:pt>
                      <c:pt idx="3617">
                        <c:v>66.750962891089088</c:v>
                      </c:pt>
                      <c:pt idx="3618">
                        <c:v>66.680221029702977</c:v>
                      </c:pt>
                      <c:pt idx="3619">
                        <c:v>66.597625683168346</c:v>
                      </c:pt>
                      <c:pt idx="3620">
                        <c:v>66.495038297029708</c:v>
                      </c:pt>
                      <c:pt idx="3621">
                        <c:v>66.400448584158383</c:v>
                      </c:pt>
                      <c:pt idx="3622">
                        <c:v>66.315095049504905</c:v>
                      </c:pt>
                      <c:pt idx="3623">
                        <c:v>66.239719019801981</c:v>
                      </c:pt>
                      <c:pt idx="3624">
                        <c:v>66.183773257425742</c:v>
                      </c:pt>
                      <c:pt idx="3625">
                        <c:v>66.151132841584172</c:v>
                      </c:pt>
                      <c:pt idx="3626">
                        <c:v>66.112580029702954</c:v>
                      </c:pt>
                      <c:pt idx="3627">
                        <c:v>66.091895564356463</c:v>
                      </c:pt>
                      <c:pt idx="3628">
                        <c:v>66.079375495049518</c:v>
                      </c:pt>
                      <c:pt idx="3629">
                        <c:v>66.070026504950505</c:v>
                      </c:pt>
                      <c:pt idx="3630">
                        <c:v>66.039913198019832</c:v>
                      </c:pt>
                      <c:pt idx="3631">
                        <c:v>66.010081663366307</c:v>
                      </c:pt>
                      <c:pt idx="3632">
                        <c:v>65.971696514851502</c:v>
                      </c:pt>
                      <c:pt idx="3633">
                        <c:v>65.941136336633647</c:v>
                      </c:pt>
                      <c:pt idx="3634">
                        <c:v>65.903533227722761</c:v>
                      </c:pt>
                      <c:pt idx="3635">
                        <c:v>65.855884712871301</c:v>
                      </c:pt>
                      <c:pt idx="3636">
                        <c:v>65.823116792079176</c:v>
                      </c:pt>
                      <c:pt idx="3637">
                        <c:v>65.796186732673235</c:v>
                      </c:pt>
                      <c:pt idx="3638">
                        <c:v>65.780362277227709</c:v>
                      </c:pt>
                      <c:pt idx="3639">
                        <c:v>65.789881247524718</c:v>
                      </c:pt>
                      <c:pt idx="3640">
                        <c:v>65.827986683168319</c:v>
                      </c:pt>
                      <c:pt idx="3641">
                        <c:v>65.906047158415817</c:v>
                      </c:pt>
                      <c:pt idx="3642">
                        <c:v>66.000948999999977</c:v>
                      </c:pt>
                      <c:pt idx="3643">
                        <c:v>66.107694544554462</c:v>
                      </c:pt>
                      <c:pt idx="3644">
                        <c:v>66.199453425742561</c:v>
                      </c:pt>
                      <c:pt idx="3645">
                        <c:v>66.293160990099011</c:v>
                      </c:pt>
                      <c:pt idx="3646">
                        <c:v>66.360357049504955</c:v>
                      </c:pt>
                      <c:pt idx="3647">
                        <c:v>66.400334435643586</c:v>
                      </c:pt>
                      <c:pt idx="3648">
                        <c:v>66.433159267326744</c:v>
                      </c:pt>
                      <c:pt idx="3649">
                        <c:v>66.471850346534652</c:v>
                      </c:pt>
                      <c:pt idx="3650">
                        <c:v>66.513593950495078</c:v>
                      </c:pt>
                      <c:pt idx="3651">
                        <c:v>66.579441029702934</c:v>
                      </c:pt>
                      <c:pt idx="3652">
                        <c:v>66.671254683168314</c:v>
                      </c:pt>
                      <c:pt idx="3653">
                        <c:v>66.793876811881191</c:v>
                      </c:pt>
                      <c:pt idx="3654">
                        <c:v>66.924158138613848</c:v>
                      </c:pt>
                      <c:pt idx="3655">
                        <c:v>67.069633871287124</c:v>
                      </c:pt>
                      <c:pt idx="3656">
                        <c:v>67.225078089108933</c:v>
                      </c:pt>
                      <c:pt idx="3657">
                        <c:v>67.384892287128679</c:v>
                      </c:pt>
                      <c:pt idx="3658">
                        <c:v>67.574486277227734</c:v>
                      </c:pt>
                      <c:pt idx="3659">
                        <c:v>67.778192920792051</c:v>
                      </c:pt>
                      <c:pt idx="3660">
                        <c:v>67.998042950495048</c:v>
                      </c:pt>
                      <c:pt idx="3661">
                        <c:v>68.2065637029703</c:v>
                      </c:pt>
                      <c:pt idx="3662">
                        <c:v>68.376577316831685</c:v>
                      </c:pt>
                      <c:pt idx="3663">
                        <c:v>68.517041841584174</c:v>
                      </c:pt>
                      <c:pt idx="3664">
                        <c:v>68.655978702970287</c:v>
                      </c:pt>
                      <c:pt idx="3665">
                        <c:v>68.812493099009913</c:v>
                      </c:pt>
                      <c:pt idx="3666">
                        <c:v>68.99801306930695</c:v>
                      </c:pt>
                      <c:pt idx="3667">
                        <c:v>69.200623207920785</c:v>
                      </c:pt>
                      <c:pt idx="3668">
                        <c:v>69.414692653465323</c:v>
                      </c:pt>
                      <c:pt idx="3669">
                        <c:v>69.633592039603982</c:v>
                      </c:pt>
                      <c:pt idx="3670">
                        <c:v>69.861681118811845</c:v>
                      </c:pt>
                      <c:pt idx="3671">
                        <c:v>70.090085198019807</c:v>
                      </c:pt>
                      <c:pt idx="3672">
                        <c:v>70.309794148514825</c:v>
                      </c:pt>
                      <c:pt idx="3673">
                        <c:v>70.518921524752471</c:v>
                      </c:pt>
                      <c:pt idx="3674">
                        <c:v>70.717347128712873</c:v>
                      </c:pt>
                      <c:pt idx="3675">
                        <c:v>70.90592859405939</c:v>
                      </c:pt>
                      <c:pt idx="3676">
                        <c:v>71.092034059405918</c:v>
                      </c:pt>
                      <c:pt idx="3677">
                        <c:v>71.290423376237612</c:v>
                      </c:pt>
                      <c:pt idx="3678">
                        <c:v>71.486698376237641</c:v>
                      </c:pt>
                      <c:pt idx="3679">
                        <c:v>71.703842564356435</c:v>
                      </c:pt>
                      <c:pt idx="3680">
                        <c:v>71.951018000000019</c:v>
                      </c:pt>
                      <c:pt idx="3681">
                        <c:v>72.178988396039585</c:v>
                      </c:pt>
                      <c:pt idx="3682">
                        <c:v>72.393562376237639</c:v>
                      </c:pt>
                      <c:pt idx="3683">
                        <c:v>72.595720148514843</c:v>
                      </c:pt>
                      <c:pt idx="3684">
                        <c:v>72.785546732673239</c:v>
                      </c:pt>
                      <c:pt idx="3685">
                        <c:v>72.968418920792089</c:v>
                      </c:pt>
                      <c:pt idx="3686">
                        <c:v>73.133125910891096</c:v>
                      </c:pt>
                      <c:pt idx="3687">
                        <c:v>73.278892267326754</c:v>
                      </c:pt>
                      <c:pt idx="3688">
                        <c:v>73.410590069306906</c:v>
                      </c:pt>
                      <c:pt idx="3689">
                        <c:v>73.551920475247542</c:v>
                      </c:pt>
                      <c:pt idx="3690">
                        <c:v>73.686983059405975</c:v>
                      </c:pt>
                      <c:pt idx="3691">
                        <c:v>73.84181384158417</c:v>
                      </c:pt>
                      <c:pt idx="3692">
                        <c:v>74.007175198019794</c:v>
                      </c:pt>
                      <c:pt idx="3693">
                        <c:v>74.181880247524774</c:v>
                      </c:pt>
                      <c:pt idx="3694">
                        <c:v>74.378625722772284</c:v>
                      </c:pt>
                      <c:pt idx="3695">
                        <c:v>74.580598237623747</c:v>
                      </c:pt>
                      <c:pt idx="3696">
                        <c:v>74.780507920792076</c:v>
                      </c:pt>
                      <c:pt idx="3697">
                        <c:v>74.976614801980205</c:v>
                      </c:pt>
                      <c:pt idx="3698">
                        <c:v>75.151607653465348</c:v>
                      </c:pt>
                      <c:pt idx="3699">
                        <c:v>75.283280722772275</c:v>
                      </c:pt>
                      <c:pt idx="3700">
                        <c:v>75.384083069306911</c:v>
                      </c:pt>
                      <c:pt idx="3701">
                        <c:v>75.467256623762353</c:v>
                      </c:pt>
                      <c:pt idx="3702">
                        <c:v>75.541264425742582</c:v>
                      </c:pt>
                      <c:pt idx="3703">
                        <c:v>75.605924940594079</c:v>
                      </c:pt>
                      <c:pt idx="3704">
                        <c:v>75.677939415841578</c:v>
                      </c:pt>
                      <c:pt idx="3705">
                        <c:v>75.773154247524758</c:v>
                      </c:pt>
                      <c:pt idx="3706">
                        <c:v>75.88217876237627</c:v>
                      </c:pt>
                      <c:pt idx="3707">
                        <c:v>75.987525732673248</c:v>
                      </c:pt>
                      <c:pt idx="3708">
                        <c:v>76.118929297029709</c:v>
                      </c:pt>
                      <c:pt idx="3709">
                        <c:v>76.247690504950498</c:v>
                      </c:pt>
                      <c:pt idx="3710">
                        <c:v>76.392041485148511</c:v>
                      </c:pt>
                      <c:pt idx="3711">
                        <c:v>76.526042524752498</c:v>
                      </c:pt>
                      <c:pt idx="3712">
                        <c:v>76.652387564356445</c:v>
                      </c:pt>
                      <c:pt idx="3713">
                        <c:v>76.731730693069295</c:v>
                      </c:pt>
                      <c:pt idx="3714">
                        <c:v>76.764850623762356</c:v>
                      </c:pt>
                      <c:pt idx="3715">
                        <c:v>76.769318960396035</c:v>
                      </c:pt>
                      <c:pt idx="3716">
                        <c:v>76.764333049504955</c:v>
                      </c:pt>
                      <c:pt idx="3717">
                        <c:v>76.76208353465347</c:v>
                      </c:pt>
                      <c:pt idx="3718">
                        <c:v>76.764797940594022</c:v>
                      </c:pt>
                      <c:pt idx="3719">
                        <c:v>76.779159514851514</c:v>
                      </c:pt>
                      <c:pt idx="3720">
                        <c:v>76.798784980198022</c:v>
                      </c:pt>
                      <c:pt idx="3721">
                        <c:v>76.824601663366323</c:v>
                      </c:pt>
                      <c:pt idx="3722">
                        <c:v>76.834590485148524</c:v>
                      </c:pt>
                      <c:pt idx="3723">
                        <c:v>76.836515316831665</c:v>
                      </c:pt>
                      <c:pt idx="3724">
                        <c:v>76.827849465346532</c:v>
                      </c:pt>
                      <c:pt idx="3725">
                        <c:v>76.808503326732676</c:v>
                      </c:pt>
                      <c:pt idx="3726">
                        <c:v>76.784980920792052</c:v>
                      </c:pt>
                      <c:pt idx="3727">
                        <c:v>76.76336956435641</c:v>
                      </c:pt>
                      <c:pt idx="3728">
                        <c:v>76.723237891089127</c:v>
                      </c:pt>
                      <c:pt idx="3729">
                        <c:v>76.64981254455445</c:v>
                      </c:pt>
                      <c:pt idx="3730">
                        <c:v>76.573484732673265</c:v>
                      </c:pt>
                      <c:pt idx="3731">
                        <c:v>76.484240772277232</c:v>
                      </c:pt>
                      <c:pt idx="3732">
                        <c:v>76.411718732673279</c:v>
                      </c:pt>
                      <c:pt idx="3733">
                        <c:v>76.351317663366345</c:v>
                      </c:pt>
                      <c:pt idx="3734">
                        <c:v>76.305248336633653</c:v>
                      </c:pt>
                      <c:pt idx="3735">
                        <c:v>76.256905049504951</c:v>
                      </c:pt>
                      <c:pt idx="3736">
                        <c:v>76.209440534653481</c:v>
                      </c:pt>
                      <c:pt idx="3737">
                        <c:v>76.1784753762376</c:v>
                      </c:pt>
                      <c:pt idx="3738">
                        <c:v>76.125164356435647</c:v>
                      </c:pt>
                      <c:pt idx="3739">
                        <c:v>76.054907207920834</c:v>
                      </c:pt>
                      <c:pt idx="3740">
                        <c:v>75.980419910891101</c:v>
                      </c:pt>
                      <c:pt idx="3741">
                        <c:v>75.890993633663385</c:v>
                      </c:pt>
                      <c:pt idx="3742">
                        <c:v>75.765412009900984</c:v>
                      </c:pt>
                      <c:pt idx="3743">
                        <c:v>75.643640613861379</c:v>
                      </c:pt>
                      <c:pt idx="3744">
                        <c:v>75.528609099009913</c:v>
                      </c:pt>
                      <c:pt idx="3745">
                        <c:v>75.430060742574256</c:v>
                      </c:pt>
                      <c:pt idx="3746">
                        <c:v>75.333656158415849</c:v>
                      </c:pt>
                      <c:pt idx="3747">
                        <c:v>75.250727504950504</c:v>
                      </c:pt>
                      <c:pt idx="3748">
                        <c:v>75.148218693069339</c:v>
                      </c:pt>
                      <c:pt idx="3749">
                        <c:v>75.041177079207941</c:v>
                      </c:pt>
                      <c:pt idx="3750">
                        <c:v>74.911234108910918</c:v>
                      </c:pt>
                      <c:pt idx="3751">
                        <c:v>74.799212425742567</c:v>
                      </c:pt>
                      <c:pt idx="3752">
                        <c:v>74.682024089108907</c:v>
                      </c:pt>
                      <c:pt idx="3753">
                        <c:v>74.555701712871311</c:v>
                      </c:pt>
                      <c:pt idx="3754">
                        <c:v>74.426374554455407</c:v>
                      </c:pt>
                      <c:pt idx="3755">
                        <c:v>74.285910910891062</c:v>
                      </c:pt>
                      <c:pt idx="3756">
                        <c:v>74.164033594059404</c:v>
                      </c:pt>
                      <c:pt idx="3757">
                        <c:v>74.053314960396023</c:v>
                      </c:pt>
                      <c:pt idx="3758">
                        <c:v>73.962115009900984</c:v>
                      </c:pt>
                      <c:pt idx="3759">
                        <c:v>73.875905099009941</c:v>
                      </c:pt>
                      <c:pt idx="3760">
                        <c:v>73.804062009900989</c:v>
                      </c:pt>
                      <c:pt idx="3761">
                        <c:v>73.739321623762365</c:v>
                      </c:pt>
                      <c:pt idx="3762">
                        <c:v>73.690092821782173</c:v>
                      </c:pt>
                      <c:pt idx="3763">
                        <c:v>73.66648414851484</c:v>
                      </c:pt>
                      <c:pt idx="3764">
                        <c:v>73.663345524752486</c:v>
                      </c:pt>
                      <c:pt idx="3765">
                        <c:v>73.666547316831696</c:v>
                      </c:pt>
                      <c:pt idx="3766">
                        <c:v>73.686531594059403</c:v>
                      </c:pt>
                      <c:pt idx="3767">
                        <c:v>73.724027772277225</c:v>
                      </c:pt>
                      <c:pt idx="3768">
                        <c:v>73.769315990098988</c:v>
                      </c:pt>
                      <c:pt idx="3769">
                        <c:v>73.798108425742569</c:v>
                      </c:pt>
                      <c:pt idx="3770">
                        <c:v>73.780192485148476</c:v>
                      </c:pt>
                      <c:pt idx="3771">
                        <c:v>73.71910048514853</c:v>
                      </c:pt>
                      <c:pt idx="3772">
                        <c:v>73.644578831683177</c:v>
                      </c:pt>
                      <c:pt idx="3773">
                        <c:v>73.577531742574266</c:v>
                      </c:pt>
                      <c:pt idx="3774">
                        <c:v>73.533288287128713</c:v>
                      </c:pt>
                      <c:pt idx="3775">
                        <c:v>73.521952207920805</c:v>
                      </c:pt>
                      <c:pt idx="3776">
                        <c:v>73.519316415841573</c:v>
                      </c:pt>
                      <c:pt idx="3777">
                        <c:v>73.536857891089099</c:v>
                      </c:pt>
                      <c:pt idx="3778">
                        <c:v>73.575253594059419</c:v>
                      </c:pt>
                      <c:pt idx="3779">
                        <c:v>73.637535386138609</c:v>
                      </c:pt>
                      <c:pt idx="3780">
                        <c:v>73.692062811881158</c:v>
                      </c:pt>
                      <c:pt idx="3781">
                        <c:v>73.746071455445573</c:v>
                      </c:pt>
                      <c:pt idx="3782">
                        <c:v>73.796241772277227</c:v>
                      </c:pt>
                      <c:pt idx="3783">
                        <c:v>73.825394247524784</c:v>
                      </c:pt>
                      <c:pt idx="3784">
                        <c:v>73.858966168316826</c:v>
                      </c:pt>
                      <c:pt idx="3785">
                        <c:v>73.898905841584153</c:v>
                      </c:pt>
                      <c:pt idx="3786">
                        <c:v>73.936212386138621</c:v>
                      </c:pt>
                      <c:pt idx="3787">
                        <c:v>73.99134857425743</c:v>
                      </c:pt>
                      <c:pt idx="3788">
                        <c:v>74.029182227722771</c:v>
                      </c:pt>
                      <c:pt idx="3789">
                        <c:v>74.062394287128726</c:v>
                      </c:pt>
                      <c:pt idx="3790">
                        <c:v>74.098420118811859</c:v>
                      </c:pt>
                      <c:pt idx="3791">
                        <c:v>74.153788742574264</c:v>
                      </c:pt>
                      <c:pt idx="3792">
                        <c:v>74.224417930693065</c:v>
                      </c:pt>
                      <c:pt idx="3793">
                        <c:v>74.325629039603967</c:v>
                      </c:pt>
                      <c:pt idx="3794">
                        <c:v>74.456622148514839</c:v>
                      </c:pt>
                      <c:pt idx="3795">
                        <c:v>74.587707851485149</c:v>
                      </c:pt>
                      <c:pt idx="3796">
                        <c:v>74.714693207920803</c:v>
                      </c:pt>
                      <c:pt idx="3797">
                        <c:v>74.832311128712902</c:v>
                      </c:pt>
                      <c:pt idx="3798">
                        <c:v>74.943627465346566</c:v>
                      </c:pt>
                      <c:pt idx="3799">
                        <c:v>75.056381336633663</c:v>
                      </c:pt>
                      <c:pt idx="3800">
                        <c:v>75.156952910891064</c:v>
                      </c:pt>
                      <c:pt idx="3801">
                        <c:v>75.258182099009886</c:v>
                      </c:pt>
                      <c:pt idx="3802">
                        <c:v>75.367284128712853</c:v>
                      </c:pt>
                      <c:pt idx="3803">
                        <c:v>75.489776831683187</c:v>
                      </c:pt>
                      <c:pt idx="3804">
                        <c:v>75.635525980198025</c:v>
                      </c:pt>
                      <c:pt idx="3805">
                        <c:v>75.806197762376215</c:v>
                      </c:pt>
                      <c:pt idx="3806">
                        <c:v>75.979796594059394</c:v>
                      </c:pt>
                      <c:pt idx="3807">
                        <c:v>76.171700960396024</c:v>
                      </c:pt>
                      <c:pt idx="3808">
                        <c:v>76.374028138613838</c:v>
                      </c:pt>
                      <c:pt idx="3809">
                        <c:v>76.58522457425741</c:v>
                      </c:pt>
                      <c:pt idx="3810">
                        <c:v>76.802498356435649</c:v>
                      </c:pt>
                      <c:pt idx="3811">
                        <c:v>77.019256198019804</c:v>
                      </c:pt>
                      <c:pt idx="3812">
                        <c:v>77.245429930693064</c:v>
                      </c:pt>
                      <c:pt idx="3813">
                        <c:v>77.463263950495048</c:v>
                      </c:pt>
                      <c:pt idx="3814">
                        <c:v>77.667203811881194</c:v>
                      </c:pt>
                      <c:pt idx="3815">
                        <c:v>77.85271864356433</c:v>
                      </c:pt>
                      <c:pt idx="3816">
                        <c:v>78.030693643564362</c:v>
                      </c:pt>
                      <c:pt idx="3817">
                        <c:v>78.196668544554441</c:v>
                      </c:pt>
                      <c:pt idx="3818">
                        <c:v>78.353693198019812</c:v>
                      </c:pt>
                      <c:pt idx="3819">
                        <c:v>78.509711257425721</c:v>
                      </c:pt>
                      <c:pt idx="3820">
                        <c:v>78.674690405940581</c:v>
                      </c:pt>
                      <c:pt idx="3821">
                        <c:v>78.828912643564337</c:v>
                      </c:pt>
                      <c:pt idx="3822">
                        <c:v>78.981268346534662</c:v>
                      </c:pt>
                      <c:pt idx="3823">
                        <c:v>79.147009633663345</c:v>
                      </c:pt>
                      <c:pt idx="3824">
                        <c:v>79.325092297029684</c:v>
                      </c:pt>
                      <c:pt idx="3825">
                        <c:v>79.514156198019776</c:v>
                      </c:pt>
                      <c:pt idx="3826">
                        <c:v>79.711104386138629</c:v>
                      </c:pt>
                      <c:pt idx="3827">
                        <c:v>79.915056524752472</c:v>
                      </c:pt>
                      <c:pt idx="3828">
                        <c:v>80.110541306930642</c:v>
                      </c:pt>
                      <c:pt idx="3829">
                        <c:v>80.286708514851469</c:v>
                      </c:pt>
                      <c:pt idx="3830">
                        <c:v>80.435068039603991</c:v>
                      </c:pt>
                      <c:pt idx="3831">
                        <c:v>80.540942960396038</c:v>
                      </c:pt>
                      <c:pt idx="3832">
                        <c:v>80.612768396039641</c:v>
                      </c:pt>
                      <c:pt idx="3833">
                        <c:v>80.665634396039607</c:v>
                      </c:pt>
                      <c:pt idx="3834">
                        <c:v>80.719916376237606</c:v>
                      </c:pt>
                      <c:pt idx="3835">
                        <c:v>80.777197287128715</c:v>
                      </c:pt>
                      <c:pt idx="3836">
                        <c:v>80.855495821782156</c:v>
                      </c:pt>
                      <c:pt idx="3837">
                        <c:v>80.963042762376247</c:v>
                      </c:pt>
                      <c:pt idx="3838">
                        <c:v>81.082074831683158</c:v>
                      </c:pt>
                      <c:pt idx="3839">
                        <c:v>81.215592009900973</c:v>
                      </c:pt>
                      <c:pt idx="3840">
                        <c:v>81.353080029702966</c:v>
                      </c:pt>
                      <c:pt idx="3841">
                        <c:v>81.498607455445523</c:v>
                      </c:pt>
                      <c:pt idx="3842">
                        <c:v>81.655203297029715</c:v>
                      </c:pt>
                      <c:pt idx="3843">
                        <c:v>81.809731970297022</c:v>
                      </c:pt>
                      <c:pt idx="3844">
                        <c:v>81.951804960396018</c:v>
                      </c:pt>
                      <c:pt idx="3845">
                        <c:v>82.088197059405928</c:v>
                      </c:pt>
                      <c:pt idx="3846">
                        <c:v>82.198126495049479</c:v>
                      </c:pt>
                      <c:pt idx="3847">
                        <c:v>82.30397221782178</c:v>
                      </c:pt>
                      <c:pt idx="3848">
                        <c:v>82.384282574257469</c:v>
                      </c:pt>
                      <c:pt idx="3849">
                        <c:v>82.46069768316832</c:v>
                      </c:pt>
                      <c:pt idx="3850">
                        <c:v>82.528946821782185</c:v>
                      </c:pt>
                      <c:pt idx="3851">
                        <c:v>82.613068207920819</c:v>
                      </c:pt>
                      <c:pt idx="3852">
                        <c:v>82.713952287128734</c:v>
                      </c:pt>
                      <c:pt idx="3853">
                        <c:v>82.825064425742568</c:v>
                      </c:pt>
                      <c:pt idx="3854">
                        <c:v>82.94807024752474</c:v>
                      </c:pt>
                      <c:pt idx="3855">
                        <c:v>83.091162534653435</c:v>
                      </c:pt>
                      <c:pt idx="3856">
                        <c:v>83.229399801980179</c:v>
                      </c:pt>
                      <c:pt idx="3857">
                        <c:v>83.36885215841582</c:v>
                      </c:pt>
                      <c:pt idx="3858">
                        <c:v>83.505228683168284</c:v>
                      </c:pt>
                      <c:pt idx="3859">
                        <c:v>83.634622762376196</c:v>
                      </c:pt>
                      <c:pt idx="3860">
                        <c:v>83.736854198019813</c:v>
                      </c:pt>
                      <c:pt idx="3861">
                        <c:v>83.832102475247524</c:v>
                      </c:pt>
                      <c:pt idx="3862">
                        <c:v>83.905595069306926</c:v>
                      </c:pt>
                      <c:pt idx="3863">
                        <c:v>83.965455366336641</c:v>
                      </c:pt>
                      <c:pt idx="3864">
                        <c:v>84.006545960396011</c:v>
                      </c:pt>
                      <c:pt idx="3865">
                        <c:v>84.051790485148516</c:v>
                      </c:pt>
                      <c:pt idx="3866">
                        <c:v>84.090307900990084</c:v>
                      </c:pt>
                      <c:pt idx="3867">
                        <c:v>84.145548762376265</c:v>
                      </c:pt>
                      <c:pt idx="3868">
                        <c:v>84.212733554455426</c:v>
                      </c:pt>
                      <c:pt idx="3869">
                        <c:v>84.304902900990101</c:v>
                      </c:pt>
                      <c:pt idx="3870">
                        <c:v>84.412779623762404</c:v>
                      </c:pt>
                      <c:pt idx="3871">
                        <c:v>84.528404287128723</c:v>
                      </c:pt>
                      <c:pt idx="3872">
                        <c:v>84.656919920792078</c:v>
                      </c:pt>
                      <c:pt idx="3873">
                        <c:v>84.774827663366324</c:v>
                      </c:pt>
                      <c:pt idx="3874">
                        <c:v>84.884713079207884</c:v>
                      </c:pt>
                      <c:pt idx="3875">
                        <c:v>84.97131198019801</c:v>
                      </c:pt>
                      <c:pt idx="3876">
                        <c:v>85.054029930693062</c:v>
                      </c:pt>
                      <c:pt idx="3877">
                        <c:v>85.120427029702981</c:v>
                      </c:pt>
                      <c:pt idx="3878">
                        <c:v>85.19138525742575</c:v>
                      </c:pt>
                      <c:pt idx="3879">
                        <c:v>85.27259477227723</c:v>
                      </c:pt>
                      <c:pt idx="3880">
                        <c:v>85.362574099009905</c:v>
                      </c:pt>
                      <c:pt idx="3881">
                        <c:v>85.461964861386193</c:v>
                      </c:pt>
                      <c:pt idx="3882">
                        <c:v>85.578103138613912</c:v>
                      </c:pt>
                      <c:pt idx="3883">
                        <c:v>85.695320247524805</c:v>
                      </c:pt>
                      <c:pt idx="3884">
                        <c:v>85.813197930693079</c:v>
                      </c:pt>
                      <c:pt idx="3885">
                        <c:v>85.942581386138627</c:v>
                      </c:pt>
                      <c:pt idx="3886">
                        <c:v>86.07807023762372</c:v>
                      </c:pt>
                      <c:pt idx="3887">
                        <c:v>86.229705792079201</c:v>
                      </c:pt>
                      <c:pt idx="3888">
                        <c:v>86.37634113861391</c:v>
                      </c:pt>
                      <c:pt idx="3889">
                        <c:v>86.521279970297016</c:v>
                      </c:pt>
                      <c:pt idx="3890">
                        <c:v>86.666931891089106</c:v>
                      </c:pt>
                      <c:pt idx="3891">
                        <c:v>86.809310613861413</c:v>
                      </c:pt>
                      <c:pt idx="3892">
                        <c:v>86.946303148514843</c:v>
                      </c:pt>
                      <c:pt idx="3893">
                        <c:v>87.077204940594044</c:v>
                      </c:pt>
                      <c:pt idx="3894">
                        <c:v>87.19753742574261</c:v>
                      </c:pt>
                      <c:pt idx="3895">
                        <c:v>87.31147291089114</c:v>
                      </c:pt>
                      <c:pt idx="3896">
                        <c:v>87.421667267326768</c:v>
                      </c:pt>
                      <c:pt idx="3897">
                        <c:v>87.541246376237638</c:v>
                      </c:pt>
                      <c:pt idx="3898">
                        <c:v>87.6678322574258</c:v>
                      </c:pt>
                      <c:pt idx="3899">
                        <c:v>87.819778158415815</c:v>
                      </c:pt>
                      <c:pt idx="3900">
                        <c:v>87.967391762376295</c:v>
                      </c:pt>
                      <c:pt idx="3901">
                        <c:v>88.124929445544552</c:v>
                      </c:pt>
                      <c:pt idx="3902">
                        <c:v>88.270580762376241</c:v>
                      </c:pt>
                      <c:pt idx="3903">
                        <c:v>88.420234366336643</c:v>
                      </c:pt>
                      <c:pt idx="3904">
                        <c:v>88.558290376237608</c:v>
                      </c:pt>
                      <c:pt idx="3905">
                        <c:v>88.693155980198028</c:v>
                      </c:pt>
                      <c:pt idx="3906">
                        <c:v>88.823876851485153</c:v>
                      </c:pt>
                      <c:pt idx="3907">
                        <c:v>88.940464445544549</c:v>
                      </c:pt>
                      <c:pt idx="3908">
                        <c:v>89.04004131683169</c:v>
                      </c:pt>
                      <c:pt idx="3909">
                        <c:v>89.133702950495035</c:v>
                      </c:pt>
                      <c:pt idx="3910">
                        <c:v>89.22596806930693</c:v>
                      </c:pt>
                      <c:pt idx="3911">
                        <c:v>89.322209059405992</c:v>
                      </c:pt>
                      <c:pt idx="3912">
                        <c:v>89.42632148514852</c:v>
                      </c:pt>
                      <c:pt idx="3913">
                        <c:v>89.554874871287112</c:v>
                      </c:pt>
                      <c:pt idx="3914">
                        <c:v>89.701078603960383</c:v>
                      </c:pt>
                      <c:pt idx="3915">
                        <c:v>89.859961504950505</c:v>
                      </c:pt>
                      <c:pt idx="3916">
                        <c:v>90.034361871287089</c:v>
                      </c:pt>
                      <c:pt idx="3917">
                        <c:v>90.219130940594042</c:v>
                      </c:pt>
                      <c:pt idx="3918">
                        <c:v>90.406064247524739</c:v>
                      </c:pt>
                      <c:pt idx="3919">
                        <c:v>90.588552722772263</c:v>
                      </c:pt>
                      <c:pt idx="3920">
                        <c:v>90.749683811881212</c:v>
                      </c:pt>
                      <c:pt idx="3921">
                        <c:v>90.908156415841617</c:v>
                      </c:pt>
                      <c:pt idx="3922">
                        <c:v>91.054311158415857</c:v>
                      </c:pt>
                      <c:pt idx="3923">
                        <c:v>91.18171039603962</c:v>
                      </c:pt>
                      <c:pt idx="3924">
                        <c:v>91.298221940594075</c:v>
                      </c:pt>
                      <c:pt idx="3925">
                        <c:v>91.41085703960394</c:v>
                      </c:pt>
                      <c:pt idx="3926">
                        <c:v>91.53056030693071</c:v>
                      </c:pt>
                      <c:pt idx="3927">
                        <c:v>91.674003425742626</c:v>
                      </c:pt>
                      <c:pt idx="3928">
                        <c:v>91.815560386138628</c:v>
                      </c:pt>
                      <c:pt idx="3929">
                        <c:v>91.974795306930758</c:v>
                      </c:pt>
                      <c:pt idx="3930">
                        <c:v>92.140839465346545</c:v>
                      </c:pt>
                      <c:pt idx="3931">
                        <c:v>92.33001994059407</c:v>
                      </c:pt>
                      <c:pt idx="3932">
                        <c:v>92.53662811881189</c:v>
                      </c:pt>
                      <c:pt idx="3933">
                        <c:v>92.746936554455502</c:v>
                      </c:pt>
                      <c:pt idx="3934">
                        <c:v>92.959723821782205</c:v>
                      </c:pt>
                      <c:pt idx="3935">
                        <c:v>93.177512811881243</c:v>
                      </c:pt>
                      <c:pt idx="3936">
                        <c:v>93.380458782178195</c:v>
                      </c:pt>
                      <c:pt idx="3937">
                        <c:v>93.574125198019814</c:v>
                      </c:pt>
                      <c:pt idx="3938">
                        <c:v>93.771581247524736</c:v>
                      </c:pt>
                      <c:pt idx="3939">
                        <c:v>93.956487198019772</c:v>
                      </c:pt>
                      <c:pt idx="3940">
                        <c:v>94.123627158415843</c:v>
                      </c:pt>
                      <c:pt idx="3941">
                        <c:v>94.28215398019799</c:v>
                      </c:pt>
                      <c:pt idx="3942">
                        <c:v>94.42085710891088</c:v>
                      </c:pt>
                      <c:pt idx="3943">
                        <c:v>94.56116736633669</c:v>
                      </c:pt>
                      <c:pt idx="3944">
                        <c:v>94.69755822772278</c:v>
                      </c:pt>
                      <c:pt idx="3945">
                        <c:v>94.839829712871278</c:v>
                      </c:pt>
                      <c:pt idx="3946">
                        <c:v>94.985413722772293</c:v>
                      </c:pt>
                      <c:pt idx="3947">
                        <c:v>95.156045495049455</c:v>
                      </c:pt>
                      <c:pt idx="3948">
                        <c:v>95.346903079207934</c:v>
                      </c:pt>
                      <c:pt idx="3949">
                        <c:v>95.562728297029722</c:v>
                      </c:pt>
                      <c:pt idx="3950">
                        <c:v>95.797665970297061</c:v>
                      </c:pt>
                      <c:pt idx="3951">
                        <c:v>96.033714574257417</c:v>
                      </c:pt>
                      <c:pt idx="3952">
                        <c:v>96.268985039603962</c:v>
                      </c:pt>
                      <c:pt idx="3953">
                        <c:v>96.520037178217805</c:v>
                      </c:pt>
                      <c:pt idx="3954">
                        <c:v>96.747652485148521</c:v>
                      </c:pt>
                      <c:pt idx="3955">
                        <c:v>96.940792089108967</c:v>
                      </c:pt>
                      <c:pt idx="3956">
                        <c:v>97.085092386138612</c:v>
                      </c:pt>
                      <c:pt idx="3957">
                        <c:v>97.205405366336649</c:v>
                      </c:pt>
                      <c:pt idx="3958">
                        <c:v>97.304607861386174</c:v>
                      </c:pt>
                      <c:pt idx="3959">
                        <c:v>97.374624792079203</c:v>
                      </c:pt>
                      <c:pt idx="3960">
                        <c:v>97.432664168316862</c:v>
                      </c:pt>
                      <c:pt idx="3961">
                        <c:v>97.485982910891096</c:v>
                      </c:pt>
                      <c:pt idx="3962">
                        <c:v>97.553419029702994</c:v>
                      </c:pt>
                      <c:pt idx="3963">
                        <c:v>97.645339227722772</c:v>
                      </c:pt>
                      <c:pt idx="3964">
                        <c:v>97.751337663366343</c:v>
                      </c:pt>
                      <c:pt idx="3965">
                        <c:v>97.887896237623721</c:v>
                      </c:pt>
                      <c:pt idx="3966">
                        <c:v>98.042158900990117</c:v>
                      </c:pt>
                      <c:pt idx="3967">
                        <c:v>98.214867316831686</c:v>
                      </c:pt>
                      <c:pt idx="3968">
                        <c:v>98.392663564356425</c:v>
                      </c:pt>
                      <c:pt idx="3969">
                        <c:v>98.568326702970282</c:v>
                      </c:pt>
                      <c:pt idx="3970">
                        <c:v>98.738528920792092</c:v>
                      </c:pt>
                      <c:pt idx="3971">
                        <c:v>98.916391683168357</c:v>
                      </c:pt>
                      <c:pt idx="3972">
                        <c:v>99.092390326732669</c:v>
                      </c:pt>
                      <c:pt idx="3973">
                        <c:v>99.262876514851442</c:v>
                      </c:pt>
                      <c:pt idx="3974">
                        <c:v>99.416309405940609</c:v>
                      </c:pt>
                      <c:pt idx="3975">
                        <c:v>99.549469198019821</c:v>
                      </c:pt>
                      <c:pt idx="3976">
                        <c:v>99.662325970297033</c:v>
                      </c:pt>
                      <c:pt idx="3977">
                        <c:v>99.775513999999987</c:v>
                      </c:pt>
                      <c:pt idx="3978">
                        <c:v>99.867611287128753</c:v>
                      </c:pt>
                      <c:pt idx="3979">
                        <c:v>99.980984336633654</c:v>
                      </c:pt>
                      <c:pt idx="3980">
                        <c:v>100.0879382178218</c:v>
                      </c:pt>
                      <c:pt idx="3981">
                        <c:v>100.21359712871283</c:v>
                      </c:pt>
                      <c:pt idx="3982">
                        <c:v>100.35179742574256</c:v>
                      </c:pt>
                      <c:pt idx="3983">
                        <c:v>100.49894821782185</c:v>
                      </c:pt>
                      <c:pt idx="3984">
                        <c:v>100.64839564356433</c:v>
                      </c:pt>
                      <c:pt idx="3985">
                        <c:v>100.80637613861384</c:v>
                      </c:pt>
                      <c:pt idx="3986">
                        <c:v>100.97095207920789</c:v>
                      </c:pt>
                      <c:pt idx="3987">
                        <c:v>101.14511960396041</c:v>
                      </c:pt>
                      <c:pt idx="3988">
                        <c:v>101.32604227722771</c:v>
                      </c:pt>
                      <c:pt idx="3989">
                        <c:v>101.51297673267329</c:v>
                      </c:pt>
                      <c:pt idx="3990">
                        <c:v>101.70292574257427</c:v>
                      </c:pt>
                      <c:pt idx="3991">
                        <c:v>101.88425643564361</c:v>
                      </c:pt>
                      <c:pt idx="3992">
                        <c:v>102.03326455445544</c:v>
                      </c:pt>
                      <c:pt idx="3993">
                        <c:v>102.151668019802</c:v>
                      </c:pt>
                      <c:pt idx="3994">
                        <c:v>102.24907752475245</c:v>
                      </c:pt>
                      <c:pt idx="3995">
                        <c:v>102.32834306930694</c:v>
                      </c:pt>
                      <c:pt idx="3996">
                        <c:v>102.41161386138613</c:v>
                      </c:pt>
                      <c:pt idx="3997">
                        <c:v>102.49421683168313</c:v>
                      </c:pt>
                      <c:pt idx="3998">
                        <c:v>102.58640039603962</c:v>
                      </c:pt>
                      <c:pt idx="3999">
                        <c:v>102.68306722772282</c:v>
                      </c:pt>
                      <c:pt idx="4000">
                        <c:v>102.78117465346536</c:v>
                      </c:pt>
                      <c:pt idx="4001">
                        <c:v>102.89330524752472</c:v>
                      </c:pt>
                      <c:pt idx="4002">
                        <c:v>103.02307297029701</c:v>
                      </c:pt>
                      <c:pt idx="4003">
                        <c:v>103.16690178217821</c:v>
                      </c:pt>
                      <c:pt idx="4004">
                        <c:v>103.31253138613863</c:v>
                      </c:pt>
                      <c:pt idx="4005">
                        <c:v>103.46202514851481</c:v>
                      </c:pt>
                      <c:pt idx="4006">
                        <c:v>103.6192095049505</c:v>
                      </c:pt>
                      <c:pt idx="4007">
                        <c:v>103.78453495049503</c:v>
                      </c:pt>
                      <c:pt idx="4008">
                        <c:v>103.95585287128711</c:v>
                      </c:pt>
                      <c:pt idx="4009">
                        <c:v>104.13396366336632</c:v>
                      </c:pt>
                      <c:pt idx="4010">
                        <c:v>104.29879099009898</c:v>
                      </c:pt>
                      <c:pt idx="4011">
                        <c:v>104.44132376237624</c:v>
                      </c:pt>
                      <c:pt idx="4012">
                        <c:v>104.57868752475245</c:v>
                      </c:pt>
                      <c:pt idx="4013">
                        <c:v>104.68764039603961</c:v>
                      </c:pt>
                      <c:pt idx="4014">
                        <c:v>104.78333138613863</c:v>
                      </c:pt>
                      <c:pt idx="4015">
                        <c:v>104.87209772277225</c:v>
                      </c:pt>
                      <c:pt idx="4016">
                        <c:v>104.94277821782175</c:v>
                      </c:pt>
                      <c:pt idx="4017">
                        <c:v>105.02645415841586</c:v>
                      </c:pt>
                      <c:pt idx="4018">
                        <c:v>105.09960861386141</c:v>
                      </c:pt>
                      <c:pt idx="4019">
                        <c:v>105.18356495049504</c:v>
                      </c:pt>
                      <c:pt idx="4020">
                        <c:v>105.28162267326731</c:v>
                      </c:pt>
                      <c:pt idx="4021">
                        <c:v>105.38696811881186</c:v>
                      </c:pt>
                      <c:pt idx="4022">
                        <c:v>105.48806613861385</c:v>
                      </c:pt>
                      <c:pt idx="4023">
                        <c:v>105.59347524752474</c:v>
                      </c:pt>
                      <c:pt idx="4024">
                        <c:v>105.70207217821788</c:v>
                      </c:pt>
                      <c:pt idx="4025">
                        <c:v>105.81756257425742</c:v>
                      </c:pt>
                      <c:pt idx="4026">
                        <c:v>105.93928990099015</c:v>
                      </c:pt>
                      <c:pt idx="4027">
                        <c:v>106.06404297029701</c:v>
                      </c:pt>
                      <c:pt idx="4028">
                        <c:v>106.19930316831686</c:v>
                      </c:pt>
                      <c:pt idx="4029">
                        <c:v>106.33350247524753</c:v>
                      </c:pt>
                      <c:pt idx="4030">
                        <c:v>106.44942910891089</c:v>
                      </c:pt>
                      <c:pt idx="4031">
                        <c:v>106.54655910891094</c:v>
                      </c:pt>
                      <c:pt idx="4032">
                        <c:v>106.63522792079206</c:v>
                      </c:pt>
                      <c:pt idx="4033">
                        <c:v>106.71608425742573</c:v>
                      </c:pt>
                      <c:pt idx="4034">
                        <c:v>106.78873168316835</c:v>
                      </c:pt>
                      <c:pt idx="4035">
                        <c:v>106.87131633663364</c:v>
                      </c:pt>
                      <c:pt idx="4036">
                        <c:v>106.93695009900992</c:v>
                      </c:pt>
                      <c:pt idx="4037">
                        <c:v>107.00883000000002</c:v>
                      </c:pt>
                      <c:pt idx="4038">
                        <c:v>107.09107673267324</c:v>
                      </c:pt>
                      <c:pt idx="4039">
                        <c:v>107.17278910891085</c:v>
                      </c:pt>
                      <c:pt idx="4040">
                        <c:v>107.25885049504946</c:v>
                      </c:pt>
                      <c:pt idx="4041">
                        <c:v>107.34361346534655</c:v>
                      </c:pt>
                      <c:pt idx="4042">
                        <c:v>107.41793673267327</c:v>
                      </c:pt>
                      <c:pt idx="4043">
                        <c:v>107.49308465346533</c:v>
                      </c:pt>
                      <c:pt idx="4044">
                        <c:v>107.57476455445544</c:v>
                      </c:pt>
                      <c:pt idx="4045">
                        <c:v>107.66535831683163</c:v>
                      </c:pt>
                      <c:pt idx="4046">
                        <c:v>107.75189237623759</c:v>
                      </c:pt>
                      <c:pt idx="4047">
                        <c:v>107.8392116831683</c:v>
                      </c:pt>
                      <c:pt idx="4048">
                        <c:v>107.91656475247525</c:v>
                      </c:pt>
                      <c:pt idx="4049">
                        <c:v>107.98667831683164</c:v>
                      </c:pt>
                      <c:pt idx="4050">
                        <c:v>108.05199683168314</c:v>
                      </c:pt>
                      <c:pt idx="4051">
                        <c:v>108.12781495049502</c:v>
                      </c:pt>
                      <c:pt idx="4052">
                        <c:v>108.21279336633667</c:v>
                      </c:pt>
                      <c:pt idx="4053">
                        <c:v>108.31055198019799</c:v>
                      </c:pt>
                      <c:pt idx="4054">
                        <c:v>108.4225299009901</c:v>
                      </c:pt>
                      <c:pt idx="4055">
                        <c:v>108.54633554455447</c:v>
                      </c:pt>
                      <c:pt idx="4056">
                        <c:v>108.64831009900989</c:v>
                      </c:pt>
                      <c:pt idx="4057">
                        <c:v>108.74532990099013</c:v>
                      </c:pt>
                      <c:pt idx="4058">
                        <c:v>108.82834029702968</c:v>
                      </c:pt>
                      <c:pt idx="4059">
                        <c:v>108.9155691089109</c:v>
                      </c:pt>
                      <c:pt idx="4060">
                        <c:v>108.98636722772279</c:v>
                      </c:pt>
                      <c:pt idx="4061">
                        <c:v>109.04848762376233</c:v>
                      </c:pt>
                      <c:pt idx="4062">
                        <c:v>109.11760722772283</c:v>
                      </c:pt>
                      <c:pt idx="4063">
                        <c:v>109.19262683168316</c:v>
                      </c:pt>
                      <c:pt idx="4064">
                        <c:v>109.2843808910891</c:v>
                      </c:pt>
                      <c:pt idx="4065">
                        <c:v>109.35909930693069</c:v>
                      </c:pt>
                      <c:pt idx="4066">
                        <c:v>109.43956346534651</c:v>
                      </c:pt>
                      <c:pt idx="4067">
                        <c:v>109.52212712871284</c:v>
                      </c:pt>
                      <c:pt idx="4068">
                        <c:v>109.61935336633663</c:v>
                      </c:pt>
                      <c:pt idx="4069">
                        <c:v>109.72066534653463</c:v>
                      </c:pt>
                      <c:pt idx="4070">
                        <c:v>109.80155237623767</c:v>
                      </c:pt>
                      <c:pt idx="4071">
                        <c:v>109.88061752475247</c:v>
                      </c:pt>
                      <c:pt idx="4072">
                        <c:v>109.9472112871287</c:v>
                      </c:pt>
                      <c:pt idx="4073">
                        <c:v>110.03250297029702</c:v>
                      </c:pt>
                      <c:pt idx="4074">
                        <c:v>110.11016990099009</c:v>
                      </c:pt>
                      <c:pt idx="4075">
                        <c:v>110.19360465346533</c:v>
                      </c:pt>
                      <c:pt idx="4076">
                        <c:v>110.2619096039604</c:v>
                      </c:pt>
                      <c:pt idx="4077">
                        <c:v>110.31536603960392</c:v>
                      </c:pt>
                      <c:pt idx="4078">
                        <c:v>110.37763376237625</c:v>
                      </c:pt>
                      <c:pt idx="4079">
                        <c:v>110.42391237623762</c:v>
                      </c:pt>
                      <c:pt idx="4080">
                        <c:v>110.47588752475244</c:v>
                      </c:pt>
                      <c:pt idx="4081">
                        <c:v>110.53247910891085</c:v>
                      </c:pt>
                      <c:pt idx="4082">
                        <c:v>110.58733693069306</c:v>
                      </c:pt>
                      <c:pt idx="4083">
                        <c:v>110.65122396039604</c:v>
                      </c:pt>
                      <c:pt idx="4084">
                        <c:v>110.71711227722768</c:v>
                      </c:pt>
                      <c:pt idx="4085">
                        <c:v>110.7724275247525</c:v>
                      </c:pt>
                      <c:pt idx="4086">
                        <c:v>110.82584980198023</c:v>
                      </c:pt>
                      <c:pt idx="4087">
                        <c:v>110.86875663366341</c:v>
                      </c:pt>
                      <c:pt idx="4088">
                        <c:v>110.87501069306929</c:v>
                      </c:pt>
                      <c:pt idx="4089">
                        <c:v>110.90651247524751</c:v>
                      </c:pt>
                      <c:pt idx="4090">
                        <c:v>110.96112435643563</c:v>
                      </c:pt>
                      <c:pt idx="4091">
                        <c:v>111.0237333663366</c:v>
                      </c:pt>
                      <c:pt idx="4092">
                        <c:v>111.10727475247528</c:v>
                      </c:pt>
                      <c:pt idx="4093">
                        <c:v>111.21318693069304</c:v>
                      </c:pt>
                      <c:pt idx="4094">
                        <c:v>111.31035178217817</c:v>
                      </c:pt>
                      <c:pt idx="4095">
                        <c:v>111.40881841584157</c:v>
                      </c:pt>
                      <c:pt idx="4096">
                        <c:v>111.49204772277228</c:v>
                      </c:pt>
                      <c:pt idx="4097">
                        <c:v>111.56764871287129</c:v>
                      </c:pt>
                      <c:pt idx="4098">
                        <c:v>111.65850049504951</c:v>
                      </c:pt>
                      <c:pt idx="4099">
                        <c:v>111.74059415841587</c:v>
                      </c:pt>
                      <c:pt idx="4100">
                        <c:v>111.83920336633668</c:v>
                      </c:pt>
                      <c:pt idx="4101">
                        <c:v>111.94942079207917</c:v>
                      </c:pt>
                      <c:pt idx="4102">
                        <c:v>112.05057544554454</c:v>
                      </c:pt>
                      <c:pt idx="4103">
                        <c:v>112.16427504950495</c:v>
                      </c:pt>
                      <c:pt idx="4104">
                        <c:v>112.28576415841586</c:v>
                      </c:pt>
                      <c:pt idx="4105">
                        <c:v>112.4040259405941</c:v>
                      </c:pt>
                      <c:pt idx="4106">
                        <c:v>112.51189475247524</c:v>
                      </c:pt>
                      <c:pt idx="4107">
                        <c:v>112.60946257425744</c:v>
                      </c:pt>
                      <c:pt idx="4108">
                        <c:v>112.69357544554455</c:v>
                      </c:pt>
                      <c:pt idx="4109">
                        <c:v>112.75955514851485</c:v>
                      </c:pt>
                      <c:pt idx="4110">
                        <c:v>112.82544970297026</c:v>
                      </c:pt>
                      <c:pt idx="4111">
                        <c:v>112.90632811881179</c:v>
                      </c:pt>
                      <c:pt idx="4112">
                        <c:v>112.99680534653469</c:v>
                      </c:pt>
                      <c:pt idx="4113">
                        <c:v>113.10879237623763</c:v>
                      </c:pt>
                      <c:pt idx="4114">
                        <c:v>113.21398306930691</c:v>
                      </c:pt>
                      <c:pt idx="4115">
                        <c:v>113.31539920792072</c:v>
                      </c:pt>
                      <c:pt idx="4116">
                        <c:v>113.40408128712872</c:v>
                      </c:pt>
                      <c:pt idx="4117">
                        <c:v>113.50989445544549</c:v>
                      </c:pt>
                      <c:pt idx="4118">
                        <c:v>113.60337524752477</c:v>
                      </c:pt>
                      <c:pt idx="4119">
                        <c:v>113.69769861386135</c:v>
                      </c:pt>
                      <c:pt idx="4120">
                        <c:v>113.78893504950497</c:v>
                      </c:pt>
                      <c:pt idx="4121">
                        <c:v>113.89793465346531</c:v>
                      </c:pt>
                      <c:pt idx="4122">
                        <c:v>114.00923306930694</c:v>
                      </c:pt>
                      <c:pt idx="4123">
                        <c:v>114.1286846534654</c:v>
                      </c:pt>
                      <c:pt idx="4124">
                        <c:v>114.22248683168316</c:v>
                      </c:pt>
                      <c:pt idx="4125">
                        <c:v>114.31601742574254</c:v>
                      </c:pt>
                      <c:pt idx="4126">
                        <c:v>114.39161287128712</c:v>
                      </c:pt>
                      <c:pt idx="4127">
                        <c:v>114.4892878217822</c:v>
                      </c:pt>
                      <c:pt idx="4128">
                        <c:v>114.59204712871288</c:v>
                      </c:pt>
                      <c:pt idx="4129">
                        <c:v>114.70565118811884</c:v>
                      </c:pt>
                      <c:pt idx="4130">
                        <c:v>114.8176078217822</c:v>
                      </c:pt>
                      <c:pt idx="4131">
                        <c:v>114.94812594059408</c:v>
                      </c:pt>
                      <c:pt idx="4132">
                        <c:v>115.06739079207928</c:v>
                      </c:pt>
                      <c:pt idx="4133">
                        <c:v>115.17634514851484</c:v>
                      </c:pt>
                      <c:pt idx="4134">
                        <c:v>115.26522247524757</c:v>
                      </c:pt>
                      <c:pt idx="4135">
                        <c:v>115.31988663366339</c:v>
                      </c:pt>
                      <c:pt idx="4136">
                        <c:v>115.3654403960396</c:v>
                      </c:pt>
                      <c:pt idx="4137">
                        <c:v>115.39648940594066</c:v>
                      </c:pt>
                      <c:pt idx="4138">
                        <c:v>115.43968504950487</c:v>
                      </c:pt>
                      <c:pt idx="4139">
                        <c:v>115.48165455445545</c:v>
                      </c:pt>
                      <c:pt idx="4140">
                        <c:v>115.54081504950496</c:v>
                      </c:pt>
                      <c:pt idx="4141">
                        <c:v>115.6187093069307</c:v>
                      </c:pt>
                      <c:pt idx="4142">
                        <c:v>115.71487227722774</c:v>
                      </c:pt>
                      <c:pt idx="4143">
                        <c:v>115.80908049504956</c:v>
                      </c:pt>
                      <c:pt idx="4144">
                        <c:v>115.90663653465353</c:v>
                      </c:pt>
                      <c:pt idx="4145">
                        <c:v>116.01284485148518</c:v>
                      </c:pt>
                      <c:pt idx="4146">
                        <c:v>116.11079811881186</c:v>
                      </c:pt>
                      <c:pt idx="4147">
                        <c:v>116.20933990099009</c:v>
                      </c:pt>
                      <c:pt idx="4148">
                        <c:v>116.28924673267331</c:v>
                      </c:pt>
                      <c:pt idx="4149">
                        <c:v>116.36747425742573</c:v>
                      </c:pt>
                      <c:pt idx="4150">
                        <c:v>116.44013386138612</c:v>
                      </c:pt>
                      <c:pt idx="4151">
                        <c:v>116.50062089108917</c:v>
                      </c:pt>
                      <c:pt idx="4152">
                        <c:v>116.5587054455445</c:v>
                      </c:pt>
                      <c:pt idx="4153">
                        <c:v>116.62928752475247</c:v>
                      </c:pt>
                      <c:pt idx="4154">
                        <c:v>116.68493425742567</c:v>
                      </c:pt>
                      <c:pt idx="4155">
                        <c:v>116.74063980198021</c:v>
                      </c:pt>
                      <c:pt idx="4156">
                        <c:v>116.79503207920796</c:v>
                      </c:pt>
                      <c:pt idx="4157">
                        <c:v>116.84422188118806</c:v>
                      </c:pt>
                      <c:pt idx="4158">
                        <c:v>116.88202623762375</c:v>
                      </c:pt>
                      <c:pt idx="4159">
                        <c:v>116.91815158415845</c:v>
                      </c:pt>
                      <c:pt idx="4160">
                        <c:v>116.95216663366335</c:v>
                      </c:pt>
                      <c:pt idx="4161">
                        <c:v>116.98534415841586</c:v>
                      </c:pt>
                      <c:pt idx="4162">
                        <c:v>117.0084905940594</c:v>
                      </c:pt>
                      <c:pt idx="4163">
                        <c:v>117.03247108910888</c:v>
                      </c:pt>
                      <c:pt idx="4164">
                        <c:v>117.07167990099008</c:v>
                      </c:pt>
                      <c:pt idx="4165">
                        <c:v>117.10684980198022</c:v>
                      </c:pt>
                      <c:pt idx="4166">
                        <c:v>117.14631455445547</c:v>
                      </c:pt>
                      <c:pt idx="4167">
                        <c:v>117.1899935643564</c:v>
                      </c:pt>
                      <c:pt idx="4168">
                        <c:v>117.23020178217823</c:v>
                      </c:pt>
                      <c:pt idx="4169">
                        <c:v>117.27905485148517</c:v>
                      </c:pt>
                      <c:pt idx="4170">
                        <c:v>117.33051316831678</c:v>
                      </c:pt>
                      <c:pt idx="4171">
                        <c:v>117.37408792079209</c:v>
                      </c:pt>
                      <c:pt idx="4172">
                        <c:v>117.395530990099</c:v>
                      </c:pt>
                      <c:pt idx="4173">
                        <c:v>117.39707277227728</c:v>
                      </c:pt>
                      <c:pt idx="4174">
                        <c:v>117.39133217821777</c:v>
                      </c:pt>
                      <c:pt idx="4175">
                        <c:v>117.39011346534653</c:v>
                      </c:pt>
                      <c:pt idx="4176">
                        <c:v>117.39874564356434</c:v>
                      </c:pt>
                      <c:pt idx="4177">
                        <c:v>117.44442603960394</c:v>
                      </c:pt>
                      <c:pt idx="4178">
                        <c:v>117.50869920792078</c:v>
                      </c:pt>
                      <c:pt idx="4179">
                        <c:v>117.5457140594059</c:v>
                      </c:pt>
                      <c:pt idx="4180">
                        <c:v>117.55405306930692</c:v>
                      </c:pt>
                      <c:pt idx="4181">
                        <c:v>117.55282881188117</c:v>
                      </c:pt>
                      <c:pt idx="4182">
                        <c:v>117.54739584158416</c:v>
                      </c:pt>
                      <c:pt idx="4183">
                        <c:v>117.54079762376236</c:v>
                      </c:pt>
                      <c:pt idx="4184">
                        <c:v>117.53530277227719</c:v>
                      </c:pt>
                      <c:pt idx="4185">
                        <c:v>117.52887465346532</c:v>
                      </c:pt>
                      <c:pt idx="4186">
                        <c:v>117.50094950495048</c:v>
                      </c:pt>
                      <c:pt idx="4187">
                        <c:v>117.44105702970298</c:v>
                      </c:pt>
                      <c:pt idx="4188">
                        <c:v>117.37510346534653</c:v>
                      </c:pt>
                      <c:pt idx="4189">
                        <c:v>117.32093108910894</c:v>
                      </c:pt>
                      <c:pt idx="4190">
                        <c:v>117.26726960396043</c:v>
                      </c:pt>
                      <c:pt idx="4191">
                        <c:v>117.22300198019798</c:v>
                      </c:pt>
                      <c:pt idx="4192">
                        <c:v>117.17684485148519</c:v>
                      </c:pt>
                      <c:pt idx="4193">
                        <c:v>117.11786069306935</c:v>
                      </c:pt>
                      <c:pt idx="4194">
                        <c:v>117.05072029702968</c:v>
                      </c:pt>
                      <c:pt idx="4195">
                        <c:v>116.97762009900993</c:v>
                      </c:pt>
                      <c:pt idx="4196">
                        <c:v>116.87682138613856</c:v>
                      </c:pt>
                      <c:pt idx="4197">
                        <c:v>116.76834950495046</c:v>
                      </c:pt>
                      <c:pt idx="4198">
                        <c:v>116.65585455445544</c:v>
                      </c:pt>
                      <c:pt idx="4199">
                        <c:v>116.52466316831682</c:v>
                      </c:pt>
                      <c:pt idx="4200">
                        <c:v>116.39086435643569</c:v>
                      </c:pt>
                      <c:pt idx="4201">
                        <c:v>116.25186999999997</c:v>
                      </c:pt>
                      <c:pt idx="4202">
                        <c:v>116.10928059405941</c:v>
                      </c:pt>
                      <c:pt idx="4203">
                        <c:v>115.97395732673264</c:v>
                      </c:pt>
                      <c:pt idx="4204">
                        <c:v>115.85151811881185</c:v>
                      </c:pt>
                      <c:pt idx="4205">
                        <c:v>115.74118336633663</c:v>
                      </c:pt>
                      <c:pt idx="4206">
                        <c:v>115.60470772277235</c:v>
                      </c:pt>
                      <c:pt idx="4207">
                        <c:v>115.50130029702976</c:v>
                      </c:pt>
                      <c:pt idx="4208">
                        <c:v>115.41591990099012</c:v>
                      </c:pt>
                      <c:pt idx="4209">
                        <c:v>115.33710405940593</c:v>
                      </c:pt>
                      <c:pt idx="4210">
                        <c:v>115.26077861386139</c:v>
                      </c:pt>
                      <c:pt idx="4211">
                        <c:v>115.17421940594059</c:v>
                      </c:pt>
                      <c:pt idx="4212">
                        <c:v>115.07732465346533</c:v>
                      </c:pt>
                      <c:pt idx="4213">
                        <c:v>114.97822396039601</c:v>
                      </c:pt>
                      <c:pt idx="4214">
                        <c:v>114.87023267326727</c:v>
                      </c:pt>
                      <c:pt idx="4215">
                        <c:v>114.76067336633663</c:v>
                      </c:pt>
                      <c:pt idx="4216">
                        <c:v>114.67292742574263</c:v>
                      </c:pt>
                      <c:pt idx="4217">
                        <c:v>114.58324099009909</c:v>
                      </c:pt>
                      <c:pt idx="4218">
                        <c:v>114.49690029702965</c:v>
                      </c:pt>
                      <c:pt idx="4219">
                        <c:v>114.40807445544554</c:v>
                      </c:pt>
                      <c:pt idx="4220">
                        <c:v>114.31964514851487</c:v>
                      </c:pt>
                      <c:pt idx="4221">
                        <c:v>114.20944544554457</c:v>
                      </c:pt>
                      <c:pt idx="4222">
                        <c:v>114.10537059405938</c:v>
                      </c:pt>
                      <c:pt idx="4223">
                        <c:v>114.0035686138614</c:v>
                      </c:pt>
                      <c:pt idx="4224">
                        <c:v>113.91042128712877</c:v>
                      </c:pt>
                      <c:pt idx="4225">
                        <c:v>113.81143069306928</c:v>
                      </c:pt>
                      <c:pt idx="4226">
                        <c:v>113.72863366336634</c:v>
                      </c:pt>
                      <c:pt idx="4227">
                        <c:v>113.65476554455444</c:v>
                      </c:pt>
                      <c:pt idx="4228">
                        <c:v>113.56937683168317</c:v>
                      </c:pt>
                      <c:pt idx="4229">
                        <c:v>113.46322851485151</c:v>
                      </c:pt>
                      <c:pt idx="4230">
                        <c:v>113.36344425742573</c:v>
                      </c:pt>
                      <c:pt idx="4231">
                        <c:v>113.24958178217817</c:v>
                      </c:pt>
                      <c:pt idx="4232">
                        <c:v>113.13443881188118</c:v>
                      </c:pt>
                      <c:pt idx="4233">
                        <c:v>113.02131</c:v>
                      </c:pt>
                      <c:pt idx="4234">
                        <c:v>112.91066594059409</c:v>
                      </c:pt>
                      <c:pt idx="4235">
                        <c:v>112.78897564356431</c:v>
                      </c:pt>
                      <c:pt idx="4236">
                        <c:v>112.66291198019798</c:v>
                      </c:pt>
                      <c:pt idx="4237">
                        <c:v>112.54665108910888</c:v>
                      </c:pt>
                      <c:pt idx="4238">
                        <c:v>112.45630663366337</c:v>
                      </c:pt>
                      <c:pt idx="4239">
                        <c:v>112.34863524752477</c:v>
                      </c:pt>
                      <c:pt idx="4240">
                        <c:v>112.23708128712867</c:v>
                      </c:pt>
                      <c:pt idx="4241">
                        <c:v>112.15086217821784</c:v>
                      </c:pt>
                      <c:pt idx="4242">
                        <c:v>112.06580465346531</c:v>
                      </c:pt>
                      <c:pt idx="4243">
                        <c:v>111.97962405940592</c:v>
                      </c:pt>
                      <c:pt idx="4244">
                        <c:v>111.88869019801976</c:v>
                      </c:pt>
                      <c:pt idx="4245">
                        <c:v>111.77676099009901</c:v>
                      </c:pt>
                      <c:pt idx="4246">
                        <c:v>111.66570000000003</c:v>
                      </c:pt>
                      <c:pt idx="4247">
                        <c:v>111.54583079207919</c:v>
                      </c:pt>
                      <c:pt idx="4248">
                        <c:v>111.45074712871282</c:v>
                      </c:pt>
                      <c:pt idx="4249">
                        <c:v>111.3525174257425</c:v>
                      </c:pt>
                      <c:pt idx="4250">
                        <c:v>111.26379148514849</c:v>
                      </c:pt>
                      <c:pt idx="4251">
                        <c:v>111.18087504950496</c:v>
                      </c:pt>
                      <c:pt idx="4252">
                        <c:v>111.08596970297029</c:v>
                      </c:pt>
                      <c:pt idx="4253">
                        <c:v>111.00585712871288</c:v>
                      </c:pt>
                      <c:pt idx="4254">
                        <c:v>110.90021227722774</c:v>
                      </c:pt>
                      <c:pt idx="4255">
                        <c:v>110.77389059405942</c:v>
                      </c:pt>
                      <c:pt idx="4256">
                        <c:v>110.64827732673265</c:v>
                      </c:pt>
                      <c:pt idx="4257">
                        <c:v>110.52457287128705</c:v>
                      </c:pt>
                      <c:pt idx="4258">
                        <c:v>110.40707792079206</c:v>
                      </c:pt>
                      <c:pt idx="4259">
                        <c:v>110.28980594059408</c:v>
                      </c:pt>
                      <c:pt idx="4260">
                        <c:v>110.18554831683167</c:v>
                      </c:pt>
                      <c:pt idx="4261">
                        <c:v>110.07579336633664</c:v>
                      </c:pt>
                      <c:pt idx="4262">
                        <c:v>109.9607617821783</c:v>
                      </c:pt>
                      <c:pt idx="4263">
                        <c:v>109.87836891089114</c:v>
                      </c:pt>
                      <c:pt idx="4264">
                        <c:v>109.8011242574257</c:v>
                      </c:pt>
                      <c:pt idx="4265">
                        <c:v>109.71281752475247</c:v>
                      </c:pt>
                      <c:pt idx="4266">
                        <c:v>109.60728732673266</c:v>
                      </c:pt>
                      <c:pt idx="4267">
                        <c:v>109.49716485148511</c:v>
                      </c:pt>
                      <c:pt idx="4268">
                        <c:v>109.38866138613862</c:v>
                      </c:pt>
                      <c:pt idx="4269">
                        <c:v>109.30396089108913</c:v>
                      </c:pt>
                      <c:pt idx="4270">
                        <c:v>109.22397227722779</c:v>
                      </c:pt>
                      <c:pt idx="4271">
                        <c:v>109.14753237623761</c:v>
                      </c:pt>
                      <c:pt idx="4272">
                        <c:v>109.06576445544556</c:v>
                      </c:pt>
                      <c:pt idx="4273">
                        <c:v>108.99021920792079</c:v>
                      </c:pt>
                      <c:pt idx="4274">
                        <c:v>108.92001663366337</c:v>
                      </c:pt>
                      <c:pt idx="4275">
                        <c:v>108.84197148514853</c:v>
                      </c:pt>
                      <c:pt idx="4276">
                        <c:v>108.77615445544555</c:v>
                      </c:pt>
                      <c:pt idx="4277">
                        <c:v>108.716420990099</c:v>
                      </c:pt>
                      <c:pt idx="4278">
                        <c:v>108.64156673267328</c:v>
                      </c:pt>
                      <c:pt idx="4279">
                        <c:v>108.5562518811881</c:v>
                      </c:pt>
                      <c:pt idx="4280">
                        <c:v>108.4664626732673</c:v>
                      </c:pt>
                      <c:pt idx="4281">
                        <c:v>108.38366970297032</c:v>
                      </c:pt>
                      <c:pt idx="4282">
                        <c:v>108.32072287128706</c:v>
                      </c:pt>
                      <c:pt idx="4283">
                        <c:v>108.26013643564356</c:v>
                      </c:pt>
                      <c:pt idx="4284">
                        <c:v>108.22446108910893</c:v>
                      </c:pt>
                      <c:pt idx="4285">
                        <c:v>108.2027922772277</c:v>
                      </c:pt>
                      <c:pt idx="4286">
                        <c:v>108.17860386138614</c:v>
                      </c:pt>
                      <c:pt idx="4287">
                        <c:v>108.13899227722776</c:v>
                      </c:pt>
                      <c:pt idx="4288">
                        <c:v>108.08582099009899</c:v>
                      </c:pt>
                      <c:pt idx="4289">
                        <c:v>107.99266574257427</c:v>
                      </c:pt>
                      <c:pt idx="4290">
                        <c:v>107.86902821782178</c:v>
                      </c:pt>
                      <c:pt idx="4291">
                        <c:v>107.74566158415843</c:v>
                      </c:pt>
                      <c:pt idx="4292">
                        <c:v>107.64939504950493</c:v>
                      </c:pt>
                      <c:pt idx="4293">
                        <c:v>107.55597405940593</c:v>
                      </c:pt>
                      <c:pt idx="4294">
                        <c:v>107.44940792079204</c:v>
                      </c:pt>
                      <c:pt idx="4295">
                        <c:v>107.36809633663363</c:v>
                      </c:pt>
                      <c:pt idx="4296">
                        <c:v>107.3128896039604</c:v>
                      </c:pt>
                      <c:pt idx="4297">
                        <c:v>107.28118722772277</c:v>
                      </c:pt>
                      <c:pt idx="4298">
                        <c:v>107.24094891089109</c:v>
                      </c:pt>
                      <c:pt idx="4299">
                        <c:v>107.22794465346533</c:v>
                      </c:pt>
                      <c:pt idx="4300">
                        <c:v>107.2251154455445</c:v>
                      </c:pt>
                      <c:pt idx="4301">
                        <c:v>107.22472118811878</c:v>
                      </c:pt>
                      <c:pt idx="4302">
                        <c:v>107.20852316831683</c:v>
                      </c:pt>
                      <c:pt idx="4303">
                        <c:v>107.1790513861386</c:v>
                      </c:pt>
                      <c:pt idx="4304">
                        <c:v>107.12779900990101</c:v>
                      </c:pt>
                      <c:pt idx="4305">
                        <c:v>107.06675643564357</c:v>
                      </c:pt>
                      <c:pt idx="4306">
                        <c:v>106.99634108910888</c:v>
                      </c:pt>
                      <c:pt idx="4307">
                        <c:v>106.93356316831685</c:v>
                      </c:pt>
                      <c:pt idx="4308">
                        <c:v>106.86732940594062</c:v>
                      </c:pt>
                      <c:pt idx="4309">
                        <c:v>106.77722990099006</c:v>
                      </c:pt>
                      <c:pt idx="4310">
                        <c:v>106.7067167326733</c:v>
                      </c:pt>
                      <c:pt idx="4311">
                        <c:v>106.62223435643567</c:v>
                      </c:pt>
                      <c:pt idx="4312">
                        <c:v>106.54582564356438</c:v>
                      </c:pt>
                      <c:pt idx="4313">
                        <c:v>106.49541683168314</c:v>
                      </c:pt>
                      <c:pt idx="4314">
                        <c:v>106.45496643564361</c:v>
                      </c:pt>
                      <c:pt idx="4315">
                        <c:v>106.42961712871291</c:v>
                      </c:pt>
                      <c:pt idx="4316">
                        <c:v>106.42091326732674</c:v>
                      </c:pt>
                      <c:pt idx="4317">
                        <c:v>106.41848871287127</c:v>
                      </c:pt>
                      <c:pt idx="4318">
                        <c:v>106.41851742574256</c:v>
                      </c:pt>
                      <c:pt idx="4319">
                        <c:v>106.41881584158416</c:v>
                      </c:pt>
                      <c:pt idx="4320">
                        <c:v>106.41408831683172</c:v>
                      </c:pt>
                      <c:pt idx="4321">
                        <c:v>106.39978722772275</c:v>
                      </c:pt>
                      <c:pt idx="4322">
                        <c:v>106.37309108910888</c:v>
                      </c:pt>
                      <c:pt idx="4323">
                        <c:v>106.34470178217818</c:v>
                      </c:pt>
                      <c:pt idx="4324">
                        <c:v>106.3155435643565</c:v>
                      </c:pt>
                      <c:pt idx="4325">
                        <c:v>106.30314029702971</c:v>
                      </c:pt>
                      <c:pt idx="4326">
                        <c:v>106.29268178217831</c:v>
                      </c:pt>
                      <c:pt idx="4327">
                        <c:v>106.27967653465343</c:v>
                      </c:pt>
                      <c:pt idx="4328">
                        <c:v>106.2610307920792</c:v>
                      </c:pt>
                      <c:pt idx="4329">
                        <c:v>106.23771009900985</c:v>
                      </c:pt>
                      <c:pt idx="4330">
                        <c:v>106.2016344554455</c:v>
                      </c:pt>
                      <c:pt idx="4331">
                        <c:v>106.16868881188117</c:v>
                      </c:pt>
                      <c:pt idx="4332">
                        <c:v>106.13179029702967</c:v>
                      </c:pt>
                      <c:pt idx="4333">
                        <c:v>106.09241970297026</c:v>
                      </c:pt>
                      <c:pt idx="4334">
                        <c:v>106.03967386138613</c:v>
                      </c:pt>
                      <c:pt idx="4335">
                        <c:v>106.01698524752476</c:v>
                      </c:pt>
                      <c:pt idx="4336">
                        <c:v>105.98964930693069</c:v>
                      </c:pt>
                      <c:pt idx="4337">
                        <c:v>105.95820504950494</c:v>
                      </c:pt>
                      <c:pt idx="4338">
                        <c:v>105.94053574257421</c:v>
                      </c:pt>
                      <c:pt idx="4339">
                        <c:v>105.92845554455442</c:v>
                      </c:pt>
                      <c:pt idx="4340">
                        <c:v>105.90925</c:v>
                      </c:pt>
                      <c:pt idx="4341">
                        <c:v>105.8921368316831</c:v>
                      </c:pt>
                      <c:pt idx="4342">
                        <c:v>105.87205079207924</c:v>
                      </c:pt>
                      <c:pt idx="4343">
                        <c:v>105.84849168316839</c:v>
                      </c:pt>
                      <c:pt idx="4344">
                        <c:v>105.81931178217819</c:v>
                      </c:pt>
                      <c:pt idx="4345">
                        <c:v>105.78927960396041</c:v>
                      </c:pt>
                      <c:pt idx="4346">
                        <c:v>105.75697623762373</c:v>
                      </c:pt>
                      <c:pt idx="4347">
                        <c:v>105.72192277227724</c:v>
                      </c:pt>
                      <c:pt idx="4348">
                        <c:v>105.65552623762376</c:v>
                      </c:pt>
                      <c:pt idx="4349">
                        <c:v>105.59075514851483</c:v>
                      </c:pt>
                      <c:pt idx="4350">
                        <c:v>105.53962138613861</c:v>
                      </c:pt>
                      <c:pt idx="4351">
                        <c:v>105.50334168316832</c:v>
                      </c:pt>
                      <c:pt idx="4352">
                        <c:v>105.4770058415842</c:v>
                      </c:pt>
                      <c:pt idx="4353">
                        <c:v>105.46451445544555</c:v>
                      </c:pt>
                      <c:pt idx="4354">
                        <c:v>105.46106574257426</c:v>
                      </c:pt>
                      <c:pt idx="4355">
                        <c:v>105.46011960396039</c:v>
                      </c:pt>
                      <c:pt idx="4356">
                        <c:v>105.45258346534655</c:v>
                      </c:pt>
                      <c:pt idx="4357">
                        <c:v>105.4209461386139</c:v>
                      </c:pt>
                      <c:pt idx="4358">
                        <c:v>105.39528386138613</c:v>
                      </c:pt>
                      <c:pt idx="4359">
                        <c:v>105.37246663366339</c:v>
                      </c:pt>
                      <c:pt idx="4360">
                        <c:v>105.33586108910896</c:v>
                      </c:pt>
                      <c:pt idx="4361">
                        <c:v>105.30381722772279</c:v>
                      </c:pt>
                      <c:pt idx="4362">
                        <c:v>105.26852613861388</c:v>
                      </c:pt>
                      <c:pt idx="4363">
                        <c:v>105.24517306930696</c:v>
                      </c:pt>
                      <c:pt idx="4364">
                        <c:v>105.22361841584163</c:v>
                      </c:pt>
                      <c:pt idx="4365">
                        <c:v>105.19427495049504</c:v>
                      </c:pt>
                      <c:pt idx="4366">
                        <c:v>105.15730831683162</c:v>
                      </c:pt>
                      <c:pt idx="4367">
                        <c:v>105.14217178217815</c:v>
                      </c:pt>
                      <c:pt idx="4368">
                        <c:v>105.11231930693067</c:v>
                      </c:pt>
                      <c:pt idx="4369">
                        <c:v>105.08049752475247</c:v>
                      </c:pt>
                      <c:pt idx="4370">
                        <c:v>105.05579910891095</c:v>
                      </c:pt>
                      <c:pt idx="4371">
                        <c:v>105.02506831683171</c:v>
                      </c:pt>
                      <c:pt idx="4372">
                        <c:v>105.00275405940596</c:v>
                      </c:pt>
                      <c:pt idx="4373">
                        <c:v>104.9762794059406</c:v>
                      </c:pt>
                      <c:pt idx="4374">
                        <c:v>104.95214356435643</c:v>
                      </c:pt>
                      <c:pt idx="4375">
                        <c:v>104.93360405940599</c:v>
                      </c:pt>
                      <c:pt idx="4376">
                        <c:v>104.92189712871287</c:v>
                      </c:pt>
                      <c:pt idx="4377">
                        <c:v>104.91146544554458</c:v>
                      </c:pt>
                      <c:pt idx="4378">
                        <c:v>104.90203148514851</c:v>
                      </c:pt>
                      <c:pt idx="4379">
                        <c:v>104.89368742574258</c:v>
                      </c:pt>
                      <c:pt idx="4380">
                        <c:v>104.86919000000005</c:v>
                      </c:pt>
                      <c:pt idx="4381">
                        <c:v>104.83658940594063</c:v>
                      </c:pt>
                      <c:pt idx="4382">
                        <c:v>104.81656257425742</c:v>
                      </c:pt>
                      <c:pt idx="4383">
                        <c:v>104.80935128712871</c:v>
                      </c:pt>
                      <c:pt idx="4384">
                        <c:v>104.79853841584163</c:v>
                      </c:pt>
                      <c:pt idx="4385">
                        <c:v>104.77701554455447</c:v>
                      </c:pt>
                      <c:pt idx="4386">
                        <c:v>104.7395050495049</c:v>
                      </c:pt>
                      <c:pt idx="4387">
                        <c:v>104.72213415841583</c:v>
                      </c:pt>
                      <c:pt idx="4388">
                        <c:v>104.70852693069308</c:v>
                      </c:pt>
                      <c:pt idx="4389">
                        <c:v>104.69355782178219</c:v>
                      </c:pt>
                      <c:pt idx="4390">
                        <c:v>104.68599405940593</c:v>
                      </c:pt>
                      <c:pt idx="4391">
                        <c:v>104.68042603960392</c:v>
                      </c:pt>
                      <c:pt idx="4392">
                        <c:v>104.67415267326733</c:v>
                      </c:pt>
                      <c:pt idx="4393">
                        <c:v>104.67025257425742</c:v>
                      </c:pt>
                      <c:pt idx="4394">
                        <c:v>104.66382742574255</c:v>
                      </c:pt>
                      <c:pt idx="4395">
                        <c:v>104.65946881188121</c:v>
                      </c:pt>
                      <c:pt idx="4396">
                        <c:v>104.6538461386138</c:v>
                      </c:pt>
                      <c:pt idx="4397">
                        <c:v>104.64194178217824</c:v>
                      </c:pt>
                      <c:pt idx="4398">
                        <c:v>104.63341316831679</c:v>
                      </c:pt>
                      <c:pt idx="4399">
                        <c:v>104.62032544554457</c:v>
                      </c:pt>
                      <c:pt idx="4400">
                        <c:v>104.60932752475243</c:v>
                      </c:pt>
                      <c:pt idx="4401">
                        <c:v>104.59745514851485</c:v>
                      </c:pt>
                      <c:pt idx="4402">
                        <c:v>104.57257079207922</c:v>
                      </c:pt>
                      <c:pt idx="4403">
                        <c:v>104.54601613861382</c:v>
                      </c:pt>
                      <c:pt idx="4404">
                        <c:v>104.52125346534655</c:v>
                      </c:pt>
                      <c:pt idx="4405">
                        <c:v>104.48888009900993</c:v>
                      </c:pt>
                      <c:pt idx="4406">
                        <c:v>104.4536202970297</c:v>
                      </c:pt>
                      <c:pt idx="4407">
                        <c:v>104.40262356435642</c:v>
                      </c:pt>
                      <c:pt idx="4408">
                        <c:v>104.36469891089104</c:v>
                      </c:pt>
                      <c:pt idx="4409">
                        <c:v>104.34905910891085</c:v>
                      </c:pt>
                      <c:pt idx="4410">
                        <c:v>104.32184445544557</c:v>
                      </c:pt>
                      <c:pt idx="4411">
                        <c:v>104.3069115841584</c:v>
                      </c:pt>
                      <c:pt idx="4412">
                        <c:v>104.30349118811883</c:v>
                      </c:pt>
                      <c:pt idx="4413">
                        <c:v>104.30384603960388</c:v>
                      </c:pt>
                      <c:pt idx="4414">
                        <c:v>104.30280970297026</c:v>
                      </c:pt>
                      <c:pt idx="4415">
                        <c:v>104.30095544554457</c:v>
                      </c:pt>
                      <c:pt idx="4416">
                        <c:v>104.29178643564356</c:v>
                      </c:pt>
                      <c:pt idx="4417">
                        <c:v>104.26679237623765</c:v>
                      </c:pt>
                      <c:pt idx="4418">
                        <c:v>104.23864722772278</c:v>
                      </c:pt>
                      <c:pt idx="4419">
                        <c:v>104.22157178217822</c:v>
                      </c:pt>
                      <c:pt idx="4420">
                        <c:v>104.19736722772278</c:v>
                      </c:pt>
                      <c:pt idx="4421">
                        <c:v>104.16834336633661</c:v>
                      </c:pt>
                      <c:pt idx="4422">
                        <c:v>104.14900574257426</c:v>
                      </c:pt>
                      <c:pt idx="4423">
                        <c:v>104.13867366336629</c:v>
                      </c:pt>
                      <c:pt idx="4424">
                        <c:v>104.12763069306932</c:v>
                      </c:pt>
                      <c:pt idx="4425">
                        <c:v>104.12083821782181</c:v>
                      </c:pt>
                      <c:pt idx="4426">
                        <c:v>104.1147413861386</c:v>
                      </c:pt>
                      <c:pt idx="4427">
                        <c:v>104.10296277227719</c:v>
                      </c:pt>
                      <c:pt idx="4428">
                        <c:v>104.09168881188117</c:v>
                      </c:pt>
                      <c:pt idx="4429">
                        <c:v>104.08036584158417</c:v>
                      </c:pt>
                      <c:pt idx="4430">
                        <c:v>104.06666455445546</c:v>
                      </c:pt>
                      <c:pt idx="4431">
                        <c:v>104.05448960396039</c:v>
                      </c:pt>
                      <c:pt idx="4432">
                        <c:v>104.0383178217822</c:v>
                      </c:pt>
                      <c:pt idx="4433">
                        <c:v>104.01947207920793</c:v>
                      </c:pt>
                      <c:pt idx="4434">
                        <c:v>104.00364613861389</c:v>
                      </c:pt>
                      <c:pt idx="4435">
                        <c:v>103.99225673267327</c:v>
                      </c:pt>
                      <c:pt idx="4436">
                        <c:v>103.97747603960396</c:v>
                      </c:pt>
                      <c:pt idx="4437">
                        <c:v>103.97150188118806</c:v>
                      </c:pt>
                      <c:pt idx="4438">
                        <c:v>103.96588504950492</c:v>
                      </c:pt>
                      <c:pt idx="4439">
                        <c:v>103.95754722772281</c:v>
                      </c:pt>
                      <c:pt idx="4440">
                        <c:v>103.94488752475245</c:v>
                      </c:pt>
                      <c:pt idx="4441">
                        <c:v>103.93325594059414</c:v>
                      </c:pt>
                      <c:pt idx="4442">
                        <c:v>103.9193144554455</c:v>
                      </c:pt>
                      <c:pt idx="4443">
                        <c:v>103.90605762376235</c:v>
                      </c:pt>
                      <c:pt idx="4444">
                        <c:v>103.89973465346539</c:v>
                      </c:pt>
                      <c:pt idx="4445">
                        <c:v>103.89727831683167</c:v>
                      </c:pt>
                      <c:pt idx="4446">
                        <c:v>103.89421138613861</c:v>
                      </c:pt>
                      <c:pt idx="4447">
                        <c:v>103.89362534653462</c:v>
                      </c:pt>
                      <c:pt idx="4448">
                        <c:v>103.88925831683157</c:v>
                      </c:pt>
                      <c:pt idx="4449">
                        <c:v>103.88725623762377</c:v>
                      </c:pt>
                      <c:pt idx="4450">
                        <c:v>103.88093504950493</c:v>
                      </c:pt>
                      <c:pt idx="4451">
                        <c:v>103.87725148514849</c:v>
                      </c:pt>
                      <c:pt idx="4452">
                        <c:v>103.87410801980197</c:v>
                      </c:pt>
                      <c:pt idx="4453">
                        <c:v>103.87014079207924</c:v>
                      </c:pt>
                      <c:pt idx="4454">
                        <c:v>103.86185039603964</c:v>
                      </c:pt>
                      <c:pt idx="4455">
                        <c:v>103.84836970297037</c:v>
                      </c:pt>
                      <c:pt idx="4456">
                        <c:v>103.84396306930697</c:v>
                      </c:pt>
                      <c:pt idx="4457">
                        <c:v>103.84374267326734</c:v>
                      </c:pt>
                      <c:pt idx="4458">
                        <c:v>103.83995306930694</c:v>
                      </c:pt>
                      <c:pt idx="4459">
                        <c:v>103.83659158415846</c:v>
                      </c:pt>
                      <c:pt idx="4460">
                        <c:v>103.83124881188125</c:v>
                      </c:pt>
                      <c:pt idx="4461">
                        <c:v>103.82447336633656</c:v>
                      </c:pt>
                      <c:pt idx="4462">
                        <c:v>103.81768584158412</c:v>
                      </c:pt>
                      <c:pt idx="4463">
                        <c:v>103.81229514851483</c:v>
                      </c:pt>
                      <c:pt idx="4464">
                        <c:v>103.8043543564357</c:v>
                      </c:pt>
                      <c:pt idx="4465">
                        <c:v>103.7937324752475</c:v>
                      </c:pt>
                      <c:pt idx="4466">
                        <c:v>103.78656089108908</c:v>
                      </c:pt>
                      <c:pt idx="4467">
                        <c:v>103.77391801980194</c:v>
                      </c:pt>
                      <c:pt idx="4468">
                        <c:v>103.76546940594058</c:v>
                      </c:pt>
                      <c:pt idx="4469">
                        <c:v>103.76142702970293</c:v>
                      </c:pt>
                      <c:pt idx="4470">
                        <c:v>103.75500000000002</c:v>
                      </c:pt>
                      <c:pt idx="4471">
                        <c:v>103.74919801980201</c:v>
                      </c:pt>
                      <c:pt idx="4472">
                        <c:v>103.74371673267329</c:v>
                      </c:pt>
                      <c:pt idx="4473">
                        <c:v>103.73661039603959</c:v>
                      </c:pt>
                      <c:pt idx="4474">
                        <c:v>103.73326049504951</c:v>
                      </c:pt>
                      <c:pt idx="4475">
                        <c:v>103.72757891089107</c:v>
                      </c:pt>
                      <c:pt idx="4476">
                        <c:v>103.71524900990097</c:v>
                      </c:pt>
                      <c:pt idx="4477">
                        <c:v>103.69956405940594</c:v>
                      </c:pt>
                      <c:pt idx="4478">
                        <c:v>103.68593326732673</c:v>
                      </c:pt>
                      <c:pt idx="4479">
                        <c:v>103.67646089108915</c:v>
                      </c:pt>
                      <c:pt idx="4480">
                        <c:v>103.66608178217822</c:v>
                      </c:pt>
                      <c:pt idx="4481">
                        <c:v>103.65767306930691</c:v>
                      </c:pt>
                      <c:pt idx="4482">
                        <c:v>103.64692227722774</c:v>
                      </c:pt>
                      <c:pt idx="4483">
                        <c:v>103.637291980198</c:v>
                      </c:pt>
                      <c:pt idx="4484">
                        <c:v>103.62213316831684</c:v>
                      </c:pt>
                      <c:pt idx="4485">
                        <c:v>103.61147689189188</c:v>
                      </c:pt>
                    </c:numCache>
                  </c:numRef>
                </c:yVal>
                <c:smooth val="1"/>
                <c:extLst>
                  <c:ext xmlns:c16="http://schemas.microsoft.com/office/drawing/2014/chart" uri="{C3380CC4-5D6E-409C-BE32-E72D297353CC}">
                    <c16:uniqueId val="{00000002-81CD-44E0-8112-24FE7FF0315E}"/>
                  </c:ext>
                </c:extLst>
              </c15:ser>
            </c15:filteredScatterSeries>
            <c15:filteredScatterSeries>
              <c15:ser>
                <c:idx val="2"/>
                <c:order val="2"/>
                <c:tx>
                  <c:v>1.4A; 25km/h</c:v>
                </c:tx>
                <c:spPr>
                  <a:ln w="19050" cap="rnd">
                    <a:solidFill>
                      <a:schemeClr val="accent3"/>
                    </a:solidFill>
                    <a:round/>
                  </a:ln>
                  <a:effectLst/>
                </c:spPr>
                <c:marker>
                  <c:symbol val="none"/>
                </c:marker>
                <c:dPt>
                  <c:idx val="1018"/>
                  <c:marker>
                    <c:symbol val="none"/>
                  </c:marker>
                  <c:bubble3D val="0"/>
                  <c:extLst xmlns:c15="http://schemas.microsoft.com/office/drawing/2012/chart">
                    <c:ext xmlns:c16="http://schemas.microsoft.com/office/drawing/2014/chart" uri="{C3380CC4-5D6E-409C-BE32-E72D297353CC}">
                      <c16:uniqueId val="{00000003-81CD-44E0-8112-24FE7FF0315E}"/>
                    </c:ext>
                  </c:extLst>
                </c:dPt>
                <c:xVal>
                  <c:numRef>
                    <c:extLst xmlns:c15="http://schemas.microsoft.com/office/drawing/2012/chart">
                      <c:ext xmlns:c15="http://schemas.microsoft.com/office/drawing/2012/chart" uri="{02D57815-91ED-43cb-92C2-25804820EDAC}">
                        <c15:formulaRef>
                          <c15:sqref>List1!$AH$11:$AH$10000</c15:sqref>
                        </c15:formulaRef>
                      </c:ext>
                    </c:extLst>
                    <c:numCache>
                      <c:formatCode>General</c:formatCode>
                      <c:ptCount val="9990"/>
                      <c:pt idx="0">
                        <c:v>-4.4939999999999998</c:v>
                      </c:pt>
                      <c:pt idx="1">
                        <c:v>-4.4839999999999804</c:v>
                      </c:pt>
                      <c:pt idx="2">
                        <c:v>-4.4740000000000038</c:v>
                      </c:pt>
                      <c:pt idx="3">
                        <c:v>-4.4640000000000128</c:v>
                      </c:pt>
                      <c:pt idx="4">
                        <c:v>-4.4540000000000077</c:v>
                      </c:pt>
                      <c:pt idx="5">
                        <c:v>-4.4440000000000026</c:v>
                      </c:pt>
                      <c:pt idx="6">
                        <c:v>-4.4339999999999833</c:v>
                      </c:pt>
                      <c:pt idx="7">
                        <c:v>-4.423999999999964</c:v>
                      </c:pt>
                      <c:pt idx="8">
                        <c:v>-4.4140000000000157</c:v>
                      </c:pt>
                      <c:pt idx="9">
                        <c:v>-4.4039999999999964</c:v>
                      </c:pt>
                      <c:pt idx="10">
                        <c:v>-4.3940000000000055</c:v>
                      </c:pt>
                      <c:pt idx="11">
                        <c:v>-4.3840000000000003</c:v>
                      </c:pt>
                      <c:pt idx="12">
                        <c:v>-4.3739999999999952</c:v>
                      </c:pt>
                      <c:pt idx="13">
                        <c:v>-4.3639999999999901</c:v>
                      </c:pt>
                      <c:pt idx="14">
                        <c:v>-4.3539999999999566</c:v>
                      </c:pt>
                      <c:pt idx="15">
                        <c:v>-4.3439999999999941</c:v>
                      </c:pt>
                      <c:pt idx="16">
                        <c:v>-4.3340000000000174</c:v>
                      </c:pt>
                      <c:pt idx="17">
                        <c:v>-4.3239999999999981</c:v>
                      </c:pt>
                      <c:pt idx="18">
                        <c:v>-4.313999999999993</c:v>
                      </c:pt>
                      <c:pt idx="19">
                        <c:v>-4.304000000000002</c:v>
                      </c:pt>
                      <c:pt idx="20">
                        <c:v>-4.2939999999999969</c:v>
                      </c:pt>
                      <c:pt idx="21">
                        <c:v>-4.284000000000006</c:v>
                      </c:pt>
                      <c:pt idx="22">
                        <c:v>-4.2740000000000151</c:v>
                      </c:pt>
                      <c:pt idx="23">
                        <c:v>-4.26400000000001</c:v>
                      </c:pt>
                      <c:pt idx="24">
                        <c:v>-4.2540000000000191</c:v>
                      </c:pt>
                      <c:pt idx="25">
                        <c:v>-4.2439999999999998</c:v>
                      </c:pt>
                      <c:pt idx="26">
                        <c:v>-4.2339999999999804</c:v>
                      </c:pt>
                      <c:pt idx="27">
                        <c:v>-4.2240000000000038</c:v>
                      </c:pt>
                      <c:pt idx="28">
                        <c:v>-4.2140000000000128</c:v>
                      </c:pt>
                      <c:pt idx="29">
                        <c:v>-4.2040000000000077</c:v>
                      </c:pt>
                      <c:pt idx="30">
                        <c:v>-4.1940000000000026</c:v>
                      </c:pt>
                      <c:pt idx="31">
                        <c:v>-4.1839999999999833</c:v>
                      </c:pt>
                      <c:pt idx="32">
                        <c:v>-4.173999999999964</c:v>
                      </c:pt>
                      <c:pt idx="33">
                        <c:v>-4.1640000000000157</c:v>
                      </c:pt>
                      <c:pt idx="34">
                        <c:v>-4.1539999999999964</c:v>
                      </c:pt>
                      <c:pt idx="35">
                        <c:v>-4.1440000000000055</c:v>
                      </c:pt>
                      <c:pt idx="36">
                        <c:v>-4.1340000000000003</c:v>
                      </c:pt>
                      <c:pt idx="37">
                        <c:v>-4.1239999999999952</c:v>
                      </c:pt>
                      <c:pt idx="38">
                        <c:v>-4.1139999999999901</c:v>
                      </c:pt>
                      <c:pt idx="39">
                        <c:v>-4.1039999999999566</c:v>
                      </c:pt>
                      <c:pt idx="40">
                        <c:v>-4.0939999999999941</c:v>
                      </c:pt>
                      <c:pt idx="41">
                        <c:v>-4.0840000000000174</c:v>
                      </c:pt>
                      <c:pt idx="42">
                        <c:v>-4.0739999999999981</c:v>
                      </c:pt>
                      <c:pt idx="43">
                        <c:v>-4.063999999999993</c:v>
                      </c:pt>
                      <c:pt idx="44">
                        <c:v>-4.054000000000002</c:v>
                      </c:pt>
                      <c:pt idx="45">
                        <c:v>-4.0439999999999969</c:v>
                      </c:pt>
                      <c:pt idx="46">
                        <c:v>-4.034000000000006</c:v>
                      </c:pt>
                      <c:pt idx="47">
                        <c:v>-4.0240000000000151</c:v>
                      </c:pt>
                      <c:pt idx="48">
                        <c:v>-4.01400000000001</c:v>
                      </c:pt>
                      <c:pt idx="49">
                        <c:v>-4.0040000000000191</c:v>
                      </c:pt>
                      <c:pt idx="50">
                        <c:v>-3.9939999999999998</c:v>
                      </c:pt>
                      <c:pt idx="51">
                        <c:v>-3.9839999999999804</c:v>
                      </c:pt>
                      <c:pt idx="52">
                        <c:v>-3.9740000000000038</c:v>
                      </c:pt>
                      <c:pt idx="53">
                        <c:v>-3.9640000000000128</c:v>
                      </c:pt>
                      <c:pt idx="54">
                        <c:v>-3.9540000000000077</c:v>
                      </c:pt>
                      <c:pt idx="55">
                        <c:v>-3.9440000000000026</c:v>
                      </c:pt>
                      <c:pt idx="56">
                        <c:v>-3.9339999999999833</c:v>
                      </c:pt>
                      <c:pt idx="57">
                        <c:v>-3.923999999999964</c:v>
                      </c:pt>
                      <c:pt idx="58">
                        <c:v>-3.9140000000000157</c:v>
                      </c:pt>
                      <c:pt idx="59">
                        <c:v>-3.9039999999999964</c:v>
                      </c:pt>
                      <c:pt idx="60">
                        <c:v>-3.8940000000000055</c:v>
                      </c:pt>
                      <c:pt idx="61">
                        <c:v>-3.8840000000000003</c:v>
                      </c:pt>
                      <c:pt idx="62">
                        <c:v>-3.8739999999999952</c:v>
                      </c:pt>
                      <c:pt idx="63">
                        <c:v>-3.8639999999999901</c:v>
                      </c:pt>
                      <c:pt idx="64">
                        <c:v>-3.8539999999999566</c:v>
                      </c:pt>
                      <c:pt idx="65">
                        <c:v>-3.8439999999999941</c:v>
                      </c:pt>
                      <c:pt idx="66">
                        <c:v>-3.8340000000000174</c:v>
                      </c:pt>
                      <c:pt idx="67">
                        <c:v>-3.8239999999999981</c:v>
                      </c:pt>
                      <c:pt idx="68">
                        <c:v>-3.813999999999993</c:v>
                      </c:pt>
                      <c:pt idx="69">
                        <c:v>-3.804000000000002</c:v>
                      </c:pt>
                      <c:pt idx="70">
                        <c:v>-3.7939999999999969</c:v>
                      </c:pt>
                      <c:pt idx="71">
                        <c:v>-3.784000000000006</c:v>
                      </c:pt>
                      <c:pt idx="72">
                        <c:v>-3.7740000000000151</c:v>
                      </c:pt>
                      <c:pt idx="73">
                        <c:v>-3.76400000000001</c:v>
                      </c:pt>
                      <c:pt idx="74">
                        <c:v>-3.7540000000000191</c:v>
                      </c:pt>
                      <c:pt idx="75">
                        <c:v>-3.7439999999999998</c:v>
                      </c:pt>
                      <c:pt idx="76">
                        <c:v>-3.7339999999999804</c:v>
                      </c:pt>
                      <c:pt idx="77">
                        <c:v>-3.7240000000000038</c:v>
                      </c:pt>
                      <c:pt idx="78">
                        <c:v>-3.7140000000000128</c:v>
                      </c:pt>
                      <c:pt idx="79">
                        <c:v>-3.7040000000000077</c:v>
                      </c:pt>
                      <c:pt idx="80">
                        <c:v>-3.6940000000000026</c:v>
                      </c:pt>
                      <c:pt idx="81">
                        <c:v>-3.6839999999999833</c:v>
                      </c:pt>
                      <c:pt idx="82">
                        <c:v>-3.673999999999964</c:v>
                      </c:pt>
                      <c:pt idx="83">
                        <c:v>-3.6640000000000157</c:v>
                      </c:pt>
                      <c:pt idx="84">
                        <c:v>-3.6539999999999964</c:v>
                      </c:pt>
                      <c:pt idx="85">
                        <c:v>-3.6440000000000055</c:v>
                      </c:pt>
                      <c:pt idx="86">
                        <c:v>-3.6340000000000003</c:v>
                      </c:pt>
                      <c:pt idx="87">
                        <c:v>-3.6239999999999952</c:v>
                      </c:pt>
                      <c:pt idx="88">
                        <c:v>-3.6139999999999901</c:v>
                      </c:pt>
                      <c:pt idx="89">
                        <c:v>-3.6039999999999566</c:v>
                      </c:pt>
                      <c:pt idx="90">
                        <c:v>-3.5939999999999941</c:v>
                      </c:pt>
                      <c:pt idx="91">
                        <c:v>-3.5840000000000174</c:v>
                      </c:pt>
                      <c:pt idx="92">
                        <c:v>-3.5739999999999981</c:v>
                      </c:pt>
                      <c:pt idx="93">
                        <c:v>-3.563999999999993</c:v>
                      </c:pt>
                      <c:pt idx="94">
                        <c:v>-3.554000000000002</c:v>
                      </c:pt>
                      <c:pt idx="95">
                        <c:v>-3.5439999999999969</c:v>
                      </c:pt>
                      <c:pt idx="96">
                        <c:v>-3.534000000000006</c:v>
                      </c:pt>
                      <c:pt idx="97">
                        <c:v>-3.5240000000000151</c:v>
                      </c:pt>
                      <c:pt idx="98">
                        <c:v>-3.51400000000001</c:v>
                      </c:pt>
                      <c:pt idx="99">
                        <c:v>-3.5040000000000191</c:v>
                      </c:pt>
                      <c:pt idx="100">
                        <c:v>-3.4939999999999998</c:v>
                      </c:pt>
                      <c:pt idx="101">
                        <c:v>-3.4839999999999804</c:v>
                      </c:pt>
                      <c:pt idx="102">
                        <c:v>-3.4740000000000038</c:v>
                      </c:pt>
                      <c:pt idx="103">
                        <c:v>-3.4640000000000128</c:v>
                      </c:pt>
                      <c:pt idx="104">
                        <c:v>-3.4540000000000077</c:v>
                      </c:pt>
                      <c:pt idx="105">
                        <c:v>-3.444000000000031</c:v>
                      </c:pt>
                      <c:pt idx="106">
                        <c:v>-3.4340000000000117</c:v>
                      </c:pt>
                      <c:pt idx="107">
                        <c:v>-3.423999999999964</c:v>
                      </c:pt>
                      <c:pt idx="108">
                        <c:v>-3.4139999999999873</c:v>
                      </c:pt>
                      <c:pt idx="109">
                        <c:v>-3.4039999999999964</c:v>
                      </c:pt>
                      <c:pt idx="110">
                        <c:v>-3.3940000000000055</c:v>
                      </c:pt>
                      <c:pt idx="111">
                        <c:v>-3.3840000000000003</c:v>
                      </c:pt>
                      <c:pt idx="112">
                        <c:v>-3.3739999999999952</c:v>
                      </c:pt>
                      <c:pt idx="113">
                        <c:v>-3.3640000000000043</c:v>
                      </c:pt>
                      <c:pt idx="114">
                        <c:v>-3.3539999999999708</c:v>
                      </c:pt>
                      <c:pt idx="115">
                        <c:v>-3.3439999999999941</c:v>
                      </c:pt>
                      <c:pt idx="116">
                        <c:v>-3.3340000000000032</c:v>
                      </c:pt>
                      <c:pt idx="117">
                        <c:v>-3.3239999999999981</c:v>
                      </c:pt>
                      <c:pt idx="118">
                        <c:v>-3.313999999999993</c:v>
                      </c:pt>
                      <c:pt idx="119">
                        <c:v>-3.304000000000002</c:v>
                      </c:pt>
                      <c:pt idx="120">
                        <c:v>-3.2939999999999969</c:v>
                      </c:pt>
                      <c:pt idx="121">
                        <c:v>-3.2840000000000344</c:v>
                      </c:pt>
                      <c:pt idx="122">
                        <c:v>-3.2740000000000293</c:v>
                      </c:pt>
                      <c:pt idx="123">
                        <c:v>-3.26400000000001</c:v>
                      </c:pt>
                      <c:pt idx="124">
                        <c:v>-3.2539999999999907</c:v>
                      </c:pt>
                      <c:pt idx="125">
                        <c:v>-3.2439999999999998</c:v>
                      </c:pt>
                      <c:pt idx="126">
                        <c:v>-3.2339999999999804</c:v>
                      </c:pt>
                      <c:pt idx="127">
                        <c:v>-3.2240000000000038</c:v>
                      </c:pt>
                      <c:pt idx="128">
                        <c:v>-3.2140000000000128</c:v>
                      </c:pt>
                      <c:pt idx="129">
                        <c:v>-3.2040000000000077</c:v>
                      </c:pt>
                      <c:pt idx="130">
                        <c:v>-3.194000000000031</c:v>
                      </c:pt>
                      <c:pt idx="131">
                        <c:v>-3.1840000000000117</c:v>
                      </c:pt>
                      <c:pt idx="132">
                        <c:v>-3.173999999999964</c:v>
                      </c:pt>
                      <c:pt idx="133">
                        <c:v>-3.1639999999999873</c:v>
                      </c:pt>
                      <c:pt idx="134">
                        <c:v>-3.1539999999999964</c:v>
                      </c:pt>
                      <c:pt idx="135">
                        <c:v>-3.1440000000000055</c:v>
                      </c:pt>
                      <c:pt idx="136">
                        <c:v>-3.1340000000000003</c:v>
                      </c:pt>
                      <c:pt idx="137">
                        <c:v>-3.1239999999999952</c:v>
                      </c:pt>
                      <c:pt idx="138">
                        <c:v>-3.1140000000000043</c:v>
                      </c:pt>
                      <c:pt idx="139">
                        <c:v>-3.1039999999999708</c:v>
                      </c:pt>
                      <c:pt idx="140">
                        <c:v>-3.0939999999999941</c:v>
                      </c:pt>
                      <c:pt idx="141">
                        <c:v>-3.0840000000000032</c:v>
                      </c:pt>
                      <c:pt idx="142">
                        <c:v>-3.0739999999999981</c:v>
                      </c:pt>
                      <c:pt idx="143">
                        <c:v>-3.063999999999993</c:v>
                      </c:pt>
                      <c:pt idx="144">
                        <c:v>-3.054000000000002</c:v>
                      </c:pt>
                      <c:pt idx="145">
                        <c:v>-3.0439999999999969</c:v>
                      </c:pt>
                      <c:pt idx="146">
                        <c:v>-3.0340000000000344</c:v>
                      </c:pt>
                      <c:pt idx="147">
                        <c:v>-3.0240000000000293</c:v>
                      </c:pt>
                      <c:pt idx="148">
                        <c:v>-3.01400000000001</c:v>
                      </c:pt>
                      <c:pt idx="149">
                        <c:v>-3.0039999999999907</c:v>
                      </c:pt>
                      <c:pt idx="150">
                        <c:v>-2.9939999999999998</c:v>
                      </c:pt>
                      <c:pt idx="151">
                        <c:v>-2.9839999999999804</c:v>
                      </c:pt>
                      <c:pt idx="152">
                        <c:v>-2.9740000000000038</c:v>
                      </c:pt>
                      <c:pt idx="153">
                        <c:v>-2.9640000000000128</c:v>
                      </c:pt>
                      <c:pt idx="154">
                        <c:v>-2.9540000000000077</c:v>
                      </c:pt>
                      <c:pt idx="155">
                        <c:v>-2.944000000000031</c:v>
                      </c:pt>
                      <c:pt idx="156">
                        <c:v>-2.9340000000000117</c:v>
                      </c:pt>
                      <c:pt idx="157">
                        <c:v>-2.923999999999964</c:v>
                      </c:pt>
                      <c:pt idx="158">
                        <c:v>-2.9139999999999873</c:v>
                      </c:pt>
                      <c:pt idx="159">
                        <c:v>-2.9039999999999964</c:v>
                      </c:pt>
                      <c:pt idx="160">
                        <c:v>-2.8940000000000055</c:v>
                      </c:pt>
                      <c:pt idx="161">
                        <c:v>-2.8840000000000003</c:v>
                      </c:pt>
                      <c:pt idx="162">
                        <c:v>-2.8739999999999952</c:v>
                      </c:pt>
                      <c:pt idx="163">
                        <c:v>-2.8640000000000043</c:v>
                      </c:pt>
                      <c:pt idx="164">
                        <c:v>-2.8539999999999708</c:v>
                      </c:pt>
                      <c:pt idx="165">
                        <c:v>-2.8439999999999941</c:v>
                      </c:pt>
                      <c:pt idx="166">
                        <c:v>-2.8340000000000032</c:v>
                      </c:pt>
                      <c:pt idx="167">
                        <c:v>-2.8239999999999981</c:v>
                      </c:pt>
                      <c:pt idx="168">
                        <c:v>-2.813999999999993</c:v>
                      </c:pt>
                      <c:pt idx="169">
                        <c:v>-2.804000000000002</c:v>
                      </c:pt>
                      <c:pt idx="170">
                        <c:v>-2.7939999999999969</c:v>
                      </c:pt>
                      <c:pt idx="171">
                        <c:v>-2.7840000000000344</c:v>
                      </c:pt>
                      <c:pt idx="172">
                        <c:v>-2.7740000000000293</c:v>
                      </c:pt>
                      <c:pt idx="173">
                        <c:v>-2.76400000000001</c:v>
                      </c:pt>
                      <c:pt idx="174">
                        <c:v>-2.7539999999999907</c:v>
                      </c:pt>
                      <c:pt idx="175">
                        <c:v>-2.7439999999999998</c:v>
                      </c:pt>
                      <c:pt idx="176">
                        <c:v>-2.7339999999999804</c:v>
                      </c:pt>
                      <c:pt idx="177">
                        <c:v>-2.7240000000000038</c:v>
                      </c:pt>
                      <c:pt idx="178">
                        <c:v>-2.7140000000000128</c:v>
                      </c:pt>
                      <c:pt idx="179">
                        <c:v>-2.7040000000000077</c:v>
                      </c:pt>
                      <c:pt idx="180">
                        <c:v>-2.694000000000031</c:v>
                      </c:pt>
                      <c:pt idx="181">
                        <c:v>-2.6840000000000117</c:v>
                      </c:pt>
                      <c:pt idx="182">
                        <c:v>-2.673999999999964</c:v>
                      </c:pt>
                      <c:pt idx="183">
                        <c:v>-2.6639999999999873</c:v>
                      </c:pt>
                      <c:pt idx="184">
                        <c:v>-2.6539999999999964</c:v>
                      </c:pt>
                      <c:pt idx="185">
                        <c:v>-2.6440000000000055</c:v>
                      </c:pt>
                      <c:pt idx="186">
                        <c:v>-2.6340000000000003</c:v>
                      </c:pt>
                      <c:pt idx="187">
                        <c:v>-2.6239999999999952</c:v>
                      </c:pt>
                      <c:pt idx="188">
                        <c:v>-2.6140000000000043</c:v>
                      </c:pt>
                      <c:pt idx="189">
                        <c:v>-2.6039999999999708</c:v>
                      </c:pt>
                      <c:pt idx="190">
                        <c:v>-2.5939999999999941</c:v>
                      </c:pt>
                      <c:pt idx="191">
                        <c:v>-2.5840000000000032</c:v>
                      </c:pt>
                      <c:pt idx="192">
                        <c:v>-2.5739999999999981</c:v>
                      </c:pt>
                      <c:pt idx="193">
                        <c:v>-2.563999999999993</c:v>
                      </c:pt>
                      <c:pt idx="194">
                        <c:v>-2.554000000000002</c:v>
                      </c:pt>
                      <c:pt idx="195">
                        <c:v>-2.5439999999999969</c:v>
                      </c:pt>
                      <c:pt idx="196">
                        <c:v>-2.5340000000000344</c:v>
                      </c:pt>
                      <c:pt idx="197">
                        <c:v>-2.5240000000000293</c:v>
                      </c:pt>
                      <c:pt idx="198">
                        <c:v>-2.51400000000001</c:v>
                      </c:pt>
                      <c:pt idx="199">
                        <c:v>-2.5039999999999907</c:v>
                      </c:pt>
                      <c:pt idx="200">
                        <c:v>-2.4939999999999998</c:v>
                      </c:pt>
                      <c:pt idx="201">
                        <c:v>-2.4839999999999804</c:v>
                      </c:pt>
                      <c:pt idx="202">
                        <c:v>-2.4740000000000038</c:v>
                      </c:pt>
                      <c:pt idx="203">
                        <c:v>-2.4640000000000128</c:v>
                      </c:pt>
                      <c:pt idx="204">
                        <c:v>-2.4540000000000077</c:v>
                      </c:pt>
                      <c:pt idx="205">
                        <c:v>-2.4440000000000026</c:v>
                      </c:pt>
                      <c:pt idx="206">
                        <c:v>-2.4340000000000117</c:v>
                      </c:pt>
                      <c:pt idx="207">
                        <c:v>-2.423999999999964</c:v>
                      </c:pt>
                      <c:pt idx="208">
                        <c:v>-2.4139999999999873</c:v>
                      </c:pt>
                      <c:pt idx="209">
                        <c:v>-2.4039999999999964</c:v>
                      </c:pt>
                      <c:pt idx="210">
                        <c:v>-2.3940000000000197</c:v>
                      </c:pt>
                      <c:pt idx="211">
                        <c:v>-2.3840000000000003</c:v>
                      </c:pt>
                      <c:pt idx="212">
                        <c:v>-2.3739999999999952</c:v>
                      </c:pt>
                      <c:pt idx="213">
                        <c:v>-2.3639999999999901</c:v>
                      </c:pt>
                      <c:pt idx="214">
                        <c:v>-2.3539999999999708</c:v>
                      </c:pt>
                      <c:pt idx="215">
                        <c:v>-2.3439999999999941</c:v>
                      </c:pt>
                      <c:pt idx="216">
                        <c:v>-2.333999999999989</c:v>
                      </c:pt>
                      <c:pt idx="217">
                        <c:v>-2.3239999999999981</c:v>
                      </c:pt>
                      <c:pt idx="218">
                        <c:v>-2.313999999999993</c:v>
                      </c:pt>
                      <c:pt idx="219">
                        <c:v>-2.304000000000002</c:v>
                      </c:pt>
                      <c:pt idx="220">
                        <c:v>-2.2939999999999969</c:v>
                      </c:pt>
                      <c:pt idx="221">
                        <c:v>-2.284000000000006</c:v>
                      </c:pt>
                      <c:pt idx="222">
                        <c:v>-2.2740000000000293</c:v>
                      </c:pt>
                      <c:pt idx="223">
                        <c:v>-2.26400000000001</c:v>
                      </c:pt>
                      <c:pt idx="224">
                        <c:v>-2.2539999999999907</c:v>
                      </c:pt>
                      <c:pt idx="225">
                        <c:v>-2.2439999999999998</c:v>
                      </c:pt>
                      <c:pt idx="226">
                        <c:v>-2.2339999999999947</c:v>
                      </c:pt>
                      <c:pt idx="227">
                        <c:v>-2.2240000000000038</c:v>
                      </c:pt>
                      <c:pt idx="228">
                        <c:v>-2.2140000000000128</c:v>
                      </c:pt>
                      <c:pt idx="229">
                        <c:v>-2.2040000000000077</c:v>
                      </c:pt>
                      <c:pt idx="230">
                        <c:v>-2.1940000000000026</c:v>
                      </c:pt>
                      <c:pt idx="231">
                        <c:v>-2.1840000000000117</c:v>
                      </c:pt>
                      <c:pt idx="232">
                        <c:v>-2.173999999999964</c:v>
                      </c:pt>
                      <c:pt idx="233">
                        <c:v>-2.1639999999999873</c:v>
                      </c:pt>
                      <c:pt idx="234">
                        <c:v>-2.1539999999999964</c:v>
                      </c:pt>
                      <c:pt idx="235">
                        <c:v>-2.1440000000000197</c:v>
                      </c:pt>
                      <c:pt idx="236">
                        <c:v>-2.1340000000000003</c:v>
                      </c:pt>
                      <c:pt idx="237">
                        <c:v>-2.1239999999999952</c:v>
                      </c:pt>
                      <c:pt idx="238">
                        <c:v>-2.1139999999999901</c:v>
                      </c:pt>
                      <c:pt idx="239">
                        <c:v>-2.1039999999999708</c:v>
                      </c:pt>
                      <c:pt idx="240">
                        <c:v>-2.0939999999999941</c:v>
                      </c:pt>
                      <c:pt idx="241">
                        <c:v>-2.083999999999989</c:v>
                      </c:pt>
                      <c:pt idx="242">
                        <c:v>-2.0739999999999981</c:v>
                      </c:pt>
                      <c:pt idx="243">
                        <c:v>-2.063999999999993</c:v>
                      </c:pt>
                      <c:pt idx="244">
                        <c:v>-2.054000000000002</c:v>
                      </c:pt>
                      <c:pt idx="245">
                        <c:v>-2.0439999999999969</c:v>
                      </c:pt>
                      <c:pt idx="246">
                        <c:v>-2.034000000000006</c:v>
                      </c:pt>
                      <c:pt idx="247">
                        <c:v>-2.0240000000000293</c:v>
                      </c:pt>
                      <c:pt idx="248">
                        <c:v>-2.01400000000001</c:v>
                      </c:pt>
                      <c:pt idx="249">
                        <c:v>-2.0039999999999907</c:v>
                      </c:pt>
                      <c:pt idx="250">
                        <c:v>-1.9939999999999998</c:v>
                      </c:pt>
                      <c:pt idx="251">
                        <c:v>-1.9839999999999947</c:v>
                      </c:pt>
                      <c:pt idx="252">
                        <c:v>-1.9740000000000038</c:v>
                      </c:pt>
                      <c:pt idx="253">
                        <c:v>-1.9640000000000128</c:v>
                      </c:pt>
                      <c:pt idx="254">
                        <c:v>-1.9540000000000077</c:v>
                      </c:pt>
                      <c:pt idx="255">
                        <c:v>-1.9440000000000026</c:v>
                      </c:pt>
                      <c:pt idx="256">
                        <c:v>-1.9340000000000117</c:v>
                      </c:pt>
                      <c:pt idx="257">
                        <c:v>-1.923999999999964</c:v>
                      </c:pt>
                      <c:pt idx="258">
                        <c:v>-1.9139999999999873</c:v>
                      </c:pt>
                      <c:pt idx="259">
                        <c:v>-1.9039999999999964</c:v>
                      </c:pt>
                      <c:pt idx="260">
                        <c:v>-1.8940000000000197</c:v>
                      </c:pt>
                      <c:pt idx="261">
                        <c:v>-1.8840000000000003</c:v>
                      </c:pt>
                      <c:pt idx="262">
                        <c:v>-1.8739999999999952</c:v>
                      </c:pt>
                      <c:pt idx="263">
                        <c:v>-1.8639999999999901</c:v>
                      </c:pt>
                      <c:pt idx="264">
                        <c:v>-1.8539999999999708</c:v>
                      </c:pt>
                      <c:pt idx="265">
                        <c:v>-1.8439999999999941</c:v>
                      </c:pt>
                      <c:pt idx="266">
                        <c:v>-1.833999999999989</c:v>
                      </c:pt>
                      <c:pt idx="267">
                        <c:v>-1.8239999999999981</c:v>
                      </c:pt>
                      <c:pt idx="268">
                        <c:v>-1.813999999999993</c:v>
                      </c:pt>
                      <c:pt idx="269">
                        <c:v>-1.804000000000002</c:v>
                      </c:pt>
                      <c:pt idx="270">
                        <c:v>-1.7939999999999969</c:v>
                      </c:pt>
                      <c:pt idx="271">
                        <c:v>-1.784000000000006</c:v>
                      </c:pt>
                      <c:pt idx="272">
                        <c:v>-1.7740000000000293</c:v>
                      </c:pt>
                      <c:pt idx="273">
                        <c:v>-1.76400000000001</c:v>
                      </c:pt>
                      <c:pt idx="274">
                        <c:v>-1.7539999999999907</c:v>
                      </c:pt>
                      <c:pt idx="275">
                        <c:v>-1.7439999999999998</c:v>
                      </c:pt>
                      <c:pt idx="276">
                        <c:v>-1.7339999999999947</c:v>
                      </c:pt>
                      <c:pt idx="277">
                        <c:v>-1.7240000000000038</c:v>
                      </c:pt>
                      <c:pt idx="278">
                        <c:v>-1.7140000000000128</c:v>
                      </c:pt>
                      <c:pt idx="279">
                        <c:v>-1.7040000000000077</c:v>
                      </c:pt>
                      <c:pt idx="280">
                        <c:v>-1.6940000000000026</c:v>
                      </c:pt>
                      <c:pt idx="281">
                        <c:v>-1.6840000000000117</c:v>
                      </c:pt>
                      <c:pt idx="282">
                        <c:v>-1.673999999999964</c:v>
                      </c:pt>
                      <c:pt idx="283">
                        <c:v>-1.6639999999999873</c:v>
                      </c:pt>
                      <c:pt idx="284">
                        <c:v>-1.6539999999999964</c:v>
                      </c:pt>
                      <c:pt idx="285">
                        <c:v>-1.6440000000000197</c:v>
                      </c:pt>
                      <c:pt idx="286">
                        <c:v>-1.6340000000000003</c:v>
                      </c:pt>
                      <c:pt idx="287">
                        <c:v>-1.6239999999999952</c:v>
                      </c:pt>
                      <c:pt idx="288">
                        <c:v>-1.6139999999999901</c:v>
                      </c:pt>
                      <c:pt idx="289">
                        <c:v>-1.6039999999999708</c:v>
                      </c:pt>
                      <c:pt idx="290">
                        <c:v>-1.5939999999999941</c:v>
                      </c:pt>
                      <c:pt idx="291">
                        <c:v>-1.583999999999989</c:v>
                      </c:pt>
                      <c:pt idx="292">
                        <c:v>-1.5739999999999981</c:v>
                      </c:pt>
                      <c:pt idx="293">
                        <c:v>-1.563999999999993</c:v>
                      </c:pt>
                      <c:pt idx="294">
                        <c:v>-1.554000000000002</c:v>
                      </c:pt>
                      <c:pt idx="295">
                        <c:v>-1.5439999999999969</c:v>
                      </c:pt>
                      <c:pt idx="296">
                        <c:v>-1.534000000000006</c:v>
                      </c:pt>
                      <c:pt idx="297">
                        <c:v>-1.5240000000000293</c:v>
                      </c:pt>
                      <c:pt idx="298">
                        <c:v>-1.51400000000001</c:v>
                      </c:pt>
                      <c:pt idx="299">
                        <c:v>-1.5039999999999907</c:v>
                      </c:pt>
                      <c:pt idx="300">
                        <c:v>-1.4939999999999998</c:v>
                      </c:pt>
                      <c:pt idx="301">
                        <c:v>-1.4839999999999947</c:v>
                      </c:pt>
                      <c:pt idx="302">
                        <c:v>-1.4740000000000038</c:v>
                      </c:pt>
                      <c:pt idx="303">
                        <c:v>-1.4640000000000128</c:v>
                      </c:pt>
                      <c:pt idx="304">
                        <c:v>-1.4540000000000077</c:v>
                      </c:pt>
                      <c:pt idx="305">
                        <c:v>-1.4440000000000026</c:v>
                      </c:pt>
                      <c:pt idx="306">
                        <c:v>-1.4340000000000117</c:v>
                      </c:pt>
                      <c:pt idx="307">
                        <c:v>-1.423999999999964</c:v>
                      </c:pt>
                      <c:pt idx="308">
                        <c:v>-1.4139999999999873</c:v>
                      </c:pt>
                      <c:pt idx="309">
                        <c:v>-1.4039999999999964</c:v>
                      </c:pt>
                      <c:pt idx="310">
                        <c:v>-1.3940000000000055</c:v>
                      </c:pt>
                      <c:pt idx="311">
                        <c:v>-1.3840000000000003</c:v>
                      </c:pt>
                      <c:pt idx="312">
                        <c:v>-1.3739999999999952</c:v>
                      </c:pt>
                      <c:pt idx="313">
                        <c:v>-1.3639999999999901</c:v>
                      </c:pt>
                      <c:pt idx="314">
                        <c:v>-1.3539999999999708</c:v>
                      </c:pt>
                      <c:pt idx="315">
                        <c:v>-1.3440000000000083</c:v>
                      </c:pt>
                      <c:pt idx="316">
                        <c:v>-1.3340000000000032</c:v>
                      </c:pt>
                      <c:pt idx="317">
                        <c:v>-1.3239999999999981</c:v>
                      </c:pt>
                      <c:pt idx="318">
                        <c:v>-1.313999999999993</c:v>
                      </c:pt>
                      <c:pt idx="319">
                        <c:v>-1.304000000000002</c:v>
                      </c:pt>
                      <c:pt idx="320">
                        <c:v>-1.2939999999999969</c:v>
                      </c:pt>
                      <c:pt idx="321">
                        <c:v>-1.2839999999999918</c:v>
                      </c:pt>
                      <c:pt idx="322">
                        <c:v>-1.2740000000000293</c:v>
                      </c:pt>
                      <c:pt idx="323">
                        <c:v>-1.26400000000001</c:v>
                      </c:pt>
                      <c:pt idx="324">
                        <c:v>-1.2539999999999907</c:v>
                      </c:pt>
                      <c:pt idx="325">
                        <c:v>-1.2439999999999998</c:v>
                      </c:pt>
                      <c:pt idx="326">
                        <c:v>-1.2339999999999804</c:v>
                      </c:pt>
                      <c:pt idx="327">
                        <c:v>-1.2240000000000038</c:v>
                      </c:pt>
                      <c:pt idx="328">
                        <c:v>-1.2140000000000128</c:v>
                      </c:pt>
                      <c:pt idx="329">
                        <c:v>-1.2039999999999935</c:v>
                      </c:pt>
                      <c:pt idx="330">
                        <c:v>-1.1940000000000026</c:v>
                      </c:pt>
                      <c:pt idx="331">
                        <c:v>-1.1840000000000117</c:v>
                      </c:pt>
                      <c:pt idx="332">
                        <c:v>-1.1739999999999924</c:v>
                      </c:pt>
                      <c:pt idx="333">
                        <c:v>-1.1640000000000015</c:v>
                      </c:pt>
                      <c:pt idx="334">
                        <c:v>-1.1539999999999964</c:v>
                      </c:pt>
                      <c:pt idx="335">
                        <c:v>-1.1440000000000055</c:v>
                      </c:pt>
                      <c:pt idx="336">
                        <c:v>-1.1340000000000003</c:v>
                      </c:pt>
                      <c:pt idx="337">
                        <c:v>-1.1239999999999952</c:v>
                      </c:pt>
                      <c:pt idx="338">
                        <c:v>-1.1139999999999901</c:v>
                      </c:pt>
                      <c:pt idx="339">
                        <c:v>-1.1039999999999708</c:v>
                      </c:pt>
                      <c:pt idx="340">
                        <c:v>-1.0940000000000083</c:v>
                      </c:pt>
                      <c:pt idx="341">
                        <c:v>-1.0840000000000032</c:v>
                      </c:pt>
                      <c:pt idx="342">
                        <c:v>-1.0739999999999981</c:v>
                      </c:pt>
                      <c:pt idx="343">
                        <c:v>-1.063999999999993</c:v>
                      </c:pt>
                      <c:pt idx="344">
                        <c:v>-1.054000000000002</c:v>
                      </c:pt>
                      <c:pt idx="345">
                        <c:v>-1.0439999999999969</c:v>
                      </c:pt>
                      <c:pt idx="346">
                        <c:v>-1.0339999999999918</c:v>
                      </c:pt>
                      <c:pt idx="347">
                        <c:v>-1.0240000000000293</c:v>
                      </c:pt>
                      <c:pt idx="348">
                        <c:v>-1.01400000000001</c:v>
                      </c:pt>
                      <c:pt idx="349">
                        <c:v>-1.0039999999999907</c:v>
                      </c:pt>
                      <c:pt idx="350">
                        <c:v>-0.99399999999999977</c:v>
                      </c:pt>
                      <c:pt idx="351">
                        <c:v>-0.98399999999998045</c:v>
                      </c:pt>
                      <c:pt idx="352">
                        <c:v>-0.97400000000000375</c:v>
                      </c:pt>
                      <c:pt idx="353">
                        <c:v>-0.96400000000001285</c:v>
                      </c:pt>
                      <c:pt idx="354">
                        <c:v>-0.95399999999999352</c:v>
                      </c:pt>
                      <c:pt idx="355">
                        <c:v>-0.94400000000000261</c:v>
                      </c:pt>
                      <c:pt idx="356">
                        <c:v>-0.93400000000001171</c:v>
                      </c:pt>
                      <c:pt idx="357">
                        <c:v>-0.92399999999999238</c:v>
                      </c:pt>
                      <c:pt idx="358">
                        <c:v>-0.91400000000000148</c:v>
                      </c:pt>
                      <c:pt idx="359">
                        <c:v>-0.90399999999999636</c:v>
                      </c:pt>
                      <c:pt idx="360">
                        <c:v>-0.89400000000000546</c:v>
                      </c:pt>
                      <c:pt idx="361">
                        <c:v>-0.88400000000000034</c:v>
                      </c:pt>
                      <c:pt idx="362">
                        <c:v>-0.87399999999999523</c:v>
                      </c:pt>
                      <c:pt idx="363">
                        <c:v>-0.86399999999999011</c:v>
                      </c:pt>
                      <c:pt idx="364">
                        <c:v>-0.85399999999997078</c:v>
                      </c:pt>
                      <c:pt idx="365">
                        <c:v>-0.8440000000000083</c:v>
                      </c:pt>
                      <c:pt idx="366">
                        <c:v>-0.83400000000000318</c:v>
                      </c:pt>
                      <c:pt idx="367">
                        <c:v>-0.82399999999999807</c:v>
                      </c:pt>
                      <c:pt idx="368">
                        <c:v>-0.81399999999999295</c:v>
                      </c:pt>
                      <c:pt idx="369">
                        <c:v>-0.80400000000000205</c:v>
                      </c:pt>
                      <c:pt idx="370">
                        <c:v>-0.79399999999999693</c:v>
                      </c:pt>
                      <c:pt idx="371">
                        <c:v>-0.78399999999999181</c:v>
                      </c:pt>
                      <c:pt idx="372">
                        <c:v>-0.77400000000002933</c:v>
                      </c:pt>
                      <c:pt idx="373">
                        <c:v>-0.76400000000001</c:v>
                      </c:pt>
                      <c:pt idx="374">
                        <c:v>-0.75399999999999068</c:v>
                      </c:pt>
                      <c:pt idx="375">
                        <c:v>-0.74399999999999977</c:v>
                      </c:pt>
                      <c:pt idx="376">
                        <c:v>-0.73399999999998045</c:v>
                      </c:pt>
                      <c:pt idx="377">
                        <c:v>-0.72400000000000375</c:v>
                      </c:pt>
                      <c:pt idx="378">
                        <c:v>-0.71400000000001285</c:v>
                      </c:pt>
                      <c:pt idx="379">
                        <c:v>-0.70399999999999352</c:v>
                      </c:pt>
                      <c:pt idx="380">
                        <c:v>-0.69400000000000261</c:v>
                      </c:pt>
                      <c:pt idx="381">
                        <c:v>-0.68400000000001171</c:v>
                      </c:pt>
                      <c:pt idx="382">
                        <c:v>-0.67399999999999238</c:v>
                      </c:pt>
                      <c:pt idx="383">
                        <c:v>-0.66400000000000148</c:v>
                      </c:pt>
                      <c:pt idx="384">
                        <c:v>-0.65399999999999636</c:v>
                      </c:pt>
                      <c:pt idx="385">
                        <c:v>-0.64400000000000546</c:v>
                      </c:pt>
                      <c:pt idx="386">
                        <c:v>-0.63400000000000034</c:v>
                      </c:pt>
                      <c:pt idx="387">
                        <c:v>-0.62399999999999523</c:v>
                      </c:pt>
                      <c:pt idx="388">
                        <c:v>-0.61399999999999011</c:v>
                      </c:pt>
                      <c:pt idx="389">
                        <c:v>-0.60399999999997078</c:v>
                      </c:pt>
                      <c:pt idx="390">
                        <c:v>-0.5940000000000083</c:v>
                      </c:pt>
                      <c:pt idx="391">
                        <c:v>-0.58400000000000318</c:v>
                      </c:pt>
                      <c:pt idx="392">
                        <c:v>-0.57399999999999807</c:v>
                      </c:pt>
                      <c:pt idx="393">
                        <c:v>-0.56399999999999295</c:v>
                      </c:pt>
                      <c:pt idx="394">
                        <c:v>-0.55400000000000205</c:v>
                      </c:pt>
                      <c:pt idx="395">
                        <c:v>-0.54399999999999693</c:v>
                      </c:pt>
                      <c:pt idx="396">
                        <c:v>-0.53399999999999181</c:v>
                      </c:pt>
                      <c:pt idx="397">
                        <c:v>-0.52400000000002933</c:v>
                      </c:pt>
                      <c:pt idx="398">
                        <c:v>-0.51400000000001</c:v>
                      </c:pt>
                      <c:pt idx="399">
                        <c:v>-0.50399999999999068</c:v>
                      </c:pt>
                      <c:pt idx="400">
                        <c:v>-0.49399999999999977</c:v>
                      </c:pt>
                      <c:pt idx="401">
                        <c:v>-0.48399999999998045</c:v>
                      </c:pt>
                      <c:pt idx="402">
                        <c:v>-0.47400000000000375</c:v>
                      </c:pt>
                      <c:pt idx="403">
                        <c:v>-0.46400000000001285</c:v>
                      </c:pt>
                      <c:pt idx="404">
                        <c:v>-0.45399999999999352</c:v>
                      </c:pt>
                      <c:pt idx="405">
                        <c:v>-0.44400000000000261</c:v>
                      </c:pt>
                      <c:pt idx="406">
                        <c:v>-0.43400000000001171</c:v>
                      </c:pt>
                      <c:pt idx="407">
                        <c:v>-0.42399999999999238</c:v>
                      </c:pt>
                      <c:pt idx="408">
                        <c:v>-0.41400000000000148</c:v>
                      </c:pt>
                      <c:pt idx="409">
                        <c:v>-0.40399999999999636</c:v>
                      </c:pt>
                      <c:pt idx="410">
                        <c:v>-0.39400000000000546</c:v>
                      </c:pt>
                      <c:pt idx="411">
                        <c:v>-0.38400000000000034</c:v>
                      </c:pt>
                      <c:pt idx="412">
                        <c:v>-0.37399999999999523</c:v>
                      </c:pt>
                      <c:pt idx="413">
                        <c:v>-0.36399999999999011</c:v>
                      </c:pt>
                      <c:pt idx="414">
                        <c:v>-0.35399999999997078</c:v>
                      </c:pt>
                      <c:pt idx="415">
                        <c:v>-0.3440000000000083</c:v>
                      </c:pt>
                      <c:pt idx="416">
                        <c:v>-0.33400000000000318</c:v>
                      </c:pt>
                      <c:pt idx="417">
                        <c:v>-0.32399999999999807</c:v>
                      </c:pt>
                      <c:pt idx="418">
                        <c:v>-0.31399999999999295</c:v>
                      </c:pt>
                      <c:pt idx="419">
                        <c:v>-0.30400000000000205</c:v>
                      </c:pt>
                      <c:pt idx="420">
                        <c:v>-0.29399999999999693</c:v>
                      </c:pt>
                      <c:pt idx="421">
                        <c:v>-0.28399999999999181</c:v>
                      </c:pt>
                      <c:pt idx="422">
                        <c:v>-0.27400000000002933</c:v>
                      </c:pt>
                      <c:pt idx="423">
                        <c:v>-0.26400000000001</c:v>
                      </c:pt>
                      <c:pt idx="424">
                        <c:v>-0.25399999999999068</c:v>
                      </c:pt>
                      <c:pt idx="425">
                        <c:v>-0.24399999999999977</c:v>
                      </c:pt>
                      <c:pt idx="426">
                        <c:v>-0.23399999999998045</c:v>
                      </c:pt>
                      <c:pt idx="427">
                        <c:v>-0.22400000000000375</c:v>
                      </c:pt>
                      <c:pt idx="428">
                        <c:v>-0.21400000000002706</c:v>
                      </c:pt>
                      <c:pt idx="429">
                        <c:v>-0.20400000000000773</c:v>
                      </c:pt>
                      <c:pt idx="430">
                        <c:v>-0.19400000000000261</c:v>
                      </c:pt>
                      <c:pt idx="431">
                        <c:v>-0.18400000000001171</c:v>
                      </c:pt>
                      <c:pt idx="432">
                        <c:v>-0.17399999999999238</c:v>
                      </c:pt>
                      <c:pt idx="433">
                        <c:v>-0.16400000000000148</c:v>
                      </c:pt>
                      <c:pt idx="434">
                        <c:v>-0.15399999999998215</c:v>
                      </c:pt>
                      <c:pt idx="435">
                        <c:v>-0.14400000000000546</c:v>
                      </c:pt>
                      <c:pt idx="436">
                        <c:v>-0.13400000000000034</c:v>
                      </c:pt>
                      <c:pt idx="437">
                        <c:v>-0.12400000000000944</c:v>
                      </c:pt>
                      <c:pt idx="438">
                        <c:v>-0.11399999999999011</c:v>
                      </c:pt>
                      <c:pt idx="439">
                        <c:v>-0.10399999999997078</c:v>
                      </c:pt>
                      <c:pt idx="440">
                        <c:v>-9.3999999999994088E-2</c:v>
                      </c:pt>
                      <c:pt idx="441">
                        <c:v>-8.4000000000003183E-2</c:v>
                      </c:pt>
                      <c:pt idx="442">
                        <c:v>-7.3999999999998067E-2</c:v>
                      </c:pt>
                      <c:pt idx="443">
                        <c:v>-6.3999999999992951E-2</c:v>
                      </c:pt>
                      <c:pt idx="444">
                        <c:v>-5.4000000000002046E-2</c:v>
                      </c:pt>
                      <c:pt idx="445">
                        <c:v>-4.399999999999693E-2</c:v>
                      </c:pt>
                      <c:pt idx="446">
                        <c:v>-3.3999999999991815E-2</c:v>
                      </c:pt>
                      <c:pt idx="447">
                        <c:v>-2.4000000000029331E-2</c:v>
                      </c:pt>
                      <c:pt idx="448">
                        <c:v>-1.4000000000010004E-2</c:v>
                      </c:pt>
                      <c:pt idx="449">
                        <c:v>-3.9999999999906777E-3</c:v>
                      </c:pt>
                      <c:pt idx="450">
                        <c:v>6.0000000000002274E-3</c:v>
                      </c:pt>
                      <c:pt idx="451">
                        <c:v>1.6000000000019554E-2</c:v>
                      </c:pt>
                      <c:pt idx="452">
                        <c:v>2.5999999999996248E-2</c:v>
                      </c:pt>
                      <c:pt idx="453">
                        <c:v>3.5999999999972943E-2</c:v>
                      </c:pt>
                      <c:pt idx="454">
                        <c:v>4.5999999999992269E-2</c:v>
                      </c:pt>
                      <c:pt idx="455">
                        <c:v>5.5999999999997385E-2</c:v>
                      </c:pt>
                      <c:pt idx="456">
                        <c:v>6.599999999998829E-2</c:v>
                      </c:pt>
                      <c:pt idx="457">
                        <c:v>7.6000000000007617E-2</c:v>
                      </c:pt>
                      <c:pt idx="458">
                        <c:v>8.5999999999998522E-2</c:v>
                      </c:pt>
                      <c:pt idx="459">
                        <c:v>9.6000000000017849E-2</c:v>
                      </c:pt>
                      <c:pt idx="460">
                        <c:v>0.10599999999999454</c:v>
                      </c:pt>
                      <c:pt idx="461">
                        <c:v>0.11599999999999966</c:v>
                      </c:pt>
                      <c:pt idx="462">
                        <c:v>0.12599999999999056</c:v>
                      </c:pt>
                      <c:pt idx="463">
                        <c:v>0.13600000000000989</c:v>
                      </c:pt>
                      <c:pt idx="464">
                        <c:v>0.14600000000002922</c:v>
                      </c:pt>
                      <c:pt idx="465">
                        <c:v>0.15600000000000591</c:v>
                      </c:pt>
                      <c:pt idx="466">
                        <c:v>0.16599999999999682</c:v>
                      </c:pt>
                      <c:pt idx="467">
                        <c:v>0.17600000000000193</c:v>
                      </c:pt>
                      <c:pt idx="468">
                        <c:v>0.18600000000000705</c:v>
                      </c:pt>
                      <c:pt idx="469">
                        <c:v>0.19599999999999795</c:v>
                      </c:pt>
                      <c:pt idx="470">
                        <c:v>0.20600000000000307</c:v>
                      </c:pt>
                      <c:pt idx="471">
                        <c:v>0.21600000000000819</c:v>
                      </c:pt>
                      <c:pt idx="472">
                        <c:v>0.22599999999997067</c:v>
                      </c:pt>
                      <c:pt idx="473">
                        <c:v>0.23599999999999</c:v>
                      </c:pt>
                      <c:pt idx="474">
                        <c:v>0.24600000000000932</c:v>
                      </c:pt>
                      <c:pt idx="475">
                        <c:v>0.25600000000000023</c:v>
                      </c:pt>
                      <c:pt idx="476">
                        <c:v>0.26600000000001955</c:v>
                      </c:pt>
                      <c:pt idx="477">
                        <c:v>0.27599999999999625</c:v>
                      </c:pt>
                      <c:pt idx="478">
                        <c:v>0.28599999999997294</c:v>
                      </c:pt>
                      <c:pt idx="479">
                        <c:v>0.29599999999999227</c:v>
                      </c:pt>
                      <c:pt idx="480">
                        <c:v>0.30599999999999739</c:v>
                      </c:pt>
                      <c:pt idx="481">
                        <c:v>0.31599999999998829</c:v>
                      </c:pt>
                      <c:pt idx="482">
                        <c:v>0.32600000000000762</c:v>
                      </c:pt>
                      <c:pt idx="483">
                        <c:v>0.33599999999999852</c:v>
                      </c:pt>
                      <c:pt idx="484">
                        <c:v>0.34600000000001785</c:v>
                      </c:pt>
                      <c:pt idx="485">
                        <c:v>0.35599999999999454</c:v>
                      </c:pt>
                      <c:pt idx="486">
                        <c:v>0.36599999999999966</c:v>
                      </c:pt>
                      <c:pt idx="487">
                        <c:v>0.37599999999999056</c:v>
                      </c:pt>
                      <c:pt idx="488">
                        <c:v>0.38600000000000989</c:v>
                      </c:pt>
                      <c:pt idx="489">
                        <c:v>0.39600000000002922</c:v>
                      </c:pt>
                      <c:pt idx="490">
                        <c:v>0.40600000000000591</c:v>
                      </c:pt>
                      <c:pt idx="491">
                        <c:v>0.41599999999999682</c:v>
                      </c:pt>
                      <c:pt idx="492">
                        <c:v>0.42600000000000193</c:v>
                      </c:pt>
                      <c:pt idx="493">
                        <c:v>0.43600000000000705</c:v>
                      </c:pt>
                      <c:pt idx="494">
                        <c:v>0.44599999999999795</c:v>
                      </c:pt>
                      <c:pt idx="495">
                        <c:v>0.45600000000000307</c:v>
                      </c:pt>
                      <c:pt idx="496">
                        <c:v>0.46600000000000819</c:v>
                      </c:pt>
                      <c:pt idx="497">
                        <c:v>0.47599999999997067</c:v>
                      </c:pt>
                      <c:pt idx="498">
                        <c:v>0.48599999999999</c:v>
                      </c:pt>
                      <c:pt idx="499">
                        <c:v>0.49600000000000932</c:v>
                      </c:pt>
                      <c:pt idx="500">
                        <c:v>0.50600000000000023</c:v>
                      </c:pt>
                      <c:pt idx="501">
                        <c:v>0.51600000000001955</c:v>
                      </c:pt>
                      <c:pt idx="502">
                        <c:v>0.52599999999999625</c:v>
                      </c:pt>
                      <c:pt idx="503">
                        <c:v>0.53599999999997294</c:v>
                      </c:pt>
                      <c:pt idx="504">
                        <c:v>0.54599999999999227</c:v>
                      </c:pt>
                      <c:pt idx="505">
                        <c:v>0.55599999999999739</c:v>
                      </c:pt>
                      <c:pt idx="506">
                        <c:v>0.56599999999998829</c:v>
                      </c:pt>
                      <c:pt idx="507">
                        <c:v>0.57600000000000762</c:v>
                      </c:pt>
                      <c:pt idx="508">
                        <c:v>0.58599999999999852</c:v>
                      </c:pt>
                      <c:pt idx="509">
                        <c:v>0.59600000000001785</c:v>
                      </c:pt>
                      <c:pt idx="510">
                        <c:v>0.60599999999999454</c:v>
                      </c:pt>
                      <c:pt idx="511">
                        <c:v>0.61599999999999966</c:v>
                      </c:pt>
                      <c:pt idx="512">
                        <c:v>0.62599999999999056</c:v>
                      </c:pt>
                      <c:pt idx="513">
                        <c:v>0.63600000000000989</c:v>
                      </c:pt>
                      <c:pt idx="514">
                        <c:v>0.64600000000002922</c:v>
                      </c:pt>
                      <c:pt idx="515">
                        <c:v>0.65600000000000591</c:v>
                      </c:pt>
                      <c:pt idx="516">
                        <c:v>0.66599999999999682</c:v>
                      </c:pt>
                      <c:pt idx="517">
                        <c:v>0.67600000000000193</c:v>
                      </c:pt>
                      <c:pt idx="518">
                        <c:v>0.68600000000000705</c:v>
                      </c:pt>
                      <c:pt idx="519">
                        <c:v>0.69599999999999795</c:v>
                      </c:pt>
                      <c:pt idx="520">
                        <c:v>0.70600000000000307</c:v>
                      </c:pt>
                      <c:pt idx="521">
                        <c:v>0.71600000000000819</c:v>
                      </c:pt>
                      <c:pt idx="522">
                        <c:v>0.72599999999997067</c:v>
                      </c:pt>
                      <c:pt idx="523">
                        <c:v>0.73599999999999</c:v>
                      </c:pt>
                      <c:pt idx="524">
                        <c:v>0.74600000000000932</c:v>
                      </c:pt>
                      <c:pt idx="525">
                        <c:v>0.75600000000000023</c:v>
                      </c:pt>
                      <c:pt idx="526">
                        <c:v>0.76600000000001955</c:v>
                      </c:pt>
                      <c:pt idx="527">
                        <c:v>0.77599999999999625</c:v>
                      </c:pt>
                      <c:pt idx="528">
                        <c:v>0.78599999999998715</c:v>
                      </c:pt>
                      <c:pt idx="529">
                        <c:v>0.79599999999999227</c:v>
                      </c:pt>
                      <c:pt idx="530">
                        <c:v>0.80599999999999739</c:v>
                      </c:pt>
                      <c:pt idx="531">
                        <c:v>0.81600000000001671</c:v>
                      </c:pt>
                      <c:pt idx="532">
                        <c:v>0.82600000000000762</c:v>
                      </c:pt>
                      <c:pt idx="533">
                        <c:v>0.83599999999999852</c:v>
                      </c:pt>
                      <c:pt idx="534">
                        <c:v>0.84600000000000364</c:v>
                      </c:pt>
                      <c:pt idx="535">
                        <c:v>0.85599999999999454</c:v>
                      </c:pt>
                      <c:pt idx="536">
                        <c:v>0.86599999999999966</c:v>
                      </c:pt>
                      <c:pt idx="537">
                        <c:v>0.87599999999999056</c:v>
                      </c:pt>
                      <c:pt idx="538">
                        <c:v>0.88600000000000989</c:v>
                      </c:pt>
                      <c:pt idx="539">
                        <c:v>0.89600000000002922</c:v>
                      </c:pt>
                      <c:pt idx="540">
                        <c:v>0.90600000000000591</c:v>
                      </c:pt>
                      <c:pt idx="541">
                        <c:v>0.91599999999999682</c:v>
                      </c:pt>
                      <c:pt idx="542">
                        <c:v>0.92599999999997351</c:v>
                      </c:pt>
                      <c:pt idx="543">
                        <c:v>0.93600000000000705</c:v>
                      </c:pt>
                      <c:pt idx="544">
                        <c:v>0.94599999999999795</c:v>
                      </c:pt>
                      <c:pt idx="545">
                        <c:v>0.95600000000000307</c:v>
                      </c:pt>
                      <c:pt idx="546">
                        <c:v>0.96600000000000819</c:v>
                      </c:pt>
                      <c:pt idx="547">
                        <c:v>0.97599999999998488</c:v>
                      </c:pt>
                      <c:pt idx="548">
                        <c:v>0.98600000000001842</c:v>
                      </c:pt>
                      <c:pt idx="549">
                        <c:v>0.99600000000000932</c:v>
                      </c:pt>
                      <c:pt idx="550">
                        <c:v>1.005999999999986</c:v>
                      </c:pt>
                      <c:pt idx="551">
                        <c:v>1.0160000000000196</c:v>
                      </c:pt>
                      <c:pt idx="552">
                        <c:v>1.0259999999999962</c:v>
                      </c:pt>
                      <c:pt idx="553">
                        <c:v>1.0359999999999872</c:v>
                      </c:pt>
                      <c:pt idx="554">
                        <c:v>1.0459999999999923</c:v>
                      </c:pt>
                      <c:pt idx="555">
                        <c:v>1.0559999999999974</c:v>
                      </c:pt>
                      <c:pt idx="556">
                        <c:v>1.0660000000000167</c:v>
                      </c:pt>
                      <c:pt idx="557">
                        <c:v>1.0760000000000076</c:v>
                      </c:pt>
                      <c:pt idx="558">
                        <c:v>1.0859999999999985</c:v>
                      </c:pt>
                      <c:pt idx="559">
                        <c:v>1.0960000000000036</c:v>
                      </c:pt>
                      <c:pt idx="560">
                        <c:v>1.1059999999999945</c:v>
                      </c:pt>
                      <c:pt idx="561">
                        <c:v>1.1159999999999997</c:v>
                      </c:pt>
                      <c:pt idx="562">
                        <c:v>1.1259999999999906</c:v>
                      </c:pt>
                      <c:pt idx="563">
                        <c:v>1.1360000000000099</c:v>
                      </c:pt>
                      <c:pt idx="564">
                        <c:v>1.1460000000000292</c:v>
                      </c:pt>
                      <c:pt idx="565">
                        <c:v>1.1560000000000059</c:v>
                      </c:pt>
                      <c:pt idx="566">
                        <c:v>1.1659999999999968</c:v>
                      </c:pt>
                      <c:pt idx="567">
                        <c:v>1.1759999999999735</c:v>
                      </c:pt>
                      <c:pt idx="568">
                        <c:v>1.186000000000007</c:v>
                      </c:pt>
                      <c:pt idx="569">
                        <c:v>1.195999999999998</c:v>
                      </c:pt>
                      <c:pt idx="570">
                        <c:v>1.2060000000000031</c:v>
                      </c:pt>
                      <c:pt idx="571">
                        <c:v>1.2160000000000082</c:v>
                      </c:pt>
                      <c:pt idx="572">
                        <c:v>1.2259999999999849</c:v>
                      </c:pt>
                      <c:pt idx="573">
                        <c:v>1.2360000000000184</c:v>
                      </c:pt>
                      <c:pt idx="574">
                        <c:v>1.2460000000000093</c:v>
                      </c:pt>
                      <c:pt idx="575">
                        <c:v>1.255999999999986</c:v>
                      </c:pt>
                      <c:pt idx="576">
                        <c:v>1.2660000000000196</c:v>
                      </c:pt>
                      <c:pt idx="577">
                        <c:v>1.2759999999999962</c:v>
                      </c:pt>
                      <c:pt idx="578">
                        <c:v>1.2859999999999872</c:v>
                      </c:pt>
                      <c:pt idx="579">
                        <c:v>1.2959999999999923</c:v>
                      </c:pt>
                      <c:pt idx="580">
                        <c:v>1.3059999999999974</c:v>
                      </c:pt>
                      <c:pt idx="581">
                        <c:v>1.3160000000000167</c:v>
                      </c:pt>
                      <c:pt idx="582">
                        <c:v>1.3260000000000076</c:v>
                      </c:pt>
                      <c:pt idx="583">
                        <c:v>1.3359999999999985</c:v>
                      </c:pt>
                      <c:pt idx="584">
                        <c:v>1.3460000000000036</c:v>
                      </c:pt>
                      <c:pt idx="585">
                        <c:v>1.3559999999999945</c:v>
                      </c:pt>
                      <c:pt idx="586">
                        <c:v>1.3659999999999997</c:v>
                      </c:pt>
                      <c:pt idx="587">
                        <c:v>1.3759999999999906</c:v>
                      </c:pt>
                      <c:pt idx="588">
                        <c:v>1.3860000000000099</c:v>
                      </c:pt>
                      <c:pt idx="589">
                        <c:v>1.3960000000000292</c:v>
                      </c:pt>
                      <c:pt idx="590">
                        <c:v>1.4060000000000059</c:v>
                      </c:pt>
                      <c:pt idx="591">
                        <c:v>1.4159999999999968</c:v>
                      </c:pt>
                      <c:pt idx="592">
                        <c:v>1.4259999999999735</c:v>
                      </c:pt>
                      <c:pt idx="593">
                        <c:v>1.436000000000007</c:v>
                      </c:pt>
                      <c:pt idx="594">
                        <c:v>1.445999999999998</c:v>
                      </c:pt>
                      <c:pt idx="595">
                        <c:v>1.4560000000000031</c:v>
                      </c:pt>
                      <c:pt idx="596">
                        <c:v>1.4660000000000082</c:v>
                      </c:pt>
                      <c:pt idx="597">
                        <c:v>1.4759999999999849</c:v>
                      </c:pt>
                      <c:pt idx="598">
                        <c:v>1.4860000000000184</c:v>
                      </c:pt>
                      <c:pt idx="599">
                        <c:v>1.4960000000000093</c:v>
                      </c:pt>
                      <c:pt idx="600">
                        <c:v>1.505999999999986</c:v>
                      </c:pt>
                      <c:pt idx="601">
                        <c:v>1.5160000000000196</c:v>
                      </c:pt>
                      <c:pt idx="602">
                        <c:v>1.5259999999999962</c:v>
                      </c:pt>
                      <c:pt idx="603">
                        <c:v>1.5359999999999872</c:v>
                      </c:pt>
                      <c:pt idx="604">
                        <c:v>1.5459999999999923</c:v>
                      </c:pt>
                      <c:pt idx="605">
                        <c:v>1.5559999999999974</c:v>
                      </c:pt>
                      <c:pt idx="606">
                        <c:v>1.5660000000000167</c:v>
                      </c:pt>
                      <c:pt idx="607">
                        <c:v>1.5760000000000076</c:v>
                      </c:pt>
                      <c:pt idx="608">
                        <c:v>1.5859999999999985</c:v>
                      </c:pt>
                      <c:pt idx="609">
                        <c:v>1.5960000000000036</c:v>
                      </c:pt>
                      <c:pt idx="610">
                        <c:v>1.6059999999999945</c:v>
                      </c:pt>
                      <c:pt idx="611">
                        <c:v>1.6159999999999997</c:v>
                      </c:pt>
                      <c:pt idx="612">
                        <c:v>1.6259999999999906</c:v>
                      </c:pt>
                      <c:pt idx="613">
                        <c:v>1.6360000000000099</c:v>
                      </c:pt>
                      <c:pt idx="614">
                        <c:v>1.6460000000000292</c:v>
                      </c:pt>
                      <c:pt idx="615">
                        <c:v>1.6560000000000059</c:v>
                      </c:pt>
                      <c:pt idx="616">
                        <c:v>1.6659999999999968</c:v>
                      </c:pt>
                      <c:pt idx="617">
                        <c:v>1.6759999999999735</c:v>
                      </c:pt>
                      <c:pt idx="618">
                        <c:v>1.686000000000007</c:v>
                      </c:pt>
                      <c:pt idx="619">
                        <c:v>1.695999999999998</c:v>
                      </c:pt>
                      <c:pt idx="620">
                        <c:v>1.7060000000000031</c:v>
                      </c:pt>
                      <c:pt idx="621">
                        <c:v>1.7160000000000082</c:v>
                      </c:pt>
                      <c:pt idx="622">
                        <c:v>1.7259999999999849</c:v>
                      </c:pt>
                      <c:pt idx="623">
                        <c:v>1.7360000000000184</c:v>
                      </c:pt>
                      <c:pt idx="624">
                        <c:v>1.7460000000000093</c:v>
                      </c:pt>
                      <c:pt idx="625">
                        <c:v>1.755999999999986</c:v>
                      </c:pt>
                      <c:pt idx="626">
                        <c:v>1.7660000000000196</c:v>
                      </c:pt>
                      <c:pt idx="627">
                        <c:v>1.7759999999999962</c:v>
                      </c:pt>
                      <c:pt idx="628">
                        <c:v>1.7859999999999872</c:v>
                      </c:pt>
                      <c:pt idx="629">
                        <c:v>1.7959999999999923</c:v>
                      </c:pt>
                      <c:pt idx="630">
                        <c:v>1.8059999999999974</c:v>
                      </c:pt>
                      <c:pt idx="631">
                        <c:v>1.8160000000000167</c:v>
                      </c:pt>
                      <c:pt idx="632">
                        <c:v>1.8260000000000076</c:v>
                      </c:pt>
                      <c:pt idx="633">
                        <c:v>1.8359999999999985</c:v>
                      </c:pt>
                      <c:pt idx="634">
                        <c:v>1.8460000000000036</c:v>
                      </c:pt>
                      <c:pt idx="635">
                        <c:v>1.8559999999999945</c:v>
                      </c:pt>
                      <c:pt idx="636">
                        <c:v>1.8659999999999997</c:v>
                      </c:pt>
                      <c:pt idx="637">
                        <c:v>1.8759999999999906</c:v>
                      </c:pt>
                      <c:pt idx="638">
                        <c:v>1.8859999999999957</c:v>
                      </c:pt>
                      <c:pt idx="639">
                        <c:v>1.8960000000000292</c:v>
                      </c:pt>
                      <c:pt idx="640">
                        <c:v>1.9060000000000059</c:v>
                      </c:pt>
                      <c:pt idx="641">
                        <c:v>1.9159999999999968</c:v>
                      </c:pt>
                      <c:pt idx="642">
                        <c:v>1.9260000000000019</c:v>
                      </c:pt>
                      <c:pt idx="643">
                        <c:v>1.936000000000007</c:v>
                      </c:pt>
                      <c:pt idx="644">
                        <c:v>1.945999999999998</c:v>
                      </c:pt>
                      <c:pt idx="645">
                        <c:v>1.9560000000000173</c:v>
                      </c:pt>
                      <c:pt idx="646">
                        <c:v>1.9660000000000082</c:v>
                      </c:pt>
                      <c:pt idx="647">
                        <c:v>1.9759999999999707</c:v>
                      </c:pt>
                      <c:pt idx="648">
                        <c:v>1.98599999999999</c:v>
                      </c:pt>
                      <c:pt idx="649">
                        <c:v>1.9960000000000093</c:v>
                      </c:pt>
                      <c:pt idx="650">
                        <c:v>2.0060000000000002</c:v>
                      </c:pt>
                      <c:pt idx="651">
                        <c:v>2.0160000000000196</c:v>
                      </c:pt>
                      <c:pt idx="652">
                        <c:v>2.0259999999999962</c:v>
                      </c:pt>
                      <c:pt idx="653">
                        <c:v>2.0359999999999872</c:v>
                      </c:pt>
                      <c:pt idx="654">
                        <c:v>2.0459999999999923</c:v>
                      </c:pt>
                      <c:pt idx="655">
                        <c:v>2.0559999999999974</c:v>
                      </c:pt>
                      <c:pt idx="656">
                        <c:v>2.0659999999999883</c:v>
                      </c:pt>
                      <c:pt idx="657">
                        <c:v>2.0760000000000076</c:v>
                      </c:pt>
                      <c:pt idx="658">
                        <c:v>2.0859999999999985</c:v>
                      </c:pt>
                      <c:pt idx="659">
                        <c:v>2.0960000000000036</c:v>
                      </c:pt>
                      <c:pt idx="660">
                        <c:v>2.1059999999999945</c:v>
                      </c:pt>
                      <c:pt idx="661">
                        <c:v>2.1159999999999997</c:v>
                      </c:pt>
                      <c:pt idx="662">
                        <c:v>2.1259999999999906</c:v>
                      </c:pt>
                      <c:pt idx="663">
                        <c:v>2.1359999999999957</c:v>
                      </c:pt>
                      <c:pt idx="664">
                        <c:v>2.1460000000000292</c:v>
                      </c:pt>
                      <c:pt idx="665">
                        <c:v>2.1560000000000059</c:v>
                      </c:pt>
                      <c:pt idx="666">
                        <c:v>2.1659999999999968</c:v>
                      </c:pt>
                      <c:pt idx="667">
                        <c:v>2.1760000000000019</c:v>
                      </c:pt>
                      <c:pt idx="668">
                        <c:v>2.186000000000007</c:v>
                      </c:pt>
                      <c:pt idx="669">
                        <c:v>2.195999999999998</c:v>
                      </c:pt>
                      <c:pt idx="670">
                        <c:v>2.2060000000000173</c:v>
                      </c:pt>
                      <c:pt idx="671">
                        <c:v>2.2160000000000082</c:v>
                      </c:pt>
                      <c:pt idx="672">
                        <c:v>2.2259999999999707</c:v>
                      </c:pt>
                      <c:pt idx="673">
                        <c:v>2.23599999999999</c:v>
                      </c:pt>
                      <c:pt idx="674">
                        <c:v>2.2460000000000093</c:v>
                      </c:pt>
                      <c:pt idx="675">
                        <c:v>2.2560000000000002</c:v>
                      </c:pt>
                      <c:pt idx="676">
                        <c:v>2.2660000000000196</c:v>
                      </c:pt>
                      <c:pt idx="677">
                        <c:v>2.2759999999999962</c:v>
                      </c:pt>
                      <c:pt idx="678">
                        <c:v>2.2859999999999872</c:v>
                      </c:pt>
                      <c:pt idx="679">
                        <c:v>2.2959999999999923</c:v>
                      </c:pt>
                      <c:pt idx="680">
                        <c:v>2.3059999999999974</c:v>
                      </c:pt>
                      <c:pt idx="681">
                        <c:v>2.3159999999999883</c:v>
                      </c:pt>
                      <c:pt idx="682">
                        <c:v>2.3260000000000076</c:v>
                      </c:pt>
                      <c:pt idx="683">
                        <c:v>2.3359999999999985</c:v>
                      </c:pt>
                      <c:pt idx="684">
                        <c:v>2.3460000000000036</c:v>
                      </c:pt>
                      <c:pt idx="685">
                        <c:v>2.3559999999999945</c:v>
                      </c:pt>
                      <c:pt idx="686">
                        <c:v>2.3659999999999997</c:v>
                      </c:pt>
                      <c:pt idx="687">
                        <c:v>2.3759999999999906</c:v>
                      </c:pt>
                      <c:pt idx="688">
                        <c:v>2.3859999999999957</c:v>
                      </c:pt>
                      <c:pt idx="689">
                        <c:v>2.3960000000000292</c:v>
                      </c:pt>
                      <c:pt idx="690">
                        <c:v>2.4060000000000059</c:v>
                      </c:pt>
                      <c:pt idx="691">
                        <c:v>2.4159999999999968</c:v>
                      </c:pt>
                      <c:pt idx="692">
                        <c:v>2.4260000000000019</c:v>
                      </c:pt>
                      <c:pt idx="693">
                        <c:v>2.436000000000007</c:v>
                      </c:pt>
                      <c:pt idx="694">
                        <c:v>2.445999999999998</c:v>
                      </c:pt>
                      <c:pt idx="695">
                        <c:v>2.4560000000000173</c:v>
                      </c:pt>
                      <c:pt idx="696">
                        <c:v>2.4660000000000082</c:v>
                      </c:pt>
                      <c:pt idx="697">
                        <c:v>2.4759999999999707</c:v>
                      </c:pt>
                      <c:pt idx="698">
                        <c:v>2.48599999999999</c:v>
                      </c:pt>
                      <c:pt idx="699">
                        <c:v>2.4960000000000093</c:v>
                      </c:pt>
                      <c:pt idx="700">
                        <c:v>2.5060000000000002</c:v>
                      </c:pt>
                      <c:pt idx="701">
                        <c:v>2.5160000000000196</c:v>
                      </c:pt>
                      <c:pt idx="702">
                        <c:v>2.5259999999999962</c:v>
                      </c:pt>
                      <c:pt idx="703">
                        <c:v>2.5359999999999872</c:v>
                      </c:pt>
                      <c:pt idx="704">
                        <c:v>2.5459999999999923</c:v>
                      </c:pt>
                      <c:pt idx="705">
                        <c:v>2.5559999999999974</c:v>
                      </c:pt>
                      <c:pt idx="706">
                        <c:v>2.5659999999999883</c:v>
                      </c:pt>
                      <c:pt idx="707">
                        <c:v>2.5760000000000076</c:v>
                      </c:pt>
                      <c:pt idx="708">
                        <c:v>2.5859999999999985</c:v>
                      </c:pt>
                      <c:pt idx="709">
                        <c:v>2.5960000000000036</c:v>
                      </c:pt>
                      <c:pt idx="710">
                        <c:v>2.6059999999999945</c:v>
                      </c:pt>
                      <c:pt idx="711">
                        <c:v>2.6159999999999997</c:v>
                      </c:pt>
                      <c:pt idx="712">
                        <c:v>2.6259999999999906</c:v>
                      </c:pt>
                      <c:pt idx="713">
                        <c:v>2.6359999999999957</c:v>
                      </c:pt>
                      <c:pt idx="714">
                        <c:v>2.6460000000000292</c:v>
                      </c:pt>
                      <c:pt idx="715">
                        <c:v>2.6560000000000059</c:v>
                      </c:pt>
                      <c:pt idx="716">
                        <c:v>2.6659999999999968</c:v>
                      </c:pt>
                      <c:pt idx="717">
                        <c:v>2.6760000000000019</c:v>
                      </c:pt>
                      <c:pt idx="718">
                        <c:v>2.686000000000007</c:v>
                      </c:pt>
                      <c:pt idx="719">
                        <c:v>2.695999999999998</c:v>
                      </c:pt>
                      <c:pt idx="720">
                        <c:v>2.7060000000000173</c:v>
                      </c:pt>
                      <c:pt idx="721">
                        <c:v>2.7160000000000082</c:v>
                      </c:pt>
                      <c:pt idx="722">
                        <c:v>2.7259999999999707</c:v>
                      </c:pt>
                      <c:pt idx="723">
                        <c:v>2.73599999999999</c:v>
                      </c:pt>
                      <c:pt idx="724">
                        <c:v>2.7460000000000093</c:v>
                      </c:pt>
                      <c:pt idx="725">
                        <c:v>2.7560000000000002</c:v>
                      </c:pt>
                      <c:pt idx="726">
                        <c:v>2.7660000000000196</c:v>
                      </c:pt>
                      <c:pt idx="727">
                        <c:v>2.7759999999999962</c:v>
                      </c:pt>
                      <c:pt idx="728">
                        <c:v>2.7859999999999872</c:v>
                      </c:pt>
                      <c:pt idx="729">
                        <c:v>2.7959999999999923</c:v>
                      </c:pt>
                      <c:pt idx="730">
                        <c:v>2.8059999999999974</c:v>
                      </c:pt>
                      <c:pt idx="731">
                        <c:v>2.8159999999999883</c:v>
                      </c:pt>
                      <c:pt idx="732">
                        <c:v>2.8260000000000076</c:v>
                      </c:pt>
                      <c:pt idx="733">
                        <c:v>2.8359999999999985</c:v>
                      </c:pt>
                      <c:pt idx="734">
                        <c:v>2.8460000000000036</c:v>
                      </c:pt>
                      <c:pt idx="735">
                        <c:v>2.8559999999999945</c:v>
                      </c:pt>
                      <c:pt idx="736">
                        <c:v>2.8659999999999997</c:v>
                      </c:pt>
                      <c:pt idx="737">
                        <c:v>2.8759999999999906</c:v>
                      </c:pt>
                      <c:pt idx="738">
                        <c:v>2.8859999999999957</c:v>
                      </c:pt>
                      <c:pt idx="739">
                        <c:v>2.8960000000000292</c:v>
                      </c:pt>
                      <c:pt idx="740">
                        <c:v>2.9060000000000059</c:v>
                      </c:pt>
                      <c:pt idx="741">
                        <c:v>2.9159999999999968</c:v>
                      </c:pt>
                      <c:pt idx="742">
                        <c:v>2.9260000000000019</c:v>
                      </c:pt>
                      <c:pt idx="743">
                        <c:v>2.936000000000007</c:v>
                      </c:pt>
                      <c:pt idx="744">
                        <c:v>2.945999999999998</c:v>
                      </c:pt>
                      <c:pt idx="745">
                        <c:v>2.9560000000000173</c:v>
                      </c:pt>
                      <c:pt idx="746">
                        <c:v>2.9660000000000082</c:v>
                      </c:pt>
                      <c:pt idx="747">
                        <c:v>2.9759999999999707</c:v>
                      </c:pt>
                      <c:pt idx="748">
                        <c:v>2.98599999999999</c:v>
                      </c:pt>
                      <c:pt idx="749">
                        <c:v>2.9960000000000093</c:v>
                      </c:pt>
                      <c:pt idx="750">
                        <c:v>3.0060000000000002</c:v>
                      </c:pt>
                      <c:pt idx="751">
                        <c:v>3.0160000000000196</c:v>
                      </c:pt>
                      <c:pt idx="752">
                        <c:v>3.025999999999982</c:v>
                      </c:pt>
                      <c:pt idx="753">
                        <c:v>3.0359999999999872</c:v>
                      </c:pt>
                      <c:pt idx="754">
                        <c:v>3.0459999999999923</c:v>
                      </c:pt>
                      <c:pt idx="755">
                        <c:v>3.0559999999999974</c:v>
                      </c:pt>
                      <c:pt idx="756">
                        <c:v>3.0660000000000167</c:v>
                      </c:pt>
                      <c:pt idx="757">
                        <c:v>3.0760000000000076</c:v>
                      </c:pt>
                      <c:pt idx="758">
                        <c:v>3.0860000000000127</c:v>
                      </c:pt>
                      <c:pt idx="759">
                        <c:v>3.0960000000000036</c:v>
                      </c:pt>
                      <c:pt idx="760">
                        <c:v>3.1059999999999803</c:v>
                      </c:pt>
                      <c:pt idx="761">
                        <c:v>3.1159999999999997</c:v>
                      </c:pt>
                      <c:pt idx="762">
                        <c:v>3.1259999999999906</c:v>
                      </c:pt>
                      <c:pt idx="763">
                        <c:v>3.1360000000000099</c:v>
                      </c:pt>
                      <c:pt idx="764">
                        <c:v>3.1460000000000292</c:v>
                      </c:pt>
                      <c:pt idx="765">
                        <c:v>3.1560000000000059</c:v>
                      </c:pt>
                      <c:pt idx="766">
                        <c:v>3.1659999999999968</c:v>
                      </c:pt>
                      <c:pt idx="767">
                        <c:v>3.1760000000000019</c:v>
                      </c:pt>
                      <c:pt idx="768">
                        <c:v>3.186000000000007</c:v>
                      </c:pt>
                      <c:pt idx="769">
                        <c:v>3.195999999999998</c:v>
                      </c:pt>
                      <c:pt idx="770">
                        <c:v>3.2060000000000031</c:v>
                      </c:pt>
                      <c:pt idx="771">
                        <c:v>3.2160000000000082</c:v>
                      </c:pt>
                      <c:pt idx="772">
                        <c:v>3.2259999999999849</c:v>
                      </c:pt>
                      <c:pt idx="773">
                        <c:v>3.23599999999999</c:v>
                      </c:pt>
                      <c:pt idx="774">
                        <c:v>3.2460000000000093</c:v>
                      </c:pt>
                      <c:pt idx="775">
                        <c:v>3.2560000000000002</c:v>
                      </c:pt>
                      <c:pt idx="776">
                        <c:v>3.2660000000000196</c:v>
                      </c:pt>
                      <c:pt idx="777">
                        <c:v>3.2759999999999962</c:v>
                      </c:pt>
                      <c:pt idx="778">
                        <c:v>3.2859999999999872</c:v>
                      </c:pt>
                      <c:pt idx="779">
                        <c:v>3.2959999999999923</c:v>
                      </c:pt>
                      <c:pt idx="780">
                        <c:v>3.3059999999999974</c:v>
                      </c:pt>
                      <c:pt idx="781">
                        <c:v>3.3160000000000167</c:v>
                      </c:pt>
                      <c:pt idx="782">
                        <c:v>3.3260000000000076</c:v>
                      </c:pt>
                      <c:pt idx="783">
                        <c:v>3.3360000000000127</c:v>
                      </c:pt>
                      <c:pt idx="784">
                        <c:v>3.3460000000000036</c:v>
                      </c:pt>
                      <c:pt idx="785">
                        <c:v>3.3559999999999803</c:v>
                      </c:pt>
                      <c:pt idx="786">
                        <c:v>3.3659999999999997</c:v>
                      </c:pt>
                      <c:pt idx="787">
                        <c:v>3.3759999999999906</c:v>
                      </c:pt>
                      <c:pt idx="788">
                        <c:v>3.3860000000000099</c:v>
                      </c:pt>
                      <c:pt idx="789">
                        <c:v>3.3960000000000292</c:v>
                      </c:pt>
                      <c:pt idx="790">
                        <c:v>3.4060000000000059</c:v>
                      </c:pt>
                      <c:pt idx="791">
                        <c:v>3.4159999999999968</c:v>
                      </c:pt>
                      <c:pt idx="792">
                        <c:v>3.4260000000000019</c:v>
                      </c:pt>
                      <c:pt idx="793">
                        <c:v>3.436000000000007</c:v>
                      </c:pt>
                      <c:pt idx="794">
                        <c:v>3.445999999999998</c:v>
                      </c:pt>
                      <c:pt idx="795">
                        <c:v>3.4560000000000031</c:v>
                      </c:pt>
                      <c:pt idx="796">
                        <c:v>3.4660000000000082</c:v>
                      </c:pt>
                      <c:pt idx="797">
                        <c:v>3.4759999999999849</c:v>
                      </c:pt>
                      <c:pt idx="798">
                        <c:v>3.48599999999999</c:v>
                      </c:pt>
                      <c:pt idx="799">
                        <c:v>3.4960000000000093</c:v>
                      </c:pt>
                      <c:pt idx="800">
                        <c:v>3.5060000000000002</c:v>
                      </c:pt>
                      <c:pt idx="801">
                        <c:v>3.5160000000000196</c:v>
                      </c:pt>
                      <c:pt idx="802">
                        <c:v>3.5259999999999962</c:v>
                      </c:pt>
                      <c:pt idx="803">
                        <c:v>3.5359999999999872</c:v>
                      </c:pt>
                      <c:pt idx="804">
                        <c:v>3.5459999999999923</c:v>
                      </c:pt>
                      <c:pt idx="805">
                        <c:v>3.5559999999999974</c:v>
                      </c:pt>
                      <c:pt idx="806">
                        <c:v>3.5660000000000167</c:v>
                      </c:pt>
                      <c:pt idx="807">
                        <c:v>3.5760000000000076</c:v>
                      </c:pt>
                      <c:pt idx="808">
                        <c:v>3.5860000000000127</c:v>
                      </c:pt>
                      <c:pt idx="809">
                        <c:v>3.5960000000000036</c:v>
                      </c:pt>
                      <c:pt idx="810">
                        <c:v>3.6059999999999803</c:v>
                      </c:pt>
                      <c:pt idx="811">
                        <c:v>3.6159999999999997</c:v>
                      </c:pt>
                      <c:pt idx="812">
                        <c:v>3.6259999999999906</c:v>
                      </c:pt>
                      <c:pt idx="813">
                        <c:v>3.6360000000000099</c:v>
                      </c:pt>
                      <c:pt idx="814">
                        <c:v>3.6460000000000292</c:v>
                      </c:pt>
                      <c:pt idx="815">
                        <c:v>3.6560000000000059</c:v>
                      </c:pt>
                      <c:pt idx="816">
                        <c:v>3.6659999999999968</c:v>
                      </c:pt>
                      <c:pt idx="817">
                        <c:v>3.6760000000000019</c:v>
                      </c:pt>
                      <c:pt idx="818">
                        <c:v>3.686000000000007</c:v>
                      </c:pt>
                      <c:pt idx="819">
                        <c:v>3.695999999999998</c:v>
                      </c:pt>
                      <c:pt idx="820">
                        <c:v>3.7060000000000031</c:v>
                      </c:pt>
                      <c:pt idx="821">
                        <c:v>3.7160000000000082</c:v>
                      </c:pt>
                      <c:pt idx="822">
                        <c:v>3.7259999999999849</c:v>
                      </c:pt>
                      <c:pt idx="823">
                        <c:v>3.73599999999999</c:v>
                      </c:pt>
                      <c:pt idx="824">
                        <c:v>3.7460000000000093</c:v>
                      </c:pt>
                      <c:pt idx="825">
                        <c:v>3.7560000000000002</c:v>
                      </c:pt>
                      <c:pt idx="826">
                        <c:v>3.7660000000000196</c:v>
                      </c:pt>
                      <c:pt idx="827">
                        <c:v>3.7759999999999962</c:v>
                      </c:pt>
                      <c:pt idx="828">
                        <c:v>3.7859999999999872</c:v>
                      </c:pt>
                      <c:pt idx="829">
                        <c:v>3.7959999999999923</c:v>
                      </c:pt>
                      <c:pt idx="830">
                        <c:v>3.8059999999999974</c:v>
                      </c:pt>
                      <c:pt idx="831">
                        <c:v>3.8160000000000167</c:v>
                      </c:pt>
                      <c:pt idx="832">
                        <c:v>3.8260000000000076</c:v>
                      </c:pt>
                      <c:pt idx="833">
                        <c:v>3.8360000000000127</c:v>
                      </c:pt>
                      <c:pt idx="834">
                        <c:v>3.8460000000000036</c:v>
                      </c:pt>
                      <c:pt idx="835">
                        <c:v>3.8559999999999803</c:v>
                      </c:pt>
                      <c:pt idx="836">
                        <c:v>3.8659999999999997</c:v>
                      </c:pt>
                      <c:pt idx="837">
                        <c:v>3.8759999999999906</c:v>
                      </c:pt>
                      <c:pt idx="838">
                        <c:v>3.8860000000000099</c:v>
                      </c:pt>
                      <c:pt idx="839">
                        <c:v>3.8960000000000292</c:v>
                      </c:pt>
                      <c:pt idx="840">
                        <c:v>3.9060000000000059</c:v>
                      </c:pt>
                      <c:pt idx="841">
                        <c:v>3.9159999999999968</c:v>
                      </c:pt>
                      <c:pt idx="842">
                        <c:v>3.9260000000000019</c:v>
                      </c:pt>
                      <c:pt idx="843">
                        <c:v>3.936000000000007</c:v>
                      </c:pt>
                      <c:pt idx="844">
                        <c:v>3.945999999999998</c:v>
                      </c:pt>
                      <c:pt idx="845">
                        <c:v>3.9560000000000031</c:v>
                      </c:pt>
                      <c:pt idx="846">
                        <c:v>3.9660000000000082</c:v>
                      </c:pt>
                      <c:pt idx="847">
                        <c:v>3.9759999999999849</c:v>
                      </c:pt>
                      <c:pt idx="848">
                        <c:v>3.98599999999999</c:v>
                      </c:pt>
                      <c:pt idx="849">
                        <c:v>3.9960000000000093</c:v>
                      </c:pt>
                      <c:pt idx="850">
                        <c:v>4.0060000000000002</c:v>
                      </c:pt>
                      <c:pt idx="851">
                        <c:v>4.0160000000000196</c:v>
                      </c:pt>
                      <c:pt idx="852">
                        <c:v>4.0259999999999962</c:v>
                      </c:pt>
                      <c:pt idx="853">
                        <c:v>4.0359999999999872</c:v>
                      </c:pt>
                      <c:pt idx="854">
                        <c:v>4.0459999999999923</c:v>
                      </c:pt>
                      <c:pt idx="855">
                        <c:v>4.0559999999999974</c:v>
                      </c:pt>
                      <c:pt idx="856">
                        <c:v>4.0660000000000167</c:v>
                      </c:pt>
                      <c:pt idx="857">
                        <c:v>4.0760000000000076</c:v>
                      </c:pt>
                      <c:pt idx="858">
                        <c:v>4.0860000000000127</c:v>
                      </c:pt>
                      <c:pt idx="859">
                        <c:v>4.0960000000000036</c:v>
                      </c:pt>
                      <c:pt idx="860">
                        <c:v>4.1059999999999803</c:v>
                      </c:pt>
                      <c:pt idx="861">
                        <c:v>4.1159999999999997</c:v>
                      </c:pt>
                      <c:pt idx="862">
                        <c:v>4.1259999999999906</c:v>
                      </c:pt>
                      <c:pt idx="863">
                        <c:v>4.1360000000000099</c:v>
                      </c:pt>
                      <c:pt idx="864">
                        <c:v>4.1460000000000292</c:v>
                      </c:pt>
                      <c:pt idx="865">
                        <c:v>4.1560000000000059</c:v>
                      </c:pt>
                      <c:pt idx="866">
                        <c:v>4.1659999999999968</c:v>
                      </c:pt>
                      <c:pt idx="867">
                        <c:v>4.1760000000000019</c:v>
                      </c:pt>
                      <c:pt idx="868">
                        <c:v>4.186000000000007</c:v>
                      </c:pt>
                      <c:pt idx="869">
                        <c:v>4.195999999999998</c:v>
                      </c:pt>
                      <c:pt idx="870">
                        <c:v>4.2060000000000031</c:v>
                      </c:pt>
                      <c:pt idx="871">
                        <c:v>4.2160000000000082</c:v>
                      </c:pt>
                      <c:pt idx="872">
                        <c:v>4.2259999999999849</c:v>
                      </c:pt>
                      <c:pt idx="873">
                        <c:v>4.23599999999999</c:v>
                      </c:pt>
                      <c:pt idx="874">
                        <c:v>4.2459999999999809</c:v>
                      </c:pt>
                      <c:pt idx="875">
                        <c:v>4.2560000000000002</c:v>
                      </c:pt>
                      <c:pt idx="876">
                        <c:v>4.2660000000000196</c:v>
                      </c:pt>
                      <c:pt idx="877">
                        <c:v>4.2760000000000247</c:v>
                      </c:pt>
                      <c:pt idx="878">
                        <c:v>4.2859999999999872</c:v>
                      </c:pt>
                      <c:pt idx="879">
                        <c:v>4.2959999999999923</c:v>
                      </c:pt>
                      <c:pt idx="880">
                        <c:v>4.3059999999999974</c:v>
                      </c:pt>
                      <c:pt idx="881">
                        <c:v>4.3160000000000167</c:v>
                      </c:pt>
                      <c:pt idx="882">
                        <c:v>4.3259999999999934</c:v>
                      </c:pt>
                      <c:pt idx="883">
                        <c:v>4.3360000000000127</c:v>
                      </c:pt>
                      <c:pt idx="884">
                        <c:v>4.3460000000000036</c:v>
                      </c:pt>
                      <c:pt idx="885">
                        <c:v>4.3559999999999945</c:v>
                      </c:pt>
                      <c:pt idx="886">
                        <c:v>4.3659999999999997</c:v>
                      </c:pt>
                      <c:pt idx="887">
                        <c:v>4.3759999999999906</c:v>
                      </c:pt>
                      <c:pt idx="888">
                        <c:v>4.3860000000000099</c:v>
                      </c:pt>
                      <c:pt idx="889">
                        <c:v>4.3960000000000292</c:v>
                      </c:pt>
                      <c:pt idx="890">
                        <c:v>4.4059999999999917</c:v>
                      </c:pt>
                      <c:pt idx="891">
                        <c:v>4.4159999999999968</c:v>
                      </c:pt>
                      <c:pt idx="892">
                        <c:v>4.4260000000000019</c:v>
                      </c:pt>
                      <c:pt idx="893">
                        <c:v>4.436000000000007</c:v>
                      </c:pt>
                      <c:pt idx="894">
                        <c:v>4.445999999999998</c:v>
                      </c:pt>
                      <c:pt idx="895">
                        <c:v>4.4560000000000031</c:v>
                      </c:pt>
                      <c:pt idx="896">
                        <c:v>4.4660000000000082</c:v>
                      </c:pt>
                      <c:pt idx="897">
                        <c:v>4.4759999999999849</c:v>
                      </c:pt>
                      <c:pt idx="898">
                        <c:v>4.48599999999999</c:v>
                      </c:pt>
                      <c:pt idx="899">
                        <c:v>4.4959999999999809</c:v>
                      </c:pt>
                      <c:pt idx="900">
                        <c:v>4.5060000000000002</c:v>
                      </c:pt>
                      <c:pt idx="901">
                        <c:v>4.5160000000000196</c:v>
                      </c:pt>
                      <c:pt idx="902">
                        <c:v>4.5260000000000247</c:v>
                      </c:pt>
                      <c:pt idx="903">
                        <c:v>4.5359999999999872</c:v>
                      </c:pt>
                      <c:pt idx="904">
                        <c:v>4.5459999999999923</c:v>
                      </c:pt>
                      <c:pt idx="905">
                        <c:v>4.5559999999999974</c:v>
                      </c:pt>
                      <c:pt idx="906">
                        <c:v>4.5660000000000167</c:v>
                      </c:pt>
                      <c:pt idx="907">
                        <c:v>4.5759999999999934</c:v>
                      </c:pt>
                      <c:pt idx="908">
                        <c:v>4.5860000000000127</c:v>
                      </c:pt>
                      <c:pt idx="909">
                        <c:v>4.5960000000000036</c:v>
                      </c:pt>
                      <c:pt idx="910">
                        <c:v>4.6059999999999945</c:v>
                      </c:pt>
                      <c:pt idx="911">
                        <c:v>4.6159999999999997</c:v>
                      </c:pt>
                      <c:pt idx="912">
                        <c:v>4.6259999999999906</c:v>
                      </c:pt>
                      <c:pt idx="913">
                        <c:v>4.6360000000000099</c:v>
                      </c:pt>
                      <c:pt idx="914">
                        <c:v>4.6460000000000292</c:v>
                      </c:pt>
                      <c:pt idx="915">
                        <c:v>4.6559999999999917</c:v>
                      </c:pt>
                      <c:pt idx="916">
                        <c:v>4.6659999999999968</c:v>
                      </c:pt>
                      <c:pt idx="917">
                        <c:v>4.6760000000000019</c:v>
                      </c:pt>
                      <c:pt idx="918">
                        <c:v>4.686000000000007</c:v>
                      </c:pt>
                      <c:pt idx="919">
                        <c:v>4.695999999999998</c:v>
                      </c:pt>
                      <c:pt idx="920">
                        <c:v>4.7060000000000031</c:v>
                      </c:pt>
                      <c:pt idx="921">
                        <c:v>4.7160000000000082</c:v>
                      </c:pt>
                      <c:pt idx="922">
                        <c:v>4.7259999999999849</c:v>
                      </c:pt>
                      <c:pt idx="923">
                        <c:v>4.73599999999999</c:v>
                      </c:pt>
                      <c:pt idx="924">
                        <c:v>4.7459999999999809</c:v>
                      </c:pt>
                      <c:pt idx="925">
                        <c:v>4.7560000000000002</c:v>
                      </c:pt>
                      <c:pt idx="926">
                        <c:v>4.7660000000000196</c:v>
                      </c:pt>
                      <c:pt idx="927">
                        <c:v>4.7760000000000247</c:v>
                      </c:pt>
                      <c:pt idx="928">
                        <c:v>4.7859999999999872</c:v>
                      </c:pt>
                      <c:pt idx="929">
                        <c:v>4.7959999999999923</c:v>
                      </c:pt>
                      <c:pt idx="930">
                        <c:v>4.8059999999999974</c:v>
                      </c:pt>
                      <c:pt idx="931">
                        <c:v>4.8160000000000167</c:v>
                      </c:pt>
                      <c:pt idx="932">
                        <c:v>4.8259999999999934</c:v>
                      </c:pt>
                      <c:pt idx="933">
                        <c:v>4.8360000000000127</c:v>
                      </c:pt>
                      <c:pt idx="934">
                        <c:v>4.8460000000000036</c:v>
                      </c:pt>
                      <c:pt idx="935">
                        <c:v>4.8559999999999945</c:v>
                      </c:pt>
                      <c:pt idx="936">
                        <c:v>4.8659999999999997</c:v>
                      </c:pt>
                      <c:pt idx="937">
                        <c:v>4.8759999999999906</c:v>
                      </c:pt>
                      <c:pt idx="938">
                        <c:v>4.8860000000000099</c:v>
                      </c:pt>
                      <c:pt idx="939">
                        <c:v>4.8960000000000292</c:v>
                      </c:pt>
                      <c:pt idx="940">
                        <c:v>4.9059999999999917</c:v>
                      </c:pt>
                      <c:pt idx="941">
                        <c:v>4.9159999999999968</c:v>
                      </c:pt>
                      <c:pt idx="942">
                        <c:v>4.9260000000000019</c:v>
                      </c:pt>
                      <c:pt idx="943">
                        <c:v>4.936000000000007</c:v>
                      </c:pt>
                      <c:pt idx="944">
                        <c:v>4.945999999999998</c:v>
                      </c:pt>
                      <c:pt idx="945">
                        <c:v>4.9560000000000031</c:v>
                      </c:pt>
                      <c:pt idx="946">
                        <c:v>4.9660000000000082</c:v>
                      </c:pt>
                      <c:pt idx="947">
                        <c:v>4.9759999999999849</c:v>
                      </c:pt>
                      <c:pt idx="948">
                        <c:v>4.98599999999999</c:v>
                      </c:pt>
                      <c:pt idx="949">
                        <c:v>4.9959999999999809</c:v>
                      </c:pt>
                      <c:pt idx="950">
                        <c:v>5.0060000000000002</c:v>
                      </c:pt>
                      <c:pt idx="951">
                        <c:v>5.0160000000000196</c:v>
                      </c:pt>
                      <c:pt idx="952">
                        <c:v>5.0260000000000247</c:v>
                      </c:pt>
                      <c:pt idx="953">
                        <c:v>5.0359999999999872</c:v>
                      </c:pt>
                      <c:pt idx="954">
                        <c:v>5.0459999999999923</c:v>
                      </c:pt>
                      <c:pt idx="955">
                        <c:v>5.0559999999999974</c:v>
                      </c:pt>
                      <c:pt idx="956">
                        <c:v>5.0660000000000167</c:v>
                      </c:pt>
                      <c:pt idx="957">
                        <c:v>5.0759999999999934</c:v>
                      </c:pt>
                      <c:pt idx="958">
                        <c:v>5.0860000000000127</c:v>
                      </c:pt>
                      <c:pt idx="959">
                        <c:v>5.0960000000000036</c:v>
                      </c:pt>
                      <c:pt idx="960">
                        <c:v>5.1059999999999945</c:v>
                      </c:pt>
                      <c:pt idx="961">
                        <c:v>5.1159999999999997</c:v>
                      </c:pt>
                      <c:pt idx="962">
                        <c:v>5.1259999999999906</c:v>
                      </c:pt>
                      <c:pt idx="963">
                        <c:v>5.1360000000000099</c:v>
                      </c:pt>
                      <c:pt idx="964">
                        <c:v>5.1460000000000292</c:v>
                      </c:pt>
                      <c:pt idx="965">
                        <c:v>5.1559999999999917</c:v>
                      </c:pt>
                      <c:pt idx="966">
                        <c:v>5.1659999999999968</c:v>
                      </c:pt>
                      <c:pt idx="967">
                        <c:v>5.1760000000000019</c:v>
                      </c:pt>
                      <c:pt idx="968">
                        <c:v>5.186000000000007</c:v>
                      </c:pt>
                      <c:pt idx="969">
                        <c:v>5.195999999999998</c:v>
                      </c:pt>
                      <c:pt idx="970">
                        <c:v>5.2060000000000031</c:v>
                      </c:pt>
                      <c:pt idx="971">
                        <c:v>5.2160000000000082</c:v>
                      </c:pt>
                      <c:pt idx="972">
                        <c:v>5.2259999999999849</c:v>
                      </c:pt>
                      <c:pt idx="973">
                        <c:v>5.23599999999999</c:v>
                      </c:pt>
                      <c:pt idx="974">
                        <c:v>5.2459999999999809</c:v>
                      </c:pt>
                      <c:pt idx="975">
                        <c:v>5.2560000000000002</c:v>
                      </c:pt>
                      <c:pt idx="976">
                        <c:v>5.2660000000000196</c:v>
                      </c:pt>
                      <c:pt idx="977">
                        <c:v>5.2760000000000247</c:v>
                      </c:pt>
                      <c:pt idx="978">
                        <c:v>5.2859999999999872</c:v>
                      </c:pt>
                      <c:pt idx="979">
                        <c:v>5.2959999999999923</c:v>
                      </c:pt>
                      <c:pt idx="980">
                        <c:v>5.3059999999999974</c:v>
                      </c:pt>
                      <c:pt idx="981">
                        <c:v>5.3160000000000167</c:v>
                      </c:pt>
                      <c:pt idx="982">
                        <c:v>5.3259999999999934</c:v>
                      </c:pt>
                      <c:pt idx="983">
                        <c:v>5.3360000000000127</c:v>
                      </c:pt>
                      <c:pt idx="984">
                        <c:v>5.3460000000000036</c:v>
                      </c:pt>
                      <c:pt idx="985">
                        <c:v>5.3559999999999945</c:v>
                      </c:pt>
                      <c:pt idx="986">
                        <c:v>5.3659999999999997</c:v>
                      </c:pt>
                      <c:pt idx="987">
                        <c:v>5.3759999999999906</c:v>
                      </c:pt>
                      <c:pt idx="988">
                        <c:v>5.3860000000000099</c:v>
                      </c:pt>
                      <c:pt idx="989">
                        <c:v>5.3960000000000292</c:v>
                      </c:pt>
                      <c:pt idx="990">
                        <c:v>5.4060000000000059</c:v>
                      </c:pt>
                      <c:pt idx="991">
                        <c:v>5.4159999999999968</c:v>
                      </c:pt>
                      <c:pt idx="992">
                        <c:v>5.4260000000000019</c:v>
                      </c:pt>
                      <c:pt idx="993">
                        <c:v>5.436000000000007</c:v>
                      </c:pt>
                      <c:pt idx="994">
                        <c:v>5.445999999999998</c:v>
                      </c:pt>
                      <c:pt idx="995">
                        <c:v>5.4560000000000031</c:v>
                      </c:pt>
                      <c:pt idx="996">
                        <c:v>5.4660000000000082</c:v>
                      </c:pt>
                      <c:pt idx="997">
                        <c:v>5.4759999999999849</c:v>
                      </c:pt>
                      <c:pt idx="998">
                        <c:v>5.48599999999999</c:v>
                      </c:pt>
                      <c:pt idx="999">
                        <c:v>5.4960000000000093</c:v>
                      </c:pt>
                      <c:pt idx="1000">
                        <c:v>5.5060000000000002</c:v>
                      </c:pt>
                      <c:pt idx="1001">
                        <c:v>5.5160000000000196</c:v>
                      </c:pt>
                      <c:pt idx="1002">
                        <c:v>5.5259999999999962</c:v>
                      </c:pt>
                      <c:pt idx="1003">
                        <c:v>5.5359999999999872</c:v>
                      </c:pt>
                      <c:pt idx="1004">
                        <c:v>5.5459999999999923</c:v>
                      </c:pt>
                      <c:pt idx="1005">
                        <c:v>5.5559999999999974</c:v>
                      </c:pt>
                      <c:pt idx="1006">
                        <c:v>5.5659999999999883</c:v>
                      </c:pt>
                      <c:pt idx="1007">
                        <c:v>5.5760000000000076</c:v>
                      </c:pt>
                      <c:pt idx="1008">
                        <c:v>5.5860000000000127</c:v>
                      </c:pt>
                      <c:pt idx="1009">
                        <c:v>5.5960000000000036</c:v>
                      </c:pt>
                      <c:pt idx="1010">
                        <c:v>5.6059999999999945</c:v>
                      </c:pt>
                      <c:pt idx="1011">
                        <c:v>5.6159999999999997</c:v>
                      </c:pt>
                      <c:pt idx="1012">
                        <c:v>5.6259999999999906</c:v>
                      </c:pt>
                      <c:pt idx="1013">
                        <c:v>5.6360000000000099</c:v>
                      </c:pt>
                      <c:pt idx="1014">
                        <c:v>5.6460000000000292</c:v>
                      </c:pt>
                      <c:pt idx="1015">
                        <c:v>5.6560000000000059</c:v>
                      </c:pt>
                      <c:pt idx="1016">
                        <c:v>5.6659999999999968</c:v>
                      </c:pt>
                      <c:pt idx="1017">
                        <c:v>5.6760000000000019</c:v>
                      </c:pt>
                      <c:pt idx="1018">
                        <c:v>5.686000000000007</c:v>
                      </c:pt>
                      <c:pt idx="1019">
                        <c:v>5.695999999999998</c:v>
                      </c:pt>
                      <c:pt idx="1020">
                        <c:v>5.7060000000000031</c:v>
                      </c:pt>
                      <c:pt idx="1021">
                        <c:v>5.7160000000000082</c:v>
                      </c:pt>
                      <c:pt idx="1022">
                        <c:v>5.7259999999999849</c:v>
                      </c:pt>
                      <c:pt idx="1023">
                        <c:v>5.73599999999999</c:v>
                      </c:pt>
                      <c:pt idx="1024">
                        <c:v>5.7460000000000093</c:v>
                      </c:pt>
                      <c:pt idx="1025">
                        <c:v>5.7560000000000002</c:v>
                      </c:pt>
                      <c:pt idx="1026">
                        <c:v>5.7660000000000196</c:v>
                      </c:pt>
                      <c:pt idx="1027">
                        <c:v>5.7759999999999962</c:v>
                      </c:pt>
                      <c:pt idx="1028">
                        <c:v>5.7859999999999872</c:v>
                      </c:pt>
                      <c:pt idx="1029">
                        <c:v>5.7959999999999923</c:v>
                      </c:pt>
                      <c:pt idx="1030">
                        <c:v>5.8059999999999974</c:v>
                      </c:pt>
                      <c:pt idx="1031">
                        <c:v>5.8159999999999883</c:v>
                      </c:pt>
                      <c:pt idx="1032">
                        <c:v>5.8260000000000076</c:v>
                      </c:pt>
                      <c:pt idx="1033">
                        <c:v>5.8360000000000127</c:v>
                      </c:pt>
                      <c:pt idx="1034">
                        <c:v>5.8460000000000036</c:v>
                      </c:pt>
                      <c:pt idx="1035">
                        <c:v>5.8559999999999945</c:v>
                      </c:pt>
                      <c:pt idx="1036">
                        <c:v>5.8659999999999997</c:v>
                      </c:pt>
                      <c:pt idx="1037">
                        <c:v>5.8759999999999906</c:v>
                      </c:pt>
                      <c:pt idx="1038">
                        <c:v>5.8860000000000099</c:v>
                      </c:pt>
                      <c:pt idx="1039">
                        <c:v>5.8960000000000292</c:v>
                      </c:pt>
                      <c:pt idx="1040">
                        <c:v>5.9060000000000059</c:v>
                      </c:pt>
                      <c:pt idx="1041">
                        <c:v>5.9159999999999968</c:v>
                      </c:pt>
                      <c:pt idx="1042">
                        <c:v>5.9260000000000019</c:v>
                      </c:pt>
                      <c:pt idx="1043">
                        <c:v>5.936000000000007</c:v>
                      </c:pt>
                      <c:pt idx="1044">
                        <c:v>5.945999999999998</c:v>
                      </c:pt>
                      <c:pt idx="1045">
                        <c:v>5.9560000000000031</c:v>
                      </c:pt>
                      <c:pt idx="1046">
                        <c:v>5.9660000000000082</c:v>
                      </c:pt>
                      <c:pt idx="1047">
                        <c:v>5.9759999999999849</c:v>
                      </c:pt>
                      <c:pt idx="1048">
                        <c:v>5.98599999999999</c:v>
                      </c:pt>
                      <c:pt idx="1049">
                        <c:v>5.9960000000000093</c:v>
                      </c:pt>
                      <c:pt idx="1050">
                        <c:v>6.0060000000000002</c:v>
                      </c:pt>
                      <c:pt idx="1051">
                        <c:v>6.0160000000000196</c:v>
                      </c:pt>
                      <c:pt idx="1052">
                        <c:v>6.0259999999999962</c:v>
                      </c:pt>
                      <c:pt idx="1053">
                        <c:v>6.0359999999999872</c:v>
                      </c:pt>
                      <c:pt idx="1054">
                        <c:v>6.0459999999999923</c:v>
                      </c:pt>
                      <c:pt idx="1055">
                        <c:v>6.0559999999999974</c:v>
                      </c:pt>
                      <c:pt idx="1056">
                        <c:v>6.0659999999999883</c:v>
                      </c:pt>
                      <c:pt idx="1057">
                        <c:v>6.0760000000000076</c:v>
                      </c:pt>
                      <c:pt idx="1058">
                        <c:v>6.0860000000000127</c:v>
                      </c:pt>
                      <c:pt idx="1059">
                        <c:v>6.0960000000000036</c:v>
                      </c:pt>
                      <c:pt idx="1060">
                        <c:v>6.1059999999999945</c:v>
                      </c:pt>
                      <c:pt idx="1061">
                        <c:v>6.1159999999999997</c:v>
                      </c:pt>
                      <c:pt idx="1062">
                        <c:v>6.1259999999999906</c:v>
                      </c:pt>
                      <c:pt idx="1063">
                        <c:v>6.1360000000000099</c:v>
                      </c:pt>
                      <c:pt idx="1064">
                        <c:v>6.1460000000000292</c:v>
                      </c:pt>
                      <c:pt idx="1065">
                        <c:v>6.1560000000000059</c:v>
                      </c:pt>
                      <c:pt idx="1066">
                        <c:v>6.1659999999999968</c:v>
                      </c:pt>
                      <c:pt idx="1067">
                        <c:v>6.1760000000000019</c:v>
                      </c:pt>
                      <c:pt idx="1068">
                        <c:v>6.186000000000007</c:v>
                      </c:pt>
                      <c:pt idx="1069">
                        <c:v>6.195999999999998</c:v>
                      </c:pt>
                      <c:pt idx="1070">
                        <c:v>6.2060000000000031</c:v>
                      </c:pt>
                      <c:pt idx="1071">
                        <c:v>6.2160000000000082</c:v>
                      </c:pt>
                      <c:pt idx="1072">
                        <c:v>6.2259999999999849</c:v>
                      </c:pt>
                      <c:pt idx="1073">
                        <c:v>6.23599999999999</c:v>
                      </c:pt>
                      <c:pt idx="1074">
                        <c:v>6.2460000000000093</c:v>
                      </c:pt>
                      <c:pt idx="1075">
                        <c:v>6.2560000000000002</c:v>
                      </c:pt>
                      <c:pt idx="1076">
                        <c:v>6.2660000000000196</c:v>
                      </c:pt>
                      <c:pt idx="1077">
                        <c:v>6.2759999999999962</c:v>
                      </c:pt>
                      <c:pt idx="1078">
                        <c:v>6.2859999999999872</c:v>
                      </c:pt>
                      <c:pt idx="1079">
                        <c:v>6.2959999999999923</c:v>
                      </c:pt>
                      <c:pt idx="1080">
                        <c:v>6.3059999999999974</c:v>
                      </c:pt>
                      <c:pt idx="1081">
                        <c:v>6.3159999999999883</c:v>
                      </c:pt>
                      <c:pt idx="1082">
                        <c:v>6.3260000000000076</c:v>
                      </c:pt>
                      <c:pt idx="1083">
                        <c:v>6.3360000000000127</c:v>
                      </c:pt>
                      <c:pt idx="1084">
                        <c:v>6.3460000000000036</c:v>
                      </c:pt>
                      <c:pt idx="1085">
                        <c:v>6.3559999999999945</c:v>
                      </c:pt>
                      <c:pt idx="1086">
                        <c:v>6.3659999999999997</c:v>
                      </c:pt>
                      <c:pt idx="1087">
                        <c:v>6.3759999999999906</c:v>
                      </c:pt>
                      <c:pt idx="1088">
                        <c:v>6.3860000000000099</c:v>
                      </c:pt>
                      <c:pt idx="1089">
                        <c:v>6.3960000000000292</c:v>
                      </c:pt>
                      <c:pt idx="1090">
                        <c:v>6.4060000000000059</c:v>
                      </c:pt>
                      <c:pt idx="1091">
                        <c:v>6.4159999999999968</c:v>
                      </c:pt>
                      <c:pt idx="1092">
                        <c:v>6.4260000000000019</c:v>
                      </c:pt>
                      <c:pt idx="1093">
                        <c:v>6.436000000000007</c:v>
                      </c:pt>
                      <c:pt idx="1094">
                        <c:v>6.445999999999998</c:v>
                      </c:pt>
                      <c:pt idx="1095">
                        <c:v>6.4560000000000031</c:v>
                      </c:pt>
                      <c:pt idx="1096">
                        <c:v>6.4660000000000082</c:v>
                      </c:pt>
                      <c:pt idx="1097">
                        <c:v>6.4759999999999849</c:v>
                      </c:pt>
                      <c:pt idx="1098">
                        <c:v>6.48599999999999</c:v>
                      </c:pt>
                      <c:pt idx="1099">
                        <c:v>6.4960000000000093</c:v>
                      </c:pt>
                      <c:pt idx="1100">
                        <c:v>6.5060000000000002</c:v>
                      </c:pt>
                      <c:pt idx="1101">
                        <c:v>6.5160000000000196</c:v>
                      </c:pt>
                      <c:pt idx="1102">
                        <c:v>6.5259999999999962</c:v>
                      </c:pt>
                      <c:pt idx="1103">
                        <c:v>6.5359999999999872</c:v>
                      </c:pt>
                      <c:pt idx="1104">
                        <c:v>6.5459999999999923</c:v>
                      </c:pt>
                      <c:pt idx="1105">
                        <c:v>6.5559999999999974</c:v>
                      </c:pt>
                      <c:pt idx="1106">
                        <c:v>6.5659999999999883</c:v>
                      </c:pt>
                      <c:pt idx="1107">
                        <c:v>6.5760000000000076</c:v>
                      </c:pt>
                      <c:pt idx="1108">
                        <c:v>6.5860000000000127</c:v>
                      </c:pt>
                      <c:pt idx="1109">
                        <c:v>6.5960000000000036</c:v>
                      </c:pt>
                      <c:pt idx="1110">
                        <c:v>6.6059999999999945</c:v>
                      </c:pt>
                      <c:pt idx="1111">
                        <c:v>6.6159999999999997</c:v>
                      </c:pt>
                      <c:pt idx="1112">
                        <c:v>6.6259999999999906</c:v>
                      </c:pt>
                      <c:pt idx="1113">
                        <c:v>6.6360000000000099</c:v>
                      </c:pt>
                      <c:pt idx="1114">
                        <c:v>6.6460000000000292</c:v>
                      </c:pt>
                      <c:pt idx="1115">
                        <c:v>6.6560000000000059</c:v>
                      </c:pt>
                      <c:pt idx="1116">
                        <c:v>6.6659999999999968</c:v>
                      </c:pt>
                      <c:pt idx="1117">
                        <c:v>6.6760000000000019</c:v>
                      </c:pt>
                      <c:pt idx="1118">
                        <c:v>6.686000000000007</c:v>
                      </c:pt>
                      <c:pt idx="1119">
                        <c:v>6.695999999999998</c:v>
                      </c:pt>
                      <c:pt idx="1120">
                        <c:v>6.7060000000000031</c:v>
                      </c:pt>
                      <c:pt idx="1121">
                        <c:v>6.7160000000000082</c:v>
                      </c:pt>
                      <c:pt idx="1122">
                        <c:v>6.7259999999999849</c:v>
                      </c:pt>
                      <c:pt idx="1123">
                        <c:v>6.7360000000000184</c:v>
                      </c:pt>
                      <c:pt idx="1124">
                        <c:v>6.7460000000000093</c:v>
                      </c:pt>
                      <c:pt idx="1125">
                        <c:v>6.755999999999986</c:v>
                      </c:pt>
                      <c:pt idx="1126">
                        <c:v>6.7660000000000053</c:v>
                      </c:pt>
                      <c:pt idx="1127">
                        <c:v>6.7759999999999962</c:v>
                      </c:pt>
                      <c:pt idx="1128">
                        <c:v>6.7859999999999872</c:v>
                      </c:pt>
                      <c:pt idx="1129">
                        <c:v>6.7959999999999923</c:v>
                      </c:pt>
                      <c:pt idx="1130">
                        <c:v>6.8059999999999974</c:v>
                      </c:pt>
                      <c:pt idx="1131">
                        <c:v>6.8159999999999883</c:v>
                      </c:pt>
                      <c:pt idx="1132">
                        <c:v>6.8260000000000076</c:v>
                      </c:pt>
                      <c:pt idx="1133">
                        <c:v>6.8360000000000127</c:v>
                      </c:pt>
                      <c:pt idx="1134">
                        <c:v>6.8460000000000036</c:v>
                      </c:pt>
                      <c:pt idx="1135">
                        <c:v>6.8559999999999945</c:v>
                      </c:pt>
                      <c:pt idx="1136">
                        <c:v>6.8659999999999997</c:v>
                      </c:pt>
                      <c:pt idx="1137">
                        <c:v>6.8759999999999906</c:v>
                      </c:pt>
                      <c:pt idx="1138">
                        <c:v>6.8860000000000099</c:v>
                      </c:pt>
                      <c:pt idx="1139">
                        <c:v>6.8960000000000292</c:v>
                      </c:pt>
                      <c:pt idx="1140">
                        <c:v>6.9060000000000059</c:v>
                      </c:pt>
                      <c:pt idx="1141">
                        <c:v>6.9159999999999968</c:v>
                      </c:pt>
                      <c:pt idx="1142">
                        <c:v>6.9260000000000019</c:v>
                      </c:pt>
                      <c:pt idx="1143">
                        <c:v>6.936000000000007</c:v>
                      </c:pt>
                      <c:pt idx="1144">
                        <c:v>6.945999999999998</c:v>
                      </c:pt>
                      <c:pt idx="1145">
                        <c:v>6.9560000000000031</c:v>
                      </c:pt>
                      <c:pt idx="1146">
                        <c:v>6.9660000000000082</c:v>
                      </c:pt>
                      <c:pt idx="1147">
                        <c:v>6.9759999999999849</c:v>
                      </c:pt>
                      <c:pt idx="1148">
                        <c:v>6.9860000000000184</c:v>
                      </c:pt>
                      <c:pt idx="1149">
                        <c:v>6.9960000000000093</c:v>
                      </c:pt>
                      <c:pt idx="1150">
                        <c:v>7.005999999999986</c:v>
                      </c:pt>
                      <c:pt idx="1151">
                        <c:v>7.0160000000000053</c:v>
                      </c:pt>
                      <c:pt idx="1152">
                        <c:v>7.0259999999999962</c:v>
                      </c:pt>
                      <c:pt idx="1153">
                        <c:v>7.0359999999999872</c:v>
                      </c:pt>
                      <c:pt idx="1154">
                        <c:v>7.0459999999999923</c:v>
                      </c:pt>
                      <c:pt idx="1155">
                        <c:v>7.0559999999999974</c:v>
                      </c:pt>
                      <c:pt idx="1156">
                        <c:v>7.0659999999999883</c:v>
                      </c:pt>
                      <c:pt idx="1157">
                        <c:v>7.0760000000000076</c:v>
                      </c:pt>
                      <c:pt idx="1158">
                        <c:v>7.0860000000000127</c:v>
                      </c:pt>
                      <c:pt idx="1159">
                        <c:v>7.0960000000000036</c:v>
                      </c:pt>
                      <c:pt idx="1160">
                        <c:v>7.1059999999999945</c:v>
                      </c:pt>
                      <c:pt idx="1161">
                        <c:v>7.1159999999999997</c:v>
                      </c:pt>
                      <c:pt idx="1162">
                        <c:v>7.1259999999999906</c:v>
                      </c:pt>
                      <c:pt idx="1163">
                        <c:v>7.1360000000000099</c:v>
                      </c:pt>
                      <c:pt idx="1164">
                        <c:v>7.1460000000000292</c:v>
                      </c:pt>
                      <c:pt idx="1165">
                        <c:v>7.1560000000000059</c:v>
                      </c:pt>
                      <c:pt idx="1166">
                        <c:v>7.1659999999999968</c:v>
                      </c:pt>
                      <c:pt idx="1167">
                        <c:v>7.1760000000000019</c:v>
                      </c:pt>
                      <c:pt idx="1168">
                        <c:v>7.186000000000007</c:v>
                      </c:pt>
                      <c:pt idx="1169">
                        <c:v>7.195999999999998</c:v>
                      </c:pt>
                      <c:pt idx="1170">
                        <c:v>7.2060000000000031</c:v>
                      </c:pt>
                      <c:pt idx="1171">
                        <c:v>7.2160000000000082</c:v>
                      </c:pt>
                      <c:pt idx="1172">
                        <c:v>7.2259999999999849</c:v>
                      </c:pt>
                      <c:pt idx="1173">
                        <c:v>7.2360000000000184</c:v>
                      </c:pt>
                      <c:pt idx="1174">
                        <c:v>7.2460000000000093</c:v>
                      </c:pt>
                      <c:pt idx="1175">
                        <c:v>7.255999999999986</c:v>
                      </c:pt>
                      <c:pt idx="1176">
                        <c:v>7.2660000000000053</c:v>
                      </c:pt>
                      <c:pt idx="1177">
                        <c:v>7.2759999999999962</c:v>
                      </c:pt>
                      <c:pt idx="1178">
                        <c:v>7.2859999999999872</c:v>
                      </c:pt>
                      <c:pt idx="1179">
                        <c:v>7.2959999999999923</c:v>
                      </c:pt>
                      <c:pt idx="1180">
                        <c:v>7.3059999999999974</c:v>
                      </c:pt>
                      <c:pt idx="1181">
                        <c:v>7.3159999999999883</c:v>
                      </c:pt>
                      <c:pt idx="1182">
                        <c:v>7.3260000000000076</c:v>
                      </c:pt>
                      <c:pt idx="1183">
                        <c:v>7.3360000000000127</c:v>
                      </c:pt>
                      <c:pt idx="1184">
                        <c:v>7.3460000000000036</c:v>
                      </c:pt>
                      <c:pt idx="1185">
                        <c:v>7.3559999999999945</c:v>
                      </c:pt>
                      <c:pt idx="1186">
                        <c:v>7.3659999999999997</c:v>
                      </c:pt>
                      <c:pt idx="1187">
                        <c:v>7.3759999999999906</c:v>
                      </c:pt>
                      <c:pt idx="1188">
                        <c:v>7.3860000000000099</c:v>
                      </c:pt>
                      <c:pt idx="1189">
                        <c:v>7.3960000000000292</c:v>
                      </c:pt>
                      <c:pt idx="1190">
                        <c:v>7.4060000000000059</c:v>
                      </c:pt>
                      <c:pt idx="1191">
                        <c:v>7.4159999999999968</c:v>
                      </c:pt>
                      <c:pt idx="1192">
                        <c:v>7.4260000000000019</c:v>
                      </c:pt>
                      <c:pt idx="1193">
                        <c:v>7.436000000000007</c:v>
                      </c:pt>
                      <c:pt idx="1194">
                        <c:v>7.445999999999998</c:v>
                      </c:pt>
                      <c:pt idx="1195">
                        <c:v>7.4560000000000031</c:v>
                      </c:pt>
                      <c:pt idx="1196">
                        <c:v>7.4660000000000082</c:v>
                      </c:pt>
                      <c:pt idx="1197">
                        <c:v>7.4759999999999849</c:v>
                      </c:pt>
                      <c:pt idx="1198">
                        <c:v>7.4860000000000184</c:v>
                      </c:pt>
                      <c:pt idx="1199">
                        <c:v>7.4960000000000093</c:v>
                      </c:pt>
                      <c:pt idx="1200">
                        <c:v>7.505999999999986</c:v>
                      </c:pt>
                      <c:pt idx="1201">
                        <c:v>7.5160000000000053</c:v>
                      </c:pt>
                      <c:pt idx="1202">
                        <c:v>7.5259999999999962</c:v>
                      </c:pt>
                      <c:pt idx="1203">
                        <c:v>7.5359999999999872</c:v>
                      </c:pt>
                      <c:pt idx="1204">
                        <c:v>7.5459999999999923</c:v>
                      </c:pt>
                      <c:pt idx="1205">
                        <c:v>7.5559999999999974</c:v>
                      </c:pt>
                      <c:pt idx="1206">
                        <c:v>7.5659999999999883</c:v>
                      </c:pt>
                      <c:pt idx="1207">
                        <c:v>7.5760000000000076</c:v>
                      </c:pt>
                      <c:pt idx="1208">
                        <c:v>7.5860000000000127</c:v>
                      </c:pt>
                      <c:pt idx="1209">
                        <c:v>7.5960000000000036</c:v>
                      </c:pt>
                      <c:pt idx="1210">
                        <c:v>7.6059999999999945</c:v>
                      </c:pt>
                      <c:pt idx="1211">
                        <c:v>7.6159999999999997</c:v>
                      </c:pt>
                      <c:pt idx="1212">
                        <c:v>7.6259999999999906</c:v>
                      </c:pt>
                      <c:pt idx="1213">
                        <c:v>7.6360000000000099</c:v>
                      </c:pt>
                      <c:pt idx="1214">
                        <c:v>7.6460000000000292</c:v>
                      </c:pt>
                      <c:pt idx="1215">
                        <c:v>7.6560000000000059</c:v>
                      </c:pt>
                      <c:pt idx="1216">
                        <c:v>7.6659999999999968</c:v>
                      </c:pt>
                      <c:pt idx="1217">
                        <c:v>7.6760000000000019</c:v>
                      </c:pt>
                      <c:pt idx="1218">
                        <c:v>7.686000000000007</c:v>
                      </c:pt>
                      <c:pt idx="1219">
                        <c:v>7.695999999999998</c:v>
                      </c:pt>
                      <c:pt idx="1220">
                        <c:v>7.7060000000000031</c:v>
                      </c:pt>
                      <c:pt idx="1221">
                        <c:v>7.7160000000000082</c:v>
                      </c:pt>
                      <c:pt idx="1222">
                        <c:v>7.7259999999999849</c:v>
                      </c:pt>
                      <c:pt idx="1223">
                        <c:v>7.7360000000000184</c:v>
                      </c:pt>
                      <c:pt idx="1224">
                        <c:v>7.7460000000000093</c:v>
                      </c:pt>
                      <c:pt idx="1225">
                        <c:v>7.755999999999986</c:v>
                      </c:pt>
                      <c:pt idx="1226">
                        <c:v>7.7660000000000053</c:v>
                      </c:pt>
                      <c:pt idx="1227">
                        <c:v>7.7759999999999962</c:v>
                      </c:pt>
                      <c:pt idx="1228">
                        <c:v>7.7859999999999872</c:v>
                      </c:pt>
                      <c:pt idx="1229">
                        <c:v>7.7959999999999923</c:v>
                      </c:pt>
                      <c:pt idx="1230">
                        <c:v>7.8059999999999974</c:v>
                      </c:pt>
                      <c:pt idx="1231">
                        <c:v>7.8159999999999883</c:v>
                      </c:pt>
                      <c:pt idx="1232">
                        <c:v>7.8260000000000076</c:v>
                      </c:pt>
                      <c:pt idx="1233">
                        <c:v>7.8360000000000127</c:v>
                      </c:pt>
                      <c:pt idx="1234">
                        <c:v>7.8460000000000036</c:v>
                      </c:pt>
                      <c:pt idx="1235">
                        <c:v>7.8559999999999945</c:v>
                      </c:pt>
                      <c:pt idx="1236">
                        <c:v>7.8659999999999997</c:v>
                      </c:pt>
                      <c:pt idx="1237">
                        <c:v>7.8759999999999906</c:v>
                      </c:pt>
                      <c:pt idx="1238">
                        <c:v>7.8860000000000099</c:v>
                      </c:pt>
                      <c:pt idx="1239">
                        <c:v>7.8960000000000292</c:v>
                      </c:pt>
                      <c:pt idx="1240">
                        <c:v>7.9059999999999917</c:v>
                      </c:pt>
                      <c:pt idx="1241">
                        <c:v>7.9159999999999968</c:v>
                      </c:pt>
                      <c:pt idx="1242">
                        <c:v>7.9260000000000019</c:v>
                      </c:pt>
                      <c:pt idx="1243">
                        <c:v>7.936000000000007</c:v>
                      </c:pt>
                      <c:pt idx="1244">
                        <c:v>7.945999999999998</c:v>
                      </c:pt>
                      <c:pt idx="1245">
                        <c:v>7.9560000000000173</c:v>
                      </c:pt>
                      <c:pt idx="1246">
                        <c:v>7.9660000000000082</c:v>
                      </c:pt>
                      <c:pt idx="1247">
                        <c:v>7.9759999999999849</c:v>
                      </c:pt>
                      <c:pt idx="1248">
                        <c:v>7.98599999999999</c:v>
                      </c:pt>
                      <c:pt idx="1249">
                        <c:v>7.9959999999999809</c:v>
                      </c:pt>
                      <c:pt idx="1250">
                        <c:v>8.0060000000000002</c:v>
                      </c:pt>
                      <c:pt idx="1251">
                        <c:v>8.0160000000000053</c:v>
                      </c:pt>
                      <c:pt idx="1252">
                        <c:v>8.0260000000000247</c:v>
                      </c:pt>
                      <c:pt idx="1253">
                        <c:v>8.0359999999999872</c:v>
                      </c:pt>
                      <c:pt idx="1254">
                        <c:v>8.0460000000000065</c:v>
                      </c:pt>
                      <c:pt idx="1255">
                        <c:v>8.0559999999999974</c:v>
                      </c:pt>
                      <c:pt idx="1256">
                        <c:v>8.0659999999999883</c:v>
                      </c:pt>
                      <c:pt idx="1257">
                        <c:v>8.0760000000000076</c:v>
                      </c:pt>
                      <c:pt idx="1258">
                        <c:v>8.0860000000000127</c:v>
                      </c:pt>
                      <c:pt idx="1259">
                        <c:v>8.0960000000000036</c:v>
                      </c:pt>
                      <c:pt idx="1260">
                        <c:v>8.1059999999999945</c:v>
                      </c:pt>
                      <c:pt idx="1261">
                        <c:v>8.1159999999999997</c:v>
                      </c:pt>
                      <c:pt idx="1262">
                        <c:v>8.1260000000000048</c:v>
                      </c:pt>
                      <c:pt idx="1263">
                        <c:v>8.1360000000000099</c:v>
                      </c:pt>
                      <c:pt idx="1264">
                        <c:v>8.146000000000015</c:v>
                      </c:pt>
                      <c:pt idx="1265">
                        <c:v>8.1559999999999917</c:v>
                      </c:pt>
                      <c:pt idx="1266">
                        <c:v>8.1659999999999968</c:v>
                      </c:pt>
                      <c:pt idx="1267">
                        <c:v>8.1760000000000019</c:v>
                      </c:pt>
                      <c:pt idx="1268">
                        <c:v>8.186000000000007</c:v>
                      </c:pt>
                      <c:pt idx="1269">
                        <c:v>8.195999999999998</c:v>
                      </c:pt>
                      <c:pt idx="1270">
                        <c:v>8.2060000000000173</c:v>
                      </c:pt>
                      <c:pt idx="1271">
                        <c:v>8.2160000000000082</c:v>
                      </c:pt>
                      <c:pt idx="1272">
                        <c:v>8.2259999999999849</c:v>
                      </c:pt>
                      <c:pt idx="1273">
                        <c:v>8.23599999999999</c:v>
                      </c:pt>
                      <c:pt idx="1274">
                        <c:v>8.2459999999999809</c:v>
                      </c:pt>
                      <c:pt idx="1275">
                        <c:v>8.2560000000000002</c:v>
                      </c:pt>
                      <c:pt idx="1276">
                        <c:v>8.2660000000000053</c:v>
                      </c:pt>
                      <c:pt idx="1277">
                        <c:v>8.2760000000000247</c:v>
                      </c:pt>
                      <c:pt idx="1278">
                        <c:v>8.2859999999999872</c:v>
                      </c:pt>
                      <c:pt idx="1279">
                        <c:v>8.2960000000000065</c:v>
                      </c:pt>
                      <c:pt idx="1280">
                        <c:v>8.3059999999999974</c:v>
                      </c:pt>
                      <c:pt idx="1281">
                        <c:v>8.3159999999999883</c:v>
                      </c:pt>
                      <c:pt idx="1282">
                        <c:v>8.3260000000000076</c:v>
                      </c:pt>
                      <c:pt idx="1283">
                        <c:v>8.3360000000000127</c:v>
                      </c:pt>
                      <c:pt idx="1284">
                        <c:v>8.3460000000000036</c:v>
                      </c:pt>
                      <c:pt idx="1285">
                        <c:v>8.3559999999999945</c:v>
                      </c:pt>
                      <c:pt idx="1286">
                        <c:v>8.3659999999999997</c:v>
                      </c:pt>
                      <c:pt idx="1287">
                        <c:v>8.3760000000000048</c:v>
                      </c:pt>
                      <c:pt idx="1288">
                        <c:v>8.3860000000000099</c:v>
                      </c:pt>
                      <c:pt idx="1289">
                        <c:v>8.396000000000015</c:v>
                      </c:pt>
                      <c:pt idx="1290">
                        <c:v>8.4059999999999917</c:v>
                      </c:pt>
                      <c:pt idx="1291">
                        <c:v>8.4159999999999968</c:v>
                      </c:pt>
                      <c:pt idx="1292">
                        <c:v>8.4260000000000019</c:v>
                      </c:pt>
                      <c:pt idx="1293">
                        <c:v>8.436000000000007</c:v>
                      </c:pt>
                      <c:pt idx="1294">
                        <c:v>8.445999999999998</c:v>
                      </c:pt>
                      <c:pt idx="1295">
                        <c:v>8.4560000000000173</c:v>
                      </c:pt>
                      <c:pt idx="1296">
                        <c:v>8.4660000000000082</c:v>
                      </c:pt>
                      <c:pt idx="1297">
                        <c:v>8.4759999999999849</c:v>
                      </c:pt>
                      <c:pt idx="1298">
                        <c:v>8.48599999999999</c:v>
                      </c:pt>
                      <c:pt idx="1299">
                        <c:v>8.4959999999999809</c:v>
                      </c:pt>
                      <c:pt idx="1300">
                        <c:v>8.5060000000000002</c:v>
                      </c:pt>
                      <c:pt idx="1301">
                        <c:v>8.5160000000000053</c:v>
                      </c:pt>
                      <c:pt idx="1302">
                        <c:v>8.5260000000000247</c:v>
                      </c:pt>
                      <c:pt idx="1303">
                        <c:v>8.5359999999999872</c:v>
                      </c:pt>
                      <c:pt idx="1304">
                        <c:v>8.5460000000000065</c:v>
                      </c:pt>
                      <c:pt idx="1305">
                        <c:v>8.5559999999999974</c:v>
                      </c:pt>
                      <c:pt idx="1306">
                        <c:v>8.5659999999999883</c:v>
                      </c:pt>
                      <c:pt idx="1307">
                        <c:v>8.5760000000000076</c:v>
                      </c:pt>
                      <c:pt idx="1308">
                        <c:v>8.5860000000000127</c:v>
                      </c:pt>
                      <c:pt idx="1309">
                        <c:v>8.5960000000000036</c:v>
                      </c:pt>
                      <c:pt idx="1310">
                        <c:v>8.6059999999999945</c:v>
                      </c:pt>
                      <c:pt idx="1311">
                        <c:v>8.6159999999999997</c:v>
                      </c:pt>
                      <c:pt idx="1312">
                        <c:v>8.6260000000000048</c:v>
                      </c:pt>
                      <c:pt idx="1313">
                        <c:v>8.6360000000000099</c:v>
                      </c:pt>
                      <c:pt idx="1314">
                        <c:v>8.646000000000015</c:v>
                      </c:pt>
                      <c:pt idx="1315">
                        <c:v>8.6559999999999917</c:v>
                      </c:pt>
                      <c:pt idx="1316">
                        <c:v>8.6659999999999968</c:v>
                      </c:pt>
                      <c:pt idx="1317">
                        <c:v>8.6760000000000019</c:v>
                      </c:pt>
                      <c:pt idx="1318">
                        <c:v>8.686000000000007</c:v>
                      </c:pt>
                      <c:pt idx="1319">
                        <c:v>8.695999999999998</c:v>
                      </c:pt>
                      <c:pt idx="1320">
                        <c:v>8.7060000000000173</c:v>
                      </c:pt>
                      <c:pt idx="1321">
                        <c:v>8.7160000000000082</c:v>
                      </c:pt>
                      <c:pt idx="1322">
                        <c:v>8.7259999999999849</c:v>
                      </c:pt>
                      <c:pt idx="1323">
                        <c:v>8.73599999999999</c:v>
                      </c:pt>
                      <c:pt idx="1324">
                        <c:v>8.7459999999999809</c:v>
                      </c:pt>
                      <c:pt idx="1325">
                        <c:v>8.7560000000000002</c:v>
                      </c:pt>
                      <c:pt idx="1326">
                        <c:v>8.7660000000000053</c:v>
                      </c:pt>
                      <c:pt idx="1327">
                        <c:v>8.7760000000000247</c:v>
                      </c:pt>
                      <c:pt idx="1328">
                        <c:v>8.7859999999999872</c:v>
                      </c:pt>
                      <c:pt idx="1329">
                        <c:v>8.7960000000000065</c:v>
                      </c:pt>
                      <c:pt idx="1330">
                        <c:v>8.8059999999999974</c:v>
                      </c:pt>
                      <c:pt idx="1331">
                        <c:v>8.8159999999999883</c:v>
                      </c:pt>
                      <c:pt idx="1332">
                        <c:v>8.8260000000000076</c:v>
                      </c:pt>
                      <c:pt idx="1333">
                        <c:v>8.8360000000000127</c:v>
                      </c:pt>
                      <c:pt idx="1334">
                        <c:v>8.8460000000000036</c:v>
                      </c:pt>
                      <c:pt idx="1335">
                        <c:v>8.8559999999999945</c:v>
                      </c:pt>
                      <c:pt idx="1336">
                        <c:v>8.8659999999999997</c:v>
                      </c:pt>
                      <c:pt idx="1337">
                        <c:v>8.8760000000000048</c:v>
                      </c:pt>
                      <c:pt idx="1338">
                        <c:v>8.8860000000000099</c:v>
                      </c:pt>
                      <c:pt idx="1339">
                        <c:v>8.896000000000015</c:v>
                      </c:pt>
                      <c:pt idx="1340">
                        <c:v>8.9059999999999917</c:v>
                      </c:pt>
                      <c:pt idx="1341">
                        <c:v>8.9159999999999968</c:v>
                      </c:pt>
                      <c:pt idx="1342">
                        <c:v>8.9260000000000019</c:v>
                      </c:pt>
                      <c:pt idx="1343">
                        <c:v>8.936000000000007</c:v>
                      </c:pt>
                      <c:pt idx="1344">
                        <c:v>8.945999999999998</c:v>
                      </c:pt>
                      <c:pt idx="1345">
                        <c:v>8.9560000000000173</c:v>
                      </c:pt>
                      <c:pt idx="1346">
                        <c:v>8.9660000000000082</c:v>
                      </c:pt>
                      <c:pt idx="1347">
                        <c:v>8.9759999999999849</c:v>
                      </c:pt>
                      <c:pt idx="1348">
                        <c:v>8.98599999999999</c:v>
                      </c:pt>
                      <c:pt idx="1349">
                        <c:v>8.9959999999999809</c:v>
                      </c:pt>
                      <c:pt idx="1350">
                        <c:v>9.0060000000000002</c:v>
                      </c:pt>
                      <c:pt idx="1351">
                        <c:v>9.0160000000000053</c:v>
                      </c:pt>
                      <c:pt idx="1352">
                        <c:v>9.0260000000000247</c:v>
                      </c:pt>
                      <c:pt idx="1353">
                        <c:v>9.0359999999999872</c:v>
                      </c:pt>
                      <c:pt idx="1354">
                        <c:v>9.0460000000000065</c:v>
                      </c:pt>
                      <c:pt idx="1355">
                        <c:v>9.0559999999999974</c:v>
                      </c:pt>
                      <c:pt idx="1356">
                        <c:v>9.0659999999999883</c:v>
                      </c:pt>
                      <c:pt idx="1357">
                        <c:v>9.0760000000000076</c:v>
                      </c:pt>
                      <c:pt idx="1358">
                        <c:v>9.0860000000000127</c:v>
                      </c:pt>
                      <c:pt idx="1359">
                        <c:v>9.0960000000000036</c:v>
                      </c:pt>
                      <c:pt idx="1360">
                        <c:v>9.1059999999999945</c:v>
                      </c:pt>
                      <c:pt idx="1361">
                        <c:v>9.1159999999999997</c:v>
                      </c:pt>
                      <c:pt idx="1362">
                        <c:v>9.1260000000000048</c:v>
                      </c:pt>
                      <c:pt idx="1363">
                        <c:v>9.1360000000000099</c:v>
                      </c:pt>
                      <c:pt idx="1364">
                        <c:v>9.146000000000015</c:v>
                      </c:pt>
                      <c:pt idx="1365">
                        <c:v>9.1559999999999917</c:v>
                      </c:pt>
                      <c:pt idx="1366">
                        <c:v>9.1659999999999968</c:v>
                      </c:pt>
                      <c:pt idx="1367">
                        <c:v>9.1760000000000019</c:v>
                      </c:pt>
                      <c:pt idx="1368">
                        <c:v>9.186000000000007</c:v>
                      </c:pt>
                      <c:pt idx="1369">
                        <c:v>9.195999999999998</c:v>
                      </c:pt>
                      <c:pt idx="1370">
                        <c:v>9.2060000000000031</c:v>
                      </c:pt>
                      <c:pt idx="1371">
                        <c:v>9.2160000000000082</c:v>
                      </c:pt>
                      <c:pt idx="1372">
                        <c:v>9.2259999999999849</c:v>
                      </c:pt>
                      <c:pt idx="1373">
                        <c:v>9.23599999999999</c:v>
                      </c:pt>
                      <c:pt idx="1374">
                        <c:v>9.2459999999999809</c:v>
                      </c:pt>
                      <c:pt idx="1375">
                        <c:v>9.2560000000000144</c:v>
                      </c:pt>
                      <c:pt idx="1376">
                        <c:v>9.2660000000000053</c:v>
                      </c:pt>
                      <c:pt idx="1377">
                        <c:v>9.2759999999999962</c:v>
                      </c:pt>
                      <c:pt idx="1378">
                        <c:v>9.2859999999999872</c:v>
                      </c:pt>
                      <c:pt idx="1379">
                        <c:v>9.2960000000000065</c:v>
                      </c:pt>
                      <c:pt idx="1380">
                        <c:v>9.3059999999999974</c:v>
                      </c:pt>
                      <c:pt idx="1381">
                        <c:v>9.3159999999999883</c:v>
                      </c:pt>
                      <c:pt idx="1382">
                        <c:v>9.3260000000000076</c:v>
                      </c:pt>
                      <c:pt idx="1383">
                        <c:v>9.3360000000000127</c:v>
                      </c:pt>
                      <c:pt idx="1384">
                        <c:v>9.3460000000000178</c:v>
                      </c:pt>
                      <c:pt idx="1385">
                        <c:v>9.3559999999999945</c:v>
                      </c:pt>
                      <c:pt idx="1386">
                        <c:v>9.3659999999999854</c:v>
                      </c:pt>
                      <c:pt idx="1387">
                        <c:v>9.3759999999999906</c:v>
                      </c:pt>
                      <c:pt idx="1388">
                        <c:v>9.3860000000000099</c:v>
                      </c:pt>
                      <c:pt idx="1389">
                        <c:v>9.3960000000000292</c:v>
                      </c:pt>
                      <c:pt idx="1390">
                        <c:v>9.4059999999999917</c:v>
                      </c:pt>
                      <c:pt idx="1391">
                        <c:v>9.4159999999999968</c:v>
                      </c:pt>
                      <c:pt idx="1392">
                        <c:v>9.4260000000000161</c:v>
                      </c:pt>
                      <c:pt idx="1393">
                        <c:v>9.436000000000007</c:v>
                      </c:pt>
                      <c:pt idx="1394">
                        <c:v>9.4459999999999837</c:v>
                      </c:pt>
                      <c:pt idx="1395">
                        <c:v>9.4560000000000031</c:v>
                      </c:pt>
                      <c:pt idx="1396">
                        <c:v>9.4660000000000082</c:v>
                      </c:pt>
                      <c:pt idx="1397">
                        <c:v>9.4759999999999849</c:v>
                      </c:pt>
                      <c:pt idx="1398">
                        <c:v>9.48599999999999</c:v>
                      </c:pt>
                      <c:pt idx="1399">
                        <c:v>9.4959999999999809</c:v>
                      </c:pt>
                      <c:pt idx="1400">
                        <c:v>9.5060000000000144</c:v>
                      </c:pt>
                      <c:pt idx="1401">
                        <c:v>9.5160000000000053</c:v>
                      </c:pt>
                      <c:pt idx="1402">
                        <c:v>9.5259999999999962</c:v>
                      </c:pt>
                      <c:pt idx="1403">
                        <c:v>9.5359999999999872</c:v>
                      </c:pt>
                      <c:pt idx="1404">
                        <c:v>9.5460000000000065</c:v>
                      </c:pt>
                      <c:pt idx="1405">
                        <c:v>9.5559999999999974</c:v>
                      </c:pt>
                      <c:pt idx="1406">
                        <c:v>9.5659999999999883</c:v>
                      </c:pt>
                      <c:pt idx="1407">
                        <c:v>9.5760000000000076</c:v>
                      </c:pt>
                      <c:pt idx="1408">
                        <c:v>9.5860000000000127</c:v>
                      </c:pt>
                      <c:pt idx="1409">
                        <c:v>9.5960000000000178</c:v>
                      </c:pt>
                      <c:pt idx="1410">
                        <c:v>9.6059999999999945</c:v>
                      </c:pt>
                      <c:pt idx="1411">
                        <c:v>9.6159999999999854</c:v>
                      </c:pt>
                      <c:pt idx="1412">
                        <c:v>9.6259999999999906</c:v>
                      </c:pt>
                      <c:pt idx="1413">
                        <c:v>9.6360000000000099</c:v>
                      </c:pt>
                      <c:pt idx="1414">
                        <c:v>9.6460000000000292</c:v>
                      </c:pt>
                      <c:pt idx="1415">
                        <c:v>9.6559999999999917</c:v>
                      </c:pt>
                      <c:pt idx="1416">
                        <c:v>9.6659999999999968</c:v>
                      </c:pt>
                      <c:pt idx="1417">
                        <c:v>9.6760000000000161</c:v>
                      </c:pt>
                      <c:pt idx="1418">
                        <c:v>9.686000000000007</c:v>
                      </c:pt>
                      <c:pt idx="1419">
                        <c:v>9.6959999999999837</c:v>
                      </c:pt>
                      <c:pt idx="1420">
                        <c:v>9.7060000000000031</c:v>
                      </c:pt>
                      <c:pt idx="1421">
                        <c:v>9.7160000000000082</c:v>
                      </c:pt>
                      <c:pt idx="1422">
                        <c:v>9.7259999999999849</c:v>
                      </c:pt>
                      <c:pt idx="1423">
                        <c:v>9.73599999999999</c:v>
                      </c:pt>
                      <c:pt idx="1424">
                        <c:v>9.7459999999999809</c:v>
                      </c:pt>
                      <c:pt idx="1425">
                        <c:v>9.7560000000000144</c:v>
                      </c:pt>
                      <c:pt idx="1426">
                        <c:v>9.7660000000000053</c:v>
                      </c:pt>
                      <c:pt idx="1427">
                        <c:v>9.7759999999999962</c:v>
                      </c:pt>
                      <c:pt idx="1428">
                        <c:v>9.7859999999999872</c:v>
                      </c:pt>
                      <c:pt idx="1429">
                        <c:v>9.7960000000000065</c:v>
                      </c:pt>
                      <c:pt idx="1430">
                        <c:v>9.8059999999999974</c:v>
                      </c:pt>
                      <c:pt idx="1431">
                        <c:v>9.8159999999999883</c:v>
                      </c:pt>
                      <c:pt idx="1432">
                        <c:v>9.8260000000000076</c:v>
                      </c:pt>
                      <c:pt idx="1433">
                        <c:v>9.8360000000000127</c:v>
                      </c:pt>
                      <c:pt idx="1434">
                        <c:v>9.8460000000000178</c:v>
                      </c:pt>
                      <c:pt idx="1435">
                        <c:v>9.8559999999999945</c:v>
                      </c:pt>
                      <c:pt idx="1436">
                        <c:v>9.8659999999999854</c:v>
                      </c:pt>
                      <c:pt idx="1437">
                        <c:v>9.8759999999999906</c:v>
                      </c:pt>
                      <c:pt idx="1438">
                        <c:v>9.8860000000000099</c:v>
                      </c:pt>
                      <c:pt idx="1439">
                        <c:v>9.8960000000000292</c:v>
                      </c:pt>
                      <c:pt idx="1440">
                        <c:v>9.9059999999999917</c:v>
                      </c:pt>
                      <c:pt idx="1441">
                        <c:v>9.9159999999999968</c:v>
                      </c:pt>
                      <c:pt idx="1442">
                        <c:v>9.9260000000000161</c:v>
                      </c:pt>
                      <c:pt idx="1443">
                        <c:v>9.936000000000007</c:v>
                      </c:pt>
                      <c:pt idx="1444">
                        <c:v>9.9459999999999837</c:v>
                      </c:pt>
                      <c:pt idx="1445">
                        <c:v>9.9560000000000031</c:v>
                      </c:pt>
                      <c:pt idx="1446">
                        <c:v>9.9660000000000082</c:v>
                      </c:pt>
                      <c:pt idx="1447">
                        <c:v>9.9759999999999849</c:v>
                      </c:pt>
                      <c:pt idx="1448">
                        <c:v>9.98599999999999</c:v>
                      </c:pt>
                      <c:pt idx="1449">
                        <c:v>9.9959999999999809</c:v>
                      </c:pt>
                      <c:pt idx="1450">
                        <c:v>10.006000000000014</c:v>
                      </c:pt>
                      <c:pt idx="1451">
                        <c:v>10.016000000000005</c:v>
                      </c:pt>
                      <c:pt idx="1452">
                        <c:v>10.025999999999996</c:v>
                      </c:pt>
                      <c:pt idx="1453">
                        <c:v>10.035999999999987</c:v>
                      </c:pt>
                      <c:pt idx="1454">
                        <c:v>10.046000000000006</c:v>
                      </c:pt>
                      <c:pt idx="1455">
                        <c:v>10.055999999999997</c:v>
                      </c:pt>
                      <c:pt idx="1456">
                        <c:v>10.065999999999988</c:v>
                      </c:pt>
                      <c:pt idx="1457">
                        <c:v>10.076000000000008</c:v>
                      </c:pt>
                      <c:pt idx="1458">
                        <c:v>10.086000000000013</c:v>
                      </c:pt>
                      <c:pt idx="1459">
                        <c:v>10.096000000000018</c:v>
                      </c:pt>
                      <c:pt idx="1460">
                        <c:v>10.105999999999995</c:v>
                      </c:pt>
                      <c:pt idx="1461">
                        <c:v>10.115999999999985</c:v>
                      </c:pt>
                      <c:pt idx="1462">
                        <c:v>10.125999999999991</c:v>
                      </c:pt>
                      <c:pt idx="1463">
                        <c:v>10.13600000000001</c:v>
                      </c:pt>
                      <c:pt idx="1464">
                        <c:v>10.146000000000029</c:v>
                      </c:pt>
                      <c:pt idx="1465">
                        <c:v>10.155999999999992</c:v>
                      </c:pt>
                      <c:pt idx="1466">
                        <c:v>10.165999999999997</c:v>
                      </c:pt>
                      <c:pt idx="1467">
                        <c:v>10.176000000000016</c:v>
                      </c:pt>
                      <c:pt idx="1468">
                        <c:v>10.186000000000007</c:v>
                      </c:pt>
                      <c:pt idx="1469">
                        <c:v>10.195999999999984</c:v>
                      </c:pt>
                      <c:pt idx="1470">
                        <c:v>10.206000000000003</c:v>
                      </c:pt>
                      <c:pt idx="1471">
                        <c:v>10.216000000000008</c:v>
                      </c:pt>
                      <c:pt idx="1472">
                        <c:v>10.225999999999985</c:v>
                      </c:pt>
                      <c:pt idx="1473">
                        <c:v>10.23599999999999</c:v>
                      </c:pt>
                      <c:pt idx="1474">
                        <c:v>10.245999999999981</c:v>
                      </c:pt>
                      <c:pt idx="1475">
                        <c:v>10.256000000000014</c:v>
                      </c:pt>
                      <c:pt idx="1476">
                        <c:v>10.266000000000005</c:v>
                      </c:pt>
                      <c:pt idx="1477">
                        <c:v>10.275999999999996</c:v>
                      </c:pt>
                      <c:pt idx="1478">
                        <c:v>10.285999999999987</c:v>
                      </c:pt>
                      <c:pt idx="1479">
                        <c:v>10.296000000000006</c:v>
                      </c:pt>
                      <c:pt idx="1480">
                        <c:v>10.305999999999997</c:v>
                      </c:pt>
                      <c:pt idx="1481">
                        <c:v>10.315999999999988</c:v>
                      </c:pt>
                      <c:pt idx="1482">
                        <c:v>10.326000000000008</c:v>
                      </c:pt>
                      <c:pt idx="1483">
                        <c:v>10.336000000000013</c:v>
                      </c:pt>
                      <c:pt idx="1484">
                        <c:v>10.346000000000018</c:v>
                      </c:pt>
                      <c:pt idx="1485">
                        <c:v>10.355999999999995</c:v>
                      </c:pt>
                      <c:pt idx="1486">
                        <c:v>10.365999999999985</c:v>
                      </c:pt>
                      <c:pt idx="1487">
                        <c:v>10.375999999999991</c:v>
                      </c:pt>
                      <c:pt idx="1488">
                        <c:v>10.38600000000001</c:v>
                      </c:pt>
                      <c:pt idx="1489">
                        <c:v>10.396000000000029</c:v>
                      </c:pt>
                      <c:pt idx="1490">
                        <c:v>10.405999999999992</c:v>
                      </c:pt>
                      <c:pt idx="1491">
                        <c:v>10.415999999999997</c:v>
                      </c:pt>
                      <c:pt idx="1492">
                        <c:v>10.426000000000016</c:v>
                      </c:pt>
                      <c:pt idx="1493">
                        <c:v>10.436000000000007</c:v>
                      </c:pt>
                      <c:pt idx="1494">
                        <c:v>10.445999999999984</c:v>
                      </c:pt>
                      <c:pt idx="1495">
                        <c:v>10.456000000000003</c:v>
                      </c:pt>
                      <c:pt idx="1496">
                        <c:v>10.466000000000008</c:v>
                      </c:pt>
                      <c:pt idx="1497">
                        <c:v>10.475999999999985</c:v>
                      </c:pt>
                      <c:pt idx="1498">
                        <c:v>10.48599999999999</c:v>
                      </c:pt>
                      <c:pt idx="1499">
                        <c:v>10.495999999999981</c:v>
                      </c:pt>
                      <c:pt idx="1500">
                        <c:v>10.506000000000014</c:v>
                      </c:pt>
                      <c:pt idx="1501">
                        <c:v>10.516000000000005</c:v>
                      </c:pt>
                      <c:pt idx="1502">
                        <c:v>10.525999999999996</c:v>
                      </c:pt>
                      <c:pt idx="1503">
                        <c:v>10.535999999999987</c:v>
                      </c:pt>
                      <c:pt idx="1504">
                        <c:v>10.546000000000006</c:v>
                      </c:pt>
                      <c:pt idx="1505">
                        <c:v>10.555999999999997</c:v>
                      </c:pt>
                      <c:pt idx="1506">
                        <c:v>10.565999999999988</c:v>
                      </c:pt>
                      <c:pt idx="1507">
                        <c:v>10.575999999999993</c:v>
                      </c:pt>
                      <c:pt idx="1508">
                        <c:v>10.585999999999999</c:v>
                      </c:pt>
                      <c:pt idx="1509">
                        <c:v>10.596000000000018</c:v>
                      </c:pt>
                      <c:pt idx="1510">
                        <c:v>10.605999999999995</c:v>
                      </c:pt>
                      <c:pt idx="1511">
                        <c:v>10.616</c:v>
                      </c:pt>
                      <c:pt idx="1512">
                        <c:v>10.625999999999991</c:v>
                      </c:pt>
                      <c:pt idx="1513">
                        <c:v>10.63600000000001</c:v>
                      </c:pt>
                      <c:pt idx="1514">
                        <c:v>10.646000000000029</c:v>
                      </c:pt>
                      <c:pt idx="1515">
                        <c:v>10.656000000000006</c:v>
                      </c:pt>
                      <c:pt idx="1516">
                        <c:v>10.665999999999983</c:v>
                      </c:pt>
                      <c:pt idx="1517">
                        <c:v>10.676000000000002</c:v>
                      </c:pt>
                      <c:pt idx="1518">
                        <c:v>10.686000000000007</c:v>
                      </c:pt>
                      <c:pt idx="1519">
                        <c:v>10.695999999999998</c:v>
                      </c:pt>
                      <c:pt idx="1520">
                        <c:v>10.706000000000003</c:v>
                      </c:pt>
                      <c:pt idx="1521">
                        <c:v>10.716000000000008</c:v>
                      </c:pt>
                      <c:pt idx="1522">
                        <c:v>10.726000000000013</c:v>
                      </c:pt>
                      <c:pt idx="1523">
                        <c:v>10.73599999999999</c:v>
                      </c:pt>
                      <c:pt idx="1524">
                        <c:v>10.745999999999981</c:v>
                      </c:pt>
                      <c:pt idx="1525">
                        <c:v>10.756</c:v>
                      </c:pt>
                      <c:pt idx="1526">
                        <c:v>10.766000000000005</c:v>
                      </c:pt>
                      <c:pt idx="1527">
                        <c:v>10.776000000000025</c:v>
                      </c:pt>
                      <c:pt idx="1528">
                        <c:v>10.785999999999987</c:v>
                      </c:pt>
                      <c:pt idx="1529">
                        <c:v>10.796000000000006</c:v>
                      </c:pt>
                      <c:pt idx="1530">
                        <c:v>10.805999999999997</c:v>
                      </c:pt>
                      <c:pt idx="1531">
                        <c:v>10.815999999999988</c:v>
                      </c:pt>
                      <c:pt idx="1532">
                        <c:v>10.825999999999993</c:v>
                      </c:pt>
                      <c:pt idx="1533">
                        <c:v>10.835999999999999</c:v>
                      </c:pt>
                      <c:pt idx="1534">
                        <c:v>10.846000000000018</c:v>
                      </c:pt>
                      <c:pt idx="1535">
                        <c:v>10.855999999999995</c:v>
                      </c:pt>
                      <c:pt idx="1536">
                        <c:v>10.866</c:v>
                      </c:pt>
                      <c:pt idx="1537">
                        <c:v>10.875999999999991</c:v>
                      </c:pt>
                      <c:pt idx="1538">
                        <c:v>10.88600000000001</c:v>
                      </c:pt>
                      <c:pt idx="1539">
                        <c:v>10.896000000000029</c:v>
                      </c:pt>
                      <c:pt idx="1540">
                        <c:v>10.906000000000006</c:v>
                      </c:pt>
                      <c:pt idx="1541">
                        <c:v>10.915999999999983</c:v>
                      </c:pt>
                      <c:pt idx="1542">
                        <c:v>10.926000000000002</c:v>
                      </c:pt>
                      <c:pt idx="1543">
                        <c:v>10.936000000000007</c:v>
                      </c:pt>
                      <c:pt idx="1544">
                        <c:v>10.945999999999998</c:v>
                      </c:pt>
                      <c:pt idx="1545">
                        <c:v>10.956000000000003</c:v>
                      </c:pt>
                      <c:pt idx="1546">
                        <c:v>10.966000000000008</c:v>
                      </c:pt>
                      <c:pt idx="1547">
                        <c:v>10.976000000000013</c:v>
                      </c:pt>
                      <c:pt idx="1548">
                        <c:v>10.98599999999999</c:v>
                      </c:pt>
                      <c:pt idx="1549">
                        <c:v>10.995999999999981</c:v>
                      </c:pt>
                      <c:pt idx="1550">
                        <c:v>11.006</c:v>
                      </c:pt>
                      <c:pt idx="1551">
                        <c:v>11.016000000000005</c:v>
                      </c:pt>
                      <c:pt idx="1552">
                        <c:v>11.026000000000025</c:v>
                      </c:pt>
                      <c:pt idx="1553">
                        <c:v>11.035999999999987</c:v>
                      </c:pt>
                      <c:pt idx="1554">
                        <c:v>11.046000000000006</c:v>
                      </c:pt>
                      <c:pt idx="1555">
                        <c:v>11.055999999999997</c:v>
                      </c:pt>
                      <c:pt idx="1556">
                        <c:v>11.065999999999988</c:v>
                      </c:pt>
                      <c:pt idx="1557">
                        <c:v>11.075999999999993</c:v>
                      </c:pt>
                      <c:pt idx="1558">
                        <c:v>11.085999999999999</c:v>
                      </c:pt>
                      <c:pt idx="1559">
                        <c:v>11.096000000000018</c:v>
                      </c:pt>
                      <c:pt idx="1560">
                        <c:v>11.105999999999995</c:v>
                      </c:pt>
                      <c:pt idx="1561">
                        <c:v>11.116</c:v>
                      </c:pt>
                      <c:pt idx="1562">
                        <c:v>11.125999999999991</c:v>
                      </c:pt>
                      <c:pt idx="1563">
                        <c:v>11.13600000000001</c:v>
                      </c:pt>
                      <c:pt idx="1564">
                        <c:v>11.146000000000029</c:v>
                      </c:pt>
                      <c:pt idx="1565">
                        <c:v>11.156000000000006</c:v>
                      </c:pt>
                      <c:pt idx="1566">
                        <c:v>11.165999999999983</c:v>
                      </c:pt>
                      <c:pt idx="1567">
                        <c:v>11.176000000000002</c:v>
                      </c:pt>
                      <c:pt idx="1568">
                        <c:v>11.186000000000007</c:v>
                      </c:pt>
                      <c:pt idx="1569">
                        <c:v>11.195999999999998</c:v>
                      </c:pt>
                      <c:pt idx="1570">
                        <c:v>11.206000000000003</c:v>
                      </c:pt>
                      <c:pt idx="1571">
                        <c:v>11.216000000000008</c:v>
                      </c:pt>
                      <c:pt idx="1572">
                        <c:v>11.226000000000013</c:v>
                      </c:pt>
                      <c:pt idx="1573">
                        <c:v>11.23599999999999</c:v>
                      </c:pt>
                      <c:pt idx="1574">
                        <c:v>11.245999999999981</c:v>
                      </c:pt>
                      <c:pt idx="1575">
                        <c:v>11.256</c:v>
                      </c:pt>
                      <c:pt idx="1576">
                        <c:v>11.266000000000005</c:v>
                      </c:pt>
                      <c:pt idx="1577">
                        <c:v>11.276000000000025</c:v>
                      </c:pt>
                      <c:pt idx="1578">
                        <c:v>11.285999999999987</c:v>
                      </c:pt>
                      <c:pt idx="1579">
                        <c:v>11.296000000000006</c:v>
                      </c:pt>
                      <c:pt idx="1580">
                        <c:v>11.305999999999997</c:v>
                      </c:pt>
                      <c:pt idx="1581">
                        <c:v>11.315999999999988</c:v>
                      </c:pt>
                      <c:pt idx="1582">
                        <c:v>11.325999999999993</c:v>
                      </c:pt>
                      <c:pt idx="1583">
                        <c:v>11.335999999999999</c:v>
                      </c:pt>
                      <c:pt idx="1584">
                        <c:v>11.346000000000018</c:v>
                      </c:pt>
                      <c:pt idx="1585">
                        <c:v>11.355999999999995</c:v>
                      </c:pt>
                      <c:pt idx="1586">
                        <c:v>11.366</c:v>
                      </c:pt>
                      <c:pt idx="1587">
                        <c:v>11.375999999999991</c:v>
                      </c:pt>
                      <c:pt idx="1588">
                        <c:v>11.38600000000001</c:v>
                      </c:pt>
                      <c:pt idx="1589">
                        <c:v>11.396000000000029</c:v>
                      </c:pt>
                      <c:pt idx="1590">
                        <c:v>11.406000000000006</c:v>
                      </c:pt>
                      <c:pt idx="1591">
                        <c:v>11.415999999999983</c:v>
                      </c:pt>
                      <c:pt idx="1592">
                        <c:v>11.426000000000002</c:v>
                      </c:pt>
                      <c:pt idx="1593">
                        <c:v>11.436000000000007</c:v>
                      </c:pt>
                      <c:pt idx="1594">
                        <c:v>11.445999999999998</c:v>
                      </c:pt>
                      <c:pt idx="1595">
                        <c:v>11.456000000000003</c:v>
                      </c:pt>
                      <c:pt idx="1596">
                        <c:v>11.466000000000008</c:v>
                      </c:pt>
                      <c:pt idx="1597">
                        <c:v>11.476000000000013</c:v>
                      </c:pt>
                      <c:pt idx="1598">
                        <c:v>11.48599999999999</c:v>
                      </c:pt>
                      <c:pt idx="1599">
                        <c:v>11.495999999999981</c:v>
                      </c:pt>
                      <c:pt idx="1600">
                        <c:v>11.506</c:v>
                      </c:pt>
                      <c:pt idx="1601">
                        <c:v>11.516000000000005</c:v>
                      </c:pt>
                      <c:pt idx="1602">
                        <c:v>11.526000000000025</c:v>
                      </c:pt>
                      <c:pt idx="1603">
                        <c:v>11.535999999999987</c:v>
                      </c:pt>
                      <c:pt idx="1604">
                        <c:v>11.546000000000006</c:v>
                      </c:pt>
                      <c:pt idx="1605">
                        <c:v>11.555999999999997</c:v>
                      </c:pt>
                      <c:pt idx="1606">
                        <c:v>11.565999999999988</c:v>
                      </c:pt>
                      <c:pt idx="1607">
                        <c:v>11.575999999999993</c:v>
                      </c:pt>
                      <c:pt idx="1608">
                        <c:v>11.585999999999999</c:v>
                      </c:pt>
                      <c:pt idx="1609">
                        <c:v>11.596000000000018</c:v>
                      </c:pt>
                      <c:pt idx="1610">
                        <c:v>11.605999999999995</c:v>
                      </c:pt>
                      <c:pt idx="1611">
                        <c:v>11.616</c:v>
                      </c:pt>
                      <c:pt idx="1612">
                        <c:v>11.625999999999991</c:v>
                      </c:pt>
                      <c:pt idx="1613">
                        <c:v>11.63600000000001</c:v>
                      </c:pt>
                      <c:pt idx="1614">
                        <c:v>11.646000000000029</c:v>
                      </c:pt>
                      <c:pt idx="1615">
                        <c:v>11.656000000000006</c:v>
                      </c:pt>
                      <c:pt idx="1616">
                        <c:v>11.665999999999983</c:v>
                      </c:pt>
                      <c:pt idx="1617">
                        <c:v>11.676000000000002</c:v>
                      </c:pt>
                      <c:pt idx="1618">
                        <c:v>11.686000000000007</c:v>
                      </c:pt>
                      <c:pt idx="1619">
                        <c:v>11.695999999999998</c:v>
                      </c:pt>
                      <c:pt idx="1620">
                        <c:v>11.706000000000003</c:v>
                      </c:pt>
                      <c:pt idx="1621">
                        <c:v>11.716000000000008</c:v>
                      </c:pt>
                      <c:pt idx="1622">
                        <c:v>11.726000000000013</c:v>
                      </c:pt>
                      <c:pt idx="1623">
                        <c:v>11.73599999999999</c:v>
                      </c:pt>
                      <c:pt idx="1624">
                        <c:v>11.745999999999981</c:v>
                      </c:pt>
                      <c:pt idx="1625">
                        <c:v>11.756</c:v>
                      </c:pt>
                      <c:pt idx="1626">
                        <c:v>11.766000000000005</c:v>
                      </c:pt>
                      <c:pt idx="1627">
                        <c:v>11.776000000000025</c:v>
                      </c:pt>
                      <c:pt idx="1628">
                        <c:v>11.785999999999987</c:v>
                      </c:pt>
                      <c:pt idx="1629">
                        <c:v>11.796000000000006</c:v>
                      </c:pt>
                      <c:pt idx="1630">
                        <c:v>11.805999999999997</c:v>
                      </c:pt>
                      <c:pt idx="1631">
                        <c:v>11.815999999999988</c:v>
                      </c:pt>
                      <c:pt idx="1632">
                        <c:v>11.825999999999993</c:v>
                      </c:pt>
                      <c:pt idx="1633">
                        <c:v>11.835999999999999</c:v>
                      </c:pt>
                      <c:pt idx="1634">
                        <c:v>11.846000000000018</c:v>
                      </c:pt>
                      <c:pt idx="1635">
                        <c:v>11.855999999999995</c:v>
                      </c:pt>
                      <c:pt idx="1636">
                        <c:v>11.866</c:v>
                      </c:pt>
                      <c:pt idx="1637">
                        <c:v>11.875999999999991</c:v>
                      </c:pt>
                      <c:pt idx="1638">
                        <c:v>11.88600000000001</c:v>
                      </c:pt>
                      <c:pt idx="1639">
                        <c:v>11.896000000000029</c:v>
                      </c:pt>
                      <c:pt idx="1640">
                        <c:v>11.906000000000006</c:v>
                      </c:pt>
                      <c:pt idx="1641">
                        <c:v>11.915999999999997</c:v>
                      </c:pt>
                      <c:pt idx="1642">
                        <c:v>11.926000000000002</c:v>
                      </c:pt>
                      <c:pt idx="1643">
                        <c:v>11.936000000000007</c:v>
                      </c:pt>
                      <c:pt idx="1644">
                        <c:v>11.945999999999998</c:v>
                      </c:pt>
                      <c:pt idx="1645">
                        <c:v>11.956000000000003</c:v>
                      </c:pt>
                      <c:pt idx="1646">
                        <c:v>11.965999999999994</c:v>
                      </c:pt>
                      <c:pt idx="1647">
                        <c:v>11.975999999999985</c:v>
                      </c:pt>
                      <c:pt idx="1648">
                        <c:v>11.98599999999999</c:v>
                      </c:pt>
                      <c:pt idx="1649">
                        <c:v>11.995999999999981</c:v>
                      </c:pt>
                      <c:pt idx="1650">
                        <c:v>12.006</c:v>
                      </c:pt>
                      <c:pt idx="1651">
                        <c:v>12.016000000000005</c:v>
                      </c:pt>
                      <c:pt idx="1652">
                        <c:v>12.026000000000025</c:v>
                      </c:pt>
                      <c:pt idx="1653">
                        <c:v>12.035999999999987</c:v>
                      </c:pt>
                      <c:pt idx="1654">
                        <c:v>12.045999999999992</c:v>
                      </c:pt>
                      <c:pt idx="1655">
                        <c:v>12.055999999999997</c:v>
                      </c:pt>
                      <c:pt idx="1656">
                        <c:v>12.065999999999988</c:v>
                      </c:pt>
                      <c:pt idx="1657">
                        <c:v>12.076000000000008</c:v>
                      </c:pt>
                      <c:pt idx="1658">
                        <c:v>12.085999999999999</c:v>
                      </c:pt>
                      <c:pt idx="1659">
                        <c:v>12.096000000000018</c:v>
                      </c:pt>
                      <c:pt idx="1660">
                        <c:v>12.105999999999995</c:v>
                      </c:pt>
                      <c:pt idx="1661">
                        <c:v>12.116</c:v>
                      </c:pt>
                      <c:pt idx="1662">
                        <c:v>12.125999999999991</c:v>
                      </c:pt>
                      <c:pt idx="1663">
                        <c:v>12.135999999999996</c:v>
                      </c:pt>
                      <c:pt idx="1664">
                        <c:v>12.146000000000029</c:v>
                      </c:pt>
                      <c:pt idx="1665">
                        <c:v>12.156000000000006</c:v>
                      </c:pt>
                      <c:pt idx="1666">
                        <c:v>12.165999999999997</c:v>
                      </c:pt>
                      <c:pt idx="1667">
                        <c:v>12.176000000000002</c:v>
                      </c:pt>
                      <c:pt idx="1668">
                        <c:v>12.186000000000007</c:v>
                      </c:pt>
                      <c:pt idx="1669">
                        <c:v>12.195999999999998</c:v>
                      </c:pt>
                      <c:pt idx="1670">
                        <c:v>12.206000000000003</c:v>
                      </c:pt>
                      <c:pt idx="1671">
                        <c:v>12.215999999999994</c:v>
                      </c:pt>
                      <c:pt idx="1672">
                        <c:v>12.225999999999985</c:v>
                      </c:pt>
                      <c:pt idx="1673">
                        <c:v>12.23599999999999</c:v>
                      </c:pt>
                      <c:pt idx="1674">
                        <c:v>12.245999999999981</c:v>
                      </c:pt>
                      <c:pt idx="1675">
                        <c:v>12.256</c:v>
                      </c:pt>
                      <c:pt idx="1676">
                        <c:v>12.266000000000005</c:v>
                      </c:pt>
                      <c:pt idx="1677">
                        <c:v>12.276000000000025</c:v>
                      </c:pt>
                      <c:pt idx="1678">
                        <c:v>12.285999999999987</c:v>
                      </c:pt>
                      <c:pt idx="1679">
                        <c:v>12.295999999999992</c:v>
                      </c:pt>
                      <c:pt idx="1680">
                        <c:v>12.305999999999997</c:v>
                      </c:pt>
                      <c:pt idx="1681">
                        <c:v>12.315999999999988</c:v>
                      </c:pt>
                      <c:pt idx="1682">
                        <c:v>12.326000000000008</c:v>
                      </c:pt>
                      <c:pt idx="1683">
                        <c:v>12.335999999999999</c:v>
                      </c:pt>
                      <c:pt idx="1684">
                        <c:v>12.346000000000018</c:v>
                      </c:pt>
                      <c:pt idx="1685">
                        <c:v>12.355999999999995</c:v>
                      </c:pt>
                      <c:pt idx="1686">
                        <c:v>12.366</c:v>
                      </c:pt>
                      <c:pt idx="1687">
                        <c:v>12.375999999999991</c:v>
                      </c:pt>
                      <c:pt idx="1688">
                        <c:v>12.385999999999996</c:v>
                      </c:pt>
                      <c:pt idx="1689">
                        <c:v>12.396000000000029</c:v>
                      </c:pt>
                      <c:pt idx="1690">
                        <c:v>12.406000000000006</c:v>
                      </c:pt>
                      <c:pt idx="1691">
                        <c:v>12.415999999999997</c:v>
                      </c:pt>
                      <c:pt idx="1692">
                        <c:v>12.426000000000002</c:v>
                      </c:pt>
                      <c:pt idx="1693">
                        <c:v>12.436000000000007</c:v>
                      </c:pt>
                      <c:pt idx="1694">
                        <c:v>12.445999999999998</c:v>
                      </c:pt>
                      <c:pt idx="1695">
                        <c:v>12.456000000000003</c:v>
                      </c:pt>
                      <c:pt idx="1696">
                        <c:v>12.465999999999994</c:v>
                      </c:pt>
                      <c:pt idx="1697">
                        <c:v>12.475999999999985</c:v>
                      </c:pt>
                      <c:pt idx="1698">
                        <c:v>12.48599999999999</c:v>
                      </c:pt>
                      <c:pt idx="1699">
                        <c:v>12.495999999999981</c:v>
                      </c:pt>
                      <c:pt idx="1700">
                        <c:v>12.506</c:v>
                      </c:pt>
                      <c:pt idx="1701">
                        <c:v>12.516000000000005</c:v>
                      </c:pt>
                      <c:pt idx="1702">
                        <c:v>12.526000000000025</c:v>
                      </c:pt>
                      <c:pt idx="1703">
                        <c:v>12.535999999999987</c:v>
                      </c:pt>
                      <c:pt idx="1704">
                        <c:v>12.545999999999992</c:v>
                      </c:pt>
                      <c:pt idx="1705">
                        <c:v>12.555999999999997</c:v>
                      </c:pt>
                      <c:pt idx="1706">
                        <c:v>12.565999999999988</c:v>
                      </c:pt>
                      <c:pt idx="1707">
                        <c:v>12.576000000000008</c:v>
                      </c:pt>
                      <c:pt idx="1708">
                        <c:v>12.585999999999999</c:v>
                      </c:pt>
                      <c:pt idx="1709">
                        <c:v>12.596000000000018</c:v>
                      </c:pt>
                      <c:pt idx="1710">
                        <c:v>12.605999999999995</c:v>
                      </c:pt>
                      <c:pt idx="1711">
                        <c:v>12.616</c:v>
                      </c:pt>
                      <c:pt idx="1712">
                        <c:v>12.625999999999991</c:v>
                      </c:pt>
                      <c:pt idx="1713">
                        <c:v>12.635999999999996</c:v>
                      </c:pt>
                      <c:pt idx="1714">
                        <c:v>12.646000000000029</c:v>
                      </c:pt>
                      <c:pt idx="1715">
                        <c:v>12.656000000000006</c:v>
                      </c:pt>
                      <c:pt idx="1716">
                        <c:v>12.665999999999997</c:v>
                      </c:pt>
                      <c:pt idx="1717">
                        <c:v>12.676000000000002</c:v>
                      </c:pt>
                      <c:pt idx="1718">
                        <c:v>12.686000000000007</c:v>
                      </c:pt>
                      <c:pt idx="1719">
                        <c:v>12.695999999999998</c:v>
                      </c:pt>
                      <c:pt idx="1720">
                        <c:v>12.706000000000003</c:v>
                      </c:pt>
                      <c:pt idx="1721">
                        <c:v>12.715999999999994</c:v>
                      </c:pt>
                      <c:pt idx="1722">
                        <c:v>12.725999999999985</c:v>
                      </c:pt>
                      <c:pt idx="1723">
                        <c:v>12.73599999999999</c:v>
                      </c:pt>
                      <c:pt idx="1724">
                        <c:v>12.745999999999981</c:v>
                      </c:pt>
                      <c:pt idx="1725">
                        <c:v>12.756</c:v>
                      </c:pt>
                      <c:pt idx="1726">
                        <c:v>12.766000000000005</c:v>
                      </c:pt>
                      <c:pt idx="1727">
                        <c:v>12.776000000000025</c:v>
                      </c:pt>
                      <c:pt idx="1728">
                        <c:v>12.785999999999987</c:v>
                      </c:pt>
                      <c:pt idx="1729">
                        <c:v>12.795999999999992</c:v>
                      </c:pt>
                      <c:pt idx="1730">
                        <c:v>12.805999999999997</c:v>
                      </c:pt>
                      <c:pt idx="1731">
                        <c:v>12.815999999999988</c:v>
                      </c:pt>
                      <c:pt idx="1732">
                        <c:v>12.826000000000008</c:v>
                      </c:pt>
                      <c:pt idx="1733">
                        <c:v>12.835999999999999</c:v>
                      </c:pt>
                      <c:pt idx="1734">
                        <c:v>12.846000000000018</c:v>
                      </c:pt>
                      <c:pt idx="1735">
                        <c:v>12.855999999999995</c:v>
                      </c:pt>
                      <c:pt idx="1736">
                        <c:v>12.866</c:v>
                      </c:pt>
                      <c:pt idx="1737">
                        <c:v>12.875999999999991</c:v>
                      </c:pt>
                      <c:pt idx="1738">
                        <c:v>12.885999999999996</c:v>
                      </c:pt>
                      <c:pt idx="1739">
                        <c:v>12.896000000000029</c:v>
                      </c:pt>
                      <c:pt idx="1740">
                        <c:v>12.906000000000006</c:v>
                      </c:pt>
                      <c:pt idx="1741">
                        <c:v>12.915999999999997</c:v>
                      </c:pt>
                      <c:pt idx="1742">
                        <c:v>12.926000000000002</c:v>
                      </c:pt>
                      <c:pt idx="1743">
                        <c:v>12.936000000000007</c:v>
                      </c:pt>
                      <c:pt idx="1744">
                        <c:v>12.945999999999998</c:v>
                      </c:pt>
                      <c:pt idx="1745">
                        <c:v>12.956000000000003</c:v>
                      </c:pt>
                      <c:pt idx="1746">
                        <c:v>12.965999999999994</c:v>
                      </c:pt>
                      <c:pt idx="1747">
                        <c:v>12.975999999999985</c:v>
                      </c:pt>
                      <c:pt idx="1748">
                        <c:v>12.98599999999999</c:v>
                      </c:pt>
                      <c:pt idx="1749">
                        <c:v>12.995999999999981</c:v>
                      </c:pt>
                      <c:pt idx="1750">
                        <c:v>13.006</c:v>
                      </c:pt>
                      <c:pt idx="1751">
                        <c:v>13.016000000000005</c:v>
                      </c:pt>
                      <c:pt idx="1752">
                        <c:v>13.026000000000025</c:v>
                      </c:pt>
                      <c:pt idx="1753">
                        <c:v>13.035999999999987</c:v>
                      </c:pt>
                      <c:pt idx="1754">
                        <c:v>13.045999999999992</c:v>
                      </c:pt>
                      <c:pt idx="1755">
                        <c:v>13.055999999999997</c:v>
                      </c:pt>
                      <c:pt idx="1756">
                        <c:v>13.065999999999988</c:v>
                      </c:pt>
                      <c:pt idx="1757">
                        <c:v>13.076000000000008</c:v>
                      </c:pt>
                      <c:pt idx="1758">
                        <c:v>13.085999999999999</c:v>
                      </c:pt>
                      <c:pt idx="1759">
                        <c:v>13.096000000000018</c:v>
                      </c:pt>
                      <c:pt idx="1760">
                        <c:v>13.105999999999995</c:v>
                      </c:pt>
                      <c:pt idx="1761">
                        <c:v>13.116</c:v>
                      </c:pt>
                      <c:pt idx="1762">
                        <c:v>13.125999999999991</c:v>
                      </c:pt>
                      <c:pt idx="1763">
                        <c:v>13.135999999999996</c:v>
                      </c:pt>
                      <c:pt idx="1764">
                        <c:v>13.146000000000029</c:v>
                      </c:pt>
                      <c:pt idx="1765">
                        <c:v>13.156000000000006</c:v>
                      </c:pt>
                      <c:pt idx="1766">
                        <c:v>13.165999999999997</c:v>
                      </c:pt>
                      <c:pt idx="1767">
                        <c:v>13.176000000000002</c:v>
                      </c:pt>
                      <c:pt idx="1768">
                        <c:v>13.186000000000007</c:v>
                      </c:pt>
                      <c:pt idx="1769">
                        <c:v>13.195999999999998</c:v>
                      </c:pt>
                      <c:pt idx="1770">
                        <c:v>13.206000000000003</c:v>
                      </c:pt>
                      <c:pt idx="1771">
                        <c:v>13.215999999999994</c:v>
                      </c:pt>
                      <c:pt idx="1772">
                        <c:v>13.225999999999985</c:v>
                      </c:pt>
                      <c:pt idx="1773">
                        <c:v>13.23599999999999</c:v>
                      </c:pt>
                      <c:pt idx="1774">
                        <c:v>13.245999999999981</c:v>
                      </c:pt>
                      <c:pt idx="1775">
                        <c:v>13.256</c:v>
                      </c:pt>
                      <c:pt idx="1776">
                        <c:v>13.266000000000005</c:v>
                      </c:pt>
                      <c:pt idx="1777">
                        <c:v>13.276000000000025</c:v>
                      </c:pt>
                      <c:pt idx="1778">
                        <c:v>13.285999999999987</c:v>
                      </c:pt>
                      <c:pt idx="1779">
                        <c:v>13.296000000000006</c:v>
                      </c:pt>
                      <c:pt idx="1780">
                        <c:v>13.305999999999997</c:v>
                      </c:pt>
                      <c:pt idx="1781">
                        <c:v>13.315999999999988</c:v>
                      </c:pt>
                      <c:pt idx="1782">
                        <c:v>13.326000000000008</c:v>
                      </c:pt>
                      <c:pt idx="1783">
                        <c:v>13.335999999999999</c:v>
                      </c:pt>
                      <c:pt idx="1784">
                        <c:v>13.346000000000004</c:v>
                      </c:pt>
                      <c:pt idx="1785">
                        <c:v>13.355999999999995</c:v>
                      </c:pt>
                      <c:pt idx="1786">
                        <c:v>13.366</c:v>
                      </c:pt>
                      <c:pt idx="1787">
                        <c:v>13.375999999999991</c:v>
                      </c:pt>
                      <c:pt idx="1788">
                        <c:v>13.385999999999996</c:v>
                      </c:pt>
                      <c:pt idx="1789">
                        <c:v>13.396000000000029</c:v>
                      </c:pt>
                      <c:pt idx="1790">
                        <c:v>13.406000000000006</c:v>
                      </c:pt>
                      <c:pt idx="1791">
                        <c:v>13.415999999999997</c:v>
                      </c:pt>
                      <c:pt idx="1792">
                        <c:v>13.426000000000002</c:v>
                      </c:pt>
                      <c:pt idx="1793">
                        <c:v>13.436000000000007</c:v>
                      </c:pt>
                      <c:pt idx="1794">
                        <c:v>13.445999999999998</c:v>
                      </c:pt>
                      <c:pt idx="1795">
                        <c:v>13.456000000000003</c:v>
                      </c:pt>
                      <c:pt idx="1796">
                        <c:v>13.465999999999994</c:v>
                      </c:pt>
                      <c:pt idx="1797">
                        <c:v>13.475999999999985</c:v>
                      </c:pt>
                      <c:pt idx="1798">
                        <c:v>13.48599999999999</c:v>
                      </c:pt>
                      <c:pt idx="1799">
                        <c:v>13.496000000000009</c:v>
                      </c:pt>
                      <c:pt idx="1800">
                        <c:v>13.506</c:v>
                      </c:pt>
                      <c:pt idx="1801">
                        <c:v>13.516000000000005</c:v>
                      </c:pt>
                      <c:pt idx="1802">
                        <c:v>13.526000000000025</c:v>
                      </c:pt>
                      <c:pt idx="1803">
                        <c:v>13.535999999999987</c:v>
                      </c:pt>
                      <c:pt idx="1804">
                        <c:v>13.546000000000006</c:v>
                      </c:pt>
                      <c:pt idx="1805">
                        <c:v>13.555999999999997</c:v>
                      </c:pt>
                      <c:pt idx="1806">
                        <c:v>13.565999999999988</c:v>
                      </c:pt>
                      <c:pt idx="1807">
                        <c:v>13.576000000000008</c:v>
                      </c:pt>
                      <c:pt idx="1808">
                        <c:v>13.585999999999999</c:v>
                      </c:pt>
                      <c:pt idx="1809">
                        <c:v>13.596000000000004</c:v>
                      </c:pt>
                      <c:pt idx="1810">
                        <c:v>13.605999999999995</c:v>
                      </c:pt>
                      <c:pt idx="1811">
                        <c:v>13.616</c:v>
                      </c:pt>
                      <c:pt idx="1812">
                        <c:v>13.625999999999991</c:v>
                      </c:pt>
                      <c:pt idx="1813">
                        <c:v>13.635999999999996</c:v>
                      </c:pt>
                      <c:pt idx="1814">
                        <c:v>13.646000000000029</c:v>
                      </c:pt>
                      <c:pt idx="1815">
                        <c:v>13.656000000000006</c:v>
                      </c:pt>
                      <c:pt idx="1816">
                        <c:v>13.665999999999997</c:v>
                      </c:pt>
                      <c:pt idx="1817">
                        <c:v>13.676000000000002</c:v>
                      </c:pt>
                      <c:pt idx="1818">
                        <c:v>13.686000000000007</c:v>
                      </c:pt>
                      <c:pt idx="1819">
                        <c:v>13.695999999999998</c:v>
                      </c:pt>
                      <c:pt idx="1820">
                        <c:v>13.706000000000003</c:v>
                      </c:pt>
                      <c:pt idx="1821">
                        <c:v>13.715999999999994</c:v>
                      </c:pt>
                      <c:pt idx="1822">
                        <c:v>13.725999999999985</c:v>
                      </c:pt>
                      <c:pt idx="1823">
                        <c:v>13.73599999999999</c:v>
                      </c:pt>
                      <c:pt idx="1824">
                        <c:v>13.746000000000009</c:v>
                      </c:pt>
                      <c:pt idx="1825">
                        <c:v>13.756</c:v>
                      </c:pt>
                      <c:pt idx="1826">
                        <c:v>13.766000000000005</c:v>
                      </c:pt>
                      <c:pt idx="1827">
                        <c:v>13.776000000000025</c:v>
                      </c:pt>
                      <c:pt idx="1828">
                        <c:v>13.785999999999987</c:v>
                      </c:pt>
                      <c:pt idx="1829">
                        <c:v>13.796000000000006</c:v>
                      </c:pt>
                      <c:pt idx="1830">
                        <c:v>13.805999999999997</c:v>
                      </c:pt>
                      <c:pt idx="1831">
                        <c:v>13.815999999999988</c:v>
                      </c:pt>
                      <c:pt idx="1832">
                        <c:v>13.826000000000008</c:v>
                      </c:pt>
                      <c:pt idx="1833">
                        <c:v>13.835999999999999</c:v>
                      </c:pt>
                      <c:pt idx="1834">
                        <c:v>13.846000000000004</c:v>
                      </c:pt>
                      <c:pt idx="1835">
                        <c:v>13.855999999999995</c:v>
                      </c:pt>
                      <c:pt idx="1836">
                        <c:v>13.866</c:v>
                      </c:pt>
                      <c:pt idx="1837">
                        <c:v>13.875999999999991</c:v>
                      </c:pt>
                      <c:pt idx="1838">
                        <c:v>13.885999999999996</c:v>
                      </c:pt>
                      <c:pt idx="1839">
                        <c:v>13.896000000000029</c:v>
                      </c:pt>
                      <c:pt idx="1840">
                        <c:v>13.906000000000006</c:v>
                      </c:pt>
                      <c:pt idx="1841">
                        <c:v>13.915999999999997</c:v>
                      </c:pt>
                      <c:pt idx="1842">
                        <c:v>13.926000000000002</c:v>
                      </c:pt>
                      <c:pt idx="1843">
                        <c:v>13.936000000000007</c:v>
                      </c:pt>
                      <c:pt idx="1844">
                        <c:v>13.945999999999998</c:v>
                      </c:pt>
                      <c:pt idx="1845">
                        <c:v>13.956000000000003</c:v>
                      </c:pt>
                      <c:pt idx="1846">
                        <c:v>13.965999999999994</c:v>
                      </c:pt>
                      <c:pt idx="1847">
                        <c:v>13.975999999999985</c:v>
                      </c:pt>
                      <c:pt idx="1848">
                        <c:v>13.98599999999999</c:v>
                      </c:pt>
                      <c:pt idx="1849">
                        <c:v>13.996000000000009</c:v>
                      </c:pt>
                      <c:pt idx="1850">
                        <c:v>14.006</c:v>
                      </c:pt>
                      <c:pt idx="1851">
                        <c:v>14.016000000000005</c:v>
                      </c:pt>
                      <c:pt idx="1852">
                        <c:v>14.026000000000025</c:v>
                      </c:pt>
                      <c:pt idx="1853">
                        <c:v>14.035999999999987</c:v>
                      </c:pt>
                      <c:pt idx="1854">
                        <c:v>14.046000000000006</c:v>
                      </c:pt>
                      <c:pt idx="1855">
                        <c:v>14.055999999999997</c:v>
                      </c:pt>
                      <c:pt idx="1856">
                        <c:v>14.065999999999988</c:v>
                      </c:pt>
                      <c:pt idx="1857">
                        <c:v>14.076000000000008</c:v>
                      </c:pt>
                      <c:pt idx="1858">
                        <c:v>14.085999999999999</c:v>
                      </c:pt>
                      <c:pt idx="1859">
                        <c:v>14.096000000000004</c:v>
                      </c:pt>
                      <c:pt idx="1860">
                        <c:v>14.105999999999995</c:v>
                      </c:pt>
                      <c:pt idx="1861">
                        <c:v>14.116</c:v>
                      </c:pt>
                      <c:pt idx="1862">
                        <c:v>14.125999999999991</c:v>
                      </c:pt>
                      <c:pt idx="1863">
                        <c:v>14.135999999999996</c:v>
                      </c:pt>
                      <c:pt idx="1864">
                        <c:v>14.146000000000029</c:v>
                      </c:pt>
                      <c:pt idx="1865">
                        <c:v>14.156000000000006</c:v>
                      </c:pt>
                      <c:pt idx="1866">
                        <c:v>14.165999999999997</c:v>
                      </c:pt>
                      <c:pt idx="1867">
                        <c:v>14.176000000000002</c:v>
                      </c:pt>
                      <c:pt idx="1868">
                        <c:v>14.186000000000007</c:v>
                      </c:pt>
                      <c:pt idx="1869">
                        <c:v>14.195999999999998</c:v>
                      </c:pt>
                      <c:pt idx="1870">
                        <c:v>14.206000000000003</c:v>
                      </c:pt>
                      <c:pt idx="1871">
                        <c:v>14.215999999999994</c:v>
                      </c:pt>
                      <c:pt idx="1872">
                        <c:v>14.225999999999985</c:v>
                      </c:pt>
                      <c:pt idx="1873">
                        <c:v>14.23599999999999</c:v>
                      </c:pt>
                      <c:pt idx="1874">
                        <c:v>14.246000000000009</c:v>
                      </c:pt>
                      <c:pt idx="1875">
                        <c:v>14.256</c:v>
                      </c:pt>
                      <c:pt idx="1876">
                        <c:v>14.266000000000005</c:v>
                      </c:pt>
                      <c:pt idx="1877">
                        <c:v>14.276000000000025</c:v>
                      </c:pt>
                      <c:pt idx="1878">
                        <c:v>14.285999999999987</c:v>
                      </c:pt>
                      <c:pt idx="1879">
                        <c:v>14.296000000000006</c:v>
                      </c:pt>
                      <c:pt idx="1880">
                        <c:v>14.305999999999997</c:v>
                      </c:pt>
                      <c:pt idx="1881">
                        <c:v>14.315999999999988</c:v>
                      </c:pt>
                      <c:pt idx="1882">
                        <c:v>14.326000000000008</c:v>
                      </c:pt>
                      <c:pt idx="1883">
                        <c:v>14.335999999999999</c:v>
                      </c:pt>
                      <c:pt idx="1884">
                        <c:v>14.346000000000004</c:v>
                      </c:pt>
                      <c:pt idx="1885">
                        <c:v>14.355999999999995</c:v>
                      </c:pt>
                      <c:pt idx="1886">
                        <c:v>14.366</c:v>
                      </c:pt>
                      <c:pt idx="1887">
                        <c:v>14.375999999999991</c:v>
                      </c:pt>
                      <c:pt idx="1888">
                        <c:v>14.385999999999996</c:v>
                      </c:pt>
                      <c:pt idx="1889">
                        <c:v>14.396000000000029</c:v>
                      </c:pt>
                      <c:pt idx="1890">
                        <c:v>14.406000000000006</c:v>
                      </c:pt>
                      <c:pt idx="1891">
                        <c:v>14.415999999999997</c:v>
                      </c:pt>
                      <c:pt idx="1892">
                        <c:v>14.426000000000002</c:v>
                      </c:pt>
                      <c:pt idx="1893">
                        <c:v>14.436000000000007</c:v>
                      </c:pt>
                      <c:pt idx="1894">
                        <c:v>14.445999999999998</c:v>
                      </c:pt>
                      <c:pt idx="1895">
                        <c:v>14.456000000000003</c:v>
                      </c:pt>
                      <c:pt idx="1896">
                        <c:v>14.465999999999994</c:v>
                      </c:pt>
                      <c:pt idx="1897">
                        <c:v>14.475999999999985</c:v>
                      </c:pt>
                      <c:pt idx="1898">
                        <c:v>14.48599999999999</c:v>
                      </c:pt>
                      <c:pt idx="1899">
                        <c:v>14.496000000000009</c:v>
                      </c:pt>
                      <c:pt idx="1900">
                        <c:v>14.506</c:v>
                      </c:pt>
                      <c:pt idx="1901">
                        <c:v>14.516000000000005</c:v>
                      </c:pt>
                      <c:pt idx="1902">
                        <c:v>14.526000000000025</c:v>
                      </c:pt>
                      <c:pt idx="1903">
                        <c:v>14.535999999999987</c:v>
                      </c:pt>
                      <c:pt idx="1904">
                        <c:v>14.546000000000006</c:v>
                      </c:pt>
                      <c:pt idx="1905">
                        <c:v>14.555999999999997</c:v>
                      </c:pt>
                      <c:pt idx="1906">
                        <c:v>14.565999999999988</c:v>
                      </c:pt>
                      <c:pt idx="1907">
                        <c:v>14.576000000000008</c:v>
                      </c:pt>
                      <c:pt idx="1908">
                        <c:v>14.585999999999999</c:v>
                      </c:pt>
                      <c:pt idx="1909">
                        <c:v>14.596000000000004</c:v>
                      </c:pt>
                      <c:pt idx="1910">
                        <c:v>14.605999999999995</c:v>
                      </c:pt>
                      <c:pt idx="1911">
                        <c:v>14.616</c:v>
                      </c:pt>
                      <c:pt idx="1912">
                        <c:v>14.625999999999991</c:v>
                      </c:pt>
                      <c:pt idx="1913">
                        <c:v>14.635999999999996</c:v>
                      </c:pt>
                      <c:pt idx="1914">
                        <c:v>14.646000000000029</c:v>
                      </c:pt>
                      <c:pt idx="1915">
                        <c:v>14.656000000000006</c:v>
                      </c:pt>
                      <c:pt idx="1916">
                        <c:v>14.665999999999997</c:v>
                      </c:pt>
                      <c:pt idx="1917">
                        <c:v>14.676000000000002</c:v>
                      </c:pt>
                      <c:pt idx="1918">
                        <c:v>14.686000000000007</c:v>
                      </c:pt>
                      <c:pt idx="1919">
                        <c:v>14.695999999999998</c:v>
                      </c:pt>
                      <c:pt idx="1920">
                        <c:v>14.706000000000003</c:v>
                      </c:pt>
                      <c:pt idx="1921">
                        <c:v>14.715999999999994</c:v>
                      </c:pt>
                      <c:pt idx="1922">
                        <c:v>14.725999999999985</c:v>
                      </c:pt>
                      <c:pt idx="1923">
                        <c:v>14.73599999999999</c:v>
                      </c:pt>
                      <c:pt idx="1924">
                        <c:v>14.745999999999981</c:v>
                      </c:pt>
                      <c:pt idx="1925">
                        <c:v>14.756</c:v>
                      </c:pt>
                      <c:pt idx="1926">
                        <c:v>14.76600000000002</c:v>
                      </c:pt>
                      <c:pt idx="1927">
                        <c:v>14.776000000000025</c:v>
                      </c:pt>
                      <c:pt idx="1928">
                        <c:v>14.785999999999987</c:v>
                      </c:pt>
                      <c:pt idx="1929">
                        <c:v>14.796000000000006</c:v>
                      </c:pt>
                      <c:pt idx="1930">
                        <c:v>14.805999999999997</c:v>
                      </c:pt>
                      <c:pt idx="1931">
                        <c:v>14.815999999999988</c:v>
                      </c:pt>
                      <c:pt idx="1932">
                        <c:v>14.826000000000008</c:v>
                      </c:pt>
                      <c:pt idx="1933">
                        <c:v>14.835999999999999</c:v>
                      </c:pt>
                      <c:pt idx="1934">
                        <c:v>14.846000000000018</c:v>
                      </c:pt>
                      <c:pt idx="1935">
                        <c:v>14.855999999999995</c:v>
                      </c:pt>
                      <c:pt idx="1936">
                        <c:v>14.866</c:v>
                      </c:pt>
                      <c:pt idx="1937">
                        <c:v>14.876000000000005</c:v>
                      </c:pt>
                      <c:pt idx="1938">
                        <c:v>14.885999999999996</c:v>
                      </c:pt>
                      <c:pt idx="1939">
                        <c:v>14.896000000000015</c:v>
                      </c:pt>
                      <c:pt idx="1940">
                        <c:v>14.906000000000006</c:v>
                      </c:pt>
                      <c:pt idx="1941">
                        <c:v>14.915999999999997</c:v>
                      </c:pt>
                      <c:pt idx="1942">
                        <c:v>14.926000000000002</c:v>
                      </c:pt>
                      <c:pt idx="1943">
                        <c:v>14.936000000000007</c:v>
                      </c:pt>
                      <c:pt idx="1944">
                        <c:v>14.945999999999998</c:v>
                      </c:pt>
                      <c:pt idx="1945">
                        <c:v>14.956000000000003</c:v>
                      </c:pt>
                      <c:pt idx="1946">
                        <c:v>14.965999999999994</c:v>
                      </c:pt>
                      <c:pt idx="1947">
                        <c:v>14.975999999999985</c:v>
                      </c:pt>
                      <c:pt idx="1948">
                        <c:v>14.98599999999999</c:v>
                      </c:pt>
                      <c:pt idx="1949">
                        <c:v>14.995999999999981</c:v>
                      </c:pt>
                      <c:pt idx="1950">
                        <c:v>15.006</c:v>
                      </c:pt>
                      <c:pt idx="1951">
                        <c:v>15.01600000000002</c:v>
                      </c:pt>
                      <c:pt idx="1952">
                        <c:v>15.026000000000025</c:v>
                      </c:pt>
                      <c:pt idx="1953">
                        <c:v>15.035999999999987</c:v>
                      </c:pt>
                      <c:pt idx="1954">
                        <c:v>15.046000000000006</c:v>
                      </c:pt>
                      <c:pt idx="1955">
                        <c:v>15.055999999999997</c:v>
                      </c:pt>
                      <c:pt idx="1956">
                        <c:v>15.065999999999988</c:v>
                      </c:pt>
                      <c:pt idx="1957">
                        <c:v>15.076000000000008</c:v>
                      </c:pt>
                      <c:pt idx="1958">
                        <c:v>15.085999999999999</c:v>
                      </c:pt>
                      <c:pt idx="1959">
                        <c:v>15.096000000000018</c:v>
                      </c:pt>
                      <c:pt idx="1960">
                        <c:v>15.105999999999995</c:v>
                      </c:pt>
                      <c:pt idx="1961">
                        <c:v>15.116</c:v>
                      </c:pt>
                      <c:pt idx="1962">
                        <c:v>15.126000000000005</c:v>
                      </c:pt>
                      <c:pt idx="1963">
                        <c:v>15.135999999999996</c:v>
                      </c:pt>
                      <c:pt idx="1964">
                        <c:v>15.146000000000015</c:v>
                      </c:pt>
                      <c:pt idx="1965">
                        <c:v>15.156000000000006</c:v>
                      </c:pt>
                      <c:pt idx="1966">
                        <c:v>15.165999999999997</c:v>
                      </c:pt>
                      <c:pt idx="1967">
                        <c:v>15.176000000000002</c:v>
                      </c:pt>
                      <c:pt idx="1968">
                        <c:v>15.186000000000007</c:v>
                      </c:pt>
                      <c:pt idx="1969">
                        <c:v>15.195999999999998</c:v>
                      </c:pt>
                      <c:pt idx="1970">
                        <c:v>15.206000000000003</c:v>
                      </c:pt>
                      <c:pt idx="1971">
                        <c:v>15.215999999999994</c:v>
                      </c:pt>
                      <c:pt idx="1972">
                        <c:v>15.225999999999985</c:v>
                      </c:pt>
                      <c:pt idx="1973">
                        <c:v>15.23599999999999</c:v>
                      </c:pt>
                      <c:pt idx="1974">
                        <c:v>15.245999999999981</c:v>
                      </c:pt>
                      <c:pt idx="1975">
                        <c:v>15.256</c:v>
                      </c:pt>
                      <c:pt idx="1976">
                        <c:v>15.26600000000002</c:v>
                      </c:pt>
                      <c:pt idx="1977">
                        <c:v>15.276000000000025</c:v>
                      </c:pt>
                      <c:pt idx="1978">
                        <c:v>15.285999999999987</c:v>
                      </c:pt>
                      <c:pt idx="1979">
                        <c:v>15.296000000000006</c:v>
                      </c:pt>
                      <c:pt idx="1980">
                        <c:v>15.305999999999997</c:v>
                      </c:pt>
                      <c:pt idx="1981">
                        <c:v>15.315999999999988</c:v>
                      </c:pt>
                      <c:pt idx="1982">
                        <c:v>15.326000000000008</c:v>
                      </c:pt>
                      <c:pt idx="1983">
                        <c:v>15.335999999999999</c:v>
                      </c:pt>
                      <c:pt idx="1984">
                        <c:v>15.346000000000018</c:v>
                      </c:pt>
                      <c:pt idx="1985">
                        <c:v>15.355999999999995</c:v>
                      </c:pt>
                      <c:pt idx="1986">
                        <c:v>15.366</c:v>
                      </c:pt>
                      <c:pt idx="1987">
                        <c:v>15.376000000000005</c:v>
                      </c:pt>
                      <c:pt idx="1988">
                        <c:v>15.385999999999996</c:v>
                      </c:pt>
                      <c:pt idx="1989">
                        <c:v>15.396000000000015</c:v>
                      </c:pt>
                      <c:pt idx="1990">
                        <c:v>15.406000000000006</c:v>
                      </c:pt>
                      <c:pt idx="1991">
                        <c:v>15.415999999999997</c:v>
                      </c:pt>
                      <c:pt idx="1992">
                        <c:v>15.426000000000002</c:v>
                      </c:pt>
                      <c:pt idx="1993">
                        <c:v>15.436000000000007</c:v>
                      </c:pt>
                      <c:pt idx="1994">
                        <c:v>15.445999999999998</c:v>
                      </c:pt>
                      <c:pt idx="1995">
                        <c:v>15.456000000000003</c:v>
                      </c:pt>
                      <c:pt idx="1996">
                        <c:v>15.465999999999994</c:v>
                      </c:pt>
                      <c:pt idx="1997">
                        <c:v>15.475999999999985</c:v>
                      </c:pt>
                      <c:pt idx="1998">
                        <c:v>15.48599999999999</c:v>
                      </c:pt>
                      <c:pt idx="1999">
                        <c:v>15.495999999999981</c:v>
                      </c:pt>
                      <c:pt idx="2000">
                        <c:v>15.506</c:v>
                      </c:pt>
                      <c:pt idx="2001">
                        <c:v>15.51600000000002</c:v>
                      </c:pt>
                      <c:pt idx="2002">
                        <c:v>15.526000000000025</c:v>
                      </c:pt>
                      <c:pt idx="2003">
                        <c:v>15.535999999999987</c:v>
                      </c:pt>
                      <c:pt idx="2004">
                        <c:v>15.546000000000006</c:v>
                      </c:pt>
                      <c:pt idx="2005">
                        <c:v>15.555999999999997</c:v>
                      </c:pt>
                      <c:pt idx="2006">
                        <c:v>15.565999999999988</c:v>
                      </c:pt>
                      <c:pt idx="2007">
                        <c:v>15.576000000000008</c:v>
                      </c:pt>
                      <c:pt idx="2008">
                        <c:v>15.585999999999999</c:v>
                      </c:pt>
                      <c:pt idx="2009">
                        <c:v>15.596000000000018</c:v>
                      </c:pt>
                      <c:pt idx="2010">
                        <c:v>15.605999999999995</c:v>
                      </c:pt>
                      <c:pt idx="2011">
                        <c:v>15.616</c:v>
                      </c:pt>
                      <c:pt idx="2012">
                        <c:v>15.626000000000005</c:v>
                      </c:pt>
                      <c:pt idx="2013">
                        <c:v>15.635999999999996</c:v>
                      </c:pt>
                      <c:pt idx="2014">
                        <c:v>15.646000000000015</c:v>
                      </c:pt>
                      <c:pt idx="2015">
                        <c:v>15.656000000000006</c:v>
                      </c:pt>
                      <c:pt idx="2016">
                        <c:v>15.665999999999997</c:v>
                      </c:pt>
                      <c:pt idx="2017">
                        <c:v>15.676000000000002</c:v>
                      </c:pt>
                      <c:pt idx="2018">
                        <c:v>15.686000000000007</c:v>
                      </c:pt>
                      <c:pt idx="2019">
                        <c:v>15.695999999999998</c:v>
                      </c:pt>
                      <c:pt idx="2020">
                        <c:v>15.706000000000003</c:v>
                      </c:pt>
                      <c:pt idx="2021">
                        <c:v>15.715999999999994</c:v>
                      </c:pt>
                      <c:pt idx="2022">
                        <c:v>15.725999999999985</c:v>
                      </c:pt>
                      <c:pt idx="2023">
                        <c:v>15.73599999999999</c:v>
                      </c:pt>
                      <c:pt idx="2024">
                        <c:v>15.745999999999981</c:v>
                      </c:pt>
                      <c:pt idx="2025">
                        <c:v>15.756</c:v>
                      </c:pt>
                      <c:pt idx="2026">
                        <c:v>15.76600000000002</c:v>
                      </c:pt>
                      <c:pt idx="2027">
                        <c:v>15.776000000000025</c:v>
                      </c:pt>
                      <c:pt idx="2028">
                        <c:v>15.785999999999987</c:v>
                      </c:pt>
                      <c:pt idx="2029">
                        <c:v>15.796000000000006</c:v>
                      </c:pt>
                      <c:pt idx="2030">
                        <c:v>15.805999999999997</c:v>
                      </c:pt>
                      <c:pt idx="2031">
                        <c:v>15.815999999999988</c:v>
                      </c:pt>
                      <c:pt idx="2032">
                        <c:v>15.826000000000008</c:v>
                      </c:pt>
                      <c:pt idx="2033">
                        <c:v>15.835999999999999</c:v>
                      </c:pt>
                      <c:pt idx="2034">
                        <c:v>15.846000000000018</c:v>
                      </c:pt>
                      <c:pt idx="2035">
                        <c:v>15.855999999999995</c:v>
                      </c:pt>
                      <c:pt idx="2036">
                        <c:v>15.866</c:v>
                      </c:pt>
                      <c:pt idx="2037">
                        <c:v>15.876000000000005</c:v>
                      </c:pt>
                      <c:pt idx="2038">
                        <c:v>15.885999999999996</c:v>
                      </c:pt>
                      <c:pt idx="2039">
                        <c:v>15.896000000000015</c:v>
                      </c:pt>
                      <c:pt idx="2040">
                        <c:v>15.906000000000006</c:v>
                      </c:pt>
                      <c:pt idx="2041">
                        <c:v>15.915999999999997</c:v>
                      </c:pt>
                      <c:pt idx="2042">
                        <c:v>15.926000000000002</c:v>
                      </c:pt>
                      <c:pt idx="2043">
                        <c:v>15.936000000000007</c:v>
                      </c:pt>
                      <c:pt idx="2044">
                        <c:v>15.945999999999998</c:v>
                      </c:pt>
                      <c:pt idx="2045">
                        <c:v>15.956000000000003</c:v>
                      </c:pt>
                      <c:pt idx="2046">
                        <c:v>15.965999999999994</c:v>
                      </c:pt>
                      <c:pt idx="2047">
                        <c:v>15.975999999999985</c:v>
                      </c:pt>
                      <c:pt idx="2048">
                        <c:v>15.98599999999999</c:v>
                      </c:pt>
                      <c:pt idx="2049">
                        <c:v>15.995999999999981</c:v>
                      </c:pt>
                      <c:pt idx="2050">
                        <c:v>16.006</c:v>
                      </c:pt>
                      <c:pt idx="2051">
                        <c:v>16.01600000000002</c:v>
                      </c:pt>
                      <c:pt idx="2052">
                        <c:v>16.026000000000025</c:v>
                      </c:pt>
                      <c:pt idx="2053">
                        <c:v>16.035999999999987</c:v>
                      </c:pt>
                      <c:pt idx="2054">
                        <c:v>16.046000000000006</c:v>
                      </c:pt>
                      <c:pt idx="2055">
                        <c:v>16.055999999999997</c:v>
                      </c:pt>
                      <c:pt idx="2056">
                        <c:v>16.065999999999988</c:v>
                      </c:pt>
                      <c:pt idx="2057">
                        <c:v>16.076000000000008</c:v>
                      </c:pt>
                      <c:pt idx="2058">
                        <c:v>16.085999999999999</c:v>
                      </c:pt>
                      <c:pt idx="2059">
                        <c:v>16.096000000000018</c:v>
                      </c:pt>
                      <c:pt idx="2060">
                        <c:v>16.105999999999995</c:v>
                      </c:pt>
                      <c:pt idx="2061">
                        <c:v>16.116</c:v>
                      </c:pt>
                      <c:pt idx="2062">
                        <c:v>16.126000000000005</c:v>
                      </c:pt>
                      <c:pt idx="2063">
                        <c:v>16.135999999999996</c:v>
                      </c:pt>
                      <c:pt idx="2064">
                        <c:v>16.146000000000015</c:v>
                      </c:pt>
                      <c:pt idx="2065">
                        <c:v>16.156000000000006</c:v>
                      </c:pt>
                      <c:pt idx="2066">
                        <c:v>16.165999999999997</c:v>
                      </c:pt>
                      <c:pt idx="2067">
                        <c:v>16.176000000000002</c:v>
                      </c:pt>
                      <c:pt idx="2068">
                        <c:v>16.186000000000007</c:v>
                      </c:pt>
                      <c:pt idx="2069">
                        <c:v>16.195999999999998</c:v>
                      </c:pt>
                      <c:pt idx="2070">
                        <c:v>16.206000000000003</c:v>
                      </c:pt>
                      <c:pt idx="2071">
                        <c:v>16.215999999999994</c:v>
                      </c:pt>
                      <c:pt idx="2072">
                        <c:v>16.225999999999985</c:v>
                      </c:pt>
                      <c:pt idx="2073">
                        <c:v>16.23599999999999</c:v>
                      </c:pt>
                      <c:pt idx="2074">
                        <c:v>16.246000000000009</c:v>
                      </c:pt>
                      <c:pt idx="2075">
                        <c:v>16.256</c:v>
                      </c:pt>
                      <c:pt idx="2076">
                        <c:v>16.26600000000002</c:v>
                      </c:pt>
                      <c:pt idx="2077">
                        <c:v>16.276000000000025</c:v>
                      </c:pt>
                      <c:pt idx="2078">
                        <c:v>16.285999999999973</c:v>
                      </c:pt>
                      <c:pt idx="2079">
                        <c:v>16.296000000000006</c:v>
                      </c:pt>
                      <c:pt idx="2080">
                        <c:v>16.305999999999997</c:v>
                      </c:pt>
                      <c:pt idx="2081">
                        <c:v>16.315999999999988</c:v>
                      </c:pt>
                      <c:pt idx="2082">
                        <c:v>16.326000000000008</c:v>
                      </c:pt>
                      <c:pt idx="2083">
                        <c:v>16.335999999999999</c:v>
                      </c:pt>
                      <c:pt idx="2084">
                        <c:v>16.346000000000018</c:v>
                      </c:pt>
                      <c:pt idx="2085">
                        <c:v>16.355999999999995</c:v>
                      </c:pt>
                      <c:pt idx="2086">
                        <c:v>16.366</c:v>
                      </c:pt>
                      <c:pt idx="2087">
                        <c:v>16.375999999999991</c:v>
                      </c:pt>
                      <c:pt idx="2088">
                        <c:v>16.385999999999996</c:v>
                      </c:pt>
                      <c:pt idx="2089">
                        <c:v>16.396000000000029</c:v>
                      </c:pt>
                      <c:pt idx="2090">
                        <c:v>16.406000000000006</c:v>
                      </c:pt>
                      <c:pt idx="2091">
                        <c:v>16.415999999999997</c:v>
                      </c:pt>
                      <c:pt idx="2092">
                        <c:v>16.426000000000016</c:v>
                      </c:pt>
                      <c:pt idx="2093">
                        <c:v>16.436000000000007</c:v>
                      </c:pt>
                      <c:pt idx="2094">
                        <c:v>16.445999999999984</c:v>
                      </c:pt>
                      <c:pt idx="2095">
                        <c:v>16.456000000000003</c:v>
                      </c:pt>
                      <c:pt idx="2096">
                        <c:v>16.465999999999994</c:v>
                      </c:pt>
                      <c:pt idx="2097">
                        <c:v>16.475999999999985</c:v>
                      </c:pt>
                      <c:pt idx="2098">
                        <c:v>16.48599999999999</c:v>
                      </c:pt>
                      <c:pt idx="2099">
                        <c:v>16.496000000000009</c:v>
                      </c:pt>
                      <c:pt idx="2100">
                        <c:v>16.506</c:v>
                      </c:pt>
                      <c:pt idx="2101">
                        <c:v>16.51600000000002</c:v>
                      </c:pt>
                      <c:pt idx="2102">
                        <c:v>16.526000000000025</c:v>
                      </c:pt>
                      <c:pt idx="2103">
                        <c:v>16.535999999999973</c:v>
                      </c:pt>
                      <c:pt idx="2104">
                        <c:v>16.546000000000006</c:v>
                      </c:pt>
                      <c:pt idx="2105">
                        <c:v>16.555999999999997</c:v>
                      </c:pt>
                      <c:pt idx="2106">
                        <c:v>16.565999999999988</c:v>
                      </c:pt>
                      <c:pt idx="2107">
                        <c:v>16.576000000000008</c:v>
                      </c:pt>
                      <c:pt idx="2108">
                        <c:v>16.585999999999999</c:v>
                      </c:pt>
                      <c:pt idx="2109">
                        <c:v>16.596000000000018</c:v>
                      </c:pt>
                      <c:pt idx="2110">
                        <c:v>16.605999999999995</c:v>
                      </c:pt>
                      <c:pt idx="2111">
                        <c:v>16.616</c:v>
                      </c:pt>
                      <c:pt idx="2112">
                        <c:v>16.625999999999991</c:v>
                      </c:pt>
                      <c:pt idx="2113">
                        <c:v>16.635999999999996</c:v>
                      </c:pt>
                      <c:pt idx="2114">
                        <c:v>16.646000000000029</c:v>
                      </c:pt>
                      <c:pt idx="2115">
                        <c:v>16.656000000000006</c:v>
                      </c:pt>
                      <c:pt idx="2116">
                        <c:v>16.665999999999997</c:v>
                      </c:pt>
                      <c:pt idx="2117">
                        <c:v>16.676000000000016</c:v>
                      </c:pt>
                      <c:pt idx="2118">
                        <c:v>16.686000000000007</c:v>
                      </c:pt>
                      <c:pt idx="2119">
                        <c:v>16.695999999999984</c:v>
                      </c:pt>
                      <c:pt idx="2120">
                        <c:v>16.706000000000003</c:v>
                      </c:pt>
                      <c:pt idx="2121">
                        <c:v>16.715999999999994</c:v>
                      </c:pt>
                      <c:pt idx="2122">
                        <c:v>16.725999999999985</c:v>
                      </c:pt>
                      <c:pt idx="2123">
                        <c:v>16.73599999999999</c:v>
                      </c:pt>
                      <c:pt idx="2124">
                        <c:v>16.746000000000009</c:v>
                      </c:pt>
                      <c:pt idx="2125">
                        <c:v>16.756</c:v>
                      </c:pt>
                      <c:pt idx="2126">
                        <c:v>16.76600000000002</c:v>
                      </c:pt>
                      <c:pt idx="2127">
                        <c:v>16.776000000000025</c:v>
                      </c:pt>
                      <c:pt idx="2128">
                        <c:v>16.785999999999973</c:v>
                      </c:pt>
                      <c:pt idx="2129">
                        <c:v>16.796000000000006</c:v>
                      </c:pt>
                      <c:pt idx="2130">
                        <c:v>16.805999999999997</c:v>
                      </c:pt>
                      <c:pt idx="2131">
                        <c:v>16.815999999999988</c:v>
                      </c:pt>
                      <c:pt idx="2132">
                        <c:v>16.826000000000008</c:v>
                      </c:pt>
                      <c:pt idx="2133">
                        <c:v>16.835999999999999</c:v>
                      </c:pt>
                      <c:pt idx="2134">
                        <c:v>16.846000000000018</c:v>
                      </c:pt>
                      <c:pt idx="2135">
                        <c:v>16.855999999999995</c:v>
                      </c:pt>
                      <c:pt idx="2136">
                        <c:v>16.866</c:v>
                      </c:pt>
                      <c:pt idx="2137">
                        <c:v>16.875999999999991</c:v>
                      </c:pt>
                      <c:pt idx="2138">
                        <c:v>16.885999999999996</c:v>
                      </c:pt>
                      <c:pt idx="2139">
                        <c:v>16.896000000000029</c:v>
                      </c:pt>
                      <c:pt idx="2140">
                        <c:v>16.906000000000006</c:v>
                      </c:pt>
                      <c:pt idx="2141">
                        <c:v>16.915999999999997</c:v>
                      </c:pt>
                      <c:pt idx="2142">
                        <c:v>16.926000000000016</c:v>
                      </c:pt>
                      <c:pt idx="2143">
                        <c:v>16.936000000000007</c:v>
                      </c:pt>
                      <c:pt idx="2144">
                        <c:v>16.945999999999984</c:v>
                      </c:pt>
                      <c:pt idx="2145">
                        <c:v>16.956000000000003</c:v>
                      </c:pt>
                      <c:pt idx="2146">
                        <c:v>16.965999999999994</c:v>
                      </c:pt>
                      <c:pt idx="2147">
                        <c:v>16.975999999999985</c:v>
                      </c:pt>
                      <c:pt idx="2148">
                        <c:v>16.98599999999999</c:v>
                      </c:pt>
                      <c:pt idx="2149">
                        <c:v>16.996000000000009</c:v>
                      </c:pt>
                      <c:pt idx="2150">
                        <c:v>17.006</c:v>
                      </c:pt>
                      <c:pt idx="2151">
                        <c:v>17.01600000000002</c:v>
                      </c:pt>
                      <c:pt idx="2152">
                        <c:v>17.026000000000025</c:v>
                      </c:pt>
                      <c:pt idx="2153">
                        <c:v>17.035999999999973</c:v>
                      </c:pt>
                      <c:pt idx="2154">
                        <c:v>17.046000000000006</c:v>
                      </c:pt>
                      <c:pt idx="2155">
                        <c:v>17.055999999999997</c:v>
                      </c:pt>
                      <c:pt idx="2156">
                        <c:v>17.065999999999988</c:v>
                      </c:pt>
                      <c:pt idx="2157">
                        <c:v>17.076000000000008</c:v>
                      </c:pt>
                      <c:pt idx="2158">
                        <c:v>17.085999999999999</c:v>
                      </c:pt>
                      <c:pt idx="2159">
                        <c:v>17.096000000000018</c:v>
                      </c:pt>
                      <c:pt idx="2160">
                        <c:v>17.105999999999995</c:v>
                      </c:pt>
                      <c:pt idx="2161">
                        <c:v>17.116</c:v>
                      </c:pt>
                      <c:pt idx="2162">
                        <c:v>17.125999999999991</c:v>
                      </c:pt>
                      <c:pt idx="2163">
                        <c:v>17.135999999999996</c:v>
                      </c:pt>
                      <c:pt idx="2164">
                        <c:v>17.146000000000029</c:v>
                      </c:pt>
                      <c:pt idx="2165">
                        <c:v>17.156000000000006</c:v>
                      </c:pt>
                      <c:pt idx="2166">
                        <c:v>17.165999999999997</c:v>
                      </c:pt>
                      <c:pt idx="2167">
                        <c:v>17.176000000000016</c:v>
                      </c:pt>
                      <c:pt idx="2168">
                        <c:v>17.186000000000007</c:v>
                      </c:pt>
                      <c:pt idx="2169">
                        <c:v>17.195999999999984</c:v>
                      </c:pt>
                      <c:pt idx="2170">
                        <c:v>17.206000000000003</c:v>
                      </c:pt>
                      <c:pt idx="2171">
                        <c:v>17.215999999999994</c:v>
                      </c:pt>
                      <c:pt idx="2172">
                        <c:v>17.225999999999985</c:v>
                      </c:pt>
                      <c:pt idx="2173">
                        <c:v>17.23599999999999</c:v>
                      </c:pt>
                      <c:pt idx="2174">
                        <c:v>17.246000000000009</c:v>
                      </c:pt>
                      <c:pt idx="2175">
                        <c:v>17.256</c:v>
                      </c:pt>
                      <c:pt idx="2176">
                        <c:v>17.26600000000002</c:v>
                      </c:pt>
                      <c:pt idx="2177">
                        <c:v>17.276000000000025</c:v>
                      </c:pt>
                      <c:pt idx="2178">
                        <c:v>17.285999999999973</c:v>
                      </c:pt>
                      <c:pt idx="2179">
                        <c:v>17.296000000000006</c:v>
                      </c:pt>
                      <c:pt idx="2180">
                        <c:v>17.305999999999997</c:v>
                      </c:pt>
                      <c:pt idx="2181">
                        <c:v>17.315999999999988</c:v>
                      </c:pt>
                      <c:pt idx="2182">
                        <c:v>17.326000000000008</c:v>
                      </c:pt>
                      <c:pt idx="2183">
                        <c:v>17.335999999999999</c:v>
                      </c:pt>
                      <c:pt idx="2184">
                        <c:v>17.346000000000018</c:v>
                      </c:pt>
                      <c:pt idx="2185">
                        <c:v>17.355999999999995</c:v>
                      </c:pt>
                      <c:pt idx="2186">
                        <c:v>17.366</c:v>
                      </c:pt>
                      <c:pt idx="2187">
                        <c:v>17.375999999999991</c:v>
                      </c:pt>
                      <c:pt idx="2188">
                        <c:v>17.385999999999996</c:v>
                      </c:pt>
                      <c:pt idx="2189">
                        <c:v>17.396000000000029</c:v>
                      </c:pt>
                      <c:pt idx="2190">
                        <c:v>17.406000000000006</c:v>
                      </c:pt>
                      <c:pt idx="2191">
                        <c:v>17.415999999999997</c:v>
                      </c:pt>
                      <c:pt idx="2192">
                        <c:v>17.426000000000016</c:v>
                      </c:pt>
                      <c:pt idx="2193">
                        <c:v>17.436000000000007</c:v>
                      </c:pt>
                      <c:pt idx="2194">
                        <c:v>17.445999999999984</c:v>
                      </c:pt>
                      <c:pt idx="2195">
                        <c:v>17.456000000000003</c:v>
                      </c:pt>
                      <c:pt idx="2196">
                        <c:v>17.465999999999994</c:v>
                      </c:pt>
                      <c:pt idx="2197">
                        <c:v>17.475999999999985</c:v>
                      </c:pt>
                      <c:pt idx="2198">
                        <c:v>17.48599999999999</c:v>
                      </c:pt>
                      <c:pt idx="2199">
                        <c:v>17.496000000000009</c:v>
                      </c:pt>
                      <c:pt idx="2200">
                        <c:v>17.506</c:v>
                      </c:pt>
                      <c:pt idx="2201">
                        <c:v>17.51600000000002</c:v>
                      </c:pt>
                      <c:pt idx="2202">
                        <c:v>17.526000000000025</c:v>
                      </c:pt>
                      <c:pt idx="2203">
                        <c:v>17.535999999999973</c:v>
                      </c:pt>
                      <c:pt idx="2204">
                        <c:v>17.546000000000006</c:v>
                      </c:pt>
                      <c:pt idx="2205">
                        <c:v>17.555999999999997</c:v>
                      </c:pt>
                      <c:pt idx="2206">
                        <c:v>17.565999999999988</c:v>
                      </c:pt>
                      <c:pt idx="2207">
                        <c:v>17.576000000000008</c:v>
                      </c:pt>
                      <c:pt idx="2208">
                        <c:v>17.585999999999999</c:v>
                      </c:pt>
                      <c:pt idx="2209">
                        <c:v>17.596000000000018</c:v>
                      </c:pt>
                      <c:pt idx="2210">
                        <c:v>17.605999999999995</c:v>
                      </c:pt>
                      <c:pt idx="2211">
                        <c:v>17.616</c:v>
                      </c:pt>
                      <c:pt idx="2212">
                        <c:v>17.625999999999991</c:v>
                      </c:pt>
                      <c:pt idx="2213">
                        <c:v>17.635999999999996</c:v>
                      </c:pt>
                      <c:pt idx="2214">
                        <c:v>17.646000000000029</c:v>
                      </c:pt>
                      <c:pt idx="2215">
                        <c:v>17.656000000000006</c:v>
                      </c:pt>
                      <c:pt idx="2216">
                        <c:v>17.665999999999997</c:v>
                      </c:pt>
                      <c:pt idx="2217">
                        <c:v>17.676000000000016</c:v>
                      </c:pt>
                      <c:pt idx="2218">
                        <c:v>17.686000000000007</c:v>
                      </c:pt>
                      <c:pt idx="2219">
                        <c:v>17.695999999999984</c:v>
                      </c:pt>
                      <c:pt idx="2220">
                        <c:v>17.706000000000003</c:v>
                      </c:pt>
                      <c:pt idx="2221">
                        <c:v>17.715999999999994</c:v>
                      </c:pt>
                      <c:pt idx="2222">
                        <c:v>17.725999999999985</c:v>
                      </c:pt>
                      <c:pt idx="2223">
                        <c:v>17.736000000000018</c:v>
                      </c:pt>
                      <c:pt idx="2224">
                        <c:v>17.746000000000009</c:v>
                      </c:pt>
                      <c:pt idx="2225">
                        <c:v>17.756</c:v>
                      </c:pt>
                      <c:pt idx="2226">
                        <c:v>17.76600000000002</c:v>
                      </c:pt>
                      <c:pt idx="2227">
                        <c:v>17.776000000000025</c:v>
                      </c:pt>
                      <c:pt idx="2228">
                        <c:v>17.785999999999987</c:v>
                      </c:pt>
                      <c:pt idx="2229">
                        <c:v>17.796000000000006</c:v>
                      </c:pt>
                      <c:pt idx="2230">
                        <c:v>17.805999999999997</c:v>
                      </c:pt>
                      <c:pt idx="2231">
                        <c:v>17.815999999999988</c:v>
                      </c:pt>
                      <c:pt idx="2232">
                        <c:v>17.826000000000008</c:v>
                      </c:pt>
                      <c:pt idx="2233">
                        <c:v>17.835999999999999</c:v>
                      </c:pt>
                      <c:pt idx="2234">
                        <c:v>17.846000000000018</c:v>
                      </c:pt>
                      <c:pt idx="2235">
                        <c:v>17.855999999999995</c:v>
                      </c:pt>
                      <c:pt idx="2236">
                        <c:v>17.866</c:v>
                      </c:pt>
                      <c:pt idx="2237">
                        <c:v>17.875999999999991</c:v>
                      </c:pt>
                      <c:pt idx="2238">
                        <c:v>17.885999999999996</c:v>
                      </c:pt>
                      <c:pt idx="2239">
                        <c:v>17.896000000000029</c:v>
                      </c:pt>
                      <c:pt idx="2240">
                        <c:v>17.906000000000006</c:v>
                      </c:pt>
                      <c:pt idx="2241">
                        <c:v>17.915999999999983</c:v>
                      </c:pt>
                      <c:pt idx="2242">
                        <c:v>17.926000000000002</c:v>
                      </c:pt>
                      <c:pt idx="2243">
                        <c:v>17.936000000000007</c:v>
                      </c:pt>
                      <c:pt idx="2244">
                        <c:v>17.945999999999998</c:v>
                      </c:pt>
                      <c:pt idx="2245">
                        <c:v>17.956000000000003</c:v>
                      </c:pt>
                      <c:pt idx="2246">
                        <c:v>17.965999999999994</c:v>
                      </c:pt>
                      <c:pt idx="2247">
                        <c:v>17.975999999999985</c:v>
                      </c:pt>
                      <c:pt idx="2248">
                        <c:v>17.986000000000018</c:v>
                      </c:pt>
                      <c:pt idx="2249">
                        <c:v>17.996000000000009</c:v>
                      </c:pt>
                      <c:pt idx="2250">
                        <c:v>18.006</c:v>
                      </c:pt>
                      <c:pt idx="2251">
                        <c:v>18.01600000000002</c:v>
                      </c:pt>
                      <c:pt idx="2252">
                        <c:v>18.026000000000025</c:v>
                      </c:pt>
                      <c:pt idx="2253">
                        <c:v>18.035999999999987</c:v>
                      </c:pt>
                      <c:pt idx="2254">
                        <c:v>18.046000000000006</c:v>
                      </c:pt>
                      <c:pt idx="2255">
                        <c:v>18.055999999999997</c:v>
                      </c:pt>
                      <c:pt idx="2256">
                        <c:v>18.065999999999988</c:v>
                      </c:pt>
                      <c:pt idx="2257">
                        <c:v>18.076000000000008</c:v>
                      </c:pt>
                      <c:pt idx="2258">
                        <c:v>18.085999999999999</c:v>
                      </c:pt>
                      <c:pt idx="2259">
                        <c:v>18.096000000000018</c:v>
                      </c:pt>
                      <c:pt idx="2260">
                        <c:v>18.105999999999995</c:v>
                      </c:pt>
                      <c:pt idx="2261">
                        <c:v>18.116</c:v>
                      </c:pt>
                      <c:pt idx="2262">
                        <c:v>18.125999999999991</c:v>
                      </c:pt>
                      <c:pt idx="2263">
                        <c:v>18.135999999999996</c:v>
                      </c:pt>
                      <c:pt idx="2264">
                        <c:v>18.146000000000029</c:v>
                      </c:pt>
                      <c:pt idx="2265">
                        <c:v>18.156000000000006</c:v>
                      </c:pt>
                      <c:pt idx="2266">
                        <c:v>18.165999999999983</c:v>
                      </c:pt>
                      <c:pt idx="2267">
                        <c:v>18.176000000000002</c:v>
                      </c:pt>
                      <c:pt idx="2268">
                        <c:v>18.186000000000007</c:v>
                      </c:pt>
                      <c:pt idx="2269">
                        <c:v>18.195999999999998</c:v>
                      </c:pt>
                      <c:pt idx="2270">
                        <c:v>18.206000000000003</c:v>
                      </c:pt>
                      <c:pt idx="2271">
                        <c:v>18.215999999999994</c:v>
                      </c:pt>
                      <c:pt idx="2272">
                        <c:v>18.225999999999985</c:v>
                      </c:pt>
                      <c:pt idx="2273">
                        <c:v>18.236000000000018</c:v>
                      </c:pt>
                      <c:pt idx="2274">
                        <c:v>18.246000000000009</c:v>
                      </c:pt>
                      <c:pt idx="2275">
                        <c:v>18.256</c:v>
                      </c:pt>
                      <c:pt idx="2276">
                        <c:v>18.26600000000002</c:v>
                      </c:pt>
                      <c:pt idx="2277">
                        <c:v>18.276000000000025</c:v>
                      </c:pt>
                      <c:pt idx="2278">
                        <c:v>18.285999999999987</c:v>
                      </c:pt>
                      <c:pt idx="2279">
                        <c:v>18.296000000000006</c:v>
                      </c:pt>
                      <c:pt idx="2280">
                        <c:v>18.305999999999997</c:v>
                      </c:pt>
                      <c:pt idx="2281">
                        <c:v>18.315999999999988</c:v>
                      </c:pt>
                      <c:pt idx="2282">
                        <c:v>18.326000000000008</c:v>
                      </c:pt>
                      <c:pt idx="2283">
                        <c:v>18.335999999999999</c:v>
                      </c:pt>
                      <c:pt idx="2284">
                        <c:v>18.346000000000018</c:v>
                      </c:pt>
                      <c:pt idx="2285">
                        <c:v>18.355999999999995</c:v>
                      </c:pt>
                      <c:pt idx="2286">
                        <c:v>18.366</c:v>
                      </c:pt>
                      <c:pt idx="2287">
                        <c:v>18.375999999999991</c:v>
                      </c:pt>
                      <c:pt idx="2288">
                        <c:v>18.385999999999996</c:v>
                      </c:pt>
                      <c:pt idx="2289">
                        <c:v>18.396000000000029</c:v>
                      </c:pt>
                      <c:pt idx="2290">
                        <c:v>18.406000000000006</c:v>
                      </c:pt>
                      <c:pt idx="2291">
                        <c:v>18.415999999999983</c:v>
                      </c:pt>
                      <c:pt idx="2292">
                        <c:v>18.426000000000002</c:v>
                      </c:pt>
                      <c:pt idx="2293">
                        <c:v>18.436000000000007</c:v>
                      </c:pt>
                      <c:pt idx="2294">
                        <c:v>18.445999999999998</c:v>
                      </c:pt>
                      <c:pt idx="2295">
                        <c:v>18.456000000000003</c:v>
                      </c:pt>
                      <c:pt idx="2296">
                        <c:v>18.465999999999994</c:v>
                      </c:pt>
                      <c:pt idx="2297">
                        <c:v>18.475999999999985</c:v>
                      </c:pt>
                      <c:pt idx="2298">
                        <c:v>18.486000000000018</c:v>
                      </c:pt>
                      <c:pt idx="2299">
                        <c:v>18.496000000000009</c:v>
                      </c:pt>
                      <c:pt idx="2300">
                        <c:v>18.506</c:v>
                      </c:pt>
                      <c:pt idx="2301">
                        <c:v>18.51600000000002</c:v>
                      </c:pt>
                      <c:pt idx="2302">
                        <c:v>18.526000000000025</c:v>
                      </c:pt>
                      <c:pt idx="2303">
                        <c:v>18.535999999999987</c:v>
                      </c:pt>
                      <c:pt idx="2304">
                        <c:v>18.546000000000006</c:v>
                      </c:pt>
                      <c:pt idx="2305">
                        <c:v>18.555999999999997</c:v>
                      </c:pt>
                      <c:pt idx="2306">
                        <c:v>18.565999999999988</c:v>
                      </c:pt>
                      <c:pt idx="2307">
                        <c:v>18.576000000000008</c:v>
                      </c:pt>
                      <c:pt idx="2308">
                        <c:v>18.585999999999999</c:v>
                      </c:pt>
                      <c:pt idx="2309">
                        <c:v>18.596000000000018</c:v>
                      </c:pt>
                      <c:pt idx="2310">
                        <c:v>18.605999999999995</c:v>
                      </c:pt>
                      <c:pt idx="2311">
                        <c:v>18.616</c:v>
                      </c:pt>
                      <c:pt idx="2312">
                        <c:v>18.625999999999991</c:v>
                      </c:pt>
                      <c:pt idx="2313">
                        <c:v>18.635999999999996</c:v>
                      </c:pt>
                      <c:pt idx="2314">
                        <c:v>18.646000000000029</c:v>
                      </c:pt>
                      <c:pt idx="2315">
                        <c:v>18.656000000000006</c:v>
                      </c:pt>
                      <c:pt idx="2316">
                        <c:v>18.665999999999983</c:v>
                      </c:pt>
                      <c:pt idx="2317">
                        <c:v>18.676000000000002</c:v>
                      </c:pt>
                      <c:pt idx="2318">
                        <c:v>18.686000000000007</c:v>
                      </c:pt>
                      <c:pt idx="2319">
                        <c:v>18.695999999999998</c:v>
                      </c:pt>
                      <c:pt idx="2320">
                        <c:v>18.706000000000003</c:v>
                      </c:pt>
                      <c:pt idx="2321">
                        <c:v>18.715999999999994</c:v>
                      </c:pt>
                      <c:pt idx="2322">
                        <c:v>18.725999999999985</c:v>
                      </c:pt>
                      <c:pt idx="2323">
                        <c:v>18.736000000000018</c:v>
                      </c:pt>
                      <c:pt idx="2324">
                        <c:v>18.746000000000009</c:v>
                      </c:pt>
                      <c:pt idx="2325">
                        <c:v>18.756</c:v>
                      </c:pt>
                      <c:pt idx="2326">
                        <c:v>18.76600000000002</c:v>
                      </c:pt>
                      <c:pt idx="2327">
                        <c:v>18.776000000000025</c:v>
                      </c:pt>
                      <c:pt idx="2328">
                        <c:v>18.785999999999987</c:v>
                      </c:pt>
                      <c:pt idx="2329">
                        <c:v>18.796000000000006</c:v>
                      </c:pt>
                      <c:pt idx="2330">
                        <c:v>18.805999999999997</c:v>
                      </c:pt>
                      <c:pt idx="2331">
                        <c:v>18.815999999999988</c:v>
                      </c:pt>
                      <c:pt idx="2332">
                        <c:v>18.826000000000008</c:v>
                      </c:pt>
                      <c:pt idx="2333">
                        <c:v>18.835999999999999</c:v>
                      </c:pt>
                      <c:pt idx="2334">
                        <c:v>18.846000000000018</c:v>
                      </c:pt>
                      <c:pt idx="2335">
                        <c:v>18.855999999999995</c:v>
                      </c:pt>
                      <c:pt idx="2336">
                        <c:v>18.866</c:v>
                      </c:pt>
                      <c:pt idx="2337">
                        <c:v>18.875999999999991</c:v>
                      </c:pt>
                      <c:pt idx="2338">
                        <c:v>18.885999999999996</c:v>
                      </c:pt>
                      <c:pt idx="2339">
                        <c:v>18.896000000000029</c:v>
                      </c:pt>
                      <c:pt idx="2340">
                        <c:v>18.906000000000006</c:v>
                      </c:pt>
                      <c:pt idx="2341">
                        <c:v>18.915999999999983</c:v>
                      </c:pt>
                      <c:pt idx="2342">
                        <c:v>18.926000000000002</c:v>
                      </c:pt>
                      <c:pt idx="2343">
                        <c:v>18.936000000000007</c:v>
                      </c:pt>
                      <c:pt idx="2344">
                        <c:v>18.945999999999998</c:v>
                      </c:pt>
                      <c:pt idx="2345">
                        <c:v>18.956000000000003</c:v>
                      </c:pt>
                      <c:pt idx="2346">
                        <c:v>18.965999999999994</c:v>
                      </c:pt>
                      <c:pt idx="2347">
                        <c:v>18.975999999999985</c:v>
                      </c:pt>
                      <c:pt idx="2348">
                        <c:v>18.986000000000018</c:v>
                      </c:pt>
                      <c:pt idx="2349">
                        <c:v>18.996000000000009</c:v>
                      </c:pt>
                      <c:pt idx="2350">
                        <c:v>19.006</c:v>
                      </c:pt>
                      <c:pt idx="2351">
                        <c:v>19.01600000000002</c:v>
                      </c:pt>
                      <c:pt idx="2352">
                        <c:v>19.026000000000025</c:v>
                      </c:pt>
                      <c:pt idx="2353">
                        <c:v>19.035999999999987</c:v>
                      </c:pt>
                      <c:pt idx="2354">
                        <c:v>19.046000000000006</c:v>
                      </c:pt>
                      <c:pt idx="2355">
                        <c:v>19.055999999999997</c:v>
                      </c:pt>
                      <c:pt idx="2356">
                        <c:v>19.065999999999988</c:v>
                      </c:pt>
                      <c:pt idx="2357">
                        <c:v>19.076000000000008</c:v>
                      </c:pt>
                      <c:pt idx="2358">
                        <c:v>19.085999999999999</c:v>
                      </c:pt>
                      <c:pt idx="2359">
                        <c:v>19.096000000000018</c:v>
                      </c:pt>
                      <c:pt idx="2360">
                        <c:v>19.105999999999995</c:v>
                      </c:pt>
                      <c:pt idx="2361">
                        <c:v>19.116</c:v>
                      </c:pt>
                      <c:pt idx="2362">
                        <c:v>19.125999999999991</c:v>
                      </c:pt>
                      <c:pt idx="2363">
                        <c:v>19.135999999999996</c:v>
                      </c:pt>
                      <c:pt idx="2364">
                        <c:v>19.146000000000029</c:v>
                      </c:pt>
                      <c:pt idx="2365">
                        <c:v>19.156000000000006</c:v>
                      </c:pt>
                      <c:pt idx="2366">
                        <c:v>19.165999999999983</c:v>
                      </c:pt>
                      <c:pt idx="2367">
                        <c:v>19.176000000000002</c:v>
                      </c:pt>
                      <c:pt idx="2368">
                        <c:v>19.186000000000007</c:v>
                      </c:pt>
                      <c:pt idx="2369">
                        <c:v>19.195999999999998</c:v>
                      </c:pt>
                      <c:pt idx="2370">
                        <c:v>19.206000000000003</c:v>
                      </c:pt>
                      <c:pt idx="2371">
                        <c:v>19.215999999999994</c:v>
                      </c:pt>
                      <c:pt idx="2372">
                        <c:v>19.225999999999985</c:v>
                      </c:pt>
                      <c:pt idx="2373">
                        <c:v>19.236000000000018</c:v>
                      </c:pt>
                      <c:pt idx="2374">
                        <c:v>19.246000000000009</c:v>
                      </c:pt>
                      <c:pt idx="2375">
                        <c:v>19.256</c:v>
                      </c:pt>
                      <c:pt idx="2376">
                        <c:v>19.26600000000002</c:v>
                      </c:pt>
                      <c:pt idx="2377">
                        <c:v>19.276000000000025</c:v>
                      </c:pt>
                      <c:pt idx="2378">
                        <c:v>19.285999999999987</c:v>
                      </c:pt>
                      <c:pt idx="2379">
                        <c:v>19.296000000000006</c:v>
                      </c:pt>
                      <c:pt idx="2380">
                        <c:v>19.305999999999997</c:v>
                      </c:pt>
                      <c:pt idx="2381">
                        <c:v>19.315999999999988</c:v>
                      </c:pt>
                      <c:pt idx="2382">
                        <c:v>19.326000000000008</c:v>
                      </c:pt>
                      <c:pt idx="2383">
                        <c:v>19.336000000000013</c:v>
                      </c:pt>
                      <c:pt idx="2384">
                        <c:v>19.346000000000018</c:v>
                      </c:pt>
                      <c:pt idx="2385">
                        <c:v>19.355999999999995</c:v>
                      </c:pt>
                      <c:pt idx="2386">
                        <c:v>19.366000000000028</c:v>
                      </c:pt>
                      <c:pt idx="2387">
                        <c:v>19.375999999999991</c:v>
                      </c:pt>
                      <c:pt idx="2388">
                        <c:v>19.385999999999996</c:v>
                      </c:pt>
                      <c:pt idx="2389">
                        <c:v>19.396000000000029</c:v>
                      </c:pt>
                      <c:pt idx="2390">
                        <c:v>19.406000000000006</c:v>
                      </c:pt>
                      <c:pt idx="2391">
                        <c:v>19.415999999999997</c:v>
                      </c:pt>
                      <c:pt idx="2392">
                        <c:v>19.426000000000002</c:v>
                      </c:pt>
                      <c:pt idx="2393">
                        <c:v>19.436000000000007</c:v>
                      </c:pt>
                      <c:pt idx="2394">
                        <c:v>19.445999999999998</c:v>
                      </c:pt>
                      <c:pt idx="2395">
                        <c:v>19.456000000000003</c:v>
                      </c:pt>
                      <c:pt idx="2396">
                        <c:v>19.465999999999966</c:v>
                      </c:pt>
                      <c:pt idx="2397">
                        <c:v>19.475999999999985</c:v>
                      </c:pt>
                      <c:pt idx="2398">
                        <c:v>19.486000000000018</c:v>
                      </c:pt>
                      <c:pt idx="2399">
                        <c:v>19.496000000000009</c:v>
                      </c:pt>
                      <c:pt idx="2400">
                        <c:v>19.506</c:v>
                      </c:pt>
                      <c:pt idx="2401">
                        <c:v>19.51600000000002</c:v>
                      </c:pt>
                      <c:pt idx="2402">
                        <c:v>19.526000000000025</c:v>
                      </c:pt>
                      <c:pt idx="2403">
                        <c:v>19.535999999999987</c:v>
                      </c:pt>
                      <c:pt idx="2404">
                        <c:v>19.546000000000006</c:v>
                      </c:pt>
                      <c:pt idx="2405">
                        <c:v>19.555999999999997</c:v>
                      </c:pt>
                      <c:pt idx="2406">
                        <c:v>19.565999999999988</c:v>
                      </c:pt>
                      <c:pt idx="2407">
                        <c:v>19.576000000000008</c:v>
                      </c:pt>
                      <c:pt idx="2408">
                        <c:v>19.586000000000013</c:v>
                      </c:pt>
                      <c:pt idx="2409">
                        <c:v>19.596000000000018</c:v>
                      </c:pt>
                      <c:pt idx="2410">
                        <c:v>19.605999999999995</c:v>
                      </c:pt>
                      <c:pt idx="2411">
                        <c:v>19.616000000000028</c:v>
                      </c:pt>
                      <c:pt idx="2412">
                        <c:v>19.625999999999991</c:v>
                      </c:pt>
                      <c:pt idx="2413">
                        <c:v>19.635999999999996</c:v>
                      </c:pt>
                      <c:pt idx="2414">
                        <c:v>19.646000000000029</c:v>
                      </c:pt>
                      <c:pt idx="2415">
                        <c:v>19.656000000000006</c:v>
                      </c:pt>
                      <c:pt idx="2416">
                        <c:v>19.665999999999997</c:v>
                      </c:pt>
                      <c:pt idx="2417">
                        <c:v>19.676000000000002</c:v>
                      </c:pt>
                      <c:pt idx="2418">
                        <c:v>19.686000000000007</c:v>
                      </c:pt>
                      <c:pt idx="2419">
                        <c:v>19.695999999999998</c:v>
                      </c:pt>
                      <c:pt idx="2420">
                        <c:v>19.706000000000003</c:v>
                      </c:pt>
                      <c:pt idx="2421">
                        <c:v>19.715999999999966</c:v>
                      </c:pt>
                      <c:pt idx="2422">
                        <c:v>19.725999999999985</c:v>
                      </c:pt>
                      <c:pt idx="2423">
                        <c:v>19.736000000000018</c:v>
                      </c:pt>
                      <c:pt idx="2424">
                        <c:v>19.746000000000009</c:v>
                      </c:pt>
                      <c:pt idx="2425">
                        <c:v>19.756</c:v>
                      </c:pt>
                      <c:pt idx="2426">
                        <c:v>19.76600000000002</c:v>
                      </c:pt>
                      <c:pt idx="2427">
                        <c:v>19.776000000000025</c:v>
                      </c:pt>
                      <c:pt idx="2428">
                        <c:v>19.785999999999987</c:v>
                      </c:pt>
                      <c:pt idx="2429">
                        <c:v>19.796000000000006</c:v>
                      </c:pt>
                      <c:pt idx="2430">
                        <c:v>19.805999999999997</c:v>
                      </c:pt>
                      <c:pt idx="2431">
                        <c:v>19.815999999999988</c:v>
                      </c:pt>
                      <c:pt idx="2432">
                        <c:v>19.826000000000008</c:v>
                      </c:pt>
                      <c:pt idx="2433">
                        <c:v>19.836000000000013</c:v>
                      </c:pt>
                      <c:pt idx="2434">
                        <c:v>19.846000000000018</c:v>
                      </c:pt>
                      <c:pt idx="2435">
                        <c:v>19.855999999999995</c:v>
                      </c:pt>
                      <c:pt idx="2436">
                        <c:v>19.866000000000028</c:v>
                      </c:pt>
                      <c:pt idx="2437">
                        <c:v>19.875999999999991</c:v>
                      </c:pt>
                      <c:pt idx="2438">
                        <c:v>19.885999999999996</c:v>
                      </c:pt>
                      <c:pt idx="2439">
                        <c:v>19.896000000000029</c:v>
                      </c:pt>
                      <c:pt idx="2440">
                        <c:v>19.906000000000006</c:v>
                      </c:pt>
                      <c:pt idx="2441">
                        <c:v>19.915999999999997</c:v>
                      </c:pt>
                      <c:pt idx="2442">
                        <c:v>19.926000000000002</c:v>
                      </c:pt>
                      <c:pt idx="2443">
                        <c:v>19.936000000000007</c:v>
                      </c:pt>
                      <c:pt idx="2444">
                        <c:v>19.945999999999998</c:v>
                      </c:pt>
                      <c:pt idx="2445">
                        <c:v>19.956000000000003</c:v>
                      </c:pt>
                      <c:pt idx="2446">
                        <c:v>19.965999999999966</c:v>
                      </c:pt>
                      <c:pt idx="2447">
                        <c:v>19.975999999999985</c:v>
                      </c:pt>
                      <c:pt idx="2448">
                        <c:v>19.986000000000018</c:v>
                      </c:pt>
                      <c:pt idx="2449">
                        <c:v>19.996000000000009</c:v>
                      </c:pt>
                      <c:pt idx="2450">
                        <c:v>20.006</c:v>
                      </c:pt>
                      <c:pt idx="2451">
                        <c:v>20.01600000000002</c:v>
                      </c:pt>
                      <c:pt idx="2452">
                        <c:v>20.026000000000025</c:v>
                      </c:pt>
                      <c:pt idx="2453">
                        <c:v>20.035999999999987</c:v>
                      </c:pt>
                      <c:pt idx="2454">
                        <c:v>20.046000000000006</c:v>
                      </c:pt>
                      <c:pt idx="2455">
                        <c:v>20.055999999999997</c:v>
                      </c:pt>
                      <c:pt idx="2456">
                        <c:v>20.065999999999988</c:v>
                      </c:pt>
                      <c:pt idx="2457">
                        <c:v>20.076000000000008</c:v>
                      </c:pt>
                      <c:pt idx="2458">
                        <c:v>20.086000000000013</c:v>
                      </c:pt>
                      <c:pt idx="2459">
                        <c:v>20.096000000000018</c:v>
                      </c:pt>
                      <c:pt idx="2460">
                        <c:v>20.105999999999995</c:v>
                      </c:pt>
                      <c:pt idx="2461">
                        <c:v>20.116000000000028</c:v>
                      </c:pt>
                      <c:pt idx="2462">
                        <c:v>20.125999999999991</c:v>
                      </c:pt>
                      <c:pt idx="2463">
                        <c:v>20.135999999999996</c:v>
                      </c:pt>
                      <c:pt idx="2464">
                        <c:v>20.146000000000029</c:v>
                      </c:pt>
                      <c:pt idx="2465">
                        <c:v>20.156000000000006</c:v>
                      </c:pt>
                      <c:pt idx="2466">
                        <c:v>20.165999999999997</c:v>
                      </c:pt>
                      <c:pt idx="2467">
                        <c:v>20.176000000000002</c:v>
                      </c:pt>
                      <c:pt idx="2468">
                        <c:v>20.186000000000007</c:v>
                      </c:pt>
                      <c:pt idx="2469">
                        <c:v>20.195999999999998</c:v>
                      </c:pt>
                      <c:pt idx="2470">
                        <c:v>20.206000000000003</c:v>
                      </c:pt>
                      <c:pt idx="2471">
                        <c:v>20.215999999999966</c:v>
                      </c:pt>
                      <c:pt idx="2472">
                        <c:v>20.225999999999985</c:v>
                      </c:pt>
                      <c:pt idx="2473">
                        <c:v>20.236000000000018</c:v>
                      </c:pt>
                      <c:pt idx="2474">
                        <c:v>20.246000000000009</c:v>
                      </c:pt>
                      <c:pt idx="2475">
                        <c:v>20.256</c:v>
                      </c:pt>
                      <c:pt idx="2476">
                        <c:v>20.26600000000002</c:v>
                      </c:pt>
                      <c:pt idx="2477">
                        <c:v>20.276000000000025</c:v>
                      </c:pt>
                      <c:pt idx="2478">
                        <c:v>20.285999999999987</c:v>
                      </c:pt>
                      <c:pt idx="2479">
                        <c:v>20.296000000000006</c:v>
                      </c:pt>
                      <c:pt idx="2480">
                        <c:v>20.305999999999997</c:v>
                      </c:pt>
                      <c:pt idx="2481">
                        <c:v>20.315999999999988</c:v>
                      </c:pt>
                      <c:pt idx="2482">
                        <c:v>20.326000000000008</c:v>
                      </c:pt>
                      <c:pt idx="2483">
                        <c:v>20.336000000000013</c:v>
                      </c:pt>
                      <c:pt idx="2484">
                        <c:v>20.346000000000018</c:v>
                      </c:pt>
                      <c:pt idx="2485">
                        <c:v>20.355999999999995</c:v>
                      </c:pt>
                      <c:pt idx="2486">
                        <c:v>20.366000000000028</c:v>
                      </c:pt>
                      <c:pt idx="2487">
                        <c:v>20.375999999999991</c:v>
                      </c:pt>
                      <c:pt idx="2488">
                        <c:v>20.385999999999996</c:v>
                      </c:pt>
                      <c:pt idx="2489">
                        <c:v>20.396000000000029</c:v>
                      </c:pt>
                      <c:pt idx="2490">
                        <c:v>20.406000000000006</c:v>
                      </c:pt>
                      <c:pt idx="2491">
                        <c:v>20.415999999999997</c:v>
                      </c:pt>
                      <c:pt idx="2492">
                        <c:v>20.426000000000002</c:v>
                      </c:pt>
                      <c:pt idx="2493">
                        <c:v>20.436000000000007</c:v>
                      </c:pt>
                      <c:pt idx="2494">
                        <c:v>20.445999999999998</c:v>
                      </c:pt>
                      <c:pt idx="2495">
                        <c:v>20.456000000000003</c:v>
                      </c:pt>
                      <c:pt idx="2496">
                        <c:v>20.465999999999966</c:v>
                      </c:pt>
                      <c:pt idx="2497">
                        <c:v>20.475999999999985</c:v>
                      </c:pt>
                      <c:pt idx="2498">
                        <c:v>20.486000000000018</c:v>
                      </c:pt>
                      <c:pt idx="2499">
                        <c:v>20.496000000000009</c:v>
                      </c:pt>
                      <c:pt idx="2500">
                        <c:v>20.506</c:v>
                      </c:pt>
                      <c:pt idx="2501">
                        <c:v>20.51600000000002</c:v>
                      </c:pt>
                      <c:pt idx="2502">
                        <c:v>20.526000000000025</c:v>
                      </c:pt>
                      <c:pt idx="2503">
                        <c:v>20.535999999999987</c:v>
                      </c:pt>
                      <c:pt idx="2504">
                        <c:v>20.546000000000006</c:v>
                      </c:pt>
                      <c:pt idx="2505">
                        <c:v>20.555999999999997</c:v>
                      </c:pt>
                      <c:pt idx="2506">
                        <c:v>20.565999999999988</c:v>
                      </c:pt>
                      <c:pt idx="2507">
                        <c:v>20.576000000000008</c:v>
                      </c:pt>
                      <c:pt idx="2508">
                        <c:v>20.586000000000013</c:v>
                      </c:pt>
                      <c:pt idx="2509">
                        <c:v>20.596000000000018</c:v>
                      </c:pt>
                      <c:pt idx="2510">
                        <c:v>20.605999999999995</c:v>
                      </c:pt>
                      <c:pt idx="2511">
                        <c:v>20.616000000000028</c:v>
                      </c:pt>
                      <c:pt idx="2512">
                        <c:v>20.625999999999991</c:v>
                      </c:pt>
                      <c:pt idx="2513">
                        <c:v>20.635999999999996</c:v>
                      </c:pt>
                      <c:pt idx="2514">
                        <c:v>20.646000000000029</c:v>
                      </c:pt>
                      <c:pt idx="2515">
                        <c:v>20.656000000000006</c:v>
                      </c:pt>
                      <c:pt idx="2516">
                        <c:v>20.665999999999997</c:v>
                      </c:pt>
                      <c:pt idx="2517">
                        <c:v>20.676000000000002</c:v>
                      </c:pt>
                      <c:pt idx="2518">
                        <c:v>20.686000000000007</c:v>
                      </c:pt>
                      <c:pt idx="2519">
                        <c:v>20.695999999999998</c:v>
                      </c:pt>
                      <c:pt idx="2520">
                        <c:v>20.706000000000003</c:v>
                      </c:pt>
                      <c:pt idx="2521">
                        <c:v>20.715999999999966</c:v>
                      </c:pt>
                      <c:pt idx="2522">
                        <c:v>20.725999999999985</c:v>
                      </c:pt>
                      <c:pt idx="2523">
                        <c:v>20.736000000000018</c:v>
                      </c:pt>
                      <c:pt idx="2524">
                        <c:v>20.746000000000009</c:v>
                      </c:pt>
                      <c:pt idx="2525">
                        <c:v>20.756</c:v>
                      </c:pt>
                      <c:pt idx="2526">
                        <c:v>20.76600000000002</c:v>
                      </c:pt>
                      <c:pt idx="2527">
                        <c:v>20.776000000000025</c:v>
                      </c:pt>
                      <c:pt idx="2528">
                        <c:v>20.785999999999987</c:v>
                      </c:pt>
                      <c:pt idx="2529">
                        <c:v>20.796000000000006</c:v>
                      </c:pt>
                      <c:pt idx="2530">
                        <c:v>20.805999999999997</c:v>
                      </c:pt>
                      <c:pt idx="2531">
                        <c:v>20.815999999999988</c:v>
                      </c:pt>
                      <c:pt idx="2532">
                        <c:v>20.826000000000008</c:v>
                      </c:pt>
                      <c:pt idx="2533">
                        <c:v>20.836000000000013</c:v>
                      </c:pt>
                      <c:pt idx="2534">
                        <c:v>20.846000000000018</c:v>
                      </c:pt>
                      <c:pt idx="2535">
                        <c:v>20.855999999999995</c:v>
                      </c:pt>
                      <c:pt idx="2536">
                        <c:v>20.866000000000028</c:v>
                      </c:pt>
                      <c:pt idx="2537">
                        <c:v>20.875999999999991</c:v>
                      </c:pt>
                      <c:pt idx="2538">
                        <c:v>20.885999999999996</c:v>
                      </c:pt>
                      <c:pt idx="2539">
                        <c:v>20.896000000000029</c:v>
                      </c:pt>
                      <c:pt idx="2540">
                        <c:v>20.906000000000006</c:v>
                      </c:pt>
                      <c:pt idx="2541">
                        <c:v>20.916000000000011</c:v>
                      </c:pt>
                      <c:pt idx="2542">
                        <c:v>20.926000000000002</c:v>
                      </c:pt>
                      <c:pt idx="2543">
                        <c:v>20.935999999999964</c:v>
                      </c:pt>
                      <c:pt idx="2544">
                        <c:v>20.945999999999984</c:v>
                      </c:pt>
                      <c:pt idx="2545">
                        <c:v>20.956000000000003</c:v>
                      </c:pt>
                      <c:pt idx="2546">
                        <c:v>20.965999999999994</c:v>
                      </c:pt>
                      <c:pt idx="2547">
                        <c:v>20.975999999999985</c:v>
                      </c:pt>
                      <c:pt idx="2548">
                        <c:v>20.986000000000018</c:v>
                      </c:pt>
                      <c:pt idx="2549">
                        <c:v>20.996000000000009</c:v>
                      </c:pt>
                      <c:pt idx="2550">
                        <c:v>21.006</c:v>
                      </c:pt>
                      <c:pt idx="2551">
                        <c:v>21.016000000000005</c:v>
                      </c:pt>
                      <c:pt idx="2552">
                        <c:v>21.026000000000025</c:v>
                      </c:pt>
                      <c:pt idx="2553">
                        <c:v>21.035999999999987</c:v>
                      </c:pt>
                      <c:pt idx="2554">
                        <c:v>21.046000000000006</c:v>
                      </c:pt>
                      <c:pt idx="2555">
                        <c:v>21.055999999999997</c:v>
                      </c:pt>
                      <c:pt idx="2556">
                        <c:v>21.065999999999988</c:v>
                      </c:pt>
                      <c:pt idx="2557">
                        <c:v>21.076000000000008</c:v>
                      </c:pt>
                      <c:pt idx="2558">
                        <c:v>21.086000000000013</c:v>
                      </c:pt>
                      <c:pt idx="2559">
                        <c:v>21.096000000000018</c:v>
                      </c:pt>
                      <c:pt idx="2560">
                        <c:v>21.10599999999998</c:v>
                      </c:pt>
                      <c:pt idx="2561">
                        <c:v>21.116</c:v>
                      </c:pt>
                      <c:pt idx="2562">
                        <c:v>21.125999999999991</c:v>
                      </c:pt>
                      <c:pt idx="2563">
                        <c:v>21.135999999999996</c:v>
                      </c:pt>
                      <c:pt idx="2564">
                        <c:v>21.146000000000029</c:v>
                      </c:pt>
                      <c:pt idx="2565">
                        <c:v>21.156000000000006</c:v>
                      </c:pt>
                      <c:pt idx="2566">
                        <c:v>21.166000000000011</c:v>
                      </c:pt>
                      <c:pt idx="2567">
                        <c:v>21.176000000000002</c:v>
                      </c:pt>
                      <c:pt idx="2568">
                        <c:v>21.185999999999964</c:v>
                      </c:pt>
                      <c:pt idx="2569">
                        <c:v>21.195999999999984</c:v>
                      </c:pt>
                      <c:pt idx="2570">
                        <c:v>21.206000000000003</c:v>
                      </c:pt>
                      <c:pt idx="2571">
                        <c:v>21.215999999999994</c:v>
                      </c:pt>
                      <c:pt idx="2572">
                        <c:v>21.225999999999985</c:v>
                      </c:pt>
                      <c:pt idx="2573">
                        <c:v>21.236000000000018</c:v>
                      </c:pt>
                      <c:pt idx="2574">
                        <c:v>21.246000000000009</c:v>
                      </c:pt>
                      <c:pt idx="2575">
                        <c:v>21.256</c:v>
                      </c:pt>
                      <c:pt idx="2576">
                        <c:v>21.266000000000005</c:v>
                      </c:pt>
                      <c:pt idx="2577">
                        <c:v>21.276000000000025</c:v>
                      </c:pt>
                      <c:pt idx="2578">
                        <c:v>21.285999999999987</c:v>
                      </c:pt>
                      <c:pt idx="2579">
                        <c:v>21.296000000000006</c:v>
                      </c:pt>
                      <c:pt idx="2580">
                        <c:v>21.305999999999997</c:v>
                      </c:pt>
                      <c:pt idx="2581">
                        <c:v>21.315999999999988</c:v>
                      </c:pt>
                      <c:pt idx="2582">
                        <c:v>21.326000000000008</c:v>
                      </c:pt>
                      <c:pt idx="2583">
                        <c:v>21.336000000000013</c:v>
                      </c:pt>
                      <c:pt idx="2584">
                        <c:v>21.346000000000018</c:v>
                      </c:pt>
                      <c:pt idx="2585">
                        <c:v>21.35599999999998</c:v>
                      </c:pt>
                      <c:pt idx="2586">
                        <c:v>21.366</c:v>
                      </c:pt>
                      <c:pt idx="2587">
                        <c:v>21.375999999999991</c:v>
                      </c:pt>
                      <c:pt idx="2588">
                        <c:v>21.385999999999996</c:v>
                      </c:pt>
                      <c:pt idx="2589">
                        <c:v>21.396000000000029</c:v>
                      </c:pt>
                      <c:pt idx="2590">
                        <c:v>21.406000000000006</c:v>
                      </c:pt>
                      <c:pt idx="2591">
                        <c:v>21.416000000000011</c:v>
                      </c:pt>
                      <c:pt idx="2592">
                        <c:v>21.426000000000002</c:v>
                      </c:pt>
                      <c:pt idx="2593">
                        <c:v>21.435999999999964</c:v>
                      </c:pt>
                      <c:pt idx="2594">
                        <c:v>21.445999999999984</c:v>
                      </c:pt>
                      <c:pt idx="2595">
                        <c:v>21.456000000000003</c:v>
                      </c:pt>
                      <c:pt idx="2596">
                        <c:v>21.465999999999994</c:v>
                      </c:pt>
                      <c:pt idx="2597">
                        <c:v>21.475999999999985</c:v>
                      </c:pt>
                      <c:pt idx="2598">
                        <c:v>21.486000000000018</c:v>
                      </c:pt>
                      <c:pt idx="2599">
                        <c:v>21.496000000000009</c:v>
                      </c:pt>
                      <c:pt idx="2600">
                        <c:v>21.506</c:v>
                      </c:pt>
                      <c:pt idx="2601">
                        <c:v>21.516000000000005</c:v>
                      </c:pt>
                      <c:pt idx="2602">
                        <c:v>21.526000000000025</c:v>
                      </c:pt>
                      <c:pt idx="2603">
                        <c:v>21.535999999999987</c:v>
                      </c:pt>
                      <c:pt idx="2604">
                        <c:v>21.546000000000006</c:v>
                      </c:pt>
                      <c:pt idx="2605">
                        <c:v>21.555999999999997</c:v>
                      </c:pt>
                      <c:pt idx="2606">
                        <c:v>21.565999999999988</c:v>
                      </c:pt>
                      <c:pt idx="2607">
                        <c:v>21.576000000000008</c:v>
                      </c:pt>
                      <c:pt idx="2608">
                        <c:v>21.586000000000013</c:v>
                      </c:pt>
                      <c:pt idx="2609">
                        <c:v>21.596000000000018</c:v>
                      </c:pt>
                      <c:pt idx="2610">
                        <c:v>21.60599999999998</c:v>
                      </c:pt>
                      <c:pt idx="2611">
                        <c:v>21.616</c:v>
                      </c:pt>
                      <c:pt idx="2612">
                        <c:v>21.625999999999991</c:v>
                      </c:pt>
                      <c:pt idx="2613">
                        <c:v>21.635999999999996</c:v>
                      </c:pt>
                      <c:pt idx="2614">
                        <c:v>21.646000000000029</c:v>
                      </c:pt>
                      <c:pt idx="2615">
                        <c:v>21.656000000000006</c:v>
                      </c:pt>
                      <c:pt idx="2616">
                        <c:v>21.666000000000011</c:v>
                      </c:pt>
                      <c:pt idx="2617">
                        <c:v>21.676000000000002</c:v>
                      </c:pt>
                      <c:pt idx="2618">
                        <c:v>21.685999999999964</c:v>
                      </c:pt>
                      <c:pt idx="2619">
                        <c:v>21.695999999999984</c:v>
                      </c:pt>
                      <c:pt idx="2620">
                        <c:v>21.706000000000003</c:v>
                      </c:pt>
                      <c:pt idx="2621">
                        <c:v>21.715999999999994</c:v>
                      </c:pt>
                      <c:pt idx="2622">
                        <c:v>21.725999999999985</c:v>
                      </c:pt>
                      <c:pt idx="2623">
                        <c:v>21.736000000000018</c:v>
                      </c:pt>
                      <c:pt idx="2624">
                        <c:v>21.746000000000009</c:v>
                      </c:pt>
                      <c:pt idx="2625">
                        <c:v>21.756</c:v>
                      </c:pt>
                      <c:pt idx="2626">
                        <c:v>21.766000000000005</c:v>
                      </c:pt>
                      <c:pt idx="2627">
                        <c:v>21.776000000000025</c:v>
                      </c:pt>
                      <c:pt idx="2628">
                        <c:v>21.785999999999987</c:v>
                      </c:pt>
                      <c:pt idx="2629">
                        <c:v>21.796000000000006</c:v>
                      </c:pt>
                      <c:pt idx="2630">
                        <c:v>21.805999999999997</c:v>
                      </c:pt>
                      <c:pt idx="2631">
                        <c:v>21.815999999999988</c:v>
                      </c:pt>
                      <c:pt idx="2632">
                        <c:v>21.826000000000008</c:v>
                      </c:pt>
                      <c:pt idx="2633">
                        <c:v>21.836000000000013</c:v>
                      </c:pt>
                      <c:pt idx="2634">
                        <c:v>21.846000000000018</c:v>
                      </c:pt>
                      <c:pt idx="2635">
                        <c:v>21.85599999999998</c:v>
                      </c:pt>
                      <c:pt idx="2636">
                        <c:v>21.866</c:v>
                      </c:pt>
                      <c:pt idx="2637">
                        <c:v>21.875999999999991</c:v>
                      </c:pt>
                      <c:pt idx="2638">
                        <c:v>21.885999999999996</c:v>
                      </c:pt>
                      <c:pt idx="2639">
                        <c:v>21.896000000000029</c:v>
                      </c:pt>
                      <c:pt idx="2640">
                        <c:v>21.906000000000006</c:v>
                      </c:pt>
                      <c:pt idx="2641">
                        <c:v>21.916000000000011</c:v>
                      </c:pt>
                      <c:pt idx="2642">
                        <c:v>21.926000000000002</c:v>
                      </c:pt>
                      <c:pt idx="2643">
                        <c:v>21.935999999999964</c:v>
                      </c:pt>
                      <c:pt idx="2644">
                        <c:v>21.945999999999984</c:v>
                      </c:pt>
                      <c:pt idx="2645">
                        <c:v>21.956000000000003</c:v>
                      </c:pt>
                      <c:pt idx="2646">
                        <c:v>21.965999999999994</c:v>
                      </c:pt>
                      <c:pt idx="2647">
                        <c:v>21.975999999999985</c:v>
                      </c:pt>
                      <c:pt idx="2648">
                        <c:v>21.986000000000018</c:v>
                      </c:pt>
                      <c:pt idx="2649">
                        <c:v>21.996000000000009</c:v>
                      </c:pt>
                      <c:pt idx="2650">
                        <c:v>22.006</c:v>
                      </c:pt>
                      <c:pt idx="2651">
                        <c:v>22.016000000000005</c:v>
                      </c:pt>
                      <c:pt idx="2652">
                        <c:v>22.026000000000025</c:v>
                      </c:pt>
                      <c:pt idx="2653">
                        <c:v>22.035999999999987</c:v>
                      </c:pt>
                      <c:pt idx="2654">
                        <c:v>22.046000000000006</c:v>
                      </c:pt>
                      <c:pt idx="2655">
                        <c:v>22.055999999999997</c:v>
                      </c:pt>
                      <c:pt idx="2656">
                        <c:v>22.065999999999988</c:v>
                      </c:pt>
                      <c:pt idx="2657">
                        <c:v>22.076000000000008</c:v>
                      </c:pt>
                      <c:pt idx="2658">
                        <c:v>22.086000000000013</c:v>
                      </c:pt>
                      <c:pt idx="2659">
                        <c:v>22.096000000000018</c:v>
                      </c:pt>
                      <c:pt idx="2660">
                        <c:v>22.10599999999998</c:v>
                      </c:pt>
                      <c:pt idx="2661">
                        <c:v>22.116</c:v>
                      </c:pt>
                      <c:pt idx="2662">
                        <c:v>22.125999999999991</c:v>
                      </c:pt>
                      <c:pt idx="2663">
                        <c:v>22.135999999999996</c:v>
                      </c:pt>
                      <c:pt idx="2664">
                        <c:v>22.146000000000029</c:v>
                      </c:pt>
                      <c:pt idx="2665">
                        <c:v>22.156000000000006</c:v>
                      </c:pt>
                      <c:pt idx="2666">
                        <c:v>22.166000000000011</c:v>
                      </c:pt>
                      <c:pt idx="2667">
                        <c:v>22.176000000000002</c:v>
                      </c:pt>
                      <c:pt idx="2668">
                        <c:v>22.185999999999964</c:v>
                      </c:pt>
                      <c:pt idx="2669">
                        <c:v>22.195999999999984</c:v>
                      </c:pt>
                      <c:pt idx="2670">
                        <c:v>22.206000000000003</c:v>
                      </c:pt>
                      <c:pt idx="2671">
                        <c:v>22.215999999999994</c:v>
                      </c:pt>
                      <c:pt idx="2672">
                        <c:v>22.225999999999985</c:v>
                      </c:pt>
                      <c:pt idx="2673">
                        <c:v>22.236000000000018</c:v>
                      </c:pt>
                      <c:pt idx="2674">
                        <c:v>22.246000000000009</c:v>
                      </c:pt>
                      <c:pt idx="2675">
                        <c:v>22.256</c:v>
                      </c:pt>
                      <c:pt idx="2676">
                        <c:v>22.266000000000005</c:v>
                      </c:pt>
                      <c:pt idx="2677">
                        <c:v>22.276000000000025</c:v>
                      </c:pt>
                      <c:pt idx="2678">
                        <c:v>22.285999999999987</c:v>
                      </c:pt>
                      <c:pt idx="2679">
                        <c:v>22.296000000000006</c:v>
                      </c:pt>
                      <c:pt idx="2680">
                        <c:v>22.305999999999997</c:v>
                      </c:pt>
                      <c:pt idx="2681">
                        <c:v>22.315999999999988</c:v>
                      </c:pt>
                      <c:pt idx="2682">
                        <c:v>22.326000000000008</c:v>
                      </c:pt>
                      <c:pt idx="2683">
                        <c:v>22.336000000000013</c:v>
                      </c:pt>
                      <c:pt idx="2684">
                        <c:v>22.346000000000018</c:v>
                      </c:pt>
                      <c:pt idx="2685">
                        <c:v>22.35599999999998</c:v>
                      </c:pt>
                      <c:pt idx="2686">
                        <c:v>22.366</c:v>
                      </c:pt>
                      <c:pt idx="2687">
                        <c:v>22.375999999999991</c:v>
                      </c:pt>
                      <c:pt idx="2688">
                        <c:v>22.385999999999996</c:v>
                      </c:pt>
                      <c:pt idx="2689">
                        <c:v>22.396000000000029</c:v>
                      </c:pt>
                      <c:pt idx="2690">
                        <c:v>22.406000000000006</c:v>
                      </c:pt>
                      <c:pt idx="2691">
                        <c:v>22.416000000000011</c:v>
                      </c:pt>
                      <c:pt idx="2692">
                        <c:v>22.426000000000002</c:v>
                      </c:pt>
                      <c:pt idx="2693">
                        <c:v>22.435999999999964</c:v>
                      </c:pt>
                      <c:pt idx="2694">
                        <c:v>22.445999999999984</c:v>
                      </c:pt>
                      <c:pt idx="2695">
                        <c:v>22.456000000000003</c:v>
                      </c:pt>
                      <c:pt idx="2696">
                        <c:v>22.465999999999994</c:v>
                      </c:pt>
                      <c:pt idx="2697">
                        <c:v>22.475999999999985</c:v>
                      </c:pt>
                      <c:pt idx="2698">
                        <c:v>22.486000000000018</c:v>
                      </c:pt>
                      <c:pt idx="2699">
                        <c:v>22.496000000000009</c:v>
                      </c:pt>
                      <c:pt idx="2700">
                        <c:v>22.506</c:v>
                      </c:pt>
                      <c:pt idx="2701">
                        <c:v>22.516000000000005</c:v>
                      </c:pt>
                      <c:pt idx="2702">
                        <c:v>22.526000000000025</c:v>
                      </c:pt>
                      <c:pt idx="2703">
                        <c:v>22.535999999999987</c:v>
                      </c:pt>
                      <c:pt idx="2704">
                        <c:v>22.546000000000006</c:v>
                      </c:pt>
                      <c:pt idx="2705">
                        <c:v>22.555999999999997</c:v>
                      </c:pt>
                      <c:pt idx="2706">
                        <c:v>22.565999999999974</c:v>
                      </c:pt>
                      <c:pt idx="2707">
                        <c:v>22.575999999999993</c:v>
                      </c:pt>
                      <c:pt idx="2708">
                        <c:v>22.585999999999999</c:v>
                      </c:pt>
                      <c:pt idx="2709">
                        <c:v>22.596000000000018</c:v>
                      </c:pt>
                      <c:pt idx="2710">
                        <c:v>22.605999999999995</c:v>
                      </c:pt>
                      <c:pt idx="2711">
                        <c:v>22.616</c:v>
                      </c:pt>
                      <c:pt idx="2712">
                        <c:v>22.625999999999991</c:v>
                      </c:pt>
                      <c:pt idx="2713">
                        <c:v>22.63600000000001</c:v>
                      </c:pt>
                      <c:pt idx="2714">
                        <c:v>22.646000000000029</c:v>
                      </c:pt>
                      <c:pt idx="2715">
                        <c:v>22.655999999999992</c:v>
                      </c:pt>
                      <c:pt idx="2716">
                        <c:v>22.665999999999997</c:v>
                      </c:pt>
                      <c:pt idx="2717">
                        <c:v>22.676000000000002</c:v>
                      </c:pt>
                      <c:pt idx="2718">
                        <c:v>22.686000000000007</c:v>
                      </c:pt>
                      <c:pt idx="2719">
                        <c:v>22.695999999999984</c:v>
                      </c:pt>
                      <c:pt idx="2720">
                        <c:v>22.706000000000003</c:v>
                      </c:pt>
                      <c:pt idx="2721">
                        <c:v>22.715999999999994</c:v>
                      </c:pt>
                      <c:pt idx="2722">
                        <c:v>22.725999999999985</c:v>
                      </c:pt>
                      <c:pt idx="2723">
                        <c:v>22.73599999999999</c:v>
                      </c:pt>
                      <c:pt idx="2724">
                        <c:v>22.745999999999981</c:v>
                      </c:pt>
                      <c:pt idx="2725">
                        <c:v>22.756</c:v>
                      </c:pt>
                      <c:pt idx="2726">
                        <c:v>22.76600000000002</c:v>
                      </c:pt>
                      <c:pt idx="2727">
                        <c:v>22.776000000000025</c:v>
                      </c:pt>
                      <c:pt idx="2728">
                        <c:v>22.785999999999987</c:v>
                      </c:pt>
                      <c:pt idx="2729">
                        <c:v>22.796000000000006</c:v>
                      </c:pt>
                      <c:pt idx="2730">
                        <c:v>22.805999999999997</c:v>
                      </c:pt>
                      <c:pt idx="2731">
                        <c:v>22.815999999999974</c:v>
                      </c:pt>
                      <c:pt idx="2732">
                        <c:v>22.825999999999993</c:v>
                      </c:pt>
                      <c:pt idx="2733">
                        <c:v>22.835999999999999</c:v>
                      </c:pt>
                      <c:pt idx="2734">
                        <c:v>22.846000000000018</c:v>
                      </c:pt>
                      <c:pt idx="2735">
                        <c:v>22.855999999999995</c:v>
                      </c:pt>
                      <c:pt idx="2736">
                        <c:v>22.866</c:v>
                      </c:pt>
                      <c:pt idx="2737">
                        <c:v>22.875999999999991</c:v>
                      </c:pt>
                      <c:pt idx="2738">
                        <c:v>22.88600000000001</c:v>
                      </c:pt>
                      <c:pt idx="2739">
                        <c:v>22.896000000000029</c:v>
                      </c:pt>
                      <c:pt idx="2740">
                        <c:v>22.905999999999992</c:v>
                      </c:pt>
                      <c:pt idx="2741">
                        <c:v>22.915999999999997</c:v>
                      </c:pt>
                      <c:pt idx="2742">
                        <c:v>22.926000000000002</c:v>
                      </c:pt>
                      <c:pt idx="2743">
                        <c:v>22.936000000000007</c:v>
                      </c:pt>
                      <c:pt idx="2744">
                        <c:v>22.945999999999984</c:v>
                      </c:pt>
                      <c:pt idx="2745">
                        <c:v>22.956000000000003</c:v>
                      </c:pt>
                      <c:pt idx="2746">
                        <c:v>22.965999999999994</c:v>
                      </c:pt>
                      <c:pt idx="2747">
                        <c:v>22.975999999999985</c:v>
                      </c:pt>
                      <c:pt idx="2748">
                        <c:v>22.98599999999999</c:v>
                      </c:pt>
                      <c:pt idx="2749">
                        <c:v>22.995999999999981</c:v>
                      </c:pt>
                      <c:pt idx="2750">
                        <c:v>23.006</c:v>
                      </c:pt>
                      <c:pt idx="2751">
                        <c:v>23.01600000000002</c:v>
                      </c:pt>
                      <c:pt idx="2752">
                        <c:v>23.026000000000025</c:v>
                      </c:pt>
                      <c:pt idx="2753">
                        <c:v>23.035999999999987</c:v>
                      </c:pt>
                      <c:pt idx="2754">
                        <c:v>23.046000000000006</c:v>
                      </c:pt>
                      <c:pt idx="2755">
                        <c:v>23.055999999999997</c:v>
                      </c:pt>
                      <c:pt idx="2756">
                        <c:v>23.065999999999974</c:v>
                      </c:pt>
                      <c:pt idx="2757">
                        <c:v>23.075999999999993</c:v>
                      </c:pt>
                      <c:pt idx="2758">
                        <c:v>23.085999999999999</c:v>
                      </c:pt>
                      <c:pt idx="2759">
                        <c:v>23.096000000000018</c:v>
                      </c:pt>
                      <c:pt idx="2760">
                        <c:v>23.105999999999995</c:v>
                      </c:pt>
                      <c:pt idx="2761">
                        <c:v>23.116</c:v>
                      </c:pt>
                      <c:pt idx="2762">
                        <c:v>23.125999999999991</c:v>
                      </c:pt>
                      <c:pt idx="2763">
                        <c:v>23.13600000000001</c:v>
                      </c:pt>
                      <c:pt idx="2764">
                        <c:v>23.146000000000029</c:v>
                      </c:pt>
                      <c:pt idx="2765">
                        <c:v>23.155999999999992</c:v>
                      </c:pt>
                      <c:pt idx="2766">
                        <c:v>23.165999999999997</c:v>
                      </c:pt>
                      <c:pt idx="2767">
                        <c:v>23.176000000000002</c:v>
                      </c:pt>
                      <c:pt idx="2768">
                        <c:v>23.186000000000007</c:v>
                      </c:pt>
                      <c:pt idx="2769">
                        <c:v>23.195999999999984</c:v>
                      </c:pt>
                      <c:pt idx="2770">
                        <c:v>23.206000000000003</c:v>
                      </c:pt>
                      <c:pt idx="2771">
                        <c:v>23.215999999999994</c:v>
                      </c:pt>
                      <c:pt idx="2772">
                        <c:v>23.225999999999985</c:v>
                      </c:pt>
                      <c:pt idx="2773">
                        <c:v>23.23599999999999</c:v>
                      </c:pt>
                      <c:pt idx="2774">
                        <c:v>23.245999999999981</c:v>
                      </c:pt>
                      <c:pt idx="2775">
                        <c:v>23.256</c:v>
                      </c:pt>
                      <c:pt idx="2776">
                        <c:v>23.26600000000002</c:v>
                      </c:pt>
                      <c:pt idx="2777">
                        <c:v>23.276000000000025</c:v>
                      </c:pt>
                      <c:pt idx="2778">
                        <c:v>23.285999999999987</c:v>
                      </c:pt>
                      <c:pt idx="2779">
                        <c:v>23.296000000000006</c:v>
                      </c:pt>
                      <c:pt idx="2780">
                        <c:v>23.305999999999997</c:v>
                      </c:pt>
                      <c:pt idx="2781">
                        <c:v>23.315999999999974</c:v>
                      </c:pt>
                      <c:pt idx="2782">
                        <c:v>23.325999999999993</c:v>
                      </c:pt>
                      <c:pt idx="2783">
                        <c:v>23.335999999999999</c:v>
                      </c:pt>
                      <c:pt idx="2784">
                        <c:v>23.346000000000018</c:v>
                      </c:pt>
                      <c:pt idx="2785">
                        <c:v>23.355999999999995</c:v>
                      </c:pt>
                      <c:pt idx="2786">
                        <c:v>23.366</c:v>
                      </c:pt>
                      <c:pt idx="2787">
                        <c:v>23.375999999999991</c:v>
                      </c:pt>
                      <c:pt idx="2788">
                        <c:v>23.38600000000001</c:v>
                      </c:pt>
                      <c:pt idx="2789">
                        <c:v>23.396000000000029</c:v>
                      </c:pt>
                      <c:pt idx="2790">
                        <c:v>23.405999999999992</c:v>
                      </c:pt>
                      <c:pt idx="2791">
                        <c:v>23.415999999999997</c:v>
                      </c:pt>
                      <c:pt idx="2792">
                        <c:v>23.426000000000002</c:v>
                      </c:pt>
                      <c:pt idx="2793">
                        <c:v>23.436000000000007</c:v>
                      </c:pt>
                      <c:pt idx="2794">
                        <c:v>23.445999999999984</c:v>
                      </c:pt>
                      <c:pt idx="2795">
                        <c:v>23.456000000000003</c:v>
                      </c:pt>
                      <c:pt idx="2796">
                        <c:v>23.465999999999994</c:v>
                      </c:pt>
                      <c:pt idx="2797">
                        <c:v>23.475999999999985</c:v>
                      </c:pt>
                      <c:pt idx="2798">
                        <c:v>23.48599999999999</c:v>
                      </c:pt>
                      <c:pt idx="2799">
                        <c:v>23.495999999999981</c:v>
                      </c:pt>
                      <c:pt idx="2800">
                        <c:v>23.506</c:v>
                      </c:pt>
                      <c:pt idx="2801">
                        <c:v>23.51600000000002</c:v>
                      </c:pt>
                      <c:pt idx="2802">
                        <c:v>23.526000000000025</c:v>
                      </c:pt>
                      <c:pt idx="2803">
                        <c:v>23.535999999999987</c:v>
                      </c:pt>
                      <c:pt idx="2804">
                        <c:v>23.546000000000006</c:v>
                      </c:pt>
                      <c:pt idx="2805">
                        <c:v>23.555999999999997</c:v>
                      </c:pt>
                      <c:pt idx="2806">
                        <c:v>23.565999999999974</c:v>
                      </c:pt>
                      <c:pt idx="2807">
                        <c:v>23.575999999999993</c:v>
                      </c:pt>
                      <c:pt idx="2808">
                        <c:v>23.585999999999999</c:v>
                      </c:pt>
                      <c:pt idx="2809">
                        <c:v>23.596000000000018</c:v>
                      </c:pt>
                      <c:pt idx="2810">
                        <c:v>23.605999999999995</c:v>
                      </c:pt>
                      <c:pt idx="2811">
                        <c:v>23.616</c:v>
                      </c:pt>
                      <c:pt idx="2812">
                        <c:v>23.625999999999991</c:v>
                      </c:pt>
                      <c:pt idx="2813">
                        <c:v>23.63600000000001</c:v>
                      </c:pt>
                      <c:pt idx="2814">
                        <c:v>23.646000000000029</c:v>
                      </c:pt>
                      <c:pt idx="2815">
                        <c:v>23.655999999999992</c:v>
                      </c:pt>
                      <c:pt idx="2816">
                        <c:v>23.665999999999997</c:v>
                      </c:pt>
                      <c:pt idx="2817">
                        <c:v>23.676000000000002</c:v>
                      </c:pt>
                      <c:pt idx="2818">
                        <c:v>23.686000000000007</c:v>
                      </c:pt>
                      <c:pt idx="2819">
                        <c:v>23.695999999999984</c:v>
                      </c:pt>
                      <c:pt idx="2820">
                        <c:v>23.706000000000003</c:v>
                      </c:pt>
                      <c:pt idx="2821">
                        <c:v>23.715999999999994</c:v>
                      </c:pt>
                      <c:pt idx="2822">
                        <c:v>23.725999999999985</c:v>
                      </c:pt>
                      <c:pt idx="2823">
                        <c:v>23.73599999999999</c:v>
                      </c:pt>
                      <c:pt idx="2824">
                        <c:v>23.745999999999981</c:v>
                      </c:pt>
                      <c:pt idx="2825">
                        <c:v>23.756</c:v>
                      </c:pt>
                      <c:pt idx="2826">
                        <c:v>23.76600000000002</c:v>
                      </c:pt>
                      <c:pt idx="2827">
                        <c:v>23.776000000000025</c:v>
                      </c:pt>
                      <c:pt idx="2828">
                        <c:v>23.785999999999987</c:v>
                      </c:pt>
                      <c:pt idx="2829">
                        <c:v>23.796000000000006</c:v>
                      </c:pt>
                      <c:pt idx="2830">
                        <c:v>23.805999999999997</c:v>
                      </c:pt>
                      <c:pt idx="2831">
                        <c:v>23.815999999999974</c:v>
                      </c:pt>
                      <c:pt idx="2832">
                        <c:v>23.825999999999993</c:v>
                      </c:pt>
                      <c:pt idx="2833">
                        <c:v>23.835999999999999</c:v>
                      </c:pt>
                      <c:pt idx="2834">
                        <c:v>23.846000000000018</c:v>
                      </c:pt>
                      <c:pt idx="2835">
                        <c:v>23.855999999999995</c:v>
                      </c:pt>
                      <c:pt idx="2836">
                        <c:v>23.866</c:v>
                      </c:pt>
                      <c:pt idx="2837">
                        <c:v>23.875999999999991</c:v>
                      </c:pt>
                      <c:pt idx="2838">
                        <c:v>23.88600000000001</c:v>
                      </c:pt>
                      <c:pt idx="2839">
                        <c:v>23.896000000000029</c:v>
                      </c:pt>
                      <c:pt idx="2840">
                        <c:v>23.905999999999992</c:v>
                      </c:pt>
                      <c:pt idx="2841">
                        <c:v>23.915999999999997</c:v>
                      </c:pt>
                      <c:pt idx="2842">
                        <c:v>23.926000000000002</c:v>
                      </c:pt>
                      <c:pt idx="2843">
                        <c:v>23.936000000000007</c:v>
                      </c:pt>
                      <c:pt idx="2844">
                        <c:v>23.945999999999984</c:v>
                      </c:pt>
                      <c:pt idx="2845">
                        <c:v>23.956000000000003</c:v>
                      </c:pt>
                      <c:pt idx="2846">
                        <c:v>23.965999999999994</c:v>
                      </c:pt>
                      <c:pt idx="2847">
                        <c:v>23.975999999999985</c:v>
                      </c:pt>
                      <c:pt idx="2848">
                        <c:v>23.98599999999999</c:v>
                      </c:pt>
                      <c:pt idx="2849">
                        <c:v>23.995999999999981</c:v>
                      </c:pt>
                      <c:pt idx="2850">
                        <c:v>24.006</c:v>
                      </c:pt>
                      <c:pt idx="2851">
                        <c:v>24.01600000000002</c:v>
                      </c:pt>
                      <c:pt idx="2852">
                        <c:v>24.026000000000025</c:v>
                      </c:pt>
                      <c:pt idx="2853">
                        <c:v>24.035999999999987</c:v>
                      </c:pt>
                      <c:pt idx="2854">
                        <c:v>24.046000000000006</c:v>
                      </c:pt>
                      <c:pt idx="2855">
                        <c:v>24.055999999999997</c:v>
                      </c:pt>
                      <c:pt idx="2856">
                        <c:v>24.065999999999974</c:v>
                      </c:pt>
                      <c:pt idx="2857">
                        <c:v>24.075999999999993</c:v>
                      </c:pt>
                      <c:pt idx="2858">
                        <c:v>24.085999999999999</c:v>
                      </c:pt>
                      <c:pt idx="2859">
                        <c:v>24.096000000000018</c:v>
                      </c:pt>
                      <c:pt idx="2860">
                        <c:v>24.105999999999995</c:v>
                      </c:pt>
                      <c:pt idx="2861">
                        <c:v>24.116</c:v>
                      </c:pt>
                      <c:pt idx="2862">
                        <c:v>24.125999999999991</c:v>
                      </c:pt>
                      <c:pt idx="2863">
                        <c:v>24.13600000000001</c:v>
                      </c:pt>
                      <c:pt idx="2864">
                        <c:v>24.146000000000029</c:v>
                      </c:pt>
                      <c:pt idx="2865">
                        <c:v>24.155999999999992</c:v>
                      </c:pt>
                      <c:pt idx="2866">
                        <c:v>24.165999999999997</c:v>
                      </c:pt>
                      <c:pt idx="2867">
                        <c:v>24.176000000000002</c:v>
                      </c:pt>
                      <c:pt idx="2868">
                        <c:v>24.186000000000007</c:v>
                      </c:pt>
                      <c:pt idx="2869">
                        <c:v>24.195999999999984</c:v>
                      </c:pt>
                      <c:pt idx="2870">
                        <c:v>24.206000000000003</c:v>
                      </c:pt>
                      <c:pt idx="2871">
                        <c:v>24.215999999999994</c:v>
                      </c:pt>
                      <c:pt idx="2872">
                        <c:v>24.225999999999985</c:v>
                      </c:pt>
                      <c:pt idx="2873">
                        <c:v>24.236000000000018</c:v>
                      </c:pt>
                      <c:pt idx="2874">
                        <c:v>24.245999999999981</c:v>
                      </c:pt>
                      <c:pt idx="2875">
                        <c:v>24.256</c:v>
                      </c:pt>
                      <c:pt idx="2876">
                        <c:v>24.26600000000002</c:v>
                      </c:pt>
                      <c:pt idx="2877">
                        <c:v>24.276000000000025</c:v>
                      </c:pt>
                      <c:pt idx="2878">
                        <c:v>24.285999999999987</c:v>
                      </c:pt>
                      <c:pt idx="2879">
                        <c:v>24.296000000000006</c:v>
                      </c:pt>
                      <c:pt idx="2880">
                        <c:v>24.305999999999997</c:v>
                      </c:pt>
                      <c:pt idx="2881">
                        <c:v>24.315999999999988</c:v>
                      </c:pt>
                      <c:pt idx="2882">
                        <c:v>24.325999999999993</c:v>
                      </c:pt>
                      <c:pt idx="2883">
                        <c:v>24.335999999999999</c:v>
                      </c:pt>
                      <c:pt idx="2884">
                        <c:v>24.346000000000018</c:v>
                      </c:pt>
                      <c:pt idx="2885">
                        <c:v>24.355999999999995</c:v>
                      </c:pt>
                      <c:pt idx="2886">
                        <c:v>24.366</c:v>
                      </c:pt>
                      <c:pt idx="2887">
                        <c:v>24.375999999999991</c:v>
                      </c:pt>
                      <c:pt idx="2888">
                        <c:v>24.385999999999996</c:v>
                      </c:pt>
                      <c:pt idx="2889">
                        <c:v>24.396000000000029</c:v>
                      </c:pt>
                      <c:pt idx="2890">
                        <c:v>24.406000000000006</c:v>
                      </c:pt>
                      <c:pt idx="2891">
                        <c:v>24.415999999999997</c:v>
                      </c:pt>
                      <c:pt idx="2892">
                        <c:v>24.426000000000002</c:v>
                      </c:pt>
                      <c:pt idx="2893">
                        <c:v>24.436000000000007</c:v>
                      </c:pt>
                      <c:pt idx="2894">
                        <c:v>24.445999999999984</c:v>
                      </c:pt>
                      <c:pt idx="2895">
                        <c:v>24.455999999999989</c:v>
                      </c:pt>
                      <c:pt idx="2896">
                        <c:v>24.465999999999994</c:v>
                      </c:pt>
                      <c:pt idx="2897">
                        <c:v>24.475999999999985</c:v>
                      </c:pt>
                      <c:pt idx="2898">
                        <c:v>24.486000000000018</c:v>
                      </c:pt>
                      <c:pt idx="2899">
                        <c:v>24.495999999999981</c:v>
                      </c:pt>
                      <c:pt idx="2900">
                        <c:v>24.506</c:v>
                      </c:pt>
                      <c:pt idx="2901">
                        <c:v>24.51600000000002</c:v>
                      </c:pt>
                      <c:pt idx="2902">
                        <c:v>24.526000000000025</c:v>
                      </c:pt>
                      <c:pt idx="2903">
                        <c:v>24.535999999999987</c:v>
                      </c:pt>
                      <c:pt idx="2904">
                        <c:v>24.546000000000006</c:v>
                      </c:pt>
                      <c:pt idx="2905">
                        <c:v>24.555999999999997</c:v>
                      </c:pt>
                      <c:pt idx="2906">
                        <c:v>24.565999999999988</c:v>
                      </c:pt>
                      <c:pt idx="2907">
                        <c:v>24.575999999999993</c:v>
                      </c:pt>
                      <c:pt idx="2908">
                        <c:v>24.585999999999999</c:v>
                      </c:pt>
                      <c:pt idx="2909">
                        <c:v>24.596000000000018</c:v>
                      </c:pt>
                      <c:pt idx="2910">
                        <c:v>24.605999999999995</c:v>
                      </c:pt>
                      <c:pt idx="2911">
                        <c:v>24.616</c:v>
                      </c:pt>
                      <c:pt idx="2912">
                        <c:v>24.625999999999991</c:v>
                      </c:pt>
                      <c:pt idx="2913">
                        <c:v>24.635999999999996</c:v>
                      </c:pt>
                      <c:pt idx="2914">
                        <c:v>24.646000000000029</c:v>
                      </c:pt>
                      <c:pt idx="2915">
                        <c:v>24.656000000000006</c:v>
                      </c:pt>
                      <c:pt idx="2916">
                        <c:v>24.665999999999997</c:v>
                      </c:pt>
                      <c:pt idx="2917">
                        <c:v>24.676000000000002</c:v>
                      </c:pt>
                      <c:pt idx="2918">
                        <c:v>24.686000000000007</c:v>
                      </c:pt>
                      <c:pt idx="2919">
                        <c:v>24.695999999999984</c:v>
                      </c:pt>
                      <c:pt idx="2920">
                        <c:v>24.705999999999989</c:v>
                      </c:pt>
                      <c:pt idx="2921">
                        <c:v>24.715999999999994</c:v>
                      </c:pt>
                      <c:pt idx="2922">
                        <c:v>24.725999999999985</c:v>
                      </c:pt>
                      <c:pt idx="2923">
                        <c:v>24.736000000000018</c:v>
                      </c:pt>
                      <c:pt idx="2924">
                        <c:v>24.745999999999981</c:v>
                      </c:pt>
                      <c:pt idx="2925">
                        <c:v>24.756</c:v>
                      </c:pt>
                      <c:pt idx="2926">
                        <c:v>24.76600000000002</c:v>
                      </c:pt>
                      <c:pt idx="2927">
                        <c:v>24.776000000000025</c:v>
                      </c:pt>
                      <c:pt idx="2928">
                        <c:v>24.785999999999987</c:v>
                      </c:pt>
                      <c:pt idx="2929">
                        <c:v>24.796000000000006</c:v>
                      </c:pt>
                      <c:pt idx="2930">
                        <c:v>24.805999999999997</c:v>
                      </c:pt>
                      <c:pt idx="2931">
                        <c:v>24.815999999999988</c:v>
                      </c:pt>
                      <c:pt idx="2932">
                        <c:v>24.825999999999993</c:v>
                      </c:pt>
                      <c:pt idx="2933">
                        <c:v>24.835999999999999</c:v>
                      </c:pt>
                      <c:pt idx="2934">
                        <c:v>24.846000000000018</c:v>
                      </c:pt>
                      <c:pt idx="2935">
                        <c:v>24.855999999999995</c:v>
                      </c:pt>
                      <c:pt idx="2936">
                        <c:v>24.866</c:v>
                      </c:pt>
                      <c:pt idx="2937">
                        <c:v>24.875999999999991</c:v>
                      </c:pt>
                      <c:pt idx="2938">
                        <c:v>24.885999999999996</c:v>
                      </c:pt>
                      <c:pt idx="2939">
                        <c:v>24.896000000000029</c:v>
                      </c:pt>
                      <c:pt idx="2940">
                        <c:v>24.906000000000006</c:v>
                      </c:pt>
                      <c:pt idx="2941">
                        <c:v>24.915999999999997</c:v>
                      </c:pt>
                      <c:pt idx="2942">
                        <c:v>24.926000000000002</c:v>
                      </c:pt>
                      <c:pt idx="2943">
                        <c:v>24.936000000000007</c:v>
                      </c:pt>
                      <c:pt idx="2944">
                        <c:v>24.945999999999984</c:v>
                      </c:pt>
                      <c:pt idx="2945">
                        <c:v>24.955999999999989</c:v>
                      </c:pt>
                      <c:pt idx="2946">
                        <c:v>24.965999999999994</c:v>
                      </c:pt>
                      <c:pt idx="2947">
                        <c:v>24.975999999999985</c:v>
                      </c:pt>
                      <c:pt idx="2948">
                        <c:v>24.986000000000018</c:v>
                      </c:pt>
                      <c:pt idx="2949">
                        <c:v>24.995999999999981</c:v>
                      </c:pt>
                      <c:pt idx="2950">
                        <c:v>25.006</c:v>
                      </c:pt>
                      <c:pt idx="2951">
                        <c:v>25.01600000000002</c:v>
                      </c:pt>
                      <c:pt idx="2952">
                        <c:v>25.026000000000025</c:v>
                      </c:pt>
                      <c:pt idx="2953">
                        <c:v>25.035999999999987</c:v>
                      </c:pt>
                      <c:pt idx="2954">
                        <c:v>25.046000000000006</c:v>
                      </c:pt>
                      <c:pt idx="2955">
                        <c:v>25.055999999999997</c:v>
                      </c:pt>
                      <c:pt idx="2956">
                        <c:v>25.065999999999988</c:v>
                      </c:pt>
                      <c:pt idx="2957">
                        <c:v>25.075999999999993</c:v>
                      </c:pt>
                      <c:pt idx="2958">
                        <c:v>25.085999999999999</c:v>
                      </c:pt>
                      <c:pt idx="2959">
                        <c:v>25.096000000000018</c:v>
                      </c:pt>
                      <c:pt idx="2960">
                        <c:v>25.105999999999995</c:v>
                      </c:pt>
                      <c:pt idx="2961">
                        <c:v>25.116</c:v>
                      </c:pt>
                      <c:pt idx="2962">
                        <c:v>25.125999999999991</c:v>
                      </c:pt>
                      <c:pt idx="2963">
                        <c:v>25.135999999999996</c:v>
                      </c:pt>
                      <c:pt idx="2964">
                        <c:v>25.146000000000029</c:v>
                      </c:pt>
                      <c:pt idx="2965">
                        <c:v>25.156000000000006</c:v>
                      </c:pt>
                      <c:pt idx="2966">
                        <c:v>25.165999999999997</c:v>
                      </c:pt>
                      <c:pt idx="2967">
                        <c:v>25.176000000000002</c:v>
                      </c:pt>
                      <c:pt idx="2968">
                        <c:v>25.186000000000007</c:v>
                      </c:pt>
                      <c:pt idx="2969">
                        <c:v>25.195999999999984</c:v>
                      </c:pt>
                      <c:pt idx="2970">
                        <c:v>25.205999999999989</c:v>
                      </c:pt>
                      <c:pt idx="2971">
                        <c:v>25.215999999999994</c:v>
                      </c:pt>
                      <c:pt idx="2972">
                        <c:v>25.225999999999985</c:v>
                      </c:pt>
                      <c:pt idx="2973">
                        <c:v>25.236000000000018</c:v>
                      </c:pt>
                      <c:pt idx="2974">
                        <c:v>25.245999999999981</c:v>
                      </c:pt>
                      <c:pt idx="2975">
                        <c:v>25.256</c:v>
                      </c:pt>
                      <c:pt idx="2976">
                        <c:v>25.26600000000002</c:v>
                      </c:pt>
                      <c:pt idx="2977">
                        <c:v>25.276000000000025</c:v>
                      </c:pt>
                      <c:pt idx="2978">
                        <c:v>25.285999999999987</c:v>
                      </c:pt>
                      <c:pt idx="2979">
                        <c:v>25.296000000000006</c:v>
                      </c:pt>
                      <c:pt idx="2980">
                        <c:v>25.305999999999997</c:v>
                      </c:pt>
                      <c:pt idx="2981">
                        <c:v>25.315999999999988</c:v>
                      </c:pt>
                      <c:pt idx="2982">
                        <c:v>25.325999999999993</c:v>
                      </c:pt>
                      <c:pt idx="2983">
                        <c:v>25.335999999999999</c:v>
                      </c:pt>
                      <c:pt idx="2984">
                        <c:v>25.346000000000018</c:v>
                      </c:pt>
                      <c:pt idx="2985">
                        <c:v>25.355999999999995</c:v>
                      </c:pt>
                      <c:pt idx="2986">
                        <c:v>25.366</c:v>
                      </c:pt>
                      <c:pt idx="2987">
                        <c:v>25.375999999999991</c:v>
                      </c:pt>
                      <c:pt idx="2988">
                        <c:v>25.385999999999996</c:v>
                      </c:pt>
                      <c:pt idx="2989">
                        <c:v>25.396000000000029</c:v>
                      </c:pt>
                      <c:pt idx="2990">
                        <c:v>25.406000000000006</c:v>
                      </c:pt>
                      <c:pt idx="2991">
                        <c:v>25.415999999999997</c:v>
                      </c:pt>
                      <c:pt idx="2992">
                        <c:v>25.426000000000002</c:v>
                      </c:pt>
                      <c:pt idx="2993">
                        <c:v>25.436000000000007</c:v>
                      </c:pt>
                      <c:pt idx="2994">
                        <c:v>25.445999999999984</c:v>
                      </c:pt>
                      <c:pt idx="2995">
                        <c:v>25.455999999999989</c:v>
                      </c:pt>
                      <c:pt idx="2996">
                        <c:v>25.465999999999994</c:v>
                      </c:pt>
                      <c:pt idx="2997">
                        <c:v>25.475999999999985</c:v>
                      </c:pt>
                      <c:pt idx="2998">
                        <c:v>25.486000000000018</c:v>
                      </c:pt>
                      <c:pt idx="2999">
                        <c:v>25.495999999999981</c:v>
                      </c:pt>
                      <c:pt idx="3000">
                        <c:v>25.506</c:v>
                      </c:pt>
                      <c:pt idx="3001">
                        <c:v>25.51600000000002</c:v>
                      </c:pt>
                      <c:pt idx="3002">
                        <c:v>25.526000000000025</c:v>
                      </c:pt>
                      <c:pt idx="3003">
                        <c:v>25.535999999999987</c:v>
                      </c:pt>
                      <c:pt idx="3004">
                        <c:v>25.546000000000006</c:v>
                      </c:pt>
                      <c:pt idx="3005">
                        <c:v>25.555999999999997</c:v>
                      </c:pt>
                      <c:pt idx="3006">
                        <c:v>25.565999999999988</c:v>
                      </c:pt>
                      <c:pt idx="3007">
                        <c:v>25.575999999999993</c:v>
                      </c:pt>
                      <c:pt idx="3008">
                        <c:v>25.585999999999999</c:v>
                      </c:pt>
                      <c:pt idx="3009">
                        <c:v>25.596000000000018</c:v>
                      </c:pt>
                      <c:pt idx="3010">
                        <c:v>25.605999999999995</c:v>
                      </c:pt>
                      <c:pt idx="3011">
                        <c:v>25.616</c:v>
                      </c:pt>
                      <c:pt idx="3012">
                        <c:v>25.625999999999991</c:v>
                      </c:pt>
                      <c:pt idx="3013">
                        <c:v>25.635999999999996</c:v>
                      </c:pt>
                      <c:pt idx="3014">
                        <c:v>25.646000000000029</c:v>
                      </c:pt>
                      <c:pt idx="3015">
                        <c:v>25.656000000000006</c:v>
                      </c:pt>
                      <c:pt idx="3016">
                        <c:v>25.665999999999997</c:v>
                      </c:pt>
                      <c:pt idx="3017">
                        <c:v>25.676000000000002</c:v>
                      </c:pt>
                      <c:pt idx="3018">
                        <c:v>25.686000000000007</c:v>
                      </c:pt>
                      <c:pt idx="3019">
                        <c:v>25.695999999999984</c:v>
                      </c:pt>
                      <c:pt idx="3020">
                        <c:v>25.705999999999989</c:v>
                      </c:pt>
                      <c:pt idx="3021">
                        <c:v>25.715999999999994</c:v>
                      </c:pt>
                      <c:pt idx="3022">
                        <c:v>25.725999999999985</c:v>
                      </c:pt>
                      <c:pt idx="3023">
                        <c:v>25.736000000000018</c:v>
                      </c:pt>
                      <c:pt idx="3024">
                        <c:v>25.745999999999981</c:v>
                      </c:pt>
                      <c:pt idx="3025">
                        <c:v>25.756</c:v>
                      </c:pt>
                      <c:pt idx="3026">
                        <c:v>25.76600000000002</c:v>
                      </c:pt>
                      <c:pt idx="3027">
                        <c:v>25.776000000000025</c:v>
                      </c:pt>
                      <c:pt idx="3028">
                        <c:v>25.785999999999987</c:v>
                      </c:pt>
                      <c:pt idx="3029">
                        <c:v>25.796000000000006</c:v>
                      </c:pt>
                      <c:pt idx="3030">
                        <c:v>25.805999999999997</c:v>
                      </c:pt>
                      <c:pt idx="3031">
                        <c:v>25.815999999999988</c:v>
                      </c:pt>
                      <c:pt idx="3032">
                        <c:v>25.825999999999993</c:v>
                      </c:pt>
                      <c:pt idx="3033">
                        <c:v>25.835999999999999</c:v>
                      </c:pt>
                      <c:pt idx="3034">
                        <c:v>25.846000000000018</c:v>
                      </c:pt>
                      <c:pt idx="3035">
                        <c:v>25.855999999999995</c:v>
                      </c:pt>
                      <c:pt idx="3036">
                        <c:v>25.866</c:v>
                      </c:pt>
                      <c:pt idx="3037">
                        <c:v>25.875999999999991</c:v>
                      </c:pt>
                      <c:pt idx="3038">
                        <c:v>25.885999999999996</c:v>
                      </c:pt>
                      <c:pt idx="3039">
                        <c:v>25.896000000000029</c:v>
                      </c:pt>
                      <c:pt idx="3040">
                        <c:v>25.906000000000006</c:v>
                      </c:pt>
                      <c:pt idx="3041">
                        <c:v>25.915999999999997</c:v>
                      </c:pt>
                      <c:pt idx="3042">
                        <c:v>25.926000000000002</c:v>
                      </c:pt>
                      <c:pt idx="3043">
                        <c:v>25.936000000000007</c:v>
                      </c:pt>
                      <c:pt idx="3044">
                        <c:v>25.945999999999984</c:v>
                      </c:pt>
                      <c:pt idx="3045">
                        <c:v>25.955999999999989</c:v>
                      </c:pt>
                      <c:pt idx="3046">
                        <c:v>25.965999999999994</c:v>
                      </c:pt>
                      <c:pt idx="3047">
                        <c:v>25.975999999999985</c:v>
                      </c:pt>
                      <c:pt idx="3048">
                        <c:v>25.986000000000018</c:v>
                      </c:pt>
                      <c:pt idx="3049">
                        <c:v>25.995999999999981</c:v>
                      </c:pt>
                      <c:pt idx="3050">
                        <c:v>26.005999999999986</c:v>
                      </c:pt>
                      <c:pt idx="3051">
                        <c:v>26.01600000000002</c:v>
                      </c:pt>
                      <c:pt idx="3052">
                        <c:v>26.026000000000025</c:v>
                      </c:pt>
                      <c:pt idx="3053">
                        <c:v>26.035999999999987</c:v>
                      </c:pt>
                      <c:pt idx="3054">
                        <c:v>26.046000000000006</c:v>
                      </c:pt>
                      <c:pt idx="3055">
                        <c:v>26.055999999999997</c:v>
                      </c:pt>
                      <c:pt idx="3056">
                        <c:v>26.066000000000017</c:v>
                      </c:pt>
                      <c:pt idx="3057">
                        <c:v>26.076000000000008</c:v>
                      </c:pt>
                      <c:pt idx="3058">
                        <c:v>26.085999999999999</c:v>
                      </c:pt>
                      <c:pt idx="3059">
                        <c:v>26.096000000000018</c:v>
                      </c:pt>
                      <c:pt idx="3060">
                        <c:v>26.105999999999995</c:v>
                      </c:pt>
                      <c:pt idx="3061">
                        <c:v>26.116</c:v>
                      </c:pt>
                      <c:pt idx="3062">
                        <c:v>26.125999999999991</c:v>
                      </c:pt>
                      <c:pt idx="3063">
                        <c:v>26.135999999999996</c:v>
                      </c:pt>
                      <c:pt idx="3064">
                        <c:v>26.146000000000029</c:v>
                      </c:pt>
                      <c:pt idx="3065">
                        <c:v>26.156000000000006</c:v>
                      </c:pt>
                      <c:pt idx="3066">
                        <c:v>26.165999999999997</c:v>
                      </c:pt>
                      <c:pt idx="3067">
                        <c:v>26.176000000000002</c:v>
                      </c:pt>
                      <c:pt idx="3068">
                        <c:v>26.186000000000007</c:v>
                      </c:pt>
                      <c:pt idx="3069">
                        <c:v>26.195999999999984</c:v>
                      </c:pt>
                      <c:pt idx="3070">
                        <c:v>26.206000000000003</c:v>
                      </c:pt>
                      <c:pt idx="3071">
                        <c:v>26.215999999999994</c:v>
                      </c:pt>
                      <c:pt idx="3072">
                        <c:v>26.225999999999985</c:v>
                      </c:pt>
                      <c:pt idx="3073">
                        <c:v>26.236000000000018</c:v>
                      </c:pt>
                      <c:pt idx="3074">
                        <c:v>26.245999999999981</c:v>
                      </c:pt>
                      <c:pt idx="3075">
                        <c:v>26.255999999999986</c:v>
                      </c:pt>
                      <c:pt idx="3076">
                        <c:v>26.26600000000002</c:v>
                      </c:pt>
                      <c:pt idx="3077">
                        <c:v>26.276000000000025</c:v>
                      </c:pt>
                      <c:pt idx="3078">
                        <c:v>26.285999999999987</c:v>
                      </c:pt>
                      <c:pt idx="3079">
                        <c:v>26.296000000000006</c:v>
                      </c:pt>
                      <c:pt idx="3080">
                        <c:v>26.305999999999997</c:v>
                      </c:pt>
                      <c:pt idx="3081">
                        <c:v>26.316000000000017</c:v>
                      </c:pt>
                      <c:pt idx="3082">
                        <c:v>26.326000000000008</c:v>
                      </c:pt>
                      <c:pt idx="3083">
                        <c:v>26.335999999999999</c:v>
                      </c:pt>
                      <c:pt idx="3084">
                        <c:v>26.346000000000018</c:v>
                      </c:pt>
                      <c:pt idx="3085">
                        <c:v>26.355999999999995</c:v>
                      </c:pt>
                      <c:pt idx="3086">
                        <c:v>26.366</c:v>
                      </c:pt>
                      <c:pt idx="3087">
                        <c:v>26.375999999999991</c:v>
                      </c:pt>
                      <c:pt idx="3088">
                        <c:v>26.385999999999996</c:v>
                      </c:pt>
                      <c:pt idx="3089">
                        <c:v>26.396000000000029</c:v>
                      </c:pt>
                      <c:pt idx="3090">
                        <c:v>26.406000000000006</c:v>
                      </c:pt>
                      <c:pt idx="3091">
                        <c:v>26.415999999999997</c:v>
                      </c:pt>
                      <c:pt idx="3092">
                        <c:v>26.426000000000002</c:v>
                      </c:pt>
                      <c:pt idx="3093">
                        <c:v>26.436000000000007</c:v>
                      </c:pt>
                      <c:pt idx="3094">
                        <c:v>26.445999999999984</c:v>
                      </c:pt>
                      <c:pt idx="3095">
                        <c:v>26.456000000000003</c:v>
                      </c:pt>
                      <c:pt idx="3096">
                        <c:v>26.465999999999994</c:v>
                      </c:pt>
                      <c:pt idx="3097">
                        <c:v>26.475999999999985</c:v>
                      </c:pt>
                      <c:pt idx="3098">
                        <c:v>26.486000000000018</c:v>
                      </c:pt>
                      <c:pt idx="3099">
                        <c:v>26.495999999999981</c:v>
                      </c:pt>
                      <c:pt idx="3100">
                        <c:v>26.505999999999986</c:v>
                      </c:pt>
                      <c:pt idx="3101">
                        <c:v>26.51600000000002</c:v>
                      </c:pt>
                      <c:pt idx="3102">
                        <c:v>26.526000000000025</c:v>
                      </c:pt>
                      <c:pt idx="3103">
                        <c:v>26.535999999999987</c:v>
                      </c:pt>
                      <c:pt idx="3104">
                        <c:v>26.546000000000006</c:v>
                      </c:pt>
                      <c:pt idx="3105">
                        <c:v>26.555999999999997</c:v>
                      </c:pt>
                      <c:pt idx="3106">
                        <c:v>26.566000000000017</c:v>
                      </c:pt>
                      <c:pt idx="3107">
                        <c:v>26.576000000000008</c:v>
                      </c:pt>
                      <c:pt idx="3108">
                        <c:v>26.585999999999999</c:v>
                      </c:pt>
                      <c:pt idx="3109">
                        <c:v>26.596000000000018</c:v>
                      </c:pt>
                      <c:pt idx="3110">
                        <c:v>26.605999999999995</c:v>
                      </c:pt>
                      <c:pt idx="3111">
                        <c:v>26.616</c:v>
                      </c:pt>
                      <c:pt idx="3112">
                        <c:v>26.625999999999991</c:v>
                      </c:pt>
                      <c:pt idx="3113">
                        <c:v>26.635999999999996</c:v>
                      </c:pt>
                      <c:pt idx="3114">
                        <c:v>26.646000000000029</c:v>
                      </c:pt>
                      <c:pt idx="3115">
                        <c:v>26.656000000000006</c:v>
                      </c:pt>
                      <c:pt idx="3116">
                        <c:v>26.665999999999997</c:v>
                      </c:pt>
                      <c:pt idx="3117">
                        <c:v>26.676000000000002</c:v>
                      </c:pt>
                      <c:pt idx="3118">
                        <c:v>26.686000000000007</c:v>
                      </c:pt>
                      <c:pt idx="3119">
                        <c:v>26.695999999999984</c:v>
                      </c:pt>
                      <c:pt idx="3120">
                        <c:v>26.706000000000003</c:v>
                      </c:pt>
                      <c:pt idx="3121">
                        <c:v>26.715999999999994</c:v>
                      </c:pt>
                      <c:pt idx="3122">
                        <c:v>26.725999999999985</c:v>
                      </c:pt>
                      <c:pt idx="3123">
                        <c:v>26.736000000000018</c:v>
                      </c:pt>
                      <c:pt idx="3124">
                        <c:v>26.745999999999981</c:v>
                      </c:pt>
                      <c:pt idx="3125">
                        <c:v>26.755999999999986</c:v>
                      </c:pt>
                      <c:pt idx="3126">
                        <c:v>26.76600000000002</c:v>
                      </c:pt>
                      <c:pt idx="3127">
                        <c:v>26.776000000000025</c:v>
                      </c:pt>
                      <c:pt idx="3128">
                        <c:v>26.785999999999987</c:v>
                      </c:pt>
                      <c:pt idx="3129">
                        <c:v>26.796000000000006</c:v>
                      </c:pt>
                      <c:pt idx="3130">
                        <c:v>26.805999999999997</c:v>
                      </c:pt>
                      <c:pt idx="3131">
                        <c:v>26.816000000000017</c:v>
                      </c:pt>
                      <c:pt idx="3132">
                        <c:v>26.826000000000008</c:v>
                      </c:pt>
                      <c:pt idx="3133">
                        <c:v>26.835999999999999</c:v>
                      </c:pt>
                      <c:pt idx="3134">
                        <c:v>26.846000000000018</c:v>
                      </c:pt>
                      <c:pt idx="3135">
                        <c:v>26.855999999999995</c:v>
                      </c:pt>
                      <c:pt idx="3136">
                        <c:v>26.866</c:v>
                      </c:pt>
                      <c:pt idx="3137">
                        <c:v>26.875999999999991</c:v>
                      </c:pt>
                      <c:pt idx="3138">
                        <c:v>26.885999999999996</c:v>
                      </c:pt>
                      <c:pt idx="3139">
                        <c:v>26.896000000000029</c:v>
                      </c:pt>
                      <c:pt idx="3140">
                        <c:v>26.906000000000006</c:v>
                      </c:pt>
                      <c:pt idx="3141">
                        <c:v>26.915999999999997</c:v>
                      </c:pt>
                      <c:pt idx="3142">
                        <c:v>26.926000000000002</c:v>
                      </c:pt>
                      <c:pt idx="3143">
                        <c:v>26.936000000000007</c:v>
                      </c:pt>
                      <c:pt idx="3144">
                        <c:v>26.945999999999984</c:v>
                      </c:pt>
                      <c:pt idx="3145">
                        <c:v>26.956000000000003</c:v>
                      </c:pt>
                      <c:pt idx="3146">
                        <c:v>26.965999999999994</c:v>
                      </c:pt>
                      <c:pt idx="3147">
                        <c:v>26.975999999999985</c:v>
                      </c:pt>
                      <c:pt idx="3148">
                        <c:v>26.986000000000018</c:v>
                      </c:pt>
                      <c:pt idx="3149">
                        <c:v>26.995999999999981</c:v>
                      </c:pt>
                      <c:pt idx="3150">
                        <c:v>27.005999999999986</c:v>
                      </c:pt>
                      <c:pt idx="3151">
                        <c:v>27.01600000000002</c:v>
                      </c:pt>
                      <c:pt idx="3152">
                        <c:v>27.026000000000025</c:v>
                      </c:pt>
                      <c:pt idx="3153">
                        <c:v>27.035999999999987</c:v>
                      </c:pt>
                      <c:pt idx="3154">
                        <c:v>27.046000000000006</c:v>
                      </c:pt>
                      <c:pt idx="3155">
                        <c:v>27.055999999999997</c:v>
                      </c:pt>
                      <c:pt idx="3156">
                        <c:v>27.066000000000017</c:v>
                      </c:pt>
                      <c:pt idx="3157">
                        <c:v>27.076000000000008</c:v>
                      </c:pt>
                      <c:pt idx="3158">
                        <c:v>27.085999999999999</c:v>
                      </c:pt>
                      <c:pt idx="3159">
                        <c:v>27.096000000000018</c:v>
                      </c:pt>
                      <c:pt idx="3160">
                        <c:v>27.105999999999995</c:v>
                      </c:pt>
                      <c:pt idx="3161">
                        <c:v>27.116</c:v>
                      </c:pt>
                      <c:pt idx="3162">
                        <c:v>27.125999999999991</c:v>
                      </c:pt>
                      <c:pt idx="3163">
                        <c:v>27.135999999999996</c:v>
                      </c:pt>
                      <c:pt idx="3164">
                        <c:v>27.146000000000029</c:v>
                      </c:pt>
                      <c:pt idx="3165">
                        <c:v>27.156000000000006</c:v>
                      </c:pt>
                      <c:pt idx="3166">
                        <c:v>27.165999999999997</c:v>
                      </c:pt>
                      <c:pt idx="3167">
                        <c:v>27.176000000000002</c:v>
                      </c:pt>
                      <c:pt idx="3168">
                        <c:v>27.186000000000007</c:v>
                      </c:pt>
                      <c:pt idx="3169">
                        <c:v>27.195999999999984</c:v>
                      </c:pt>
                      <c:pt idx="3170">
                        <c:v>27.206000000000003</c:v>
                      </c:pt>
                      <c:pt idx="3171">
                        <c:v>27.215999999999994</c:v>
                      </c:pt>
                      <c:pt idx="3172">
                        <c:v>27.225999999999985</c:v>
                      </c:pt>
                      <c:pt idx="3173">
                        <c:v>27.236000000000018</c:v>
                      </c:pt>
                      <c:pt idx="3174">
                        <c:v>27.245999999999981</c:v>
                      </c:pt>
                      <c:pt idx="3175">
                        <c:v>27.255999999999986</c:v>
                      </c:pt>
                      <c:pt idx="3176">
                        <c:v>27.26600000000002</c:v>
                      </c:pt>
                      <c:pt idx="3177">
                        <c:v>27.276000000000025</c:v>
                      </c:pt>
                      <c:pt idx="3178">
                        <c:v>27.285999999999987</c:v>
                      </c:pt>
                      <c:pt idx="3179">
                        <c:v>27.296000000000006</c:v>
                      </c:pt>
                      <c:pt idx="3180">
                        <c:v>27.305999999999997</c:v>
                      </c:pt>
                      <c:pt idx="3181">
                        <c:v>27.316000000000017</c:v>
                      </c:pt>
                      <c:pt idx="3182">
                        <c:v>27.326000000000008</c:v>
                      </c:pt>
                      <c:pt idx="3183">
                        <c:v>27.335999999999999</c:v>
                      </c:pt>
                      <c:pt idx="3184">
                        <c:v>27.346000000000018</c:v>
                      </c:pt>
                      <c:pt idx="3185">
                        <c:v>27.355999999999995</c:v>
                      </c:pt>
                      <c:pt idx="3186">
                        <c:v>27.366</c:v>
                      </c:pt>
                      <c:pt idx="3187">
                        <c:v>27.375999999999991</c:v>
                      </c:pt>
                      <c:pt idx="3188">
                        <c:v>27.385999999999996</c:v>
                      </c:pt>
                      <c:pt idx="3189">
                        <c:v>27.396000000000029</c:v>
                      </c:pt>
                      <c:pt idx="3190">
                        <c:v>27.406000000000006</c:v>
                      </c:pt>
                      <c:pt idx="3191">
                        <c:v>27.415999999999997</c:v>
                      </c:pt>
                      <c:pt idx="3192">
                        <c:v>27.426000000000002</c:v>
                      </c:pt>
                      <c:pt idx="3193">
                        <c:v>27.436000000000007</c:v>
                      </c:pt>
                      <c:pt idx="3194">
                        <c:v>27.445999999999984</c:v>
                      </c:pt>
                      <c:pt idx="3195">
                        <c:v>27.456000000000003</c:v>
                      </c:pt>
                      <c:pt idx="3196">
                        <c:v>27.465999999999994</c:v>
                      </c:pt>
                      <c:pt idx="3197">
                        <c:v>27.475999999999985</c:v>
                      </c:pt>
                      <c:pt idx="3198">
                        <c:v>27.486000000000018</c:v>
                      </c:pt>
                      <c:pt idx="3199">
                        <c:v>27.495999999999981</c:v>
                      </c:pt>
                      <c:pt idx="3200">
                        <c:v>27.505999999999986</c:v>
                      </c:pt>
                      <c:pt idx="3201">
                        <c:v>27.51600000000002</c:v>
                      </c:pt>
                      <c:pt idx="3202">
                        <c:v>27.526000000000025</c:v>
                      </c:pt>
                      <c:pt idx="3203">
                        <c:v>27.535999999999987</c:v>
                      </c:pt>
                      <c:pt idx="3204">
                        <c:v>27.546000000000006</c:v>
                      </c:pt>
                      <c:pt idx="3205">
                        <c:v>27.555999999999997</c:v>
                      </c:pt>
                      <c:pt idx="3206">
                        <c:v>27.566000000000017</c:v>
                      </c:pt>
                      <c:pt idx="3207">
                        <c:v>27.576000000000008</c:v>
                      </c:pt>
                      <c:pt idx="3208">
                        <c:v>27.585999999999999</c:v>
                      </c:pt>
                      <c:pt idx="3209">
                        <c:v>27.596000000000018</c:v>
                      </c:pt>
                      <c:pt idx="3210">
                        <c:v>27.605999999999995</c:v>
                      </c:pt>
                      <c:pt idx="3211">
                        <c:v>27.616</c:v>
                      </c:pt>
                      <c:pt idx="3212">
                        <c:v>27.625999999999991</c:v>
                      </c:pt>
                      <c:pt idx="3213">
                        <c:v>27.635999999999996</c:v>
                      </c:pt>
                      <c:pt idx="3214">
                        <c:v>27.646000000000029</c:v>
                      </c:pt>
                      <c:pt idx="3215">
                        <c:v>27.656000000000006</c:v>
                      </c:pt>
                      <c:pt idx="3216">
                        <c:v>27.665999999999997</c:v>
                      </c:pt>
                      <c:pt idx="3217">
                        <c:v>27.676000000000002</c:v>
                      </c:pt>
                      <c:pt idx="3218">
                        <c:v>27.686000000000007</c:v>
                      </c:pt>
                      <c:pt idx="3219">
                        <c:v>27.695999999999984</c:v>
                      </c:pt>
                      <c:pt idx="3220">
                        <c:v>27.706000000000003</c:v>
                      </c:pt>
                      <c:pt idx="3221">
                        <c:v>27.715999999999994</c:v>
                      </c:pt>
                      <c:pt idx="3222">
                        <c:v>27.725999999999985</c:v>
                      </c:pt>
                      <c:pt idx="3223">
                        <c:v>27.736000000000018</c:v>
                      </c:pt>
                      <c:pt idx="3224">
                        <c:v>27.745999999999981</c:v>
                      </c:pt>
                      <c:pt idx="3225">
                        <c:v>27.755999999999986</c:v>
                      </c:pt>
                      <c:pt idx="3226">
                        <c:v>27.76600000000002</c:v>
                      </c:pt>
                      <c:pt idx="3227">
                        <c:v>27.776000000000025</c:v>
                      </c:pt>
                      <c:pt idx="3228">
                        <c:v>27.786000000000001</c:v>
                      </c:pt>
                      <c:pt idx="3229">
                        <c:v>27.796000000000006</c:v>
                      </c:pt>
                      <c:pt idx="3230">
                        <c:v>27.805999999999997</c:v>
                      </c:pt>
                      <c:pt idx="3231">
                        <c:v>27.815999999999988</c:v>
                      </c:pt>
                      <c:pt idx="3232">
                        <c:v>27.826000000000008</c:v>
                      </c:pt>
                      <c:pt idx="3233">
                        <c:v>27.835999999999999</c:v>
                      </c:pt>
                      <c:pt idx="3234">
                        <c:v>27.846000000000018</c:v>
                      </c:pt>
                      <c:pt idx="3235">
                        <c:v>27.855999999999995</c:v>
                      </c:pt>
                      <c:pt idx="3236">
                        <c:v>27.866000000000028</c:v>
                      </c:pt>
                      <c:pt idx="3237">
                        <c:v>27.875999999999991</c:v>
                      </c:pt>
                      <c:pt idx="3238">
                        <c:v>27.885999999999996</c:v>
                      </c:pt>
                      <c:pt idx="3239">
                        <c:v>27.896000000000015</c:v>
                      </c:pt>
                      <c:pt idx="3240">
                        <c:v>27.906000000000006</c:v>
                      </c:pt>
                      <c:pt idx="3241">
                        <c:v>27.915999999999997</c:v>
                      </c:pt>
                      <c:pt idx="3242">
                        <c:v>27.926000000000002</c:v>
                      </c:pt>
                      <c:pt idx="3243">
                        <c:v>27.936000000000007</c:v>
                      </c:pt>
                      <c:pt idx="3244">
                        <c:v>27.945999999999984</c:v>
                      </c:pt>
                      <c:pt idx="3245">
                        <c:v>27.956000000000003</c:v>
                      </c:pt>
                      <c:pt idx="3246">
                        <c:v>27.965999999999994</c:v>
                      </c:pt>
                      <c:pt idx="3247">
                        <c:v>27.975999999999971</c:v>
                      </c:pt>
                      <c:pt idx="3248">
                        <c:v>27.986000000000018</c:v>
                      </c:pt>
                      <c:pt idx="3249">
                        <c:v>27.995999999999981</c:v>
                      </c:pt>
                      <c:pt idx="3250">
                        <c:v>28.006</c:v>
                      </c:pt>
                      <c:pt idx="3251">
                        <c:v>28.01600000000002</c:v>
                      </c:pt>
                      <c:pt idx="3252">
                        <c:v>28.026000000000025</c:v>
                      </c:pt>
                      <c:pt idx="3253">
                        <c:v>28.036000000000001</c:v>
                      </c:pt>
                      <c:pt idx="3254">
                        <c:v>28.046000000000006</c:v>
                      </c:pt>
                      <c:pt idx="3255">
                        <c:v>28.055999999999997</c:v>
                      </c:pt>
                      <c:pt idx="3256">
                        <c:v>28.065999999999988</c:v>
                      </c:pt>
                      <c:pt idx="3257">
                        <c:v>28.076000000000008</c:v>
                      </c:pt>
                      <c:pt idx="3258">
                        <c:v>28.085999999999999</c:v>
                      </c:pt>
                      <c:pt idx="3259">
                        <c:v>28.096000000000018</c:v>
                      </c:pt>
                      <c:pt idx="3260">
                        <c:v>28.105999999999995</c:v>
                      </c:pt>
                      <c:pt idx="3261">
                        <c:v>28.116000000000028</c:v>
                      </c:pt>
                      <c:pt idx="3262">
                        <c:v>28.125999999999991</c:v>
                      </c:pt>
                      <c:pt idx="3263">
                        <c:v>28.135999999999996</c:v>
                      </c:pt>
                      <c:pt idx="3264">
                        <c:v>28.146000000000015</c:v>
                      </c:pt>
                      <c:pt idx="3265">
                        <c:v>28.156000000000006</c:v>
                      </c:pt>
                      <c:pt idx="3266">
                        <c:v>28.165999999999997</c:v>
                      </c:pt>
                      <c:pt idx="3267">
                        <c:v>28.176000000000002</c:v>
                      </c:pt>
                      <c:pt idx="3268">
                        <c:v>28.186000000000007</c:v>
                      </c:pt>
                      <c:pt idx="3269">
                        <c:v>28.195999999999984</c:v>
                      </c:pt>
                      <c:pt idx="3270">
                        <c:v>28.206000000000003</c:v>
                      </c:pt>
                      <c:pt idx="3271">
                        <c:v>28.215999999999994</c:v>
                      </c:pt>
                      <c:pt idx="3272">
                        <c:v>28.225999999999971</c:v>
                      </c:pt>
                      <c:pt idx="3273">
                        <c:v>28.236000000000018</c:v>
                      </c:pt>
                      <c:pt idx="3274">
                        <c:v>28.245999999999981</c:v>
                      </c:pt>
                      <c:pt idx="3275">
                        <c:v>28.256</c:v>
                      </c:pt>
                      <c:pt idx="3276">
                        <c:v>28.26600000000002</c:v>
                      </c:pt>
                      <c:pt idx="3277">
                        <c:v>28.276000000000025</c:v>
                      </c:pt>
                      <c:pt idx="3278">
                        <c:v>28.286000000000001</c:v>
                      </c:pt>
                      <c:pt idx="3279">
                        <c:v>28.296000000000006</c:v>
                      </c:pt>
                      <c:pt idx="3280">
                        <c:v>28.305999999999997</c:v>
                      </c:pt>
                      <c:pt idx="3281">
                        <c:v>28.315999999999988</c:v>
                      </c:pt>
                      <c:pt idx="3282">
                        <c:v>28.326000000000008</c:v>
                      </c:pt>
                      <c:pt idx="3283">
                        <c:v>28.335999999999999</c:v>
                      </c:pt>
                      <c:pt idx="3284">
                        <c:v>28.346000000000018</c:v>
                      </c:pt>
                      <c:pt idx="3285">
                        <c:v>28.355999999999995</c:v>
                      </c:pt>
                      <c:pt idx="3286">
                        <c:v>28.366000000000028</c:v>
                      </c:pt>
                      <c:pt idx="3287">
                        <c:v>28.375999999999991</c:v>
                      </c:pt>
                      <c:pt idx="3288">
                        <c:v>28.385999999999996</c:v>
                      </c:pt>
                      <c:pt idx="3289">
                        <c:v>28.396000000000015</c:v>
                      </c:pt>
                      <c:pt idx="3290">
                        <c:v>28.406000000000006</c:v>
                      </c:pt>
                      <c:pt idx="3291">
                        <c:v>28.415999999999997</c:v>
                      </c:pt>
                      <c:pt idx="3292">
                        <c:v>28.426000000000002</c:v>
                      </c:pt>
                      <c:pt idx="3293">
                        <c:v>28.436000000000007</c:v>
                      </c:pt>
                      <c:pt idx="3294">
                        <c:v>28.445999999999984</c:v>
                      </c:pt>
                      <c:pt idx="3295">
                        <c:v>28.456000000000003</c:v>
                      </c:pt>
                      <c:pt idx="3296">
                        <c:v>28.465999999999994</c:v>
                      </c:pt>
                      <c:pt idx="3297">
                        <c:v>28.475999999999971</c:v>
                      </c:pt>
                      <c:pt idx="3298">
                        <c:v>28.486000000000018</c:v>
                      </c:pt>
                      <c:pt idx="3299">
                        <c:v>28.495999999999981</c:v>
                      </c:pt>
                      <c:pt idx="3300">
                        <c:v>28.506</c:v>
                      </c:pt>
                      <c:pt idx="3301">
                        <c:v>28.51600000000002</c:v>
                      </c:pt>
                      <c:pt idx="3302">
                        <c:v>28.526000000000025</c:v>
                      </c:pt>
                      <c:pt idx="3303">
                        <c:v>28.536000000000001</c:v>
                      </c:pt>
                      <c:pt idx="3304">
                        <c:v>28.546000000000006</c:v>
                      </c:pt>
                      <c:pt idx="3305">
                        <c:v>28.555999999999997</c:v>
                      </c:pt>
                      <c:pt idx="3306">
                        <c:v>28.565999999999988</c:v>
                      </c:pt>
                      <c:pt idx="3307">
                        <c:v>28.576000000000008</c:v>
                      </c:pt>
                      <c:pt idx="3308">
                        <c:v>28.585999999999999</c:v>
                      </c:pt>
                      <c:pt idx="3309">
                        <c:v>28.596000000000018</c:v>
                      </c:pt>
                      <c:pt idx="3310">
                        <c:v>28.605999999999995</c:v>
                      </c:pt>
                      <c:pt idx="3311">
                        <c:v>28.616000000000028</c:v>
                      </c:pt>
                      <c:pt idx="3312">
                        <c:v>28.625999999999991</c:v>
                      </c:pt>
                      <c:pt idx="3313">
                        <c:v>28.635999999999996</c:v>
                      </c:pt>
                      <c:pt idx="3314">
                        <c:v>28.646000000000015</c:v>
                      </c:pt>
                      <c:pt idx="3315">
                        <c:v>28.656000000000006</c:v>
                      </c:pt>
                      <c:pt idx="3316">
                        <c:v>28.665999999999997</c:v>
                      </c:pt>
                      <c:pt idx="3317">
                        <c:v>28.676000000000002</c:v>
                      </c:pt>
                      <c:pt idx="3318">
                        <c:v>28.686000000000007</c:v>
                      </c:pt>
                      <c:pt idx="3319">
                        <c:v>28.695999999999984</c:v>
                      </c:pt>
                      <c:pt idx="3320">
                        <c:v>28.706000000000003</c:v>
                      </c:pt>
                      <c:pt idx="3321">
                        <c:v>28.715999999999994</c:v>
                      </c:pt>
                      <c:pt idx="3322">
                        <c:v>28.725999999999971</c:v>
                      </c:pt>
                      <c:pt idx="3323">
                        <c:v>28.736000000000018</c:v>
                      </c:pt>
                      <c:pt idx="3324">
                        <c:v>28.745999999999981</c:v>
                      </c:pt>
                      <c:pt idx="3325">
                        <c:v>28.756</c:v>
                      </c:pt>
                      <c:pt idx="3326">
                        <c:v>28.76600000000002</c:v>
                      </c:pt>
                      <c:pt idx="3327">
                        <c:v>28.776000000000025</c:v>
                      </c:pt>
                      <c:pt idx="3328">
                        <c:v>28.786000000000001</c:v>
                      </c:pt>
                      <c:pt idx="3329">
                        <c:v>28.796000000000006</c:v>
                      </c:pt>
                      <c:pt idx="3330">
                        <c:v>28.805999999999997</c:v>
                      </c:pt>
                      <c:pt idx="3331">
                        <c:v>28.815999999999988</c:v>
                      </c:pt>
                      <c:pt idx="3332">
                        <c:v>28.826000000000008</c:v>
                      </c:pt>
                      <c:pt idx="3333">
                        <c:v>28.835999999999999</c:v>
                      </c:pt>
                      <c:pt idx="3334">
                        <c:v>28.846000000000018</c:v>
                      </c:pt>
                      <c:pt idx="3335">
                        <c:v>28.855999999999995</c:v>
                      </c:pt>
                      <c:pt idx="3336">
                        <c:v>28.866000000000028</c:v>
                      </c:pt>
                      <c:pt idx="3337">
                        <c:v>28.875999999999991</c:v>
                      </c:pt>
                      <c:pt idx="3338">
                        <c:v>28.885999999999996</c:v>
                      </c:pt>
                      <c:pt idx="3339">
                        <c:v>28.896000000000015</c:v>
                      </c:pt>
                      <c:pt idx="3340">
                        <c:v>28.906000000000006</c:v>
                      </c:pt>
                      <c:pt idx="3341">
                        <c:v>28.915999999999997</c:v>
                      </c:pt>
                      <c:pt idx="3342">
                        <c:v>28.926000000000002</c:v>
                      </c:pt>
                      <c:pt idx="3343">
                        <c:v>28.936000000000007</c:v>
                      </c:pt>
                      <c:pt idx="3344">
                        <c:v>28.945999999999984</c:v>
                      </c:pt>
                      <c:pt idx="3345">
                        <c:v>28.956000000000003</c:v>
                      </c:pt>
                      <c:pt idx="3346">
                        <c:v>28.965999999999994</c:v>
                      </c:pt>
                      <c:pt idx="3347">
                        <c:v>28.975999999999971</c:v>
                      </c:pt>
                      <c:pt idx="3348">
                        <c:v>28.986000000000018</c:v>
                      </c:pt>
                      <c:pt idx="3349">
                        <c:v>28.995999999999981</c:v>
                      </c:pt>
                      <c:pt idx="3350">
                        <c:v>29.006</c:v>
                      </c:pt>
                      <c:pt idx="3351">
                        <c:v>29.01600000000002</c:v>
                      </c:pt>
                      <c:pt idx="3352">
                        <c:v>29.026000000000025</c:v>
                      </c:pt>
                      <c:pt idx="3353">
                        <c:v>29.036000000000001</c:v>
                      </c:pt>
                      <c:pt idx="3354">
                        <c:v>29.046000000000006</c:v>
                      </c:pt>
                      <c:pt idx="3355">
                        <c:v>29.055999999999997</c:v>
                      </c:pt>
                      <c:pt idx="3356">
                        <c:v>29.065999999999988</c:v>
                      </c:pt>
                      <c:pt idx="3357">
                        <c:v>29.076000000000008</c:v>
                      </c:pt>
                      <c:pt idx="3358">
                        <c:v>29.085999999999999</c:v>
                      </c:pt>
                      <c:pt idx="3359">
                        <c:v>29.096000000000018</c:v>
                      </c:pt>
                      <c:pt idx="3360">
                        <c:v>29.105999999999995</c:v>
                      </c:pt>
                      <c:pt idx="3361">
                        <c:v>29.116000000000028</c:v>
                      </c:pt>
                      <c:pt idx="3362">
                        <c:v>29.125999999999991</c:v>
                      </c:pt>
                      <c:pt idx="3363">
                        <c:v>29.135999999999996</c:v>
                      </c:pt>
                      <c:pt idx="3364">
                        <c:v>29.146000000000015</c:v>
                      </c:pt>
                      <c:pt idx="3365">
                        <c:v>29.156000000000006</c:v>
                      </c:pt>
                      <c:pt idx="3366">
                        <c:v>29.165999999999997</c:v>
                      </c:pt>
                      <c:pt idx="3367">
                        <c:v>29.176000000000002</c:v>
                      </c:pt>
                      <c:pt idx="3368">
                        <c:v>29.186000000000007</c:v>
                      </c:pt>
                      <c:pt idx="3369">
                        <c:v>29.195999999999984</c:v>
                      </c:pt>
                      <c:pt idx="3370">
                        <c:v>29.206000000000003</c:v>
                      </c:pt>
                      <c:pt idx="3371">
                        <c:v>29.215999999999994</c:v>
                      </c:pt>
                      <c:pt idx="3372">
                        <c:v>29.225999999999971</c:v>
                      </c:pt>
                      <c:pt idx="3373">
                        <c:v>29.236000000000018</c:v>
                      </c:pt>
                      <c:pt idx="3374">
                        <c:v>29.245999999999981</c:v>
                      </c:pt>
                      <c:pt idx="3375">
                        <c:v>29.256</c:v>
                      </c:pt>
                      <c:pt idx="3376">
                        <c:v>29.26600000000002</c:v>
                      </c:pt>
                      <c:pt idx="3377">
                        <c:v>29.276000000000025</c:v>
                      </c:pt>
                      <c:pt idx="3378">
                        <c:v>29.286000000000001</c:v>
                      </c:pt>
                      <c:pt idx="3379">
                        <c:v>29.296000000000006</c:v>
                      </c:pt>
                      <c:pt idx="3380">
                        <c:v>29.305999999999997</c:v>
                      </c:pt>
                      <c:pt idx="3381">
                        <c:v>29.315999999999988</c:v>
                      </c:pt>
                      <c:pt idx="3382">
                        <c:v>29.326000000000008</c:v>
                      </c:pt>
                      <c:pt idx="3383">
                        <c:v>29.335999999999999</c:v>
                      </c:pt>
                      <c:pt idx="3384">
                        <c:v>29.346000000000018</c:v>
                      </c:pt>
                      <c:pt idx="3385">
                        <c:v>29.355999999999995</c:v>
                      </c:pt>
                      <c:pt idx="3386">
                        <c:v>29.366000000000028</c:v>
                      </c:pt>
                      <c:pt idx="3387">
                        <c:v>29.375999999999991</c:v>
                      </c:pt>
                      <c:pt idx="3388">
                        <c:v>29.385999999999996</c:v>
                      </c:pt>
                      <c:pt idx="3389">
                        <c:v>29.396000000000015</c:v>
                      </c:pt>
                      <c:pt idx="3390">
                        <c:v>29.406000000000006</c:v>
                      </c:pt>
                      <c:pt idx="3391">
                        <c:v>29.415999999999997</c:v>
                      </c:pt>
                      <c:pt idx="3392">
                        <c:v>29.426000000000002</c:v>
                      </c:pt>
                      <c:pt idx="3393">
                        <c:v>29.436000000000007</c:v>
                      </c:pt>
                      <c:pt idx="3394">
                        <c:v>29.445999999999984</c:v>
                      </c:pt>
                      <c:pt idx="3395">
                        <c:v>29.456000000000003</c:v>
                      </c:pt>
                      <c:pt idx="3396">
                        <c:v>29.465999999999994</c:v>
                      </c:pt>
                      <c:pt idx="3397">
                        <c:v>29.475999999999971</c:v>
                      </c:pt>
                      <c:pt idx="3398">
                        <c:v>29.486000000000018</c:v>
                      </c:pt>
                      <c:pt idx="3399">
                        <c:v>29.495999999999981</c:v>
                      </c:pt>
                      <c:pt idx="3400">
                        <c:v>29.506</c:v>
                      </c:pt>
                      <c:pt idx="3401">
                        <c:v>29.51600000000002</c:v>
                      </c:pt>
                      <c:pt idx="3402">
                        <c:v>29.526000000000025</c:v>
                      </c:pt>
                      <c:pt idx="3403">
                        <c:v>29.536000000000001</c:v>
                      </c:pt>
                      <c:pt idx="3404">
                        <c:v>29.546000000000006</c:v>
                      </c:pt>
                      <c:pt idx="3405">
                        <c:v>29.555999999999997</c:v>
                      </c:pt>
                      <c:pt idx="3406">
                        <c:v>29.565999999999988</c:v>
                      </c:pt>
                      <c:pt idx="3407">
                        <c:v>29.576000000000008</c:v>
                      </c:pt>
                      <c:pt idx="3408">
                        <c:v>29.585999999999999</c:v>
                      </c:pt>
                      <c:pt idx="3409">
                        <c:v>29.596000000000018</c:v>
                      </c:pt>
                      <c:pt idx="3410">
                        <c:v>29.605999999999995</c:v>
                      </c:pt>
                      <c:pt idx="3411">
                        <c:v>29.616000000000028</c:v>
                      </c:pt>
                      <c:pt idx="3412">
                        <c:v>29.625999999999991</c:v>
                      </c:pt>
                      <c:pt idx="3413">
                        <c:v>29.635999999999996</c:v>
                      </c:pt>
                      <c:pt idx="3414">
                        <c:v>29.646000000000015</c:v>
                      </c:pt>
                      <c:pt idx="3415">
                        <c:v>29.656000000000006</c:v>
                      </c:pt>
                      <c:pt idx="3416">
                        <c:v>29.665999999999997</c:v>
                      </c:pt>
                      <c:pt idx="3417">
                        <c:v>29.676000000000016</c:v>
                      </c:pt>
                      <c:pt idx="3418">
                        <c:v>29.685999999999964</c:v>
                      </c:pt>
                      <c:pt idx="3419">
                        <c:v>29.695999999999984</c:v>
                      </c:pt>
                      <c:pt idx="3420">
                        <c:v>29.706000000000003</c:v>
                      </c:pt>
                      <c:pt idx="3421">
                        <c:v>29.715999999999994</c:v>
                      </c:pt>
                      <c:pt idx="3422">
                        <c:v>29.725999999999985</c:v>
                      </c:pt>
                      <c:pt idx="3423">
                        <c:v>29.736000000000018</c:v>
                      </c:pt>
                      <c:pt idx="3424">
                        <c:v>29.745999999999981</c:v>
                      </c:pt>
                      <c:pt idx="3425">
                        <c:v>29.756</c:v>
                      </c:pt>
                      <c:pt idx="3426">
                        <c:v>29.76600000000002</c:v>
                      </c:pt>
                      <c:pt idx="3427">
                        <c:v>29.775999999999996</c:v>
                      </c:pt>
                      <c:pt idx="3428">
                        <c:v>29.785999999999987</c:v>
                      </c:pt>
                      <c:pt idx="3429">
                        <c:v>29.796000000000006</c:v>
                      </c:pt>
                      <c:pt idx="3430">
                        <c:v>29.805999999999997</c:v>
                      </c:pt>
                      <c:pt idx="3431">
                        <c:v>29.815999999999988</c:v>
                      </c:pt>
                      <c:pt idx="3432">
                        <c:v>29.826000000000008</c:v>
                      </c:pt>
                      <c:pt idx="3433">
                        <c:v>29.836000000000013</c:v>
                      </c:pt>
                      <c:pt idx="3434">
                        <c:v>29.846000000000018</c:v>
                      </c:pt>
                      <c:pt idx="3435">
                        <c:v>29.855999999999995</c:v>
                      </c:pt>
                      <c:pt idx="3436">
                        <c:v>29.866</c:v>
                      </c:pt>
                      <c:pt idx="3437">
                        <c:v>29.875999999999991</c:v>
                      </c:pt>
                      <c:pt idx="3438">
                        <c:v>29.885999999999996</c:v>
                      </c:pt>
                      <c:pt idx="3439">
                        <c:v>29.896000000000015</c:v>
                      </c:pt>
                      <c:pt idx="3440">
                        <c:v>29.906000000000006</c:v>
                      </c:pt>
                      <c:pt idx="3441">
                        <c:v>29.915999999999997</c:v>
                      </c:pt>
                      <c:pt idx="3442">
                        <c:v>29.926000000000016</c:v>
                      </c:pt>
                      <c:pt idx="3443">
                        <c:v>29.935999999999964</c:v>
                      </c:pt>
                      <c:pt idx="3444">
                        <c:v>29.945999999999984</c:v>
                      </c:pt>
                      <c:pt idx="3445">
                        <c:v>29.956000000000003</c:v>
                      </c:pt>
                      <c:pt idx="3446">
                        <c:v>29.965999999999994</c:v>
                      </c:pt>
                      <c:pt idx="3447">
                        <c:v>29.975999999999985</c:v>
                      </c:pt>
                      <c:pt idx="3448">
                        <c:v>29.986000000000018</c:v>
                      </c:pt>
                      <c:pt idx="3449">
                        <c:v>29.995999999999981</c:v>
                      </c:pt>
                      <c:pt idx="3450">
                        <c:v>30.006</c:v>
                      </c:pt>
                      <c:pt idx="3451">
                        <c:v>30.01600000000002</c:v>
                      </c:pt>
                      <c:pt idx="3452">
                        <c:v>30.025999999999996</c:v>
                      </c:pt>
                      <c:pt idx="3453">
                        <c:v>30.035999999999987</c:v>
                      </c:pt>
                      <c:pt idx="3454">
                        <c:v>30.046000000000006</c:v>
                      </c:pt>
                      <c:pt idx="3455">
                        <c:v>30.055999999999997</c:v>
                      </c:pt>
                      <c:pt idx="3456">
                        <c:v>30.065999999999988</c:v>
                      </c:pt>
                      <c:pt idx="3457">
                        <c:v>30.076000000000008</c:v>
                      </c:pt>
                      <c:pt idx="3458">
                        <c:v>30.086000000000013</c:v>
                      </c:pt>
                      <c:pt idx="3459">
                        <c:v>30.096000000000018</c:v>
                      </c:pt>
                      <c:pt idx="3460">
                        <c:v>30.105999999999995</c:v>
                      </c:pt>
                      <c:pt idx="3461">
                        <c:v>30.116</c:v>
                      </c:pt>
                      <c:pt idx="3462">
                        <c:v>30.125999999999991</c:v>
                      </c:pt>
                      <c:pt idx="3463">
                        <c:v>30.135999999999996</c:v>
                      </c:pt>
                      <c:pt idx="3464">
                        <c:v>30.146000000000015</c:v>
                      </c:pt>
                      <c:pt idx="3465">
                        <c:v>30.156000000000006</c:v>
                      </c:pt>
                      <c:pt idx="3466">
                        <c:v>30.165999999999997</c:v>
                      </c:pt>
                      <c:pt idx="3467">
                        <c:v>30.176000000000016</c:v>
                      </c:pt>
                      <c:pt idx="3468">
                        <c:v>30.185999999999964</c:v>
                      </c:pt>
                      <c:pt idx="3469">
                        <c:v>30.195999999999984</c:v>
                      </c:pt>
                      <c:pt idx="3470">
                        <c:v>30.206000000000003</c:v>
                      </c:pt>
                      <c:pt idx="3471">
                        <c:v>30.215999999999994</c:v>
                      </c:pt>
                      <c:pt idx="3472">
                        <c:v>30.225999999999985</c:v>
                      </c:pt>
                      <c:pt idx="3473">
                        <c:v>30.236000000000018</c:v>
                      </c:pt>
                      <c:pt idx="3474">
                        <c:v>30.245999999999981</c:v>
                      </c:pt>
                      <c:pt idx="3475">
                        <c:v>30.256</c:v>
                      </c:pt>
                      <c:pt idx="3476">
                        <c:v>30.26600000000002</c:v>
                      </c:pt>
                      <c:pt idx="3477">
                        <c:v>30.275999999999996</c:v>
                      </c:pt>
                      <c:pt idx="3478">
                        <c:v>30.285999999999987</c:v>
                      </c:pt>
                      <c:pt idx="3479">
                        <c:v>30.296000000000006</c:v>
                      </c:pt>
                      <c:pt idx="3480">
                        <c:v>30.305999999999997</c:v>
                      </c:pt>
                      <c:pt idx="3481">
                        <c:v>30.315999999999988</c:v>
                      </c:pt>
                      <c:pt idx="3482">
                        <c:v>30.326000000000008</c:v>
                      </c:pt>
                      <c:pt idx="3483">
                        <c:v>30.336000000000013</c:v>
                      </c:pt>
                      <c:pt idx="3484">
                        <c:v>30.346000000000018</c:v>
                      </c:pt>
                      <c:pt idx="3485">
                        <c:v>30.355999999999995</c:v>
                      </c:pt>
                      <c:pt idx="3486">
                        <c:v>30.366</c:v>
                      </c:pt>
                      <c:pt idx="3487">
                        <c:v>30.375999999999991</c:v>
                      </c:pt>
                      <c:pt idx="3488">
                        <c:v>30.385999999999996</c:v>
                      </c:pt>
                      <c:pt idx="3489">
                        <c:v>30.396000000000015</c:v>
                      </c:pt>
                      <c:pt idx="3490">
                        <c:v>30.406000000000006</c:v>
                      </c:pt>
                      <c:pt idx="3491">
                        <c:v>30.415999999999997</c:v>
                      </c:pt>
                      <c:pt idx="3492">
                        <c:v>30.426000000000016</c:v>
                      </c:pt>
                      <c:pt idx="3493">
                        <c:v>30.435999999999964</c:v>
                      </c:pt>
                      <c:pt idx="3494">
                        <c:v>30.445999999999984</c:v>
                      </c:pt>
                      <c:pt idx="3495">
                        <c:v>30.456000000000003</c:v>
                      </c:pt>
                      <c:pt idx="3496">
                        <c:v>30.465999999999994</c:v>
                      </c:pt>
                      <c:pt idx="3497">
                        <c:v>30.475999999999985</c:v>
                      </c:pt>
                      <c:pt idx="3498">
                        <c:v>30.486000000000018</c:v>
                      </c:pt>
                      <c:pt idx="3499">
                        <c:v>30.495999999999981</c:v>
                      </c:pt>
                      <c:pt idx="3500">
                        <c:v>30.506</c:v>
                      </c:pt>
                      <c:pt idx="3501">
                        <c:v>30.51600000000002</c:v>
                      </c:pt>
                      <c:pt idx="3502">
                        <c:v>30.525999999999996</c:v>
                      </c:pt>
                      <c:pt idx="3503">
                        <c:v>30.535999999999987</c:v>
                      </c:pt>
                      <c:pt idx="3504">
                        <c:v>30.546000000000006</c:v>
                      </c:pt>
                      <c:pt idx="3505">
                        <c:v>30.555999999999997</c:v>
                      </c:pt>
                      <c:pt idx="3506">
                        <c:v>30.565999999999988</c:v>
                      </c:pt>
                      <c:pt idx="3507">
                        <c:v>30.576000000000008</c:v>
                      </c:pt>
                      <c:pt idx="3508">
                        <c:v>30.586000000000013</c:v>
                      </c:pt>
                      <c:pt idx="3509">
                        <c:v>30.596000000000018</c:v>
                      </c:pt>
                      <c:pt idx="3510">
                        <c:v>30.605999999999995</c:v>
                      </c:pt>
                      <c:pt idx="3511">
                        <c:v>30.616</c:v>
                      </c:pt>
                      <c:pt idx="3512">
                        <c:v>30.625999999999991</c:v>
                      </c:pt>
                      <c:pt idx="3513">
                        <c:v>30.635999999999996</c:v>
                      </c:pt>
                      <c:pt idx="3514">
                        <c:v>30.646000000000015</c:v>
                      </c:pt>
                      <c:pt idx="3515">
                        <c:v>30.656000000000006</c:v>
                      </c:pt>
                      <c:pt idx="3516">
                        <c:v>30.665999999999997</c:v>
                      </c:pt>
                      <c:pt idx="3517">
                        <c:v>30.676000000000016</c:v>
                      </c:pt>
                      <c:pt idx="3518">
                        <c:v>30.685999999999964</c:v>
                      </c:pt>
                      <c:pt idx="3519">
                        <c:v>30.695999999999984</c:v>
                      </c:pt>
                      <c:pt idx="3520">
                        <c:v>30.706000000000003</c:v>
                      </c:pt>
                      <c:pt idx="3521">
                        <c:v>30.715999999999994</c:v>
                      </c:pt>
                      <c:pt idx="3522">
                        <c:v>30.725999999999985</c:v>
                      </c:pt>
                      <c:pt idx="3523">
                        <c:v>30.736000000000018</c:v>
                      </c:pt>
                      <c:pt idx="3524">
                        <c:v>30.745999999999981</c:v>
                      </c:pt>
                      <c:pt idx="3525">
                        <c:v>30.756</c:v>
                      </c:pt>
                      <c:pt idx="3526">
                        <c:v>30.76600000000002</c:v>
                      </c:pt>
                      <c:pt idx="3527">
                        <c:v>30.775999999999996</c:v>
                      </c:pt>
                      <c:pt idx="3528">
                        <c:v>30.785999999999987</c:v>
                      </c:pt>
                      <c:pt idx="3529">
                        <c:v>30.796000000000006</c:v>
                      </c:pt>
                      <c:pt idx="3530">
                        <c:v>30.805999999999997</c:v>
                      </c:pt>
                      <c:pt idx="3531">
                        <c:v>30.815999999999988</c:v>
                      </c:pt>
                      <c:pt idx="3532">
                        <c:v>30.826000000000008</c:v>
                      </c:pt>
                      <c:pt idx="3533">
                        <c:v>30.836000000000013</c:v>
                      </c:pt>
                      <c:pt idx="3534">
                        <c:v>30.846000000000018</c:v>
                      </c:pt>
                      <c:pt idx="3535">
                        <c:v>30.855999999999995</c:v>
                      </c:pt>
                      <c:pt idx="3536">
                        <c:v>30.866</c:v>
                      </c:pt>
                      <c:pt idx="3537">
                        <c:v>30.875999999999991</c:v>
                      </c:pt>
                      <c:pt idx="3538">
                        <c:v>30.885999999999996</c:v>
                      </c:pt>
                      <c:pt idx="3539">
                        <c:v>30.896000000000015</c:v>
                      </c:pt>
                      <c:pt idx="3540">
                        <c:v>30.906000000000006</c:v>
                      </c:pt>
                      <c:pt idx="3541">
                        <c:v>30.915999999999997</c:v>
                      </c:pt>
                      <c:pt idx="3542">
                        <c:v>30.926000000000016</c:v>
                      </c:pt>
                      <c:pt idx="3543">
                        <c:v>30.935999999999964</c:v>
                      </c:pt>
                      <c:pt idx="3544">
                        <c:v>30.945999999999984</c:v>
                      </c:pt>
                      <c:pt idx="3545">
                        <c:v>30.956000000000003</c:v>
                      </c:pt>
                      <c:pt idx="3546">
                        <c:v>30.965999999999994</c:v>
                      </c:pt>
                      <c:pt idx="3547">
                        <c:v>30.975999999999985</c:v>
                      </c:pt>
                      <c:pt idx="3548">
                        <c:v>30.986000000000018</c:v>
                      </c:pt>
                      <c:pt idx="3549">
                        <c:v>30.995999999999981</c:v>
                      </c:pt>
                      <c:pt idx="3550">
                        <c:v>31.006</c:v>
                      </c:pt>
                      <c:pt idx="3551">
                        <c:v>31.01600000000002</c:v>
                      </c:pt>
                      <c:pt idx="3552">
                        <c:v>31.025999999999996</c:v>
                      </c:pt>
                      <c:pt idx="3553">
                        <c:v>31.035999999999987</c:v>
                      </c:pt>
                      <c:pt idx="3554">
                        <c:v>31.046000000000006</c:v>
                      </c:pt>
                      <c:pt idx="3555">
                        <c:v>31.055999999999997</c:v>
                      </c:pt>
                      <c:pt idx="3556">
                        <c:v>31.065999999999988</c:v>
                      </c:pt>
                      <c:pt idx="3557">
                        <c:v>31.076000000000008</c:v>
                      </c:pt>
                      <c:pt idx="3558">
                        <c:v>31.086000000000013</c:v>
                      </c:pt>
                      <c:pt idx="3559">
                        <c:v>31.096000000000018</c:v>
                      </c:pt>
                      <c:pt idx="3560">
                        <c:v>31.105999999999995</c:v>
                      </c:pt>
                      <c:pt idx="3561">
                        <c:v>31.116</c:v>
                      </c:pt>
                      <c:pt idx="3562">
                        <c:v>31.125999999999991</c:v>
                      </c:pt>
                      <c:pt idx="3563">
                        <c:v>31.135999999999996</c:v>
                      </c:pt>
                      <c:pt idx="3564">
                        <c:v>31.146000000000015</c:v>
                      </c:pt>
                      <c:pt idx="3565">
                        <c:v>31.156000000000006</c:v>
                      </c:pt>
                      <c:pt idx="3566">
                        <c:v>31.165999999999997</c:v>
                      </c:pt>
                      <c:pt idx="3567">
                        <c:v>31.176000000000016</c:v>
                      </c:pt>
                      <c:pt idx="3568">
                        <c:v>31.185999999999964</c:v>
                      </c:pt>
                      <c:pt idx="3569">
                        <c:v>31.195999999999984</c:v>
                      </c:pt>
                      <c:pt idx="3570">
                        <c:v>31.206000000000003</c:v>
                      </c:pt>
                      <c:pt idx="3571">
                        <c:v>31.215999999999994</c:v>
                      </c:pt>
                      <c:pt idx="3572">
                        <c:v>31.225999999999985</c:v>
                      </c:pt>
                      <c:pt idx="3573">
                        <c:v>31.236000000000018</c:v>
                      </c:pt>
                      <c:pt idx="3574">
                        <c:v>31.245999999999981</c:v>
                      </c:pt>
                      <c:pt idx="3575">
                        <c:v>31.256</c:v>
                      </c:pt>
                      <c:pt idx="3576">
                        <c:v>31.26600000000002</c:v>
                      </c:pt>
                      <c:pt idx="3577">
                        <c:v>31.275999999999996</c:v>
                      </c:pt>
                      <c:pt idx="3578">
                        <c:v>31.285999999999987</c:v>
                      </c:pt>
                      <c:pt idx="3579">
                        <c:v>31.296000000000006</c:v>
                      </c:pt>
                      <c:pt idx="3580">
                        <c:v>31.305999999999997</c:v>
                      </c:pt>
                      <c:pt idx="3581">
                        <c:v>31.315999999999988</c:v>
                      </c:pt>
                      <c:pt idx="3582">
                        <c:v>31.326000000000008</c:v>
                      </c:pt>
                      <c:pt idx="3583">
                        <c:v>31.336000000000013</c:v>
                      </c:pt>
                      <c:pt idx="3584">
                        <c:v>31.346000000000018</c:v>
                      </c:pt>
                      <c:pt idx="3585">
                        <c:v>31.355999999999995</c:v>
                      </c:pt>
                      <c:pt idx="3586">
                        <c:v>31.366</c:v>
                      </c:pt>
                      <c:pt idx="3587">
                        <c:v>31.375999999999991</c:v>
                      </c:pt>
                      <c:pt idx="3588">
                        <c:v>31.385999999999996</c:v>
                      </c:pt>
                      <c:pt idx="3589">
                        <c:v>31.396000000000015</c:v>
                      </c:pt>
                      <c:pt idx="3590">
                        <c:v>31.406000000000006</c:v>
                      </c:pt>
                      <c:pt idx="3591">
                        <c:v>31.415999999999997</c:v>
                      </c:pt>
                      <c:pt idx="3592">
                        <c:v>31.426000000000016</c:v>
                      </c:pt>
                      <c:pt idx="3593">
                        <c:v>31.435999999999964</c:v>
                      </c:pt>
                      <c:pt idx="3594">
                        <c:v>31.445999999999984</c:v>
                      </c:pt>
                      <c:pt idx="3595">
                        <c:v>31.456000000000003</c:v>
                      </c:pt>
                      <c:pt idx="3596">
                        <c:v>31.465999999999994</c:v>
                      </c:pt>
                      <c:pt idx="3597">
                        <c:v>31.475999999999985</c:v>
                      </c:pt>
                      <c:pt idx="3598">
                        <c:v>31.486000000000018</c:v>
                      </c:pt>
                      <c:pt idx="3599">
                        <c:v>31.495999999999981</c:v>
                      </c:pt>
                      <c:pt idx="3600">
                        <c:v>31.506</c:v>
                      </c:pt>
                      <c:pt idx="3601">
                        <c:v>31.51600000000002</c:v>
                      </c:pt>
                      <c:pt idx="3602">
                        <c:v>31.525999999999996</c:v>
                      </c:pt>
                      <c:pt idx="3603">
                        <c:v>31.535999999999987</c:v>
                      </c:pt>
                      <c:pt idx="3604">
                        <c:v>31.546000000000006</c:v>
                      </c:pt>
                      <c:pt idx="3605">
                        <c:v>31.555999999999997</c:v>
                      </c:pt>
                      <c:pt idx="3606">
                        <c:v>31.565999999999988</c:v>
                      </c:pt>
                      <c:pt idx="3607">
                        <c:v>31.575999999999993</c:v>
                      </c:pt>
                      <c:pt idx="3608">
                        <c:v>31.586000000000013</c:v>
                      </c:pt>
                      <c:pt idx="3609">
                        <c:v>31.596000000000018</c:v>
                      </c:pt>
                      <c:pt idx="3610">
                        <c:v>31.605999999999995</c:v>
                      </c:pt>
                      <c:pt idx="3611">
                        <c:v>31.616</c:v>
                      </c:pt>
                      <c:pt idx="3612">
                        <c:v>31.625999999999991</c:v>
                      </c:pt>
                      <c:pt idx="3613">
                        <c:v>31.63600000000001</c:v>
                      </c:pt>
                      <c:pt idx="3614">
                        <c:v>31.646000000000015</c:v>
                      </c:pt>
                      <c:pt idx="3615">
                        <c:v>31.655999999999992</c:v>
                      </c:pt>
                      <c:pt idx="3616">
                        <c:v>31.665999999999997</c:v>
                      </c:pt>
                      <c:pt idx="3617">
                        <c:v>31.676000000000016</c:v>
                      </c:pt>
                      <c:pt idx="3618">
                        <c:v>31.686000000000007</c:v>
                      </c:pt>
                      <c:pt idx="3619">
                        <c:v>31.695999999999984</c:v>
                      </c:pt>
                      <c:pt idx="3620">
                        <c:v>31.706000000000003</c:v>
                      </c:pt>
                      <c:pt idx="3621">
                        <c:v>31.715999999999994</c:v>
                      </c:pt>
                      <c:pt idx="3622">
                        <c:v>31.725999999999985</c:v>
                      </c:pt>
                      <c:pt idx="3623">
                        <c:v>31.736000000000018</c:v>
                      </c:pt>
                      <c:pt idx="3624">
                        <c:v>31.745999999999981</c:v>
                      </c:pt>
                      <c:pt idx="3625">
                        <c:v>31.756</c:v>
                      </c:pt>
                      <c:pt idx="3626">
                        <c:v>31.76600000000002</c:v>
                      </c:pt>
                      <c:pt idx="3627">
                        <c:v>31.776000000000025</c:v>
                      </c:pt>
                      <c:pt idx="3628">
                        <c:v>31.785999999999987</c:v>
                      </c:pt>
                      <c:pt idx="3629">
                        <c:v>31.796000000000006</c:v>
                      </c:pt>
                      <c:pt idx="3630">
                        <c:v>31.805999999999997</c:v>
                      </c:pt>
                      <c:pt idx="3631">
                        <c:v>31.815999999999988</c:v>
                      </c:pt>
                      <c:pt idx="3632">
                        <c:v>31.825999999999993</c:v>
                      </c:pt>
                      <c:pt idx="3633">
                        <c:v>31.836000000000013</c:v>
                      </c:pt>
                      <c:pt idx="3634">
                        <c:v>31.846000000000018</c:v>
                      </c:pt>
                      <c:pt idx="3635">
                        <c:v>31.855999999999995</c:v>
                      </c:pt>
                      <c:pt idx="3636">
                        <c:v>31.866</c:v>
                      </c:pt>
                      <c:pt idx="3637">
                        <c:v>31.875999999999991</c:v>
                      </c:pt>
                      <c:pt idx="3638">
                        <c:v>31.88600000000001</c:v>
                      </c:pt>
                      <c:pt idx="3639">
                        <c:v>31.896000000000015</c:v>
                      </c:pt>
                      <c:pt idx="3640">
                        <c:v>31.905999999999992</c:v>
                      </c:pt>
                      <c:pt idx="3641">
                        <c:v>31.915999999999997</c:v>
                      </c:pt>
                      <c:pt idx="3642">
                        <c:v>31.926000000000016</c:v>
                      </c:pt>
                      <c:pt idx="3643">
                        <c:v>31.936000000000007</c:v>
                      </c:pt>
                      <c:pt idx="3644">
                        <c:v>31.945999999999984</c:v>
                      </c:pt>
                      <c:pt idx="3645">
                        <c:v>31.956000000000003</c:v>
                      </c:pt>
                      <c:pt idx="3646">
                        <c:v>31.965999999999994</c:v>
                      </c:pt>
                      <c:pt idx="3647">
                        <c:v>31.975999999999985</c:v>
                      </c:pt>
                      <c:pt idx="3648">
                        <c:v>31.986000000000018</c:v>
                      </c:pt>
                      <c:pt idx="3649">
                        <c:v>31.995999999999981</c:v>
                      </c:pt>
                      <c:pt idx="3650">
                        <c:v>32.006</c:v>
                      </c:pt>
                      <c:pt idx="3651">
                        <c:v>32.01600000000002</c:v>
                      </c:pt>
                      <c:pt idx="3652">
                        <c:v>32.026000000000025</c:v>
                      </c:pt>
                      <c:pt idx="3653">
                        <c:v>32.035999999999987</c:v>
                      </c:pt>
                      <c:pt idx="3654">
                        <c:v>32.046000000000006</c:v>
                      </c:pt>
                      <c:pt idx="3655">
                        <c:v>32.055999999999997</c:v>
                      </c:pt>
                      <c:pt idx="3656">
                        <c:v>32.065999999999988</c:v>
                      </c:pt>
                      <c:pt idx="3657">
                        <c:v>32.075999999999993</c:v>
                      </c:pt>
                      <c:pt idx="3658">
                        <c:v>32.086000000000013</c:v>
                      </c:pt>
                      <c:pt idx="3659">
                        <c:v>32.096000000000018</c:v>
                      </c:pt>
                      <c:pt idx="3660">
                        <c:v>32.105999999999995</c:v>
                      </c:pt>
                      <c:pt idx="3661">
                        <c:v>32.116</c:v>
                      </c:pt>
                      <c:pt idx="3662">
                        <c:v>32.125999999999991</c:v>
                      </c:pt>
                      <c:pt idx="3663">
                        <c:v>32.13600000000001</c:v>
                      </c:pt>
                      <c:pt idx="3664">
                        <c:v>32.146000000000015</c:v>
                      </c:pt>
                      <c:pt idx="3665">
                        <c:v>32.155999999999992</c:v>
                      </c:pt>
                      <c:pt idx="3666">
                        <c:v>32.165999999999997</c:v>
                      </c:pt>
                      <c:pt idx="3667">
                        <c:v>32.176000000000016</c:v>
                      </c:pt>
                      <c:pt idx="3668">
                        <c:v>32.186000000000007</c:v>
                      </c:pt>
                      <c:pt idx="3669">
                        <c:v>32.195999999999984</c:v>
                      </c:pt>
                      <c:pt idx="3670">
                        <c:v>32.206000000000003</c:v>
                      </c:pt>
                      <c:pt idx="3671">
                        <c:v>32.215999999999994</c:v>
                      </c:pt>
                      <c:pt idx="3672">
                        <c:v>32.225999999999985</c:v>
                      </c:pt>
                      <c:pt idx="3673">
                        <c:v>32.236000000000018</c:v>
                      </c:pt>
                      <c:pt idx="3674">
                        <c:v>32.245999999999981</c:v>
                      </c:pt>
                      <c:pt idx="3675">
                        <c:v>32.256</c:v>
                      </c:pt>
                      <c:pt idx="3676">
                        <c:v>32.26600000000002</c:v>
                      </c:pt>
                      <c:pt idx="3677">
                        <c:v>32.276000000000025</c:v>
                      </c:pt>
                      <c:pt idx="3678">
                        <c:v>32.285999999999987</c:v>
                      </c:pt>
                      <c:pt idx="3679">
                        <c:v>32.296000000000006</c:v>
                      </c:pt>
                      <c:pt idx="3680">
                        <c:v>32.305999999999997</c:v>
                      </c:pt>
                      <c:pt idx="3681">
                        <c:v>32.315999999999988</c:v>
                      </c:pt>
                      <c:pt idx="3682">
                        <c:v>32.325999999999993</c:v>
                      </c:pt>
                      <c:pt idx="3683">
                        <c:v>32.336000000000013</c:v>
                      </c:pt>
                      <c:pt idx="3684">
                        <c:v>32.346000000000018</c:v>
                      </c:pt>
                      <c:pt idx="3685">
                        <c:v>32.355999999999995</c:v>
                      </c:pt>
                      <c:pt idx="3686">
                        <c:v>32.366</c:v>
                      </c:pt>
                      <c:pt idx="3687">
                        <c:v>32.375999999999991</c:v>
                      </c:pt>
                      <c:pt idx="3688">
                        <c:v>32.38600000000001</c:v>
                      </c:pt>
                      <c:pt idx="3689">
                        <c:v>32.396000000000015</c:v>
                      </c:pt>
                      <c:pt idx="3690">
                        <c:v>32.405999999999992</c:v>
                      </c:pt>
                      <c:pt idx="3691">
                        <c:v>32.415999999999997</c:v>
                      </c:pt>
                      <c:pt idx="3692">
                        <c:v>32.426000000000016</c:v>
                      </c:pt>
                      <c:pt idx="3693">
                        <c:v>32.436000000000007</c:v>
                      </c:pt>
                      <c:pt idx="3694">
                        <c:v>32.445999999999984</c:v>
                      </c:pt>
                      <c:pt idx="3695">
                        <c:v>32.456000000000003</c:v>
                      </c:pt>
                      <c:pt idx="3696">
                        <c:v>32.465999999999994</c:v>
                      </c:pt>
                      <c:pt idx="3697">
                        <c:v>32.475999999999985</c:v>
                      </c:pt>
                      <c:pt idx="3698">
                        <c:v>32.486000000000018</c:v>
                      </c:pt>
                      <c:pt idx="3699">
                        <c:v>32.495999999999981</c:v>
                      </c:pt>
                      <c:pt idx="3700">
                        <c:v>32.506</c:v>
                      </c:pt>
                      <c:pt idx="3701">
                        <c:v>32.51600000000002</c:v>
                      </c:pt>
                      <c:pt idx="3702">
                        <c:v>32.526000000000025</c:v>
                      </c:pt>
                      <c:pt idx="3703">
                        <c:v>32.535999999999987</c:v>
                      </c:pt>
                      <c:pt idx="3704">
                        <c:v>32.546000000000006</c:v>
                      </c:pt>
                      <c:pt idx="3705">
                        <c:v>32.555999999999997</c:v>
                      </c:pt>
                      <c:pt idx="3706">
                        <c:v>32.565999999999988</c:v>
                      </c:pt>
                      <c:pt idx="3707">
                        <c:v>32.575999999999993</c:v>
                      </c:pt>
                      <c:pt idx="3708">
                        <c:v>32.586000000000013</c:v>
                      </c:pt>
                      <c:pt idx="3709">
                        <c:v>32.596000000000018</c:v>
                      </c:pt>
                      <c:pt idx="3710">
                        <c:v>32.605999999999995</c:v>
                      </c:pt>
                      <c:pt idx="3711">
                        <c:v>32.616</c:v>
                      </c:pt>
                      <c:pt idx="3712">
                        <c:v>32.625999999999991</c:v>
                      </c:pt>
                      <c:pt idx="3713">
                        <c:v>32.63600000000001</c:v>
                      </c:pt>
                      <c:pt idx="3714">
                        <c:v>32.646000000000015</c:v>
                      </c:pt>
                      <c:pt idx="3715">
                        <c:v>32.655999999999992</c:v>
                      </c:pt>
                      <c:pt idx="3716">
                        <c:v>32.665999999999997</c:v>
                      </c:pt>
                      <c:pt idx="3717">
                        <c:v>32.676000000000016</c:v>
                      </c:pt>
                      <c:pt idx="3718">
                        <c:v>32.686000000000007</c:v>
                      </c:pt>
                      <c:pt idx="3719">
                        <c:v>32.695999999999984</c:v>
                      </c:pt>
                      <c:pt idx="3720">
                        <c:v>32.706000000000003</c:v>
                      </c:pt>
                      <c:pt idx="3721">
                        <c:v>32.715999999999994</c:v>
                      </c:pt>
                      <c:pt idx="3722">
                        <c:v>32.725999999999985</c:v>
                      </c:pt>
                      <c:pt idx="3723">
                        <c:v>32.736000000000018</c:v>
                      </c:pt>
                      <c:pt idx="3724">
                        <c:v>32.745999999999981</c:v>
                      </c:pt>
                      <c:pt idx="3725">
                        <c:v>32.756</c:v>
                      </c:pt>
                      <c:pt idx="3726">
                        <c:v>32.76600000000002</c:v>
                      </c:pt>
                      <c:pt idx="3727">
                        <c:v>32.776000000000025</c:v>
                      </c:pt>
                      <c:pt idx="3728">
                        <c:v>32.785999999999987</c:v>
                      </c:pt>
                      <c:pt idx="3729">
                        <c:v>32.796000000000006</c:v>
                      </c:pt>
                      <c:pt idx="3730">
                        <c:v>32.805999999999997</c:v>
                      </c:pt>
                      <c:pt idx="3731">
                        <c:v>32.815999999999988</c:v>
                      </c:pt>
                      <c:pt idx="3732">
                        <c:v>32.825999999999993</c:v>
                      </c:pt>
                      <c:pt idx="3733">
                        <c:v>32.836000000000013</c:v>
                      </c:pt>
                      <c:pt idx="3734">
                        <c:v>32.846000000000018</c:v>
                      </c:pt>
                      <c:pt idx="3735">
                        <c:v>32.855999999999995</c:v>
                      </c:pt>
                      <c:pt idx="3736">
                        <c:v>32.866</c:v>
                      </c:pt>
                      <c:pt idx="3737">
                        <c:v>32.875999999999991</c:v>
                      </c:pt>
                      <c:pt idx="3738">
                        <c:v>32.88600000000001</c:v>
                      </c:pt>
                      <c:pt idx="3739">
                        <c:v>32.896000000000015</c:v>
                      </c:pt>
                      <c:pt idx="3740">
                        <c:v>32.905999999999992</c:v>
                      </c:pt>
                      <c:pt idx="3741">
                        <c:v>32.915999999999997</c:v>
                      </c:pt>
                      <c:pt idx="3742">
                        <c:v>32.926000000000016</c:v>
                      </c:pt>
                      <c:pt idx="3743">
                        <c:v>32.936000000000007</c:v>
                      </c:pt>
                      <c:pt idx="3744">
                        <c:v>32.945999999999984</c:v>
                      </c:pt>
                      <c:pt idx="3745">
                        <c:v>32.956000000000003</c:v>
                      </c:pt>
                      <c:pt idx="3746">
                        <c:v>32.965999999999994</c:v>
                      </c:pt>
                      <c:pt idx="3747">
                        <c:v>32.975999999999985</c:v>
                      </c:pt>
                      <c:pt idx="3748">
                        <c:v>32.986000000000018</c:v>
                      </c:pt>
                      <c:pt idx="3749">
                        <c:v>32.995999999999981</c:v>
                      </c:pt>
                      <c:pt idx="3750">
                        <c:v>33.006</c:v>
                      </c:pt>
                      <c:pt idx="3751">
                        <c:v>33.01600000000002</c:v>
                      </c:pt>
                      <c:pt idx="3752">
                        <c:v>33.026000000000025</c:v>
                      </c:pt>
                      <c:pt idx="3753">
                        <c:v>33.035999999999987</c:v>
                      </c:pt>
                      <c:pt idx="3754">
                        <c:v>33.046000000000006</c:v>
                      </c:pt>
                      <c:pt idx="3755">
                        <c:v>33.055999999999997</c:v>
                      </c:pt>
                      <c:pt idx="3756">
                        <c:v>33.065999999999988</c:v>
                      </c:pt>
                      <c:pt idx="3757">
                        <c:v>33.075999999999993</c:v>
                      </c:pt>
                      <c:pt idx="3758">
                        <c:v>33.086000000000013</c:v>
                      </c:pt>
                      <c:pt idx="3759">
                        <c:v>33.096000000000018</c:v>
                      </c:pt>
                      <c:pt idx="3760">
                        <c:v>33.105999999999995</c:v>
                      </c:pt>
                      <c:pt idx="3761">
                        <c:v>33.116</c:v>
                      </c:pt>
                      <c:pt idx="3762">
                        <c:v>33.125999999999991</c:v>
                      </c:pt>
                      <c:pt idx="3763">
                        <c:v>33.13600000000001</c:v>
                      </c:pt>
                      <c:pt idx="3764">
                        <c:v>33.146000000000015</c:v>
                      </c:pt>
                      <c:pt idx="3765">
                        <c:v>33.155999999999992</c:v>
                      </c:pt>
                      <c:pt idx="3766">
                        <c:v>33.165999999999997</c:v>
                      </c:pt>
                      <c:pt idx="3767">
                        <c:v>33.176000000000016</c:v>
                      </c:pt>
                      <c:pt idx="3768">
                        <c:v>33.186000000000007</c:v>
                      </c:pt>
                      <c:pt idx="3769">
                        <c:v>33.195999999999984</c:v>
                      </c:pt>
                      <c:pt idx="3770">
                        <c:v>33.206000000000003</c:v>
                      </c:pt>
                      <c:pt idx="3771">
                        <c:v>33.215999999999994</c:v>
                      </c:pt>
                      <c:pt idx="3772">
                        <c:v>33.225999999999985</c:v>
                      </c:pt>
                      <c:pt idx="3773">
                        <c:v>33.236000000000018</c:v>
                      </c:pt>
                      <c:pt idx="3774">
                        <c:v>33.245999999999981</c:v>
                      </c:pt>
                      <c:pt idx="3775">
                        <c:v>33.256</c:v>
                      </c:pt>
                      <c:pt idx="3776">
                        <c:v>33.26600000000002</c:v>
                      </c:pt>
                      <c:pt idx="3777">
                        <c:v>33.276000000000025</c:v>
                      </c:pt>
                      <c:pt idx="3778">
                        <c:v>33.285999999999987</c:v>
                      </c:pt>
                      <c:pt idx="3779">
                        <c:v>33.296000000000006</c:v>
                      </c:pt>
                      <c:pt idx="3780">
                        <c:v>33.305999999999997</c:v>
                      </c:pt>
                      <c:pt idx="3781">
                        <c:v>33.315999999999988</c:v>
                      </c:pt>
                      <c:pt idx="3782">
                        <c:v>33.325999999999993</c:v>
                      </c:pt>
                      <c:pt idx="3783">
                        <c:v>33.336000000000013</c:v>
                      </c:pt>
                      <c:pt idx="3784">
                        <c:v>33.346000000000018</c:v>
                      </c:pt>
                      <c:pt idx="3785">
                        <c:v>33.355999999999995</c:v>
                      </c:pt>
                      <c:pt idx="3786">
                        <c:v>33.366</c:v>
                      </c:pt>
                      <c:pt idx="3787">
                        <c:v>33.375999999999991</c:v>
                      </c:pt>
                      <c:pt idx="3788">
                        <c:v>33.38600000000001</c:v>
                      </c:pt>
                      <c:pt idx="3789">
                        <c:v>33.396000000000015</c:v>
                      </c:pt>
                      <c:pt idx="3790">
                        <c:v>33.405999999999992</c:v>
                      </c:pt>
                      <c:pt idx="3791">
                        <c:v>33.415999999999997</c:v>
                      </c:pt>
                      <c:pt idx="3792">
                        <c:v>33.426000000000016</c:v>
                      </c:pt>
                      <c:pt idx="3793">
                        <c:v>33.436000000000007</c:v>
                      </c:pt>
                      <c:pt idx="3794">
                        <c:v>33.445999999999984</c:v>
                      </c:pt>
                      <c:pt idx="3795">
                        <c:v>33.456000000000003</c:v>
                      </c:pt>
                      <c:pt idx="3796">
                        <c:v>33.465999999999994</c:v>
                      </c:pt>
                      <c:pt idx="3797">
                        <c:v>33.475999999999985</c:v>
                      </c:pt>
                      <c:pt idx="3798">
                        <c:v>33.486000000000018</c:v>
                      </c:pt>
                      <c:pt idx="3799">
                        <c:v>33.495999999999981</c:v>
                      </c:pt>
                      <c:pt idx="3800">
                        <c:v>33.506</c:v>
                      </c:pt>
                      <c:pt idx="3801">
                        <c:v>33.51600000000002</c:v>
                      </c:pt>
                      <c:pt idx="3802">
                        <c:v>33.52600000000001</c:v>
                      </c:pt>
                      <c:pt idx="3803">
                        <c:v>33.536000000000001</c:v>
                      </c:pt>
                      <c:pt idx="3804">
                        <c:v>33.545999999999992</c:v>
                      </c:pt>
                      <c:pt idx="3805">
                        <c:v>33.555999999999983</c:v>
                      </c:pt>
                      <c:pt idx="3806">
                        <c:v>33.566000000000003</c:v>
                      </c:pt>
                      <c:pt idx="3807">
                        <c:v>33.576000000000022</c:v>
                      </c:pt>
                      <c:pt idx="3808">
                        <c:v>33.585999999999984</c:v>
                      </c:pt>
                      <c:pt idx="3809">
                        <c:v>33.596000000000004</c:v>
                      </c:pt>
                      <c:pt idx="3810">
                        <c:v>33.606000000000023</c:v>
                      </c:pt>
                      <c:pt idx="3811">
                        <c:v>33.615999999999957</c:v>
                      </c:pt>
                      <c:pt idx="3812">
                        <c:v>33.625999999999976</c:v>
                      </c:pt>
                      <c:pt idx="3813">
                        <c:v>33.635999999999996</c:v>
                      </c:pt>
                      <c:pt idx="3814">
                        <c:v>33.646000000000015</c:v>
                      </c:pt>
                      <c:pt idx="3815">
                        <c:v>33.656000000000006</c:v>
                      </c:pt>
                      <c:pt idx="3816">
                        <c:v>33.665999999999997</c:v>
                      </c:pt>
                      <c:pt idx="3817">
                        <c:v>33.675999999999988</c:v>
                      </c:pt>
                      <c:pt idx="3818">
                        <c:v>33.686000000000007</c:v>
                      </c:pt>
                      <c:pt idx="3819">
                        <c:v>33.695999999999998</c:v>
                      </c:pt>
                      <c:pt idx="3820">
                        <c:v>33.705999999999989</c:v>
                      </c:pt>
                      <c:pt idx="3821">
                        <c:v>33.71599999999998</c:v>
                      </c:pt>
                      <c:pt idx="3822">
                        <c:v>33.725999999999999</c:v>
                      </c:pt>
                      <c:pt idx="3823">
                        <c:v>33.73599999999999</c:v>
                      </c:pt>
                      <c:pt idx="3824">
                        <c:v>33.745999999999981</c:v>
                      </c:pt>
                      <c:pt idx="3825">
                        <c:v>33.756</c:v>
                      </c:pt>
                      <c:pt idx="3826">
                        <c:v>33.76600000000002</c:v>
                      </c:pt>
                      <c:pt idx="3827">
                        <c:v>33.77600000000001</c:v>
                      </c:pt>
                      <c:pt idx="3828">
                        <c:v>33.786000000000001</c:v>
                      </c:pt>
                      <c:pt idx="3829">
                        <c:v>33.795999999999992</c:v>
                      </c:pt>
                      <c:pt idx="3830">
                        <c:v>33.805999999999983</c:v>
                      </c:pt>
                      <c:pt idx="3831">
                        <c:v>33.816000000000003</c:v>
                      </c:pt>
                      <c:pt idx="3832">
                        <c:v>33.826000000000022</c:v>
                      </c:pt>
                      <c:pt idx="3833">
                        <c:v>33.835999999999984</c:v>
                      </c:pt>
                      <c:pt idx="3834">
                        <c:v>33.846000000000004</c:v>
                      </c:pt>
                      <c:pt idx="3835">
                        <c:v>33.856000000000023</c:v>
                      </c:pt>
                      <c:pt idx="3836">
                        <c:v>33.865999999999957</c:v>
                      </c:pt>
                      <c:pt idx="3837">
                        <c:v>33.875999999999976</c:v>
                      </c:pt>
                      <c:pt idx="3838">
                        <c:v>33.885999999999996</c:v>
                      </c:pt>
                      <c:pt idx="3839">
                        <c:v>33.896000000000015</c:v>
                      </c:pt>
                      <c:pt idx="3840">
                        <c:v>33.906000000000006</c:v>
                      </c:pt>
                      <c:pt idx="3841">
                        <c:v>33.915999999999997</c:v>
                      </c:pt>
                      <c:pt idx="3842">
                        <c:v>33.925999999999988</c:v>
                      </c:pt>
                      <c:pt idx="3843">
                        <c:v>33.936000000000007</c:v>
                      </c:pt>
                      <c:pt idx="3844">
                        <c:v>33.945999999999998</c:v>
                      </c:pt>
                      <c:pt idx="3845">
                        <c:v>33.955999999999989</c:v>
                      </c:pt>
                      <c:pt idx="3846">
                        <c:v>33.96599999999998</c:v>
                      </c:pt>
                      <c:pt idx="3847">
                        <c:v>33.975999999999999</c:v>
                      </c:pt>
                      <c:pt idx="3848">
                        <c:v>33.98599999999999</c:v>
                      </c:pt>
                      <c:pt idx="3849">
                        <c:v>33.995999999999981</c:v>
                      </c:pt>
                      <c:pt idx="3850">
                        <c:v>34.006</c:v>
                      </c:pt>
                      <c:pt idx="3851">
                        <c:v>34.01600000000002</c:v>
                      </c:pt>
                      <c:pt idx="3852">
                        <c:v>34.02600000000001</c:v>
                      </c:pt>
                      <c:pt idx="3853">
                        <c:v>34.036000000000001</c:v>
                      </c:pt>
                      <c:pt idx="3854">
                        <c:v>34.045999999999992</c:v>
                      </c:pt>
                      <c:pt idx="3855">
                        <c:v>34.055999999999983</c:v>
                      </c:pt>
                      <c:pt idx="3856">
                        <c:v>34.066000000000003</c:v>
                      </c:pt>
                      <c:pt idx="3857">
                        <c:v>34.076000000000022</c:v>
                      </c:pt>
                      <c:pt idx="3858">
                        <c:v>34.085999999999984</c:v>
                      </c:pt>
                      <c:pt idx="3859">
                        <c:v>34.096000000000004</c:v>
                      </c:pt>
                      <c:pt idx="3860">
                        <c:v>34.106000000000023</c:v>
                      </c:pt>
                      <c:pt idx="3861">
                        <c:v>34.115999999999957</c:v>
                      </c:pt>
                      <c:pt idx="3862">
                        <c:v>34.125999999999976</c:v>
                      </c:pt>
                      <c:pt idx="3863">
                        <c:v>34.135999999999996</c:v>
                      </c:pt>
                      <c:pt idx="3864">
                        <c:v>34.146000000000015</c:v>
                      </c:pt>
                      <c:pt idx="3865">
                        <c:v>34.156000000000006</c:v>
                      </c:pt>
                      <c:pt idx="3866">
                        <c:v>34.165999999999997</c:v>
                      </c:pt>
                      <c:pt idx="3867">
                        <c:v>34.175999999999988</c:v>
                      </c:pt>
                      <c:pt idx="3868">
                        <c:v>34.186000000000007</c:v>
                      </c:pt>
                      <c:pt idx="3869">
                        <c:v>34.195999999999998</c:v>
                      </c:pt>
                      <c:pt idx="3870">
                        <c:v>34.205999999999989</c:v>
                      </c:pt>
                      <c:pt idx="3871">
                        <c:v>34.21599999999998</c:v>
                      </c:pt>
                      <c:pt idx="3872">
                        <c:v>34.225999999999999</c:v>
                      </c:pt>
                      <c:pt idx="3873">
                        <c:v>34.23599999999999</c:v>
                      </c:pt>
                      <c:pt idx="3874">
                        <c:v>34.245999999999981</c:v>
                      </c:pt>
                      <c:pt idx="3875">
                        <c:v>34.256</c:v>
                      </c:pt>
                      <c:pt idx="3876">
                        <c:v>34.26600000000002</c:v>
                      </c:pt>
                      <c:pt idx="3877">
                        <c:v>34.27600000000001</c:v>
                      </c:pt>
                      <c:pt idx="3878">
                        <c:v>34.286000000000001</c:v>
                      </c:pt>
                      <c:pt idx="3879">
                        <c:v>34.295999999999992</c:v>
                      </c:pt>
                      <c:pt idx="3880">
                        <c:v>34.305999999999983</c:v>
                      </c:pt>
                      <c:pt idx="3881">
                        <c:v>34.316000000000003</c:v>
                      </c:pt>
                      <c:pt idx="3882">
                        <c:v>34.326000000000022</c:v>
                      </c:pt>
                      <c:pt idx="3883">
                        <c:v>34.335999999999984</c:v>
                      </c:pt>
                      <c:pt idx="3884">
                        <c:v>34.346000000000004</c:v>
                      </c:pt>
                      <c:pt idx="3885">
                        <c:v>34.356000000000023</c:v>
                      </c:pt>
                      <c:pt idx="3886">
                        <c:v>34.365999999999957</c:v>
                      </c:pt>
                      <c:pt idx="3887">
                        <c:v>34.375999999999976</c:v>
                      </c:pt>
                      <c:pt idx="3888">
                        <c:v>34.385999999999996</c:v>
                      </c:pt>
                      <c:pt idx="3889">
                        <c:v>34.396000000000015</c:v>
                      </c:pt>
                      <c:pt idx="3890">
                        <c:v>34.406000000000006</c:v>
                      </c:pt>
                      <c:pt idx="3891">
                        <c:v>34.415999999999997</c:v>
                      </c:pt>
                      <c:pt idx="3892">
                        <c:v>34.425999999999988</c:v>
                      </c:pt>
                      <c:pt idx="3893">
                        <c:v>34.436000000000007</c:v>
                      </c:pt>
                      <c:pt idx="3894">
                        <c:v>34.445999999999998</c:v>
                      </c:pt>
                      <c:pt idx="3895">
                        <c:v>34.455999999999989</c:v>
                      </c:pt>
                      <c:pt idx="3896">
                        <c:v>34.46599999999998</c:v>
                      </c:pt>
                      <c:pt idx="3897">
                        <c:v>34.475999999999999</c:v>
                      </c:pt>
                      <c:pt idx="3898">
                        <c:v>34.48599999999999</c:v>
                      </c:pt>
                      <c:pt idx="3899">
                        <c:v>34.495999999999981</c:v>
                      </c:pt>
                      <c:pt idx="3900">
                        <c:v>34.506</c:v>
                      </c:pt>
                      <c:pt idx="3901">
                        <c:v>34.51600000000002</c:v>
                      </c:pt>
                      <c:pt idx="3902">
                        <c:v>34.52600000000001</c:v>
                      </c:pt>
                      <c:pt idx="3903">
                        <c:v>34.536000000000001</c:v>
                      </c:pt>
                      <c:pt idx="3904">
                        <c:v>34.545999999999992</c:v>
                      </c:pt>
                      <c:pt idx="3905">
                        <c:v>34.555999999999983</c:v>
                      </c:pt>
                      <c:pt idx="3906">
                        <c:v>34.566000000000003</c:v>
                      </c:pt>
                      <c:pt idx="3907">
                        <c:v>34.576000000000022</c:v>
                      </c:pt>
                      <c:pt idx="3908">
                        <c:v>34.585999999999984</c:v>
                      </c:pt>
                      <c:pt idx="3909">
                        <c:v>34.596000000000004</c:v>
                      </c:pt>
                      <c:pt idx="3910">
                        <c:v>34.606000000000023</c:v>
                      </c:pt>
                      <c:pt idx="3911">
                        <c:v>34.615999999999957</c:v>
                      </c:pt>
                      <c:pt idx="3912">
                        <c:v>34.625999999999976</c:v>
                      </c:pt>
                      <c:pt idx="3913">
                        <c:v>34.635999999999996</c:v>
                      </c:pt>
                      <c:pt idx="3914">
                        <c:v>34.646000000000015</c:v>
                      </c:pt>
                      <c:pt idx="3915">
                        <c:v>34.656000000000006</c:v>
                      </c:pt>
                      <c:pt idx="3916">
                        <c:v>34.665999999999997</c:v>
                      </c:pt>
                      <c:pt idx="3917">
                        <c:v>34.675999999999988</c:v>
                      </c:pt>
                      <c:pt idx="3918">
                        <c:v>34.686000000000007</c:v>
                      </c:pt>
                      <c:pt idx="3919">
                        <c:v>34.695999999999998</c:v>
                      </c:pt>
                      <c:pt idx="3920">
                        <c:v>34.705999999999989</c:v>
                      </c:pt>
                      <c:pt idx="3921">
                        <c:v>34.71599999999998</c:v>
                      </c:pt>
                      <c:pt idx="3922">
                        <c:v>34.725999999999999</c:v>
                      </c:pt>
                      <c:pt idx="3923">
                        <c:v>34.73599999999999</c:v>
                      </c:pt>
                      <c:pt idx="3924">
                        <c:v>34.745999999999981</c:v>
                      </c:pt>
                      <c:pt idx="3925">
                        <c:v>34.756</c:v>
                      </c:pt>
                      <c:pt idx="3926">
                        <c:v>34.76600000000002</c:v>
                      </c:pt>
                      <c:pt idx="3927">
                        <c:v>34.77600000000001</c:v>
                      </c:pt>
                      <c:pt idx="3928">
                        <c:v>34.786000000000001</c:v>
                      </c:pt>
                      <c:pt idx="3929">
                        <c:v>34.795999999999992</c:v>
                      </c:pt>
                      <c:pt idx="3930">
                        <c:v>34.805999999999983</c:v>
                      </c:pt>
                      <c:pt idx="3931">
                        <c:v>34.816000000000003</c:v>
                      </c:pt>
                      <c:pt idx="3932">
                        <c:v>34.826000000000022</c:v>
                      </c:pt>
                      <c:pt idx="3933">
                        <c:v>34.835999999999984</c:v>
                      </c:pt>
                      <c:pt idx="3934">
                        <c:v>34.846000000000004</c:v>
                      </c:pt>
                      <c:pt idx="3935">
                        <c:v>34.856000000000023</c:v>
                      </c:pt>
                      <c:pt idx="3936">
                        <c:v>34.865999999999957</c:v>
                      </c:pt>
                      <c:pt idx="3937">
                        <c:v>34.875999999999976</c:v>
                      </c:pt>
                      <c:pt idx="3938">
                        <c:v>34.885999999999996</c:v>
                      </c:pt>
                      <c:pt idx="3939">
                        <c:v>34.896000000000015</c:v>
                      </c:pt>
                      <c:pt idx="3940">
                        <c:v>34.906000000000006</c:v>
                      </c:pt>
                      <c:pt idx="3941">
                        <c:v>34.915999999999997</c:v>
                      </c:pt>
                      <c:pt idx="3942">
                        <c:v>34.925999999999988</c:v>
                      </c:pt>
                      <c:pt idx="3943">
                        <c:v>34.936000000000007</c:v>
                      </c:pt>
                      <c:pt idx="3944">
                        <c:v>34.945999999999998</c:v>
                      </c:pt>
                      <c:pt idx="3945">
                        <c:v>34.955999999999989</c:v>
                      </c:pt>
                      <c:pt idx="3946">
                        <c:v>34.96599999999998</c:v>
                      </c:pt>
                      <c:pt idx="3947">
                        <c:v>34.975999999999999</c:v>
                      </c:pt>
                      <c:pt idx="3948">
                        <c:v>34.98599999999999</c:v>
                      </c:pt>
                      <c:pt idx="3949">
                        <c:v>34.995999999999981</c:v>
                      </c:pt>
                      <c:pt idx="3950">
                        <c:v>35.006</c:v>
                      </c:pt>
                      <c:pt idx="3951">
                        <c:v>35.01600000000002</c:v>
                      </c:pt>
                      <c:pt idx="3952">
                        <c:v>35.02600000000001</c:v>
                      </c:pt>
                      <c:pt idx="3953">
                        <c:v>35.036000000000001</c:v>
                      </c:pt>
                      <c:pt idx="3954">
                        <c:v>35.045999999999992</c:v>
                      </c:pt>
                      <c:pt idx="3955">
                        <c:v>35.055999999999983</c:v>
                      </c:pt>
                      <c:pt idx="3956">
                        <c:v>35.066000000000003</c:v>
                      </c:pt>
                      <c:pt idx="3957">
                        <c:v>35.076000000000022</c:v>
                      </c:pt>
                      <c:pt idx="3958">
                        <c:v>35.085999999999984</c:v>
                      </c:pt>
                      <c:pt idx="3959">
                        <c:v>35.096000000000004</c:v>
                      </c:pt>
                      <c:pt idx="3960">
                        <c:v>35.106000000000023</c:v>
                      </c:pt>
                      <c:pt idx="3961">
                        <c:v>35.115999999999957</c:v>
                      </c:pt>
                      <c:pt idx="3962">
                        <c:v>35.125999999999976</c:v>
                      </c:pt>
                      <c:pt idx="3963">
                        <c:v>35.135999999999996</c:v>
                      </c:pt>
                      <c:pt idx="3964">
                        <c:v>35.146000000000015</c:v>
                      </c:pt>
                      <c:pt idx="3965">
                        <c:v>35.156000000000006</c:v>
                      </c:pt>
                      <c:pt idx="3966">
                        <c:v>35.165999999999997</c:v>
                      </c:pt>
                      <c:pt idx="3967">
                        <c:v>35.175999999999988</c:v>
                      </c:pt>
                      <c:pt idx="3968">
                        <c:v>35.186000000000007</c:v>
                      </c:pt>
                      <c:pt idx="3969">
                        <c:v>35.195999999999998</c:v>
                      </c:pt>
                      <c:pt idx="3970">
                        <c:v>35.205999999999989</c:v>
                      </c:pt>
                      <c:pt idx="3971">
                        <c:v>35.21599999999998</c:v>
                      </c:pt>
                      <c:pt idx="3972">
                        <c:v>35.225999999999999</c:v>
                      </c:pt>
                      <c:pt idx="3973">
                        <c:v>35.23599999999999</c:v>
                      </c:pt>
                      <c:pt idx="3974">
                        <c:v>35.245999999999981</c:v>
                      </c:pt>
                      <c:pt idx="3975">
                        <c:v>35.256</c:v>
                      </c:pt>
                      <c:pt idx="3976">
                        <c:v>35.26600000000002</c:v>
                      </c:pt>
                      <c:pt idx="3977">
                        <c:v>35.27600000000001</c:v>
                      </c:pt>
                      <c:pt idx="3978">
                        <c:v>35.286000000000001</c:v>
                      </c:pt>
                      <c:pt idx="3979">
                        <c:v>35.295999999999992</c:v>
                      </c:pt>
                      <c:pt idx="3980">
                        <c:v>35.305999999999983</c:v>
                      </c:pt>
                      <c:pt idx="3981">
                        <c:v>35.316000000000003</c:v>
                      </c:pt>
                      <c:pt idx="3982">
                        <c:v>35.326000000000022</c:v>
                      </c:pt>
                      <c:pt idx="3983">
                        <c:v>35.335999999999984</c:v>
                      </c:pt>
                      <c:pt idx="3984">
                        <c:v>35.346000000000004</c:v>
                      </c:pt>
                      <c:pt idx="3985">
                        <c:v>35.356000000000023</c:v>
                      </c:pt>
                      <c:pt idx="3986">
                        <c:v>35.365999999999957</c:v>
                      </c:pt>
                      <c:pt idx="3987">
                        <c:v>35.375999999999976</c:v>
                      </c:pt>
                      <c:pt idx="3988">
                        <c:v>35.385999999999996</c:v>
                      </c:pt>
                      <c:pt idx="3989">
                        <c:v>35.396000000000015</c:v>
                      </c:pt>
                      <c:pt idx="3990">
                        <c:v>35.406000000000006</c:v>
                      </c:pt>
                      <c:pt idx="3991">
                        <c:v>35.415999999999997</c:v>
                      </c:pt>
                      <c:pt idx="3992">
                        <c:v>35.425999999999988</c:v>
                      </c:pt>
                      <c:pt idx="3993">
                        <c:v>35.436000000000007</c:v>
                      </c:pt>
                      <c:pt idx="3994">
                        <c:v>35.445999999999998</c:v>
                      </c:pt>
                      <c:pt idx="3995">
                        <c:v>35.455999999999989</c:v>
                      </c:pt>
                      <c:pt idx="3996">
                        <c:v>35.46599999999998</c:v>
                      </c:pt>
                      <c:pt idx="3997">
                        <c:v>35.475999999999999</c:v>
                      </c:pt>
                      <c:pt idx="3998">
                        <c:v>35.48599999999999</c:v>
                      </c:pt>
                      <c:pt idx="3999">
                        <c:v>35.495999999999981</c:v>
                      </c:pt>
                      <c:pt idx="4000">
                        <c:v>35.506</c:v>
                      </c:pt>
                      <c:pt idx="4001">
                        <c:v>35.51600000000002</c:v>
                      </c:pt>
                      <c:pt idx="4002">
                        <c:v>35.52600000000001</c:v>
                      </c:pt>
                      <c:pt idx="4003">
                        <c:v>35.536000000000001</c:v>
                      </c:pt>
                      <c:pt idx="4004">
                        <c:v>35.545999999999992</c:v>
                      </c:pt>
                      <c:pt idx="4005">
                        <c:v>35.555999999999983</c:v>
                      </c:pt>
                      <c:pt idx="4006">
                        <c:v>35.566000000000003</c:v>
                      </c:pt>
                      <c:pt idx="4007">
                        <c:v>35.576000000000022</c:v>
                      </c:pt>
                      <c:pt idx="4008">
                        <c:v>35.585999999999984</c:v>
                      </c:pt>
                      <c:pt idx="4009">
                        <c:v>35.596000000000004</c:v>
                      </c:pt>
                      <c:pt idx="4010">
                        <c:v>35.605999999999995</c:v>
                      </c:pt>
                      <c:pt idx="4011">
                        <c:v>35.615999999999957</c:v>
                      </c:pt>
                      <c:pt idx="4012">
                        <c:v>35.625999999999976</c:v>
                      </c:pt>
                      <c:pt idx="4013">
                        <c:v>35.635999999999996</c:v>
                      </c:pt>
                      <c:pt idx="4014">
                        <c:v>35.646000000000015</c:v>
                      </c:pt>
                      <c:pt idx="4015">
                        <c:v>35.656000000000006</c:v>
                      </c:pt>
                      <c:pt idx="4016">
                        <c:v>35.665999999999997</c:v>
                      </c:pt>
                      <c:pt idx="4017">
                        <c:v>35.675999999999988</c:v>
                      </c:pt>
                      <c:pt idx="4018">
                        <c:v>35.686000000000007</c:v>
                      </c:pt>
                      <c:pt idx="4019">
                        <c:v>35.695999999999998</c:v>
                      </c:pt>
                      <c:pt idx="4020">
                        <c:v>35.706000000000017</c:v>
                      </c:pt>
                      <c:pt idx="4021">
                        <c:v>35.71599999999998</c:v>
                      </c:pt>
                      <c:pt idx="4022">
                        <c:v>35.725999999999999</c:v>
                      </c:pt>
                      <c:pt idx="4023">
                        <c:v>35.736000000000018</c:v>
                      </c:pt>
                      <c:pt idx="4024">
                        <c:v>35.745999999999981</c:v>
                      </c:pt>
                      <c:pt idx="4025">
                        <c:v>35.756</c:v>
                      </c:pt>
                      <c:pt idx="4026">
                        <c:v>35.765999999999991</c:v>
                      </c:pt>
                      <c:pt idx="4027">
                        <c:v>35.77600000000001</c:v>
                      </c:pt>
                      <c:pt idx="4028">
                        <c:v>35.786000000000001</c:v>
                      </c:pt>
                      <c:pt idx="4029">
                        <c:v>35.795999999999992</c:v>
                      </c:pt>
                      <c:pt idx="4030">
                        <c:v>35.805999999999983</c:v>
                      </c:pt>
                      <c:pt idx="4031">
                        <c:v>35.816000000000003</c:v>
                      </c:pt>
                      <c:pt idx="4032">
                        <c:v>35.826000000000022</c:v>
                      </c:pt>
                      <c:pt idx="4033">
                        <c:v>35.835999999999984</c:v>
                      </c:pt>
                      <c:pt idx="4034">
                        <c:v>35.846000000000004</c:v>
                      </c:pt>
                      <c:pt idx="4035">
                        <c:v>35.855999999999995</c:v>
                      </c:pt>
                      <c:pt idx="4036">
                        <c:v>35.865999999999957</c:v>
                      </c:pt>
                      <c:pt idx="4037">
                        <c:v>35.875999999999976</c:v>
                      </c:pt>
                      <c:pt idx="4038">
                        <c:v>35.885999999999996</c:v>
                      </c:pt>
                      <c:pt idx="4039">
                        <c:v>35.896000000000015</c:v>
                      </c:pt>
                      <c:pt idx="4040">
                        <c:v>35.906000000000006</c:v>
                      </c:pt>
                      <c:pt idx="4041">
                        <c:v>35.915999999999997</c:v>
                      </c:pt>
                      <c:pt idx="4042">
                        <c:v>35.925999999999988</c:v>
                      </c:pt>
                      <c:pt idx="4043">
                        <c:v>35.936000000000007</c:v>
                      </c:pt>
                      <c:pt idx="4044">
                        <c:v>35.945999999999998</c:v>
                      </c:pt>
                      <c:pt idx="4045">
                        <c:v>35.956000000000017</c:v>
                      </c:pt>
                      <c:pt idx="4046">
                        <c:v>35.96599999999998</c:v>
                      </c:pt>
                      <c:pt idx="4047">
                        <c:v>35.975999999999999</c:v>
                      </c:pt>
                      <c:pt idx="4048">
                        <c:v>35.986000000000018</c:v>
                      </c:pt>
                      <c:pt idx="4049">
                        <c:v>35.995999999999981</c:v>
                      </c:pt>
                      <c:pt idx="4050">
                        <c:v>36.006</c:v>
                      </c:pt>
                      <c:pt idx="4051">
                        <c:v>36.015999999999991</c:v>
                      </c:pt>
                      <c:pt idx="4052">
                        <c:v>36.02600000000001</c:v>
                      </c:pt>
                      <c:pt idx="4053">
                        <c:v>36.036000000000001</c:v>
                      </c:pt>
                      <c:pt idx="4054">
                        <c:v>36.045999999999992</c:v>
                      </c:pt>
                      <c:pt idx="4055">
                        <c:v>36.055999999999983</c:v>
                      </c:pt>
                      <c:pt idx="4056">
                        <c:v>36.066000000000003</c:v>
                      </c:pt>
                      <c:pt idx="4057">
                        <c:v>36.076000000000022</c:v>
                      </c:pt>
                      <c:pt idx="4058">
                        <c:v>36.085999999999984</c:v>
                      </c:pt>
                      <c:pt idx="4059">
                        <c:v>36.096000000000004</c:v>
                      </c:pt>
                      <c:pt idx="4060">
                        <c:v>36.105999999999995</c:v>
                      </c:pt>
                      <c:pt idx="4061">
                        <c:v>36.115999999999957</c:v>
                      </c:pt>
                      <c:pt idx="4062">
                        <c:v>36.125999999999976</c:v>
                      </c:pt>
                      <c:pt idx="4063">
                        <c:v>36.135999999999996</c:v>
                      </c:pt>
                      <c:pt idx="4064">
                        <c:v>36.146000000000015</c:v>
                      </c:pt>
                      <c:pt idx="4065">
                        <c:v>36.156000000000006</c:v>
                      </c:pt>
                      <c:pt idx="4066">
                        <c:v>36.165999999999997</c:v>
                      </c:pt>
                      <c:pt idx="4067">
                        <c:v>36.175999999999988</c:v>
                      </c:pt>
                      <c:pt idx="4068">
                        <c:v>36.186000000000007</c:v>
                      </c:pt>
                      <c:pt idx="4069">
                        <c:v>36.195999999999998</c:v>
                      </c:pt>
                      <c:pt idx="4070">
                        <c:v>36.206000000000017</c:v>
                      </c:pt>
                      <c:pt idx="4071">
                        <c:v>36.21599999999998</c:v>
                      </c:pt>
                      <c:pt idx="4072">
                        <c:v>36.225999999999999</c:v>
                      </c:pt>
                      <c:pt idx="4073">
                        <c:v>36.236000000000018</c:v>
                      </c:pt>
                      <c:pt idx="4074">
                        <c:v>36.245999999999981</c:v>
                      </c:pt>
                      <c:pt idx="4075">
                        <c:v>36.256</c:v>
                      </c:pt>
                      <c:pt idx="4076">
                        <c:v>36.265999999999991</c:v>
                      </c:pt>
                      <c:pt idx="4077">
                        <c:v>36.27600000000001</c:v>
                      </c:pt>
                      <c:pt idx="4078">
                        <c:v>36.286000000000001</c:v>
                      </c:pt>
                      <c:pt idx="4079">
                        <c:v>36.295999999999992</c:v>
                      </c:pt>
                      <c:pt idx="4080">
                        <c:v>36.305999999999983</c:v>
                      </c:pt>
                      <c:pt idx="4081">
                        <c:v>36.316000000000003</c:v>
                      </c:pt>
                      <c:pt idx="4082">
                        <c:v>36.326000000000022</c:v>
                      </c:pt>
                      <c:pt idx="4083">
                        <c:v>36.335999999999984</c:v>
                      </c:pt>
                      <c:pt idx="4084">
                        <c:v>36.346000000000004</c:v>
                      </c:pt>
                      <c:pt idx="4085">
                        <c:v>36.355999999999995</c:v>
                      </c:pt>
                      <c:pt idx="4086">
                        <c:v>36.365999999999957</c:v>
                      </c:pt>
                      <c:pt idx="4087">
                        <c:v>36.375999999999976</c:v>
                      </c:pt>
                      <c:pt idx="4088">
                        <c:v>36.385999999999996</c:v>
                      </c:pt>
                      <c:pt idx="4089">
                        <c:v>36.396000000000015</c:v>
                      </c:pt>
                      <c:pt idx="4090">
                        <c:v>36.406000000000006</c:v>
                      </c:pt>
                      <c:pt idx="4091">
                        <c:v>36.415999999999997</c:v>
                      </c:pt>
                      <c:pt idx="4092">
                        <c:v>36.425999999999988</c:v>
                      </c:pt>
                      <c:pt idx="4093">
                        <c:v>36.436000000000007</c:v>
                      </c:pt>
                      <c:pt idx="4094">
                        <c:v>36.445999999999998</c:v>
                      </c:pt>
                      <c:pt idx="4095">
                        <c:v>36.456000000000017</c:v>
                      </c:pt>
                      <c:pt idx="4096">
                        <c:v>36.46599999999998</c:v>
                      </c:pt>
                      <c:pt idx="4097">
                        <c:v>36.475999999999999</c:v>
                      </c:pt>
                      <c:pt idx="4098">
                        <c:v>36.486000000000018</c:v>
                      </c:pt>
                      <c:pt idx="4099">
                        <c:v>36.495999999999981</c:v>
                      </c:pt>
                      <c:pt idx="4100">
                        <c:v>36.506</c:v>
                      </c:pt>
                      <c:pt idx="4101">
                        <c:v>36.515999999999991</c:v>
                      </c:pt>
                      <c:pt idx="4102">
                        <c:v>36.52600000000001</c:v>
                      </c:pt>
                      <c:pt idx="4103">
                        <c:v>36.536000000000001</c:v>
                      </c:pt>
                      <c:pt idx="4104">
                        <c:v>36.545999999999992</c:v>
                      </c:pt>
                      <c:pt idx="4105">
                        <c:v>36.555999999999983</c:v>
                      </c:pt>
                      <c:pt idx="4106">
                        <c:v>36.566000000000003</c:v>
                      </c:pt>
                      <c:pt idx="4107">
                        <c:v>36.576000000000022</c:v>
                      </c:pt>
                      <c:pt idx="4108">
                        <c:v>36.585999999999984</c:v>
                      </c:pt>
                      <c:pt idx="4109">
                        <c:v>36.596000000000004</c:v>
                      </c:pt>
                      <c:pt idx="4110">
                        <c:v>36.605999999999995</c:v>
                      </c:pt>
                      <c:pt idx="4111">
                        <c:v>36.615999999999957</c:v>
                      </c:pt>
                      <c:pt idx="4112">
                        <c:v>36.625999999999976</c:v>
                      </c:pt>
                      <c:pt idx="4113">
                        <c:v>36.635999999999996</c:v>
                      </c:pt>
                      <c:pt idx="4114">
                        <c:v>36.646000000000015</c:v>
                      </c:pt>
                      <c:pt idx="4115">
                        <c:v>36.656000000000006</c:v>
                      </c:pt>
                      <c:pt idx="4116">
                        <c:v>36.665999999999997</c:v>
                      </c:pt>
                      <c:pt idx="4117">
                        <c:v>36.675999999999988</c:v>
                      </c:pt>
                      <c:pt idx="4118">
                        <c:v>36.686000000000007</c:v>
                      </c:pt>
                      <c:pt idx="4119">
                        <c:v>36.695999999999998</c:v>
                      </c:pt>
                      <c:pt idx="4120">
                        <c:v>36.706000000000017</c:v>
                      </c:pt>
                      <c:pt idx="4121">
                        <c:v>36.71599999999998</c:v>
                      </c:pt>
                      <c:pt idx="4122">
                        <c:v>36.725999999999999</c:v>
                      </c:pt>
                      <c:pt idx="4123">
                        <c:v>36.736000000000018</c:v>
                      </c:pt>
                      <c:pt idx="4124">
                        <c:v>36.745999999999981</c:v>
                      </c:pt>
                      <c:pt idx="4125">
                        <c:v>36.756</c:v>
                      </c:pt>
                      <c:pt idx="4126">
                        <c:v>36.765999999999991</c:v>
                      </c:pt>
                      <c:pt idx="4127">
                        <c:v>36.77600000000001</c:v>
                      </c:pt>
                      <c:pt idx="4128">
                        <c:v>36.786000000000001</c:v>
                      </c:pt>
                      <c:pt idx="4129">
                        <c:v>36.795999999999992</c:v>
                      </c:pt>
                      <c:pt idx="4130">
                        <c:v>36.805999999999983</c:v>
                      </c:pt>
                      <c:pt idx="4131">
                        <c:v>36.816000000000003</c:v>
                      </c:pt>
                      <c:pt idx="4132">
                        <c:v>36.826000000000022</c:v>
                      </c:pt>
                      <c:pt idx="4133">
                        <c:v>36.835999999999984</c:v>
                      </c:pt>
                      <c:pt idx="4134">
                        <c:v>36.846000000000004</c:v>
                      </c:pt>
                      <c:pt idx="4135">
                        <c:v>36.855999999999995</c:v>
                      </c:pt>
                      <c:pt idx="4136">
                        <c:v>36.865999999999957</c:v>
                      </c:pt>
                      <c:pt idx="4137">
                        <c:v>36.875999999999976</c:v>
                      </c:pt>
                      <c:pt idx="4138">
                        <c:v>36.885999999999996</c:v>
                      </c:pt>
                      <c:pt idx="4139">
                        <c:v>36.896000000000015</c:v>
                      </c:pt>
                      <c:pt idx="4140">
                        <c:v>36.906000000000006</c:v>
                      </c:pt>
                      <c:pt idx="4141">
                        <c:v>36.915999999999997</c:v>
                      </c:pt>
                      <c:pt idx="4142">
                        <c:v>36.925999999999988</c:v>
                      </c:pt>
                      <c:pt idx="4143">
                        <c:v>36.936000000000007</c:v>
                      </c:pt>
                      <c:pt idx="4144">
                        <c:v>36.945999999999998</c:v>
                      </c:pt>
                      <c:pt idx="4145">
                        <c:v>36.956000000000017</c:v>
                      </c:pt>
                      <c:pt idx="4146">
                        <c:v>36.96599999999998</c:v>
                      </c:pt>
                      <c:pt idx="4147">
                        <c:v>36.975999999999999</c:v>
                      </c:pt>
                      <c:pt idx="4148">
                        <c:v>36.986000000000018</c:v>
                      </c:pt>
                      <c:pt idx="4149">
                        <c:v>36.995999999999981</c:v>
                      </c:pt>
                      <c:pt idx="4150">
                        <c:v>37.006</c:v>
                      </c:pt>
                      <c:pt idx="4151">
                        <c:v>37.015999999999991</c:v>
                      </c:pt>
                      <c:pt idx="4152">
                        <c:v>37.02600000000001</c:v>
                      </c:pt>
                      <c:pt idx="4153">
                        <c:v>37.036000000000001</c:v>
                      </c:pt>
                      <c:pt idx="4154">
                        <c:v>37.045999999999992</c:v>
                      </c:pt>
                      <c:pt idx="4155">
                        <c:v>37.055999999999983</c:v>
                      </c:pt>
                      <c:pt idx="4156">
                        <c:v>37.066000000000003</c:v>
                      </c:pt>
                      <c:pt idx="4157">
                        <c:v>37.076000000000022</c:v>
                      </c:pt>
                      <c:pt idx="4158">
                        <c:v>37.085999999999984</c:v>
                      </c:pt>
                      <c:pt idx="4159">
                        <c:v>37.096000000000004</c:v>
                      </c:pt>
                      <c:pt idx="4160">
                        <c:v>37.105999999999995</c:v>
                      </c:pt>
                      <c:pt idx="4161">
                        <c:v>37.115999999999957</c:v>
                      </c:pt>
                      <c:pt idx="4162">
                        <c:v>37.125999999999976</c:v>
                      </c:pt>
                      <c:pt idx="4163">
                        <c:v>37.135999999999996</c:v>
                      </c:pt>
                      <c:pt idx="4164">
                        <c:v>37.146000000000015</c:v>
                      </c:pt>
                      <c:pt idx="4165">
                        <c:v>37.156000000000006</c:v>
                      </c:pt>
                      <c:pt idx="4166">
                        <c:v>37.165999999999997</c:v>
                      </c:pt>
                      <c:pt idx="4167">
                        <c:v>37.175999999999988</c:v>
                      </c:pt>
                      <c:pt idx="4168">
                        <c:v>37.186000000000007</c:v>
                      </c:pt>
                      <c:pt idx="4169">
                        <c:v>37.195999999999998</c:v>
                      </c:pt>
                      <c:pt idx="4170">
                        <c:v>37.206000000000017</c:v>
                      </c:pt>
                      <c:pt idx="4171">
                        <c:v>37.21599999999998</c:v>
                      </c:pt>
                      <c:pt idx="4172">
                        <c:v>37.225999999999999</c:v>
                      </c:pt>
                      <c:pt idx="4173">
                        <c:v>37.236000000000018</c:v>
                      </c:pt>
                      <c:pt idx="4174">
                        <c:v>37.245999999999981</c:v>
                      </c:pt>
                      <c:pt idx="4175">
                        <c:v>37.256</c:v>
                      </c:pt>
                      <c:pt idx="4176">
                        <c:v>37.265999999999991</c:v>
                      </c:pt>
                      <c:pt idx="4177">
                        <c:v>37.27600000000001</c:v>
                      </c:pt>
                      <c:pt idx="4178">
                        <c:v>37.286000000000001</c:v>
                      </c:pt>
                      <c:pt idx="4179">
                        <c:v>37.295999999999992</c:v>
                      </c:pt>
                      <c:pt idx="4180">
                        <c:v>37.305999999999983</c:v>
                      </c:pt>
                      <c:pt idx="4181">
                        <c:v>37.316000000000003</c:v>
                      </c:pt>
                      <c:pt idx="4182">
                        <c:v>37.326000000000022</c:v>
                      </c:pt>
                      <c:pt idx="4183">
                        <c:v>37.335999999999984</c:v>
                      </c:pt>
                      <c:pt idx="4184">
                        <c:v>37.346000000000004</c:v>
                      </c:pt>
                      <c:pt idx="4185">
                        <c:v>37.355999999999995</c:v>
                      </c:pt>
                      <c:pt idx="4186">
                        <c:v>37.365999999999957</c:v>
                      </c:pt>
                      <c:pt idx="4187">
                        <c:v>37.375999999999976</c:v>
                      </c:pt>
                      <c:pt idx="4188">
                        <c:v>37.385999999999996</c:v>
                      </c:pt>
                      <c:pt idx="4189">
                        <c:v>37.396000000000015</c:v>
                      </c:pt>
                      <c:pt idx="4190">
                        <c:v>37.406000000000006</c:v>
                      </c:pt>
                      <c:pt idx="4191">
                        <c:v>37.415999999999997</c:v>
                      </c:pt>
                      <c:pt idx="4192">
                        <c:v>37.425999999999988</c:v>
                      </c:pt>
                      <c:pt idx="4193">
                        <c:v>37.436000000000007</c:v>
                      </c:pt>
                      <c:pt idx="4194">
                        <c:v>37.445999999999998</c:v>
                      </c:pt>
                      <c:pt idx="4195">
                        <c:v>37.456000000000017</c:v>
                      </c:pt>
                      <c:pt idx="4196">
                        <c:v>37.46599999999998</c:v>
                      </c:pt>
                      <c:pt idx="4197">
                        <c:v>37.475999999999999</c:v>
                      </c:pt>
                      <c:pt idx="4198">
                        <c:v>37.486000000000018</c:v>
                      </c:pt>
                      <c:pt idx="4199">
                        <c:v>37.495999999999981</c:v>
                      </c:pt>
                      <c:pt idx="4200">
                        <c:v>37.506</c:v>
                      </c:pt>
                      <c:pt idx="4201">
                        <c:v>37.515999999999991</c:v>
                      </c:pt>
                      <c:pt idx="4202">
                        <c:v>37.52600000000001</c:v>
                      </c:pt>
                      <c:pt idx="4203">
                        <c:v>37.536000000000001</c:v>
                      </c:pt>
                      <c:pt idx="4204">
                        <c:v>37.545999999999992</c:v>
                      </c:pt>
                      <c:pt idx="4205">
                        <c:v>37.555999999999983</c:v>
                      </c:pt>
                      <c:pt idx="4206">
                        <c:v>37.566000000000003</c:v>
                      </c:pt>
                      <c:pt idx="4207">
                        <c:v>37.576000000000022</c:v>
                      </c:pt>
                      <c:pt idx="4208">
                        <c:v>37.585999999999984</c:v>
                      </c:pt>
                      <c:pt idx="4209">
                        <c:v>37.596000000000004</c:v>
                      </c:pt>
                      <c:pt idx="4210">
                        <c:v>37.605999999999995</c:v>
                      </c:pt>
                      <c:pt idx="4211">
                        <c:v>37.615999999999957</c:v>
                      </c:pt>
                      <c:pt idx="4212">
                        <c:v>37.625999999999976</c:v>
                      </c:pt>
                      <c:pt idx="4213">
                        <c:v>37.635999999999996</c:v>
                      </c:pt>
                      <c:pt idx="4214">
                        <c:v>37.646000000000015</c:v>
                      </c:pt>
                      <c:pt idx="4215">
                        <c:v>37.656000000000006</c:v>
                      </c:pt>
                      <c:pt idx="4216">
                        <c:v>37.665999999999997</c:v>
                      </c:pt>
                      <c:pt idx="4217">
                        <c:v>37.675999999999988</c:v>
                      </c:pt>
                      <c:pt idx="4218">
                        <c:v>37.686000000000007</c:v>
                      </c:pt>
                      <c:pt idx="4219">
                        <c:v>37.695999999999998</c:v>
                      </c:pt>
                      <c:pt idx="4220">
                        <c:v>37.706000000000017</c:v>
                      </c:pt>
                      <c:pt idx="4221">
                        <c:v>37.71599999999998</c:v>
                      </c:pt>
                      <c:pt idx="4222">
                        <c:v>37.725999999999999</c:v>
                      </c:pt>
                      <c:pt idx="4223">
                        <c:v>37.73599999999999</c:v>
                      </c:pt>
                      <c:pt idx="4224">
                        <c:v>37.745999999999981</c:v>
                      </c:pt>
                      <c:pt idx="4225">
                        <c:v>37.756</c:v>
                      </c:pt>
                      <c:pt idx="4226">
                        <c:v>37.765999999999991</c:v>
                      </c:pt>
                      <c:pt idx="4227">
                        <c:v>37.77600000000001</c:v>
                      </c:pt>
                      <c:pt idx="4228">
                        <c:v>37.786000000000001</c:v>
                      </c:pt>
                      <c:pt idx="4229">
                        <c:v>37.795999999999992</c:v>
                      </c:pt>
                      <c:pt idx="4230">
                        <c:v>37.805999999999983</c:v>
                      </c:pt>
                      <c:pt idx="4231">
                        <c:v>37.816000000000003</c:v>
                      </c:pt>
                      <c:pt idx="4232">
                        <c:v>37.826000000000022</c:v>
                      </c:pt>
                      <c:pt idx="4233">
                        <c:v>37.835999999999984</c:v>
                      </c:pt>
                      <c:pt idx="4234">
                        <c:v>37.846000000000004</c:v>
                      </c:pt>
                      <c:pt idx="4235">
                        <c:v>37.855999999999995</c:v>
                      </c:pt>
                      <c:pt idx="4236">
                        <c:v>37.865999999999957</c:v>
                      </c:pt>
                      <c:pt idx="4237">
                        <c:v>37.876000000000033</c:v>
                      </c:pt>
                      <c:pt idx="4238">
                        <c:v>37.885999999999996</c:v>
                      </c:pt>
                      <c:pt idx="4239">
                        <c:v>37.896000000000015</c:v>
                      </c:pt>
                      <c:pt idx="4240">
                        <c:v>37.906000000000006</c:v>
                      </c:pt>
                      <c:pt idx="4241">
                        <c:v>37.915999999999997</c:v>
                      </c:pt>
                      <c:pt idx="4242">
                        <c:v>37.925999999999988</c:v>
                      </c:pt>
                      <c:pt idx="4243">
                        <c:v>37.936000000000007</c:v>
                      </c:pt>
                      <c:pt idx="4244">
                        <c:v>37.945999999999998</c:v>
                      </c:pt>
                      <c:pt idx="4245">
                        <c:v>37.956000000000017</c:v>
                      </c:pt>
                      <c:pt idx="4246">
                        <c:v>37.96599999999998</c:v>
                      </c:pt>
                      <c:pt idx="4247">
                        <c:v>37.975999999999999</c:v>
                      </c:pt>
                      <c:pt idx="4248">
                        <c:v>37.98599999999999</c:v>
                      </c:pt>
                      <c:pt idx="4249">
                        <c:v>37.995999999999981</c:v>
                      </c:pt>
                      <c:pt idx="4250">
                        <c:v>38.006</c:v>
                      </c:pt>
                      <c:pt idx="4251">
                        <c:v>38.015999999999991</c:v>
                      </c:pt>
                      <c:pt idx="4252">
                        <c:v>38.02600000000001</c:v>
                      </c:pt>
                      <c:pt idx="4253">
                        <c:v>38.036000000000001</c:v>
                      </c:pt>
                      <c:pt idx="4254">
                        <c:v>38.045999999999992</c:v>
                      </c:pt>
                      <c:pt idx="4255">
                        <c:v>38.055999999999983</c:v>
                      </c:pt>
                      <c:pt idx="4256">
                        <c:v>38.066000000000003</c:v>
                      </c:pt>
                      <c:pt idx="4257">
                        <c:v>38.076000000000022</c:v>
                      </c:pt>
                      <c:pt idx="4258">
                        <c:v>38.085999999999984</c:v>
                      </c:pt>
                      <c:pt idx="4259">
                        <c:v>38.096000000000004</c:v>
                      </c:pt>
                      <c:pt idx="4260">
                        <c:v>38.105999999999995</c:v>
                      </c:pt>
                      <c:pt idx="4261">
                        <c:v>38.115999999999957</c:v>
                      </c:pt>
                      <c:pt idx="4262">
                        <c:v>38.126000000000033</c:v>
                      </c:pt>
                      <c:pt idx="4263">
                        <c:v>38.135999999999996</c:v>
                      </c:pt>
                      <c:pt idx="4264">
                        <c:v>38.146000000000015</c:v>
                      </c:pt>
                      <c:pt idx="4265">
                        <c:v>38.156000000000006</c:v>
                      </c:pt>
                      <c:pt idx="4266">
                        <c:v>38.165999999999997</c:v>
                      </c:pt>
                      <c:pt idx="4267">
                        <c:v>38.175999999999988</c:v>
                      </c:pt>
                      <c:pt idx="4268">
                        <c:v>38.186000000000007</c:v>
                      </c:pt>
                      <c:pt idx="4269">
                        <c:v>38.195999999999998</c:v>
                      </c:pt>
                      <c:pt idx="4270">
                        <c:v>38.206000000000017</c:v>
                      </c:pt>
                      <c:pt idx="4271">
                        <c:v>38.21599999999998</c:v>
                      </c:pt>
                      <c:pt idx="4272">
                        <c:v>38.225999999999999</c:v>
                      </c:pt>
                      <c:pt idx="4273">
                        <c:v>38.23599999999999</c:v>
                      </c:pt>
                      <c:pt idx="4274">
                        <c:v>38.245999999999981</c:v>
                      </c:pt>
                      <c:pt idx="4275">
                        <c:v>38.256</c:v>
                      </c:pt>
                      <c:pt idx="4276">
                        <c:v>38.265999999999991</c:v>
                      </c:pt>
                      <c:pt idx="4277">
                        <c:v>38.27600000000001</c:v>
                      </c:pt>
                      <c:pt idx="4278">
                        <c:v>38.286000000000001</c:v>
                      </c:pt>
                      <c:pt idx="4279">
                        <c:v>38.295999999999992</c:v>
                      </c:pt>
                      <c:pt idx="4280">
                        <c:v>38.305999999999983</c:v>
                      </c:pt>
                      <c:pt idx="4281">
                        <c:v>38.316000000000003</c:v>
                      </c:pt>
                      <c:pt idx="4282">
                        <c:v>38.326000000000022</c:v>
                      </c:pt>
                      <c:pt idx="4283">
                        <c:v>38.335999999999984</c:v>
                      </c:pt>
                      <c:pt idx="4284">
                        <c:v>38.346000000000004</c:v>
                      </c:pt>
                      <c:pt idx="4285">
                        <c:v>38.355999999999995</c:v>
                      </c:pt>
                      <c:pt idx="4286">
                        <c:v>38.365999999999957</c:v>
                      </c:pt>
                      <c:pt idx="4287">
                        <c:v>38.376000000000033</c:v>
                      </c:pt>
                      <c:pt idx="4288">
                        <c:v>38.385999999999996</c:v>
                      </c:pt>
                      <c:pt idx="4289">
                        <c:v>38.396000000000015</c:v>
                      </c:pt>
                      <c:pt idx="4290">
                        <c:v>38.406000000000006</c:v>
                      </c:pt>
                      <c:pt idx="4291">
                        <c:v>38.415999999999997</c:v>
                      </c:pt>
                      <c:pt idx="4292">
                        <c:v>38.425999999999988</c:v>
                      </c:pt>
                      <c:pt idx="4293">
                        <c:v>38.436000000000007</c:v>
                      </c:pt>
                      <c:pt idx="4294">
                        <c:v>38.445999999999998</c:v>
                      </c:pt>
                      <c:pt idx="4295">
                        <c:v>38.456000000000017</c:v>
                      </c:pt>
                      <c:pt idx="4296">
                        <c:v>38.46599999999998</c:v>
                      </c:pt>
                      <c:pt idx="4297">
                        <c:v>38.475999999999999</c:v>
                      </c:pt>
                      <c:pt idx="4298">
                        <c:v>38.48599999999999</c:v>
                      </c:pt>
                      <c:pt idx="4299">
                        <c:v>38.495999999999981</c:v>
                      </c:pt>
                      <c:pt idx="4300">
                        <c:v>38.506</c:v>
                      </c:pt>
                      <c:pt idx="4301">
                        <c:v>38.515999999999991</c:v>
                      </c:pt>
                      <c:pt idx="4302">
                        <c:v>38.52600000000001</c:v>
                      </c:pt>
                      <c:pt idx="4303">
                        <c:v>38.536000000000001</c:v>
                      </c:pt>
                      <c:pt idx="4304">
                        <c:v>38.545999999999992</c:v>
                      </c:pt>
                      <c:pt idx="4305">
                        <c:v>38.555999999999983</c:v>
                      </c:pt>
                      <c:pt idx="4306">
                        <c:v>38.566000000000003</c:v>
                      </c:pt>
                      <c:pt idx="4307">
                        <c:v>38.576000000000022</c:v>
                      </c:pt>
                      <c:pt idx="4308">
                        <c:v>38.585999999999984</c:v>
                      </c:pt>
                      <c:pt idx="4309">
                        <c:v>38.596000000000004</c:v>
                      </c:pt>
                      <c:pt idx="4310">
                        <c:v>38.605999999999995</c:v>
                      </c:pt>
                      <c:pt idx="4311">
                        <c:v>38.615999999999957</c:v>
                      </c:pt>
                      <c:pt idx="4312">
                        <c:v>38.626000000000033</c:v>
                      </c:pt>
                      <c:pt idx="4313">
                        <c:v>38.635999999999996</c:v>
                      </c:pt>
                      <c:pt idx="4314">
                        <c:v>38.646000000000015</c:v>
                      </c:pt>
                      <c:pt idx="4315">
                        <c:v>38.656000000000006</c:v>
                      </c:pt>
                      <c:pt idx="4316">
                        <c:v>38.665999999999997</c:v>
                      </c:pt>
                      <c:pt idx="4317">
                        <c:v>38.675999999999988</c:v>
                      </c:pt>
                      <c:pt idx="4318">
                        <c:v>38.686000000000007</c:v>
                      </c:pt>
                      <c:pt idx="4319">
                        <c:v>38.695999999999998</c:v>
                      </c:pt>
                      <c:pt idx="4320">
                        <c:v>38.706000000000017</c:v>
                      </c:pt>
                      <c:pt idx="4321">
                        <c:v>38.71599999999998</c:v>
                      </c:pt>
                      <c:pt idx="4322">
                        <c:v>38.725999999999999</c:v>
                      </c:pt>
                      <c:pt idx="4323">
                        <c:v>38.73599999999999</c:v>
                      </c:pt>
                      <c:pt idx="4324">
                        <c:v>38.745999999999981</c:v>
                      </c:pt>
                      <c:pt idx="4325">
                        <c:v>38.756</c:v>
                      </c:pt>
                      <c:pt idx="4326">
                        <c:v>38.765999999999991</c:v>
                      </c:pt>
                      <c:pt idx="4327">
                        <c:v>38.77600000000001</c:v>
                      </c:pt>
                      <c:pt idx="4328">
                        <c:v>38.786000000000001</c:v>
                      </c:pt>
                      <c:pt idx="4329">
                        <c:v>38.795999999999992</c:v>
                      </c:pt>
                      <c:pt idx="4330">
                        <c:v>38.805999999999983</c:v>
                      </c:pt>
                      <c:pt idx="4331">
                        <c:v>38.816000000000003</c:v>
                      </c:pt>
                      <c:pt idx="4332">
                        <c:v>38.826000000000022</c:v>
                      </c:pt>
                      <c:pt idx="4333">
                        <c:v>38.835999999999984</c:v>
                      </c:pt>
                      <c:pt idx="4334">
                        <c:v>38.846000000000004</c:v>
                      </c:pt>
                      <c:pt idx="4335">
                        <c:v>38.855999999999995</c:v>
                      </c:pt>
                      <c:pt idx="4336">
                        <c:v>38.865999999999957</c:v>
                      </c:pt>
                      <c:pt idx="4337">
                        <c:v>38.876000000000033</c:v>
                      </c:pt>
                      <c:pt idx="4338">
                        <c:v>38.885999999999996</c:v>
                      </c:pt>
                      <c:pt idx="4339">
                        <c:v>38.896000000000015</c:v>
                      </c:pt>
                      <c:pt idx="4340">
                        <c:v>38.906000000000006</c:v>
                      </c:pt>
                      <c:pt idx="4341">
                        <c:v>38.915999999999997</c:v>
                      </c:pt>
                      <c:pt idx="4342">
                        <c:v>38.925999999999988</c:v>
                      </c:pt>
                      <c:pt idx="4343">
                        <c:v>38.936000000000007</c:v>
                      </c:pt>
                      <c:pt idx="4344">
                        <c:v>38.945999999999998</c:v>
                      </c:pt>
                      <c:pt idx="4345">
                        <c:v>38.956000000000017</c:v>
                      </c:pt>
                      <c:pt idx="4346">
                        <c:v>38.96599999999998</c:v>
                      </c:pt>
                      <c:pt idx="4347">
                        <c:v>38.975999999999999</c:v>
                      </c:pt>
                      <c:pt idx="4348">
                        <c:v>38.98599999999999</c:v>
                      </c:pt>
                      <c:pt idx="4349">
                        <c:v>38.995999999999981</c:v>
                      </c:pt>
                      <c:pt idx="4350">
                        <c:v>39.006</c:v>
                      </c:pt>
                      <c:pt idx="4351">
                        <c:v>39.015999999999991</c:v>
                      </c:pt>
                      <c:pt idx="4352">
                        <c:v>39.02600000000001</c:v>
                      </c:pt>
                      <c:pt idx="4353">
                        <c:v>39.036000000000001</c:v>
                      </c:pt>
                      <c:pt idx="4354">
                        <c:v>39.045999999999992</c:v>
                      </c:pt>
                      <c:pt idx="4355">
                        <c:v>39.055999999999983</c:v>
                      </c:pt>
                      <c:pt idx="4356">
                        <c:v>39.066000000000003</c:v>
                      </c:pt>
                      <c:pt idx="4357">
                        <c:v>39.076000000000022</c:v>
                      </c:pt>
                      <c:pt idx="4358">
                        <c:v>39.085999999999984</c:v>
                      </c:pt>
                      <c:pt idx="4359">
                        <c:v>39.096000000000004</c:v>
                      </c:pt>
                      <c:pt idx="4360">
                        <c:v>39.105999999999995</c:v>
                      </c:pt>
                      <c:pt idx="4361">
                        <c:v>39.115999999999957</c:v>
                      </c:pt>
                      <c:pt idx="4362">
                        <c:v>39.126000000000033</c:v>
                      </c:pt>
                      <c:pt idx="4363">
                        <c:v>39.135999999999996</c:v>
                      </c:pt>
                      <c:pt idx="4364">
                        <c:v>39.146000000000015</c:v>
                      </c:pt>
                      <c:pt idx="4365">
                        <c:v>39.156000000000006</c:v>
                      </c:pt>
                      <c:pt idx="4366">
                        <c:v>39.165999999999997</c:v>
                      </c:pt>
                      <c:pt idx="4367">
                        <c:v>39.175999999999988</c:v>
                      </c:pt>
                      <c:pt idx="4368">
                        <c:v>39.186000000000007</c:v>
                      </c:pt>
                      <c:pt idx="4369">
                        <c:v>39.195999999999998</c:v>
                      </c:pt>
                      <c:pt idx="4370">
                        <c:v>39.206000000000017</c:v>
                      </c:pt>
                      <c:pt idx="4371">
                        <c:v>39.21599999999998</c:v>
                      </c:pt>
                      <c:pt idx="4372">
                        <c:v>39.225999999999999</c:v>
                      </c:pt>
                      <c:pt idx="4373">
                        <c:v>39.23599999999999</c:v>
                      </c:pt>
                      <c:pt idx="4374">
                        <c:v>39.245999999999981</c:v>
                      </c:pt>
                      <c:pt idx="4375">
                        <c:v>39.256</c:v>
                      </c:pt>
                      <c:pt idx="4376">
                        <c:v>39.265999999999991</c:v>
                      </c:pt>
                      <c:pt idx="4377">
                        <c:v>39.27600000000001</c:v>
                      </c:pt>
                      <c:pt idx="4378">
                        <c:v>39.286000000000001</c:v>
                      </c:pt>
                      <c:pt idx="4379">
                        <c:v>39.295999999999992</c:v>
                      </c:pt>
                      <c:pt idx="4380">
                        <c:v>39.305999999999983</c:v>
                      </c:pt>
                      <c:pt idx="4381">
                        <c:v>39.316000000000003</c:v>
                      </c:pt>
                      <c:pt idx="4382">
                        <c:v>39.326000000000022</c:v>
                      </c:pt>
                      <c:pt idx="4383">
                        <c:v>39.335999999999984</c:v>
                      </c:pt>
                      <c:pt idx="4384">
                        <c:v>39.346000000000004</c:v>
                      </c:pt>
                      <c:pt idx="4385">
                        <c:v>39.355999999999995</c:v>
                      </c:pt>
                      <c:pt idx="4386">
                        <c:v>39.365999999999957</c:v>
                      </c:pt>
                      <c:pt idx="4387">
                        <c:v>39.376000000000033</c:v>
                      </c:pt>
                      <c:pt idx="4388">
                        <c:v>39.385999999999996</c:v>
                      </c:pt>
                      <c:pt idx="4389">
                        <c:v>39.396000000000015</c:v>
                      </c:pt>
                      <c:pt idx="4390">
                        <c:v>39.406000000000006</c:v>
                      </c:pt>
                      <c:pt idx="4391">
                        <c:v>39.415999999999997</c:v>
                      </c:pt>
                      <c:pt idx="4392">
                        <c:v>39.425999999999988</c:v>
                      </c:pt>
                      <c:pt idx="4393">
                        <c:v>39.436000000000007</c:v>
                      </c:pt>
                      <c:pt idx="4394">
                        <c:v>39.445999999999998</c:v>
                      </c:pt>
                      <c:pt idx="4395">
                        <c:v>39.456000000000017</c:v>
                      </c:pt>
                      <c:pt idx="4396">
                        <c:v>39.46599999999998</c:v>
                      </c:pt>
                      <c:pt idx="4397">
                        <c:v>39.475999999999999</c:v>
                      </c:pt>
                      <c:pt idx="4398">
                        <c:v>39.48599999999999</c:v>
                      </c:pt>
                      <c:pt idx="4399">
                        <c:v>39.495999999999981</c:v>
                      </c:pt>
                      <c:pt idx="4400">
                        <c:v>39.506</c:v>
                      </c:pt>
                      <c:pt idx="4401">
                        <c:v>39.515999999999991</c:v>
                      </c:pt>
                      <c:pt idx="4402">
                        <c:v>39.52600000000001</c:v>
                      </c:pt>
                      <c:pt idx="4403">
                        <c:v>39.536000000000001</c:v>
                      </c:pt>
                      <c:pt idx="4404">
                        <c:v>39.545999999999992</c:v>
                      </c:pt>
                      <c:pt idx="4405">
                        <c:v>39.555999999999983</c:v>
                      </c:pt>
                      <c:pt idx="4406">
                        <c:v>39.566000000000003</c:v>
                      </c:pt>
                      <c:pt idx="4407">
                        <c:v>39.576000000000022</c:v>
                      </c:pt>
                      <c:pt idx="4408">
                        <c:v>39.585999999999984</c:v>
                      </c:pt>
                      <c:pt idx="4409">
                        <c:v>39.596000000000004</c:v>
                      </c:pt>
                      <c:pt idx="4410">
                        <c:v>39.605999999999995</c:v>
                      </c:pt>
                      <c:pt idx="4411">
                        <c:v>39.615999999999957</c:v>
                      </c:pt>
                      <c:pt idx="4412">
                        <c:v>39.626000000000033</c:v>
                      </c:pt>
                      <c:pt idx="4413">
                        <c:v>39.635999999999996</c:v>
                      </c:pt>
                      <c:pt idx="4414">
                        <c:v>39.646000000000015</c:v>
                      </c:pt>
                      <c:pt idx="4415">
                        <c:v>39.656000000000006</c:v>
                      </c:pt>
                      <c:pt idx="4416">
                        <c:v>39.665999999999997</c:v>
                      </c:pt>
                      <c:pt idx="4417">
                        <c:v>39.675999999999988</c:v>
                      </c:pt>
                      <c:pt idx="4418">
                        <c:v>39.686000000000007</c:v>
                      </c:pt>
                      <c:pt idx="4419">
                        <c:v>39.695999999999998</c:v>
                      </c:pt>
                      <c:pt idx="4420">
                        <c:v>39.706000000000017</c:v>
                      </c:pt>
                      <c:pt idx="4421">
                        <c:v>39.71599999999998</c:v>
                      </c:pt>
                      <c:pt idx="4422">
                        <c:v>39.725999999999999</c:v>
                      </c:pt>
                      <c:pt idx="4423">
                        <c:v>39.73599999999999</c:v>
                      </c:pt>
                      <c:pt idx="4424">
                        <c:v>39.745999999999981</c:v>
                      </c:pt>
                      <c:pt idx="4425">
                        <c:v>39.756</c:v>
                      </c:pt>
                      <c:pt idx="4426">
                        <c:v>39.765999999999991</c:v>
                      </c:pt>
                      <c:pt idx="4427">
                        <c:v>39.77600000000001</c:v>
                      </c:pt>
                      <c:pt idx="4428">
                        <c:v>39.786000000000001</c:v>
                      </c:pt>
                      <c:pt idx="4429">
                        <c:v>39.795999999999992</c:v>
                      </c:pt>
                      <c:pt idx="4430">
                        <c:v>39.805999999999983</c:v>
                      </c:pt>
                      <c:pt idx="4431">
                        <c:v>39.816000000000003</c:v>
                      </c:pt>
                      <c:pt idx="4432">
                        <c:v>39.826000000000022</c:v>
                      </c:pt>
                      <c:pt idx="4433">
                        <c:v>39.835999999999984</c:v>
                      </c:pt>
                      <c:pt idx="4434">
                        <c:v>39.846000000000004</c:v>
                      </c:pt>
                      <c:pt idx="4435">
                        <c:v>39.855999999999995</c:v>
                      </c:pt>
                      <c:pt idx="4436">
                        <c:v>39.865999999999957</c:v>
                      </c:pt>
                      <c:pt idx="4437">
                        <c:v>39.875999999999976</c:v>
                      </c:pt>
                      <c:pt idx="4438">
                        <c:v>39.885999999999996</c:v>
                      </c:pt>
                      <c:pt idx="4439">
                        <c:v>39.896000000000015</c:v>
                      </c:pt>
                      <c:pt idx="4440">
                        <c:v>39.906000000000006</c:v>
                      </c:pt>
                      <c:pt idx="4441">
                        <c:v>39.915999999999997</c:v>
                      </c:pt>
                      <c:pt idx="4442">
                        <c:v>39.925999999999988</c:v>
                      </c:pt>
                      <c:pt idx="4443">
                        <c:v>39.936000000000007</c:v>
                      </c:pt>
                      <c:pt idx="4444">
                        <c:v>39.94599999999997</c:v>
                      </c:pt>
                      <c:pt idx="4445">
                        <c:v>39.956000000000017</c:v>
                      </c:pt>
                      <c:pt idx="4446">
                        <c:v>39.96599999999998</c:v>
                      </c:pt>
                      <c:pt idx="4447">
                        <c:v>39.975999999999999</c:v>
                      </c:pt>
                      <c:pt idx="4448">
                        <c:v>39.98599999999999</c:v>
                      </c:pt>
                      <c:pt idx="4449">
                        <c:v>39.995999999999981</c:v>
                      </c:pt>
                      <c:pt idx="4450">
                        <c:v>40.006</c:v>
                      </c:pt>
                      <c:pt idx="4451">
                        <c:v>40.015999999999991</c:v>
                      </c:pt>
                      <c:pt idx="4452">
                        <c:v>40.02600000000001</c:v>
                      </c:pt>
                      <c:pt idx="4453">
                        <c:v>40.036000000000001</c:v>
                      </c:pt>
                      <c:pt idx="4454">
                        <c:v>40.045999999999992</c:v>
                      </c:pt>
                      <c:pt idx="4455">
                        <c:v>40.055999999999983</c:v>
                      </c:pt>
                      <c:pt idx="4456">
                        <c:v>40.066000000000003</c:v>
                      </c:pt>
                      <c:pt idx="4457">
                        <c:v>40.076000000000022</c:v>
                      </c:pt>
                      <c:pt idx="4458">
                        <c:v>40.085999999999984</c:v>
                      </c:pt>
                      <c:pt idx="4459">
                        <c:v>40.096000000000004</c:v>
                      </c:pt>
                      <c:pt idx="4460">
                        <c:v>40.105999999999995</c:v>
                      </c:pt>
                      <c:pt idx="4461">
                        <c:v>40.115999999999957</c:v>
                      </c:pt>
                      <c:pt idx="4462">
                        <c:v>40.125999999999976</c:v>
                      </c:pt>
                      <c:pt idx="4463">
                        <c:v>40.135999999999996</c:v>
                      </c:pt>
                      <c:pt idx="4464">
                        <c:v>40.146000000000015</c:v>
                      </c:pt>
                      <c:pt idx="4465">
                        <c:v>40.156000000000006</c:v>
                      </c:pt>
                      <c:pt idx="4466">
                        <c:v>40.165999999999997</c:v>
                      </c:pt>
                      <c:pt idx="4467">
                        <c:v>40.175999999999988</c:v>
                      </c:pt>
                      <c:pt idx="4468">
                        <c:v>40.186000000000007</c:v>
                      </c:pt>
                      <c:pt idx="4469">
                        <c:v>40.19599999999997</c:v>
                      </c:pt>
                      <c:pt idx="4470">
                        <c:v>40.206000000000017</c:v>
                      </c:pt>
                      <c:pt idx="4471">
                        <c:v>40.21599999999998</c:v>
                      </c:pt>
                      <c:pt idx="4472">
                        <c:v>40.225999999999999</c:v>
                      </c:pt>
                      <c:pt idx="4473">
                        <c:v>40.23599999999999</c:v>
                      </c:pt>
                      <c:pt idx="4474">
                        <c:v>40.245999999999981</c:v>
                      </c:pt>
                      <c:pt idx="4475">
                        <c:v>40.256</c:v>
                      </c:pt>
                      <c:pt idx="4476">
                        <c:v>40.265999999999991</c:v>
                      </c:pt>
                      <c:pt idx="4477">
                        <c:v>40.27600000000001</c:v>
                      </c:pt>
                      <c:pt idx="4478">
                        <c:v>40.286000000000001</c:v>
                      </c:pt>
                      <c:pt idx="4479">
                        <c:v>40.295999999999992</c:v>
                      </c:pt>
                      <c:pt idx="4480">
                        <c:v>40.305999999999983</c:v>
                      </c:pt>
                      <c:pt idx="4481">
                        <c:v>40.316000000000003</c:v>
                      </c:pt>
                      <c:pt idx="4482">
                        <c:v>40.326000000000022</c:v>
                      </c:pt>
                      <c:pt idx="4483">
                        <c:v>40.335999999999984</c:v>
                      </c:pt>
                      <c:pt idx="4484">
                        <c:v>40.346000000000004</c:v>
                      </c:pt>
                      <c:pt idx="4485">
                        <c:v>40.355999999999995</c:v>
                      </c:pt>
                      <c:pt idx="4486">
                        <c:v>40.365999999999957</c:v>
                      </c:pt>
                      <c:pt idx="4487">
                        <c:v>40.375999999999976</c:v>
                      </c:pt>
                      <c:pt idx="4488">
                        <c:v>40.385999999999996</c:v>
                      </c:pt>
                      <c:pt idx="4489">
                        <c:v>40.396000000000015</c:v>
                      </c:pt>
                      <c:pt idx="4490">
                        <c:v>40.406000000000006</c:v>
                      </c:pt>
                      <c:pt idx="4491">
                        <c:v>40.415999999999997</c:v>
                      </c:pt>
                      <c:pt idx="4492">
                        <c:v>40.425999999999988</c:v>
                      </c:pt>
                      <c:pt idx="4493">
                        <c:v>40.436000000000007</c:v>
                      </c:pt>
                      <c:pt idx="4494">
                        <c:v>40.44599999999997</c:v>
                      </c:pt>
                      <c:pt idx="4495">
                        <c:v>40.456000000000017</c:v>
                      </c:pt>
                      <c:pt idx="4496">
                        <c:v>40.46599999999998</c:v>
                      </c:pt>
                      <c:pt idx="4497">
                        <c:v>40.475999999999999</c:v>
                      </c:pt>
                      <c:pt idx="4498">
                        <c:v>40.48599999999999</c:v>
                      </c:pt>
                      <c:pt idx="4499">
                        <c:v>40.495999999999981</c:v>
                      </c:pt>
                      <c:pt idx="4500">
                        <c:v>40.506</c:v>
                      </c:pt>
                      <c:pt idx="4501">
                        <c:v>40.515999999999991</c:v>
                      </c:pt>
                      <c:pt idx="4502">
                        <c:v>40.52600000000001</c:v>
                      </c:pt>
                      <c:pt idx="4503">
                        <c:v>40.536000000000001</c:v>
                      </c:pt>
                      <c:pt idx="4504">
                        <c:v>40.545999999999992</c:v>
                      </c:pt>
                      <c:pt idx="4505">
                        <c:v>40.555999999999983</c:v>
                      </c:pt>
                      <c:pt idx="4506">
                        <c:v>40.566000000000003</c:v>
                      </c:pt>
                      <c:pt idx="4507">
                        <c:v>40.576000000000022</c:v>
                      </c:pt>
                      <c:pt idx="4508">
                        <c:v>40.585999999999984</c:v>
                      </c:pt>
                      <c:pt idx="4509">
                        <c:v>40.596000000000004</c:v>
                      </c:pt>
                      <c:pt idx="4510">
                        <c:v>40.605999999999995</c:v>
                      </c:pt>
                      <c:pt idx="4511">
                        <c:v>40.615999999999957</c:v>
                      </c:pt>
                      <c:pt idx="4512">
                        <c:v>40.625999999999976</c:v>
                      </c:pt>
                      <c:pt idx="4513">
                        <c:v>40.635999999999996</c:v>
                      </c:pt>
                      <c:pt idx="4514">
                        <c:v>40.646000000000015</c:v>
                      </c:pt>
                      <c:pt idx="4515">
                        <c:v>40.656000000000006</c:v>
                      </c:pt>
                      <c:pt idx="4516">
                        <c:v>40.665999999999997</c:v>
                      </c:pt>
                      <c:pt idx="4517">
                        <c:v>40.675999999999988</c:v>
                      </c:pt>
                      <c:pt idx="4518">
                        <c:v>40.686000000000007</c:v>
                      </c:pt>
                      <c:pt idx="4519">
                        <c:v>40.69599999999997</c:v>
                      </c:pt>
                      <c:pt idx="4520">
                        <c:v>40.706000000000017</c:v>
                      </c:pt>
                      <c:pt idx="4521">
                        <c:v>40.71599999999998</c:v>
                      </c:pt>
                      <c:pt idx="4522">
                        <c:v>40.725999999999999</c:v>
                      </c:pt>
                      <c:pt idx="4523">
                        <c:v>40.73599999999999</c:v>
                      </c:pt>
                      <c:pt idx="4524">
                        <c:v>40.745999999999981</c:v>
                      </c:pt>
                      <c:pt idx="4525">
                        <c:v>40.756</c:v>
                      </c:pt>
                      <c:pt idx="4526">
                        <c:v>40.765999999999991</c:v>
                      </c:pt>
                      <c:pt idx="4527">
                        <c:v>40.77600000000001</c:v>
                      </c:pt>
                      <c:pt idx="4528">
                        <c:v>40.786000000000001</c:v>
                      </c:pt>
                      <c:pt idx="4529">
                        <c:v>40.795999999999992</c:v>
                      </c:pt>
                      <c:pt idx="4530">
                        <c:v>40.805999999999983</c:v>
                      </c:pt>
                      <c:pt idx="4531">
                        <c:v>40.816000000000003</c:v>
                      </c:pt>
                      <c:pt idx="4532">
                        <c:v>40.826000000000022</c:v>
                      </c:pt>
                      <c:pt idx="4533">
                        <c:v>40.835999999999984</c:v>
                      </c:pt>
                      <c:pt idx="4534">
                        <c:v>40.846000000000004</c:v>
                      </c:pt>
                      <c:pt idx="4535">
                        <c:v>40.855999999999995</c:v>
                      </c:pt>
                      <c:pt idx="4536">
                        <c:v>40.865999999999957</c:v>
                      </c:pt>
                      <c:pt idx="4537">
                        <c:v>40.875999999999976</c:v>
                      </c:pt>
                      <c:pt idx="4538">
                        <c:v>40.885999999999996</c:v>
                      </c:pt>
                      <c:pt idx="4539">
                        <c:v>40.896000000000015</c:v>
                      </c:pt>
                      <c:pt idx="4540">
                        <c:v>40.906000000000006</c:v>
                      </c:pt>
                      <c:pt idx="4541">
                        <c:v>40.915999999999997</c:v>
                      </c:pt>
                      <c:pt idx="4542">
                        <c:v>40.925999999999988</c:v>
                      </c:pt>
                      <c:pt idx="4543">
                        <c:v>40.936000000000007</c:v>
                      </c:pt>
                      <c:pt idx="4544">
                        <c:v>40.94599999999997</c:v>
                      </c:pt>
                      <c:pt idx="4545">
                        <c:v>40.956000000000017</c:v>
                      </c:pt>
                      <c:pt idx="4546">
                        <c:v>40.96599999999998</c:v>
                      </c:pt>
                      <c:pt idx="4547">
                        <c:v>40.975999999999999</c:v>
                      </c:pt>
                      <c:pt idx="4548">
                        <c:v>40.98599999999999</c:v>
                      </c:pt>
                      <c:pt idx="4549">
                        <c:v>40.995999999999981</c:v>
                      </c:pt>
                      <c:pt idx="4550">
                        <c:v>41.006</c:v>
                      </c:pt>
                      <c:pt idx="4551">
                        <c:v>41.015999999999991</c:v>
                      </c:pt>
                      <c:pt idx="4552">
                        <c:v>41.02600000000001</c:v>
                      </c:pt>
                      <c:pt idx="4553">
                        <c:v>41.036000000000001</c:v>
                      </c:pt>
                      <c:pt idx="4554">
                        <c:v>41.045999999999992</c:v>
                      </c:pt>
                      <c:pt idx="4555">
                        <c:v>41.055999999999983</c:v>
                      </c:pt>
                      <c:pt idx="4556">
                        <c:v>41.066000000000003</c:v>
                      </c:pt>
                      <c:pt idx="4557">
                        <c:v>41.076000000000022</c:v>
                      </c:pt>
                      <c:pt idx="4558">
                        <c:v>41.085999999999984</c:v>
                      </c:pt>
                      <c:pt idx="4559">
                        <c:v>41.096000000000004</c:v>
                      </c:pt>
                      <c:pt idx="4560">
                        <c:v>41.105999999999995</c:v>
                      </c:pt>
                      <c:pt idx="4561">
                        <c:v>41.115999999999957</c:v>
                      </c:pt>
                      <c:pt idx="4562">
                        <c:v>41.125999999999976</c:v>
                      </c:pt>
                      <c:pt idx="4563">
                        <c:v>41.135999999999996</c:v>
                      </c:pt>
                      <c:pt idx="4564">
                        <c:v>41.146000000000015</c:v>
                      </c:pt>
                      <c:pt idx="4565">
                        <c:v>41.156000000000006</c:v>
                      </c:pt>
                      <c:pt idx="4566">
                        <c:v>41.165999999999997</c:v>
                      </c:pt>
                      <c:pt idx="4567">
                        <c:v>41.175999999999988</c:v>
                      </c:pt>
                      <c:pt idx="4568">
                        <c:v>41.186000000000007</c:v>
                      </c:pt>
                      <c:pt idx="4569">
                        <c:v>41.19599999999997</c:v>
                      </c:pt>
                      <c:pt idx="4570">
                        <c:v>41.206000000000017</c:v>
                      </c:pt>
                      <c:pt idx="4571">
                        <c:v>41.21599999999998</c:v>
                      </c:pt>
                      <c:pt idx="4572">
                        <c:v>41.225999999999999</c:v>
                      </c:pt>
                      <c:pt idx="4573">
                        <c:v>41.23599999999999</c:v>
                      </c:pt>
                      <c:pt idx="4574">
                        <c:v>41.245999999999981</c:v>
                      </c:pt>
                      <c:pt idx="4575">
                        <c:v>41.256</c:v>
                      </c:pt>
                      <c:pt idx="4576">
                        <c:v>41.265999999999991</c:v>
                      </c:pt>
                      <c:pt idx="4577">
                        <c:v>41.27600000000001</c:v>
                      </c:pt>
                      <c:pt idx="4578">
                        <c:v>41.286000000000001</c:v>
                      </c:pt>
                      <c:pt idx="4579">
                        <c:v>41.295999999999992</c:v>
                      </c:pt>
                      <c:pt idx="4580">
                        <c:v>41.305999999999983</c:v>
                      </c:pt>
                      <c:pt idx="4581">
                        <c:v>41.316000000000003</c:v>
                      </c:pt>
                      <c:pt idx="4582">
                        <c:v>41.326000000000022</c:v>
                      </c:pt>
                      <c:pt idx="4583">
                        <c:v>41.335999999999984</c:v>
                      </c:pt>
                      <c:pt idx="4584">
                        <c:v>41.346000000000004</c:v>
                      </c:pt>
                      <c:pt idx="4585">
                        <c:v>41.355999999999995</c:v>
                      </c:pt>
                      <c:pt idx="4586">
                        <c:v>41.365999999999957</c:v>
                      </c:pt>
                      <c:pt idx="4587">
                        <c:v>41.375999999999976</c:v>
                      </c:pt>
                      <c:pt idx="4588">
                        <c:v>41.385999999999996</c:v>
                      </c:pt>
                      <c:pt idx="4589">
                        <c:v>41.396000000000015</c:v>
                      </c:pt>
                      <c:pt idx="4590">
                        <c:v>41.406000000000006</c:v>
                      </c:pt>
                      <c:pt idx="4591">
                        <c:v>41.415999999999997</c:v>
                      </c:pt>
                      <c:pt idx="4592">
                        <c:v>41.425999999999988</c:v>
                      </c:pt>
                      <c:pt idx="4593">
                        <c:v>41.436000000000007</c:v>
                      </c:pt>
                      <c:pt idx="4594">
                        <c:v>41.44599999999997</c:v>
                      </c:pt>
                      <c:pt idx="4595">
                        <c:v>41.456000000000017</c:v>
                      </c:pt>
                      <c:pt idx="4596">
                        <c:v>41.46599999999998</c:v>
                      </c:pt>
                      <c:pt idx="4597">
                        <c:v>41.475999999999999</c:v>
                      </c:pt>
                      <c:pt idx="4598">
                        <c:v>41.48599999999999</c:v>
                      </c:pt>
                      <c:pt idx="4599">
                        <c:v>41.495999999999981</c:v>
                      </c:pt>
                      <c:pt idx="4600">
                        <c:v>41.506</c:v>
                      </c:pt>
                      <c:pt idx="4601">
                        <c:v>41.515999999999991</c:v>
                      </c:pt>
                      <c:pt idx="4602">
                        <c:v>41.52600000000001</c:v>
                      </c:pt>
                      <c:pt idx="4603">
                        <c:v>41.536000000000001</c:v>
                      </c:pt>
                      <c:pt idx="4604">
                        <c:v>41.545999999999992</c:v>
                      </c:pt>
                      <c:pt idx="4605">
                        <c:v>41.555999999999983</c:v>
                      </c:pt>
                      <c:pt idx="4606">
                        <c:v>41.566000000000003</c:v>
                      </c:pt>
                      <c:pt idx="4607">
                        <c:v>41.576000000000022</c:v>
                      </c:pt>
                      <c:pt idx="4608">
                        <c:v>41.585999999999984</c:v>
                      </c:pt>
                      <c:pt idx="4609">
                        <c:v>41.596000000000004</c:v>
                      </c:pt>
                      <c:pt idx="4610">
                        <c:v>41.605999999999995</c:v>
                      </c:pt>
                      <c:pt idx="4611">
                        <c:v>41.615999999999957</c:v>
                      </c:pt>
                      <c:pt idx="4612">
                        <c:v>41.625999999999976</c:v>
                      </c:pt>
                      <c:pt idx="4613">
                        <c:v>41.635999999999996</c:v>
                      </c:pt>
                      <c:pt idx="4614">
                        <c:v>41.646000000000015</c:v>
                      </c:pt>
                      <c:pt idx="4615">
                        <c:v>41.656000000000006</c:v>
                      </c:pt>
                      <c:pt idx="4616">
                        <c:v>41.665999999999997</c:v>
                      </c:pt>
                      <c:pt idx="4617">
                        <c:v>41.675999999999988</c:v>
                      </c:pt>
                      <c:pt idx="4618">
                        <c:v>41.686000000000007</c:v>
                      </c:pt>
                      <c:pt idx="4619">
                        <c:v>41.69599999999997</c:v>
                      </c:pt>
                      <c:pt idx="4620">
                        <c:v>41.706000000000017</c:v>
                      </c:pt>
                      <c:pt idx="4621">
                        <c:v>41.71599999999998</c:v>
                      </c:pt>
                      <c:pt idx="4622">
                        <c:v>41.725999999999999</c:v>
                      </c:pt>
                      <c:pt idx="4623">
                        <c:v>41.73599999999999</c:v>
                      </c:pt>
                      <c:pt idx="4624">
                        <c:v>41.745999999999981</c:v>
                      </c:pt>
                      <c:pt idx="4625">
                        <c:v>41.756</c:v>
                      </c:pt>
                      <c:pt idx="4626">
                        <c:v>41.765999999999991</c:v>
                      </c:pt>
                      <c:pt idx="4627">
                        <c:v>41.77600000000001</c:v>
                      </c:pt>
                      <c:pt idx="4628">
                        <c:v>41.786000000000001</c:v>
                      </c:pt>
                      <c:pt idx="4629">
                        <c:v>41.795999999999992</c:v>
                      </c:pt>
                      <c:pt idx="4630">
                        <c:v>41.805999999999983</c:v>
                      </c:pt>
                      <c:pt idx="4631">
                        <c:v>41.816000000000003</c:v>
                      </c:pt>
                      <c:pt idx="4632">
                        <c:v>41.826000000000022</c:v>
                      </c:pt>
                      <c:pt idx="4633">
                        <c:v>41.835999999999984</c:v>
                      </c:pt>
                      <c:pt idx="4634">
                        <c:v>41.846000000000004</c:v>
                      </c:pt>
                      <c:pt idx="4635">
                        <c:v>41.855999999999995</c:v>
                      </c:pt>
                      <c:pt idx="4636">
                        <c:v>41.865999999999957</c:v>
                      </c:pt>
                      <c:pt idx="4637">
                        <c:v>41.875999999999976</c:v>
                      </c:pt>
                      <c:pt idx="4638">
                        <c:v>41.885999999999996</c:v>
                      </c:pt>
                      <c:pt idx="4639">
                        <c:v>41.896000000000015</c:v>
                      </c:pt>
                      <c:pt idx="4640">
                        <c:v>41.906000000000006</c:v>
                      </c:pt>
                      <c:pt idx="4641">
                        <c:v>41.915999999999997</c:v>
                      </c:pt>
                      <c:pt idx="4642">
                        <c:v>41.925999999999988</c:v>
                      </c:pt>
                      <c:pt idx="4643">
                        <c:v>41.936000000000007</c:v>
                      </c:pt>
                      <c:pt idx="4644">
                        <c:v>41.94599999999997</c:v>
                      </c:pt>
                      <c:pt idx="4645">
                        <c:v>41.956000000000017</c:v>
                      </c:pt>
                      <c:pt idx="4646">
                        <c:v>41.96599999999998</c:v>
                      </c:pt>
                      <c:pt idx="4647">
                        <c:v>41.975999999999999</c:v>
                      </c:pt>
                      <c:pt idx="4648">
                        <c:v>41.98599999999999</c:v>
                      </c:pt>
                      <c:pt idx="4649">
                        <c:v>41.995999999999981</c:v>
                      </c:pt>
                      <c:pt idx="4650">
                        <c:v>42.006</c:v>
                      </c:pt>
                      <c:pt idx="4651">
                        <c:v>42.015999999999991</c:v>
                      </c:pt>
                      <c:pt idx="4652">
                        <c:v>42.02600000000001</c:v>
                      </c:pt>
                      <c:pt idx="4653">
                        <c:v>42.036000000000001</c:v>
                      </c:pt>
                      <c:pt idx="4654">
                        <c:v>42.045999999999992</c:v>
                      </c:pt>
                      <c:pt idx="4655">
                        <c:v>42.055999999999983</c:v>
                      </c:pt>
                      <c:pt idx="4656">
                        <c:v>42.066000000000003</c:v>
                      </c:pt>
                      <c:pt idx="4657">
                        <c:v>42.075999999999993</c:v>
                      </c:pt>
                      <c:pt idx="4658">
                        <c:v>42.085999999999984</c:v>
                      </c:pt>
                      <c:pt idx="4659">
                        <c:v>42.096000000000004</c:v>
                      </c:pt>
                      <c:pt idx="4660">
                        <c:v>42.105999999999995</c:v>
                      </c:pt>
                      <c:pt idx="4661">
                        <c:v>42.115999999999957</c:v>
                      </c:pt>
                      <c:pt idx="4662">
                        <c:v>42.125999999999976</c:v>
                      </c:pt>
                      <c:pt idx="4663">
                        <c:v>42.135999999999996</c:v>
                      </c:pt>
                      <c:pt idx="4664">
                        <c:v>42.146000000000015</c:v>
                      </c:pt>
                      <c:pt idx="4665">
                        <c:v>42.156000000000006</c:v>
                      </c:pt>
                      <c:pt idx="4666">
                        <c:v>42.165999999999997</c:v>
                      </c:pt>
                      <c:pt idx="4667">
                        <c:v>42.175999999999988</c:v>
                      </c:pt>
                      <c:pt idx="4668">
                        <c:v>42.186000000000007</c:v>
                      </c:pt>
                      <c:pt idx="4669">
                        <c:v>42.195999999999998</c:v>
                      </c:pt>
                      <c:pt idx="4670">
                        <c:v>42.206000000000017</c:v>
                      </c:pt>
                      <c:pt idx="4671">
                        <c:v>42.21599999999998</c:v>
                      </c:pt>
                      <c:pt idx="4672">
                        <c:v>42.225999999999999</c:v>
                      </c:pt>
                      <c:pt idx="4673">
                        <c:v>42.23599999999999</c:v>
                      </c:pt>
                      <c:pt idx="4674">
                        <c:v>42.245999999999981</c:v>
                      </c:pt>
                      <c:pt idx="4675">
                        <c:v>42.256</c:v>
                      </c:pt>
                      <c:pt idx="4676">
                        <c:v>42.265999999999991</c:v>
                      </c:pt>
                      <c:pt idx="4677">
                        <c:v>42.27600000000001</c:v>
                      </c:pt>
                      <c:pt idx="4678">
                        <c:v>42.286000000000001</c:v>
                      </c:pt>
                      <c:pt idx="4679">
                        <c:v>42.295999999999992</c:v>
                      </c:pt>
                      <c:pt idx="4680">
                        <c:v>42.305999999999983</c:v>
                      </c:pt>
                      <c:pt idx="4681">
                        <c:v>42.316000000000003</c:v>
                      </c:pt>
                      <c:pt idx="4682">
                        <c:v>42.325999999999993</c:v>
                      </c:pt>
                      <c:pt idx="4683">
                        <c:v>42.335999999999984</c:v>
                      </c:pt>
                      <c:pt idx="4684">
                        <c:v>42.346000000000004</c:v>
                      </c:pt>
                      <c:pt idx="4685">
                        <c:v>42.355999999999995</c:v>
                      </c:pt>
                      <c:pt idx="4686">
                        <c:v>42.365999999999957</c:v>
                      </c:pt>
                      <c:pt idx="4687">
                        <c:v>42.375999999999976</c:v>
                      </c:pt>
                      <c:pt idx="4688">
                        <c:v>42.385999999999996</c:v>
                      </c:pt>
                      <c:pt idx="4689">
                        <c:v>42.396000000000015</c:v>
                      </c:pt>
                      <c:pt idx="4690">
                        <c:v>42.406000000000006</c:v>
                      </c:pt>
                      <c:pt idx="4691">
                        <c:v>42.415999999999997</c:v>
                      </c:pt>
                      <c:pt idx="4692">
                        <c:v>42.425999999999988</c:v>
                      </c:pt>
                      <c:pt idx="4693">
                        <c:v>42.436000000000007</c:v>
                      </c:pt>
                      <c:pt idx="4694">
                        <c:v>42.445999999999998</c:v>
                      </c:pt>
                      <c:pt idx="4695">
                        <c:v>42.456000000000017</c:v>
                      </c:pt>
                      <c:pt idx="4696">
                        <c:v>42.46599999999998</c:v>
                      </c:pt>
                      <c:pt idx="4697">
                        <c:v>42.475999999999999</c:v>
                      </c:pt>
                      <c:pt idx="4698">
                        <c:v>42.48599999999999</c:v>
                      </c:pt>
                      <c:pt idx="4699">
                        <c:v>42.495999999999981</c:v>
                      </c:pt>
                      <c:pt idx="4700">
                        <c:v>42.506</c:v>
                      </c:pt>
                      <c:pt idx="4701">
                        <c:v>42.515999999999991</c:v>
                      </c:pt>
                      <c:pt idx="4702">
                        <c:v>42.52600000000001</c:v>
                      </c:pt>
                      <c:pt idx="4703">
                        <c:v>42.536000000000001</c:v>
                      </c:pt>
                      <c:pt idx="4704">
                        <c:v>42.545999999999992</c:v>
                      </c:pt>
                      <c:pt idx="4705">
                        <c:v>42.555999999999983</c:v>
                      </c:pt>
                      <c:pt idx="4706">
                        <c:v>42.566000000000003</c:v>
                      </c:pt>
                      <c:pt idx="4707">
                        <c:v>42.575999999999993</c:v>
                      </c:pt>
                      <c:pt idx="4708">
                        <c:v>42.585999999999984</c:v>
                      </c:pt>
                      <c:pt idx="4709">
                        <c:v>42.596000000000004</c:v>
                      </c:pt>
                      <c:pt idx="4710">
                        <c:v>42.605999999999995</c:v>
                      </c:pt>
                      <c:pt idx="4711">
                        <c:v>42.615999999999957</c:v>
                      </c:pt>
                      <c:pt idx="4712">
                        <c:v>42.625999999999976</c:v>
                      </c:pt>
                      <c:pt idx="4713">
                        <c:v>42.635999999999996</c:v>
                      </c:pt>
                      <c:pt idx="4714">
                        <c:v>42.646000000000015</c:v>
                      </c:pt>
                      <c:pt idx="4715">
                        <c:v>42.656000000000006</c:v>
                      </c:pt>
                      <c:pt idx="4716">
                        <c:v>42.665999999999997</c:v>
                      </c:pt>
                      <c:pt idx="4717">
                        <c:v>42.675999999999988</c:v>
                      </c:pt>
                      <c:pt idx="4718">
                        <c:v>42.681899999999985</c:v>
                      </c:pt>
                    </c:numCache>
                  </c:numRef>
                </c:xVal>
                <c:yVal>
                  <c:numRef>
                    <c:extLst xmlns:c15="http://schemas.microsoft.com/office/drawing/2012/chart">
                      <c:ext xmlns:c15="http://schemas.microsoft.com/office/drawing/2012/chart" uri="{02D57815-91ED-43cb-92C2-25804820EDAC}">
                        <c15:formulaRef>
                          <c15:sqref>List1!$AI$11:$AI$10000</c15:sqref>
                        </c15:formulaRef>
                      </c:ext>
                    </c:extLst>
                    <c:numCache>
                      <c:formatCode>General</c:formatCode>
                      <c:ptCount val="9990"/>
                      <c:pt idx="0">
                        <c:v>59.003113475247496</c:v>
                      </c:pt>
                      <c:pt idx="1">
                        <c:v>59.006553544554457</c:v>
                      </c:pt>
                      <c:pt idx="2">
                        <c:v>59.012083732673268</c:v>
                      </c:pt>
                      <c:pt idx="3">
                        <c:v>59.017077524752487</c:v>
                      </c:pt>
                      <c:pt idx="4">
                        <c:v>59.022155742574235</c:v>
                      </c:pt>
                      <c:pt idx="5">
                        <c:v>59.024069594059434</c:v>
                      </c:pt>
                      <c:pt idx="6">
                        <c:v>59.025670633663374</c:v>
                      </c:pt>
                      <c:pt idx="7">
                        <c:v>59.027473297029687</c:v>
                      </c:pt>
                      <c:pt idx="8">
                        <c:v>59.028262089108907</c:v>
                      </c:pt>
                      <c:pt idx="9">
                        <c:v>59.029500267326746</c:v>
                      </c:pt>
                      <c:pt idx="10">
                        <c:v>59.032295544554465</c:v>
                      </c:pt>
                      <c:pt idx="11">
                        <c:v>59.038491881188115</c:v>
                      </c:pt>
                      <c:pt idx="12">
                        <c:v>59.042497198019802</c:v>
                      </c:pt>
                      <c:pt idx="13">
                        <c:v>59.049663910891091</c:v>
                      </c:pt>
                      <c:pt idx="14">
                        <c:v>59.053477178217825</c:v>
                      </c:pt>
                      <c:pt idx="15">
                        <c:v>59.05683959405939</c:v>
                      </c:pt>
                      <c:pt idx="16">
                        <c:v>59.057841980198027</c:v>
                      </c:pt>
                      <c:pt idx="17">
                        <c:v>59.059457326732655</c:v>
                      </c:pt>
                      <c:pt idx="18">
                        <c:v>59.059016792079206</c:v>
                      </c:pt>
                      <c:pt idx="19">
                        <c:v>59.058514534653462</c:v>
                      </c:pt>
                      <c:pt idx="20">
                        <c:v>59.05735115841582</c:v>
                      </c:pt>
                      <c:pt idx="21">
                        <c:v>59.059295930693082</c:v>
                      </c:pt>
                      <c:pt idx="22">
                        <c:v>59.065007415841578</c:v>
                      </c:pt>
                      <c:pt idx="23">
                        <c:v>59.077066891089125</c:v>
                      </c:pt>
                      <c:pt idx="24">
                        <c:v>59.08965099009901</c:v>
                      </c:pt>
                      <c:pt idx="25">
                        <c:v>59.100750099009893</c:v>
                      </c:pt>
                      <c:pt idx="26">
                        <c:v>59.105537009900971</c:v>
                      </c:pt>
                      <c:pt idx="27">
                        <c:v>59.109797782178156</c:v>
                      </c:pt>
                      <c:pt idx="28">
                        <c:v>59.110352227722792</c:v>
                      </c:pt>
                      <c:pt idx="29">
                        <c:v>59.112001762376231</c:v>
                      </c:pt>
                      <c:pt idx="30">
                        <c:v>59.113682683168314</c:v>
                      </c:pt>
                      <c:pt idx="31">
                        <c:v>59.11752974257427</c:v>
                      </c:pt>
                      <c:pt idx="32">
                        <c:v>59.128773643564344</c:v>
                      </c:pt>
                      <c:pt idx="33">
                        <c:v>59.142477514851464</c:v>
                      </c:pt>
                      <c:pt idx="34">
                        <c:v>59.151167683168303</c:v>
                      </c:pt>
                      <c:pt idx="35">
                        <c:v>59.159030336633677</c:v>
                      </c:pt>
                      <c:pt idx="36">
                        <c:v>59.163336920792084</c:v>
                      </c:pt>
                      <c:pt idx="37">
                        <c:v>59.164918485148526</c:v>
                      </c:pt>
                      <c:pt idx="38">
                        <c:v>59.164634603960415</c:v>
                      </c:pt>
                      <c:pt idx="39">
                        <c:v>59.164822920792076</c:v>
                      </c:pt>
                      <c:pt idx="40">
                        <c:v>59.163631128712893</c:v>
                      </c:pt>
                      <c:pt idx="41">
                        <c:v>59.163250990099023</c:v>
                      </c:pt>
                      <c:pt idx="42">
                        <c:v>59.157051019802005</c:v>
                      </c:pt>
                      <c:pt idx="43">
                        <c:v>59.151025039604022</c:v>
                      </c:pt>
                      <c:pt idx="44">
                        <c:v>59.144262475247523</c:v>
                      </c:pt>
                      <c:pt idx="45">
                        <c:v>59.140058742574247</c:v>
                      </c:pt>
                      <c:pt idx="46">
                        <c:v>59.133975861386141</c:v>
                      </c:pt>
                      <c:pt idx="47">
                        <c:v>59.129375584158403</c:v>
                      </c:pt>
                      <c:pt idx="48">
                        <c:v>59.12573272277227</c:v>
                      </c:pt>
                      <c:pt idx="49">
                        <c:v>59.123713693069284</c:v>
                      </c:pt>
                      <c:pt idx="50">
                        <c:v>59.120031970297006</c:v>
                      </c:pt>
                      <c:pt idx="51">
                        <c:v>59.114552178217821</c:v>
                      </c:pt>
                      <c:pt idx="52">
                        <c:v>59.10972223762375</c:v>
                      </c:pt>
                      <c:pt idx="53">
                        <c:v>59.106244108910879</c:v>
                      </c:pt>
                      <c:pt idx="54">
                        <c:v>59.098746425742561</c:v>
                      </c:pt>
                      <c:pt idx="55">
                        <c:v>59.094309059405909</c:v>
                      </c:pt>
                      <c:pt idx="56">
                        <c:v>59.091443831683193</c:v>
                      </c:pt>
                      <c:pt idx="57">
                        <c:v>59.08953654455447</c:v>
                      </c:pt>
                      <c:pt idx="58">
                        <c:v>59.089519811881168</c:v>
                      </c:pt>
                      <c:pt idx="59">
                        <c:v>59.091290712871285</c:v>
                      </c:pt>
                      <c:pt idx="60">
                        <c:v>59.092924881188111</c:v>
                      </c:pt>
                      <c:pt idx="61">
                        <c:v>59.094341356435642</c:v>
                      </c:pt>
                      <c:pt idx="62">
                        <c:v>59.093540059405896</c:v>
                      </c:pt>
                      <c:pt idx="63">
                        <c:v>59.093610792079204</c:v>
                      </c:pt>
                      <c:pt idx="64">
                        <c:v>59.092697277227742</c:v>
                      </c:pt>
                      <c:pt idx="65">
                        <c:v>59.092946128712903</c:v>
                      </c:pt>
                      <c:pt idx="66">
                        <c:v>59.09281942574259</c:v>
                      </c:pt>
                      <c:pt idx="67">
                        <c:v>59.093494801980206</c:v>
                      </c:pt>
                      <c:pt idx="68">
                        <c:v>59.094049633663374</c:v>
                      </c:pt>
                      <c:pt idx="69">
                        <c:v>59.096064990099002</c:v>
                      </c:pt>
                      <c:pt idx="70">
                        <c:v>59.098672960396037</c:v>
                      </c:pt>
                      <c:pt idx="71">
                        <c:v>59.100412841584131</c:v>
                      </c:pt>
                      <c:pt idx="72">
                        <c:v>59.100105158415886</c:v>
                      </c:pt>
                      <c:pt idx="73">
                        <c:v>59.101892118811868</c:v>
                      </c:pt>
                      <c:pt idx="74">
                        <c:v>59.106829168316807</c:v>
                      </c:pt>
                      <c:pt idx="75">
                        <c:v>59.111750910891097</c:v>
                      </c:pt>
                      <c:pt idx="76">
                        <c:v>59.114255336633683</c:v>
                      </c:pt>
                      <c:pt idx="77">
                        <c:v>59.11679257425741</c:v>
                      </c:pt>
                      <c:pt idx="78">
                        <c:v>59.116869079207923</c:v>
                      </c:pt>
                      <c:pt idx="79">
                        <c:v>59.117941227722802</c:v>
                      </c:pt>
                      <c:pt idx="80">
                        <c:v>59.119554782178227</c:v>
                      </c:pt>
                      <c:pt idx="81">
                        <c:v>59.122957247524745</c:v>
                      </c:pt>
                      <c:pt idx="82">
                        <c:v>59.125701435643577</c:v>
                      </c:pt>
                      <c:pt idx="83">
                        <c:v>59.129080772277227</c:v>
                      </c:pt>
                      <c:pt idx="84">
                        <c:v>59.132169198019795</c:v>
                      </c:pt>
                      <c:pt idx="85">
                        <c:v>59.136972504950485</c:v>
                      </c:pt>
                      <c:pt idx="86">
                        <c:v>59.141031554455431</c:v>
                      </c:pt>
                      <c:pt idx="87">
                        <c:v>59.144186999999981</c:v>
                      </c:pt>
                      <c:pt idx="88">
                        <c:v>59.145782960396019</c:v>
                      </c:pt>
                      <c:pt idx="89">
                        <c:v>59.149058613861364</c:v>
                      </c:pt>
                      <c:pt idx="90">
                        <c:v>59.151285465346525</c:v>
                      </c:pt>
                      <c:pt idx="91">
                        <c:v>59.154274841584119</c:v>
                      </c:pt>
                      <c:pt idx="92">
                        <c:v>59.154694594059414</c:v>
                      </c:pt>
                      <c:pt idx="93">
                        <c:v>59.155485574257433</c:v>
                      </c:pt>
                      <c:pt idx="94">
                        <c:v>59.15494822772277</c:v>
                      </c:pt>
                      <c:pt idx="95">
                        <c:v>59.156147841584144</c:v>
                      </c:pt>
                      <c:pt idx="96">
                        <c:v>59.155498623762369</c:v>
                      </c:pt>
                      <c:pt idx="97">
                        <c:v>59.156080782178236</c:v>
                      </c:pt>
                      <c:pt idx="98">
                        <c:v>59.155564495049497</c:v>
                      </c:pt>
                      <c:pt idx="99">
                        <c:v>59.155983821782179</c:v>
                      </c:pt>
                      <c:pt idx="100">
                        <c:v>59.155107009900952</c:v>
                      </c:pt>
                      <c:pt idx="101">
                        <c:v>59.155762475247492</c:v>
                      </c:pt>
                      <c:pt idx="102">
                        <c:v>59.155602099009876</c:v>
                      </c:pt>
                      <c:pt idx="103">
                        <c:v>59.155280772277209</c:v>
                      </c:pt>
                      <c:pt idx="104">
                        <c:v>59.152017475247526</c:v>
                      </c:pt>
                      <c:pt idx="105">
                        <c:v>59.150579702970298</c:v>
                      </c:pt>
                      <c:pt idx="106">
                        <c:v>59.149297742574241</c:v>
                      </c:pt>
                      <c:pt idx="107">
                        <c:v>59.14922004950494</c:v>
                      </c:pt>
                      <c:pt idx="108">
                        <c:v>59.148109168316864</c:v>
                      </c:pt>
                      <c:pt idx="109">
                        <c:v>59.148104980198021</c:v>
                      </c:pt>
                      <c:pt idx="110">
                        <c:v>59.146904267326711</c:v>
                      </c:pt>
                      <c:pt idx="111">
                        <c:v>59.145704584158416</c:v>
                      </c:pt>
                      <c:pt idx="112">
                        <c:v>59.142986871287135</c:v>
                      </c:pt>
                      <c:pt idx="113">
                        <c:v>59.142418247524759</c:v>
                      </c:pt>
                      <c:pt idx="114">
                        <c:v>59.140484524752466</c:v>
                      </c:pt>
                      <c:pt idx="115">
                        <c:v>59.140241920792064</c:v>
                      </c:pt>
                      <c:pt idx="116">
                        <c:v>59.139159000000014</c:v>
                      </c:pt>
                      <c:pt idx="117">
                        <c:v>59.139089841584145</c:v>
                      </c:pt>
                      <c:pt idx="118">
                        <c:v>59.135558841584171</c:v>
                      </c:pt>
                      <c:pt idx="119">
                        <c:v>59.133942504950468</c:v>
                      </c:pt>
                      <c:pt idx="120">
                        <c:v>59.131803910891108</c:v>
                      </c:pt>
                      <c:pt idx="121">
                        <c:v>59.131227920792064</c:v>
                      </c:pt>
                      <c:pt idx="122">
                        <c:v>59.130444891089084</c:v>
                      </c:pt>
                      <c:pt idx="123">
                        <c:v>59.129630049504961</c:v>
                      </c:pt>
                      <c:pt idx="124">
                        <c:v>59.128772851485138</c:v>
                      </c:pt>
                      <c:pt idx="125">
                        <c:v>59.129367970297004</c:v>
                      </c:pt>
                      <c:pt idx="126">
                        <c:v>59.128700247524741</c:v>
                      </c:pt>
                      <c:pt idx="127">
                        <c:v>59.128474584158369</c:v>
                      </c:pt>
                      <c:pt idx="128">
                        <c:v>59.12751111881186</c:v>
                      </c:pt>
                      <c:pt idx="129">
                        <c:v>59.127507534653439</c:v>
                      </c:pt>
                      <c:pt idx="130">
                        <c:v>59.126728366336636</c:v>
                      </c:pt>
                      <c:pt idx="131">
                        <c:v>59.127377029702956</c:v>
                      </c:pt>
                      <c:pt idx="132">
                        <c:v>59.127189673267324</c:v>
                      </c:pt>
                      <c:pt idx="133">
                        <c:v>59.127615475247495</c:v>
                      </c:pt>
                      <c:pt idx="134">
                        <c:v>59.127084217821789</c:v>
                      </c:pt>
                      <c:pt idx="135">
                        <c:v>59.127665455445545</c:v>
                      </c:pt>
                      <c:pt idx="136">
                        <c:v>59.127457514851464</c:v>
                      </c:pt>
                      <c:pt idx="137">
                        <c:v>59.127996841584135</c:v>
                      </c:pt>
                      <c:pt idx="138">
                        <c:v>59.127236792079209</c:v>
                      </c:pt>
                      <c:pt idx="139">
                        <c:v>59.127818396039594</c:v>
                      </c:pt>
                      <c:pt idx="140">
                        <c:v>59.126803188118807</c:v>
                      </c:pt>
                      <c:pt idx="141">
                        <c:v>59.127534198019816</c:v>
                      </c:pt>
                      <c:pt idx="142">
                        <c:v>59.12655433663366</c:v>
                      </c:pt>
                      <c:pt idx="143">
                        <c:v>59.125908108910906</c:v>
                      </c:pt>
                      <c:pt idx="144">
                        <c:v>59.12474771287129</c:v>
                      </c:pt>
                      <c:pt idx="145">
                        <c:v>59.125117297029718</c:v>
                      </c:pt>
                      <c:pt idx="146">
                        <c:v>59.124568792079231</c:v>
                      </c:pt>
                      <c:pt idx="147">
                        <c:v>59.125147930693082</c:v>
                      </c:pt>
                      <c:pt idx="148">
                        <c:v>59.125159287128724</c:v>
                      </c:pt>
                      <c:pt idx="149">
                        <c:v>59.12583452475247</c:v>
                      </c:pt>
                      <c:pt idx="150">
                        <c:v>59.125054861386161</c:v>
                      </c:pt>
                      <c:pt idx="151">
                        <c:v>59.125376544554491</c:v>
                      </c:pt>
                      <c:pt idx="152">
                        <c:v>59.125185118811906</c:v>
                      </c:pt>
                      <c:pt idx="153">
                        <c:v>59.125953584158431</c:v>
                      </c:pt>
                      <c:pt idx="154">
                        <c:v>59.125372782178225</c:v>
                      </c:pt>
                      <c:pt idx="155">
                        <c:v>59.126080574257436</c:v>
                      </c:pt>
                      <c:pt idx="156">
                        <c:v>59.124705009900993</c:v>
                      </c:pt>
                      <c:pt idx="157">
                        <c:v>59.12425824752475</c:v>
                      </c:pt>
                      <c:pt idx="158">
                        <c:v>59.123257603960361</c:v>
                      </c:pt>
                      <c:pt idx="159">
                        <c:v>59.123886782178218</c:v>
                      </c:pt>
                      <c:pt idx="160">
                        <c:v>59.123202960396078</c:v>
                      </c:pt>
                      <c:pt idx="161">
                        <c:v>59.123695000000048</c:v>
                      </c:pt>
                      <c:pt idx="162">
                        <c:v>59.123216504950499</c:v>
                      </c:pt>
                      <c:pt idx="163">
                        <c:v>59.123789316831662</c:v>
                      </c:pt>
                      <c:pt idx="164">
                        <c:v>59.123003000000004</c:v>
                      </c:pt>
                      <c:pt idx="165">
                        <c:v>59.12287379207919</c:v>
                      </c:pt>
                      <c:pt idx="166">
                        <c:v>59.122433930693084</c:v>
                      </c:pt>
                      <c:pt idx="167">
                        <c:v>59.122279425742605</c:v>
                      </c:pt>
                      <c:pt idx="168">
                        <c:v>59.119943287128685</c:v>
                      </c:pt>
                      <c:pt idx="169">
                        <c:v>59.119296603960393</c:v>
                      </c:pt>
                      <c:pt idx="170">
                        <c:v>59.118360643564344</c:v>
                      </c:pt>
                      <c:pt idx="171">
                        <c:v>59.117913435643565</c:v>
                      </c:pt>
                      <c:pt idx="172">
                        <c:v>59.117289465346545</c:v>
                      </c:pt>
                      <c:pt idx="173">
                        <c:v>59.118797495049499</c:v>
                      </c:pt>
                      <c:pt idx="174">
                        <c:v>59.118144603960403</c:v>
                      </c:pt>
                      <c:pt idx="175">
                        <c:v>59.11852539603963</c:v>
                      </c:pt>
                      <c:pt idx="176">
                        <c:v>59.116872871287164</c:v>
                      </c:pt>
                      <c:pt idx="177">
                        <c:v>59.11604194059408</c:v>
                      </c:pt>
                      <c:pt idx="178">
                        <c:v>59.115087346534651</c:v>
                      </c:pt>
                      <c:pt idx="179">
                        <c:v>59.114845940594059</c:v>
                      </c:pt>
                      <c:pt idx="180">
                        <c:v>59.114262148514854</c:v>
                      </c:pt>
                      <c:pt idx="181">
                        <c:v>59.114277801980201</c:v>
                      </c:pt>
                      <c:pt idx="182">
                        <c:v>59.112929821782174</c:v>
                      </c:pt>
                      <c:pt idx="183">
                        <c:v>59.112736059405975</c:v>
                      </c:pt>
                      <c:pt idx="184">
                        <c:v>59.111320643564369</c:v>
                      </c:pt>
                      <c:pt idx="185">
                        <c:v>59.111770336633661</c:v>
                      </c:pt>
                      <c:pt idx="186">
                        <c:v>59.111468702970299</c:v>
                      </c:pt>
                      <c:pt idx="187">
                        <c:v>59.111541504950473</c:v>
                      </c:pt>
                      <c:pt idx="188">
                        <c:v>59.111026059405923</c:v>
                      </c:pt>
                      <c:pt idx="189">
                        <c:v>59.111812950495064</c:v>
                      </c:pt>
                      <c:pt idx="190">
                        <c:v>59.111290950495025</c:v>
                      </c:pt>
                      <c:pt idx="191">
                        <c:v>59.111579514851485</c:v>
                      </c:pt>
                      <c:pt idx="192">
                        <c:v>59.110397722772291</c:v>
                      </c:pt>
                      <c:pt idx="193">
                        <c:v>59.111112930693061</c:v>
                      </c:pt>
                      <c:pt idx="194">
                        <c:v>59.109804485148473</c:v>
                      </c:pt>
                      <c:pt idx="195">
                        <c:v>59.109942455445577</c:v>
                      </c:pt>
                      <c:pt idx="196">
                        <c:v>59.108779594059399</c:v>
                      </c:pt>
                      <c:pt idx="197">
                        <c:v>59.109590980198064</c:v>
                      </c:pt>
                      <c:pt idx="198">
                        <c:v>59.109378831683159</c:v>
                      </c:pt>
                      <c:pt idx="199">
                        <c:v>59.109871524752457</c:v>
                      </c:pt>
                      <c:pt idx="200">
                        <c:v>59.108959841584145</c:v>
                      </c:pt>
                      <c:pt idx="201">
                        <c:v>59.109412920792067</c:v>
                      </c:pt>
                      <c:pt idx="202">
                        <c:v>59.108199118811875</c:v>
                      </c:pt>
                      <c:pt idx="203">
                        <c:v>59.10840620792078</c:v>
                      </c:pt>
                      <c:pt idx="204">
                        <c:v>59.107781891089154</c:v>
                      </c:pt>
                      <c:pt idx="205">
                        <c:v>59.108254366336617</c:v>
                      </c:pt>
                      <c:pt idx="206">
                        <c:v>59.107763386138579</c:v>
                      </c:pt>
                      <c:pt idx="207">
                        <c:v>59.108202861386147</c:v>
                      </c:pt>
                      <c:pt idx="208">
                        <c:v>59.107983178217829</c:v>
                      </c:pt>
                      <c:pt idx="209">
                        <c:v>59.108442980198014</c:v>
                      </c:pt>
                      <c:pt idx="210">
                        <c:v>59.108428613861406</c:v>
                      </c:pt>
                      <c:pt idx="211">
                        <c:v>59.108853940594067</c:v>
                      </c:pt>
                      <c:pt idx="212">
                        <c:v>59.107272633663335</c:v>
                      </c:pt>
                      <c:pt idx="213">
                        <c:v>59.107642306930686</c:v>
                      </c:pt>
                      <c:pt idx="214">
                        <c:v>59.107274287128696</c:v>
                      </c:pt>
                      <c:pt idx="215">
                        <c:v>59.107800732673262</c:v>
                      </c:pt>
                      <c:pt idx="216">
                        <c:v>59.107423762376229</c:v>
                      </c:pt>
                      <c:pt idx="217">
                        <c:v>59.108269485148512</c:v>
                      </c:pt>
                      <c:pt idx="218">
                        <c:v>59.108083891089088</c:v>
                      </c:pt>
                      <c:pt idx="219">
                        <c:v>59.108499000000002</c:v>
                      </c:pt>
                      <c:pt idx="220">
                        <c:v>59.108216168316837</c:v>
                      </c:pt>
                      <c:pt idx="221">
                        <c:v>59.108475811881171</c:v>
                      </c:pt>
                      <c:pt idx="222">
                        <c:v>59.107938485148487</c:v>
                      </c:pt>
                      <c:pt idx="223">
                        <c:v>59.107837158415819</c:v>
                      </c:pt>
                      <c:pt idx="224">
                        <c:v>59.107622762376224</c:v>
                      </c:pt>
                      <c:pt idx="225">
                        <c:v>59.108527564356407</c:v>
                      </c:pt>
                      <c:pt idx="226">
                        <c:v>59.107911237623711</c:v>
                      </c:pt>
                      <c:pt idx="227">
                        <c:v>59.108309366336606</c:v>
                      </c:pt>
                      <c:pt idx="228">
                        <c:v>59.108170603960367</c:v>
                      </c:pt>
                      <c:pt idx="229">
                        <c:v>59.108773831683173</c:v>
                      </c:pt>
                      <c:pt idx="230">
                        <c:v>59.108198653465315</c:v>
                      </c:pt>
                      <c:pt idx="231">
                        <c:v>59.108497207920792</c:v>
                      </c:pt>
                      <c:pt idx="232">
                        <c:v>59.10747822772278</c:v>
                      </c:pt>
                      <c:pt idx="233">
                        <c:v>59.107237613861372</c:v>
                      </c:pt>
                      <c:pt idx="234">
                        <c:v>59.106472138613846</c:v>
                      </c:pt>
                      <c:pt idx="235">
                        <c:v>59.106520346534658</c:v>
                      </c:pt>
                      <c:pt idx="236">
                        <c:v>59.105677851485147</c:v>
                      </c:pt>
                      <c:pt idx="237">
                        <c:v>59.105565990099038</c:v>
                      </c:pt>
                      <c:pt idx="238">
                        <c:v>59.105535386138634</c:v>
                      </c:pt>
                      <c:pt idx="239">
                        <c:v>59.106243683168323</c:v>
                      </c:pt>
                      <c:pt idx="240">
                        <c:v>59.107369326732687</c:v>
                      </c:pt>
                      <c:pt idx="241">
                        <c:v>59.10787085148516</c:v>
                      </c:pt>
                      <c:pt idx="242">
                        <c:v>59.107030514851495</c:v>
                      </c:pt>
                      <c:pt idx="243">
                        <c:v>59.107849861386136</c:v>
                      </c:pt>
                      <c:pt idx="244">
                        <c:v>59.107024039603949</c:v>
                      </c:pt>
                      <c:pt idx="245">
                        <c:v>59.10708525742573</c:v>
                      </c:pt>
                      <c:pt idx="246">
                        <c:v>59.106169881188109</c:v>
                      </c:pt>
                      <c:pt idx="247">
                        <c:v>59.106532138613851</c:v>
                      </c:pt>
                      <c:pt idx="248">
                        <c:v>59.106165594059391</c:v>
                      </c:pt>
                      <c:pt idx="249">
                        <c:v>59.105851138613886</c:v>
                      </c:pt>
                      <c:pt idx="250">
                        <c:v>59.104937623762346</c:v>
                      </c:pt>
                      <c:pt idx="251">
                        <c:v>59.105156158415873</c:v>
                      </c:pt>
                      <c:pt idx="252">
                        <c:v>59.104234009900992</c:v>
                      </c:pt>
                      <c:pt idx="253">
                        <c:v>59.104456772277203</c:v>
                      </c:pt>
                      <c:pt idx="254">
                        <c:v>59.103028762376226</c:v>
                      </c:pt>
                      <c:pt idx="255">
                        <c:v>59.102578712871306</c:v>
                      </c:pt>
                      <c:pt idx="256">
                        <c:v>59.100699326732666</c:v>
                      </c:pt>
                      <c:pt idx="257">
                        <c:v>59.10004237623761</c:v>
                      </c:pt>
                      <c:pt idx="258">
                        <c:v>59.098896356435645</c:v>
                      </c:pt>
                      <c:pt idx="259">
                        <c:v>59.099203504950523</c:v>
                      </c:pt>
                      <c:pt idx="260">
                        <c:v>59.097444336633707</c:v>
                      </c:pt>
                      <c:pt idx="261">
                        <c:v>59.097078801980217</c:v>
                      </c:pt>
                      <c:pt idx="262">
                        <c:v>59.095697851485127</c:v>
                      </c:pt>
                      <c:pt idx="263">
                        <c:v>59.096029386138603</c:v>
                      </c:pt>
                      <c:pt idx="264">
                        <c:v>59.09508769306931</c:v>
                      </c:pt>
                      <c:pt idx="265">
                        <c:v>59.095787524752481</c:v>
                      </c:pt>
                      <c:pt idx="266">
                        <c:v>59.094509326732648</c:v>
                      </c:pt>
                      <c:pt idx="267">
                        <c:v>59.094982396039583</c:v>
                      </c:pt>
                      <c:pt idx="268">
                        <c:v>59.094218504950504</c:v>
                      </c:pt>
                      <c:pt idx="269">
                        <c:v>59.094287653465358</c:v>
                      </c:pt>
                      <c:pt idx="270">
                        <c:v>59.093439841584164</c:v>
                      </c:pt>
                      <c:pt idx="271">
                        <c:v>59.09398317821784</c:v>
                      </c:pt>
                      <c:pt idx="272">
                        <c:v>59.092732366336627</c:v>
                      </c:pt>
                      <c:pt idx="273">
                        <c:v>59.092005871287128</c:v>
                      </c:pt>
                      <c:pt idx="274">
                        <c:v>59.090409158415852</c:v>
                      </c:pt>
                      <c:pt idx="275">
                        <c:v>59.090405009901026</c:v>
                      </c:pt>
                      <c:pt idx="276">
                        <c:v>59.088566930693091</c:v>
                      </c:pt>
                      <c:pt idx="277">
                        <c:v>59.089115633663383</c:v>
                      </c:pt>
                      <c:pt idx="278">
                        <c:v>59.088068504950499</c:v>
                      </c:pt>
                      <c:pt idx="279">
                        <c:v>59.088445613861403</c:v>
                      </c:pt>
                      <c:pt idx="280">
                        <c:v>59.087514920792067</c:v>
                      </c:pt>
                      <c:pt idx="281">
                        <c:v>59.088751485148478</c:v>
                      </c:pt>
                      <c:pt idx="282">
                        <c:v>59.088247227722768</c:v>
                      </c:pt>
                      <c:pt idx="283">
                        <c:v>59.088696188118803</c:v>
                      </c:pt>
                      <c:pt idx="284">
                        <c:v>59.087716297029694</c:v>
                      </c:pt>
                      <c:pt idx="285">
                        <c:v>59.088206752475251</c:v>
                      </c:pt>
                      <c:pt idx="286">
                        <c:v>59.08663478217818</c:v>
                      </c:pt>
                      <c:pt idx="287">
                        <c:v>59.086659158415813</c:v>
                      </c:pt>
                      <c:pt idx="288">
                        <c:v>59.086200732673277</c:v>
                      </c:pt>
                      <c:pt idx="289">
                        <c:v>59.08632024752476</c:v>
                      </c:pt>
                      <c:pt idx="290">
                        <c:v>59.08587588118813</c:v>
                      </c:pt>
                      <c:pt idx="291">
                        <c:v>59.086651574257438</c:v>
                      </c:pt>
                      <c:pt idx="292">
                        <c:v>59.086625405940588</c:v>
                      </c:pt>
                      <c:pt idx="293">
                        <c:v>59.086596108910882</c:v>
                      </c:pt>
                      <c:pt idx="294">
                        <c:v>59.086185227722765</c:v>
                      </c:pt>
                      <c:pt idx="295">
                        <c:v>59.085749990099004</c:v>
                      </c:pt>
                      <c:pt idx="296">
                        <c:v>59.084269237623758</c:v>
                      </c:pt>
                      <c:pt idx="297">
                        <c:v>59.083374861386126</c:v>
                      </c:pt>
                      <c:pt idx="298">
                        <c:v>59.081571574257417</c:v>
                      </c:pt>
                      <c:pt idx="299">
                        <c:v>59.081246891089073</c:v>
                      </c:pt>
                      <c:pt idx="300">
                        <c:v>59.080182772277219</c:v>
                      </c:pt>
                      <c:pt idx="301">
                        <c:v>59.080440960396075</c:v>
                      </c:pt>
                      <c:pt idx="302">
                        <c:v>59.0791662178218</c:v>
                      </c:pt>
                      <c:pt idx="303">
                        <c:v>59.078836029702948</c:v>
                      </c:pt>
                      <c:pt idx="304">
                        <c:v>59.076489306930661</c:v>
                      </c:pt>
                      <c:pt idx="305">
                        <c:v>59.076065366336636</c:v>
                      </c:pt>
                      <c:pt idx="306">
                        <c:v>59.074465871287096</c:v>
                      </c:pt>
                      <c:pt idx="307">
                        <c:v>59.074661108910874</c:v>
                      </c:pt>
                      <c:pt idx="308">
                        <c:v>59.074141267326731</c:v>
                      </c:pt>
                      <c:pt idx="309">
                        <c:v>59.075172178217827</c:v>
                      </c:pt>
                      <c:pt idx="310">
                        <c:v>59.074070881188085</c:v>
                      </c:pt>
                      <c:pt idx="311">
                        <c:v>59.073395881188127</c:v>
                      </c:pt>
                      <c:pt idx="312">
                        <c:v>59.071447702970303</c:v>
                      </c:pt>
                      <c:pt idx="313">
                        <c:v>59.070401287128732</c:v>
                      </c:pt>
                      <c:pt idx="314">
                        <c:v>59.067314297029704</c:v>
                      </c:pt>
                      <c:pt idx="315">
                        <c:v>59.066269445544535</c:v>
                      </c:pt>
                      <c:pt idx="316">
                        <c:v>59.065421099009917</c:v>
                      </c:pt>
                      <c:pt idx="317">
                        <c:v>59.065052445544531</c:v>
                      </c:pt>
                      <c:pt idx="318">
                        <c:v>59.064180455445545</c:v>
                      </c:pt>
                      <c:pt idx="319">
                        <c:v>59.0639132970297</c:v>
                      </c:pt>
                      <c:pt idx="320">
                        <c:v>59.062514485148505</c:v>
                      </c:pt>
                      <c:pt idx="321">
                        <c:v>59.063200980198012</c:v>
                      </c:pt>
                      <c:pt idx="322">
                        <c:v>59.061310356435605</c:v>
                      </c:pt>
                      <c:pt idx="323">
                        <c:v>59.059595950495087</c:v>
                      </c:pt>
                      <c:pt idx="324">
                        <c:v>59.056091227722789</c:v>
                      </c:pt>
                      <c:pt idx="325">
                        <c:v>59.053457900990125</c:v>
                      </c:pt>
                      <c:pt idx="326">
                        <c:v>59.05217426732677</c:v>
                      </c:pt>
                      <c:pt idx="327">
                        <c:v>59.051542603960357</c:v>
                      </c:pt>
                      <c:pt idx="328">
                        <c:v>59.050402336633624</c:v>
                      </c:pt>
                      <c:pt idx="329">
                        <c:v>59.050938168316868</c:v>
                      </c:pt>
                      <c:pt idx="330">
                        <c:v>59.050453445544548</c:v>
                      </c:pt>
                      <c:pt idx="331">
                        <c:v>59.050648683168326</c:v>
                      </c:pt>
                      <c:pt idx="332">
                        <c:v>59.049755653465368</c:v>
                      </c:pt>
                      <c:pt idx="333">
                        <c:v>59.050263376237602</c:v>
                      </c:pt>
                      <c:pt idx="334">
                        <c:v>59.04894979207922</c:v>
                      </c:pt>
                      <c:pt idx="335">
                        <c:v>59.048412207920734</c:v>
                      </c:pt>
                      <c:pt idx="336">
                        <c:v>59.04674927722774</c:v>
                      </c:pt>
                      <c:pt idx="337">
                        <c:v>59.046524930693074</c:v>
                      </c:pt>
                      <c:pt idx="338">
                        <c:v>59.044881732673282</c:v>
                      </c:pt>
                      <c:pt idx="339">
                        <c:v>59.044616019801964</c:v>
                      </c:pt>
                      <c:pt idx="340">
                        <c:v>59.042782287128716</c:v>
                      </c:pt>
                      <c:pt idx="341">
                        <c:v>59.042205841584163</c:v>
                      </c:pt>
                      <c:pt idx="342">
                        <c:v>59.040754871287128</c:v>
                      </c:pt>
                      <c:pt idx="343">
                        <c:v>59.040284643564362</c:v>
                      </c:pt>
                      <c:pt idx="344">
                        <c:v>59.039046435643563</c:v>
                      </c:pt>
                      <c:pt idx="345">
                        <c:v>59.039465792079234</c:v>
                      </c:pt>
                      <c:pt idx="346">
                        <c:v>59.038951960396041</c:v>
                      </c:pt>
                      <c:pt idx="347">
                        <c:v>59.038612851485155</c:v>
                      </c:pt>
                      <c:pt idx="348">
                        <c:v>59.037260257425743</c:v>
                      </c:pt>
                      <c:pt idx="349">
                        <c:v>59.037208227722751</c:v>
                      </c:pt>
                      <c:pt idx="350">
                        <c:v>59.034609108910843</c:v>
                      </c:pt>
                      <c:pt idx="351">
                        <c:v>59.032778732673279</c:v>
                      </c:pt>
                      <c:pt idx="352">
                        <c:v>59.029896435643565</c:v>
                      </c:pt>
                      <c:pt idx="353">
                        <c:v>59.027788376237645</c:v>
                      </c:pt>
                      <c:pt idx="354">
                        <c:v>59.026326049504952</c:v>
                      </c:pt>
                      <c:pt idx="355">
                        <c:v>59.02465888118811</c:v>
                      </c:pt>
                      <c:pt idx="356">
                        <c:v>59.021346544554412</c:v>
                      </c:pt>
                      <c:pt idx="357">
                        <c:v>59.02063197029706</c:v>
                      </c:pt>
                      <c:pt idx="358">
                        <c:v>59.016834306930697</c:v>
                      </c:pt>
                      <c:pt idx="359">
                        <c:v>59.014846485148531</c:v>
                      </c:pt>
                      <c:pt idx="360">
                        <c:v>59.012302782178232</c:v>
                      </c:pt>
                      <c:pt idx="361">
                        <c:v>59.009864930693062</c:v>
                      </c:pt>
                      <c:pt idx="362">
                        <c:v>59.006322960396027</c:v>
                      </c:pt>
                      <c:pt idx="363">
                        <c:v>59.004610445544579</c:v>
                      </c:pt>
                      <c:pt idx="364">
                        <c:v>59.00262238613864</c:v>
                      </c:pt>
                      <c:pt idx="365">
                        <c:v>59.002680455445571</c:v>
                      </c:pt>
                      <c:pt idx="366">
                        <c:v>59.000981841584156</c:v>
                      </c:pt>
                      <c:pt idx="367">
                        <c:v>58.999847287128709</c:v>
                      </c:pt>
                      <c:pt idx="368">
                        <c:v>58.996326990099007</c:v>
                      </c:pt>
                      <c:pt idx="369">
                        <c:v>58.994697495049508</c:v>
                      </c:pt>
                      <c:pt idx="370">
                        <c:v>58.993119990099032</c:v>
                      </c:pt>
                      <c:pt idx="371">
                        <c:v>58.993241326732672</c:v>
                      </c:pt>
                      <c:pt idx="372">
                        <c:v>58.991285950495055</c:v>
                      </c:pt>
                      <c:pt idx="373">
                        <c:v>58.99091755445545</c:v>
                      </c:pt>
                      <c:pt idx="374">
                        <c:v>58.988845128712853</c:v>
                      </c:pt>
                      <c:pt idx="375">
                        <c:v>58.986926435643561</c:v>
                      </c:pt>
                      <c:pt idx="376">
                        <c:v>58.985321881188106</c:v>
                      </c:pt>
                      <c:pt idx="377">
                        <c:v>58.983895881188097</c:v>
                      </c:pt>
                      <c:pt idx="378">
                        <c:v>58.982028970297058</c:v>
                      </c:pt>
                      <c:pt idx="379">
                        <c:v>58.981320346534659</c:v>
                      </c:pt>
                      <c:pt idx="380">
                        <c:v>58.980135019801985</c:v>
                      </c:pt>
                      <c:pt idx="381">
                        <c:v>58.980447980198029</c:v>
                      </c:pt>
                      <c:pt idx="382">
                        <c:v>58.979630574257463</c:v>
                      </c:pt>
                      <c:pt idx="383">
                        <c:v>58.979361732673276</c:v>
                      </c:pt>
                      <c:pt idx="384">
                        <c:v>58.978368613861399</c:v>
                      </c:pt>
                      <c:pt idx="385">
                        <c:v>58.978481168316812</c:v>
                      </c:pt>
                      <c:pt idx="386">
                        <c:v>58.977521039603943</c:v>
                      </c:pt>
                      <c:pt idx="387">
                        <c:v>58.977963643564323</c:v>
                      </c:pt>
                      <c:pt idx="388">
                        <c:v>58.977208534653478</c:v>
                      </c:pt>
                      <c:pt idx="389">
                        <c:v>58.97731015841584</c:v>
                      </c:pt>
                      <c:pt idx="390">
                        <c:v>58.97682221782177</c:v>
                      </c:pt>
                      <c:pt idx="391">
                        <c:v>58.974566594059382</c:v>
                      </c:pt>
                      <c:pt idx="392">
                        <c:v>58.972349267326742</c:v>
                      </c:pt>
                      <c:pt idx="393">
                        <c:v>58.970952504950489</c:v>
                      </c:pt>
                      <c:pt idx="394">
                        <c:v>58.967518287128691</c:v>
                      </c:pt>
                      <c:pt idx="395">
                        <c:v>58.966108346534675</c:v>
                      </c:pt>
                      <c:pt idx="396">
                        <c:v>58.961706386138601</c:v>
                      </c:pt>
                      <c:pt idx="397">
                        <c:v>58.959886673267341</c:v>
                      </c:pt>
                      <c:pt idx="398">
                        <c:v>58.956270514851489</c:v>
                      </c:pt>
                      <c:pt idx="399">
                        <c:v>58.955499475247528</c:v>
                      </c:pt>
                      <c:pt idx="400">
                        <c:v>58.953092000000019</c:v>
                      </c:pt>
                      <c:pt idx="401">
                        <c:v>58.952512277227733</c:v>
                      </c:pt>
                      <c:pt idx="402">
                        <c:v>58.950836485148514</c:v>
                      </c:pt>
                      <c:pt idx="403">
                        <c:v>58.950156900990073</c:v>
                      </c:pt>
                      <c:pt idx="404">
                        <c:v>58.9484491782178</c:v>
                      </c:pt>
                      <c:pt idx="405">
                        <c:v>58.947602881188153</c:v>
                      </c:pt>
                      <c:pt idx="406">
                        <c:v>58.945003930693062</c:v>
                      </c:pt>
                      <c:pt idx="407">
                        <c:v>58.943321782178231</c:v>
                      </c:pt>
                      <c:pt idx="408">
                        <c:v>58.941981415841596</c:v>
                      </c:pt>
                      <c:pt idx="409">
                        <c:v>58.940666742574251</c:v>
                      </c:pt>
                      <c:pt idx="410">
                        <c:v>58.935202425742595</c:v>
                      </c:pt>
                      <c:pt idx="411">
                        <c:v>58.930210297029681</c:v>
                      </c:pt>
                      <c:pt idx="412">
                        <c:v>58.927971495049519</c:v>
                      </c:pt>
                      <c:pt idx="413">
                        <c:v>58.928245366336618</c:v>
                      </c:pt>
                      <c:pt idx="414">
                        <c:v>58.926351188118801</c:v>
                      </c:pt>
                      <c:pt idx="415">
                        <c:v>58.924996633663369</c:v>
                      </c:pt>
                      <c:pt idx="416">
                        <c:v>58.919551574257461</c:v>
                      </c:pt>
                      <c:pt idx="417">
                        <c:v>58.91727824752472</c:v>
                      </c:pt>
                      <c:pt idx="418">
                        <c:v>58.915537247524767</c:v>
                      </c:pt>
                      <c:pt idx="419">
                        <c:v>58.914714297029747</c:v>
                      </c:pt>
                      <c:pt idx="420">
                        <c:v>58.912094772277236</c:v>
                      </c:pt>
                      <c:pt idx="421">
                        <c:v>58.90966034653465</c:v>
                      </c:pt>
                      <c:pt idx="422">
                        <c:v>58.907516267326749</c:v>
                      </c:pt>
                      <c:pt idx="423">
                        <c:v>58.907508356435642</c:v>
                      </c:pt>
                      <c:pt idx="424">
                        <c:v>58.906980435643568</c:v>
                      </c:pt>
                      <c:pt idx="425">
                        <c:v>58.907379752475244</c:v>
                      </c:pt>
                      <c:pt idx="426">
                        <c:v>58.906240653465332</c:v>
                      </c:pt>
                      <c:pt idx="427">
                        <c:v>58.905408564356435</c:v>
                      </c:pt>
                      <c:pt idx="428">
                        <c:v>58.903341732673276</c:v>
                      </c:pt>
                      <c:pt idx="429">
                        <c:v>58.902052613861379</c:v>
                      </c:pt>
                      <c:pt idx="430">
                        <c:v>58.899440594059406</c:v>
                      </c:pt>
                      <c:pt idx="431">
                        <c:v>58.898327386138646</c:v>
                      </c:pt>
                      <c:pt idx="432">
                        <c:v>58.896764445544576</c:v>
                      </c:pt>
                      <c:pt idx="433">
                        <c:v>58.896507425742598</c:v>
                      </c:pt>
                      <c:pt idx="434">
                        <c:v>58.893625138613878</c:v>
                      </c:pt>
                      <c:pt idx="435">
                        <c:v>58.891189069306904</c:v>
                      </c:pt>
                      <c:pt idx="436">
                        <c:v>58.88935370297029</c:v>
                      </c:pt>
                      <c:pt idx="437">
                        <c:v>58.889099455445525</c:v>
                      </c:pt>
                      <c:pt idx="438">
                        <c:v>58.888439881188106</c:v>
                      </c:pt>
                      <c:pt idx="439">
                        <c:v>58.888076722772283</c:v>
                      </c:pt>
                      <c:pt idx="440">
                        <c:v>58.886429425742563</c:v>
                      </c:pt>
                      <c:pt idx="441">
                        <c:v>58.885812722772279</c:v>
                      </c:pt>
                      <c:pt idx="442">
                        <c:v>58.882898643564388</c:v>
                      </c:pt>
                      <c:pt idx="443">
                        <c:v>58.881342376237647</c:v>
                      </c:pt>
                      <c:pt idx="444">
                        <c:v>58.879151821782145</c:v>
                      </c:pt>
                      <c:pt idx="445">
                        <c:v>58.87882280198022</c:v>
                      </c:pt>
                      <c:pt idx="446">
                        <c:v>58.876364564356422</c:v>
                      </c:pt>
                      <c:pt idx="447">
                        <c:v>58.874688762376209</c:v>
                      </c:pt>
                      <c:pt idx="448">
                        <c:v>58.872084782178206</c:v>
                      </c:pt>
                      <c:pt idx="449">
                        <c:v>58.870454316831697</c:v>
                      </c:pt>
                      <c:pt idx="450">
                        <c:v>58.868675356435638</c:v>
                      </c:pt>
                      <c:pt idx="451">
                        <c:v>58.868228633663378</c:v>
                      </c:pt>
                      <c:pt idx="452">
                        <c:v>58.866431613861401</c:v>
                      </c:pt>
                      <c:pt idx="453">
                        <c:v>58.864362712871277</c:v>
                      </c:pt>
                      <c:pt idx="454">
                        <c:v>58.861488960396024</c:v>
                      </c:pt>
                      <c:pt idx="455">
                        <c:v>58.85949966336635</c:v>
                      </c:pt>
                      <c:pt idx="456">
                        <c:v>58.856985019801961</c:v>
                      </c:pt>
                      <c:pt idx="457">
                        <c:v>58.856922386138613</c:v>
                      </c:pt>
                      <c:pt idx="458">
                        <c:v>58.856922277227724</c:v>
                      </c:pt>
                      <c:pt idx="459">
                        <c:v>58.859035702970289</c:v>
                      </c:pt>
                      <c:pt idx="460">
                        <c:v>58.862019603960412</c:v>
                      </c:pt>
                      <c:pt idx="461">
                        <c:v>58.864248752475248</c:v>
                      </c:pt>
                      <c:pt idx="462">
                        <c:v>58.863921029702965</c:v>
                      </c:pt>
                      <c:pt idx="463">
                        <c:v>58.864553297029715</c:v>
                      </c:pt>
                      <c:pt idx="464">
                        <c:v>58.864457712871292</c:v>
                      </c:pt>
                      <c:pt idx="465">
                        <c:v>58.865883554455451</c:v>
                      </c:pt>
                      <c:pt idx="466">
                        <c:v>58.866036405940598</c:v>
                      </c:pt>
                      <c:pt idx="467">
                        <c:v>58.868195910891096</c:v>
                      </c:pt>
                      <c:pt idx="468">
                        <c:v>58.867002455445565</c:v>
                      </c:pt>
                      <c:pt idx="469">
                        <c:v>58.868272504950518</c:v>
                      </c:pt>
                      <c:pt idx="470">
                        <c:v>58.865746524752495</c:v>
                      </c:pt>
                      <c:pt idx="471">
                        <c:v>58.86626273267327</c:v>
                      </c:pt>
                      <c:pt idx="472">
                        <c:v>58.865636306930732</c:v>
                      </c:pt>
                      <c:pt idx="473">
                        <c:v>58.8658249207921</c:v>
                      </c:pt>
                      <c:pt idx="474">
                        <c:v>58.864845811881189</c:v>
                      </c:pt>
                      <c:pt idx="475">
                        <c:v>58.865176118811888</c:v>
                      </c:pt>
                      <c:pt idx="476">
                        <c:v>58.863974356435683</c:v>
                      </c:pt>
                      <c:pt idx="477">
                        <c:v>58.864411623762365</c:v>
                      </c:pt>
                      <c:pt idx="478">
                        <c:v>58.863612336633643</c:v>
                      </c:pt>
                      <c:pt idx="479">
                        <c:v>58.864195504950501</c:v>
                      </c:pt>
                      <c:pt idx="480">
                        <c:v>58.861836861386131</c:v>
                      </c:pt>
                      <c:pt idx="481">
                        <c:v>58.860107237623765</c:v>
                      </c:pt>
                      <c:pt idx="482">
                        <c:v>58.855427356435662</c:v>
                      </c:pt>
                      <c:pt idx="483">
                        <c:v>58.855601594059401</c:v>
                      </c:pt>
                      <c:pt idx="484">
                        <c:v>58.854643079207939</c:v>
                      </c:pt>
                      <c:pt idx="485">
                        <c:v>58.854943653465348</c:v>
                      </c:pt>
                      <c:pt idx="486">
                        <c:v>58.854199920792084</c:v>
                      </c:pt>
                      <c:pt idx="487">
                        <c:v>58.854749900990107</c:v>
                      </c:pt>
                      <c:pt idx="488">
                        <c:v>58.854249574257423</c:v>
                      </c:pt>
                      <c:pt idx="489">
                        <c:v>58.854426970297034</c:v>
                      </c:pt>
                      <c:pt idx="490">
                        <c:v>58.853621554455437</c:v>
                      </c:pt>
                      <c:pt idx="491">
                        <c:v>58.85427364356439</c:v>
                      </c:pt>
                      <c:pt idx="492">
                        <c:v>58.853419584158409</c:v>
                      </c:pt>
                      <c:pt idx="493">
                        <c:v>58.854472534653496</c:v>
                      </c:pt>
                      <c:pt idx="494">
                        <c:v>58.854083475247563</c:v>
                      </c:pt>
                      <c:pt idx="495">
                        <c:v>58.85481965346537</c:v>
                      </c:pt>
                      <c:pt idx="496">
                        <c:v>58.85538947524752</c:v>
                      </c:pt>
                      <c:pt idx="497">
                        <c:v>58.856053594059418</c:v>
                      </c:pt>
                      <c:pt idx="498">
                        <c:v>58.856079831683147</c:v>
                      </c:pt>
                      <c:pt idx="499">
                        <c:v>58.857414594059428</c:v>
                      </c:pt>
                      <c:pt idx="500">
                        <c:v>58.857432108910899</c:v>
                      </c:pt>
                      <c:pt idx="501">
                        <c:v>58.857702772277221</c:v>
                      </c:pt>
                      <c:pt idx="502">
                        <c:v>58.855587099009924</c:v>
                      </c:pt>
                      <c:pt idx="503">
                        <c:v>58.854708207920766</c:v>
                      </c:pt>
                      <c:pt idx="504">
                        <c:v>58.853000376237645</c:v>
                      </c:pt>
                      <c:pt idx="505">
                        <c:v>58.852606217821773</c:v>
                      </c:pt>
                      <c:pt idx="506">
                        <c:v>58.852071881188088</c:v>
                      </c:pt>
                      <c:pt idx="507">
                        <c:v>58.851129069306907</c:v>
                      </c:pt>
                      <c:pt idx="508">
                        <c:v>58.848689128712863</c:v>
                      </c:pt>
                      <c:pt idx="509">
                        <c:v>58.847417257425725</c:v>
                      </c:pt>
                      <c:pt idx="510">
                        <c:v>58.845504465346558</c:v>
                      </c:pt>
                      <c:pt idx="511">
                        <c:v>58.845025287128756</c:v>
                      </c:pt>
                      <c:pt idx="512">
                        <c:v>58.843546198019801</c:v>
                      </c:pt>
                      <c:pt idx="513">
                        <c:v>58.842396910891097</c:v>
                      </c:pt>
                      <c:pt idx="514">
                        <c:v>58.839550178217799</c:v>
                      </c:pt>
                      <c:pt idx="515">
                        <c:v>58.837056960396019</c:v>
                      </c:pt>
                      <c:pt idx="516">
                        <c:v>58.835123920792086</c:v>
                      </c:pt>
                      <c:pt idx="517">
                        <c:v>58.834895049504972</c:v>
                      </c:pt>
                      <c:pt idx="518">
                        <c:v>58.833585851485154</c:v>
                      </c:pt>
                      <c:pt idx="519">
                        <c:v>58.832653079207937</c:v>
                      </c:pt>
                      <c:pt idx="520">
                        <c:v>58.830405198019818</c:v>
                      </c:pt>
                      <c:pt idx="521">
                        <c:v>58.830107217821769</c:v>
                      </c:pt>
                      <c:pt idx="522">
                        <c:v>58.827706247524745</c:v>
                      </c:pt>
                      <c:pt idx="523">
                        <c:v>58.82676344554455</c:v>
                      </c:pt>
                      <c:pt idx="524">
                        <c:v>58.823614772277217</c:v>
                      </c:pt>
                      <c:pt idx="525">
                        <c:v>58.822233801980211</c:v>
                      </c:pt>
                      <c:pt idx="526">
                        <c:v>58.818097108910912</c:v>
                      </c:pt>
                      <c:pt idx="527">
                        <c:v>58.81488868316832</c:v>
                      </c:pt>
                      <c:pt idx="528">
                        <c:v>58.810850366336638</c:v>
                      </c:pt>
                      <c:pt idx="529">
                        <c:v>58.809519623762391</c:v>
                      </c:pt>
                      <c:pt idx="530">
                        <c:v>58.803879297029695</c:v>
                      </c:pt>
                      <c:pt idx="531">
                        <c:v>58.800584990099004</c:v>
                      </c:pt>
                      <c:pt idx="532">
                        <c:v>58.796926148514835</c:v>
                      </c:pt>
                      <c:pt idx="533">
                        <c:v>58.795190039603959</c:v>
                      </c:pt>
                      <c:pt idx="534">
                        <c:v>58.793551633663348</c:v>
                      </c:pt>
                      <c:pt idx="535">
                        <c:v>58.792464396039605</c:v>
                      </c:pt>
                      <c:pt idx="536">
                        <c:v>58.791423504950515</c:v>
                      </c:pt>
                      <c:pt idx="537">
                        <c:v>58.789503247524735</c:v>
                      </c:pt>
                      <c:pt idx="538">
                        <c:v>58.785599178217801</c:v>
                      </c:pt>
                      <c:pt idx="539">
                        <c:v>58.782705376237651</c:v>
                      </c:pt>
                      <c:pt idx="540">
                        <c:v>58.780871237623757</c:v>
                      </c:pt>
                      <c:pt idx="541">
                        <c:v>58.779590613861387</c:v>
                      </c:pt>
                      <c:pt idx="542">
                        <c:v>58.776989316831674</c:v>
                      </c:pt>
                      <c:pt idx="543">
                        <c:v>58.775871138613887</c:v>
                      </c:pt>
                      <c:pt idx="544">
                        <c:v>58.774475930693043</c:v>
                      </c:pt>
                      <c:pt idx="545">
                        <c:v>58.774342871287104</c:v>
                      </c:pt>
                      <c:pt idx="546">
                        <c:v>58.77242074257429</c:v>
                      </c:pt>
                      <c:pt idx="547">
                        <c:v>58.772648514851504</c:v>
                      </c:pt>
                      <c:pt idx="548">
                        <c:v>58.771415940594032</c:v>
                      </c:pt>
                      <c:pt idx="549">
                        <c:v>58.771821752475233</c:v>
                      </c:pt>
                      <c:pt idx="550">
                        <c:v>58.771012841584138</c:v>
                      </c:pt>
                      <c:pt idx="551">
                        <c:v>58.770661891089098</c:v>
                      </c:pt>
                      <c:pt idx="552">
                        <c:v>58.76630315841583</c:v>
                      </c:pt>
                      <c:pt idx="553">
                        <c:v>58.764161465346533</c:v>
                      </c:pt>
                      <c:pt idx="554">
                        <c:v>58.76097782178217</c:v>
                      </c:pt>
                      <c:pt idx="555">
                        <c:v>58.759208782178227</c:v>
                      </c:pt>
                      <c:pt idx="556">
                        <c:v>58.75585831683172</c:v>
                      </c:pt>
                      <c:pt idx="557">
                        <c:v>58.752749366336602</c:v>
                      </c:pt>
                      <c:pt idx="558">
                        <c:v>58.74829164356435</c:v>
                      </c:pt>
                      <c:pt idx="559">
                        <c:v>58.74442465346533</c:v>
                      </c:pt>
                      <c:pt idx="560">
                        <c:v>58.738911485148513</c:v>
                      </c:pt>
                      <c:pt idx="561">
                        <c:v>58.731860445544541</c:v>
                      </c:pt>
                      <c:pt idx="562">
                        <c:v>58.724545554455446</c:v>
                      </c:pt>
                      <c:pt idx="563">
                        <c:v>58.721970693069288</c:v>
                      </c:pt>
                      <c:pt idx="564">
                        <c:v>58.716782386138604</c:v>
                      </c:pt>
                      <c:pt idx="565">
                        <c:v>58.706462079207895</c:v>
                      </c:pt>
                      <c:pt idx="566">
                        <c:v>58.698264475247548</c:v>
                      </c:pt>
                      <c:pt idx="567">
                        <c:v>58.689443594059412</c:v>
                      </c:pt>
                      <c:pt idx="568">
                        <c:v>58.679329990099006</c:v>
                      </c:pt>
                      <c:pt idx="569">
                        <c:v>58.673926673267331</c:v>
                      </c:pt>
                      <c:pt idx="570">
                        <c:v>58.668217257425745</c:v>
                      </c:pt>
                      <c:pt idx="571">
                        <c:v>58.663790831683166</c:v>
                      </c:pt>
                      <c:pt idx="572">
                        <c:v>58.6616150990099</c:v>
                      </c:pt>
                      <c:pt idx="573">
                        <c:v>58.661221277227725</c:v>
                      </c:pt>
                      <c:pt idx="574">
                        <c:v>58.656487316831694</c:v>
                      </c:pt>
                      <c:pt idx="575">
                        <c:v>58.654484544554428</c:v>
                      </c:pt>
                      <c:pt idx="576">
                        <c:v>58.649433574257408</c:v>
                      </c:pt>
                      <c:pt idx="577">
                        <c:v>58.642362514851499</c:v>
                      </c:pt>
                      <c:pt idx="578">
                        <c:v>58.634584485148508</c:v>
                      </c:pt>
                      <c:pt idx="579">
                        <c:v>58.630350297029722</c:v>
                      </c:pt>
                      <c:pt idx="580">
                        <c:v>58.624861782178222</c:v>
                      </c:pt>
                      <c:pt idx="581">
                        <c:v>58.619160722772243</c:v>
                      </c:pt>
                      <c:pt idx="582">
                        <c:v>58.613476326732666</c:v>
                      </c:pt>
                      <c:pt idx="583">
                        <c:v>58.610998000000009</c:v>
                      </c:pt>
                      <c:pt idx="584">
                        <c:v>58.603763485148527</c:v>
                      </c:pt>
                      <c:pt idx="585">
                        <c:v>58.598411861386118</c:v>
                      </c:pt>
                      <c:pt idx="586">
                        <c:v>58.593404633663383</c:v>
                      </c:pt>
                      <c:pt idx="587">
                        <c:v>58.589099811881169</c:v>
                      </c:pt>
                      <c:pt idx="588">
                        <c:v>58.57926428712873</c:v>
                      </c:pt>
                      <c:pt idx="589">
                        <c:v>58.572756277227732</c:v>
                      </c:pt>
                      <c:pt idx="590">
                        <c:v>58.567454841584151</c:v>
                      </c:pt>
                      <c:pt idx="591">
                        <c:v>58.563541277227721</c:v>
                      </c:pt>
                      <c:pt idx="592">
                        <c:v>58.555131772277221</c:v>
                      </c:pt>
                      <c:pt idx="593">
                        <c:v>58.548257603960366</c:v>
                      </c:pt>
                      <c:pt idx="594">
                        <c:v>58.539944455445543</c:v>
                      </c:pt>
                      <c:pt idx="595">
                        <c:v>58.532580891089104</c:v>
                      </c:pt>
                      <c:pt idx="596">
                        <c:v>58.524415178217829</c:v>
                      </c:pt>
                      <c:pt idx="597">
                        <c:v>58.51980539603958</c:v>
                      </c:pt>
                      <c:pt idx="598">
                        <c:v>58.515988386138609</c:v>
                      </c:pt>
                      <c:pt idx="599">
                        <c:v>58.511353524752465</c:v>
                      </c:pt>
                      <c:pt idx="600">
                        <c:v>58.507164415841572</c:v>
                      </c:pt>
                      <c:pt idx="601">
                        <c:v>58.505047900990135</c:v>
                      </c:pt>
                      <c:pt idx="602">
                        <c:v>58.498489079207886</c:v>
                      </c:pt>
                      <c:pt idx="603">
                        <c:v>58.492856386138627</c:v>
                      </c:pt>
                      <c:pt idx="604">
                        <c:v>58.485549653465341</c:v>
                      </c:pt>
                      <c:pt idx="605">
                        <c:v>58.480319732673266</c:v>
                      </c:pt>
                      <c:pt idx="606">
                        <c:v>58.471888752475252</c:v>
                      </c:pt>
                      <c:pt idx="607">
                        <c:v>58.459225465346513</c:v>
                      </c:pt>
                      <c:pt idx="608">
                        <c:v>58.445246000000026</c:v>
                      </c:pt>
                      <c:pt idx="609">
                        <c:v>58.433334039603928</c:v>
                      </c:pt>
                      <c:pt idx="610">
                        <c:v>58.421769910891094</c:v>
                      </c:pt>
                      <c:pt idx="611">
                        <c:v>58.408678772277199</c:v>
                      </c:pt>
                      <c:pt idx="612">
                        <c:v>58.394778108910913</c:v>
                      </c:pt>
                      <c:pt idx="613">
                        <c:v>58.383608227722775</c:v>
                      </c:pt>
                      <c:pt idx="614">
                        <c:v>58.374072227722742</c:v>
                      </c:pt>
                      <c:pt idx="615">
                        <c:v>58.367356693069311</c:v>
                      </c:pt>
                      <c:pt idx="616">
                        <c:v>58.358015297029709</c:v>
                      </c:pt>
                      <c:pt idx="617">
                        <c:v>58.347734405940606</c:v>
                      </c:pt>
                      <c:pt idx="618">
                        <c:v>58.337492811881155</c:v>
                      </c:pt>
                      <c:pt idx="619">
                        <c:v>58.325385178217843</c:v>
                      </c:pt>
                      <c:pt idx="620">
                        <c:v>58.311703346534657</c:v>
                      </c:pt>
                      <c:pt idx="621">
                        <c:v>58.299742950495009</c:v>
                      </c:pt>
                      <c:pt idx="622">
                        <c:v>58.286600287128721</c:v>
                      </c:pt>
                      <c:pt idx="623">
                        <c:v>58.276948089108913</c:v>
                      </c:pt>
                      <c:pt idx="624">
                        <c:v>58.27038596039602</c:v>
                      </c:pt>
                      <c:pt idx="625">
                        <c:v>58.263595732673295</c:v>
                      </c:pt>
                      <c:pt idx="626">
                        <c:v>58.252446405940589</c:v>
                      </c:pt>
                      <c:pt idx="627">
                        <c:v>58.238944336633686</c:v>
                      </c:pt>
                      <c:pt idx="628">
                        <c:v>58.2204033960396</c:v>
                      </c:pt>
                      <c:pt idx="629">
                        <c:v>58.202456970297035</c:v>
                      </c:pt>
                      <c:pt idx="630">
                        <c:v>58.175100049504934</c:v>
                      </c:pt>
                      <c:pt idx="631">
                        <c:v>58.157677594059415</c:v>
                      </c:pt>
                      <c:pt idx="632">
                        <c:v>58.135004247524755</c:v>
                      </c:pt>
                      <c:pt idx="633">
                        <c:v>58.108618237623773</c:v>
                      </c:pt>
                      <c:pt idx="634">
                        <c:v>58.08409251485147</c:v>
                      </c:pt>
                      <c:pt idx="635">
                        <c:v>58.062256039603973</c:v>
                      </c:pt>
                      <c:pt idx="636">
                        <c:v>58.041899792079214</c:v>
                      </c:pt>
                      <c:pt idx="637">
                        <c:v>58.027594108910883</c:v>
                      </c:pt>
                      <c:pt idx="638">
                        <c:v>58.002098069306925</c:v>
                      </c:pt>
                      <c:pt idx="639">
                        <c:v>57.977300772277189</c:v>
                      </c:pt>
                      <c:pt idx="640">
                        <c:v>57.958398920792064</c:v>
                      </c:pt>
                      <c:pt idx="641">
                        <c:v>57.941235504950512</c:v>
                      </c:pt>
                      <c:pt idx="642">
                        <c:v>57.923198782178225</c:v>
                      </c:pt>
                      <c:pt idx="643">
                        <c:v>57.898844574257403</c:v>
                      </c:pt>
                      <c:pt idx="644">
                        <c:v>57.877586326732697</c:v>
                      </c:pt>
                      <c:pt idx="645">
                        <c:v>57.865580772277234</c:v>
                      </c:pt>
                      <c:pt idx="646">
                        <c:v>57.858839930693073</c:v>
                      </c:pt>
                      <c:pt idx="647">
                        <c:v>57.8435148910891</c:v>
                      </c:pt>
                      <c:pt idx="648">
                        <c:v>57.823415217821776</c:v>
                      </c:pt>
                      <c:pt idx="649">
                        <c:v>57.791067158415835</c:v>
                      </c:pt>
                      <c:pt idx="650">
                        <c:v>57.763412495049501</c:v>
                      </c:pt>
                      <c:pt idx="651">
                        <c:v>57.739601861386149</c:v>
                      </c:pt>
                      <c:pt idx="652">
                        <c:v>57.712614118811878</c:v>
                      </c:pt>
                      <c:pt idx="653">
                        <c:v>57.679578663366293</c:v>
                      </c:pt>
                      <c:pt idx="654">
                        <c:v>57.660665861386114</c:v>
                      </c:pt>
                      <c:pt idx="655">
                        <c:v>57.647559475247526</c:v>
                      </c:pt>
                      <c:pt idx="656">
                        <c:v>57.610746306930693</c:v>
                      </c:pt>
                      <c:pt idx="657">
                        <c:v>57.583637485148508</c:v>
                      </c:pt>
                      <c:pt idx="658">
                        <c:v>57.567214148514879</c:v>
                      </c:pt>
                      <c:pt idx="659">
                        <c:v>57.548491475247516</c:v>
                      </c:pt>
                      <c:pt idx="660">
                        <c:v>57.530416277227744</c:v>
                      </c:pt>
                      <c:pt idx="661">
                        <c:v>57.511028138613838</c:v>
                      </c:pt>
                      <c:pt idx="662">
                        <c:v>57.494866851485142</c:v>
                      </c:pt>
                      <c:pt idx="663">
                        <c:v>57.484029891089087</c:v>
                      </c:pt>
                      <c:pt idx="664">
                        <c:v>57.472548128712845</c:v>
                      </c:pt>
                      <c:pt idx="665">
                        <c:v>57.461856425742596</c:v>
                      </c:pt>
                      <c:pt idx="666">
                        <c:v>57.445231267326726</c:v>
                      </c:pt>
                      <c:pt idx="667">
                        <c:v>57.434317584158407</c:v>
                      </c:pt>
                      <c:pt idx="668">
                        <c:v>57.417507574257371</c:v>
                      </c:pt>
                      <c:pt idx="669">
                        <c:v>57.402315425742586</c:v>
                      </c:pt>
                      <c:pt idx="670">
                        <c:v>57.384741613861351</c:v>
                      </c:pt>
                      <c:pt idx="671">
                        <c:v>57.373679019801997</c:v>
                      </c:pt>
                      <c:pt idx="672">
                        <c:v>57.361829188118804</c:v>
                      </c:pt>
                      <c:pt idx="673">
                        <c:v>57.348460950495046</c:v>
                      </c:pt>
                      <c:pt idx="674">
                        <c:v>57.332760782178219</c:v>
                      </c:pt>
                      <c:pt idx="675">
                        <c:v>57.325280584158428</c:v>
                      </c:pt>
                      <c:pt idx="676">
                        <c:v>57.322859930693056</c:v>
                      </c:pt>
                      <c:pt idx="677">
                        <c:v>57.323568999999971</c:v>
                      </c:pt>
                      <c:pt idx="678">
                        <c:v>57.32215297029704</c:v>
                      </c:pt>
                      <c:pt idx="679">
                        <c:v>57.322959574257432</c:v>
                      </c:pt>
                      <c:pt idx="680">
                        <c:v>57.322605099009884</c:v>
                      </c:pt>
                      <c:pt idx="681">
                        <c:v>57.324582742574258</c:v>
                      </c:pt>
                      <c:pt idx="682">
                        <c:v>57.326048069306928</c:v>
                      </c:pt>
                      <c:pt idx="683">
                        <c:v>57.327546950495027</c:v>
                      </c:pt>
                      <c:pt idx="684">
                        <c:v>57.327597445544562</c:v>
                      </c:pt>
                      <c:pt idx="685">
                        <c:v>57.328083643564341</c:v>
                      </c:pt>
                      <c:pt idx="686">
                        <c:v>57.324999455445528</c:v>
                      </c:pt>
                      <c:pt idx="687">
                        <c:v>57.324094168316833</c:v>
                      </c:pt>
                      <c:pt idx="688">
                        <c:v>57.323463445544554</c:v>
                      </c:pt>
                      <c:pt idx="689">
                        <c:v>57.32503972277226</c:v>
                      </c:pt>
                      <c:pt idx="690">
                        <c:v>57.326432574257467</c:v>
                      </c:pt>
                      <c:pt idx="691">
                        <c:v>57.32900633663364</c:v>
                      </c:pt>
                      <c:pt idx="692">
                        <c:v>57.331874524752457</c:v>
                      </c:pt>
                      <c:pt idx="693">
                        <c:v>57.337246465346553</c:v>
                      </c:pt>
                      <c:pt idx="694">
                        <c:v>57.341344277227712</c:v>
                      </c:pt>
                      <c:pt idx="695">
                        <c:v>57.344592742574264</c:v>
                      </c:pt>
                      <c:pt idx="696">
                        <c:v>57.34539259405944</c:v>
                      </c:pt>
                      <c:pt idx="697">
                        <c:v>57.348739603960382</c:v>
                      </c:pt>
                      <c:pt idx="698">
                        <c:v>57.352496702970328</c:v>
                      </c:pt>
                      <c:pt idx="699">
                        <c:v>57.360968663366336</c:v>
                      </c:pt>
                      <c:pt idx="700">
                        <c:v>57.365165455445542</c:v>
                      </c:pt>
                      <c:pt idx="701">
                        <c:v>57.368538346534677</c:v>
                      </c:pt>
                      <c:pt idx="702">
                        <c:v>57.370532980198021</c:v>
                      </c:pt>
                      <c:pt idx="703">
                        <c:v>57.372785990099011</c:v>
                      </c:pt>
                      <c:pt idx="704">
                        <c:v>57.37379014851485</c:v>
                      </c:pt>
                      <c:pt idx="705">
                        <c:v>57.375825366336599</c:v>
                      </c:pt>
                      <c:pt idx="706">
                        <c:v>57.375668722772289</c:v>
                      </c:pt>
                      <c:pt idx="707">
                        <c:v>57.37474977227722</c:v>
                      </c:pt>
                      <c:pt idx="708">
                        <c:v>57.371486247524771</c:v>
                      </c:pt>
                      <c:pt idx="709">
                        <c:v>57.36991478217822</c:v>
                      </c:pt>
                      <c:pt idx="710">
                        <c:v>57.367275584158413</c:v>
                      </c:pt>
                      <c:pt idx="711">
                        <c:v>57.365182326732693</c:v>
                      </c:pt>
                      <c:pt idx="712">
                        <c:v>57.363872019801995</c:v>
                      </c:pt>
                      <c:pt idx="713">
                        <c:v>57.365766188118826</c:v>
                      </c:pt>
                      <c:pt idx="714">
                        <c:v>57.366663871287145</c:v>
                      </c:pt>
                      <c:pt idx="715">
                        <c:v>57.368610980198021</c:v>
                      </c:pt>
                      <c:pt idx="716">
                        <c:v>57.370287188118802</c:v>
                      </c:pt>
                      <c:pt idx="717">
                        <c:v>57.372374504950493</c:v>
                      </c:pt>
                      <c:pt idx="718">
                        <c:v>57.372614128712897</c:v>
                      </c:pt>
                      <c:pt idx="719">
                        <c:v>57.373451861386165</c:v>
                      </c:pt>
                      <c:pt idx="720">
                        <c:v>57.372980594059435</c:v>
                      </c:pt>
                      <c:pt idx="721">
                        <c:v>57.374076128712893</c:v>
                      </c:pt>
                      <c:pt idx="722">
                        <c:v>57.37351272277229</c:v>
                      </c:pt>
                      <c:pt idx="723">
                        <c:v>57.374232435643535</c:v>
                      </c:pt>
                      <c:pt idx="724">
                        <c:v>57.372094900990106</c:v>
                      </c:pt>
                      <c:pt idx="725">
                        <c:v>57.368480950495062</c:v>
                      </c:pt>
                      <c:pt idx="726">
                        <c:v>57.363095138613865</c:v>
                      </c:pt>
                      <c:pt idx="727">
                        <c:v>57.359434128712842</c:v>
                      </c:pt>
                      <c:pt idx="728">
                        <c:v>57.355186485148508</c:v>
                      </c:pt>
                      <c:pt idx="729">
                        <c:v>57.34655867326731</c:v>
                      </c:pt>
                      <c:pt idx="730">
                        <c:v>57.340394346534666</c:v>
                      </c:pt>
                      <c:pt idx="731">
                        <c:v>57.337706198019795</c:v>
                      </c:pt>
                      <c:pt idx="732">
                        <c:v>57.33439317821783</c:v>
                      </c:pt>
                      <c:pt idx="733">
                        <c:v>57.330684405940602</c:v>
                      </c:pt>
                      <c:pt idx="734">
                        <c:v>57.326363386138603</c:v>
                      </c:pt>
                      <c:pt idx="735">
                        <c:v>57.324048623762351</c:v>
                      </c:pt>
                      <c:pt idx="736">
                        <c:v>57.323052970297013</c:v>
                      </c:pt>
                      <c:pt idx="737">
                        <c:v>57.322686158415884</c:v>
                      </c:pt>
                      <c:pt idx="738">
                        <c:v>57.320775168316814</c:v>
                      </c:pt>
                      <c:pt idx="739">
                        <c:v>57.317491910891079</c:v>
                      </c:pt>
                      <c:pt idx="740">
                        <c:v>57.311119386138614</c:v>
                      </c:pt>
                      <c:pt idx="741">
                        <c:v>57.307082554455441</c:v>
                      </c:pt>
                      <c:pt idx="742">
                        <c:v>57.299516574257432</c:v>
                      </c:pt>
                      <c:pt idx="743">
                        <c:v>57.283827772277213</c:v>
                      </c:pt>
                      <c:pt idx="744">
                        <c:v>57.263338356435646</c:v>
                      </c:pt>
                      <c:pt idx="745">
                        <c:v>57.252426910891103</c:v>
                      </c:pt>
                      <c:pt idx="746">
                        <c:v>57.245810465346551</c:v>
                      </c:pt>
                      <c:pt idx="747">
                        <c:v>57.242929386138606</c:v>
                      </c:pt>
                      <c:pt idx="748">
                        <c:v>57.240718188118819</c:v>
                      </c:pt>
                      <c:pt idx="749">
                        <c:v>57.23868878217823</c:v>
                      </c:pt>
                      <c:pt idx="750">
                        <c:v>57.236289960396022</c:v>
                      </c:pt>
                      <c:pt idx="751">
                        <c:v>57.232988673267293</c:v>
                      </c:pt>
                      <c:pt idx="752">
                        <c:v>57.226558891089105</c:v>
                      </c:pt>
                      <c:pt idx="753">
                        <c:v>57.221440811881173</c:v>
                      </c:pt>
                      <c:pt idx="754">
                        <c:v>57.215359465346523</c:v>
                      </c:pt>
                      <c:pt idx="755">
                        <c:v>57.205003475247551</c:v>
                      </c:pt>
                      <c:pt idx="756">
                        <c:v>57.188981425742561</c:v>
                      </c:pt>
                      <c:pt idx="757">
                        <c:v>57.164049722772276</c:v>
                      </c:pt>
                      <c:pt idx="758">
                        <c:v>57.144830594059407</c:v>
                      </c:pt>
                      <c:pt idx="759">
                        <c:v>57.116043910891108</c:v>
                      </c:pt>
                      <c:pt idx="760">
                        <c:v>57.073779326732719</c:v>
                      </c:pt>
                      <c:pt idx="761">
                        <c:v>57.028558712871295</c:v>
                      </c:pt>
                      <c:pt idx="762">
                        <c:v>56.989218227722809</c:v>
                      </c:pt>
                      <c:pt idx="763">
                        <c:v>56.947294485148504</c:v>
                      </c:pt>
                      <c:pt idx="764">
                        <c:v>56.901092960396021</c:v>
                      </c:pt>
                      <c:pt idx="765">
                        <c:v>56.85730493069304</c:v>
                      </c:pt>
                      <c:pt idx="766">
                        <c:v>56.805184801980189</c:v>
                      </c:pt>
                      <c:pt idx="767">
                        <c:v>56.765760554455461</c:v>
                      </c:pt>
                      <c:pt idx="768">
                        <c:v>56.733965762376201</c:v>
                      </c:pt>
                      <c:pt idx="769">
                        <c:v>56.692179831683163</c:v>
                      </c:pt>
                      <c:pt idx="770">
                        <c:v>56.630075009900985</c:v>
                      </c:pt>
                      <c:pt idx="771">
                        <c:v>56.569820970297037</c:v>
                      </c:pt>
                      <c:pt idx="772">
                        <c:v>56.505098900990085</c:v>
                      </c:pt>
                      <c:pt idx="773">
                        <c:v>56.415301574257441</c:v>
                      </c:pt>
                      <c:pt idx="774">
                        <c:v>56.319890059405921</c:v>
                      </c:pt>
                      <c:pt idx="775">
                        <c:v>56.206285257425741</c:v>
                      </c:pt>
                      <c:pt idx="776">
                        <c:v>56.097121445544566</c:v>
                      </c:pt>
                      <c:pt idx="777">
                        <c:v>55.987488871287134</c:v>
                      </c:pt>
                      <c:pt idx="778">
                        <c:v>55.885749049504966</c:v>
                      </c:pt>
                      <c:pt idx="779">
                        <c:v>55.779294821782152</c:v>
                      </c:pt>
                      <c:pt idx="780">
                        <c:v>55.671938415841588</c:v>
                      </c:pt>
                      <c:pt idx="781">
                        <c:v>55.588629029702972</c:v>
                      </c:pt>
                      <c:pt idx="782">
                        <c:v>55.508356297029692</c:v>
                      </c:pt>
                      <c:pt idx="783">
                        <c:v>55.43060054455443</c:v>
                      </c:pt>
                      <c:pt idx="784">
                        <c:v>55.360504138613848</c:v>
                      </c:pt>
                      <c:pt idx="785">
                        <c:v>55.297750316831703</c:v>
                      </c:pt>
                      <c:pt idx="786">
                        <c:v>55.217944514851496</c:v>
                      </c:pt>
                      <c:pt idx="787">
                        <c:v>55.135023613861392</c:v>
                      </c:pt>
                      <c:pt idx="788">
                        <c:v>55.052454445544562</c:v>
                      </c:pt>
                      <c:pt idx="789">
                        <c:v>54.973506821782188</c:v>
                      </c:pt>
                      <c:pt idx="790">
                        <c:v>54.879592851485157</c:v>
                      </c:pt>
                      <c:pt idx="791">
                        <c:v>54.799887326732659</c:v>
                      </c:pt>
                      <c:pt idx="792">
                        <c:v>54.724666633663361</c:v>
                      </c:pt>
                      <c:pt idx="793">
                        <c:v>54.659782950495043</c:v>
                      </c:pt>
                      <c:pt idx="794">
                        <c:v>54.600201970296986</c:v>
                      </c:pt>
                      <c:pt idx="795">
                        <c:v>54.553381267326728</c:v>
                      </c:pt>
                      <c:pt idx="796">
                        <c:v>54.510659762376243</c:v>
                      </c:pt>
                      <c:pt idx="797">
                        <c:v>54.474713376237631</c:v>
                      </c:pt>
                      <c:pt idx="798">
                        <c:v>54.451598960396034</c:v>
                      </c:pt>
                      <c:pt idx="799">
                        <c:v>54.437712772277223</c:v>
                      </c:pt>
                      <c:pt idx="800">
                        <c:v>54.426753702970316</c:v>
                      </c:pt>
                      <c:pt idx="801">
                        <c:v>54.407766386138604</c:v>
                      </c:pt>
                      <c:pt idx="802">
                        <c:v>54.371207495049518</c:v>
                      </c:pt>
                      <c:pt idx="803">
                        <c:v>54.343739504950506</c:v>
                      </c:pt>
                      <c:pt idx="804">
                        <c:v>54.311238049504944</c:v>
                      </c:pt>
                      <c:pt idx="805">
                        <c:v>54.263914346534669</c:v>
                      </c:pt>
                      <c:pt idx="806">
                        <c:v>54.198007524752462</c:v>
                      </c:pt>
                      <c:pt idx="807">
                        <c:v>54.143328316831692</c:v>
                      </c:pt>
                      <c:pt idx="808">
                        <c:v>54.08888691089107</c:v>
                      </c:pt>
                      <c:pt idx="809">
                        <c:v>54.040298009900994</c:v>
                      </c:pt>
                      <c:pt idx="810">
                        <c:v>54.01851134653463</c:v>
                      </c:pt>
                      <c:pt idx="811">
                        <c:v>54.01597668316829</c:v>
                      </c:pt>
                      <c:pt idx="812">
                        <c:v>54.014355326732677</c:v>
                      </c:pt>
                      <c:pt idx="813">
                        <c:v>54.014257435643572</c:v>
                      </c:pt>
                      <c:pt idx="814">
                        <c:v>54.011712514851524</c:v>
                      </c:pt>
                      <c:pt idx="815">
                        <c:v>54.011347762376261</c:v>
                      </c:pt>
                      <c:pt idx="816">
                        <c:v>54.004737960396035</c:v>
                      </c:pt>
                      <c:pt idx="817">
                        <c:v>53.995281009901014</c:v>
                      </c:pt>
                      <c:pt idx="818">
                        <c:v>53.980487940594081</c:v>
                      </c:pt>
                      <c:pt idx="819">
                        <c:v>53.964684524752478</c:v>
                      </c:pt>
                      <c:pt idx="820">
                        <c:v>53.957944366336612</c:v>
                      </c:pt>
                      <c:pt idx="821">
                        <c:v>53.952276049504931</c:v>
                      </c:pt>
                      <c:pt idx="822">
                        <c:v>53.941450623762357</c:v>
                      </c:pt>
                      <c:pt idx="823">
                        <c:v>53.937926059405946</c:v>
                      </c:pt>
                      <c:pt idx="824">
                        <c:v>53.939122158415849</c:v>
                      </c:pt>
                      <c:pt idx="825">
                        <c:v>53.942130504950498</c:v>
                      </c:pt>
                      <c:pt idx="826">
                        <c:v>53.945325772277243</c:v>
                      </c:pt>
                      <c:pt idx="827">
                        <c:v>53.947255336633674</c:v>
                      </c:pt>
                      <c:pt idx="828">
                        <c:v>53.941574603960404</c:v>
                      </c:pt>
                      <c:pt idx="829">
                        <c:v>53.937806108910884</c:v>
                      </c:pt>
                      <c:pt idx="830">
                        <c:v>53.933717168316811</c:v>
                      </c:pt>
                      <c:pt idx="831">
                        <c:v>53.931649574257428</c:v>
                      </c:pt>
                      <c:pt idx="832">
                        <c:v>53.929274356435663</c:v>
                      </c:pt>
                      <c:pt idx="833">
                        <c:v>53.928110920792072</c:v>
                      </c:pt>
                      <c:pt idx="834">
                        <c:v>53.924645029702965</c:v>
                      </c:pt>
                      <c:pt idx="835">
                        <c:v>53.92714064356435</c:v>
                      </c:pt>
                      <c:pt idx="836">
                        <c:v>53.933230415841578</c:v>
                      </c:pt>
                      <c:pt idx="837">
                        <c:v>53.940420891089097</c:v>
                      </c:pt>
                      <c:pt idx="838">
                        <c:v>53.951906049504942</c:v>
                      </c:pt>
                      <c:pt idx="839">
                        <c:v>53.962758237623774</c:v>
                      </c:pt>
                      <c:pt idx="840">
                        <c:v>53.970565782178205</c:v>
                      </c:pt>
                      <c:pt idx="841">
                        <c:v>53.980217108910871</c:v>
                      </c:pt>
                      <c:pt idx="842">
                        <c:v>53.98712964356438</c:v>
                      </c:pt>
                      <c:pt idx="843">
                        <c:v>53.99191909900987</c:v>
                      </c:pt>
                      <c:pt idx="844">
                        <c:v>53.992688564356428</c:v>
                      </c:pt>
                      <c:pt idx="845">
                        <c:v>53.994683306930668</c:v>
                      </c:pt>
                      <c:pt idx="846">
                        <c:v>53.994786356435625</c:v>
                      </c:pt>
                      <c:pt idx="847">
                        <c:v>53.995331405940576</c:v>
                      </c:pt>
                      <c:pt idx="848">
                        <c:v>53.995837821782189</c:v>
                      </c:pt>
                      <c:pt idx="849">
                        <c:v>54.0003394752475</c:v>
                      </c:pt>
                      <c:pt idx="850">
                        <c:v>54.00720738613861</c:v>
                      </c:pt>
                      <c:pt idx="851">
                        <c:v>54.012851386138607</c:v>
                      </c:pt>
                      <c:pt idx="852">
                        <c:v>54.015321019801981</c:v>
                      </c:pt>
                      <c:pt idx="853">
                        <c:v>54.018391801980208</c:v>
                      </c:pt>
                      <c:pt idx="854">
                        <c:v>54.020954910891071</c:v>
                      </c:pt>
                      <c:pt idx="855">
                        <c:v>54.023225000000039</c:v>
                      </c:pt>
                      <c:pt idx="856">
                        <c:v>54.026182851485146</c:v>
                      </c:pt>
                      <c:pt idx="857">
                        <c:v>54.027898653465343</c:v>
                      </c:pt>
                      <c:pt idx="858">
                        <c:v>54.025392138613881</c:v>
                      </c:pt>
                      <c:pt idx="859">
                        <c:v>54.020945316831678</c:v>
                      </c:pt>
                      <c:pt idx="860">
                        <c:v>54.02133555445544</c:v>
                      </c:pt>
                      <c:pt idx="861">
                        <c:v>54.024968673267317</c:v>
                      </c:pt>
                      <c:pt idx="862">
                        <c:v>54.028687613861372</c:v>
                      </c:pt>
                      <c:pt idx="863">
                        <c:v>54.038091564356435</c:v>
                      </c:pt>
                      <c:pt idx="864">
                        <c:v>54.045538039603976</c:v>
                      </c:pt>
                      <c:pt idx="865">
                        <c:v>54.049071306930678</c:v>
                      </c:pt>
                      <c:pt idx="866">
                        <c:v>54.053511019801974</c:v>
                      </c:pt>
                      <c:pt idx="867">
                        <c:v>54.057052900990108</c:v>
                      </c:pt>
                      <c:pt idx="868">
                        <c:v>54.05634863366339</c:v>
                      </c:pt>
                      <c:pt idx="869">
                        <c:v>54.053090792079203</c:v>
                      </c:pt>
                      <c:pt idx="870">
                        <c:v>54.047764999999977</c:v>
                      </c:pt>
                      <c:pt idx="871">
                        <c:v>54.042552198019813</c:v>
                      </c:pt>
                      <c:pt idx="872">
                        <c:v>54.037604930693057</c:v>
                      </c:pt>
                      <c:pt idx="873">
                        <c:v>54.034941900990084</c:v>
                      </c:pt>
                      <c:pt idx="874">
                        <c:v>54.033721663366315</c:v>
                      </c:pt>
                      <c:pt idx="875">
                        <c:v>54.03484866336634</c:v>
                      </c:pt>
                      <c:pt idx="876">
                        <c:v>54.035363069306925</c:v>
                      </c:pt>
                      <c:pt idx="877">
                        <c:v>54.037600099009886</c:v>
                      </c:pt>
                      <c:pt idx="878">
                        <c:v>54.042766168316838</c:v>
                      </c:pt>
                      <c:pt idx="879">
                        <c:v>54.045968653465316</c:v>
                      </c:pt>
                      <c:pt idx="880">
                        <c:v>54.045795554455424</c:v>
                      </c:pt>
                      <c:pt idx="881">
                        <c:v>54.046009653465326</c:v>
                      </c:pt>
                      <c:pt idx="882">
                        <c:v>54.043511712871293</c:v>
                      </c:pt>
                      <c:pt idx="883">
                        <c:v>54.040564029702963</c:v>
                      </c:pt>
                      <c:pt idx="884">
                        <c:v>54.036540425742558</c:v>
                      </c:pt>
                      <c:pt idx="885">
                        <c:v>54.033412257425724</c:v>
                      </c:pt>
                      <c:pt idx="886">
                        <c:v>54.029438326732674</c:v>
                      </c:pt>
                      <c:pt idx="887">
                        <c:v>54.02439820792079</c:v>
                      </c:pt>
                      <c:pt idx="888">
                        <c:v>54.022169455445528</c:v>
                      </c:pt>
                      <c:pt idx="889">
                        <c:v>54.022877920792084</c:v>
                      </c:pt>
                      <c:pt idx="890">
                        <c:v>54.023038841584146</c:v>
                      </c:pt>
                      <c:pt idx="891">
                        <c:v>54.026093158415854</c:v>
                      </c:pt>
                      <c:pt idx="892">
                        <c:v>54.02772089108911</c:v>
                      </c:pt>
                      <c:pt idx="893">
                        <c:v>54.028761237623762</c:v>
                      </c:pt>
                      <c:pt idx="894">
                        <c:v>54.027619504950479</c:v>
                      </c:pt>
                      <c:pt idx="895">
                        <c:v>54.024763277227713</c:v>
                      </c:pt>
                      <c:pt idx="896">
                        <c:v>54.020224089108901</c:v>
                      </c:pt>
                      <c:pt idx="897">
                        <c:v>54.018556039603936</c:v>
                      </c:pt>
                      <c:pt idx="898">
                        <c:v>54.016849336633669</c:v>
                      </c:pt>
                      <c:pt idx="899">
                        <c:v>54.017648742574274</c:v>
                      </c:pt>
                      <c:pt idx="900">
                        <c:v>54.016925881188108</c:v>
                      </c:pt>
                      <c:pt idx="901">
                        <c:v>54.017310009900982</c:v>
                      </c:pt>
                      <c:pt idx="902">
                        <c:v>54.018086257425772</c:v>
                      </c:pt>
                      <c:pt idx="903">
                        <c:v>54.019193524752481</c:v>
                      </c:pt>
                      <c:pt idx="904">
                        <c:v>54.019646712871307</c:v>
                      </c:pt>
                      <c:pt idx="905">
                        <c:v>54.020229910891061</c:v>
                      </c:pt>
                      <c:pt idx="906">
                        <c:v>54.017205801980197</c:v>
                      </c:pt>
                      <c:pt idx="907">
                        <c:v>54.01566213861387</c:v>
                      </c:pt>
                      <c:pt idx="908">
                        <c:v>54.012075138613874</c:v>
                      </c:pt>
                      <c:pt idx="909">
                        <c:v>54.007189306930698</c:v>
                      </c:pt>
                      <c:pt idx="910">
                        <c:v>53.997802900990109</c:v>
                      </c:pt>
                      <c:pt idx="911">
                        <c:v>53.99282326732672</c:v>
                      </c:pt>
                      <c:pt idx="912">
                        <c:v>53.988844663366336</c:v>
                      </c:pt>
                      <c:pt idx="913">
                        <c:v>53.988488188118808</c:v>
                      </c:pt>
                      <c:pt idx="914">
                        <c:v>53.988790148514859</c:v>
                      </c:pt>
                      <c:pt idx="915">
                        <c:v>53.992534396039616</c:v>
                      </c:pt>
                      <c:pt idx="916">
                        <c:v>53.995434485148529</c:v>
                      </c:pt>
                      <c:pt idx="917">
                        <c:v>53.996194316831691</c:v>
                      </c:pt>
                      <c:pt idx="918">
                        <c:v>53.994697762376262</c:v>
                      </c:pt>
                      <c:pt idx="919">
                        <c:v>53.991905306930711</c:v>
                      </c:pt>
                      <c:pt idx="920">
                        <c:v>53.983884198019815</c:v>
                      </c:pt>
                      <c:pt idx="921">
                        <c:v>53.971038059405942</c:v>
                      </c:pt>
                      <c:pt idx="922">
                        <c:v>53.96269444554455</c:v>
                      </c:pt>
                      <c:pt idx="923">
                        <c:v>53.960181386138615</c:v>
                      </c:pt>
                      <c:pt idx="924">
                        <c:v>53.956413198019817</c:v>
                      </c:pt>
                      <c:pt idx="925">
                        <c:v>53.956585455445513</c:v>
                      </c:pt>
                      <c:pt idx="926">
                        <c:v>53.956846445544556</c:v>
                      </c:pt>
                      <c:pt idx="927">
                        <c:v>53.959669356435604</c:v>
                      </c:pt>
                      <c:pt idx="928">
                        <c:v>53.96049280198018</c:v>
                      </c:pt>
                      <c:pt idx="929">
                        <c:v>53.963913336633674</c:v>
                      </c:pt>
                      <c:pt idx="930">
                        <c:v>53.968489930693067</c:v>
                      </c:pt>
                      <c:pt idx="931">
                        <c:v>53.972052504950483</c:v>
                      </c:pt>
                      <c:pt idx="932">
                        <c:v>53.972570732673262</c:v>
                      </c:pt>
                      <c:pt idx="933">
                        <c:v>53.972009188118832</c:v>
                      </c:pt>
                      <c:pt idx="934">
                        <c:v>53.970702069306945</c:v>
                      </c:pt>
                      <c:pt idx="935">
                        <c:v>53.970037267326738</c:v>
                      </c:pt>
                      <c:pt idx="936">
                        <c:v>53.969869861386101</c:v>
                      </c:pt>
                      <c:pt idx="937">
                        <c:v>53.975635940594074</c:v>
                      </c:pt>
                      <c:pt idx="938">
                        <c:v>53.986255277227734</c:v>
                      </c:pt>
                      <c:pt idx="939">
                        <c:v>53.996317584158405</c:v>
                      </c:pt>
                      <c:pt idx="940">
                        <c:v>54.005403396039611</c:v>
                      </c:pt>
                      <c:pt idx="941">
                        <c:v>54.011374851485151</c:v>
                      </c:pt>
                      <c:pt idx="942">
                        <c:v>54.011796891089098</c:v>
                      </c:pt>
                      <c:pt idx="943">
                        <c:v>54.013268980198035</c:v>
                      </c:pt>
                      <c:pt idx="944">
                        <c:v>54.012618514851489</c:v>
                      </c:pt>
                      <c:pt idx="945">
                        <c:v>54.012256920792098</c:v>
                      </c:pt>
                      <c:pt idx="946">
                        <c:v>54.011719683168302</c:v>
                      </c:pt>
                      <c:pt idx="947">
                        <c:v>54.012974990099025</c:v>
                      </c:pt>
                      <c:pt idx="948">
                        <c:v>54.014033980198022</c:v>
                      </c:pt>
                      <c:pt idx="949">
                        <c:v>54.016257782178194</c:v>
                      </c:pt>
                      <c:pt idx="950">
                        <c:v>54.017462188118813</c:v>
                      </c:pt>
                      <c:pt idx="951">
                        <c:v>54.019409237623769</c:v>
                      </c:pt>
                      <c:pt idx="952">
                        <c:v>54.020216970297049</c:v>
                      </c:pt>
                      <c:pt idx="953">
                        <c:v>54.02315029702973</c:v>
                      </c:pt>
                      <c:pt idx="954">
                        <c:v>54.0257109207921</c:v>
                      </c:pt>
                      <c:pt idx="955">
                        <c:v>54.029046188118826</c:v>
                      </c:pt>
                      <c:pt idx="956">
                        <c:v>54.029904722772287</c:v>
                      </c:pt>
                      <c:pt idx="957">
                        <c:v>54.032787039603946</c:v>
                      </c:pt>
                      <c:pt idx="958">
                        <c:v>54.034365019801982</c:v>
                      </c:pt>
                      <c:pt idx="959">
                        <c:v>54.035710257425734</c:v>
                      </c:pt>
                      <c:pt idx="960">
                        <c:v>54.03738885148514</c:v>
                      </c:pt>
                      <c:pt idx="961">
                        <c:v>54.041198861386135</c:v>
                      </c:pt>
                      <c:pt idx="962">
                        <c:v>54.04490695049504</c:v>
                      </c:pt>
                      <c:pt idx="963">
                        <c:v>54.047513534653454</c:v>
                      </c:pt>
                      <c:pt idx="964">
                        <c:v>54.050858831683136</c:v>
                      </c:pt>
                      <c:pt idx="965">
                        <c:v>54.056105900990076</c:v>
                      </c:pt>
                      <c:pt idx="966">
                        <c:v>54.058865742574255</c:v>
                      </c:pt>
                      <c:pt idx="967">
                        <c:v>54.060773643564374</c:v>
                      </c:pt>
                      <c:pt idx="968">
                        <c:v>54.061069198019801</c:v>
                      </c:pt>
                      <c:pt idx="969">
                        <c:v>54.060427574257432</c:v>
                      </c:pt>
                      <c:pt idx="970">
                        <c:v>54.05891055445543</c:v>
                      </c:pt>
                      <c:pt idx="971">
                        <c:v>54.060201752475265</c:v>
                      </c:pt>
                      <c:pt idx="972">
                        <c:v>54.06232170297028</c:v>
                      </c:pt>
                      <c:pt idx="973">
                        <c:v>54.069699376237629</c:v>
                      </c:pt>
                      <c:pt idx="974">
                        <c:v>54.085435999999994</c:v>
                      </c:pt>
                      <c:pt idx="975">
                        <c:v>54.098373900990104</c:v>
                      </c:pt>
                      <c:pt idx="976">
                        <c:v>54.11334370297029</c:v>
                      </c:pt>
                      <c:pt idx="977">
                        <c:v>54.121223663366322</c:v>
                      </c:pt>
                      <c:pt idx="978">
                        <c:v>54.124829603960414</c:v>
                      </c:pt>
                      <c:pt idx="979">
                        <c:v>54.128173089108913</c:v>
                      </c:pt>
                      <c:pt idx="980">
                        <c:v>54.13072532673263</c:v>
                      </c:pt>
                      <c:pt idx="981">
                        <c:v>54.137315405940598</c:v>
                      </c:pt>
                      <c:pt idx="982">
                        <c:v>54.143506811881167</c:v>
                      </c:pt>
                      <c:pt idx="983">
                        <c:v>54.148673485148493</c:v>
                      </c:pt>
                      <c:pt idx="984">
                        <c:v>54.153175386138606</c:v>
                      </c:pt>
                      <c:pt idx="985">
                        <c:v>54.158390198019802</c:v>
                      </c:pt>
                      <c:pt idx="986">
                        <c:v>54.161995257425758</c:v>
                      </c:pt>
                      <c:pt idx="987">
                        <c:v>54.164966861386155</c:v>
                      </c:pt>
                      <c:pt idx="988">
                        <c:v>54.163558138613865</c:v>
                      </c:pt>
                      <c:pt idx="989">
                        <c:v>54.159937851485154</c:v>
                      </c:pt>
                      <c:pt idx="990">
                        <c:v>54.154298663366355</c:v>
                      </c:pt>
                      <c:pt idx="991">
                        <c:v>54.149618831683149</c:v>
                      </c:pt>
                      <c:pt idx="992">
                        <c:v>54.147127396039629</c:v>
                      </c:pt>
                      <c:pt idx="993">
                        <c:v>54.15034796039604</c:v>
                      </c:pt>
                      <c:pt idx="994">
                        <c:v>54.157374376237655</c:v>
                      </c:pt>
                      <c:pt idx="995">
                        <c:v>54.163717940594054</c:v>
                      </c:pt>
                      <c:pt idx="996">
                        <c:v>54.166906029702986</c:v>
                      </c:pt>
                      <c:pt idx="997">
                        <c:v>54.169391455445556</c:v>
                      </c:pt>
                      <c:pt idx="998">
                        <c:v>54.170719950495062</c:v>
                      </c:pt>
                      <c:pt idx="999">
                        <c:v>54.173146623762364</c:v>
                      </c:pt>
                      <c:pt idx="1000">
                        <c:v>54.173307891089109</c:v>
                      </c:pt>
                      <c:pt idx="1001">
                        <c:v>54.173391267326728</c:v>
                      </c:pt>
                      <c:pt idx="1002">
                        <c:v>54.172754306930706</c:v>
                      </c:pt>
                      <c:pt idx="1003">
                        <c:v>54.173016881188104</c:v>
                      </c:pt>
                      <c:pt idx="1004">
                        <c:v>54.175328821782195</c:v>
                      </c:pt>
                      <c:pt idx="1005">
                        <c:v>54.183896960396019</c:v>
                      </c:pt>
                      <c:pt idx="1006">
                        <c:v>54.20139071287128</c:v>
                      </c:pt>
                      <c:pt idx="1007">
                        <c:v>54.21982885148514</c:v>
                      </c:pt>
                      <c:pt idx="1008">
                        <c:v>54.24056519801983</c:v>
                      </c:pt>
                      <c:pt idx="1009">
                        <c:v>54.256303683168305</c:v>
                      </c:pt>
                      <c:pt idx="1010">
                        <c:v>54.263625445544548</c:v>
                      </c:pt>
                      <c:pt idx="1011">
                        <c:v>54.274239544554462</c:v>
                      </c:pt>
                      <c:pt idx="1012">
                        <c:v>54.282160237623778</c:v>
                      </c:pt>
                      <c:pt idx="1013">
                        <c:v>54.290953653465351</c:v>
                      </c:pt>
                      <c:pt idx="1014">
                        <c:v>54.300487564356452</c:v>
                      </c:pt>
                      <c:pt idx="1015">
                        <c:v>54.320493059405933</c:v>
                      </c:pt>
                      <c:pt idx="1016">
                        <c:v>54.354654217821761</c:v>
                      </c:pt>
                      <c:pt idx="1017">
                        <c:v>54.423930346534668</c:v>
                      </c:pt>
                      <c:pt idx="1018">
                        <c:v>54.498107920792059</c:v>
                      </c:pt>
                      <c:pt idx="1019">
                        <c:v>54.599154702970296</c:v>
                      </c:pt>
                      <c:pt idx="1020">
                        <c:v>54.703455792079225</c:v>
                      </c:pt>
                      <c:pt idx="1021">
                        <c:v>54.813585900990091</c:v>
                      </c:pt>
                      <c:pt idx="1022">
                        <c:v>54.931914435643534</c:v>
                      </c:pt>
                      <c:pt idx="1023">
                        <c:v>55.052550881188139</c:v>
                      </c:pt>
                      <c:pt idx="1024">
                        <c:v>55.196724346534687</c:v>
                      </c:pt>
                      <c:pt idx="1025">
                        <c:v>55.371304108910905</c:v>
                      </c:pt>
                      <c:pt idx="1026">
                        <c:v>55.583063277227737</c:v>
                      </c:pt>
                      <c:pt idx="1027">
                        <c:v>55.83416872277229</c:v>
                      </c:pt>
                      <c:pt idx="1028">
                        <c:v>56.089211495049469</c:v>
                      </c:pt>
                      <c:pt idx="1029">
                        <c:v>56.322788772277207</c:v>
                      </c:pt>
                      <c:pt idx="1030">
                        <c:v>56.514271514851458</c:v>
                      </c:pt>
                      <c:pt idx="1031">
                        <c:v>56.668631326732665</c:v>
                      </c:pt>
                      <c:pt idx="1032">
                        <c:v>56.786068693069339</c:v>
                      </c:pt>
                      <c:pt idx="1033">
                        <c:v>56.909390970297025</c:v>
                      </c:pt>
                      <c:pt idx="1034">
                        <c:v>57.037275396039597</c:v>
                      </c:pt>
                      <c:pt idx="1035">
                        <c:v>57.194352623762398</c:v>
                      </c:pt>
                      <c:pt idx="1036">
                        <c:v>57.350985782178213</c:v>
                      </c:pt>
                      <c:pt idx="1037">
                        <c:v>57.521789603960407</c:v>
                      </c:pt>
                      <c:pt idx="1038">
                        <c:v>57.666777039603964</c:v>
                      </c:pt>
                      <c:pt idx="1039">
                        <c:v>57.81037086138614</c:v>
                      </c:pt>
                      <c:pt idx="1040">
                        <c:v>57.926659861386128</c:v>
                      </c:pt>
                      <c:pt idx="1041">
                        <c:v>58.043555950495048</c:v>
                      </c:pt>
                      <c:pt idx="1042">
                        <c:v>58.119654683168335</c:v>
                      </c:pt>
                      <c:pt idx="1043">
                        <c:v>58.189192425742576</c:v>
                      </c:pt>
                      <c:pt idx="1044">
                        <c:v>58.255032544554446</c:v>
                      </c:pt>
                      <c:pt idx="1045">
                        <c:v>58.306509613861394</c:v>
                      </c:pt>
                      <c:pt idx="1046">
                        <c:v>58.37282866336632</c:v>
                      </c:pt>
                      <c:pt idx="1047">
                        <c:v>58.446324247524792</c:v>
                      </c:pt>
                      <c:pt idx="1048">
                        <c:v>58.539740693069291</c:v>
                      </c:pt>
                      <c:pt idx="1049">
                        <c:v>58.637538792079198</c:v>
                      </c:pt>
                      <c:pt idx="1050">
                        <c:v>58.716505009900992</c:v>
                      </c:pt>
                      <c:pt idx="1051">
                        <c:v>58.764664801980196</c:v>
                      </c:pt>
                      <c:pt idx="1052">
                        <c:v>58.804876683168331</c:v>
                      </c:pt>
                      <c:pt idx="1053">
                        <c:v>58.857241564356421</c:v>
                      </c:pt>
                      <c:pt idx="1054">
                        <c:v>58.91265246534654</c:v>
                      </c:pt>
                      <c:pt idx="1055">
                        <c:v>58.969077732673249</c:v>
                      </c:pt>
                      <c:pt idx="1056">
                        <c:v>59.034435514851495</c:v>
                      </c:pt>
                      <c:pt idx="1057">
                        <c:v>59.111619564356438</c:v>
                      </c:pt>
                      <c:pt idx="1058">
                        <c:v>59.196764841584169</c:v>
                      </c:pt>
                      <c:pt idx="1059">
                        <c:v>59.287318940594034</c:v>
                      </c:pt>
                      <c:pt idx="1060">
                        <c:v>59.372468049504974</c:v>
                      </c:pt>
                      <c:pt idx="1061">
                        <c:v>59.449642356435639</c:v>
                      </c:pt>
                      <c:pt idx="1062">
                        <c:v>59.503259811881158</c:v>
                      </c:pt>
                      <c:pt idx="1063">
                        <c:v>59.555951138613842</c:v>
                      </c:pt>
                      <c:pt idx="1064">
                        <c:v>59.596642514851467</c:v>
                      </c:pt>
                      <c:pt idx="1065">
                        <c:v>59.638475019801994</c:v>
                      </c:pt>
                      <c:pt idx="1066">
                        <c:v>59.68396116831682</c:v>
                      </c:pt>
                      <c:pt idx="1067">
                        <c:v>59.741103188118785</c:v>
                      </c:pt>
                      <c:pt idx="1068">
                        <c:v>59.791492039603973</c:v>
                      </c:pt>
                      <c:pt idx="1069">
                        <c:v>59.841898722772306</c:v>
                      </c:pt>
                      <c:pt idx="1070">
                        <c:v>59.892030950495041</c:v>
                      </c:pt>
                      <c:pt idx="1071">
                        <c:v>59.93439267326734</c:v>
                      </c:pt>
                      <c:pt idx="1072">
                        <c:v>59.959380990099014</c:v>
                      </c:pt>
                      <c:pt idx="1073">
                        <c:v>59.976639009900993</c:v>
                      </c:pt>
                      <c:pt idx="1074">
                        <c:v>59.987924336633625</c:v>
                      </c:pt>
                      <c:pt idx="1075">
                        <c:v>59.99979043564359</c:v>
                      </c:pt>
                      <c:pt idx="1076">
                        <c:v>60.012745712871286</c:v>
                      </c:pt>
                      <c:pt idx="1077">
                        <c:v>60.025886673267323</c:v>
                      </c:pt>
                      <c:pt idx="1078">
                        <c:v>60.043393782178235</c:v>
                      </c:pt>
                      <c:pt idx="1079">
                        <c:v>60.078159178217803</c:v>
                      </c:pt>
                      <c:pt idx="1080">
                        <c:v>60.112562346534673</c:v>
                      </c:pt>
                      <c:pt idx="1081">
                        <c:v>60.152056594059403</c:v>
                      </c:pt>
                      <c:pt idx="1082">
                        <c:v>60.200336386138609</c:v>
                      </c:pt>
                      <c:pt idx="1083">
                        <c:v>60.239420851485136</c:v>
                      </c:pt>
                      <c:pt idx="1084">
                        <c:v>60.280598079207905</c:v>
                      </c:pt>
                      <c:pt idx="1085">
                        <c:v>60.330202613861381</c:v>
                      </c:pt>
                      <c:pt idx="1086">
                        <c:v>60.370115871287148</c:v>
                      </c:pt>
                      <c:pt idx="1087">
                        <c:v>60.416297603960388</c:v>
                      </c:pt>
                      <c:pt idx="1088">
                        <c:v>60.471593891089086</c:v>
                      </c:pt>
                      <c:pt idx="1089">
                        <c:v>60.523713227722773</c:v>
                      </c:pt>
                      <c:pt idx="1090">
                        <c:v>60.598109643564349</c:v>
                      </c:pt>
                      <c:pt idx="1091">
                        <c:v>60.691310564356463</c:v>
                      </c:pt>
                      <c:pt idx="1092">
                        <c:v>60.800097465346553</c:v>
                      </c:pt>
                      <c:pt idx="1093">
                        <c:v>60.92828816831684</c:v>
                      </c:pt>
                      <c:pt idx="1094">
                        <c:v>61.063582594059405</c:v>
                      </c:pt>
                      <c:pt idx="1095">
                        <c:v>61.19446582178221</c:v>
                      </c:pt>
                      <c:pt idx="1096">
                        <c:v>61.328420534653468</c:v>
                      </c:pt>
                      <c:pt idx="1097">
                        <c:v>61.463047504950488</c:v>
                      </c:pt>
                      <c:pt idx="1098">
                        <c:v>61.587668009900945</c:v>
                      </c:pt>
                      <c:pt idx="1099">
                        <c:v>61.721335069306946</c:v>
                      </c:pt>
                      <c:pt idx="1100">
                        <c:v>61.83891276237626</c:v>
                      </c:pt>
                      <c:pt idx="1101">
                        <c:v>61.951343742574252</c:v>
                      </c:pt>
                      <c:pt idx="1102">
                        <c:v>62.050083970297031</c:v>
                      </c:pt>
                      <c:pt idx="1103">
                        <c:v>62.14063719801976</c:v>
                      </c:pt>
                      <c:pt idx="1104">
                        <c:v>62.235001069306918</c:v>
                      </c:pt>
                      <c:pt idx="1105">
                        <c:v>62.33643287128713</c:v>
                      </c:pt>
                      <c:pt idx="1106">
                        <c:v>62.449708306930717</c:v>
                      </c:pt>
                      <c:pt idx="1107">
                        <c:v>62.59057416831682</c:v>
                      </c:pt>
                      <c:pt idx="1108">
                        <c:v>62.756831673267321</c:v>
                      </c:pt>
                      <c:pt idx="1109">
                        <c:v>62.943553801980187</c:v>
                      </c:pt>
                      <c:pt idx="1110">
                        <c:v>63.138866415841534</c:v>
                      </c:pt>
                      <c:pt idx="1111">
                        <c:v>63.338145108910872</c:v>
                      </c:pt>
                      <c:pt idx="1112">
                        <c:v>63.523198594059394</c:v>
                      </c:pt>
                      <c:pt idx="1113">
                        <c:v>63.690448336633686</c:v>
                      </c:pt>
                      <c:pt idx="1114">
                        <c:v>63.839132831683159</c:v>
                      </c:pt>
                      <c:pt idx="1115">
                        <c:v>63.974725732673271</c:v>
                      </c:pt>
                      <c:pt idx="1116">
                        <c:v>64.095658871287156</c:v>
                      </c:pt>
                      <c:pt idx="1117">
                        <c:v>64.205340267326733</c:v>
                      </c:pt>
                      <c:pt idx="1118">
                        <c:v>64.292682029702959</c:v>
                      </c:pt>
                      <c:pt idx="1119">
                        <c:v>64.393955178217851</c:v>
                      </c:pt>
                      <c:pt idx="1120">
                        <c:v>64.47550878217821</c:v>
                      </c:pt>
                      <c:pt idx="1121">
                        <c:v>64.563944950495056</c:v>
                      </c:pt>
                      <c:pt idx="1122">
                        <c:v>64.66521638613861</c:v>
                      </c:pt>
                      <c:pt idx="1123">
                        <c:v>64.770023059405929</c:v>
                      </c:pt>
                      <c:pt idx="1124">
                        <c:v>64.872374930693056</c:v>
                      </c:pt>
                      <c:pt idx="1125">
                        <c:v>64.959667673267319</c:v>
                      </c:pt>
                      <c:pt idx="1126">
                        <c:v>65.041352811881211</c:v>
                      </c:pt>
                      <c:pt idx="1127">
                        <c:v>65.109641663366304</c:v>
                      </c:pt>
                      <c:pt idx="1128">
                        <c:v>65.16306356435642</c:v>
                      </c:pt>
                      <c:pt idx="1129">
                        <c:v>65.21408951485148</c:v>
                      </c:pt>
                      <c:pt idx="1130">
                        <c:v>65.248843415841577</c:v>
                      </c:pt>
                      <c:pt idx="1131">
                        <c:v>65.29677035643563</c:v>
                      </c:pt>
                      <c:pt idx="1132">
                        <c:v>65.330609465346541</c:v>
                      </c:pt>
                      <c:pt idx="1133">
                        <c:v>65.367794851485144</c:v>
                      </c:pt>
                      <c:pt idx="1134">
                        <c:v>65.399028376237624</c:v>
                      </c:pt>
                      <c:pt idx="1135">
                        <c:v>65.431950435643543</c:v>
                      </c:pt>
                      <c:pt idx="1136">
                        <c:v>65.458475712871291</c:v>
                      </c:pt>
                      <c:pt idx="1137">
                        <c:v>65.483316455445561</c:v>
                      </c:pt>
                      <c:pt idx="1138">
                        <c:v>65.498189851485151</c:v>
                      </c:pt>
                      <c:pt idx="1139">
                        <c:v>65.512460316831678</c:v>
                      </c:pt>
                      <c:pt idx="1140">
                        <c:v>65.525048366336634</c:v>
                      </c:pt>
                      <c:pt idx="1141">
                        <c:v>65.537525554455456</c:v>
                      </c:pt>
                      <c:pt idx="1142">
                        <c:v>65.544790950495056</c:v>
                      </c:pt>
                      <c:pt idx="1143">
                        <c:v>65.556393178217803</c:v>
                      </c:pt>
                      <c:pt idx="1144">
                        <c:v>65.564817435643533</c:v>
                      </c:pt>
                      <c:pt idx="1145">
                        <c:v>65.571975821782218</c:v>
                      </c:pt>
                      <c:pt idx="1146">
                        <c:v>65.578378118811912</c:v>
                      </c:pt>
                      <c:pt idx="1147">
                        <c:v>65.584139188118826</c:v>
                      </c:pt>
                      <c:pt idx="1148">
                        <c:v>65.588291613861387</c:v>
                      </c:pt>
                      <c:pt idx="1149">
                        <c:v>65.596299009900989</c:v>
                      </c:pt>
                      <c:pt idx="1150">
                        <c:v>65.609843900990086</c:v>
                      </c:pt>
                      <c:pt idx="1151">
                        <c:v>65.635257871287152</c:v>
                      </c:pt>
                      <c:pt idx="1152">
                        <c:v>65.666818069306956</c:v>
                      </c:pt>
                      <c:pt idx="1153">
                        <c:v>65.695956079207917</c:v>
                      </c:pt>
                      <c:pt idx="1154">
                        <c:v>65.719912217821786</c:v>
                      </c:pt>
                      <c:pt idx="1155">
                        <c:v>65.732219405940583</c:v>
                      </c:pt>
                      <c:pt idx="1156">
                        <c:v>65.737758495049519</c:v>
                      </c:pt>
                      <c:pt idx="1157">
                        <c:v>65.739477059405957</c:v>
                      </c:pt>
                      <c:pt idx="1158">
                        <c:v>65.732155158415864</c:v>
                      </c:pt>
                      <c:pt idx="1159">
                        <c:v>65.728781782178217</c:v>
                      </c:pt>
                      <c:pt idx="1160">
                        <c:v>65.729144108910901</c:v>
                      </c:pt>
                      <c:pt idx="1161">
                        <c:v>65.734227990099015</c:v>
                      </c:pt>
                      <c:pt idx="1162">
                        <c:v>65.740417792079214</c:v>
                      </c:pt>
                      <c:pt idx="1163">
                        <c:v>65.748801495049506</c:v>
                      </c:pt>
                      <c:pt idx="1164">
                        <c:v>65.757207346534656</c:v>
                      </c:pt>
                      <c:pt idx="1165">
                        <c:v>65.769448891089098</c:v>
                      </c:pt>
                      <c:pt idx="1166">
                        <c:v>65.780926514851501</c:v>
                      </c:pt>
                      <c:pt idx="1167">
                        <c:v>65.791488811881194</c:v>
                      </c:pt>
                      <c:pt idx="1168">
                        <c:v>65.800697108910896</c:v>
                      </c:pt>
                      <c:pt idx="1169">
                        <c:v>65.813273158415853</c:v>
                      </c:pt>
                      <c:pt idx="1170">
                        <c:v>65.826853287128728</c:v>
                      </c:pt>
                      <c:pt idx="1171">
                        <c:v>65.841036158415847</c:v>
                      </c:pt>
                      <c:pt idx="1172">
                        <c:v>65.864164188118806</c:v>
                      </c:pt>
                      <c:pt idx="1173">
                        <c:v>65.897641653465328</c:v>
                      </c:pt>
                      <c:pt idx="1174">
                        <c:v>65.919382079207892</c:v>
                      </c:pt>
                      <c:pt idx="1175">
                        <c:v>65.946034524752491</c:v>
                      </c:pt>
                      <c:pt idx="1176">
                        <c:v>65.957940405940576</c:v>
                      </c:pt>
                      <c:pt idx="1177">
                        <c:v>65.964578831683156</c:v>
                      </c:pt>
                      <c:pt idx="1178">
                        <c:v>65.967662693069286</c:v>
                      </c:pt>
                      <c:pt idx="1179">
                        <c:v>65.969546900990096</c:v>
                      </c:pt>
                      <c:pt idx="1180">
                        <c:v>65.967419009900965</c:v>
                      </c:pt>
                      <c:pt idx="1181">
                        <c:v>65.966454188118817</c:v>
                      </c:pt>
                      <c:pt idx="1182">
                        <c:v>65.964557801980192</c:v>
                      </c:pt>
                      <c:pt idx="1183">
                        <c:v>65.964399009900987</c:v>
                      </c:pt>
                      <c:pt idx="1184">
                        <c:v>65.9639416732673</c:v>
                      </c:pt>
                      <c:pt idx="1185">
                        <c:v>65.964580069306933</c:v>
                      </c:pt>
                      <c:pt idx="1186">
                        <c:v>65.965103495049519</c:v>
                      </c:pt>
                      <c:pt idx="1187">
                        <c:v>65.968342316831709</c:v>
                      </c:pt>
                      <c:pt idx="1188">
                        <c:v>65.973952099009921</c:v>
                      </c:pt>
                      <c:pt idx="1189">
                        <c:v>65.982777811881164</c:v>
                      </c:pt>
                      <c:pt idx="1190">
                        <c:v>65.988757445544579</c:v>
                      </c:pt>
                      <c:pt idx="1191">
                        <c:v>65.997417425742611</c:v>
                      </c:pt>
                      <c:pt idx="1192">
                        <c:v>66.004715415841602</c:v>
                      </c:pt>
                      <c:pt idx="1193">
                        <c:v>66.012247089108897</c:v>
                      </c:pt>
                      <c:pt idx="1194">
                        <c:v>66.015879821782192</c:v>
                      </c:pt>
                      <c:pt idx="1195">
                        <c:v>66.019388980198045</c:v>
                      </c:pt>
                      <c:pt idx="1196">
                        <c:v>66.02152702970298</c:v>
                      </c:pt>
                      <c:pt idx="1197">
                        <c:v>66.027410257425743</c:v>
                      </c:pt>
                      <c:pt idx="1198">
                        <c:v>66.032642673267375</c:v>
                      </c:pt>
                      <c:pt idx="1199">
                        <c:v>66.040444168316839</c:v>
                      </c:pt>
                      <c:pt idx="1200">
                        <c:v>66.047598920792097</c:v>
                      </c:pt>
                      <c:pt idx="1201">
                        <c:v>66.060988178217841</c:v>
                      </c:pt>
                      <c:pt idx="1202">
                        <c:v>66.069595316831709</c:v>
                      </c:pt>
                      <c:pt idx="1203">
                        <c:v>66.072854712871305</c:v>
                      </c:pt>
                      <c:pt idx="1204">
                        <c:v>66.071604207920814</c:v>
                      </c:pt>
                      <c:pt idx="1205">
                        <c:v>66.069285594059409</c:v>
                      </c:pt>
                      <c:pt idx="1206">
                        <c:v>66.06604226732675</c:v>
                      </c:pt>
                      <c:pt idx="1207">
                        <c:v>66.064807108910884</c:v>
                      </c:pt>
                      <c:pt idx="1208">
                        <c:v>66.063020316831668</c:v>
                      </c:pt>
                      <c:pt idx="1209">
                        <c:v>66.065553782178227</c:v>
                      </c:pt>
                      <c:pt idx="1210">
                        <c:v>66.067531405940585</c:v>
                      </c:pt>
                      <c:pt idx="1211">
                        <c:v>66.07037891089108</c:v>
                      </c:pt>
                      <c:pt idx="1212">
                        <c:v>66.067106792079201</c:v>
                      </c:pt>
                      <c:pt idx="1213">
                        <c:v>66.062528534653467</c:v>
                      </c:pt>
                      <c:pt idx="1214">
                        <c:v>66.054105673267301</c:v>
                      </c:pt>
                      <c:pt idx="1215">
                        <c:v>66.045942306930698</c:v>
                      </c:pt>
                      <c:pt idx="1216">
                        <c:v>66.041518099009892</c:v>
                      </c:pt>
                      <c:pt idx="1217">
                        <c:v>66.039239405940577</c:v>
                      </c:pt>
                      <c:pt idx="1218">
                        <c:v>66.038365415841596</c:v>
                      </c:pt>
                      <c:pt idx="1219">
                        <c:v>66.03883065346534</c:v>
                      </c:pt>
                      <c:pt idx="1220">
                        <c:v>66.040437722772253</c:v>
                      </c:pt>
                      <c:pt idx="1221">
                        <c:v>66.044810831683208</c:v>
                      </c:pt>
                      <c:pt idx="1222">
                        <c:v>66.046172603960429</c:v>
                      </c:pt>
                      <c:pt idx="1223">
                        <c:v>66.046628950495062</c:v>
                      </c:pt>
                      <c:pt idx="1224">
                        <c:v>66.046523257425747</c:v>
                      </c:pt>
                      <c:pt idx="1225">
                        <c:v>66.051357544554492</c:v>
                      </c:pt>
                      <c:pt idx="1226">
                        <c:v>66.059883910891074</c:v>
                      </c:pt>
                      <c:pt idx="1227">
                        <c:v>66.073026712871282</c:v>
                      </c:pt>
                      <c:pt idx="1228">
                        <c:v>66.082072188118815</c:v>
                      </c:pt>
                      <c:pt idx="1229">
                        <c:v>66.090207762376224</c:v>
                      </c:pt>
                      <c:pt idx="1230">
                        <c:v>66.09668241584157</c:v>
                      </c:pt>
                      <c:pt idx="1231">
                        <c:v>66.105792524752417</c:v>
                      </c:pt>
                      <c:pt idx="1232">
                        <c:v>66.114385999999968</c:v>
                      </c:pt>
                      <c:pt idx="1233">
                        <c:v>66.127059594059389</c:v>
                      </c:pt>
                      <c:pt idx="1234">
                        <c:v>66.150218336633642</c:v>
                      </c:pt>
                      <c:pt idx="1235">
                        <c:v>66.183475069306937</c:v>
                      </c:pt>
                      <c:pt idx="1236">
                        <c:v>66.253844237623738</c:v>
                      </c:pt>
                      <c:pt idx="1237">
                        <c:v>66.35904184158413</c:v>
                      </c:pt>
                      <c:pt idx="1238">
                        <c:v>66.486573633663383</c:v>
                      </c:pt>
                      <c:pt idx="1239">
                        <c:v>66.642269128712869</c:v>
                      </c:pt>
                      <c:pt idx="1240">
                        <c:v>66.800103603960409</c:v>
                      </c:pt>
                      <c:pt idx="1241">
                        <c:v>66.957728732673289</c:v>
                      </c:pt>
                      <c:pt idx="1242">
                        <c:v>67.123551475247524</c:v>
                      </c:pt>
                      <c:pt idx="1243">
                        <c:v>67.3108372277228</c:v>
                      </c:pt>
                      <c:pt idx="1244">
                        <c:v>67.518466108910872</c:v>
                      </c:pt>
                      <c:pt idx="1245">
                        <c:v>67.755178425742571</c:v>
                      </c:pt>
                      <c:pt idx="1246">
                        <c:v>68.023487871287116</c:v>
                      </c:pt>
                      <c:pt idx="1247">
                        <c:v>68.307567663366328</c:v>
                      </c:pt>
                      <c:pt idx="1248">
                        <c:v>68.572149356435645</c:v>
                      </c:pt>
                      <c:pt idx="1249">
                        <c:v>68.835521811881208</c:v>
                      </c:pt>
                      <c:pt idx="1250">
                        <c:v>69.091898524752466</c:v>
                      </c:pt>
                      <c:pt idx="1251">
                        <c:v>69.335894801980203</c:v>
                      </c:pt>
                      <c:pt idx="1252">
                        <c:v>69.591144930693048</c:v>
                      </c:pt>
                      <c:pt idx="1253">
                        <c:v>69.857767841584149</c:v>
                      </c:pt>
                      <c:pt idx="1254">
                        <c:v>70.132424544554482</c:v>
                      </c:pt>
                      <c:pt idx="1255">
                        <c:v>70.420994366336629</c:v>
                      </c:pt>
                      <c:pt idx="1256">
                        <c:v>70.706635415841632</c:v>
                      </c:pt>
                      <c:pt idx="1257">
                        <c:v>70.995291346534628</c:v>
                      </c:pt>
                      <c:pt idx="1258">
                        <c:v>71.264850732673295</c:v>
                      </c:pt>
                      <c:pt idx="1259">
                        <c:v>71.516356336633677</c:v>
                      </c:pt>
                      <c:pt idx="1260">
                        <c:v>71.767037108910912</c:v>
                      </c:pt>
                      <c:pt idx="1261">
                        <c:v>72.028176405940613</c:v>
                      </c:pt>
                      <c:pt idx="1262">
                        <c:v>72.280507821782166</c:v>
                      </c:pt>
                      <c:pt idx="1263">
                        <c:v>72.54803707920793</c:v>
                      </c:pt>
                      <c:pt idx="1264">
                        <c:v>72.832860643564331</c:v>
                      </c:pt>
                      <c:pt idx="1265">
                        <c:v>73.117725544554446</c:v>
                      </c:pt>
                      <c:pt idx="1266">
                        <c:v>73.391955316831698</c:v>
                      </c:pt>
                      <c:pt idx="1267">
                        <c:v>73.629194425742568</c:v>
                      </c:pt>
                      <c:pt idx="1268">
                        <c:v>73.818999564356417</c:v>
                      </c:pt>
                      <c:pt idx="1269">
                        <c:v>73.989438920792068</c:v>
                      </c:pt>
                      <c:pt idx="1270">
                        <c:v>74.145927188118847</c:v>
                      </c:pt>
                      <c:pt idx="1271">
                        <c:v>74.303749386138577</c:v>
                      </c:pt>
                      <c:pt idx="1272">
                        <c:v>74.467607782178192</c:v>
                      </c:pt>
                      <c:pt idx="1273">
                        <c:v>74.634542099009906</c:v>
                      </c:pt>
                      <c:pt idx="1274">
                        <c:v>74.803572752475233</c:v>
                      </c:pt>
                      <c:pt idx="1275">
                        <c:v>74.983069326732704</c:v>
                      </c:pt>
                      <c:pt idx="1276">
                        <c:v>75.142124584158438</c:v>
                      </c:pt>
                      <c:pt idx="1277">
                        <c:v>75.282032881188115</c:v>
                      </c:pt>
                      <c:pt idx="1278">
                        <c:v>75.400000366336656</c:v>
                      </c:pt>
                      <c:pt idx="1279">
                        <c:v>75.513164653465367</c:v>
                      </c:pt>
                      <c:pt idx="1280">
                        <c:v>75.638912475247537</c:v>
                      </c:pt>
                      <c:pt idx="1281">
                        <c:v>75.783040950495064</c:v>
                      </c:pt>
                      <c:pt idx="1282">
                        <c:v>75.93341535643566</c:v>
                      </c:pt>
                      <c:pt idx="1283">
                        <c:v>76.064010495049502</c:v>
                      </c:pt>
                      <c:pt idx="1284">
                        <c:v>76.17887403960394</c:v>
                      </c:pt>
                      <c:pt idx="1285">
                        <c:v>76.273238099009873</c:v>
                      </c:pt>
                      <c:pt idx="1286">
                        <c:v>76.349978831683174</c:v>
                      </c:pt>
                      <c:pt idx="1287">
                        <c:v>76.412674643564387</c:v>
                      </c:pt>
                      <c:pt idx="1288">
                        <c:v>76.457168207920787</c:v>
                      </c:pt>
                      <c:pt idx="1289">
                        <c:v>76.499449267326725</c:v>
                      </c:pt>
                      <c:pt idx="1290">
                        <c:v>76.531521415841596</c:v>
                      </c:pt>
                      <c:pt idx="1291">
                        <c:v>76.567090178217811</c:v>
                      </c:pt>
                      <c:pt idx="1292">
                        <c:v>76.594772702970303</c:v>
                      </c:pt>
                      <c:pt idx="1293">
                        <c:v>76.617938495049529</c:v>
                      </c:pt>
                      <c:pt idx="1294">
                        <c:v>76.625434396039566</c:v>
                      </c:pt>
                      <c:pt idx="1295">
                        <c:v>76.626965267326725</c:v>
                      </c:pt>
                      <c:pt idx="1296">
                        <c:v>76.625565633663342</c:v>
                      </c:pt>
                      <c:pt idx="1297">
                        <c:v>76.623291128712893</c:v>
                      </c:pt>
                      <c:pt idx="1298">
                        <c:v>76.622112049504949</c:v>
                      </c:pt>
                      <c:pt idx="1299">
                        <c:v>76.625428900990087</c:v>
                      </c:pt>
                      <c:pt idx="1300">
                        <c:v>76.629299297029704</c:v>
                      </c:pt>
                      <c:pt idx="1301">
                        <c:v>76.634575396039622</c:v>
                      </c:pt>
                      <c:pt idx="1302">
                        <c:v>76.648352851485157</c:v>
                      </c:pt>
                      <c:pt idx="1303">
                        <c:v>76.659538663366362</c:v>
                      </c:pt>
                      <c:pt idx="1304">
                        <c:v>76.665476693069323</c:v>
                      </c:pt>
                      <c:pt idx="1305">
                        <c:v>76.668172643564347</c:v>
                      </c:pt>
                      <c:pt idx="1306">
                        <c:v>76.67383853465347</c:v>
                      </c:pt>
                      <c:pt idx="1307">
                        <c:v>76.69002493069307</c:v>
                      </c:pt>
                      <c:pt idx="1308">
                        <c:v>76.720027019801961</c:v>
                      </c:pt>
                      <c:pt idx="1309">
                        <c:v>76.748910841584163</c:v>
                      </c:pt>
                      <c:pt idx="1310">
                        <c:v>76.786600267326747</c:v>
                      </c:pt>
                      <c:pt idx="1311">
                        <c:v>76.840730118811891</c:v>
                      </c:pt>
                      <c:pt idx="1312">
                        <c:v>76.881093514851457</c:v>
                      </c:pt>
                      <c:pt idx="1313">
                        <c:v>76.90522005940592</c:v>
                      </c:pt>
                      <c:pt idx="1314">
                        <c:v>76.930829079207896</c:v>
                      </c:pt>
                      <c:pt idx="1315">
                        <c:v>76.95904474257425</c:v>
                      </c:pt>
                      <c:pt idx="1316">
                        <c:v>77.003102683168322</c:v>
                      </c:pt>
                      <c:pt idx="1317">
                        <c:v>77.044513158415839</c:v>
                      </c:pt>
                      <c:pt idx="1318">
                        <c:v>77.07332978217822</c:v>
                      </c:pt>
                      <c:pt idx="1319">
                        <c:v>77.087665960396052</c:v>
                      </c:pt>
                      <c:pt idx="1320">
                        <c:v>77.091700415841544</c:v>
                      </c:pt>
                      <c:pt idx="1321">
                        <c:v>77.089932811881184</c:v>
                      </c:pt>
                      <c:pt idx="1322">
                        <c:v>77.084065970297019</c:v>
                      </c:pt>
                      <c:pt idx="1323">
                        <c:v>77.078758287128679</c:v>
                      </c:pt>
                      <c:pt idx="1324">
                        <c:v>77.074463346534671</c:v>
                      </c:pt>
                      <c:pt idx="1325">
                        <c:v>77.073376415841594</c:v>
                      </c:pt>
                      <c:pt idx="1326">
                        <c:v>77.071344277227695</c:v>
                      </c:pt>
                      <c:pt idx="1327">
                        <c:v>77.071470237623757</c:v>
                      </c:pt>
                      <c:pt idx="1328">
                        <c:v>77.070207237623762</c:v>
                      </c:pt>
                      <c:pt idx="1329">
                        <c:v>77.06999168316834</c:v>
                      </c:pt>
                      <c:pt idx="1330">
                        <c:v>77.067380782178219</c:v>
                      </c:pt>
                      <c:pt idx="1331">
                        <c:v>77.064044376237632</c:v>
                      </c:pt>
                      <c:pt idx="1332">
                        <c:v>77.057519613861359</c:v>
                      </c:pt>
                      <c:pt idx="1333">
                        <c:v>77.05296512871287</c:v>
                      </c:pt>
                      <c:pt idx="1334">
                        <c:v>77.051894831683171</c:v>
                      </c:pt>
                      <c:pt idx="1335">
                        <c:v>77.052075999999957</c:v>
                      </c:pt>
                      <c:pt idx="1336">
                        <c:v>77.050993277227747</c:v>
                      </c:pt>
                      <c:pt idx="1337">
                        <c:v>77.053245762376221</c:v>
                      </c:pt>
                      <c:pt idx="1338">
                        <c:v>77.054755524752466</c:v>
                      </c:pt>
                      <c:pt idx="1339">
                        <c:v>77.055925910891091</c:v>
                      </c:pt>
                      <c:pt idx="1340">
                        <c:v>77.05467546534652</c:v>
                      </c:pt>
                      <c:pt idx="1341">
                        <c:v>77.056930029702983</c:v>
                      </c:pt>
                      <c:pt idx="1342">
                        <c:v>77.059361801980188</c:v>
                      </c:pt>
                      <c:pt idx="1343">
                        <c:v>77.065263386138597</c:v>
                      </c:pt>
                      <c:pt idx="1344">
                        <c:v>77.067899445544555</c:v>
                      </c:pt>
                      <c:pt idx="1345">
                        <c:v>77.07229000990101</c:v>
                      </c:pt>
                      <c:pt idx="1346">
                        <c:v>77.076484792079199</c:v>
                      </c:pt>
                      <c:pt idx="1347">
                        <c:v>77.081303594059406</c:v>
                      </c:pt>
                      <c:pt idx="1348">
                        <c:v>77.083801128712864</c:v>
                      </c:pt>
                      <c:pt idx="1349">
                        <c:v>77.089107841584195</c:v>
                      </c:pt>
                      <c:pt idx="1350">
                        <c:v>77.089986148514839</c:v>
                      </c:pt>
                      <c:pt idx="1351">
                        <c:v>77.091225673267303</c:v>
                      </c:pt>
                      <c:pt idx="1352">
                        <c:v>77.091616851485156</c:v>
                      </c:pt>
                      <c:pt idx="1353">
                        <c:v>77.097357495049522</c:v>
                      </c:pt>
                      <c:pt idx="1354">
                        <c:v>77.104338871287126</c:v>
                      </c:pt>
                      <c:pt idx="1355">
                        <c:v>77.118138168316804</c:v>
                      </c:pt>
                      <c:pt idx="1356">
                        <c:v>77.133853514851438</c:v>
                      </c:pt>
                      <c:pt idx="1357">
                        <c:v>77.151347128712871</c:v>
                      </c:pt>
                      <c:pt idx="1358">
                        <c:v>77.164698366336623</c:v>
                      </c:pt>
                      <c:pt idx="1359">
                        <c:v>77.178765316831672</c:v>
                      </c:pt>
                      <c:pt idx="1360">
                        <c:v>77.187833940594061</c:v>
                      </c:pt>
                      <c:pt idx="1361">
                        <c:v>77.202033188118776</c:v>
                      </c:pt>
                      <c:pt idx="1362">
                        <c:v>77.228987742574276</c:v>
                      </c:pt>
                      <c:pt idx="1363">
                        <c:v>77.258084217821789</c:v>
                      </c:pt>
                      <c:pt idx="1364">
                        <c:v>77.292519475247502</c:v>
                      </c:pt>
                      <c:pt idx="1365">
                        <c:v>77.349158831683184</c:v>
                      </c:pt>
                      <c:pt idx="1366">
                        <c:v>77.400896811881196</c:v>
                      </c:pt>
                      <c:pt idx="1367">
                        <c:v>77.462565198019803</c:v>
                      </c:pt>
                      <c:pt idx="1368">
                        <c:v>77.509805366336664</c:v>
                      </c:pt>
                      <c:pt idx="1369">
                        <c:v>77.558707663366349</c:v>
                      </c:pt>
                      <c:pt idx="1370">
                        <c:v>77.604269603960404</c:v>
                      </c:pt>
                      <c:pt idx="1371">
                        <c:v>77.645020188118792</c:v>
                      </c:pt>
                      <c:pt idx="1372">
                        <c:v>77.707544386138636</c:v>
                      </c:pt>
                      <c:pt idx="1373">
                        <c:v>77.774504108910889</c:v>
                      </c:pt>
                      <c:pt idx="1374">
                        <c:v>77.823275702970292</c:v>
                      </c:pt>
                      <c:pt idx="1375">
                        <c:v>77.875227217821788</c:v>
                      </c:pt>
                      <c:pt idx="1376">
                        <c:v>77.910721900990083</c:v>
                      </c:pt>
                      <c:pt idx="1377">
                        <c:v>77.95200233663364</c:v>
                      </c:pt>
                      <c:pt idx="1378">
                        <c:v>77.976787386138625</c:v>
                      </c:pt>
                      <c:pt idx="1379">
                        <c:v>77.994896188118815</c:v>
                      </c:pt>
                      <c:pt idx="1380">
                        <c:v>78.021118029703032</c:v>
                      </c:pt>
                      <c:pt idx="1381">
                        <c:v>78.05514168316833</c:v>
                      </c:pt>
                      <c:pt idx="1382">
                        <c:v>78.100943594059416</c:v>
                      </c:pt>
                      <c:pt idx="1383">
                        <c:v>78.170584693069273</c:v>
                      </c:pt>
                      <c:pt idx="1384">
                        <c:v>78.243123000000011</c:v>
                      </c:pt>
                      <c:pt idx="1385">
                        <c:v>78.314725881188124</c:v>
                      </c:pt>
                      <c:pt idx="1386">
                        <c:v>78.378094485148509</c:v>
                      </c:pt>
                      <c:pt idx="1387">
                        <c:v>78.443325504950494</c:v>
                      </c:pt>
                      <c:pt idx="1388">
                        <c:v>78.51907667326735</c:v>
                      </c:pt>
                      <c:pt idx="1389">
                        <c:v>78.596349495049509</c:v>
                      </c:pt>
                      <c:pt idx="1390">
                        <c:v>78.684797683168327</c:v>
                      </c:pt>
                      <c:pt idx="1391">
                        <c:v>78.765954554455448</c:v>
                      </c:pt>
                      <c:pt idx="1392">
                        <c:v>78.851767970297004</c:v>
                      </c:pt>
                      <c:pt idx="1393">
                        <c:v>78.937562970297009</c:v>
                      </c:pt>
                      <c:pt idx="1394">
                        <c:v>79.019128039603999</c:v>
                      </c:pt>
                      <c:pt idx="1395">
                        <c:v>79.089566861386146</c:v>
                      </c:pt>
                      <c:pt idx="1396">
                        <c:v>79.151460683168324</c:v>
                      </c:pt>
                      <c:pt idx="1397">
                        <c:v>79.215744009900988</c:v>
                      </c:pt>
                      <c:pt idx="1398">
                        <c:v>79.296344742574263</c:v>
                      </c:pt>
                      <c:pt idx="1399">
                        <c:v>79.391611415841552</c:v>
                      </c:pt>
                      <c:pt idx="1400">
                        <c:v>79.506603227722792</c:v>
                      </c:pt>
                      <c:pt idx="1401">
                        <c:v>79.634457702970295</c:v>
                      </c:pt>
                      <c:pt idx="1402">
                        <c:v>79.747705396039606</c:v>
                      </c:pt>
                      <c:pt idx="1403">
                        <c:v>79.851178089108927</c:v>
                      </c:pt>
                      <c:pt idx="1404">
                        <c:v>79.937437237623797</c:v>
                      </c:pt>
                      <c:pt idx="1405">
                        <c:v>80.012387029703007</c:v>
                      </c:pt>
                      <c:pt idx="1406">
                        <c:v>80.076082910891117</c:v>
                      </c:pt>
                      <c:pt idx="1407">
                        <c:v>80.13457196039603</c:v>
                      </c:pt>
                      <c:pt idx="1408">
                        <c:v>80.211037900990107</c:v>
                      </c:pt>
                      <c:pt idx="1409">
                        <c:v>80.303185594059414</c:v>
                      </c:pt>
                      <c:pt idx="1410">
                        <c:v>80.409732841584159</c:v>
                      </c:pt>
                      <c:pt idx="1411">
                        <c:v>80.529851801980186</c:v>
                      </c:pt>
                      <c:pt idx="1412">
                        <c:v>80.646450584158458</c:v>
                      </c:pt>
                      <c:pt idx="1413">
                        <c:v>80.769685386138633</c:v>
                      </c:pt>
                      <c:pt idx="1414">
                        <c:v>80.87847744554459</c:v>
                      </c:pt>
                      <c:pt idx="1415">
                        <c:v>80.975123930693087</c:v>
                      </c:pt>
                      <c:pt idx="1416">
                        <c:v>81.051545693069272</c:v>
                      </c:pt>
                      <c:pt idx="1417">
                        <c:v>81.118415049504947</c:v>
                      </c:pt>
                      <c:pt idx="1418">
                        <c:v>81.18540586138613</c:v>
                      </c:pt>
                      <c:pt idx="1419">
                        <c:v>81.251999841584151</c:v>
                      </c:pt>
                      <c:pt idx="1420">
                        <c:v>81.302549653465348</c:v>
                      </c:pt>
                      <c:pt idx="1421">
                        <c:v>81.357332475247532</c:v>
                      </c:pt>
                      <c:pt idx="1422">
                        <c:v>81.415574940594027</c:v>
                      </c:pt>
                      <c:pt idx="1423">
                        <c:v>81.486199366336649</c:v>
                      </c:pt>
                      <c:pt idx="1424">
                        <c:v>81.552321851485146</c:v>
                      </c:pt>
                      <c:pt idx="1425">
                        <c:v>81.645754742574283</c:v>
                      </c:pt>
                      <c:pt idx="1426">
                        <c:v>81.731063712871318</c:v>
                      </c:pt>
                      <c:pt idx="1427">
                        <c:v>81.834359712871262</c:v>
                      </c:pt>
                      <c:pt idx="1428">
                        <c:v>81.932672188118829</c:v>
                      </c:pt>
                      <c:pt idx="1429">
                        <c:v>82.040915999999996</c:v>
                      </c:pt>
                      <c:pt idx="1430">
                        <c:v>82.129037485148544</c:v>
                      </c:pt>
                      <c:pt idx="1431">
                        <c:v>82.204700821782183</c:v>
                      </c:pt>
                      <c:pt idx="1432">
                        <c:v>82.267979108910907</c:v>
                      </c:pt>
                      <c:pt idx="1433">
                        <c:v>82.328757594059411</c:v>
                      </c:pt>
                      <c:pt idx="1434">
                        <c:v>82.380738356435657</c:v>
                      </c:pt>
                      <c:pt idx="1435">
                        <c:v>82.442053079207909</c:v>
                      </c:pt>
                      <c:pt idx="1436">
                        <c:v>82.508561653465364</c:v>
                      </c:pt>
                      <c:pt idx="1437">
                        <c:v>82.554298138613916</c:v>
                      </c:pt>
                      <c:pt idx="1438">
                        <c:v>82.601938485148537</c:v>
                      </c:pt>
                      <c:pt idx="1439">
                        <c:v>82.648565188118852</c:v>
                      </c:pt>
                      <c:pt idx="1440">
                        <c:v>82.689800207920825</c:v>
                      </c:pt>
                      <c:pt idx="1441">
                        <c:v>82.72877036633659</c:v>
                      </c:pt>
                      <c:pt idx="1442">
                        <c:v>82.757985653465312</c:v>
                      </c:pt>
                      <c:pt idx="1443">
                        <c:v>82.796647693069332</c:v>
                      </c:pt>
                      <c:pt idx="1444">
                        <c:v>82.820081653465337</c:v>
                      </c:pt>
                      <c:pt idx="1445">
                        <c:v>82.849443613861382</c:v>
                      </c:pt>
                      <c:pt idx="1446">
                        <c:v>82.876603039603978</c:v>
                      </c:pt>
                      <c:pt idx="1447">
                        <c:v>82.896402851485163</c:v>
                      </c:pt>
                      <c:pt idx="1448">
                        <c:v>82.909318099009866</c:v>
                      </c:pt>
                      <c:pt idx="1449">
                        <c:v>82.936857455445562</c:v>
                      </c:pt>
                      <c:pt idx="1450">
                        <c:v>82.963982257425698</c:v>
                      </c:pt>
                      <c:pt idx="1451">
                        <c:v>82.970960069306926</c:v>
                      </c:pt>
                      <c:pt idx="1452">
                        <c:v>82.971746564356408</c:v>
                      </c:pt>
                      <c:pt idx="1453">
                        <c:v>82.969151722772281</c:v>
                      </c:pt>
                      <c:pt idx="1454">
                        <c:v>82.96343282178222</c:v>
                      </c:pt>
                      <c:pt idx="1455">
                        <c:v>82.95634173267328</c:v>
                      </c:pt>
                      <c:pt idx="1456">
                        <c:v>82.940074029702984</c:v>
                      </c:pt>
                      <c:pt idx="1457">
                        <c:v>82.922873594059425</c:v>
                      </c:pt>
                      <c:pt idx="1458">
                        <c:v>82.909042000000014</c:v>
                      </c:pt>
                      <c:pt idx="1459">
                        <c:v>82.896842603960422</c:v>
                      </c:pt>
                      <c:pt idx="1460">
                        <c:v>82.88668786138615</c:v>
                      </c:pt>
                      <c:pt idx="1461">
                        <c:v>82.875893079207913</c:v>
                      </c:pt>
                      <c:pt idx="1462">
                        <c:v>82.866067722772243</c:v>
                      </c:pt>
                      <c:pt idx="1463">
                        <c:v>82.861887247524706</c:v>
                      </c:pt>
                      <c:pt idx="1464">
                        <c:v>82.855285396039633</c:v>
                      </c:pt>
                      <c:pt idx="1465">
                        <c:v>82.839647762376231</c:v>
                      </c:pt>
                      <c:pt idx="1466">
                        <c:v>82.826013178217835</c:v>
                      </c:pt>
                      <c:pt idx="1467">
                        <c:v>82.815842544554428</c:v>
                      </c:pt>
                      <c:pt idx="1468">
                        <c:v>82.804331039603966</c:v>
                      </c:pt>
                      <c:pt idx="1469">
                        <c:v>82.792640366336599</c:v>
                      </c:pt>
                      <c:pt idx="1470">
                        <c:v>82.774867544554454</c:v>
                      </c:pt>
                      <c:pt idx="1471">
                        <c:v>82.765169257425725</c:v>
                      </c:pt>
                      <c:pt idx="1472">
                        <c:v>82.753321663366336</c:v>
                      </c:pt>
                      <c:pt idx="1473">
                        <c:v>82.742966554455407</c:v>
                      </c:pt>
                      <c:pt idx="1474">
                        <c:v>82.736200108910879</c:v>
                      </c:pt>
                      <c:pt idx="1475">
                        <c:v>82.726901574257397</c:v>
                      </c:pt>
                      <c:pt idx="1476">
                        <c:v>82.709820485148569</c:v>
                      </c:pt>
                      <c:pt idx="1477">
                        <c:v>82.687349564356481</c:v>
                      </c:pt>
                      <c:pt idx="1478">
                        <c:v>82.677198306930691</c:v>
                      </c:pt>
                      <c:pt idx="1479">
                        <c:v>82.663830049504924</c:v>
                      </c:pt>
                      <c:pt idx="1480">
                        <c:v>82.653234574257411</c:v>
                      </c:pt>
                      <c:pt idx="1481">
                        <c:v>82.644570366336609</c:v>
                      </c:pt>
                      <c:pt idx="1482">
                        <c:v>82.624448693069311</c:v>
                      </c:pt>
                      <c:pt idx="1483">
                        <c:v>82.590207029702952</c:v>
                      </c:pt>
                      <c:pt idx="1484">
                        <c:v>82.54358072277229</c:v>
                      </c:pt>
                      <c:pt idx="1485">
                        <c:v>82.485243455445541</c:v>
                      </c:pt>
                      <c:pt idx="1486">
                        <c:v>82.411360980198012</c:v>
                      </c:pt>
                      <c:pt idx="1487">
                        <c:v>82.358062495049509</c:v>
                      </c:pt>
                      <c:pt idx="1488">
                        <c:v>82.32460903960397</c:v>
                      </c:pt>
                      <c:pt idx="1489">
                        <c:v>82.318964712871292</c:v>
                      </c:pt>
                      <c:pt idx="1490">
                        <c:v>82.323432762376271</c:v>
                      </c:pt>
                      <c:pt idx="1491">
                        <c:v>82.332662148514871</c:v>
                      </c:pt>
                      <c:pt idx="1492">
                        <c:v>82.333401940594086</c:v>
                      </c:pt>
                      <c:pt idx="1493">
                        <c:v>82.326761544554472</c:v>
                      </c:pt>
                      <c:pt idx="1494">
                        <c:v>82.314786148514827</c:v>
                      </c:pt>
                      <c:pt idx="1495">
                        <c:v>82.302201495049502</c:v>
                      </c:pt>
                      <c:pt idx="1496">
                        <c:v>82.283942316831656</c:v>
                      </c:pt>
                      <c:pt idx="1497">
                        <c:v>82.260505168316811</c:v>
                      </c:pt>
                      <c:pt idx="1498">
                        <c:v>82.236200297029711</c:v>
                      </c:pt>
                      <c:pt idx="1499">
                        <c:v>82.226000940594034</c:v>
                      </c:pt>
                      <c:pt idx="1500">
                        <c:v>82.221058811881193</c:v>
                      </c:pt>
                      <c:pt idx="1501">
                        <c:v>82.219784376237627</c:v>
                      </c:pt>
                      <c:pt idx="1502">
                        <c:v>82.216549999999984</c:v>
                      </c:pt>
                      <c:pt idx="1503">
                        <c:v>82.207958950495041</c:v>
                      </c:pt>
                      <c:pt idx="1504">
                        <c:v>82.193779514851485</c:v>
                      </c:pt>
                      <c:pt idx="1505">
                        <c:v>82.178778168316825</c:v>
                      </c:pt>
                      <c:pt idx="1506">
                        <c:v>82.168723514851507</c:v>
                      </c:pt>
                      <c:pt idx="1507">
                        <c:v>82.164672376237647</c:v>
                      </c:pt>
                      <c:pt idx="1508">
                        <c:v>82.157722534653502</c:v>
                      </c:pt>
                      <c:pt idx="1509">
                        <c:v>82.153513554455429</c:v>
                      </c:pt>
                      <c:pt idx="1510">
                        <c:v>82.145193950495013</c:v>
                      </c:pt>
                      <c:pt idx="1511">
                        <c:v>82.143167712871275</c:v>
                      </c:pt>
                      <c:pt idx="1512">
                        <c:v>82.140040118811896</c:v>
                      </c:pt>
                      <c:pt idx="1513">
                        <c:v>82.138244227722765</c:v>
                      </c:pt>
                      <c:pt idx="1514">
                        <c:v>82.136100504950477</c:v>
                      </c:pt>
                      <c:pt idx="1515">
                        <c:v>82.136980227722759</c:v>
                      </c:pt>
                      <c:pt idx="1516">
                        <c:v>82.137873980198023</c:v>
                      </c:pt>
                      <c:pt idx="1517">
                        <c:v>82.140591950495065</c:v>
                      </c:pt>
                      <c:pt idx="1518">
                        <c:v>82.141160128712869</c:v>
                      </c:pt>
                      <c:pt idx="1519">
                        <c:v>82.142420851485156</c:v>
                      </c:pt>
                      <c:pt idx="1520">
                        <c:v>82.141603920792093</c:v>
                      </c:pt>
                      <c:pt idx="1521">
                        <c:v>82.140881168316852</c:v>
                      </c:pt>
                      <c:pt idx="1522">
                        <c:v>82.134496554455424</c:v>
                      </c:pt>
                      <c:pt idx="1523">
                        <c:v>82.133137613861393</c:v>
                      </c:pt>
                      <c:pt idx="1524">
                        <c:v>82.1316488910891</c:v>
                      </c:pt>
                      <c:pt idx="1525">
                        <c:v>82.133793544554479</c:v>
                      </c:pt>
                      <c:pt idx="1526">
                        <c:v>82.139931198019823</c:v>
                      </c:pt>
                      <c:pt idx="1527">
                        <c:v>82.143752940594041</c:v>
                      </c:pt>
                      <c:pt idx="1528">
                        <c:v>82.143232188118816</c:v>
                      </c:pt>
                      <c:pt idx="1529">
                        <c:v>82.144208376237614</c:v>
                      </c:pt>
                      <c:pt idx="1530">
                        <c:v>82.143400386138595</c:v>
                      </c:pt>
                      <c:pt idx="1531">
                        <c:v>82.141691148514852</c:v>
                      </c:pt>
                      <c:pt idx="1532">
                        <c:v>82.134588049504956</c:v>
                      </c:pt>
                      <c:pt idx="1533">
                        <c:v>82.132175861386131</c:v>
                      </c:pt>
                      <c:pt idx="1534">
                        <c:v>82.130065811881252</c:v>
                      </c:pt>
                      <c:pt idx="1535">
                        <c:v>82.131564574257453</c:v>
                      </c:pt>
                      <c:pt idx="1536">
                        <c:v>82.133205742574276</c:v>
                      </c:pt>
                      <c:pt idx="1537">
                        <c:v>82.136701534653454</c:v>
                      </c:pt>
                      <c:pt idx="1538">
                        <c:v>82.13792515841584</c:v>
                      </c:pt>
                      <c:pt idx="1539">
                        <c:v>82.135225702970345</c:v>
                      </c:pt>
                      <c:pt idx="1540">
                        <c:v>82.1259353069307</c:v>
                      </c:pt>
                      <c:pt idx="1541">
                        <c:v>82.10950402970299</c:v>
                      </c:pt>
                      <c:pt idx="1542">
                        <c:v>82.09821446534653</c:v>
                      </c:pt>
                      <c:pt idx="1543">
                        <c:v>82.088614504950485</c:v>
                      </c:pt>
                      <c:pt idx="1544">
                        <c:v>82.079759227722789</c:v>
                      </c:pt>
                      <c:pt idx="1545">
                        <c:v>82.074903752475251</c:v>
                      </c:pt>
                      <c:pt idx="1546">
                        <c:v>82.073995009900955</c:v>
                      </c:pt>
                      <c:pt idx="1547">
                        <c:v>82.079905693069293</c:v>
                      </c:pt>
                      <c:pt idx="1548">
                        <c:v>82.080590297029701</c:v>
                      </c:pt>
                      <c:pt idx="1549">
                        <c:v>82.081513643564364</c:v>
                      </c:pt>
                      <c:pt idx="1550">
                        <c:v>82.07767741584162</c:v>
                      </c:pt>
                      <c:pt idx="1551">
                        <c:v>82.072281742574248</c:v>
                      </c:pt>
                      <c:pt idx="1552">
                        <c:v>82.06756704950493</c:v>
                      </c:pt>
                      <c:pt idx="1553">
                        <c:v>82.066303970297014</c:v>
                      </c:pt>
                      <c:pt idx="1554">
                        <c:v>82.068003168316821</c:v>
                      </c:pt>
                      <c:pt idx="1555">
                        <c:v>82.07290606930691</c:v>
                      </c:pt>
                      <c:pt idx="1556">
                        <c:v>82.07688021782181</c:v>
                      </c:pt>
                      <c:pt idx="1557">
                        <c:v>82.081747019801981</c:v>
                      </c:pt>
                      <c:pt idx="1558">
                        <c:v>82.081425584158382</c:v>
                      </c:pt>
                      <c:pt idx="1559">
                        <c:v>82.080348663366323</c:v>
                      </c:pt>
                      <c:pt idx="1560">
                        <c:v>82.079905079207933</c:v>
                      </c:pt>
                      <c:pt idx="1561">
                        <c:v>82.08236735643564</c:v>
                      </c:pt>
                      <c:pt idx="1562">
                        <c:v>82.086301495049511</c:v>
                      </c:pt>
                      <c:pt idx="1563">
                        <c:v>82.09257630693071</c:v>
                      </c:pt>
                      <c:pt idx="1564">
                        <c:v>82.09322822772279</c:v>
                      </c:pt>
                      <c:pt idx="1565">
                        <c:v>82.094753366336633</c:v>
                      </c:pt>
                      <c:pt idx="1566">
                        <c:v>82.094829831683171</c:v>
                      </c:pt>
                      <c:pt idx="1567">
                        <c:v>82.095136425742581</c:v>
                      </c:pt>
                      <c:pt idx="1568">
                        <c:v>82.092266485148471</c:v>
                      </c:pt>
                      <c:pt idx="1569">
                        <c:v>82.088658009900982</c:v>
                      </c:pt>
                      <c:pt idx="1570">
                        <c:v>82.08493896039603</c:v>
                      </c:pt>
                      <c:pt idx="1571">
                        <c:v>82.083957524752492</c:v>
                      </c:pt>
                      <c:pt idx="1572">
                        <c:v>82.087260049504977</c:v>
                      </c:pt>
                      <c:pt idx="1573">
                        <c:v>82.093197485148536</c:v>
                      </c:pt>
                      <c:pt idx="1574">
                        <c:v>82.094540504950487</c:v>
                      </c:pt>
                      <c:pt idx="1575">
                        <c:v>82.096003247524777</c:v>
                      </c:pt>
                      <c:pt idx="1576">
                        <c:v>82.096161396039619</c:v>
                      </c:pt>
                      <c:pt idx="1577">
                        <c:v>82.096450425742574</c:v>
                      </c:pt>
                      <c:pt idx="1578">
                        <c:v>82.09520036633667</c:v>
                      </c:pt>
                      <c:pt idx="1579">
                        <c:v>82.09546939603959</c:v>
                      </c:pt>
                      <c:pt idx="1580">
                        <c:v>82.093161485148485</c:v>
                      </c:pt>
                      <c:pt idx="1581">
                        <c:v>82.09437624752475</c:v>
                      </c:pt>
                      <c:pt idx="1582">
                        <c:v>82.095219306930716</c:v>
                      </c:pt>
                      <c:pt idx="1583">
                        <c:v>82.096875118811894</c:v>
                      </c:pt>
                      <c:pt idx="1584">
                        <c:v>82.096064128712854</c:v>
                      </c:pt>
                      <c:pt idx="1585">
                        <c:v>82.095299564356424</c:v>
                      </c:pt>
                      <c:pt idx="1586">
                        <c:v>82.091829544554443</c:v>
                      </c:pt>
                      <c:pt idx="1587">
                        <c:v>82.089129128712869</c:v>
                      </c:pt>
                      <c:pt idx="1588">
                        <c:v>82.086479217821818</c:v>
                      </c:pt>
                      <c:pt idx="1589">
                        <c:v>82.085667603960403</c:v>
                      </c:pt>
                      <c:pt idx="1590">
                        <c:v>82.083180009900971</c:v>
                      </c:pt>
                      <c:pt idx="1591">
                        <c:v>82.081275316831636</c:v>
                      </c:pt>
                      <c:pt idx="1592">
                        <c:v>82.079642277227734</c:v>
                      </c:pt>
                      <c:pt idx="1593">
                        <c:v>82.078687673267325</c:v>
                      </c:pt>
                      <c:pt idx="1594">
                        <c:v>82.076182297029703</c:v>
                      </c:pt>
                      <c:pt idx="1595">
                        <c:v>82.072714722772247</c:v>
                      </c:pt>
                      <c:pt idx="1596">
                        <c:v>82.067620742574263</c:v>
                      </c:pt>
                      <c:pt idx="1597">
                        <c:v>82.060756980198022</c:v>
                      </c:pt>
                      <c:pt idx="1598">
                        <c:v>82.046245297029714</c:v>
                      </c:pt>
                      <c:pt idx="1599">
                        <c:v>82.039241861386117</c:v>
                      </c:pt>
                      <c:pt idx="1600">
                        <c:v>82.030633603960439</c:v>
                      </c:pt>
                      <c:pt idx="1601">
                        <c:v>82.023252029703002</c:v>
                      </c:pt>
                      <c:pt idx="1602">
                        <c:v>82.011209257425747</c:v>
                      </c:pt>
                      <c:pt idx="1603">
                        <c:v>81.999837415841583</c:v>
                      </c:pt>
                      <c:pt idx="1604">
                        <c:v>81.984443465346573</c:v>
                      </c:pt>
                      <c:pt idx="1605">
                        <c:v>81.972479405940575</c:v>
                      </c:pt>
                      <c:pt idx="1606">
                        <c:v>81.96145633663366</c:v>
                      </c:pt>
                      <c:pt idx="1607">
                        <c:v>81.945727386138586</c:v>
                      </c:pt>
                      <c:pt idx="1608">
                        <c:v>81.923488069306941</c:v>
                      </c:pt>
                      <c:pt idx="1609">
                        <c:v>81.886458326732694</c:v>
                      </c:pt>
                      <c:pt idx="1610">
                        <c:v>81.830829871287122</c:v>
                      </c:pt>
                      <c:pt idx="1611">
                        <c:v>81.753605287128693</c:v>
                      </c:pt>
                      <c:pt idx="1612">
                        <c:v>81.650931702970269</c:v>
                      </c:pt>
                      <c:pt idx="1613">
                        <c:v>81.517279425742601</c:v>
                      </c:pt>
                      <c:pt idx="1614">
                        <c:v>81.360238633663343</c:v>
                      </c:pt>
                      <c:pt idx="1615">
                        <c:v>81.186987930693064</c:v>
                      </c:pt>
                      <c:pt idx="1616">
                        <c:v>80.994965712871263</c:v>
                      </c:pt>
                      <c:pt idx="1617">
                        <c:v>80.78635316831685</c:v>
                      </c:pt>
                      <c:pt idx="1618">
                        <c:v>80.589579009900959</c:v>
                      </c:pt>
                      <c:pt idx="1619">
                        <c:v>80.413295039603952</c:v>
                      </c:pt>
                      <c:pt idx="1620">
                        <c:v>80.242643653465365</c:v>
                      </c:pt>
                      <c:pt idx="1621">
                        <c:v>80.0859621980198</c:v>
                      </c:pt>
                      <c:pt idx="1622">
                        <c:v>79.921493326732687</c:v>
                      </c:pt>
                      <c:pt idx="1623">
                        <c:v>79.753851831683136</c:v>
                      </c:pt>
                      <c:pt idx="1624">
                        <c:v>79.56960291089112</c:v>
                      </c:pt>
                      <c:pt idx="1625">
                        <c:v>79.383628198019792</c:v>
                      </c:pt>
                      <c:pt idx="1626">
                        <c:v>79.199647554455439</c:v>
                      </c:pt>
                      <c:pt idx="1627">
                        <c:v>79.038077257425726</c:v>
                      </c:pt>
                      <c:pt idx="1628">
                        <c:v>78.882197455445564</c:v>
                      </c:pt>
                      <c:pt idx="1629">
                        <c:v>78.73799950495048</c:v>
                      </c:pt>
                      <c:pt idx="1630">
                        <c:v>78.606438811881219</c:v>
                      </c:pt>
                      <c:pt idx="1631">
                        <c:v>78.488560702970275</c:v>
                      </c:pt>
                      <c:pt idx="1632">
                        <c:v>78.364890366336624</c:v>
                      </c:pt>
                      <c:pt idx="1633">
                        <c:v>78.237679128712898</c:v>
                      </c:pt>
                      <c:pt idx="1634">
                        <c:v>78.116381732673304</c:v>
                      </c:pt>
                      <c:pt idx="1635">
                        <c:v>78.015485613861387</c:v>
                      </c:pt>
                      <c:pt idx="1636">
                        <c:v>77.921533148514868</c:v>
                      </c:pt>
                      <c:pt idx="1637">
                        <c:v>77.860417762376215</c:v>
                      </c:pt>
                      <c:pt idx="1638">
                        <c:v>77.811862475247523</c:v>
                      </c:pt>
                      <c:pt idx="1639">
                        <c:v>77.79048419801984</c:v>
                      </c:pt>
                      <c:pt idx="1640">
                        <c:v>77.781525089108911</c:v>
                      </c:pt>
                      <c:pt idx="1641">
                        <c:v>77.775479811881183</c:v>
                      </c:pt>
                      <c:pt idx="1642">
                        <c:v>77.766561891089069</c:v>
                      </c:pt>
                      <c:pt idx="1643">
                        <c:v>77.754086603960417</c:v>
                      </c:pt>
                      <c:pt idx="1644">
                        <c:v>77.742759801980199</c:v>
                      </c:pt>
                      <c:pt idx="1645">
                        <c:v>77.738273673267315</c:v>
                      </c:pt>
                      <c:pt idx="1646">
                        <c:v>77.741715009901057</c:v>
                      </c:pt>
                      <c:pt idx="1647">
                        <c:v>77.749684534653483</c:v>
                      </c:pt>
                      <c:pt idx="1648">
                        <c:v>77.754585990099017</c:v>
                      </c:pt>
                      <c:pt idx="1649">
                        <c:v>77.763554742574243</c:v>
                      </c:pt>
                      <c:pt idx="1650">
                        <c:v>77.770803475247547</c:v>
                      </c:pt>
                      <c:pt idx="1651">
                        <c:v>77.77474756435646</c:v>
                      </c:pt>
                      <c:pt idx="1652">
                        <c:v>77.777946356435663</c:v>
                      </c:pt>
                      <c:pt idx="1653">
                        <c:v>77.780216653465345</c:v>
                      </c:pt>
                      <c:pt idx="1654">
                        <c:v>77.782681188118829</c:v>
                      </c:pt>
                      <c:pt idx="1655">
                        <c:v>77.786645475247539</c:v>
                      </c:pt>
                      <c:pt idx="1656">
                        <c:v>77.790120841584141</c:v>
                      </c:pt>
                      <c:pt idx="1657">
                        <c:v>77.797987396039616</c:v>
                      </c:pt>
                      <c:pt idx="1658">
                        <c:v>77.804080851485153</c:v>
                      </c:pt>
                      <c:pt idx="1659">
                        <c:v>77.816586000000001</c:v>
                      </c:pt>
                      <c:pt idx="1660">
                        <c:v>77.822733415841554</c:v>
                      </c:pt>
                      <c:pt idx="1661">
                        <c:v>77.82936576237627</c:v>
                      </c:pt>
                      <c:pt idx="1662">
                        <c:v>77.832203207920841</c:v>
                      </c:pt>
                      <c:pt idx="1663">
                        <c:v>77.832152772277198</c:v>
                      </c:pt>
                      <c:pt idx="1664">
                        <c:v>77.83153374257428</c:v>
                      </c:pt>
                      <c:pt idx="1665">
                        <c:v>77.828466950495027</c:v>
                      </c:pt>
                      <c:pt idx="1666">
                        <c:v>77.82472605940599</c:v>
                      </c:pt>
                      <c:pt idx="1667">
                        <c:v>77.822885792079219</c:v>
                      </c:pt>
                      <c:pt idx="1668">
                        <c:v>77.819181633663348</c:v>
                      </c:pt>
                      <c:pt idx="1669">
                        <c:v>77.81837537623764</c:v>
                      </c:pt>
                      <c:pt idx="1670">
                        <c:v>77.814791683168323</c:v>
                      </c:pt>
                      <c:pt idx="1671">
                        <c:v>77.81018166336635</c:v>
                      </c:pt>
                      <c:pt idx="1672">
                        <c:v>77.805614821782186</c:v>
                      </c:pt>
                      <c:pt idx="1673">
                        <c:v>77.801260316831701</c:v>
                      </c:pt>
                      <c:pt idx="1674">
                        <c:v>77.801917009900961</c:v>
                      </c:pt>
                      <c:pt idx="1675">
                        <c:v>77.799020782178232</c:v>
                      </c:pt>
                      <c:pt idx="1676">
                        <c:v>77.793171465346518</c:v>
                      </c:pt>
                      <c:pt idx="1677">
                        <c:v>77.790589148514826</c:v>
                      </c:pt>
                      <c:pt idx="1678">
                        <c:v>77.783652960396026</c:v>
                      </c:pt>
                      <c:pt idx="1679">
                        <c:v>77.775884405940644</c:v>
                      </c:pt>
                      <c:pt idx="1680">
                        <c:v>77.766239534653465</c:v>
                      </c:pt>
                      <c:pt idx="1681">
                        <c:v>77.752282514851458</c:v>
                      </c:pt>
                      <c:pt idx="1682">
                        <c:v>77.741946485148532</c:v>
                      </c:pt>
                      <c:pt idx="1683">
                        <c:v>77.733653653465339</c:v>
                      </c:pt>
                      <c:pt idx="1684">
                        <c:v>77.721791594059368</c:v>
                      </c:pt>
                      <c:pt idx="1685">
                        <c:v>77.707229217821734</c:v>
                      </c:pt>
                      <c:pt idx="1686">
                        <c:v>77.69617483168318</c:v>
                      </c:pt>
                      <c:pt idx="1687">
                        <c:v>77.684116009900961</c:v>
                      </c:pt>
                      <c:pt idx="1688">
                        <c:v>77.665158128712861</c:v>
                      </c:pt>
                      <c:pt idx="1689">
                        <c:v>77.626865881188152</c:v>
                      </c:pt>
                      <c:pt idx="1690">
                        <c:v>77.58339777227728</c:v>
                      </c:pt>
                      <c:pt idx="1691">
                        <c:v>77.502693554455405</c:v>
                      </c:pt>
                      <c:pt idx="1692">
                        <c:v>77.402939851485129</c:v>
                      </c:pt>
                      <c:pt idx="1693">
                        <c:v>77.297725277227713</c:v>
                      </c:pt>
                      <c:pt idx="1694">
                        <c:v>77.197672326732658</c:v>
                      </c:pt>
                      <c:pt idx="1695">
                        <c:v>77.09355638613863</c:v>
                      </c:pt>
                      <c:pt idx="1696">
                        <c:v>76.99335754455447</c:v>
                      </c:pt>
                      <c:pt idx="1697">
                        <c:v>76.893518277227713</c:v>
                      </c:pt>
                      <c:pt idx="1698">
                        <c:v>76.780756425742567</c:v>
                      </c:pt>
                      <c:pt idx="1699">
                        <c:v>76.689688881188118</c:v>
                      </c:pt>
                      <c:pt idx="1700">
                        <c:v>76.586244722772292</c:v>
                      </c:pt>
                      <c:pt idx="1701">
                        <c:v>76.492276940594053</c:v>
                      </c:pt>
                      <c:pt idx="1702">
                        <c:v>76.385562287128707</c:v>
                      </c:pt>
                      <c:pt idx="1703">
                        <c:v>76.242103594059415</c:v>
                      </c:pt>
                      <c:pt idx="1704">
                        <c:v>76.091879871287176</c:v>
                      </c:pt>
                      <c:pt idx="1705">
                        <c:v>75.953672574257453</c:v>
                      </c:pt>
                      <c:pt idx="1706">
                        <c:v>75.798779574257424</c:v>
                      </c:pt>
                      <c:pt idx="1707">
                        <c:v>75.642955613861346</c:v>
                      </c:pt>
                      <c:pt idx="1708">
                        <c:v>75.501015435643552</c:v>
                      </c:pt>
                      <c:pt idx="1709">
                        <c:v>75.378517287128659</c:v>
                      </c:pt>
                      <c:pt idx="1710">
                        <c:v>75.275052970297025</c:v>
                      </c:pt>
                      <c:pt idx="1711">
                        <c:v>75.20064228712873</c:v>
                      </c:pt>
                      <c:pt idx="1712">
                        <c:v>75.154722891089079</c:v>
                      </c:pt>
                      <c:pt idx="1713">
                        <c:v>75.110694950495045</c:v>
                      </c:pt>
                      <c:pt idx="1714">
                        <c:v>75.070088831683165</c:v>
                      </c:pt>
                      <c:pt idx="1715">
                        <c:v>75.012652475247521</c:v>
                      </c:pt>
                      <c:pt idx="1716">
                        <c:v>74.906443910891056</c:v>
                      </c:pt>
                      <c:pt idx="1717">
                        <c:v>74.770315485148529</c:v>
                      </c:pt>
                      <c:pt idx="1718">
                        <c:v>74.595056742574229</c:v>
                      </c:pt>
                      <c:pt idx="1719">
                        <c:v>74.397832524752488</c:v>
                      </c:pt>
                      <c:pt idx="1720">
                        <c:v>74.203176019801987</c:v>
                      </c:pt>
                      <c:pt idx="1721">
                        <c:v>74.027826168316835</c:v>
                      </c:pt>
                      <c:pt idx="1722">
                        <c:v>73.877987277227717</c:v>
                      </c:pt>
                      <c:pt idx="1723">
                        <c:v>73.766363940594076</c:v>
                      </c:pt>
                      <c:pt idx="1724">
                        <c:v>73.649251099009874</c:v>
                      </c:pt>
                      <c:pt idx="1725">
                        <c:v>73.529836821782183</c:v>
                      </c:pt>
                      <c:pt idx="1726">
                        <c:v>73.386806207920813</c:v>
                      </c:pt>
                      <c:pt idx="1727">
                        <c:v>73.268866910891077</c:v>
                      </c:pt>
                      <c:pt idx="1728">
                        <c:v>73.132179178217854</c:v>
                      </c:pt>
                      <c:pt idx="1729">
                        <c:v>72.981497237623771</c:v>
                      </c:pt>
                      <c:pt idx="1730">
                        <c:v>72.817266178217807</c:v>
                      </c:pt>
                      <c:pt idx="1731">
                        <c:v>72.6547821782178</c:v>
                      </c:pt>
                      <c:pt idx="1732">
                        <c:v>72.483080504950522</c:v>
                      </c:pt>
                      <c:pt idx="1733">
                        <c:v>72.319752663366344</c:v>
                      </c:pt>
                      <c:pt idx="1734">
                        <c:v>72.160800930693057</c:v>
                      </c:pt>
                      <c:pt idx="1735">
                        <c:v>72.005174346534645</c:v>
                      </c:pt>
                      <c:pt idx="1736">
                        <c:v>71.849365475247581</c:v>
                      </c:pt>
                      <c:pt idx="1737">
                        <c:v>71.706652762376237</c:v>
                      </c:pt>
                      <c:pt idx="1738">
                        <c:v>71.593606603960382</c:v>
                      </c:pt>
                      <c:pt idx="1739">
                        <c:v>71.498665851485157</c:v>
                      </c:pt>
                      <c:pt idx="1740">
                        <c:v>71.406991089108899</c:v>
                      </c:pt>
                      <c:pt idx="1741">
                        <c:v>71.327698118811881</c:v>
                      </c:pt>
                      <c:pt idx="1742">
                        <c:v>71.238817722772268</c:v>
                      </c:pt>
                      <c:pt idx="1743">
                        <c:v>71.138642277227717</c:v>
                      </c:pt>
                      <c:pt idx="1744">
                        <c:v>71.036624207920838</c:v>
                      </c:pt>
                      <c:pt idx="1745">
                        <c:v>70.913815405940611</c:v>
                      </c:pt>
                      <c:pt idx="1746">
                        <c:v>70.785738534653461</c:v>
                      </c:pt>
                      <c:pt idx="1747">
                        <c:v>70.66909019801983</c:v>
                      </c:pt>
                      <c:pt idx="1748">
                        <c:v>70.564383920792068</c:v>
                      </c:pt>
                      <c:pt idx="1749">
                        <c:v>70.468149089108891</c:v>
                      </c:pt>
                      <c:pt idx="1750">
                        <c:v>70.384905920792079</c:v>
                      </c:pt>
                      <c:pt idx="1751">
                        <c:v>70.302991683168315</c:v>
                      </c:pt>
                      <c:pt idx="1752">
                        <c:v>70.230055485148497</c:v>
                      </c:pt>
                      <c:pt idx="1753">
                        <c:v>70.156569643564353</c:v>
                      </c:pt>
                      <c:pt idx="1754">
                        <c:v>70.073356871287118</c:v>
                      </c:pt>
                      <c:pt idx="1755">
                        <c:v>69.993505693069295</c:v>
                      </c:pt>
                      <c:pt idx="1756">
                        <c:v>69.904259009900969</c:v>
                      </c:pt>
                      <c:pt idx="1757">
                        <c:v>69.814749534653458</c:v>
                      </c:pt>
                      <c:pt idx="1758">
                        <c:v>69.723197099009894</c:v>
                      </c:pt>
                      <c:pt idx="1759">
                        <c:v>69.631919326732657</c:v>
                      </c:pt>
                      <c:pt idx="1760">
                        <c:v>69.549398316831699</c:v>
                      </c:pt>
                      <c:pt idx="1761">
                        <c:v>69.487103039603952</c:v>
                      </c:pt>
                      <c:pt idx="1762">
                        <c:v>69.415835940594064</c:v>
                      </c:pt>
                      <c:pt idx="1763">
                        <c:v>69.351547990099007</c:v>
                      </c:pt>
                      <c:pt idx="1764">
                        <c:v>69.289062920792091</c:v>
                      </c:pt>
                      <c:pt idx="1765">
                        <c:v>69.226091653465332</c:v>
                      </c:pt>
                      <c:pt idx="1766">
                        <c:v>69.164548801980203</c:v>
                      </c:pt>
                      <c:pt idx="1767">
                        <c:v>69.105914069306934</c:v>
                      </c:pt>
                      <c:pt idx="1768">
                        <c:v>69.043422990098989</c:v>
                      </c:pt>
                      <c:pt idx="1769">
                        <c:v>68.987540405940607</c:v>
                      </c:pt>
                      <c:pt idx="1770">
                        <c:v>68.938972702970261</c:v>
                      </c:pt>
                      <c:pt idx="1771">
                        <c:v>68.896000079207951</c:v>
                      </c:pt>
                      <c:pt idx="1772">
                        <c:v>68.854530514851476</c:v>
                      </c:pt>
                      <c:pt idx="1773">
                        <c:v>68.818952910891085</c:v>
                      </c:pt>
                      <c:pt idx="1774">
                        <c:v>68.759521841584146</c:v>
                      </c:pt>
                      <c:pt idx="1775">
                        <c:v>68.70124026732671</c:v>
                      </c:pt>
                      <c:pt idx="1776">
                        <c:v>68.647240861386194</c:v>
                      </c:pt>
                      <c:pt idx="1777">
                        <c:v>68.582200673267323</c:v>
                      </c:pt>
                      <c:pt idx="1778">
                        <c:v>68.547819465346521</c:v>
                      </c:pt>
                      <c:pt idx="1779">
                        <c:v>68.512605564356434</c:v>
                      </c:pt>
                      <c:pt idx="1780">
                        <c:v>68.480032930693056</c:v>
                      </c:pt>
                      <c:pt idx="1781">
                        <c:v>68.441808643564372</c:v>
                      </c:pt>
                      <c:pt idx="1782">
                        <c:v>68.419312821782214</c:v>
                      </c:pt>
                      <c:pt idx="1783">
                        <c:v>68.384849762376234</c:v>
                      </c:pt>
                      <c:pt idx="1784">
                        <c:v>68.330284752475251</c:v>
                      </c:pt>
                      <c:pt idx="1785">
                        <c:v>68.27254034653464</c:v>
                      </c:pt>
                      <c:pt idx="1786">
                        <c:v>68.207333831683172</c:v>
                      </c:pt>
                      <c:pt idx="1787">
                        <c:v>68.131385643564357</c:v>
                      </c:pt>
                      <c:pt idx="1788">
                        <c:v>68.063580891089131</c:v>
                      </c:pt>
                      <c:pt idx="1789">
                        <c:v>68.00198681188121</c:v>
                      </c:pt>
                      <c:pt idx="1790">
                        <c:v>67.930961138613881</c:v>
                      </c:pt>
                      <c:pt idx="1791">
                        <c:v>67.861659316831677</c:v>
                      </c:pt>
                      <c:pt idx="1792">
                        <c:v>67.799466485148514</c:v>
                      </c:pt>
                      <c:pt idx="1793">
                        <c:v>67.726766227722777</c:v>
                      </c:pt>
                      <c:pt idx="1794">
                        <c:v>67.647660643564365</c:v>
                      </c:pt>
                      <c:pt idx="1795">
                        <c:v>67.57098911881188</c:v>
                      </c:pt>
                      <c:pt idx="1796">
                        <c:v>67.486683079207893</c:v>
                      </c:pt>
                      <c:pt idx="1797">
                        <c:v>67.408556722772275</c:v>
                      </c:pt>
                      <c:pt idx="1798">
                        <c:v>67.329118089108903</c:v>
                      </c:pt>
                      <c:pt idx="1799">
                        <c:v>67.266063970297068</c:v>
                      </c:pt>
                      <c:pt idx="1800">
                        <c:v>67.185445455445546</c:v>
                      </c:pt>
                      <c:pt idx="1801">
                        <c:v>67.105759039603981</c:v>
                      </c:pt>
                      <c:pt idx="1802">
                        <c:v>67.022016821782174</c:v>
                      </c:pt>
                      <c:pt idx="1803">
                        <c:v>66.926452930693102</c:v>
                      </c:pt>
                      <c:pt idx="1804">
                        <c:v>66.831534267326774</c:v>
                      </c:pt>
                      <c:pt idx="1805">
                        <c:v>66.734305059405941</c:v>
                      </c:pt>
                      <c:pt idx="1806">
                        <c:v>66.640914920792099</c:v>
                      </c:pt>
                      <c:pt idx="1807">
                        <c:v>66.556423950495031</c:v>
                      </c:pt>
                      <c:pt idx="1808">
                        <c:v>66.480566861386137</c:v>
                      </c:pt>
                      <c:pt idx="1809">
                        <c:v>66.416562742574243</c:v>
                      </c:pt>
                      <c:pt idx="1810">
                        <c:v>66.366118148514829</c:v>
                      </c:pt>
                      <c:pt idx="1811">
                        <c:v>66.301351316831699</c:v>
                      </c:pt>
                      <c:pt idx="1812">
                        <c:v>66.21685821782178</c:v>
                      </c:pt>
                      <c:pt idx="1813">
                        <c:v>66.133630188118829</c:v>
                      </c:pt>
                      <c:pt idx="1814">
                        <c:v>66.039541059405963</c:v>
                      </c:pt>
                      <c:pt idx="1815">
                        <c:v>65.951497346534666</c:v>
                      </c:pt>
                      <c:pt idx="1816">
                        <c:v>65.866178069306969</c:v>
                      </c:pt>
                      <c:pt idx="1817">
                        <c:v>65.796033930693042</c:v>
                      </c:pt>
                      <c:pt idx="1818">
                        <c:v>65.73797751485148</c:v>
                      </c:pt>
                      <c:pt idx="1819">
                        <c:v>65.701467346534685</c:v>
                      </c:pt>
                      <c:pt idx="1820">
                        <c:v>65.670111524752471</c:v>
                      </c:pt>
                      <c:pt idx="1821">
                        <c:v>65.631057752475243</c:v>
                      </c:pt>
                      <c:pt idx="1822">
                        <c:v>65.595093891089078</c:v>
                      </c:pt>
                      <c:pt idx="1823">
                        <c:v>65.555370504950517</c:v>
                      </c:pt>
                      <c:pt idx="1824">
                        <c:v>65.519074415841601</c:v>
                      </c:pt>
                      <c:pt idx="1825">
                        <c:v>65.490080999999975</c:v>
                      </c:pt>
                      <c:pt idx="1826">
                        <c:v>65.466146277227708</c:v>
                      </c:pt>
                      <c:pt idx="1827">
                        <c:v>65.449870633663338</c:v>
                      </c:pt>
                      <c:pt idx="1828">
                        <c:v>65.441515138613838</c:v>
                      </c:pt>
                      <c:pt idx="1829">
                        <c:v>65.438472376237613</c:v>
                      </c:pt>
                      <c:pt idx="1830">
                        <c:v>65.436518564356419</c:v>
                      </c:pt>
                      <c:pt idx="1831">
                        <c:v>65.437228534653471</c:v>
                      </c:pt>
                      <c:pt idx="1832">
                        <c:v>65.436966980198036</c:v>
                      </c:pt>
                      <c:pt idx="1833">
                        <c:v>65.439079257425746</c:v>
                      </c:pt>
                      <c:pt idx="1834">
                        <c:v>65.444749594059402</c:v>
                      </c:pt>
                      <c:pt idx="1835">
                        <c:v>65.458179326732704</c:v>
                      </c:pt>
                      <c:pt idx="1836">
                        <c:v>65.471372237623783</c:v>
                      </c:pt>
                      <c:pt idx="1837">
                        <c:v>65.482132841584161</c:v>
                      </c:pt>
                      <c:pt idx="1838">
                        <c:v>65.489816019801992</c:v>
                      </c:pt>
                      <c:pt idx="1839">
                        <c:v>65.498352247524736</c:v>
                      </c:pt>
                      <c:pt idx="1840">
                        <c:v>65.504434029702992</c:v>
                      </c:pt>
                      <c:pt idx="1841">
                        <c:v>65.509730247524743</c:v>
                      </c:pt>
                      <c:pt idx="1842">
                        <c:v>65.510962089108915</c:v>
                      </c:pt>
                      <c:pt idx="1843">
                        <c:v>65.515839990099053</c:v>
                      </c:pt>
                      <c:pt idx="1844">
                        <c:v>65.522784574257443</c:v>
                      </c:pt>
                      <c:pt idx="1845">
                        <c:v>65.53369517821784</c:v>
                      </c:pt>
                      <c:pt idx="1846">
                        <c:v>65.546094871287153</c:v>
                      </c:pt>
                      <c:pt idx="1847">
                        <c:v>65.565700544554446</c:v>
                      </c:pt>
                      <c:pt idx="1848">
                        <c:v>65.581095336633695</c:v>
                      </c:pt>
                      <c:pt idx="1849">
                        <c:v>65.594221356435611</c:v>
                      </c:pt>
                      <c:pt idx="1850">
                        <c:v>65.602654306930688</c:v>
                      </c:pt>
                      <c:pt idx="1851">
                        <c:v>65.607995772277221</c:v>
                      </c:pt>
                      <c:pt idx="1852">
                        <c:v>65.610635455445532</c:v>
                      </c:pt>
                      <c:pt idx="1853">
                        <c:v>65.617756990098968</c:v>
                      </c:pt>
                      <c:pt idx="1854">
                        <c:v>65.629725831683174</c:v>
                      </c:pt>
                      <c:pt idx="1855">
                        <c:v>65.638446782178235</c:v>
                      </c:pt>
                      <c:pt idx="1856">
                        <c:v>65.650938138613853</c:v>
                      </c:pt>
                      <c:pt idx="1857">
                        <c:v>65.66702063366337</c:v>
                      </c:pt>
                      <c:pt idx="1858">
                        <c:v>65.674293168316822</c:v>
                      </c:pt>
                      <c:pt idx="1859">
                        <c:v>65.682343613861406</c:v>
                      </c:pt>
                      <c:pt idx="1860">
                        <c:v>65.686530871287161</c:v>
                      </c:pt>
                      <c:pt idx="1861">
                        <c:v>65.693136831683148</c:v>
                      </c:pt>
                      <c:pt idx="1862">
                        <c:v>65.696651940594037</c:v>
                      </c:pt>
                      <c:pt idx="1863">
                        <c:v>65.704318178217846</c:v>
                      </c:pt>
                      <c:pt idx="1864">
                        <c:v>65.712118653465396</c:v>
                      </c:pt>
                      <c:pt idx="1865">
                        <c:v>65.720910792079223</c:v>
                      </c:pt>
                      <c:pt idx="1866">
                        <c:v>65.728181039603967</c:v>
                      </c:pt>
                      <c:pt idx="1867">
                        <c:v>65.737336603960387</c:v>
                      </c:pt>
                      <c:pt idx="1868">
                        <c:v>65.743517247524764</c:v>
                      </c:pt>
                      <c:pt idx="1869">
                        <c:v>65.748543356435647</c:v>
                      </c:pt>
                      <c:pt idx="1870">
                        <c:v>65.748690435643582</c:v>
                      </c:pt>
                      <c:pt idx="1871">
                        <c:v>65.750903712871335</c:v>
                      </c:pt>
                      <c:pt idx="1872">
                        <c:v>65.752362425742575</c:v>
                      </c:pt>
                      <c:pt idx="1873">
                        <c:v>65.757134841584161</c:v>
                      </c:pt>
                      <c:pt idx="1874">
                        <c:v>65.762769376237628</c:v>
                      </c:pt>
                      <c:pt idx="1875">
                        <c:v>65.775924643564352</c:v>
                      </c:pt>
                      <c:pt idx="1876">
                        <c:v>65.784783346534681</c:v>
                      </c:pt>
                      <c:pt idx="1877">
                        <c:v>65.792540277227715</c:v>
                      </c:pt>
                      <c:pt idx="1878">
                        <c:v>65.797351297029721</c:v>
                      </c:pt>
                      <c:pt idx="1879">
                        <c:v>65.799800514851469</c:v>
                      </c:pt>
                      <c:pt idx="1880">
                        <c:v>65.799110772277217</c:v>
                      </c:pt>
                      <c:pt idx="1881">
                        <c:v>65.799333346534652</c:v>
                      </c:pt>
                      <c:pt idx="1882">
                        <c:v>65.799692831683174</c:v>
                      </c:pt>
                      <c:pt idx="1883">
                        <c:v>65.805247831683161</c:v>
                      </c:pt>
                      <c:pt idx="1884">
                        <c:v>65.813048267326764</c:v>
                      </c:pt>
                      <c:pt idx="1885">
                        <c:v>65.821266079207888</c:v>
                      </c:pt>
                      <c:pt idx="1886">
                        <c:v>65.830153415841593</c:v>
                      </c:pt>
                      <c:pt idx="1887">
                        <c:v>65.83655878217823</c:v>
                      </c:pt>
                      <c:pt idx="1888">
                        <c:v>65.839236049504962</c:v>
                      </c:pt>
                      <c:pt idx="1889">
                        <c:v>65.842339702970307</c:v>
                      </c:pt>
                      <c:pt idx="1890">
                        <c:v>65.845748811881236</c:v>
                      </c:pt>
                      <c:pt idx="1891">
                        <c:v>65.854471198019809</c:v>
                      </c:pt>
                      <c:pt idx="1892">
                        <c:v>65.868478514851475</c:v>
                      </c:pt>
                      <c:pt idx="1893">
                        <c:v>65.895526702970301</c:v>
                      </c:pt>
                      <c:pt idx="1894">
                        <c:v>65.920578257425731</c:v>
                      </c:pt>
                      <c:pt idx="1895">
                        <c:v>65.956780663366331</c:v>
                      </c:pt>
                      <c:pt idx="1896">
                        <c:v>66.001649059405921</c:v>
                      </c:pt>
                      <c:pt idx="1897">
                        <c:v>66.048966099009874</c:v>
                      </c:pt>
                      <c:pt idx="1898">
                        <c:v>66.092654683168305</c:v>
                      </c:pt>
                      <c:pt idx="1899">
                        <c:v>66.138543950495034</c:v>
                      </c:pt>
                      <c:pt idx="1900">
                        <c:v>66.174881930693076</c:v>
                      </c:pt>
                      <c:pt idx="1901">
                        <c:v>66.219589881188114</c:v>
                      </c:pt>
                      <c:pt idx="1902">
                        <c:v>66.289634752475237</c:v>
                      </c:pt>
                      <c:pt idx="1903">
                        <c:v>66.367937980198022</c:v>
                      </c:pt>
                      <c:pt idx="1904">
                        <c:v>66.463094554455438</c:v>
                      </c:pt>
                      <c:pt idx="1905">
                        <c:v>66.592178564356402</c:v>
                      </c:pt>
                      <c:pt idx="1906">
                        <c:v>66.735172425742533</c:v>
                      </c:pt>
                      <c:pt idx="1907">
                        <c:v>66.881538623762381</c:v>
                      </c:pt>
                      <c:pt idx="1908">
                        <c:v>67.025362495049492</c:v>
                      </c:pt>
                      <c:pt idx="1909">
                        <c:v>67.165966653465347</c:v>
                      </c:pt>
                      <c:pt idx="1910">
                        <c:v>67.308610821782182</c:v>
                      </c:pt>
                      <c:pt idx="1911">
                        <c:v>67.450992514851478</c:v>
                      </c:pt>
                      <c:pt idx="1912">
                        <c:v>67.5955111287129</c:v>
                      </c:pt>
                      <c:pt idx="1913">
                        <c:v>67.750864980197974</c:v>
                      </c:pt>
                      <c:pt idx="1914">
                        <c:v>67.918249534653469</c:v>
                      </c:pt>
                      <c:pt idx="1915">
                        <c:v>68.097428940594071</c:v>
                      </c:pt>
                      <c:pt idx="1916">
                        <c:v>68.287935019802021</c:v>
                      </c:pt>
                      <c:pt idx="1917">
                        <c:v>68.468433495049496</c:v>
                      </c:pt>
                      <c:pt idx="1918">
                        <c:v>68.647410158415852</c:v>
                      </c:pt>
                      <c:pt idx="1919">
                        <c:v>68.832331445544554</c:v>
                      </c:pt>
                      <c:pt idx="1920">
                        <c:v>69.017270762376228</c:v>
                      </c:pt>
                      <c:pt idx="1921">
                        <c:v>69.199883732673243</c:v>
                      </c:pt>
                      <c:pt idx="1922">
                        <c:v>69.400797425742581</c:v>
                      </c:pt>
                      <c:pt idx="1923">
                        <c:v>69.616027237623726</c:v>
                      </c:pt>
                      <c:pt idx="1924">
                        <c:v>69.843920089108934</c:v>
                      </c:pt>
                      <c:pt idx="1925">
                        <c:v>70.07348769306931</c:v>
                      </c:pt>
                      <c:pt idx="1926">
                        <c:v>70.299352059405948</c:v>
                      </c:pt>
                      <c:pt idx="1927">
                        <c:v>70.517011207920788</c:v>
                      </c:pt>
                      <c:pt idx="1928">
                        <c:v>70.723896207920802</c:v>
                      </c:pt>
                      <c:pt idx="1929">
                        <c:v>70.939321544554446</c:v>
                      </c:pt>
                      <c:pt idx="1930">
                        <c:v>71.15707847524753</c:v>
                      </c:pt>
                      <c:pt idx="1931">
                        <c:v>71.386247792079217</c:v>
                      </c:pt>
                      <c:pt idx="1932">
                        <c:v>71.627948792079238</c:v>
                      </c:pt>
                      <c:pt idx="1933">
                        <c:v>71.900478029702981</c:v>
                      </c:pt>
                      <c:pt idx="1934">
                        <c:v>72.176211138613851</c:v>
                      </c:pt>
                      <c:pt idx="1935">
                        <c:v>72.454852811881196</c:v>
                      </c:pt>
                      <c:pt idx="1936">
                        <c:v>72.730624534653458</c:v>
                      </c:pt>
                      <c:pt idx="1937">
                        <c:v>72.99814733663365</c:v>
                      </c:pt>
                      <c:pt idx="1938">
                        <c:v>73.257800475247535</c:v>
                      </c:pt>
                      <c:pt idx="1939">
                        <c:v>73.522937118811882</c:v>
                      </c:pt>
                      <c:pt idx="1940">
                        <c:v>73.772294059405922</c:v>
                      </c:pt>
                      <c:pt idx="1941">
                        <c:v>74.047464900990107</c:v>
                      </c:pt>
                      <c:pt idx="1942">
                        <c:v>74.345303267326742</c:v>
                      </c:pt>
                      <c:pt idx="1943">
                        <c:v>74.651438138613827</c:v>
                      </c:pt>
                      <c:pt idx="1944">
                        <c:v>74.962242326732692</c:v>
                      </c:pt>
                      <c:pt idx="1945">
                        <c:v>75.270856336633642</c:v>
                      </c:pt>
                      <c:pt idx="1946">
                        <c:v>75.56533997029706</c:v>
                      </c:pt>
                      <c:pt idx="1947">
                        <c:v>75.856124732673294</c:v>
                      </c:pt>
                      <c:pt idx="1948">
                        <c:v>76.139022742574241</c:v>
                      </c:pt>
                      <c:pt idx="1949">
                        <c:v>76.426818772277215</c:v>
                      </c:pt>
                      <c:pt idx="1950">
                        <c:v>76.714073405940582</c:v>
                      </c:pt>
                      <c:pt idx="1951">
                        <c:v>77.017260891089109</c:v>
                      </c:pt>
                      <c:pt idx="1952">
                        <c:v>77.351393940594079</c:v>
                      </c:pt>
                      <c:pt idx="1953">
                        <c:v>77.698604455445562</c:v>
                      </c:pt>
                      <c:pt idx="1954">
                        <c:v>78.068501732673255</c:v>
                      </c:pt>
                      <c:pt idx="1955">
                        <c:v>78.44850621782183</c:v>
                      </c:pt>
                      <c:pt idx="1956">
                        <c:v>78.813601029702951</c:v>
                      </c:pt>
                      <c:pt idx="1957">
                        <c:v>79.176184425742548</c:v>
                      </c:pt>
                      <c:pt idx="1958">
                        <c:v>79.549846455445547</c:v>
                      </c:pt>
                      <c:pt idx="1959">
                        <c:v>79.943892445544563</c:v>
                      </c:pt>
                      <c:pt idx="1960">
                        <c:v>80.359520029703006</c:v>
                      </c:pt>
                      <c:pt idx="1961">
                        <c:v>80.792397079207916</c:v>
                      </c:pt>
                      <c:pt idx="1962">
                        <c:v>81.25472839603961</c:v>
                      </c:pt>
                      <c:pt idx="1963">
                        <c:v>81.713287485148498</c:v>
                      </c:pt>
                      <c:pt idx="1964">
                        <c:v>82.173439198019793</c:v>
                      </c:pt>
                      <c:pt idx="1965">
                        <c:v>82.630797485148506</c:v>
                      </c:pt>
                      <c:pt idx="1966">
                        <c:v>83.084822158415832</c:v>
                      </c:pt>
                      <c:pt idx="1967">
                        <c:v>83.557296118811877</c:v>
                      </c:pt>
                      <c:pt idx="1968">
                        <c:v>84.044455267326754</c:v>
                      </c:pt>
                      <c:pt idx="1969">
                        <c:v>84.556240762376277</c:v>
                      </c:pt>
                      <c:pt idx="1970">
                        <c:v>85.081202415841602</c:v>
                      </c:pt>
                      <c:pt idx="1971">
                        <c:v>85.620907178217792</c:v>
                      </c:pt>
                      <c:pt idx="1972">
                        <c:v>86.175898316831663</c:v>
                      </c:pt>
                      <c:pt idx="1973">
                        <c:v>86.745806336633635</c:v>
                      </c:pt>
                      <c:pt idx="1974">
                        <c:v>87.311423742574249</c:v>
                      </c:pt>
                      <c:pt idx="1975">
                        <c:v>87.873935257425757</c:v>
                      </c:pt>
                      <c:pt idx="1976">
                        <c:v>88.427742108910877</c:v>
                      </c:pt>
                      <c:pt idx="1977">
                        <c:v>88.97078666336634</c:v>
                      </c:pt>
                      <c:pt idx="1978">
                        <c:v>89.498210128712856</c:v>
                      </c:pt>
                      <c:pt idx="1979">
                        <c:v>90.031322326732678</c:v>
                      </c:pt>
                      <c:pt idx="1980">
                        <c:v>90.567783534653486</c:v>
                      </c:pt>
                      <c:pt idx="1981">
                        <c:v>91.103952000000021</c:v>
                      </c:pt>
                      <c:pt idx="1982">
                        <c:v>91.640530663366363</c:v>
                      </c:pt>
                      <c:pt idx="1983">
                        <c:v>92.158713673267258</c:v>
                      </c:pt>
                      <c:pt idx="1984">
                        <c:v>92.679694534653464</c:v>
                      </c:pt>
                      <c:pt idx="1985">
                        <c:v>93.199654821782175</c:v>
                      </c:pt>
                      <c:pt idx="1986">
                        <c:v>93.703705019801959</c:v>
                      </c:pt>
                      <c:pt idx="1987">
                        <c:v>94.195314089108933</c:v>
                      </c:pt>
                      <c:pt idx="1988">
                        <c:v>94.661210247524778</c:v>
                      </c:pt>
                      <c:pt idx="1989">
                        <c:v>95.110104613861367</c:v>
                      </c:pt>
                      <c:pt idx="1990">
                        <c:v>95.548162019802021</c:v>
                      </c:pt>
                      <c:pt idx="1991">
                        <c:v>95.96903414851478</c:v>
                      </c:pt>
                      <c:pt idx="1992">
                        <c:v>96.374255366336655</c:v>
                      </c:pt>
                      <c:pt idx="1993">
                        <c:v>96.759961950495054</c:v>
                      </c:pt>
                      <c:pt idx="1994">
                        <c:v>97.123126059405934</c:v>
                      </c:pt>
                      <c:pt idx="1995">
                        <c:v>97.471734277227711</c:v>
                      </c:pt>
                      <c:pt idx="1996">
                        <c:v>97.829848346534604</c:v>
                      </c:pt>
                      <c:pt idx="1997">
                        <c:v>98.179511356435654</c:v>
                      </c:pt>
                      <c:pt idx="1998">
                        <c:v>98.520631772277227</c:v>
                      </c:pt>
                      <c:pt idx="1999">
                        <c:v>98.865919772277223</c:v>
                      </c:pt>
                      <c:pt idx="2000">
                        <c:v>99.207488099009879</c:v>
                      </c:pt>
                      <c:pt idx="2001">
                        <c:v>99.534739742574232</c:v>
                      </c:pt>
                      <c:pt idx="2002">
                        <c:v>99.829408425742557</c:v>
                      </c:pt>
                      <c:pt idx="2003">
                        <c:v>100.09804981188118</c:v>
                      </c:pt>
                      <c:pt idx="2004">
                        <c:v>100.32442999999999</c:v>
                      </c:pt>
                      <c:pt idx="2005">
                        <c:v>100.51537148514852</c:v>
                      </c:pt>
                      <c:pt idx="2006">
                        <c:v>100.66362673267328</c:v>
                      </c:pt>
                      <c:pt idx="2007">
                        <c:v>100.77688594059408</c:v>
                      </c:pt>
                      <c:pt idx="2008">
                        <c:v>100.83479485148517</c:v>
                      </c:pt>
                      <c:pt idx="2009">
                        <c:v>100.85225049504952</c:v>
                      </c:pt>
                      <c:pt idx="2010">
                        <c:v>100.85196237623765</c:v>
                      </c:pt>
                      <c:pt idx="2011">
                        <c:v>100.85168603960395</c:v>
                      </c:pt>
                      <c:pt idx="2012">
                        <c:v>100.85557990099011</c:v>
                      </c:pt>
                      <c:pt idx="2013">
                        <c:v>100.86377584158414</c:v>
                      </c:pt>
                      <c:pt idx="2014">
                        <c:v>100.8711092079208</c:v>
                      </c:pt>
                      <c:pt idx="2015">
                        <c:v>100.87250099009907</c:v>
                      </c:pt>
                      <c:pt idx="2016">
                        <c:v>100.87485158415842</c:v>
                      </c:pt>
                      <c:pt idx="2017">
                        <c:v>100.87462534653469</c:v>
                      </c:pt>
                      <c:pt idx="2018">
                        <c:v>100.87089069306926</c:v>
                      </c:pt>
                      <c:pt idx="2019">
                        <c:v>100.86440099009901</c:v>
                      </c:pt>
                      <c:pt idx="2020">
                        <c:v>100.85938772277228</c:v>
                      </c:pt>
                      <c:pt idx="2021">
                        <c:v>100.85388376237624</c:v>
                      </c:pt>
                      <c:pt idx="2022">
                        <c:v>100.84902336633664</c:v>
                      </c:pt>
                      <c:pt idx="2023">
                        <c:v>100.84164574257429</c:v>
                      </c:pt>
                      <c:pt idx="2024">
                        <c:v>100.837329009901</c:v>
                      </c:pt>
                      <c:pt idx="2025">
                        <c:v>100.83692217821785</c:v>
                      </c:pt>
                      <c:pt idx="2026">
                        <c:v>100.83460564356433</c:v>
                      </c:pt>
                      <c:pt idx="2027">
                        <c:v>100.83854534653469</c:v>
                      </c:pt>
                      <c:pt idx="2028">
                        <c:v>100.84086287128713</c:v>
                      </c:pt>
                      <c:pt idx="2029">
                        <c:v>100.84151831683172</c:v>
                      </c:pt>
                      <c:pt idx="2030">
                        <c:v>100.84826653465348</c:v>
                      </c:pt>
                      <c:pt idx="2031">
                        <c:v>100.85246504950493</c:v>
                      </c:pt>
                      <c:pt idx="2032">
                        <c:v>100.85230861386137</c:v>
                      </c:pt>
                      <c:pt idx="2033">
                        <c:v>100.84938603960393</c:v>
                      </c:pt>
                      <c:pt idx="2034">
                        <c:v>100.84781386138616</c:v>
                      </c:pt>
                      <c:pt idx="2035">
                        <c:v>100.84946762376235</c:v>
                      </c:pt>
                      <c:pt idx="2036">
                        <c:v>100.8485606930693</c:v>
                      </c:pt>
                      <c:pt idx="2037">
                        <c:v>100.85012801980191</c:v>
                      </c:pt>
                      <c:pt idx="2038">
                        <c:v>100.8574237623762</c:v>
                      </c:pt>
                      <c:pt idx="2039">
                        <c:v>100.86629920792076</c:v>
                      </c:pt>
                      <c:pt idx="2040">
                        <c:v>100.86783702970303</c:v>
                      </c:pt>
                      <c:pt idx="2041">
                        <c:v>100.87145148514851</c:v>
                      </c:pt>
                      <c:pt idx="2042">
                        <c:v>100.87234841584161</c:v>
                      </c:pt>
                      <c:pt idx="2043">
                        <c:v>100.87752019801979</c:v>
                      </c:pt>
                      <c:pt idx="2044">
                        <c:v>100.8835014851485</c:v>
                      </c:pt>
                      <c:pt idx="2045">
                        <c:v>100.88515831683165</c:v>
                      </c:pt>
                      <c:pt idx="2046">
                        <c:v>100.8868514851485</c:v>
                      </c:pt>
                      <c:pt idx="2047">
                        <c:v>100.88961326732675</c:v>
                      </c:pt>
                      <c:pt idx="2048">
                        <c:v>100.89025336633664</c:v>
                      </c:pt>
                      <c:pt idx="2049">
                        <c:v>100.89087356435651</c:v>
                      </c:pt>
                      <c:pt idx="2050">
                        <c:v>100.89080752475247</c:v>
                      </c:pt>
                      <c:pt idx="2051">
                        <c:v>100.89208594059404</c:v>
                      </c:pt>
                      <c:pt idx="2052">
                        <c:v>100.89439742574258</c:v>
                      </c:pt>
                      <c:pt idx="2053">
                        <c:v>100.89704198019803</c:v>
                      </c:pt>
                      <c:pt idx="2054">
                        <c:v>100.89531415841586</c:v>
                      </c:pt>
                      <c:pt idx="2055">
                        <c:v>100.89944693069306</c:v>
                      </c:pt>
                      <c:pt idx="2056">
                        <c:v>100.90329009900992</c:v>
                      </c:pt>
                      <c:pt idx="2057">
                        <c:v>100.90419396039607</c:v>
                      </c:pt>
                      <c:pt idx="2058">
                        <c:v>100.90167920792079</c:v>
                      </c:pt>
                      <c:pt idx="2059">
                        <c:v>100.90434534653473</c:v>
                      </c:pt>
                      <c:pt idx="2060">
                        <c:v>100.907856039604</c:v>
                      </c:pt>
                      <c:pt idx="2061">
                        <c:v>100.91367168316829</c:v>
                      </c:pt>
                      <c:pt idx="2062">
                        <c:v>100.92589336633668</c:v>
                      </c:pt>
                      <c:pt idx="2063">
                        <c:v>100.93024198019805</c:v>
                      </c:pt>
                      <c:pt idx="2064">
                        <c:v>100.92525782178214</c:v>
                      </c:pt>
                      <c:pt idx="2065">
                        <c:v>100.92472059405941</c:v>
                      </c:pt>
                      <c:pt idx="2066">
                        <c:v>100.92805831683168</c:v>
                      </c:pt>
                      <c:pt idx="2067">
                        <c:v>100.9343776237624</c:v>
                      </c:pt>
                      <c:pt idx="2068">
                        <c:v>100.9398901980198</c:v>
                      </c:pt>
                      <c:pt idx="2069">
                        <c:v>100.94595059405943</c:v>
                      </c:pt>
                      <c:pt idx="2070">
                        <c:v>100.95298158415839</c:v>
                      </c:pt>
                      <c:pt idx="2071">
                        <c:v>100.95690118811883</c:v>
                      </c:pt>
                      <c:pt idx="2072">
                        <c:v>100.95757455445542</c:v>
                      </c:pt>
                      <c:pt idx="2073">
                        <c:v>100.96055673267325</c:v>
                      </c:pt>
                      <c:pt idx="2074">
                        <c:v>100.96196594059403</c:v>
                      </c:pt>
                      <c:pt idx="2075">
                        <c:v>100.96186366336626</c:v>
                      </c:pt>
                      <c:pt idx="2076">
                        <c:v>100.9642430693069</c:v>
                      </c:pt>
                      <c:pt idx="2077">
                        <c:v>100.96702019801982</c:v>
                      </c:pt>
                      <c:pt idx="2078">
                        <c:v>100.97001207920789</c:v>
                      </c:pt>
                      <c:pt idx="2079">
                        <c:v>100.97272881188117</c:v>
                      </c:pt>
                      <c:pt idx="2080">
                        <c:v>100.97441415841584</c:v>
                      </c:pt>
                      <c:pt idx="2081">
                        <c:v>100.97963415841586</c:v>
                      </c:pt>
                      <c:pt idx="2082">
                        <c:v>100.98327386138612</c:v>
                      </c:pt>
                      <c:pt idx="2083">
                        <c:v>100.98535059405941</c:v>
                      </c:pt>
                      <c:pt idx="2084">
                        <c:v>100.98735544554454</c:v>
                      </c:pt>
                      <c:pt idx="2085">
                        <c:v>100.99097099009903</c:v>
                      </c:pt>
                      <c:pt idx="2086">
                        <c:v>100.99325990099015</c:v>
                      </c:pt>
                      <c:pt idx="2087">
                        <c:v>100.99860891089108</c:v>
                      </c:pt>
                      <c:pt idx="2088">
                        <c:v>101.00136168316826</c:v>
                      </c:pt>
                      <c:pt idx="2089">
                        <c:v>101.00262306930695</c:v>
                      </c:pt>
                      <c:pt idx="2090">
                        <c:v>101.0020599009901</c:v>
                      </c:pt>
                      <c:pt idx="2091">
                        <c:v>101.00167178217822</c:v>
                      </c:pt>
                      <c:pt idx="2092">
                        <c:v>101.00329970297031</c:v>
                      </c:pt>
                      <c:pt idx="2093">
                        <c:v>101.00454554455442</c:v>
                      </c:pt>
                      <c:pt idx="2094">
                        <c:v>101.0056821782178</c:v>
                      </c:pt>
                      <c:pt idx="2095">
                        <c:v>101.00753039603958</c:v>
                      </c:pt>
                      <c:pt idx="2096">
                        <c:v>101.00784277227723</c:v>
                      </c:pt>
                      <c:pt idx="2097">
                        <c:v>101.0093871287128</c:v>
                      </c:pt>
                      <c:pt idx="2098">
                        <c:v>101.00825297029701</c:v>
                      </c:pt>
                      <c:pt idx="2099">
                        <c:v>101.00795603960393</c:v>
                      </c:pt>
                      <c:pt idx="2100">
                        <c:v>101.00628623762377</c:v>
                      </c:pt>
                      <c:pt idx="2101">
                        <c:v>101.00569108910894</c:v>
                      </c:pt>
                      <c:pt idx="2102">
                        <c:v>101.00521514851485</c:v>
                      </c:pt>
                      <c:pt idx="2103">
                        <c:v>101.00264356435642</c:v>
                      </c:pt>
                      <c:pt idx="2104">
                        <c:v>100.99789485148513</c:v>
                      </c:pt>
                      <c:pt idx="2105">
                        <c:v>100.99416069306932</c:v>
                      </c:pt>
                      <c:pt idx="2106">
                        <c:v>100.99303415841584</c:v>
                      </c:pt>
                      <c:pt idx="2107">
                        <c:v>100.98588544554454</c:v>
                      </c:pt>
                      <c:pt idx="2108">
                        <c:v>100.98246821782179</c:v>
                      </c:pt>
                      <c:pt idx="2109">
                        <c:v>100.98425574257433</c:v>
                      </c:pt>
                      <c:pt idx="2110">
                        <c:v>100.9897822772277</c:v>
                      </c:pt>
                      <c:pt idx="2111">
                        <c:v>100.99224386138611</c:v>
                      </c:pt>
                      <c:pt idx="2112">
                        <c:v>100.99435742574255</c:v>
                      </c:pt>
                      <c:pt idx="2113">
                        <c:v>100.99398653465346</c:v>
                      </c:pt>
                      <c:pt idx="2114">
                        <c:v>100.98687702970294</c:v>
                      </c:pt>
                      <c:pt idx="2115">
                        <c:v>100.98420336633662</c:v>
                      </c:pt>
                      <c:pt idx="2116">
                        <c:v>100.98710089108909</c:v>
                      </c:pt>
                      <c:pt idx="2117">
                        <c:v>100.98686881188121</c:v>
                      </c:pt>
                      <c:pt idx="2118">
                        <c:v>100.98404059405937</c:v>
                      </c:pt>
                      <c:pt idx="2119">
                        <c:v>100.98652752475252</c:v>
                      </c:pt>
                      <c:pt idx="2120">
                        <c:v>100.99124841584165</c:v>
                      </c:pt>
                      <c:pt idx="2121">
                        <c:v>100.99880425742575</c:v>
                      </c:pt>
                      <c:pt idx="2122">
                        <c:v>101.00365495049508</c:v>
                      </c:pt>
                      <c:pt idx="2123">
                        <c:v>101.00493613861389</c:v>
                      </c:pt>
                      <c:pt idx="2124">
                        <c:v>101.0066830693069</c:v>
                      </c:pt>
                      <c:pt idx="2125">
                        <c:v>101.00808108910887</c:v>
                      </c:pt>
                      <c:pt idx="2126">
                        <c:v>101.00800237623768</c:v>
                      </c:pt>
                      <c:pt idx="2127">
                        <c:v>101.01018960396044</c:v>
                      </c:pt>
                      <c:pt idx="2128">
                        <c:v>101.01181247524747</c:v>
                      </c:pt>
                      <c:pt idx="2129">
                        <c:v>101.01407198019807</c:v>
                      </c:pt>
                      <c:pt idx="2130">
                        <c:v>101.01464029702966</c:v>
                      </c:pt>
                      <c:pt idx="2131">
                        <c:v>101.01550237623759</c:v>
                      </c:pt>
                      <c:pt idx="2132">
                        <c:v>101.01473059405934</c:v>
                      </c:pt>
                      <c:pt idx="2133">
                        <c:v>101.01431940594058</c:v>
                      </c:pt>
                      <c:pt idx="2134">
                        <c:v>101.0142418811881</c:v>
                      </c:pt>
                      <c:pt idx="2135">
                        <c:v>101.01621019801986</c:v>
                      </c:pt>
                      <c:pt idx="2136">
                        <c:v>101.01847504950494</c:v>
                      </c:pt>
                      <c:pt idx="2137">
                        <c:v>101.0218589108911</c:v>
                      </c:pt>
                      <c:pt idx="2138">
                        <c:v>101.02421089108913</c:v>
                      </c:pt>
                      <c:pt idx="2139">
                        <c:v>101.02555217821786</c:v>
                      </c:pt>
                      <c:pt idx="2140">
                        <c:v>101.02211930693069</c:v>
                      </c:pt>
                      <c:pt idx="2141">
                        <c:v>101.02286881188122</c:v>
                      </c:pt>
                      <c:pt idx="2142">
                        <c:v>101.01950910891088</c:v>
                      </c:pt>
                      <c:pt idx="2143">
                        <c:v>101.01874514851491</c:v>
                      </c:pt>
                      <c:pt idx="2144">
                        <c:v>101.01946405940598</c:v>
                      </c:pt>
                      <c:pt idx="2145">
                        <c:v>101.02145772277233</c:v>
                      </c:pt>
                      <c:pt idx="2146">
                        <c:v>101.01879712871288</c:v>
                      </c:pt>
                      <c:pt idx="2147">
                        <c:v>101.0178795049505</c:v>
                      </c:pt>
                      <c:pt idx="2148">
                        <c:v>101.0161410891089</c:v>
                      </c:pt>
                      <c:pt idx="2149">
                        <c:v>101.01587643564359</c:v>
                      </c:pt>
                      <c:pt idx="2150">
                        <c:v>101.01653524752477</c:v>
                      </c:pt>
                      <c:pt idx="2151">
                        <c:v>101.01771594059407</c:v>
                      </c:pt>
                      <c:pt idx="2152">
                        <c:v>101.01959900990099</c:v>
                      </c:pt>
                      <c:pt idx="2153">
                        <c:v>101.0206196039604</c:v>
                      </c:pt>
                      <c:pt idx="2154">
                        <c:v>101.01857594059409</c:v>
                      </c:pt>
                      <c:pt idx="2155">
                        <c:v>101.01611396039598</c:v>
                      </c:pt>
                      <c:pt idx="2156">
                        <c:v>101.01361861386137</c:v>
                      </c:pt>
                      <c:pt idx="2157">
                        <c:v>101.01283376237625</c:v>
                      </c:pt>
                      <c:pt idx="2158">
                        <c:v>101.01089693069305</c:v>
                      </c:pt>
                      <c:pt idx="2159">
                        <c:v>101.01069118811877</c:v>
                      </c:pt>
                      <c:pt idx="2160">
                        <c:v>101.01201247524752</c:v>
                      </c:pt>
                      <c:pt idx="2161">
                        <c:v>101.0116705940594</c:v>
                      </c:pt>
                      <c:pt idx="2162">
                        <c:v>101.00947950495048</c:v>
                      </c:pt>
                      <c:pt idx="2163">
                        <c:v>101.00952792079207</c:v>
                      </c:pt>
                      <c:pt idx="2164">
                        <c:v>101.00844287128716</c:v>
                      </c:pt>
                      <c:pt idx="2165">
                        <c:v>101.00770356435642</c:v>
                      </c:pt>
                      <c:pt idx="2166">
                        <c:v>101.00585386138614</c:v>
                      </c:pt>
                      <c:pt idx="2167">
                        <c:v>101.00566603960397</c:v>
                      </c:pt>
                      <c:pt idx="2168">
                        <c:v>101.00512960396043</c:v>
                      </c:pt>
                      <c:pt idx="2169">
                        <c:v>101.00588524752472</c:v>
                      </c:pt>
                      <c:pt idx="2170">
                        <c:v>101.00520702970297</c:v>
                      </c:pt>
                      <c:pt idx="2171">
                        <c:v>101.00682227722771</c:v>
                      </c:pt>
                      <c:pt idx="2172">
                        <c:v>101.00630069306932</c:v>
                      </c:pt>
                      <c:pt idx="2173">
                        <c:v>101.00477207920792</c:v>
                      </c:pt>
                      <c:pt idx="2174">
                        <c:v>101.00351237623767</c:v>
                      </c:pt>
                      <c:pt idx="2175">
                        <c:v>101.00367455445546</c:v>
                      </c:pt>
                      <c:pt idx="2176">
                        <c:v>101.00362089108914</c:v>
                      </c:pt>
                      <c:pt idx="2177">
                        <c:v>101.00377623762382</c:v>
                      </c:pt>
                      <c:pt idx="2178">
                        <c:v>101.00330811881194</c:v>
                      </c:pt>
                      <c:pt idx="2179">
                        <c:v>101.00507881188121</c:v>
                      </c:pt>
                      <c:pt idx="2180">
                        <c:v>101.00518306930694</c:v>
                      </c:pt>
                      <c:pt idx="2181">
                        <c:v>101.00460247524749</c:v>
                      </c:pt>
                      <c:pt idx="2182">
                        <c:v>101.00408089108912</c:v>
                      </c:pt>
                      <c:pt idx="2183">
                        <c:v>101.00395148514853</c:v>
                      </c:pt>
                      <c:pt idx="2184">
                        <c:v>101.00284871287133</c:v>
                      </c:pt>
                      <c:pt idx="2185">
                        <c:v>101.00372148514855</c:v>
                      </c:pt>
                      <c:pt idx="2186">
                        <c:v>101.00574980198023</c:v>
                      </c:pt>
                      <c:pt idx="2187">
                        <c:v>101.00843930693074</c:v>
                      </c:pt>
                      <c:pt idx="2188">
                        <c:v>101.00889128712866</c:v>
                      </c:pt>
                      <c:pt idx="2189">
                        <c:v>101.00979920792076</c:v>
                      </c:pt>
                      <c:pt idx="2190">
                        <c:v>101.00920277227723</c:v>
                      </c:pt>
                      <c:pt idx="2191">
                        <c:v>101.00969792079206</c:v>
                      </c:pt>
                      <c:pt idx="2192">
                        <c:v>101.00923594059404</c:v>
                      </c:pt>
                      <c:pt idx="2193">
                        <c:v>101.01007732673267</c:v>
                      </c:pt>
                      <c:pt idx="2194">
                        <c:v>101.0109230693069</c:v>
                      </c:pt>
                      <c:pt idx="2195">
                        <c:v>101.01300970297025</c:v>
                      </c:pt>
                      <c:pt idx="2196">
                        <c:v>101.0138324752475</c:v>
                      </c:pt>
                      <c:pt idx="2197">
                        <c:v>101.01531405940591</c:v>
                      </c:pt>
                      <c:pt idx="2198">
                        <c:v>101.0166227722773</c:v>
                      </c:pt>
                      <c:pt idx="2199">
                        <c:v>101.01849287128712</c:v>
                      </c:pt>
                      <c:pt idx="2200">
                        <c:v>101.01877574257431</c:v>
                      </c:pt>
                      <c:pt idx="2201">
                        <c:v>101.01915752475247</c:v>
                      </c:pt>
                      <c:pt idx="2202">
                        <c:v>101.02049574257425</c:v>
                      </c:pt>
                      <c:pt idx="2203">
                        <c:v>101.02043198019804</c:v>
                      </c:pt>
                      <c:pt idx="2204">
                        <c:v>101.0171558415841</c:v>
                      </c:pt>
                      <c:pt idx="2205">
                        <c:v>101.01722455445545</c:v>
                      </c:pt>
                      <c:pt idx="2206">
                        <c:v>101.01634148514852</c:v>
                      </c:pt>
                      <c:pt idx="2207">
                        <c:v>101.0156586138614</c:v>
                      </c:pt>
                      <c:pt idx="2208">
                        <c:v>101.01642900990102</c:v>
                      </c:pt>
                      <c:pt idx="2209">
                        <c:v>101.01801623762381</c:v>
                      </c:pt>
                      <c:pt idx="2210">
                        <c:v>101.01898287128718</c:v>
                      </c:pt>
                      <c:pt idx="2211">
                        <c:v>101.01845861386137</c:v>
                      </c:pt>
                      <c:pt idx="2212">
                        <c:v>101.01521138613863</c:v>
                      </c:pt>
                      <c:pt idx="2213">
                        <c:v>101.01335445544559</c:v>
                      </c:pt>
                      <c:pt idx="2214">
                        <c:v>101.01027059405938</c:v>
                      </c:pt>
                      <c:pt idx="2215">
                        <c:v>101.0082022772277</c:v>
                      </c:pt>
                      <c:pt idx="2216">
                        <c:v>101.00500504950494</c:v>
                      </c:pt>
                      <c:pt idx="2217">
                        <c:v>101.0029399009901</c:v>
                      </c:pt>
                      <c:pt idx="2218">
                        <c:v>101.00069534653456</c:v>
                      </c:pt>
                      <c:pt idx="2219">
                        <c:v>100.997389009901</c:v>
                      </c:pt>
                      <c:pt idx="2220">
                        <c:v>100.98855950495049</c:v>
                      </c:pt>
                      <c:pt idx="2221">
                        <c:v>100.97823643564354</c:v>
                      </c:pt>
                      <c:pt idx="2222">
                        <c:v>100.97006465346533</c:v>
                      </c:pt>
                      <c:pt idx="2223">
                        <c:v>100.9640240594059</c:v>
                      </c:pt>
                      <c:pt idx="2224">
                        <c:v>100.95766247524757</c:v>
                      </c:pt>
                      <c:pt idx="2225">
                        <c:v>100.95512297029704</c:v>
                      </c:pt>
                      <c:pt idx="2226">
                        <c:v>100.94980128712866</c:v>
                      </c:pt>
                      <c:pt idx="2227">
                        <c:v>100.94562613861387</c:v>
                      </c:pt>
                      <c:pt idx="2228">
                        <c:v>100.93845693069306</c:v>
                      </c:pt>
                      <c:pt idx="2229">
                        <c:v>100.92218396039598</c:v>
                      </c:pt>
                      <c:pt idx="2230">
                        <c:v>100.903094950495</c:v>
                      </c:pt>
                      <c:pt idx="2231">
                        <c:v>100.88977138613861</c:v>
                      </c:pt>
                      <c:pt idx="2232">
                        <c:v>100.87514841584158</c:v>
                      </c:pt>
                      <c:pt idx="2233">
                        <c:v>100.86086643564352</c:v>
                      </c:pt>
                      <c:pt idx="2234">
                        <c:v>100.84232148514853</c:v>
                      </c:pt>
                      <c:pt idx="2235">
                        <c:v>100.83338782178215</c:v>
                      </c:pt>
                      <c:pt idx="2236">
                        <c:v>100.82184742574262</c:v>
                      </c:pt>
                      <c:pt idx="2237">
                        <c:v>100.80869999999999</c:v>
                      </c:pt>
                      <c:pt idx="2238">
                        <c:v>100.78399158415843</c:v>
                      </c:pt>
                      <c:pt idx="2239">
                        <c:v>100.71711099009903</c:v>
                      </c:pt>
                      <c:pt idx="2240">
                        <c:v>100.60893207920796</c:v>
                      </c:pt>
                      <c:pt idx="2241">
                        <c:v>100.47230277227726</c:v>
                      </c:pt>
                      <c:pt idx="2242">
                        <c:v>100.2960882178218</c:v>
                      </c:pt>
                      <c:pt idx="2243">
                        <c:v>100.09843990099009</c:v>
                      </c:pt>
                      <c:pt idx="2244">
                        <c:v>99.880027841584138</c:v>
                      </c:pt>
                      <c:pt idx="2245">
                        <c:v>99.642258356435704</c:v>
                      </c:pt>
                      <c:pt idx="2246">
                        <c:v>99.37164383168313</c:v>
                      </c:pt>
                      <c:pt idx="2247">
                        <c:v>99.065042683168343</c:v>
                      </c:pt>
                      <c:pt idx="2248">
                        <c:v>98.736569079207911</c:v>
                      </c:pt>
                      <c:pt idx="2249">
                        <c:v>98.415398851485151</c:v>
                      </c:pt>
                      <c:pt idx="2250">
                        <c:v>98.088452247524785</c:v>
                      </c:pt>
                      <c:pt idx="2251">
                        <c:v>97.756584940594095</c:v>
                      </c:pt>
                      <c:pt idx="2252">
                        <c:v>97.431347821782154</c:v>
                      </c:pt>
                      <c:pt idx="2253">
                        <c:v>97.109255613861407</c:v>
                      </c:pt>
                      <c:pt idx="2254">
                        <c:v>96.768680990099014</c:v>
                      </c:pt>
                      <c:pt idx="2255">
                        <c:v>96.41385166336633</c:v>
                      </c:pt>
                      <c:pt idx="2256">
                        <c:v>96.046811029702909</c:v>
                      </c:pt>
                      <c:pt idx="2257">
                        <c:v>95.674617782178217</c:v>
                      </c:pt>
                      <c:pt idx="2258">
                        <c:v>95.291985059406002</c:v>
                      </c:pt>
                      <c:pt idx="2259">
                        <c:v>94.908861475247519</c:v>
                      </c:pt>
                      <c:pt idx="2260">
                        <c:v>94.512380108910889</c:v>
                      </c:pt>
                      <c:pt idx="2261">
                        <c:v>94.102875940594032</c:v>
                      </c:pt>
                      <c:pt idx="2262">
                        <c:v>93.673503910891114</c:v>
                      </c:pt>
                      <c:pt idx="2263">
                        <c:v>93.227480742574301</c:v>
                      </c:pt>
                      <c:pt idx="2264">
                        <c:v>92.762404524752441</c:v>
                      </c:pt>
                      <c:pt idx="2265">
                        <c:v>92.300606019801947</c:v>
                      </c:pt>
                      <c:pt idx="2266">
                        <c:v>91.860942049504899</c:v>
                      </c:pt>
                      <c:pt idx="2267">
                        <c:v>91.410413702970303</c:v>
                      </c:pt>
                      <c:pt idx="2268">
                        <c:v>90.948499623762388</c:v>
                      </c:pt>
                      <c:pt idx="2269">
                        <c:v>90.471295277227711</c:v>
                      </c:pt>
                      <c:pt idx="2270">
                        <c:v>89.966827415841578</c:v>
                      </c:pt>
                      <c:pt idx="2271">
                        <c:v>89.459629554455447</c:v>
                      </c:pt>
                      <c:pt idx="2272">
                        <c:v>88.946425693069301</c:v>
                      </c:pt>
                      <c:pt idx="2273">
                        <c:v>88.421535356435669</c:v>
                      </c:pt>
                      <c:pt idx="2274">
                        <c:v>87.901582128712917</c:v>
                      </c:pt>
                      <c:pt idx="2275">
                        <c:v>87.394083613861397</c:v>
                      </c:pt>
                      <c:pt idx="2276">
                        <c:v>86.8931006930693</c:v>
                      </c:pt>
                      <c:pt idx="2277">
                        <c:v>86.388872000000021</c:v>
                      </c:pt>
                      <c:pt idx="2278">
                        <c:v>85.869945841584169</c:v>
                      </c:pt>
                      <c:pt idx="2279">
                        <c:v>85.34176963366339</c:v>
                      </c:pt>
                      <c:pt idx="2280">
                        <c:v>84.788828049504929</c:v>
                      </c:pt>
                      <c:pt idx="2281">
                        <c:v>84.225414485148519</c:v>
                      </c:pt>
                      <c:pt idx="2282">
                        <c:v>83.655222534653475</c:v>
                      </c:pt>
                      <c:pt idx="2283">
                        <c:v>83.081577257425749</c:v>
                      </c:pt>
                      <c:pt idx="2284">
                        <c:v>82.515596683168312</c:v>
                      </c:pt>
                      <c:pt idx="2285">
                        <c:v>81.956680396039602</c:v>
                      </c:pt>
                      <c:pt idx="2286">
                        <c:v>81.397652267326706</c:v>
                      </c:pt>
                      <c:pt idx="2287">
                        <c:v>80.817850960396058</c:v>
                      </c:pt>
                      <c:pt idx="2288">
                        <c:v>80.232532346534626</c:v>
                      </c:pt>
                      <c:pt idx="2289">
                        <c:v>79.624112950495046</c:v>
                      </c:pt>
                      <c:pt idx="2290">
                        <c:v>79.018703603960375</c:v>
                      </c:pt>
                      <c:pt idx="2291">
                        <c:v>78.424627287128715</c:v>
                      </c:pt>
                      <c:pt idx="2292">
                        <c:v>77.825543019801955</c:v>
                      </c:pt>
                      <c:pt idx="2293">
                        <c:v>77.250465772277195</c:v>
                      </c:pt>
                      <c:pt idx="2294">
                        <c:v>76.669603564356436</c:v>
                      </c:pt>
                      <c:pt idx="2295">
                        <c:v>76.07923636633663</c:v>
                      </c:pt>
                      <c:pt idx="2296">
                        <c:v>75.474708554455447</c:v>
                      </c:pt>
                      <c:pt idx="2297">
                        <c:v>74.863838623762405</c:v>
                      </c:pt>
                      <c:pt idx="2298">
                        <c:v>74.239449297029708</c:v>
                      </c:pt>
                      <c:pt idx="2299">
                        <c:v>73.617837475247526</c:v>
                      </c:pt>
                      <c:pt idx="2300">
                        <c:v>72.992364386138604</c:v>
                      </c:pt>
                      <c:pt idx="2301">
                        <c:v>72.37002319801978</c:v>
                      </c:pt>
                      <c:pt idx="2302">
                        <c:v>71.729593475247526</c:v>
                      </c:pt>
                      <c:pt idx="2303">
                        <c:v>71.104422673267351</c:v>
                      </c:pt>
                      <c:pt idx="2304">
                        <c:v>70.483063722772272</c:v>
                      </c:pt>
                      <c:pt idx="2305">
                        <c:v>69.85379694059408</c:v>
                      </c:pt>
                      <c:pt idx="2306">
                        <c:v>69.222225673267317</c:v>
                      </c:pt>
                      <c:pt idx="2307">
                        <c:v>68.586102663366347</c:v>
                      </c:pt>
                      <c:pt idx="2308">
                        <c:v>67.941553990098967</c:v>
                      </c:pt>
                      <c:pt idx="2309">
                        <c:v>67.300266930693013</c:v>
                      </c:pt>
                      <c:pt idx="2310">
                        <c:v>66.659635079207916</c:v>
                      </c:pt>
                      <c:pt idx="2311">
                        <c:v>66.024672207920773</c:v>
                      </c:pt>
                      <c:pt idx="2312">
                        <c:v>65.404355663366331</c:v>
                      </c:pt>
                      <c:pt idx="2313">
                        <c:v>64.786614346534662</c:v>
                      </c:pt>
                      <c:pt idx="2314">
                        <c:v>64.185883178217807</c:v>
                      </c:pt>
                      <c:pt idx="2315">
                        <c:v>63.58825699999997</c:v>
                      </c:pt>
                      <c:pt idx="2316">
                        <c:v>62.992437594059382</c:v>
                      </c:pt>
                      <c:pt idx="2317">
                        <c:v>62.405565891089083</c:v>
                      </c:pt>
                      <c:pt idx="2318">
                        <c:v>61.833142732673281</c:v>
                      </c:pt>
                      <c:pt idx="2319">
                        <c:v>61.273216415841588</c:v>
                      </c:pt>
                      <c:pt idx="2320">
                        <c:v>60.716863405940586</c:v>
                      </c:pt>
                      <c:pt idx="2321">
                        <c:v>60.17736207920791</c:v>
                      </c:pt>
                      <c:pt idx="2322">
                        <c:v>59.664155712871306</c:v>
                      </c:pt>
                      <c:pt idx="2323">
                        <c:v>59.169906900990078</c:v>
                      </c:pt>
                      <c:pt idx="2324">
                        <c:v>58.693309950495049</c:v>
                      </c:pt>
                      <c:pt idx="2325">
                        <c:v>58.229481564356419</c:v>
                      </c:pt>
                      <c:pt idx="2326">
                        <c:v>57.772131841584162</c:v>
                      </c:pt>
                      <c:pt idx="2327">
                        <c:v>57.299923831683174</c:v>
                      </c:pt>
                      <c:pt idx="2328">
                        <c:v>56.821498960396042</c:v>
                      </c:pt>
                      <c:pt idx="2329">
                        <c:v>56.347142564356417</c:v>
                      </c:pt>
                      <c:pt idx="2330">
                        <c:v>55.877750287128713</c:v>
                      </c:pt>
                      <c:pt idx="2331">
                        <c:v>55.422200633663351</c:v>
                      </c:pt>
                      <c:pt idx="2332">
                        <c:v>54.979101445544543</c:v>
                      </c:pt>
                      <c:pt idx="2333">
                        <c:v>54.540633792079191</c:v>
                      </c:pt>
                      <c:pt idx="2334">
                        <c:v>54.105706990099023</c:v>
                      </c:pt>
                      <c:pt idx="2335">
                        <c:v>53.662158762376237</c:v>
                      </c:pt>
                      <c:pt idx="2336">
                        <c:v>53.211368900990081</c:v>
                      </c:pt>
                      <c:pt idx="2337">
                        <c:v>52.763837693069298</c:v>
                      </c:pt>
                      <c:pt idx="2338">
                        <c:v>52.314135019801988</c:v>
                      </c:pt>
                      <c:pt idx="2339">
                        <c:v>51.881528772277228</c:v>
                      </c:pt>
                      <c:pt idx="2340">
                        <c:v>51.461372089108913</c:v>
                      </c:pt>
                      <c:pt idx="2341">
                        <c:v>51.065888900990132</c:v>
                      </c:pt>
                      <c:pt idx="2342">
                        <c:v>50.686237841584138</c:v>
                      </c:pt>
                      <c:pt idx="2343">
                        <c:v>50.332918881188114</c:v>
                      </c:pt>
                      <c:pt idx="2344">
                        <c:v>49.994383217821799</c:v>
                      </c:pt>
                      <c:pt idx="2345">
                        <c:v>49.663833782178216</c:v>
                      </c:pt>
                      <c:pt idx="2346">
                        <c:v>49.320428792079205</c:v>
                      </c:pt>
                      <c:pt idx="2347">
                        <c:v>48.995320801980192</c:v>
                      </c:pt>
                      <c:pt idx="2348">
                        <c:v>48.663729514851475</c:v>
                      </c:pt>
                      <c:pt idx="2349">
                        <c:v>48.342551782178234</c:v>
                      </c:pt>
                      <c:pt idx="2350">
                        <c:v>48.020454178217811</c:v>
                      </c:pt>
                      <c:pt idx="2351">
                        <c:v>47.696885693069305</c:v>
                      </c:pt>
                      <c:pt idx="2352">
                        <c:v>47.393926990099004</c:v>
                      </c:pt>
                      <c:pt idx="2353">
                        <c:v>47.087556079207928</c:v>
                      </c:pt>
                      <c:pt idx="2354">
                        <c:v>46.790365603960403</c:v>
                      </c:pt>
                      <c:pt idx="2355">
                        <c:v>46.488289633663349</c:v>
                      </c:pt>
                      <c:pt idx="2356">
                        <c:v>46.185715514851459</c:v>
                      </c:pt>
                      <c:pt idx="2357">
                        <c:v>45.895453940594031</c:v>
                      </c:pt>
                      <c:pt idx="2358">
                        <c:v>45.598605633663382</c:v>
                      </c:pt>
                      <c:pt idx="2359">
                        <c:v>45.30943678217821</c:v>
                      </c:pt>
                      <c:pt idx="2360">
                        <c:v>45.024403990098996</c:v>
                      </c:pt>
                      <c:pt idx="2361">
                        <c:v>44.745526257425738</c:v>
                      </c:pt>
                      <c:pt idx="2362">
                        <c:v>44.474539831683167</c:v>
                      </c:pt>
                      <c:pt idx="2363">
                        <c:v>44.185551089108912</c:v>
                      </c:pt>
                      <c:pt idx="2364">
                        <c:v>43.892503019801985</c:v>
                      </c:pt>
                      <c:pt idx="2365">
                        <c:v>43.595256128712869</c:v>
                      </c:pt>
                      <c:pt idx="2366">
                        <c:v>43.294198425742564</c:v>
                      </c:pt>
                      <c:pt idx="2367">
                        <c:v>43.001796099009908</c:v>
                      </c:pt>
                      <c:pt idx="2368">
                        <c:v>42.704086485148501</c:v>
                      </c:pt>
                      <c:pt idx="2369">
                        <c:v>42.406772039603972</c:v>
                      </c:pt>
                      <c:pt idx="2370">
                        <c:v>42.119455455445525</c:v>
                      </c:pt>
                      <c:pt idx="2371">
                        <c:v>41.837969148514837</c:v>
                      </c:pt>
                      <c:pt idx="2372">
                        <c:v>41.553127336633658</c:v>
                      </c:pt>
                      <c:pt idx="2373">
                        <c:v>41.26537870297031</c:v>
                      </c:pt>
                      <c:pt idx="2374">
                        <c:v>40.980898752475248</c:v>
                      </c:pt>
                      <c:pt idx="2375">
                        <c:v>40.694959336633673</c:v>
                      </c:pt>
                      <c:pt idx="2376">
                        <c:v>40.42274121782178</c:v>
                      </c:pt>
                      <c:pt idx="2377">
                        <c:v>40.144809772277235</c:v>
                      </c:pt>
                      <c:pt idx="2378">
                        <c:v>39.893814019801972</c:v>
                      </c:pt>
                      <c:pt idx="2379">
                        <c:v>39.670152603960382</c:v>
                      </c:pt>
                      <c:pt idx="2380">
                        <c:v>39.514906346534644</c:v>
                      </c:pt>
                      <c:pt idx="2381">
                        <c:v>39.423509287128724</c:v>
                      </c:pt>
                      <c:pt idx="2382">
                        <c:v>39.350293861386156</c:v>
                      </c:pt>
                      <c:pt idx="2383">
                        <c:v>39.290947871287138</c:v>
                      </c:pt>
                      <c:pt idx="2384">
                        <c:v>39.232855702970291</c:v>
                      </c:pt>
                      <c:pt idx="2385">
                        <c:v>39.162905099009912</c:v>
                      </c:pt>
                      <c:pt idx="2386">
                        <c:v>39.064167247524757</c:v>
                      </c:pt>
                      <c:pt idx="2387">
                        <c:v>38.983809059405949</c:v>
                      </c:pt>
                      <c:pt idx="2388">
                        <c:v>38.903214118811903</c:v>
                      </c:pt>
                      <c:pt idx="2389">
                        <c:v>38.850955485148518</c:v>
                      </c:pt>
                      <c:pt idx="2390">
                        <c:v>38.810876524752466</c:v>
                      </c:pt>
                      <c:pt idx="2391">
                        <c:v>38.776701227722768</c:v>
                      </c:pt>
                      <c:pt idx="2392">
                        <c:v>38.762206772277217</c:v>
                      </c:pt>
                      <c:pt idx="2393">
                        <c:v>38.721242138613874</c:v>
                      </c:pt>
                      <c:pt idx="2394">
                        <c:v>38.661617099009895</c:v>
                      </c:pt>
                      <c:pt idx="2395">
                        <c:v>38.597142386138607</c:v>
                      </c:pt>
                      <c:pt idx="2396">
                        <c:v>38.51869226732672</c:v>
                      </c:pt>
                      <c:pt idx="2397">
                        <c:v>38.442739287128717</c:v>
                      </c:pt>
                      <c:pt idx="2398">
                        <c:v>38.371650435643559</c:v>
                      </c:pt>
                      <c:pt idx="2399">
                        <c:v>38.308956792079194</c:v>
                      </c:pt>
                      <c:pt idx="2400">
                        <c:v>38.224502544554461</c:v>
                      </c:pt>
                      <c:pt idx="2401">
                        <c:v>38.156146683168323</c:v>
                      </c:pt>
                      <c:pt idx="2402">
                        <c:v>38.067155920792104</c:v>
                      </c:pt>
                      <c:pt idx="2403">
                        <c:v>37.95790194059407</c:v>
                      </c:pt>
                      <c:pt idx="2404">
                        <c:v>37.841358000000007</c:v>
                      </c:pt>
                      <c:pt idx="2405">
                        <c:v>37.708801465346532</c:v>
                      </c:pt>
                      <c:pt idx="2406">
                        <c:v>37.563065267326742</c:v>
                      </c:pt>
                      <c:pt idx="2407">
                        <c:v>37.412853158415835</c:v>
                      </c:pt>
                      <c:pt idx="2408">
                        <c:v>37.253717851485135</c:v>
                      </c:pt>
                      <c:pt idx="2409">
                        <c:v>37.115391346534643</c:v>
                      </c:pt>
                      <c:pt idx="2410">
                        <c:v>36.999792792079205</c:v>
                      </c:pt>
                      <c:pt idx="2411">
                        <c:v>36.905202811881189</c:v>
                      </c:pt>
                      <c:pt idx="2412">
                        <c:v>36.828377544554471</c:v>
                      </c:pt>
                      <c:pt idx="2413">
                        <c:v>36.769007900990097</c:v>
                      </c:pt>
                      <c:pt idx="2414">
                        <c:v>36.728518594059409</c:v>
                      </c:pt>
                      <c:pt idx="2415">
                        <c:v>36.680192217821784</c:v>
                      </c:pt>
                      <c:pt idx="2416">
                        <c:v>36.643031386138617</c:v>
                      </c:pt>
                      <c:pt idx="2417">
                        <c:v>36.614174386138622</c:v>
                      </c:pt>
                      <c:pt idx="2418">
                        <c:v>36.598954495049519</c:v>
                      </c:pt>
                      <c:pt idx="2419">
                        <c:v>36.586114623762391</c:v>
                      </c:pt>
                      <c:pt idx="2420">
                        <c:v>36.580978227722795</c:v>
                      </c:pt>
                      <c:pt idx="2421">
                        <c:v>36.580976891089108</c:v>
                      </c:pt>
                      <c:pt idx="2422">
                        <c:v>36.580600455445541</c:v>
                      </c:pt>
                      <c:pt idx="2423">
                        <c:v>36.584404910891081</c:v>
                      </c:pt>
                      <c:pt idx="2424">
                        <c:v>36.589126603960409</c:v>
                      </c:pt>
                      <c:pt idx="2425">
                        <c:v>36.595174999999998</c:v>
                      </c:pt>
                      <c:pt idx="2426">
                        <c:v>36.59793513861387</c:v>
                      </c:pt>
                      <c:pt idx="2427">
                        <c:v>36.602418178217818</c:v>
                      </c:pt>
                      <c:pt idx="2428">
                        <c:v>36.606491534653465</c:v>
                      </c:pt>
                      <c:pt idx="2429">
                        <c:v>36.610097019801984</c:v>
                      </c:pt>
                      <c:pt idx="2430">
                        <c:v>36.613887386138622</c:v>
                      </c:pt>
                      <c:pt idx="2431">
                        <c:v>36.617426039603977</c:v>
                      </c:pt>
                      <c:pt idx="2432">
                        <c:v>36.62008187128712</c:v>
                      </c:pt>
                      <c:pt idx="2433">
                        <c:v>36.621664336633678</c:v>
                      </c:pt>
                      <c:pt idx="2434">
                        <c:v>36.622009386138615</c:v>
                      </c:pt>
                      <c:pt idx="2435">
                        <c:v>36.62317244554454</c:v>
                      </c:pt>
                      <c:pt idx="2436">
                        <c:v>36.622481346534663</c:v>
                      </c:pt>
                      <c:pt idx="2437">
                        <c:v>36.621684891089096</c:v>
                      </c:pt>
                      <c:pt idx="2438">
                        <c:v>36.620713316831676</c:v>
                      </c:pt>
                      <c:pt idx="2439">
                        <c:v>36.619679742574263</c:v>
                      </c:pt>
                      <c:pt idx="2440">
                        <c:v>36.616662445544556</c:v>
                      </c:pt>
                      <c:pt idx="2441">
                        <c:v>36.616407227722789</c:v>
                      </c:pt>
                      <c:pt idx="2442">
                        <c:v>36.61490640594058</c:v>
                      </c:pt>
                      <c:pt idx="2443">
                        <c:v>36.616039920792076</c:v>
                      </c:pt>
                      <c:pt idx="2444">
                        <c:v>36.615994138613878</c:v>
                      </c:pt>
                      <c:pt idx="2445">
                        <c:v>36.616625514851492</c:v>
                      </c:pt>
                      <c:pt idx="2446">
                        <c:v>36.616032257425729</c:v>
                      </c:pt>
                      <c:pt idx="2447">
                        <c:v>36.616218613861399</c:v>
                      </c:pt>
                      <c:pt idx="2448">
                        <c:v>36.614495792079204</c:v>
                      </c:pt>
                      <c:pt idx="2449">
                        <c:v>36.612824960396054</c:v>
                      </c:pt>
                      <c:pt idx="2450">
                        <c:v>36.615201188118803</c:v>
                      </c:pt>
                      <c:pt idx="2451">
                        <c:v>36.621649841584151</c:v>
                      </c:pt>
                      <c:pt idx="2452">
                        <c:v>36.629122841584163</c:v>
                      </c:pt>
                      <c:pt idx="2453">
                        <c:v>36.638693089108912</c:v>
                      </c:pt>
                      <c:pt idx="2454">
                        <c:v>36.640200782178205</c:v>
                      </c:pt>
                      <c:pt idx="2455">
                        <c:v>36.634206405940596</c:v>
                      </c:pt>
                      <c:pt idx="2456">
                        <c:v>36.627330019801967</c:v>
                      </c:pt>
                      <c:pt idx="2457">
                        <c:v>36.620536633663349</c:v>
                      </c:pt>
                      <c:pt idx="2458">
                        <c:v>36.618062623762384</c:v>
                      </c:pt>
                      <c:pt idx="2459">
                        <c:v>36.620480455445545</c:v>
                      </c:pt>
                      <c:pt idx="2460">
                        <c:v>36.623668801980187</c:v>
                      </c:pt>
                      <c:pt idx="2461">
                        <c:v>36.627875138613867</c:v>
                      </c:pt>
                      <c:pt idx="2462">
                        <c:v>36.628038643564359</c:v>
                      </c:pt>
                      <c:pt idx="2463">
                        <c:v>36.626372960396033</c:v>
                      </c:pt>
                      <c:pt idx="2464">
                        <c:v>36.620941485148506</c:v>
                      </c:pt>
                      <c:pt idx="2465">
                        <c:v>36.613663118811878</c:v>
                      </c:pt>
                      <c:pt idx="2466">
                        <c:v>36.605568891089106</c:v>
                      </c:pt>
                      <c:pt idx="2467">
                        <c:v>36.602334792079226</c:v>
                      </c:pt>
                      <c:pt idx="2468">
                        <c:v>36.602323811881199</c:v>
                      </c:pt>
                      <c:pt idx="2469">
                        <c:v>36.605205722772276</c:v>
                      </c:pt>
                      <c:pt idx="2470">
                        <c:v>36.606862742574243</c:v>
                      </c:pt>
                      <c:pt idx="2471">
                        <c:v>36.606075663366333</c:v>
                      </c:pt>
                      <c:pt idx="2472">
                        <c:v>36.599058415841576</c:v>
                      </c:pt>
                      <c:pt idx="2473">
                        <c:v>36.594265584158428</c:v>
                      </c:pt>
                      <c:pt idx="2474">
                        <c:v>36.599958534653467</c:v>
                      </c:pt>
                      <c:pt idx="2475">
                        <c:v>36.603654059405955</c:v>
                      </c:pt>
                      <c:pt idx="2476">
                        <c:v>36.598481089108915</c:v>
                      </c:pt>
                      <c:pt idx="2477">
                        <c:v>36.59505259405941</c:v>
                      </c:pt>
                      <c:pt idx="2478">
                        <c:v>36.590921544554448</c:v>
                      </c:pt>
                      <c:pt idx="2479">
                        <c:v>36.577078861386163</c:v>
                      </c:pt>
                      <c:pt idx="2480">
                        <c:v>36.559958772277241</c:v>
                      </c:pt>
                      <c:pt idx="2481">
                        <c:v>36.542512217821788</c:v>
                      </c:pt>
                      <c:pt idx="2482">
                        <c:v>36.524543950495051</c:v>
                      </c:pt>
                      <c:pt idx="2483">
                        <c:v>36.510044277227728</c:v>
                      </c:pt>
                      <c:pt idx="2484">
                        <c:v>36.507102782178229</c:v>
                      </c:pt>
                      <c:pt idx="2485">
                        <c:v>36.505317683168293</c:v>
                      </c:pt>
                      <c:pt idx="2486">
                        <c:v>36.500174702970298</c:v>
                      </c:pt>
                      <c:pt idx="2487">
                        <c:v>36.495066722772286</c:v>
                      </c:pt>
                      <c:pt idx="2488">
                        <c:v>36.485320673267346</c:v>
                      </c:pt>
                      <c:pt idx="2489">
                        <c:v>36.471913326732668</c:v>
                      </c:pt>
                      <c:pt idx="2490">
                        <c:v>36.454316504950512</c:v>
                      </c:pt>
                      <c:pt idx="2491">
                        <c:v>36.44265272277228</c:v>
                      </c:pt>
                      <c:pt idx="2492">
                        <c:v>36.42774955445546</c:v>
                      </c:pt>
                      <c:pt idx="2493">
                        <c:v>36.403285900990092</c:v>
                      </c:pt>
                      <c:pt idx="2494">
                        <c:v>36.385392108910906</c:v>
                      </c:pt>
                      <c:pt idx="2495">
                        <c:v>36.36806360396038</c:v>
                      </c:pt>
                      <c:pt idx="2496">
                        <c:v>36.340762207920783</c:v>
                      </c:pt>
                      <c:pt idx="2497">
                        <c:v>36.303481940594047</c:v>
                      </c:pt>
                      <c:pt idx="2498">
                        <c:v>36.256696712871289</c:v>
                      </c:pt>
                      <c:pt idx="2499">
                        <c:v>36.205612178217834</c:v>
                      </c:pt>
                      <c:pt idx="2500">
                        <c:v>36.162965277227705</c:v>
                      </c:pt>
                      <c:pt idx="2501">
                        <c:v>36.114521851485151</c:v>
                      </c:pt>
                      <c:pt idx="2502">
                        <c:v>36.062561990098999</c:v>
                      </c:pt>
                      <c:pt idx="2503">
                        <c:v>36.003278683168318</c:v>
                      </c:pt>
                      <c:pt idx="2504">
                        <c:v>35.936194633663376</c:v>
                      </c:pt>
                      <c:pt idx="2505">
                        <c:v>35.858901089108905</c:v>
                      </c:pt>
                      <c:pt idx="2506">
                        <c:v>35.771372148514835</c:v>
                      </c:pt>
                      <c:pt idx="2507">
                        <c:v>35.682376594059413</c:v>
                      </c:pt>
                      <c:pt idx="2508">
                        <c:v>35.574980633663358</c:v>
                      </c:pt>
                      <c:pt idx="2509">
                        <c:v>35.471811910891084</c:v>
                      </c:pt>
                      <c:pt idx="2510">
                        <c:v>35.363560168316837</c:v>
                      </c:pt>
                      <c:pt idx="2511">
                        <c:v>35.250346376237616</c:v>
                      </c:pt>
                      <c:pt idx="2512">
                        <c:v>35.126527118811879</c:v>
                      </c:pt>
                      <c:pt idx="2513">
                        <c:v>34.993633752475262</c:v>
                      </c:pt>
                      <c:pt idx="2514">
                        <c:v>34.846646900990095</c:v>
                      </c:pt>
                      <c:pt idx="2515">
                        <c:v>34.68819457425743</c:v>
                      </c:pt>
                      <c:pt idx="2516">
                        <c:v>34.53691126732673</c:v>
                      </c:pt>
                      <c:pt idx="2517">
                        <c:v>34.390622168316831</c:v>
                      </c:pt>
                      <c:pt idx="2518">
                        <c:v>34.22835802970296</c:v>
                      </c:pt>
                      <c:pt idx="2519">
                        <c:v>34.067262584158421</c:v>
                      </c:pt>
                      <c:pt idx="2520">
                        <c:v>33.905357910891112</c:v>
                      </c:pt>
                      <c:pt idx="2521">
                        <c:v>33.737799168316826</c:v>
                      </c:pt>
                      <c:pt idx="2522">
                        <c:v>33.562347356435637</c:v>
                      </c:pt>
                      <c:pt idx="2523">
                        <c:v>33.374579257425751</c:v>
                      </c:pt>
                      <c:pt idx="2524">
                        <c:v>33.183460128712881</c:v>
                      </c:pt>
                      <c:pt idx="2525">
                        <c:v>32.99585139603959</c:v>
                      </c:pt>
                      <c:pt idx="2526">
                        <c:v>32.811492544554454</c:v>
                      </c:pt>
                      <c:pt idx="2527">
                        <c:v>32.661051287128707</c:v>
                      </c:pt>
                      <c:pt idx="2528">
                        <c:v>32.537936811881188</c:v>
                      </c:pt>
                      <c:pt idx="2529">
                        <c:v>32.404221019801994</c:v>
                      </c:pt>
                      <c:pt idx="2530">
                        <c:v>32.253393524752461</c:v>
                      </c:pt>
                      <c:pt idx="2531">
                        <c:v>32.108661554455445</c:v>
                      </c:pt>
                      <c:pt idx="2532">
                        <c:v>31.949440198019804</c:v>
                      </c:pt>
                      <c:pt idx="2533">
                        <c:v>31.764521544554452</c:v>
                      </c:pt>
                      <c:pt idx="2534">
                        <c:v>31.571291277227722</c:v>
                      </c:pt>
                      <c:pt idx="2535">
                        <c:v>31.398084425742564</c:v>
                      </c:pt>
                      <c:pt idx="2536">
                        <c:v>31.232324623762388</c:v>
                      </c:pt>
                      <c:pt idx="2537">
                        <c:v>31.075025633663362</c:v>
                      </c:pt>
                      <c:pt idx="2538">
                        <c:v>30.943268534653484</c:v>
                      </c:pt>
                      <c:pt idx="2539">
                        <c:v>30.822411108910899</c:v>
                      </c:pt>
                      <c:pt idx="2540">
                        <c:v>30.703202881188126</c:v>
                      </c:pt>
                      <c:pt idx="2541">
                        <c:v>30.593583475247524</c:v>
                      </c:pt>
                      <c:pt idx="2542">
                        <c:v>30.486825128712873</c:v>
                      </c:pt>
                      <c:pt idx="2543">
                        <c:v>30.384545584158417</c:v>
                      </c:pt>
                      <c:pt idx="2544">
                        <c:v>30.296004405940597</c:v>
                      </c:pt>
                      <c:pt idx="2545">
                        <c:v>30.216221118811873</c:v>
                      </c:pt>
                      <c:pt idx="2546">
                        <c:v>30.143881188118822</c:v>
                      </c:pt>
                      <c:pt idx="2547">
                        <c:v>30.086974712871303</c:v>
                      </c:pt>
                      <c:pt idx="2548">
                        <c:v>30.036286366336615</c:v>
                      </c:pt>
                      <c:pt idx="2549">
                        <c:v>30.001048297029701</c:v>
                      </c:pt>
                      <c:pt idx="2550">
                        <c:v>29.978100534653471</c:v>
                      </c:pt>
                      <c:pt idx="2551">
                        <c:v>29.962760930693062</c:v>
                      </c:pt>
                      <c:pt idx="2552">
                        <c:v>29.945298564356431</c:v>
                      </c:pt>
                      <c:pt idx="2553">
                        <c:v>29.921005574257428</c:v>
                      </c:pt>
                      <c:pt idx="2554">
                        <c:v>29.903623465346548</c:v>
                      </c:pt>
                      <c:pt idx="2555">
                        <c:v>29.884586316831697</c:v>
                      </c:pt>
                      <c:pt idx="2556">
                        <c:v>29.869818752475236</c:v>
                      </c:pt>
                      <c:pt idx="2557">
                        <c:v>29.868943128712868</c:v>
                      </c:pt>
                      <c:pt idx="2558">
                        <c:v>29.876898980198028</c:v>
                      </c:pt>
                      <c:pt idx="2559">
                        <c:v>29.886537504950493</c:v>
                      </c:pt>
                      <c:pt idx="2560">
                        <c:v>29.890451376237625</c:v>
                      </c:pt>
                      <c:pt idx="2561">
                        <c:v>29.893030336633661</c:v>
                      </c:pt>
                      <c:pt idx="2562">
                        <c:v>29.895452198019818</c:v>
                      </c:pt>
                      <c:pt idx="2563">
                        <c:v>29.897912089108907</c:v>
                      </c:pt>
                      <c:pt idx="2564">
                        <c:v>29.90223250495049</c:v>
                      </c:pt>
                      <c:pt idx="2565">
                        <c:v>29.907859039603963</c:v>
                      </c:pt>
                      <c:pt idx="2566">
                        <c:v>29.92416771287127</c:v>
                      </c:pt>
                      <c:pt idx="2567">
                        <c:v>29.942809613861371</c:v>
                      </c:pt>
                      <c:pt idx="2568">
                        <c:v>29.954876851485142</c:v>
                      </c:pt>
                      <c:pt idx="2569">
                        <c:v>29.963261376237622</c:v>
                      </c:pt>
                      <c:pt idx="2570">
                        <c:v>29.966729188118819</c:v>
                      </c:pt>
                      <c:pt idx="2571">
                        <c:v>29.970328138613862</c:v>
                      </c:pt>
                      <c:pt idx="2572">
                        <c:v>29.977506029702976</c:v>
                      </c:pt>
                      <c:pt idx="2573">
                        <c:v>29.990325168316826</c:v>
                      </c:pt>
                      <c:pt idx="2574">
                        <c:v>30.014514851485149</c:v>
                      </c:pt>
                      <c:pt idx="2575">
                        <c:v>30.04588094059406</c:v>
                      </c:pt>
                      <c:pt idx="2576">
                        <c:v>30.076739534653466</c:v>
                      </c:pt>
                      <c:pt idx="2577">
                        <c:v>30.097134297029697</c:v>
                      </c:pt>
                      <c:pt idx="2578">
                        <c:v>30.107787148514848</c:v>
                      </c:pt>
                      <c:pt idx="2579">
                        <c:v>30.116487059405934</c:v>
                      </c:pt>
                      <c:pt idx="2580">
                        <c:v>30.127024851485167</c:v>
                      </c:pt>
                      <c:pt idx="2581">
                        <c:v>30.144355237623756</c:v>
                      </c:pt>
                      <c:pt idx="2582">
                        <c:v>30.16867936633664</c:v>
                      </c:pt>
                      <c:pt idx="2583">
                        <c:v>30.194989960396043</c:v>
                      </c:pt>
                      <c:pt idx="2584">
                        <c:v>30.213463475247529</c:v>
                      </c:pt>
                      <c:pt idx="2585">
                        <c:v>30.233192495049511</c:v>
                      </c:pt>
                      <c:pt idx="2586">
                        <c:v>30.251358009900983</c:v>
                      </c:pt>
                      <c:pt idx="2587">
                        <c:v>30.27369252475247</c:v>
                      </c:pt>
                      <c:pt idx="2588">
                        <c:v>30.290506722772268</c:v>
                      </c:pt>
                      <c:pt idx="2589">
                        <c:v>30.313156425742587</c:v>
                      </c:pt>
                      <c:pt idx="2590">
                        <c:v>30.348277356435631</c:v>
                      </c:pt>
                      <c:pt idx="2591">
                        <c:v>30.395260811881194</c:v>
                      </c:pt>
                      <c:pt idx="2592">
                        <c:v>30.48146702970298</c:v>
                      </c:pt>
                      <c:pt idx="2593">
                        <c:v>30.594241663366336</c:v>
                      </c:pt>
                      <c:pt idx="2594">
                        <c:v>30.732208693069303</c:v>
                      </c:pt>
                      <c:pt idx="2595">
                        <c:v>30.889943277227712</c:v>
                      </c:pt>
                      <c:pt idx="2596">
                        <c:v>31.082363752475246</c:v>
                      </c:pt>
                      <c:pt idx="2597">
                        <c:v>31.302838930693071</c:v>
                      </c:pt>
                      <c:pt idx="2598">
                        <c:v>31.52877968316831</c:v>
                      </c:pt>
                      <c:pt idx="2599">
                        <c:v>31.761996148514836</c:v>
                      </c:pt>
                      <c:pt idx="2600">
                        <c:v>31.990190455445536</c:v>
                      </c:pt>
                      <c:pt idx="2601">
                        <c:v>32.217684455445543</c:v>
                      </c:pt>
                      <c:pt idx="2602">
                        <c:v>32.440464465346537</c:v>
                      </c:pt>
                      <c:pt idx="2603">
                        <c:v>32.677994386138622</c:v>
                      </c:pt>
                      <c:pt idx="2604">
                        <c:v>32.935933405940588</c:v>
                      </c:pt>
                      <c:pt idx="2605">
                        <c:v>33.215861099009906</c:v>
                      </c:pt>
                      <c:pt idx="2606">
                        <c:v>33.510879762376234</c:v>
                      </c:pt>
                      <c:pt idx="2607">
                        <c:v>33.825490277227715</c:v>
                      </c:pt>
                      <c:pt idx="2608">
                        <c:v>34.143939693069306</c:v>
                      </c:pt>
                      <c:pt idx="2609">
                        <c:v>34.435720465346549</c:v>
                      </c:pt>
                      <c:pt idx="2610">
                        <c:v>34.690536366336644</c:v>
                      </c:pt>
                      <c:pt idx="2611">
                        <c:v>34.96588637623762</c:v>
                      </c:pt>
                      <c:pt idx="2612">
                        <c:v>35.241647950495036</c:v>
                      </c:pt>
                      <c:pt idx="2613">
                        <c:v>35.535800297029709</c:v>
                      </c:pt>
                      <c:pt idx="2614">
                        <c:v>35.847248415841584</c:v>
                      </c:pt>
                      <c:pt idx="2615">
                        <c:v>36.166789871287136</c:v>
                      </c:pt>
                      <c:pt idx="2616">
                        <c:v>36.501308257425741</c:v>
                      </c:pt>
                      <c:pt idx="2617">
                        <c:v>36.843327693069313</c:v>
                      </c:pt>
                      <c:pt idx="2618">
                        <c:v>37.158904900990102</c:v>
                      </c:pt>
                      <c:pt idx="2619">
                        <c:v>37.454555227722778</c:v>
                      </c:pt>
                      <c:pt idx="2620">
                        <c:v>37.758397049504943</c:v>
                      </c:pt>
                      <c:pt idx="2621">
                        <c:v>38.104761405940579</c:v>
                      </c:pt>
                      <c:pt idx="2622">
                        <c:v>38.470148207920801</c:v>
                      </c:pt>
                      <c:pt idx="2623">
                        <c:v>38.850820564356439</c:v>
                      </c:pt>
                      <c:pt idx="2624">
                        <c:v>39.241157732673294</c:v>
                      </c:pt>
                      <c:pt idx="2625">
                        <c:v>39.633781544554459</c:v>
                      </c:pt>
                      <c:pt idx="2626">
                        <c:v>40.004843356435643</c:v>
                      </c:pt>
                      <c:pt idx="2627">
                        <c:v>40.357020188118817</c:v>
                      </c:pt>
                      <c:pt idx="2628">
                        <c:v>40.673795326732652</c:v>
                      </c:pt>
                      <c:pt idx="2629">
                        <c:v>40.978062990099012</c:v>
                      </c:pt>
                      <c:pt idx="2630">
                        <c:v>41.283708752475256</c:v>
                      </c:pt>
                      <c:pt idx="2631">
                        <c:v>41.607637524752484</c:v>
                      </c:pt>
                      <c:pt idx="2632">
                        <c:v>41.955336495049536</c:v>
                      </c:pt>
                      <c:pt idx="2633">
                        <c:v>42.31287783168316</c:v>
                      </c:pt>
                      <c:pt idx="2634">
                        <c:v>42.681964504950471</c:v>
                      </c:pt>
                      <c:pt idx="2635">
                        <c:v>43.032057247524754</c:v>
                      </c:pt>
                      <c:pt idx="2636">
                        <c:v>43.370340623762402</c:v>
                      </c:pt>
                      <c:pt idx="2637">
                        <c:v>43.699794960396034</c:v>
                      </c:pt>
                      <c:pt idx="2638">
                        <c:v>44.040045831683159</c:v>
                      </c:pt>
                      <c:pt idx="2639">
                        <c:v>44.406014405940603</c:v>
                      </c:pt>
                      <c:pt idx="2640">
                        <c:v>44.788626891089137</c:v>
                      </c:pt>
                      <c:pt idx="2641">
                        <c:v>45.190486970297037</c:v>
                      </c:pt>
                      <c:pt idx="2642">
                        <c:v>45.594148504950482</c:v>
                      </c:pt>
                      <c:pt idx="2643">
                        <c:v>45.987401871287148</c:v>
                      </c:pt>
                      <c:pt idx="2644">
                        <c:v>46.355931188118824</c:v>
                      </c:pt>
                      <c:pt idx="2645">
                        <c:v>46.733550188118791</c:v>
                      </c:pt>
                      <c:pt idx="2646">
                        <c:v>47.110531128712871</c:v>
                      </c:pt>
                      <c:pt idx="2647">
                        <c:v>47.495704297029697</c:v>
                      </c:pt>
                      <c:pt idx="2648">
                        <c:v>47.877205099009934</c:v>
                      </c:pt>
                      <c:pt idx="2649">
                        <c:v>48.254789603960411</c:v>
                      </c:pt>
                      <c:pt idx="2650">
                        <c:v>48.613048089108887</c:v>
                      </c:pt>
                      <c:pt idx="2651">
                        <c:v>48.979672247524753</c:v>
                      </c:pt>
                      <c:pt idx="2652">
                        <c:v>49.344888960396048</c:v>
                      </c:pt>
                      <c:pt idx="2653">
                        <c:v>49.730264603960379</c:v>
                      </c:pt>
                      <c:pt idx="2654">
                        <c:v>50.116152504950492</c:v>
                      </c:pt>
                      <c:pt idx="2655">
                        <c:v>50.516346851485146</c:v>
                      </c:pt>
                      <c:pt idx="2656">
                        <c:v>50.895363792079181</c:v>
                      </c:pt>
                      <c:pt idx="2657">
                        <c:v>51.266141841584165</c:v>
                      </c:pt>
                      <c:pt idx="2658">
                        <c:v>51.622636980198038</c:v>
                      </c:pt>
                      <c:pt idx="2659">
                        <c:v>51.972691336633652</c:v>
                      </c:pt>
                      <c:pt idx="2660">
                        <c:v>52.315950584158436</c:v>
                      </c:pt>
                      <c:pt idx="2661">
                        <c:v>52.672286722772284</c:v>
                      </c:pt>
                      <c:pt idx="2662">
                        <c:v>53.03740697029702</c:v>
                      </c:pt>
                      <c:pt idx="2663">
                        <c:v>53.413705217821807</c:v>
                      </c:pt>
                      <c:pt idx="2664">
                        <c:v>53.79043308910893</c:v>
                      </c:pt>
                      <c:pt idx="2665">
                        <c:v>54.174530851485137</c:v>
                      </c:pt>
                      <c:pt idx="2666">
                        <c:v>54.557208514851482</c:v>
                      </c:pt>
                      <c:pt idx="2667">
                        <c:v>54.928791504950496</c:v>
                      </c:pt>
                      <c:pt idx="2668">
                        <c:v>55.285769801980202</c:v>
                      </c:pt>
                      <c:pt idx="2669">
                        <c:v>55.629640069306916</c:v>
                      </c:pt>
                      <c:pt idx="2670">
                        <c:v>55.980007316831667</c:v>
                      </c:pt>
                      <c:pt idx="2671">
                        <c:v>56.345248693069294</c:v>
                      </c:pt>
                      <c:pt idx="2672">
                        <c:v>56.721915148514832</c:v>
                      </c:pt>
                      <c:pt idx="2673">
                        <c:v>57.106654524752464</c:v>
                      </c:pt>
                      <c:pt idx="2674">
                        <c:v>57.498636732673262</c:v>
                      </c:pt>
                      <c:pt idx="2675">
                        <c:v>57.88165941584159</c:v>
                      </c:pt>
                      <c:pt idx="2676">
                        <c:v>58.24643330693069</c:v>
                      </c:pt>
                      <c:pt idx="2677">
                        <c:v>58.60149109900992</c:v>
                      </c:pt>
                      <c:pt idx="2678">
                        <c:v>58.936370386138627</c:v>
                      </c:pt>
                      <c:pt idx="2679">
                        <c:v>59.24777079207923</c:v>
                      </c:pt>
                      <c:pt idx="2680">
                        <c:v>59.553138831683142</c:v>
                      </c:pt>
                      <c:pt idx="2681">
                        <c:v>59.85338759405942</c:v>
                      </c:pt>
                      <c:pt idx="2682">
                        <c:v>60.138434435643553</c:v>
                      </c:pt>
                      <c:pt idx="2683">
                        <c:v>60.419303841584167</c:v>
                      </c:pt>
                      <c:pt idx="2684">
                        <c:v>60.675949148514853</c:v>
                      </c:pt>
                      <c:pt idx="2685">
                        <c:v>60.911987029702978</c:v>
                      </c:pt>
                      <c:pt idx="2686">
                        <c:v>61.121799742574233</c:v>
                      </c:pt>
                      <c:pt idx="2687">
                        <c:v>61.31332957425743</c:v>
                      </c:pt>
                      <c:pt idx="2688">
                        <c:v>61.473732653465341</c:v>
                      </c:pt>
                      <c:pt idx="2689">
                        <c:v>61.614633831683186</c:v>
                      </c:pt>
                      <c:pt idx="2690">
                        <c:v>61.766954554455417</c:v>
                      </c:pt>
                      <c:pt idx="2691">
                        <c:v>61.927174772277219</c:v>
                      </c:pt>
                      <c:pt idx="2692">
                        <c:v>62.09270764356431</c:v>
                      </c:pt>
                      <c:pt idx="2693">
                        <c:v>62.269388188118818</c:v>
                      </c:pt>
                      <c:pt idx="2694">
                        <c:v>62.455741267326708</c:v>
                      </c:pt>
                      <c:pt idx="2695">
                        <c:v>62.651444554455438</c:v>
                      </c:pt>
                      <c:pt idx="2696">
                        <c:v>62.827489118811869</c:v>
                      </c:pt>
                      <c:pt idx="2697">
                        <c:v>62.984831633663411</c:v>
                      </c:pt>
                      <c:pt idx="2698">
                        <c:v>63.141879435643574</c:v>
                      </c:pt>
                      <c:pt idx="2699">
                        <c:v>63.306240188118807</c:v>
                      </c:pt>
                      <c:pt idx="2700">
                        <c:v>63.472028514851473</c:v>
                      </c:pt>
                      <c:pt idx="2701">
                        <c:v>63.64556602970297</c:v>
                      </c:pt>
                      <c:pt idx="2702">
                        <c:v>63.817654425742582</c:v>
                      </c:pt>
                      <c:pt idx="2703">
                        <c:v>63.99062133663368</c:v>
                      </c:pt>
                      <c:pt idx="2704">
                        <c:v>64.154156831683167</c:v>
                      </c:pt>
                      <c:pt idx="2705">
                        <c:v>64.282475544554458</c:v>
                      </c:pt>
                      <c:pt idx="2706">
                        <c:v>64.400519792079223</c:v>
                      </c:pt>
                      <c:pt idx="2707">
                        <c:v>64.481849396039607</c:v>
                      </c:pt>
                      <c:pt idx="2708">
                        <c:v>64.547853554455443</c:v>
                      </c:pt>
                      <c:pt idx="2709">
                        <c:v>64.61529808910889</c:v>
                      </c:pt>
                      <c:pt idx="2710">
                        <c:v>64.675147584158395</c:v>
                      </c:pt>
                      <c:pt idx="2711">
                        <c:v>64.752675792079174</c:v>
                      </c:pt>
                      <c:pt idx="2712">
                        <c:v>64.832270960396016</c:v>
                      </c:pt>
                      <c:pt idx="2713">
                        <c:v>64.906634930693102</c:v>
                      </c:pt>
                      <c:pt idx="2714">
                        <c:v>64.967725920792063</c:v>
                      </c:pt>
                      <c:pt idx="2715">
                        <c:v>65.030686475247535</c:v>
                      </c:pt>
                      <c:pt idx="2716">
                        <c:v>65.080098207920784</c:v>
                      </c:pt>
                      <c:pt idx="2717">
                        <c:v>65.123952950495067</c:v>
                      </c:pt>
                      <c:pt idx="2718">
                        <c:v>65.15945265346538</c:v>
                      </c:pt>
                      <c:pt idx="2719">
                        <c:v>65.201285782178175</c:v>
                      </c:pt>
                      <c:pt idx="2720">
                        <c:v>65.237635029702986</c:v>
                      </c:pt>
                      <c:pt idx="2721">
                        <c:v>65.286211128712836</c:v>
                      </c:pt>
                      <c:pt idx="2722">
                        <c:v>65.324169356435675</c:v>
                      </c:pt>
                      <c:pt idx="2723">
                        <c:v>65.363017455445529</c:v>
                      </c:pt>
                      <c:pt idx="2724">
                        <c:v>65.390038366336597</c:v>
                      </c:pt>
                      <c:pt idx="2725">
                        <c:v>65.416412762376254</c:v>
                      </c:pt>
                      <c:pt idx="2726">
                        <c:v>65.430206158415842</c:v>
                      </c:pt>
                      <c:pt idx="2727">
                        <c:v>65.437914326732653</c:v>
                      </c:pt>
                      <c:pt idx="2728">
                        <c:v>65.444632960396021</c:v>
                      </c:pt>
                      <c:pt idx="2729">
                        <c:v>65.449826356435636</c:v>
                      </c:pt>
                      <c:pt idx="2730">
                        <c:v>65.452357831683187</c:v>
                      </c:pt>
                      <c:pt idx="2731">
                        <c:v>65.453997465346518</c:v>
                      </c:pt>
                      <c:pt idx="2732">
                        <c:v>65.453289217821791</c:v>
                      </c:pt>
                      <c:pt idx="2733">
                        <c:v>65.451178722772241</c:v>
                      </c:pt>
                      <c:pt idx="2734">
                        <c:v>65.444333792079192</c:v>
                      </c:pt>
                      <c:pt idx="2735">
                        <c:v>65.437003554455472</c:v>
                      </c:pt>
                      <c:pt idx="2736">
                        <c:v>65.433484217821785</c:v>
                      </c:pt>
                      <c:pt idx="2737">
                        <c:v>65.43041856435643</c:v>
                      </c:pt>
                      <c:pt idx="2738">
                        <c:v>65.425310247524749</c:v>
                      </c:pt>
                      <c:pt idx="2739">
                        <c:v>65.419156603960403</c:v>
                      </c:pt>
                      <c:pt idx="2740">
                        <c:v>65.410348831683208</c:v>
                      </c:pt>
                      <c:pt idx="2741">
                        <c:v>65.403046643564394</c:v>
                      </c:pt>
                      <c:pt idx="2742">
                        <c:v>65.397166801980177</c:v>
                      </c:pt>
                      <c:pt idx="2743">
                        <c:v>65.393862475247516</c:v>
                      </c:pt>
                      <c:pt idx="2744">
                        <c:v>65.388771188118795</c:v>
                      </c:pt>
                      <c:pt idx="2745">
                        <c:v>65.384323980198047</c:v>
                      </c:pt>
                      <c:pt idx="2746">
                        <c:v>65.377934712871266</c:v>
                      </c:pt>
                      <c:pt idx="2747">
                        <c:v>65.371735990099012</c:v>
                      </c:pt>
                      <c:pt idx="2748">
                        <c:v>65.367907336633664</c:v>
                      </c:pt>
                      <c:pt idx="2749">
                        <c:v>65.366782653465336</c:v>
                      </c:pt>
                      <c:pt idx="2750">
                        <c:v>65.367905495049499</c:v>
                      </c:pt>
                      <c:pt idx="2751">
                        <c:v>65.370866861386119</c:v>
                      </c:pt>
                      <c:pt idx="2752">
                        <c:v>65.371176623762366</c:v>
                      </c:pt>
                      <c:pt idx="2753">
                        <c:v>65.371237702970319</c:v>
                      </c:pt>
                      <c:pt idx="2754">
                        <c:v>65.369720752475246</c:v>
                      </c:pt>
                      <c:pt idx="2755">
                        <c:v>65.367833465346536</c:v>
                      </c:pt>
                      <c:pt idx="2756">
                        <c:v>65.362418782178224</c:v>
                      </c:pt>
                      <c:pt idx="2757">
                        <c:v>65.36134375247525</c:v>
                      </c:pt>
                      <c:pt idx="2758">
                        <c:v>65.359886940594066</c:v>
                      </c:pt>
                      <c:pt idx="2759">
                        <c:v>65.3610151980198</c:v>
                      </c:pt>
                      <c:pt idx="2760">
                        <c:v>65.362561801980206</c:v>
                      </c:pt>
                      <c:pt idx="2761">
                        <c:v>65.368693702970305</c:v>
                      </c:pt>
                      <c:pt idx="2762">
                        <c:v>65.370983148514853</c:v>
                      </c:pt>
                      <c:pt idx="2763">
                        <c:v>65.373922475247525</c:v>
                      </c:pt>
                      <c:pt idx="2764">
                        <c:v>65.374037801980194</c:v>
                      </c:pt>
                      <c:pt idx="2765">
                        <c:v>65.374559396039615</c:v>
                      </c:pt>
                      <c:pt idx="2766">
                        <c:v>65.373195544554463</c:v>
                      </c:pt>
                      <c:pt idx="2767">
                        <c:v>65.372439554455426</c:v>
                      </c:pt>
                      <c:pt idx="2768">
                        <c:v>65.372691871287145</c:v>
                      </c:pt>
                      <c:pt idx="2769">
                        <c:v>65.375855554455427</c:v>
                      </c:pt>
                      <c:pt idx="2770">
                        <c:v>65.380915712871271</c:v>
                      </c:pt>
                      <c:pt idx="2771">
                        <c:v>65.387061445544518</c:v>
                      </c:pt>
                      <c:pt idx="2772">
                        <c:v>65.392290821782169</c:v>
                      </c:pt>
                      <c:pt idx="2773">
                        <c:v>65.398517554455438</c:v>
                      </c:pt>
                      <c:pt idx="2774">
                        <c:v>65.401152475247528</c:v>
                      </c:pt>
                      <c:pt idx="2775">
                        <c:v>65.402499673267357</c:v>
                      </c:pt>
                      <c:pt idx="2776">
                        <c:v>65.396698623762362</c:v>
                      </c:pt>
                      <c:pt idx="2777">
                        <c:v>65.392582257425715</c:v>
                      </c:pt>
                      <c:pt idx="2778">
                        <c:v>65.388369861386124</c:v>
                      </c:pt>
                      <c:pt idx="2779">
                        <c:v>65.387999920792083</c:v>
                      </c:pt>
                      <c:pt idx="2780">
                        <c:v>65.388212584158438</c:v>
                      </c:pt>
                      <c:pt idx="2781">
                        <c:v>65.389901316831669</c:v>
                      </c:pt>
                      <c:pt idx="2782">
                        <c:v>65.389164019801967</c:v>
                      </c:pt>
                      <c:pt idx="2783">
                        <c:v>65.38675175247522</c:v>
                      </c:pt>
                      <c:pt idx="2784">
                        <c:v>65.380819227722768</c:v>
                      </c:pt>
                      <c:pt idx="2785">
                        <c:v>65.373539366336658</c:v>
                      </c:pt>
                      <c:pt idx="2786">
                        <c:v>65.365092128712831</c:v>
                      </c:pt>
                      <c:pt idx="2787">
                        <c:v>65.358990287128762</c:v>
                      </c:pt>
                      <c:pt idx="2788">
                        <c:v>65.352061435643535</c:v>
                      </c:pt>
                      <c:pt idx="2789">
                        <c:v>65.34876438613864</c:v>
                      </c:pt>
                      <c:pt idx="2790">
                        <c:v>65.34356033663363</c:v>
                      </c:pt>
                      <c:pt idx="2791">
                        <c:v>65.341226178217852</c:v>
                      </c:pt>
                      <c:pt idx="2792">
                        <c:v>65.335425425742585</c:v>
                      </c:pt>
                      <c:pt idx="2793">
                        <c:v>65.326738089108872</c:v>
                      </c:pt>
                      <c:pt idx="2794">
                        <c:v>65.318955148514888</c:v>
                      </c:pt>
                      <c:pt idx="2795">
                        <c:v>65.311721881188149</c:v>
                      </c:pt>
                      <c:pt idx="2796">
                        <c:v>65.303280613861432</c:v>
                      </c:pt>
                      <c:pt idx="2797">
                        <c:v>65.295092930693087</c:v>
                      </c:pt>
                      <c:pt idx="2798">
                        <c:v>65.290752712871253</c:v>
                      </c:pt>
                      <c:pt idx="2799">
                        <c:v>65.291048940594067</c:v>
                      </c:pt>
                      <c:pt idx="2800">
                        <c:v>65.293350128712873</c:v>
                      </c:pt>
                      <c:pt idx="2801">
                        <c:v>65.29913636633664</c:v>
                      </c:pt>
                      <c:pt idx="2802">
                        <c:v>65.302004584158425</c:v>
                      </c:pt>
                      <c:pt idx="2803">
                        <c:v>65.303286742574244</c:v>
                      </c:pt>
                      <c:pt idx="2804">
                        <c:v>65.298532297029695</c:v>
                      </c:pt>
                      <c:pt idx="2805">
                        <c:v>65.293579831683203</c:v>
                      </c:pt>
                      <c:pt idx="2806">
                        <c:v>65.289994930693084</c:v>
                      </c:pt>
                      <c:pt idx="2807">
                        <c:v>65.289367237623779</c:v>
                      </c:pt>
                      <c:pt idx="2808">
                        <c:v>65.291192524752475</c:v>
                      </c:pt>
                      <c:pt idx="2809">
                        <c:v>65.298681366336652</c:v>
                      </c:pt>
                      <c:pt idx="2810">
                        <c:v>65.308016495049515</c:v>
                      </c:pt>
                      <c:pt idx="2811">
                        <c:v>65.314149277227685</c:v>
                      </c:pt>
                      <c:pt idx="2812">
                        <c:v>65.319099524752488</c:v>
                      </c:pt>
                      <c:pt idx="2813">
                        <c:v>65.323694613861377</c:v>
                      </c:pt>
                      <c:pt idx="2814">
                        <c:v>65.324884118811852</c:v>
                      </c:pt>
                      <c:pt idx="2815">
                        <c:v>65.324805336633645</c:v>
                      </c:pt>
                      <c:pt idx="2816">
                        <c:v>65.323135792079214</c:v>
                      </c:pt>
                      <c:pt idx="2817">
                        <c:v>65.325122138613878</c:v>
                      </c:pt>
                      <c:pt idx="2818">
                        <c:v>65.328638663366362</c:v>
                      </c:pt>
                      <c:pt idx="2819">
                        <c:v>65.334501990099014</c:v>
                      </c:pt>
                      <c:pt idx="2820">
                        <c:v>65.34159698019802</c:v>
                      </c:pt>
                      <c:pt idx="2821">
                        <c:v>65.348664772277218</c:v>
                      </c:pt>
                      <c:pt idx="2822">
                        <c:v>65.348835891089138</c:v>
                      </c:pt>
                      <c:pt idx="2823">
                        <c:v>65.345610198019799</c:v>
                      </c:pt>
                      <c:pt idx="2824">
                        <c:v>65.334521801980216</c:v>
                      </c:pt>
                      <c:pt idx="2825">
                        <c:v>65.328425683168319</c:v>
                      </c:pt>
                      <c:pt idx="2826">
                        <c:v>65.325621217821805</c:v>
                      </c:pt>
                      <c:pt idx="2827">
                        <c:v>65.326749762376267</c:v>
                      </c:pt>
                      <c:pt idx="2828">
                        <c:v>65.328683871287126</c:v>
                      </c:pt>
                      <c:pt idx="2829">
                        <c:v>65.337985722772302</c:v>
                      </c:pt>
                      <c:pt idx="2830">
                        <c:v>65.344112118811879</c:v>
                      </c:pt>
                      <c:pt idx="2831">
                        <c:v>65.347148584158418</c:v>
                      </c:pt>
                      <c:pt idx="2832">
                        <c:v>65.34612141584158</c:v>
                      </c:pt>
                      <c:pt idx="2833">
                        <c:v>65.342298752475259</c:v>
                      </c:pt>
                      <c:pt idx="2834">
                        <c:v>65.332823881188105</c:v>
                      </c:pt>
                      <c:pt idx="2835">
                        <c:v>65.327828287128739</c:v>
                      </c:pt>
                      <c:pt idx="2836">
                        <c:v>65.325518831683183</c:v>
                      </c:pt>
                      <c:pt idx="2837">
                        <c:v>65.326843574257424</c:v>
                      </c:pt>
                      <c:pt idx="2838">
                        <c:v>65.329910752475257</c:v>
                      </c:pt>
                      <c:pt idx="2839">
                        <c:v>65.333003851485145</c:v>
                      </c:pt>
                      <c:pt idx="2840">
                        <c:v>65.333236861386141</c:v>
                      </c:pt>
                      <c:pt idx="2841">
                        <c:v>65.332345237623812</c:v>
                      </c:pt>
                      <c:pt idx="2842">
                        <c:v>65.326429217821783</c:v>
                      </c:pt>
                      <c:pt idx="2843">
                        <c:v>65.318866356435649</c:v>
                      </c:pt>
                      <c:pt idx="2844">
                        <c:v>65.314132821782167</c:v>
                      </c:pt>
                      <c:pt idx="2845">
                        <c:v>65.311658306930724</c:v>
                      </c:pt>
                      <c:pt idx="2846">
                        <c:v>65.309836079207912</c:v>
                      </c:pt>
                      <c:pt idx="2847">
                        <c:v>65.310048445544552</c:v>
                      </c:pt>
                      <c:pt idx="2848">
                        <c:v>65.311142851485144</c:v>
                      </c:pt>
                      <c:pt idx="2849">
                        <c:v>65.313047287128711</c:v>
                      </c:pt>
                      <c:pt idx="2850">
                        <c:v>65.314484336633654</c:v>
                      </c:pt>
                      <c:pt idx="2851">
                        <c:v>65.314656920792089</c:v>
                      </c:pt>
                      <c:pt idx="2852">
                        <c:v>65.311354821782146</c:v>
                      </c:pt>
                      <c:pt idx="2853">
                        <c:v>65.306035019801968</c:v>
                      </c:pt>
                      <c:pt idx="2854">
                        <c:v>65.297946514851517</c:v>
                      </c:pt>
                      <c:pt idx="2855">
                        <c:v>65.292421633663366</c:v>
                      </c:pt>
                      <c:pt idx="2856">
                        <c:v>65.284665019801977</c:v>
                      </c:pt>
                      <c:pt idx="2857">
                        <c:v>65.271765029702948</c:v>
                      </c:pt>
                      <c:pt idx="2858">
                        <c:v>65.264003168316819</c:v>
                      </c:pt>
                      <c:pt idx="2859">
                        <c:v>65.268093445544551</c:v>
                      </c:pt>
                      <c:pt idx="2860">
                        <c:v>65.275344079207898</c:v>
                      </c:pt>
                      <c:pt idx="2861">
                        <c:v>65.281289415841599</c:v>
                      </c:pt>
                      <c:pt idx="2862">
                        <c:v>65.284017821782157</c:v>
                      </c:pt>
                      <c:pt idx="2863">
                        <c:v>65.288260306930724</c:v>
                      </c:pt>
                      <c:pt idx="2864">
                        <c:v>65.290168554455448</c:v>
                      </c:pt>
                      <c:pt idx="2865">
                        <c:v>65.295797207920785</c:v>
                      </c:pt>
                      <c:pt idx="2866">
                        <c:v>65.301216079207933</c:v>
                      </c:pt>
                      <c:pt idx="2867">
                        <c:v>65.309578039603977</c:v>
                      </c:pt>
                      <c:pt idx="2868">
                        <c:v>65.313466237623771</c:v>
                      </c:pt>
                      <c:pt idx="2869">
                        <c:v>65.318874465346525</c:v>
                      </c:pt>
                      <c:pt idx="2870">
                        <c:v>65.321741554455414</c:v>
                      </c:pt>
                      <c:pt idx="2871">
                        <c:v>65.323381435643597</c:v>
                      </c:pt>
                      <c:pt idx="2872">
                        <c:v>65.320763762376259</c:v>
                      </c:pt>
                      <c:pt idx="2873">
                        <c:v>65.319637564356441</c:v>
                      </c:pt>
                      <c:pt idx="2874">
                        <c:v>65.319014940594073</c:v>
                      </c:pt>
                      <c:pt idx="2875">
                        <c:v>65.32330358415841</c:v>
                      </c:pt>
                      <c:pt idx="2876">
                        <c:v>65.3323390990099</c:v>
                      </c:pt>
                      <c:pt idx="2877">
                        <c:v>65.348122534653498</c:v>
                      </c:pt>
                      <c:pt idx="2878">
                        <c:v>65.358638455445572</c:v>
                      </c:pt>
                      <c:pt idx="2879">
                        <c:v>65.364208534653443</c:v>
                      </c:pt>
                      <c:pt idx="2880">
                        <c:v>65.365439970297032</c:v>
                      </c:pt>
                      <c:pt idx="2881">
                        <c:v>65.365095049504959</c:v>
                      </c:pt>
                      <c:pt idx="2882">
                        <c:v>65.361675831683172</c:v>
                      </c:pt>
                      <c:pt idx="2883">
                        <c:v>65.355364920792098</c:v>
                      </c:pt>
                      <c:pt idx="2884">
                        <c:v>65.355009643564358</c:v>
                      </c:pt>
                      <c:pt idx="2885">
                        <c:v>65.36018877227724</c:v>
                      </c:pt>
                      <c:pt idx="2886">
                        <c:v>65.368323821782184</c:v>
                      </c:pt>
                      <c:pt idx="2887">
                        <c:v>65.377033990098994</c:v>
                      </c:pt>
                      <c:pt idx="2888">
                        <c:v>65.383917891089112</c:v>
                      </c:pt>
                      <c:pt idx="2889">
                        <c:v>65.389815366336649</c:v>
                      </c:pt>
                      <c:pt idx="2890">
                        <c:v>65.38814994059409</c:v>
                      </c:pt>
                      <c:pt idx="2891">
                        <c:v>65.383835316831707</c:v>
                      </c:pt>
                      <c:pt idx="2892">
                        <c:v>65.37727379207918</c:v>
                      </c:pt>
                      <c:pt idx="2893">
                        <c:v>65.371639920792077</c:v>
                      </c:pt>
                      <c:pt idx="2894">
                        <c:v>65.3670269306931</c:v>
                      </c:pt>
                      <c:pt idx="2895">
                        <c:v>65.364156821782174</c:v>
                      </c:pt>
                      <c:pt idx="2896">
                        <c:v>65.363638990099034</c:v>
                      </c:pt>
                      <c:pt idx="2897">
                        <c:v>65.367077831683162</c:v>
                      </c:pt>
                      <c:pt idx="2898">
                        <c:v>65.370038693069304</c:v>
                      </c:pt>
                      <c:pt idx="2899">
                        <c:v>65.375295019801939</c:v>
                      </c:pt>
                      <c:pt idx="2900">
                        <c:v>65.376504742574255</c:v>
                      </c:pt>
                      <c:pt idx="2901">
                        <c:v>65.37658185148517</c:v>
                      </c:pt>
                      <c:pt idx="2902">
                        <c:v>65.371658128712866</c:v>
                      </c:pt>
                      <c:pt idx="2903">
                        <c:v>65.364050297029706</c:v>
                      </c:pt>
                      <c:pt idx="2904">
                        <c:v>65.357636198019804</c:v>
                      </c:pt>
                      <c:pt idx="2905">
                        <c:v>65.353239257425727</c:v>
                      </c:pt>
                      <c:pt idx="2906">
                        <c:v>65.349845999999985</c:v>
                      </c:pt>
                      <c:pt idx="2907">
                        <c:v>65.349617990099006</c:v>
                      </c:pt>
                      <c:pt idx="2908">
                        <c:v>65.349964980198024</c:v>
                      </c:pt>
                      <c:pt idx="2909">
                        <c:v>65.352051534653455</c:v>
                      </c:pt>
                      <c:pt idx="2910">
                        <c:v>65.353204366336655</c:v>
                      </c:pt>
                      <c:pt idx="2911">
                        <c:v>65.352744495049521</c:v>
                      </c:pt>
                      <c:pt idx="2912">
                        <c:v>65.343944851485119</c:v>
                      </c:pt>
                      <c:pt idx="2913">
                        <c:v>65.335005396039591</c:v>
                      </c:pt>
                      <c:pt idx="2914">
                        <c:v>65.327815772277219</c:v>
                      </c:pt>
                      <c:pt idx="2915">
                        <c:v>65.325116475247512</c:v>
                      </c:pt>
                      <c:pt idx="2916">
                        <c:v>65.325602079207925</c:v>
                      </c:pt>
                      <c:pt idx="2917">
                        <c:v>65.327565633663369</c:v>
                      </c:pt>
                      <c:pt idx="2918">
                        <c:v>65.330797188118837</c:v>
                      </c:pt>
                      <c:pt idx="2919">
                        <c:v>65.333641643564334</c:v>
                      </c:pt>
                      <c:pt idx="2920">
                        <c:v>65.3326117326733</c:v>
                      </c:pt>
                      <c:pt idx="2921">
                        <c:v>65.327328851485163</c:v>
                      </c:pt>
                      <c:pt idx="2922">
                        <c:v>65.318707920792079</c:v>
                      </c:pt>
                      <c:pt idx="2923">
                        <c:v>65.312449613861389</c:v>
                      </c:pt>
                      <c:pt idx="2924">
                        <c:v>65.307982069306959</c:v>
                      </c:pt>
                      <c:pt idx="2925">
                        <c:v>65.307796237623748</c:v>
                      </c:pt>
                      <c:pt idx="2926">
                        <c:v>65.30937287128711</c:v>
                      </c:pt>
                      <c:pt idx="2927">
                        <c:v>65.314215435643561</c:v>
                      </c:pt>
                      <c:pt idx="2928">
                        <c:v>65.318709584158412</c:v>
                      </c:pt>
                      <c:pt idx="2929">
                        <c:v>65.324713693069299</c:v>
                      </c:pt>
                      <c:pt idx="2930">
                        <c:v>65.325002316831686</c:v>
                      </c:pt>
                      <c:pt idx="2931">
                        <c:v>65.319519742574229</c:v>
                      </c:pt>
                      <c:pt idx="2932">
                        <c:v>65.312608267326723</c:v>
                      </c:pt>
                      <c:pt idx="2933">
                        <c:v>65.307531534653464</c:v>
                      </c:pt>
                      <c:pt idx="2934">
                        <c:v>65.302372564356418</c:v>
                      </c:pt>
                      <c:pt idx="2935">
                        <c:v>65.30502785148515</c:v>
                      </c:pt>
                      <c:pt idx="2936">
                        <c:v>65.310098584158425</c:v>
                      </c:pt>
                      <c:pt idx="2937">
                        <c:v>65.318472900990102</c:v>
                      </c:pt>
                      <c:pt idx="2938">
                        <c:v>65.326261821782211</c:v>
                      </c:pt>
                      <c:pt idx="2939">
                        <c:v>65.332057554455446</c:v>
                      </c:pt>
                      <c:pt idx="2940">
                        <c:v>65.333005188118818</c:v>
                      </c:pt>
                      <c:pt idx="2941">
                        <c:v>65.332340712871257</c:v>
                      </c:pt>
                      <c:pt idx="2942">
                        <c:v>65.327681584158412</c:v>
                      </c:pt>
                      <c:pt idx="2943">
                        <c:v>65.326077247524751</c:v>
                      </c:pt>
                      <c:pt idx="2944">
                        <c:v>65.326353811881219</c:v>
                      </c:pt>
                      <c:pt idx="2945">
                        <c:v>65.331847396039578</c:v>
                      </c:pt>
                      <c:pt idx="2946">
                        <c:v>65.345056039603932</c:v>
                      </c:pt>
                      <c:pt idx="2947">
                        <c:v>65.353787069306918</c:v>
                      </c:pt>
                      <c:pt idx="2948">
                        <c:v>65.358857049504962</c:v>
                      </c:pt>
                      <c:pt idx="2949">
                        <c:v>65.364864227722791</c:v>
                      </c:pt>
                      <c:pt idx="2950">
                        <c:v>65.365957297029723</c:v>
                      </c:pt>
                      <c:pt idx="2951">
                        <c:v>65.366452643564372</c:v>
                      </c:pt>
                      <c:pt idx="2952">
                        <c:v>65.365288841584118</c:v>
                      </c:pt>
                      <c:pt idx="2953">
                        <c:v>65.364740455445556</c:v>
                      </c:pt>
                      <c:pt idx="2954">
                        <c:v>65.363698792079205</c:v>
                      </c:pt>
                      <c:pt idx="2955">
                        <c:v>65.367279485148515</c:v>
                      </c:pt>
                      <c:pt idx="2956">
                        <c:v>65.372421742574247</c:v>
                      </c:pt>
                      <c:pt idx="2957">
                        <c:v>65.381869009900981</c:v>
                      </c:pt>
                      <c:pt idx="2958">
                        <c:v>65.389731831683193</c:v>
                      </c:pt>
                      <c:pt idx="2959">
                        <c:v>65.396153168316843</c:v>
                      </c:pt>
                      <c:pt idx="2960">
                        <c:v>65.398457495049513</c:v>
                      </c:pt>
                      <c:pt idx="2961">
                        <c:v>65.399617930693054</c:v>
                      </c:pt>
                      <c:pt idx="2962">
                        <c:v>65.397775871287138</c:v>
                      </c:pt>
                      <c:pt idx="2963">
                        <c:v>65.397772851485158</c:v>
                      </c:pt>
                      <c:pt idx="2964">
                        <c:v>65.399996712871271</c:v>
                      </c:pt>
                      <c:pt idx="2965">
                        <c:v>65.405761069306919</c:v>
                      </c:pt>
                      <c:pt idx="2966">
                        <c:v>65.411284029702969</c:v>
                      </c:pt>
                      <c:pt idx="2967">
                        <c:v>65.41816669306931</c:v>
                      </c:pt>
                      <c:pt idx="2968">
                        <c:v>65.426102346534634</c:v>
                      </c:pt>
                      <c:pt idx="2969">
                        <c:v>65.431813326732694</c:v>
                      </c:pt>
                      <c:pt idx="2970">
                        <c:v>65.433060732673269</c:v>
                      </c:pt>
                      <c:pt idx="2971">
                        <c:v>65.429574762376291</c:v>
                      </c:pt>
                      <c:pt idx="2972">
                        <c:v>65.423789762376231</c:v>
                      </c:pt>
                      <c:pt idx="2973">
                        <c:v>65.418675455445523</c:v>
                      </c:pt>
                      <c:pt idx="2974">
                        <c:v>65.41627072277231</c:v>
                      </c:pt>
                      <c:pt idx="2975">
                        <c:v>65.420214069306908</c:v>
                      </c:pt>
                      <c:pt idx="2976">
                        <c:v>65.430078504950515</c:v>
                      </c:pt>
                      <c:pt idx="2977">
                        <c:v>65.437159277227749</c:v>
                      </c:pt>
                      <c:pt idx="2978">
                        <c:v>65.445422217821758</c:v>
                      </c:pt>
                      <c:pt idx="2979">
                        <c:v>65.45270551485153</c:v>
                      </c:pt>
                      <c:pt idx="2980">
                        <c:v>65.455026306930662</c:v>
                      </c:pt>
                      <c:pt idx="2981">
                        <c:v>65.452172059405939</c:v>
                      </c:pt>
                      <c:pt idx="2982">
                        <c:v>65.443540277227711</c:v>
                      </c:pt>
                      <c:pt idx="2983">
                        <c:v>65.437387099009925</c:v>
                      </c:pt>
                      <c:pt idx="2984">
                        <c:v>65.435359762376237</c:v>
                      </c:pt>
                      <c:pt idx="2985">
                        <c:v>65.436516801980204</c:v>
                      </c:pt>
                      <c:pt idx="2986">
                        <c:v>65.447147346534663</c:v>
                      </c:pt>
                      <c:pt idx="2987">
                        <c:v>65.46677881188117</c:v>
                      </c:pt>
                      <c:pt idx="2988">
                        <c:v>65.479934980198024</c:v>
                      </c:pt>
                      <c:pt idx="2989">
                        <c:v>65.485905980198055</c:v>
                      </c:pt>
                      <c:pt idx="2990">
                        <c:v>65.487351900990092</c:v>
                      </c:pt>
                      <c:pt idx="2991">
                        <c:v>65.487585584158438</c:v>
                      </c:pt>
                      <c:pt idx="2992">
                        <c:v>65.484362356435611</c:v>
                      </c:pt>
                      <c:pt idx="2993">
                        <c:v>65.480653099009913</c:v>
                      </c:pt>
                      <c:pt idx="2994">
                        <c:v>65.479320990099041</c:v>
                      </c:pt>
                      <c:pt idx="2995">
                        <c:v>65.485754574257427</c:v>
                      </c:pt>
                      <c:pt idx="2996">
                        <c:v>65.493343356435645</c:v>
                      </c:pt>
                      <c:pt idx="2997">
                        <c:v>65.502240079207922</c:v>
                      </c:pt>
                      <c:pt idx="2998">
                        <c:v>65.511028138613852</c:v>
                      </c:pt>
                      <c:pt idx="2999">
                        <c:v>65.519496099009885</c:v>
                      </c:pt>
                      <c:pt idx="3000">
                        <c:v>65.521411762376218</c:v>
                      </c:pt>
                      <c:pt idx="3001">
                        <c:v>65.521625118811869</c:v>
                      </c:pt>
                      <c:pt idx="3002">
                        <c:v>65.519404999999992</c:v>
                      </c:pt>
                      <c:pt idx="3003">
                        <c:v>65.515597792079191</c:v>
                      </c:pt>
                      <c:pt idx="3004">
                        <c:v>65.511384683168359</c:v>
                      </c:pt>
                      <c:pt idx="3005">
                        <c:v>65.511884029702955</c:v>
                      </c:pt>
                      <c:pt idx="3006">
                        <c:v>65.51835722772276</c:v>
                      </c:pt>
                      <c:pt idx="3007">
                        <c:v>65.527571594059424</c:v>
                      </c:pt>
                      <c:pt idx="3008">
                        <c:v>65.535190900990116</c:v>
                      </c:pt>
                      <c:pt idx="3009">
                        <c:v>65.540836158415814</c:v>
                      </c:pt>
                      <c:pt idx="3010">
                        <c:v>65.54205617821782</c:v>
                      </c:pt>
                      <c:pt idx="3011">
                        <c:v>65.542422861386115</c:v>
                      </c:pt>
                      <c:pt idx="3012">
                        <c:v>65.538863514851457</c:v>
                      </c:pt>
                      <c:pt idx="3013">
                        <c:v>65.530258683168327</c:v>
                      </c:pt>
                      <c:pt idx="3014">
                        <c:v>65.524389831683152</c:v>
                      </c:pt>
                      <c:pt idx="3015">
                        <c:v>65.522516000000039</c:v>
                      </c:pt>
                      <c:pt idx="3016">
                        <c:v>65.522692752475265</c:v>
                      </c:pt>
                      <c:pt idx="3017">
                        <c:v>65.528371029702981</c:v>
                      </c:pt>
                      <c:pt idx="3018">
                        <c:v>65.536293693069311</c:v>
                      </c:pt>
                      <c:pt idx="3019">
                        <c:v>65.540599712871284</c:v>
                      </c:pt>
                      <c:pt idx="3020">
                        <c:v>65.540355415841603</c:v>
                      </c:pt>
                      <c:pt idx="3021">
                        <c:v>65.537931178217832</c:v>
                      </c:pt>
                      <c:pt idx="3022">
                        <c:v>65.523813465346535</c:v>
                      </c:pt>
                      <c:pt idx="3023">
                        <c:v>65.518426900990065</c:v>
                      </c:pt>
                      <c:pt idx="3024">
                        <c:v>65.512407316831684</c:v>
                      </c:pt>
                      <c:pt idx="3025">
                        <c:v>65.507904039603957</c:v>
                      </c:pt>
                      <c:pt idx="3026">
                        <c:v>65.505645762376233</c:v>
                      </c:pt>
                      <c:pt idx="3027">
                        <c:v>65.508045188118771</c:v>
                      </c:pt>
                      <c:pt idx="3028">
                        <c:v>65.512382673267282</c:v>
                      </c:pt>
                      <c:pt idx="3029">
                        <c:v>65.516241762376225</c:v>
                      </c:pt>
                      <c:pt idx="3030">
                        <c:v>65.515261574257423</c:v>
                      </c:pt>
                      <c:pt idx="3031">
                        <c:v>65.511073950495074</c:v>
                      </c:pt>
                      <c:pt idx="3032">
                        <c:v>65.499343623762371</c:v>
                      </c:pt>
                      <c:pt idx="3033">
                        <c:v>65.492869326732674</c:v>
                      </c:pt>
                      <c:pt idx="3034">
                        <c:v>65.487341792079206</c:v>
                      </c:pt>
                      <c:pt idx="3035">
                        <c:v>65.48277621782178</c:v>
                      </c:pt>
                      <c:pt idx="3036">
                        <c:v>65.477512970297042</c:v>
                      </c:pt>
                      <c:pt idx="3037">
                        <c:v>65.47726140594061</c:v>
                      </c:pt>
                      <c:pt idx="3038">
                        <c:v>65.478157445544554</c:v>
                      </c:pt>
                      <c:pt idx="3039">
                        <c:v>65.479821128712885</c:v>
                      </c:pt>
                      <c:pt idx="3040">
                        <c:v>65.477003851485136</c:v>
                      </c:pt>
                      <c:pt idx="3041">
                        <c:v>65.46931509900989</c:v>
                      </c:pt>
                      <c:pt idx="3042">
                        <c:v>65.45675178217823</c:v>
                      </c:pt>
                      <c:pt idx="3043">
                        <c:v>65.440565613861367</c:v>
                      </c:pt>
                      <c:pt idx="3044">
                        <c:v>65.433357465346532</c:v>
                      </c:pt>
                      <c:pt idx="3045">
                        <c:v>65.429983366336643</c:v>
                      </c:pt>
                      <c:pt idx="3046">
                        <c:v>65.428187059405943</c:v>
                      </c:pt>
                      <c:pt idx="3047">
                        <c:v>65.42975391089108</c:v>
                      </c:pt>
                      <c:pt idx="3048">
                        <c:v>65.431125712871321</c:v>
                      </c:pt>
                      <c:pt idx="3049">
                        <c:v>65.433135603960395</c:v>
                      </c:pt>
                      <c:pt idx="3050">
                        <c:v>65.432897534653478</c:v>
                      </c:pt>
                      <c:pt idx="3051">
                        <c:v>65.431961801980179</c:v>
                      </c:pt>
                      <c:pt idx="3052">
                        <c:v>65.427080514851482</c:v>
                      </c:pt>
                      <c:pt idx="3053">
                        <c:v>65.422454910891091</c:v>
                      </c:pt>
                      <c:pt idx="3054">
                        <c:v>65.417103376237634</c:v>
                      </c:pt>
                      <c:pt idx="3055">
                        <c:v>65.415576990099012</c:v>
                      </c:pt>
                      <c:pt idx="3056">
                        <c:v>65.41694615841584</c:v>
                      </c:pt>
                      <c:pt idx="3057">
                        <c:v>65.423938207920813</c:v>
                      </c:pt>
                      <c:pt idx="3058">
                        <c:v>65.42946577227724</c:v>
                      </c:pt>
                      <c:pt idx="3059">
                        <c:v>65.433115584158415</c:v>
                      </c:pt>
                      <c:pt idx="3060">
                        <c:v>65.433279970297008</c:v>
                      </c:pt>
                      <c:pt idx="3061">
                        <c:v>65.434231059405946</c:v>
                      </c:pt>
                      <c:pt idx="3062">
                        <c:v>65.432505465346537</c:v>
                      </c:pt>
                      <c:pt idx="3063">
                        <c:v>65.43030844554454</c:v>
                      </c:pt>
                      <c:pt idx="3064">
                        <c:v>65.425199207920784</c:v>
                      </c:pt>
                      <c:pt idx="3065">
                        <c:v>65.425322158415867</c:v>
                      </c:pt>
                      <c:pt idx="3066">
                        <c:v>65.427446514851496</c:v>
                      </c:pt>
                      <c:pt idx="3067">
                        <c:v>65.432850297029702</c:v>
                      </c:pt>
                      <c:pt idx="3068">
                        <c:v>65.437612168316861</c:v>
                      </c:pt>
                      <c:pt idx="3069">
                        <c:v>65.444065574257422</c:v>
                      </c:pt>
                      <c:pt idx="3070">
                        <c:v>65.446148712871278</c:v>
                      </c:pt>
                      <c:pt idx="3071">
                        <c:v>65.446559089108902</c:v>
                      </c:pt>
                      <c:pt idx="3072">
                        <c:v>65.442790564356457</c:v>
                      </c:pt>
                      <c:pt idx="3073">
                        <c:v>65.439353445544555</c:v>
                      </c:pt>
                      <c:pt idx="3074">
                        <c:v>65.436472306930696</c:v>
                      </c:pt>
                      <c:pt idx="3075">
                        <c:v>65.438422405940571</c:v>
                      </c:pt>
                      <c:pt idx="3076">
                        <c:v>65.442598603960391</c:v>
                      </c:pt>
                      <c:pt idx="3077">
                        <c:v>65.447670425742587</c:v>
                      </c:pt>
                      <c:pt idx="3078">
                        <c:v>65.446046574257423</c:v>
                      </c:pt>
                      <c:pt idx="3079">
                        <c:v>65.433786564356453</c:v>
                      </c:pt>
                      <c:pt idx="3080">
                        <c:v>65.42582908910893</c:v>
                      </c:pt>
                      <c:pt idx="3081">
                        <c:v>65.416904138613859</c:v>
                      </c:pt>
                      <c:pt idx="3082">
                        <c:v>65.400844475247553</c:v>
                      </c:pt>
                      <c:pt idx="3083">
                        <c:v>65.390180772277191</c:v>
                      </c:pt>
                      <c:pt idx="3084">
                        <c:v>65.388743712871261</c:v>
                      </c:pt>
                      <c:pt idx="3085">
                        <c:v>65.394170881188103</c:v>
                      </c:pt>
                      <c:pt idx="3086">
                        <c:v>65.404976118811874</c:v>
                      </c:pt>
                      <c:pt idx="3087">
                        <c:v>65.416551772277231</c:v>
                      </c:pt>
                      <c:pt idx="3088">
                        <c:v>65.423519990098967</c:v>
                      </c:pt>
                      <c:pt idx="3089">
                        <c:v>65.427272772277234</c:v>
                      </c:pt>
                      <c:pt idx="3090">
                        <c:v>65.428216960396028</c:v>
                      </c:pt>
                      <c:pt idx="3091">
                        <c:v>65.430328495049537</c:v>
                      </c:pt>
                      <c:pt idx="3092">
                        <c:v>65.4314972178218</c:v>
                      </c:pt>
                      <c:pt idx="3093">
                        <c:v>65.434687891089098</c:v>
                      </c:pt>
                      <c:pt idx="3094">
                        <c:v>65.435361861386156</c:v>
                      </c:pt>
                      <c:pt idx="3095">
                        <c:v>65.441629039603924</c:v>
                      </c:pt>
                      <c:pt idx="3096">
                        <c:v>65.447430237623735</c:v>
                      </c:pt>
                      <c:pt idx="3097">
                        <c:v>65.456165712871297</c:v>
                      </c:pt>
                      <c:pt idx="3098">
                        <c:v>65.47107431683169</c:v>
                      </c:pt>
                      <c:pt idx="3099">
                        <c:v>65.478386089108909</c:v>
                      </c:pt>
                      <c:pt idx="3100">
                        <c:v>65.482625445544599</c:v>
                      </c:pt>
                      <c:pt idx="3101">
                        <c:v>65.485432009901004</c:v>
                      </c:pt>
                      <c:pt idx="3102">
                        <c:v>65.487969811881214</c:v>
                      </c:pt>
                      <c:pt idx="3103">
                        <c:v>65.489546514851483</c:v>
                      </c:pt>
                      <c:pt idx="3104">
                        <c:v>65.489371772277224</c:v>
                      </c:pt>
                      <c:pt idx="3105">
                        <c:v>65.489877801980199</c:v>
                      </c:pt>
                      <c:pt idx="3106">
                        <c:v>65.489353277227721</c:v>
                      </c:pt>
                      <c:pt idx="3107">
                        <c:v>65.49114527722773</c:v>
                      </c:pt>
                      <c:pt idx="3108">
                        <c:v>65.491973178217805</c:v>
                      </c:pt>
                      <c:pt idx="3109">
                        <c:v>65.49691722772279</c:v>
                      </c:pt>
                      <c:pt idx="3110">
                        <c:v>65.502135821782161</c:v>
                      </c:pt>
                      <c:pt idx="3111">
                        <c:v>65.506287316831688</c:v>
                      </c:pt>
                      <c:pt idx="3112">
                        <c:v>65.507409653465317</c:v>
                      </c:pt>
                      <c:pt idx="3113">
                        <c:v>65.508011099009892</c:v>
                      </c:pt>
                      <c:pt idx="3114">
                        <c:v>65.503855851485127</c:v>
                      </c:pt>
                      <c:pt idx="3115">
                        <c:v>65.497118881188115</c:v>
                      </c:pt>
                      <c:pt idx="3116">
                        <c:v>65.495007326732662</c:v>
                      </c:pt>
                      <c:pt idx="3117">
                        <c:v>65.496336158415843</c:v>
                      </c:pt>
                      <c:pt idx="3118">
                        <c:v>65.499413227722769</c:v>
                      </c:pt>
                      <c:pt idx="3119">
                        <c:v>65.50684512871284</c:v>
                      </c:pt>
                      <c:pt idx="3120">
                        <c:v>65.510803297029724</c:v>
                      </c:pt>
                      <c:pt idx="3121">
                        <c:v>65.512019633663385</c:v>
                      </c:pt>
                      <c:pt idx="3122">
                        <c:v>65.505796940594053</c:v>
                      </c:pt>
                      <c:pt idx="3123">
                        <c:v>65.494017831683152</c:v>
                      </c:pt>
                      <c:pt idx="3124">
                        <c:v>65.485748336633691</c:v>
                      </c:pt>
                      <c:pt idx="3125">
                        <c:v>65.476463732673281</c:v>
                      </c:pt>
                      <c:pt idx="3126">
                        <c:v>65.469632871287089</c:v>
                      </c:pt>
                      <c:pt idx="3127">
                        <c:v>65.466290039603976</c:v>
                      </c:pt>
                      <c:pt idx="3128">
                        <c:v>65.467578762376249</c:v>
                      </c:pt>
                      <c:pt idx="3129">
                        <c:v>65.474751603960399</c:v>
                      </c:pt>
                      <c:pt idx="3130">
                        <c:v>65.482531792079214</c:v>
                      </c:pt>
                      <c:pt idx="3131">
                        <c:v>65.48507516831684</c:v>
                      </c:pt>
                      <c:pt idx="3132">
                        <c:v>65.484664504950501</c:v>
                      </c:pt>
                      <c:pt idx="3133">
                        <c:v>65.476991207920832</c:v>
                      </c:pt>
                      <c:pt idx="3134">
                        <c:v>65.465564217821793</c:v>
                      </c:pt>
                      <c:pt idx="3135">
                        <c:v>65.455669564356455</c:v>
                      </c:pt>
                      <c:pt idx="3136">
                        <c:v>65.450645584158408</c:v>
                      </c:pt>
                      <c:pt idx="3137">
                        <c:v>65.450812534653465</c:v>
                      </c:pt>
                      <c:pt idx="3138">
                        <c:v>65.453019702970309</c:v>
                      </c:pt>
                      <c:pt idx="3139">
                        <c:v>65.461672356435656</c:v>
                      </c:pt>
                      <c:pt idx="3140">
                        <c:v>65.46641452475248</c:v>
                      </c:pt>
                      <c:pt idx="3141">
                        <c:v>65.467392336633665</c:v>
                      </c:pt>
                      <c:pt idx="3142">
                        <c:v>65.468419841584151</c:v>
                      </c:pt>
                      <c:pt idx="3143">
                        <c:v>65.469245455445531</c:v>
                      </c:pt>
                      <c:pt idx="3144">
                        <c:v>65.466972960396063</c:v>
                      </c:pt>
                      <c:pt idx="3145">
                        <c:v>65.465272158415814</c:v>
                      </c:pt>
                      <c:pt idx="3146">
                        <c:v>65.46117095049506</c:v>
                      </c:pt>
                      <c:pt idx="3147">
                        <c:v>65.458644207920813</c:v>
                      </c:pt>
                      <c:pt idx="3148">
                        <c:v>65.456714623762366</c:v>
                      </c:pt>
                      <c:pt idx="3149">
                        <c:v>65.459932396039605</c:v>
                      </c:pt>
                      <c:pt idx="3150">
                        <c:v>65.469462306930708</c:v>
                      </c:pt>
                      <c:pt idx="3151">
                        <c:v>65.476326732673272</c:v>
                      </c:pt>
                      <c:pt idx="3152">
                        <c:v>65.479975376237604</c:v>
                      </c:pt>
                      <c:pt idx="3153">
                        <c:v>65.483069198019834</c:v>
                      </c:pt>
                      <c:pt idx="3154">
                        <c:v>65.482344495049517</c:v>
                      </c:pt>
                      <c:pt idx="3155">
                        <c:v>65.480409148514852</c:v>
                      </c:pt>
                      <c:pt idx="3156">
                        <c:v>65.472808732673272</c:v>
                      </c:pt>
                      <c:pt idx="3157">
                        <c:v>65.470960277227732</c:v>
                      </c:pt>
                      <c:pt idx="3158">
                        <c:v>65.474166772277201</c:v>
                      </c:pt>
                      <c:pt idx="3159">
                        <c:v>65.483850584158432</c:v>
                      </c:pt>
                      <c:pt idx="3160">
                        <c:v>65.491014623762354</c:v>
                      </c:pt>
                      <c:pt idx="3161">
                        <c:v>65.499290683168311</c:v>
                      </c:pt>
                      <c:pt idx="3162">
                        <c:v>65.502087554455429</c:v>
                      </c:pt>
                      <c:pt idx="3163">
                        <c:v>65.498107237623785</c:v>
                      </c:pt>
                      <c:pt idx="3164">
                        <c:v>65.486425722772267</c:v>
                      </c:pt>
                      <c:pt idx="3165">
                        <c:v>65.468736009900979</c:v>
                      </c:pt>
                      <c:pt idx="3166">
                        <c:v>65.448253643564342</c:v>
                      </c:pt>
                      <c:pt idx="3167">
                        <c:v>65.433411297029693</c:v>
                      </c:pt>
                      <c:pt idx="3168">
                        <c:v>65.429288702970311</c:v>
                      </c:pt>
                      <c:pt idx="3169">
                        <c:v>65.430021207920802</c:v>
                      </c:pt>
                      <c:pt idx="3170">
                        <c:v>65.431458297029693</c:v>
                      </c:pt>
                      <c:pt idx="3171">
                        <c:v>65.434284821782171</c:v>
                      </c:pt>
                      <c:pt idx="3172">
                        <c:v>65.432399485148522</c:v>
                      </c:pt>
                      <c:pt idx="3173">
                        <c:v>65.426286594059405</c:v>
                      </c:pt>
                      <c:pt idx="3174">
                        <c:v>65.414062207920807</c:v>
                      </c:pt>
                      <c:pt idx="3175">
                        <c:v>65.398517772277202</c:v>
                      </c:pt>
                      <c:pt idx="3176">
                        <c:v>65.391718227722805</c:v>
                      </c:pt>
                      <c:pt idx="3177">
                        <c:v>65.395775930693063</c:v>
                      </c:pt>
                      <c:pt idx="3178">
                        <c:v>65.411814594059408</c:v>
                      </c:pt>
                      <c:pt idx="3179">
                        <c:v>65.422065663366311</c:v>
                      </c:pt>
                      <c:pt idx="3180">
                        <c:v>65.428191099009922</c:v>
                      </c:pt>
                      <c:pt idx="3181">
                        <c:v>65.429769683168317</c:v>
                      </c:pt>
                      <c:pt idx="3182">
                        <c:v>65.426884712871285</c:v>
                      </c:pt>
                      <c:pt idx="3183">
                        <c:v>65.414785663366331</c:v>
                      </c:pt>
                      <c:pt idx="3184">
                        <c:v>65.396423356435648</c:v>
                      </c:pt>
                      <c:pt idx="3185">
                        <c:v>65.383018603960394</c:v>
                      </c:pt>
                      <c:pt idx="3186">
                        <c:v>65.372424534653476</c:v>
                      </c:pt>
                      <c:pt idx="3187">
                        <c:v>65.367641207920812</c:v>
                      </c:pt>
                      <c:pt idx="3188">
                        <c:v>65.367706801980177</c:v>
                      </c:pt>
                      <c:pt idx="3189">
                        <c:v>65.372228158415851</c:v>
                      </c:pt>
                      <c:pt idx="3190">
                        <c:v>65.375554861386121</c:v>
                      </c:pt>
                      <c:pt idx="3191">
                        <c:v>65.381157990099013</c:v>
                      </c:pt>
                      <c:pt idx="3192">
                        <c:v>65.384826772277222</c:v>
                      </c:pt>
                      <c:pt idx="3193">
                        <c:v>65.388426306930697</c:v>
                      </c:pt>
                      <c:pt idx="3194">
                        <c:v>65.390100366336611</c:v>
                      </c:pt>
                      <c:pt idx="3195">
                        <c:v>65.391735346534631</c:v>
                      </c:pt>
                      <c:pt idx="3196">
                        <c:v>65.391425554455424</c:v>
                      </c:pt>
                      <c:pt idx="3197">
                        <c:v>65.394452079207909</c:v>
                      </c:pt>
                      <c:pt idx="3198">
                        <c:v>65.397393128712849</c:v>
                      </c:pt>
                      <c:pt idx="3199">
                        <c:v>65.402534217821767</c:v>
                      </c:pt>
                      <c:pt idx="3200">
                        <c:v>65.407864851485144</c:v>
                      </c:pt>
                      <c:pt idx="3201">
                        <c:v>65.41636679207916</c:v>
                      </c:pt>
                      <c:pt idx="3202">
                        <c:v>65.422291524752453</c:v>
                      </c:pt>
                      <c:pt idx="3203">
                        <c:v>65.428962316831672</c:v>
                      </c:pt>
                      <c:pt idx="3204">
                        <c:v>65.430422534653474</c:v>
                      </c:pt>
                      <c:pt idx="3205">
                        <c:v>65.431128653465336</c:v>
                      </c:pt>
                      <c:pt idx="3206">
                        <c:v>65.429174950495067</c:v>
                      </c:pt>
                      <c:pt idx="3207">
                        <c:v>65.422972455445546</c:v>
                      </c:pt>
                      <c:pt idx="3208">
                        <c:v>65.410392831683183</c:v>
                      </c:pt>
                      <c:pt idx="3209">
                        <c:v>65.404079485148529</c:v>
                      </c:pt>
                      <c:pt idx="3210">
                        <c:v>65.40529145544555</c:v>
                      </c:pt>
                      <c:pt idx="3211">
                        <c:v>65.405649732673282</c:v>
                      </c:pt>
                      <c:pt idx="3212">
                        <c:v>65.411033801980224</c:v>
                      </c:pt>
                      <c:pt idx="3213">
                        <c:v>65.419697346534676</c:v>
                      </c:pt>
                      <c:pt idx="3214">
                        <c:v>65.422666990099017</c:v>
                      </c:pt>
                      <c:pt idx="3215">
                        <c:v>65.423374742574254</c:v>
                      </c:pt>
                      <c:pt idx="3216">
                        <c:v>65.4174526138614</c:v>
                      </c:pt>
                      <c:pt idx="3217">
                        <c:v>65.404864435643589</c:v>
                      </c:pt>
                      <c:pt idx="3218">
                        <c:v>65.395581425742577</c:v>
                      </c:pt>
                      <c:pt idx="3219">
                        <c:v>65.396815118811858</c:v>
                      </c:pt>
                      <c:pt idx="3220">
                        <c:v>65.407787356435648</c:v>
                      </c:pt>
                      <c:pt idx="3221">
                        <c:v>65.422739683168317</c:v>
                      </c:pt>
                      <c:pt idx="3222">
                        <c:v>65.430906970297002</c:v>
                      </c:pt>
                      <c:pt idx="3223">
                        <c:v>65.437731326732688</c:v>
                      </c:pt>
                      <c:pt idx="3224">
                        <c:v>65.446072792079221</c:v>
                      </c:pt>
                      <c:pt idx="3225">
                        <c:v>65.452622584158433</c:v>
                      </c:pt>
                      <c:pt idx="3226">
                        <c:v>65.457716574257446</c:v>
                      </c:pt>
                      <c:pt idx="3227">
                        <c:v>65.464235009900975</c:v>
                      </c:pt>
                      <c:pt idx="3228">
                        <c:v>65.465840445544544</c:v>
                      </c:pt>
                      <c:pt idx="3229">
                        <c:v>65.462886465346529</c:v>
                      </c:pt>
                      <c:pt idx="3230">
                        <c:v>65.467161039603965</c:v>
                      </c:pt>
                      <c:pt idx="3231">
                        <c:v>65.472232297029706</c:v>
                      </c:pt>
                      <c:pt idx="3232">
                        <c:v>65.476049752475276</c:v>
                      </c:pt>
                      <c:pt idx="3233">
                        <c:v>65.481912782178242</c:v>
                      </c:pt>
                      <c:pt idx="3234">
                        <c:v>65.483226851485142</c:v>
                      </c:pt>
                      <c:pt idx="3235">
                        <c:v>65.484570029702994</c:v>
                      </c:pt>
                      <c:pt idx="3236">
                        <c:v>65.483844297029719</c:v>
                      </c:pt>
                      <c:pt idx="3237">
                        <c:v>65.484281099009863</c:v>
                      </c:pt>
                      <c:pt idx="3238">
                        <c:v>65.482537386138617</c:v>
                      </c:pt>
                      <c:pt idx="3239">
                        <c:v>65.481617811881179</c:v>
                      </c:pt>
                      <c:pt idx="3240">
                        <c:v>65.481514336633666</c:v>
                      </c:pt>
                      <c:pt idx="3241">
                        <c:v>65.484643108910888</c:v>
                      </c:pt>
                      <c:pt idx="3242">
                        <c:v>65.488182554455463</c:v>
                      </c:pt>
                      <c:pt idx="3243">
                        <c:v>65.496338019801954</c:v>
                      </c:pt>
                      <c:pt idx="3244">
                        <c:v>65.507638138613885</c:v>
                      </c:pt>
                      <c:pt idx="3245">
                        <c:v>65.517024306930693</c:v>
                      </c:pt>
                      <c:pt idx="3246">
                        <c:v>65.523081425742575</c:v>
                      </c:pt>
                      <c:pt idx="3247">
                        <c:v>65.53219636633662</c:v>
                      </c:pt>
                      <c:pt idx="3248">
                        <c:v>65.537295990099025</c:v>
                      </c:pt>
                      <c:pt idx="3249">
                        <c:v>65.54100527722774</c:v>
                      </c:pt>
                      <c:pt idx="3250">
                        <c:v>65.545417940594049</c:v>
                      </c:pt>
                      <c:pt idx="3251">
                        <c:v>65.555925990099027</c:v>
                      </c:pt>
                      <c:pt idx="3252">
                        <c:v>65.572255534653465</c:v>
                      </c:pt>
                      <c:pt idx="3253">
                        <c:v>65.587751534653449</c:v>
                      </c:pt>
                      <c:pt idx="3254">
                        <c:v>65.598887237623757</c:v>
                      </c:pt>
                      <c:pt idx="3255">
                        <c:v>65.606963999999962</c:v>
                      </c:pt>
                      <c:pt idx="3256">
                        <c:v>65.60932239603963</c:v>
                      </c:pt>
                      <c:pt idx="3257">
                        <c:v>65.61178973267323</c:v>
                      </c:pt>
                      <c:pt idx="3258">
                        <c:v>65.610985207920791</c:v>
                      </c:pt>
                      <c:pt idx="3259">
                        <c:v>65.612317207920782</c:v>
                      </c:pt>
                      <c:pt idx="3260">
                        <c:v>65.612423445544536</c:v>
                      </c:pt>
                      <c:pt idx="3261">
                        <c:v>65.615612386138622</c:v>
                      </c:pt>
                      <c:pt idx="3262">
                        <c:v>65.618283534653486</c:v>
                      </c:pt>
                      <c:pt idx="3263">
                        <c:v>65.620626633663363</c:v>
                      </c:pt>
                      <c:pt idx="3264">
                        <c:v>65.614452049504962</c:v>
                      </c:pt>
                      <c:pt idx="3265">
                        <c:v>65.612390861386146</c:v>
                      </c:pt>
                      <c:pt idx="3266">
                        <c:v>65.609864831683154</c:v>
                      </c:pt>
                      <c:pt idx="3267">
                        <c:v>65.609974910891069</c:v>
                      </c:pt>
                      <c:pt idx="3268">
                        <c:v>65.60803026732674</c:v>
                      </c:pt>
                      <c:pt idx="3269">
                        <c:v>65.611432277227692</c:v>
                      </c:pt>
                      <c:pt idx="3270">
                        <c:v>65.613729475247538</c:v>
                      </c:pt>
                      <c:pt idx="3271">
                        <c:v>65.616317217821788</c:v>
                      </c:pt>
                      <c:pt idx="3272">
                        <c:v>65.616295881188094</c:v>
                      </c:pt>
                      <c:pt idx="3273">
                        <c:v>65.616685514851483</c:v>
                      </c:pt>
                      <c:pt idx="3274">
                        <c:v>65.612711029702965</c:v>
                      </c:pt>
                      <c:pt idx="3275">
                        <c:v>65.611298534653457</c:v>
                      </c:pt>
                      <c:pt idx="3276">
                        <c:v>65.611562623762396</c:v>
                      </c:pt>
                      <c:pt idx="3277">
                        <c:v>65.617893574257437</c:v>
                      </c:pt>
                      <c:pt idx="3278">
                        <c:v>65.624552346534671</c:v>
                      </c:pt>
                      <c:pt idx="3279">
                        <c:v>65.631558574257454</c:v>
                      </c:pt>
                      <c:pt idx="3280">
                        <c:v>65.630903297029704</c:v>
                      </c:pt>
                      <c:pt idx="3281">
                        <c:v>65.625415356435624</c:v>
                      </c:pt>
                      <c:pt idx="3282">
                        <c:v>65.614893148514852</c:v>
                      </c:pt>
                      <c:pt idx="3283">
                        <c:v>65.608853138613867</c:v>
                      </c:pt>
                      <c:pt idx="3284">
                        <c:v>65.602417603960376</c:v>
                      </c:pt>
                      <c:pt idx="3285">
                        <c:v>65.600007069306926</c:v>
                      </c:pt>
                      <c:pt idx="3286">
                        <c:v>65.598284158415865</c:v>
                      </c:pt>
                      <c:pt idx="3287">
                        <c:v>65.600357821782197</c:v>
                      </c:pt>
                      <c:pt idx="3288">
                        <c:v>65.599412861386099</c:v>
                      </c:pt>
                      <c:pt idx="3289">
                        <c:v>65.597081940594066</c:v>
                      </c:pt>
                      <c:pt idx="3290">
                        <c:v>65.591616851485128</c:v>
                      </c:pt>
                      <c:pt idx="3291">
                        <c:v>65.585869643564337</c:v>
                      </c:pt>
                      <c:pt idx="3292">
                        <c:v>65.580501891089114</c:v>
                      </c:pt>
                      <c:pt idx="3293">
                        <c:v>65.578898465346526</c:v>
                      </c:pt>
                      <c:pt idx="3294">
                        <c:v>65.581045188118836</c:v>
                      </c:pt>
                      <c:pt idx="3295">
                        <c:v>65.592337544554454</c:v>
                      </c:pt>
                      <c:pt idx="3296">
                        <c:v>65.601307247524772</c:v>
                      </c:pt>
                      <c:pt idx="3297">
                        <c:v>65.606987831683142</c:v>
                      </c:pt>
                      <c:pt idx="3298">
                        <c:v>65.608860178217824</c:v>
                      </c:pt>
                      <c:pt idx="3299">
                        <c:v>65.610498603960394</c:v>
                      </c:pt>
                      <c:pt idx="3300">
                        <c:v>65.610027623762349</c:v>
                      </c:pt>
                      <c:pt idx="3301">
                        <c:v>65.610030019801968</c:v>
                      </c:pt>
                      <c:pt idx="3302">
                        <c:v>65.610709108910868</c:v>
                      </c:pt>
                      <c:pt idx="3303">
                        <c:v>65.613174801980222</c:v>
                      </c:pt>
                      <c:pt idx="3304">
                        <c:v>65.614578366336616</c:v>
                      </c:pt>
                      <c:pt idx="3305">
                        <c:v>65.617343990099016</c:v>
                      </c:pt>
                      <c:pt idx="3306">
                        <c:v>65.620208663366355</c:v>
                      </c:pt>
                      <c:pt idx="3307">
                        <c:v>65.624577861386172</c:v>
                      </c:pt>
                      <c:pt idx="3308">
                        <c:v>65.626745485148518</c:v>
                      </c:pt>
                      <c:pt idx="3309">
                        <c:v>65.630801900990122</c:v>
                      </c:pt>
                      <c:pt idx="3310">
                        <c:v>65.630984603960385</c:v>
                      </c:pt>
                      <c:pt idx="3311">
                        <c:v>65.630035000000007</c:v>
                      </c:pt>
                      <c:pt idx="3312">
                        <c:v>65.62479794059405</c:v>
                      </c:pt>
                      <c:pt idx="3313">
                        <c:v>65.620051455445562</c:v>
                      </c:pt>
                      <c:pt idx="3314">
                        <c:v>65.614801702970325</c:v>
                      </c:pt>
                      <c:pt idx="3315">
                        <c:v>65.612416693069306</c:v>
                      </c:pt>
                      <c:pt idx="3316">
                        <c:v>65.609819138613858</c:v>
                      </c:pt>
                      <c:pt idx="3317">
                        <c:v>65.609079999999977</c:v>
                      </c:pt>
                      <c:pt idx="3318">
                        <c:v>65.609048514851509</c:v>
                      </c:pt>
                      <c:pt idx="3319">
                        <c:v>65.609290207920793</c:v>
                      </c:pt>
                      <c:pt idx="3320">
                        <c:v>65.608553881188115</c:v>
                      </c:pt>
                      <c:pt idx="3321">
                        <c:v>65.607692693069282</c:v>
                      </c:pt>
                      <c:pt idx="3322">
                        <c:v>65.604982910891138</c:v>
                      </c:pt>
                      <c:pt idx="3323">
                        <c:v>65.601313910891079</c:v>
                      </c:pt>
                      <c:pt idx="3324">
                        <c:v>65.593395801980222</c:v>
                      </c:pt>
                      <c:pt idx="3325">
                        <c:v>65.583461207920777</c:v>
                      </c:pt>
                      <c:pt idx="3326">
                        <c:v>65.572497495049504</c:v>
                      </c:pt>
                      <c:pt idx="3327">
                        <c:v>65.567570386138613</c:v>
                      </c:pt>
                      <c:pt idx="3328">
                        <c:v>65.563746316831711</c:v>
                      </c:pt>
                      <c:pt idx="3329">
                        <c:v>65.563284623762357</c:v>
                      </c:pt>
                      <c:pt idx="3330">
                        <c:v>65.562159900990096</c:v>
                      </c:pt>
                      <c:pt idx="3331">
                        <c:v>65.563413782178259</c:v>
                      </c:pt>
                      <c:pt idx="3332">
                        <c:v>65.562760940594089</c:v>
                      </c:pt>
                      <c:pt idx="3333">
                        <c:v>65.560145673267328</c:v>
                      </c:pt>
                      <c:pt idx="3334">
                        <c:v>65.549788693069331</c:v>
                      </c:pt>
                      <c:pt idx="3335">
                        <c:v>65.54650962376239</c:v>
                      </c:pt>
                      <c:pt idx="3336">
                        <c:v>65.543610782178206</c:v>
                      </c:pt>
                      <c:pt idx="3337">
                        <c:v>65.542109277227752</c:v>
                      </c:pt>
                      <c:pt idx="3338">
                        <c:v>65.539002653465332</c:v>
                      </c:pt>
                      <c:pt idx="3339">
                        <c:v>65.539745920792072</c:v>
                      </c:pt>
                      <c:pt idx="3340">
                        <c:v>65.538446653465343</c:v>
                      </c:pt>
                      <c:pt idx="3341">
                        <c:v>65.539026574257392</c:v>
                      </c:pt>
                      <c:pt idx="3342">
                        <c:v>65.537732673267328</c:v>
                      </c:pt>
                      <c:pt idx="3343">
                        <c:v>65.537380108910895</c:v>
                      </c:pt>
                      <c:pt idx="3344">
                        <c:v>65.535796118811902</c:v>
                      </c:pt>
                      <c:pt idx="3345">
                        <c:v>65.536666504950517</c:v>
                      </c:pt>
                      <c:pt idx="3346">
                        <c:v>65.537479564356474</c:v>
                      </c:pt>
                      <c:pt idx="3347">
                        <c:v>65.539222128712879</c:v>
                      </c:pt>
                      <c:pt idx="3348">
                        <c:v>65.541023475247556</c:v>
                      </c:pt>
                      <c:pt idx="3349">
                        <c:v>65.546911158415838</c:v>
                      </c:pt>
                      <c:pt idx="3350">
                        <c:v>65.548589445544536</c:v>
                      </c:pt>
                      <c:pt idx="3351">
                        <c:v>65.557671742574286</c:v>
                      </c:pt>
                      <c:pt idx="3352">
                        <c:v>65.566989504950485</c:v>
                      </c:pt>
                      <c:pt idx="3353">
                        <c:v>65.575577841584177</c:v>
                      </c:pt>
                      <c:pt idx="3354">
                        <c:v>65.582341158415844</c:v>
                      </c:pt>
                      <c:pt idx="3355">
                        <c:v>65.590700485148517</c:v>
                      </c:pt>
                      <c:pt idx="3356">
                        <c:v>65.593972009901009</c:v>
                      </c:pt>
                      <c:pt idx="3357">
                        <c:v>65.596909881188111</c:v>
                      </c:pt>
                      <c:pt idx="3358">
                        <c:v>65.59622786138614</c:v>
                      </c:pt>
                      <c:pt idx="3359">
                        <c:v>65.596730227722773</c:v>
                      </c:pt>
                      <c:pt idx="3360">
                        <c:v>65.595616782178226</c:v>
                      </c:pt>
                      <c:pt idx="3361">
                        <c:v>65.595961247524784</c:v>
                      </c:pt>
                      <c:pt idx="3362">
                        <c:v>65.597189910891103</c:v>
                      </c:pt>
                      <c:pt idx="3363">
                        <c:v>65.601421772277234</c:v>
                      </c:pt>
                      <c:pt idx="3364">
                        <c:v>65.605138514851504</c:v>
                      </c:pt>
                      <c:pt idx="3365">
                        <c:v>65.608123455445551</c:v>
                      </c:pt>
                      <c:pt idx="3366">
                        <c:v>65.608861603960392</c:v>
                      </c:pt>
                      <c:pt idx="3367">
                        <c:v>65.610128485148508</c:v>
                      </c:pt>
                      <c:pt idx="3368">
                        <c:v>65.607417049504946</c:v>
                      </c:pt>
                      <c:pt idx="3369">
                        <c:v>65.603414801980207</c:v>
                      </c:pt>
                      <c:pt idx="3370">
                        <c:v>65.600230861386137</c:v>
                      </c:pt>
                      <c:pt idx="3371">
                        <c:v>65.600671663366342</c:v>
                      </c:pt>
                      <c:pt idx="3372">
                        <c:v>65.604947752475226</c:v>
                      </c:pt>
                      <c:pt idx="3373">
                        <c:v>65.613818425742551</c:v>
                      </c:pt>
                      <c:pt idx="3374">
                        <c:v>65.619885732673225</c:v>
                      </c:pt>
                      <c:pt idx="3375">
                        <c:v>65.62573196039601</c:v>
                      </c:pt>
                      <c:pt idx="3376">
                        <c:v>65.629830217821805</c:v>
                      </c:pt>
                      <c:pt idx="3377">
                        <c:v>65.630178277227728</c:v>
                      </c:pt>
                      <c:pt idx="3378">
                        <c:v>65.629484415841617</c:v>
                      </c:pt>
                      <c:pt idx="3379">
                        <c:v>65.628787207920766</c:v>
                      </c:pt>
                      <c:pt idx="3380">
                        <c:v>65.628422504950478</c:v>
                      </c:pt>
                      <c:pt idx="3381">
                        <c:v>65.631837752475235</c:v>
                      </c:pt>
                      <c:pt idx="3382">
                        <c:v>65.635434376237626</c:v>
                      </c:pt>
                      <c:pt idx="3383">
                        <c:v>65.63920023762374</c:v>
                      </c:pt>
                      <c:pt idx="3384">
                        <c:v>65.64225151485148</c:v>
                      </c:pt>
                      <c:pt idx="3385">
                        <c:v>65.646677594059412</c:v>
                      </c:pt>
                      <c:pt idx="3386">
                        <c:v>65.652212415841603</c:v>
                      </c:pt>
                      <c:pt idx="3387">
                        <c:v>65.655500663366368</c:v>
                      </c:pt>
                      <c:pt idx="3388">
                        <c:v>65.65704735643564</c:v>
                      </c:pt>
                      <c:pt idx="3389">
                        <c:v>65.663346386138613</c:v>
                      </c:pt>
                      <c:pt idx="3390">
                        <c:v>65.666504861386144</c:v>
                      </c:pt>
                      <c:pt idx="3391">
                        <c:v>65.670934168316833</c:v>
                      </c:pt>
                      <c:pt idx="3392">
                        <c:v>65.673002455445555</c:v>
                      </c:pt>
                      <c:pt idx="3393">
                        <c:v>65.67553912871287</c:v>
                      </c:pt>
                      <c:pt idx="3394">
                        <c:v>65.677336514851476</c:v>
                      </c:pt>
                      <c:pt idx="3395">
                        <c:v>65.683688970297041</c:v>
                      </c:pt>
                      <c:pt idx="3396">
                        <c:v>65.690348029702946</c:v>
                      </c:pt>
                      <c:pt idx="3397">
                        <c:v>65.695891485148465</c:v>
                      </c:pt>
                      <c:pt idx="3398">
                        <c:v>65.701988762376232</c:v>
                      </c:pt>
                      <c:pt idx="3399">
                        <c:v>65.707459168316845</c:v>
                      </c:pt>
                      <c:pt idx="3400">
                        <c:v>65.71292139603959</c:v>
                      </c:pt>
                      <c:pt idx="3401">
                        <c:v>65.716764188118802</c:v>
                      </c:pt>
                      <c:pt idx="3402">
                        <c:v>65.718059980198007</c:v>
                      </c:pt>
                      <c:pt idx="3403">
                        <c:v>65.719429772277266</c:v>
                      </c:pt>
                      <c:pt idx="3404">
                        <c:v>65.716494910891072</c:v>
                      </c:pt>
                      <c:pt idx="3405">
                        <c:v>65.712899920792097</c:v>
                      </c:pt>
                      <c:pt idx="3406">
                        <c:v>65.7093349009901</c:v>
                      </c:pt>
                      <c:pt idx="3407">
                        <c:v>65.710252495049531</c:v>
                      </c:pt>
                      <c:pt idx="3408">
                        <c:v>65.718685415841591</c:v>
                      </c:pt>
                      <c:pt idx="3409">
                        <c:v>65.725370415841581</c:v>
                      </c:pt>
                      <c:pt idx="3410">
                        <c:v>65.728401029702994</c:v>
                      </c:pt>
                      <c:pt idx="3411">
                        <c:v>65.732801980198005</c:v>
                      </c:pt>
                      <c:pt idx="3412">
                        <c:v>65.733476792079188</c:v>
                      </c:pt>
                      <c:pt idx="3413">
                        <c:v>65.733677396039624</c:v>
                      </c:pt>
                      <c:pt idx="3414">
                        <c:v>65.732691455445533</c:v>
                      </c:pt>
                      <c:pt idx="3415">
                        <c:v>65.73258674257427</c:v>
                      </c:pt>
                      <c:pt idx="3416">
                        <c:v>65.730013643564348</c:v>
                      </c:pt>
                      <c:pt idx="3417">
                        <c:v>65.728157940594059</c:v>
                      </c:pt>
                      <c:pt idx="3418">
                        <c:v>65.72748496039604</c:v>
                      </c:pt>
                      <c:pt idx="3419">
                        <c:v>65.731111792079219</c:v>
                      </c:pt>
                      <c:pt idx="3420">
                        <c:v>65.735386504950512</c:v>
                      </c:pt>
                      <c:pt idx="3421">
                        <c:v>65.744034603960401</c:v>
                      </c:pt>
                      <c:pt idx="3422">
                        <c:v>65.749817346534641</c:v>
                      </c:pt>
                      <c:pt idx="3423">
                        <c:v>65.756939138613888</c:v>
                      </c:pt>
                      <c:pt idx="3424">
                        <c:v>65.7582608118812</c:v>
                      </c:pt>
                      <c:pt idx="3425">
                        <c:v>65.758604950495098</c:v>
                      </c:pt>
                      <c:pt idx="3426">
                        <c:v>65.755538128712914</c:v>
                      </c:pt>
                      <c:pt idx="3427">
                        <c:v>65.754830306930671</c:v>
                      </c:pt>
                      <c:pt idx="3428">
                        <c:v>65.754323940594034</c:v>
                      </c:pt>
                      <c:pt idx="3429">
                        <c:v>65.758885554455432</c:v>
                      </c:pt>
                      <c:pt idx="3430">
                        <c:v>65.761423673267288</c:v>
                      </c:pt>
                      <c:pt idx="3431">
                        <c:v>65.765398623762394</c:v>
                      </c:pt>
                      <c:pt idx="3432">
                        <c:v>65.766492376237636</c:v>
                      </c:pt>
                      <c:pt idx="3433">
                        <c:v>65.769763425742582</c:v>
                      </c:pt>
                      <c:pt idx="3434">
                        <c:v>65.771507277227741</c:v>
                      </c:pt>
                      <c:pt idx="3435">
                        <c:v>65.775123613861382</c:v>
                      </c:pt>
                      <c:pt idx="3436">
                        <c:v>65.776889178217829</c:v>
                      </c:pt>
                      <c:pt idx="3437">
                        <c:v>65.778243267326729</c:v>
                      </c:pt>
                      <c:pt idx="3438">
                        <c:v>65.774161445544522</c:v>
                      </c:pt>
                      <c:pt idx="3439">
                        <c:v>65.770499287128715</c:v>
                      </c:pt>
                      <c:pt idx="3440">
                        <c:v>65.764792386138609</c:v>
                      </c:pt>
                      <c:pt idx="3441">
                        <c:v>65.763890623762364</c:v>
                      </c:pt>
                      <c:pt idx="3442">
                        <c:v>65.763739455445574</c:v>
                      </c:pt>
                      <c:pt idx="3443">
                        <c:v>65.770154168316822</c:v>
                      </c:pt>
                      <c:pt idx="3444">
                        <c:v>65.78017735643563</c:v>
                      </c:pt>
                      <c:pt idx="3445">
                        <c:v>65.789122940594083</c:v>
                      </c:pt>
                      <c:pt idx="3446">
                        <c:v>65.798305435643584</c:v>
                      </c:pt>
                      <c:pt idx="3447">
                        <c:v>65.805999346534648</c:v>
                      </c:pt>
                      <c:pt idx="3448">
                        <c:v>65.809537237623729</c:v>
                      </c:pt>
                      <c:pt idx="3449">
                        <c:v>65.812984544554453</c:v>
                      </c:pt>
                      <c:pt idx="3450">
                        <c:v>65.814844287128722</c:v>
                      </c:pt>
                      <c:pt idx="3451">
                        <c:v>65.819688158415858</c:v>
                      </c:pt>
                      <c:pt idx="3452">
                        <c:v>65.828168643564368</c:v>
                      </c:pt>
                      <c:pt idx="3453">
                        <c:v>65.83671615841584</c:v>
                      </c:pt>
                      <c:pt idx="3454">
                        <c:v>65.843172801980188</c:v>
                      </c:pt>
                      <c:pt idx="3455">
                        <c:v>65.852351415841611</c:v>
                      </c:pt>
                      <c:pt idx="3456">
                        <c:v>65.861845405940599</c:v>
                      </c:pt>
                      <c:pt idx="3457">
                        <c:v>65.874296564356428</c:v>
                      </c:pt>
                      <c:pt idx="3458">
                        <c:v>65.881165861386137</c:v>
                      </c:pt>
                      <c:pt idx="3459">
                        <c:v>65.889409376237637</c:v>
                      </c:pt>
                      <c:pt idx="3460">
                        <c:v>65.899595841584144</c:v>
                      </c:pt>
                      <c:pt idx="3461">
                        <c:v>65.908671584158398</c:v>
                      </c:pt>
                      <c:pt idx="3462">
                        <c:v>65.915635633663399</c:v>
                      </c:pt>
                      <c:pt idx="3463">
                        <c:v>65.920016475247522</c:v>
                      </c:pt>
                      <c:pt idx="3464">
                        <c:v>65.920786841584174</c:v>
                      </c:pt>
                      <c:pt idx="3465">
                        <c:v>65.923387792079239</c:v>
                      </c:pt>
                      <c:pt idx="3466">
                        <c:v>65.926932653465357</c:v>
                      </c:pt>
                      <c:pt idx="3467">
                        <c:v>65.940505960396024</c:v>
                      </c:pt>
                      <c:pt idx="3468">
                        <c:v>65.958932861386117</c:v>
                      </c:pt>
                      <c:pt idx="3469">
                        <c:v>65.998871376237616</c:v>
                      </c:pt>
                      <c:pt idx="3470">
                        <c:v>66.045616039603942</c:v>
                      </c:pt>
                      <c:pt idx="3471">
                        <c:v>66.095409683168313</c:v>
                      </c:pt>
                      <c:pt idx="3472">
                        <c:v>66.134695247524732</c:v>
                      </c:pt>
                      <c:pt idx="3473">
                        <c:v>66.162707683168307</c:v>
                      </c:pt>
                      <c:pt idx="3474">
                        <c:v>66.168106445544538</c:v>
                      </c:pt>
                      <c:pt idx="3475">
                        <c:v>66.170560485148542</c:v>
                      </c:pt>
                      <c:pt idx="3476">
                        <c:v>66.169637108910905</c:v>
                      </c:pt>
                      <c:pt idx="3477">
                        <c:v>66.170210900990085</c:v>
                      </c:pt>
                      <c:pt idx="3478">
                        <c:v>66.170465603960409</c:v>
                      </c:pt>
                      <c:pt idx="3479">
                        <c:v>66.172354574257469</c:v>
                      </c:pt>
                      <c:pt idx="3480">
                        <c:v>66.172868613861411</c:v>
                      </c:pt>
                      <c:pt idx="3481">
                        <c:v>66.173697485148523</c:v>
                      </c:pt>
                      <c:pt idx="3482">
                        <c:v>66.172013168316809</c:v>
                      </c:pt>
                      <c:pt idx="3483">
                        <c:v>66.171065930693103</c:v>
                      </c:pt>
                      <c:pt idx="3484">
                        <c:v>66.168353534653434</c:v>
                      </c:pt>
                      <c:pt idx="3485">
                        <c:v>66.16564380198021</c:v>
                      </c:pt>
                      <c:pt idx="3486">
                        <c:v>66.161505089108914</c:v>
                      </c:pt>
                      <c:pt idx="3487">
                        <c:v>66.155844396039612</c:v>
                      </c:pt>
                      <c:pt idx="3488">
                        <c:v>66.147434960396041</c:v>
                      </c:pt>
                      <c:pt idx="3489">
                        <c:v>66.136691772277203</c:v>
                      </c:pt>
                      <c:pt idx="3490">
                        <c:v>66.128118584158415</c:v>
                      </c:pt>
                      <c:pt idx="3491">
                        <c:v>66.124291643564334</c:v>
                      </c:pt>
                      <c:pt idx="3492">
                        <c:v>66.120459435643539</c:v>
                      </c:pt>
                      <c:pt idx="3493">
                        <c:v>66.118515554455442</c:v>
                      </c:pt>
                      <c:pt idx="3494">
                        <c:v>66.115054168316846</c:v>
                      </c:pt>
                      <c:pt idx="3495">
                        <c:v>66.111676504950509</c:v>
                      </c:pt>
                      <c:pt idx="3496">
                        <c:v>66.107107346534661</c:v>
                      </c:pt>
                      <c:pt idx="3497">
                        <c:v>66.102498980198021</c:v>
                      </c:pt>
                      <c:pt idx="3498">
                        <c:v>66.091701544554454</c:v>
                      </c:pt>
                      <c:pt idx="3499">
                        <c:v>66.084182782178246</c:v>
                      </c:pt>
                      <c:pt idx="3500">
                        <c:v>66.076320891089068</c:v>
                      </c:pt>
                      <c:pt idx="3501">
                        <c:v>66.067439069306914</c:v>
                      </c:pt>
                      <c:pt idx="3502">
                        <c:v>66.059437900990105</c:v>
                      </c:pt>
                      <c:pt idx="3503">
                        <c:v>66.055130366336613</c:v>
                      </c:pt>
                      <c:pt idx="3504">
                        <c:v>66.051413782178201</c:v>
                      </c:pt>
                      <c:pt idx="3505">
                        <c:v>66.050501257425736</c:v>
                      </c:pt>
                      <c:pt idx="3506">
                        <c:v>66.04841837623762</c:v>
                      </c:pt>
                      <c:pt idx="3507">
                        <c:v>66.048188396039606</c:v>
                      </c:pt>
                      <c:pt idx="3508">
                        <c:v>66.045697415841602</c:v>
                      </c:pt>
                      <c:pt idx="3509">
                        <c:v>66.044476277227716</c:v>
                      </c:pt>
                      <c:pt idx="3510">
                        <c:v>66.040664950495071</c:v>
                      </c:pt>
                      <c:pt idx="3511">
                        <c:v>66.036998227722762</c:v>
                      </c:pt>
                      <c:pt idx="3512">
                        <c:v>66.030541108910882</c:v>
                      </c:pt>
                      <c:pt idx="3513">
                        <c:v>66.025081772277247</c:v>
                      </c:pt>
                      <c:pt idx="3514">
                        <c:v>66.021408574257435</c:v>
                      </c:pt>
                      <c:pt idx="3515">
                        <c:v>66.020948069306925</c:v>
                      </c:pt>
                      <c:pt idx="3516">
                        <c:v>66.02083437623763</c:v>
                      </c:pt>
                      <c:pt idx="3517">
                        <c:v>66.023353465346574</c:v>
                      </c:pt>
                      <c:pt idx="3518">
                        <c:v>66.025830891089129</c:v>
                      </c:pt>
                      <c:pt idx="3519">
                        <c:v>66.027836603960424</c:v>
                      </c:pt>
                      <c:pt idx="3520">
                        <c:v>66.026336881188115</c:v>
                      </c:pt>
                      <c:pt idx="3521">
                        <c:v>66.023982663366354</c:v>
                      </c:pt>
                      <c:pt idx="3522">
                        <c:v>66.017130346534657</c:v>
                      </c:pt>
                      <c:pt idx="3523">
                        <c:v>66.008674564356426</c:v>
                      </c:pt>
                      <c:pt idx="3524">
                        <c:v>65.998506891089136</c:v>
                      </c:pt>
                      <c:pt idx="3525">
                        <c:v>65.992340960396021</c:v>
                      </c:pt>
                      <c:pt idx="3526">
                        <c:v>65.985007227722818</c:v>
                      </c:pt>
                      <c:pt idx="3527">
                        <c:v>65.979411029702959</c:v>
                      </c:pt>
                      <c:pt idx="3528">
                        <c:v>65.97393491089106</c:v>
                      </c:pt>
                      <c:pt idx="3529">
                        <c:v>65.972875435643587</c:v>
                      </c:pt>
                      <c:pt idx="3530">
                        <c:v>65.972219267326764</c:v>
                      </c:pt>
                      <c:pt idx="3531">
                        <c:v>65.972162039603958</c:v>
                      </c:pt>
                      <c:pt idx="3532">
                        <c:v>65.969169831683175</c:v>
                      </c:pt>
                      <c:pt idx="3533">
                        <c:v>65.966263712871296</c:v>
                      </c:pt>
                      <c:pt idx="3534">
                        <c:v>65.961933336633663</c:v>
                      </c:pt>
                      <c:pt idx="3535">
                        <c:v>65.958009900990106</c:v>
                      </c:pt>
                      <c:pt idx="3536">
                        <c:v>65.95024007920793</c:v>
                      </c:pt>
                      <c:pt idx="3537">
                        <c:v>65.93739864356435</c:v>
                      </c:pt>
                      <c:pt idx="3538">
                        <c:v>65.922491019801967</c:v>
                      </c:pt>
                      <c:pt idx="3539">
                        <c:v>65.914445009901002</c:v>
                      </c:pt>
                      <c:pt idx="3540">
                        <c:v>65.90861731683168</c:v>
                      </c:pt>
                      <c:pt idx="3541">
                        <c:v>65.907307079207882</c:v>
                      </c:pt>
                      <c:pt idx="3542">
                        <c:v>65.907611227722754</c:v>
                      </c:pt>
                      <c:pt idx="3543">
                        <c:v>65.90697063366332</c:v>
                      </c:pt>
                      <c:pt idx="3544">
                        <c:v>65.905832089108927</c:v>
                      </c:pt>
                      <c:pt idx="3545">
                        <c:v>65.902809495049496</c:v>
                      </c:pt>
                      <c:pt idx="3546">
                        <c:v>65.892607881188127</c:v>
                      </c:pt>
                      <c:pt idx="3547">
                        <c:v>65.876307851485137</c:v>
                      </c:pt>
                      <c:pt idx="3548">
                        <c:v>65.86070571287128</c:v>
                      </c:pt>
                      <c:pt idx="3549">
                        <c:v>65.846458702970281</c:v>
                      </c:pt>
                      <c:pt idx="3550">
                        <c:v>65.838392267326739</c:v>
                      </c:pt>
                      <c:pt idx="3551">
                        <c:v>65.831964455445558</c:v>
                      </c:pt>
                      <c:pt idx="3552">
                        <c:v>65.82594017821782</c:v>
                      </c:pt>
                      <c:pt idx="3553">
                        <c:v>65.822693237623753</c:v>
                      </c:pt>
                      <c:pt idx="3554">
                        <c:v>65.821411049504931</c:v>
                      </c:pt>
                      <c:pt idx="3555">
                        <c:v>65.821531297029736</c:v>
                      </c:pt>
                      <c:pt idx="3556">
                        <c:v>65.819353257425732</c:v>
                      </c:pt>
                      <c:pt idx="3557">
                        <c:v>65.818127762376264</c:v>
                      </c:pt>
                      <c:pt idx="3558">
                        <c:v>65.811838356435644</c:v>
                      </c:pt>
                      <c:pt idx="3559">
                        <c:v>65.80578585148514</c:v>
                      </c:pt>
                      <c:pt idx="3560">
                        <c:v>65.795716603960415</c:v>
                      </c:pt>
                      <c:pt idx="3561">
                        <c:v>65.782237029702969</c:v>
                      </c:pt>
                      <c:pt idx="3562">
                        <c:v>65.766489564356405</c:v>
                      </c:pt>
                      <c:pt idx="3563">
                        <c:v>65.76136585148511</c:v>
                      </c:pt>
                      <c:pt idx="3564">
                        <c:v>65.757659594059419</c:v>
                      </c:pt>
                      <c:pt idx="3565">
                        <c:v>65.76084147524756</c:v>
                      </c:pt>
                      <c:pt idx="3566">
                        <c:v>65.764974128712865</c:v>
                      </c:pt>
                      <c:pt idx="3567">
                        <c:v>65.769126059405934</c:v>
                      </c:pt>
                      <c:pt idx="3568">
                        <c:v>65.770240425742543</c:v>
                      </c:pt>
                      <c:pt idx="3569">
                        <c:v>65.770131594059436</c:v>
                      </c:pt>
                      <c:pt idx="3570">
                        <c:v>65.765794465346559</c:v>
                      </c:pt>
                      <c:pt idx="3571">
                        <c:v>65.761370128712883</c:v>
                      </c:pt>
                      <c:pt idx="3572">
                        <c:v>65.75496478217822</c:v>
                      </c:pt>
                      <c:pt idx="3573">
                        <c:v>65.749630326732685</c:v>
                      </c:pt>
                      <c:pt idx="3574">
                        <c:v>65.739784762376232</c:v>
                      </c:pt>
                      <c:pt idx="3575">
                        <c:v>65.732039910891103</c:v>
                      </c:pt>
                      <c:pt idx="3576">
                        <c:v>65.725368999999986</c:v>
                      </c:pt>
                      <c:pt idx="3577">
                        <c:v>65.724050752475236</c:v>
                      </c:pt>
                      <c:pt idx="3578">
                        <c:v>65.72481514851485</c:v>
                      </c:pt>
                      <c:pt idx="3579">
                        <c:v>65.725960158415845</c:v>
                      </c:pt>
                      <c:pt idx="3580">
                        <c:v>65.725020326732675</c:v>
                      </c:pt>
                      <c:pt idx="3581">
                        <c:v>65.724052207920792</c:v>
                      </c:pt>
                      <c:pt idx="3582">
                        <c:v>65.720345801980201</c:v>
                      </c:pt>
                      <c:pt idx="3583">
                        <c:v>65.715863643564376</c:v>
                      </c:pt>
                      <c:pt idx="3584">
                        <c:v>65.708269900990103</c:v>
                      </c:pt>
                      <c:pt idx="3585">
                        <c:v>65.699407128712878</c:v>
                      </c:pt>
                      <c:pt idx="3586">
                        <c:v>65.685961663366356</c:v>
                      </c:pt>
                      <c:pt idx="3587">
                        <c:v>65.675354514851449</c:v>
                      </c:pt>
                      <c:pt idx="3588">
                        <c:v>65.665161792079232</c:v>
                      </c:pt>
                      <c:pt idx="3589">
                        <c:v>65.658379009900997</c:v>
                      </c:pt>
                      <c:pt idx="3590">
                        <c:v>65.650803594059397</c:v>
                      </c:pt>
                      <c:pt idx="3591">
                        <c:v>65.647999237623779</c:v>
                      </c:pt>
                      <c:pt idx="3592">
                        <c:v>65.644112504950499</c:v>
                      </c:pt>
                      <c:pt idx="3593">
                        <c:v>65.642639227722768</c:v>
                      </c:pt>
                      <c:pt idx="3594">
                        <c:v>65.639260782178212</c:v>
                      </c:pt>
                      <c:pt idx="3595">
                        <c:v>65.634597900990116</c:v>
                      </c:pt>
                      <c:pt idx="3596">
                        <c:v>65.626580861386159</c:v>
                      </c:pt>
                      <c:pt idx="3597">
                        <c:v>65.617819851485152</c:v>
                      </c:pt>
                      <c:pt idx="3598">
                        <c:v>65.606178207920806</c:v>
                      </c:pt>
                      <c:pt idx="3599">
                        <c:v>65.591650970297039</c:v>
                      </c:pt>
                      <c:pt idx="3600">
                        <c:v>65.573034118811847</c:v>
                      </c:pt>
                      <c:pt idx="3601">
                        <c:v>65.548746544554476</c:v>
                      </c:pt>
                      <c:pt idx="3602">
                        <c:v>65.523169554455464</c:v>
                      </c:pt>
                      <c:pt idx="3603">
                        <c:v>65.506546584158414</c:v>
                      </c:pt>
                      <c:pt idx="3604">
                        <c:v>65.495936544554439</c:v>
                      </c:pt>
                      <c:pt idx="3605">
                        <c:v>65.490602504950488</c:v>
                      </c:pt>
                      <c:pt idx="3606">
                        <c:v>65.487043514851493</c:v>
                      </c:pt>
                      <c:pt idx="3607">
                        <c:v>65.484066148514856</c:v>
                      </c:pt>
                      <c:pt idx="3608">
                        <c:v>65.476637623762372</c:v>
                      </c:pt>
                      <c:pt idx="3609">
                        <c:v>65.461826108910898</c:v>
                      </c:pt>
                      <c:pt idx="3610">
                        <c:v>65.438938386138631</c:v>
                      </c:pt>
                      <c:pt idx="3611">
                        <c:v>65.418229118811894</c:v>
                      </c:pt>
                      <c:pt idx="3612">
                        <c:v>65.3808894752475</c:v>
                      </c:pt>
                      <c:pt idx="3613">
                        <c:v>65.344907693069302</c:v>
                      </c:pt>
                      <c:pt idx="3614">
                        <c:v>65.308599534653467</c:v>
                      </c:pt>
                      <c:pt idx="3615">
                        <c:v>65.276733009900994</c:v>
                      </c:pt>
                      <c:pt idx="3616">
                        <c:v>65.243764742574214</c:v>
                      </c:pt>
                      <c:pt idx="3617">
                        <c:v>65.222320920792086</c:v>
                      </c:pt>
                      <c:pt idx="3618">
                        <c:v>65.206458079207948</c:v>
                      </c:pt>
                      <c:pt idx="3619">
                        <c:v>65.18820311881187</c:v>
                      </c:pt>
                      <c:pt idx="3620">
                        <c:v>65.169701960396011</c:v>
                      </c:pt>
                      <c:pt idx="3621">
                        <c:v>65.154145277227727</c:v>
                      </c:pt>
                      <c:pt idx="3622">
                        <c:v>65.138273871287112</c:v>
                      </c:pt>
                      <c:pt idx="3623">
                        <c:v>65.112813584158403</c:v>
                      </c:pt>
                      <c:pt idx="3624">
                        <c:v>65.075202138613861</c:v>
                      </c:pt>
                      <c:pt idx="3625">
                        <c:v>65.021578920792095</c:v>
                      </c:pt>
                      <c:pt idx="3626">
                        <c:v>64.951401811881169</c:v>
                      </c:pt>
                      <c:pt idx="3627">
                        <c:v>64.881366633663362</c:v>
                      </c:pt>
                      <c:pt idx="3628">
                        <c:v>64.794474653465358</c:v>
                      </c:pt>
                      <c:pt idx="3629">
                        <c:v>64.696888465346561</c:v>
                      </c:pt>
                      <c:pt idx="3630">
                        <c:v>64.610986485148501</c:v>
                      </c:pt>
                      <c:pt idx="3631">
                        <c:v>64.540132584158442</c:v>
                      </c:pt>
                      <c:pt idx="3632">
                        <c:v>64.484245544554469</c:v>
                      </c:pt>
                      <c:pt idx="3633">
                        <c:v>64.440537574257405</c:v>
                      </c:pt>
                      <c:pt idx="3634">
                        <c:v>64.415154346534649</c:v>
                      </c:pt>
                      <c:pt idx="3635">
                        <c:v>64.397401257425784</c:v>
                      </c:pt>
                      <c:pt idx="3636">
                        <c:v>64.356694534653471</c:v>
                      </c:pt>
                      <c:pt idx="3637">
                        <c:v>64.301832524752456</c:v>
                      </c:pt>
                      <c:pt idx="3638">
                        <c:v>64.247271980198022</c:v>
                      </c:pt>
                      <c:pt idx="3639">
                        <c:v>64.201847851485155</c:v>
                      </c:pt>
                      <c:pt idx="3640">
                        <c:v>64.14674233663365</c:v>
                      </c:pt>
                      <c:pt idx="3641">
                        <c:v>64.08929766336631</c:v>
                      </c:pt>
                      <c:pt idx="3642">
                        <c:v>64.043599504950507</c:v>
                      </c:pt>
                      <c:pt idx="3643">
                        <c:v>64.013993900990101</c:v>
                      </c:pt>
                      <c:pt idx="3644">
                        <c:v>63.984468247524759</c:v>
                      </c:pt>
                      <c:pt idx="3645">
                        <c:v>63.973675326732689</c:v>
                      </c:pt>
                      <c:pt idx="3646">
                        <c:v>63.969979198019828</c:v>
                      </c:pt>
                      <c:pt idx="3647">
                        <c:v>63.970305405940621</c:v>
                      </c:pt>
                      <c:pt idx="3648">
                        <c:v>63.967515128712897</c:v>
                      </c:pt>
                      <c:pt idx="3649">
                        <c:v>63.966909544554468</c:v>
                      </c:pt>
                      <c:pt idx="3650">
                        <c:v>63.963534792079258</c:v>
                      </c:pt>
                      <c:pt idx="3651">
                        <c:v>63.956250910891086</c:v>
                      </c:pt>
                      <c:pt idx="3652">
                        <c:v>63.934158396039628</c:v>
                      </c:pt>
                      <c:pt idx="3653">
                        <c:v>63.903141564356432</c:v>
                      </c:pt>
                      <c:pt idx="3654">
                        <c:v>63.865964792079197</c:v>
                      </c:pt>
                      <c:pt idx="3655">
                        <c:v>63.844167455445579</c:v>
                      </c:pt>
                      <c:pt idx="3656">
                        <c:v>63.830846762376233</c:v>
                      </c:pt>
                      <c:pt idx="3657">
                        <c:v>63.826221594059383</c:v>
                      </c:pt>
                      <c:pt idx="3658">
                        <c:v>63.828607841584152</c:v>
                      </c:pt>
                      <c:pt idx="3659">
                        <c:v>63.83494130693073</c:v>
                      </c:pt>
                      <c:pt idx="3660">
                        <c:v>63.838763198019784</c:v>
                      </c:pt>
                      <c:pt idx="3661">
                        <c:v>63.842320356435664</c:v>
                      </c:pt>
                      <c:pt idx="3662">
                        <c:v>63.842857554455421</c:v>
                      </c:pt>
                      <c:pt idx="3663">
                        <c:v>63.841766900990109</c:v>
                      </c:pt>
                      <c:pt idx="3664">
                        <c:v>63.834166396039578</c:v>
                      </c:pt>
                      <c:pt idx="3665">
                        <c:v>63.828091237623759</c:v>
                      </c:pt>
                      <c:pt idx="3666">
                        <c:v>63.820894009900968</c:v>
                      </c:pt>
                      <c:pt idx="3667">
                        <c:v>63.819227306930678</c:v>
                      </c:pt>
                      <c:pt idx="3668">
                        <c:v>63.817252811881197</c:v>
                      </c:pt>
                      <c:pt idx="3669">
                        <c:v>63.814825059405919</c:v>
                      </c:pt>
                      <c:pt idx="3670">
                        <c:v>63.811575366336633</c:v>
                      </c:pt>
                      <c:pt idx="3671">
                        <c:v>63.810859653465357</c:v>
                      </c:pt>
                      <c:pt idx="3672">
                        <c:v>63.810352158415867</c:v>
                      </c:pt>
                      <c:pt idx="3673">
                        <c:v>63.813233445544576</c:v>
                      </c:pt>
                      <c:pt idx="3674">
                        <c:v>63.817240306930714</c:v>
                      </c:pt>
                      <c:pt idx="3675">
                        <c:v>63.821183297029698</c:v>
                      </c:pt>
                      <c:pt idx="3676">
                        <c:v>63.821509613861359</c:v>
                      </c:pt>
                      <c:pt idx="3677">
                        <c:v>63.819925940594025</c:v>
                      </c:pt>
                      <c:pt idx="3678">
                        <c:v>63.813099118811905</c:v>
                      </c:pt>
                      <c:pt idx="3679">
                        <c:v>63.807375148514879</c:v>
                      </c:pt>
                      <c:pt idx="3680">
                        <c:v>63.803719643564371</c:v>
                      </c:pt>
                      <c:pt idx="3681">
                        <c:v>63.803315207920782</c:v>
                      </c:pt>
                      <c:pt idx="3682">
                        <c:v>63.802420950495055</c:v>
                      </c:pt>
                      <c:pt idx="3683">
                        <c:v>63.805940405940618</c:v>
                      </c:pt>
                      <c:pt idx="3684">
                        <c:v>63.80910673267325</c:v>
                      </c:pt>
                      <c:pt idx="3685">
                        <c:v>63.814162940594059</c:v>
                      </c:pt>
                      <c:pt idx="3686">
                        <c:v>63.819041297029727</c:v>
                      </c:pt>
                      <c:pt idx="3687">
                        <c:v>63.825795386138608</c:v>
                      </c:pt>
                      <c:pt idx="3688">
                        <c:v>63.831019336633652</c:v>
                      </c:pt>
                      <c:pt idx="3689">
                        <c:v>63.838645198019783</c:v>
                      </c:pt>
                      <c:pt idx="3690">
                        <c:v>63.842795792079208</c:v>
                      </c:pt>
                      <c:pt idx="3691">
                        <c:v>63.846160554455452</c:v>
                      </c:pt>
                      <c:pt idx="3692">
                        <c:v>63.84740668316833</c:v>
                      </c:pt>
                      <c:pt idx="3693">
                        <c:v>63.848747871287124</c:v>
                      </c:pt>
                      <c:pt idx="3694">
                        <c:v>63.849628772277214</c:v>
                      </c:pt>
                      <c:pt idx="3695">
                        <c:v>63.854566267326732</c:v>
                      </c:pt>
                      <c:pt idx="3696">
                        <c:v>63.859722821782192</c:v>
                      </c:pt>
                      <c:pt idx="3697">
                        <c:v>63.864382217821785</c:v>
                      </c:pt>
                      <c:pt idx="3698">
                        <c:v>63.86828482178219</c:v>
                      </c:pt>
                      <c:pt idx="3699">
                        <c:v>63.875161465346508</c:v>
                      </c:pt>
                      <c:pt idx="3700">
                        <c:v>63.883682990099032</c:v>
                      </c:pt>
                      <c:pt idx="3701">
                        <c:v>63.897017237623771</c:v>
                      </c:pt>
                      <c:pt idx="3702">
                        <c:v>63.9100720792079</c:v>
                      </c:pt>
                      <c:pt idx="3703">
                        <c:v>63.918681653465335</c:v>
                      </c:pt>
                      <c:pt idx="3704">
                        <c:v>63.926451584158407</c:v>
                      </c:pt>
                      <c:pt idx="3705">
                        <c:v>63.932989346534633</c:v>
                      </c:pt>
                      <c:pt idx="3706">
                        <c:v>63.936723623762347</c:v>
                      </c:pt>
                      <c:pt idx="3707">
                        <c:v>63.943767079207909</c:v>
                      </c:pt>
                      <c:pt idx="3708">
                        <c:v>63.950699019801981</c:v>
                      </c:pt>
                      <c:pt idx="3709">
                        <c:v>63.956389772277234</c:v>
                      </c:pt>
                      <c:pt idx="3710">
                        <c:v>63.961706336633675</c:v>
                      </c:pt>
                      <c:pt idx="3711">
                        <c:v>63.967942099009903</c:v>
                      </c:pt>
                      <c:pt idx="3712">
                        <c:v>63.971733099009882</c:v>
                      </c:pt>
                      <c:pt idx="3713">
                        <c:v>63.976504138613834</c:v>
                      </c:pt>
                      <c:pt idx="3714">
                        <c:v>63.982406485148481</c:v>
                      </c:pt>
                      <c:pt idx="3715">
                        <c:v>63.989915316831677</c:v>
                      </c:pt>
                      <c:pt idx="3716">
                        <c:v>64.001674534653446</c:v>
                      </c:pt>
                      <c:pt idx="3717">
                        <c:v>64.012087623762397</c:v>
                      </c:pt>
                      <c:pt idx="3718">
                        <c:v>64.020077643564377</c:v>
                      </c:pt>
                      <c:pt idx="3719">
                        <c:v>64.029676831683162</c:v>
                      </c:pt>
                      <c:pt idx="3720">
                        <c:v>64.034455742574281</c:v>
                      </c:pt>
                      <c:pt idx="3721">
                        <c:v>64.037939693069347</c:v>
                      </c:pt>
                      <c:pt idx="3722">
                        <c:v>64.041377376237662</c:v>
                      </c:pt>
                      <c:pt idx="3723">
                        <c:v>64.04547515841584</c:v>
                      </c:pt>
                      <c:pt idx="3724">
                        <c:v>64.046269831683162</c:v>
                      </c:pt>
                      <c:pt idx="3725">
                        <c:v>64.05013574257427</c:v>
                      </c:pt>
                      <c:pt idx="3726">
                        <c:v>64.052758188118815</c:v>
                      </c:pt>
                      <c:pt idx="3727">
                        <c:v>64.056779514851485</c:v>
                      </c:pt>
                      <c:pt idx="3728">
                        <c:v>64.066498643564358</c:v>
                      </c:pt>
                      <c:pt idx="3729">
                        <c:v>64.084170297029701</c:v>
                      </c:pt>
                      <c:pt idx="3730">
                        <c:v>64.094358188118775</c:v>
                      </c:pt>
                      <c:pt idx="3731">
                        <c:v>64.10349175247525</c:v>
                      </c:pt>
                      <c:pt idx="3732">
                        <c:v>64.115976198019808</c:v>
                      </c:pt>
                      <c:pt idx="3733">
                        <c:v>64.128697227722753</c:v>
                      </c:pt>
                      <c:pt idx="3734">
                        <c:v>64.135611287128725</c:v>
                      </c:pt>
                      <c:pt idx="3735">
                        <c:v>64.142261782178252</c:v>
                      </c:pt>
                      <c:pt idx="3736">
                        <c:v>64.148687376237618</c:v>
                      </c:pt>
                      <c:pt idx="3737">
                        <c:v>64.154777415841593</c:v>
                      </c:pt>
                      <c:pt idx="3738">
                        <c:v>64.159172396039637</c:v>
                      </c:pt>
                      <c:pt idx="3739">
                        <c:v>64.163207039603947</c:v>
                      </c:pt>
                      <c:pt idx="3740">
                        <c:v>64.164533445544564</c:v>
                      </c:pt>
                      <c:pt idx="3741">
                        <c:v>64.169550108910911</c:v>
                      </c:pt>
                      <c:pt idx="3742">
                        <c:v>64.179244554455451</c:v>
                      </c:pt>
                      <c:pt idx="3743">
                        <c:v>64.203554396039607</c:v>
                      </c:pt>
                      <c:pt idx="3744">
                        <c:v>64.227529683168314</c:v>
                      </c:pt>
                      <c:pt idx="3745">
                        <c:v>64.248683217821778</c:v>
                      </c:pt>
                      <c:pt idx="3746">
                        <c:v>64.295406099009895</c:v>
                      </c:pt>
                      <c:pt idx="3747">
                        <c:v>64.36035731683171</c:v>
                      </c:pt>
                      <c:pt idx="3748">
                        <c:v>64.41243741584158</c:v>
                      </c:pt>
                      <c:pt idx="3749">
                        <c:v>64.463845841584131</c:v>
                      </c:pt>
                      <c:pt idx="3750">
                        <c:v>64.516448029702971</c:v>
                      </c:pt>
                      <c:pt idx="3751">
                        <c:v>64.54941759405942</c:v>
                      </c:pt>
                      <c:pt idx="3752">
                        <c:v>64.587609475247532</c:v>
                      </c:pt>
                      <c:pt idx="3753">
                        <c:v>64.63355524752474</c:v>
                      </c:pt>
                      <c:pt idx="3754">
                        <c:v>64.657830435643575</c:v>
                      </c:pt>
                      <c:pt idx="3755">
                        <c:v>64.687021019802003</c:v>
                      </c:pt>
                      <c:pt idx="3756">
                        <c:v>64.722521158415844</c:v>
                      </c:pt>
                      <c:pt idx="3757">
                        <c:v>64.752688128712876</c:v>
                      </c:pt>
                      <c:pt idx="3758">
                        <c:v>64.78577633663366</c:v>
                      </c:pt>
                      <c:pt idx="3759">
                        <c:v>64.820504514851507</c:v>
                      </c:pt>
                      <c:pt idx="3760">
                        <c:v>64.853708198019802</c:v>
                      </c:pt>
                      <c:pt idx="3761">
                        <c:v>64.889660277227762</c:v>
                      </c:pt>
                      <c:pt idx="3762">
                        <c:v>64.92392222772277</c:v>
                      </c:pt>
                      <c:pt idx="3763">
                        <c:v>64.949782089108908</c:v>
                      </c:pt>
                      <c:pt idx="3764">
                        <c:v>64.97458287128714</c:v>
                      </c:pt>
                      <c:pt idx="3765">
                        <c:v>64.996487475247505</c:v>
                      </c:pt>
                      <c:pt idx="3766">
                        <c:v>65.004789396039598</c:v>
                      </c:pt>
                      <c:pt idx="3767">
                        <c:v>65.007429396039583</c:v>
                      </c:pt>
                      <c:pt idx="3768">
                        <c:v>65.005273495049522</c:v>
                      </c:pt>
                      <c:pt idx="3769">
                        <c:v>65.002004504950492</c:v>
                      </c:pt>
                      <c:pt idx="3770">
                        <c:v>64.998336039603984</c:v>
                      </c:pt>
                      <c:pt idx="3771">
                        <c:v>64.998811326732692</c:v>
                      </c:pt>
                      <c:pt idx="3772">
                        <c:v>65.00063075247526</c:v>
                      </c:pt>
                      <c:pt idx="3773">
                        <c:v>64.999879950495014</c:v>
                      </c:pt>
                      <c:pt idx="3774">
                        <c:v>64.997928960396024</c:v>
                      </c:pt>
                      <c:pt idx="3775">
                        <c:v>64.997399683168311</c:v>
                      </c:pt>
                      <c:pt idx="3776">
                        <c:v>64.996561346534648</c:v>
                      </c:pt>
                      <c:pt idx="3777">
                        <c:v>64.998323663366321</c:v>
                      </c:pt>
                      <c:pt idx="3778">
                        <c:v>64.99739961386139</c:v>
                      </c:pt>
                      <c:pt idx="3779">
                        <c:v>64.996759168316871</c:v>
                      </c:pt>
                      <c:pt idx="3780">
                        <c:v>64.993753108910866</c:v>
                      </c:pt>
                      <c:pt idx="3781">
                        <c:v>64.988885584158425</c:v>
                      </c:pt>
                      <c:pt idx="3782">
                        <c:v>64.982750079207932</c:v>
                      </c:pt>
                      <c:pt idx="3783">
                        <c:v>64.977055297029722</c:v>
                      </c:pt>
                      <c:pt idx="3784">
                        <c:v>64.969603950495028</c:v>
                      </c:pt>
                      <c:pt idx="3785">
                        <c:v>64.9621507920792</c:v>
                      </c:pt>
                      <c:pt idx="3786">
                        <c:v>64.95432832673265</c:v>
                      </c:pt>
                      <c:pt idx="3787">
                        <c:v>64.947150316831667</c:v>
                      </c:pt>
                      <c:pt idx="3788">
                        <c:v>64.940006891089112</c:v>
                      </c:pt>
                      <c:pt idx="3789">
                        <c:v>64.935793831683142</c:v>
                      </c:pt>
                      <c:pt idx="3790">
                        <c:v>64.933582999999985</c:v>
                      </c:pt>
                      <c:pt idx="3791">
                        <c:v>64.933126089108896</c:v>
                      </c:pt>
                      <c:pt idx="3792">
                        <c:v>64.932500267326745</c:v>
                      </c:pt>
                      <c:pt idx="3793">
                        <c:v>64.931146297029713</c:v>
                      </c:pt>
                      <c:pt idx="3794">
                        <c:v>64.928250267326732</c:v>
                      </c:pt>
                      <c:pt idx="3795">
                        <c:v>64.927296346534646</c:v>
                      </c:pt>
                      <c:pt idx="3796">
                        <c:v>64.924932039603959</c:v>
                      </c:pt>
                      <c:pt idx="3797">
                        <c:v>64.921245356435648</c:v>
                      </c:pt>
                      <c:pt idx="3798">
                        <c:v>64.91433786138613</c:v>
                      </c:pt>
                      <c:pt idx="3799">
                        <c:v>64.910646267326712</c:v>
                      </c:pt>
                      <c:pt idx="3800">
                        <c:v>64.903728633663377</c:v>
                      </c:pt>
                      <c:pt idx="3801">
                        <c:v>64.895985564356479</c:v>
                      </c:pt>
                      <c:pt idx="3802">
                        <c:v>64.891203514851497</c:v>
                      </c:pt>
                      <c:pt idx="3803">
                        <c:v>64.887834792079232</c:v>
                      </c:pt>
                      <c:pt idx="3804">
                        <c:v>64.884713000000019</c:v>
                      </c:pt>
                      <c:pt idx="3805">
                        <c:v>64.884571801980215</c:v>
                      </c:pt>
                      <c:pt idx="3806">
                        <c:v>64.88329312871285</c:v>
                      </c:pt>
                      <c:pt idx="3807">
                        <c:v>64.883716148514864</c:v>
                      </c:pt>
                      <c:pt idx="3808">
                        <c:v>64.883208524752476</c:v>
                      </c:pt>
                      <c:pt idx="3809">
                        <c:v>64.883930049504954</c:v>
                      </c:pt>
                      <c:pt idx="3810">
                        <c:v>64.883704465346526</c:v>
                      </c:pt>
                      <c:pt idx="3811">
                        <c:v>64.88260761386141</c:v>
                      </c:pt>
                      <c:pt idx="3812">
                        <c:v>64.881101079207923</c:v>
                      </c:pt>
                      <c:pt idx="3813">
                        <c:v>64.878572633663396</c:v>
                      </c:pt>
                      <c:pt idx="3814">
                        <c:v>64.875944584158404</c:v>
                      </c:pt>
                      <c:pt idx="3815">
                        <c:v>64.874218009901014</c:v>
                      </c:pt>
                      <c:pt idx="3816">
                        <c:v>64.870673415841566</c:v>
                      </c:pt>
                      <c:pt idx="3817">
                        <c:v>64.870090663366327</c:v>
                      </c:pt>
                      <c:pt idx="3818">
                        <c:v>64.86822942574257</c:v>
                      </c:pt>
                      <c:pt idx="3819">
                        <c:v>64.868760722772237</c:v>
                      </c:pt>
                      <c:pt idx="3820">
                        <c:v>64.869666861386122</c:v>
                      </c:pt>
                      <c:pt idx="3821">
                        <c:v>64.873441029702974</c:v>
                      </c:pt>
                      <c:pt idx="3822">
                        <c:v>64.876836881188126</c:v>
                      </c:pt>
                      <c:pt idx="3823">
                        <c:v>64.881484891089158</c:v>
                      </c:pt>
                      <c:pt idx="3824">
                        <c:v>64.884323861386122</c:v>
                      </c:pt>
                      <c:pt idx="3825">
                        <c:v>64.888513861386144</c:v>
                      </c:pt>
                      <c:pt idx="3826">
                        <c:v>64.894042653465348</c:v>
                      </c:pt>
                      <c:pt idx="3827">
                        <c:v>64.89523331683165</c:v>
                      </c:pt>
                      <c:pt idx="3828">
                        <c:v>64.89528591089109</c:v>
                      </c:pt>
                      <c:pt idx="3829">
                        <c:v>64.900523891089094</c:v>
                      </c:pt>
                      <c:pt idx="3830">
                        <c:v>64.904652702970324</c:v>
                      </c:pt>
                      <c:pt idx="3831">
                        <c:v>64.906713534653449</c:v>
                      </c:pt>
                      <c:pt idx="3832">
                        <c:v>64.903156306930725</c:v>
                      </c:pt>
                      <c:pt idx="3833">
                        <c:v>64.90515291089109</c:v>
                      </c:pt>
                      <c:pt idx="3834">
                        <c:v>64.909270227722786</c:v>
                      </c:pt>
                      <c:pt idx="3835">
                        <c:v>64.910444039603973</c:v>
                      </c:pt>
                      <c:pt idx="3836">
                        <c:v>64.909728069306951</c:v>
                      </c:pt>
                      <c:pt idx="3837">
                        <c:v>64.911750158415884</c:v>
                      </c:pt>
                      <c:pt idx="3838">
                        <c:v>64.912914217821751</c:v>
                      </c:pt>
                      <c:pt idx="3839">
                        <c:v>64.92026009900988</c:v>
                      </c:pt>
                      <c:pt idx="3840">
                        <c:v>64.924478811881201</c:v>
                      </c:pt>
                      <c:pt idx="3841">
                        <c:v>64.927559702970285</c:v>
                      </c:pt>
                      <c:pt idx="3842">
                        <c:v>64.92899981188117</c:v>
                      </c:pt>
                      <c:pt idx="3843">
                        <c:v>64.933404386138577</c:v>
                      </c:pt>
                      <c:pt idx="3844">
                        <c:v>64.935831732673236</c:v>
                      </c:pt>
                      <c:pt idx="3845">
                        <c:v>64.941563792079208</c:v>
                      </c:pt>
                      <c:pt idx="3846">
                        <c:v>64.941925970297007</c:v>
                      </c:pt>
                      <c:pt idx="3847">
                        <c:v>64.94346823762379</c:v>
                      </c:pt>
                      <c:pt idx="3848">
                        <c:v>64.941955247524746</c:v>
                      </c:pt>
                      <c:pt idx="3849">
                        <c:v>64.939400841584131</c:v>
                      </c:pt>
                      <c:pt idx="3850">
                        <c:v>64.936159970297041</c:v>
                      </c:pt>
                      <c:pt idx="3851">
                        <c:v>64.936176287128703</c:v>
                      </c:pt>
                      <c:pt idx="3852">
                        <c:v>64.934765950495077</c:v>
                      </c:pt>
                      <c:pt idx="3853">
                        <c:v>64.935581970297022</c:v>
                      </c:pt>
                      <c:pt idx="3854">
                        <c:v>64.93620215841581</c:v>
                      </c:pt>
                      <c:pt idx="3855">
                        <c:v>64.937502742574253</c:v>
                      </c:pt>
                      <c:pt idx="3856">
                        <c:v>64.941244405940594</c:v>
                      </c:pt>
                      <c:pt idx="3857">
                        <c:v>64.947550059405927</c:v>
                      </c:pt>
                      <c:pt idx="3858">
                        <c:v>64.952405762376259</c:v>
                      </c:pt>
                      <c:pt idx="3859">
                        <c:v>64.957863762376221</c:v>
                      </c:pt>
                      <c:pt idx="3860">
                        <c:v>64.961948871287134</c:v>
                      </c:pt>
                      <c:pt idx="3861">
                        <c:v>64.96658434653466</c:v>
                      </c:pt>
                      <c:pt idx="3862">
                        <c:v>64.969928227722789</c:v>
                      </c:pt>
                      <c:pt idx="3863">
                        <c:v>64.974863653465349</c:v>
                      </c:pt>
                      <c:pt idx="3864">
                        <c:v>64.977899950495043</c:v>
                      </c:pt>
                      <c:pt idx="3865">
                        <c:v>64.980678138613868</c:v>
                      </c:pt>
                      <c:pt idx="3866">
                        <c:v>64.98099755445547</c:v>
                      </c:pt>
                      <c:pt idx="3867">
                        <c:v>64.985101405940625</c:v>
                      </c:pt>
                      <c:pt idx="3868">
                        <c:v>64.987719128712854</c:v>
                      </c:pt>
                      <c:pt idx="3869">
                        <c:v>64.995150534653462</c:v>
                      </c:pt>
                      <c:pt idx="3870">
                        <c:v>64.997479574257397</c:v>
                      </c:pt>
                      <c:pt idx="3871">
                        <c:v>65.000164544554451</c:v>
                      </c:pt>
                      <c:pt idx="3872">
                        <c:v>65.001642891089148</c:v>
                      </c:pt>
                      <c:pt idx="3873">
                        <c:v>65.005121079207925</c:v>
                      </c:pt>
                      <c:pt idx="3874">
                        <c:v>65.006554544554476</c:v>
                      </c:pt>
                      <c:pt idx="3875">
                        <c:v>65.012639099009903</c:v>
                      </c:pt>
                      <c:pt idx="3876">
                        <c:v>65.023771257425764</c:v>
                      </c:pt>
                      <c:pt idx="3877">
                        <c:v>65.033487970297017</c:v>
                      </c:pt>
                      <c:pt idx="3878">
                        <c:v>65.038784346534655</c:v>
                      </c:pt>
                      <c:pt idx="3879">
                        <c:v>65.043353633663372</c:v>
                      </c:pt>
                      <c:pt idx="3880">
                        <c:v>65.048773653465332</c:v>
                      </c:pt>
                      <c:pt idx="3881">
                        <c:v>65.055022148514837</c:v>
                      </c:pt>
                      <c:pt idx="3882">
                        <c:v>65.059272960396058</c:v>
                      </c:pt>
                      <c:pt idx="3883">
                        <c:v>65.062482653465352</c:v>
                      </c:pt>
                      <c:pt idx="3884">
                        <c:v>65.064294920792108</c:v>
                      </c:pt>
                      <c:pt idx="3885">
                        <c:v>65.066535514851523</c:v>
                      </c:pt>
                      <c:pt idx="3886">
                        <c:v>65.066600049504956</c:v>
                      </c:pt>
                      <c:pt idx="3887">
                        <c:v>65.068291742574274</c:v>
                      </c:pt>
                      <c:pt idx="3888">
                        <c:v>65.069705257425767</c:v>
                      </c:pt>
                      <c:pt idx="3889">
                        <c:v>65.072680693069259</c:v>
                      </c:pt>
                      <c:pt idx="3890">
                        <c:v>65.075199831683193</c:v>
                      </c:pt>
                      <c:pt idx="3891">
                        <c:v>65.0791888613861</c:v>
                      </c:pt>
                      <c:pt idx="3892">
                        <c:v>65.081485544554425</c:v>
                      </c:pt>
                      <c:pt idx="3893">
                        <c:v>65.085116386138594</c:v>
                      </c:pt>
                      <c:pt idx="3894">
                        <c:v>65.090965900990085</c:v>
                      </c:pt>
                      <c:pt idx="3895">
                        <c:v>65.100711861386102</c:v>
                      </c:pt>
                      <c:pt idx="3896">
                        <c:v>65.108500504950456</c:v>
                      </c:pt>
                      <c:pt idx="3897">
                        <c:v>65.116926940594041</c:v>
                      </c:pt>
                      <c:pt idx="3898">
                        <c:v>65.122888881188118</c:v>
                      </c:pt>
                      <c:pt idx="3899">
                        <c:v>65.129113732673304</c:v>
                      </c:pt>
                      <c:pt idx="3900">
                        <c:v>65.134853950495042</c:v>
                      </c:pt>
                      <c:pt idx="3901">
                        <c:v>65.141049158415839</c:v>
                      </c:pt>
                      <c:pt idx="3902">
                        <c:v>65.143423663366363</c:v>
                      </c:pt>
                      <c:pt idx="3903">
                        <c:v>65.146819039603969</c:v>
                      </c:pt>
                      <c:pt idx="3904">
                        <c:v>65.151254544554419</c:v>
                      </c:pt>
                      <c:pt idx="3905">
                        <c:v>65.156039188118811</c:v>
                      </c:pt>
                      <c:pt idx="3906">
                        <c:v>65.158944306930664</c:v>
                      </c:pt>
                      <c:pt idx="3907">
                        <c:v>65.162911198019799</c:v>
                      </c:pt>
                      <c:pt idx="3908">
                        <c:v>65.164920346534629</c:v>
                      </c:pt>
                      <c:pt idx="3909">
                        <c:v>65.167401079207906</c:v>
                      </c:pt>
                      <c:pt idx="3910">
                        <c:v>65.167483504950482</c:v>
                      </c:pt>
                      <c:pt idx="3911">
                        <c:v>65.166381871287115</c:v>
                      </c:pt>
                      <c:pt idx="3912">
                        <c:v>65.165824801980193</c:v>
                      </c:pt>
                      <c:pt idx="3913">
                        <c:v>65.16693996039605</c:v>
                      </c:pt>
                      <c:pt idx="3914">
                        <c:v>65.168278128712856</c:v>
                      </c:pt>
                      <c:pt idx="3915">
                        <c:v>65.171526485148519</c:v>
                      </c:pt>
                      <c:pt idx="3916">
                        <c:v>65.172439435643568</c:v>
                      </c:pt>
                      <c:pt idx="3917">
                        <c:v>65.176643930693089</c:v>
                      </c:pt>
                      <c:pt idx="3918">
                        <c:v>65.179583059405957</c:v>
                      </c:pt>
                      <c:pt idx="3919">
                        <c:v>65.181628366336639</c:v>
                      </c:pt>
                      <c:pt idx="3920">
                        <c:v>65.178918861386137</c:v>
                      </c:pt>
                      <c:pt idx="3921">
                        <c:v>65.172259356435617</c:v>
                      </c:pt>
                      <c:pt idx="3922">
                        <c:v>65.166410128712883</c:v>
                      </c:pt>
                      <c:pt idx="3923">
                        <c:v>65.164353633663353</c:v>
                      </c:pt>
                      <c:pt idx="3924">
                        <c:v>65.161878148514873</c:v>
                      </c:pt>
                      <c:pt idx="3925">
                        <c:v>65.161181663366321</c:v>
                      </c:pt>
                      <c:pt idx="3926">
                        <c:v>65.157699574257407</c:v>
                      </c:pt>
                      <c:pt idx="3927">
                        <c:v>65.155427742574247</c:v>
                      </c:pt>
                      <c:pt idx="3928">
                        <c:v>65.153443178217813</c:v>
                      </c:pt>
                      <c:pt idx="3929">
                        <c:v>65.153471049504958</c:v>
                      </c:pt>
                      <c:pt idx="3930">
                        <c:v>65.153297534653433</c:v>
                      </c:pt>
                      <c:pt idx="3931">
                        <c:v>65.156771059405926</c:v>
                      </c:pt>
                      <c:pt idx="3932">
                        <c:v>65.158073960396052</c:v>
                      </c:pt>
                      <c:pt idx="3933">
                        <c:v>65.158807445544568</c:v>
                      </c:pt>
                      <c:pt idx="3934">
                        <c:v>65.158260940594062</c:v>
                      </c:pt>
                      <c:pt idx="3935">
                        <c:v>65.157954623762421</c:v>
                      </c:pt>
                      <c:pt idx="3936">
                        <c:v>65.156403099009879</c:v>
                      </c:pt>
                      <c:pt idx="3937">
                        <c:v>65.155416742574218</c:v>
                      </c:pt>
                      <c:pt idx="3938">
                        <c:v>65.152086752475242</c:v>
                      </c:pt>
                      <c:pt idx="3939">
                        <c:v>65.151354554455438</c:v>
                      </c:pt>
                      <c:pt idx="3940">
                        <c:v>65.149457138613855</c:v>
                      </c:pt>
                      <c:pt idx="3941">
                        <c:v>65.148451980198018</c:v>
                      </c:pt>
                      <c:pt idx="3942">
                        <c:v>65.147345633663349</c:v>
                      </c:pt>
                      <c:pt idx="3943">
                        <c:v>65.148171841584187</c:v>
                      </c:pt>
                      <c:pt idx="3944">
                        <c:v>65.148585415841566</c:v>
                      </c:pt>
                      <c:pt idx="3945">
                        <c:v>65.152606811881199</c:v>
                      </c:pt>
                      <c:pt idx="3946">
                        <c:v>65.156200158415857</c:v>
                      </c:pt>
                      <c:pt idx="3947">
                        <c:v>65.159740920792075</c:v>
                      </c:pt>
                      <c:pt idx="3948">
                        <c:v>65.160116168316804</c:v>
                      </c:pt>
                      <c:pt idx="3949">
                        <c:v>65.161835009900969</c:v>
                      </c:pt>
                      <c:pt idx="3950">
                        <c:v>65.164065029702925</c:v>
                      </c:pt>
                      <c:pt idx="3951">
                        <c:v>65.168684792079191</c:v>
                      </c:pt>
                      <c:pt idx="3952">
                        <c:v>65.172286267326697</c:v>
                      </c:pt>
                      <c:pt idx="3953">
                        <c:v>65.17786069306932</c:v>
                      </c:pt>
                      <c:pt idx="3954">
                        <c:v>65.184042673267342</c:v>
                      </c:pt>
                      <c:pt idx="3955">
                        <c:v>65.189447148514844</c:v>
                      </c:pt>
                      <c:pt idx="3956">
                        <c:v>65.196401900990125</c:v>
                      </c:pt>
                      <c:pt idx="3957">
                        <c:v>65.203643366336607</c:v>
                      </c:pt>
                      <c:pt idx="3958">
                        <c:v>65.207567415841581</c:v>
                      </c:pt>
                      <c:pt idx="3959">
                        <c:v>65.214401247524719</c:v>
                      </c:pt>
                      <c:pt idx="3960">
                        <c:v>65.22029983168315</c:v>
                      </c:pt>
                      <c:pt idx="3961">
                        <c:v>65.223429049504972</c:v>
                      </c:pt>
                      <c:pt idx="3962">
                        <c:v>65.225223970297009</c:v>
                      </c:pt>
                      <c:pt idx="3963">
                        <c:v>65.227469980197995</c:v>
                      </c:pt>
                      <c:pt idx="3964">
                        <c:v>65.228678306930661</c:v>
                      </c:pt>
                      <c:pt idx="3965">
                        <c:v>65.231681861386136</c:v>
                      </c:pt>
                      <c:pt idx="3966">
                        <c:v>65.235477128712859</c:v>
                      </c:pt>
                      <c:pt idx="3967">
                        <c:v>65.241161801980198</c:v>
                      </c:pt>
                      <c:pt idx="3968">
                        <c:v>65.251452534653481</c:v>
                      </c:pt>
                      <c:pt idx="3969">
                        <c:v>65.260987019801973</c:v>
                      </c:pt>
                      <c:pt idx="3970">
                        <c:v>65.270549168316847</c:v>
                      </c:pt>
                      <c:pt idx="3971">
                        <c:v>65.282243188118812</c:v>
                      </c:pt>
                      <c:pt idx="3972">
                        <c:v>65.290587475247548</c:v>
                      </c:pt>
                      <c:pt idx="3973">
                        <c:v>65.296118168316823</c:v>
                      </c:pt>
                      <c:pt idx="3974">
                        <c:v>65.303570980197989</c:v>
                      </c:pt>
                      <c:pt idx="3975">
                        <c:v>65.309954900990078</c:v>
                      </c:pt>
                      <c:pt idx="3976">
                        <c:v>65.314414930693076</c:v>
                      </c:pt>
                      <c:pt idx="3977">
                        <c:v>65.324449356435679</c:v>
                      </c:pt>
                      <c:pt idx="3978">
                        <c:v>65.3359169009901</c:v>
                      </c:pt>
                      <c:pt idx="3979">
                        <c:v>65.352114811881194</c:v>
                      </c:pt>
                      <c:pt idx="3980">
                        <c:v>65.364687752475263</c:v>
                      </c:pt>
                      <c:pt idx="3981">
                        <c:v>65.38769003960401</c:v>
                      </c:pt>
                      <c:pt idx="3982">
                        <c:v>65.422626445544552</c:v>
                      </c:pt>
                      <c:pt idx="3983">
                        <c:v>65.466302762376245</c:v>
                      </c:pt>
                      <c:pt idx="3984">
                        <c:v>65.523259316831684</c:v>
                      </c:pt>
                      <c:pt idx="3985">
                        <c:v>65.591198683168301</c:v>
                      </c:pt>
                      <c:pt idx="3986">
                        <c:v>65.651156306930673</c:v>
                      </c:pt>
                      <c:pt idx="3987">
                        <c:v>65.707005297029724</c:v>
                      </c:pt>
                      <c:pt idx="3988">
                        <c:v>65.758036188118822</c:v>
                      </c:pt>
                      <c:pt idx="3989">
                        <c:v>65.826874960396054</c:v>
                      </c:pt>
                      <c:pt idx="3990">
                        <c:v>65.901730405940583</c:v>
                      </c:pt>
                      <c:pt idx="3991">
                        <c:v>65.983286851485133</c:v>
                      </c:pt>
                      <c:pt idx="3992">
                        <c:v>66.067770039603985</c:v>
                      </c:pt>
                      <c:pt idx="3993">
                        <c:v>66.158608633663363</c:v>
                      </c:pt>
                      <c:pt idx="3994">
                        <c:v>66.242265693069328</c:v>
                      </c:pt>
                      <c:pt idx="3995">
                        <c:v>66.330264138613884</c:v>
                      </c:pt>
                      <c:pt idx="3996">
                        <c:v>66.403887990099008</c:v>
                      </c:pt>
                      <c:pt idx="3997">
                        <c:v>66.479166277227719</c:v>
                      </c:pt>
                      <c:pt idx="3998">
                        <c:v>66.549538653465333</c:v>
                      </c:pt>
                      <c:pt idx="3999">
                        <c:v>66.62712197029704</c:v>
                      </c:pt>
                      <c:pt idx="4000">
                        <c:v>66.688519673267351</c:v>
                      </c:pt>
                      <c:pt idx="4001">
                        <c:v>66.756110564356476</c:v>
                      </c:pt>
                      <c:pt idx="4002">
                        <c:v>66.8212382079208</c:v>
                      </c:pt>
                      <c:pt idx="4003">
                        <c:v>66.900203465346564</c:v>
                      </c:pt>
                      <c:pt idx="4004">
                        <c:v>66.977213376237643</c:v>
                      </c:pt>
                      <c:pt idx="4005">
                        <c:v>67.068709445544556</c:v>
                      </c:pt>
                      <c:pt idx="4006">
                        <c:v>67.161255009900984</c:v>
                      </c:pt>
                      <c:pt idx="4007">
                        <c:v>67.259420277227733</c:v>
                      </c:pt>
                      <c:pt idx="4008">
                        <c:v>67.350936108910886</c:v>
                      </c:pt>
                      <c:pt idx="4009">
                        <c:v>67.459758297029708</c:v>
                      </c:pt>
                      <c:pt idx="4010">
                        <c:v>67.570086237623741</c:v>
                      </c:pt>
                      <c:pt idx="4011">
                        <c:v>67.67849852475247</c:v>
                      </c:pt>
                      <c:pt idx="4012">
                        <c:v>67.796605673267322</c:v>
                      </c:pt>
                      <c:pt idx="4013">
                        <c:v>67.917732940594036</c:v>
                      </c:pt>
                      <c:pt idx="4014">
                        <c:v>68.043793346534642</c:v>
                      </c:pt>
                      <c:pt idx="4015">
                        <c:v>68.165547574257431</c:v>
                      </c:pt>
                      <c:pt idx="4016">
                        <c:v>68.280917039603949</c:v>
                      </c:pt>
                      <c:pt idx="4017">
                        <c:v>68.386556425742583</c:v>
                      </c:pt>
                      <c:pt idx="4018">
                        <c:v>68.487644900990119</c:v>
                      </c:pt>
                      <c:pt idx="4019">
                        <c:v>68.602929940594066</c:v>
                      </c:pt>
                      <c:pt idx="4020">
                        <c:v>68.721682257425755</c:v>
                      </c:pt>
                      <c:pt idx="4021">
                        <c:v>68.850797514851507</c:v>
                      </c:pt>
                      <c:pt idx="4022">
                        <c:v>68.979923217821778</c:v>
                      </c:pt>
                      <c:pt idx="4023">
                        <c:v>69.096665435643558</c:v>
                      </c:pt>
                      <c:pt idx="4024">
                        <c:v>69.196763762376207</c:v>
                      </c:pt>
                      <c:pt idx="4025">
                        <c:v>69.302647118811862</c:v>
                      </c:pt>
                      <c:pt idx="4026">
                        <c:v>69.41732612871283</c:v>
                      </c:pt>
                      <c:pt idx="4027">
                        <c:v>69.539562178217821</c:v>
                      </c:pt>
                      <c:pt idx="4028">
                        <c:v>69.668566554455452</c:v>
                      </c:pt>
                      <c:pt idx="4029">
                        <c:v>69.80389252475247</c:v>
                      </c:pt>
                      <c:pt idx="4030">
                        <c:v>69.931730683168354</c:v>
                      </c:pt>
                      <c:pt idx="4031">
                        <c:v>70.050504891089119</c:v>
                      </c:pt>
                      <c:pt idx="4032">
                        <c:v>70.166577435643546</c:v>
                      </c:pt>
                      <c:pt idx="4033">
                        <c:v>70.275452039603962</c:v>
                      </c:pt>
                      <c:pt idx="4034">
                        <c:v>70.387417009900986</c:v>
                      </c:pt>
                      <c:pt idx="4035">
                        <c:v>70.508694574257447</c:v>
                      </c:pt>
                      <c:pt idx="4036">
                        <c:v>70.63011924752476</c:v>
                      </c:pt>
                      <c:pt idx="4037">
                        <c:v>70.750727217821733</c:v>
                      </c:pt>
                      <c:pt idx="4038">
                        <c:v>70.865765108910892</c:v>
                      </c:pt>
                      <c:pt idx="4039">
                        <c:v>70.977972990099005</c:v>
                      </c:pt>
                      <c:pt idx="4040">
                        <c:v>71.083482029702978</c:v>
                      </c:pt>
                      <c:pt idx="4041">
                        <c:v>71.176720306930704</c:v>
                      </c:pt>
                      <c:pt idx="4042">
                        <c:v>71.265882326732694</c:v>
                      </c:pt>
                      <c:pt idx="4043">
                        <c:v>71.339418940594058</c:v>
                      </c:pt>
                      <c:pt idx="4044">
                        <c:v>71.395477138613842</c:v>
                      </c:pt>
                      <c:pt idx="4045">
                        <c:v>71.452077821782154</c:v>
                      </c:pt>
                      <c:pt idx="4046">
                        <c:v>71.508934277227709</c:v>
                      </c:pt>
                      <c:pt idx="4047">
                        <c:v>71.571050831683138</c:v>
                      </c:pt>
                      <c:pt idx="4048">
                        <c:v>71.636111821782194</c:v>
                      </c:pt>
                      <c:pt idx="4049">
                        <c:v>71.710759910891142</c:v>
                      </c:pt>
                      <c:pt idx="4050">
                        <c:v>71.799823930693066</c:v>
                      </c:pt>
                      <c:pt idx="4051">
                        <c:v>71.8839012079208</c:v>
                      </c:pt>
                      <c:pt idx="4052">
                        <c:v>71.971959297029713</c:v>
                      </c:pt>
                      <c:pt idx="4053">
                        <c:v>72.052350415841573</c:v>
                      </c:pt>
                      <c:pt idx="4054">
                        <c:v>72.12692126732675</c:v>
                      </c:pt>
                      <c:pt idx="4055">
                        <c:v>72.201123455445554</c:v>
                      </c:pt>
                      <c:pt idx="4056">
                        <c:v>72.271680940594024</c:v>
                      </c:pt>
                      <c:pt idx="4057">
                        <c:v>72.343917782178238</c:v>
                      </c:pt>
                      <c:pt idx="4058">
                        <c:v>72.399694801980189</c:v>
                      </c:pt>
                      <c:pt idx="4059">
                        <c:v>72.466776188118843</c:v>
                      </c:pt>
                      <c:pt idx="4060">
                        <c:v>72.527371643564365</c:v>
                      </c:pt>
                      <c:pt idx="4061">
                        <c:v>72.588588336633663</c:v>
                      </c:pt>
                      <c:pt idx="4062">
                        <c:v>72.650009970297035</c:v>
                      </c:pt>
                      <c:pt idx="4063">
                        <c:v>72.701351465346505</c:v>
                      </c:pt>
                      <c:pt idx="4064">
                        <c:v>72.747909277227748</c:v>
                      </c:pt>
                      <c:pt idx="4065">
                        <c:v>72.774860732673247</c:v>
                      </c:pt>
                      <c:pt idx="4066">
                        <c:v>72.795789396039581</c:v>
                      </c:pt>
                      <c:pt idx="4067">
                        <c:v>72.822702920792068</c:v>
                      </c:pt>
                      <c:pt idx="4068">
                        <c:v>72.838295386138654</c:v>
                      </c:pt>
                      <c:pt idx="4069">
                        <c:v>72.849021861386149</c:v>
                      </c:pt>
                      <c:pt idx="4070">
                        <c:v>72.860308188118822</c:v>
                      </c:pt>
                      <c:pt idx="4071">
                        <c:v>72.86925692079204</c:v>
                      </c:pt>
                      <c:pt idx="4072">
                        <c:v>72.876942267326726</c:v>
                      </c:pt>
                      <c:pt idx="4073">
                        <c:v>72.898957445544568</c:v>
                      </c:pt>
                      <c:pt idx="4074">
                        <c:v>72.921614990099002</c:v>
                      </c:pt>
                      <c:pt idx="4075">
                        <c:v>72.95757614851486</c:v>
                      </c:pt>
                      <c:pt idx="4076">
                        <c:v>72.984827297029696</c:v>
                      </c:pt>
                      <c:pt idx="4077">
                        <c:v>73.006907326732673</c:v>
                      </c:pt>
                      <c:pt idx="4078">
                        <c:v>73.024669128712858</c:v>
                      </c:pt>
                      <c:pt idx="4079">
                        <c:v>73.034947217821795</c:v>
                      </c:pt>
                      <c:pt idx="4080">
                        <c:v>73.040349544554431</c:v>
                      </c:pt>
                      <c:pt idx="4081">
                        <c:v>73.04314804950495</c:v>
                      </c:pt>
                      <c:pt idx="4082">
                        <c:v>73.043984059405929</c:v>
                      </c:pt>
                      <c:pt idx="4083">
                        <c:v>73.043271891089091</c:v>
                      </c:pt>
                      <c:pt idx="4084">
                        <c:v>73.041963574257423</c:v>
                      </c:pt>
                      <c:pt idx="4085">
                        <c:v>73.041162900990102</c:v>
                      </c:pt>
                      <c:pt idx="4086">
                        <c:v>73.03733176237624</c:v>
                      </c:pt>
                      <c:pt idx="4087">
                        <c:v>73.037322029702977</c:v>
                      </c:pt>
                      <c:pt idx="4088">
                        <c:v>73.036628237623731</c:v>
                      </c:pt>
                      <c:pt idx="4089">
                        <c:v>73.039768297029667</c:v>
                      </c:pt>
                      <c:pt idx="4090">
                        <c:v>73.040411960396028</c:v>
                      </c:pt>
                      <c:pt idx="4091">
                        <c:v>73.041746049504965</c:v>
                      </c:pt>
                      <c:pt idx="4092">
                        <c:v>73.040525435643573</c:v>
                      </c:pt>
                      <c:pt idx="4093">
                        <c:v>73.040508594059403</c:v>
                      </c:pt>
                      <c:pt idx="4094">
                        <c:v>73.040036673267338</c:v>
                      </c:pt>
                      <c:pt idx="4095">
                        <c:v>73.041779435643576</c:v>
                      </c:pt>
                      <c:pt idx="4096">
                        <c:v>73.043606910891114</c:v>
                      </c:pt>
                      <c:pt idx="4097">
                        <c:v>73.047181930693085</c:v>
                      </c:pt>
                      <c:pt idx="4098">
                        <c:v>73.048874039603959</c:v>
                      </c:pt>
                      <c:pt idx="4099">
                        <c:v>73.051645168316838</c:v>
                      </c:pt>
                      <c:pt idx="4100">
                        <c:v>73.053712188118809</c:v>
                      </c:pt>
                      <c:pt idx="4101">
                        <c:v>73.057198683168338</c:v>
                      </c:pt>
                      <c:pt idx="4102">
                        <c:v>73.059010960396066</c:v>
                      </c:pt>
                      <c:pt idx="4103">
                        <c:v>73.061730702970323</c:v>
                      </c:pt>
                      <c:pt idx="4104">
                        <c:v>73.061909465346531</c:v>
                      </c:pt>
                      <c:pt idx="4105">
                        <c:v>73.062941257425749</c:v>
                      </c:pt>
                      <c:pt idx="4106">
                        <c:v>73.063798306930678</c:v>
                      </c:pt>
                      <c:pt idx="4107">
                        <c:v>73.065779900990094</c:v>
                      </c:pt>
                      <c:pt idx="4108">
                        <c:v>73.068029306930669</c:v>
                      </c:pt>
                      <c:pt idx="4109">
                        <c:v>73.069268554455405</c:v>
                      </c:pt>
                      <c:pt idx="4110">
                        <c:v>73.06886947524751</c:v>
                      </c:pt>
                      <c:pt idx="4111">
                        <c:v>73.069490514851481</c:v>
                      </c:pt>
                      <c:pt idx="4112">
                        <c:v>73.068958495049515</c:v>
                      </c:pt>
                      <c:pt idx="4113">
                        <c:v>73.070066099009864</c:v>
                      </c:pt>
                      <c:pt idx="4114">
                        <c:v>73.072013247524737</c:v>
                      </c:pt>
                      <c:pt idx="4115">
                        <c:v>73.076712257425768</c:v>
                      </c:pt>
                      <c:pt idx="4116">
                        <c:v>73.078684910891113</c:v>
                      </c:pt>
                      <c:pt idx="4117">
                        <c:v>73.081657980198031</c:v>
                      </c:pt>
                      <c:pt idx="4118">
                        <c:v>73.083703257425725</c:v>
                      </c:pt>
                      <c:pt idx="4119">
                        <c:v>73.08610574257429</c:v>
                      </c:pt>
                      <c:pt idx="4120">
                        <c:v>73.086329633663397</c:v>
                      </c:pt>
                      <c:pt idx="4121">
                        <c:v>73.08719523762376</c:v>
                      </c:pt>
                      <c:pt idx="4122">
                        <c:v>73.086756257425748</c:v>
                      </c:pt>
                      <c:pt idx="4123">
                        <c:v>73.087001742574245</c:v>
                      </c:pt>
                      <c:pt idx="4124">
                        <c:v>73.086810702970297</c:v>
                      </c:pt>
                      <c:pt idx="4125">
                        <c:v>73.087864544554463</c:v>
                      </c:pt>
                      <c:pt idx="4126">
                        <c:v>73.087678316831685</c:v>
                      </c:pt>
                      <c:pt idx="4127">
                        <c:v>73.087956059405954</c:v>
                      </c:pt>
                      <c:pt idx="4128">
                        <c:v>73.087520376237634</c:v>
                      </c:pt>
                      <c:pt idx="4129">
                        <c:v>73.08659419801981</c:v>
                      </c:pt>
                      <c:pt idx="4130">
                        <c:v>73.084740861386152</c:v>
                      </c:pt>
                      <c:pt idx="4131">
                        <c:v>73.081956851485131</c:v>
                      </c:pt>
                      <c:pt idx="4132">
                        <c:v>73.076630128712864</c:v>
                      </c:pt>
                      <c:pt idx="4133">
                        <c:v>73.075354495049538</c:v>
                      </c:pt>
                      <c:pt idx="4134">
                        <c:v>73.072168594059377</c:v>
                      </c:pt>
                      <c:pt idx="4135">
                        <c:v>73.071361207920802</c:v>
                      </c:pt>
                      <c:pt idx="4136">
                        <c:v>73.069606356435656</c:v>
                      </c:pt>
                      <c:pt idx="4137">
                        <c:v>73.069159475247517</c:v>
                      </c:pt>
                      <c:pt idx="4138">
                        <c:v>73.066170792079205</c:v>
                      </c:pt>
                      <c:pt idx="4139">
                        <c:v>73.065578920792092</c:v>
                      </c:pt>
                      <c:pt idx="4140">
                        <c:v>73.064265841584145</c:v>
                      </c:pt>
                      <c:pt idx="4141">
                        <c:v>73.063892663366346</c:v>
                      </c:pt>
                      <c:pt idx="4142">
                        <c:v>73.062313881188089</c:v>
                      </c:pt>
                      <c:pt idx="4143">
                        <c:v>73.061265722772262</c:v>
                      </c:pt>
                      <c:pt idx="4144">
                        <c:v>73.059356178217797</c:v>
                      </c:pt>
                      <c:pt idx="4145">
                        <c:v>73.05878600990097</c:v>
                      </c:pt>
                      <c:pt idx="4146">
                        <c:v>73.058042930693077</c:v>
                      </c:pt>
                      <c:pt idx="4147">
                        <c:v>73.058302702970295</c:v>
                      </c:pt>
                      <c:pt idx="4148">
                        <c:v>73.056273138613861</c:v>
                      </c:pt>
                      <c:pt idx="4149">
                        <c:v>73.056504059405938</c:v>
                      </c:pt>
                      <c:pt idx="4150">
                        <c:v>73.055850930693083</c:v>
                      </c:pt>
                      <c:pt idx="4151">
                        <c:v>73.05668781188119</c:v>
                      </c:pt>
                      <c:pt idx="4152">
                        <c:v>73.05577668316829</c:v>
                      </c:pt>
                      <c:pt idx="4153">
                        <c:v>73.060261247524735</c:v>
                      </c:pt>
                      <c:pt idx="4154">
                        <c:v>73.063869237623749</c:v>
                      </c:pt>
                      <c:pt idx="4155">
                        <c:v>73.066279079207902</c:v>
                      </c:pt>
                      <c:pt idx="4156">
                        <c:v>73.06670086138611</c:v>
                      </c:pt>
                      <c:pt idx="4157">
                        <c:v>73.068227564356434</c:v>
                      </c:pt>
                      <c:pt idx="4158">
                        <c:v>73.069647148514818</c:v>
                      </c:pt>
                      <c:pt idx="4159">
                        <c:v>73.072903930693073</c:v>
                      </c:pt>
                      <c:pt idx="4160">
                        <c:v>73.074669564356398</c:v>
                      </c:pt>
                      <c:pt idx="4161">
                        <c:v>73.076715742574279</c:v>
                      </c:pt>
                      <c:pt idx="4162">
                        <c:v>73.078200297029653</c:v>
                      </c:pt>
                      <c:pt idx="4163">
                        <c:v>73.079745178217863</c:v>
                      </c:pt>
                      <c:pt idx="4164">
                        <c:v>73.078617405940577</c:v>
                      </c:pt>
                      <c:pt idx="4165">
                        <c:v>73.072847356435673</c:v>
                      </c:pt>
                      <c:pt idx="4166">
                        <c:v>73.065594099009871</c:v>
                      </c:pt>
                      <c:pt idx="4167">
                        <c:v>73.062152168316828</c:v>
                      </c:pt>
                      <c:pt idx="4168">
                        <c:v>73.060575594059401</c:v>
                      </c:pt>
                      <c:pt idx="4169">
                        <c:v>73.062843881188087</c:v>
                      </c:pt>
                      <c:pt idx="4170">
                        <c:v>73.068882287128702</c:v>
                      </c:pt>
                      <c:pt idx="4171">
                        <c:v>73.072411712871286</c:v>
                      </c:pt>
                      <c:pt idx="4172">
                        <c:v>73.073424891089118</c:v>
                      </c:pt>
                      <c:pt idx="4173">
                        <c:v>73.074265693069265</c:v>
                      </c:pt>
                      <c:pt idx="4174">
                        <c:v>73.07398500990098</c:v>
                      </c:pt>
                      <c:pt idx="4175">
                        <c:v>73.076201297029698</c:v>
                      </c:pt>
                      <c:pt idx="4176">
                        <c:v>73.078264306930734</c:v>
                      </c:pt>
                      <c:pt idx="4177">
                        <c:v>73.081764415841576</c:v>
                      </c:pt>
                      <c:pt idx="4178">
                        <c:v>73.084257990099019</c:v>
                      </c:pt>
                      <c:pt idx="4179">
                        <c:v>73.087185712871275</c:v>
                      </c:pt>
                      <c:pt idx="4180">
                        <c:v>73.08832672277228</c:v>
                      </c:pt>
                      <c:pt idx="4181">
                        <c:v>73.089618831683168</c:v>
                      </c:pt>
                      <c:pt idx="4182">
                        <c:v>73.090124019801991</c:v>
                      </c:pt>
                      <c:pt idx="4183">
                        <c:v>73.091355851485147</c:v>
                      </c:pt>
                      <c:pt idx="4184">
                        <c:v>73.092704980198036</c:v>
                      </c:pt>
                      <c:pt idx="4185">
                        <c:v>73.094142633663381</c:v>
                      </c:pt>
                      <c:pt idx="4186">
                        <c:v>73.094407881188147</c:v>
                      </c:pt>
                      <c:pt idx="4187">
                        <c:v>73.095669742574273</c:v>
                      </c:pt>
                      <c:pt idx="4188">
                        <c:v>73.097517396039592</c:v>
                      </c:pt>
                      <c:pt idx="4189">
                        <c:v>73.103696465346559</c:v>
                      </c:pt>
                      <c:pt idx="4190">
                        <c:v>73.108237237623769</c:v>
                      </c:pt>
                      <c:pt idx="4191">
                        <c:v>73.112951465346555</c:v>
                      </c:pt>
                      <c:pt idx="4192">
                        <c:v>73.114691732673251</c:v>
                      </c:pt>
                      <c:pt idx="4193">
                        <c:v>73.11803738613861</c:v>
                      </c:pt>
                      <c:pt idx="4194">
                        <c:v>73.119620000000012</c:v>
                      </c:pt>
                      <c:pt idx="4195">
                        <c:v>73.123185950495042</c:v>
                      </c:pt>
                      <c:pt idx="4196">
                        <c:v>73.126043445544553</c:v>
                      </c:pt>
                      <c:pt idx="4197">
                        <c:v>73.130745207920796</c:v>
                      </c:pt>
                      <c:pt idx="4198">
                        <c:v>73.132642920792094</c:v>
                      </c:pt>
                      <c:pt idx="4199">
                        <c:v>73.135077178217841</c:v>
                      </c:pt>
                      <c:pt idx="4200">
                        <c:v>73.136675613861385</c:v>
                      </c:pt>
                      <c:pt idx="4201">
                        <c:v>73.14091785148517</c:v>
                      </c:pt>
                      <c:pt idx="4202">
                        <c:v>73.143111782178224</c:v>
                      </c:pt>
                      <c:pt idx="4203">
                        <c:v>73.14923250495049</c:v>
                      </c:pt>
                      <c:pt idx="4204">
                        <c:v>73.154825762376191</c:v>
                      </c:pt>
                      <c:pt idx="4205">
                        <c:v>73.161053356435659</c:v>
                      </c:pt>
                      <c:pt idx="4206">
                        <c:v>73.165119485148509</c:v>
                      </c:pt>
                      <c:pt idx="4207">
                        <c:v>73.170810732673232</c:v>
                      </c:pt>
                      <c:pt idx="4208">
                        <c:v>73.17574285148514</c:v>
                      </c:pt>
                      <c:pt idx="4209">
                        <c:v>73.182457673267322</c:v>
                      </c:pt>
                      <c:pt idx="4210">
                        <c:v>73.187219851485168</c:v>
                      </c:pt>
                      <c:pt idx="4211">
                        <c:v>73.195192752475236</c:v>
                      </c:pt>
                      <c:pt idx="4212">
                        <c:v>73.199639168316821</c:v>
                      </c:pt>
                      <c:pt idx="4213">
                        <c:v>73.206144584158423</c:v>
                      </c:pt>
                      <c:pt idx="4214">
                        <c:v>73.209892138613867</c:v>
                      </c:pt>
                      <c:pt idx="4215">
                        <c:v>73.213631376237629</c:v>
                      </c:pt>
                      <c:pt idx="4216">
                        <c:v>73.214827366336635</c:v>
                      </c:pt>
                      <c:pt idx="4217">
                        <c:v>73.218343405940573</c:v>
                      </c:pt>
                      <c:pt idx="4218">
                        <c:v>73.219523831683162</c:v>
                      </c:pt>
                      <c:pt idx="4219">
                        <c:v>73.221087742574284</c:v>
                      </c:pt>
                      <c:pt idx="4220">
                        <c:v>73.223191108910896</c:v>
                      </c:pt>
                      <c:pt idx="4221">
                        <c:v>73.228511673267334</c:v>
                      </c:pt>
                      <c:pt idx="4222">
                        <c:v>73.236878247524757</c:v>
                      </c:pt>
                      <c:pt idx="4223">
                        <c:v>73.246680198019817</c:v>
                      </c:pt>
                      <c:pt idx="4224">
                        <c:v>73.256726633663348</c:v>
                      </c:pt>
                      <c:pt idx="4225">
                        <c:v>73.267473910891056</c:v>
                      </c:pt>
                      <c:pt idx="4226">
                        <c:v>73.276870722772273</c:v>
                      </c:pt>
                      <c:pt idx="4227">
                        <c:v>73.285785970297027</c:v>
                      </c:pt>
                      <c:pt idx="4228">
                        <c:v>73.295087732673267</c:v>
                      </c:pt>
                      <c:pt idx="4229">
                        <c:v>73.302578910891071</c:v>
                      </c:pt>
                      <c:pt idx="4230">
                        <c:v>73.309728623762354</c:v>
                      </c:pt>
                      <c:pt idx="4231">
                        <c:v>73.322902316831687</c:v>
                      </c:pt>
                      <c:pt idx="4232">
                        <c:v>73.340467950495068</c:v>
                      </c:pt>
                      <c:pt idx="4233">
                        <c:v>73.35440082178215</c:v>
                      </c:pt>
                      <c:pt idx="4234">
                        <c:v>73.389993029702978</c:v>
                      </c:pt>
                      <c:pt idx="4235">
                        <c:v>73.443239524752471</c:v>
                      </c:pt>
                      <c:pt idx="4236">
                        <c:v>73.499377831683162</c:v>
                      </c:pt>
                      <c:pt idx="4237">
                        <c:v>73.552508762376235</c:v>
                      </c:pt>
                      <c:pt idx="4238">
                        <c:v>73.61039344554456</c:v>
                      </c:pt>
                      <c:pt idx="4239">
                        <c:v>73.663837693069297</c:v>
                      </c:pt>
                      <c:pt idx="4240">
                        <c:v>73.715240326732683</c:v>
                      </c:pt>
                      <c:pt idx="4241">
                        <c:v>73.77442100990099</c:v>
                      </c:pt>
                      <c:pt idx="4242">
                        <c:v>73.826868821782142</c:v>
                      </c:pt>
                      <c:pt idx="4243">
                        <c:v>73.89253752475247</c:v>
                      </c:pt>
                      <c:pt idx="4244">
                        <c:v>73.966602455445511</c:v>
                      </c:pt>
                      <c:pt idx="4245">
                        <c:v>74.043177990099025</c:v>
                      </c:pt>
                      <c:pt idx="4246">
                        <c:v>74.11694331683168</c:v>
                      </c:pt>
                      <c:pt idx="4247">
                        <c:v>74.196880168316824</c:v>
                      </c:pt>
                      <c:pt idx="4248">
                        <c:v>74.274252277227745</c:v>
                      </c:pt>
                      <c:pt idx="4249">
                        <c:v>74.343769683168333</c:v>
                      </c:pt>
                      <c:pt idx="4250">
                        <c:v>74.4217529009901</c:v>
                      </c:pt>
                      <c:pt idx="4251">
                        <c:v>74.492976326732645</c:v>
                      </c:pt>
                      <c:pt idx="4252">
                        <c:v>74.556080881188137</c:v>
                      </c:pt>
                      <c:pt idx="4253">
                        <c:v>74.630075039603994</c:v>
                      </c:pt>
                      <c:pt idx="4254">
                        <c:v>74.698822504950485</c:v>
                      </c:pt>
                      <c:pt idx="4255">
                        <c:v>74.765429108910865</c:v>
                      </c:pt>
                      <c:pt idx="4256">
                        <c:v>74.837073732673261</c:v>
                      </c:pt>
                      <c:pt idx="4257">
                        <c:v>74.915292881188122</c:v>
                      </c:pt>
                      <c:pt idx="4258">
                        <c:v>74.99193998019804</c:v>
                      </c:pt>
                      <c:pt idx="4259">
                        <c:v>75.073923524752516</c:v>
                      </c:pt>
                      <c:pt idx="4260">
                        <c:v>75.153068247524743</c:v>
                      </c:pt>
                      <c:pt idx="4261">
                        <c:v>75.231402544554456</c:v>
                      </c:pt>
                      <c:pt idx="4262">
                        <c:v>75.305877544554434</c:v>
                      </c:pt>
                      <c:pt idx="4263">
                        <c:v>75.386967831683165</c:v>
                      </c:pt>
                      <c:pt idx="4264">
                        <c:v>75.464984455445588</c:v>
                      </c:pt>
                      <c:pt idx="4265">
                        <c:v>75.554234504950486</c:v>
                      </c:pt>
                      <c:pt idx="4266">
                        <c:v>75.63355948514851</c:v>
                      </c:pt>
                      <c:pt idx="4267">
                        <c:v>75.712484326732678</c:v>
                      </c:pt>
                      <c:pt idx="4268">
                        <c:v>75.794698188118787</c:v>
                      </c:pt>
                      <c:pt idx="4269">
                        <c:v>75.8837867227723</c:v>
                      </c:pt>
                      <c:pt idx="4270">
                        <c:v>75.953936801980177</c:v>
                      </c:pt>
                      <c:pt idx="4271">
                        <c:v>76.038082584158388</c:v>
                      </c:pt>
                      <c:pt idx="4272">
                        <c:v>76.129514534653481</c:v>
                      </c:pt>
                      <c:pt idx="4273">
                        <c:v>76.207070148514831</c:v>
                      </c:pt>
                      <c:pt idx="4274">
                        <c:v>76.295594188118798</c:v>
                      </c:pt>
                      <c:pt idx="4275">
                        <c:v>76.37120549504948</c:v>
                      </c:pt>
                      <c:pt idx="4276">
                        <c:v>76.442703772277198</c:v>
                      </c:pt>
                      <c:pt idx="4277">
                        <c:v>76.515794732673243</c:v>
                      </c:pt>
                      <c:pt idx="4278">
                        <c:v>76.589704524752491</c:v>
                      </c:pt>
                      <c:pt idx="4279">
                        <c:v>76.652444544554484</c:v>
                      </c:pt>
                      <c:pt idx="4280">
                        <c:v>76.722548633663379</c:v>
                      </c:pt>
                      <c:pt idx="4281">
                        <c:v>76.785292722772255</c:v>
                      </c:pt>
                      <c:pt idx="4282">
                        <c:v>76.855727009900974</c:v>
                      </c:pt>
                      <c:pt idx="4283">
                        <c:v>76.915663970297032</c:v>
                      </c:pt>
                      <c:pt idx="4284">
                        <c:v>76.977815702970304</c:v>
                      </c:pt>
                      <c:pt idx="4285">
                        <c:v>77.046825762376244</c:v>
                      </c:pt>
                      <c:pt idx="4286">
                        <c:v>77.10349570297025</c:v>
                      </c:pt>
                      <c:pt idx="4287">
                        <c:v>77.169899039603962</c:v>
                      </c:pt>
                      <c:pt idx="4288">
                        <c:v>77.223549534653458</c:v>
                      </c:pt>
                      <c:pt idx="4289">
                        <c:v>77.275082227722734</c:v>
                      </c:pt>
                      <c:pt idx="4290">
                        <c:v>77.328430851485152</c:v>
                      </c:pt>
                      <c:pt idx="4291">
                        <c:v>77.377175841584176</c:v>
                      </c:pt>
                      <c:pt idx="4292">
                        <c:v>77.416601861386155</c:v>
                      </c:pt>
                      <c:pt idx="4293">
                        <c:v>77.462511336633668</c:v>
                      </c:pt>
                      <c:pt idx="4294">
                        <c:v>77.500898900990109</c:v>
                      </c:pt>
                      <c:pt idx="4295">
                        <c:v>77.531921138613896</c:v>
                      </c:pt>
                      <c:pt idx="4296">
                        <c:v>77.57875803960394</c:v>
                      </c:pt>
                      <c:pt idx="4297">
                        <c:v>77.617024712871284</c:v>
                      </c:pt>
                      <c:pt idx="4298">
                        <c:v>77.656503732673272</c:v>
                      </c:pt>
                      <c:pt idx="4299">
                        <c:v>77.706379376237621</c:v>
                      </c:pt>
                      <c:pt idx="4300">
                        <c:v>77.755731653465332</c:v>
                      </c:pt>
                      <c:pt idx="4301">
                        <c:v>77.792596881188132</c:v>
                      </c:pt>
                      <c:pt idx="4302">
                        <c:v>77.832453960396052</c:v>
                      </c:pt>
                      <c:pt idx="4303">
                        <c:v>77.871838940594031</c:v>
                      </c:pt>
                      <c:pt idx="4304">
                        <c:v>77.888529316831679</c:v>
                      </c:pt>
                      <c:pt idx="4305">
                        <c:v>77.930397435643584</c:v>
                      </c:pt>
                      <c:pt idx="4306">
                        <c:v>77.964929425742568</c:v>
                      </c:pt>
                      <c:pt idx="4307">
                        <c:v>78.001255366336608</c:v>
                      </c:pt>
                      <c:pt idx="4308">
                        <c:v>78.040878158415808</c:v>
                      </c:pt>
                      <c:pt idx="4309">
                        <c:v>78.075061118811888</c:v>
                      </c:pt>
                      <c:pt idx="4310">
                        <c:v>78.128281029702976</c:v>
                      </c:pt>
                      <c:pt idx="4311">
                        <c:v>78.175149861386132</c:v>
                      </c:pt>
                      <c:pt idx="4312">
                        <c:v>78.220330881188119</c:v>
                      </c:pt>
                      <c:pt idx="4313">
                        <c:v>78.263360811881185</c:v>
                      </c:pt>
                      <c:pt idx="4314">
                        <c:v>78.303700871287106</c:v>
                      </c:pt>
                      <c:pt idx="4315">
                        <c:v>78.33153465346534</c:v>
                      </c:pt>
                      <c:pt idx="4316">
                        <c:v>78.365645990098983</c:v>
                      </c:pt>
                      <c:pt idx="4317">
                        <c:v>78.405648811881179</c:v>
                      </c:pt>
                      <c:pt idx="4318">
                        <c:v>78.438744168316816</c:v>
                      </c:pt>
                      <c:pt idx="4319">
                        <c:v>78.490441376237641</c:v>
                      </c:pt>
                      <c:pt idx="4320">
                        <c:v>78.534651495049502</c:v>
                      </c:pt>
                      <c:pt idx="4321">
                        <c:v>78.577530455445526</c:v>
                      </c:pt>
                      <c:pt idx="4322">
                        <c:v>78.623963415841544</c:v>
                      </c:pt>
                      <c:pt idx="4323">
                        <c:v>78.670420841584189</c:v>
                      </c:pt>
                      <c:pt idx="4324">
                        <c:v>78.706398495049527</c:v>
                      </c:pt>
                      <c:pt idx="4325">
                        <c:v>78.737148198019796</c:v>
                      </c:pt>
                      <c:pt idx="4326">
                        <c:v>78.783467316831704</c:v>
                      </c:pt>
                      <c:pt idx="4327">
                        <c:v>78.825489673267285</c:v>
                      </c:pt>
                      <c:pt idx="4328">
                        <c:v>78.870168237623773</c:v>
                      </c:pt>
                      <c:pt idx="4329">
                        <c:v>78.908841574257423</c:v>
                      </c:pt>
                      <c:pt idx="4330">
                        <c:v>78.957925712871287</c:v>
                      </c:pt>
                      <c:pt idx="4331">
                        <c:v>78.99447524752479</c:v>
                      </c:pt>
                      <c:pt idx="4332">
                        <c:v>79.033974108910883</c:v>
                      </c:pt>
                      <c:pt idx="4333">
                        <c:v>79.074977089108899</c:v>
                      </c:pt>
                      <c:pt idx="4334">
                        <c:v>79.111814950495003</c:v>
                      </c:pt>
                      <c:pt idx="4335">
                        <c:v>79.159235930693086</c:v>
                      </c:pt>
                      <c:pt idx="4336">
                        <c:v>79.207489247524762</c:v>
                      </c:pt>
                      <c:pt idx="4337">
                        <c:v>79.24423675247526</c:v>
                      </c:pt>
                      <c:pt idx="4338">
                        <c:v>79.302081762376218</c:v>
                      </c:pt>
                      <c:pt idx="4339">
                        <c:v>79.344700930693122</c:v>
                      </c:pt>
                      <c:pt idx="4340">
                        <c:v>79.394584425742579</c:v>
                      </c:pt>
                      <c:pt idx="4341">
                        <c:v>79.437064217821799</c:v>
                      </c:pt>
                      <c:pt idx="4342">
                        <c:v>79.47837996039604</c:v>
                      </c:pt>
                      <c:pt idx="4343">
                        <c:v>79.530359653465368</c:v>
                      </c:pt>
                      <c:pt idx="4344">
                        <c:v>79.572828376237624</c:v>
                      </c:pt>
                      <c:pt idx="4345">
                        <c:v>79.615501198019757</c:v>
                      </c:pt>
                      <c:pt idx="4346">
                        <c:v>79.660836960396026</c:v>
                      </c:pt>
                      <c:pt idx="4347">
                        <c:v>79.704561960396063</c:v>
                      </c:pt>
                      <c:pt idx="4348">
                        <c:v>79.749491108910917</c:v>
                      </c:pt>
                      <c:pt idx="4349">
                        <c:v>79.803574435643569</c:v>
                      </c:pt>
                      <c:pt idx="4350">
                        <c:v>79.840400108910913</c:v>
                      </c:pt>
                      <c:pt idx="4351">
                        <c:v>79.876192366336639</c:v>
                      </c:pt>
                      <c:pt idx="4352">
                        <c:v>79.923325732673248</c:v>
                      </c:pt>
                      <c:pt idx="4353">
                        <c:v>79.968582198019774</c:v>
                      </c:pt>
                      <c:pt idx="4354">
                        <c:v>80.016703504950428</c:v>
                      </c:pt>
                      <c:pt idx="4355">
                        <c:v>80.069212029702982</c:v>
                      </c:pt>
                      <c:pt idx="4356">
                        <c:v>80.111282970297026</c:v>
                      </c:pt>
                      <c:pt idx="4357">
                        <c:v>80.158892603960396</c:v>
                      </c:pt>
                      <c:pt idx="4358">
                        <c:v>80.212722871287127</c:v>
                      </c:pt>
                      <c:pt idx="4359">
                        <c:v>80.248952346534651</c:v>
                      </c:pt>
                      <c:pt idx="4360">
                        <c:v>80.301550247524787</c:v>
                      </c:pt>
                      <c:pt idx="4361">
                        <c:v>80.338762475247506</c:v>
                      </c:pt>
                      <c:pt idx="4362">
                        <c:v>80.387157465346561</c:v>
                      </c:pt>
                      <c:pt idx="4363">
                        <c:v>80.431649188118811</c:v>
                      </c:pt>
                      <c:pt idx="4364">
                        <c:v>80.459820356435671</c:v>
                      </c:pt>
                      <c:pt idx="4365">
                        <c:v>80.50304100000001</c:v>
                      </c:pt>
                      <c:pt idx="4366">
                        <c:v>80.531235297029681</c:v>
                      </c:pt>
                      <c:pt idx="4367">
                        <c:v>80.569908732673269</c:v>
                      </c:pt>
                      <c:pt idx="4368">
                        <c:v>80.604070712871305</c:v>
                      </c:pt>
                      <c:pt idx="4369">
                        <c:v>80.637019603960397</c:v>
                      </c:pt>
                      <c:pt idx="4370">
                        <c:v>80.672772653465387</c:v>
                      </c:pt>
                      <c:pt idx="4371">
                        <c:v>80.712045336633679</c:v>
                      </c:pt>
                      <c:pt idx="4372">
                        <c:v>80.744307128712862</c:v>
                      </c:pt>
                      <c:pt idx="4373">
                        <c:v>80.779689544554444</c:v>
                      </c:pt>
                      <c:pt idx="4374">
                        <c:v>80.810316386138624</c:v>
                      </c:pt>
                      <c:pt idx="4375">
                        <c:v>80.845465138613847</c:v>
                      </c:pt>
                      <c:pt idx="4376">
                        <c:v>80.875053356435629</c:v>
                      </c:pt>
                      <c:pt idx="4377">
                        <c:v>80.915017643564369</c:v>
                      </c:pt>
                      <c:pt idx="4378">
                        <c:v>80.954038871287082</c:v>
                      </c:pt>
                      <c:pt idx="4379">
                        <c:v>80.983011485148523</c:v>
                      </c:pt>
                      <c:pt idx="4380">
                        <c:v>81.010758881188096</c:v>
                      </c:pt>
                      <c:pt idx="4381">
                        <c:v>81.04932881188121</c:v>
                      </c:pt>
                      <c:pt idx="4382">
                        <c:v>81.077902198019785</c:v>
                      </c:pt>
                      <c:pt idx="4383">
                        <c:v>81.100788178217812</c:v>
                      </c:pt>
                      <c:pt idx="4384">
                        <c:v>81.139308999999983</c:v>
                      </c:pt>
                      <c:pt idx="4385">
                        <c:v>81.170730306930679</c:v>
                      </c:pt>
                      <c:pt idx="4386">
                        <c:v>81.191539415841618</c:v>
                      </c:pt>
                      <c:pt idx="4387">
                        <c:v>81.232381475247522</c:v>
                      </c:pt>
                      <c:pt idx="4388">
                        <c:v>81.260154811881179</c:v>
                      </c:pt>
                      <c:pt idx="4389">
                        <c:v>81.288008287128719</c:v>
                      </c:pt>
                      <c:pt idx="4390">
                        <c:v>81.312010702970284</c:v>
                      </c:pt>
                      <c:pt idx="4391">
                        <c:v>81.332529821782188</c:v>
                      </c:pt>
                      <c:pt idx="4392">
                        <c:v>81.363069683168277</c:v>
                      </c:pt>
                      <c:pt idx="4393">
                        <c:v>81.384360405940598</c:v>
                      </c:pt>
                      <c:pt idx="4394">
                        <c:v>81.406011732673278</c:v>
                      </c:pt>
                      <c:pt idx="4395">
                        <c:v>81.427838960396031</c:v>
                      </c:pt>
                      <c:pt idx="4396">
                        <c:v>81.456637732673244</c:v>
                      </c:pt>
                      <c:pt idx="4397">
                        <c:v>81.480220435643588</c:v>
                      </c:pt>
                      <c:pt idx="4398">
                        <c:v>81.494735534653472</c:v>
                      </c:pt>
                      <c:pt idx="4399">
                        <c:v>81.510321099009886</c:v>
                      </c:pt>
                      <c:pt idx="4400">
                        <c:v>81.526447099009886</c:v>
                      </c:pt>
                      <c:pt idx="4401">
                        <c:v>81.547667287128675</c:v>
                      </c:pt>
                      <c:pt idx="4402">
                        <c:v>81.566177871287124</c:v>
                      </c:pt>
                      <c:pt idx="4403">
                        <c:v>81.581585495049524</c:v>
                      </c:pt>
                      <c:pt idx="4404">
                        <c:v>81.611654207920779</c:v>
                      </c:pt>
                      <c:pt idx="4405">
                        <c:v>81.640407851485165</c:v>
                      </c:pt>
                      <c:pt idx="4406">
                        <c:v>81.657216861386146</c:v>
                      </c:pt>
                      <c:pt idx="4407">
                        <c:v>81.677683445544574</c:v>
                      </c:pt>
                      <c:pt idx="4408">
                        <c:v>81.700503970297021</c:v>
                      </c:pt>
                      <c:pt idx="4409">
                        <c:v>81.721068782178193</c:v>
                      </c:pt>
                      <c:pt idx="4410">
                        <c:v>81.744150702970302</c:v>
                      </c:pt>
                      <c:pt idx="4411">
                        <c:v>81.770012465346568</c:v>
                      </c:pt>
                      <c:pt idx="4412">
                        <c:v>81.79526693069306</c:v>
                      </c:pt>
                      <c:pt idx="4413">
                        <c:v>81.819585277227731</c:v>
                      </c:pt>
                      <c:pt idx="4414">
                        <c:v>81.832906445544566</c:v>
                      </c:pt>
                      <c:pt idx="4415">
                        <c:v>81.852842257425749</c:v>
                      </c:pt>
                      <c:pt idx="4416">
                        <c:v>81.871968059405916</c:v>
                      </c:pt>
                      <c:pt idx="4417">
                        <c:v>81.891063613861405</c:v>
                      </c:pt>
                      <c:pt idx="4418">
                        <c:v>81.912701465346558</c:v>
                      </c:pt>
                      <c:pt idx="4419">
                        <c:v>81.934026841584171</c:v>
                      </c:pt>
                      <c:pt idx="4420">
                        <c:v>81.956043722772293</c:v>
                      </c:pt>
                      <c:pt idx="4421">
                        <c:v>81.974502910891118</c:v>
                      </c:pt>
                      <c:pt idx="4422">
                        <c:v>81.988262782178211</c:v>
                      </c:pt>
                      <c:pt idx="4423">
                        <c:v>82.011722049504939</c:v>
                      </c:pt>
                      <c:pt idx="4424">
                        <c:v>82.033517653465339</c:v>
                      </c:pt>
                      <c:pt idx="4425">
                        <c:v>82.057846168316857</c:v>
                      </c:pt>
                      <c:pt idx="4426">
                        <c:v>82.070674346534645</c:v>
                      </c:pt>
                      <c:pt idx="4427">
                        <c:v>82.084288465346532</c:v>
                      </c:pt>
                      <c:pt idx="4428">
                        <c:v>82.098634871287132</c:v>
                      </c:pt>
                      <c:pt idx="4429">
                        <c:v>82.118705594059406</c:v>
                      </c:pt>
                      <c:pt idx="4430">
                        <c:v>82.137587732673254</c:v>
                      </c:pt>
                      <c:pt idx="4431">
                        <c:v>82.150147693069314</c:v>
                      </c:pt>
                      <c:pt idx="4432">
                        <c:v>82.171248623762366</c:v>
                      </c:pt>
                      <c:pt idx="4433">
                        <c:v>82.184762435643563</c:v>
                      </c:pt>
                      <c:pt idx="4434">
                        <c:v>82.202210673267331</c:v>
                      </c:pt>
                      <c:pt idx="4435">
                        <c:v>82.225719386138621</c:v>
                      </c:pt>
                      <c:pt idx="4436">
                        <c:v>82.243345306930706</c:v>
                      </c:pt>
                      <c:pt idx="4437">
                        <c:v>82.261899742574258</c:v>
                      </c:pt>
                      <c:pt idx="4438">
                        <c:v>82.279089594059414</c:v>
                      </c:pt>
                      <c:pt idx="4439">
                        <c:v>82.299629504950502</c:v>
                      </c:pt>
                      <c:pt idx="4440">
                        <c:v>82.317853405940582</c:v>
                      </c:pt>
                      <c:pt idx="4441">
                        <c:v>82.345312059405913</c:v>
                      </c:pt>
                      <c:pt idx="4442">
                        <c:v>82.365791495049478</c:v>
                      </c:pt>
                      <c:pt idx="4443">
                        <c:v>82.388007504950494</c:v>
                      </c:pt>
                      <c:pt idx="4444">
                        <c:v>82.409471000000025</c:v>
                      </c:pt>
                      <c:pt idx="4445">
                        <c:v>82.434838475247517</c:v>
                      </c:pt>
                      <c:pt idx="4446">
                        <c:v>82.457421247524792</c:v>
                      </c:pt>
                      <c:pt idx="4447">
                        <c:v>82.480835267326725</c:v>
                      </c:pt>
                      <c:pt idx="4448">
                        <c:v>82.497736108910871</c:v>
                      </c:pt>
                      <c:pt idx="4449">
                        <c:v>82.516400396039629</c:v>
                      </c:pt>
                      <c:pt idx="4450">
                        <c:v>82.528472425742578</c:v>
                      </c:pt>
                      <c:pt idx="4451">
                        <c:v>82.544483603960416</c:v>
                      </c:pt>
                      <c:pt idx="4452">
                        <c:v>82.563022118811887</c:v>
                      </c:pt>
                      <c:pt idx="4453">
                        <c:v>82.583530534653462</c:v>
                      </c:pt>
                      <c:pt idx="4454">
                        <c:v>82.609548950495068</c:v>
                      </c:pt>
                      <c:pt idx="4455">
                        <c:v>82.633694801980184</c:v>
                      </c:pt>
                      <c:pt idx="4456">
                        <c:v>82.655257326732666</c:v>
                      </c:pt>
                      <c:pt idx="4457">
                        <c:v>82.678570148514837</c:v>
                      </c:pt>
                      <c:pt idx="4458">
                        <c:v>82.69650440594063</c:v>
                      </c:pt>
                      <c:pt idx="4459">
                        <c:v>82.713660683168357</c:v>
                      </c:pt>
                      <c:pt idx="4460">
                        <c:v>82.730334029702988</c:v>
                      </c:pt>
                      <c:pt idx="4461">
                        <c:v>82.743088801980235</c:v>
                      </c:pt>
                      <c:pt idx="4462">
                        <c:v>82.758791514851495</c:v>
                      </c:pt>
                      <c:pt idx="4463">
                        <c:v>82.779856693069334</c:v>
                      </c:pt>
                      <c:pt idx="4464">
                        <c:v>82.795587712871281</c:v>
                      </c:pt>
                      <c:pt idx="4465">
                        <c:v>82.807902425742569</c:v>
                      </c:pt>
                      <c:pt idx="4466">
                        <c:v>82.821495544554494</c:v>
                      </c:pt>
                      <c:pt idx="4467">
                        <c:v>82.840180326732664</c:v>
                      </c:pt>
                      <c:pt idx="4468">
                        <c:v>82.861111128712864</c:v>
                      </c:pt>
                      <c:pt idx="4469">
                        <c:v>82.886186277227722</c:v>
                      </c:pt>
                      <c:pt idx="4470">
                        <c:v>82.903584871287094</c:v>
                      </c:pt>
                      <c:pt idx="4471">
                        <c:v>82.917078346534666</c:v>
                      </c:pt>
                      <c:pt idx="4472">
                        <c:v>82.938843425742604</c:v>
                      </c:pt>
                      <c:pt idx="4473">
                        <c:v>82.957035336633638</c:v>
                      </c:pt>
                      <c:pt idx="4474">
                        <c:v>82.972550297029741</c:v>
                      </c:pt>
                      <c:pt idx="4475">
                        <c:v>82.988105445544562</c:v>
                      </c:pt>
                      <c:pt idx="4476">
                        <c:v>83.008963396039633</c:v>
                      </c:pt>
                      <c:pt idx="4477">
                        <c:v>83.027986019801986</c:v>
                      </c:pt>
                      <c:pt idx="4478">
                        <c:v>83.047438336633618</c:v>
                      </c:pt>
                      <c:pt idx="4479">
                        <c:v>83.069558851485141</c:v>
                      </c:pt>
                      <c:pt idx="4480">
                        <c:v>83.090202950495097</c:v>
                      </c:pt>
                      <c:pt idx="4481">
                        <c:v>83.10891637623763</c:v>
                      </c:pt>
                      <c:pt idx="4482">
                        <c:v>83.124376801980191</c:v>
                      </c:pt>
                      <c:pt idx="4483">
                        <c:v>83.138659871287174</c:v>
                      </c:pt>
                      <c:pt idx="4484">
                        <c:v>83.152346801980229</c:v>
                      </c:pt>
                      <c:pt idx="4485">
                        <c:v>83.170191633663407</c:v>
                      </c:pt>
                      <c:pt idx="4486">
                        <c:v>83.192017732673293</c:v>
                      </c:pt>
                      <c:pt idx="4487">
                        <c:v>83.209151009901007</c:v>
                      </c:pt>
                      <c:pt idx="4488">
                        <c:v>83.23082383168321</c:v>
                      </c:pt>
                      <c:pt idx="4489">
                        <c:v>83.2595553762376</c:v>
                      </c:pt>
                      <c:pt idx="4490">
                        <c:v>83.274333643564347</c:v>
                      </c:pt>
                      <c:pt idx="4491">
                        <c:v>83.284462613861379</c:v>
                      </c:pt>
                      <c:pt idx="4492">
                        <c:v>83.298322712871283</c:v>
                      </c:pt>
                      <c:pt idx="4493">
                        <c:v>83.320224405940607</c:v>
                      </c:pt>
                      <c:pt idx="4494">
                        <c:v>83.351901089108878</c:v>
                      </c:pt>
                      <c:pt idx="4495">
                        <c:v>83.369874999999993</c:v>
                      </c:pt>
                      <c:pt idx="4496">
                        <c:v>83.384327712871226</c:v>
                      </c:pt>
                      <c:pt idx="4497">
                        <c:v>83.402349356435636</c:v>
                      </c:pt>
                      <c:pt idx="4498">
                        <c:v>83.422593009900964</c:v>
                      </c:pt>
                      <c:pt idx="4499">
                        <c:v>83.447029930693077</c:v>
                      </c:pt>
                      <c:pt idx="4500">
                        <c:v>83.465690059405915</c:v>
                      </c:pt>
                      <c:pt idx="4501">
                        <c:v>83.486402534653465</c:v>
                      </c:pt>
                      <c:pt idx="4502">
                        <c:v>83.505939910891058</c:v>
                      </c:pt>
                      <c:pt idx="4503">
                        <c:v>83.523425999999958</c:v>
                      </c:pt>
                      <c:pt idx="4504">
                        <c:v>83.540381712871337</c:v>
                      </c:pt>
                      <c:pt idx="4505">
                        <c:v>83.558015198019817</c:v>
                      </c:pt>
                      <c:pt idx="4506">
                        <c:v>83.579519049504981</c:v>
                      </c:pt>
                      <c:pt idx="4507">
                        <c:v>83.603231297029652</c:v>
                      </c:pt>
                      <c:pt idx="4508">
                        <c:v>83.624328910891109</c:v>
                      </c:pt>
                      <c:pt idx="4509">
                        <c:v>83.64226790099012</c:v>
                      </c:pt>
                      <c:pt idx="4510">
                        <c:v>83.658029504950477</c:v>
                      </c:pt>
                      <c:pt idx="4511">
                        <c:v>83.67722362376243</c:v>
                      </c:pt>
                      <c:pt idx="4512">
                        <c:v>83.693877742574244</c:v>
                      </c:pt>
                      <c:pt idx="4513">
                        <c:v>83.709196831683201</c:v>
                      </c:pt>
                      <c:pt idx="4514">
                        <c:v>83.728472415841523</c:v>
                      </c:pt>
                      <c:pt idx="4515">
                        <c:v>83.752036207920796</c:v>
                      </c:pt>
                      <c:pt idx="4516">
                        <c:v>83.780261049504972</c:v>
                      </c:pt>
                      <c:pt idx="4517">
                        <c:v>83.802547603960377</c:v>
                      </c:pt>
                      <c:pt idx="4518">
                        <c:v>83.821127970297027</c:v>
                      </c:pt>
                      <c:pt idx="4519">
                        <c:v>83.834333762376232</c:v>
                      </c:pt>
                      <c:pt idx="4520">
                        <c:v>83.848434346534631</c:v>
                      </c:pt>
                      <c:pt idx="4521">
                        <c:v>83.87108560396041</c:v>
                      </c:pt>
                      <c:pt idx="4522">
                        <c:v>83.886712930693065</c:v>
                      </c:pt>
                      <c:pt idx="4523">
                        <c:v>83.902716465346529</c:v>
                      </c:pt>
                      <c:pt idx="4524">
                        <c:v>83.925161277227744</c:v>
                      </c:pt>
                      <c:pt idx="4525">
                        <c:v>83.943262306930706</c:v>
                      </c:pt>
                      <c:pt idx="4526">
                        <c:v>83.960847782178178</c:v>
                      </c:pt>
                      <c:pt idx="4527">
                        <c:v>83.977708297029679</c:v>
                      </c:pt>
                      <c:pt idx="4528">
                        <c:v>83.99204602970299</c:v>
                      </c:pt>
                      <c:pt idx="4529">
                        <c:v>84.00804510891092</c:v>
                      </c:pt>
                      <c:pt idx="4530">
                        <c:v>84.02693326732674</c:v>
                      </c:pt>
                      <c:pt idx="4531">
                        <c:v>84.045608069306894</c:v>
                      </c:pt>
                      <c:pt idx="4532">
                        <c:v>84.059178267326757</c:v>
                      </c:pt>
                      <c:pt idx="4533">
                        <c:v>84.075555475247555</c:v>
                      </c:pt>
                      <c:pt idx="4534">
                        <c:v>84.089074782178201</c:v>
                      </c:pt>
                      <c:pt idx="4535">
                        <c:v>84.103966594059401</c:v>
                      </c:pt>
                      <c:pt idx="4536">
                        <c:v>84.117558099009912</c:v>
                      </c:pt>
                      <c:pt idx="4537">
                        <c:v>84.13105812871288</c:v>
                      </c:pt>
                      <c:pt idx="4538">
                        <c:v>84.150412069306924</c:v>
                      </c:pt>
                      <c:pt idx="4539">
                        <c:v>84.171745405940598</c:v>
                      </c:pt>
                      <c:pt idx="4540">
                        <c:v>84.186559653465366</c:v>
                      </c:pt>
                      <c:pt idx="4541">
                        <c:v>84.206193772277217</c:v>
                      </c:pt>
                      <c:pt idx="4542">
                        <c:v>84.213146980198005</c:v>
                      </c:pt>
                      <c:pt idx="4543">
                        <c:v>84.221458801980219</c:v>
                      </c:pt>
                      <c:pt idx="4544">
                        <c:v>84.235559089108889</c:v>
                      </c:pt>
                      <c:pt idx="4545">
                        <c:v>84.255894257425766</c:v>
                      </c:pt>
                      <c:pt idx="4546">
                        <c:v>84.276153772277297</c:v>
                      </c:pt>
                      <c:pt idx="4547">
                        <c:v>84.302654613861378</c:v>
                      </c:pt>
                      <c:pt idx="4548">
                        <c:v>84.317506247524733</c:v>
                      </c:pt>
                      <c:pt idx="4549">
                        <c:v>84.331481316831713</c:v>
                      </c:pt>
                      <c:pt idx="4550">
                        <c:v>84.346881762376285</c:v>
                      </c:pt>
                      <c:pt idx="4551">
                        <c:v>84.359404643564346</c:v>
                      </c:pt>
                      <c:pt idx="4552">
                        <c:v>84.371674108910895</c:v>
                      </c:pt>
                      <c:pt idx="4553">
                        <c:v>84.387327495049476</c:v>
                      </c:pt>
                      <c:pt idx="4554">
                        <c:v>84.404362247524759</c:v>
                      </c:pt>
                      <c:pt idx="4555">
                        <c:v>84.422887851485171</c:v>
                      </c:pt>
                      <c:pt idx="4556">
                        <c:v>84.435813297029682</c:v>
                      </c:pt>
                      <c:pt idx="4557">
                        <c:v>84.451097524752512</c:v>
                      </c:pt>
                      <c:pt idx="4558">
                        <c:v>84.467176405940592</c:v>
                      </c:pt>
                      <c:pt idx="4559">
                        <c:v>84.48571334653461</c:v>
                      </c:pt>
                      <c:pt idx="4560">
                        <c:v>84.497734574257407</c:v>
                      </c:pt>
                      <c:pt idx="4561">
                        <c:v>84.508066742574258</c:v>
                      </c:pt>
                      <c:pt idx="4562">
                        <c:v>84.520830188118779</c:v>
                      </c:pt>
                      <c:pt idx="4563">
                        <c:v>84.534470742574243</c:v>
                      </c:pt>
                      <c:pt idx="4564">
                        <c:v>84.546045128712848</c:v>
                      </c:pt>
                      <c:pt idx="4565">
                        <c:v>84.557405861386158</c:v>
                      </c:pt>
                      <c:pt idx="4566">
                        <c:v>84.570550247524764</c:v>
                      </c:pt>
                      <c:pt idx="4567">
                        <c:v>84.585562970297033</c:v>
                      </c:pt>
                      <c:pt idx="4568">
                        <c:v>84.601735148514805</c:v>
                      </c:pt>
                      <c:pt idx="4569">
                        <c:v>84.616157099009925</c:v>
                      </c:pt>
                      <c:pt idx="4570">
                        <c:v>84.630457118811918</c:v>
                      </c:pt>
                      <c:pt idx="4571">
                        <c:v>84.646556188118822</c:v>
                      </c:pt>
                      <c:pt idx="4572">
                        <c:v>84.661445376237623</c:v>
                      </c:pt>
                      <c:pt idx="4573">
                        <c:v>84.676028297029717</c:v>
                      </c:pt>
                      <c:pt idx="4574">
                        <c:v>84.687436346534639</c:v>
                      </c:pt>
                      <c:pt idx="4575">
                        <c:v>84.695763732673271</c:v>
                      </c:pt>
                      <c:pt idx="4576">
                        <c:v>84.70536761386137</c:v>
                      </c:pt>
                      <c:pt idx="4577">
                        <c:v>84.714220069306933</c:v>
                      </c:pt>
                      <c:pt idx="4578">
                        <c:v>84.723414217821784</c:v>
                      </c:pt>
                      <c:pt idx="4579">
                        <c:v>84.736552693069328</c:v>
                      </c:pt>
                      <c:pt idx="4580">
                        <c:v>84.747941257425765</c:v>
                      </c:pt>
                      <c:pt idx="4581">
                        <c:v>84.759950544554471</c:v>
                      </c:pt>
                      <c:pt idx="4582">
                        <c:v>84.769335782178246</c:v>
                      </c:pt>
                      <c:pt idx="4583">
                        <c:v>84.776321386138662</c:v>
                      </c:pt>
                      <c:pt idx="4584">
                        <c:v>84.782871594059429</c:v>
                      </c:pt>
                      <c:pt idx="4585">
                        <c:v>84.790285554455465</c:v>
                      </c:pt>
                      <c:pt idx="4586">
                        <c:v>84.799891613861391</c:v>
                      </c:pt>
                      <c:pt idx="4587">
                        <c:v>84.810332722772273</c:v>
                      </c:pt>
                      <c:pt idx="4588">
                        <c:v>84.818693663366318</c:v>
                      </c:pt>
                      <c:pt idx="4589">
                        <c:v>84.827260940594101</c:v>
                      </c:pt>
                      <c:pt idx="4590">
                        <c:v>84.841109594059375</c:v>
                      </c:pt>
                      <c:pt idx="4591">
                        <c:v>84.852778089108895</c:v>
                      </c:pt>
                      <c:pt idx="4592">
                        <c:v>84.863186742574229</c:v>
                      </c:pt>
                      <c:pt idx="4593">
                        <c:v>84.87033360396039</c:v>
                      </c:pt>
                      <c:pt idx="4594">
                        <c:v>84.874666594059391</c:v>
                      </c:pt>
                      <c:pt idx="4595">
                        <c:v>84.87925708910889</c:v>
                      </c:pt>
                      <c:pt idx="4596">
                        <c:v>84.885538603960399</c:v>
                      </c:pt>
                      <c:pt idx="4597">
                        <c:v>84.89392378217822</c:v>
                      </c:pt>
                      <c:pt idx="4598">
                        <c:v>84.902485346534633</c:v>
                      </c:pt>
                      <c:pt idx="4599">
                        <c:v>84.915377960396029</c:v>
                      </c:pt>
                      <c:pt idx="4600">
                        <c:v>84.92821899009904</c:v>
                      </c:pt>
                      <c:pt idx="4601">
                        <c:v>84.936505405940636</c:v>
                      </c:pt>
                      <c:pt idx="4602">
                        <c:v>84.940659326732671</c:v>
                      </c:pt>
                      <c:pt idx="4603">
                        <c:v>84.944096128712857</c:v>
                      </c:pt>
                      <c:pt idx="4604">
                        <c:v>84.948140069306902</c:v>
                      </c:pt>
                      <c:pt idx="4605">
                        <c:v>84.954951148514866</c:v>
                      </c:pt>
                      <c:pt idx="4606">
                        <c:v>84.960075237623784</c:v>
                      </c:pt>
                      <c:pt idx="4607">
                        <c:v>84.964845396039621</c:v>
                      </c:pt>
                      <c:pt idx="4608">
                        <c:v>84.968233801980176</c:v>
                      </c:pt>
                      <c:pt idx="4609">
                        <c:v>84.974170900990103</c:v>
                      </c:pt>
                      <c:pt idx="4610">
                        <c:v>84.982475455445538</c:v>
                      </c:pt>
                      <c:pt idx="4611">
                        <c:v>84.99183908910895</c:v>
                      </c:pt>
                      <c:pt idx="4612">
                        <c:v>84.997155425742562</c:v>
                      </c:pt>
                      <c:pt idx="4613">
                        <c:v>85.003162495049509</c:v>
                      </c:pt>
                      <c:pt idx="4614">
                        <c:v>85.008865069306921</c:v>
                      </c:pt>
                      <c:pt idx="4615">
                        <c:v>85.016511910891083</c:v>
                      </c:pt>
                      <c:pt idx="4616">
                        <c:v>85.020284306930677</c:v>
                      </c:pt>
                      <c:pt idx="4617">
                        <c:v>85.024370267326731</c:v>
                      </c:pt>
                      <c:pt idx="4618">
                        <c:v>85.027057930693118</c:v>
                      </c:pt>
                      <c:pt idx="4619">
                        <c:v>85.032244772277224</c:v>
                      </c:pt>
                      <c:pt idx="4620">
                        <c:v>85.033589564356376</c:v>
                      </c:pt>
                      <c:pt idx="4621">
                        <c:v>85.036108633663432</c:v>
                      </c:pt>
                      <c:pt idx="4622">
                        <c:v>85.039375138613835</c:v>
                      </c:pt>
                      <c:pt idx="4623">
                        <c:v>85.044557336633673</c:v>
                      </c:pt>
                      <c:pt idx="4624">
                        <c:v>85.04848144554451</c:v>
                      </c:pt>
                      <c:pt idx="4625">
                        <c:v>85.050905940594092</c:v>
                      </c:pt>
                      <c:pt idx="4626">
                        <c:v>85.052628514851492</c:v>
                      </c:pt>
                      <c:pt idx="4627">
                        <c:v>85.056745465346509</c:v>
                      </c:pt>
                      <c:pt idx="4628">
                        <c:v>85.061743376237615</c:v>
                      </c:pt>
                      <c:pt idx="4629">
                        <c:v>85.064683039604006</c:v>
                      </c:pt>
                      <c:pt idx="4630">
                        <c:v>85.068652782178219</c:v>
                      </c:pt>
                      <c:pt idx="4631">
                        <c:v>85.075916584158392</c:v>
                      </c:pt>
                      <c:pt idx="4632">
                        <c:v>85.082297415841595</c:v>
                      </c:pt>
                      <c:pt idx="4633">
                        <c:v>85.09471261386139</c:v>
                      </c:pt>
                      <c:pt idx="4634">
                        <c:v>85.112795188118838</c:v>
                      </c:pt>
                      <c:pt idx="4635">
                        <c:v>85.132791881188126</c:v>
                      </c:pt>
                      <c:pt idx="4636">
                        <c:v>85.146405237623739</c:v>
                      </c:pt>
                      <c:pt idx="4637">
                        <c:v>85.16187467326732</c:v>
                      </c:pt>
                      <c:pt idx="4638">
                        <c:v>85.171748881188094</c:v>
                      </c:pt>
                      <c:pt idx="4639">
                        <c:v>85.187246336633677</c:v>
                      </c:pt>
                      <c:pt idx="4640">
                        <c:v>85.202554881188107</c:v>
                      </c:pt>
                      <c:pt idx="4641">
                        <c:v>85.214253940594077</c:v>
                      </c:pt>
                      <c:pt idx="4642">
                        <c:v>85.22304770297032</c:v>
                      </c:pt>
                      <c:pt idx="4643">
                        <c:v>85.239828821782169</c:v>
                      </c:pt>
                      <c:pt idx="4644">
                        <c:v>85.26753667326733</c:v>
                      </c:pt>
                      <c:pt idx="4645">
                        <c:v>85.292321316831647</c:v>
                      </c:pt>
                      <c:pt idx="4646">
                        <c:v>85.312112079207935</c:v>
                      </c:pt>
                      <c:pt idx="4647">
                        <c:v>85.325289247524722</c:v>
                      </c:pt>
                      <c:pt idx="4648">
                        <c:v>85.333671980198005</c:v>
                      </c:pt>
                      <c:pt idx="4649">
                        <c:v>85.340361960396024</c:v>
                      </c:pt>
                      <c:pt idx="4650">
                        <c:v>85.347910346534647</c:v>
                      </c:pt>
                      <c:pt idx="4651">
                        <c:v>85.358967049504926</c:v>
                      </c:pt>
                      <c:pt idx="4652">
                        <c:v>85.37022864356436</c:v>
                      </c:pt>
                      <c:pt idx="4653">
                        <c:v>85.392522742574243</c:v>
                      </c:pt>
                      <c:pt idx="4654">
                        <c:v>85.416851198019799</c:v>
                      </c:pt>
                      <c:pt idx="4655">
                        <c:v>85.430762821782167</c:v>
                      </c:pt>
                      <c:pt idx="4656">
                        <c:v>85.442662000000013</c:v>
                      </c:pt>
                      <c:pt idx="4657">
                        <c:v>85.463683326732678</c:v>
                      </c:pt>
                      <c:pt idx="4658">
                        <c:v>85.480382663366356</c:v>
                      </c:pt>
                      <c:pt idx="4659">
                        <c:v>85.490978059405919</c:v>
                      </c:pt>
                      <c:pt idx="4660">
                        <c:v>85.49856071287131</c:v>
                      </c:pt>
                      <c:pt idx="4661">
                        <c:v>85.508942524752442</c:v>
                      </c:pt>
                      <c:pt idx="4662">
                        <c:v>85.518509099009918</c:v>
                      </c:pt>
                      <c:pt idx="4663">
                        <c:v>85.53357011881188</c:v>
                      </c:pt>
                      <c:pt idx="4664">
                        <c:v>85.547488584158373</c:v>
                      </c:pt>
                      <c:pt idx="4665">
                        <c:v>85.558836009900972</c:v>
                      </c:pt>
                      <c:pt idx="4666">
                        <c:v>85.565309801980206</c:v>
                      </c:pt>
                      <c:pt idx="4667">
                        <c:v>85.57061648514852</c:v>
                      </c:pt>
                      <c:pt idx="4668">
                        <c:v>85.57715912871285</c:v>
                      </c:pt>
                      <c:pt idx="4669">
                        <c:v>85.583315326732659</c:v>
                      </c:pt>
                      <c:pt idx="4670">
                        <c:v>85.589469712871292</c:v>
                      </c:pt>
                      <c:pt idx="4671">
                        <c:v>85.595217099009886</c:v>
                      </c:pt>
                      <c:pt idx="4672">
                        <c:v>85.59872092079209</c:v>
                      </c:pt>
                      <c:pt idx="4673">
                        <c:v>85.603800504950485</c:v>
                      </c:pt>
                      <c:pt idx="4674">
                        <c:v>85.608604346534648</c:v>
                      </c:pt>
                      <c:pt idx="4675">
                        <c:v>85.613267534653446</c:v>
                      </c:pt>
                      <c:pt idx="4676">
                        <c:v>85.615147821782173</c:v>
                      </c:pt>
                      <c:pt idx="4677">
                        <c:v>85.617286752475209</c:v>
                      </c:pt>
                      <c:pt idx="4678">
                        <c:v>85.618234069306936</c:v>
                      </c:pt>
                      <c:pt idx="4679">
                        <c:v>85.620227465346559</c:v>
                      </c:pt>
                      <c:pt idx="4680">
                        <c:v>85.622215841584151</c:v>
                      </c:pt>
                      <c:pt idx="4681">
                        <c:v>85.623792089108932</c:v>
                      </c:pt>
                      <c:pt idx="4682">
                        <c:v>85.624465653465379</c:v>
                      </c:pt>
                      <c:pt idx="4683">
                        <c:v>85.62566436633665</c:v>
                      </c:pt>
                      <c:pt idx="4684">
                        <c:v>85.625835603960383</c:v>
                      </c:pt>
                      <c:pt idx="4685">
                        <c:v>85.627793049504959</c:v>
                      </c:pt>
                      <c:pt idx="4686">
                        <c:v>85.627986831683174</c:v>
                      </c:pt>
                      <c:pt idx="4687">
                        <c:v>85.63001580198025</c:v>
                      </c:pt>
                      <c:pt idx="4688">
                        <c:v>85.631444415841557</c:v>
                      </c:pt>
                      <c:pt idx="4689">
                        <c:v>85.634221396039564</c:v>
                      </c:pt>
                      <c:pt idx="4690">
                        <c:v>85.635885356435693</c:v>
                      </c:pt>
                      <c:pt idx="4691">
                        <c:v>85.637819900990152</c:v>
                      </c:pt>
                      <c:pt idx="4692">
                        <c:v>85.637581574257439</c:v>
                      </c:pt>
                      <c:pt idx="4693">
                        <c:v>85.638918544554457</c:v>
                      </c:pt>
                      <c:pt idx="4694">
                        <c:v>85.640068504950506</c:v>
                      </c:pt>
                      <c:pt idx="4695">
                        <c:v>85.64139501980199</c:v>
                      </c:pt>
                      <c:pt idx="4696">
                        <c:v>85.641289772277233</c:v>
                      </c:pt>
                      <c:pt idx="4697">
                        <c:v>85.642025603960391</c:v>
                      </c:pt>
                      <c:pt idx="4698">
                        <c:v>85.642383534653462</c:v>
                      </c:pt>
                      <c:pt idx="4699">
                        <c:v>85.642888792079205</c:v>
                      </c:pt>
                      <c:pt idx="4700">
                        <c:v>85.643240009900978</c:v>
                      </c:pt>
                      <c:pt idx="4701">
                        <c:v>85.644295306930672</c:v>
                      </c:pt>
                      <c:pt idx="4702">
                        <c:v>85.644853524752477</c:v>
                      </c:pt>
                      <c:pt idx="4703">
                        <c:v>85.646166326732654</c:v>
                      </c:pt>
                      <c:pt idx="4704">
                        <c:v>85.647150207920802</c:v>
                      </c:pt>
                      <c:pt idx="4705">
                        <c:v>85.64932280198019</c:v>
                      </c:pt>
                      <c:pt idx="4706">
                        <c:v>85.650654633663351</c:v>
                      </c:pt>
                      <c:pt idx="4707">
                        <c:v>85.652551712871315</c:v>
                      </c:pt>
                      <c:pt idx="4708">
                        <c:v>85.652925643564373</c:v>
                      </c:pt>
                      <c:pt idx="4709">
                        <c:v>85.654892683168313</c:v>
                      </c:pt>
                      <c:pt idx="4710">
                        <c:v>85.656327386138614</c:v>
                      </c:pt>
                      <c:pt idx="4711">
                        <c:v>85.658739415841623</c:v>
                      </c:pt>
                      <c:pt idx="4712">
                        <c:v>85.659942821782167</c:v>
                      </c:pt>
                      <c:pt idx="4713">
                        <c:v>85.664078831683199</c:v>
                      </c:pt>
                      <c:pt idx="4714">
                        <c:v>85.666741009900989</c:v>
                      </c:pt>
                      <c:pt idx="4715">
                        <c:v>85.670073712871257</c:v>
                      </c:pt>
                      <c:pt idx="4716">
                        <c:v>85.671871762376256</c:v>
                      </c:pt>
                      <c:pt idx="4717">
                        <c:v>85.673363940594058</c:v>
                      </c:pt>
                      <c:pt idx="4718">
                        <c:v>85.673401368421054</c:v>
                      </c:pt>
                    </c:numCache>
                  </c:numRef>
                </c:yVal>
                <c:smooth val="1"/>
                <c:extLst xmlns:c15="http://schemas.microsoft.com/office/drawing/2012/chart">
                  <c:ext xmlns:c16="http://schemas.microsoft.com/office/drawing/2014/chart" uri="{C3380CC4-5D6E-409C-BE32-E72D297353CC}">
                    <c16:uniqueId val="{00000004-81CD-44E0-8112-24FE7FF0315E}"/>
                  </c:ext>
                </c:extLst>
              </c15:ser>
            </c15:filteredScatterSeries>
          </c:ext>
        </c:extLst>
      </c:scatterChart>
      <c:valAx>
        <c:axId val="154966016"/>
        <c:scaling>
          <c:orientation val="minMax"/>
          <c:max val="3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cs-CZ" dirty="0"/>
                  <a:t>Time </a:t>
                </a:r>
                <a:r>
                  <a:rPr lang="en-GB" dirty="0"/>
                  <a:t>[</a:t>
                </a:r>
                <a:r>
                  <a:rPr lang="cs-CZ" dirty="0"/>
                  <a:t>s</a:t>
                </a:r>
                <a:r>
                  <a:rPr lang="en-GB" dirty="0"/>
                  <a:t>]</a:t>
                </a:r>
                <a:endParaRPr lang="cs-CZ" dirty="0"/>
              </a:p>
            </c:rich>
          </c:tx>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54966576"/>
        <c:crosses val="autoZero"/>
        <c:crossBetween val="midCat"/>
      </c:valAx>
      <c:valAx>
        <c:axId val="154966576"/>
        <c:scaling>
          <c:orientation val="minMax"/>
          <c:max val="1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cs-CZ"/>
                  <a:t>Displacement</a:t>
                </a:r>
                <a:r>
                  <a:rPr lang="en-GB"/>
                  <a:t> [mm]</a:t>
                </a:r>
                <a:r>
                  <a:rPr lang="cs-CZ"/>
                  <a:t> </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5496601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1"/>
          <c:tx>
            <c:v>0A; 40km/h</c:v>
          </c:tx>
          <c:spPr>
            <a:ln w="19050" cap="rnd">
              <a:solidFill>
                <a:schemeClr val="accent1"/>
              </a:solidFill>
              <a:round/>
            </a:ln>
            <a:effectLst/>
          </c:spPr>
          <c:marker>
            <c:symbol val="none"/>
          </c:marker>
          <c:xVal>
            <c:numRef>
              <c:f>List1!$R$11:$R$10000</c:f>
              <c:numCache>
                <c:formatCode>General</c:formatCode>
                <c:ptCount val="9990"/>
                <c:pt idx="0">
                  <c:v>-5.6950000000000216</c:v>
                </c:pt>
                <c:pt idx="1">
                  <c:v>-5.6850000000000023</c:v>
                </c:pt>
                <c:pt idx="2">
                  <c:v>-5.6749999999999829</c:v>
                </c:pt>
                <c:pt idx="3">
                  <c:v>-5.6649999999999636</c:v>
                </c:pt>
                <c:pt idx="4">
                  <c:v>-5.6550000000000011</c:v>
                </c:pt>
                <c:pt idx="5">
                  <c:v>-5.6449999999999534</c:v>
                </c:pt>
                <c:pt idx="6">
                  <c:v>-5.6349999999999625</c:v>
                </c:pt>
                <c:pt idx="7">
                  <c:v>-5.6250000000000284</c:v>
                </c:pt>
                <c:pt idx="8">
                  <c:v>-5.6150000000000091</c:v>
                </c:pt>
                <c:pt idx="9">
                  <c:v>-5.6049999999999898</c:v>
                </c:pt>
                <c:pt idx="10">
                  <c:v>-5.5949999999999704</c:v>
                </c:pt>
                <c:pt idx="11">
                  <c:v>-5.5849999999999795</c:v>
                </c:pt>
                <c:pt idx="12">
                  <c:v>-5.5749999999999602</c:v>
                </c:pt>
                <c:pt idx="13">
                  <c:v>-5.5649999999999977</c:v>
                </c:pt>
                <c:pt idx="14">
                  <c:v>-5.5549999999999784</c:v>
                </c:pt>
                <c:pt idx="15">
                  <c:v>-5.5449999999999875</c:v>
                </c:pt>
                <c:pt idx="16">
                  <c:v>-5.5349999999999682</c:v>
                </c:pt>
                <c:pt idx="17">
                  <c:v>-5.5250000000000057</c:v>
                </c:pt>
                <c:pt idx="18">
                  <c:v>-5.5149999999999864</c:v>
                </c:pt>
                <c:pt idx="19">
                  <c:v>-5.504999999999967</c:v>
                </c:pt>
                <c:pt idx="20">
                  <c:v>-5.4950000000000045</c:v>
                </c:pt>
                <c:pt idx="21">
                  <c:v>-5.4849999999999568</c:v>
                </c:pt>
                <c:pt idx="22">
                  <c:v>-5.4749999999999943</c:v>
                </c:pt>
                <c:pt idx="23">
                  <c:v>-5.464999999999975</c:v>
                </c:pt>
                <c:pt idx="24">
                  <c:v>-5.4550000000000409</c:v>
                </c:pt>
                <c:pt idx="25">
                  <c:v>-5.4450000000000216</c:v>
                </c:pt>
                <c:pt idx="26">
                  <c:v>-5.4350000000000023</c:v>
                </c:pt>
                <c:pt idx="27">
                  <c:v>-5.4249999999999829</c:v>
                </c:pt>
                <c:pt idx="28">
                  <c:v>-5.4149999999999636</c:v>
                </c:pt>
                <c:pt idx="29">
                  <c:v>-5.4050000000000011</c:v>
                </c:pt>
                <c:pt idx="30">
                  <c:v>-5.3949999999999534</c:v>
                </c:pt>
                <c:pt idx="31">
                  <c:v>-5.3849999999999625</c:v>
                </c:pt>
                <c:pt idx="32">
                  <c:v>-5.3750000000000284</c:v>
                </c:pt>
                <c:pt idx="33">
                  <c:v>-5.3650000000000091</c:v>
                </c:pt>
                <c:pt idx="34">
                  <c:v>-5.3549999999999898</c:v>
                </c:pt>
                <c:pt idx="35">
                  <c:v>-5.3449999999999704</c:v>
                </c:pt>
                <c:pt idx="36">
                  <c:v>-5.3349999999999795</c:v>
                </c:pt>
                <c:pt idx="37">
                  <c:v>-5.3249999999999602</c:v>
                </c:pt>
                <c:pt idx="38">
                  <c:v>-5.3149999999999977</c:v>
                </c:pt>
                <c:pt idx="39">
                  <c:v>-5.3049999999999784</c:v>
                </c:pt>
                <c:pt idx="40">
                  <c:v>-5.2949999999999875</c:v>
                </c:pt>
                <c:pt idx="41">
                  <c:v>-5.2849999999999682</c:v>
                </c:pt>
                <c:pt idx="42">
                  <c:v>-5.2750000000000057</c:v>
                </c:pt>
                <c:pt idx="43">
                  <c:v>-5.2649999999999864</c:v>
                </c:pt>
                <c:pt idx="44">
                  <c:v>-5.254999999999967</c:v>
                </c:pt>
                <c:pt idx="45">
                  <c:v>-5.2450000000000045</c:v>
                </c:pt>
                <c:pt idx="46">
                  <c:v>-5.2349999999999568</c:v>
                </c:pt>
                <c:pt idx="47">
                  <c:v>-5.2249999999999943</c:v>
                </c:pt>
                <c:pt idx="48">
                  <c:v>-5.214999999999975</c:v>
                </c:pt>
                <c:pt idx="49">
                  <c:v>-5.2050000000000409</c:v>
                </c:pt>
                <c:pt idx="50">
                  <c:v>-5.1950000000000216</c:v>
                </c:pt>
                <c:pt idx="51">
                  <c:v>-5.1850000000000023</c:v>
                </c:pt>
                <c:pt idx="52">
                  <c:v>-5.1749999999999829</c:v>
                </c:pt>
                <c:pt idx="53">
                  <c:v>-5.1649999999999636</c:v>
                </c:pt>
                <c:pt idx="54">
                  <c:v>-5.1550000000000011</c:v>
                </c:pt>
                <c:pt idx="55">
                  <c:v>-5.1449999999999534</c:v>
                </c:pt>
                <c:pt idx="56">
                  <c:v>-5.1349999999999625</c:v>
                </c:pt>
                <c:pt idx="57">
                  <c:v>-5.1250000000000284</c:v>
                </c:pt>
                <c:pt idx="58">
                  <c:v>-5.1150000000000091</c:v>
                </c:pt>
                <c:pt idx="59">
                  <c:v>-5.1049999999999898</c:v>
                </c:pt>
                <c:pt idx="60">
                  <c:v>-5.0949999999999704</c:v>
                </c:pt>
                <c:pt idx="61">
                  <c:v>-5.0849999999999795</c:v>
                </c:pt>
                <c:pt idx="62">
                  <c:v>-5.0749999999999602</c:v>
                </c:pt>
                <c:pt idx="63">
                  <c:v>-5.0649999999999977</c:v>
                </c:pt>
                <c:pt idx="64">
                  <c:v>-5.0549999999999784</c:v>
                </c:pt>
                <c:pt idx="65">
                  <c:v>-5.0449999999999875</c:v>
                </c:pt>
                <c:pt idx="66">
                  <c:v>-5.0349999999999682</c:v>
                </c:pt>
                <c:pt idx="67">
                  <c:v>-5.0250000000000057</c:v>
                </c:pt>
                <c:pt idx="68">
                  <c:v>-5.0149999999999864</c:v>
                </c:pt>
                <c:pt idx="69">
                  <c:v>-5.004999999999967</c:v>
                </c:pt>
                <c:pt idx="70">
                  <c:v>-4.9950000000000045</c:v>
                </c:pt>
                <c:pt idx="71">
                  <c:v>-4.9849999999999568</c:v>
                </c:pt>
                <c:pt idx="72">
                  <c:v>-4.9749999999999943</c:v>
                </c:pt>
                <c:pt idx="73">
                  <c:v>-4.964999999999975</c:v>
                </c:pt>
                <c:pt idx="74">
                  <c:v>-4.9550000000000409</c:v>
                </c:pt>
                <c:pt idx="75">
                  <c:v>-4.9450000000000216</c:v>
                </c:pt>
                <c:pt idx="76">
                  <c:v>-4.9350000000000023</c:v>
                </c:pt>
                <c:pt idx="77">
                  <c:v>-4.9249999999999829</c:v>
                </c:pt>
                <c:pt idx="78">
                  <c:v>-4.9149999999999636</c:v>
                </c:pt>
                <c:pt idx="79">
                  <c:v>-4.9050000000000011</c:v>
                </c:pt>
                <c:pt idx="80">
                  <c:v>-4.8949999999999534</c:v>
                </c:pt>
                <c:pt idx="81">
                  <c:v>-4.8849999999999625</c:v>
                </c:pt>
                <c:pt idx="82">
                  <c:v>-4.8750000000000284</c:v>
                </c:pt>
                <c:pt idx="83">
                  <c:v>-4.8650000000000091</c:v>
                </c:pt>
                <c:pt idx="84">
                  <c:v>-4.8549999999999898</c:v>
                </c:pt>
                <c:pt idx="85">
                  <c:v>-4.8449999999999704</c:v>
                </c:pt>
                <c:pt idx="86">
                  <c:v>-4.8349999999999795</c:v>
                </c:pt>
                <c:pt idx="87">
                  <c:v>-4.8249999999999602</c:v>
                </c:pt>
                <c:pt idx="88">
                  <c:v>-4.8149999999999977</c:v>
                </c:pt>
                <c:pt idx="89">
                  <c:v>-4.8049999999999784</c:v>
                </c:pt>
                <c:pt idx="90">
                  <c:v>-4.7949999999999875</c:v>
                </c:pt>
                <c:pt idx="91">
                  <c:v>-4.7849999999999682</c:v>
                </c:pt>
                <c:pt idx="92">
                  <c:v>-4.7750000000000057</c:v>
                </c:pt>
                <c:pt idx="93">
                  <c:v>-4.7649999999999864</c:v>
                </c:pt>
                <c:pt idx="94">
                  <c:v>-4.754999999999967</c:v>
                </c:pt>
                <c:pt idx="95">
                  <c:v>-4.7450000000000045</c:v>
                </c:pt>
                <c:pt idx="96">
                  <c:v>-4.7349999999999568</c:v>
                </c:pt>
                <c:pt idx="97">
                  <c:v>-4.7249999999999943</c:v>
                </c:pt>
                <c:pt idx="98">
                  <c:v>-4.714999999999975</c:v>
                </c:pt>
                <c:pt idx="99">
                  <c:v>-4.7050000000000409</c:v>
                </c:pt>
                <c:pt idx="100">
                  <c:v>-4.6950000000000216</c:v>
                </c:pt>
                <c:pt idx="101">
                  <c:v>-4.6850000000000023</c:v>
                </c:pt>
                <c:pt idx="102">
                  <c:v>-4.6749999999999829</c:v>
                </c:pt>
                <c:pt idx="103">
                  <c:v>-4.6649999999999636</c:v>
                </c:pt>
                <c:pt idx="104">
                  <c:v>-4.6550000000000011</c:v>
                </c:pt>
                <c:pt idx="105">
                  <c:v>-4.6449999999999534</c:v>
                </c:pt>
                <c:pt idx="106">
                  <c:v>-4.6349999999999625</c:v>
                </c:pt>
                <c:pt idx="107">
                  <c:v>-4.6250000000000284</c:v>
                </c:pt>
                <c:pt idx="108">
                  <c:v>-4.6150000000000091</c:v>
                </c:pt>
                <c:pt idx="109">
                  <c:v>-4.6049999999999898</c:v>
                </c:pt>
                <c:pt idx="110">
                  <c:v>-4.5949999999999704</c:v>
                </c:pt>
                <c:pt idx="111">
                  <c:v>-4.5849999999999795</c:v>
                </c:pt>
                <c:pt idx="112">
                  <c:v>-4.5749999999999602</c:v>
                </c:pt>
                <c:pt idx="113">
                  <c:v>-4.5649999999999977</c:v>
                </c:pt>
                <c:pt idx="114">
                  <c:v>-4.5549999999999784</c:v>
                </c:pt>
                <c:pt idx="115">
                  <c:v>-4.5449999999999875</c:v>
                </c:pt>
                <c:pt idx="116">
                  <c:v>-4.5349999999999682</c:v>
                </c:pt>
                <c:pt idx="117">
                  <c:v>-4.5250000000000057</c:v>
                </c:pt>
                <c:pt idx="118">
                  <c:v>-4.5149999999999864</c:v>
                </c:pt>
                <c:pt idx="119">
                  <c:v>-4.504999999999967</c:v>
                </c:pt>
                <c:pt idx="120">
                  <c:v>-4.4950000000000045</c:v>
                </c:pt>
                <c:pt idx="121">
                  <c:v>-4.4849999999999568</c:v>
                </c:pt>
                <c:pt idx="122">
                  <c:v>-4.4749999999999943</c:v>
                </c:pt>
                <c:pt idx="123">
                  <c:v>-4.464999999999975</c:v>
                </c:pt>
                <c:pt idx="124">
                  <c:v>-4.4550000000000409</c:v>
                </c:pt>
                <c:pt idx="125">
                  <c:v>-4.4449999999999648</c:v>
                </c:pt>
                <c:pt idx="126">
                  <c:v>-4.4350000000000023</c:v>
                </c:pt>
                <c:pt idx="127">
                  <c:v>-4.4249999999999829</c:v>
                </c:pt>
                <c:pt idx="128">
                  <c:v>-4.4149999999999636</c:v>
                </c:pt>
                <c:pt idx="129">
                  <c:v>-4.4050000000000011</c:v>
                </c:pt>
                <c:pt idx="130">
                  <c:v>-4.3949999999999534</c:v>
                </c:pt>
                <c:pt idx="131">
                  <c:v>-4.3849999999999625</c:v>
                </c:pt>
                <c:pt idx="132">
                  <c:v>-4.3749999999999716</c:v>
                </c:pt>
                <c:pt idx="133">
                  <c:v>-4.3650000000000091</c:v>
                </c:pt>
                <c:pt idx="134">
                  <c:v>-4.3549999999999898</c:v>
                </c:pt>
                <c:pt idx="135">
                  <c:v>-4.3449999999999704</c:v>
                </c:pt>
                <c:pt idx="136">
                  <c:v>-4.3349999999999795</c:v>
                </c:pt>
                <c:pt idx="137">
                  <c:v>-4.3249999999999602</c:v>
                </c:pt>
                <c:pt idx="138">
                  <c:v>-4.3149999999999977</c:v>
                </c:pt>
                <c:pt idx="139">
                  <c:v>-4.3049999999999784</c:v>
                </c:pt>
                <c:pt idx="140">
                  <c:v>-4.2949999999999875</c:v>
                </c:pt>
                <c:pt idx="141">
                  <c:v>-4.2849999999999397</c:v>
                </c:pt>
                <c:pt idx="142">
                  <c:v>-4.2750000000000057</c:v>
                </c:pt>
                <c:pt idx="143">
                  <c:v>-4.2649999999999864</c:v>
                </c:pt>
                <c:pt idx="144">
                  <c:v>-4.2549999999999955</c:v>
                </c:pt>
                <c:pt idx="145">
                  <c:v>-4.2450000000000045</c:v>
                </c:pt>
                <c:pt idx="146">
                  <c:v>-4.2349999999999852</c:v>
                </c:pt>
                <c:pt idx="147">
                  <c:v>-4.2249999999999943</c:v>
                </c:pt>
                <c:pt idx="148">
                  <c:v>-4.214999999999975</c:v>
                </c:pt>
                <c:pt idx="149">
                  <c:v>-4.2050000000000409</c:v>
                </c:pt>
                <c:pt idx="150">
                  <c:v>-4.1949999999999648</c:v>
                </c:pt>
                <c:pt idx="151">
                  <c:v>-4.1850000000000023</c:v>
                </c:pt>
                <c:pt idx="152">
                  <c:v>-4.1749999999999829</c:v>
                </c:pt>
                <c:pt idx="153">
                  <c:v>-4.1649999999999636</c:v>
                </c:pt>
                <c:pt idx="154">
                  <c:v>-4.1550000000000011</c:v>
                </c:pt>
                <c:pt idx="155">
                  <c:v>-4.1449999999999534</c:v>
                </c:pt>
                <c:pt idx="156">
                  <c:v>-4.1349999999999625</c:v>
                </c:pt>
                <c:pt idx="157">
                  <c:v>-4.1249999999999716</c:v>
                </c:pt>
                <c:pt idx="158">
                  <c:v>-4.1150000000000091</c:v>
                </c:pt>
                <c:pt idx="159">
                  <c:v>-4.1049999999999898</c:v>
                </c:pt>
                <c:pt idx="160">
                  <c:v>-4.0949999999999704</c:v>
                </c:pt>
                <c:pt idx="161">
                  <c:v>-4.0849999999999795</c:v>
                </c:pt>
                <c:pt idx="162">
                  <c:v>-4.0749999999999602</c:v>
                </c:pt>
                <c:pt idx="163">
                  <c:v>-4.0649999999999977</c:v>
                </c:pt>
                <c:pt idx="164">
                  <c:v>-4.0549999999999784</c:v>
                </c:pt>
                <c:pt idx="165">
                  <c:v>-4.0449999999999875</c:v>
                </c:pt>
                <c:pt idx="166">
                  <c:v>-4.0349999999999397</c:v>
                </c:pt>
                <c:pt idx="167">
                  <c:v>-4.0250000000000057</c:v>
                </c:pt>
                <c:pt idx="168">
                  <c:v>-4.0149999999999864</c:v>
                </c:pt>
                <c:pt idx="169">
                  <c:v>-4.0049999999999955</c:v>
                </c:pt>
                <c:pt idx="170">
                  <c:v>-3.9950000000000045</c:v>
                </c:pt>
                <c:pt idx="171">
                  <c:v>-3.9849999999999852</c:v>
                </c:pt>
                <c:pt idx="172">
                  <c:v>-3.9749999999999943</c:v>
                </c:pt>
                <c:pt idx="173">
                  <c:v>-3.964999999999975</c:v>
                </c:pt>
                <c:pt idx="174">
                  <c:v>-3.9550000000000409</c:v>
                </c:pt>
                <c:pt idx="175">
                  <c:v>-3.9449999999999648</c:v>
                </c:pt>
                <c:pt idx="176">
                  <c:v>-3.9350000000000023</c:v>
                </c:pt>
                <c:pt idx="177">
                  <c:v>-3.9249999999999829</c:v>
                </c:pt>
                <c:pt idx="178">
                  <c:v>-3.9149999999999636</c:v>
                </c:pt>
                <c:pt idx="179">
                  <c:v>-3.9050000000000011</c:v>
                </c:pt>
                <c:pt idx="180">
                  <c:v>-3.8949999999999534</c:v>
                </c:pt>
                <c:pt idx="181">
                  <c:v>-3.8849999999999625</c:v>
                </c:pt>
                <c:pt idx="182">
                  <c:v>-3.8749999999999716</c:v>
                </c:pt>
                <c:pt idx="183">
                  <c:v>-3.8650000000000091</c:v>
                </c:pt>
                <c:pt idx="184">
                  <c:v>-3.8549999999999898</c:v>
                </c:pt>
                <c:pt idx="185">
                  <c:v>-3.8449999999999704</c:v>
                </c:pt>
                <c:pt idx="186">
                  <c:v>-3.8349999999999795</c:v>
                </c:pt>
                <c:pt idx="187">
                  <c:v>-3.8249999999999602</c:v>
                </c:pt>
                <c:pt idx="188">
                  <c:v>-3.8149999999999977</c:v>
                </c:pt>
                <c:pt idx="189">
                  <c:v>-3.8049999999999784</c:v>
                </c:pt>
                <c:pt idx="190">
                  <c:v>-3.7949999999999875</c:v>
                </c:pt>
                <c:pt idx="191">
                  <c:v>-3.7849999999999397</c:v>
                </c:pt>
                <c:pt idx="192">
                  <c:v>-3.7750000000000057</c:v>
                </c:pt>
                <c:pt idx="193">
                  <c:v>-3.7649999999999864</c:v>
                </c:pt>
                <c:pt idx="194">
                  <c:v>-3.7549999999999955</c:v>
                </c:pt>
                <c:pt idx="195">
                  <c:v>-3.7450000000000045</c:v>
                </c:pt>
                <c:pt idx="196">
                  <c:v>-3.7349999999999852</c:v>
                </c:pt>
                <c:pt idx="197">
                  <c:v>-3.7249999999999943</c:v>
                </c:pt>
                <c:pt idx="198">
                  <c:v>-3.714999999999975</c:v>
                </c:pt>
                <c:pt idx="199">
                  <c:v>-3.7050000000000409</c:v>
                </c:pt>
                <c:pt idx="200">
                  <c:v>-3.6949999999999648</c:v>
                </c:pt>
                <c:pt idx="201">
                  <c:v>-3.6850000000000023</c:v>
                </c:pt>
                <c:pt idx="202">
                  <c:v>-3.6749999999999829</c:v>
                </c:pt>
                <c:pt idx="203">
                  <c:v>-3.6649999999999636</c:v>
                </c:pt>
                <c:pt idx="204">
                  <c:v>-3.6550000000000011</c:v>
                </c:pt>
                <c:pt idx="205">
                  <c:v>-3.6449999999999534</c:v>
                </c:pt>
                <c:pt idx="206">
                  <c:v>-3.6349999999999625</c:v>
                </c:pt>
                <c:pt idx="207">
                  <c:v>-3.6249999999999716</c:v>
                </c:pt>
                <c:pt idx="208">
                  <c:v>-3.6150000000000091</c:v>
                </c:pt>
                <c:pt idx="209">
                  <c:v>-3.6049999999999898</c:v>
                </c:pt>
                <c:pt idx="210">
                  <c:v>-3.5949999999999704</c:v>
                </c:pt>
                <c:pt idx="211">
                  <c:v>-3.5849999999999795</c:v>
                </c:pt>
                <c:pt idx="212">
                  <c:v>-3.5749999999999602</c:v>
                </c:pt>
                <c:pt idx="213">
                  <c:v>-3.5649999999999977</c:v>
                </c:pt>
                <c:pt idx="214">
                  <c:v>-3.5549999999999784</c:v>
                </c:pt>
                <c:pt idx="215">
                  <c:v>-3.5449999999999875</c:v>
                </c:pt>
                <c:pt idx="216">
                  <c:v>-3.5349999999999397</c:v>
                </c:pt>
                <c:pt idx="217">
                  <c:v>-3.5250000000000057</c:v>
                </c:pt>
                <c:pt idx="218">
                  <c:v>-3.5149999999999864</c:v>
                </c:pt>
                <c:pt idx="219">
                  <c:v>-3.5049999999999955</c:v>
                </c:pt>
                <c:pt idx="220">
                  <c:v>-3.4950000000000045</c:v>
                </c:pt>
                <c:pt idx="221">
                  <c:v>-3.4849999999999852</c:v>
                </c:pt>
                <c:pt idx="222">
                  <c:v>-3.4749999999999943</c:v>
                </c:pt>
                <c:pt idx="223">
                  <c:v>-3.464999999999975</c:v>
                </c:pt>
                <c:pt idx="224">
                  <c:v>-3.4550000000000409</c:v>
                </c:pt>
                <c:pt idx="225">
                  <c:v>-3.4449999999999648</c:v>
                </c:pt>
                <c:pt idx="226">
                  <c:v>-3.4350000000000023</c:v>
                </c:pt>
                <c:pt idx="227">
                  <c:v>-3.4249999999999829</c:v>
                </c:pt>
                <c:pt idx="228">
                  <c:v>-3.4149999999999636</c:v>
                </c:pt>
                <c:pt idx="229">
                  <c:v>-3.4050000000000011</c:v>
                </c:pt>
                <c:pt idx="230">
                  <c:v>-3.3949999999999534</c:v>
                </c:pt>
                <c:pt idx="231">
                  <c:v>-3.3849999999999625</c:v>
                </c:pt>
                <c:pt idx="232">
                  <c:v>-3.3749999999999716</c:v>
                </c:pt>
                <c:pt idx="233">
                  <c:v>-3.3650000000000091</c:v>
                </c:pt>
                <c:pt idx="234">
                  <c:v>-3.3549999999999898</c:v>
                </c:pt>
                <c:pt idx="235">
                  <c:v>-3.3449999999999704</c:v>
                </c:pt>
                <c:pt idx="236">
                  <c:v>-3.3349999999999795</c:v>
                </c:pt>
                <c:pt idx="237">
                  <c:v>-3.3249999999999602</c:v>
                </c:pt>
                <c:pt idx="238">
                  <c:v>-3.3149999999999977</c:v>
                </c:pt>
                <c:pt idx="239">
                  <c:v>-3.3049999999999784</c:v>
                </c:pt>
                <c:pt idx="240">
                  <c:v>-3.2949999999999875</c:v>
                </c:pt>
                <c:pt idx="241">
                  <c:v>-3.2849999999999397</c:v>
                </c:pt>
                <c:pt idx="242">
                  <c:v>-3.2750000000000057</c:v>
                </c:pt>
                <c:pt idx="243">
                  <c:v>-3.2649999999999864</c:v>
                </c:pt>
                <c:pt idx="244">
                  <c:v>-3.2549999999999955</c:v>
                </c:pt>
                <c:pt idx="245">
                  <c:v>-3.2450000000000045</c:v>
                </c:pt>
                <c:pt idx="246">
                  <c:v>-3.2349999999999852</c:v>
                </c:pt>
                <c:pt idx="247">
                  <c:v>-3.2249999999999943</c:v>
                </c:pt>
                <c:pt idx="248">
                  <c:v>-3.214999999999975</c:v>
                </c:pt>
                <c:pt idx="249">
                  <c:v>-3.2050000000000409</c:v>
                </c:pt>
                <c:pt idx="250">
                  <c:v>-3.1949999999999648</c:v>
                </c:pt>
                <c:pt idx="251">
                  <c:v>-3.1850000000000023</c:v>
                </c:pt>
                <c:pt idx="252">
                  <c:v>-3.1749999999999829</c:v>
                </c:pt>
                <c:pt idx="253">
                  <c:v>-3.1649999999999636</c:v>
                </c:pt>
                <c:pt idx="254">
                  <c:v>-3.1550000000000011</c:v>
                </c:pt>
                <c:pt idx="255">
                  <c:v>-3.1449999999999534</c:v>
                </c:pt>
                <c:pt idx="256">
                  <c:v>-3.1349999999999625</c:v>
                </c:pt>
                <c:pt idx="257">
                  <c:v>-3.1249999999999716</c:v>
                </c:pt>
                <c:pt idx="258">
                  <c:v>-3.1150000000000091</c:v>
                </c:pt>
                <c:pt idx="259">
                  <c:v>-3.1049999999999898</c:v>
                </c:pt>
                <c:pt idx="260">
                  <c:v>-3.0949999999999704</c:v>
                </c:pt>
                <c:pt idx="261">
                  <c:v>-3.0849999999999795</c:v>
                </c:pt>
                <c:pt idx="262">
                  <c:v>-3.0749999999999602</c:v>
                </c:pt>
                <c:pt idx="263">
                  <c:v>-3.0649999999999977</c:v>
                </c:pt>
                <c:pt idx="264">
                  <c:v>-3.0549999999999784</c:v>
                </c:pt>
                <c:pt idx="265">
                  <c:v>-3.0449999999999875</c:v>
                </c:pt>
                <c:pt idx="266">
                  <c:v>-3.0349999999999397</c:v>
                </c:pt>
                <c:pt idx="267">
                  <c:v>-3.0250000000000057</c:v>
                </c:pt>
                <c:pt idx="268">
                  <c:v>-3.0149999999999864</c:v>
                </c:pt>
                <c:pt idx="269">
                  <c:v>-3.0049999999999955</c:v>
                </c:pt>
                <c:pt idx="270">
                  <c:v>-2.9950000000000045</c:v>
                </c:pt>
                <c:pt idx="271">
                  <c:v>-2.9849999999999852</c:v>
                </c:pt>
                <c:pt idx="272">
                  <c:v>-2.9749999999999943</c:v>
                </c:pt>
                <c:pt idx="273">
                  <c:v>-2.964999999999975</c:v>
                </c:pt>
                <c:pt idx="274">
                  <c:v>-2.9550000000000409</c:v>
                </c:pt>
                <c:pt idx="275">
                  <c:v>-2.9449999999999648</c:v>
                </c:pt>
                <c:pt idx="276">
                  <c:v>-2.9350000000000023</c:v>
                </c:pt>
                <c:pt idx="277">
                  <c:v>-2.9249999999999829</c:v>
                </c:pt>
                <c:pt idx="278">
                  <c:v>-2.9149999999999636</c:v>
                </c:pt>
                <c:pt idx="279">
                  <c:v>-2.9050000000000011</c:v>
                </c:pt>
                <c:pt idx="280">
                  <c:v>-2.8949999999999534</c:v>
                </c:pt>
                <c:pt idx="281">
                  <c:v>-2.8849999999999625</c:v>
                </c:pt>
                <c:pt idx="282">
                  <c:v>-2.8749999999999716</c:v>
                </c:pt>
                <c:pt idx="283">
                  <c:v>-2.8650000000000091</c:v>
                </c:pt>
                <c:pt idx="284">
                  <c:v>-2.8549999999999898</c:v>
                </c:pt>
                <c:pt idx="285">
                  <c:v>-2.8449999999999704</c:v>
                </c:pt>
                <c:pt idx="286">
                  <c:v>-2.8349999999999795</c:v>
                </c:pt>
                <c:pt idx="287">
                  <c:v>-2.8249999999999602</c:v>
                </c:pt>
                <c:pt idx="288">
                  <c:v>-2.8149999999999977</c:v>
                </c:pt>
                <c:pt idx="289">
                  <c:v>-2.8049999999999784</c:v>
                </c:pt>
                <c:pt idx="290">
                  <c:v>-2.7949999999999875</c:v>
                </c:pt>
                <c:pt idx="291">
                  <c:v>-2.7849999999999397</c:v>
                </c:pt>
                <c:pt idx="292">
                  <c:v>-2.7750000000000057</c:v>
                </c:pt>
                <c:pt idx="293">
                  <c:v>-2.7649999999999864</c:v>
                </c:pt>
                <c:pt idx="294">
                  <c:v>-2.7549999999999955</c:v>
                </c:pt>
                <c:pt idx="295">
                  <c:v>-2.7450000000000045</c:v>
                </c:pt>
                <c:pt idx="296">
                  <c:v>-2.7349999999999852</c:v>
                </c:pt>
                <c:pt idx="297">
                  <c:v>-2.7249999999999943</c:v>
                </c:pt>
                <c:pt idx="298">
                  <c:v>-2.714999999999975</c:v>
                </c:pt>
                <c:pt idx="299">
                  <c:v>-2.7050000000000409</c:v>
                </c:pt>
                <c:pt idx="300">
                  <c:v>-2.6949999999999648</c:v>
                </c:pt>
                <c:pt idx="301">
                  <c:v>-2.6850000000000023</c:v>
                </c:pt>
                <c:pt idx="302">
                  <c:v>-2.6749999999999829</c:v>
                </c:pt>
                <c:pt idx="303">
                  <c:v>-2.6649999999999636</c:v>
                </c:pt>
                <c:pt idx="304">
                  <c:v>-2.6550000000000011</c:v>
                </c:pt>
                <c:pt idx="305">
                  <c:v>-2.6449999999999534</c:v>
                </c:pt>
                <c:pt idx="306">
                  <c:v>-2.6349999999999625</c:v>
                </c:pt>
                <c:pt idx="307">
                  <c:v>-2.6249999999999716</c:v>
                </c:pt>
                <c:pt idx="308">
                  <c:v>-2.6150000000000091</c:v>
                </c:pt>
                <c:pt idx="309">
                  <c:v>-2.6049999999999898</c:v>
                </c:pt>
                <c:pt idx="310">
                  <c:v>-2.5949999999999704</c:v>
                </c:pt>
                <c:pt idx="311">
                  <c:v>-2.5849999999999795</c:v>
                </c:pt>
                <c:pt idx="312">
                  <c:v>-2.5749999999999602</c:v>
                </c:pt>
                <c:pt idx="313">
                  <c:v>-2.5649999999999977</c:v>
                </c:pt>
                <c:pt idx="314">
                  <c:v>-2.5549999999999784</c:v>
                </c:pt>
                <c:pt idx="315">
                  <c:v>-2.5449999999999875</c:v>
                </c:pt>
                <c:pt idx="316">
                  <c:v>-2.5349999999999397</c:v>
                </c:pt>
                <c:pt idx="317">
                  <c:v>-2.5250000000000057</c:v>
                </c:pt>
                <c:pt idx="318">
                  <c:v>-2.5149999999999864</c:v>
                </c:pt>
                <c:pt idx="319">
                  <c:v>-2.5049999999999955</c:v>
                </c:pt>
                <c:pt idx="320">
                  <c:v>-2.4950000000000045</c:v>
                </c:pt>
                <c:pt idx="321">
                  <c:v>-2.4849999999999852</c:v>
                </c:pt>
                <c:pt idx="322">
                  <c:v>-2.4749999999999943</c:v>
                </c:pt>
                <c:pt idx="323">
                  <c:v>-2.464999999999975</c:v>
                </c:pt>
                <c:pt idx="324">
                  <c:v>-2.4550000000000409</c:v>
                </c:pt>
                <c:pt idx="325">
                  <c:v>-2.4449999999999648</c:v>
                </c:pt>
                <c:pt idx="326">
                  <c:v>-2.4350000000000023</c:v>
                </c:pt>
                <c:pt idx="327">
                  <c:v>-2.4249999999999829</c:v>
                </c:pt>
                <c:pt idx="328">
                  <c:v>-2.4149999999999636</c:v>
                </c:pt>
                <c:pt idx="329">
                  <c:v>-2.4050000000000011</c:v>
                </c:pt>
                <c:pt idx="330">
                  <c:v>-2.3949999999999534</c:v>
                </c:pt>
                <c:pt idx="331">
                  <c:v>-2.3849999999999625</c:v>
                </c:pt>
                <c:pt idx="332">
                  <c:v>-2.3749999999999716</c:v>
                </c:pt>
                <c:pt idx="333">
                  <c:v>-2.3650000000000091</c:v>
                </c:pt>
                <c:pt idx="334">
                  <c:v>-2.3549999999999898</c:v>
                </c:pt>
                <c:pt idx="335">
                  <c:v>-2.3449999999999704</c:v>
                </c:pt>
                <c:pt idx="336">
                  <c:v>-2.3349999999999795</c:v>
                </c:pt>
                <c:pt idx="337">
                  <c:v>-2.3249999999999602</c:v>
                </c:pt>
                <c:pt idx="338">
                  <c:v>-2.3149999999999977</c:v>
                </c:pt>
                <c:pt idx="339">
                  <c:v>-2.3049999999999784</c:v>
                </c:pt>
                <c:pt idx="340">
                  <c:v>-2.2949999999999875</c:v>
                </c:pt>
                <c:pt idx="341">
                  <c:v>-2.2849999999999397</c:v>
                </c:pt>
                <c:pt idx="342">
                  <c:v>-2.2750000000000057</c:v>
                </c:pt>
                <c:pt idx="343">
                  <c:v>-2.2649999999999864</c:v>
                </c:pt>
                <c:pt idx="344">
                  <c:v>-2.2549999999999955</c:v>
                </c:pt>
                <c:pt idx="345">
                  <c:v>-2.2450000000000045</c:v>
                </c:pt>
                <c:pt idx="346">
                  <c:v>-2.2349999999999852</c:v>
                </c:pt>
                <c:pt idx="347">
                  <c:v>-2.2249999999999943</c:v>
                </c:pt>
                <c:pt idx="348">
                  <c:v>-2.214999999999975</c:v>
                </c:pt>
                <c:pt idx="349">
                  <c:v>-2.2050000000000409</c:v>
                </c:pt>
                <c:pt idx="350">
                  <c:v>-2.1949999999999648</c:v>
                </c:pt>
                <c:pt idx="351">
                  <c:v>-2.1850000000000023</c:v>
                </c:pt>
                <c:pt idx="352">
                  <c:v>-2.1749999999999829</c:v>
                </c:pt>
                <c:pt idx="353">
                  <c:v>-2.1649999999999636</c:v>
                </c:pt>
                <c:pt idx="354">
                  <c:v>-2.1550000000000011</c:v>
                </c:pt>
                <c:pt idx="355">
                  <c:v>-2.1449999999999534</c:v>
                </c:pt>
                <c:pt idx="356">
                  <c:v>-2.1349999999999625</c:v>
                </c:pt>
                <c:pt idx="357">
                  <c:v>-2.1249999999999716</c:v>
                </c:pt>
                <c:pt idx="358">
                  <c:v>-2.1150000000000091</c:v>
                </c:pt>
                <c:pt idx="359">
                  <c:v>-2.1049999999999898</c:v>
                </c:pt>
                <c:pt idx="360">
                  <c:v>-2.0949999999999704</c:v>
                </c:pt>
                <c:pt idx="361">
                  <c:v>-2.0849999999999795</c:v>
                </c:pt>
                <c:pt idx="362">
                  <c:v>-2.0749999999999602</c:v>
                </c:pt>
                <c:pt idx="363">
                  <c:v>-2.0649999999999977</c:v>
                </c:pt>
                <c:pt idx="364">
                  <c:v>-2.0549999999999784</c:v>
                </c:pt>
                <c:pt idx="365">
                  <c:v>-2.0449999999999875</c:v>
                </c:pt>
                <c:pt idx="366">
                  <c:v>-2.0349999999999397</c:v>
                </c:pt>
                <c:pt idx="367">
                  <c:v>-2.0250000000000057</c:v>
                </c:pt>
                <c:pt idx="368">
                  <c:v>-2.0149999999999864</c:v>
                </c:pt>
                <c:pt idx="369">
                  <c:v>-2.0049999999999955</c:v>
                </c:pt>
                <c:pt idx="370">
                  <c:v>-1.9950000000000045</c:v>
                </c:pt>
                <c:pt idx="371">
                  <c:v>-1.9849999999999852</c:v>
                </c:pt>
                <c:pt idx="372">
                  <c:v>-1.9749999999999943</c:v>
                </c:pt>
                <c:pt idx="373">
                  <c:v>-1.964999999999975</c:v>
                </c:pt>
                <c:pt idx="374">
                  <c:v>-1.9550000000000409</c:v>
                </c:pt>
                <c:pt idx="375">
                  <c:v>-1.9449999999999648</c:v>
                </c:pt>
                <c:pt idx="376">
                  <c:v>-1.9350000000000023</c:v>
                </c:pt>
                <c:pt idx="377">
                  <c:v>-1.9249999999999829</c:v>
                </c:pt>
                <c:pt idx="378">
                  <c:v>-1.9149999999999636</c:v>
                </c:pt>
                <c:pt idx="379">
                  <c:v>-1.9050000000000011</c:v>
                </c:pt>
                <c:pt idx="380">
                  <c:v>-1.8949999999999534</c:v>
                </c:pt>
                <c:pt idx="381">
                  <c:v>-1.8849999999999625</c:v>
                </c:pt>
                <c:pt idx="382">
                  <c:v>-1.8749999999999716</c:v>
                </c:pt>
                <c:pt idx="383">
                  <c:v>-1.8650000000000091</c:v>
                </c:pt>
                <c:pt idx="384">
                  <c:v>-1.8549999999999898</c:v>
                </c:pt>
                <c:pt idx="385">
                  <c:v>-1.8449999999999704</c:v>
                </c:pt>
                <c:pt idx="386">
                  <c:v>-1.8349999999999795</c:v>
                </c:pt>
                <c:pt idx="387">
                  <c:v>-1.8249999999999602</c:v>
                </c:pt>
                <c:pt idx="388">
                  <c:v>-1.8149999999999977</c:v>
                </c:pt>
                <c:pt idx="389">
                  <c:v>-1.8049999999999784</c:v>
                </c:pt>
                <c:pt idx="390">
                  <c:v>-1.7949999999999875</c:v>
                </c:pt>
                <c:pt idx="391">
                  <c:v>-1.7849999999999397</c:v>
                </c:pt>
                <c:pt idx="392">
                  <c:v>-1.7750000000000057</c:v>
                </c:pt>
                <c:pt idx="393">
                  <c:v>-1.7649999999999864</c:v>
                </c:pt>
                <c:pt idx="394">
                  <c:v>-1.7549999999999955</c:v>
                </c:pt>
                <c:pt idx="395">
                  <c:v>-1.7450000000000045</c:v>
                </c:pt>
                <c:pt idx="396">
                  <c:v>-1.7349999999999852</c:v>
                </c:pt>
                <c:pt idx="397">
                  <c:v>-1.7249999999999943</c:v>
                </c:pt>
                <c:pt idx="398">
                  <c:v>-1.714999999999975</c:v>
                </c:pt>
                <c:pt idx="399">
                  <c:v>-1.7050000000000409</c:v>
                </c:pt>
                <c:pt idx="400">
                  <c:v>-1.6949999999999648</c:v>
                </c:pt>
                <c:pt idx="401">
                  <c:v>-1.6850000000000023</c:v>
                </c:pt>
                <c:pt idx="402">
                  <c:v>-1.6749999999999829</c:v>
                </c:pt>
                <c:pt idx="403">
                  <c:v>-1.6649999999999636</c:v>
                </c:pt>
                <c:pt idx="404">
                  <c:v>-1.6550000000000011</c:v>
                </c:pt>
                <c:pt idx="405">
                  <c:v>-1.6449999999999534</c:v>
                </c:pt>
                <c:pt idx="406">
                  <c:v>-1.6349999999999625</c:v>
                </c:pt>
                <c:pt idx="407">
                  <c:v>-1.6249999999999716</c:v>
                </c:pt>
                <c:pt idx="408">
                  <c:v>-1.6150000000000091</c:v>
                </c:pt>
                <c:pt idx="409">
                  <c:v>-1.6049999999999898</c:v>
                </c:pt>
                <c:pt idx="410">
                  <c:v>-1.5949999999999704</c:v>
                </c:pt>
                <c:pt idx="411">
                  <c:v>-1.5849999999999795</c:v>
                </c:pt>
                <c:pt idx="412">
                  <c:v>-1.5749999999999602</c:v>
                </c:pt>
                <c:pt idx="413">
                  <c:v>-1.5649999999999977</c:v>
                </c:pt>
                <c:pt idx="414">
                  <c:v>-1.5549999999999784</c:v>
                </c:pt>
                <c:pt idx="415">
                  <c:v>-1.5449999999999875</c:v>
                </c:pt>
                <c:pt idx="416">
                  <c:v>-1.5349999999999397</c:v>
                </c:pt>
                <c:pt idx="417">
                  <c:v>-1.5250000000000057</c:v>
                </c:pt>
                <c:pt idx="418">
                  <c:v>-1.5149999999999864</c:v>
                </c:pt>
                <c:pt idx="419">
                  <c:v>-1.5049999999999955</c:v>
                </c:pt>
                <c:pt idx="420">
                  <c:v>-1.4950000000000045</c:v>
                </c:pt>
                <c:pt idx="421">
                  <c:v>-1.4849999999999852</c:v>
                </c:pt>
                <c:pt idx="422">
                  <c:v>-1.4749999999999943</c:v>
                </c:pt>
                <c:pt idx="423">
                  <c:v>-1.464999999999975</c:v>
                </c:pt>
                <c:pt idx="424">
                  <c:v>-1.4550000000000409</c:v>
                </c:pt>
                <c:pt idx="425">
                  <c:v>-1.4449999999999648</c:v>
                </c:pt>
                <c:pt idx="426">
                  <c:v>-1.4350000000000023</c:v>
                </c:pt>
                <c:pt idx="427">
                  <c:v>-1.4249999999999829</c:v>
                </c:pt>
                <c:pt idx="428">
                  <c:v>-1.4149999999999636</c:v>
                </c:pt>
                <c:pt idx="429">
                  <c:v>-1.4050000000000011</c:v>
                </c:pt>
                <c:pt idx="430">
                  <c:v>-1.3949999999999534</c:v>
                </c:pt>
                <c:pt idx="431">
                  <c:v>-1.3849999999999625</c:v>
                </c:pt>
                <c:pt idx="432">
                  <c:v>-1.3749999999999716</c:v>
                </c:pt>
                <c:pt idx="433">
                  <c:v>-1.3650000000000091</c:v>
                </c:pt>
                <c:pt idx="434">
                  <c:v>-1.3549999999999898</c:v>
                </c:pt>
                <c:pt idx="435">
                  <c:v>-1.3449999999999704</c:v>
                </c:pt>
                <c:pt idx="436">
                  <c:v>-1.3349999999999795</c:v>
                </c:pt>
                <c:pt idx="437">
                  <c:v>-1.3249999999999602</c:v>
                </c:pt>
                <c:pt idx="438">
                  <c:v>-1.3149999999999977</c:v>
                </c:pt>
                <c:pt idx="439">
                  <c:v>-1.3049999999999784</c:v>
                </c:pt>
                <c:pt idx="440">
                  <c:v>-1.2949999999999875</c:v>
                </c:pt>
                <c:pt idx="441">
                  <c:v>-1.2849999999999397</c:v>
                </c:pt>
                <c:pt idx="442">
                  <c:v>-1.2750000000000057</c:v>
                </c:pt>
                <c:pt idx="443">
                  <c:v>-1.2649999999999864</c:v>
                </c:pt>
                <c:pt idx="444">
                  <c:v>-1.2549999999999955</c:v>
                </c:pt>
                <c:pt idx="445">
                  <c:v>-1.2450000000000045</c:v>
                </c:pt>
                <c:pt idx="446">
                  <c:v>-1.2349999999999852</c:v>
                </c:pt>
                <c:pt idx="447">
                  <c:v>-1.2249999999999943</c:v>
                </c:pt>
                <c:pt idx="448">
                  <c:v>-1.214999999999975</c:v>
                </c:pt>
                <c:pt idx="449">
                  <c:v>-1.2050000000000409</c:v>
                </c:pt>
                <c:pt idx="450">
                  <c:v>-1.1949999999999648</c:v>
                </c:pt>
                <c:pt idx="451">
                  <c:v>-1.1850000000000023</c:v>
                </c:pt>
                <c:pt idx="452">
                  <c:v>-1.1749999999999829</c:v>
                </c:pt>
                <c:pt idx="453">
                  <c:v>-1.1649999999999636</c:v>
                </c:pt>
                <c:pt idx="454">
                  <c:v>-1.1550000000000011</c:v>
                </c:pt>
                <c:pt idx="455">
                  <c:v>-1.1449999999999534</c:v>
                </c:pt>
                <c:pt idx="456">
                  <c:v>-1.1349999999999625</c:v>
                </c:pt>
                <c:pt idx="457">
                  <c:v>-1.1249999999999716</c:v>
                </c:pt>
                <c:pt idx="458">
                  <c:v>-1.1150000000000091</c:v>
                </c:pt>
                <c:pt idx="459">
                  <c:v>-1.1049999999999898</c:v>
                </c:pt>
                <c:pt idx="460">
                  <c:v>-1.0949999999999704</c:v>
                </c:pt>
                <c:pt idx="461">
                  <c:v>-1.0849999999999795</c:v>
                </c:pt>
                <c:pt idx="462">
                  <c:v>-1.0749999999999602</c:v>
                </c:pt>
                <c:pt idx="463">
                  <c:v>-1.0649999999999977</c:v>
                </c:pt>
                <c:pt idx="464">
                  <c:v>-1.0549999999999784</c:v>
                </c:pt>
                <c:pt idx="465">
                  <c:v>-1.0449999999999875</c:v>
                </c:pt>
                <c:pt idx="466">
                  <c:v>-1.0349999999999397</c:v>
                </c:pt>
                <c:pt idx="467">
                  <c:v>-1.0250000000000057</c:v>
                </c:pt>
                <c:pt idx="468">
                  <c:v>-1.0149999999999864</c:v>
                </c:pt>
                <c:pt idx="469">
                  <c:v>-1.0049999999999955</c:v>
                </c:pt>
                <c:pt idx="470">
                  <c:v>-0.99500000000000455</c:v>
                </c:pt>
                <c:pt idx="471">
                  <c:v>-0.98499999999998522</c:v>
                </c:pt>
                <c:pt idx="472">
                  <c:v>-0.97499999999999432</c:v>
                </c:pt>
                <c:pt idx="473">
                  <c:v>-0.96499999999997499</c:v>
                </c:pt>
                <c:pt idx="474">
                  <c:v>-0.95500000000004093</c:v>
                </c:pt>
                <c:pt idx="475">
                  <c:v>-0.94499999999996476</c:v>
                </c:pt>
                <c:pt idx="476">
                  <c:v>-0.93500000000000227</c:v>
                </c:pt>
                <c:pt idx="477">
                  <c:v>-0.92499999999998295</c:v>
                </c:pt>
                <c:pt idx="478">
                  <c:v>-0.91499999999996362</c:v>
                </c:pt>
                <c:pt idx="479">
                  <c:v>-0.90500000000000114</c:v>
                </c:pt>
                <c:pt idx="480">
                  <c:v>-0.89499999999995339</c:v>
                </c:pt>
                <c:pt idx="481">
                  <c:v>-0.88499999999996248</c:v>
                </c:pt>
                <c:pt idx="482">
                  <c:v>-0.87499999999997158</c:v>
                </c:pt>
                <c:pt idx="483">
                  <c:v>-0.86500000000000909</c:v>
                </c:pt>
                <c:pt idx="484">
                  <c:v>-0.85499999999998977</c:v>
                </c:pt>
                <c:pt idx="485">
                  <c:v>-0.84499999999997044</c:v>
                </c:pt>
                <c:pt idx="486">
                  <c:v>-0.83499999999997954</c:v>
                </c:pt>
                <c:pt idx="487">
                  <c:v>-0.82499999999996021</c:v>
                </c:pt>
                <c:pt idx="488">
                  <c:v>-0.81499999999999773</c:v>
                </c:pt>
                <c:pt idx="489">
                  <c:v>-0.8049999999999784</c:v>
                </c:pt>
                <c:pt idx="490">
                  <c:v>-0.79499999999998749</c:v>
                </c:pt>
                <c:pt idx="491">
                  <c:v>-0.78499999999993975</c:v>
                </c:pt>
                <c:pt idx="492">
                  <c:v>-0.77500000000000568</c:v>
                </c:pt>
                <c:pt idx="493">
                  <c:v>-0.76499999999998636</c:v>
                </c:pt>
                <c:pt idx="494">
                  <c:v>-0.75499999999999545</c:v>
                </c:pt>
                <c:pt idx="495">
                  <c:v>-0.74500000000000455</c:v>
                </c:pt>
                <c:pt idx="496">
                  <c:v>-0.73499999999998522</c:v>
                </c:pt>
                <c:pt idx="497">
                  <c:v>-0.72499999999999432</c:v>
                </c:pt>
                <c:pt idx="498">
                  <c:v>-0.71499999999997499</c:v>
                </c:pt>
                <c:pt idx="499">
                  <c:v>-0.70500000000004093</c:v>
                </c:pt>
                <c:pt idx="500">
                  <c:v>-0.69499999999996476</c:v>
                </c:pt>
                <c:pt idx="501">
                  <c:v>-0.68500000000000227</c:v>
                </c:pt>
                <c:pt idx="502">
                  <c:v>-0.67499999999998295</c:v>
                </c:pt>
                <c:pt idx="503">
                  <c:v>-0.66499999999996362</c:v>
                </c:pt>
                <c:pt idx="504">
                  <c:v>-0.65500000000000114</c:v>
                </c:pt>
                <c:pt idx="505">
                  <c:v>-0.64499999999995339</c:v>
                </c:pt>
                <c:pt idx="506">
                  <c:v>-0.63499999999996248</c:v>
                </c:pt>
                <c:pt idx="507">
                  <c:v>-0.62499999999997158</c:v>
                </c:pt>
                <c:pt idx="508">
                  <c:v>-0.61500000000000909</c:v>
                </c:pt>
                <c:pt idx="509">
                  <c:v>-0.60499999999998977</c:v>
                </c:pt>
                <c:pt idx="510">
                  <c:v>-0.59499999999997044</c:v>
                </c:pt>
                <c:pt idx="511">
                  <c:v>-0.58499999999997954</c:v>
                </c:pt>
                <c:pt idx="512">
                  <c:v>-0.57499999999996021</c:v>
                </c:pt>
                <c:pt idx="513">
                  <c:v>-0.56499999999999773</c:v>
                </c:pt>
                <c:pt idx="514">
                  <c:v>-0.5549999999999784</c:v>
                </c:pt>
                <c:pt idx="515">
                  <c:v>-0.54499999999995907</c:v>
                </c:pt>
                <c:pt idx="516">
                  <c:v>-0.53499999999996817</c:v>
                </c:pt>
                <c:pt idx="517">
                  <c:v>-0.52500000000000568</c:v>
                </c:pt>
                <c:pt idx="518">
                  <c:v>-0.51499999999998636</c:v>
                </c:pt>
                <c:pt idx="519">
                  <c:v>-0.50499999999999545</c:v>
                </c:pt>
                <c:pt idx="520">
                  <c:v>-0.49500000000000455</c:v>
                </c:pt>
                <c:pt idx="521">
                  <c:v>-0.48499999999998522</c:v>
                </c:pt>
                <c:pt idx="522">
                  <c:v>-0.47499999999996589</c:v>
                </c:pt>
                <c:pt idx="523">
                  <c:v>-0.46499999999997499</c:v>
                </c:pt>
                <c:pt idx="524">
                  <c:v>-0.45500000000004093</c:v>
                </c:pt>
                <c:pt idx="525">
                  <c:v>-0.4450000000000216</c:v>
                </c:pt>
                <c:pt idx="526">
                  <c:v>-0.43500000000000227</c:v>
                </c:pt>
                <c:pt idx="527">
                  <c:v>-0.42499999999998295</c:v>
                </c:pt>
                <c:pt idx="528">
                  <c:v>-0.41499999999999204</c:v>
                </c:pt>
                <c:pt idx="529">
                  <c:v>-0.40499999999997272</c:v>
                </c:pt>
                <c:pt idx="530">
                  <c:v>-0.39499999999995339</c:v>
                </c:pt>
                <c:pt idx="531">
                  <c:v>-0.38499999999996248</c:v>
                </c:pt>
                <c:pt idx="532">
                  <c:v>-0.37499999999997158</c:v>
                </c:pt>
                <c:pt idx="533">
                  <c:v>-0.36500000000000909</c:v>
                </c:pt>
                <c:pt idx="534">
                  <c:v>-0.35499999999998977</c:v>
                </c:pt>
                <c:pt idx="535">
                  <c:v>-0.34499999999997044</c:v>
                </c:pt>
                <c:pt idx="536">
                  <c:v>-0.33499999999997954</c:v>
                </c:pt>
                <c:pt idx="537">
                  <c:v>-0.32499999999996021</c:v>
                </c:pt>
                <c:pt idx="538">
                  <c:v>-0.31499999999999773</c:v>
                </c:pt>
                <c:pt idx="539">
                  <c:v>-0.3049999999999784</c:v>
                </c:pt>
                <c:pt idx="540">
                  <c:v>-0.29499999999995907</c:v>
                </c:pt>
                <c:pt idx="541">
                  <c:v>-0.28499999999996817</c:v>
                </c:pt>
                <c:pt idx="542">
                  <c:v>-0.27500000000000568</c:v>
                </c:pt>
                <c:pt idx="543">
                  <c:v>-0.26499999999998636</c:v>
                </c:pt>
                <c:pt idx="544">
                  <c:v>-0.25499999999999545</c:v>
                </c:pt>
                <c:pt idx="545">
                  <c:v>-0.24500000000000455</c:v>
                </c:pt>
                <c:pt idx="546">
                  <c:v>-0.23499999999998522</c:v>
                </c:pt>
                <c:pt idx="547">
                  <c:v>-0.22499999999996589</c:v>
                </c:pt>
                <c:pt idx="548">
                  <c:v>-0.21499999999997499</c:v>
                </c:pt>
                <c:pt idx="549">
                  <c:v>-0.20500000000004093</c:v>
                </c:pt>
                <c:pt idx="550">
                  <c:v>-0.1950000000000216</c:v>
                </c:pt>
                <c:pt idx="551">
                  <c:v>-0.18500000000000227</c:v>
                </c:pt>
                <c:pt idx="552">
                  <c:v>-0.17499999999998295</c:v>
                </c:pt>
                <c:pt idx="553">
                  <c:v>-0.16499999999999204</c:v>
                </c:pt>
                <c:pt idx="554">
                  <c:v>-0.15499999999997272</c:v>
                </c:pt>
                <c:pt idx="555">
                  <c:v>-0.14499999999995339</c:v>
                </c:pt>
                <c:pt idx="556">
                  <c:v>-0.13499999999996248</c:v>
                </c:pt>
                <c:pt idx="557">
                  <c:v>-0.12499999999997158</c:v>
                </c:pt>
                <c:pt idx="558">
                  <c:v>-0.11500000000000909</c:v>
                </c:pt>
                <c:pt idx="559">
                  <c:v>-0.10499999999998977</c:v>
                </c:pt>
                <c:pt idx="560">
                  <c:v>-9.4999999999970441E-2</c:v>
                </c:pt>
                <c:pt idx="561">
                  <c:v>-8.4999999999979536E-2</c:v>
                </c:pt>
                <c:pt idx="562">
                  <c:v>-7.499999999996021E-2</c:v>
                </c:pt>
                <c:pt idx="563">
                  <c:v>-6.4999999999997726E-2</c:v>
                </c:pt>
                <c:pt idx="564">
                  <c:v>-5.49999999999784E-2</c:v>
                </c:pt>
                <c:pt idx="565">
                  <c:v>-4.4999999999959073E-2</c:v>
                </c:pt>
                <c:pt idx="566">
                  <c:v>-3.4999999999968168E-2</c:v>
                </c:pt>
                <c:pt idx="567">
                  <c:v>-2.5000000000005684E-2</c:v>
                </c:pt>
                <c:pt idx="568">
                  <c:v>-1.4999999999986358E-2</c:v>
                </c:pt>
                <c:pt idx="569">
                  <c:v>-4.9999999999954525E-3</c:v>
                </c:pt>
                <c:pt idx="570">
                  <c:v>4.9999999999954525E-3</c:v>
                </c:pt>
                <c:pt idx="571">
                  <c:v>1.5000000000014779E-2</c:v>
                </c:pt>
                <c:pt idx="572">
                  <c:v>2.5000000000034106E-2</c:v>
                </c:pt>
                <c:pt idx="573">
                  <c:v>3.5000000000025011E-2</c:v>
                </c:pt>
                <c:pt idx="574">
                  <c:v>4.4999999999959073E-2</c:v>
                </c:pt>
                <c:pt idx="575">
                  <c:v>5.49999999999784E-2</c:v>
                </c:pt>
                <c:pt idx="576">
                  <c:v>6.4999999999997726E-2</c:v>
                </c:pt>
                <c:pt idx="577">
                  <c:v>7.5000000000017053E-2</c:v>
                </c:pt>
                <c:pt idx="578">
                  <c:v>8.5000000000007958E-2</c:v>
                </c:pt>
                <c:pt idx="579">
                  <c:v>9.5000000000027285E-2</c:v>
                </c:pt>
                <c:pt idx="580">
                  <c:v>0.10500000000004661</c:v>
                </c:pt>
                <c:pt idx="581">
                  <c:v>0.11500000000003752</c:v>
                </c:pt>
                <c:pt idx="582">
                  <c:v>0.12500000000002842</c:v>
                </c:pt>
                <c:pt idx="583">
                  <c:v>0.13499999999999091</c:v>
                </c:pt>
                <c:pt idx="584">
                  <c:v>0.14500000000001023</c:v>
                </c:pt>
                <c:pt idx="585">
                  <c:v>0.15500000000002956</c:v>
                </c:pt>
                <c:pt idx="586">
                  <c:v>0.16500000000002046</c:v>
                </c:pt>
                <c:pt idx="587">
                  <c:v>0.17500000000003979</c:v>
                </c:pt>
                <c:pt idx="588">
                  <c:v>0.18500000000000227</c:v>
                </c:pt>
                <c:pt idx="589">
                  <c:v>0.1950000000000216</c:v>
                </c:pt>
                <c:pt idx="590">
                  <c:v>0.20500000000004093</c:v>
                </c:pt>
                <c:pt idx="591">
                  <c:v>0.21500000000003183</c:v>
                </c:pt>
                <c:pt idx="592">
                  <c:v>0.22499999999999432</c:v>
                </c:pt>
                <c:pt idx="593">
                  <c:v>0.23500000000001364</c:v>
                </c:pt>
                <c:pt idx="594">
                  <c:v>0.24500000000000455</c:v>
                </c:pt>
                <c:pt idx="595">
                  <c:v>0.25499999999999545</c:v>
                </c:pt>
                <c:pt idx="596">
                  <c:v>0.26500000000001478</c:v>
                </c:pt>
                <c:pt idx="597">
                  <c:v>0.27500000000003411</c:v>
                </c:pt>
                <c:pt idx="598">
                  <c:v>0.28500000000002501</c:v>
                </c:pt>
                <c:pt idx="599">
                  <c:v>0.29499999999995907</c:v>
                </c:pt>
                <c:pt idx="600">
                  <c:v>0.3049999999999784</c:v>
                </c:pt>
                <c:pt idx="601">
                  <c:v>0.31499999999999773</c:v>
                </c:pt>
                <c:pt idx="602">
                  <c:v>0.32500000000001705</c:v>
                </c:pt>
                <c:pt idx="603">
                  <c:v>0.33500000000000796</c:v>
                </c:pt>
                <c:pt idx="604">
                  <c:v>0.34500000000002728</c:v>
                </c:pt>
                <c:pt idx="605">
                  <c:v>0.35500000000004661</c:v>
                </c:pt>
                <c:pt idx="606">
                  <c:v>0.36500000000003752</c:v>
                </c:pt>
                <c:pt idx="607">
                  <c:v>0.37500000000002842</c:v>
                </c:pt>
                <c:pt idx="608">
                  <c:v>0.38499999999999091</c:v>
                </c:pt>
                <c:pt idx="609">
                  <c:v>0.39500000000001023</c:v>
                </c:pt>
                <c:pt idx="610">
                  <c:v>0.40500000000002956</c:v>
                </c:pt>
                <c:pt idx="611">
                  <c:v>0.41500000000002046</c:v>
                </c:pt>
                <c:pt idx="612">
                  <c:v>0.42500000000003979</c:v>
                </c:pt>
                <c:pt idx="613">
                  <c:v>0.43500000000000227</c:v>
                </c:pt>
                <c:pt idx="614">
                  <c:v>0.4450000000000216</c:v>
                </c:pt>
                <c:pt idx="615">
                  <c:v>0.45500000000004093</c:v>
                </c:pt>
                <c:pt idx="616">
                  <c:v>0.46500000000003183</c:v>
                </c:pt>
                <c:pt idx="617">
                  <c:v>0.47499999999999432</c:v>
                </c:pt>
                <c:pt idx="618">
                  <c:v>0.48500000000001364</c:v>
                </c:pt>
                <c:pt idx="619">
                  <c:v>0.49500000000000455</c:v>
                </c:pt>
                <c:pt idx="620">
                  <c:v>0.50499999999999545</c:v>
                </c:pt>
                <c:pt idx="621">
                  <c:v>0.51500000000001478</c:v>
                </c:pt>
                <c:pt idx="622">
                  <c:v>0.52500000000003411</c:v>
                </c:pt>
                <c:pt idx="623">
                  <c:v>0.53500000000002501</c:v>
                </c:pt>
                <c:pt idx="624">
                  <c:v>0.54499999999995907</c:v>
                </c:pt>
                <c:pt idx="625">
                  <c:v>0.5549999999999784</c:v>
                </c:pt>
                <c:pt idx="626">
                  <c:v>0.56499999999999773</c:v>
                </c:pt>
                <c:pt idx="627">
                  <c:v>0.57500000000001705</c:v>
                </c:pt>
                <c:pt idx="628">
                  <c:v>0.58500000000000796</c:v>
                </c:pt>
                <c:pt idx="629">
                  <c:v>0.59500000000002728</c:v>
                </c:pt>
                <c:pt idx="630">
                  <c:v>0.60500000000004661</c:v>
                </c:pt>
                <c:pt idx="631">
                  <c:v>0.61500000000003752</c:v>
                </c:pt>
                <c:pt idx="632">
                  <c:v>0.62500000000002842</c:v>
                </c:pt>
                <c:pt idx="633">
                  <c:v>0.63499999999999091</c:v>
                </c:pt>
                <c:pt idx="634">
                  <c:v>0.64500000000001023</c:v>
                </c:pt>
                <c:pt idx="635">
                  <c:v>0.65500000000002956</c:v>
                </c:pt>
                <c:pt idx="636">
                  <c:v>0.66500000000002046</c:v>
                </c:pt>
                <c:pt idx="637">
                  <c:v>0.67500000000003979</c:v>
                </c:pt>
                <c:pt idx="638">
                  <c:v>0.68500000000000227</c:v>
                </c:pt>
                <c:pt idx="639">
                  <c:v>0.6950000000000216</c:v>
                </c:pt>
                <c:pt idx="640">
                  <c:v>0.70500000000004093</c:v>
                </c:pt>
                <c:pt idx="641">
                  <c:v>0.71500000000003183</c:v>
                </c:pt>
                <c:pt idx="642">
                  <c:v>0.72499999999999432</c:v>
                </c:pt>
                <c:pt idx="643">
                  <c:v>0.73500000000001364</c:v>
                </c:pt>
                <c:pt idx="644">
                  <c:v>0.74500000000000455</c:v>
                </c:pt>
                <c:pt idx="645">
                  <c:v>0.75499999999999545</c:v>
                </c:pt>
                <c:pt idx="646">
                  <c:v>0.76500000000001478</c:v>
                </c:pt>
                <c:pt idx="647">
                  <c:v>0.77500000000003411</c:v>
                </c:pt>
                <c:pt idx="648">
                  <c:v>0.78500000000002501</c:v>
                </c:pt>
                <c:pt idx="649">
                  <c:v>0.79499999999995907</c:v>
                </c:pt>
                <c:pt idx="650">
                  <c:v>0.8049999999999784</c:v>
                </c:pt>
                <c:pt idx="651">
                  <c:v>0.81499999999999773</c:v>
                </c:pt>
                <c:pt idx="652">
                  <c:v>0.82500000000001705</c:v>
                </c:pt>
                <c:pt idx="653">
                  <c:v>0.83500000000000796</c:v>
                </c:pt>
                <c:pt idx="654">
                  <c:v>0.84500000000002728</c:v>
                </c:pt>
                <c:pt idx="655">
                  <c:v>0.85500000000004661</c:v>
                </c:pt>
                <c:pt idx="656">
                  <c:v>0.86500000000003752</c:v>
                </c:pt>
                <c:pt idx="657">
                  <c:v>0.87500000000002842</c:v>
                </c:pt>
                <c:pt idx="658">
                  <c:v>0.88499999999999091</c:v>
                </c:pt>
                <c:pt idx="659">
                  <c:v>0.89500000000001023</c:v>
                </c:pt>
                <c:pt idx="660">
                  <c:v>0.90500000000002956</c:v>
                </c:pt>
                <c:pt idx="661">
                  <c:v>0.91500000000002046</c:v>
                </c:pt>
                <c:pt idx="662">
                  <c:v>0.92500000000003979</c:v>
                </c:pt>
                <c:pt idx="663">
                  <c:v>0.93500000000000227</c:v>
                </c:pt>
                <c:pt idx="664">
                  <c:v>0.9450000000000216</c:v>
                </c:pt>
                <c:pt idx="665">
                  <c:v>0.95500000000004093</c:v>
                </c:pt>
                <c:pt idx="666">
                  <c:v>0.96500000000003183</c:v>
                </c:pt>
                <c:pt idx="667">
                  <c:v>0.97499999999999432</c:v>
                </c:pt>
                <c:pt idx="668">
                  <c:v>0.98500000000001364</c:v>
                </c:pt>
                <c:pt idx="669">
                  <c:v>0.99500000000000455</c:v>
                </c:pt>
                <c:pt idx="670">
                  <c:v>1.0049999999999955</c:v>
                </c:pt>
                <c:pt idx="671">
                  <c:v>1.0150000000000148</c:v>
                </c:pt>
                <c:pt idx="672">
                  <c:v>1.0250000000000341</c:v>
                </c:pt>
                <c:pt idx="673">
                  <c:v>1.035000000000025</c:v>
                </c:pt>
                <c:pt idx="674">
                  <c:v>1.0449999999999591</c:v>
                </c:pt>
                <c:pt idx="675">
                  <c:v>1.0549999999999784</c:v>
                </c:pt>
                <c:pt idx="676">
                  <c:v>1.0649999999999977</c:v>
                </c:pt>
                <c:pt idx="677">
                  <c:v>1.0750000000000171</c:v>
                </c:pt>
                <c:pt idx="678">
                  <c:v>1.085000000000008</c:v>
                </c:pt>
                <c:pt idx="679">
                  <c:v>1.0950000000000273</c:v>
                </c:pt>
                <c:pt idx="680">
                  <c:v>1.1050000000000466</c:v>
                </c:pt>
                <c:pt idx="681">
                  <c:v>1.1150000000000375</c:v>
                </c:pt>
                <c:pt idx="682">
                  <c:v>1.1250000000000284</c:v>
                </c:pt>
                <c:pt idx="683">
                  <c:v>1.1349999999999909</c:v>
                </c:pt>
                <c:pt idx="684">
                  <c:v>1.1450000000000102</c:v>
                </c:pt>
                <c:pt idx="685">
                  <c:v>1.1550000000000296</c:v>
                </c:pt>
                <c:pt idx="686">
                  <c:v>1.1650000000000205</c:v>
                </c:pt>
                <c:pt idx="687">
                  <c:v>1.1750000000000398</c:v>
                </c:pt>
                <c:pt idx="688">
                  <c:v>1.1850000000000023</c:v>
                </c:pt>
                <c:pt idx="689">
                  <c:v>1.1950000000000216</c:v>
                </c:pt>
                <c:pt idx="690">
                  <c:v>1.2050000000000409</c:v>
                </c:pt>
                <c:pt idx="691">
                  <c:v>1.2150000000000318</c:v>
                </c:pt>
                <c:pt idx="692">
                  <c:v>1.2249999999999943</c:v>
                </c:pt>
                <c:pt idx="693">
                  <c:v>1.2350000000000136</c:v>
                </c:pt>
                <c:pt idx="694">
                  <c:v>1.2450000000000045</c:v>
                </c:pt>
                <c:pt idx="695">
                  <c:v>1.2549999999999955</c:v>
                </c:pt>
                <c:pt idx="696">
                  <c:v>1.2650000000000148</c:v>
                </c:pt>
                <c:pt idx="697">
                  <c:v>1.2750000000000341</c:v>
                </c:pt>
                <c:pt idx="698">
                  <c:v>1.285000000000025</c:v>
                </c:pt>
                <c:pt idx="699">
                  <c:v>1.2949999999999591</c:v>
                </c:pt>
                <c:pt idx="700">
                  <c:v>1.3049999999999784</c:v>
                </c:pt>
                <c:pt idx="701">
                  <c:v>1.3149999999999977</c:v>
                </c:pt>
                <c:pt idx="702">
                  <c:v>1.3250000000000171</c:v>
                </c:pt>
                <c:pt idx="703">
                  <c:v>1.335000000000008</c:v>
                </c:pt>
                <c:pt idx="704">
                  <c:v>1.3450000000000273</c:v>
                </c:pt>
                <c:pt idx="705">
                  <c:v>1.3550000000000466</c:v>
                </c:pt>
                <c:pt idx="706">
                  <c:v>1.3650000000000375</c:v>
                </c:pt>
                <c:pt idx="707">
                  <c:v>1.3750000000000284</c:v>
                </c:pt>
                <c:pt idx="708">
                  <c:v>1.3849999999999909</c:v>
                </c:pt>
                <c:pt idx="709">
                  <c:v>1.3950000000000102</c:v>
                </c:pt>
                <c:pt idx="710">
                  <c:v>1.4050000000000296</c:v>
                </c:pt>
                <c:pt idx="711">
                  <c:v>1.4150000000000205</c:v>
                </c:pt>
                <c:pt idx="712">
                  <c:v>1.4250000000000398</c:v>
                </c:pt>
                <c:pt idx="713">
                  <c:v>1.4350000000000023</c:v>
                </c:pt>
                <c:pt idx="714">
                  <c:v>1.4450000000000216</c:v>
                </c:pt>
                <c:pt idx="715">
                  <c:v>1.4550000000000409</c:v>
                </c:pt>
                <c:pt idx="716">
                  <c:v>1.4650000000000318</c:v>
                </c:pt>
                <c:pt idx="717">
                  <c:v>1.4749999999999943</c:v>
                </c:pt>
                <c:pt idx="718">
                  <c:v>1.4850000000000136</c:v>
                </c:pt>
                <c:pt idx="719">
                  <c:v>1.4950000000000045</c:v>
                </c:pt>
                <c:pt idx="720">
                  <c:v>1.5049999999999955</c:v>
                </c:pt>
                <c:pt idx="721">
                  <c:v>1.5150000000000148</c:v>
                </c:pt>
                <c:pt idx="722">
                  <c:v>1.5250000000000341</c:v>
                </c:pt>
                <c:pt idx="723">
                  <c:v>1.535000000000025</c:v>
                </c:pt>
                <c:pt idx="724">
                  <c:v>1.5449999999999591</c:v>
                </c:pt>
                <c:pt idx="725">
                  <c:v>1.5549999999999784</c:v>
                </c:pt>
                <c:pt idx="726">
                  <c:v>1.5649999999999977</c:v>
                </c:pt>
                <c:pt idx="727">
                  <c:v>1.5750000000000171</c:v>
                </c:pt>
                <c:pt idx="728">
                  <c:v>1.585000000000008</c:v>
                </c:pt>
                <c:pt idx="729">
                  <c:v>1.5950000000000273</c:v>
                </c:pt>
                <c:pt idx="730">
                  <c:v>1.6050000000000466</c:v>
                </c:pt>
                <c:pt idx="731">
                  <c:v>1.6150000000000375</c:v>
                </c:pt>
                <c:pt idx="732">
                  <c:v>1.6250000000000284</c:v>
                </c:pt>
                <c:pt idx="733">
                  <c:v>1.6349999999999909</c:v>
                </c:pt>
                <c:pt idx="734">
                  <c:v>1.6450000000000102</c:v>
                </c:pt>
                <c:pt idx="735">
                  <c:v>1.6550000000000296</c:v>
                </c:pt>
                <c:pt idx="736">
                  <c:v>1.6650000000000205</c:v>
                </c:pt>
                <c:pt idx="737">
                  <c:v>1.6750000000000398</c:v>
                </c:pt>
                <c:pt idx="738">
                  <c:v>1.6850000000000023</c:v>
                </c:pt>
                <c:pt idx="739">
                  <c:v>1.6950000000000216</c:v>
                </c:pt>
                <c:pt idx="740">
                  <c:v>1.7050000000000409</c:v>
                </c:pt>
                <c:pt idx="741">
                  <c:v>1.7150000000000318</c:v>
                </c:pt>
                <c:pt idx="742">
                  <c:v>1.7249999999999943</c:v>
                </c:pt>
                <c:pt idx="743">
                  <c:v>1.7350000000000136</c:v>
                </c:pt>
                <c:pt idx="744">
                  <c:v>1.7450000000000045</c:v>
                </c:pt>
                <c:pt idx="745">
                  <c:v>1.7549999999999955</c:v>
                </c:pt>
                <c:pt idx="746">
                  <c:v>1.7650000000000148</c:v>
                </c:pt>
                <c:pt idx="747">
                  <c:v>1.7750000000000341</c:v>
                </c:pt>
                <c:pt idx="748">
                  <c:v>1.785000000000025</c:v>
                </c:pt>
                <c:pt idx="749">
                  <c:v>1.7949999999999591</c:v>
                </c:pt>
                <c:pt idx="750">
                  <c:v>1.8049999999999784</c:v>
                </c:pt>
                <c:pt idx="751">
                  <c:v>1.8149999999999977</c:v>
                </c:pt>
                <c:pt idx="752">
                  <c:v>1.8250000000000171</c:v>
                </c:pt>
                <c:pt idx="753">
                  <c:v>1.835000000000008</c:v>
                </c:pt>
                <c:pt idx="754">
                  <c:v>1.8450000000000273</c:v>
                </c:pt>
                <c:pt idx="755">
                  <c:v>1.8550000000000466</c:v>
                </c:pt>
                <c:pt idx="756">
                  <c:v>1.8650000000000375</c:v>
                </c:pt>
                <c:pt idx="757">
                  <c:v>1.8750000000000284</c:v>
                </c:pt>
                <c:pt idx="758">
                  <c:v>1.8849999999999909</c:v>
                </c:pt>
                <c:pt idx="759">
                  <c:v>1.8950000000000102</c:v>
                </c:pt>
                <c:pt idx="760">
                  <c:v>1.9050000000000296</c:v>
                </c:pt>
                <c:pt idx="761">
                  <c:v>1.9150000000000205</c:v>
                </c:pt>
                <c:pt idx="762">
                  <c:v>1.9250000000000398</c:v>
                </c:pt>
                <c:pt idx="763">
                  <c:v>1.9350000000000023</c:v>
                </c:pt>
                <c:pt idx="764">
                  <c:v>1.9450000000000216</c:v>
                </c:pt>
                <c:pt idx="765">
                  <c:v>1.9550000000000409</c:v>
                </c:pt>
                <c:pt idx="766">
                  <c:v>1.9650000000000318</c:v>
                </c:pt>
                <c:pt idx="767">
                  <c:v>1.9749999999999943</c:v>
                </c:pt>
                <c:pt idx="768">
                  <c:v>1.9850000000000136</c:v>
                </c:pt>
                <c:pt idx="769">
                  <c:v>1.9950000000000045</c:v>
                </c:pt>
                <c:pt idx="770">
                  <c:v>2.0049999999999955</c:v>
                </c:pt>
                <c:pt idx="771">
                  <c:v>2.0150000000000148</c:v>
                </c:pt>
                <c:pt idx="772">
                  <c:v>2.0250000000000341</c:v>
                </c:pt>
                <c:pt idx="773">
                  <c:v>2.035000000000025</c:v>
                </c:pt>
                <c:pt idx="774">
                  <c:v>2.0449999999999591</c:v>
                </c:pt>
                <c:pt idx="775">
                  <c:v>2.0549999999999784</c:v>
                </c:pt>
                <c:pt idx="776">
                  <c:v>2.0649999999999977</c:v>
                </c:pt>
                <c:pt idx="777">
                  <c:v>2.0750000000000171</c:v>
                </c:pt>
                <c:pt idx="778">
                  <c:v>2.085000000000008</c:v>
                </c:pt>
                <c:pt idx="779">
                  <c:v>2.0950000000000273</c:v>
                </c:pt>
                <c:pt idx="780">
                  <c:v>2.1050000000000466</c:v>
                </c:pt>
                <c:pt idx="781">
                  <c:v>2.1150000000000375</c:v>
                </c:pt>
                <c:pt idx="782">
                  <c:v>2.1250000000000284</c:v>
                </c:pt>
                <c:pt idx="783">
                  <c:v>2.1349999999999909</c:v>
                </c:pt>
                <c:pt idx="784">
                  <c:v>2.1450000000000102</c:v>
                </c:pt>
                <c:pt idx="785">
                  <c:v>2.1550000000000296</c:v>
                </c:pt>
                <c:pt idx="786">
                  <c:v>2.1650000000000205</c:v>
                </c:pt>
                <c:pt idx="787">
                  <c:v>2.1750000000000398</c:v>
                </c:pt>
                <c:pt idx="788">
                  <c:v>2.1850000000000023</c:v>
                </c:pt>
                <c:pt idx="789">
                  <c:v>2.1950000000000216</c:v>
                </c:pt>
                <c:pt idx="790">
                  <c:v>2.2050000000000409</c:v>
                </c:pt>
                <c:pt idx="791">
                  <c:v>2.2150000000000318</c:v>
                </c:pt>
                <c:pt idx="792">
                  <c:v>2.2249999999999943</c:v>
                </c:pt>
                <c:pt idx="793">
                  <c:v>2.2350000000000136</c:v>
                </c:pt>
                <c:pt idx="794">
                  <c:v>2.2450000000000045</c:v>
                </c:pt>
                <c:pt idx="795">
                  <c:v>2.2549999999999955</c:v>
                </c:pt>
                <c:pt idx="796">
                  <c:v>2.2650000000000148</c:v>
                </c:pt>
                <c:pt idx="797">
                  <c:v>2.2750000000000341</c:v>
                </c:pt>
                <c:pt idx="798">
                  <c:v>2.285000000000025</c:v>
                </c:pt>
                <c:pt idx="799">
                  <c:v>2.2949999999999591</c:v>
                </c:pt>
                <c:pt idx="800">
                  <c:v>2.3049999999999784</c:v>
                </c:pt>
                <c:pt idx="801">
                  <c:v>2.3149999999999977</c:v>
                </c:pt>
                <c:pt idx="802">
                  <c:v>2.3250000000000171</c:v>
                </c:pt>
                <c:pt idx="803">
                  <c:v>2.335000000000008</c:v>
                </c:pt>
                <c:pt idx="804">
                  <c:v>2.3450000000000273</c:v>
                </c:pt>
                <c:pt idx="805">
                  <c:v>2.3550000000000466</c:v>
                </c:pt>
                <c:pt idx="806">
                  <c:v>2.3650000000000375</c:v>
                </c:pt>
                <c:pt idx="807">
                  <c:v>2.3750000000000284</c:v>
                </c:pt>
                <c:pt idx="808">
                  <c:v>2.3849999999999909</c:v>
                </c:pt>
                <c:pt idx="809">
                  <c:v>2.3950000000000102</c:v>
                </c:pt>
                <c:pt idx="810">
                  <c:v>2.4050000000000296</c:v>
                </c:pt>
                <c:pt idx="811">
                  <c:v>2.4150000000000205</c:v>
                </c:pt>
                <c:pt idx="812">
                  <c:v>2.4250000000000398</c:v>
                </c:pt>
                <c:pt idx="813">
                  <c:v>2.4350000000000023</c:v>
                </c:pt>
                <c:pt idx="814">
                  <c:v>2.4450000000000216</c:v>
                </c:pt>
                <c:pt idx="815">
                  <c:v>2.4550000000000409</c:v>
                </c:pt>
                <c:pt idx="816">
                  <c:v>2.4650000000000318</c:v>
                </c:pt>
                <c:pt idx="817">
                  <c:v>2.4749999999999943</c:v>
                </c:pt>
                <c:pt idx="818">
                  <c:v>2.4850000000000136</c:v>
                </c:pt>
                <c:pt idx="819">
                  <c:v>2.4950000000000045</c:v>
                </c:pt>
                <c:pt idx="820">
                  <c:v>2.5049999999999955</c:v>
                </c:pt>
                <c:pt idx="821">
                  <c:v>2.5150000000000148</c:v>
                </c:pt>
                <c:pt idx="822">
                  <c:v>2.5250000000000341</c:v>
                </c:pt>
                <c:pt idx="823">
                  <c:v>2.535000000000025</c:v>
                </c:pt>
                <c:pt idx="824">
                  <c:v>2.5449999999999591</c:v>
                </c:pt>
                <c:pt idx="825">
                  <c:v>2.5549999999999784</c:v>
                </c:pt>
                <c:pt idx="826">
                  <c:v>2.5649999999999977</c:v>
                </c:pt>
                <c:pt idx="827">
                  <c:v>2.5750000000000171</c:v>
                </c:pt>
                <c:pt idx="828">
                  <c:v>2.585000000000008</c:v>
                </c:pt>
                <c:pt idx="829">
                  <c:v>2.5950000000000273</c:v>
                </c:pt>
                <c:pt idx="830">
                  <c:v>2.6050000000000466</c:v>
                </c:pt>
                <c:pt idx="831">
                  <c:v>2.6150000000000375</c:v>
                </c:pt>
                <c:pt idx="832">
                  <c:v>2.6250000000000284</c:v>
                </c:pt>
                <c:pt idx="833">
                  <c:v>2.6349999999999909</c:v>
                </c:pt>
                <c:pt idx="834">
                  <c:v>2.6450000000000102</c:v>
                </c:pt>
                <c:pt idx="835">
                  <c:v>2.6550000000000296</c:v>
                </c:pt>
                <c:pt idx="836">
                  <c:v>2.6650000000000205</c:v>
                </c:pt>
                <c:pt idx="837">
                  <c:v>2.6750000000000398</c:v>
                </c:pt>
                <c:pt idx="838">
                  <c:v>2.6850000000000023</c:v>
                </c:pt>
                <c:pt idx="839">
                  <c:v>2.6950000000000216</c:v>
                </c:pt>
                <c:pt idx="840">
                  <c:v>2.7050000000000409</c:v>
                </c:pt>
                <c:pt idx="841">
                  <c:v>2.7150000000000318</c:v>
                </c:pt>
                <c:pt idx="842">
                  <c:v>2.7249999999999943</c:v>
                </c:pt>
                <c:pt idx="843">
                  <c:v>2.7350000000000136</c:v>
                </c:pt>
                <c:pt idx="844">
                  <c:v>2.7450000000000045</c:v>
                </c:pt>
                <c:pt idx="845">
                  <c:v>2.7549999999999955</c:v>
                </c:pt>
                <c:pt idx="846">
                  <c:v>2.7650000000000148</c:v>
                </c:pt>
                <c:pt idx="847">
                  <c:v>2.7750000000000341</c:v>
                </c:pt>
                <c:pt idx="848">
                  <c:v>2.785000000000025</c:v>
                </c:pt>
                <c:pt idx="849">
                  <c:v>2.7949999999999591</c:v>
                </c:pt>
                <c:pt idx="850">
                  <c:v>2.8049999999999784</c:v>
                </c:pt>
                <c:pt idx="851">
                  <c:v>2.8149999999999977</c:v>
                </c:pt>
                <c:pt idx="852">
                  <c:v>2.8250000000000171</c:v>
                </c:pt>
                <c:pt idx="853">
                  <c:v>2.835000000000008</c:v>
                </c:pt>
                <c:pt idx="854">
                  <c:v>2.8450000000000273</c:v>
                </c:pt>
                <c:pt idx="855">
                  <c:v>2.8550000000000466</c:v>
                </c:pt>
                <c:pt idx="856">
                  <c:v>2.8650000000000375</c:v>
                </c:pt>
                <c:pt idx="857">
                  <c:v>2.8750000000000284</c:v>
                </c:pt>
                <c:pt idx="858">
                  <c:v>2.8849999999999909</c:v>
                </c:pt>
                <c:pt idx="859">
                  <c:v>2.8950000000000102</c:v>
                </c:pt>
                <c:pt idx="860">
                  <c:v>2.9050000000000296</c:v>
                </c:pt>
                <c:pt idx="861">
                  <c:v>2.9150000000000205</c:v>
                </c:pt>
                <c:pt idx="862">
                  <c:v>2.9250000000000398</c:v>
                </c:pt>
                <c:pt idx="863">
                  <c:v>2.9350000000000023</c:v>
                </c:pt>
                <c:pt idx="864">
                  <c:v>2.9450000000000216</c:v>
                </c:pt>
                <c:pt idx="865">
                  <c:v>2.9550000000000409</c:v>
                </c:pt>
                <c:pt idx="866">
                  <c:v>2.9650000000000318</c:v>
                </c:pt>
                <c:pt idx="867">
                  <c:v>2.9749999999999943</c:v>
                </c:pt>
                <c:pt idx="868">
                  <c:v>2.9850000000000136</c:v>
                </c:pt>
                <c:pt idx="869">
                  <c:v>2.9950000000000045</c:v>
                </c:pt>
                <c:pt idx="870">
                  <c:v>3.0049999999999955</c:v>
                </c:pt>
                <c:pt idx="871">
                  <c:v>3.0150000000000148</c:v>
                </c:pt>
                <c:pt idx="872">
                  <c:v>3.0250000000000341</c:v>
                </c:pt>
                <c:pt idx="873">
                  <c:v>3.035000000000025</c:v>
                </c:pt>
                <c:pt idx="874">
                  <c:v>3.0449999999999591</c:v>
                </c:pt>
                <c:pt idx="875">
                  <c:v>3.0549999999999784</c:v>
                </c:pt>
                <c:pt idx="876">
                  <c:v>3.0649999999999977</c:v>
                </c:pt>
                <c:pt idx="877">
                  <c:v>3.0750000000000171</c:v>
                </c:pt>
                <c:pt idx="878">
                  <c:v>3.085000000000008</c:v>
                </c:pt>
                <c:pt idx="879">
                  <c:v>3.0950000000000273</c:v>
                </c:pt>
                <c:pt idx="880">
                  <c:v>3.1050000000000466</c:v>
                </c:pt>
                <c:pt idx="881">
                  <c:v>3.1150000000000375</c:v>
                </c:pt>
                <c:pt idx="882">
                  <c:v>3.1250000000000284</c:v>
                </c:pt>
                <c:pt idx="883">
                  <c:v>3.1349999999999909</c:v>
                </c:pt>
                <c:pt idx="884">
                  <c:v>3.1450000000000102</c:v>
                </c:pt>
                <c:pt idx="885">
                  <c:v>3.1550000000000296</c:v>
                </c:pt>
                <c:pt idx="886">
                  <c:v>3.1650000000000205</c:v>
                </c:pt>
                <c:pt idx="887">
                  <c:v>3.1750000000000398</c:v>
                </c:pt>
                <c:pt idx="888">
                  <c:v>3.1850000000000023</c:v>
                </c:pt>
                <c:pt idx="889">
                  <c:v>3.1950000000000216</c:v>
                </c:pt>
                <c:pt idx="890">
                  <c:v>3.2050000000000409</c:v>
                </c:pt>
                <c:pt idx="891">
                  <c:v>3.2150000000000318</c:v>
                </c:pt>
                <c:pt idx="892">
                  <c:v>3.2249999999999943</c:v>
                </c:pt>
                <c:pt idx="893">
                  <c:v>3.2350000000000136</c:v>
                </c:pt>
                <c:pt idx="894">
                  <c:v>3.2450000000000045</c:v>
                </c:pt>
                <c:pt idx="895">
                  <c:v>3.2549999999999955</c:v>
                </c:pt>
                <c:pt idx="896">
                  <c:v>3.2650000000000148</c:v>
                </c:pt>
                <c:pt idx="897">
                  <c:v>3.2750000000000341</c:v>
                </c:pt>
                <c:pt idx="898">
                  <c:v>3.285000000000025</c:v>
                </c:pt>
                <c:pt idx="899">
                  <c:v>3.2949999999999591</c:v>
                </c:pt>
                <c:pt idx="900">
                  <c:v>3.3050000000000068</c:v>
                </c:pt>
                <c:pt idx="901">
                  <c:v>3.3149999999999977</c:v>
                </c:pt>
                <c:pt idx="902">
                  <c:v>3.3249999999999886</c:v>
                </c:pt>
                <c:pt idx="903">
                  <c:v>3.3350000000000364</c:v>
                </c:pt>
                <c:pt idx="904">
                  <c:v>3.3449999999999704</c:v>
                </c:pt>
                <c:pt idx="905">
                  <c:v>3.3549999999999613</c:v>
                </c:pt>
                <c:pt idx="906">
                  <c:v>3.3650000000000091</c:v>
                </c:pt>
                <c:pt idx="907">
                  <c:v>3.3750000000000568</c:v>
                </c:pt>
                <c:pt idx="908">
                  <c:v>3.3849999999999909</c:v>
                </c:pt>
                <c:pt idx="909">
                  <c:v>3.3949999999999818</c:v>
                </c:pt>
                <c:pt idx="910">
                  <c:v>3.4050000000000296</c:v>
                </c:pt>
                <c:pt idx="911">
                  <c:v>3.4149999999999636</c:v>
                </c:pt>
                <c:pt idx="912">
                  <c:v>3.4250000000000682</c:v>
                </c:pt>
                <c:pt idx="913">
                  <c:v>3.4350000000000591</c:v>
                </c:pt>
                <c:pt idx="914">
                  <c:v>3.4449999999999932</c:v>
                </c:pt>
                <c:pt idx="915">
                  <c:v>3.4549999999999841</c:v>
                </c:pt>
                <c:pt idx="916">
                  <c:v>3.4650000000000318</c:v>
                </c:pt>
                <c:pt idx="917">
                  <c:v>3.4749999999999659</c:v>
                </c:pt>
                <c:pt idx="918">
                  <c:v>3.4849999999999568</c:v>
                </c:pt>
                <c:pt idx="919">
                  <c:v>3.4950000000000614</c:v>
                </c:pt>
                <c:pt idx="920">
                  <c:v>3.5049999999999955</c:v>
                </c:pt>
                <c:pt idx="921">
                  <c:v>3.5149999999999864</c:v>
                </c:pt>
                <c:pt idx="922">
                  <c:v>3.5249999999999773</c:v>
                </c:pt>
                <c:pt idx="923">
                  <c:v>3.5349999999999682</c:v>
                </c:pt>
                <c:pt idx="924">
                  <c:v>3.5450000000000159</c:v>
                </c:pt>
                <c:pt idx="925">
                  <c:v>3.5550000000000068</c:v>
                </c:pt>
                <c:pt idx="926">
                  <c:v>3.5649999999999977</c:v>
                </c:pt>
                <c:pt idx="927">
                  <c:v>3.5749999999999886</c:v>
                </c:pt>
                <c:pt idx="928">
                  <c:v>3.5850000000000364</c:v>
                </c:pt>
                <c:pt idx="929">
                  <c:v>3.5949999999999704</c:v>
                </c:pt>
                <c:pt idx="930">
                  <c:v>3.6049999999999613</c:v>
                </c:pt>
                <c:pt idx="931">
                  <c:v>3.6150000000000091</c:v>
                </c:pt>
                <c:pt idx="932">
                  <c:v>3.6250000000000568</c:v>
                </c:pt>
                <c:pt idx="933">
                  <c:v>3.6349999999999909</c:v>
                </c:pt>
                <c:pt idx="934">
                  <c:v>3.6449999999999818</c:v>
                </c:pt>
                <c:pt idx="935">
                  <c:v>3.6550000000000296</c:v>
                </c:pt>
                <c:pt idx="936">
                  <c:v>3.6649999999999636</c:v>
                </c:pt>
                <c:pt idx="937">
                  <c:v>3.6750000000000682</c:v>
                </c:pt>
                <c:pt idx="938">
                  <c:v>3.6850000000000591</c:v>
                </c:pt>
                <c:pt idx="939">
                  <c:v>3.6949999999999932</c:v>
                </c:pt>
                <c:pt idx="940">
                  <c:v>3.7049999999999841</c:v>
                </c:pt>
                <c:pt idx="941">
                  <c:v>3.7150000000000318</c:v>
                </c:pt>
                <c:pt idx="942">
                  <c:v>3.7249999999999659</c:v>
                </c:pt>
                <c:pt idx="943">
                  <c:v>3.7349999999999568</c:v>
                </c:pt>
                <c:pt idx="944">
                  <c:v>3.7450000000000614</c:v>
                </c:pt>
                <c:pt idx="945">
                  <c:v>3.7549999999999955</c:v>
                </c:pt>
                <c:pt idx="946">
                  <c:v>3.7649999999999864</c:v>
                </c:pt>
                <c:pt idx="947">
                  <c:v>3.7749999999999773</c:v>
                </c:pt>
                <c:pt idx="948">
                  <c:v>3.7849999999999682</c:v>
                </c:pt>
                <c:pt idx="949">
                  <c:v>3.7950000000000159</c:v>
                </c:pt>
                <c:pt idx="950">
                  <c:v>3.8050000000000068</c:v>
                </c:pt>
                <c:pt idx="951">
                  <c:v>3.8149999999999977</c:v>
                </c:pt>
                <c:pt idx="952">
                  <c:v>3.8249999999999886</c:v>
                </c:pt>
                <c:pt idx="953">
                  <c:v>3.8350000000000364</c:v>
                </c:pt>
                <c:pt idx="954">
                  <c:v>3.8449999999999704</c:v>
                </c:pt>
                <c:pt idx="955">
                  <c:v>3.8549999999999613</c:v>
                </c:pt>
                <c:pt idx="956">
                  <c:v>3.8650000000000091</c:v>
                </c:pt>
                <c:pt idx="957">
                  <c:v>3.8750000000000568</c:v>
                </c:pt>
                <c:pt idx="958">
                  <c:v>3.8849999999999909</c:v>
                </c:pt>
                <c:pt idx="959">
                  <c:v>3.8949999999999818</c:v>
                </c:pt>
                <c:pt idx="960">
                  <c:v>3.9050000000000296</c:v>
                </c:pt>
                <c:pt idx="961">
                  <c:v>3.9149999999999636</c:v>
                </c:pt>
                <c:pt idx="962">
                  <c:v>3.9250000000000682</c:v>
                </c:pt>
                <c:pt idx="963">
                  <c:v>3.9350000000000591</c:v>
                </c:pt>
                <c:pt idx="964">
                  <c:v>3.9449999999999932</c:v>
                </c:pt>
                <c:pt idx="965">
                  <c:v>3.9549999999999841</c:v>
                </c:pt>
                <c:pt idx="966">
                  <c:v>3.9650000000000318</c:v>
                </c:pt>
                <c:pt idx="967">
                  <c:v>3.9749999999999659</c:v>
                </c:pt>
                <c:pt idx="968">
                  <c:v>3.9849999999999568</c:v>
                </c:pt>
                <c:pt idx="969">
                  <c:v>3.9950000000000614</c:v>
                </c:pt>
                <c:pt idx="970">
                  <c:v>4.0049999999999955</c:v>
                </c:pt>
                <c:pt idx="971">
                  <c:v>4.0149999999999864</c:v>
                </c:pt>
                <c:pt idx="972">
                  <c:v>4.0249999999999773</c:v>
                </c:pt>
                <c:pt idx="973">
                  <c:v>4.0349999999999682</c:v>
                </c:pt>
                <c:pt idx="974">
                  <c:v>4.0450000000000159</c:v>
                </c:pt>
                <c:pt idx="975">
                  <c:v>4.0550000000000068</c:v>
                </c:pt>
                <c:pt idx="976">
                  <c:v>4.0649999999999977</c:v>
                </c:pt>
                <c:pt idx="977">
                  <c:v>4.0749999999999886</c:v>
                </c:pt>
                <c:pt idx="978">
                  <c:v>4.0850000000000364</c:v>
                </c:pt>
                <c:pt idx="979">
                  <c:v>4.0949999999999704</c:v>
                </c:pt>
                <c:pt idx="980">
                  <c:v>4.1049999999999613</c:v>
                </c:pt>
                <c:pt idx="981">
                  <c:v>4.1150000000000091</c:v>
                </c:pt>
                <c:pt idx="982">
                  <c:v>4.1250000000000568</c:v>
                </c:pt>
                <c:pt idx="983">
                  <c:v>4.1349999999999909</c:v>
                </c:pt>
                <c:pt idx="984">
                  <c:v>4.1449999999999818</c:v>
                </c:pt>
                <c:pt idx="985">
                  <c:v>4.1550000000000296</c:v>
                </c:pt>
                <c:pt idx="986">
                  <c:v>4.1649999999999636</c:v>
                </c:pt>
                <c:pt idx="987">
                  <c:v>4.1750000000000682</c:v>
                </c:pt>
                <c:pt idx="988">
                  <c:v>4.1850000000000591</c:v>
                </c:pt>
                <c:pt idx="989">
                  <c:v>4.1949999999999932</c:v>
                </c:pt>
                <c:pt idx="990">
                  <c:v>4.2049999999999841</c:v>
                </c:pt>
                <c:pt idx="991">
                  <c:v>4.2150000000000318</c:v>
                </c:pt>
                <c:pt idx="992">
                  <c:v>4.2249999999999659</c:v>
                </c:pt>
                <c:pt idx="993">
                  <c:v>4.2349999999999568</c:v>
                </c:pt>
                <c:pt idx="994">
                  <c:v>4.2450000000000614</c:v>
                </c:pt>
                <c:pt idx="995">
                  <c:v>4.2549999999999955</c:v>
                </c:pt>
                <c:pt idx="996">
                  <c:v>4.2649999999999864</c:v>
                </c:pt>
                <c:pt idx="997">
                  <c:v>4.2749999999999773</c:v>
                </c:pt>
                <c:pt idx="998">
                  <c:v>4.2849999999999682</c:v>
                </c:pt>
                <c:pt idx="999">
                  <c:v>4.2950000000000159</c:v>
                </c:pt>
                <c:pt idx="1000">
                  <c:v>4.3050000000000068</c:v>
                </c:pt>
                <c:pt idx="1001">
                  <c:v>4.3149999999999977</c:v>
                </c:pt>
                <c:pt idx="1002">
                  <c:v>4.3249999999999886</c:v>
                </c:pt>
                <c:pt idx="1003">
                  <c:v>4.3350000000000364</c:v>
                </c:pt>
                <c:pt idx="1004">
                  <c:v>4.3449999999999704</c:v>
                </c:pt>
                <c:pt idx="1005">
                  <c:v>4.3549999999999613</c:v>
                </c:pt>
                <c:pt idx="1006">
                  <c:v>4.3650000000000091</c:v>
                </c:pt>
                <c:pt idx="1007">
                  <c:v>4.3750000000000568</c:v>
                </c:pt>
                <c:pt idx="1008">
                  <c:v>4.3849999999999909</c:v>
                </c:pt>
                <c:pt idx="1009">
                  <c:v>4.3949999999999818</c:v>
                </c:pt>
                <c:pt idx="1010">
                  <c:v>4.4050000000000296</c:v>
                </c:pt>
                <c:pt idx="1011">
                  <c:v>4.4149999999999636</c:v>
                </c:pt>
                <c:pt idx="1012">
                  <c:v>4.4250000000000682</c:v>
                </c:pt>
                <c:pt idx="1013">
                  <c:v>4.4350000000000591</c:v>
                </c:pt>
                <c:pt idx="1014">
                  <c:v>4.4449999999999932</c:v>
                </c:pt>
                <c:pt idx="1015">
                  <c:v>4.4549999999999841</c:v>
                </c:pt>
                <c:pt idx="1016">
                  <c:v>4.4650000000000318</c:v>
                </c:pt>
                <c:pt idx="1017">
                  <c:v>4.4749999999999659</c:v>
                </c:pt>
                <c:pt idx="1018">
                  <c:v>4.4849999999999568</c:v>
                </c:pt>
                <c:pt idx="1019">
                  <c:v>4.4950000000000614</c:v>
                </c:pt>
                <c:pt idx="1020">
                  <c:v>4.5049999999999955</c:v>
                </c:pt>
                <c:pt idx="1021">
                  <c:v>4.5149999999999864</c:v>
                </c:pt>
                <c:pt idx="1022">
                  <c:v>4.5249999999999773</c:v>
                </c:pt>
                <c:pt idx="1023">
                  <c:v>4.5349999999999682</c:v>
                </c:pt>
                <c:pt idx="1024">
                  <c:v>4.5450000000000159</c:v>
                </c:pt>
                <c:pt idx="1025">
                  <c:v>4.5550000000000068</c:v>
                </c:pt>
                <c:pt idx="1026">
                  <c:v>4.5649999999999977</c:v>
                </c:pt>
                <c:pt idx="1027">
                  <c:v>4.5749999999999886</c:v>
                </c:pt>
                <c:pt idx="1028">
                  <c:v>4.5850000000000364</c:v>
                </c:pt>
                <c:pt idx="1029">
                  <c:v>4.5949999999999704</c:v>
                </c:pt>
                <c:pt idx="1030">
                  <c:v>4.6049999999999613</c:v>
                </c:pt>
                <c:pt idx="1031">
                  <c:v>4.6150000000000091</c:v>
                </c:pt>
                <c:pt idx="1032">
                  <c:v>4.6250000000000568</c:v>
                </c:pt>
                <c:pt idx="1033">
                  <c:v>4.6349999999999909</c:v>
                </c:pt>
                <c:pt idx="1034">
                  <c:v>4.6449999999999818</c:v>
                </c:pt>
                <c:pt idx="1035">
                  <c:v>4.6550000000000296</c:v>
                </c:pt>
                <c:pt idx="1036">
                  <c:v>4.6649999999999636</c:v>
                </c:pt>
                <c:pt idx="1037">
                  <c:v>4.6750000000000682</c:v>
                </c:pt>
                <c:pt idx="1038">
                  <c:v>4.6850000000000591</c:v>
                </c:pt>
                <c:pt idx="1039">
                  <c:v>4.6949999999999932</c:v>
                </c:pt>
                <c:pt idx="1040">
                  <c:v>4.7049999999999841</c:v>
                </c:pt>
                <c:pt idx="1041">
                  <c:v>4.7150000000000318</c:v>
                </c:pt>
                <c:pt idx="1042">
                  <c:v>4.7249999999999659</c:v>
                </c:pt>
                <c:pt idx="1043">
                  <c:v>4.7349999999999568</c:v>
                </c:pt>
                <c:pt idx="1044">
                  <c:v>4.7450000000000614</c:v>
                </c:pt>
                <c:pt idx="1045">
                  <c:v>4.7549999999999955</c:v>
                </c:pt>
                <c:pt idx="1046">
                  <c:v>4.7649999999999864</c:v>
                </c:pt>
                <c:pt idx="1047">
                  <c:v>4.7749999999999773</c:v>
                </c:pt>
                <c:pt idx="1048">
                  <c:v>4.7849999999999682</c:v>
                </c:pt>
                <c:pt idx="1049">
                  <c:v>4.7950000000000159</c:v>
                </c:pt>
                <c:pt idx="1050">
                  <c:v>4.8050000000000068</c:v>
                </c:pt>
                <c:pt idx="1051">
                  <c:v>4.8149999999999977</c:v>
                </c:pt>
                <c:pt idx="1052">
                  <c:v>4.8249999999999886</c:v>
                </c:pt>
                <c:pt idx="1053">
                  <c:v>4.8350000000000364</c:v>
                </c:pt>
                <c:pt idx="1054">
                  <c:v>4.8449999999999704</c:v>
                </c:pt>
                <c:pt idx="1055">
                  <c:v>4.8549999999999613</c:v>
                </c:pt>
                <c:pt idx="1056">
                  <c:v>4.8650000000000091</c:v>
                </c:pt>
                <c:pt idx="1057">
                  <c:v>4.8750000000000568</c:v>
                </c:pt>
                <c:pt idx="1058">
                  <c:v>4.8849999999999909</c:v>
                </c:pt>
                <c:pt idx="1059">
                  <c:v>4.8949999999999818</c:v>
                </c:pt>
                <c:pt idx="1060">
                  <c:v>4.9050000000000296</c:v>
                </c:pt>
                <c:pt idx="1061">
                  <c:v>4.9149999999999636</c:v>
                </c:pt>
                <c:pt idx="1062">
                  <c:v>4.9250000000000682</c:v>
                </c:pt>
                <c:pt idx="1063">
                  <c:v>4.9350000000000591</c:v>
                </c:pt>
                <c:pt idx="1064">
                  <c:v>4.9449999999999932</c:v>
                </c:pt>
                <c:pt idx="1065">
                  <c:v>4.9549999999999841</c:v>
                </c:pt>
                <c:pt idx="1066">
                  <c:v>4.9650000000000318</c:v>
                </c:pt>
                <c:pt idx="1067">
                  <c:v>4.9749999999999659</c:v>
                </c:pt>
                <c:pt idx="1068">
                  <c:v>4.9849999999999568</c:v>
                </c:pt>
                <c:pt idx="1069">
                  <c:v>4.9950000000000614</c:v>
                </c:pt>
                <c:pt idx="1070">
                  <c:v>5.0049999999999955</c:v>
                </c:pt>
                <c:pt idx="1071">
                  <c:v>5.0149999999999864</c:v>
                </c:pt>
                <c:pt idx="1072">
                  <c:v>5.0249999999999773</c:v>
                </c:pt>
                <c:pt idx="1073">
                  <c:v>5.0349999999999682</c:v>
                </c:pt>
                <c:pt idx="1074">
                  <c:v>5.0450000000000159</c:v>
                </c:pt>
                <c:pt idx="1075">
                  <c:v>5.0550000000000068</c:v>
                </c:pt>
                <c:pt idx="1076">
                  <c:v>5.0649999999999977</c:v>
                </c:pt>
                <c:pt idx="1077">
                  <c:v>5.0749999999999886</c:v>
                </c:pt>
                <c:pt idx="1078">
                  <c:v>5.0850000000000364</c:v>
                </c:pt>
                <c:pt idx="1079">
                  <c:v>5.0949999999999704</c:v>
                </c:pt>
                <c:pt idx="1080">
                  <c:v>5.1049999999999613</c:v>
                </c:pt>
                <c:pt idx="1081">
                  <c:v>5.1150000000000091</c:v>
                </c:pt>
                <c:pt idx="1082">
                  <c:v>5.1250000000000568</c:v>
                </c:pt>
                <c:pt idx="1083">
                  <c:v>5.1349999999999909</c:v>
                </c:pt>
                <c:pt idx="1084">
                  <c:v>5.1449999999999818</c:v>
                </c:pt>
                <c:pt idx="1085">
                  <c:v>5.1550000000000296</c:v>
                </c:pt>
                <c:pt idx="1086">
                  <c:v>5.1649999999999636</c:v>
                </c:pt>
                <c:pt idx="1087">
                  <c:v>5.1750000000000682</c:v>
                </c:pt>
                <c:pt idx="1088">
                  <c:v>5.1850000000000591</c:v>
                </c:pt>
                <c:pt idx="1089">
                  <c:v>5.1949999999999932</c:v>
                </c:pt>
                <c:pt idx="1090">
                  <c:v>5.2049999999999841</c:v>
                </c:pt>
                <c:pt idx="1091">
                  <c:v>5.2150000000000318</c:v>
                </c:pt>
                <c:pt idx="1092">
                  <c:v>5.2249999999999659</c:v>
                </c:pt>
                <c:pt idx="1093">
                  <c:v>5.2349999999999568</c:v>
                </c:pt>
                <c:pt idx="1094">
                  <c:v>5.2450000000000614</c:v>
                </c:pt>
                <c:pt idx="1095">
                  <c:v>5.2549999999999955</c:v>
                </c:pt>
                <c:pt idx="1096">
                  <c:v>5.2649999999999864</c:v>
                </c:pt>
                <c:pt idx="1097">
                  <c:v>5.2749999999999773</c:v>
                </c:pt>
                <c:pt idx="1098">
                  <c:v>5.2849999999999682</c:v>
                </c:pt>
                <c:pt idx="1099">
                  <c:v>5.2950000000000159</c:v>
                </c:pt>
                <c:pt idx="1100">
                  <c:v>5.3050000000000068</c:v>
                </c:pt>
                <c:pt idx="1101">
                  <c:v>5.3149999999999977</c:v>
                </c:pt>
                <c:pt idx="1102">
                  <c:v>5.3249999999999886</c:v>
                </c:pt>
                <c:pt idx="1103">
                  <c:v>5.3350000000000364</c:v>
                </c:pt>
                <c:pt idx="1104">
                  <c:v>5.3449999999999704</c:v>
                </c:pt>
                <c:pt idx="1105">
                  <c:v>5.3549999999999613</c:v>
                </c:pt>
                <c:pt idx="1106">
                  <c:v>5.3650000000000091</c:v>
                </c:pt>
                <c:pt idx="1107">
                  <c:v>5.3750000000000568</c:v>
                </c:pt>
                <c:pt idx="1108">
                  <c:v>5.3849999999999909</c:v>
                </c:pt>
                <c:pt idx="1109">
                  <c:v>5.3949999999999818</c:v>
                </c:pt>
                <c:pt idx="1110">
                  <c:v>5.4050000000000296</c:v>
                </c:pt>
                <c:pt idx="1111">
                  <c:v>5.4149999999999636</c:v>
                </c:pt>
                <c:pt idx="1112">
                  <c:v>5.4250000000000682</c:v>
                </c:pt>
                <c:pt idx="1113">
                  <c:v>5.4350000000000591</c:v>
                </c:pt>
                <c:pt idx="1114">
                  <c:v>5.4449999999999932</c:v>
                </c:pt>
                <c:pt idx="1115">
                  <c:v>5.4549999999999841</c:v>
                </c:pt>
                <c:pt idx="1116">
                  <c:v>5.4650000000000318</c:v>
                </c:pt>
                <c:pt idx="1117">
                  <c:v>5.4749999999999659</c:v>
                </c:pt>
                <c:pt idx="1118">
                  <c:v>5.4849999999999568</c:v>
                </c:pt>
                <c:pt idx="1119">
                  <c:v>5.4950000000000614</c:v>
                </c:pt>
                <c:pt idx="1120">
                  <c:v>5.5049999999999955</c:v>
                </c:pt>
                <c:pt idx="1121">
                  <c:v>5.5149999999999864</c:v>
                </c:pt>
                <c:pt idx="1122">
                  <c:v>5.5249999999999773</c:v>
                </c:pt>
                <c:pt idx="1123">
                  <c:v>5.5349999999999682</c:v>
                </c:pt>
                <c:pt idx="1124">
                  <c:v>5.5450000000000159</c:v>
                </c:pt>
                <c:pt idx="1125">
                  <c:v>5.5550000000000068</c:v>
                </c:pt>
                <c:pt idx="1126">
                  <c:v>5.5649999999999977</c:v>
                </c:pt>
                <c:pt idx="1127">
                  <c:v>5.5749999999999886</c:v>
                </c:pt>
                <c:pt idx="1128">
                  <c:v>5.5850000000000364</c:v>
                </c:pt>
                <c:pt idx="1129">
                  <c:v>5.5949999999999704</c:v>
                </c:pt>
                <c:pt idx="1130">
                  <c:v>5.6049999999999613</c:v>
                </c:pt>
                <c:pt idx="1131">
                  <c:v>5.6150000000000091</c:v>
                </c:pt>
                <c:pt idx="1132">
                  <c:v>5.6250000000000568</c:v>
                </c:pt>
                <c:pt idx="1133">
                  <c:v>5.6349999999999909</c:v>
                </c:pt>
                <c:pt idx="1134">
                  <c:v>5.6449999999999818</c:v>
                </c:pt>
                <c:pt idx="1135">
                  <c:v>5.6550000000000296</c:v>
                </c:pt>
                <c:pt idx="1136">
                  <c:v>5.6649999999999636</c:v>
                </c:pt>
                <c:pt idx="1137">
                  <c:v>5.6750000000000682</c:v>
                </c:pt>
                <c:pt idx="1138">
                  <c:v>5.6850000000000591</c:v>
                </c:pt>
                <c:pt idx="1139">
                  <c:v>5.6949999999999932</c:v>
                </c:pt>
                <c:pt idx="1140">
                  <c:v>5.7049999999999841</c:v>
                </c:pt>
                <c:pt idx="1141">
                  <c:v>5.7150000000000318</c:v>
                </c:pt>
                <c:pt idx="1142">
                  <c:v>5.7249999999999659</c:v>
                </c:pt>
                <c:pt idx="1143">
                  <c:v>5.7349999999999568</c:v>
                </c:pt>
                <c:pt idx="1144">
                  <c:v>5.7450000000000614</c:v>
                </c:pt>
                <c:pt idx="1145">
                  <c:v>5.7549999999999955</c:v>
                </c:pt>
                <c:pt idx="1146">
                  <c:v>5.7649999999999864</c:v>
                </c:pt>
                <c:pt idx="1147">
                  <c:v>5.7749999999999773</c:v>
                </c:pt>
                <c:pt idx="1148">
                  <c:v>5.7849999999999682</c:v>
                </c:pt>
                <c:pt idx="1149">
                  <c:v>5.7950000000000159</c:v>
                </c:pt>
                <c:pt idx="1150">
                  <c:v>5.8050000000000068</c:v>
                </c:pt>
                <c:pt idx="1151">
                  <c:v>5.8149999999999977</c:v>
                </c:pt>
                <c:pt idx="1152">
                  <c:v>5.8249999999999886</c:v>
                </c:pt>
                <c:pt idx="1153">
                  <c:v>5.8350000000000364</c:v>
                </c:pt>
                <c:pt idx="1154">
                  <c:v>5.8449999999999704</c:v>
                </c:pt>
                <c:pt idx="1155">
                  <c:v>5.8549999999999613</c:v>
                </c:pt>
                <c:pt idx="1156">
                  <c:v>5.8650000000000091</c:v>
                </c:pt>
                <c:pt idx="1157">
                  <c:v>5.8750000000000568</c:v>
                </c:pt>
                <c:pt idx="1158">
                  <c:v>5.8849999999999909</c:v>
                </c:pt>
                <c:pt idx="1159">
                  <c:v>5.8949999999999818</c:v>
                </c:pt>
                <c:pt idx="1160">
                  <c:v>5.9050000000000296</c:v>
                </c:pt>
                <c:pt idx="1161">
                  <c:v>5.9149999999999636</c:v>
                </c:pt>
                <c:pt idx="1162">
                  <c:v>5.9250000000000682</c:v>
                </c:pt>
                <c:pt idx="1163">
                  <c:v>5.9350000000000591</c:v>
                </c:pt>
                <c:pt idx="1164">
                  <c:v>5.9449999999999932</c:v>
                </c:pt>
                <c:pt idx="1165">
                  <c:v>5.9549999999999841</c:v>
                </c:pt>
                <c:pt idx="1166">
                  <c:v>5.9650000000000318</c:v>
                </c:pt>
                <c:pt idx="1167">
                  <c:v>5.9749999999999659</c:v>
                </c:pt>
                <c:pt idx="1168">
                  <c:v>5.9849999999999568</c:v>
                </c:pt>
                <c:pt idx="1169">
                  <c:v>5.9950000000000614</c:v>
                </c:pt>
                <c:pt idx="1170">
                  <c:v>6.0049999999999955</c:v>
                </c:pt>
                <c:pt idx="1171">
                  <c:v>6.0149999999999864</c:v>
                </c:pt>
                <c:pt idx="1172">
                  <c:v>6.0249999999999773</c:v>
                </c:pt>
                <c:pt idx="1173">
                  <c:v>6.0349999999999682</c:v>
                </c:pt>
                <c:pt idx="1174">
                  <c:v>6.0450000000000159</c:v>
                </c:pt>
                <c:pt idx="1175">
                  <c:v>6.0550000000000068</c:v>
                </c:pt>
                <c:pt idx="1176">
                  <c:v>6.0649999999999977</c:v>
                </c:pt>
                <c:pt idx="1177">
                  <c:v>6.0749999999999886</c:v>
                </c:pt>
                <c:pt idx="1178">
                  <c:v>6.0850000000000364</c:v>
                </c:pt>
                <c:pt idx="1179">
                  <c:v>6.0949999999999704</c:v>
                </c:pt>
                <c:pt idx="1180">
                  <c:v>6.1049999999999613</c:v>
                </c:pt>
                <c:pt idx="1181">
                  <c:v>6.1150000000000091</c:v>
                </c:pt>
                <c:pt idx="1182">
                  <c:v>6.1250000000000568</c:v>
                </c:pt>
                <c:pt idx="1183">
                  <c:v>6.1349999999999909</c:v>
                </c:pt>
                <c:pt idx="1184">
                  <c:v>6.1449999999999818</c:v>
                </c:pt>
                <c:pt idx="1185">
                  <c:v>6.1550000000000296</c:v>
                </c:pt>
                <c:pt idx="1186">
                  <c:v>6.1649999999999636</c:v>
                </c:pt>
                <c:pt idx="1187">
                  <c:v>6.1750000000000682</c:v>
                </c:pt>
                <c:pt idx="1188">
                  <c:v>6.1850000000000591</c:v>
                </c:pt>
                <c:pt idx="1189">
                  <c:v>6.1949999999999932</c:v>
                </c:pt>
                <c:pt idx="1190">
                  <c:v>6.2049999999999841</c:v>
                </c:pt>
                <c:pt idx="1191">
                  <c:v>6.2150000000000318</c:v>
                </c:pt>
                <c:pt idx="1192">
                  <c:v>6.2249999999999659</c:v>
                </c:pt>
                <c:pt idx="1193">
                  <c:v>6.2349999999999568</c:v>
                </c:pt>
                <c:pt idx="1194">
                  <c:v>6.2450000000000614</c:v>
                </c:pt>
                <c:pt idx="1195">
                  <c:v>6.2549999999999955</c:v>
                </c:pt>
                <c:pt idx="1196">
                  <c:v>6.2649999999999864</c:v>
                </c:pt>
                <c:pt idx="1197">
                  <c:v>6.2749999999999773</c:v>
                </c:pt>
                <c:pt idx="1198">
                  <c:v>6.2849999999999682</c:v>
                </c:pt>
                <c:pt idx="1199">
                  <c:v>6.2950000000000159</c:v>
                </c:pt>
                <c:pt idx="1200">
                  <c:v>6.3050000000000068</c:v>
                </c:pt>
                <c:pt idx="1201">
                  <c:v>6.3149999999999977</c:v>
                </c:pt>
                <c:pt idx="1202">
                  <c:v>6.3249999999999886</c:v>
                </c:pt>
                <c:pt idx="1203">
                  <c:v>6.3350000000000364</c:v>
                </c:pt>
                <c:pt idx="1204">
                  <c:v>6.3449999999999704</c:v>
                </c:pt>
                <c:pt idx="1205">
                  <c:v>6.3549999999999613</c:v>
                </c:pt>
                <c:pt idx="1206">
                  <c:v>6.3650000000000091</c:v>
                </c:pt>
                <c:pt idx="1207">
                  <c:v>6.3750000000000568</c:v>
                </c:pt>
                <c:pt idx="1208">
                  <c:v>6.3849999999999909</c:v>
                </c:pt>
                <c:pt idx="1209">
                  <c:v>6.3949999999999818</c:v>
                </c:pt>
                <c:pt idx="1210">
                  <c:v>6.4050000000000296</c:v>
                </c:pt>
                <c:pt idx="1211">
                  <c:v>6.4149999999999636</c:v>
                </c:pt>
                <c:pt idx="1212">
                  <c:v>6.4250000000000682</c:v>
                </c:pt>
                <c:pt idx="1213">
                  <c:v>6.4350000000000591</c:v>
                </c:pt>
                <c:pt idx="1214">
                  <c:v>6.4449999999999932</c:v>
                </c:pt>
                <c:pt idx="1215">
                  <c:v>6.4549999999999841</c:v>
                </c:pt>
                <c:pt idx="1216">
                  <c:v>6.4650000000000318</c:v>
                </c:pt>
                <c:pt idx="1217">
                  <c:v>6.4749999999999659</c:v>
                </c:pt>
                <c:pt idx="1218">
                  <c:v>6.4849999999999568</c:v>
                </c:pt>
                <c:pt idx="1219">
                  <c:v>6.4950000000000614</c:v>
                </c:pt>
                <c:pt idx="1220">
                  <c:v>6.5049999999999955</c:v>
                </c:pt>
                <c:pt idx="1221">
                  <c:v>6.5149999999999864</c:v>
                </c:pt>
                <c:pt idx="1222">
                  <c:v>6.5249999999999773</c:v>
                </c:pt>
                <c:pt idx="1223">
                  <c:v>6.5349999999999682</c:v>
                </c:pt>
                <c:pt idx="1224">
                  <c:v>6.5450000000000159</c:v>
                </c:pt>
                <c:pt idx="1225">
                  <c:v>6.5550000000000068</c:v>
                </c:pt>
                <c:pt idx="1226">
                  <c:v>6.5649999999999977</c:v>
                </c:pt>
                <c:pt idx="1227">
                  <c:v>6.5749999999999886</c:v>
                </c:pt>
                <c:pt idx="1228">
                  <c:v>6.5850000000000364</c:v>
                </c:pt>
                <c:pt idx="1229">
                  <c:v>6.5949999999999704</c:v>
                </c:pt>
                <c:pt idx="1230">
                  <c:v>6.6049999999999613</c:v>
                </c:pt>
                <c:pt idx="1231">
                  <c:v>6.6150000000000091</c:v>
                </c:pt>
                <c:pt idx="1232">
                  <c:v>6.6250000000000568</c:v>
                </c:pt>
                <c:pt idx="1233">
                  <c:v>6.6349999999999909</c:v>
                </c:pt>
                <c:pt idx="1234">
                  <c:v>6.6449999999999818</c:v>
                </c:pt>
                <c:pt idx="1235">
                  <c:v>6.6550000000000296</c:v>
                </c:pt>
                <c:pt idx="1236">
                  <c:v>6.6649999999999636</c:v>
                </c:pt>
                <c:pt idx="1237">
                  <c:v>6.6750000000000682</c:v>
                </c:pt>
                <c:pt idx="1238">
                  <c:v>6.6850000000000591</c:v>
                </c:pt>
                <c:pt idx="1239">
                  <c:v>6.6949999999999932</c:v>
                </c:pt>
                <c:pt idx="1240">
                  <c:v>6.7049999999999841</c:v>
                </c:pt>
                <c:pt idx="1241">
                  <c:v>6.7150000000000318</c:v>
                </c:pt>
                <c:pt idx="1242">
                  <c:v>6.7249999999999659</c:v>
                </c:pt>
                <c:pt idx="1243">
                  <c:v>6.7349999999999568</c:v>
                </c:pt>
                <c:pt idx="1244">
                  <c:v>6.7450000000000614</c:v>
                </c:pt>
                <c:pt idx="1245">
                  <c:v>6.7549999999999955</c:v>
                </c:pt>
                <c:pt idx="1246">
                  <c:v>6.7649999999999864</c:v>
                </c:pt>
                <c:pt idx="1247">
                  <c:v>6.7749999999999773</c:v>
                </c:pt>
                <c:pt idx="1248">
                  <c:v>6.7849999999999682</c:v>
                </c:pt>
                <c:pt idx="1249">
                  <c:v>6.7950000000000159</c:v>
                </c:pt>
                <c:pt idx="1250">
                  <c:v>6.8050000000000068</c:v>
                </c:pt>
                <c:pt idx="1251">
                  <c:v>6.8149999999999977</c:v>
                </c:pt>
                <c:pt idx="1252">
                  <c:v>6.8249999999999886</c:v>
                </c:pt>
                <c:pt idx="1253">
                  <c:v>6.8350000000000364</c:v>
                </c:pt>
                <c:pt idx="1254">
                  <c:v>6.8449999999999704</c:v>
                </c:pt>
                <c:pt idx="1255">
                  <c:v>6.8549999999999613</c:v>
                </c:pt>
                <c:pt idx="1256">
                  <c:v>6.8650000000000091</c:v>
                </c:pt>
                <c:pt idx="1257">
                  <c:v>6.8750000000000568</c:v>
                </c:pt>
                <c:pt idx="1258">
                  <c:v>6.8849999999999909</c:v>
                </c:pt>
                <c:pt idx="1259">
                  <c:v>6.8949999999999818</c:v>
                </c:pt>
                <c:pt idx="1260">
                  <c:v>6.9050000000000296</c:v>
                </c:pt>
                <c:pt idx="1261">
                  <c:v>6.9149999999999636</c:v>
                </c:pt>
                <c:pt idx="1262">
                  <c:v>6.9250000000000682</c:v>
                </c:pt>
                <c:pt idx="1263">
                  <c:v>6.9350000000000591</c:v>
                </c:pt>
                <c:pt idx="1264">
                  <c:v>6.9449999999999932</c:v>
                </c:pt>
                <c:pt idx="1265">
                  <c:v>6.9549999999999841</c:v>
                </c:pt>
                <c:pt idx="1266">
                  <c:v>6.9650000000000318</c:v>
                </c:pt>
                <c:pt idx="1267">
                  <c:v>6.9749999999999659</c:v>
                </c:pt>
                <c:pt idx="1268">
                  <c:v>6.9849999999999568</c:v>
                </c:pt>
                <c:pt idx="1269">
                  <c:v>6.9950000000000614</c:v>
                </c:pt>
                <c:pt idx="1270">
                  <c:v>7.0049999999999955</c:v>
                </c:pt>
                <c:pt idx="1271">
                  <c:v>7.0149999999999864</c:v>
                </c:pt>
                <c:pt idx="1272">
                  <c:v>7.0249999999999773</c:v>
                </c:pt>
                <c:pt idx="1273">
                  <c:v>7.0349999999999682</c:v>
                </c:pt>
                <c:pt idx="1274">
                  <c:v>7.0450000000000159</c:v>
                </c:pt>
                <c:pt idx="1275">
                  <c:v>7.0550000000000068</c:v>
                </c:pt>
                <c:pt idx="1276">
                  <c:v>7.0649999999999977</c:v>
                </c:pt>
                <c:pt idx="1277">
                  <c:v>7.0749999999999886</c:v>
                </c:pt>
                <c:pt idx="1278">
                  <c:v>7.0850000000000364</c:v>
                </c:pt>
                <c:pt idx="1279">
                  <c:v>7.0949999999999704</c:v>
                </c:pt>
                <c:pt idx="1280">
                  <c:v>7.1049999999999613</c:v>
                </c:pt>
                <c:pt idx="1281">
                  <c:v>7.1150000000000091</c:v>
                </c:pt>
                <c:pt idx="1282">
                  <c:v>7.1250000000000568</c:v>
                </c:pt>
                <c:pt idx="1283">
                  <c:v>7.1349999999999909</c:v>
                </c:pt>
                <c:pt idx="1284">
                  <c:v>7.1449999999999818</c:v>
                </c:pt>
                <c:pt idx="1285">
                  <c:v>7.1550000000000296</c:v>
                </c:pt>
                <c:pt idx="1286">
                  <c:v>7.1649999999999636</c:v>
                </c:pt>
                <c:pt idx="1287">
                  <c:v>7.1750000000000682</c:v>
                </c:pt>
                <c:pt idx="1288">
                  <c:v>7.1850000000000591</c:v>
                </c:pt>
                <c:pt idx="1289">
                  <c:v>7.1949999999999932</c:v>
                </c:pt>
                <c:pt idx="1290">
                  <c:v>7.2049999999999841</c:v>
                </c:pt>
                <c:pt idx="1291">
                  <c:v>7.2150000000000318</c:v>
                </c:pt>
                <c:pt idx="1292">
                  <c:v>7.2249999999999659</c:v>
                </c:pt>
                <c:pt idx="1293">
                  <c:v>7.2349999999999568</c:v>
                </c:pt>
                <c:pt idx="1294">
                  <c:v>7.2450000000000614</c:v>
                </c:pt>
                <c:pt idx="1295">
                  <c:v>7.2549999999999955</c:v>
                </c:pt>
                <c:pt idx="1296">
                  <c:v>7.2649999999999864</c:v>
                </c:pt>
                <c:pt idx="1297">
                  <c:v>7.2749999999999773</c:v>
                </c:pt>
                <c:pt idx="1298">
                  <c:v>7.2849999999999682</c:v>
                </c:pt>
                <c:pt idx="1299">
                  <c:v>7.2950000000000159</c:v>
                </c:pt>
                <c:pt idx="1300">
                  <c:v>7.3050000000000068</c:v>
                </c:pt>
                <c:pt idx="1301">
                  <c:v>7.3149999999999977</c:v>
                </c:pt>
                <c:pt idx="1302">
                  <c:v>7.3249999999999886</c:v>
                </c:pt>
                <c:pt idx="1303">
                  <c:v>7.3350000000000364</c:v>
                </c:pt>
                <c:pt idx="1304">
                  <c:v>7.3449999999999704</c:v>
                </c:pt>
                <c:pt idx="1305">
                  <c:v>7.3549999999999613</c:v>
                </c:pt>
                <c:pt idx="1306">
                  <c:v>7.3650000000000091</c:v>
                </c:pt>
                <c:pt idx="1307">
                  <c:v>7.3750000000000568</c:v>
                </c:pt>
                <c:pt idx="1308">
                  <c:v>7.3849999999999909</c:v>
                </c:pt>
                <c:pt idx="1309">
                  <c:v>7.3949999999999818</c:v>
                </c:pt>
                <c:pt idx="1310">
                  <c:v>7.4050000000000296</c:v>
                </c:pt>
                <c:pt idx="1311">
                  <c:v>7.4149999999999636</c:v>
                </c:pt>
                <c:pt idx="1312">
                  <c:v>7.4250000000000682</c:v>
                </c:pt>
                <c:pt idx="1313">
                  <c:v>7.4350000000000591</c:v>
                </c:pt>
                <c:pt idx="1314">
                  <c:v>7.4449999999999932</c:v>
                </c:pt>
                <c:pt idx="1315">
                  <c:v>7.4549999999999841</c:v>
                </c:pt>
                <c:pt idx="1316">
                  <c:v>7.4650000000000318</c:v>
                </c:pt>
                <c:pt idx="1317">
                  <c:v>7.4749999999999659</c:v>
                </c:pt>
                <c:pt idx="1318">
                  <c:v>7.4849999999999568</c:v>
                </c:pt>
                <c:pt idx="1319">
                  <c:v>7.4950000000000614</c:v>
                </c:pt>
                <c:pt idx="1320">
                  <c:v>7.5049999999999955</c:v>
                </c:pt>
                <c:pt idx="1321">
                  <c:v>7.5149999999999864</c:v>
                </c:pt>
                <c:pt idx="1322">
                  <c:v>7.5249999999999773</c:v>
                </c:pt>
                <c:pt idx="1323">
                  <c:v>7.535000000000025</c:v>
                </c:pt>
                <c:pt idx="1324">
                  <c:v>7.5450000000000159</c:v>
                </c:pt>
                <c:pt idx="1325">
                  <c:v>7.5550000000000068</c:v>
                </c:pt>
                <c:pt idx="1326">
                  <c:v>7.5649999999999977</c:v>
                </c:pt>
                <c:pt idx="1327">
                  <c:v>7.5749999999999886</c:v>
                </c:pt>
                <c:pt idx="1328">
                  <c:v>7.5850000000000364</c:v>
                </c:pt>
                <c:pt idx="1329">
                  <c:v>7.5949999999999704</c:v>
                </c:pt>
                <c:pt idx="1330">
                  <c:v>7.6049999999999613</c:v>
                </c:pt>
                <c:pt idx="1331">
                  <c:v>7.6150000000000091</c:v>
                </c:pt>
                <c:pt idx="1332">
                  <c:v>7.6250000000000568</c:v>
                </c:pt>
                <c:pt idx="1333">
                  <c:v>7.6349999999999909</c:v>
                </c:pt>
                <c:pt idx="1334">
                  <c:v>7.6449999999999818</c:v>
                </c:pt>
                <c:pt idx="1335">
                  <c:v>7.6550000000000296</c:v>
                </c:pt>
                <c:pt idx="1336">
                  <c:v>7.6649999999999636</c:v>
                </c:pt>
                <c:pt idx="1337">
                  <c:v>7.6750000000000682</c:v>
                </c:pt>
                <c:pt idx="1338">
                  <c:v>7.6850000000000591</c:v>
                </c:pt>
                <c:pt idx="1339">
                  <c:v>7.6949999999999932</c:v>
                </c:pt>
                <c:pt idx="1340">
                  <c:v>7.7049999999999841</c:v>
                </c:pt>
                <c:pt idx="1341">
                  <c:v>7.7150000000000318</c:v>
                </c:pt>
                <c:pt idx="1342">
                  <c:v>7.7249999999999659</c:v>
                </c:pt>
                <c:pt idx="1343">
                  <c:v>7.7349999999999568</c:v>
                </c:pt>
                <c:pt idx="1344">
                  <c:v>7.7450000000000614</c:v>
                </c:pt>
                <c:pt idx="1345">
                  <c:v>7.7549999999999955</c:v>
                </c:pt>
                <c:pt idx="1346">
                  <c:v>7.7649999999999864</c:v>
                </c:pt>
                <c:pt idx="1347">
                  <c:v>7.7749999999999773</c:v>
                </c:pt>
                <c:pt idx="1348">
                  <c:v>7.785000000000025</c:v>
                </c:pt>
                <c:pt idx="1349">
                  <c:v>7.7950000000000159</c:v>
                </c:pt>
                <c:pt idx="1350">
                  <c:v>7.8050000000000068</c:v>
                </c:pt>
                <c:pt idx="1351">
                  <c:v>7.8149999999999977</c:v>
                </c:pt>
                <c:pt idx="1352">
                  <c:v>7.8249999999999886</c:v>
                </c:pt>
                <c:pt idx="1353">
                  <c:v>7.8350000000000364</c:v>
                </c:pt>
                <c:pt idx="1354">
                  <c:v>7.8449999999999704</c:v>
                </c:pt>
                <c:pt idx="1355">
                  <c:v>7.8549999999999613</c:v>
                </c:pt>
                <c:pt idx="1356">
                  <c:v>7.8650000000000091</c:v>
                </c:pt>
                <c:pt idx="1357">
                  <c:v>7.8750000000000568</c:v>
                </c:pt>
                <c:pt idx="1358">
                  <c:v>7.8849999999999909</c:v>
                </c:pt>
                <c:pt idx="1359">
                  <c:v>7.8949999999999818</c:v>
                </c:pt>
                <c:pt idx="1360">
                  <c:v>7.9050000000000296</c:v>
                </c:pt>
                <c:pt idx="1361">
                  <c:v>7.9149999999999636</c:v>
                </c:pt>
                <c:pt idx="1362">
                  <c:v>7.9250000000000682</c:v>
                </c:pt>
                <c:pt idx="1363">
                  <c:v>7.9350000000000591</c:v>
                </c:pt>
                <c:pt idx="1364">
                  <c:v>7.9449999999999932</c:v>
                </c:pt>
                <c:pt idx="1365">
                  <c:v>7.9549999999999841</c:v>
                </c:pt>
                <c:pt idx="1366">
                  <c:v>7.9650000000000318</c:v>
                </c:pt>
                <c:pt idx="1367">
                  <c:v>7.9749999999999659</c:v>
                </c:pt>
                <c:pt idx="1368">
                  <c:v>7.9849999999999568</c:v>
                </c:pt>
                <c:pt idx="1369">
                  <c:v>7.9950000000000614</c:v>
                </c:pt>
                <c:pt idx="1370">
                  <c:v>8.0049999999999955</c:v>
                </c:pt>
                <c:pt idx="1371">
                  <c:v>8.0149999999999864</c:v>
                </c:pt>
                <c:pt idx="1372">
                  <c:v>8.0249999999999773</c:v>
                </c:pt>
                <c:pt idx="1373">
                  <c:v>8.035000000000025</c:v>
                </c:pt>
                <c:pt idx="1374">
                  <c:v>8.0450000000000159</c:v>
                </c:pt>
                <c:pt idx="1375">
                  <c:v>8.0550000000000068</c:v>
                </c:pt>
                <c:pt idx="1376">
                  <c:v>8.0649999999999977</c:v>
                </c:pt>
                <c:pt idx="1377">
                  <c:v>8.0749999999999886</c:v>
                </c:pt>
                <c:pt idx="1378">
                  <c:v>8.0850000000000364</c:v>
                </c:pt>
                <c:pt idx="1379">
                  <c:v>8.0949999999999704</c:v>
                </c:pt>
                <c:pt idx="1380">
                  <c:v>8.1049999999999613</c:v>
                </c:pt>
                <c:pt idx="1381">
                  <c:v>8.1150000000000091</c:v>
                </c:pt>
                <c:pt idx="1382">
                  <c:v>8.1250000000000568</c:v>
                </c:pt>
                <c:pt idx="1383">
                  <c:v>8.1349999999999909</c:v>
                </c:pt>
                <c:pt idx="1384">
                  <c:v>8.1449999999999818</c:v>
                </c:pt>
                <c:pt idx="1385">
                  <c:v>8.1550000000000296</c:v>
                </c:pt>
                <c:pt idx="1386">
                  <c:v>8.1649999999999636</c:v>
                </c:pt>
                <c:pt idx="1387">
                  <c:v>8.1750000000000682</c:v>
                </c:pt>
                <c:pt idx="1388">
                  <c:v>8.1850000000000591</c:v>
                </c:pt>
                <c:pt idx="1389">
                  <c:v>8.1949999999999932</c:v>
                </c:pt>
                <c:pt idx="1390">
                  <c:v>8.2049999999999841</c:v>
                </c:pt>
                <c:pt idx="1391">
                  <c:v>8.2150000000000318</c:v>
                </c:pt>
                <c:pt idx="1392">
                  <c:v>8.2249999999999659</c:v>
                </c:pt>
                <c:pt idx="1393">
                  <c:v>8.2349999999999568</c:v>
                </c:pt>
                <c:pt idx="1394">
                  <c:v>8.2450000000000614</c:v>
                </c:pt>
                <c:pt idx="1395">
                  <c:v>8.2549999999999955</c:v>
                </c:pt>
                <c:pt idx="1396">
                  <c:v>8.2649999999999864</c:v>
                </c:pt>
                <c:pt idx="1397">
                  <c:v>8.2749999999999773</c:v>
                </c:pt>
                <c:pt idx="1398">
                  <c:v>8.285000000000025</c:v>
                </c:pt>
                <c:pt idx="1399">
                  <c:v>8.2950000000000159</c:v>
                </c:pt>
                <c:pt idx="1400">
                  <c:v>8.3050000000000068</c:v>
                </c:pt>
                <c:pt idx="1401">
                  <c:v>8.3149999999999977</c:v>
                </c:pt>
                <c:pt idx="1402">
                  <c:v>8.3249999999999886</c:v>
                </c:pt>
                <c:pt idx="1403">
                  <c:v>8.3350000000000364</c:v>
                </c:pt>
                <c:pt idx="1404">
                  <c:v>8.3449999999999704</c:v>
                </c:pt>
                <c:pt idx="1405">
                  <c:v>8.3549999999999613</c:v>
                </c:pt>
                <c:pt idx="1406">
                  <c:v>8.3650000000000091</c:v>
                </c:pt>
                <c:pt idx="1407">
                  <c:v>8.3750000000000568</c:v>
                </c:pt>
                <c:pt idx="1408">
                  <c:v>8.3849999999999909</c:v>
                </c:pt>
                <c:pt idx="1409">
                  <c:v>8.3949999999999818</c:v>
                </c:pt>
                <c:pt idx="1410">
                  <c:v>8.4050000000000296</c:v>
                </c:pt>
                <c:pt idx="1411">
                  <c:v>8.4149999999999636</c:v>
                </c:pt>
                <c:pt idx="1412">
                  <c:v>8.4250000000000682</c:v>
                </c:pt>
                <c:pt idx="1413">
                  <c:v>8.4350000000000591</c:v>
                </c:pt>
                <c:pt idx="1414">
                  <c:v>8.4449999999999932</c:v>
                </c:pt>
                <c:pt idx="1415">
                  <c:v>8.4549999999999841</c:v>
                </c:pt>
                <c:pt idx="1416">
                  <c:v>8.4650000000000318</c:v>
                </c:pt>
                <c:pt idx="1417">
                  <c:v>8.4749999999999659</c:v>
                </c:pt>
                <c:pt idx="1418">
                  <c:v>8.4849999999999568</c:v>
                </c:pt>
                <c:pt idx="1419">
                  <c:v>8.4950000000000614</c:v>
                </c:pt>
                <c:pt idx="1420">
                  <c:v>8.5049999999999955</c:v>
                </c:pt>
                <c:pt idx="1421">
                  <c:v>8.5149999999999864</c:v>
                </c:pt>
                <c:pt idx="1422">
                  <c:v>8.5249999999999773</c:v>
                </c:pt>
                <c:pt idx="1423">
                  <c:v>8.535000000000025</c:v>
                </c:pt>
                <c:pt idx="1424">
                  <c:v>8.5450000000000159</c:v>
                </c:pt>
                <c:pt idx="1425">
                  <c:v>8.5550000000000068</c:v>
                </c:pt>
                <c:pt idx="1426">
                  <c:v>8.5649999999999977</c:v>
                </c:pt>
                <c:pt idx="1427">
                  <c:v>8.5749999999999886</c:v>
                </c:pt>
                <c:pt idx="1428">
                  <c:v>8.5850000000000364</c:v>
                </c:pt>
                <c:pt idx="1429">
                  <c:v>8.5949999999999704</c:v>
                </c:pt>
                <c:pt idx="1430">
                  <c:v>8.6049999999999613</c:v>
                </c:pt>
                <c:pt idx="1431">
                  <c:v>8.6150000000000091</c:v>
                </c:pt>
                <c:pt idx="1432">
                  <c:v>8.6250000000000568</c:v>
                </c:pt>
                <c:pt idx="1433">
                  <c:v>8.6349999999999909</c:v>
                </c:pt>
                <c:pt idx="1434">
                  <c:v>8.6449999999999818</c:v>
                </c:pt>
                <c:pt idx="1435">
                  <c:v>8.6550000000000296</c:v>
                </c:pt>
                <c:pt idx="1436">
                  <c:v>8.6649999999999636</c:v>
                </c:pt>
                <c:pt idx="1437">
                  <c:v>8.6750000000000682</c:v>
                </c:pt>
                <c:pt idx="1438">
                  <c:v>8.6850000000000591</c:v>
                </c:pt>
                <c:pt idx="1439">
                  <c:v>8.6949999999999932</c:v>
                </c:pt>
                <c:pt idx="1440">
                  <c:v>8.7049999999999841</c:v>
                </c:pt>
                <c:pt idx="1441">
                  <c:v>8.7150000000000318</c:v>
                </c:pt>
                <c:pt idx="1442">
                  <c:v>8.7249999999999659</c:v>
                </c:pt>
                <c:pt idx="1443">
                  <c:v>8.7349999999999568</c:v>
                </c:pt>
                <c:pt idx="1444">
                  <c:v>8.7450000000000614</c:v>
                </c:pt>
                <c:pt idx="1445">
                  <c:v>8.7549999999999955</c:v>
                </c:pt>
                <c:pt idx="1446">
                  <c:v>8.7649999999999864</c:v>
                </c:pt>
                <c:pt idx="1447">
                  <c:v>8.7749999999999773</c:v>
                </c:pt>
                <c:pt idx="1448">
                  <c:v>8.785000000000025</c:v>
                </c:pt>
                <c:pt idx="1449">
                  <c:v>8.7950000000000159</c:v>
                </c:pt>
                <c:pt idx="1450">
                  <c:v>8.8050000000000068</c:v>
                </c:pt>
                <c:pt idx="1451">
                  <c:v>8.8149999999999977</c:v>
                </c:pt>
                <c:pt idx="1452">
                  <c:v>8.8249999999999886</c:v>
                </c:pt>
                <c:pt idx="1453">
                  <c:v>8.8350000000000364</c:v>
                </c:pt>
                <c:pt idx="1454">
                  <c:v>8.8449999999999704</c:v>
                </c:pt>
                <c:pt idx="1455">
                  <c:v>8.8549999999999613</c:v>
                </c:pt>
                <c:pt idx="1456">
                  <c:v>8.8650000000000091</c:v>
                </c:pt>
                <c:pt idx="1457">
                  <c:v>8.8750000000000568</c:v>
                </c:pt>
                <c:pt idx="1458">
                  <c:v>8.8849999999999909</c:v>
                </c:pt>
                <c:pt idx="1459">
                  <c:v>8.8949999999999818</c:v>
                </c:pt>
                <c:pt idx="1460">
                  <c:v>8.9050000000000296</c:v>
                </c:pt>
                <c:pt idx="1461">
                  <c:v>8.9149999999999636</c:v>
                </c:pt>
                <c:pt idx="1462">
                  <c:v>8.9250000000000682</c:v>
                </c:pt>
                <c:pt idx="1463">
                  <c:v>8.9350000000000591</c:v>
                </c:pt>
                <c:pt idx="1464">
                  <c:v>8.9449999999999932</c:v>
                </c:pt>
                <c:pt idx="1465">
                  <c:v>8.9549999999999841</c:v>
                </c:pt>
                <c:pt idx="1466">
                  <c:v>8.9650000000000318</c:v>
                </c:pt>
                <c:pt idx="1467">
                  <c:v>8.9749999999999659</c:v>
                </c:pt>
                <c:pt idx="1468">
                  <c:v>8.9849999999999568</c:v>
                </c:pt>
                <c:pt idx="1469">
                  <c:v>8.9950000000000614</c:v>
                </c:pt>
                <c:pt idx="1470">
                  <c:v>9.0049999999999955</c:v>
                </c:pt>
                <c:pt idx="1471">
                  <c:v>9.0149999999999864</c:v>
                </c:pt>
                <c:pt idx="1472">
                  <c:v>9.0249999999999773</c:v>
                </c:pt>
                <c:pt idx="1473">
                  <c:v>9.035000000000025</c:v>
                </c:pt>
                <c:pt idx="1474">
                  <c:v>9.0450000000000159</c:v>
                </c:pt>
                <c:pt idx="1475">
                  <c:v>9.0550000000000068</c:v>
                </c:pt>
                <c:pt idx="1476">
                  <c:v>9.0649999999999977</c:v>
                </c:pt>
                <c:pt idx="1477">
                  <c:v>9.0749999999999886</c:v>
                </c:pt>
                <c:pt idx="1478">
                  <c:v>9.0850000000000364</c:v>
                </c:pt>
                <c:pt idx="1479">
                  <c:v>9.0949999999999704</c:v>
                </c:pt>
                <c:pt idx="1480">
                  <c:v>9.1049999999999613</c:v>
                </c:pt>
                <c:pt idx="1481">
                  <c:v>9.1150000000000091</c:v>
                </c:pt>
                <c:pt idx="1482">
                  <c:v>9.1250000000000568</c:v>
                </c:pt>
                <c:pt idx="1483">
                  <c:v>9.1349999999999909</c:v>
                </c:pt>
                <c:pt idx="1484">
                  <c:v>9.1449999999999818</c:v>
                </c:pt>
                <c:pt idx="1485">
                  <c:v>9.1550000000000296</c:v>
                </c:pt>
                <c:pt idx="1486">
                  <c:v>9.1649999999999636</c:v>
                </c:pt>
                <c:pt idx="1487">
                  <c:v>9.1750000000000682</c:v>
                </c:pt>
                <c:pt idx="1488">
                  <c:v>9.1850000000000591</c:v>
                </c:pt>
                <c:pt idx="1489">
                  <c:v>9.1949999999999932</c:v>
                </c:pt>
                <c:pt idx="1490">
                  <c:v>9.2049999999999841</c:v>
                </c:pt>
                <c:pt idx="1491">
                  <c:v>9.2150000000000318</c:v>
                </c:pt>
                <c:pt idx="1492">
                  <c:v>9.2249999999999659</c:v>
                </c:pt>
                <c:pt idx="1493">
                  <c:v>9.2349999999999568</c:v>
                </c:pt>
                <c:pt idx="1494">
                  <c:v>9.2450000000000614</c:v>
                </c:pt>
                <c:pt idx="1495">
                  <c:v>9.2549999999999955</c:v>
                </c:pt>
                <c:pt idx="1496">
                  <c:v>9.2649999999999864</c:v>
                </c:pt>
                <c:pt idx="1497">
                  <c:v>9.2749999999999773</c:v>
                </c:pt>
                <c:pt idx="1498">
                  <c:v>9.285000000000025</c:v>
                </c:pt>
                <c:pt idx="1499">
                  <c:v>9.2950000000000159</c:v>
                </c:pt>
                <c:pt idx="1500">
                  <c:v>9.3050000000000068</c:v>
                </c:pt>
                <c:pt idx="1501">
                  <c:v>9.3149999999999977</c:v>
                </c:pt>
                <c:pt idx="1502">
                  <c:v>9.3249999999999886</c:v>
                </c:pt>
                <c:pt idx="1503">
                  <c:v>9.3350000000000364</c:v>
                </c:pt>
                <c:pt idx="1504">
                  <c:v>9.3449999999999704</c:v>
                </c:pt>
                <c:pt idx="1505">
                  <c:v>9.3549999999999613</c:v>
                </c:pt>
                <c:pt idx="1506">
                  <c:v>9.3650000000000091</c:v>
                </c:pt>
                <c:pt idx="1507">
                  <c:v>9.3750000000000568</c:v>
                </c:pt>
                <c:pt idx="1508">
                  <c:v>9.3849999999999909</c:v>
                </c:pt>
                <c:pt idx="1509">
                  <c:v>9.3949999999999818</c:v>
                </c:pt>
                <c:pt idx="1510">
                  <c:v>9.4050000000000296</c:v>
                </c:pt>
                <c:pt idx="1511">
                  <c:v>9.4149999999999636</c:v>
                </c:pt>
                <c:pt idx="1512">
                  <c:v>9.4250000000000682</c:v>
                </c:pt>
                <c:pt idx="1513">
                  <c:v>9.4350000000000591</c:v>
                </c:pt>
                <c:pt idx="1514">
                  <c:v>9.4449999999999932</c:v>
                </c:pt>
                <c:pt idx="1515">
                  <c:v>9.4549999999999841</c:v>
                </c:pt>
                <c:pt idx="1516">
                  <c:v>9.4650000000000318</c:v>
                </c:pt>
                <c:pt idx="1517">
                  <c:v>9.4749999999999659</c:v>
                </c:pt>
                <c:pt idx="1518">
                  <c:v>9.4849999999999568</c:v>
                </c:pt>
                <c:pt idx="1519">
                  <c:v>9.4950000000000614</c:v>
                </c:pt>
                <c:pt idx="1520">
                  <c:v>9.5049999999999955</c:v>
                </c:pt>
                <c:pt idx="1521">
                  <c:v>9.5149999999999864</c:v>
                </c:pt>
                <c:pt idx="1522">
                  <c:v>9.5249999999999773</c:v>
                </c:pt>
                <c:pt idx="1523">
                  <c:v>9.535000000000025</c:v>
                </c:pt>
                <c:pt idx="1524">
                  <c:v>9.5450000000000159</c:v>
                </c:pt>
                <c:pt idx="1525">
                  <c:v>9.5550000000000068</c:v>
                </c:pt>
                <c:pt idx="1526">
                  <c:v>9.5649999999999977</c:v>
                </c:pt>
                <c:pt idx="1527">
                  <c:v>9.5749999999999886</c:v>
                </c:pt>
                <c:pt idx="1528">
                  <c:v>9.5850000000000364</c:v>
                </c:pt>
                <c:pt idx="1529">
                  <c:v>9.5949999999999704</c:v>
                </c:pt>
                <c:pt idx="1530">
                  <c:v>9.6049999999999613</c:v>
                </c:pt>
                <c:pt idx="1531">
                  <c:v>9.6150000000000091</c:v>
                </c:pt>
                <c:pt idx="1532">
                  <c:v>9.6250000000000568</c:v>
                </c:pt>
                <c:pt idx="1533">
                  <c:v>9.6349999999999909</c:v>
                </c:pt>
                <c:pt idx="1534">
                  <c:v>9.6449999999999818</c:v>
                </c:pt>
                <c:pt idx="1535">
                  <c:v>9.6550000000000296</c:v>
                </c:pt>
                <c:pt idx="1536">
                  <c:v>9.6649999999999636</c:v>
                </c:pt>
                <c:pt idx="1537">
                  <c:v>9.6750000000000682</c:v>
                </c:pt>
                <c:pt idx="1538">
                  <c:v>9.6850000000000591</c:v>
                </c:pt>
                <c:pt idx="1539">
                  <c:v>9.6949999999999932</c:v>
                </c:pt>
                <c:pt idx="1540">
                  <c:v>9.7049999999999841</c:v>
                </c:pt>
                <c:pt idx="1541">
                  <c:v>9.7150000000000318</c:v>
                </c:pt>
                <c:pt idx="1542">
                  <c:v>9.7249999999999659</c:v>
                </c:pt>
                <c:pt idx="1543">
                  <c:v>9.7349999999999568</c:v>
                </c:pt>
                <c:pt idx="1544">
                  <c:v>9.7450000000000614</c:v>
                </c:pt>
                <c:pt idx="1545">
                  <c:v>9.7549999999999955</c:v>
                </c:pt>
                <c:pt idx="1546">
                  <c:v>9.7649999999999864</c:v>
                </c:pt>
                <c:pt idx="1547">
                  <c:v>9.7749999999999773</c:v>
                </c:pt>
                <c:pt idx="1548">
                  <c:v>9.785000000000025</c:v>
                </c:pt>
                <c:pt idx="1549">
                  <c:v>9.7950000000000159</c:v>
                </c:pt>
                <c:pt idx="1550">
                  <c:v>9.8050000000000068</c:v>
                </c:pt>
                <c:pt idx="1551">
                  <c:v>9.8149999999999977</c:v>
                </c:pt>
                <c:pt idx="1552">
                  <c:v>9.8249999999999886</c:v>
                </c:pt>
                <c:pt idx="1553">
                  <c:v>9.8350000000000364</c:v>
                </c:pt>
                <c:pt idx="1554">
                  <c:v>9.8449999999999704</c:v>
                </c:pt>
                <c:pt idx="1555">
                  <c:v>9.8549999999999613</c:v>
                </c:pt>
                <c:pt idx="1556">
                  <c:v>9.8650000000000091</c:v>
                </c:pt>
                <c:pt idx="1557">
                  <c:v>9.8750000000000568</c:v>
                </c:pt>
                <c:pt idx="1558">
                  <c:v>9.8849999999999909</c:v>
                </c:pt>
                <c:pt idx="1559">
                  <c:v>9.8949999999999818</c:v>
                </c:pt>
                <c:pt idx="1560">
                  <c:v>9.9050000000000296</c:v>
                </c:pt>
                <c:pt idx="1561">
                  <c:v>9.9149999999999636</c:v>
                </c:pt>
                <c:pt idx="1562">
                  <c:v>9.9250000000000682</c:v>
                </c:pt>
                <c:pt idx="1563">
                  <c:v>9.9350000000000591</c:v>
                </c:pt>
                <c:pt idx="1564">
                  <c:v>9.9449999999999932</c:v>
                </c:pt>
                <c:pt idx="1565">
                  <c:v>9.9549999999999841</c:v>
                </c:pt>
                <c:pt idx="1566">
                  <c:v>9.9650000000000318</c:v>
                </c:pt>
                <c:pt idx="1567">
                  <c:v>9.9749999999999659</c:v>
                </c:pt>
                <c:pt idx="1568">
                  <c:v>9.9849999999999568</c:v>
                </c:pt>
                <c:pt idx="1569">
                  <c:v>9.9950000000000614</c:v>
                </c:pt>
                <c:pt idx="1570">
                  <c:v>10.004999999999995</c:v>
                </c:pt>
                <c:pt idx="1571">
                  <c:v>10.014999999999986</c:v>
                </c:pt>
                <c:pt idx="1572">
                  <c:v>10.024999999999977</c:v>
                </c:pt>
                <c:pt idx="1573">
                  <c:v>10.035000000000025</c:v>
                </c:pt>
                <c:pt idx="1574">
                  <c:v>10.045000000000016</c:v>
                </c:pt>
                <c:pt idx="1575">
                  <c:v>10.055000000000007</c:v>
                </c:pt>
                <c:pt idx="1576">
                  <c:v>10.064999999999998</c:v>
                </c:pt>
                <c:pt idx="1577">
                  <c:v>10.074999999999989</c:v>
                </c:pt>
                <c:pt idx="1578">
                  <c:v>10.085000000000036</c:v>
                </c:pt>
                <c:pt idx="1579">
                  <c:v>10.09499999999997</c:v>
                </c:pt>
                <c:pt idx="1580">
                  <c:v>10.104999999999961</c:v>
                </c:pt>
                <c:pt idx="1581">
                  <c:v>10.115000000000009</c:v>
                </c:pt>
                <c:pt idx="1582">
                  <c:v>10.125000000000057</c:v>
                </c:pt>
                <c:pt idx="1583">
                  <c:v>10.134999999999991</c:v>
                </c:pt>
                <c:pt idx="1584">
                  <c:v>10.144999999999982</c:v>
                </c:pt>
                <c:pt idx="1585">
                  <c:v>10.15500000000003</c:v>
                </c:pt>
                <c:pt idx="1586">
                  <c:v>10.164999999999964</c:v>
                </c:pt>
                <c:pt idx="1587">
                  <c:v>10.175000000000068</c:v>
                </c:pt>
                <c:pt idx="1588">
                  <c:v>10.185000000000059</c:v>
                </c:pt>
                <c:pt idx="1589">
                  <c:v>10.194999999999993</c:v>
                </c:pt>
                <c:pt idx="1590">
                  <c:v>10.204999999999984</c:v>
                </c:pt>
                <c:pt idx="1591">
                  <c:v>10.215000000000032</c:v>
                </c:pt>
                <c:pt idx="1592">
                  <c:v>10.224999999999966</c:v>
                </c:pt>
                <c:pt idx="1593">
                  <c:v>10.234999999999957</c:v>
                </c:pt>
                <c:pt idx="1594">
                  <c:v>10.245000000000061</c:v>
                </c:pt>
                <c:pt idx="1595">
                  <c:v>10.254999999999995</c:v>
                </c:pt>
                <c:pt idx="1596">
                  <c:v>10.264999999999986</c:v>
                </c:pt>
                <c:pt idx="1597">
                  <c:v>10.274999999999977</c:v>
                </c:pt>
                <c:pt idx="1598">
                  <c:v>10.285000000000025</c:v>
                </c:pt>
                <c:pt idx="1599">
                  <c:v>10.295000000000016</c:v>
                </c:pt>
                <c:pt idx="1600">
                  <c:v>10.305000000000007</c:v>
                </c:pt>
                <c:pt idx="1601">
                  <c:v>10.314999999999998</c:v>
                </c:pt>
                <c:pt idx="1602">
                  <c:v>10.324999999999989</c:v>
                </c:pt>
                <c:pt idx="1603">
                  <c:v>10.335000000000036</c:v>
                </c:pt>
                <c:pt idx="1604">
                  <c:v>10.34499999999997</c:v>
                </c:pt>
                <c:pt idx="1605">
                  <c:v>10.354999999999961</c:v>
                </c:pt>
                <c:pt idx="1606">
                  <c:v>10.365000000000009</c:v>
                </c:pt>
                <c:pt idx="1607">
                  <c:v>10.375000000000057</c:v>
                </c:pt>
                <c:pt idx="1608">
                  <c:v>10.384999999999991</c:v>
                </c:pt>
                <c:pt idx="1609">
                  <c:v>10.394999999999982</c:v>
                </c:pt>
                <c:pt idx="1610">
                  <c:v>10.40500000000003</c:v>
                </c:pt>
                <c:pt idx="1611">
                  <c:v>10.414999999999964</c:v>
                </c:pt>
                <c:pt idx="1612">
                  <c:v>10.425000000000068</c:v>
                </c:pt>
                <c:pt idx="1613">
                  <c:v>10.435000000000059</c:v>
                </c:pt>
                <c:pt idx="1614">
                  <c:v>10.444999999999993</c:v>
                </c:pt>
                <c:pt idx="1615">
                  <c:v>10.454999999999984</c:v>
                </c:pt>
                <c:pt idx="1616">
                  <c:v>10.465000000000032</c:v>
                </c:pt>
                <c:pt idx="1617">
                  <c:v>10.474999999999966</c:v>
                </c:pt>
                <c:pt idx="1618">
                  <c:v>10.484999999999957</c:v>
                </c:pt>
                <c:pt idx="1619">
                  <c:v>10.495000000000061</c:v>
                </c:pt>
                <c:pt idx="1620">
                  <c:v>10.504999999999995</c:v>
                </c:pt>
                <c:pt idx="1621">
                  <c:v>10.514999999999986</c:v>
                </c:pt>
                <c:pt idx="1622">
                  <c:v>10.524999999999977</c:v>
                </c:pt>
                <c:pt idx="1623">
                  <c:v>10.535000000000025</c:v>
                </c:pt>
                <c:pt idx="1624">
                  <c:v>10.545000000000016</c:v>
                </c:pt>
                <c:pt idx="1625">
                  <c:v>10.555000000000007</c:v>
                </c:pt>
                <c:pt idx="1626">
                  <c:v>10.564999999999998</c:v>
                </c:pt>
                <c:pt idx="1627">
                  <c:v>10.574999999999989</c:v>
                </c:pt>
                <c:pt idx="1628">
                  <c:v>10.585000000000036</c:v>
                </c:pt>
                <c:pt idx="1629">
                  <c:v>10.59499999999997</c:v>
                </c:pt>
                <c:pt idx="1630">
                  <c:v>10.604999999999961</c:v>
                </c:pt>
                <c:pt idx="1631">
                  <c:v>10.615000000000009</c:v>
                </c:pt>
                <c:pt idx="1632">
                  <c:v>10.625000000000057</c:v>
                </c:pt>
                <c:pt idx="1633">
                  <c:v>10.634999999999991</c:v>
                </c:pt>
                <c:pt idx="1634">
                  <c:v>10.644999999999982</c:v>
                </c:pt>
                <c:pt idx="1635">
                  <c:v>10.65500000000003</c:v>
                </c:pt>
                <c:pt idx="1636">
                  <c:v>10.664999999999964</c:v>
                </c:pt>
                <c:pt idx="1637">
                  <c:v>10.675000000000068</c:v>
                </c:pt>
                <c:pt idx="1638">
                  <c:v>10.685000000000059</c:v>
                </c:pt>
                <c:pt idx="1639">
                  <c:v>10.694999999999993</c:v>
                </c:pt>
                <c:pt idx="1640">
                  <c:v>10.704999999999984</c:v>
                </c:pt>
                <c:pt idx="1641">
                  <c:v>10.715000000000032</c:v>
                </c:pt>
                <c:pt idx="1642">
                  <c:v>10.724999999999966</c:v>
                </c:pt>
                <c:pt idx="1643">
                  <c:v>10.734999999999957</c:v>
                </c:pt>
                <c:pt idx="1644">
                  <c:v>10.745000000000061</c:v>
                </c:pt>
                <c:pt idx="1645">
                  <c:v>10.754999999999995</c:v>
                </c:pt>
                <c:pt idx="1646">
                  <c:v>10.764999999999986</c:v>
                </c:pt>
                <c:pt idx="1647">
                  <c:v>10.774999999999977</c:v>
                </c:pt>
                <c:pt idx="1648">
                  <c:v>10.785000000000025</c:v>
                </c:pt>
                <c:pt idx="1649">
                  <c:v>10.795000000000016</c:v>
                </c:pt>
                <c:pt idx="1650">
                  <c:v>10.805000000000007</c:v>
                </c:pt>
                <c:pt idx="1651">
                  <c:v>10.814999999999998</c:v>
                </c:pt>
                <c:pt idx="1652">
                  <c:v>10.824999999999989</c:v>
                </c:pt>
                <c:pt idx="1653">
                  <c:v>10.835000000000036</c:v>
                </c:pt>
                <c:pt idx="1654">
                  <c:v>10.84499999999997</c:v>
                </c:pt>
                <c:pt idx="1655">
                  <c:v>10.854999999999961</c:v>
                </c:pt>
                <c:pt idx="1656">
                  <c:v>10.865000000000009</c:v>
                </c:pt>
                <c:pt idx="1657">
                  <c:v>10.875000000000057</c:v>
                </c:pt>
                <c:pt idx="1658">
                  <c:v>10.884999999999991</c:v>
                </c:pt>
                <c:pt idx="1659">
                  <c:v>10.894999999999982</c:v>
                </c:pt>
                <c:pt idx="1660">
                  <c:v>10.90500000000003</c:v>
                </c:pt>
                <c:pt idx="1661">
                  <c:v>10.914999999999964</c:v>
                </c:pt>
                <c:pt idx="1662">
                  <c:v>10.925000000000068</c:v>
                </c:pt>
                <c:pt idx="1663">
                  <c:v>10.935000000000059</c:v>
                </c:pt>
                <c:pt idx="1664">
                  <c:v>10.944999999999993</c:v>
                </c:pt>
                <c:pt idx="1665">
                  <c:v>10.954999999999984</c:v>
                </c:pt>
                <c:pt idx="1666">
                  <c:v>10.965000000000032</c:v>
                </c:pt>
                <c:pt idx="1667">
                  <c:v>10.974999999999966</c:v>
                </c:pt>
                <c:pt idx="1668">
                  <c:v>10.984999999999957</c:v>
                </c:pt>
                <c:pt idx="1669">
                  <c:v>10.995000000000061</c:v>
                </c:pt>
                <c:pt idx="1670">
                  <c:v>11.004999999999995</c:v>
                </c:pt>
                <c:pt idx="1671">
                  <c:v>11.014999999999986</c:v>
                </c:pt>
                <c:pt idx="1672">
                  <c:v>11.024999999999977</c:v>
                </c:pt>
                <c:pt idx="1673">
                  <c:v>11.035000000000025</c:v>
                </c:pt>
                <c:pt idx="1674">
                  <c:v>11.045000000000016</c:v>
                </c:pt>
                <c:pt idx="1675">
                  <c:v>11.055000000000007</c:v>
                </c:pt>
                <c:pt idx="1676">
                  <c:v>11.064999999999998</c:v>
                </c:pt>
                <c:pt idx="1677">
                  <c:v>11.074999999999989</c:v>
                </c:pt>
                <c:pt idx="1678">
                  <c:v>11.085000000000036</c:v>
                </c:pt>
                <c:pt idx="1679">
                  <c:v>11.09499999999997</c:v>
                </c:pt>
                <c:pt idx="1680">
                  <c:v>11.104999999999961</c:v>
                </c:pt>
                <c:pt idx="1681">
                  <c:v>11.115000000000009</c:v>
                </c:pt>
                <c:pt idx="1682">
                  <c:v>11.125000000000057</c:v>
                </c:pt>
                <c:pt idx="1683">
                  <c:v>11.134999999999991</c:v>
                </c:pt>
                <c:pt idx="1684">
                  <c:v>11.144999999999982</c:v>
                </c:pt>
                <c:pt idx="1685">
                  <c:v>11.15500000000003</c:v>
                </c:pt>
                <c:pt idx="1686">
                  <c:v>11.164999999999964</c:v>
                </c:pt>
                <c:pt idx="1687">
                  <c:v>11.175000000000068</c:v>
                </c:pt>
                <c:pt idx="1688">
                  <c:v>11.185000000000059</c:v>
                </c:pt>
                <c:pt idx="1689">
                  <c:v>11.194999999999993</c:v>
                </c:pt>
                <c:pt idx="1690">
                  <c:v>11.204999999999984</c:v>
                </c:pt>
                <c:pt idx="1691">
                  <c:v>11.215000000000032</c:v>
                </c:pt>
                <c:pt idx="1692">
                  <c:v>11.224999999999966</c:v>
                </c:pt>
                <c:pt idx="1693">
                  <c:v>11.234999999999957</c:v>
                </c:pt>
                <c:pt idx="1694">
                  <c:v>11.245000000000061</c:v>
                </c:pt>
                <c:pt idx="1695">
                  <c:v>11.254999999999995</c:v>
                </c:pt>
                <c:pt idx="1696">
                  <c:v>11.264999999999986</c:v>
                </c:pt>
                <c:pt idx="1697">
                  <c:v>11.274999999999977</c:v>
                </c:pt>
                <c:pt idx="1698">
                  <c:v>11.285000000000025</c:v>
                </c:pt>
                <c:pt idx="1699">
                  <c:v>11.295000000000016</c:v>
                </c:pt>
                <c:pt idx="1700">
                  <c:v>11.305000000000007</c:v>
                </c:pt>
                <c:pt idx="1701">
                  <c:v>11.314999999999998</c:v>
                </c:pt>
                <c:pt idx="1702">
                  <c:v>11.324999999999989</c:v>
                </c:pt>
                <c:pt idx="1703">
                  <c:v>11.335000000000036</c:v>
                </c:pt>
                <c:pt idx="1704">
                  <c:v>11.34499999999997</c:v>
                </c:pt>
                <c:pt idx="1705">
                  <c:v>11.354999999999961</c:v>
                </c:pt>
                <c:pt idx="1706">
                  <c:v>11.365000000000009</c:v>
                </c:pt>
                <c:pt idx="1707">
                  <c:v>11.375000000000057</c:v>
                </c:pt>
                <c:pt idx="1708">
                  <c:v>11.384999999999991</c:v>
                </c:pt>
                <c:pt idx="1709">
                  <c:v>11.394999999999982</c:v>
                </c:pt>
                <c:pt idx="1710">
                  <c:v>11.40500000000003</c:v>
                </c:pt>
                <c:pt idx="1711">
                  <c:v>11.414999999999964</c:v>
                </c:pt>
                <c:pt idx="1712">
                  <c:v>11.425000000000068</c:v>
                </c:pt>
                <c:pt idx="1713">
                  <c:v>11.435000000000059</c:v>
                </c:pt>
                <c:pt idx="1714">
                  <c:v>11.444999999999993</c:v>
                </c:pt>
                <c:pt idx="1715">
                  <c:v>11.454999999999984</c:v>
                </c:pt>
                <c:pt idx="1716">
                  <c:v>11.465000000000032</c:v>
                </c:pt>
                <c:pt idx="1717">
                  <c:v>11.474999999999966</c:v>
                </c:pt>
                <c:pt idx="1718">
                  <c:v>11.484999999999957</c:v>
                </c:pt>
                <c:pt idx="1719">
                  <c:v>11.495000000000061</c:v>
                </c:pt>
                <c:pt idx="1720">
                  <c:v>11.504999999999995</c:v>
                </c:pt>
                <c:pt idx="1721">
                  <c:v>11.514999999999986</c:v>
                </c:pt>
                <c:pt idx="1722">
                  <c:v>11.524999999999977</c:v>
                </c:pt>
                <c:pt idx="1723">
                  <c:v>11.535000000000025</c:v>
                </c:pt>
                <c:pt idx="1724">
                  <c:v>11.545000000000016</c:v>
                </c:pt>
                <c:pt idx="1725">
                  <c:v>11.555000000000007</c:v>
                </c:pt>
                <c:pt idx="1726">
                  <c:v>11.564999999999998</c:v>
                </c:pt>
                <c:pt idx="1727">
                  <c:v>11.575000000000045</c:v>
                </c:pt>
                <c:pt idx="1728">
                  <c:v>11.585000000000036</c:v>
                </c:pt>
                <c:pt idx="1729">
                  <c:v>11.59499999999997</c:v>
                </c:pt>
                <c:pt idx="1730">
                  <c:v>11.604999999999961</c:v>
                </c:pt>
                <c:pt idx="1731">
                  <c:v>11.614999999999952</c:v>
                </c:pt>
                <c:pt idx="1732">
                  <c:v>11.625000000000057</c:v>
                </c:pt>
                <c:pt idx="1733">
                  <c:v>11.634999999999991</c:v>
                </c:pt>
                <c:pt idx="1734">
                  <c:v>11.644999999999982</c:v>
                </c:pt>
                <c:pt idx="1735">
                  <c:v>11.654999999999973</c:v>
                </c:pt>
                <c:pt idx="1736">
                  <c:v>11.66500000000002</c:v>
                </c:pt>
                <c:pt idx="1737">
                  <c:v>11.675000000000068</c:v>
                </c:pt>
                <c:pt idx="1738">
                  <c:v>11.685000000000059</c:v>
                </c:pt>
                <c:pt idx="1739">
                  <c:v>11.694999999999993</c:v>
                </c:pt>
                <c:pt idx="1740">
                  <c:v>11.704999999999984</c:v>
                </c:pt>
                <c:pt idx="1741">
                  <c:v>11.715000000000032</c:v>
                </c:pt>
                <c:pt idx="1742">
                  <c:v>11.724999999999966</c:v>
                </c:pt>
                <c:pt idx="1743">
                  <c:v>11.734999999999957</c:v>
                </c:pt>
                <c:pt idx="1744">
                  <c:v>11.745000000000061</c:v>
                </c:pt>
                <c:pt idx="1745">
                  <c:v>11.755000000000052</c:v>
                </c:pt>
                <c:pt idx="1746">
                  <c:v>11.764999999999986</c:v>
                </c:pt>
                <c:pt idx="1747">
                  <c:v>11.775000000000034</c:v>
                </c:pt>
                <c:pt idx="1748">
                  <c:v>11.784999999999968</c:v>
                </c:pt>
                <c:pt idx="1749">
                  <c:v>11.794999999999959</c:v>
                </c:pt>
                <c:pt idx="1750">
                  <c:v>11.805000000000007</c:v>
                </c:pt>
                <c:pt idx="1751">
                  <c:v>11.814999999999998</c:v>
                </c:pt>
                <c:pt idx="1752">
                  <c:v>11.825000000000045</c:v>
                </c:pt>
                <c:pt idx="1753">
                  <c:v>11.835000000000036</c:v>
                </c:pt>
                <c:pt idx="1754">
                  <c:v>11.84499999999997</c:v>
                </c:pt>
                <c:pt idx="1755">
                  <c:v>11.854999999999961</c:v>
                </c:pt>
                <c:pt idx="1756">
                  <c:v>11.864999999999952</c:v>
                </c:pt>
                <c:pt idx="1757">
                  <c:v>11.875000000000057</c:v>
                </c:pt>
                <c:pt idx="1758">
                  <c:v>11.884999999999991</c:v>
                </c:pt>
                <c:pt idx="1759">
                  <c:v>11.894999999999982</c:v>
                </c:pt>
                <c:pt idx="1760">
                  <c:v>11.904999999999973</c:v>
                </c:pt>
                <c:pt idx="1761">
                  <c:v>11.91500000000002</c:v>
                </c:pt>
                <c:pt idx="1762">
                  <c:v>11.925000000000068</c:v>
                </c:pt>
                <c:pt idx="1763">
                  <c:v>11.935000000000059</c:v>
                </c:pt>
                <c:pt idx="1764">
                  <c:v>11.944999999999993</c:v>
                </c:pt>
                <c:pt idx="1765">
                  <c:v>11.954999999999984</c:v>
                </c:pt>
                <c:pt idx="1766">
                  <c:v>11.965000000000032</c:v>
                </c:pt>
                <c:pt idx="1767">
                  <c:v>11.974999999999966</c:v>
                </c:pt>
                <c:pt idx="1768">
                  <c:v>11.984999999999957</c:v>
                </c:pt>
                <c:pt idx="1769">
                  <c:v>11.995000000000061</c:v>
                </c:pt>
                <c:pt idx="1770">
                  <c:v>12.005000000000052</c:v>
                </c:pt>
                <c:pt idx="1771">
                  <c:v>12.014999999999986</c:v>
                </c:pt>
                <c:pt idx="1772">
                  <c:v>12.025000000000034</c:v>
                </c:pt>
                <c:pt idx="1773">
                  <c:v>12.034999999999968</c:v>
                </c:pt>
                <c:pt idx="1774">
                  <c:v>12.044999999999959</c:v>
                </c:pt>
                <c:pt idx="1775">
                  <c:v>12.055000000000007</c:v>
                </c:pt>
                <c:pt idx="1776">
                  <c:v>12.064999999999998</c:v>
                </c:pt>
                <c:pt idx="1777">
                  <c:v>12.075000000000045</c:v>
                </c:pt>
                <c:pt idx="1778">
                  <c:v>12.085000000000036</c:v>
                </c:pt>
                <c:pt idx="1779">
                  <c:v>12.09499999999997</c:v>
                </c:pt>
                <c:pt idx="1780">
                  <c:v>12.104999999999961</c:v>
                </c:pt>
                <c:pt idx="1781">
                  <c:v>12.114999999999952</c:v>
                </c:pt>
                <c:pt idx="1782">
                  <c:v>12.125000000000057</c:v>
                </c:pt>
                <c:pt idx="1783">
                  <c:v>12.134999999999991</c:v>
                </c:pt>
                <c:pt idx="1784">
                  <c:v>12.144999999999982</c:v>
                </c:pt>
                <c:pt idx="1785">
                  <c:v>12.154999999999973</c:v>
                </c:pt>
                <c:pt idx="1786">
                  <c:v>12.16500000000002</c:v>
                </c:pt>
                <c:pt idx="1787">
                  <c:v>12.175000000000068</c:v>
                </c:pt>
                <c:pt idx="1788">
                  <c:v>12.185000000000059</c:v>
                </c:pt>
                <c:pt idx="1789">
                  <c:v>12.194999999999993</c:v>
                </c:pt>
                <c:pt idx="1790">
                  <c:v>12.204999999999984</c:v>
                </c:pt>
                <c:pt idx="1791">
                  <c:v>12.215000000000032</c:v>
                </c:pt>
                <c:pt idx="1792">
                  <c:v>12.224999999999966</c:v>
                </c:pt>
                <c:pt idx="1793">
                  <c:v>12.234999999999957</c:v>
                </c:pt>
                <c:pt idx="1794">
                  <c:v>12.245000000000061</c:v>
                </c:pt>
                <c:pt idx="1795">
                  <c:v>12.255000000000052</c:v>
                </c:pt>
                <c:pt idx="1796">
                  <c:v>12.264999999999986</c:v>
                </c:pt>
                <c:pt idx="1797">
                  <c:v>12.275000000000034</c:v>
                </c:pt>
                <c:pt idx="1798">
                  <c:v>12.284999999999968</c:v>
                </c:pt>
                <c:pt idx="1799">
                  <c:v>12.294999999999959</c:v>
                </c:pt>
                <c:pt idx="1800">
                  <c:v>12.305000000000007</c:v>
                </c:pt>
                <c:pt idx="1801">
                  <c:v>12.314999999999998</c:v>
                </c:pt>
                <c:pt idx="1802">
                  <c:v>12.325000000000045</c:v>
                </c:pt>
                <c:pt idx="1803">
                  <c:v>12.335000000000036</c:v>
                </c:pt>
                <c:pt idx="1804">
                  <c:v>12.34499999999997</c:v>
                </c:pt>
                <c:pt idx="1805">
                  <c:v>12.354999999999961</c:v>
                </c:pt>
                <c:pt idx="1806">
                  <c:v>12.364999999999952</c:v>
                </c:pt>
                <c:pt idx="1807">
                  <c:v>12.375000000000057</c:v>
                </c:pt>
                <c:pt idx="1808">
                  <c:v>12.384999999999991</c:v>
                </c:pt>
                <c:pt idx="1809">
                  <c:v>12.394999999999982</c:v>
                </c:pt>
                <c:pt idx="1810">
                  <c:v>12.404999999999973</c:v>
                </c:pt>
                <c:pt idx="1811">
                  <c:v>12.41500000000002</c:v>
                </c:pt>
                <c:pt idx="1812">
                  <c:v>12.425000000000068</c:v>
                </c:pt>
                <c:pt idx="1813">
                  <c:v>12.435000000000059</c:v>
                </c:pt>
                <c:pt idx="1814">
                  <c:v>12.444999999999993</c:v>
                </c:pt>
                <c:pt idx="1815">
                  <c:v>12.454999999999984</c:v>
                </c:pt>
                <c:pt idx="1816">
                  <c:v>12.465000000000032</c:v>
                </c:pt>
                <c:pt idx="1817">
                  <c:v>12.474999999999966</c:v>
                </c:pt>
                <c:pt idx="1818">
                  <c:v>12.484999999999957</c:v>
                </c:pt>
                <c:pt idx="1819">
                  <c:v>12.495000000000061</c:v>
                </c:pt>
                <c:pt idx="1820">
                  <c:v>12.505000000000052</c:v>
                </c:pt>
                <c:pt idx="1821">
                  <c:v>12.514999999999986</c:v>
                </c:pt>
                <c:pt idx="1822">
                  <c:v>12.525000000000034</c:v>
                </c:pt>
                <c:pt idx="1823">
                  <c:v>12.534999999999968</c:v>
                </c:pt>
                <c:pt idx="1824">
                  <c:v>12.544999999999959</c:v>
                </c:pt>
                <c:pt idx="1825">
                  <c:v>12.555000000000007</c:v>
                </c:pt>
                <c:pt idx="1826">
                  <c:v>12.564999999999998</c:v>
                </c:pt>
                <c:pt idx="1827">
                  <c:v>12.575000000000045</c:v>
                </c:pt>
                <c:pt idx="1828">
                  <c:v>12.585000000000036</c:v>
                </c:pt>
                <c:pt idx="1829">
                  <c:v>12.59499999999997</c:v>
                </c:pt>
                <c:pt idx="1830">
                  <c:v>12.604999999999961</c:v>
                </c:pt>
                <c:pt idx="1831">
                  <c:v>12.614999999999952</c:v>
                </c:pt>
                <c:pt idx="1832">
                  <c:v>12.625000000000057</c:v>
                </c:pt>
                <c:pt idx="1833">
                  <c:v>12.634999999999991</c:v>
                </c:pt>
                <c:pt idx="1834">
                  <c:v>12.644999999999982</c:v>
                </c:pt>
                <c:pt idx="1835">
                  <c:v>12.654999999999973</c:v>
                </c:pt>
                <c:pt idx="1836">
                  <c:v>12.66500000000002</c:v>
                </c:pt>
                <c:pt idx="1837">
                  <c:v>12.675000000000068</c:v>
                </c:pt>
                <c:pt idx="1838">
                  <c:v>12.685000000000059</c:v>
                </c:pt>
                <c:pt idx="1839">
                  <c:v>12.694999999999993</c:v>
                </c:pt>
                <c:pt idx="1840">
                  <c:v>12.704999999999984</c:v>
                </c:pt>
                <c:pt idx="1841">
                  <c:v>12.715000000000032</c:v>
                </c:pt>
                <c:pt idx="1842">
                  <c:v>12.724999999999966</c:v>
                </c:pt>
                <c:pt idx="1843">
                  <c:v>12.734999999999957</c:v>
                </c:pt>
                <c:pt idx="1844">
                  <c:v>12.745000000000061</c:v>
                </c:pt>
                <c:pt idx="1845">
                  <c:v>12.755000000000052</c:v>
                </c:pt>
                <c:pt idx="1846">
                  <c:v>12.764999999999986</c:v>
                </c:pt>
                <c:pt idx="1847">
                  <c:v>12.775000000000034</c:v>
                </c:pt>
                <c:pt idx="1848">
                  <c:v>12.784999999999968</c:v>
                </c:pt>
                <c:pt idx="1849">
                  <c:v>12.794999999999959</c:v>
                </c:pt>
                <c:pt idx="1850">
                  <c:v>12.805000000000007</c:v>
                </c:pt>
                <c:pt idx="1851">
                  <c:v>12.814999999999998</c:v>
                </c:pt>
                <c:pt idx="1852">
                  <c:v>12.825000000000045</c:v>
                </c:pt>
                <c:pt idx="1853">
                  <c:v>12.835000000000036</c:v>
                </c:pt>
                <c:pt idx="1854">
                  <c:v>12.84499999999997</c:v>
                </c:pt>
                <c:pt idx="1855">
                  <c:v>12.854999999999961</c:v>
                </c:pt>
                <c:pt idx="1856">
                  <c:v>12.864999999999952</c:v>
                </c:pt>
                <c:pt idx="1857">
                  <c:v>12.875000000000057</c:v>
                </c:pt>
                <c:pt idx="1858">
                  <c:v>12.884999999999991</c:v>
                </c:pt>
                <c:pt idx="1859">
                  <c:v>12.894999999999982</c:v>
                </c:pt>
                <c:pt idx="1860">
                  <c:v>12.904999999999973</c:v>
                </c:pt>
                <c:pt idx="1861">
                  <c:v>12.91500000000002</c:v>
                </c:pt>
                <c:pt idx="1862">
                  <c:v>12.925000000000068</c:v>
                </c:pt>
                <c:pt idx="1863">
                  <c:v>12.935000000000059</c:v>
                </c:pt>
                <c:pt idx="1864">
                  <c:v>12.944999999999993</c:v>
                </c:pt>
                <c:pt idx="1865">
                  <c:v>12.954999999999984</c:v>
                </c:pt>
                <c:pt idx="1866">
                  <c:v>12.965000000000032</c:v>
                </c:pt>
                <c:pt idx="1867">
                  <c:v>12.974999999999966</c:v>
                </c:pt>
                <c:pt idx="1868">
                  <c:v>12.984999999999957</c:v>
                </c:pt>
                <c:pt idx="1869">
                  <c:v>12.995000000000061</c:v>
                </c:pt>
                <c:pt idx="1870">
                  <c:v>13.005000000000052</c:v>
                </c:pt>
                <c:pt idx="1871">
                  <c:v>13.014999999999986</c:v>
                </c:pt>
                <c:pt idx="1872">
                  <c:v>13.025000000000034</c:v>
                </c:pt>
                <c:pt idx="1873">
                  <c:v>13.034999999999968</c:v>
                </c:pt>
                <c:pt idx="1874">
                  <c:v>13.044999999999959</c:v>
                </c:pt>
                <c:pt idx="1875">
                  <c:v>13.055000000000007</c:v>
                </c:pt>
                <c:pt idx="1876">
                  <c:v>13.064999999999998</c:v>
                </c:pt>
                <c:pt idx="1877">
                  <c:v>13.075000000000045</c:v>
                </c:pt>
                <c:pt idx="1878">
                  <c:v>13.085000000000036</c:v>
                </c:pt>
                <c:pt idx="1879">
                  <c:v>13.09499999999997</c:v>
                </c:pt>
                <c:pt idx="1880">
                  <c:v>13.104999999999961</c:v>
                </c:pt>
                <c:pt idx="1881">
                  <c:v>13.114999999999952</c:v>
                </c:pt>
                <c:pt idx="1882">
                  <c:v>13.125000000000057</c:v>
                </c:pt>
                <c:pt idx="1883">
                  <c:v>13.134999999999991</c:v>
                </c:pt>
                <c:pt idx="1884">
                  <c:v>13.144999999999982</c:v>
                </c:pt>
                <c:pt idx="1885">
                  <c:v>13.154999999999973</c:v>
                </c:pt>
                <c:pt idx="1886">
                  <c:v>13.16500000000002</c:v>
                </c:pt>
                <c:pt idx="1887">
                  <c:v>13.175000000000068</c:v>
                </c:pt>
                <c:pt idx="1888">
                  <c:v>13.185000000000059</c:v>
                </c:pt>
                <c:pt idx="1889">
                  <c:v>13.194999999999993</c:v>
                </c:pt>
                <c:pt idx="1890">
                  <c:v>13.204999999999984</c:v>
                </c:pt>
                <c:pt idx="1891">
                  <c:v>13.215000000000032</c:v>
                </c:pt>
                <c:pt idx="1892">
                  <c:v>13.224999999999966</c:v>
                </c:pt>
                <c:pt idx="1893">
                  <c:v>13.234999999999957</c:v>
                </c:pt>
                <c:pt idx="1894">
                  <c:v>13.245000000000061</c:v>
                </c:pt>
                <c:pt idx="1895">
                  <c:v>13.255000000000052</c:v>
                </c:pt>
                <c:pt idx="1896">
                  <c:v>13.264999999999986</c:v>
                </c:pt>
                <c:pt idx="1897">
                  <c:v>13.275000000000034</c:v>
                </c:pt>
                <c:pt idx="1898">
                  <c:v>13.284999999999968</c:v>
                </c:pt>
                <c:pt idx="1899">
                  <c:v>13.294999999999959</c:v>
                </c:pt>
                <c:pt idx="1900">
                  <c:v>13.305000000000007</c:v>
                </c:pt>
                <c:pt idx="1901">
                  <c:v>13.314999999999998</c:v>
                </c:pt>
                <c:pt idx="1902">
                  <c:v>13.325000000000045</c:v>
                </c:pt>
                <c:pt idx="1903">
                  <c:v>13.335000000000036</c:v>
                </c:pt>
                <c:pt idx="1904">
                  <c:v>13.34499999999997</c:v>
                </c:pt>
                <c:pt idx="1905">
                  <c:v>13.354999999999961</c:v>
                </c:pt>
                <c:pt idx="1906">
                  <c:v>13.364999999999952</c:v>
                </c:pt>
                <c:pt idx="1907">
                  <c:v>13.375000000000057</c:v>
                </c:pt>
                <c:pt idx="1908">
                  <c:v>13.384999999999991</c:v>
                </c:pt>
                <c:pt idx="1909">
                  <c:v>13.394999999999982</c:v>
                </c:pt>
                <c:pt idx="1910">
                  <c:v>13.404999999999973</c:v>
                </c:pt>
                <c:pt idx="1911">
                  <c:v>13.41500000000002</c:v>
                </c:pt>
                <c:pt idx="1912">
                  <c:v>13.425000000000068</c:v>
                </c:pt>
                <c:pt idx="1913">
                  <c:v>13.435000000000059</c:v>
                </c:pt>
                <c:pt idx="1914">
                  <c:v>13.444999999999993</c:v>
                </c:pt>
                <c:pt idx="1915">
                  <c:v>13.454999999999984</c:v>
                </c:pt>
                <c:pt idx="1916">
                  <c:v>13.465000000000032</c:v>
                </c:pt>
                <c:pt idx="1917">
                  <c:v>13.474999999999966</c:v>
                </c:pt>
                <c:pt idx="1918">
                  <c:v>13.484999999999957</c:v>
                </c:pt>
                <c:pt idx="1919">
                  <c:v>13.495000000000061</c:v>
                </c:pt>
                <c:pt idx="1920">
                  <c:v>13.505000000000052</c:v>
                </c:pt>
                <c:pt idx="1921">
                  <c:v>13.514999999999986</c:v>
                </c:pt>
                <c:pt idx="1922">
                  <c:v>13.525000000000034</c:v>
                </c:pt>
                <c:pt idx="1923">
                  <c:v>13.534999999999968</c:v>
                </c:pt>
                <c:pt idx="1924">
                  <c:v>13.544999999999959</c:v>
                </c:pt>
                <c:pt idx="1925">
                  <c:v>13.555000000000007</c:v>
                </c:pt>
                <c:pt idx="1926">
                  <c:v>13.564999999999998</c:v>
                </c:pt>
                <c:pt idx="1927">
                  <c:v>13.575000000000045</c:v>
                </c:pt>
                <c:pt idx="1928">
                  <c:v>13.585000000000036</c:v>
                </c:pt>
                <c:pt idx="1929">
                  <c:v>13.59499999999997</c:v>
                </c:pt>
                <c:pt idx="1930">
                  <c:v>13.604999999999961</c:v>
                </c:pt>
                <c:pt idx="1931">
                  <c:v>13.614999999999952</c:v>
                </c:pt>
                <c:pt idx="1932">
                  <c:v>13.625000000000057</c:v>
                </c:pt>
                <c:pt idx="1933">
                  <c:v>13.634999999999991</c:v>
                </c:pt>
                <c:pt idx="1934">
                  <c:v>13.644999999999982</c:v>
                </c:pt>
                <c:pt idx="1935">
                  <c:v>13.654999999999973</c:v>
                </c:pt>
                <c:pt idx="1936">
                  <c:v>13.66500000000002</c:v>
                </c:pt>
                <c:pt idx="1937">
                  <c:v>13.675000000000068</c:v>
                </c:pt>
                <c:pt idx="1938">
                  <c:v>13.685000000000059</c:v>
                </c:pt>
                <c:pt idx="1939">
                  <c:v>13.694999999999993</c:v>
                </c:pt>
                <c:pt idx="1940">
                  <c:v>13.704999999999984</c:v>
                </c:pt>
                <c:pt idx="1941">
                  <c:v>13.715000000000032</c:v>
                </c:pt>
                <c:pt idx="1942">
                  <c:v>13.724999999999966</c:v>
                </c:pt>
                <c:pt idx="1943">
                  <c:v>13.734999999999957</c:v>
                </c:pt>
                <c:pt idx="1944">
                  <c:v>13.745000000000061</c:v>
                </c:pt>
                <c:pt idx="1945">
                  <c:v>13.755000000000052</c:v>
                </c:pt>
                <c:pt idx="1946">
                  <c:v>13.764999999999986</c:v>
                </c:pt>
                <c:pt idx="1947">
                  <c:v>13.775000000000034</c:v>
                </c:pt>
                <c:pt idx="1948">
                  <c:v>13.784999999999968</c:v>
                </c:pt>
                <c:pt idx="1949">
                  <c:v>13.794999999999959</c:v>
                </c:pt>
                <c:pt idx="1950">
                  <c:v>13.805000000000007</c:v>
                </c:pt>
                <c:pt idx="1951">
                  <c:v>13.814999999999998</c:v>
                </c:pt>
                <c:pt idx="1952">
                  <c:v>13.825000000000045</c:v>
                </c:pt>
                <c:pt idx="1953">
                  <c:v>13.835000000000036</c:v>
                </c:pt>
                <c:pt idx="1954">
                  <c:v>13.84499999999997</c:v>
                </c:pt>
                <c:pt idx="1955">
                  <c:v>13.854999999999961</c:v>
                </c:pt>
                <c:pt idx="1956">
                  <c:v>13.864999999999952</c:v>
                </c:pt>
                <c:pt idx="1957">
                  <c:v>13.875000000000057</c:v>
                </c:pt>
                <c:pt idx="1958">
                  <c:v>13.884999999999991</c:v>
                </c:pt>
                <c:pt idx="1959">
                  <c:v>13.894999999999982</c:v>
                </c:pt>
                <c:pt idx="1960">
                  <c:v>13.904999999999973</c:v>
                </c:pt>
                <c:pt idx="1961">
                  <c:v>13.91500000000002</c:v>
                </c:pt>
                <c:pt idx="1962">
                  <c:v>13.925000000000068</c:v>
                </c:pt>
                <c:pt idx="1963">
                  <c:v>13.935000000000059</c:v>
                </c:pt>
                <c:pt idx="1964">
                  <c:v>13.944999999999993</c:v>
                </c:pt>
                <c:pt idx="1965">
                  <c:v>13.954999999999984</c:v>
                </c:pt>
                <c:pt idx="1966">
                  <c:v>13.965000000000032</c:v>
                </c:pt>
                <c:pt idx="1967">
                  <c:v>13.974999999999966</c:v>
                </c:pt>
                <c:pt idx="1968">
                  <c:v>13.984999999999957</c:v>
                </c:pt>
                <c:pt idx="1969">
                  <c:v>13.995000000000061</c:v>
                </c:pt>
                <c:pt idx="1970">
                  <c:v>14.005000000000052</c:v>
                </c:pt>
                <c:pt idx="1971">
                  <c:v>14.014999999999986</c:v>
                </c:pt>
                <c:pt idx="1972">
                  <c:v>14.025000000000034</c:v>
                </c:pt>
                <c:pt idx="1973">
                  <c:v>14.034999999999968</c:v>
                </c:pt>
                <c:pt idx="1974">
                  <c:v>14.044999999999959</c:v>
                </c:pt>
                <c:pt idx="1975">
                  <c:v>14.055000000000007</c:v>
                </c:pt>
                <c:pt idx="1976">
                  <c:v>14.064999999999998</c:v>
                </c:pt>
                <c:pt idx="1977">
                  <c:v>14.075000000000045</c:v>
                </c:pt>
                <c:pt idx="1978">
                  <c:v>14.085000000000036</c:v>
                </c:pt>
                <c:pt idx="1979">
                  <c:v>14.09499999999997</c:v>
                </c:pt>
                <c:pt idx="1980">
                  <c:v>14.104999999999961</c:v>
                </c:pt>
                <c:pt idx="1981">
                  <c:v>14.114999999999952</c:v>
                </c:pt>
                <c:pt idx="1982">
                  <c:v>14.125000000000057</c:v>
                </c:pt>
                <c:pt idx="1983">
                  <c:v>14.134999999999991</c:v>
                </c:pt>
                <c:pt idx="1984">
                  <c:v>14.144999999999982</c:v>
                </c:pt>
                <c:pt idx="1985">
                  <c:v>14.154999999999973</c:v>
                </c:pt>
                <c:pt idx="1986">
                  <c:v>14.16500000000002</c:v>
                </c:pt>
                <c:pt idx="1987">
                  <c:v>14.175000000000068</c:v>
                </c:pt>
                <c:pt idx="1988">
                  <c:v>14.185000000000059</c:v>
                </c:pt>
                <c:pt idx="1989">
                  <c:v>14.194999999999993</c:v>
                </c:pt>
                <c:pt idx="1990">
                  <c:v>14.204999999999984</c:v>
                </c:pt>
                <c:pt idx="1991">
                  <c:v>14.215000000000032</c:v>
                </c:pt>
                <c:pt idx="1992">
                  <c:v>14.224999999999966</c:v>
                </c:pt>
                <c:pt idx="1993">
                  <c:v>14.234999999999957</c:v>
                </c:pt>
                <c:pt idx="1994">
                  <c:v>14.245000000000061</c:v>
                </c:pt>
                <c:pt idx="1995">
                  <c:v>14.255000000000052</c:v>
                </c:pt>
                <c:pt idx="1996">
                  <c:v>14.264999999999986</c:v>
                </c:pt>
                <c:pt idx="1997">
                  <c:v>14.275000000000034</c:v>
                </c:pt>
                <c:pt idx="1998">
                  <c:v>14.284999999999968</c:v>
                </c:pt>
                <c:pt idx="1999">
                  <c:v>14.294999999999959</c:v>
                </c:pt>
                <c:pt idx="2000">
                  <c:v>14.305000000000007</c:v>
                </c:pt>
                <c:pt idx="2001">
                  <c:v>14.314999999999998</c:v>
                </c:pt>
                <c:pt idx="2002">
                  <c:v>14.325000000000045</c:v>
                </c:pt>
                <c:pt idx="2003">
                  <c:v>14.335000000000036</c:v>
                </c:pt>
                <c:pt idx="2004">
                  <c:v>14.34499999999997</c:v>
                </c:pt>
                <c:pt idx="2005">
                  <c:v>14.354999999999961</c:v>
                </c:pt>
                <c:pt idx="2006">
                  <c:v>14.364999999999952</c:v>
                </c:pt>
                <c:pt idx="2007">
                  <c:v>14.375000000000057</c:v>
                </c:pt>
                <c:pt idx="2008">
                  <c:v>14.384999999999991</c:v>
                </c:pt>
                <c:pt idx="2009">
                  <c:v>14.394999999999982</c:v>
                </c:pt>
                <c:pt idx="2010">
                  <c:v>14.404999999999973</c:v>
                </c:pt>
                <c:pt idx="2011">
                  <c:v>14.41500000000002</c:v>
                </c:pt>
                <c:pt idx="2012">
                  <c:v>14.425000000000068</c:v>
                </c:pt>
                <c:pt idx="2013">
                  <c:v>14.435000000000059</c:v>
                </c:pt>
                <c:pt idx="2014">
                  <c:v>14.444999999999993</c:v>
                </c:pt>
                <c:pt idx="2015">
                  <c:v>14.454999999999984</c:v>
                </c:pt>
                <c:pt idx="2016">
                  <c:v>14.465000000000032</c:v>
                </c:pt>
                <c:pt idx="2017">
                  <c:v>14.474999999999966</c:v>
                </c:pt>
                <c:pt idx="2018">
                  <c:v>14.484999999999957</c:v>
                </c:pt>
                <c:pt idx="2019">
                  <c:v>14.495000000000061</c:v>
                </c:pt>
                <c:pt idx="2020">
                  <c:v>14.505000000000052</c:v>
                </c:pt>
                <c:pt idx="2021">
                  <c:v>14.514999999999986</c:v>
                </c:pt>
                <c:pt idx="2022">
                  <c:v>14.525000000000034</c:v>
                </c:pt>
                <c:pt idx="2023">
                  <c:v>14.534999999999968</c:v>
                </c:pt>
                <c:pt idx="2024">
                  <c:v>14.544999999999959</c:v>
                </c:pt>
                <c:pt idx="2025">
                  <c:v>14.555000000000007</c:v>
                </c:pt>
                <c:pt idx="2026">
                  <c:v>14.564999999999998</c:v>
                </c:pt>
                <c:pt idx="2027">
                  <c:v>14.575000000000045</c:v>
                </c:pt>
                <c:pt idx="2028">
                  <c:v>14.585000000000036</c:v>
                </c:pt>
                <c:pt idx="2029">
                  <c:v>14.59499999999997</c:v>
                </c:pt>
                <c:pt idx="2030">
                  <c:v>14.604999999999961</c:v>
                </c:pt>
                <c:pt idx="2031">
                  <c:v>14.614999999999952</c:v>
                </c:pt>
                <c:pt idx="2032">
                  <c:v>14.625000000000057</c:v>
                </c:pt>
                <c:pt idx="2033">
                  <c:v>14.634999999999991</c:v>
                </c:pt>
                <c:pt idx="2034">
                  <c:v>14.644999999999982</c:v>
                </c:pt>
                <c:pt idx="2035">
                  <c:v>14.654999999999973</c:v>
                </c:pt>
                <c:pt idx="2036">
                  <c:v>14.66500000000002</c:v>
                </c:pt>
                <c:pt idx="2037">
                  <c:v>14.675000000000068</c:v>
                </c:pt>
                <c:pt idx="2038">
                  <c:v>14.685000000000059</c:v>
                </c:pt>
                <c:pt idx="2039">
                  <c:v>14.694999999999993</c:v>
                </c:pt>
                <c:pt idx="2040">
                  <c:v>14.704999999999984</c:v>
                </c:pt>
                <c:pt idx="2041">
                  <c:v>14.715000000000032</c:v>
                </c:pt>
                <c:pt idx="2042">
                  <c:v>14.724999999999966</c:v>
                </c:pt>
                <c:pt idx="2043">
                  <c:v>14.734999999999957</c:v>
                </c:pt>
                <c:pt idx="2044">
                  <c:v>14.745000000000061</c:v>
                </c:pt>
                <c:pt idx="2045">
                  <c:v>14.755000000000052</c:v>
                </c:pt>
                <c:pt idx="2046">
                  <c:v>14.764999999999986</c:v>
                </c:pt>
                <c:pt idx="2047">
                  <c:v>14.775000000000034</c:v>
                </c:pt>
                <c:pt idx="2048">
                  <c:v>14.784999999999968</c:v>
                </c:pt>
                <c:pt idx="2049">
                  <c:v>14.794999999999959</c:v>
                </c:pt>
                <c:pt idx="2050">
                  <c:v>14.805000000000007</c:v>
                </c:pt>
                <c:pt idx="2051">
                  <c:v>14.814999999999998</c:v>
                </c:pt>
                <c:pt idx="2052">
                  <c:v>14.825000000000045</c:v>
                </c:pt>
                <c:pt idx="2053">
                  <c:v>14.835000000000036</c:v>
                </c:pt>
                <c:pt idx="2054">
                  <c:v>14.84499999999997</c:v>
                </c:pt>
                <c:pt idx="2055">
                  <c:v>14.854999999999961</c:v>
                </c:pt>
                <c:pt idx="2056">
                  <c:v>14.864999999999952</c:v>
                </c:pt>
                <c:pt idx="2057">
                  <c:v>14.875000000000057</c:v>
                </c:pt>
                <c:pt idx="2058">
                  <c:v>14.884999999999991</c:v>
                </c:pt>
                <c:pt idx="2059">
                  <c:v>14.894999999999982</c:v>
                </c:pt>
                <c:pt idx="2060">
                  <c:v>14.904999999999973</c:v>
                </c:pt>
                <c:pt idx="2061">
                  <c:v>14.91500000000002</c:v>
                </c:pt>
                <c:pt idx="2062">
                  <c:v>14.925000000000068</c:v>
                </c:pt>
                <c:pt idx="2063">
                  <c:v>14.935000000000059</c:v>
                </c:pt>
                <c:pt idx="2064">
                  <c:v>14.944999999999993</c:v>
                </c:pt>
                <c:pt idx="2065">
                  <c:v>14.954999999999984</c:v>
                </c:pt>
                <c:pt idx="2066">
                  <c:v>14.965000000000032</c:v>
                </c:pt>
                <c:pt idx="2067">
                  <c:v>14.974999999999966</c:v>
                </c:pt>
                <c:pt idx="2068">
                  <c:v>14.984999999999957</c:v>
                </c:pt>
                <c:pt idx="2069">
                  <c:v>14.995000000000061</c:v>
                </c:pt>
                <c:pt idx="2070">
                  <c:v>15.005000000000052</c:v>
                </c:pt>
                <c:pt idx="2071">
                  <c:v>15.014999999999986</c:v>
                </c:pt>
                <c:pt idx="2072">
                  <c:v>15.025000000000034</c:v>
                </c:pt>
                <c:pt idx="2073">
                  <c:v>15.034999999999968</c:v>
                </c:pt>
                <c:pt idx="2074">
                  <c:v>15.044999999999959</c:v>
                </c:pt>
                <c:pt idx="2075">
                  <c:v>15.055000000000007</c:v>
                </c:pt>
                <c:pt idx="2076">
                  <c:v>15.064999999999998</c:v>
                </c:pt>
                <c:pt idx="2077">
                  <c:v>15.075000000000045</c:v>
                </c:pt>
                <c:pt idx="2078">
                  <c:v>15.085000000000036</c:v>
                </c:pt>
                <c:pt idx="2079">
                  <c:v>15.09499999999997</c:v>
                </c:pt>
                <c:pt idx="2080">
                  <c:v>15.104999999999961</c:v>
                </c:pt>
                <c:pt idx="2081">
                  <c:v>15.114999999999952</c:v>
                </c:pt>
                <c:pt idx="2082">
                  <c:v>15.125000000000057</c:v>
                </c:pt>
                <c:pt idx="2083">
                  <c:v>15.134999999999991</c:v>
                </c:pt>
                <c:pt idx="2084">
                  <c:v>15.144999999999982</c:v>
                </c:pt>
                <c:pt idx="2085">
                  <c:v>15.154999999999973</c:v>
                </c:pt>
                <c:pt idx="2086">
                  <c:v>15.16500000000002</c:v>
                </c:pt>
                <c:pt idx="2087">
                  <c:v>15.175000000000068</c:v>
                </c:pt>
                <c:pt idx="2088">
                  <c:v>15.185000000000059</c:v>
                </c:pt>
                <c:pt idx="2089">
                  <c:v>15.194999999999993</c:v>
                </c:pt>
                <c:pt idx="2090">
                  <c:v>15.204999999999984</c:v>
                </c:pt>
                <c:pt idx="2091">
                  <c:v>15.215000000000032</c:v>
                </c:pt>
                <c:pt idx="2092">
                  <c:v>15.224999999999966</c:v>
                </c:pt>
                <c:pt idx="2093">
                  <c:v>15.234999999999957</c:v>
                </c:pt>
                <c:pt idx="2094">
                  <c:v>15.245000000000061</c:v>
                </c:pt>
                <c:pt idx="2095">
                  <c:v>15.255000000000052</c:v>
                </c:pt>
                <c:pt idx="2096">
                  <c:v>15.264999999999986</c:v>
                </c:pt>
                <c:pt idx="2097">
                  <c:v>15.275000000000034</c:v>
                </c:pt>
                <c:pt idx="2098">
                  <c:v>15.284999999999968</c:v>
                </c:pt>
                <c:pt idx="2099">
                  <c:v>15.294999999999959</c:v>
                </c:pt>
                <c:pt idx="2100">
                  <c:v>15.305000000000007</c:v>
                </c:pt>
                <c:pt idx="2101">
                  <c:v>15.314999999999998</c:v>
                </c:pt>
                <c:pt idx="2102">
                  <c:v>15.325000000000045</c:v>
                </c:pt>
                <c:pt idx="2103">
                  <c:v>15.335000000000036</c:v>
                </c:pt>
                <c:pt idx="2104">
                  <c:v>15.34499999999997</c:v>
                </c:pt>
                <c:pt idx="2105">
                  <c:v>15.354999999999961</c:v>
                </c:pt>
                <c:pt idx="2106">
                  <c:v>15.364999999999952</c:v>
                </c:pt>
                <c:pt idx="2107">
                  <c:v>15.375000000000057</c:v>
                </c:pt>
                <c:pt idx="2108">
                  <c:v>15.384999999999991</c:v>
                </c:pt>
                <c:pt idx="2109">
                  <c:v>15.394999999999982</c:v>
                </c:pt>
                <c:pt idx="2110">
                  <c:v>15.404999999999973</c:v>
                </c:pt>
                <c:pt idx="2111">
                  <c:v>15.41500000000002</c:v>
                </c:pt>
                <c:pt idx="2112">
                  <c:v>15.425000000000068</c:v>
                </c:pt>
                <c:pt idx="2113">
                  <c:v>15.435000000000059</c:v>
                </c:pt>
                <c:pt idx="2114">
                  <c:v>15.444999999999993</c:v>
                </c:pt>
                <c:pt idx="2115">
                  <c:v>15.454999999999984</c:v>
                </c:pt>
                <c:pt idx="2116">
                  <c:v>15.465000000000032</c:v>
                </c:pt>
                <c:pt idx="2117">
                  <c:v>15.474999999999966</c:v>
                </c:pt>
                <c:pt idx="2118">
                  <c:v>15.484999999999957</c:v>
                </c:pt>
                <c:pt idx="2119">
                  <c:v>15.495000000000061</c:v>
                </c:pt>
                <c:pt idx="2120">
                  <c:v>15.505000000000052</c:v>
                </c:pt>
                <c:pt idx="2121">
                  <c:v>15.514999999999986</c:v>
                </c:pt>
                <c:pt idx="2122">
                  <c:v>15.525000000000034</c:v>
                </c:pt>
                <c:pt idx="2123">
                  <c:v>15.534999999999968</c:v>
                </c:pt>
                <c:pt idx="2124">
                  <c:v>15.544999999999959</c:v>
                </c:pt>
                <c:pt idx="2125">
                  <c:v>15.555000000000007</c:v>
                </c:pt>
                <c:pt idx="2126">
                  <c:v>15.564999999999998</c:v>
                </c:pt>
                <c:pt idx="2127">
                  <c:v>15.575000000000045</c:v>
                </c:pt>
                <c:pt idx="2128">
                  <c:v>15.585000000000036</c:v>
                </c:pt>
                <c:pt idx="2129">
                  <c:v>15.59499999999997</c:v>
                </c:pt>
                <c:pt idx="2130">
                  <c:v>15.604999999999961</c:v>
                </c:pt>
                <c:pt idx="2131">
                  <c:v>15.614999999999952</c:v>
                </c:pt>
                <c:pt idx="2132">
                  <c:v>15.625000000000057</c:v>
                </c:pt>
                <c:pt idx="2133">
                  <c:v>15.634999999999991</c:v>
                </c:pt>
                <c:pt idx="2134">
                  <c:v>15.644999999999982</c:v>
                </c:pt>
                <c:pt idx="2135">
                  <c:v>15.654999999999973</c:v>
                </c:pt>
                <c:pt idx="2136">
                  <c:v>15.66500000000002</c:v>
                </c:pt>
                <c:pt idx="2137">
                  <c:v>15.675000000000068</c:v>
                </c:pt>
                <c:pt idx="2138">
                  <c:v>15.685000000000059</c:v>
                </c:pt>
                <c:pt idx="2139">
                  <c:v>15.694999999999993</c:v>
                </c:pt>
                <c:pt idx="2140">
                  <c:v>15.704999999999984</c:v>
                </c:pt>
                <c:pt idx="2141">
                  <c:v>15.715000000000032</c:v>
                </c:pt>
                <c:pt idx="2142">
                  <c:v>15.724999999999966</c:v>
                </c:pt>
                <c:pt idx="2143">
                  <c:v>15.734999999999957</c:v>
                </c:pt>
                <c:pt idx="2144">
                  <c:v>15.745000000000061</c:v>
                </c:pt>
                <c:pt idx="2145">
                  <c:v>15.755000000000052</c:v>
                </c:pt>
                <c:pt idx="2146">
                  <c:v>15.764999999999986</c:v>
                </c:pt>
                <c:pt idx="2147">
                  <c:v>15.775000000000034</c:v>
                </c:pt>
                <c:pt idx="2148">
                  <c:v>15.784999999999968</c:v>
                </c:pt>
                <c:pt idx="2149">
                  <c:v>15.794999999999959</c:v>
                </c:pt>
                <c:pt idx="2150">
                  <c:v>15.805000000000007</c:v>
                </c:pt>
                <c:pt idx="2151">
                  <c:v>15.814999999999998</c:v>
                </c:pt>
                <c:pt idx="2152">
                  <c:v>15.825000000000045</c:v>
                </c:pt>
                <c:pt idx="2153">
                  <c:v>15.835000000000036</c:v>
                </c:pt>
                <c:pt idx="2154">
                  <c:v>15.84499999999997</c:v>
                </c:pt>
                <c:pt idx="2155">
                  <c:v>15.854999999999961</c:v>
                </c:pt>
                <c:pt idx="2156">
                  <c:v>15.864999999999952</c:v>
                </c:pt>
                <c:pt idx="2157">
                  <c:v>15.875000000000057</c:v>
                </c:pt>
                <c:pt idx="2158">
                  <c:v>15.884999999999991</c:v>
                </c:pt>
                <c:pt idx="2159">
                  <c:v>15.894999999999982</c:v>
                </c:pt>
                <c:pt idx="2160">
                  <c:v>15.90500000000003</c:v>
                </c:pt>
                <c:pt idx="2161">
                  <c:v>15.914999999999964</c:v>
                </c:pt>
                <c:pt idx="2162">
                  <c:v>15.925000000000068</c:v>
                </c:pt>
                <c:pt idx="2163">
                  <c:v>15.935000000000059</c:v>
                </c:pt>
                <c:pt idx="2164">
                  <c:v>15.944999999999993</c:v>
                </c:pt>
                <c:pt idx="2165">
                  <c:v>15.954999999999984</c:v>
                </c:pt>
                <c:pt idx="2166">
                  <c:v>15.965000000000032</c:v>
                </c:pt>
                <c:pt idx="2167">
                  <c:v>15.975000000000023</c:v>
                </c:pt>
                <c:pt idx="2168">
                  <c:v>15.984999999999957</c:v>
                </c:pt>
                <c:pt idx="2169">
                  <c:v>15.995000000000061</c:v>
                </c:pt>
                <c:pt idx="2170">
                  <c:v>16.004999999999995</c:v>
                </c:pt>
                <c:pt idx="2171">
                  <c:v>16.014999999999986</c:v>
                </c:pt>
                <c:pt idx="2172">
                  <c:v>16.024999999999977</c:v>
                </c:pt>
                <c:pt idx="2173">
                  <c:v>16.034999999999968</c:v>
                </c:pt>
                <c:pt idx="2174">
                  <c:v>16.044999999999959</c:v>
                </c:pt>
                <c:pt idx="2175">
                  <c:v>16.055000000000007</c:v>
                </c:pt>
                <c:pt idx="2176">
                  <c:v>16.064999999999998</c:v>
                </c:pt>
                <c:pt idx="2177">
                  <c:v>16.075000000000045</c:v>
                </c:pt>
                <c:pt idx="2178">
                  <c:v>16.085000000000036</c:v>
                </c:pt>
                <c:pt idx="2179">
                  <c:v>16.09499999999997</c:v>
                </c:pt>
                <c:pt idx="2180">
                  <c:v>16.104999999999961</c:v>
                </c:pt>
                <c:pt idx="2181">
                  <c:v>16.114999999999952</c:v>
                </c:pt>
                <c:pt idx="2182">
                  <c:v>16.125000000000057</c:v>
                </c:pt>
                <c:pt idx="2183">
                  <c:v>16.135000000000048</c:v>
                </c:pt>
                <c:pt idx="2184">
                  <c:v>16.144999999999982</c:v>
                </c:pt>
                <c:pt idx="2185">
                  <c:v>16.15500000000003</c:v>
                </c:pt>
                <c:pt idx="2186">
                  <c:v>16.164999999999964</c:v>
                </c:pt>
                <c:pt idx="2187">
                  <c:v>16.175000000000068</c:v>
                </c:pt>
                <c:pt idx="2188">
                  <c:v>16.185000000000059</c:v>
                </c:pt>
                <c:pt idx="2189">
                  <c:v>16.194999999999993</c:v>
                </c:pt>
                <c:pt idx="2190">
                  <c:v>16.204999999999984</c:v>
                </c:pt>
                <c:pt idx="2191">
                  <c:v>16.215000000000032</c:v>
                </c:pt>
                <c:pt idx="2192">
                  <c:v>16.225000000000023</c:v>
                </c:pt>
                <c:pt idx="2193">
                  <c:v>16.234999999999957</c:v>
                </c:pt>
                <c:pt idx="2194">
                  <c:v>16.245000000000061</c:v>
                </c:pt>
                <c:pt idx="2195">
                  <c:v>16.254999999999995</c:v>
                </c:pt>
                <c:pt idx="2196">
                  <c:v>16.264999999999986</c:v>
                </c:pt>
                <c:pt idx="2197">
                  <c:v>16.274999999999977</c:v>
                </c:pt>
                <c:pt idx="2198">
                  <c:v>16.284999999999968</c:v>
                </c:pt>
                <c:pt idx="2199">
                  <c:v>16.294999999999959</c:v>
                </c:pt>
                <c:pt idx="2200">
                  <c:v>16.305000000000007</c:v>
                </c:pt>
                <c:pt idx="2201">
                  <c:v>16.314999999999998</c:v>
                </c:pt>
                <c:pt idx="2202">
                  <c:v>16.325000000000045</c:v>
                </c:pt>
                <c:pt idx="2203">
                  <c:v>16.335000000000036</c:v>
                </c:pt>
                <c:pt idx="2204">
                  <c:v>16.34499999999997</c:v>
                </c:pt>
                <c:pt idx="2205">
                  <c:v>16.354999999999961</c:v>
                </c:pt>
                <c:pt idx="2206">
                  <c:v>16.364999999999952</c:v>
                </c:pt>
                <c:pt idx="2207">
                  <c:v>16.375000000000057</c:v>
                </c:pt>
                <c:pt idx="2208">
                  <c:v>16.385000000000048</c:v>
                </c:pt>
                <c:pt idx="2209">
                  <c:v>16.394999999999982</c:v>
                </c:pt>
                <c:pt idx="2210">
                  <c:v>16.40500000000003</c:v>
                </c:pt>
                <c:pt idx="2211">
                  <c:v>16.414999999999964</c:v>
                </c:pt>
                <c:pt idx="2212">
                  <c:v>16.425000000000068</c:v>
                </c:pt>
                <c:pt idx="2213">
                  <c:v>16.435000000000059</c:v>
                </c:pt>
                <c:pt idx="2214">
                  <c:v>16.444999999999993</c:v>
                </c:pt>
                <c:pt idx="2215">
                  <c:v>16.454999999999984</c:v>
                </c:pt>
                <c:pt idx="2216">
                  <c:v>16.465000000000032</c:v>
                </c:pt>
                <c:pt idx="2217">
                  <c:v>16.475000000000023</c:v>
                </c:pt>
                <c:pt idx="2218">
                  <c:v>16.484999999999957</c:v>
                </c:pt>
                <c:pt idx="2219">
                  <c:v>16.495000000000061</c:v>
                </c:pt>
                <c:pt idx="2220">
                  <c:v>16.504999999999995</c:v>
                </c:pt>
                <c:pt idx="2221">
                  <c:v>16.514999999999986</c:v>
                </c:pt>
                <c:pt idx="2222">
                  <c:v>16.524999999999977</c:v>
                </c:pt>
                <c:pt idx="2223">
                  <c:v>16.534999999999968</c:v>
                </c:pt>
                <c:pt idx="2224">
                  <c:v>16.544999999999959</c:v>
                </c:pt>
                <c:pt idx="2225">
                  <c:v>16.555000000000007</c:v>
                </c:pt>
                <c:pt idx="2226">
                  <c:v>16.564999999999998</c:v>
                </c:pt>
                <c:pt idx="2227">
                  <c:v>16.575000000000045</c:v>
                </c:pt>
                <c:pt idx="2228">
                  <c:v>16.585000000000036</c:v>
                </c:pt>
                <c:pt idx="2229">
                  <c:v>16.59499999999997</c:v>
                </c:pt>
                <c:pt idx="2230">
                  <c:v>16.604999999999961</c:v>
                </c:pt>
                <c:pt idx="2231">
                  <c:v>16.614999999999952</c:v>
                </c:pt>
                <c:pt idx="2232">
                  <c:v>16.625000000000057</c:v>
                </c:pt>
                <c:pt idx="2233">
                  <c:v>16.635000000000048</c:v>
                </c:pt>
                <c:pt idx="2234">
                  <c:v>16.644999999999982</c:v>
                </c:pt>
                <c:pt idx="2235">
                  <c:v>16.65500000000003</c:v>
                </c:pt>
                <c:pt idx="2236">
                  <c:v>16.664999999999964</c:v>
                </c:pt>
                <c:pt idx="2237">
                  <c:v>16.675000000000068</c:v>
                </c:pt>
                <c:pt idx="2238">
                  <c:v>16.685000000000059</c:v>
                </c:pt>
                <c:pt idx="2239">
                  <c:v>16.694999999999993</c:v>
                </c:pt>
                <c:pt idx="2240">
                  <c:v>16.704999999999984</c:v>
                </c:pt>
                <c:pt idx="2241">
                  <c:v>16.715000000000032</c:v>
                </c:pt>
                <c:pt idx="2242">
                  <c:v>16.725000000000023</c:v>
                </c:pt>
                <c:pt idx="2243">
                  <c:v>16.734999999999957</c:v>
                </c:pt>
                <c:pt idx="2244">
                  <c:v>16.745000000000061</c:v>
                </c:pt>
                <c:pt idx="2245">
                  <c:v>16.754999999999995</c:v>
                </c:pt>
                <c:pt idx="2246">
                  <c:v>16.764999999999986</c:v>
                </c:pt>
                <c:pt idx="2247">
                  <c:v>16.774999999999977</c:v>
                </c:pt>
                <c:pt idx="2248">
                  <c:v>16.784999999999968</c:v>
                </c:pt>
                <c:pt idx="2249">
                  <c:v>16.794999999999959</c:v>
                </c:pt>
                <c:pt idx="2250">
                  <c:v>16.805000000000007</c:v>
                </c:pt>
                <c:pt idx="2251">
                  <c:v>16.814999999999998</c:v>
                </c:pt>
                <c:pt idx="2252">
                  <c:v>16.825000000000045</c:v>
                </c:pt>
                <c:pt idx="2253">
                  <c:v>16.835000000000036</c:v>
                </c:pt>
                <c:pt idx="2254">
                  <c:v>16.84499999999997</c:v>
                </c:pt>
                <c:pt idx="2255">
                  <c:v>16.854999999999961</c:v>
                </c:pt>
                <c:pt idx="2256">
                  <c:v>16.864999999999952</c:v>
                </c:pt>
                <c:pt idx="2257">
                  <c:v>16.875000000000057</c:v>
                </c:pt>
                <c:pt idx="2258">
                  <c:v>16.885000000000048</c:v>
                </c:pt>
                <c:pt idx="2259">
                  <c:v>16.894999999999982</c:v>
                </c:pt>
                <c:pt idx="2260">
                  <c:v>16.90500000000003</c:v>
                </c:pt>
                <c:pt idx="2261">
                  <c:v>16.914999999999964</c:v>
                </c:pt>
                <c:pt idx="2262">
                  <c:v>16.925000000000068</c:v>
                </c:pt>
                <c:pt idx="2263">
                  <c:v>16.935000000000059</c:v>
                </c:pt>
                <c:pt idx="2264">
                  <c:v>16.944999999999993</c:v>
                </c:pt>
                <c:pt idx="2265">
                  <c:v>16.954999999999984</c:v>
                </c:pt>
                <c:pt idx="2266">
                  <c:v>16.965000000000032</c:v>
                </c:pt>
                <c:pt idx="2267">
                  <c:v>16.975000000000023</c:v>
                </c:pt>
                <c:pt idx="2268">
                  <c:v>16.984999999999957</c:v>
                </c:pt>
                <c:pt idx="2269">
                  <c:v>16.995000000000061</c:v>
                </c:pt>
                <c:pt idx="2270">
                  <c:v>17.004999999999995</c:v>
                </c:pt>
                <c:pt idx="2271">
                  <c:v>17.014999999999986</c:v>
                </c:pt>
                <c:pt idx="2272">
                  <c:v>17.024999999999977</c:v>
                </c:pt>
                <c:pt idx="2273">
                  <c:v>17.034999999999968</c:v>
                </c:pt>
                <c:pt idx="2274">
                  <c:v>17.044999999999959</c:v>
                </c:pt>
                <c:pt idx="2275">
                  <c:v>17.055000000000007</c:v>
                </c:pt>
                <c:pt idx="2276">
                  <c:v>17.064999999999998</c:v>
                </c:pt>
                <c:pt idx="2277">
                  <c:v>17.075000000000045</c:v>
                </c:pt>
                <c:pt idx="2278">
                  <c:v>17.085000000000036</c:v>
                </c:pt>
                <c:pt idx="2279">
                  <c:v>17.09499999999997</c:v>
                </c:pt>
                <c:pt idx="2280">
                  <c:v>17.104999999999961</c:v>
                </c:pt>
                <c:pt idx="2281">
                  <c:v>17.114999999999952</c:v>
                </c:pt>
                <c:pt idx="2282">
                  <c:v>17.125000000000057</c:v>
                </c:pt>
                <c:pt idx="2283">
                  <c:v>17.135000000000048</c:v>
                </c:pt>
                <c:pt idx="2284">
                  <c:v>17.144999999999982</c:v>
                </c:pt>
                <c:pt idx="2285">
                  <c:v>17.15500000000003</c:v>
                </c:pt>
                <c:pt idx="2286">
                  <c:v>17.164999999999964</c:v>
                </c:pt>
                <c:pt idx="2287">
                  <c:v>17.175000000000068</c:v>
                </c:pt>
                <c:pt idx="2288">
                  <c:v>17.185000000000059</c:v>
                </c:pt>
                <c:pt idx="2289">
                  <c:v>17.194999999999993</c:v>
                </c:pt>
                <c:pt idx="2290">
                  <c:v>17.204999999999984</c:v>
                </c:pt>
                <c:pt idx="2291">
                  <c:v>17.215000000000032</c:v>
                </c:pt>
                <c:pt idx="2292">
                  <c:v>17.225000000000023</c:v>
                </c:pt>
                <c:pt idx="2293">
                  <c:v>17.234999999999957</c:v>
                </c:pt>
                <c:pt idx="2294">
                  <c:v>17.245000000000061</c:v>
                </c:pt>
                <c:pt idx="2295">
                  <c:v>17.254999999999995</c:v>
                </c:pt>
                <c:pt idx="2296">
                  <c:v>17.264999999999986</c:v>
                </c:pt>
                <c:pt idx="2297">
                  <c:v>17.274999999999977</c:v>
                </c:pt>
                <c:pt idx="2298">
                  <c:v>17.284999999999968</c:v>
                </c:pt>
                <c:pt idx="2299">
                  <c:v>17.294999999999959</c:v>
                </c:pt>
                <c:pt idx="2300">
                  <c:v>17.305000000000007</c:v>
                </c:pt>
                <c:pt idx="2301">
                  <c:v>17.314999999999998</c:v>
                </c:pt>
                <c:pt idx="2302">
                  <c:v>17.325000000000045</c:v>
                </c:pt>
                <c:pt idx="2303">
                  <c:v>17.335000000000036</c:v>
                </c:pt>
                <c:pt idx="2304">
                  <c:v>17.34499999999997</c:v>
                </c:pt>
                <c:pt idx="2305">
                  <c:v>17.354999999999961</c:v>
                </c:pt>
                <c:pt idx="2306">
                  <c:v>17.364999999999952</c:v>
                </c:pt>
                <c:pt idx="2307">
                  <c:v>17.375000000000057</c:v>
                </c:pt>
                <c:pt idx="2308">
                  <c:v>17.385000000000048</c:v>
                </c:pt>
                <c:pt idx="2309">
                  <c:v>17.394999999999982</c:v>
                </c:pt>
                <c:pt idx="2310">
                  <c:v>17.40500000000003</c:v>
                </c:pt>
                <c:pt idx="2311">
                  <c:v>17.414999999999964</c:v>
                </c:pt>
                <c:pt idx="2312">
                  <c:v>17.425000000000068</c:v>
                </c:pt>
                <c:pt idx="2313">
                  <c:v>17.435000000000059</c:v>
                </c:pt>
                <c:pt idx="2314">
                  <c:v>17.444999999999993</c:v>
                </c:pt>
                <c:pt idx="2315">
                  <c:v>17.454999999999984</c:v>
                </c:pt>
                <c:pt idx="2316">
                  <c:v>17.465000000000032</c:v>
                </c:pt>
                <c:pt idx="2317">
                  <c:v>17.475000000000023</c:v>
                </c:pt>
                <c:pt idx="2318">
                  <c:v>17.484999999999957</c:v>
                </c:pt>
                <c:pt idx="2319">
                  <c:v>17.495000000000061</c:v>
                </c:pt>
                <c:pt idx="2320">
                  <c:v>17.504999999999995</c:v>
                </c:pt>
                <c:pt idx="2321">
                  <c:v>17.514999999999986</c:v>
                </c:pt>
                <c:pt idx="2322">
                  <c:v>17.524999999999977</c:v>
                </c:pt>
                <c:pt idx="2323">
                  <c:v>17.534999999999968</c:v>
                </c:pt>
                <c:pt idx="2324">
                  <c:v>17.544999999999959</c:v>
                </c:pt>
                <c:pt idx="2325">
                  <c:v>17.555000000000007</c:v>
                </c:pt>
                <c:pt idx="2326">
                  <c:v>17.564999999999998</c:v>
                </c:pt>
                <c:pt idx="2327">
                  <c:v>17.575000000000045</c:v>
                </c:pt>
                <c:pt idx="2328">
                  <c:v>17.585000000000036</c:v>
                </c:pt>
                <c:pt idx="2329">
                  <c:v>17.59499999999997</c:v>
                </c:pt>
                <c:pt idx="2330">
                  <c:v>17.604999999999961</c:v>
                </c:pt>
                <c:pt idx="2331">
                  <c:v>17.614999999999952</c:v>
                </c:pt>
                <c:pt idx="2332">
                  <c:v>17.625000000000057</c:v>
                </c:pt>
                <c:pt idx="2333">
                  <c:v>17.635000000000048</c:v>
                </c:pt>
                <c:pt idx="2334">
                  <c:v>17.644999999999982</c:v>
                </c:pt>
                <c:pt idx="2335">
                  <c:v>17.65500000000003</c:v>
                </c:pt>
                <c:pt idx="2336">
                  <c:v>17.664999999999964</c:v>
                </c:pt>
                <c:pt idx="2337">
                  <c:v>17.675000000000068</c:v>
                </c:pt>
                <c:pt idx="2338">
                  <c:v>17.685000000000059</c:v>
                </c:pt>
                <c:pt idx="2339">
                  <c:v>17.694999999999993</c:v>
                </c:pt>
                <c:pt idx="2340">
                  <c:v>17.704999999999984</c:v>
                </c:pt>
                <c:pt idx="2341">
                  <c:v>17.715000000000032</c:v>
                </c:pt>
                <c:pt idx="2342">
                  <c:v>17.725000000000023</c:v>
                </c:pt>
                <c:pt idx="2343">
                  <c:v>17.734999999999957</c:v>
                </c:pt>
                <c:pt idx="2344">
                  <c:v>17.745000000000061</c:v>
                </c:pt>
                <c:pt idx="2345">
                  <c:v>17.754999999999995</c:v>
                </c:pt>
                <c:pt idx="2346">
                  <c:v>17.764999999999986</c:v>
                </c:pt>
                <c:pt idx="2347">
                  <c:v>17.774999999999977</c:v>
                </c:pt>
                <c:pt idx="2348">
                  <c:v>17.784999999999968</c:v>
                </c:pt>
                <c:pt idx="2349">
                  <c:v>17.794999999999959</c:v>
                </c:pt>
                <c:pt idx="2350">
                  <c:v>17.805000000000007</c:v>
                </c:pt>
                <c:pt idx="2351">
                  <c:v>17.814999999999998</c:v>
                </c:pt>
                <c:pt idx="2352">
                  <c:v>17.825000000000045</c:v>
                </c:pt>
                <c:pt idx="2353">
                  <c:v>17.835000000000036</c:v>
                </c:pt>
                <c:pt idx="2354">
                  <c:v>17.84499999999997</c:v>
                </c:pt>
                <c:pt idx="2355">
                  <c:v>17.854999999999961</c:v>
                </c:pt>
                <c:pt idx="2356">
                  <c:v>17.864999999999952</c:v>
                </c:pt>
                <c:pt idx="2357">
                  <c:v>17.875000000000057</c:v>
                </c:pt>
                <c:pt idx="2358">
                  <c:v>17.885000000000048</c:v>
                </c:pt>
                <c:pt idx="2359">
                  <c:v>17.894999999999982</c:v>
                </c:pt>
                <c:pt idx="2360">
                  <c:v>17.90500000000003</c:v>
                </c:pt>
                <c:pt idx="2361">
                  <c:v>17.914999999999964</c:v>
                </c:pt>
                <c:pt idx="2362">
                  <c:v>17.925000000000068</c:v>
                </c:pt>
                <c:pt idx="2363">
                  <c:v>17.935000000000059</c:v>
                </c:pt>
                <c:pt idx="2364">
                  <c:v>17.944999999999993</c:v>
                </c:pt>
                <c:pt idx="2365">
                  <c:v>17.954999999999984</c:v>
                </c:pt>
                <c:pt idx="2366">
                  <c:v>17.965000000000032</c:v>
                </c:pt>
                <c:pt idx="2367">
                  <c:v>17.975000000000023</c:v>
                </c:pt>
                <c:pt idx="2368">
                  <c:v>17.984999999999957</c:v>
                </c:pt>
                <c:pt idx="2369">
                  <c:v>17.995000000000061</c:v>
                </c:pt>
                <c:pt idx="2370">
                  <c:v>18.004999999999995</c:v>
                </c:pt>
                <c:pt idx="2371">
                  <c:v>18.014999999999986</c:v>
                </c:pt>
                <c:pt idx="2372">
                  <c:v>18.024999999999977</c:v>
                </c:pt>
                <c:pt idx="2373">
                  <c:v>18.034999999999968</c:v>
                </c:pt>
                <c:pt idx="2374">
                  <c:v>18.044999999999959</c:v>
                </c:pt>
                <c:pt idx="2375">
                  <c:v>18.055000000000007</c:v>
                </c:pt>
                <c:pt idx="2376">
                  <c:v>18.064999999999998</c:v>
                </c:pt>
                <c:pt idx="2377">
                  <c:v>18.075000000000045</c:v>
                </c:pt>
                <c:pt idx="2378">
                  <c:v>18.085000000000036</c:v>
                </c:pt>
                <c:pt idx="2379">
                  <c:v>18.09499999999997</c:v>
                </c:pt>
                <c:pt idx="2380">
                  <c:v>18.104999999999961</c:v>
                </c:pt>
                <c:pt idx="2381">
                  <c:v>18.114999999999952</c:v>
                </c:pt>
                <c:pt idx="2382">
                  <c:v>18.125000000000057</c:v>
                </c:pt>
                <c:pt idx="2383">
                  <c:v>18.135000000000048</c:v>
                </c:pt>
                <c:pt idx="2384">
                  <c:v>18.144999999999982</c:v>
                </c:pt>
                <c:pt idx="2385">
                  <c:v>18.15500000000003</c:v>
                </c:pt>
                <c:pt idx="2386">
                  <c:v>18.164999999999964</c:v>
                </c:pt>
                <c:pt idx="2387">
                  <c:v>18.175000000000068</c:v>
                </c:pt>
                <c:pt idx="2388">
                  <c:v>18.185000000000059</c:v>
                </c:pt>
                <c:pt idx="2389">
                  <c:v>18.194999999999993</c:v>
                </c:pt>
                <c:pt idx="2390">
                  <c:v>18.204999999999984</c:v>
                </c:pt>
                <c:pt idx="2391">
                  <c:v>18.215000000000032</c:v>
                </c:pt>
                <c:pt idx="2392">
                  <c:v>18.225000000000023</c:v>
                </c:pt>
                <c:pt idx="2393">
                  <c:v>18.234999999999957</c:v>
                </c:pt>
                <c:pt idx="2394">
                  <c:v>18.245000000000061</c:v>
                </c:pt>
                <c:pt idx="2395">
                  <c:v>18.254999999999995</c:v>
                </c:pt>
                <c:pt idx="2396">
                  <c:v>18.264999999999986</c:v>
                </c:pt>
                <c:pt idx="2397">
                  <c:v>18.274999999999977</c:v>
                </c:pt>
                <c:pt idx="2398">
                  <c:v>18.284999999999968</c:v>
                </c:pt>
                <c:pt idx="2399">
                  <c:v>18.294999999999959</c:v>
                </c:pt>
                <c:pt idx="2400">
                  <c:v>18.305000000000007</c:v>
                </c:pt>
                <c:pt idx="2401">
                  <c:v>18.314999999999998</c:v>
                </c:pt>
                <c:pt idx="2402">
                  <c:v>18.325000000000045</c:v>
                </c:pt>
                <c:pt idx="2403">
                  <c:v>18.335000000000036</c:v>
                </c:pt>
                <c:pt idx="2404">
                  <c:v>18.34499999999997</c:v>
                </c:pt>
                <c:pt idx="2405">
                  <c:v>18.354999999999961</c:v>
                </c:pt>
                <c:pt idx="2406">
                  <c:v>18.364999999999952</c:v>
                </c:pt>
                <c:pt idx="2407">
                  <c:v>18.375000000000057</c:v>
                </c:pt>
                <c:pt idx="2408">
                  <c:v>18.385000000000048</c:v>
                </c:pt>
                <c:pt idx="2409">
                  <c:v>18.394999999999982</c:v>
                </c:pt>
                <c:pt idx="2410">
                  <c:v>18.40500000000003</c:v>
                </c:pt>
                <c:pt idx="2411">
                  <c:v>18.414999999999964</c:v>
                </c:pt>
                <c:pt idx="2412">
                  <c:v>18.425000000000068</c:v>
                </c:pt>
                <c:pt idx="2413">
                  <c:v>18.435000000000059</c:v>
                </c:pt>
                <c:pt idx="2414">
                  <c:v>18.444999999999993</c:v>
                </c:pt>
                <c:pt idx="2415">
                  <c:v>18.454999999999984</c:v>
                </c:pt>
                <c:pt idx="2416">
                  <c:v>18.465000000000032</c:v>
                </c:pt>
                <c:pt idx="2417">
                  <c:v>18.475000000000023</c:v>
                </c:pt>
                <c:pt idx="2418">
                  <c:v>18.484999999999957</c:v>
                </c:pt>
                <c:pt idx="2419">
                  <c:v>18.495000000000061</c:v>
                </c:pt>
                <c:pt idx="2420">
                  <c:v>18.504999999999995</c:v>
                </c:pt>
                <c:pt idx="2421">
                  <c:v>18.514999999999986</c:v>
                </c:pt>
                <c:pt idx="2422">
                  <c:v>18.524999999999977</c:v>
                </c:pt>
                <c:pt idx="2423">
                  <c:v>18.534999999999968</c:v>
                </c:pt>
                <c:pt idx="2424">
                  <c:v>18.544999999999959</c:v>
                </c:pt>
                <c:pt idx="2425">
                  <c:v>18.555000000000007</c:v>
                </c:pt>
                <c:pt idx="2426">
                  <c:v>18.564999999999998</c:v>
                </c:pt>
                <c:pt idx="2427">
                  <c:v>18.575000000000045</c:v>
                </c:pt>
                <c:pt idx="2428">
                  <c:v>18.585000000000036</c:v>
                </c:pt>
                <c:pt idx="2429">
                  <c:v>18.59499999999997</c:v>
                </c:pt>
                <c:pt idx="2430">
                  <c:v>18.604999999999961</c:v>
                </c:pt>
                <c:pt idx="2431">
                  <c:v>18.614999999999952</c:v>
                </c:pt>
                <c:pt idx="2432">
                  <c:v>18.625000000000057</c:v>
                </c:pt>
                <c:pt idx="2433">
                  <c:v>18.635000000000048</c:v>
                </c:pt>
                <c:pt idx="2434">
                  <c:v>18.644999999999982</c:v>
                </c:pt>
                <c:pt idx="2435">
                  <c:v>18.65500000000003</c:v>
                </c:pt>
                <c:pt idx="2436">
                  <c:v>18.664999999999964</c:v>
                </c:pt>
                <c:pt idx="2437">
                  <c:v>18.675000000000068</c:v>
                </c:pt>
                <c:pt idx="2438">
                  <c:v>18.685000000000059</c:v>
                </c:pt>
                <c:pt idx="2439">
                  <c:v>18.694999999999993</c:v>
                </c:pt>
                <c:pt idx="2440">
                  <c:v>18.704999999999984</c:v>
                </c:pt>
                <c:pt idx="2441">
                  <c:v>18.715000000000032</c:v>
                </c:pt>
                <c:pt idx="2442">
                  <c:v>18.725000000000023</c:v>
                </c:pt>
                <c:pt idx="2443">
                  <c:v>18.734999999999957</c:v>
                </c:pt>
                <c:pt idx="2444">
                  <c:v>18.745000000000061</c:v>
                </c:pt>
                <c:pt idx="2445">
                  <c:v>18.754999999999995</c:v>
                </c:pt>
                <c:pt idx="2446">
                  <c:v>18.764999999999986</c:v>
                </c:pt>
                <c:pt idx="2447">
                  <c:v>18.774999999999977</c:v>
                </c:pt>
                <c:pt idx="2448">
                  <c:v>18.784999999999968</c:v>
                </c:pt>
                <c:pt idx="2449">
                  <c:v>18.794999999999959</c:v>
                </c:pt>
                <c:pt idx="2450">
                  <c:v>18.805000000000007</c:v>
                </c:pt>
                <c:pt idx="2451">
                  <c:v>18.814999999999998</c:v>
                </c:pt>
                <c:pt idx="2452">
                  <c:v>18.825000000000045</c:v>
                </c:pt>
                <c:pt idx="2453">
                  <c:v>18.835000000000036</c:v>
                </c:pt>
                <c:pt idx="2454">
                  <c:v>18.84499999999997</c:v>
                </c:pt>
                <c:pt idx="2455">
                  <c:v>18.854999999999961</c:v>
                </c:pt>
                <c:pt idx="2456">
                  <c:v>18.864999999999952</c:v>
                </c:pt>
                <c:pt idx="2457">
                  <c:v>18.875000000000057</c:v>
                </c:pt>
                <c:pt idx="2458">
                  <c:v>18.885000000000048</c:v>
                </c:pt>
                <c:pt idx="2459">
                  <c:v>18.894999999999982</c:v>
                </c:pt>
                <c:pt idx="2460">
                  <c:v>18.90500000000003</c:v>
                </c:pt>
                <c:pt idx="2461">
                  <c:v>18.914999999999964</c:v>
                </c:pt>
                <c:pt idx="2462">
                  <c:v>18.925000000000068</c:v>
                </c:pt>
                <c:pt idx="2463">
                  <c:v>18.935000000000059</c:v>
                </c:pt>
                <c:pt idx="2464">
                  <c:v>18.944999999999993</c:v>
                </c:pt>
                <c:pt idx="2465">
                  <c:v>18.954999999999984</c:v>
                </c:pt>
                <c:pt idx="2466">
                  <c:v>18.965000000000032</c:v>
                </c:pt>
                <c:pt idx="2467">
                  <c:v>18.975000000000023</c:v>
                </c:pt>
                <c:pt idx="2468">
                  <c:v>18.984999999999957</c:v>
                </c:pt>
                <c:pt idx="2469">
                  <c:v>18.995000000000061</c:v>
                </c:pt>
                <c:pt idx="2470">
                  <c:v>19.004999999999995</c:v>
                </c:pt>
                <c:pt idx="2471">
                  <c:v>19.014999999999986</c:v>
                </c:pt>
                <c:pt idx="2472">
                  <c:v>19.024999999999977</c:v>
                </c:pt>
                <c:pt idx="2473">
                  <c:v>19.034999999999968</c:v>
                </c:pt>
                <c:pt idx="2474">
                  <c:v>19.044999999999959</c:v>
                </c:pt>
                <c:pt idx="2475">
                  <c:v>19.055000000000007</c:v>
                </c:pt>
                <c:pt idx="2476">
                  <c:v>19.064999999999998</c:v>
                </c:pt>
                <c:pt idx="2477">
                  <c:v>19.075000000000045</c:v>
                </c:pt>
                <c:pt idx="2478">
                  <c:v>19.085000000000036</c:v>
                </c:pt>
                <c:pt idx="2479">
                  <c:v>19.09499999999997</c:v>
                </c:pt>
                <c:pt idx="2480">
                  <c:v>19.104999999999961</c:v>
                </c:pt>
                <c:pt idx="2481">
                  <c:v>19.114999999999952</c:v>
                </c:pt>
                <c:pt idx="2482">
                  <c:v>19.125000000000057</c:v>
                </c:pt>
                <c:pt idx="2483">
                  <c:v>19.135000000000048</c:v>
                </c:pt>
                <c:pt idx="2484">
                  <c:v>19.144999999999982</c:v>
                </c:pt>
                <c:pt idx="2485">
                  <c:v>19.15500000000003</c:v>
                </c:pt>
                <c:pt idx="2486">
                  <c:v>19.164999999999964</c:v>
                </c:pt>
                <c:pt idx="2487">
                  <c:v>19.175000000000068</c:v>
                </c:pt>
                <c:pt idx="2488">
                  <c:v>19.185000000000059</c:v>
                </c:pt>
                <c:pt idx="2489">
                  <c:v>19.194999999999993</c:v>
                </c:pt>
                <c:pt idx="2490">
                  <c:v>19.204999999999984</c:v>
                </c:pt>
                <c:pt idx="2491">
                  <c:v>19.215000000000032</c:v>
                </c:pt>
                <c:pt idx="2492">
                  <c:v>19.225000000000023</c:v>
                </c:pt>
                <c:pt idx="2493">
                  <c:v>19.234999999999957</c:v>
                </c:pt>
                <c:pt idx="2494">
                  <c:v>19.245000000000061</c:v>
                </c:pt>
                <c:pt idx="2495">
                  <c:v>19.254999999999995</c:v>
                </c:pt>
                <c:pt idx="2496">
                  <c:v>19.264999999999986</c:v>
                </c:pt>
                <c:pt idx="2497">
                  <c:v>19.274999999999977</c:v>
                </c:pt>
                <c:pt idx="2498">
                  <c:v>19.284999999999968</c:v>
                </c:pt>
                <c:pt idx="2499">
                  <c:v>19.294999999999959</c:v>
                </c:pt>
                <c:pt idx="2500">
                  <c:v>19.305000000000007</c:v>
                </c:pt>
                <c:pt idx="2501">
                  <c:v>19.314999999999998</c:v>
                </c:pt>
                <c:pt idx="2502">
                  <c:v>19.325000000000045</c:v>
                </c:pt>
                <c:pt idx="2503">
                  <c:v>19.335000000000036</c:v>
                </c:pt>
                <c:pt idx="2504">
                  <c:v>19.34499999999997</c:v>
                </c:pt>
                <c:pt idx="2505">
                  <c:v>19.354999999999961</c:v>
                </c:pt>
                <c:pt idx="2506">
                  <c:v>19.364999999999952</c:v>
                </c:pt>
                <c:pt idx="2507">
                  <c:v>19.375000000000057</c:v>
                </c:pt>
                <c:pt idx="2508">
                  <c:v>19.385000000000048</c:v>
                </c:pt>
                <c:pt idx="2509">
                  <c:v>19.394999999999982</c:v>
                </c:pt>
                <c:pt idx="2510">
                  <c:v>19.40500000000003</c:v>
                </c:pt>
                <c:pt idx="2511">
                  <c:v>19.414999999999964</c:v>
                </c:pt>
                <c:pt idx="2512">
                  <c:v>19.425000000000068</c:v>
                </c:pt>
                <c:pt idx="2513">
                  <c:v>19.435000000000059</c:v>
                </c:pt>
                <c:pt idx="2514">
                  <c:v>19.444999999999993</c:v>
                </c:pt>
                <c:pt idx="2515">
                  <c:v>19.454999999999984</c:v>
                </c:pt>
                <c:pt idx="2516">
                  <c:v>19.465000000000032</c:v>
                </c:pt>
                <c:pt idx="2517">
                  <c:v>19.475000000000023</c:v>
                </c:pt>
                <c:pt idx="2518">
                  <c:v>19.484999999999957</c:v>
                </c:pt>
                <c:pt idx="2519">
                  <c:v>19.495000000000061</c:v>
                </c:pt>
                <c:pt idx="2520">
                  <c:v>19.504999999999995</c:v>
                </c:pt>
                <c:pt idx="2521">
                  <c:v>19.514999999999986</c:v>
                </c:pt>
                <c:pt idx="2522">
                  <c:v>19.524999999999977</c:v>
                </c:pt>
                <c:pt idx="2523">
                  <c:v>19.534999999999968</c:v>
                </c:pt>
                <c:pt idx="2524">
                  <c:v>19.544999999999959</c:v>
                </c:pt>
                <c:pt idx="2525">
                  <c:v>19.555000000000007</c:v>
                </c:pt>
                <c:pt idx="2526">
                  <c:v>19.564999999999998</c:v>
                </c:pt>
                <c:pt idx="2527">
                  <c:v>19.575000000000045</c:v>
                </c:pt>
                <c:pt idx="2528">
                  <c:v>19.585000000000036</c:v>
                </c:pt>
                <c:pt idx="2529">
                  <c:v>19.59499999999997</c:v>
                </c:pt>
                <c:pt idx="2530">
                  <c:v>19.604999999999961</c:v>
                </c:pt>
                <c:pt idx="2531">
                  <c:v>19.614999999999952</c:v>
                </c:pt>
                <c:pt idx="2532">
                  <c:v>19.625000000000057</c:v>
                </c:pt>
                <c:pt idx="2533">
                  <c:v>19.635000000000048</c:v>
                </c:pt>
                <c:pt idx="2534">
                  <c:v>19.644999999999982</c:v>
                </c:pt>
                <c:pt idx="2535">
                  <c:v>19.65500000000003</c:v>
                </c:pt>
                <c:pt idx="2536">
                  <c:v>19.664999999999964</c:v>
                </c:pt>
                <c:pt idx="2537">
                  <c:v>19.675000000000068</c:v>
                </c:pt>
                <c:pt idx="2538">
                  <c:v>19.685000000000059</c:v>
                </c:pt>
                <c:pt idx="2539">
                  <c:v>19.694999999999993</c:v>
                </c:pt>
                <c:pt idx="2540">
                  <c:v>19.704999999999984</c:v>
                </c:pt>
                <c:pt idx="2541">
                  <c:v>19.715000000000032</c:v>
                </c:pt>
                <c:pt idx="2542">
                  <c:v>19.725000000000023</c:v>
                </c:pt>
                <c:pt idx="2543">
                  <c:v>19.734999999999957</c:v>
                </c:pt>
                <c:pt idx="2544">
                  <c:v>19.745000000000061</c:v>
                </c:pt>
                <c:pt idx="2545">
                  <c:v>19.754999999999995</c:v>
                </c:pt>
                <c:pt idx="2546">
                  <c:v>19.764999999999986</c:v>
                </c:pt>
                <c:pt idx="2547">
                  <c:v>19.774999999999977</c:v>
                </c:pt>
                <c:pt idx="2548">
                  <c:v>19.784999999999968</c:v>
                </c:pt>
                <c:pt idx="2549">
                  <c:v>19.794999999999959</c:v>
                </c:pt>
                <c:pt idx="2550">
                  <c:v>19.805000000000007</c:v>
                </c:pt>
                <c:pt idx="2551">
                  <c:v>19.814999999999998</c:v>
                </c:pt>
                <c:pt idx="2552">
                  <c:v>19.825000000000045</c:v>
                </c:pt>
                <c:pt idx="2553">
                  <c:v>19.835000000000036</c:v>
                </c:pt>
                <c:pt idx="2554">
                  <c:v>19.84499999999997</c:v>
                </c:pt>
                <c:pt idx="2555">
                  <c:v>19.854999999999961</c:v>
                </c:pt>
                <c:pt idx="2556">
                  <c:v>19.864999999999952</c:v>
                </c:pt>
                <c:pt idx="2557">
                  <c:v>19.875000000000057</c:v>
                </c:pt>
                <c:pt idx="2558">
                  <c:v>19.885000000000048</c:v>
                </c:pt>
                <c:pt idx="2559">
                  <c:v>19.894999999999982</c:v>
                </c:pt>
                <c:pt idx="2560">
                  <c:v>19.90500000000003</c:v>
                </c:pt>
                <c:pt idx="2561">
                  <c:v>19.914999999999964</c:v>
                </c:pt>
                <c:pt idx="2562">
                  <c:v>19.925000000000068</c:v>
                </c:pt>
                <c:pt idx="2563">
                  <c:v>19.935000000000059</c:v>
                </c:pt>
                <c:pt idx="2564">
                  <c:v>19.944999999999993</c:v>
                </c:pt>
                <c:pt idx="2565">
                  <c:v>19.954999999999984</c:v>
                </c:pt>
                <c:pt idx="2566">
                  <c:v>19.965000000000032</c:v>
                </c:pt>
                <c:pt idx="2567">
                  <c:v>19.975000000000023</c:v>
                </c:pt>
                <c:pt idx="2568">
                  <c:v>19.984999999999957</c:v>
                </c:pt>
                <c:pt idx="2569">
                  <c:v>19.995000000000061</c:v>
                </c:pt>
                <c:pt idx="2570">
                  <c:v>20.004999999999995</c:v>
                </c:pt>
                <c:pt idx="2571">
                  <c:v>20.014999999999986</c:v>
                </c:pt>
                <c:pt idx="2572">
                  <c:v>20.024999999999977</c:v>
                </c:pt>
                <c:pt idx="2573">
                  <c:v>20.034999999999968</c:v>
                </c:pt>
                <c:pt idx="2574">
                  <c:v>20.044999999999959</c:v>
                </c:pt>
                <c:pt idx="2575">
                  <c:v>20.055000000000007</c:v>
                </c:pt>
                <c:pt idx="2576">
                  <c:v>20.064999999999998</c:v>
                </c:pt>
                <c:pt idx="2577">
                  <c:v>20.075000000000045</c:v>
                </c:pt>
                <c:pt idx="2578">
                  <c:v>20.085000000000036</c:v>
                </c:pt>
                <c:pt idx="2579">
                  <c:v>20.09499999999997</c:v>
                </c:pt>
                <c:pt idx="2580">
                  <c:v>20.104999999999961</c:v>
                </c:pt>
                <c:pt idx="2581">
                  <c:v>20.114999999999952</c:v>
                </c:pt>
                <c:pt idx="2582">
                  <c:v>20.125000000000057</c:v>
                </c:pt>
                <c:pt idx="2583">
                  <c:v>20.135000000000048</c:v>
                </c:pt>
                <c:pt idx="2584">
                  <c:v>20.144999999999982</c:v>
                </c:pt>
                <c:pt idx="2585">
                  <c:v>20.15500000000003</c:v>
                </c:pt>
                <c:pt idx="2586">
                  <c:v>20.164999999999964</c:v>
                </c:pt>
                <c:pt idx="2587">
                  <c:v>20.175000000000068</c:v>
                </c:pt>
                <c:pt idx="2588">
                  <c:v>20.185000000000059</c:v>
                </c:pt>
                <c:pt idx="2589">
                  <c:v>20.194999999999993</c:v>
                </c:pt>
                <c:pt idx="2590">
                  <c:v>20.204999999999984</c:v>
                </c:pt>
                <c:pt idx="2591">
                  <c:v>20.215000000000032</c:v>
                </c:pt>
                <c:pt idx="2592">
                  <c:v>20.225000000000023</c:v>
                </c:pt>
                <c:pt idx="2593">
                  <c:v>20.234999999999957</c:v>
                </c:pt>
                <c:pt idx="2594">
                  <c:v>20.245000000000061</c:v>
                </c:pt>
                <c:pt idx="2595">
                  <c:v>20.254999999999995</c:v>
                </c:pt>
                <c:pt idx="2596">
                  <c:v>20.264999999999986</c:v>
                </c:pt>
                <c:pt idx="2597">
                  <c:v>20.274999999999977</c:v>
                </c:pt>
                <c:pt idx="2598">
                  <c:v>20.284999999999968</c:v>
                </c:pt>
                <c:pt idx="2599">
                  <c:v>20.294999999999959</c:v>
                </c:pt>
                <c:pt idx="2600">
                  <c:v>20.305000000000007</c:v>
                </c:pt>
                <c:pt idx="2601">
                  <c:v>20.314999999999998</c:v>
                </c:pt>
                <c:pt idx="2602">
                  <c:v>20.325000000000045</c:v>
                </c:pt>
                <c:pt idx="2603">
                  <c:v>20.335000000000036</c:v>
                </c:pt>
                <c:pt idx="2604">
                  <c:v>20.34499999999997</c:v>
                </c:pt>
                <c:pt idx="2605">
                  <c:v>20.354999999999961</c:v>
                </c:pt>
                <c:pt idx="2606">
                  <c:v>20.364999999999952</c:v>
                </c:pt>
                <c:pt idx="2607">
                  <c:v>20.375000000000057</c:v>
                </c:pt>
                <c:pt idx="2608">
                  <c:v>20.384999999999991</c:v>
                </c:pt>
                <c:pt idx="2609">
                  <c:v>20.394999999999982</c:v>
                </c:pt>
                <c:pt idx="2610">
                  <c:v>20.404999999999973</c:v>
                </c:pt>
                <c:pt idx="2611">
                  <c:v>20.414999999999964</c:v>
                </c:pt>
                <c:pt idx="2612">
                  <c:v>20.425000000000068</c:v>
                </c:pt>
                <c:pt idx="2613">
                  <c:v>20.435000000000059</c:v>
                </c:pt>
                <c:pt idx="2614">
                  <c:v>20.44500000000005</c:v>
                </c:pt>
                <c:pt idx="2615">
                  <c:v>20.454999999999984</c:v>
                </c:pt>
                <c:pt idx="2616">
                  <c:v>20.465000000000032</c:v>
                </c:pt>
                <c:pt idx="2617">
                  <c:v>20.474999999999966</c:v>
                </c:pt>
                <c:pt idx="2618">
                  <c:v>20.484999999999957</c:v>
                </c:pt>
                <c:pt idx="2619">
                  <c:v>20.495000000000061</c:v>
                </c:pt>
                <c:pt idx="2620">
                  <c:v>20.504999999999995</c:v>
                </c:pt>
                <c:pt idx="2621">
                  <c:v>20.515000000000043</c:v>
                </c:pt>
                <c:pt idx="2622">
                  <c:v>20.524999999999977</c:v>
                </c:pt>
                <c:pt idx="2623">
                  <c:v>20.534999999999968</c:v>
                </c:pt>
                <c:pt idx="2624">
                  <c:v>20.544999999999959</c:v>
                </c:pt>
                <c:pt idx="2625">
                  <c:v>20.555000000000007</c:v>
                </c:pt>
                <c:pt idx="2626">
                  <c:v>20.565000000000055</c:v>
                </c:pt>
                <c:pt idx="2627">
                  <c:v>20.575000000000045</c:v>
                </c:pt>
                <c:pt idx="2628">
                  <c:v>20.585000000000036</c:v>
                </c:pt>
                <c:pt idx="2629">
                  <c:v>20.59499999999997</c:v>
                </c:pt>
                <c:pt idx="2630">
                  <c:v>20.605000000000075</c:v>
                </c:pt>
                <c:pt idx="2631">
                  <c:v>20.615000000000009</c:v>
                </c:pt>
                <c:pt idx="2632">
                  <c:v>20.625000000000057</c:v>
                </c:pt>
                <c:pt idx="2633">
                  <c:v>20.634999999999991</c:v>
                </c:pt>
                <c:pt idx="2634">
                  <c:v>20.644999999999982</c:v>
                </c:pt>
                <c:pt idx="2635">
                  <c:v>20.654999999999973</c:v>
                </c:pt>
                <c:pt idx="2636">
                  <c:v>20.664999999999964</c:v>
                </c:pt>
                <c:pt idx="2637">
                  <c:v>20.675000000000068</c:v>
                </c:pt>
                <c:pt idx="2638">
                  <c:v>20.685000000000059</c:v>
                </c:pt>
                <c:pt idx="2639">
                  <c:v>20.69500000000005</c:v>
                </c:pt>
                <c:pt idx="2640">
                  <c:v>20.704999999999984</c:v>
                </c:pt>
                <c:pt idx="2641">
                  <c:v>20.715000000000032</c:v>
                </c:pt>
                <c:pt idx="2642">
                  <c:v>20.724999999999966</c:v>
                </c:pt>
                <c:pt idx="2643">
                  <c:v>20.734999999999957</c:v>
                </c:pt>
                <c:pt idx="2644">
                  <c:v>20.745000000000061</c:v>
                </c:pt>
                <c:pt idx="2645">
                  <c:v>20.754999999999995</c:v>
                </c:pt>
                <c:pt idx="2646">
                  <c:v>20.765000000000043</c:v>
                </c:pt>
                <c:pt idx="2647">
                  <c:v>20.774999999999977</c:v>
                </c:pt>
                <c:pt idx="2648">
                  <c:v>20.784999999999968</c:v>
                </c:pt>
                <c:pt idx="2649">
                  <c:v>20.794999999999959</c:v>
                </c:pt>
                <c:pt idx="2650">
                  <c:v>20.805000000000007</c:v>
                </c:pt>
                <c:pt idx="2651">
                  <c:v>20.815000000000055</c:v>
                </c:pt>
                <c:pt idx="2652">
                  <c:v>20.825000000000045</c:v>
                </c:pt>
                <c:pt idx="2653">
                  <c:v>20.835000000000036</c:v>
                </c:pt>
                <c:pt idx="2654">
                  <c:v>20.84499999999997</c:v>
                </c:pt>
                <c:pt idx="2655">
                  <c:v>20.855000000000075</c:v>
                </c:pt>
                <c:pt idx="2656">
                  <c:v>20.865000000000009</c:v>
                </c:pt>
                <c:pt idx="2657">
                  <c:v>20.875000000000057</c:v>
                </c:pt>
                <c:pt idx="2658">
                  <c:v>20.884999999999991</c:v>
                </c:pt>
                <c:pt idx="2659">
                  <c:v>20.894999999999982</c:v>
                </c:pt>
                <c:pt idx="2660">
                  <c:v>20.904999999999973</c:v>
                </c:pt>
                <c:pt idx="2661">
                  <c:v>20.914999999999964</c:v>
                </c:pt>
                <c:pt idx="2662">
                  <c:v>20.925000000000068</c:v>
                </c:pt>
                <c:pt idx="2663">
                  <c:v>20.935000000000059</c:v>
                </c:pt>
                <c:pt idx="2664">
                  <c:v>20.94500000000005</c:v>
                </c:pt>
                <c:pt idx="2665">
                  <c:v>20.954999999999984</c:v>
                </c:pt>
                <c:pt idx="2666">
                  <c:v>20.965000000000032</c:v>
                </c:pt>
                <c:pt idx="2667">
                  <c:v>20.974999999999966</c:v>
                </c:pt>
                <c:pt idx="2668">
                  <c:v>20.984999999999957</c:v>
                </c:pt>
                <c:pt idx="2669">
                  <c:v>20.995000000000061</c:v>
                </c:pt>
                <c:pt idx="2670">
                  <c:v>21.004999999999995</c:v>
                </c:pt>
                <c:pt idx="2671">
                  <c:v>21.015000000000043</c:v>
                </c:pt>
                <c:pt idx="2672">
                  <c:v>21.024999999999977</c:v>
                </c:pt>
                <c:pt idx="2673">
                  <c:v>21.034999999999968</c:v>
                </c:pt>
                <c:pt idx="2674">
                  <c:v>21.044999999999959</c:v>
                </c:pt>
                <c:pt idx="2675">
                  <c:v>21.055000000000007</c:v>
                </c:pt>
                <c:pt idx="2676">
                  <c:v>21.065000000000055</c:v>
                </c:pt>
                <c:pt idx="2677">
                  <c:v>21.075000000000045</c:v>
                </c:pt>
                <c:pt idx="2678">
                  <c:v>21.085000000000036</c:v>
                </c:pt>
                <c:pt idx="2679">
                  <c:v>21.09499999999997</c:v>
                </c:pt>
                <c:pt idx="2680">
                  <c:v>21.105000000000075</c:v>
                </c:pt>
                <c:pt idx="2681">
                  <c:v>21.115000000000009</c:v>
                </c:pt>
                <c:pt idx="2682">
                  <c:v>21.125000000000057</c:v>
                </c:pt>
                <c:pt idx="2683">
                  <c:v>21.134999999999991</c:v>
                </c:pt>
                <c:pt idx="2684">
                  <c:v>21.144999999999982</c:v>
                </c:pt>
                <c:pt idx="2685">
                  <c:v>21.154999999999973</c:v>
                </c:pt>
                <c:pt idx="2686">
                  <c:v>21.164999999999964</c:v>
                </c:pt>
                <c:pt idx="2687">
                  <c:v>21.175000000000068</c:v>
                </c:pt>
                <c:pt idx="2688">
                  <c:v>21.185000000000059</c:v>
                </c:pt>
                <c:pt idx="2689">
                  <c:v>21.19500000000005</c:v>
                </c:pt>
                <c:pt idx="2690">
                  <c:v>21.204999999999984</c:v>
                </c:pt>
                <c:pt idx="2691">
                  <c:v>21.215000000000032</c:v>
                </c:pt>
                <c:pt idx="2692">
                  <c:v>21.224999999999966</c:v>
                </c:pt>
                <c:pt idx="2693">
                  <c:v>21.234999999999957</c:v>
                </c:pt>
                <c:pt idx="2694">
                  <c:v>21.245000000000061</c:v>
                </c:pt>
                <c:pt idx="2695">
                  <c:v>21.254999999999995</c:v>
                </c:pt>
                <c:pt idx="2696">
                  <c:v>21.265000000000043</c:v>
                </c:pt>
                <c:pt idx="2697">
                  <c:v>21.274999999999977</c:v>
                </c:pt>
                <c:pt idx="2698">
                  <c:v>21.284999999999968</c:v>
                </c:pt>
                <c:pt idx="2699">
                  <c:v>21.294999999999959</c:v>
                </c:pt>
                <c:pt idx="2700">
                  <c:v>21.305000000000007</c:v>
                </c:pt>
                <c:pt idx="2701">
                  <c:v>21.315000000000055</c:v>
                </c:pt>
                <c:pt idx="2702">
                  <c:v>21.325000000000045</c:v>
                </c:pt>
                <c:pt idx="2703">
                  <c:v>21.335000000000036</c:v>
                </c:pt>
                <c:pt idx="2704">
                  <c:v>21.34499999999997</c:v>
                </c:pt>
                <c:pt idx="2705">
                  <c:v>21.355000000000075</c:v>
                </c:pt>
                <c:pt idx="2706">
                  <c:v>21.365000000000009</c:v>
                </c:pt>
                <c:pt idx="2707">
                  <c:v>21.375000000000057</c:v>
                </c:pt>
                <c:pt idx="2708">
                  <c:v>21.384999999999991</c:v>
                </c:pt>
                <c:pt idx="2709">
                  <c:v>21.394999999999982</c:v>
                </c:pt>
                <c:pt idx="2710">
                  <c:v>21.404999999999973</c:v>
                </c:pt>
                <c:pt idx="2711">
                  <c:v>21.414999999999964</c:v>
                </c:pt>
                <c:pt idx="2712">
                  <c:v>21.425000000000068</c:v>
                </c:pt>
                <c:pt idx="2713">
                  <c:v>21.435000000000059</c:v>
                </c:pt>
                <c:pt idx="2714">
                  <c:v>21.44500000000005</c:v>
                </c:pt>
                <c:pt idx="2715">
                  <c:v>21.454999999999984</c:v>
                </c:pt>
                <c:pt idx="2716">
                  <c:v>21.465000000000032</c:v>
                </c:pt>
                <c:pt idx="2717">
                  <c:v>21.474999999999966</c:v>
                </c:pt>
                <c:pt idx="2718">
                  <c:v>21.484999999999957</c:v>
                </c:pt>
                <c:pt idx="2719">
                  <c:v>21.495000000000061</c:v>
                </c:pt>
                <c:pt idx="2720">
                  <c:v>21.504999999999995</c:v>
                </c:pt>
                <c:pt idx="2721">
                  <c:v>21.515000000000043</c:v>
                </c:pt>
                <c:pt idx="2722">
                  <c:v>21.524999999999977</c:v>
                </c:pt>
                <c:pt idx="2723">
                  <c:v>21.534999999999968</c:v>
                </c:pt>
                <c:pt idx="2724">
                  <c:v>21.544999999999959</c:v>
                </c:pt>
                <c:pt idx="2725">
                  <c:v>21.555000000000007</c:v>
                </c:pt>
                <c:pt idx="2726">
                  <c:v>21.565000000000055</c:v>
                </c:pt>
                <c:pt idx="2727">
                  <c:v>21.575000000000045</c:v>
                </c:pt>
                <c:pt idx="2728">
                  <c:v>21.585000000000036</c:v>
                </c:pt>
                <c:pt idx="2729">
                  <c:v>21.59499999999997</c:v>
                </c:pt>
                <c:pt idx="2730">
                  <c:v>21.605000000000075</c:v>
                </c:pt>
                <c:pt idx="2731">
                  <c:v>21.615000000000009</c:v>
                </c:pt>
                <c:pt idx="2732">
                  <c:v>21.625000000000057</c:v>
                </c:pt>
                <c:pt idx="2733">
                  <c:v>21.634999999999991</c:v>
                </c:pt>
                <c:pt idx="2734">
                  <c:v>21.644999999999982</c:v>
                </c:pt>
                <c:pt idx="2735">
                  <c:v>21.654999999999973</c:v>
                </c:pt>
                <c:pt idx="2736">
                  <c:v>21.664999999999964</c:v>
                </c:pt>
                <c:pt idx="2737">
                  <c:v>21.675000000000068</c:v>
                </c:pt>
                <c:pt idx="2738">
                  <c:v>21.685000000000059</c:v>
                </c:pt>
                <c:pt idx="2739">
                  <c:v>21.69500000000005</c:v>
                </c:pt>
                <c:pt idx="2740">
                  <c:v>21.704999999999984</c:v>
                </c:pt>
                <c:pt idx="2741">
                  <c:v>21.715000000000032</c:v>
                </c:pt>
                <c:pt idx="2742">
                  <c:v>21.724999999999966</c:v>
                </c:pt>
                <c:pt idx="2743">
                  <c:v>21.734999999999957</c:v>
                </c:pt>
                <c:pt idx="2744">
                  <c:v>21.745000000000061</c:v>
                </c:pt>
                <c:pt idx="2745">
                  <c:v>21.754999999999995</c:v>
                </c:pt>
                <c:pt idx="2746">
                  <c:v>21.765000000000043</c:v>
                </c:pt>
                <c:pt idx="2747">
                  <c:v>21.774999999999977</c:v>
                </c:pt>
                <c:pt idx="2748">
                  <c:v>21.784999999999968</c:v>
                </c:pt>
                <c:pt idx="2749">
                  <c:v>21.794999999999959</c:v>
                </c:pt>
                <c:pt idx="2750">
                  <c:v>21.805000000000007</c:v>
                </c:pt>
                <c:pt idx="2751">
                  <c:v>21.815000000000055</c:v>
                </c:pt>
                <c:pt idx="2752">
                  <c:v>21.825000000000045</c:v>
                </c:pt>
                <c:pt idx="2753">
                  <c:v>21.835000000000036</c:v>
                </c:pt>
                <c:pt idx="2754">
                  <c:v>21.84499999999997</c:v>
                </c:pt>
                <c:pt idx="2755">
                  <c:v>21.855000000000075</c:v>
                </c:pt>
                <c:pt idx="2756">
                  <c:v>21.865000000000009</c:v>
                </c:pt>
                <c:pt idx="2757">
                  <c:v>21.875000000000057</c:v>
                </c:pt>
                <c:pt idx="2758">
                  <c:v>21.884999999999991</c:v>
                </c:pt>
                <c:pt idx="2759">
                  <c:v>21.894999999999982</c:v>
                </c:pt>
                <c:pt idx="2760">
                  <c:v>21.904999999999973</c:v>
                </c:pt>
                <c:pt idx="2761">
                  <c:v>21.914999999999964</c:v>
                </c:pt>
                <c:pt idx="2762">
                  <c:v>21.925000000000068</c:v>
                </c:pt>
                <c:pt idx="2763">
                  <c:v>21.935000000000059</c:v>
                </c:pt>
                <c:pt idx="2764">
                  <c:v>21.94500000000005</c:v>
                </c:pt>
                <c:pt idx="2765">
                  <c:v>21.954999999999984</c:v>
                </c:pt>
                <c:pt idx="2766">
                  <c:v>21.965000000000032</c:v>
                </c:pt>
                <c:pt idx="2767">
                  <c:v>21.974999999999966</c:v>
                </c:pt>
                <c:pt idx="2768">
                  <c:v>21.984999999999957</c:v>
                </c:pt>
                <c:pt idx="2769">
                  <c:v>21.995000000000061</c:v>
                </c:pt>
                <c:pt idx="2770">
                  <c:v>22.004999999999995</c:v>
                </c:pt>
                <c:pt idx="2771">
                  <c:v>22.015000000000043</c:v>
                </c:pt>
                <c:pt idx="2772">
                  <c:v>22.024999999999977</c:v>
                </c:pt>
                <c:pt idx="2773">
                  <c:v>22.034999999999968</c:v>
                </c:pt>
                <c:pt idx="2774">
                  <c:v>22.044999999999959</c:v>
                </c:pt>
                <c:pt idx="2775">
                  <c:v>22.055000000000007</c:v>
                </c:pt>
                <c:pt idx="2776">
                  <c:v>22.065000000000055</c:v>
                </c:pt>
                <c:pt idx="2777">
                  <c:v>22.075000000000045</c:v>
                </c:pt>
                <c:pt idx="2778">
                  <c:v>22.085000000000036</c:v>
                </c:pt>
                <c:pt idx="2779">
                  <c:v>22.09499999999997</c:v>
                </c:pt>
                <c:pt idx="2780">
                  <c:v>22.105000000000075</c:v>
                </c:pt>
                <c:pt idx="2781">
                  <c:v>22.115000000000009</c:v>
                </c:pt>
                <c:pt idx="2782">
                  <c:v>22.125000000000057</c:v>
                </c:pt>
                <c:pt idx="2783">
                  <c:v>22.134999999999991</c:v>
                </c:pt>
                <c:pt idx="2784">
                  <c:v>22.144999999999982</c:v>
                </c:pt>
                <c:pt idx="2785">
                  <c:v>22.154999999999973</c:v>
                </c:pt>
                <c:pt idx="2786">
                  <c:v>22.164999999999964</c:v>
                </c:pt>
                <c:pt idx="2787">
                  <c:v>22.175000000000068</c:v>
                </c:pt>
                <c:pt idx="2788">
                  <c:v>22.185000000000059</c:v>
                </c:pt>
                <c:pt idx="2789">
                  <c:v>22.19500000000005</c:v>
                </c:pt>
                <c:pt idx="2790">
                  <c:v>22.204999999999984</c:v>
                </c:pt>
                <c:pt idx="2791">
                  <c:v>22.215000000000032</c:v>
                </c:pt>
                <c:pt idx="2792">
                  <c:v>22.224999999999966</c:v>
                </c:pt>
                <c:pt idx="2793">
                  <c:v>22.234999999999957</c:v>
                </c:pt>
                <c:pt idx="2794">
                  <c:v>22.245000000000061</c:v>
                </c:pt>
                <c:pt idx="2795">
                  <c:v>22.254999999999995</c:v>
                </c:pt>
                <c:pt idx="2796">
                  <c:v>22.265000000000043</c:v>
                </c:pt>
                <c:pt idx="2797">
                  <c:v>22.274999999999977</c:v>
                </c:pt>
                <c:pt idx="2798">
                  <c:v>22.284999999999968</c:v>
                </c:pt>
                <c:pt idx="2799">
                  <c:v>22.294999999999959</c:v>
                </c:pt>
                <c:pt idx="2800">
                  <c:v>22.305000000000007</c:v>
                </c:pt>
                <c:pt idx="2801">
                  <c:v>22.315000000000055</c:v>
                </c:pt>
                <c:pt idx="2802">
                  <c:v>22.325000000000045</c:v>
                </c:pt>
                <c:pt idx="2803">
                  <c:v>22.335000000000036</c:v>
                </c:pt>
                <c:pt idx="2804">
                  <c:v>22.34499999999997</c:v>
                </c:pt>
                <c:pt idx="2805">
                  <c:v>22.355000000000075</c:v>
                </c:pt>
                <c:pt idx="2806">
                  <c:v>22.365000000000009</c:v>
                </c:pt>
                <c:pt idx="2807">
                  <c:v>22.375000000000057</c:v>
                </c:pt>
                <c:pt idx="2808">
                  <c:v>22.384999999999991</c:v>
                </c:pt>
                <c:pt idx="2809">
                  <c:v>22.394999999999982</c:v>
                </c:pt>
                <c:pt idx="2810">
                  <c:v>22.404999999999973</c:v>
                </c:pt>
                <c:pt idx="2811">
                  <c:v>22.414999999999964</c:v>
                </c:pt>
                <c:pt idx="2812">
                  <c:v>22.425000000000068</c:v>
                </c:pt>
                <c:pt idx="2813">
                  <c:v>22.435000000000059</c:v>
                </c:pt>
                <c:pt idx="2814">
                  <c:v>22.44500000000005</c:v>
                </c:pt>
                <c:pt idx="2815">
                  <c:v>22.454999999999984</c:v>
                </c:pt>
                <c:pt idx="2816">
                  <c:v>22.465000000000032</c:v>
                </c:pt>
                <c:pt idx="2817">
                  <c:v>22.474999999999966</c:v>
                </c:pt>
                <c:pt idx="2818">
                  <c:v>22.484999999999957</c:v>
                </c:pt>
                <c:pt idx="2819">
                  <c:v>22.495000000000061</c:v>
                </c:pt>
                <c:pt idx="2820">
                  <c:v>22.504999999999995</c:v>
                </c:pt>
                <c:pt idx="2821">
                  <c:v>22.515000000000043</c:v>
                </c:pt>
                <c:pt idx="2822">
                  <c:v>22.524999999999977</c:v>
                </c:pt>
                <c:pt idx="2823">
                  <c:v>22.534999999999968</c:v>
                </c:pt>
                <c:pt idx="2824">
                  <c:v>22.544999999999959</c:v>
                </c:pt>
                <c:pt idx="2825">
                  <c:v>22.555000000000007</c:v>
                </c:pt>
                <c:pt idx="2826">
                  <c:v>22.565000000000055</c:v>
                </c:pt>
                <c:pt idx="2827">
                  <c:v>22.575000000000045</c:v>
                </c:pt>
                <c:pt idx="2828">
                  <c:v>22.585000000000036</c:v>
                </c:pt>
                <c:pt idx="2829">
                  <c:v>22.59499999999997</c:v>
                </c:pt>
                <c:pt idx="2830">
                  <c:v>22.605000000000075</c:v>
                </c:pt>
                <c:pt idx="2831">
                  <c:v>22.615000000000009</c:v>
                </c:pt>
                <c:pt idx="2832">
                  <c:v>22.625000000000057</c:v>
                </c:pt>
                <c:pt idx="2833">
                  <c:v>22.634999999999991</c:v>
                </c:pt>
                <c:pt idx="2834">
                  <c:v>22.644999999999982</c:v>
                </c:pt>
                <c:pt idx="2835">
                  <c:v>22.654999999999973</c:v>
                </c:pt>
                <c:pt idx="2836">
                  <c:v>22.664999999999964</c:v>
                </c:pt>
                <c:pt idx="2837">
                  <c:v>22.675000000000068</c:v>
                </c:pt>
                <c:pt idx="2838">
                  <c:v>22.685000000000059</c:v>
                </c:pt>
                <c:pt idx="2839">
                  <c:v>22.69500000000005</c:v>
                </c:pt>
                <c:pt idx="2840">
                  <c:v>22.704999999999984</c:v>
                </c:pt>
                <c:pt idx="2841">
                  <c:v>22.715000000000032</c:v>
                </c:pt>
                <c:pt idx="2842">
                  <c:v>22.724999999999966</c:v>
                </c:pt>
                <c:pt idx="2843">
                  <c:v>22.734999999999957</c:v>
                </c:pt>
                <c:pt idx="2844">
                  <c:v>22.745000000000061</c:v>
                </c:pt>
                <c:pt idx="2845">
                  <c:v>22.754999999999995</c:v>
                </c:pt>
                <c:pt idx="2846">
                  <c:v>22.765000000000043</c:v>
                </c:pt>
                <c:pt idx="2847">
                  <c:v>22.774999999999977</c:v>
                </c:pt>
                <c:pt idx="2848">
                  <c:v>22.784999999999968</c:v>
                </c:pt>
                <c:pt idx="2849">
                  <c:v>22.794999999999959</c:v>
                </c:pt>
                <c:pt idx="2850">
                  <c:v>22.805000000000007</c:v>
                </c:pt>
                <c:pt idx="2851">
                  <c:v>22.815000000000055</c:v>
                </c:pt>
                <c:pt idx="2852">
                  <c:v>22.825000000000045</c:v>
                </c:pt>
                <c:pt idx="2853">
                  <c:v>22.835000000000036</c:v>
                </c:pt>
                <c:pt idx="2854">
                  <c:v>22.84499999999997</c:v>
                </c:pt>
                <c:pt idx="2855">
                  <c:v>22.855000000000075</c:v>
                </c:pt>
                <c:pt idx="2856">
                  <c:v>22.865000000000009</c:v>
                </c:pt>
                <c:pt idx="2857">
                  <c:v>22.875000000000057</c:v>
                </c:pt>
                <c:pt idx="2858">
                  <c:v>22.884999999999991</c:v>
                </c:pt>
                <c:pt idx="2859">
                  <c:v>22.894999999999982</c:v>
                </c:pt>
                <c:pt idx="2860">
                  <c:v>22.904999999999973</c:v>
                </c:pt>
                <c:pt idx="2861">
                  <c:v>22.914999999999964</c:v>
                </c:pt>
                <c:pt idx="2862">
                  <c:v>22.925000000000068</c:v>
                </c:pt>
                <c:pt idx="2863">
                  <c:v>22.935000000000059</c:v>
                </c:pt>
                <c:pt idx="2864">
                  <c:v>22.94500000000005</c:v>
                </c:pt>
                <c:pt idx="2865">
                  <c:v>22.954999999999984</c:v>
                </c:pt>
                <c:pt idx="2866">
                  <c:v>22.965000000000032</c:v>
                </c:pt>
                <c:pt idx="2867">
                  <c:v>22.974999999999966</c:v>
                </c:pt>
                <c:pt idx="2868">
                  <c:v>22.984999999999957</c:v>
                </c:pt>
                <c:pt idx="2869">
                  <c:v>22.995000000000061</c:v>
                </c:pt>
                <c:pt idx="2870">
                  <c:v>23.004999999999995</c:v>
                </c:pt>
                <c:pt idx="2871">
                  <c:v>23.015000000000043</c:v>
                </c:pt>
                <c:pt idx="2872">
                  <c:v>23.024999999999977</c:v>
                </c:pt>
                <c:pt idx="2873">
                  <c:v>23.034999999999968</c:v>
                </c:pt>
                <c:pt idx="2874">
                  <c:v>23.044999999999959</c:v>
                </c:pt>
                <c:pt idx="2875">
                  <c:v>23.055000000000007</c:v>
                </c:pt>
                <c:pt idx="2876">
                  <c:v>23.065000000000055</c:v>
                </c:pt>
                <c:pt idx="2877">
                  <c:v>23.075000000000045</c:v>
                </c:pt>
                <c:pt idx="2878">
                  <c:v>23.085000000000036</c:v>
                </c:pt>
                <c:pt idx="2879">
                  <c:v>23.09499999999997</c:v>
                </c:pt>
                <c:pt idx="2880">
                  <c:v>23.105000000000075</c:v>
                </c:pt>
                <c:pt idx="2881">
                  <c:v>23.115000000000009</c:v>
                </c:pt>
                <c:pt idx="2882">
                  <c:v>23.125000000000057</c:v>
                </c:pt>
                <c:pt idx="2883">
                  <c:v>23.134999999999991</c:v>
                </c:pt>
                <c:pt idx="2884">
                  <c:v>23.144999999999982</c:v>
                </c:pt>
                <c:pt idx="2885">
                  <c:v>23.154999999999973</c:v>
                </c:pt>
                <c:pt idx="2886">
                  <c:v>23.164999999999964</c:v>
                </c:pt>
                <c:pt idx="2887">
                  <c:v>23.175000000000068</c:v>
                </c:pt>
                <c:pt idx="2888">
                  <c:v>23.185000000000059</c:v>
                </c:pt>
                <c:pt idx="2889">
                  <c:v>23.19500000000005</c:v>
                </c:pt>
                <c:pt idx="2890">
                  <c:v>23.204999999999984</c:v>
                </c:pt>
                <c:pt idx="2891">
                  <c:v>23.215000000000032</c:v>
                </c:pt>
                <c:pt idx="2892">
                  <c:v>23.224999999999966</c:v>
                </c:pt>
                <c:pt idx="2893">
                  <c:v>23.234999999999957</c:v>
                </c:pt>
                <c:pt idx="2894">
                  <c:v>23.245000000000061</c:v>
                </c:pt>
                <c:pt idx="2895">
                  <c:v>23.254999999999995</c:v>
                </c:pt>
                <c:pt idx="2896">
                  <c:v>23.265000000000043</c:v>
                </c:pt>
                <c:pt idx="2897">
                  <c:v>23.274999999999977</c:v>
                </c:pt>
                <c:pt idx="2898">
                  <c:v>23.284999999999968</c:v>
                </c:pt>
                <c:pt idx="2899">
                  <c:v>23.294999999999959</c:v>
                </c:pt>
                <c:pt idx="2900">
                  <c:v>23.305000000000007</c:v>
                </c:pt>
                <c:pt idx="2901">
                  <c:v>23.315000000000055</c:v>
                </c:pt>
                <c:pt idx="2902">
                  <c:v>23.325000000000045</c:v>
                </c:pt>
                <c:pt idx="2903">
                  <c:v>23.335000000000036</c:v>
                </c:pt>
                <c:pt idx="2904">
                  <c:v>23.34499999999997</c:v>
                </c:pt>
                <c:pt idx="2905">
                  <c:v>23.355000000000075</c:v>
                </c:pt>
                <c:pt idx="2906">
                  <c:v>23.365000000000009</c:v>
                </c:pt>
                <c:pt idx="2907">
                  <c:v>23.375000000000057</c:v>
                </c:pt>
                <c:pt idx="2908">
                  <c:v>23.384999999999991</c:v>
                </c:pt>
                <c:pt idx="2909">
                  <c:v>23.394999999999982</c:v>
                </c:pt>
                <c:pt idx="2910">
                  <c:v>23.404999999999973</c:v>
                </c:pt>
                <c:pt idx="2911">
                  <c:v>23.414999999999964</c:v>
                </c:pt>
                <c:pt idx="2912">
                  <c:v>23.425000000000068</c:v>
                </c:pt>
                <c:pt idx="2913">
                  <c:v>23.435000000000059</c:v>
                </c:pt>
                <c:pt idx="2914">
                  <c:v>23.44500000000005</c:v>
                </c:pt>
                <c:pt idx="2915">
                  <c:v>23.454999999999984</c:v>
                </c:pt>
                <c:pt idx="2916">
                  <c:v>23.465000000000032</c:v>
                </c:pt>
                <c:pt idx="2917">
                  <c:v>23.474999999999966</c:v>
                </c:pt>
                <c:pt idx="2918">
                  <c:v>23.484999999999957</c:v>
                </c:pt>
                <c:pt idx="2919">
                  <c:v>23.495000000000061</c:v>
                </c:pt>
                <c:pt idx="2920">
                  <c:v>23.504999999999995</c:v>
                </c:pt>
                <c:pt idx="2921">
                  <c:v>23.515000000000043</c:v>
                </c:pt>
                <c:pt idx="2922">
                  <c:v>23.524999999999977</c:v>
                </c:pt>
                <c:pt idx="2923">
                  <c:v>23.534999999999968</c:v>
                </c:pt>
                <c:pt idx="2924">
                  <c:v>23.544999999999959</c:v>
                </c:pt>
                <c:pt idx="2925">
                  <c:v>23.555000000000007</c:v>
                </c:pt>
                <c:pt idx="2926">
                  <c:v>23.565000000000055</c:v>
                </c:pt>
                <c:pt idx="2927">
                  <c:v>23.575000000000045</c:v>
                </c:pt>
                <c:pt idx="2928">
                  <c:v>23.585000000000036</c:v>
                </c:pt>
                <c:pt idx="2929">
                  <c:v>23.59499999999997</c:v>
                </c:pt>
                <c:pt idx="2930">
                  <c:v>23.605000000000075</c:v>
                </c:pt>
                <c:pt idx="2931">
                  <c:v>23.615000000000009</c:v>
                </c:pt>
                <c:pt idx="2932">
                  <c:v>23.625000000000057</c:v>
                </c:pt>
                <c:pt idx="2933">
                  <c:v>23.634999999999991</c:v>
                </c:pt>
                <c:pt idx="2934">
                  <c:v>23.644999999999982</c:v>
                </c:pt>
                <c:pt idx="2935">
                  <c:v>23.654999999999973</c:v>
                </c:pt>
                <c:pt idx="2936">
                  <c:v>23.664999999999964</c:v>
                </c:pt>
                <c:pt idx="2937">
                  <c:v>23.675000000000068</c:v>
                </c:pt>
                <c:pt idx="2938">
                  <c:v>23.685000000000059</c:v>
                </c:pt>
                <c:pt idx="2939">
                  <c:v>23.69500000000005</c:v>
                </c:pt>
                <c:pt idx="2940">
                  <c:v>23.704999999999984</c:v>
                </c:pt>
                <c:pt idx="2941">
                  <c:v>23.715000000000032</c:v>
                </c:pt>
                <c:pt idx="2942">
                  <c:v>23.724999999999966</c:v>
                </c:pt>
                <c:pt idx="2943">
                  <c:v>23.734999999999957</c:v>
                </c:pt>
                <c:pt idx="2944">
                  <c:v>23.745000000000061</c:v>
                </c:pt>
                <c:pt idx="2945">
                  <c:v>23.754999999999995</c:v>
                </c:pt>
                <c:pt idx="2946">
                  <c:v>23.765000000000043</c:v>
                </c:pt>
                <c:pt idx="2947">
                  <c:v>23.774999999999977</c:v>
                </c:pt>
                <c:pt idx="2948">
                  <c:v>23.784999999999968</c:v>
                </c:pt>
                <c:pt idx="2949">
                  <c:v>23.794999999999959</c:v>
                </c:pt>
                <c:pt idx="2950">
                  <c:v>23.805000000000007</c:v>
                </c:pt>
                <c:pt idx="2951">
                  <c:v>23.815000000000055</c:v>
                </c:pt>
                <c:pt idx="2952">
                  <c:v>23.825000000000045</c:v>
                </c:pt>
                <c:pt idx="2953">
                  <c:v>23.835000000000036</c:v>
                </c:pt>
                <c:pt idx="2954">
                  <c:v>23.84499999999997</c:v>
                </c:pt>
                <c:pt idx="2955">
                  <c:v>23.855000000000075</c:v>
                </c:pt>
                <c:pt idx="2956">
                  <c:v>23.865000000000009</c:v>
                </c:pt>
                <c:pt idx="2957">
                  <c:v>23.875000000000057</c:v>
                </c:pt>
                <c:pt idx="2958">
                  <c:v>23.884999999999991</c:v>
                </c:pt>
                <c:pt idx="2959">
                  <c:v>23.894999999999982</c:v>
                </c:pt>
                <c:pt idx="2960">
                  <c:v>23.904999999999973</c:v>
                </c:pt>
                <c:pt idx="2961">
                  <c:v>23.914999999999964</c:v>
                </c:pt>
                <c:pt idx="2962">
                  <c:v>23.925000000000068</c:v>
                </c:pt>
                <c:pt idx="2963">
                  <c:v>23.935000000000059</c:v>
                </c:pt>
                <c:pt idx="2964">
                  <c:v>23.94500000000005</c:v>
                </c:pt>
                <c:pt idx="2965">
                  <c:v>23.954999999999984</c:v>
                </c:pt>
                <c:pt idx="2966">
                  <c:v>23.965000000000032</c:v>
                </c:pt>
                <c:pt idx="2967">
                  <c:v>23.974999999999966</c:v>
                </c:pt>
                <c:pt idx="2968">
                  <c:v>23.984999999999957</c:v>
                </c:pt>
                <c:pt idx="2969">
                  <c:v>23.995000000000061</c:v>
                </c:pt>
                <c:pt idx="2970">
                  <c:v>24.004999999999995</c:v>
                </c:pt>
                <c:pt idx="2971">
                  <c:v>24.015000000000043</c:v>
                </c:pt>
                <c:pt idx="2972">
                  <c:v>24.024999999999977</c:v>
                </c:pt>
                <c:pt idx="2973">
                  <c:v>24.034999999999968</c:v>
                </c:pt>
                <c:pt idx="2974">
                  <c:v>24.044999999999959</c:v>
                </c:pt>
                <c:pt idx="2975">
                  <c:v>24.055000000000007</c:v>
                </c:pt>
                <c:pt idx="2976">
                  <c:v>24.065000000000055</c:v>
                </c:pt>
                <c:pt idx="2977">
                  <c:v>24.075000000000045</c:v>
                </c:pt>
                <c:pt idx="2978">
                  <c:v>24.085000000000036</c:v>
                </c:pt>
                <c:pt idx="2979">
                  <c:v>24.09499999999997</c:v>
                </c:pt>
                <c:pt idx="2980">
                  <c:v>24.105000000000075</c:v>
                </c:pt>
                <c:pt idx="2981">
                  <c:v>24.115000000000009</c:v>
                </c:pt>
                <c:pt idx="2982">
                  <c:v>24.125000000000057</c:v>
                </c:pt>
                <c:pt idx="2983">
                  <c:v>24.134999999999991</c:v>
                </c:pt>
                <c:pt idx="2984">
                  <c:v>24.144999999999982</c:v>
                </c:pt>
                <c:pt idx="2985">
                  <c:v>24.154999999999973</c:v>
                </c:pt>
                <c:pt idx="2986">
                  <c:v>24.164999999999964</c:v>
                </c:pt>
                <c:pt idx="2987">
                  <c:v>24.175000000000068</c:v>
                </c:pt>
                <c:pt idx="2988">
                  <c:v>24.185000000000059</c:v>
                </c:pt>
                <c:pt idx="2989">
                  <c:v>24.19500000000005</c:v>
                </c:pt>
                <c:pt idx="2990">
                  <c:v>24.204999999999984</c:v>
                </c:pt>
                <c:pt idx="2991">
                  <c:v>24.215000000000032</c:v>
                </c:pt>
                <c:pt idx="2992">
                  <c:v>24.224999999999966</c:v>
                </c:pt>
                <c:pt idx="2993">
                  <c:v>24.234999999999957</c:v>
                </c:pt>
                <c:pt idx="2994">
                  <c:v>24.245000000000061</c:v>
                </c:pt>
                <c:pt idx="2995">
                  <c:v>24.254999999999995</c:v>
                </c:pt>
                <c:pt idx="2996">
                  <c:v>24.265000000000043</c:v>
                </c:pt>
                <c:pt idx="2997">
                  <c:v>24.274999999999977</c:v>
                </c:pt>
                <c:pt idx="2998">
                  <c:v>24.284999999999968</c:v>
                </c:pt>
                <c:pt idx="2999">
                  <c:v>24.294999999999959</c:v>
                </c:pt>
                <c:pt idx="3000">
                  <c:v>24.305000000000007</c:v>
                </c:pt>
                <c:pt idx="3001">
                  <c:v>24.315000000000055</c:v>
                </c:pt>
                <c:pt idx="3002">
                  <c:v>24.325000000000045</c:v>
                </c:pt>
                <c:pt idx="3003">
                  <c:v>24.335000000000036</c:v>
                </c:pt>
                <c:pt idx="3004">
                  <c:v>24.34499999999997</c:v>
                </c:pt>
                <c:pt idx="3005">
                  <c:v>24.355000000000075</c:v>
                </c:pt>
                <c:pt idx="3006">
                  <c:v>24.365000000000009</c:v>
                </c:pt>
                <c:pt idx="3007">
                  <c:v>24.375000000000057</c:v>
                </c:pt>
                <c:pt idx="3008">
                  <c:v>24.384999999999991</c:v>
                </c:pt>
                <c:pt idx="3009">
                  <c:v>24.394999999999982</c:v>
                </c:pt>
                <c:pt idx="3010">
                  <c:v>24.404999999999973</c:v>
                </c:pt>
                <c:pt idx="3011">
                  <c:v>24.414999999999964</c:v>
                </c:pt>
                <c:pt idx="3012">
                  <c:v>24.425000000000068</c:v>
                </c:pt>
                <c:pt idx="3013">
                  <c:v>24.435000000000059</c:v>
                </c:pt>
                <c:pt idx="3014">
                  <c:v>24.44500000000005</c:v>
                </c:pt>
                <c:pt idx="3015">
                  <c:v>24.454999999999984</c:v>
                </c:pt>
                <c:pt idx="3016">
                  <c:v>24.465000000000032</c:v>
                </c:pt>
                <c:pt idx="3017">
                  <c:v>24.474999999999966</c:v>
                </c:pt>
                <c:pt idx="3018">
                  <c:v>24.484999999999957</c:v>
                </c:pt>
                <c:pt idx="3019">
                  <c:v>24.495000000000061</c:v>
                </c:pt>
                <c:pt idx="3020">
                  <c:v>24.504999999999995</c:v>
                </c:pt>
                <c:pt idx="3021">
                  <c:v>24.515000000000043</c:v>
                </c:pt>
                <c:pt idx="3022">
                  <c:v>24.524999999999977</c:v>
                </c:pt>
                <c:pt idx="3023">
                  <c:v>24.534999999999968</c:v>
                </c:pt>
                <c:pt idx="3024">
                  <c:v>24.544999999999959</c:v>
                </c:pt>
                <c:pt idx="3025">
                  <c:v>24.555000000000007</c:v>
                </c:pt>
                <c:pt idx="3026">
                  <c:v>24.565000000000055</c:v>
                </c:pt>
                <c:pt idx="3027">
                  <c:v>24.575000000000045</c:v>
                </c:pt>
                <c:pt idx="3028">
                  <c:v>24.585000000000036</c:v>
                </c:pt>
                <c:pt idx="3029">
                  <c:v>24.59499999999997</c:v>
                </c:pt>
                <c:pt idx="3030">
                  <c:v>24.605000000000075</c:v>
                </c:pt>
                <c:pt idx="3031">
                  <c:v>24.615000000000009</c:v>
                </c:pt>
                <c:pt idx="3032">
                  <c:v>24.625000000000057</c:v>
                </c:pt>
                <c:pt idx="3033">
                  <c:v>24.634999999999991</c:v>
                </c:pt>
                <c:pt idx="3034">
                  <c:v>24.644999999999982</c:v>
                </c:pt>
                <c:pt idx="3035">
                  <c:v>24.654999999999973</c:v>
                </c:pt>
                <c:pt idx="3036">
                  <c:v>24.664999999999964</c:v>
                </c:pt>
                <c:pt idx="3037">
                  <c:v>24.675000000000068</c:v>
                </c:pt>
                <c:pt idx="3038">
                  <c:v>24.685000000000059</c:v>
                </c:pt>
                <c:pt idx="3039">
                  <c:v>24.69500000000005</c:v>
                </c:pt>
                <c:pt idx="3040">
                  <c:v>24.704999999999984</c:v>
                </c:pt>
                <c:pt idx="3041">
                  <c:v>24.715000000000032</c:v>
                </c:pt>
                <c:pt idx="3042">
                  <c:v>24.724999999999966</c:v>
                </c:pt>
                <c:pt idx="3043">
                  <c:v>24.734999999999957</c:v>
                </c:pt>
                <c:pt idx="3044">
                  <c:v>24.745000000000061</c:v>
                </c:pt>
                <c:pt idx="3045">
                  <c:v>24.754999999999995</c:v>
                </c:pt>
                <c:pt idx="3046">
                  <c:v>24.765000000000043</c:v>
                </c:pt>
                <c:pt idx="3047">
                  <c:v>24.774999999999977</c:v>
                </c:pt>
                <c:pt idx="3048">
                  <c:v>24.784999999999968</c:v>
                </c:pt>
                <c:pt idx="3049">
                  <c:v>24.794999999999959</c:v>
                </c:pt>
                <c:pt idx="3050">
                  <c:v>24.805000000000007</c:v>
                </c:pt>
                <c:pt idx="3051">
                  <c:v>24.815000000000055</c:v>
                </c:pt>
                <c:pt idx="3052">
                  <c:v>24.825000000000045</c:v>
                </c:pt>
                <c:pt idx="3053">
                  <c:v>24.835000000000036</c:v>
                </c:pt>
                <c:pt idx="3054">
                  <c:v>24.84499999999997</c:v>
                </c:pt>
                <c:pt idx="3055">
                  <c:v>24.855000000000075</c:v>
                </c:pt>
                <c:pt idx="3056">
                  <c:v>24.865000000000009</c:v>
                </c:pt>
                <c:pt idx="3057">
                  <c:v>24.875000000000057</c:v>
                </c:pt>
                <c:pt idx="3058">
                  <c:v>24.884999999999991</c:v>
                </c:pt>
                <c:pt idx="3059">
                  <c:v>24.894999999999982</c:v>
                </c:pt>
                <c:pt idx="3060">
                  <c:v>24.904999999999973</c:v>
                </c:pt>
                <c:pt idx="3061">
                  <c:v>24.914999999999964</c:v>
                </c:pt>
                <c:pt idx="3062">
                  <c:v>24.925000000000068</c:v>
                </c:pt>
                <c:pt idx="3063">
                  <c:v>24.935000000000059</c:v>
                </c:pt>
                <c:pt idx="3064">
                  <c:v>24.94500000000005</c:v>
                </c:pt>
                <c:pt idx="3065">
                  <c:v>24.954999999999984</c:v>
                </c:pt>
                <c:pt idx="3066">
                  <c:v>24.965000000000032</c:v>
                </c:pt>
                <c:pt idx="3067">
                  <c:v>24.974999999999966</c:v>
                </c:pt>
                <c:pt idx="3068">
                  <c:v>24.984999999999957</c:v>
                </c:pt>
                <c:pt idx="3069">
                  <c:v>24.995000000000061</c:v>
                </c:pt>
                <c:pt idx="3070">
                  <c:v>25.004999999999995</c:v>
                </c:pt>
                <c:pt idx="3071">
                  <c:v>25.015000000000043</c:v>
                </c:pt>
                <c:pt idx="3072">
                  <c:v>25.024999999999977</c:v>
                </c:pt>
                <c:pt idx="3073">
                  <c:v>25.034999999999968</c:v>
                </c:pt>
                <c:pt idx="3074">
                  <c:v>25.044999999999959</c:v>
                </c:pt>
                <c:pt idx="3075">
                  <c:v>25.055000000000007</c:v>
                </c:pt>
                <c:pt idx="3076">
                  <c:v>25.065000000000055</c:v>
                </c:pt>
                <c:pt idx="3077">
                  <c:v>25.075000000000045</c:v>
                </c:pt>
                <c:pt idx="3078">
                  <c:v>25.085000000000036</c:v>
                </c:pt>
                <c:pt idx="3079">
                  <c:v>25.09499999999997</c:v>
                </c:pt>
                <c:pt idx="3080">
                  <c:v>25.104999999999961</c:v>
                </c:pt>
                <c:pt idx="3081">
                  <c:v>25.115000000000009</c:v>
                </c:pt>
                <c:pt idx="3082">
                  <c:v>25.125000000000057</c:v>
                </c:pt>
                <c:pt idx="3083">
                  <c:v>25.134999999999991</c:v>
                </c:pt>
                <c:pt idx="3084">
                  <c:v>25.145000000000039</c:v>
                </c:pt>
                <c:pt idx="3085">
                  <c:v>25.154999999999973</c:v>
                </c:pt>
                <c:pt idx="3086">
                  <c:v>25.164999999999964</c:v>
                </c:pt>
                <c:pt idx="3087">
                  <c:v>25.175000000000068</c:v>
                </c:pt>
                <c:pt idx="3088">
                  <c:v>25.185000000000059</c:v>
                </c:pt>
                <c:pt idx="3089">
                  <c:v>25.194999999999993</c:v>
                </c:pt>
                <c:pt idx="3090">
                  <c:v>25.204999999999984</c:v>
                </c:pt>
                <c:pt idx="3091">
                  <c:v>25.215000000000032</c:v>
                </c:pt>
                <c:pt idx="3092">
                  <c:v>25.224999999999966</c:v>
                </c:pt>
                <c:pt idx="3093">
                  <c:v>25.235000000000014</c:v>
                </c:pt>
                <c:pt idx="3094">
                  <c:v>25.245000000000061</c:v>
                </c:pt>
                <c:pt idx="3095">
                  <c:v>25.254999999999995</c:v>
                </c:pt>
                <c:pt idx="3096">
                  <c:v>25.265000000000043</c:v>
                </c:pt>
                <c:pt idx="3097">
                  <c:v>25.274999999999977</c:v>
                </c:pt>
                <c:pt idx="3098">
                  <c:v>25.284999999999968</c:v>
                </c:pt>
                <c:pt idx="3099">
                  <c:v>25.294999999999959</c:v>
                </c:pt>
                <c:pt idx="3100">
                  <c:v>25.305000000000007</c:v>
                </c:pt>
                <c:pt idx="3101">
                  <c:v>25.315000000000055</c:v>
                </c:pt>
                <c:pt idx="3102">
                  <c:v>25.325000000000045</c:v>
                </c:pt>
                <c:pt idx="3103">
                  <c:v>25.335000000000036</c:v>
                </c:pt>
                <c:pt idx="3104">
                  <c:v>25.34499999999997</c:v>
                </c:pt>
                <c:pt idx="3105">
                  <c:v>25.354999999999961</c:v>
                </c:pt>
                <c:pt idx="3106">
                  <c:v>25.365000000000009</c:v>
                </c:pt>
                <c:pt idx="3107">
                  <c:v>25.375000000000057</c:v>
                </c:pt>
                <c:pt idx="3108">
                  <c:v>25.384999999999991</c:v>
                </c:pt>
                <c:pt idx="3109">
                  <c:v>25.395000000000039</c:v>
                </c:pt>
                <c:pt idx="3110">
                  <c:v>25.404999999999973</c:v>
                </c:pt>
                <c:pt idx="3111">
                  <c:v>25.414999999999964</c:v>
                </c:pt>
                <c:pt idx="3112">
                  <c:v>25.425000000000068</c:v>
                </c:pt>
                <c:pt idx="3113">
                  <c:v>25.435000000000059</c:v>
                </c:pt>
                <c:pt idx="3114">
                  <c:v>25.444999999999993</c:v>
                </c:pt>
                <c:pt idx="3115">
                  <c:v>25.454999999999984</c:v>
                </c:pt>
                <c:pt idx="3116">
                  <c:v>25.465000000000032</c:v>
                </c:pt>
                <c:pt idx="3117">
                  <c:v>25.474999999999966</c:v>
                </c:pt>
                <c:pt idx="3118">
                  <c:v>25.485000000000014</c:v>
                </c:pt>
                <c:pt idx="3119">
                  <c:v>25.495000000000061</c:v>
                </c:pt>
                <c:pt idx="3120">
                  <c:v>25.504999999999995</c:v>
                </c:pt>
                <c:pt idx="3121">
                  <c:v>25.515000000000043</c:v>
                </c:pt>
                <c:pt idx="3122">
                  <c:v>25.524999999999977</c:v>
                </c:pt>
                <c:pt idx="3123">
                  <c:v>25.534999999999968</c:v>
                </c:pt>
                <c:pt idx="3124">
                  <c:v>25.544999999999959</c:v>
                </c:pt>
                <c:pt idx="3125">
                  <c:v>25.555000000000007</c:v>
                </c:pt>
                <c:pt idx="3126">
                  <c:v>25.565000000000055</c:v>
                </c:pt>
                <c:pt idx="3127">
                  <c:v>25.575000000000045</c:v>
                </c:pt>
                <c:pt idx="3128">
                  <c:v>25.585000000000036</c:v>
                </c:pt>
                <c:pt idx="3129">
                  <c:v>25.59499999999997</c:v>
                </c:pt>
                <c:pt idx="3130">
                  <c:v>25.604999999999961</c:v>
                </c:pt>
                <c:pt idx="3131">
                  <c:v>25.615000000000009</c:v>
                </c:pt>
                <c:pt idx="3132">
                  <c:v>25.625000000000057</c:v>
                </c:pt>
                <c:pt idx="3133">
                  <c:v>25.634999999999991</c:v>
                </c:pt>
                <c:pt idx="3134">
                  <c:v>25.645000000000039</c:v>
                </c:pt>
                <c:pt idx="3135">
                  <c:v>25.654999999999973</c:v>
                </c:pt>
                <c:pt idx="3136">
                  <c:v>25.664999999999964</c:v>
                </c:pt>
                <c:pt idx="3137">
                  <c:v>25.675000000000068</c:v>
                </c:pt>
                <c:pt idx="3138">
                  <c:v>25.685000000000059</c:v>
                </c:pt>
                <c:pt idx="3139">
                  <c:v>25.694999999999993</c:v>
                </c:pt>
                <c:pt idx="3140">
                  <c:v>25.704999999999984</c:v>
                </c:pt>
                <c:pt idx="3141">
                  <c:v>25.715000000000032</c:v>
                </c:pt>
                <c:pt idx="3142">
                  <c:v>25.724999999999966</c:v>
                </c:pt>
                <c:pt idx="3143">
                  <c:v>25.735000000000014</c:v>
                </c:pt>
                <c:pt idx="3144">
                  <c:v>25.745000000000061</c:v>
                </c:pt>
                <c:pt idx="3145">
                  <c:v>25.754999999999995</c:v>
                </c:pt>
                <c:pt idx="3146">
                  <c:v>25.765000000000043</c:v>
                </c:pt>
                <c:pt idx="3147">
                  <c:v>25.774999999999977</c:v>
                </c:pt>
                <c:pt idx="3148">
                  <c:v>25.784999999999968</c:v>
                </c:pt>
                <c:pt idx="3149">
                  <c:v>25.794999999999959</c:v>
                </c:pt>
                <c:pt idx="3150">
                  <c:v>25.805000000000007</c:v>
                </c:pt>
                <c:pt idx="3151">
                  <c:v>25.815000000000055</c:v>
                </c:pt>
                <c:pt idx="3152">
                  <c:v>25.825000000000045</c:v>
                </c:pt>
                <c:pt idx="3153">
                  <c:v>25.835000000000036</c:v>
                </c:pt>
                <c:pt idx="3154">
                  <c:v>25.84499999999997</c:v>
                </c:pt>
                <c:pt idx="3155">
                  <c:v>25.854999999999961</c:v>
                </c:pt>
                <c:pt idx="3156">
                  <c:v>25.865000000000009</c:v>
                </c:pt>
                <c:pt idx="3157">
                  <c:v>25.875000000000057</c:v>
                </c:pt>
                <c:pt idx="3158">
                  <c:v>25.884999999999991</c:v>
                </c:pt>
                <c:pt idx="3159">
                  <c:v>25.895000000000039</c:v>
                </c:pt>
                <c:pt idx="3160">
                  <c:v>25.904999999999973</c:v>
                </c:pt>
                <c:pt idx="3161">
                  <c:v>25.914999999999964</c:v>
                </c:pt>
                <c:pt idx="3162">
                  <c:v>25.925000000000068</c:v>
                </c:pt>
                <c:pt idx="3163">
                  <c:v>25.935000000000059</c:v>
                </c:pt>
                <c:pt idx="3164">
                  <c:v>25.944999999999993</c:v>
                </c:pt>
                <c:pt idx="3165">
                  <c:v>25.954999999999984</c:v>
                </c:pt>
                <c:pt idx="3166">
                  <c:v>25.965000000000032</c:v>
                </c:pt>
                <c:pt idx="3167">
                  <c:v>25.974999999999966</c:v>
                </c:pt>
                <c:pt idx="3168">
                  <c:v>25.985000000000014</c:v>
                </c:pt>
                <c:pt idx="3169">
                  <c:v>25.995000000000061</c:v>
                </c:pt>
                <c:pt idx="3170">
                  <c:v>26.004999999999995</c:v>
                </c:pt>
                <c:pt idx="3171">
                  <c:v>26.015000000000043</c:v>
                </c:pt>
                <c:pt idx="3172">
                  <c:v>26.024999999999977</c:v>
                </c:pt>
                <c:pt idx="3173">
                  <c:v>26.034999999999968</c:v>
                </c:pt>
                <c:pt idx="3174">
                  <c:v>26.044999999999959</c:v>
                </c:pt>
                <c:pt idx="3175">
                  <c:v>26.055000000000007</c:v>
                </c:pt>
                <c:pt idx="3176">
                  <c:v>26.065000000000055</c:v>
                </c:pt>
                <c:pt idx="3177">
                  <c:v>26.075000000000045</c:v>
                </c:pt>
                <c:pt idx="3178">
                  <c:v>26.085000000000036</c:v>
                </c:pt>
                <c:pt idx="3179">
                  <c:v>26.09499999999997</c:v>
                </c:pt>
                <c:pt idx="3180">
                  <c:v>26.104999999999961</c:v>
                </c:pt>
                <c:pt idx="3181">
                  <c:v>26.115000000000009</c:v>
                </c:pt>
                <c:pt idx="3182">
                  <c:v>26.125000000000057</c:v>
                </c:pt>
                <c:pt idx="3183">
                  <c:v>26.134999999999991</c:v>
                </c:pt>
                <c:pt idx="3184">
                  <c:v>26.145000000000039</c:v>
                </c:pt>
                <c:pt idx="3185">
                  <c:v>26.154999999999973</c:v>
                </c:pt>
                <c:pt idx="3186">
                  <c:v>26.164999999999964</c:v>
                </c:pt>
                <c:pt idx="3187">
                  <c:v>26.175000000000068</c:v>
                </c:pt>
                <c:pt idx="3188">
                  <c:v>26.185000000000059</c:v>
                </c:pt>
                <c:pt idx="3189">
                  <c:v>26.194999999999993</c:v>
                </c:pt>
                <c:pt idx="3190">
                  <c:v>26.204999999999984</c:v>
                </c:pt>
                <c:pt idx="3191">
                  <c:v>26.215000000000032</c:v>
                </c:pt>
                <c:pt idx="3192">
                  <c:v>26.224999999999966</c:v>
                </c:pt>
                <c:pt idx="3193">
                  <c:v>26.235000000000014</c:v>
                </c:pt>
                <c:pt idx="3194">
                  <c:v>26.245000000000061</c:v>
                </c:pt>
                <c:pt idx="3195">
                  <c:v>26.254999999999995</c:v>
                </c:pt>
                <c:pt idx="3196">
                  <c:v>26.265000000000043</c:v>
                </c:pt>
                <c:pt idx="3197">
                  <c:v>26.274999999999977</c:v>
                </c:pt>
                <c:pt idx="3198">
                  <c:v>26.284999999999968</c:v>
                </c:pt>
                <c:pt idx="3199">
                  <c:v>26.294999999999959</c:v>
                </c:pt>
                <c:pt idx="3200">
                  <c:v>26.305000000000007</c:v>
                </c:pt>
                <c:pt idx="3201">
                  <c:v>26.315000000000055</c:v>
                </c:pt>
                <c:pt idx="3202">
                  <c:v>26.325000000000045</c:v>
                </c:pt>
                <c:pt idx="3203">
                  <c:v>26.335000000000036</c:v>
                </c:pt>
                <c:pt idx="3204">
                  <c:v>26.34499999999997</c:v>
                </c:pt>
                <c:pt idx="3205">
                  <c:v>26.354999999999961</c:v>
                </c:pt>
                <c:pt idx="3206">
                  <c:v>26.365000000000009</c:v>
                </c:pt>
                <c:pt idx="3207">
                  <c:v>26.375000000000057</c:v>
                </c:pt>
                <c:pt idx="3208">
                  <c:v>26.384999999999991</c:v>
                </c:pt>
                <c:pt idx="3209">
                  <c:v>26.395000000000039</c:v>
                </c:pt>
                <c:pt idx="3210">
                  <c:v>26.404999999999973</c:v>
                </c:pt>
                <c:pt idx="3211">
                  <c:v>26.414999999999964</c:v>
                </c:pt>
                <c:pt idx="3212">
                  <c:v>26.425000000000068</c:v>
                </c:pt>
                <c:pt idx="3213">
                  <c:v>26.435000000000059</c:v>
                </c:pt>
                <c:pt idx="3214">
                  <c:v>26.444999999999993</c:v>
                </c:pt>
                <c:pt idx="3215">
                  <c:v>26.454999999999984</c:v>
                </c:pt>
                <c:pt idx="3216">
                  <c:v>26.465000000000032</c:v>
                </c:pt>
                <c:pt idx="3217">
                  <c:v>26.474999999999966</c:v>
                </c:pt>
                <c:pt idx="3218">
                  <c:v>26.485000000000014</c:v>
                </c:pt>
                <c:pt idx="3219">
                  <c:v>26.495000000000061</c:v>
                </c:pt>
                <c:pt idx="3220">
                  <c:v>26.504999999999995</c:v>
                </c:pt>
                <c:pt idx="3221">
                  <c:v>26.515000000000043</c:v>
                </c:pt>
                <c:pt idx="3222">
                  <c:v>26.524999999999977</c:v>
                </c:pt>
                <c:pt idx="3223">
                  <c:v>26.534999999999968</c:v>
                </c:pt>
                <c:pt idx="3224">
                  <c:v>26.544999999999959</c:v>
                </c:pt>
                <c:pt idx="3225">
                  <c:v>26.555000000000007</c:v>
                </c:pt>
                <c:pt idx="3226">
                  <c:v>26.565000000000055</c:v>
                </c:pt>
                <c:pt idx="3227">
                  <c:v>26.575000000000045</c:v>
                </c:pt>
                <c:pt idx="3228">
                  <c:v>26.585000000000036</c:v>
                </c:pt>
                <c:pt idx="3229">
                  <c:v>26.59499999999997</c:v>
                </c:pt>
                <c:pt idx="3230">
                  <c:v>26.604999999999961</c:v>
                </c:pt>
                <c:pt idx="3231">
                  <c:v>26.615000000000009</c:v>
                </c:pt>
                <c:pt idx="3232">
                  <c:v>26.625000000000057</c:v>
                </c:pt>
                <c:pt idx="3233">
                  <c:v>26.634999999999991</c:v>
                </c:pt>
                <c:pt idx="3234">
                  <c:v>26.645000000000039</c:v>
                </c:pt>
                <c:pt idx="3235">
                  <c:v>26.654999999999973</c:v>
                </c:pt>
                <c:pt idx="3236">
                  <c:v>26.664999999999964</c:v>
                </c:pt>
                <c:pt idx="3237">
                  <c:v>26.675000000000068</c:v>
                </c:pt>
                <c:pt idx="3238">
                  <c:v>26.685000000000059</c:v>
                </c:pt>
                <c:pt idx="3239">
                  <c:v>26.694999999999993</c:v>
                </c:pt>
                <c:pt idx="3240">
                  <c:v>26.704999999999984</c:v>
                </c:pt>
                <c:pt idx="3241">
                  <c:v>26.715000000000032</c:v>
                </c:pt>
                <c:pt idx="3242">
                  <c:v>26.724999999999966</c:v>
                </c:pt>
                <c:pt idx="3243">
                  <c:v>26.735000000000014</c:v>
                </c:pt>
                <c:pt idx="3244">
                  <c:v>26.745000000000061</c:v>
                </c:pt>
                <c:pt idx="3245">
                  <c:v>26.754999999999995</c:v>
                </c:pt>
                <c:pt idx="3246">
                  <c:v>26.765000000000043</c:v>
                </c:pt>
                <c:pt idx="3247">
                  <c:v>26.774999999999977</c:v>
                </c:pt>
                <c:pt idx="3248">
                  <c:v>26.784999999999968</c:v>
                </c:pt>
                <c:pt idx="3249">
                  <c:v>26.794999999999959</c:v>
                </c:pt>
                <c:pt idx="3250">
                  <c:v>26.805000000000007</c:v>
                </c:pt>
                <c:pt idx="3251">
                  <c:v>26.815000000000055</c:v>
                </c:pt>
                <c:pt idx="3252">
                  <c:v>26.825000000000045</c:v>
                </c:pt>
                <c:pt idx="3253">
                  <c:v>26.835000000000036</c:v>
                </c:pt>
                <c:pt idx="3254">
                  <c:v>26.84499999999997</c:v>
                </c:pt>
                <c:pt idx="3255">
                  <c:v>26.854999999999961</c:v>
                </c:pt>
                <c:pt idx="3256">
                  <c:v>26.865000000000009</c:v>
                </c:pt>
                <c:pt idx="3257">
                  <c:v>26.875000000000057</c:v>
                </c:pt>
                <c:pt idx="3258">
                  <c:v>26.884999999999991</c:v>
                </c:pt>
                <c:pt idx="3259">
                  <c:v>26.895000000000039</c:v>
                </c:pt>
                <c:pt idx="3260">
                  <c:v>26.904999999999973</c:v>
                </c:pt>
                <c:pt idx="3261">
                  <c:v>26.914999999999964</c:v>
                </c:pt>
                <c:pt idx="3262">
                  <c:v>26.925000000000068</c:v>
                </c:pt>
                <c:pt idx="3263">
                  <c:v>26.935000000000059</c:v>
                </c:pt>
                <c:pt idx="3264">
                  <c:v>26.944999999999993</c:v>
                </c:pt>
                <c:pt idx="3265">
                  <c:v>26.954999999999984</c:v>
                </c:pt>
                <c:pt idx="3266">
                  <c:v>26.965000000000032</c:v>
                </c:pt>
                <c:pt idx="3267">
                  <c:v>26.974999999999966</c:v>
                </c:pt>
                <c:pt idx="3268">
                  <c:v>26.985000000000014</c:v>
                </c:pt>
                <c:pt idx="3269">
                  <c:v>26.995000000000061</c:v>
                </c:pt>
                <c:pt idx="3270">
                  <c:v>27.004999999999995</c:v>
                </c:pt>
                <c:pt idx="3271">
                  <c:v>27.015000000000043</c:v>
                </c:pt>
                <c:pt idx="3272">
                  <c:v>27.024999999999977</c:v>
                </c:pt>
                <c:pt idx="3273">
                  <c:v>27.034999999999968</c:v>
                </c:pt>
                <c:pt idx="3274">
                  <c:v>27.044999999999959</c:v>
                </c:pt>
                <c:pt idx="3275">
                  <c:v>27.055000000000007</c:v>
                </c:pt>
                <c:pt idx="3276">
                  <c:v>27.065000000000055</c:v>
                </c:pt>
                <c:pt idx="3277">
                  <c:v>27.075000000000045</c:v>
                </c:pt>
                <c:pt idx="3278">
                  <c:v>27.085000000000036</c:v>
                </c:pt>
                <c:pt idx="3279">
                  <c:v>27.09499999999997</c:v>
                </c:pt>
                <c:pt idx="3280">
                  <c:v>27.104999999999961</c:v>
                </c:pt>
                <c:pt idx="3281">
                  <c:v>27.115000000000009</c:v>
                </c:pt>
                <c:pt idx="3282">
                  <c:v>27.125000000000057</c:v>
                </c:pt>
                <c:pt idx="3283">
                  <c:v>27.134999999999991</c:v>
                </c:pt>
                <c:pt idx="3284">
                  <c:v>27.145000000000039</c:v>
                </c:pt>
                <c:pt idx="3285">
                  <c:v>27.154999999999973</c:v>
                </c:pt>
                <c:pt idx="3286">
                  <c:v>27.164999999999964</c:v>
                </c:pt>
                <c:pt idx="3287">
                  <c:v>27.175000000000068</c:v>
                </c:pt>
                <c:pt idx="3288">
                  <c:v>27.185000000000059</c:v>
                </c:pt>
                <c:pt idx="3289">
                  <c:v>27.194999999999993</c:v>
                </c:pt>
                <c:pt idx="3290">
                  <c:v>27.204999999999984</c:v>
                </c:pt>
                <c:pt idx="3291">
                  <c:v>27.215000000000032</c:v>
                </c:pt>
                <c:pt idx="3292">
                  <c:v>27.224999999999966</c:v>
                </c:pt>
                <c:pt idx="3293">
                  <c:v>27.235000000000014</c:v>
                </c:pt>
                <c:pt idx="3294">
                  <c:v>27.245000000000061</c:v>
                </c:pt>
                <c:pt idx="3295">
                  <c:v>27.254999999999995</c:v>
                </c:pt>
                <c:pt idx="3296">
                  <c:v>27.265000000000043</c:v>
                </c:pt>
                <c:pt idx="3297">
                  <c:v>27.274999999999977</c:v>
                </c:pt>
                <c:pt idx="3298">
                  <c:v>27.284999999999968</c:v>
                </c:pt>
                <c:pt idx="3299">
                  <c:v>27.294999999999959</c:v>
                </c:pt>
                <c:pt idx="3300">
                  <c:v>27.305000000000007</c:v>
                </c:pt>
                <c:pt idx="3301">
                  <c:v>27.315000000000055</c:v>
                </c:pt>
                <c:pt idx="3302">
                  <c:v>27.325000000000045</c:v>
                </c:pt>
                <c:pt idx="3303">
                  <c:v>27.335000000000036</c:v>
                </c:pt>
                <c:pt idx="3304">
                  <c:v>27.34499999999997</c:v>
                </c:pt>
                <c:pt idx="3305">
                  <c:v>27.354999999999961</c:v>
                </c:pt>
                <c:pt idx="3306">
                  <c:v>27.365000000000009</c:v>
                </c:pt>
                <c:pt idx="3307">
                  <c:v>27.375000000000057</c:v>
                </c:pt>
                <c:pt idx="3308">
                  <c:v>27.384999999999991</c:v>
                </c:pt>
                <c:pt idx="3309">
                  <c:v>27.395000000000039</c:v>
                </c:pt>
                <c:pt idx="3310">
                  <c:v>27.404999999999973</c:v>
                </c:pt>
                <c:pt idx="3311">
                  <c:v>27.414999999999964</c:v>
                </c:pt>
                <c:pt idx="3312">
                  <c:v>27.425000000000068</c:v>
                </c:pt>
                <c:pt idx="3313">
                  <c:v>27.435000000000059</c:v>
                </c:pt>
                <c:pt idx="3314">
                  <c:v>27.444999999999993</c:v>
                </c:pt>
                <c:pt idx="3315">
                  <c:v>27.454999999999984</c:v>
                </c:pt>
                <c:pt idx="3316">
                  <c:v>27.465000000000032</c:v>
                </c:pt>
                <c:pt idx="3317">
                  <c:v>27.474999999999966</c:v>
                </c:pt>
                <c:pt idx="3318">
                  <c:v>27.485000000000014</c:v>
                </c:pt>
                <c:pt idx="3319">
                  <c:v>27.495000000000061</c:v>
                </c:pt>
                <c:pt idx="3320">
                  <c:v>27.504999999999995</c:v>
                </c:pt>
                <c:pt idx="3321">
                  <c:v>27.515000000000043</c:v>
                </c:pt>
                <c:pt idx="3322">
                  <c:v>27.524999999999977</c:v>
                </c:pt>
                <c:pt idx="3323">
                  <c:v>27.534999999999968</c:v>
                </c:pt>
                <c:pt idx="3324">
                  <c:v>27.544999999999959</c:v>
                </c:pt>
                <c:pt idx="3325">
                  <c:v>27.555000000000007</c:v>
                </c:pt>
                <c:pt idx="3326">
                  <c:v>27.565000000000055</c:v>
                </c:pt>
                <c:pt idx="3327">
                  <c:v>27.575000000000045</c:v>
                </c:pt>
                <c:pt idx="3328">
                  <c:v>27.585000000000036</c:v>
                </c:pt>
                <c:pt idx="3329">
                  <c:v>27.59499999999997</c:v>
                </c:pt>
                <c:pt idx="3330">
                  <c:v>27.604999999999961</c:v>
                </c:pt>
                <c:pt idx="3331">
                  <c:v>27.615000000000009</c:v>
                </c:pt>
                <c:pt idx="3332">
                  <c:v>27.625000000000057</c:v>
                </c:pt>
                <c:pt idx="3333">
                  <c:v>27.634999999999991</c:v>
                </c:pt>
                <c:pt idx="3334">
                  <c:v>27.645000000000039</c:v>
                </c:pt>
                <c:pt idx="3335">
                  <c:v>27.654999999999973</c:v>
                </c:pt>
                <c:pt idx="3336">
                  <c:v>27.664999999999964</c:v>
                </c:pt>
                <c:pt idx="3337">
                  <c:v>27.675000000000068</c:v>
                </c:pt>
                <c:pt idx="3338">
                  <c:v>27.685000000000059</c:v>
                </c:pt>
                <c:pt idx="3339">
                  <c:v>27.694999999999993</c:v>
                </c:pt>
                <c:pt idx="3340">
                  <c:v>27.704999999999984</c:v>
                </c:pt>
                <c:pt idx="3341">
                  <c:v>27.715000000000032</c:v>
                </c:pt>
                <c:pt idx="3342">
                  <c:v>27.724999999999966</c:v>
                </c:pt>
                <c:pt idx="3343">
                  <c:v>27.735000000000014</c:v>
                </c:pt>
                <c:pt idx="3344">
                  <c:v>27.745000000000061</c:v>
                </c:pt>
                <c:pt idx="3345">
                  <c:v>27.754999999999995</c:v>
                </c:pt>
                <c:pt idx="3346">
                  <c:v>27.765000000000043</c:v>
                </c:pt>
                <c:pt idx="3347">
                  <c:v>27.774999999999977</c:v>
                </c:pt>
                <c:pt idx="3348">
                  <c:v>27.784999999999968</c:v>
                </c:pt>
                <c:pt idx="3349">
                  <c:v>27.794999999999959</c:v>
                </c:pt>
                <c:pt idx="3350">
                  <c:v>27.805000000000007</c:v>
                </c:pt>
                <c:pt idx="3351">
                  <c:v>27.815000000000055</c:v>
                </c:pt>
                <c:pt idx="3352">
                  <c:v>27.825000000000045</c:v>
                </c:pt>
                <c:pt idx="3353">
                  <c:v>27.835000000000036</c:v>
                </c:pt>
                <c:pt idx="3354">
                  <c:v>27.84499999999997</c:v>
                </c:pt>
                <c:pt idx="3355">
                  <c:v>27.854999999999961</c:v>
                </c:pt>
                <c:pt idx="3356">
                  <c:v>27.865000000000009</c:v>
                </c:pt>
                <c:pt idx="3357">
                  <c:v>27.875000000000057</c:v>
                </c:pt>
                <c:pt idx="3358">
                  <c:v>27.884999999999991</c:v>
                </c:pt>
                <c:pt idx="3359">
                  <c:v>27.895000000000039</c:v>
                </c:pt>
                <c:pt idx="3360">
                  <c:v>27.904999999999973</c:v>
                </c:pt>
                <c:pt idx="3361">
                  <c:v>27.914999999999964</c:v>
                </c:pt>
                <c:pt idx="3362">
                  <c:v>27.925000000000068</c:v>
                </c:pt>
                <c:pt idx="3363">
                  <c:v>27.935000000000059</c:v>
                </c:pt>
                <c:pt idx="3364">
                  <c:v>27.944999999999993</c:v>
                </c:pt>
                <c:pt idx="3365">
                  <c:v>27.954999999999984</c:v>
                </c:pt>
                <c:pt idx="3366">
                  <c:v>27.965000000000032</c:v>
                </c:pt>
                <c:pt idx="3367">
                  <c:v>27.974999999999966</c:v>
                </c:pt>
                <c:pt idx="3368">
                  <c:v>27.985000000000014</c:v>
                </c:pt>
                <c:pt idx="3369">
                  <c:v>27.995000000000061</c:v>
                </c:pt>
                <c:pt idx="3370">
                  <c:v>28.004999999999995</c:v>
                </c:pt>
                <c:pt idx="3371">
                  <c:v>28.015000000000043</c:v>
                </c:pt>
                <c:pt idx="3372">
                  <c:v>28.024999999999977</c:v>
                </c:pt>
                <c:pt idx="3373">
                  <c:v>28.034999999999968</c:v>
                </c:pt>
                <c:pt idx="3374">
                  <c:v>28.044999999999959</c:v>
                </c:pt>
                <c:pt idx="3375">
                  <c:v>28.055000000000007</c:v>
                </c:pt>
                <c:pt idx="3376">
                  <c:v>28.065000000000055</c:v>
                </c:pt>
                <c:pt idx="3377">
                  <c:v>28.075000000000045</c:v>
                </c:pt>
                <c:pt idx="3378">
                  <c:v>28.085000000000036</c:v>
                </c:pt>
                <c:pt idx="3379">
                  <c:v>28.09499999999997</c:v>
                </c:pt>
                <c:pt idx="3380">
                  <c:v>28.104999999999961</c:v>
                </c:pt>
                <c:pt idx="3381">
                  <c:v>28.115000000000009</c:v>
                </c:pt>
                <c:pt idx="3382">
                  <c:v>28.125000000000057</c:v>
                </c:pt>
                <c:pt idx="3383">
                  <c:v>28.134999999999991</c:v>
                </c:pt>
                <c:pt idx="3384">
                  <c:v>28.145000000000039</c:v>
                </c:pt>
                <c:pt idx="3385">
                  <c:v>28.154999999999973</c:v>
                </c:pt>
                <c:pt idx="3386">
                  <c:v>28.164999999999964</c:v>
                </c:pt>
                <c:pt idx="3387">
                  <c:v>28.175000000000068</c:v>
                </c:pt>
                <c:pt idx="3388">
                  <c:v>28.185000000000059</c:v>
                </c:pt>
                <c:pt idx="3389">
                  <c:v>28.194999999999993</c:v>
                </c:pt>
                <c:pt idx="3390">
                  <c:v>28.204999999999984</c:v>
                </c:pt>
                <c:pt idx="3391">
                  <c:v>28.215000000000032</c:v>
                </c:pt>
                <c:pt idx="3392">
                  <c:v>28.224999999999966</c:v>
                </c:pt>
                <c:pt idx="3393">
                  <c:v>28.235000000000014</c:v>
                </c:pt>
                <c:pt idx="3394">
                  <c:v>28.245000000000061</c:v>
                </c:pt>
                <c:pt idx="3395">
                  <c:v>28.254999999999995</c:v>
                </c:pt>
                <c:pt idx="3396">
                  <c:v>28.265000000000043</c:v>
                </c:pt>
                <c:pt idx="3397">
                  <c:v>28.274999999999977</c:v>
                </c:pt>
                <c:pt idx="3398">
                  <c:v>28.284999999999968</c:v>
                </c:pt>
                <c:pt idx="3399">
                  <c:v>28.294999999999959</c:v>
                </c:pt>
                <c:pt idx="3400">
                  <c:v>28.305000000000007</c:v>
                </c:pt>
                <c:pt idx="3401">
                  <c:v>28.315000000000055</c:v>
                </c:pt>
                <c:pt idx="3402">
                  <c:v>28.325000000000045</c:v>
                </c:pt>
                <c:pt idx="3403">
                  <c:v>28.335000000000036</c:v>
                </c:pt>
                <c:pt idx="3404">
                  <c:v>28.34499999999997</c:v>
                </c:pt>
                <c:pt idx="3405">
                  <c:v>28.354999999999961</c:v>
                </c:pt>
                <c:pt idx="3406">
                  <c:v>28.365000000000009</c:v>
                </c:pt>
                <c:pt idx="3407">
                  <c:v>28.375000000000057</c:v>
                </c:pt>
                <c:pt idx="3408">
                  <c:v>28.384999999999991</c:v>
                </c:pt>
                <c:pt idx="3409">
                  <c:v>28.395000000000039</c:v>
                </c:pt>
                <c:pt idx="3410">
                  <c:v>28.404999999999973</c:v>
                </c:pt>
                <c:pt idx="3411">
                  <c:v>28.414999999999964</c:v>
                </c:pt>
                <c:pt idx="3412">
                  <c:v>28.425000000000068</c:v>
                </c:pt>
                <c:pt idx="3413">
                  <c:v>28.435000000000059</c:v>
                </c:pt>
                <c:pt idx="3414">
                  <c:v>28.444999999999993</c:v>
                </c:pt>
                <c:pt idx="3415">
                  <c:v>28.454999999999984</c:v>
                </c:pt>
                <c:pt idx="3416">
                  <c:v>28.465000000000032</c:v>
                </c:pt>
                <c:pt idx="3417">
                  <c:v>28.474999999999966</c:v>
                </c:pt>
                <c:pt idx="3418">
                  <c:v>28.485000000000014</c:v>
                </c:pt>
                <c:pt idx="3419">
                  <c:v>28.495000000000061</c:v>
                </c:pt>
                <c:pt idx="3420">
                  <c:v>28.504999999999995</c:v>
                </c:pt>
                <c:pt idx="3421">
                  <c:v>28.515000000000043</c:v>
                </c:pt>
                <c:pt idx="3422">
                  <c:v>28.524999999999977</c:v>
                </c:pt>
                <c:pt idx="3423">
                  <c:v>28.534999999999968</c:v>
                </c:pt>
                <c:pt idx="3424">
                  <c:v>28.544999999999959</c:v>
                </c:pt>
                <c:pt idx="3425">
                  <c:v>28.555000000000007</c:v>
                </c:pt>
                <c:pt idx="3426">
                  <c:v>28.565000000000055</c:v>
                </c:pt>
                <c:pt idx="3427">
                  <c:v>28.575000000000045</c:v>
                </c:pt>
                <c:pt idx="3428">
                  <c:v>28.585000000000036</c:v>
                </c:pt>
                <c:pt idx="3429">
                  <c:v>28.59499999999997</c:v>
                </c:pt>
                <c:pt idx="3430">
                  <c:v>28.604999999999961</c:v>
                </c:pt>
                <c:pt idx="3431">
                  <c:v>28.615000000000009</c:v>
                </c:pt>
                <c:pt idx="3432">
                  <c:v>28.625000000000057</c:v>
                </c:pt>
                <c:pt idx="3433">
                  <c:v>28.634999999999991</c:v>
                </c:pt>
                <c:pt idx="3434">
                  <c:v>28.645000000000039</c:v>
                </c:pt>
                <c:pt idx="3435">
                  <c:v>28.654999999999973</c:v>
                </c:pt>
                <c:pt idx="3436">
                  <c:v>28.664999999999964</c:v>
                </c:pt>
                <c:pt idx="3437">
                  <c:v>28.675000000000068</c:v>
                </c:pt>
                <c:pt idx="3438">
                  <c:v>28.685000000000059</c:v>
                </c:pt>
                <c:pt idx="3439">
                  <c:v>28.694999999999993</c:v>
                </c:pt>
                <c:pt idx="3440">
                  <c:v>28.704999999999984</c:v>
                </c:pt>
                <c:pt idx="3441">
                  <c:v>28.715000000000032</c:v>
                </c:pt>
                <c:pt idx="3442">
                  <c:v>28.724999999999966</c:v>
                </c:pt>
                <c:pt idx="3443">
                  <c:v>28.735000000000014</c:v>
                </c:pt>
                <c:pt idx="3444">
                  <c:v>28.745000000000061</c:v>
                </c:pt>
                <c:pt idx="3445">
                  <c:v>28.754999999999995</c:v>
                </c:pt>
                <c:pt idx="3446">
                  <c:v>28.765000000000043</c:v>
                </c:pt>
                <c:pt idx="3447">
                  <c:v>28.774999999999977</c:v>
                </c:pt>
                <c:pt idx="3448">
                  <c:v>28.784999999999968</c:v>
                </c:pt>
                <c:pt idx="3449">
                  <c:v>28.794999999999959</c:v>
                </c:pt>
                <c:pt idx="3450">
                  <c:v>28.805000000000007</c:v>
                </c:pt>
                <c:pt idx="3451">
                  <c:v>28.815000000000055</c:v>
                </c:pt>
                <c:pt idx="3452">
                  <c:v>28.825000000000045</c:v>
                </c:pt>
                <c:pt idx="3453">
                  <c:v>28.835000000000036</c:v>
                </c:pt>
                <c:pt idx="3454">
                  <c:v>28.84499999999997</c:v>
                </c:pt>
                <c:pt idx="3455">
                  <c:v>28.854999999999961</c:v>
                </c:pt>
                <c:pt idx="3456">
                  <c:v>28.865000000000009</c:v>
                </c:pt>
                <c:pt idx="3457">
                  <c:v>28.875000000000057</c:v>
                </c:pt>
                <c:pt idx="3458">
                  <c:v>28.884999999999991</c:v>
                </c:pt>
                <c:pt idx="3459">
                  <c:v>28.895000000000039</c:v>
                </c:pt>
                <c:pt idx="3460">
                  <c:v>28.904999999999973</c:v>
                </c:pt>
                <c:pt idx="3461">
                  <c:v>28.914999999999964</c:v>
                </c:pt>
                <c:pt idx="3462">
                  <c:v>28.925000000000068</c:v>
                </c:pt>
                <c:pt idx="3463">
                  <c:v>28.935000000000059</c:v>
                </c:pt>
                <c:pt idx="3464">
                  <c:v>28.944999999999993</c:v>
                </c:pt>
                <c:pt idx="3465">
                  <c:v>28.954999999999984</c:v>
                </c:pt>
                <c:pt idx="3466">
                  <c:v>28.965000000000032</c:v>
                </c:pt>
                <c:pt idx="3467">
                  <c:v>28.974999999999966</c:v>
                </c:pt>
                <c:pt idx="3468">
                  <c:v>28.985000000000014</c:v>
                </c:pt>
                <c:pt idx="3469">
                  <c:v>28.995000000000061</c:v>
                </c:pt>
                <c:pt idx="3470">
                  <c:v>29.004999999999995</c:v>
                </c:pt>
                <c:pt idx="3471">
                  <c:v>29.015000000000043</c:v>
                </c:pt>
                <c:pt idx="3472">
                  <c:v>29.024999999999977</c:v>
                </c:pt>
                <c:pt idx="3473">
                  <c:v>29.034999999999968</c:v>
                </c:pt>
                <c:pt idx="3474">
                  <c:v>29.044999999999959</c:v>
                </c:pt>
                <c:pt idx="3475">
                  <c:v>29.055000000000007</c:v>
                </c:pt>
                <c:pt idx="3476">
                  <c:v>29.065000000000055</c:v>
                </c:pt>
                <c:pt idx="3477">
                  <c:v>29.075000000000045</c:v>
                </c:pt>
                <c:pt idx="3478">
                  <c:v>29.085000000000036</c:v>
                </c:pt>
                <c:pt idx="3479">
                  <c:v>29.09499999999997</c:v>
                </c:pt>
                <c:pt idx="3480">
                  <c:v>29.104999999999961</c:v>
                </c:pt>
                <c:pt idx="3481">
                  <c:v>29.115000000000009</c:v>
                </c:pt>
                <c:pt idx="3482">
                  <c:v>29.125000000000057</c:v>
                </c:pt>
                <c:pt idx="3483">
                  <c:v>29.134999999999991</c:v>
                </c:pt>
                <c:pt idx="3484">
                  <c:v>29.145000000000039</c:v>
                </c:pt>
                <c:pt idx="3485">
                  <c:v>29.154999999999973</c:v>
                </c:pt>
                <c:pt idx="3486">
                  <c:v>29.164999999999964</c:v>
                </c:pt>
                <c:pt idx="3487">
                  <c:v>29.175000000000068</c:v>
                </c:pt>
                <c:pt idx="3488">
                  <c:v>29.185000000000059</c:v>
                </c:pt>
                <c:pt idx="3489">
                  <c:v>29.194999999999993</c:v>
                </c:pt>
                <c:pt idx="3490">
                  <c:v>29.204999999999984</c:v>
                </c:pt>
                <c:pt idx="3491">
                  <c:v>29.215000000000032</c:v>
                </c:pt>
                <c:pt idx="3492">
                  <c:v>29.224999999999966</c:v>
                </c:pt>
                <c:pt idx="3493">
                  <c:v>29.235000000000014</c:v>
                </c:pt>
                <c:pt idx="3494">
                  <c:v>29.245000000000061</c:v>
                </c:pt>
                <c:pt idx="3495">
                  <c:v>29.254999999999995</c:v>
                </c:pt>
                <c:pt idx="3496">
                  <c:v>29.265000000000043</c:v>
                </c:pt>
                <c:pt idx="3497">
                  <c:v>29.274999999999977</c:v>
                </c:pt>
                <c:pt idx="3498">
                  <c:v>29.284999999999968</c:v>
                </c:pt>
                <c:pt idx="3499">
                  <c:v>29.294999999999959</c:v>
                </c:pt>
                <c:pt idx="3500">
                  <c:v>29.305000000000007</c:v>
                </c:pt>
                <c:pt idx="3501">
                  <c:v>29.315000000000055</c:v>
                </c:pt>
                <c:pt idx="3502">
                  <c:v>29.325000000000045</c:v>
                </c:pt>
                <c:pt idx="3503">
                  <c:v>29.335000000000036</c:v>
                </c:pt>
                <c:pt idx="3504">
                  <c:v>29.34499999999997</c:v>
                </c:pt>
                <c:pt idx="3505">
                  <c:v>29.354999999999961</c:v>
                </c:pt>
                <c:pt idx="3506">
                  <c:v>29.365000000000009</c:v>
                </c:pt>
                <c:pt idx="3507">
                  <c:v>29.375000000000057</c:v>
                </c:pt>
                <c:pt idx="3508">
                  <c:v>29.384999999999991</c:v>
                </c:pt>
                <c:pt idx="3509">
                  <c:v>29.395000000000039</c:v>
                </c:pt>
                <c:pt idx="3510">
                  <c:v>29.404999999999973</c:v>
                </c:pt>
                <c:pt idx="3511">
                  <c:v>29.414999999999964</c:v>
                </c:pt>
                <c:pt idx="3512">
                  <c:v>29.425000000000068</c:v>
                </c:pt>
                <c:pt idx="3513">
                  <c:v>29.435000000000059</c:v>
                </c:pt>
                <c:pt idx="3514">
                  <c:v>29.444999999999993</c:v>
                </c:pt>
                <c:pt idx="3515">
                  <c:v>29.454999999999984</c:v>
                </c:pt>
                <c:pt idx="3516">
                  <c:v>29.465000000000032</c:v>
                </c:pt>
                <c:pt idx="3517">
                  <c:v>29.474999999999966</c:v>
                </c:pt>
                <c:pt idx="3518">
                  <c:v>29.485000000000014</c:v>
                </c:pt>
                <c:pt idx="3519">
                  <c:v>29.495000000000061</c:v>
                </c:pt>
                <c:pt idx="3520">
                  <c:v>29.504999999999995</c:v>
                </c:pt>
                <c:pt idx="3521">
                  <c:v>29.515000000000043</c:v>
                </c:pt>
                <c:pt idx="3522">
                  <c:v>29.524999999999977</c:v>
                </c:pt>
                <c:pt idx="3523">
                  <c:v>29.534999999999968</c:v>
                </c:pt>
                <c:pt idx="3524">
                  <c:v>29.544999999999959</c:v>
                </c:pt>
                <c:pt idx="3525">
                  <c:v>29.555000000000007</c:v>
                </c:pt>
                <c:pt idx="3526">
                  <c:v>29.565000000000055</c:v>
                </c:pt>
                <c:pt idx="3527">
                  <c:v>29.575000000000045</c:v>
                </c:pt>
                <c:pt idx="3528">
                  <c:v>29.585000000000036</c:v>
                </c:pt>
                <c:pt idx="3529">
                  <c:v>29.59499999999997</c:v>
                </c:pt>
                <c:pt idx="3530">
                  <c:v>29.604999999999961</c:v>
                </c:pt>
                <c:pt idx="3531">
                  <c:v>29.615000000000009</c:v>
                </c:pt>
                <c:pt idx="3532">
                  <c:v>29.625000000000057</c:v>
                </c:pt>
                <c:pt idx="3533">
                  <c:v>29.634999999999991</c:v>
                </c:pt>
                <c:pt idx="3534">
                  <c:v>29.645000000000039</c:v>
                </c:pt>
                <c:pt idx="3535">
                  <c:v>29.654999999999973</c:v>
                </c:pt>
                <c:pt idx="3536">
                  <c:v>29.664999999999964</c:v>
                </c:pt>
                <c:pt idx="3537">
                  <c:v>29.675000000000068</c:v>
                </c:pt>
                <c:pt idx="3538">
                  <c:v>29.685000000000059</c:v>
                </c:pt>
                <c:pt idx="3539">
                  <c:v>29.694999999999993</c:v>
                </c:pt>
                <c:pt idx="3540">
                  <c:v>29.704999999999984</c:v>
                </c:pt>
                <c:pt idx="3541">
                  <c:v>29.715000000000032</c:v>
                </c:pt>
                <c:pt idx="3542">
                  <c:v>29.724999999999966</c:v>
                </c:pt>
                <c:pt idx="3543">
                  <c:v>29.735000000000014</c:v>
                </c:pt>
                <c:pt idx="3544">
                  <c:v>29.745000000000061</c:v>
                </c:pt>
                <c:pt idx="3545">
                  <c:v>29.754999999999995</c:v>
                </c:pt>
                <c:pt idx="3546">
                  <c:v>29.765000000000043</c:v>
                </c:pt>
                <c:pt idx="3547">
                  <c:v>29.774999999999977</c:v>
                </c:pt>
                <c:pt idx="3548">
                  <c:v>29.784999999999968</c:v>
                </c:pt>
                <c:pt idx="3549">
                  <c:v>29.795000000000016</c:v>
                </c:pt>
                <c:pt idx="3550">
                  <c:v>29.805000000000007</c:v>
                </c:pt>
                <c:pt idx="3551">
                  <c:v>29.814999999999998</c:v>
                </c:pt>
                <c:pt idx="3552">
                  <c:v>29.825000000000045</c:v>
                </c:pt>
                <c:pt idx="3553">
                  <c:v>29.835000000000036</c:v>
                </c:pt>
                <c:pt idx="3554">
                  <c:v>29.84499999999997</c:v>
                </c:pt>
                <c:pt idx="3555">
                  <c:v>29.854999999999961</c:v>
                </c:pt>
                <c:pt idx="3556">
                  <c:v>29.865000000000009</c:v>
                </c:pt>
                <c:pt idx="3557">
                  <c:v>29.875000000000057</c:v>
                </c:pt>
                <c:pt idx="3558">
                  <c:v>29.884999999999991</c:v>
                </c:pt>
                <c:pt idx="3559">
                  <c:v>29.895000000000039</c:v>
                </c:pt>
                <c:pt idx="3560">
                  <c:v>29.904999999999973</c:v>
                </c:pt>
                <c:pt idx="3561">
                  <c:v>29.914999999999964</c:v>
                </c:pt>
                <c:pt idx="3562">
                  <c:v>29.925000000000068</c:v>
                </c:pt>
                <c:pt idx="3563">
                  <c:v>29.935000000000059</c:v>
                </c:pt>
                <c:pt idx="3564">
                  <c:v>29.944999999999993</c:v>
                </c:pt>
                <c:pt idx="3565">
                  <c:v>29.955000000000041</c:v>
                </c:pt>
                <c:pt idx="3566">
                  <c:v>29.964999999999975</c:v>
                </c:pt>
                <c:pt idx="3567">
                  <c:v>29.975000000000023</c:v>
                </c:pt>
                <c:pt idx="3568">
                  <c:v>29.984999999999957</c:v>
                </c:pt>
                <c:pt idx="3569">
                  <c:v>29.995000000000061</c:v>
                </c:pt>
                <c:pt idx="3570">
                  <c:v>30.004999999999995</c:v>
                </c:pt>
                <c:pt idx="3571">
                  <c:v>30.015000000000043</c:v>
                </c:pt>
                <c:pt idx="3572">
                  <c:v>30.024999999999977</c:v>
                </c:pt>
                <c:pt idx="3573">
                  <c:v>30.034999999999968</c:v>
                </c:pt>
                <c:pt idx="3574">
                  <c:v>30.045000000000016</c:v>
                </c:pt>
                <c:pt idx="3575">
                  <c:v>30.055000000000007</c:v>
                </c:pt>
                <c:pt idx="3576">
                  <c:v>30.064999999999998</c:v>
                </c:pt>
                <c:pt idx="3577">
                  <c:v>30.075000000000045</c:v>
                </c:pt>
                <c:pt idx="3578">
                  <c:v>30.085000000000036</c:v>
                </c:pt>
                <c:pt idx="3579">
                  <c:v>30.09499999999997</c:v>
                </c:pt>
                <c:pt idx="3580">
                  <c:v>30.104999999999961</c:v>
                </c:pt>
                <c:pt idx="3581">
                  <c:v>30.115000000000009</c:v>
                </c:pt>
                <c:pt idx="3582">
                  <c:v>30.125000000000057</c:v>
                </c:pt>
                <c:pt idx="3583">
                  <c:v>30.134999999999991</c:v>
                </c:pt>
                <c:pt idx="3584">
                  <c:v>30.145000000000039</c:v>
                </c:pt>
                <c:pt idx="3585">
                  <c:v>30.154999999999973</c:v>
                </c:pt>
                <c:pt idx="3586">
                  <c:v>30.164999999999964</c:v>
                </c:pt>
                <c:pt idx="3587">
                  <c:v>30.175000000000068</c:v>
                </c:pt>
                <c:pt idx="3588">
                  <c:v>30.185000000000059</c:v>
                </c:pt>
                <c:pt idx="3589">
                  <c:v>30.194999999999993</c:v>
                </c:pt>
                <c:pt idx="3590">
                  <c:v>30.205000000000041</c:v>
                </c:pt>
                <c:pt idx="3591">
                  <c:v>30.214999999999975</c:v>
                </c:pt>
                <c:pt idx="3592">
                  <c:v>30.225000000000023</c:v>
                </c:pt>
                <c:pt idx="3593">
                  <c:v>30.234999999999957</c:v>
                </c:pt>
                <c:pt idx="3594">
                  <c:v>30.245000000000061</c:v>
                </c:pt>
                <c:pt idx="3595">
                  <c:v>30.254999999999995</c:v>
                </c:pt>
                <c:pt idx="3596">
                  <c:v>30.265000000000043</c:v>
                </c:pt>
                <c:pt idx="3597">
                  <c:v>30.274999999999977</c:v>
                </c:pt>
                <c:pt idx="3598">
                  <c:v>30.284999999999968</c:v>
                </c:pt>
                <c:pt idx="3599">
                  <c:v>30.295000000000016</c:v>
                </c:pt>
                <c:pt idx="3600">
                  <c:v>30.305000000000007</c:v>
                </c:pt>
                <c:pt idx="3601">
                  <c:v>30.314999999999998</c:v>
                </c:pt>
                <c:pt idx="3602">
                  <c:v>30.325000000000045</c:v>
                </c:pt>
                <c:pt idx="3603">
                  <c:v>30.335000000000036</c:v>
                </c:pt>
                <c:pt idx="3604">
                  <c:v>30.34499999999997</c:v>
                </c:pt>
                <c:pt idx="3605">
                  <c:v>30.354999999999961</c:v>
                </c:pt>
                <c:pt idx="3606">
                  <c:v>30.365000000000009</c:v>
                </c:pt>
                <c:pt idx="3607">
                  <c:v>30.375000000000057</c:v>
                </c:pt>
                <c:pt idx="3608">
                  <c:v>30.384999999999991</c:v>
                </c:pt>
                <c:pt idx="3609">
                  <c:v>30.395000000000039</c:v>
                </c:pt>
                <c:pt idx="3610">
                  <c:v>30.404999999999973</c:v>
                </c:pt>
                <c:pt idx="3611">
                  <c:v>30.414999999999964</c:v>
                </c:pt>
                <c:pt idx="3612">
                  <c:v>30.425000000000068</c:v>
                </c:pt>
                <c:pt idx="3613">
                  <c:v>30.435000000000059</c:v>
                </c:pt>
                <c:pt idx="3614">
                  <c:v>30.444999999999993</c:v>
                </c:pt>
                <c:pt idx="3615">
                  <c:v>30.455000000000041</c:v>
                </c:pt>
                <c:pt idx="3616">
                  <c:v>30.464999999999975</c:v>
                </c:pt>
                <c:pt idx="3617">
                  <c:v>30.475000000000023</c:v>
                </c:pt>
                <c:pt idx="3618">
                  <c:v>30.484999999999957</c:v>
                </c:pt>
                <c:pt idx="3619">
                  <c:v>30.495000000000061</c:v>
                </c:pt>
                <c:pt idx="3620">
                  <c:v>30.504999999999995</c:v>
                </c:pt>
                <c:pt idx="3621">
                  <c:v>30.515000000000043</c:v>
                </c:pt>
                <c:pt idx="3622">
                  <c:v>30.524999999999977</c:v>
                </c:pt>
                <c:pt idx="3623">
                  <c:v>30.534999999999968</c:v>
                </c:pt>
                <c:pt idx="3624">
                  <c:v>30.545000000000016</c:v>
                </c:pt>
                <c:pt idx="3625">
                  <c:v>30.555000000000007</c:v>
                </c:pt>
                <c:pt idx="3626">
                  <c:v>30.564999999999998</c:v>
                </c:pt>
                <c:pt idx="3627">
                  <c:v>30.575000000000045</c:v>
                </c:pt>
                <c:pt idx="3628">
                  <c:v>30.585000000000036</c:v>
                </c:pt>
                <c:pt idx="3629">
                  <c:v>30.59499999999997</c:v>
                </c:pt>
                <c:pt idx="3630">
                  <c:v>30.604999999999961</c:v>
                </c:pt>
                <c:pt idx="3631">
                  <c:v>30.615000000000009</c:v>
                </c:pt>
                <c:pt idx="3632">
                  <c:v>30.625000000000057</c:v>
                </c:pt>
                <c:pt idx="3633">
                  <c:v>30.634999999999991</c:v>
                </c:pt>
                <c:pt idx="3634">
                  <c:v>30.645000000000039</c:v>
                </c:pt>
                <c:pt idx="3635">
                  <c:v>30.654999999999973</c:v>
                </c:pt>
                <c:pt idx="3636">
                  <c:v>30.664999999999964</c:v>
                </c:pt>
                <c:pt idx="3637">
                  <c:v>30.675000000000068</c:v>
                </c:pt>
                <c:pt idx="3638">
                  <c:v>30.685000000000059</c:v>
                </c:pt>
                <c:pt idx="3639">
                  <c:v>30.694999999999993</c:v>
                </c:pt>
                <c:pt idx="3640">
                  <c:v>30.705000000000041</c:v>
                </c:pt>
                <c:pt idx="3641">
                  <c:v>30.714999999999975</c:v>
                </c:pt>
                <c:pt idx="3642">
                  <c:v>30.725000000000023</c:v>
                </c:pt>
                <c:pt idx="3643">
                  <c:v>30.734999999999957</c:v>
                </c:pt>
                <c:pt idx="3644">
                  <c:v>30.745000000000061</c:v>
                </c:pt>
                <c:pt idx="3645">
                  <c:v>30.754999999999995</c:v>
                </c:pt>
                <c:pt idx="3646">
                  <c:v>30.765000000000043</c:v>
                </c:pt>
                <c:pt idx="3647">
                  <c:v>30.774999999999977</c:v>
                </c:pt>
                <c:pt idx="3648">
                  <c:v>30.784999999999968</c:v>
                </c:pt>
                <c:pt idx="3649">
                  <c:v>30.795000000000016</c:v>
                </c:pt>
                <c:pt idx="3650">
                  <c:v>30.805000000000007</c:v>
                </c:pt>
                <c:pt idx="3651">
                  <c:v>30.814999999999998</c:v>
                </c:pt>
                <c:pt idx="3652">
                  <c:v>30.825000000000045</c:v>
                </c:pt>
                <c:pt idx="3653">
                  <c:v>30.835000000000036</c:v>
                </c:pt>
                <c:pt idx="3654">
                  <c:v>30.84499999999997</c:v>
                </c:pt>
                <c:pt idx="3655">
                  <c:v>30.854999999999961</c:v>
                </c:pt>
                <c:pt idx="3656">
                  <c:v>30.865000000000009</c:v>
                </c:pt>
                <c:pt idx="3657">
                  <c:v>30.875000000000057</c:v>
                </c:pt>
                <c:pt idx="3658">
                  <c:v>30.884999999999991</c:v>
                </c:pt>
                <c:pt idx="3659">
                  <c:v>30.895000000000039</c:v>
                </c:pt>
                <c:pt idx="3660">
                  <c:v>30.904999999999973</c:v>
                </c:pt>
                <c:pt idx="3661">
                  <c:v>30.914999999999964</c:v>
                </c:pt>
                <c:pt idx="3662">
                  <c:v>30.925000000000068</c:v>
                </c:pt>
                <c:pt idx="3663">
                  <c:v>30.935000000000059</c:v>
                </c:pt>
                <c:pt idx="3664">
                  <c:v>30.944999999999993</c:v>
                </c:pt>
                <c:pt idx="3665">
                  <c:v>30.955000000000041</c:v>
                </c:pt>
                <c:pt idx="3666">
                  <c:v>30.964999999999975</c:v>
                </c:pt>
                <c:pt idx="3667">
                  <c:v>30.975000000000023</c:v>
                </c:pt>
                <c:pt idx="3668">
                  <c:v>30.984999999999957</c:v>
                </c:pt>
                <c:pt idx="3669">
                  <c:v>30.995000000000061</c:v>
                </c:pt>
                <c:pt idx="3670">
                  <c:v>31.004999999999995</c:v>
                </c:pt>
                <c:pt idx="3671">
                  <c:v>31.015000000000043</c:v>
                </c:pt>
                <c:pt idx="3672">
                  <c:v>31.024999999999977</c:v>
                </c:pt>
                <c:pt idx="3673">
                  <c:v>31.034999999999968</c:v>
                </c:pt>
                <c:pt idx="3674">
                  <c:v>31.045000000000016</c:v>
                </c:pt>
                <c:pt idx="3675">
                  <c:v>31.055000000000007</c:v>
                </c:pt>
                <c:pt idx="3676">
                  <c:v>31.064999999999998</c:v>
                </c:pt>
                <c:pt idx="3677">
                  <c:v>31.075000000000045</c:v>
                </c:pt>
                <c:pt idx="3678">
                  <c:v>31.085000000000036</c:v>
                </c:pt>
                <c:pt idx="3679">
                  <c:v>31.09499999999997</c:v>
                </c:pt>
                <c:pt idx="3680">
                  <c:v>31.104999999999961</c:v>
                </c:pt>
                <c:pt idx="3681">
                  <c:v>31.115000000000009</c:v>
                </c:pt>
                <c:pt idx="3682">
                  <c:v>31.125000000000057</c:v>
                </c:pt>
                <c:pt idx="3683">
                  <c:v>31.134999999999991</c:v>
                </c:pt>
                <c:pt idx="3684">
                  <c:v>31.145000000000039</c:v>
                </c:pt>
                <c:pt idx="3685">
                  <c:v>31.154999999999973</c:v>
                </c:pt>
                <c:pt idx="3686">
                  <c:v>31.164999999999964</c:v>
                </c:pt>
                <c:pt idx="3687">
                  <c:v>31.175000000000068</c:v>
                </c:pt>
                <c:pt idx="3688">
                  <c:v>31.185000000000059</c:v>
                </c:pt>
                <c:pt idx="3689">
                  <c:v>31.194999999999993</c:v>
                </c:pt>
                <c:pt idx="3690">
                  <c:v>31.205000000000041</c:v>
                </c:pt>
                <c:pt idx="3691">
                  <c:v>31.214999999999975</c:v>
                </c:pt>
                <c:pt idx="3692">
                  <c:v>31.225000000000023</c:v>
                </c:pt>
                <c:pt idx="3693">
                  <c:v>31.234999999999957</c:v>
                </c:pt>
                <c:pt idx="3694">
                  <c:v>31.245000000000061</c:v>
                </c:pt>
                <c:pt idx="3695">
                  <c:v>31.254999999999995</c:v>
                </c:pt>
                <c:pt idx="3696">
                  <c:v>31.265000000000043</c:v>
                </c:pt>
                <c:pt idx="3697">
                  <c:v>31.274999999999977</c:v>
                </c:pt>
                <c:pt idx="3698">
                  <c:v>31.284999999999968</c:v>
                </c:pt>
                <c:pt idx="3699">
                  <c:v>31.295000000000016</c:v>
                </c:pt>
                <c:pt idx="3700">
                  <c:v>31.305000000000007</c:v>
                </c:pt>
                <c:pt idx="3701">
                  <c:v>31.314999999999998</c:v>
                </c:pt>
                <c:pt idx="3702">
                  <c:v>31.325000000000045</c:v>
                </c:pt>
                <c:pt idx="3703">
                  <c:v>31.335000000000036</c:v>
                </c:pt>
                <c:pt idx="3704">
                  <c:v>31.34499999999997</c:v>
                </c:pt>
                <c:pt idx="3705">
                  <c:v>31.354999999999961</c:v>
                </c:pt>
                <c:pt idx="3706">
                  <c:v>31.365000000000009</c:v>
                </c:pt>
                <c:pt idx="3707">
                  <c:v>31.375000000000057</c:v>
                </c:pt>
                <c:pt idx="3708">
                  <c:v>31.384999999999991</c:v>
                </c:pt>
                <c:pt idx="3709">
                  <c:v>31.395000000000039</c:v>
                </c:pt>
                <c:pt idx="3710">
                  <c:v>31.404999999999973</c:v>
                </c:pt>
                <c:pt idx="3711">
                  <c:v>31.414999999999964</c:v>
                </c:pt>
                <c:pt idx="3712">
                  <c:v>31.425000000000068</c:v>
                </c:pt>
                <c:pt idx="3713">
                  <c:v>31.435000000000059</c:v>
                </c:pt>
                <c:pt idx="3714">
                  <c:v>31.444999999999993</c:v>
                </c:pt>
                <c:pt idx="3715">
                  <c:v>31.455000000000041</c:v>
                </c:pt>
                <c:pt idx="3716">
                  <c:v>31.464999999999975</c:v>
                </c:pt>
                <c:pt idx="3717">
                  <c:v>31.475000000000023</c:v>
                </c:pt>
                <c:pt idx="3718">
                  <c:v>31.484999999999957</c:v>
                </c:pt>
                <c:pt idx="3719">
                  <c:v>31.495000000000061</c:v>
                </c:pt>
                <c:pt idx="3720">
                  <c:v>31.504999999999995</c:v>
                </c:pt>
                <c:pt idx="3721">
                  <c:v>31.515000000000043</c:v>
                </c:pt>
                <c:pt idx="3722">
                  <c:v>31.524999999999977</c:v>
                </c:pt>
                <c:pt idx="3723">
                  <c:v>31.534999999999968</c:v>
                </c:pt>
                <c:pt idx="3724">
                  <c:v>31.545000000000016</c:v>
                </c:pt>
                <c:pt idx="3725">
                  <c:v>31.555000000000007</c:v>
                </c:pt>
                <c:pt idx="3726">
                  <c:v>31.564999999999998</c:v>
                </c:pt>
                <c:pt idx="3727">
                  <c:v>31.575000000000045</c:v>
                </c:pt>
                <c:pt idx="3728">
                  <c:v>31.585000000000036</c:v>
                </c:pt>
                <c:pt idx="3729">
                  <c:v>31.59499999999997</c:v>
                </c:pt>
                <c:pt idx="3730">
                  <c:v>31.604999999999961</c:v>
                </c:pt>
                <c:pt idx="3731">
                  <c:v>31.615000000000009</c:v>
                </c:pt>
                <c:pt idx="3732">
                  <c:v>31.625000000000057</c:v>
                </c:pt>
                <c:pt idx="3733">
                  <c:v>31.634999999999991</c:v>
                </c:pt>
                <c:pt idx="3734">
                  <c:v>31.645000000000039</c:v>
                </c:pt>
                <c:pt idx="3735">
                  <c:v>31.654999999999973</c:v>
                </c:pt>
                <c:pt idx="3736">
                  <c:v>31.664999999999964</c:v>
                </c:pt>
                <c:pt idx="3737">
                  <c:v>31.675000000000068</c:v>
                </c:pt>
                <c:pt idx="3738">
                  <c:v>31.685000000000059</c:v>
                </c:pt>
                <c:pt idx="3739">
                  <c:v>31.694999999999993</c:v>
                </c:pt>
                <c:pt idx="3740">
                  <c:v>31.705000000000041</c:v>
                </c:pt>
                <c:pt idx="3741">
                  <c:v>31.714999999999975</c:v>
                </c:pt>
                <c:pt idx="3742">
                  <c:v>31.725000000000023</c:v>
                </c:pt>
                <c:pt idx="3743">
                  <c:v>31.734999999999957</c:v>
                </c:pt>
                <c:pt idx="3744">
                  <c:v>31.745000000000061</c:v>
                </c:pt>
                <c:pt idx="3745">
                  <c:v>31.754999999999995</c:v>
                </c:pt>
                <c:pt idx="3746">
                  <c:v>31.765000000000043</c:v>
                </c:pt>
                <c:pt idx="3747">
                  <c:v>31.774999999999977</c:v>
                </c:pt>
                <c:pt idx="3748">
                  <c:v>31.784999999999968</c:v>
                </c:pt>
                <c:pt idx="3749">
                  <c:v>31.795000000000016</c:v>
                </c:pt>
                <c:pt idx="3750">
                  <c:v>31.805000000000007</c:v>
                </c:pt>
                <c:pt idx="3751">
                  <c:v>31.814999999999998</c:v>
                </c:pt>
                <c:pt idx="3752">
                  <c:v>31.825000000000045</c:v>
                </c:pt>
                <c:pt idx="3753">
                  <c:v>31.835000000000036</c:v>
                </c:pt>
                <c:pt idx="3754">
                  <c:v>31.84499999999997</c:v>
                </c:pt>
                <c:pt idx="3755">
                  <c:v>31.854999999999961</c:v>
                </c:pt>
                <c:pt idx="3756">
                  <c:v>31.865000000000009</c:v>
                </c:pt>
                <c:pt idx="3757">
                  <c:v>31.875000000000057</c:v>
                </c:pt>
                <c:pt idx="3758">
                  <c:v>31.884999999999991</c:v>
                </c:pt>
                <c:pt idx="3759">
                  <c:v>31.895000000000039</c:v>
                </c:pt>
                <c:pt idx="3760">
                  <c:v>31.904999999999973</c:v>
                </c:pt>
                <c:pt idx="3761">
                  <c:v>31.914999999999964</c:v>
                </c:pt>
                <c:pt idx="3762">
                  <c:v>31.925000000000068</c:v>
                </c:pt>
                <c:pt idx="3763">
                  <c:v>31.935000000000059</c:v>
                </c:pt>
                <c:pt idx="3764">
                  <c:v>31.944999999999993</c:v>
                </c:pt>
                <c:pt idx="3765">
                  <c:v>31.955000000000041</c:v>
                </c:pt>
                <c:pt idx="3766">
                  <c:v>31.964999999999975</c:v>
                </c:pt>
                <c:pt idx="3767">
                  <c:v>31.975000000000023</c:v>
                </c:pt>
                <c:pt idx="3768">
                  <c:v>31.984999999999957</c:v>
                </c:pt>
                <c:pt idx="3769">
                  <c:v>31.995000000000061</c:v>
                </c:pt>
                <c:pt idx="3770">
                  <c:v>32.004999999999995</c:v>
                </c:pt>
                <c:pt idx="3771">
                  <c:v>32.015000000000043</c:v>
                </c:pt>
                <c:pt idx="3772">
                  <c:v>32.024999999999977</c:v>
                </c:pt>
                <c:pt idx="3773">
                  <c:v>32.034999999999968</c:v>
                </c:pt>
                <c:pt idx="3774">
                  <c:v>32.045000000000016</c:v>
                </c:pt>
                <c:pt idx="3775">
                  <c:v>32.055000000000007</c:v>
                </c:pt>
                <c:pt idx="3776">
                  <c:v>32.064999999999998</c:v>
                </c:pt>
                <c:pt idx="3777">
                  <c:v>32.075000000000045</c:v>
                </c:pt>
                <c:pt idx="3778">
                  <c:v>32.085000000000036</c:v>
                </c:pt>
                <c:pt idx="3779">
                  <c:v>32.09499999999997</c:v>
                </c:pt>
                <c:pt idx="3780">
                  <c:v>32.104999999999961</c:v>
                </c:pt>
                <c:pt idx="3781">
                  <c:v>32.115000000000009</c:v>
                </c:pt>
                <c:pt idx="3782">
                  <c:v>32.125000000000057</c:v>
                </c:pt>
                <c:pt idx="3783">
                  <c:v>32.134999999999991</c:v>
                </c:pt>
                <c:pt idx="3784">
                  <c:v>32.145000000000039</c:v>
                </c:pt>
                <c:pt idx="3785">
                  <c:v>32.154999999999973</c:v>
                </c:pt>
                <c:pt idx="3786">
                  <c:v>32.164999999999964</c:v>
                </c:pt>
                <c:pt idx="3787">
                  <c:v>32.175000000000068</c:v>
                </c:pt>
                <c:pt idx="3788">
                  <c:v>32.185000000000059</c:v>
                </c:pt>
                <c:pt idx="3789">
                  <c:v>32.194999999999993</c:v>
                </c:pt>
                <c:pt idx="3790">
                  <c:v>32.205000000000041</c:v>
                </c:pt>
                <c:pt idx="3791">
                  <c:v>32.214999999999975</c:v>
                </c:pt>
                <c:pt idx="3792">
                  <c:v>32.225000000000023</c:v>
                </c:pt>
                <c:pt idx="3793">
                  <c:v>32.234999999999957</c:v>
                </c:pt>
                <c:pt idx="3794">
                  <c:v>32.245000000000061</c:v>
                </c:pt>
                <c:pt idx="3795">
                  <c:v>32.254999999999995</c:v>
                </c:pt>
                <c:pt idx="3796">
                  <c:v>32.265000000000043</c:v>
                </c:pt>
                <c:pt idx="3797">
                  <c:v>32.274999999999977</c:v>
                </c:pt>
                <c:pt idx="3798">
                  <c:v>32.284999999999968</c:v>
                </c:pt>
                <c:pt idx="3799">
                  <c:v>32.295000000000016</c:v>
                </c:pt>
                <c:pt idx="3800">
                  <c:v>32.305000000000007</c:v>
                </c:pt>
                <c:pt idx="3801">
                  <c:v>32.314999999999998</c:v>
                </c:pt>
                <c:pt idx="3802">
                  <c:v>32.325000000000045</c:v>
                </c:pt>
                <c:pt idx="3803">
                  <c:v>32.335000000000036</c:v>
                </c:pt>
                <c:pt idx="3804">
                  <c:v>32.34499999999997</c:v>
                </c:pt>
                <c:pt idx="3805">
                  <c:v>32.354999999999961</c:v>
                </c:pt>
                <c:pt idx="3806">
                  <c:v>32.365000000000009</c:v>
                </c:pt>
                <c:pt idx="3807">
                  <c:v>32.375000000000057</c:v>
                </c:pt>
                <c:pt idx="3808">
                  <c:v>32.384999999999991</c:v>
                </c:pt>
                <c:pt idx="3809">
                  <c:v>32.395000000000039</c:v>
                </c:pt>
                <c:pt idx="3810">
                  <c:v>32.404999999999973</c:v>
                </c:pt>
                <c:pt idx="3811">
                  <c:v>32.414999999999964</c:v>
                </c:pt>
                <c:pt idx="3812">
                  <c:v>32.425000000000068</c:v>
                </c:pt>
                <c:pt idx="3813">
                  <c:v>32.435000000000059</c:v>
                </c:pt>
                <c:pt idx="3814">
                  <c:v>32.444999999999993</c:v>
                </c:pt>
                <c:pt idx="3815">
                  <c:v>32.455000000000041</c:v>
                </c:pt>
                <c:pt idx="3816">
                  <c:v>32.464999999999975</c:v>
                </c:pt>
                <c:pt idx="3817">
                  <c:v>32.475000000000023</c:v>
                </c:pt>
                <c:pt idx="3818">
                  <c:v>32.484999999999957</c:v>
                </c:pt>
                <c:pt idx="3819">
                  <c:v>32.495000000000061</c:v>
                </c:pt>
                <c:pt idx="3820">
                  <c:v>32.504999999999995</c:v>
                </c:pt>
                <c:pt idx="3821">
                  <c:v>32.515000000000043</c:v>
                </c:pt>
                <c:pt idx="3822">
                  <c:v>32.524999999999977</c:v>
                </c:pt>
                <c:pt idx="3823">
                  <c:v>32.534999999999968</c:v>
                </c:pt>
                <c:pt idx="3824">
                  <c:v>32.545000000000016</c:v>
                </c:pt>
                <c:pt idx="3825">
                  <c:v>32.555000000000007</c:v>
                </c:pt>
                <c:pt idx="3826">
                  <c:v>32.564999999999998</c:v>
                </c:pt>
                <c:pt idx="3827">
                  <c:v>32.575000000000045</c:v>
                </c:pt>
                <c:pt idx="3828">
                  <c:v>32.585000000000036</c:v>
                </c:pt>
                <c:pt idx="3829">
                  <c:v>32.59499999999997</c:v>
                </c:pt>
                <c:pt idx="3830">
                  <c:v>32.604999999999961</c:v>
                </c:pt>
                <c:pt idx="3831">
                  <c:v>32.615000000000009</c:v>
                </c:pt>
                <c:pt idx="3832">
                  <c:v>32.625000000000057</c:v>
                </c:pt>
                <c:pt idx="3833">
                  <c:v>32.634999999999991</c:v>
                </c:pt>
                <c:pt idx="3834">
                  <c:v>32.645000000000039</c:v>
                </c:pt>
                <c:pt idx="3835">
                  <c:v>32.654999999999973</c:v>
                </c:pt>
                <c:pt idx="3836">
                  <c:v>32.664999999999964</c:v>
                </c:pt>
                <c:pt idx="3837">
                  <c:v>32.675000000000068</c:v>
                </c:pt>
                <c:pt idx="3838">
                  <c:v>32.685000000000059</c:v>
                </c:pt>
                <c:pt idx="3839">
                  <c:v>32.694999999999993</c:v>
                </c:pt>
                <c:pt idx="3840">
                  <c:v>32.705000000000041</c:v>
                </c:pt>
                <c:pt idx="3841">
                  <c:v>32.714999999999975</c:v>
                </c:pt>
                <c:pt idx="3842">
                  <c:v>32.725000000000023</c:v>
                </c:pt>
                <c:pt idx="3843">
                  <c:v>32.734999999999957</c:v>
                </c:pt>
                <c:pt idx="3844">
                  <c:v>32.745000000000061</c:v>
                </c:pt>
                <c:pt idx="3845">
                  <c:v>32.754999999999995</c:v>
                </c:pt>
                <c:pt idx="3846">
                  <c:v>32.765000000000043</c:v>
                </c:pt>
                <c:pt idx="3847">
                  <c:v>32.774999999999977</c:v>
                </c:pt>
                <c:pt idx="3848">
                  <c:v>32.784999999999968</c:v>
                </c:pt>
                <c:pt idx="3849">
                  <c:v>32.795000000000016</c:v>
                </c:pt>
                <c:pt idx="3850">
                  <c:v>32.805000000000007</c:v>
                </c:pt>
                <c:pt idx="3851">
                  <c:v>32.814999999999998</c:v>
                </c:pt>
                <c:pt idx="3852">
                  <c:v>32.825000000000045</c:v>
                </c:pt>
                <c:pt idx="3853">
                  <c:v>32.835000000000036</c:v>
                </c:pt>
                <c:pt idx="3854">
                  <c:v>32.84499999999997</c:v>
                </c:pt>
                <c:pt idx="3855">
                  <c:v>32.854999999999961</c:v>
                </c:pt>
                <c:pt idx="3856">
                  <c:v>32.865000000000009</c:v>
                </c:pt>
                <c:pt idx="3857">
                  <c:v>32.875000000000057</c:v>
                </c:pt>
                <c:pt idx="3858">
                  <c:v>32.884999999999991</c:v>
                </c:pt>
                <c:pt idx="3859">
                  <c:v>32.895000000000039</c:v>
                </c:pt>
                <c:pt idx="3860">
                  <c:v>32.904999999999973</c:v>
                </c:pt>
                <c:pt idx="3861">
                  <c:v>32.914999999999964</c:v>
                </c:pt>
                <c:pt idx="3862">
                  <c:v>32.925000000000068</c:v>
                </c:pt>
                <c:pt idx="3863">
                  <c:v>32.935000000000059</c:v>
                </c:pt>
                <c:pt idx="3864">
                  <c:v>32.944999999999993</c:v>
                </c:pt>
                <c:pt idx="3865">
                  <c:v>32.955000000000041</c:v>
                </c:pt>
                <c:pt idx="3866">
                  <c:v>32.964999999999975</c:v>
                </c:pt>
                <c:pt idx="3867">
                  <c:v>32.975000000000023</c:v>
                </c:pt>
                <c:pt idx="3868">
                  <c:v>32.984999999999957</c:v>
                </c:pt>
                <c:pt idx="3869">
                  <c:v>32.995000000000061</c:v>
                </c:pt>
                <c:pt idx="3870">
                  <c:v>33.004999999999995</c:v>
                </c:pt>
                <c:pt idx="3871">
                  <c:v>33.015000000000043</c:v>
                </c:pt>
                <c:pt idx="3872">
                  <c:v>33.024999999999977</c:v>
                </c:pt>
                <c:pt idx="3873">
                  <c:v>33.034999999999968</c:v>
                </c:pt>
                <c:pt idx="3874">
                  <c:v>33.045000000000016</c:v>
                </c:pt>
                <c:pt idx="3875">
                  <c:v>33.055000000000007</c:v>
                </c:pt>
                <c:pt idx="3876">
                  <c:v>33.064999999999998</c:v>
                </c:pt>
                <c:pt idx="3877">
                  <c:v>33.075000000000045</c:v>
                </c:pt>
                <c:pt idx="3878">
                  <c:v>33.085000000000036</c:v>
                </c:pt>
                <c:pt idx="3879">
                  <c:v>33.09499999999997</c:v>
                </c:pt>
                <c:pt idx="3880">
                  <c:v>33.104999999999961</c:v>
                </c:pt>
                <c:pt idx="3881">
                  <c:v>33.115000000000009</c:v>
                </c:pt>
                <c:pt idx="3882">
                  <c:v>33.125000000000057</c:v>
                </c:pt>
                <c:pt idx="3883">
                  <c:v>33.134999999999991</c:v>
                </c:pt>
                <c:pt idx="3884">
                  <c:v>33.145000000000039</c:v>
                </c:pt>
                <c:pt idx="3885">
                  <c:v>33.154999999999973</c:v>
                </c:pt>
                <c:pt idx="3886">
                  <c:v>33.164999999999964</c:v>
                </c:pt>
                <c:pt idx="3887">
                  <c:v>33.175000000000068</c:v>
                </c:pt>
                <c:pt idx="3888">
                  <c:v>33.185000000000059</c:v>
                </c:pt>
                <c:pt idx="3889">
                  <c:v>33.194999999999993</c:v>
                </c:pt>
                <c:pt idx="3890">
                  <c:v>33.205000000000041</c:v>
                </c:pt>
                <c:pt idx="3891">
                  <c:v>33.214999999999975</c:v>
                </c:pt>
                <c:pt idx="3892">
                  <c:v>33.225000000000023</c:v>
                </c:pt>
                <c:pt idx="3893">
                  <c:v>33.234999999999957</c:v>
                </c:pt>
                <c:pt idx="3894">
                  <c:v>33.245000000000061</c:v>
                </c:pt>
                <c:pt idx="3895">
                  <c:v>33.254999999999995</c:v>
                </c:pt>
                <c:pt idx="3896">
                  <c:v>33.265000000000043</c:v>
                </c:pt>
                <c:pt idx="3897">
                  <c:v>33.274999999999977</c:v>
                </c:pt>
                <c:pt idx="3898">
                  <c:v>33.284999999999968</c:v>
                </c:pt>
                <c:pt idx="3899">
                  <c:v>33.295000000000016</c:v>
                </c:pt>
                <c:pt idx="3900">
                  <c:v>33.305000000000007</c:v>
                </c:pt>
                <c:pt idx="3901">
                  <c:v>33.314999999999998</c:v>
                </c:pt>
                <c:pt idx="3902">
                  <c:v>33.325000000000045</c:v>
                </c:pt>
                <c:pt idx="3903">
                  <c:v>33.335000000000036</c:v>
                </c:pt>
                <c:pt idx="3904">
                  <c:v>33.34499999999997</c:v>
                </c:pt>
                <c:pt idx="3905">
                  <c:v>33.354999999999961</c:v>
                </c:pt>
                <c:pt idx="3906">
                  <c:v>33.365000000000009</c:v>
                </c:pt>
                <c:pt idx="3907">
                  <c:v>33.375000000000057</c:v>
                </c:pt>
                <c:pt idx="3908">
                  <c:v>33.384999999999991</c:v>
                </c:pt>
                <c:pt idx="3909">
                  <c:v>33.395000000000039</c:v>
                </c:pt>
                <c:pt idx="3910">
                  <c:v>33.404999999999973</c:v>
                </c:pt>
                <c:pt idx="3911">
                  <c:v>33.414999999999964</c:v>
                </c:pt>
                <c:pt idx="3912">
                  <c:v>33.425000000000068</c:v>
                </c:pt>
                <c:pt idx="3913">
                  <c:v>33.435000000000059</c:v>
                </c:pt>
                <c:pt idx="3914">
                  <c:v>33.444999999999993</c:v>
                </c:pt>
                <c:pt idx="3915">
                  <c:v>33.455000000000041</c:v>
                </c:pt>
                <c:pt idx="3916">
                  <c:v>33.464999999999975</c:v>
                </c:pt>
                <c:pt idx="3917">
                  <c:v>33.475000000000023</c:v>
                </c:pt>
                <c:pt idx="3918">
                  <c:v>33.484999999999957</c:v>
                </c:pt>
                <c:pt idx="3919">
                  <c:v>33.495000000000061</c:v>
                </c:pt>
                <c:pt idx="3920">
                  <c:v>33.504999999999995</c:v>
                </c:pt>
                <c:pt idx="3921">
                  <c:v>33.515000000000043</c:v>
                </c:pt>
                <c:pt idx="3922">
                  <c:v>33.524999999999977</c:v>
                </c:pt>
                <c:pt idx="3923">
                  <c:v>33.534999999999968</c:v>
                </c:pt>
                <c:pt idx="3924">
                  <c:v>33.545000000000016</c:v>
                </c:pt>
                <c:pt idx="3925">
                  <c:v>33.555000000000007</c:v>
                </c:pt>
                <c:pt idx="3926">
                  <c:v>33.564999999999998</c:v>
                </c:pt>
                <c:pt idx="3927">
                  <c:v>33.575000000000045</c:v>
                </c:pt>
                <c:pt idx="3928">
                  <c:v>33.585000000000036</c:v>
                </c:pt>
                <c:pt idx="3929">
                  <c:v>33.59499999999997</c:v>
                </c:pt>
                <c:pt idx="3930">
                  <c:v>33.604999999999961</c:v>
                </c:pt>
                <c:pt idx="3931">
                  <c:v>33.615000000000009</c:v>
                </c:pt>
                <c:pt idx="3932">
                  <c:v>33.625000000000057</c:v>
                </c:pt>
                <c:pt idx="3933">
                  <c:v>33.634999999999991</c:v>
                </c:pt>
                <c:pt idx="3934">
                  <c:v>33.645000000000039</c:v>
                </c:pt>
                <c:pt idx="3935">
                  <c:v>33.654999999999973</c:v>
                </c:pt>
                <c:pt idx="3936">
                  <c:v>33.664999999999964</c:v>
                </c:pt>
                <c:pt idx="3937">
                  <c:v>33.675000000000068</c:v>
                </c:pt>
                <c:pt idx="3938">
                  <c:v>33.685000000000059</c:v>
                </c:pt>
                <c:pt idx="3939">
                  <c:v>33.694999999999993</c:v>
                </c:pt>
                <c:pt idx="3940">
                  <c:v>33.705000000000041</c:v>
                </c:pt>
                <c:pt idx="3941">
                  <c:v>33.714999999999975</c:v>
                </c:pt>
                <c:pt idx="3942">
                  <c:v>33.725000000000023</c:v>
                </c:pt>
                <c:pt idx="3943">
                  <c:v>33.734999999999957</c:v>
                </c:pt>
                <c:pt idx="3944">
                  <c:v>33.745000000000061</c:v>
                </c:pt>
                <c:pt idx="3945">
                  <c:v>33.754999999999995</c:v>
                </c:pt>
                <c:pt idx="3946">
                  <c:v>33.765000000000043</c:v>
                </c:pt>
                <c:pt idx="3947">
                  <c:v>33.774999999999977</c:v>
                </c:pt>
                <c:pt idx="3948">
                  <c:v>33.784999999999968</c:v>
                </c:pt>
                <c:pt idx="3949">
                  <c:v>33.795000000000016</c:v>
                </c:pt>
                <c:pt idx="3950">
                  <c:v>33.805000000000007</c:v>
                </c:pt>
                <c:pt idx="3951">
                  <c:v>33.814999999999998</c:v>
                </c:pt>
                <c:pt idx="3952">
                  <c:v>33.825000000000045</c:v>
                </c:pt>
                <c:pt idx="3953">
                  <c:v>33.835000000000036</c:v>
                </c:pt>
                <c:pt idx="3954">
                  <c:v>33.84499999999997</c:v>
                </c:pt>
                <c:pt idx="3955">
                  <c:v>33.854999999999961</c:v>
                </c:pt>
                <c:pt idx="3956">
                  <c:v>33.865000000000009</c:v>
                </c:pt>
                <c:pt idx="3957">
                  <c:v>33.875000000000057</c:v>
                </c:pt>
                <c:pt idx="3958">
                  <c:v>33.884999999999991</c:v>
                </c:pt>
                <c:pt idx="3959">
                  <c:v>33.895000000000039</c:v>
                </c:pt>
                <c:pt idx="3960">
                  <c:v>33.904999999999973</c:v>
                </c:pt>
                <c:pt idx="3961">
                  <c:v>33.914999999999964</c:v>
                </c:pt>
                <c:pt idx="3962">
                  <c:v>33.925000000000068</c:v>
                </c:pt>
                <c:pt idx="3963">
                  <c:v>33.935000000000059</c:v>
                </c:pt>
                <c:pt idx="3964">
                  <c:v>33.944999999999993</c:v>
                </c:pt>
                <c:pt idx="3965">
                  <c:v>33.955000000000041</c:v>
                </c:pt>
                <c:pt idx="3966">
                  <c:v>33.964999999999975</c:v>
                </c:pt>
                <c:pt idx="3967">
                  <c:v>33.975000000000023</c:v>
                </c:pt>
                <c:pt idx="3968">
                  <c:v>33.984999999999957</c:v>
                </c:pt>
                <c:pt idx="3969">
                  <c:v>33.995000000000061</c:v>
                </c:pt>
                <c:pt idx="3970">
                  <c:v>34.004999999999995</c:v>
                </c:pt>
                <c:pt idx="3971">
                  <c:v>34.015000000000043</c:v>
                </c:pt>
                <c:pt idx="3972">
                  <c:v>34.024999999999977</c:v>
                </c:pt>
                <c:pt idx="3973">
                  <c:v>34.034999999999968</c:v>
                </c:pt>
                <c:pt idx="3974">
                  <c:v>34.045000000000016</c:v>
                </c:pt>
                <c:pt idx="3975">
                  <c:v>34.055000000000007</c:v>
                </c:pt>
                <c:pt idx="3976">
                  <c:v>34.064999999999998</c:v>
                </c:pt>
                <c:pt idx="3977">
                  <c:v>34.075000000000045</c:v>
                </c:pt>
                <c:pt idx="3978">
                  <c:v>34.085000000000036</c:v>
                </c:pt>
                <c:pt idx="3979">
                  <c:v>34.09499999999997</c:v>
                </c:pt>
                <c:pt idx="3980">
                  <c:v>34.104999999999961</c:v>
                </c:pt>
                <c:pt idx="3981">
                  <c:v>34.115000000000009</c:v>
                </c:pt>
                <c:pt idx="3982">
                  <c:v>34.125000000000057</c:v>
                </c:pt>
                <c:pt idx="3983">
                  <c:v>34.134999999999991</c:v>
                </c:pt>
                <c:pt idx="3984">
                  <c:v>34.145000000000039</c:v>
                </c:pt>
                <c:pt idx="3985">
                  <c:v>34.154999999999973</c:v>
                </c:pt>
                <c:pt idx="3986">
                  <c:v>34.164999999999964</c:v>
                </c:pt>
                <c:pt idx="3987">
                  <c:v>34.175000000000068</c:v>
                </c:pt>
                <c:pt idx="3988">
                  <c:v>34.185000000000059</c:v>
                </c:pt>
                <c:pt idx="3989">
                  <c:v>34.194999999999993</c:v>
                </c:pt>
                <c:pt idx="3990">
                  <c:v>34.205000000000041</c:v>
                </c:pt>
                <c:pt idx="3991">
                  <c:v>34.214999999999975</c:v>
                </c:pt>
                <c:pt idx="3992">
                  <c:v>34.225000000000023</c:v>
                </c:pt>
                <c:pt idx="3993">
                  <c:v>34.234999999999957</c:v>
                </c:pt>
                <c:pt idx="3994">
                  <c:v>34.245000000000061</c:v>
                </c:pt>
                <c:pt idx="3995">
                  <c:v>34.254999999999995</c:v>
                </c:pt>
                <c:pt idx="3996">
                  <c:v>34.265000000000043</c:v>
                </c:pt>
                <c:pt idx="3997">
                  <c:v>34.274999999999977</c:v>
                </c:pt>
                <c:pt idx="3998">
                  <c:v>34.284999999999968</c:v>
                </c:pt>
                <c:pt idx="3999">
                  <c:v>34.295000000000016</c:v>
                </c:pt>
                <c:pt idx="4000">
                  <c:v>34.305000000000007</c:v>
                </c:pt>
                <c:pt idx="4001">
                  <c:v>34.314999999999998</c:v>
                </c:pt>
                <c:pt idx="4002">
                  <c:v>34.325000000000045</c:v>
                </c:pt>
                <c:pt idx="4003">
                  <c:v>34.335000000000036</c:v>
                </c:pt>
                <c:pt idx="4004">
                  <c:v>34.34499999999997</c:v>
                </c:pt>
                <c:pt idx="4005">
                  <c:v>34.354999999999961</c:v>
                </c:pt>
                <c:pt idx="4006">
                  <c:v>34.365000000000009</c:v>
                </c:pt>
                <c:pt idx="4007">
                  <c:v>34.375000000000057</c:v>
                </c:pt>
                <c:pt idx="4008">
                  <c:v>34.384999999999991</c:v>
                </c:pt>
                <c:pt idx="4009">
                  <c:v>34.395000000000039</c:v>
                </c:pt>
                <c:pt idx="4010">
                  <c:v>34.404999999999973</c:v>
                </c:pt>
                <c:pt idx="4011">
                  <c:v>34.414999999999964</c:v>
                </c:pt>
                <c:pt idx="4012">
                  <c:v>34.425000000000068</c:v>
                </c:pt>
                <c:pt idx="4013">
                  <c:v>34.435000000000059</c:v>
                </c:pt>
                <c:pt idx="4014">
                  <c:v>34.444999999999993</c:v>
                </c:pt>
                <c:pt idx="4015">
                  <c:v>34.455000000000041</c:v>
                </c:pt>
                <c:pt idx="4016">
                  <c:v>34.464999999999975</c:v>
                </c:pt>
                <c:pt idx="4017">
                  <c:v>34.475000000000023</c:v>
                </c:pt>
                <c:pt idx="4018">
                  <c:v>34.484999999999957</c:v>
                </c:pt>
                <c:pt idx="4019">
                  <c:v>34.495000000000061</c:v>
                </c:pt>
                <c:pt idx="4020">
                  <c:v>34.504999999999995</c:v>
                </c:pt>
                <c:pt idx="4021">
                  <c:v>34.515000000000043</c:v>
                </c:pt>
                <c:pt idx="4022">
                  <c:v>34.524999999999977</c:v>
                </c:pt>
                <c:pt idx="4023">
                  <c:v>34.534999999999968</c:v>
                </c:pt>
                <c:pt idx="4024">
                  <c:v>34.545000000000016</c:v>
                </c:pt>
                <c:pt idx="4025">
                  <c:v>34.555000000000007</c:v>
                </c:pt>
                <c:pt idx="4026">
                  <c:v>34.564999999999998</c:v>
                </c:pt>
                <c:pt idx="4027">
                  <c:v>34.575000000000045</c:v>
                </c:pt>
                <c:pt idx="4028">
                  <c:v>34.585000000000036</c:v>
                </c:pt>
                <c:pt idx="4029">
                  <c:v>34.59499999999997</c:v>
                </c:pt>
                <c:pt idx="4030">
                  <c:v>34.604999999999961</c:v>
                </c:pt>
                <c:pt idx="4031">
                  <c:v>34.615000000000009</c:v>
                </c:pt>
                <c:pt idx="4032">
                  <c:v>34.625000000000057</c:v>
                </c:pt>
                <c:pt idx="4033">
                  <c:v>34.634999999999991</c:v>
                </c:pt>
                <c:pt idx="4034">
                  <c:v>34.645000000000039</c:v>
                </c:pt>
                <c:pt idx="4035">
                  <c:v>34.654999999999973</c:v>
                </c:pt>
                <c:pt idx="4036">
                  <c:v>34.664999999999964</c:v>
                </c:pt>
                <c:pt idx="4037">
                  <c:v>34.675000000000068</c:v>
                </c:pt>
                <c:pt idx="4038">
                  <c:v>34.685000000000059</c:v>
                </c:pt>
                <c:pt idx="4039">
                  <c:v>34.694999999999993</c:v>
                </c:pt>
                <c:pt idx="4040">
                  <c:v>34.705000000000041</c:v>
                </c:pt>
                <c:pt idx="4041">
                  <c:v>34.714999999999975</c:v>
                </c:pt>
                <c:pt idx="4042">
                  <c:v>34.725000000000023</c:v>
                </c:pt>
                <c:pt idx="4043">
                  <c:v>34.734999999999957</c:v>
                </c:pt>
                <c:pt idx="4044">
                  <c:v>34.745000000000061</c:v>
                </c:pt>
                <c:pt idx="4045">
                  <c:v>34.754999999999995</c:v>
                </c:pt>
                <c:pt idx="4046">
                  <c:v>34.765000000000043</c:v>
                </c:pt>
                <c:pt idx="4047">
                  <c:v>34.774999999999977</c:v>
                </c:pt>
                <c:pt idx="4048">
                  <c:v>34.784999999999968</c:v>
                </c:pt>
                <c:pt idx="4049">
                  <c:v>34.794999999999959</c:v>
                </c:pt>
                <c:pt idx="4050">
                  <c:v>34.805000000000007</c:v>
                </c:pt>
                <c:pt idx="4051">
                  <c:v>34.814999999999998</c:v>
                </c:pt>
                <c:pt idx="4052">
                  <c:v>34.824999999999989</c:v>
                </c:pt>
                <c:pt idx="4053">
                  <c:v>34.835000000000036</c:v>
                </c:pt>
                <c:pt idx="4054">
                  <c:v>34.84499999999997</c:v>
                </c:pt>
                <c:pt idx="4055">
                  <c:v>34.854999999999961</c:v>
                </c:pt>
                <c:pt idx="4056">
                  <c:v>34.865000000000009</c:v>
                </c:pt>
                <c:pt idx="4057">
                  <c:v>34.875000000000057</c:v>
                </c:pt>
                <c:pt idx="4058">
                  <c:v>34.884999999999991</c:v>
                </c:pt>
                <c:pt idx="4059">
                  <c:v>34.895000000000039</c:v>
                </c:pt>
                <c:pt idx="4060">
                  <c:v>34.904999999999973</c:v>
                </c:pt>
                <c:pt idx="4061">
                  <c:v>34.914999999999964</c:v>
                </c:pt>
                <c:pt idx="4062">
                  <c:v>34.925000000000068</c:v>
                </c:pt>
                <c:pt idx="4063">
                  <c:v>34.935000000000059</c:v>
                </c:pt>
                <c:pt idx="4064">
                  <c:v>34.94500000000005</c:v>
                </c:pt>
                <c:pt idx="4065">
                  <c:v>34.954999999999984</c:v>
                </c:pt>
                <c:pt idx="4066">
                  <c:v>34.964999999999975</c:v>
                </c:pt>
                <c:pt idx="4067">
                  <c:v>34.974999999999966</c:v>
                </c:pt>
                <c:pt idx="4068">
                  <c:v>34.984999999999957</c:v>
                </c:pt>
                <c:pt idx="4069">
                  <c:v>34.995000000000061</c:v>
                </c:pt>
                <c:pt idx="4070">
                  <c:v>35.004999999999995</c:v>
                </c:pt>
                <c:pt idx="4071">
                  <c:v>35.015000000000043</c:v>
                </c:pt>
                <c:pt idx="4072">
                  <c:v>35.024999999999977</c:v>
                </c:pt>
                <c:pt idx="4073">
                  <c:v>35.034999999999968</c:v>
                </c:pt>
                <c:pt idx="4074">
                  <c:v>35.044999999999959</c:v>
                </c:pt>
                <c:pt idx="4075">
                  <c:v>35.055000000000007</c:v>
                </c:pt>
                <c:pt idx="4076">
                  <c:v>35.064999999999998</c:v>
                </c:pt>
                <c:pt idx="4077">
                  <c:v>35.074999999999989</c:v>
                </c:pt>
                <c:pt idx="4078">
                  <c:v>35.085000000000036</c:v>
                </c:pt>
                <c:pt idx="4079">
                  <c:v>35.09499999999997</c:v>
                </c:pt>
                <c:pt idx="4080">
                  <c:v>35.104999999999961</c:v>
                </c:pt>
                <c:pt idx="4081">
                  <c:v>35.115000000000009</c:v>
                </c:pt>
                <c:pt idx="4082">
                  <c:v>35.125000000000057</c:v>
                </c:pt>
                <c:pt idx="4083">
                  <c:v>35.134999999999991</c:v>
                </c:pt>
                <c:pt idx="4084">
                  <c:v>35.145000000000039</c:v>
                </c:pt>
                <c:pt idx="4085">
                  <c:v>35.154999999999973</c:v>
                </c:pt>
                <c:pt idx="4086">
                  <c:v>35.164999999999964</c:v>
                </c:pt>
                <c:pt idx="4087">
                  <c:v>35.175000000000068</c:v>
                </c:pt>
                <c:pt idx="4088">
                  <c:v>35.185000000000059</c:v>
                </c:pt>
                <c:pt idx="4089">
                  <c:v>35.19500000000005</c:v>
                </c:pt>
                <c:pt idx="4090">
                  <c:v>35.204999999999984</c:v>
                </c:pt>
                <c:pt idx="4091">
                  <c:v>35.214999999999975</c:v>
                </c:pt>
                <c:pt idx="4092">
                  <c:v>35.224999999999966</c:v>
                </c:pt>
                <c:pt idx="4093">
                  <c:v>35.234999999999957</c:v>
                </c:pt>
                <c:pt idx="4094">
                  <c:v>35.245000000000061</c:v>
                </c:pt>
                <c:pt idx="4095">
                  <c:v>35.254999999999995</c:v>
                </c:pt>
                <c:pt idx="4096">
                  <c:v>35.265000000000043</c:v>
                </c:pt>
                <c:pt idx="4097">
                  <c:v>35.274999999999977</c:v>
                </c:pt>
                <c:pt idx="4098">
                  <c:v>35.284999999999968</c:v>
                </c:pt>
                <c:pt idx="4099">
                  <c:v>35.294999999999959</c:v>
                </c:pt>
                <c:pt idx="4100">
                  <c:v>35.305000000000007</c:v>
                </c:pt>
                <c:pt idx="4101">
                  <c:v>35.314999999999998</c:v>
                </c:pt>
                <c:pt idx="4102">
                  <c:v>35.324999999999989</c:v>
                </c:pt>
                <c:pt idx="4103">
                  <c:v>35.335000000000036</c:v>
                </c:pt>
                <c:pt idx="4104">
                  <c:v>35.34499999999997</c:v>
                </c:pt>
                <c:pt idx="4105">
                  <c:v>35.354999999999961</c:v>
                </c:pt>
                <c:pt idx="4106">
                  <c:v>35.365000000000009</c:v>
                </c:pt>
                <c:pt idx="4107">
                  <c:v>35.375000000000057</c:v>
                </c:pt>
                <c:pt idx="4108">
                  <c:v>35.384999999999991</c:v>
                </c:pt>
                <c:pt idx="4109">
                  <c:v>35.395000000000039</c:v>
                </c:pt>
                <c:pt idx="4110">
                  <c:v>35.404999999999973</c:v>
                </c:pt>
                <c:pt idx="4111">
                  <c:v>35.414999999999964</c:v>
                </c:pt>
                <c:pt idx="4112">
                  <c:v>35.425000000000068</c:v>
                </c:pt>
                <c:pt idx="4113">
                  <c:v>35.435000000000059</c:v>
                </c:pt>
                <c:pt idx="4114">
                  <c:v>35.44500000000005</c:v>
                </c:pt>
                <c:pt idx="4115">
                  <c:v>35.454999999999984</c:v>
                </c:pt>
                <c:pt idx="4116">
                  <c:v>35.464999999999975</c:v>
                </c:pt>
                <c:pt idx="4117">
                  <c:v>35.474999999999966</c:v>
                </c:pt>
                <c:pt idx="4118">
                  <c:v>35.484999999999957</c:v>
                </c:pt>
                <c:pt idx="4119">
                  <c:v>35.495000000000061</c:v>
                </c:pt>
                <c:pt idx="4120">
                  <c:v>35.504999999999995</c:v>
                </c:pt>
                <c:pt idx="4121">
                  <c:v>35.515000000000043</c:v>
                </c:pt>
                <c:pt idx="4122">
                  <c:v>35.524999999999977</c:v>
                </c:pt>
                <c:pt idx="4123">
                  <c:v>35.534999999999968</c:v>
                </c:pt>
                <c:pt idx="4124">
                  <c:v>35.544999999999959</c:v>
                </c:pt>
                <c:pt idx="4125">
                  <c:v>35.555000000000007</c:v>
                </c:pt>
                <c:pt idx="4126">
                  <c:v>35.564999999999998</c:v>
                </c:pt>
                <c:pt idx="4127">
                  <c:v>35.574999999999989</c:v>
                </c:pt>
                <c:pt idx="4128">
                  <c:v>35.585000000000036</c:v>
                </c:pt>
                <c:pt idx="4129">
                  <c:v>35.59499999999997</c:v>
                </c:pt>
                <c:pt idx="4130">
                  <c:v>35.604999999999961</c:v>
                </c:pt>
                <c:pt idx="4131">
                  <c:v>35.615000000000009</c:v>
                </c:pt>
                <c:pt idx="4132">
                  <c:v>35.625000000000057</c:v>
                </c:pt>
                <c:pt idx="4133">
                  <c:v>35.634999999999991</c:v>
                </c:pt>
                <c:pt idx="4134">
                  <c:v>35.645000000000039</c:v>
                </c:pt>
                <c:pt idx="4135">
                  <c:v>35.654999999999973</c:v>
                </c:pt>
                <c:pt idx="4136">
                  <c:v>35.664999999999964</c:v>
                </c:pt>
                <c:pt idx="4137">
                  <c:v>35.675000000000068</c:v>
                </c:pt>
                <c:pt idx="4138">
                  <c:v>35.685000000000059</c:v>
                </c:pt>
                <c:pt idx="4139">
                  <c:v>35.69500000000005</c:v>
                </c:pt>
                <c:pt idx="4140">
                  <c:v>35.704999999999984</c:v>
                </c:pt>
                <c:pt idx="4141">
                  <c:v>35.714999999999975</c:v>
                </c:pt>
                <c:pt idx="4142">
                  <c:v>35.724999999999966</c:v>
                </c:pt>
                <c:pt idx="4143">
                  <c:v>35.734999999999957</c:v>
                </c:pt>
                <c:pt idx="4144">
                  <c:v>35.745000000000061</c:v>
                </c:pt>
                <c:pt idx="4145">
                  <c:v>35.754999999999995</c:v>
                </c:pt>
                <c:pt idx="4146">
                  <c:v>35.765000000000043</c:v>
                </c:pt>
                <c:pt idx="4147">
                  <c:v>35.774999999999977</c:v>
                </c:pt>
                <c:pt idx="4148">
                  <c:v>35.784999999999968</c:v>
                </c:pt>
                <c:pt idx="4149">
                  <c:v>35.794999999999959</c:v>
                </c:pt>
                <c:pt idx="4150">
                  <c:v>35.805000000000007</c:v>
                </c:pt>
                <c:pt idx="4151">
                  <c:v>35.814999999999998</c:v>
                </c:pt>
                <c:pt idx="4152">
                  <c:v>35.824999999999989</c:v>
                </c:pt>
                <c:pt idx="4153">
                  <c:v>35.835000000000036</c:v>
                </c:pt>
                <c:pt idx="4154">
                  <c:v>35.84499999999997</c:v>
                </c:pt>
                <c:pt idx="4155">
                  <c:v>35.854999999999961</c:v>
                </c:pt>
                <c:pt idx="4156">
                  <c:v>35.865000000000009</c:v>
                </c:pt>
                <c:pt idx="4157">
                  <c:v>35.875000000000057</c:v>
                </c:pt>
                <c:pt idx="4158">
                  <c:v>35.884999999999991</c:v>
                </c:pt>
                <c:pt idx="4159">
                  <c:v>35.895000000000039</c:v>
                </c:pt>
                <c:pt idx="4160">
                  <c:v>35.904999999999973</c:v>
                </c:pt>
                <c:pt idx="4161">
                  <c:v>35.914999999999964</c:v>
                </c:pt>
                <c:pt idx="4162">
                  <c:v>35.925000000000068</c:v>
                </c:pt>
                <c:pt idx="4163">
                  <c:v>35.935000000000059</c:v>
                </c:pt>
                <c:pt idx="4164">
                  <c:v>35.94500000000005</c:v>
                </c:pt>
                <c:pt idx="4165">
                  <c:v>35.954999999999984</c:v>
                </c:pt>
                <c:pt idx="4166">
                  <c:v>35.964999999999975</c:v>
                </c:pt>
                <c:pt idx="4167">
                  <c:v>35.974999999999966</c:v>
                </c:pt>
                <c:pt idx="4168">
                  <c:v>35.984999999999957</c:v>
                </c:pt>
                <c:pt idx="4169">
                  <c:v>35.995000000000061</c:v>
                </c:pt>
                <c:pt idx="4170">
                  <c:v>36.004999999999995</c:v>
                </c:pt>
                <c:pt idx="4171">
                  <c:v>36.015000000000043</c:v>
                </c:pt>
                <c:pt idx="4172">
                  <c:v>36.024999999999977</c:v>
                </c:pt>
                <c:pt idx="4173">
                  <c:v>36.034999999999968</c:v>
                </c:pt>
                <c:pt idx="4174">
                  <c:v>36.044999999999959</c:v>
                </c:pt>
                <c:pt idx="4175">
                  <c:v>36.055000000000007</c:v>
                </c:pt>
                <c:pt idx="4176">
                  <c:v>36.064999999999998</c:v>
                </c:pt>
                <c:pt idx="4177">
                  <c:v>36.074999999999989</c:v>
                </c:pt>
                <c:pt idx="4178">
                  <c:v>36.085000000000036</c:v>
                </c:pt>
                <c:pt idx="4179">
                  <c:v>36.09499999999997</c:v>
                </c:pt>
                <c:pt idx="4180">
                  <c:v>36.104999999999961</c:v>
                </c:pt>
                <c:pt idx="4181">
                  <c:v>36.115000000000009</c:v>
                </c:pt>
                <c:pt idx="4182">
                  <c:v>36.125000000000057</c:v>
                </c:pt>
                <c:pt idx="4183">
                  <c:v>36.134999999999991</c:v>
                </c:pt>
                <c:pt idx="4184">
                  <c:v>36.145000000000039</c:v>
                </c:pt>
                <c:pt idx="4185">
                  <c:v>36.154999999999973</c:v>
                </c:pt>
                <c:pt idx="4186">
                  <c:v>36.164999999999964</c:v>
                </c:pt>
                <c:pt idx="4187">
                  <c:v>36.175000000000068</c:v>
                </c:pt>
                <c:pt idx="4188">
                  <c:v>36.185000000000059</c:v>
                </c:pt>
                <c:pt idx="4189">
                  <c:v>36.19500000000005</c:v>
                </c:pt>
                <c:pt idx="4190">
                  <c:v>36.204999999999984</c:v>
                </c:pt>
                <c:pt idx="4191">
                  <c:v>36.214999999999975</c:v>
                </c:pt>
                <c:pt idx="4192">
                  <c:v>36.224999999999966</c:v>
                </c:pt>
                <c:pt idx="4193">
                  <c:v>36.234999999999957</c:v>
                </c:pt>
                <c:pt idx="4194">
                  <c:v>36.245000000000061</c:v>
                </c:pt>
                <c:pt idx="4195">
                  <c:v>36.254999999999995</c:v>
                </c:pt>
                <c:pt idx="4196">
                  <c:v>36.265000000000043</c:v>
                </c:pt>
                <c:pt idx="4197">
                  <c:v>36.274999999999977</c:v>
                </c:pt>
                <c:pt idx="4198">
                  <c:v>36.284999999999968</c:v>
                </c:pt>
                <c:pt idx="4199">
                  <c:v>36.294999999999959</c:v>
                </c:pt>
                <c:pt idx="4200">
                  <c:v>36.305000000000007</c:v>
                </c:pt>
                <c:pt idx="4201">
                  <c:v>36.314999999999998</c:v>
                </c:pt>
                <c:pt idx="4202">
                  <c:v>36.324999999999989</c:v>
                </c:pt>
                <c:pt idx="4203">
                  <c:v>36.335000000000036</c:v>
                </c:pt>
                <c:pt idx="4204">
                  <c:v>36.34499999999997</c:v>
                </c:pt>
                <c:pt idx="4205">
                  <c:v>36.354999999999961</c:v>
                </c:pt>
                <c:pt idx="4206">
                  <c:v>36.365000000000009</c:v>
                </c:pt>
                <c:pt idx="4207">
                  <c:v>36.375000000000057</c:v>
                </c:pt>
                <c:pt idx="4208">
                  <c:v>36.384999999999991</c:v>
                </c:pt>
                <c:pt idx="4209">
                  <c:v>36.395000000000039</c:v>
                </c:pt>
                <c:pt idx="4210">
                  <c:v>36.404999999999973</c:v>
                </c:pt>
                <c:pt idx="4211">
                  <c:v>36.414999999999964</c:v>
                </c:pt>
                <c:pt idx="4212">
                  <c:v>36.425000000000068</c:v>
                </c:pt>
                <c:pt idx="4213">
                  <c:v>36.435000000000059</c:v>
                </c:pt>
                <c:pt idx="4214">
                  <c:v>36.44500000000005</c:v>
                </c:pt>
                <c:pt idx="4215">
                  <c:v>36.454999999999984</c:v>
                </c:pt>
                <c:pt idx="4216">
                  <c:v>36.464999999999975</c:v>
                </c:pt>
                <c:pt idx="4217">
                  <c:v>36.474999999999966</c:v>
                </c:pt>
                <c:pt idx="4218">
                  <c:v>36.484999999999957</c:v>
                </c:pt>
                <c:pt idx="4219">
                  <c:v>36.495000000000061</c:v>
                </c:pt>
                <c:pt idx="4220">
                  <c:v>36.504999999999995</c:v>
                </c:pt>
                <c:pt idx="4221">
                  <c:v>36.515000000000043</c:v>
                </c:pt>
                <c:pt idx="4222">
                  <c:v>36.524999999999977</c:v>
                </c:pt>
                <c:pt idx="4223">
                  <c:v>36.534999999999968</c:v>
                </c:pt>
                <c:pt idx="4224">
                  <c:v>36.544999999999959</c:v>
                </c:pt>
                <c:pt idx="4225">
                  <c:v>36.555000000000007</c:v>
                </c:pt>
                <c:pt idx="4226">
                  <c:v>36.564999999999998</c:v>
                </c:pt>
                <c:pt idx="4227">
                  <c:v>36.574999999999989</c:v>
                </c:pt>
                <c:pt idx="4228">
                  <c:v>36.585000000000036</c:v>
                </c:pt>
                <c:pt idx="4229">
                  <c:v>36.59499999999997</c:v>
                </c:pt>
                <c:pt idx="4230">
                  <c:v>36.604999999999961</c:v>
                </c:pt>
                <c:pt idx="4231">
                  <c:v>36.615000000000009</c:v>
                </c:pt>
                <c:pt idx="4232">
                  <c:v>36.625000000000057</c:v>
                </c:pt>
                <c:pt idx="4233">
                  <c:v>36.634999999999991</c:v>
                </c:pt>
                <c:pt idx="4234">
                  <c:v>36.645000000000039</c:v>
                </c:pt>
                <c:pt idx="4235">
                  <c:v>36.654999999999973</c:v>
                </c:pt>
                <c:pt idx="4236">
                  <c:v>36.664999999999964</c:v>
                </c:pt>
                <c:pt idx="4237">
                  <c:v>36.675000000000068</c:v>
                </c:pt>
                <c:pt idx="4238">
                  <c:v>36.685000000000059</c:v>
                </c:pt>
                <c:pt idx="4239">
                  <c:v>36.69500000000005</c:v>
                </c:pt>
                <c:pt idx="4240">
                  <c:v>36.704999999999984</c:v>
                </c:pt>
                <c:pt idx="4241">
                  <c:v>36.714999999999975</c:v>
                </c:pt>
                <c:pt idx="4242">
                  <c:v>36.724999999999966</c:v>
                </c:pt>
                <c:pt idx="4243">
                  <c:v>36.734999999999957</c:v>
                </c:pt>
                <c:pt idx="4244">
                  <c:v>36.745000000000061</c:v>
                </c:pt>
                <c:pt idx="4245">
                  <c:v>36.754999999999995</c:v>
                </c:pt>
                <c:pt idx="4246">
                  <c:v>36.765000000000043</c:v>
                </c:pt>
                <c:pt idx="4247">
                  <c:v>36.774999999999977</c:v>
                </c:pt>
                <c:pt idx="4248">
                  <c:v>36.784999999999968</c:v>
                </c:pt>
                <c:pt idx="4249">
                  <c:v>36.794999999999959</c:v>
                </c:pt>
                <c:pt idx="4250">
                  <c:v>36.805000000000007</c:v>
                </c:pt>
                <c:pt idx="4251">
                  <c:v>36.814999999999998</c:v>
                </c:pt>
                <c:pt idx="4252">
                  <c:v>36.824999999999989</c:v>
                </c:pt>
                <c:pt idx="4253">
                  <c:v>36.835000000000036</c:v>
                </c:pt>
                <c:pt idx="4254">
                  <c:v>36.84499999999997</c:v>
                </c:pt>
                <c:pt idx="4255">
                  <c:v>36.854999999999961</c:v>
                </c:pt>
                <c:pt idx="4256">
                  <c:v>36.865000000000009</c:v>
                </c:pt>
                <c:pt idx="4257">
                  <c:v>36.875000000000057</c:v>
                </c:pt>
                <c:pt idx="4258">
                  <c:v>36.884999999999991</c:v>
                </c:pt>
                <c:pt idx="4259">
                  <c:v>36.895000000000039</c:v>
                </c:pt>
                <c:pt idx="4260">
                  <c:v>36.904999999999973</c:v>
                </c:pt>
                <c:pt idx="4261">
                  <c:v>36.914999999999964</c:v>
                </c:pt>
                <c:pt idx="4262">
                  <c:v>36.925000000000068</c:v>
                </c:pt>
                <c:pt idx="4263">
                  <c:v>36.935000000000059</c:v>
                </c:pt>
                <c:pt idx="4264">
                  <c:v>36.94500000000005</c:v>
                </c:pt>
                <c:pt idx="4265">
                  <c:v>36.954999999999984</c:v>
                </c:pt>
                <c:pt idx="4266">
                  <c:v>36.964999999999975</c:v>
                </c:pt>
                <c:pt idx="4267">
                  <c:v>36.974999999999966</c:v>
                </c:pt>
                <c:pt idx="4268">
                  <c:v>36.984999999999957</c:v>
                </c:pt>
                <c:pt idx="4269">
                  <c:v>36.995000000000061</c:v>
                </c:pt>
                <c:pt idx="4270">
                  <c:v>37.004999999999995</c:v>
                </c:pt>
                <c:pt idx="4271">
                  <c:v>37.015000000000043</c:v>
                </c:pt>
                <c:pt idx="4272">
                  <c:v>37.024999999999977</c:v>
                </c:pt>
                <c:pt idx="4273">
                  <c:v>37.034999999999968</c:v>
                </c:pt>
                <c:pt idx="4274">
                  <c:v>37.044999999999959</c:v>
                </c:pt>
                <c:pt idx="4275">
                  <c:v>37.055000000000007</c:v>
                </c:pt>
                <c:pt idx="4276">
                  <c:v>37.064999999999998</c:v>
                </c:pt>
                <c:pt idx="4277">
                  <c:v>37.074999999999989</c:v>
                </c:pt>
                <c:pt idx="4278">
                  <c:v>37.085000000000036</c:v>
                </c:pt>
                <c:pt idx="4279">
                  <c:v>37.09499999999997</c:v>
                </c:pt>
                <c:pt idx="4280">
                  <c:v>37.104999999999961</c:v>
                </c:pt>
                <c:pt idx="4281">
                  <c:v>37.115000000000009</c:v>
                </c:pt>
                <c:pt idx="4282">
                  <c:v>37.125000000000057</c:v>
                </c:pt>
                <c:pt idx="4283">
                  <c:v>37.134999999999991</c:v>
                </c:pt>
                <c:pt idx="4284">
                  <c:v>37.145000000000039</c:v>
                </c:pt>
                <c:pt idx="4285">
                  <c:v>37.154999999999973</c:v>
                </c:pt>
                <c:pt idx="4286">
                  <c:v>37.164999999999964</c:v>
                </c:pt>
                <c:pt idx="4287">
                  <c:v>37.175000000000068</c:v>
                </c:pt>
                <c:pt idx="4288">
                  <c:v>37.185000000000059</c:v>
                </c:pt>
                <c:pt idx="4289">
                  <c:v>37.19500000000005</c:v>
                </c:pt>
                <c:pt idx="4290">
                  <c:v>37.204999999999984</c:v>
                </c:pt>
                <c:pt idx="4291">
                  <c:v>37.214999999999975</c:v>
                </c:pt>
                <c:pt idx="4292">
                  <c:v>37.224999999999966</c:v>
                </c:pt>
                <c:pt idx="4293">
                  <c:v>37.234999999999957</c:v>
                </c:pt>
                <c:pt idx="4294">
                  <c:v>37.245000000000061</c:v>
                </c:pt>
                <c:pt idx="4295">
                  <c:v>37.254999999999995</c:v>
                </c:pt>
                <c:pt idx="4296">
                  <c:v>37.265000000000043</c:v>
                </c:pt>
                <c:pt idx="4297">
                  <c:v>37.274999999999977</c:v>
                </c:pt>
                <c:pt idx="4298">
                  <c:v>37.284999999999968</c:v>
                </c:pt>
                <c:pt idx="4299">
                  <c:v>37.294999999999959</c:v>
                </c:pt>
                <c:pt idx="4300">
                  <c:v>37.305000000000007</c:v>
                </c:pt>
                <c:pt idx="4301">
                  <c:v>37.314999999999998</c:v>
                </c:pt>
                <c:pt idx="4302">
                  <c:v>37.324999999999989</c:v>
                </c:pt>
                <c:pt idx="4303">
                  <c:v>37.335000000000036</c:v>
                </c:pt>
                <c:pt idx="4304">
                  <c:v>37.34499999999997</c:v>
                </c:pt>
                <c:pt idx="4305">
                  <c:v>37.354999999999961</c:v>
                </c:pt>
                <c:pt idx="4306">
                  <c:v>37.365000000000009</c:v>
                </c:pt>
                <c:pt idx="4307">
                  <c:v>37.375000000000057</c:v>
                </c:pt>
                <c:pt idx="4308">
                  <c:v>37.384999999999991</c:v>
                </c:pt>
                <c:pt idx="4309">
                  <c:v>37.395000000000039</c:v>
                </c:pt>
                <c:pt idx="4310">
                  <c:v>37.404999999999973</c:v>
                </c:pt>
                <c:pt idx="4311">
                  <c:v>37.414999999999964</c:v>
                </c:pt>
                <c:pt idx="4312">
                  <c:v>37.425000000000068</c:v>
                </c:pt>
                <c:pt idx="4313">
                  <c:v>37.435000000000059</c:v>
                </c:pt>
                <c:pt idx="4314">
                  <c:v>37.44500000000005</c:v>
                </c:pt>
                <c:pt idx="4315">
                  <c:v>37.454999999999984</c:v>
                </c:pt>
                <c:pt idx="4316">
                  <c:v>37.464999999999975</c:v>
                </c:pt>
                <c:pt idx="4317">
                  <c:v>37.474999999999966</c:v>
                </c:pt>
                <c:pt idx="4318">
                  <c:v>37.484999999999957</c:v>
                </c:pt>
                <c:pt idx="4319">
                  <c:v>37.495000000000061</c:v>
                </c:pt>
                <c:pt idx="4320">
                  <c:v>37.504999999999995</c:v>
                </c:pt>
                <c:pt idx="4321">
                  <c:v>37.515000000000043</c:v>
                </c:pt>
                <c:pt idx="4322">
                  <c:v>37.524999999999977</c:v>
                </c:pt>
                <c:pt idx="4323">
                  <c:v>37.534999999999968</c:v>
                </c:pt>
                <c:pt idx="4324">
                  <c:v>37.544999999999959</c:v>
                </c:pt>
                <c:pt idx="4325">
                  <c:v>37.555000000000007</c:v>
                </c:pt>
                <c:pt idx="4326">
                  <c:v>37.564999999999998</c:v>
                </c:pt>
                <c:pt idx="4327">
                  <c:v>37.574999999999989</c:v>
                </c:pt>
                <c:pt idx="4328">
                  <c:v>37.585000000000036</c:v>
                </c:pt>
                <c:pt idx="4329">
                  <c:v>37.59499999999997</c:v>
                </c:pt>
                <c:pt idx="4330">
                  <c:v>37.604999999999961</c:v>
                </c:pt>
                <c:pt idx="4331">
                  <c:v>37.615000000000009</c:v>
                </c:pt>
                <c:pt idx="4332">
                  <c:v>37.625000000000057</c:v>
                </c:pt>
                <c:pt idx="4333">
                  <c:v>37.634999999999991</c:v>
                </c:pt>
                <c:pt idx="4334">
                  <c:v>37.645000000000039</c:v>
                </c:pt>
                <c:pt idx="4335">
                  <c:v>37.654999999999973</c:v>
                </c:pt>
                <c:pt idx="4336">
                  <c:v>37.664999999999964</c:v>
                </c:pt>
                <c:pt idx="4337">
                  <c:v>37.675000000000068</c:v>
                </c:pt>
                <c:pt idx="4338">
                  <c:v>37.685000000000059</c:v>
                </c:pt>
                <c:pt idx="4339">
                  <c:v>37.69500000000005</c:v>
                </c:pt>
                <c:pt idx="4340">
                  <c:v>37.704999999999984</c:v>
                </c:pt>
                <c:pt idx="4341">
                  <c:v>37.714999999999975</c:v>
                </c:pt>
                <c:pt idx="4342">
                  <c:v>37.724999999999966</c:v>
                </c:pt>
                <c:pt idx="4343">
                  <c:v>37.734999999999957</c:v>
                </c:pt>
                <c:pt idx="4344">
                  <c:v>37.745000000000061</c:v>
                </c:pt>
                <c:pt idx="4345">
                  <c:v>37.754999999999995</c:v>
                </c:pt>
                <c:pt idx="4346">
                  <c:v>37.765000000000043</c:v>
                </c:pt>
                <c:pt idx="4347">
                  <c:v>37.774999999999977</c:v>
                </c:pt>
                <c:pt idx="4348">
                  <c:v>37.784999999999968</c:v>
                </c:pt>
                <c:pt idx="4349">
                  <c:v>37.794999999999959</c:v>
                </c:pt>
                <c:pt idx="4350">
                  <c:v>37.805000000000007</c:v>
                </c:pt>
                <c:pt idx="4351">
                  <c:v>37.814999999999998</c:v>
                </c:pt>
                <c:pt idx="4352">
                  <c:v>37.824999999999989</c:v>
                </c:pt>
                <c:pt idx="4353">
                  <c:v>37.835000000000036</c:v>
                </c:pt>
                <c:pt idx="4354">
                  <c:v>37.84499999999997</c:v>
                </c:pt>
                <c:pt idx="4355">
                  <c:v>37.854999999999961</c:v>
                </c:pt>
                <c:pt idx="4356">
                  <c:v>37.865000000000009</c:v>
                </c:pt>
                <c:pt idx="4357">
                  <c:v>37.875000000000057</c:v>
                </c:pt>
                <c:pt idx="4358">
                  <c:v>37.884999999999991</c:v>
                </c:pt>
                <c:pt idx="4359">
                  <c:v>37.895000000000039</c:v>
                </c:pt>
                <c:pt idx="4360">
                  <c:v>37.904999999999973</c:v>
                </c:pt>
                <c:pt idx="4361">
                  <c:v>37.914999999999964</c:v>
                </c:pt>
                <c:pt idx="4362">
                  <c:v>37.925000000000068</c:v>
                </c:pt>
                <c:pt idx="4363">
                  <c:v>37.935000000000059</c:v>
                </c:pt>
                <c:pt idx="4364">
                  <c:v>37.94500000000005</c:v>
                </c:pt>
                <c:pt idx="4365">
                  <c:v>37.954999999999984</c:v>
                </c:pt>
                <c:pt idx="4366">
                  <c:v>37.964999999999975</c:v>
                </c:pt>
                <c:pt idx="4367">
                  <c:v>37.974999999999966</c:v>
                </c:pt>
                <c:pt idx="4368">
                  <c:v>37.984999999999957</c:v>
                </c:pt>
                <c:pt idx="4369">
                  <c:v>37.995000000000061</c:v>
                </c:pt>
                <c:pt idx="4370">
                  <c:v>38.004999999999995</c:v>
                </c:pt>
                <c:pt idx="4371">
                  <c:v>38.015000000000043</c:v>
                </c:pt>
                <c:pt idx="4372">
                  <c:v>38.024999999999977</c:v>
                </c:pt>
                <c:pt idx="4373">
                  <c:v>38.034999999999968</c:v>
                </c:pt>
                <c:pt idx="4374">
                  <c:v>38.044999999999959</c:v>
                </c:pt>
                <c:pt idx="4375">
                  <c:v>38.055000000000007</c:v>
                </c:pt>
                <c:pt idx="4376">
                  <c:v>38.064999999999998</c:v>
                </c:pt>
                <c:pt idx="4377">
                  <c:v>38.074999999999989</c:v>
                </c:pt>
                <c:pt idx="4378">
                  <c:v>38.085000000000036</c:v>
                </c:pt>
                <c:pt idx="4379">
                  <c:v>38.09499999999997</c:v>
                </c:pt>
                <c:pt idx="4380">
                  <c:v>38.104999999999961</c:v>
                </c:pt>
                <c:pt idx="4381">
                  <c:v>38.115000000000009</c:v>
                </c:pt>
                <c:pt idx="4382">
                  <c:v>38.125000000000057</c:v>
                </c:pt>
                <c:pt idx="4383">
                  <c:v>38.134999999999991</c:v>
                </c:pt>
                <c:pt idx="4384">
                  <c:v>38.145000000000039</c:v>
                </c:pt>
                <c:pt idx="4385">
                  <c:v>38.154999999999973</c:v>
                </c:pt>
                <c:pt idx="4386">
                  <c:v>38.164999999999964</c:v>
                </c:pt>
                <c:pt idx="4387">
                  <c:v>38.175000000000068</c:v>
                </c:pt>
                <c:pt idx="4388">
                  <c:v>38.185000000000059</c:v>
                </c:pt>
                <c:pt idx="4389">
                  <c:v>38.19500000000005</c:v>
                </c:pt>
                <c:pt idx="4390">
                  <c:v>38.204999999999984</c:v>
                </c:pt>
                <c:pt idx="4391">
                  <c:v>38.214999999999975</c:v>
                </c:pt>
                <c:pt idx="4392">
                  <c:v>38.224999999999966</c:v>
                </c:pt>
                <c:pt idx="4393">
                  <c:v>38.234999999999957</c:v>
                </c:pt>
                <c:pt idx="4394">
                  <c:v>38.245000000000061</c:v>
                </c:pt>
                <c:pt idx="4395">
                  <c:v>38.254999999999995</c:v>
                </c:pt>
                <c:pt idx="4396">
                  <c:v>38.265000000000043</c:v>
                </c:pt>
                <c:pt idx="4397">
                  <c:v>38.274999999999977</c:v>
                </c:pt>
                <c:pt idx="4398">
                  <c:v>38.284999999999968</c:v>
                </c:pt>
                <c:pt idx="4399">
                  <c:v>38.294999999999959</c:v>
                </c:pt>
                <c:pt idx="4400">
                  <c:v>38.305000000000007</c:v>
                </c:pt>
                <c:pt idx="4401">
                  <c:v>38.314999999999998</c:v>
                </c:pt>
                <c:pt idx="4402">
                  <c:v>38.324999999999989</c:v>
                </c:pt>
                <c:pt idx="4403">
                  <c:v>38.335000000000036</c:v>
                </c:pt>
                <c:pt idx="4404">
                  <c:v>38.34499999999997</c:v>
                </c:pt>
                <c:pt idx="4405">
                  <c:v>38.354999999999961</c:v>
                </c:pt>
                <c:pt idx="4406">
                  <c:v>38.365000000000009</c:v>
                </c:pt>
                <c:pt idx="4407">
                  <c:v>38.375000000000057</c:v>
                </c:pt>
                <c:pt idx="4408">
                  <c:v>38.384999999999991</c:v>
                </c:pt>
                <c:pt idx="4409">
                  <c:v>38.395000000000039</c:v>
                </c:pt>
                <c:pt idx="4410">
                  <c:v>38.404999999999973</c:v>
                </c:pt>
                <c:pt idx="4411">
                  <c:v>38.414999999999964</c:v>
                </c:pt>
                <c:pt idx="4412">
                  <c:v>38.425000000000068</c:v>
                </c:pt>
                <c:pt idx="4413">
                  <c:v>38.435000000000059</c:v>
                </c:pt>
                <c:pt idx="4414">
                  <c:v>38.44500000000005</c:v>
                </c:pt>
                <c:pt idx="4415">
                  <c:v>38.454999999999984</c:v>
                </c:pt>
                <c:pt idx="4416">
                  <c:v>38.464999999999975</c:v>
                </c:pt>
                <c:pt idx="4417">
                  <c:v>38.474999999999966</c:v>
                </c:pt>
                <c:pt idx="4418">
                  <c:v>38.484999999999957</c:v>
                </c:pt>
                <c:pt idx="4419">
                  <c:v>38.495000000000061</c:v>
                </c:pt>
                <c:pt idx="4420">
                  <c:v>38.504999999999995</c:v>
                </c:pt>
                <c:pt idx="4421">
                  <c:v>38.515000000000043</c:v>
                </c:pt>
                <c:pt idx="4422">
                  <c:v>38.524999999999977</c:v>
                </c:pt>
                <c:pt idx="4423">
                  <c:v>38.534999999999968</c:v>
                </c:pt>
                <c:pt idx="4424">
                  <c:v>38.544999999999959</c:v>
                </c:pt>
                <c:pt idx="4425">
                  <c:v>38.555000000000007</c:v>
                </c:pt>
                <c:pt idx="4426">
                  <c:v>38.564999999999998</c:v>
                </c:pt>
                <c:pt idx="4427">
                  <c:v>38.574999999999989</c:v>
                </c:pt>
                <c:pt idx="4428">
                  <c:v>38.585000000000036</c:v>
                </c:pt>
                <c:pt idx="4429">
                  <c:v>38.59499999999997</c:v>
                </c:pt>
                <c:pt idx="4430">
                  <c:v>38.604999999999961</c:v>
                </c:pt>
                <c:pt idx="4431">
                  <c:v>38.615000000000009</c:v>
                </c:pt>
                <c:pt idx="4432">
                  <c:v>38.625000000000057</c:v>
                </c:pt>
                <c:pt idx="4433">
                  <c:v>38.634999999999991</c:v>
                </c:pt>
                <c:pt idx="4434">
                  <c:v>38.645000000000039</c:v>
                </c:pt>
                <c:pt idx="4435">
                  <c:v>38.654999999999973</c:v>
                </c:pt>
                <c:pt idx="4436">
                  <c:v>38.664999999999964</c:v>
                </c:pt>
                <c:pt idx="4437">
                  <c:v>38.675000000000068</c:v>
                </c:pt>
                <c:pt idx="4438">
                  <c:v>38.685000000000059</c:v>
                </c:pt>
                <c:pt idx="4439">
                  <c:v>38.69500000000005</c:v>
                </c:pt>
                <c:pt idx="4440">
                  <c:v>38.704999999999984</c:v>
                </c:pt>
                <c:pt idx="4441">
                  <c:v>38.714999999999975</c:v>
                </c:pt>
                <c:pt idx="4442">
                  <c:v>38.724999999999966</c:v>
                </c:pt>
                <c:pt idx="4443">
                  <c:v>38.734999999999957</c:v>
                </c:pt>
                <c:pt idx="4444">
                  <c:v>38.745000000000061</c:v>
                </c:pt>
                <c:pt idx="4445">
                  <c:v>38.754999999999995</c:v>
                </c:pt>
                <c:pt idx="4446">
                  <c:v>38.765000000000043</c:v>
                </c:pt>
                <c:pt idx="4447">
                  <c:v>38.774999999999977</c:v>
                </c:pt>
                <c:pt idx="4448">
                  <c:v>38.784999999999968</c:v>
                </c:pt>
                <c:pt idx="4449">
                  <c:v>38.794999999999959</c:v>
                </c:pt>
                <c:pt idx="4450">
                  <c:v>38.805000000000007</c:v>
                </c:pt>
                <c:pt idx="4451">
                  <c:v>38.814999999999998</c:v>
                </c:pt>
                <c:pt idx="4452">
                  <c:v>38.824999999999989</c:v>
                </c:pt>
                <c:pt idx="4453">
                  <c:v>38.835000000000036</c:v>
                </c:pt>
                <c:pt idx="4454">
                  <c:v>38.84499999999997</c:v>
                </c:pt>
                <c:pt idx="4455">
                  <c:v>38.854999999999961</c:v>
                </c:pt>
                <c:pt idx="4456">
                  <c:v>38.865000000000009</c:v>
                </c:pt>
                <c:pt idx="4457">
                  <c:v>38.875000000000057</c:v>
                </c:pt>
                <c:pt idx="4458">
                  <c:v>38.884999999999991</c:v>
                </c:pt>
                <c:pt idx="4459">
                  <c:v>38.895000000000039</c:v>
                </c:pt>
                <c:pt idx="4460">
                  <c:v>38.904999999999973</c:v>
                </c:pt>
                <c:pt idx="4461">
                  <c:v>38.914999999999964</c:v>
                </c:pt>
                <c:pt idx="4462">
                  <c:v>38.925000000000068</c:v>
                </c:pt>
                <c:pt idx="4463">
                  <c:v>38.935000000000059</c:v>
                </c:pt>
                <c:pt idx="4464">
                  <c:v>38.94500000000005</c:v>
                </c:pt>
                <c:pt idx="4465">
                  <c:v>38.954999999999984</c:v>
                </c:pt>
                <c:pt idx="4466">
                  <c:v>38.964999999999975</c:v>
                </c:pt>
                <c:pt idx="4467">
                  <c:v>38.974999999999966</c:v>
                </c:pt>
                <c:pt idx="4468">
                  <c:v>38.984999999999957</c:v>
                </c:pt>
                <c:pt idx="4469">
                  <c:v>38.995000000000061</c:v>
                </c:pt>
                <c:pt idx="4470">
                  <c:v>39.004999999999995</c:v>
                </c:pt>
                <c:pt idx="4471">
                  <c:v>39.015000000000043</c:v>
                </c:pt>
                <c:pt idx="4472">
                  <c:v>39.024999999999977</c:v>
                </c:pt>
                <c:pt idx="4473">
                  <c:v>39.034999999999968</c:v>
                </c:pt>
                <c:pt idx="4474">
                  <c:v>39.044999999999959</c:v>
                </c:pt>
                <c:pt idx="4475">
                  <c:v>39.055000000000007</c:v>
                </c:pt>
                <c:pt idx="4476">
                  <c:v>39.064999999999998</c:v>
                </c:pt>
                <c:pt idx="4477">
                  <c:v>39.074999999999989</c:v>
                </c:pt>
                <c:pt idx="4478">
                  <c:v>39.085000000000036</c:v>
                </c:pt>
                <c:pt idx="4479">
                  <c:v>39.09499999999997</c:v>
                </c:pt>
                <c:pt idx="4480">
                  <c:v>39.104999999999961</c:v>
                </c:pt>
                <c:pt idx="4481">
                  <c:v>39.115000000000009</c:v>
                </c:pt>
                <c:pt idx="4482">
                  <c:v>39.125000000000057</c:v>
                </c:pt>
                <c:pt idx="4483">
                  <c:v>39.134999999999991</c:v>
                </c:pt>
                <c:pt idx="4484">
                  <c:v>39.145000000000039</c:v>
                </c:pt>
                <c:pt idx="4485">
                  <c:v>39.154999999999973</c:v>
                </c:pt>
                <c:pt idx="4486">
                  <c:v>39.164999999999964</c:v>
                </c:pt>
                <c:pt idx="4487">
                  <c:v>39.175000000000068</c:v>
                </c:pt>
                <c:pt idx="4488">
                  <c:v>39.185000000000059</c:v>
                </c:pt>
                <c:pt idx="4489">
                  <c:v>39.19500000000005</c:v>
                </c:pt>
                <c:pt idx="4490">
                  <c:v>39.204999999999984</c:v>
                </c:pt>
                <c:pt idx="4491">
                  <c:v>39.214999999999975</c:v>
                </c:pt>
                <c:pt idx="4492">
                  <c:v>39.224999999999966</c:v>
                </c:pt>
                <c:pt idx="4493">
                  <c:v>39.234999999999957</c:v>
                </c:pt>
                <c:pt idx="4494">
                  <c:v>39.245000000000061</c:v>
                </c:pt>
                <c:pt idx="4495">
                  <c:v>39.254999999999995</c:v>
                </c:pt>
                <c:pt idx="4496">
                  <c:v>39.265000000000043</c:v>
                </c:pt>
                <c:pt idx="4497">
                  <c:v>39.274999999999977</c:v>
                </c:pt>
                <c:pt idx="4498">
                  <c:v>39.284999999999968</c:v>
                </c:pt>
                <c:pt idx="4499">
                  <c:v>39.294999999999959</c:v>
                </c:pt>
                <c:pt idx="4500">
                  <c:v>39.305000000000007</c:v>
                </c:pt>
                <c:pt idx="4501">
                  <c:v>39.314999999999998</c:v>
                </c:pt>
                <c:pt idx="4502">
                  <c:v>39.324999999999989</c:v>
                </c:pt>
                <c:pt idx="4503">
                  <c:v>39.335000000000036</c:v>
                </c:pt>
                <c:pt idx="4504">
                  <c:v>39.34499999999997</c:v>
                </c:pt>
                <c:pt idx="4505">
                  <c:v>39.354999999999961</c:v>
                </c:pt>
                <c:pt idx="4506">
                  <c:v>39.365000000000009</c:v>
                </c:pt>
                <c:pt idx="4507">
                  <c:v>39.375000000000057</c:v>
                </c:pt>
                <c:pt idx="4508">
                  <c:v>39.384999999999991</c:v>
                </c:pt>
                <c:pt idx="4509">
                  <c:v>39.395000000000039</c:v>
                </c:pt>
                <c:pt idx="4510">
                  <c:v>39.404999999999973</c:v>
                </c:pt>
                <c:pt idx="4511">
                  <c:v>39.414999999999964</c:v>
                </c:pt>
                <c:pt idx="4512">
                  <c:v>39.425000000000068</c:v>
                </c:pt>
                <c:pt idx="4513">
                  <c:v>39.435000000000059</c:v>
                </c:pt>
                <c:pt idx="4514">
                  <c:v>39.44500000000005</c:v>
                </c:pt>
                <c:pt idx="4515">
                  <c:v>39.454999999999984</c:v>
                </c:pt>
                <c:pt idx="4516">
                  <c:v>39.464999999999975</c:v>
                </c:pt>
                <c:pt idx="4517">
                  <c:v>39.474999999999966</c:v>
                </c:pt>
                <c:pt idx="4518">
                  <c:v>39.484999999999957</c:v>
                </c:pt>
                <c:pt idx="4519">
                  <c:v>39.495000000000061</c:v>
                </c:pt>
                <c:pt idx="4520">
                  <c:v>39.504999999999995</c:v>
                </c:pt>
                <c:pt idx="4521">
                  <c:v>39.515000000000043</c:v>
                </c:pt>
                <c:pt idx="4522">
                  <c:v>39.524999999999977</c:v>
                </c:pt>
                <c:pt idx="4523">
                  <c:v>39.534999999999968</c:v>
                </c:pt>
                <c:pt idx="4524">
                  <c:v>39.544999999999959</c:v>
                </c:pt>
                <c:pt idx="4525">
                  <c:v>39.555000000000007</c:v>
                </c:pt>
                <c:pt idx="4526">
                  <c:v>39.564999999999998</c:v>
                </c:pt>
                <c:pt idx="4527">
                  <c:v>39.574999999999989</c:v>
                </c:pt>
                <c:pt idx="4528">
                  <c:v>39.585000000000036</c:v>
                </c:pt>
                <c:pt idx="4529">
                  <c:v>39.59499999999997</c:v>
                </c:pt>
                <c:pt idx="4530">
                  <c:v>39.604999999999961</c:v>
                </c:pt>
                <c:pt idx="4531">
                  <c:v>39.615000000000009</c:v>
                </c:pt>
                <c:pt idx="4532">
                  <c:v>39.625000000000057</c:v>
                </c:pt>
                <c:pt idx="4533">
                  <c:v>39.634999999999991</c:v>
                </c:pt>
                <c:pt idx="4534">
                  <c:v>39.645000000000039</c:v>
                </c:pt>
                <c:pt idx="4535">
                  <c:v>39.654999999999973</c:v>
                </c:pt>
                <c:pt idx="4536">
                  <c:v>39.664999999999964</c:v>
                </c:pt>
                <c:pt idx="4537">
                  <c:v>39.675000000000068</c:v>
                </c:pt>
                <c:pt idx="4538">
                  <c:v>39.685000000000059</c:v>
                </c:pt>
                <c:pt idx="4539">
                  <c:v>39.69500000000005</c:v>
                </c:pt>
                <c:pt idx="4540">
                  <c:v>39.704999999999984</c:v>
                </c:pt>
                <c:pt idx="4541">
                  <c:v>39.714999999999975</c:v>
                </c:pt>
                <c:pt idx="4542">
                  <c:v>39.724999999999966</c:v>
                </c:pt>
                <c:pt idx="4543">
                  <c:v>39.734999999999957</c:v>
                </c:pt>
                <c:pt idx="4544">
                  <c:v>39.745000000000061</c:v>
                </c:pt>
                <c:pt idx="4545">
                  <c:v>39.754999999999995</c:v>
                </c:pt>
                <c:pt idx="4546">
                  <c:v>39.765000000000043</c:v>
                </c:pt>
                <c:pt idx="4547">
                  <c:v>39.774999999999977</c:v>
                </c:pt>
                <c:pt idx="4548">
                  <c:v>39.784999999999968</c:v>
                </c:pt>
                <c:pt idx="4549">
                  <c:v>39.794999999999959</c:v>
                </c:pt>
                <c:pt idx="4550">
                  <c:v>39.805000000000007</c:v>
                </c:pt>
                <c:pt idx="4551">
                  <c:v>39.814999999999998</c:v>
                </c:pt>
                <c:pt idx="4552">
                  <c:v>39.824999999999989</c:v>
                </c:pt>
                <c:pt idx="4553">
                  <c:v>39.835000000000036</c:v>
                </c:pt>
                <c:pt idx="4554">
                  <c:v>39.84499999999997</c:v>
                </c:pt>
                <c:pt idx="4555">
                  <c:v>39.854999999999961</c:v>
                </c:pt>
                <c:pt idx="4556">
                  <c:v>39.865000000000009</c:v>
                </c:pt>
                <c:pt idx="4557">
                  <c:v>39.875000000000057</c:v>
                </c:pt>
                <c:pt idx="4558">
                  <c:v>39.884999999999991</c:v>
                </c:pt>
                <c:pt idx="4559">
                  <c:v>39.895000000000039</c:v>
                </c:pt>
                <c:pt idx="4560">
                  <c:v>39.904999999999973</c:v>
                </c:pt>
                <c:pt idx="4561">
                  <c:v>39.914999999999964</c:v>
                </c:pt>
                <c:pt idx="4562">
                  <c:v>39.925000000000068</c:v>
                </c:pt>
                <c:pt idx="4563">
                  <c:v>39.934999999999945</c:v>
                </c:pt>
                <c:pt idx="4564">
                  <c:v>39.944999999999993</c:v>
                </c:pt>
                <c:pt idx="4565">
                  <c:v>39.954999999999984</c:v>
                </c:pt>
                <c:pt idx="4566">
                  <c:v>39.965000000000032</c:v>
                </c:pt>
                <c:pt idx="4567">
                  <c:v>39.974999999999966</c:v>
                </c:pt>
                <c:pt idx="4568">
                  <c:v>39.984999999999957</c:v>
                </c:pt>
                <c:pt idx="4569">
                  <c:v>39.995000000000061</c:v>
                </c:pt>
                <c:pt idx="4570">
                  <c:v>40.004999999999995</c:v>
                </c:pt>
                <c:pt idx="4571">
                  <c:v>40.014999999999986</c:v>
                </c:pt>
                <c:pt idx="4572">
                  <c:v>40.024999999999977</c:v>
                </c:pt>
                <c:pt idx="4573">
                  <c:v>40.034999999999968</c:v>
                </c:pt>
                <c:pt idx="4574">
                  <c:v>40.044999999999959</c:v>
                </c:pt>
                <c:pt idx="4575">
                  <c:v>40.055000000000007</c:v>
                </c:pt>
                <c:pt idx="4576">
                  <c:v>40.064999999999998</c:v>
                </c:pt>
                <c:pt idx="4577">
                  <c:v>40.075000000000045</c:v>
                </c:pt>
                <c:pt idx="4578">
                  <c:v>40.085000000000036</c:v>
                </c:pt>
                <c:pt idx="4579">
                  <c:v>40.09499999999997</c:v>
                </c:pt>
                <c:pt idx="4580">
                  <c:v>40.104999999999961</c:v>
                </c:pt>
                <c:pt idx="4581">
                  <c:v>40.115000000000009</c:v>
                </c:pt>
                <c:pt idx="4582">
                  <c:v>40.125000000000057</c:v>
                </c:pt>
                <c:pt idx="4583">
                  <c:v>40.134999999999991</c:v>
                </c:pt>
                <c:pt idx="4584">
                  <c:v>40.145000000000039</c:v>
                </c:pt>
                <c:pt idx="4585">
                  <c:v>40.154999999999973</c:v>
                </c:pt>
                <c:pt idx="4586">
                  <c:v>40.164999999999964</c:v>
                </c:pt>
                <c:pt idx="4587">
                  <c:v>40.175000000000068</c:v>
                </c:pt>
                <c:pt idx="4588">
                  <c:v>40.184999999999945</c:v>
                </c:pt>
                <c:pt idx="4589">
                  <c:v>40.194999999999993</c:v>
                </c:pt>
                <c:pt idx="4590">
                  <c:v>40.204999999999984</c:v>
                </c:pt>
                <c:pt idx="4591">
                  <c:v>40.215000000000032</c:v>
                </c:pt>
                <c:pt idx="4592">
                  <c:v>40.224999999999966</c:v>
                </c:pt>
                <c:pt idx="4593">
                  <c:v>40.234999999999957</c:v>
                </c:pt>
                <c:pt idx="4594">
                  <c:v>40.245000000000061</c:v>
                </c:pt>
                <c:pt idx="4595">
                  <c:v>40.254999999999995</c:v>
                </c:pt>
                <c:pt idx="4596">
                  <c:v>40.264999999999986</c:v>
                </c:pt>
                <c:pt idx="4597">
                  <c:v>40.274999999999977</c:v>
                </c:pt>
                <c:pt idx="4598">
                  <c:v>40.284999999999968</c:v>
                </c:pt>
                <c:pt idx="4599">
                  <c:v>40.294999999999959</c:v>
                </c:pt>
                <c:pt idx="4600">
                  <c:v>40.305000000000007</c:v>
                </c:pt>
                <c:pt idx="4601">
                  <c:v>40.314999999999998</c:v>
                </c:pt>
                <c:pt idx="4602">
                  <c:v>40.325000000000045</c:v>
                </c:pt>
                <c:pt idx="4603">
                  <c:v>40.335000000000036</c:v>
                </c:pt>
                <c:pt idx="4604">
                  <c:v>40.34499999999997</c:v>
                </c:pt>
                <c:pt idx="4605">
                  <c:v>40.354999999999961</c:v>
                </c:pt>
                <c:pt idx="4606">
                  <c:v>40.365000000000009</c:v>
                </c:pt>
                <c:pt idx="4607">
                  <c:v>40.375000000000057</c:v>
                </c:pt>
                <c:pt idx="4608">
                  <c:v>40.384999999999991</c:v>
                </c:pt>
                <c:pt idx="4609">
                  <c:v>40.395000000000039</c:v>
                </c:pt>
                <c:pt idx="4610">
                  <c:v>40.404999999999973</c:v>
                </c:pt>
                <c:pt idx="4611">
                  <c:v>40.414999999999964</c:v>
                </c:pt>
                <c:pt idx="4612">
                  <c:v>40.425000000000068</c:v>
                </c:pt>
                <c:pt idx="4613">
                  <c:v>40.434999999999945</c:v>
                </c:pt>
                <c:pt idx="4614">
                  <c:v>40.444999999999993</c:v>
                </c:pt>
                <c:pt idx="4615">
                  <c:v>40.454999999999984</c:v>
                </c:pt>
                <c:pt idx="4616">
                  <c:v>40.465000000000032</c:v>
                </c:pt>
                <c:pt idx="4617">
                  <c:v>40.474999999999966</c:v>
                </c:pt>
                <c:pt idx="4618">
                  <c:v>40.484999999999957</c:v>
                </c:pt>
                <c:pt idx="4619">
                  <c:v>40.495000000000061</c:v>
                </c:pt>
                <c:pt idx="4620">
                  <c:v>40.504999999999995</c:v>
                </c:pt>
                <c:pt idx="4621">
                  <c:v>40.514999999999986</c:v>
                </c:pt>
                <c:pt idx="4622">
                  <c:v>40.524999999999977</c:v>
                </c:pt>
                <c:pt idx="4623">
                  <c:v>40.534999999999968</c:v>
                </c:pt>
                <c:pt idx="4624">
                  <c:v>40.544999999999959</c:v>
                </c:pt>
                <c:pt idx="4625">
                  <c:v>40.555000000000007</c:v>
                </c:pt>
                <c:pt idx="4626">
                  <c:v>40.564999999999998</c:v>
                </c:pt>
                <c:pt idx="4627">
                  <c:v>40.575000000000045</c:v>
                </c:pt>
                <c:pt idx="4628">
                  <c:v>40.585000000000036</c:v>
                </c:pt>
                <c:pt idx="4629">
                  <c:v>40.59499999999997</c:v>
                </c:pt>
                <c:pt idx="4630">
                  <c:v>40.604999999999961</c:v>
                </c:pt>
                <c:pt idx="4631">
                  <c:v>40.615000000000009</c:v>
                </c:pt>
                <c:pt idx="4632">
                  <c:v>40.625000000000057</c:v>
                </c:pt>
                <c:pt idx="4633">
                  <c:v>40.634999999999991</c:v>
                </c:pt>
                <c:pt idx="4634">
                  <c:v>40.645000000000039</c:v>
                </c:pt>
                <c:pt idx="4635">
                  <c:v>40.654999999999973</c:v>
                </c:pt>
                <c:pt idx="4636">
                  <c:v>40.664999999999964</c:v>
                </c:pt>
                <c:pt idx="4637">
                  <c:v>40.675000000000068</c:v>
                </c:pt>
                <c:pt idx="4638">
                  <c:v>40.684999999999945</c:v>
                </c:pt>
                <c:pt idx="4639">
                  <c:v>40.694999999999993</c:v>
                </c:pt>
                <c:pt idx="4640">
                  <c:v>40.704999999999984</c:v>
                </c:pt>
                <c:pt idx="4641">
                  <c:v>40.715000000000032</c:v>
                </c:pt>
                <c:pt idx="4642">
                  <c:v>40.724999999999966</c:v>
                </c:pt>
                <c:pt idx="4643">
                  <c:v>40.734999999999957</c:v>
                </c:pt>
                <c:pt idx="4644">
                  <c:v>40.745000000000061</c:v>
                </c:pt>
                <c:pt idx="4645">
                  <c:v>40.754999999999995</c:v>
                </c:pt>
                <c:pt idx="4646">
                  <c:v>40.764999999999986</c:v>
                </c:pt>
                <c:pt idx="4647">
                  <c:v>40.774999999999977</c:v>
                </c:pt>
                <c:pt idx="4648">
                  <c:v>40.784999999999968</c:v>
                </c:pt>
                <c:pt idx="4649">
                  <c:v>40.794999999999959</c:v>
                </c:pt>
                <c:pt idx="4650">
                  <c:v>40.805000000000007</c:v>
                </c:pt>
                <c:pt idx="4651">
                  <c:v>40.814999999999998</c:v>
                </c:pt>
                <c:pt idx="4652">
                  <c:v>40.825000000000045</c:v>
                </c:pt>
                <c:pt idx="4653">
                  <c:v>40.835000000000036</c:v>
                </c:pt>
                <c:pt idx="4654">
                  <c:v>40.84499999999997</c:v>
                </c:pt>
                <c:pt idx="4655">
                  <c:v>40.854999999999961</c:v>
                </c:pt>
                <c:pt idx="4656">
                  <c:v>40.865000000000009</c:v>
                </c:pt>
                <c:pt idx="4657">
                  <c:v>40.875000000000057</c:v>
                </c:pt>
                <c:pt idx="4658">
                  <c:v>40.884999999999991</c:v>
                </c:pt>
                <c:pt idx="4659">
                  <c:v>40.895000000000039</c:v>
                </c:pt>
                <c:pt idx="4660">
                  <c:v>40.904999999999973</c:v>
                </c:pt>
                <c:pt idx="4661">
                  <c:v>40.914999999999964</c:v>
                </c:pt>
                <c:pt idx="4662">
                  <c:v>40.925000000000068</c:v>
                </c:pt>
                <c:pt idx="4663">
                  <c:v>40.934999999999945</c:v>
                </c:pt>
                <c:pt idx="4664">
                  <c:v>40.944999999999993</c:v>
                </c:pt>
                <c:pt idx="4665">
                  <c:v>40.954999999999984</c:v>
                </c:pt>
                <c:pt idx="4666">
                  <c:v>40.965000000000032</c:v>
                </c:pt>
                <c:pt idx="4667">
                  <c:v>40.974999999999966</c:v>
                </c:pt>
                <c:pt idx="4668">
                  <c:v>40.984999999999957</c:v>
                </c:pt>
                <c:pt idx="4669">
                  <c:v>40.995000000000061</c:v>
                </c:pt>
                <c:pt idx="4670">
                  <c:v>41.004999999999995</c:v>
                </c:pt>
                <c:pt idx="4671">
                  <c:v>41.014999999999986</c:v>
                </c:pt>
                <c:pt idx="4672">
                  <c:v>41.024999999999977</c:v>
                </c:pt>
                <c:pt idx="4673">
                  <c:v>41.034999999999968</c:v>
                </c:pt>
                <c:pt idx="4674">
                  <c:v>41.044999999999959</c:v>
                </c:pt>
                <c:pt idx="4675">
                  <c:v>41.055000000000007</c:v>
                </c:pt>
                <c:pt idx="4676">
                  <c:v>41.064999999999998</c:v>
                </c:pt>
                <c:pt idx="4677">
                  <c:v>41.075000000000045</c:v>
                </c:pt>
                <c:pt idx="4678">
                  <c:v>41.085000000000036</c:v>
                </c:pt>
                <c:pt idx="4679">
                  <c:v>41.09499999999997</c:v>
                </c:pt>
                <c:pt idx="4680">
                  <c:v>41.104999999999961</c:v>
                </c:pt>
                <c:pt idx="4681">
                  <c:v>41.115000000000009</c:v>
                </c:pt>
                <c:pt idx="4682">
                  <c:v>41.125000000000057</c:v>
                </c:pt>
                <c:pt idx="4683">
                  <c:v>41.134999999999991</c:v>
                </c:pt>
                <c:pt idx="4684">
                  <c:v>41.145000000000039</c:v>
                </c:pt>
                <c:pt idx="4685">
                  <c:v>41.154999999999973</c:v>
                </c:pt>
                <c:pt idx="4686">
                  <c:v>41.164999999999964</c:v>
                </c:pt>
                <c:pt idx="4687">
                  <c:v>41.175000000000068</c:v>
                </c:pt>
                <c:pt idx="4688">
                  <c:v>41.184999999999945</c:v>
                </c:pt>
                <c:pt idx="4689">
                  <c:v>41.194999999999993</c:v>
                </c:pt>
                <c:pt idx="4690">
                  <c:v>41.204999999999984</c:v>
                </c:pt>
                <c:pt idx="4691">
                  <c:v>41.215000000000032</c:v>
                </c:pt>
                <c:pt idx="4692">
                  <c:v>41.224999999999966</c:v>
                </c:pt>
                <c:pt idx="4693">
                  <c:v>41.234999999999957</c:v>
                </c:pt>
                <c:pt idx="4694">
                  <c:v>41.245000000000061</c:v>
                </c:pt>
                <c:pt idx="4695">
                  <c:v>41.254999999999995</c:v>
                </c:pt>
                <c:pt idx="4696">
                  <c:v>41.264999999999986</c:v>
                </c:pt>
                <c:pt idx="4697">
                  <c:v>41.274999999999977</c:v>
                </c:pt>
                <c:pt idx="4698">
                  <c:v>41.284999999999968</c:v>
                </c:pt>
                <c:pt idx="4699">
                  <c:v>41.294999999999959</c:v>
                </c:pt>
                <c:pt idx="4700">
                  <c:v>41.305000000000007</c:v>
                </c:pt>
                <c:pt idx="4701">
                  <c:v>41.314999999999998</c:v>
                </c:pt>
                <c:pt idx="4702">
                  <c:v>41.325000000000045</c:v>
                </c:pt>
                <c:pt idx="4703">
                  <c:v>41.335000000000036</c:v>
                </c:pt>
                <c:pt idx="4704">
                  <c:v>41.34499999999997</c:v>
                </c:pt>
                <c:pt idx="4705">
                  <c:v>41.354999999999961</c:v>
                </c:pt>
                <c:pt idx="4706">
                  <c:v>41.365000000000009</c:v>
                </c:pt>
                <c:pt idx="4707">
                  <c:v>41.375000000000057</c:v>
                </c:pt>
                <c:pt idx="4708">
                  <c:v>41.384999999999991</c:v>
                </c:pt>
                <c:pt idx="4709">
                  <c:v>41.395000000000039</c:v>
                </c:pt>
                <c:pt idx="4710">
                  <c:v>41.404999999999973</c:v>
                </c:pt>
                <c:pt idx="4711">
                  <c:v>41.414999999999964</c:v>
                </c:pt>
                <c:pt idx="4712">
                  <c:v>41.425000000000068</c:v>
                </c:pt>
                <c:pt idx="4713">
                  <c:v>41.434999999999945</c:v>
                </c:pt>
                <c:pt idx="4714">
                  <c:v>41.444999999999993</c:v>
                </c:pt>
                <c:pt idx="4715">
                  <c:v>41.454999999999984</c:v>
                </c:pt>
                <c:pt idx="4716">
                  <c:v>41.465000000000032</c:v>
                </c:pt>
                <c:pt idx="4717">
                  <c:v>41.474999999999966</c:v>
                </c:pt>
                <c:pt idx="4718">
                  <c:v>41.484999999999957</c:v>
                </c:pt>
                <c:pt idx="4719">
                  <c:v>41.495000000000061</c:v>
                </c:pt>
                <c:pt idx="4720">
                  <c:v>41.504999999999995</c:v>
                </c:pt>
                <c:pt idx="4721">
                  <c:v>41.514999999999986</c:v>
                </c:pt>
                <c:pt idx="4722">
                  <c:v>41.524999999999977</c:v>
                </c:pt>
                <c:pt idx="4723">
                  <c:v>41.534999999999968</c:v>
                </c:pt>
                <c:pt idx="4724">
                  <c:v>41.544999999999959</c:v>
                </c:pt>
                <c:pt idx="4725">
                  <c:v>41.555000000000007</c:v>
                </c:pt>
                <c:pt idx="4726">
                  <c:v>41.564999999999998</c:v>
                </c:pt>
                <c:pt idx="4727">
                  <c:v>41.575000000000045</c:v>
                </c:pt>
                <c:pt idx="4728">
                  <c:v>41.585000000000036</c:v>
                </c:pt>
                <c:pt idx="4729">
                  <c:v>41.59499999999997</c:v>
                </c:pt>
                <c:pt idx="4730">
                  <c:v>41.604999999999961</c:v>
                </c:pt>
                <c:pt idx="4731">
                  <c:v>41.615000000000009</c:v>
                </c:pt>
                <c:pt idx="4732">
                  <c:v>41.625000000000057</c:v>
                </c:pt>
                <c:pt idx="4733">
                  <c:v>41.634999999999991</c:v>
                </c:pt>
                <c:pt idx="4734">
                  <c:v>41.645000000000039</c:v>
                </c:pt>
                <c:pt idx="4735">
                  <c:v>41.654999999999973</c:v>
                </c:pt>
                <c:pt idx="4736">
                  <c:v>41.664999999999964</c:v>
                </c:pt>
                <c:pt idx="4737">
                  <c:v>41.675000000000068</c:v>
                </c:pt>
                <c:pt idx="4738">
                  <c:v>41.684999999999945</c:v>
                </c:pt>
                <c:pt idx="4739">
                  <c:v>41.694999999999993</c:v>
                </c:pt>
                <c:pt idx="4740">
                  <c:v>41.704999999999984</c:v>
                </c:pt>
                <c:pt idx="4741">
                  <c:v>41.715000000000032</c:v>
                </c:pt>
                <c:pt idx="4742">
                  <c:v>41.724999999999966</c:v>
                </c:pt>
                <c:pt idx="4743">
                  <c:v>41.734999999999957</c:v>
                </c:pt>
                <c:pt idx="4744">
                  <c:v>41.745000000000061</c:v>
                </c:pt>
                <c:pt idx="4745">
                  <c:v>41.754999999999995</c:v>
                </c:pt>
                <c:pt idx="4746">
                  <c:v>41.764999999999986</c:v>
                </c:pt>
                <c:pt idx="4747">
                  <c:v>41.774999999999977</c:v>
                </c:pt>
                <c:pt idx="4748">
                  <c:v>41.784999999999968</c:v>
                </c:pt>
                <c:pt idx="4749">
                  <c:v>41.794999999999959</c:v>
                </c:pt>
                <c:pt idx="4750">
                  <c:v>41.805000000000007</c:v>
                </c:pt>
                <c:pt idx="4751">
                  <c:v>41.814999999999998</c:v>
                </c:pt>
                <c:pt idx="4752">
                  <c:v>41.825000000000045</c:v>
                </c:pt>
                <c:pt idx="4753">
                  <c:v>41.835000000000036</c:v>
                </c:pt>
                <c:pt idx="4754">
                  <c:v>41.84499999999997</c:v>
                </c:pt>
                <c:pt idx="4755">
                  <c:v>41.854999999999961</c:v>
                </c:pt>
                <c:pt idx="4756">
                  <c:v>41.865000000000009</c:v>
                </c:pt>
                <c:pt idx="4757">
                  <c:v>41.875000000000057</c:v>
                </c:pt>
                <c:pt idx="4758">
                  <c:v>41.884999999999991</c:v>
                </c:pt>
                <c:pt idx="4759">
                  <c:v>41.895000000000039</c:v>
                </c:pt>
                <c:pt idx="4760">
                  <c:v>41.904999999999973</c:v>
                </c:pt>
                <c:pt idx="4761">
                  <c:v>41.914999999999964</c:v>
                </c:pt>
                <c:pt idx="4762">
                  <c:v>41.925000000000068</c:v>
                </c:pt>
                <c:pt idx="4763">
                  <c:v>41.934999999999945</c:v>
                </c:pt>
                <c:pt idx="4764">
                  <c:v>41.944999999999993</c:v>
                </c:pt>
                <c:pt idx="4765">
                  <c:v>41.954999999999984</c:v>
                </c:pt>
                <c:pt idx="4766">
                  <c:v>41.965000000000032</c:v>
                </c:pt>
                <c:pt idx="4767">
                  <c:v>41.974999999999966</c:v>
                </c:pt>
                <c:pt idx="4768">
                  <c:v>41.984999999999957</c:v>
                </c:pt>
                <c:pt idx="4769">
                  <c:v>41.995000000000061</c:v>
                </c:pt>
                <c:pt idx="4770">
                  <c:v>42.004999999999995</c:v>
                </c:pt>
                <c:pt idx="4771">
                  <c:v>42.014999999999986</c:v>
                </c:pt>
                <c:pt idx="4772">
                  <c:v>42.024999999999977</c:v>
                </c:pt>
                <c:pt idx="4773">
                  <c:v>42.034999999999968</c:v>
                </c:pt>
                <c:pt idx="4774">
                  <c:v>42.044999999999959</c:v>
                </c:pt>
                <c:pt idx="4775">
                  <c:v>42.055000000000007</c:v>
                </c:pt>
                <c:pt idx="4776">
                  <c:v>42.064999999999998</c:v>
                </c:pt>
                <c:pt idx="4777">
                  <c:v>42.075000000000045</c:v>
                </c:pt>
                <c:pt idx="4778">
                  <c:v>42.085000000000036</c:v>
                </c:pt>
                <c:pt idx="4779">
                  <c:v>42.09499999999997</c:v>
                </c:pt>
                <c:pt idx="4780">
                  <c:v>42.104999999999961</c:v>
                </c:pt>
                <c:pt idx="4781">
                  <c:v>42.115000000000009</c:v>
                </c:pt>
                <c:pt idx="4782">
                  <c:v>42.125000000000057</c:v>
                </c:pt>
                <c:pt idx="4783">
                  <c:v>42.134999999999991</c:v>
                </c:pt>
                <c:pt idx="4784">
                  <c:v>42.145000000000039</c:v>
                </c:pt>
                <c:pt idx="4785">
                  <c:v>42.154999999999973</c:v>
                </c:pt>
                <c:pt idx="4786">
                  <c:v>42.164999999999964</c:v>
                </c:pt>
                <c:pt idx="4787">
                  <c:v>42.175000000000068</c:v>
                </c:pt>
                <c:pt idx="4788">
                  <c:v>42.184999999999945</c:v>
                </c:pt>
                <c:pt idx="4789">
                  <c:v>42.194999999999993</c:v>
                </c:pt>
                <c:pt idx="4790">
                  <c:v>42.204999999999984</c:v>
                </c:pt>
                <c:pt idx="4791">
                  <c:v>42.215000000000032</c:v>
                </c:pt>
                <c:pt idx="4792">
                  <c:v>42.224999999999966</c:v>
                </c:pt>
                <c:pt idx="4793">
                  <c:v>42.234999999999957</c:v>
                </c:pt>
                <c:pt idx="4794">
                  <c:v>42.245000000000061</c:v>
                </c:pt>
                <c:pt idx="4795">
                  <c:v>42.254999999999995</c:v>
                </c:pt>
                <c:pt idx="4796">
                  <c:v>42.264999999999986</c:v>
                </c:pt>
                <c:pt idx="4797">
                  <c:v>42.274999999999977</c:v>
                </c:pt>
                <c:pt idx="4798">
                  <c:v>42.284999999999968</c:v>
                </c:pt>
                <c:pt idx="4799">
                  <c:v>42.294999999999959</c:v>
                </c:pt>
                <c:pt idx="4800">
                  <c:v>42.305000000000007</c:v>
                </c:pt>
                <c:pt idx="4801">
                  <c:v>42.314999999999998</c:v>
                </c:pt>
                <c:pt idx="4802">
                  <c:v>42.325000000000045</c:v>
                </c:pt>
                <c:pt idx="4803">
                  <c:v>42.335000000000036</c:v>
                </c:pt>
                <c:pt idx="4804">
                  <c:v>42.34499999999997</c:v>
                </c:pt>
                <c:pt idx="4805">
                  <c:v>42.354999999999961</c:v>
                </c:pt>
                <c:pt idx="4806">
                  <c:v>42.365000000000009</c:v>
                </c:pt>
                <c:pt idx="4807">
                  <c:v>42.375000000000057</c:v>
                </c:pt>
                <c:pt idx="4808">
                  <c:v>42.384999999999991</c:v>
                </c:pt>
                <c:pt idx="4809">
                  <c:v>42.395000000000039</c:v>
                </c:pt>
                <c:pt idx="4810">
                  <c:v>42.404999999999973</c:v>
                </c:pt>
                <c:pt idx="4811">
                  <c:v>42.414999999999964</c:v>
                </c:pt>
                <c:pt idx="4812">
                  <c:v>42.425000000000068</c:v>
                </c:pt>
                <c:pt idx="4813">
                  <c:v>42.434999999999945</c:v>
                </c:pt>
                <c:pt idx="4814">
                  <c:v>42.444999999999993</c:v>
                </c:pt>
                <c:pt idx="4815">
                  <c:v>42.454999999999984</c:v>
                </c:pt>
                <c:pt idx="4816">
                  <c:v>42.465000000000032</c:v>
                </c:pt>
                <c:pt idx="4817">
                  <c:v>42.474999999999966</c:v>
                </c:pt>
                <c:pt idx="4818">
                  <c:v>42.484999999999957</c:v>
                </c:pt>
                <c:pt idx="4819">
                  <c:v>42.495000000000061</c:v>
                </c:pt>
                <c:pt idx="4820">
                  <c:v>42.504999999999995</c:v>
                </c:pt>
                <c:pt idx="4821">
                  <c:v>42.514999999999986</c:v>
                </c:pt>
                <c:pt idx="4822">
                  <c:v>42.524999999999977</c:v>
                </c:pt>
                <c:pt idx="4823">
                  <c:v>42.534999999999968</c:v>
                </c:pt>
                <c:pt idx="4824">
                  <c:v>42.544999999999959</c:v>
                </c:pt>
                <c:pt idx="4825">
                  <c:v>42.555000000000007</c:v>
                </c:pt>
                <c:pt idx="4826">
                  <c:v>42.564999999999998</c:v>
                </c:pt>
                <c:pt idx="4827">
                  <c:v>42.575000000000045</c:v>
                </c:pt>
                <c:pt idx="4828">
                  <c:v>42.585000000000036</c:v>
                </c:pt>
                <c:pt idx="4829">
                  <c:v>42.59499999999997</c:v>
                </c:pt>
                <c:pt idx="4830">
                  <c:v>42.604999999999961</c:v>
                </c:pt>
                <c:pt idx="4831">
                  <c:v>42.615000000000009</c:v>
                </c:pt>
                <c:pt idx="4832">
                  <c:v>42.625000000000057</c:v>
                </c:pt>
                <c:pt idx="4833">
                  <c:v>42.634999999999991</c:v>
                </c:pt>
                <c:pt idx="4834">
                  <c:v>42.645000000000039</c:v>
                </c:pt>
                <c:pt idx="4835">
                  <c:v>42.654999999999973</c:v>
                </c:pt>
                <c:pt idx="4836">
                  <c:v>42.664999999999964</c:v>
                </c:pt>
                <c:pt idx="4837">
                  <c:v>42.675000000000068</c:v>
                </c:pt>
                <c:pt idx="4838">
                  <c:v>42.684999999999945</c:v>
                </c:pt>
                <c:pt idx="4839">
                  <c:v>42.694999999999993</c:v>
                </c:pt>
                <c:pt idx="4840">
                  <c:v>42.704999999999984</c:v>
                </c:pt>
                <c:pt idx="4841">
                  <c:v>42.715000000000032</c:v>
                </c:pt>
                <c:pt idx="4842">
                  <c:v>42.724999999999966</c:v>
                </c:pt>
                <c:pt idx="4843">
                  <c:v>42.734999999999957</c:v>
                </c:pt>
                <c:pt idx="4844">
                  <c:v>42.745000000000061</c:v>
                </c:pt>
                <c:pt idx="4845">
                  <c:v>42.754999999999995</c:v>
                </c:pt>
                <c:pt idx="4846">
                  <c:v>42.764999999999986</c:v>
                </c:pt>
                <c:pt idx="4847">
                  <c:v>42.774999999999977</c:v>
                </c:pt>
                <c:pt idx="4848">
                  <c:v>42.784999999999968</c:v>
                </c:pt>
                <c:pt idx="4849">
                  <c:v>42.794999999999959</c:v>
                </c:pt>
                <c:pt idx="4850">
                  <c:v>42.805000000000007</c:v>
                </c:pt>
                <c:pt idx="4851">
                  <c:v>42.814999999999998</c:v>
                </c:pt>
                <c:pt idx="4852">
                  <c:v>42.825000000000045</c:v>
                </c:pt>
                <c:pt idx="4853">
                  <c:v>42.835000000000036</c:v>
                </c:pt>
                <c:pt idx="4854">
                  <c:v>42.84499999999997</c:v>
                </c:pt>
                <c:pt idx="4855">
                  <c:v>42.854999999999961</c:v>
                </c:pt>
                <c:pt idx="4856">
                  <c:v>42.865000000000009</c:v>
                </c:pt>
                <c:pt idx="4857">
                  <c:v>42.875000000000057</c:v>
                </c:pt>
                <c:pt idx="4858">
                  <c:v>42.884999999999991</c:v>
                </c:pt>
                <c:pt idx="4859">
                  <c:v>42.895000000000039</c:v>
                </c:pt>
                <c:pt idx="4860">
                  <c:v>42.904999999999973</c:v>
                </c:pt>
                <c:pt idx="4861">
                  <c:v>42.914999999999964</c:v>
                </c:pt>
                <c:pt idx="4862">
                  <c:v>42.925000000000068</c:v>
                </c:pt>
                <c:pt idx="4863">
                  <c:v>42.934999999999945</c:v>
                </c:pt>
                <c:pt idx="4864">
                  <c:v>42.944999999999993</c:v>
                </c:pt>
                <c:pt idx="4865">
                  <c:v>42.954999999999984</c:v>
                </c:pt>
                <c:pt idx="4866">
                  <c:v>42.965000000000032</c:v>
                </c:pt>
                <c:pt idx="4867">
                  <c:v>42.974999999999966</c:v>
                </c:pt>
                <c:pt idx="4868">
                  <c:v>42.984999999999957</c:v>
                </c:pt>
                <c:pt idx="4869">
                  <c:v>42.995000000000061</c:v>
                </c:pt>
                <c:pt idx="4870">
                  <c:v>43.004999999999995</c:v>
                </c:pt>
                <c:pt idx="4871">
                  <c:v>43.014999999999986</c:v>
                </c:pt>
                <c:pt idx="4872">
                  <c:v>43.024999999999977</c:v>
                </c:pt>
                <c:pt idx="4873">
                  <c:v>43.034999999999968</c:v>
                </c:pt>
                <c:pt idx="4874">
                  <c:v>43.044999999999959</c:v>
                </c:pt>
                <c:pt idx="4875">
                  <c:v>43.055000000000007</c:v>
                </c:pt>
                <c:pt idx="4876">
                  <c:v>43.064999999999998</c:v>
                </c:pt>
                <c:pt idx="4877">
                  <c:v>43.075000000000045</c:v>
                </c:pt>
                <c:pt idx="4878">
                  <c:v>43.085000000000036</c:v>
                </c:pt>
                <c:pt idx="4879">
                  <c:v>43.09499999999997</c:v>
                </c:pt>
                <c:pt idx="4880">
                  <c:v>43.104999999999961</c:v>
                </c:pt>
                <c:pt idx="4881">
                  <c:v>43.115000000000009</c:v>
                </c:pt>
                <c:pt idx="4882">
                  <c:v>43.125000000000057</c:v>
                </c:pt>
                <c:pt idx="4883">
                  <c:v>43.134999999999991</c:v>
                </c:pt>
                <c:pt idx="4884">
                  <c:v>43.145000000000039</c:v>
                </c:pt>
                <c:pt idx="4885">
                  <c:v>43.154999999999973</c:v>
                </c:pt>
                <c:pt idx="4886">
                  <c:v>43.164999999999964</c:v>
                </c:pt>
                <c:pt idx="4887">
                  <c:v>43.175000000000068</c:v>
                </c:pt>
                <c:pt idx="4888">
                  <c:v>43.184999999999945</c:v>
                </c:pt>
                <c:pt idx="4889">
                  <c:v>43.194999999999993</c:v>
                </c:pt>
                <c:pt idx="4890">
                  <c:v>43.204999999999984</c:v>
                </c:pt>
                <c:pt idx="4891">
                  <c:v>43.215000000000032</c:v>
                </c:pt>
                <c:pt idx="4892">
                  <c:v>43.224999999999966</c:v>
                </c:pt>
                <c:pt idx="4893">
                  <c:v>43.234999999999957</c:v>
                </c:pt>
                <c:pt idx="4894">
                  <c:v>43.245000000000061</c:v>
                </c:pt>
                <c:pt idx="4895">
                  <c:v>43.254999999999995</c:v>
                </c:pt>
                <c:pt idx="4896">
                  <c:v>43.264999999999986</c:v>
                </c:pt>
                <c:pt idx="4897">
                  <c:v>43.274999999999977</c:v>
                </c:pt>
                <c:pt idx="4898">
                  <c:v>43.284999999999968</c:v>
                </c:pt>
                <c:pt idx="4899">
                  <c:v>43.294999999999959</c:v>
                </c:pt>
                <c:pt idx="4900">
                  <c:v>43.305000000000007</c:v>
                </c:pt>
                <c:pt idx="4901">
                  <c:v>43.314999999999998</c:v>
                </c:pt>
                <c:pt idx="4902">
                  <c:v>43.325000000000045</c:v>
                </c:pt>
                <c:pt idx="4903">
                  <c:v>43.335000000000036</c:v>
                </c:pt>
                <c:pt idx="4904">
                  <c:v>43.34499999999997</c:v>
                </c:pt>
                <c:pt idx="4905">
                  <c:v>43.354999999999961</c:v>
                </c:pt>
                <c:pt idx="4906">
                  <c:v>43.365000000000009</c:v>
                </c:pt>
                <c:pt idx="4907">
                  <c:v>43.375000000000057</c:v>
                </c:pt>
                <c:pt idx="4908">
                  <c:v>43.384999999999991</c:v>
                </c:pt>
                <c:pt idx="4909">
                  <c:v>43.395000000000039</c:v>
                </c:pt>
                <c:pt idx="4910">
                  <c:v>43.404999999999973</c:v>
                </c:pt>
                <c:pt idx="4911">
                  <c:v>43.414999999999964</c:v>
                </c:pt>
                <c:pt idx="4912">
                  <c:v>43.425000000000068</c:v>
                </c:pt>
                <c:pt idx="4913">
                  <c:v>43.434999999999945</c:v>
                </c:pt>
                <c:pt idx="4914">
                  <c:v>43.444999999999993</c:v>
                </c:pt>
                <c:pt idx="4915">
                  <c:v>43.454999999999984</c:v>
                </c:pt>
                <c:pt idx="4916">
                  <c:v>43.465000000000032</c:v>
                </c:pt>
                <c:pt idx="4917">
                  <c:v>43.474999999999966</c:v>
                </c:pt>
                <c:pt idx="4918">
                  <c:v>43.484999999999957</c:v>
                </c:pt>
                <c:pt idx="4919">
                  <c:v>43.495000000000061</c:v>
                </c:pt>
                <c:pt idx="4920">
                  <c:v>43.504999999999995</c:v>
                </c:pt>
                <c:pt idx="4921">
                  <c:v>43.514999999999986</c:v>
                </c:pt>
                <c:pt idx="4922">
                  <c:v>43.524999999999977</c:v>
                </c:pt>
                <c:pt idx="4923">
                  <c:v>43.534999999999968</c:v>
                </c:pt>
                <c:pt idx="4924">
                  <c:v>43.544999999999959</c:v>
                </c:pt>
                <c:pt idx="4925">
                  <c:v>43.555000000000007</c:v>
                </c:pt>
                <c:pt idx="4926">
                  <c:v>43.564999999999998</c:v>
                </c:pt>
                <c:pt idx="4927">
                  <c:v>43.575000000000045</c:v>
                </c:pt>
                <c:pt idx="4928">
                  <c:v>43.585000000000036</c:v>
                </c:pt>
                <c:pt idx="4929">
                  <c:v>43.59499999999997</c:v>
                </c:pt>
                <c:pt idx="4930">
                  <c:v>43.604999999999961</c:v>
                </c:pt>
                <c:pt idx="4931">
                  <c:v>43.615000000000009</c:v>
                </c:pt>
                <c:pt idx="4932">
                  <c:v>43.625000000000057</c:v>
                </c:pt>
                <c:pt idx="4933">
                  <c:v>43.634999999999991</c:v>
                </c:pt>
                <c:pt idx="4934">
                  <c:v>43.645000000000039</c:v>
                </c:pt>
                <c:pt idx="4935">
                  <c:v>43.654999999999973</c:v>
                </c:pt>
                <c:pt idx="4936">
                  <c:v>43.664999999999964</c:v>
                </c:pt>
                <c:pt idx="4937">
                  <c:v>43.675000000000068</c:v>
                </c:pt>
                <c:pt idx="4938">
                  <c:v>43.684999999999945</c:v>
                </c:pt>
                <c:pt idx="4939">
                  <c:v>43.694999999999993</c:v>
                </c:pt>
                <c:pt idx="4940">
                  <c:v>43.704999999999984</c:v>
                </c:pt>
                <c:pt idx="4941">
                  <c:v>43.715000000000032</c:v>
                </c:pt>
                <c:pt idx="4942">
                  <c:v>43.724999999999966</c:v>
                </c:pt>
                <c:pt idx="4943">
                  <c:v>43.734999999999957</c:v>
                </c:pt>
                <c:pt idx="4944">
                  <c:v>43.745000000000061</c:v>
                </c:pt>
                <c:pt idx="4945">
                  <c:v>43.754999999999995</c:v>
                </c:pt>
                <c:pt idx="4946">
                  <c:v>43.764999999999986</c:v>
                </c:pt>
                <c:pt idx="4947">
                  <c:v>43.774999999999977</c:v>
                </c:pt>
                <c:pt idx="4948">
                  <c:v>43.784999999999968</c:v>
                </c:pt>
                <c:pt idx="4949">
                  <c:v>43.794999999999959</c:v>
                </c:pt>
                <c:pt idx="4950">
                  <c:v>43.805000000000007</c:v>
                </c:pt>
                <c:pt idx="4951">
                  <c:v>43.814999999999998</c:v>
                </c:pt>
                <c:pt idx="4952">
                  <c:v>43.825000000000045</c:v>
                </c:pt>
                <c:pt idx="4953">
                  <c:v>43.835000000000036</c:v>
                </c:pt>
                <c:pt idx="4954">
                  <c:v>43.84499999999997</c:v>
                </c:pt>
                <c:pt idx="4955">
                  <c:v>43.854999999999961</c:v>
                </c:pt>
                <c:pt idx="4956">
                  <c:v>43.865000000000009</c:v>
                </c:pt>
                <c:pt idx="4957">
                  <c:v>43.875000000000057</c:v>
                </c:pt>
                <c:pt idx="4958">
                  <c:v>43.884999999999991</c:v>
                </c:pt>
                <c:pt idx="4959">
                  <c:v>43.895000000000039</c:v>
                </c:pt>
                <c:pt idx="4960">
                  <c:v>43.904999999999973</c:v>
                </c:pt>
                <c:pt idx="4961">
                  <c:v>43.914999999999964</c:v>
                </c:pt>
                <c:pt idx="4962">
                  <c:v>43.925000000000068</c:v>
                </c:pt>
                <c:pt idx="4963">
                  <c:v>43.934999999999945</c:v>
                </c:pt>
                <c:pt idx="4964">
                  <c:v>43.944999999999993</c:v>
                </c:pt>
                <c:pt idx="4965">
                  <c:v>43.954999999999984</c:v>
                </c:pt>
                <c:pt idx="4966">
                  <c:v>43.965000000000032</c:v>
                </c:pt>
                <c:pt idx="4967">
                  <c:v>43.974999999999966</c:v>
                </c:pt>
                <c:pt idx="4968">
                  <c:v>43.984999999999957</c:v>
                </c:pt>
                <c:pt idx="4969">
                  <c:v>43.995000000000061</c:v>
                </c:pt>
                <c:pt idx="4970">
                  <c:v>44.004999999999995</c:v>
                </c:pt>
                <c:pt idx="4971">
                  <c:v>44.014999999999986</c:v>
                </c:pt>
                <c:pt idx="4972">
                  <c:v>44.024999999999977</c:v>
                </c:pt>
                <c:pt idx="4973">
                  <c:v>44.034999999999968</c:v>
                </c:pt>
                <c:pt idx="4974">
                  <c:v>44.044999999999959</c:v>
                </c:pt>
                <c:pt idx="4975">
                  <c:v>44.055000000000007</c:v>
                </c:pt>
                <c:pt idx="4976">
                  <c:v>44.064999999999998</c:v>
                </c:pt>
                <c:pt idx="4977">
                  <c:v>44.075000000000045</c:v>
                </c:pt>
                <c:pt idx="4978">
                  <c:v>44.085000000000036</c:v>
                </c:pt>
                <c:pt idx="4979">
                  <c:v>44.09499999999997</c:v>
                </c:pt>
                <c:pt idx="4980">
                  <c:v>44.104999999999961</c:v>
                </c:pt>
                <c:pt idx="4981">
                  <c:v>44.115000000000009</c:v>
                </c:pt>
                <c:pt idx="4982">
                  <c:v>44.125000000000057</c:v>
                </c:pt>
                <c:pt idx="4983">
                  <c:v>44.134999999999991</c:v>
                </c:pt>
                <c:pt idx="4984">
                  <c:v>44.145000000000039</c:v>
                </c:pt>
                <c:pt idx="4985">
                  <c:v>44.154999999999973</c:v>
                </c:pt>
                <c:pt idx="4986">
                  <c:v>44.164999999999964</c:v>
                </c:pt>
                <c:pt idx="4987">
                  <c:v>44.175000000000068</c:v>
                </c:pt>
                <c:pt idx="4988">
                  <c:v>44.184999999999945</c:v>
                </c:pt>
                <c:pt idx="4989">
                  <c:v>44.194999999999993</c:v>
                </c:pt>
                <c:pt idx="4990">
                  <c:v>44.204999999999984</c:v>
                </c:pt>
                <c:pt idx="4991">
                  <c:v>44.215000000000032</c:v>
                </c:pt>
                <c:pt idx="4992">
                  <c:v>44.224999999999966</c:v>
                </c:pt>
                <c:pt idx="4993">
                  <c:v>44.234999999999957</c:v>
                </c:pt>
                <c:pt idx="4994">
                  <c:v>44.245000000000061</c:v>
                </c:pt>
                <c:pt idx="4995">
                  <c:v>44.254999999999995</c:v>
                </c:pt>
                <c:pt idx="4996">
                  <c:v>44.264999999999986</c:v>
                </c:pt>
                <c:pt idx="4997">
                  <c:v>44.274999999999977</c:v>
                </c:pt>
                <c:pt idx="4998">
                  <c:v>44.284999999999968</c:v>
                </c:pt>
                <c:pt idx="4999">
                  <c:v>44.294999999999959</c:v>
                </c:pt>
                <c:pt idx="5000">
                  <c:v>44.305000000000007</c:v>
                </c:pt>
                <c:pt idx="5001">
                  <c:v>44.314999999999998</c:v>
                </c:pt>
                <c:pt idx="5002">
                  <c:v>44.325000000000045</c:v>
                </c:pt>
                <c:pt idx="5003">
                  <c:v>44.335000000000036</c:v>
                </c:pt>
                <c:pt idx="5004">
                  <c:v>44.34499999999997</c:v>
                </c:pt>
                <c:pt idx="5005">
                  <c:v>44.354999999999961</c:v>
                </c:pt>
                <c:pt idx="5006">
                  <c:v>44.365000000000009</c:v>
                </c:pt>
                <c:pt idx="5007">
                  <c:v>44.375000000000057</c:v>
                </c:pt>
                <c:pt idx="5008">
                  <c:v>44.384999999999991</c:v>
                </c:pt>
                <c:pt idx="5009">
                  <c:v>44.395000000000039</c:v>
                </c:pt>
                <c:pt idx="5010">
                  <c:v>44.404999999999973</c:v>
                </c:pt>
                <c:pt idx="5011">
                  <c:v>44.414999999999964</c:v>
                </c:pt>
                <c:pt idx="5012">
                  <c:v>44.425000000000068</c:v>
                </c:pt>
                <c:pt idx="5013">
                  <c:v>44.434999999999945</c:v>
                </c:pt>
                <c:pt idx="5014">
                  <c:v>44.444999999999993</c:v>
                </c:pt>
                <c:pt idx="5015">
                  <c:v>44.454999999999984</c:v>
                </c:pt>
                <c:pt idx="5016">
                  <c:v>44.465000000000032</c:v>
                </c:pt>
                <c:pt idx="5017">
                  <c:v>44.474999999999966</c:v>
                </c:pt>
                <c:pt idx="5018">
                  <c:v>44.484999999999957</c:v>
                </c:pt>
                <c:pt idx="5019">
                  <c:v>44.495000000000061</c:v>
                </c:pt>
                <c:pt idx="5020">
                  <c:v>44.504999999999995</c:v>
                </c:pt>
                <c:pt idx="5021">
                  <c:v>44.514999999999986</c:v>
                </c:pt>
                <c:pt idx="5022">
                  <c:v>44.524999999999977</c:v>
                </c:pt>
                <c:pt idx="5023">
                  <c:v>44.534999999999968</c:v>
                </c:pt>
                <c:pt idx="5024">
                  <c:v>44.544999999999959</c:v>
                </c:pt>
                <c:pt idx="5025">
                  <c:v>44.555000000000007</c:v>
                </c:pt>
                <c:pt idx="5026">
                  <c:v>44.564999999999998</c:v>
                </c:pt>
                <c:pt idx="5027">
                  <c:v>44.575000000000045</c:v>
                </c:pt>
                <c:pt idx="5028">
                  <c:v>44.585000000000036</c:v>
                </c:pt>
                <c:pt idx="5029">
                  <c:v>44.59499999999997</c:v>
                </c:pt>
                <c:pt idx="5030">
                  <c:v>44.604999999999961</c:v>
                </c:pt>
                <c:pt idx="5031">
                  <c:v>44.615000000000009</c:v>
                </c:pt>
                <c:pt idx="5032">
                  <c:v>44.625000000000057</c:v>
                </c:pt>
                <c:pt idx="5033">
                  <c:v>44.634999999999991</c:v>
                </c:pt>
                <c:pt idx="5034">
                  <c:v>44.645000000000039</c:v>
                </c:pt>
                <c:pt idx="5035">
                  <c:v>44.654999999999973</c:v>
                </c:pt>
                <c:pt idx="5036">
                  <c:v>44.664999999999964</c:v>
                </c:pt>
                <c:pt idx="5037">
                  <c:v>44.675000000000068</c:v>
                </c:pt>
                <c:pt idx="5038">
                  <c:v>44.684999999999945</c:v>
                </c:pt>
                <c:pt idx="5039">
                  <c:v>44.694999999999993</c:v>
                </c:pt>
                <c:pt idx="5040">
                  <c:v>44.704999999999984</c:v>
                </c:pt>
                <c:pt idx="5041">
                  <c:v>44.715000000000032</c:v>
                </c:pt>
                <c:pt idx="5042">
                  <c:v>44.724999999999966</c:v>
                </c:pt>
                <c:pt idx="5043">
                  <c:v>44.734999999999957</c:v>
                </c:pt>
                <c:pt idx="5044">
                  <c:v>44.745000000000061</c:v>
                </c:pt>
                <c:pt idx="5045">
                  <c:v>44.754999999999995</c:v>
                </c:pt>
                <c:pt idx="5046">
                  <c:v>44.764999999999986</c:v>
                </c:pt>
                <c:pt idx="5047">
                  <c:v>44.774999999999977</c:v>
                </c:pt>
                <c:pt idx="5048">
                  <c:v>44.784999999999968</c:v>
                </c:pt>
                <c:pt idx="5049">
                  <c:v>44.794999999999959</c:v>
                </c:pt>
                <c:pt idx="5050">
                  <c:v>44.805000000000007</c:v>
                </c:pt>
                <c:pt idx="5051">
                  <c:v>44.814999999999998</c:v>
                </c:pt>
                <c:pt idx="5052">
                  <c:v>44.825000000000045</c:v>
                </c:pt>
                <c:pt idx="5053">
                  <c:v>44.835000000000036</c:v>
                </c:pt>
                <c:pt idx="5054">
                  <c:v>44.84499999999997</c:v>
                </c:pt>
                <c:pt idx="5055">
                  <c:v>44.854999999999961</c:v>
                </c:pt>
                <c:pt idx="5056">
                  <c:v>44.865000000000009</c:v>
                </c:pt>
                <c:pt idx="5057">
                  <c:v>44.875000000000057</c:v>
                </c:pt>
                <c:pt idx="5058">
                  <c:v>44.884999999999991</c:v>
                </c:pt>
                <c:pt idx="5059">
                  <c:v>44.895000000000039</c:v>
                </c:pt>
                <c:pt idx="5060">
                  <c:v>44.904999999999973</c:v>
                </c:pt>
                <c:pt idx="5061">
                  <c:v>44.914999999999964</c:v>
                </c:pt>
                <c:pt idx="5062">
                  <c:v>44.925000000000068</c:v>
                </c:pt>
                <c:pt idx="5063">
                  <c:v>44.934999999999945</c:v>
                </c:pt>
                <c:pt idx="5064">
                  <c:v>44.944999999999993</c:v>
                </c:pt>
                <c:pt idx="5065">
                  <c:v>44.954999999999984</c:v>
                </c:pt>
                <c:pt idx="5066">
                  <c:v>44.965000000000032</c:v>
                </c:pt>
                <c:pt idx="5067">
                  <c:v>44.974999999999966</c:v>
                </c:pt>
                <c:pt idx="5068">
                  <c:v>44.984999999999957</c:v>
                </c:pt>
                <c:pt idx="5069">
                  <c:v>44.995000000000061</c:v>
                </c:pt>
                <c:pt idx="5070">
                  <c:v>45.004999999999995</c:v>
                </c:pt>
                <c:pt idx="5071">
                  <c:v>45.014999999999986</c:v>
                </c:pt>
                <c:pt idx="5072">
                  <c:v>45.024999999999977</c:v>
                </c:pt>
                <c:pt idx="5073">
                  <c:v>45.034999999999968</c:v>
                </c:pt>
                <c:pt idx="5074">
                  <c:v>45.044999999999959</c:v>
                </c:pt>
                <c:pt idx="5075">
                  <c:v>45.055000000000007</c:v>
                </c:pt>
                <c:pt idx="5076">
                  <c:v>45.064999999999998</c:v>
                </c:pt>
                <c:pt idx="5077">
                  <c:v>45.075000000000045</c:v>
                </c:pt>
                <c:pt idx="5078">
                  <c:v>45.085000000000036</c:v>
                </c:pt>
                <c:pt idx="5079">
                  <c:v>45.09499999999997</c:v>
                </c:pt>
                <c:pt idx="5080">
                  <c:v>45.104999999999961</c:v>
                </c:pt>
                <c:pt idx="5081">
                  <c:v>45.115000000000009</c:v>
                </c:pt>
                <c:pt idx="5082">
                  <c:v>45.125000000000057</c:v>
                </c:pt>
                <c:pt idx="5083">
                  <c:v>45.134999999999991</c:v>
                </c:pt>
                <c:pt idx="5084">
                  <c:v>45.145000000000039</c:v>
                </c:pt>
                <c:pt idx="5085">
                  <c:v>45.154999999999973</c:v>
                </c:pt>
                <c:pt idx="5086">
                  <c:v>45.164999999999964</c:v>
                </c:pt>
                <c:pt idx="5087">
                  <c:v>45.175000000000068</c:v>
                </c:pt>
                <c:pt idx="5088">
                  <c:v>45.184999999999945</c:v>
                </c:pt>
                <c:pt idx="5089">
                  <c:v>45.194999999999993</c:v>
                </c:pt>
                <c:pt idx="5090">
                  <c:v>45.204999999999984</c:v>
                </c:pt>
                <c:pt idx="5091">
                  <c:v>45.215000000000032</c:v>
                </c:pt>
                <c:pt idx="5092">
                  <c:v>45.224999999999966</c:v>
                </c:pt>
                <c:pt idx="5093">
                  <c:v>45.234999999999957</c:v>
                </c:pt>
                <c:pt idx="5094">
                  <c:v>45.245000000000061</c:v>
                </c:pt>
                <c:pt idx="5095">
                  <c:v>45.254999999999995</c:v>
                </c:pt>
                <c:pt idx="5096">
                  <c:v>45.264999999999986</c:v>
                </c:pt>
                <c:pt idx="5097">
                  <c:v>45.275000000000034</c:v>
                </c:pt>
                <c:pt idx="5098">
                  <c:v>45.284999999999968</c:v>
                </c:pt>
                <c:pt idx="5099">
                  <c:v>45.295000000000016</c:v>
                </c:pt>
                <c:pt idx="5100">
                  <c:v>45.305000000000007</c:v>
                </c:pt>
                <c:pt idx="5101">
                  <c:v>45.314999999999998</c:v>
                </c:pt>
                <c:pt idx="5102">
                  <c:v>45.324999999999989</c:v>
                </c:pt>
                <c:pt idx="5103">
                  <c:v>45.335000000000036</c:v>
                </c:pt>
                <c:pt idx="5104">
                  <c:v>45.34499999999997</c:v>
                </c:pt>
                <c:pt idx="5105">
                  <c:v>45.354999999999961</c:v>
                </c:pt>
                <c:pt idx="5106">
                  <c:v>45.365000000000009</c:v>
                </c:pt>
                <c:pt idx="5107">
                  <c:v>45.375000000000057</c:v>
                </c:pt>
                <c:pt idx="5108">
                  <c:v>45.384999999999991</c:v>
                </c:pt>
                <c:pt idx="5109">
                  <c:v>45.395000000000039</c:v>
                </c:pt>
                <c:pt idx="5110">
                  <c:v>45.404999999999973</c:v>
                </c:pt>
                <c:pt idx="5111">
                  <c:v>45.414999999999964</c:v>
                </c:pt>
                <c:pt idx="5112">
                  <c:v>45.425000000000068</c:v>
                </c:pt>
                <c:pt idx="5113">
                  <c:v>45.434999999999945</c:v>
                </c:pt>
                <c:pt idx="5114">
                  <c:v>45.444999999999993</c:v>
                </c:pt>
                <c:pt idx="5115">
                  <c:v>45.454999999999984</c:v>
                </c:pt>
                <c:pt idx="5116">
                  <c:v>45.465000000000032</c:v>
                </c:pt>
                <c:pt idx="5117">
                  <c:v>45.474999999999966</c:v>
                </c:pt>
                <c:pt idx="5118">
                  <c:v>45.484999999999957</c:v>
                </c:pt>
                <c:pt idx="5119">
                  <c:v>45.495000000000061</c:v>
                </c:pt>
                <c:pt idx="5120">
                  <c:v>45.504999999999995</c:v>
                </c:pt>
                <c:pt idx="5121">
                  <c:v>45.514999999999986</c:v>
                </c:pt>
                <c:pt idx="5122">
                  <c:v>45.525000000000034</c:v>
                </c:pt>
                <c:pt idx="5123">
                  <c:v>45.534999999999968</c:v>
                </c:pt>
                <c:pt idx="5124">
                  <c:v>45.545000000000016</c:v>
                </c:pt>
                <c:pt idx="5125">
                  <c:v>45.555000000000007</c:v>
                </c:pt>
                <c:pt idx="5126">
                  <c:v>45.564999999999998</c:v>
                </c:pt>
                <c:pt idx="5127">
                  <c:v>45.574999999999989</c:v>
                </c:pt>
                <c:pt idx="5128">
                  <c:v>45.585000000000036</c:v>
                </c:pt>
                <c:pt idx="5129">
                  <c:v>45.59499999999997</c:v>
                </c:pt>
                <c:pt idx="5130">
                  <c:v>45.604999999999961</c:v>
                </c:pt>
                <c:pt idx="5131">
                  <c:v>45.615000000000009</c:v>
                </c:pt>
                <c:pt idx="5132">
                  <c:v>45.625000000000057</c:v>
                </c:pt>
                <c:pt idx="5133">
                  <c:v>45.634999999999991</c:v>
                </c:pt>
                <c:pt idx="5134">
                  <c:v>45.645000000000039</c:v>
                </c:pt>
                <c:pt idx="5135">
                  <c:v>45.654999999999973</c:v>
                </c:pt>
                <c:pt idx="5136">
                  <c:v>45.664999999999964</c:v>
                </c:pt>
                <c:pt idx="5137">
                  <c:v>45.675000000000068</c:v>
                </c:pt>
                <c:pt idx="5138">
                  <c:v>45.684999999999945</c:v>
                </c:pt>
                <c:pt idx="5139">
                  <c:v>45.694999999999993</c:v>
                </c:pt>
                <c:pt idx="5140">
                  <c:v>45.704999999999984</c:v>
                </c:pt>
                <c:pt idx="5141">
                  <c:v>45.715000000000032</c:v>
                </c:pt>
                <c:pt idx="5142">
                  <c:v>45.724999999999966</c:v>
                </c:pt>
                <c:pt idx="5143">
                  <c:v>45.734999999999957</c:v>
                </c:pt>
                <c:pt idx="5144">
                  <c:v>45.745000000000061</c:v>
                </c:pt>
                <c:pt idx="5145">
                  <c:v>45.754999999999995</c:v>
                </c:pt>
                <c:pt idx="5146">
                  <c:v>45.764999999999986</c:v>
                </c:pt>
                <c:pt idx="5147">
                  <c:v>45.775000000000034</c:v>
                </c:pt>
                <c:pt idx="5148">
                  <c:v>45.784999999999968</c:v>
                </c:pt>
                <c:pt idx="5149">
                  <c:v>45.795000000000016</c:v>
                </c:pt>
                <c:pt idx="5150">
                  <c:v>45.805000000000007</c:v>
                </c:pt>
                <c:pt idx="5151">
                  <c:v>45.814999999999998</c:v>
                </c:pt>
                <c:pt idx="5152">
                  <c:v>45.824999999999989</c:v>
                </c:pt>
                <c:pt idx="5153">
                  <c:v>45.835000000000036</c:v>
                </c:pt>
                <c:pt idx="5154">
                  <c:v>45.84499999999997</c:v>
                </c:pt>
                <c:pt idx="5155">
                  <c:v>45.854999999999961</c:v>
                </c:pt>
                <c:pt idx="5156">
                  <c:v>45.865000000000009</c:v>
                </c:pt>
                <c:pt idx="5157">
                  <c:v>45.875000000000057</c:v>
                </c:pt>
                <c:pt idx="5158">
                  <c:v>45.884999999999991</c:v>
                </c:pt>
                <c:pt idx="5159">
                  <c:v>45.895000000000039</c:v>
                </c:pt>
                <c:pt idx="5160">
                  <c:v>45.904999999999973</c:v>
                </c:pt>
                <c:pt idx="5161">
                  <c:v>45.914999999999964</c:v>
                </c:pt>
                <c:pt idx="5162">
                  <c:v>45.925000000000068</c:v>
                </c:pt>
                <c:pt idx="5163">
                  <c:v>45.934999999999945</c:v>
                </c:pt>
                <c:pt idx="5164">
                  <c:v>45.944999999999993</c:v>
                </c:pt>
                <c:pt idx="5165">
                  <c:v>45.954999999999984</c:v>
                </c:pt>
                <c:pt idx="5166">
                  <c:v>45.965000000000032</c:v>
                </c:pt>
                <c:pt idx="5167">
                  <c:v>45.974999999999966</c:v>
                </c:pt>
                <c:pt idx="5168">
                  <c:v>45.984999999999957</c:v>
                </c:pt>
                <c:pt idx="5169">
                  <c:v>45.995000000000061</c:v>
                </c:pt>
                <c:pt idx="5170">
                  <c:v>46.004999999999995</c:v>
                </c:pt>
                <c:pt idx="5171">
                  <c:v>46.014999999999986</c:v>
                </c:pt>
                <c:pt idx="5172">
                  <c:v>46.025000000000034</c:v>
                </c:pt>
                <c:pt idx="5173">
                  <c:v>46.034999999999968</c:v>
                </c:pt>
                <c:pt idx="5174">
                  <c:v>46.045000000000016</c:v>
                </c:pt>
                <c:pt idx="5175">
                  <c:v>46.055000000000007</c:v>
                </c:pt>
                <c:pt idx="5176">
                  <c:v>46.064999999999998</c:v>
                </c:pt>
                <c:pt idx="5177">
                  <c:v>46.074999999999989</c:v>
                </c:pt>
                <c:pt idx="5178">
                  <c:v>46.085000000000036</c:v>
                </c:pt>
                <c:pt idx="5179">
                  <c:v>46.09499999999997</c:v>
                </c:pt>
                <c:pt idx="5180">
                  <c:v>46.104999999999961</c:v>
                </c:pt>
                <c:pt idx="5181">
                  <c:v>46.115000000000009</c:v>
                </c:pt>
                <c:pt idx="5182">
                  <c:v>46.125000000000057</c:v>
                </c:pt>
                <c:pt idx="5183">
                  <c:v>46.134999999999991</c:v>
                </c:pt>
                <c:pt idx="5184">
                  <c:v>46.145000000000039</c:v>
                </c:pt>
                <c:pt idx="5185">
                  <c:v>46.154999999999973</c:v>
                </c:pt>
                <c:pt idx="5186">
                  <c:v>46.164999999999964</c:v>
                </c:pt>
                <c:pt idx="5187">
                  <c:v>46.175000000000068</c:v>
                </c:pt>
                <c:pt idx="5188">
                  <c:v>46.184999999999945</c:v>
                </c:pt>
                <c:pt idx="5189">
                  <c:v>46.194999999999993</c:v>
                </c:pt>
                <c:pt idx="5190">
                  <c:v>46.204999999999984</c:v>
                </c:pt>
                <c:pt idx="5191">
                  <c:v>46.215000000000032</c:v>
                </c:pt>
                <c:pt idx="5192">
                  <c:v>46.224999999999966</c:v>
                </c:pt>
                <c:pt idx="5193">
                  <c:v>46.234999999999957</c:v>
                </c:pt>
                <c:pt idx="5194">
                  <c:v>46.245000000000061</c:v>
                </c:pt>
                <c:pt idx="5195">
                  <c:v>46.254999999999995</c:v>
                </c:pt>
                <c:pt idx="5196">
                  <c:v>46.264999999999986</c:v>
                </c:pt>
                <c:pt idx="5197">
                  <c:v>46.275000000000034</c:v>
                </c:pt>
                <c:pt idx="5198">
                  <c:v>46.284999999999968</c:v>
                </c:pt>
                <c:pt idx="5199">
                  <c:v>46.295000000000016</c:v>
                </c:pt>
                <c:pt idx="5200">
                  <c:v>46.305000000000007</c:v>
                </c:pt>
                <c:pt idx="5201">
                  <c:v>46.314999999999998</c:v>
                </c:pt>
                <c:pt idx="5202">
                  <c:v>46.324999999999989</c:v>
                </c:pt>
                <c:pt idx="5203">
                  <c:v>46.335000000000036</c:v>
                </c:pt>
                <c:pt idx="5204">
                  <c:v>46.34499999999997</c:v>
                </c:pt>
                <c:pt idx="5205">
                  <c:v>46.354999999999961</c:v>
                </c:pt>
                <c:pt idx="5206">
                  <c:v>46.365000000000009</c:v>
                </c:pt>
                <c:pt idx="5207">
                  <c:v>46.375000000000057</c:v>
                </c:pt>
                <c:pt idx="5208">
                  <c:v>46.384999999999991</c:v>
                </c:pt>
                <c:pt idx="5209">
                  <c:v>46.395000000000039</c:v>
                </c:pt>
                <c:pt idx="5210">
                  <c:v>46.404999999999973</c:v>
                </c:pt>
                <c:pt idx="5211">
                  <c:v>46.414999999999964</c:v>
                </c:pt>
                <c:pt idx="5212">
                  <c:v>46.425000000000068</c:v>
                </c:pt>
                <c:pt idx="5213">
                  <c:v>46.434999999999945</c:v>
                </c:pt>
                <c:pt idx="5214">
                  <c:v>46.444999999999993</c:v>
                </c:pt>
                <c:pt idx="5215">
                  <c:v>46.454999999999984</c:v>
                </c:pt>
                <c:pt idx="5216">
                  <c:v>46.465000000000032</c:v>
                </c:pt>
                <c:pt idx="5217">
                  <c:v>46.474999999999966</c:v>
                </c:pt>
                <c:pt idx="5218">
                  <c:v>46.484999999999957</c:v>
                </c:pt>
                <c:pt idx="5219">
                  <c:v>46.495000000000061</c:v>
                </c:pt>
                <c:pt idx="5220">
                  <c:v>46.504999999999995</c:v>
                </c:pt>
                <c:pt idx="5221">
                  <c:v>46.514999999999986</c:v>
                </c:pt>
                <c:pt idx="5222">
                  <c:v>46.525000000000034</c:v>
                </c:pt>
                <c:pt idx="5223">
                  <c:v>46.534999999999968</c:v>
                </c:pt>
                <c:pt idx="5224">
                  <c:v>46.545000000000016</c:v>
                </c:pt>
                <c:pt idx="5225">
                  <c:v>46.555000000000007</c:v>
                </c:pt>
                <c:pt idx="5226">
                  <c:v>46.564999999999998</c:v>
                </c:pt>
                <c:pt idx="5227">
                  <c:v>46.574999999999989</c:v>
                </c:pt>
                <c:pt idx="5228">
                  <c:v>46.585000000000036</c:v>
                </c:pt>
                <c:pt idx="5229">
                  <c:v>46.59499999999997</c:v>
                </c:pt>
                <c:pt idx="5230">
                  <c:v>46.604999999999961</c:v>
                </c:pt>
                <c:pt idx="5231">
                  <c:v>46.615000000000009</c:v>
                </c:pt>
                <c:pt idx="5232">
                  <c:v>46.625000000000057</c:v>
                </c:pt>
                <c:pt idx="5233">
                  <c:v>46.634999999999991</c:v>
                </c:pt>
                <c:pt idx="5234">
                  <c:v>46.645000000000039</c:v>
                </c:pt>
                <c:pt idx="5235">
                  <c:v>46.654999999999973</c:v>
                </c:pt>
                <c:pt idx="5236">
                  <c:v>46.664999999999964</c:v>
                </c:pt>
                <c:pt idx="5237">
                  <c:v>46.675000000000068</c:v>
                </c:pt>
                <c:pt idx="5238">
                  <c:v>46.684999999999945</c:v>
                </c:pt>
                <c:pt idx="5239">
                  <c:v>46.694999999999993</c:v>
                </c:pt>
                <c:pt idx="5240">
                  <c:v>46.704999999999984</c:v>
                </c:pt>
                <c:pt idx="5241">
                  <c:v>46.715000000000032</c:v>
                </c:pt>
                <c:pt idx="5242">
                  <c:v>46.724999999999966</c:v>
                </c:pt>
                <c:pt idx="5243">
                  <c:v>46.734999999999957</c:v>
                </c:pt>
                <c:pt idx="5244">
                  <c:v>46.745000000000061</c:v>
                </c:pt>
                <c:pt idx="5245">
                  <c:v>46.754999999999995</c:v>
                </c:pt>
                <c:pt idx="5246">
                  <c:v>46.764999999999986</c:v>
                </c:pt>
                <c:pt idx="5247">
                  <c:v>46.775000000000034</c:v>
                </c:pt>
                <c:pt idx="5248">
                  <c:v>46.784999999999968</c:v>
                </c:pt>
                <c:pt idx="5249">
                  <c:v>46.795000000000016</c:v>
                </c:pt>
                <c:pt idx="5250">
                  <c:v>46.805000000000007</c:v>
                </c:pt>
                <c:pt idx="5251">
                  <c:v>46.814999999999998</c:v>
                </c:pt>
                <c:pt idx="5252">
                  <c:v>46.824999999999989</c:v>
                </c:pt>
                <c:pt idx="5253">
                  <c:v>46.835000000000036</c:v>
                </c:pt>
                <c:pt idx="5254">
                  <c:v>46.84499999999997</c:v>
                </c:pt>
                <c:pt idx="5255">
                  <c:v>46.854999999999961</c:v>
                </c:pt>
                <c:pt idx="5256">
                  <c:v>46.865000000000009</c:v>
                </c:pt>
                <c:pt idx="5257">
                  <c:v>46.875000000000057</c:v>
                </c:pt>
                <c:pt idx="5258">
                  <c:v>46.884999999999991</c:v>
                </c:pt>
                <c:pt idx="5259">
                  <c:v>46.895000000000039</c:v>
                </c:pt>
                <c:pt idx="5260">
                  <c:v>46.904999999999973</c:v>
                </c:pt>
                <c:pt idx="5261">
                  <c:v>46.914999999999964</c:v>
                </c:pt>
                <c:pt idx="5262">
                  <c:v>46.925000000000068</c:v>
                </c:pt>
                <c:pt idx="5263">
                  <c:v>46.934999999999945</c:v>
                </c:pt>
                <c:pt idx="5264">
                  <c:v>46.944999999999993</c:v>
                </c:pt>
                <c:pt idx="5265">
                  <c:v>46.954999999999984</c:v>
                </c:pt>
                <c:pt idx="5266">
                  <c:v>46.965000000000032</c:v>
                </c:pt>
                <c:pt idx="5267">
                  <c:v>46.974999999999966</c:v>
                </c:pt>
                <c:pt idx="5268">
                  <c:v>46.984999999999957</c:v>
                </c:pt>
                <c:pt idx="5269">
                  <c:v>46.995000000000061</c:v>
                </c:pt>
                <c:pt idx="5270">
                  <c:v>47.004999999999995</c:v>
                </c:pt>
                <c:pt idx="5271">
                  <c:v>47.014999999999986</c:v>
                </c:pt>
                <c:pt idx="5272">
                  <c:v>47.025000000000034</c:v>
                </c:pt>
                <c:pt idx="5273">
                  <c:v>47.034999999999968</c:v>
                </c:pt>
                <c:pt idx="5274">
                  <c:v>47.045000000000016</c:v>
                </c:pt>
                <c:pt idx="5275">
                  <c:v>47.055000000000007</c:v>
                </c:pt>
                <c:pt idx="5276">
                  <c:v>47.064999999999998</c:v>
                </c:pt>
                <c:pt idx="5277">
                  <c:v>47.074999999999989</c:v>
                </c:pt>
                <c:pt idx="5278">
                  <c:v>47.085000000000036</c:v>
                </c:pt>
                <c:pt idx="5279">
                  <c:v>47.09499999999997</c:v>
                </c:pt>
                <c:pt idx="5280">
                  <c:v>47.104999999999961</c:v>
                </c:pt>
                <c:pt idx="5281">
                  <c:v>47.115000000000009</c:v>
                </c:pt>
                <c:pt idx="5282">
                  <c:v>47.125000000000057</c:v>
                </c:pt>
                <c:pt idx="5283">
                  <c:v>47.134999999999991</c:v>
                </c:pt>
                <c:pt idx="5284">
                  <c:v>47.145000000000039</c:v>
                </c:pt>
                <c:pt idx="5285">
                  <c:v>47.154999999999973</c:v>
                </c:pt>
                <c:pt idx="5286">
                  <c:v>47.164999999999964</c:v>
                </c:pt>
                <c:pt idx="5287">
                  <c:v>47.175000000000068</c:v>
                </c:pt>
                <c:pt idx="5288">
                  <c:v>47.184999999999945</c:v>
                </c:pt>
                <c:pt idx="5289">
                  <c:v>47.194999999999993</c:v>
                </c:pt>
                <c:pt idx="5290">
                  <c:v>47.204999999999984</c:v>
                </c:pt>
                <c:pt idx="5291">
                  <c:v>47.215000000000032</c:v>
                </c:pt>
                <c:pt idx="5292">
                  <c:v>47.224999999999966</c:v>
                </c:pt>
                <c:pt idx="5293">
                  <c:v>47.234999999999957</c:v>
                </c:pt>
                <c:pt idx="5294">
                  <c:v>47.245000000000061</c:v>
                </c:pt>
                <c:pt idx="5295">
                  <c:v>47.254999999999995</c:v>
                </c:pt>
                <c:pt idx="5296">
                  <c:v>47.264999999999986</c:v>
                </c:pt>
                <c:pt idx="5297">
                  <c:v>47.275000000000034</c:v>
                </c:pt>
                <c:pt idx="5298">
                  <c:v>47.284999999999968</c:v>
                </c:pt>
                <c:pt idx="5299">
                  <c:v>47.295000000000016</c:v>
                </c:pt>
              </c:numCache>
            </c:numRef>
          </c:xVal>
          <c:yVal>
            <c:numRef>
              <c:f>List1!$T$11:$T$10000</c:f>
              <c:numCache>
                <c:formatCode>General</c:formatCode>
                <c:ptCount val="9990"/>
                <c:pt idx="0">
                  <c:v>-4.1199999998351444E-2</c:v>
                </c:pt>
                <c:pt idx="1">
                  <c:v>5.5148514849712324E-2</c:v>
                </c:pt>
                <c:pt idx="2">
                  <c:v>-0.16316831682656158</c:v>
                </c:pt>
                <c:pt idx="3">
                  <c:v>0.24475247523913879</c:v>
                </c:pt>
                <c:pt idx="4">
                  <c:v>-1.582892233128936E-16</c:v>
                </c:pt>
                <c:pt idx="5">
                  <c:v>0.26663366335685329</c:v>
                </c:pt>
                <c:pt idx="6">
                  <c:v>-3.6237623761137927E-2</c:v>
                </c:pt>
                <c:pt idx="7">
                  <c:v>-5.7425742572287629E-2</c:v>
                </c:pt>
                <c:pt idx="8">
                  <c:v>-6.5742574255287109E-2</c:v>
                </c:pt>
                <c:pt idx="9">
                  <c:v>5.2178217820571998E-2</c:v>
                </c:pt>
                <c:pt idx="10">
                  <c:v>-0.18059405939986214</c:v>
                </c:pt>
                <c:pt idx="11">
                  <c:v>0.21455445543842513</c:v>
                </c:pt>
                <c:pt idx="12">
                  <c:v>-4.4554455444137483E-2</c:v>
                </c:pt>
                <c:pt idx="13">
                  <c:v>0.15861386138141106</c:v>
                </c:pt>
                <c:pt idx="14">
                  <c:v>8.2376237621285819E-2</c:v>
                </c:pt>
                <c:pt idx="15">
                  <c:v>0.12910891088585519</c:v>
                </c:pt>
                <c:pt idx="16">
                  <c:v>-0.37920792077885329</c:v>
                </c:pt>
                <c:pt idx="17">
                  <c:v>0.18584158415157784</c:v>
                </c:pt>
                <c:pt idx="18">
                  <c:v>-0.15940594058871282</c:v>
                </c:pt>
                <c:pt idx="19">
                  <c:v>9.8217821778576117E-2</c:v>
                </c:pt>
                <c:pt idx="20">
                  <c:v>-0.21990099009228442</c:v>
                </c:pt>
                <c:pt idx="21">
                  <c:v>7.7029702968833685E-2</c:v>
                </c:pt>
                <c:pt idx="22">
                  <c:v>-0.30366336632670021</c:v>
                </c:pt>
                <c:pt idx="23">
                  <c:v>6.2772277224739895E-2</c:v>
                </c:pt>
                <c:pt idx="24">
                  <c:v>-0.24168316830926198</c:v>
                </c:pt>
                <c:pt idx="25">
                  <c:v>0.1215841584115642</c:v>
                </c:pt>
                <c:pt idx="26">
                  <c:v>-3.5544554454573191E-2</c:v>
                </c:pt>
                <c:pt idx="27">
                  <c:v>0.13445544553971445</c:v>
                </c:pt>
                <c:pt idx="28">
                  <c:v>4.0792079206288683E-2</c:v>
                </c:pt>
                <c:pt idx="29">
                  <c:v>-0.17900990098385175</c:v>
                </c:pt>
                <c:pt idx="30">
                  <c:v>-0.13970297029283679</c:v>
                </c:pt>
                <c:pt idx="31">
                  <c:v>0.21148514850854819</c:v>
                </c:pt>
                <c:pt idx="32">
                  <c:v>-0.36485148513683668</c:v>
                </c:pt>
                <c:pt idx="33">
                  <c:v>0.46148514850080952</c:v>
                </c:pt>
                <c:pt idx="34">
                  <c:v>0.33910891088053663</c:v>
                </c:pt>
                <c:pt idx="35">
                  <c:v>1.7539603959809309</c:v>
                </c:pt>
                <c:pt idx="36">
                  <c:v>3.520099009784853</c:v>
                </c:pt>
                <c:pt idx="37">
                  <c:v>3.35544554444302</c:v>
                </c:pt>
                <c:pt idx="38">
                  <c:v>2.3697029702194752</c:v>
                </c:pt>
                <c:pt idx="39">
                  <c:v>2.1747524751761897</c:v>
                </c:pt>
                <c:pt idx="40">
                  <c:v>1.3536633662916657</c:v>
                </c:pt>
                <c:pt idx="41">
                  <c:v>1.9601980197377649</c:v>
                </c:pt>
                <c:pt idx="42">
                  <c:v>0.9608910890780975</c:v>
                </c:pt>
                <c:pt idx="43">
                  <c:v>-0.14881188118454497</c:v>
                </c:pt>
                <c:pt idx="44">
                  <c:v>-1.5485148514342137</c:v>
                </c:pt>
                <c:pt idx="45">
                  <c:v>-1.7916831682573426</c:v>
                </c:pt>
                <c:pt idx="46">
                  <c:v>-4.0995049503587078</c:v>
                </c:pt>
                <c:pt idx="47">
                  <c:v>-2.0727722771597659</c:v>
                </c:pt>
                <c:pt idx="48">
                  <c:v>-0.54396039602142532</c:v>
                </c:pt>
                <c:pt idx="49">
                  <c:v>0.35950495048297715</c:v>
                </c:pt>
                <c:pt idx="50">
                  <c:v>1.858217821719931</c:v>
                </c:pt>
                <c:pt idx="51">
                  <c:v>2.0621782177527823</c:v>
                </c:pt>
                <c:pt idx="52">
                  <c:v>2.7866336632733324</c:v>
                </c:pt>
                <c:pt idx="53">
                  <c:v>0.2718811881099758</c:v>
                </c:pt>
                <c:pt idx="54">
                  <c:v>-0.20623762375542559</c:v>
                </c:pt>
                <c:pt idx="55">
                  <c:v>-0.49712871285471244</c:v>
                </c:pt>
                <c:pt idx="56">
                  <c:v>-1.098316831646952</c:v>
                </c:pt>
                <c:pt idx="57">
                  <c:v>9.2871287126124052E-2</c:v>
                </c:pt>
                <c:pt idx="58">
                  <c:v>-9.8217821778576228E-2</c:v>
                </c:pt>
                <c:pt idx="59">
                  <c:v>0.23643564355613941</c:v>
                </c:pt>
                <c:pt idx="60">
                  <c:v>0.80138613858724039</c:v>
                </c:pt>
                <c:pt idx="61">
                  <c:v>9.138613861085039E-2</c:v>
                </c:pt>
                <c:pt idx="62">
                  <c:v>6.8019801977862518E-2</c:v>
                </c:pt>
                <c:pt idx="63">
                  <c:v>2.1188118811149535E-2</c:v>
                </c:pt>
                <c:pt idx="64">
                  <c:v>-0.343663366325687</c:v>
                </c:pt>
                <c:pt idx="65">
                  <c:v>-0.50227722770569116</c:v>
                </c:pt>
                <c:pt idx="66">
                  <c:v>-0.36871287127542207</c:v>
                </c:pt>
                <c:pt idx="67">
                  <c:v>0.14277227722271385</c:v>
                </c:pt>
                <c:pt idx="68">
                  <c:v>-0.13217821781713895</c:v>
                </c:pt>
                <c:pt idx="69">
                  <c:v>0.13970297029283685</c:v>
                </c:pt>
                <c:pt idx="70">
                  <c:v>-0.15940594058871277</c:v>
                </c:pt>
                <c:pt idx="71">
                  <c:v>-0.23039603959712232</c:v>
                </c:pt>
                <c:pt idx="72">
                  <c:v>-1.0408910890746641</c:v>
                </c:pt>
                <c:pt idx="73">
                  <c:v>-0.3346534653347159</c:v>
                </c:pt>
                <c:pt idx="74">
                  <c:v>-0.14801980197442921</c:v>
                </c:pt>
                <c:pt idx="75">
                  <c:v>0.35425742573126184</c:v>
                </c:pt>
                <c:pt idx="76">
                  <c:v>0.48277227721128851</c:v>
                </c:pt>
                <c:pt idx="77">
                  <c:v>1.2464356435221178</c:v>
                </c:pt>
                <c:pt idx="78">
                  <c:v>0.44643564354941412</c:v>
                </c:pt>
                <c:pt idx="79">
                  <c:v>4.0792079206288592E-2</c:v>
                </c:pt>
                <c:pt idx="80">
                  <c:v>-0.11247524752126321</c:v>
                </c:pt>
                <c:pt idx="81">
                  <c:v>-9.1089108917082121E-3</c:v>
                </c:pt>
                <c:pt idx="82">
                  <c:v>-0.74405940591709696</c:v>
                </c:pt>
                <c:pt idx="83">
                  <c:v>1.9702970297283056E-2</c:v>
                </c:pt>
                <c:pt idx="84">
                  <c:v>-0.3286138613742916</c:v>
                </c:pt>
                <c:pt idx="85">
                  <c:v>-0.22584158415056468</c:v>
                </c:pt>
                <c:pt idx="86">
                  <c:v>-0.3074257425645488</c:v>
                </c:pt>
                <c:pt idx="87">
                  <c:v>-0.62623762374056746</c:v>
                </c:pt>
                <c:pt idx="88">
                  <c:v>-0.85128712868523826</c:v>
                </c:pt>
                <c:pt idx="89">
                  <c:v>0.20019801979500121</c:v>
                </c:pt>
                <c:pt idx="90">
                  <c:v>-0.36861386137327834</c:v>
                </c:pt>
                <c:pt idx="91">
                  <c:v>0.10198019801642505</c:v>
                </c:pt>
                <c:pt idx="92">
                  <c:v>-3.76237623784884E-3</c:v>
                </c:pt>
                <c:pt idx="93">
                  <c:v>-6.6534653463995827E-2</c:v>
                </c:pt>
                <c:pt idx="94">
                  <c:v>-0.20920792078597286</c:v>
                </c:pt>
                <c:pt idx="95">
                  <c:v>0.32405940592914062</c:v>
                </c:pt>
                <c:pt idx="96">
                  <c:v>0.20019801979640822</c:v>
                </c:pt>
                <c:pt idx="97">
                  <c:v>1.5236633662859531</c:v>
                </c:pt>
                <c:pt idx="98">
                  <c:v>1.5961386138082294</c:v>
                </c:pt>
                <c:pt idx="99">
                  <c:v>0.9033663366036655</c:v>
                </c:pt>
                <c:pt idx="100">
                  <c:v>1.2880198019371152</c:v>
                </c:pt>
                <c:pt idx="101">
                  <c:v>1.1286138613484022</c:v>
                </c:pt>
                <c:pt idx="102">
                  <c:v>1.1231683167952127</c:v>
                </c:pt>
                <c:pt idx="103">
                  <c:v>0.44188118810426325</c:v>
                </c:pt>
                <c:pt idx="104">
                  <c:v>-0.16999999999428753</c:v>
                </c:pt>
                <c:pt idx="105">
                  <c:v>0.44722772275812267</c:v>
                </c:pt>
                <c:pt idx="106">
                  <c:v>0.55287128711025291</c:v>
                </c:pt>
                <c:pt idx="107">
                  <c:v>1.4827722771775207</c:v>
                </c:pt>
                <c:pt idx="108">
                  <c:v>1.1180198019428276</c:v>
                </c:pt>
                <c:pt idx="109">
                  <c:v>0.66247524750311282</c:v>
                </c:pt>
                <c:pt idx="110">
                  <c:v>0.30742574256454896</c:v>
                </c:pt>
                <c:pt idx="111">
                  <c:v>0.31346534652497332</c:v>
                </c:pt>
                <c:pt idx="112">
                  <c:v>0.60049504948567411</c:v>
                </c:pt>
                <c:pt idx="113">
                  <c:v>1.3702970296576642</c:v>
                </c:pt>
                <c:pt idx="114">
                  <c:v>1.2908910890669263</c:v>
                </c:pt>
                <c:pt idx="115">
                  <c:v>1.3430693068860902</c:v>
                </c:pt>
                <c:pt idx="116">
                  <c:v>0.9963366336305266</c:v>
                </c:pt>
                <c:pt idx="117">
                  <c:v>1.3786138613392567</c:v>
                </c:pt>
                <c:pt idx="118">
                  <c:v>0.98049504947182964</c:v>
                </c:pt>
                <c:pt idx="119">
                  <c:v>1.4670297029223738</c:v>
                </c:pt>
                <c:pt idx="120">
                  <c:v>0.33841584157256432</c:v>
                </c:pt>
                <c:pt idx="121">
                  <c:v>0.47207920790497737</c:v>
                </c:pt>
                <c:pt idx="122">
                  <c:v>0.22663366335786642</c:v>
                </c:pt>
                <c:pt idx="123">
                  <c:v>0.79079207918166483</c:v>
                </c:pt>
                <c:pt idx="124">
                  <c:v>0.46158415840154654</c:v>
                </c:pt>
                <c:pt idx="125">
                  <c:v>0.58465346532697704</c:v>
                </c:pt>
                <c:pt idx="126">
                  <c:v>0.16465346534042824</c:v>
                </c:pt>
                <c:pt idx="127">
                  <c:v>0.8210891088845238</c:v>
                </c:pt>
                <c:pt idx="128">
                  <c:v>-1.0594059405574632E-2</c:v>
                </c:pt>
                <c:pt idx="129">
                  <c:v>0.32257425741527435</c:v>
                </c:pt>
                <c:pt idx="130">
                  <c:v>6.6435643561851901E-2</c:v>
                </c:pt>
                <c:pt idx="131">
                  <c:v>0.14277227722271355</c:v>
                </c:pt>
                <c:pt idx="132">
                  <c:v>-0.15405940593485346</c:v>
                </c:pt>
                <c:pt idx="133">
                  <c:v>6.8019801977862379E-2</c:v>
                </c:pt>
                <c:pt idx="134">
                  <c:v>-1.4356435643423683E-2</c:v>
                </c:pt>
                <c:pt idx="135">
                  <c:v>0.41099009899557765</c:v>
                </c:pt>
                <c:pt idx="136">
                  <c:v>-0.21980198019154748</c:v>
                </c:pt>
                <c:pt idx="137">
                  <c:v>0.41465346533268976</c:v>
                </c:pt>
                <c:pt idx="138">
                  <c:v>-9.8217821778576325E-2</c:v>
                </c:pt>
                <c:pt idx="139">
                  <c:v>5.7425742572287532E-2</c:v>
                </c:pt>
                <c:pt idx="140">
                  <c:v>-0.10732673266887741</c:v>
                </c:pt>
                <c:pt idx="141">
                  <c:v>0.18584158415298477</c:v>
                </c:pt>
                <c:pt idx="142">
                  <c:v>-0.19485148514254921</c:v>
                </c:pt>
                <c:pt idx="143">
                  <c:v>0.42227722770771708</c:v>
                </c:pt>
                <c:pt idx="144">
                  <c:v>0.37019801978928879</c:v>
                </c:pt>
                <c:pt idx="145">
                  <c:v>0.21980198019014061</c:v>
                </c:pt>
                <c:pt idx="146">
                  <c:v>8.2376237621286028E-2</c:v>
                </c:pt>
                <c:pt idx="147">
                  <c:v>0.30217821781142645</c:v>
                </c:pt>
                <c:pt idx="148">
                  <c:v>9.2871287126123886E-2</c:v>
                </c:pt>
                <c:pt idx="149">
                  <c:v>0.22514851484399992</c:v>
                </c:pt>
                <c:pt idx="150">
                  <c:v>0.70782178215455183</c:v>
                </c:pt>
                <c:pt idx="151">
                  <c:v>0.62623762374197456</c:v>
                </c:pt>
                <c:pt idx="152">
                  <c:v>0.37544554454241152</c:v>
                </c:pt>
                <c:pt idx="153">
                  <c:v>0.58534653463494934</c:v>
                </c:pt>
                <c:pt idx="154">
                  <c:v>-4.0792079207695696E-2</c:v>
                </c:pt>
                <c:pt idx="155">
                  <c:v>0.64742574255312424</c:v>
                </c:pt>
                <c:pt idx="156">
                  <c:v>0.20544554454671682</c:v>
                </c:pt>
                <c:pt idx="157">
                  <c:v>0.37920792077885324</c:v>
                </c:pt>
                <c:pt idx="158">
                  <c:v>0.17900990098385192</c:v>
                </c:pt>
                <c:pt idx="159">
                  <c:v>0.5634653465158278</c:v>
                </c:pt>
                <c:pt idx="160">
                  <c:v>0.66702970294826325</c:v>
                </c:pt>
                <c:pt idx="161">
                  <c:v>0.77128712868726368</c:v>
                </c:pt>
                <c:pt idx="162">
                  <c:v>0.54910891087240421</c:v>
                </c:pt>
                <c:pt idx="163">
                  <c:v>0.73346534651011552</c:v>
                </c:pt>
                <c:pt idx="164">
                  <c:v>1.4383168316355266</c:v>
                </c:pt>
                <c:pt idx="165">
                  <c:v>0.76445544551813027</c:v>
                </c:pt>
                <c:pt idx="166">
                  <c:v>0.34821782177083732</c:v>
                </c:pt>
                <c:pt idx="167">
                  <c:v>0.74396039601495301</c:v>
                </c:pt>
                <c:pt idx="168">
                  <c:v>0.30445544553400145</c:v>
                </c:pt>
                <c:pt idx="169">
                  <c:v>0.66693069304752661</c:v>
                </c:pt>
                <c:pt idx="170">
                  <c:v>0.40564356434312554</c:v>
                </c:pt>
                <c:pt idx="171">
                  <c:v>0.76069306928168867</c:v>
                </c:pt>
                <c:pt idx="172">
                  <c:v>0.44712871285597872</c:v>
                </c:pt>
                <c:pt idx="173">
                  <c:v>0.70851485146111659</c:v>
                </c:pt>
                <c:pt idx="174">
                  <c:v>0.83168316828869149</c:v>
                </c:pt>
                <c:pt idx="175">
                  <c:v>0.73346534651011508</c:v>
                </c:pt>
                <c:pt idx="176">
                  <c:v>1.5439603959890642</c:v>
                </c:pt>
                <c:pt idx="177">
                  <c:v>1.2418811880769671</c:v>
                </c:pt>
                <c:pt idx="178">
                  <c:v>0.39584158414625925</c:v>
                </c:pt>
                <c:pt idx="179">
                  <c:v>0.75990099007298029</c:v>
                </c:pt>
                <c:pt idx="180">
                  <c:v>0.76594059403340475</c:v>
                </c:pt>
                <c:pt idx="181">
                  <c:v>5.514851484971231E-2</c:v>
                </c:pt>
                <c:pt idx="182">
                  <c:v>-0.31801980197012375</c:v>
                </c:pt>
                <c:pt idx="183">
                  <c:v>6.1980198017438155E-2</c:v>
                </c:pt>
                <c:pt idx="184">
                  <c:v>-0.21455445543842508</c:v>
                </c:pt>
                <c:pt idx="185">
                  <c:v>0.4419801980050001</c:v>
                </c:pt>
                <c:pt idx="186">
                  <c:v>-0.18881188118212497</c:v>
                </c:pt>
                <c:pt idx="187">
                  <c:v>0.14504950494528915</c:v>
                </c:pt>
                <c:pt idx="188">
                  <c:v>0.15871287128214781</c:v>
                </c:pt>
                <c:pt idx="189">
                  <c:v>0.83693069304181344</c:v>
                </c:pt>
                <c:pt idx="190">
                  <c:v>0.88148514848595128</c:v>
                </c:pt>
                <c:pt idx="191">
                  <c:v>0.94198019798811639</c:v>
                </c:pt>
                <c:pt idx="192">
                  <c:v>0.29306930692112543</c:v>
                </c:pt>
                <c:pt idx="193">
                  <c:v>9.8910891085141256E-2</c:v>
                </c:pt>
                <c:pt idx="194">
                  <c:v>-5.5148514849712435E-2</c:v>
                </c:pt>
                <c:pt idx="195">
                  <c:v>0.14881188118313798</c:v>
                </c:pt>
                <c:pt idx="196">
                  <c:v>-0.17594059405256787</c:v>
                </c:pt>
                <c:pt idx="197">
                  <c:v>1.5841584157290277E-2</c:v>
                </c:pt>
                <c:pt idx="198">
                  <c:v>-0.23118811880442394</c:v>
                </c:pt>
                <c:pt idx="199">
                  <c:v>0.12920792078799886</c:v>
                </c:pt>
                <c:pt idx="200">
                  <c:v>-0.40564356434312515</c:v>
                </c:pt>
                <c:pt idx="201">
                  <c:v>0.16465346534042824</c:v>
                </c:pt>
                <c:pt idx="202">
                  <c:v>-1.0495049503430765E-2</c:v>
                </c:pt>
                <c:pt idx="203">
                  <c:v>0.24475247523913915</c:v>
                </c:pt>
                <c:pt idx="204">
                  <c:v>7.3267326730984947E-2</c:v>
                </c:pt>
                <c:pt idx="205">
                  <c:v>0.58465346532697693</c:v>
                </c:pt>
                <c:pt idx="206">
                  <c:v>0.91772277224708976</c:v>
                </c:pt>
                <c:pt idx="207">
                  <c:v>0.94801980194854063</c:v>
                </c:pt>
                <c:pt idx="208">
                  <c:v>1.0575247524406628</c:v>
                </c:pt>
                <c:pt idx="209">
                  <c:v>0.75316831680739771</c:v>
                </c:pt>
                <c:pt idx="210">
                  <c:v>0.60960396037597553</c:v>
                </c:pt>
                <c:pt idx="211">
                  <c:v>0.54386138611928192</c:v>
                </c:pt>
                <c:pt idx="212">
                  <c:v>-0.14801980197583647</c:v>
                </c:pt>
                <c:pt idx="213">
                  <c:v>-9.6732673264709357E-2</c:v>
                </c:pt>
                <c:pt idx="214">
                  <c:v>0.1896039603894267</c:v>
                </c:pt>
                <c:pt idx="215">
                  <c:v>-0.13445544554112138</c:v>
                </c:pt>
                <c:pt idx="216">
                  <c:v>-0.18049504949912556</c:v>
                </c:pt>
                <c:pt idx="217">
                  <c:v>0.2719801980107126</c:v>
                </c:pt>
                <c:pt idx="218">
                  <c:v>-0.50841584156685182</c:v>
                </c:pt>
                <c:pt idx="219">
                  <c:v>-8.2277227720549184E-2</c:v>
                </c:pt>
                <c:pt idx="220">
                  <c:v>-6.643564356185204E-2</c:v>
                </c:pt>
                <c:pt idx="221">
                  <c:v>0.43049504948998002</c:v>
                </c:pt>
                <c:pt idx="222">
                  <c:v>0.37396039602713799</c:v>
                </c:pt>
                <c:pt idx="223">
                  <c:v>1.2516831682752407</c:v>
                </c:pt>
                <c:pt idx="224">
                  <c:v>1.077128712835802</c:v>
                </c:pt>
                <c:pt idx="225">
                  <c:v>1.1338613861015248</c:v>
                </c:pt>
                <c:pt idx="226">
                  <c:v>0.85128712868383039</c:v>
                </c:pt>
                <c:pt idx="227">
                  <c:v>1.5326732672755177</c:v>
                </c:pt>
                <c:pt idx="228">
                  <c:v>0.60960396037597564</c:v>
                </c:pt>
                <c:pt idx="229">
                  <c:v>0.3738613861264008</c:v>
                </c:pt>
                <c:pt idx="230">
                  <c:v>0.31346534652356645</c:v>
                </c:pt>
                <c:pt idx="231">
                  <c:v>0.20009900989426443</c:v>
                </c:pt>
                <c:pt idx="232">
                  <c:v>0.1736633663313997</c:v>
                </c:pt>
                <c:pt idx="233">
                  <c:v>0.20089108910297335</c:v>
                </c:pt>
                <c:pt idx="234">
                  <c:v>-0.15405940593485348</c:v>
                </c:pt>
                <c:pt idx="235">
                  <c:v>9.2871287126123983E-2</c:v>
                </c:pt>
                <c:pt idx="236">
                  <c:v>0.59376237621727845</c:v>
                </c:pt>
                <c:pt idx="237">
                  <c:v>0.73871287126183072</c:v>
                </c:pt>
                <c:pt idx="238">
                  <c:v>0.76900990096468824</c:v>
                </c:pt>
                <c:pt idx="239">
                  <c:v>0.44039603958898971</c:v>
                </c:pt>
                <c:pt idx="240">
                  <c:v>0.22514851484399989</c:v>
                </c:pt>
                <c:pt idx="241">
                  <c:v>0.59524752473395892</c:v>
                </c:pt>
                <c:pt idx="242">
                  <c:v>0.9298019801665306</c:v>
                </c:pt>
                <c:pt idx="243">
                  <c:v>1.1897029702578021</c:v>
                </c:pt>
                <c:pt idx="244">
                  <c:v>1.3702970296576642</c:v>
                </c:pt>
                <c:pt idx="245">
                  <c:v>1.7811881187525049</c:v>
                </c:pt>
                <c:pt idx="246">
                  <c:v>0.63673267324681249</c:v>
                </c:pt>
                <c:pt idx="247">
                  <c:v>0.92306930689954192</c:v>
                </c:pt>
                <c:pt idx="248">
                  <c:v>0.44188118810285626</c:v>
                </c:pt>
                <c:pt idx="249">
                  <c:v>0.48118811879668549</c:v>
                </c:pt>
                <c:pt idx="250">
                  <c:v>0.41999999998514198</c:v>
                </c:pt>
                <c:pt idx="251">
                  <c:v>0.39504950493755064</c:v>
                </c:pt>
                <c:pt idx="252">
                  <c:v>-0.11257425742199985</c:v>
                </c:pt>
                <c:pt idx="253">
                  <c:v>0.64049504948325431</c:v>
                </c:pt>
                <c:pt idx="254">
                  <c:v>0.55831683166484913</c:v>
                </c:pt>
                <c:pt idx="255">
                  <c:v>0.96910891085895279</c:v>
                </c:pt>
                <c:pt idx="256">
                  <c:v>5.6633663364985924E-2</c:v>
                </c:pt>
                <c:pt idx="257">
                  <c:v>0.10198019801642524</c:v>
                </c:pt>
                <c:pt idx="258">
                  <c:v>0.16990099009355061</c:v>
                </c:pt>
                <c:pt idx="259">
                  <c:v>1.098316831646952</c:v>
                </c:pt>
                <c:pt idx="260">
                  <c:v>0.71376237621423921</c:v>
                </c:pt>
                <c:pt idx="261">
                  <c:v>1.0627722771937853</c:v>
                </c:pt>
                <c:pt idx="262">
                  <c:v>1.5342574256929351</c:v>
                </c:pt>
                <c:pt idx="263">
                  <c:v>1.5349504949980926</c:v>
                </c:pt>
                <c:pt idx="264">
                  <c:v>0.78554455442995075</c:v>
                </c:pt>
                <c:pt idx="265">
                  <c:v>0.42079207919385064</c:v>
                </c:pt>
                <c:pt idx="266">
                  <c:v>0.15930693068797594</c:v>
                </c:pt>
                <c:pt idx="267">
                  <c:v>0.51287128711267305</c:v>
                </c:pt>
                <c:pt idx="268">
                  <c:v>0.34821782177083782</c:v>
                </c:pt>
                <c:pt idx="269">
                  <c:v>0.49178217820226006</c:v>
                </c:pt>
                <c:pt idx="270">
                  <c:v>1.5976237623235028</c:v>
                </c:pt>
                <c:pt idx="271">
                  <c:v>1.2357425742158064</c:v>
                </c:pt>
                <c:pt idx="272">
                  <c:v>0.71386138611497618</c:v>
                </c:pt>
                <c:pt idx="273">
                  <c:v>0.63455445542497391</c:v>
                </c:pt>
                <c:pt idx="274">
                  <c:v>0.605049504929418</c:v>
                </c:pt>
                <c:pt idx="275">
                  <c:v>0.51366336631856735</c:v>
                </c:pt>
                <c:pt idx="276">
                  <c:v>0.39514851483828745</c:v>
                </c:pt>
                <c:pt idx="277">
                  <c:v>0.7493069306688126</c:v>
                </c:pt>
                <c:pt idx="278">
                  <c:v>1.0212871286795255</c:v>
                </c:pt>
                <c:pt idx="279">
                  <c:v>1.6610891088562147</c:v>
                </c:pt>
                <c:pt idx="280">
                  <c:v>0.81574257423066432</c:v>
                </c:pt>
                <c:pt idx="281">
                  <c:v>1.1754455445151153</c:v>
                </c:pt>
                <c:pt idx="282">
                  <c:v>0.64049504948325386</c:v>
                </c:pt>
                <c:pt idx="283">
                  <c:v>0.55821782176270474</c:v>
                </c:pt>
                <c:pt idx="284">
                  <c:v>0.20920792078456565</c:v>
                </c:pt>
                <c:pt idx="285">
                  <c:v>0.40029702969067332</c:v>
                </c:pt>
                <c:pt idx="286">
                  <c:v>0.56356435641656455</c:v>
                </c:pt>
                <c:pt idx="287">
                  <c:v>0.63673267324681293</c:v>
                </c:pt>
                <c:pt idx="288">
                  <c:v>0.25603960395127856</c:v>
                </c:pt>
                <c:pt idx="289">
                  <c:v>0.52722772275468943</c:v>
                </c:pt>
                <c:pt idx="290">
                  <c:v>0.40940594058097396</c:v>
                </c:pt>
                <c:pt idx="291">
                  <c:v>0.84603960393211508</c:v>
                </c:pt>
                <c:pt idx="292">
                  <c:v>0.77435643561714007</c:v>
                </c:pt>
                <c:pt idx="293">
                  <c:v>0.74930693066881215</c:v>
                </c:pt>
                <c:pt idx="294">
                  <c:v>0.60435643562285313</c:v>
                </c:pt>
                <c:pt idx="295">
                  <c:v>0.71386138611497585</c:v>
                </c:pt>
                <c:pt idx="296">
                  <c:v>0.49178217820085307</c:v>
                </c:pt>
                <c:pt idx="297">
                  <c:v>8.2277227719142046E-2</c:v>
                </c:pt>
                <c:pt idx="298">
                  <c:v>0.37009900988855177</c:v>
                </c:pt>
                <c:pt idx="299">
                  <c:v>0.5023762376078349</c:v>
                </c:pt>
                <c:pt idx="300">
                  <c:v>0.57415841582354632</c:v>
                </c:pt>
                <c:pt idx="301">
                  <c:v>0.56574257423840291</c:v>
                </c:pt>
                <c:pt idx="302">
                  <c:v>0.98049504947182897</c:v>
                </c:pt>
                <c:pt idx="303">
                  <c:v>1.8174257425136435</c:v>
                </c:pt>
                <c:pt idx="304">
                  <c:v>1.5953465345995217</c:v>
                </c:pt>
                <c:pt idx="305">
                  <c:v>1.503960395990078</c:v>
                </c:pt>
                <c:pt idx="306">
                  <c:v>0.73356435641085194</c:v>
                </c:pt>
                <c:pt idx="307">
                  <c:v>1.1859405940199534</c:v>
                </c:pt>
                <c:pt idx="308">
                  <c:v>1.4828712870796641</c:v>
                </c:pt>
                <c:pt idx="309">
                  <c:v>1.2985148514433602</c:v>
                </c:pt>
                <c:pt idx="310">
                  <c:v>0.56881188116827996</c:v>
                </c:pt>
                <c:pt idx="311">
                  <c:v>0.23950495048742348</c:v>
                </c:pt>
                <c:pt idx="312">
                  <c:v>-0.35425742573126212</c:v>
                </c:pt>
                <c:pt idx="313">
                  <c:v>-7.7029702967426728E-2</c:v>
                </c:pt>
                <c:pt idx="314">
                  <c:v>0.14277227722271382</c:v>
                </c:pt>
                <c:pt idx="315">
                  <c:v>0.62089108908952206</c:v>
                </c:pt>
                <c:pt idx="316">
                  <c:v>0.72287128710454052</c:v>
                </c:pt>
                <c:pt idx="317">
                  <c:v>1.6935643563795029</c:v>
                </c:pt>
                <c:pt idx="318">
                  <c:v>0.88683168313981064</c:v>
                </c:pt>
                <c:pt idx="319">
                  <c:v>1.1595049504570887</c:v>
                </c:pt>
                <c:pt idx="320">
                  <c:v>0.44198019800500005</c:v>
                </c:pt>
                <c:pt idx="321">
                  <c:v>1.1451485148136646</c:v>
                </c:pt>
                <c:pt idx="322">
                  <c:v>1.3483168316392131</c:v>
                </c:pt>
                <c:pt idx="323">
                  <c:v>1.3182178217378286</c:v>
                </c:pt>
                <c:pt idx="324">
                  <c:v>0.28782178216800292</c:v>
                </c:pt>
                <c:pt idx="325">
                  <c:v>0.7191089108666916</c:v>
                </c:pt>
                <c:pt idx="326">
                  <c:v>0.7281188118562556</c:v>
                </c:pt>
                <c:pt idx="327">
                  <c:v>1.0462376237271163</c:v>
                </c:pt>
                <c:pt idx="328">
                  <c:v>1.4110891088639528</c:v>
                </c:pt>
                <c:pt idx="329">
                  <c:v>0.93366336630652347</c:v>
                </c:pt>
                <c:pt idx="330">
                  <c:v>1.1451485148136649</c:v>
                </c:pt>
                <c:pt idx="331">
                  <c:v>0.9441584158099543</c:v>
                </c:pt>
                <c:pt idx="332">
                  <c:v>0.5741584158235461</c:v>
                </c:pt>
                <c:pt idx="333">
                  <c:v>0.73574257423409706</c:v>
                </c:pt>
                <c:pt idx="334">
                  <c:v>1.2660396039186637</c:v>
                </c:pt>
                <c:pt idx="335">
                  <c:v>1.5696039603432204</c:v>
                </c:pt>
                <c:pt idx="336">
                  <c:v>1.3076237623322542</c:v>
                </c:pt>
                <c:pt idx="337">
                  <c:v>1.9693069306280651</c:v>
                </c:pt>
                <c:pt idx="338">
                  <c:v>1.1497029702588151</c:v>
                </c:pt>
                <c:pt idx="339">
                  <c:v>1.9851485147853558</c:v>
                </c:pt>
                <c:pt idx="340">
                  <c:v>1.1232673266959501</c:v>
                </c:pt>
                <c:pt idx="341">
                  <c:v>0.63603960393884063</c:v>
                </c:pt>
                <c:pt idx="342">
                  <c:v>0.89207920789011907</c:v>
                </c:pt>
                <c:pt idx="343">
                  <c:v>0.44188118810426336</c:v>
                </c:pt>
                <c:pt idx="344">
                  <c:v>1.1074257425372529</c:v>
                </c:pt>
                <c:pt idx="345">
                  <c:v>1.0840594059042648</c:v>
                </c:pt>
                <c:pt idx="346">
                  <c:v>1.2267326732276489</c:v>
                </c:pt>
                <c:pt idx="347">
                  <c:v>2.0373267326059272</c:v>
                </c:pt>
                <c:pt idx="348">
                  <c:v>0.85732673264425474</c:v>
                </c:pt>
                <c:pt idx="349">
                  <c:v>1.0265346534312407</c:v>
                </c:pt>
                <c:pt idx="350">
                  <c:v>1.3295049504513758</c:v>
                </c:pt>
                <c:pt idx="351">
                  <c:v>1.5439603959890629</c:v>
                </c:pt>
                <c:pt idx="352">
                  <c:v>1.4306930692590927</c:v>
                </c:pt>
                <c:pt idx="353">
                  <c:v>1.2071287128311026</c:v>
                </c:pt>
                <c:pt idx="354">
                  <c:v>1.1293069306563743</c:v>
                </c:pt>
                <c:pt idx="355">
                  <c:v>1.575742574205788</c:v>
                </c:pt>
                <c:pt idx="356">
                  <c:v>1.3287128712426672</c:v>
                </c:pt>
                <c:pt idx="357">
                  <c:v>1.2055445544164993</c:v>
                </c:pt>
                <c:pt idx="358">
                  <c:v>1.3491089108465151</c:v>
                </c:pt>
                <c:pt idx="359">
                  <c:v>0.92831683165266488</c:v>
                </c:pt>
                <c:pt idx="360">
                  <c:v>1.0575247524406635</c:v>
                </c:pt>
                <c:pt idx="361">
                  <c:v>1.0265346534312407</c:v>
                </c:pt>
                <c:pt idx="362">
                  <c:v>1.0099999999673857</c:v>
                </c:pt>
                <c:pt idx="363">
                  <c:v>1.4412871286646669</c:v>
                </c:pt>
                <c:pt idx="364">
                  <c:v>0.88910891086097898</c:v>
                </c:pt>
                <c:pt idx="365">
                  <c:v>0.59069306928740151</c:v>
                </c:pt>
                <c:pt idx="366">
                  <c:v>0.90871287125611822</c:v>
                </c:pt>
                <c:pt idx="367">
                  <c:v>1.1859405940199534</c:v>
                </c:pt>
                <c:pt idx="368">
                  <c:v>1.0220792078868266</c:v>
                </c:pt>
                <c:pt idx="369">
                  <c:v>1.3287128712426672</c:v>
                </c:pt>
                <c:pt idx="370">
                  <c:v>1.8893069306300909</c:v>
                </c:pt>
                <c:pt idx="371">
                  <c:v>1.0106930692725433</c:v>
                </c:pt>
                <c:pt idx="372">
                  <c:v>0.80514851482508909</c:v>
                </c:pt>
                <c:pt idx="373">
                  <c:v>0.4970297029539758</c:v>
                </c:pt>
                <c:pt idx="374">
                  <c:v>7.1782178215711354E-2</c:v>
                </c:pt>
                <c:pt idx="375">
                  <c:v>0.681287128689543</c:v>
                </c:pt>
                <c:pt idx="376">
                  <c:v>0.31871287127668863</c:v>
                </c:pt>
                <c:pt idx="377">
                  <c:v>0.2273267326644311</c:v>
                </c:pt>
                <c:pt idx="378">
                  <c:v>0.80445544551852444</c:v>
                </c:pt>
                <c:pt idx="379">
                  <c:v>1.1141584158042421</c:v>
                </c:pt>
                <c:pt idx="380">
                  <c:v>1.5848514850960893</c:v>
                </c:pt>
                <c:pt idx="381">
                  <c:v>1.0733663365979529</c:v>
                </c:pt>
                <c:pt idx="382">
                  <c:v>0.33316831682084891</c:v>
                </c:pt>
                <c:pt idx="383">
                  <c:v>0.69801980195768576</c:v>
                </c:pt>
                <c:pt idx="384">
                  <c:v>0.12386138613554669</c:v>
                </c:pt>
                <c:pt idx="385">
                  <c:v>0.58465346532838436</c:v>
                </c:pt>
                <c:pt idx="386">
                  <c:v>0.52950495047726498</c:v>
                </c:pt>
                <c:pt idx="387">
                  <c:v>0.7742574257178112</c:v>
                </c:pt>
                <c:pt idx="388">
                  <c:v>0.36485148513542964</c:v>
                </c:pt>
                <c:pt idx="389">
                  <c:v>1.2056435643172367</c:v>
                </c:pt>
                <c:pt idx="390">
                  <c:v>0.34524752474169734</c:v>
                </c:pt>
                <c:pt idx="391">
                  <c:v>0.44722772275671563</c:v>
                </c:pt>
                <c:pt idx="392">
                  <c:v>8.158415841257724E-2</c:v>
                </c:pt>
                <c:pt idx="393">
                  <c:v>0.25524752474397688</c:v>
                </c:pt>
                <c:pt idx="394">
                  <c:v>-9.6633663362565833E-2</c:v>
                </c:pt>
                <c:pt idx="395">
                  <c:v>0.26287128712041152</c:v>
                </c:pt>
                <c:pt idx="396">
                  <c:v>-8.7623762374408484E-2</c:v>
                </c:pt>
                <c:pt idx="397">
                  <c:v>0.18960396038942662</c:v>
                </c:pt>
                <c:pt idx="398">
                  <c:v>-0.26287128712041169</c:v>
                </c:pt>
                <c:pt idx="399">
                  <c:v>-3.5445544553836375E-2</c:v>
                </c:pt>
                <c:pt idx="400">
                  <c:v>0.12158415841297121</c:v>
                </c:pt>
                <c:pt idx="401">
                  <c:v>4.4554455444137511E-2</c:v>
                </c:pt>
                <c:pt idx="402">
                  <c:v>-0.24702970296171417</c:v>
                </c:pt>
                <c:pt idx="403">
                  <c:v>-0.17524752474740996</c:v>
                </c:pt>
                <c:pt idx="404">
                  <c:v>-0.24544554454711082</c:v>
                </c:pt>
                <c:pt idx="405">
                  <c:v>-0.18960396039083366</c:v>
                </c:pt>
                <c:pt idx="406">
                  <c:v>-4.6039603959411361E-2</c:v>
                </c:pt>
                <c:pt idx="407">
                  <c:v>0.47207920790497743</c:v>
                </c:pt>
                <c:pt idx="408">
                  <c:v>2.1881188117714417E-2</c:v>
                </c:pt>
                <c:pt idx="409">
                  <c:v>0.29306930692112543</c:v>
                </c:pt>
                <c:pt idx="410">
                  <c:v>-2.118811881114958E-2</c:v>
                </c:pt>
                <c:pt idx="411">
                  <c:v>7.3267326730984947E-2</c:v>
                </c:pt>
                <c:pt idx="412">
                  <c:v>-0.28247524751555053</c:v>
                </c:pt>
                <c:pt idx="413">
                  <c:v>-0.10198019801642508</c:v>
                </c:pt>
                <c:pt idx="414">
                  <c:v>1.1386138612876531E-2</c:v>
                </c:pt>
                <c:pt idx="415">
                  <c:v>0.11861386138242401</c:v>
                </c:pt>
                <c:pt idx="416">
                  <c:v>-0.17900990098385175</c:v>
                </c:pt>
                <c:pt idx="417">
                  <c:v>-3.5445544553836389E-2</c:v>
                </c:pt>
                <c:pt idx="418">
                  <c:v>-0.24168316830785497</c:v>
                </c:pt>
                <c:pt idx="419">
                  <c:v>0.31801980196871682</c:v>
                </c:pt>
                <c:pt idx="420">
                  <c:v>4.6831683166712927E-2</c:v>
                </c:pt>
                <c:pt idx="421">
                  <c:v>-0.15336633662969562</c:v>
                </c:pt>
                <c:pt idx="422">
                  <c:v>2.4851485146854466E-2</c:v>
                </c:pt>
                <c:pt idx="423">
                  <c:v>-3.5544554454573267E-2</c:v>
                </c:pt>
                <c:pt idx="424">
                  <c:v>-0.14356435643001544</c:v>
                </c:pt>
                <c:pt idx="425">
                  <c:v>-0.30970297028712435</c:v>
                </c:pt>
                <c:pt idx="426">
                  <c:v>-0.90871287125611777</c:v>
                </c:pt>
                <c:pt idx="427">
                  <c:v>-1.0567326732319542</c:v>
                </c:pt>
                <c:pt idx="428">
                  <c:v>-1.6165346534106699</c:v>
                </c:pt>
                <c:pt idx="429">
                  <c:v>-1.9352475246887662</c:v>
                </c:pt>
                <c:pt idx="430">
                  <c:v>-2.5290099009060429</c:v>
                </c:pt>
                <c:pt idx="431">
                  <c:v>-0.61722772275100324</c:v>
                </c:pt>
                <c:pt idx="432">
                  <c:v>-0.16396039603527035</c:v>
                </c:pt>
                <c:pt idx="433">
                  <c:v>0.65108910888882909</c:v>
                </c:pt>
                <c:pt idx="434">
                  <c:v>2.24118811873804</c:v>
                </c:pt>
                <c:pt idx="435">
                  <c:v>1.9444554454798035</c:v>
                </c:pt>
                <c:pt idx="436">
                  <c:v>1.4987128712383615</c:v>
                </c:pt>
                <c:pt idx="437">
                  <c:v>1.6610891088548081</c:v>
                </c:pt>
                <c:pt idx="438">
                  <c:v>0.86712871284252757</c:v>
                </c:pt>
                <c:pt idx="439">
                  <c:v>0.79920792076540204</c:v>
                </c:pt>
                <c:pt idx="440">
                  <c:v>0.51366336631997467</c:v>
                </c:pt>
                <c:pt idx="441">
                  <c:v>0.18049504949771816</c:v>
                </c:pt>
                <c:pt idx="442">
                  <c:v>5.2475247517155673E-3</c:v>
                </c:pt>
                <c:pt idx="443">
                  <c:v>-0.49326732671612677</c:v>
                </c:pt>
                <c:pt idx="444">
                  <c:v>-0.80673267323969267</c:v>
                </c:pt>
                <c:pt idx="445">
                  <c:v>-0.75306930690525453</c:v>
                </c:pt>
                <c:pt idx="446">
                  <c:v>-0.54386138612068868</c:v>
                </c:pt>
                <c:pt idx="447">
                  <c:v>0.20554455444745362</c:v>
                </c:pt>
                <c:pt idx="448">
                  <c:v>-1.0594059405574702E-2</c:v>
                </c:pt>
                <c:pt idx="449">
                  <c:v>0.33465346533471568</c:v>
                </c:pt>
                <c:pt idx="450">
                  <c:v>0.32861386137569853</c:v>
                </c:pt>
                <c:pt idx="451">
                  <c:v>0.57039603958569762</c:v>
                </c:pt>
                <c:pt idx="452">
                  <c:v>-0.15336633662828858</c:v>
                </c:pt>
                <c:pt idx="453">
                  <c:v>9.6732673264709718E-2</c:v>
                </c:pt>
                <c:pt idx="454">
                  <c:v>0.23643564355613941</c:v>
                </c:pt>
                <c:pt idx="455">
                  <c:v>3.0198019800713821E-2</c:v>
                </c:pt>
                <c:pt idx="456">
                  <c:v>-0.42069306929311373</c:v>
                </c:pt>
                <c:pt idx="457">
                  <c:v>0.11336633663070854</c:v>
                </c:pt>
                <c:pt idx="458">
                  <c:v>5.1386138613270592E-2</c:v>
                </c:pt>
                <c:pt idx="459">
                  <c:v>0.15940594058871266</c:v>
                </c:pt>
                <c:pt idx="460">
                  <c:v>-0.21603960395369898</c:v>
                </c:pt>
                <c:pt idx="461">
                  <c:v>-2.1089108910412765E-2</c:v>
                </c:pt>
                <c:pt idx="462">
                  <c:v>0.15564356435227103</c:v>
                </c:pt>
                <c:pt idx="463">
                  <c:v>4.0792079206288592E-2</c:v>
                </c:pt>
                <c:pt idx="464">
                  <c:v>7.8613861383437136E-2</c:v>
                </c:pt>
                <c:pt idx="465">
                  <c:v>6.1188118808729451E-2</c:v>
                </c:pt>
                <c:pt idx="466">
                  <c:v>2.6435643564271995E-2</c:v>
                </c:pt>
                <c:pt idx="467">
                  <c:v>0.10801980197684929</c:v>
                </c:pt>
                <c:pt idx="468">
                  <c:v>-5.1386138611863509E-2</c:v>
                </c:pt>
                <c:pt idx="469">
                  <c:v>-0.40940594057956703</c:v>
                </c:pt>
                <c:pt idx="470">
                  <c:v>-0.90871287125752553</c:v>
                </c:pt>
                <c:pt idx="471">
                  <c:v>0.14277227722271393</c:v>
                </c:pt>
                <c:pt idx="472">
                  <c:v>-6.0495049503571582E-2</c:v>
                </c:pt>
                <c:pt idx="473">
                  <c:v>-0.63524752473153878</c:v>
                </c:pt>
                <c:pt idx="474">
                  <c:v>-0.54386138612068846</c:v>
                </c:pt>
                <c:pt idx="475">
                  <c:v>-9.8910891085141062E-2</c:v>
                </c:pt>
                <c:pt idx="476">
                  <c:v>-0.49178217820226033</c:v>
                </c:pt>
                <c:pt idx="477">
                  <c:v>0.12306930692683787</c:v>
                </c:pt>
                <c:pt idx="478">
                  <c:v>-0.12386138613413943</c:v>
                </c:pt>
                <c:pt idx="479">
                  <c:v>-0.4668316831518548</c:v>
                </c:pt>
                <c:pt idx="480">
                  <c:v>-0.87247524749638683</c:v>
                </c:pt>
                <c:pt idx="481">
                  <c:v>-0.56356435641656422</c:v>
                </c:pt>
                <c:pt idx="482">
                  <c:v>-0.3127722772170014</c:v>
                </c:pt>
                <c:pt idx="483">
                  <c:v>0.12693069306542343</c:v>
                </c:pt>
                <c:pt idx="484">
                  <c:v>-0.30821782177185086</c:v>
                </c:pt>
                <c:pt idx="485">
                  <c:v>-0.14425742573798747</c:v>
                </c:pt>
                <c:pt idx="486">
                  <c:v>0.12316831682757477</c:v>
                </c:pt>
                <c:pt idx="487">
                  <c:v>0.12386138613413961</c:v>
                </c:pt>
                <c:pt idx="488">
                  <c:v>-0.26138613860513804</c:v>
                </c:pt>
                <c:pt idx="489">
                  <c:v>-0.11851485148028008</c:v>
                </c:pt>
                <c:pt idx="490">
                  <c:v>3.5544554454573038E-2</c:v>
                </c:pt>
                <c:pt idx="491">
                  <c:v>-0.25079207919956303</c:v>
                </c:pt>
                <c:pt idx="492">
                  <c:v>-0.4615841584001395</c:v>
                </c:pt>
                <c:pt idx="493">
                  <c:v>-0.75990099007438694</c:v>
                </c:pt>
                <c:pt idx="494">
                  <c:v>-1.4420792078719682</c:v>
                </c:pt>
                <c:pt idx="495">
                  <c:v>-0.71762376235141845</c:v>
                </c:pt>
                <c:pt idx="496">
                  <c:v>-0.63148514849368997</c:v>
                </c:pt>
                <c:pt idx="497">
                  <c:v>-0.59524752473255171</c:v>
                </c:pt>
                <c:pt idx="498">
                  <c:v>-0.69801980195768554</c:v>
                </c:pt>
                <c:pt idx="499">
                  <c:v>-0.83544554452653996</c:v>
                </c:pt>
                <c:pt idx="500">
                  <c:v>-1.556138613810649</c:v>
                </c:pt>
                <c:pt idx="501">
                  <c:v>-2.3341584157634947</c:v>
                </c:pt>
                <c:pt idx="502">
                  <c:v>-2.39079207912848</c:v>
                </c:pt>
                <c:pt idx="503">
                  <c:v>-1.7291089108340774</c:v>
                </c:pt>
                <c:pt idx="504">
                  <c:v>-2.5199999999150742</c:v>
                </c:pt>
                <c:pt idx="505">
                  <c:v>-2.0486138613180676</c:v>
                </c:pt>
                <c:pt idx="506">
                  <c:v>-2.5041584157577823</c:v>
                </c:pt>
                <c:pt idx="507">
                  <c:v>-1.9496039603321893</c:v>
                </c:pt>
                <c:pt idx="508">
                  <c:v>-1.6777227722208068</c:v>
                </c:pt>
                <c:pt idx="509">
                  <c:v>-2.1649504949779153</c:v>
                </c:pt>
                <c:pt idx="510">
                  <c:v>-1.8779207920172147</c:v>
                </c:pt>
                <c:pt idx="511">
                  <c:v>-1.8975247524123537</c:v>
                </c:pt>
                <c:pt idx="512">
                  <c:v>-2.7405940593153293</c:v>
                </c:pt>
                <c:pt idx="513">
                  <c:v>-1.2381188118405246</c:v>
                </c:pt>
                <c:pt idx="514">
                  <c:v>-2.1127722771573438</c:v>
                </c:pt>
                <c:pt idx="515">
                  <c:v>-1.1663366336248144</c:v>
                </c:pt>
                <c:pt idx="516">
                  <c:v>-0.43970297028242483</c:v>
                </c:pt>
                <c:pt idx="517">
                  <c:v>0</c:v>
                </c:pt>
                <c:pt idx="518">
                  <c:v>-0.62623762374056768</c:v>
                </c:pt>
                <c:pt idx="519">
                  <c:v>5.7425742572287629E-2</c:v>
                </c:pt>
                <c:pt idx="520">
                  <c:v>-0.63673267324681249</c:v>
                </c:pt>
                <c:pt idx="521">
                  <c:v>-0.81574257422925744</c:v>
                </c:pt>
                <c:pt idx="522">
                  <c:v>-1.0733663365979536</c:v>
                </c:pt>
                <c:pt idx="523">
                  <c:v>-1.4918811880692286</c:v>
                </c:pt>
                <c:pt idx="524">
                  <c:v>-2.2571287127960682</c:v>
                </c:pt>
                <c:pt idx="525">
                  <c:v>-1.5591089108397893</c:v>
                </c:pt>
                <c:pt idx="526">
                  <c:v>-1.8166336633063409</c:v>
                </c:pt>
                <c:pt idx="527">
                  <c:v>-1.9851485147867625</c:v>
                </c:pt>
                <c:pt idx="528">
                  <c:v>-1.8514851484543486</c:v>
                </c:pt>
                <c:pt idx="529">
                  <c:v>-0.45089108909382775</c:v>
                </c:pt>
                <c:pt idx="530">
                  <c:v>-3.5445544552429452E-2</c:v>
                </c:pt>
                <c:pt idx="531">
                  <c:v>-0.21980198019154756</c:v>
                </c:pt>
                <c:pt idx="532">
                  <c:v>-0.74396039601495323</c:v>
                </c:pt>
                <c:pt idx="533">
                  <c:v>-0.65267326730483921</c:v>
                </c:pt>
                <c:pt idx="534">
                  <c:v>-1.8310891088505019</c:v>
                </c:pt>
                <c:pt idx="535">
                  <c:v>-1.3037623761950747</c:v>
                </c:pt>
                <c:pt idx="536">
                  <c:v>-1.1202970296654027</c:v>
                </c:pt>
                <c:pt idx="537">
                  <c:v>-0.51900990097242672</c:v>
                </c:pt>
                <c:pt idx="538">
                  <c:v>-0.9994059405604041</c:v>
                </c:pt>
                <c:pt idx="539">
                  <c:v>-0.45247524750983786</c:v>
                </c:pt>
                <c:pt idx="540">
                  <c:v>-0.48643564354840085</c:v>
                </c:pt>
                <c:pt idx="541">
                  <c:v>-0.2576237623672889</c:v>
                </c:pt>
                <c:pt idx="542">
                  <c:v>-5.5841584156277234E-2</c:v>
                </c:pt>
                <c:pt idx="543">
                  <c:v>0.20623762375542548</c:v>
                </c:pt>
                <c:pt idx="544">
                  <c:v>9.2871287126123886E-2</c:v>
                </c:pt>
                <c:pt idx="545">
                  <c:v>0.61188118809855108</c:v>
                </c:pt>
                <c:pt idx="546">
                  <c:v>0.28772277226867321</c:v>
                </c:pt>
                <c:pt idx="547">
                  <c:v>3.6024752474061406</c:v>
                </c:pt>
                <c:pt idx="548">
                  <c:v>5.4373267324930872</c:v>
                </c:pt>
                <c:pt idx="549">
                  <c:v>7.6444554452904194</c:v>
                </c:pt>
                <c:pt idx="550">
                  <c:v>5.387425742396494</c:v>
                </c:pt>
                <c:pt idx="551">
                  <c:v>2.7706930692153091</c:v>
                </c:pt>
                <c:pt idx="552">
                  <c:v>1.8113861385546259</c:v>
                </c:pt>
                <c:pt idx="553">
                  <c:v>-0.64504950492981172</c:v>
                </c:pt>
                <c:pt idx="554">
                  <c:v>-3.523069306813996</c:v>
                </c:pt>
                <c:pt idx="555">
                  <c:v>-3.2942574256328827</c:v>
                </c:pt>
                <c:pt idx="556">
                  <c:v>-2.7458415840670445</c:v>
                </c:pt>
                <c:pt idx="557">
                  <c:v>-1.8317821781570671</c:v>
                </c:pt>
                <c:pt idx="558">
                  <c:v>-0.95326732670025582</c:v>
                </c:pt>
                <c:pt idx="559">
                  <c:v>0.11257425742199989</c:v>
                </c:pt>
                <c:pt idx="560">
                  <c:v>0.14801980197583636</c:v>
                </c:pt>
                <c:pt idx="561">
                  <c:v>1.4775247524272122</c:v>
                </c:pt>
                <c:pt idx="562">
                  <c:v>0.96386138610723759</c:v>
                </c:pt>
                <c:pt idx="563">
                  <c:v>0.88306930690196195</c:v>
                </c:pt>
                <c:pt idx="564">
                  <c:v>0.34900990097813939</c:v>
                </c:pt>
                <c:pt idx="565">
                  <c:v>0.40940594057956708</c:v>
                </c:pt>
                <c:pt idx="566">
                  <c:v>0.32336633662257608</c:v>
                </c:pt>
                <c:pt idx="567">
                  <c:v>0.49257425740956196</c:v>
                </c:pt>
                <c:pt idx="568">
                  <c:v>0.42524752473826405</c:v>
                </c:pt>
                <c:pt idx="569">
                  <c:v>1.0930693068952357</c:v>
                </c:pt>
                <c:pt idx="570">
                  <c:v>0.39356435642227694</c:v>
                </c:pt>
                <c:pt idx="571">
                  <c:v>1.0302970296690896</c:v>
                </c:pt>
                <c:pt idx="572">
                  <c:v>9.6633663362565847E-2</c:v>
                </c:pt>
                <c:pt idx="573">
                  <c:v>0.79999999997270377</c:v>
                </c:pt>
                <c:pt idx="574">
                  <c:v>0.59603960394126054</c:v>
                </c:pt>
                <c:pt idx="575">
                  <c:v>2.7646534652548818</c:v>
                </c:pt>
                <c:pt idx="576">
                  <c:v>1.8560396038980924</c:v>
                </c:pt>
                <c:pt idx="577">
                  <c:v>3.1084158414798986</c:v>
                </c:pt>
                <c:pt idx="578">
                  <c:v>2.6899009900100297</c:v>
                </c:pt>
                <c:pt idx="579">
                  <c:v>1.9497029702329267</c:v>
                </c:pt>
                <c:pt idx="580">
                  <c:v>1.9820792078540719</c:v>
                </c:pt>
                <c:pt idx="581">
                  <c:v>1.3536633662916659</c:v>
                </c:pt>
                <c:pt idx="582">
                  <c:v>9.8217821779983075E-2</c:v>
                </c:pt>
                <c:pt idx="583">
                  <c:v>0.5906930692874014</c:v>
                </c:pt>
                <c:pt idx="584">
                  <c:v>-2.5742574257707197E-2</c:v>
                </c:pt>
                <c:pt idx="585">
                  <c:v>-0.1699009900935505</c:v>
                </c:pt>
                <c:pt idx="586">
                  <c:v>-0.42534653463900118</c:v>
                </c:pt>
                <c:pt idx="587">
                  <c:v>-2.2863998922973521E-16</c:v>
                </c:pt>
                <c:pt idx="588">
                  <c:v>0.24475247523913907</c:v>
                </c:pt>
                <c:pt idx="589">
                  <c:v>0.72207920789723867</c:v>
                </c:pt>
                <c:pt idx="590">
                  <c:v>0.60950495047383169</c:v>
                </c:pt>
                <c:pt idx="591">
                  <c:v>0.87099009898111346</c:v>
                </c:pt>
                <c:pt idx="592">
                  <c:v>0.26138613860513782</c:v>
                </c:pt>
                <c:pt idx="593">
                  <c:v>1.5681188118293536</c:v>
                </c:pt>
                <c:pt idx="594">
                  <c:v>1.4972277227230875</c:v>
                </c:pt>
                <c:pt idx="595">
                  <c:v>1.446534653416383</c:v>
                </c:pt>
                <c:pt idx="596">
                  <c:v>1.3701980197569277</c:v>
                </c:pt>
                <c:pt idx="597">
                  <c:v>1.0409900989754011</c:v>
                </c:pt>
                <c:pt idx="598">
                  <c:v>0.22514851484399992</c:v>
                </c:pt>
                <c:pt idx="599">
                  <c:v>0.29910891088154967</c:v>
                </c:pt>
                <c:pt idx="600">
                  <c:v>9.3663366333425341E-2</c:v>
                </c:pt>
                <c:pt idx="601">
                  <c:v>7.7029702967426728E-2</c:v>
                </c:pt>
                <c:pt idx="602">
                  <c:v>0.24999999999226141</c:v>
                </c:pt>
                <c:pt idx="603">
                  <c:v>-0.11782178217512237</c:v>
                </c:pt>
                <c:pt idx="604">
                  <c:v>-0.43049504948997952</c:v>
                </c:pt>
                <c:pt idx="605">
                  <c:v>-0.35425742572985491</c:v>
                </c:pt>
                <c:pt idx="606">
                  <c:v>-0.15029702969841158</c:v>
                </c:pt>
                <c:pt idx="607">
                  <c:v>1.0594059405574598E-2</c:v>
                </c:pt>
                <c:pt idx="608">
                  <c:v>-0.83702970294255064</c:v>
                </c:pt>
                <c:pt idx="609">
                  <c:v>-0.25227722771483679</c:v>
                </c:pt>
                <c:pt idx="610">
                  <c:v>-0.67306930690868738</c:v>
                </c:pt>
                <c:pt idx="611">
                  <c:v>0.50227722770709826</c:v>
                </c:pt>
                <c:pt idx="612">
                  <c:v>-0.13821782177756345</c:v>
                </c:pt>
                <c:pt idx="613">
                  <c:v>-7.7029702967426866E-2</c:v>
                </c:pt>
                <c:pt idx="614">
                  <c:v>9.6732673264709509E-2</c:v>
                </c:pt>
                <c:pt idx="615">
                  <c:v>5.217821781916504E-2</c:v>
                </c:pt>
                <c:pt idx="616">
                  <c:v>0.25524752474397688</c:v>
                </c:pt>
                <c:pt idx="617">
                  <c:v>0.5936633663165416</c:v>
                </c:pt>
                <c:pt idx="618">
                  <c:v>0.54920792077314073</c:v>
                </c:pt>
                <c:pt idx="619">
                  <c:v>0.43663366335254755</c:v>
                </c:pt>
                <c:pt idx="620">
                  <c:v>4.6831683166712768E-2</c:v>
                </c:pt>
                <c:pt idx="621">
                  <c:v>1.5841584157290138E-2</c:v>
                </c:pt>
                <c:pt idx="622">
                  <c:v>-0.33465346533612272</c:v>
                </c:pt>
                <c:pt idx="623">
                  <c:v>5.5940594057014036E-2</c:v>
                </c:pt>
                <c:pt idx="624">
                  <c:v>9.8217821778576367E-2</c:v>
                </c:pt>
                <c:pt idx="625">
                  <c:v>0.26128712870440102</c:v>
                </c:pt>
                <c:pt idx="626">
                  <c:v>0.17821782177514328</c:v>
                </c:pt>
                <c:pt idx="627">
                  <c:v>-0.18059405939986228</c:v>
                </c:pt>
                <c:pt idx="628">
                  <c:v>-1.2161386138220744</c:v>
                </c:pt>
                <c:pt idx="629">
                  <c:v>-2.1860396038883292</c:v>
                </c:pt>
                <c:pt idx="630">
                  <c:v>-1.883168316768931</c:v>
                </c:pt>
                <c:pt idx="631">
                  <c:v>-3.6627722771054243</c:v>
                </c:pt>
                <c:pt idx="632">
                  <c:v>-2.9875247523763062</c:v>
                </c:pt>
                <c:pt idx="633">
                  <c:v>-2.164158415770614</c:v>
                </c:pt>
                <c:pt idx="634">
                  <c:v>-2.105247524681646</c:v>
                </c:pt>
                <c:pt idx="635">
                  <c:v>-0.60960396037597553</c:v>
                </c:pt>
                <c:pt idx="636">
                  <c:v>-0.47287128711227883</c:v>
                </c:pt>
                <c:pt idx="637">
                  <c:v>-0.13217821781713915</c:v>
                </c:pt>
                <c:pt idx="638">
                  <c:v>-0.1019801980164252</c:v>
                </c:pt>
                <c:pt idx="639">
                  <c:v>0.56881188116968706</c:v>
                </c:pt>
                <c:pt idx="640">
                  <c:v>0.47217821780571406</c:v>
                </c:pt>
                <c:pt idx="641">
                  <c:v>-6.6534653462589341E-2</c:v>
                </c:pt>
                <c:pt idx="642">
                  <c:v>-0.56504950493183781</c:v>
                </c:pt>
                <c:pt idx="643">
                  <c:v>-0.30821782177185059</c:v>
                </c:pt>
                <c:pt idx="644">
                  <c:v>-4.6930693067449347E-2</c:v>
                </c:pt>
                <c:pt idx="645">
                  <c:v>0.41465346533268993</c:v>
                </c:pt>
                <c:pt idx="646">
                  <c:v>-0.16386138613312673</c:v>
                </c:pt>
                <c:pt idx="647">
                  <c:v>-1.7049504949937868</c:v>
                </c:pt>
                <c:pt idx="648">
                  <c:v>-1.8363366336022175</c:v>
                </c:pt>
                <c:pt idx="649">
                  <c:v>-1.7351485147930943</c:v>
                </c:pt>
                <c:pt idx="650">
                  <c:v>-2.2163366335897789</c:v>
                </c:pt>
                <c:pt idx="651">
                  <c:v>-1.2735643563943611</c:v>
                </c:pt>
                <c:pt idx="652">
                  <c:v>-1.4412871286660744</c:v>
                </c:pt>
                <c:pt idx="653">
                  <c:v>-1.3914851484688138</c:v>
                </c:pt>
                <c:pt idx="654">
                  <c:v>-0.72445544552055108</c:v>
                </c:pt>
                <c:pt idx="655">
                  <c:v>8.2376237621286028E-2</c:v>
                </c:pt>
                <c:pt idx="656">
                  <c:v>-9.6633663362565861E-2</c:v>
                </c:pt>
                <c:pt idx="657">
                  <c:v>-0.13445544553971422</c:v>
                </c:pt>
                <c:pt idx="658">
                  <c:v>0.56346534651582747</c:v>
                </c:pt>
                <c:pt idx="659">
                  <c:v>0.68138613859168706</c:v>
                </c:pt>
                <c:pt idx="660">
                  <c:v>0.15336633662828864</c:v>
                </c:pt>
                <c:pt idx="661">
                  <c:v>5.3465346524523664E-3</c:v>
                </c:pt>
                <c:pt idx="662">
                  <c:v>-0.13445544553971436</c:v>
                </c:pt>
                <c:pt idx="663">
                  <c:v>-7.178217821571127E-2</c:v>
                </c:pt>
                <c:pt idx="664">
                  <c:v>-0.31881188117742554</c:v>
                </c:pt>
                <c:pt idx="665">
                  <c:v>0.25534653464471369</c:v>
                </c:pt>
                <c:pt idx="666">
                  <c:v>-0.20019801979640875</c:v>
                </c:pt>
                <c:pt idx="667">
                  <c:v>9.8217821778576242E-2</c:v>
                </c:pt>
                <c:pt idx="668">
                  <c:v>-1.2577227722356639</c:v>
                </c:pt>
                <c:pt idx="669">
                  <c:v>0.12910891088726206</c:v>
                </c:pt>
                <c:pt idx="670">
                  <c:v>-9.2970297026860826E-2</c:v>
                </c:pt>
                <c:pt idx="671">
                  <c:v>0.18960396038942662</c:v>
                </c:pt>
                <c:pt idx="672">
                  <c:v>-5.2475247517153384E-3</c:v>
                </c:pt>
                <c:pt idx="673">
                  <c:v>1.0317821781829566</c:v>
                </c:pt>
                <c:pt idx="674">
                  <c:v>1.2985148514419538</c:v>
                </c:pt>
                <c:pt idx="675">
                  <c:v>1.9277227722130668</c:v>
                </c:pt>
                <c:pt idx="676">
                  <c:v>3.6545544553245697</c:v>
                </c:pt>
                <c:pt idx="677">
                  <c:v>4.1847524751083993</c:v>
                </c:pt>
                <c:pt idx="678">
                  <c:v>4.725742574099276</c:v>
                </c:pt>
                <c:pt idx="679">
                  <c:v>4.9863366334985217</c:v>
                </c:pt>
                <c:pt idx="680">
                  <c:v>5.5981188116963345</c:v>
                </c:pt>
                <c:pt idx="681">
                  <c:v>4.5663366335119697</c:v>
                </c:pt>
                <c:pt idx="682">
                  <c:v>4.7725742572673973</c:v>
                </c:pt>
                <c:pt idx="683">
                  <c:v>1.949603960330782</c:v>
                </c:pt>
                <c:pt idx="684">
                  <c:v>1.0266336633319775</c:v>
                </c:pt>
                <c:pt idx="685">
                  <c:v>2.1747524751747824</c:v>
                </c:pt>
                <c:pt idx="686">
                  <c:v>1.4466336633185253</c:v>
                </c:pt>
                <c:pt idx="687">
                  <c:v>1.0054455445208277</c:v>
                </c:pt>
                <c:pt idx="688">
                  <c:v>8.6138613859135113E-2</c:v>
                </c:pt>
                <c:pt idx="689">
                  <c:v>0.47297029701301574</c:v>
                </c:pt>
                <c:pt idx="690">
                  <c:v>0.43584158414524599</c:v>
                </c:pt>
                <c:pt idx="691">
                  <c:v>0.68356435641352475</c:v>
                </c:pt>
                <c:pt idx="692">
                  <c:v>2.1913861385407807</c:v>
                </c:pt>
                <c:pt idx="693">
                  <c:v>1.266039603918665</c:v>
                </c:pt>
                <c:pt idx="694">
                  <c:v>1.0620792078858134</c:v>
                </c:pt>
                <c:pt idx="695">
                  <c:v>0.56277227720926259</c:v>
                </c:pt>
                <c:pt idx="696">
                  <c:v>0.83544554452654052</c:v>
                </c:pt>
                <c:pt idx="697">
                  <c:v>3.4846534652296115</c:v>
                </c:pt>
                <c:pt idx="698">
                  <c:v>5.809603960203475</c:v>
                </c:pt>
                <c:pt idx="699">
                  <c:v>4.736237623605521</c:v>
                </c:pt>
                <c:pt idx="700">
                  <c:v>5.3511881186339512</c:v>
                </c:pt>
                <c:pt idx="701">
                  <c:v>5.6586138611985</c:v>
                </c:pt>
                <c:pt idx="702">
                  <c:v>3.0782178216805924</c:v>
                </c:pt>
                <c:pt idx="703">
                  <c:v>1.0824752474896615</c:v>
                </c:pt>
                <c:pt idx="704">
                  <c:v>2.0621782177527819</c:v>
                </c:pt>
                <c:pt idx="705">
                  <c:v>0.75465346532126454</c:v>
                </c:pt>
                <c:pt idx="706">
                  <c:v>-0.25762376236728879</c:v>
                </c:pt>
                <c:pt idx="707">
                  <c:v>0.48653465344913771</c:v>
                </c:pt>
                <c:pt idx="708">
                  <c:v>0.97970297026452757</c:v>
                </c:pt>
                <c:pt idx="709">
                  <c:v>2.3485148514069185</c:v>
                </c:pt>
                <c:pt idx="710">
                  <c:v>2.4164356434840442</c:v>
                </c:pt>
                <c:pt idx="711">
                  <c:v>4.3465346533204254</c:v>
                </c:pt>
                <c:pt idx="712">
                  <c:v>4.9372277226092338</c:v>
                </c:pt>
                <c:pt idx="713">
                  <c:v>6.6595049502727717</c:v>
                </c:pt>
                <c:pt idx="714">
                  <c:v>6.9004950492768726</c:v>
                </c:pt>
                <c:pt idx="715">
                  <c:v>5.6812871285249242</c:v>
                </c:pt>
                <c:pt idx="716">
                  <c:v>5.7212871285225022</c:v>
                </c:pt>
                <c:pt idx="717">
                  <c:v>3.309306930582872</c:v>
                </c:pt>
                <c:pt idx="718">
                  <c:v>6.0331683166314614</c:v>
                </c:pt>
                <c:pt idx="719">
                  <c:v>2.2155445543810712</c:v>
                </c:pt>
                <c:pt idx="720">
                  <c:v>3.1197029701934453</c:v>
                </c:pt>
                <c:pt idx="721">
                  <c:v>3.0427722771267547</c:v>
                </c:pt>
                <c:pt idx="722">
                  <c:v>1.7351485147930943</c:v>
                </c:pt>
                <c:pt idx="723">
                  <c:v>0.88158415838668858</c:v>
                </c:pt>
                <c:pt idx="724">
                  <c:v>0.8679207920512364</c:v>
                </c:pt>
                <c:pt idx="725">
                  <c:v>2.7564356434726189</c:v>
                </c:pt>
                <c:pt idx="726">
                  <c:v>2.8311881187174706</c:v>
                </c:pt>
                <c:pt idx="727">
                  <c:v>5.1978217820056605</c:v>
                </c:pt>
                <c:pt idx="728">
                  <c:v>5.8844554453504703</c:v>
                </c:pt>
                <c:pt idx="729">
                  <c:v>8.3992079205124224</c:v>
                </c:pt>
                <c:pt idx="730">
                  <c:v>9.6674257422529219</c:v>
                </c:pt>
                <c:pt idx="731">
                  <c:v>8.8395049502020839</c:v>
                </c:pt>
                <c:pt idx="732">
                  <c:v>8.1113861383444181</c:v>
                </c:pt>
                <c:pt idx="733">
                  <c:v>6.1616831681114936</c:v>
                </c:pt>
                <c:pt idx="734">
                  <c:v>6.6699999997776054</c:v>
                </c:pt>
                <c:pt idx="735">
                  <c:v>3.1099999998973149</c:v>
                </c:pt>
                <c:pt idx="736">
                  <c:v>1.6671287128152323</c:v>
                </c:pt>
                <c:pt idx="737">
                  <c:v>-0.21148514850854805</c:v>
                </c:pt>
                <c:pt idx="738">
                  <c:v>-0.29683168315897412</c:v>
                </c:pt>
                <c:pt idx="739">
                  <c:v>4.1584158413590352E-2</c:v>
                </c:pt>
                <c:pt idx="740">
                  <c:v>4.990099009799695E-2</c:v>
                </c:pt>
                <c:pt idx="741">
                  <c:v>0.27574257424856169</c:v>
                </c:pt>
                <c:pt idx="742">
                  <c:v>0.21980198019014044</c:v>
                </c:pt>
                <c:pt idx="743">
                  <c:v>1.3483168316378062</c:v>
                </c:pt>
                <c:pt idx="744">
                  <c:v>2.3749504949711908</c:v>
                </c:pt>
                <c:pt idx="745">
                  <c:v>4.3909900988638251</c:v>
                </c:pt>
                <c:pt idx="746">
                  <c:v>1.1753465346143783</c:v>
                </c:pt>
                <c:pt idx="747">
                  <c:v>3.3199009899898537</c:v>
                </c:pt>
                <c:pt idx="748">
                  <c:v>4.2422772275814236</c:v>
                </c:pt>
                <c:pt idx="749">
                  <c:v>4.154554455307685</c:v>
                </c:pt>
                <c:pt idx="750">
                  <c:v>1.3090099009467913</c:v>
                </c:pt>
                <c:pt idx="751">
                  <c:v>0.18049504949912559</c:v>
                </c:pt>
                <c:pt idx="752">
                  <c:v>-0.58465346532697726</c:v>
                </c:pt>
                <c:pt idx="753">
                  <c:v>-0.92227722769224008</c:v>
                </c:pt>
                <c:pt idx="754">
                  <c:v>-2.7458415840670445</c:v>
                </c:pt>
                <c:pt idx="755">
                  <c:v>-2.7043564355541907</c:v>
                </c:pt>
                <c:pt idx="756">
                  <c:v>-2.9543564355450442</c:v>
                </c:pt>
                <c:pt idx="757">
                  <c:v>-1.3287128712426675</c:v>
                </c:pt>
                <c:pt idx="758">
                  <c:v>-1.4525742573768052</c:v>
                </c:pt>
                <c:pt idx="759">
                  <c:v>-0.70326732670940084</c:v>
                </c:pt>
                <c:pt idx="760">
                  <c:v>-0.82643564353697574</c:v>
                </c:pt>
                <c:pt idx="761">
                  <c:v>-0.39504950493755048</c:v>
                </c:pt>
                <c:pt idx="762">
                  <c:v>0.11247524752126289</c:v>
                </c:pt>
                <c:pt idx="763">
                  <c:v>0.50306930691440011</c:v>
                </c:pt>
                <c:pt idx="764">
                  <c:v>-0.12316831682757448</c:v>
                </c:pt>
                <c:pt idx="765">
                  <c:v>-0.4147524752348335</c:v>
                </c:pt>
                <c:pt idx="766">
                  <c:v>-1.1013861385768289</c:v>
                </c:pt>
                <c:pt idx="767">
                  <c:v>-2.9708910890103071</c:v>
                </c:pt>
                <c:pt idx="768">
                  <c:v>-4.2837623760942769</c:v>
                </c:pt>
                <c:pt idx="769">
                  <c:v>-4.2754455444126824</c:v>
                </c:pt>
                <c:pt idx="770">
                  <c:v>-7.3733663363891528</c:v>
                </c:pt>
                <c:pt idx="771">
                  <c:v>-4.3057425741141371</c:v>
                </c:pt>
                <c:pt idx="772">
                  <c:v>-2.3235643563579211</c:v>
                </c:pt>
                <c:pt idx="773">
                  <c:v>-2.0108910890416545</c:v>
                </c:pt>
                <c:pt idx="774">
                  <c:v>-0.63069306928638846</c:v>
                </c:pt>
                <c:pt idx="775">
                  <c:v>0.27198019801071277</c:v>
                </c:pt>
                <c:pt idx="776">
                  <c:v>0.20613861385468882</c:v>
                </c:pt>
                <c:pt idx="777">
                  <c:v>0.44722772275812267</c:v>
                </c:pt>
                <c:pt idx="778">
                  <c:v>-0.4720792079049772</c:v>
                </c:pt>
                <c:pt idx="779">
                  <c:v>-0.91396039600924062</c:v>
                </c:pt>
                <c:pt idx="780">
                  <c:v>-2.5698019801123326</c:v>
                </c:pt>
                <c:pt idx="781">
                  <c:v>-2.699009900900331</c:v>
                </c:pt>
                <c:pt idx="782">
                  <c:v>-5.3458415839814988</c:v>
                </c:pt>
                <c:pt idx="783">
                  <c:v>-6.2493069304859006</c:v>
                </c:pt>
                <c:pt idx="784">
                  <c:v>-8.1060396036919649</c:v>
                </c:pt>
                <c:pt idx="785">
                  <c:v>-4.7060396038033998</c:v>
                </c:pt>
                <c:pt idx="786">
                  <c:v>-8.2457425739848027</c:v>
                </c:pt>
                <c:pt idx="787">
                  <c:v>-7.4760396037121408</c:v>
                </c:pt>
                <c:pt idx="788">
                  <c:v>-5.1207920790382317</c:v>
                </c:pt>
                <c:pt idx="789">
                  <c:v>-7.1943564354053011</c:v>
                </c:pt>
                <c:pt idx="790">
                  <c:v>-5.684257425554061</c:v>
                </c:pt>
                <c:pt idx="791">
                  <c:v>-3.2073267325664467</c:v>
                </c:pt>
                <c:pt idx="792">
                  <c:v>-2.6310891088246122</c:v>
                </c:pt>
                <c:pt idx="793">
                  <c:v>-2.6740594058513345</c:v>
                </c:pt>
                <c:pt idx="794">
                  <c:v>-2.4467326731869008</c:v>
                </c:pt>
                <c:pt idx="795">
                  <c:v>-0.95326732670025538</c:v>
                </c:pt>
                <c:pt idx="796">
                  <c:v>-2.6665346533770418</c:v>
                </c:pt>
                <c:pt idx="797">
                  <c:v>-3.0283168315825946</c:v>
                </c:pt>
                <c:pt idx="798">
                  <c:v>-4.1743564355042979</c:v>
                </c:pt>
                <c:pt idx="799">
                  <c:v>-3.5556435642380206</c:v>
                </c:pt>
                <c:pt idx="800">
                  <c:v>-4.637326732518976</c:v>
                </c:pt>
                <c:pt idx="801">
                  <c:v>-4.9204950493410884</c:v>
                </c:pt>
                <c:pt idx="802">
                  <c:v>-3.6900990097791424</c:v>
                </c:pt>
                <c:pt idx="803">
                  <c:v>-4.4340594057940974</c:v>
                </c:pt>
                <c:pt idx="804">
                  <c:v>-5.3813861384360697</c:v>
                </c:pt>
                <c:pt idx="805">
                  <c:v>-3.9348514850182816</c:v>
                </c:pt>
                <c:pt idx="806">
                  <c:v>-6.4607920789930411</c:v>
                </c:pt>
                <c:pt idx="807">
                  <c:v>-4.9666336632012387</c:v>
                </c:pt>
                <c:pt idx="808">
                  <c:v>-3.5004950493897167</c:v>
                </c:pt>
                <c:pt idx="809">
                  <c:v>-3.7127722771041576</c:v>
                </c:pt>
                <c:pt idx="810">
                  <c:v>-5.0188118810218096</c:v>
                </c:pt>
                <c:pt idx="811">
                  <c:v>-3.1499009899941597</c:v>
                </c:pt>
                <c:pt idx="812">
                  <c:v>-3.4218811880048707</c:v>
                </c:pt>
                <c:pt idx="813">
                  <c:v>-2.4413861385330433</c:v>
                </c:pt>
                <c:pt idx="814">
                  <c:v>-2.4020792078406212</c:v>
                </c:pt>
                <c:pt idx="815">
                  <c:v>-1.6369306930159249</c:v>
                </c:pt>
                <c:pt idx="816">
                  <c:v>-0.72742574254969061</c:v>
                </c:pt>
                <c:pt idx="817">
                  <c:v>-0.25079207919956331</c:v>
                </c:pt>
                <c:pt idx="818">
                  <c:v>1.9702970295875619E-2</c:v>
                </c:pt>
                <c:pt idx="819">
                  <c:v>-0.24019801979398825</c:v>
                </c:pt>
                <c:pt idx="820">
                  <c:v>-0.56504950493183781</c:v>
                </c:pt>
                <c:pt idx="821">
                  <c:v>-0.98039603957249954</c:v>
                </c:pt>
                <c:pt idx="822">
                  <c:v>-2.7148514850576211</c:v>
                </c:pt>
                <c:pt idx="823">
                  <c:v>-5.1622772275510895</c:v>
                </c:pt>
                <c:pt idx="824">
                  <c:v>-4.2672277226304214</c:v>
                </c:pt>
                <c:pt idx="825">
                  <c:v>-3.3909900988975936</c:v>
                </c:pt>
                <c:pt idx="826">
                  <c:v>-3.2179207919720212</c:v>
                </c:pt>
                <c:pt idx="827">
                  <c:v>-0.75465346532126498</c:v>
                </c:pt>
                <c:pt idx="828">
                  <c:v>-0.3648514851368368</c:v>
                </c:pt>
                <c:pt idx="829">
                  <c:v>5.1386138613270294E-2</c:v>
                </c:pt>
                <c:pt idx="830">
                  <c:v>2.1188118811149442E-2</c:v>
                </c:pt>
                <c:pt idx="831">
                  <c:v>0.26128712870440113</c:v>
                </c:pt>
                <c:pt idx="832">
                  <c:v>1.2056435643172361</c:v>
                </c:pt>
                <c:pt idx="833">
                  <c:v>0.67306930690868749</c:v>
                </c:pt>
                <c:pt idx="834">
                  <c:v>1.4356435643423551E-2</c:v>
                </c:pt>
                <c:pt idx="835">
                  <c:v>-5.5148514849712414E-2</c:v>
                </c:pt>
                <c:pt idx="836">
                  <c:v>-0.24168316830926187</c:v>
                </c:pt>
                <c:pt idx="837">
                  <c:v>-8.6138613859134516E-2</c:v>
                </c:pt>
                <c:pt idx="838">
                  <c:v>-0.13752475247099827</c:v>
                </c:pt>
                <c:pt idx="839">
                  <c:v>0.22059405939884935</c:v>
                </c:pt>
                <c:pt idx="840">
                  <c:v>0.68138613859168662</c:v>
                </c:pt>
                <c:pt idx="841">
                  <c:v>1.0160396039264024</c:v>
                </c:pt>
                <c:pt idx="842">
                  <c:v>1.3597029702520895</c:v>
                </c:pt>
                <c:pt idx="843">
                  <c:v>1.4661386138115213</c:v>
                </c:pt>
                <c:pt idx="844">
                  <c:v>0.85663366333909707</c:v>
                </c:pt>
                <c:pt idx="845">
                  <c:v>1.3128712870853767</c:v>
                </c:pt>
                <c:pt idx="846">
                  <c:v>5.2079207918428239E-2</c:v>
                </c:pt>
                <c:pt idx="847">
                  <c:v>9.6633663363972805E-2</c:v>
                </c:pt>
                <c:pt idx="848">
                  <c:v>0.33465346533612295</c:v>
                </c:pt>
                <c:pt idx="849">
                  <c:v>0.11782178217371544</c:v>
                </c:pt>
                <c:pt idx="850">
                  <c:v>7.1683168313567414E-2</c:v>
                </c:pt>
                <c:pt idx="851">
                  <c:v>-0.12316831682757473</c:v>
                </c:pt>
                <c:pt idx="852">
                  <c:v>0.18663366336028614</c:v>
                </c:pt>
                <c:pt idx="853">
                  <c:v>0.29693069305830389</c:v>
                </c:pt>
                <c:pt idx="854">
                  <c:v>-1.5493069306415164</c:v>
                </c:pt>
                <c:pt idx="855">
                  <c:v>-2.1196039603250698</c:v>
                </c:pt>
                <c:pt idx="856">
                  <c:v>-1.9707920791419316</c:v>
                </c:pt>
                <c:pt idx="857">
                  <c:v>-1.6830693068746652</c:v>
                </c:pt>
                <c:pt idx="858">
                  <c:v>-2.3809900989316146</c:v>
                </c:pt>
                <c:pt idx="859">
                  <c:v>-3.8327722771011192</c:v>
                </c:pt>
                <c:pt idx="860">
                  <c:v>-4.7309900988523994</c:v>
                </c:pt>
                <c:pt idx="861">
                  <c:v>-2.7760396038677575</c:v>
                </c:pt>
                <c:pt idx="862">
                  <c:v>-3.1567326731618852</c:v>
                </c:pt>
                <c:pt idx="863">
                  <c:v>-0.88386138610926335</c:v>
                </c:pt>
                <c:pt idx="864">
                  <c:v>-0.69792079205554203</c:v>
                </c:pt>
                <c:pt idx="865">
                  <c:v>-0.50752475245881346</c:v>
                </c:pt>
                <c:pt idx="866">
                  <c:v>-0.1805940593998622</c:v>
                </c:pt>
                <c:pt idx="867">
                  <c:v>0.27722772276242807</c:v>
                </c:pt>
                <c:pt idx="868">
                  <c:v>-0.36871287127542224</c:v>
                </c:pt>
                <c:pt idx="869">
                  <c:v>0.25603960395127845</c:v>
                </c:pt>
                <c:pt idx="870">
                  <c:v>-0.37544554454241141</c:v>
                </c:pt>
                <c:pt idx="871">
                  <c:v>-2.0622772276535186</c:v>
                </c:pt>
                <c:pt idx="872">
                  <c:v>-3.6077227721578589</c:v>
                </c:pt>
                <c:pt idx="873">
                  <c:v>-2.9566336632690269</c:v>
                </c:pt>
                <c:pt idx="874">
                  <c:v>-1.6724752474690909</c:v>
                </c:pt>
                <c:pt idx="875">
                  <c:v>-0.83168316828869138</c:v>
                </c:pt>
                <c:pt idx="876">
                  <c:v>0.26287128712041152</c:v>
                </c:pt>
                <c:pt idx="877">
                  <c:v>1.1700990098626631</c:v>
                </c:pt>
                <c:pt idx="878">
                  <c:v>0.99405940590795094</c:v>
                </c:pt>
                <c:pt idx="879">
                  <c:v>0.48118811879668538</c:v>
                </c:pt>
                <c:pt idx="880">
                  <c:v>-6.118811880872943E-2</c:v>
                </c:pt>
                <c:pt idx="881">
                  <c:v>-7.16831683135674E-2</c:v>
                </c:pt>
                <c:pt idx="882">
                  <c:v>-0.91782178214782617</c:v>
                </c:pt>
                <c:pt idx="883">
                  <c:v>-1.8892079207293542</c:v>
                </c:pt>
                <c:pt idx="884">
                  <c:v>-2.0108910890416554</c:v>
                </c:pt>
                <c:pt idx="885">
                  <c:v>-1.6504950494506399</c:v>
                </c:pt>
                <c:pt idx="886">
                  <c:v>-2.0161386137947788</c:v>
                </c:pt>
                <c:pt idx="887">
                  <c:v>-2.6363366335763283</c:v>
                </c:pt>
                <c:pt idx="888">
                  <c:v>-0.92306930689954225</c:v>
                </c:pt>
                <c:pt idx="889">
                  <c:v>-0.69722772274897737</c:v>
                </c:pt>
                <c:pt idx="890">
                  <c:v>-0.65118811879097294</c:v>
                </c:pt>
                <c:pt idx="891">
                  <c:v>-0.51673267324985184</c:v>
                </c:pt>
                <c:pt idx="892">
                  <c:v>-1.8257425741966427</c:v>
                </c:pt>
                <c:pt idx="893">
                  <c:v>-2.3039603959641886</c:v>
                </c:pt>
                <c:pt idx="894">
                  <c:v>-3.796534653339982</c:v>
                </c:pt>
                <c:pt idx="895">
                  <c:v>-1.8371287128109257</c:v>
                </c:pt>
                <c:pt idx="896">
                  <c:v>-0.26128712870440074</c:v>
                </c:pt>
                <c:pt idx="897">
                  <c:v>-0.50762376235955042</c:v>
                </c:pt>
                <c:pt idx="898">
                  <c:v>-2.2986138613089206</c:v>
                </c:pt>
                <c:pt idx="899">
                  <c:v>-2.0735643563670658</c:v>
                </c:pt>
                <c:pt idx="900">
                  <c:v>-1.420099009853518</c:v>
                </c:pt>
                <c:pt idx="901">
                  <c:v>-0.67613861383997154</c:v>
                </c:pt>
                <c:pt idx="902">
                  <c:v>6.5742574255287123E-2</c:v>
                </c:pt>
                <c:pt idx="903">
                  <c:v>5.247524753122389E-3</c:v>
                </c:pt>
                <c:pt idx="904">
                  <c:v>2.495049504899842E-2</c:v>
                </c:pt>
                <c:pt idx="905">
                  <c:v>-1.0495049504837843E-2</c:v>
                </c:pt>
                <c:pt idx="906">
                  <c:v>-0.18960396038942662</c:v>
                </c:pt>
                <c:pt idx="907">
                  <c:v>0.37386138612640102</c:v>
                </c:pt>
                <c:pt idx="908">
                  <c:v>1.117920792042091</c:v>
                </c:pt>
                <c:pt idx="909">
                  <c:v>1.3233663365902146</c:v>
                </c:pt>
                <c:pt idx="910">
                  <c:v>1.6067326732138041</c:v>
                </c:pt>
                <c:pt idx="911">
                  <c:v>2.4005940593253468</c:v>
                </c:pt>
                <c:pt idx="912">
                  <c:v>1.6165346534106704</c:v>
                </c:pt>
                <c:pt idx="913">
                  <c:v>1.6633663365787901</c:v>
                </c:pt>
                <c:pt idx="914">
                  <c:v>1.1443564356063627</c:v>
                </c:pt>
                <c:pt idx="915">
                  <c:v>0.43584158414383889</c:v>
                </c:pt>
                <c:pt idx="916">
                  <c:v>0.11782178217371538</c:v>
                </c:pt>
                <c:pt idx="917">
                  <c:v>0.41089108909484073</c:v>
                </c:pt>
                <c:pt idx="918">
                  <c:v>0.20019801979500154</c:v>
                </c:pt>
                <c:pt idx="919">
                  <c:v>1.098316831646952</c:v>
                </c:pt>
                <c:pt idx="920">
                  <c:v>1.4631683167837883</c:v>
                </c:pt>
                <c:pt idx="921">
                  <c:v>2.734554455354905</c:v>
                </c:pt>
                <c:pt idx="922">
                  <c:v>2.4330693068500433</c:v>
                </c:pt>
                <c:pt idx="923">
                  <c:v>4.6894059404374033</c:v>
                </c:pt>
                <c:pt idx="924">
                  <c:v>4.6123762374699755</c:v>
                </c:pt>
                <c:pt idx="925">
                  <c:v>3.1604950494011415</c:v>
                </c:pt>
                <c:pt idx="926">
                  <c:v>1.4253465346052328</c:v>
                </c:pt>
                <c:pt idx="927">
                  <c:v>0.15415841583699683</c:v>
                </c:pt>
                <c:pt idx="928">
                  <c:v>9.1386138610850695E-2</c:v>
                </c:pt>
                <c:pt idx="929">
                  <c:v>0.5022772277056915</c:v>
                </c:pt>
                <c:pt idx="930">
                  <c:v>0.45623762374768712</c:v>
                </c:pt>
                <c:pt idx="931">
                  <c:v>0.4207920791938507</c:v>
                </c:pt>
                <c:pt idx="932">
                  <c:v>0.72287128710454052</c:v>
                </c:pt>
                <c:pt idx="933">
                  <c:v>2.6732673266440301</c:v>
                </c:pt>
                <c:pt idx="934">
                  <c:v>3.2285148513775956</c:v>
                </c:pt>
                <c:pt idx="935">
                  <c:v>6.4087128710746155</c:v>
                </c:pt>
                <c:pt idx="936">
                  <c:v>7.3725742571804389</c:v>
                </c:pt>
                <c:pt idx="937">
                  <c:v>7.9216831680542548</c:v>
                </c:pt>
                <c:pt idx="938">
                  <c:v>6.7554455443301791</c:v>
                </c:pt>
                <c:pt idx="939">
                  <c:v>5.6896039602065134</c:v>
                </c:pt>
                <c:pt idx="940">
                  <c:v>6.6126732671074642</c:v>
                </c:pt>
                <c:pt idx="941">
                  <c:v>5.6842574255526559</c:v>
                </c:pt>
                <c:pt idx="942">
                  <c:v>3.4324752474104465</c:v>
                </c:pt>
                <c:pt idx="943">
                  <c:v>3.8668316830390106</c:v>
                </c:pt>
                <c:pt idx="944">
                  <c:v>1.4070153183368321E-16</c:v>
                </c:pt>
                <c:pt idx="945">
                  <c:v>-3.3553465345422833</c:v>
                </c:pt>
                <c:pt idx="946">
                  <c:v>-5.1048514849788011</c:v>
                </c:pt>
                <c:pt idx="947">
                  <c:v>-7.3159405938154576</c:v>
                </c:pt>
                <c:pt idx="948">
                  <c:v>-7.0757425740228772</c:v>
                </c:pt>
                <c:pt idx="949">
                  <c:v>-7.2901980195605658</c:v>
                </c:pt>
                <c:pt idx="950">
                  <c:v>-6.2651485146445998</c:v>
                </c:pt>
                <c:pt idx="951">
                  <c:v>-5.320891088932501</c:v>
                </c:pt>
                <c:pt idx="952">
                  <c:v>-4.2641584156991383</c:v>
                </c:pt>
                <c:pt idx="953">
                  <c:v>-4.5466336632146875</c:v>
                </c:pt>
                <c:pt idx="954">
                  <c:v>-3.9400990097699964</c:v>
                </c:pt>
                <c:pt idx="955">
                  <c:v>-2.4519801979386182</c:v>
                </c:pt>
                <c:pt idx="956">
                  <c:v>-1.9443564355790663</c:v>
                </c:pt>
                <c:pt idx="957">
                  <c:v>-4.3442574255978483</c:v>
                </c:pt>
                <c:pt idx="958">
                  <c:v>-6.6647524750272948</c:v>
                </c:pt>
                <c:pt idx="959">
                  <c:v>-5.6072277225866394</c:v>
                </c:pt>
                <c:pt idx="960">
                  <c:v>-4.3797029701516843</c:v>
                </c:pt>
                <c:pt idx="961">
                  <c:v>-4.2173267325338317</c:v>
                </c:pt>
                <c:pt idx="962">
                  <c:v>-4.146336633525423</c:v>
                </c:pt>
                <c:pt idx="963">
                  <c:v>-3.6930693068082823</c:v>
                </c:pt>
                <c:pt idx="964">
                  <c:v>-2.5396039603116192</c:v>
                </c:pt>
                <c:pt idx="965">
                  <c:v>-3.6077227721564507</c:v>
                </c:pt>
                <c:pt idx="966">
                  <c:v>-3.9567326731359969</c:v>
                </c:pt>
                <c:pt idx="967">
                  <c:v>-6.1004950493027632</c:v>
                </c:pt>
                <c:pt idx="968">
                  <c:v>-8.4134653462551068</c:v>
                </c:pt>
                <c:pt idx="969">
                  <c:v>-8.9271287125750884</c:v>
                </c:pt>
                <c:pt idx="970">
                  <c:v>-9.844950494722907</c:v>
                </c:pt>
                <c:pt idx="971">
                  <c:v>-13.436732672821334</c:v>
                </c:pt>
                <c:pt idx="972">
                  <c:v>-12.021188118412963</c:v>
                </c:pt>
                <c:pt idx="973">
                  <c:v>-12.754653464923075</c:v>
                </c:pt>
                <c:pt idx="974">
                  <c:v>-13.194356435205503</c:v>
                </c:pt>
                <c:pt idx="975">
                  <c:v>-14.607623761891293</c:v>
                </c:pt>
                <c:pt idx="976">
                  <c:v>-15.838217821257532</c:v>
                </c:pt>
                <c:pt idx="977">
                  <c:v>-15.78079207868384</c:v>
                </c:pt>
                <c:pt idx="978">
                  <c:v>-17.188811880617909</c:v>
                </c:pt>
                <c:pt idx="979">
                  <c:v>-14.822871286637691</c:v>
                </c:pt>
                <c:pt idx="980">
                  <c:v>-12.699603959974105</c:v>
                </c:pt>
                <c:pt idx="981">
                  <c:v>-10.635049504596608</c:v>
                </c:pt>
                <c:pt idx="982">
                  <c:v>-7.4601980195534425</c:v>
                </c:pt>
                <c:pt idx="983">
                  <c:v>-6.947326732443587</c:v>
                </c:pt>
                <c:pt idx="984">
                  <c:v>-4.9364356434005217</c:v>
                </c:pt>
                <c:pt idx="985">
                  <c:v>-3.1658415840521856</c:v>
                </c:pt>
                <c:pt idx="986">
                  <c:v>-3.262574257316897</c:v>
                </c:pt>
                <c:pt idx="987">
                  <c:v>-4.9296039602327957</c:v>
                </c:pt>
                <c:pt idx="988">
                  <c:v>-5.0384158414169491</c:v>
                </c:pt>
                <c:pt idx="989">
                  <c:v>-4.2316831681772555</c:v>
                </c:pt>
                <c:pt idx="990">
                  <c:v>-7.8197029700378291</c:v>
                </c:pt>
                <c:pt idx="991">
                  <c:v>-8.5374257422899849</c:v>
                </c:pt>
                <c:pt idx="992">
                  <c:v>-9.2503960392969198</c:v>
                </c:pt>
                <c:pt idx="993">
                  <c:v>-5.4228712869489248</c:v>
                </c:pt>
                <c:pt idx="994">
                  <c:v>-4.5201980196532281</c:v>
                </c:pt>
                <c:pt idx="995">
                  <c:v>-4.1244554454077083</c:v>
                </c:pt>
                <c:pt idx="996">
                  <c:v>-4.3502970295596795</c:v>
                </c:pt>
                <c:pt idx="997">
                  <c:v>-3.956732673135996</c:v>
                </c:pt>
                <c:pt idx="998">
                  <c:v>-5.1064356433948115</c:v>
                </c:pt>
                <c:pt idx="999">
                  <c:v>-5.0739603958715209</c:v>
                </c:pt>
                <c:pt idx="1000">
                  <c:v>-3.2179207919720212</c:v>
                </c:pt>
                <c:pt idx="1001">
                  <c:v>-0.25534653464612084</c:v>
                </c:pt>
                <c:pt idx="1002">
                  <c:v>0.47207920790497732</c:v>
                </c:pt>
                <c:pt idx="1003">
                  <c:v>2.4686138613032087</c:v>
                </c:pt>
                <c:pt idx="1004">
                  <c:v>3.8441584157139963</c:v>
                </c:pt>
                <c:pt idx="1005">
                  <c:v>5.5263366334792146</c:v>
                </c:pt>
                <c:pt idx="1006">
                  <c:v>5.6449504948616438</c:v>
                </c:pt>
                <c:pt idx="1007">
                  <c:v>4.9258415839949494</c:v>
                </c:pt>
                <c:pt idx="1008">
                  <c:v>5.376138613682949</c:v>
                </c:pt>
                <c:pt idx="1009">
                  <c:v>6.0491089106909008</c:v>
                </c:pt>
                <c:pt idx="1010">
                  <c:v>5.7718811879270655</c:v>
                </c:pt>
                <c:pt idx="1011">
                  <c:v>7.054554455210317</c:v>
                </c:pt>
                <c:pt idx="1012">
                  <c:v>7.1067326730323002</c:v>
                </c:pt>
                <c:pt idx="1013">
                  <c:v>9.6349504947296332</c:v>
                </c:pt>
                <c:pt idx="1014">
                  <c:v>10.16376237590034</c:v>
                </c:pt>
                <c:pt idx="1015">
                  <c:v>12.663267326312237</c:v>
                </c:pt>
                <c:pt idx="1016">
                  <c:v>12.232673266920107</c:v>
                </c:pt>
                <c:pt idx="1017">
                  <c:v>14.832772276735291</c:v>
                </c:pt>
                <c:pt idx="1018">
                  <c:v>11.549108910507986</c:v>
                </c:pt>
                <c:pt idx="1019">
                  <c:v>12.296930692661531</c:v>
                </c:pt>
                <c:pt idx="1020">
                  <c:v>10.794455445186722</c:v>
                </c:pt>
                <c:pt idx="1021">
                  <c:v>13.934653464884754</c:v>
                </c:pt>
                <c:pt idx="1022">
                  <c:v>12.216831682762811</c:v>
                </c:pt>
                <c:pt idx="1023">
                  <c:v>12.883069306503774</c:v>
                </c:pt>
                <c:pt idx="1024">
                  <c:v>11.390396039225843</c:v>
                </c:pt>
                <c:pt idx="1025">
                  <c:v>13.473069306484614</c:v>
                </c:pt>
                <c:pt idx="1026">
                  <c:v>7.4443564353961538</c:v>
                </c:pt>
                <c:pt idx="1027">
                  <c:v>6.7358415839350396</c:v>
                </c:pt>
                <c:pt idx="1028">
                  <c:v>4.9008910889473594</c:v>
                </c:pt>
                <c:pt idx="1029">
                  <c:v>5.0225742572596594</c:v>
                </c:pt>
                <c:pt idx="1030">
                  <c:v>6.6338613859186104</c:v>
                </c:pt>
                <c:pt idx="1031">
                  <c:v>6.796138613635728</c:v>
                </c:pt>
                <c:pt idx="1032">
                  <c:v>6.3429702968193284</c:v>
                </c:pt>
                <c:pt idx="1033">
                  <c:v>6.9057425740285927</c:v>
                </c:pt>
                <c:pt idx="1034">
                  <c:v>8.5532673264486796</c:v>
                </c:pt>
                <c:pt idx="1035">
                  <c:v>7.8696039601344188</c:v>
                </c:pt>
                <c:pt idx="1036">
                  <c:v>6.3762376235513258</c:v>
                </c:pt>
                <c:pt idx="1037">
                  <c:v>4.5254455444035404</c:v>
                </c:pt>
                <c:pt idx="1038">
                  <c:v>6.055148514649912</c:v>
                </c:pt>
                <c:pt idx="1039">
                  <c:v>2.7654455444621844</c:v>
                </c:pt>
                <c:pt idx="1040">
                  <c:v>1.6617821781627791</c:v>
                </c:pt>
                <c:pt idx="1041">
                  <c:v>0.58465346532697715</c:v>
                </c:pt>
                <c:pt idx="1042">
                  <c:v>-0.95564356432497477</c:v>
                </c:pt>
                <c:pt idx="1043">
                  <c:v>-3.8931683167025462</c:v>
                </c:pt>
                <c:pt idx="1044">
                  <c:v>-7.1013861383784382</c:v>
                </c:pt>
                <c:pt idx="1045">
                  <c:v>-7.3642574254974438</c:v>
                </c:pt>
                <c:pt idx="1046">
                  <c:v>-9.3539603957293576</c:v>
                </c:pt>
                <c:pt idx="1047">
                  <c:v>-11.913960395643418</c:v>
                </c:pt>
                <c:pt idx="1048">
                  <c:v>-12.180594059001677</c:v>
                </c:pt>
                <c:pt idx="1049">
                  <c:v>-14.561584157931883</c:v>
                </c:pt>
                <c:pt idx="1050">
                  <c:v>-15.739900989576807</c:v>
                </c:pt>
                <c:pt idx="1051">
                  <c:v>-16.705346534098652</c:v>
                </c:pt>
                <c:pt idx="1052">
                  <c:v>-20.082673266660795</c:v>
                </c:pt>
                <c:pt idx="1053">
                  <c:v>-16.002772276695808</c:v>
                </c:pt>
                <c:pt idx="1054">
                  <c:v>-18.037821781579165</c:v>
                </c:pt>
                <c:pt idx="1055">
                  <c:v>-12.806732672842911</c:v>
                </c:pt>
                <c:pt idx="1056">
                  <c:v>-12.345247524343511</c:v>
                </c:pt>
                <c:pt idx="1057">
                  <c:v>-14.909801979702724</c:v>
                </c:pt>
                <c:pt idx="1058">
                  <c:v>-13.323465346092767</c:v>
                </c:pt>
                <c:pt idx="1059">
                  <c:v>-13.114257425306786</c:v>
                </c:pt>
                <c:pt idx="1060">
                  <c:v>-11.831584158023539</c:v>
                </c:pt>
                <c:pt idx="1061">
                  <c:v>-11.733366336244959</c:v>
                </c:pt>
                <c:pt idx="1062">
                  <c:v>-9.5481188115639366</c:v>
                </c:pt>
                <c:pt idx="1063">
                  <c:v>-9.8909900986823214</c:v>
                </c:pt>
                <c:pt idx="1064">
                  <c:v>-10.624455445192437</c:v>
                </c:pt>
                <c:pt idx="1065">
                  <c:v>-8.6665346531772425</c:v>
                </c:pt>
                <c:pt idx="1066">
                  <c:v>-8.5978217818928186</c:v>
                </c:pt>
                <c:pt idx="1067">
                  <c:v>-8.3478217819005582</c:v>
                </c:pt>
                <c:pt idx="1068">
                  <c:v>-9.0917821779169152</c:v>
                </c:pt>
                <c:pt idx="1069">
                  <c:v>-8.6499999997133905</c:v>
                </c:pt>
                <c:pt idx="1070">
                  <c:v>-8.0199999997335674</c:v>
                </c:pt>
                <c:pt idx="1071">
                  <c:v>-9.6251485145313662</c:v>
                </c:pt>
                <c:pt idx="1072">
                  <c:v>-11.430495049125563</c:v>
                </c:pt>
                <c:pt idx="1073">
                  <c:v>-7.1564356433274154</c:v>
                </c:pt>
                <c:pt idx="1074">
                  <c:v>-6.4803960393881743</c:v>
                </c:pt>
                <c:pt idx="1075">
                  <c:v>-5.0942574255732254</c:v>
                </c:pt>
                <c:pt idx="1076">
                  <c:v>-3.5768316830505795</c:v>
                </c:pt>
                <c:pt idx="1077">
                  <c:v>-1.3755445544107869</c:v>
                </c:pt>
                <c:pt idx="1078">
                  <c:v>0.28247524751555059</c:v>
                </c:pt>
                <c:pt idx="1079">
                  <c:v>0.26673267325899713</c:v>
                </c:pt>
                <c:pt idx="1080">
                  <c:v>0.83693069304181344</c:v>
                </c:pt>
                <c:pt idx="1081">
                  <c:v>0.72445544552055074</c:v>
                </c:pt>
                <c:pt idx="1082">
                  <c:v>0.91702970294052411</c:v>
                </c:pt>
                <c:pt idx="1083">
                  <c:v>0.54534653463596228</c:v>
                </c:pt>
                <c:pt idx="1084">
                  <c:v>0</c:v>
                </c:pt>
                <c:pt idx="1085">
                  <c:v>-0.62089108908811541</c:v>
                </c:pt>
                <c:pt idx="1086">
                  <c:v>-1.9027722771640692</c:v>
                </c:pt>
                <c:pt idx="1087">
                  <c:v>-2.2487128712123314</c:v>
                </c:pt>
                <c:pt idx="1088">
                  <c:v>-3.3966336632536627</c:v>
                </c:pt>
                <c:pt idx="1089">
                  <c:v>-1.1753465346143779</c:v>
                </c:pt>
                <c:pt idx="1090">
                  <c:v>-0.22019801979449485</c:v>
                </c:pt>
                <c:pt idx="1091">
                  <c:v>-0.1072277227688441</c:v>
                </c:pt>
                <c:pt idx="1092">
                  <c:v>-0.40980198018392139</c:v>
                </c:pt>
                <c:pt idx="1093">
                  <c:v>-1.0926732672908821</c:v>
                </c:pt>
                <c:pt idx="1094">
                  <c:v>-4.8435643562751034</c:v>
                </c:pt>
                <c:pt idx="1095">
                  <c:v>-5.1959405938867373</c:v>
                </c:pt>
                <c:pt idx="1096">
                  <c:v>-6.7734653463093055</c:v>
                </c:pt>
                <c:pt idx="1097">
                  <c:v>-8.7121782175323013</c:v>
                </c:pt>
                <c:pt idx="1098">
                  <c:v>-8.1218811878492545</c:v>
                </c:pt>
                <c:pt idx="1099">
                  <c:v>-7.9111881185494148</c:v>
                </c:pt>
                <c:pt idx="1100">
                  <c:v>-8.4243564353635954</c:v>
                </c:pt>
                <c:pt idx="1101">
                  <c:v>-5.9993069304943409</c:v>
                </c:pt>
                <c:pt idx="1102">
                  <c:v>-6.3067326730581872</c:v>
                </c:pt>
                <c:pt idx="1103">
                  <c:v>-5.1101980196326586</c:v>
                </c:pt>
                <c:pt idx="1104">
                  <c:v>-7.0488118809542106</c:v>
                </c:pt>
                <c:pt idx="1105">
                  <c:v>-4.387722772131772</c:v>
                </c:pt>
                <c:pt idx="1106">
                  <c:v>-6.7788118809631612</c:v>
                </c:pt>
                <c:pt idx="1107">
                  <c:v>-7.6660396037059257</c:v>
                </c:pt>
                <c:pt idx="1108">
                  <c:v>-9.6980198016579902</c:v>
                </c:pt>
                <c:pt idx="1109">
                  <c:v>-10.429207920446231</c:v>
                </c:pt>
                <c:pt idx="1110">
                  <c:v>-10.774851484790176</c:v>
                </c:pt>
                <c:pt idx="1111">
                  <c:v>-12.092970296627971</c:v>
                </c:pt>
                <c:pt idx="1112">
                  <c:v>-12.574158415423954</c:v>
                </c:pt>
                <c:pt idx="1113">
                  <c:v>-9.5276237620600526</c:v>
                </c:pt>
                <c:pt idx="1114">
                  <c:v>-9.9733663363022043</c:v>
                </c:pt>
                <c:pt idx="1115">
                  <c:v>-6.8559405938320337</c:v>
                </c:pt>
                <c:pt idx="1116">
                  <c:v>-6.9933663364015937</c:v>
                </c:pt>
                <c:pt idx="1117">
                  <c:v>-3.1499009899941606</c:v>
                </c:pt>
                <c:pt idx="1118">
                  <c:v>-5.4840594057590621</c:v>
                </c:pt>
                <c:pt idx="1119">
                  <c:v>-7.891485148252837</c:v>
                </c:pt>
                <c:pt idx="1120">
                  <c:v>-10.706831682813016</c:v>
                </c:pt>
                <c:pt idx="1121">
                  <c:v>-16.330396039062034</c:v>
                </c:pt>
                <c:pt idx="1122">
                  <c:v>-19.93772277161554</c:v>
                </c:pt>
                <c:pt idx="1123">
                  <c:v>-19.860990098350321</c:v>
                </c:pt>
                <c:pt idx="1124">
                  <c:v>-19.531980197370967</c:v>
                </c:pt>
                <c:pt idx="1125">
                  <c:v>-17.285148514277559</c:v>
                </c:pt>
                <c:pt idx="1126">
                  <c:v>-16.848910890529368</c:v>
                </c:pt>
                <c:pt idx="1127">
                  <c:v>-16.788019801422855</c:v>
                </c:pt>
                <c:pt idx="1128">
                  <c:v>-15.77544554403139</c:v>
                </c:pt>
                <c:pt idx="1129">
                  <c:v>-16.213960395501442</c:v>
                </c:pt>
                <c:pt idx="1130">
                  <c:v>-15.821980197495183</c:v>
                </c:pt>
                <c:pt idx="1131">
                  <c:v>-15.756237623239191</c:v>
                </c:pt>
                <c:pt idx="1132">
                  <c:v>-13.575841583707634</c:v>
                </c:pt>
                <c:pt idx="1133">
                  <c:v>-13.611683167865118</c:v>
                </c:pt>
                <c:pt idx="1134">
                  <c:v>-13.25207920748071</c:v>
                </c:pt>
                <c:pt idx="1135">
                  <c:v>-12.298811880780452</c:v>
                </c:pt>
                <c:pt idx="1136">
                  <c:v>-12.227029702564739</c:v>
                </c:pt>
                <c:pt idx="1137">
                  <c:v>-12.650891088689173</c:v>
                </c:pt>
                <c:pt idx="1138">
                  <c:v>-9.1325742571225028</c:v>
                </c:pt>
                <c:pt idx="1139">
                  <c:v>-9.7119801976970574</c:v>
                </c:pt>
                <c:pt idx="1140">
                  <c:v>-7.0760396037257864</c:v>
                </c:pt>
                <c:pt idx="1141">
                  <c:v>-6.9166336631363743</c:v>
                </c:pt>
                <c:pt idx="1142">
                  <c:v>-4.9813861384483111</c:v>
                </c:pt>
                <c:pt idx="1143">
                  <c:v>-5.2030693067580795</c:v>
                </c:pt>
                <c:pt idx="1144">
                  <c:v>-9.1220792076183645</c:v>
                </c:pt>
                <c:pt idx="1145">
                  <c:v>-10.873069306569452</c:v>
                </c:pt>
                <c:pt idx="1146">
                  <c:v>-13.441386138167219</c:v>
                </c:pt>
                <c:pt idx="1147">
                  <c:v>-15.206732672762433</c:v>
                </c:pt>
                <c:pt idx="1148">
                  <c:v>-14.267722771804159</c:v>
                </c:pt>
                <c:pt idx="1149">
                  <c:v>-8.8195049502018819</c:v>
                </c:pt>
                <c:pt idx="1150">
                  <c:v>-5.5716831681320649</c:v>
                </c:pt>
                <c:pt idx="1151">
                  <c:v>-0.69762376235333179</c:v>
                </c:pt>
                <c:pt idx="1152">
                  <c:v>0.39504950493755076</c:v>
                </c:pt>
                <c:pt idx="1153">
                  <c:v>4.4949504948999106</c:v>
                </c:pt>
                <c:pt idx="1154">
                  <c:v>2.4432673266519673</c:v>
                </c:pt>
                <c:pt idx="1155">
                  <c:v>1.9601980197370601</c:v>
                </c:pt>
                <c:pt idx="1156">
                  <c:v>0.16465346534113148</c:v>
                </c:pt>
                <c:pt idx="1157">
                  <c:v>0.6424752475036194</c:v>
                </c:pt>
                <c:pt idx="1158">
                  <c:v>0.71346534651132543</c:v>
                </c:pt>
                <c:pt idx="1159">
                  <c:v>6.0792079205782105E-2</c:v>
                </c:pt>
                <c:pt idx="1160">
                  <c:v>-1.6883168316270845</c:v>
                </c:pt>
                <c:pt idx="1161">
                  <c:v>-3.8327722771004189</c:v>
                </c:pt>
                <c:pt idx="1162">
                  <c:v>-5.9935643562361287</c:v>
                </c:pt>
                <c:pt idx="1163">
                  <c:v>-3.9654455444226486</c:v>
                </c:pt>
                <c:pt idx="1164">
                  <c:v>-3.0374257424735998</c:v>
                </c:pt>
                <c:pt idx="1165">
                  <c:v>-0.60999999997962639</c:v>
                </c:pt>
                <c:pt idx="1166">
                  <c:v>-5.6435643560698622E-3</c:v>
                </c:pt>
                <c:pt idx="1167">
                  <c:v>1.030297029668386</c:v>
                </c:pt>
                <c:pt idx="1168">
                  <c:v>2.4111881187316255</c:v>
                </c:pt>
                <c:pt idx="1169">
                  <c:v>1.4167326732207264</c:v>
                </c:pt>
                <c:pt idx="1170">
                  <c:v>0.89247524749517704</c:v>
                </c:pt>
                <c:pt idx="1171">
                  <c:v>0.77425742571710776</c:v>
                </c:pt>
                <c:pt idx="1172">
                  <c:v>-1.0891089108488801E-2</c:v>
                </c:pt>
                <c:pt idx="1173">
                  <c:v>-0.56881188116898285</c:v>
                </c:pt>
                <c:pt idx="1174">
                  <c:v>0.63495049502862488</c:v>
                </c:pt>
                <c:pt idx="1175">
                  <c:v>2.4164356434840446</c:v>
                </c:pt>
                <c:pt idx="1176">
                  <c:v>5.5108910889262779</c:v>
                </c:pt>
                <c:pt idx="1177">
                  <c:v>3.7810891087856389</c:v>
                </c:pt>
                <c:pt idx="1178">
                  <c:v>0.68326732670990764</c:v>
                </c:pt>
                <c:pt idx="1179">
                  <c:v>-0.26287128711970797</c:v>
                </c:pt>
                <c:pt idx="1180">
                  <c:v>-2.360990098931417</c:v>
                </c:pt>
                <c:pt idx="1181">
                  <c:v>-2.7148514850583263</c:v>
                </c:pt>
                <c:pt idx="1182">
                  <c:v>-6.3353465344428912</c:v>
                </c:pt>
                <c:pt idx="1183">
                  <c:v>-4.5773267325219003</c:v>
                </c:pt>
                <c:pt idx="1184">
                  <c:v>-5.052772277060372</c:v>
                </c:pt>
                <c:pt idx="1185">
                  <c:v>-1.7351485147937966</c:v>
                </c:pt>
                <c:pt idx="1186">
                  <c:v>-3.2281188117739466</c:v>
                </c:pt>
                <c:pt idx="1187">
                  <c:v>-4.6592079206373915</c:v>
                </c:pt>
                <c:pt idx="1188">
                  <c:v>-2.9962376236629553</c:v>
                </c:pt>
                <c:pt idx="1189">
                  <c:v>-1.1697029702576049</c:v>
                </c:pt>
                <c:pt idx="1190">
                  <c:v>-2.092772277158554</c:v>
                </c:pt>
                <c:pt idx="1191">
                  <c:v>-3.5666336632479498</c:v>
                </c:pt>
                <c:pt idx="1192">
                  <c:v>-3.2176237622691071</c:v>
                </c:pt>
                <c:pt idx="1193">
                  <c:v>-9.5529702967119992</c:v>
                </c:pt>
                <c:pt idx="1194">
                  <c:v>-12.570297029285364</c:v>
                </c:pt>
                <c:pt idx="1195">
                  <c:v>-11.949801979801613</c:v>
                </c:pt>
                <c:pt idx="1196">
                  <c:v>-12.488019801566224</c:v>
                </c:pt>
                <c:pt idx="1197">
                  <c:v>-11.416534653086494</c:v>
                </c:pt>
                <c:pt idx="1198">
                  <c:v>-9.7694059402700493</c:v>
                </c:pt>
                <c:pt idx="1199">
                  <c:v>-10.324158415499227</c:v>
                </c:pt>
                <c:pt idx="1200">
                  <c:v>-11.246930692695857</c:v>
                </c:pt>
                <c:pt idx="1201">
                  <c:v>-10.23089108876875</c:v>
                </c:pt>
                <c:pt idx="1202">
                  <c:v>-11.635247524366417</c:v>
                </c:pt>
                <c:pt idx="1203">
                  <c:v>-12.738514851062176</c:v>
                </c:pt>
                <c:pt idx="1204">
                  <c:v>-11.826336633271119</c:v>
                </c:pt>
                <c:pt idx="1205">
                  <c:v>-10.939504950132013</c:v>
                </c:pt>
                <c:pt idx="1206">
                  <c:v>-5.8700990097063466</c:v>
                </c:pt>
                <c:pt idx="1207">
                  <c:v>-8.639405940307114</c:v>
                </c:pt>
                <c:pt idx="1208">
                  <c:v>-10.974950494685144</c:v>
                </c:pt>
                <c:pt idx="1209">
                  <c:v>-12.421980197607319</c:v>
                </c:pt>
                <c:pt idx="1210">
                  <c:v>-14.303564355960935</c:v>
                </c:pt>
                <c:pt idx="1211">
                  <c:v>-14.300198019327448</c:v>
                </c:pt>
                <c:pt idx="1212">
                  <c:v>-15.426831682656196</c:v>
                </c:pt>
                <c:pt idx="1213">
                  <c:v>-12.774653464922576</c:v>
                </c:pt>
                <c:pt idx="1214">
                  <c:v>-12.867227722345074</c:v>
                </c:pt>
                <c:pt idx="1215">
                  <c:v>-13.468514851038055</c:v>
                </c:pt>
                <c:pt idx="1216">
                  <c:v>-16.686039603406414</c:v>
                </c:pt>
                <c:pt idx="1217">
                  <c:v>-16.423267326187457</c:v>
                </c:pt>
                <c:pt idx="1218">
                  <c:v>-17.807524751883484</c:v>
                </c:pt>
                <c:pt idx="1219">
                  <c:v>-15.330495048996539</c:v>
                </c:pt>
                <c:pt idx="1220">
                  <c:v>-13.729504950039543</c:v>
                </c:pt>
                <c:pt idx="1221">
                  <c:v>-9.8249504947234154</c:v>
                </c:pt>
                <c:pt idx="1222">
                  <c:v>-5.9169306928730547</c:v>
                </c:pt>
                <c:pt idx="1223">
                  <c:v>-6.7572277225483628</c:v>
                </c:pt>
                <c:pt idx="1224">
                  <c:v>-6.7773267324478939</c:v>
                </c:pt>
                <c:pt idx="1225">
                  <c:v>-7.0042574255100778</c:v>
                </c:pt>
                <c:pt idx="1226">
                  <c:v>-9.3331683165218564</c:v>
                </c:pt>
                <c:pt idx="1227">
                  <c:v>-5.6843564354547995</c:v>
                </c:pt>
                <c:pt idx="1228">
                  <c:v>-4.5089108909396822</c:v>
                </c:pt>
                <c:pt idx="1229">
                  <c:v>-3.5808910889899339</c:v>
                </c:pt>
                <c:pt idx="1230">
                  <c:v>-2.9440594058430869</c:v>
                </c:pt>
                <c:pt idx="1231">
                  <c:v>-1.9907920791421281</c:v>
                </c:pt>
                <c:pt idx="1232">
                  <c:v>-2.0373267326052238</c:v>
                </c:pt>
                <c:pt idx="1233">
                  <c:v>-1.4167326732207266</c:v>
                </c:pt>
                <c:pt idx="1234">
                  <c:v>-0.93900990095897596</c:v>
                </c:pt>
                <c:pt idx="1235">
                  <c:v>-0.64009900987960378</c:v>
                </c:pt>
                <c:pt idx="1236">
                  <c:v>0.84603960393281841</c:v>
                </c:pt>
                <c:pt idx="1237">
                  <c:v>3.3659405939478564</c:v>
                </c:pt>
                <c:pt idx="1238">
                  <c:v>9.7482178214581978</c:v>
                </c:pt>
                <c:pt idx="1239">
                  <c:v>9.0309900987104346</c:v>
                </c:pt>
                <c:pt idx="1240">
                  <c:v>11.005643563990944</c:v>
                </c:pt>
                <c:pt idx="1241">
                  <c:v>11.650990098622971</c:v>
                </c:pt>
                <c:pt idx="1242">
                  <c:v>11.928316831287542</c:v>
                </c:pt>
                <c:pt idx="1243">
                  <c:v>15.090396039102584</c:v>
                </c:pt>
                <c:pt idx="1244">
                  <c:v>15.182079207416344</c:v>
                </c:pt>
                <c:pt idx="1245">
                  <c:v>17.900792078613964</c:v>
                </c:pt>
                <c:pt idx="1246">
                  <c:v>15.239108910384985</c:v>
                </c:pt>
                <c:pt idx="1247">
                  <c:v>12.144752474844193</c:v>
                </c:pt>
                <c:pt idx="1248">
                  <c:v>10.036039603626904</c:v>
                </c:pt>
                <c:pt idx="1249">
                  <c:v>7.8345544551856428</c:v>
                </c:pt>
                <c:pt idx="1250">
                  <c:v>5.526732673084271</c:v>
                </c:pt>
                <c:pt idx="1251">
                  <c:v>6.3872277225598459</c:v>
                </c:pt>
                <c:pt idx="1252">
                  <c:v>5.1763366334915988</c:v>
                </c:pt>
                <c:pt idx="1253">
                  <c:v>4.956138613697104</c:v>
                </c:pt>
                <c:pt idx="1254">
                  <c:v>0.91930693066239633</c:v>
                </c:pt>
                <c:pt idx="1255">
                  <c:v>0.20059405939935568</c:v>
                </c:pt>
                <c:pt idx="1256">
                  <c:v>-0.20019801979570484</c:v>
                </c:pt>
                <c:pt idx="1257">
                  <c:v>-0.28584158414904504</c:v>
                </c:pt>
                <c:pt idx="1258">
                  <c:v>-0.10198019801642533</c:v>
                </c:pt>
                <c:pt idx="1259">
                  <c:v>-0.30782178216820011</c:v>
                </c:pt>
                <c:pt idx="1260">
                  <c:v>-1.8011881187519987</c:v>
                </c:pt>
                <c:pt idx="1261">
                  <c:v>-7.0239603958066583</c:v>
                </c:pt>
                <c:pt idx="1262">
                  <c:v>-11.903069306535635</c:v>
                </c:pt>
                <c:pt idx="1263">
                  <c:v>-16.491188118264589</c:v>
                </c:pt>
                <c:pt idx="1264">
                  <c:v>-18.449504949882716</c:v>
                </c:pt>
                <c:pt idx="1265">
                  <c:v>-16.721980197464656</c:v>
                </c:pt>
                <c:pt idx="1266">
                  <c:v>-14.160495049034619</c:v>
                </c:pt>
                <c:pt idx="1267">
                  <c:v>-14.920792078712651</c:v>
                </c:pt>
                <c:pt idx="1268">
                  <c:v>-15.129999999497915</c:v>
                </c:pt>
                <c:pt idx="1269">
                  <c:v>-15.201386138109276</c:v>
                </c:pt>
                <c:pt idx="1270">
                  <c:v>-18.844950494423927</c:v>
                </c:pt>
                <c:pt idx="1271">
                  <c:v>-19.984455444880812</c:v>
                </c:pt>
                <c:pt idx="1272">
                  <c:v>-18.013267326134521</c:v>
                </c:pt>
                <c:pt idx="1273">
                  <c:v>-13.965544553991323</c:v>
                </c:pt>
                <c:pt idx="1274">
                  <c:v>-11.524158415458984</c:v>
                </c:pt>
                <c:pt idx="1275">
                  <c:v>-9.0003960393053664</c:v>
                </c:pt>
                <c:pt idx="1276">
                  <c:v>-8.9071287125755916</c:v>
                </c:pt>
                <c:pt idx="1277">
                  <c:v>-12.792079207495878</c:v>
                </c:pt>
                <c:pt idx="1278">
                  <c:v>-13.668712870833057</c:v>
                </c:pt>
                <c:pt idx="1279">
                  <c:v>-12.738811880765088</c:v>
                </c:pt>
                <c:pt idx="1280">
                  <c:v>-9.7895049501702776</c:v>
                </c:pt>
                <c:pt idx="1281">
                  <c:v>-6.5019801978036824</c:v>
                </c:pt>
                <c:pt idx="1282">
                  <c:v>-7.5319801977698626</c:v>
                </c:pt>
                <c:pt idx="1283">
                  <c:v>-6.516336633447108</c:v>
                </c:pt>
                <c:pt idx="1284">
                  <c:v>-9.3365346531553488</c:v>
                </c:pt>
                <c:pt idx="1285">
                  <c:v>-12.241386138207456</c:v>
                </c:pt>
                <c:pt idx="1286">
                  <c:v>-10.424356435297462</c:v>
                </c:pt>
                <c:pt idx="1287">
                  <c:v>-6.5517821780009431</c:v>
                </c:pt>
                <c:pt idx="1288">
                  <c:v>-3.9245544553156217</c:v>
                </c:pt>
                <c:pt idx="1289">
                  <c:v>-4.1089108909202782E-2</c:v>
                </c:pt>
                <c:pt idx="1290">
                  <c:v>1.0155445544213115</c:v>
                </c:pt>
                <c:pt idx="1291">
                  <c:v>0.31267326731626427</c:v>
                </c:pt>
                <c:pt idx="1292">
                  <c:v>-0.23079207920006967</c:v>
                </c:pt>
                <c:pt idx="1293">
                  <c:v>9.2871287126123955E-2</c:v>
                </c:pt>
                <c:pt idx="1294">
                  <c:v>0.27534653464491077</c:v>
                </c:pt>
                <c:pt idx="1295">
                  <c:v>2.8259405939650506</c:v>
                </c:pt>
                <c:pt idx="1296">
                  <c:v>7.5569306928188578</c:v>
                </c:pt>
                <c:pt idx="1297">
                  <c:v>7.7732673264747758</c:v>
                </c:pt>
                <c:pt idx="1298">
                  <c:v>5.4644554453632184</c:v>
                </c:pt>
                <c:pt idx="1299">
                  <c:v>4.1765346533268399</c:v>
                </c:pt>
                <c:pt idx="1300">
                  <c:v>2.5486138613018863</c:v>
                </c:pt>
                <c:pt idx="1301">
                  <c:v>6.9166336631363707</c:v>
                </c:pt>
                <c:pt idx="1302">
                  <c:v>9.1435643561317281</c:v>
                </c:pt>
                <c:pt idx="1303">
                  <c:v>10.225643564017034</c:v>
                </c:pt>
                <c:pt idx="1304">
                  <c:v>11.416435643185046</c:v>
                </c:pt>
                <c:pt idx="1305">
                  <c:v>12.375445544143524</c:v>
                </c:pt>
                <c:pt idx="1306">
                  <c:v>10.321980197677391</c:v>
                </c:pt>
                <c:pt idx="1307">
                  <c:v>8.220495049232186</c:v>
                </c:pt>
                <c:pt idx="1308">
                  <c:v>8.8606930690125267</c:v>
                </c:pt>
                <c:pt idx="1309">
                  <c:v>9.0091089105920155</c:v>
                </c:pt>
                <c:pt idx="1310">
                  <c:v>11.883762375842705</c:v>
                </c:pt>
                <c:pt idx="1311">
                  <c:v>13.171683167879777</c:v>
                </c:pt>
                <c:pt idx="1312">
                  <c:v>11.493960395658281</c:v>
                </c:pt>
                <c:pt idx="1313">
                  <c:v>8.6140594056544604</c:v>
                </c:pt>
                <c:pt idx="1314">
                  <c:v>5.0886138612171541</c:v>
                </c:pt>
                <c:pt idx="1315">
                  <c:v>9.0291089105915034</c:v>
                </c:pt>
                <c:pt idx="1316">
                  <c:v>11.220099009527933</c:v>
                </c:pt>
                <c:pt idx="1317">
                  <c:v>10.81554455409643</c:v>
                </c:pt>
                <c:pt idx="1318">
                  <c:v>11.159306930322153</c:v>
                </c:pt>
                <c:pt idx="1319">
                  <c:v>9.9427722768971272</c:v>
                </c:pt>
                <c:pt idx="1320">
                  <c:v>5.9456435641591989</c:v>
                </c:pt>
                <c:pt idx="1321">
                  <c:v>3.2482178216741762</c:v>
                </c:pt>
                <c:pt idx="1322">
                  <c:v>1.232376237582312</c:v>
                </c:pt>
                <c:pt idx="1323">
                  <c:v>1.6938613860824172</c:v>
                </c:pt>
                <c:pt idx="1324">
                  <c:v>-0.1699999999942875</c:v>
                </c:pt>
                <c:pt idx="1325">
                  <c:v>-0.57405940592210603</c:v>
                </c:pt>
                <c:pt idx="1326">
                  <c:v>-2.704257425652751</c:v>
                </c:pt>
                <c:pt idx="1327">
                  <c:v>-4.1459405939217708</c:v>
                </c:pt>
                <c:pt idx="1328">
                  <c:v>-11.144950494680137</c:v>
                </c:pt>
                <c:pt idx="1329">
                  <c:v>-10.055742573923485</c:v>
                </c:pt>
                <c:pt idx="1330">
                  <c:v>-9.8268316828423341</c:v>
                </c:pt>
                <c:pt idx="1331">
                  <c:v>-7.2853465344117945</c:v>
                </c:pt>
                <c:pt idx="1332">
                  <c:v>-3.4626732672118625</c:v>
                </c:pt>
                <c:pt idx="1333">
                  <c:v>-2.3862376236833303</c:v>
                </c:pt>
                <c:pt idx="1334">
                  <c:v>-1.5703960395512253</c:v>
                </c:pt>
                <c:pt idx="1335">
                  <c:v>-0.71386138611497585</c:v>
                </c:pt>
                <c:pt idx="1336">
                  <c:v>-0.29306930692112526</c:v>
                </c:pt>
                <c:pt idx="1337">
                  <c:v>-2.0104950494387084</c:v>
                </c:pt>
                <c:pt idx="1338">
                  <c:v>-2.8118811880252452</c:v>
                </c:pt>
                <c:pt idx="1339">
                  <c:v>-4.577227722620461</c:v>
                </c:pt>
                <c:pt idx="1340">
                  <c:v>-3.3716831682053661</c:v>
                </c:pt>
                <c:pt idx="1341">
                  <c:v>-2.570198019716686</c:v>
                </c:pt>
                <c:pt idx="1342">
                  <c:v>-3.4683168315686372</c:v>
                </c:pt>
                <c:pt idx="1343">
                  <c:v>-3.0480198018784717</c:v>
                </c:pt>
                <c:pt idx="1344">
                  <c:v>-4.1852475246141951</c:v>
                </c:pt>
                <c:pt idx="1345">
                  <c:v>-2.482970296946633</c:v>
                </c:pt>
                <c:pt idx="1346">
                  <c:v>-6.2028712869228375</c:v>
                </c:pt>
                <c:pt idx="1347">
                  <c:v>-7.9164356433011305</c:v>
                </c:pt>
                <c:pt idx="1348">
                  <c:v>-10.856732672907071</c:v>
                </c:pt>
                <c:pt idx="1349">
                  <c:v>-10.640792078854817</c:v>
                </c:pt>
                <c:pt idx="1350">
                  <c:v>-9.2704950491971481</c:v>
                </c:pt>
                <c:pt idx="1351">
                  <c:v>-6.8237623760109578</c:v>
                </c:pt>
                <c:pt idx="1352">
                  <c:v>-4.0372277226383577</c:v>
                </c:pt>
                <c:pt idx="1353">
                  <c:v>-2.7454455444633932</c:v>
                </c:pt>
                <c:pt idx="1354">
                  <c:v>-2.4683168316009976</c:v>
                </c:pt>
                <c:pt idx="1355">
                  <c:v>-1.5919801979674333</c:v>
                </c:pt>
                <c:pt idx="1356">
                  <c:v>-2.0766336632976463</c:v>
                </c:pt>
                <c:pt idx="1357">
                  <c:v>-1.6777227722215104</c:v>
                </c:pt>
                <c:pt idx="1358">
                  <c:v>-0.67227722770068232</c:v>
                </c:pt>
                <c:pt idx="1359">
                  <c:v>4.6435643563061957E-2</c:v>
                </c:pt>
                <c:pt idx="1360">
                  <c:v>-0.56881188116968673</c:v>
                </c:pt>
                <c:pt idx="1361">
                  <c:v>-2.355643564278262</c:v>
                </c:pt>
                <c:pt idx="1362">
                  <c:v>-3.3396039602857299</c:v>
                </c:pt>
                <c:pt idx="1363">
                  <c:v>-1.4579207920306658</c:v>
                </c:pt>
                <c:pt idx="1364">
                  <c:v>2.1584158414800408E-2</c:v>
                </c:pt>
                <c:pt idx="1365">
                  <c:v>0.6156435643364</c:v>
                </c:pt>
                <c:pt idx="1366">
                  <c:v>0.94415841580995474</c:v>
                </c:pt>
                <c:pt idx="1367">
                  <c:v>1.25732673263131</c:v>
                </c:pt>
                <c:pt idx="1368">
                  <c:v>1.4881188118320834</c:v>
                </c:pt>
                <c:pt idx="1369">
                  <c:v>1.2519801979781544</c:v>
                </c:pt>
                <c:pt idx="1370">
                  <c:v>3.2624752474168623</c:v>
                </c:pt>
                <c:pt idx="1371">
                  <c:v>6.8396039601689465</c:v>
                </c:pt>
                <c:pt idx="1372">
                  <c:v>9.9537623759070595</c:v>
                </c:pt>
                <c:pt idx="1373">
                  <c:v>12.949504950065629</c:v>
                </c:pt>
                <c:pt idx="1374">
                  <c:v>11.81574257386554</c:v>
                </c:pt>
                <c:pt idx="1375">
                  <c:v>11.939207920395333</c:v>
                </c:pt>
                <c:pt idx="1376">
                  <c:v>8.0648514848806236</c:v>
                </c:pt>
                <c:pt idx="1377">
                  <c:v>7.6716831680619935</c:v>
                </c:pt>
                <c:pt idx="1378">
                  <c:v>10.594257425390321</c:v>
                </c:pt>
                <c:pt idx="1379">
                  <c:v>9.5889108907709275</c:v>
                </c:pt>
                <c:pt idx="1380">
                  <c:v>9.4457425739438605</c:v>
                </c:pt>
                <c:pt idx="1381">
                  <c:v>8.4047524749684559</c:v>
                </c:pt>
                <c:pt idx="1382">
                  <c:v>5.1724752473530105</c:v>
                </c:pt>
                <c:pt idx="1383">
                  <c:v>5.2748514849730901</c:v>
                </c:pt>
                <c:pt idx="1384">
                  <c:v>4.2622772275816194</c:v>
                </c:pt>
                <c:pt idx="1385">
                  <c:v>8.084455445276463</c:v>
                </c:pt>
                <c:pt idx="1386">
                  <c:v>10.906930692707276</c:v>
                </c:pt>
                <c:pt idx="1387">
                  <c:v>15.063960395539722</c:v>
                </c:pt>
                <c:pt idx="1388">
                  <c:v>16.78613861330463</c:v>
                </c:pt>
                <c:pt idx="1389">
                  <c:v>20.189900989428928</c:v>
                </c:pt>
                <c:pt idx="1390">
                  <c:v>19.646435642911886</c:v>
                </c:pt>
                <c:pt idx="1391">
                  <c:v>23.196831682398201</c:v>
                </c:pt>
                <c:pt idx="1392">
                  <c:v>23.765544553666437</c:v>
                </c:pt>
                <c:pt idx="1393">
                  <c:v>21.123663365635501</c:v>
                </c:pt>
                <c:pt idx="1394">
                  <c:v>16.546336633114297</c:v>
                </c:pt>
                <c:pt idx="1395">
                  <c:v>7.6803960393493504</c:v>
                </c:pt>
                <c:pt idx="1396">
                  <c:v>4.8990099008277301</c:v>
                </c:pt>
                <c:pt idx="1397">
                  <c:v>0.98544554452203792</c:v>
                </c:pt>
                <c:pt idx="1398">
                  <c:v>-9.2871287125420587E-2</c:v>
                </c:pt>
                <c:pt idx="1399">
                  <c:v>2.7239603959493293</c:v>
                </c:pt>
                <c:pt idx="1400">
                  <c:v>6.1779207918745414</c:v>
                </c:pt>
                <c:pt idx="1401">
                  <c:v>7.5013861383647891</c:v>
                </c:pt>
                <c:pt idx="1402">
                  <c:v>7.2599999997591462</c:v>
                </c:pt>
                <c:pt idx="1403">
                  <c:v>9.0287128709871531</c:v>
                </c:pt>
                <c:pt idx="1404">
                  <c:v>11.672574257038477</c:v>
                </c:pt>
                <c:pt idx="1405">
                  <c:v>16.863267326172796</c:v>
                </c:pt>
                <c:pt idx="1406">
                  <c:v>22.6261386131103</c:v>
                </c:pt>
                <c:pt idx="1407">
                  <c:v>26.560792078325687</c:v>
                </c:pt>
                <c:pt idx="1408">
                  <c:v>30.454950494038421</c:v>
                </c:pt>
                <c:pt idx="1409">
                  <c:v>26.931386137719336</c:v>
                </c:pt>
                <c:pt idx="1410">
                  <c:v>26.448316830805151</c:v>
                </c:pt>
                <c:pt idx="1411">
                  <c:v>24.171584157613925</c:v>
                </c:pt>
                <c:pt idx="1412">
                  <c:v>25.659702969444609</c:v>
                </c:pt>
                <c:pt idx="1413">
                  <c:v>29.861089107919689</c:v>
                </c:pt>
                <c:pt idx="1414">
                  <c:v>31.077623761344732</c:v>
                </c:pt>
                <c:pt idx="1415">
                  <c:v>26.747029702082319</c:v>
                </c:pt>
                <c:pt idx="1416">
                  <c:v>26.714950494162686</c:v>
                </c:pt>
                <c:pt idx="1417">
                  <c:v>28.364356434701705</c:v>
                </c:pt>
                <c:pt idx="1418">
                  <c:v>31.261683167279521</c:v>
                </c:pt>
                <c:pt idx="1419">
                  <c:v>36.806138612639998</c:v>
                </c:pt>
                <c:pt idx="1420">
                  <c:v>34.658217820631741</c:v>
                </c:pt>
                <c:pt idx="1421">
                  <c:v>30.573069305915769</c:v>
                </c:pt>
                <c:pt idx="1422">
                  <c:v>25.316039603119631</c:v>
                </c:pt>
                <c:pt idx="1423">
                  <c:v>22.030495048773396</c:v>
                </c:pt>
                <c:pt idx="1424">
                  <c:v>18.168910890486089</c:v>
                </c:pt>
                <c:pt idx="1425">
                  <c:v>19.116930692434636</c:v>
                </c:pt>
                <c:pt idx="1426">
                  <c:v>17.916633662771961</c:v>
                </c:pt>
                <c:pt idx="1427">
                  <c:v>15.3108910886007</c:v>
                </c:pt>
                <c:pt idx="1428">
                  <c:v>12.32366336592731</c:v>
                </c:pt>
                <c:pt idx="1429">
                  <c:v>8.6408910888223822</c:v>
                </c:pt>
                <c:pt idx="1430">
                  <c:v>5.9561386136633336</c:v>
                </c:pt>
                <c:pt idx="1431">
                  <c:v>7.0598019799634431</c:v>
                </c:pt>
                <c:pt idx="1432">
                  <c:v>6.1262376235590628</c:v>
                </c:pt>
                <c:pt idx="1433">
                  <c:v>5.1513861384426027</c:v>
                </c:pt>
                <c:pt idx="1434">
                  <c:v>3.5556435642380202</c:v>
                </c:pt>
                <c:pt idx="1435">
                  <c:v>1.9299999999363462</c:v>
                </c:pt>
                <c:pt idx="1436">
                  <c:v>-0.52386138612119493</c:v>
                </c:pt>
                <c:pt idx="1437">
                  <c:v>-2.9818811880195328</c:v>
                </c:pt>
                <c:pt idx="1438">
                  <c:v>-3.8437623761103454</c:v>
                </c:pt>
                <c:pt idx="1439">
                  <c:v>-2.0674257425052009</c:v>
                </c:pt>
                <c:pt idx="1440">
                  <c:v>-2.1499009900279269</c:v>
                </c:pt>
                <c:pt idx="1441">
                  <c:v>-0.57594059404032716</c:v>
                </c:pt>
                <c:pt idx="1442">
                  <c:v>-1.4718811880704386</c:v>
                </c:pt>
                <c:pt idx="1443">
                  <c:v>-1.226732673226242</c:v>
                </c:pt>
                <c:pt idx="1444">
                  <c:v>-0.52960396037870516</c:v>
                </c:pt>
                <c:pt idx="1445">
                  <c:v>0.32900990097934946</c:v>
                </c:pt>
                <c:pt idx="1446">
                  <c:v>0.94227722769173339</c:v>
                </c:pt>
                <c:pt idx="1447">
                  <c:v>2.3753465345741374</c:v>
                </c:pt>
                <c:pt idx="1448">
                  <c:v>1.7743564355847794</c:v>
                </c:pt>
                <c:pt idx="1449">
                  <c:v>0.43663366335184439</c:v>
                </c:pt>
                <c:pt idx="1450">
                  <c:v>0.90306930690075227</c:v>
                </c:pt>
                <c:pt idx="1451">
                  <c:v>2.1407920791369217</c:v>
                </c:pt>
                <c:pt idx="1452">
                  <c:v>3.0585148513833094</c:v>
                </c:pt>
                <c:pt idx="1453">
                  <c:v>3.4108910889956454</c:v>
                </c:pt>
                <c:pt idx="1454">
                  <c:v>4.4019801978737521</c:v>
                </c:pt>
                <c:pt idx="1455">
                  <c:v>3.5449504949324133</c:v>
                </c:pt>
                <c:pt idx="1456">
                  <c:v>4.9526732671621687</c:v>
                </c:pt>
                <c:pt idx="1457">
                  <c:v>6.9685148512540316</c:v>
                </c:pt>
                <c:pt idx="1458">
                  <c:v>7.8699999997387717</c:v>
                </c:pt>
                <c:pt idx="1459">
                  <c:v>12.473663365922095</c:v>
                </c:pt>
                <c:pt idx="1460">
                  <c:v>14.525247524270721</c:v>
                </c:pt>
                <c:pt idx="1461">
                  <c:v>17.751980197430822</c:v>
                </c:pt>
                <c:pt idx="1462">
                  <c:v>18.120594058804098</c:v>
                </c:pt>
                <c:pt idx="1463">
                  <c:v>19.759009900334604</c:v>
                </c:pt>
                <c:pt idx="1464">
                  <c:v>17.70584158357067</c:v>
                </c:pt>
                <c:pt idx="1465">
                  <c:v>13.89415841537997</c:v>
                </c:pt>
                <c:pt idx="1466">
                  <c:v>11.780297029311702</c:v>
                </c:pt>
                <c:pt idx="1467">
                  <c:v>8.3167326729903994</c:v>
                </c:pt>
                <c:pt idx="1468">
                  <c:v>5.5770297027845137</c:v>
                </c:pt>
                <c:pt idx="1469">
                  <c:v>8.3999009898189829</c:v>
                </c:pt>
                <c:pt idx="1470">
                  <c:v>9.6515841580956305</c:v>
                </c:pt>
                <c:pt idx="1471">
                  <c:v>14.986831682670145</c:v>
                </c:pt>
                <c:pt idx="1472">
                  <c:v>19.2351485142134</c:v>
                </c:pt>
                <c:pt idx="1473">
                  <c:v>21.645544553737025</c:v>
                </c:pt>
                <c:pt idx="1474">
                  <c:v>22.953168316069284</c:v>
                </c:pt>
                <c:pt idx="1475">
                  <c:v>24.954950494220629</c:v>
                </c:pt>
                <c:pt idx="1476">
                  <c:v>25.997326731810567</c:v>
                </c:pt>
                <c:pt idx="1477">
                  <c:v>23.590693068524807</c:v>
                </c:pt>
                <c:pt idx="1478">
                  <c:v>21.239900989393895</c:v>
                </c:pt>
                <c:pt idx="1479">
                  <c:v>22.389603959652707</c:v>
                </c:pt>
                <c:pt idx="1480">
                  <c:v>18.469207920178601</c:v>
                </c:pt>
                <c:pt idx="1481">
                  <c:v>18.96841584095441</c:v>
                </c:pt>
                <c:pt idx="1482">
                  <c:v>15.22336633612843</c:v>
                </c:pt>
                <c:pt idx="1483">
                  <c:v>16.063960395505948</c:v>
                </c:pt>
                <c:pt idx="1484">
                  <c:v>9.7588118808637709</c:v>
                </c:pt>
                <c:pt idx="1485">
                  <c:v>6.8181188116541822</c:v>
                </c:pt>
                <c:pt idx="1486">
                  <c:v>2.1905940593334798</c:v>
                </c:pt>
                <c:pt idx="1487">
                  <c:v>2.2737623761620673</c:v>
                </c:pt>
                <c:pt idx="1488">
                  <c:v>3.3500990097891603</c:v>
                </c:pt>
                <c:pt idx="1489">
                  <c:v>9.2005940591010713</c:v>
                </c:pt>
                <c:pt idx="1490">
                  <c:v>14.113663365868602</c:v>
                </c:pt>
                <c:pt idx="1491">
                  <c:v>14.505742573777004</c:v>
                </c:pt>
                <c:pt idx="1492">
                  <c:v>10.74990098974118</c:v>
                </c:pt>
                <c:pt idx="1493">
                  <c:v>5.7469306928780686</c:v>
                </c:pt>
                <c:pt idx="1494">
                  <c:v>4.7884158414246869</c:v>
                </c:pt>
                <c:pt idx="1495">
                  <c:v>4.2837623760956838</c:v>
                </c:pt>
                <c:pt idx="1496">
                  <c:v>7.4050495047037348</c:v>
                </c:pt>
                <c:pt idx="1497">
                  <c:v>8.8916831680212471</c:v>
                </c:pt>
                <c:pt idx="1498">
                  <c:v>11.302871286753575</c:v>
                </c:pt>
                <c:pt idx="1499">
                  <c:v>12.756237623339091</c:v>
                </c:pt>
                <c:pt idx="1500">
                  <c:v>13.877920791619031</c:v>
                </c:pt>
                <c:pt idx="1501">
                  <c:v>15.81702970244497</c:v>
                </c:pt>
                <c:pt idx="1502">
                  <c:v>17.798415840992487</c:v>
                </c:pt>
                <c:pt idx="1503">
                  <c:v>20.270792078534949</c:v>
                </c:pt>
                <c:pt idx="1504">
                  <c:v>17.156237623192474</c:v>
                </c:pt>
                <c:pt idx="1505">
                  <c:v>12.196435643160369</c:v>
                </c:pt>
                <c:pt idx="1506">
                  <c:v>10.165247524415605</c:v>
                </c:pt>
                <c:pt idx="1507">
                  <c:v>7.8552475244924</c:v>
                </c:pt>
                <c:pt idx="1508">
                  <c:v>7.8234653462756842</c:v>
                </c:pt>
                <c:pt idx="1509">
                  <c:v>11.235544554083685</c:v>
                </c:pt>
                <c:pt idx="1510">
                  <c:v>9.47633663334822</c:v>
                </c:pt>
                <c:pt idx="1511">
                  <c:v>10.610099009549012</c:v>
                </c:pt>
                <c:pt idx="1512">
                  <c:v>7.7479207918221213</c:v>
                </c:pt>
                <c:pt idx="1513">
                  <c:v>8.0025742571602638</c:v>
                </c:pt>
                <c:pt idx="1514">
                  <c:v>9.251188118504226</c:v>
                </c:pt>
                <c:pt idx="1515">
                  <c:v>8.4965346531843693</c:v>
                </c:pt>
                <c:pt idx="1516">
                  <c:v>7.7713861383558411</c:v>
                </c:pt>
                <c:pt idx="1517">
                  <c:v>6.0083168314832021</c:v>
                </c:pt>
                <c:pt idx="1518">
                  <c:v>2.1853465345803569</c:v>
                </c:pt>
                <c:pt idx="1519">
                  <c:v>-5.5148514849712268E-2</c:v>
                </c:pt>
                <c:pt idx="1520">
                  <c:v>-3.6689108909679944</c:v>
                </c:pt>
                <c:pt idx="1521">
                  <c:v>-5.1811881186396631</c:v>
                </c:pt>
                <c:pt idx="1522">
                  <c:v>-3.6356435642359952</c:v>
                </c:pt>
                <c:pt idx="1523">
                  <c:v>-4.3963366335176843</c:v>
                </c:pt>
                <c:pt idx="1524">
                  <c:v>-4.6683168315283954</c:v>
                </c:pt>
                <c:pt idx="1525">
                  <c:v>-3.0782178216805933</c:v>
                </c:pt>
                <c:pt idx="1526">
                  <c:v>-2.9460396038634498</c:v>
                </c:pt>
                <c:pt idx="1527">
                  <c:v>-1.185940594019953</c:v>
                </c:pt>
                <c:pt idx="1528">
                  <c:v>-0.81584158413140118</c:v>
                </c:pt>
                <c:pt idx="1529">
                  <c:v>-1.318118811838499</c:v>
                </c:pt>
                <c:pt idx="1530">
                  <c:v>-2.4633663365529013</c:v>
                </c:pt>
                <c:pt idx="1531">
                  <c:v>-3.6001980196821584</c:v>
                </c:pt>
                <c:pt idx="1532">
                  <c:v>-7.2298019799577311</c:v>
                </c:pt>
                <c:pt idx="1533">
                  <c:v>-6.1473267324694767</c:v>
                </c:pt>
                <c:pt idx="1534">
                  <c:v>-7.2100990096618567</c:v>
                </c:pt>
                <c:pt idx="1535">
                  <c:v>-9.3887128709752243</c:v>
                </c:pt>
                <c:pt idx="1536">
                  <c:v>-10.810396039244747</c:v>
                </c:pt>
                <c:pt idx="1537">
                  <c:v>-11.143465346164863</c:v>
                </c:pt>
                <c:pt idx="1538">
                  <c:v>-12.446534653051964</c:v>
                </c:pt>
                <c:pt idx="1539">
                  <c:v>-14.764752474757431</c:v>
                </c:pt>
                <c:pt idx="1540">
                  <c:v>-14.791980197529009</c:v>
                </c:pt>
                <c:pt idx="1541">
                  <c:v>-17.192574256855767</c:v>
                </c:pt>
                <c:pt idx="1542">
                  <c:v>-18.177623761772736</c:v>
                </c:pt>
                <c:pt idx="1543">
                  <c:v>-16.84287128656965</c:v>
                </c:pt>
                <c:pt idx="1544">
                  <c:v>-15.530792078692988</c:v>
                </c:pt>
                <c:pt idx="1545">
                  <c:v>-19.537227722124101</c:v>
                </c:pt>
                <c:pt idx="1546">
                  <c:v>-22.651683167564425</c:v>
                </c:pt>
                <c:pt idx="1547">
                  <c:v>-21.508118811166767</c:v>
                </c:pt>
                <c:pt idx="1548">
                  <c:v>-15.972673266795846</c:v>
                </c:pt>
                <c:pt idx="1549">
                  <c:v>-13.006930692637914</c:v>
                </c:pt>
                <c:pt idx="1550">
                  <c:v>-7.5841584155897275</c:v>
                </c:pt>
                <c:pt idx="1551">
                  <c:v>-4.5715841582636854</c:v>
                </c:pt>
                <c:pt idx="1552">
                  <c:v>-1.1179207920420902</c:v>
                </c:pt>
                <c:pt idx="1553">
                  <c:v>1.6943564355882121</c:v>
                </c:pt>
                <c:pt idx="1554">
                  <c:v>5.2635643562609493</c:v>
                </c:pt>
                <c:pt idx="1555">
                  <c:v>7.9572277225074215</c:v>
                </c:pt>
                <c:pt idx="1556">
                  <c:v>11.534752474864559</c:v>
                </c:pt>
                <c:pt idx="1557">
                  <c:v>12.488019801564821</c:v>
                </c:pt>
                <c:pt idx="1558">
                  <c:v>18.901980197392554</c:v>
                </c:pt>
                <c:pt idx="1559">
                  <c:v>24.995643563527597</c:v>
                </c:pt>
                <c:pt idx="1560">
                  <c:v>27.920594058479228</c:v>
                </c:pt>
                <c:pt idx="1561">
                  <c:v>30.723069305911256</c:v>
                </c:pt>
                <c:pt idx="1562">
                  <c:v>30.090099008902296</c:v>
                </c:pt>
                <c:pt idx="1563">
                  <c:v>30.454950494037707</c:v>
                </c:pt>
                <c:pt idx="1564">
                  <c:v>34.329207919651694</c:v>
                </c:pt>
                <c:pt idx="1565">
                  <c:v>31.831980196963777</c:v>
                </c:pt>
                <c:pt idx="1566">
                  <c:v>29.836237622771439</c:v>
                </c:pt>
                <c:pt idx="1567">
                  <c:v>32.441485147437618</c:v>
                </c:pt>
                <c:pt idx="1568">
                  <c:v>35.361089107736802</c:v>
                </c:pt>
                <c:pt idx="1569">
                  <c:v>37.223168315595345</c:v>
                </c:pt>
                <c:pt idx="1570">
                  <c:v>42.964059404514373</c:v>
                </c:pt>
                <c:pt idx="1571">
                  <c:v>44.581386137133762</c:v>
                </c:pt>
                <c:pt idx="1572">
                  <c:v>43.960396038144872</c:v>
                </c:pt>
                <c:pt idx="1573">
                  <c:v>44.119801978733612</c:v>
                </c:pt>
                <c:pt idx="1574">
                  <c:v>42.873366335210086</c:v>
                </c:pt>
                <c:pt idx="1575">
                  <c:v>39.400099008593344</c:v>
                </c:pt>
                <c:pt idx="1576">
                  <c:v>41.034851483786014</c:v>
                </c:pt>
                <c:pt idx="1577">
                  <c:v>39.916831681843185</c:v>
                </c:pt>
                <c:pt idx="1578">
                  <c:v>39.326930691763096</c:v>
                </c:pt>
                <c:pt idx="1579">
                  <c:v>32.800297028614018</c:v>
                </c:pt>
                <c:pt idx="1580">
                  <c:v>31.154356434608541</c:v>
                </c:pt>
                <c:pt idx="1581">
                  <c:v>27.511089107997524</c:v>
                </c:pt>
                <c:pt idx="1582">
                  <c:v>24.223663365532353</c:v>
                </c:pt>
                <c:pt idx="1583">
                  <c:v>21.261089108205045</c:v>
                </c:pt>
                <c:pt idx="1584">
                  <c:v>21.497524751761194</c:v>
                </c:pt>
                <c:pt idx="1585">
                  <c:v>18.040099009303148</c:v>
                </c:pt>
                <c:pt idx="1586">
                  <c:v>18.926930692440148</c:v>
                </c:pt>
                <c:pt idx="1587">
                  <c:v>19.081089108277137</c:v>
                </c:pt>
                <c:pt idx="1588">
                  <c:v>21.129702969595204</c:v>
                </c:pt>
                <c:pt idx="1589">
                  <c:v>20.451287128034078</c:v>
                </c:pt>
                <c:pt idx="1590">
                  <c:v>21.231683167611635</c:v>
                </c:pt>
                <c:pt idx="1591">
                  <c:v>17.582277227138036</c:v>
                </c:pt>
                <c:pt idx="1592">
                  <c:v>16.403168316287221</c:v>
                </c:pt>
                <c:pt idx="1593">
                  <c:v>12.098217821380388</c:v>
                </c:pt>
                <c:pt idx="1594">
                  <c:v>12.503168316416954</c:v>
                </c:pt>
                <c:pt idx="1595">
                  <c:v>9.9536633660063245</c:v>
                </c:pt>
                <c:pt idx="1596">
                  <c:v>11.030099009535558</c:v>
                </c:pt>
                <c:pt idx="1597">
                  <c:v>9.4763366333482235</c:v>
                </c:pt>
                <c:pt idx="1598">
                  <c:v>6.3618811879079002</c:v>
                </c:pt>
                <c:pt idx="1599">
                  <c:v>3.1356435642528799</c:v>
                </c:pt>
                <c:pt idx="1600">
                  <c:v>1.3892079207462387</c:v>
                </c:pt>
                <c:pt idx="1601">
                  <c:v>2.8824752474285971</c:v>
                </c:pt>
                <c:pt idx="1602">
                  <c:v>3.9400990097699968</c:v>
                </c:pt>
                <c:pt idx="1603">
                  <c:v>6.3512871285023271</c:v>
                </c:pt>
                <c:pt idx="1604">
                  <c:v>7.4050495047051381</c:v>
                </c:pt>
                <c:pt idx="1605">
                  <c:v>8.8001980195096579</c:v>
                </c:pt>
                <c:pt idx="1606">
                  <c:v>8.8515841581215202</c:v>
                </c:pt>
                <c:pt idx="1607">
                  <c:v>6.7667326730437241</c:v>
                </c:pt>
                <c:pt idx="1608">
                  <c:v>4.2535643562949721</c:v>
                </c:pt>
                <c:pt idx="1609">
                  <c:v>3.10831683158057</c:v>
                </c:pt>
                <c:pt idx="1610">
                  <c:v>0.81207920789355204</c:v>
                </c:pt>
                <c:pt idx="1611">
                  <c:v>-0.55445544552626325</c:v>
                </c:pt>
                <c:pt idx="1612">
                  <c:v>-2.5237623761529209</c:v>
                </c:pt>
                <c:pt idx="1613">
                  <c:v>-1.7744554454855157</c:v>
                </c:pt>
                <c:pt idx="1614">
                  <c:v>-0.15415841583699727</c:v>
                </c:pt>
                <c:pt idx="1615">
                  <c:v>0.13970297029283721</c:v>
                </c:pt>
                <c:pt idx="1616">
                  <c:v>-1.7079207920229271</c:v>
                </c:pt>
                <c:pt idx="1617">
                  <c:v>-2.8417821781230446</c:v>
                </c:pt>
                <c:pt idx="1618">
                  <c:v>-2.7813861385216172</c:v>
                </c:pt>
                <c:pt idx="1619">
                  <c:v>-1.4827722771775207</c:v>
                </c:pt>
                <c:pt idx="1620">
                  <c:v>-3.577524752355735</c:v>
                </c:pt>
                <c:pt idx="1621">
                  <c:v>-4.3548514850034241</c:v>
                </c:pt>
                <c:pt idx="1622">
                  <c:v>-2.7352475246628765</c:v>
                </c:pt>
                <c:pt idx="1623">
                  <c:v>-6.619504950275191</c:v>
                </c:pt>
                <c:pt idx="1624">
                  <c:v>-5.4637623760573604</c:v>
                </c:pt>
                <c:pt idx="1625">
                  <c:v>-5.6948514849596403</c:v>
                </c:pt>
                <c:pt idx="1626">
                  <c:v>-4.3306930691631331</c:v>
                </c:pt>
                <c:pt idx="1627">
                  <c:v>-4.3502970295582726</c:v>
                </c:pt>
                <c:pt idx="1628">
                  <c:v>-4.3933663364885422</c:v>
                </c:pt>
                <c:pt idx="1629">
                  <c:v>-6.4298019799850232</c:v>
                </c:pt>
                <c:pt idx="1630">
                  <c:v>-4.868415841422661</c:v>
                </c:pt>
                <c:pt idx="1631">
                  <c:v>-7.1474257423364449</c:v>
                </c:pt>
                <c:pt idx="1632">
                  <c:v>-2.9958415840593067</c:v>
                </c:pt>
                <c:pt idx="1633">
                  <c:v>-4.6985148513291115</c:v>
                </c:pt>
                <c:pt idx="1634">
                  <c:v>-5.7416831681263476</c:v>
                </c:pt>
                <c:pt idx="1635">
                  <c:v>-5.398019801802068</c:v>
                </c:pt>
                <c:pt idx="1636">
                  <c:v>-2.0682178217146139</c:v>
                </c:pt>
                <c:pt idx="1637">
                  <c:v>-1.3340594058965249</c:v>
                </c:pt>
                <c:pt idx="1638">
                  <c:v>0.49702970295256865</c:v>
                </c:pt>
                <c:pt idx="1639">
                  <c:v>1.1889108910505006</c:v>
                </c:pt>
                <c:pt idx="1640">
                  <c:v>2.1301980197320511</c:v>
                </c:pt>
                <c:pt idx="1641">
                  <c:v>3.2481188117741424</c:v>
                </c:pt>
                <c:pt idx="1642">
                  <c:v>4.9757425740929451</c:v>
                </c:pt>
                <c:pt idx="1643">
                  <c:v>6.3209900987994674</c:v>
                </c:pt>
                <c:pt idx="1644">
                  <c:v>5.8043564354503534</c:v>
                </c:pt>
                <c:pt idx="1645">
                  <c:v>9.9015841580864894</c:v>
                </c:pt>
                <c:pt idx="1646">
                  <c:v>7.4285148512388668</c:v>
                </c:pt>
                <c:pt idx="1647">
                  <c:v>7.0756435641207327</c:v>
                </c:pt>
                <c:pt idx="1648">
                  <c:v>3.9854455444228445</c:v>
                </c:pt>
                <c:pt idx="1649">
                  <c:v>5.3519801978426607</c:v>
                </c:pt>
                <c:pt idx="1650">
                  <c:v>6.0241584156404953</c:v>
                </c:pt>
                <c:pt idx="1651">
                  <c:v>9.1273267323700829</c:v>
                </c:pt>
                <c:pt idx="1652">
                  <c:v>11.713762375848415</c:v>
                </c:pt>
                <c:pt idx="1653">
                  <c:v>11.143465346164858</c:v>
                </c:pt>
                <c:pt idx="1654">
                  <c:v>12.216138613456252</c:v>
                </c:pt>
                <c:pt idx="1655">
                  <c:v>7.2327722769868679</c:v>
                </c:pt>
                <c:pt idx="1656">
                  <c:v>6.2387128710803248</c:v>
                </c:pt>
                <c:pt idx="1657">
                  <c:v>4.6758415840026855</c:v>
                </c:pt>
                <c:pt idx="1658">
                  <c:v>8.2344554452712551</c:v>
                </c:pt>
                <c:pt idx="1659">
                  <c:v>6.5612871284956009</c:v>
                </c:pt>
                <c:pt idx="1660">
                  <c:v>9.2973267323643736</c:v>
                </c:pt>
                <c:pt idx="1661">
                  <c:v>6.7055445542321817</c:v>
                </c:pt>
                <c:pt idx="1662">
                  <c:v>10.305742573915746</c:v>
                </c:pt>
                <c:pt idx="1663">
                  <c:v>13.940693068843768</c:v>
                </c:pt>
                <c:pt idx="1664">
                  <c:v>13.226732672828053</c:v>
                </c:pt>
                <c:pt idx="1665">
                  <c:v>12.339999999590386</c:v>
                </c:pt>
                <c:pt idx="1666">
                  <c:v>15.264059405433986</c:v>
                </c:pt>
                <c:pt idx="1667">
                  <c:v>14.915841583663148</c:v>
                </c:pt>
                <c:pt idx="1668">
                  <c:v>13.756336633207459</c:v>
                </c:pt>
                <c:pt idx="1669">
                  <c:v>17.065643563788935</c:v>
                </c:pt>
                <c:pt idx="1670">
                  <c:v>16.1350495044151</c:v>
                </c:pt>
                <c:pt idx="1671">
                  <c:v>18.679999999380584</c:v>
                </c:pt>
                <c:pt idx="1672">
                  <c:v>16.650198019248936</c:v>
                </c:pt>
                <c:pt idx="1673">
                  <c:v>14.632574256940298</c:v>
                </c:pt>
                <c:pt idx="1674">
                  <c:v>12.482772276813106</c:v>
                </c:pt>
                <c:pt idx="1675">
                  <c:v>12.21079207880239</c:v>
                </c:pt>
                <c:pt idx="1676">
                  <c:v>10.870693068945439</c:v>
                </c:pt>
                <c:pt idx="1677">
                  <c:v>12.350594058995966</c:v>
                </c:pt>
                <c:pt idx="1678">
                  <c:v>11.713762375848415</c:v>
                </c:pt>
                <c:pt idx="1679">
                  <c:v>13.868910890629458</c:v>
                </c:pt>
                <c:pt idx="1680">
                  <c:v>18.328712870678455</c:v>
                </c:pt>
                <c:pt idx="1681">
                  <c:v>19.500990098361552</c:v>
                </c:pt>
                <c:pt idx="1682">
                  <c:v>21.667524751756883</c:v>
                </c:pt>
                <c:pt idx="1683">
                  <c:v>22.867821781418858</c:v>
                </c:pt>
                <c:pt idx="1684">
                  <c:v>21.856336632937598</c:v>
                </c:pt>
                <c:pt idx="1685">
                  <c:v>18.466237623148039</c:v>
                </c:pt>
                <c:pt idx="1686">
                  <c:v>17.911683167722455</c:v>
                </c:pt>
                <c:pt idx="1687">
                  <c:v>19.610594058754405</c:v>
                </c:pt>
                <c:pt idx="1688">
                  <c:v>22.683465345781148</c:v>
                </c:pt>
                <c:pt idx="1689">
                  <c:v>23.611881187334539</c:v>
                </c:pt>
                <c:pt idx="1690">
                  <c:v>22.246930692330736</c:v>
                </c:pt>
                <c:pt idx="1691">
                  <c:v>20.415049504272936</c:v>
                </c:pt>
                <c:pt idx="1692">
                  <c:v>19.813762375579962</c:v>
                </c:pt>
                <c:pt idx="1693">
                  <c:v>19.476831682521265</c:v>
                </c:pt>
                <c:pt idx="1694">
                  <c:v>19.941386137951941</c:v>
                </c:pt>
                <c:pt idx="1695">
                  <c:v>17.732673266738601</c:v>
                </c:pt>
                <c:pt idx="1696">
                  <c:v>14.535841583676991</c:v>
                </c:pt>
                <c:pt idx="1697">
                  <c:v>10.703069306575873</c:v>
                </c:pt>
                <c:pt idx="1698">
                  <c:v>9.9733663363021989</c:v>
                </c:pt>
                <c:pt idx="1699">
                  <c:v>9.7036633660154692</c:v>
                </c:pt>
                <c:pt idx="1700">
                  <c:v>10.662277227369582</c:v>
                </c:pt>
                <c:pt idx="1701">
                  <c:v>12.159504950091266</c:v>
                </c:pt>
                <c:pt idx="1702">
                  <c:v>14.412772276748742</c:v>
                </c:pt>
                <c:pt idx="1703">
                  <c:v>8.3364356432876825</c:v>
                </c:pt>
                <c:pt idx="1704">
                  <c:v>7.9572277225074188</c:v>
                </c:pt>
                <c:pt idx="1705">
                  <c:v>7.5787128710351306</c:v>
                </c:pt>
                <c:pt idx="1706">
                  <c:v>3.2481188117727342</c:v>
                </c:pt>
                <c:pt idx="1707">
                  <c:v>-0.81059405937968598</c:v>
                </c:pt>
                <c:pt idx="1708">
                  <c:v>-7.0545544552117256</c:v>
                </c:pt>
                <c:pt idx="1709">
                  <c:v>-9.3221782175126311</c:v>
                </c:pt>
                <c:pt idx="1710">
                  <c:v>-18.004653464749314</c:v>
                </c:pt>
                <c:pt idx="1711">
                  <c:v>-26.475445543674564</c:v>
                </c:pt>
                <c:pt idx="1712">
                  <c:v>-33.354059404833727</c:v>
                </c:pt>
                <c:pt idx="1713">
                  <c:v>-35.048415840421917</c:v>
                </c:pt>
                <c:pt idx="1714">
                  <c:v>-39.768019800660049</c:v>
                </c:pt>
                <c:pt idx="1715">
                  <c:v>-41.90801980058896</c:v>
                </c:pt>
                <c:pt idx="1716">
                  <c:v>-45.007425741079309</c:v>
                </c:pt>
                <c:pt idx="1717">
                  <c:v>-46.089900988568999</c:v>
                </c:pt>
                <c:pt idx="1718">
                  <c:v>-43.132475246094067</c:v>
                </c:pt>
                <c:pt idx="1719">
                  <c:v>-36.454158414632026</c:v>
                </c:pt>
                <c:pt idx="1720">
                  <c:v>-30.31742574156814</c:v>
                </c:pt>
                <c:pt idx="1721">
                  <c:v>-29.306732672294189</c:v>
                </c:pt>
                <c:pt idx="1722">
                  <c:v>-31.040297028672672</c:v>
                </c:pt>
                <c:pt idx="1723">
                  <c:v>-31.451287127668245</c:v>
                </c:pt>
                <c:pt idx="1724">
                  <c:v>-31.928613860324951</c:v>
                </c:pt>
                <c:pt idx="1725">
                  <c:v>-29.179702969329433</c:v>
                </c:pt>
                <c:pt idx="1726">
                  <c:v>-27.244455444640664</c:v>
                </c:pt>
                <c:pt idx="1727">
                  <c:v>-27.978019801051513</c:v>
                </c:pt>
                <c:pt idx="1728">
                  <c:v>-36.807722771055317</c:v>
                </c:pt>
                <c:pt idx="1729">
                  <c:v>-37.449702969053838</c:v>
                </c:pt>
                <c:pt idx="1730">
                  <c:v>-41.015148513490132</c:v>
                </c:pt>
                <c:pt idx="1731">
                  <c:v>-31.995148513788926</c:v>
                </c:pt>
                <c:pt idx="1732">
                  <c:v>-24.762277226901325</c:v>
                </c:pt>
                <c:pt idx="1733">
                  <c:v>-16.183366336097091</c:v>
                </c:pt>
                <c:pt idx="1734">
                  <c:v>-13.146732672831488</c:v>
                </c:pt>
                <c:pt idx="1735">
                  <c:v>-8.73227722743394</c:v>
                </c:pt>
                <c:pt idx="1736">
                  <c:v>-6.0022772275227769</c:v>
                </c:pt>
                <c:pt idx="1737">
                  <c:v>-0.63603960393884085</c:v>
                </c:pt>
                <c:pt idx="1738">
                  <c:v>-1.1731683167925397</c:v>
                </c:pt>
                <c:pt idx="1739">
                  <c:v>-3.621287128592571</c:v>
                </c:pt>
                <c:pt idx="1740">
                  <c:v>-6.8559405938313311</c:v>
                </c:pt>
                <c:pt idx="1741">
                  <c:v>-8.3167326729918081</c:v>
                </c:pt>
                <c:pt idx="1742">
                  <c:v>-10.420495049158179</c:v>
                </c:pt>
                <c:pt idx="1743">
                  <c:v>-12.337722771867819</c:v>
                </c:pt>
                <c:pt idx="1744">
                  <c:v>-10.871485148154147</c:v>
                </c:pt>
                <c:pt idx="1745">
                  <c:v>-10.794455445186722</c:v>
                </c:pt>
                <c:pt idx="1746">
                  <c:v>-9.1545544551416569</c:v>
                </c:pt>
                <c:pt idx="1747">
                  <c:v>-7.0650495047165638</c:v>
                </c:pt>
                <c:pt idx="1748">
                  <c:v>-8.9483168313862347</c:v>
                </c:pt>
                <c:pt idx="1749">
                  <c:v>-4.9311881186474009</c:v>
                </c:pt>
                <c:pt idx="1750">
                  <c:v>-5.2854455443786659</c:v>
                </c:pt>
                <c:pt idx="1751">
                  <c:v>-0.56881188116827996</c:v>
                </c:pt>
                <c:pt idx="1752">
                  <c:v>0.68891089106597747</c:v>
                </c:pt>
                <c:pt idx="1753">
                  <c:v>3.8993069305623012</c:v>
                </c:pt>
                <c:pt idx="1754">
                  <c:v>3.7036633662138576</c:v>
                </c:pt>
                <c:pt idx="1755">
                  <c:v>5.1154455443843752</c:v>
                </c:pt>
                <c:pt idx="1756">
                  <c:v>7.6912871284571303</c:v>
                </c:pt>
                <c:pt idx="1757">
                  <c:v>5.0852475245836608</c:v>
                </c:pt>
                <c:pt idx="1758">
                  <c:v>8.2080198017069836</c:v>
                </c:pt>
                <c:pt idx="1759">
                  <c:v>8.8500990096062484</c:v>
                </c:pt>
                <c:pt idx="1760">
                  <c:v>6.8022772274968908</c:v>
                </c:pt>
                <c:pt idx="1761">
                  <c:v>8.6302970294175143</c:v>
                </c:pt>
                <c:pt idx="1762">
                  <c:v>8.8515841581215184</c:v>
                </c:pt>
                <c:pt idx="1763">
                  <c:v>10.38425742539704</c:v>
                </c:pt>
                <c:pt idx="1764">
                  <c:v>6.5575247522577529</c:v>
                </c:pt>
                <c:pt idx="1765">
                  <c:v>6.1314851483107784</c:v>
                </c:pt>
                <c:pt idx="1766">
                  <c:v>7.2495049502536082</c:v>
                </c:pt>
                <c:pt idx="1767">
                  <c:v>6.6180198017613243</c:v>
                </c:pt>
                <c:pt idx="1768">
                  <c:v>9.8720792075923391</c:v>
                </c:pt>
                <c:pt idx="1769">
                  <c:v>9.4786138610722066</c:v>
                </c:pt>
                <c:pt idx="1770">
                  <c:v>11.373861385761982</c:v>
                </c:pt>
                <c:pt idx="1771">
                  <c:v>11.139603960026278</c:v>
                </c:pt>
                <c:pt idx="1772">
                  <c:v>11.692673266939412</c:v>
                </c:pt>
                <c:pt idx="1773">
                  <c:v>11.472772276847131</c:v>
                </c:pt>
                <c:pt idx="1774">
                  <c:v>10.76881188083116</c:v>
                </c:pt>
                <c:pt idx="1775">
                  <c:v>12.949603959966362</c:v>
                </c:pt>
                <c:pt idx="1776">
                  <c:v>13.945940593596884</c:v>
                </c:pt>
                <c:pt idx="1777">
                  <c:v>12.005346534254274</c:v>
                </c:pt>
                <c:pt idx="1778">
                  <c:v>13.319702969854914</c:v>
                </c:pt>
                <c:pt idx="1779">
                  <c:v>10.020198019468909</c:v>
                </c:pt>
                <c:pt idx="1780">
                  <c:v>10.277722771935458</c:v>
                </c:pt>
                <c:pt idx="1781">
                  <c:v>11.159306930323563</c:v>
                </c:pt>
                <c:pt idx="1782">
                  <c:v>11.615544554069837</c:v>
                </c:pt>
                <c:pt idx="1783">
                  <c:v>9.7747524749218009</c:v>
                </c:pt>
                <c:pt idx="1784">
                  <c:v>9.7943564353183419</c:v>
                </c:pt>
                <c:pt idx="1785">
                  <c:v>8.54267326704311</c:v>
                </c:pt>
                <c:pt idx="1786">
                  <c:v>6.9880198017477309</c:v>
                </c:pt>
                <c:pt idx="1787">
                  <c:v>6.7470297027464401</c:v>
                </c:pt>
                <c:pt idx="1788">
                  <c:v>1.0674257425382667</c:v>
                </c:pt>
                <c:pt idx="1789">
                  <c:v>-2.5094059405109053</c:v>
                </c:pt>
                <c:pt idx="1790">
                  <c:v>-6.459306930477771</c:v>
                </c:pt>
                <c:pt idx="1791">
                  <c:v>-6.2651485146445962</c:v>
                </c:pt>
                <c:pt idx="1792">
                  <c:v>-5.2371287126966761</c:v>
                </c:pt>
                <c:pt idx="1793">
                  <c:v>-1.5191089108408025</c:v>
                </c:pt>
                <c:pt idx="1794">
                  <c:v>0.68673267324413867</c:v>
                </c:pt>
                <c:pt idx="1795">
                  <c:v>2.0463366335954918</c:v>
                </c:pt>
                <c:pt idx="1796">
                  <c:v>4.4537623760899701</c:v>
                </c:pt>
                <c:pt idx="1797">
                  <c:v>6.3617821780057575</c:v>
                </c:pt>
                <c:pt idx="1798">
                  <c:v>5.6269306928825129</c:v>
                </c:pt>
                <c:pt idx="1799">
                  <c:v>3.2481188117727369</c:v>
                </c:pt>
                <c:pt idx="1800">
                  <c:v>1.7389108910309423</c:v>
                </c:pt>
                <c:pt idx="1801">
                  <c:v>2.0508910890406424</c:v>
                </c:pt>
                <c:pt idx="1802">
                  <c:v>2.9385148513877555</c:v>
                </c:pt>
                <c:pt idx="1803">
                  <c:v>2.3235643563593276</c:v>
                </c:pt>
                <c:pt idx="1804">
                  <c:v>3.8691089107629941</c:v>
                </c:pt>
                <c:pt idx="1805">
                  <c:v>-7.1782178215711728E-2</c:v>
                </c:pt>
                <c:pt idx="1806">
                  <c:v>-0.37920792077885268</c:v>
                </c:pt>
                <c:pt idx="1807">
                  <c:v>-4.0118811879857095</c:v>
                </c:pt>
                <c:pt idx="1808">
                  <c:v>-6.0083168314832038</c:v>
                </c:pt>
                <c:pt idx="1809">
                  <c:v>-8.5676237620906956</c:v>
                </c:pt>
                <c:pt idx="1810">
                  <c:v>-11.988712870889675</c:v>
                </c:pt>
                <c:pt idx="1811">
                  <c:v>-12.858118811453373</c:v>
                </c:pt>
                <c:pt idx="1812">
                  <c:v>-15.597920791561391</c:v>
                </c:pt>
                <c:pt idx="1813">
                  <c:v>-16.444752474702231</c:v>
                </c:pt>
                <c:pt idx="1814">
                  <c:v>-24.160990098208352</c:v>
                </c:pt>
                <c:pt idx="1815">
                  <c:v>-28.901782177257619</c:v>
                </c:pt>
                <c:pt idx="1816">
                  <c:v>-34.775643563202522</c:v>
                </c:pt>
                <c:pt idx="1817">
                  <c:v>-38.579108909610952</c:v>
                </c:pt>
                <c:pt idx="1818">
                  <c:v>-39.85108910758791</c:v>
                </c:pt>
                <c:pt idx="1819">
                  <c:v>-34.529405939448111</c:v>
                </c:pt>
                <c:pt idx="1820">
                  <c:v>-29.833960395050273</c:v>
                </c:pt>
                <c:pt idx="1821">
                  <c:v>-29.830198018812414</c:v>
                </c:pt>
                <c:pt idx="1822">
                  <c:v>-30.742673266306394</c:v>
                </c:pt>
                <c:pt idx="1823">
                  <c:v>-28.060297028772059</c:v>
                </c:pt>
                <c:pt idx="1824">
                  <c:v>-21.543564355720601</c:v>
                </c:pt>
                <c:pt idx="1825">
                  <c:v>-17.191782177647049</c:v>
                </c:pt>
                <c:pt idx="1826">
                  <c:v>-16.077623761842808</c:v>
                </c:pt>
                <c:pt idx="1827">
                  <c:v>-15.729405940071967</c:v>
                </c:pt>
                <c:pt idx="1828">
                  <c:v>-16.681188118258358</c:v>
                </c:pt>
                <c:pt idx="1829">
                  <c:v>-11.999999999600412</c:v>
                </c:pt>
                <c:pt idx="1830">
                  <c:v>-13.324950494608039</c:v>
                </c:pt>
                <c:pt idx="1831">
                  <c:v>-10.008910890756772</c:v>
                </c:pt>
                <c:pt idx="1832">
                  <c:v>-7.8341584155819906</c:v>
                </c:pt>
                <c:pt idx="1833">
                  <c:v>-6.8339603958128778</c:v>
                </c:pt>
                <c:pt idx="1834">
                  <c:v>-1.6973267326173522</c:v>
                </c:pt>
                <c:pt idx="1835">
                  <c:v>0.7908910890824018</c:v>
                </c:pt>
                <c:pt idx="1836">
                  <c:v>1.0870297029348122</c:v>
                </c:pt>
                <c:pt idx="1837">
                  <c:v>6.1775247522701884</c:v>
                </c:pt>
                <c:pt idx="1838">
                  <c:v>7.75702970271242</c:v>
                </c:pt>
                <c:pt idx="1839">
                  <c:v>9.9423762372927751</c:v>
                </c:pt>
                <c:pt idx="1840">
                  <c:v>10.39871287094261</c:v>
                </c:pt>
                <c:pt idx="1841">
                  <c:v>9.9015841580878909</c:v>
                </c:pt>
                <c:pt idx="1842">
                  <c:v>10.733267326376582</c:v>
                </c:pt>
                <c:pt idx="1843">
                  <c:v>13.473762375789779</c:v>
                </c:pt>
                <c:pt idx="1844">
                  <c:v>15.824554454920673</c:v>
                </c:pt>
                <c:pt idx="1845">
                  <c:v>14.739801979708435</c:v>
                </c:pt>
                <c:pt idx="1846">
                  <c:v>15.104653464845267</c:v>
                </c:pt>
                <c:pt idx="1847">
                  <c:v>13.39683168272308</c:v>
                </c:pt>
                <c:pt idx="1848">
                  <c:v>10.062475247190473</c:v>
                </c:pt>
                <c:pt idx="1849">
                  <c:v>8.3741584155640911</c:v>
                </c:pt>
                <c:pt idx="1850">
                  <c:v>5.2725742572505139</c:v>
                </c:pt>
                <c:pt idx="1851">
                  <c:v>2.1535643563650386</c:v>
                </c:pt>
                <c:pt idx="1852">
                  <c:v>0.26138613860513782</c:v>
                </c:pt>
                <c:pt idx="1853">
                  <c:v>-1.0787128712518126</c:v>
                </c:pt>
                <c:pt idx="1854">
                  <c:v>-4.4590099008416875</c:v>
                </c:pt>
                <c:pt idx="1855">
                  <c:v>-7.6996039601415402</c:v>
                </c:pt>
                <c:pt idx="1856">
                  <c:v>-8.0448514848818267</c:v>
                </c:pt>
                <c:pt idx="1857">
                  <c:v>-11.760594059016535</c:v>
                </c:pt>
                <c:pt idx="1858">
                  <c:v>-13.556237623313194</c:v>
                </c:pt>
                <c:pt idx="1859">
                  <c:v>-17.490990098427933</c:v>
                </c:pt>
                <c:pt idx="1860">
                  <c:v>-18.605148514233573</c:v>
                </c:pt>
                <c:pt idx="1861">
                  <c:v>-18.589207920175546</c:v>
                </c:pt>
                <c:pt idx="1862">
                  <c:v>-16.588316831132239</c:v>
                </c:pt>
                <c:pt idx="1863">
                  <c:v>-20.097029702302805</c:v>
                </c:pt>
                <c:pt idx="1864">
                  <c:v>-17.038514850919498</c:v>
                </c:pt>
                <c:pt idx="1865">
                  <c:v>-19.481386137966414</c:v>
                </c:pt>
                <c:pt idx="1866">
                  <c:v>-23.273465345761974</c:v>
                </c:pt>
                <c:pt idx="1867">
                  <c:v>-26.398514850609281</c:v>
                </c:pt>
                <c:pt idx="1868">
                  <c:v>-27.911485147587509</c:v>
                </c:pt>
                <c:pt idx="1869">
                  <c:v>-26.393168315955439</c:v>
                </c:pt>
                <c:pt idx="1870">
                  <c:v>-28.120693068373484</c:v>
                </c:pt>
                <c:pt idx="1871">
                  <c:v>-25.983762375375854</c:v>
                </c:pt>
                <c:pt idx="1872">
                  <c:v>-20.681683167631192</c:v>
                </c:pt>
                <c:pt idx="1873">
                  <c:v>-19.825148514192829</c:v>
                </c:pt>
                <c:pt idx="1874">
                  <c:v>-14.503465346053028</c:v>
                </c:pt>
                <c:pt idx="1875">
                  <c:v>-11.996237623363962</c:v>
                </c:pt>
                <c:pt idx="1876">
                  <c:v>-8.1528712868586783</c:v>
                </c:pt>
                <c:pt idx="1877">
                  <c:v>-7.7268316829117039</c:v>
                </c:pt>
                <c:pt idx="1878">
                  <c:v>-8.1113861383444164</c:v>
                </c:pt>
                <c:pt idx="1879">
                  <c:v>-7.7328712868721281</c:v>
                </c:pt>
                <c:pt idx="1880">
                  <c:v>-8.7587128709968045</c:v>
                </c:pt>
                <c:pt idx="1881">
                  <c:v>-9.3388118808772269</c:v>
                </c:pt>
                <c:pt idx="1882">
                  <c:v>-10.164455445206901</c:v>
                </c:pt>
                <c:pt idx="1883">
                  <c:v>-10.678118811526877</c:v>
                </c:pt>
                <c:pt idx="1884">
                  <c:v>-12.976039603529225</c:v>
                </c:pt>
                <c:pt idx="1885">
                  <c:v>-14.569801979714157</c:v>
                </c:pt>
                <c:pt idx="1886">
                  <c:v>-18.644455444926002</c:v>
                </c:pt>
                <c:pt idx="1887">
                  <c:v>-17.859504949901883</c:v>
                </c:pt>
                <c:pt idx="1888">
                  <c:v>-17.716138613273333</c:v>
                </c:pt>
                <c:pt idx="1889">
                  <c:v>-15.249702969790571</c:v>
                </c:pt>
                <c:pt idx="1890">
                  <c:v>-11.990990098610839</c:v>
                </c:pt>
                <c:pt idx="1891">
                  <c:v>-12.579504950077816</c:v>
                </c:pt>
                <c:pt idx="1892">
                  <c:v>-12.754653464923077</c:v>
                </c:pt>
                <c:pt idx="1893">
                  <c:v>-15.150693068804687</c:v>
                </c:pt>
                <c:pt idx="1894">
                  <c:v>-16.725742573702494</c:v>
                </c:pt>
                <c:pt idx="1895">
                  <c:v>-16.510495048957498</c:v>
                </c:pt>
                <c:pt idx="1896">
                  <c:v>-19.773762375580969</c:v>
                </c:pt>
                <c:pt idx="1897">
                  <c:v>-17.475049504369906</c:v>
                </c:pt>
                <c:pt idx="1898">
                  <c:v>-16.684257425189646</c:v>
                </c:pt>
                <c:pt idx="1899">
                  <c:v>-17.784851484559177</c:v>
                </c:pt>
                <c:pt idx="1900">
                  <c:v>-14.504158415361005</c:v>
                </c:pt>
                <c:pt idx="1901">
                  <c:v>-13.627920791626771</c:v>
                </c:pt>
                <c:pt idx="1902">
                  <c:v>-12.93376237580908</c:v>
                </c:pt>
                <c:pt idx="1903">
                  <c:v>-12.667029702550085</c:v>
                </c:pt>
                <c:pt idx="1904">
                  <c:v>-13.702673266871619</c:v>
                </c:pt>
                <c:pt idx="1905">
                  <c:v>-13.992772276763606</c:v>
                </c:pt>
                <c:pt idx="1906">
                  <c:v>-15.458910890576533</c:v>
                </c:pt>
                <c:pt idx="1907">
                  <c:v>-11.499207920409988</c:v>
                </c:pt>
                <c:pt idx="1908">
                  <c:v>-11.112475247155436</c:v>
                </c:pt>
                <c:pt idx="1909">
                  <c:v>-12.754653464923084</c:v>
                </c:pt>
                <c:pt idx="1910">
                  <c:v>-9.9681188115504789</c:v>
                </c:pt>
                <c:pt idx="1911">
                  <c:v>-12.174554455041255</c:v>
                </c:pt>
                <c:pt idx="1912">
                  <c:v>-14.572178217337457</c:v>
                </c:pt>
                <c:pt idx="1913">
                  <c:v>-13.001683167884783</c:v>
                </c:pt>
                <c:pt idx="1914">
                  <c:v>-15.725544553933382</c:v>
                </c:pt>
                <c:pt idx="1915">
                  <c:v>-14.396930692591457</c:v>
                </c:pt>
                <c:pt idx="1916">
                  <c:v>-13.514653464898199</c:v>
                </c:pt>
                <c:pt idx="1917">
                  <c:v>-12.65792079165977</c:v>
                </c:pt>
                <c:pt idx="1918">
                  <c:v>-13.688316831228205</c:v>
                </c:pt>
                <c:pt idx="1919">
                  <c:v>-12.472079207506789</c:v>
                </c:pt>
                <c:pt idx="1920">
                  <c:v>-12.939009900560787</c:v>
                </c:pt>
                <c:pt idx="1921">
                  <c:v>-12.820396039178366</c:v>
                </c:pt>
                <c:pt idx="1922">
                  <c:v>-13.646732672814608</c:v>
                </c:pt>
                <c:pt idx="1923">
                  <c:v>-14.643168316345873</c:v>
                </c:pt>
                <c:pt idx="1924">
                  <c:v>-16.069405940060552</c:v>
                </c:pt>
                <c:pt idx="1925">
                  <c:v>-15.591881187600972</c:v>
                </c:pt>
                <c:pt idx="1926">
                  <c:v>-16.129801979663387</c:v>
                </c:pt>
                <c:pt idx="1927">
                  <c:v>-16.116138613326523</c:v>
                </c:pt>
                <c:pt idx="1928">
                  <c:v>-15.35544554404483</c:v>
                </c:pt>
                <c:pt idx="1929">
                  <c:v>-14.239801979725314</c:v>
                </c:pt>
                <c:pt idx="1930">
                  <c:v>-16.494653464798809</c:v>
                </c:pt>
                <c:pt idx="1931">
                  <c:v>-16.51118811826408</c:v>
                </c:pt>
                <c:pt idx="1932">
                  <c:v>-19.372673266683002</c:v>
                </c:pt>
                <c:pt idx="1933">
                  <c:v>-20.425643563678509</c:v>
                </c:pt>
                <c:pt idx="1934">
                  <c:v>-20.58950494981163</c:v>
                </c:pt>
                <c:pt idx="1935">
                  <c:v>-21.216534652760913</c:v>
                </c:pt>
                <c:pt idx="1936">
                  <c:v>-21.969603959666163</c:v>
                </c:pt>
                <c:pt idx="1937">
                  <c:v>-22.19999999926188</c:v>
                </c:pt>
                <c:pt idx="1938">
                  <c:v>-23.718712870499029</c:v>
                </c:pt>
                <c:pt idx="1939">
                  <c:v>-23.166138613092393</c:v>
                </c:pt>
                <c:pt idx="1940">
                  <c:v>-29.295742573284937</c:v>
                </c:pt>
                <c:pt idx="1941">
                  <c:v>-31.773465345479856</c:v>
                </c:pt>
                <c:pt idx="1942">
                  <c:v>-31.676732672215859</c:v>
                </c:pt>
                <c:pt idx="1943">
                  <c:v>-29.718316830696288</c:v>
                </c:pt>
                <c:pt idx="1944">
                  <c:v>-26.274950494177357</c:v>
                </c:pt>
                <c:pt idx="1945">
                  <c:v>-23.277227721999814</c:v>
                </c:pt>
                <c:pt idx="1946">
                  <c:v>-20.188019801310009</c:v>
                </c:pt>
                <c:pt idx="1947">
                  <c:v>-14.706237623274225</c:v>
                </c:pt>
                <c:pt idx="1948">
                  <c:v>-8.0452475244854753</c:v>
                </c:pt>
                <c:pt idx="1949">
                  <c:v>-4.6539603958849733</c:v>
                </c:pt>
                <c:pt idx="1950">
                  <c:v>-2.5558415840732627</c:v>
                </c:pt>
                <c:pt idx="1951">
                  <c:v>-2.3968316830889043</c:v>
                </c:pt>
                <c:pt idx="1952">
                  <c:v>-3.119306930589794</c:v>
                </c:pt>
                <c:pt idx="1953">
                  <c:v>-3.4880198018645134</c:v>
                </c:pt>
                <c:pt idx="1954">
                  <c:v>-3.9099009899692829</c:v>
                </c:pt>
                <c:pt idx="1955">
                  <c:v>-5.556930692884988</c:v>
                </c:pt>
                <c:pt idx="1956">
                  <c:v>-5.6948514849589342</c:v>
                </c:pt>
                <c:pt idx="1957">
                  <c:v>-5.310693069131279</c:v>
                </c:pt>
                <c:pt idx="1958">
                  <c:v>-3.0676237622743132</c:v>
                </c:pt>
                <c:pt idx="1959">
                  <c:v>-0.90148514848474104</c:v>
                </c:pt>
                <c:pt idx="1960">
                  <c:v>-0.4720792079049777</c:v>
                </c:pt>
                <c:pt idx="1961">
                  <c:v>0.64019801978104418</c:v>
                </c:pt>
                <c:pt idx="1962">
                  <c:v>4.2014851483751361</c:v>
                </c:pt>
                <c:pt idx="1963">
                  <c:v>8.6960396036713945</c:v>
                </c:pt>
                <c:pt idx="1964">
                  <c:v>12.175346534249254</c:v>
                </c:pt>
                <c:pt idx="1965">
                  <c:v>16.501782177669451</c:v>
                </c:pt>
                <c:pt idx="1966">
                  <c:v>18.389108910280594</c:v>
                </c:pt>
                <c:pt idx="1967">
                  <c:v>21.554554454730525</c:v>
                </c:pt>
                <c:pt idx="1968">
                  <c:v>22.55999999925135</c:v>
                </c:pt>
                <c:pt idx="1969">
                  <c:v>25.883267325873295</c:v>
                </c:pt>
                <c:pt idx="1970">
                  <c:v>25.253663365498515</c:v>
                </c:pt>
                <c:pt idx="1971">
                  <c:v>25.494950494203444</c:v>
                </c:pt>
                <c:pt idx="1972">
                  <c:v>25.316435642723974</c:v>
                </c:pt>
                <c:pt idx="1973">
                  <c:v>24.910396038777204</c:v>
                </c:pt>
                <c:pt idx="1974">
                  <c:v>27.741485147593927</c:v>
                </c:pt>
                <c:pt idx="1975">
                  <c:v>28.716336632709705</c:v>
                </c:pt>
                <c:pt idx="1976">
                  <c:v>30.501386137600779</c:v>
                </c:pt>
                <c:pt idx="1977">
                  <c:v>34.287722771138846</c:v>
                </c:pt>
                <c:pt idx="1978">
                  <c:v>35.377722771102789</c:v>
                </c:pt>
                <c:pt idx="1979">
                  <c:v>39.818712869963953</c:v>
                </c:pt>
                <c:pt idx="1980">
                  <c:v>35.877722771085928</c:v>
                </c:pt>
                <c:pt idx="1981">
                  <c:v>32.374257424668471</c:v>
                </c:pt>
                <c:pt idx="1982">
                  <c:v>28.230297028766348</c:v>
                </c:pt>
                <c:pt idx="1983">
                  <c:v>26.637920791194563</c:v>
                </c:pt>
                <c:pt idx="1984">
                  <c:v>21.867623761651146</c:v>
                </c:pt>
                <c:pt idx="1985">
                  <c:v>18.512277227108871</c:v>
                </c:pt>
                <c:pt idx="1986">
                  <c:v>17.911683167721048</c:v>
                </c:pt>
                <c:pt idx="1987">
                  <c:v>16.695544553901783</c:v>
                </c:pt>
                <c:pt idx="1988">
                  <c:v>15.895643563828409</c:v>
                </c:pt>
                <c:pt idx="1989">
                  <c:v>12.426831682756085</c:v>
                </c:pt>
                <c:pt idx="1990">
                  <c:v>10.225643564017036</c:v>
                </c:pt>
                <c:pt idx="1991">
                  <c:v>8.2812871284379668</c:v>
                </c:pt>
                <c:pt idx="1992">
                  <c:v>4.9243564354796741</c:v>
                </c:pt>
                <c:pt idx="1993">
                  <c:v>3.6930693068082823</c:v>
                </c:pt>
                <c:pt idx="1994">
                  <c:v>4.094158415706258</c:v>
                </c:pt>
                <c:pt idx="1995">
                  <c:v>3.3660396038485954</c:v>
                </c:pt>
                <c:pt idx="1996">
                  <c:v>2.7187128711976141</c:v>
                </c:pt>
                <c:pt idx="1997">
                  <c:v>1.604455445491229</c:v>
                </c:pt>
                <c:pt idx="1998">
                  <c:v>0.73346534651011508</c:v>
                </c:pt>
                <c:pt idx="1999">
                  <c:v>1.3143564355992434</c:v>
                </c:pt>
                <c:pt idx="2000">
                  <c:v>0.85138613858456758</c:v>
                </c:pt>
                <c:pt idx="2001">
                  <c:v>0.65643564354268868</c:v>
                </c:pt>
                <c:pt idx="2002">
                  <c:v>-0.27188118810997586</c:v>
                </c:pt>
                <c:pt idx="2003">
                  <c:v>0.20920792078456565</c:v>
                </c:pt>
                <c:pt idx="2004">
                  <c:v>-7.0990099007002525E-2</c:v>
                </c:pt>
                <c:pt idx="2005">
                  <c:v>2.3447524751704774</c:v>
                </c:pt>
                <c:pt idx="2006">
                  <c:v>9.8298019798721814</c:v>
                </c:pt>
                <c:pt idx="2007">
                  <c:v>13.965544553992029</c:v>
                </c:pt>
                <c:pt idx="2008">
                  <c:v>14.309306930217048</c:v>
                </c:pt>
                <c:pt idx="2009">
                  <c:v>17.932871286533597</c:v>
                </c:pt>
                <c:pt idx="2010">
                  <c:v>18.383069306319452</c:v>
                </c:pt>
                <c:pt idx="2011">
                  <c:v>18.446534652853572</c:v>
                </c:pt>
                <c:pt idx="2012">
                  <c:v>18.070297029102463</c:v>
                </c:pt>
                <c:pt idx="2013">
                  <c:v>20.609999999314809</c:v>
                </c:pt>
                <c:pt idx="2014">
                  <c:v>23.740198019014507</c:v>
                </c:pt>
                <c:pt idx="2015">
                  <c:v>26.678712870400851</c:v>
                </c:pt>
                <c:pt idx="2016">
                  <c:v>28.584554454496185</c:v>
                </c:pt>
                <c:pt idx="2017">
                  <c:v>29.59831683070005</c:v>
                </c:pt>
                <c:pt idx="2018">
                  <c:v>31.159702969262405</c:v>
                </c:pt>
                <c:pt idx="2019">
                  <c:v>34.401683167175385</c:v>
                </c:pt>
                <c:pt idx="2020">
                  <c:v>34.279405939455856</c:v>
                </c:pt>
                <c:pt idx="2021">
                  <c:v>38.085742572994079</c:v>
                </c:pt>
                <c:pt idx="2022">
                  <c:v>38.773960394752109</c:v>
                </c:pt>
                <c:pt idx="2023">
                  <c:v>39.515742572946628</c:v>
                </c:pt>
                <c:pt idx="2024">
                  <c:v>40.05653465213603</c:v>
                </c:pt>
                <c:pt idx="2025">
                  <c:v>41.138316830317706</c:v>
                </c:pt>
                <c:pt idx="2026">
                  <c:v>39.265742572952973</c:v>
                </c:pt>
                <c:pt idx="2027">
                  <c:v>39.941782176892204</c:v>
                </c:pt>
                <c:pt idx="2028">
                  <c:v>39.74306930561103</c:v>
                </c:pt>
                <c:pt idx="2029">
                  <c:v>39.916831681843185</c:v>
                </c:pt>
                <c:pt idx="2030">
                  <c:v>38.130396038337572</c:v>
                </c:pt>
                <c:pt idx="2031">
                  <c:v>39.864653464022616</c:v>
                </c:pt>
                <c:pt idx="2032">
                  <c:v>40.528712869941728</c:v>
                </c:pt>
                <c:pt idx="2033">
                  <c:v>43.030594057976963</c:v>
                </c:pt>
                <c:pt idx="2034">
                  <c:v>41.959405939200821</c:v>
                </c:pt>
                <c:pt idx="2035">
                  <c:v>43.816138612406888</c:v>
                </c:pt>
                <c:pt idx="2036">
                  <c:v>40.024059404611307</c:v>
                </c:pt>
                <c:pt idx="2037">
                  <c:v>44.796633661880122</c:v>
                </c:pt>
                <c:pt idx="2038">
                  <c:v>40.583762374890725</c:v>
                </c:pt>
                <c:pt idx="2039">
                  <c:v>39.312475246220345</c:v>
                </c:pt>
                <c:pt idx="2040">
                  <c:v>38.670396038319666</c:v>
                </c:pt>
                <c:pt idx="2041">
                  <c:v>36.314356434438459</c:v>
                </c:pt>
                <c:pt idx="2042">
                  <c:v>37.834257424486538</c:v>
                </c:pt>
                <c:pt idx="2043">
                  <c:v>35.803069305741779</c:v>
                </c:pt>
                <c:pt idx="2044">
                  <c:v>36.278118810677327</c:v>
                </c:pt>
                <c:pt idx="2045">
                  <c:v>37.105346533421596</c:v>
                </c:pt>
                <c:pt idx="2046">
                  <c:v>39.502178216510501</c:v>
                </c:pt>
                <c:pt idx="2047">
                  <c:v>40.476633662023296</c:v>
                </c:pt>
                <c:pt idx="2048">
                  <c:v>45.381287127207116</c:v>
                </c:pt>
                <c:pt idx="2049">
                  <c:v>49.768514849833082</c:v>
                </c:pt>
                <c:pt idx="2050">
                  <c:v>54.334851483345048</c:v>
                </c:pt>
                <c:pt idx="2051">
                  <c:v>56.976435641673113</c:v>
                </c:pt>
                <c:pt idx="2052">
                  <c:v>60.56831682967227</c:v>
                </c:pt>
                <c:pt idx="2053">
                  <c:v>62.138712869225607</c:v>
                </c:pt>
                <c:pt idx="2054">
                  <c:v>65.288712869120474</c:v>
                </c:pt>
                <c:pt idx="2055">
                  <c:v>70.65574257191173</c:v>
                </c:pt>
                <c:pt idx="2056">
                  <c:v>70.602079205577297</c:v>
                </c:pt>
                <c:pt idx="2057">
                  <c:v>73.432574254988182</c:v>
                </c:pt>
                <c:pt idx="2058">
                  <c:v>76.043168314306854</c:v>
                </c:pt>
                <c:pt idx="2059">
                  <c:v>75.226534650968148</c:v>
                </c:pt>
                <c:pt idx="2060">
                  <c:v>79.957623759722679</c:v>
                </c:pt>
                <c:pt idx="2061">
                  <c:v>80.189405937932918</c:v>
                </c:pt>
                <c:pt idx="2062">
                  <c:v>78.754950492434588</c:v>
                </c:pt>
                <c:pt idx="2063">
                  <c:v>78.751188116196715</c:v>
                </c:pt>
                <c:pt idx="2064">
                  <c:v>79.171980195391967</c:v>
                </c:pt>
                <c:pt idx="2065">
                  <c:v>76.401188116274511</c:v>
                </c:pt>
                <c:pt idx="2066">
                  <c:v>76.077128710345363</c:v>
                </c:pt>
                <c:pt idx="2067">
                  <c:v>77.161881185557576</c:v>
                </c:pt>
                <c:pt idx="2068">
                  <c:v>75.05287128463813</c:v>
                </c:pt>
                <c:pt idx="2069">
                  <c:v>71.521386136240352</c:v>
                </c:pt>
                <c:pt idx="2070">
                  <c:v>69.377722769974355</c:v>
                </c:pt>
                <c:pt idx="2071">
                  <c:v>62.652475245444897</c:v>
                </c:pt>
                <c:pt idx="2072">
                  <c:v>58.264356433709473</c:v>
                </c:pt>
                <c:pt idx="2073">
                  <c:v>49.436237622121688</c:v>
                </c:pt>
                <c:pt idx="2074">
                  <c:v>44.421485147039924</c:v>
                </c:pt>
                <c:pt idx="2075">
                  <c:v>35.144554454279408</c:v>
                </c:pt>
                <c:pt idx="2076">
                  <c:v>30.860396038579385</c:v>
                </c:pt>
                <c:pt idx="2077">
                  <c:v>25.798019801123619</c:v>
                </c:pt>
                <c:pt idx="2078">
                  <c:v>21.80495049432572</c:v>
                </c:pt>
                <c:pt idx="2079">
                  <c:v>17.561386138030514</c:v>
                </c:pt>
                <c:pt idx="2080">
                  <c:v>15.294059405433213</c:v>
                </c:pt>
                <c:pt idx="2081">
                  <c:v>11.098019801611281</c:v>
                </c:pt>
                <c:pt idx="2082">
                  <c:v>7.7891089106327653</c:v>
                </c:pt>
                <c:pt idx="2083">
                  <c:v>4.4841584156921588</c:v>
                </c:pt>
                <c:pt idx="2084">
                  <c:v>6.0960396037569442</c:v>
                </c:pt>
                <c:pt idx="2085">
                  <c:v>4.2277227721365263</c:v>
                </c:pt>
                <c:pt idx="2086">
                  <c:v>3.5722772276040184</c:v>
                </c:pt>
                <c:pt idx="2087">
                  <c:v>3.9950495048168286</c:v>
                </c:pt>
                <c:pt idx="2088">
                  <c:v>1.0683168316477121</c:v>
                </c:pt>
                <c:pt idx="2089">
                  <c:v>5.6435643563512217E-2</c:v>
                </c:pt>
                <c:pt idx="2090">
                  <c:v>0.48712871285496562</c:v>
                </c:pt>
                <c:pt idx="2091">
                  <c:v>-1.5683168316308276</c:v>
                </c:pt>
                <c:pt idx="2092">
                  <c:v>-6.1415841582112574</c:v>
                </c:pt>
                <c:pt idx="2093">
                  <c:v>-11.140594059036461</c:v>
                </c:pt>
                <c:pt idx="2094">
                  <c:v>-11.626732672881246</c:v>
                </c:pt>
                <c:pt idx="2095">
                  <c:v>-10.620792078855327</c:v>
                </c:pt>
                <c:pt idx="2096">
                  <c:v>-9.7495049501705946</c:v>
                </c:pt>
                <c:pt idx="2097">
                  <c:v>-5.3405940592297831</c:v>
                </c:pt>
                <c:pt idx="2098">
                  <c:v>-3.9900990097673237</c:v>
                </c:pt>
                <c:pt idx="2099">
                  <c:v>-0.12376237623340275</c:v>
                </c:pt>
                <c:pt idx="2100">
                  <c:v>-0.51386138612285526</c:v>
                </c:pt>
                <c:pt idx="2101">
                  <c:v>-0.48118811879668527</c:v>
                </c:pt>
                <c:pt idx="2102">
                  <c:v>1.2673267326310562</c:v>
                </c:pt>
                <c:pt idx="2103">
                  <c:v>2.0465346533983726</c:v>
                </c:pt>
                <c:pt idx="2104">
                  <c:v>1.8643564355810933</c:v>
                </c:pt>
                <c:pt idx="2105">
                  <c:v>4.736633663208468</c:v>
                </c:pt>
                <c:pt idx="2106">
                  <c:v>9.8168316828432971</c:v>
                </c:pt>
                <c:pt idx="2107">
                  <c:v>9.7752475244283001</c:v>
                </c:pt>
                <c:pt idx="2108">
                  <c:v>11.820792078815085</c:v>
                </c:pt>
                <c:pt idx="2109">
                  <c:v>12.866336633237038</c:v>
                </c:pt>
                <c:pt idx="2110">
                  <c:v>12.692079207499814</c:v>
                </c:pt>
                <c:pt idx="2111">
                  <c:v>14.259405940120455</c:v>
                </c:pt>
                <c:pt idx="2112">
                  <c:v>10.887128712509963</c:v>
                </c:pt>
                <c:pt idx="2113">
                  <c:v>10.066336633329056</c:v>
                </c:pt>
                <c:pt idx="2114">
                  <c:v>9.8059405937326964</c:v>
                </c:pt>
                <c:pt idx="2115">
                  <c:v>6.699999999778254</c:v>
                </c:pt>
                <c:pt idx="2116">
                  <c:v>3.4108910889963493</c:v>
                </c:pt>
                <c:pt idx="2117">
                  <c:v>2.636633663278539</c:v>
                </c:pt>
                <c:pt idx="2118">
                  <c:v>2.2158415840846879</c:v>
                </c:pt>
                <c:pt idx="2119">
                  <c:v>5.4019801978413913</c:v>
                </c:pt>
                <c:pt idx="2120">
                  <c:v>6.0128712869283536</c:v>
                </c:pt>
                <c:pt idx="2121">
                  <c:v>4.0485148513497942</c:v>
                </c:pt>
                <c:pt idx="2122">
                  <c:v>3.6267326731471656</c:v>
                </c:pt>
                <c:pt idx="2123">
                  <c:v>4.8752475245917948</c:v>
                </c:pt>
                <c:pt idx="2124">
                  <c:v>6.4346534651323859</c:v>
                </c:pt>
                <c:pt idx="2125">
                  <c:v>6.7019801977972087</c:v>
                </c:pt>
                <c:pt idx="2126">
                  <c:v>4.0475247523410181</c:v>
                </c:pt>
                <c:pt idx="2127">
                  <c:v>1.5742574256905137</c:v>
                </c:pt>
                <c:pt idx="2128">
                  <c:v>-0.34950495048323071</c:v>
                </c:pt>
                <c:pt idx="2129">
                  <c:v>-0.89207920789152628</c:v>
                </c:pt>
                <c:pt idx="2130">
                  <c:v>-1.3128712870853756</c:v>
                </c:pt>
                <c:pt idx="2131">
                  <c:v>-1.2168316831286388</c:v>
                </c:pt>
                <c:pt idx="2132">
                  <c:v>-1.3128712870853769</c:v>
                </c:pt>
                <c:pt idx="2133">
                  <c:v>-1.3702970296576644</c:v>
                </c:pt>
                <c:pt idx="2134">
                  <c:v>-1.4108910890624797</c:v>
                </c:pt>
                <c:pt idx="2135">
                  <c:v>-1.0792079207554968</c:v>
                </c:pt>
                <c:pt idx="2136">
                  <c:v>-1.8722772276597379</c:v>
                </c:pt>
                <c:pt idx="2137">
                  <c:v>-7.4079207918335417</c:v>
                </c:pt>
                <c:pt idx="2138">
                  <c:v>-10.256435643223575</c:v>
                </c:pt>
                <c:pt idx="2139">
                  <c:v>-12.600990098591176</c:v>
                </c:pt>
                <c:pt idx="2140">
                  <c:v>-7.6495049502406625</c:v>
                </c:pt>
                <c:pt idx="2141">
                  <c:v>-3.042574257323873</c:v>
                </c:pt>
                <c:pt idx="2142">
                  <c:v>-3.8633663365047801</c:v>
                </c:pt>
                <c:pt idx="2143">
                  <c:v>-4.8900990097389014</c:v>
                </c:pt>
                <c:pt idx="2144">
                  <c:v>-6.8950495047208706</c:v>
                </c:pt>
                <c:pt idx="2145">
                  <c:v>-5.8089108908969109</c:v>
                </c:pt>
                <c:pt idx="2146">
                  <c:v>-3.3297029701867191</c:v>
                </c:pt>
                <c:pt idx="2147">
                  <c:v>-3.7287128711635913</c:v>
                </c:pt>
                <c:pt idx="2148">
                  <c:v>-7.8613861383535673</c:v>
                </c:pt>
                <c:pt idx="2149">
                  <c:v>-10.225742573917774</c:v>
                </c:pt>
                <c:pt idx="2150">
                  <c:v>-6.4118811879066362</c:v>
                </c:pt>
                <c:pt idx="2151">
                  <c:v>-3.3613861385013024</c:v>
                </c:pt>
                <c:pt idx="2152">
                  <c:v>-1.3128712870853774</c:v>
                </c:pt>
                <c:pt idx="2153">
                  <c:v>-0.8534653465056693</c:v>
                </c:pt>
                <c:pt idx="2154">
                  <c:v>-3.7099009899757549</c:v>
                </c:pt>
                <c:pt idx="2155">
                  <c:v>-5.1237623760687816</c:v>
                </c:pt>
                <c:pt idx="2156">
                  <c:v>-3.7623762374985361</c:v>
                </c:pt>
                <c:pt idx="2157">
                  <c:v>-1.5188118811371847</c:v>
                </c:pt>
                <c:pt idx="2158">
                  <c:v>0.18415841583623768</c:v>
                </c:pt>
                <c:pt idx="2159">
                  <c:v>9.1089108907232985E-2</c:v>
                </c:pt>
                <c:pt idx="2160">
                  <c:v>0</c:v>
                </c:pt>
                <c:pt idx="2161">
                  <c:v>-9.306930692759785E-2</c:v>
                </c:pt>
                <c:pt idx="2162">
                  <c:v>0.67722772274948351</c:v>
                </c:pt>
                <c:pt idx="2163">
                  <c:v>0.82475247522022865</c:v>
                </c:pt>
                <c:pt idx="2164">
                  <c:v>0.87821782175319374</c:v>
                </c:pt>
                <c:pt idx="2165">
                  <c:v>-1.9356435642917138</c:v>
                </c:pt>
                <c:pt idx="2166">
                  <c:v>-6.4128712869154088</c:v>
                </c:pt>
                <c:pt idx="2167">
                  <c:v>-5.2227722770546618</c:v>
                </c:pt>
                <c:pt idx="2168">
                  <c:v>-2.6732673266440314</c:v>
                </c:pt>
                <c:pt idx="2169">
                  <c:v>-1.246534653422855</c:v>
                </c:pt>
                <c:pt idx="2170">
                  <c:v>-2.4059405939806142</c:v>
                </c:pt>
                <c:pt idx="2171">
                  <c:v>-3.0069306929699708</c:v>
                </c:pt>
                <c:pt idx="2172">
                  <c:v>-2.1554455444832605</c:v>
                </c:pt>
                <c:pt idx="2173">
                  <c:v>-2.2356435642827077</c:v>
                </c:pt>
                <c:pt idx="2174">
                  <c:v>-8.0940594056718549</c:v>
                </c:pt>
                <c:pt idx="2175">
                  <c:v>-3.4940594058249381</c:v>
                </c:pt>
                <c:pt idx="2176">
                  <c:v>-6.0346534651453325</c:v>
                </c:pt>
                <c:pt idx="2177">
                  <c:v>-5.1980198018085435</c:v>
                </c:pt>
                <c:pt idx="2178">
                  <c:v>-4.089108910754609</c:v>
                </c:pt>
                <c:pt idx="2179">
                  <c:v>-0.48613861384478441</c:v>
                </c:pt>
                <c:pt idx="2180">
                  <c:v>0.12772277227272485</c:v>
                </c:pt>
                <c:pt idx="2181">
                  <c:v>1.7336633662792291</c:v>
                </c:pt>
                <c:pt idx="2182">
                  <c:v>-0.46237623760884816</c:v>
                </c:pt>
                <c:pt idx="2183">
                  <c:v>-3.6742574256204454</c:v>
                </c:pt>
                <c:pt idx="2184">
                  <c:v>-1.3405940593606351</c:v>
                </c:pt>
                <c:pt idx="2185">
                  <c:v>0.29702970296044795</c:v>
                </c:pt>
                <c:pt idx="2186">
                  <c:v>0.40891089107588313</c:v>
                </c:pt>
                <c:pt idx="2187">
                  <c:v>0.32673267325747762</c:v>
                </c:pt>
                <c:pt idx="2188">
                  <c:v>0.23069306929933281</c:v>
                </c:pt>
                <c:pt idx="2189">
                  <c:v>0.58019801978256347</c:v>
                </c:pt>
                <c:pt idx="2190">
                  <c:v>0.52772277225978081</c:v>
                </c:pt>
                <c:pt idx="2191">
                  <c:v>1.9237623761737457</c:v>
                </c:pt>
                <c:pt idx="2192">
                  <c:v>1.7029702969734222</c:v>
                </c:pt>
                <c:pt idx="2193">
                  <c:v>1.9217821781533808</c:v>
                </c:pt>
                <c:pt idx="2194">
                  <c:v>1.4940594058910672</c:v>
                </c:pt>
                <c:pt idx="2195">
                  <c:v>2.5762376236771112</c:v>
                </c:pt>
                <c:pt idx="2196">
                  <c:v>6.1772277225679781</c:v>
                </c:pt>
                <c:pt idx="2197">
                  <c:v>7.742574257168255</c:v>
                </c:pt>
                <c:pt idx="2198">
                  <c:v>7.7732673264740599</c:v>
                </c:pt>
                <c:pt idx="2199">
                  <c:v>4.3504950493611538</c:v>
                </c:pt>
                <c:pt idx="2200">
                  <c:v>2.4742574256606851</c:v>
                </c:pt>
                <c:pt idx="2201">
                  <c:v>4.4841584156921588</c:v>
                </c:pt>
                <c:pt idx="2202">
                  <c:v>5.2376237622017685</c:v>
                </c:pt>
                <c:pt idx="2203">
                  <c:v>6.4079207918673129</c:v>
                </c:pt>
                <c:pt idx="2204">
                  <c:v>7.5732673264805381</c:v>
                </c:pt>
                <c:pt idx="2205">
                  <c:v>6.7930693067044414</c:v>
                </c:pt>
                <c:pt idx="2206">
                  <c:v>5.6425742572383264</c:v>
                </c:pt>
                <c:pt idx="2207">
                  <c:v>9.1415841581113657</c:v>
                </c:pt>
                <c:pt idx="2208">
                  <c:v>8.9158415838629423</c:v>
                </c:pt>
                <c:pt idx="2209">
                  <c:v>7.5792079205416307</c:v>
                </c:pt>
                <c:pt idx="2210">
                  <c:v>4.3910891087645636</c:v>
                </c:pt>
                <c:pt idx="2211">
                  <c:v>2.2316831682433849</c:v>
                </c:pt>
                <c:pt idx="2212">
                  <c:v>3.609900989978287</c:v>
                </c:pt>
                <c:pt idx="2213">
                  <c:v>5.0881188117120626</c:v>
                </c:pt>
                <c:pt idx="2214">
                  <c:v>6.1891089106859498</c:v>
                </c:pt>
                <c:pt idx="2215">
                  <c:v>3.7396039602713778</c:v>
                </c:pt>
                <c:pt idx="2216">
                  <c:v>1.3178217821348823</c:v>
                </c:pt>
                <c:pt idx="2217">
                  <c:v>0.47128712869767514</c:v>
                </c:pt>
                <c:pt idx="2218">
                  <c:v>1.1970297029306189</c:v>
                </c:pt>
                <c:pt idx="2219">
                  <c:v>1.1178217821413543</c:v>
                </c:pt>
                <c:pt idx="2220">
                  <c:v>-0.12970297029309005</c:v>
                </c:pt>
                <c:pt idx="2221">
                  <c:v>-5.2792079206167655</c:v>
                </c:pt>
                <c:pt idx="2222">
                  <c:v>-9.4039603957266849</c:v>
                </c:pt>
                <c:pt idx="2223">
                  <c:v>-8.6198019799126833</c:v>
                </c:pt>
                <c:pt idx="2224">
                  <c:v>-8.7158415838694143</c:v>
                </c:pt>
                <c:pt idx="2225">
                  <c:v>-14.275247524277749</c:v>
                </c:pt>
                <c:pt idx="2226">
                  <c:v>-18.891089108284767</c:v>
                </c:pt>
                <c:pt idx="2227">
                  <c:v>-22.996039603196664</c:v>
                </c:pt>
                <c:pt idx="2228">
                  <c:v>-24.798019801157373</c:v>
                </c:pt>
                <c:pt idx="2229">
                  <c:v>-22.666336632911456</c:v>
                </c:pt>
                <c:pt idx="2230">
                  <c:v>-18.921782177589165</c:v>
                </c:pt>
                <c:pt idx="2231">
                  <c:v>-21.689108910170976</c:v>
                </c:pt>
                <c:pt idx="2232">
                  <c:v>-26.058415840718567</c:v>
                </c:pt>
                <c:pt idx="2233">
                  <c:v>-32.185148513782707</c:v>
                </c:pt>
                <c:pt idx="2234">
                  <c:v>-34.186138612725351</c:v>
                </c:pt>
                <c:pt idx="2235">
                  <c:v>-31.656633662315642</c:v>
                </c:pt>
                <c:pt idx="2236">
                  <c:v>-33.845841583035984</c:v>
                </c:pt>
                <c:pt idx="2237">
                  <c:v>-38.475544553178516</c:v>
                </c:pt>
                <c:pt idx="2238">
                  <c:v>-43.235940592624338</c:v>
                </c:pt>
                <c:pt idx="2239">
                  <c:v>-43.431584156974203</c:v>
                </c:pt>
                <c:pt idx="2240">
                  <c:v>-44.232376236155616</c:v>
                </c:pt>
                <c:pt idx="2241">
                  <c:v>-42.984455444116804</c:v>
                </c:pt>
                <c:pt idx="2242">
                  <c:v>-45.627623760862278</c:v>
                </c:pt>
                <c:pt idx="2243">
                  <c:v>-51.342772275523586</c:v>
                </c:pt>
                <c:pt idx="2244">
                  <c:v>-52.596039602213438</c:v>
                </c:pt>
                <c:pt idx="2245">
                  <c:v>-54.082574255630213</c:v>
                </c:pt>
                <c:pt idx="2246">
                  <c:v>-53.596138612081823</c:v>
                </c:pt>
                <c:pt idx="2247">
                  <c:v>-55.694554453595721</c:v>
                </c:pt>
                <c:pt idx="2248">
                  <c:v>-54.390792077402097</c:v>
                </c:pt>
                <c:pt idx="2249">
                  <c:v>-56.761980196135426</c:v>
                </c:pt>
                <c:pt idx="2250">
                  <c:v>-58.66554455250678</c:v>
                </c:pt>
                <c:pt idx="2251">
                  <c:v>-55.406732671429168</c:v>
                </c:pt>
                <c:pt idx="2252">
                  <c:v>-56.082871285266329</c:v>
                </c:pt>
                <c:pt idx="2253">
                  <c:v>-60.055346532660259</c:v>
                </c:pt>
                <c:pt idx="2254">
                  <c:v>-60.726237621747103</c:v>
                </c:pt>
                <c:pt idx="2255">
                  <c:v>-61.819999997947491</c:v>
                </c:pt>
                <c:pt idx="2256">
                  <c:v>-60.927920790055971</c:v>
                </c:pt>
                <c:pt idx="2257">
                  <c:v>-60.879504948474647</c:v>
                </c:pt>
                <c:pt idx="2258">
                  <c:v>-57.833069305010824</c:v>
                </c:pt>
                <c:pt idx="2259">
                  <c:v>-60.502574255418345</c:v>
                </c:pt>
                <c:pt idx="2260">
                  <c:v>-64.830198017650204</c:v>
                </c:pt>
                <c:pt idx="2261">
                  <c:v>-68.530792076932798</c:v>
                </c:pt>
                <c:pt idx="2262">
                  <c:v>-67.961980195764511</c:v>
                </c:pt>
                <c:pt idx="2263">
                  <c:v>-65.99653465127507</c:v>
                </c:pt>
                <c:pt idx="2264">
                  <c:v>-67.526138611620681</c:v>
                </c:pt>
                <c:pt idx="2265">
                  <c:v>-70.404158413504874</c:v>
                </c:pt>
                <c:pt idx="2266">
                  <c:v>-72.696831680755523</c:v>
                </c:pt>
                <c:pt idx="2267">
                  <c:v>-71.738217819399992</c:v>
                </c:pt>
                <c:pt idx="2268">
                  <c:v>-71.72237623524407</c:v>
                </c:pt>
                <c:pt idx="2269">
                  <c:v>-72.510990096603919</c:v>
                </c:pt>
                <c:pt idx="2270">
                  <c:v>-73.283762373805061</c:v>
                </c:pt>
                <c:pt idx="2271">
                  <c:v>-75.250693066809873</c:v>
                </c:pt>
                <c:pt idx="2272">
                  <c:v>-81.48039603689918</c:v>
                </c:pt>
                <c:pt idx="2273">
                  <c:v>-83.106732670508123</c:v>
                </c:pt>
                <c:pt idx="2274">
                  <c:v>-82.369504947761541</c:v>
                </c:pt>
                <c:pt idx="2275">
                  <c:v>-82.95792078932493</c:v>
                </c:pt>
                <c:pt idx="2276">
                  <c:v>-80.681980195341069</c:v>
                </c:pt>
                <c:pt idx="2277">
                  <c:v>-82.716237621017129</c:v>
                </c:pt>
                <c:pt idx="2278">
                  <c:v>-84.087227719981342</c:v>
                </c:pt>
                <c:pt idx="2279">
                  <c:v>-86.416039601090986</c:v>
                </c:pt>
                <c:pt idx="2280">
                  <c:v>-89.125742571299057</c:v>
                </c:pt>
                <c:pt idx="2281">
                  <c:v>-88.52445544260604</c:v>
                </c:pt>
                <c:pt idx="2282">
                  <c:v>-90.592673264319288</c:v>
                </c:pt>
                <c:pt idx="2283">
                  <c:v>-91.204455442517101</c:v>
                </c:pt>
                <c:pt idx="2284">
                  <c:v>-92.450891086040613</c:v>
                </c:pt>
                <c:pt idx="2285">
                  <c:v>-91.594257422701531</c:v>
                </c:pt>
                <c:pt idx="2286">
                  <c:v>-91.51722771973408</c:v>
                </c:pt>
                <c:pt idx="2287">
                  <c:v>-90.885742571240428</c:v>
                </c:pt>
                <c:pt idx="2288">
                  <c:v>-88.658811878245032</c:v>
                </c:pt>
                <c:pt idx="2289">
                  <c:v>-88.812574254477681</c:v>
                </c:pt>
                <c:pt idx="2290">
                  <c:v>-85.544851482308417</c:v>
                </c:pt>
                <c:pt idx="2291">
                  <c:v>-82.142970294303026</c:v>
                </c:pt>
                <c:pt idx="2292">
                  <c:v>-81.835049502233389</c:v>
                </c:pt>
                <c:pt idx="2293">
                  <c:v>-77.161485145953264</c:v>
                </c:pt>
                <c:pt idx="2294">
                  <c:v>-75.319207918292079</c:v>
                </c:pt>
                <c:pt idx="2295">
                  <c:v>-69.778019799663639</c:v>
                </c:pt>
                <c:pt idx="2296">
                  <c:v>-69.012376235333164</c:v>
                </c:pt>
                <c:pt idx="2297">
                  <c:v>-67.595742572013833</c:v>
                </c:pt>
                <c:pt idx="2298">
                  <c:v>-65.848415839397759</c:v>
                </c:pt>
                <c:pt idx="2299">
                  <c:v>-64.088415839457113</c:v>
                </c:pt>
                <c:pt idx="2300">
                  <c:v>-63.990198017677891</c:v>
                </c:pt>
                <c:pt idx="2301">
                  <c:v>-61.927623760320714</c:v>
                </c:pt>
                <c:pt idx="2302">
                  <c:v>-63.852376235503911</c:v>
                </c:pt>
                <c:pt idx="2303">
                  <c:v>-62.020594057346834</c:v>
                </c:pt>
                <c:pt idx="2304">
                  <c:v>-62.204851483083139</c:v>
                </c:pt>
                <c:pt idx="2305">
                  <c:v>-60.464455443537616</c:v>
                </c:pt>
                <c:pt idx="2306">
                  <c:v>-63.385247522648442</c:v>
                </c:pt>
                <c:pt idx="2307">
                  <c:v>-59.720792077225582</c:v>
                </c:pt>
                <c:pt idx="2308">
                  <c:v>-58.942376235666984</c:v>
                </c:pt>
                <c:pt idx="2309">
                  <c:v>-56.136039602097064</c:v>
                </c:pt>
                <c:pt idx="2310">
                  <c:v>-54.873069305108984</c:v>
                </c:pt>
                <c:pt idx="2311">
                  <c:v>-53.796732671481884</c:v>
                </c:pt>
                <c:pt idx="2312">
                  <c:v>-52.836237622008149</c:v>
                </c:pt>
                <c:pt idx="2313">
                  <c:v>-55.372475245686275</c:v>
                </c:pt>
                <c:pt idx="2314">
                  <c:v>-54.735544552637968</c:v>
                </c:pt>
                <c:pt idx="2315">
                  <c:v>-55.016633661540389</c:v>
                </c:pt>
                <c:pt idx="2316">
                  <c:v>-54.041782176423212</c:v>
                </c:pt>
                <c:pt idx="2317">
                  <c:v>-54.170297027904688</c:v>
                </c:pt>
                <c:pt idx="2318">
                  <c:v>-55.118217819951788</c:v>
                </c:pt>
                <c:pt idx="2319">
                  <c:v>-53.640990097229583</c:v>
                </c:pt>
                <c:pt idx="2320">
                  <c:v>-55.733861384288872</c:v>
                </c:pt>
                <c:pt idx="2321">
                  <c:v>-52.984653463587605</c:v>
                </c:pt>
                <c:pt idx="2322">
                  <c:v>-54.027425740781233</c:v>
                </c:pt>
                <c:pt idx="2323">
                  <c:v>-53.975643562564251</c:v>
                </c:pt>
                <c:pt idx="2324">
                  <c:v>-57.59217821590957</c:v>
                </c:pt>
                <c:pt idx="2325">
                  <c:v>-56.889306928804515</c:v>
                </c:pt>
                <c:pt idx="2326">
                  <c:v>-52.932475245767741</c:v>
                </c:pt>
                <c:pt idx="2327">
                  <c:v>-51.657425740859544</c:v>
                </c:pt>
                <c:pt idx="2328">
                  <c:v>-51.855643562634889</c:v>
                </c:pt>
                <c:pt idx="2329">
                  <c:v>-46.212673265792183</c:v>
                </c:pt>
                <c:pt idx="2330">
                  <c:v>-37.382178216581075</c:v>
                </c:pt>
                <c:pt idx="2331">
                  <c:v>-27.362277226814367</c:v>
                </c:pt>
                <c:pt idx="2332">
                  <c:v>-24.652772276409209</c:v>
                </c:pt>
                <c:pt idx="2333">
                  <c:v>-20.59970296961286</c:v>
                </c:pt>
                <c:pt idx="2334">
                  <c:v>-17.249603959823691</c:v>
                </c:pt>
                <c:pt idx="2335">
                  <c:v>-16.993564355871715</c:v>
                </c:pt>
                <c:pt idx="2336">
                  <c:v>-18.372871286518944</c:v>
                </c:pt>
                <c:pt idx="2337">
                  <c:v>-19.470891088462974</c:v>
                </c:pt>
                <c:pt idx="2338">
                  <c:v>-19.810792078550122</c:v>
                </c:pt>
                <c:pt idx="2339">
                  <c:v>-19.810792078550111</c:v>
                </c:pt>
                <c:pt idx="2340">
                  <c:v>-19.009306930062138</c:v>
                </c:pt>
                <c:pt idx="2341">
                  <c:v>-19.814455444886516</c:v>
                </c:pt>
                <c:pt idx="2342">
                  <c:v>-19.470891088462277</c:v>
                </c:pt>
                <c:pt idx="2343">
                  <c:v>-15.453762375724855</c:v>
                </c:pt>
                <c:pt idx="2344">
                  <c:v>-13.042574256992523</c:v>
                </c:pt>
                <c:pt idx="2345">
                  <c:v>-10.615445544202169</c:v>
                </c:pt>
                <c:pt idx="2346">
                  <c:v>-9.1219801977169279</c:v>
                </c:pt>
                <c:pt idx="2347">
                  <c:v>-10.810693068948368</c:v>
                </c:pt>
                <c:pt idx="2348">
                  <c:v>-9.6406930689871473</c:v>
                </c:pt>
                <c:pt idx="2349">
                  <c:v>-10.245247524412173</c:v>
                </c:pt>
                <c:pt idx="2350">
                  <c:v>-5.2748514849730856</c:v>
                </c:pt>
                <c:pt idx="2351">
                  <c:v>-7.0813861383789467</c:v>
                </c:pt>
                <c:pt idx="2352">
                  <c:v>-6.8090099007645799</c:v>
                </c:pt>
                <c:pt idx="2353">
                  <c:v>-9.137920791775656</c:v>
                </c:pt>
                <c:pt idx="2354">
                  <c:v>-9.102475247222527</c:v>
                </c:pt>
                <c:pt idx="2355">
                  <c:v>-5.7863366334712225</c:v>
                </c:pt>
                <c:pt idx="2356">
                  <c:v>-3.4536633662215959</c:v>
                </c:pt>
                <c:pt idx="2357">
                  <c:v>-3.5038613860225074</c:v>
                </c:pt>
                <c:pt idx="2358">
                  <c:v>-1.5704950494526655</c:v>
                </c:pt>
                <c:pt idx="2359">
                  <c:v>0.45772277226225777</c:v>
                </c:pt>
                <c:pt idx="2360">
                  <c:v>0.66702970294826336</c:v>
                </c:pt>
                <c:pt idx="2361">
                  <c:v>1.944356435579067</c:v>
                </c:pt>
                <c:pt idx="2362">
                  <c:v>2.679405940505192</c:v>
                </c:pt>
                <c:pt idx="2363">
                  <c:v>6.9223762373938857</c:v>
                </c:pt>
                <c:pt idx="2364">
                  <c:v>7.5515841581650003</c:v>
                </c:pt>
                <c:pt idx="2365">
                  <c:v>5.8844554453490634</c:v>
                </c:pt>
                <c:pt idx="2366">
                  <c:v>8.3976237620971155</c:v>
                </c:pt>
                <c:pt idx="2367">
                  <c:v>5.4802970295212123</c:v>
                </c:pt>
                <c:pt idx="2368">
                  <c:v>8.2706930690323919</c:v>
                </c:pt>
                <c:pt idx="2369">
                  <c:v>10.365049504606251</c:v>
                </c:pt>
                <c:pt idx="2370">
                  <c:v>8.8754455442596019</c:v>
                </c:pt>
                <c:pt idx="2371">
                  <c:v>8.378019801701976</c:v>
                </c:pt>
                <c:pt idx="2372">
                  <c:v>9.6137623759184851</c:v>
                </c:pt>
                <c:pt idx="2373">
                  <c:v>3.9084158414540084</c:v>
                </c:pt>
                <c:pt idx="2374">
                  <c:v>6.4800990096852686</c:v>
                </c:pt>
                <c:pt idx="2375">
                  <c:v>4.0223762374905458</c:v>
                </c:pt>
                <c:pt idx="2376">
                  <c:v>5.0546534651785935</c:v>
                </c:pt>
                <c:pt idx="2377">
                  <c:v>7.1278217819420044</c:v>
                </c:pt>
                <c:pt idx="2378">
                  <c:v>9.1292079204890086</c:v>
                </c:pt>
                <c:pt idx="2379">
                  <c:v>9.050297029402655</c:v>
                </c:pt>
                <c:pt idx="2380">
                  <c:v>7.3011881185690841</c:v>
                </c:pt>
                <c:pt idx="2381">
                  <c:v>6.4747524750321066</c:v>
                </c:pt>
                <c:pt idx="2382">
                  <c:v>11.338316831307411</c:v>
                </c:pt>
                <c:pt idx="2383">
                  <c:v>14.566534652981391</c:v>
                </c:pt>
                <c:pt idx="2384">
                  <c:v>15.330198019292931</c:v>
                </c:pt>
                <c:pt idx="2385">
                  <c:v>11.7085148510967</c:v>
                </c:pt>
                <c:pt idx="2386">
                  <c:v>5.6124752473383515</c:v>
                </c:pt>
                <c:pt idx="2387">
                  <c:v>2.8330693068363959</c:v>
                </c:pt>
                <c:pt idx="2388">
                  <c:v>1.4258415841110283</c:v>
                </c:pt>
                <c:pt idx="2389">
                  <c:v>4.6486138612318166</c:v>
                </c:pt>
                <c:pt idx="2390">
                  <c:v>8.4603960393232622</c:v>
                </c:pt>
                <c:pt idx="2391">
                  <c:v>4.8114851483554659</c:v>
                </c:pt>
                <c:pt idx="2392">
                  <c:v>1.0710891088753784</c:v>
                </c:pt>
                <c:pt idx="2393">
                  <c:v>0.4312871286986884</c:v>
                </c:pt>
                <c:pt idx="2394">
                  <c:v>0.42574257424335515</c:v>
                </c:pt>
                <c:pt idx="2395">
                  <c:v>5.9169306928723531</c:v>
                </c:pt>
                <c:pt idx="2396">
                  <c:v>5.7254455443647032</c:v>
                </c:pt>
                <c:pt idx="2397">
                  <c:v>3.4626732672118647</c:v>
                </c:pt>
                <c:pt idx="2398">
                  <c:v>-3.5861386137423521</c:v>
                </c:pt>
                <c:pt idx="2399">
                  <c:v>-5.253267326558289</c:v>
                </c:pt>
                <c:pt idx="2400">
                  <c:v>-3.4539603959245091</c:v>
                </c:pt>
                <c:pt idx="2401">
                  <c:v>-0.81732673264597111</c:v>
                </c:pt>
                <c:pt idx="2402">
                  <c:v>-0.68663366334340203</c:v>
                </c:pt>
                <c:pt idx="2403">
                  <c:v>-3.8331683167047674</c:v>
                </c:pt>
                <c:pt idx="2404">
                  <c:v>-6.875544554227174</c:v>
                </c:pt>
                <c:pt idx="2405">
                  <c:v>-7.3371287126280125</c:v>
                </c:pt>
                <c:pt idx="2406">
                  <c:v>-10.02514851451912</c:v>
                </c:pt>
                <c:pt idx="2407">
                  <c:v>-8.8965346531700096</c:v>
                </c:pt>
                <c:pt idx="2408">
                  <c:v>-9.4048514848368345</c:v>
                </c:pt>
                <c:pt idx="2409">
                  <c:v>-10.942871286765508</c:v>
                </c:pt>
                <c:pt idx="2410">
                  <c:v>-8.3368316828913311</c:v>
                </c:pt>
                <c:pt idx="2411">
                  <c:v>-6.5321782176051011</c:v>
                </c:pt>
                <c:pt idx="2412">
                  <c:v>-7.7986138611274161</c:v>
                </c:pt>
                <c:pt idx="2413">
                  <c:v>-11.27762376200166</c:v>
                </c:pt>
                <c:pt idx="2414">
                  <c:v>-12.021188118412965</c:v>
                </c:pt>
                <c:pt idx="2415">
                  <c:v>-12.770594058981811</c:v>
                </c:pt>
                <c:pt idx="2416">
                  <c:v>-12.119801979795898</c:v>
                </c:pt>
                <c:pt idx="2417">
                  <c:v>-13.616534653013195</c:v>
                </c:pt>
                <c:pt idx="2418">
                  <c:v>-15.278415841076704</c:v>
                </c:pt>
                <c:pt idx="2419">
                  <c:v>-14.689999999511882</c:v>
                </c:pt>
                <c:pt idx="2420">
                  <c:v>-12.905049504522225</c:v>
                </c:pt>
                <c:pt idx="2421">
                  <c:v>-16.305346534112299</c:v>
                </c:pt>
                <c:pt idx="2422">
                  <c:v>-12.667029702549364</c:v>
                </c:pt>
                <c:pt idx="2423">
                  <c:v>-10.96069306894316</c:v>
                </c:pt>
                <c:pt idx="2424">
                  <c:v>-14.64356435594952</c:v>
                </c:pt>
                <c:pt idx="2425">
                  <c:v>-21.631584157697958</c:v>
                </c:pt>
                <c:pt idx="2426">
                  <c:v>-30.059801979200138</c:v>
                </c:pt>
                <c:pt idx="2427">
                  <c:v>-32.302475246452751</c:v>
                </c:pt>
                <c:pt idx="2428">
                  <c:v>-32.030594058342061</c:v>
                </c:pt>
                <c:pt idx="2429">
                  <c:v>-29.737623761389216</c:v>
                </c:pt>
                <c:pt idx="2430">
                  <c:v>-27.956039603032369</c:v>
                </c:pt>
                <c:pt idx="2431">
                  <c:v>-33.247128711767793</c:v>
                </c:pt>
                <c:pt idx="2432">
                  <c:v>-34.520693068160753</c:v>
                </c:pt>
                <c:pt idx="2433">
                  <c:v>-36.185841582957366</c:v>
                </c:pt>
                <c:pt idx="2434">
                  <c:v>-32.447326731595865</c:v>
                </c:pt>
                <c:pt idx="2435">
                  <c:v>-31.851881187061469</c:v>
                </c:pt>
                <c:pt idx="2436">
                  <c:v>-31.646336632612975</c:v>
                </c:pt>
                <c:pt idx="2437">
                  <c:v>-31.923366335573938</c:v>
                </c:pt>
                <c:pt idx="2438">
                  <c:v>-32.524455444464706</c:v>
                </c:pt>
                <c:pt idx="2439">
                  <c:v>-28.546633662418653</c:v>
                </c:pt>
                <c:pt idx="2440">
                  <c:v>-26.727425741687188</c:v>
                </c:pt>
                <c:pt idx="2441">
                  <c:v>-22.273861385399037</c:v>
                </c:pt>
                <c:pt idx="2442">
                  <c:v>-19.147326732037868</c:v>
                </c:pt>
                <c:pt idx="2443">
                  <c:v>-17.864851484555736</c:v>
                </c:pt>
                <c:pt idx="2444">
                  <c:v>-15.171089108407124</c:v>
                </c:pt>
                <c:pt idx="2445">
                  <c:v>-13.858316831222833</c:v>
                </c:pt>
                <c:pt idx="2446">
                  <c:v>-13.597128712419877</c:v>
                </c:pt>
                <c:pt idx="2447">
                  <c:v>-8.445940593779099</c:v>
                </c:pt>
                <c:pt idx="2448">
                  <c:v>-6.9167326730378162</c:v>
                </c:pt>
                <c:pt idx="2449">
                  <c:v>-3.6524752474034665</c:v>
                </c:pt>
                <c:pt idx="2450">
                  <c:v>-6.5017821780022107</c:v>
                </c:pt>
                <c:pt idx="2451">
                  <c:v>-4.8382178216215976</c:v>
                </c:pt>
                <c:pt idx="2452">
                  <c:v>-4.6843564354882172</c:v>
                </c:pt>
                <c:pt idx="2453">
                  <c:v>-7.1366336631293974</c:v>
                </c:pt>
                <c:pt idx="2454">
                  <c:v>-4.854455445383242</c:v>
                </c:pt>
                <c:pt idx="2455">
                  <c:v>-0.53841584156609246</c:v>
                </c:pt>
                <c:pt idx="2456">
                  <c:v>0.46138613859866651</c:v>
                </c:pt>
                <c:pt idx="2457">
                  <c:v>1.7099999999433255</c:v>
                </c:pt>
                <c:pt idx="2458">
                  <c:v>2.7812871286205265</c:v>
                </c:pt>
                <c:pt idx="2459">
                  <c:v>2.5790099009044276</c:v>
                </c:pt>
                <c:pt idx="2460">
                  <c:v>5.1762376235905094</c:v>
                </c:pt>
                <c:pt idx="2461">
                  <c:v>7.4960396037116359</c:v>
                </c:pt>
                <c:pt idx="2462">
                  <c:v>14.920792078712651</c:v>
                </c:pt>
                <c:pt idx="2463">
                  <c:v>16.947227722209742</c:v>
                </c:pt>
                <c:pt idx="2464">
                  <c:v>17.06534653408707</c:v>
                </c:pt>
                <c:pt idx="2465">
                  <c:v>18.592673266709429</c:v>
                </c:pt>
                <c:pt idx="2466">
                  <c:v>21.431386137902599</c:v>
                </c:pt>
                <c:pt idx="2467">
                  <c:v>27.521485147601265</c:v>
                </c:pt>
                <c:pt idx="2468">
                  <c:v>35.515049503771621</c:v>
                </c:pt>
                <c:pt idx="2469">
                  <c:v>33.903366335508302</c:v>
                </c:pt>
                <c:pt idx="2470">
                  <c:v>38.60940593931241</c:v>
                </c:pt>
                <c:pt idx="2471">
                  <c:v>39.328415840278716</c:v>
                </c:pt>
                <c:pt idx="2472">
                  <c:v>40.229801978862703</c:v>
                </c:pt>
                <c:pt idx="2473">
                  <c:v>41.317128711499741</c:v>
                </c:pt>
                <c:pt idx="2474">
                  <c:v>44.42237623614939</c:v>
                </c:pt>
                <c:pt idx="2475">
                  <c:v>40.507128711526242</c:v>
                </c:pt>
                <c:pt idx="2476">
                  <c:v>38.747128711584864</c:v>
                </c:pt>
                <c:pt idx="2477">
                  <c:v>39.839801978875073</c:v>
                </c:pt>
                <c:pt idx="2478">
                  <c:v>41.569603959016405</c:v>
                </c:pt>
                <c:pt idx="2479">
                  <c:v>39.803861384817523</c:v>
                </c:pt>
                <c:pt idx="2480">
                  <c:v>39.839801978875052</c:v>
                </c:pt>
                <c:pt idx="2481">
                  <c:v>42.374554454038602</c:v>
                </c:pt>
                <c:pt idx="2482">
                  <c:v>46.470198018259424</c:v>
                </c:pt>
                <c:pt idx="2483">
                  <c:v>43.975148513391972</c:v>
                </c:pt>
                <c:pt idx="2484">
                  <c:v>46.490198018258219</c:v>
                </c:pt>
                <c:pt idx="2485">
                  <c:v>43.980495048045107</c:v>
                </c:pt>
                <c:pt idx="2486">
                  <c:v>45.119900988601259</c:v>
                </c:pt>
                <c:pt idx="2487">
                  <c:v>47.711683166733458</c:v>
                </c:pt>
                <c:pt idx="2488">
                  <c:v>50.696930691386477</c:v>
                </c:pt>
                <c:pt idx="2489">
                  <c:v>48.362772275622277</c:v>
                </c:pt>
                <c:pt idx="2490">
                  <c:v>47.792178216235129</c:v>
                </c:pt>
                <c:pt idx="2491">
                  <c:v>45.452673265817772</c:v>
                </c:pt>
                <c:pt idx="2492">
                  <c:v>43.646138612412599</c:v>
                </c:pt>
                <c:pt idx="2493">
                  <c:v>48.74732673105499</c:v>
                </c:pt>
                <c:pt idx="2494">
                  <c:v>52.544653463602309</c:v>
                </c:pt>
                <c:pt idx="2495">
                  <c:v>53.903465344745648</c:v>
                </c:pt>
                <c:pt idx="2496">
                  <c:v>52.193762374505219</c:v>
                </c:pt>
                <c:pt idx="2497">
                  <c:v>48.80811881026078</c:v>
                </c:pt>
                <c:pt idx="2498">
                  <c:v>45.683069305414165</c:v>
                </c:pt>
                <c:pt idx="2499">
                  <c:v>52.149207919061098</c:v>
                </c:pt>
                <c:pt idx="2500">
                  <c:v>56.282574255556902</c:v>
                </c:pt>
                <c:pt idx="2501">
                  <c:v>56.744257423858464</c:v>
                </c:pt>
                <c:pt idx="2502">
                  <c:v>53.256138612093245</c:v>
                </c:pt>
                <c:pt idx="2503">
                  <c:v>50.117227721108307</c:v>
                </c:pt>
                <c:pt idx="2504">
                  <c:v>47.465049503374679</c:v>
                </c:pt>
                <c:pt idx="2505">
                  <c:v>51.916930691345719</c:v>
                </c:pt>
                <c:pt idx="2506">
                  <c:v>53.154653463582612</c:v>
                </c:pt>
                <c:pt idx="2507">
                  <c:v>43.722871285677122</c:v>
                </c:pt>
                <c:pt idx="2508">
                  <c:v>37.604257424494499</c:v>
                </c:pt>
                <c:pt idx="2509">
                  <c:v>35.649306929509855</c:v>
                </c:pt>
                <c:pt idx="2510">
                  <c:v>36.319702969091615</c:v>
                </c:pt>
                <c:pt idx="2511">
                  <c:v>38.260594058135737</c:v>
                </c:pt>
                <c:pt idx="2512">
                  <c:v>45.295148513347975</c:v>
                </c:pt>
                <c:pt idx="2513">
                  <c:v>46.783366335080807</c:v>
                </c:pt>
                <c:pt idx="2514">
                  <c:v>53.871881186330342</c:v>
                </c:pt>
                <c:pt idx="2515">
                  <c:v>61.809801978146254</c:v>
                </c:pt>
                <c:pt idx="2516">
                  <c:v>65.166732671103858</c:v>
                </c:pt>
                <c:pt idx="2517">
                  <c:v>66.658613859173087</c:v>
                </c:pt>
                <c:pt idx="2518">
                  <c:v>64.093663364208822</c:v>
                </c:pt>
                <c:pt idx="2519">
                  <c:v>66.905643562135509</c:v>
                </c:pt>
                <c:pt idx="2520">
                  <c:v>65.417128710699075</c:v>
                </c:pt>
                <c:pt idx="2521">
                  <c:v>65.977227720582107</c:v>
                </c:pt>
                <c:pt idx="2522">
                  <c:v>63.102673265232156</c:v>
                </c:pt>
                <c:pt idx="2523">
                  <c:v>60.003267324740428</c:v>
                </c:pt>
                <c:pt idx="2524">
                  <c:v>47.66861385980318</c:v>
                </c:pt>
                <c:pt idx="2525">
                  <c:v>46.386336632123616</c:v>
                </c:pt>
                <c:pt idx="2526">
                  <c:v>40.635544553106236</c:v>
                </c:pt>
                <c:pt idx="2527">
                  <c:v>41.408415840209514</c:v>
                </c:pt>
                <c:pt idx="2528">
                  <c:v>41.975643562963171</c:v>
                </c:pt>
                <c:pt idx="2529">
                  <c:v>39.296336632358738</c:v>
                </c:pt>
                <c:pt idx="2530">
                  <c:v>38.264059404669993</c:v>
                </c:pt>
                <c:pt idx="2531">
                  <c:v>41.654950493666824</c:v>
                </c:pt>
                <c:pt idx="2532">
                  <c:v>43.420693067864995</c:v>
                </c:pt>
                <c:pt idx="2533">
                  <c:v>44.268613859916755</c:v>
                </c:pt>
                <c:pt idx="2534">
                  <c:v>46.819207919238274</c:v>
                </c:pt>
                <c:pt idx="2535">
                  <c:v>45.073168315335309</c:v>
                </c:pt>
                <c:pt idx="2536">
                  <c:v>43.478118810437998</c:v>
                </c:pt>
                <c:pt idx="2537">
                  <c:v>43.077326731242941</c:v>
                </c:pt>
                <c:pt idx="2538">
                  <c:v>40.814950493694433</c:v>
                </c:pt>
                <c:pt idx="2539">
                  <c:v>36.412574256217027</c:v>
                </c:pt>
                <c:pt idx="2540">
                  <c:v>34.175544553321203</c:v>
                </c:pt>
                <c:pt idx="2541">
                  <c:v>31.184554454409945</c:v>
                </c:pt>
                <c:pt idx="2542">
                  <c:v>25.418019801136751</c:v>
                </c:pt>
                <c:pt idx="2543">
                  <c:v>23.729603959607534</c:v>
                </c:pt>
                <c:pt idx="2544">
                  <c:v>17.546039603378315</c:v>
                </c:pt>
                <c:pt idx="2545">
                  <c:v>18.833960395414689</c:v>
                </c:pt>
                <c:pt idx="2546">
                  <c:v>18.091485147915016</c:v>
                </c:pt>
                <c:pt idx="2547">
                  <c:v>22.030792078476306</c:v>
                </c:pt>
                <c:pt idx="2548">
                  <c:v>25.201881187281625</c:v>
                </c:pt>
                <c:pt idx="2549">
                  <c:v>25.114356434809338</c:v>
                </c:pt>
                <c:pt idx="2550">
                  <c:v>24.32574257344951</c:v>
                </c:pt>
                <c:pt idx="2551">
                  <c:v>21.672772276507185</c:v>
                </c:pt>
                <c:pt idx="2552">
                  <c:v>22.236237623024437</c:v>
                </c:pt>
                <c:pt idx="2553">
                  <c:v>21.486930692355596</c:v>
                </c:pt>
                <c:pt idx="2554">
                  <c:v>21.37970296958747</c:v>
                </c:pt>
                <c:pt idx="2555">
                  <c:v>19.995049504287795</c:v>
                </c:pt>
                <c:pt idx="2556">
                  <c:v>17.978910890491601</c:v>
                </c:pt>
                <c:pt idx="2557">
                  <c:v>14.493564355954032</c:v>
                </c:pt>
                <c:pt idx="2558">
                  <c:v>12.452574257012387</c:v>
                </c:pt>
                <c:pt idx="2559">
                  <c:v>10.030693068973751</c:v>
                </c:pt>
                <c:pt idx="2560">
                  <c:v>10.039108910557482</c:v>
                </c:pt>
                <c:pt idx="2561">
                  <c:v>9.6349504947296332</c:v>
                </c:pt>
                <c:pt idx="2562">
                  <c:v>10.395544554110588</c:v>
                </c:pt>
                <c:pt idx="2563">
                  <c:v>10.245247524412179</c:v>
                </c:pt>
                <c:pt idx="2564">
                  <c:v>9.297227722463635</c:v>
                </c:pt>
                <c:pt idx="2565">
                  <c:v>11.312574257049704</c:v>
                </c:pt>
                <c:pt idx="2566">
                  <c:v>11.104158415472439</c:v>
                </c:pt>
                <c:pt idx="2567">
                  <c:v>9.0760396036589572</c:v>
                </c:pt>
                <c:pt idx="2568">
                  <c:v>8.6815841581272348</c:v>
                </c:pt>
                <c:pt idx="2569">
                  <c:v>6.6647524750258906</c:v>
                </c:pt>
                <c:pt idx="2570">
                  <c:v>6.1117821780149049</c:v>
                </c:pt>
                <c:pt idx="2571">
                  <c:v>4.2535643562935652</c:v>
                </c:pt>
                <c:pt idx="2572">
                  <c:v>3.9709900988772753</c:v>
                </c:pt>
                <c:pt idx="2573">
                  <c:v>1.9172277227096368</c:v>
                </c:pt>
                <c:pt idx="2574">
                  <c:v>0.52950495047726498</c:v>
                </c:pt>
                <c:pt idx="2575">
                  <c:v>-0.71910891086669126</c:v>
                </c:pt>
                <c:pt idx="2576">
                  <c:v>-2.468613861304616</c:v>
                </c:pt>
                <c:pt idx="2577">
                  <c:v>-6.8295049502684622</c:v>
                </c:pt>
                <c:pt idx="2578">
                  <c:v>-9.4407920788936455</c:v>
                </c:pt>
                <c:pt idx="2579">
                  <c:v>-11.81574257386484</c:v>
                </c:pt>
                <c:pt idx="2580">
                  <c:v>-12.166237623358251</c:v>
                </c:pt>
                <c:pt idx="2581">
                  <c:v>-12.785643563931101</c:v>
                </c:pt>
                <c:pt idx="2582">
                  <c:v>-14.289603959922578</c:v>
                </c:pt>
                <c:pt idx="2583">
                  <c:v>-12.806039603536345</c:v>
                </c:pt>
                <c:pt idx="2584">
                  <c:v>-12.037029702570255</c:v>
                </c:pt>
                <c:pt idx="2585">
                  <c:v>-8.2918811878435434</c:v>
                </c:pt>
                <c:pt idx="2586">
                  <c:v>-4.3517821780735453</c:v>
                </c:pt>
                <c:pt idx="2587">
                  <c:v>-2.1943564355699197</c:v>
                </c:pt>
                <c:pt idx="2588">
                  <c:v>-0.25524752474397688</c:v>
                </c:pt>
                <c:pt idx="2589">
                  <c:v>0.92841584155340084</c:v>
                </c:pt>
                <c:pt idx="2590">
                  <c:v>3.1084158414813059</c:v>
                </c:pt>
                <c:pt idx="2591">
                  <c:v>3.6795049503735648</c:v>
                </c:pt>
                <c:pt idx="2592">
                  <c:v>6.3709900987982024</c:v>
                </c:pt>
                <c:pt idx="2593">
                  <c:v>6.6950495047287495</c:v>
                </c:pt>
                <c:pt idx="2594">
                  <c:v>3.2073267325664463</c:v>
                </c:pt>
                <c:pt idx="2595">
                  <c:v>4.1357425741198481</c:v>
                </c:pt>
                <c:pt idx="2596">
                  <c:v>0.28782178216800292</c:v>
                </c:pt>
                <c:pt idx="2597">
                  <c:v>-7.6336633660861811E-2</c:v>
                </c:pt>
                <c:pt idx="2598">
                  <c:v>-1.5447524751963655</c:v>
                </c:pt>
                <c:pt idx="2599">
                  <c:v>-1.7026732672698046</c:v>
                </c:pt>
                <c:pt idx="2600">
                  <c:v>-0.57029702968355367</c:v>
                </c:pt>
                <c:pt idx="2601">
                  <c:v>1.2985148514419531</c:v>
                </c:pt>
                <c:pt idx="2602">
                  <c:v>0.99485148511525201</c:v>
                </c:pt>
                <c:pt idx="2603">
                  <c:v>2.2019801979463551</c:v>
                </c:pt>
                <c:pt idx="2604">
                  <c:v>0.67762376235383803</c:v>
                </c:pt>
                <c:pt idx="2605">
                  <c:v>-0.15871287128214781</c:v>
                </c:pt>
                <c:pt idx="2606">
                  <c:v>-0.29683168315756714</c:v>
                </c:pt>
                <c:pt idx="2607">
                  <c:v>-1.0870297029348124</c:v>
                </c:pt>
                <c:pt idx="2608">
                  <c:v>-4.90623762359981</c:v>
                </c:pt>
                <c:pt idx="2609">
                  <c:v>-5.9206930691102029</c:v>
                </c:pt>
                <c:pt idx="2610">
                  <c:v>-10.728712870931435</c:v>
                </c:pt>
                <c:pt idx="2611">
                  <c:v>-11.389702969919281</c:v>
                </c:pt>
                <c:pt idx="2612">
                  <c:v>-14.572079207436724</c:v>
                </c:pt>
                <c:pt idx="2613">
                  <c:v>-16.027821781645549</c:v>
                </c:pt>
                <c:pt idx="2614">
                  <c:v>-18.841584157789733</c:v>
                </c:pt>
                <c:pt idx="2615">
                  <c:v>-21.785346533929193</c:v>
                </c:pt>
                <c:pt idx="2616">
                  <c:v>-23.584653464564365</c:v>
                </c:pt>
                <c:pt idx="2617">
                  <c:v>-24.380792078398496</c:v>
                </c:pt>
                <c:pt idx="2618">
                  <c:v>-22.620792078457139</c:v>
                </c:pt>
                <c:pt idx="2619">
                  <c:v>-18.542475246909586</c:v>
                </c:pt>
                <c:pt idx="2620">
                  <c:v>-16.115346534119222</c:v>
                </c:pt>
                <c:pt idx="2621">
                  <c:v>-12.037029702571655</c:v>
                </c:pt>
                <c:pt idx="2622">
                  <c:v>-7.6498019799442787</c:v>
                </c:pt>
                <c:pt idx="2623">
                  <c:v>-6.1979207918726269</c:v>
                </c:pt>
                <c:pt idx="2624">
                  <c:v>-4.7815841582569627</c:v>
                </c:pt>
                <c:pt idx="2625">
                  <c:v>-2.2873267325981899</c:v>
                </c:pt>
                <c:pt idx="2626">
                  <c:v>-0.7900990098736943</c:v>
                </c:pt>
                <c:pt idx="2627">
                  <c:v>0.7387128712632377</c:v>
                </c:pt>
                <c:pt idx="2628">
                  <c:v>1.416336633617076</c:v>
                </c:pt>
                <c:pt idx="2629">
                  <c:v>1.6414851484610755</c:v>
                </c:pt>
                <c:pt idx="2630">
                  <c:v>1.7139603959819447</c:v>
                </c:pt>
                <c:pt idx="2631">
                  <c:v>0.74178217819311465</c:v>
                </c:pt>
                <c:pt idx="2632">
                  <c:v>0.59594059404052324</c:v>
                </c:pt>
                <c:pt idx="2633">
                  <c:v>0.91168316828666507</c:v>
                </c:pt>
                <c:pt idx="2634">
                  <c:v>-0.40940594058097424</c:v>
                </c:pt>
                <c:pt idx="2635">
                  <c:v>-0.69792079205554192</c:v>
                </c:pt>
                <c:pt idx="2636">
                  <c:v>-1.0266336633319773</c:v>
                </c:pt>
                <c:pt idx="2637">
                  <c:v>-1.861980197957781</c:v>
                </c:pt>
                <c:pt idx="2638">
                  <c:v>-1.8121782177619281</c:v>
                </c:pt>
                <c:pt idx="2639">
                  <c:v>-0.96990099006625441</c:v>
                </c:pt>
                <c:pt idx="2640">
                  <c:v>-4.4998019800479749</c:v>
                </c:pt>
                <c:pt idx="2641">
                  <c:v>-6.1812871285080382</c:v>
                </c:pt>
                <c:pt idx="2642">
                  <c:v>-13.026633662933795</c:v>
                </c:pt>
                <c:pt idx="2643">
                  <c:v>-15.926534652937093</c:v>
                </c:pt>
                <c:pt idx="2644">
                  <c:v>-16.212079207382526</c:v>
                </c:pt>
                <c:pt idx="2645">
                  <c:v>-13.418613860940058</c:v>
                </c:pt>
                <c:pt idx="2646">
                  <c:v>-13.919504950032621</c:v>
                </c:pt>
                <c:pt idx="2647">
                  <c:v>-10.708316831327586</c:v>
                </c:pt>
                <c:pt idx="2648">
                  <c:v>-8.2541584155685399</c:v>
                </c:pt>
                <c:pt idx="2649">
                  <c:v>-5.7470297027788035</c:v>
                </c:pt>
                <c:pt idx="2650">
                  <c:v>-3.9453465345231185</c:v>
                </c:pt>
                <c:pt idx="2651">
                  <c:v>-3.7293069305680122</c:v>
                </c:pt>
                <c:pt idx="2652">
                  <c:v>-2.6634653464457592</c:v>
                </c:pt>
                <c:pt idx="2653">
                  <c:v>-0.79920792076540215</c:v>
                </c:pt>
                <c:pt idx="2654">
                  <c:v>-8.2277227719141338E-2</c:v>
                </c:pt>
                <c:pt idx="2655">
                  <c:v>0.59980198017910946</c:v>
                </c:pt>
                <c:pt idx="2656">
                  <c:v>-4.079207920628846E-2</c:v>
                </c:pt>
                <c:pt idx="2657">
                  <c:v>1.2962376237193778</c:v>
                </c:pt>
                <c:pt idx="2658">
                  <c:v>4.7778217820191111</c:v>
                </c:pt>
                <c:pt idx="2659">
                  <c:v>4.8631683166709445</c:v>
                </c:pt>
                <c:pt idx="2660">
                  <c:v>5.6343564354560645</c:v>
                </c:pt>
                <c:pt idx="2661">
                  <c:v>8.3780198017012708</c:v>
                </c:pt>
                <c:pt idx="2662">
                  <c:v>11.889009900595822</c:v>
                </c:pt>
                <c:pt idx="2663">
                  <c:v>12.427623761963391</c:v>
                </c:pt>
                <c:pt idx="2664">
                  <c:v>11.104158415473842</c:v>
                </c:pt>
                <c:pt idx="2665">
                  <c:v>10.659999999645599</c:v>
                </c:pt>
                <c:pt idx="2666">
                  <c:v>13.877920791619028</c:v>
                </c:pt>
                <c:pt idx="2667">
                  <c:v>13.087821781743935</c:v>
                </c:pt>
                <c:pt idx="2668">
                  <c:v>9.0963366333620677</c:v>
                </c:pt>
                <c:pt idx="2669">
                  <c:v>10.313267326390037</c:v>
                </c:pt>
                <c:pt idx="2670">
                  <c:v>7.9073267324108327</c:v>
                </c:pt>
                <c:pt idx="2671">
                  <c:v>9.2972277224636368</c:v>
                </c:pt>
                <c:pt idx="2672">
                  <c:v>11.061089108543575</c:v>
                </c:pt>
                <c:pt idx="2673">
                  <c:v>14.310792078733725</c:v>
                </c:pt>
                <c:pt idx="2674">
                  <c:v>13.432970296584893</c:v>
                </c:pt>
                <c:pt idx="2675">
                  <c:v>13.328811880746628</c:v>
                </c:pt>
                <c:pt idx="2676">
                  <c:v>12.688217821359819</c:v>
                </c:pt>
                <c:pt idx="2677">
                  <c:v>11.112475247155441</c:v>
                </c:pt>
                <c:pt idx="2678">
                  <c:v>10.846633663005893</c:v>
                </c:pt>
                <c:pt idx="2679">
                  <c:v>12.114158415438416</c:v>
                </c:pt>
                <c:pt idx="2680">
                  <c:v>9.2044554452382457</c:v>
                </c:pt>
                <c:pt idx="2681">
                  <c:v>9.4242574254297988</c:v>
                </c:pt>
                <c:pt idx="2682">
                  <c:v>5.8700990097070456</c:v>
                </c:pt>
                <c:pt idx="2683">
                  <c:v>4.066930692933278</c:v>
                </c:pt>
                <c:pt idx="2684">
                  <c:v>0.23574257424957518</c:v>
                </c:pt>
                <c:pt idx="2685">
                  <c:v>-0.58465346532697726</c:v>
                </c:pt>
                <c:pt idx="2686">
                  <c:v>-5.8700990097056414</c:v>
                </c:pt>
                <c:pt idx="2687">
                  <c:v>-7.8183168314246982</c:v>
                </c:pt>
                <c:pt idx="2688">
                  <c:v>-9.5223762373076379</c:v>
                </c:pt>
                <c:pt idx="2689">
                  <c:v>-4.7098019800412496</c:v>
                </c:pt>
                <c:pt idx="2690">
                  <c:v>-2.7745544553538894</c:v>
                </c:pt>
                <c:pt idx="2691">
                  <c:v>-4.670495049350234</c:v>
                </c:pt>
                <c:pt idx="2692">
                  <c:v>-2.3945544553663303</c:v>
                </c:pt>
                <c:pt idx="2693">
                  <c:v>-3.2020792078147324</c:v>
                </c:pt>
                <c:pt idx="2694">
                  <c:v>-1.2523762375832115</c:v>
                </c:pt>
                <c:pt idx="2695">
                  <c:v>-0.93900990095897541</c:v>
                </c:pt>
                <c:pt idx="2696">
                  <c:v>-0.93891089105823922</c:v>
                </c:pt>
                <c:pt idx="2697">
                  <c:v>-2.298613861310328</c:v>
                </c:pt>
                <c:pt idx="2698">
                  <c:v>-5.1101980196326595</c:v>
                </c:pt>
                <c:pt idx="2699">
                  <c:v>-7.2653465344123056</c:v>
                </c:pt>
                <c:pt idx="2700">
                  <c:v>-7.8552475244909958</c:v>
                </c:pt>
                <c:pt idx="2701">
                  <c:v>-8.2299009898261062</c:v>
                </c:pt>
                <c:pt idx="2702">
                  <c:v>-10.760495049148158</c:v>
                </c:pt>
                <c:pt idx="2703">
                  <c:v>-10.882079207559723</c:v>
                </c:pt>
                <c:pt idx="2704">
                  <c:v>-18.639108910272146</c:v>
                </c:pt>
                <c:pt idx="2705">
                  <c:v>-17.460693068726481</c:v>
                </c:pt>
                <c:pt idx="2706">
                  <c:v>-19.82514851419424</c:v>
                </c:pt>
                <c:pt idx="2707">
                  <c:v>-14.525346534170751</c:v>
                </c:pt>
                <c:pt idx="2708">
                  <c:v>-11.219801979825723</c:v>
                </c:pt>
                <c:pt idx="2709">
                  <c:v>-6.2031683166257512</c:v>
                </c:pt>
                <c:pt idx="2710">
                  <c:v>-0.97970297026452768</c:v>
                </c:pt>
                <c:pt idx="2711">
                  <c:v>1.8568316831068012</c:v>
                </c:pt>
                <c:pt idx="2712">
                  <c:v>6.5423762374070247</c:v>
                </c:pt>
                <c:pt idx="2713">
                  <c:v>7.7631683165749878</c:v>
                </c:pt>
                <c:pt idx="2714">
                  <c:v>6.7199009898756046</c:v>
                </c:pt>
                <c:pt idx="2715">
                  <c:v>7.3673267324287224</c:v>
                </c:pt>
                <c:pt idx="2716">
                  <c:v>6.7418811878954603</c:v>
                </c:pt>
                <c:pt idx="2717">
                  <c:v>7.7057425740012926</c:v>
                </c:pt>
                <c:pt idx="2718">
                  <c:v>9.3932673264217783</c:v>
                </c:pt>
                <c:pt idx="2719">
                  <c:v>11.008910890723001</c:v>
                </c:pt>
                <c:pt idx="2720">
                  <c:v>14.226930692595765</c:v>
                </c:pt>
                <c:pt idx="2721">
                  <c:v>14.668019801492715</c:v>
                </c:pt>
                <c:pt idx="2722">
                  <c:v>14.99059405890941</c:v>
                </c:pt>
                <c:pt idx="2723">
                  <c:v>15.017029702472268</c:v>
                </c:pt>
                <c:pt idx="2724">
                  <c:v>12.924653464917366</c:v>
                </c:pt>
                <c:pt idx="2725">
                  <c:v>11.507623761995134</c:v>
                </c:pt>
                <c:pt idx="2726">
                  <c:v>8.1316831680461199</c:v>
                </c:pt>
                <c:pt idx="2727">
                  <c:v>5.3980198018006611</c:v>
                </c:pt>
                <c:pt idx="2728">
                  <c:v>3.8170297028431608</c:v>
                </c:pt>
                <c:pt idx="2729">
                  <c:v>1.3891089108455017</c:v>
                </c:pt>
                <c:pt idx="2730">
                  <c:v>7.1782178215711187E-2</c:v>
                </c:pt>
                <c:pt idx="2731">
                  <c:v>2.8140306366736641E-16</c:v>
                </c:pt>
                <c:pt idx="2732">
                  <c:v>-0.10356435643243554</c:v>
                </c:pt>
                <c:pt idx="2733">
                  <c:v>0.6882178217594126</c:v>
                </c:pt>
                <c:pt idx="2734">
                  <c:v>0.91930693066169311</c:v>
                </c:pt>
                <c:pt idx="2735">
                  <c:v>6.2191089106837776</c:v>
                </c:pt>
                <c:pt idx="2736">
                  <c:v>5.8844554453490634</c:v>
                </c:pt>
                <c:pt idx="2737">
                  <c:v>1.3241584157975168</c:v>
                </c:pt>
                <c:pt idx="2738">
                  <c:v>-0.70326732670940129</c:v>
                </c:pt>
                <c:pt idx="2739">
                  <c:v>-7.7128712869570654E-2</c:v>
                </c:pt>
                <c:pt idx="2740">
                  <c:v>1.0718811880826802</c:v>
                </c:pt>
                <c:pt idx="2741">
                  <c:v>1.1067326732306879</c:v>
                </c:pt>
                <c:pt idx="2742">
                  <c:v>0.13227722771928288</c:v>
                </c:pt>
                <c:pt idx="2743">
                  <c:v>-1.8265346534039448</c:v>
                </c:pt>
                <c:pt idx="2744">
                  <c:v>-5.4999999998170894</c:v>
                </c:pt>
                <c:pt idx="2745">
                  <c:v>-10.085841583824871</c:v>
                </c:pt>
                <c:pt idx="2746">
                  <c:v>-8.4814851482329718</c:v>
                </c:pt>
                <c:pt idx="2747">
                  <c:v>-4.6017821780644015</c:v>
                </c:pt>
                <c:pt idx="2748">
                  <c:v>-1.1287128712139627E-2</c:v>
                </c:pt>
                <c:pt idx="2749">
                  <c:v>0.89277227719809049</c:v>
                </c:pt>
                <c:pt idx="2750">
                  <c:v>2.4527722771473264</c:v>
                </c:pt>
                <c:pt idx="2751">
                  <c:v>5.4282178216027814</c:v>
                </c:pt>
                <c:pt idx="2752">
                  <c:v>7.9980198017151158</c:v>
                </c:pt>
                <c:pt idx="2753">
                  <c:v>7.1369306928330136</c:v>
                </c:pt>
                <c:pt idx="2754">
                  <c:v>7.3280198017363034</c:v>
                </c:pt>
                <c:pt idx="2755">
                  <c:v>7.0651485146173023</c:v>
                </c:pt>
                <c:pt idx="2756">
                  <c:v>7.7826732670679801</c:v>
                </c:pt>
                <c:pt idx="2757">
                  <c:v>9.1325742571217994</c:v>
                </c:pt>
                <c:pt idx="2758">
                  <c:v>7.3619801977762744</c:v>
                </c:pt>
                <c:pt idx="2759">
                  <c:v>5.4690099008076647</c:v>
                </c:pt>
                <c:pt idx="2760">
                  <c:v>2.4784158415028887</c:v>
                </c:pt>
                <c:pt idx="2761">
                  <c:v>3.6682178216614276</c:v>
                </c:pt>
                <c:pt idx="2762">
                  <c:v>5.931287128515776</c:v>
                </c:pt>
                <c:pt idx="2763">
                  <c:v>5.2800990097262099</c:v>
                </c:pt>
                <c:pt idx="2764">
                  <c:v>3.0729702969274686</c:v>
                </c:pt>
                <c:pt idx="2765">
                  <c:v>2.210297029630762</c:v>
                </c:pt>
                <c:pt idx="2766">
                  <c:v>-0.94950495046381422</c:v>
                </c:pt>
                <c:pt idx="2767">
                  <c:v>-1.7290099009319326</c:v>
                </c:pt>
                <c:pt idx="2768">
                  <c:v>-2.7647524751556189</c:v>
                </c:pt>
                <c:pt idx="2769">
                  <c:v>-5.5143564354605106</c:v>
                </c:pt>
                <c:pt idx="2770">
                  <c:v>-9.0811881185113439</c:v>
                </c:pt>
                <c:pt idx="2771">
                  <c:v>-10.739405940237743</c:v>
                </c:pt>
                <c:pt idx="2772">
                  <c:v>-11.271881187744151</c:v>
                </c:pt>
                <c:pt idx="2773">
                  <c:v>-13.504059405492633</c:v>
                </c:pt>
                <c:pt idx="2774">
                  <c:v>-12.309009900580962</c:v>
                </c:pt>
                <c:pt idx="2775">
                  <c:v>-13.160297029266207</c:v>
                </c:pt>
                <c:pt idx="2776">
                  <c:v>-11.302079207546274</c:v>
                </c:pt>
                <c:pt idx="2777">
                  <c:v>-9.3577227719658005</c:v>
                </c:pt>
                <c:pt idx="2778">
                  <c:v>-8.8660396036670868</c:v>
                </c:pt>
                <c:pt idx="2779">
                  <c:v>-2.9491089107933299</c:v>
                </c:pt>
                <c:pt idx="2780">
                  <c:v>-5.7008910889186577</c:v>
                </c:pt>
                <c:pt idx="2781">
                  <c:v>-5.1570297027993721</c:v>
                </c:pt>
                <c:pt idx="2782">
                  <c:v>-6.6337623760164668</c:v>
                </c:pt>
                <c:pt idx="2783">
                  <c:v>-4.0337623761034216</c:v>
                </c:pt>
                <c:pt idx="2784">
                  <c:v>-5.5664356433803475</c:v>
                </c:pt>
                <c:pt idx="2785">
                  <c:v>-4.9062376235984022</c:v>
                </c:pt>
                <c:pt idx="2786">
                  <c:v>-4.3819801978742623</c:v>
                </c:pt>
                <c:pt idx="2787">
                  <c:v>-3.4928712870132821</c:v>
                </c:pt>
                <c:pt idx="2788">
                  <c:v>-2.8976237622793222</c:v>
                </c:pt>
                <c:pt idx="2789">
                  <c:v>-1.8151485147910671</c:v>
                </c:pt>
                <c:pt idx="2790">
                  <c:v>-3.2624752474175676</c:v>
                </c:pt>
                <c:pt idx="2791">
                  <c:v>-4.017227722638161</c:v>
                </c:pt>
                <c:pt idx="2792">
                  <c:v>-3.2126732672203056</c:v>
                </c:pt>
                <c:pt idx="2793">
                  <c:v>-3.3357425741471434</c:v>
                </c:pt>
                <c:pt idx="2794">
                  <c:v>-2.4165346533847796</c:v>
                </c:pt>
                <c:pt idx="2795">
                  <c:v>-0.32326732672183961</c:v>
                </c:pt>
                <c:pt idx="2796">
                  <c:v>-0.15940594058871282</c:v>
                </c:pt>
                <c:pt idx="2797">
                  <c:v>-4.0792079206288752E-2</c:v>
                </c:pt>
                <c:pt idx="2798">
                  <c:v>-1.1286138613484025</c:v>
                </c:pt>
                <c:pt idx="2799">
                  <c:v>-5.2892079206165121</c:v>
                </c:pt>
                <c:pt idx="2800">
                  <c:v>-8.6771287125828227</c:v>
                </c:pt>
                <c:pt idx="2801">
                  <c:v>-10.357920791736321</c:v>
                </c:pt>
                <c:pt idx="2802">
                  <c:v>-8.5894059403076763</c:v>
                </c:pt>
                <c:pt idx="2803">
                  <c:v>-3.089504950392731</c:v>
                </c:pt>
                <c:pt idx="2804">
                  <c:v>-0.83168316829009836</c:v>
                </c:pt>
                <c:pt idx="2805">
                  <c:v>1.8060396039007667</c:v>
                </c:pt>
                <c:pt idx="2806">
                  <c:v>4.0828712869927104</c:v>
                </c:pt>
                <c:pt idx="2807">
                  <c:v>6.2961386136512045</c:v>
                </c:pt>
                <c:pt idx="2808">
                  <c:v>4.8027722770681116</c:v>
                </c:pt>
                <c:pt idx="2809">
                  <c:v>5.1653465344823708</c:v>
                </c:pt>
                <c:pt idx="2810">
                  <c:v>2.1852475246796197</c:v>
                </c:pt>
                <c:pt idx="2811">
                  <c:v>1.9601980197377642</c:v>
                </c:pt>
                <c:pt idx="2812">
                  <c:v>0.95326732670166248</c:v>
                </c:pt>
                <c:pt idx="2813">
                  <c:v>0.75009900987611444</c:v>
                </c:pt>
                <c:pt idx="2814">
                  <c:v>-0.34821782177083771</c:v>
                </c:pt>
                <c:pt idx="2815">
                  <c:v>-2.0622772276535191</c:v>
                </c:pt>
                <c:pt idx="2816">
                  <c:v>-1.9851485147867618</c:v>
                </c:pt>
                <c:pt idx="2817">
                  <c:v>-1.4670297029209676</c:v>
                </c:pt>
                <c:pt idx="2818">
                  <c:v>-1.3695049504503627</c:v>
                </c:pt>
                <c:pt idx="2819">
                  <c:v>-0.58465346532697737</c:v>
                </c:pt>
                <c:pt idx="2820">
                  <c:v>-8.0792079205275605E-2</c:v>
                </c:pt>
                <c:pt idx="2821">
                  <c:v>0.49702970295397553</c:v>
                </c:pt>
                <c:pt idx="2822">
                  <c:v>-0.15861386138141093</c:v>
                </c:pt>
                <c:pt idx="2823">
                  <c:v>-1.07188118808268</c:v>
                </c:pt>
                <c:pt idx="2824">
                  <c:v>-1.6973267326159454</c:v>
                </c:pt>
                <c:pt idx="2825">
                  <c:v>-1.7299009900413787</c:v>
                </c:pt>
                <c:pt idx="2826">
                  <c:v>-0.40108910889797461</c:v>
                </c:pt>
                <c:pt idx="2827">
                  <c:v>-0.56881188116828052</c:v>
                </c:pt>
                <c:pt idx="2828">
                  <c:v>-0.83693069304181433</c:v>
                </c:pt>
                <c:pt idx="2829">
                  <c:v>0.89287128709882835</c:v>
                </c:pt>
                <c:pt idx="2830">
                  <c:v>0.6171287128502666</c:v>
                </c:pt>
                <c:pt idx="2831">
                  <c:v>1.8008910890497871</c:v>
                </c:pt>
                <c:pt idx="2832">
                  <c:v>1.7403960395462155</c:v>
                </c:pt>
                <c:pt idx="2833">
                  <c:v>2.9617821781200075</c:v>
                </c:pt>
                <c:pt idx="2834">
                  <c:v>1.8371287128109257</c:v>
                </c:pt>
                <c:pt idx="2835">
                  <c:v>3.6795049503735671</c:v>
                </c:pt>
                <c:pt idx="2836">
                  <c:v>3.4536633662215954</c:v>
                </c:pt>
                <c:pt idx="2837">
                  <c:v>3.0728712870267327</c:v>
                </c:pt>
                <c:pt idx="2838">
                  <c:v>1.9247524751839278</c:v>
                </c:pt>
                <c:pt idx="2839">
                  <c:v>1.2668316831259647</c:v>
                </c:pt>
                <c:pt idx="2840">
                  <c:v>0.88752475244496842</c:v>
                </c:pt>
                <c:pt idx="2841">
                  <c:v>0.8098019801709766</c:v>
                </c:pt>
                <c:pt idx="2842">
                  <c:v>-7.0990099008409691E-2</c:v>
                </c:pt>
                <c:pt idx="2843">
                  <c:v>-1.5183168316335007</c:v>
                </c:pt>
                <c:pt idx="2844">
                  <c:v>-6.3520792077096244</c:v>
                </c:pt>
                <c:pt idx="2845">
                  <c:v>-11.809702969904414</c:v>
                </c:pt>
                <c:pt idx="2846">
                  <c:v>-16.212079207382526</c:v>
                </c:pt>
                <c:pt idx="2847">
                  <c:v>-17.747029702380619</c:v>
                </c:pt>
                <c:pt idx="2848">
                  <c:v>-16.437227722226524</c:v>
                </c:pt>
                <c:pt idx="2849">
                  <c:v>-12.51900990057424</c:v>
                </c:pt>
                <c:pt idx="2850">
                  <c:v>-7.2495049502550142</c:v>
                </c:pt>
                <c:pt idx="2851">
                  <c:v>-4.3872277226259753</c:v>
                </c:pt>
                <c:pt idx="2852">
                  <c:v>-3.3659405939478582</c:v>
                </c:pt>
                <c:pt idx="2853">
                  <c:v>-2.9202970296057464</c:v>
                </c:pt>
                <c:pt idx="2854">
                  <c:v>-1.2471287128300894</c:v>
                </c:pt>
                <c:pt idx="2855">
                  <c:v>1.1338613861001179</c:v>
                </c:pt>
                <c:pt idx="2856">
                  <c:v>0.13980198019357387</c:v>
                </c:pt>
                <c:pt idx="2857">
                  <c:v>-0.52950495047726476</c:v>
                </c:pt>
                <c:pt idx="2858">
                  <c:v>-0.45247524750983781</c:v>
                </c:pt>
                <c:pt idx="2859">
                  <c:v>2.5040594058570442</c:v>
                </c:pt>
                <c:pt idx="2860">
                  <c:v>3.0517821781163184</c:v>
                </c:pt>
                <c:pt idx="2861">
                  <c:v>4.406930692923261</c:v>
                </c:pt>
                <c:pt idx="2862">
                  <c:v>4.6999999998443833</c:v>
                </c:pt>
                <c:pt idx="2863">
                  <c:v>5.1094059404239509</c:v>
                </c:pt>
                <c:pt idx="2864">
                  <c:v>7.6762376235071432</c:v>
                </c:pt>
                <c:pt idx="2865">
                  <c:v>6.776633663141328</c:v>
                </c:pt>
                <c:pt idx="2866">
                  <c:v>4.796732673109096</c:v>
                </c:pt>
                <c:pt idx="2867">
                  <c:v>5.0904950493353782</c:v>
                </c:pt>
                <c:pt idx="2868">
                  <c:v>2.6574257424867409</c:v>
                </c:pt>
                <c:pt idx="2869">
                  <c:v>4.6999999998429773</c:v>
                </c:pt>
                <c:pt idx="2870">
                  <c:v>4.6267326731133975</c:v>
                </c:pt>
                <c:pt idx="2871">
                  <c:v>7.6958415839022845</c:v>
                </c:pt>
                <c:pt idx="2872">
                  <c:v>7.419405940348561</c:v>
                </c:pt>
                <c:pt idx="2873">
                  <c:v>6.3589108908787626</c:v>
                </c:pt>
                <c:pt idx="2874">
                  <c:v>3.46267326721116</c:v>
                </c:pt>
                <c:pt idx="2875">
                  <c:v>0.97980198016526487</c:v>
                </c:pt>
                <c:pt idx="2876">
                  <c:v>-0.86712871284252802</c:v>
                </c:pt>
                <c:pt idx="2877">
                  <c:v>-3.514752475130996</c:v>
                </c:pt>
                <c:pt idx="2878">
                  <c:v>-6.2334653463272032</c:v>
                </c:pt>
                <c:pt idx="2879">
                  <c:v>-11.635148514464985</c:v>
                </c:pt>
                <c:pt idx="2880">
                  <c:v>-13.923960395577033</c:v>
                </c:pt>
                <c:pt idx="2881">
                  <c:v>-10.989405940230011</c:v>
                </c:pt>
                <c:pt idx="2882">
                  <c:v>-8.8410891086180854</c:v>
                </c:pt>
                <c:pt idx="2883">
                  <c:v>-4.300396039460276</c:v>
                </c:pt>
                <c:pt idx="2884">
                  <c:v>-1.4450495049025169</c:v>
                </c:pt>
                <c:pt idx="2885">
                  <c:v>-9.0693069304285542E-2</c:v>
                </c:pt>
                <c:pt idx="2886">
                  <c:v>-0.38148514850283544</c:v>
                </c:pt>
                <c:pt idx="2887">
                  <c:v>-2.6854455444642098</c:v>
                </c:pt>
                <c:pt idx="2888">
                  <c:v>-6.4909900987937554</c:v>
                </c:pt>
                <c:pt idx="2889">
                  <c:v>-7.5107920789580058</c:v>
                </c:pt>
                <c:pt idx="2890">
                  <c:v>-6.5567326730504529</c:v>
                </c:pt>
                <c:pt idx="2891">
                  <c:v>-3.6061386137404381</c:v>
                </c:pt>
                <c:pt idx="2892">
                  <c:v>-1.4420792078733755</c:v>
                </c:pt>
                <c:pt idx="2893">
                  <c:v>0.58544554453427844</c:v>
                </c:pt>
                <c:pt idx="2894">
                  <c:v>0.63683168314754968</c:v>
                </c:pt>
                <c:pt idx="2895">
                  <c:v>2.8886138612911658</c:v>
                </c:pt>
                <c:pt idx="2896">
                  <c:v>2.7540594058493073</c:v>
                </c:pt>
                <c:pt idx="2897">
                  <c:v>5.7198019800086373</c:v>
                </c:pt>
                <c:pt idx="2898">
                  <c:v>7.5644554452938566</c:v>
                </c:pt>
                <c:pt idx="2899">
                  <c:v>10.1025742570902</c:v>
                </c:pt>
                <c:pt idx="2900">
                  <c:v>13.745742573801891</c:v>
                </c:pt>
                <c:pt idx="2901">
                  <c:v>11.200891088737139</c:v>
                </c:pt>
                <c:pt idx="2902">
                  <c:v>11.549009900605839</c:v>
                </c:pt>
                <c:pt idx="2903">
                  <c:v>9.9378217818476209</c:v>
                </c:pt>
                <c:pt idx="2904">
                  <c:v>9.4982178214673443</c:v>
                </c:pt>
                <c:pt idx="2905">
                  <c:v>8.9105940591098189</c:v>
                </c:pt>
                <c:pt idx="2906">
                  <c:v>6.5710891086924663</c:v>
                </c:pt>
                <c:pt idx="2907">
                  <c:v>7.4028712868833022</c:v>
                </c:pt>
                <c:pt idx="2908">
                  <c:v>7.8454455442941278</c:v>
                </c:pt>
                <c:pt idx="2909">
                  <c:v>7.1527722769903015</c:v>
                </c:pt>
                <c:pt idx="2910">
                  <c:v>3.5292079206751565</c:v>
                </c:pt>
                <c:pt idx="2911">
                  <c:v>2.031980197952068</c:v>
                </c:pt>
                <c:pt idx="2912">
                  <c:v>0.75009900987611366</c:v>
                </c:pt>
                <c:pt idx="2913">
                  <c:v>0.35049504949341287</c:v>
                </c:pt>
                <c:pt idx="2914">
                  <c:v>1.0772277227365394</c:v>
                </c:pt>
                <c:pt idx="2915">
                  <c:v>6.6542574255210516</c:v>
                </c:pt>
                <c:pt idx="2916">
                  <c:v>9.9430693065993392</c:v>
                </c:pt>
                <c:pt idx="2917">
                  <c:v>10.513465346185042</c:v>
                </c:pt>
                <c:pt idx="2918">
                  <c:v>10.225643564017034</c:v>
                </c:pt>
                <c:pt idx="2919">
                  <c:v>9.8517821778906338</c:v>
                </c:pt>
                <c:pt idx="2920">
                  <c:v>9.5382178214663327</c:v>
                </c:pt>
                <c:pt idx="2921">
                  <c:v>8.8810891086156705</c:v>
                </c:pt>
                <c:pt idx="2922">
                  <c:v>5.2030693067573779</c:v>
                </c:pt>
                <c:pt idx="2923">
                  <c:v>5.0444554453773716</c:v>
                </c:pt>
                <c:pt idx="2924">
                  <c:v>1.9081188118179282</c:v>
                </c:pt>
                <c:pt idx="2925">
                  <c:v>0.32326732672183922</c:v>
                </c:pt>
                <c:pt idx="2926">
                  <c:v>-0.11326732672856467</c:v>
                </c:pt>
                <c:pt idx="2927">
                  <c:v>0.57633663364397747</c:v>
                </c:pt>
                <c:pt idx="2928">
                  <c:v>2.7299999999097548</c:v>
                </c:pt>
                <c:pt idx="2929">
                  <c:v>6.2765346532574746</c:v>
                </c:pt>
                <c:pt idx="2930">
                  <c:v>6.5619801978021659</c:v>
                </c:pt>
                <c:pt idx="2931">
                  <c:v>10.600990098658706</c:v>
                </c:pt>
                <c:pt idx="2932">
                  <c:v>10.980297029338297</c:v>
                </c:pt>
                <c:pt idx="2933">
                  <c:v>13.688316831228194</c:v>
                </c:pt>
                <c:pt idx="2934">
                  <c:v>10.99990098973344</c:v>
                </c:pt>
                <c:pt idx="2935">
                  <c:v>12.468415841169683</c:v>
                </c:pt>
                <c:pt idx="2936">
                  <c:v>9.8351485145260398</c:v>
                </c:pt>
                <c:pt idx="2937">
                  <c:v>9.2345544551396355</c:v>
                </c:pt>
                <c:pt idx="2938">
                  <c:v>5.3352475245759221</c:v>
                </c:pt>
                <c:pt idx="2939">
                  <c:v>4.6682178216276595</c:v>
                </c:pt>
                <c:pt idx="2940">
                  <c:v>0.71386138611497596</c:v>
                </c:pt>
                <c:pt idx="2941">
                  <c:v>0.31801980196871654</c:v>
                </c:pt>
                <c:pt idx="2942">
                  <c:v>-2.5643564355563399E-2</c:v>
                </c:pt>
                <c:pt idx="2943">
                  <c:v>5.2475247517157694E-3</c:v>
                </c:pt>
                <c:pt idx="2944">
                  <c:v>-0.17524752474600294</c:v>
                </c:pt>
                <c:pt idx="2945">
                  <c:v>0.57415841582213933</c:v>
                </c:pt>
                <c:pt idx="2946">
                  <c:v>-2.4738613860563299</c:v>
                </c:pt>
                <c:pt idx="2947">
                  <c:v>-4.8435643562743991</c:v>
                </c:pt>
                <c:pt idx="2948">
                  <c:v>-2.8220792078271701</c:v>
                </c:pt>
                <c:pt idx="2949">
                  <c:v>-3.1499009899941588</c:v>
                </c:pt>
                <c:pt idx="2950">
                  <c:v>-4.3457425741131228</c:v>
                </c:pt>
                <c:pt idx="2951">
                  <c:v>-4.3305940592623982</c:v>
                </c:pt>
                <c:pt idx="2952">
                  <c:v>-4.8759405938969529</c:v>
                </c:pt>
                <c:pt idx="2953">
                  <c:v>-7.3937623759929973</c:v>
                </c:pt>
                <c:pt idx="2954">
                  <c:v>-9.3690099006793446</c:v>
                </c:pt>
                <c:pt idx="2955">
                  <c:v>-9.4701980194870643</c:v>
                </c:pt>
                <c:pt idx="2956">
                  <c:v>-11.20089108873715</c:v>
                </c:pt>
                <c:pt idx="2957">
                  <c:v>-12.924653464917366</c:v>
                </c:pt>
                <c:pt idx="2958">
                  <c:v>-11.123762375868985</c:v>
                </c:pt>
                <c:pt idx="2959">
                  <c:v>-8.4852475244708181</c:v>
                </c:pt>
                <c:pt idx="2960">
                  <c:v>-6.7418811878954665</c:v>
                </c:pt>
                <c:pt idx="2961">
                  <c:v>-6.7629702968058751</c:v>
                </c:pt>
                <c:pt idx="2962">
                  <c:v>-4.4326732671795597</c:v>
                </c:pt>
                <c:pt idx="2963">
                  <c:v>-3.8025742573004058</c:v>
                </c:pt>
                <c:pt idx="2964">
                  <c:v>-5.8126732671333485</c:v>
                </c:pt>
                <c:pt idx="2965">
                  <c:v>-3.836633663239704</c:v>
                </c:pt>
                <c:pt idx="2966">
                  <c:v>-2.6061386137742084</c:v>
                </c:pt>
                <c:pt idx="2967">
                  <c:v>0.43059405939212353</c:v>
                </c:pt>
                <c:pt idx="2968">
                  <c:v>5.594059405842107E-2</c:v>
                </c:pt>
                <c:pt idx="2969">
                  <c:v>0.96386138610723748</c:v>
                </c:pt>
                <c:pt idx="2970">
                  <c:v>0.88227722769325279</c:v>
                </c:pt>
                <c:pt idx="2971">
                  <c:v>0.52425742572554923</c:v>
                </c:pt>
                <c:pt idx="2972">
                  <c:v>-0.53326732671511401</c:v>
                </c:pt>
                <c:pt idx="2973">
                  <c:v>-0.21148514850714129</c:v>
                </c:pt>
                <c:pt idx="2974">
                  <c:v>0.25613861385342257</c:v>
                </c:pt>
                <c:pt idx="2975">
                  <c:v>1.6724752474690916</c:v>
                </c:pt>
                <c:pt idx="2976">
                  <c:v>0.47059405939111054</c:v>
                </c:pt>
                <c:pt idx="2977">
                  <c:v>-7.7029702967426186E-2</c:v>
                </c:pt>
                <c:pt idx="2978">
                  <c:v>-0.79999999997411098</c:v>
                </c:pt>
                <c:pt idx="2979">
                  <c:v>-0.54841584156583911</c:v>
                </c:pt>
                <c:pt idx="2980">
                  <c:v>-0.65118811878956617</c:v>
                </c:pt>
                <c:pt idx="2981">
                  <c:v>-1.0514851484802388</c:v>
                </c:pt>
                <c:pt idx="2982">
                  <c:v>-0.79089108908240269</c:v>
                </c:pt>
                <c:pt idx="2983">
                  <c:v>-0.35801980196911076</c:v>
                </c:pt>
                <c:pt idx="2984">
                  <c:v>-1.0711881187761152</c:v>
                </c:pt>
                <c:pt idx="2985">
                  <c:v>-3.017029702870456</c:v>
                </c:pt>
                <c:pt idx="2986">
                  <c:v>-5.1781188117097852</c:v>
                </c:pt>
                <c:pt idx="2987">
                  <c:v>-7.2283168314424557</c:v>
                </c:pt>
                <c:pt idx="2988">
                  <c:v>-8.3417821779415409</c:v>
                </c:pt>
                <c:pt idx="2989">
                  <c:v>-9.0449504947487984</c:v>
                </c:pt>
                <c:pt idx="2990">
                  <c:v>-9.369108910580076</c:v>
                </c:pt>
                <c:pt idx="2991">
                  <c:v>-8.7391089106016686</c:v>
                </c:pt>
                <c:pt idx="2992">
                  <c:v>-9.3063366333539399</c:v>
                </c:pt>
                <c:pt idx="2993">
                  <c:v>-8.6748514848602429</c:v>
                </c:pt>
                <c:pt idx="2994">
                  <c:v>-8.0236633660706804</c:v>
                </c:pt>
                <c:pt idx="2995">
                  <c:v>-8.0705940591381307</c:v>
                </c:pt>
                <c:pt idx="2996">
                  <c:v>-6.8967326730376213</c:v>
                </c:pt>
                <c:pt idx="2997">
                  <c:v>-6.6745544552241647</c:v>
                </c:pt>
                <c:pt idx="2998">
                  <c:v>-5.3360396037832256</c:v>
                </c:pt>
                <c:pt idx="2999">
                  <c:v>-1.5289108910390765</c:v>
                </c:pt>
                <c:pt idx="3000">
                  <c:v>-0.99643564353126313</c:v>
                </c:pt>
                <c:pt idx="3001">
                  <c:v>0.11782178217512237</c:v>
                </c:pt>
                <c:pt idx="3002">
                  <c:v>0.28623762375199235</c:v>
                </c:pt>
                <c:pt idx="3003">
                  <c:v>2.2155445543810699</c:v>
                </c:pt>
                <c:pt idx="3004">
                  <c:v>6.2795049502866132</c:v>
                </c:pt>
                <c:pt idx="3005">
                  <c:v>10.01485148481505</c:v>
                </c:pt>
                <c:pt idx="3006">
                  <c:v>10.749108910535282</c:v>
                </c:pt>
                <c:pt idx="3007">
                  <c:v>10.384356435299186</c:v>
                </c:pt>
                <c:pt idx="3008">
                  <c:v>9.4460396036467689</c:v>
                </c:pt>
                <c:pt idx="3009">
                  <c:v>7.4141584155954368</c:v>
                </c:pt>
                <c:pt idx="3010">
                  <c:v>4.5965346533126841</c:v>
                </c:pt>
                <c:pt idx="3011">
                  <c:v>5.4228712869489257</c:v>
                </c:pt>
                <c:pt idx="3012">
                  <c:v>5.1924752473518039</c:v>
                </c:pt>
                <c:pt idx="3013">
                  <c:v>5.3927722770489472</c:v>
                </c:pt>
                <c:pt idx="3014">
                  <c:v>8.5887128710025173</c:v>
                </c:pt>
                <c:pt idx="3015">
                  <c:v>9.5419801977027721</c:v>
                </c:pt>
                <c:pt idx="3016">
                  <c:v>9.5390099006736353</c:v>
                </c:pt>
                <c:pt idx="3017">
                  <c:v>9.6297029699779166</c:v>
                </c:pt>
                <c:pt idx="3018">
                  <c:v>9.4778217818634989</c:v>
                </c:pt>
                <c:pt idx="3019">
                  <c:v>9.2617821779097955</c:v>
                </c:pt>
                <c:pt idx="3020">
                  <c:v>8.7533663363429408</c:v>
                </c:pt>
                <c:pt idx="3021">
                  <c:v>6.8952475245237519</c:v>
                </c:pt>
                <c:pt idx="3022">
                  <c:v>5.2084158414112371</c:v>
                </c:pt>
                <c:pt idx="3023">
                  <c:v>6.3565346532540463</c:v>
                </c:pt>
                <c:pt idx="3024">
                  <c:v>4.5035643562858247</c:v>
                </c:pt>
                <c:pt idx="3025">
                  <c:v>4.4069306929218506</c:v>
                </c:pt>
                <c:pt idx="3026">
                  <c:v>5.2280198018063748</c:v>
                </c:pt>
                <c:pt idx="3027">
                  <c:v>6.1261386136583242</c:v>
                </c:pt>
                <c:pt idx="3028">
                  <c:v>7.3619801977762771</c:v>
                </c:pt>
                <c:pt idx="3029">
                  <c:v>5.3813861384360697</c:v>
                </c:pt>
                <c:pt idx="3030">
                  <c:v>7.766831682910694</c:v>
                </c:pt>
                <c:pt idx="3031">
                  <c:v>7.5894059403414458</c:v>
                </c:pt>
                <c:pt idx="3032">
                  <c:v>7.614257425489706</c:v>
                </c:pt>
                <c:pt idx="3033">
                  <c:v>7.9988118809224211</c:v>
                </c:pt>
                <c:pt idx="3034">
                  <c:v>10.733267326376588</c:v>
                </c:pt>
                <c:pt idx="3035">
                  <c:v>9.5375247521583564</c:v>
                </c:pt>
                <c:pt idx="3036">
                  <c:v>9.7391089105678965</c:v>
                </c:pt>
                <c:pt idx="3037">
                  <c:v>7.5486138611351583</c:v>
                </c:pt>
                <c:pt idx="3038">
                  <c:v>5.5770297027859179</c:v>
                </c:pt>
                <c:pt idx="3039">
                  <c:v>4.5867326731158204</c:v>
                </c:pt>
                <c:pt idx="3040">
                  <c:v>0.42534653464040839</c:v>
                </c:pt>
                <c:pt idx="3041">
                  <c:v>1.179999999961673</c:v>
                </c:pt>
                <c:pt idx="3042">
                  <c:v>0.19485148514254919</c:v>
                </c:pt>
                <c:pt idx="3043">
                  <c:v>-2.1881188117714313E-2</c:v>
                </c:pt>
                <c:pt idx="3044">
                  <c:v>-0.82633663363623899</c:v>
                </c:pt>
                <c:pt idx="3045">
                  <c:v>0.43663366335254811</c:v>
                </c:pt>
                <c:pt idx="3046">
                  <c:v>-0.83168316829009836</c:v>
                </c:pt>
                <c:pt idx="3047">
                  <c:v>0.52415841582340561</c:v>
                </c:pt>
                <c:pt idx="3048">
                  <c:v>0.94960396036455086</c:v>
                </c:pt>
                <c:pt idx="3049">
                  <c:v>-9.6633663362566041E-2</c:v>
                </c:pt>
                <c:pt idx="3050">
                  <c:v>-0.40940594058097368</c:v>
                </c:pt>
                <c:pt idx="3051">
                  <c:v>7.1683168314974371E-2</c:v>
                </c:pt>
                <c:pt idx="3052">
                  <c:v>1.7494059405357805</c:v>
                </c:pt>
                <c:pt idx="3053">
                  <c:v>4.5663366335119706</c:v>
                </c:pt>
                <c:pt idx="3054">
                  <c:v>2.7133663365437548</c:v>
                </c:pt>
                <c:pt idx="3055">
                  <c:v>0.3898019801844278</c:v>
                </c:pt>
                <c:pt idx="3056">
                  <c:v>-0.27792079207039988</c:v>
                </c:pt>
                <c:pt idx="3057">
                  <c:v>-1.7434653464775007</c:v>
                </c:pt>
                <c:pt idx="3058">
                  <c:v>-1.8688118811269137</c:v>
                </c:pt>
                <c:pt idx="3059">
                  <c:v>-0.93891089105823866</c:v>
                </c:pt>
                <c:pt idx="3060">
                  <c:v>-0.35425742573126173</c:v>
                </c:pt>
                <c:pt idx="3061">
                  <c:v>0.51287128711126562</c:v>
                </c:pt>
                <c:pt idx="3062">
                  <c:v>0.11257425742199988</c:v>
                </c:pt>
                <c:pt idx="3063">
                  <c:v>5.7425742572287684E-2</c:v>
                </c:pt>
                <c:pt idx="3064">
                  <c:v>-6.1188118810136541E-2</c:v>
                </c:pt>
                <c:pt idx="3065">
                  <c:v>0.63148514849368953</c:v>
                </c:pt>
                <c:pt idx="3066">
                  <c:v>0.77425742571781142</c:v>
                </c:pt>
                <c:pt idx="3067">
                  <c:v>2.6664356434763055</c:v>
                </c:pt>
                <c:pt idx="3068">
                  <c:v>2.498811881105329</c:v>
                </c:pt>
                <c:pt idx="3069">
                  <c:v>3.5502970295841618</c:v>
                </c:pt>
                <c:pt idx="3070">
                  <c:v>5.1834653463622349</c:v>
                </c:pt>
                <c:pt idx="3071">
                  <c:v>7.3921782175769941</c:v>
                </c:pt>
                <c:pt idx="3072">
                  <c:v>10.641089108557024</c:v>
                </c:pt>
                <c:pt idx="3073">
                  <c:v>14.110594058937322</c:v>
                </c:pt>
                <c:pt idx="3074">
                  <c:v>14.808613860893601</c:v>
                </c:pt>
                <c:pt idx="3075">
                  <c:v>14.157425742104039</c:v>
                </c:pt>
                <c:pt idx="3076">
                  <c:v>15.372178217311564</c:v>
                </c:pt>
                <c:pt idx="3077">
                  <c:v>15.212673266822121</c:v>
                </c:pt>
                <c:pt idx="3078">
                  <c:v>13.298613860944512</c:v>
                </c:pt>
                <c:pt idx="3079">
                  <c:v>10.379702969951888</c:v>
                </c:pt>
                <c:pt idx="3080">
                  <c:v>7.9216831680542583</c:v>
                </c:pt>
                <c:pt idx="3081">
                  <c:v>4.5345544552952477</c:v>
                </c:pt>
                <c:pt idx="3082">
                  <c:v>4.863168316670949</c:v>
                </c:pt>
                <c:pt idx="3083">
                  <c:v>4.0027722770940013</c:v>
                </c:pt>
                <c:pt idx="3084">
                  <c:v>3.1764356434591683</c:v>
                </c:pt>
                <c:pt idx="3085">
                  <c:v>4.7921782176625349</c:v>
                </c:pt>
                <c:pt idx="3086">
                  <c:v>1.8529702969682162</c:v>
                </c:pt>
                <c:pt idx="3087">
                  <c:v>0.48277227721128896</c:v>
                </c:pt>
                <c:pt idx="3088">
                  <c:v>-0.45089108909382769</c:v>
                </c:pt>
                <c:pt idx="3089">
                  <c:v>-2.4376237622951931</c:v>
                </c:pt>
                <c:pt idx="3090">
                  <c:v>-4.6538613859842366</c:v>
                </c:pt>
                <c:pt idx="3091">
                  <c:v>-3.1748514850431566</c:v>
                </c:pt>
                <c:pt idx="3092">
                  <c:v>-3.9084158414540089</c:v>
                </c:pt>
                <c:pt idx="3093">
                  <c:v>-4.9092079206289503</c:v>
                </c:pt>
                <c:pt idx="3094">
                  <c:v>-6.5681188116633225</c:v>
                </c:pt>
                <c:pt idx="3095">
                  <c:v>-8.6604950492168218</c:v>
                </c:pt>
                <c:pt idx="3096">
                  <c:v>-13.996534653000049</c:v>
                </c:pt>
                <c:pt idx="3097">
                  <c:v>-14.191485148044741</c:v>
                </c:pt>
                <c:pt idx="3098">
                  <c:v>-15.146237623260275</c:v>
                </c:pt>
                <c:pt idx="3099">
                  <c:v>-18.259999999394029</c:v>
                </c:pt>
                <c:pt idx="3100">
                  <c:v>-18.932277227095412</c:v>
                </c:pt>
                <c:pt idx="3101">
                  <c:v>-18.147425741972025</c:v>
                </c:pt>
                <c:pt idx="3102">
                  <c:v>-19.254752474608548</c:v>
                </c:pt>
                <c:pt idx="3103">
                  <c:v>-21.508118811166753</c:v>
                </c:pt>
                <c:pt idx="3104">
                  <c:v>-19.533465345886242</c:v>
                </c:pt>
                <c:pt idx="3105">
                  <c:v>-18.589306930076297</c:v>
                </c:pt>
                <c:pt idx="3106">
                  <c:v>-18.26069306870059</c:v>
                </c:pt>
                <c:pt idx="3107">
                  <c:v>-14.813069306439411</c:v>
                </c:pt>
                <c:pt idx="3108">
                  <c:v>-11.789999999608542</c:v>
                </c:pt>
                <c:pt idx="3109">
                  <c:v>-11.164554455073866</c:v>
                </c:pt>
                <c:pt idx="3110">
                  <c:v>-10.560297029351746</c:v>
                </c:pt>
                <c:pt idx="3111">
                  <c:v>-11.734851484758819</c:v>
                </c:pt>
                <c:pt idx="3112">
                  <c:v>-12.243267326327089</c:v>
                </c:pt>
                <c:pt idx="3113">
                  <c:v>-11.411584158036989</c:v>
                </c:pt>
                <c:pt idx="3114">
                  <c:v>-10.329108910548738</c:v>
                </c:pt>
                <c:pt idx="3115">
                  <c:v>-7.4911881185628664</c:v>
                </c:pt>
                <c:pt idx="3116">
                  <c:v>-5.2386138612119515</c:v>
                </c:pt>
                <c:pt idx="3117">
                  <c:v>-5.3420792077436472</c:v>
                </c:pt>
                <c:pt idx="3118">
                  <c:v>-6.4222772275093298</c:v>
                </c:pt>
                <c:pt idx="3119">
                  <c:v>-8.3636633660592565</c:v>
                </c:pt>
                <c:pt idx="3120">
                  <c:v>-11.672970296642127</c:v>
                </c:pt>
                <c:pt idx="3121">
                  <c:v>-13.048514851051509</c:v>
                </c:pt>
                <c:pt idx="3122">
                  <c:v>-14.541980197538159</c:v>
                </c:pt>
                <c:pt idx="3123">
                  <c:v>-13.929999999537461</c:v>
                </c:pt>
                <c:pt idx="3124">
                  <c:v>-10.579900989746886</c:v>
                </c:pt>
                <c:pt idx="3125">
                  <c:v>-8.4459405937783956</c:v>
                </c:pt>
                <c:pt idx="3126">
                  <c:v>-8.2382178215091066</c:v>
                </c:pt>
                <c:pt idx="3127">
                  <c:v>-6.7879207918534661</c:v>
                </c:pt>
                <c:pt idx="3128">
                  <c:v>-8.1218811878492545</c:v>
                </c:pt>
                <c:pt idx="3129">
                  <c:v>-8.4708910888273969</c:v>
                </c:pt>
                <c:pt idx="3130">
                  <c:v>-9.918217821452485</c:v>
                </c:pt>
                <c:pt idx="3131">
                  <c:v>-11.965346534256694</c:v>
                </c:pt>
                <c:pt idx="3132">
                  <c:v>-9.6659405937376484</c:v>
                </c:pt>
                <c:pt idx="3133">
                  <c:v>-9.8963366333347746</c:v>
                </c:pt>
                <c:pt idx="3134">
                  <c:v>-12.364851484738651</c:v>
                </c:pt>
                <c:pt idx="3135">
                  <c:v>-13.60831683123163</c:v>
                </c:pt>
                <c:pt idx="3136">
                  <c:v>-15.439405940080727</c:v>
                </c:pt>
                <c:pt idx="3137">
                  <c:v>-21.491386137900026</c:v>
                </c:pt>
                <c:pt idx="3138">
                  <c:v>-20.764059405250375</c:v>
                </c:pt>
                <c:pt idx="3139">
                  <c:v>-18.680396038984224</c:v>
                </c:pt>
                <c:pt idx="3140">
                  <c:v>-17.197524751904563</c:v>
                </c:pt>
                <c:pt idx="3141">
                  <c:v>-15.280297029196333</c:v>
                </c:pt>
                <c:pt idx="3142">
                  <c:v>-11.507920791696638</c:v>
                </c:pt>
                <c:pt idx="3143">
                  <c:v>-12.62584158373944</c:v>
                </c:pt>
                <c:pt idx="3144">
                  <c:v>-10.851485148154653</c:v>
                </c:pt>
                <c:pt idx="3145">
                  <c:v>-12.271980197612532</c:v>
                </c:pt>
                <c:pt idx="3146">
                  <c:v>-12.144752474844893</c:v>
                </c:pt>
                <c:pt idx="3147">
                  <c:v>-11.282871286754082</c:v>
                </c:pt>
                <c:pt idx="3148">
                  <c:v>-11.91742574217835</c:v>
                </c:pt>
                <c:pt idx="3149">
                  <c:v>-10.138019801644033</c:v>
                </c:pt>
                <c:pt idx="3150">
                  <c:v>-8.7643564353528731</c:v>
                </c:pt>
                <c:pt idx="3151">
                  <c:v>-6.6035643562164577</c:v>
                </c:pt>
                <c:pt idx="3152">
                  <c:v>-7.6196039601428618</c:v>
                </c:pt>
                <c:pt idx="3153">
                  <c:v>-6.4480198017663302</c:v>
                </c:pt>
                <c:pt idx="3154">
                  <c:v>-5.7254455443640015</c:v>
                </c:pt>
                <c:pt idx="3155">
                  <c:v>-8.0954455442856847</c:v>
                </c:pt>
                <c:pt idx="3156">
                  <c:v>-5.8596039602015058</c:v>
                </c:pt>
                <c:pt idx="3157">
                  <c:v>-5.8078217819852895</c:v>
                </c:pt>
                <c:pt idx="3158">
                  <c:v>-3.1499999998948947</c:v>
                </c:pt>
                <c:pt idx="3159">
                  <c:v>-2.1037623761677784</c:v>
                </c:pt>
                <c:pt idx="3160">
                  <c:v>-4.3461386137174731</c:v>
                </c:pt>
                <c:pt idx="3161">
                  <c:v>-7.2490099007492175</c:v>
                </c:pt>
                <c:pt idx="3162">
                  <c:v>-6.5212871284966125</c:v>
                </c:pt>
                <c:pt idx="3163">
                  <c:v>-7.5319801977698599</c:v>
                </c:pt>
                <c:pt idx="3164">
                  <c:v>-6.5786138611681633</c:v>
                </c:pt>
                <c:pt idx="3165">
                  <c:v>-6.7879207918534661</c:v>
                </c:pt>
                <c:pt idx="3166">
                  <c:v>-4.7721782176637477</c:v>
                </c:pt>
                <c:pt idx="3167">
                  <c:v>-5.2744554453694388</c:v>
                </c:pt>
                <c:pt idx="3168">
                  <c:v>-9.3905940590941466</c:v>
                </c:pt>
                <c:pt idx="3169">
                  <c:v>-10.379405940248972</c:v>
                </c:pt>
                <c:pt idx="3170">
                  <c:v>-11.098514851117072</c:v>
                </c:pt>
                <c:pt idx="3171">
                  <c:v>-8.204257425470546</c:v>
                </c:pt>
                <c:pt idx="3172">
                  <c:v>-6.5623762374058154</c:v>
                </c:pt>
                <c:pt idx="3173">
                  <c:v>-4.0372277226383577</c:v>
                </c:pt>
                <c:pt idx="3174">
                  <c:v>-2.0372277227044875</c:v>
                </c:pt>
                <c:pt idx="3175">
                  <c:v>-4.9813861384483147</c:v>
                </c:pt>
                <c:pt idx="3176">
                  <c:v>-5.8184158413908627</c:v>
                </c:pt>
                <c:pt idx="3177">
                  <c:v>-6.0744554453428448</c:v>
                </c:pt>
                <c:pt idx="3178">
                  <c:v>-5.9917821780186458</c:v>
                </c:pt>
                <c:pt idx="3179">
                  <c:v>-6.4483168314692412</c:v>
                </c:pt>
                <c:pt idx="3180">
                  <c:v>-5.5304950493214156</c:v>
                </c:pt>
                <c:pt idx="3181">
                  <c:v>-3.2839603959309249</c:v>
                </c:pt>
                <c:pt idx="3182">
                  <c:v>-3.3966336632529583</c:v>
                </c:pt>
                <c:pt idx="3183">
                  <c:v>-2.2072277226987742</c:v>
                </c:pt>
                <c:pt idx="3184">
                  <c:v>-2.8938613860428797</c:v>
                </c:pt>
                <c:pt idx="3185">
                  <c:v>-5.365841583980286</c:v>
                </c:pt>
                <c:pt idx="3186">
                  <c:v>-6.532178217605102</c:v>
                </c:pt>
                <c:pt idx="3187">
                  <c:v>-8.6658415838706819</c:v>
                </c:pt>
                <c:pt idx="3188">
                  <c:v>-5.8704950493099952</c:v>
                </c:pt>
                <c:pt idx="3189">
                  <c:v>-3.2070297028635313</c:v>
                </c:pt>
                <c:pt idx="3190">
                  <c:v>-2.0157425741904227</c:v>
                </c:pt>
                <c:pt idx="3191">
                  <c:v>4.6435643562358554E-2</c:v>
                </c:pt>
                <c:pt idx="3192">
                  <c:v>0.4577227722622571</c:v>
                </c:pt>
                <c:pt idx="3193">
                  <c:v>0.34366336632498351</c:v>
                </c:pt>
                <c:pt idx="3194">
                  <c:v>0.49207920790447085</c:v>
                </c:pt>
                <c:pt idx="3195">
                  <c:v>0.71386138611497607</c:v>
                </c:pt>
                <c:pt idx="3196">
                  <c:v>3.2625742573176004</c:v>
                </c:pt>
                <c:pt idx="3197">
                  <c:v>7.7053465343976404</c:v>
                </c:pt>
                <c:pt idx="3198">
                  <c:v>11.000297029337791</c:v>
                </c:pt>
                <c:pt idx="3199">
                  <c:v>15.140594058902794</c:v>
                </c:pt>
                <c:pt idx="3200">
                  <c:v>11.488316831302207</c:v>
                </c:pt>
                <c:pt idx="3201">
                  <c:v>11.07693069270157</c:v>
                </c:pt>
                <c:pt idx="3202">
                  <c:v>5.1188118810178702</c:v>
                </c:pt>
                <c:pt idx="3203">
                  <c:v>5.9868316829698429</c:v>
                </c:pt>
                <c:pt idx="3204">
                  <c:v>9.0095049501963693</c:v>
                </c:pt>
                <c:pt idx="3205">
                  <c:v>12.461584158001951</c:v>
                </c:pt>
                <c:pt idx="3206">
                  <c:v>17.183465345964052</c:v>
                </c:pt>
                <c:pt idx="3207">
                  <c:v>18.485445543940944</c:v>
                </c:pt>
                <c:pt idx="3208">
                  <c:v>21.933762375509374</c:v>
                </c:pt>
                <c:pt idx="3209">
                  <c:v>21.851782177492453</c:v>
                </c:pt>
                <c:pt idx="3210">
                  <c:v>18.122079207319381</c:v>
                </c:pt>
                <c:pt idx="3211">
                  <c:v>14.736534652976383</c:v>
                </c:pt>
                <c:pt idx="3212">
                  <c:v>10.681881187764725</c:v>
                </c:pt>
                <c:pt idx="3213">
                  <c:v>10.005544554123279</c:v>
                </c:pt>
                <c:pt idx="3214">
                  <c:v>9.8358415838319075</c:v>
                </c:pt>
                <c:pt idx="3215">
                  <c:v>12.790495049080562</c:v>
                </c:pt>
                <c:pt idx="3216">
                  <c:v>12.622574257006676</c:v>
                </c:pt>
                <c:pt idx="3217">
                  <c:v>10.322277227380308</c:v>
                </c:pt>
                <c:pt idx="3218">
                  <c:v>8.0810891086429688</c:v>
                </c:pt>
                <c:pt idx="3219">
                  <c:v>5.4553465344722145</c:v>
                </c:pt>
                <c:pt idx="3220">
                  <c:v>3.9902970295709062</c:v>
                </c:pt>
                <c:pt idx="3221">
                  <c:v>5.0188118810218114</c:v>
                </c:pt>
                <c:pt idx="3222">
                  <c:v>8.3223762373478785</c:v>
                </c:pt>
                <c:pt idx="3223">
                  <c:v>13.894158415379961</c:v>
                </c:pt>
                <c:pt idx="3224">
                  <c:v>16.085148514317812</c:v>
                </c:pt>
                <c:pt idx="3225">
                  <c:v>20.835841583466792</c:v>
                </c:pt>
                <c:pt idx="3226">
                  <c:v>20.009405939929806</c:v>
                </c:pt>
                <c:pt idx="3227">
                  <c:v>19.215148514213208</c:v>
                </c:pt>
                <c:pt idx="3228">
                  <c:v>15.631881187599964</c:v>
                </c:pt>
                <c:pt idx="3229">
                  <c:v>15.231584157910703</c:v>
                </c:pt>
                <c:pt idx="3230">
                  <c:v>12.395049504539363</c:v>
                </c:pt>
                <c:pt idx="3231">
                  <c:v>14.206534652993323</c:v>
                </c:pt>
                <c:pt idx="3232">
                  <c:v>16.730990098454207</c:v>
                </c:pt>
                <c:pt idx="3233">
                  <c:v>18.275049504344011</c:v>
                </c:pt>
                <c:pt idx="3234">
                  <c:v>21.422673266615597</c:v>
                </c:pt>
                <c:pt idx="3235">
                  <c:v>19.805445543896958</c:v>
                </c:pt>
                <c:pt idx="3236">
                  <c:v>17.018811880622213</c:v>
                </c:pt>
                <c:pt idx="3237">
                  <c:v>13.64376237578546</c:v>
                </c:pt>
                <c:pt idx="3238">
                  <c:v>10.807227722412733</c:v>
                </c:pt>
                <c:pt idx="3239">
                  <c:v>9.3184158412747866</c:v>
                </c:pt>
                <c:pt idx="3240">
                  <c:v>10.329207920449468</c:v>
                </c:pt>
                <c:pt idx="3241">
                  <c:v>13.838613860926603</c:v>
                </c:pt>
                <c:pt idx="3242">
                  <c:v>15.457425742061265</c:v>
                </c:pt>
                <c:pt idx="3243">
                  <c:v>15.63801980146112</c:v>
                </c:pt>
                <c:pt idx="3244">
                  <c:v>13.688316831228194</c:v>
                </c:pt>
                <c:pt idx="3245">
                  <c:v>8.6250495046643927</c:v>
                </c:pt>
                <c:pt idx="3246">
                  <c:v>7.1369306928330118</c:v>
                </c:pt>
                <c:pt idx="3247">
                  <c:v>3.7950495048233015</c:v>
                </c:pt>
                <c:pt idx="3248">
                  <c:v>5.0368316830009388</c:v>
                </c:pt>
                <c:pt idx="3249">
                  <c:v>6.8021782175961496</c:v>
                </c:pt>
                <c:pt idx="3250">
                  <c:v>6.9775247522443014</c:v>
                </c:pt>
                <c:pt idx="3251">
                  <c:v>7.7978217819201179</c:v>
                </c:pt>
                <c:pt idx="3252">
                  <c:v>6.8543564354167241</c:v>
                </c:pt>
                <c:pt idx="3253">
                  <c:v>5.3927722770489508</c:v>
                </c:pt>
                <c:pt idx="3254">
                  <c:v>3.2942574256342918</c:v>
                </c:pt>
                <c:pt idx="3255">
                  <c:v>2.0432673266656152</c:v>
                </c:pt>
                <c:pt idx="3256">
                  <c:v>3.0064356434634734</c:v>
                </c:pt>
                <c:pt idx="3257">
                  <c:v>5.8813861384191863</c:v>
                </c:pt>
                <c:pt idx="3258">
                  <c:v>12.17455445504125</c:v>
                </c:pt>
                <c:pt idx="3259">
                  <c:v>14.597128712386466</c:v>
                </c:pt>
                <c:pt idx="3260">
                  <c:v>16.428910890543523</c:v>
                </c:pt>
                <c:pt idx="3261">
                  <c:v>16.557326732122817</c:v>
                </c:pt>
                <c:pt idx="3262">
                  <c:v>13.472277227275899</c:v>
                </c:pt>
                <c:pt idx="3263">
                  <c:v>11.154059405570434</c:v>
                </c:pt>
                <c:pt idx="3264">
                  <c:v>8.4104950492259629</c:v>
                </c:pt>
                <c:pt idx="3265">
                  <c:v>8.0969306928016671</c:v>
                </c:pt>
                <c:pt idx="3266">
                  <c:v>7.1723762373854427</c:v>
                </c:pt>
                <c:pt idx="3267">
                  <c:v>7.0599009898655858</c:v>
                </c:pt>
                <c:pt idx="3268">
                  <c:v>5.9826732671276392</c:v>
                </c:pt>
                <c:pt idx="3269">
                  <c:v>2.8886138612897616</c:v>
                </c:pt>
                <c:pt idx="3270">
                  <c:v>0.27188118810997552</c:v>
                </c:pt>
                <c:pt idx="3271">
                  <c:v>-2.6362376236741842</c:v>
                </c:pt>
                <c:pt idx="3272">
                  <c:v>-9.3275247521664895</c:v>
                </c:pt>
                <c:pt idx="3273">
                  <c:v>-10.291386138272323</c:v>
                </c:pt>
                <c:pt idx="3274">
                  <c:v>-10.959108910527146</c:v>
                </c:pt>
                <c:pt idx="3275">
                  <c:v>-11.302871286753575</c:v>
                </c:pt>
                <c:pt idx="3276">
                  <c:v>-10.113168316495775</c:v>
                </c:pt>
                <c:pt idx="3277">
                  <c:v>-10.164455445208308</c:v>
                </c:pt>
                <c:pt idx="3278">
                  <c:v>-10.912277227360436</c:v>
                </c:pt>
                <c:pt idx="3279">
                  <c:v>-13.087029702535226</c:v>
                </c:pt>
                <c:pt idx="3280">
                  <c:v>-14.949108910395141</c:v>
                </c:pt>
                <c:pt idx="3281">
                  <c:v>-16.813366336075497</c:v>
                </c:pt>
                <c:pt idx="3282">
                  <c:v>-15.607821781659</c:v>
                </c:pt>
                <c:pt idx="3283">
                  <c:v>-12.828019801553395</c:v>
                </c:pt>
                <c:pt idx="3284">
                  <c:v>-12.790990098584953</c:v>
                </c:pt>
                <c:pt idx="3285">
                  <c:v>-7.8665346532031357</c:v>
                </c:pt>
                <c:pt idx="3286">
                  <c:v>-9.2149504947444907</c:v>
                </c:pt>
                <c:pt idx="3287">
                  <c:v>-10.783861385779741</c:v>
                </c:pt>
                <c:pt idx="3288">
                  <c:v>-13.627920791626769</c:v>
                </c:pt>
                <c:pt idx="3289">
                  <c:v>-14.828316831190879</c:v>
                </c:pt>
                <c:pt idx="3290">
                  <c:v>-17.814257425151176</c:v>
                </c:pt>
                <c:pt idx="3291">
                  <c:v>-16.079900989565381</c:v>
                </c:pt>
                <c:pt idx="3292">
                  <c:v>-14.155148514381459</c:v>
                </c:pt>
                <c:pt idx="3293">
                  <c:v>-13.802376237165467</c:v>
                </c:pt>
                <c:pt idx="3294">
                  <c:v>-10.544356435292316</c:v>
                </c:pt>
                <c:pt idx="3295">
                  <c:v>-10.293663365994901</c:v>
                </c:pt>
                <c:pt idx="3296">
                  <c:v>-9.5601980194847815</c:v>
                </c:pt>
                <c:pt idx="3297">
                  <c:v>-9.214950494744496</c:v>
                </c:pt>
                <c:pt idx="3298">
                  <c:v>-8.2616831680428291</c:v>
                </c:pt>
                <c:pt idx="3299">
                  <c:v>-6.9109900987803039</c:v>
                </c:pt>
                <c:pt idx="3300">
                  <c:v>-3.6545544553245684</c:v>
                </c:pt>
                <c:pt idx="3301">
                  <c:v>-1.8786138613237797</c:v>
                </c:pt>
                <c:pt idx="3302">
                  <c:v>0.41465346533409686</c:v>
                </c:pt>
                <c:pt idx="3303">
                  <c:v>3.1855445543494691</c:v>
                </c:pt>
                <c:pt idx="3304">
                  <c:v>4.9152475245893728</c:v>
                </c:pt>
                <c:pt idx="3305">
                  <c:v>5.3820792077426347</c:v>
                </c:pt>
                <c:pt idx="3306">
                  <c:v>4.8012871285542449</c:v>
                </c:pt>
                <c:pt idx="3307">
                  <c:v>2.8364356434705944</c:v>
                </c:pt>
                <c:pt idx="3308">
                  <c:v>0.949504950463814</c:v>
                </c:pt>
                <c:pt idx="3309">
                  <c:v>1.4356435642016668E-2</c:v>
                </c:pt>
                <c:pt idx="3310">
                  <c:v>0.46148514849940259</c:v>
                </c:pt>
                <c:pt idx="3311">
                  <c:v>2.699009900900331</c:v>
                </c:pt>
                <c:pt idx="3312">
                  <c:v>6.756930692844044</c:v>
                </c:pt>
                <c:pt idx="3313">
                  <c:v>9.6205940590862085</c:v>
                </c:pt>
                <c:pt idx="3314">
                  <c:v>9.7180198016574817</c:v>
                </c:pt>
                <c:pt idx="3315">
                  <c:v>6.8505940591788796</c:v>
                </c:pt>
                <c:pt idx="3316">
                  <c:v>1.4579207920306654</c:v>
                </c:pt>
                <c:pt idx="3317">
                  <c:v>-0.74930693066740517</c:v>
                </c:pt>
                <c:pt idx="3318">
                  <c:v>-0.62623762374197456</c:v>
                </c:pt>
                <c:pt idx="3319">
                  <c:v>-0.17306930692557154</c:v>
                </c:pt>
                <c:pt idx="3320">
                  <c:v>0.24544554454570383</c:v>
                </c:pt>
                <c:pt idx="3321">
                  <c:v>1.3181188118370919</c:v>
                </c:pt>
                <c:pt idx="3322">
                  <c:v>6.3315841582064509</c:v>
                </c:pt>
                <c:pt idx="3323">
                  <c:v>7.0455445542221611</c:v>
                </c:pt>
                <c:pt idx="3324">
                  <c:v>4.6879207919249417</c:v>
                </c:pt>
                <c:pt idx="3325">
                  <c:v>5.0904950493353756</c:v>
                </c:pt>
                <c:pt idx="3326">
                  <c:v>2.8689108909938792</c:v>
                </c:pt>
                <c:pt idx="3327">
                  <c:v>2.2057425741842045</c:v>
                </c:pt>
                <c:pt idx="3328">
                  <c:v>0.62623762374056724</c:v>
                </c:pt>
                <c:pt idx="3329">
                  <c:v>-7.712871286816371E-2</c:v>
                </c:pt>
                <c:pt idx="3330">
                  <c:v>-0.20623762375542545</c:v>
                </c:pt>
                <c:pt idx="3331">
                  <c:v>5.2079207918428447E-2</c:v>
                </c:pt>
                <c:pt idx="3332">
                  <c:v>-6.1188118810136576E-2</c:v>
                </c:pt>
                <c:pt idx="3333">
                  <c:v>-3.019801980071396E-2</c:v>
                </c:pt>
                <c:pt idx="3334">
                  <c:v>-0.90346534650580979</c:v>
                </c:pt>
                <c:pt idx="3335">
                  <c:v>-1.820495049443521</c:v>
                </c:pt>
                <c:pt idx="3336">
                  <c:v>-2.3454455444770419</c:v>
                </c:pt>
                <c:pt idx="3337">
                  <c:v>-2.6725742573374665</c:v>
                </c:pt>
                <c:pt idx="3338">
                  <c:v>-2.8584158414890446</c:v>
                </c:pt>
                <c:pt idx="3339">
                  <c:v>-0.8483168316560975</c:v>
                </c:pt>
                <c:pt idx="3340">
                  <c:v>-0.32405940593054744</c:v>
                </c:pt>
                <c:pt idx="3341">
                  <c:v>0.31267326731626455</c:v>
                </c:pt>
                <c:pt idx="3342">
                  <c:v>1.4775247524258046</c:v>
                </c:pt>
                <c:pt idx="3343">
                  <c:v>4.5216831681670975</c:v>
                </c:pt>
                <c:pt idx="3344">
                  <c:v>4.9674257424099455</c:v>
                </c:pt>
                <c:pt idx="3345">
                  <c:v>5.3926732671482114</c:v>
                </c:pt>
                <c:pt idx="3346">
                  <c:v>4.8541584156799757</c:v>
                </c:pt>
                <c:pt idx="3347">
                  <c:v>1.9187128712235042</c:v>
                </c:pt>
                <c:pt idx="3348">
                  <c:v>0.750099009876114</c:v>
                </c:pt>
                <c:pt idx="3349">
                  <c:v>-1.4374257425260815</c:v>
                </c:pt>
                <c:pt idx="3350">
                  <c:v>-1.6883168316263812</c:v>
                </c:pt>
                <c:pt idx="3351">
                  <c:v>-3.8577227721501184</c:v>
                </c:pt>
                <c:pt idx="3352">
                  <c:v>-6.8127722770017272</c:v>
                </c:pt>
                <c:pt idx="3353">
                  <c:v>-9.840495049178493</c:v>
                </c:pt>
                <c:pt idx="3354">
                  <c:v>-11.903366336239252</c:v>
                </c:pt>
                <c:pt idx="3355">
                  <c:v>-13.688316831228196</c:v>
                </c:pt>
                <c:pt idx="3356">
                  <c:v>-13.803168316372766</c:v>
                </c:pt>
                <c:pt idx="3357">
                  <c:v>-10.615445544202871</c:v>
                </c:pt>
                <c:pt idx="3358">
                  <c:v>-8.5336633660535455</c:v>
                </c:pt>
                <c:pt idx="3359">
                  <c:v>-4.7143564354864029</c:v>
                </c:pt>
                <c:pt idx="3360">
                  <c:v>-1.2569306930269575</c:v>
                </c:pt>
                <c:pt idx="3361">
                  <c:v>0.10198019801642494</c:v>
                </c:pt>
                <c:pt idx="3362">
                  <c:v>0.20009900989426446</c:v>
                </c:pt>
                <c:pt idx="3363">
                  <c:v>0.65118811879097271</c:v>
                </c:pt>
                <c:pt idx="3364">
                  <c:v>0.92841584155340062</c:v>
                </c:pt>
                <c:pt idx="3365">
                  <c:v>0.87623762373282876</c:v>
                </c:pt>
                <c:pt idx="3366">
                  <c:v>1.4987128712369546</c:v>
                </c:pt>
                <c:pt idx="3367">
                  <c:v>3.2534653464265957</c:v>
                </c:pt>
                <c:pt idx="3368">
                  <c:v>5.0278217820113742</c:v>
                </c:pt>
                <c:pt idx="3369">
                  <c:v>9.7331683165082126</c:v>
                </c:pt>
                <c:pt idx="3370">
                  <c:v>12.812079207495364</c:v>
                </c:pt>
                <c:pt idx="3371">
                  <c:v>12.996336633232339</c:v>
                </c:pt>
                <c:pt idx="3372">
                  <c:v>14.842475247031425</c:v>
                </c:pt>
                <c:pt idx="3373">
                  <c:v>13.52366336588776</c:v>
                </c:pt>
                <c:pt idx="3374">
                  <c:v>9.8766336630388949</c:v>
                </c:pt>
                <c:pt idx="3375">
                  <c:v>8.7118811878300946</c:v>
                </c:pt>
                <c:pt idx="3376">
                  <c:v>7.3944554452995641</c:v>
                </c:pt>
                <c:pt idx="3377">
                  <c:v>7.6966336631109913</c:v>
                </c:pt>
                <c:pt idx="3378">
                  <c:v>9.4596039600814859</c:v>
                </c:pt>
                <c:pt idx="3379">
                  <c:v>12.68366336591607</c:v>
                </c:pt>
                <c:pt idx="3380">
                  <c:v>14.961980197523291</c:v>
                </c:pt>
                <c:pt idx="3381">
                  <c:v>18.526633662752285</c:v>
                </c:pt>
                <c:pt idx="3382">
                  <c:v>21.261089108205059</c:v>
                </c:pt>
                <c:pt idx="3383">
                  <c:v>26.977821781283801</c:v>
                </c:pt>
                <c:pt idx="3384">
                  <c:v>26.214158414971578</c:v>
                </c:pt>
                <c:pt idx="3385">
                  <c:v>29.131485147546751</c:v>
                </c:pt>
                <c:pt idx="3386">
                  <c:v>28.348019801039328</c:v>
                </c:pt>
                <c:pt idx="3387">
                  <c:v>28.94712871191048</c:v>
                </c:pt>
                <c:pt idx="3388">
                  <c:v>31.261683167280218</c:v>
                </c:pt>
                <c:pt idx="3389">
                  <c:v>29.30673267229416</c:v>
                </c:pt>
                <c:pt idx="3390">
                  <c:v>30.287227721765994</c:v>
                </c:pt>
                <c:pt idx="3391">
                  <c:v>27.798910890166926</c:v>
                </c:pt>
                <c:pt idx="3392">
                  <c:v>25.314455444705029</c:v>
                </c:pt>
                <c:pt idx="3393">
                  <c:v>25.427029702125612</c:v>
                </c:pt>
                <c:pt idx="3394">
                  <c:v>25.119603959562468</c:v>
                </c:pt>
                <c:pt idx="3395">
                  <c:v>27.312475246618526</c:v>
                </c:pt>
                <c:pt idx="3396">
                  <c:v>30.168613860385012</c:v>
                </c:pt>
                <c:pt idx="3397">
                  <c:v>30.652079206902858</c:v>
                </c:pt>
                <c:pt idx="3398">
                  <c:v>33.011089107814605</c:v>
                </c:pt>
                <c:pt idx="3399">
                  <c:v>33.678118810762875</c:v>
                </c:pt>
                <c:pt idx="3400">
                  <c:v>27.859306929768351</c:v>
                </c:pt>
                <c:pt idx="3401">
                  <c:v>25.895445543694883</c:v>
                </c:pt>
                <c:pt idx="3402">
                  <c:v>24.212376236820198</c:v>
                </c:pt>
                <c:pt idx="3403">
                  <c:v>21.789108910168455</c:v>
                </c:pt>
                <c:pt idx="3404">
                  <c:v>22.653267325980423</c:v>
                </c:pt>
                <c:pt idx="3405">
                  <c:v>22.230990098271295</c:v>
                </c:pt>
                <c:pt idx="3406">
                  <c:v>20.189999999329668</c:v>
                </c:pt>
                <c:pt idx="3407">
                  <c:v>25.042475246692899</c:v>
                </c:pt>
                <c:pt idx="3408">
                  <c:v>25.418712870442608</c:v>
                </c:pt>
                <c:pt idx="3409">
                  <c:v>24.454059405128074</c:v>
                </c:pt>
                <c:pt idx="3410">
                  <c:v>20.22613861319007</c:v>
                </c:pt>
                <c:pt idx="3411">
                  <c:v>16.069306930159801</c:v>
                </c:pt>
                <c:pt idx="3412">
                  <c:v>13.597722771826049</c:v>
                </c:pt>
                <c:pt idx="3413">
                  <c:v>10.266435643223327</c:v>
                </c:pt>
                <c:pt idx="3414">
                  <c:v>9.5496039600792084</c:v>
                </c:pt>
                <c:pt idx="3415">
                  <c:v>9.7573267323485009</c:v>
                </c:pt>
                <c:pt idx="3416">
                  <c:v>10.953069306568134</c:v>
                </c:pt>
                <c:pt idx="3417">
                  <c:v>14.929405940097855</c:v>
                </c:pt>
                <c:pt idx="3418">
                  <c:v>14.652178217335429</c:v>
                </c:pt>
                <c:pt idx="3419">
                  <c:v>12.175346534249964</c:v>
                </c:pt>
                <c:pt idx="3420">
                  <c:v>11.225742573884011</c:v>
                </c:pt>
                <c:pt idx="3421">
                  <c:v>4.2339603958998309</c:v>
                </c:pt>
                <c:pt idx="3422">
                  <c:v>6.2999009898890534</c:v>
                </c:pt>
                <c:pt idx="3423">
                  <c:v>5.3103960394276619</c:v>
                </c:pt>
                <c:pt idx="3424">
                  <c:v>6.9880198017477309</c:v>
                </c:pt>
                <c:pt idx="3425">
                  <c:v>5.8957425740612006</c:v>
                </c:pt>
                <c:pt idx="3426">
                  <c:v>3.6545544553231615</c:v>
                </c:pt>
                <c:pt idx="3427">
                  <c:v>0.51366336631856813</c:v>
                </c:pt>
                <c:pt idx="3428">
                  <c:v>-0.82643564353697629</c:v>
                </c:pt>
                <c:pt idx="3429">
                  <c:v>-3.1907920791011848</c:v>
                </c:pt>
                <c:pt idx="3430">
                  <c:v>-1.9549504949846412</c:v>
                </c:pt>
                <c:pt idx="3431">
                  <c:v>-4.7468316830110968</c:v>
                </c:pt>
                <c:pt idx="3432">
                  <c:v>-4.7007920790516877</c:v>
                </c:pt>
                <c:pt idx="3433">
                  <c:v>-3.1748514850431566</c:v>
                </c:pt>
                <c:pt idx="3434">
                  <c:v>-4.4129702968822766</c:v>
                </c:pt>
                <c:pt idx="3435">
                  <c:v>-6.2742574255334942</c:v>
                </c:pt>
                <c:pt idx="3436">
                  <c:v>-7.4926732670781426</c:v>
                </c:pt>
                <c:pt idx="3437">
                  <c:v>-15.550396039088122</c:v>
                </c:pt>
                <c:pt idx="3438">
                  <c:v>-16.042079207388241</c:v>
                </c:pt>
                <c:pt idx="3439">
                  <c:v>-19.333267326091239</c:v>
                </c:pt>
                <c:pt idx="3440">
                  <c:v>-18.654158415222135</c:v>
                </c:pt>
                <c:pt idx="3441">
                  <c:v>-15.151584157912726</c:v>
                </c:pt>
                <c:pt idx="3442">
                  <c:v>-15.30029702919512</c:v>
                </c:pt>
                <c:pt idx="3443">
                  <c:v>-11.05732673230573</c:v>
                </c:pt>
                <c:pt idx="3444">
                  <c:v>-10.969702969932724</c:v>
                </c:pt>
                <c:pt idx="3445">
                  <c:v>-16.490792078660228</c:v>
                </c:pt>
                <c:pt idx="3446">
                  <c:v>-20.596336632980762</c:v>
                </c:pt>
                <c:pt idx="3447">
                  <c:v>-22.169801979462576</c:v>
                </c:pt>
                <c:pt idx="3448">
                  <c:v>-22.590594058656425</c:v>
                </c:pt>
                <c:pt idx="3449">
                  <c:v>-17.993267326135022</c:v>
                </c:pt>
                <c:pt idx="3450">
                  <c:v>-15.618316831165247</c:v>
                </c:pt>
                <c:pt idx="3451">
                  <c:v>-15.904653464817969</c:v>
                </c:pt>
                <c:pt idx="3452">
                  <c:v>-11.826336633271826</c:v>
                </c:pt>
                <c:pt idx="3453">
                  <c:v>-9.1780198016753829</c:v>
                </c:pt>
                <c:pt idx="3454">
                  <c:v>-6.4442574255291865</c:v>
                </c:pt>
                <c:pt idx="3455">
                  <c:v>-1.8151485147910678</c:v>
                </c:pt>
                <c:pt idx="3456">
                  <c:v>0.4101980197882758</c:v>
                </c:pt>
                <c:pt idx="3457">
                  <c:v>3.2686138612787259</c:v>
                </c:pt>
                <c:pt idx="3458">
                  <c:v>1.727623762318804</c:v>
                </c:pt>
                <c:pt idx="3459">
                  <c:v>1.3128712870853767</c:v>
                </c:pt>
                <c:pt idx="3460">
                  <c:v>0.27198019801071277</c:v>
                </c:pt>
                <c:pt idx="3461">
                  <c:v>0.24168316830926212</c:v>
                </c:pt>
                <c:pt idx="3462">
                  <c:v>0.63148514849368975</c:v>
                </c:pt>
                <c:pt idx="3463">
                  <c:v>3.1960396038543073</c:v>
                </c:pt>
                <c:pt idx="3464">
                  <c:v>4.6900990097453743</c:v>
                </c:pt>
                <c:pt idx="3465">
                  <c:v>8.5064356432819679</c:v>
                </c:pt>
                <c:pt idx="3466">
                  <c:v>6.406435643350628</c:v>
                </c:pt>
                <c:pt idx="3467">
                  <c:v>10.21960396005661</c:v>
                </c:pt>
                <c:pt idx="3468">
                  <c:v>8.2850495046758166</c:v>
                </c:pt>
                <c:pt idx="3469">
                  <c:v>9.3115841581070526</c:v>
                </c:pt>
                <c:pt idx="3470">
                  <c:v>7.8288118809281295</c:v>
                </c:pt>
                <c:pt idx="3471">
                  <c:v>9.3312871284029377</c:v>
                </c:pt>
                <c:pt idx="3472">
                  <c:v>9.2255445541500709</c:v>
                </c:pt>
                <c:pt idx="3473">
                  <c:v>12.833267326306517</c:v>
                </c:pt>
                <c:pt idx="3474">
                  <c:v>15.280693068799991</c:v>
                </c:pt>
                <c:pt idx="3475">
                  <c:v>18.844653464720999</c:v>
                </c:pt>
                <c:pt idx="3476">
                  <c:v>18.743366336012549</c:v>
                </c:pt>
                <c:pt idx="3477">
                  <c:v>18.624752474628718</c:v>
                </c:pt>
                <c:pt idx="3478">
                  <c:v>18.696534652844427</c:v>
                </c:pt>
                <c:pt idx="3479">
                  <c:v>17.372376237046911</c:v>
                </c:pt>
                <c:pt idx="3480">
                  <c:v>16.950891088546495</c:v>
                </c:pt>
                <c:pt idx="3481">
                  <c:v>18.583267326115873</c:v>
                </c:pt>
                <c:pt idx="3482">
                  <c:v>21.647821781459598</c:v>
                </c:pt>
                <c:pt idx="3483">
                  <c:v>23.672277226935979</c:v>
                </c:pt>
                <c:pt idx="3484">
                  <c:v>26.321386137739712</c:v>
                </c:pt>
                <c:pt idx="3485">
                  <c:v>25.854554454587849</c:v>
                </c:pt>
                <c:pt idx="3486">
                  <c:v>26.197524751605574</c:v>
                </c:pt>
                <c:pt idx="3487">
                  <c:v>27.823861385214514</c:v>
                </c:pt>
                <c:pt idx="3488">
                  <c:v>27.820099008978076</c:v>
                </c:pt>
                <c:pt idx="3489">
                  <c:v>26.597128711988265</c:v>
                </c:pt>
                <c:pt idx="3490">
                  <c:v>26.798811880298548</c:v>
                </c:pt>
                <c:pt idx="3491">
                  <c:v>27.178811880284687</c:v>
                </c:pt>
                <c:pt idx="3492">
                  <c:v>26.85396039514826</c:v>
                </c:pt>
                <c:pt idx="3493">
                  <c:v>22.966039603198844</c:v>
                </c:pt>
                <c:pt idx="3494">
                  <c:v>25.007029702140464</c:v>
                </c:pt>
                <c:pt idx="3495">
                  <c:v>22.046732672535736</c:v>
                </c:pt>
                <c:pt idx="3496">
                  <c:v>19.507128712224116</c:v>
                </c:pt>
                <c:pt idx="3497">
                  <c:v>22.549702969549394</c:v>
                </c:pt>
                <c:pt idx="3498">
                  <c:v>22.883663365576158</c:v>
                </c:pt>
                <c:pt idx="3499">
                  <c:v>21.025445543856218</c:v>
                </c:pt>
                <c:pt idx="3500">
                  <c:v>21.247524751770332</c:v>
                </c:pt>
                <c:pt idx="3501">
                  <c:v>18.803762375613978</c:v>
                </c:pt>
                <c:pt idx="3502">
                  <c:v>14.232277227251021</c:v>
                </c:pt>
                <c:pt idx="3503">
                  <c:v>12.142871286726679</c:v>
                </c:pt>
                <c:pt idx="3504">
                  <c:v>12.00534653425427</c:v>
                </c:pt>
                <c:pt idx="3505">
                  <c:v>13.370297029259483</c:v>
                </c:pt>
                <c:pt idx="3506">
                  <c:v>16.639603959843367</c:v>
                </c:pt>
                <c:pt idx="3507">
                  <c:v>19.495742573609828</c:v>
                </c:pt>
                <c:pt idx="3508">
                  <c:v>20.860693068615056</c:v>
                </c:pt>
                <c:pt idx="3509">
                  <c:v>20.319108910216926</c:v>
                </c:pt>
                <c:pt idx="3510">
                  <c:v>21.590396038887317</c:v>
                </c:pt>
                <c:pt idx="3511">
                  <c:v>16.490792078661631</c:v>
                </c:pt>
                <c:pt idx="3512">
                  <c:v>15.417425742062271</c:v>
                </c:pt>
                <c:pt idx="3513">
                  <c:v>15.679504949973973</c:v>
                </c:pt>
                <c:pt idx="3514">
                  <c:v>14.325148514375742</c:v>
                </c:pt>
                <c:pt idx="3515">
                  <c:v>14.863762375744717</c:v>
                </c:pt>
                <c:pt idx="3516">
                  <c:v>16.603366336082225</c:v>
                </c:pt>
                <c:pt idx="3517">
                  <c:v>17.120792078640051</c:v>
                </c:pt>
                <c:pt idx="3518">
                  <c:v>18.793267326109145</c:v>
                </c:pt>
                <c:pt idx="3519">
                  <c:v>17.988019801383317</c:v>
                </c:pt>
                <c:pt idx="3520">
                  <c:v>13.85306930647077</c:v>
                </c:pt>
                <c:pt idx="3521">
                  <c:v>12.658712870867078</c:v>
                </c:pt>
                <c:pt idx="3522">
                  <c:v>11.444851484768984</c:v>
                </c:pt>
                <c:pt idx="3523">
                  <c:v>12.103564356034248</c:v>
                </c:pt>
                <c:pt idx="3524">
                  <c:v>11.513564356053411</c:v>
                </c:pt>
                <c:pt idx="3525">
                  <c:v>10.681188118458158</c:v>
                </c:pt>
                <c:pt idx="3526">
                  <c:v>11.240891088734731</c:v>
                </c:pt>
                <c:pt idx="3527">
                  <c:v>12.724455445122361</c:v>
                </c:pt>
                <c:pt idx="3528">
                  <c:v>13.781287128256468</c:v>
                </c:pt>
                <c:pt idx="3529">
                  <c:v>12.370198019392513</c:v>
                </c:pt>
                <c:pt idx="3530">
                  <c:v>15.20138613810998</c:v>
                </c:pt>
                <c:pt idx="3531">
                  <c:v>16.376831682625095</c:v>
                </c:pt>
                <c:pt idx="3532">
                  <c:v>15.920495048976678</c:v>
                </c:pt>
                <c:pt idx="3533">
                  <c:v>18.916336633035975</c:v>
                </c:pt>
                <c:pt idx="3534">
                  <c:v>19.223861385501269</c:v>
                </c:pt>
                <c:pt idx="3535">
                  <c:v>23.54009900912023</c:v>
                </c:pt>
                <c:pt idx="3536">
                  <c:v>23.622475246741534</c:v>
                </c:pt>
                <c:pt idx="3537">
                  <c:v>21.881980197293171</c:v>
                </c:pt>
                <c:pt idx="3538">
                  <c:v>24.905049504124033</c:v>
                </c:pt>
                <c:pt idx="3539">
                  <c:v>23.345247523977687</c:v>
                </c:pt>
                <c:pt idx="3540">
                  <c:v>22.477227722025724</c:v>
                </c:pt>
                <c:pt idx="3541">
                  <c:v>21.61227722700502</c:v>
                </c:pt>
                <c:pt idx="3542">
                  <c:v>22.681881187366546</c:v>
                </c:pt>
                <c:pt idx="3543">
                  <c:v>21.871386137887583</c:v>
                </c:pt>
                <c:pt idx="3544">
                  <c:v>23.457722771497547</c:v>
                </c:pt>
                <c:pt idx="3545">
                  <c:v>25.520693068459021</c:v>
                </c:pt>
                <c:pt idx="3546">
                  <c:v>24.735148514030485</c:v>
                </c:pt>
                <c:pt idx="3547">
                  <c:v>24.580990098193485</c:v>
                </c:pt>
                <c:pt idx="3548">
                  <c:v>26.07445544467873</c:v>
                </c:pt>
                <c:pt idx="3549">
                  <c:v>23.919306929899093</c:v>
                </c:pt>
                <c:pt idx="3550">
                  <c:v>19.825148514192833</c:v>
                </c:pt>
                <c:pt idx="3551">
                  <c:v>17.757623761786196</c:v>
                </c:pt>
                <c:pt idx="3552">
                  <c:v>15.484653464832837</c:v>
                </c:pt>
                <c:pt idx="3553">
                  <c:v>16.673663365782669</c:v>
                </c:pt>
                <c:pt idx="3554">
                  <c:v>15.678712870766672</c:v>
                </c:pt>
                <c:pt idx="3555">
                  <c:v>18.573465345917587</c:v>
                </c:pt>
                <c:pt idx="3556">
                  <c:v>21.359306929985042</c:v>
                </c:pt>
                <c:pt idx="3557">
                  <c:v>22.134257425007991</c:v>
                </c:pt>
                <c:pt idx="3558">
                  <c:v>23.364851484372828</c:v>
                </c:pt>
                <c:pt idx="3559">
                  <c:v>22.724257424987425</c:v>
                </c:pt>
                <c:pt idx="3560">
                  <c:v>23.313465345760964</c:v>
                </c:pt>
                <c:pt idx="3561">
                  <c:v>21.769405939871163</c:v>
                </c:pt>
                <c:pt idx="3562">
                  <c:v>21.4725742567136</c:v>
                </c:pt>
                <c:pt idx="3563">
                  <c:v>24.463168316019775</c:v>
                </c:pt>
                <c:pt idx="3564">
                  <c:v>23.954752474452928</c:v>
                </c:pt>
                <c:pt idx="3565">
                  <c:v>26.72029702881585</c:v>
                </c:pt>
                <c:pt idx="3566">
                  <c:v>26.409009900112711</c:v>
                </c:pt>
                <c:pt idx="3567">
                  <c:v>30.184455444542287</c:v>
                </c:pt>
                <c:pt idx="3568">
                  <c:v>30.163267325731127</c:v>
                </c:pt>
                <c:pt idx="3569">
                  <c:v>30.384653464337283</c:v>
                </c:pt>
                <c:pt idx="3570">
                  <c:v>27.244455444640664</c:v>
                </c:pt>
                <c:pt idx="3571">
                  <c:v>27.326039603053236</c:v>
                </c:pt>
                <c:pt idx="3572">
                  <c:v>26.393168315955421</c:v>
                </c:pt>
                <c:pt idx="3573">
                  <c:v>24.80841584076148</c:v>
                </c:pt>
                <c:pt idx="3574">
                  <c:v>25.597029702121304</c:v>
                </c:pt>
                <c:pt idx="3575">
                  <c:v>26.121287127845441</c:v>
                </c:pt>
                <c:pt idx="3576">
                  <c:v>27.941683167388231</c:v>
                </c:pt>
                <c:pt idx="3577">
                  <c:v>29.117029702004018</c:v>
                </c:pt>
                <c:pt idx="3578">
                  <c:v>28.438712870343604</c:v>
                </c:pt>
                <c:pt idx="3579">
                  <c:v>25.613564355585154</c:v>
                </c:pt>
                <c:pt idx="3580">
                  <c:v>28.362475246583475</c:v>
                </c:pt>
                <c:pt idx="3581">
                  <c:v>25.385445543712024</c:v>
                </c:pt>
                <c:pt idx="3582">
                  <c:v>23.304356434870648</c:v>
                </c:pt>
                <c:pt idx="3583">
                  <c:v>19.690693068653118</c:v>
                </c:pt>
                <c:pt idx="3584">
                  <c:v>15.330594058897976</c:v>
                </c:pt>
                <c:pt idx="3585">
                  <c:v>15.074455445044562</c:v>
                </c:pt>
                <c:pt idx="3586">
                  <c:v>15.550396039088122</c:v>
                </c:pt>
                <c:pt idx="3587">
                  <c:v>18.158712870684163</c:v>
                </c:pt>
                <c:pt idx="3588">
                  <c:v>22.345841583415883</c:v>
                </c:pt>
                <c:pt idx="3589">
                  <c:v>25.514653464500014</c:v>
                </c:pt>
                <c:pt idx="3590">
                  <c:v>29.682178216836579</c:v>
                </c:pt>
                <c:pt idx="3591">
                  <c:v>31.887821781120053</c:v>
                </c:pt>
                <c:pt idx="3592">
                  <c:v>30.29693069206354</c:v>
                </c:pt>
                <c:pt idx="3593">
                  <c:v>27.55188118720379</c:v>
                </c:pt>
                <c:pt idx="3594">
                  <c:v>26.463366335755119</c:v>
                </c:pt>
                <c:pt idx="3595">
                  <c:v>25.643069306079308</c:v>
                </c:pt>
                <c:pt idx="3596">
                  <c:v>26.17861386051699</c:v>
                </c:pt>
                <c:pt idx="3597">
                  <c:v>26.843564355545571</c:v>
                </c:pt>
                <c:pt idx="3598">
                  <c:v>30.204950494046869</c:v>
                </c:pt>
                <c:pt idx="3599">
                  <c:v>32.030693068243522</c:v>
                </c:pt>
                <c:pt idx="3600">
                  <c:v>30.872277226697339</c:v>
                </c:pt>
                <c:pt idx="3601">
                  <c:v>31.604950494000146</c:v>
                </c:pt>
                <c:pt idx="3602">
                  <c:v>29.126732672300157</c:v>
                </c:pt>
                <c:pt idx="3603">
                  <c:v>26.239603959524253</c:v>
                </c:pt>
                <c:pt idx="3604">
                  <c:v>23.713861385350963</c:v>
                </c:pt>
                <c:pt idx="3605">
                  <c:v>21.716831682447651</c:v>
                </c:pt>
                <c:pt idx="3606">
                  <c:v>20.837623761684259</c:v>
                </c:pt>
                <c:pt idx="3607">
                  <c:v>21.620792078490911</c:v>
                </c:pt>
                <c:pt idx="3608">
                  <c:v>25.149504949659569</c:v>
                </c:pt>
                <c:pt idx="3609">
                  <c:v>24.150495048702123</c:v>
                </c:pt>
                <c:pt idx="3610">
                  <c:v>26.381188117936723</c:v>
                </c:pt>
                <c:pt idx="3611">
                  <c:v>27.450495048593201</c:v>
                </c:pt>
                <c:pt idx="3612">
                  <c:v>29.131683167349649</c:v>
                </c:pt>
                <c:pt idx="3613">
                  <c:v>31.706930692017995</c:v>
                </c:pt>
                <c:pt idx="3614">
                  <c:v>29.539603959415356</c:v>
                </c:pt>
                <c:pt idx="3615">
                  <c:v>26.396039603083818</c:v>
                </c:pt>
                <c:pt idx="3616">
                  <c:v>22.565346533903806</c:v>
                </c:pt>
                <c:pt idx="3617">
                  <c:v>20.35148514783949</c:v>
                </c:pt>
                <c:pt idx="3618">
                  <c:v>17.04059405883919</c:v>
                </c:pt>
                <c:pt idx="3619">
                  <c:v>17.216831682596791</c:v>
                </c:pt>
                <c:pt idx="3620">
                  <c:v>18.457425741961352</c:v>
                </c:pt>
                <c:pt idx="3621">
                  <c:v>20.080198019135342</c:v>
                </c:pt>
                <c:pt idx="3622">
                  <c:v>17.579207920208169</c:v>
                </c:pt>
                <c:pt idx="3623">
                  <c:v>17.147524751905127</c:v>
                </c:pt>
                <c:pt idx="3624">
                  <c:v>17.034653464780913</c:v>
                </c:pt>
                <c:pt idx="3625">
                  <c:v>18.389108910281294</c:v>
                </c:pt>
                <c:pt idx="3626">
                  <c:v>18.774257425119831</c:v>
                </c:pt>
                <c:pt idx="3627">
                  <c:v>17.464356435063603</c:v>
                </c:pt>
                <c:pt idx="3628">
                  <c:v>19.687128712218151</c:v>
                </c:pt>
                <c:pt idx="3629">
                  <c:v>19.660396038951671</c:v>
                </c:pt>
                <c:pt idx="3630">
                  <c:v>19.32079207856745</c:v>
                </c:pt>
                <c:pt idx="3631">
                  <c:v>17.183168316261845</c:v>
                </c:pt>
                <c:pt idx="3632">
                  <c:v>22.419801979454842</c:v>
                </c:pt>
                <c:pt idx="3633">
                  <c:v>21.570297028987085</c:v>
                </c:pt>
                <c:pt idx="3634">
                  <c:v>20.081188118145516</c:v>
                </c:pt>
                <c:pt idx="3635">
                  <c:v>19.559405939945417</c:v>
                </c:pt>
                <c:pt idx="3636">
                  <c:v>18.007920791480668</c:v>
                </c:pt>
                <c:pt idx="3637">
                  <c:v>15.515841583643727</c:v>
                </c:pt>
                <c:pt idx="3638">
                  <c:v>10.661386138260138</c:v>
                </c:pt>
                <c:pt idx="3639">
                  <c:v>9.9950495046184411</c:v>
                </c:pt>
                <c:pt idx="3640">
                  <c:v>10.727722771919851</c:v>
                </c:pt>
                <c:pt idx="3641">
                  <c:v>12.047524752075091</c:v>
                </c:pt>
                <c:pt idx="3642">
                  <c:v>19.742574256770069</c:v>
                </c:pt>
                <c:pt idx="3643">
                  <c:v>22.856435642804573</c:v>
                </c:pt>
                <c:pt idx="3644">
                  <c:v>20.558415840901471</c:v>
                </c:pt>
                <c:pt idx="3645">
                  <c:v>22.847524751717156</c:v>
                </c:pt>
                <c:pt idx="3646">
                  <c:v>19.552475246875556</c:v>
                </c:pt>
                <c:pt idx="3647">
                  <c:v>15.812871286604183</c:v>
                </c:pt>
                <c:pt idx="3648">
                  <c:v>12.001980197620775</c:v>
                </c:pt>
                <c:pt idx="3649">
                  <c:v>8.4287128710065709</c:v>
                </c:pt>
                <c:pt idx="3650">
                  <c:v>4.7861386137035202</c:v>
                </c:pt>
                <c:pt idx="3651">
                  <c:v>5.0544554453771191</c:v>
                </c:pt>
                <c:pt idx="3652">
                  <c:v>8.0653465343864159</c:v>
                </c:pt>
                <c:pt idx="3653">
                  <c:v>11.288118811505798</c:v>
                </c:pt>
                <c:pt idx="3654">
                  <c:v>10.498019801632104</c:v>
                </c:pt>
                <c:pt idx="3655">
                  <c:v>13.627722771823896</c:v>
                </c:pt>
                <c:pt idx="3656">
                  <c:v>14.313861385663602</c:v>
                </c:pt>
                <c:pt idx="3657">
                  <c:v>16.628712870735573</c:v>
                </c:pt>
                <c:pt idx="3658">
                  <c:v>17.125742573689546</c:v>
                </c:pt>
                <c:pt idx="3659">
                  <c:v>20.256435642891518</c:v>
                </c:pt>
                <c:pt idx="3660">
                  <c:v>22.872277226963266</c:v>
                </c:pt>
                <c:pt idx="3661">
                  <c:v>21.599999999282716</c:v>
                </c:pt>
                <c:pt idx="3662">
                  <c:v>24.627722771459464</c:v>
                </c:pt>
                <c:pt idx="3663">
                  <c:v>23.83168316752608</c:v>
                </c:pt>
                <c:pt idx="3664">
                  <c:v>24.302970296223751</c:v>
                </c:pt>
                <c:pt idx="3665">
                  <c:v>23.007920791316039</c:v>
                </c:pt>
                <c:pt idx="3666">
                  <c:v>21.694059405220479</c:v>
                </c:pt>
                <c:pt idx="3667">
                  <c:v>21.543564355720598</c:v>
                </c:pt>
                <c:pt idx="3668">
                  <c:v>19.808910890431196</c:v>
                </c:pt>
                <c:pt idx="3669">
                  <c:v>20.122772276560518</c:v>
                </c:pt>
                <c:pt idx="3670">
                  <c:v>19.558415840935236</c:v>
                </c:pt>
                <c:pt idx="3671">
                  <c:v>21.40594059334887</c:v>
                </c:pt>
                <c:pt idx="3672">
                  <c:v>23.242574256654688</c:v>
                </c:pt>
                <c:pt idx="3673">
                  <c:v>24.919801979370423</c:v>
                </c:pt>
                <c:pt idx="3674">
                  <c:v>20.266336632990527</c:v>
                </c:pt>
                <c:pt idx="3675">
                  <c:v>19.343564355793202</c:v>
                </c:pt>
                <c:pt idx="3676">
                  <c:v>15.824752474722143</c:v>
                </c:pt>
                <c:pt idx="3677">
                  <c:v>11.908910890693177</c:v>
                </c:pt>
                <c:pt idx="3678">
                  <c:v>13.119801979762123</c:v>
                </c:pt>
                <c:pt idx="3679">
                  <c:v>16.406930692525076</c:v>
                </c:pt>
                <c:pt idx="3680">
                  <c:v>17.865346534060826</c:v>
                </c:pt>
                <c:pt idx="3681">
                  <c:v>17.379207920216039</c:v>
                </c:pt>
                <c:pt idx="3682">
                  <c:v>19.61980197954686</c:v>
                </c:pt>
                <c:pt idx="3683">
                  <c:v>17.202970296458449</c:v>
                </c:pt>
                <c:pt idx="3684">
                  <c:v>13.647524752023314</c:v>
                </c:pt>
                <c:pt idx="3685">
                  <c:v>10.742574257069764</c:v>
                </c:pt>
                <c:pt idx="3686">
                  <c:v>10.78019801944404</c:v>
                </c:pt>
                <c:pt idx="3687">
                  <c:v>11.005940593693865</c:v>
                </c:pt>
                <c:pt idx="3688">
                  <c:v>9.9069306927417511</c:v>
                </c:pt>
                <c:pt idx="3689">
                  <c:v>11.497029702588145</c:v>
                </c:pt>
                <c:pt idx="3690">
                  <c:v>8.65643564327676</c:v>
                </c:pt>
                <c:pt idx="3691">
                  <c:v>1.774257425684042</c:v>
                </c:pt>
                <c:pt idx="3692">
                  <c:v>3.9613861384832894</c:v>
                </c:pt>
                <c:pt idx="3693">
                  <c:v>2.9663366335651573</c:v>
                </c:pt>
                <c:pt idx="3694">
                  <c:v>1.6722772276676168</c:v>
                </c:pt>
                <c:pt idx="3695">
                  <c:v>1.9445544553805405</c:v>
                </c:pt>
                <c:pt idx="3696">
                  <c:v>-2.7613861385221248</c:v>
                </c:pt>
                <c:pt idx="3697">
                  <c:v>-2.6831683167430413</c:v>
                </c:pt>
                <c:pt idx="3698">
                  <c:v>-2.0316831682484504</c:v>
                </c:pt>
                <c:pt idx="3699">
                  <c:v>-5.170297029531878</c:v>
                </c:pt>
                <c:pt idx="3700">
                  <c:v>-9.3990099006785854</c:v>
                </c:pt>
                <c:pt idx="3701">
                  <c:v>-17.834653464755029</c:v>
                </c:pt>
                <c:pt idx="3702">
                  <c:v>-30.636633662349901</c:v>
                </c:pt>
                <c:pt idx="3703">
                  <c:v>-31.374257424700826</c:v>
                </c:pt>
                <c:pt idx="3704">
                  <c:v>-30.758415840562957</c:v>
                </c:pt>
                <c:pt idx="3705">
                  <c:v>-31.365346533612001</c:v>
                </c:pt>
                <c:pt idx="3706">
                  <c:v>-29.367326731698476</c:v>
                </c:pt>
                <c:pt idx="3707">
                  <c:v>-29.660396038618202</c:v>
                </c:pt>
                <c:pt idx="3708">
                  <c:v>-26.745544553567051</c:v>
                </c:pt>
                <c:pt idx="3709">
                  <c:v>-27.120792078307993</c:v>
                </c:pt>
                <c:pt idx="3710">
                  <c:v>-24.135643563555007</c:v>
                </c:pt>
                <c:pt idx="3711">
                  <c:v>-23.344554454671119</c:v>
                </c:pt>
                <c:pt idx="3712">
                  <c:v>-21.929702969569327</c:v>
                </c:pt>
                <c:pt idx="3713">
                  <c:v>-23.51881188040695</c:v>
                </c:pt>
                <c:pt idx="3714">
                  <c:v>-25.053465345702836</c:v>
                </c:pt>
                <c:pt idx="3715">
                  <c:v>-26.648514850600147</c:v>
                </c:pt>
                <c:pt idx="3716">
                  <c:v>-28.623762375287889</c:v>
                </c:pt>
                <c:pt idx="3717">
                  <c:v>-24.335643563548526</c:v>
                </c:pt>
                <c:pt idx="3718">
                  <c:v>-25.930693068445848</c:v>
                </c:pt>
                <c:pt idx="3719">
                  <c:v>-23.268316830911001</c:v>
                </c:pt>
                <c:pt idx="3720">
                  <c:v>-24.432673266515451</c:v>
                </c:pt>
                <c:pt idx="3721">
                  <c:v>-27.874257424817614</c:v>
                </c:pt>
                <c:pt idx="3722">
                  <c:v>-30.723762375217817</c:v>
                </c:pt>
                <c:pt idx="3723">
                  <c:v>-31.256435642527084</c:v>
                </c:pt>
                <c:pt idx="3724">
                  <c:v>-32.861386137522018</c:v>
                </c:pt>
                <c:pt idx="3725">
                  <c:v>-34.923762375077686</c:v>
                </c:pt>
                <c:pt idx="3726">
                  <c:v>-34.756435642410324</c:v>
                </c:pt>
                <c:pt idx="3727">
                  <c:v>-34.540594058259501</c:v>
                </c:pt>
                <c:pt idx="3728">
                  <c:v>-28.691089107957787</c:v>
                </c:pt>
                <c:pt idx="3729">
                  <c:v>-32.899009899897692</c:v>
                </c:pt>
                <c:pt idx="3730">
                  <c:v>-27.216831682264729</c:v>
                </c:pt>
                <c:pt idx="3731">
                  <c:v>-22.303960395300066</c:v>
                </c:pt>
                <c:pt idx="3732">
                  <c:v>-26.206930692199492</c:v>
                </c:pt>
                <c:pt idx="3733">
                  <c:v>-22.260396038866123</c:v>
                </c:pt>
                <c:pt idx="3734">
                  <c:v>-21.48712871215708</c:v>
                </c:pt>
                <c:pt idx="3735">
                  <c:v>-18.921782177590572</c:v>
                </c:pt>
                <c:pt idx="3736">
                  <c:v>-21.159405939890839</c:v>
                </c:pt>
                <c:pt idx="3737">
                  <c:v>-17.096039603392523</c:v>
                </c:pt>
                <c:pt idx="3738">
                  <c:v>-21.302970296322265</c:v>
                </c:pt>
                <c:pt idx="3739">
                  <c:v>-19.47029702905715</c:v>
                </c:pt>
                <c:pt idx="3740">
                  <c:v>-19.395049504307206</c:v>
                </c:pt>
                <c:pt idx="3741">
                  <c:v>-13.867326732212049</c:v>
                </c:pt>
                <c:pt idx="3742">
                  <c:v>-10.95445544518126</c:v>
                </c:pt>
                <c:pt idx="3743">
                  <c:v>-6.5524752473075054</c:v>
                </c:pt>
                <c:pt idx="3744">
                  <c:v>-3.2653465345445611</c:v>
                </c:pt>
                <c:pt idx="3745">
                  <c:v>-3.7920792077955672</c:v>
                </c:pt>
                <c:pt idx="3746">
                  <c:v>-7.0594059403604925</c:v>
                </c:pt>
                <c:pt idx="3747">
                  <c:v>-10.100990098674188</c:v>
                </c:pt>
                <c:pt idx="3748">
                  <c:v>-14.278217821308292</c:v>
                </c:pt>
                <c:pt idx="3749">
                  <c:v>-17.74752475188571</c:v>
                </c:pt>
                <c:pt idx="3750">
                  <c:v>-20.138613860717804</c:v>
                </c:pt>
                <c:pt idx="3751">
                  <c:v>-17.982178217225769</c:v>
                </c:pt>
                <c:pt idx="3752">
                  <c:v>-16.629702969744354</c:v>
                </c:pt>
                <c:pt idx="3753">
                  <c:v>-11.867326732278176</c:v>
                </c:pt>
                <c:pt idx="3754">
                  <c:v>-11.205940593687391</c:v>
                </c:pt>
                <c:pt idx="3755">
                  <c:v>-10.456435643217107</c:v>
                </c:pt>
                <c:pt idx="3756">
                  <c:v>-9.6613861382924995</c:v>
                </c:pt>
                <c:pt idx="3757">
                  <c:v>-10.651485148161127</c:v>
                </c:pt>
                <c:pt idx="3758">
                  <c:v>-12.534653464930058</c:v>
                </c:pt>
                <c:pt idx="3759">
                  <c:v>-9.7841584155171297</c:v>
                </c:pt>
                <c:pt idx="3760">
                  <c:v>-10.558415841233533</c:v>
                </c:pt>
                <c:pt idx="3761">
                  <c:v>-8.3584158413075436</c:v>
                </c:pt>
                <c:pt idx="3762">
                  <c:v>-8.660396039316085</c:v>
                </c:pt>
                <c:pt idx="3763">
                  <c:v>-7.6445544551911579</c:v>
                </c:pt>
                <c:pt idx="3764">
                  <c:v>-9.2455445541495571</c:v>
                </c:pt>
                <c:pt idx="3765">
                  <c:v>-10.429702969950624</c:v>
                </c:pt>
                <c:pt idx="3766">
                  <c:v>-11.040594059038989</c:v>
                </c:pt>
                <c:pt idx="3767">
                  <c:v>-13.385148514407987</c:v>
                </c:pt>
                <c:pt idx="3768">
                  <c:v>-15.835643563829928</c:v>
                </c:pt>
                <c:pt idx="3769">
                  <c:v>-15.832673266802201</c:v>
                </c:pt>
                <c:pt idx="3770">
                  <c:v>-16.628712870734173</c:v>
                </c:pt>
                <c:pt idx="3771">
                  <c:v>-12.954455445115141</c:v>
                </c:pt>
                <c:pt idx="3772">
                  <c:v>-9.7069306927468251</c:v>
                </c:pt>
                <c:pt idx="3773">
                  <c:v>-6.2851485146426818</c:v>
                </c:pt>
                <c:pt idx="3774">
                  <c:v>-4.9207920790447073</c:v>
                </c:pt>
                <c:pt idx="3775">
                  <c:v>-2.6168316830819247</c:v>
                </c:pt>
                <c:pt idx="3776">
                  <c:v>-4.637623762222594</c:v>
                </c:pt>
                <c:pt idx="3777">
                  <c:v>-3.9366336632357641</c:v>
                </c:pt>
                <c:pt idx="3778">
                  <c:v>-3.7673267325480437</c:v>
                </c:pt>
                <c:pt idx="3779">
                  <c:v>-1.8376237623146103</c:v>
                </c:pt>
                <c:pt idx="3780">
                  <c:v>-1.402970296982428</c:v>
                </c:pt>
                <c:pt idx="3781">
                  <c:v>-5.4999999998170876</c:v>
                </c:pt>
                <c:pt idx="3782">
                  <c:v>-6.3732673265207769</c:v>
                </c:pt>
                <c:pt idx="3783">
                  <c:v>-10.71386138578292</c:v>
                </c:pt>
                <c:pt idx="3784">
                  <c:v>-12.084158415439182</c:v>
                </c:pt>
                <c:pt idx="3785">
                  <c:v>-14.78613861337006</c:v>
                </c:pt>
                <c:pt idx="3786">
                  <c:v>-13.699009900535913</c:v>
                </c:pt>
                <c:pt idx="3787">
                  <c:v>-14.161386138143353</c:v>
                </c:pt>
                <c:pt idx="3788">
                  <c:v>-13.366336633218745</c:v>
                </c:pt>
                <c:pt idx="3789">
                  <c:v>-13.155445544117434</c:v>
                </c:pt>
                <c:pt idx="3790">
                  <c:v>-14.344554454969412</c:v>
                </c:pt>
                <c:pt idx="3791">
                  <c:v>-17.383168316253961</c:v>
                </c:pt>
                <c:pt idx="3792">
                  <c:v>-20.183168316161947</c:v>
                </c:pt>
                <c:pt idx="3793">
                  <c:v>-24.582178217006554</c:v>
                </c:pt>
                <c:pt idx="3794">
                  <c:v>-28.125742573323727</c:v>
                </c:pt>
                <c:pt idx="3795">
                  <c:v>-27.583168315916836</c:v>
                </c:pt>
                <c:pt idx="3796">
                  <c:v>-26.14158415754715</c:v>
                </c:pt>
                <c:pt idx="3797">
                  <c:v>-25.608910890239276</c:v>
                </c:pt>
                <c:pt idx="3798">
                  <c:v>-24.647524751657485</c:v>
                </c:pt>
                <c:pt idx="3799">
                  <c:v>-21.585148514134204</c:v>
                </c:pt>
                <c:pt idx="3800">
                  <c:v>-26.027821781313499</c:v>
                </c:pt>
                <c:pt idx="3801">
                  <c:v>-34.946435642405525</c:v>
                </c:pt>
                <c:pt idx="3802">
                  <c:v>-41.061980196656862</c:v>
                </c:pt>
                <c:pt idx="3803">
                  <c:v>-39.19386138483793</c:v>
                </c:pt>
                <c:pt idx="3804">
                  <c:v>-32.935544553361041</c:v>
                </c:pt>
                <c:pt idx="3805">
                  <c:v>-26.989207919896682</c:v>
                </c:pt>
                <c:pt idx="3806">
                  <c:v>-28.702376236671338</c:v>
                </c:pt>
                <c:pt idx="3807">
                  <c:v>-32.0615841573522</c:v>
                </c:pt>
                <c:pt idx="3808">
                  <c:v>-32.269405939523644</c:v>
                </c:pt>
                <c:pt idx="3809">
                  <c:v>-34.724356434489998</c:v>
                </c:pt>
                <c:pt idx="3810">
                  <c:v>-39.639603959079373</c:v>
                </c:pt>
                <c:pt idx="3811">
                  <c:v>-44.005742572796336</c:v>
                </c:pt>
                <c:pt idx="3812">
                  <c:v>-41.805247523363832</c:v>
                </c:pt>
                <c:pt idx="3813">
                  <c:v>-39.357029701663052</c:v>
                </c:pt>
                <c:pt idx="3814">
                  <c:v>-38.057920790815281</c:v>
                </c:pt>
                <c:pt idx="3815">
                  <c:v>-38.445346533377823</c:v>
                </c:pt>
                <c:pt idx="3816">
                  <c:v>-37.11594059282718</c:v>
                </c:pt>
                <c:pt idx="3817">
                  <c:v>-41.390594058032555</c:v>
                </c:pt>
                <c:pt idx="3818">
                  <c:v>-45.8089108895687</c:v>
                </c:pt>
                <c:pt idx="3819">
                  <c:v>-46.889009899433617</c:v>
                </c:pt>
                <c:pt idx="3820">
                  <c:v>-46.592178216274654</c:v>
                </c:pt>
                <c:pt idx="3821">
                  <c:v>-41.538613860006983</c:v>
                </c:pt>
                <c:pt idx="3822">
                  <c:v>-42.979207919365081</c:v>
                </c:pt>
                <c:pt idx="3823">
                  <c:v>-40.819504949140288</c:v>
                </c:pt>
                <c:pt idx="3824">
                  <c:v>-43.329702968858498</c:v>
                </c:pt>
                <c:pt idx="3825">
                  <c:v>-40.819504949140295</c:v>
                </c:pt>
                <c:pt idx="3826">
                  <c:v>-41.959405939200842</c:v>
                </c:pt>
                <c:pt idx="3827">
                  <c:v>-45.996138612334803</c:v>
                </c:pt>
                <c:pt idx="3828">
                  <c:v>-43.046435642135641</c:v>
                </c:pt>
                <c:pt idx="3829">
                  <c:v>-43.47247524608121</c:v>
                </c:pt>
                <c:pt idx="3830">
                  <c:v>-39.957623761049469</c:v>
                </c:pt>
                <c:pt idx="3831">
                  <c:v>-37.55702970172414</c:v>
                </c:pt>
                <c:pt idx="3832">
                  <c:v>-31.855346533595352</c:v>
                </c:pt>
                <c:pt idx="3833">
                  <c:v>-30.105940593059589</c:v>
                </c:pt>
                <c:pt idx="3834">
                  <c:v>-28.647920791128179</c:v>
                </c:pt>
                <c:pt idx="3835">
                  <c:v>-26.665049504065404</c:v>
                </c:pt>
                <c:pt idx="3836">
                  <c:v>-26.058613860521447</c:v>
                </c:pt>
                <c:pt idx="3837">
                  <c:v>-27.019405939697393</c:v>
                </c:pt>
                <c:pt idx="3838">
                  <c:v>-26.530693068426416</c:v>
                </c:pt>
                <c:pt idx="3839">
                  <c:v>-26.450594058527702</c:v>
                </c:pt>
                <c:pt idx="3840">
                  <c:v>-26.00267326646442</c:v>
                </c:pt>
                <c:pt idx="3841">
                  <c:v>-25.387722771434603</c:v>
                </c:pt>
                <c:pt idx="3842">
                  <c:v>-24.602178217004649</c:v>
                </c:pt>
                <c:pt idx="3843">
                  <c:v>-23.627722771493225</c:v>
                </c:pt>
                <c:pt idx="3844">
                  <c:v>-26.217920791209419</c:v>
                </c:pt>
                <c:pt idx="3845">
                  <c:v>-22.150198019067428</c:v>
                </c:pt>
                <c:pt idx="3846">
                  <c:v>-21.245247524046359</c:v>
                </c:pt>
                <c:pt idx="3847">
                  <c:v>-18.138316831080321</c:v>
                </c:pt>
                <c:pt idx="3848">
                  <c:v>-18.809900989473729</c:v>
                </c:pt>
                <c:pt idx="3849">
                  <c:v>-18.367227722162166</c:v>
                </c:pt>
                <c:pt idx="3850">
                  <c:v>-19.844752474589374</c:v>
                </c:pt>
                <c:pt idx="3851">
                  <c:v>-21.055643563658325</c:v>
                </c:pt>
                <c:pt idx="3852">
                  <c:v>-18.111188118210887</c:v>
                </c:pt>
                <c:pt idx="3853">
                  <c:v>-15.140891088604999</c:v>
                </c:pt>
                <c:pt idx="3854">
                  <c:v>-12.779603959972079</c:v>
                </c:pt>
                <c:pt idx="3855">
                  <c:v>-11.482574257043991</c:v>
                </c:pt>
                <c:pt idx="3856">
                  <c:v>-12.636831682747959</c:v>
                </c:pt>
                <c:pt idx="3857">
                  <c:v>-14.391584157937601</c:v>
                </c:pt>
                <c:pt idx="3858">
                  <c:v>-15.49514851433767</c:v>
                </c:pt>
                <c:pt idx="3859">
                  <c:v>-20.745148514162505</c:v>
                </c:pt>
                <c:pt idx="3860">
                  <c:v>-20.481485147834785</c:v>
                </c:pt>
                <c:pt idx="3861">
                  <c:v>-21.635742573540153</c:v>
                </c:pt>
                <c:pt idx="3862">
                  <c:v>-21.697722771557601</c:v>
                </c:pt>
                <c:pt idx="3863">
                  <c:v>-22.969801979436681</c:v>
                </c:pt>
                <c:pt idx="3864">
                  <c:v>-19.383168316187824</c:v>
                </c:pt>
                <c:pt idx="3865">
                  <c:v>-13.544752474798178</c:v>
                </c:pt>
                <c:pt idx="3866">
                  <c:v>-12.83168316789051</c:v>
                </c:pt>
                <c:pt idx="3867">
                  <c:v>-13.46851485103805</c:v>
                </c:pt>
                <c:pt idx="3868">
                  <c:v>-10.794455445186724</c:v>
                </c:pt>
                <c:pt idx="3869">
                  <c:v>-13.570495049054472</c:v>
                </c:pt>
                <c:pt idx="3870">
                  <c:v>-12.605841583739942</c:v>
                </c:pt>
                <c:pt idx="3871">
                  <c:v>-14.534356435161717</c:v>
                </c:pt>
                <c:pt idx="3872">
                  <c:v>-15.725643563834122</c:v>
                </c:pt>
                <c:pt idx="3873">
                  <c:v>-16.321584157874646</c:v>
                </c:pt>
                <c:pt idx="3874">
                  <c:v>-19.927029702308516</c:v>
                </c:pt>
                <c:pt idx="3875">
                  <c:v>-20.918217821088074</c:v>
                </c:pt>
                <c:pt idx="3876">
                  <c:v>-24.057524751676659</c:v>
                </c:pt>
                <c:pt idx="3877">
                  <c:v>-27.040594058508528</c:v>
                </c:pt>
                <c:pt idx="3878">
                  <c:v>-28.880594058447873</c:v>
                </c:pt>
                <c:pt idx="3879">
                  <c:v>-27.511188117898246</c:v>
                </c:pt>
                <c:pt idx="3880">
                  <c:v>-23.35574257348113</c:v>
                </c:pt>
                <c:pt idx="3881">
                  <c:v>-23.112574256657993</c:v>
                </c:pt>
                <c:pt idx="3882">
                  <c:v>-22.954653464584545</c:v>
                </c:pt>
                <c:pt idx="3883">
                  <c:v>-22.867821781420243</c:v>
                </c:pt>
                <c:pt idx="3884">
                  <c:v>-18.614257425125285</c:v>
                </c:pt>
                <c:pt idx="3885">
                  <c:v>-21.261881187413753</c:v>
                </c:pt>
                <c:pt idx="3886">
                  <c:v>-20.813861385448327</c:v>
                </c:pt>
                <c:pt idx="3887">
                  <c:v>-21.373663365627049</c:v>
                </c:pt>
                <c:pt idx="3888">
                  <c:v>-17.784059405350462</c:v>
                </c:pt>
                <c:pt idx="3889">
                  <c:v>-21.579900989382487</c:v>
                </c:pt>
                <c:pt idx="3890">
                  <c:v>-17.613366336048209</c:v>
                </c:pt>
                <c:pt idx="3891">
                  <c:v>-17.043762375671221</c:v>
                </c:pt>
                <c:pt idx="3892">
                  <c:v>-16.622970296478776</c:v>
                </c:pt>
                <c:pt idx="3893">
                  <c:v>-14.155247524282199</c:v>
                </c:pt>
                <c:pt idx="3894">
                  <c:v>-17.454653464767457</c:v>
                </c:pt>
                <c:pt idx="3895">
                  <c:v>-16.792970296473062</c:v>
                </c:pt>
                <c:pt idx="3896">
                  <c:v>-19.748811880531967</c:v>
                </c:pt>
                <c:pt idx="3897">
                  <c:v>-20.286633662693642</c:v>
                </c:pt>
                <c:pt idx="3898">
                  <c:v>-21.159108910188625</c:v>
                </c:pt>
                <c:pt idx="3899">
                  <c:v>-18.526633662750882</c:v>
                </c:pt>
                <c:pt idx="3900">
                  <c:v>-18.845445543928303</c:v>
                </c:pt>
                <c:pt idx="3901">
                  <c:v>-17.77722772218133</c:v>
                </c:pt>
                <c:pt idx="3902">
                  <c:v>-18.147326732071289</c:v>
                </c:pt>
                <c:pt idx="3903">
                  <c:v>-14.616039603475034</c:v>
                </c:pt>
                <c:pt idx="3904">
                  <c:v>-12.985049504520198</c:v>
                </c:pt>
                <c:pt idx="3905">
                  <c:v>-10.969702969932728</c:v>
                </c:pt>
                <c:pt idx="3906">
                  <c:v>-9.7339603957169221</c:v>
                </c:pt>
                <c:pt idx="3907">
                  <c:v>-8.1166336630961329</c:v>
                </c:pt>
                <c:pt idx="3908">
                  <c:v>-5.736435643374632</c:v>
                </c:pt>
                <c:pt idx="3909">
                  <c:v>-8.3779207918019409</c:v>
                </c:pt>
                <c:pt idx="3910">
                  <c:v>-11.123069306561014</c:v>
                </c:pt>
                <c:pt idx="3911">
                  <c:v>-13.416336633218888</c:v>
                </c:pt>
                <c:pt idx="3912">
                  <c:v>-13.571980197568346</c:v>
                </c:pt>
                <c:pt idx="3913">
                  <c:v>-13.207128712432915</c:v>
                </c:pt>
                <c:pt idx="3914">
                  <c:v>-13.976138613397602</c:v>
                </c:pt>
                <c:pt idx="3915">
                  <c:v>-16.469702969749807</c:v>
                </c:pt>
                <c:pt idx="3916">
                  <c:v>-15.832871286603675</c:v>
                </c:pt>
                <c:pt idx="3917">
                  <c:v>-14.267722771803474</c:v>
                </c:pt>
                <c:pt idx="3918">
                  <c:v>-12.587029702552103</c:v>
                </c:pt>
                <c:pt idx="3919">
                  <c:v>-9.579801979879921</c:v>
                </c:pt>
                <c:pt idx="3920">
                  <c:v>-7.4299999997541377</c:v>
                </c:pt>
                <c:pt idx="3921">
                  <c:v>-4.5413861384629728</c:v>
                </c:pt>
                <c:pt idx="3922">
                  <c:v>-2.7866336632733315</c:v>
                </c:pt>
                <c:pt idx="3923">
                  <c:v>-2.19514851477863</c:v>
                </c:pt>
                <c:pt idx="3924">
                  <c:v>-3.4573267325587076</c:v>
                </c:pt>
                <c:pt idx="3925">
                  <c:v>-4.3162376236189735</c:v>
                </c:pt>
                <c:pt idx="3926">
                  <c:v>-3.8487128711591478</c:v>
                </c:pt>
                <c:pt idx="3927">
                  <c:v>-5.8754455443595015</c:v>
                </c:pt>
                <c:pt idx="3928">
                  <c:v>-7.1526732670895665</c:v>
                </c:pt>
                <c:pt idx="3929">
                  <c:v>-5.9720792077220679</c:v>
                </c:pt>
                <c:pt idx="3930">
                  <c:v>-8.2979207918039659</c:v>
                </c:pt>
                <c:pt idx="3931">
                  <c:v>-7.5682178215317011</c:v>
                </c:pt>
                <c:pt idx="3932">
                  <c:v>-7.7411881185537244</c:v>
                </c:pt>
                <c:pt idx="3933">
                  <c:v>-9.706633663044606</c:v>
                </c:pt>
                <c:pt idx="3934">
                  <c:v>-10.882079207559718</c:v>
                </c:pt>
                <c:pt idx="3935">
                  <c:v>-10.851188118452441</c:v>
                </c:pt>
                <c:pt idx="3936">
                  <c:v>-11.678217821393842</c:v>
                </c:pt>
                <c:pt idx="3937">
                  <c:v>-10.90168316795627</c:v>
                </c:pt>
                <c:pt idx="3938">
                  <c:v>-11.076930692702273</c:v>
                </c:pt>
                <c:pt idx="3939">
                  <c:v>-9.4295049501815082</c:v>
                </c:pt>
                <c:pt idx="3940">
                  <c:v>-9.5631683165139254</c:v>
                </c:pt>
                <c:pt idx="3941">
                  <c:v>-7.394455445299565</c:v>
                </c:pt>
                <c:pt idx="3942">
                  <c:v>-6.5522772275060372</c:v>
                </c:pt>
                <c:pt idx="3943">
                  <c:v>-6.8649504948222981</c:v>
                </c:pt>
                <c:pt idx="3944">
                  <c:v>-4.8594059404316896</c:v>
                </c:pt>
                <c:pt idx="3945">
                  <c:v>-7.7661386136041299</c:v>
                </c:pt>
                <c:pt idx="3946">
                  <c:v>-6.5929702968115871</c:v>
                </c:pt>
                <c:pt idx="3947">
                  <c:v>-4.9651485146873702</c:v>
                </c:pt>
                <c:pt idx="3948">
                  <c:v>-6.6232673265130337</c:v>
                </c:pt>
                <c:pt idx="3949">
                  <c:v>-5.7984158413920746</c:v>
                </c:pt>
                <c:pt idx="3950">
                  <c:v>-6.5567326730490416</c:v>
                </c:pt>
                <c:pt idx="3951">
                  <c:v>-7.5062376235142585</c:v>
                </c:pt>
                <c:pt idx="3952">
                  <c:v>-8.0758415838898472</c:v>
                </c:pt>
                <c:pt idx="3953">
                  <c:v>-8.0750495046811341</c:v>
                </c:pt>
                <c:pt idx="3954">
                  <c:v>-6.5522772275046259</c:v>
                </c:pt>
                <c:pt idx="3955">
                  <c:v>-9.0509900987092227</c:v>
                </c:pt>
                <c:pt idx="3956">
                  <c:v>-6.691188118590162</c:v>
                </c:pt>
                <c:pt idx="3957">
                  <c:v>-8.2600990096268152</c:v>
                </c:pt>
                <c:pt idx="3958">
                  <c:v>-6.4993069304767532</c:v>
                </c:pt>
                <c:pt idx="3959">
                  <c:v>-7.3007920789661371</c:v>
                </c:pt>
                <c:pt idx="3960">
                  <c:v>-8.2344554452712568</c:v>
                </c:pt>
                <c:pt idx="3961">
                  <c:v>-8.6394059403078192</c:v>
                </c:pt>
                <c:pt idx="3962">
                  <c:v>-9.7746534650224728</c:v>
                </c:pt>
                <c:pt idx="3963">
                  <c:v>-9.2035643561302098</c:v>
                </c:pt>
                <c:pt idx="3964">
                  <c:v>-7.7986138611274178</c:v>
                </c:pt>
                <c:pt idx="3965">
                  <c:v>-6.3316831681071877</c:v>
                </c:pt>
                <c:pt idx="3966">
                  <c:v>-5.5248514849653496</c:v>
                </c:pt>
                <c:pt idx="3967">
                  <c:v>-2.5358415840737702</c:v>
                </c:pt>
                <c:pt idx="3968">
                  <c:v>-0.68811881185867563</c:v>
                </c:pt>
                <c:pt idx="3969">
                  <c:v>-0.32712871286042461</c:v>
                </c:pt>
                <c:pt idx="3970">
                  <c:v>-2.4271287127917627</c:v>
                </c:pt>
                <c:pt idx="3971">
                  <c:v>-7.3068316829251598</c:v>
                </c:pt>
                <c:pt idx="3972">
                  <c:v>-9.3939603957269355</c:v>
                </c:pt>
                <c:pt idx="3973">
                  <c:v>-6.5521782176038919</c:v>
                </c:pt>
                <c:pt idx="3974">
                  <c:v>-8.3886138611068439</c:v>
                </c:pt>
                <c:pt idx="3975">
                  <c:v>-9.9787128709560591</c:v>
                </c:pt>
                <c:pt idx="3976">
                  <c:v>-10.327623762033454</c:v>
                </c:pt>
                <c:pt idx="3977">
                  <c:v>-10.810297029344012</c:v>
                </c:pt>
                <c:pt idx="3978">
                  <c:v>-10.846534653105151</c:v>
                </c:pt>
                <c:pt idx="3979">
                  <c:v>-8.496633663085106</c:v>
                </c:pt>
                <c:pt idx="3980">
                  <c:v>-6.0438613859377774</c:v>
                </c:pt>
                <c:pt idx="3981">
                  <c:v>-4.4069306929232592</c:v>
                </c:pt>
                <c:pt idx="3982">
                  <c:v>-4.5912871285609693</c:v>
                </c:pt>
                <c:pt idx="3983">
                  <c:v>-2.6060396038748785</c:v>
                </c:pt>
                <c:pt idx="3984">
                  <c:v>-1.9587128712224888</c:v>
                </c:pt>
                <c:pt idx="3985">
                  <c:v>-1.2916831682742276</c:v>
                </c:pt>
                <c:pt idx="3986">
                  <c:v>-2.704257425653454</c:v>
                </c:pt>
                <c:pt idx="3987">
                  <c:v>-4.3767326731211371</c:v>
                </c:pt>
                <c:pt idx="3988">
                  <c:v>-4.0639603959041377</c:v>
                </c:pt>
                <c:pt idx="3989">
                  <c:v>-5.7612871285214871</c:v>
                </c:pt>
                <c:pt idx="3990">
                  <c:v>-8.72316831654223</c:v>
                </c:pt>
                <c:pt idx="3991">
                  <c:v>-8.1997029700239867</c:v>
                </c:pt>
                <c:pt idx="3992">
                  <c:v>-6.3157425740477517</c:v>
                </c:pt>
                <c:pt idx="3993">
                  <c:v>-8.2563366333889689</c:v>
                </c:pt>
                <c:pt idx="3994">
                  <c:v>-8.9272277224758181</c:v>
                </c:pt>
                <c:pt idx="3995">
                  <c:v>-5.5158415839757842</c:v>
                </c:pt>
                <c:pt idx="3996">
                  <c:v>-6.2749504948400556</c:v>
                </c:pt>
                <c:pt idx="3997">
                  <c:v>-5.6087128711005034</c:v>
                </c:pt>
                <c:pt idx="3998">
                  <c:v>-5.7832673265399412</c:v>
                </c:pt>
                <c:pt idx="3999">
                  <c:v>-4.9599009899342485</c:v>
                </c:pt>
                <c:pt idx="4000">
                  <c:v>-6.5461386136448754</c:v>
                </c:pt>
                <c:pt idx="4001">
                  <c:v>-6.4804950492889182</c:v>
                </c:pt>
                <c:pt idx="4002">
                  <c:v>-8.1830693066593927</c:v>
                </c:pt>
                <c:pt idx="4003">
                  <c:v>-8.3726732670488211</c:v>
                </c:pt>
                <c:pt idx="4004">
                  <c:v>-10.0360396036262</c:v>
                </c:pt>
                <c:pt idx="4005">
                  <c:v>-8.4814851482329718</c:v>
                </c:pt>
                <c:pt idx="4006">
                  <c:v>-8.075841583889849</c:v>
                </c:pt>
                <c:pt idx="4007">
                  <c:v>-5.0225742572582517</c:v>
                </c:pt>
                <c:pt idx="4008">
                  <c:v>-3.316138613752003</c:v>
                </c:pt>
                <c:pt idx="4009">
                  <c:v>-2.0780198019114788</c:v>
                </c:pt>
                <c:pt idx="4010">
                  <c:v>-1.6883168316277872</c:v>
                </c:pt>
                <c:pt idx="4011">
                  <c:v>-9.287128712612408E-2</c:v>
                </c:pt>
                <c:pt idx="4012">
                  <c:v>0.42534653463900124</c:v>
                </c:pt>
                <c:pt idx="4013">
                  <c:v>-0.10198019801642531</c:v>
                </c:pt>
                <c:pt idx="4014">
                  <c:v>-0.2258415841519717</c:v>
                </c:pt>
                <c:pt idx="4015">
                  <c:v>-2.5864356434783313</c:v>
                </c:pt>
                <c:pt idx="4016">
                  <c:v>-3.8683168315556933</c:v>
                </c:pt>
                <c:pt idx="4017">
                  <c:v>-6.460792078993042</c:v>
                </c:pt>
                <c:pt idx="4018">
                  <c:v>-7.0235643562037149</c:v>
                </c:pt>
                <c:pt idx="4019">
                  <c:v>-8.070495049235987</c:v>
                </c:pt>
                <c:pt idx="4020">
                  <c:v>-6.2123762374181952</c:v>
                </c:pt>
                <c:pt idx="4021">
                  <c:v>-5.5498019800143465</c:v>
                </c:pt>
                <c:pt idx="4022">
                  <c:v>-3.3758415840454594</c:v>
                </c:pt>
                <c:pt idx="4023">
                  <c:v>-1.0077227722448099</c:v>
                </c:pt>
                <c:pt idx="4024">
                  <c:v>-0.53485148513112402</c:v>
                </c:pt>
                <c:pt idx="4025">
                  <c:v>-0.63079207918571756</c:v>
                </c:pt>
                <c:pt idx="4026">
                  <c:v>-1.6830693068746652</c:v>
                </c:pt>
                <c:pt idx="4027">
                  <c:v>-1.6527722771732145</c:v>
                </c:pt>
                <c:pt idx="4028">
                  <c:v>-4.1871287127331174</c:v>
                </c:pt>
                <c:pt idx="4029">
                  <c:v>-7.8800990096392569</c:v>
                </c:pt>
                <c:pt idx="4030">
                  <c:v>-7.1738613859007136</c:v>
                </c:pt>
                <c:pt idx="4031">
                  <c:v>-6.2228712869216336</c:v>
                </c:pt>
                <c:pt idx="4032">
                  <c:v>-9.6817821778963484</c:v>
                </c:pt>
                <c:pt idx="4033">
                  <c:v>-8.6551485145643703</c:v>
                </c:pt>
                <c:pt idx="4034">
                  <c:v>-8.1166336630961293</c:v>
                </c:pt>
                <c:pt idx="4035">
                  <c:v>-5.0882178216128011</c:v>
                </c:pt>
                <c:pt idx="4036">
                  <c:v>-5.03841584141695</c:v>
                </c:pt>
                <c:pt idx="4037">
                  <c:v>-2.0515841583486147</c:v>
                </c:pt>
                <c:pt idx="4038">
                  <c:v>-0.97138613858152811</c:v>
                </c:pt>
                <c:pt idx="4039">
                  <c:v>0.25069306929882634</c:v>
                </c:pt>
                <c:pt idx="4040">
                  <c:v>0.22059405939884913</c:v>
                </c:pt>
                <c:pt idx="4041">
                  <c:v>0.39504950493755037</c:v>
                </c:pt>
                <c:pt idx="4042">
                  <c:v>0.5083168316661153</c:v>
                </c:pt>
                <c:pt idx="4043">
                  <c:v>8.7623762373001429E-2</c:v>
                </c:pt>
                <c:pt idx="4044">
                  <c:v>-1.2108910890689517</c:v>
                </c:pt>
                <c:pt idx="4045">
                  <c:v>-3.4483168315691448</c:v>
                </c:pt>
                <c:pt idx="4046">
                  <c:v>-3.2337623761307177</c:v>
                </c:pt>
                <c:pt idx="4047">
                  <c:v>-1.4737623761879555</c:v>
                </c:pt>
                <c:pt idx="4048">
                  <c:v>-1.2606930692648044</c:v>
                </c:pt>
                <c:pt idx="4049">
                  <c:v>-0.68742574255211131</c:v>
                </c:pt>
                <c:pt idx="4050">
                  <c:v>-1.0514851484802388</c:v>
                </c:pt>
                <c:pt idx="4051">
                  <c:v>-1.3948514851023084</c:v>
                </c:pt>
                <c:pt idx="4052">
                  <c:v>-0.30782178216819989</c:v>
                </c:pt>
                <c:pt idx="4053">
                  <c:v>-5.207920791913196E-2</c:v>
                </c:pt>
                <c:pt idx="4054">
                  <c:v>-2.1584158414800145E-2</c:v>
                </c:pt>
                <c:pt idx="4055">
                  <c:v>-0.12346534653048861</c:v>
                </c:pt>
                <c:pt idx="4056">
                  <c:v>-0.15900990098506176</c:v>
                </c:pt>
                <c:pt idx="4057">
                  <c:v>0.10722772276814041</c:v>
                </c:pt>
                <c:pt idx="4058">
                  <c:v>-0.53861386136826961</c:v>
                </c:pt>
                <c:pt idx="4059">
                  <c:v>-1.9085148514215797</c:v>
                </c:pt>
                <c:pt idx="4060">
                  <c:v>-4.9062376235991048</c:v>
                </c:pt>
                <c:pt idx="4061">
                  <c:v>-2.9406930692088897</c:v>
                </c:pt>
                <c:pt idx="4062">
                  <c:v>-2.3859405939804157</c:v>
                </c:pt>
                <c:pt idx="4063">
                  <c:v>-1.1176237623391774</c:v>
                </c:pt>
                <c:pt idx="4064">
                  <c:v>-0.77653465343968264</c:v>
                </c:pt>
                <c:pt idx="4065">
                  <c:v>-2.4950495048294878E-2</c:v>
                </c:pt>
                <c:pt idx="4066">
                  <c:v>-4.6435643563061818E-2</c:v>
                </c:pt>
                <c:pt idx="4067">
                  <c:v>0.20356435642919954</c:v>
                </c:pt>
                <c:pt idx="4068">
                  <c:v>-7.7029702968130317E-2</c:v>
                </c:pt>
                <c:pt idx="4069">
                  <c:v>0.1594059405887128</c:v>
                </c:pt>
                <c:pt idx="4070">
                  <c:v>-0.2878217821680028</c:v>
                </c:pt>
                <c:pt idx="4071">
                  <c:v>-8.1980198016931766E-2</c:v>
                </c:pt>
                <c:pt idx="4072">
                  <c:v>-9.3267326729774766E-2</c:v>
                </c:pt>
                <c:pt idx="4073">
                  <c:v>-0.26663366335755684</c:v>
                </c:pt>
                <c:pt idx="4074">
                  <c:v>-0.11247524752126314</c:v>
                </c:pt>
                <c:pt idx="4075">
                  <c:v>0.62247524750412553</c:v>
                </c:pt>
                <c:pt idx="4076">
                  <c:v>0.14841584157878357</c:v>
                </c:pt>
                <c:pt idx="4077">
                  <c:v>1.90287128706551</c:v>
                </c:pt>
                <c:pt idx="4078">
                  <c:v>3.7402970295793505</c:v>
                </c:pt>
                <c:pt idx="4079">
                  <c:v>6.705544554232886</c:v>
                </c:pt>
                <c:pt idx="4080">
                  <c:v>6.3300990096911773</c:v>
                </c:pt>
                <c:pt idx="4081">
                  <c:v>6.9827722769960152</c:v>
                </c:pt>
                <c:pt idx="4082">
                  <c:v>5.3375247522984939</c:v>
                </c:pt>
                <c:pt idx="4083">
                  <c:v>5.7522772275319225</c:v>
                </c:pt>
                <c:pt idx="4084">
                  <c:v>2.4270297028896195</c:v>
                </c:pt>
                <c:pt idx="4085">
                  <c:v>2.5955445543700395</c:v>
                </c:pt>
                <c:pt idx="4086">
                  <c:v>2.8938613860414719</c:v>
                </c:pt>
                <c:pt idx="4087">
                  <c:v>1.559900990047091</c:v>
                </c:pt>
                <c:pt idx="4088">
                  <c:v>0.64732673265238716</c:v>
                </c:pt>
                <c:pt idx="4089">
                  <c:v>0.18960396038942648</c:v>
                </c:pt>
                <c:pt idx="4090">
                  <c:v>1.1753465346143783</c:v>
                </c:pt>
                <c:pt idx="4091">
                  <c:v>1.3732673266868054</c:v>
                </c:pt>
                <c:pt idx="4092">
                  <c:v>2.1905940593334789</c:v>
                </c:pt>
                <c:pt idx="4093">
                  <c:v>2.0727722771583568</c:v>
                </c:pt>
                <c:pt idx="4094">
                  <c:v>1.5703960395519287</c:v>
                </c:pt>
                <c:pt idx="4095">
                  <c:v>2.8741584157455966</c:v>
                </c:pt>
                <c:pt idx="4096">
                  <c:v>2.8175247523820182</c:v>
                </c:pt>
                <c:pt idx="4097">
                  <c:v>5.2083168315090917</c:v>
                </c:pt>
                <c:pt idx="4098">
                  <c:v>2.6771287127826175</c:v>
                </c:pt>
                <c:pt idx="4099">
                  <c:v>2.3862376236833303</c:v>
                </c:pt>
                <c:pt idx="4100">
                  <c:v>5.8707920790136123</c:v>
                </c:pt>
                <c:pt idx="4101">
                  <c:v>3.3040594058311581</c:v>
                </c:pt>
                <c:pt idx="4102">
                  <c:v>2.9399009900022919</c:v>
                </c:pt>
                <c:pt idx="4103">
                  <c:v>2.3907920791298873</c:v>
                </c:pt>
                <c:pt idx="4104">
                  <c:v>1.2682178217390954</c:v>
                </c:pt>
                <c:pt idx="4105">
                  <c:v>2.5457425741727802</c:v>
                </c:pt>
                <c:pt idx="4106">
                  <c:v>3.7814851483899932</c:v>
                </c:pt>
                <c:pt idx="4107">
                  <c:v>5.294455445368226</c:v>
                </c:pt>
                <c:pt idx="4108">
                  <c:v>5.8490099007966343</c:v>
                </c:pt>
                <c:pt idx="4109">
                  <c:v>6.2296039601886166</c:v>
                </c:pt>
                <c:pt idx="4110">
                  <c:v>6.3316831681057781</c:v>
                </c:pt>
                <c:pt idx="4111">
                  <c:v>5.9154455443570786</c:v>
                </c:pt>
                <c:pt idx="4112">
                  <c:v>5.9252475245553491</c:v>
                </c:pt>
                <c:pt idx="4113">
                  <c:v>5.7914851483222014</c:v>
                </c:pt>
                <c:pt idx="4114">
                  <c:v>2.2351485147776171</c:v>
                </c:pt>
                <c:pt idx="4115">
                  <c:v>3.2783168315748559</c:v>
                </c:pt>
                <c:pt idx="4116">
                  <c:v>1.7962376237024944</c:v>
                </c:pt>
                <c:pt idx="4117">
                  <c:v>2.0569306930010662</c:v>
                </c:pt>
                <c:pt idx="4118">
                  <c:v>2.553960395955043</c:v>
                </c:pt>
                <c:pt idx="4119">
                  <c:v>4.8744554453830862</c:v>
                </c:pt>
                <c:pt idx="4120">
                  <c:v>5.6804950493162121</c:v>
                </c:pt>
                <c:pt idx="4121">
                  <c:v>7.3264356433217008</c:v>
                </c:pt>
                <c:pt idx="4122">
                  <c:v>8.0554455442874069</c:v>
                </c:pt>
                <c:pt idx="4123">
                  <c:v>9.9128712868000317</c:v>
                </c:pt>
                <c:pt idx="4124">
                  <c:v>10.286039603618466</c:v>
                </c:pt>
                <c:pt idx="4125">
                  <c:v>10.805049504592301</c:v>
                </c:pt>
                <c:pt idx="4126">
                  <c:v>8.7587128709968081</c:v>
                </c:pt>
                <c:pt idx="4127">
                  <c:v>6.8127722770003212</c:v>
                </c:pt>
                <c:pt idx="4128">
                  <c:v>5.3980198018006584</c:v>
                </c:pt>
                <c:pt idx="4129">
                  <c:v>4.5557425741063948</c:v>
                </c:pt>
                <c:pt idx="4130">
                  <c:v>1.5077227722279252</c:v>
                </c:pt>
                <c:pt idx="4131">
                  <c:v>2.750396039513602</c:v>
                </c:pt>
                <c:pt idx="4132">
                  <c:v>1.6512871286579414</c:v>
                </c:pt>
                <c:pt idx="4133">
                  <c:v>2.5803960395179062</c:v>
                </c:pt>
                <c:pt idx="4134">
                  <c:v>4.4628712869802722</c:v>
                </c:pt>
                <c:pt idx="4135">
                  <c:v>5.8428712869354742</c:v>
                </c:pt>
                <c:pt idx="4136">
                  <c:v>11.24693069269656</c:v>
                </c:pt>
                <c:pt idx="4137">
                  <c:v>15.961980197489522</c:v>
                </c:pt>
                <c:pt idx="4138">
                  <c:v>14.828217821290139</c:v>
                </c:pt>
                <c:pt idx="4139">
                  <c:v>14.822178217329718</c:v>
                </c:pt>
                <c:pt idx="4140">
                  <c:v>13.559900989648906</c:v>
                </c:pt>
                <c:pt idx="4141">
                  <c:v>14.053168316365026</c:v>
                </c:pt>
                <c:pt idx="4142">
                  <c:v>15.36227722721396</c:v>
                </c:pt>
                <c:pt idx="4143">
                  <c:v>14.970198019305556</c:v>
                </c:pt>
                <c:pt idx="4144">
                  <c:v>10.794455445186719</c:v>
                </c:pt>
                <c:pt idx="4145">
                  <c:v>6.8233663364073038</c:v>
                </c:pt>
                <c:pt idx="4146">
                  <c:v>5.3851485146725144</c:v>
                </c:pt>
                <c:pt idx="4147">
                  <c:v>3.0570297028680358</c:v>
                </c:pt>
                <c:pt idx="4148">
                  <c:v>2.4021782177413566</c:v>
                </c:pt>
                <c:pt idx="4149">
                  <c:v>5.6790099008023498</c:v>
                </c:pt>
                <c:pt idx="4150">
                  <c:v>6.7682178215575908</c:v>
                </c:pt>
                <c:pt idx="4151">
                  <c:v>8.8236633660433821</c:v>
                </c:pt>
                <c:pt idx="4152">
                  <c:v>8.5267326729836732</c:v>
                </c:pt>
                <c:pt idx="4153">
                  <c:v>9.7693069303686091</c:v>
                </c:pt>
                <c:pt idx="4154">
                  <c:v>8.6355445541692326</c:v>
                </c:pt>
                <c:pt idx="4155">
                  <c:v>9.0721782175203725</c:v>
                </c:pt>
                <c:pt idx="4156">
                  <c:v>8.7624752472346543</c:v>
                </c:pt>
                <c:pt idx="4157">
                  <c:v>9.3063366333553379</c:v>
                </c:pt>
                <c:pt idx="4158">
                  <c:v>9.7912871283884702</c:v>
                </c:pt>
                <c:pt idx="4159">
                  <c:v>8.7949504947579413</c:v>
                </c:pt>
                <c:pt idx="4160">
                  <c:v>8.5833663363486572</c:v>
                </c:pt>
                <c:pt idx="4161">
                  <c:v>6.633861385918614</c:v>
                </c:pt>
                <c:pt idx="4162">
                  <c:v>5.679009900802348</c:v>
                </c:pt>
                <c:pt idx="4163">
                  <c:v>6.1065346532617779</c:v>
                </c:pt>
                <c:pt idx="4164">
                  <c:v>6.9306930690761801</c:v>
                </c:pt>
                <c:pt idx="4165">
                  <c:v>7.5568316829174176</c:v>
                </c:pt>
                <c:pt idx="4166">
                  <c:v>9.4597029699836312</c:v>
                </c:pt>
                <c:pt idx="4167">
                  <c:v>10.195445544216321</c:v>
                </c:pt>
                <c:pt idx="4168">
                  <c:v>10.832277227363873</c:v>
                </c:pt>
                <c:pt idx="4169">
                  <c:v>13.981485148051462</c:v>
                </c:pt>
                <c:pt idx="4170">
                  <c:v>13.657326732220177</c:v>
                </c:pt>
                <c:pt idx="4171">
                  <c:v>9.8162376234360629</c:v>
                </c:pt>
                <c:pt idx="4172">
                  <c:v>7.1883168314434727</c:v>
                </c:pt>
                <c:pt idx="4173">
                  <c:v>6.1670297027653493</c:v>
                </c:pt>
                <c:pt idx="4174">
                  <c:v>5.1759405938879492</c:v>
                </c:pt>
                <c:pt idx="4175">
                  <c:v>5.3926732671482123</c:v>
                </c:pt>
                <c:pt idx="4176">
                  <c:v>4.2120792077807083</c:v>
                </c:pt>
                <c:pt idx="4177">
                  <c:v>4.6515841582616613</c:v>
                </c:pt>
                <c:pt idx="4178">
                  <c:v>3.8577227721487102</c:v>
                </c:pt>
                <c:pt idx="4179">
                  <c:v>3.3750495048381595</c:v>
                </c:pt>
                <c:pt idx="4180">
                  <c:v>5.8187128710937746</c:v>
                </c:pt>
                <c:pt idx="4181">
                  <c:v>4.0783168315475606</c:v>
                </c:pt>
                <c:pt idx="4182">
                  <c:v>6.0385148512853251</c:v>
                </c:pt>
                <c:pt idx="4183">
                  <c:v>6.1941584156361849</c:v>
                </c:pt>
                <c:pt idx="4184">
                  <c:v>7.5008910888604063</c:v>
                </c:pt>
                <c:pt idx="4185">
                  <c:v>8.1468316828982523</c:v>
                </c:pt>
                <c:pt idx="4186">
                  <c:v>6.94198019778832</c:v>
                </c:pt>
                <c:pt idx="4187">
                  <c:v>6.32099009879947</c:v>
                </c:pt>
                <c:pt idx="4188">
                  <c:v>4.6381188117276837</c:v>
                </c:pt>
                <c:pt idx="4189">
                  <c:v>6.5159405938441539</c:v>
                </c:pt>
                <c:pt idx="4190">
                  <c:v>4.0277227721429965</c:v>
                </c:pt>
                <c:pt idx="4191">
                  <c:v>2.5094059405109048</c:v>
                </c:pt>
                <c:pt idx="4192">
                  <c:v>1.0514851484788317</c:v>
                </c:pt>
                <c:pt idx="4193">
                  <c:v>1.3242574256982536</c:v>
                </c:pt>
                <c:pt idx="4194">
                  <c:v>1.3951485148059262</c:v>
                </c:pt>
                <c:pt idx="4195">
                  <c:v>1.35970297025209</c:v>
                </c:pt>
                <c:pt idx="4196">
                  <c:v>2.4270297028896191</c:v>
                </c:pt>
                <c:pt idx="4197">
                  <c:v>5.3299999998227978</c:v>
                </c:pt>
                <c:pt idx="4198">
                  <c:v>6.1510891087059152</c:v>
                </c:pt>
                <c:pt idx="4199">
                  <c:v>7.7132673264755853</c:v>
                </c:pt>
                <c:pt idx="4200">
                  <c:v>8.0774257423072608</c:v>
                </c:pt>
                <c:pt idx="4201">
                  <c:v>8.6552475244651088</c:v>
                </c:pt>
                <c:pt idx="4202">
                  <c:v>4.5360396038105222</c:v>
                </c:pt>
                <c:pt idx="4203">
                  <c:v>3.4166336632531569</c:v>
                </c:pt>
                <c:pt idx="4204">
                  <c:v>0.93366336630652313</c:v>
                </c:pt>
                <c:pt idx="4205">
                  <c:v>3.0198019800713828E-2</c:v>
                </c:pt>
                <c:pt idx="4206">
                  <c:v>-0.72297029700527726</c:v>
                </c:pt>
                <c:pt idx="4207">
                  <c:v>-0.68663366334340237</c:v>
                </c:pt>
                <c:pt idx="4208">
                  <c:v>0.4615841584001395</c:v>
                </c:pt>
                <c:pt idx="4209">
                  <c:v>0.77950495046952628</c:v>
                </c:pt>
                <c:pt idx="4210">
                  <c:v>0.14881188118313798</c:v>
                </c:pt>
                <c:pt idx="4211">
                  <c:v>-0.10198019801642505</c:v>
                </c:pt>
                <c:pt idx="4212">
                  <c:v>-0.36485148513542981</c:v>
                </c:pt>
                <c:pt idx="4213">
                  <c:v>-3.0297029702857865E-2</c:v>
                </c:pt>
                <c:pt idx="4214">
                  <c:v>0.49178217820226072</c:v>
                </c:pt>
                <c:pt idx="4215">
                  <c:v>1.7797029702386391</c:v>
                </c:pt>
                <c:pt idx="4216">
                  <c:v>1.4058415841122376</c:v>
                </c:pt>
                <c:pt idx="4217">
                  <c:v>1.3287128712426666</c:v>
                </c:pt>
                <c:pt idx="4218">
                  <c:v>0.99633663363052616</c:v>
                </c:pt>
                <c:pt idx="4219">
                  <c:v>0.74405940591709663</c:v>
                </c:pt>
                <c:pt idx="4220">
                  <c:v>-0.15336633662828866</c:v>
                </c:pt>
                <c:pt idx="4221">
                  <c:v>-0.64207920789926465</c:v>
                </c:pt>
                <c:pt idx="4222">
                  <c:v>-2.5554455444689084</c:v>
                </c:pt>
                <c:pt idx="4223">
                  <c:v>-3.3357425741457383</c:v>
                </c:pt>
                <c:pt idx="4224">
                  <c:v>-3.4898019800819964</c:v>
                </c:pt>
                <c:pt idx="4225">
                  <c:v>-3.1862376236560337</c:v>
                </c:pt>
                <c:pt idx="4226">
                  <c:v>-5.0119801978540846</c:v>
                </c:pt>
                <c:pt idx="4227">
                  <c:v>-4.1349504949125464</c:v>
                </c:pt>
                <c:pt idx="4228">
                  <c:v>-3.3523762375117343</c:v>
                </c:pt>
                <c:pt idx="4229">
                  <c:v>-1.7245544553875198</c:v>
                </c:pt>
                <c:pt idx="4230">
                  <c:v>-2.7813861385216199</c:v>
                </c:pt>
                <c:pt idx="4231">
                  <c:v>-2.6823762375343314</c:v>
                </c:pt>
                <c:pt idx="4232">
                  <c:v>-3.3192079206818819</c:v>
                </c:pt>
                <c:pt idx="4233">
                  <c:v>-5.0498019800298248</c:v>
                </c:pt>
                <c:pt idx="4234">
                  <c:v>-7.1882178215427315</c:v>
                </c:pt>
                <c:pt idx="4235">
                  <c:v>-6.6851485146283327</c:v>
                </c:pt>
                <c:pt idx="4236">
                  <c:v>-6.2228712869216309</c:v>
                </c:pt>
                <c:pt idx="4237">
                  <c:v>-4.9674257424085404</c:v>
                </c:pt>
                <c:pt idx="4238">
                  <c:v>-7.0703960393690153</c:v>
                </c:pt>
                <c:pt idx="4239">
                  <c:v>-4.1765346533261365</c:v>
                </c:pt>
                <c:pt idx="4240">
                  <c:v>-6.0136633661370622</c:v>
                </c:pt>
                <c:pt idx="4241">
                  <c:v>-6.7304950492811795</c:v>
                </c:pt>
                <c:pt idx="4242">
                  <c:v>-6.5000990096854654</c:v>
                </c:pt>
                <c:pt idx="4243">
                  <c:v>-8.5010891086295164</c:v>
                </c:pt>
                <c:pt idx="4244">
                  <c:v>-8.8500990096076571</c:v>
                </c:pt>
                <c:pt idx="4245">
                  <c:v>-7.1527722769903059</c:v>
                </c:pt>
                <c:pt idx="4246">
                  <c:v>-9.8570297026423468</c:v>
                </c:pt>
                <c:pt idx="4247">
                  <c:v>-10.508217821433323</c:v>
                </c:pt>
                <c:pt idx="4248">
                  <c:v>-11.133663365966589</c:v>
                </c:pt>
                <c:pt idx="4249">
                  <c:v>-11.565643563971841</c:v>
                </c:pt>
                <c:pt idx="4250">
                  <c:v>-12.149702969894395</c:v>
                </c:pt>
                <c:pt idx="4251">
                  <c:v>-12.197227722367682</c:v>
                </c:pt>
                <c:pt idx="4252">
                  <c:v>-10.687227722418582</c:v>
                </c:pt>
                <c:pt idx="4253">
                  <c:v>-10.820891088749589</c:v>
                </c:pt>
                <c:pt idx="4254">
                  <c:v>-10.780099009543301</c:v>
                </c:pt>
                <c:pt idx="4255">
                  <c:v>-8.9491089105935284</c:v>
                </c:pt>
                <c:pt idx="4256">
                  <c:v>-8.0342574254748484</c:v>
                </c:pt>
                <c:pt idx="4257">
                  <c:v>-9.297227722463635</c:v>
                </c:pt>
                <c:pt idx="4258">
                  <c:v>-6.3671287126610201</c:v>
                </c:pt>
                <c:pt idx="4259">
                  <c:v>-6.1404950493003421</c:v>
                </c:pt>
                <c:pt idx="4260">
                  <c:v>-2.8992079206967398</c:v>
                </c:pt>
                <c:pt idx="4261">
                  <c:v>-2.0372277227051923</c:v>
                </c:pt>
                <c:pt idx="4262">
                  <c:v>-2.4519801979386173</c:v>
                </c:pt>
                <c:pt idx="4263">
                  <c:v>-1.7244554454881893</c:v>
                </c:pt>
                <c:pt idx="4264">
                  <c:v>-3.7346534652232806</c:v>
                </c:pt>
                <c:pt idx="4265">
                  <c:v>-4.346435643419686</c:v>
                </c:pt>
                <c:pt idx="4266">
                  <c:v>-6.3422772275127608</c:v>
                </c:pt>
                <c:pt idx="4267">
                  <c:v>-7.3227722769845904</c:v>
                </c:pt>
                <c:pt idx="4268">
                  <c:v>-6.8287128710611613</c:v>
                </c:pt>
                <c:pt idx="4269">
                  <c:v>-7.8250495046902842</c:v>
                </c:pt>
                <c:pt idx="4270">
                  <c:v>-8.2600990096268205</c:v>
                </c:pt>
                <c:pt idx="4271">
                  <c:v>-7.8967326730038492</c:v>
                </c:pt>
                <c:pt idx="4272">
                  <c:v>-8.8410891086180925</c:v>
                </c:pt>
                <c:pt idx="4273">
                  <c:v>-8.2186138611125585</c:v>
                </c:pt>
                <c:pt idx="4274">
                  <c:v>-4.1251485147142741</c:v>
                </c:pt>
                <c:pt idx="4275">
                  <c:v>-4.975742574092946</c:v>
                </c:pt>
                <c:pt idx="4276">
                  <c:v>-5.385940593881223</c:v>
                </c:pt>
                <c:pt idx="4277">
                  <c:v>-4.4227722770805498</c:v>
                </c:pt>
                <c:pt idx="4278">
                  <c:v>-5.2113861384403748</c:v>
                </c:pt>
                <c:pt idx="4279">
                  <c:v>-5.876138613666062</c:v>
                </c:pt>
                <c:pt idx="4280">
                  <c:v>-8.0864356432954203</c:v>
                </c:pt>
                <c:pt idx="4281">
                  <c:v>-9.6569306927480874</c:v>
                </c:pt>
                <c:pt idx="4282">
                  <c:v>-9.4355445541433411</c:v>
                </c:pt>
                <c:pt idx="4283">
                  <c:v>-10.999900989733439</c:v>
                </c:pt>
                <c:pt idx="4284">
                  <c:v>-9.5231683165149335</c:v>
                </c:pt>
                <c:pt idx="4285">
                  <c:v>-8.9793069303956514</c:v>
                </c:pt>
                <c:pt idx="4286">
                  <c:v>-8.7784158412926772</c:v>
                </c:pt>
                <c:pt idx="4287">
                  <c:v>-7.5840594056889898</c:v>
                </c:pt>
                <c:pt idx="4288">
                  <c:v>-6.1669306928646144</c:v>
                </c:pt>
                <c:pt idx="4289">
                  <c:v>-5.9810891087130349</c:v>
                </c:pt>
                <c:pt idx="4290">
                  <c:v>-3.8335643563084218</c:v>
                </c:pt>
                <c:pt idx="4291">
                  <c:v>-3.7097029701728759</c:v>
                </c:pt>
                <c:pt idx="4292">
                  <c:v>-2.8576237622817438</c:v>
                </c:pt>
                <c:pt idx="4293">
                  <c:v>-2.4686138613032096</c:v>
                </c:pt>
                <c:pt idx="4294">
                  <c:v>-2.0463366335954913</c:v>
                </c:pt>
                <c:pt idx="4295">
                  <c:v>-1.3287128712426663</c:v>
                </c:pt>
                <c:pt idx="4296">
                  <c:v>-1.6263366336089418</c:v>
                </c:pt>
                <c:pt idx="4297">
                  <c:v>-4.6539603958849733</c:v>
                </c:pt>
                <c:pt idx="4298">
                  <c:v>-4.2626732671852725</c:v>
                </c:pt>
                <c:pt idx="4299">
                  <c:v>-5.8239603958469006</c:v>
                </c:pt>
                <c:pt idx="4300">
                  <c:v>-9.5125742571107708</c:v>
                </c:pt>
                <c:pt idx="4301">
                  <c:v>-10.594257425390312</c:v>
                </c:pt>
                <c:pt idx="4302">
                  <c:v>-9.7557425739338974</c:v>
                </c:pt>
                <c:pt idx="4303">
                  <c:v>-9.1000990095985106</c:v>
                </c:pt>
                <c:pt idx="4304">
                  <c:v>-7.5455445542038717</c:v>
                </c:pt>
                <c:pt idx="4305">
                  <c:v>-7.286435643322716</c:v>
                </c:pt>
                <c:pt idx="4306">
                  <c:v>-5.5981188116949285</c:v>
                </c:pt>
                <c:pt idx="4307">
                  <c:v>-4.1871287127317141</c:v>
                </c:pt>
                <c:pt idx="4308">
                  <c:v>-1.6633663365787894</c:v>
                </c:pt>
                <c:pt idx="4309">
                  <c:v>0.10801980197684932</c:v>
                </c:pt>
                <c:pt idx="4310">
                  <c:v>-0.2772277227638355</c:v>
                </c:pt>
                <c:pt idx="4311">
                  <c:v>-1.17316831679254</c:v>
                </c:pt>
                <c:pt idx="4312">
                  <c:v>-4.714356435486402</c:v>
                </c:pt>
                <c:pt idx="4313">
                  <c:v>-6.0997029700940555</c:v>
                </c:pt>
                <c:pt idx="4314">
                  <c:v>-6.0906930691058951</c:v>
                </c:pt>
                <c:pt idx="4315">
                  <c:v>-6.9465346532348757</c:v>
                </c:pt>
                <c:pt idx="4316">
                  <c:v>-6.5929702968101802</c:v>
                </c:pt>
                <c:pt idx="4317">
                  <c:v>-6.438910890875329</c:v>
                </c:pt>
                <c:pt idx="4318">
                  <c:v>-6.105049504747913</c:v>
                </c:pt>
                <c:pt idx="4319">
                  <c:v>-3.5608910889911436</c:v>
                </c:pt>
                <c:pt idx="4320">
                  <c:v>-2.2623762375477834</c:v>
                </c:pt>
                <c:pt idx="4321">
                  <c:v>-0.86188118809081282</c:v>
                </c:pt>
                <c:pt idx="4322">
                  <c:v>-7.6237623760125092E-2</c:v>
                </c:pt>
                <c:pt idx="4323">
                  <c:v>3.6237623761138156E-2</c:v>
                </c:pt>
                <c:pt idx="4324">
                  <c:v>0.26663366335826016</c:v>
                </c:pt>
                <c:pt idx="4325">
                  <c:v>1.328712871242667</c:v>
                </c:pt>
                <c:pt idx="4326">
                  <c:v>1.6098019801436807</c:v>
                </c:pt>
                <c:pt idx="4327">
                  <c:v>1.826534653405351</c:v>
                </c:pt>
                <c:pt idx="4328">
                  <c:v>0.85663366333768931</c:v>
                </c:pt>
                <c:pt idx="4329">
                  <c:v>0.40643564355042722</c:v>
                </c:pt>
                <c:pt idx="4330">
                  <c:v>-1.1386138612876549E-2</c:v>
                </c:pt>
                <c:pt idx="4331">
                  <c:v>-8.7623762373001499E-2</c:v>
                </c:pt>
                <c:pt idx="4332">
                  <c:v>-1.820495049444927</c:v>
                </c:pt>
                <c:pt idx="4333">
                  <c:v>-3.1499999998948942</c:v>
                </c:pt>
                <c:pt idx="4334">
                  <c:v>-3.9242574256127063</c:v>
                </c:pt>
                <c:pt idx="4335">
                  <c:v>-4.4537623760899718</c:v>
                </c:pt>
                <c:pt idx="4336">
                  <c:v>-2.7329702969388938</c:v>
                </c:pt>
                <c:pt idx="4337">
                  <c:v>-2.2517821781436149</c:v>
                </c:pt>
                <c:pt idx="4338">
                  <c:v>-0.16999999999428739</c:v>
                </c:pt>
                <c:pt idx="4339">
                  <c:v>0.32326732672183911</c:v>
                </c:pt>
                <c:pt idx="4340">
                  <c:v>0.91396039600924062</c:v>
                </c:pt>
                <c:pt idx="4341">
                  <c:v>2.0153465345874761</c:v>
                </c:pt>
                <c:pt idx="4342">
                  <c:v>1.0620792078844066</c:v>
                </c:pt>
                <c:pt idx="4343">
                  <c:v>0.760693069281689</c:v>
                </c:pt>
                <c:pt idx="4344">
                  <c:v>0.65633663364054473</c:v>
                </c:pt>
                <c:pt idx="4345">
                  <c:v>1.3944554454979536</c:v>
                </c:pt>
                <c:pt idx="4346">
                  <c:v>0.73881188116397534</c:v>
                </c:pt>
                <c:pt idx="4347">
                  <c:v>0.8210891088845228</c:v>
                </c:pt>
                <c:pt idx="4348">
                  <c:v>-0.1623762376192599</c:v>
                </c:pt>
                <c:pt idx="4349">
                  <c:v>-1.6316831682628019</c:v>
                </c:pt>
                <c:pt idx="4350">
                  <c:v>-2.1354455444837668</c:v>
                </c:pt>
                <c:pt idx="4351">
                  <c:v>-1.7849504949903545</c:v>
                </c:pt>
                <c:pt idx="4352">
                  <c:v>-0.73346534651011464</c:v>
                </c:pt>
                <c:pt idx="4353">
                  <c:v>-0.3534653465225529</c:v>
                </c:pt>
                <c:pt idx="4354">
                  <c:v>0.20009900989426455</c:v>
                </c:pt>
                <c:pt idx="4355">
                  <c:v>1.3794059405479655</c:v>
                </c:pt>
                <c:pt idx="4356">
                  <c:v>0.55297029701098965</c:v>
                </c:pt>
                <c:pt idx="4357">
                  <c:v>0.73346534651011486</c:v>
                </c:pt>
                <c:pt idx="4358">
                  <c:v>0.58009900988182661</c:v>
                </c:pt>
                <c:pt idx="4359">
                  <c:v>1.1149504950115439</c:v>
                </c:pt>
                <c:pt idx="4360">
                  <c:v>0.80148514848938468</c:v>
                </c:pt>
                <c:pt idx="4361">
                  <c:v>0.13831683167970701</c:v>
                </c:pt>
                <c:pt idx="4362">
                  <c:v>-0.62009900988081368</c:v>
                </c:pt>
                <c:pt idx="4363">
                  <c:v>-2.3968316830889043</c:v>
                </c:pt>
                <c:pt idx="4364">
                  <c:v>-3.4324752474118547</c:v>
                </c:pt>
                <c:pt idx="4365">
                  <c:v>-3.8993069305637098</c:v>
                </c:pt>
                <c:pt idx="4366">
                  <c:v>-2.4572277226917403</c:v>
                </c:pt>
                <c:pt idx="4367">
                  <c:v>-1.1595049504570891</c:v>
                </c:pt>
                <c:pt idx="4368">
                  <c:v>-1.6527722771718081</c:v>
                </c:pt>
                <c:pt idx="4369">
                  <c:v>-0.59524752473255171</c:v>
                </c:pt>
                <c:pt idx="4370">
                  <c:v>-0.31346534652497315</c:v>
                </c:pt>
                <c:pt idx="4371">
                  <c:v>1.582892233128936E-16</c:v>
                </c:pt>
                <c:pt idx="4372">
                  <c:v>0.35356435642328982</c:v>
                </c:pt>
                <c:pt idx="4373">
                  <c:v>1.663366336578789</c:v>
                </c:pt>
                <c:pt idx="4374">
                  <c:v>1.2304950494640907</c:v>
                </c:pt>
                <c:pt idx="4375">
                  <c:v>0.93891089105823922</c:v>
                </c:pt>
                <c:pt idx="4376">
                  <c:v>1.0568316831326914</c:v>
                </c:pt>
                <c:pt idx="4377">
                  <c:v>0.81584158413140073</c:v>
                </c:pt>
                <c:pt idx="4378">
                  <c:v>1.0594059405574808E-2</c:v>
                </c:pt>
                <c:pt idx="4379">
                  <c:v>-0.30742574256314187</c:v>
                </c:pt>
                <c:pt idx="4380">
                  <c:v>-2.3899999999211783</c:v>
                </c:pt>
                <c:pt idx="4381">
                  <c:v>-3.0419801979180465</c:v>
                </c:pt>
                <c:pt idx="4382">
                  <c:v>-3.3199009899898533</c:v>
                </c:pt>
                <c:pt idx="4383">
                  <c:v>-2.2215841583414941</c:v>
                </c:pt>
                <c:pt idx="4384">
                  <c:v>-2.9709900989110425</c:v>
                </c:pt>
                <c:pt idx="4385">
                  <c:v>-1.5289108910390756</c:v>
                </c:pt>
                <c:pt idx="4386">
                  <c:v>-0.975247524720114</c:v>
                </c:pt>
                <c:pt idx="4387">
                  <c:v>-0.25762376236728873</c:v>
                </c:pt>
                <c:pt idx="4388">
                  <c:v>-0.19495049504328602</c:v>
                </c:pt>
                <c:pt idx="4389">
                  <c:v>-9.5940594056001222E-2</c:v>
                </c:pt>
                <c:pt idx="4390">
                  <c:v>0.17524752474740984</c:v>
                </c:pt>
                <c:pt idx="4391">
                  <c:v>0.88910891086238586</c:v>
                </c:pt>
                <c:pt idx="4392">
                  <c:v>2.3092079207144964</c:v>
                </c:pt>
                <c:pt idx="4393">
                  <c:v>3.139405940490728</c:v>
                </c:pt>
                <c:pt idx="4394">
                  <c:v>1.5900990098492118</c:v>
                </c:pt>
                <c:pt idx="4395">
                  <c:v>2.8726732672303226</c:v>
                </c:pt>
                <c:pt idx="4396">
                  <c:v>2.0153465345874753</c:v>
                </c:pt>
                <c:pt idx="4397">
                  <c:v>0.43128712869868846</c:v>
                </c:pt>
                <c:pt idx="4398">
                  <c:v>-0.40415841582785178</c:v>
                </c:pt>
                <c:pt idx="4399">
                  <c:v>-1.9603960395138977E-2</c:v>
                </c:pt>
                <c:pt idx="4400">
                  <c:v>-1.4828712870796639</c:v>
                </c:pt>
                <c:pt idx="4401">
                  <c:v>-1.0106930692725429</c:v>
                </c:pt>
                <c:pt idx="4402">
                  <c:v>-0.23643564355613939</c:v>
                </c:pt>
                <c:pt idx="4403">
                  <c:v>-0.15336633662828855</c:v>
                </c:pt>
                <c:pt idx="4404">
                  <c:v>-0.18960396038942662</c:v>
                </c:pt>
                <c:pt idx="4405">
                  <c:v>0.84603960393211519</c:v>
                </c:pt>
                <c:pt idx="4406">
                  <c:v>1.6671287128166383</c:v>
                </c:pt>
                <c:pt idx="4407">
                  <c:v>1.7600990098420926</c:v>
                </c:pt>
                <c:pt idx="4408">
                  <c:v>2.017623762308645</c:v>
                </c:pt>
                <c:pt idx="4409">
                  <c:v>1.8424752474633777</c:v>
                </c:pt>
                <c:pt idx="4410">
                  <c:v>2.0727722771597641</c:v>
                </c:pt>
                <c:pt idx="4411">
                  <c:v>2.8636633662421676</c:v>
                </c:pt>
                <c:pt idx="4412">
                  <c:v>0.78485148512197833</c:v>
                </c:pt>
                <c:pt idx="4413">
                  <c:v>0.37009900988855204</c:v>
                </c:pt>
                <c:pt idx="4414">
                  <c:v>-0.13900990098627161</c:v>
                </c:pt>
                <c:pt idx="4415">
                  <c:v>-1.9194059405300685</c:v>
                </c:pt>
                <c:pt idx="4416">
                  <c:v>-4.7415841582579725</c:v>
                </c:pt>
                <c:pt idx="4417">
                  <c:v>-4.0903960394684091</c:v>
                </c:pt>
                <c:pt idx="4418">
                  <c:v>-4.9772277226068118</c:v>
                </c:pt>
                <c:pt idx="4419">
                  <c:v>-4.5768316830168096</c:v>
                </c:pt>
                <c:pt idx="4420">
                  <c:v>-4.1401980196642603</c:v>
                </c:pt>
                <c:pt idx="4421">
                  <c:v>-3.9921782176898328</c:v>
                </c:pt>
                <c:pt idx="4422">
                  <c:v>-1.9383168316186432</c:v>
                </c:pt>
                <c:pt idx="4423">
                  <c:v>-2.2571287127960673</c:v>
                </c:pt>
                <c:pt idx="4424">
                  <c:v>-0.87782178214883932</c:v>
                </c:pt>
                <c:pt idx="4425">
                  <c:v>0.29376237622769052</c:v>
                </c:pt>
                <c:pt idx="4426">
                  <c:v>1.0711881187775218</c:v>
                </c:pt>
                <c:pt idx="4427">
                  <c:v>2.5154455444713286</c:v>
                </c:pt>
                <c:pt idx="4428">
                  <c:v>4.8692079206313688</c:v>
                </c:pt>
                <c:pt idx="4429">
                  <c:v>5.3813861384346664</c:v>
                </c:pt>
                <c:pt idx="4430">
                  <c:v>4.039009900855139</c:v>
                </c:pt>
                <c:pt idx="4431">
                  <c:v>4.9204950493410902</c:v>
                </c:pt>
                <c:pt idx="4432">
                  <c:v>3.8743564355147093</c:v>
                </c:pt>
                <c:pt idx="4433">
                  <c:v>3.421881188004873</c:v>
                </c:pt>
                <c:pt idx="4434">
                  <c:v>2.7155445543655938</c:v>
                </c:pt>
                <c:pt idx="4435">
                  <c:v>1.068118811844831</c:v>
                </c:pt>
                <c:pt idx="4436">
                  <c:v>1.5297029702463778</c:v>
                </c:pt>
                <c:pt idx="4437">
                  <c:v>2.4489108910073338</c:v>
                </c:pt>
                <c:pt idx="4438">
                  <c:v>1.9655445543902168</c:v>
                </c:pt>
                <c:pt idx="4439">
                  <c:v>3.6024752474047341</c:v>
                </c:pt>
                <c:pt idx="4440">
                  <c:v>4.2641584157005452</c:v>
                </c:pt>
                <c:pt idx="4441">
                  <c:v>6.2137623760313252</c:v>
                </c:pt>
                <c:pt idx="4442">
                  <c:v>6.7304950492825855</c:v>
                </c:pt>
                <c:pt idx="4443">
                  <c:v>7.3582178215384291</c:v>
                </c:pt>
                <c:pt idx="4444">
                  <c:v>7.6248514848952818</c:v>
                </c:pt>
                <c:pt idx="4445">
                  <c:v>7.0711881185777248</c:v>
                </c:pt>
                <c:pt idx="4446">
                  <c:v>6.4766336631517412</c:v>
                </c:pt>
                <c:pt idx="4447">
                  <c:v>4.5307920790573961</c:v>
                </c:pt>
                <c:pt idx="4448">
                  <c:v>4.2158415840185555</c:v>
                </c:pt>
                <c:pt idx="4449">
                  <c:v>2.5291089108067806</c:v>
                </c:pt>
                <c:pt idx="4450">
                  <c:v>0.24702970296312132</c:v>
                </c:pt>
                <c:pt idx="4451">
                  <c:v>-0.52950495047726487</c:v>
                </c:pt>
                <c:pt idx="4452">
                  <c:v>-3.495148514735857</c:v>
                </c:pt>
                <c:pt idx="4453">
                  <c:v>-3.057029702868034</c:v>
                </c:pt>
                <c:pt idx="4454">
                  <c:v>-2.6794059405051924</c:v>
                </c:pt>
                <c:pt idx="4455">
                  <c:v>-4.1455445543181186</c:v>
                </c:pt>
                <c:pt idx="4456">
                  <c:v>-3.4113861385014399</c:v>
                </c:pt>
                <c:pt idx="4457">
                  <c:v>-1.2417821781762297</c:v>
                </c:pt>
                <c:pt idx="4458">
                  <c:v>1.9702970295875925E-2</c:v>
                </c:pt>
                <c:pt idx="4459">
                  <c:v>4.8223762374632493</c:v>
                </c:pt>
                <c:pt idx="4460">
                  <c:v>5.9108910889119288</c:v>
                </c:pt>
                <c:pt idx="4461">
                  <c:v>8.331188118535966</c:v>
                </c:pt>
                <c:pt idx="4462">
                  <c:v>7.4223762373777031</c:v>
                </c:pt>
                <c:pt idx="4463">
                  <c:v>6.8430693067045842</c:v>
                </c:pt>
                <c:pt idx="4464">
                  <c:v>5.9169306928723557</c:v>
                </c:pt>
                <c:pt idx="4465">
                  <c:v>2.7866336632733315</c:v>
                </c:pt>
                <c:pt idx="4466">
                  <c:v>0.70851485146111615</c:v>
                </c:pt>
                <c:pt idx="4467">
                  <c:v>-0.36871287127542235</c:v>
                </c:pt>
                <c:pt idx="4468">
                  <c:v>-3.3199009899884482</c:v>
                </c:pt>
                <c:pt idx="4469">
                  <c:v>-3.3441584157294741</c:v>
                </c:pt>
                <c:pt idx="4470">
                  <c:v>-3.418118811767024</c:v>
                </c:pt>
                <c:pt idx="4471">
                  <c:v>-1.8203960395441905</c:v>
                </c:pt>
                <c:pt idx="4472">
                  <c:v>-2.3907920791284809</c:v>
                </c:pt>
                <c:pt idx="4473">
                  <c:v>-1.435940594012215</c:v>
                </c:pt>
                <c:pt idx="4474">
                  <c:v>-1.4254455445073766</c:v>
                </c:pt>
                <c:pt idx="4475">
                  <c:v>-0.67603960393782747</c:v>
                </c:pt>
                <c:pt idx="4476">
                  <c:v>-2.4950495048998527E-2</c:v>
                </c:pt>
                <c:pt idx="4477">
                  <c:v>0.4615841584001395</c:v>
                </c:pt>
                <c:pt idx="4478">
                  <c:v>3.099009900942256E-2</c:v>
                </c:pt>
                <c:pt idx="4479">
                  <c:v>5.2475247517154355E-3</c:v>
                </c:pt>
                <c:pt idx="4480">
                  <c:v>6.2673267324002954E-2</c:v>
                </c:pt>
                <c:pt idx="4481">
                  <c:v>0.20019801979640844</c:v>
                </c:pt>
                <c:pt idx="4482">
                  <c:v>-1.8220792078609385</c:v>
                </c:pt>
                <c:pt idx="4483">
                  <c:v>-4.6954455443992336</c:v>
                </c:pt>
                <c:pt idx="4484">
                  <c:v>-6.9004950492754658</c:v>
                </c:pt>
                <c:pt idx="4485">
                  <c:v>-7.8922972970350873</c:v>
                </c:pt>
                <c:pt idx="4486">
                  <c:v>0</c:v>
                </c:pt>
                <c:pt idx="4487">
                  <c:v>0</c:v>
                </c:pt>
                <c:pt idx="4488">
                  <c:v>0</c:v>
                </c:pt>
                <c:pt idx="4489">
                  <c:v>0</c:v>
                </c:pt>
                <c:pt idx="4490">
                  <c:v>0</c:v>
                </c:pt>
                <c:pt idx="4491">
                  <c:v>0</c:v>
                </c:pt>
                <c:pt idx="4492">
                  <c:v>0</c:v>
                </c:pt>
                <c:pt idx="4493">
                  <c:v>0</c:v>
                </c:pt>
                <c:pt idx="4494">
                  <c:v>0</c:v>
                </c:pt>
                <c:pt idx="4495">
                  <c:v>0</c:v>
                </c:pt>
                <c:pt idx="4496">
                  <c:v>0</c:v>
                </c:pt>
                <c:pt idx="4497">
                  <c:v>0</c:v>
                </c:pt>
                <c:pt idx="4498">
                  <c:v>0</c:v>
                </c:pt>
                <c:pt idx="4499">
                  <c:v>0</c:v>
                </c:pt>
                <c:pt idx="4500">
                  <c:v>0</c:v>
                </c:pt>
                <c:pt idx="4501">
                  <c:v>0</c:v>
                </c:pt>
                <c:pt idx="4502">
                  <c:v>0</c:v>
                </c:pt>
                <c:pt idx="4503">
                  <c:v>0</c:v>
                </c:pt>
                <c:pt idx="4504">
                  <c:v>0</c:v>
                </c:pt>
                <c:pt idx="4505">
                  <c:v>0</c:v>
                </c:pt>
                <c:pt idx="4506">
                  <c:v>0</c:v>
                </c:pt>
                <c:pt idx="4507">
                  <c:v>0</c:v>
                </c:pt>
                <c:pt idx="4508">
                  <c:v>0</c:v>
                </c:pt>
                <c:pt idx="4509">
                  <c:v>0</c:v>
                </c:pt>
                <c:pt idx="4510">
                  <c:v>0</c:v>
                </c:pt>
                <c:pt idx="4511">
                  <c:v>0</c:v>
                </c:pt>
                <c:pt idx="4512">
                  <c:v>0</c:v>
                </c:pt>
                <c:pt idx="4513">
                  <c:v>0</c:v>
                </c:pt>
                <c:pt idx="4514">
                  <c:v>0</c:v>
                </c:pt>
                <c:pt idx="4515">
                  <c:v>0</c:v>
                </c:pt>
                <c:pt idx="4516">
                  <c:v>0</c:v>
                </c:pt>
                <c:pt idx="4517">
                  <c:v>0</c:v>
                </c:pt>
                <c:pt idx="4518">
                  <c:v>0</c:v>
                </c:pt>
                <c:pt idx="4519">
                  <c:v>0</c:v>
                </c:pt>
                <c:pt idx="4520">
                  <c:v>0</c:v>
                </c:pt>
                <c:pt idx="4521">
                  <c:v>0</c:v>
                </c:pt>
                <c:pt idx="4522">
                  <c:v>0</c:v>
                </c:pt>
                <c:pt idx="4523">
                  <c:v>0</c:v>
                </c:pt>
                <c:pt idx="4524">
                  <c:v>0</c:v>
                </c:pt>
                <c:pt idx="4525">
                  <c:v>0</c:v>
                </c:pt>
                <c:pt idx="4526">
                  <c:v>0</c:v>
                </c:pt>
                <c:pt idx="4527">
                  <c:v>0</c:v>
                </c:pt>
                <c:pt idx="4528">
                  <c:v>0</c:v>
                </c:pt>
                <c:pt idx="4529">
                  <c:v>0</c:v>
                </c:pt>
                <c:pt idx="4530">
                  <c:v>0</c:v>
                </c:pt>
                <c:pt idx="4531">
                  <c:v>0</c:v>
                </c:pt>
                <c:pt idx="4532">
                  <c:v>0</c:v>
                </c:pt>
                <c:pt idx="4533">
                  <c:v>0</c:v>
                </c:pt>
                <c:pt idx="4534">
                  <c:v>0</c:v>
                </c:pt>
                <c:pt idx="4535">
                  <c:v>0</c:v>
                </c:pt>
                <c:pt idx="4536">
                  <c:v>0</c:v>
                </c:pt>
                <c:pt idx="4537">
                  <c:v>0</c:v>
                </c:pt>
                <c:pt idx="4538">
                  <c:v>0</c:v>
                </c:pt>
                <c:pt idx="4539">
                  <c:v>0</c:v>
                </c:pt>
                <c:pt idx="4540">
                  <c:v>0</c:v>
                </c:pt>
                <c:pt idx="4541">
                  <c:v>0</c:v>
                </c:pt>
                <c:pt idx="4542">
                  <c:v>0</c:v>
                </c:pt>
                <c:pt idx="4543">
                  <c:v>0</c:v>
                </c:pt>
                <c:pt idx="4544">
                  <c:v>0</c:v>
                </c:pt>
                <c:pt idx="4545">
                  <c:v>0</c:v>
                </c:pt>
                <c:pt idx="4546">
                  <c:v>0</c:v>
                </c:pt>
                <c:pt idx="4547">
                  <c:v>0</c:v>
                </c:pt>
                <c:pt idx="4548">
                  <c:v>0</c:v>
                </c:pt>
                <c:pt idx="4549">
                  <c:v>0</c:v>
                </c:pt>
                <c:pt idx="4550">
                  <c:v>0</c:v>
                </c:pt>
                <c:pt idx="4551">
                  <c:v>0</c:v>
                </c:pt>
                <c:pt idx="4552">
                  <c:v>0</c:v>
                </c:pt>
                <c:pt idx="4553">
                  <c:v>0</c:v>
                </c:pt>
                <c:pt idx="4554">
                  <c:v>0</c:v>
                </c:pt>
                <c:pt idx="4555">
                  <c:v>0</c:v>
                </c:pt>
                <c:pt idx="4556">
                  <c:v>0</c:v>
                </c:pt>
                <c:pt idx="4557">
                  <c:v>0</c:v>
                </c:pt>
                <c:pt idx="4558">
                  <c:v>0</c:v>
                </c:pt>
                <c:pt idx="4559">
                  <c:v>0</c:v>
                </c:pt>
                <c:pt idx="4560">
                  <c:v>0</c:v>
                </c:pt>
                <c:pt idx="4561">
                  <c:v>0</c:v>
                </c:pt>
                <c:pt idx="4562">
                  <c:v>0</c:v>
                </c:pt>
                <c:pt idx="4563">
                  <c:v>0</c:v>
                </c:pt>
                <c:pt idx="4564">
                  <c:v>0</c:v>
                </c:pt>
                <c:pt idx="4565">
                  <c:v>0</c:v>
                </c:pt>
                <c:pt idx="4566">
                  <c:v>0</c:v>
                </c:pt>
                <c:pt idx="4567">
                  <c:v>0</c:v>
                </c:pt>
                <c:pt idx="4568">
                  <c:v>0</c:v>
                </c:pt>
                <c:pt idx="4569">
                  <c:v>0</c:v>
                </c:pt>
                <c:pt idx="4570">
                  <c:v>0</c:v>
                </c:pt>
                <c:pt idx="4571">
                  <c:v>0</c:v>
                </c:pt>
                <c:pt idx="4572">
                  <c:v>0</c:v>
                </c:pt>
                <c:pt idx="4573">
                  <c:v>0</c:v>
                </c:pt>
                <c:pt idx="4574">
                  <c:v>0</c:v>
                </c:pt>
                <c:pt idx="4575">
                  <c:v>0</c:v>
                </c:pt>
                <c:pt idx="4576">
                  <c:v>0</c:v>
                </c:pt>
                <c:pt idx="4577">
                  <c:v>0</c:v>
                </c:pt>
                <c:pt idx="4578">
                  <c:v>0</c:v>
                </c:pt>
                <c:pt idx="4579">
                  <c:v>0</c:v>
                </c:pt>
                <c:pt idx="4580">
                  <c:v>0</c:v>
                </c:pt>
                <c:pt idx="4581">
                  <c:v>0</c:v>
                </c:pt>
                <c:pt idx="4582">
                  <c:v>0</c:v>
                </c:pt>
                <c:pt idx="4583">
                  <c:v>0</c:v>
                </c:pt>
                <c:pt idx="4584">
                  <c:v>0</c:v>
                </c:pt>
                <c:pt idx="4585">
                  <c:v>0</c:v>
                </c:pt>
                <c:pt idx="4586">
                  <c:v>0</c:v>
                </c:pt>
                <c:pt idx="4587">
                  <c:v>0</c:v>
                </c:pt>
                <c:pt idx="4588">
                  <c:v>0</c:v>
                </c:pt>
                <c:pt idx="4589">
                  <c:v>0</c:v>
                </c:pt>
                <c:pt idx="4590">
                  <c:v>0</c:v>
                </c:pt>
                <c:pt idx="4591">
                  <c:v>0</c:v>
                </c:pt>
                <c:pt idx="4592">
                  <c:v>0</c:v>
                </c:pt>
                <c:pt idx="4593">
                  <c:v>0</c:v>
                </c:pt>
                <c:pt idx="4594">
                  <c:v>0</c:v>
                </c:pt>
                <c:pt idx="4595">
                  <c:v>0</c:v>
                </c:pt>
                <c:pt idx="4596">
                  <c:v>0</c:v>
                </c:pt>
                <c:pt idx="4597">
                  <c:v>0</c:v>
                </c:pt>
                <c:pt idx="4598">
                  <c:v>0</c:v>
                </c:pt>
                <c:pt idx="4599">
                  <c:v>0</c:v>
                </c:pt>
                <c:pt idx="4600">
                  <c:v>0</c:v>
                </c:pt>
                <c:pt idx="4601">
                  <c:v>0</c:v>
                </c:pt>
                <c:pt idx="4602">
                  <c:v>0</c:v>
                </c:pt>
                <c:pt idx="4603">
                  <c:v>0</c:v>
                </c:pt>
                <c:pt idx="4604">
                  <c:v>0</c:v>
                </c:pt>
                <c:pt idx="4605">
                  <c:v>0</c:v>
                </c:pt>
                <c:pt idx="4606">
                  <c:v>0</c:v>
                </c:pt>
                <c:pt idx="4607">
                  <c:v>0</c:v>
                </c:pt>
                <c:pt idx="4608">
                  <c:v>0</c:v>
                </c:pt>
                <c:pt idx="4609">
                  <c:v>0</c:v>
                </c:pt>
                <c:pt idx="4610">
                  <c:v>0</c:v>
                </c:pt>
                <c:pt idx="4611">
                  <c:v>0</c:v>
                </c:pt>
                <c:pt idx="4612">
                  <c:v>0</c:v>
                </c:pt>
                <c:pt idx="4613">
                  <c:v>0</c:v>
                </c:pt>
                <c:pt idx="4614">
                  <c:v>0</c:v>
                </c:pt>
                <c:pt idx="4615">
                  <c:v>0</c:v>
                </c:pt>
                <c:pt idx="4616">
                  <c:v>0</c:v>
                </c:pt>
                <c:pt idx="4617">
                  <c:v>0</c:v>
                </c:pt>
                <c:pt idx="4618">
                  <c:v>0</c:v>
                </c:pt>
                <c:pt idx="4619">
                  <c:v>0</c:v>
                </c:pt>
                <c:pt idx="4620">
                  <c:v>0</c:v>
                </c:pt>
                <c:pt idx="4621">
                  <c:v>0</c:v>
                </c:pt>
                <c:pt idx="4622">
                  <c:v>0</c:v>
                </c:pt>
                <c:pt idx="4623">
                  <c:v>0</c:v>
                </c:pt>
                <c:pt idx="4624">
                  <c:v>0</c:v>
                </c:pt>
                <c:pt idx="4625">
                  <c:v>0</c:v>
                </c:pt>
                <c:pt idx="4626">
                  <c:v>0</c:v>
                </c:pt>
                <c:pt idx="4627">
                  <c:v>0</c:v>
                </c:pt>
                <c:pt idx="4628">
                  <c:v>0</c:v>
                </c:pt>
                <c:pt idx="4629">
                  <c:v>0</c:v>
                </c:pt>
                <c:pt idx="4630">
                  <c:v>0</c:v>
                </c:pt>
                <c:pt idx="4631">
                  <c:v>0</c:v>
                </c:pt>
                <c:pt idx="4632">
                  <c:v>0</c:v>
                </c:pt>
                <c:pt idx="4633">
                  <c:v>0</c:v>
                </c:pt>
                <c:pt idx="4634">
                  <c:v>0</c:v>
                </c:pt>
                <c:pt idx="4635">
                  <c:v>0</c:v>
                </c:pt>
                <c:pt idx="4636">
                  <c:v>0</c:v>
                </c:pt>
                <c:pt idx="4637">
                  <c:v>0</c:v>
                </c:pt>
                <c:pt idx="4638">
                  <c:v>0</c:v>
                </c:pt>
                <c:pt idx="4639">
                  <c:v>0</c:v>
                </c:pt>
                <c:pt idx="4640">
                  <c:v>0</c:v>
                </c:pt>
                <c:pt idx="4641">
                  <c:v>0</c:v>
                </c:pt>
                <c:pt idx="4642">
                  <c:v>0</c:v>
                </c:pt>
                <c:pt idx="4643">
                  <c:v>0</c:v>
                </c:pt>
                <c:pt idx="4644">
                  <c:v>0</c:v>
                </c:pt>
                <c:pt idx="4645">
                  <c:v>0</c:v>
                </c:pt>
                <c:pt idx="4646">
                  <c:v>0</c:v>
                </c:pt>
                <c:pt idx="4647">
                  <c:v>0</c:v>
                </c:pt>
                <c:pt idx="4648">
                  <c:v>0</c:v>
                </c:pt>
                <c:pt idx="4649">
                  <c:v>0</c:v>
                </c:pt>
                <c:pt idx="4650">
                  <c:v>0</c:v>
                </c:pt>
                <c:pt idx="4651">
                  <c:v>0</c:v>
                </c:pt>
                <c:pt idx="4652">
                  <c:v>0</c:v>
                </c:pt>
                <c:pt idx="4653">
                  <c:v>0</c:v>
                </c:pt>
                <c:pt idx="4654">
                  <c:v>0</c:v>
                </c:pt>
                <c:pt idx="4655">
                  <c:v>0</c:v>
                </c:pt>
                <c:pt idx="4656">
                  <c:v>0</c:v>
                </c:pt>
                <c:pt idx="4657">
                  <c:v>0</c:v>
                </c:pt>
                <c:pt idx="4658">
                  <c:v>0</c:v>
                </c:pt>
                <c:pt idx="4659">
                  <c:v>0</c:v>
                </c:pt>
                <c:pt idx="4660">
                  <c:v>0</c:v>
                </c:pt>
                <c:pt idx="4661">
                  <c:v>0</c:v>
                </c:pt>
                <c:pt idx="4662">
                  <c:v>0</c:v>
                </c:pt>
                <c:pt idx="4663">
                  <c:v>0</c:v>
                </c:pt>
                <c:pt idx="4664">
                  <c:v>0</c:v>
                </c:pt>
                <c:pt idx="4665">
                  <c:v>0</c:v>
                </c:pt>
                <c:pt idx="4666">
                  <c:v>0</c:v>
                </c:pt>
                <c:pt idx="4667">
                  <c:v>0</c:v>
                </c:pt>
                <c:pt idx="4668">
                  <c:v>0</c:v>
                </c:pt>
                <c:pt idx="4669">
                  <c:v>0</c:v>
                </c:pt>
                <c:pt idx="4670">
                  <c:v>0</c:v>
                </c:pt>
                <c:pt idx="4671">
                  <c:v>0</c:v>
                </c:pt>
                <c:pt idx="4672">
                  <c:v>0</c:v>
                </c:pt>
                <c:pt idx="4673">
                  <c:v>0</c:v>
                </c:pt>
                <c:pt idx="4674">
                  <c:v>0</c:v>
                </c:pt>
                <c:pt idx="4675">
                  <c:v>0</c:v>
                </c:pt>
                <c:pt idx="4676">
                  <c:v>0</c:v>
                </c:pt>
                <c:pt idx="4677">
                  <c:v>0</c:v>
                </c:pt>
                <c:pt idx="4678">
                  <c:v>0</c:v>
                </c:pt>
                <c:pt idx="4679">
                  <c:v>0</c:v>
                </c:pt>
                <c:pt idx="4680">
                  <c:v>0</c:v>
                </c:pt>
                <c:pt idx="4681">
                  <c:v>0</c:v>
                </c:pt>
                <c:pt idx="4682">
                  <c:v>0</c:v>
                </c:pt>
                <c:pt idx="4683">
                  <c:v>0</c:v>
                </c:pt>
                <c:pt idx="4684">
                  <c:v>0</c:v>
                </c:pt>
                <c:pt idx="4685">
                  <c:v>0</c:v>
                </c:pt>
                <c:pt idx="4686">
                  <c:v>0</c:v>
                </c:pt>
                <c:pt idx="4687">
                  <c:v>0</c:v>
                </c:pt>
                <c:pt idx="4688">
                  <c:v>0</c:v>
                </c:pt>
                <c:pt idx="4689">
                  <c:v>0</c:v>
                </c:pt>
                <c:pt idx="4690">
                  <c:v>0</c:v>
                </c:pt>
                <c:pt idx="4691">
                  <c:v>0</c:v>
                </c:pt>
                <c:pt idx="4692">
                  <c:v>0</c:v>
                </c:pt>
                <c:pt idx="4693">
                  <c:v>0</c:v>
                </c:pt>
                <c:pt idx="4694">
                  <c:v>0</c:v>
                </c:pt>
                <c:pt idx="4695">
                  <c:v>0</c:v>
                </c:pt>
                <c:pt idx="4696">
                  <c:v>0</c:v>
                </c:pt>
                <c:pt idx="4697">
                  <c:v>0</c:v>
                </c:pt>
                <c:pt idx="4698">
                  <c:v>0</c:v>
                </c:pt>
                <c:pt idx="4699">
                  <c:v>0</c:v>
                </c:pt>
                <c:pt idx="4700">
                  <c:v>0</c:v>
                </c:pt>
                <c:pt idx="4701">
                  <c:v>0</c:v>
                </c:pt>
                <c:pt idx="4702">
                  <c:v>0</c:v>
                </c:pt>
                <c:pt idx="4703">
                  <c:v>0</c:v>
                </c:pt>
                <c:pt idx="4704">
                  <c:v>0</c:v>
                </c:pt>
                <c:pt idx="4705">
                  <c:v>0</c:v>
                </c:pt>
                <c:pt idx="4706">
                  <c:v>0</c:v>
                </c:pt>
                <c:pt idx="4707">
                  <c:v>0</c:v>
                </c:pt>
                <c:pt idx="4708">
                  <c:v>0</c:v>
                </c:pt>
                <c:pt idx="4709">
                  <c:v>0</c:v>
                </c:pt>
                <c:pt idx="4710">
                  <c:v>0</c:v>
                </c:pt>
                <c:pt idx="4711">
                  <c:v>0</c:v>
                </c:pt>
                <c:pt idx="4712">
                  <c:v>0</c:v>
                </c:pt>
                <c:pt idx="4713">
                  <c:v>0</c:v>
                </c:pt>
                <c:pt idx="4714">
                  <c:v>0</c:v>
                </c:pt>
                <c:pt idx="4715">
                  <c:v>0</c:v>
                </c:pt>
                <c:pt idx="4716">
                  <c:v>0</c:v>
                </c:pt>
                <c:pt idx="4717">
                  <c:v>0</c:v>
                </c:pt>
                <c:pt idx="4718">
                  <c:v>0</c:v>
                </c:pt>
                <c:pt idx="4719">
                  <c:v>0</c:v>
                </c:pt>
                <c:pt idx="4720">
                  <c:v>0</c:v>
                </c:pt>
                <c:pt idx="4721">
                  <c:v>0</c:v>
                </c:pt>
                <c:pt idx="4722">
                  <c:v>0</c:v>
                </c:pt>
                <c:pt idx="4723">
                  <c:v>0</c:v>
                </c:pt>
                <c:pt idx="4724">
                  <c:v>0</c:v>
                </c:pt>
                <c:pt idx="4725">
                  <c:v>0</c:v>
                </c:pt>
                <c:pt idx="4726">
                  <c:v>0</c:v>
                </c:pt>
                <c:pt idx="4727">
                  <c:v>0</c:v>
                </c:pt>
                <c:pt idx="4728">
                  <c:v>0</c:v>
                </c:pt>
                <c:pt idx="4729">
                  <c:v>0</c:v>
                </c:pt>
                <c:pt idx="4730">
                  <c:v>0</c:v>
                </c:pt>
                <c:pt idx="4731">
                  <c:v>0</c:v>
                </c:pt>
                <c:pt idx="4732">
                  <c:v>0</c:v>
                </c:pt>
                <c:pt idx="4733">
                  <c:v>0</c:v>
                </c:pt>
                <c:pt idx="4734">
                  <c:v>0</c:v>
                </c:pt>
                <c:pt idx="4735">
                  <c:v>0</c:v>
                </c:pt>
                <c:pt idx="4736">
                  <c:v>0</c:v>
                </c:pt>
                <c:pt idx="4737">
                  <c:v>0</c:v>
                </c:pt>
                <c:pt idx="4738">
                  <c:v>0</c:v>
                </c:pt>
                <c:pt idx="4739">
                  <c:v>0</c:v>
                </c:pt>
                <c:pt idx="4740">
                  <c:v>0</c:v>
                </c:pt>
                <c:pt idx="4741">
                  <c:v>0</c:v>
                </c:pt>
                <c:pt idx="4742">
                  <c:v>0</c:v>
                </c:pt>
                <c:pt idx="4743">
                  <c:v>0</c:v>
                </c:pt>
                <c:pt idx="4744">
                  <c:v>0</c:v>
                </c:pt>
                <c:pt idx="4745">
                  <c:v>0</c:v>
                </c:pt>
                <c:pt idx="4746">
                  <c:v>0</c:v>
                </c:pt>
                <c:pt idx="4747">
                  <c:v>0</c:v>
                </c:pt>
                <c:pt idx="4748">
                  <c:v>0</c:v>
                </c:pt>
                <c:pt idx="4749">
                  <c:v>0</c:v>
                </c:pt>
                <c:pt idx="4750">
                  <c:v>0</c:v>
                </c:pt>
                <c:pt idx="4751">
                  <c:v>0</c:v>
                </c:pt>
                <c:pt idx="4752">
                  <c:v>0</c:v>
                </c:pt>
                <c:pt idx="4753">
                  <c:v>0</c:v>
                </c:pt>
                <c:pt idx="4754">
                  <c:v>0</c:v>
                </c:pt>
                <c:pt idx="4755">
                  <c:v>0</c:v>
                </c:pt>
                <c:pt idx="4756">
                  <c:v>0</c:v>
                </c:pt>
                <c:pt idx="4757">
                  <c:v>0</c:v>
                </c:pt>
                <c:pt idx="4758">
                  <c:v>0</c:v>
                </c:pt>
                <c:pt idx="4759">
                  <c:v>0</c:v>
                </c:pt>
                <c:pt idx="4760">
                  <c:v>0</c:v>
                </c:pt>
                <c:pt idx="4761">
                  <c:v>0</c:v>
                </c:pt>
                <c:pt idx="4762">
                  <c:v>0</c:v>
                </c:pt>
                <c:pt idx="4763">
                  <c:v>0</c:v>
                </c:pt>
                <c:pt idx="4764">
                  <c:v>0</c:v>
                </c:pt>
                <c:pt idx="4765">
                  <c:v>0</c:v>
                </c:pt>
                <c:pt idx="4766">
                  <c:v>0</c:v>
                </c:pt>
                <c:pt idx="4767">
                  <c:v>0</c:v>
                </c:pt>
                <c:pt idx="4768">
                  <c:v>0</c:v>
                </c:pt>
                <c:pt idx="4769">
                  <c:v>0</c:v>
                </c:pt>
                <c:pt idx="4770">
                  <c:v>0</c:v>
                </c:pt>
                <c:pt idx="4771">
                  <c:v>0</c:v>
                </c:pt>
                <c:pt idx="4772">
                  <c:v>0</c:v>
                </c:pt>
                <c:pt idx="4773">
                  <c:v>0</c:v>
                </c:pt>
                <c:pt idx="4774">
                  <c:v>0</c:v>
                </c:pt>
                <c:pt idx="4775">
                  <c:v>0</c:v>
                </c:pt>
                <c:pt idx="4776">
                  <c:v>0</c:v>
                </c:pt>
                <c:pt idx="4777">
                  <c:v>0</c:v>
                </c:pt>
                <c:pt idx="4778">
                  <c:v>0</c:v>
                </c:pt>
                <c:pt idx="4779">
                  <c:v>0</c:v>
                </c:pt>
                <c:pt idx="4780">
                  <c:v>0</c:v>
                </c:pt>
                <c:pt idx="4781">
                  <c:v>0</c:v>
                </c:pt>
                <c:pt idx="4782">
                  <c:v>0</c:v>
                </c:pt>
                <c:pt idx="4783">
                  <c:v>0</c:v>
                </c:pt>
                <c:pt idx="4784">
                  <c:v>0</c:v>
                </c:pt>
                <c:pt idx="4785">
                  <c:v>0</c:v>
                </c:pt>
                <c:pt idx="4786">
                  <c:v>0</c:v>
                </c:pt>
                <c:pt idx="4787">
                  <c:v>0</c:v>
                </c:pt>
                <c:pt idx="4788">
                  <c:v>0</c:v>
                </c:pt>
                <c:pt idx="4789">
                  <c:v>0</c:v>
                </c:pt>
                <c:pt idx="4790">
                  <c:v>0</c:v>
                </c:pt>
                <c:pt idx="4791">
                  <c:v>0</c:v>
                </c:pt>
                <c:pt idx="4792">
                  <c:v>0</c:v>
                </c:pt>
                <c:pt idx="4793">
                  <c:v>0</c:v>
                </c:pt>
                <c:pt idx="4794">
                  <c:v>0</c:v>
                </c:pt>
                <c:pt idx="4795">
                  <c:v>0</c:v>
                </c:pt>
                <c:pt idx="4796">
                  <c:v>0</c:v>
                </c:pt>
                <c:pt idx="4797">
                  <c:v>0</c:v>
                </c:pt>
                <c:pt idx="4798">
                  <c:v>0</c:v>
                </c:pt>
                <c:pt idx="4799">
                  <c:v>0</c:v>
                </c:pt>
                <c:pt idx="4800">
                  <c:v>0</c:v>
                </c:pt>
                <c:pt idx="4801">
                  <c:v>0</c:v>
                </c:pt>
                <c:pt idx="4802">
                  <c:v>0</c:v>
                </c:pt>
                <c:pt idx="4803">
                  <c:v>0</c:v>
                </c:pt>
                <c:pt idx="4804">
                  <c:v>0</c:v>
                </c:pt>
                <c:pt idx="4805">
                  <c:v>0</c:v>
                </c:pt>
                <c:pt idx="4806">
                  <c:v>0</c:v>
                </c:pt>
                <c:pt idx="4807">
                  <c:v>0</c:v>
                </c:pt>
                <c:pt idx="4808">
                  <c:v>0</c:v>
                </c:pt>
                <c:pt idx="4809">
                  <c:v>0</c:v>
                </c:pt>
                <c:pt idx="4810">
                  <c:v>0</c:v>
                </c:pt>
                <c:pt idx="4811">
                  <c:v>0</c:v>
                </c:pt>
                <c:pt idx="4812">
                  <c:v>0</c:v>
                </c:pt>
                <c:pt idx="4813">
                  <c:v>0</c:v>
                </c:pt>
                <c:pt idx="4814">
                  <c:v>0</c:v>
                </c:pt>
                <c:pt idx="4815">
                  <c:v>0</c:v>
                </c:pt>
                <c:pt idx="4816">
                  <c:v>0</c:v>
                </c:pt>
                <c:pt idx="4817">
                  <c:v>0</c:v>
                </c:pt>
                <c:pt idx="4818">
                  <c:v>0</c:v>
                </c:pt>
                <c:pt idx="4819">
                  <c:v>0</c:v>
                </c:pt>
                <c:pt idx="4820">
                  <c:v>0</c:v>
                </c:pt>
                <c:pt idx="4821">
                  <c:v>0</c:v>
                </c:pt>
                <c:pt idx="4822">
                  <c:v>0</c:v>
                </c:pt>
                <c:pt idx="4823">
                  <c:v>0</c:v>
                </c:pt>
                <c:pt idx="4824">
                  <c:v>0</c:v>
                </c:pt>
                <c:pt idx="4825">
                  <c:v>0</c:v>
                </c:pt>
                <c:pt idx="4826">
                  <c:v>0</c:v>
                </c:pt>
                <c:pt idx="4827">
                  <c:v>0</c:v>
                </c:pt>
                <c:pt idx="4828">
                  <c:v>0</c:v>
                </c:pt>
                <c:pt idx="4829">
                  <c:v>0</c:v>
                </c:pt>
                <c:pt idx="4830">
                  <c:v>0</c:v>
                </c:pt>
                <c:pt idx="4831">
                  <c:v>0</c:v>
                </c:pt>
                <c:pt idx="4832">
                  <c:v>0</c:v>
                </c:pt>
                <c:pt idx="4833">
                  <c:v>0</c:v>
                </c:pt>
                <c:pt idx="4834">
                  <c:v>0</c:v>
                </c:pt>
                <c:pt idx="4835">
                  <c:v>0</c:v>
                </c:pt>
                <c:pt idx="4836">
                  <c:v>0</c:v>
                </c:pt>
                <c:pt idx="4837">
                  <c:v>0</c:v>
                </c:pt>
                <c:pt idx="4838">
                  <c:v>0</c:v>
                </c:pt>
                <c:pt idx="4839">
                  <c:v>0</c:v>
                </c:pt>
                <c:pt idx="4840">
                  <c:v>0</c:v>
                </c:pt>
                <c:pt idx="4841">
                  <c:v>0</c:v>
                </c:pt>
                <c:pt idx="4842">
                  <c:v>0</c:v>
                </c:pt>
                <c:pt idx="4843">
                  <c:v>0</c:v>
                </c:pt>
                <c:pt idx="4844">
                  <c:v>0</c:v>
                </c:pt>
                <c:pt idx="4845">
                  <c:v>0</c:v>
                </c:pt>
                <c:pt idx="4846">
                  <c:v>0</c:v>
                </c:pt>
                <c:pt idx="4847">
                  <c:v>0</c:v>
                </c:pt>
                <c:pt idx="4848">
                  <c:v>0</c:v>
                </c:pt>
                <c:pt idx="4849">
                  <c:v>0</c:v>
                </c:pt>
                <c:pt idx="4850">
                  <c:v>0</c:v>
                </c:pt>
                <c:pt idx="4851">
                  <c:v>0</c:v>
                </c:pt>
                <c:pt idx="4852">
                  <c:v>0</c:v>
                </c:pt>
                <c:pt idx="4853">
                  <c:v>0</c:v>
                </c:pt>
                <c:pt idx="4854">
                  <c:v>0</c:v>
                </c:pt>
                <c:pt idx="4855">
                  <c:v>0</c:v>
                </c:pt>
                <c:pt idx="4856">
                  <c:v>0</c:v>
                </c:pt>
                <c:pt idx="4857">
                  <c:v>0</c:v>
                </c:pt>
                <c:pt idx="4858">
                  <c:v>0</c:v>
                </c:pt>
                <c:pt idx="4859">
                  <c:v>0</c:v>
                </c:pt>
                <c:pt idx="4860">
                  <c:v>0</c:v>
                </c:pt>
                <c:pt idx="4861">
                  <c:v>0</c:v>
                </c:pt>
                <c:pt idx="4862">
                  <c:v>0</c:v>
                </c:pt>
                <c:pt idx="4863">
                  <c:v>0</c:v>
                </c:pt>
                <c:pt idx="4864">
                  <c:v>0</c:v>
                </c:pt>
                <c:pt idx="4865">
                  <c:v>0</c:v>
                </c:pt>
                <c:pt idx="4866">
                  <c:v>0</c:v>
                </c:pt>
                <c:pt idx="4867">
                  <c:v>0</c:v>
                </c:pt>
                <c:pt idx="4868">
                  <c:v>0</c:v>
                </c:pt>
                <c:pt idx="4869">
                  <c:v>0</c:v>
                </c:pt>
                <c:pt idx="4870">
                  <c:v>0</c:v>
                </c:pt>
                <c:pt idx="4871">
                  <c:v>0</c:v>
                </c:pt>
                <c:pt idx="4872">
                  <c:v>0</c:v>
                </c:pt>
                <c:pt idx="4873">
                  <c:v>0</c:v>
                </c:pt>
                <c:pt idx="4874">
                  <c:v>0</c:v>
                </c:pt>
                <c:pt idx="4875">
                  <c:v>0</c:v>
                </c:pt>
                <c:pt idx="4876">
                  <c:v>0</c:v>
                </c:pt>
                <c:pt idx="4877">
                  <c:v>0</c:v>
                </c:pt>
                <c:pt idx="4878">
                  <c:v>0</c:v>
                </c:pt>
                <c:pt idx="4879">
                  <c:v>0</c:v>
                </c:pt>
                <c:pt idx="4880">
                  <c:v>0</c:v>
                </c:pt>
                <c:pt idx="4881">
                  <c:v>0</c:v>
                </c:pt>
                <c:pt idx="4882">
                  <c:v>0</c:v>
                </c:pt>
                <c:pt idx="4883">
                  <c:v>0</c:v>
                </c:pt>
                <c:pt idx="4884">
                  <c:v>0</c:v>
                </c:pt>
                <c:pt idx="4885">
                  <c:v>0</c:v>
                </c:pt>
                <c:pt idx="4886">
                  <c:v>0</c:v>
                </c:pt>
                <c:pt idx="4887">
                  <c:v>0</c:v>
                </c:pt>
                <c:pt idx="4888">
                  <c:v>0</c:v>
                </c:pt>
                <c:pt idx="4889">
                  <c:v>0</c:v>
                </c:pt>
                <c:pt idx="4890">
                  <c:v>0</c:v>
                </c:pt>
                <c:pt idx="4891">
                  <c:v>0</c:v>
                </c:pt>
                <c:pt idx="4892">
                  <c:v>0</c:v>
                </c:pt>
                <c:pt idx="4893">
                  <c:v>0</c:v>
                </c:pt>
                <c:pt idx="4894">
                  <c:v>0</c:v>
                </c:pt>
                <c:pt idx="4895">
                  <c:v>0</c:v>
                </c:pt>
                <c:pt idx="4896">
                  <c:v>0</c:v>
                </c:pt>
                <c:pt idx="4897">
                  <c:v>0</c:v>
                </c:pt>
                <c:pt idx="4898">
                  <c:v>0</c:v>
                </c:pt>
                <c:pt idx="4899">
                  <c:v>0</c:v>
                </c:pt>
                <c:pt idx="4900">
                  <c:v>0</c:v>
                </c:pt>
                <c:pt idx="4901">
                  <c:v>0</c:v>
                </c:pt>
                <c:pt idx="4902">
                  <c:v>0</c:v>
                </c:pt>
                <c:pt idx="4903">
                  <c:v>0</c:v>
                </c:pt>
                <c:pt idx="4904">
                  <c:v>0</c:v>
                </c:pt>
                <c:pt idx="4905">
                  <c:v>0</c:v>
                </c:pt>
                <c:pt idx="4906">
                  <c:v>0</c:v>
                </c:pt>
                <c:pt idx="4907">
                  <c:v>0</c:v>
                </c:pt>
                <c:pt idx="4908">
                  <c:v>0</c:v>
                </c:pt>
                <c:pt idx="4909">
                  <c:v>0</c:v>
                </c:pt>
                <c:pt idx="4910">
                  <c:v>0</c:v>
                </c:pt>
                <c:pt idx="4911">
                  <c:v>0</c:v>
                </c:pt>
                <c:pt idx="4912">
                  <c:v>0</c:v>
                </c:pt>
                <c:pt idx="4913">
                  <c:v>0</c:v>
                </c:pt>
                <c:pt idx="4914">
                  <c:v>0</c:v>
                </c:pt>
                <c:pt idx="4915">
                  <c:v>0</c:v>
                </c:pt>
                <c:pt idx="4916">
                  <c:v>0</c:v>
                </c:pt>
                <c:pt idx="4917">
                  <c:v>0</c:v>
                </c:pt>
                <c:pt idx="4918">
                  <c:v>0</c:v>
                </c:pt>
                <c:pt idx="4919">
                  <c:v>0</c:v>
                </c:pt>
                <c:pt idx="4920">
                  <c:v>0</c:v>
                </c:pt>
                <c:pt idx="4921">
                  <c:v>0</c:v>
                </c:pt>
                <c:pt idx="4922">
                  <c:v>0</c:v>
                </c:pt>
                <c:pt idx="4923">
                  <c:v>0</c:v>
                </c:pt>
                <c:pt idx="4924">
                  <c:v>0</c:v>
                </c:pt>
                <c:pt idx="4925">
                  <c:v>0</c:v>
                </c:pt>
                <c:pt idx="4926">
                  <c:v>0</c:v>
                </c:pt>
                <c:pt idx="4927">
                  <c:v>0</c:v>
                </c:pt>
                <c:pt idx="4928">
                  <c:v>0</c:v>
                </c:pt>
                <c:pt idx="4929">
                  <c:v>0</c:v>
                </c:pt>
                <c:pt idx="4930">
                  <c:v>0</c:v>
                </c:pt>
                <c:pt idx="4931">
                  <c:v>0</c:v>
                </c:pt>
                <c:pt idx="4932">
                  <c:v>0</c:v>
                </c:pt>
                <c:pt idx="4933">
                  <c:v>0</c:v>
                </c:pt>
                <c:pt idx="4934">
                  <c:v>0</c:v>
                </c:pt>
                <c:pt idx="4935">
                  <c:v>0</c:v>
                </c:pt>
                <c:pt idx="4936">
                  <c:v>0</c:v>
                </c:pt>
                <c:pt idx="4937">
                  <c:v>0</c:v>
                </c:pt>
                <c:pt idx="4938">
                  <c:v>0</c:v>
                </c:pt>
                <c:pt idx="4939">
                  <c:v>0</c:v>
                </c:pt>
                <c:pt idx="4940">
                  <c:v>0</c:v>
                </c:pt>
                <c:pt idx="4941">
                  <c:v>0</c:v>
                </c:pt>
                <c:pt idx="4942">
                  <c:v>0</c:v>
                </c:pt>
                <c:pt idx="4943">
                  <c:v>0</c:v>
                </c:pt>
                <c:pt idx="4944">
                  <c:v>0</c:v>
                </c:pt>
                <c:pt idx="4945">
                  <c:v>0</c:v>
                </c:pt>
                <c:pt idx="4946">
                  <c:v>0</c:v>
                </c:pt>
                <c:pt idx="4947">
                  <c:v>0</c:v>
                </c:pt>
                <c:pt idx="4948">
                  <c:v>0</c:v>
                </c:pt>
                <c:pt idx="4949">
                  <c:v>0</c:v>
                </c:pt>
                <c:pt idx="4950">
                  <c:v>0</c:v>
                </c:pt>
                <c:pt idx="4951">
                  <c:v>0</c:v>
                </c:pt>
                <c:pt idx="4952">
                  <c:v>0</c:v>
                </c:pt>
                <c:pt idx="4953">
                  <c:v>0</c:v>
                </c:pt>
                <c:pt idx="4954">
                  <c:v>0</c:v>
                </c:pt>
                <c:pt idx="4955">
                  <c:v>0</c:v>
                </c:pt>
                <c:pt idx="4956">
                  <c:v>0</c:v>
                </c:pt>
                <c:pt idx="4957">
                  <c:v>0</c:v>
                </c:pt>
                <c:pt idx="4958">
                  <c:v>0</c:v>
                </c:pt>
                <c:pt idx="4959">
                  <c:v>0</c:v>
                </c:pt>
                <c:pt idx="4960">
                  <c:v>0</c:v>
                </c:pt>
                <c:pt idx="4961">
                  <c:v>0</c:v>
                </c:pt>
                <c:pt idx="4962">
                  <c:v>0</c:v>
                </c:pt>
                <c:pt idx="4963">
                  <c:v>0</c:v>
                </c:pt>
                <c:pt idx="4964">
                  <c:v>0</c:v>
                </c:pt>
                <c:pt idx="4965">
                  <c:v>0</c:v>
                </c:pt>
                <c:pt idx="4966">
                  <c:v>0</c:v>
                </c:pt>
                <c:pt idx="4967">
                  <c:v>0</c:v>
                </c:pt>
                <c:pt idx="4968">
                  <c:v>0</c:v>
                </c:pt>
                <c:pt idx="4969">
                  <c:v>0</c:v>
                </c:pt>
                <c:pt idx="4970">
                  <c:v>0</c:v>
                </c:pt>
                <c:pt idx="4971">
                  <c:v>0</c:v>
                </c:pt>
                <c:pt idx="4972">
                  <c:v>0</c:v>
                </c:pt>
                <c:pt idx="4973">
                  <c:v>0</c:v>
                </c:pt>
                <c:pt idx="4974">
                  <c:v>0</c:v>
                </c:pt>
                <c:pt idx="4975">
                  <c:v>0</c:v>
                </c:pt>
                <c:pt idx="4976">
                  <c:v>0</c:v>
                </c:pt>
                <c:pt idx="4977">
                  <c:v>0</c:v>
                </c:pt>
                <c:pt idx="4978">
                  <c:v>0</c:v>
                </c:pt>
                <c:pt idx="4979">
                  <c:v>0</c:v>
                </c:pt>
                <c:pt idx="4980">
                  <c:v>0</c:v>
                </c:pt>
                <c:pt idx="4981">
                  <c:v>0</c:v>
                </c:pt>
                <c:pt idx="4982">
                  <c:v>0</c:v>
                </c:pt>
                <c:pt idx="4983">
                  <c:v>0</c:v>
                </c:pt>
                <c:pt idx="4984">
                  <c:v>0</c:v>
                </c:pt>
                <c:pt idx="4985">
                  <c:v>0</c:v>
                </c:pt>
                <c:pt idx="4986">
                  <c:v>0</c:v>
                </c:pt>
                <c:pt idx="4987">
                  <c:v>0</c:v>
                </c:pt>
                <c:pt idx="4988">
                  <c:v>0</c:v>
                </c:pt>
                <c:pt idx="4989">
                  <c:v>0</c:v>
                </c:pt>
                <c:pt idx="4990">
                  <c:v>0</c:v>
                </c:pt>
                <c:pt idx="4991">
                  <c:v>0</c:v>
                </c:pt>
                <c:pt idx="4992">
                  <c:v>0</c:v>
                </c:pt>
                <c:pt idx="4993">
                  <c:v>0</c:v>
                </c:pt>
                <c:pt idx="4994">
                  <c:v>0</c:v>
                </c:pt>
                <c:pt idx="4995">
                  <c:v>0</c:v>
                </c:pt>
                <c:pt idx="4996">
                  <c:v>0</c:v>
                </c:pt>
                <c:pt idx="4997">
                  <c:v>0</c:v>
                </c:pt>
                <c:pt idx="4998">
                  <c:v>0</c:v>
                </c:pt>
                <c:pt idx="4999">
                  <c:v>0</c:v>
                </c:pt>
                <c:pt idx="5000">
                  <c:v>0</c:v>
                </c:pt>
                <c:pt idx="5001">
                  <c:v>0</c:v>
                </c:pt>
                <c:pt idx="5002">
                  <c:v>0</c:v>
                </c:pt>
                <c:pt idx="5003">
                  <c:v>0</c:v>
                </c:pt>
                <c:pt idx="5004">
                  <c:v>0</c:v>
                </c:pt>
                <c:pt idx="5005">
                  <c:v>0</c:v>
                </c:pt>
                <c:pt idx="5006">
                  <c:v>0</c:v>
                </c:pt>
                <c:pt idx="5007">
                  <c:v>0</c:v>
                </c:pt>
                <c:pt idx="5008">
                  <c:v>0</c:v>
                </c:pt>
                <c:pt idx="5009">
                  <c:v>0</c:v>
                </c:pt>
                <c:pt idx="5010">
                  <c:v>0</c:v>
                </c:pt>
                <c:pt idx="5011">
                  <c:v>0</c:v>
                </c:pt>
                <c:pt idx="5012">
                  <c:v>0</c:v>
                </c:pt>
                <c:pt idx="5013">
                  <c:v>0</c:v>
                </c:pt>
                <c:pt idx="5014">
                  <c:v>0</c:v>
                </c:pt>
                <c:pt idx="5015">
                  <c:v>0</c:v>
                </c:pt>
                <c:pt idx="5016">
                  <c:v>0</c:v>
                </c:pt>
                <c:pt idx="5017">
                  <c:v>0</c:v>
                </c:pt>
                <c:pt idx="5018">
                  <c:v>0</c:v>
                </c:pt>
                <c:pt idx="5019">
                  <c:v>0</c:v>
                </c:pt>
                <c:pt idx="5020">
                  <c:v>0</c:v>
                </c:pt>
                <c:pt idx="5021">
                  <c:v>0</c:v>
                </c:pt>
                <c:pt idx="5022">
                  <c:v>0</c:v>
                </c:pt>
                <c:pt idx="5023">
                  <c:v>0</c:v>
                </c:pt>
                <c:pt idx="5024">
                  <c:v>0</c:v>
                </c:pt>
                <c:pt idx="5025">
                  <c:v>0</c:v>
                </c:pt>
                <c:pt idx="5026">
                  <c:v>0</c:v>
                </c:pt>
                <c:pt idx="5027">
                  <c:v>0</c:v>
                </c:pt>
                <c:pt idx="5028">
                  <c:v>0</c:v>
                </c:pt>
                <c:pt idx="5029">
                  <c:v>0</c:v>
                </c:pt>
                <c:pt idx="5030">
                  <c:v>0</c:v>
                </c:pt>
                <c:pt idx="5031">
                  <c:v>0</c:v>
                </c:pt>
                <c:pt idx="5032">
                  <c:v>0</c:v>
                </c:pt>
                <c:pt idx="5033">
                  <c:v>0</c:v>
                </c:pt>
                <c:pt idx="5034">
                  <c:v>0</c:v>
                </c:pt>
                <c:pt idx="5035">
                  <c:v>0</c:v>
                </c:pt>
                <c:pt idx="5036">
                  <c:v>0</c:v>
                </c:pt>
                <c:pt idx="5037">
                  <c:v>0</c:v>
                </c:pt>
                <c:pt idx="5038">
                  <c:v>0</c:v>
                </c:pt>
                <c:pt idx="5039">
                  <c:v>0</c:v>
                </c:pt>
                <c:pt idx="5040">
                  <c:v>0</c:v>
                </c:pt>
                <c:pt idx="5041">
                  <c:v>0</c:v>
                </c:pt>
                <c:pt idx="5042">
                  <c:v>0</c:v>
                </c:pt>
                <c:pt idx="5043">
                  <c:v>0</c:v>
                </c:pt>
                <c:pt idx="5044">
                  <c:v>0</c:v>
                </c:pt>
                <c:pt idx="5045">
                  <c:v>0</c:v>
                </c:pt>
                <c:pt idx="5046">
                  <c:v>0</c:v>
                </c:pt>
                <c:pt idx="5047">
                  <c:v>0</c:v>
                </c:pt>
                <c:pt idx="5048">
                  <c:v>0</c:v>
                </c:pt>
                <c:pt idx="5049">
                  <c:v>0</c:v>
                </c:pt>
                <c:pt idx="5050">
                  <c:v>0</c:v>
                </c:pt>
                <c:pt idx="5051">
                  <c:v>0</c:v>
                </c:pt>
                <c:pt idx="5052">
                  <c:v>0</c:v>
                </c:pt>
                <c:pt idx="5053">
                  <c:v>0</c:v>
                </c:pt>
                <c:pt idx="5054">
                  <c:v>0</c:v>
                </c:pt>
                <c:pt idx="5055">
                  <c:v>0</c:v>
                </c:pt>
                <c:pt idx="5056">
                  <c:v>0</c:v>
                </c:pt>
                <c:pt idx="5057">
                  <c:v>0</c:v>
                </c:pt>
                <c:pt idx="5058">
                  <c:v>0</c:v>
                </c:pt>
                <c:pt idx="5059">
                  <c:v>0</c:v>
                </c:pt>
                <c:pt idx="5060">
                  <c:v>0</c:v>
                </c:pt>
                <c:pt idx="5061">
                  <c:v>0</c:v>
                </c:pt>
                <c:pt idx="5062">
                  <c:v>0</c:v>
                </c:pt>
                <c:pt idx="5063">
                  <c:v>0</c:v>
                </c:pt>
                <c:pt idx="5064">
                  <c:v>0</c:v>
                </c:pt>
                <c:pt idx="5065">
                  <c:v>0</c:v>
                </c:pt>
                <c:pt idx="5066">
                  <c:v>0</c:v>
                </c:pt>
                <c:pt idx="5067">
                  <c:v>0</c:v>
                </c:pt>
                <c:pt idx="5068">
                  <c:v>0</c:v>
                </c:pt>
                <c:pt idx="5069">
                  <c:v>0</c:v>
                </c:pt>
                <c:pt idx="5070">
                  <c:v>0</c:v>
                </c:pt>
                <c:pt idx="5071">
                  <c:v>0</c:v>
                </c:pt>
                <c:pt idx="5072">
                  <c:v>0</c:v>
                </c:pt>
                <c:pt idx="5073">
                  <c:v>0</c:v>
                </c:pt>
                <c:pt idx="5074">
                  <c:v>0</c:v>
                </c:pt>
                <c:pt idx="5075">
                  <c:v>0</c:v>
                </c:pt>
                <c:pt idx="5076">
                  <c:v>0</c:v>
                </c:pt>
                <c:pt idx="5077">
                  <c:v>0</c:v>
                </c:pt>
                <c:pt idx="5078">
                  <c:v>0</c:v>
                </c:pt>
                <c:pt idx="5079">
                  <c:v>0</c:v>
                </c:pt>
                <c:pt idx="5080">
                  <c:v>0</c:v>
                </c:pt>
                <c:pt idx="5081">
                  <c:v>0</c:v>
                </c:pt>
                <c:pt idx="5082">
                  <c:v>0</c:v>
                </c:pt>
                <c:pt idx="5083">
                  <c:v>0</c:v>
                </c:pt>
                <c:pt idx="5084">
                  <c:v>0</c:v>
                </c:pt>
                <c:pt idx="5085">
                  <c:v>0</c:v>
                </c:pt>
                <c:pt idx="5086">
                  <c:v>0</c:v>
                </c:pt>
                <c:pt idx="5087">
                  <c:v>0</c:v>
                </c:pt>
                <c:pt idx="5088">
                  <c:v>0</c:v>
                </c:pt>
                <c:pt idx="5089">
                  <c:v>0</c:v>
                </c:pt>
                <c:pt idx="5090">
                  <c:v>0</c:v>
                </c:pt>
                <c:pt idx="5091">
                  <c:v>0</c:v>
                </c:pt>
                <c:pt idx="5092">
                  <c:v>0</c:v>
                </c:pt>
                <c:pt idx="5093">
                  <c:v>0</c:v>
                </c:pt>
                <c:pt idx="5094">
                  <c:v>0</c:v>
                </c:pt>
                <c:pt idx="5095">
                  <c:v>0</c:v>
                </c:pt>
                <c:pt idx="5096">
                  <c:v>0</c:v>
                </c:pt>
                <c:pt idx="5097">
                  <c:v>0</c:v>
                </c:pt>
                <c:pt idx="5098">
                  <c:v>0</c:v>
                </c:pt>
                <c:pt idx="5099">
                  <c:v>0</c:v>
                </c:pt>
                <c:pt idx="5100">
                  <c:v>0</c:v>
                </c:pt>
                <c:pt idx="5101">
                  <c:v>0</c:v>
                </c:pt>
                <c:pt idx="5102">
                  <c:v>0</c:v>
                </c:pt>
                <c:pt idx="5103">
                  <c:v>0</c:v>
                </c:pt>
                <c:pt idx="5104">
                  <c:v>0</c:v>
                </c:pt>
                <c:pt idx="5105">
                  <c:v>0</c:v>
                </c:pt>
                <c:pt idx="5106">
                  <c:v>0</c:v>
                </c:pt>
                <c:pt idx="5107">
                  <c:v>0</c:v>
                </c:pt>
                <c:pt idx="5108">
                  <c:v>0</c:v>
                </c:pt>
                <c:pt idx="5109">
                  <c:v>0</c:v>
                </c:pt>
                <c:pt idx="5110">
                  <c:v>0</c:v>
                </c:pt>
                <c:pt idx="5111">
                  <c:v>0</c:v>
                </c:pt>
                <c:pt idx="5112">
                  <c:v>0</c:v>
                </c:pt>
                <c:pt idx="5113">
                  <c:v>0</c:v>
                </c:pt>
                <c:pt idx="5114">
                  <c:v>0</c:v>
                </c:pt>
                <c:pt idx="5115">
                  <c:v>0</c:v>
                </c:pt>
                <c:pt idx="5116">
                  <c:v>0</c:v>
                </c:pt>
                <c:pt idx="5117">
                  <c:v>0</c:v>
                </c:pt>
                <c:pt idx="5118">
                  <c:v>0</c:v>
                </c:pt>
                <c:pt idx="5119">
                  <c:v>0</c:v>
                </c:pt>
                <c:pt idx="5120">
                  <c:v>0</c:v>
                </c:pt>
                <c:pt idx="5121">
                  <c:v>0</c:v>
                </c:pt>
                <c:pt idx="5122">
                  <c:v>0</c:v>
                </c:pt>
                <c:pt idx="5123">
                  <c:v>0</c:v>
                </c:pt>
                <c:pt idx="5124">
                  <c:v>0</c:v>
                </c:pt>
                <c:pt idx="5125">
                  <c:v>0</c:v>
                </c:pt>
                <c:pt idx="5126">
                  <c:v>0</c:v>
                </c:pt>
                <c:pt idx="5127">
                  <c:v>0</c:v>
                </c:pt>
                <c:pt idx="5128">
                  <c:v>0</c:v>
                </c:pt>
                <c:pt idx="5129">
                  <c:v>0</c:v>
                </c:pt>
                <c:pt idx="5130">
                  <c:v>0</c:v>
                </c:pt>
                <c:pt idx="5131">
                  <c:v>0</c:v>
                </c:pt>
                <c:pt idx="5132">
                  <c:v>0</c:v>
                </c:pt>
                <c:pt idx="5133">
                  <c:v>0</c:v>
                </c:pt>
                <c:pt idx="5134">
                  <c:v>0</c:v>
                </c:pt>
                <c:pt idx="5135">
                  <c:v>0</c:v>
                </c:pt>
                <c:pt idx="5136">
                  <c:v>0</c:v>
                </c:pt>
                <c:pt idx="5137">
                  <c:v>0</c:v>
                </c:pt>
                <c:pt idx="5138">
                  <c:v>0</c:v>
                </c:pt>
                <c:pt idx="5139">
                  <c:v>0</c:v>
                </c:pt>
                <c:pt idx="5140">
                  <c:v>0</c:v>
                </c:pt>
                <c:pt idx="5141">
                  <c:v>0</c:v>
                </c:pt>
                <c:pt idx="5142">
                  <c:v>0</c:v>
                </c:pt>
                <c:pt idx="5143">
                  <c:v>0</c:v>
                </c:pt>
                <c:pt idx="5144">
                  <c:v>0</c:v>
                </c:pt>
                <c:pt idx="5145">
                  <c:v>0</c:v>
                </c:pt>
                <c:pt idx="5146">
                  <c:v>0</c:v>
                </c:pt>
                <c:pt idx="5147">
                  <c:v>0</c:v>
                </c:pt>
                <c:pt idx="5148">
                  <c:v>0</c:v>
                </c:pt>
                <c:pt idx="5149">
                  <c:v>0</c:v>
                </c:pt>
                <c:pt idx="5150">
                  <c:v>0</c:v>
                </c:pt>
                <c:pt idx="5151">
                  <c:v>0</c:v>
                </c:pt>
                <c:pt idx="5152">
                  <c:v>0</c:v>
                </c:pt>
                <c:pt idx="5153">
                  <c:v>0</c:v>
                </c:pt>
                <c:pt idx="5154">
                  <c:v>0</c:v>
                </c:pt>
                <c:pt idx="5155">
                  <c:v>0</c:v>
                </c:pt>
                <c:pt idx="5156">
                  <c:v>0</c:v>
                </c:pt>
                <c:pt idx="5157">
                  <c:v>0</c:v>
                </c:pt>
                <c:pt idx="5158">
                  <c:v>0</c:v>
                </c:pt>
                <c:pt idx="5159">
                  <c:v>0</c:v>
                </c:pt>
                <c:pt idx="5160">
                  <c:v>0</c:v>
                </c:pt>
                <c:pt idx="5161">
                  <c:v>0</c:v>
                </c:pt>
                <c:pt idx="5162">
                  <c:v>0</c:v>
                </c:pt>
                <c:pt idx="5163">
                  <c:v>0</c:v>
                </c:pt>
                <c:pt idx="5164">
                  <c:v>0</c:v>
                </c:pt>
                <c:pt idx="5165">
                  <c:v>0</c:v>
                </c:pt>
                <c:pt idx="5166">
                  <c:v>0</c:v>
                </c:pt>
                <c:pt idx="5167">
                  <c:v>0</c:v>
                </c:pt>
                <c:pt idx="5168">
                  <c:v>0</c:v>
                </c:pt>
                <c:pt idx="5169">
                  <c:v>0</c:v>
                </c:pt>
                <c:pt idx="5170">
                  <c:v>0</c:v>
                </c:pt>
                <c:pt idx="5171">
                  <c:v>0</c:v>
                </c:pt>
                <c:pt idx="5172">
                  <c:v>0</c:v>
                </c:pt>
                <c:pt idx="5173">
                  <c:v>0</c:v>
                </c:pt>
                <c:pt idx="5174">
                  <c:v>0</c:v>
                </c:pt>
                <c:pt idx="5175">
                  <c:v>0</c:v>
                </c:pt>
                <c:pt idx="5176">
                  <c:v>0</c:v>
                </c:pt>
                <c:pt idx="5177">
                  <c:v>0</c:v>
                </c:pt>
                <c:pt idx="5178">
                  <c:v>0</c:v>
                </c:pt>
                <c:pt idx="5179">
                  <c:v>0</c:v>
                </c:pt>
                <c:pt idx="5180">
                  <c:v>0</c:v>
                </c:pt>
                <c:pt idx="5181">
                  <c:v>0</c:v>
                </c:pt>
                <c:pt idx="5182">
                  <c:v>0</c:v>
                </c:pt>
                <c:pt idx="5183">
                  <c:v>0</c:v>
                </c:pt>
                <c:pt idx="5184">
                  <c:v>0</c:v>
                </c:pt>
                <c:pt idx="5185">
                  <c:v>0</c:v>
                </c:pt>
                <c:pt idx="5186">
                  <c:v>0</c:v>
                </c:pt>
                <c:pt idx="5187">
                  <c:v>0</c:v>
                </c:pt>
                <c:pt idx="5188">
                  <c:v>0</c:v>
                </c:pt>
                <c:pt idx="5189">
                  <c:v>0</c:v>
                </c:pt>
                <c:pt idx="5190">
                  <c:v>0</c:v>
                </c:pt>
                <c:pt idx="5191">
                  <c:v>0</c:v>
                </c:pt>
                <c:pt idx="5192">
                  <c:v>0</c:v>
                </c:pt>
                <c:pt idx="5193">
                  <c:v>0</c:v>
                </c:pt>
                <c:pt idx="5194">
                  <c:v>0</c:v>
                </c:pt>
                <c:pt idx="5195">
                  <c:v>0</c:v>
                </c:pt>
                <c:pt idx="5196">
                  <c:v>0</c:v>
                </c:pt>
                <c:pt idx="5197">
                  <c:v>0</c:v>
                </c:pt>
                <c:pt idx="5198">
                  <c:v>0</c:v>
                </c:pt>
                <c:pt idx="5199">
                  <c:v>0</c:v>
                </c:pt>
                <c:pt idx="5200">
                  <c:v>0</c:v>
                </c:pt>
                <c:pt idx="5201">
                  <c:v>0</c:v>
                </c:pt>
                <c:pt idx="5202">
                  <c:v>0</c:v>
                </c:pt>
                <c:pt idx="5203">
                  <c:v>0</c:v>
                </c:pt>
                <c:pt idx="5204">
                  <c:v>0</c:v>
                </c:pt>
                <c:pt idx="5205">
                  <c:v>0</c:v>
                </c:pt>
                <c:pt idx="5206">
                  <c:v>0</c:v>
                </c:pt>
                <c:pt idx="5207">
                  <c:v>0</c:v>
                </c:pt>
                <c:pt idx="5208">
                  <c:v>0</c:v>
                </c:pt>
                <c:pt idx="5209">
                  <c:v>0</c:v>
                </c:pt>
                <c:pt idx="5210">
                  <c:v>0</c:v>
                </c:pt>
                <c:pt idx="5211">
                  <c:v>0</c:v>
                </c:pt>
                <c:pt idx="5212">
                  <c:v>0</c:v>
                </c:pt>
                <c:pt idx="5213">
                  <c:v>0</c:v>
                </c:pt>
                <c:pt idx="5214">
                  <c:v>0</c:v>
                </c:pt>
                <c:pt idx="5215">
                  <c:v>0</c:v>
                </c:pt>
                <c:pt idx="5216">
                  <c:v>0</c:v>
                </c:pt>
                <c:pt idx="5217">
                  <c:v>0</c:v>
                </c:pt>
                <c:pt idx="5218">
                  <c:v>0</c:v>
                </c:pt>
                <c:pt idx="5219">
                  <c:v>0</c:v>
                </c:pt>
                <c:pt idx="5220">
                  <c:v>0</c:v>
                </c:pt>
                <c:pt idx="5221">
                  <c:v>0</c:v>
                </c:pt>
                <c:pt idx="5222">
                  <c:v>0</c:v>
                </c:pt>
                <c:pt idx="5223">
                  <c:v>0</c:v>
                </c:pt>
                <c:pt idx="5224">
                  <c:v>0</c:v>
                </c:pt>
                <c:pt idx="5225">
                  <c:v>0</c:v>
                </c:pt>
                <c:pt idx="5226">
                  <c:v>0</c:v>
                </c:pt>
                <c:pt idx="5227">
                  <c:v>0</c:v>
                </c:pt>
                <c:pt idx="5228">
                  <c:v>0</c:v>
                </c:pt>
                <c:pt idx="5229">
                  <c:v>0</c:v>
                </c:pt>
                <c:pt idx="5230">
                  <c:v>0</c:v>
                </c:pt>
                <c:pt idx="5231">
                  <c:v>0</c:v>
                </c:pt>
                <c:pt idx="5232">
                  <c:v>0</c:v>
                </c:pt>
                <c:pt idx="5233">
                  <c:v>0</c:v>
                </c:pt>
                <c:pt idx="5234">
                  <c:v>0</c:v>
                </c:pt>
                <c:pt idx="5235">
                  <c:v>0</c:v>
                </c:pt>
                <c:pt idx="5236">
                  <c:v>0</c:v>
                </c:pt>
                <c:pt idx="5237">
                  <c:v>0</c:v>
                </c:pt>
                <c:pt idx="5238">
                  <c:v>0</c:v>
                </c:pt>
                <c:pt idx="5239">
                  <c:v>0</c:v>
                </c:pt>
                <c:pt idx="5240">
                  <c:v>0</c:v>
                </c:pt>
                <c:pt idx="5241">
                  <c:v>0</c:v>
                </c:pt>
                <c:pt idx="5242">
                  <c:v>0</c:v>
                </c:pt>
                <c:pt idx="5243">
                  <c:v>0</c:v>
                </c:pt>
                <c:pt idx="5244">
                  <c:v>0</c:v>
                </c:pt>
                <c:pt idx="5245">
                  <c:v>0</c:v>
                </c:pt>
                <c:pt idx="5246">
                  <c:v>0</c:v>
                </c:pt>
                <c:pt idx="5247">
                  <c:v>0</c:v>
                </c:pt>
                <c:pt idx="5248">
                  <c:v>0</c:v>
                </c:pt>
                <c:pt idx="5249">
                  <c:v>0</c:v>
                </c:pt>
                <c:pt idx="5250">
                  <c:v>0</c:v>
                </c:pt>
                <c:pt idx="5251">
                  <c:v>0</c:v>
                </c:pt>
                <c:pt idx="5252">
                  <c:v>0</c:v>
                </c:pt>
                <c:pt idx="5253">
                  <c:v>0</c:v>
                </c:pt>
                <c:pt idx="5254">
                  <c:v>0</c:v>
                </c:pt>
                <c:pt idx="5255">
                  <c:v>0</c:v>
                </c:pt>
                <c:pt idx="5256">
                  <c:v>0</c:v>
                </c:pt>
                <c:pt idx="5257">
                  <c:v>0</c:v>
                </c:pt>
                <c:pt idx="5258">
                  <c:v>0</c:v>
                </c:pt>
                <c:pt idx="5259">
                  <c:v>0</c:v>
                </c:pt>
                <c:pt idx="5260">
                  <c:v>0</c:v>
                </c:pt>
                <c:pt idx="5261">
                  <c:v>0</c:v>
                </c:pt>
                <c:pt idx="5262">
                  <c:v>0</c:v>
                </c:pt>
                <c:pt idx="5263">
                  <c:v>0</c:v>
                </c:pt>
                <c:pt idx="5264">
                  <c:v>0</c:v>
                </c:pt>
                <c:pt idx="5265">
                  <c:v>0</c:v>
                </c:pt>
                <c:pt idx="5266">
                  <c:v>0</c:v>
                </c:pt>
                <c:pt idx="5267">
                  <c:v>0</c:v>
                </c:pt>
                <c:pt idx="5268">
                  <c:v>0</c:v>
                </c:pt>
                <c:pt idx="5269">
                  <c:v>0</c:v>
                </c:pt>
                <c:pt idx="5270">
                  <c:v>0</c:v>
                </c:pt>
                <c:pt idx="5271">
                  <c:v>0</c:v>
                </c:pt>
                <c:pt idx="5272">
                  <c:v>0</c:v>
                </c:pt>
                <c:pt idx="5273">
                  <c:v>0</c:v>
                </c:pt>
                <c:pt idx="5274">
                  <c:v>0</c:v>
                </c:pt>
                <c:pt idx="5275">
                  <c:v>0</c:v>
                </c:pt>
                <c:pt idx="5276">
                  <c:v>0</c:v>
                </c:pt>
                <c:pt idx="5277">
                  <c:v>0</c:v>
                </c:pt>
                <c:pt idx="5278">
                  <c:v>0</c:v>
                </c:pt>
                <c:pt idx="5279">
                  <c:v>0</c:v>
                </c:pt>
                <c:pt idx="5280">
                  <c:v>0</c:v>
                </c:pt>
                <c:pt idx="5281">
                  <c:v>0</c:v>
                </c:pt>
                <c:pt idx="5282">
                  <c:v>0</c:v>
                </c:pt>
                <c:pt idx="5283">
                  <c:v>0</c:v>
                </c:pt>
                <c:pt idx="5284">
                  <c:v>0</c:v>
                </c:pt>
                <c:pt idx="5285">
                  <c:v>0</c:v>
                </c:pt>
                <c:pt idx="5286">
                  <c:v>0</c:v>
                </c:pt>
                <c:pt idx="5287">
                  <c:v>0</c:v>
                </c:pt>
                <c:pt idx="5288">
                  <c:v>0</c:v>
                </c:pt>
                <c:pt idx="5289">
                  <c:v>0</c:v>
                </c:pt>
                <c:pt idx="5290">
                  <c:v>0</c:v>
                </c:pt>
                <c:pt idx="5291">
                  <c:v>0</c:v>
                </c:pt>
                <c:pt idx="5292">
                  <c:v>0</c:v>
                </c:pt>
                <c:pt idx="5293">
                  <c:v>0</c:v>
                </c:pt>
                <c:pt idx="5294">
                  <c:v>0</c:v>
                </c:pt>
                <c:pt idx="5295">
                  <c:v>0</c:v>
                </c:pt>
                <c:pt idx="5296">
                  <c:v>0</c:v>
                </c:pt>
                <c:pt idx="5297">
                  <c:v>0</c:v>
                </c:pt>
                <c:pt idx="5298">
                  <c:v>0</c:v>
                </c:pt>
                <c:pt idx="5299">
                  <c:v>0</c:v>
                </c:pt>
              </c:numCache>
            </c:numRef>
          </c:yVal>
          <c:smooth val="1"/>
          <c:extLst>
            <c:ext xmlns:c16="http://schemas.microsoft.com/office/drawing/2014/chart" uri="{C3380CC4-5D6E-409C-BE32-E72D297353CC}">
              <c16:uniqueId val="{00000000-1A37-4753-A257-C346A7A93C96}"/>
            </c:ext>
          </c:extLst>
        </c:ser>
        <c:ser>
          <c:idx val="3"/>
          <c:order val="3"/>
          <c:tx>
            <c:v>1.4A; 40km/h</c:v>
          </c:tx>
          <c:spPr>
            <a:ln w="19050" cap="rnd">
              <a:solidFill>
                <a:schemeClr val="accent4"/>
              </a:solidFill>
              <a:round/>
            </a:ln>
            <a:effectLst/>
          </c:spPr>
          <c:marker>
            <c:symbol val="none"/>
          </c:marker>
          <c:xVal>
            <c:numRef>
              <c:f>List1!$AX$11:$AX$10000</c:f>
              <c:numCache>
                <c:formatCode>General</c:formatCode>
                <c:ptCount val="9990"/>
                <c:pt idx="0">
                  <c:v>-7.1950000000000003</c:v>
                </c:pt>
                <c:pt idx="1">
                  <c:v>-7.1850000000000005</c:v>
                </c:pt>
                <c:pt idx="2">
                  <c:v>-7.1749999999999998</c:v>
                </c:pt>
                <c:pt idx="3">
                  <c:v>-7.165</c:v>
                </c:pt>
                <c:pt idx="4">
                  <c:v>-7.1550000000000002</c:v>
                </c:pt>
                <c:pt idx="5">
                  <c:v>-7.1450000000000005</c:v>
                </c:pt>
                <c:pt idx="6">
                  <c:v>-7.1349999999999998</c:v>
                </c:pt>
                <c:pt idx="7">
                  <c:v>-7.125</c:v>
                </c:pt>
                <c:pt idx="8">
                  <c:v>-7.1150000000000002</c:v>
                </c:pt>
                <c:pt idx="9">
                  <c:v>-7.1050000000000004</c:v>
                </c:pt>
                <c:pt idx="10">
                  <c:v>-7.0950000000000006</c:v>
                </c:pt>
                <c:pt idx="11">
                  <c:v>-7.085</c:v>
                </c:pt>
                <c:pt idx="12">
                  <c:v>-7.0750000000000002</c:v>
                </c:pt>
                <c:pt idx="13">
                  <c:v>-7.0650000000000004</c:v>
                </c:pt>
                <c:pt idx="14">
                  <c:v>-7.0549999999999997</c:v>
                </c:pt>
                <c:pt idx="15">
                  <c:v>-7.0449999999999999</c:v>
                </c:pt>
                <c:pt idx="16">
                  <c:v>-7.0350000000000001</c:v>
                </c:pt>
                <c:pt idx="17">
                  <c:v>-7.0250000000000004</c:v>
                </c:pt>
                <c:pt idx="18">
                  <c:v>-7.0150000000000006</c:v>
                </c:pt>
                <c:pt idx="19">
                  <c:v>-7.0049999999999999</c:v>
                </c:pt>
                <c:pt idx="20">
                  <c:v>-6.9950000000000001</c:v>
                </c:pt>
                <c:pt idx="21">
                  <c:v>-6.9850000000000003</c:v>
                </c:pt>
                <c:pt idx="22">
                  <c:v>-6.9750000000000005</c:v>
                </c:pt>
                <c:pt idx="23">
                  <c:v>-6.9649999999999999</c:v>
                </c:pt>
                <c:pt idx="24">
                  <c:v>-6.9550000000000001</c:v>
                </c:pt>
                <c:pt idx="25">
                  <c:v>-6.9450000000000003</c:v>
                </c:pt>
                <c:pt idx="26">
                  <c:v>-6.9350000000000005</c:v>
                </c:pt>
                <c:pt idx="27">
                  <c:v>-6.9249999999999998</c:v>
                </c:pt>
                <c:pt idx="28">
                  <c:v>-6.915</c:v>
                </c:pt>
                <c:pt idx="29">
                  <c:v>-6.9050000000000002</c:v>
                </c:pt>
                <c:pt idx="30">
                  <c:v>-6.8950000000000005</c:v>
                </c:pt>
                <c:pt idx="31">
                  <c:v>-6.8849999999999998</c:v>
                </c:pt>
                <c:pt idx="32">
                  <c:v>-6.875</c:v>
                </c:pt>
                <c:pt idx="33">
                  <c:v>-6.8650000000000002</c:v>
                </c:pt>
                <c:pt idx="34">
                  <c:v>-6.8550000000000004</c:v>
                </c:pt>
                <c:pt idx="35">
                  <c:v>-6.8450000000000006</c:v>
                </c:pt>
                <c:pt idx="36">
                  <c:v>-6.835</c:v>
                </c:pt>
                <c:pt idx="37">
                  <c:v>-6.8250000000000002</c:v>
                </c:pt>
                <c:pt idx="38">
                  <c:v>-6.8150000000000004</c:v>
                </c:pt>
                <c:pt idx="39">
                  <c:v>-6.8049999999999997</c:v>
                </c:pt>
                <c:pt idx="40">
                  <c:v>-6.7949999999999999</c:v>
                </c:pt>
                <c:pt idx="41">
                  <c:v>-6.7850000000000001</c:v>
                </c:pt>
                <c:pt idx="42">
                  <c:v>-6.7750000000000004</c:v>
                </c:pt>
                <c:pt idx="43">
                  <c:v>-6.7650000000000006</c:v>
                </c:pt>
                <c:pt idx="44">
                  <c:v>-6.7549999999999999</c:v>
                </c:pt>
                <c:pt idx="45">
                  <c:v>-6.7450000000000001</c:v>
                </c:pt>
                <c:pt idx="46">
                  <c:v>-6.7350000000000003</c:v>
                </c:pt>
                <c:pt idx="47">
                  <c:v>-6.7250000000000005</c:v>
                </c:pt>
                <c:pt idx="48">
                  <c:v>-6.7149999999999999</c:v>
                </c:pt>
                <c:pt idx="49">
                  <c:v>-6.7050000000000001</c:v>
                </c:pt>
                <c:pt idx="50">
                  <c:v>-6.6950000000000003</c:v>
                </c:pt>
                <c:pt idx="51">
                  <c:v>-6.6850000000000005</c:v>
                </c:pt>
                <c:pt idx="52">
                  <c:v>-6.6749999999999998</c:v>
                </c:pt>
                <c:pt idx="53">
                  <c:v>-6.665</c:v>
                </c:pt>
                <c:pt idx="54">
                  <c:v>-6.6550000000000002</c:v>
                </c:pt>
                <c:pt idx="55">
                  <c:v>-6.6450000000000005</c:v>
                </c:pt>
                <c:pt idx="56">
                  <c:v>-6.6349999999999998</c:v>
                </c:pt>
                <c:pt idx="57">
                  <c:v>-6.625</c:v>
                </c:pt>
                <c:pt idx="58">
                  <c:v>-6.6150000000000002</c:v>
                </c:pt>
                <c:pt idx="59">
                  <c:v>-6.6050000000000004</c:v>
                </c:pt>
                <c:pt idx="60">
                  <c:v>-6.5950000000000006</c:v>
                </c:pt>
                <c:pt idx="61">
                  <c:v>-6.585</c:v>
                </c:pt>
                <c:pt idx="62">
                  <c:v>-6.5750000000000002</c:v>
                </c:pt>
                <c:pt idx="63">
                  <c:v>-6.5650000000000004</c:v>
                </c:pt>
                <c:pt idx="64">
                  <c:v>-6.5549999999999997</c:v>
                </c:pt>
                <c:pt idx="65">
                  <c:v>-6.5450000000000008</c:v>
                </c:pt>
                <c:pt idx="66">
                  <c:v>-6.5350000000000001</c:v>
                </c:pt>
                <c:pt idx="67">
                  <c:v>-6.5250000000000004</c:v>
                </c:pt>
                <c:pt idx="68">
                  <c:v>-6.5150000000000006</c:v>
                </c:pt>
                <c:pt idx="69">
                  <c:v>-6.5050000000000008</c:v>
                </c:pt>
                <c:pt idx="70">
                  <c:v>-6.4950000000000001</c:v>
                </c:pt>
                <c:pt idx="71">
                  <c:v>-6.4850000000000003</c:v>
                </c:pt>
                <c:pt idx="72">
                  <c:v>-6.4749999999999996</c:v>
                </c:pt>
                <c:pt idx="73">
                  <c:v>-6.4649999999999999</c:v>
                </c:pt>
                <c:pt idx="74">
                  <c:v>-6.4550000000000001</c:v>
                </c:pt>
                <c:pt idx="75">
                  <c:v>-6.4450000000000003</c:v>
                </c:pt>
                <c:pt idx="76">
                  <c:v>-6.4350000000000005</c:v>
                </c:pt>
                <c:pt idx="77">
                  <c:v>-6.4249999999999998</c:v>
                </c:pt>
                <c:pt idx="78">
                  <c:v>-6.415</c:v>
                </c:pt>
                <c:pt idx="79">
                  <c:v>-6.4050000000000002</c:v>
                </c:pt>
                <c:pt idx="80">
                  <c:v>-6.3950000000000005</c:v>
                </c:pt>
                <c:pt idx="81">
                  <c:v>-6.3849999999999998</c:v>
                </c:pt>
                <c:pt idx="82">
                  <c:v>-6.375</c:v>
                </c:pt>
                <c:pt idx="83">
                  <c:v>-6.3650000000000002</c:v>
                </c:pt>
                <c:pt idx="84">
                  <c:v>-6.3550000000000004</c:v>
                </c:pt>
                <c:pt idx="85">
                  <c:v>-6.3449999999999998</c:v>
                </c:pt>
                <c:pt idx="86">
                  <c:v>-6.335</c:v>
                </c:pt>
                <c:pt idx="87">
                  <c:v>-6.3250000000000002</c:v>
                </c:pt>
                <c:pt idx="88">
                  <c:v>-6.3150000000000004</c:v>
                </c:pt>
                <c:pt idx="89">
                  <c:v>-6.3049999999999997</c:v>
                </c:pt>
                <c:pt idx="90">
                  <c:v>-6.2949999999999999</c:v>
                </c:pt>
                <c:pt idx="91">
                  <c:v>-6.2850000000000001</c:v>
                </c:pt>
                <c:pt idx="92">
                  <c:v>-6.2750000000000004</c:v>
                </c:pt>
                <c:pt idx="93">
                  <c:v>-6.2650000000000006</c:v>
                </c:pt>
                <c:pt idx="94">
                  <c:v>-6.2550000000000008</c:v>
                </c:pt>
                <c:pt idx="95">
                  <c:v>-6.2450000000000001</c:v>
                </c:pt>
                <c:pt idx="96">
                  <c:v>-6.2350000000000003</c:v>
                </c:pt>
                <c:pt idx="97">
                  <c:v>-6.2250000000000005</c:v>
                </c:pt>
                <c:pt idx="98">
                  <c:v>-6.2149999999999999</c:v>
                </c:pt>
                <c:pt idx="99">
                  <c:v>-6.2050000000000001</c:v>
                </c:pt>
                <c:pt idx="100">
                  <c:v>-6.1950000000000003</c:v>
                </c:pt>
                <c:pt idx="101">
                  <c:v>-6.1850000000000005</c:v>
                </c:pt>
                <c:pt idx="102">
                  <c:v>-6.1750000000000007</c:v>
                </c:pt>
                <c:pt idx="103">
                  <c:v>-6.165</c:v>
                </c:pt>
                <c:pt idx="104">
                  <c:v>-6.1550000000000002</c:v>
                </c:pt>
                <c:pt idx="105">
                  <c:v>-6.1449999999999996</c:v>
                </c:pt>
                <c:pt idx="106">
                  <c:v>-6.1349999999999998</c:v>
                </c:pt>
                <c:pt idx="107">
                  <c:v>-6.125</c:v>
                </c:pt>
                <c:pt idx="108">
                  <c:v>-6.1150000000000002</c:v>
                </c:pt>
                <c:pt idx="109">
                  <c:v>-6.1050000000000004</c:v>
                </c:pt>
                <c:pt idx="110">
                  <c:v>-6.0950000000000006</c:v>
                </c:pt>
                <c:pt idx="111">
                  <c:v>-6.085</c:v>
                </c:pt>
                <c:pt idx="112">
                  <c:v>-6.0750000000000002</c:v>
                </c:pt>
                <c:pt idx="113">
                  <c:v>-6.0650000000000004</c:v>
                </c:pt>
                <c:pt idx="114">
                  <c:v>-6.0549999999999997</c:v>
                </c:pt>
                <c:pt idx="115">
                  <c:v>-6.0449999999999999</c:v>
                </c:pt>
                <c:pt idx="116">
                  <c:v>-6.0350000000000001</c:v>
                </c:pt>
                <c:pt idx="117">
                  <c:v>-6.0250000000000004</c:v>
                </c:pt>
                <c:pt idx="118">
                  <c:v>-6.0150000000000006</c:v>
                </c:pt>
                <c:pt idx="119">
                  <c:v>-6.0049999999999999</c:v>
                </c:pt>
                <c:pt idx="120">
                  <c:v>-5.9950000000000001</c:v>
                </c:pt>
                <c:pt idx="121">
                  <c:v>-5.9850000000000003</c:v>
                </c:pt>
                <c:pt idx="122">
                  <c:v>-5.9750000000000005</c:v>
                </c:pt>
                <c:pt idx="123">
                  <c:v>-5.9649999999999999</c:v>
                </c:pt>
                <c:pt idx="124">
                  <c:v>-5.9550000000000001</c:v>
                </c:pt>
                <c:pt idx="125">
                  <c:v>-5.9450000000000003</c:v>
                </c:pt>
                <c:pt idx="126">
                  <c:v>-5.9350000000000005</c:v>
                </c:pt>
                <c:pt idx="127">
                  <c:v>-5.9250000000000007</c:v>
                </c:pt>
                <c:pt idx="128">
                  <c:v>-5.9150000000000009</c:v>
                </c:pt>
                <c:pt idx="129">
                  <c:v>-5.9050000000000002</c:v>
                </c:pt>
                <c:pt idx="130">
                  <c:v>-5.8949999999999996</c:v>
                </c:pt>
                <c:pt idx="131">
                  <c:v>-5.8850000000000007</c:v>
                </c:pt>
                <c:pt idx="132">
                  <c:v>-5.875</c:v>
                </c:pt>
                <c:pt idx="133">
                  <c:v>-5.8650000000000002</c:v>
                </c:pt>
                <c:pt idx="134">
                  <c:v>-5.8550000000000004</c:v>
                </c:pt>
                <c:pt idx="135">
                  <c:v>-5.8449999999999998</c:v>
                </c:pt>
                <c:pt idx="136">
                  <c:v>-5.8350000000000009</c:v>
                </c:pt>
                <c:pt idx="137">
                  <c:v>-5.8250000000000002</c:v>
                </c:pt>
                <c:pt idx="138">
                  <c:v>-5.8150000000000004</c:v>
                </c:pt>
                <c:pt idx="139">
                  <c:v>-5.8049999999999997</c:v>
                </c:pt>
                <c:pt idx="140">
                  <c:v>-5.7949999999999999</c:v>
                </c:pt>
                <c:pt idx="141">
                  <c:v>-5.7850000000000001</c:v>
                </c:pt>
                <c:pt idx="142">
                  <c:v>-5.7750000000000004</c:v>
                </c:pt>
                <c:pt idx="143">
                  <c:v>-5.7650000000000006</c:v>
                </c:pt>
                <c:pt idx="144">
                  <c:v>-5.7549999999999999</c:v>
                </c:pt>
                <c:pt idx="145">
                  <c:v>-5.7450000000000001</c:v>
                </c:pt>
                <c:pt idx="146">
                  <c:v>-5.7350000000000003</c:v>
                </c:pt>
                <c:pt idx="147">
                  <c:v>-5.7250000000000005</c:v>
                </c:pt>
                <c:pt idx="148">
                  <c:v>-5.7149999999999999</c:v>
                </c:pt>
                <c:pt idx="149">
                  <c:v>-5.7050000000000001</c:v>
                </c:pt>
                <c:pt idx="150">
                  <c:v>-5.6950000000000003</c:v>
                </c:pt>
                <c:pt idx="151">
                  <c:v>-5.6850000000000005</c:v>
                </c:pt>
                <c:pt idx="152">
                  <c:v>-5.6750000000000007</c:v>
                </c:pt>
                <c:pt idx="153">
                  <c:v>-5.665</c:v>
                </c:pt>
                <c:pt idx="154">
                  <c:v>-5.6550000000000002</c:v>
                </c:pt>
                <c:pt idx="155">
                  <c:v>-5.6449999999999996</c:v>
                </c:pt>
                <c:pt idx="156">
                  <c:v>-5.6350000000000007</c:v>
                </c:pt>
                <c:pt idx="157">
                  <c:v>-5.625</c:v>
                </c:pt>
                <c:pt idx="158">
                  <c:v>-5.6150000000000002</c:v>
                </c:pt>
                <c:pt idx="159">
                  <c:v>-5.6050000000000004</c:v>
                </c:pt>
                <c:pt idx="160">
                  <c:v>-5.5949999999999998</c:v>
                </c:pt>
                <c:pt idx="161">
                  <c:v>-5.5850000000000009</c:v>
                </c:pt>
                <c:pt idx="162">
                  <c:v>-5.5750000000000002</c:v>
                </c:pt>
                <c:pt idx="163">
                  <c:v>-5.5649999999999995</c:v>
                </c:pt>
                <c:pt idx="164">
                  <c:v>-5.5549999999999997</c:v>
                </c:pt>
                <c:pt idx="165">
                  <c:v>-5.5449999999999999</c:v>
                </c:pt>
                <c:pt idx="166">
                  <c:v>-5.5350000000000001</c:v>
                </c:pt>
                <c:pt idx="167">
                  <c:v>-5.5250000000000004</c:v>
                </c:pt>
                <c:pt idx="168">
                  <c:v>-5.5150000000000006</c:v>
                </c:pt>
                <c:pt idx="169">
                  <c:v>-5.5050000000000008</c:v>
                </c:pt>
                <c:pt idx="170">
                  <c:v>-5.4950000000000001</c:v>
                </c:pt>
                <c:pt idx="171">
                  <c:v>-5.4850000000000003</c:v>
                </c:pt>
                <c:pt idx="172">
                  <c:v>-5.4750000000000005</c:v>
                </c:pt>
                <c:pt idx="173">
                  <c:v>-5.4649999999999999</c:v>
                </c:pt>
                <c:pt idx="174">
                  <c:v>-5.4550000000000001</c:v>
                </c:pt>
                <c:pt idx="175">
                  <c:v>-5.4450000000000003</c:v>
                </c:pt>
                <c:pt idx="176">
                  <c:v>-5.4350000000000005</c:v>
                </c:pt>
                <c:pt idx="177">
                  <c:v>-5.4249999999999998</c:v>
                </c:pt>
                <c:pt idx="178">
                  <c:v>-5.415</c:v>
                </c:pt>
                <c:pt idx="179">
                  <c:v>-5.4050000000000002</c:v>
                </c:pt>
                <c:pt idx="180">
                  <c:v>-5.3950000000000005</c:v>
                </c:pt>
                <c:pt idx="181">
                  <c:v>-5.3849999999999998</c:v>
                </c:pt>
                <c:pt idx="182">
                  <c:v>-5.375</c:v>
                </c:pt>
                <c:pt idx="183">
                  <c:v>-5.3650000000000002</c:v>
                </c:pt>
                <c:pt idx="184">
                  <c:v>-5.3550000000000004</c:v>
                </c:pt>
                <c:pt idx="185">
                  <c:v>-5.3449999999999998</c:v>
                </c:pt>
                <c:pt idx="186">
                  <c:v>-5.3350000000000009</c:v>
                </c:pt>
                <c:pt idx="187">
                  <c:v>-5.3250000000000002</c:v>
                </c:pt>
                <c:pt idx="188">
                  <c:v>-5.3149999999999995</c:v>
                </c:pt>
                <c:pt idx="189">
                  <c:v>-5.3049999999999997</c:v>
                </c:pt>
                <c:pt idx="190">
                  <c:v>-5.2949999999999999</c:v>
                </c:pt>
                <c:pt idx="191">
                  <c:v>-5.2850000000000001</c:v>
                </c:pt>
                <c:pt idx="192">
                  <c:v>-5.2750000000000004</c:v>
                </c:pt>
                <c:pt idx="193">
                  <c:v>-5.2650000000000006</c:v>
                </c:pt>
                <c:pt idx="194">
                  <c:v>-5.2550000000000008</c:v>
                </c:pt>
                <c:pt idx="195">
                  <c:v>-5.2450000000000001</c:v>
                </c:pt>
                <c:pt idx="196">
                  <c:v>-5.2350000000000003</c:v>
                </c:pt>
                <c:pt idx="197">
                  <c:v>-5.2250000000000005</c:v>
                </c:pt>
                <c:pt idx="198">
                  <c:v>-5.2149999999999999</c:v>
                </c:pt>
                <c:pt idx="199">
                  <c:v>-5.2050000000000001</c:v>
                </c:pt>
                <c:pt idx="200">
                  <c:v>-5.1950000000000003</c:v>
                </c:pt>
                <c:pt idx="201">
                  <c:v>-5.1850000000000005</c:v>
                </c:pt>
                <c:pt idx="202">
                  <c:v>-5.1750000000000007</c:v>
                </c:pt>
                <c:pt idx="203">
                  <c:v>-5.165</c:v>
                </c:pt>
                <c:pt idx="204">
                  <c:v>-5.1549999999999994</c:v>
                </c:pt>
                <c:pt idx="205">
                  <c:v>-5.1449999999999996</c:v>
                </c:pt>
                <c:pt idx="206">
                  <c:v>-5.1349999999999998</c:v>
                </c:pt>
                <c:pt idx="207">
                  <c:v>-5.125</c:v>
                </c:pt>
                <c:pt idx="208">
                  <c:v>-5.1150000000000002</c:v>
                </c:pt>
                <c:pt idx="209">
                  <c:v>-5.1050000000000004</c:v>
                </c:pt>
                <c:pt idx="210">
                  <c:v>-5.0950000000000006</c:v>
                </c:pt>
                <c:pt idx="211">
                  <c:v>-5.0850000000000009</c:v>
                </c:pt>
                <c:pt idx="212">
                  <c:v>-5.0749999999999993</c:v>
                </c:pt>
                <c:pt idx="213">
                  <c:v>-5.0649999999999995</c:v>
                </c:pt>
                <c:pt idx="214">
                  <c:v>-5.0550000000000006</c:v>
                </c:pt>
                <c:pt idx="215">
                  <c:v>-5.0449999999999999</c:v>
                </c:pt>
                <c:pt idx="216">
                  <c:v>-5.0350000000000001</c:v>
                </c:pt>
                <c:pt idx="217">
                  <c:v>-5.0250000000000004</c:v>
                </c:pt>
                <c:pt idx="218">
                  <c:v>-5.0150000000000006</c:v>
                </c:pt>
                <c:pt idx="219">
                  <c:v>-5.0050000000000008</c:v>
                </c:pt>
                <c:pt idx="220">
                  <c:v>-4.9949999999999992</c:v>
                </c:pt>
                <c:pt idx="221">
                  <c:v>-4.9849999999999994</c:v>
                </c:pt>
                <c:pt idx="222">
                  <c:v>-4.9749999999999996</c:v>
                </c:pt>
                <c:pt idx="223">
                  <c:v>-4.9649999999999999</c:v>
                </c:pt>
                <c:pt idx="224">
                  <c:v>-4.9550000000000001</c:v>
                </c:pt>
                <c:pt idx="225">
                  <c:v>-4.9450000000000003</c:v>
                </c:pt>
                <c:pt idx="226">
                  <c:v>-4.9350000000000005</c:v>
                </c:pt>
                <c:pt idx="227">
                  <c:v>-4.9249999999999998</c:v>
                </c:pt>
                <c:pt idx="228">
                  <c:v>-4.915</c:v>
                </c:pt>
                <c:pt idx="229">
                  <c:v>-4.9049999999999994</c:v>
                </c:pt>
                <c:pt idx="230">
                  <c:v>-4.8949999999999996</c:v>
                </c:pt>
                <c:pt idx="231">
                  <c:v>-4.8849999999999998</c:v>
                </c:pt>
                <c:pt idx="232">
                  <c:v>-4.875</c:v>
                </c:pt>
                <c:pt idx="233">
                  <c:v>-4.8650000000000002</c:v>
                </c:pt>
                <c:pt idx="234">
                  <c:v>-4.8550000000000004</c:v>
                </c:pt>
                <c:pt idx="235">
                  <c:v>-4.8450000000000006</c:v>
                </c:pt>
                <c:pt idx="236">
                  <c:v>-4.835</c:v>
                </c:pt>
                <c:pt idx="237">
                  <c:v>-4.8249999999999993</c:v>
                </c:pt>
                <c:pt idx="238">
                  <c:v>-4.8149999999999995</c:v>
                </c:pt>
                <c:pt idx="239">
                  <c:v>-4.8049999999999997</c:v>
                </c:pt>
                <c:pt idx="240">
                  <c:v>-4.7949999999999999</c:v>
                </c:pt>
                <c:pt idx="241">
                  <c:v>-4.7850000000000001</c:v>
                </c:pt>
                <c:pt idx="242">
                  <c:v>-4.7750000000000004</c:v>
                </c:pt>
                <c:pt idx="243">
                  <c:v>-4.7650000000000006</c:v>
                </c:pt>
                <c:pt idx="244">
                  <c:v>-4.7550000000000008</c:v>
                </c:pt>
                <c:pt idx="245">
                  <c:v>-4.7450000000000001</c:v>
                </c:pt>
                <c:pt idx="246">
                  <c:v>-4.7349999999999994</c:v>
                </c:pt>
                <c:pt idx="247">
                  <c:v>-4.7249999999999996</c:v>
                </c:pt>
                <c:pt idx="248">
                  <c:v>-4.7149999999999999</c:v>
                </c:pt>
                <c:pt idx="249">
                  <c:v>-4.7050000000000001</c:v>
                </c:pt>
                <c:pt idx="250">
                  <c:v>-4.6950000000000003</c:v>
                </c:pt>
                <c:pt idx="251">
                  <c:v>-4.6850000000000005</c:v>
                </c:pt>
                <c:pt idx="252">
                  <c:v>-4.6750000000000007</c:v>
                </c:pt>
                <c:pt idx="253">
                  <c:v>-4.665</c:v>
                </c:pt>
                <c:pt idx="254">
                  <c:v>-4.6550000000000011</c:v>
                </c:pt>
                <c:pt idx="255">
                  <c:v>-4.6449999999999996</c:v>
                </c:pt>
                <c:pt idx="256">
                  <c:v>-4.6349999999999998</c:v>
                </c:pt>
                <c:pt idx="257">
                  <c:v>-4.6250000000000009</c:v>
                </c:pt>
                <c:pt idx="258">
                  <c:v>-4.6150000000000002</c:v>
                </c:pt>
                <c:pt idx="259">
                  <c:v>-4.6050000000000004</c:v>
                </c:pt>
                <c:pt idx="260">
                  <c:v>-4.5950000000000006</c:v>
                </c:pt>
                <c:pt idx="261">
                  <c:v>-4.585</c:v>
                </c:pt>
                <c:pt idx="262">
                  <c:v>-4.5749999999999993</c:v>
                </c:pt>
                <c:pt idx="263">
                  <c:v>-4.5650000000000013</c:v>
                </c:pt>
                <c:pt idx="264">
                  <c:v>-4.5549999999999997</c:v>
                </c:pt>
                <c:pt idx="265">
                  <c:v>-4.5449999999999999</c:v>
                </c:pt>
                <c:pt idx="266">
                  <c:v>-4.535000000000001</c:v>
                </c:pt>
                <c:pt idx="267">
                  <c:v>-4.5250000000000004</c:v>
                </c:pt>
                <c:pt idx="268">
                  <c:v>-4.5150000000000006</c:v>
                </c:pt>
                <c:pt idx="269">
                  <c:v>-4.5050000000000008</c:v>
                </c:pt>
                <c:pt idx="270">
                  <c:v>-4.495000000000001</c:v>
                </c:pt>
                <c:pt idx="271">
                  <c:v>-4.4849999999999994</c:v>
                </c:pt>
                <c:pt idx="272">
                  <c:v>-4.4750000000000005</c:v>
                </c:pt>
                <c:pt idx="273">
                  <c:v>-4.4649999999999999</c:v>
                </c:pt>
                <c:pt idx="274">
                  <c:v>-4.4550000000000001</c:v>
                </c:pt>
                <c:pt idx="275">
                  <c:v>-4.4450000000000003</c:v>
                </c:pt>
                <c:pt idx="276">
                  <c:v>-4.4350000000000005</c:v>
                </c:pt>
                <c:pt idx="277">
                  <c:v>-4.4250000000000007</c:v>
                </c:pt>
                <c:pt idx="278">
                  <c:v>-4.415</c:v>
                </c:pt>
                <c:pt idx="279">
                  <c:v>-4.4049999999999994</c:v>
                </c:pt>
                <c:pt idx="280">
                  <c:v>-4.3949999999999996</c:v>
                </c:pt>
                <c:pt idx="281">
                  <c:v>-4.3849999999999998</c:v>
                </c:pt>
                <c:pt idx="282">
                  <c:v>-4.375</c:v>
                </c:pt>
                <c:pt idx="283">
                  <c:v>-4.3650000000000002</c:v>
                </c:pt>
                <c:pt idx="284">
                  <c:v>-4.3550000000000004</c:v>
                </c:pt>
                <c:pt idx="285">
                  <c:v>-4.3450000000000006</c:v>
                </c:pt>
                <c:pt idx="286">
                  <c:v>-4.335</c:v>
                </c:pt>
                <c:pt idx="287">
                  <c:v>-4.3249999999999993</c:v>
                </c:pt>
                <c:pt idx="288">
                  <c:v>-4.3150000000000013</c:v>
                </c:pt>
                <c:pt idx="289">
                  <c:v>-4.3049999999999997</c:v>
                </c:pt>
                <c:pt idx="290">
                  <c:v>-4.2949999999999999</c:v>
                </c:pt>
                <c:pt idx="291">
                  <c:v>-4.2850000000000001</c:v>
                </c:pt>
                <c:pt idx="292">
                  <c:v>-4.2750000000000004</c:v>
                </c:pt>
                <c:pt idx="293">
                  <c:v>-4.2649999999999997</c:v>
                </c:pt>
                <c:pt idx="294">
                  <c:v>-4.2550000000000008</c:v>
                </c:pt>
                <c:pt idx="295">
                  <c:v>-4.2449999999999992</c:v>
                </c:pt>
                <c:pt idx="296">
                  <c:v>-4.2349999999999994</c:v>
                </c:pt>
                <c:pt idx="297">
                  <c:v>-4.2250000000000005</c:v>
                </c:pt>
                <c:pt idx="298">
                  <c:v>-4.2149999999999999</c:v>
                </c:pt>
                <c:pt idx="299">
                  <c:v>-4.2050000000000001</c:v>
                </c:pt>
                <c:pt idx="300">
                  <c:v>-4.1950000000000003</c:v>
                </c:pt>
                <c:pt idx="301">
                  <c:v>-4.1850000000000005</c:v>
                </c:pt>
                <c:pt idx="302">
                  <c:v>-4.1749999999999998</c:v>
                </c:pt>
                <c:pt idx="303">
                  <c:v>-4.1650000000000009</c:v>
                </c:pt>
                <c:pt idx="304">
                  <c:v>-4.1549999999999994</c:v>
                </c:pt>
                <c:pt idx="305">
                  <c:v>-4.1449999999999996</c:v>
                </c:pt>
                <c:pt idx="306">
                  <c:v>-4.1350000000000007</c:v>
                </c:pt>
                <c:pt idx="307">
                  <c:v>-4.125</c:v>
                </c:pt>
                <c:pt idx="308">
                  <c:v>-4.1150000000000011</c:v>
                </c:pt>
                <c:pt idx="309">
                  <c:v>-4.1050000000000004</c:v>
                </c:pt>
                <c:pt idx="310">
                  <c:v>-4.0950000000000006</c:v>
                </c:pt>
                <c:pt idx="311">
                  <c:v>-4.085</c:v>
                </c:pt>
                <c:pt idx="312">
                  <c:v>-4.0749999999999993</c:v>
                </c:pt>
                <c:pt idx="313">
                  <c:v>-4.0650000000000004</c:v>
                </c:pt>
                <c:pt idx="314">
                  <c:v>-4.0549999999999997</c:v>
                </c:pt>
                <c:pt idx="315">
                  <c:v>-4.0449999999999999</c:v>
                </c:pt>
                <c:pt idx="316">
                  <c:v>-4.0350000000000001</c:v>
                </c:pt>
                <c:pt idx="317">
                  <c:v>-4.0250000000000004</c:v>
                </c:pt>
                <c:pt idx="318">
                  <c:v>-4.0149999999999988</c:v>
                </c:pt>
                <c:pt idx="319">
                  <c:v>-4.0050000000000008</c:v>
                </c:pt>
                <c:pt idx="320">
                  <c:v>-3.9949999999999997</c:v>
                </c:pt>
                <c:pt idx="321">
                  <c:v>-3.9849999999999994</c:v>
                </c:pt>
                <c:pt idx="322">
                  <c:v>-3.9750000000000005</c:v>
                </c:pt>
                <c:pt idx="323">
                  <c:v>-3.9649999999999999</c:v>
                </c:pt>
                <c:pt idx="324">
                  <c:v>-3.9550000000000001</c:v>
                </c:pt>
                <c:pt idx="325">
                  <c:v>-3.9450000000000003</c:v>
                </c:pt>
                <c:pt idx="326">
                  <c:v>-3.9350000000000009</c:v>
                </c:pt>
                <c:pt idx="327">
                  <c:v>-3.9249999999999998</c:v>
                </c:pt>
                <c:pt idx="328">
                  <c:v>-3.9150000000000009</c:v>
                </c:pt>
                <c:pt idx="329">
                  <c:v>-3.9049999999999994</c:v>
                </c:pt>
                <c:pt idx="330">
                  <c:v>-3.8949999999999996</c:v>
                </c:pt>
                <c:pt idx="331">
                  <c:v>-3.8850000000000007</c:v>
                </c:pt>
                <c:pt idx="332">
                  <c:v>-3.8749999999999996</c:v>
                </c:pt>
                <c:pt idx="333">
                  <c:v>-3.8650000000000011</c:v>
                </c:pt>
                <c:pt idx="334">
                  <c:v>-3.8550000000000004</c:v>
                </c:pt>
                <c:pt idx="335">
                  <c:v>-3.8450000000000006</c:v>
                </c:pt>
                <c:pt idx="336">
                  <c:v>-3.8349999999999995</c:v>
                </c:pt>
                <c:pt idx="337">
                  <c:v>-3.8250000000000006</c:v>
                </c:pt>
                <c:pt idx="338">
                  <c:v>-3.8150000000000004</c:v>
                </c:pt>
                <c:pt idx="339">
                  <c:v>-3.8049999999999997</c:v>
                </c:pt>
                <c:pt idx="340">
                  <c:v>-3.7950000000000004</c:v>
                </c:pt>
                <c:pt idx="341">
                  <c:v>-3.7849999999999993</c:v>
                </c:pt>
                <c:pt idx="342">
                  <c:v>-3.7750000000000008</c:v>
                </c:pt>
                <c:pt idx="343">
                  <c:v>-3.7650000000000001</c:v>
                </c:pt>
                <c:pt idx="344">
                  <c:v>-3.7550000000000003</c:v>
                </c:pt>
                <c:pt idx="345">
                  <c:v>-3.7449999999999997</c:v>
                </c:pt>
                <c:pt idx="346">
                  <c:v>-3.7350000000000003</c:v>
                </c:pt>
                <c:pt idx="347">
                  <c:v>-3.7249999999999992</c:v>
                </c:pt>
                <c:pt idx="348">
                  <c:v>-3.7149999999999999</c:v>
                </c:pt>
                <c:pt idx="349">
                  <c:v>-3.7050000000000001</c:v>
                </c:pt>
                <c:pt idx="350">
                  <c:v>-3.6949999999999998</c:v>
                </c:pt>
                <c:pt idx="351">
                  <c:v>-3.6850000000000009</c:v>
                </c:pt>
                <c:pt idx="352">
                  <c:v>-3.6749999999999998</c:v>
                </c:pt>
                <c:pt idx="353">
                  <c:v>-3.6650000000000005</c:v>
                </c:pt>
                <c:pt idx="354">
                  <c:v>-3.6550000000000007</c:v>
                </c:pt>
                <c:pt idx="355">
                  <c:v>-3.645</c:v>
                </c:pt>
                <c:pt idx="356">
                  <c:v>-3.6350000000000002</c:v>
                </c:pt>
                <c:pt idx="357">
                  <c:v>-3.6250000000000004</c:v>
                </c:pt>
                <c:pt idx="358">
                  <c:v>-3.6150000000000002</c:v>
                </c:pt>
                <c:pt idx="359">
                  <c:v>-3.605</c:v>
                </c:pt>
                <c:pt idx="360">
                  <c:v>-3.5950000000000006</c:v>
                </c:pt>
                <c:pt idx="361">
                  <c:v>-3.585</c:v>
                </c:pt>
                <c:pt idx="362">
                  <c:v>-3.5750000000000006</c:v>
                </c:pt>
                <c:pt idx="363">
                  <c:v>-3.5650000000000004</c:v>
                </c:pt>
                <c:pt idx="364">
                  <c:v>-3.5550000000000002</c:v>
                </c:pt>
                <c:pt idx="365">
                  <c:v>-3.5449999999999999</c:v>
                </c:pt>
                <c:pt idx="366">
                  <c:v>-3.5350000000000001</c:v>
                </c:pt>
                <c:pt idx="367">
                  <c:v>-3.5250000000000008</c:v>
                </c:pt>
                <c:pt idx="368">
                  <c:v>-3.5149999999999997</c:v>
                </c:pt>
                <c:pt idx="369">
                  <c:v>-3.5050000000000008</c:v>
                </c:pt>
                <c:pt idx="370">
                  <c:v>-3.495000000000001</c:v>
                </c:pt>
                <c:pt idx="371">
                  <c:v>-3.4849999999999999</c:v>
                </c:pt>
                <c:pt idx="372">
                  <c:v>-3.4750000000000005</c:v>
                </c:pt>
                <c:pt idx="373">
                  <c:v>-3.4649999999999999</c:v>
                </c:pt>
                <c:pt idx="374">
                  <c:v>-3.4550000000000001</c:v>
                </c:pt>
                <c:pt idx="375">
                  <c:v>-3.4450000000000003</c:v>
                </c:pt>
                <c:pt idx="376">
                  <c:v>-3.4350000000000005</c:v>
                </c:pt>
                <c:pt idx="377">
                  <c:v>-3.4249999999999998</c:v>
                </c:pt>
                <c:pt idx="378">
                  <c:v>-3.415</c:v>
                </c:pt>
                <c:pt idx="379">
                  <c:v>-3.4050000000000007</c:v>
                </c:pt>
                <c:pt idx="380">
                  <c:v>-3.395</c:v>
                </c:pt>
                <c:pt idx="381">
                  <c:v>-3.3850000000000007</c:v>
                </c:pt>
                <c:pt idx="382">
                  <c:v>-3.3750000000000004</c:v>
                </c:pt>
                <c:pt idx="383">
                  <c:v>-3.3650000000000002</c:v>
                </c:pt>
                <c:pt idx="384">
                  <c:v>-3.355</c:v>
                </c:pt>
                <c:pt idx="385">
                  <c:v>-3.3450000000000002</c:v>
                </c:pt>
                <c:pt idx="386">
                  <c:v>-3.3349999999999995</c:v>
                </c:pt>
                <c:pt idx="387">
                  <c:v>-3.3250000000000002</c:v>
                </c:pt>
                <c:pt idx="388">
                  <c:v>-3.3150000000000004</c:v>
                </c:pt>
                <c:pt idx="389">
                  <c:v>-3.3050000000000002</c:v>
                </c:pt>
                <c:pt idx="390">
                  <c:v>-3.2949999999999999</c:v>
                </c:pt>
                <c:pt idx="391">
                  <c:v>-3.2850000000000001</c:v>
                </c:pt>
                <c:pt idx="392">
                  <c:v>-3.2749999999999999</c:v>
                </c:pt>
                <c:pt idx="393">
                  <c:v>-3.2649999999999997</c:v>
                </c:pt>
                <c:pt idx="394">
                  <c:v>-3.2550000000000003</c:v>
                </c:pt>
                <c:pt idx="395">
                  <c:v>-3.2449999999999997</c:v>
                </c:pt>
                <c:pt idx="396">
                  <c:v>-3.2349999999999999</c:v>
                </c:pt>
                <c:pt idx="397">
                  <c:v>-3.2249999999999992</c:v>
                </c:pt>
                <c:pt idx="398">
                  <c:v>-3.2150000000000007</c:v>
                </c:pt>
                <c:pt idx="399">
                  <c:v>-3.2050000000000001</c:v>
                </c:pt>
                <c:pt idx="400">
                  <c:v>-3.1950000000000003</c:v>
                </c:pt>
                <c:pt idx="401">
                  <c:v>-3.1850000000000005</c:v>
                </c:pt>
                <c:pt idx="402">
                  <c:v>-3.1750000000000007</c:v>
                </c:pt>
                <c:pt idx="403">
                  <c:v>-3.165</c:v>
                </c:pt>
                <c:pt idx="404">
                  <c:v>-3.1550000000000002</c:v>
                </c:pt>
                <c:pt idx="405">
                  <c:v>-3.1450000000000005</c:v>
                </c:pt>
                <c:pt idx="406">
                  <c:v>-3.1349999999999998</c:v>
                </c:pt>
                <c:pt idx="407">
                  <c:v>-3.1250000000000009</c:v>
                </c:pt>
                <c:pt idx="408">
                  <c:v>-3.1150000000000002</c:v>
                </c:pt>
                <c:pt idx="409">
                  <c:v>-3.1049999999999995</c:v>
                </c:pt>
                <c:pt idx="410">
                  <c:v>-3.0950000000000006</c:v>
                </c:pt>
                <c:pt idx="411">
                  <c:v>-3.085</c:v>
                </c:pt>
                <c:pt idx="412">
                  <c:v>-3.0749999999999993</c:v>
                </c:pt>
                <c:pt idx="413">
                  <c:v>-3.0650000000000004</c:v>
                </c:pt>
                <c:pt idx="414">
                  <c:v>-3.0550000000000006</c:v>
                </c:pt>
                <c:pt idx="415">
                  <c:v>-3.044999999999999</c:v>
                </c:pt>
                <c:pt idx="416">
                  <c:v>-3.0350000000000001</c:v>
                </c:pt>
                <c:pt idx="417">
                  <c:v>-3.0250000000000004</c:v>
                </c:pt>
                <c:pt idx="418">
                  <c:v>-3.0149999999999997</c:v>
                </c:pt>
                <c:pt idx="419">
                  <c:v>-3.0050000000000008</c:v>
                </c:pt>
                <c:pt idx="420">
                  <c:v>-2.9950000000000001</c:v>
                </c:pt>
                <c:pt idx="421">
                  <c:v>-2.9849999999999994</c:v>
                </c:pt>
                <c:pt idx="422">
                  <c:v>-2.9750000000000005</c:v>
                </c:pt>
                <c:pt idx="423">
                  <c:v>-2.9649999999999999</c:v>
                </c:pt>
                <c:pt idx="424">
                  <c:v>-2.9549999999999992</c:v>
                </c:pt>
                <c:pt idx="425">
                  <c:v>-2.9450000000000003</c:v>
                </c:pt>
                <c:pt idx="426">
                  <c:v>-2.9350000000000005</c:v>
                </c:pt>
                <c:pt idx="427">
                  <c:v>-2.9250000000000007</c:v>
                </c:pt>
                <c:pt idx="428">
                  <c:v>-2.9150000000000009</c:v>
                </c:pt>
                <c:pt idx="429">
                  <c:v>-2.9049999999999994</c:v>
                </c:pt>
                <c:pt idx="430">
                  <c:v>-2.8950000000000005</c:v>
                </c:pt>
                <c:pt idx="431">
                  <c:v>-2.8850000000000007</c:v>
                </c:pt>
                <c:pt idx="432">
                  <c:v>-2.875</c:v>
                </c:pt>
                <c:pt idx="433">
                  <c:v>-2.8650000000000002</c:v>
                </c:pt>
                <c:pt idx="434">
                  <c:v>-2.8549999999999995</c:v>
                </c:pt>
                <c:pt idx="435">
                  <c:v>-2.8449999999999998</c:v>
                </c:pt>
                <c:pt idx="436">
                  <c:v>-2.835</c:v>
                </c:pt>
                <c:pt idx="437">
                  <c:v>-2.8250000000000011</c:v>
                </c:pt>
                <c:pt idx="438">
                  <c:v>-2.8150000000000004</c:v>
                </c:pt>
                <c:pt idx="439">
                  <c:v>-2.8050000000000006</c:v>
                </c:pt>
                <c:pt idx="440">
                  <c:v>-2.7950000000000008</c:v>
                </c:pt>
                <c:pt idx="441">
                  <c:v>-2.7850000000000001</c:v>
                </c:pt>
                <c:pt idx="442">
                  <c:v>-2.7750000000000004</c:v>
                </c:pt>
                <c:pt idx="443">
                  <c:v>-2.7649999999999997</c:v>
                </c:pt>
                <c:pt idx="444">
                  <c:v>-2.7549999999999999</c:v>
                </c:pt>
                <c:pt idx="445">
                  <c:v>-2.7450000000000001</c:v>
                </c:pt>
                <c:pt idx="446">
                  <c:v>-2.7350000000000012</c:v>
                </c:pt>
                <c:pt idx="447">
                  <c:v>-2.7249999999999996</c:v>
                </c:pt>
                <c:pt idx="448">
                  <c:v>-2.7149999999999999</c:v>
                </c:pt>
                <c:pt idx="449">
                  <c:v>-2.7050000000000001</c:v>
                </c:pt>
                <c:pt idx="450">
                  <c:v>-2.6949999999999994</c:v>
                </c:pt>
                <c:pt idx="451">
                  <c:v>-2.6850000000000005</c:v>
                </c:pt>
                <c:pt idx="452">
                  <c:v>-2.6750000000000007</c:v>
                </c:pt>
                <c:pt idx="453">
                  <c:v>-2.6649999999999991</c:v>
                </c:pt>
                <c:pt idx="454">
                  <c:v>-2.6549999999999994</c:v>
                </c:pt>
                <c:pt idx="455">
                  <c:v>-2.6450000000000005</c:v>
                </c:pt>
                <c:pt idx="456">
                  <c:v>-2.6349999999999998</c:v>
                </c:pt>
                <c:pt idx="457">
                  <c:v>-2.6250000000000009</c:v>
                </c:pt>
                <c:pt idx="458">
                  <c:v>-2.6150000000000011</c:v>
                </c:pt>
                <c:pt idx="459">
                  <c:v>-2.6049999999999986</c:v>
                </c:pt>
                <c:pt idx="460">
                  <c:v>-2.5949999999999998</c:v>
                </c:pt>
                <c:pt idx="461">
                  <c:v>-2.5850000000000009</c:v>
                </c:pt>
                <c:pt idx="462">
                  <c:v>-2.5749999999999993</c:v>
                </c:pt>
                <c:pt idx="463">
                  <c:v>-2.5650000000000004</c:v>
                </c:pt>
                <c:pt idx="464">
                  <c:v>-2.5550000000000006</c:v>
                </c:pt>
                <c:pt idx="465">
                  <c:v>-2.544999999999999</c:v>
                </c:pt>
                <c:pt idx="466">
                  <c:v>-2.5350000000000001</c:v>
                </c:pt>
                <c:pt idx="467">
                  <c:v>-2.5250000000000004</c:v>
                </c:pt>
                <c:pt idx="468">
                  <c:v>-2.5149999999999997</c:v>
                </c:pt>
                <c:pt idx="469">
                  <c:v>-2.5049999999999999</c:v>
                </c:pt>
                <c:pt idx="470">
                  <c:v>-2.495000000000001</c:v>
                </c:pt>
                <c:pt idx="471">
                  <c:v>-2.4849999999999994</c:v>
                </c:pt>
                <c:pt idx="472">
                  <c:v>-2.4749999999999996</c:v>
                </c:pt>
                <c:pt idx="473">
                  <c:v>-2.4649999999999999</c:v>
                </c:pt>
                <c:pt idx="474">
                  <c:v>-2.4549999999999992</c:v>
                </c:pt>
                <c:pt idx="475">
                  <c:v>-2.4450000000000003</c:v>
                </c:pt>
                <c:pt idx="476">
                  <c:v>-2.4350000000000005</c:v>
                </c:pt>
                <c:pt idx="477">
                  <c:v>-2.4250000000000007</c:v>
                </c:pt>
                <c:pt idx="478">
                  <c:v>-2.415</c:v>
                </c:pt>
                <c:pt idx="479">
                  <c:v>-2.4050000000000002</c:v>
                </c:pt>
                <c:pt idx="480">
                  <c:v>-2.3950000000000005</c:v>
                </c:pt>
                <c:pt idx="481">
                  <c:v>-2.3849999999999998</c:v>
                </c:pt>
                <c:pt idx="482">
                  <c:v>-2.3750000000000009</c:v>
                </c:pt>
                <c:pt idx="483">
                  <c:v>-2.3650000000000002</c:v>
                </c:pt>
                <c:pt idx="484">
                  <c:v>-2.3549999999999995</c:v>
                </c:pt>
                <c:pt idx="485">
                  <c:v>-2.3449999999999998</c:v>
                </c:pt>
                <c:pt idx="486">
                  <c:v>-2.3350000000000009</c:v>
                </c:pt>
                <c:pt idx="487">
                  <c:v>-2.3250000000000011</c:v>
                </c:pt>
                <c:pt idx="488">
                  <c:v>-2.3150000000000004</c:v>
                </c:pt>
                <c:pt idx="489">
                  <c:v>-2.3050000000000006</c:v>
                </c:pt>
                <c:pt idx="490">
                  <c:v>-2.294999999999999</c:v>
                </c:pt>
                <c:pt idx="491">
                  <c:v>-2.2850000000000001</c:v>
                </c:pt>
                <c:pt idx="492">
                  <c:v>-2.2750000000000004</c:v>
                </c:pt>
                <c:pt idx="493">
                  <c:v>-2.2649999999999997</c:v>
                </c:pt>
                <c:pt idx="494">
                  <c:v>-2.2549999999999999</c:v>
                </c:pt>
                <c:pt idx="495">
                  <c:v>-2.245000000000001</c:v>
                </c:pt>
                <c:pt idx="496">
                  <c:v>-2.2349999999999994</c:v>
                </c:pt>
                <c:pt idx="497">
                  <c:v>-2.2250000000000005</c:v>
                </c:pt>
                <c:pt idx="498">
                  <c:v>-2.2149999999999999</c:v>
                </c:pt>
                <c:pt idx="499">
                  <c:v>-2.2050000000000001</c:v>
                </c:pt>
                <c:pt idx="500">
                  <c:v>-2.1950000000000003</c:v>
                </c:pt>
                <c:pt idx="501">
                  <c:v>-2.1850000000000005</c:v>
                </c:pt>
                <c:pt idx="502">
                  <c:v>-2.1750000000000007</c:v>
                </c:pt>
                <c:pt idx="503">
                  <c:v>-2.165</c:v>
                </c:pt>
                <c:pt idx="504">
                  <c:v>-2.1550000000000002</c:v>
                </c:pt>
                <c:pt idx="505">
                  <c:v>-2.1450000000000005</c:v>
                </c:pt>
                <c:pt idx="506">
                  <c:v>-2.1350000000000007</c:v>
                </c:pt>
                <c:pt idx="507">
                  <c:v>-2.125</c:v>
                </c:pt>
                <c:pt idx="508">
                  <c:v>-2.1150000000000002</c:v>
                </c:pt>
                <c:pt idx="509">
                  <c:v>-2.1049999999999995</c:v>
                </c:pt>
                <c:pt idx="510">
                  <c:v>-2.0949999999999998</c:v>
                </c:pt>
                <c:pt idx="511">
                  <c:v>-2.0850000000000009</c:v>
                </c:pt>
                <c:pt idx="512">
                  <c:v>-2.0750000000000011</c:v>
                </c:pt>
                <c:pt idx="513">
                  <c:v>-2.0650000000000004</c:v>
                </c:pt>
                <c:pt idx="514">
                  <c:v>-2.0550000000000006</c:v>
                </c:pt>
                <c:pt idx="515">
                  <c:v>-2.0450000000000008</c:v>
                </c:pt>
                <c:pt idx="516">
                  <c:v>-2.0350000000000001</c:v>
                </c:pt>
                <c:pt idx="517">
                  <c:v>-2.0250000000000004</c:v>
                </c:pt>
                <c:pt idx="518">
                  <c:v>-2.0149999999999997</c:v>
                </c:pt>
                <c:pt idx="519">
                  <c:v>-2.0049999999999999</c:v>
                </c:pt>
                <c:pt idx="520">
                  <c:v>-1.995000000000001</c:v>
                </c:pt>
                <c:pt idx="521">
                  <c:v>-1.9849999999999994</c:v>
                </c:pt>
                <c:pt idx="522">
                  <c:v>-1.9749999999999988</c:v>
                </c:pt>
                <c:pt idx="523">
                  <c:v>-1.9649999999999999</c:v>
                </c:pt>
                <c:pt idx="524">
                  <c:v>-1.9550000000000001</c:v>
                </c:pt>
                <c:pt idx="525">
                  <c:v>-1.9449999999999994</c:v>
                </c:pt>
                <c:pt idx="526">
                  <c:v>-1.9349999999999996</c:v>
                </c:pt>
                <c:pt idx="527">
                  <c:v>-1.9250000000000007</c:v>
                </c:pt>
                <c:pt idx="528">
                  <c:v>-1.9150000000000009</c:v>
                </c:pt>
                <c:pt idx="529">
                  <c:v>-1.9050000000000002</c:v>
                </c:pt>
                <c:pt idx="530">
                  <c:v>-1.8950000000000005</c:v>
                </c:pt>
                <c:pt idx="531">
                  <c:v>-1.8849999999999998</c:v>
                </c:pt>
                <c:pt idx="532">
                  <c:v>-1.875</c:v>
                </c:pt>
                <c:pt idx="533">
                  <c:v>-1.8650000000000011</c:v>
                </c:pt>
                <c:pt idx="534">
                  <c:v>-1.8549999999999986</c:v>
                </c:pt>
                <c:pt idx="535">
                  <c:v>-1.8449999999999998</c:v>
                </c:pt>
                <c:pt idx="536">
                  <c:v>-1.835</c:v>
                </c:pt>
                <c:pt idx="537">
                  <c:v>-1.8250000000000002</c:v>
                </c:pt>
                <c:pt idx="538">
                  <c:v>-1.8150000000000013</c:v>
                </c:pt>
                <c:pt idx="539">
                  <c:v>-1.8050000000000006</c:v>
                </c:pt>
                <c:pt idx="540">
                  <c:v>-1.7950000000000008</c:v>
                </c:pt>
                <c:pt idx="541">
                  <c:v>-1.7850000000000001</c:v>
                </c:pt>
                <c:pt idx="542">
                  <c:v>-1.7750000000000004</c:v>
                </c:pt>
                <c:pt idx="543">
                  <c:v>-1.7649999999999997</c:v>
                </c:pt>
                <c:pt idx="544">
                  <c:v>-1.7550000000000008</c:v>
                </c:pt>
                <c:pt idx="545">
                  <c:v>-1.745000000000001</c:v>
                </c:pt>
                <c:pt idx="546">
                  <c:v>-1.7349999999999994</c:v>
                </c:pt>
                <c:pt idx="547">
                  <c:v>-1.7249999999999996</c:v>
                </c:pt>
                <c:pt idx="548">
                  <c:v>-1.7149999999999999</c:v>
                </c:pt>
                <c:pt idx="549">
                  <c:v>-1.7050000000000001</c:v>
                </c:pt>
                <c:pt idx="550">
                  <c:v>-1.6949999999999994</c:v>
                </c:pt>
                <c:pt idx="551">
                  <c:v>-1.6849999999999996</c:v>
                </c:pt>
                <c:pt idx="552">
                  <c:v>-1.6750000000000007</c:v>
                </c:pt>
                <c:pt idx="553">
                  <c:v>-1.6650000000000009</c:v>
                </c:pt>
                <c:pt idx="554">
                  <c:v>-1.6550000000000002</c:v>
                </c:pt>
                <c:pt idx="555">
                  <c:v>-1.6450000000000005</c:v>
                </c:pt>
                <c:pt idx="556">
                  <c:v>-1.6349999999999998</c:v>
                </c:pt>
                <c:pt idx="557">
                  <c:v>-1.6250000000000009</c:v>
                </c:pt>
                <c:pt idx="558">
                  <c:v>-1.6150000000000011</c:v>
                </c:pt>
                <c:pt idx="559">
                  <c:v>-1.6049999999999995</c:v>
                </c:pt>
                <c:pt idx="560">
                  <c:v>-1.5949999999999998</c:v>
                </c:pt>
                <c:pt idx="561">
                  <c:v>-1.585</c:v>
                </c:pt>
                <c:pt idx="562">
                  <c:v>-1.5750000000000002</c:v>
                </c:pt>
                <c:pt idx="563">
                  <c:v>-1.5650000000000013</c:v>
                </c:pt>
                <c:pt idx="564">
                  <c:v>-1.5550000000000006</c:v>
                </c:pt>
                <c:pt idx="565">
                  <c:v>-1.544999999999999</c:v>
                </c:pt>
                <c:pt idx="566">
                  <c:v>-1.5350000000000001</c:v>
                </c:pt>
                <c:pt idx="567">
                  <c:v>-1.5250000000000004</c:v>
                </c:pt>
                <c:pt idx="568">
                  <c:v>-1.5149999999999997</c:v>
                </c:pt>
                <c:pt idx="569">
                  <c:v>-1.5050000000000008</c:v>
                </c:pt>
                <c:pt idx="570">
                  <c:v>-1.4950000000000001</c:v>
                </c:pt>
                <c:pt idx="571">
                  <c:v>-1.4849999999999994</c:v>
                </c:pt>
                <c:pt idx="572">
                  <c:v>-1.4749999999999996</c:v>
                </c:pt>
                <c:pt idx="573">
                  <c:v>-1.4649999999999999</c:v>
                </c:pt>
                <c:pt idx="574">
                  <c:v>-1.4549999999999992</c:v>
                </c:pt>
                <c:pt idx="575">
                  <c:v>-1.4450000000000003</c:v>
                </c:pt>
                <c:pt idx="576">
                  <c:v>-1.4349999999999996</c:v>
                </c:pt>
                <c:pt idx="577">
                  <c:v>-1.4250000000000007</c:v>
                </c:pt>
                <c:pt idx="578">
                  <c:v>-1.4150000000000009</c:v>
                </c:pt>
                <c:pt idx="579">
                  <c:v>-1.4050000000000002</c:v>
                </c:pt>
                <c:pt idx="580">
                  <c:v>-1.3950000000000022</c:v>
                </c:pt>
                <c:pt idx="581">
                  <c:v>-1.3850000000000007</c:v>
                </c:pt>
                <c:pt idx="582">
                  <c:v>-1.375</c:v>
                </c:pt>
                <c:pt idx="583">
                  <c:v>-1.3650000000000011</c:v>
                </c:pt>
                <c:pt idx="584">
                  <c:v>-1.3550000000000013</c:v>
                </c:pt>
                <c:pt idx="585">
                  <c:v>-1.3449999999999998</c:v>
                </c:pt>
                <c:pt idx="586">
                  <c:v>-1.3349999999999991</c:v>
                </c:pt>
                <c:pt idx="587">
                  <c:v>-1.3250000000000011</c:v>
                </c:pt>
                <c:pt idx="588">
                  <c:v>-1.3150000000000004</c:v>
                </c:pt>
                <c:pt idx="589">
                  <c:v>-1.3050000000000006</c:v>
                </c:pt>
                <c:pt idx="590">
                  <c:v>-1.2950000000000008</c:v>
                </c:pt>
                <c:pt idx="591">
                  <c:v>-1.2850000000000019</c:v>
                </c:pt>
                <c:pt idx="592">
                  <c:v>-1.2750000000000004</c:v>
                </c:pt>
                <c:pt idx="593">
                  <c:v>-1.2649999999999997</c:v>
                </c:pt>
                <c:pt idx="594">
                  <c:v>-1.2549999999999999</c:v>
                </c:pt>
                <c:pt idx="595">
                  <c:v>-1.2450000000000001</c:v>
                </c:pt>
                <c:pt idx="596">
                  <c:v>-1.2349999999999994</c:v>
                </c:pt>
                <c:pt idx="597">
                  <c:v>-1.2249999999999988</c:v>
                </c:pt>
                <c:pt idx="598">
                  <c:v>-1.2150000000000007</c:v>
                </c:pt>
                <c:pt idx="599">
                  <c:v>-1.2050000000000001</c:v>
                </c:pt>
                <c:pt idx="600">
                  <c:v>-1.1950000000000003</c:v>
                </c:pt>
                <c:pt idx="601">
                  <c:v>-1.1849999999999996</c:v>
                </c:pt>
                <c:pt idx="602">
                  <c:v>-1.1750000000000007</c:v>
                </c:pt>
                <c:pt idx="603">
                  <c:v>-1.1650000000000018</c:v>
                </c:pt>
                <c:pt idx="604">
                  <c:v>-1.1550000000000002</c:v>
                </c:pt>
                <c:pt idx="605">
                  <c:v>-1.1450000000000022</c:v>
                </c:pt>
                <c:pt idx="606">
                  <c:v>-1.1350000000000007</c:v>
                </c:pt>
                <c:pt idx="607">
                  <c:v>-1.125</c:v>
                </c:pt>
                <c:pt idx="608">
                  <c:v>-1.1149999999999984</c:v>
                </c:pt>
                <c:pt idx="609">
                  <c:v>-1.1050000000000013</c:v>
                </c:pt>
                <c:pt idx="610">
                  <c:v>-1.0949999999999998</c:v>
                </c:pt>
                <c:pt idx="611">
                  <c:v>-1.0849999999999991</c:v>
                </c:pt>
                <c:pt idx="612">
                  <c:v>-1.0750000000000002</c:v>
                </c:pt>
                <c:pt idx="613">
                  <c:v>-1.0650000000000004</c:v>
                </c:pt>
                <c:pt idx="614">
                  <c:v>-1.0550000000000006</c:v>
                </c:pt>
                <c:pt idx="615">
                  <c:v>-1.0450000000000008</c:v>
                </c:pt>
                <c:pt idx="616">
                  <c:v>-1.0350000000000019</c:v>
                </c:pt>
                <c:pt idx="617">
                  <c:v>-1.0250000000000004</c:v>
                </c:pt>
                <c:pt idx="618">
                  <c:v>-1.0149999999999997</c:v>
                </c:pt>
                <c:pt idx="619">
                  <c:v>-1.0049999999999999</c:v>
                </c:pt>
                <c:pt idx="620">
                  <c:v>-0.99500000000000011</c:v>
                </c:pt>
                <c:pt idx="621">
                  <c:v>-0.98500000000000121</c:v>
                </c:pt>
                <c:pt idx="622">
                  <c:v>-0.97499999999999876</c:v>
                </c:pt>
                <c:pt idx="623">
                  <c:v>-0.96500000000000075</c:v>
                </c:pt>
                <c:pt idx="624">
                  <c:v>-0.95500000000000096</c:v>
                </c:pt>
                <c:pt idx="625">
                  <c:v>-0.9449999999999994</c:v>
                </c:pt>
                <c:pt idx="626">
                  <c:v>-0.93499999999999961</c:v>
                </c:pt>
                <c:pt idx="627">
                  <c:v>-0.9250000000000016</c:v>
                </c:pt>
                <c:pt idx="628">
                  <c:v>-0.91500000000000092</c:v>
                </c:pt>
                <c:pt idx="629">
                  <c:v>-0.90499999999999936</c:v>
                </c:pt>
                <c:pt idx="630">
                  <c:v>-0.89500000000000046</c:v>
                </c:pt>
                <c:pt idx="631">
                  <c:v>-0.88500000000000068</c:v>
                </c:pt>
                <c:pt idx="632">
                  <c:v>-0.875</c:v>
                </c:pt>
                <c:pt idx="633">
                  <c:v>-0.86499999999999844</c:v>
                </c:pt>
                <c:pt idx="634">
                  <c:v>-0.85500000000000131</c:v>
                </c:pt>
                <c:pt idx="635">
                  <c:v>-0.84499999999999975</c:v>
                </c:pt>
                <c:pt idx="636">
                  <c:v>-0.83499999999999908</c:v>
                </c:pt>
                <c:pt idx="637">
                  <c:v>-0.82500000000000018</c:v>
                </c:pt>
                <c:pt idx="638">
                  <c:v>-0.81500000000000039</c:v>
                </c:pt>
                <c:pt idx="639">
                  <c:v>-0.8050000000000006</c:v>
                </c:pt>
                <c:pt idx="640">
                  <c:v>-0.79500000000000082</c:v>
                </c:pt>
                <c:pt idx="641">
                  <c:v>-0.78500000000000192</c:v>
                </c:pt>
                <c:pt idx="642">
                  <c:v>-0.77500000000000213</c:v>
                </c:pt>
                <c:pt idx="643">
                  <c:v>-0.76499999999999968</c:v>
                </c:pt>
                <c:pt idx="644">
                  <c:v>-0.75500000000000078</c:v>
                </c:pt>
                <c:pt idx="645">
                  <c:v>-0.74500000000000099</c:v>
                </c:pt>
                <c:pt idx="646">
                  <c:v>-0.73500000000000121</c:v>
                </c:pt>
                <c:pt idx="647">
                  <c:v>-0.72499999999999876</c:v>
                </c:pt>
                <c:pt idx="648">
                  <c:v>-0.71499999999999986</c:v>
                </c:pt>
                <c:pt idx="649">
                  <c:v>-0.70500000000000007</c:v>
                </c:pt>
                <c:pt idx="650">
                  <c:v>-0.6949999999999994</c:v>
                </c:pt>
                <c:pt idx="651">
                  <c:v>-0.68499999999999961</c:v>
                </c:pt>
                <c:pt idx="652">
                  <c:v>-0.6750000000000016</c:v>
                </c:pt>
                <c:pt idx="653">
                  <c:v>-0.66500000000000092</c:v>
                </c:pt>
                <c:pt idx="654">
                  <c:v>-0.65499999999999936</c:v>
                </c:pt>
                <c:pt idx="655">
                  <c:v>-0.64500000000000046</c:v>
                </c:pt>
                <c:pt idx="656">
                  <c:v>-0.63500000000000068</c:v>
                </c:pt>
                <c:pt idx="657">
                  <c:v>-0.62500000000000089</c:v>
                </c:pt>
                <c:pt idx="658">
                  <c:v>-0.61499999999999844</c:v>
                </c:pt>
                <c:pt idx="659">
                  <c:v>-0.60499999999999954</c:v>
                </c:pt>
                <c:pt idx="660">
                  <c:v>-0.59499999999999975</c:v>
                </c:pt>
                <c:pt idx="661">
                  <c:v>-0.58499999999999996</c:v>
                </c:pt>
                <c:pt idx="662">
                  <c:v>-0.57500000000000107</c:v>
                </c:pt>
                <c:pt idx="663">
                  <c:v>-0.56500000000000128</c:v>
                </c:pt>
                <c:pt idx="664">
                  <c:v>-0.5550000000000006</c:v>
                </c:pt>
                <c:pt idx="665">
                  <c:v>-0.54499999999999904</c:v>
                </c:pt>
                <c:pt idx="666">
                  <c:v>-0.53500000000000014</c:v>
                </c:pt>
                <c:pt idx="667">
                  <c:v>-0.52500000000000036</c:v>
                </c:pt>
                <c:pt idx="668">
                  <c:v>-0.51499999999999968</c:v>
                </c:pt>
                <c:pt idx="669">
                  <c:v>-0.50499999999999989</c:v>
                </c:pt>
                <c:pt idx="670">
                  <c:v>-0.49500000000000099</c:v>
                </c:pt>
                <c:pt idx="671">
                  <c:v>-0.48499999999999943</c:v>
                </c:pt>
                <c:pt idx="672">
                  <c:v>-0.47499999999999876</c:v>
                </c:pt>
                <c:pt idx="673">
                  <c:v>-0.46499999999999986</c:v>
                </c:pt>
                <c:pt idx="674">
                  <c:v>-0.45500000000000007</c:v>
                </c:pt>
                <c:pt idx="675">
                  <c:v>-0.4449999999999994</c:v>
                </c:pt>
                <c:pt idx="676">
                  <c:v>-0.43499999999999961</c:v>
                </c:pt>
                <c:pt idx="677">
                  <c:v>-0.42500000000000071</c:v>
                </c:pt>
                <c:pt idx="678">
                  <c:v>-0.41500000000000092</c:v>
                </c:pt>
                <c:pt idx="679">
                  <c:v>-0.40500000000000025</c:v>
                </c:pt>
                <c:pt idx="680">
                  <c:v>-0.39500000000000224</c:v>
                </c:pt>
                <c:pt idx="681">
                  <c:v>-0.38500000000000068</c:v>
                </c:pt>
                <c:pt idx="682">
                  <c:v>-0.37500000000000089</c:v>
                </c:pt>
                <c:pt idx="683">
                  <c:v>-0.36499999999999844</c:v>
                </c:pt>
                <c:pt idx="684">
                  <c:v>-0.35499999999999954</c:v>
                </c:pt>
                <c:pt idx="685">
                  <c:v>-0.34499999999999975</c:v>
                </c:pt>
                <c:pt idx="686">
                  <c:v>-0.33499999999999908</c:v>
                </c:pt>
                <c:pt idx="687">
                  <c:v>-0.32500000000000018</c:v>
                </c:pt>
                <c:pt idx="688">
                  <c:v>-0.31500000000000128</c:v>
                </c:pt>
                <c:pt idx="689">
                  <c:v>-0.3050000000000006</c:v>
                </c:pt>
                <c:pt idx="690">
                  <c:v>-0.29499999999999904</c:v>
                </c:pt>
                <c:pt idx="691">
                  <c:v>-0.28500000000000014</c:v>
                </c:pt>
                <c:pt idx="692">
                  <c:v>-0.27500000000000036</c:v>
                </c:pt>
                <c:pt idx="693">
                  <c:v>-0.26499999999999968</c:v>
                </c:pt>
                <c:pt idx="694">
                  <c:v>-0.25499999999999989</c:v>
                </c:pt>
                <c:pt idx="695">
                  <c:v>-0.24500000000000099</c:v>
                </c:pt>
                <c:pt idx="696">
                  <c:v>-0.23499999999999943</c:v>
                </c:pt>
                <c:pt idx="697">
                  <c:v>-0.22499999999999964</c:v>
                </c:pt>
                <c:pt idx="698">
                  <c:v>-0.21500000000000075</c:v>
                </c:pt>
                <c:pt idx="699">
                  <c:v>-0.20500000000000007</c:v>
                </c:pt>
                <c:pt idx="700">
                  <c:v>-0.19500000000000028</c:v>
                </c:pt>
                <c:pt idx="701">
                  <c:v>-0.18499999999999961</c:v>
                </c:pt>
                <c:pt idx="702">
                  <c:v>-0.1750000000000016</c:v>
                </c:pt>
                <c:pt idx="703">
                  <c:v>-0.16500000000000092</c:v>
                </c:pt>
                <c:pt idx="704">
                  <c:v>-0.15499999999999936</c:v>
                </c:pt>
                <c:pt idx="705">
                  <c:v>-0.14500000000000046</c:v>
                </c:pt>
                <c:pt idx="706">
                  <c:v>-0.13500000000000068</c:v>
                </c:pt>
                <c:pt idx="707">
                  <c:v>-0.12500000000000089</c:v>
                </c:pt>
                <c:pt idx="708">
                  <c:v>-0.11499999999999844</c:v>
                </c:pt>
                <c:pt idx="709">
                  <c:v>-0.10499999999999954</c:v>
                </c:pt>
                <c:pt idx="710">
                  <c:v>-9.4999999999999751E-2</c:v>
                </c:pt>
                <c:pt idx="711">
                  <c:v>-8.4999999999999076E-2</c:v>
                </c:pt>
                <c:pt idx="712">
                  <c:v>-7.5000000000000178E-2</c:v>
                </c:pt>
                <c:pt idx="713">
                  <c:v>-6.5000000000001279E-2</c:v>
                </c:pt>
                <c:pt idx="714">
                  <c:v>-5.5000000000000604E-2</c:v>
                </c:pt>
                <c:pt idx="715">
                  <c:v>-4.4999999999999041E-2</c:v>
                </c:pt>
                <c:pt idx="716">
                  <c:v>-3.5000000000002807E-2</c:v>
                </c:pt>
                <c:pt idx="717">
                  <c:v>-2.5000000000000355E-2</c:v>
                </c:pt>
                <c:pt idx="718">
                  <c:v>-1.499999999999968E-2</c:v>
                </c:pt>
                <c:pt idx="719">
                  <c:v>-4.9999999999998934E-3</c:v>
                </c:pt>
                <c:pt idx="720">
                  <c:v>4.9999999999981171E-3</c:v>
                </c:pt>
                <c:pt idx="721">
                  <c:v>1.5000000000000568E-2</c:v>
                </c:pt>
                <c:pt idx="722">
                  <c:v>2.5000000000001243E-2</c:v>
                </c:pt>
                <c:pt idx="723">
                  <c:v>3.5000000000000142E-2</c:v>
                </c:pt>
                <c:pt idx="724">
                  <c:v>4.4999999999999929E-2</c:v>
                </c:pt>
                <c:pt idx="725">
                  <c:v>5.4999999999999716E-2</c:v>
                </c:pt>
                <c:pt idx="726">
                  <c:v>6.5000000000000391E-2</c:v>
                </c:pt>
                <c:pt idx="727">
                  <c:v>7.4999999999998401E-2</c:v>
                </c:pt>
                <c:pt idx="728">
                  <c:v>8.4999999999999076E-2</c:v>
                </c:pt>
                <c:pt idx="729">
                  <c:v>9.4999999999999751E-2</c:v>
                </c:pt>
                <c:pt idx="730">
                  <c:v>0.10499999999999954</c:v>
                </c:pt>
                <c:pt idx="731">
                  <c:v>0.11499999999999844</c:v>
                </c:pt>
                <c:pt idx="732">
                  <c:v>0.125</c:v>
                </c:pt>
                <c:pt idx="733">
                  <c:v>0.13500000000000156</c:v>
                </c:pt>
                <c:pt idx="734">
                  <c:v>0.1449999999999978</c:v>
                </c:pt>
                <c:pt idx="735">
                  <c:v>0.15500000000000025</c:v>
                </c:pt>
                <c:pt idx="736">
                  <c:v>0.16500000000000092</c:v>
                </c:pt>
                <c:pt idx="737">
                  <c:v>0.17499999999999982</c:v>
                </c:pt>
                <c:pt idx="738">
                  <c:v>0.18499999999999872</c:v>
                </c:pt>
                <c:pt idx="739">
                  <c:v>0.1949999999999994</c:v>
                </c:pt>
                <c:pt idx="740">
                  <c:v>0.20500000000000096</c:v>
                </c:pt>
                <c:pt idx="741">
                  <c:v>0.21499999999999986</c:v>
                </c:pt>
                <c:pt idx="742">
                  <c:v>0.22499999999999964</c:v>
                </c:pt>
                <c:pt idx="743">
                  <c:v>0.23500000000000032</c:v>
                </c:pt>
                <c:pt idx="744">
                  <c:v>0.24500000000000011</c:v>
                </c:pt>
                <c:pt idx="745">
                  <c:v>0.25499999999999989</c:v>
                </c:pt>
                <c:pt idx="746">
                  <c:v>0.26500000000000057</c:v>
                </c:pt>
                <c:pt idx="747">
                  <c:v>0.27500000000000036</c:v>
                </c:pt>
                <c:pt idx="748">
                  <c:v>0.28500000000000014</c:v>
                </c:pt>
                <c:pt idx="749">
                  <c:v>0.29499999999999904</c:v>
                </c:pt>
                <c:pt idx="750">
                  <c:v>0.30499999999999972</c:v>
                </c:pt>
                <c:pt idx="751">
                  <c:v>0.31500000000000039</c:v>
                </c:pt>
                <c:pt idx="752">
                  <c:v>0.3249999999999984</c:v>
                </c:pt>
                <c:pt idx="753">
                  <c:v>0.33499999999999908</c:v>
                </c:pt>
                <c:pt idx="754">
                  <c:v>0.34500000000000064</c:v>
                </c:pt>
                <c:pt idx="755">
                  <c:v>0.35499999999999954</c:v>
                </c:pt>
                <c:pt idx="756">
                  <c:v>0.36499999999999844</c:v>
                </c:pt>
                <c:pt idx="757">
                  <c:v>0.375</c:v>
                </c:pt>
                <c:pt idx="758">
                  <c:v>0.38500000000000156</c:v>
                </c:pt>
                <c:pt idx="759">
                  <c:v>0.39500000000000046</c:v>
                </c:pt>
                <c:pt idx="760">
                  <c:v>0.40500000000000025</c:v>
                </c:pt>
                <c:pt idx="761">
                  <c:v>0.41500000000000092</c:v>
                </c:pt>
                <c:pt idx="762">
                  <c:v>0.42499999999999982</c:v>
                </c:pt>
                <c:pt idx="763">
                  <c:v>0.43499999999999872</c:v>
                </c:pt>
                <c:pt idx="764">
                  <c:v>0.4449999999999994</c:v>
                </c:pt>
                <c:pt idx="765">
                  <c:v>0.45499999999999918</c:v>
                </c:pt>
                <c:pt idx="766">
                  <c:v>0.46499999999999986</c:v>
                </c:pt>
                <c:pt idx="767">
                  <c:v>0.47499999999999787</c:v>
                </c:pt>
                <c:pt idx="768">
                  <c:v>0.48500000000000032</c:v>
                </c:pt>
                <c:pt idx="769">
                  <c:v>0.49500000000000011</c:v>
                </c:pt>
                <c:pt idx="770">
                  <c:v>0.50499999999999812</c:v>
                </c:pt>
                <c:pt idx="771">
                  <c:v>0.51499999999999879</c:v>
                </c:pt>
                <c:pt idx="772">
                  <c:v>0.52500000000000124</c:v>
                </c:pt>
                <c:pt idx="773">
                  <c:v>0.53500000000000014</c:v>
                </c:pt>
                <c:pt idx="774">
                  <c:v>0.54499999999999993</c:v>
                </c:pt>
                <c:pt idx="775">
                  <c:v>0.55499999999999972</c:v>
                </c:pt>
                <c:pt idx="776">
                  <c:v>0.56500000000000039</c:v>
                </c:pt>
                <c:pt idx="777">
                  <c:v>0.5749999999999984</c:v>
                </c:pt>
                <c:pt idx="778">
                  <c:v>0.58499999999999908</c:v>
                </c:pt>
                <c:pt idx="779">
                  <c:v>0.59500000000000064</c:v>
                </c:pt>
                <c:pt idx="780">
                  <c:v>0.60499999999999954</c:v>
                </c:pt>
                <c:pt idx="781">
                  <c:v>0.61499999999999844</c:v>
                </c:pt>
                <c:pt idx="782">
                  <c:v>0.625</c:v>
                </c:pt>
                <c:pt idx="783">
                  <c:v>0.63500000000000156</c:v>
                </c:pt>
                <c:pt idx="784">
                  <c:v>0.64500000000000046</c:v>
                </c:pt>
                <c:pt idx="785">
                  <c:v>0.65500000000000025</c:v>
                </c:pt>
                <c:pt idx="786">
                  <c:v>0.66500000000000092</c:v>
                </c:pt>
                <c:pt idx="787">
                  <c:v>0.67499999999999982</c:v>
                </c:pt>
                <c:pt idx="788">
                  <c:v>0.68499999999999872</c:v>
                </c:pt>
                <c:pt idx="789">
                  <c:v>0.6949999999999994</c:v>
                </c:pt>
                <c:pt idx="790">
                  <c:v>0.70500000000000096</c:v>
                </c:pt>
                <c:pt idx="791">
                  <c:v>0.71499999999999986</c:v>
                </c:pt>
                <c:pt idx="792">
                  <c:v>0.72499999999999964</c:v>
                </c:pt>
                <c:pt idx="793">
                  <c:v>0.73500000000000032</c:v>
                </c:pt>
                <c:pt idx="794">
                  <c:v>0.74500000000000011</c:v>
                </c:pt>
                <c:pt idx="795">
                  <c:v>0.75499999999999812</c:v>
                </c:pt>
                <c:pt idx="796">
                  <c:v>0.76499999999999879</c:v>
                </c:pt>
                <c:pt idx="797">
                  <c:v>0.77500000000000124</c:v>
                </c:pt>
                <c:pt idx="798">
                  <c:v>0.78500000000000014</c:v>
                </c:pt>
                <c:pt idx="799">
                  <c:v>0.79499999999999904</c:v>
                </c:pt>
                <c:pt idx="800">
                  <c:v>0.8050000000000006</c:v>
                </c:pt>
                <c:pt idx="801">
                  <c:v>0.81500000000000039</c:v>
                </c:pt>
                <c:pt idx="802">
                  <c:v>0.8249999999999984</c:v>
                </c:pt>
                <c:pt idx="803">
                  <c:v>0.83499999999999996</c:v>
                </c:pt>
                <c:pt idx="804">
                  <c:v>0.84499999999999975</c:v>
                </c:pt>
                <c:pt idx="805">
                  <c:v>0.85499999999999776</c:v>
                </c:pt>
                <c:pt idx="806">
                  <c:v>0.86499999999999755</c:v>
                </c:pt>
                <c:pt idx="807">
                  <c:v>0.87500000000000089</c:v>
                </c:pt>
                <c:pt idx="808">
                  <c:v>0.88500000000000068</c:v>
                </c:pt>
                <c:pt idx="809">
                  <c:v>0.89500000000000046</c:v>
                </c:pt>
                <c:pt idx="810">
                  <c:v>0.90500000000000025</c:v>
                </c:pt>
                <c:pt idx="811">
                  <c:v>0.91500000000000004</c:v>
                </c:pt>
                <c:pt idx="812">
                  <c:v>0.9250000000000016</c:v>
                </c:pt>
                <c:pt idx="813">
                  <c:v>0.93500000000000139</c:v>
                </c:pt>
                <c:pt idx="814">
                  <c:v>0.9449999999999994</c:v>
                </c:pt>
                <c:pt idx="815">
                  <c:v>0.95500000000000096</c:v>
                </c:pt>
                <c:pt idx="816">
                  <c:v>0.96499999999999897</c:v>
                </c:pt>
                <c:pt idx="817">
                  <c:v>0.97499999999999876</c:v>
                </c:pt>
                <c:pt idx="818">
                  <c:v>0.98500000000000032</c:v>
                </c:pt>
                <c:pt idx="819">
                  <c:v>0.99500000000000188</c:v>
                </c:pt>
                <c:pt idx="820">
                  <c:v>1.0049999999999999</c:v>
                </c:pt>
                <c:pt idx="821">
                  <c:v>1.0149999999999997</c:v>
                </c:pt>
                <c:pt idx="822">
                  <c:v>1.0250000000000012</c:v>
                </c:pt>
                <c:pt idx="823">
                  <c:v>1.035000000000001</c:v>
                </c:pt>
                <c:pt idx="824">
                  <c:v>1.044999999999999</c:v>
                </c:pt>
                <c:pt idx="825">
                  <c:v>1.0550000000000006</c:v>
                </c:pt>
                <c:pt idx="826">
                  <c:v>1.0650000000000004</c:v>
                </c:pt>
                <c:pt idx="827">
                  <c:v>1.0749999999999984</c:v>
                </c:pt>
                <c:pt idx="828">
                  <c:v>1.085</c:v>
                </c:pt>
                <c:pt idx="829">
                  <c:v>1.0949999999999998</c:v>
                </c:pt>
                <c:pt idx="830">
                  <c:v>1.1049999999999978</c:v>
                </c:pt>
                <c:pt idx="831">
                  <c:v>1.1150000000000011</c:v>
                </c:pt>
                <c:pt idx="832">
                  <c:v>1.1250000000000009</c:v>
                </c:pt>
                <c:pt idx="833">
                  <c:v>1.1350000000000007</c:v>
                </c:pt>
                <c:pt idx="834">
                  <c:v>1.1450000000000005</c:v>
                </c:pt>
                <c:pt idx="835">
                  <c:v>1.1549999999999985</c:v>
                </c:pt>
                <c:pt idx="836">
                  <c:v>1.165</c:v>
                </c:pt>
                <c:pt idx="837">
                  <c:v>1.1750000000000016</c:v>
                </c:pt>
                <c:pt idx="838">
                  <c:v>1.1850000000000014</c:v>
                </c:pt>
                <c:pt idx="839">
                  <c:v>1.1949999999999994</c:v>
                </c:pt>
                <c:pt idx="840">
                  <c:v>1.205000000000001</c:v>
                </c:pt>
                <c:pt idx="841">
                  <c:v>1.214999999999999</c:v>
                </c:pt>
                <c:pt idx="842">
                  <c:v>1.2249999999999988</c:v>
                </c:pt>
                <c:pt idx="843">
                  <c:v>1.2350000000000003</c:v>
                </c:pt>
                <c:pt idx="844">
                  <c:v>1.2450000000000019</c:v>
                </c:pt>
                <c:pt idx="845">
                  <c:v>1.2549999999999999</c:v>
                </c:pt>
                <c:pt idx="846">
                  <c:v>1.2649999999999997</c:v>
                </c:pt>
                <c:pt idx="847">
                  <c:v>1.2750000000000012</c:v>
                </c:pt>
                <c:pt idx="848">
                  <c:v>1.2849999999999993</c:v>
                </c:pt>
                <c:pt idx="849">
                  <c:v>1.294999999999999</c:v>
                </c:pt>
                <c:pt idx="850">
                  <c:v>1.3050000000000006</c:v>
                </c:pt>
                <c:pt idx="851">
                  <c:v>1.3150000000000004</c:v>
                </c:pt>
                <c:pt idx="852">
                  <c:v>1.3249999999999984</c:v>
                </c:pt>
                <c:pt idx="853">
                  <c:v>1.335</c:v>
                </c:pt>
                <c:pt idx="854">
                  <c:v>1.3449999999999998</c:v>
                </c:pt>
                <c:pt idx="855">
                  <c:v>1.3549999999999978</c:v>
                </c:pt>
                <c:pt idx="856">
                  <c:v>1.3650000000000011</c:v>
                </c:pt>
                <c:pt idx="857">
                  <c:v>1.3749999999999991</c:v>
                </c:pt>
                <c:pt idx="858">
                  <c:v>1.3850000000000007</c:v>
                </c:pt>
                <c:pt idx="859">
                  <c:v>1.3950000000000005</c:v>
                </c:pt>
                <c:pt idx="860">
                  <c:v>1.4049999999999985</c:v>
                </c:pt>
                <c:pt idx="861">
                  <c:v>1.415</c:v>
                </c:pt>
                <c:pt idx="862">
                  <c:v>1.4250000000000016</c:v>
                </c:pt>
                <c:pt idx="863">
                  <c:v>1.4349999999999978</c:v>
                </c:pt>
                <c:pt idx="864">
                  <c:v>1.4449999999999994</c:v>
                </c:pt>
                <c:pt idx="865">
                  <c:v>1.455000000000001</c:v>
                </c:pt>
                <c:pt idx="866">
                  <c:v>1.464999999999999</c:v>
                </c:pt>
                <c:pt idx="867">
                  <c:v>1.4749999999999988</c:v>
                </c:pt>
                <c:pt idx="868">
                  <c:v>1.4850000000000003</c:v>
                </c:pt>
                <c:pt idx="869">
                  <c:v>1.4949999999999983</c:v>
                </c:pt>
                <c:pt idx="870">
                  <c:v>1.5049999999999999</c:v>
                </c:pt>
                <c:pt idx="871">
                  <c:v>1.5150000000000015</c:v>
                </c:pt>
                <c:pt idx="872">
                  <c:v>1.5250000000000012</c:v>
                </c:pt>
                <c:pt idx="873">
                  <c:v>1.5349999999999993</c:v>
                </c:pt>
                <c:pt idx="874">
                  <c:v>1.544999999999999</c:v>
                </c:pt>
                <c:pt idx="875">
                  <c:v>1.5550000000000006</c:v>
                </c:pt>
                <c:pt idx="876">
                  <c:v>1.5650000000000004</c:v>
                </c:pt>
                <c:pt idx="877">
                  <c:v>1.5750000000000002</c:v>
                </c:pt>
                <c:pt idx="878">
                  <c:v>1.5849999999999982</c:v>
                </c:pt>
                <c:pt idx="879">
                  <c:v>1.5949999999999998</c:v>
                </c:pt>
                <c:pt idx="880">
                  <c:v>1.6049999999999978</c:v>
                </c:pt>
                <c:pt idx="881">
                  <c:v>1.6150000000000011</c:v>
                </c:pt>
                <c:pt idx="882">
                  <c:v>1.6249999999999991</c:v>
                </c:pt>
                <c:pt idx="883">
                  <c:v>1.6350000000000007</c:v>
                </c:pt>
                <c:pt idx="884">
                  <c:v>1.6450000000000005</c:v>
                </c:pt>
                <c:pt idx="885">
                  <c:v>1.6549999999999985</c:v>
                </c:pt>
                <c:pt idx="886">
                  <c:v>1.6650000000000018</c:v>
                </c:pt>
                <c:pt idx="887">
                  <c:v>1.6750000000000016</c:v>
                </c:pt>
                <c:pt idx="888">
                  <c:v>1.6849999999999978</c:v>
                </c:pt>
                <c:pt idx="889">
                  <c:v>1.6949999999999994</c:v>
                </c:pt>
                <c:pt idx="890">
                  <c:v>1.705000000000001</c:v>
                </c:pt>
                <c:pt idx="891">
                  <c:v>1.714999999999999</c:v>
                </c:pt>
                <c:pt idx="892">
                  <c:v>1.7249999999999988</c:v>
                </c:pt>
                <c:pt idx="893">
                  <c:v>1.7350000000000003</c:v>
                </c:pt>
                <c:pt idx="894">
                  <c:v>1.7449999999999983</c:v>
                </c:pt>
                <c:pt idx="895">
                  <c:v>1.7549999999999999</c:v>
                </c:pt>
                <c:pt idx="896">
                  <c:v>1.7649999999999997</c:v>
                </c:pt>
                <c:pt idx="897">
                  <c:v>1.7749999999999995</c:v>
                </c:pt>
                <c:pt idx="898">
                  <c:v>1.7849999999999993</c:v>
                </c:pt>
                <c:pt idx="899">
                  <c:v>1.794999999999999</c:v>
                </c:pt>
                <c:pt idx="900">
                  <c:v>1.8050000000000006</c:v>
                </c:pt>
                <c:pt idx="901">
                  <c:v>1.8150000000000004</c:v>
                </c:pt>
                <c:pt idx="902">
                  <c:v>1.8250000000000002</c:v>
                </c:pt>
                <c:pt idx="903">
                  <c:v>1.8349999999999982</c:v>
                </c:pt>
                <c:pt idx="904">
                  <c:v>1.8449999999999998</c:v>
                </c:pt>
                <c:pt idx="905">
                  <c:v>1.8550000000000013</c:v>
                </c:pt>
                <c:pt idx="906">
                  <c:v>1.8649999999999975</c:v>
                </c:pt>
                <c:pt idx="907">
                  <c:v>1.8749999999999991</c:v>
                </c:pt>
                <c:pt idx="908">
                  <c:v>1.8850000000000007</c:v>
                </c:pt>
                <c:pt idx="909">
                  <c:v>1.8950000000000005</c:v>
                </c:pt>
                <c:pt idx="910">
                  <c:v>1.9049999999999985</c:v>
                </c:pt>
                <c:pt idx="911">
                  <c:v>1.9150000000000018</c:v>
                </c:pt>
                <c:pt idx="912">
                  <c:v>1.9250000000000016</c:v>
                </c:pt>
                <c:pt idx="913">
                  <c:v>1.9349999999999978</c:v>
                </c:pt>
                <c:pt idx="914">
                  <c:v>1.9449999999999994</c:v>
                </c:pt>
                <c:pt idx="915">
                  <c:v>1.955000000000001</c:v>
                </c:pt>
                <c:pt idx="916">
                  <c:v>1.964999999999999</c:v>
                </c:pt>
                <c:pt idx="917">
                  <c:v>1.9749999999999988</c:v>
                </c:pt>
                <c:pt idx="918">
                  <c:v>1.9850000000000003</c:v>
                </c:pt>
                <c:pt idx="919">
                  <c:v>1.9949999999999983</c:v>
                </c:pt>
                <c:pt idx="920">
                  <c:v>2.0049999999999999</c:v>
                </c:pt>
                <c:pt idx="921">
                  <c:v>2.0149999999999997</c:v>
                </c:pt>
                <c:pt idx="922">
                  <c:v>2.0249999999999995</c:v>
                </c:pt>
                <c:pt idx="923">
                  <c:v>2.0349999999999993</c:v>
                </c:pt>
                <c:pt idx="924">
                  <c:v>2.044999999999999</c:v>
                </c:pt>
                <c:pt idx="925">
                  <c:v>2.0550000000000006</c:v>
                </c:pt>
                <c:pt idx="926">
                  <c:v>2.0650000000000004</c:v>
                </c:pt>
                <c:pt idx="927">
                  <c:v>2.0750000000000002</c:v>
                </c:pt>
                <c:pt idx="928">
                  <c:v>2.0849999999999964</c:v>
                </c:pt>
                <c:pt idx="929">
                  <c:v>2.0949999999999998</c:v>
                </c:pt>
                <c:pt idx="930">
                  <c:v>2.1050000000000013</c:v>
                </c:pt>
                <c:pt idx="931">
                  <c:v>2.1150000000000011</c:v>
                </c:pt>
                <c:pt idx="932">
                  <c:v>2.1250000000000009</c:v>
                </c:pt>
                <c:pt idx="933">
                  <c:v>2.1350000000000007</c:v>
                </c:pt>
                <c:pt idx="934">
                  <c:v>2.1450000000000005</c:v>
                </c:pt>
                <c:pt idx="935">
                  <c:v>2.1549999999999985</c:v>
                </c:pt>
                <c:pt idx="936">
                  <c:v>2.1650000000000018</c:v>
                </c:pt>
                <c:pt idx="937">
                  <c:v>2.1750000000000016</c:v>
                </c:pt>
                <c:pt idx="938">
                  <c:v>2.1849999999999978</c:v>
                </c:pt>
                <c:pt idx="939">
                  <c:v>2.1949999999999994</c:v>
                </c:pt>
                <c:pt idx="940">
                  <c:v>2.205000000000001</c:v>
                </c:pt>
                <c:pt idx="941">
                  <c:v>2.214999999999999</c:v>
                </c:pt>
                <c:pt idx="942">
                  <c:v>2.2249999999999988</c:v>
                </c:pt>
                <c:pt idx="943">
                  <c:v>2.2350000000000003</c:v>
                </c:pt>
                <c:pt idx="944">
                  <c:v>2.2449999999999983</c:v>
                </c:pt>
                <c:pt idx="945">
                  <c:v>2.2549999999999999</c:v>
                </c:pt>
                <c:pt idx="946">
                  <c:v>2.2649999999999997</c:v>
                </c:pt>
                <c:pt idx="947">
                  <c:v>2.2749999999999995</c:v>
                </c:pt>
                <c:pt idx="948">
                  <c:v>2.2849999999999993</c:v>
                </c:pt>
                <c:pt idx="949">
                  <c:v>2.294999999999999</c:v>
                </c:pt>
                <c:pt idx="950">
                  <c:v>2.3050000000000006</c:v>
                </c:pt>
                <c:pt idx="951">
                  <c:v>2.3150000000000004</c:v>
                </c:pt>
                <c:pt idx="952">
                  <c:v>2.3250000000000002</c:v>
                </c:pt>
                <c:pt idx="953">
                  <c:v>2.3349999999999964</c:v>
                </c:pt>
                <c:pt idx="954">
                  <c:v>2.3449999999999998</c:v>
                </c:pt>
                <c:pt idx="955">
                  <c:v>2.3550000000000013</c:v>
                </c:pt>
                <c:pt idx="956">
                  <c:v>2.3650000000000011</c:v>
                </c:pt>
                <c:pt idx="957">
                  <c:v>2.3749999999999991</c:v>
                </c:pt>
                <c:pt idx="958">
                  <c:v>2.3850000000000007</c:v>
                </c:pt>
                <c:pt idx="959">
                  <c:v>2.3950000000000005</c:v>
                </c:pt>
                <c:pt idx="960">
                  <c:v>2.4050000000000002</c:v>
                </c:pt>
                <c:pt idx="961">
                  <c:v>2.4150000000000018</c:v>
                </c:pt>
                <c:pt idx="962">
                  <c:v>2.4250000000000016</c:v>
                </c:pt>
                <c:pt idx="963">
                  <c:v>2.4349999999999978</c:v>
                </c:pt>
                <c:pt idx="964">
                  <c:v>2.4449999999999994</c:v>
                </c:pt>
                <c:pt idx="965">
                  <c:v>2.455000000000001</c:v>
                </c:pt>
                <c:pt idx="966">
                  <c:v>2.464999999999999</c:v>
                </c:pt>
                <c:pt idx="967">
                  <c:v>2.4749999999999988</c:v>
                </c:pt>
                <c:pt idx="968">
                  <c:v>2.4850000000000003</c:v>
                </c:pt>
                <c:pt idx="969">
                  <c:v>2.4949999999999983</c:v>
                </c:pt>
                <c:pt idx="970">
                  <c:v>2.5049999999999999</c:v>
                </c:pt>
                <c:pt idx="971">
                  <c:v>2.5149999999999997</c:v>
                </c:pt>
                <c:pt idx="972">
                  <c:v>2.5249999999999995</c:v>
                </c:pt>
                <c:pt idx="973">
                  <c:v>2.535000000000001</c:v>
                </c:pt>
                <c:pt idx="974">
                  <c:v>2.544999999999999</c:v>
                </c:pt>
                <c:pt idx="975">
                  <c:v>2.5550000000000006</c:v>
                </c:pt>
                <c:pt idx="976">
                  <c:v>2.5650000000000004</c:v>
                </c:pt>
                <c:pt idx="977">
                  <c:v>2.5750000000000002</c:v>
                </c:pt>
                <c:pt idx="978">
                  <c:v>2.5849999999999964</c:v>
                </c:pt>
                <c:pt idx="979">
                  <c:v>2.5949999999999998</c:v>
                </c:pt>
                <c:pt idx="980">
                  <c:v>2.6050000000000013</c:v>
                </c:pt>
                <c:pt idx="981">
                  <c:v>2.6149999999999975</c:v>
                </c:pt>
                <c:pt idx="982">
                  <c:v>2.6249999999999991</c:v>
                </c:pt>
                <c:pt idx="983">
                  <c:v>2.6350000000000007</c:v>
                </c:pt>
                <c:pt idx="984">
                  <c:v>2.6450000000000005</c:v>
                </c:pt>
                <c:pt idx="985">
                  <c:v>2.6550000000000002</c:v>
                </c:pt>
                <c:pt idx="986">
                  <c:v>2.6650000000000018</c:v>
                </c:pt>
                <c:pt idx="987">
                  <c:v>2.6750000000000016</c:v>
                </c:pt>
                <c:pt idx="988">
                  <c:v>2.6850000000000014</c:v>
                </c:pt>
                <c:pt idx="989">
                  <c:v>2.6949999999999994</c:v>
                </c:pt>
                <c:pt idx="990">
                  <c:v>2.7049999999999992</c:v>
                </c:pt>
                <c:pt idx="991">
                  <c:v>2.714999999999999</c:v>
                </c:pt>
                <c:pt idx="992">
                  <c:v>2.7249999999999988</c:v>
                </c:pt>
                <c:pt idx="993">
                  <c:v>2.7350000000000003</c:v>
                </c:pt>
                <c:pt idx="994">
                  <c:v>2.7450000000000019</c:v>
                </c:pt>
                <c:pt idx="995">
                  <c:v>2.7549999999999999</c:v>
                </c:pt>
                <c:pt idx="996">
                  <c:v>2.7649999999999997</c:v>
                </c:pt>
                <c:pt idx="997">
                  <c:v>2.7749999999999995</c:v>
                </c:pt>
                <c:pt idx="998">
                  <c:v>2.785000000000001</c:v>
                </c:pt>
                <c:pt idx="999">
                  <c:v>2.794999999999999</c:v>
                </c:pt>
                <c:pt idx="1000">
                  <c:v>2.8049999999999988</c:v>
                </c:pt>
                <c:pt idx="1001">
                  <c:v>2.8150000000000004</c:v>
                </c:pt>
                <c:pt idx="1002">
                  <c:v>2.8250000000000002</c:v>
                </c:pt>
                <c:pt idx="1003">
                  <c:v>2.8349999999999964</c:v>
                </c:pt>
                <c:pt idx="1004">
                  <c:v>2.8449999999999998</c:v>
                </c:pt>
                <c:pt idx="1005">
                  <c:v>2.8549999999999978</c:v>
                </c:pt>
                <c:pt idx="1006">
                  <c:v>2.8650000000000011</c:v>
                </c:pt>
                <c:pt idx="1007">
                  <c:v>2.8749999999999991</c:v>
                </c:pt>
                <c:pt idx="1008">
                  <c:v>2.8850000000000007</c:v>
                </c:pt>
                <c:pt idx="1009">
                  <c:v>2.8950000000000005</c:v>
                </c:pt>
                <c:pt idx="1010">
                  <c:v>2.9049999999999985</c:v>
                </c:pt>
                <c:pt idx="1011">
                  <c:v>2.9150000000000018</c:v>
                </c:pt>
                <c:pt idx="1012">
                  <c:v>2.9250000000000016</c:v>
                </c:pt>
                <c:pt idx="1013">
                  <c:v>2.9350000000000014</c:v>
                </c:pt>
                <c:pt idx="1014">
                  <c:v>2.9449999999999994</c:v>
                </c:pt>
                <c:pt idx="1015">
                  <c:v>2.9549999999999992</c:v>
                </c:pt>
                <c:pt idx="1016">
                  <c:v>2.964999999999999</c:v>
                </c:pt>
                <c:pt idx="1017">
                  <c:v>2.9749999999999988</c:v>
                </c:pt>
                <c:pt idx="1018">
                  <c:v>2.9849999999999985</c:v>
                </c:pt>
                <c:pt idx="1019">
                  <c:v>2.9950000000000019</c:v>
                </c:pt>
                <c:pt idx="1020">
                  <c:v>3.0049999999999999</c:v>
                </c:pt>
                <c:pt idx="1021">
                  <c:v>3.0149999999999997</c:v>
                </c:pt>
                <c:pt idx="1022">
                  <c:v>3.0249999999999995</c:v>
                </c:pt>
                <c:pt idx="1023">
                  <c:v>3.035000000000001</c:v>
                </c:pt>
                <c:pt idx="1024">
                  <c:v>3.044999999999999</c:v>
                </c:pt>
                <c:pt idx="1025">
                  <c:v>3.0549999999999988</c:v>
                </c:pt>
                <c:pt idx="1026">
                  <c:v>3.0650000000000004</c:v>
                </c:pt>
                <c:pt idx="1027">
                  <c:v>3.0749999999999984</c:v>
                </c:pt>
                <c:pt idx="1028">
                  <c:v>3.085</c:v>
                </c:pt>
                <c:pt idx="1029">
                  <c:v>3.0949999999999998</c:v>
                </c:pt>
                <c:pt idx="1030">
                  <c:v>3.1049999999999978</c:v>
                </c:pt>
                <c:pt idx="1031">
                  <c:v>3.1150000000000011</c:v>
                </c:pt>
                <c:pt idx="1032">
                  <c:v>3.1249999999999973</c:v>
                </c:pt>
                <c:pt idx="1033">
                  <c:v>3.1350000000000007</c:v>
                </c:pt>
                <c:pt idx="1034">
                  <c:v>3.1449999999999987</c:v>
                </c:pt>
                <c:pt idx="1035">
                  <c:v>3.1549999999999985</c:v>
                </c:pt>
                <c:pt idx="1036">
                  <c:v>3.1649999999999983</c:v>
                </c:pt>
                <c:pt idx="1037">
                  <c:v>3.1749999999999998</c:v>
                </c:pt>
                <c:pt idx="1038">
                  <c:v>3.1849999999999996</c:v>
                </c:pt>
                <c:pt idx="1039">
                  <c:v>3.1949999999999976</c:v>
                </c:pt>
                <c:pt idx="1040">
                  <c:v>3.205000000000001</c:v>
                </c:pt>
                <c:pt idx="1041">
                  <c:v>3.2150000000000025</c:v>
                </c:pt>
                <c:pt idx="1042">
                  <c:v>3.2249999999999988</c:v>
                </c:pt>
                <c:pt idx="1043">
                  <c:v>3.2350000000000021</c:v>
                </c:pt>
                <c:pt idx="1044">
                  <c:v>3.2450000000000037</c:v>
                </c:pt>
                <c:pt idx="1045">
                  <c:v>3.2550000000000034</c:v>
                </c:pt>
                <c:pt idx="1046">
                  <c:v>3.2650000000000015</c:v>
                </c:pt>
                <c:pt idx="1047">
                  <c:v>3.275000000000003</c:v>
                </c:pt>
                <c:pt idx="1048">
                  <c:v>3.2850000000000028</c:v>
                </c:pt>
                <c:pt idx="1049">
                  <c:v>3.294999999999999</c:v>
                </c:pt>
                <c:pt idx="1050">
                  <c:v>3.3049999999999988</c:v>
                </c:pt>
                <c:pt idx="1051">
                  <c:v>3.3150000000000004</c:v>
                </c:pt>
                <c:pt idx="1052">
                  <c:v>3.3249999999999984</c:v>
                </c:pt>
                <c:pt idx="1053">
                  <c:v>3.3349999999999964</c:v>
                </c:pt>
                <c:pt idx="1054">
                  <c:v>3.3449999999999998</c:v>
                </c:pt>
                <c:pt idx="1055">
                  <c:v>3.3549999999999978</c:v>
                </c:pt>
                <c:pt idx="1056">
                  <c:v>3.3649999999999975</c:v>
                </c:pt>
                <c:pt idx="1057">
                  <c:v>3.3749999999999973</c:v>
                </c:pt>
                <c:pt idx="1058">
                  <c:v>3.3849999999999971</c:v>
                </c:pt>
                <c:pt idx="1059">
                  <c:v>3.3949999999999987</c:v>
                </c:pt>
                <c:pt idx="1060">
                  <c:v>3.4049999999999985</c:v>
                </c:pt>
                <c:pt idx="1061">
                  <c:v>3.4149999999999983</c:v>
                </c:pt>
                <c:pt idx="1062">
                  <c:v>3.4249999999999998</c:v>
                </c:pt>
                <c:pt idx="1063">
                  <c:v>3.4349999999999996</c:v>
                </c:pt>
                <c:pt idx="1064">
                  <c:v>3.4449999999999976</c:v>
                </c:pt>
                <c:pt idx="1065">
                  <c:v>3.4549999999999992</c:v>
                </c:pt>
                <c:pt idx="1066">
                  <c:v>3.464999999999999</c:v>
                </c:pt>
                <c:pt idx="1067">
                  <c:v>3.4749999999999988</c:v>
                </c:pt>
                <c:pt idx="1068">
                  <c:v>3.4849999999999985</c:v>
                </c:pt>
                <c:pt idx="1069">
                  <c:v>3.4950000000000019</c:v>
                </c:pt>
                <c:pt idx="1070">
                  <c:v>3.5050000000000017</c:v>
                </c:pt>
                <c:pt idx="1071">
                  <c:v>3.5149999999999997</c:v>
                </c:pt>
                <c:pt idx="1072">
                  <c:v>3.5250000000000012</c:v>
                </c:pt>
                <c:pt idx="1073">
                  <c:v>3.535000000000001</c:v>
                </c:pt>
                <c:pt idx="1074">
                  <c:v>3.5450000000000008</c:v>
                </c:pt>
                <c:pt idx="1075">
                  <c:v>3.5550000000000006</c:v>
                </c:pt>
                <c:pt idx="1076">
                  <c:v>3.5650000000000039</c:v>
                </c:pt>
                <c:pt idx="1077">
                  <c:v>3.5750000000000037</c:v>
                </c:pt>
                <c:pt idx="1078">
                  <c:v>3.585</c:v>
                </c:pt>
                <c:pt idx="1079">
                  <c:v>3.5950000000000033</c:v>
                </c:pt>
                <c:pt idx="1080">
                  <c:v>3.6050000000000013</c:v>
                </c:pt>
                <c:pt idx="1081">
                  <c:v>3.6150000000000011</c:v>
                </c:pt>
                <c:pt idx="1082">
                  <c:v>3.6249999999999973</c:v>
                </c:pt>
                <c:pt idx="1083">
                  <c:v>3.6350000000000007</c:v>
                </c:pt>
                <c:pt idx="1084">
                  <c:v>3.6449999999999987</c:v>
                </c:pt>
                <c:pt idx="1085">
                  <c:v>3.6549999999999985</c:v>
                </c:pt>
                <c:pt idx="1086">
                  <c:v>3.6649999999999947</c:v>
                </c:pt>
                <c:pt idx="1087">
                  <c:v>3.6749999999999998</c:v>
                </c:pt>
                <c:pt idx="1088">
                  <c:v>3.6849999999999996</c:v>
                </c:pt>
                <c:pt idx="1089">
                  <c:v>3.6949999999999958</c:v>
                </c:pt>
                <c:pt idx="1090">
                  <c:v>3.7049999999999992</c:v>
                </c:pt>
                <c:pt idx="1091">
                  <c:v>3.714999999999999</c:v>
                </c:pt>
                <c:pt idx="1092">
                  <c:v>3.7249999999999988</c:v>
                </c:pt>
                <c:pt idx="1093">
                  <c:v>3.7349999999999985</c:v>
                </c:pt>
                <c:pt idx="1094">
                  <c:v>3.7450000000000019</c:v>
                </c:pt>
                <c:pt idx="1095">
                  <c:v>3.7550000000000017</c:v>
                </c:pt>
                <c:pt idx="1096">
                  <c:v>3.7649999999999997</c:v>
                </c:pt>
                <c:pt idx="1097">
                  <c:v>3.7750000000000012</c:v>
                </c:pt>
                <c:pt idx="1098">
                  <c:v>3.785000000000001</c:v>
                </c:pt>
                <c:pt idx="1099">
                  <c:v>3.794999999999999</c:v>
                </c:pt>
                <c:pt idx="1100">
                  <c:v>3.8049999999999988</c:v>
                </c:pt>
                <c:pt idx="1101">
                  <c:v>3.8150000000000039</c:v>
                </c:pt>
                <c:pt idx="1102">
                  <c:v>3.8250000000000002</c:v>
                </c:pt>
                <c:pt idx="1103">
                  <c:v>3.835</c:v>
                </c:pt>
                <c:pt idx="1104">
                  <c:v>3.8449999999999998</c:v>
                </c:pt>
                <c:pt idx="1105">
                  <c:v>3.8549999999999978</c:v>
                </c:pt>
                <c:pt idx="1106">
                  <c:v>3.8650000000000029</c:v>
                </c:pt>
                <c:pt idx="1107">
                  <c:v>3.8750000000000009</c:v>
                </c:pt>
                <c:pt idx="1108">
                  <c:v>3.8850000000000007</c:v>
                </c:pt>
                <c:pt idx="1109">
                  <c:v>3.8950000000000005</c:v>
                </c:pt>
                <c:pt idx="1110">
                  <c:v>3.9049999999999985</c:v>
                </c:pt>
                <c:pt idx="1111">
                  <c:v>3.9149999999999983</c:v>
                </c:pt>
                <c:pt idx="1112">
                  <c:v>3.9249999999999998</c:v>
                </c:pt>
                <c:pt idx="1113">
                  <c:v>3.9350000000000014</c:v>
                </c:pt>
                <c:pt idx="1114">
                  <c:v>3.9449999999999976</c:v>
                </c:pt>
                <c:pt idx="1115">
                  <c:v>3.955000000000001</c:v>
                </c:pt>
                <c:pt idx="1116">
                  <c:v>3.964999999999999</c:v>
                </c:pt>
                <c:pt idx="1117">
                  <c:v>3.9749999999999988</c:v>
                </c:pt>
                <c:pt idx="1118">
                  <c:v>3.9849999999999985</c:v>
                </c:pt>
                <c:pt idx="1119">
                  <c:v>3.9949999999999983</c:v>
                </c:pt>
                <c:pt idx="1120">
                  <c:v>4.0050000000000017</c:v>
                </c:pt>
                <c:pt idx="1121">
                  <c:v>4.0149999999999997</c:v>
                </c:pt>
                <c:pt idx="1122">
                  <c:v>4.0249999999999995</c:v>
                </c:pt>
                <c:pt idx="1123">
                  <c:v>4.0349999999999993</c:v>
                </c:pt>
                <c:pt idx="1124">
                  <c:v>4.044999999999999</c:v>
                </c:pt>
                <c:pt idx="1125">
                  <c:v>4.0549999999999971</c:v>
                </c:pt>
                <c:pt idx="1126">
                  <c:v>4.0650000000000004</c:v>
                </c:pt>
                <c:pt idx="1127">
                  <c:v>4.0750000000000002</c:v>
                </c:pt>
                <c:pt idx="1128">
                  <c:v>4.085</c:v>
                </c:pt>
                <c:pt idx="1129">
                  <c:v>4.0949999999999998</c:v>
                </c:pt>
                <c:pt idx="1130">
                  <c:v>4.1049999999999978</c:v>
                </c:pt>
                <c:pt idx="1131">
                  <c:v>4.1150000000000011</c:v>
                </c:pt>
                <c:pt idx="1132">
                  <c:v>4.1249999999999973</c:v>
                </c:pt>
                <c:pt idx="1133">
                  <c:v>4.1349999999999971</c:v>
                </c:pt>
                <c:pt idx="1134">
                  <c:v>4.1450000000000005</c:v>
                </c:pt>
                <c:pt idx="1135">
                  <c:v>4.1549999999999985</c:v>
                </c:pt>
                <c:pt idx="1136">
                  <c:v>4.1649999999999983</c:v>
                </c:pt>
                <c:pt idx="1137">
                  <c:v>4.1750000000000016</c:v>
                </c:pt>
                <c:pt idx="1138">
                  <c:v>4.1849999999999996</c:v>
                </c:pt>
                <c:pt idx="1139">
                  <c:v>4.1949999999999976</c:v>
                </c:pt>
                <c:pt idx="1140">
                  <c:v>4.205000000000001</c:v>
                </c:pt>
                <c:pt idx="1141">
                  <c:v>4.2150000000000025</c:v>
                </c:pt>
                <c:pt idx="1142">
                  <c:v>4.2249999999999988</c:v>
                </c:pt>
                <c:pt idx="1143">
                  <c:v>4.2350000000000021</c:v>
                </c:pt>
                <c:pt idx="1144">
                  <c:v>4.2450000000000019</c:v>
                </c:pt>
                <c:pt idx="1145">
                  <c:v>4.2550000000000034</c:v>
                </c:pt>
                <c:pt idx="1146">
                  <c:v>4.2649999999999997</c:v>
                </c:pt>
                <c:pt idx="1147">
                  <c:v>4.2750000000000012</c:v>
                </c:pt>
                <c:pt idx="1148">
                  <c:v>4.285000000000001</c:v>
                </c:pt>
                <c:pt idx="1149">
                  <c:v>4.294999999999999</c:v>
                </c:pt>
                <c:pt idx="1150">
                  <c:v>4.3049999999999988</c:v>
                </c:pt>
                <c:pt idx="1151">
                  <c:v>4.3150000000000004</c:v>
                </c:pt>
                <c:pt idx="1152">
                  <c:v>4.3249999999999984</c:v>
                </c:pt>
                <c:pt idx="1153">
                  <c:v>4.3349999999999964</c:v>
                </c:pt>
                <c:pt idx="1154">
                  <c:v>4.3449999999999998</c:v>
                </c:pt>
                <c:pt idx="1155">
                  <c:v>4.3549999999999978</c:v>
                </c:pt>
                <c:pt idx="1156">
                  <c:v>4.3650000000000011</c:v>
                </c:pt>
                <c:pt idx="1157">
                  <c:v>4.3749999999999973</c:v>
                </c:pt>
                <c:pt idx="1158">
                  <c:v>4.3849999999999971</c:v>
                </c:pt>
                <c:pt idx="1159">
                  <c:v>4.3950000000000005</c:v>
                </c:pt>
                <c:pt idx="1160">
                  <c:v>4.4049999999999985</c:v>
                </c:pt>
                <c:pt idx="1161">
                  <c:v>4.4149999999999947</c:v>
                </c:pt>
                <c:pt idx="1162">
                  <c:v>4.4249999999999998</c:v>
                </c:pt>
                <c:pt idx="1163">
                  <c:v>4.4349999999999996</c:v>
                </c:pt>
                <c:pt idx="1164">
                  <c:v>4.4449999999999958</c:v>
                </c:pt>
                <c:pt idx="1165">
                  <c:v>4.455000000000001</c:v>
                </c:pt>
                <c:pt idx="1166">
                  <c:v>4.464999999999999</c:v>
                </c:pt>
                <c:pt idx="1167">
                  <c:v>4.4749999999999988</c:v>
                </c:pt>
                <c:pt idx="1168">
                  <c:v>4.4849999999999985</c:v>
                </c:pt>
                <c:pt idx="1169">
                  <c:v>4.4950000000000019</c:v>
                </c:pt>
                <c:pt idx="1170">
                  <c:v>4.5050000000000034</c:v>
                </c:pt>
                <c:pt idx="1171">
                  <c:v>4.5150000000000015</c:v>
                </c:pt>
                <c:pt idx="1172">
                  <c:v>4.5250000000000012</c:v>
                </c:pt>
                <c:pt idx="1173">
                  <c:v>4.5350000000000028</c:v>
                </c:pt>
                <c:pt idx="1174">
                  <c:v>4.5450000000000008</c:v>
                </c:pt>
                <c:pt idx="1175">
                  <c:v>4.5550000000000006</c:v>
                </c:pt>
                <c:pt idx="1176">
                  <c:v>4.5650000000000004</c:v>
                </c:pt>
                <c:pt idx="1177">
                  <c:v>4.5750000000000037</c:v>
                </c:pt>
                <c:pt idx="1178">
                  <c:v>4.585</c:v>
                </c:pt>
                <c:pt idx="1179">
                  <c:v>4.5949999999999998</c:v>
                </c:pt>
                <c:pt idx="1180">
                  <c:v>4.6049999999999978</c:v>
                </c:pt>
                <c:pt idx="1181">
                  <c:v>4.6150000000000011</c:v>
                </c:pt>
                <c:pt idx="1182">
                  <c:v>4.6249999999999973</c:v>
                </c:pt>
                <c:pt idx="1183">
                  <c:v>4.6349999999999971</c:v>
                </c:pt>
                <c:pt idx="1184">
                  <c:v>4.6449999999999987</c:v>
                </c:pt>
                <c:pt idx="1185">
                  <c:v>4.6549999999999985</c:v>
                </c:pt>
                <c:pt idx="1186">
                  <c:v>4.6649999999999947</c:v>
                </c:pt>
                <c:pt idx="1187">
                  <c:v>4.6749999999999998</c:v>
                </c:pt>
                <c:pt idx="1188">
                  <c:v>4.6849999999999996</c:v>
                </c:pt>
                <c:pt idx="1189">
                  <c:v>4.6949999999999958</c:v>
                </c:pt>
                <c:pt idx="1190">
                  <c:v>4.705000000000001</c:v>
                </c:pt>
                <c:pt idx="1191">
                  <c:v>4.714999999999999</c:v>
                </c:pt>
                <c:pt idx="1192">
                  <c:v>4.7249999999999988</c:v>
                </c:pt>
                <c:pt idx="1193">
                  <c:v>4.7350000000000021</c:v>
                </c:pt>
                <c:pt idx="1194">
                  <c:v>4.7449999999999983</c:v>
                </c:pt>
                <c:pt idx="1195">
                  <c:v>4.7550000000000034</c:v>
                </c:pt>
                <c:pt idx="1196">
                  <c:v>4.7649999999999997</c:v>
                </c:pt>
                <c:pt idx="1197">
                  <c:v>4.7749999999999995</c:v>
                </c:pt>
                <c:pt idx="1198">
                  <c:v>4.785000000000001</c:v>
                </c:pt>
                <c:pt idx="1199">
                  <c:v>4.794999999999999</c:v>
                </c:pt>
                <c:pt idx="1200">
                  <c:v>4.8049999999999988</c:v>
                </c:pt>
                <c:pt idx="1201">
                  <c:v>4.8150000000000039</c:v>
                </c:pt>
                <c:pt idx="1202">
                  <c:v>4.8250000000000037</c:v>
                </c:pt>
                <c:pt idx="1203">
                  <c:v>4.835</c:v>
                </c:pt>
                <c:pt idx="1204">
                  <c:v>4.8449999999999998</c:v>
                </c:pt>
                <c:pt idx="1205">
                  <c:v>4.8550000000000013</c:v>
                </c:pt>
                <c:pt idx="1206">
                  <c:v>4.8650000000000029</c:v>
                </c:pt>
                <c:pt idx="1207">
                  <c:v>4.8750000000000009</c:v>
                </c:pt>
                <c:pt idx="1208">
                  <c:v>4.8850000000000007</c:v>
                </c:pt>
                <c:pt idx="1209">
                  <c:v>4.8950000000000005</c:v>
                </c:pt>
                <c:pt idx="1210">
                  <c:v>4.9049999999999985</c:v>
                </c:pt>
                <c:pt idx="1211">
                  <c:v>4.9149999999999947</c:v>
                </c:pt>
                <c:pt idx="1212">
                  <c:v>4.9249999999999998</c:v>
                </c:pt>
                <c:pt idx="1213">
                  <c:v>4.9349999999999996</c:v>
                </c:pt>
                <c:pt idx="1214">
                  <c:v>4.9449999999999958</c:v>
                </c:pt>
                <c:pt idx="1215">
                  <c:v>4.9549999999999992</c:v>
                </c:pt>
                <c:pt idx="1216">
                  <c:v>4.964999999999999</c:v>
                </c:pt>
                <c:pt idx="1217">
                  <c:v>4.9749999999999988</c:v>
                </c:pt>
                <c:pt idx="1218">
                  <c:v>4.9849999999999985</c:v>
                </c:pt>
                <c:pt idx="1219">
                  <c:v>4.9949999999999983</c:v>
                </c:pt>
                <c:pt idx="1220">
                  <c:v>5.0050000000000017</c:v>
                </c:pt>
                <c:pt idx="1221">
                  <c:v>5.0149999999999997</c:v>
                </c:pt>
                <c:pt idx="1222">
                  <c:v>5.0249999999999995</c:v>
                </c:pt>
                <c:pt idx="1223">
                  <c:v>5.035000000000001</c:v>
                </c:pt>
                <c:pt idx="1224">
                  <c:v>5.044999999999999</c:v>
                </c:pt>
                <c:pt idx="1225">
                  <c:v>5.0549999999999971</c:v>
                </c:pt>
                <c:pt idx="1226">
                  <c:v>5.0650000000000004</c:v>
                </c:pt>
                <c:pt idx="1227">
                  <c:v>5.0750000000000002</c:v>
                </c:pt>
                <c:pt idx="1228">
                  <c:v>5.085</c:v>
                </c:pt>
                <c:pt idx="1229">
                  <c:v>5.0949999999999998</c:v>
                </c:pt>
                <c:pt idx="1230">
                  <c:v>5.1049999999999978</c:v>
                </c:pt>
                <c:pt idx="1231">
                  <c:v>5.1150000000000029</c:v>
                </c:pt>
                <c:pt idx="1232">
                  <c:v>5.1250000000000009</c:v>
                </c:pt>
                <c:pt idx="1233">
                  <c:v>5.1350000000000007</c:v>
                </c:pt>
                <c:pt idx="1234">
                  <c:v>5.1450000000000022</c:v>
                </c:pt>
                <c:pt idx="1235">
                  <c:v>5.1550000000000002</c:v>
                </c:pt>
                <c:pt idx="1236">
                  <c:v>5.1649999999999983</c:v>
                </c:pt>
                <c:pt idx="1237">
                  <c:v>5.1750000000000016</c:v>
                </c:pt>
                <c:pt idx="1238">
                  <c:v>5.1850000000000014</c:v>
                </c:pt>
                <c:pt idx="1239">
                  <c:v>5.1949999999999994</c:v>
                </c:pt>
                <c:pt idx="1240">
                  <c:v>5.205000000000001</c:v>
                </c:pt>
                <c:pt idx="1241">
                  <c:v>5.214999999999999</c:v>
                </c:pt>
                <c:pt idx="1242">
                  <c:v>5.2249999999999988</c:v>
                </c:pt>
                <c:pt idx="1243">
                  <c:v>5.2349999999999985</c:v>
                </c:pt>
                <c:pt idx="1244">
                  <c:v>5.2449999999999983</c:v>
                </c:pt>
                <c:pt idx="1245">
                  <c:v>5.2550000000000017</c:v>
                </c:pt>
                <c:pt idx="1246">
                  <c:v>5.2649999999999997</c:v>
                </c:pt>
                <c:pt idx="1247">
                  <c:v>5.2749999999999959</c:v>
                </c:pt>
                <c:pt idx="1248">
                  <c:v>5.285000000000001</c:v>
                </c:pt>
                <c:pt idx="1249">
                  <c:v>5.294999999999999</c:v>
                </c:pt>
                <c:pt idx="1250">
                  <c:v>5.3049999999999971</c:v>
                </c:pt>
                <c:pt idx="1251">
                  <c:v>5.3150000000000004</c:v>
                </c:pt>
                <c:pt idx="1252">
                  <c:v>5.3250000000000002</c:v>
                </c:pt>
                <c:pt idx="1253">
                  <c:v>5.335</c:v>
                </c:pt>
                <c:pt idx="1254">
                  <c:v>5.3449999999999998</c:v>
                </c:pt>
                <c:pt idx="1255">
                  <c:v>5.3549999999999978</c:v>
                </c:pt>
                <c:pt idx="1256">
                  <c:v>5.3650000000000029</c:v>
                </c:pt>
                <c:pt idx="1257">
                  <c:v>5.3749999999999973</c:v>
                </c:pt>
                <c:pt idx="1258">
                  <c:v>5.3849999999999971</c:v>
                </c:pt>
                <c:pt idx="1259">
                  <c:v>5.3950000000000005</c:v>
                </c:pt>
                <c:pt idx="1260">
                  <c:v>5.4049999999999985</c:v>
                </c:pt>
                <c:pt idx="1261">
                  <c:v>5.4149999999999947</c:v>
                </c:pt>
                <c:pt idx="1262">
                  <c:v>5.4250000000000016</c:v>
                </c:pt>
                <c:pt idx="1263">
                  <c:v>5.4349999999999996</c:v>
                </c:pt>
                <c:pt idx="1264">
                  <c:v>5.4449999999999958</c:v>
                </c:pt>
                <c:pt idx="1265">
                  <c:v>5.455000000000001</c:v>
                </c:pt>
                <c:pt idx="1266">
                  <c:v>5.4650000000000025</c:v>
                </c:pt>
                <c:pt idx="1267">
                  <c:v>5.4750000000000041</c:v>
                </c:pt>
                <c:pt idx="1268">
                  <c:v>5.4850000000000021</c:v>
                </c:pt>
                <c:pt idx="1269">
                  <c:v>5.4950000000000019</c:v>
                </c:pt>
                <c:pt idx="1270">
                  <c:v>5.5050000000000034</c:v>
                </c:pt>
                <c:pt idx="1271">
                  <c:v>5.5149999999999997</c:v>
                </c:pt>
                <c:pt idx="1272">
                  <c:v>5.5249999999999995</c:v>
                </c:pt>
                <c:pt idx="1273">
                  <c:v>5.535000000000001</c:v>
                </c:pt>
                <c:pt idx="1274">
                  <c:v>5.544999999999999</c:v>
                </c:pt>
                <c:pt idx="1275">
                  <c:v>5.5549999999999971</c:v>
                </c:pt>
                <c:pt idx="1276">
                  <c:v>5.5650000000000004</c:v>
                </c:pt>
                <c:pt idx="1277">
                  <c:v>5.5750000000000002</c:v>
                </c:pt>
                <c:pt idx="1278">
                  <c:v>5.585</c:v>
                </c:pt>
                <c:pt idx="1279">
                  <c:v>5.594999999999998</c:v>
                </c:pt>
                <c:pt idx="1280">
                  <c:v>5.6049999999999978</c:v>
                </c:pt>
                <c:pt idx="1281">
                  <c:v>5.6150000000000011</c:v>
                </c:pt>
                <c:pt idx="1282">
                  <c:v>5.6249999999999973</c:v>
                </c:pt>
                <c:pt idx="1283">
                  <c:v>5.6349999999999971</c:v>
                </c:pt>
                <c:pt idx="1284">
                  <c:v>5.6450000000000005</c:v>
                </c:pt>
                <c:pt idx="1285">
                  <c:v>5.6549999999999985</c:v>
                </c:pt>
                <c:pt idx="1286">
                  <c:v>5.6649999999999947</c:v>
                </c:pt>
                <c:pt idx="1287">
                  <c:v>5.6750000000000016</c:v>
                </c:pt>
                <c:pt idx="1288">
                  <c:v>5.6849999999999996</c:v>
                </c:pt>
                <c:pt idx="1289">
                  <c:v>5.6949999999999994</c:v>
                </c:pt>
                <c:pt idx="1290">
                  <c:v>5.7049999999999992</c:v>
                </c:pt>
                <c:pt idx="1291">
                  <c:v>5.714999999999999</c:v>
                </c:pt>
                <c:pt idx="1292">
                  <c:v>5.7250000000000041</c:v>
                </c:pt>
                <c:pt idx="1293">
                  <c:v>5.7350000000000021</c:v>
                </c:pt>
                <c:pt idx="1294">
                  <c:v>5.7450000000000019</c:v>
                </c:pt>
                <c:pt idx="1295">
                  <c:v>5.7550000000000052</c:v>
                </c:pt>
                <c:pt idx="1296">
                  <c:v>5.7650000000000032</c:v>
                </c:pt>
                <c:pt idx="1297">
                  <c:v>5.7749999999999995</c:v>
                </c:pt>
                <c:pt idx="1298">
                  <c:v>5.7850000000000028</c:v>
                </c:pt>
                <c:pt idx="1299">
                  <c:v>5.7950000000000026</c:v>
                </c:pt>
                <c:pt idx="1300">
                  <c:v>5.8049999999999988</c:v>
                </c:pt>
                <c:pt idx="1301">
                  <c:v>5.8150000000000004</c:v>
                </c:pt>
                <c:pt idx="1302">
                  <c:v>5.8250000000000002</c:v>
                </c:pt>
                <c:pt idx="1303">
                  <c:v>5.835</c:v>
                </c:pt>
                <c:pt idx="1304">
                  <c:v>5.844999999999998</c:v>
                </c:pt>
                <c:pt idx="1305">
                  <c:v>5.8549999999999978</c:v>
                </c:pt>
                <c:pt idx="1306">
                  <c:v>5.8650000000000011</c:v>
                </c:pt>
                <c:pt idx="1307">
                  <c:v>5.8749999999999973</c:v>
                </c:pt>
                <c:pt idx="1308">
                  <c:v>5.8849999999999953</c:v>
                </c:pt>
                <c:pt idx="1309">
                  <c:v>5.8950000000000005</c:v>
                </c:pt>
                <c:pt idx="1310">
                  <c:v>5.9049999999999985</c:v>
                </c:pt>
                <c:pt idx="1311">
                  <c:v>5.9149999999999947</c:v>
                </c:pt>
                <c:pt idx="1312">
                  <c:v>5.9250000000000016</c:v>
                </c:pt>
                <c:pt idx="1313">
                  <c:v>5.9349999999999996</c:v>
                </c:pt>
                <c:pt idx="1314">
                  <c:v>5.9449999999999994</c:v>
                </c:pt>
                <c:pt idx="1315">
                  <c:v>5.955000000000001</c:v>
                </c:pt>
                <c:pt idx="1316">
                  <c:v>5.964999999999999</c:v>
                </c:pt>
                <c:pt idx="1317">
                  <c:v>5.9749999999999988</c:v>
                </c:pt>
                <c:pt idx="1318">
                  <c:v>5.9849999999999985</c:v>
                </c:pt>
                <c:pt idx="1319">
                  <c:v>5.9949999999999983</c:v>
                </c:pt>
                <c:pt idx="1320">
                  <c:v>6.0050000000000034</c:v>
                </c:pt>
                <c:pt idx="1321">
                  <c:v>6.0150000000000015</c:v>
                </c:pt>
                <c:pt idx="1322">
                  <c:v>6.0249999999999995</c:v>
                </c:pt>
                <c:pt idx="1323">
                  <c:v>6.0350000000000028</c:v>
                </c:pt>
                <c:pt idx="1324">
                  <c:v>6.0450000000000026</c:v>
                </c:pt>
                <c:pt idx="1325">
                  <c:v>6.0549999999999988</c:v>
                </c:pt>
                <c:pt idx="1326">
                  <c:v>6.0650000000000039</c:v>
                </c:pt>
                <c:pt idx="1327">
                  <c:v>6.0750000000000037</c:v>
                </c:pt>
                <c:pt idx="1328">
                  <c:v>6.085</c:v>
                </c:pt>
                <c:pt idx="1329">
                  <c:v>6.0949999999999998</c:v>
                </c:pt>
                <c:pt idx="1330">
                  <c:v>6.1050000000000013</c:v>
                </c:pt>
                <c:pt idx="1331">
                  <c:v>6.1150000000000029</c:v>
                </c:pt>
                <c:pt idx="1332">
                  <c:v>6.1249999999999973</c:v>
                </c:pt>
                <c:pt idx="1333">
                  <c:v>6.1349999999999971</c:v>
                </c:pt>
                <c:pt idx="1334">
                  <c:v>6.1450000000000005</c:v>
                </c:pt>
                <c:pt idx="1335">
                  <c:v>6.1549999999999985</c:v>
                </c:pt>
                <c:pt idx="1336">
                  <c:v>6.1649999999999929</c:v>
                </c:pt>
                <c:pt idx="1337">
                  <c:v>6.1749999999999998</c:v>
                </c:pt>
                <c:pt idx="1338">
                  <c:v>6.1849999999999996</c:v>
                </c:pt>
                <c:pt idx="1339">
                  <c:v>6.1949999999999958</c:v>
                </c:pt>
                <c:pt idx="1340">
                  <c:v>6.2049999999999992</c:v>
                </c:pt>
                <c:pt idx="1341">
                  <c:v>6.214999999999999</c:v>
                </c:pt>
                <c:pt idx="1342">
                  <c:v>6.2249999999999988</c:v>
                </c:pt>
                <c:pt idx="1343">
                  <c:v>6.2349999999999985</c:v>
                </c:pt>
                <c:pt idx="1344">
                  <c:v>6.2449999999999983</c:v>
                </c:pt>
                <c:pt idx="1345">
                  <c:v>6.2550000000000034</c:v>
                </c:pt>
                <c:pt idx="1346">
                  <c:v>6.2650000000000015</c:v>
                </c:pt>
                <c:pt idx="1347">
                  <c:v>6.2749999999999959</c:v>
                </c:pt>
                <c:pt idx="1348">
                  <c:v>6.2850000000000028</c:v>
                </c:pt>
                <c:pt idx="1349">
                  <c:v>6.2950000000000008</c:v>
                </c:pt>
                <c:pt idx="1350">
                  <c:v>6.3049999999999988</c:v>
                </c:pt>
                <c:pt idx="1351">
                  <c:v>6.3150000000000039</c:v>
                </c:pt>
                <c:pt idx="1352">
                  <c:v>6.3250000000000002</c:v>
                </c:pt>
                <c:pt idx="1353">
                  <c:v>6.3350000000000053</c:v>
                </c:pt>
                <c:pt idx="1354">
                  <c:v>6.3449999999999998</c:v>
                </c:pt>
                <c:pt idx="1355">
                  <c:v>6.3550000000000013</c:v>
                </c:pt>
                <c:pt idx="1356">
                  <c:v>6.3650000000000047</c:v>
                </c:pt>
                <c:pt idx="1357">
                  <c:v>6.3750000000000009</c:v>
                </c:pt>
                <c:pt idx="1358">
                  <c:v>6.3849999999999971</c:v>
                </c:pt>
                <c:pt idx="1359">
                  <c:v>6.3950000000000005</c:v>
                </c:pt>
                <c:pt idx="1360">
                  <c:v>6.4049999999999985</c:v>
                </c:pt>
                <c:pt idx="1361">
                  <c:v>6.4149999999999947</c:v>
                </c:pt>
                <c:pt idx="1362">
                  <c:v>6.4249999999999998</c:v>
                </c:pt>
                <c:pt idx="1363">
                  <c:v>6.4349999999999996</c:v>
                </c:pt>
                <c:pt idx="1364">
                  <c:v>6.4449999999999958</c:v>
                </c:pt>
                <c:pt idx="1365">
                  <c:v>6.4549999999999992</c:v>
                </c:pt>
                <c:pt idx="1366">
                  <c:v>6.4649999999999972</c:v>
                </c:pt>
                <c:pt idx="1367">
                  <c:v>6.4749999999999988</c:v>
                </c:pt>
                <c:pt idx="1368">
                  <c:v>6.4849999999999985</c:v>
                </c:pt>
                <c:pt idx="1369">
                  <c:v>6.4949999999999966</c:v>
                </c:pt>
                <c:pt idx="1370">
                  <c:v>6.5050000000000034</c:v>
                </c:pt>
                <c:pt idx="1371">
                  <c:v>6.5150000000000015</c:v>
                </c:pt>
                <c:pt idx="1372">
                  <c:v>6.5249999999999959</c:v>
                </c:pt>
                <c:pt idx="1373">
                  <c:v>6.5350000000000028</c:v>
                </c:pt>
                <c:pt idx="1374">
                  <c:v>6.5450000000000008</c:v>
                </c:pt>
                <c:pt idx="1375">
                  <c:v>6.5549999999999988</c:v>
                </c:pt>
                <c:pt idx="1376">
                  <c:v>6.5650000000000039</c:v>
                </c:pt>
                <c:pt idx="1377">
                  <c:v>6.5750000000000002</c:v>
                </c:pt>
                <c:pt idx="1378">
                  <c:v>6.585</c:v>
                </c:pt>
                <c:pt idx="1379">
                  <c:v>6.5949999999999998</c:v>
                </c:pt>
                <c:pt idx="1380">
                  <c:v>6.6049999999999978</c:v>
                </c:pt>
                <c:pt idx="1381">
                  <c:v>6.6150000000000047</c:v>
                </c:pt>
                <c:pt idx="1382">
                  <c:v>6.6250000000000009</c:v>
                </c:pt>
                <c:pt idx="1383">
                  <c:v>6.6349999999999971</c:v>
                </c:pt>
                <c:pt idx="1384">
                  <c:v>6.6450000000000022</c:v>
                </c:pt>
                <c:pt idx="1385">
                  <c:v>6.6550000000000002</c:v>
                </c:pt>
                <c:pt idx="1386">
                  <c:v>6.6649999999999947</c:v>
                </c:pt>
                <c:pt idx="1387">
                  <c:v>6.6750000000000016</c:v>
                </c:pt>
                <c:pt idx="1388">
                  <c:v>6.6849999999999996</c:v>
                </c:pt>
                <c:pt idx="1389">
                  <c:v>6.6949999999999994</c:v>
                </c:pt>
                <c:pt idx="1390">
                  <c:v>6.705000000000001</c:v>
                </c:pt>
                <c:pt idx="1391">
                  <c:v>6.714999999999999</c:v>
                </c:pt>
                <c:pt idx="1392">
                  <c:v>6.7249999999999988</c:v>
                </c:pt>
                <c:pt idx="1393">
                  <c:v>6.7349999999999985</c:v>
                </c:pt>
                <c:pt idx="1394">
                  <c:v>6.7449999999999966</c:v>
                </c:pt>
                <c:pt idx="1395">
                  <c:v>6.7550000000000034</c:v>
                </c:pt>
                <c:pt idx="1396">
                  <c:v>6.7650000000000015</c:v>
                </c:pt>
                <c:pt idx="1397">
                  <c:v>6.7749999999999959</c:v>
                </c:pt>
                <c:pt idx="1398">
                  <c:v>6.785000000000001</c:v>
                </c:pt>
                <c:pt idx="1399">
                  <c:v>6.794999999999999</c:v>
                </c:pt>
                <c:pt idx="1400">
                  <c:v>6.8049999999999988</c:v>
                </c:pt>
                <c:pt idx="1401">
                  <c:v>6.8150000000000039</c:v>
                </c:pt>
                <c:pt idx="1402">
                  <c:v>6.8250000000000002</c:v>
                </c:pt>
                <c:pt idx="1403">
                  <c:v>6.835</c:v>
                </c:pt>
                <c:pt idx="1404">
                  <c:v>6.8449999999999998</c:v>
                </c:pt>
                <c:pt idx="1405">
                  <c:v>6.8549999999999978</c:v>
                </c:pt>
                <c:pt idx="1406">
                  <c:v>6.8650000000000029</c:v>
                </c:pt>
                <c:pt idx="1407">
                  <c:v>6.8749999999999973</c:v>
                </c:pt>
                <c:pt idx="1408">
                  <c:v>6.8849999999999953</c:v>
                </c:pt>
                <c:pt idx="1409">
                  <c:v>6.8950000000000005</c:v>
                </c:pt>
                <c:pt idx="1410">
                  <c:v>6.9049999999999985</c:v>
                </c:pt>
                <c:pt idx="1411">
                  <c:v>6.9149999999999929</c:v>
                </c:pt>
                <c:pt idx="1412">
                  <c:v>6.9250000000000016</c:v>
                </c:pt>
                <c:pt idx="1413">
                  <c:v>6.9349999999999996</c:v>
                </c:pt>
                <c:pt idx="1414">
                  <c:v>6.9449999999999994</c:v>
                </c:pt>
                <c:pt idx="1415">
                  <c:v>6.955000000000001</c:v>
                </c:pt>
                <c:pt idx="1416">
                  <c:v>6.964999999999999</c:v>
                </c:pt>
                <c:pt idx="1417">
                  <c:v>6.9750000000000041</c:v>
                </c:pt>
                <c:pt idx="1418">
                  <c:v>6.9849999999999985</c:v>
                </c:pt>
                <c:pt idx="1419">
                  <c:v>6.9949999999999983</c:v>
                </c:pt>
                <c:pt idx="1420">
                  <c:v>7.0050000000000034</c:v>
                </c:pt>
                <c:pt idx="1421">
                  <c:v>7.0150000000000015</c:v>
                </c:pt>
                <c:pt idx="1422">
                  <c:v>7.0249999999999959</c:v>
                </c:pt>
                <c:pt idx="1423">
                  <c:v>7.035000000000001</c:v>
                </c:pt>
                <c:pt idx="1424">
                  <c:v>7.0450000000000008</c:v>
                </c:pt>
                <c:pt idx="1425">
                  <c:v>7.0549999999999935</c:v>
                </c:pt>
                <c:pt idx="1426">
                  <c:v>7.0650000000000004</c:v>
                </c:pt>
                <c:pt idx="1427">
                  <c:v>7.0749999999999984</c:v>
                </c:pt>
                <c:pt idx="1428">
                  <c:v>7.085</c:v>
                </c:pt>
                <c:pt idx="1429">
                  <c:v>7.0949999999999998</c:v>
                </c:pt>
                <c:pt idx="1430">
                  <c:v>7.1049999999999978</c:v>
                </c:pt>
                <c:pt idx="1431">
                  <c:v>7.1150000000000029</c:v>
                </c:pt>
                <c:pt idx="1432">
                  <c:v>7.1249999999999973</c:v>
                </c:pt>
                <c:pt idx="1433">
                  <c:v>7.1349999999999953</c:v>
                </c:pt>
                <c:pt idx="1434">
                  <c:v>7.1450000000000005</c:v>
                </c:pt>
                <c:pt idx="1435">
                  <c:v>7.1549999999999985</c:v>
                </c:pt>
                <c:pt idx="1436">
                  <c:v>7.1649999999999929</c:v>
                </c:pt>
                <c:pt idx="1437">
                  <c:v>7.1750000000000016</c:v>
                </c:pt>
                <c:pt idx="1438">
                  <c:v>7.1849999999999978</c:v>
                </c:pt>
                <c:pt idx="1439">
                  <c:v>7.1949999999999994</c:v>
                </c:pt>
                <c:pt idx="1440">
                  <c:v>7.205000000000001</c:v>
                </c:pt>
                <c:pt idx="1441">
                  <c:v>7.214999999999999</c:v>
                </c:pt>
                <c:pt idx="1442">
                  <c:v>7.2250000000000041</c:v>
                </c:pt>
                <c:pt idx="1443">
                  <c:v>7.2350000000000021</c:v>
                </c:pt>
                <c:pt idx="1444">
                  <c:v>7.2449999999999983</c:v>
                </c:pt>
                <c:pt idx="1445">
                  <c:v>7.2550000000000052</c:v>
                </c:pt>
                <c:pt idx="1446">
                  <c:v>7.2650000000000015</c:v>
                </c:pt>
                <c:pt idx="1447">
                  <c:v>7.2749999999999995</c:v>
                </c:pt>
                <c:pt idx="1448">
                  <c:v>7.2850000000000028</c:v>
                </c:pt>
                <c:pt idx="1449">
                  <c:v>7.2950000000000008</c:v>
                </c:pt>
                <c:pt idx="1450">
                  <c:v>7.3049999999999988</c:v>
                </c:pt>
                <c:pt idx="1451">
                  <c:v>7.3150000000000004</c:v>
                </c:pt>
                <c:pt idx="1452">
                  <c:v>7.3249999999999984</c:v>
                </c:pt>
                <c:pt idx="1453">
                  <c:v>7.335</c:v>
                </c:pt>
                <c:pt idx="1454">
                  <c:v>7.344999999999998</c:v>
                </c:pt>
                <c:pt idx="1455">
                  <c:v>7.354999999999996</c:v>
                </c:pt>
                <c:pt idx="1456">
                  <c:v>7.3650000000000029</c:v>
                </c:pt>
                <c:pt idx="1457">
                  <c:v>7.3749999999999973</c:v>
                </c:pt>
                <c:pt idx="1458">
                  <c:v>7.3849999999999953</c:v>
                </c:pt>
                <c:pt idx="1459">
                  <c:v>7.3950000000000005</c:v>
                </c:pt>
                <c:pt idx="1460">
                  <c:v>7.4049999999999985</c:v>
                </c:pt>
                <c:pt idx="1461">
                  <c:v>7.4149999999999929</c:v>
                </c:pt>
                <c:pt idx="1462">
                  <c:v>7.4250000000000016</c:v>
                </c:pt>
                <c:pt idx="1463">
                  <c:v>7.4349999999999996</c:v>
                </c:pt>
                <c:pt idx="1464">
                  <c:v>7.4449999999999994</c:v>
                </c:pt>
                <c:pt idx="1465">
                  <c:v>7.4549999999999992</c:v>
                </c:pt>
                <c:pt idx="1466">
                  <c:v>7.4649999999999972</c:v>
                </c:pt>
                <c:pt idx="1467">
                  <c:v>7.4750000000000041</c:v>
                </c:pt>
                <c:pt idx="1468">
                  <c:v>7.4849999999999985</c:v>
                </c:pt>
                <c:pt idx="1469">
                  <c:v>7.4949999999999983</c:v>
                </c:pt>
                <c:pt idx="1470">
                  <c:v>7.5050000000000052</c:v>
                </c:pt>
                <c:pt idx="1471">
                  <c:v>7.5150000000000015</c:v>
                </c:pt>
                <c:pt idx="1472">
                  <c:v>7.5249999999999995</c:v>
                </c:pt>
                <c:pt idx="1473">
                  <c:v>7.5350000000000028</c:v>
                </c:pt>
                <c:pt idx="1474">
                  <c:v>7.5450000000000026</c:v>
                </c:pt>
                <c:pt idx="1475">
                  <c:v>7.5549999999999988</c:v>
                </c:pt>
                <c:pt idx="1476">
                  <c:v>7.5650000000000004</c:v>
                </c:pt>
                <c:pt idx="1477">
                  <c:v>7.5750000000000002</c:v>
                </c:pt>
                <c:pt idx="1478">
                  <c:v>7.585</c:v>
                </c:pt>
                <c:pt idx="1479">
                  <c:v>7.594999999999998</c:v>
                </c:pt>
                <c:pt idx="1480">
                  <c:v>7.604999999999996</c:v>
                </c:pt>
                <c:pt idx="1481">
                  <c:v>7.6150000000000029</c:v>
                </c:pt>
                <c:pt idx="1482">
                  <c:v>7.6249999999999973</c:v>
                </c:pt>
                <c:pt idx="1483">
                  <c:v>7.6349999999999953</c:v>
                </c:pt>
                <c:pt idx="1484">
                  <c:v>7.6450000000000005</c:v>
                </c:pt>
                <c:pt idx="1485">
                  <c:v>7.6549999999999985</c:v>
                </c:pt>
                <c:pt idx="1486">
                  <c:v>7.6649999999999929</c:v>
                </c:pt>
                <c:pt idx="1487">
                  <c:v>7.6749999999999998</c:v>
                </c:pt>
                <c:pt idx="1488">
                  <c:v>7.6849999999999996</c:v>
                </c:pt>
                <c:pt idx="1489">
                  <c:v>7.6949999999999994</c:v>
                </c:pt>
                <c:pt idx="1490">
                  <c:v>7.7049999999999992</c:v>
                </c:pt>
                <c:pt idx="1491">
                  <c:v>7.7149999999999972</c:v>
                </c:pt>
                <c:pt idx="1492">
                  <c:v>7.7250000000000041</c:v>
                </c:pt>
                <c:pt idx="1493">
                  <c:v>7.7349999999999985</c:v>
                </c:pt>
                <c:pt idx="1494">
                  <c:v>7.7449999999999966</c:v>
                </c:pt>
                <c:pt idx="1495">
                  <c:v>7.7550000000000034</c:v>
                </c:pt>
                <c:pt idx="1496">
                  <c:v>7.7649999999999997</c:v>
                </c:pt>
                <c:pt idx="1497">
                  <c:v>7.7749999999999959</c:v>
                </c:pt>
                <c:pt idx="1498">
                  <c:v>7.7850000000000028</c:v>
                </c:pt>
                <c:pt idx="1499">
                  <c:v>7.7950000000000026</c:v>
                </c:pt>
                <c:pt idx="1500">
                  <c:v>7.8050000000000024</c:v>
                </c:pt>
                <c:pt idx="1501">
                  <c:v>7.8150000000000039</c:v>
                </c:pt>
                <c:pt idx="1502">
                  <c:v>7.8250000000000002</c:v>
                </c:pt>
                <c:pt idx="1503">
                  <c:v>7.8350000000000053</c:v>
                </c:pt>
                <c:pt idx="1504">
                  <c:v>7.844999999999998</c:v>
                </c:pt>
                <c:pt idx="1505">
                  <c:v>7.8549999999999978</c:v>
                </c:pt>
                <c:pt idx="1506">
                  <c:v>7.8650000000000029</c:v>
                </c:pt>
                <c:pt idx="1507">
                  <c:v>7.8749999999999973</c:v>
                </c:pt>
                <c:pt idx="1508">
                  <c:v>7.8849999999999953</c:v>
                </c:pt>
                <c:pt idx="1509">
                  <c:v>7.8950000000000005</c:v>
                </c:pt>
                <c:pt idx="1510">
                  <c:v>7.9049999999999985</c:v>
                </c:pt>
                <c:pt idx="1511">
                  <c:v>7.9149999999999929</c:v>
                </c:pt>
                <c:pt idx="1512">
                  <c:v>7.9249999999999998</c:v>
                </c:pt>
                <c:pt idx="1513">
                  <c:v>7.9349999999999978</c:v>
                </c:pt>
                <c:pt idx="1514">
                  <c:v>7.9449999999999994</c:v>
                </c:pt>
                <c:pt idx="1515">
                  <c:v>7.9549999999999992</c:v>
                </c:pt>
                <c:pt idx="1516">
                  <c:v>7.9649999999999972</c:v>
                </c:pt>
                <c:pt idx="1517">
                  <c:v>7.9750000000000041</c:v>
                </c:pt>
                <c:pt idx="1518">
                  <c:v>7.9849999999999985</c:v>
                </c:pt>
                <c:pt idx="1519">
                  <c:v>7.9949999999999966</c:v>
                </c:pt>
                <c:pt idx="1520">
                  <c:v>8.0050000000000026</c:v>
                </c:pt>
                <c:pt idx="1521">
                  <c:v>8.0150000000000006</c:v>
                </c:pt>
                <c:pt idx="1522">
                  <c:v>8.024999999999995</c:v>
                </c:pt>
                <c:pt idx="1523">
                  <c:v>8.0350000000000037</c:v>
                </c:pt>
                <c:pt idx="1524">
                  <c:v>8.0449999999999982</c:v>
                </c:pt>
                <c:pt idx="1525">
                  <c:v>8.0550000000000033</c:v>
                </c:pt>
                <c:pt idx="1526">
                  <c:v>8.0650000000000048</c:v>
                </c:pt>
                <c:pt idx="1527">
                  <c:v>8.0749999999999993</c:v>
                </c:pt>
                <c:pt idx="1528">
                  <c:v>8.0850000000000044</c:v>
                </c:pt>
                <c:pt idx="1529">
                  <c:v>8.0949999999999989</c:v>
                </c:pt>
                <c:pt idx="1530">
                  <c:v>8.1049999999999969</c:v>
                </c:pt>
                <c:pt idx="1531">
                  <c:v>8.1150000000000055</c:v>
                </c:pt>
                <c:pt idx="1532">
                  <c:v>8.125</c:v>
                </c:pt>
                <c:pt idx="1533">
                  <c:v>8.134999999999998</c:v>
                </c:pt>
                <c:pt idx="1534">
                  <c:v>8.1449999999999996</c:v>
                </c:pt>
                <c:pt idx="1535">
                  <c:v>8.1549999999999976</c:v>
                </c:pt>
                <c:pt idx="1536">
                  <c:v>8.164999999999992</c:v>
                </c:pt>
                <c:pt idx="1537">
                  <c:v>8.1750000000000007</c:v>
                </c:pt>
                <c:pt idx="1538">
                  <c:v>8.1849999999999987</c:v>
                </c:pt>
                <c:pt idx="1539">
                  <c:v>8.1950000000000003</c:v>
                </c:pt>
                <c:pt idx="1540">
                  <c:v>8.2049999999999983</c:v>
                </c:pt>
                <c:pt idx="1541">
                  <c:v>8.2149999999999963</c:v>
                </c:pt>
                <c:pt idx="1542">
                  <c:v>8.2249999999999979</c:v>
                </c:pt>
                <c:pt idx="1543">
                  <c:v>8.2349999999999994</c:v>
                </c:pt>
                <c:pt idx="1544">
                  <c:v>8.2449999999999974</c:v>
                </c:pt>
                <c:pt idx="1545">
                  <c:v>8.2550000000000026</c:v>
                </c:pt>
                <c:pt idx="1546">
                  <c:v>8.2650000000000006</c:v>
                </c:pt>
                <c:pt idx="1547">
                  <c:v>8.274999999999995</c:v>
                </c:pt>
                <c:pt idx="1548">
                  <c:v>8.2850000000000037</c:v>
                </c:pt>
                <c:pt idx="1549">
                  <c:v>8.2949999999999982</c:v>
                </c:pt>
                <c:pt idx="1550">
                  <c:v>8.3049999999999997</c:v>
                </c:pt>
                <c:pt idx="1551">
                  <c:v>8.3150000000000048</c:v>
                </c:pt>
                <c:pt idx="1552">
                  <c:v>8.3249999999999993</c:v>
                </c:pt>
                <c:pt idx="1553">
                  <c:v>8.3350000000000044</c:v>
                </c:pt>
                <c:pt idx="1554">
                  <c:v>8.3449999999999989</c:v>
                </c:pt>
                <c:pt idx="1555">
                  <c:v>8.3549999999999969</c:v>
                </c:pt>
                <c:pt idx="1556">
                  <c:v>8.3650000000000055</c:v>
                </c:pt>
                <c:pt idx="1557">
                  <c:v>8.375</c:v>
                </c:pt>
                <c:pt idx="1558">
                  <c:v>8.384999999999998</c:v>
                </c:pt>
                <c:pt idx="1559">
                  <c:v>8.3950000000000031</c:v>
                </c:pt>
                <c:pt idx="1560">
                  <c:v>8.4050000000000011</c:v>
                </c:pt>
                <c:pt idx="1561">
                  <c:v>8.414999999999992</c:v>
                </c:pt>
                <c:pt idx="1562">
                  <c:v>8.4250000000000007</c:v>
                </c:pt>
                <c:pt idx="1563">
                  <c:v>8.4349999999999987</c:v>
                </c:pt>
                <c:pt idx="1564">
                  <c:v>8.4450000000000003</c:v>
                </c:pt>
                <c:pt idx="1565">
                  <c:v>8.4549999999999983</c:v>
                </c:pt>
                <c:pt idx="1566">
                  <c:v>8.4649999999999963</c:v>
                </c:pt>
                <c:pt idx="1567">
                  <c:v>8.4749999999999979</c:v>
                </c:pt>
                <c:pt idx="1568">
                  <c:v>8.4849999999999994</c:v>
                </c:pt>
                <c:pt idx="1569">
                  <c:v>8.4949999999999974</c:v>
                </c:pt>
                <c:pt idx="1570">
                  <c:v>8.5050000000000026</c:v>
                </c:pt>
                <c:pt idx="1571">
                  <c:v>8.5150000000000006</c:v>
                </c:pt>
                <c:pt idx="1572">
                  <c:v>8.524999999999995</c:v>
                </c:pt>
                <c:pt idx="1573">
                  <c:v>8.5350000000000037</c:v>
                </c:pt>
                <c:pt idx="1574">
                  <c:v>8.5449999999999982</c:v>
                </c:pt>
                <c:pt idx="1575">
                  <c:v>8.5549999999999997</c:v>
                </c:pt>
                <c:pt idx="1576">
                  <c:v>8.5650000000000048</c:v>
                </c:pt>
                <c:pt idx="1577">
                  <c:v>8.5749999999999993</c:v>
                </c:pt>
                <c:pt idx="1578">
                  <c:v>8.5850000000000044</c:v>
                </c:pt>
                <c:pt idx="1579">
                  <c:v>8.5949999999999989</c:v>
                </c:pt>
                <c:pt idx="1580">
                  <c:v>8.6049999999999969</c:v>
                </c:pt>
                <c:pt idx="1581">
                  <c:v>8.615000000000002</c:v>
                </c:pt>
                <c:pt idx="1582">
                  <c:v>8.6249999999999964</c:v>
                </c:pt>
                <c:pt idx="1583">
                  <c:v>8.6349999999999945</c:v>
                </c:pt>
                <c:pt idx="1584">
                  <c:v>8.6450000000000031</c:v>
                </c:pt>
                <c:pt idx="1585">
                  <c:v>8.6550000000000011</c:v>
                </c:pt>
                <c:pt idx="1586">
                  <c:v>8.6649999999999991</c:v>
                </c:pt>
                <c:pt idx="1587">
                  <c:v>8.6750000000000007</c:v>
                </c:pt>
                <c:pt idx="1588">
                  <c:v>8.6849999999999987</c:v>
                </c:pt>
                <c:pt idx="1589">
                  <c:v>8.6950000000000003</c:v>
                </c:pt>
                <c:pt idx="1590">
                  <c:v>8.7049999999999983</c:v>
                </c:pt>
                <c:pt idx="1591">
                  <c:v>8.7149999999999963</c:v>
                </c:pt>
                <c:pt idx="1592">
                  <c:v>8.725000000000005</c:v>
                </c:pt>
                <c:pt idx="1593">
                  <c:v>8.7349999999999994</c:v>
                </c:pt>
                <c:pt idx="1594">
                  <c:v>8.7449999999999974</c:v>
                </c:pt>
                <c:pt idx="1595">
                  <c:v>8.7550000000000026</c:v>
                </c:pt>
                <c:pt idx="1596">
                  <c:v>8.7650000000000006</c:v>
                </c:pt>
                <c:pt idx="1597">
                  <c:v>8.774999999999995</c:v>
                </c:pt>
                <c:pt idx="1598">
                  <c:v>8.7850000000000001</c:v>
                </c:pt>
                <c:pt idx="1599">
                  <c:v>8.7949999999999982</c:v>
                </c:pt>
                <c:pt idx="1600">
                  <c:v>8.8050000000000033</c:v>
                </c:pt>
                <c:pt idx="1601">
                  <c:v>8.8150000000000013</c:v>
                </c:pt>
                <c:pt idx="1602">
                  <c:v>8.8249999999999993</c:v>
                </c:pt>
                <c:pt idx="1603">
                  <c:v>8.8350000000000044</c:v>
                </c:pt>
                <c:pt idx="1604">
                  <c:v>8.8450000000000024</c:v>
                </c:pt>
                <c:pt idx="1605">
                  <c:v>8.8549999999999969</c:v>
                </c:pt>
                <c:pt idx="1606">
                  <c:v>8.865000000000002</c:v>
                </c:pt>
                <c:pt idx="1607">
                  <c:v>8.875</c:v>
                </c:pt>
                <c:pt idx="1608">
                  <c:v>8.884999999999998</c:v>
                </c:pt>
                <c:pt idx="1609">
                  <c:v>8.8949999999999996</c:v>
                </c:pt>
                <c:pt idx="1610">
                  <c:v>8.9049999999999976</c:v>
                </c:pt>
                <c:pt idx="1611">
                  <c:v>8.9149999999999991</c:v>
                </c:pt>
                <c:pt idx="1612">
                  <c:v>8.9250000000000043</c:v>
                </c:pt>
                <c:pt idx="1613">
                  <c:v>8.9350000000000023</c:v>
                </c:pt>
                <c:pt idx="1614">
                  <c:v>8.9450000000000003</c:v>
                </c:pt>
                <c:pt idx="1615">
                  <c:v>8.9550000000000018</c:v>
                </c:pt>
                <c:pt idx="1616">
                  <c:v>8.9649999999999999</c:v>
                </c:pt>
                <c:pt idx="1617">
                  <c:v>8.9750000000000014</c:v>
                </c:pt>
                <c:pt idx="1618">
                  <c:v>8.9849999999999994</c:v>
                </c:pt>
                <c:pt idx="1619">
                  <c:v>8.9949999999999974</c:v>
                </c:pt>
                <c:pt idx="1620">
                  <c:v>9.0050000000000061</c:v>
                </c:pt>
                <c:pt idx="1621">
                  <c:v>9.0150000000000006</c:v>
                </c:pt>
                <c:pt idx="1622">
                  <c:v>9.0249999999999986</c:v>
                </c:pt>
                <c:pt idx="1623">
                  <c:v>9.0350000000000037</c:v>
                </c:pt>
                <c:pt idx="1624">
                  <c:v>9.0449999999999982</c:v>
                </c:pt>
                <c:pt idx="1625">
                  <c:v>9.0550000000000033</c:v>
                </c:pt>
                <c:pt idx="1626">
                  <c:v>9.0650000000000013</c:v>
                </c:pt>
                <c:pt idx="1627">
                  <c:v>9.0749999999999993</c:v>
                </c:pt>
                <c:pt idx="1628">
                  <c:v>9.0850000000000044</c:v>
                </c:pt>
                <c:pt idx="1629">
                  <c:v>9.0950000000000024</c:v>
                </c:pt>
                <c:pt idx="1630">
                  <c:v>9.1049999999999969</c:v>
                </c:pt>
                <c:pt idx="1631">
                  <c:v>9.115000000000002</c:v>
                </c:pt>
                <c:pt idx="1632">
                  <c:v>9.125</c:v>
                </c:pt>
                <c:pt idx="1633">
                  <c:v>9.134999999999998</c:v>
                </c:pt>
                <c:pt idx="1634">
                  <c:v>9.1449999999999996</c:v>
                </c:pt>
                <c:pt idx="1635">
                  <c:v>9.1549999999999976</c:v>
                </c:pt>
                <c:pt idx="1636">
                  <c:v>9.1649999999999956</c:v>
                </c:pt>
                <c:pt idx="1637">
                  <c:v>9.1750000000000007</c:v>
                </c:pt>
                <c:pt idx="1638">
                  <c:v>9.1849999999999987</c:v>
                </c:pt>
                <c:pt idx="1639">
                  <c:v>9.1950000000000003</c:v>
                </c:pt>
                <c:pt idx="1640">
                  <c:v>9.2050000000000018</c:v>
                </c:pt>
                <c:pt idx="1641">
                  <c:v>9.2149999999999999</c:v>
                </c:pt>
                <c:pt idx="1642">
                  <c:v>9.225000000000005</c:v>
                </c:pt>
                <c:pt idx="1643">
                  <c:v>9.235000000000003</c:v>
                </c:pt>
                <c:pt idx="1644">
                  <c:v>9.245000000000001</c:v>
                </c:pt>
                <c:pt idx="1645">
                  <c:v>9.2550000000000061</c:v>
                </c:pt>
                <c:pt idx="1646">
                  <c:v>9.2650000000000006</c:v>
                </c:pt>
                <c:pt idx="1647">
                  <c:v>9.2750000000000021</c:v>
                </c:pt>
                <c:pt idx="1648">
                  <c:v>9.2850000000000037</c:v>
                </c:pt>
                <c:pt idx="1649">
                  <c:v>9.2949999999999982</c:v>
                </c:pt>
                <c:pt idx="1650">
                  <c:v>9.3050000000000033</c:v>
                </c:pt>
                <c:pt idx="1651">
                  <c:v>9.3150000000000013</c:v>
                </c:pt>
                <c:pt idx="1652">
                  <c:v>9.3249999999999993</c:v>
                </c:pt>
                <c:pt idx="1653">
                  <c:v>9.3350000000000044</c:v>
                </c:pt>
                <c:pt idx="1654">
                  <c:v>9.3449999999999989</c:v>
                </c:pt>
                <c:pt idx="1655">
                  <c:v>9.3549999999999969</c:v>
                </c:pt>
                <c:pt idx="1656">
                  <c:v>9.365000000000002</c:v>
                </c:pt>
                <c:pt idx="1657">
                  <c:v>9.375</c:v>
                </c:pt>
                <c:pt idx="1658">
                  <c:v>9.384999999999998</c:v>
                </c:pt>
                <c:pt idx="1659">
                  <c:v>9.3949999999999996</c:v>
                </c:pt>
                <c:pt idx="1660">
                  <c:v>9.4049999999999976</c:v>
                </c:pt>
                <c:pt idx="1661">
                  <c:v>9.4149999999999956</c:v>
                </c:pt>
                <c:pt idx="1662">
                  <c:v>9.4250000000000007</c:v>
                </c:pt>
                <c:pt idx="1663">
                  <c:v>9.4349999999999987</c:v>
                </c:pt>
                <c:pt idx="1664">
                  <c:v>9.4450000000000003</c:v>
                </c:pt>
                <c:pt idx="1665">
                  <c:v>9.4550000000000018</c:v>
                </c:pt>
                <c:pt idx="1666">
                  <c:v>9.4649999999999999</c:v>
                </c:pt>
                <c:pt idx="1667">
                  <c:v>9.475000000000005</c:v>
                </c:pt>
                <c:pt idx="1668">
                  <c:v>9.485000000000003</c:v>
                </c:pt>
                <c:pt idx="1669">
                  <c:v>9.495000000000001</c:v>
                </c:pt>
                <c:pt idx="1670">
                  <c:v>9.5050000000000061</c:v>
                </c:pt>
                <c:pt idx="1671">
                  <c:v>9.5150000000000006</c:v>
                </c:pt>
                <c:pt idx="1672">
                  <c:v>9.5250000000000021</c:v>
                </c:pt>
                <c:pt idx="1673">
                  <c:v>9.5350000000000037</c:v>
                </c:pt>
                <c:pt idx="1674">
                  <c:v>9.5449999999999982</c:v>
                </c:pt>
                <c:pt idx="1675">
                  <c:v>9.5550000000000033</c:v>
                </c:pt>
                <c:pt idx="1676">
                  <c:v>9.5650000000000013</c:v>
                </c:pt>
                <c:pt idx="1677">
                  <c:v>9.5749999999999993</c:v>
                </c:pt>
                <c:pt idx="1678">
                  <c:v>9.5850000000000044</c:v>
                </c:pt>
                <c:pt idx="1679">
                  <c:v>9.5949999999999989</c:v>
                </c:pt>
                <c:pt idx="1680">
                  <c:v>9.6049999999999969</c:v>
                </c:pt>
                <c:pt idx="1681">
                  <c:v>9.615000000000002</c:v>
                </c:pt>
                <c:pt idx="1682">
                  <c:v>9.625</c:v>
                </c:pt>
                <c:pt idx="1683">
                  <c:v>9.634999999999998</c:v>
                </c:pt>
                <c:pt idx="1684">
                  <c:v>9.6449999999999996</c:v>
                </c:pt>
                <c:pt idx="1685">
                  <c:v>9.6549999999999976</c:v>
                </c:pt>
                <c:pt idx="1686">
                  <c:v>9.6649999999999956</c:v>
                </c:pt>
                <c:pt idx="1687">
                  <c:v>9.6750000000000007</c:v>
                </c:pt>
                <c:pt idx="1688">
                  <c:v>9.6849999999999987</c:v>
                </c:pt>
                <c:pt idx="1689">
                  <c:v>9.6950000000000003</c:v>
                </c:pt>
                <c:pt idx="1690">
                  <c:v>9.7050000000000018</c:v>
                </c:pt>
                <c:pt idx="1691">
                  <c:v>9.7149999999999999</c:v>
                </c:pt>
                <c:pt idx="1692">
                  <c:v>9.7250000000000014</c:v>
                </c:pt>
                <c:pt idx="1693">
                  <c:v>9.7349999999999994</c:v>
                </c:pt>
                <c:pt idx="1694">
                  <c:v>9.7449999999999974</c:v>
                </c:pt>
                <c:pt idx="1695">
                  <c:v>9.7550000000000061</c:v>
                </c:pt>
                <c:pt idx="1696">
                  <c:v>9.7650000000000006</c:v>
                </c:pt>
                <c:pt idx="1697">
                  <c:v>9.7750000000000021</c:v>
                </c:pt>
                <c:pt idx="1698">
                  <c:v>9.7850000000000037</c:v>
                </c:pt>
                <c:pt idx="1699">
                  <c:v>9.7950000000000017</c:v>
                </c:pt>
                <c:pt idx="1700">
                  <c:v>9.8050000000000068</c:v>
                </c:pt>
                <c:pt idx="1701">
                  <c:v>9.8150000000000013</c:v>
                </c:pt>
                <c:pt idx="1702">
                  <c:v>9.8249999999999993</c:v>
                </c:pt>
                <c:pt idx="1703">
                  <c:v>9.8350000000000044</c:v>
                </c:pt>
                <c:pt idx="1704">
                  <c:v>9.8449999999999989</c:v>
                </c:pt>
                <c:pt idx="1705">
                  <c:v>9.8549999999999969</c:v>
                </c:pt>
                <c:pt idx="1706">
                  <c:v>9.865000000000002</c:v>
                </c:pt>
                <c:pt idx="1707">
                  <c:v>9.875</c:v>
                </c:pt>
                <c:pt idx="1708">
                  <c:v>9.884999999999998</c:v>
                </c:pt>
                <c:pt idx="1709">
                  <c:v>9.8949999999999996</c:v>
                </c:pt>
                <c:pt idx="1710">
                  <c:v>9.9049999999999976</c:v>
                </c:pt>
                <c:pt idx="1711">
                  <c:v>9.9149999999999956</c:v>
                </c:pt>
                <c:pt idx="1712">
                  <c:v>9.9250000000000007</c:v>
                </c:pt>
                <c:pt idx="1713">
                  <c:v>9.9349999999999987</c:v>
                </c:pt>
                <c:pt idx="1714">
                  <c:v>9.9450000000000003</c:v>
                </c:pt>
                <c:pt idx="1715">
                  <c:v>9.9550000000000018</c:v>
                </c:pt>
                <c:pt idx="1716">
                  <c:v>9.9649999999999999</c:v>
                </c:pt>
                <c:pt idx="1717">
                  <c:v>9.9750000000000014</c:v>
                </c:pt>
                <c:pt idx="1718">
                  <c:v>9.9849999999999994</c:v>
                </c:pt>
                <c:pt idx="1719">
                  <c:v>9.9949999999999974</c:v>
                </c:pt>
                <c:pt idx="1720">
                  <c:v>10.005000000000006</c:v>
                </c:pt>
                <c:pt idx="1721">
                  <c:v>10.015000000000001</c:v>
                </c:pt>
                <c:pt idx="1722">
                  <c:v>10.025000000000002</c:v>
                </c:pt>
                <c:pt idx="1723">
                  <c:v>10.035000000000004</c:v>
                </c:pt>
                <c:pt idx="1724">
                  <c:v>10.045000000000002</c:v>
                </c:pt>
                <c:pt idx="1725">
                  <c:v>10.055000000000007</c:v>
                </c:pt>
                <c:pt idx="1726">
                  <c:v>10.065000000000005</c:v>
                </c:pt>
                <c:pt idx="1727">
                  <c:v>10.075000000000003</c:v>
                </c:pt>
                <c:pt idx="1728">
                  <c:v>10.085000000000004</c:v>
                </c:pt>
                <c:pt idx="1729">
                  <c:v>10.095000000000002</c:v>
                </c:pt>
                <c:pt idx="1730">
                  <c:v>10.104999999999997</c:v>
                </c:pt>
                <c:pt idx="1731">
                  <c:v>10.115000000000002</c:v>
                </c:pt>
                <c:pt idx="1732">
                  <c:v>10.125</c:v>
                </c:pt>
                <c:pt idx="1733">
                  <c:v>10.134999999999998</c:v>
                </c:pt>
                <c:pt idx="1734">
                  <c:v>10.145</c:v>
                </c:pt>
                <c:pt idx="1735">
                  <c:v>10.154999999999998</c:v>
                </c:pt>
                <c:pt idx="1736">
                  <c:v>10.164999999999996</c:v>
                </c:pt>
                <c:pt idx="1737">
                  <c:v>10.175000000000001</c:v>
                </c:pt>
                <c:pt idx="1738">
                  <c:v>10.184999999999999</c:v>
                </c:pt>
                <c:pt idx="1739">
                  <c:v>10.195</c:v>
                </c:pt>
                <c:pt idx="1740">
                  <c:v>10.205000000000002</c:v>
                </c:pt>
                <c:pt idx="1741">
                  <c:v>10.215</c:v>
                </c:pt>
                <c:pt idx="1742">
                  <c:v>10.225000000000001</c:v>
                </c:pt>
                <c:pt idx="1743">
                  <c:v>10.234999999999999</c:v>
                </c:pt>
                <c:pt idx="1744">
                  <c:v>10.244999999999997</c:v>
                </c:pt>
                <c:pt idx="1745">
                  <c:v>10.255000000000006</c:v>
                </c:pt>
                <c:pt idx="1746">
                  <c:v>10.265000000000001</c:v>
                </c:pt>
                <c:pt idx="1747">
                  <c:v>10.275000000000002</c:v>
                </c:pt>
                <c:pt idx="1748">
                  <c:v>10.285000000000004</c:v>
                </c:pt>
                <c:pt idx="1749">
                  <c:v>10.294999999999998</c:v>
                </c:pt>
                <c:pt idx="1750">
                  <c:v>10.305000000000007</c:v>
                </c:pt>
                <c:pt idx="1751">
                  <c:v>10.315000000000005</c:v>
                </c:pt>
                <c:pt idx="1752">
                  <c:v>10.325000000000003</c:v>
                </c:pt>
                <c:pt idx="1753">
                  <c:v>10.335000000000004</c:v>
                </c:pt>
                <c:pt idx="1754">
                  <c:v>10.345000000000002</c:v>
                </c:pt>
                <c:pt idx="1755">
                  <c:v>10.355</c:v>
                </c:pt>
                <c:pt idx="1756">
                  <c:v>10.365000000000002</c:v>
                </c:pt>
                <c:pt idx="1757">
                  <c:v>10.375</c:v>
                </c:pt>
                <c:pt idx="1758">
                  <c:v>10.384999999999998</c:v>
                </c:pt>
                <c:pt idx="1759">
                  <c:v>10.395</c:v>
                </c:pt>
                <c:pt idx="1760">
                  <c:v>10.404999999999998</c:v>
                </c:pt>
                <c:pt idx="1761">
                  <c:v>10.414999999999996</c:v>
                </c:pt>
                <c:pt idx="1762">
                  <c:v>10.425000000000001</c:v>
                </c:pt>
                <c:pt idx="1763">
                  <c:v>10.434999999999999</c:v>
                </c:pt>
                <c:pt idx="1764">
                  <c:v>10.445</c:v>
                </c:pt>
                <c:pt idx="1765">
                  <c:v>10.455000000000002</c:v>
                </c:pt>
                <c:pt idx="1766">
                  <c:v>10.464999999999996</c:v>
                </c:pt>
                <c:pt idx="1767">
                  <c:v>10.475000000000001</c:v>
                </c:pt>
                <c:pt idx="1768">
                  <c:v>10.484999999999999</c:v>
                </c:pt>
                <c:pt idx="1769">
                  <c:v>10.494999999999997</c:v>
                </c:pt>
                <c:pt idx="1770">
                  <c:v>10.505000000000006</c:v>
                </c:pt>
                <c:pt idx="1771">
                  <c:v>10.515000000000001</c:v>
                </c:pt>
                <c:pt idx="1772">
                  <c:v>10.524999999999999</c:v>
                </c:pt>
                <c:pt idx="1773">
                  <c:v>10.535000000000004</c:v>
                </c:pt>
                <c:pt idx="1774">
                  <c:v>10.544999999999998</c:v>
                </c:pt>
                <c:pt idx="1775">
                  <c:v>10.555000000000007</c:v>
                </c:pt>
                <c:pt idx="1776">
                  <c:v>10.565000000000001</c:v>
                </c:pt>
                <c:pt idx="1777">
                  <c:v>10.574999999999999</c:v>
                </c:pt>
                <c:pt idx="1778">
                  <c:v>10.585000000000004</c:v>
                </c:pt>
                <c:pt idx="1779">
                  <c:v>10.595000000000002</c:v>
                </c:pt>
                <c:pt idx="1780">
                  <c:v>10.605</c:v>
                </c:pt>
                <c:pt idx="1781">
                  <c:v>10.615000000000006</c:v>
                </c:pt>
                <c:pt idx="1782">
                  <c:v>10.625</c:v>
                </c:pt>
                <c:pt idx="1783">
                  <c:v>10.634999999999998</c:v>
                </c:pt>
                <c:pt idx="1784">
                  <c:v>10.645</c:v>
                </c:pt>
                <c:pt idx="1785">
                  <c:v>10.654999999999998</c:v>
                </c:pt>
                <c:pt idx="1786">
                  <c:v>10.664999999999996</c:v>
                </c:pt>
                <c:pt idx="1787">
                  <c:v>10.675000000000001</c:v>
                </c:pt>
                <c:pt idx="1788">
                  <c:v>10.684999999999999</c:v>
                </c:pt>
                <c:pt idx="1789">
                  <c:v>10.695</c:v>
                </c:pt>
                <c:pt idx="1790">
                  <c:v>10.705000000000002</c:v>
                </c:pt>
                <c:pt idx="1791">
                  <c:v>10.714999999999996</c:v>
                </c:pt>
                <c:pt idx="1792">
                  <c:v>10.725000000000001</c:v>
                </c:pt>
                <c:pt idx="1793">
                  <c:v>10.734999999999999</c:v>
                </c:pt>
                <c:pt idx="1794">
                  <c:v>10.744999999999997</c:v>
                </c:pt>
                <c:pt idx="1795">
                  <c:v>10.755000000000006</c:v>
                </c:pt>
                <c:pt idx="1796">
                  <c:v>10.765000000000001</c:v>
                </c:pt>
                <c:pt idx="1797">
                  <c:v>10.774999999999999</c:v>
                </c:pt>
                <c:pt idx="1798">
                  <c:v>10.785000000000004</c:v>
                </c:pt>
                <c:pt idx="1799">
                  <c:v>10.794999999999998</c:v>
                </c:pt>
                <c:pt idx="1800">
                  <c:v>10.805000000000007</c:v>
                </c:pt>
                <c:pt idx="1801">
                  <c:v>10.815000000000001</c:v>
                </c:pt>
                <c:pt idx="1802">
                  <c:v>10.824999999999999</c:v>
                </c:pt>
                <c:pt idx="1803">
                  <c:v>10.835000000000004</c:v>
                </c:pt>
                <c:pt idx="1804">
                  <c:v>10.845000000000002</c:v>
                </c:pt>
                <c:pt idx="1805">
                  <c:v>10.854999999999997</c:v>
                </c:pt>
                <c:pt idx="1806">
                  <c:v>10.865000000000006</c:v>
                </c:pt>
                <c:pt idx="1807">
                  <c:v>10.875</c:v>
                </c:pt>
                <c:pt idx="1808">
                  <c:v>10.884999999999998</c:v>
                </c:pt>
                <c:pt idx="1809">
                  <c:v>10.895000000000003</c:v>
                </c:pt>
                <c:pt idx="1810">
                  <c:v>10.904999999999998</c:v>
                </c:pt>
                <c:pt idx="1811">
                  <c:v>10.914999999999999</c:v>
                </c:pt>
                <c:pt idx="1812">
                  <c:v>10.925000000000001</c:v>
                </c:pt>
                <c:pt idx="1813">
                  <c:v>10.934999999999999</c:v>
                </c:pt>
                <c:pt idx="1814">
                  <c:v>10.945</c:v>
                </c:pt>
                <c:pt idx="1815">
                  <c:v>10.955000000000002</c:v>
                </c:pt>
                <c:pt idx="1816">
                  <c:v>10.964999999999996</c:v>
                </c:pt>
                <c:pt idx="1817">
                  <c:v>10.975000000000001</c:v>
                </c:pt>
                <c:pt idx="1818">
                  <c:v>10.984999999999999</c:v>
                </c:pt>
                <c:pt idx="1819">
                  <c:v>10.994999999999997</c:v>
                </c:pt>
                <c:pt idx="1820">
                  <c:v>11.005000000000006</c:v>
                </c:pt>
                <c:pt idx="1821">
                  <c:v>11.015000000000001</c:v>
                </c:pt>
                <c:pt idx="1822">
                  <c:v>11.024999999999999</c:v>
                </c:pt>
                <c:pt idx="1823">
                  <c:v>11.035000000000004</c:v>
                </c:pt>
                <c:pt idx="1824">
                  <c:v>11.044999999999998</c:v>
                </c:pt>
                <c:pt idx="1825">
                  <c:v>11.055000000000007</c:v>
                </c:pt>
                <c:pt idx="1826">
                  <c:v>11.065000000000001</c:v>
                </c:pt>
                <c:pt idx="1827">
                  <c:v>11.074999999999999</c:v>
                </c:pt>
                <c:pt idx="1828">
                  <c:v>11.085000000000004</c:v>
                </c:pt>
                <c:pt idx="1829">
                  <c:v>11.094999999999999</c:v>
                </c:pt>
                <c:pt idx="1830">
                  <c:v>11.104999999999997</c:v>
                </c:pt>
                <c:pt idx="1831">
                  <c:v>11.115000000000006</c:v>
                </c:pt>
                <c:pt idx="1832">
                  <c:v>11.125</c:v>
                </c:pt>
                <c:pt idx="1833">
                  <c:v>11.134999999999998</c:v>
                </c:pt>
                <c:pt idx="1834">
                  <c:v>11.145000000000003</c:v>
                </c:pt>
                <c:pt idx="1835">
                  <c:v>11.154999999999998</c:v>
                </c:pt>
                <c:pt idx="1836">
                  <c:v>11.164999999999999</c:v>
                </c:pt>
                <c:pt idx="1837">
                  <c:v>11.175000000000004</c:v>
                </c:pt>
                <c:pt idx="1838">
                  <c:v>11.185000000000002</c:v>
                </c:pt>
                <c:pt idx="1839">
                  <c:v>11.195</c:v>
                </c:pt>
                <c:pt idx="1840">
                  <c:v>11.205000000000002</c:v>
                </c:pt>
                <c:pt idx="1841">
                  <c:v>11.215</c:v>
                </c:pt>
                <c:pt idx="1842">
                  <c:v>11.225000000000001</c:v>
                </c:pt>
                <c:pt idx="1843">
                  <c:v>11.234999999999999</c:v>
                </c:pt>
                <c:pt idx="1844">
                  <c:v>11.244999999999997</c:v>
                </c:pt>
                <c:pt idx="1845">
                  <c:v>11.255000000000006</c:v>
                </c:pt>
                <c:pt idx="1846">
                  <c:v>11.265000000000001</c:v>
                </c:pt>
                <c:pt idx="1847">
                  <c:v>11.275000000000002</c:v>
                </c:pt>
                <c:pt idx="1848">
                  <c:v>11.285000000000004</c:v>
                </c:pt>
                <c:pt idx="1849">
                  <c:v>11.294999999999998</c:v>
                </c:pt>
                <c:pt idx="1850">
                  <c:v>11.305000000000007</c:v>
                </c:pt>
                <c:pt idx="1851">
                  <c:v>11.315000000000001</c:v>
                </c:pt>
                <c:pt idx="1852">
                  <c:v>11.324999999999999</c:v>
                </c:pt>
                <c:pt idx="1853">
                  <c:v>11.335000000000004</c:v>
                </c:pt>
                <c:pt idx="1854">
                  <c:v>11.344999999999999</c:v>
                </c:pt>
                <c:pt idx="1855">
                  <c:v>11.354999999999997</c:v>
                </c:pt>
                <c:pt idx="1856">
                  <c:v>11.365000000000006</c:v>
                </c:pt>
                <c:pt idx="1857">
                  <c:v>11.375</c:v>
                </c:pt>
                <c:pt idx="1858">
                  <c:v>11.384999999999998</c:v>
                </c:pt>
                <c:pt idx="1859">
                  <c:v>11.395000000000003</c:v>
                </c:pt>
                <c:pt idx="1860">
                  <c:v>11.404999999999998</c:v>
                </c:pt>
                <c:pt idx="1861">
                  <c:v>11.414999999999999</c:v>
                </c:pt>
                <c:pt idx="1862">
                  <c:v>11.425000000000004</c:v>
                </c:pt>
                <c:pt idx="1863">
                  <c:v>11.435000000000002</c:v>
                </c:pt>
                <c:pt idx="1864">
                  <c:v>11.445</c:v>
                </c:pt>
                <c:pt idx="1865">
                  <c:v>11.455000000000002</c:v>
                </c:pt>
                <c:pt idx="1866">
                  <c:v>11.465</c:v>
                </c:pt>
                <c:pt idx="1867">
                  <c:v>11.475000000000005</c:v>
                </c:pt>
                <c:pt idx="1868">
                  <c:v>11.484999999999999</c:v>
                </c:pt>
                <c:pt idx="1869">
                  <c:v>11.494999999999997</c:v>
                </c:pt>
                <c:pt idx="1870">
                  <c:v>11.505000000000006</c:v>
                </c:pt>
                <c:pt idx="1871">
                  <c:v>11.515000000000001</c:v>
                </c:pt>
                <c:pt idx="1872">
                  <c:v>11.525000000000002</c:v>
                </c:pt>
                <c:pt idx="1873">
                  <c:v>11.535000000000004</c:v>
                </c:pt>
                <c:pt idx="1874">
                  <c:v>11.544999999999998</c:v>
                </c:pt>
                <c:pt idx="1875">
                  <c:v>11.555000000000003</c:v>
                </c:pt>
                <c:pt idx="1876">
                  <c:v>11.565000000000001</c:v>
                </c:pt>
                <c:pt idx="1877">
                  <c:v>11.574999999999999</c:v>
                </c:pt>
                <c:pt idx="1878">
                  <c:v>11.585000000000004</c:v>
                </c:pt>
                <c:pt idx="1879">
                  <c:v>11.594999999999999</c:v>
                </c:pt>
                <c:pt idx="1880">
                  <c:v>11.604999999999997</c:v>
                </c:pt>
                <c:pt idx="1881">
                  <c:v>11.615000000000006</c:v>
                </c:pt>
                <c:pt idx="1882">
                  <c:v>11.625</c:v>
                </c:pt>
                <c:pt idx="1883">
                  <c:v>11.634999999999998</c:v>
                </c:pt>
                <c:pt idx="1884">
                  <c:v>11.645</c:v>
                </c:pt>
                <c:pt idx="1885">
                  <c:v>11.654999999999998</c:v>
                </c:pt>
                <c:pt idx="1886">
                  <c:v>11.664999999999999</c:v>
                </c:pt>
                <c:pt idx="1887">
                  <c:v>11.675000000000004</c:v>
                </c:pt>
                <c:pt idx="1888">
                  <c:v>11.685000000000002</c:v>
                </c:pt>
                <c:pt idx="1889">
                  <c:v>11.695</c:v>
                </c:pt>
                <c:pt idx="1890">
                  <c:v>11.705000000000002</c:v>
                </c:pt>
                <c:pt idx="1891">
                  <c:v>11.715</c:v>
                </c:pt>
                <c:pt idx="1892">
                  <c:v>11.725000000000005</c:v>
                </c:pt>
                <c:pt idx="1893">
                  <c:v>11.734999999999999</c:v>
                </c:pt>
                <c:pt idx="1894">
                  <c:v>11.744999999999997</c:v>
                </c:pt>
                <c:pt idx="1895">
                  <c:v>11.755000000000006</c:v>
                </c:pt>
                <c:pt idx="1896">
                  <c:v>11.765000000000001</c:v>
                </c:pt>
                <c:pt idx="1897">
                  <c:v>11.775000000000002</c:v>
                </c:pt>
                <c:pt idx="1898">
                  <c:v>11.785000000000004</c:v>
                </c:pt>
                <c:pt idx="1899">
                  <c:v>11.794999999999998</c:v>
                </c:pt>
                <c:pt idx="1900">
                  <c:v>11.805000000000003</c:v>
                </c:pt>
                <c:pt idx="1901">
                  <c:v>11.814999999999998</c:v>
                </c:pt>
                <c:pt idx="1902">
                  <c:v>11.824999999999996</c:v>
                </c:pt>
                <c:pt idx="1903">
                  <c:v>11.835000000000004</c:v>
                </c:pt>
                <c:pt idx="1904">
                  <c:v>11.844999999999999</c:v>
                </c:pt>
                <c:pt idx="1905">
                  <c:v>11.854999999999997</c:v>
                </c:pt>
                <c:pt idx="1906">
                  <c:v>11.865000000000006</c:v>
                </c:pt>
                <c:pt idx="1907">
                  <c:v>11.875</c:v>
                </c:pt>
                <c:pt idx="1908">
                  <c:v>11.884999999999998</c:v>
                </c:pt>
                <c:pt idx="1909">
                  <c:v>11.895</c:v>
                </c:pt>
                <c:pt idx="1910">
                  <c:v>11.904999999999998</c:v>
                </c:pt>
                <c:pt idx="1911">
                  <c:v>11.914999999999999</c:v>
                </c:pt>
                <c:pt idx="1912">
                  <c:v>11.925000000000001</c:v>
                </c:pt>
                <c:pt idx="1913">
                  <c:v>11.934999999999999</c:v>
                </c:pt>
                <c:pt idx="1914">
                  <c:v>11.945</c:v>
                </c:pt>
                <c:pt idx="1915">
                  <c:v>11.955000000000002</c:v>
                </c:pt>
                <c:pt idx="1916">
                  <c:v>11.965</c:v>
                </c:pt>
                <c:pt idx="1917">
                  <c:v>11.975000000000005</c:v>
                </c:pt>
                <c:pt idx="1918">
                  <c:v>11.985000000000003</c:v>
                </c:pt>
                <c:pt idx="1919">
                  <c:v>11.994999999999997</c:v>
                </c:pt>
                <c:pt idx="1920">
                  <c:v>12.005000000000006</c:v>
                </c:pt>
                <c:pt idx="1921">
                  <c:v>12.015000000000001</c:v>
                </c:pt>
                <c:pt idx="1922">
                  <c:v>12.025000000000002</c:v>
                </c:pt>
                <c:pt idx="1923">
                  <c:v>12.035000000000004</c:v>
                </c:pt>
                <c:pt idx="1924">
                  <c:v>12.044999999999998</c:v>
                </c:pt>
                <c:pt idx="1925">
                  <c:v>12.055000000000003</c:v>
                </c:pt>
                <c:pt idx="1926">
                  <c:v>12.064999999999998</c:v>
                </c:pt>
                <c:pt idx="1927">
                  <c:v>12.074999999999996</c:v>
                </c:pt>
                <c:pt idx="1928">
                  <c:v>12.085000000000004</c:v>
                </c:pt>
                <c:pt idx="1929">
                  <c:v>12.094999999999999</c:v>
                </c:pt>
                <c:pt idx="1930">
                  <c:v>12.104999999999997</c:v>
                </c:pt>
                <c:pt idx="1931">
                  <c:v>12.115000000000006</c:v>
                </c:pt>
                <c:pt idx="1932">
                  <c:v>12.125</c:v>
                </c:pt>
                <c:pt idx="1933">
                  <c:v>12.134999999999998</c:v>
                </c:pt>
                <c:pt idx="1934">
                  <c:v>12.145</c:v>
                </c:pt>
                <c:pt idx="1935">
                  <c:v>12.154999999999998</c:v>
                </c:pt>
                <c:pt idx="1936">
                  <c:v>12.164999999999999</c:v>
                </c:pt>
                <c:pt idx="1937">
                  <c:v>12.175000000000001</c:v>
                </c:pt>
                <c:pt idx="1938">
                  <c:v>12.184999999999999</c:v>
                </c:pt>
                <c:pt idx="1939">
                  <c:v>12.195</c:v>
                </c:pt>
                <c:pt idx="1940">
                  <c:v>12.205000000000002</c:v>
                </c:pt>
                <c:pt idx="1941">
                  <c:v>12.215</c:v>
                </c:pt>
                <c:pt idx="1942">
                  <c:v>12.225000000000005</c:v>
                </c:pt>
                <c:pt idx="1943">
                  <c:v>12.235000000000003</c:v>
                </c:pt>
                <c:pt idx="1944">
                  <c:v>12.245000000000001</c:v>
                </c:pt>
                <c:pt idx="1945">
                  <c:v>12.255000000000006</c:v>
                </c:pt>
                <c:pt idx="1946">
                  <c:v>12.265000000000001</c:v>
                </c:pt>
                <c:pt idx="1947">
                  <c:v>12.275000000000002</c:v>
                </c:pt>
                <c:pt idx="1948">
                  <c:v>12.285000000000004</c:v>
                </c:pt>
                <c:pt idx="1949">
                  <c:v>12.294999999999998</c:v>
                </c:pt>
                <c:pt idx="1950">
                  <c:v>12.305000000000007</c:v>
                </c:pt>
                <c:pt idx="1951">
                  <c:v>12.314999999999998</c:v>
                </c:pt>
                <c:pt idx="1952">
                  <c:v>12.324999999999996</c:v>
                </c:pt>
                <c:pt idx="1953">
                  <c:v>12.335000000000004</c:v>
                </c:pt>
                <c:pt idx="1954">
                  <c:v>12.344999999999999</c:v>
                </c:pt>
                <c:pt idx="1955">
                  <c:v>12.354999999999997</c:v>
                </c:pt>
                <c:pt idx="1956">
                  <c:v>12.365000000000002</c:v>
                </c:pt>
                <c:pt idx="1957">
                  <c:v>12.375</c:v>
                </c:pt>
                <c:pt idx="1958">
                  <c:v>12.384999999999998</c:v>
                </c:pt>
                <c:pt idx="1959">
                  <c:v>12.395</c:v>
                </c:pt>
                <c:pt idx="1960">
                  <c:v>12.404999999999998</c:v>
                </c:pt>
                <c:pt idx="1961">
                  <c:v>12.414999999999999</c:v>
                </c:pt>
                <c:pt idx="1962">
                  <c:v>12.425000000000001</c:v>
                </c:pt>
                <c:pt idx="1963">
                  <c:v>12.434999999999999</c:v>
                </c:pt>
                <c:pt idx="1964">
                  <c:v>12.445</c:v>
                </c:pt>
                <c:pt idx="1965">
                  <c:v>12.455000000000002</c:v>
                </c:pt>
                <c:pt idx="1966">
                  <c:v>12.465</c:v>
                </c:pt>
                <c:pt idx="1967">
                  <c:v>12.475000000000005</c:v>
                </c:pt>
                <c:pt idx="1968">
                  <c:v>12.485000000000003</c:v>
                </c:pt>
                <c:pt idx="1969">
                  <c:v>12.495000000000001</c:v>
                </c:pt>
                <c:pt idx="1970">
                  <c:v>12.505000000000006</c:v>
                </c:pt>
                <c:pt idx="1971">
                  <c:v>12.515000000000001</c:v>
                </c:pt>
                <c:pt idx="1972">
                  <c:v>12.525000000000002</c:v>
                </c:pt>
                <c:pt idx="1973">
                  <c:v>12.535000000000004</c:v>
                </c:pt>
                <c:pt idx="1974">
                  <c:v>12.545000000000002</c:v>
                </c:pt>
                <c:pt idx="1975">
                  <c:v>12.555000000000007</c:v>
                </c:pt>
                <c:pt idx="1976">
                  <c:v>12.565000000000001</c:v>
                </c:pt>
                <c:pt idx="1977">
                  <c:v>12.574999999999999</c:v>
                </c:pt>
                <c:pt idx="1978">
                  <c:v>12.585000000000004</c:v>
                </c:pt>
                <c:pt idx="1979">
                  <c:v>12.594999999999999</c:v>
                </c:pt>
                <c:pt idx="1980">
                  <c:v>12.604999999999997</c:v>
                </c:pt>
                <c:pt idx="1981">
                  <c:v>12.615000000000002</c:v>
                </c:pt>
                <c:pt idx="1982">
                  <c:v>12.625</c:v>
                </c:pt>
                <c:pt idx="1983">
                  <c:v>12.634999999999998</c:v>
                </c:pt>
                <c:pt idx="1984">
                  <c:v>12.645</c:v>
                </c:pt>
                <c:pt idx="1985">
                  <c:v>12.654999999999998</c:v>
                </c:pt>
                <c:pt idx="1986">
                  <c:v>12.664999999999999</c:v>
                </c:pt>
                <c:pt idx="1987">
                  <c:v>12.675000000000001</c:v>
                </c:pt>
                <c:pt idx="1988">
                  <c:v>12.684999999999999</c:v>
                </c:pt>
                <c:pt idx="1989">
                  <c:v>12.695</c:v>
                </c:pt>
                <c:pt idx="1990">
                  <c:v>12.705000000000002</c:v>
                </c:pt>
                <c:pt idx="1991">
                  <c:v>12.714999999999996</c:v>
                </c:pt>
                <c:pt idx="1992">
                  <c:v>12.725000000000005</c:v>
                </c:pt>
                <c:pt idx="1993">
                  <c:v>12.734999999999999</c:v>
                </c:pt>
                <c:pt idx="1994">
                  <c:v>12.745000000000001</c:v>
                </c:pt>
                <c:pt idx="1995">
                  <c:v>12.755000000000006</c:v>
                </c:pt>
                <c:pt idx="1996">
                  <c:v>12.765000000000001</c:v>
                </c:pt>
                <c:pt idx="1997">
                  <c:v>12.775000000000002</c:v>
                </c:pt>
                <c:pt idx="1998">
                  <c:v>12.785000000000004</c:v>
                </c:pt>
                <c:pt idx="1999">
                  <c:v>12.795000000000002</c:v>
                </c:pt>
                <c:pt idx="2000">
                  <c:v>12.805000000000007</c:v>
                </c:pt>
                <c:pt idx="2001">
                  <c:v>12.815000000000001</c:v>
                </c:pt>
                <c:pt idx="2002">
                  <c:v>12.824999999999999</c:v>
                </c:pt>
                <c:pt idx="2003">
                  <c:v>12.835000000000004</c:v>
                </c:pt>
                <c:pt idx="2004">
                  <c:v>12.844999999999999</c:v>
                </c:pt>
                <c:pt idx="2005">
                  <c:v>12.854999999999997</c:v>
                </c:pt>
                <c:pt idx="2006">
                  <c:v>12.865000000000002</c:v>
                </c:pt>
                <c:pt idx="2007">
                  <c:v>12.875</c:v>
                </c:pt>
                <c:pt idx="2008">
                  <c:v>12.884999999999998</c:v>
                </c:pt>
                <c:pt idx="2009">
                  <c:v>12.895</c:v>
                </c:pt>
                <c:pt idx="2010">
                  <c:v>12.904999999999998</c:v>
                </c:pt>
                <c:pt idx="2011">
                  <c:v>12.914999999999996</c:v>
                </c:pt>
                <c:pt idx="2012">
                  <c:v>12.925000000000001</c:v>
                </c:pt>
                <c:pt idx="2013">
                  <c:v>12.934999999999999</c:v>
                </c:pt>
                <c:pt idx="2014">
                  <c:v>12.945</c:v>
                </c:pt>
                <c:pt idx="2015">
                  <c:v>12.955000000000002</c:v>
                </c:pt>
                <c:pt idx="2016">
                  <c:v>12.964999999999996</c:v>
                </c:pt>
                <c:pt idx="2017">
                  <c:v>12.975000000000005</c:v>
                </c:pt>
                <c:pt idx="2018">
                  <c:v>12.984999999999999</c:v>
                </c:pt>
                <c:pt idx="2019">
                  <c:v>12.994999999999997</c:v>
                </c:pt>
                <c:pt idx="2020">
                  <c:v>13.005000000000006</c:v>
                </c:pt>
                <c:pt idx="2021">
                  <c:v>13.015000000000001</c:v>
                </c:pt>
                <c:pt idx="2022">
                  <c:v>13.025000000000002</c:v>
                </c:pt>
                <c:pt idx="2023">
                  <c:v>13.035000000000004</c:v>
                </c:pt>
                <c:pt idx="2024">
                  <c:v>13.045000000000002</c:v>
                </c:pt>
                <c:pt idx="2025">
                  <c:v>13.055000000000007</c:v>
                </c:pt>
                <c:pt idx="2026">
                  <c:v>13.065000000000005</c:v>
                </c:pt>
                <c:pt idx="2027">
                  <c:v>13.074999999999999</c:v>
                </c:pt>
                <c:pt idx="2028">
                  <c:v>13.085000000000008</c:v>
                </c:pt>
                <c:pt idx="2029">
                  <c:v>13.095000000000002</c:v>
                </c:pt>
                <c:pt idx="2030">
                  <c:v>13.105</c:v>
                </c:pt>
                <c:pt idx="2031">
                  <c:v>13.115000000000002</c:v>
                </c:pt>
                <c:pt idx="2032">
                  <c:v>13.125</c:v>
                </c:pt>
                <c:pt idx="2033">
                  <c:v>13.134999999999998</c:v>
                </c:pt>
                <c:pt idx="2034">
                  <c:v>13.145000000000003</c:v>
                </c:pt>
                <c:pt idx="2035">
                  <c:v>13.154999999999998</c:v>
                </c:pt>
                <c:pt idx="2036">
                  <c:v>13.164999999999996</c:v>
                </c:pt>
                <c:pt idx="2037">
                  <c:v>13.175000000000001</c:v>
                </c:pt>
                <c:pt idx="2038">
                  <c:v>13.184999999999999</c:v>
                </c:pt>
                <c:pt idx="2039">
                  <c:v>13.195</c:v>
                </c:pt>
                <c:pt idx="2040">
                  <c:v>13.204999999999998</c:v>
                </c:pt>
                <c:pt idx="2041">
                  <c:v>13.214999999999996</c:v>
                </c:pt>
                <c:pt idx="2042">
                  <c:v>13.225000000000001</c:v>
                </c:pt>
                <c:pt idx="2043">
                  <c:v>13.234999999999999</c:v>
                </c:pt>
                <c:pt idx="2044">
                  <c:v>13.244999999999997</c:v>
                </c:pt>
                <c:pt idx="2045">
                  <c:v>13.255000000000006</c:v>
                </c:pt>
                <c:pt idx="2046">
                  <c:v>13.264999999999997</c:v>
                </c:pt>
                <c:pt idx="2047">
                  <c:v>13.274999999999999</c:v>
                </c:pt>
                <c:pt idx="2048">
                  <c:v>13.285000000000004</c:v>
                </c:pt>
                <c:pt idx="2049">
                  <c:v>13.294999999999998</c:v>
                </c:pt>
                <c:pt idx="2050">
                  <c:v>13.305000000000007</c:v>
                </c:pt>
                <c:pt idx="2051">
                  <c:v>13.315000000000005</c:v>
                </c:pt>
                <c:pt idx="2052">
                  <c:v>13.325000000000003</c:v>
                </c:pt>
                <c:pt idx="2053">
                  <c:v>13.335000000000008</c:v>
                </c:pt>
                <c:pt idx="2054">
                  <c:v>13.345000000000006</c:v>
                </c:pt>
                <c:pt idx="2055">
                  <c:v>13.355</c:v>
                </c:pt>
                <c:pt idx="2056">
                  <c:v>13.365000000000006</c:v>
                </c:pt>
                <c:pt idx="2057">
                  <c:v>13.375</c:v>
                </c:pt>
                <c:pt idx="2058">
                  <c:v>13.385000000000002</c:v>
                </c:pt>
                <c:pt idx="2059">
                  <c:v>13.395000000000003</c:v>
                </c:pt>
                <c:pt idx="2060">
                  <c:v>13.405000000000001</c:v>
                </c:pt>
                <c:pt idx="2061">
                  <c:v>13.414999999999996</c:v>
                </c:pt>
                <c:pt idx="2062">
                  <c:v>13.425000000000001</c:v>
                </c:pt>
                <c:pt idx="2063">
                  <c:v>13.434999999999995</c:v>
                </c:pt>
                <c:pt idx="2064">
                  <c:v>13.445</c:v>
                </c:pt>
                <c:pt idx="2065">
                  <c:v>13.454999999999998</c:v>
                </c:pt>
                <c:pt idx="2066">
                  <c:v>13.464999999999996</c:v>
                </c:pt>
                <c:pt idx="2067">
                  <c:v>13.475000000000001</c:v>
                </c:pt>
                <c:pt idx="2068">
                  <c:v>13.484999999999999</c:v>
                </c:pt>
                <c:pt idx="2069">
                  <c:v>13.494999999999994</c:v>
                </c:pt>
                <c:pt idx="2070">
                  <c:v>13.504999999999999</c:v>
                </c:pt>
                <c:pt idx="2071">
                  <c:v>13.514999999999997</c:v>
                </c:pt>
                <c:pt idx="2072">
                  <c:v>13.524999999999999</c:v>
                </c:pt>
                <c:pt idx="2073">
                  <c:v>13.535000000000004</c:v>
                </c:pt>
                <c:pt idx="2074">
                  <c:v>13.544999999999998</c:v>
                </c:pt>
                <c:pt idx="2075">
                  <c:v>13.555000000000007</c:v>
                </c:pt>
                <c:pt idx="2076">
                  <c:v>13.564999999999998</c:v>
                </c:pt>
                <c:pt idx="2077">
                  <c:v>13.575000000000003</c:v>
                </c:pt>
                <c:pt idx="2078">
                  <c:v>13.585000000000008</c:v>
                </c:pt>
                <c:pt idx="2079">
                  <c:v>13.595000000000002</c:v>
                </c:pt>
                <c:pt idx="2080">
                  <c:v>13.605</c:v>
                </c:pt>
                <c:pt idx="2081">
                  <c:v>13.615000000000006</c:v>
                </c:pt>
                <c:pt idx="2082">
                  <c:v>13.625000000000004</c:v>
                </c:pt>
                <c:pt idx="2083">
                  <c:v>13.635000000000002</c:v>
                </c:pt>
                <c:pt idx="2084">
                  <c:v>13.645000000000003</c:v>
                </c:pt>
                <c:pt idx="2085">
                  <c:v>13.655000000000001</c:v>
                </c:pt>
                <c:pt idx="2086">
                  <c:v>13.664999999999999</c:v>
                </c:pt>
                <c:pt idx="2087">
                  <c:v>13.675000000000001</c:v>
                </c:pt>
                <c:pt idx="2088">
                  <c:v>13.684999999999999</c:v>
                </c:pt>
                <c:pt idx="2089">
                  <c:v>13.695</c:v>
                </c:pt>
                <c:pt idx="2090">
                  <c:v>13.704999999999998</c:v>
                </c:pt>
                <c:pt idx="2091">
                  <c:v>13.714999999999996</c:v>
                </c:pt>
                <c:pt idx="2092">
                  <c:v>13.724999999999998</c:v>
                </c:pt>
                <c:pt idx="2093">
                  <c:v>13.734999999999999</c:v>
                </c:pt>
                <c:pt idx="2094">
                  <c:v>13.744999999999994</c:v>
                </c:pt>
                <c:pt idx="2095">
                  <c:v>13.754999999999999</c:v>
                </c:pt>
                <c:pt idx="2096">
                  <c:v>13.764999999999993</c:v>
                </c:pt>
                <c:pt idx="2097">
                  <c:v>13.774999999999999</c:v>
                </c:pt>
                <c:pt idx="2098">
                  <c:v>13.784999999999997</c:v>
                </c:pt>
                <c:pt idx="2099">
                  <c:v>13.794999999999995</c:v>
                </c:pt>
                <c:pt idx="2100">
                  <c:v>13.805000000000007</c:v>
                </c:pt>
                <c:pt idx="2101">
                  <c:v>13.814999999999998</c:v>
                </c:pt>
                <c:pt idx="2102">
                  <c:v>13.824999999999996</c:v>
                </c:pt>
                <c:pt idx="2103">
                  <c:v>13.835000000000008</c:v>
                </c:pt>
                <c:pt idx="2104">
                  <c:v>13.845000000000002</c:v>
                </c:pt>
                <c:pt idx="2105">
                  <c:v>13.855</c:v>
                </c:pt>
                <c:pt idx="2106">
                  <c:v>13.865000000000009</c:v>
                </c:pt>
                <c:pt idx="2107">
                  <c:v>13.875000000000004</c:v>
                </c:pt>
                <c:pt idx="2108">
                  <c:v>13.885000000000002</c:v>
                </c:pt>
                <c:pt idx="2109">
                  <c:v>13.895000000000003</c:v>
                </c:pt>
                <c:pt idx="2110">
                  <c:v>13.905000000000001</c:v>
                </c:pt>
                <c:pt idx="2111">
                  <c:v>13.915000000000003</c:v>
                </c:pt>
                <c:pt idx="2112">
                  <c:v>13.925000000000004</c:v>
                </c:pt>
                <c:pt idx="2113">
                  <c:v>13.934999999999999</c:v>
                </c:pt>
                <c:pt idx="2114">
                  <c:v>13.945000000000004</c:v>
                </c:pt>
                <c:pt idx="2115">
                  <c:v>13.955000000000002</c:v>
                </c:pt>
                <c:pt idx="2116">
                  <c:v>13.964999999999996</c:v>
                </c:pt>
                <c:pt idx="2117">
                  <c:v>13.975000000000001</c:v>
                </c:pt>
                <c:pt idx="2118">
                  <c:v>13.984999999999999</c:v>
                </c:pt>
                <c:pt idx="2119">
                  <c:v>13.994999999999997</c:v>
                </c:pt>
                <c:pt idx="2120">
                  <c:v>14.004999999999999</c:v>
                </c:pt>
                <c:pt idx="2121">
                  <c:v>14.014999999999997</c:v>
                </c:pt>
                <c:pt idx="2122">
                  <c:v>14.024999999999999</c:v>
                </c:pt>
                <c:pt idx="2123">
                  <c:v>14.034999999999997</c:v>
                </c:pt>
                <c:pt idx="2124">
                  <c:v>14.044999999999995</c:v>
                </c:pt>
                <c:pt idx="2125">
                  <c:v>14.055000000000007</c:v>
                </c:pt>
                <c:pt idx="2126">
                  <c:v>14.064999999999994</c:v>
                </c:pt>
                <c:pt idx="2127">
                  <c:v>14.074999999999996</c:v>
                </c:pt>
                <c:pt idx="2128">
                  <c:v>14.085000000000004</c:v>
                </c:pt>
                <c:pt idx="2129">
                  <c:v>14.095000000000002</c:v>
                </c:pt>
                <c:pt idx="2130">
                  <c:v>14.104999999999993</c:v>
                </c:pt>
                <c:pt idx="2131">
                  <c:v>14.115000000000009</c:v>
                </c:pt>
                <c:pt idx="2132">
                  <c:v>14.125</c:v>
                </c:pt>
                <c:pt idx="2133">
                  <c:v>14.134999999999998</c:v>
                </c:pt>
                <c:pt idx="2134">
                  <c:v>14.145000000000007</c:v>
                </c:pt>
                <c:pt idx="2135">
                  <c:v>14.155000000000005</c:v>
                </c:pt>
                <c:pt idx="2136">
                  <c:v>14.165000000000003</c:v>
                </c:pt>
                <c:pt idx="2137">
                  <c:v>14.175000000000004</c:v>
                </c:pt>
                <c:pt idx="2138">
                  <c:v>14.185000000000002</c:v>
                </c:pt>
                <c:pt idx="2139">
                  <c:v>14.195000000000004</c:v>
                </c:pt>
                <c:pt idx="2140">
                  <c:v>14.205000000000002</c:v>
                </c:pt>
                <c:pt idx="2141">
                  <c:v>14.215</c:v>
                </c:pt>
                <c:pt idx="2142">
                  <c:v>14.225000000000001</c:v>
                </c:pt>
                <c:pt idx="2143">
                  <c:v>14.234999999999999</c:v>
                </c:pt>
                <c:pt idx="2144">
                  <c:v>14.244999999999997</c:v>
                </c:pt>
                <c:pt idx="2145">
                  <c:v>14.255000000000006</c:v>
                </c:pt>
                <c:pt idx="2146">
                  <c:v>14.264999999999997</c:v>
                </c:pt>
                <c:pt idx="2147">
                  <c:v>14.274999999999999</c:v>
                </c:pt>
                <c:pt idx="2148">
                  <c:v>14.284999999999997</c:v>
                </c:pt>
                <c:pt idx="2149">
                  <c:v>14.294999999999995</c:v>
                </c:pt>
                <c:pt idx="2150">
                  <c:v>14.305000000000007</c:v>
                </c:pt>
                <c:pt idx="2151">
                  <c:v>14.314999999999994</c:v>
                </c:pt>
                <c:pt idx="2152">
                  <c:v>14.324999999999992</c:v>
                </c:pt>
                <c:pt idx="2153">
                  <c:v>14.335000000000004</c:v>
                </c:pt>
                <c:pt idx="2154">
                  <c:v>14.344999999999995</c:v>
                </c:pt>
                <c:pt idx="2155">
                  <c:v>14.354999999999993</c:v>
                </c:pt>
                <c:pt idx="2156">
                  <c:v>14.365000000000006</c:v>
                </c:pt>
                <c:pt idx="2157">
                  <c:v>14.375</c:v>
                </c:pt>
                <c:pt idx="2158">
                  <c:v>14.384999999999998</c:v>
                </c:pt>
                <c:pt idx="2159">
                  <c:v>14.395000000000003</c:v>
                </c:pt>
                <c:pt idx="2160">
                  <c:v>14.405000000000005</c:v>
                </c:pt>
                <c:pt idx="2161">
                  <c:v>14.414999999999999</c:v>
                </c:pt>
                <c:pt idx="2162">
                  <c:v>14.425000000000004</c:v>
                </c:pt>
                <c:pt idx="2163">
                  <c:v>14.435000000000002</c:v>
                </c:pt>
                <c:pt idx="2164">
                  <c:v>14.445000000000004</c:v>
                </c:pt>
                <c:pt idx="2165">
                  <c:v>14.455000000000002</c:v>
                </c:pt>
                <c:pt idx="2166">
                  <c:v>14.465</c:v>
                </c:pt>
                <c:pt idx="2167">
                  <c:v>14.475000000000001</c:v>
                </c:pt>
                <c:pt idx="2168">
                  <c:v>14.484999999999999</c:v>
                </c:pt>
                <c:pt idx="2169">
                  <c:v>14.494999999999997</c:v>
                </c:pt>
                <c:pt idx="2170">
                  <c:v>14.505000000000006</c:v>
                </c:pt>
                <c:pt idx="2171">
                  <c:v>14.514999999999997</c:v>
                </c:pt>
                <c:pt idx="2172">
                  <c:v>14.524999999999999</c:v>
                </c:pt>
                <c:pt idx="2173">
                  <c:v>14.535000000000004</c:v>
                </c:pt>
                <c:pt idx="2174">
                  <c:v>14.544999999999995</c:v>
                </c:pt>
                <c:pt idx="2175">
                  <c:v>14.555000000000007</c:v>
                </c:pt>
                <c:pt idx="2176">
                  <c:v>14.564999999999994</c:v>
                </c:pt>
                <c:pt idx="2177">
                  <c:v>14.574999999999996</c:v>
                </c:pt>
                <c:pt idx="2178">
                  <c:v>14.585000000000004</c:v>
                </c:pt>
                <c:pt idx="2179">
                  <c:v>14.594999999999995</c:v>
                </c:pt>
                <c:pt idx="2180">
                  <c:v>14.604999999999993</c:v>
                </c:pt>
                <c:pt idx="2181">
                  <c:v>14.615000000000002</c:v>
                </c:pt>
                <c:pt idx="2182">
                  <c:v>14.624999999999993</c:v>
                </c:pt>
                <c:pt idx="2183">
                  <c:v>14.634999999999998</c:v>
                </c:pt>
                <c:pt idx="2184">
                  <c:v>14.645000000000003</c:v>
                </c:pt>
                <c:pt idx="2185">
                  <c:v>14.654999999999998</c:v>
                </c:pt>
                <c:pt idx="2186">
                  <c:v>14.664999999999999</c:v>
                </c:pt>
                <c:pt idx="2187">
                  <c:v>14.675000000000004</c:v>
                </c:pt>
                <c:pt idx="2188">
                  <c:v>14.685000000000002</c:v>
                </c:pt>
                <c:pt idx="2189">
                  <c:v>14.695</c:v>
                </c:pt>
                <c:pt idx="2190">
                  <c:v>14.705000000000002</c:v>
                </c:pt>
                <c:pt idx="2191">
                  <c:v>14.715</c:v>
                </c:pt>
                <c:pt idx="2192">
                  <c:v>14.725000000000001</c:v>
                </c:pt>
                <c:pt idx="2193">
                  <c:v>14.734999999999999</c:v>
                </c:pt>
                <c:pt idx="2194">
                  <c:v>14.744999999999997</c:v>
                </c:pt>
                <c:pt idx="2195">
                  <c:v>14.755000000000006</c:v>
                </c:pt>
                <c:pt idx="2196">
                  <c:v>14.764999999999997</c:v>
                </c:pt>
                <c:pt idx="2197">
                  <c:v>14.774999999999999</c:v>
                </c:pt>
                <c:pt idx="2198">
                  <c:v>14.784999999999997</c:v>
                </c:pt>
                <c:pt idx="2199">
                  <c:v>14.794999999999998</c:v>
                </c:pt>
                <c:pt idx="2200">
                  <c:v>14.805000000000007</c:v>
                </c:pt>
                <c:pt idx="2201">
                  <c:v>14.814999999999998</c:v>
                </c:pt>
                <c:pt idx="2202">
                  <c:v>14.824999999999996</c:v>
                </c:pt>
                <c:pt idx="2203">
                  <c:v>14.835000000000004</c:v>
                </c:pt>
                <c:pt idx="2204">
                  <c:v>14.844999999999995</c:v>
                </c:pt>
                <c:pt idx="2205">
                  <c:v>14.854999999999993</c:v>
                </c:pt>
                <c:pt idx="2206">
                  <c:v>14.865000000000006</c:v>
                </c:pt>
                <c:pt idx="2207">
                  <c:v>14.874999999999993</c:v>
                </c:pt>
                <c:pt idx="2208">
                  <c:v>14.884999999999998</c:v>
                </c:pt>
                <c:pt idx="2209">
                  <c:v>14.895000000000003</c:v>
                </c:pt>
                <c:pt idx="2210">
                  <c:v>14.904999999999998</c:v>
                </c:pt>
                <c:pt idx="2211">
                  <c:v>14.914999999999999</c:v>
                </c:pt>
                <c:pt idx="2212">
                  <c:v>14.925000000000004</c:v>
                </c:pt>
                <c:pt idx="2213">
                  <c:v>14.934999999999999</c:v>
                </c:pt>
                <c:pt idx="2214">
                  <c:v>14.945</c:v>
                </c:pt>
                <c:pt idx="2215">
                  <c:v>14.954999999999998</c:v>
                </c:pt>
                <c:pt idx="2216">
                  <c:v>14.965</c:v>
                </c:pt>
                <c:pt idx="2217">
                  <c:v>14.974999999999998</c:v>
                </c:pt>
                <c:pt idx="2218">
                  <c:v>14.984999999999999</c:v>
                </c:pt>
                <c:pt idx="2219">
                  <c:v>14.994999999999997</c:v>
                </c:pt>
                <c:pt idx="2220">
                  <c:v>15.005000000000006</c:v>
                </c:pt>
                <c:pt idx="2221">
                  <c:v>15.015000000000001</c:v>
                </c:pt>
                <c:pt idx="2222">
                  <c:v>15.024999999999999</c:v>
                </c:pt>
                <c:pt idx="2223">
                  <c:v>15.035000000000004</c:v>
                </c:pt>
                <c:pt idx="2224">
                  <c:v>15.044999999999998</c:v>
                </c:pt>
                <c:pt idx="2225">
                  <c:v>15.05500000000001</c:v>
                </c:pt>
                <c:pt idx="2226">
                  <c:v>15.064999999999998</c:v>
                </c:pt>
                <c:pt idx="2227">
                  <c:v>15.074999999999996</c:v>
                </c:pt>
                <c:pt idx="2228">
                  <c:v>15.085000000000008</c:v>
                </c:pt>
                <c:pt idx="2229">
                  <c:v>15.094999999999995</c:v>
                </c:pt>
                <c:pt idx="2230">
                  <c:v>15.105</c:v>
                </c:pt>
                <c:pt idx="2231">
                  <c:v>15.115000000000006</c:v>
                </c:pt>
                <c:pt idx="2232">
                  <c:v>15.125</c:v>
                </c:pt>
                <c:pt idx="2233">
                  <c:v>15.134999999999998</c:v>
                </c:pt>
                <c:pt idx="2234">
                  <c:v>15.145000000000003</c:v>
                </c:pt>
                <c:pt idx="2235">
                  <c:v>15.154999999999998</c:v>
                </c:pt>
                <c:pt idx="2236">
                  <c:v>15.164999999999999</c:v>
                </c:pt>
                <c:pt idx="2237">
                  <c:v>15.175000000000001</c:v>
                </c:pt>
                <c:pt idx="2238">
                  <c:v>15.184999999999999</c:v>
                </c:pt>
                <c:pt idx="2239">
                  <c:v>15.195000000000004</c:v>
                </c:pt>
                <c:pt idx="2240">
                  <c:v>15.205000000000002</c:v>
                </c:pt>
                <c:pt idx="2241">
                  <c:v>15.215</c:v>
                </c:pt>
                <c:pt idx="2242">
                  <c:v>15.225000000000001</c:v>
                </c:pt>
                <c:pt idx="2243">
                  <c:v>15.234999999999999</c:v>
                </c:pt>
                <c:pt idx="2244">
                  <c:v>15.244999999999997</c:v>
                </c:pt>
                <c:pt idx="2245">
                  <c:v>15.254999999999999</c:v>
                </c:pt>
                <c:pt idx="2246">
                  <c:v>15.264999999999997</c:v>
                </c:pt>
                <c:pt idx="2247">
                  <c:v>15.274999999999999</c:v>
                </c:pt>
                <c:pt idx="2248">
                  <c:v>15.284999999999997</c:v>
                </c:pt>
                <c:pt idx="2249">
                  <c:v>15.294999999999998</c:v>
                </c:pt>
                <c:pt idx="2250">
                  <c:v>15.30500000000001</c:v>
                </c:pt>
                <c:pt idx="2251">
                  <c:v>15.314999999999998</c:v>
                </c:pt>
                <c:pt idx="2252">
                  <c:v>15.325000000000003</c:v>
                </c:pt>
                <c:pt idx="2253">
                  <c:v>15.335000000000008</c:v>
                </c:pt>
                <c:pt idx="2254">
                  <c:v>15.345000000000002</c:v>
                </c:pt>
                <c:pt idx="2255">
                  <c:v>15.355</c:v>
                </c:pt>
                <c:pt idx="2256">
                  <c:v>15.365000000000006</c:v>
                </c:pt>
                <c:pt idx="2257">
                  <c:v>15.375</c:v>
                </c:pt>
                <c:pt idx="2258">
                  <c:v>15.385000000000002</c:v>
                </c:pt>
                <c:pt idx="2259">
                  <c:v>15.395000000000003</c:v>
                </c:pt>
                <c:pt idx="2260">
                  <c:v>15.404999999999998</c:v>
                </c:pt>
                <c:pt idx="2261">
                  <c:v>15.414999999999999</c:v>
                </c:pt>
                <c:pt idx="2262">
                  <c:v>15.425000000000004</c:v>
                </c:pt>
                <c:pt idx="2263">
                  <c:v>15.434999999999999</c:v>
                </c:pt>
                <c:pt idx="2264">
                  <c:v>15.445000000000004</c:v>
                </c:pt>
                <c:pt idx="2265">
                  <c:v>15.454999999999998</c:v>
                </c:pt>
                <c:pt idx="2266">
                  <c:v>15.465</c:v>
                </c:pt>
                <c:pt idx="2267">
                  <c:v>15.475000000000001</c:v>
                </c:pt>
                <c:pt idx="2268">
                  <c:v>15.484999999999999</c:v>
                </c:pt>
                <c:pt idx="2269">
                  <c:v>15.494999999999997</c:v>
                </c:pt>
                <c:pt idx="2270">
                  <c:v>15.504999999999999</c:v>
                </c:pt>
                <c:pt idx="2271">
                  <c:v>15.514999999999997</c:v>
                </c:pt>
                <c:pt idx="2272">
                  <c:v>15.524999999999999</c:v>
                </c:pt>
                <c:pt idx="2273">
                  <c:v>15.534999999999997</c:v>
                </c:pt>
                <c:pt idx="2274">
                  <c:v>15.544999999999995</c:v>
                </c:pt>
                <c:pt idx="2275">
                  <c:v>15.55500000000001</c:v>
                </c:pt>
                <c:pt idx="2276">
                  <c:v>15.564999999999994</c:v>
                </c:pt>
                <c:pt idx="2277">
                  <c:v>15.574999999999996</c:v>
                </c:pt>
                <c:pt idx="2278">
                  <c:v>15.585000000000008</c:v>
                </c:pt>
                <c:pt idx="2279">
                  <c:v>15.594999999999995</c:v>
                </c:pt>
                <c:pt idx="2280">
                  <c:v>15.605</c:v>
                </c:pt>
                <c:pt idx="2281">
                  <c:v>15.615000000000006</c:v>
                </c:pt>
                <c:pt idx="2282">
                  <c:v>15.625</c:v>
                </c:pt>
                <c:pt idx="2283">
                  <c:v>15.635000000000002</c:v>
                </c:pt>
                <c:pt idx="2284">
                  <c:v>15.645000000000003</c:v>
                </c:pt>
                <c:pt idx="2285">
                  <c:v>15.654999999999998</c:v>
                </c:pt>
                <c:pt idx="2286">
                  <c:v>15.665000000000003</c:v>
                </c:pt>
                <c:pt idx="2287">
                  <c:v>15.675000000000001</c:v>
                </c:pt>
                <c:pt idx="2288">
                  <c:v>15.685000000000002</c:v>
                </c:pt>
                <c:pt idx="2289">
                  <c:v>15.695000000000004</c:v>
                </c:pt>
                <c:pt idx="2290">
                  <c:v>15.705000000000002</c:v>
                </c:pt>
                <c:pt idx="2291">
                  <c:v>15.715</c:v>
                </c:pt>
                <c:pt idx="2292">
                  <c:v>15.725000000000001</c:v>
                </c:pt>
                <c:pt idx="2293">
                  <c:v>15.734999999999999</c:v>
                </c:pt>
                <c:pt idx="2294">
                  <c:v>15.744999999999997</c:v>
                </c:pt>
                <c:pt idx="2295">
                  <c:v>15.754999999999999</c:v>
                </c:pt>
                <c:pt idx="2296">
                  <c:v>15.764999999999997</c:v>
                </c:pt>
                <c:pt idx="2297">
                  <c:v>15.774999999999999</c:v>
                </c:pt>
                <c:pt idx="2298">
                  <c:v>15.784999999999997</c:v>
                </c:pt>
                <c:pt idx="2299">
                  <c:v>15.794999999999995</c:v>
                </c:pt>
                <c:pt idx="2300">
                  <c:v>15.80500000000001</c:v>
                </c:pt>
                <c:pt idx="2301">
                  <c:v>15.814999999999994</c:v>
                </c:pt>
                <c:pt idx="2302">
                  <c:v>15.824999999999996</c:v>
                </c:pt>
                <c:pt idx="2303">
                  <c:v>15.835000000000008</c:v>
                </c:pt>
                <c:pt idx="2304">
                  <c:v>15.844999999999995</c:v>
                </c:pt>
                <c:pt idx="2305">
                  <c:v>15.855</c:v>
                </c:pt>
                <c:pt idx="2306">
                  <c:v>15.865000000000006</c:v>
                </c:pt>
                <c:pt idx="2307">
                  <c:v>15.875</c:v>
                </c:pt>
                <c:pt idx="2308">
                  <c:v>15.885000000000002</c:v>
                </c:pt>
                <c:pt idx="2309">
                  <c:v>15.895000000000003</c:v>
                </c:pt>
                <c:pt idx="2310">
                  <c:v>15.905000000000005</c:v>
                </c:pt>
                <c:pt idx="2311">
                  <c:v>15.915000000000003</c:v>
                </c:pt>
                <c:pt idx="2312">
                  <c:v>15.925000000000004</c:v>
                </c:pt>
                <c:pt idx="2313">
                  <c:v>15.935000000000002</c:v>
                </c:pt>
                <c:pt idx="2314">
                  <c:v>15.945000000000011</c:v>
                </c:pt>
                <c:pt idx="2315">
                  <c:v>15.955000000000002</c:v>
                </c:pt>
                <c:pt idx="2316">
                  <c:v>15.965</c:v>
                </c:pt>
                <c:pt idx="2317">
                  <c:v>15.975000000000001</c:v>
                </c:pt>
                <c:pt idx="2318">
                  <c:v>15.984999999999999</c:v>
                </c:pt>
                <c:pt idx="2319">
                  <c:v>15.994999999999997</c:v>
                </c:pt>
                <c:pt idx="2320">
                  <c:v>16.004999999999999</c:v>
                </c:pt>
                <c:pt idx="2321">
                  <c:v>16.014999999999993</c:v>
                </c:pt>
                <c:pt idx="2322">
                  <c:v>16.024999999999999</c:v>
                </c:pt>
                <c:pt idx="2323">
                  <c:v>16.034999999999993</c:v>
                </c:pt>
                <c:pt idx="2324">
                  <c:v>16.044999999999995</c:v>
                </c:pt>
                <c:pt idx="2325">
                  <c:v>16.055000000000007</c:v>
                </c:pt>
                <c:pt idx="2326">
                  <c:v>16.064999999999994</c:v>
                </c:pt>
                <c:pt idx="2327">
                  <c:v>16.074999999999996</c:v>
                </c:pt>
                <c:pt idx="2328">
                  <c:v>16.085000000000004</c:v>
                </c:pt>
                <c:pt idx="2329">
                  <c:v>16.094999999999995</c:v>
                </c:pt>
                <c:pt idx="2330">
                  <c:v>16.104999999999993</c:v>
                </c:pt>
                <c:pt idx="2331">
                  <c:v>16.115000000000006</c:v>
                </c:pt>
                <c:pt idx="2332">
                  <c:v>16.124999999999993</c:v>
                </c:pt>
                <c:pt idx="2333">
                  <c:v>16.135000000000002</c:v>
                </c:pt>
                <c:pt idx="2334">
                  <c:v>16.145000000000003</c:v>
                </c:pt>
                <c:pt idx="2335">
                  <c:v>16.154999999999998</c:v>
                </c:pt>
                <c:pt idx="2336">
                  <c:v>16.165000000000003</c:v>
                </c:pt>
                <c:pt idx="2337">
                  <c:v>16.175000000000004</c:v>
                </c:pt>
                <c:pt idx="2338">
                  <c:v>16.185000000000002</c:v>
                </c:pt>
                <c:pt idx="2339">
                  <c:v>16.195000000000004</c:v>
                </c:pt>
                <c:pt idx="2340">
                  <c:v>16.205000000000002</c:v>
                </c:pt>
                <c:pt idx="2341">
                  <c:v>16.215</c:v>
                </c:pt>
                <c:pt idx="2342">
                  <c:v>16.225000000000009</c:v>
                </c:pt>
                <c:pt idx="2343">
                  <c:v>16.234999999999999</c:v>
                </c:pt>
                <c:pt idx="2344">
                  <c:v>16.245000000000001</c:v>
                </c:pt>
                <c:pt idx="2345">
                  <c:v>16.254999999999999</c:v>
                </c:pt>
                <c:pt idx="2346">
                  <c:v>16.264999999999997</c:v>
                </c:pt>
                <c:pt idx="2347">
                  <c:v>16.274999999999999</c:v>
                </c:pt>
                <c:pt idx="2348">
                  <c:v>16.284999999999997</c:v>
                </c:pt>
                <c:pt idx="2349">
                  <c:v>16.294999999999995</c:v>
                </c:pt>
                <c:pt idx="2350">
                  <c:v>16.305000000000007</c:v>
                </c:pt>
                <c:pt idx="2351">
                  <c:v>16.314999999999994</c:v>
                </c:pt>
                <c:pt idx="2352">
                  <c:v>16.324999999999996</c:v>
                </c:pt>
                <c:pt idx="2353">
                  <c:v>16.335000000000004</c:v>
                </c:pt>
                <c:pt idx="2354">
                  <c:v>16.344999999999995</c:v>
                </c:pt>
                <c:pt idx="2355">
                  <c:v>16.354999999999993</c:v>
                </c:pt>
                <c:pt idx="2356">
                  <c:v>16.365000000000006</c:v>
                </c:pt>
                <c:pt idx="2357">
                  <c:v>16.374999999999993</c:v>
                </c:pt>
                <c:pt idx="2358">
                  <c:v>16.384999999999998</c:v>
                </c:pt>
                <c:pt idx="2359">
                  <c:v>16.395000000000003</c:v>
                </c:pt>
                <c:pt idx="2360">
                  <c:v>16.404999999999998</c:v>
                </c:pt>
                <c:pt idx="2361">
                  <c:v>16.415000000000003</c:v>
                </c:pt>
                <c:pt idx="2362">
                  <c:v>16.425000000000004</c:v>
                </c:pt>
                <c:pt idx="2363">
                  <c:v>16.435000000000002</c:v>
                </c:pt>
                <c:pt idx="2364">
                  <c:v>16.445000000000004</c:v>
                </c:pt>
                <c:pt idx="2365">
                  <c:v>16.455000000000002</c:v>
                </c:pt>
                <c:pt idx="2366">
                  <c:v>16.465000000000003</c:v>
                </c:pt>
                <c:pt idx="2367">
                  <c:v>16.475000000000009</c:v>
                </c:pt>
                <c:pt idx="2368">
                  <c:v>16.485000000000003</c:v>
                </c:pt>
                <c:pt idx="2369">
                  <c:v>16.495000000000001</c:v>
                </c:pt>
                <c:pt idx="2370">
                  <c:v>16.505000000000006</c:v>
                </c:pt>
                <c:pt idx="2371">
                  <c:v>16.514999999999997</c:v>
                </c:pt>
                <c:pt idx="2372">
                  <c:v>16.525000000000006</c:v>
                </c:pt>
                <c:pt idx="2373">
                  <c:v>16.534999999999997</c:v>
                </c:pt>
                <c:pt idx="2374">
                  <c:v>16.544999999999995</c:v>
                </c:pt>
                <c:pt idx="2375">
                  <c:v>16.555000000000007</c:v>
                </c:pt>
                <c:pt idx="2376">
                  <c:v>16.564999999999994</c:v>
                </c:pt>
                <c:pt idx="2377">
                  <c:v>16.574999999999992</c:v>
                </c:pt>
                <c:pt idx="2378">
                  <c:v>16.585000000000004</c:v>
                </c:pt>
                <c:pt idx="2379">
                  <c:v>16.594999999999995</c:v>
                </c:pt>
                <c:pt idx="2380">
                  <c:v>16.604999999999993</c:v>
                </c:pt>
                <c:pt idx="2381">
                  <c:v>16.615000000000006</c:v>
                </c:pt>
                <c:pt idx="2382">
                  <c:v>16.624999999999993</c:v>
                </c:pt>
                <c:pt idx="2383">
                  <c:v>16.634999999999998</c:v>
                </c:pt>
                <c:pt idx="2384">
                  <c:v>16.645000000000003</c:v>
                </c:pt>
                <c:pt idx="2385">
                  <c:v>16.654999999999998</c:v>
                </c:pt>
                <c:pt idx="2386">
                  <c:v>16.664999999999999</c:v>
                </c:pt>
                <c:pt idx="2387">
                  <c:v>16.675000000000004</c:v>
                </c:pt>
                <c:pt idx="2388">
                  <c:v>16.685000000000002</c:v>
                </c:pt>
                <c:pt idx="2389">
                  <c:v>16.695000000000004</c:v>
                </c:pt>
                <c:pt idx="2390">
                  <c:v>16.705000000000002</c:v>
                </c:pt>
                <c:pt idx="2391">
                  <c:v>16.715000000000003</c:v>
                </c:pt>
                <c:pt idx="2392">
                  <c:v>16.725000000000009</c:v>
                </c:pt>
                <c:pt idx="2393">
                  <c:v>16.734999999999999</c:v>
                </c:pt>
                <c:pt idx="2394">
                  <c:v>16.745000000000008</c:v>
                </c:pt>
                <c:pt idx="2395">
                  <c:v>16.755000000000006</c:v>
                </c:pt>
                <c:pt idx="2396">
                  <c:v>16.765000000000001</c:v>
                </c:pt>
                <c:pt idx="2397">
                  <c:v>16.775000000000006</c:v>
                </c:pt>
                <c:pt idx="2398">
                  <c:v>16.784999999999997</c:v>
                </c:pt>
                <c:pt idx="2399">
                  <c:v>16.794999999999998</c:v>
                </c:pt>
                <c:pt idx="2400">
                  <c:v>16.805000000000007</c:v>
                </c:pt>
                <c:pt idx="2401">
                  <c:v>16.814999999999994</c:v>
                </c:pt>
                <c:pt idx="2402">
                  <c:v>16.824999999999996</c:v>
                </c:pt>
                <c:pt idx="2403">
                  <c:v>16.835000000000004</c:v>
                </c:pt>
                <c:pt idx="2404">
                  <c:v>16.844999999999995</c:v>
                </c:pt>
                <c:pt idx="2405">
                  <c:v>16.854999999999993</c:v>
                </c:pt>
                <c:pt idx="2406">
                  <c:v>16.865000000000006</c:v>
                </c:pt>
                <c:pt idx="2407">
                  <c:v>16.874999999999993</c:v>
                </c:pt>
                <c:pt idx="2408">
                  <c:v>16.884999999999998</c:v>
                </c:pt>
                <c:pt idx="2409">
                  <c:v>16.895000000000003</c:v>
                </c:pt>
                <c:pt idx="2410">
                  <c:v>16.904999999999998</c:v>
                </c:pt>
                <c:pt idx="2411">
                  <c:v>16.914999999999999</c:v>
                </c:pt>
                <c:pt idx="2412">
                  <c:v>16.925000000000001</c:v>
                </c:pt>
                <c:pt idx="2413">
                  <c:v>16.935000000000002</c:v>
                </c:pt>
                <c:pt idx="2414">
                  <c:v>16.945</c:v>
                </c:pt>
                <c:pt idx="2415">
                  <c:v>16.955000000000002</c:v>
                </c:pt>
                <c:pt idx="2416">
                  <c:v>16.965000000000003</c:v>
                </c:pt>
                <c:pt idx="2417">
                  <c:v>16.975000000000001</c:v>
                </c:pt>
                <c:pt idx="2418">
                  <c:v>16.985000000000003</c:v>
                </c:pt>
                <c:pt idx="2419">
                  <c:v>16.995000000000008</c:v>
                </c:pt>
                <c:pt idx="2420">
                  <c:v>17.005000000000006</c:v>
                </c:pt>
                <c:pt idx="2421">
                  <c:v>17.015000000000001</c:v>
                </c:pt>
                <c:pt idx="2422">
                  <c:v>17.025000000000006</c:v>
                </c:pt>
                <c:pt idx="2423">
                  <c:v>17.034999999999997</c:v>
                </c:pt>
                <c:pt idx="2424">
                  <c:v>17.044999999999998</c:v>
                </c:pt>
                <c:pt idx="2425">
                  <c:v>17.055000000000007</c:v>
                </c:pt>
                <c:pt idx="2426">
                  <c:v>17.064999999999994</c:v>
                </c:pt>
                <c:pt idx="2427">
                  <c:v>17.074999999999996</c:v>
                </c:pt>
                <c:pt idx="2428">
                  <c:v>17.085000000000004</c:v>
                </c:pt>
                <c:pt idx="2429">
                  <c:v>17.094999999999995</c:v>
                </c:pt>
                <c:pt idx="2430">
                  <c:v>17.104999999999993</c:v>
                </c:pt>
                <c:pt idx="2431">
                  <c:v>17.115000000000002</c:v>
                </c:pt>
                <c:pt idx="2432">
                  <c:v>17.124999999999993</c:v>
                </c:pt>
                <c:pt idx="2433">
                  <c:v>17.134999999999998</c:v>
                </c:pt>
                <c:pt idx="2434">
                  <c:v>17.145000000000003</c:v>
                </c:pt>
                <c:pt idx="2435">
                  <c:v>17.154999999999998</c:v>
                </c:pt>
                <c:pt idx="2436">
                  <c:v>17.164999999999999</c:v>
                </c:pt>
                <c:pt idx="2437">
                  <c:v>17.175000000000001</c:v>
                </c:pt>
                <c:pt idx="2438">
                  <c:v>17.184999999999999</c:v>
                </c:pt>
                <c:pt idx="2439">
                  <c:v>17.195</c:v>
                </c:pt>
                <c:pt idx="2440">
                  <c:v>17.204999999999998</c:v>
                </c:pt>
                <c:pt idx="2441">
                  <c:v>17.215000000000003</c:v>
                </c:pt>
                <c:pt idx="2442">
                  <c:v>17.225000000000001</c:v>
                </c:pt>
                <c:pt idx="2443">
                  <c:v>17.234999999999999</c:v>
                </c:pt>
                <c:pt idx="2444">
                  <c:v>17.245000000000001</c:v>
                </c:pt>
                <c:pt idx="2445">
                  <c:v>17.254999999999999</c:v>
                </c:pt>
                <c:pt idx="2446">
                  <c:v>17.264999999999997</c:v>
                </c:pt>
                <c:pt idx="2447">
                  <c:v>17.275000000000006</c:v>
                </c:pt>
                <c:pt idx="2448">
                  <c:v>17.285000000000004</c:v>
                </c:pt>
                <c:pt idx="2449">
                  <c:v>17.294999999999998</c:v>
                </c:pt>
                <c:pt idx="2450">
                  <c:v>17.30500000000001</c:v>
                </c:pt>
                <c:pt idx="2451">
                  <c:v>17.314999999999998</c:v>
                </c:pt>
                <c:pt idx="2452">
                  <c:v>17.325000000000003</c:v>
                </c:pt>
                <c:pt idx="2453">
                  <c:v>17.335000000000004</c:v>
                </c:pt>
                <c:pt idx="2454">
                  <c:v>17.344999999999995</c:v>
                </c:pt>
                <c:pt idx="2455">
                  <c:v>17.354999999999993</c:v>
                </c:pt>
                <c:pt idx="2456">
                  <c:v>17.365000000000006</c:v>
                </c:pt>
                <c:pt idx="2457">
                  <c:v>17.374999999999993</c:v>
                </c:pt>
                <c:pt idx="2458">
                  <c:v>17.384999999999998</c:v>
                </c:pt>
                <c:pt idx="2459">
                  <c:v>17.395</c:v>
                </c:pt>
                <c:pt idx="2460">
                  <c:v>17.404999999999998</c:v>
                </c:pt>
                <c:pt idx="2461">
                  <c:v>17.414999999999999</c:v>
                </c:pt>
                <c:pt idx="2462">
                  <c:v>17.425000000000001</c:v>
                </c:pt>
                <c:pt idx="2463">
                  <c:v>17.434999999999999</c:v>
                </c:pt>
                <c:pt idx="2464">
                  <c:v>17.445</c:v>
                </c:pt>
                <c:pt idx="2465">
                  <c:v>17.454999999999998</c:v>
                </c:pt>
                <c:pt idx="2466">
                  <c:v>17.465000000000003</c:v>
                </c:pt>
                <c:pt idx="2467">
                  <c:v>17.475000000000001</c:v>
                </c:pt>
                <c:pt idx="2468">
                  <c:v>17.484999999999999</c:v>
                </c:pt>
                <c:pt idx="2469">
                  <c:v>17.495000000000001</c:v>
                </c:pt>
                <c:pt idx="2470">
                  <c:v>17.504999999999999</c:v>
                </c:pt>
                <c:pt idx="2471">
                  <c:v>17.514999999999997</c:v>
                </c:pt>
                <c:pt idx="2472">
                  <c:v>17.525000000000006</c:v>
                </c:pt>
                <c:pt idx="2473">
                  <c:v>17.534999999999997</c:v>
                </c:pt>
                <c:pt idx="2474">
                  <c:v>17.545000000000005</c:v>
                </c:pt>
                <c:pt idx="2475">
                  <c:v>17.55500000000001</c:v>
                </c:pt>
                <c:pt idx="2476">
                  <c:v>17.564999999999998</c:v>
                </c:pt>
                <c:pt idx="2477">
                  <c:v>17.575000000000003</c:v>
                </c:pt>
                <c:pt idx="2478">
                  <c:v>17.585000000000008</c:v>
                </c:pt>
                <c:pt idx="2479">
                  <c:v>17.594999999999995</c:v>
                </c:pt>
                <c:pt idx="2480">
                  <c:v>17.605</c:v>
                </c:pt>
                <c:pt idx="2481">
                  <c:v>17.615000000000006</c:v>
                </c:pt>
                <c:pt idx="2482">
                  <c:v>17.624999999999993</c:v>
                </c:pt>
                <c:pt idx="2483">
                  <c:v>17.634999999999998</c:v>
                </c:pt>
                <c:pt idx="2484">
                  <c:v>17.645000000000003</c:v>
                </c:pt>
                <c:pt idx="2485">
                  <c:v>17.654999999999998</c:v>
                </c:pt>
                <c:pt idx="2486">
                  <c:v>17.664999999999999</c:v>
                </c:pt>
                <c:pt idx="2487">
                  <c:v>17.675000000000001</c:v>
                </c:pt>
                <c:pt idx="2488">
                  <c:v>17.684999999999999</c:v>
                </c:pt>
                <c:pt idx="2489">
                  <c:v>17.695</c:v>
                </c:pt>
                <c:pt idx="2490">
                  <c:v>17.704999999999998</c:v>
                </c:pt>
                <c:pt idx="2491">
                  <c:v>17.715</c:v>
                </c:pt>
                <c:pt idx="2492">
                  <c:v>17.725000000000001</c:v>
                </c:pt>
                <c:pt idx="2493">
                  <c:v>17.734999999999999</c:v>
                </c:pt>
                <c:pt idx="2494">
                  <c:v>17.745000000000001</c:v>
                </c:pt>
                <c:pt idx="2495">
                  <c:v>17.754999999999999</c:v>
                </c:pt>
                <c:pt idx="2496">
                  <c:v>17.764999999999997</c:v>
                </c:pt>
                <c:pt idx="2497">
                  <c:v>17.775000000000006</c:v>
                </c:pt>
                <c:pt idx="2498">
                  <c:v>17.784999999999997</c:v>
                </c:pt>
                <c:pt idx="2499">
                  <c:v>17.794999999999998</c:v>
                </c:pt>
                <c:pt idx="2500">
                  <c:v>17.80500000000001</c:v>
                </c:pt>
                <c:pt idx="2501">
                  <c:v>17.814999999999998</c:v>
                </c:pt>
                <c:pt idx="2502">
                  <c:v>17.825000000000003</c:v>
                </c:pt>
                <c:pt idx="2503">
                  <c:v>17.835000000000008</c:v>
                </c:pt>
                <c:pt idx="2504">
                  <c:v>17.845000000000002</c:v>
                </c:pt>
                <c:pt idx="2505">
                  <c:v>17.855</c:v>
                </c:pt>
                <c:pt idx="2506">
                  <c:v>17.865000000000006</c:v>
                </c:pt>
                <c:pt idx="2507">
                  <c:v>17.874999999999993</c:v>
                </c:pt>
                <c:pt idx="2508">
                  <c:v>17.885000000000002</c:v>
                </c:pt>
                <c:pt idx="2509">
                  <c:v>17.895000000000003</c:v>
                </c:pt>
                <c:pt idx="2510">
                  <c:v>17.904999999999998</c:v>
                </c:pt>
                <c:pt idx="2511">
                  <c:v>17.914999999999999</c:v>
                </c:pt>
                <c:pt idx="2512">
                  <c:v>17.925000000000001</c:v>
                </c:pt>
                <c:pt idx="2513">
                  <c:v>17.934999999999999</c:v>
                </c:pt>
                <c:pt idx="2514">
                  <c:v>17.945</c:v>
                </c:pt>
                <c:pt idx="2515">
                  <c:v>17.954999999999998</c:v>
                </c:pt>
                <c:pt idx="2516">
                  <c:v>17.965</c:v>
                </c:pt>
                <c:pt idx="2517">
                  <c:v>17.974999999999998</c:v>
                </c:pt>
                <c:pt idx="2518">
                  <c:v>17.984999999999999</c:v>
                </c:pt>
                <c:pt idx="2519">
                  <c:v>17.994999999999997</c:v>
                </c:pt>
                <c:pt idx="2520">
                  <c:v>18.004999999999999</c:v>
                </c:pt>
                <c:pt idx="2521">
                  <c:v>18.014999999999997</c:v>
                </c:pt>
                <c:pt idx="2522">
                  <c:v>18.025000000000006</c:v>
                </c:pt>
                <c:pt idx="2523">
                  <c:v>18.034999999999997</c:v>
                </c:pt>
                <c:pt idx="2524">
                  <c:v>18.044999999999998</c:v>
                </c:pt>
                <c:pt idx="2525">
                  <c:v>18.05500000000001</c:v>
                </c:pt>
                <c:pt idx="2526">
                  <c:v>18.064999999999998</c:v>
                </c:pt>
                <c:pt idx="2527">
                  <c:v>18.075000000000003</c:v>
                </c:pt>
                <c:pt idx="2528">
                  <c:v>18.085000000000008</c:v>
                </c:pt>
                <c:pt idx="2529">
                  <c:v>18.095000000000002</c:v>
                </c:pt>
                <c:pt idx="2530">
                  <c:v>18.105</c:v>
                </c:pt>
                <c:pt idx="2531">
                  <c:v>18.115000000000006</c:v>
                </c:pt>
                <c:pt idx="2532">
                  <c:v>18.125000000000004</c:v>
                </c:pt>
                <c:pt idx="2533">
                  <c:v>18.135000000000002</c:v>
                </c:pt>
                <c:pt idx="2534">
                  <c:v>18.145000000000003</c:v>
                </c:pt>
                <c:pt idx="2535">
                  <c:v>18.154999999999998</c:v>
                </c:pt>
                <c:pt idx="2536">
                  <c:v>18.165000000000003</c:v>
                </c:pt>
                <c:pt idx="2537">
                  <c:v>18.175000000000001</c:v>
                </c:pt>
                <c:pt idx="2538">
                  <c:v>18.185000000000002</c:v>
                </c:pt>
                <c:pt idx="2539">
                  <c:v>18.195</c:v>
                </c:pt>
                <c:pt idx="2540">
                  <c:v>18.204999999999998</c:v>
                </c:pt>
                <c:pt idx="2541">
                  <c:v>18.215</c:v>
                </c:pt>
                <c:pt idx="2542">
                  <c:v>18.224999999999998</c:v>
                </c:pt>
                <c:pt idx="2543">
                  <c:v>18.234999999999996</c:v>
                </c:pt>
                <c:pt idx="2544">
                  <c:v>18.244999999999997</c:v>
                </c:pt>
                <c:pt idx="2545">
                  <c:v>18.254999999999995</c:v>
                </c:pt>
                <c:pt idx="2546">
                  <c:v>18.264999999999997</c:v>
                </c:pt>
                <c:pt idx="2547">
                  <c:v>18.275000000000006</c:v>
                </c:pt>
                <c:pt idx="2548">
                  <c:v>18.284999999999997</c:v>
                </c:pt>
                <c:pt idx="2549">
                  <c:v>18.294999999999995</c:v>
                </c:pt>
                <c:pt idx="2550">
                  <c:v>18.30500000000001</c:v>
                </c:pt>
                <c:pt idx="2551">
                  <c:v>18.314999999999994</c:v>
                </c:pt>
                <c:pt idx="2552">
                  <c:v>18.325000000000003</c:v>
                </c:pt>
                <c:pt idx="2553">
                  <c:v>18.335000000000008</c:v>
                </c:pt>
                <c:pt idx="2554">
                  <c:v>18.345000000000002</c:v>
                </c:pt>
                <c:pt idx="2555">
                  <c:v>18.355</c:v>
                </c:pt>
                <c:pt idx="2556">
                  <c:v>18.365000000000006</c:v>
                </c:pt>
                <c:pt idx="2557">
                  <c:v>18.375000000000004</c:v>
                </c:pt>
                <c:pt idx="2558">
                  <c:v>18.385000000000002</c:v>
                </c:pt>
                <c:pt idx="2559">
                  <c:v>18.395000000000003</c:v>
                </c:pt>
                <c:pt idx="2560">
                  <c:v>18.404999999999998</c:v>
                </c:pt>
                <c:pt idx="2561">
                  <c:v>18.415000000000003</c:v>
                </c:pt>
                <c:pt idx="2562">
                  <c:v>18.425000000000004</c:v>
                </c:pt>
                <c:pt idx="2563">
                  <c:v>18.435000000000002</c:v>
                </c:pt>
                <c:pt idx="2564">
                  <c:v>18.445000000000004</c:v>
                </c:pt>
                <c:pt idx="2565">
                  <c:v>18.454999999999998</c:v>
                </c:pt>
                <c:pt idx="2566">
                  <c:v>18.465</c:v>
                </c:pt>
                <c:pt idx="2567">
                  <c:v>18.474999999999998</c:v>
                </c:pt>
                <c:pt idx="2568">
                  <c:v>18.484999999999999</c:v>
                </c:pt>
                <c:pt idx="2569">
                  <c:v>18.494999999999997</c:v>
                </c:pt>
                <c:pt idx="2570">
                  <c:v>18.504999999999995</c:v>
                </c:pt>
                <c:pt idx="2571">
                  <c:v>18.514999999999993</c:v>
                </c:pt>
                <c:pt idx="2572">
                  <c:v>18.525000000000006</c:v>
                </c:pt>
                <c:pt idx="2573">
                  <c:v>18.534999999999993</c:v>
                </c:pt>
                <c:pt idx="2574">
                  <c:v>18.544999999999995</c:v>
                </c:pt>
                <c:pt idx="2575">
                  <c:v>18.555000000000007</c:v>
                </c:pt>
                <c:pt idx="2576">
                  <c:v>18.564999999999994</c:v>
                </c:pt>
                <c:pt idx="2577">
                  <c:v>18.574999999999996</c:v>
                </c:pt>
                <c:pt idx="2578">
                  <c:v>18.585000000000008</c:v>
                </c:pt>
                <c:pt idx="2579">
                  <c:v>18.594999999999995</c:v>
                </c:pt>
                <c:pt idx="2580">
                  <c:v>18.605</c:v>
                </c:pt>
                <c:pt idx="2581">
                  <c:v>18.615000000000009</c:v>
                </c:pt>
                <c:pt idx="2582">
                  <c:v>18.625000000000004</c:v>
                </c:pt>
                <c:pt idx="2583">
                  <c:v>18.635000000000002</c:v>
                </c:pt>
                <c:pt idx="2584">
                  <c:v>18.645000000000003</c:v>
                </c:pt>
                <c:pt idx="2585">
                  <c:v>18.654999999999998</c:v>
                </c:pt>
                <c:pt idx="2586">
                  <c:v>18.665000000000003</c:v>
                </c:pt>
                <c:pt idx="2587">
                  <c:v>18.675000000000004</c:v>
                </c:pt>
                <c:pt idx="2588">
                  <c:v>18.685000000000002</c:v>
                </c:pt>
                <c:pt idx="2589">
                  <c:v>18.695000000000004</c:v>
                </c:pt>
                <c:pt idx="2590">
                  <c:v>18.704999999999998</c:v>
                </c:pt>
                <c:pt idx="2591">
                  <c:v>18.715</c:v>
                </c:pt>
                <c:pt idx="2592">
                  <c:v>18.724999999999998</c:v>
                </c:pt>
                <c:pt idx="2593">
                  <c:v>18.734999999999999</c:v>
                </c:pt>
                <c:pt idx="2594">
                  <c:v>18.745000000000001</c:v>
                </c:pt>
                <c:pt idx="2595">
                  <c:v>18.754999999999995</c:v>
                </c:pt>
                <c:pt idx="2596">
                  <c:v>18.764999999999997</c:v>
                </c:pt>
                <c:pt idx="2597">
                  <c:v>18.775000000000006</c:v>
                </c:pt>
                <c:pt idx="2598">
                  <c:v>18.784999999999993</c:v>
                </c:pt>
                <c:pt idx="2599">
                  <c:v>18.794999999999995</c:v>
                </c:pt>
                <c:pt idx="2600">
                  <c:v>18.805000000000007</c:v>
                </c:pt>
                <c:pt idx="2601">
                  <c:v>18.814999999999991</c:v>
                </c:pt>
                <c:pt idx="2602">
                  <c:v>18.824999999999996</c:v>
                </c:pt>
                <c:pt idx="2603">
                  <c:v>18.835000000000008</c:v>
                </c:pt>
                <c:pt idx="2604">
                  <c:v>18.844999999999995</c:v>
                </c:pt>
                <c:pt idx="2605">
                  <c:v>18.854999999999993</c:v>
                </c:pt>
                <c:pt idx="2606">
                  <c:v>18.865000000000009</c:v>
                </c:pt>
                <c:pt idx="2607">
                  <c:v>18.875000000000004</c:v>
                </c:pt>
                <c:pt idx="2608">
                  <c:v>18.885000000000002</c:v>
                </c:pt>
                <c:pt idx="2609">
                  <c:v>18.895000000000003</c:v>
                </c:pt>
                <c:pt idx="2610">
                  <c:v>18.904999999999998</c:v>
                </c:pt>
                <c:pt idx="2611">
                  <c:v>18.915000000000003</c:v>
                </c:pt>
                <c:pt idx="2612">
                  <c:v>18.925000000000004</c:v>
                </c:pt>
                <c:pt idx="2613">
                  <c:v>18.935000000000002</c:v>
                </c:pt>
                <c:pt idx="2614">
                  <c:v>18.945000000000004</c:v>
                </c:pt>
                <c:pt idx="2615">
                  <c:v>18.955000000000002</c:v>
                </c:pt>
                <c:pt idx="2616">
                  <c:v>18.965</c:v>
                </c:pt>
                <c:pt idx="2617">
                  <c:v>18.975000000000001</c:v>
                </c:pt>
                <c:pt idx="2618">
                  <c:v>18.984999999999999</c:v>
                </c:pt>
                <c:pt idx="2619">
                  <c:v>18.995000000000001</c:v>
                </c:pt>
                <c:pt idx="2620">
                  <c:v>19.004999999999995</c:v>
                </c:pt>
                <c:pt idx="2621">
                  <c:v>19.014999999999997</c:v>
                </c:pt>
                <c:pt idx="2622">
                  <c:v>19.025000000000006</c:v>
                </c:pt>
                <c:pt idx="2623">
                  <c:v>19.034999999999993</c:v>
                </c:pt>
                <c:pt idx="2624">
                  <c:v>19.044999999999995</c:v>
                </c:pt>
                <c:pt idx="2625">
                  <c:v>19.055000000000007</c:v>
                </c:pt>
                <c:pt idx="2626">
                  <c:v>19.064999999999991</c:v>
                </c:pt>
                <c:pt idx="2627">
                  <c:v>19.074999999999996</c:v>
                </c:pt>
                <c:pt idx="2628">
                  <c:v>19.085000000000004</c:v>
                </c:pt>
                <c:pt idx="2629">
                  <c:v>19.094999999999992</c:v>
                </c:pt>
                <c:pt idx="2630">
                  <c:v>19.104999999999993</c:v>
                </c:pt>
                <c:pt idx="2631">
                  <c:v>19.115000000000006</c:v>
                </c:pt>
                <c:pt idx="2632">
                  <c:v>19.125000000000004</c:v>
                </c:pt>
                <c:pt idx="2633">
                  <c:v>19.135000000000002</c:v>
                </c:pt>
                <c:pt idx="2634">
                  <c:v>19.145000000000007</c:v>
                </c:pt>
                <c:pt idx="2635">
                  <c:v>19.155000000000005</c:v>
                </c:pt>
                <c:pt idx="2636">
                  <c:v>19.165000000000003</c:v>
                </c:pt>
                <c:pt idx="2637">
                  <c:v>19.175000000000004</c:v>
                </c:pt>
                <c:pt idx="2638">
                  <c:v>19.185000000000002</c:v>
                </c:pt>
                <c:pt idx="2639">
                  <c:v>19.195000000000004</c:v>
                </c:pt>
                <c:pt idx="2640">
                  <c:v>19.205000000000002</c:v>
                </c:pt>
                <c:pt idx="2641">
                  <c:v>19.215</c:v>
                </c:pt>
                <c:pt idx="2642">
                  <c:v>19.225000000000001</c:v>
                </c:pt>
                <c:pt idx="2643">
                  <c:v>19.234999999999999</c:v>
                </c:pt>
                <c:pt idx="2644">
                  <c:v>19.245000000000001</c:v>
                </c:pt>
                <c:pt idx="2645">
                  <c:v>19.254999999999999</c:v>
                </c:pt>
                <c:pt idx="2646">
                  <c:v>19.264999999999997</c:v>
                </c:pt>
                <c:pt idx="2647">
                  <c:v>19.275000000000006</c:v>
                </c:pt>
                <c:pt idx="2648">
                  <c:v>19.284999999999993</c:v>
                </c:pt>
                <c:pt idx="2649">
                  <c:v>19.294999999999995</c:v>
                </c:pt>
                <c:pt idx="2650">
                  <c:v>19.305000000000007</c:v>
                </c:pt>
                <c:pt idx="2651">
                  <c:v>19.314999999999991</c:v>
                </c:pt>
                <c:pt idx="2652">
                  <c:v>19.324999999999996</c:v>
                </c:pt>
                <c:pt idx="2653">
                  <c:v>19.335000000000004</c:v>
                </c:pt>
                <c:pt idx="2654">
                  <c:v>19.344999999999992</c:v>
                </c:pt>
                <c:pt idx="2655">
                  <c:v>19.354999999999993</c:v>
                </c:pt>
                <c:pt idx="2656">
                  <c:v>19.365000000000006</c:v>
                </c:pt>
                <c:pt idx="2657">
                  <c:v>19.375000000000004</c:v>
                </c:pt>
                <c:pt idx="2658">
                  <c:v>19.385000000000002</c:v>
                </c:pt>
                <c:pt idx="2659">
                  <c:v>19.395000000000007</c:v>
                </c:pt>
                <c:pt idx="2660">
                  <c:v>19.405000000000005</c:v>
                </c:pt>
                <c:pt idx="2661">
                  <c:v>19.414999999999999</c:v>
                </c:pt>
                <c:pt idx="2662">
                  <c:v>19.425000000000004</c:v>
                </c:pt>
                <c:pt idx="2663">
                  <c:v>19.435000000000002</c:v>
                </c:pt>
                <c:pt idx="2664">
                  <c:v>19.445000000000004</c:v>
                </c:pt>
                <c:pt idx="2665">
                  <c:v>19.455000000000002</c:v>
                </c:pt>
                <c:pt idx="2666">
                  <c:v>19.465</c:v>
                </c:pt>
                <c:pt idx="2667">
                  <c:v>19.475000000000001</c:v>
                </c:pt>
                <c:pt idx="2668">
                  <c:v>19.484999999999999</c:v>
                </c:pt>
                <c:pt idx="2669">
                  <c:v>19.495000000000001</c:v>
                </c:pt>
                <c:pt idx="2670">
                  <c:v>19.504999999999999</c:v>
                </c:pt>
                <c:pt idx="2671">
                  <c:v>19.514999999999997</c:v>
                </c:pt>
                <c:pt idx="2672">
                  <c:v>19.525000000000006</c:v>
                </c:pt>
                <c:pt idx="2673">
                  <c:v>19.534999999999997</c:v>
                </c:pt>
                <c:pt idx="2674">
                  <c:v>19.544999999999995</c:v>
                </c:pt>
                <c:pt idx="2675">
                  <c:v>19.555000000000007</c:v>
                </c:pt>
                <c:pt idx="2676">
                  <c:v>19.564999999999991</c:v>
                </c:pt>
                <c:pt idx="2677">
                  <c:v>19.574999999999996</c:v>
                </c:pt>
                <c:pt idx="2678">
                  <c:v>19.585000000000004</c:v>
                </c:pt>
                <c:pt idx="2679">
                  <c:v>19.594999999999992</c:v>
                </c:pt>
                <c:pt idx="2680">
                  <c:v>19.604999999999993</c:v>
                </c:pt>
                <c:pt idx="2681">
                  <c:v>19.615000000000006</c:v>
                </c:pt>
                <c:pt idx="2682">
                  <c:v>19.625000000000004</c:v>
                </c:pt>
                <c:pt idx="2683">
                  <c:v>19.635000000000002</c:v>
                </c:pt>
                <c:pt idx="2684">
                  <c:v>19.645000000000003</c:v>
                </c:pt>
                <c:pt idx="2685">
                  <c:v>19.655000000000005</c:v>
                </c:pt>
                <c:pt idx="2686">
                  <c:v>19.664999999999999</c:v>
                </c:pt>
                <c:pt idx="2687">
                  <c:v>19.675000000000004</c:v>
                </c:pt>
                <c:pt idx="2688">
                  <c:v>19.685000000000002</c:v>
                </c:pt>
                <c:pt idx="2689">
                  <c:v>19.695000000000004</c:v>
                </c:pt>
                <c:pt idx="2690">
                  <c:v>19.705000000000002</c:v>
                </c:pt>
                <c:pt idx="2691">
                  <c:v>19.715</c:v>
                </c:pt>
                <c:pt idx="2692">
                  <c:v>19.725000000000001</c:v>
                </c:pt>
                <c:pt idx="2693">
                  <c:v>19.734999999999999</c:v>
                </c:pt>
                <c:pt idx="2694">
                  <c:v>19.745000000000001</c:v>
                </c:pt>
                <c:pt idx="2695">
                  <c:v>19.754999999999999</c:v>
                </c:pt>
                <c:pt idx="2696">
                  <c:v>19.764999999999997</c:v>
                </c:pt>
                <c:pt idx="2697">
                  <c:v>19.775000000000009</c:v>
                </c:pt>
                <c:pt idx="2698">
                  <c:v>19.784999999999997</c:v>
                </c:pt>
                <c:pt idx="2699">
                  <c:v>19.794999999999995</c:v>
                </c:pt>
                <c:pt idx="2700">
                  <c:v>19.805000000000007</c:v>
                </c:pt>
                <c:pt idx="2701">
                  <c:v>19.814999999999994</c:v>
                </c:pt>
                <c:pt idx="2702">
                  <c:v>19.824999999999996</c:v>
                </c:pt>
                <c:pt idx="2703">
                  <c:v>19.835000000000004</c:v>
                </c:pt>
                <c:pt idx="2704">
                  <c:v>19.844999999999992</c:v>
                </c:pt>
                <c:pt idx="2705">
                  <c:v>19.854999999999993</c:v>
                </c:pt>
                <c:pt idx="2706">
                  <c:v>19.865000000000002</c:v>
                </c:pt>
                <c:pt idx="2707">
                  <c:v>19.874999999999993</c:v>
                </c:pt>
                <c:pt idx="2708">
                  <c:v>19.885000000000002</c:v>
                </c:pt>
                <c:pt idx="2709">
                  <c:v>19.895000000000003</c:v>
                </c:pt>
                <c:pt idx="2710">
                  <c:v>19.904999999999998</c:v>
                </c:pt>
                <c:pt idx="2711">
                  <c:v>19.914999999999999</c:v>
                </c:pt>
                <c:pt idx="2712">
                  <c:v>19.925000000000004</c:v>
                </c:pt>
                <c:pt idx="2713">
                  <c:v>19.935000000000006</c:v>
                </c:pt>
                <c:pt idx="2714">
                  <c:v>19.945</c:v>
                </c:pt>
                <c:pt idx="2715">
                  <c:v>19.955000000000002</c:v>
                </c:pt>
                <c:pt idx="2716">
                  <c:v>19.965000000000003</c:v>
                </c:pt>
                <c:pt idx="2717">
                  <c:v>19.975000000000001</c:v>
                </c:pt>
                <c:pt idx="2718">
                  <c:v>19.985000000000003</c:v>
                </c:pt>
                <c:pt idx="2719">
                  <c:v>19.995000000000001</c:v>
                </c:pt>
                <c:pt idx="2720">
                  <c:v>20.004999999999999</c:v>
                </c:pt>
                <c:pt idx="2721">
                  <c:v>20.014999999999997</c:v>
                </c:pt>
                <c:pt idx="2722">
                  <c:v>20.025000000000009</c:v>
                </c:pt>
                <c:pt idx="2723">
                  <c:v>20.034999999999997</c:v>
                </c:pt>
                <c:pt idx="2724">
                  <c:v>20.044999999999995</c:v>
                </c:pt>
                <c:pt idx="2725">
                  <c:v>20.055000000000007</c:v>
                </c:pt>
                <c:pt idx="2726">
                  <c:v>20.064999999999994</c:v>
                </c:pt>
                <c:pt idx="2727">
                  <c:v>20.074999999999996</c:v>
                </c:pt>
                <c:pt idx="2728">
                  <c:v>20.085000000000004</c:v>
                </c:pt>
                <c:pt idx="2729">
                  <c:v>20.094999999999992</c:v>
                </c:pt>
                <c:pt idx="2730">
                  <c:v>20.104999999999993</c:v>
                </c:pt>
                <c:pt idx="2731">
                  <c:v>20.115000000000006</c:v>
                </c:pt>
                <c:pt idx="2732">
                  <c:v>20.124999999999993</c:v>
                </c:pt>
                <c:pt idx="2733">
                  <c:v>20.135000000000002</c:v>
                </c:pt>
                <c:pt idx="2734">
                  <c:v>20.145000000000003</c:v>
                </c:pt>
                <c:pt idx="2735">
                  <c:v>20.154999999999998</c:v>
                </c:pt>
                <c:pt idx="2736">
                  <c:v>20.164999999999999</c:v>
                </c:pt>
                <c:pt idx="2737">
                  <c:v>20.175000000000004</c:v>
                </c:pt>
                <c:pt idx="2738">
                  <c:v>20.185000000000002</c:v>
                </c:pt>
                <c:pt idx="2739">
                  <c:v>20.195</c:v>
                </c:pt>
                <c:pt idx="2740">
                  <c:v>20.204999999999998</c:v>
                </c:pt>
                <c:pt idx="2741">
                  <c:v>20.215000000000003</c:v>
                </c:pt>
                <c:pt idx="2742">
                  <c:v>20.224999999999998</c:v>
                </c:pt>
                <c:pt idx="2743">
                  <c:v>20.234999999999999</c:v>
                </c:pt>
                <c:pt idx="2744">
                  <c:v>20.245000000000001</c:v>
                </c:pt>
                <c:pt idx="2745">
                  <c:v>20.254999999999999</c:v>
                </c:pt>
                <c:pt idx="2746">
                  <c:v>20.265000000000001</c:v>
                </c:pt>
                <c:pt idx="2747">
                  <c:v>20.275000000000009</c:v>
                </c:pt>
                <c:pt idx="2748">
                  <c:v>20.284999999999997</c:v>
                </c:pt>
                <c:pt idx="2749">
                  <c:v>20.294999999999995</c:v>
                </c:pt>
                <c:pt idx="2750">
                  <c:v>20.30500000000001</c:v>
                </c:pt>
                <c:pt idx="2751">
                  <c:v>20.314999999999994</c:v>
                </c:pt>
                <c:pt idx="2752">
                  <c:v>20.325000000000003</c:v>
                </c:pt>
                <c:pt idx="2753">
                  <c:v>20.335000000000004</c:v>
                </c:pt>
                <c:pt idx="2754">
                  <c:v>20.344999999999992</c:v>
                </c:pt>
                <c:pt idx="2755">
                  <c:v>20.354999999999993</c:v>
                </c:pt>
                <c:pt idx="2756">
                  <c:v>20.365000000000006</c:v>
                </c:pt>
                <c:pt idx="2757">
                  <c:v>20.374999999999993</c:v>
                </c:pt>
                <c:pt idx="2758">
                  <c:v>20.385000000000002</c:v>
                </c:pt>
                <c:pt idx="2759">
                  <c:v>20.395000000000003</c:v>
                </c:pt>
                <c:pt idx="2760">
                  <c:v>20.404999999999998</c:v>
                </c:pt>
                <c:pt idx="2761">
                  <c:v>20.414999999999999</c:v>
                </c:pt>
                <c:pt idx="2762">
                  <c:v>20.425000000000004</c:v>
                </c:pt>
                <c:pt idx="2763">
                  <c:v>20.435000000000002</c:v>
                </c:pt>
                <c:pt idx="2764">
                  <c:v>20.445</c:v>
                </c:pt>
                <c:pt idx="2765">
                  <c:v>20.454999999999998</c:v>
                </c:pt>
                <c:pt idx="2766">
                  <c:v>20.465000000000003</c:v>
                </c:pt>
                <c:pt idx="2767">
                  <c:v>20.474999999999998</c:v>
                </c:pt>
                <c:pt idx="2768">
                  <c:v>20.484999999999999</c:v>
                </c:pt>
                <c:pt idx="2769">
                  <c:v>20.495000000000001</c:v>
                </c:pt>
                <c:pt idx="2770">
                  <c:v>20.504999999999995</c:v>
                </c:pt>
                <c:pt idx="2771">
                  <c:v>20.514999999999997</c:v>
                </c:pt>
                <c:pt idx="2772">
                  <c:v>20.525000000000009</c:v>
                </c:pt>
                <c:pt idx="2773">
                  <c:v>20.534999999999993</c:v>
                </c:pt>
                <c:pt idx="2774">
                  <c:v>20.544999999999998</c:v>
                </c:pt>
                <c:pt idx="2775">
                  <c:v>20.55500000000001</c:v>
                </c:pt>
                <c:pt idx="2776">
                  <c:v>20.564999999999994</c:v>
                </c:pt>
                <c:pt idx="2777">
                  <c:v>20.575000000000003</c:v>
                </c:pt>
                <c:pt idx="2778">
                  <c:v>20.585000000000008</c:v>
                </c:pt>
                <c:pt idx="2779">
                  <c:v>20.594999999999992</c:v>
                </c:pt>
                <c:pt idx="2780">
                  <c:v>20.605</c:v>
                </c:pt>
                <c:pt idx="2781">
                  <c:v>20.615000000000006</c:v>
                </c:pt>
                <c:pt idx="2782">
                  <c:v>20.625000000000004</c:v>
                </c:pt>
                <c:pt idx="2783">
                  <c:v>20.634999999999998</c:v>
                </c:pt>
                <c:pt idx="2784">
                  <c:v>20.645000000000003</c:v>
                </c:pt>
                <c:pt idx="2785">
                  <c:v>20.654999999999998</c:v>
                </c:pt>
                <c:pt idx="2786">
                  <c:v>20.664999999999999</c:v>
                </c:pt>
                <c:pt idx="2787">
                  <c:v>20.675000000000001</c:v>
                </c:pt>
                <c:pt idx="2788">
                  <c:v>20.685000000000002</c:v>
                </c:pt>
                <c:pt idx="2789">
                  <c:v>20.695</c:v>
                </c:pt>
                <c:pt idx="2790">
                  <c:v>20.705000000000002</c:v>
                </c:pt>
                <c:pt idx="2791">
                  <c:v>20.715000000000003</c:v>
                </c:pt>
                <c:pt idx="2792">
                  <c:v>20.724999999999998</c:v>
                </c:pt>
                <c:pt idx="2793">
                  <c:v>20.734999999999999</c:v>
                </c:pt>
                <c:pt idx="2794">
                  <c:v>20.745000000000001</c:v>
                </c:pt>
                <c:pt idx="2795">
                  <c:v>20.754999999999995</c:v>
                </c:pt>
                <c:pt idx="2796">
                  <c:v>20.764999999999997</c:v>
                </c:pt>
                <c:pt idx="2797">
                  <c:v>20.775000000000009</c:v>
                </c:pt>
                <c:pt idx="2798">
                  <c:v>20.784999999999993</c:v>
                </c:pt>
                <c:pt idx="2799">
                  <c:v>20.794999999999998</c:v>
                </c:pt>
                <c:pt idx="2800">
                  <c:v>20.80500000000001</c:v>
                </c:pt>
                <c:pt idx="2801">
                  <c:v>20.814999999999994</c:v>
                </c:pt>
                <c:pt idx="2802">
                  <c:v>20.825000000000003</c:v>
                </c:pt>
                <c:pt idx="2803">
                  <c:v>20.835000000000008</c:v>
                </c:pt>
                <c:pt idx="2804">
                  <c:v>20.844999999999992</c:v>
                </c:pt>
                <c:pt idx="2805">
                  <c:v>20.855</c:v>
                </c:pt>
                <c:pt idx="2806">
                  <c:v>20.865000000000006</c:v>
                </c:pt>
                <c:pt idx="2807">
                  <c:v>20.875000000000004</c:v>
                </c:pt>
                <c:pt idx="2808">
                  <c:v>20.885000000000002</c:v>
                </c:pt>
                <c:pt idx="2809">
                  <c:v>20.895000000000003</c:v>
                </c:pt>
                <c:pt idx="2810">
                  <c:v>20.904999999999998</c:v>
                </c:pt>
                <c:pt idx="2811">
                  <c:v>20.914999999999999</c:v>
                </c:pt>
                <c:pt idx="2812">
                  <c:v>20.925000000000004</c:v>
                </c:pt>
                <c:pt idx="2813">
                  <c:v>20.935000000000002</c:v>
                </c:pt>
                <c:pt idx="2814">
                  <c:v>20.945</c:v>
                </c:pt>
                <c:pt idx="2815">
                  <c:v>20.954999999999998</c:v>
                </c:pt>
                <c:pt idx="2816">
                  <c:v>20.965000000000003</c:v>
                </c:pt>
                <c:pt idx="2817">
                  <c:v>20.974999999999998</c:v>
                </c:pt>
                <c:pt idx="2818">
                  <c:v>20.984999999999999</c:v>
                </c:pt>
                <c:pt idx="2819">
                  <c:v>20.995000000000001</c:v>
                </c:pt>
                <c:pt idx="2820">
                  <c:v>21.004999999999995</c:v>
                </c:pt>
                <c:pt idx="2821">
                  <c:v>21.014999999999997</c:v>
                </c:pt>
                <c:pt idx="2822">
                  <c:v>21.025000000000009</c:v>
                </c:pt>
                <c:pt idx="2823">
                  <c:v>21.034999999999993</c:v>
                </c:pt>
                <c:pt idx="2824">
                  <c:v>21.044999999999995</c:v>
                </c:pt>
                <c:pt idx="2825">
                  <c:v>21.05500000000001</c:v>
                </c:pt>
                <c:pt idx="2826">
                  <c:v>21.064999999999994</c:v>
                </c:pt>
                <c:pt idx="2827">
                  <c:v>21.075000000000003</c:v>
                </c:pt>
                <c:pt idx="2828">
                  <c:v>21.085000000000008</c:v>
                </c:pt>
                <c:pt idx="2829">
                  <c:v>21.094999999999995</c:v>
                </c:pt>
                <c:pt idx="2830">
                  <c:v>21.105</c:v>
                </c:pt>
                <c:pt idx="2831">
                  <c:v>21.115000000000006</c:v>
                </c:pt>
                <c:pt idx="2832">
                  <c:v>21.125000000000004</c:v>
                </c:pt>
                <c:pt idx="2833">
                  <c:v>21.135000000000002</c:v>
                </c:pt>
                <c:pt idx="2834">
                  <c:v>21.145000000000003</c:v>
                </c:pt>
                <c:pt idx="2835">
                  <c:v>21.154999999999998</c:v>
                </c:pt>
                <c:pt idx="2836">
                  <c:v>21.164999999999999</c:v>
                </c:pt>
                <c:pt idx="2837">
                  <c:v>21.175000000000004</c:v>
                </c:pt>
                <c:pt idx="2838">
                  <c:v>21.185000000000002</c:v>
                </c:pt>
                <c:pt idx="2839">
                  <c:v>21.195</c:v>
                </c:pt>
                <c:pt idx="2840">
                  <c:v>21.204999999999998</c:v>
                </c:pt>
                <c:pt idx="2841">
                  <c:v>21.215000000000003</c:v>
                </c:pt>
                <c:pt idx="2842">
                  <c:v>21.224999999999998</c:v>
                </c:pt>
                <c:pt idx="2843">
                  <c:v>21.234999999999999</c:v>
                </c:pt>
                <c:pt idx="2844">
                  <c:v>21.245000000000001</c:v>
                </c:pt>
                <c:pt idx="2845">
                  <c:v>21.254999999999995</c:v>
                </c:pt>
                <c:pt idx="2846">
                  <c:v>21.264999999999997</c:v>
                </c:pt>
                <c:pt idx="2847">
                  <c:v>21.275000000000006</c:v>
                </c:pt>
                <c:pt idx="2848">
                  <c:v>21.284999999999993</c:v>
                </c:pt>
                <c:pt idx="2849">
                  <c:v>21.294999999999995</c:v>
                </c:pt>
                <c:pt idx="2850">
                  <c:v>21.30500000000001</c:v>
                </c:pt>
                <c:pt idx="2851">
                  <c:v>21.314999999999991</c:v>
                </c:pt>
                <c:pt idx="2852">
                  <c:v>21.324999999999996</c:v>
                </c:pt>
                <c:pt idx="2853">
                  <c:v>21.335000000000008</c:v>
                </c:pt>
                <c:pt idx="2854">
                  <c:v>21.344999999999992</c:v>
                </c:pt>
                <c:pt idx="2855">
                  <c:v>21.355</c:v>
                </c:pt>
                <c:pt idx="2856">
                  <c:v>21.365000000000006</c:v>
                </c:pt>
                <c:pt idx="2857">
                  <c:v>21.375000000000004</c:v>
                </c:pt>
                <c:pt idx="2858">
                  <c:v>21.385000000000002</c:v>
                </c:pt>
                <c:pt idx="2859">
                  <c:v>21.395000000000003</c:v>
                </c:pt>
                <c:pt idx="2860">
                  <c:v>21.404999999999998</c:v>
                </c:pt>
                <c:pt idx="2861">
                  <c:v>21.415000000000003</c:v>
                </c:pt>
                <c:pt idx="2862">
                  <c:v>21.425000000000001</c:v>
                </c:pt>
                <c:pt idx="2863">
                  <c:v>21.435000000000006</c:v>
                </c:pt>
                <c:pt idx="2864">
                  <c:v>21.445</c:v>
                </c:pt>
                <c:pt idx="2865">
                  <c:v>21.455000000000002</c:v>
                </c:pt>
                <c:pt idx="2866">
                  <c:v>21.465000000000003</c:v>
                </c:pt>
                <c:pt idx="2867">
                  <c:v>21.474999999999998</c:v>
                </c:pt>
                <c:pt idx="2868">
                  <c:v>21.484999999999999</c:v>
                </c:pt>
                <c:pt idx="2869">
                  <c:v>21.495000000000008</c:v>
                </c:pt>
                <c:pt idx="2870">
                  <c:v>21.504999999999995</c:v>
                </c:pt>
                <c:pt idx="2871">
                  <c:v>21.514999999999997</c:v>
                </c:pt>
                <c:pt idx="2872">
                  <c:v>21.525000000000006</c:v>
                </c:pt>
                <c:pt idx="2873">
                  <c:v>21.534999999999993</c:v>
                </c:pt>
                <c:pt idx="2874">
                  <c:v>21.544999999999995</c:v>
                </c:pt>
                <c:pt idx="2875">
                  <c:v>21.55500000000001</c:v>
                </c:pt>
                <c:pt idx="2876">
                  <c:v>21.564999999999991</c:v>
                </c:pt>
                <c:pt idx="2877">
                  <c:v>21.574999999999996</c:v>
                </c:pt>
                <c:pt idx="2878">
                  <c:v>21.585000000000008</c:v>
                </c:pt>
                <c:pt idx="2879">
                  <c:v>21.594999999999992</c:v>
                </c:pt>
                <c:pt idx="2880">
                  <c:v>21.605</c:v>
                </c:pt>
                <c:pt idx="2881">
                  <c:v>21.615000000000006</c:v>
                </c:pt>
                <c:pt idx="2882">
                  <c:v>21.625000000000004</c:v>
                </c:pt>
                <c:pt idx="2883">
                  <c:v>21.635000000000002</c:v>
                </c:pt>
                <c:pt idx="2884">
                  <c:v>21.645000000000003</c:v>
                </c:pt>
                <c:pt idx="2885">
                  <c:v>21.655000000000005</c:v>
                </c:pt>
                <c:pt idx="2886">
                  <c:v>21.665000000000003</c:v>
                </c:pt>
                <c:pt idx="2887">
                  <c:v>21.675000000000004</c:v>
                </c:pt>
                <c:pt idx="2888">
                  <c:v>21.685000000000006</c:v>
                </c:pt>
                <c:pt idx="2889">
                  <c:v>21.695000000000004</c:v>
                </c:pt>
                <c:pt idx="2890">
                  <c:v>21.705000000000002</c:v>
                </c:pt>
                <c:pt idx="2891">
                  <c:v>21.715000000000003</c:v>
                </c:pt>
                <c:pt idx="2892">
                  <c:v>21.724999999999998</c:v>
                </c:pt>
                <c:pt idx="2893">
                  <c:v>21.734999999999999</c:v>
                </c:pt>
                <c:pt idx="2894">
                  <c:v>21.745000000000008</c:v>
                </c:pt>
                <c:pt idx="2895">
                  <c:v>21.754999999999995</c:v>
                </c:pt>
                <c:pt idx="2896">
                  <c:v>21.764999999999993</c:v>
                </c:pt>
                <c:pt idx="2897">
                  <c:v>21.775000000000006</c:v>
                </c:pt>
                <c:pt idx="2898">
                  <c:v>21.784999999999989</c:v>
                </c:pt>
                <c:pt idx="2899">
                  <c:v>21.794999999999995</c:v>
                </c:pt>
                <c:pt idx="2900">
                  <c:v>21.805000000000007</c:v>
                </c:pt>
                <c:pt idx="2901">
                  <c:v>21.814999999999991</c:v>
                </c:pt>
                <c:pt idx="2902">
                  <c:v>21.824999999999992</c:v>
                </c:pt>
                <c:pt idx="2903">
                  <c:v>21.835000000000008</c:v>
                </c:pt>
                <c:pt idx="2904">
                  <c:v>21.844999999999992</c:v>
                </c:pt>
                <c:pt idx="2905">
                  <c:v>21.855</c:v>
                </c:pt>
                <c:pt idx="2906">
                  <c:v>21.865000000000006</c:v>
                </c:pt>
                <c:pt idx="2907">
                  <c:v>21.875000000000004</c:v>
                </c:pt>
                <c:pt idx="2908">
                  <c:v>21.885000000000002</c:v>
                </c:pt>
                <c:pt idx="2909">
                  <c:v>21.895000000000003</c:v>
                </c:pt>
                <c:pt idx="2910">
                  <c:v>21.905000000000005</c:v>
                </c:pt>
                <c:pt idx="2911">
                  <c:v>21.915000000000003</c:v>
                </c:pt>
                <c:pt idx="2912">
                  <c:v>21.925000000000004</c:v>
                </c:pt>
                <c:pt idx="2913">
                  <c:v>21.935000000000006</c:v>
                </c:pt>
                <c:pt idx="2914">
                  <c:v>21.945000000000004</c:v>
                </c:pt>
                <c:pt idx="2915">
                  <c:v>21.955000000000002</c:v>
                </c:pt>
                <c:pt idx="2916">
                  <c:v>21.965000000000003</c:v>
                </c:pt>
                <c:pt idx="2917">
                  <c:v>21.974999999999998</c:v>
                </c:pt>
                <c:pt idx="2918">
                  <c:v>21.984999999999999</c:v>
                </c:pt>
                <c:pt idx="2919">
                  <c:v>21.995000000000008</c:v>
                </c:pt>
                <c:pt idx="2920">
                  <c:v>22.004999999999995</c:v>
                </c:pt>
                <c:pt idx="2921">
                  <c:v>22.014999999999993</c:v>
                </c:pt>
                <c:pt idx="2922">
                  <c:v>22.025000000000006</c:v>
                </c:pt>
                <c:pt idx="2923">
                  <c:v>22.034999999999989</c:v>
                </c:pt>
                <c:pt idx="2924">
                  <c:v>22.044999999999995</c:v>
                </c:pt>
                <c:pt idx="2925">
                  <c:v>22.055000000000007</c:v>
                </c:pt>
                <c:pt idx="2926">
                  <c:v>22.064999999999991</c:v>
                </c:pt>
                <c:pt idx="2927">
                  <c:v>22.074999999999992</c:v>
                </c:pt>
                <c:pt idx="2928">
                  <c:v>22.085000000000004</c:v>
                </c:pt>
                <c:pt idx="2929">
                  <c:v>22.094999999999992</c:v>
                </c:pt>
                <c:pt idx="2930">
                  <c:v>22.10499999999999</c:v>
                </c:pt>
                <c:pt idx="2931">
                  <c:v>22.115000000000006</c:v>
                </c:pt>
                <c:pt idx="2932">
                  <c:v>22.125000000000004</c:v>
                </c:pt>
                <c:pt idx="2933">
                  <c:v>22.135000000000002</c:v>
                </c:pt>
                <c:pt idx="2934">
                  <c:v>22.145000000000003</c:v>
                </c:pt>
                <c:pt idx="2935">
                  <c:v>22.155000000000005</c:v>
                </c:pt>
                <c:pt idx="2936">
                  <c:v>22.165000000000003</c:v>
                </c:pt>
                <c:pt idx="2937">
                  <c:v>22.175000000000004</c:v>
                </c:pt>
                <c:pt idx="2938">
                  <c:v>22.185000000000006</c:v>
                </c:pt>
                <c:pt idx="2939">
                  <c:v>22.195</c:v>
                </c:pt>
                <c:pt idx="2940">
                  <c:v>22.205000000000002</c:v>
                </c:pt>
                <c:pt idx="2941">
                  <c:v>22.215000000000003</c:v>
                </c:pt>
                <c:pt idx="2942">
                  <c:v>22.225000000000001</c:v>
                </c:pt>
                <c:pt idx="2943">
                  <c:v>22.234999999999999</c:v>
                </c:pt>
                <c:pt idx="2944">
                  <c:v>22.245000000000008</c:v>
                </c:pt>
                <c:pt idx="2945">
                  <c:v>22.254999999999995</c:v>
                </c:pt>
                <c:pt idx="2946">
                  <c:v>22.264999999999997</c:v>
                </c:pt>
                <c:pt idx="2947">
                  <c:v>22.275000000000006</c:v>
                </c:pt>
                <c:pt idx="2948">
                  <c:v>22.284999999999993</c:v>
                </c:pt>
                <c:pt idx="2949">
                  <c:v>22.294999999999995</c:v>
                </c:pt>
                <c:pt idx="2950">
                  <c:v>22.305000000000007</c:v>
                </c:pt>
                <c:pt idx="2951">
                  <c:v>22.314999999999991</c:v>
                </c:pt>
                <c:pt idx="2952">
                  <c:v>22.324999999999992</c:v>
                </c:pt>
                <c:pt idx="2953">
                  <c:v>22.335000000000004</c:v>
                </c:pt>
                <c:pt idx="2954">
                  <c:v>22.344999999999992</c:v>
                </c:pt>
                <c:pt idx="2955">
                  <c:v>22.35499999999999</c:v>
                </c:pt>
                <c:pt idx="2956">
                  <c:v>22.365000000000006</c:v>
                </c:pt>
                <c:pt idx="2957">
                  <c:v>22.375000000000004</c:v>
                </c:pt>
                <c:pt idx="2958">
                  <c:v>22.385000000000002</c:v>
                </c:pt>
                <c:pt idx="2959">
                  <c:v>22.395000000000003</c:v>
                </c:pt>
                <c:pt idx="2960">
                  <c:v>22.405000000000005</c:v>
                </c:pt>
                <c:pt idx="2961">
                  <c:v>22.415000000000003</c:v>
                </c:pt>
                <c:pt idx="2962">
                  <c:v>22.425000000000004</c:v>
                </c:pt>
                <c:pt idx="2963">
                  <c:v>22.435000000000006</c:v>
                </c:pt>
                <c:pt idx="2964">
                  <c:v>22.445</c:v>
                </c:pt>
                <c:pt idx="2965">
                  <c:v>22.455000000000002</c:v>
                </c:pt>
                <c:pt idx="2966">
                  <c:v>22.465000000000003</c:v>
                </c:pt>
                <c:pt idx="2967">
                  <c:v>22.475000000000001</c:v>
                </c:pt>
                <c:pt idx="2968">
                  <c:v>22.485000000000003</c:v>
                </c:pt>
                <c:pt idx="2969">
                  <c:v>22.495000000000008</c:v>
                </c:pt>
                <c:pt idx="2970">
                  <c:v>22.504999999999999</c:v>
                </c:pt>
                <c:pt idx="2971">
                  <c:v>22.514999999999997</c:v>
                </c:pt>
                <c:pt idx="2972">
                  <c:v>22.525000000000006</c:v>
                </c:pt>
                <c:pt idx="2973">
                  <c:v>22.534999999999993</c:v>
                </c:pt>
                <c:pt idx="2974">
                  <c:v>22.544999999999995</c:v>
                </c:pt>
                <c:pt idx="2975">
                  <c:v>22.555000000000007</c:v>
                </c:pt>
                <c:pt idx="2976">
                  <c:v>22.564999999999991</c:v>
                </c:pt>
                <c:pt idx="2977">
                  <c:v>22.574999999999992</c:v>
                </c:pt>
                <c:pt idx="2978">
                  <c:v>22.585000000000004</c:v>
                </c:pt>
                <c:pt idx="2979">
                  <c:v>22.594999999999992</c:v>
                </c:pt>
                <c:pt idx="2980">
                  <c:v>22.60499999999999</c:v>
                </c:pt>
                <c:pt idx="2981">
                  <c:v>22.615000000000006</c:v>
                </c:pt>
                <c:pt idx="2982">
                  <c:v>22.625000000000004</c:v>
                </c:pt>
                <c:pt idx="2983">
                  <c:v>22.634999999999998</c:v>
                </c:pt>
                <c:pt idx="2984">
                  <c:v>22.645000000000003</c:v>
                </c:pt>
                <c:pt idx="2985">
                  <c:v>22.655000000000005</c:v>
                </c:pt>
                <c:pt idx="2986">
                  <c:v>22.665000000000003</c:v>
                </c:pt>
                <c:pt idx="2987">
                  <c:v>22.675000000000004</c:v>
                </c:pt>
                <c:pt idx="2988">
                  <c:v>22.685000000000006</c:v>
                </c:pt>
                <c:pt idx="2989">
                  <c:v>22.695000000000004</c:v>
                </c:pt>
                <c:pt idx="2990">
                  <c:v>22.705000000000002</c:v>
                </c:pt>
                <c:pt idx="2991">
                  <c:v>22.715000000000011</c:v>
                </c:pt>
                <c:pt idx="2992">
                  <c:v>22.725000000000001</c:v>
                </c:pt>
                <c:pt idx="2993">
                  <c:v>22.735000000000003</c:v>
                </c:pt>
                <c:pt idx="2994">
                  <c:v>22.745000000000008</c:v>
                </c:pt>
                <c:pt idx="2995">
                  <c:v>22.754999999999999</c:v>
                </c:pt>
                <c:pt idx="2996">
                  <c:v>22.764999999999997</c:v>
                </c:pt>
                <c:pt idx="2997">
                  <c:v>22.775000000000006</c:v>
                </c:pt>
                <c:pt idx="2998">
                  <c:v>22.784999999999993</c:v>
                </c:pt>
                <c:pt idx="2999">
                  <c:v>22.794999999999995</c:v>
                </c:pt>
                <c:pt idx="3000">
                  <c:v>22.805000000000007</c:v>
                </c:pt>
                <c:pt idx="3001">
                  <c:v>22.814999999999991</c:v>
                </c:pt>
                <c:pt idx="3002">
                  <c:v>22.824999999999992</c:v>
                </c:pt>
                <c:pt idx="3003">
                  <c:v>22.835000000000004</c:v>
                </c:pt>
                <c:pt idx="3004">
                  <c:v>22.844999999999992</c:v>
                </c:pt>
                <c:pt idx="3005">
                  <c:v>22.85499999999999</c:v>
                </c:pt>
                <c:pt idx="3006">
                  <c:v>22.865000000000006</c:v>
                </c:pt>
                <c:pt idx="3007">
                  <c:v>22.875000000000004</c:v>
                </c:pt>
                <c:pt idx="3008">
                  <c:v>22.884999999999998</c:v>
                </c:pt>
                <c:pt idx="3009">
                  <c:v>22.895000000000003</c:v>
                </c:pt>
                <c:pt idx="3010">
                  <c:v>22.905000000000005</c:v>
                </c:pt>
                <c:pt idx="3011">
                  <c:v>22.915000000000003</c:v>
                </c:pt>
                <c:pt idx="3012">
                  <c:v>22.925000000000004</c:v>
                </c:pt>
                <c:pt idx="3013">
                  <c:v>22.935000000000006</c:v>
                </c:pt>
                <c:pt idx="3014">
                  <c:v>22.945</c:v>
                </c:pt>
                <c:pt idx="3015">
                  <c:v>22.955000000000002</c:v>
                </c:pt>
                <c:pt idx="3016">
                  <c:v>22.965000000000011</c:v>
                </c:pt>
                <c:pt idx="3017">
                  <c:v>22.975000000000001</c:v>
                </c:pt>
                <c:pt idx="3018">
                  <c:v>22.984999999999999</c:v>
                </c:pt>
                <c:pt idx="3019">
                  <c:v>22.995000000000012</c:v>
                </c:pt>
                <c:pt idx="3020">
                  <c:v>23.004999999999999</c:v>
                </c:pt>
                <c:pt idx="3021">
                  <c:v>23.015000000000001</c:v>
                </c:pt>
                <c:pt idx="3022">
                  <c:v>23.025000000000009</c:v>
                </c:pt>
                <c:pt idx="3023">
                  <c:v>23.034999999999993</c:v>
                </c:pt>
                <c:pt idx="3024">
                  <c:v>23.044999999999995</c:v>
                </c:pt>
                <c:pt idx="3025">
                  <c:v>23.055000000000007</c:v>
                </c:pt>
                <c:pt idx="3026">
                  <c:v>23.064999999999991</c:v>
                </c:pt>
                <c:pt idx="3027">
                  <c:v>23.074999999999996</c:v>
                </c:pt>
                <c:pt idx="3028">
                  <c:v>23.085000000000004</c:v>
                </c:pt>
                <c:pt idx="3029">
                  <c:v>23.094999999999992</c:v>
                </c:pt>
                <c:pt idx="3030">
                  <c:v>23.10499999999999</c:v>
                </c:pt>
                <c:pt idx="3031">
                  <c:v>23.115000000000006</c:v>
                </c:pt>
                <c:pt idx="3032">
                  <c:v>23.125000000000004</c:v>
                </c:pt>
                <c:pt idx="3033">
                  <c:v>23.134999999999998</c:v>
                </c:pt>
                <c:pt idx="3034">
                  <c:v>23.145000000000003</c:v>
                </c:pt>
                <c:pt idx="3035">
                  <c:v>23.155000000000005</c:v>
                </c:pt>
                <c:pt idx="3036">
                  <c:v>23.164999999999999</c:v>
                </c:pt>
                <c:pt idx="3037">
                  <c:v>23.175000000000004</c:v>
                </c:pt>
                <c:pt idx="3038">
                  <c:v>23.185000000000006</c:v>
                </c:pt>
                <c:pt idx="3039">
                  <c:v>23.195</c:v>
                </c:pt>
                <c:pt idx="3040">
                  <c:v>23.205000000000002</c:v>
                </c:pt>
                <c:pt idx="3041">
                  <c:v>23.215000000000011</c:v>
                </c:pt>
                <c:pt idx="3042">
                  <c:v>23.225000000000001</c:v>
                </c:pt>
                <c:pt idx="3043">
                  <c:v>23.234999999999999</c:v>
                </c:pt>
                <c:pt idx="3044">
                  <c:v>23.245000000000012</c:v>
                </c:pt>
                <c:pt idx="3045">
                  <c:v>23.254999999999999</c:v>
                </c:pt>
                <c:pt idx="3046">
                  <c:v>23.265000000000001</c:v>
                </c:pt>
                <c:pt idx="3047">
                  <c:v>23.275000000000009</c:v>
                </c:pt>
                <c:pt idx="3048">
                  <c:v>23.284999999999993</c:v>
                </c:pt>
                <c:pt idx="3049">
                  <c:v>23.294999999999995</c:v>
                </c:pt>
                <c:pt idx="3050">
                  <c:v>23.305000000000007</c:v>
                </c:pt>
                <c:pt idx="3051">
                  <c:v>23.314999999999991</c:v>
                </c:pt>
                <c:pt idx="3052">
                  <c:v>23.324999999999996</c:v>
                </c:pt>
                <c:pt idx="3053">
                  <c:v>23.335000000000004</c:v>
                </c:pt>
                <c:pt idx="3054">
                  <c:v>23.344999999999992</c:v>
                </c:pt>
                <c:pt idx="3055">
                  <c:v>23.35499999999999</c:v>
                </c:pt>
                <c:pt idx="3056">
                  <c:v>23.365000000000006</c:v>
                </c:pt>
                <c:pt idx="3057">
                  <c:v>23.375000000000004</c:v>
                </c:pt>
                <c:pt idx="3058">
                  <c:v>23.384999999999998</c:v>
                </c:pt>
                <c:pt idx="3059">
                  <c:v>23.395000000000003</c:v>
                </c:pt>
                <c:pt idx="3060">
                  <c:v>23.404999999999998</c:v>
                </c:pt>
                <c:pt idx="3061">
                  <c:v>23.414999999999999</c:v>
                </c:pt>
                <c:pt idx="3062">
                  <c:v>23.425000000000001</c:v>
                </c:pt>
                <c:pt idx="3063">
                  <c:v>23.435000000000006</c:v>
                </c:pt>
                <c:pt idx="3064">
                  <c:v>23.445</c:v>
                </c:pt>
                <c:pt idx="3065">
                  <c:v>23.455000000000002</c:v>
                </c:pt>
                <c:pt idx="3066">
                  <c:v>23.465000000000011</c:v>
                </c:pt>
                <c:pt idx="3067">
                  <c:v>23.474999999999998</c:v>
                </c:pt>
                <c:pt idx="3068">
                  <c:v>23.485000000000003</c:v>
                </c:pt>
                <c:pt idx="3069">
                  <c:v>23.495000000000012</c:v>
                </c:pt>
                <c:pt idx="3070">
                  <c:v>23.504999999999999</c:v>
                </c:pt>
                <c:pt idx="3071">
                  <c:v>23.515000000000001</c:v>
                </c:pt>
                <c:pt idx="3072">
                  <c:v>23.525000000000013</c:v>
                </c:pt>
                <c:pt idx="3073">
                  <c:v>23.534999999999993</c:v>
                </c:pt>
                <c:pt idx="3074">
                  <c:v>23.544999999999998</c:v>
                </c:pt>
                <c:pt idx="3075">
                  <c:v>23.555000000000007</c:v>
                </c:pt>
                <c:pt idx="3076">
                  <c:v>23.564999999999991</c:v>
                </c:pt>
                <c:pt idx="3077">
                  <c:v>23.574999999999996</c:v>
                </c:pt>
                <c:pt idx="3078">
                  <c:v>23.585000000000004</c:v>
                </c:pt>
                <c:pt idx="3079">
                  <c:v>23.594999999999992</c:v>
                </c:pt>
                <c:pt idx="3080">
                  <c:v>23.60499999999999</c:v>
                </c:pt>
                <c:pt idx="3081">
                  <c:v>23.615000000000002</c:v>
                </c:pt>
                <c:pt idx="3082">
                  <c:v>23.625000000000004</c:v>
                </c:pt>
                <c:pt idx="3083">
                  <c:v>23.634999999999998</c:v>
                </c:pt>
                <c:pt idx="3084">
                  <c:v>23.645000000000003</c:v>
                </c:pt>
                <c:pt idx="3085">
                  <c:v>23.654999999999998</c:v>
                </c:pt>
                <c:pt idx="3086">
                  <c:v>23.664999999999999</c:v>
                </c:pt>
                <c:pt idx="3087">
                  <c:v>23.675000000000001</c:v>
                </c:pt>
                <c:pt idx="3088">
                  <c:v>23.685000000000006</c:v>
                </c:pt>
                <c:pt idx="3089">
                  <c:v>23.695</c:v>
                </c:pt>
                <c:pt idx="3090">
                  <c:v>23.705000000000002</c:v>
                </c:pt>
                <c:pt idx="3091">
                  <c:v>23.715000000000011</c:v>
                </c:pt>
                <c:pt idx="3092">
                  <c:v>23.724999999999998</c:v>
                </c:pt>
                <c:pt idx="3093">
                  <c:v>23.735000000000003</c:v>
                </c:pt>
                <c:pt idx="3094">
                  <c:v>23.745000000000012</c:v>
                </c:pt>
                <c:pt idx="3095">
                  <c:v>23.754999999999999</c:v>
                </c:pt>
                <c:pt idx="3096">
                  <c:v>23.765000000000001</c:v>
                </c:pt>
                <c:pt idx="3097">
                  <c:v>23.775000000000013</c:v>
                </c:pt>
                <c:pt idx="3098">
                  <c:v>23.784999999999993</c:v>
                </c:pt>
                <c:pt idx="3099">
                  <c:v>23.794999999999998</c:v>
                </c:pt>
                <c:pt idx="3100">
                  <c:v>23.805000000000007</c:v>
                </c:pt>
                <c:pt idx="3101">
                  <c:v>23.814999999999991</c:v>
                </c:pt>
                <c:pt idx="3102">
                  <c:v>23.824999999999996</c:v>
                </c:pt>
                <c:pt idx="3103">
                  <c:v>23.835000000000004</c:v>
                </c:pt>
                <c:pt idx="3104">
                  <c:v>23.844999999999992</c:v>
                </c:pt>
                <c:pt idx="3105">
                  <c:v>23.854999999999993</c:v>
                </c:pt>
                <c:pt idx="3106">
                  <c:v>23.865000000000006</c:v>
                </c:pt>
                <c:pt idx="3107">
                  <c:v>23.875000000000004</c:v>
                </c:pt>
                <c:pt idx="3108">
                  <c:v>23.884999999999998</c:v>
                </c:pt>
                <c:pt idx="3109">
                  <c:v>23.895</c:v>
                </c:pt>
                <c:pt idx="3110">
                  <c:v>23.904999999999998</c:v>
                </c:pt>
                <c:pt idx="3111">
                  <c:v>23.914999999999999</c:v>
                </c:pt>
                <c:pt idx="3112">
                  <c:v>23.925000000000001</c:v>
                </c:pt>
                <c:pt idx="3113">
                  <c:v>23.935000000000006</c:v>
                </c:pt>
                <c:pt idx="3114">
                  <c:v>23.945</c:v>
                </c:pt>
                <c:pt idx="3115">
                  <c:v>23.954999999999998</c:v>
                </c:pt>
                <c:pt idx="3116">
                  <c:v>23.965000000000011</c:v>
                </c:pt>
                <c:pt idx="3117">
                  <c:v>23.974999999999998</c:v>
                </c:pt>
                <c:pt idx="3118">
                  <c:v>23.984999999999999</c:v>
                </c:pt>
                <c:pt idx="3119">
                  <c:v>23.995000000000012</c:v>
                </c:pt>
                <c:pt idx="3120">
                  <c:v>24.004999999999995</c:v>
                </c:pt>
                <c:pt idx="3121">
                  <c:v>24.015000000000001</c:v>
                </c:pt>
                <c:pt idx="3122">
                  <c:v>24.025000000000013</c:v>
                </c:pt>
                <c:pt idx="3123">
                  <c:v>24.034999999999997</c:v>
                </c:pt>
                <c:pt idx="3124">
                  <c:v>24.044999999999998</c:v>
                </c:pt>
                <c:pt idx="3125">
                  <c:v>24.05500000000001</c:v>
                </c:pt>
                <c:pt idx="3126">
                  <c:v>24.064999999999994</c:v>
                </c:pt>
                <c:pt idx="3127">
                  <c:v>24.075000000000003</c:v>
                </c:pt>
                <c:pt idx="3128">
                  <c:v>24.085000000000004</c:v>
                </c:pt>
                <c:pt idx="3129">
                  <c:v>24.094999999999992</c:v>
                </c:pt>
                <c:pt idx="3130">
                  <c:v>24.104999999999993</c:v>
                </c:pt>
                <c:pt idx="3131">
                  <c:v>24.115000000000006</c:v>
                </c:pt>
                <c:pt idx="3132">
                  <c:v>24.125000000000004</c:v>
                </c:pt>
                <c:pt idx="3133">
                  <c:v>24.134999999999998</c:v>
                </c:pt>
                <c:pt idx="3134">
                  <c:v>24.145</c:v>
                </c:pt>
                <c:pt idx="3135">
                  <c:v>24.154999999999998</c:v>
                </c:pt>
                <c:pt idx="3136">
                  <c:v>24.164999999999999</c:v>
                </c:pt>
                <c:pt idx="3137">
                  <c:v>24.175000000000001</c:v>
                </c:pt>
                <c:pt idx="3138">
                  <c:v>24.185000000000006</c:v>
                </c:pt>
                <c:pt idx="3139">
                  <c:v>24.195</c:v>
                </c:pt>
                <c:pt idx="3140">
                  <c:v>24.204999999999998</c:v>
                </c:pt>
                <c:pt idx="3141">
                  <c:v>24.215000000000011</c:v>
                </c:pt>
                <c:pt idx="3142">
                  <c:v>24.224999999999998</c:v>
                </c:pt>
                <c:pt idx="3143">
                  <c:v>24.234999999999999</c:v>
                </c:pt>
                <c:pt idx="3144">
                  <c:v>24.245000000000012</c:v>
                </c:pt>
                <c:pt idx="3145">
                  <c:v>24.254999999999995</c:v>
                </c:pt>
                <c:pt idx="3146">
                  <c:v>24.265000000000001</c:v>
                </c:pt>
                <c:pt idx="3147">
                  <c:v>24.275000000000013</c:v>
                </c:pt>
                <c:pt idx="3148">
                  <c:v>24.284999999999997</c:v>
                </c:pt>
                <c:pt idx="3149">
                  <c:v>24.294999999999998</c:v>
                </c:pt>
                <c:pt idx="3150">
                  <c:v>24.30500000000001</c:v>
                </c:pt>
                <c:pt idx="3151">
                  <c:v>24.314999999999994</c:v>
                </c:pt>
                <c:pt idx="3152">
                  <c:v>24.325000000000003</c:v>
                </c:pt>
                <c:pt idx="3153">
                  <c:v>24.335000000000008</c:v>
                </c:pt>
                <c:pt idx="3154">
                  <c:v>24.344999999999992</c:v>
                </c:pt>
                <c:pt idx="3155">
                  <c:v>24.355</c:v>
                </c:pt>
                <c:pt idx="3156">
                  <c:v>24.365000000000006</c:v>
                </c:pt>
                <c:pt idx="3157">
                  <c:v>24.375000000000004</c:v>
                </c:pt>
                <c:pt idx="3158">
                  <c:v>24.384999999999998</c:v>
                </c:pt>
                <c:pt idx="3159">
                  <c:v>24.395000000000003</c:v>
                </c:pt>
                <c:pt idx="3160">
                  <c:v>24.404999999999998</c:v>
                </c:pt>
                <c:pt idx="3161">
                  <c:v>24.414999999999999</c:v>
                </c:pt>
                <c:pt idx="3162">
                  <c:v>24.425000000000001</c:v>
                </c:pt>
                <c:pt idx="3163">
                  <c:v>24.435000000000006</c:v>
                </c:pt>
                <c:pt idx="3164">
                  <c:v>24.444999999999997</c:v>
                </c:pt>
                <c:pt idx="3165">
                  <c:v>24.454999999999998</c:v>
                </c:pt>
                <c:pt idx="3166">
                  <c:v>24.465000000000003</c:v>
                </c:pt>
                <c:pt idx="3167">
                  <c:v>24.474999999999998</c:v>
                </c:pt>
                <c:pt idx="3168">
                  <c:v>24.484999999999999</c:v>
                </c:pt>
                <c:pt idx="3169">
                  <c:v>24.495000000000012</c:v>
                </c:pt>
                <c:pt idx="3170">
                  <c:v>24.504999999999995</c:v>
                </c:pt>
                <c:pt idx="3171">
                  <c:v>24.514999999999997</c:v>
                </c:pt>
                <c:pt idx="3172">
                  <c:v>24.525000000000013</c:v>
                </c:pt>
                <c:pt idx="3173">
                  <c:v>24.534999999999993</c:v>
                </c:pt>
                <c:pt idx="3174">
                  <c:v>24.544999999999998</c:v>
                </c:pt>
                <c:pt idx="3175">
                  <c:v>24.55500000000001</c:v>
                </c:pt>
                <c:pt idx="3176">
                  <c:v>24.564999999999994</c:v>
                </c:pt>
                <c:pt idx="3177">
                  <c:v>24.575000000000003</c:v>
                </c:pt>
                <c:pt idx="3178">
                  <c:v>24.585000000000008</c:v>
                </c:pt>
                <c:pt idx="3179">
                  <c:v>24.594999999999992</c:v>
                </c:pt>
                <c:pt idx="3180">
                  <c:v>24.605</c:v>
                </c:pt>
                <c:pt idx="3181">
                  <c:v>24.615000000000006</c:v>
                </c:pt>
                <c:pt idx="3182">
                  <c:v>24.625000000000004</c:v>
                </c:pt>
                <c:pt idx="3183">
                  <c:v>24.634999999999998</c:v>
                </c:pt>
                <c:pt idx="3184">
                  <c:v>24.645000000000003</c:v>
                </c:pt>
                <c:pt idx="3185">
                  <c:v>24.654999999999998</c:v>
                </c:pt>
                <c:pt idx="3186">
                  <c:v>24.664999999999999</c:v>
                </c:pt>
                <c:pt idx="3187">
                  <c:v>24.675000000000001</c:v>
                </c:pt>
                <c:pt idx="3188">
                  <c:v>24.685000000000006</c:v>
                </c:pt>
                <c:pt idx="3189">
                  <c:v>24.694999999999997</c:v>
                </c:pt>
                <c:pt idx="3190">
                  <c:v>24.704999999999998</c:v>
                </c:pt>
                <c:pt idx="3191">
                  <c:v>24.715000000000003</c:v>
                </c:pt>
                <c:pt idx="3192">
                  <c:v>24.724999999999998</c:v>
                </c:pt>
                <c:pt idx="3193">
                  <c:v>24.734999999999999</c:v>
                </c:pt>
                <c:pt idx="3194">
                  <c:v>24.745000000000012</c:v>
                </c:pt>
                <c:pt idx="3195">
                  <c:v>24.754999999999995</c:v>
                </c:pt>
                <c:pt idx="3196">
                  <c:v>24.764999999999997</c:v>
                </c:pt>
                <c:pt idx="3197">
                  <c:v>24.775000000000013</c:v>
                </c:pt>
                <c:pt idx="3198">
                  <c:v>24.784999999999993</c:v>
                </c:pt>
                <c:pt idx="3199">
                  <c:v>24.794999999999998</c:v>
                </c:pt>
                <c:pt idx="3200">
                  <c:v>24.80500000000001</c:v>
                </c:pt>
                <c:pt idx="3201">
                  <c:v>24.814999999999994</c:v>
                </c:pt>
                <c:pt idx="3202">
                  <c:v>24.824999999999999</c:v>
                </c:pt>
                <c:pt idx="3203">
                  <c:v>24.835000000000012</c:v>
                </c:pt>
                <c:pt idx="3204">
                  <c:v>24.845000000000002</c:v>
                </c:pt>
                <c:pt idx="3205">
                  <c:v>24.855</c:v>
                </c:pt>
                <c:pt idx="3206">
                  <c:v>24.865000000000006</c:v>
                </c:pt>
                <c:pt idx="3207">
                  <c:v>24.875000000000011</c:v>
                </c:pt>
                <c:pt idx="3208">
                  <c:v>24.884999999999994</c:v>
                </c:pt>
                <c:pt idx="3209">
                  <c:v>24.895000000000007</c:v>
                </c:pt>
                <c:pt idx="3210">
                  <c:v>24.904999999999998</c:v>
                </c:pt>
                <c:pt idx="3211">
                  <c:v>24.914999999999996</c:v>
                </c:pt>
                <c:pt idx="3212">
                  <c:v>24.925000000000001</c:v>
                </c:pt>
                <c:pt idx="3213">
                  <c:v>24.934999999999999</c:v>
                </c:pt>
                <c:pt idx="3214">
                  <c:v>24.944999999999997</c:v>
                </c:pt>
                <c:pt idx="3215">
                  <c:v>24.954999999999995</c:v>
                </c:pt>
                <c:pt idx="3216">
                  <c:v>24.965000000000007</c:v>
                </c:pt>
                <c:pt idx="3217">
                  <c:v>24.974999999999991</c:v>
                </c:pt>
                <c:pt idx="3218">
                  <c:v>24.984999999999996</c:v>
                </c:pt>
                <c:pt idx="3219">
                  <c:v>24.995000000000008</c:v>
                </c:pt>
                <c:pt idx="3220">
                  <c:v>25.004999999999999</c:v>
                </c:pt>
                <c:pt idx="3221">
                  <c:v>25.01499999999999</c:v>
                </c:pt>
                <c:pt idx="3222">
                  <c:v>25.025000000000009</c:v>
                </c:pt>
                <c:pt idx="3223">
                  <c:v>25.035</c:v>
                </c:pt>
                <c:pt idx="3224">
                  <c:v>25.044999999999998</c:v>
                </c:pt>
                <c:pt idx="3225">
                  <c:v>25.05500000000001</c:v>
                </c:pt>
                <c:pt idx="3226">
                  <c:v>25.064999999999994</c:v>
                </c:pt>
                <c:pt idx="3227">
                  <c:v>25.074999999999999</c:v>
                </c:pt>
                <c:pt idx="3228">
                  <c:v>25.085000000000012</c:v>
                </c:pt>
                <c:pt idx="3229">
                  <c:v>25.095000000000002</c:v>
                </c:pt>
                <c:pt idx="3230">
                  <c:v>25.105</c:v>
                </c:pt>
                <c:pt idx="3231">
                  <c:v>25.115000000000006</c:v>
                </c:pt>
                <c:pt idx="3232">
                  <c:v>25.125000000000011</c:v>
                </c:pt>
                <c:pt idx="3233">
                  <c:v>25.134999999999994</c:v>
                </c:pt>
                <c:pt idx="3234">
                  <c:v>25.145000000000007</c:v>
                </c:pt>
                <c:pt idx="3235">
                  <c:v>25.154999999999998</c:v>
                </c:pt>
                <c:pt idx="3236">
                  <c:v>25.164999999999996</c:v>
                </c:pt>
                <c:pt idx="3237">
                  <c:v>25.175000000000001</c:v>
                </c:pt>
                <c:pt idx="3238">
                  <c:v>25.184999999999999</c:v>
                </c:pt>
                <c:pt idx="3239">
                  <c:v>25.194999999999997</c:v>
                </c:pt>
                <c:pt idx="3240">
                  <c:v>25.204999999999995</c:v>
                </c:pt>
                <c:pt idx="3241">
                  <c:v>25.215000000000007</c:v>
                </c:pt>
                <c:pt idx="3242">
                  <c:v>25.224999999999991</c:v>
                </c:pt>
                <c:pt idx="3243">
                  <c:v>25.234999999999996</c:v>
                </c:pt>
                <c:pt idx="3244">
                  <c:v>25.245000000000008</c:v>
                </c:pt>
                <c:pt idx="3245">
                  <c:v>25.254999999999999</c:v>
                </c:pt>
                <c:pt idx="3246">
                  <c:v>25.26499999999999</c:v>
                </c:pt>
                <c:pt idx="3247">
                  <c:v>25.275000000000009</c:v>
                </c:pt>
                <c:pt idx="3248">
                  <c:v>25.285</c:v>
                </c:pt>
                <c:pt idx="3249">
                  <c:v>25.294999999999998</c:v>
                </c:pt>
                <c:pt idx="3250">
                  <c:v>25.30500000000001</c:v>
                </c:pt>
                <c:pt idx="3251">
                  <c:v>25.314999999999994</c:v>
                </c:pt>
                <c:pt idx="3252">
                  <c:v>25.324999999999999</c:v>
                </c:pt>
                <c:pt idx="3253">
                  <c:v>25.335000000000012</c:v>
                </c:pt>
                <c:pt idx="3254">
                  <c:v>25.344999999999995</c:v>
                </c:pt>
                <c:pt idx="3255">
                  <c:v>25.355</c:v>
                </c:pt>
                <c:pt idx="3256">
                  <c:v>25.365000000000006</c:v>
                </c:pt>
                <c:pt idx="3257">
                  <c:v>25.375000000000011</c:v>
                </c:pt>
                <c:pt idx="3258">
                  <c:v>25.384999999999994</c:v>
                </c:pt>
                <c:pt idx="3259">
                  <c:v>25.395000000000007</c:v>
                </c:pt>
                <c:pt idx="3260">
                  <c:v>25.404999999999998</c:v>
                </c:pt>
                <c:pt idx="3261">
                  <c:v>25.414999999999996</c:v>
                </c:pt>
                <c:pt idx="3262">
                  <c:v>25.425000000000001</c:v>
                </c:pt>
                <c:pt idx="3263">
                  <c:v>25.435000000000006</c:v>
                </c:pt>
                <c:pt idx="3264">
                  <c:v>25.444999999999997</c:v>
                </c:pt>
                <c:pt idx="3265">
                  <c:v>25.454999999999995</c:v>
                </c:pt>
                <c:pt idx="3266">
                  <c:v>25.465000000000007</c:v>
                </c:pt>
                <c:pt idx="3267">
                  <c:v>25.474999999999991</c:v>
                </c:pt>
                <c:pt idx="3268">
                  <c:v>25.484999999999996</c:v>
                </c:pt>
                <c:pt idx="3269">
                  <c:v>25.495000000000008</c:v>
                </c:pt>
                <c:pt idx="3270">
                  <c:v>25.504999999999992</c:v>
                </c:pt>
                <c:pt idx="3271">
                  <c:v>25.51499999999999</c:v>
                </c:pt>
                <c:pt idx="3272">
                  <c:v>25.525000000000002</c:v>
                </c:pt>
                <c:pt idx="3273">
                  <c:v>25.535</c:v>
                </c:pt>
                <c:pt idx="3274">
                  <c:v>25.544999999999998</c:v>
                </c:pt>
                <c:pt idx="3275">
                  <c:v>25.55500000000001</c:v>
                </c:pt>
                <c:pt idx="3276">
                  <c:v>25.564999999999994</c:v>
                </c:pt>
                <c:pt idx="3277">
                  <c:v>25.574999999999999</c:v>
                </c:pt>
                <c:pt idx="3278">
                  <c:v>25.585000000000012</c:v>
                </c:pt>
                <c:pt idx="3279">
                  <c:v>25.594999999999995</c:v>
                </c:pt>
                <c:pt idx="3280">
                  <c:v>25.605</c:v>
                </c:pt>
                <c:pt idx="3281">
                  <c:v>25.615000000000006</c:v>
                </c:pt>
                <c:pt idx="3282">
                  <c:v>25.625000000000011</c:v>
                </c:pt>
                <c:pt idx="3283">
                  <c:v>25.634999999999994</c:v>
                </c:pt>
                <c:pt idx="3284">
                  <c:v>25.645000000000007</c:v>
                </c:pt>
                <c:pt idx="3285">
                  <c:v>25.654999999999998</c:v>
                </c:pt>
                <c:pt idx="3286">
                  <c:v>25.664999999999996</c:v>
                </c:pt>
                <c:pt idx="3287">
                  <c:v>25.675000000000001</c:v>
                </c:pt>
                <c:pt idx="3288">
                  <c:v>25.685000000000006</c:v>
                </c:pt>
                <c:pt idx="3289">
                  <c:v>25.694999999999997</c:v>
                </c:pt>
                <c:pt idx="3290">
                  <c:v>25.704999999999995</c:v>
                </c:pt>
                <c:pt idx="3291">
                  <c:v>25.715000000000007</c:v>
                </c:pt>
                <c:pt idx="3292">
                  <c:v>25.724999999999991</c:v>
                </c:pt>
                <c:pt idx="3293">
                  <c:v>25.734999999999996</c:v>
                </c:pt>
                <c:pt idx="3294">
                  <c:v>25.745000000000008</c:v>
                </c:pt>
                <c:pt idx="3295">
                  <c:v>25.754999999999992</c:v>
                </c:pt>
                <c:pt idx="3296">
                  <c:v>25.76499999999999</c:v>
                </c:pt>
                <c:pt idx="3297">
                  <c:v>25.775000000000002</c:v>
                </c:pt>
                <c:pt idx="3298">
                  <c:v>25.785</c:v>
                </c:pt>
                <c:pt idx="3299">
                  <c:v>25.794999999999998</c:v>
                </c:pt>
                <c:pt idx="3300">
                  <c:v>25.80500000000001</c:v>
                </c:pt>
                <c:pt idx="3301">
                  <c:v>25.814999999999994</c:v>
                </c:pt>
                <c:pt idx="3302">
                  <c:v>25.824999999999999</c:v>
                </c:pt>
                <c:pt idx="3303">
                  <c:v>25.835000000000012</c:v>
                </c:pt>
                <c:pt idx="3304">
                  <c:v>25.844999999999995</c:v>
                </c:pt>
                <c:pt idx="3305">
                  <c:v>25.855</c:v>
                </c:pt>
                <c:pt idx="3306">
                  <c:v>25.865000000000013</c:v>
                </c:pt>
                <c:pt idx="3307">
                  <c:v>25.875000000000011</c:v>
                </c:pt>
                <c:pt idx="3308">
                  <c:v>25.884999999999994</c:v>
                </c:pt>
                <c:pt idx="3309">
                  <c:v>25.895000000000007</c:v>
                </c:pt>
                <c:pt idx="3310">
                  <c:v>25.905000000000005</c:v>
                </c:pt>
                <c:pt idx="3311">
                  <c:v>25.914999999999996</c:v>
                </c:pt>
                <c:pt idx="3312">
                  <c:v>25.925000000000008</c:v>
                </c:pt>
                <c:pt idx="3313">
                  <c:v>25.935000000000006</c:v>
                </c:pt>
                <c:pt idx="3314">
                  <c:v>25.945000000000004</c:v>
                </c:pt>
                <c:pt idx="3315">
                  <c:v>25.954999999999995</c:v>
                </c:pt>
                <c:pt idx="3316">
                  <c:v>25.965000000000007</c:v>
                </c:pt>
                <c:pt idx="3317">
                  <c:v>25.974999999999991</c:v>
                </c:pt>
                <c:pt idx="3318">
                  <c:v>25.984999999999996</c:v>
                </c:pt>
                <c:pt idx="3319">
                  <c:v>25.995000000000008</c:v>
                </c:pt>
                <c:pt idx="3320">
                  <c:v>26.004999999999992</c:v>
                </c:pt>
                <c:pt idx="3321">
                  <c:v>26.01499999999999</c:v>
                </c:pt>
                <c:pt idx="3322">
                  <c:v>26.025000000000002</c:v>
                </c:pt>
                <c:pt idx="3323">
                  <c:v>26.034999999999986</c:v>
                </c:pt>
                <c:pt idx="3324">
                  <c:v>26.044999999999998</c:v>
                </c:pt>
                <c:pt idx="3325">
                  <c:v>26.055000000000003</c:v>
                </c:pt>
                <c:pt idx="3326">
                  <c:v>26.064999999999994</c:v>
                </c:pt>
                <c:pt idx="3327">
                  <c:v>26.074999999999999</c:v>
                </c:pt>
                <c:pt idx="3328">
                  <c:v>26.085000000000012</c:v>
                </c:pt>
                <c:pt idx="3329">
                  <c:v>26.094999999999995</c:v>
                </c:pt>
                <c:pt idx="3330">
                  <c:v>26.105</c:v>
                </c:pt>
                <c:pt idx="3331">
                  <c:v>26.115000000000013</c:v>
                </c:pt>
                <c:pt idx="3332">
                  <c:v>26.125000000000011</c:v>
                </c:pt>
                <c:pt idx="3333">
                  <c:v>26.134999999999994</c:v>
                </c:pt>
                <c:pt idx="3334">
                  <c:v>26.145000000000007</c:v>
                </c:pt>
                <c:pt idx="3335">
                  <c:v>26.155000000000005</c:v>
                </c:pt>
                <c:pt idx="3336">
                  <c:v>26.164999999999996</c:v>
                </c:pt>
                <c:pt idx="3337">
                  <c:v>26.175000000000008</c:v>
                </c:pt>
                <c:pt idx="3338">
                  <c:v>26.185000000000006</c:v>
                </c:pt>
                <c:pt idx="3339">
                  <c:v>26.195000000000004</c:v>
                </c:pt>
                <c:pt idx="3340">
                  <c:v>26.204999999999995</c:v>
                </c:pt>
                <c:pt idx="3341">
                  <c:v>26.215000000000007</c:v>
                </c:pt>
                <c:pt idx="3342">
                  <c:v>26.224999999999991</c:v>
                </c:pt>
                <c:pt idx="3343">
                  <c:v>26.234999999999996</c:v>
                </c:pt>
                <c:pt idx="3344">
                  <c:v>26.245000000000008</c:v>
                </c:pt>
                <c:pt idx="3345">
                  <c:v>26.254999999999992</c:v>
                </c:pt>
                <c:pt idx="3346">
                  <c:v>26.26499999999999</c:v>
                </c:pt>
                <c:pt idx="3347">
                  <c:v>26.275000000000002</c:v>
                </c:pt>
                <c:pt idx="3348">
                  <c:v>26.284999999999986</c:v>
                </c:pt>
                <c:pt idx="3349">
                  <c:v>26.294999999999998</c:v>
                </c:pt>
                <c:pt idx="3350">
                  <c:v>26.305000000000003</c:v>
                </c:pt>
                <c:pt idx="3351">
                  <c:v>26.314999999999994</c:v>
                </c:pt>
                <c:pt idx="3352">
                  <c:v>26.324999999999999</c:v>
                </c:pt>
                <c:pt idx="3353">
                  <c:v>26.335000000000012</c:v>
                </c:pt>
                <c:pt idx="3354">
                  <c:v>26.344999999999995</c:v>
                </c:pt>
                <c:pt idx="3355">
                  <c:v>26.355</c:v>
                </c:pt>
                <c:pt idx="3356">
                  <c:v>26.365000000000013</c:v>
                </c:pt>
                <c:pt idx="3357">
                  <c:v>26.375000000000011</c:v>
                </c:pt>
                <c:pt idx="3358">
                  <c:v>26.384999999999994</c:v>
                </c:pt>
                <c:pt idx="3359">
                  <c:v>26.395000000000007</c:v>
                </c:pt>
                <c:pt idx="3360">
                  <c:v>26.405000000000005</c:v>
                </c:pt>
                <c:pt idx="3361">
                  <c:v>26.414999999999996</c:v>
                </c:pt>
                <c:pt idx="3362">
                  <c:v>26.425000000000008</c:v>
                </c:pt>
                <c:pt idx="3363">
                  <c:v>26.435000000000006</c:v>
                </c:pt>
                <c:pt idx="3364">
                  <c:v>26.445000000000004</c:v>
                </c:pt>
                <c:pt idx="3365">
                  <c:v>26.455000000000002</c:v>
                </c:pt>
                <c:pt idx="3366">
                  <c:v>26.465000000000007</c:v>
                </c:pt>
                <c:pt idx="3367">
                  <c:v>26.474999999999991</c:v>
                </c:pt>
                <c:pt idx="3368">
                  <c:v>26.484999999999996</c:v>
                </c:pt>
                <c:pt idx="3369">
                  <c:v>26.495000000000008</c:v>
                </c:pt>
                <c:pt idx="3370">
                  <c:v>26.504999999999992</c:v>
                </c:pt>
                <c:pt idx="3371">
                  <c:v>26.51499999999999</c:v>
                </c:pt>
                <c:pt idx="3372">
                  <c:v>26.525000000000002</c:v>
                </c:pt>
                <c:pt idx="3373">
                  <c:v>26.534999999999986</c:v>
                </c:pt>
                <c:pt idx="3374">
                  <c:v>26.544999999999998</c:v>
                </c:pt>
                <c:pt idx="3375">
                  <c:v>26.555000000000003</c:v>
                </c:pt>
                <c:pt idx="3376">
                  <c:v>26.564999999999994</c:v>
                </c:pt>
                <c:pt idx="3377">
                  <c:v>26.574999999999999</c:v>
                </c:pt>
                <c:pt idx="3378">
                  <c:v>26.585000000000012</c:v>
                </c:pt>
                <c:pt idx="3379">
                  <c:v>26.594999999999995</c:v>
                </c:pt>
                <c:pt idx="3380">
                  <c:v>26.604999999999993</c:v>
                </c:pt>
                <c:pt idx="3381">
                  <c:v>26.615000000000013</c:v>
                </c:pt>
                <c:pt idx="3382">
                  <c:v>26.625000000000011</c:v>
                </c:pt>
                <c:pt idx="3383">
                  <c:v>26.634999999999994</c:v>
                </c:pt>
                <c:pt idx="3384">
                  <c:v>26.645000000000007</c:v>
                </c:pt>
                <c:pt idx="3385">
                  <c:v>26.655000000000005</c:v>
                </c:pt>
                <c:pt idx="3386">
                  <c:v>26.664999999999996</c:v>
                </c:pt>
                <c:pt idx="3387">
                  <c:v>26.675000000000008</c:v>
                </c:pt>
                <c:pt idx="3388">
                  <c:v>26.685000000000006</c:v>
                </c:pt>
                <c:pt idx="3389">
                  <c:v>26.695000000000004</c:v>
                </c:pt>
                <c:pt idx="3390">
                  <c:v>26.705000000000002</c:v>
                </c:pt>
                <c:pt idx="3391">
                  <c:v>26.715000000000007</c:v>
                </c:pt>
                <c:pt idx="3392">
                  <c:v>26.724999999999991</c:v>
                </c:pt>
                <c:pt idx="3393">
                  <c:v>26.734999999999996</c:v>
                </c:pt>
                <c:pt idx="3394">
                  <c:v>26.745000000000008</c:v>
                </c:pt>
                <c:pt idx="3395">
                  <c:v>26.754999999999992</c:v>
                </c:pt>
                <c:pt idx="3396">
                  <c:v>26.76499999999999</c:v>
                </c:pt>
                <c:pt idx="3397">
                  <c:v>26.775000000000002</c:v>
                </c:pt>
                <c:pt idx="3398">
                  <c:v>26.784999999999986</c:v>
                </c:pt>
                <c:pt idx="3399">
                  <c:v>26.794999999999998</c:v>
                </c:pt>
                <c:pt idx="3400">
                  <c:v>26.805000000000003</c:v>
                </c:pt>
                <c:pt idx="3401">
                  <c:v>26.814999999999994</c:v>
                </c:pt>
                <c:pt idx="3402">
                  <c:v>26.824999999999999</c:v>
                </c:pt>
                <c:pt idx="3403">
                  <c:v>26.835000000000012</c:v>
                </c:pt>
                <c:pt idx="3404">
                  <c:v>26.844999999999995</c:v>
                </c:pt>
                <c:pt idx="3405">
                  <c:v>26.854999999999993</c:v>
                </c:pt>
                <c:pt idx="3406">
                  <c:v>26.865000000000013</c:v>
                </c:pt>
                <c:pt idx="3407">
                  <c:v>26.875000000000011</c:v>
                </c:pt>
                <c:pt idx="3408">
                  <c:v>26.884999999999994</c:v>
                </c:pt>
                <c:pt idx="3409">
                  <c:v>26.895000000000007</c:v>
                </c:pt>
                <c:pt idx="3410">
                  <c:v>26.905000000000005</c:v>
                </c:pt>
                <c:pt idx="3411">
                  <c:v>26.914999999999996</c:v>
                </c:pt>
                <c:pt idx="3412">
                  <c:v>26.925000000000008</c:v>
                </c:pt>
                <c:pt idx="3413">
                  <c:v>26.935000000000006</c:v>
                </c:pt>
                <c:pt idx="3414">
                  <c:v>26.945000000000004</c:v>
                </c:pt>
                <c:pt idx="3415">
                  <c:v>26.955000000000002</c:v>
                </c:pt>
                <c:pt idx="3416">
                  <c:v>26.965000000000014</c:v>
                </c:pt>
                <c:pt idx="3417">
                  <c:v>26.974999999999991</c:v>
                </c:pt>
                <c:pt idx="3418">
                  <c:v>26.985000000000003</c:v>
                </c:pt>
                <c:pt idx="3419">
                  <c:v>26.995000000000008</c:v>
                </c:pt>
                <c:pt idx="3420">
                  <c:v>27.004999999999999</c:v>
                </c:pt>
                <c:pt idx="3421">
                  <c:v>27.01499999999999</c:v>
                </c:pt>
                <c:pt idx="3422">
                  <c:v>27.025000000000002</c:v>
                </c:pt>
                <c:pt idx="3423">
                  <c:v>27.034999999999986</c:v>
                </c:pt>
                <c:pt idx="3424">
                  <c:v>27.044999999999998</c:v>
                </c:pt>
                <c:pt idx="3425">
                  <c:v>27.055000000000003</c:v>
                </c:pt>
                <c:pt idx="3426">
                  <c:v>27.064999999999994</c:v>
                </c:pt>
                <c:pt idx="3427">
                  <c:v>27.074999999999999</c:v>
                </c:pt>
                <c:pt idx="3428">
                  <c:v>27.085000000000012</c:v>
                </c:pt>
                <c:pt idx="3429">
                  <c:v>27.094999999999995</c:v>
                </c:pt>
                <c:pt idx="3430">
                  <c:v>27.104999999999993</c:v>
                </c:pt>
                <c:pt idx="3431">
                  <c:v>27.115000000000006</c:v>
                </c:pt>
                <c:pt idx="3432">
                  <c:v>27.125000000000011</c:v>
                </c:pt>
                <c:pt idx="3433">
                  <c:v>27.134999999999994</c:v>
                </c:pt>
                <c:pt idx="3434">
                  <c:v>27.145000000000007</c:v>
                </c:pt>
                <c:pt idx="3435">
                  <c:v>27.155000000000005</c:v>
                </c:pt>
                <c:pt idx="3436">
                  <c:v>27.164999999999996</c:v>
                </c:pt>
                <c:pt idx="3437">
                  <c:v>27.175000000000008</c:v>
                </c:pt>
                <c:pt idx="3438">
                  <c:v>27.185000000000006</c:v>
                </c:pt>
                <c:pt idx="3439">
                  <c:v>27.195000000000004</c:v>
                </c:pt>
                <c:pt idx="3440">
                  <c:v>27.205000000000002</c:v>
                </c:pt>
                <c:pt idx="3441">
                  <c:v>27.215000000000014</c:v>
                </c:pt>
                <c:pt idx="3442">
                  <c:v>27.224999999999991</c:v>
                </c:pt>
                <c:pt idx="3443">
                  <c:v>27.235000000000003</c:v>
                </c:pt>
                <c:pt idx="3444">
                  <c:v>27.245000000000008</c:v>
                </c:pt>
                <c:pt idx="3445">
                  <c:v>27.254999999999999</c:v>
                </c:pt>
                <c:pt idx="3446">
                  <c:v>27.26499999999999</c:v>
                </c:pt>
                <c:pt idx="3447">
                  <c:v>27.275000000000002</c:v>
                </c:pt>
                <c:pt idx="3448">
                  <c:v>27.284999999999986</c:v>
                </c:pt>
                <c:pt idx="3449">
                  <c:v>27.294999999999998</c:v>
                </c:pt>
                <c:pt idx="3450">
                  <c:v>27.305000000000003</c:v>
                </c:pt>
                <c:pt idx="3451">
                  <c:v>27.314999999999994</c:v>
                </c:pt>
                <c:pt idx="3452">
                  <c:v>27.324999999999999</c:v>
                </c:pt>
                <c:pt idx="3453">
                  <c:v>27.335000000000012</c:v>
                </c:pt>
                <c:pt idx="3454">
                  <c:v>27.344999999999995</c:v>
                </c:pt>
                <c:pt idx="3455">
                  <c:v>27.354999999999993</c:v>
                </c:pt>
                <c:pt idx="3456">
                  <c:v>27.365000000000006</c:v>
                </c:pt>
                <c:pt idx="3457">
                  <c:v>27.375000000000011</c:v>
                </c:pt>
                <c:pt idx="3458">
                  <c:v>27.384999999999994</c:v>
                </c:pt>
                <c:pt idx="3459">
                  <c:v>27.395000000000007</c:v>
                </c:pt>
                <c:pt idx="3460">
                  <c:v>27.405000000000005</c:v>
                </c:pt>
                <c:pt idx="3461">
                  <c:v>27.414999999999996</c:v>
                </c:pt>
                <c:pt idx="3462">
                  <c:v>27.425000000000008</c:v>
                </c:pt>
                <c:pt idx="3463">
                  <c:v>27.435000000000006</c:v>
                </c:pt>
                <c:pt idx="3464">
                  <c:v>27.445000000000004</c:v>
                </c:pt>
                <c:pt idx="3465">
                  <c:v>27.455000000000002</c:v>
                </c:pt>
                <c:pt idx="3466">
                  <c:v>27.465000000000014</c:v>
                </c:pt>
                <c:pt idx="3467">
                  <c:v>27.474999999999991</c:v>
                </c:pt>
                <c:pt idx="3468">
                  <c:v>27.485000000000003</c:v>
                </c:pt>
                <c:pt idx="3469">
                  <c:v>27.495000000000008</c:v>
                </c:pt>
                <c:pt idx="3470">
                  <c:v>27.504999999999999</c:v>
                </c:pt>
                <c:pt idx="3471">
                  <c:v>27.514999999999997</c:v>
                </c:pt>
                <c:pt idx="3472">
                  <c:v>27.525000000000002</c:v>
                </c:pt>
                <c:pt idx="3473">
                  <c:v>27.535</c:v>
                </c:pt>
                <c:pt idx="3474">
                  <c:v>27.544999999999998</c:v>
                </c:pt>
                <c:pt idx="3475">
                  <c:v>27.555000000000003</c:v>
                </c:pt>
                <c:pt idx="3476">
                  <c:v>27.564999999999994</c:v>
                </c:pt>
                <c:pt idx="3477">
                  <c:v>27.574999999999999</c:v>
                </c:pt>
                <c:pt idx="3478">
                  <c:v>27.585000000000004</c:v>
                </c:pt>
                <c:pt idx="3479">
                  <c:v>27.594999999999995</c:v>
                </c:pt>
                <c:pt idx="3480">
                  <c:v>27.604999999999993</c:v>
                </c:pt>
                <c:pt idx="3481">
                  <c:v>27.615000000000006</c:v>
                </c:pt>
                <c:pt idx="3482">
                  <c:v>27.625000000000011</c:v>
                </c:pt>
                <c:pt idx="3483">
                  <c:v>27.634999999999994</c:v>
                </c:pt>
                <c:pt idx="3484">
                  <c:v>27.645000000000007</c:v>
                </c:pt>
                <c:pt idx="3485">
                  <c:v>27.655000000000005</c:v>
                </c:pt>
                <c:pt idx="3486">
                  <c:v>27.664999999999996</c:v>
                </c:pt>
                <c:pt idx="3487">
                  <c:v>27.675000000000008</c:v>
                </c:pt>
                <c:pt idx="3488">
                  <c:v>27.685000000000006</c:v>
                </c:pt>
                <c:pt idx="3489">
                  <c:v>27.695000000000004</c:v>
                </c:pt>
                <c:pt idx="3490">
                  <c:v>27.705000000000002</c:v>
                </c:pt>
                <c:pt idx="3491">
                  <c:v>27.715000000000014</c:v>
                </c:pt>
                <c:pt idx="3492">
                  <c:v>27.724999999999998</c:v>
                </c:pt>
                <c:pt idx="3493">
                  <c:v>27.735000000000003</c:v>
                </c:pt>
                <c:pt idx="3494">
                  <c:v>27.745000000000008</c:v>
                </c:pt>
                <c:pt idx="3495">
                  <c:v>27.754999999999999</c:v>
                </c:pt>
                <c:pt idx="3496">
                  <c:v>27.764999999999997</c:v>
                </c:pt>
                <c:pt idx="3497">
                  <c:v>27.775000000000002</c:v>
                </c:pt>
                <c:pt idx="3498">
                  <c:v>27.785</c:v>
                </c:pt>
                <c:pt idx="3499">
                  <c:v>27.794999999999998</c:v>
                </c:pt>
                <c:pt idx="3500">
                  <c:v>27.805000000000003</c:v>
                </c:pt>
                <c:pt idx="3501">
                  <c:v>27.814999999999994</c:v>
                </c:pt>
                <c:pt idx="3502">
                  <c:v>27.824999999999999</c:v>
                </c:pt>
                <c:pt idx="3503">
                  <c:v>27.835000000000004</c:v>
                </c:pt>
                <c:pt idx="3504">
                  <c:v>27.844999999999995</c:v>
                </c:pt>
                <c:pt idx="3505">
                  <c:v>27.854999999999993</c:v>
                </c:pt>
                <c:pt idx="3506">
                  <c:v>27.865000000000006</c:v>
                </c:pt>
                <c:pt idx="3507">
                  <c:v>27.875000000000011</c:v>
                </c:pt>
                <c:pt idx="3508">
                  <c:v>27.884999999999994</c:v>
                </c:pt>
                <c:pt idx="3509">
                  <c:v>27.895000000000007</c:v>
                </c:pt>
                <c:pt idx="3510">
                  <c:v>27.905000000000005</c:v>
                </c:pt>
                <c:pt idx="3511">
                  <c:v>27.914999999999996</c:v>
                </c:pt>
                <c:pt idx="3512">
                  <c:v>27.925000000000008</c:v>
                </c:pt>
                <c:pt idx="3513">
                  <c:v>27.935000000000006</c:v>
                </c:pt>
                <c:pt idx="3514">
                  <c:v>27.945000000000004</c:v>
                </c:pt>
                <c:pt idx="3515">
                  <c:v>27.955000000000002</c:v>
                </c:pt>
                <c:pt idx="3516">
                  <c:v>27.965000000000014</c:v>
                </c:pt>
                <c:pt idx="3517">
                  <c:v>27.974999999999998</c:v>
                </c:pt>
                <c:pt idx="3518">
                  <c:v>27.985000000000003</c:v>
                </c:pt>
                <c:pt idx="3519">
                  <c:v>27.995000000000008</c:v>
                </c:pt>
                <c:pt idx="3520">
                  <c:v>28.004999999999999</c:v>
                </c:pt>
                <c:pt idx="3521">
                  <c:v>28.014999999999997</c:v>
                </c:pt>
                <c:pt idx="3522">
                  <c:v>28.025000000000002</c:v>
                </c:pt>
                <c:pt idx="3523">
                  <c:v>28.035</c:v>
                </c:pt>
                <c:pt idx="3524">
                  <c:v>28.044999999999998</c:v>
                </c:pt>
                <c:pt idx="3525">
                  <c:v>28.055000000000003</c:v>
                </c:pt>
                <c:pt idx="3526">
                  <c:v>28.064999999999994</c:v>
                </c:pt>
                <c:pt idx="3527">
                  <c:v>28.074999999999999</c:v>
                </c:pt>
                <c:pt idx="3528">
                  <c:v>28.085000000000004</c:v>
                </c:pt>
                <c:pt idx="3529">
                  <c:v>28.094999999999995</c:v>
                </c:pt>
                <c:pt idx="3530">
                  <c:v>28.104999999999993</c:v>
                </c:pt>
                <c:pt idx="3531">
                  <c:v>28.114999999999998</c:v>
                </c:pt>
                <c:pt idx="3532">
                  <c:v>28.125000000000011</c:v>
                </c:pt>
                <c:pt idx="3533">
                  <c:v>28.134999999999994</c:v>
                </c:pt>
                <c:pt idx="3534">
                  <c:v>28.145000000000007</c:v>
                </c:pt>
                <c:pt idx="3535">
                  <c:v>28.154999999999998</c:v>
                </c:pt>
                <c:pt idx="3536">
                  <c:v>28.164999999999996</c:v>
                </c:pt>
                <c:pt idx="3537">
                  <c:v>28.175000000000008</c:v>
                </c:pt>
                <c:pt idx="3538">
                  <c:v>28.185000000000006</c:v>
                </c:pt>
                <c:pt idx="3539">
                  <c:v>28.194999999999997</c:v>
                </c:pt>
                <c:pt idx="3540">
                  <c:v>28.205000000000002</c:v>
                </c:pt>
                <c:pt idx="3541">
                  <c:v>28.215000000000014</c:v>
                </c:pt>
                <c:pt idx="3542">
                  <c:v>28.224999999999991</c:v>
                </c:pt>
                <c:pt idx="3543">
                  <c:v>28.235000000000003</c:v>
                </c:pt>
                <c:pt idx="3544">
                  <c:v>28.245000000000008</c:v>
                </c:pt>
                <c:pt idx="3545">
                  <c:v>28.254999999999999</c:v>
                </c:pt>
                <c:pt idx="3546">
                  <c:v>28.264999999999997</c:v>
                </c:pt>
                <c:pt idx="3547">
                  <c:v>28.275000000000009</c:v>
                </c:pt>
                <c:pt idx="3548">
                  <c:v>28.285</c:v>
                </c:pt>
                <c:pt idx="3549">
                  <c:v>28.294999999999998</c:v>
                </c:pt>
                <c:pt idx="3550">
                  <c:v>28.305000000000003</c:v>
                </c:pt>
                <c:pt idx="3551">
                  <c:v>28.314999999999994</c:v>
                </c:pt>
                <c:pt idx="3552">
                  <c:v>28.324999999999999</c:v>
                </c:pt>
                <c:pt idx="3553">
                  <c:v>28.335000000000012</c:v>
                </c:pt>
                <c:pt idx="3554">
                  <c:v>28.344999999999995</c:v>
                </c:pt>
                <c:pt idx="3555">
                  <c:v>28.354999999999993</c:v>
                </c:pt>
                <c:pt idx="3556">
                  <c:v>28.364999999999998</c:v>
                </c:pt>
                <c:pt idx="3557">
                  <c:v>28.375000000000011</c:v>
                </c:pt>
                <c:pt idx="3558">
                  <c:v>28.384999999999994</c:v>
                </c:pt>
                <c:pt idx="3559">
                  <c:v>28.395000000000007</c:v>
                </c:pt>
                <c:pt idx="3560">
                  <c:v>28.404999999999998</c:v>
                </c:pt>
                <c:pt idx="3561">
                  <c:v>28.414999999999996</c:v>
                </c:pt>
                <c:pt idx="3562">
                  <c:v>28.425000000000008</c:v>
                </c:pt>
                <c:pt idx="3563">
                  <c:v>28.435000000000006</c:v>
                </c:pt>
                <c:pt idx="3564">
                  <c:v>28.444999999999997</c:v>
                </c:pt>
                <c:pt idx="3565">
                  <c:v>28.455000000000002</c:v>
                </c:pt>
                <c:pt idx="3566">
                  <c:v>28.465000000000014</c:v>
                </c:pt>
                <c:pt idx="3567">
                  <c:v>28.474999999999991</c:v>
                </c:pt>
                <c:pt idx="3568">
                  <c:v>28.485000000000003</c:v>
                </c:pt>
                <c:pt idx="3569">
                  <c:v>28.495000000000008</c:v>
                </c:pt>
                <c:pt idx="3570">
                  <c:v>28.504999999999999</c:v>
                </c:pt>
                <c:pt idx="3571">
                  <c:v>28.514999999999997</c:v>
                </c:pt>
                <c:pt idx="3572">
                  <c:v>28.525000000000009</c:v>
                </c:pt>
                <c:pt idx="3573">
                  <c:v>28.535</c:v>
                </c:pt>
                <c:pt idx="3574">
                  <c:v>28.544999999999998</c:v>
                </c:pt>
                <c:pt idx="3575">
                  <c:v>28.555000000000003</c:v>
                </c:pt>
                <c:pt idx="3576">
                  <c:v>28.564999999999994</c:v>
                </c:pt>
                <c:pt idx="3577">
                  <c:v>28.574999999999999</c:v>
                </c:pt>
                <c:pt idx="3578">
                  <c:v>28.585000000000012</c:v>
                </c:pt>
                <c:pt idx="3579">
                  <c:v>28.594999999999995</c:v>
                </c:pt>
                <c:pt idx="3580">
                  <c:v>28.604999999999993</c:v>
                </c:pt>
                <c:pt idx="3581">
                  <c:v>28.614999999999998</c:v>
                </c:pt>
                <c:pt idx="3582">
                  <c:v>28.625000000000011</c:v>
                </c:pt>
                <c:pt idx="3583">
                  <c:v>28.634999999999994</c:v>
                </c:pt>
                <c:pt idx="3584">
                  <c:v>28.645000000000007</c:v>
                </c:pt>
                <c:pt idx="3585">
                  <c:v>28.654999999999998</c:v>
                </c:pt>
                <c:pt idx="3586">
                  <c:v>28.664999999999996</c:v>
                </c:pt>
                <c:pt idx="3587">
                  <c:v>28.675000000000008</c:v>
                </c:pt>
                <c:pt idx="3588">
                  <c:v>28.685000000000006</c:v>
                </c:pt>
                <c:pt idx="3589">
                  <c:v>28.694999999999997</c:v>
                </c:pt>
                <c:pt idx="3590">
                  <c:v>28.705000000000002</c:v>
                </c:pt>
                <c:pt idx="3591">
                  <c:v>28.715000000000014</c:v>
                </c:pt>
                <c:pt idx="3592">
                  <c:v>28.724999999999991</c:v>
                </c:pt>
                <c:pt idx="3593">
                  <c:v>28.735000000000003</c:v>
                </c:pt>
                <c:pt idx="3594">
                  <c:v>28.745000000000008</c:v>
                </c:pt>
                <c:pt idx="3595">
                  <c:v>28.754999999999999</c:v>
                </c:pt>
                <c:pt idx="3596">
                  <c:v>28.764999999999997</c:v>
                </c:pt>
                <c:pt idx="3597">
                  <c:v>28.775000000000009</c:v>
                </c:pt>
                <c:pt idx="3598">
                  <c:v>28.785</c:v>
                </c:pt>
                <c:pt idx="3599">
                  <c:v>28.794999999999998</c:v>
                </c:pt>
                <c:pt idx="3600">
                  <c:v>28.80500000000001</c:v>
                </c:pt>
                <c:pt idx="3601">
                  <c:v>28.814999999999994</c:v>
                </c:pt>
                <c:pt idx="3602">
                  <c:v>28.824999999999999</c:v>
                </c:pt>
                <c:pt idx="3603">
                  <c:v>28.835000000000012</c:v>
                </c:pt>
                <c:pt idx="3604">
                  <c:v>28.844999999999995</c:v>
                </c:pt>
                <c:pt idx="3605">
                  <c:v>28.854999999999993</c:v>
                </c:pt>
                <c:pt idx="3606">
                  <c:v>28.865000000000006</c:v>
                </c:pt>
                <c:pt idx="3607">
                  <c:v>28.875000000000011</c:v>
                </c:pt>
                <c:pt idx="3608">
                  <c:v>28.884999999999994</c:v>
                </c:pt>
                <c:pt idx="3609">
                  <c:v>28.895000000000007</c:v>
                </c:pt>
                <c:pt idx="3610">
                  <c:v>28.904999999999998</c:v>
                </c:pt>
                <c:pt idx="3611">
                  <c:v>28.914999999999996</c:v>
                </c:pt>
                <c:pt idx="3612">
                  <c:v>28.925000000000008</c:v>
                </c:pt>
                <c:pt idx="3613">
                  <c:v>28.935000000000006</c:v>
                </c:pt>
                <c:pt idx="3614">
                  <c:v>28.944999999999997</c:v>
                </c:pt>
                <c:pt idx="3615">
                  <c:v>28.954999999999995</c:v>
                </c:pt>
                <c:pt idx="3616">
                  <c:v>28.965000000000014</c:v>
                </c:pt>
                <c:pt idx="3617">
                  <c:v>28.974999999999991</c:v>
                </c:pt>
                <c:pt idx="3618">
                  <c:v>28.985000000000003</c:v>
                </c:pt>
                <c:pt idx="3619">
                  <c:v>28.995000000000008</c:v>
                </c:pt>
                <c:pt idx="3620">
                  <c:v>29.004999999999999</c:v>
                </c:pt>
                <c:pt idx="3621">
                  <c:v>29.014999999999997</c:v>
                </c:pt>
                <c:pt idx="3622">
                  <c:v>29.025000000000009</c:v>
                </c:pt>
                <c:pt idx="3623">
                  <c:v>29.035</c:v>
                </c:pt>
                <c:pt idx="3624">
                  <c:v>29.044999999999998</c:v>
                </c:pt>
                <c:pt idx="3625">
                  <c:v>29.05500000000001</c:v>
                </c:pt>
                <c:pt idx="3626">
                  <c:v>29.064999999999994</c:v>
                </c:pt>
                <c:pt idx="3627">
                  <c:v>29.074999999999999</c:v>
                </c:pt>
                <c:pt idx="3628">
                  <c:v>29.085000000000012</c:v>
                </c:pt>
                <c:pt idx="3629">
                  <c:v>29.094999999999995</c:v>
                </c:pt>
                <c:pt idx="3630">
                  <c:v>29.104999999999993</c:v>
                </c:pt>
                <c:pt idx="3631">
                  <c:v>29.115000000000006</c:v>
                </c:pt>
                <c:pt idx="3632">
                  <c:v>29.125000000000011</c:v>
                </c:pt>
                <c:pt idx="3633">
                  <c:v>29.134999999999994</c:v>
                </c:pt>
                <c:pt idx="3634">
                  <c:v>29.145000000000007</c:v>
                </c:pt>
                <c:pt idx="3635">
                  <c:v>29.154999999999998</c:v>
                </c:pt>
                <c:pt idx="3636">
                  <c:v>29.164999999999996</c:v>
                </c:pt>
                <c:pt idx="3637">
                  <c:v>29.175000000000008</c:v>
                </c:pt>
                <c:pt idx="3638">
                  <c:v>29.185000000000006</c:v>
                </c:pt>
                <c:pt idx="3639">
                  <c:v>29.194999999999997</c:v>
                </c:pt>
                <c:pt idx="3640">
                  <c:v>29.204999999999995</c:v>
                </c:pt>
                <c:pt idx="3641">
                  <c:v>29.215000000000014</c:v>
                </c:pt>
                <c:pt idx="3642">
                  <c:v>29.224999999999991</c:v>
                </c:pt>
                <c:pt idx="3643">
                  <c:v>29.235000000000003</c:v>
                </c:pt>
                <c:pt idx="3644">
                  <c:v>29.245000000000008</c:v>
                </c:pt>
                <c:pt idx="3645">
                  <c:v>29.254999999999999</c:v>
                </c:pt>
                <c:pt idx="3646">
                  <c:v>29.264999999999997</c:v>
                </c:pt>
                <c:pt idx="3647">
                  <c:v>29.275000000000009</c:v>
                </c:pt>
                <c:pt idx="3648">
                  <c:v>29.285</c:v>
                </c:pt>
                <c:pt idx="3649">
                  <c:v>29.294999999999998</c:v>
                </c:pt>
                <c:pt idx="3650">
                  <c:v>29.30500000000001</c:v>
                </c:pt>
                <c:pt idx="3651">
                  <c:v>29.314999999999994</c:v>
                </c:pt>
                <c:pt idx="3652">
                  <c:v>29.324999999999999</c:v>
                </c:pt>
                <c:pt idx="3653">
                  <c:v>29.335000000000012</c:v>
                </c:pt>
                <c:pt idx="3654">
                  <c:v>29.344999999999995</c:v>
                </c:pt>
                <c:pt idx="3655">
                  <c:v>29.354999999999993</c:v>
                </c:pt>
                <c:pt idx="3656">
                  <c:v>29.365000000000006</c:v>
                </c:pt>
                <c:pt idx="3657">
                  <c:v>29.375000000000011</c:v>
                </c:pt>
                <c:pt idx="3658">
                  <c:v>29.384999999999994</c:v>
                </c:pt>
                <c:pt idx="3659">
                  <c:v>29.395000000000007</c:v>
                </c:pt>
                <c:pt idx="3660">
                  <c:v>29.404999999999998</c:v>
                </c:pt>
                <c:pt idx="3661">
                  <c:v>29.414999999999996</c:v>
                </c:pt>
                <c:pt idx="3662">
                  <c:v>29.425000000000001</c:v>
                </c:pt>
                <c:pt idx="3663">
                  <c:v>29.435000000000006</c:v>
                </c:pt>
                <c:pt idx="3664">
                  <c:v>29.444999999999997</c:v>
                </c:pt>
                <c:pt idx="3665">
                  <c:v>29.455000000000002</c:v>
                </c:pt>
                <c:pt idx="3666">
                  <c:v>29.465000000000007</c:v>
                </c:pt>
                <c:pt idx="3667">
                  <c:v>29.474999999999991</c:v>
                </c:pt>
                <c:pt idx="3668">
                  <c:v>29.484999999999996</c:v>
                </c:pt>
                <c:pt idx="3669">
                  <c:v>29.495000000000008</c:v>
                </c:pt>
                <c:pt idx="3670">
                  <c:v>29.504999999999992</c:v>
                </c:pt>
                <c:pt idx="3671">
                  <c:v>29.514999999999997</c:v>
                </c:pt>
                <c:pt idx="3672">
                  <c:v>29.525000000000009</c:v>
                </c:pt>
                <c:pt idx="3673">
                  <c:v>29.535</c:v>
                </c:pt>
                <c:pt idx="3674">
                  <c:v>29.544999999999998</c:v>
                </c:pt>
                <c:pt idx="3675">
                  <c:v>29.55500000000001</c:v>
                </c:pt>
                <c:pt idx="3676">
                  <c:v>29.564999999999994</c:v>
                </c:pt>
                <c:pt idx="3677">
                  <c:v>29.574999999999999</c:v>
                </c:pt>
                <c:pt idx="3678">
                  <c:v>29.585000000000012</c:v>
                </c:pt>
                <c:pt idx="3679">
                  <c:v>29.594999999999995</c:v>
                </c:pt>
                <c:pt idx="3680">
                  <c:v>29.604999999999993</c:v>
                </c:pt>
                <c:pt idx="3681">
                  <c:v>29.615000000000006</c:v>
                </c:pt>
                <c:pt idx="3682">
                  <c:v>29.625000000000011</c:v>
                </c:pt>
                <c:pt idx="3683">
                  <c:v>29.634999999999994</c:v>
                </c:pt>
                <c:pt idx="3684">
                  <c:v>29.645000000000007</c:v>
                </c:pt>
                <c:pt idx="3685">
                  <c:v>29.654999999999998</c:v>
                </c:pt>
                <c:pt idx="3686">
                  <c:v>29.664999999999996</c:v>
                </c:pt>
                <c:pt idx="3687">
                  <c:v>29.675000000000001</c:v>
                </c:pt>
                <c:pt idx="3688">
                  <c:v>29.685000000000006</c:v>
                </c:pt>
                <c:pt idx="3689">
                  <c:v>29.694999999999997</c:v>
                </c:pt>
                <c:pt idx="3690">
                  <c:v>29.705000000000002</c:v>
                </c:pt>
                <c:pt idx="3691">
                  <c:v>29.715000000000007</c:v>
                </c:pt>
                <c:pt idx="3692">
                  <c:v>29.724999999999991</c:v>
                </c:pt>
                <c:pt idx="3693">
                  <c:v>29.734999999999996</c:v>
                </c:pt>
                <c:pt idx="3694">
                  <c:v>29.745000000000008</c:v>
                </c:pt>
                <c:pt idx="3695">
                  <c:v>29.754999999999992</c:v>
                </c:pt>
                <c:pt idx="3696">
                  <c:v>29.764999999999997</c:v>
                </c:pt>
                <c:pt idx="3697">
                  <c:v>29.775000000000009</c:v>
                </c:pt>
                <c:pt idx="3698">
                  <c:v>29.785</c:v>
                </c:pt>
                <c:pt idx="3699">
                  <c:v>29.794999999999998</c:v>
                </c:pt>
                <c:pt idx="3700">
                  <c:v>29.80500000000001</c:v>
                </c:pt>
                <c:pt idx="3701">
                  <c:v>29.814999999999994</c:v>
                </c:pt>
                <c:pt idx="3702">
                  <c:v>29.824999999999999</c:v>
                </c:pt>
                <c:pt idx="3703">
                  <c:v>29.835000000000012</c:v>
                </c:pt>
                <c:pt idx="3704">
                  <c:v>29.844999999999995</c:v>
                </c:pt>
                <c:pt idx="3705">
                  <c:v>29.854999999999993</c:v>
                </c:pt>
                <c:pt idx="3706">
                  <c:v>29.865000000000006</c:v>
                </c:pt>
                <c:pt idx="3707">
                  <c:v>29.875000000000011</c:v>
                </c:pt>
                <c:pt idx="3708">
                  <c:v>29.884999999999994</c:v>
                </c:pt>
                <c:pt idx="3709">
                  <c:v>29.895000000000007</c:v>
                </c:pt>
                <c:pt idx="3710">
                  <c:v>29.904999999999998</c:v>
                </c:pt>
                <c:pt idx="3711">
                  <c:v>29.914999999999996</c:v>
                </c:pt>
                <c:pt idx="3712">
                  <c:v>29.925000000000001</c:v>
                </c:pt>
                <c:pt idx="3713">
                  <c:v>29.935000000000006</c:v>
                </c:pt>
                <c:pt idx="3714">
                  <c:v>29.944999999999997</c:v>
                </c:pt>
                <c:pt idx="3715">
                  <c:v>29.955000000000002</c:v>
                </c:pt>
                <c:pt idx="3716">
                  <c:v>29.965000000000007</c:v>
                </c:pt>
                <c:pt idx="3717">
                  <c:v>29.974999999999991</c:v>
                </c:pt>
                <c:pt idx="3718">
                  <c:v>29.984999999999996</c:v>
                </c:pt>
                <c:pt idx="3719">
                  <c:v>29.995000000000008</c:v>
                </c:pt>
                <c:pt idx="3720">
                  <c:v>30.004999999999992</c:v>
                </c:pt>
                <c:pt idx="3721">
                  <c:v>30.014999999999997</c:v>
                </c:pt>
                <c:pt idx="3722">
                  <c:v>30.025000000000009</c:v>
                </c:pt>
                <c:pt idx="3723">
                  <c:v>30.035</c:v>
                </c:pt>
                <c:pt idx="3724">
                  <c:v>30.044999999999998</c:v>
                </c:pt>
                <c:pt idx="3725">
                  <c:v>30.05500000000001</c:v>
                </c:pt>
                <c:pt idx="3726">
                  <c:v>30.064999999999994</c:v>
                </c:pt>
                <c:pt idx="3727">
                  <c:v>30.074999999999999</c:v>
                </c:pt>
                <c:pt idx="3728">
                  <c:v>30.085000000000012</c:v>
                </c:pt>
                <c:pt idx="3729">
                  <c:v>30.094999999999995</c:v>
                </c:pt>
                <c:pt idx="3730">
                  <c:v>30.104999999999993</c:v>
                </c:pt>
                <c:pt idx="3731">
                  <c:v>30.115000000000013</c:v>
                </c:pt>
                <c:pt idx="3732">
                  <c:v>30.125000000000011</c:v>
                </c:pt>
                <c:pt idx="3733">
                  <c:v>30.134999999999994</c:v>
                </c:pt>
                <c:pt idx="3734">
                  <c:v>30.145000000000007</c:v>
                </c:pt>
                <c:pt idx="3735">
                  <c:v>30.155000000000005</c:v>
                </c:pt>
                <c:pt idx="3736">
                  <c:v>30.164999999999996</c:v>
                </c:pt>
                <c:pt idx="3737">
                  <c:v>30.175000000000008</c:v>
                </c:pt>
                <c:pt idx="3738">
                  <c:v>30.185000000000006</c:v>
                </c:pt>
                <c:pt idx="3739">
                  <c:v>30.194999999999997</c:v>
                </c:pt>
                <c:pt idx="3740">
                  <c:v>30.204999999999995</c:v>
                </c:pt>
                <c:pt idx="3741">
                  <c:v>30.215000000000007</c:v>
                </c:pt>
                <c:pt idx="3742">
                  <c:v>30.224999999999991</c:v>
                </c:pt>
                <c:pt idx="3743">
                  <c:v>30.234999999999996</c:v>
                </c:pt>
                <c:pt idx="3744">
                  <c:v>30.245000000000008</c:v>
                </c:pt>
                <c:pt idx="3745">
                  <c:v>30.254999999999992</c:v>
                </c:pt>
                <c:pt idx="3746">
                  <c:v>30.26499999999999</c:v>
                </c:pt>
                <c:pt idx="3747">
                  <c:v>30.275000000000009</c:v>
                </c:pt>
                <c:pt idx="3748">
                  <c:v>30.284999999999986</c:v>
                </c:pt>
                <c:pt idx="3749">
                  <c:v>30.294999999999998</c:v>
                </c:pt>
                <c:pt idx="3750">
                  <c:v>30.30500000000001</c:v>
                </c:pt>
                <c:pt idx="3751">
                  <c:v>30.314999999999994</c:v>
                </c:pt>
                <c:pt idx="3752">
                  <c:v>30.324999999999999</c:v>
                </c:pt>
                <c:pt idx="3753">
                  <c:v>30.335000000000012</c:v>
                </c:pt>
                <c:pt idx="3754">
                  <c:v>30.344999999999995</c:v>
                </c:pt>
                <c:pt idx="3755">
                  <c:v>30.354999999999993</c:v>
                </c:pt>
                <c:pt idx="3756">
                  <c:v>30.365000000000013</c:v>
                </c:pt>
                <c:pt idx="3757">
                  <c:v>30.375000000000011</c:v>
                </c:pt>
                <c:pt idx="3758">
                  <c:v>30.384999999999994</c:v>
                </c:pt>
                <c:pt idx="3759">
                  <c:v>30.395000000000007</c:v>
                </c:pt>
                <c:pt idx="3760">
                  <c:v>30.405000000000005</c:v>
                </c:pt>
                <c:pt idx="3761">
                  <c:v>30.414999999999996</c:v>
                </c:pt>
                <c:pt idx="3762">
                  <c:v>30.425000000000008</c:v>
                </c:pt>
                <c:pt idx="3763">
                  <c:v>30.435000000000006</c:v>
                </c:pt>
                <c:pt idx="3764">
                  <c:v>30.444999999999997</c:v>
                </c:pt>
                <c:pt idx="3765">
                  <c:v>30.454999999999995</c:v>
                </c:pt>
                <c:pt idx="3766">
                  <c:v>30.465000000000007</c:v>
                </c:pt>
                <c:pt idx="3767">
                  <c:v>30.474999999999991</c:v>
                </c:pt>
                <c:pt idx="3768">
                  <c:v>30.484999999999996</c:v>
                </c:pt>
                <c:pt idx="3769">
                  <c:v>30.495000000000008</c:v>
                </c:pt>
                <c:pt idx="3770">
                  <c:v>30.504999999999992</c:v>
                </c:pt>
                <c:pt idx="3771">
                  <c:v>30.51499999999999</c:v>
                </c:pt>
                <c:pt idx="3772">
                  <c:v>30.525000000000009</c:v>
                </c:pt>
                <c:pt idx="3773">
                  <c:v>30.534999999999986</c:v>
                </c:pt>
                <c:pt idx="3774">
                  <c:v>30.544999999999998</c:v>
                </c:pt>
                <c:pt idx="3775">
                  <c:v>30.55500000000001</c:v>
                </c:pt>
                <c:pt idx="3776">
                  <c:v>30.564999999999994</c:v>
                </c:pt>
                <c:pt idx="3777">
                  <c:v>30.574999999999999</c:v>
                </c:pt>
                <c:pt idx="3778">
                  <c:v>30.585000000000012</c:v>
                </c:pt>
                <c:pt idx="3779">
                  <c:v>30.594999999999995</c:v>
                </c:pt>
                <c:pt idx="3780">
                  <c:v>30.604999999999993</c:v>
                </c:pt>
                <c:pt idx="3781">
                  <c:v>30.615000000000013</c:v>
                </c:pt>
                <c:pt idx="3782">
                  <c:v>30.625000000000011</c:v>
                </c:pt>
                <c:pt idx="3783">
                  <c:v>30.634999999999994</c:v>
                </c:pt>
                <c:pt idx="3784">
                  <c:v>30.645000000000007</c:v>
                </c:pt>
                <c:pt idx="3785">
                  <c:v>30.655000000000005</c:v>
                </c:pt>
                <c:pt idx="3786">
                  <c:v>30.664999999999996</c:v>
                </c:pt>
                <c:pt idx="3787">
                  <c:v>30.675000000000008</c:v>
                </c:pt>
                <c:pt idx="3788">
                  <c:v>30.685000000000006</c:v>
                </c:pt>
                <c:pt idx="3789">
                  <c:v>30.694999999999997</c:v>
                </c:pt>
                <c:pt idx="3790">
                  <c:v>30.704999999999995</c:v>
                </c:pt>
                <c:pt idx="3791">
                  <c:v>30.715000000000007</c:v>
                </c:pt>
                <c:pt idx="3792">
                  <c:v>30.724999999999991</c:v>
                </c:pt>
                <c:pt idx="3793">
                  <c:v>30.734999999999996</c:v>
                </c:pt>
                <c:pt idx="3794">
                  <c:v>30.745000000000008</c:v>
                </c:pt>
                <c:pt idx="3795">
                  <c:v>30.754999999999992</c:v>
                </c:pt>
                <c:pt idx="3796">
                  <c:v>30.76499999999999</c:v>
                </c:pt>
                <c:pt idx="3797">
                  <c:v>30.775000000000002</c:v>
                </c:pt>
                <c:pt idx="3798">
                  <c:v>30.784999999999986</c:v>
                </c:pt>
                <c:pt idx="3799">
                  <c:v>30.794999999999991</c:v>
                </c:pt>
                <c:pt idx="3800">
                  <c:v>30.80500000000001</c:v>
                </c:pt>
                <c:pt idx="3801">
                  <c:v>30.814999999999994</c:v>
                </c:pt>
                <c:pt idx="3802">
                  <c:v>30.824999999999999</c:v>
                </c:pt>
                <c:pt idx="3803">
                  <c:v>30.835000000000012</c:v>
                </c:pt>
                <c:pt idx="3804">
                  <c:v>30.844999999999995</c:v>
                </c:pt>
                <c:pt idx="3805">
                  <c:v>30.854999999999993</c:v>
                </c:pt>
                <c:pt idx="3806">
                  <c:v>30.865000000000013</c:v>
                </c:pt>
                <c:pt idx="3807">
                  <c:v>30.875000000000011</c:v>
                </c:pt>
                <c:pt idx="3808">
                  <c:v>30.884999999999994</c:v>
                </c:pt>
                <c:pt idx="3809">
                  <c:v>30.895000000000007</c:v>
                </c:pt>
                <c:pt idx="3810">
                  <c:v>30.905000000000005</c:v>
                </c:pt>
                <c:pt idx="3811">
                  <c:v>30.914999999999996</c:v>
                </c:pt>
                <c:pt idx="3812">
                  <c:v>30.925000000000001</c:v>
                </c:pt>
                <c:pt idx="3813">
                  <c:v>30.935000000000006</c:v>
                </c:pt>
                <c:pt idx="3814">
                  <c:v>30.944999999999997</c:v>
                </c:pt>
                <c:pt idx="3815">
                  <c:v>30.955000000000002</c:v>
                </c:pt>
                <c:pt idx="3816">
                  <c:v>30.965000000000014</c:v>
                </c:pt>
                <c:pt idx="3817">
                  <c:v>30.974999999999991</c:v>
                </c:pt>
                <c:pt idx="3818">
                  <c:v>30.984999999999996</c:v>
                </c:pt>
                <c:pt idx="3819">
                  <c:v>30.995000000000008</c:v>
                </c:pt>
                <c:pt idx="3820">
                  <c:v>31.004999999999992</c:v>
                </c:pt>
                <c:pt idx="3821">
                  <c:v>31.01499999999999</c:v>
                </c:pt>
                <c:pt idx="3822">
                  <c:v>31.025000000000002</c:v>
                </c:pt>
                <c:pt idx="3823">
                  <c:v>31.034999999999986</c:v>
                </c:pt>
                <c:pt idx="3824">
                  <c:v>31.044999999999991</c:v>
                </c:pt>
                <c:pt idx="3825">
                  <c:v>31.05500000000001</c:v>
                </c:pt>
                <c:pt idx="3826">
                  <c:v>31.064999999999994</c:v>
                </c:pt>
                <c:pt idx="3827">
                  <c:v>31.074999999999999</c:v>
                </c:pt>
                <c:pt idx="3828">
                  <c:v>31.085000000000012</c:v>
                </c:pt>
                <c:pt idx="3829">
                  <c:v>31.094999999999995</c:v>
                </c:pt>
                <c:pt idx="3830">
                  <c:v>31.104999999999993</c:v>
                </c:pt>
                <c:pt idx="3831">
                  <c:v>31.115000000000013</c:v>
                </c:pt>
                <c:pt idx="3832">
                  <c:v>31.125000000000011</c:v>
                </c:pt>
                <c:pt idx="3833">
                  <c:v>31.134999999999994</c:v>
                </c:pt>
                <c:pt idx="3834">
                  <c:v>31.145000000000007</c:v>
                </c:pt>
                <c:pt idx="3835">
                  <c:v>31.155000000000005</c:v>
                </c:pt>
                <c:pt idx="3836">
                  <c:v>31.164999999999996</c:v>
                </c:pt>
                <c:pt idx="3837">
                  <c:v>31.175000000000001</c:v>
                </c:pt>
                <c:pt idx="3838">
                  <c:v>31.185000000000006</c:v>
                </c:pt>
                <c:pt idx="3839">
                  <c:v>31.194999999999997</c:v>
                </c:pt>
                <c:pt idx="3840">
                  <c:v>31.205000000000002</c:v>
                </c:pt>
                <c:pt idx="3841">
                  <c:v>31.215000000000014</c:v>
                </c:pt>
                <c:pt idx="3842">
                  <c:v>31.224999999999991</c:v>
                </c:pt>
                <c:pt idx="3843">
                  <c:v>31.234999999999996</c:v>
                </c:pt>
                <c:pt idx="3844">
                  <c:v>31.245000000000008</c:v>
                </c:pt>
                <c:pt idx="3845">
                  <c:v>31.254999999999992</c:v>
                </c:pt>
                <c:pt idx="3846">
                  <c:v>31.26499999999999</c:v>
                </c:pt>
                <c:pt idx="3847">
                  <c:v>31.275000000000002</c:v>
                </c:pt>
                <c:pt idx="3848">
                  <c:v>31.284999999999986</c:v>
                </c:pt>
                <c:pt idx="3849">
                  <c:v>31.294999999999991</c:v>
                </c:pt>
                <c:pt idx="3850">
                  <c:v>31.30500000000001</c:v>
                </c:pt>
                <c:pt idx="3851">
                  <c:v>31.314999999999994</c:v>
                </c:pt>
                <c:pt idx="3852">
                  <c:v>31.324999999999999</c:v>
                </c:pt>
                <c:pt idx="3853">
                  <c:v>31.335000000000012</c:v>
                </c:pt>
                <c:pt idx="3854">
                  <c:v>31.344999999999995</c:v>
                </c:pt>
                <c:pt idx="3855">
                  <c:v>31.354999999999993</c:v>
                </c:pt>
                <c:pt idx="3856">
                  <c:v>31.365000000000013</c:v>
                </c:pt>
                <c:pt idx="3857">
                  <c:v>31.375000000000011</c:v>
                </c:pt>
                <c:pt idx="3858">
                  <c:v>31.384999999999994</c:v>
                </c:pt>
                <c:pt idx="3859">
                  <c:v>31.395000000000007</c:v>
                </c:pt>
                <c:pt idx="3860">
                  <c:v>31.405000000000005</c:v>
                </c:pt>
                <c:pt idx="3861">
                  <c:v>31.414999999999996</c:v>
                </c:pt>
                <c:pt idx="3862">
                  <c:v>31.425000000000001</c:v>
                </c:pt>
                <c:pt idx="3863">
                  <c:v>31.435000000000006</c:v>
                </c:pt>
                <c:pt idx="3864">
                  <c:v>31.445000000000004</c:v>
                </c:pt>
                <c:pt idx="3865">
                  <c:v>31.455000000000002</c:v>
                </c:pt>
                <c:pt idx="3866">
                  <c:v>31.465000000000014</c:v>
                </c:pt>
                <c:pt idx="3867">
                  <c:v>31.474999999999991</c:v>
                </c:pt>
                <c:pt idx="3868">
                  <c:v>31.485000000000003</c:v>
                </c:pt>
                <c:pt idx="3869">
                  <c:v>31.495000000000008</c:v>
                </c:pt>
                <c:pt idx="3870">
                  <c:v>31.504999999999992</c:v>
                </c:pt>
                <c:pt idx="3871">
                  <c:v>31.51499999999999</c:v>
                </c:pt>
                <c:pt idx="3872">
                  <c:v>31.525000000000002</c:v>
                </c:pt>
                <c:pt idx="3873">
                  <c:v>31.534999999999986</c:v>
                </c:pt>
                <c:pt idx="3874">
                  <c:v>31.544999999999991</c:v>
                </c:pt>
                <c:pt idx="3875">
                  <c:v>31.555000000000003</c:v>
                </c:pt>
                <c:pt idx="3876">
                  <c:v>31.564999999999994</c:v>
                </c:pt>
                <c:pt idx="3877">
                  <c:v>31.574999999999992</c:v>
                </c:pt>
                <c:pt idx="3878">
                  <c:v>31.585000000000012</c:v>
                </c:pt>
                <c:pt idx="3879">
                  <c:v>31.594999999999995</c:v>
                </c:pt>
                <c:pt idx="3880">
                  <c:v>31.604999999999993</c:v>
                </c:pt>
                <c:pt idx="3881">
                  <c:v>31.615000000000013</c:v>
                </c:pt>
                <c:pt idx="3882">
                  <c:v>31.625000000000011</c:v>
                </c:pt>
                <c:pt idx="3883">
                  <c:v>31.634999999999994</c:v>
                </c:pt>
                <c:pt idx="3884">
                  <c:v>31.645000000000007</c:v>
                </c:pt>
                <c:pt idx="3885">
                  <c:v>31.655000000000005</c:v>
                </c:pt>
                <c:pt idx="3886">
                  <c:v>31.664999999999996</c:v>
                </c:pt>
                <c:pt idx="3887">
                  <c:v>31.675000000000008</c:v>
                </c:pt>
                <c:pt idx="3888">
                  <c:v>31.685000000000006</c:v>
                </c:pt>
                <c:pt idx="3889">
                  <c:v>31.695000000000004</c:v>
                </c:pt>
                <c:pt idx="3890">
                  <c:v>31.705000000000002</c:v>
                </c:pt>
                <c:pt idx="3891">
                  <c:v>31.715000000000014</c:v>
                </c:pt>
                <c:pt idx="3892">
                  <c:v>31.724999999999991</c:v>
                </c:pt>
                <c:pt idx="3893">
                  <c:v>31.735000000000003</c:v>
                </c:pt>
                <c:pt idx="3894">
                  <c:v>31.745000000000008</c:v>
                </c:pt>
                <c:pt idx="3895">
                  <c:v>31.754999999999992</c:v>
                </c:pt>
                <c:pt idx="3896">
                  <c:v>31.76499999999999</c:v>
                </c:pt>
                <c:pt idx="3897">
                  <c:v>31.775000000000002</c:v>
                </c:pt>
                <c:pt idx="3898">
                  <c:v>31.784999999999986</c:v>
                </c:pt>
                <c:pt idx="3899">
                  <c:v>31.794999999999991</c:v>
                </c:pt>
                <c:pt idx="3900">
                  <c:v>31.805000000000003</c:v>
                </c:pt>
                <c:pt idx="3901">
                  <c:v>31.814999999999994</c:v>
                </c:pt>
                <c:pt idx="3902">
                  <c:v>31.824999999999992</c:v>
                </c:pt>
                <c:pt idx="3903">
                  <c:v>31.835000000000012</c:v>
                </c:pt>
                <c:pt idx="3904">
                  <c:v>31.844999999999995</c:v>
                </c:pt>
                <c:pt idx="3905">
                  <c:v>31.854999999999993</c:v>
                </c:pt>
                <c:pt idx="3906">
                  <c:v>31.865000000000013</c:v>
                </c:pt>
                <c:pt idx="3907">
                  <c:v>31.875000000000011</c:v>
                </c:pt>
                <c:pt idx="3908">
                  <c:v>31.884999999999994</c:v>
                </c:pt>
                <c:pt idx="3909">
                  <c:v>31.895000000000007</c:v>
                </c:pt>
                <c:pt idx="3910">
                  <c:v>31.905000000000005</c:v>
                </c:pt>
                <c:pt idx="3911">
                  <c:v>31.914999999999996</c:v>
                </c:pt>
                <c:pt idx="3912">
                  <c:v>31.925000000000008</c:v>
                </c:pt>
                <c:pt idx="3913">
                  <c:v>31.935000000000006</c:v>
                </c:pt>
                <c:pt idx="3914">
                  <c:v>31.945000000000004</c:v>
                </c:pt>
                <c:pt idx="3915">
                  <c:v>31.955000000000002</c:v>
                </c:pt>
                <c:pt idx="3916">
                  <c:v>31.965000000000014</c:v>
                </c:pt>
                <c:pt idx="3917">
                  <c:v>31.974999999999991</c:v>
                </c:pt>
                <c:pt idx="3918">
                  <c:v>31.985000000000003</c:v>
                </c:pt>
                <c:pt idx="3919">
                  <c:v>31.995000000000008</c:v>
                </c:pt>
                <c:pt idx="3920">
                  <c:v>32.004999999999988</c:v>
                </c:pt>
                <c:pt idx="3921">
                  <c:v>32.014999999999986</c:v>
                </c:pt>
                <c:pt idx="3922">
                  <c:v>32.024999999999999</c:v>
                </c:pt>
                <c:pt idx="3923">
                  <c:v>32.034999999999982</c:v>
                </c:pt>
                <c:pt idx="3924">
                  <c:v>32.044999999999987</c:v>
                </c:pt>
                <c:pt idx="3925">
                  <c:v>32.055</c:v>
                </c:pt>
                <c:pt idx="3926">
                  <c:v>32.064999999999991</c:v>
                </c:pt>
                <c:pt idx="3927">
                  <c:v>32.074999999999989</c:v>
                </c:pt>
                <c:pt idx="3928">
                  <c:v>32.085000000000008</c:v>
                </c:pt>
                <c:pt idx="3929">
                  <c:v>32.094999999999992</c:v>
                </c:pt>
                <c:pt idx="3930">
                  <c:v>32.10499999999999</c:v>
                </c:pt>
                <c:pt idx="3931">
                  <c:v>32.115000000000009</c:v>
                </c:pt>
                <c:pt idx="3932">
                  <c:v>32.125000000000007</c:v>
                </c:pt>
                <c:pt idx="3933">
                  <c:v>32.134999999999991</c:v>
                </c:pt>
                <c:pt idx="3934">
                  <c:v>32.145000000000003</c:v>
                </c:pt>
                <c:pt idx="3935">
                  <c:v>32.155000000000001</c:v>
                </c:pt>
                <c:pt idx="3936">
                  <c:v>32.164999999999992</c:v>
                </c:pt>
                <c:pt idx="3937">
                  <c:v>32.175000000000004</c:v>
                </c:pt>
                <c:pt idx="3938">
                  <c:v>32.185000000000002</c:v>
                </c:pt>
                <c:pt idx="3939">
                  <c:v>32.194999999999993</c:v>
                </c:pt>
                <c:pt idx="3940">
                  <c:v>32.204999999999998</c:v>
                </c:pt>
                <c:pt idx="3941">
                  <c:v>32.215000000000011</c:v>
                </c:pt>
                <c:pt idx="3942">
                  <c:v>32.224999999999987</c:v>
                </c:pt>
                <c:pt idx="3943">
                  <c:v>32.234999999999999</c:v>
                </c:pt>
                <c:pt idx="3944">
                  <c:v>32.245000000000005</c:v>
                </c:pt>
                <c:pt idx="3945">
                  <c:v>32.254999999999988</c:v>
                </c:pt>
                <c:pt idx="3946">
                  <c:v>32.264999999999993</c:v>
                </c:pt>
                <c:pt idx="3947">
                  <c:v>32.274999999999999</c:v>
                </c:pt>
                <c:pt idx="3948">
                  <c:v>32.284999999999982</c:v>
                </c:pt>
                <c:pt idx="3949">
                  <c:v>32.294999999999995</c:v>
                </c:pt>
                <c:pt idx="3950">
                  <c:v>32.305</c:v>
                </c:pt>
                <c:pt idx="3951">
                  <c:v>32.314999999999991</c:v>
                </c:pt>
                <c:pt idx="3952">
                  <c:v>32.324999999999989</c:v>
                </c:pt>
                <c:pt idx="3953">
                  <c:v>32.335000000000001</c:v>
                </c:pt>
                <c:pt idx="3954">
                  <c:v>32.344999999999992</c:v>
                </c:pt>
                <c:pt idx="3955">
                  <c:v>32.35499999999999</c:v>
                </c:pt>
                <c:pt idx="3956">
                  <c:v>32.365000000000009</c:v>
                </c:pt>
                <c:pt idx="3957">
                  <c:v>32.375000000000007</c:v>
                </c:pt>
                <c:pt idx="3958">
                  <c:v>32.384999999999991</c:v>
                </c:pt>
                <c:pt idx="3959">
                  <c:v>32.395000000000003</c:v>
                </c:pt>
                <c:pt idx="3960">
                  <c:v>32.405000000000001</c:v>
                </c:pt>
                <c:pt idx="3961">
                  <c:v>32.414999999999992</c:v>
                </c:pt>
                <c:pt idx="3962">
                  <c:v>32.425000000000004</c:v>
                </c:pt>
                <c:pt idx="3963">
                  <c:v>32.435000000000009</c:v>
                </c:pt>
                <c:pt idx="3964">
                  <c:v>32.444999999999993</c:v>
                </c:pt>
                <c:pt idx="3965">
                  <c:v>32.454999999999998</c:v>
                </c:pt>
                <c:pt idx="3966">
                  <c:v>32.465000000000011</c:v>
                </c:pt>
                <c:pt idx="3967">
                  <c:v>32.474999999999987</c:v>
                </c:pt>
                <c:pt idx="3968">
                  <c:v>32.484999999999999</c:v>
                </c:pt>
                <c:pt idx="3969">
                  <c:v>32.495000000000005</c:v>
                </c:pt>
                <c:pt idx="3970">
                  <c:v>32.504999999999988</c:v>
                </c:pt>
                <c:pt idx="3971">
                  <c:v>32.514999999999993</c:v>
                </c:pt>
                <c:pt idx="3972">
                  <c:v>32.524999999999999</c:v>
                </c:pt>
                <c:pt idx="3973">
                  <c:v>32.534999999999982</c:v>
                </c:pt>
                <c:pt idx="3974">
                  <c:v>32.544999999999995</c:v>
                </c:pt>
                <c:pt idx="3975">
                  <c:v>32.555</c:v>
                </c:pt>
                <c:pt idx="3976">
                  <c:v>32.564999999999991</c:v>
                </c:pt>
                <c:pt idx="3977">
                  <c:v>32.574999999999989</c:v>
                </c:pt>
                <c:pt idx="3978">
                  <c:v>32.585000000000001</c:v>
                </c:pt>
                <c:pt idx="3979">
                  <c:v>32.594999999999992</c:v>
                </c:pt>
                <c:pt idx="3980">
                  <c:v>32.60499999999999</c:v>
                </c:pt>
                <c:pt idx="3981">
                  <c:v>32.615000000000009</c:v>
                </c:pt>
                <c:pt idx="3982">
                  <c:v>32.625000000000007</c:v>
                </c:pt>
                <c:pt idx="3983">
                  <c:v>32.634999999999991</c:v>
                </c:pt>
                <c:pt idx="3984">
                  <c:v>32.645000000000003</c:v>
                </c:pt>
                <c:pt idx="3985">
                  <c:v>32.655000000000001</c:v>
                </c:pt>
                <c:pt idx="3986">
                  <c:v>32.664999999999992</c:v>
                </c:pt>
                <c:pt idx="3987">
                  <c:v>32.675000000000004</c:v>
                </c:pt>
                <c:pt idx="3988">
                  <c:v>32.685000000000009</c:v>
                </c:pt>
                <c:pt idx="3989">
                  <c:v>32.694999999999993</c:v>
                </c:pt>
                <c:pt idx="3990">
                  <c:v>32.704999999999998</c:v>
                </c:pt>
                <c:pt idx="3991">
                  <c:v>32.715000000000011</c:v>
                </c:pt>
                <c:pt idx="3992">
                  <c:v>32.724999999999987</c:v>
                </c:pt>
                <c:pt idx="3993">
                  <c:v>32.734999999999999</c:v>
                </c:pt>
                <c:pt idx="3994">
                  <c:v>32.745000000000005</c:v>
                </c:pt>
                <c:pt idx="3995">
                  <c:v>32.754999999999988</c:v>
                </c:pt>
                <c:pt idx="3996">
                  <c:v>32.764999999999993</c:v>
                </c:pt>
                <c:pt idx="3997">
                  <c:v>32.774999999999999</c:v>
                </c:pt>
                <c:pt idx="3998">
                  <c:v>32.784999999999982</c:v>
                </c:pt>
                <c:pt idx="3999">
                  <c:v>32.794999999999995</c:v>
                </c:pt>
                <c:pt idx="4000">
                  <c:v>32.805</c:v>
                </c:pt>
                <c:pt idx="4001">
                  <c:v>32.814999999999991</c:v>
                </c:pt>
                <c:pt idx="4002">
                  <c:v>32.824999999999989</c:v>
                </c:pt>
                <c:pt idx="4003">
                  <c:v>32.835000000000001</c:v>
                </c:pt>
                <c:pt idx="4004">
                  <c:v>32.844999999999992</c:v>
                </c:pt>
                <c:pt idx="4005">
                  <c:v>32.85499999999999</c:v>
                </c:pt>
                <c:pt idx="4006">
                  <c:v>32.865000000000009</c:v>
                </c:pt>
                <c:pt idx="4007">
                  <c:v>32.875000000000007</c:v>
                </c:pt>
                <c:pt idx="4008">
                  <c:v>32.884999999999991</c:v>
                </c:pt>
                <c:pt idx="4009">
                  <c:v>32.895000000000003</c:v>
                </c:pt>
                <c:pt idx="4010">
                  <c:v>32.905000000000001</c:v>
                </c:pt>
                <c:pt idx="4011">
                  <c:v>32.914999999999992</c:v>
                </c:pt>
                <c:pt idx="4012">
                  <c:v>32.925000000000004</c:v>
                </c:pt>
                <c:pt idx="4013">
                  <c:v>32.935000000000009</c:v>
                </c:pt>
                <c:pt idx="4014">
                  <c:v>32.944999999999993</c:v>
                </c:pt>
                <c:pt idx="4015">
                  <c:v>32.954999999999998</c:v>
                </c:pt>
                <c:pt idx="4016">
                  <c:v>32.965000000000018</c:v>
                </c:pt>
                <c:pt idx="4017">
                  <c:v>32.974999999999987</c:v>
                </c:pt>
                <c:pt idx="4018">
                  <c:v>32.984999999999999</c:v>
                </c:pt>
                <c:pt idx="4019">
                  <c:v>32.995000000000005</c:v>
                </c:pt>
                <c:pt idx="4020">
                  <c:v>33.004999999999995</c:v>
                </c:pt>
                <c:pt idx="4021">
                  <c:v>33.014999999999993</c:v>
                </c:pt>
                <c:pt idx="4022">
                  <c:v>33.025000000000006</c:v>
                </c:pt>
                <c:pt idx="4023">
                  <c:v>33.034999999999982</c:v>
                </c:pt>
                <c:pt idx="4024">
                  <c:v>33.044999999999995</c:v>
                </c:pt>
                <c:pt idx="4025">
                  <c:v>33.055</c:v>
                </c:pt>
                <c:pt idx="4026">
                  <c:v>33.064999999999991</c:v>
                </c:pt>
                <c:pt idx="4027">
                  <c:v>33.074999999999989</c:v>
                </c:pt>
                <c:pt idx="4028">
                  <c:v>33.085000000000001</c:v>
                </c:pt>
                <c:pt idx="4029">
                  <c:v>33.094999999999978</c:v>
                </c:pt>
                <c:pt idx="4030">
                  <c:v>33.10499999999999</c:v>
                </c:pt>
                <c:pt idx="4031">
                  <c:v>33.115000000000002</c:v>
                </c:pt>
                <c:pt idx="4032">
                  <c:v>33.125000000000007</c:v>
                </c:pt>
                <c:pt idx="4033">
                  <c:v>33.134999999999991</c:v>
                </c:pt>
                <c:pt idx="4034">
                  <c:v>33.145000000000003</c:v>
                </c:pt>
                <c:pt idx="4035">
                  <c:v>33.155000000000001</c:v>
                </c:pt>
                <c:pt idx="4036">
                  <c:v>33.164999999999992</c:v>
                </c:pt>
                <c:pt idx="4037">
                  <c:v>33.175000000000004</c:v>
                </c:pt>
                <c:pt idx="4038">
                  <c:v>33.185000000000009</c:v>
                </c:pt>
                <c:pt idx="4039">
                  <c:v>33.195</c:v>
                </c:pt>
                <c:pt idx="4040">
                  <c:v>33.204999999999998</c:v>
                </c:pt>
                <c:pt idx="4041">
                  <c:v>33.215000000000018</c:v>
                </c:pt>
                <c:pt idx="4042">
                  <c:v>33.224999999999987</c:v>
                </c:pt>
                <c:pt idx="4043">
                  <c:v>33.234999999999999</c:v>
                </c:pt>
                <c:pt idx="4044">
                  <c:v>33.245000000000005</c:v>
                </c:pt>
                <c:pt idx="4045">
                  <c:v>33.254999999999995</c:v>
                </c:pt>
                <c:pt idx="4046">
                  <c:v>33.264999999999993</c:v>
                </c:pt>
                <c:pt idx="4047">
                  <c:v>33.275000000000006</c:v>
                </c:pt>
                <c:pt idx="4048">
                  <c:v>33.284999999999982</c:v>
                </c:pt>
                <c:pt idx="4049">
                  <c:v>33.294999999999995</c:v>
                </c:pt>
                <c:pt idx="4050">
                  <c:v>33.305</c:v>
                </c:pt>
                <c:pt idx="4051">
                  <c:v>33.314999999999991</c:v>
                </c:pt>
                <c:pt idx="4052">
                  <c:v>33.324999999999989</c:v>
                </c:pt>
                <c:pt idx="4053">
                  <c:v>33.335000000000001</c:v>
                </c:pt>
                <c:pt idx="4054">
                  <c:v>33.344999999999978</c:v>
                </c:pt>
                <c:pt idx="4055">
                  <c:v>33.35499999999999</c:v>
                </c:pt>
                <c:pt idx="4056">
                  <c:v>33.365000000000002</c:v>
                </c:pt>
                <c:pt idx="4057">
                  <c:v>33.375000000000007</c:v>
                </c:pt>
                <c:pt idx="4058">
                  <c:v>33.384999999999991</c:v>
                </c:pt>
                <c:pt idx="4059">
                  <c:v>33.395000000000003</c:v>
                </c:pt>
                <c:pt idx="4060">
                  <c:v>33.405000000000001</c:v>
                </c:pt>
                <c:pt idx="4061">
                  <c:v>33.414999999999992</c:v>
                </c:pt>
                <c:pt idx="4062">
                  <c:v>33.424999999999997</c:v>
                </c:pt>
                <c:pt idx="4063">
                  <c:v>33.435000000000016</c:v>
                </c:pt>
                <c:pt idx="4064">
                  <c:v>33.444999999999993</c:v>
                </c:pt>
                <c:pt idx="4065">
                  <c:v>33.455000000000005</c:v>
                </c:pt>
                <c:pt idx="4066">
                  <c:v>33.465000000000018</c:v>
                </c:pt>
                <c:pt idx="4067">
                  <c:v>33.474999999999987</c:v>
                </c:pt>
                <c:pt idx="4068">
                  <c:v>33.484999999999992</c:v>
                </c:pt>
                <c:pt idx="4069">
                  <c:v>33.495000000000005</c:v>
                </c:pt>
                <c:pt idx="4070">
                  <c:v>33.504999999999988</c:v>
                </c:pt>
                <c:pt idx="4071">
                  <c:v>33.515000000000001</c:v>
                </c:pt>
                <c:pt idx="4072">
                  <c:v>33.524999999999999</c:v>
                </c:pt>
                <c:pt idx="4073">
                  <c:v>33.534999999999982</c:v>
                </c:pt>
                <c:pt idx="4074">
                  <c:v>33.544999999999987</c:v>
                </c:pt>
                <c:pt idx="4075">
                  <c:v>33.555</c:v>
                </c:pt>
                <c:pt idx="4076">
                  <c:v>33.564999999999991</c:v>
                </c:pt>
                <c:pt idx="4077">
                  <c:v>33.574999999999982</c:v>
                </c:pt>
                <c:pt idx="4078">
                  <c:v>33.585000000000008</c:v>
                </c:pt>
                <c:pt idx="4079">
                  <c:v>33.594999999999978</c:v>
                </c:pt>
                <c:pt idx="4080">
                  <c:v>33.60499999999999</c:v>
                </c:pt>
                <c:pt idx="4081">
                  <c:v>33.615000000000002</c:v>
                </c:pt>
                <c:pt idx="4082">
                  <c:v>33.625000000000007</c:v>
                </c:pt>
                <c:pt idx="4083">
                  <c:v>33.634999999999991</c:v>
                </c:pt>
                <c:pt idx="4084">
                  <c:v>33.645000000000003</c:v>
                </c:pt>
                <c:pt idx="4085">
                  <c:v>33.655000000000001</c:v>
                </c:pt>
                <c:pt idx="4086">
                  <c:v>33.664999999999992</c:v>
                </c:pt>
                <c:pt idx="4087">
                  <c:v>33.674999999999997</c:v>
                </c:pt>
                <c:pt idx="4088">
                  <c:v>33.685000000000016</c:v>
                </c:pt>
                <c:pt idx="4089">
                  <c:v>33.694999999999993</c:v>
                </c:pt>
                <c:pt idx="4090">
                  <c:v>33.705000000000005</c:v>
                </c:pt>
                <c:pt idx="4091">
                  <c:v>33.715000000000018</c:v>
                </c:pt>
                <c:pt idx="4092">
                  <c:v>33.724999999999987</c:v>
                </c:pt>
                <c:pt idx="4093">
                  <c:v>33.734999999999992</c:v>
                </c:pt>
                <c:pt idx="4094">
                  <c:v>33.745000000000005</c:v>
                </c:pt>
                <c:pt idx="4095">
                  <c:v>33.754999999999988</c:v>
                </c:pt>
                <c:pt idx="4096">
                  <c:v>33.765000000000001</c:v>
                </c:pt>
                <c:pt idx="4097">
                  <c:v>33.774999999999999</c:v>
                </c:pt>
                <c:pt idx="4098">
                  <c:v>33.784999999999997</c:v>
                </c:pt>
                <c:pt idx="4099">
                  <c:v>33.794999999999995</c:v>
                </c:pt>
                <c:pt idx="4100">
                  <c:v>33.805</c:v>
                </c:pt>
                <c:pt idx="4101">
                  <c:v>33.814999999999998</c:v>
                </c:pt>
                <c:pt idx="4102">
                  <c:v>33.824999999999982</c:v>
                </c:pt>
                <c:pt idx="4103">
                  <c:v>33.834999999999994</c:v>
                </c:pt>
                <c:pt idx="4104">
                  <c:v>33.844999999999978</c:v>
                </c:pt>
                <c:pt idx="4105">
                  <c:v>33.85499999999999</c:v>
                </c:pt>
                <c:pt idx="4106">
                  <c:v>33.865000000000002</c:v>
                </c:pt>
                <c:pt idx="4107">
                  <c:v>33.875000000000007</c:v>
                </c:pt>
                <c:pt idx="4108">
                  <c:v>33.884999999999991</c:v>
                </c:pt>
                <c:pt idx="4109">
                  <c:v>33.895000000000003</c:v>
                </c:pt>
                <c:pt idx="4110">
                  <c:v>33.905000000000001</c:v>
                </c:pt>
                <c:pt idx="4111">
                  <c:v>33.914999999999985</c:v>
                </c:pt>
                <c:pt idx="4112">
                  <c:v>33.925000000000004</c:v>
                </c:pt>
                <c:pt idx="4113">
                  <c:v>33.935000000000016</c:v>
                </c:pt>
                <c:pt idx="4114">
                  <c:v>33.944999999999993</c:v>
                </c:pt>
                <c:pt idx="4115">
                  <c:v>33.954999999999991</c:v>
                </c:pt>
                <c:pt idx="4116">
                  <c:v>33.965000000000018</c:v>
                </c:pt>
                <c:pt idx="4117">
                  <c:v>33.975000000000001</c:v>
                </c:pt>
                <c:pt idx="4118">
                  <c:v>33.984999999999992</c:v>
                </c:pt>
                <c:pt idx="4119">
                  <c:v>33.995000000000005</c:v>
                </c:pt>
                <c:pt idx="4120">
                  <c:v>34.004999999999995</c:v>
                </c:pt>
                <c:pt idx="4121">
                  <c:v>34.015000000000001</c:v>
                </c:pt>
                <c:pt idx="4122">
                  <c:v>34.024999999999999</c:v>
                </c:pt>
                <c:pt idx="4123">
                  <c:v>34.034999999999997</c:v>
                </c:pt>
                <c:pt idx="4124">
                  <c:v>34.044999999999995</c:v>
                </c:pt>
                <c:pt idx="4125">
                  <c:v>34.055</c:v>
                </c:pt>
                <c:pt idx="4126">
                  <c:v>34.064999999999998</c:v>
                </c:pt>
                <c:pt idx="4127">
                  <c:v>34.074999999999982</c:v>
                </c:pt>
                <c:pt idx="4128">
                  <c:v>34.084999999999994</c:v>
                </c:pt>
                <c:pt idx="4129">
                  <c:v>34.094999999999978</c:v>
                </c:pt>
                <c:pt idx="4130">
                  <c:v>34.10499999999999</c:v>
                </c:pt>
                <c:pt idx="4131">
                  <c:v>34.115000000000002</c:v>
                </c:pt>
                <c:pt idx="4132">
                  <c:v>34.125000000000007</c:v>
                </c:pt>
                <c:pt idx="4133">
                  <c:v>34.134999999999991</c:v>
                </c:pt>
                <c:pt idx="4134">
                  <c:v>34.145000000000003</c:v>
                </c:pt>
                <c:pt idx="4135">
                  <c:v>34.155000000000001</c:v>
                </c:pt>
                <c:pt idx="4136">
                  <c:v>34.164999999999985</c:v>
                </c:pt>
                <c:pt idx="4137">
                  <c:v>34.174999999999997</c:v>
                </c:pt>
                <c:pt idx="4138">
                  <c:v>34.185000000000016</c:v>
                </c:pt>
                <c:pt idx="4139">
                  <c:v>34.194999999999993</c:v>
                </c:pt>
                <c:pt idx="4140">
                  <c:v>34.204999999999991</c:v>
                </c:pt>
                <c:pt idx="4141">
                  <c:v>34.215000000000003</c:v>
                </c:pt>
                <c:pt idx="4142">
                  <c:v>34.225000000000001</c:v>
                </c:pt>
                <c:pt idx="4143">
                  <c:v>34.234999999999992</c:v>
                </c:pt>
                <c:pt idx="4144">
                  <c:v>34.245000000000005</c:v>
                </c:pt>
                <c:pt idx="4145">
                  <c:v>34.254999999999988</c:v>
                </c:pt>
                <c:pt idx="4146">
                  <c:v>34.265000000000001</c:v>
                </c:pt>
                <c:pt idx="4147">
                  <c:v>34.274999999999999</c:v>
                </c:pt>
                <c:pt idx="4148">
                  <c:v>34.284999999999997</c:v>
                </c:pt>
                <c:pt idx="4149">
                  <c:v>34.294999999999987</c:v>
                </c:pt>
                <c:pt idx="4150">
                  <c:v>34.305000000000007</c:v>
                </c:pt>
                <c:pt idx="4151">
                  <c:v>34.314999999999998</c:v>
                </c:pt>
                <c:pt idx="4152">
                  <c:v>34.324999999999982</c:v>
                </c:pt>
                <c:pt idx="4153">
                  <c:v>34.334999999999994</c:v>
                </c:pt>
                <c:pt idx="4154">
                  <c:v>34.344999999999978</c:v>
                </c:pt>
                <c:pt idx="4155">
                  <c:v>34.35499999999999</c:v>
                </c:pt>
                <c:pt idx="4156">
                  <c:v>34.365000000000002</c:v>
                </c:pt>
                <c:pt idx="4157">
                  <c:v>34.375000000000007</c:v>
                </c:pt>
                <c:pt idx="4158">
                  <c:v>34.384999999999991</c:v>
                </c:pt>
                <c:pt idx="4159">
                  <c:v>34.39500000000001</c:v>
                </c:pt>
                <c:pt idx="4160">
                  <c:v>34.405000000000001</c:v>
                </c:pt>
                <c:pt idx="4161">
                  <c:v>34.414999999999985</c:v>
                </c:pt>
                <c:pt idx="4162">
                  <c:v>34.424999999999997</c:v>
                </c:pt>
                <c:pt idx="4163">
                  <c:v>34.435000000000016</c:v>
                </c:pt>
                <c:pt idx="4164">
                  <c:v>34.444999999999993</c:v>
                </c:pt>
                <c:pt idx="4165">
                  <c:v>34.454999999999991</c:v>
                </c:pt>
                <c:pt idx="4166">
                  <c:v>34.465000000000003</c:v>
                </c:pt>
                <c:pt idx="4167">
                  <c:v>34.475000000000001</c:v>
                </c:pt>
                <c:pt idx="4168">
                  <c:v>34.484999999999992</c:v>
                </c:pt>
                <c:pt idx="4169">
                  <c:v>34.495000000000005</c:v>
                </c:pt>
                <c:pt idx="4170">
                  <c:v>34.504999999999988</c:v>
                </c:pt>
                <c:pt idx="4171">
                  <c:v>34.515000000000001</c:v>
                </c:pt>
                <c:pt idx="4172">
                  <c:v>34.524999999999999</c:v>
                </c:pt>
                <c:pt idx="4173">
                  <c:v>34.534999999999997</c:v>
                </c:pt>
                <c:pt idx="4174">
                  <c:v>34.544999999999987</c:v>
                </c:pt>
                <c:pt idx="4175">
                  <c:v>34.555000000000007</c:v>
                </c:pt>
                <c:pt idx="4176">
                  <c:v>34.564999999999998</c:v>
                </c:pt>
                <c:pt idx="4177">
                  <c:v>34.574999999999982</c:v>
                </c:pt>
                <c:pt idx="4178">
                  <c:v>34.584999999999994</c:v>
                </c:pt>
                <c:pt idx="4179">
                  <c:v>34.594999999999978</c:v>
                </c:pt>
                <c:pt idx="4180">
                  <c:v>34.60499999999999</c:v>
                </c:pt>
                <c:pt idx="4181">
                  <c:v>34.614999999999995</c:v>
                </c:pt>
                <c:pt idx="4182">
                  <c:v>34.625000000000007</c:v>
                </c:pt>
                <c:pt idx="4183">
                  <c:v>34.634999999999991</c:v>
                </c:pt>
                <c:pt idx="4184">
                  <c:v>34.645000000000003</c:v>
                </c:pt>
                <c:pt idx="4185">
                  <c:v>34.655000000000001</c:v>
                </c:pt>
                <c:pt idx="4186">
                  <c:v>34.664999999999985</c:v>
                </c:pt>
                <c:pt idx="4187">
                  <c:v>34.674999999999997</c:v>
                </c:pt>
                <c:pt idx="4188">
                  <c:v>34.685000000000016</c:v>
                </c:pt>
                <c:pt idx="4189">
                  <c:v>34.694999999999993</c:v>
                </c:pt>
                <c:pt idx="4190">
                  <c:v>34.704999999999991</c:v>
                </c:pt>
                <c:pt idx="4191">
                  <c:v>34.715000000000003</c:v>
                </c:pt>
                <c:pt idx="4192">
                  <c:v>34.724999999999987</c:v>
                </c:pt>
                <c:pt idx="4193">
                  <c:v>34.734999999999999</c:v>
                </c:pt>
                <c:pt idx="4194">
                  <c:v>34.745000000000005</c:v>
                </c:pt>
                <c:pt idx="4195">
                  <c:v>34.754999999999988</c:v>
                </c:pt>
                <c:pt idx="4196">
                  <c:v>34.765000000000001</c:v>
                </c:pt>
                <c:pt idx="4197">
                  <c:v>34.775000000000013</c:v>
                </c:pt>
                <c:pt idx="4198">
                  <c:v>34.784999999999997</c:v>
                </c:pt>
                <c:pt idx="4199">
                  <c:v>34.794999999999995</c:v>
                </c:pt>
                <c:pt idx="4200">
                  <c:v>34.805</c:v>
                </c:pt>
                <c:pt idx="4201">
                  <c:v>34.814999999999998</c:v>
                </c:pt>
                <c:pt idx="4202">
                  <c:v>34.824999999999982</c:v>
                </c:pt>
                <c:pt idx="4203">
                  <c:v>34.834999999999994</c:v>
                </c:pt>
                <c:pt idx="4204">
                  <c:v>34.844999999999978</c:v>
                </c:pt>
                <c:pt idx="4205">
                  <c:v>34.85499999999999</c:v>
                </c:pt>
                <c:pt idx="4206">
                  <c:v>34.864999999999995</c:v>
                </c:pt>
                <c:pt idx="4207">
                  <c:v>34.875000000000007</c:v>
                </c:pt>
                <c:pt idx="4208">
                  <c:v>34.884999999999991</c:v>
                </c:pt>
                <c:pt idx="4209">
                  <c:v>34.895000000000003</c:v>
                </c:pt>
                <c:pt idx="4210">
                  <c:v>34.905000000000001</c:v>
                </c:pt>
                <c:pt idx="4211">
                  <c:v>34.914999999999985</c:v>
                </c:pt>
                <c:pt idx="4212">
                  <c:v>34.924999999999997</c:v>
                </c:pt>
                <c:pt idx="4213">
                  <c:v>34.935000000000016</c:v>
                </c:pt>
                <c:pt idx="4214">
                  <c:v>34.944999999999993</c:v>
                </c:pt>
                <c:pt idx="4215">
                  <c:v>34.954999999999991</c:v>
                </c:pt>
                <c:pt idx="4216">
                  <c:v>34.965000000000003</c:v>
                </c:pt>
                <c:pt idx="4217">
                  <c:v>34.974999999999987</c:v>
                </c:pt>
                <c:pt idx="4218">
                  <c:v>34.984999999999999</c:v>
                </c:pt>
                <c:pt idx="4219">
                  <c:v>34.995000000000005</c:v>
                </c:pt>
                <c:pt idx="4220">
                  <c:v>35.004999999999988</c:v>
                </c:pt>
                <c:pt idx="4221">
                  <c:v>35.015000000000001</c:v>
                </c:pt>
                <c:pt idx="4222">
                  <c:v>35.025000000000013</c:v>
                </c:pt>
                <c:pt idx="4223">
                  <c:v>35.034999999999997</c:v>
                </c:pt>
                <c:pt idx="4224">
                  <c:v>35.044999999999995</c:v>
                </c:pt>
                <c:pt idx="4225">
                  <c:v>35.055</c:v>
                </c:pt>
                <c:pt idx="4226">
                  <c:v>35.064999999999998</c:v>
                </c:pt>
                <c:pt idx="4227">
                  <c:v>35.074999999999982</c:v>
                </c:pt>
                <c:pt idx="4228">
                  <c:v>35.084999999999994</c:v>
                </c:pt>
                <c:pt idx="4229">
                  <c:v>35.094999999999978</c:v>
                </c:pt>
                <c:pt idx="4230">
                  <c:v>35.10499999999999</c:v>
                </c:pt>
                <c:pt idx="4231">
                  <c:v>35.115000000000002</c:v>
                </c:pt>
                <c:pt idx="4232">
                  <c:v>35.125000000000007</c:v>
                </c:pt>
                <c:pt idx="4233">
                  <c:v>35.134999999999991</c:v>
                </c:pt>
                <c:pt idx="4234">
                  <c:v>35.145000000000003</c:v>
                </c:pt>
                <c:pt idx="4235">
                  <c:v>35.155000000000001</c:v>
                </c:pt>
                <c:pt idx="4236">
                  <c:v>35.164999999999992</c:v>
                </c:pt>
                <c:pt idx="4237">
                  <c:v>35.174999999999997</c:v>
                </c:pt>
                <c:pt idx="4238">
                  <c:v>35.185000000000016</c:v>
                </c:pt>
                <c:pt idx="4239">
                  <c:v>35.194999999999993</c:v>
                </c:pt>
                <c:pt idx="4240">
                  <c:v>35.205000000000005</c:v>
                </c:pt>
                <c:pt idx="4241">
                  <c:v>35.215000000000003</c:v>
                </c:pt>
                <c:pt idx="4242">
                  <c:v>35.224999999999987</c:v>
                </c:pt>
                <c:pt idx="4243">
                  <c:v>35.234999999999992</c:v>
                </c:pt>
                <c:pt idx="4244">
                  <c:v>35.245000000000012</c:v>
                </c:pt>
                <c:pt idx="4245">
                  <c:v>35.254999999999988</c:v>
                </c:pt>
                <c:pt idx="4246">
                  <c:v>35.265000000000001</c:v>
                </c:pt>
                <c:pt idx="4247">
                  <c:v>35.275000000000013</c:v>
                </c:pt>
                <c:pt idx="4248">
                  <c:v>35.284999999999997</c:v>
                </c:pt>
                <c:pt idx="4249">
                  <c:v>35.294999999999995</c:v>
                </c:pt>
                <c:pt idx="4250">
                  <c:v>35.305</c:v>
                </c:pt>
                <c:pt idx="4251">
                  <c:v>35.314999999999998</c:v>
                </c:pt>
                <c:pt idx="4252">
                  <c:v>35.324999999999982</c:v>
                </c:pt>
                <c:pt idx="4253">
                  <c:v>35.334999999999994</c:v>
                </c:pt>
                <c:pt idx="4254">
                  <c:v>35.344999999999978</c:v>
                </c:pt>
                <c:pt idx="4255">
                  <c:v>35.35499999999999</c:v>
                </c:pt>
                <c:pt idx="4256">
                  <c:v>35.365000000000002</c:v>
                </c:pt>
                <c:pt idx="4257">
                  <c:v>35.375000000000007</c:v>
                </c:pt>
                <c:pt idx="4258">
                  <c:v>35.384999999999991</c:v>
                </c:pt>
                <c:pt idx="4259">
                  <c:v>35.395000000000003</c:v>
                </c:pt>
                <c:pt idx="4260">
                  <c:v>35.405000000000001</c:v>
                </c:pt>
                <c:pt idx="4261">
                  <c:v>35.414999999999992</c:v>
                </c:pt>
                <c:pt idx="4262">
                  <c:v>35.424999999999997</c:v>
                </c:pt>
                <c:pt idx="4263">
                  <c:v>35.435000000000016</c:v>
                </c:pt>
                <c:pt idx="4264">
                  <c:v>35.444999999999993</c:v>
                </c:pt>
                <c:pt idx="4265">
                  <c:v>35.455000000000005</c:v>
                </c:pt>
                <c:pt idx="4266">
                  <c:v>35.465000000000003</c:v>
                </c:pt>
                <c:pt idx="4267">
                  <c:v>35.474999999999987</c:v>
                </c:pt>
                <c:pt idx="4268">
                  <c:v>35.484999999999992</c:v>
                </c:pt>
                <c:pt idx="4269">
                  <c:v>35.495000000000005</c:v>
                </c:pt>
                <c:pt idx="4270">
                  <c:v>35.504999999999995</c:v>
                </c:pt>
                <c:pt idx="4271">
                  <c:v>35.515000000000001</c:v>
                </c:pt>
                <c:pt idx="4272">
                  <c:v>35.525000000000013</c:v>
                </c:pt>
                <c:pt idx="4273">
                  <c:v>35.534999999999997</c:v>
                </c:pt>
                <c:pt idx="4274">
                  <c:v>35.544999999999995</c:v>
                </c:pt>
                <c:pt idx="4275">
                  <c:v>35.555000000000007</c:v>
                </c:pt>
                <c:pt idx="4276">
                  <c:v>35.565000000000012</c:v>
                </c:pt>
                <c:pt idx="4277">
                  <c:v>35.574999999999982</c:v>
                </c:pt>
                <c:pt idx="4278">
                  <c:v>35.585000000000008</c:v>
                </c:pt>
                <c:pt idx="4279">
                  <c:v>35.594999999999992</c:v>
                </c:pt>
                <c:pt idx="4280">
                  <c:v>35.60499999999999</c:v>
                </c:pt>
                <c:pt idx="4281">
                  <c:v>35.615000000000002</c:v>
                </c:pt>
                <c:pt idx="4282">
                  <c:v>35.625000000000007</c:v>
                </c:pt>
                <c:pt idx="4283">
                  <c:v>35.634999999999991</c:v>
                </c:pt>
                <c:pt idx="4284">
                  <c:v>35.644999999999989</c:v>
                </c:pt>
                <c:pt idx="4285">
                  <c:v>35.655000000000001</c:v>
                </c:pt>
                <c:pt idx="4286">
                  <c:v>35.664999999999992</c:v>
                </c:pt>
                <c:pt idx="4287">
                  <c:v>35.674999999999997</c:v>
                </c:pt>
                <c:pt idx="4288">
                  <c:v>35.685000000000009</c:v>
                </c:pt>
                <c:pt idx="4289">
                  <c:v>35.694999999999993</c:v>
                </c:pt>
                <c:pt idx="4290">
                  <c:v>35.704999999999991</c:v>
                </c:pt>
                <c:pt idx="4291">
                  <c:v>35.715000000000018</c:v>
                </c:pt>
                <c:pt idx="4292">
                  <c:v>35.724999999999987</c:v>
                </c:pt>
                <c:pt idx="4293">
                  <c:v>35.734999999999992</c:v>
                </c:pt>
                <c:pt idx="4294">
                  <c:v>35.745000000000005</c:v>
                </c:pt>
                <c:pt idx="4295">
                  <c:v>35.754999999999995</c:v>
                </c:pt>
                <c:pt idx="4296">
                  <c:v>35.765000000000001</c:v>
                </c:pt>
                <c:pt idx="4297">
                  <c:v>35.775000000000013</c:v>
                </c:pt>
                <c:pt idx="4298">
                  <c:v>35.784999999999997</c:v>
                </c:pt>
                <c:pt idx="4299">
                  <c:v>35.794999999999995</c:v>
                </c:pt>
                <c:pt idx="4300">
                  <c:v>35.805000000000007</c:v>
                </c:pt>
                <c:pt idx="4301">
                  <c:v>35.815000000000012</c:v>
                </c:pt>
                <c:pt idx="4302">
                  <c:v>35.824999999999982</c:v>
                </c:pt>
                <c:pt idx="4303">
                  <c:v>35.835000000000008</c:v>
                </c:pt>
                <c:pt idx="4304">
                  <c:v>35.844999999999992</c:v>
                </c:pt>
                <c:pt idx="4305">
                  <c:v>35.85499999999999</c:v>
                </c:pt>
                <c:pt idx="4306">
                  <c:v>35.865000000000002</c:v>
                </c:pt>
                <c:pt idx="4307">
                  <c:v>35.875000000000007</c:v>
                </c:pt>
                <c:pt idx="4308">
                  <c:v>35.884999999999991</c:v>
                </c:pt>
                <c:pt idx="4309">
                  <c:v>35.894999999999989</c:v>
                </c:pt>
                <c:pt idx="4310">
                  <c:v>35.905000000000001</c:v>
                </c:pt>
                <c:pt idx="4311">
                  <c:v>35.914999999999992</c:v>
                </c:pt>
                <c:pt idx="4312">
                  <c:v>35.924999999999997</c:v>
                </c:pt>
                <c:pt idx="4313">
                  <c:v>35.935000000000009</c:v>
                </c:pt>
                <c:pt idx="4314">
                  <c:v>35.944999999999993</c:v>
                </c:pt>
                <c:pt idx="4315">
                  <c:v>35.954999999999984</c:v>
                </c:pt>
                <c:pt idx="4316">
                  <c:v>35.965000000000003</c:v>
                </c:pt>
                <c:pt idx="4317">
                  <c:v>35.975000000000001</c:v>
                </c:pt>
                <c:pt idx="4318">
                  <c:v>35.984999999999992</c:v>
                </c:pt>
                <c:pt idx="4319">
                  <c:v>35.995000000000005</c:v>
                </c:pt>
                <c:pt idx="4320">
                  <c:v>36.004999999999988</c:v>
                </c:pt>
                <c:pt idx="4321">
                  <c:v>36.015000000000001</c:v>
                </c:pt>
                <c:pt idx="4322">
                  <c:v>36.025000000000013</c:v>
                </c:pt>
                <c:pt idx="4323">
                  <c:v>36.034999999999997</c:v>
                </c:pt>
                <c:pt idx="4324">
                  <c:v>36.044999999999995</c:v>
                </c:pt>
                <c:pt idx="4325">
                  <c:v>36.055000000000007</c:v>
                </c:pt>
                <c:pt idx="4326">
                  <c:v>36.065000000000012</c:v>
                </c:pt>
                <c:pt idx="4327">
                  <c:v>36.074999999999982</c:v>
                </c:pt>
                <c:pt idx="4328">
                  <c:v>36.084999999999994</c:v>
                </c:pt>
                <c:pt idx="4329">
                  <c:v>36.094999999999992</c:v>
                </c:pt>
                <c:pt idx="4330">
                  <c:v>36.10499999999999</c:v>
                </c:pt>
                <c:pt idx="4331">
                  <c:v>36.115000000000002</c:v>
                </c:pt>
                <c:pt idx="4332">
                  <c:v>36.125000000000007</c:v>
                </c:pt>
                <c:pt idx="4333">
                  <c:v>36.134999999999998</c:v>
                </c:pt>
                <c:pt idx="4334">
                  <c:v>36.144999999999989</c:v>
                </c:pt>
                <c:pt idx="4335">
                  <c:v>36.155000000000001</c:v>
                </c:pt>
                <c:pt idx="4336">
                  <c:v>36.164999999999985</c:v>
                </c:pt>
                <c:pt idx="4337">
                  <c:v>36.174999999999997</c:v>
                </c:pt>
                <c:pt idx="4338">
                  <c:v>36.185000000000009</c:v>
                </c:pt>
                <c:pt idx="4339">
                  <c:v>36.194999999999993</c:v>
                </c:pt>
                <c:pt idx="4340">
                  <c:v>36.204999999999984</c:v>
                </c:pt>
                <c:pt idx="4341">
                  <c:v>36.215000000000003</c:v>
                </c:pt>
                <c:pt idx="4342">
                  <c:v>36.225000000000001</c:v>
                </c:pt>
                <c:pt idx="4343">
                  <c:v>36.234999999999992</c:v>
                </c:pt>
                <c:pt idx="4344">
                  <c:v>36.245000000000005</c:v>
                </c:pt>
                <c:pt idx="4345">
                  <c:v>36.254999999999988</c:v>
                </c:pt>
                <c:pt idx="4346">
                  <c:v>36.265000000000001</c:v>
                </c:pt>
                <c:pt idx="4347">
                  <c:v>36.275000000000013</c:v>
                </c:pt>
                <c:pt idx="4348">
                  <c:v>36.284999999999997</c:v>
                </c:pt>
                <c:pt idx="4349">
                  <c:v>36.294999999999995</c:v>
                </c:pt>
                <c:pt idx="4350">
                  <c:v>36.305000000000007</c:v>
                </c:pt>
                <c:pt idx="4351">
                  <c:v>36.315000000000012</c:v>
                </c:pt>
                <c:pt idx="4352">
                  <c:v>36.324999999999982</c:v>
                </c:pt>
                <c:pt idx="4353">
                  <c:v>36.334999999999994</c:v>
                </c:pt>
                <c:pt idx="4354">
                  <c:v>36.344999999999992</c:v>
                </c:pt>
                <c:pt idx="4355">
                  <c:v>36.35499999999999</c:v>
                </c:pt>
                <c:pt idx="4356">
                  <c:v>36.365000000000002</c:v>
                </c:pt>
                <c:pt idx="4357">
                  <c:v>36.375000000000007</c:v>
                </c:pt>
                <c:pt idx="4358">
                  <c:v>36.384999999999991</c:v>
                </c:pt>
                <c:pt idx="4359">
                  <c:v>36.395000000000003</c:v>
                </c:pt>
                <c:pt idx="4360">
                  <c:v>36.405000000000001</c:v>
                </c:pt>
                <c:pt idx="4361">
                  <c:v>36.414999999999985</c:v>
                </c:pt>
                <c:pt idx="4362">
                  <c:v>36.424999999999997</c:v>
                </c:pt>
                <c:pt idx="4363">
                  <c:v>36.435000000000009</c:v>
                </c:pt>
                <c:pt idx="4364">
                  <c:v>36.444999999999993</c:v>
                </c:pt>
                <c:pt idx="4365">
                  <c:v>36.454999999999984</c:v>
                </c:pt>
                <c:pt idx="4366">
                  <c:v>36.464999999999996</c:v>
                </c:pt>
                <c:pt idx="4367">
                  <c:v>36.475000000000001</c:v>
                </c:pt>
                <c:pt idx="4368">
                  <c:v>36.484999999999992</c:v>
                </c:pt>
                <c:pt idx="4369">
                  <c:v>36.495000000000005</c:v>
                </c:pt>
                <c:pt idx="4370">
                  <c:v>36.504999999999988</c:v>
                </c:pt>
                <c:pt idx="4371">
                  <c:v>36.515000000000001</c:v>
                </c:pt>
                <c:pt idx="4372">
                  <c:v>36.525000000000013</c:v>
                </c:pt>
                <c:pt idx="4373">
                  <c:v>36.534999999999997</c:v>
                </c:pt>
                <c:pt idx="4374">
                  <c:v>36.544999999999995</c:v>
                </c:pt>
                <c:pt idx="4375">
                  <c:v>36.555000000000007</c:v>
                </c:pt>
                <c:pt idx="4376">
                  <c:v>36.565000000000012</c:v>
                </c:pt>
                <c:pt idx="4377">
                  <c:v>36.574999999999982</c:v>
                </c:pt>
                <c:pt idx="4378">
                  <c:v>36.584999999999994</c:v>
                </c:pt>
                <c:pt idx="4379">
                  <c:v>36.594999999999992</c:v>
                </c:pt>
                <c:pt idx="4380">
                  <c:v>36.604999999999997</c:v>
                </c:pt>
                <c:pt idx="4381">
                  <c:v>36.615000000000002</c:v>
                </c:pt>
                <c:pt idx="4382">
                  <c:v>36.625000000000007</c:v>
                </c:pt>
                <c:pt idx="4383">
                  <c:v>36.634999999999991</c:v>
                </c:pt>
                <c:pt idx="4384">
                  <c:v>36.645000000000003</c:v>
                </c:pt>
                <c:pt idx="4385">
                  <c:v>36.655000000000001</c:v>
                </c:pt>
                <c:pt idx="4386">
                  <c:v>36.664999999999985</c:v>
                </c:pt>
                <c:pt idx="4387">
                  <c:v>36.674999999999997</c:v>
                </c:pt>
                <c:pt idx="4388">
                  <c:v>36.685000000000009</c:v>
                </c:pt>
                <c:pt idx="4389">
                  <c:v>36.694999999999993</c:v>
                </c:pt>
                <c:pt idx="4390">
                  <c:v>36.704999999999984</c:v>
                </c:pt>
                <c:pt idx="4391">
                  <c:v>36.714999999999996</c:v>
                </c:pt>
                <c:pt idx="4392">
                  <c:v>36.725000000000001</c:v>
                </c:pt>
                <c:pt idx="4393">
                  <c:v>36.734999999999992</c:v>
                </c:pt>
                <c:pt idx="4394">
                  <c:v>36.745000000000005</c:v>
                </c:pt>
                <c:pt idx="4395">
                  <c:v>36.754999999999988</c:v>
                </c:pt>
                <c:pt idx="4396">
                  <c:v>36.765000000000001</c:v>
                </c:pt>
                <c:pt idx="4397">
                  <c:v>36.775000000000013</c:v>
                </c:pt>
                <c:pt idx="4398">
                  <c:v>36.784999999999997</c:v>
                </c:pt>
                <c:pt idx="4399">
                  <c:v>36.794999999999995</c:v>
                </c:pt>
                <c:pt idx="4400">
                  <c:v>36.805000000000007</c:v>
                </c:pt>
                <c:pt idx="4401">
                  <c:v>36.815000000000012</c:v>
                </c:pt>
                <c:pt idx="4402">
                  <c:v>36.824999999999982</c:v>
                </c:pt>
                <c:pt idx="4403">
                  <c:v>36.834999999999994</c:v>
                </c:pt>
                <c:pt idx="4404">
                  <c:v>36.844999999999992</c:v>
                </c:pt>
                <c:pt idx="4405">
                  <c:v>36.85499999999999</c:v>
                </c:pt>
                <c:pt idx="4406">
                  <c:v>36.865000000000002</c:v>
                </c:pt>
                <c:pt idx="4407">
                  <c:v>36.875000000000007</c:v>
                </c:pt>
                <c:pt idx="4408">
                  <c:v>36.884999999999991</c:v>
                </c:pt>
                <c:pt idx="4409">
                  <c:v>36.895000000000003</c:v>
                </c:pt>
                <c:pt idx="4410">
                  <c:v>36.905000000000001</c:v>
                </c:pt>
                <c:pt idx="4411">
                  <c:v>36.914999999999985</c:v>
                </c:pt>
                <c:pt idx="4412">
                  <c:v>36.924999999999997</c:v>
                </c:pt>
                <c:pt idx="4413">
                  <c:v>36.935000000000009</c:v>
                </c:pt>
                <c:pt idx="4414">
                  <c:v>36.944999999999993</c:v>
                </c:pt>
                <c:pt idx="4415">
                  <c:v>36.954999999999984</c:v>
                </c:pt>
                <c:pt idx="4416">
                  <c:v>36.964999999999996</c:v>
                </c:pt>
                <c:pt idx="4417">
                  <c:v>36.974999999999987</c:v>
                </c:pt>
                <c:pt idx="4418">
                  <c:v>36.984999999999992</c:v>
                </c:pt>
                <c:pt idx="4419">
                  <c:v>36.995000000000005</c:v>
                </c:pt>
                <c:pt idx="4420">
                  <c:v>37.004999999999995</c:v>
                </c:pt>
                <c:pt idx="4421">
                  <c:v>37.015000000000001</c:v>
                </c:pt>
                <c:pt idx="4422">
                  <c:v>37.025000000000013</c:v>
                </c:pt>
                <c:pt idx="4423">
                  <c:v>37.034999999999997</c:v>
                </c:pt>
                <c:pt idx="4424">
                  <c:v>37.044999999999995</c:v>
                </c:pt>
                <c:pt idx="4425">
                  <c:v>37.055000000000007</c:v>
                </c:pt>
                <c:pt idx="4426">
                  <c:v>37.065000000000012</c:v>
                </c:pt>
                <c:pt idx="4427">
                  <c:v>37.075000000000003</c:v>
                </c:pt>
                <c:pt idx="4428">
                  <c:v>37.084999999999994</c:v>
                </c:pt>
                <c:pt idx="4429">
                  <c:v>37.094999999999992</c:v>
                </c:pt>
                <c:pt idx="4430">
                  <c:v>37.10499999999999</c:v>
                </c:pt>
                <c:pt idx="4431">
                  <c:v>37.115000000000002</c:v>
                </c:pt>
                <c:pt idx="4432">
                  <c:v>37.125000000000007</c:v>
                </c:pt>
                <c:pt idx="4433">
                  <c:v>37.134999999999991</c:v>
                </c:pt>
                <c:pt idx="4434">
                  <c:v>37.145000000000003</c:v>
                </c:pt>
                <c:pt idx="4435">
                  <c:v>37.155000000000001</c:v>
                </c:pt>
                <c:pt idx="4436">
                  <c:v>37.164999999999985</c:v>
                </c:pt>
                <c:pt idx="4437">
                  <c:v>37.174999999999997</c:v>
                </c:pt>
                <c:pt idx="4438">
                  <c:v>37.185000000000009</c:v>
                </c:pt>
                <c:pt idx="4439">
                  <c:v>37.194999999999993</c:v>
                </c:pt>
                <c:pt idx="4440">
                  <c:v>37.204999999999984</c:v>
                </c:pt>
                <c:pt idx="4441">
                  <c:v>37.214999999999996</c:v>
                </c:pt>
                <c:pt idx="4442">
                  <c:v>37.224999999999987</c:v>
                </c:pt>
                <c:pt idx="4443">
                  <c:v>37.234999999999992</c:v>
                </c:pt>
                <c:pt idx="4444">
                  <c:v>37.245000000000005</c:v>
                </c:pt>
                <c:pt idx="4445">
                  <c:v>37.254999999999995</c:v>
                </c:pt>
                <c:pt idx="4446">
                  <c:v>37.265000000000001</c:v>
                </c:pt>
                <c:pt idx="4447">
                  <c:v>37.275000000000013</c:v>
                </c:pt>
                <c:pt idx="4448">
                  <c:v>37.284999999999997</c:v>
                </c:pt>
                <c:pt idx="4449">
                  <c:v>37.294999999999995</c:v>
                </c:pt>
                <c:pt idx="4450">
                  <c:v>37.305000000000007</c:v>
                </c:pt>
                <c:pt idx="4451">
                  <c:v>37.315000000000012</c:v>
                </c:pt>
                <c:pt idx="4452">
                  <c:v>37.324999999999982</c:v>
                </c:pt>
                <c:pt idx="4453">
                  <c:v>37.335000000000008</c:v>
                </c:pt>
                <c:pt idx="4454">
                  <c:v>37.344999999999992</c:v>
                </c:pt>
                <c:pt idx="4455">
                  <c:v>37.35499999999999</c:v>
                </c:pt>
                <c:pt idx="4456">
                  <c:v>37.365000000000002</c:v>
                </c:pt>
                <c:pt idx="4457">
                  <c:v>37.375000000000007</c:v>
                </c:pt>
                <c:pt idx="4458">
                  <c:v>37.384999999999998</c:v>
                </c:pt>
                <c:pt idx="4459">
                  <c:v>37.395000000000003</c:v>
                </c:pt>
                <c:pt idx="4460">
                  <c:v>37.405000000000001</c:v>
                </c:pt>
                <c:pt idx="4461">
                  <c:v>37.414999999999992</c:v>
                </c:pt>
                <c:pt idx="4462">
                  <c:v>37.424999999999997</c:v>
                </c:pt>
                <c:pt idx="4463">
                  <c:v>37.435000000000009</c:v>
                </c:pt>
                <c:pt idx="4464">
                  <c:v>37.444999999999993</c:v>
                </c:pt>
                <c:pt idx="4465">
                  <c:v>37.454999999999991</c:v>
                </c:pt>
                <c:pt idx="4466">
                  <c:v>37.464999999999996</c:v>
                </c:pt>
                <c:pt idx="4467">
                  <c:v>37.474999999999987</c:v>
                </c:pt>
                <c:pt idx="4468">
                  <c:v>37.484999999999992</c:v>
                </c:pt>
                <c:pt idx="4469">
                  <c:v>37.495000000000005</c:v>
                </c:pt>
                <c:pt idx="4470">
                  <c:v>37.504999999999995</c:v>
                </c:pt>
                <c:pt idx="4471">
                  <c:v>37.515000000000001</c:v>
                </c:pt>
                <c:pt idx="4472">
                  <c:v>37.524999999999999</c:v>
                </c:pt>
                <c:pt idx="4473">
                  <c:v>37.534999999999982</c:v>
                </c:pt>
                <c:pt idx="4474">
                  <c:v>37.544999999999995</c:v>
                </c:pt>
                <c:pt idx="4475">
                  <c:v>37.555000000000007</c:v>
                </c:pt>
                <c:pt idx="4476">
                  <c:v>37.565000000000012</c:v>
                </c:pt>
                <c:pt idx="4477">
                  <c:v>37.574999999999982</c:v>
                </c:pt>
                <c:pt idx="4478">
                  <c:v>37.585000000000008</c:v>
                </c:pt>
                <c:pt idx="4479">
                  <c:v>37.594999999999992</c:v>
                </c:pt>
                <c:pt idx="4480">
                  <c:v>37.60499999999999</c:v>
                </c:pt>
                <c:pt idx="4481">
                  <c:v>37.615000000000002</c:v>
                </c:pt>
                <c:pt idx="4482">
                  <c:v>37.625000000000007</c:v>
                </c:pt>
                <c:pt idx="4483">
                  <c:v>37.634999999999998</c:v>
                </c:pt>
                <c:pt idx="4484">
                  <c:v>37.645000000000003</c:v>
                </c:pt>
                <c:pt idx="4485">
                  <c:v>37.655000000000001</c:v>
                </c:pt>
                <c:pt idx="4486">
                  <c:v>37.664999999999992</c:v>
                </c:pt>
                <c:pt idx="4487">
                  <c:v>37.674999999999997</c:v>
                </c:pt>
                <c:pt idx="4488">
                  <c:v>37.685000000000009</c:v>
                </c:pt>
                <c:pt idx="4489">
                  <c:v>37.694999999999993</c:v>
                </c:pt>
                <c:pt idx="4490">
                  <c:v>37.704999999999991</c:v>
                </c:pt>
                <c:pt idx="4491">
                  <c:v>37.714999999999996</c:v>
                </c:pt>
                <c:pt idx="4492">
                  <c:v>37.724999999999987</c:v>
                </c:pt>
                <c:pt idx="4493">
                  <c:v>37.734999999999992</c:v>
                </c:pt>
                <c:pt idx="4494">
                  <c:v>37.745000000000005</c:v>
                </c:pt>
                <c:pt idx="4495">
                  <c:v>37.754999999999995</c:v>
                </c:pt>
                <c:pt idx="4496">
                  <c:v>37.765000000000001</c:v>
                </c:pt>
                <c:pt idx="4497">
                  <c:v>37.774999999999999</c:v>
                </c:pt>
                <c:pt idx="4498">
                  <c:v>37.784999999999982</c:v>
                </c:pt>
                <c:pt idx="4499">
                  <c:v>37.794999999999995</c:v>
                </c:pt>
                <c:pt idx="4500">
                  <c:v>37.805000000000007</c:v>
                </c:pt>
                <c:pt idx="4501">
                  <c:v>37.815000000000012</c:v>
                </c:pt>
                <c:pt idx="4502">
                  <c:v>37.824999999999982</c:v>
                </c:pt>
                <c:pt idx="4503">
                  <c:v>37.834999999999994</c:v>
                </c:pt>
                <c:pt idx="4504">
                  <c:v>37.844999999999992</c:v>
                </c:pt>
                <c:pt idx="4505">
                  <c:v>37.85499999999999</c:v>
                </c:pt>
                <c:pt idx="4506">
                  <c:v>37.865000000000002</c:v>
                </c:pt>
                <c:pt idx="4507">
                  <c:v>37.875000000000007</c:v>
                </c:pt>
                <c:pt idx="4508">
                  <c:v>37.884999999999998</c:v>
                </c:pt>
                <c:pt idx="4509">
                  <c:v>37.895000000000003</c:v>
                </c:pt>
                <c:pt idx="4510">
                  <c:v>37.905000000000001</c:v>
                </c:pt>
                <c:pt idx="4511">
                  <c:v>37.914999999999985</c:v>
                </c:pt>
                <c:pt idx="4512">
                  <c:v>37.924999999999997</c:v>
                </c:pt>
                <c:pt idx="4513">
                  <c:v>37.935000000000009</c:v>
                </c:pt>
                <c:pt idx="4514">
                  <c:v>37.944999999999993</c:v>
                </c:pt>
                <c:pt idx="4515">
                  <c:v>37.954999999999984</c:v>
                </c:pt>
                <c:pt idx="4516">
                  <c:v>37.965000000000003</c:v>
                </c:pt>
                <c:pt idx="4517">
                  <c:v>37.974999999999987</c:v>
                </c:pt>
                <c:pt idx="4518">
                  <c:v>37.984999999999992</c:v>
                </c:pt>
                <c:pt idx="4519">
                  <c:v>37.995000000000005</c:v>
                </c:pt>
                <c:pt idx="4520">
                  <c:v>38.004999999999995</c:v>
                </c:pt>
                <c:pt idx="4521">
                  <c:v>38.015000000000001</c:v>
                </c:pt>
                <c:pt idx="4522">
                  <c:v>38.024999999999999</c:v>
                </c:pt>
                <c:pt idx="4523">
                  <c:v>38.034999999999982</c:v>
                </c:pt>
                <c:pt idx="4524">
                  <c:v>38.044999999999995</c:v>
                </c:pt>
                <c:pt idx="4525">
                  <c:v>38.055000000000007</c:v>
                </c:pt>
                <c:pt idx="4526">
                  <c:v>38.065000000000012</c:v>
                </c:pt>
                <c:pt idx="4527">
                  <c:v>38.074999999999982</c:v>
                </c:pt>
                <c:pt idx="4528">
                  <c:v>38.084999999999994</c:v>
                </c:pt>
                <c:pt idx="4529">
                  <c:v>38.094999999999992</c:v>
                </c:pt>
                <c:pt idx="4530">
                  <c:v>38.10499999999999</c:v>
                </c:pt>
                <c:pt idx="4531">
                  <c:v>38.115000000000002</c:v>
                </c:pt>
                <c:pt idx="4532">
                  <c:v>38.125000000000007</c:v>
                </c:pt>
                <c:pt idx="4533">
                  <c:v>38.134999999999998</c:v>
                </c:pt>
                <c:pt idx="4534">
                  <c:v>38.145000000000003</c:v>
                </c:pt>
                <c:pt idx="4535">
                  <c:v>38.155000000000001</c:v>
                </c:pt>
                <c:pt idx="4536">
                  <c:v>38.164999999999985</c:v>
                </c:pt>
                <c:pt idx="4537">
                  <c:v>38.174999999999997</c:v>
                </c:pt>
                <c:pt idx="4538">
                  <c:v>38.185000000000009</c:v>
                </c:pt>
                <c:pt idx="4539">
                  <c:v>38.194999999999993</c:v>
                </c:pt>
                <c:pt idx="4540">
                  <c:v>38.204999999999984</c:v>
                </c:pt>
                <c:pt idx="4541">
                  <c:v>38.215000000000003</c:v>
                </c:pt>
                <c:pt idx="4542">
                  <c:v>38.224999999999987</c:v>
                </c:pt>
                <c:pt idx="4543">
                  <c:v>38.234999999999992</c:v>
                </c:pt>
                <c:pt idx="4544">
                  <c:v>38.245000000000005</c:v>
                </c:pt>
                <c:pt idx="4545">
                  <c:v>38.254999999999995</c:v>
                </c:pt>
                <c:pt idx="4546">
                  <c:v>38.265000000000001</c:v>
                </c:pt>
                <c:pt idx="4547">
                  <c:v>38.274999999999999</c:v>
                </c:pt>
                <c:pt idx="4548">
                  <c:v>38.284999999999982</c:v>
                </c:pt>
                <c:pt idx="4549">
                  <c:v>38.294999999999995</c:v>
                </c:pt>
                <c:pt idx="4550">
                  <c:v>38.305000000000007</c:v>
                </c:pt>
                <c:pt idx="4551">
                  <c:v>38.315000000000012</c:v>
                </c:pt>
                <c:pt idx="4552">
                  <c:v>38.325000000000003</c:v>
                </c:pt>
                <c:pt idx="4553">
                  <c:v>38.334999999999994</c:v>
                </c:pt>
                <c:pt idx="4554">
                  <c:v>38.344999999999992</c:v>
                </c:pt>
                <c:pt idx="4555">
                  <c:v>38.354999999999997</c:v>
                </c:pt>
                <c:pt idx="4556">
                  <c:v>38.365000000000002</c:v>
                </c:pt>
                <c:pt idx="4557">
                  <c:v>38.375000000000007</c:v>
                </c:pt>
                <c:pt idx="4558">
                  <c:v>38.384999999999998</c:v>
                </c:pt>
                <c:pt idx="4559">
                  <c:v>38.395000000000003</c:v>
                </c:pt>
                <c:pt idx="4560">
                  <c:v>38.405000000000001</c:v>
                </c:pt>
                <c:pt idx="4561">
                  <c:v>38.414999999999985</c:v>
                </c:pt>
                <c:pt idx="4562">
                  <c:v>38.424999999999997</c:v>
                </c:pt>
                <c:pt idx="4563">
                  <c:v>38.435000000000009</c:v>
                </c:pt>
                <c:pt idx="4564">
                  <c:v>38.444999999999993</c:v>
                </c:pt>
                <c:pt idx="4565">
                  <c:v>38.454999999999984</c:v>
                </c:pt>
                <c:pt idx="4566">
                  <c:v>38.464999999999996</c:v>
                </c:pt>
                <c:pt idx="4567">
                  <c:v>38.474999999999987</c:v>
                </c:pt>
                <c:pt idx="4568">
                  <c:v>38.484999999999992</c:v>
                </c:pt>
                <c:pt idx="4569">
                  <c:v>38.495000000000005</c:v>
                </c:pt>
                <c:pt idx="4570">
                  <c:v>38.504999999999988</c:v>
                </c:pt>
                <c:pt idx="4571">
                  <c:v>38.515000000000001</c:v>
                </c:pt>
                <c:pt idx="4572">
                  <c:v>38.524999999999999</c:v>
                </c:pt>
                <c:pt idx="4573">
                  <c:v>38.534999999999982</c:v>
                </c:pt>
                <c:pt idx="4574">
                  <c:v>38.544999999999987</c:v>
                </c:pt>
                <c:pt idx="4575">
                  <c:v>38.555000000000007</c:v>
                </c:pt>
                <c:pt idx="4576">
                  <c:v>38.565000000000012</c:v>
                </c:pt>
                <c:pt idx="4577">
                  <c:v>38.575000000000003</c:v>
                </c:pt>
                <c:pt idx="4578">
                  <c:v>38.584999999999994</c:v>
                </c:pt>
                <c:pt idx="4579">
                  <c:v>38.594999999999992</c:v>
                </c:pt>
                <c:pt idx="4580">
                  <c:v>38.604999999999997</c:v>
                </c:pt>
                <c:pt idx="4581">
                  <c:v>38.615000000000002</c:v>
                </c:pt>
                <c:pt idx="4582">
                  <c:v>38.625000000000007</c:v>
                </c:pt>
                <c:pt idx="4583">
                  <c:v>38.634999999999998</c:v>
                </c:pt>
                <c:pt idx="4584">
                  <c:v>38.645000000000003</c:v>
                </c:pt>
                <c:pt idx="4585">
                  <c:v>38.655000000000001</c:v>
                </c:pt>
                <c:pt idx="4586">
                  <c:v>38.664999999999985</c:v>
                </c:pt>
                <c:pt idx="4587">
                  <c:v>38.674999999999997</c:v>
                </c:pt>
                <c:pt idx="4588">
                  <c:v>38.685000000000009</c:v>
                </c:pt>
                <c:pt idx="4589">
                  <c:v>38.694999999999993</c:v>
                </c:pt>
                <c:pt idx="4590">
                  <c:v>38.704999999999984</c:v>
                </c:pt>
                <c:pt idx="4591">
                  <c:v>38.714999999999996</c:v>
                </c:pt>
                <c:pt idx="4592">
                  <c:v>38.724999999999987</c:v>
                </c:pt>
                <c:pt idx="4593">
                  <c:v>38.734999999999992</c:v>
                </c:pt>
                <c:pt idx="4594">
                  <c:v>38.745000000000005</c:v>
                </c:pt>
                <c:pt idx="4595">
                  <c:v>38.754999999999988</c:v>
                </c:pt>
                <c:pt idx="4596">
                  <c:v>38.765000000000001</c:v>
                </c:pt>
                <c:pt idx="4597">
                  <c:v>38.774999999999999</c:v>
                </c:pt>
                <c:pt idx="4598">
                  <c:v>38.784999999999982</c:v>
                </c:pt>
                <c:pt idx="4599">
                  <c:v>38.794999999999987</c:v>
                </c:pt>
                <c:pt idx="4600">
                  <c:v>38.805000000000007</c:v>
                </c:pt>
                <c:pt idx="4601">
                  <c:v>38.815000000000012</c:v>
                </c:pt>
                <c:pt idx="4602">
                  <c:v>38.825000000000003</c:v>
                </c:pt>
                <c:pt idx="4603">
                  <c:v>38.834999999999994</c:v>
                </c:pt>
                <c:pt idx="4604">
                  <c:v>38.844999999999992</c:v>
                </c:pt>
                <c:pt idx="4605">
                  <c:v>38.854999999999997</c:v>
                </c:pt>
                <c:pt idx="4606">
                  <c:v>38.865000000000002</c:v>
                </c:pt>
                <c:pt idx="4607">
                  <c:v>38.875000000000007</c:v>
                </c:pt>
                <c:pt idx="4608">
                  <c:v>38.884999999999998</c:v>
                </c:pt>
                <c:pt idx="4609">
                  <c:v>38.895000000000003</c:v>
                </c:pt>
                <c:pt idx="4610">
                  <c:v>38.905000000000001</c:v>
                </c:pt>
                <c:pt idx="4611">
                  <c:v>38.914999999999985</c:v>
                </c:pt>
                <c:pt idx="4612">
                  <c:v>38.924999999999997</c:v>
                </c:pt>
                <c:pt idx="4613">
                  <c:v>38.935000000000009</c:v>
                </c:pt>
                <c:pt idx="4614">
                  <c:v>38.944999999999993</c:v>
                </c:pt>
                <c:pt idx="4615">
                  <c:v>38.954999999999984</c:v>
                </c:pt>
                <c:pt idx="4616">
                  <c:v>38.964999999999996</c:v>
                </c:pt>
                <c:pt idx="4617">
                  <c:v>38.974999999999987</c:v>
                </c:pt>
                <c:pt idx="4618">
                  <c:v>38.984999999999992</c:v>
                </c:pt>
                <c:pt idx="4619">
                  <c:v>38.995000000000005</c:v>
                </c:pt>
                <c:pt idx="4620">
                  <c:v>39.004999999999988</c:v>
                </c:pt>
                <c:pt idx="4621">
                  <c:v>39.015000000000001</c:v>
                </c:pt>
                <c:pt idx="4622">
                  <c:v>39.024999999999999</c:v>
                </c:pt>
                <c:pt idx="4623">
                  <c:v>39.034999999999982</c:v>
                </c:pt>
                <c:pt idx="4624">
                  <c:v>39.044999999999987</c:v>
                </c:pt>
                <c:pt idx="4625">
                  <c:v>39.055000000000007</c:v>
                </c:pt>
                <c:pt idx="4626">
                  <c:v>39.065000000000019</c:v>
                </c:pt>
                <c:pt idx="4627">
                  <c:v>39.075000000000003</c:v>
                </c:pt>
                <c:pt idx="4628">
                  <c:v>39.084999999999994</c:v>
                </c:pt>
                <c:pt idx="4629">
                  <c:v>39.094999999999992</c:v>
                </c:pt>
                <c:pt idx="4630">
                  <c:v>39.104999999999997</c:v>
                </c:pt>
                <c:pt idx="4631">
                  <c:v>39.115000000000002</c:v>
                </c:pt>
                <c:pt idx="4632">
                  <c:v>39.125000000000007</c:v>
                </c:pt>
                <c:pt idx="4633">
                  <c:v>39.134999999999998</c:v>
                </c:pt>
                <c:pt idx="4634">
                  <c:v>39.145000000000003</c:v>
                </c:pt>
                <c:pt idx="4635">
                  <c:v>39.155000000000001</c:v>
                </c:pt>
                <c:pt idx="4636">
                  <c:v>39.164999999999985</c:v>
                </c:pt>
                <c:pt idx="4637">
                  <c:v>39.174999999999997</c:v>
                </c:pt>
                <c:pt idx="4638">
                  <c:v>39.185000000000009</c:v>
                </c:pt>
                <c:pt idx="4639">
                  <c:v>39.194999999999993</c:v>
                </c:pt>
                <c:pt idx="4640">
                  <c:v>39.204999999999984</c:v>
                </c:pt>
                <c:pt idx="4641">
                  <c:v>39.214999999999996</c:v>
                </c:pt>
                <c:pt idx="4642">
                  <c:v>39.224999999999987</c:v>
                </c:pt>
                <c:pt idx="4643">
                  <c:v>39.234999999999992</c:v>
                </c:pt>
                <c:pt idx="4644">
                  <c:v>39.245000000000005</c:v>
                </c:pt>
                <c:pt idx="4645">
                  <c:v>39.254999999999988</c:v>
                </c:pt>
                <c:pt idx="4646">
                  <c:v>39.265000000000001</c:v>
                </c:pt>
                <c:pt idx="4647">
                  <c:v>39.274999999999999</c:v>
                </c:pt>
                <c:pt idx="4648">
                  <c:v>39.284999999999982</c:v>
                </c:pt>
                <c:pt idx="4649">
                  <c:v>39.294999999999987</c:v>
                </c:pt>
                <c:pt idx="4650">
                  <c:v>39.305000000000007</c:v>
                </c:pt>
                <c:pt idx="4651">
                  <c:v>39.315000000000019</c:v>
                </c:pt>
                <c:pt idx="4652">
                  <c:v>39.325000000000003</c:v>
                </c:pt>
                <c:pt idx="4653">
                  <c:v>39.334999999999994</c:v>
                </c:pt>
                <c:pt idx="4654">
                  <c:v>39.344999999999992</c:v>
                </c:pt>
                <c:pt idx="4655">
                  <c:v>39.354999999999997</c:v>
                </c:pt>
                <c:pt idx="4656">
                  <c:v>39.365000000000009</c:v>
                </c:pt>
                <c:pt idx="4657">
                  <c:v>39.375000000000014</c:v>
                </c:pt>
                <c:pt idx="4658">
                  <c:v>39.384999999999998</c:v>
                </c:pt>
                <c:pt idx="4659">
                  <c:v>39.394999999999989</c:v>
                </c:pt>
                <c:pt idx="4660">
                  <c:v>39.405000000000001</c:v>
                </c:pt>
                <c:pt idx="4661">
                  <c:v>39.414999999999992</c:v>
                </c:pt>
                <c:pt idx="4662">
                  <c:v>39.424999999999997</c:v>
                </c:pt>
                <c:pt idx="4663">
                  <c:v>39.435000000000009</c:v>
                </c:pt>
                <c:pt idx="4664">
                  <c:v>39.444999999999993</c:v>
                </c:pt>
                <c:pt idx="4665">
                  <c:v>39.454999999999991</c:v>
                </c:pt>
                <c:pt idx="4666">
                  <c:v>39.464999999999996</c:v>
                </c:pt>
                <c:pt idx="4667">
                  <c:v>39.474999999999987</c:v>
                </c:pt>
                <c:pt idx="4668">
                  <c:v>39.484999999999992</c:v>
                </c:pt>
                <c:pt idx="4669">
                  <c:v>39.495000000000005</c:v>
                </c:pt>
                <c:pt idx="4670">
                  <c:v>39.504999999999988</c:v>
                </c:pt>
                <c:pt idx="4671">
                  <c:v>39.515000000000001</c:v>
                </c:pt>
                <c:pt idx="4672">
                  <c:v>39.524999999999999</c:v>
                </c:pt>
                <c:pt idx="4673">
                  <c:v>39.534999999999982</c:v>
                </c:pt>
                <c:pt idx="4674">
                  <c:v>39.544999999999987</c:v>
                </c:pt>
                <c:pt idx="4675">
                  <c:v>39.555</c:v>
                </c:pt>
                <c:pt idx="4676">
                  <c:v>39.565000000000012</c:v>
                </c:pt>
                <c:pt idx="4677">
                  <c:v>39.575000000000003</c:v>
                </c:pt>
                <c:pt idx="4678">
                  <c:v>39.584999999999994</c:v>
                </c:pt>
                <c:pt idx="4679">
                  <c:v>39.594999999999992</c:v>
                </c:pt>
                <c:pt idx="4680">
                  <c:v>39.604999999999997</c:v>
                </c:pt>
                <c:pt idx="4681">
                  <c:v>39.615000000000009</c:v>
                </c:pt>
                <c:pt idx="4682">
                  <c:v>39.625000000000014</c:v>
                </c:pt>
                <c:pt idx="4683">
                  <c:v>39.634999999999998</c:v>
                </c:pt>
                <c:pt idx="4684">
                  <c:v>39.644999999999989</c:v>
                </c:pt>
                <c:pt idx="4685">
                  <c:v>39.655000000000001</c:v>
                </c:pt>
                <c:pt idx="4686">
                  <c:v>39.664999999999992</c:v>
                </c:pt>
                <c:pt idx="4687">
                  <c:v>39.674999999999997</c:v>
                </c:pt>
                <c:pt idx="4688">
                  <c:v>39.685000000000009</c:v>
                </c:pt>
                <c:pt idx="4689">
                  <c:v>39.694999999999993</c:v>
                </c:pt>
                <c:pt idx="4690">
                  <c:v>39.704999999999991</c:v>
                </c:pt>
                <c:pt idx="4691">
                  <c:v>39.714999999999996</c:v>
                </c:pt>
                <c:pt idx="4692">
                  <c:v>39.724999999999987</c:v>
                </c:pt>
                <c:pt idx="4693">
                  <c:v>39.734999999999992</c:v>
                </c:pt>
                <c:pt idx="4694">
                  <c:v>39.745000000000005</c:v>
                </c:pt>
                <c:pt idx="4695">
                  <c:v>39.754999999999988</c:v>
                </c:pt>
                <c:pt idx="4696">
                  <c:v>39.765000000000001</c:v>
                </c:pt>
                <c:pt idx="4697">
                  <c:v>39.774999999999999</c:v>
                </c:pt>
                <c:pt idx="4698">
                  <c:v>39.784999999999982</c:v>
                </c:pt>
                <c:pt idx="4699">
                  <c:v>39.794999999999987</c:v>
                </c:pt>
                <c:pt idx="4700">
                  <c:v>39.805</c:v>
                </c:pt>
                <c:pt idx="4701">
                  <c:v>39.815000000000012</c:v>
                </c:pt>
                <c:pt idx="4702">
                  <c:v>39.825000000000003</c:v>
                </c:pt>
                <c:pt idx="4703">
                  <c:v>39.834999999999994</c:v>
                </c:pt>
                <c:pt idx="4704">
                  <c:v>39.844999999999992</c:v>
                </c:pt>
                <c:pt idx="4705">
                  <c:v>39.854999999999997</c:v>
                </c:pt>
                <c:pt idx="4706">
                  <c:v>39.865000000000009</c:v>
                </c:pt>
                <c:pt idx="4707">
                  <c:v>39.875000000000014</c:v>
                </c:pt>
                <c:pt idx="4708">
                  <c:v>39.884999999999998</c:v>
                </c:pt>
                <c:pt idx="4709">
                  <c:v>39.894999999999989</c:v>
                </c:pt>
                <c:pt idx="4710">
                  <c:v>39.905000000000001</c:v>
                </c:pt>
                <c:pt idx="4711">
                  <c:v>39.914999999999992</c:v>
                </c:pt>
                <c:pt idx="4712">
                  <c:v>39.924999999999997</c:v>
                </c:pt>
                <c:pt idx="4713">
                  <c:v>39.935000000000009</c:v>
                </c:pt>
                <c:pt idx="4714">
                  <c:v>39.944999999999993</c:v>
                </c:pt>
                <c:pt idx="4715">
                  <c:v>39.954999999999984</c:v>
                </c:pt>
                <c:pt idx="4716">
                  <c:v>39.965000000000003</c:v>
                </c:pt>
                <c:pt idx="4717">
                  <c:v>39.974999999999987</c:v>
                </c:pt>
                <c:pt idx="4718">
                  <c:v>39.984999999999992</c:v>
                </c:pt>
                <c:pt idx="4719">
                  <c:v>39.995000000000005</c:v>
                </c:pt>
                <c:pt idx="4720">
                  <c:v>40.004999999999988</c:v>
                </c:pt>
                <c:pt idx="4721">
                  <c:v>40.015000000000001</c:v>
                </c:pt>
                <c:pt idx="4722">
                  <c:v>40.024999999999999</c:v>
                </c:pt>
                <c:pt idx="4723">
                  <c:v>40.034999999999982</c:v>
                </c:pt>
                <c:pt idx="4724">
                  <c:v>40.044999999999987</c:v>
                </c:pt>
                <c:pt idx="4725">
                  <c:v>40.055</c:v>
                </c:pt>
                <c:pt idx="4726">
                  <c:v>40.065000000000012</c:v>
                </c:pt>
                <c:pt idx="4727">
                  <c:v>40.074999999999982</c:v>
                </c:pt>
                <c:pt idx="4728">
                  <c:v>40.084999999999994</c:v>
                </c:pt>
                <c:pt idx="4729">
                  <c:v>40.094999999999992</c:v>
                </c:pt>
                <c:pt idx="4730">
                  <c:v>40.104999999999997</c:v>
                </c:pt>
                <c:pt idx="4731">
                  <c:v>40.115000000000002</c:v>
                </c:pt>
                <c:pt idx="4732">
                  <c:v>40.125000000000014</c:v>
                </c:pt>
                <c:pt idx="4733">
                  <c:v>40.134999999999998</c:v>
                </c:pt>
                <c:pt idx="4734">
                  <c:v>40.144999999999989</c:v>
                </c:pt>
                <c:pt idx="4735">
                  <c:v>40.155000000000001</c:v>
                </c:pt>
                <c:pt idx="4736">
                  <c:v>40.164999999999992</c:v>
                </c:pt>
                <c:pt idx="4737">
                  <c:v>40.174999999999997</c:v>
                </c:pt>
                <c:pt idx="4738">
                  <c:v>40.185000000000009</c:v>
                </c:pt>
                <c:pt idx="4739">
                  <c:v>40.194999999999993</c:v>
                </c:pt>
                <c:pt idx="4740">
                  <c:v>40.204999999999984</c:v>
                </c:pt>
                <c:pt idx="4741">
                  <c:v>40.215000000000003</c:v>
                </c:pt>
                <c:pt idx="4742">
                  <c:v>40.224999999999987</c:v>
                </c:pt>
                <c:pt idx="4743">
                  <c:v>40.234999999999992</c:v>
                </c:pt>
                <c:pt idx="4744">
                  <c:v>40.245000000000005</c:v>
                </c:pt>
                <c:pt idx="4745">
                  <c:v>40.254999999999988</c:v>
                </c:pt>
                <c:pt idx="4746">
                  <c:v>40.265000000000001</c:v>
                </c:pt>
                <c:pt idx="4747">
                  <c:v>40.274999999999999</c:v>
                </c:pt>
                <c:pt idx="4748">
                  <c:v>40.284999999999982</c:v>
                </c:pt>
                <c:pt idx="4749">
                  <c:v>40.294999999999987</c:v>
                </c:pt>
                <c:pt idx="4750">
                  <c:v>40.305</c:v>
                </c:pt>
                <c:pt idx="4751">
                  <c:v>40.315000000000012</c:v>
                </c:pt>
                <c:pt idx="4752">
                  <c:v>40.324999999999982</c:v>
                </c:pt>
                <c:pt idx="4753">
                  <c:v>40.334999999999994</c:v>
                </c:pt>
                <c:pt idx="4754">
                  <c:v>40.344999999999992</c:v>
                </c:pt>
                <c:pt idx="4755">
                  <c:v>40.354999999999997</c:v>
                </c:pt>
                <c:pt idx="4756">
                  <c:v>40.365000000000002</c:v>
                </c:pt>
                <c:pt idx="4757">
                  <c:v>40.375000000000014</c:v>
                </c:pt>
                <c:pt idx="4758">
                  <c:v>40.384999999999998</c:v>
                </c:pt>
                <c:pt idx="4759">
                  <c:v>40.394999999999989</c:v>
                </c:pt>
                <c:pt idx="4760">
                  <c:v>40.405000000000001</c:v>
                </c:pt>
                <c:pt idx="4761">
                  <c:v>40.414999999999992</c:v>
                </c:pt>
                <c:pt idx="4762">
                  <c:v>40.424999999999997</c:v>
                </c:pt>
                <c:pt idx="4763">
                  <c:v>40.435000000000016</c:v>
                </c:pt>
                <c:pt idx="4764">
                  <c:v>40.445</c:v>
                </c:pt>
                <c:pt idx="4765">
                  <c:v>40.454999999999984</c:v>
                </c:pt>
                <c:pt idx="4766">
                  <c:v>40.464999999999996</c:v>
                </c:pt>
                <c:pt idx="4767">
                  <c:v>40.475000000000001</c:v>
                </c:pt>
                <c:pt idx="4768">
                  <c:v>40.484999999999992</c:v>
                </c:pt>
                <c:pt idx="4769">
                  <c:v>40.495000000000005</c:v>
                </c:pt>
                <c:pt idx="4770">
                  <c:v>40.504999999999988</c:v>
                </c:pt>
                <c:pt idx="4771">
                  <c:v>40.515000000000001</c:v>
                </c:pt>
                <c:pt idx="4772">
                  <c:v>40.524999999999991</c:v>
                </c:pt>
                <c:pt idx="4773">
                  <c:v>40.534999999999982</c:v>
                </c:pt>
                <c:pt idx="4774">
                  <c:v>40.544999999999987</c:v>
                </c:pt>
                <c:pt idx="4775">
                  <c:v>40.555000000000007</c:v>
                </c:pt>
                <c:pt idx="4776">
                  <c:v>40.564999999999998</c:v>
                </c:pt>
                <c:pt idx="4777">
                  <c:v>40.574999999999982</c:v>
                </c:pt>
                <c:pt idx="4778">
                  <c:v>40.584999999999994</c:v>
                </c:pt>
                <c:pt idx="4779">
                  <c:v>40.594999999999992</c:v>
                </c:pt>
                <c:pt idx="4780">
                  <c:v>40.60499999999999</c:v>
                </c:pt>
                <c:pt idx="4781">
                  <c:v>40.615000000000002</c:v>
                </c:pt>
                <c:pt idx="4782">
                  <c:v>40.625000000000014</c:v>
                </c:pt>
                <c:pt idx="4783">
                  <c:v>40.635000000000005</c:v>
                </c:pt>
                <c:pt idx="4784">
                  <c:v>40.644999999999989</c:v>
                </c:pt>
                <c:pt idx="4785">
                  <c:v>40.655000000000001</c:v>
                </c:pt>
                <c:pt idx="4786">
                  <c:v>40.664999999999992</c:v>
                </c:pt>
                <c:pt idx="4787">
                  <c:v>40.675000000000004</c:v>
                </c:pt>
                <c:pt idx="4788">
                  <c:v>40.685000000000016</c:v>
                </c:pt>
                <c:pt idx="4789">
                  <c:v>40.695</c:v>
                </c:pt>
                <c:pt idx="4790">
                  <c:v>40.704999999999984</c:v>
                </c:pt>
                <c:pt idx="4791">
                  <c:v>40.714999999999996</c:v>
                </c:pt>
                <c:pt idx="4792">
                  <c:v>40.725000000000001</c:v>
                </c:pt>
                <c:pt idx="4793">
                  <c:v>40.734999999999992</c:v>
                </c:pt>
                <c:pt idx="4794">
                  <c:v>40.745000000000005</c:v>
                </c:pt>
                <c:pt idx="4795">
                  <c:v>40.754999999999988</c:v>
                </c:pt>
                <c:pt idx="4796">
                  <c:v>40.765000000000001</c:v>
                </c:pt>
                <c:pt idx="4797">
                  <c:v>40.774999999999991</c:v>
                </c:pt>
                <c:pt idx="4798">
                  <c:v>40.784999999999982</c:v>
                </c:pt>
                <c:pt idx="4799">
                  <c:v>40.794999999999987</c:v>
                </c:pt>
                <c:pt idx="4800">
                  <c:v>40.805000000000007</c:v>
                </c:pt>
                <c:pt idx="4801">
                  <c:v>40.814999999999998</c:v>
                </c:pt>
                <c:pt idx="4802">
                  <c:v>40.824999999999982</c:v>
                </c:pt>
                <c:pt idx="4803">
                  <c:v>40.834999999999994</c:v>
                </c:pt>
                <c:pt idx="4804">
                  <c:v>40.844999999999992</c:v>
                </c:pt>
                <c:pt idx="4805">
                  <c:v>40.85499999999999</c:v>
                </c:pt>
                <c:pt idx="4806">
                  <c:v>40.865000000000002</c:v>
                </c:pt>
                <c:pt idx="4807">
                  <c:v>40.875000000000014</c:v>
                </c:pt>
                <c:pt idx="4808">
                  <c:v>40.885000000000005</c:v>
                </c:pt>
                <c:pt idx="4809">
                  <c:v>40.894999999999989</c:v>
                </c:pt>
                <c:pt idx="4810">
                  <c:v>40.905000000000001</c:v>
                </c:pt>
                <c:pt idx="4811">
                  <c:v>40.914999999999992</c:v>
                </c:pt>
                <c:pt idx="4812">
                  <c:v>40.925000000000004</c:v>
                </c:pt>
                <c:pt idx="4813">
                  <c:v>40.935000000000016</c:v>
                </c:pt>
                <c:pt idx="4814">
                  <c:v>40.945</c:v>
                </c:pt>
                <c:pt idx="4815">
                  <c:v>40.954999999999984</c:v>
                </c:pt>
                <c:pt idx="4816">
                  <c:v>40.964999999999996</c:v>
                </c:pt>
                <c:pt idx="4817">
                  <c:v>40.975000000000001</c:v>
                </c:pt>
                <c:pt idx="4818">
                  <c:v>40.984999999999992</c:v>
                </c:pt>
                <c:pt idx="4819">
                  <c:v>40.995000000000005</c:v>
                </c:pt>
                <c:pt idx="4820">
                  <c:v>41.004999999999988</c:v>
                </c:pt>
                <c:pt idx="4821">
                  <c:v>41.015000000000001</c:v>
                </c:pt>
                <c:pt idx="4822">
                  <c:v>41.024999999999999</c:v>
                </c:pt>
                <c:pt idx="4823">
                  <c:v>41.034999999999982</c:v>
                </c:pt>
                <c:pt idx="4824">
                  <c:v>41.044999999999987</c:v>
                </c:pt>
                <c:pt idx="4825">
                  <c:v>41.055</c:v>
                </c:pt>
                <c:pt idx="4826">
                  <c:v>41.065000000000012</c:v>
                </c:pt>
                <c:pt idx="4827">
                  <c:v>41.074999999999982</c:v>
                </c:pt>
                <c:pt idx="4828">
                  <c:v>41.084999999999994</c:v>
                </c:pt>
                <c:pt idx="4829">
                  <c:v>41.094999999999992</c:v>
                </c:pt>
                <c:pt idx="4830">
                  <c:v>41.104999999999997</c:v>
                </c:pt>
                <c:pt idx="4831">
                  <c:v>41.115000000000002</c:v>
                </c:pt>
                <c:pt idx="4832">
                  <c:v>41.125000000000014</c:v>
                </c:pt>
                <c:pt idx="4833">
                  <c:v>41.134999999999998</c:v>
                </c:pt>
                <c:pt idx="4834">
                  <c:v>41.145000000000003</c:v>
                </c:pt>
                <c:pt idx="4835">
                  <c:v>41.155000000000001</c:v>
                </c:pt>
                <c:pt idx="4836">
                  <c:v>41.164999999999992</c:v>
                </c:pt>
                <c:pt idx="4837">
                  <c:v>41.174999999999997</c:v>
                </c:pt>
                <c:pt idx="4838">
                  <c:v>41.185000000000016</c:v>
                </c:pt>
                <c:pt idx="4839">
                  <c:v>41.195</c:v>
                </c:pt>
                <c:pt idx="4840">
                  <c:v>41.204999999999984</c:v>
                </c:pt>
                <c:pt idx="4841">
                  <c:v>41.214999999999996</c:v>
                </c:pt>
                <c:pt idx="4842">
                  <c:v>41.225000000000001</c:v>
                </c:pt>
                <c:pt idx="4843">
                  <c:v>41.234999999999992</c:v>
                </c:pt>
                <c:pt idx="4844">
                  <c:v>41.245000000000005</c:v>
                </c:pt>
                <c:pt idx="4845">
                  <c:v>41.254999999999988</c:v>
                </c:pt>
                <c:pt idx="4846">
                  <c:v>41.265000000000001</c:v>
                </c:pt>
                <c:pt idx="4847">
                  <c:v>41.274999999999999</c:v>
                </c:pt>
                <c:pt idx="4848">
                  <c:v>41.284999999999982</c:v>
                </c:pt>
                <c:pt idx="4849">
                  <c:v>41.294999999999987</c:v>
                </c:pt>
                <c:pt idx="4850">
                  <c:v>41.305</c:v>
                </c:pt>
                <c:pt idx="4851">
                  <c:v>41.315000000000012</c:v>
                </c:pt>
                <c:pt idx="4852">
                  <c:v>41.324999999999982</c:v>
                </c:pt>
                <c:pt idx="4853">
                  <c:v>41.334999999999994</c:v>
                </c:pt>
                <c:pt idx="4854">
                  <c:v>41.344999999999992</c:v>
                </c:pt>
                <c:pt idx="4855">
                  <c:v>41.354999999999997</c:v>
                </c:pt>
                <c:pt idx="4856">
                  <c:v>41.365000000000002</c:v>
                </c:pt>
                <c:pt idx="4857">
                  <c:v>41.375000000000014</c:v>
                </c:pt>
                <c:pt idx="4858">
                  <c:v>41.384999999999998</c:v>
                </c:pt>
                <c:pt idx="4859">
                  <c:v>41.395000000000003</c:v>
                </c:pt>
                <c:pt idx="4860">
                  <c:v>41.405000000000001</c:v>
                </c:pt>
                <c:pt idx="4861">
                  <c:v>41.414999999999992</c:v>
                </c:pt>
                <c:pt idx="4862">
                  <c:v>41.424999999999997</c:v>
                </c:pt>
                <c:pt idx="4863">
                  <c:v>41.435000000000016</c:v>
                </c:pt>
                <c:pt idx="4864">
                  <c:v>41.445</c:v>
                </c:pt>
                <c:pt idx="4865">
                  <c:v>41.454999999999984</c:v>
                </c:pt>
                <c:pt idx="4866">
                  <c:v>41.464999999999996</c:v>
                </c:pt>
                <c:pt idx="4867">
                  <c:v>41.475000000000001</c:v>
                </c:pt>
                <c:pt idx="4868">
                  <c:v>41.484999999999992</c:v>
                </c:pt>
                <c:pt idx="4869">
                  <c:v>41.495000000000005</c:v>
                </c:pt>
                <c:pt idx="4870">
                  <c:v>41.504999999999988</c:v>
                </c:pt>
                <c:pt idx="4871">
                  <c:v>41.515000000000001</c:v>
                </c:pt>
                <c:pt idx="4872">
                  <c:v>41.524999999999999</c:v>
                </c:pt>
                <c:pt idx="4873">
                  <c:v>41.534999999999982</c:v>
                </c:pt>
                <c:pt idx="4874">
                  <c:v>41.544999999999987</c:v>
                </c:pt>
                <c:pt idx="4875">
                  <c:v>41.555</c:v>
                </c:pt>
                <c:pt idx="4876">
                  <c:v>41.564999999999998</c:v>
                </c:pt>
                <c:pt idx="4877">
                  <c:v>41.575000000000003</c:v>
                </c:pt>
                <c:pt idx="4878">
                  <c:v>41.584999999999994</c:v>
                </c:pt>
                <c:pt idx="4879">
                  <c:v>41.594999999999992</c:v>
                </c:pt>
                <c:pt idx="4880">
                  <c:v>41.60499999999999</c:v>
                </c:pt>
                <c:pt idx="4881">
                  <c:v>41.615000000000002</c:v>
                </c:pt>
                <c:pt idx="4882">
                  <c:v>41.625000000000014</c:v>
                </c:pt>
                <c:pt idx="4883">
                  <c:v>41.634999999999998</c:v>
                </c:pt>
                <c:pt idx="4884">
                  <c:v>41.645000000000003</c:v>
                </c:pt>
                <c:pt idx="4885">
                  <c:v>41.655000000000001</c:v>
                </c:pt>
                <c:pt idx="4886">
                  <c:v>41.664999999999985</c:v>
                </c:pt>
                <c:pt idx="4887">
                  <c:v>41.674999999999997</c:v>
                </c:pt>
                <c:pt idx="4888">
                  <c:v>41.685000000000016</c:v>
                </c:pt>
                <c:pt idx="4889">
                  <c:v>41.695</c:v>
                </c:pt>
                <c:pt idx="4890">
                  <c:v>41.704999999999984</c:v>
                </c:pt>
                <c:pt idx="4891">
                  <c:v>41.714999999999996</c:v>
                </c:pt>
                <c:pt idx="4892">
                  <c:v>41.724999999999987</c:v>
                </c:pt>
                <c:pt idx="4893">
                  <c:v>41.734999999999999</c:v>
                </c:pt>
                <c:pt idx="4894">
                  <c:v>41.745000000000005</c:v>
                </c:pt>
                <c:pt idx="4895">
                  <c:v>41.754999999999995</c:v>
                </c:pt>
                <c:pt idx="4896">
                  <c:v>41.764999999999979</c:v>
                </c:pt>
                <c:pt idx="4897">
                  <c:v>41.774999999999999</c:v>
                </c:pt>
                <c:pt idx="4898">
                  <c:v>41.784999999999982</c:v>
                </c:pt>
                <c:pt idx="4899">
                  <c:v>41.794999999999987</c:v>
                </c:pt>
                <c:pt idx="4900">
                  <c:v>41.805</c:v>
                </c:pt>
                <c:pt idx="4901">
                  <c:v>41.814999999999998</c:v>
                </c:pt>
                <c:pt idx="4902">
                  <c:v>41.825000000000003</c:v>
                </c:pt>
                <c:pt idx="4903">
                  <c:v>41.834999999999994</c:v>
                </c:pt>
                <c:pt idx="4904">
                  <c:v>41.844999999999992</c:v>
                </c:pt>
                <c:pt idx="4905">
                  <c:v>41.85499999999999</c:v>
                </c:pt>
                <c:pt idx="4906">
                  <c:v>41.865000000000002</c:v>
                </c:pt>
                <c:pt idx="4907">
                  <c:v>41.875000000000014</c:v>
                </c:pt>
                <c:pt idx="4908">
                  <c:v>41.884999999999998</c:v>
                </c:pt>
                <c:pt idx="4909">
                  <c:v>41.895000000000003</c:v>
                </c:pt>
                <c:pt idx="4910">
                  <c:v>41.905000000000001</c:v>
                </c:pt>
                <c:pt idx="4911">
                  <c:v>41.914999999999985</c:v>
                </c:pt>
                <c:pt idx="4912">
                  <c:v>41.924999999999997</c:v>
                </c:pt>
                <c:pt idx="4913">
                  <c:v>41.935000000000016</c:v>
                </c:pt>
                <c:pt idx="4914">
                  <c:v>41.945</c:v>
                </c:pt>
                <c:pt idx="4915">
                  <c:v>41.954999999999984</c:v>
                </c:pt>
                <c:pt idx="4916">
                  <c:v>41.964999999999996</c:v>
                </c:pt>
                <c:pt idx="4917">
                  <c:v>41.974999999999987</c:v>
                </c:pt>
                <c:pt idx="4918">
                  <c:v>41.984999999999999</c:v>
                </c:pt>
                <c:pt idx="4919">
                  <c:v>41.995000000000005</c:v>
                </c:pt>
                <c:pt idx="4920">
                  <c:v>42.004999999999995</c:v>
                </c:pt>
                <c:pt idx="4921">
                  <c:v>42.014999999999979</c:v>
                </c:pt>
                <c:pt idx="4922">
                  <c:v>42.024999999999999</c:v>
                </c:pt>
                <c:pt idx="4923">
                  <c:v>42.034999999999982</c:v>
                </c:pt>
                <c:pt idx="4924">
                  <c:v>42.044999999999987</c:v>
                </c:pt>
                <c:pt idx="4925">
                  <c:v>42.055</c:v>
                </c:pt>
                <c:pt idx="4926">
                  <c:v>42.064999999999998</c:v>
                </c:pt>
                <c:pt idx="4927">
                  <c:v>42.075000000000003</c:v>
                </c:pt>
                <c:pt idx="4928">
                  <c:v>42.084999999999994</c:v>
                </c:pt>
                <c:pt idx="4929">
                  <c:v>42.094999999999992</c:v>
                </c:pt>
                <c:pt idx="4930">
                  <c:v>42.10499999999999</c:v>
                </c:pt>
                <c:pt idx="4931">
                  <c:v>42.115000000000002</c:v>
                </c:pt>
                <c:pt idx="4932">
                  <c:v>42.125000000000014</c:v>
                </c:pt>
                <c:pt idx="4933">
                  <c:v>42.134999999999998</c:v>
                </c:pt>
                <c:pt idx="4934">
                  <c:v>42.145000000000003</c:v>
                </c:pt>
                <c:pt idx="4935">
                  <c:v>42.155000000000001</c:v>
                </c:pt>
                <c:pt idx="4936">
                  <c:v>42.164999999999992</c:v>
                </c:pt>
                <c:pt idx="4937">
                  <c:v>42.174999999999997</c:v>
                </c:pt>
                <c:pt idx="4938">
                  <c:v>42.185000000000016</c:v>
                </c:pt>
                <c:pt idx="4939">
                  <c:v>42.195</c:v>
                </c:pt>
                <c:pt idx="4940">
                  <c:v>42.204999999999991</c:v>
                </c:pt>
                <c:pt idx="4941">
                  <c:v>42.214999999999996</c:v>
                </c:pt>
                <c:pt idx="4942">
                  <c:v>42.224999999999987</c:v>
                </c:pt>
                <c:pt idx="4943">
                  <c:v>42.234999999999992</c:v>
                </c:pt>
                <c:pt idx="4944">
                  <c:v>42.245000000000005</c:v>
                </c:pt>
                <c:pt idx="4945">
                  <c:v>42.254999999999995</c:v>
                </c:pt>
                <c:pt idx="4946">
                  <c:v>42.264999999999979</c:v>
                </c:pt>
                <c:pt idx="4947">
                  <c:v>42.274999999999991</c:v>
                </c:pt>
                <c:pt idx="4948">
                  <c:v>42.284999999999982</c:v>
                </c:pt>
                <c:pt idx="4949">
                  <c:v>42.294999999999987</c:v>
                </c:pt>
                <c:pt idx="4950">
                  <c:v>42.305</c:v>
                </c:pt>
                <c:pt idx="4951">
                  <c:v>42.314999999999998</c:v>
                </c:pt>
                <c:pt idx="4952">
                  <c:v>42.324999999999982</c:v>
                </c:pt>
                <c:pt idx="4953">
                  <c:v>42.334999999999994</c:v>
                </c:pt>
                <c:pt idx="4954">
                  <c:v>42.344999999999992</c:v>
                </c:pt>
                <c:pt idx="4955">
                  <c:v>42.35499999999999</c:v>
                </c:pt>
                <c:pt idx="4956">
                  <c:v>42.365000000000002</c:v>
                </c:pt>
                <c:pt idx="4957">
                  <c:v>42.375000000000014</c:v>
                </c:pt>
                <c:pt idx="4958">
                  <c:v>42.384999999999998</c:v>
                </c:pt>
                <c:pt idx="4959">
                  <c:v>42.395000000000003</c:v>
                </c:pt>
                <c:pt idx="4960">
                  <c:v>42.405000000000001</c:v>
                </c:pt>
                <c:pt idx="4961">
                  <c:v>42.414999999999992</c:v>
                </c:pt>
                <c:pt idx="4962">
                  <c:v>42.424999999999997</c:v>
                </c:pt>
                <c:pt idx="4963">
                  <c:v>42.435000000000016</c:v>
                </c:pt>
                <c:pt idx="4964">
                  <c:v>42.445</c:v>
                </c:pt>
                <c:pt idx="4965">
                  <c:v>42.454999999999991</c:v>
                </c:pt>
                <c:pt idx="4966">
                  <c:v>42.464999999999996</c:v>
                </c:pt>
                <c:pt idx="4967">
                  <c:v>42.474999999999987</c:v>
                </c:pt>
                <c:pt idx="4968">
                  <c:v>42.484999999999992</c:v>
                </c:pt>
                <c:pt idx="4969">
                  <c:v>42.495000000000005</c:v>
                </c:pt>
                <c:pt idx="4970">
                  <c:v>42.504999999999995</c:v>
                </c:pt>
                <c:pt idx="4971">
                  <c:v>42.514999999999979</c:v>
                </c:pt>
                <c:pt idx="4972">
                  <c:v>42.524999999999991</c:v>
                </c:pt>
                <c:pt idx="4973">
                  <c:v>42.534999999999982</c:v>
                </c:pt>
                <c:pt idx="4974">
                  <c:v>42.544999999999987</c:v>
                </c:pt>
                <c:pt idx="4975">
                  <c:v>42.555</c:v>
                </c:pt>
                <c:pt idx="4976">
                  <c:v>42.564999999999998</c:v>
                </c:pt>
                <c:pt idx="4977">
                  <c:v>42.574999999999982</c:v>
                </c:pt>
                <c:pt idx="4978">
                  <c:v>42.584999999999994</c:v>
                </c:pt>
                <c:pt idx="4979">
                  <c:v>42.594999999999992</c:v>
                </c:pt>
                <c:pt idx="4980">
                  <c:v>42.60499999999999</c:v>
                </c:pt>
                <c:pt idx="4981">
                  <c:v>42.615000000000002</c:v>
                </c:pt>
                <c:pt idx="4982">
                  <c:v>42.625000000000014</c:v>
                </c:pt>
                <c:pt idx="4983">
                  <c:v>42.634999999999998</c:v>
                </c:pt>
                <c:pt idx="4984">
                  <c:v>42.645000000000003</c:v>
                </c:pt>
                <c:pt idx="4985">
                  <c:v>42.655000000000001</c:v>
                </c:pt>
                <c:pt idx="4986">
                  <c:v>42.664999999999992</c:v>
                </c:pt>
                <c:pt idx="4987">
                  <c:v>42.674999999999997</c:v>
                </c:pt>
                <c:pt idx="4988">
                  <c:v>42.685000000000016</c:v>
                </c:pt>
                <c:pt idx="4989">
                  <c:v>42.695</c:v>
                </c:pt>
                <c:pt idx="4990">
                  <c:v>42.704999999999991</c:v>
                </c:pt>
                <c:pt idx="4991">
                  <c:v>42.714999999999996</c:v>
                </c:pt>
                <c:pt idx="4992">
                  <c:v>42.724999999999987</c:v>
                </c:pt>
                <c:pt idx="4993">
                  <c:v>42.734999999999992</c:v>
                </c:pt>
                <c:pt idx="4994">
                  <c:v>42.745000000000005</c:v>
                </c:pt>
                <c:pt idx="4995">
                  <c:v>42.755000000000003</c:v>
                </c:pt>
                <c:pt idx="4996">
                  <c:v>42.765000000000001</c:v>
                </c:pt>
                <c:pt idx="4997">
                  <c:v>42.774999999999991</c:v>
                </c:pt>
                <c:pt idx="4998">
                  <c:v>42.784999999999982</c:v>
                </c:pt>
                <c:pt idx="4999">
                  <c:v>42.794999999999987</c:v>
                </c:pt>
                <c:pt idx="5000">
                  <c:v>42.805</c:v>
                </c:pt>
                <c:pt idx="5001">
                  <c:v>42.815000000000012</c:v>
                </c:pt>
                <c:pt idx="5002">
                  <c:v>42.824999999999982</c:v>
                </c:pt>
                <c:pt idx="5003">
                  <c:v>42.834999999999987</c:v>
                </c:pt>
                <c:pt idx="5004">
                  <c:v>42.844999999999992</c:v>
                </c:pt>
                <c:pt idx="5005">
                  <c:v>42.85499999999999</c:v>
                </c:pt>
                <c:pt idx="5006">
                  <c:v>42.865000000000002</c:v>
                </c:pt>
                <c:pt idx="5007">
                  <c:v>42.875000000000007</c:v>
                </c:pt>
                <c:pt idx="5008">
                  <c:v>42.885000000000005</c:v>
                </c:pt>
                <c:pt idx="5009">
                  <c:v>42.894999999999989</c:v>
                </c:pt>
                <c:pt idx="5010">
                  <c:v>42.905000000000001</c:v>
                </c:pt>
                <c:pt idx="5011">
                  <c:v>42.914999999999985</c:v>
                </c:pt>
                <c:pt idx="5012">
                  <c:v>42.925000000000004</c:v>
                </c:pt>
                <c:pt idx="5013">
                  <c:v>42.935000000000016</c:v>
                </c:pt>
                <c:pt idx="5014">
                  <c:v>42.945</c:v>
                </c:pt>
                <c:pt idx="5015">
                  <c:v>42.954999999999984</c:v>
                </c:pt>
                <c:pt idx="5016">
                  <c:v>42.965000000000003</c:v>
                </c:pt>
                <c:pt idx="5017">
                  <c:v>42.974999999999987</c:v>
                </c:pt>
                <c:pt idx="5018">
                  <c:v>42.984999999999992</c:v>
                </c:pt>
                <c:pt idx="5019">
                  <c:v>42.995000000000005</c:v>
                </c:pt>
                <c:pt idx="5020">
                  <c:v>43.005000000000003</c:v>
                </c:pt>
                <c:pt idx="5021">
                  <c:v>43.015000000000001</c:v>
                </c:pt>
                <c:pt idx="5022">
                  <c:v>43.024999999999991</c:v>
                </c:pt>
                <c:pt idx="5023">
                  <c:v>43.034999999999982</c:v>
                </c:pt>
                <c:pt idx="5024">
                  <c:v>43.044999999999987</c:v>
                </c:pt>
                <c:pt idx="5025">
                  <c:v>43.055</c:v>
                </c:pt>
                <c:pt idx="5026">
                  <c:v>43.065000000000012</c:v>
                </c:pt>
                <c:pt idx="5027">
                  <c:v>43.074999999999982</c:v>
                </c:pt>
                <c:pt idx="5028">
                  <c:v>43.084999999999987</c:v>
                </c:pt>
                <c:pt idx="5029">
                  <c:v>43.094999999999992</c:v>
                </c:pt>
                <c:pt idx="5030">
                  <c:v>43.10499999999999</c:v>
                </c:pt>
                <c:pt idx="5031">
                  <c:v>43.115000000000002</c:v>
                </c:pt>
                <c:pt idx="5032">
                  <c:v>43.125000000000007</c:v>
                </c:pt>
                <c:pt idx="5033">
                  <c:v>43.135000000000005</c:v>
                </c:pt>
                <c:pt idx="5034">
                  <c:v>43.144999999999989</c:v>
                </c:pt>
                <c:pt idx="5035">
                  <c:v>43.155000000000001</c:v>
                </c:pt>
                <c:pt idx="5036">
                  <c:v>43.164999999999985</c:v>
                </c:pt>
                <c:pt idx="5037">
                  <c:v>43.175000000000004</c:v>
                </c:pt>
                <c:pt idx="5038">
                  <c:v>43.185000000000016</c:v>
                </c:pt>
                <c:pt idx="5039">
                  <c:v>43.195</c:v>
                </c:pt>
                <c:pt idx="5040">
                  <c:v>43.204999999999984</c:v>
                </c:pt>
                <c:pt idx="5041">
                  <c:v>43.215000000000003</c:v>
                </c:pt>
                <c:pt idx="5042">
                  <c:v>43.224999999999987</c:v>
                </c:pt>
                <c:pt idx="5043">
                  <c:v>43.234999999999992</c:v>
                </c:pt>
                <c:pt idx="5044">
                  <c:v>43.245000000000005</c:v>
                </c:pt>
                <c:pt idx="5045">
                  <c:v>43.255000000000003</c:v>
                </c:pt>
                <c:pt idx="5046">
                  <c:v>43.265000000000001</c:v>
                </c:pt>
                <c:pt idx="5047">
                  <c:v>43.274999999999991</c:v>
                </c:pt>
                <c:pt idx="5048">
                  <c:v>43.284999999999982</c:v>
                </c:pt>
                <c:pt idx="5049">
                  <c:v>43.294999999999987</c:v>
                </c:pt>
                <c:pt idx="5050">
                  <c:v>43.305</c:v>
                </c:pt>
                <c:pt idx="5051">
                  <c:v>43.315000000000012</c:v>
                </c:pt>
                <c:pt idx="5052">
                  <c:v>43.324999999999982</c:v>
                </c:pt>
                <c:pt idx="5053">
                  <c:v>43.334999999999987</c:v>
                </c:pt>
                <c:pt idx="5054">
                  <c:v>43.344999999999992</c:v>
                </c:pt>
                <c:pt idx="5055">
                  <c:v>43.35499999999999</c:v>
                </c:pt>
                <c:pt idx="5056">
                  <c:v>43.365000000000002</c:v>
                </c:pt>
                <c:pt idx="5057">
                  <c:v>43.375000000000007</c:v>
                </c:pt>
                <c:pt idx="5058">
                  <c:v>43.384999999999998</c:v>
                </c:pt>
                <c:pt idx="5059">
                  <c:v>43.395000000000003</c:v>
                </c:pt>
                <c:pt idx="5060">
                  <c:v>43.405000000000001</c:v>
                </c:pt>
                <c:pt idx="5061">
                  <c:v>43.414999999999985</c:v>
                </c:pt>
                <c:pt idx="5062">
                  <c:v>43.424999999999997</c:v>
                </c:pt>
                <c:pt idx="5063">
                  <c:v>43.435000000000016</c:v>
                </c:pt>
                <c:pt idx="5064">
                  <c:v>43.445</c:v>
                </c:pt>
                <c:pt idx="5065">
                  <c:v>43.454999999999984</c:v>
                </c:pt>
                <c:pt idx="5066">
                  <c:v>43.464999999999996</c:v>
                </c:pt>
                <c:pt idx="5067">
                  <c:v>43.475000000000001</c:v>
                </c:pt>
                <c:pt idx="5068">
                  <c:v>43.484999999999992</c:v>
                </c:pt>
                <c:pt idx="5069">
                  <c:v>43.495000000000005</c:v>
                </c:pt>
                <c:pt idx="5070">
                  <c:v>43.504999999999995</c:v>
                </c:pt>
                <c:pt idx="5071">
                  <c:v>43.515000000000001</c:v>
                </c:pt>
                <c:pt idx="5072">
                  <c:v>43.524999999999991</c:v>
                </c:pt>
                <c:pt idx="5073">
                  <c:v>43.534999999999982</c:v>
                </c:pt>
                <c:pt idx="5074">
                  <c:v>43.544999999999987</c:v>
                </c:pt>
                <c:pt idx="5075">
                  <c:v>43.555000000000007</c:v>
                </c:pt>
                <c:pt idx="5076">
                  <c:v>43.565000000000012</c:v>
                </c:pt>
                <c:pt idx="5077">
                  <c:v>43.575000000000003</c:v>
                </c:pt>
                <c:pt idx="5078">
                  <c:v>43.584999999999987</c:v>
                </c:pt>
                <c:pt idx="5079">
                  <c:v>43.594999999999992</c:v>
                </c:pt>
                <c:pt idx="5080">
                  <c:v>43.604999999999997</c:v>
                </c:pt>
                <c:pt idx="5081">
                  <c:v>43.615000000000002</c:v>
                </c:pt>
                <c:pt idx="5082">
                  <c:v>43.625000000000007</c:v>
                </c:pt>
                <c:pt idx="5083">
                  <c:v>43.634999999999998</c:v>
                </c:pt>
                <c:pt idx="5084">
                  <c:v>43.645000000000003</c:v>
                </c:pt>
                <c:pt idx="5085">
                  <c:v>43.655000000000001</c:v>
                </c:pt>
                <c:pt idx="5086">
                  <c:v>43.664999999999985</c:v>
                </c:pt>
                <c:pt idx="5087">
                  <c:v>43.674999999999997</c:v>
                </c:pt>
                <c:pt idx="5088">
                  <c:v>43.685000000000016</c:v>
                </c:pt>
                <c:pt idx="5089">
                  <c:v>43.695</c:v>
                </c:pt>
                <c:pt idx="5090">
                  <c:v>43.704999999999984</c:v>
                </c:pt>
                <c:pt idx="5091">
                  <c:v>43.714999999999996</c:v>
                </c:pt>
                <c:pt idx="5092">
                  <c:v>43.725000000000001</c:v>
                </c:pt>
                <c:pt idx="5093">
                  <c:v>43.734999999999992</c:v>
                </c:pt>
                <c:pt idx="5094">
                  <c:v>43.745000000000005</c:v>
                </c:pt>
                <c:pt idx="5095">
                  <c:v>43.754999999999995</c:v>
                </c:pt>
                <c:pt idx="5096">
                  <c:v>43.765000000000001</c:v>
                </c:pt>
                <c:pt idx="5097">
                  <c:v>43.774999999999991</c:v>
                </c:pt>
                <c:pt idx="5098">
                  <c:v>43.784999999999982</c:v>
                </c:pt>
                <c:pt idx="5099">
                  <c:v>43.794999999999987</c:v>
                </c:pt>
                <c:pt idx="5100">
                  <c:v>43.805000000000007</c:v>
                </c:pt>
                <c:pt idx="5101">
                  <c:v>43.815000000000012</c:v>
                </c:pt>
                <c:pt idx="5102">
                  <c:v>43.825000000000003</c:v>
                </c:pt>
                <c:pt idx="5103">
                  <c:v>43.834999999999987</c:v>
                </c:pt>
                <c:pt idx="5104">
                  <c:v>43.844999999999992</c:v>
                </c:pt>
                <c:pt idx="5105">
                  <c:v>43.854999999999997</c:v>
                </c:pt>
                <c:pt idx="5106">
                  <c:v>43.865000000000002</c:v>
                </c:pt>
                <c:pt idx="5107">
                  <c:v>43.875000000000007</c:v>
                </c:pt>
                <c:pt idx="5108">
                  <c:v>43.884999999999998</c:v>
                </c:pt>
                <c:pt idx="5109">
                  <c:v>43.895000000000003</c:v>
                </c:pt>
                <c:pt idx="5110">
                  <c:v>43.905000000000001</c:v>
                </c:pt>
                <c:pt idx="5111">
                  <c:v>43.914999999999985</c:v>
                </c:pt>
                <c:pt idx="5112">
                  <c:v>43.924999999999997</c:v>
                </c:pt>
                <c:pt idx="5113">
                  <c:v>43.935000000000016</c:v>
                </c:pt>
                <c:pt idx="5114">
                  <c:v>43.945</c:v>
                </c:pt>
                <c:pt idx="5115">
                  <c:v>43.954999999999984</c:v>
                </c:pt>
                <c:pt idx="5116">
                  <c:v>43.964999999999996</c:v>
                </c:pt>
                <c:pt idx="5117">
                  <c:v>43.975000000000001</c:v>
                </c:pt>
                <c:pt idx="5118">
                  <c:v>43.984999999999992</c:v>
                </c:pt>
                <c:pt idx="5119">
                  <c:v>43.995000000000005</c:v>
                </c:pt>
                <c:pt idx="5120">
                  <c:v>44.004999999999995</c:v>
                </c:pt>
                <c:pt idx="5121">
                  <c:v>44.015000000000001</c:v>
                </c:pt>
                <c:pt idx="5122">
                  <c:v>44.024999999999999</c:v>
                </c:pt>
                <c:pt idx="5123">
                  <c:v>44.034999999999982</c:v>
                </c:pt>
                <c:pt idx="5124">
                  <c:v>44.044999999999987</c:v>
                </c:pt>
                <c:pt idx="5125">
                  <c:v>44.055</c:v>
                </c:pt>
                <c:pt idx="5126">
                  <c:v>44.065000000000019</c:v>
                </c:pt>
                <c:pt idx="5127">
                  <c:v>44.075000000000003</c:v>
                </c:pt>
                <c:pt idx="5128">
                  <c:v>44.084999999999987</c:v>
                </c:pt>
                <c:pt idx="5129">
                  <c:v>44.094999999999992</c:v>
                </c:pt>
                <c:pt idx="5130">
                  <c:v>44.10499999999999</c:v>
                </c:pt>
                <c:pt idx="5131">
                  <c:v>44.115000000000002</c:v>
                </c:pt>
                <c:pt idx="5132">
                  <c:v>44.125000000000007</c:v>
                </c:pt>
                <c:pt idx="5133">
                  <c:v>44.134999999999998</c:v>
                </c:pt>
                <c:pt idx="5134">
                  <c:v>44.144999999999989</c:v>
                </c:pt>
                <c:pt idx="5135">
                  <c:v>44.155000000000001</c:v>
                </c:pt>
                <c:pt idx="5136">
                  <c:v>44.164999999999985</c:v>
                </c:pt>
                <c:pt idx="5137">
                  <c:v>44.174999999999997</c:v>
                </c:pt>
                <c:pt idx="5138">
                  <c:v>44.185000000000016</c:v>
                </c:pt>
                <c:pt idx="5139">
                  <c:v>44.195</c:v>
                </c:pt>
                <c:pt idx="5140">
                  <c:v>44.204999999999984</c:v>
                </c:pt>
                <c:pt idx="5141">
                  <c:v>44.214999999999996</c:v>
                </c:pt>
                <c:pt idx="5142">
                  <c:v>44.224999999999987</c:v>
                </c:pt>
                <c:pt idx="5143">
                  <c:v>44.234999999999999</c:v>
                </c:pt>
                <c:pt idx="5144">
                  <c:v>44.245000000000005</c:v>
                </c:pt>
                <c:pt idx="5145">
                  <c:v>44.254999999999995</c:v>
                </c:pt>
                <c:pt idx="5146">
                  <c:v>44.265000000000001</c:v>
                </c:pt>
                <c:pt idx="5147">
                  <c:v>44.274999999999999</c:v>
                </c:pt>
                <c:pt idx="5148">
                  <c:v>44.284999999999982</c:v>
                </c:pt>
                <c:pt idx="5149">
                  <c:v>44.294999999999987</c:v>
                </c:pt>
                <c:pt idx="5150">
                  <c:v>44.305</c:v>
                </c:pt>
                <c:pt idx="5151">
                  <c:v>44.315000000000019</c:v>
                </c:pt>
                <c:pt idx="5152">
                  <c:v>44.325000000000003</c:v>
                </c:pt>
                <c:pt idx="5153">
                  <c:v>44.334999999999987</c:v>
                </c:pt>
                <c:pt idx="5154">
                  <c:v>44.344999999999992</c:v>
                </c:pt>
                <c:pt idx="5155">
                  <c:v>44.35499999999999</c:v>
                </c:pt>
                <c:pt idx="5156">
                  <c:v>44.365000000000002</c:v>
                </c:pt>
                <c:pt idx="5157">
                  <c:v>44.375000000000007</c:v>
                </c:pt>
                <c:pt idx="5158">
                  <c:v>44.384999999999998</c:v>
                </c:pt>
                <c:pt idx="5159">
                  <c:v>44.394999999999989</c:v>
                </c:pt>
                <c:pt idx="5160">
                  <c:v>44.405000000000001</c:v>
                </c:pt>
                <c:pt idx="5161">
                  <c:v>44.414999999999985</c:v>
                </c:pt>
                <c:pt idx="5162">
                  <c:v>44.424999999999997</c:v>
                </c:pt>
                <c:pt idx="5163">
                  <c:v>44.435000000000016</c:v>
                </c:pt>
                <c:pt idx="5164">
                  <c:v>44.445</c:v>
                </c:pt>
                <c:pt idx="5165">
                  <c:v>44.454999999999984</c:v>
                </c:pt>
                <c:pt idx="5166">
                  <c:v>44.464999999999996</c:v>
                </c:pt>
                <c:pt idx="5167">
                  <c:v>44.474999999999987</c:v>
                </c:pt>
                <c:pt idx="5168">
                  <c:v>44.484999999999999</c:v>
                </c:pt>
                <c:pt idx="5169">
                  <c:v>44.495000000000005</c:v>
                </c:pt>
                <c:pt idx="5170">
                  <c:v>44.504999999999995</c:v>
                </c:pt>
                <c:pt idx="5171">
                  <c:v>44.515000000000001</c:v>
                </c:pt>
                <c:pt idx="5172">
                  <c:v>44.524999999999999</c:v>
                </c:pt>
                <c:pt idx="5173">
                  <c:v>44.534999999999982</c:v>
                </c:pt>
                <c:pt idx="5174">
                  <c:v>44.544999999999987</c:v>
                </c:pt>
                <c:pt idx="5175">
                  <c:v>44.555</c:v>
                </c:pt>
                <c:pt idx="5176">
                  <c:v>44.565000000000019</c:v>
                </c:pt>
                <c:pt idx="5177">
                  <c:v>44.575000000000003</c:v>
                </c:pt>
                <c:pt idx="5178">
                  <c:v>44.584999999999987</c:v>
                </c:pt>
                <c:pt idx="5179">
                  <c:v>44.594999999999992</c:v>
                </c:pt>
                <c:pt idx="5180">
                  <c:v>44.60499999999999</c:v>
                </c:pt>
                <c:pt idx="5181">
                  <c:v>44.615000000000002</c:v>
                </c:pt>
                <c:pt idx="5182">
                  <c:v>44.625000000000007</c:v>
                </c:pt>
                <c:pt idx="5183">
                  <c:v>44.634999999999998</c:v>
                </c:pt>
                <c:pt idx="5184">
                  <c:v>44.644999999999989</c:v>
                </c:pt>
                <c:pt idx="5185">
                  <c:v>44.655000000000001</c:v>
                </c:pt>
                <c:pt idx="5186">
                  <c:v>44.664999999999992</c:v>
                </c:pt>
                <c:pt idx="5187">
                  <c:v>44.674999999999997</c:v>
                </c:pt>
                <c:pt idx="5188">
                  <c:v>44.685000000000016</c:v>
                </c:pt>
                <c:pt idx="5189">
                  <c:v>44.694999999999993</c:v>
                </c:pt>
                <c:pt idx="5190">
                  <c:v>44.704999999999991</c:v>
                </c:pt>
                <c:pt idx="5191">
                  <c:v>44.714999999999996</c:v>
                </c:pt>
                <c:pt idx="5192">
                  <c:v>44.724999999999987</c:v>
                </c:pt>
                <c:pt idx="5193">
                  <c:v>44.734999999999992</c:v>
                </c:pt>
                <c:pt idx="5194">
                  <c:v>44.745000000000012</c:v>
                </c:pt>
                <c:pt idx="5195">
                  <c:v>44.754999999999995</c:v>
                </c:pt>
                <c:pt idx="5196">
                  <c:v>44.765000000000001</c:v>
                </c:pt>
                <c:pt idx="5197">
                  <c:v>44.774999999999991</c:v>
                </c:pt>
                <c:pt idx="5198">
                  <c:v>44.784999999999982</c:v>
                </c:pt>
                <c:pt idx="5199">
                  <c:v>44.794999999999987</c:v>
                </c:pt>
                <c:pt idx="5200">
                  <c:v>44.805</c:v>
                </c:pt>
                <c:pt idx="5201">
                  <c:v>44.815000000000019</c:v>
                </c:pt>
                <c:pt idx="5202">
                  <c:v>44.825000000000003</c:v>
                </c:pt>
                <c:pt idx="5203">
                  <c:v>44.834999999999987</c:v>
                </c:pt>
                <c:pt idx="5204">
                  <c:v>44.844999999999992</c:v>
                </c:pt>
                <c:pt idx="5205">
                  <c:v>44.85499999999999</c:v>
                </c:pt>
                <c:pt idx="5206">
                  <c:v>44.865000000000002</c:v>
                </c:pt>
                <c:pt idx="5207">
                  <c:v>44.875000000000007</c:v>
                </c:pt>
                <c:pt idx="5208">
                  <c:v>44.885000000000005</c:v>
                </c:pt>
                <c:pt idx="5209">
                  <c:v>44.894999999999989</c:v>
                </c:pt>
                <c:pt idx="5210">
                  <c:v>44.905000000000001</c:v>
                </c:pt>
                <c:pt idx="5211">
                  <c:v>44.914999999999992</c:v>
                </c:pt>
                <c:pt idx="5212">
                  <c:v>44.924999999999997</c:v>
                </c:pt>
                <c:pt idx="5213">
                  <c:v>44.935000000000016</c:v>
                </c:pt>
                <c:pt idx="5214">
                  <c:v>44.944999999999993</c:v>
                </c:pt>
                <c:pt idx="5215">
                  <c:v>44.954999999999991</c:v>
                </c:pt>
                <c:pt idx="5216">
                  <c:v>44.964999999999996</c:v>
                </c:pt>
                <c:pt idx="5217">
                  <c:v>44.974999999999987</c:v>
                </c:pt>
                <c:pt idx="5218">
                  <c:v>44.984999999999992</c:v>
                </c:pt>
                <c:pt idx="5219">
                  <c:v>44.995000000000012</c:v>
                </c:pt>
                <c:pt idx="5220">
                  <c:v>45.004999999999995</c:v>
                </c:pt>
                <c:pt idx="5221">
                  <c:v>45.015000000000001</c:v>
                </c:pt>
                <c:pt idx="5222">
                  <c:v>45.024999999999991</c:v>
                </c:pt>
                <c:pt idx="5223">
                  <c:v>45.034999999999982</c:v>
                </c:pt>
                <c:pt idx="5224">
                  <c:v>45.044999999999987</c:v>
                </c:pt>
                <c:pt idx="5225">
                  <c:v>45.055</c:v>
                </c:pt>
                <c:pt idx="5226">
                  <c:v>45.065000000000019</c:v>
                </c:pt>
                <c:pt idx="5227">
                  <c:v>45.075000000000003</c:v>
                </c:pt>
                <c:pt idx="5228">
                  <c:v>45.084999999999987</c:v>
                </c:pt>
                <c:pt idx="5229">
                  <c:v>45.094999999999992</c:v>
                </c:pt>
                <c:pt idx="5230">
                  <c:v>45.10499999999999</c:v>
                </c:pt>
                <c:pt idx="5231">
                  <c:v>45.115000000000002</c:v>
                </c:pt>
                <c:pt idx="5232">
                  <c:v>45.125000000000007</c:v>
                </c:pt>
                <c:pt idx="5233">
                  <c:v>45.135000000000005</c:v>
                </c:pt>
                <c:pt idx="5234">
                  <c:v>45.144999999999989</c:v>
                </c:pt>
                <c:pt idx="5235">
                  <c:v>45.155000000000001</c:v>
                </c:pt>
                <c:pt idx="5236">
                  <c:v>45.164999999999992</c:v>
                </c:pt>
                <c:pt idx="5237">
                  <c:v>45.174999999999997</c:v>
                </c:pt>
                <c:pt idx="5238">
                  <c:v>45.185000000000016</c:v>
                </c:pt>
                <c:pt idx="5239">
                  <c:v>45.194999999999993</c:v>
                </c:pt>
                <c:pt idx="5240">
                  <c:v>45.204999999999991</c:v>
                </c:pt>
                <c:pt idx="5241">
                  <c:v>45.214999999999996</c:v>
                </c:pt>
                <c:pt idx="5242">
                  <c:v>45.224999999999987</c:v>
                </c:pt>
                <c:pt idx="5243">
                  <c:v>45.234999999999992</c:v>
                </c:pt>
                <c:pt idx="5244">
                  <c:v>45.245000000000012</c:v>
                </c:pt>
                <c:pt idx="5245">
                  <c:v>45.254999999999995</c:v>
                </c:pt>
                <c:pt idx="5246">
                  <c:v>45.265000000000001</c:v>
                </c:pt>
                <c:pt idx="5247">
                  <c:v>45.274999999999991</c:v>
                </c:pt>
                <c:pt idx="5248">
                  <c:v>45.284999999999982</c:v>
                </c:pt>
                <c:pt idx="5249">
                  <c:v>45.294999999999987</c:v>
                </c:pt>
                <c:pt idx="5250">
                  <c:v>45.305</c:v>
                </c:pt>
                <c:pt idx="5251">
                  <c:v>45.315000000000019</c:v>
                </c:pt>
                <c:pt idx="5252">
                  <c:v>45.325000000000003</c:v>
                </c:pt>
                <c:pt idx="5253">
                  <c:v>45.334999999999994</c:v>
                </c:pt>
                <c:pt idx="5254">
                  <c:v>45.344999999999992</c:v>
                </c:pt>
                <c:pt idx="5255">
                  <c:v>45.35499999999999</c:v>
                </c:pt>
                <c:pt idx="5256">
                  <c:v>45.365000000000002</c:v>
                </c:pt>
                <c:pt idx="5257">
                  <c:v>45.375000000000007</c:v>
                </c:pt>
                <c:pt idx="5258">
                  <c:v>45.385000000000005</c:v>
                </c:pt>
                <c:pt idx="5259">
                  <c:v>45.394999999999989</c:v>
                </c:pt>
                <c:pt idx="5260">
                  <c:v>45.404999999999994</c:v>
                </c:pt>
                <c:pt idx="5261">
                  <c:v>45.414999999999992</c:v>
                </c:pt>
                <c:pt idx="5262">
                  <c:v>45.424999999999997</c:v>
                </c:pt>
                <c:pt idx="5263">
                  <c:v>45.435000000000009</c:v>
                </c:pt>
                <c:pt idx="5264">
                  <c:v>45.444999999999993</c:v>
                </c:pt>
                <c:pt idx="5265">
                  <c:v>45.454999999999984</c:v>
                </c:pt>
                <c:pt idx="5266">
                  <c:v>45.465000000000003</c:v>
                </c:pt>
                <c:pt idx="5267">
                  <c:v>45.474999999999987</c:v>
                </c:pt>
                <c:pt idx="5268">
                  <c:v>45.484999999999992</c:v>
                </c:pt>
                <c:pt idx="5269">
                  <c:v>45.495000000000005</c:v>
                </c:pt>
                <c:pt idx="5270">
                  <c:v>45.505000000000003</c:v>
                </c:pt>
                <c:pt idx="5271">
                  <c:v>45.515000000000001</c:v>
                </c:pt>
                <c:pt idx="5272">
                  <c:v>45.524999999999991</c:v>
                </c:pt>
                <c:pt idx="5273">
                  <c:v>45.534999999999982</c:v>
                </c:pt>
                <c:pt idx="5274">
                  <c:v>45.544999999999995</c:v>
                </c:pt>
                <c:pt idx="5275">
                  <c:v>45.555000000000007</c:v>
                </c:pt>
                <c:pt idx="5276">
                  <c:v>45.565000000000019</c:v>
                </c:pt>
                <c:pt idx="5277">
                  <c:v>45.575000000000003</c:v>
                </c:pt>
                <c:pt idx="5278">
                  <c:v>45.584999999999994</c:v>
                </c:pt>
                <c:pt idx="5279">
                  <c:v>45.594999999999992</c:v>
                </c:pt>
                <c:pt idx="5280">
                  <c:v>45.60499999999999</c:v>
                </c:pt>
                <c:pt idx="5281">
                  <c:v>45.615000000000002</c:v>
                </c:pt>
                <c:pt idx="5282">
                  <c:v>45.625000000000007</c:v>
                </c:pt>
                <c:pt idx="5283">
                  <c:v>45.635000000000005</c:v>
                </c:pt>
                <c:pt idx="5284">
                  <c:v>45.644999999999989</c:v>
                </c:pt>
                <c:pt idx="5285">
                  <c:v>45.654999999999994</c:v>
                </c:pt>
                <c:pt idx="5286">
                  <c:v>45.664999999999992</c:v>
                </c:pt>
                <c:pt idx="5287">
                  <c:v>45.674999999999997</c:v>
                </c:pt>
                <c:pt idx="5288">
                  <c:v>45.685000000000009</c:v>
                </c:pt>
                <c:pt idx="5289">
                  <c:v>45.694999999999993</c:v>
                </c:pt>
                <c:pt idx="5290">
                  <c:v>45.704999999999984</c:v>
                </c:pt>
                <c:pt idx="5291">
                  <c:v>45.715000000000003</c:v>
                </c:pt>
                <c:pt idx="5292">
                  <c:v>45.724999999999987</c:v>
                </c:pt>
                <c:pt idx="5293">
                  <c:v>45.734999999999992</c:v>
                </c:pt>
                <c:pt idx="5294">
                  <c:v>45.745000000000005</c:v>
                </c:pt>
                <c:pt idx="5295">
                  <c:v>45.755000000000003</c:v>
                </c:pt>
                <c:pt idx="5296">
                  <c:v>45.765000000000001</c:v>
                </c:pt>
                <c:pt idx="5297">
                  <c:v>45.774999999999991</c:v>
                </c:pt>
                <c:pt idx="5298">
                  <c:v>45.784999999999982</c:v>
                </c:pt>
                <c:pt idx="5299">
                  <c:v>45.794999999999995</c:v>
                </c:pt>
                <c:pt idx="5300">
                  <c:v>45.805000000000007</c:v>
                </c:pt>
                <c:pt idx="5301">
                  <c:v>45.815000000000019</c:v>
                </c:pt>
                <c:pt idx="5302">
                  <c:v>45.825000000000003</c:v>
                </c:pt>
                <c:pt idx="5303">
                  <c:v>45.834999999999994</c:v>
                </c:pt>
                <c:pt idx="5304">
                  <c:v>45.844999999999992</c:v>
                </c:pt>
                <c:pt idx="5305">
                  <c:v>45.85499999999999</c:v>
                </c:pt>
                <c:pt idx="5306">
                  <c:v>45.865000000000002</c:v>
                </c:pt>
                <c:pt idx="5307">
                  <c:v>45.875000000000007</c:v>
                </c:pt>
                <c:pt idx="5308">
                  <c:v>45.885000000000005</c:v>
                </c:pt>
                <c:pt idx="5309">
                  <c:v>45.894999999999989</c:v>
                </c:pt>
                <c:pt idx="5310">
                  <c:v>45.904999999999994</c:v>
                </c:pt>
                <c:pt idx="5311">
                  <c:v>45.914999999999992</c:v>
                </c:pt>
                <c:pt idx="5312">
                  <c:v>45.924999999999997</c:v>
                </c:pt>
                <c:pt idx="5313">
                  <c:v>45.935000000000009</c:v>
                </c:pt>
                <c:pt idx="5314">
                  <c:v>45.944999999999993</c:v>
                </c:pt>
                <c:pt idx="5315">
                  <c:v>45.954999999999984</c:v>
                </c:pt>
                <c:pt idx="5316">
                  <c:v>45.965000000000003</c:v>
                </c:pt>
                <c:pt idx="5317">
                  <c:v>45.974999999999987</c:v>
                </c:pt>
                <c:pt idx="5318">
                  <c:v>45.984999999999992</c:v>
                </c:pt>
                <c:pt idx="5319">
                  <c:v>45.995000000000005</c:v>
                </c:pt>
                <c:pt idx="5320">
                  <c:v>46.004999999999995</c:v>
                </c:pt>
                <c:pt idx="5321">
                  <c:v>46.015000000000001</c:v>
                </c:pt>
                <c:pt idx="5322">
                  <c:v>46.024999999999991</c:v>
                </c:pt>
                <c:pt idx="5323">
                  <c:v>46.034999999999982</c:v>
                </c:pt>
                <c:pt idx="5324">
                  <c:v>46.044999999999987</c:v>
                </c:pt>
                <c:pt idx="5325">
                  <c:v>46.055000000000007</c:v>
                </c:pt>
                <c:pt idx="5326">
                  <c:v>46.065000000000019</c:v>
                </c:pt>
                <c:pt idx="5327">
                  <c:v>46.075000000000003</c:v>
                </c:pt>
                <c:pt idx="5328">
                  <c:v>46.084999999999987</c:v>
                </c:pt>
                <c:pt idx="5329">
                  <c:v>46.094999999999992</c:v>
                </c:pt>
                <c:pt idx="5330">
                  <c:v>46.10499999999999</c:v>
                </c:pt>
                <c:pt idx="5331">
                  <c:v>46.115000000000002</c:v>
                </c:pt>
                <c:pt idx="5332">
                  <c:v>46.125000000000007</c:v>
                </c:pt>
                <c:pt idx="5333">
                  <c:v>46.135000000000005</c:v>
                </c:pt>
                <c:pt idx="5334">
                  <c:v>46.144999999999989</c:v>
                </c:pt>
                <c:pt idx="5335">
                  <c:v>46.154999999999994</c:v>
                </c:pt>
                <c:pt idx="5336">
                  <c:v>46.164999999999985</c:v>
                </c:pt>
                <c:pt idx="5337">
                  <c:v>46.175000000000004</c:v>
                </c:pt>
                <c:pt idx="5338">
                  <c:v>46.185000000000009</c:v>
                </c:pt>
                <c:pt idx="5339">
                  <c:v>46.195</c:v>
                </c:pt>
                <c:pt idx="5340">
                  <c:v>46.204999999999984</c:v>
                </c:pt>
                <c:pt idx="5341">
                  <c:v>46.214999999999996</c:v>
                </c:pt>
                <c:pt idx="5342">
                  <c:v>46.224999999999987</c:v>
                </c:pt>
                <c:pt idx="5343">
                  <c:v>46.234999999999992</c:v>
                </c:pt>
                <c:pt idx="5344">
                  <c:v>46.245000000000005</c:v>
                </c:pt>
                <c:pt idx="5345">
                  <c:v>46.254999999999995</c:v>
                </c:pt>
                <c:pt idx="5346">
                  <c:v>46.265000000000001</c:v>
                </c:pt>
                <c:pt idx="5347">
                  <c:v>46.274999999999991</c:v>
                </c:pt>
                <c:pt idx="5348">
                  <c:v>46.284999999999982</c:v>
                </c:pt>
                <c:pt idx="5349">
                  <c:v>46.294999999999987</c:v>
                </c:pt>
                <c:pt idx="5350">
                  <c:v>46.305000000000007</c:v>
                </c:pt>
                <c:pt idx="5351">
                  <c:v>46.315000000000019</c:v>
                </c:pt>
                <c:pt idx="5352">
                  <c:v>46.325000000000003</c:v>
                </c:pt>
                <c:pt idx="5353">
                  <c:v>46.334999999999987</c:v>
                </c:pt>
                <c:pt idx="5354">
                  <c:v>46.344999999999992</c:v>
                </c:pt>
                <c:pt idx="5355">
                  <c:v>46.35499999999999</c:v>
                </c:pt>
                <c:pt idx="5356">
                  <c:v>46.365000000000002</c:v>
                </c:pt>
                <c:pt idx="5357">
                  <c:v>46.375000000000007</c:v>
                </c:pt>
                <c:pt idx="5358">
                  <c:v>46.385000000000005</c:v>
                </c:pt>
                <c:pt idx="5359">
                  <c:v>46.394999999999989</c:v>
                </c:pt>
                <c:pt idx="5360">
                  <c:v>46.404999999999994</c:v>
                </c:pt>
                <c:pt idx="5361">
                  <c:v>46.414999999999985</c:v>
                </c:pt>
                <c:pt idx="5362">
                  <c:v>46.425000000000004</c:v>
                </c:pt>
                <c:pt idx="5363">
                  <c:v>46.435000000000009</c:v>
                </c:pt>
                <c:pt idx="5364">
                  <c:v>46.445</c:v>
                </c:pt>
                <c:pt idx="5365">
                  <c:v>46.454999999999984</c:v>
                </c:pt>
                <c:pt idx="5366">
                  <c:v>46.464999999999996</c:v>
                </c:pt>
                <c:pt idx="5367">
                  <c:v>46.474999999999987</c:v>
                </c:pt>
                <c:pt idx="5368">
                  <c:v>46.484999999999992</c:v>
                </c:pt>
                <c:pt idx="5369">
                  <c:v>46.495000000000005</c:v>
                </c:pt>
                <c:pt idx="5370">
                  <c:v>46.504999999999995</c:v>
                </c:pt>
                <c:pt idx="5371">
                  <c:v>46.515000000000001</c:v>
                </c:pt>
                <c:pt idx="5372">
                  <c:v>46.524999999999991</c:v>
                </c:pt>
                <c:pt idx="5373">
                  <c:v>46.534999999999982</c:v>
                </c:pt>
                <c:pt idx="5374">
                  <c:v>46.544999999999987</c:v>
                </c:pt>
                <c:pt idx="5375">
                  <c:v>46.555000000000007</c:v>
                </c:pt>
                <c:pt idx="5376">
                  <c:v>46.565000000000019</c:v>
                </c:pt>
                <c:pt idx="5377">
                  <c:v>46.575000000000003</c:v>
                </c:pt>
                <c:pt idx="5378">
                  <c:v>46.584999999999987</c:v>
                </c:pt>
                <c:pt idx="5379">
                  <c:v>46.594999999999992</c:v>
                </c:pt>
                <c:pt idx="5380">
                  <c:v>46.60499999999999</c:v>
                </c:pt>
                <c:pt idx="5381">
                  <c:v>46.615000000000002</c:v>
                </c:pt>
                <c:pt idx="5382">
                  <c:v>46.625000000000007</c:v>
                </c:pt>
                <c:pt idx="5383">
                  <c:v>46.635000000000005</c:v>
                </c:pt>
                <c:pt idx="5384">
                  <c:v>46.644999999999989</c:v>
                </c:pt>
                <c:pt idx="5385">
                  <c:v>46.654999999999994</c:v>
                </c:pt>
                <c:pt idx="5386">
                  <c:v>46.664999999999985</c:v>
                </c:pt>
                <c:pt idx="5387">
                  <c:v>46.675000000000004</c:v>
                </c:pt>
                <c:pt idx="5388">
                  <c:v>46.685000000000009</c:v>
                </c:pt>
                <c:pt idx="5389">
                  <c:v>46.695</c:v>
                </c:pt>
                <c:pt idx="5390">
                  <c:v>46.704999999999984</c:v>
                </c:pt>
                <c:pt idx="5391">
                  <c:v>46.714999999999989</c:v>
                </c:pt>
                <c:pt idx="5392">
                  <c:v>46.724999999999987</c:v>
                </c:pt>
                <c:pt idx="5393">
                  <c:v>46.734999999999992</c:v>
                </c:pt>
                <c:pt idx="5394">
                  <c:v>46.745000000000005</c:v>
                </c:pt>
                <c:pt idx="5395">
                  <c:v>46.754999999999995</c:v>
                </c:pt>
                <c:pt idx="5396">
                  <c:v>46.765000000000001</c:v>
                </c:pt>
                <c:pt idx="5397">
                  <c:v>46.774999999999999</c:v>
                </c:pt>
                <c:pt idx="5398">
                  <c:v>46.784999999999982</c:v>
                </c:pt>
                <c:pt idx="5399">
                  <c:v>46.794999999999987</c:v>
                </c:pt>
                <c:pt idx="5400">
                  <c:v>46.805000000000007</c:v>
                </c:pt>
                <c:pt idx="5401">
                  <c:v>46.815000000000019</c:v>
                </c:pt>
                <c:pt idx="5402">
                  <c:v>46.825000000000003</c:v>
                </c:pt>
                <c:pt idx="5403">
                  <c:v>46.834999999999987</c:v>
                </c:pt>
                <c:pt idx="5404">
                  <c:v>46.844999999999992</c:v>
                </c:pt>
                <c:pt idx="5405">
                  <c:v>46.854999999999997</c:v>
                </c:pt>
                <c:pt idx="5406">
                  <c:v>46.865000000000002</c:v>
                </c:pt>
                <c:pt idx="5407">
                  <c:v>46.875000000000014</c:v>
                </c:pt>
                <c:pt idx="5408">
                  <c:v>46.884999999999998</c:v>
                </c:pt>
                <c:pt idx="5409">
                  <c:v>46.894999999999989</c:v>
                </c:pt>
                <c:pt idx="5410">
                  <c:v>46.904999999999994</c:v>
                </c:pt>
                <c:pt idx="5411">
                  <c:v>46.914999999999985</c:v>
                </c:pt>
                <c:pt idx="5412">
                  <c:v>46.924999999999997</c:v>
                </c:pt>
                <c:pt idx="5413">
                  <c:v>46.935000000000016</c:v>
                </c:pt>
                <c:pt idx="5414">
                  <c:v>46.945</c:v>
                </c:pt>
                <c:pt idx="5415">
                  <c:v>46.954999999999984</c:v>
                </c:pt>
                <c:pt idx="5416">
                  <c:v>46.964999999999989</c:v>
                </c:pt>
                <c:pt idx="5417">
                  <c:v>46.974999999999987</c:v>
                </c:pt>
                <c:pt idx="5418">
                  <c:v>46.984999999999992</c:v>
                </c:pt>
                <c:pt idx="5419">
                  <c:v>46.995000000000005</c:v>
                </c:pt>
                <c:pt idx="5420">
                  <c:v>47.004999999999995</c:v>
                </c:pt>
                <c:pt idx="5421">
                  <c:v>47.015000000000001</c:v>
                </c:pt>
                <c:pt idx="5422">
                  <c:v>47.024999999999999</c:v>
                </c:pt>
                <c:pt idx="5423">
                  <c:v>47.034999999999982</c:v>
                </c:pt>
                <c:pt idx="5424">
                  <c:v>47.044999999999987</c:v>
                </c:pt>
                <c:pt idx="5425">
                  <c:v>47.055000000000007</c:v>
                </c:pt>
                <c:pt idx="5426">
                  <c:v>47.065000000000019</c:v>
                </c:pt>
                <c:pt idx="5427">
                  <c:v>47.075000000000003</c:v>
                </c:pt>
                <c:pt idx="5428">
                  <c:v>47.084999999999987</c:v>
                </c:pt>
                <c:pt idx="5429">
                  <c:v>47.094999999999992</c:v>
                </c:pt>
                <c:pt idx="5430">
                  <c:v>47.104999999999997</c:v>
                </c:pt>
                <c:pt idx="5431">
                  <c:v>47.115000000000002</c:v>
                </c:pt>
                <c:pt idx="5432">
                  <c:v>47.125000000000014</c:v>
                </c:pt>
                <c:pt idx="5433">
                  <c:v>47.134999999999998</c:v>
                </c:pt>
                <c:pt idx="5434">
                  <c:v>47.144999999999989</c:v>
                </c:pt>
                <c:pt idx="5435">
                  <c:v>47.154999999999994</c:v>
                </c:pt>
                <c:pt idx="5436">
                  <c:v>47.164999999999985</c:v>
                </c:pt>
                <c:pt idx="5437">
                  <c:v>47.174999999999997</c:v>
                </c:pt>
                <c:pt idx="5438">
                  <c:v>47.185000000000016</c:v>
                </c:pt>
                <c:pt idx="5439">
                  <c:v>47.195</c:v>
                </c:pt>
                <c:pt idx="5440">
                  <c:v>47.204999999999984</c:v>
                </c:pt>
                <c:pt idx="5441">
                  <c:v>47.214999999999989</c:v>
                </c:pt>
                <c:pt idx="5442">
                  <c:v>47.224999999999987</c:v>
                </c:pt>
                <c:pt idx="5443">
                  <c:v>47.234999999999992</c:v>
                </c:pt>
                <c:pt idx="5444">
                  <c:v>47.245000000000005</c:v>
                </c:pt>
                <c:pt idx="5445">
                  <c:v>47.254999999999995</c:v>
                </c:pt>
                <c:pt idx="5446">
                  <c:v>47.265000000000001</c:v>
                </c:pt>
                <c:pt idx="5447">
                  <c:v>47.274999999999999</c:v>
                </c:pt>
                <c:pt idx="5448">
                  <c:v>47.284999999999982</c:v>
                </c:pt>
                <c:pt idx="5449">
                  <c:v>47.294999999999987</c:v>
                </c:pt>
                <c:pt idx="5450">
                  <c:v>47.305000000000007</c:v>
                </c:pt>
                <c:pt idx="5451">
                  <c:v>47.315000000000019</c:v>
                </c:pt>
                <c:pt idx="5452">
                  <c:v>47.325000000000003</c:v>
                </c:pt>
                <c:pt idx="5453">
                  <c:v>47.334999999999987</c:v>
                </c:pt>
                <c:pt idx="5454">
                  <c:v>47.344999999999992</c:v>
                </c:pt>
                <c:pt idx="5455">
                  <c:v>47.354999999999997</c:v>
                </c:pt>
                <c:pt idx="5456">
                  <c:v>47.365000000000002</c:v>
                </c:pt>
                <c:pt idx="5457">
                  <c:v>47.375000000000014</c:v>
                </c:pt>
                <c:pt idx="5458">
                  <c:v>47.384999999999998</c:v>
                </c:pt>
                <c:pt idx="5459">
                  <c:v>47.394999999999989</c:v>
                </c:pt>
                <c:pt idx="5460">
                  <c:v>47.404999999999994</c:v>
                </c:pt>
                <c:pt idx="5461">
                  <c:v>47.414999999999985</c:v>
                </c:pt>
                <c:pt idx="5462">
                  <c:v>47.424999999999997</c:v>
                </c:pt>
                <c:pt idx="5463">
                  <c:v>47.435000000000009</c:v>
                </c:pt>
                <c:pt idx="5464">
                  <c:v>47.445</c:v>
                </c:pt>
                <c:pt idx="5465">
                  <c:v>47.454999999999984</c:v>
                </c:pt>
                <c:pt idx="5466">
                  <c:v>47.464999999999989</c:v>
                </c:pt>
                <c:pt idx="5467">
                  <c:v>47.474999999999987</c:v>
                </c:pt>
                <c:pt idx="5468">
                  <c:v>47.484999999999992</c:v>
                </c:pt>
                <c:pt idx="5469">
                  <c:v>47.495000000000005</c:v>
                </c:pt>
                <c:pt idx="5470">
                  <c:v>47.505000000000003</c:v>
                </c:pt>
                <c:pt idx="5471">
                  <c:v>47.515000000000001</c:v>
                </c:pt>
                <c:pt idx="5472">
                  <c:v>47.524999999999991</c:v>
                </c:pt>
                <c:pt idx="5473">
                  <c:v>47.534999999999982</c:v>
                </c:pt>
                <c:pt idx="5474">
                  <c:v>47.544999999999987</c:v>
                </c:pt>
                <c:pt idx="5475">
                  <c:v>47.555000000000007</c:v>
                </c:pt>
                <c:pt idx="5476">
                  <c:v>47.565000000000019</c:v>
                </c:pt>
                <c:pt idx="5477">
                  <c:v>47.575000000000003</c:v>
                </c:pt>
                <c:pt idx="5478">
                  <c:v>47.584999999999987</c:v>
                </c:pt>
                <c:pt idx="5479">
                  <c:v>47.594999999999992</c:v>
                </c:pt>
                <c:pt idx="5480">
                  <c:v>47.60499999999999</c:v>
                </c:pt>
                <c:pt idx="5481">
                  <c:v>47.615000000000002</c:v>
                </c:pt>
                <c:pt idx="5482">
                  <c:v>47.625000000000014</c:v>
                </c:pt>
                <c:pt idx="5483">
                  <c:v>47.634999999999998</c:v>
                </c:pt>
                <c:pt idx="5484">
                  <c:v>47.644999999999989</c:v>
                </c:pt>
                <c:pt idx="5485">
                  <c:v>47.655000000000001</c:v>
                </c:pt>
                <c:pt idx="5486">
                  <c:v>47.664999999999985</c:v>
                </c:pt>
                <c:pt idx="5487">
                  <c:v>47.674999999999997</c:v>
                </c:pt>
                <c:pt idx="5488">
                  <c:v>47.685000000000009</c:v>
                </c:pt>
                <c:pt idx="5489">
                  <c:v>47.695</c:v>
                </c:pt>
                <c:pt idx="5490">
                  <c:v>47.704999999999984</c:v>
                </c:pt>
                <c:pt idx="5491">
                  <c:v>47.714999999999989</c:v>
                </c:pt>
                <c:pt idx="5492">
                  <c:v>47.724999999999987</c:v>
                </c:pt>
                <c:pt idx="5493">
                  <c:v>47.734999999999992</c:v>
                </c:pt>
                <c:pt idx="5494">
                  <c:v>47.745000000000005</c:v>
                </c:pt>
                <c:pt idx="5495">
                  <c:v>47.755000000000003</c:v>
                </c:pt>
                <c:pt idx="5496">
                  <c:v>47.765000000000001</c:v>
                </c:pt>
                <c:pt idx="5497">
                  <c:v>47.774999999999991</c:v>
                </c:pt>
                <c:pt idx="5498">
                  <c:v>47.784999999999982</c:v>
                </c:pt>
                <c:pt idx="5499">
                  <c:v>47.794999999999987</c:v>
                </c:pt>
                <c:pt idx="5500">
                  <c:v>47.805000000000007</c:v>
                </c:pt>
                <c:pt idx="5501">
                  <c:v>47.815000000000019</c:v>
                </c:pt>
                <c:pt idx="5502">
                  <c:v>47.825000000000003</c:v>
                </c:pt>
                <c:pt idx="5503">
                  <c:v>47.834999999999987</c:v>
                </c:pt>
                <c:pt idx="5504">
                  <c:v>47.844999999999992</c:v>
                </c:pt>
                <c:pt idx="5505">
                  <c:v>47.85499999999999</c:v>
                </c:pt>
                <c:pt idx="5506">
                  <c:v>47.865000000000002</c:v>
                </c:pt>
                <c:pt idx="5507">
                  <c:v>47.875000000000014</c:v>
                </c:pt>
                <c:pt idx="5508">
                  <c:v>47.884999999999998</c:v>
                </c:pt>
                <c:pt idx="5509">
                  <c:v>47.894999999999989</c:v>
                </c:pt>
                <c:pt idx="5510">
                  <c:v>47.905000000000001</c:v>
                </c:pt>
                <c:pt idx="5511">
                  <c:v>47.914999999999985</c:v>
                </c:pt>
                <c:pt idx="5512">
                  <c:v>47.924999999999997</c:v>
                </c:pt>
                <c:pt idx="5513">
                  <c:v>47.935000000000009</c:v>
                </c:pt>
                <c:pt idx="5514">
                  <c:v>47.945</c:v>
                </c:pt>
                <c:pt idx="5515">
                  <c:v>47.954999999999984</c:v>
                </c:pt>
                <c:pt idx="5516">
                  <c:v>47.964999999999989</c:v>
                </c:pt>
                <c:pt idx="5517">
                  <c:v>47.974999999999987</c:v>
                </c:pt>
                <c:pt idx="5518">
                  <c:v>47.984999999999992</c:v>
                </c:pt>
                <c:pt idx="5519">
                  <c:v>47.995000000000005</c:v>
                </c:pt>
                <c:pt idx="5520">
                  <c:v>48.005000000000003</c:v>
                </c:pt>
                <c:pt idx="5521">
                  <c:v>48.015000000000001</c:v>
                </c:pt>
                <c:pt idx="5522">
                  <c:v>48.024999999999991</c:v>
                </c:pt>
                <c:pt idx="5523">
                  <c:v>48.034999999999982</c:v>
                </c:pt>
                <c:pt idx="5524">
                  <c:v>48.044999999999987</c:v>
                </c:pt>
                <c:pt idx="5525">
                  <c:v>48.055000000000007</c:v>
                </c:pt>
                <c:pt idx="5526">
                  <c:v>48.065000000000019</c:v>
                </c:pt>
                <c:pt idx="5527">
                  <c:v>48.075000000000003</c:v>
                </c:pt>
                <c:pt idx="5528">
                  <c:v>48.084999999999987</c:v>
                </c:pt>
                <c:pt idx="5529">
                  <c:v>48.094999999999992</c:v>
                </c:pt>
                <c:pt idx="5530">
                  <c:v>48.10499999999999</c:v>
                </c:pt>
                <c:pt idx="5531">
                  <c:v>48.115000000000002</c:v>
                </c:pt>
                <c:pt idx="5532">
                  <c:v>48.125000000000014</c:v>
                </c:pt>
                <c:pt idx="5533">
                  <c:v>48.134999999999998</c:v>
                </c:pt>
                <c:pt idx="5534">
                  <c:v>48.144999999999989</c:v>
                </c:pt>
                <c:pt idx="5535">
                  <c:v>48.154999999999994</c:v>
                </c:pt>
                <c:pt idx="5536">
                  <c:v>48.164999999999992</c:v>
                </c:pt>
                <c:pt idx="5537">
                  <c:v>48.174999999999997</c:v>
                </c:pt>
                <c:pt idx="5538">
                  <c:v>48.185000000000009</c:v>
                </c:pt>
                <c:pt idx="5539">
                  <c:v>48.195</c:v>
                </c:pt>
                <c:pt idx="5540">
                  <c:v>48.204999999999984</c:v>
                </c:pt>
                <c:pt idx="5541">
                  <c:v>48.214999999999989</c:v>
                </c:pt>
                <c:pt idx="5542">
                  <c:v>48.224999999999987</c:v>
                </c:pt>
                <c:pt idx="5543">
                  <c:v>48.234999999999992</c:v>
                </c:pt>
                <c:pt idx="5544">
                  <c:v>48.245000000000005</c:v>
                </c:pt>
                <c:pt idx="5545">
                  <c:v>48.255000000000003</c:v>
                </c:pt>
                <c:pt idx="5546">
                  <c:v>48.265000000000001</c:v>
                </c:pt>
                <c:pt idx="5547">
                  <c:v>48.274999999999991</c:v>
                </c:pt>
                <c:pt idx="5548">
                  <c:v>48.284999999999982</c:v>
                </c:pt>
                <c:pt idx="5549">
                  <c:v>48.294999999999995</c:v>
                </c:pt>
                <c:pt idx="5550">
                  <c:v>48.305000000000007</c:v>
                </c:pt>
                <c:pt idx="5551">
                  <c:v>48.315000000000019</c:v>
                </c:pt>
                <c:pt idx="5552">
                  <c:v>48.325000000000003</c:v>
                </c:pt>
                <c:pt idx="5553">
                  <c:v>48.334999999999994</c:v>
                </c:pt>
                <c:pt idx="5554">
                  <c:v>48.344999999999992</c:v>
                </c:pt>
                <c:pt idx="5555">
                  <c:v>48.35499999999999</c:v>
                </c:pt>
                <c:pt idx="5556">
                  <c:v>48.365000000000002</c:v>
                </c:pt>
                <c:pt idx="5557">
                  <c:v>48.375000000000014</c:v>
                </c:pt>
                <c:pt idx="5558">
                  <c:v>48.385000000000005</c:v>
                </c:pt>
                <c:pt idx="5559">
                  <c:v>48.394999999999989</c:v>
                </c:pt>
                <c:pt idx="5560">
                  <c:v>48.404999999999994</c:v>
                </c:pt>
                <c:pt idx="5561">
                  <c:v>48.414999999999992</c:v>
                </c:pt>
                <c:pt idx="5562">
                  <c:v>48.424999999999997</c:v>
                </c:pt>
                <c:pt idx="5563">
                  <c:v>48.435000000000009</c:v>
                </c:pt>
                <c:pt idx="5564">
                  <c:v>48.445</c:v>
                </c:pt>
                <c:pt idx="5565">
                  <c:v>48.454999999999984</c:v>
                </c:pt>
                <c:pt idx="5566">
                  <c:v>48.464999999999989</c:v>
                </c:pt>
                <c:pt idx="5567">
                  <c:v>48.474999999999987</c:v>
                </c:pt>
                <c:pt idx="5568">
                  <c:v>48.484999999999992</c:v>
                </c:pt>
                <c:pt idx="5569">
                  <c:v>48.495000000000005</c:v>
                </c:pt>
                <c:pt idx="5570">
                  <c:v>48.505000000000003</c:v>
                </c:pt>
                <c:pt idx="5571">
                  <c:v>48.515000000000001</c:v>
                </c:pt>
                <c:pt idx="5572">
                  <c:v>48.524999999999991</c:v>
                </c:pt>
                <c:pt idx="5573">
                  <c:v>48.534999999999982</c:v>
                </c:pt>
                <c:pt idx="5574">
                  <c:v>48.544999999999995</c:v>
                </c:pt>
                <c:pt idx="5575">
                  <c:v>48.555000000000007</c:v>
                </c:pt>
                <c:pt idx="5576">
                  <c:v>48.565000000000019</c:v>
                </c:pt>
                <c:pt idx="5577">
                  <c:v>48.575000000000003</c:v>
                </c:pt>
                <c:pt idx="5578">
                  <c:v>48.584999999999994</c:v>
                </c:pt>
                <c:pt idx="5579">
                  <c:v>48.594999999999992</c:v>
                </c:pt>
                <c:pt idx="5580">
                  <c:v>48.60499999999999</c:v>
                </c:pt>
                <c:pt idx="5581">
                  <c:v>48.615000000000002</c:v>
                </c:pt>
                <c:pt idx="5582">
                  <c:v>48.625000000000014</c:v>
                </c:pt>
                <c:pt idx="5583">
                  <c:v>48.635000000000005</c:v>
                </c:pt>
                <c:pt idx="5584">
                  <c:v>48.644999999999989</c:v>
                </c:pt>
                <c:pt idx="5585">
                  <c:v>48.654999999999994</c:v>
                </c:pt>
                <c:pt idx="5586">
                  <c:v>48.664999999999992</c:v>
                </c:pt>
                <c:pt idx="5587">
                  <c:v>48.674999999999997</c:v>
                </c:pt>
                <c:pt idx="5588">
                  <c:v>48.685000000000009</c:v>
                </c:pt>
                <c:pt idx="5589">
                  <c:v>48.695</c:v>
                </c:pt>
                <c:pt idx="5590">
                  <c:v>48.704999999999984</c:v>
                </c:pt>
                <c:pt idx="5591">
                  <c:v>48.714999999999989</c:v>
                </c:pt>
                <c:pt idx="5592">
                  <c:v>48.724999999999987</c:v>
                </c:pt>
                <c:pt idx="5593">
                  <c:v>48.734999999999992</c:v>
                </c:pt>
                <c:pt idx="5594">
                  <c:v>48.745000000000005</c:v>
                </c:pt>
                <c:pt idx="5595">
                  <c:v>48.755000000000003</c:v>
                </c:pt>
                <c:pt idx="5596">
                  <c:v>48.765000000000001</c:v>
                </c:pt>
                <c:pt idx="5597">
                  <c:v>48.774999999999991</c:v>
                </c:pt>
                <c:pt idx="5598">
                  <c:v>48.784999999999982</c:v>
                </c:pt>
                <c:pt idx="5599">
                  <c:v>48.794999999999995</c:v>
                </c:pt>
                <c:pt idx="5600">
                  <c:v>48.805000000000007</c:v>
                </c:pt>
                <c:pt idx="5601">
                  <c:v>48.815000000000019</c:v>
                </c:pt>
                <c:pt idx="5602">
                  <c:v>48.825000000000003</c:v>
                </c:pt>
                <c:pt idx="5603">
                  <c:v>48.834999999999994</c:v>
                </c:pt>
                <c:pt idx="5604">
                  <c:v>48.844999999999992</c:v>
                </c:pt>
                <c:pt idx="5605">
                  <c:v>48.85499999999999</c:v>
                </c:pt>
                <c:pt idx="5606">
                  <c:v>48.865000000000002</c:v>
                </c:pt>
                <c:pt idx="5607">
                  <c:v>48.875000000000014</c:v>
                </c:pt>
                <c:pt idx="5608">
                  <c:v>48.885000000000005</c:v>
                </c:pt>
                <c:pt idx="5609">
                  <c:v>48.894999999999989</c:v>
                </c:pt>
                <c:pt idx="5610">
                  <c:v>48.904999999999994</c:v>
                </c:pt>
                <c:pt idx="5611">
                  <c:v>48.914999999999985</c:v>
                </c:pt>
                <c:pt idx="5612">
                  <c:v>48.925000000000004</c:v>
                </c:pt>
                <c:pt idx="5613">
                  <c:v>48.935000000000009</c:v>
                </c:pt>
                <c:pt idx="5614">
                  <c:v>48.945</c:v>
                </c:pt>
                <c:pt idx="5615">
                  <c:v>48.954999999999984</c:v>
                </c:pt>
                <c:pt idx="5616">
                  <c:v>48.964999999999996</c:v>
                </c:pt>
                <c:pt idx="5617">
                  <c:v>48.974999999999987</c:v>
                </c:pt>
                <c:pt idx="5618">
                  <c:v>48.984999999999992</c:v>
                </c:pt>
                <c:pt idx="5619">
                  <c:v>48.995000000000005</c:v>
                </c:pt>
                <c:pt idx="5620">
                  <c:v>49.005000000000003</c:v>
                </c:pt>
                <c:pt idx="5621">
                  <c:v>49.015000000000001</c:v>
                </c:pt>
                <c:pt idx="5622">
                  <c:v>49.024999999999991</c:v>
                </c:pt>
                <c:pt idx="5623">
                  <c:v>49.034999999999982</c:v>
                </c:pt>
                <c:pt idx="5624">
                  <c:v>49.044999999999995</c:v>
                </c:pt>
                <c:pt idx="5625">
                  <c:v>49.055000000000007</c:v>
                </c:pt>
                <c:pt idx="5626">
                  <c:v>49.065000000000019</c:v>
                </c:pt>
                <c:pt idx="5627">
                  <c:v>49.075000000000003</c:v>
                </c:pt>
                <c:pt idx="5628">
                  <c:v>49.084999999999987</c:v>
                </c:pt>
                <c:pt idx="5629">
                  <c:v>49.094999999999992</c:v>
                </c:pt>
                <c:pt idx="5630">
                  <c:v>49.10499999999999</c:v>
                </c:pt>
                <c:pt idx="5631">
                  <c:v>49.115000000000002</c:v>
                </c:pt>
                <c:pt idx="5632">
                  <c:v>49.125000000000014</c:v>
                </c:pt>
                <c:pt idx="5633">
                  <c:v>49.135000000000005</c:v>
                </c:pt>
                <c:pt idx="5634">
                  <c:v>49.144999999999989</c:v>
                </c:pt>
                <c:pt idx="5635">
                  <c:v>49.154999999999994</c:v>
                </c:pt>
                <c:pt idx="5636">
                  <c:v>49.164999999999985</c:v>
                </c:pt>
                <c:pt idx="5637">
                  <c:v>49.175000000000004</c:v>
                </c:pt>
                <c:pt idx="5638">
                  <c:v>49.185000000000009</c:v>
                </c:pt>
                <c:pt idx="5639">
                  <c:v>49.195</c:v>
                </c:pt>
                <c:pt idx="5640">
                  <c:v>49.204999999999984</c:v>
                </c:pt>
                <c:pt idx="5641">
                  <c:v>49.214999999999996</c:v>
                </c:pt>
                <c:pt idx="5642">
                  <c:v>49.224999999999987</c:v>
                </c:pt>
                <c:pt idx="5643">
                  <c:v>49.234999999999992</c:v>
                </c:pt>
                <c:pt idx="5644">
                  <c:v>49.245000000000005</c:v>
                </c:pt>
                <c:pt idx="5645">
                  <c:v>49.255000000000003</c:v>
                </c:pt>
                <c:pt idx="5646">
                  <c:v>49.265000000000001</c:v>
                </c:pt>
                <c:pt idx="5647">
                  <c:v>49.274999999999991</c:v>
                </c:pt>
                <c:pt idx="5648">
                  <c:v>49.284999999999982</c:v>
                </c:pt>
                <c:pt idx="5649">
                  <c:v>49.294999999999995</c:v>
                </c:pt>
                <c:pt idx="5650">
                  <c:v>49.305000000000007</c:v>
                </c:pt>
                <c:pt idx="5651">
                  <c:v>49.315000000000019</c:v>
                </c:pt>
                <c:pt idx="5652">
                  <c:v>49.325000000000003</c:v>
                </c:pt>
                <c:pt idx="5653">
                  <c:v>49.334999999999987</c:v>
                </c:pt>
                <c:pt idx="5654">
                  <c:v>49.344999999999992</c:v>
                </c:pt>
                <c:pt idx="5655">
                  <c:v>49.35499999999999</c:v>
                </c:pt>
                <c:pt idx="5656">
                  <c:v>49.365000000000002</c:v>
                </c:pt>
                <c:pt idx="5657">
                  <c:v>49.375000000000014</c:v>
                </c:pt>
                <c:pt idx="5658">
                  <c:v>49.385000000000005</c:v>
                </c:pt>
                <c:pt idx="5659">
                  <c:v>49.394999999999989</c:v>
                </c:pt>
                <c:pt idx="5660">
                  <c:v>49.404999999999994</c:v>
                </c:pt>
                <c:pt idx="5661">
                  <c:v>49.414999999999985</c:v>
                </c:pt>
                <c:pt idx="5662">
                  <c:v>49.425000000000004</c:v>
                </c:pt>
                <c:pt idx="5663">
                  <c:v>49.435000000000009</c:v>
                </c:pt>
                <c:pt idx="5664">
                  <c:v>49.445</c:v>
                </c:pt>
                <c:pt idx="5665">
                  <c:v>49.454999999999984</c:v>
                </c:pt>
                <c:pt idx="5666">
                  <c:v>49.464999999999996</c:v>
                </c:pt>
                <c:pt idx="5667">
                  <c:v>49.474999999999987</c:v>
                </c:pt>
                <c:pt idx="5668">
                  <c:v>49.484999999999992</c:v>
                </c:pt>
                <c:pt idx="5669">
                  <c:v>49.495000000000005</c:v>
                </c:pt>
                <c:pt idx="5670">
                  <c:v>49.505000000000003</c:v>
                </c:pt>
                <c:pt idx="5671">
                  <c:v>49.515000000000001</c:v>
                </c:pt>
                <c:pt idx="5672">
                  <c:v>49.524999999999991</c:v>
                </c:pt>
                <c:pt idx="5673">
                  <c:v>49.534999999999982</c:v>
                </c:pt>
                <c:pt idx="5674">
                  <c:v>49.544999999999995</c:v>
                </c:pt>
                <c:pt idx="5675">
                  <c:v>49.555000000000007</c:v>
                </c:pt>
                <c:pt idx="5676">
                  <c:v>49.565000000000019</c:v>
                </c:pt>
                <c:pt idx="5677">
                  <c:v>49.575000000000003</c:v>
                </c:pt>
                <c:pt idx="5678">
                  <c:v>49.584999999999987</c:v>
                </c:pt>
                <c:pt idx="5679">
                  <c:v>49.594999999999992</c:v>
                </c:pt>
                <c:pt idx="5680">
                  <c:v>49.60499999999999</c:v>
                </c:pt>
                <c:pt idx="5681">
                  <c:v>49.615000000000002</c:v>
                </c:pt>
                <c:pt idx="5682">
                  <c:v>49.625000000000014</c:v>
                </c:pt>
                <c:pt idx="5683">
                  <c:v>49.635000000000005</c:v>
                </c:pt>
                <c:pt idx="5684">
                  <c:v>49.644999999999989</c:v>
                </c:pt>
                <c:pt idx="5685">
                  <c:v>49.654999999999994</c:v>
                </c:pt>
                <c:pt idx="5686">
                  <c:v>49.664999999999985</c:v>
                </c:pt>
                <c:pt idx="5687">
                  <c:v>49.675000000000004</c:v>
                </c:pt>
                <c:pt idx="5688">
                  <c:v>49.685000000000009</c:v>
                </c:pt>
                <c:pt idx="5689">
                  <c:v>49.695</c:v>
                </c:pt>
                <c:pt idx="5690">
                  <c:v>49.704999999999984</c:v>
                </c:pt>
                <c:pt idx="5691">
                  <c:v>49.714999999999996</c:v>
                </c:pt>
                <c:pt idx="5692">
                  <c:v>49.724999999999987</c:v>
                </c:pt>
                <c:pt idx="5693">
                  <c:v>49.734999999999992</c:v>
                </c:pt>
                <c:pt idx="5694">
                  <c:v>49.745000000000005</c:v>
                </c:pt>
                <c:pt idx="5695">
                  <c:v>49.755000000000003</c:v>
                </c:pt>
                <c:pt idx="5696">
                  <c:v>49.765000000000001</c:v>
                </c:pt>
                <c:pt idx="5697">
                  <c:v>49.774999999999991</c:v>
                </c:pt>
                <c:pt idx="5698">
                  <c:v>49.784999999999982</c:v>
                </c:pt>
                <c:pt idx="5699">
                  <c:v>49.794999999999987</c:v>
                </c:pt>
                <c:pt idx="5700">
                  <c:v>49.805000000000007</c:v>
                </c:pt>
                <c:pt idx="5701">
                  <c:v>49.815000000000019</c:v>
                </c:pt>
                <c:pt idx="5702">
                  <c:v>49.825000000000003</c:v>
                </c:pt>
                <c:pt idx="5703">
                  <c:v>49.834999999999987</c:v>
                </c:pt>
                <c:pt idx="5704">
                  <c:v>49.844999999999992</c:v>
                </c:pt>
                <c:pt idx="5705">
                  <c:v>49.854999999999997</c:v>
                </c:pt>
                <c:pt idx="5706">
                  <c:v>49.865000000000002</c:v>
                </c:pt>
                <c:pt idx="5707">
                  <c:v>49.875000000000014</c:v>
                </c:pt>
                <c:pt idx="5708">
                  <c:v>49.885000000000005</c:v>
                </c:pt>
                <c:pt idx="5709">
                  <c:v>49.894999999999989</c:v>
                </c:pt>
                <c:pt idx="5710">
                  <c:v>49.904999999999994</c:v>
                </c:pt>
                <c:pt idx="5711">
                  <c:v>49.914999999999985</c:v>
                </c:pt>
                <c:pt idx="5712">
                  <c:v>49.924999999999997</c:v>
                </c:pt>
                <c:pt idx="5713">
                  <c:v>49.935000000000016</c:v>
                </c:pt>
                <c:pt idx="5714">
                  <c:v>49.945</c:v>
                </c:pt>
                <c:pt idx="5715">
                  <c:v>49.954999999999984</c:v>
                </c:pt>
                <c:pt idx="5716">
                  <c:v>49.964999999999996</c:v>
                </c:pt>
                <c:pt idx="5717">
                  <c:v>49.974999999999987</c:v>
                </c:pt>
                <c:pt idx="5718">
                  <c:v>49.984999999999992</c:v>
                </c:pt>
                <c:pt idx="5719">
                  <c:v>49.995000000000005</c:v>
                </c:pt>
                <c:pt idx="5720">
                  <c:v>50.005000000000003</c:v>
                </c:pt>
                <c:pt idx="5721">
                  <c:v>50.015000000000001</c:v>
                </c:pt>
                <c:pt idx="5722">
                  <c:v>50.024999999999991</c:v>
                </c:pt>
                <c:pt idx="5723">
                  <c:v>50.034999999999982</c:v>
                </c:pt>
                <c:pt idx="5724">
                  <c:v>50.044999999999987</c:v>
                </c:pt>
                <c:pt idx="5725">
                  <c:v>50.055000000000007</c:v>
                </c:pt>
                <c:pt idx="5726">
                  <c:v>50.065000000000019</c:v>
                </c:pt>
                <c:pt idx="5727">
                  <c:v>50.075000000000003</c:v>
                </c:pt>
                <c:pt idx="5728">
                  <c:v>50.084999999999987</c:v>
                </c:pt>
                <c:pt idx="5729">
                  <c:v>50.094999999999992</c:v>
                </c:pt>
                <c:pt idx="5730">
                  <c:v>50.104999999999997</c:v>
                </c:pt>
                <c:pt idx="5731">
                  <c:v>50.115000000000002</c:v>
                </c:pt>
                <c:pt idx="5732">
                  <c:v>50.125000000000014</c:v>
                </c:pt>
                <c:pt idx="5733">
                  <c:v>50.135000000000005</c:v>
                </c:pt>
                <c:pt idx="5734">
                  <c:v>50.144999999999989</c:v>
                </c:pt>
                <c:pt idx="5735">
                  <c:v>50.154999999999994</c:v>
                </c:pt>
                <c:pt idx="5736">
                  <c:v>50.164999999999985</c:v>
                </c:pt>
                <c:pt idx="5737">
                  <c:v>50.174999999999997</c:v>
                </c:pt>
                <c:pt idx="5738">
                  <c:v>50.185000000000016</c:v>
                </c:pt>
                <c:pt idx="5739">
                  <c:v>50.195</c:v>
                </c:pt>
                <c:pt idx="5740">
                  <c:v>50.204999999999984</c:v>
                </c:pt>
                <c:pt idx="5741">
                  <c:v>50.214999999999996</c:v>
                </c:pt>
                <c:pt idx="5742">
                  <c:v>50.224999999999987</c:v>
                </c:pt>
                <c:pt idx="5743">
                  <c:v>50.234999999999992</c:v>
                </c:pt>
                <c:pt idx="5744">
                  <c:v>50.245000000000005</c:v>
                </c:pt>
                <c:pt idx="5745">
                  <c:v>50.255000000000003</c:v>
                </c:pt>
                <c:pt idx="5746">
                  <c:v>50.265000000000001</c:v>
                </c:pt>
                <c:pt idx="5747">
                  <c:v>50.274999999999991</c:v>
                </c:pt>
                <c:pt idx="5748">
                  <c:v>50.284999999999982</c:v>
                </c:pt>
                <c:pt idx="5749">
                  <c:v>50.294999999999987</c:v>
                </c:pt>
                <c:pt idx="5750">
                  <c:v>50.305000000000007</c:v>
                </c:pt>
                <c:pt idx="5751">
                  <c:v>50.315000000000019</c:v>
                </c:pt>
                <c:pt idx="5752">
                  <c:v>50.325000000000003</c:v>
                </c:pt>
                <c:pt idx="5753">
                  <c:v>50.334999999999987</c:v>
                </c:pt>
                <c:pt idx="5754">
                  <c:v>50.344999999999992</c:v>
                </c:pt>
                <c:pt idx="5755">
                  <c:v>50.354999999999997</c:v>
                </c:pt>
                <c:pt idx="5756">
                  <c:v>50.365000000000002</c:v>
                </c:pt>
                <c:pt idx="5757">
                  <c:v>50.375000000000014</c:v>
                </c:pt>
                <c:pt idx="5758">
                  <c:v>50.385000000000005</c:v>
                </c:pt>
                <c:pt idx="5759">
                  <c:v>50.394999999999989</c:v>
                </c:pt>
                <c:pt idx="5760">
                  <c:v>50.404999999999994</c:v>
                </c:pt>
                <c:pt idx="5761">
                  <c:v>50.414999999999985</c:v>
                </c:pt>
                <c:pt idx="5762">
                  <c:v>50.424999999999997</c:v>
                </c:pt>
                <c:pt idx="5763">
                  <c:v>50.435000000000016</c:v>
                </c:pt>
                <c:pt idx="5764">
                  <c:v>50.445</c:v>
                </c:pt>
                <c:pt idx="5765">
                  <c:v>50.454999999999984</c:v>
                </c:pt>
                <c:pt idx="5766">
                  <c:v>50.464999999999996</c:v>
                </c:pt>
                <c:pt idx="5767">
                  <c:v>50.474999999999987</c:v>
                </c:pt>
                <c:pt idx="5768">
                  <c:v>50.484999999999992</c:v>
                </c:pt>
                <c:pt idx="5769">
                  <c:v>50.495000000000005</c:v>
                </c:pt>
                <c:pt idx="5770">
                  <c:v>50.505000000000003</c:v>
                </c:pt>
                <c:pt idx="5771">
                  <c:v>50.515000000000001</c:v>
                </c:pt>
                <c:pt idx="5772">
                  <c:v>50.524999999999991</c:v>
                </c:pt>
                <c:pt idx="5773">
                  <c:v>50.534999999999982</c:v>
                </c:pt>
                <c:pt idx="5774">
                  <c:v>50.544999999999987</c:v>
                </c:pt>
                <c:pt idx="5775">
                  <c:v>50.555000000000007</c:v>
                </c:pt>
                <c:pt idx="5776">
                  <c:v>50.565000000000019</c:v>
                </c:pt>
                <c:pt idx="5777">
                  <c:v>50.575000000000003</c:v>
                </c:pt>
                <c:pt idx="5778">
                  <c:v>50.584999999999987</c:v>
                </c:pt>
                <c:pt idx="5779">
                  <c:v>50.594999999999992</c:v>
                </c:pt>
                <c:pt idx="5780">
                  <c:v>50.604999999999997</c:v>
                </c:pt>
                <c:pt idx="5781">
                  <c:v>50.615000000000002</c:v>
                </c:pt>
                <c:pt idx="5782">
                  <c:v>50.625000000000014</c:v>
                </c:pt>
                <c:pt idx="5783">
                  <c:v>50.635000000000005</c:v>
                </c:pt>
                <c:pt idx="5784">
                  <c:v>50.644999999999989</c:v>
                </c:pt>
                <c:pt idx="5785">
                  <c:v>50.655000000000001</c:v>
                </c:pt>
                <c:pt idx="5786">
                  <c:v>50.664999999999985</c:v>
                </c:pt>
                <c:pt idx="5787">
                  <c:v>50.674999999999997</c:v>
                </c:pt>
                <c:pt idx="5788">
                  <c:v>50.685000000000009</c:v>
                </c:pt>
                <c:pt idx="5789">
                  <c:v>50.695</c:v>
                </c:pt>
                <c:pt idx="5790">
                  <c:v>50.704999999999984</c:v>
                </c:pt>
                <c:pt idx="5791">
                  <c:v>50.714999999999996</c:v>
                </c:pt>
                <c:pt idx="5792">
                  <c:v>50.724999999999987</c:v>
                </c:pt>
                <c:pt idx="5793">
                  <c:v>50.734999999999992</c:v>
                </c:pt>
                <c:pt idx="5794">
                  <c:v>50.745000000000005</c:v>
                </c:pt>
                <c:pt idx="5795">
                  <c:v>50.755000000000003</c:v>
                </c:pt>
                <c:pt idx="5796">
                  <c:v>50.765000000000001</c:v>
                </c:pt>
                <c:pt idx="5797">
                  <c:v>50.774999999999991</c:v>
                </c:pt>
                <c:pt idx="5798">
                  <c:v>50.784999999999982</c:v>
                </c:pt>
                <c:pt idx="5799">
                  <c:v>50.794999999999987</c:v>
                </c:pt>
                <c:pt idx="5800">
                  <c:v>50.805000000000007</c:v>
                </c:pt>
                <c:pt idx="5801">
                  <c:v>50.815000000000019</c:v>
                </c:pt>
                <c:pt idx="5802">
                  <c:v>50.825000000000003</c:v>
                </c:pt>
                <c:pt idx="5803">
                  <c:v>50.834999999999987</c:v>
                </c:pt>
                <c:pt idx="5804">
                  <c:v>50.844999999999992</c:v>
                </c:pt>
                <c:pt idx="5805">
                  <c:v>50.854999999999997</c:v>
                </c:pt>
                <c:pt idx="5806">
                  <c:v>50.865000000000002</c:v>
                </c:pt>
                <c:pt idx="5807">
                  <c:v>50.875000000000014</c:v>
                </c:pt>
                <c:pt idx="5808">
                  <c:v>50.885000000000005</c:v>
                </c:pt>
                <c:pt idx="5809">
                  <c:v>50.894999999999989</c:v>
                </c:pt>
                <c:pt idx="5810">
                  <c:v>50.905000000000001</c:v>
                </c:pt>
                <c:pt idx="5811">
                  <c:v>50.914999999999985</c:v>
                </c:pt>
                <c:pt idx="5812">
                  <c:v>50.924999999999997</c:v>
                </c:pt>
                <c:pt idx="5813">
                  <c:v>50.935000000000009</c:v>
                </c:pt>
                <c:pt idx="5814">
                  <c:v>50.945</c:v>
                </c:pt>
                <c:pt idx="5815">
                  <c:v>50.954999999999984</c:v>
                </c:pt>
                <c:pt idx="5816">
                  <c:v>50.964999999999996</c:v>
                </c:pt>
                <c:pt idx="5817">
                  <c:v>50.974999999999987</c:v>
                </c:pt>
                <c:pt idx="5818">
                  <c:v>50.984999999999992</c:v>
                </c:pt>
                <c:pt idx="5819">
                  <c:v>50.995000000000005</c:v>
                </c:pt>
                <c:pt idx="5820">
                  <c:v>51.005000000000003</c:v>
                </c:pt>
                <c:pt idx="5821">
                  <c:v>51.015000000000001</c:v>
                </c:pt>
                <c:pt idx="5822">
                  <c:v>51.024999999999991</c:v>
                </c:pt>
                <c:pt idx="5823">
                  <c:v>51.034999999999982</c:v>
                </c:pt>
                <c:pt idx="5824">
                  <c:v>51.044999999999987</c:v>
                </c:pt>
                <c:pt idx="5825">
                  <c:v>51.055000000000007</c:v>
                </c:pt>
                <c:pt idx="5826">
                  <c:v>51.065000000000019</c:v>
                </c:pt>
                <c:pt idx="5827">
                  <c:v>51.075000000000003</c:v>
                </c:pt>
                <c:pt idx="5828">
                  <c:v>51.084999999999987</c:v>
                </c:pt>
                <c:pt idx="5829">
                  <c:v>51.094999999999992</c:v>
                </c:pt>
                <c:pt idx="5830">
                  <c:v>51.104999999999997</c:v>
                </c:pt>
                <c:pt idx="5831">
                  <c:v>51.115000000000002</c:v>
                </c:pt>
                <c:pt idx="5832">
                  <c:v>51.125000000000014</c:v>
                </c:pt>
                <c:pt idx="5833">
                  <c:v>51.135000000000005</c:v>
                </c:pt>
                <c:pt idx="5834">
                  <c:v>51.144999999999989</c:v>
                </c:pt>
                <c:pt idx="5835">
                  <c:v>51.155000000000001</c:v>
                </c:pt>
                <c:pt idx="5836">
                  <c:v>51.164999999999985</c:v>
                </c:pt>
                <c:pt idx="5837">
                  <c:v>51.174999999999997</c:v>
                </c:pt>
                <c:pt idx="5838">
                  <c:v>51.185000000000009</c:v>
                </c:pt>
                <c:pt idx="5839">
                  <c:v>51.195</c:v>
                </c:pt>
                <c:pt idx="5840">
                  <c:v>51.204999999999984</c:v>
                </c:pt>
                <c:pt idx="5841">
                  <c:v>51.214999999999996</c:v>
                </c:pt>
                <c:pt idx="5842">
                  <c:v>51.224999999999987</c:v>
                </c:pt>
                <c:pt idx="5843">
                  <c:v>51.234999999999992</c:v>
                </c:pt>
                <c:pt idx="5844">
                  <c:v>51.245000000000005</c:v>
                </c:pt>
                <c:pt idx="5845">
                  <c:v>51.255000000000003</c:v>
                </c:pt>
                <c:pt idx="5846">
                  <c:v>51.265000000000001</c:v>
                </c:pt>
                <c:pt idx="5847">
                  <c:v>51.274999999999991</c:v>
                </c:pt>
                <c:pt idx="5848">
                  <c:v>51.284999999999982</c:v>
                </c:pt>
                <c:pt idx="5849">
                  <c:v>51.294999999999987</c:v>
                </c:pt>
                <c:pt idx="5850">
                  <c:v>51.305000000000007</c:v>
                </c:pt>
                <c:pt idx="5851">
                  <c:v>51.315000000000019</c:v>
                </c:pt>
                <c:pt idx="5852">
                  <c:v>51.325000000000003</c:v>
                </c:pt>
                <c:pt idx="5853">
                  <c:v>51.334999999999987</c:v>
                </c:pt>
                <c:pt idx="5854">
                  <c:v>51.344999999999992</c:v>
                </c:pt>
                <c:pt idx="5855">
                  <c:v>51.35499999999999</c:v>
                </c:pt>
                <c:pt idx="5856">
                  <c:v>51.365000000000009</c:v>
                </c:pt>
                <c:pt idx="5857">
                  <c:v>51.375000000000014</c:v>
                </c:pt>
                <c:pt idx="5858">
                  <c:v>51.385000000000005</c:v>
                </c:pt>
                <c:pt idx="5859">
                  <c:v>51.394999999999982</c:v>
                </c:pt>
                <c:pt idx="5860">
                  <c:v>51.405000000000001</c:v>
                </c:pt>
                <c:pt idx="5861">
                  <c:v>51.414999999999992</c:v>
                </c:pt>
                <c:pt idx="5862">
                  <c:v>51.424999999999997</c:v>
                </c:pt>
                <c:pt idx="5863">
                  <c:v>51.435000000000009</c:v>
                </c:pt>
                <c:pt idx="5864">
                  <c:v>51.445</c:v>
                </c:pt>
                <c:pt idx="5865">
                  <c:v>51.454999999999984</c:v>
                </c:pt>
                <c:pt idx="5866">
                  <c:v>51.464999999999996</c:v>
                </c:pt>
                <c:pt idx="5867">
                  <c:v>51.474999999999987</c:v>
                </c:pt>
                <c:pt idx="5868">
                  <c:v>51.484999999999992</c:v>
                </c:pt>
                <c:pt idx="5869">
                  <c:v>51.495000000000005</c:v>
                </c:pt>
                <c:pt idx="5870">
                  <c:v>51.505000000000003</c:v>
                </c:pt>
                <c:pt idx="5871">
                  <c:v>51.515000000000001</c:v>
                </c:pt>
                <c:pt idx="5872">
                  <c:v>51.524999999999991</c:v>
                </c:pt>
                <c:pt idx="5873">
                  <c:v>51.534999999999982</c:v>
                </c:pt>
                <c:pt idx="5874">
                  <c:v>51.544999999999987</c:v>
                </c:pt>
                <c:pt idx="5875">
                  <c:v>51.555</c:v>
                </c:pt>
                <c:pt idx="5876">
                  <c:v>51.565000000000019</c:v>
                </c:pt>
                <c:pt idx="5877">
                  <c:v>51.575000000000003</c:v>
                </c:pt>
                <c:pt idx="5878">
                  <c:v>51.584999999999987</c:v>
                </c:pt>
                <c:pt idx="5879">
                  <c:v>51.594999999999992</c:v>
                </c:pt>
                <c:pt idx="5880">
                  <c:v>51.60499999999999</c:v>
                </c:pt>
                <c:pt idx="5881">
                  <c:v>51.615000000000009</c:v>
                </c:pt>
                <c:pt idx="5882">
                  <c:v>51.625000000000014</c:v>
                </c:pt>
                <c:pt idx="5883">
                  <c:v>51.635000000000005</c:v>
                </c:pt>
                <c:pt idx="5884">
                  <c:v>51.644999999999982</c:v>
                </c:pt>
                <c:pt idx="5885">
                  <c:v>51.655000000000001</c:v>
                </c:pt>
                <c:pt idx="5886">
                  <c:v>51.664999999999992</c:v>
                </c:pt>
                <c:pt idx="5887">
                  <c:v>51.674999999999997</c:v>
                </c:pt>
                <c:pt idx="5888">
                  <c:v>51.685000000000009</c:v>
                </c:pt>
                <c:pt idx="5889">
                  <c:v>51.695</c:v>
                </c:pt>
                <c:pt idx="5890">
                  <c:v>51.704999999999984</c:v>
                </c:pt>
                <c:pt idx="5891">
                  <c:v>51.714999999999996</c:v>
                </c:pt>
                <c:pt idx="5892">
                  <c:v>51.724999999999987</c:v>
                </c:pt>
                <c:pt idx="5893">
                  <c:v>51.734999999999992</c:v>
                </c:pt>
              </c:numCache>
            </c:numRef>
          </c:xVal>
          <c:yVal>
            <c:numRef>
              <c:f>List1!$AZ$11:$AZ$10000</c:f>
              <c:numCache>
                <c:formatCode>General</c:formatCode>
                <c:ptCount val="9990"/>
                <c:pt idx="0">
                  <c:v>1.0600000000238197E-2</c:v>
                </c:pt>
                <c:pt idx="1">
                  <c:v>0.14881188118807803</c:v>
                </c:pt>
                <c:pt idx="2">
                  <c:v>-0.18584158415774704</c:v>
                </c:pt>
                <c:pt idx="3">
                  <c:v>5.2475247532966741E-3</c:v>
                </c:pt>
                <c:pt idx="4">
                  <c:v>-0.21148514851416161</c:v>
                </c:pt>
                <c:pt idx="5">
                  <c:v>-0.10198019801981054</c:v>
                </c:pt>
                <c:pt idx="6">
                  <c:v>4.6138613861679612E-2</c:v>
                </c:pt>
                <c:pt idx="7">
                  <c:v>-0.13445544554417779</c:v>
                </c:pt>
                <c:pt idx="8">
                  <c:v>0.10356435643587356</c:v>
                </c:pt>
                <c:pt idx="9">
                  <c:v>0.36861386138551522</c:v>
                </c:pt>
                <c:pt idx="10">
                  <c:v>-6.7920792079380274E-2</c:v>
                </c:pt>
                <c:pt idx="11">
                  <c:v>0.2666336633671117</c:v>
                </c:pt>
                <c:pt idx="12">
                  <c:v>-7.1782178218094184E-2</c:v>
                </c:pt>
                <c:pt idx="13">
                  <c:v>5.2079207921564161E-2</c:v>
                </c:pt>
                <c:pt idx="14">
                  <c:v>-0.42524752475238115</c:v>
                </c:pt>
                <c:pt idx="15">
                  <c:v>-0.10722772277170019</c:v>
                </c:pt>
                <c:pt idx="16">
                  <c:v>4.6039603960939486E-2</c:v>
                </c:pt>
                <c:pt idx="17">
                  <c:v>5.7425742574193944E-2</c:v>
                </c:pt>
                <c:pt idx="18">
                  <c:v>0.13752475247415666</c:v>
                </c:pt>
                <c:pt idx="19">
                  <c:v>-2.7227722772477588E-2</c:v>
                </c:pt>
                <c:pt idx="20">
                  <c:v>-0.24623762376258676</c:v>
                </c:pt>
                <c:pt idx="21">
                  <c:v>0.18435643564383117</c:v>
                </c:pt>
                <c:pt idx="22">
                  <c:v>-0.12762376237622511</c:v>
                </c:pt>
                <c:pt idx="23">
                  <c:v>0.12920792079228813</c:v>
                </c:pt>
                <c:pt idx="24">
                  <c:v>-0.10722772277170019</c:v>
                </c:pt>
                <c:pt idx="25">
                  <c:v>6.2673267327490609E-2</c:v>
                </c:pt>
                <c:pt idx="26">
                  <c:v>-0.20544554455494396</c:v>
                </c:pt>
                <c:pt idx="27">
                  <c:v>0.12920792079228813</c:v>
                </c:pt>
                <c:pt idx="28">
                  <c:v>-0.21603960396087041</c:v>
                </c:pt>
                <c:pt idx="29">
                  <c:v>7.0990099010766181E-2</c:v>
                </c:pt>
                <c:pt idx="30">
                  <c:v>-0.12841584158496011</c:v>
                </c:pt>
                <c:pt idx="31">
                  <c:v>0.25000000000056055</c:v>
                </c:pt>
                <c:pt idx="32">
                  <c:v>-0.31277227722738427</c:v>
                </c:pt>
                <c:pt idx="33">
                  <c:v>-0.12386138613965834</c:v>
                </c:pt>
                <c:pt idx="34">
                  <c:v>-7.178217821668717E-2</c:v>
                </c:pt>
                <c:pt idx="35">
                  <c:v>9.2871287127799948E-2</c:v>
                </c:pt>
                <c:pt idx="36">
                  <c:v>0.11257425742573698</c:v>
                </c:pt>
                <c:pt idx="37">
                  <c:v>5.2475247532966741E-3</c:v>
                </c:pt>
                <c:pt idx="38">
                  <c:v>0.29158415841693835</c:v>
                </c:pt>
                <c:pt idx="39">
                  <c:v>-8.2376237622613618E-2</c:v>
                </c:pt>
                <c:pt idx="40">
                  <c:v>-0.15940594059400448</c:v>
                </c:pt>
                <c:pt idx="41">
                  <c:v>0.23039603960336363</c:v>
                </c:pt>
                <c:pt idx="42">
                  <c:v>-2.5643564356414572E-2</c:v>
                </c:pt>
                <c:pt idx="43">
                  <c:v>0.26287128712773089</c:v>
                </c:pt>
                <c:pt idx="44">
                  <c:v>5.2178217822304279E-2</c:v>
                </c:pt>
                <c:pt idx="45">
                  <c:v>0.11792079207836677</c:v>
                </c:pt>
                <c:pt idx="46">
                  <c:v>-0.1956435643563455</c:v>
                </c:pt>
                <c:pt idx="47">
                  <c:v>0.25227722772180444</c:v>
                </c:pt>
                <c:pt idx="48">
                  <c:v>-0.33237623762458118</c:v>
                </c:pt>
                <c:pt idx="49">
                  <c:v>-6.6435643564057387E-2</c:v>
                </c:pt>
                <c:pt idx="50">
                  <c:v>-0.23415841584133743</c:v>
                </c:pt>
                <c:pt idx="51">
                  <c:v>0.11257425742573698</c:v>
                </c:pt>
                <c:pt idx="52">
                  <c:v>6.6435643564057387E-2</c:v>
                </c:pt>
                <c:pt idx="53">
                  <c:v>-7.7128712870723967E-2</c:v>
                </c:pt>
                <c:pt idx="54">
                  <c:v>-6.0396039606246737E-3</c:v>
                </c:pt>
                <c:pt idx="55">
                  <c:v>6.5742574257469502E-2</c:v>
                </c:pt>
                <c:pt idx="56">
                  <c:v>3.0198019801716356E-2</c:v>
                </c:pt>
                <c:pt idx="57">
                  <c:v>0.27188118811900136</c:v>
                </c:pt>
                <c:pt idx="58">
                  <c:v>-0.29683168316882802</c:v>
                </c:pt>
                <c:pt idx="59">
                  <c:v>9.8217821783243772E-2</c:v>
                </c:pt>
                <c:pt idx="60">
                  <c:v>8.2376237622613618E-2</c:v>
                </c:pt>
                <c:pt idx="61">
                  <c:v>-4.1485148515637706E-2</c:v>
                </c:pt>
                <c:pt idx="62">
                  <c:v>-0.10198019801981054</c:v>
                </c:pt>
                <c:pt idx="63">
                  <c:v>0.13445544554558481</c:v>
                </c:pt>
                <c:pt idx="64">
                  <c:v>-0.20089108910964218</c:v>
                </c:pt>
                <c:pt idx="65">
                  <c:v>-4.0792079207642808E-2</c:v>
                </c:pt>
                <c:pt idx="66">
                  <c:v>-0.17376237623790472</c:v>
                </c:pt>
                <c:pt idx="67">
                  <c:v>0.18960396039572083</c:v>
                </c:pt>
                <c:pt idx="68">
                  <c:v>-5.247524751889659E-3</c:v>
                </c:pt>
                <c:pt idx="69">
                  <c:v>0.24999999999915354</c:v>
                </c:pt>
                <c:pt idx="70">
                  <c:v>9.0594059405149058E-2</c:v>
                </c:pt>
                <c:pt idx="71">
                  <c:v>-3.5445544555013031E-2</c:v>
                </c:pt>
                <c:pt idx="72">
                  <c:v>-0.11257425742573698</c:v>
                </c:pt>
                <c:pt idx="73">
                  <c:v>1.9603960395789898E-2</c:v>
                </c:pt>
                <c:pt idx="74">
                  <c:v>0.24702970296991478</c:v>
                </c:pt>
                <c:pt idx="75">
                  <c:v>9.8217821781836759E-2</c:v>
                </c:pt>
                <c:pt idx="76">
                  <c:v>-7.1782178218094184E-2</c:v>
                </c:pt>
                <c:pt idx="77">
                  <c:v>-3.554455445575315E-2</c:v>
                </c:pt>
                <c:pt idx="78">
                  <c:v>-6.64356435654644E-2</c:v>
                </c:pt>
                <c:pt idx="79">
                  <c:v>0.39504950495066476</c:v>
                </c:pt>
                <c:pt idx="80">
                  <c:v>-0.33386138613849708</c:v>
                </c:pt>
                <c:pt idx="81">
                  <c:v>7.7029702969983835E-2</c:v>
                </c:pt>
                <c:pt idx="82">
                  <c:v>5.2475247532966741E-3</c:v>
                </c:pt>
                <c:pt idx="83">
                  <c:v>0.14277227722886035</c:v>
                </c:pt>
                <c:pt idx="84">
                  <c:v>2.1980198020587927E-2</c:v>
                </c:pt>
                <c:pt idx="85">
                  <c:v>0.27188118811900136</c:v>
                </c:pt>
                <c:pt idx="86">
                  <c:v>-9.6633663367180753E-2</c:v>
                </c:pt>
                <c:pt idx="87">
                  <c:v>0.29841584158348405</c:v>
                </c:pt>
                <c:pt idx="88">
                  <c:v>-6.6435643564057387E-2</c:v>
                </c:pt>
                <c:pt idx="89">
                  <c:v>0.15405940594137468</c:v>
                </c:pt>
                <c:pt idx="90">
                  <c:v>8.2277227723280513E-2</c:v>
                </c:pt>
                <c:pt idx="91">
                  <c:v>8.0099009901369742E-2</c:v>
                </c:pt>
                <c:pt idx="92">
                  <c:v>-0.11257425742573698</c:v>
                </c:pt>
                <c:pt idx="93">
                  <c:v>0.15336633663337981</c:v>
                </c:pt>
                <c:pt idx="94">
                  <c:v>1.0594059405926457E-2</c:v>
                </c:pt>
                <c:pt idx="95">
                  <c:v>-3.5544554454346136E-2</c:v>
                </c:pt>
                <c:pt idx="96">
                  <c:v>7.1782178218094184E-2</c:v>
                </c:pt>
                <c:pt idx="97">
                  <c:v>0.13445544554417779</c:v>
                </c:pt>
                <c:pt idx="98">
                  <c:v>-0.25000000000056055</c:v>
                </c:pt>
                <c:pt idx="99">
                  <c:v>-0.1541584158407078</c:v>
                </c:pt>
                <c:pt idx="100">
                  <c:v>-0.41475247524860182</c:v>
                </c:pt>
                <c:pt idx="101">
                  <c:v>-3.0297029702456478E-2</c:v>
                </c:pt>
                <c:pt idx="102">
                  <c:v>-0.10346534653513342</c:v>
                </c:pt>
                <c:pt idx="103">
                  <c:v>0.14881188118807803</c:v>
                </c:pt>
                <c:pt idx="104">
                  <c:v>-4.0792079207642808E-2</c:v>
                </c:pt>
                <c:pt idx="105">
                  <c:v>7.1782178218094184E-2</c:v>
                </c:pt>
                <c:pt idx="106">
                  <c:v>0.17900990098979438</c:v>
                </c:pt>
                <c:pt idx="107">
                  <c:v>-0.15029702970340092</c:v>
                </c:pt>
                <c:pt idx="108">
                  <c:v>-0.32405940594130561</c:v>
                </c:pt>
                <c:pt idx="109">
                  <c:v>4.0792079207642808E-2</c:v>
                </c:pt>
                <c:pt idx="110">
                  <c:v>-0.10198019801981054</c:v>
                </c:pt>
                <c:pt idx="111">
                  <c:v>0.14277227722745334</c:v>
                </c:pt>
                <c:pt idx="112">
                  <c:v>-0.11257425742573698</c:v>
                </c:pt>
                <c:pt idx="113">
                  <c:v>9.8217821781836759E-2</c:v>
                </c:pt>
                <c:pt idx="114">
                  <c:v>-0.28247524752492781</c:v>
                </c:pt>
                <c:pt idx="115">
                  <c:v>0.10198019801981054</c:v>
                </c:pt>
                <c:pt idx="116">
                  <c:v>0.22584158415946887</c:v>
                </c:pt>
                <c:pt idx="117">
                  <c:v>-0.11782178217762665</c:v>
                </c:pt>
                <c:pt idx="118">
                  <c:v>-0.14801980198075002</c:v>
                </c:pt>
                <c:pt idx="119">
                  <c:v>0.11861386138495465</c:v>
                </c:pt>
                <c:pt idx="120">
                  <c:v>-0.25603960396118525</c:v>
                </c:pt>
                <c:pt idx="121">
                  <c:v>0.37386138613881187</c:v>
                </c:pt>
                <c:pt idx="122">
                  <c:v>-0.26128712871307491</c:v>
                </c:pt>
                <c:pt idx="123">
                  <c:v>0.28099009900960492</c:v>
                </c:pt>
                <c:pt idx="124">
                  <c:v>-4.1485148515637706E-2</c:v>
                </c:pt>
                <c:pt idx="125">
                  <c:v>-0.12316831683166345</c:v>
                </c:pt>
                <c:pt idx="126">
                  <c:v>-0.19871287128632439</c:v>
                </c:pt>
                <c:pt idx="127">
                  <c:v>0.23039603960336363</c:v>
                </c:pt>
                <c:pt idx="128">
                  <c:v>-0.33920792079253387</c:v>
                </c:pt>
                <c:pt idx="129">
                  <c:v>-4.0792079207642808E-2</c:v>
                </c:pt>
                <c:pt idx="130">
                  <c:v>-3.089108910830423E-2</c:v>
                </c:pt>
                <c:pt idx="131">
                  <c:v>1.9702970296530019E-2</c:v>
                </c:pt>
                <c:pt idx="132">
                  <c:v>3.1683168317039247E-2</c:v>
                </c:pt>
                <c:pt idx="133">
                  <c:v>0.14811881188008313</c:v>
                </c:pt>
                <c:pt idx="134">
                  <c:v>-0.10198019801981054</c:v>
                </c:pt>
                <c:pt idx="135">
                  <c:v>5.138613861356927E-2</c:v>
                </c:pt>
                <c:pt idx="136">
                  <c:v>-8.2376237622613618E-2</c:v>
                </c:pt>
                <c:pt idx="137">
                  <c:v>-1.5940594058556239E-2</c:v>
                </c:pt>
                <c:pt idx="138">
                  <c:v>5.5148514851543047E-2</c:v>
                </c:pt>
                <c:pt idx="139">
                  <c:v>-5.2079207921564161E-2</c:v>
                </c:pt>
                <c:pt idx="140">
                  <c:v>-7.7128712870723967E-2</c:v>
                </c:pt>
                <c:pt idx="141">
                  <c:v>0.20019801980305429</c:v>
                </c:pt>
                <c:pt idx="142">
                  <c:v>-0.34900990098972529</c:v>
                </c:pt>
                <c:pt idx="143">
                  <c:v>0.2198019801988442</c:v>
                </c:pt>
                <c:pt idx="144">
                  <c:v>-5.2475247532966741E-3</c:v>
                </c:pt>
                <c:pt idx="145">
                  <c:v>0.2666336633671117</c:v>
                </c:pt>
                <c:pt idx="146">
                  <c:v>-0.15940594059400448</c:v>
                </c:pt>
                <c:pt idx="147">
                  <c:v>0.10198019801981054</c:v>
                </c:pt>
                <c:pt idx="148">
                  <c:v>-4.0792079207642808E-2</c:v>
                </c:pt>
                <c:pt idx="149">
                  <c:v>0.19188118811977875</c:v>
                </c:pt>
                <c:pt idx="150">
                  <c:v>-0.20396039603962107</c:v>
                </c:pt>
                <c:pt idx="151">
                  <c:v>0.16465346534730116</c:v>
                </c:pt>
                <c:pt idx="152">
                  <c:v>-6.1188118812167722E-2</c:v>
                </c:pt>
                <c:pt idx="153">
                  <c:v>0.16465346534730116</c:v>
                </c:pt>
                <c:pt idx="154">
                  <c:v>1.9603960395789898E-2</c:v>
                </c:pt>
                <c:pt idx="155">
                  <c:v>9.2871287129206975E-2</c:v>
                </c:pt>
                <c:pt idx="156">
                  <c:v>-0.21148514851556863</c:v>
                </c:pt>
                <c:pt idx="157">
                  <c:v>-1.9603960397196914E-2</c:v>
                </c:pt>
                <c:pt idx="158">
                  <c:v>-0.1790099009912014</c:v>
                </c:pt>
                <c:pt idx="159">
                  <c:v>7.6237623762655846E-2</c:v>
                </c:pt>
                <c:pt idx="160">
                  <c:v>-6.1188118812167722E-2</c:v>
                </c:pt>
                <c:pt idx="161">
                  <c:v>-5.346534654036797E-3</c:v>
                </c:pt>
                <c:pt idx="162">
                  <c:v>-1.4356435643900239E-2</c:v>
                </c:pt>
                <c:pt idx="163">
                  <c:v>0.40940594059456503</c:v>
                </c:pt>
                <c:pt idx="164">
                  <c:v>1.6633663365144116E-2</c:v>
                </c:pt>
                <c:pt idx="165">
                  <c:v>0.35425742574302199</c:v>
                </c:pt>
                <c:pt idx="166">
                  <c:v>-0.27198019801974149</c:v>
                </c:pt>
                <c:pt idx="167">
                  <c:v>0.24168316831728498</c:v>
                </c:pt>
                <c:pt idx="168">
                  <c:v>-5.2079207921564161E-2</c:v>
                </c:pt>
                <c:pt idx="169">
                  <c:v>3.6237623762341027E-2</c:v>
                </c:pt>
                <c:pt idx="170">
                  <c:v>-0.1375247524755637</c:v>
                </c:pt>
                <c:pt idx="171">
                  <c:v>-5.2079207921564161E-2</c:v>
                </c:pt>
                <c:pt idx="172">
                  <c:v>-0.11861386138495465</c:v>
                </c:pt>
                <c:pt idx="173">
                  <c:v>-1.5940594058556239E-2</c:v>
                </c:pt>
                <c:pt idx="174">
                  <c:v>6.1188118812167722E-2</c:v>
                </c:pt>
                <c:pt idx="175">
                  <c:v>7.7029702969983835E-2</c:v>
                </c:pt>
                <c:pt idx="176">
                  <c:v>-0.14356435643618837</c:v>
                </c:pt>
                <c:pt idx="177">
                  <c:v>2.7227722772477588E-2</c:v>
                </c:pt>
                <c:pt idx="178">
                  <c:v>-0.20554455445568409</c:v>
                </c:pt>
                <c:pt idx="179">
                  <c:v>0.19485148514901751</c:v>
                </c:pt>
                <c:pt idx="180">
                  <c:v>-5.7425742574193944E-2</c:v>
                </c:pt>
                <c:pt idx="181">
                  <c:v>-0.13366336633684978</c:v>
                </c:pt>
                <c:pt idx="182">
                  <c:v>7.178217821668717E-2</c:v>
                </c:pt>
                <c:pt idx="183">
                  <c:v>-1.0594059405926457E-2</c:v>
                </c:pt>
                <c:pt idx="184">
                  <c:v>-0.21603960396087041</c:v>
                </c:pt>
                <c:pt idx="185">
                  <c:v>0.23039603960336363</c:v>
                </c:pt>
                <c:pt idx="186">
                  <c:v>-0.22742574257412487</c:v>
                </c:pt>
                <c:pt idx="187">
                  <c:v>8.2376237624020632E-2</c:v>
                </c:pt>
                <c:pt idx="188">
                  <c:v>-0.16247524752398337</c:v>
                </c:pt>
                <c:pt idx="189">
                  <c:v>0.32326732673257064</c:v>
                </c:pt>
                <c:pt idx="190">
                  <c:v>-0.16999999999993093</c:v>
                </c:pt>
                <c:pt idx="191">
                  <c:v>0.48871287128719976</c:v>
                </c:pt>
                <c:pt idx="192">
                  <c:v>-0.3754455445534679</c:v>
                </c:pt>
                <c:pt idx="193">
                  <c:v>2.1881188118440788E-2</c:v>
                </c:pt>
                <c:pt idx="194">
                  <c:v>-0.148019801979343</c:v>
                </c:pt>
                <c:pt idx="195">
                  <c:v>0.10871287128702309</c:v>
                </c:pt>
                <c:pt idx="196">
                  <c:v>-1.4356435643900239E-2</c:v>
                </c:pt>
                <c:pt idx="197">
                  <c:v>6.5742574257469502E-2</c:v>
                </c:pt>
                <c:pt idx="198">
                  <c:v>7.7029702969983835E-2</c:v>
                </c:pt>
                <c:pt idx="199">
                  <c:v>5.5148514851543047E-2</c:v>
                </c:pt>
                <c:pt idx="200">
                  <c:v>-0.2659405940591168</c:v>
                </c:pt>
                <c:pt idx="201">
                  <c:v>4.4554455445616592E-2</c:v>
                </c:pt>
                <c:pt idx="202">
                  <c:v>-0.24178217821802511</c:v>
                </c:pt>
                <c:pt idx="203">
                  <c:v>7.7029702969983835E-2</c:v>
                </c:pt>
                <c:pt idx="204">
                  <c:v>-4.0792079207642808E-2</c:v>
                </c:pt>
                <c:pt idx="205">
                  <c:v>0.14811881188149015</c:v>
                </c:pt>
                <c:pt idx="206">
                  <c:v>-0.30891089109007741</c:v>
                </c:pt>
                <c:pt idx="207">
                  <c:v>0.51891089108891608</c:v>
                </c:pt>
                <c:pt idx="208">
                  <c:v>-1.5940594059963252E-2</c:v>
                </c:pt>
                <c:pt idx="209">
                  <c:v>0.15415841584211482</c:v>
                </c:pt>
                <c:pt idx="210">
                  <c:v>3.554455445575315E-2</c:v>
                </c:pt>
                <c:pt idx="211">
                  <c:v>0.10960396039509121</c:v>
                </c:pt>
                <c:pt idx="212">
                  <c:v>9.0099009898634425E-3</c:v>
                </c:pt>
                <c:pt idx="213">
                  <c:v>0.33306930692976205</c:v>
                </c:pt>
                <c:pt idx="214">
                  <c:v>0.23118811881209866</c:v>
                </c:pt>
                <c:pt idx="215">
                  <c:v>-0.21445544554480742</c:v>
                </c:pt>
                <c:pt idx="216">
                  <c:v>0.148019801979343</c:v>
                </c:pt>
                <c:pt idx="217">
                  <c:v>3.782178217840404E-2</c:v>
                </c:pt>
                <c:pt idx="218">
                  <c:v>0.10425742574246143</c:v>
                </c:pt>
                <c:pt idx="219">
                  <c:v>3.0990099009044356E-2</c:v>
                </c:pt>
                <c:pt idx="220">
                  <c:v>-0.24702970296991478</c:v>
                </c:pt>
                <c:pt idx="221">
                  <c:v>-5.346534654036797E-3</c:v>
                </c:pt>
                <c:pt idx="222">
                  <c:v>8.7623762375910297E-2</c:v>
                </c:pt>
                <c:pt idx="223">
                  <c:v>-4.4554455444209579E-2</c:v>
                </c:pt>
                <c:pt idx="224">
                  <c:v>-6.2673267327490609E-2</c:v>
                </c:pt>
                <c:pt idx="225">
                  <c:v>0.41990099009834436</c:v>
                </c:pt>
                <c:pt idx="226">
                  <c:v>-0.21980198019743719</c:v>
                </c:pt>
                <c:pt idx="227">
                  <c:v>0.13900990098947957</c:v>
                </c:pt>
                <c:pt idx="228">
                  <c:v>-0.21455445544554752</c:v>
                </c:pt>
                <c:pt idx="229">
                  <c:v>0.29693069306956815</c:v>
                </c:pt>
                <c:pt idx="230">
                  <c:v>-0.46148514851472217</c:v>
                </c:pt>
                <c:pt idx="231">
                  <c:v>7.7029702971390848E-2</c:v>
                </c:pt>
                <c:pt idx="232">
                  <c:v>-0.2832673267322558</c:v>
                </c:pt>
                <c:pt idx="233">
                  <c:v>6.6435643564057387E-2</c:v>
                </c:pt>
                <c:pt idx="234">
                  <c:v>-0.29306930693085426</c:v>
                </c:pt>
                <c:pt idx="235">
                  <c:v>0.10722772277170019</c:v>
                </c:pt>
                <c:pt idx="236">
                  <c:v>-1.4356435642493224E-2</c:v>
                </c:pt>
                <c:pt idx="237">
                  <c:v>2.7227722772477588E-2</c:v>
                </c:pt>
                <c:pt idx="238">
                  <c:v>-0.15415841584211482</c:v>
                </c:pt>
                <c:pt idx="239">
                  <c:v>0.21079207920757376</c:v>
                </c:pt>
                <c:pt idx="240">
                  <c:v>2.4950495049826694E-2</c:v>
                </c:pt>
                <c:pt idx="241">
                  <c:v>0.11257425742573698</c:v>
                </c:pt>
                <c:pt idx="242">
                  <c:v>-0.26138613861381499</c:v>
                </c:pt>
                <c:pt idx="243">
                  <c:v>0.31346534653537916</c:v>
                </c:pt>
                <c:pt idx="244">
                  <c:v>-0.10722772277310721</c:v>
                </c:pt>
                <c:pt idx="245">
                  <c:v>-7.6336633663395964E-2</c:v>
                </c:pt>
                <c:pt idx="246">
                  <c:v>-2.1089108911112788E-2</c:v>
                </c:pt>
                <c:pt idx="247">
                  <c:v>-7.999999999922261E-2</c:v>
                </c:pt>
                <c:pt idx="248">
                  <c:v>-0.37386138613881187</c:v>
                </c:pt>
                <c:pt idx="249">
                  <c:v>-0.11257425742573698</c:v>
                </c:pt>
                <c:pt idx="250">
                  <c:v>-5.138613861356927E-2</c:v>
                </c:pt>
                <c:pt idx="251">
                  <c:v>0.2772277227716311</c:v>
                </c:pt>
                <c:pt idx="252">
                  <c:v>-9.8217821781836759E-2</c:v>
                </c:pt>
                <c:pt idx="253">
                  <c:v>0.27198019801974149</c:v>
                </c:pt>
                <c:pt idx="254">
                  <c:v>-2.1188118813259927E-2</c:v>
                </c:pt>
                <c:pt idx="255">
                  <c:v>0.11257425742573698</c:v>
                </c:pt>
                <c:pt idx="256">
                  <c:v>-0.10198019801981054</c:v>
                </c:pt>
                <c:pt idx="257">
                  <c:v>-1.0594059405926457E-2</c:v>
                </c:pt>
                <c:pt idx="258">
                  <c:v>-6.2673267326083595E-2</c:v>
                </c:pt>
                <c:pt idx="259">
                  <c:v>-0.28099009900960492</c:v>
                </c:pt>
                <c:pt idx="260">
                  <c:v>3.6336633664488166E-2</c:v>
                </c:pt>
                <c:pt idx="261">
                  <c:v>0.27188118811900136</c:v>
                </c:pt>
                <c:pt idx="262">
                  <c:v>-9.2970297029947094E-2</c:v>
                </c:pt>
                <c:pt idx="263">
                  <c:v>0.16247524752539039</c:v>
                </c:pt>
                <c:pt idx="264">
                  <c:v>0.15782178217794146</c:v>
                </c:pt>
                <c:pt idx="265">
                  <c:v>0.27722772277303814</c:v>
                </c:pt>
                <c:pt idx="266">
                  <c:v>-0.13445544554417779</c:v>
                </c:pt>
                <c:pt idx="267">
                  <c:v>0.30445544554410869</c:v>
                </c:pt>
                <c:pt idx="268">
                  <c:v>0.15029702970340092</c:v>
                </c:pt>
                <c:pt idx="269">
                  <c:v>8.2376237622613618E-2</c:v>
                </c:pt>
                <c:pt idx="270">
                  <c:v>-7.178217821668717E-2</c:v>
                </c:pt>
                <c:pt idx="271">
                  <c:v>0.17376237623649771</c:v>
                </c:pt>
                <c:pt idx="272">
                  <c:v>-1.4356435643900239E-2</c:v>
                </c:pt>
                <c:pt idx="273">
                  <c:v>0.15029702970340092</c:v>
                </c:pt>
                <c:pt idx="274">
                  <c:v>-2.4851485147679556E-2</c:v>
                </c:pt>
                <c:pt idx="275">
                  <c:v>0.18960396039572083</c:v>
                </c:pt>
                <c:pt idx="276">
                  <c:v>-8.2376237624020632E-2</c:v>
                </c:pt>
                <c:pt idx="277">
                  <c:v>0.3270297029705444</c:v>
                </c:pt>
                <c:pt idx="278">
                  <c:v>-5.346534654036797E-3</c:v>
                </c:pt>
                <c:pt idx="279">
                  <c:v>0.13742574257482357</c:v>
                </c:pt>
                <c:pt idx="280">
                  <c:v>0.25227722772321143</c:v>
                </c:pt>
                <c:pt idx="281">
                  <c:v>0.11257425742573698</c:v>
                </c:pt>
                <c:pt idx="282">
                  <c:v>-4.5346534654351608E-2</c:v>
                </c:pt>
                <c:pt idx="283">
                  <c:v>6.6435643564057387E-2</c:v>
                </c:pt>
                <c:pt idx="284">
                  <c:v>-6.2673267326083595E-2</c:v>
                </c:pt>
                <c:pt idx="285">
                  <c:v>1.4356435643900239E-2</c:v>
                </c:pt>
                <c:pt idx="286">
                  <c:v>-0.11257425742573698</c:v>
                </c:pt>
                <c:pt idx="287">
                  <c:v>4.6831683168267482E-2</c:v>
                </c:pt>
                <c:pt idx="288">
                  <c:v>-0.14277227722745334</c:v>
                </c:pt>
                <c:pt idx="289">
                  <c:v>0.25752475247510109</c:v>
                </c:pt>
                <c:pt idx="290">
                  <c:v>-7.7128712870723967E-2</c:v>
                </c:pt>
                <c:pt idx="291">
                  <c:v>0.3626732673270377</c:v>
                </c:pt>
                <c:pt idx="292">
                  <c:v>4.4554455445616592E-2</c:v>
                </c:pt>
                <c:pt idx="293">
                  <c:v>4.6831683168267482E-2</c:v>
                </c:pt>
                <c:pt idx="294">
                  <c:v>-0.18960396039572083</c:v>
                </c:pt>
                <c:pt idx="295">
                  <c:v>0.31732673267268607</c:v>
                </c:pt>
                <c:pt idx="296">
                  <c:v>-0.16465346534589415</c:v>
                </c:pt>
                <c:pt idx="297">
                  <c:v>-0.12683168316889712</c:v>
                </c:pt>
                <c:pt idx="298">
                  <c:v>-0.13821782178215156</c:v>
                </c:pt>
                <c:pt idx="299">
                  <c:v>0.13900990099088659</c:v>
                </c:pt>
                <c:pt idx="300">
                  <c:v>-3.6336633663081153E-2</c:v>
                </c:pt>
                <c:pt idx="301">
                  <c:v>0</c:v>
                </c:pt>
                <c:pt idx="302">
                  <c:v>-0.23039603960336363</c:v>
                </c:pt>
                <c:pt idx="303">
                  <c:v>0.28247524752492781</c:v>
                </c:pt>
                <c:pt idx="304">
                  <c:v>8.2376237624020632E-2</c:v>
                </c:pt>
                <c:pt idx="305">
                  <c:v>0.29683168316882802</c:v>
                </c:pt>
                <c:pt idx="306">
                  <c:v>-0.2666336633671117</c:v>
                </c:pt>
                <c:pt idx="307">
                  <c:v>-0.1179207920797738</c:v>
                </c:pt>
                <c:pt idx="308">
                  <c:v>-6.6435643564057387E-2</c:v>
                </c:pt>
                <c:pt idx="309">
                  <c:v>2.6534653464482694E-2</c:v>
                </c:pt>
                <c:pt idx="310">
                  <c:v>-6.0396039604839726E-2</c:v>
                </c:pt>
                <c:pt idx="311">
                  <c:v>1.584158415922313E-2</c:v>
                </c:pt>
                <c:pt idx="312">
                  <c:v>-5.594059405887105E-2</c:v>
                </c:pt>
                <c:pt idx="313">
                  <c:v>0.12920792079228813</c:v>
                </c:pt>
                <c:pt idx="314">
                  <c:v>-0.20554455445568409</c:v>
                </c:pt>
                <c:pt idx="315">
                  <c:v>0.20019801980164728</c:v>
                </c:pt>
                <c:pt idx="316">
                  <c:v>9.8910891089831643E-2</c:v>
                </c:pt>
                <c:pt idx="317">
                  <c:v>0.29910891089007191</c:v>
                </c:pt>
                <c:pt idx="318">
                  <c:v>9.1089108906035644E-3</c:v>
                </c:pt>
                <c:pt idx="319">
                  <c:v>-0.15940594059400448</c:v>
                </c:pt>
                <c:pt idx="320">
                  <c:v>0.35811881188032885</c:v>
                </c:pt>
                <c:pt idx="321">
                  <c:v>0.11782178217762665</c:v>
                </c:pt>
                <c:pt idx="322">
                  <c:v>4.6138613861679612E-2</c:v>
                </c:pt>
                <c:pt idx="323">
                  <c:v>0.23267326732742155</c:v>
                </c:pt>
                <c:pt idx="324">
                  <c:v>0.17524752475322761</c:v>
                </c:pt>
                <c:pt idx="325">
                  <c:v>0.32940594059393541</c:v>
                </c:pt>
                <c:pt idx="326">
                  <c:v>0.14356435643478135</c:v>
                </c:pt>
                <c:pt idx="327">
                  <c:v>0.29386138613958929</c:v>
                </c:pt>
                <c:pt idx="328">
                  <c:v>0.12316831683166345</c:v>
                </c:pt>
                <c:pt idx="329">
                  <c:v>0.18584158415774704</c:v>
                </c:pt>
                <c:pt idx="330">
                  <c:v>-1.4356435643900239E-2</c:v>
                </c:pt>
                <c:pt idx="331">
                  <c:v>0.20089108910823517</c:v>
                </c:pt>
                <c:pt idx="332">
                  <c:v>4.0792079207642808E-2</c:v>
                </c:pt>
                <c:pt idx="333">
                  <c:v>5.7425742574193944E-2</c:v>
                </c:pt>
                <c:pt idx="334">
                  <c:v>-0.14811881188149015</c:v>
                </c:pt>
                <c:pt idx="335">
                  <c:v>0.11326732673232487</c:v>
                </c:pt>
                <c:pt idx="336">
                  <c:v>-0.20099009901038231</c:v>
                </c:pt>
                <c:pt idx="337">
                  <c:v>0.3075247524754946</c:v>
                </c:pt>
                <c:pt idx="338">
                  <c:v>-0.26663366336570465</c:v>
                </c:pt>
                <c:pt idx="339">
                  <c:v>-2.6435643563742572E-2</c:v>
                </c:pt>
                <c:pt idx="340">
                  <c:v>-0.12693069306963722</c:v>
                </c:pt>
                <c:pt idx="341">
                  <c:v>0.1948514851476105</c:v>
                </c:pt>
                <c:pt idx="342">
                  <c:v>-2.6435643563742572E-2</c:v>
                </c:pt>
                <c:pt idx="343">
                  <c:v>7.7029702969983835E-2</c:v>
                </c:pt>
                <c:pt idx="344">
                  <c:v>-8.0099009899962728E-2</c:v>
                </c:pt>
                <c:pt idx="345">
                  <c:v>-0.18049504950511727</c:v>
                </c:pt>
                <c:pt idx="346">
                  <c:v>0.10732673267384733</c:v>
                </c:pt>
                <c:pt idx="347">
                  <c:v>4.4554455445616592E-2</c:v>
                </c:pt>
                <c:pt idx="348">
                  <c:v>0.16841584158527492</c:v>
                </c:pt>
                <c:pt idx="349">
                  <c:v>8.2376237624020632E-2</c:v>
                </c:pt>
                <c:pt idx="350">
                  <c:v>-0.19495049504975762</c:v>
                </c:pt>
                <c:pt idx="351">
                  <c:v>0.34900990098972529</c:v>
                </c:pt>
                <c:pt idx="352">
                  <c:v>-0.2772277227716311</c:v>
                </c:pt>
                <c:pt idx="353">
                  <c:v>6.6435643564057387E-2</c:v>
                </c:pt>
                <c:pt idx="354">
                  <c:v>1.9702970296530019E-2</c:v>
                </c:pt>
                <c:pt idx="355">
                  <c:v>0.26138613861381499</c:v>
                </c:pt>
                <c:pt idx="356">
                  <c:v>1.9603960395789898E-2</c:v>
                </c:pt>
                <c:pt idx="357">
                  <c:v>8.2376237624020632E-2</c:v>
                </c:pt>
                <c:pt idx="358">
                  <c:v>-5.5148514851543047E-2</c:v>
                </c:pt>
                <c:pt idx="359">
                  <c:v>1.9603960395789898E-2</c:v>
                </c:pt>
                <c:pt idx="360">
                  <c:v>-0.12316831683166345</c:v>
                </c:pt>
                <c:pt idx="361">
                  <c:v>-1.663366336655113E-2</c:v>
                </c:pt>
                <c:pt idx="362">
                  <c:v>-0.33762376237647085</c:v>
                </c:pt>
                <c:pt idx="363">
                  <c:v>9.1485148514624207E-2</c:v>
                </c:pt>
                <c:pt idx="364">
                  <c:v>-0.37920792079284865</c:v>
                </c:pt>
                <c:pt idx="365">
                  <c:v>0.11782178217762665</c:v>
                </c:pt>
                <c:pt idx="366">
                  <c:v>7.178217821668717E-2</c:v>
                </c:pt>
                <c:pt idx="367">
                  <c:v>-0.20396039603962107</c:v>
                </c:pt>
                <c:pt idx="368">
                  <c:v>0.22514851485147397</c:v>
                </c:pt>
                <c:pt idx="369">
                  <c:v>9.0594059406556085E-2</c:v>
                </c:pt>
                <c:pt idx="370">
                  <c:v>8.2376237622613618E-2</c:v>
                </c:pt>
                <c:pt idx="371">
                  <c:v>0.20623762376227195</c:v>
                </c:pt>
                <c:pt idx="372">
                  <c:v>-0.16999999999993093</c:v>
                </c:pt>
                <c:pt idx="373">
                  <c:v>4.1485148514230685E-2</c:v>
                </c:pt>
                <c:pt idx="374">
                  <c:v>-0.19495049504975762</c:v>
                </c:pt>
                <c:pt idx="375">
                  <c:v>-1.663366336655113E-2</c:v>
                </c:pt>
                <c:pt idx="376">
                  <c:v>-0.14881188118807803</c:v>
                </c:pt>
                <c:pt idx="377">
                  <c:v>0.2666336633671117</c:v>
                </c:pt>
                <c:pt idx="378">
                  <c:v>-0.10356435643587356</c:v>
                </c:pt>
                <c:pt idx="379">
                  <c:v>0.3400000000012689</c:v>
                </c:pt>
                <c:pt idx="380">
                  <c:v>-0.26673267326644479</c:v>
                </c:pt>
                <c:pt idx="381">
                  <c:v>0.11782178217903366</c:v>
                </c:pt>
                <c:pt idx="382">
                  <c:v>-2.6435643565149589E-2</c:v>
                </c:pt>
                <c:pt idx="383">
                  <c:v>0.48722772277187687</c:v>
                </c:pt>
                <c:pt idx="384">
                  <c:v>3.554455445575315E-2</c:v>
                </c:pt>
                <c:pt idx="385">
                  <c:v>4.0792079207642808E-2</c:v>
                </c:pt>
                <c:pt idx="386">
                  <c:v>2.6435643563742572E-2</c:v>
                </c:pt>
                <c:pt idx="387">
                  <c:v>3.7623762379737826E-3</c:v>
                </c:pt>
                <c:pt idx="388">
                  <c:v>0.26138613861381499</c:v>
                </c:pt>
                <c:pt idx="389">
                  <c:v>-1.0594059405926457E-2</c:v>
                </c:pt>
                <c:pt idx="390">
                  <c:v>-0.1948514851476105</c:v>
                </c:pt>
                <c:pt idx="391">
                  <c:v>0.16999999999993093</c:v>
                </c:pt>
                <c:pt idx="392">
                  <c:v>0.15782178217794146</c:v>
                </c:pt>
                <c:pt idx="393">
                  <c:v>2.6435643565149589E-2</c:v>
                </c:pt>
                <c:pt idx="394">
                  <c:v>0.27118811881100646</c:v>
                </c:pt>
                <c:pt idx="395">
                  <c:v>7.1782178218094184E-2</c:v>
                </c:pt>
                <c:pt idx="396">
                  <c:v>-0.14356435643618837</c:v>
                </c:pt>
                <c:pt idx="397">
                  <c:v>0.13742574257341655</c:v>
                </c:pt>
                <c:pt idx="398">
                  <c:v>-3.554455445575315E-2</c:v>
                </c:pt>
                <c:pt idx="399">
                  <c:v>0.10722772277170019</c:v>
                </c:pt>
                <c:pt idx="400">
                  <c:v>6.0396039606246737E-3</c:v>
                </c:pt>
                <c:pt idx="401">
                  <c:v>-8.7623762375910297E-2</c:v>
                </c:pt>
                <c:pt idx="402">
                  <c:v>-0.18435643564383117</c:v>
                </c:pt>
                <c:pt idx="403">
                  <c:v>-5.346534654036797E-3</c:v>
                </c:pt>
                <c:pt idx="404">
                  <c:v>-7.7029702969983835E-2</c:v>
                </c:pt>
                <c:pt idx="405">
                  <c:v>0.42000000000049148</c:v>
                </c:pt>
                <c:pt idx="406">
                  <c:v>-0.22584158415806185</c:v>
                </c:pt>
                <c:pt idx="407">
                  <c:v>-5.2475247532966741E-3</c:v>
                </c:pt>
                <c:pt idx="408">
                  <c:v>-0.1284158415835531</c:v>
                </c:pt>
                <c:pt idx="409">
                  <c:v>4.0792079207642808E-2</c:v>
                </c:pt>
                <c:pt idx="410">
                  <c:v>-0.10198019801981054</c:v>
                </c:pt>
                <c:pt idx="411">
                  <c:v>0.14495049504936411</c:v>
                </c:pt>
                <c:pt idx="412">
                  <c:v>-0.35425742574161495</c:v>
                </c:pt>
                <c:pt idx="413">
                  <c:v>0.20544554455494396</c:v>
                </c:pt>
                <c:pt idx="414">
                  <c:v>-0.18425742574309104</c:v>
                </c:pt>
                <c:pt idx="415">
                  <c:v>-0.10346534653372641</c:v>
                </c:pt>
                <c:pt idx="416">
                  <c:v>-0.44188118811893229</c:v>
                </c:pt>
                <c:pt idx="417">
                  <c:v>-6.8019801980120392E-2</c:v>
                </c:pt>
                <c:pt idx="418">
                  <c:v>-0.36485148514894844</c:v>
                </c:pt>
                <c:pt idx="419">
                  <c:v>9.0594059406556085E-2</c:v>
                </c:pt>
                <c:pt idx="420">
                  <c:v>-6.8019801980120392E-2</c:v>
                </c:pt>
                <c:pt idx="421">
                  <c:v>0.10198019801981054</c:v>
                </c:pt>
                <c:pt idx="422">
                  <c:v>-0.15415841584211482</c:v>
                </c:pt>
                <c:pt idx="423">
                  <c:v>0.1541584158407078</c:v>
                </c:pt>
                <c:pt idx="424">
                  <c:v>-0.11257425742573698</c:v>
                </c:pt>
                <c:pt idx="425">
                  <c:v>0.10198019801981054</c:v>
                </c:pt>
                <c:pt idx="426">
                  <c:v>-0.49772277227706319</c:v>
                </c:pt>
                <c:pt idx="427">
                  <c:v>8.7623762375910297E-2</c:v>
                </c:pt>
                <c:pt idx="428">
                  <c:v>-0.1760396039605556</c:v>
                </c:pt>
                <c:pt idx="429">
                  <c:v>-8.7623762375910297E-2</c:v>
                </c:pt>
                <c:pt idx="430">
                  <c:v>0.31277227722738427</c:v>
                </c:pt>
                <c:pt idx="431">
                  <c:v>0.20019801980164728</c:v>
                </c:pt>
                <c:pt idx="432">
                  <c:v>-0.15405940594137468</c:v>
                </c:pt>
                <c:pt idx="433">
                  <c:v>2.5643564356414572E-2</c:v>
                </c:pt>
                <c:pt idx="434">
                  <c:v>5.2079207921564161E-2</c:v>
                </c:pt>
                <c:pt idx="435">
                  <c:v>5.7425742574193944E-2</c:v>
                </c:pt>
                <c:pt idx="436">
                  <c:v>-0.18049504950511727</c:v>
                </c:pt>
                <c:pt idx="437">
                  <c:v>0.21603960396087041</c:v>
                </c:pt>
                <c:pt idx="438">
                  <c:v>-0.13366336633684978</c:v>
                </c:pt>
                <c:pt idx="439">
                  <c:v>5.2475247532966741E-3</c:v>
                </c:pt>
                <c:pt idx="440">
                  <c:v>-7.7029702969983835E-2</c:v>
                </c:pt>
                <c:pt idx="441">
                  <c:v>0.20920792079291775</c:v>
                </c:pt>
                <c:pt idx="442">
                  <c:v>-0.148019801979343</c:v>
                </c:pt>
                <c:pt idx="443">
                  <c:v>-6.1188118812167722E-2</c:v>
                </c:pt>
                <c:pt idx="444">
                  <c:v>-3.5445544555013031E-2</c:v>
                </c:pt>
                <c:pt idx="445">
                  <c:v>8.7623762375910297E-2</c:v>
                </c:pt>
                <c:pt idx="446">
                  <c:v>3.5445544555013031E-2</c:v>
                </c:pt>
                <c:pt idx="447">
                  <c:v>7.1782178218094184E-2</c:v>
                </c:pt>
                <c:pt idx="448">
                  <c:v>-0.12386138613825133</c:v>
                </c:pt>
                <c:pt idx="449">
                  <c:v>8.2376237624020632E-2</c:v>
                </c:pt>
                <c:pt idx="450">
                  <c:v>-0.32326732673257064</c:v>
                </c:pt>
                <c:pt idx="451">
                  <c:v>-9.1485148514624207E-2</c:v>
                </c:pt>
                <c:pt idx="452">
                  <c:v>-0.39584158415799281</c:v>
                </c:pt>
                <c:pt idx="453">
                  <c:v>0.18128712871244526</c:v>
                </c:pt>
                <c:pt idx="454">
                  <c:v>-0.23940594059322709</c:v>
                </c:pt>
                <c:pt idx="455">
                  <c:v>-5.2475247532966741E-3</c:v>
                </c:pt>
                <c:pt idx="456">
                  <c:v>-0.26138613861381499</c:v>
                </c:pt>
                <c:pt idx="457">
                  <c:v>0</c:v>
                </c:pt>
                <c:pt idx="458">
                  <c:v>-0.13445544554417779</c:v>
                </c:pt>
                <c:pt idx="459">
                  <c:v>0.15940594059400448</c:v>
                </c:pt>
                <c:pt idx="460">
                  <c:v>1.0495049503779318E-2</c:v>
                </c:pt>
                <c:pt idx="461">
                  <c:v>-0.49178217821858566</c:v>
                </c:pt>
                <c:pt idx="462">
                  <c:v>-0.22049504950543208</c:v>
                </c:pt>
                <c:pt idx="463">
                  <c:v>0.24178217821802511</c:v>
                </c:pt>
                <c:pt idx="464">
                  <c:v>-0.14346534653544823</c:v>
                </c:pt>
                <c:pt idx="465">
                  <c:v>-7.1782178218094184E-2</c:v>
                </c:pt>
                <c:pt idx="466">
                  <c:v>-5.2079207920157147E-2</c:v>
                </c:pt>
                <c:pt idx="467">
                  <c:v>-0.11247524752499687</c:v>
                </c:pt>
                <c:pt idx="468">
                  <c:v>-0.4615841584154623</c:v>
                </c:pt>
                <c:pt idx="469">
                  <c:v>3.0990099009044356E-2</c:v>
                </c:pt>
                <c:pt idx="470">
                  <c:v>-0.25762376237584123</c:v>
                </c:pt>
                <c:pt idx="471">
                  <c:v>0.13445544554417779</c:v>
                </c:pt>
                <c:pt idx="472">
                  <c:v>-0.27188118811759432</c:v>
                </c:pt>
                <c:pt idx="473">
                  <c:v>-2.6435643563742572E-2</c:v>
                </c:pt>
                <c:pt idx="474">
                  <c:v>-0.17524752475182059</c:v>
                </c:pt>
                <c:pt idx="475">
                  <c:v>0.30207920792071769</c:v>
                </c:pt>
                <c:pt idx="476">
                  <c:v>-0.14801980198075002</c:v>
                </c:pt>
                <c:pt idx="477">
                  <c:v>0.13891089108873944</c:v>
                </c:pt>
                <c:pt idx="478">
                  <c:v>-0.33465346534723206</c:v>
                </c:pt>
                <c:pt idx="479">
                  <c:v>-0.11861386138636167</c:v>
                </c:pt>
                <c:pt idx="480">
                  <c:v>-0.22138613861490722</c:v>
                </c:pt>
                <c:pt idx="481">
                  <c:v>4.1584158416377824E-2</c:v>
                </c:pt>
                <c:pt idx="482">
                  <c:v>6.5742574257469502E-2</c:v>
                </c:pt>
                <c:pt idx="483">
                  <c:v>-0.25000000000056055</c:v>
                </c:pt>
                <c:pt idx="484">
                  <c:v>-0.33465346534582507</c:v>
                </c:pt>
                <c:pt idx="485">
                  <c:v>-0.25227722772321143</c:v>
                </c:pt>
                <c:pt idx="486">
                  <c:v>0.22584158415806185</c:v>
                </c:pt>
                <c:pt idx="487">
                  <c:v>1.4356435643900239E-2</c:v>
                </c:pt>
                <c:pt idx="488">
                  <c:v>-0.17900990098979438</c:v>
                </c:pt>
                <c:pt idx="489">
                  <c:v>-6.6435643564057387E-2</c:v>
                </c:pt>
                <c:pt idx="490">
                  <c:v>0.12396039604039846</c:v>
                </c:pt>
                <c:pt idx="491">
                  <c:v>0.11257425742573698</c:v>
                </c:pt>
                <c:pt idx="492">
                  <c:v>-0.15940594059400448</c:v>
                </c:pt>
                <c:pt idx="493">
                  <c:v>-4.6831683168267482E-2</c:v>
                </c:pt>
                <c:pt idx="494">
                  <c:v>-2.4950495049826694E-2</c:v>
                </c:pt>
                <c:pt idx="495">
                  <c:v>6.1188118812167722E-2</c:v>
                </c:pt>
                <c:pt idx="496">
                  <c:v>-0.15415841584211482</c:v>
                </c:pt>
                <c:pt idx="497">
                  <c:v>-5.6633663366865941E-2</c:v>
                </c:pt>
                <c:pt idx="498">
                  <c:v>-0.19108910891104372</c:v>
                </c:pt>
                <c:pt idx="499">
                  <c:v>0.14881188118948505</c:v>
                </c:pt>
                <c:pt idx="500">
                  <c:v>-0.16999999999993093</c:v>
                </c:pt>
                <c:pt idx="501">
                  <c:v>0.129108910891548</c:v>
                </c:pt>
                <c:pt idx="502">
                  <c:v>-0.26138613861522203</c:v>
                </c:pt>
                <c:pt idx="503">
                  <c:v>3.5544554454346136E-2</c:v>
                </c:pt>
                <c:pt idx="504">
                  <c:v>-0.2863366336636417</c:v>
                </c:pt>
                <c:pt idx="505">
                  <c:v>5.5148514851543047E-2</c:v>
                </c:pt>
                <c:pt idx="506">
                  <c:v>-4.6831683168267482E-2</c:v>
                </c:pt>
                <c:pt idx="507">
                  <c:v>0.25079207920929558</c:v>
                </c:pt>
                <c:pt idx="508">
                  <c:v>-0.15861386138526945</c:v>
                </c:pt>
                <c:pt idx="509">
                  <c:v>3.0198019801716356E-2</c:v>
                </c:pt>
                <c:pt idx="510">
                  <c:v>1.1386138613254456E-2</c:v>
                </c:pt>
                <c:pt idx="511">
                  <c:v>5.2475247532966741E-3</c:v>
                </c:pt>
                <c:pt idx="512">
                  <c:v>-0.12316831683166345</c:v>
                </c:pt>
                <c:pt idx="513">
                  <c:v>4.6831683169674503E-2</c:v>
                </c:pt>
                <c:pt idx="514">
                  <c:v>-8.5346534653259407E-2</c:v>
                </c:pt>
                <c:pt idx="515">
                  <c:v>-3.0198019801716356E-2</c:v>
                </c:pt>
                <c:pt idx="516">
                  <c:v>-0.21683168316819842</c:v>
                </c:pt>
                <c:pt idx="517">
                  <c:v>1.663366336655113E-2</c:v>
                </c:pt>
                <c:pt idx="518">
                  <c:v>-0.1790099009912014</c:v>
                </c:pt>
                <c:pt idx="519">
                  <c:v>0.11257425742573698</c:v>
                </c:pt>
                <c:pt idx="520">
                  <c:v>-0.11257425742573698</c:v>
                </c:pt>
                <c:pt idx="521">
                  <c:v>0.13742574257482357</c:v>
                </c:pt>
                <c:pt idx="522">
                  <c:v>-2.6435643565149589E-2</c:v>
                </c:pt>
                <c:pt idx="523">
                  <c:v>0.13366336633684978</c:v>
                </c:pt>
                <c:pt idx="524">
                  <c:v>-0.28257425742566794</c:v>
                </c:pt>
                <c:pt idx="525">
                  <c:v>0.1948514851476105</c:v>
                </c:pt>
                <c:pt idx="526">
                  <c:v>-0.28772277227681747</c:v>
                </c:pt>
                <c:pt idx="527">
                  <c:v>7.0990099009359167E-2</c:v>
                </c:pt>
                <c:pt idx="528">
                  <c:v>3.2475247524367243E-2</c:v>
                </c:pt>
                <c:pt idx="529">
                  <c:v>6.1188118810760708E-2</c:v>
                </c:pt>
                <c:pt idx="530">
                  <c:v>-6.6534653466204519E-2</c:v>
                </c:pt>
                <c:pt idx="531">
                  <c:v>0.33999999999986186</c:v>
                </c:pt>
                <c:pt idx="532">
                  <c:v>-0.37019801980157824</c:v>
                </c:pt>
                <c:pt idx="533">
                  <c:v>9.6633663365773739E-2</c:v>
                </c:pt>
                <c:pt idx="534">
                  <c:v>-0.16999999999993093</c:v>
                </c:pt>
                <c:pt idx="535">
                  <c:v>-0.17524752475322761</c:v>
                </c:pt>
                <c:pt idx="536">
                  <c:v>6.2673267327490609E-2</c:v>
                </c:pt>
                <c:pt idx="537">
                  <c:v>1.0594059405926457E-2</c:v>
                </c:pt>
                <c:pt idx="538">
                  <c:v>-0.23643564356398833</c:v>
                </c:pt>
                <c:pt idx="539">
                  <c:v>0.14811881188149015</c:v>
                </c:pt>
                <c:pt idx="540">
                  <c:v>-5.2475247532966741E-3</c:v>
                </c:pt>
                <c:pt idx="541">
                  <c:v>5.6633663366865941E-2</c:v>
                </c:pt>
                <c:pt idx="542">
                  <c:v>3.5445544553606011E-2</c:v>
                </c:pt>
                <c:pt idx="543">
                  <c:v>2.4950495049826694E-2</c:v>
                </c:pt>
                <c:pt idx="544">
                  <c:v>-5.346534654036797E-3</c:v>
                </c:pt>
                <c:pt idx="545">
                  <c:v>-0.1284158415835531</c:v>
                </c:pt>
                <c:pt idx="546">
                  <c:v>-0.11782178217762665</c:v>
                </c:pt>
                <c:pt idx="547">
                  <c:v>0.19485148514901751</c:v>
                </c:pt>
                <c:pt idx="548">
                  <c:v>0.21455445544554752</c:v>
                </c:pt>
                <c:pt idx="549">
                  <c:v>0.28782178217755761</c:v>
                </c:pt>
                <c:pt idx="550">
                  <c:v>0.32782178217787239</c:v>
                </c:pt>
                <c:pt idx="551">
                  <c:v>0.64732673267246921</c:v>
                </c:pt>
                <c:pt idx="552">
                  <c:v>0.28247524752492781</c:v>
                </c:pt>
                <c:pt idx="553">
                  <c:v>0.26128712871307491</c:v>
                </c:pt>
                <c:pt idx="554">
                  <c:v>-4.6039603960939486E-2</c:v>
                </c:pt>
                <c:pt idx="555">
                  <c:v>-5.2079207920157147E-2</c:v>
                </c:pt>
                <c:pt idx="556">
                  <c:v>-0.20623762376227195</c:v>
                </c:pt>
                <c:pt idx="557">
                  <c:v>-0.43059405940641793</c:v>
                </c:pt>
                <c:pt idx="558">
                  <c:v>-0.63673267326654281</c:v>
                </c:pt>
                <c:pt idx="559">
                  <c:v>-1.5841584157816117E-2</c:v>
                </c:pt>
                <c:pt idx="560">
                  <c:v>6.6435643564057387E-2</c:v>
                </c:pt>
                <c:pt idx="561">
                  <c:v>7.6336633663395964E-2</c:v>
                </c:pt>
                <c:pt idx="562">
                  <c:v>0.19485148514901751</c:v>
                </c:pt>
                <c:pt idx="563">
                  <c:v>0.24623762376258676</c:v>
                </c:pt>
                <c:pt idx="564">
                  <c:v>-7.1782178218094184E-2</c:v>
                </c:pt>
                <c:pt idx="565">
                  <c:v>0.17524752475322761</c:v>
                </c:pt>
                <c:pt idx="566">
                  <c:v>-0.15940594059400448</c:v>
                </c:pt>
                <c:pt idx="567">
                  <c:v>-0.11257425742573698</c:v>
                </c:pt>
                <c:pt idx="568">
                  <c:v>5.1287128712829144E-2</c:v>
                </c:pt>
                <c:pt idx="569">
                  <c:v>0.12306930693092333</c:v>
                </c:pt>
                <c:pt idx="570">
                  <c:v>0.12693069306963722</c:v>
                </c:pt>
                <c:pt idx="571">
                  <c:v>0.18584158415774704</c:v>
                </c:pt>
                <c:pt idx="572">
                  <c:v>-0.21455445544554752</c:v>
                </c:pt>
                <c:pt idx="573">
                  <c:v>0.20920792079151074</c:v>
                </c:pt>
                <c:pt idx="574">
                  <c:v>-9.6732673266513858E-2</c:v>
                </c:pt>
                <c:pt idx="575">
                  <c:v>-8.6138613861994423E-2</c:v>
                </c:pt>
                <c:pt idx="576">
                  <c:v>4.9900990099653389E-2</c:v>
                </c:pt>
                <c:pt idx="577">
                  <c:v>0.34366336633709554</c:v>
                </c:pt>
                <c:pt idx="578">
                  <c:v>-0.14277227722745334</c:v>
                </c:pt>
                <c:pt idx="579">
                  <c:v>0.18584158415915406</c:v>
                </c:pt>
                <c:pt idx="580">
                  <c:v>-0.20920792079151074</c:v>
                </c:pt>
                <c:pt idx="581">
                  <c:v>7.7128712870723967E-2</c:v>
                </c:pt>
                <c:pt idx="582">
                  <c:v>-0.19485148514901751</c:v>
                </c:pt>
                <c:pt idx="583">
                  <c:v>0.1790099009912014</c:v>
                </c:pt>
                <c:pt idx="584">
                  <c:v>-0.10881188118776321</c:v>
                </c:pt>
                <c:pt idx="585">
                  <c:v>7.7029702969983835E-2</c:v>
                </c:pt>
                <c:pt idx="586">
                  <c:v>0.19495049504975762</c:v>
                </c:pt>
                <c:pt idx="587">
                  <c:v>2.0396039603117897E-2</c:v>
                </c:pt>
                <c:pt idx="588">
                  <c:v>-3.554455445575315E-2</c:v>
                </c:pt>
                <c:pt idx="589">
                  <c:v>-7.7029702971390848E-2</c:v>
                </c:pt>
                <c:pt idx="590">
                  <c:v>-8.762376237731731E-2</c:v>
                </c:pt>
                <c:pt idx="591">
                  <c:v>0.14425742574277622</c:v>
                </c:pt>
                <c:pt idx="592">
                  <c:v>6.6435643564057387E-2</c:v>
                </c:pt>
                <c:pt idx="593">
                  <c:v>0.34366336633709554</c:v>
                </c:pt>
                <c:pt idx="594">
                  <c:v>-0.25534653465319035</c:v>
                </c:pt>
                <c:pt idx="595">
                  <c:v>0.18059405940726442</c:v>
                </c:pt>
                <c:pt idx="596">
                  <c:v>-1.663366336655113E-2</c:v>
                </c:pt>
                <c:pt idx="597">
                  <c:v>0.29683168316882802</c:v>
                </c:pt>
                <c:pt idx="598">
                  <c:v>9.9009900989164748E-2</c:v>
                </c:pt>
                <c:pt idx="599">
                  <c:v>0.10425742574246143</c:v>
                </c:pt>
                <c:pt idx="600">
                  <c:v>-0.12841584158496011</c:v>
                </c:pt>
                <c:pt idx="601">
                  <c:v>2.4851485149086572E-2</c:v>
                </c:pt>
                <c:pt idx="602">
                  <c:v>-6.8019801980120392E-2</c:v>
                </c:pt>
                <c:pt idx="603">
                  <c:v>0.4562376237628325</c:v>
                </c:pt>
                <c:pt idx="604">
                  <c:v>-0.30217821782145782</c:v>
                </c:pt>
                <c:pt idx="605">
                  <c:v>0.29386138613958929</c:v>
                </c:pt>
                <c:pt idx="606">
                  <c:v>-0.11782178217762665</c:v>
                </c:pt>
                <c:pt idx="607">
                  <c:v>0.2198019801988442</c:v>
                </c:pt>
                <c:pt idx="608">
                  <c:v>-3.6237623762341027E-2</c:v>
                </c:pt>
                <c:pt idx="609">
                  <c:v>0.20019801980164728</c:v>
                </c:pt>
                <c:pt idx="610">
                  <c:v>-0.30821782178208251</c:v>
                </c:pt>
                <c:pt idx="611">
                  <c:v>4.6831683169674503E-2</c:v>
                </c:pt>
                <c:pt idx="612">
                  <c:v>6.8019801980120392E-2</c:v>
                </c:pt>
                <c:pt idx="613">
                  <c:v>0.33465346534723206</c:v>
                </c:pt>
                <c:pt idx="614">
                  <c:v>-0.16465346534730116</c:v>
                </c:pt>
                <c:pt idx="615">
                  <c:v>0.24168316831728498</c:v>
                </c:pt>
                <c:pt idx="616">
                  <c:v>-0.36326732673288542</c:v>
                </c:pt>
                <c:pt idx="617">
                  <c:v>0.18960396039572083</c:v>
                </c:pt>
                <c:pt idx="618">
                  <c:v>-0.13445544554417779</c:v>
                </c:pt>
                <c:pt idx="619">
                  <c:v>9.2871287129206975E-2</c:v>
                </c:pt>
                <c:pt idx="620">
                  <c:v>-7.7029702969983835E-2</c:v>
                </c:pt>
                <c:pt idx="621">
                  <c:v>0.25227722772321143</c:v>
                </c:pt>
                <c:pt idx="622">
                  <c:v>0.16772277227728005</c:v>
                </c:pt>
                <c:pt idx="623">
                  <c:v>0.10415841584172131</c:v>
                </c:pt>
                <c:pt idx="624">
                  <c:v>-1.5841584157816117E-2</c:v>
                </c:pt>
                <c:pt idx="625">
                  <c:v>2.1089108909705775E-2</c:v>
                </c:pt>
                <c:pt idx="626">
                  <c:v>-0.13376237623758991</c:v>
                </c:pt>
                <c:pt idx="627">
                  <c:v>2.6435643563742572E-2</c:v>
                </c:pt>
                <c:pt idx="628">
                  <c:v>0.14425742574136921</c:v>
                </c:pt>
                <c:pt idx="629">
                  <c:v>0.2198019801988442</c:v>
                </c:pt>
                <c:pt idx="630">
                  <c:v>-0.16990099009778378</c:v>
                </c:pt>
                <c:pt idx="631">
                  <c:v>0.2772277227716311</c:v>
                </c:pt>
                <c:pt idx="632">
                  <c:v>-0.15029702970199391</c:v>
                </c:pt>
                <c:pt idx="633">
                  <c:v>0.17524752475182059</c:v>
                </c:pt>
                <c:pt idx="634">
                  <c:v>2.4851485149086572E-2</c:v>
                </c:pt>
                <c:pt idx="635">
                  <c:v>0.38455445544547845</c:v>
                </c:pt>
                <c:pt idx="636">
                  <c:v>0</c:v>
                </c:pt>
                <c:pt idx="637">
                  <c:v>-0.14801980198075002</c:v>
                </c:pt>
                <c:pt idx="638">
                  <c:v>5.2475247532966741E-3</c:v>
                </c:pt>
                <c:pt idx="639">
                  <c:v>0.15326732673263968</c:v>
                </c:pt>
                <c:pt idx="640">
                  <c:v>-0.10356435643446653</c:v>
                </c:pt>
                <c:pt idx="641">
                  <c:v>9.0594059406556085E-2</c:v>
                </c:pt>
                <c:pt idx="642">
                  <c:v>-0.32247524752524259</c:v>
                </c:pt>
                <c:pt idx="643">
                  <c:v>0.29683168316882802</c:v>
                </c:pt>
                <c:pt idx="644">
                  <c:v>6.5742574257469502E-2</c:v>
                </c:pt>
                <c:pt idx="645">
                  <c:v>0.11257425742573698</c:v>
                </c:pt>
                <c:pt idx="646">
                  <c:v>-9.8118811881096626E-2</c:v>
                </c:pt>
                <c:pt idx="647">
                  <c:v>0.15940594059400448</c:v>
                </c:pt>
                <c:pt idx="648">
                  <c:v>-0.20009900990090718</c:v>
                </c:pt>
                <c:pt idx="649">
                  <c:v>0.11861386138636167</c:v>
                </c:pt>
                <c:pt idx="650">
                  <c:v>-0.21673267326745829</c:v>
                </c:pt>
                <c:pt idx="651">
                  <c:v>4.6831683168267482E-2</c:v>
                </c:pt>
                <c:pt idx="652">
                  <c:v>-0.25237623762395156</c:v>
                </c:pt>
                <c:pt idx="653">
                  <c:v>-0.31881188118800896</c:v>
                </c:pt>
                <c:pt idx="654">
                  <c:v>-0.10801980197902819</c:v>
                </c:pt>
                <c:pt idx="655">
                  <c:v>0.1284158415835531</c:v>
                </c:pt>
                <c:pt idx="656">
                  <c:v>-0.40564356435659127</c:v>
                </c:pt>
                <c:pt idx="657">
                  <c:v>4.9900990099653389E-2</c:v>
                </c:pt>
                <c:pt idx="658">
                  <c:v>-7.178217821668717E-2</c:v>
                </c:pt>
                <c:pt idx="659">
                  <c:v>-6.1089108910020583E-2</c:v>
                </c:pt>
                <c:pt idx="660">
                  <c:v>-0.23039603960477065</c:v>
                </c:pt>
                <c:pt idx="661">
                  <c:v>-1.5841584157816117E-2</c:v>
                </c:pt>
                <c:pt idx="662">
                  <c:v>-1.5940594058556239E-2</c:v>
                </c:pt>
                <c:pt idx="663">
                  <c:v>7.7029702971390848E-2</c:v>
                </c:pt>
                <c:pt idx="664">
                  <c:v>7.0990099010766181E-2</c:v>
                </c:pt>
                <c:pt idx="665">
                  <c:v>0.12841584158496011</c:v>
                </c:pt>
                <c:pt idx="666">
                  <c:v>-0.10425742574246143</c:v>
                </c:pt>
                <c:pt idx="667">
                  <c:v>0.10198019801981054</c:v>
                </c:pt>
                <c:pt idx="668">
                  <c:v>-0.11782178217762665</c:v>
                </c:pt>
                <c:pt idx="669">
                  <c:v>-5.1386138614976283E-2</c:v>
                </c:pt>
                <c:pt idx="670">
                  <c:v>-0.25227722772180444</c:v>
                </c:pt>
                <c:pt idx="671">
                  <c:v>0.21079207920898077</c:v>
                </c:pt>
                <c:pt idx="672">
                  <c:v>-1.0594059405926457E-2</c:v>
                </c:pt>
                <c:pt idx="673">
                  <c:v>-5.7425742574193944E-2</c:v>
                </c:pt>
                <c:pt idx="674">
                  <c:v>-0.1541584158407078</c:v>
                </c:pt>
                <c:pt idx="675">
                  <c:v>0.40940594059456503</c:v>
                </c:pt>
                <c:pt idx="676">
                  <c:v>1.0495049505186333E-2</c:v>
                </c:pt>
                <c:pt idx="677">
                  <c:v>0.26891089108835559</c:v>
                </c:pt>
                <c:pt idx="678">
                  <c:v>-0.35425742574302199</c:v>
                </c:pt>
                <c:pt idx="679">
                  <c:v>-0.15405940594137468</c:v>
                </c:pt>
                <c:pt idx="680">
                  <c:v>-7.7029702971390848E-2</c:v>
                </c:pt>
                <c:pt idx="681">
                  <c:v>-8.613861386058741E-2</c:v>
                </c:pt>
                <c:pt idx="682">
                  <c:v>-0.18049504950511727</c:v>
                </c:pt>
                <c:pt idx="683">
                  <c:v>9.1089108906035644E-3</c:v>
                </c:pt>
                <c:pt idx="684">
                  <c:v>-9.0099009898634425E-3</c:v>
                </c:pt>
                <c:pt idx="685">
                  <c:v>-5.2178217822304279E-2</c:v>
                </c:pt>
                <c:pt idx="686">
                  <c:v>-0.33465346534582507</c:v>
                </c:pt>
                <c:pt idx="687">
                  <c:v>9.9009900990571761E-2</c:v>
                </c:pt>
                <c:pt idx="688">
                  <c:v>-0.18425742574168402</c:v>
                </c:pt>
                <c:pt idx="689">
                  <c:v>0.21603960396087041</c:v>
                </c:pt>
                <c:pt idx="690">
                  <c:v>-0.21980198019743719</c:v>
                </c:pt>
                <c:pt idx="691">
                  <c:v>-0.13376237623899692</c:v>
                </c:pt>
                <c:pt idx="692">
                  <c:v>0.26891089108976257</c:v>
                </c:pt>
                <c:pt idx="693">
                  <c:v>0.10722772277170019</c:v>
                </c:pt>
                <c:pt idx="694">
                  <c:v>-0.13980198019821458</c:v>
                </c:pt>
                <c:pt idx="695">
                  <c:v>7.6237623762655846E-2</c:v>
                </c:pt>
                <c:pt idx="696">
                  <c:v>-0.47207920792064861</c:v>
                </c:pt>
                <c:pt idx="697">
                  <c:v>0.24089108910854998</c:v>
                </c:pt>
                <c:pt idx="698">
                  <c:v>0.11257425742573698</c:v>
                </c:pt>
                <c:pt idx="699">
                  <c:v>-5.3465346526297818E-3</c:v>
                </c:pt>
                <c:pt idx="700">
                  <c:v>8.613861386058741E-2</c:v>
                </c:pt>
                <c:pt idx="701">
                  <c:v>0.3323762376231742</c:v>
                </c:pt>
                <c:pt idx="702">
                  <c:v>-0.22514851485147397</c:v>
                </c:pt>
                <c:pt idx="703">
                  <c:v>6.5742574257469502E-2</c:v>
                </c:pt>
                <c:pt idx="704">
                  <c:v>-0.18435643564383117</c:v>
                </c:pt>
                <c:pt idx="705">
                  <c:v>0.10198019801981054</c:v>
                </c:pt>
                <c:pt idx="706">
                  <c:v>-2.4950495049826694E-2</c:v>
                </c:pt>
                <c:pt idx="707">
                  <c:v>0.30900990099081749</c:v>
                </c:pt>
                <c:pt idx="708">
                  <c:v>-0.34891089108898521</c:v>
                </c:pt>
                <c:pt idx="709">
                  <c:v>-5.7425742574193944E-2</c:v>
                </c:pt>
                <c:pt idx="710">
                  <c:v>0.10732673267384733</c:v>
                </c:pt>
                <c:pt idx="711">
                  <c:v>-5.247524751889659E-3</c:v>
                </c:pt>
                <c:pt idx="712">
                  <c:v>7.0990099009359167E-2</c:v>
                </c:pt>
                <c:pt idx="713">
                  <c:v>-0.16999999999993093</c:v>
                </c:pt>
                <c:pt idx="714">
                  <c:v>-3.0990099010451369E-2</c:v>
                </c:pt>
                <c:pt idx="715">
                  <c:v>-9.1386138613884074E-2</c:v>
                </c:pt>
                <c:pt idx="716">
                  <c:v>-0.23108910890995152</c:v>
                </c:pt>
                <c:pt idx="717">
                  <c:v>-4.6831683168267482E-2</c:v>
                </c:pt>
                <c:pt idx="718">
                  <c:v>-0.20019801980164728</c:v>
                </c:pt>
                <c:pt idx="719">
                  <c:v>-2.5742574257154694E-2</c:v>
                </c:pt>
                <c:pt idx="720">
                  <c:v>-0.23108910890995152</c:v>
                </c:pt>
                <c:pt idx="721">
                  <c:v>5.1287128712829144E-2</c:v>
                </c:pt>
                <c:pt idx="722">
                  <c:v>0.14881188118807803</c:v>
                </c:pt>
                <c:pt idx="723">
                  <c:v>0.18960396039572083</c:v>
                </c:pt>
                <c:pt idx="724">
                  <c:v>-0.40039603960329456</c:v>
                </c:pt>
                <c:pt idx="725">
                  <c:v>7.7128712872130981E-2</c:v>
                </c:pt>
                <c:pt idx="726">
                  <c:v>-8.5346534653259407E-2</c:v>
                </c:pt>
                <c:pt idx="727">
                  <c:v>0.14881188118807803</c:v>
                </c:pt>
                <c:pt idx="728">
                  <c:v>0.35950495049491166</c:v>
                </c:pt>
                <c:pt idx="729">
                  <c:v>5.247524751889659E-3</c:v>
                </c:pt>
                <c:pt idx="730">
                  <c:v>-0.25762376237584123</c:v>
                </c:pt>
                <c:pt idx="731">
                  <c:v>7.1782178218094184E-2</c:v>
                </c:pt>
                <c:pt idx="732">
                  <c:v>-0.18425742574168402</c:v>
                </c:pt>
                <c:pt idx="733">
                  <c:v>0.17297029702916969</c:v>
                </c:pt>
                <c:pt idx="734">
                  <c:v>-0.23643564356398833</c:v>
                </c:pt>
                <c:pt idx="735">
                  <c:v>0.10425742574246143</c:v>
                </c:pt>
                <c:pt idx="736">
                  <c:v>-8.2376237624020632E-2</c:v>
                </c:pt>
                <c:pt idx="737">
                  <c:v>0.29158415841553137</c:v>
                </c:pt>
                <c:pt idx="738">
                  <c:v>0.27722772277303814</c:v>
                </c:pt>
                <c:pt idx="739">
                  <c:v>-3.7623762365667675E-3</c:v>
                </c:pt>
                <c:pt idx="740">
                  <c:v>-0.46683168316875895</c:v>
                </c:pt>
                <c:pt idx="741">
                  <c:v>0.12316831683166345</c:v>
                </c:pt>
                <c:pt idx="742">
                  <c:v>-0.11861386138636167</c:v>
                </c:pt>
                <c:pt idx="743">
                  <c:v>0.25000000000056055</c:v>
                </c:pt>
                <c:pt idx="744">
                  <c:v>-0.16396039603930626</c:v>
                </c:pt>
                <c:pt idx="745">
                  <c:v>1.9702970296530019E-2</c:v>
                </c:pt>
                <c:pt idx="746">
                  <c:v>-0.32405940594130561</c:v>
                </c:pt>
                <c:pt idx="747">
                  <c:v>-0.10732673267244032</c:v>
                </c:pt>
                <c:pt idx="748">
                  <c:v>4.9900990098246376E-2</c:v>
                </c:pt>
                <c:pt idx="749">
                  <c:v>0.49168316831643855</c:v>
                </c:pt>
                <c:pt idx="750">
                  <c:v>0.18960396039572083</c:v>
                </c:pt>
                <c:pt idx="751">
                  <c:v>0.18960396039572083</c:v>
                </c:pt>
                <c:pt idx="752">
                  <c:v>0.10346534653513342</c:v>
                </c:pt>
                <c:pt idx="753">
                  <c:v>0.20396039603962107</c:v>
                </c:pt>
                <c:pt idx="754">
                  <c:v>0.11861386138636167</c:v>
                </c:pt>
                <c:pt idx="755">
                  <c:v>0.67227722772370291</c:v>
                </c:pt>
                <c:pt idx="756">
                  <c:v>0.24475247524726387</c:v>
                </c:pt>
                <c:pt idx="757">
                  <c:v>0.55980198019870608</c:v>
                </c:pt>
                <c:pt idx="758">
                  <c:v>6.1188118810760708E-2</c:v>
                </c:pt>
                <c:pt idx="759">
                  <c:v>3.554455445575315E-2</c:v>
                </c:pt>
                <c:pt idx="760">
                  <c:v>-6.5742574257469502E-2</c:v>
                </c:pt>
                <c:pt idx="761">
                  <c:v>0.13742574257482357</c:v>
                </c:pt>
                <c:pt idx="762">
                  <c:v>2.4851485147679556E-2</c:v>
                </c:pt>
                <c:pt idx="763">
                  <c:v>-0.10346534653513342</c:v>
                </c:pt>
                <c:pt idx="764">
                  <c:v>0.10722772277170019</c:v>
                </c:pt>
                <c:pt idx="765">
                  <c:v>3.0198019801716356E-2</c:v>
                </c:pt>
                <c:pt idx="766">
                  <c:v>0.12920792079088111</c:v>
                </c:pt>
                <c:pt idx="767">
                  <c:v>0.48346534653531009</c:v>
                </c:pt>
                <c:pt idx="768">
                  <c:v>0.37089108910816609</c:v>
                </c:pt>
                <c:pt idx="769">
                  <c:v>0.2659405940591168</c:v>
                </c:pt>
                <c:pt idx="770">
                  <c:v>-0.37009900990083811</c:v>
                </c:pt>
                <c:pt idx="771">
                  <c:v>0.31277227722738427</c:v>
                </c:pt>
                <c:pt idx="772">
                  <c:v>-0.15930693069326435</c:v>
                </c:pt>
                <c:pt idx="773">
                  <c:v>0.10722772277310721</c:v>
                </c:pt>
                <c:pt idx="774">
                  <c:v>0.1699009900991908</c:v>
                </c:pt>
                <c:pt idx="775">
                  <c:v>0.44188118811893229</c:v>
                </c:pt>
                <c:pt idx="776">
                  <c:v>-0.11405940594105989</c:v>
                </c:pt>
                <c:pt idx="777">
                  <c:v>8.2376237622613618E-2</c:v>
                </c:pt>
                <c:pt idx="778">
                  <c:v>0.36485148514894844</c:v>
                </c:pt>
                <c:pt idx="779">
                  <c:v>0.63673267326654281</c:v>
                </c:pt>
                <c:pt idx="780">
                  <c:v>0.44712871287082195</c:v>
                </c:pt>
                <c:pt idx="781">
                  <c:v>0.31871287128726883</c:v>
                </c:pt>
                <c:pt idx="782">
                  <c:v>6.6435643564057387E-2</c:v>
                </c:pt>
                <c:pt idx="783">
                  <c:v>0.30217821782145782</c:v>
                </c:pt>
                <c:pt idx="784">
                  <c:v>-0.12316831683166345</c:v>
                </c:pt>
                <c:pt idx="785">
                  <c:v>0.30217821782145782</c:v>
                </c:pt>
                <c:pt idx="786">
                  <c:v>0.27198019801974149</c:v>
                </c:pt>
                <c:pt idx="787">
                  <c:v>0.29683168316882802</c:v>
                </c:pt>
                <c:pt idx="788">
                  <c:v>0.21980198019743719</c:v>
                </c:pt>
                <c:pt idx="789">
                  <c:v>6.5643564356729384E-2</c:v>
                </c:pt>
                <c:pt idx="790">
                  <c:v>9.891089108842463E-2</c:v>
                </c:pt>
                <c:pt idx="791">
                  <c:v>0.66168316831777652</c:v>
                </c:pt>
                <c:pt idx="792">
                  <c:v>0.14277227722745334</c:v>
                </c:pt>
                <c:pt idx="793">
                  <c:v>0.34524752475175152</c:v>
                </c:pt>
                <c:pt idx="794">
                  <c:v>0.34821782178099031</c:v>
                </c:pt>
                <c:pt idx="795">
                  <c:v>0.49168316831643855</c:v>
                </c:pt>
                <c:pt idx="796">
                  <c:v>0.21534653465287554</c:v>
                </c:pt>
                <c:pt idx="797">
                  <c:v>0.54841584158404455</c:v>
                </c:pt>
                <c:pt idx="798">
                  <c:v>0.26069306930722713</c:v>
                </c:pt>
                <c:pt idx="799">
                  <c:v>0.48118811881125217</c:v>
                </c:pt>
                <c:pt idx="800">
                  <c:v>0.5544554455446693</c:v>
                </c:pt>
                <c:pt idx="801">
                  <c:v>0.8210891089103739</c:v>
                </c:pt>
                <c:pt idx="802">
                  <c:v>0.30742574257334748</c:v>
                </c:pt>
                <c:pt idx="803">
                  <c:v>0.66702970297040631</c:v>
                </c:pt>
                <c:pt idx="804">
                  <c:v>0.17524752475322761</c:v>
                </c:pt>
                <c:pt idx="805">
                  <c:v>0.46683168316875895</c:v>
                </c:pt>
                <c:pt idx="806">
                  <c:v>5.6732673267606067E-2</c:v>
                </c:pt>
                <c:pt idx="807">
                  <c:v>0.51287128712829144</c:v>
                </c:pt>
                <c:pt idx="808">
                  <c:v>0.14881188118807803</c:v>
                </c:pt>
                <c:pt idx="809">
                  <c:v>0.40108910891128946</c:v>
                </c:pt>
                <c:pt idx="810">
                  <c:v>0.29693069306816117</c:v>
                </c:pt>
                <c:pt idx="811">
                  <c:v>0.13821782178215156</c:v>
                </c:pt>
                <c:pt idx="812">
                  <c:v>0.33990099009771474</c:v>
                </c:pt>
                <c:pt idx="813">
                  <c:v>0.34297029702910065</c:v>
                </c:pt>
                <c:pt idx="814">
                  <c:v>0.60435643564291563</c:v>
                </c:pt>
                <c:pt idx="815">
                  <c:v>1.3597029702972272</c:v>
                </c:pt>
                <c:pt idx="816">
                  <c:v>1.0514851485137375</c:v>
                </c:pt>
                <c:pt idx="817">
                  <c:v>0.89821782178250487</c:v>
                </c:pt>
                <c:pt idx="818">
                  <c:v>0.50306930692969298</c:v>
                </c:pt>
                <c:pt idx="819">
                  <c:v>0.67227722772229592</c:v>
                </c:pt>
                <c:pt idx="820">
                  <c:v>0.87326732673267826</c:v>
                </c:pt>
                <c:pt idx="821">
                  <c:v>0.46158415841686934</c:v>
                </c:pt>
                <c:pt idx="822">
                  <c:v>0.22732673267338474</c:v>
                </c:pt>
                <c:pt idx="823">
                  <c:v>0.75455445544557642</c:v>
                </c:pt>
                <c:pt idx="824">
                  <c:v>0.29306930693085426</c:v>
                </c:pt>
                <c:pt idx="825">
                  <c:v>0.58534653465297348</c:v>
                </c:pt>
                <c:pt idx="826">
                  <c:v>0.36485148514894844</c:v>
                </c:pt>
                <c:pt idx="827">
                  <c:v>0.19861386138558426</c:v>
                </c:pt>
                <c:pt idx="828">
                  <c:v>0.2772277227716311</c:v>
                </c:pt>
                <c:pt idx="829">
                  <c:v>0.60059405940634891</c:v>
                </c:pt>
                <c:pt idx="830">
                  <c:v>0.74930693069368681</c:v>
                </c:pt>
                <c:pt idx="831">
                  <c:v>0.33841584158379884</c:v>
                </c:pt>
                <c:pt idx="832">
                  <c:v>0.97514851485174858</c:v>
                </c:pt>
                <c:pt idx="833">
                  <c:v>1.288019801979873</c:v>
                </c:pt>
                <c:pt idx="834">
                  <c:v>7.1683168315947038E-2</c:v>
                </c:pt>
                <c:pt idx="835">
                  <c:v>0.37544554455487489</c:v>
                </c:pt>
                <c:pt idx="836">
                  <c:v>0.18960396039712785</c:v>
                </c:pt>
                <c:pt idx="837">
                  <c:v>0.1699009900991908</c:v>
                </c:pt>
                <c:pt idx="838">
                  <c:v>0.47742574257468545</c:v>
                </c:pt>
                <c:pt idx="839">
                  <c:v>0.89742574257376995</c:v>
                </c:pt>
                <c:pt idx="840">
                  <c:v>0.31801980198068097</c:v>
                </c:pt>
                <c:pt idx="841">
                  <c:v>0.79009900990132953</c:v>
                </c:pt>
                <c:pt idx="842">
                  <c:v>0.62623762376276348</c:v>
                </c:pt>
                <c:pt idx="843">
                  <c:v>9.3762376237275097E-2</c:v>
                </c:pt>
                <c:pt idx="844">
                  <c:v>0.26059405940508001</c:v>
                </c:pt>
                <c:pt idx="845">
                  <c:v>3.9999999998907798E-2</c:v>
                </c:pt>
                <c:pt idx="846">
                  <c:v>-0.15336633663337981</c:v>
                </c:pt>
                <c:pt idx="847">
                  <c:v>0.22514851485147397</c:v>
                </c:pt>
                <c:pt idx="848">
                  <c:v>0.36257425742629756</c:v>
                </c:pt>
                <c:pt idx="849">
                  <c:v>0.25603960396118525</c:v>
                </c:pt>
                <c:pt idx="850">
                  <c:v>1.1287128713921348E-2</c:v>
                </c:pt>
                <c:pt idx="851">
                  <c:v>0.20019801980305429</c:v>
                </c:pt>
                <c:pt idx="852">
                  <c:v>7.7029702969983835E-2</c:v>
                </c:pt>
                <c:pt idx="853">
                  <c:v>0.129108910891548</c:v>
                </c:pt>
                <c:pt idx="854">
                  <c:v>0.45782178217748853</c:v>
                </c:pt>
                <c:pt idx="855">
                  <c:v>0.672376237623036</c:v>
                </c:pt>
                <c:pt idx="856">
                  <c:v>0.28782178217896459</c:v>
                </c:pt>
                <c:pt idx="857">
                  <c:v>0.21603960396087041</c:v>
                </c:pt>
                <c:pt idx="858">
                  <c:v>-0.2009900990089753</c:v>
                </c:pt>
                <c:pt idx="859">
                  <c:v>6.1188118812167722E-2</c:v>
                </c:pt>
                <c:pt idx="860">
                  <c:v>0.47217821782279579</c:v>
                </c:pt>
                <c:pt idx="861">
                  <c:v>0.25079207920788854</c:v>
                </c:pt>
                <c:pt idx="862">
                  <c:v>-0.1948514851476105</c:v>
                </c:pt>
                <c:pt idx="863">
                  <c:v>-0.3428712871297675</c:v>
                </c:pt>
                <c:pt idx="864">
                  <c:v>5.346534654036797E-3</c:v>
                </c:pt>
                <c:pt idx="865">
                  <c:v>-4.980198019891327E-2</c:v>
                </c:pt>
                <c:pt idx="866">
                  <c:v>-1.0594059405926457E-2</c:v>
                </c:pt>
                <c:pt idx="867">
                  <c:v>0.16396039603930626</c:v>
                </c:pt>
                <c:pt idx="868">
                  <c:v>2.4950495048419681E-2</c:v>
                </c:pt>
                <c:pt idx="869">
                  <c:v>0.1284158415835531</c:v>
                </c:pt>
                <c:pt idx="870">
                  <c:v>-0.44722772277156209</c:v>
                </c:pt>
                <c:pt idx="871">
                  <c:v>0.69712871287138245</c:v>
                </c:pt>
                <c:pt idx="872">
                  <c:v>0.67841584158366075</c:v>
                </c:pt>
                <c:pt idx="873">
                  <c:v>0.35950495049491166</c:v>
                </c:pt>
                <c:pt idx="874">
                  <c:v>0.25148514851447645</c:v>
                </c:pt>
                <c:pt idx="875">
                  <c:v>0.46148514851472217</c:v>
                </c:pt>
                <c:pt idx="876">
                  <c:v>0.2394059405946341</c:v>
                </c:pt>
                <c:pt idx="877">
                  <c:v>0.74029702970241629</c:v>
                </c:pt>
                <c:pt idx="878">
                  <c:v>0.61188118811886316</c:v>
                </c:pt>
                <c:pt idx="879">
                  <c:v>-0.29831683168415091</c:v>
                </c:pt>
                <c:pt idx="880">
                  <c:v>-0.9284158415842213</c:v>
                </c:pt>
                <c:pt idx="881">
                  <c:v>-0.37613861386146275</c:v>
                </c:pt>
                <c:pt idx="882">
                  <c:v>-0.24702970297132179</c:v>
                </c:pt>
                <c:pt idx="883">
                  <c:v>-0.29158415841693835</c:v>
                </c:pt>
                <c:pt idx="884">
                  <c:v>-3.0198019801716356E-2</c:v>
                </c:pt>
                <c:pt idx="885">
                  <c:v>4.6138613861679612E-2</c:v>
                </c:pt>
                <c:pt idx="886">
                  <c:v>7.1782178218094184E-2</c:v>
                </c:pt>
                <c:pt idx="887">
                  <c:v>0.15336633663337981</c:v>
                </c:pt>
                <c:pt idx="888">
                  <c:v>-0.10346534653513342</c:v>
                </c:pt>
                <c:pt idx="889">
                  <c:v>0.22504950495073386</c:v>
                </c:pt>
                <c:pt idx="890">
                  <c:v>-5.2475247532966741E-3</c:v>
                </c:pt>
                <c:pt idx="891">
                  <c:v>0.39881188118863858</c:v>
                </c:pt>
                <c:pt idx="892">
                  <c:v>-0.26673267326785183</c:v>
                </c:pt>
                <c:pt idx="893">
                  <c:v>9.8217821781836759E-2</c:v>
                </c:pt>
                <c:pt idx="894">
                  <c:v>-4.1584158414970811E-2</c:v>
                </c:pt>
                <c:pt idx="895">
                  <c:v>-9.6732673266513858E-2</c:v>
                </c:pt>
                <c:pt idx="896">
                  <c:v>-0.26138613861381499</c:v>
                </c:pt>
                <c:pt idx="897">
                  <c:v>-0.23574257425740044</c:v>
                </c:pt>
                <c:pt idx="898">
                  <c:v>2.6435643565149589E-2</c:v>
                </c:pt>
                <c:pt idx="899">
                  <c:v>0.10732673267384733</c:v>
                </c:pt>
                <c:pt idx="900">
                  <c:v>-0.35960396039565179</c:v>
                </c:pt>
                <c:pt idx="901">
                  <c:v>-7.7128712870723967E-2</c:v>
                </c:pt>
                <c:pt idx="902">
                  <c:v>-0.26287128712913788</c:v>
                </c:pt>
                <c:pt idx="903">
                  <c:v>0.34900990098972529</c:v>
                </c:pt>
                <c:pt idx="904">
                  <c:v>-0.11257425742573698</c:v>
                </c:pt>
                <c:pt idx="905">
                  <c:v>-1.663366336655113E-2</c:v>
                </c:pt>
                <c:pt idx="906">
                  <c:v>-0.20009900990090718</c:v>
                </c:pt>
                <c:pt idx="907">
                  <c:v>0.20920792079291775</c:v>
                </c:pt>
                <c:pt idx="908">
                  <c:v>5.2079207920157147E-2</c:v>
                </c:pt>
                <c:pt idx="909">
                  <c:v>0.1321782178229339</c:v>
                </c:pt>
                <c:pt idx="910">
                  <c:v>-9.8217821781836759E-2</c:v>
                </c:pt>
                <c:pt idx="911">
                  <c:v>-0.3075247524754946</c:v>
                </c:pt>
                <c:pt idx="912">
                  <c:v>-0.43128712871300584</c:v>
                </c:pt>
                <c:pt idx="913">
                  <c:v>4.0792079207642808E-2</c:v>
                </c:pt>
                <c:pt idx="914">
                  <c:v>0.25603960396118525</c:v>
                </c:pt>
                <c:pt idx="915">
                  <c:v>-0.15405940594137468</c:v>
                </c:pt>
                <c:pt idx="916">
                  <c:v>-0.912475247525665</c:v>
                </c:pt>
                <c:pt idx="917">
                  <c:v>-0.50455445544501587</c:v>
                </c:pt>
                <c:pt idx="918">
                  <c:v>0.30217821782145782</c:v>
                </c:pt>
                <c:pt idx="919">
                  <c:v>0.71762376237664749</c:v>
                </c:pt>
                <c:pt idx="920">
                  <c:v>0.6420792079205796</c:v>
                </c:pt>
                <c:pt idx="921">
                  <c:v>-0.38980198019877516</c:v>
                </c:pt>
                <c:pt idx="922">
                  <c:v>0.11861386138636167</c:v>
                </c:pt>
                <c:pt idx="923">
                  <c:v>0.37920792079284865</c:v>
                </c:pt>
                <c:pt idx="924">
                  <c:v>-7.3267326733417071E-2</c:v>
                </c:pt>
                <c:pt idx="925">
                  <c:v>-0.12386138613825133</c:v>
                </c:pt>
                <c:pt idx="926">
                  <c:v>8.2376237624020632E-2</c:v>
                </c:pt>
                <c:pt idx="927">
                  <c:v>5.7425742574193944E-2</c:v>
                </c:pt>
                <c:pt idx="928">
                  <c:v>-0.11782178217903366</c:v>
                </c:pt>
                <c:pt idx="929">
                  <c:v>-8.7623762375910297E-2</c:v>
                </c:pt>
                <c:pt idx="930">
                  <c:v>-0.79089108910865757</c:v>
                </c:pt>
                <c:pt idx="931">
                  <c:v>-5.2475247532966741E-3</c:v>
                </c:pt>
                <c:pt idx="932">
                  <c:v>-0.28257425742566794</c:v>
                </c:pt>
                <c:pt idx="933">
                  <c:v>9.8217821781836759E-2</c:v>
                </c:pt>
                <c:pt idx="934">
                  <c:v>0.62930693069414934</c:v>
                </c:pt>
                <c:pt idx="935">
                  <c:v>0.57108910891122044</c:v>
                </c:pt>
                <c:pt idx="936">
                  <c:v>-9.8217821781836759E-2</c:v>
                </c:pt>
                <c:pt idx="937">
                  <c:v>0.31277227722879131</c:v>
                </c:pt>
                <c:pt idx="938">
                  <c:v>0.23118811881209866</c:v>
                </c:pt>
                <c:pt idx="939">
                  <c:v>0.58465346534638563</c:v>
                </c:pt>
                <c:pt idx="940">
                  <c:v>0.50831683168298969</c:v>
                </c:pt>
                <c:pt idx="941">
                  <c:v>-4.1584158416377824E-2</c:v>
                </c:pt>
                <c:pt idx="942">
                  <c:v>-7.6237623762655846E-2</c:v>
                </c:pt>
                <c:pt idx="943">
                  <c:v>-0.6420792079205796</c:v>
                </c:pt>
                <c:pt idx="944">
                  <c:v>0.13445544554558481</c:v>
                </c:pt>
                <c:pt idx="945">
                  <c:v>-0.27188118811900136</c:v>
                </c:pt>
                <c:pt idx="946">
                  <c:v>-0.23574257425740044</c:v>
                </c:pt>
                <c:pt idx="947">
                  <c:v>5.1386138614976283E-2</c:v>
                </c:pt>
                <c:pt idx="948">
                  <c:v>0.29158415841553137</c:v>
                </c:pt>
                <c:pt idx="949">
                  <c:v>0.98346534653361717</c:v>
                </c:pt>
                <c:pt idx="950">
                  <c:v>-2.4950495049826694E-2</c:v>
                </c:pt>
                <c:pt idx="951">
                  <c:v>0.74396039603965003</c:v>
                </c:pt>
                <c:pt idx="952">
                  <c:v>7.7029702969983835E-2</c:v>
                </c:pt>
                <c:pt idx="953">
                  <c:v>0.6102970297028002</c:v>
                </c:pt>
                <c:pt idx="954">
                  <c:v>1.9603960395789898E-2</c:v>
                </c:pt>
                <c:pt idx="955">
                  <c:v>0.62019801980213873</c:v>
                </c:pt>
                <c:pt idx="956">
                  <c:v>-0.15940594059400448</c:v>
                </c:pt>
                <c:pt idx="957">
                  <c:v>-4.6831683168267482E-2</c:v>
                </c:pt>
                <c:pt idx="958">
                  <c:v>-0.30821782178208251</c:v>
                </c:pt>
                <c:pt idx="959">
                  <c:v>-7.7029702969983835E-2</c:v>
                </c:pt>
                <c:pt idx="960">
                  <c:v>-0.28623762376290157</c:v>
                </c:pt>
                <c:pt idx="961">
                  <c:v>7.0990099010766181E-2</c:v>
                </c:pt>
                <c:pt idx="962">
                  <c:v>0.10118811881107552</c:v>
                </c:pt>
                <c:pt idx="963">
                  <c:v>0.71386138613867378</c:v>
                </c:pt>
                <c:pt idx="964">
                  <c:v>0.1790099009912014</c:v>
                </c:pt>
                <c:pt idx="965">
                  <c:v>0.45782178217889552</c:v>
                </c:pt>
                <c:pt idx="966">
                  <c:v>-9.9009900990571761E-2</c:v>
                </c:pt>
                <c:pt idx="967">
                  <c:v>-4.0792079207642808E-2</c:v>
                </c:pt>
                <c:pt idx="968">
                  <c:v>5.247524751889659E-3</c:v>
                </c:pt>
                <c:pt idx="969">
                  <c:v>4.6831683168267482E-2</c:v>
                </c:pt>
                <c:pt idx="970">
                  <c:v>-0.87247524752535022</c:v>
                </c:pt>
                <c:pt idx="971">
                  <c:v>-0.55297029702934641</c:v>
                </c:pt>
                <c:pt idx="972">
                  <c:v>5.7425742574193944E-2</c:v>
                </c:pt>
                <c:pt idx="973">
                  <c:v>-0.26287128712773089</c:v>
                </c:pt>
                <c:pt idx="974">
                  <c:v>-0.1791089108919415</c:v>
                </c:pt>
                <c:pt idx="975">
                  <c:v>0.18960396039572083</c:v>
                </c:pt>
                <c:pt idx="976">
                  <c:v>0.20386138613888094</c:v>
                </c:pt>
                <c:pt idx="977">
                  <c:v>0.93366336633611091</c:v>
                </c:pt>
                <c:pt idx="978">
                  <c:v>0.42148514851440738</c:v>
                </c:pt>
                <c:pt idx="979">
                  <c:v>0.24168316831587797</c:v>
                </c:pt>
                <c:pt idx="980">
                  <c:v>0.17910891089053449</c:v>
                </c:pt>
                <c:pt idx="981">
                  <c:v>-0.20019801980164728</c:v>
                </c:pt>
                <c:pt idx="982">
                  <c:v>-0.23039603960477065</c:v>
                </c:pt>
                <c:pt idx="983">
                  <c:v>0.36485148514894844</c:v>
                </c:pt>
                <c:pt idx="984">
                  <c:v>-0.24168316831728498</c:v>
                </c:pt>
                <c:pt idx="985">
                  <c:v>-0.15861386138667646</c:v>
                </c:pt>
                <c:pt idx="986">
                  <c:v>-0.68356435643621727</c:v>
                </c:pt>
                <c:pt idx="987">
                  <c:v>0.1956435643563455</c:v>
                </c:pt>
                <c:pt idx="988">
                  <c:v>0.13217821782152689</c:v>
                </c:pt>
                <c:pt idx="989">
                  <c:v>0.60960396039621234</c:v>
                </c:pt>
                <c:pt idx="990">
                  <c:v>0.88762376237657847</c:v>
                </c:pt>
                <c:pt idx="991">
                  <c:v>0.24475247524726387</c:v>
                </c:pt>
                <c:pt idx="992">
                  <c:v>-0.10356435643587356</c:v>
                </c:pt>
                <c:pt idx="993">
                  <c:v>-0.33465346534723206</c:v>
                </c:pt>
                <c:pt idx="994">
                  <c:v>8.0099009899962728E-2</c:v>
                </c:pt>
                <c:pt idx="995">
                  <c:v>0.15029702970340092</c:v>
                </c:pt>
                <c:pt idx="996">
                  <c:v>-0.49257425742591365</c:v>
                </c:pt>
                <c:pt idx="997">
                  <c:v>2.5643564356414572E-2</c:v>
                </c:pt>
                <c:pt idx="998">
                  <c:v>-0.25603960396118525</c:v>
                </c:pt>
                <c:pt idx="999">
                  <c:v>-0.27188118811900136</c:v>
                </c:pt>
                <c:pt idx="1000">
                  <c:v>-0.32405940594130561</c:v>
                </c:pt>
                <c:pt idx="1001">
                  <c:v>0.10732673267384733</c:v>
                </c:pt>
                <c:pt idx="1002">
                  <c:v>-0.29693069306816117</c:v>
                </c:pt>
                <c:pt idx="1003">
                  <c:v>0.31128712871206138</c:v>
                </c:pt>
                <c:pt idx="1004">
                  <c:v>0.28247524752492781</c:v>
                </c:pt>
                <c:pt idx="1005">
                  <c:v>0.22059405940476517</c:v>
                </c:pt>
                <c:pt idx="1006">
                  <c:v>-0.18049504950511727</c:v>
                </c:pt>
                <c:pt idx="1007">
                  <c:v>-0.3036633663367807</c:v>
                </c:pt>
                <c:pt idx="1008">
                  <c:v>-0.44574257425764618</c:v>
                </c:pt>
                <c:pt idx="1009">
                  <c:v>-0.69267326732682089</c:v>
                </c:pt>
                <c:pt idx="1010">
                  <c:v>-0.31881188118800896</c:v>
                </c:pt>
                <c:pt idx="1011">
                  <c:v>-0.27722772277303814</c:v>
                </c:pt>
                <c:pt idx="1012">
                  <c:v>-4.5346534652944595E-2</c:v>
                </c:pt>
                <c:pt idx="1013">
                  <c:v>0.40415841584126838</c:v>
                </c:pt>
                <c:pt idx="1014">
                  <c:v>-0.38970297029662798</c:v>
                </c:pt>
                <c:pt idx="1015">
                  <c:v>-0.28782178217755761</c:v>
                </c:pt>
                <c:pt idx="1016">
                  <c:v>-0.37019801980157824</c:v>
                </c:pt>
                <c:pt idx="1017">
                  <c:v>0.23108910891135853</c:v>
                </c:pt>
                <c:pt idx="1018">
                  <c:v>-0.18128712871244526</c:v>
                </c:pt>
                <c:pt idx="1019">
                  <c:v>0.13217821782152689</c:v>
                </c:pt>
                <c:pt idx="1020">
                  <c:v>-0.44188118811752525</c:v>
                </c:pt>
                <c:pt idx="1021">
                  <c:v>0</c:v>
                </c:pt>
                <c:pt idx="1022">
                  <c:v>-7.1683168315947038E-2</c:v>
                </c:pt>
                <c:pt idx="1023">
                  <c:v>0.11257425742573698</c:v>
                </c:pt>
                <c:pt idx="1024">
                  <c:v>-9.1485148514624207E-2</c:v>
                </c:pt>
                <c:pt idx="1025">
                  <c:v>0.1284158415835531</c:v>
                </c:pt>
                <c:pt idx="1026">
                  <c:v>-0.31801980198068097</c:v>
                </c:pt>
                <c:pt idx="1027">
                  <c:v>0.43514851485171974</c:v>
                </c:pt>
                <c:pt idx="1028">
                  <c:v>0.86792079207864137</c:v>
                </c:pt>
                <c:pt idx="1029">
                  <c:v>6.6534653466204519E-2</c:v>
                </c:pt>
                <c:pt idx="1030">
                  <c:v>0.31346534653397218</c:v>
                </c:pt>
                <c:pt idx="1031">
                  <c:v>-4.0792079207642808E-2</c:v>
                </c:pt>
                <c:pt idx="1032">
                  <c:v>-0.13980198019821458</c:v>
                </c:pt>
                <c:pt idx="1033">
                  <c:v>-0.27198019801974149</c:v>
                </c:pt>
                <c:pt idx="1034">
                  <c:v>-0.85732673267271498</c:v>
                </c:pt>
                <c:pt idx="1035">
                  <c:v>-0.10871287128702309</c:v>
                </c:pt>
                <c:pt idx="1036">
                  <c:v>0.15029702970340092</c:v>
                </c:pt>
                <c:pt idx="1037">
                  <c:v>0.43663366336563558</c:v>
                </c:pt>
                <c:pt idx="1038">
                  <c:v>0.51366336633561949</c:v>
                </c:pt>
                <c:pt idx="1039">
                  <c:v>1.4412871287125126</c:v>
                </c:pt>
                <c:pt idx="1040">
                  <c:v>0.66247524752510445</c:v>
                </c:pt>
                <c:pt idx="1041">
                  <c:v>0.68663366336619613</c:v>
                </c:pt>
                <c:pt idx="1042">
                  <c:v>0.3482178217823973</c:v>
                </c:pt>
                <c:pt idx="1043">
                  <c:v>0.11257425742573698</c:v>
                </c:pt>
                <c:pt idx="1044">
                  <c:v>0.20316831683229308</c:v>
                </c:pt>
                <c:pt idx="1045">
                  <c:v>2.1089108911112788E-2</c:v>
                </c:pt>
                <c:pt idx="1046">
                  <c:v>-0.92009900990094573</c:v>
                </c:pt>
                <c:pt idx="1047">
                  <c:v>-0.49168316831643855</c:v>
                </c:pt>
                <c:pt idx="1048">
                  <c:v>-0.1699009900991908</c:v>
                </c:pt>
                <c:pt idx="1049">
                  <c:v>1.0431683168318691</c:v>
                </c:pt>
                <c:pt idx="1050">
                  <c:v>0.43663366336704262</c:v>
                </c:pt>
                <c:pt idx="1051">
                  <c:v>0.92227722772285647</c:v>
                </c:pt>
                <c:pt idx="1052">
                  <c:v>0.69198019802023292</c:v>
                </c:pt>
                <c:pt idx="1053">
                  <c:v>1.3430693069306761</c:v>
                </c:pt>
                <c:pt idx="1054">
                  <c:v>0.48118811881265922</c:v>
                </c:pt>
                <c:pt idx="1055">
                  <c:v>0.6208910891087267</c:v>
                </c:pt>
                <c:pt idx="1056">
                  <c:v>0.58465346534779261</c:v>
                </c:pt>
                <c:pt idx="1057">
                  <c:v>0.62623762376135639</c:v>
                </c:pt>
                <c:pt idx="1058">
                  <c:v>-4.1485148515637706E-2</c:v>
                </c:pt>
                <c:pt idx="1059">
                  <c:v>0.10198019801981054</c:v>
                </c:pt>
                <c:pt idx="1060">
                  <c:v>0.44712871287222894</c:v>
                </c:pt>
                <c:pt idx="1061">
                  <c:v>1.0772277227722993</c:v>
                </c:pt>
                <c:pt idx="1062">
                  <c:v>7.3267326733417071E-2</c:v>
                </c:pt>
                <c:pt idx="1063">
                  <c:v>0.22504950495073386</c:v>
                </c:pt>
                <c:pt idx="1064">
                  <c:v>0.3482178217823973</c:v>
                </c:pt>
                <c:pt idx="1065">
                  <c:v>9.8217821781836759E-2</c:v>
                </c:pt>
                <c:pt idx="1066">
                  <c:v>-0.5544554455446693</c:v>
                </c:pt>
                <c:pt idx="1067">
                  <c:v>-0.98346534653502415</c:v>
                </c:pt>
                <c:pt idx="1068">
                  <c:v>-0.9336633663375179</c:v>
                </c:pt>
                <c:pt idx="1069">
                  <c:v>-0.37920792079144167</c:v>
                </c:pt>
                <c:pt idx="1070">
                  <c:v>-0.68356435643481028</c:v>
                </c:pt>
                <c:pt idx="1071">
                  <c:v>-0.37544554455487489</c:v>
                </c:pt>
                <c:pt idx="1072">
                  <c:v>-0.71683168316931956</c:v>
                </c:pt>
                <c:pt idx="1073">
                  <c:v>8.2277227723280513E-2</c:v>
                </c:pt>
                <c:pt idx="1074">
                  <c:v>-0.75841584158429032</c:v>
                </c:pt>
                <c:pt idx="1075">
                  <c:v>-0.17900990098979438</c:v>
                </c:pt>
                <c:pt idx="1076">
                  <c:v>-0.44722772277296907</c:v>
                </c:pt>
                <c:pt idx="1077">
                  <c:v>-0.24168316831587797</c:v>
                </c:pt>
                <c:pt idx="1078">
                  <c:v>-0.51742574257500029</c:v>
                </c:pt>
                <c:pt idx="1079">
                  <c:v>-0.37544554455487489</c:v>
                </c:pt>
                <c:pt idx="1080">
                  <c:v>-0.15861386138667646</c:v>
                </c:pt>
                <c:pt idx="1081">
                  <c:v>-9.8217821781836759E-2</c:v>
                </c:pt>
                <c:pt idx="1082">
                  <c:v>-0.3323762376231742</c:v>
                </c:pt>
                <c:pt idx="1083">
                  <c:v>-4.6831683168267482E-2</c:v>
                </c:pt>
                <c:pt idx="1084">
                  <c:v>-0.1284158415835531</c:v>
                </c:pt>
                <c:pt idx="1085">
                  <c:v>0.44722772277156209</c:v>
                </c:pt>
                <c:pt idx="1086">
                  <c:v>-0.20089108910823517</c:v>
                </c:pt>
                <c:pt idx="1087">
                  <c:v>-8.5346534653259407E-2</c:v>
                </c:pt>
                <c:pt idx="1088">
                  <c:v>-1.2169306930697736</c:v>
                </c:pt>
                <c:pt idx="1089">
                  <c:v>-1.2055445544551122</c:v>
                </c:pt>
                <c:pt idx="1090">
                  <c:v>-1.1338613861391653</c:v>
                </c:pt>
                <c:pt idx="1091">
                  <c:v>-0.88227722772254169</c:v>
                </c:pt>
                <c:pt idx="1092">
                  <c:v>-1.0575247524743623</c:v>
                </c:pt>
                <c:pt idx="1093">
                  <c:v>-1.0877227722774856</c:v>
                </c:pt>
                <c:pt idx="1094">
                  <c:v>-0.70782178217804903</c:v>
                </c:pt>
                <c:pt idx="1095">
                  <c:v>-0.9284158415842213</c:v>
                </c:pt>
                <c:pt idx="1096">
                  <c:v>-8.2277227723280513E-2</c:v>
                </c:pt>
                <c:pt idx="1097">
                  <c:v>-0.45247524752485874</c:v>
                </c:pt>
                <c:pt idx="1098">
                  <c:v>-1.9050495049498857</c:v>
                </c:pt>
                <c:pt idx="1099">
                  <c:v>-1.3128712871275525</c:v>
                </c:pt>
                <c:pt idx="1100">
                  <c:v>-1.8869306930694187</c:v>
                </c:pt>
                <c:pt idx="1101">
                  <c:v>-0.90801980197969634</c:v>
                </c:pt>
                <c:pt idx="1102">
                  <c:v>-1.7963366336628628</c:v>
                </c:pt>
                <c:pt idx="1103">
                  <c:v>-2.0538613861393706</c:v>
                </c:pt>
                <c:pt idx="1104">
                  <c:v>-0.76900990099021682</c:v>
                </c:pt>
                <c:pt idx="1105">
                  <c:v>-0.38445544554473832</c:v>
                </c:pt>
                <c:pt idx="1106">
                  <c:v>-0.44188118811893229</c:v>
                </c:pt>
                <c:pt idx="1107">
                  <c:v>-0.2666336633671117</c:v>
                </c:pt>
                <c:pt idx="1108">
                  <c:v>-0.20920792079291775</c:v>
                </c:pt>
                <c:pt idx="1109">
                  <c:v>-0.5598019801972991</c:v>
                </c:pt>
                <c:pt idx="1110">
                  <c:v>-1.7041584158416505</c:v>
                </c:pt>
                <c:pt idx="1111">
                  <c:v>-1.5976237623765384</c:v>
                </c:pt>
                <c:pt idx="1112">
                  <c:v>-0.62623762376276348</c:v>
                </c:pt>
                <c:pt idx="1113">
                  <c:v>-1.1950495049499259</c:v>
                </c:pt>
                <c:pt idx="1114">
                  <c:v>-0.98881188118765395</c:v>
                </c:pt>
                <c:pt idx="1115">
                  <c:v>-0.65118811881259009</c:v>
                </c:pt>
                <c:pt idx="1116">
                  <c:v>-0.23574257425740044</c:v>
                </c:pt>
                <c:pt idx="1117">
                  <c:v>0.23574257425740044</c:v>
                </c:pt>
                <c:pt idx="1118">
                  <c:v>-1.287227722772545</c:v>
                </c:pt>
                <c:pt idx="1119">
                  <c:v>-0.82940594059505657</c:v>
                </c:pt>
                <c:pt idx="1120">
                  <c:v>-0.76891089108806965</c:v>
                </c:pt>
                <c:pt idx="1121">
                  <c:v>-0.63148514851465309</c:v>
                </c:pt>
                <c:pt idx="1122">
                  <c:v>-1.1338613861391653</c:v>
                </c:pt>
                <c:pt idx="1123">
                  <c:v>-0.20930693069225084</c:v>
                </c:pt>
                <c:pt idx="1124">
                  <c:v>-0.26287128712773089</c:v>
                </c:pt>
                <c:pt idx="1125">
                  <c:v>0.23574257425740044</c:v>
                </c:pt>
                <c:pt idx="1126">
                  <c:v>0.38445544554473832</c:v>
                </c:pt>
                <c:pt idx="1127">
                  <c:v>1.0318811881179477</c:v>
                </c:pt>
                <c:pt idx="1128">
                  <c:v>0.16316831683197827</c:v>
                </c:pt>
                <c:pt idx="1129">
                  <c:v>-7.7128712870723967E-2</c:v>
                </c:pt>
                <c:pt idx="1130">
                  <c:v>-0.3754455445534679</c:v>
                </c:pt>
                <c:pt idx="1131">
                  <c:v>-0.74405940594039011</c:v>
                </c:pt>
                <c:pt idx="1132">
                  <c:v>-0.49782178217921036</c:v>
                </c:pt>
                <c:pt idx="1133">
                  <c:v>-5.247524751889659E-3</c:v>
                </c:pt>
                <c:pt idx="1134">
                  <c:v>-0.10871287128702309</c:v>
                </c:pt>
                <c:pt idx="1135">
                  <c:v>0.67762376237633271</c:v>
                </c:pt>
                <c:pt idx="1136">
                  <c:v>1.062871287128399</c:v>
                </c:pt>
                <c:pt idx="1137">
                  <c:v>0.48346534653531009</c:v>
                </c:pt>
                <c:pt idx="1138">
                  <c:v>0.40029702970255443</c:v>
                </c:pt>
                <c:pt idx="1139">
                  <c:v>0.71306930693134574</c:v>
                </c:pt>
                <c:pt idx="1140">
                  <c:v>0.39356435643534188</c:v>
                </c:pt>
                <c:pt idx="1141">
                  <c:v>0.5544554455446693</c:v>
                </c:pt>
                <c:pt idx="1142">
                  <c:v>0.21148514851556863</c:v>
                </c:pt>
                <c:pt idx="1143">
                  <c:v>1.1386138613254456E-2</c:v>
                </c:pt>
                <c:pt idx="1144">
                  <c:v>0.26128712871307491</c:v>
                </c:pt>
                <c:pt idx="1145">
                  <c:v>0.6405940594066637</c:v>
                </c:pt>
                <c:pt idx="1146">
                  <c:v>0.61712871287075288</c:v>
                </c:pt>
                <c:pt idx="1147">
                  <c:v>0.86722772277205351</c:v>
                </c:pt>
                <c:pt idx="1148">
                  <c:v>0.1179207920797738</c:v>
                </c:pt>
                <c:pt idx="1149">
                  <c:v>0.47207920792064861</c:v>
                </c:pt>
                <c:pt idx="1150">
                  <c:v>0.15940594059400448</c:v>
                </c:pt>
                <c:pt idx="1151">
                  <c:v>0.23108910890995152</c:v>
                </c:pt>
                <c:pt idx="1152">
                  <c:v>7.1782178218094184E-2</c:v>
                </c:pt>
                <c:pt idx="1153">
                  <c:v>-5.138613861356927E-2</c:v>
                </c:pt>
                <c:pt idx="1154">
                  <c:v>-0.24168316831728498</c:v>
                </c:pt>
                <c:pt idx="1155">
                  <c:v>0.33990099009771474</c:v>
                </c:pt>
                <c:pt idx="1156">
                  <c:v>0.55970297029655891</c:v>
                </c:pt>
                <c:pt idx="1157">
                  <c:v>0.54920792079137259</c:v>
                </c:pt>
                <c:pt idx="1158">
                  <c:v>0.44039603960501639</c:v>
                </c:pt>
                <c:pt idx="1159">
                  <c:v>0.3330693069311691</c:v>
                </c:pt>
                <c:pt idx="1160">
                  <c:v>8.2376237624020632E-2</c:v>
                </c:pt>
                <c:pt idx="1161">
                  <c:v>0.63148514851465309</c:v>
                </c:pt>
                <c:pt idx="1162">
                  <c:v>0.30742574257475452</c:v>
                </c:pt>
                <c:pt idx="1163">
                  <c:v>-1.2108910891091491</c:v>
                </c:pt>
                <c:pt idx="1164">
                  <c:v>-0.89435643564379097</c:v>
                </c:pt>
                <c:pt idx="1165">
                  <c:v>8.7623762375910297E-2</c:v>
                </c:pt>
                <c:pt idx="1166">
                  <c:v>0.64811881188120424</c:v>
                </c:pt>
                <c:pt idx="1167">
                  <c:v>0.61039603960354027</c:v>
                </c:pt>
                <c:pt idx="1168">
                  <c:v>0.32326732673257064</c:v>
                </c:pt>
                <c:pt idx="1169">
                  <c:v>-0.9178217821782948</c:v>
                </c:pt>
                <c:pt idx="1170">
                  <c:v>-1.4934653465348169</c:v>
                </c:pt>
                <c:pt idx="1171">
                  <c:v>-0.18425742574168402</c:v>
                </c:pt>
                <c:pt idx="1172">
                  <c:v>-0.85653465346538693</c:v>
                </c:pt>
                <c:pt idx="1173">
                  <c:v>-1.3695049504944186</c:v>
                </c:pt>
                <c:pt idx="1174">
                  <c:v>-1.2162376237617789</c:v>
                </c:pt>
                <c:pt idx="1175">
                  <c:v>-0.39356435643674892</c:v>
                </c:pt>
                <c:pt idx="1176">
                  <c:v>-1.2357425742582357</c:v>
                </c:pt>
                <c:pt idx="1177">
                  <c:v>-1.4684158415842501</c:v>
                </c:pt>
                <c:pt idx="1178">
                  <c:v>-1.2199999999997526</c:v>
                </c:pt>
                <c:pt idx="1179">
                  <c:v>-1.476831683168266</c:v>
                </c:pt>
                <c:pt idx="1180">
                  <c:v>-0.98574257425767509</c:v>
                </c:pt>
                <c:pt idx="1181">
                  <c:v>-2.0213861386150036</c:v>
                </c:pt>
                <c:pt idx="1182">
                  <c:v>-1.8582178217816183</c:v>
                </c:pt>
                <c:pt idx="1183">
                  <c:v>-0.69792079207871049</c:v>
                </c:pt>
                <c:pt idx="1184">
                  <c:v>-0.87326732673267826</c:v>
                </c:pt>
                <c:pt idx="1185">
                  <c:v>-2.328910891089091</c:v>
                </c:pt>
                <c:pt idx="1186">
                  <c:v>-1.1180198019813492</c:v>
                </c:pt>
                <c:pt idx="1187">
                  <c:v>-0.37306930693007684</c:v>
                </c:pt>
                <c:pt idx="1188">
                  <c:v>-1.1792079207921098</c:v>
                </c:pt>
                <c:pt idx="1189">
                  <c:v>-1.0930693069301154</c:v>
                </c:pt>
                <c:pt idx="1190">
                  <c:v>-2.5758415841582658</c:v>
                </c:pt>
                <c:pt idx="1191">
                  <c:v>-5.0134653465343799</c:v>
                </c:pt>
                <c:pt idx="1192">
                  <c:v>-4.508811881188624</c:v>
                </c:pt>
                <c:pt idx="1193">
                  <c:v>-4.4733663366336112</c:v>
                </c:pt>
                <c:pt idx="1194">
                  <c:v>-5.3624752475241051</c:v>
                </c:pt>
                <c:pt idx="1195">
                  <c:v>-4.6184158415837153</c:v>
                </c:pt>
                <c:pt idx="1196">
                  <c:v>-4.3389108910894336</c:v>
                </c:pt>
                <c:pt idx="1197">
                  <c:v>-5.0641584158413613</c:v>
                </c:pt>
                <c:pt idx="1198">
                  <c:v>-7.6142574257424727</c:v>
                </c:pt>
                <c:pt idx="1199">
                  <c:v>-8.1166336633669847</c:v>
                </c:pt>
                <c:pt idx="1200">
                  <c:v>-7.4081188118809411</c:v>
                </c:pt>
                <c:pt idx="1201">
                  <c:v>-7.6255445544549874</c:v>
                </c:pt>
                <c:pt idx="1202">
                  <c:v>-4.7045544554457095</c:v>
                </c:pt>
                <c:pt idx="1203">
                  <c:v>-5.1978217821782113</c:v>
                </c:pt>
                <c:pt idx="1204">
                  <c:v>-2.8613861386145794</c:v>
                </c:pt>
                <c:pt idx="1205">
                  <c:v>-1.4888118811887752</c:v>
                </c:pt>
                <c:pt idx="1206">
                  <c:v>-1.565148514850764</c:v>
                </c:pt>
                <c:pt idx="1207">
                  <c:v>-0.70326732673274728</c:v>
                </c:pt>
                <c:pt idx="1208">
                  <c:v>-0.83019801980097752</c:v>
                </c:pt>
                <c:pt idx="1209">
                  <c:v>-0.74930693069227972</c:v>
                </c:pt>
                <c:pt idx="1210">
                  <c:v>-1.4057425742581666</c:v>
                </c:pt>
                <c:pt idx="1211">
                  <c:v>-3.0366336633664002</c:v>
                </c:pt>
                <c:pt idx="1212">
                  <c:v>-2.3847524752486291</c:v>
                </c:pt>
                <c:pt idx="1213">
                  <c:v>-1.2252475247516423</c:v>
                </c:pt>
                <c:pt idx="1214">
                  <c:v>-1.5493069306929479</c:v>
                </c:pt>
                <c:pt idx="1215">
                  <c:v>-2.6521782178216617</c:v>
                </c:pt>
                <c:pt idx="1216">
                  <c:v>-1.0159405940593915</c:v>
                </c:pt>
                <c:pt idx="1217">
                  <c:v>-0.2772277227716311</c:v>
                </c:pt>
                <c:pt idx="1218">
                  <c:v>-0.12306930693092333</c:v>
                </c:pt>
                <c:pt idx="1219">
                  <c:v>-0.34900990098972529</c:v>
                </c:pt>
                <c:pt idx="1220">
                  <c:v>-0.41693069306910557</c:v>
                </c:pt>
                <c:pt idx="1221">
                  <c:v>-0.33386138613849708</c:v>
                </c:pt>
                <c:pt idx="1222">
                  <c:v>-2.1498019801971497</c:v>
                </c:pt>
                <c:pt idx="1223">
                  <c:v>-2.8478217821780074</c:v>
                </c:pt>
                <c:pt idx="1224">
                  <c:v>-3.0230693069312351</c:v>
                </c:pt>
                <c:pt idx="1225">
                  <c:v>-3.6576237623772738</c:v>
                </c:pt>
                <c:pt idx="1226">
                  <c:v>-3.448316831682209</c:v>
                </c:pt>
                <c:pt idx="1227">
                  <c:v>-3.5502970297034264</c:v>
                </c:pt>
                <c:pt idx="1228">
                  <c:v>-3.8721782178214146</c:v>
                </c:pt>
                <c:pt idx="1229">
                  <c:v>-0.92455445544550741</c:v>
                </c:pt>
                <c:pt idx="1230">
                  <c:v>-3.4014851485153486</c:v>
                </c:pt>
                <c:pt idx="1231">
                  <c:v>-3.371287128712225</c:v>
                </c:pt>
                <c:pt idx="1232">
                  <c:v>-2.5131683168321821</c:v>
                </c:pt>
                <c:pt idx="1233">
                  <c:v>-2.8114851485149259</c:v>
                </c:pt>
                <c:pt idx="1234">
                  <c:v>-4.339009900990173</c:v>
                </c:pt>
                <c:pt idx="1235">
                  <c:v>-3.6824752475249536</c:v>
                </c:pt>
                <c:pt idx="1236">
                  <c:v>-4.1410891089097701</c:v>
                </c:pt>
                <c:pt idx="1237">
                  <c:v>-7.0401980198020135</c:v>
                </c:pt>
                <c:pt idx="1238">
                  <c:v>-7.7517821782166294</c:v>
                </c:pt>
                <c:pt idx="1239">
                  <c:v>-7.9792079207921613</c:v>
                </c:pt>
                <c:pt idx="1240">
                  <c:v>-8.599306930692153</c:v>
                </c:pt>
                <c:pt idx="1241">
                  <c:v>-7.7163366336630235</c:v>
                </c:pt>
                <c:pt idx="1242">
                  <c:v>-6.228217821782243</c:v>
                </c:pt>
                <c:pt idx="1243">
                  <c:v>-6.5250495049510713</c:v>
                </c:pt>
                <c:pt idx="1244">
                  <c:v>-7.1618811881183539</c:v>
                </c:pt>
                <c:pt idx="1245">
                  <c:v>-6.2387128712874294</c:v>
                </c:pt>
                <c:pt idx="1246">
                  <c:v>-7.2495049504942646</c:v>
                </c:pt>
                <c:pt idx="1247">
                  <c:v>-6.4124752475239273</c:v>
                </c:pt>
                <c:pt idx="1248">
                  <c:v>-9.0699009900988852</c:v>
                </c:pt>
                <c:pt idx="1249">
                  <c:v>-12.688217821782432</c:v>
                </c:pt>
                <c:pt idx="1250">
                  <c:v>-15.807920792079441</c:v>
                </c:pt>
                <c:pt idx="1251">
                  <c:v>-15.335841584158793</c:v>
                </c:pt>
                <c:pt idx="1252">
                  <c:v>-17.151089108910856</c:v>
                </c:pt>
                <c:pt idx="1253">
                  <c:v>-12.779702970297057</c:v>
                </c:pt>
                <c:pt idx="1254">
                  <c:v>-16.74693069306959</c:v>
                </c:pt>
                <c:pt idx="1255">
                  <c:v>-15.217920792079019</c:v>
                </c:pt>
                <c:pt idx="1256">
                  <c:v>-16.233168316831822</c:v>
                </c:pt>
                <c:pt idx="1257">
                  <c:v>-15.550000000000678</c:v>
                </c:pt>
                <c:pt idx="1258">
                  <c:v>-15.278415841584607</c:v>
                </c:pt>
                <c:pt idx="1259">
                  <c:v>-15.155346534653679</c:v>
                </c:pt>
                <c:pt idx="1260">
                  <c:v>-15.863465346534641</c:v>
                </c:pt>
                <c:pt idx="1261">
                  <c:v>-17.963069306930624</c:v>
                </c:pt>
                <c:pt idx="1262">
                  <c:v>-17.081584158416113</c:v>
                </c:pt>
                <c:pt idx="1263">
                  <c:v>-17.63940594059369</c:v>
                </c:pt>
                <c:pt idx="1264">
                  <c:v>-14.674059405940985</c:v>
                </c:pt>
                <c:pt idx="1265">
                  <c:v>-15.637623762376592</c:v>
                </c:pt>
                <c:pt idx="1266">
                  <c:v>-15.022772277227784</c:v>
                </c:pt>
                <c:pt idx="1267">
                  <c:v>-13.863564356435827</c:v>
                </c:pt>
                <c:pt idx="1268">
                  <c:v>-13.482871287128367</c:v>
                </c:pt>
                <c:pt idx="1269">
                  <c:v>-12.405742574257509</c:v>
                </c:pt>
                <c:pt idx="1270">
                  <c:v>-14.114059405940786</c:v>
                </c:pt>
                <c:pt idx="1271">
                  <c:v>-13.298613861386684</c:v>
                </c:pt>
                <c:pt idx="1272">
                  <c:v>-15.165841584158155</c:v>
                </c:pt>
                <c:pt idx="1273">
                  <c:v>-14.591782178217695</c:v>
                </c:pt>
                <c:pt idx="1274">
                  <c:v>-17.594851485148077</c:v>
                </c:pt>
                <c:pt idx="1275">
                  <c:v>-19.451485148515037</c:v>
                </c:pt>
                <c:pt idx="1276">
                  <c:v>-19.147128712870963</c:v>
                </c:pt>
                <c:pt idx="1277">
                  <c:v>-18.199108910890956</c:v>
                </c:pt>
                <c:pt idx="1278">
                  <c:v>-14.791980198019345</c:v>
                </c:pt>
                <c:pt idx="1279">
                  <c:v>-12.062376237624038</c:v>
                </c:pt>
                <c:pt idx="1280">
                  <c:v>-10.091584158415978</c:v>
                </c:pt>
                <c:pt idx="1281">
                  <c:v>-4.28910891089052</c:v>
                </c:pt>
                <c:pt idx="1282">
                  <c:v>-4.6898019801981459</c:v>
                </c:pt>
                <c:pt idx="1283">
                  <c:v>-1.117920792079202</c:v>
                </c:pt>
                <c:pt idx="1284">
                  <c:v>0.3700990099015416</c:v>
                </c:pt>
                <c:pt idx="1285">
                  <c:v>-0.1537623762377473</c:v>
                </c:pt>
                <c:pt idx="1286">
                  <c:v>-4.6435643563899974E-2</c:v>
                </c:pt>
                <c:pt idx="1287">
                  <c:v>-1.0594059405926457E-2</c:v>
                </c:pt>
                <c:pt idx="1288">
                  <c:v>-0.39504950495066476</c:v>
                </c:pt>
                <c:pt idx="1289">
                  <c:v>-0.82069306930670993</c:v>
                </c:pt>
                <c:pt idx="1290">
                  <c:v>-1.257722772276713</c:v>
                </c:pt>
                <c:pt idx="1291">
                  <c:v>-1.7188118811884747</c:v>
                </c:pt>
                <c:pt idx="1292">
                  <c:v>-1.9945544554454864</c:v>
                </c:pt>
                <c:pt idx="1293">
                  <c:v>-1.9137623762382323</c:v>
                </c:pt>
                <c:pt idx="1294">
                  <c:v>-1.7350495049506585</c:v>
                </c:pt>
                <c:pt idx="1295">
                  <c:v>-0.77950495049469959</c:v>
                </c:pt>
                <c:pt idx="1296">
                  <c:v>-0.67613861386100982</c:v>
                </c:pt>
                <c:pt idx="1297">
                  <c:v>0.23603960396032431</c:v>
                </c:pt>
                <c:pt idx="1298">
                  <c:v>-0.22514851485147397</c:v>
                </c:pt>
                <c:pt idx="1299">
                  <c:v>-0.26099009901015102</c:v>
                </c:pt>
                <c:pt idx="1300">
                  <c:v>-0.84762376237626369</c:v>
                </c:pt>
                <c:pt idx="1301">
                  <c:v>-0.60653465346552993</c:v>
                </c:pt>
                <c:pt idx="1302">
                  <c:v>-1.0427722772275014</c:v>
                </c:pt>
                <c:pt idx="1303">
                  <c:v>-0.24128712871291749</c:v>
                </c:pt>
                <c:pt idx="1304">
                  <c:v>-0.78148514851513018</c:v>
                </c:pt>
                <c:pt idx="1305">
                  <c:v>5.2475247525931665E-3</c:v>
                </c:pt>
                <c:pt idx="1306">
                  <c:v>0.13752475247486018</c:v>
                </c:pt>
                <c:pt idx="1307">
                  <c:v>0.1756435643568916</c:v>
                </c:pt>
                <c:pt idx="1308">
                  <c:v>-0.7799009900990671</c:v>
                </c:pt>
                <c:pt idx="1309">
                  <c:v>-0.65118811881188665</c:v>
                </c:pt>
                <c:pt idx="1310">
                  <c:v>-1.2271287128713326</c:v>
                </c:pt>
                <c:pt idx="1311">
                  <c:v>-2.4326732673264448</c:v>
                </c:pt>
                <c:pt idx="1312">
                  <c:v>-3.2482178217820055</c:v>
                </c:pt>
                <c:pt idx="1313">
                  <c:v>-3.1801980198025883</c:v>
                </c:pt>
                <c:pt idx="1314">
                  <c:v>-2.13920792079263</c:v>
                </c:pt>
                <c:pt idx="1315">
                  <c:v>-1.3378217821787863</c:v>
                </c:pt>
                <c:pt idx="1316">
                  <c:v>-1.8941584158417391</c:v>
                </c:pt>
                <c:pt idx="1317">
                  <c:v>-1.8065346534651252</c:v>
                </c:pt>
                <c:pt idx="1318">
                  <c:v>-2.9297029702969204</c:v>
                </c:pt>
                <c:pt idx="1319">
                  <c:v>-3.6220792079208173</c:v>
                </c:pt>
                <c:pt idx="1320">
                  <c:v>-3.7618811881190317</c:v>
                </c:pt>
                <c:pt idx="1321">
                  <c:v>-3.0331683168313504</c:v>
                </c:pt>
                <c:pt idx="1322">
                  <c:v>-2.6684158415838453</c:v>
                </c:pt>
                <c:pt idx="1323">
                  <c:v>-3.7097029702974309</c:v>
                </c:pt>
                <c:pt idx="1324">
                  <c:v>-5.5501980198015426</c:v>
                </c:pt>
                <c:pt idx="1325">
                  <c:v>-6.7323762376235949</c:v>
                </c:pt>
                <c:pt idx="1326">
                  <c:v>-7.5463366336630919</c:v>
                </c:pt>
                <c:pt idx="1327">
                  <c:v>-9.6923762376236748</c:v>
                </c:pt>
                <c:pt idx="1328">
                  <c:v>-8.4154455445541334</c:v>
                </c:pt>
                <c:pt idx="1329">
                  <c:v>-7.4907920792078855</c:v>
                </c:pt>
                <c:pt idx="1330">
                  <c:v>-7.0454455445539033</c:v>
                </c:pt>
                <c:pt idx="1331">
                  <c:v>-5.1045544554453404</c:v>
                </c:pt>
                <c:pt idx="1332">
                  <c:v>-6.9971287128710165</c:v>
                </c:pt>
                <c:pt idx="1333">
                  <c:v>-6.3297029702969461</c:v>
                </c:pt>
                <c:pt idx="1334">
                  <c:v>-8.6910891089111075</c:v>
                </c:pt>
                <c:pt idx="1335">
                  <c:v>-9.4728712871284593</c:v>
                </c:pt>
                <c:pt idx="1336">
                  <c:v>-7.3532673267330253</c:v>
                </c:pt>
                <c:pt idx="1337">
                  <c:v>-5.6393069306934791</c:v>
                </c:pt>
                <c:pt idx="1338">
                  <c:v>-6.2439603960393191</c:v>
                </c:pt>
                <c:pt idx="1339">
                  <c:v>-5.0599009900996874</c:v>
                </c:pt>
                <c:pt idx="1340">
                  <c:v>-7.6445544554456326</c:v>
                </c:pt>
                <c:pt idx="1341">
                  <c:v>-6.7988118811883558</c:v>
                </c:pt>
                <c:pt idx="1342">
                  <c:v>-8.1060396039603546</c:v>
                </c:pt>
                <c:pt idx="1343">
                  <c:v>-9.1790099009895734</c:v>
                </c:pt>
                <c:pt idx="1344">
                  <c:v>-7.5837623762378321</c:v>
                </c:pt>
                <c:pt idx="1345">
                  <c:v>-6.5159405940597637</c:v>
                </c:pt>
                <c:pt idx="1346">
                  <c:v>-6.0902970297030157</c:v>
                </c:pt>
                <c:pt idx="1347">
                  <c:v>-5.3107920792083156</c:v>
                </c:pt>
                <c:pt idx="1348">
                  <c:v>-7.3921782178216811</c:v>
                </c:pt>
                <c:pt idx="1349">
                  <c:v>-9.501188118811891</c:v>
                </c:pt>
                <c:pt idx="1350">
                  <c:v>-10.123663366336681</c:v>
                </c:pt>
                <c:pt idx="1351">
                  <c:v>-10.69207920792088</c:v>
                </c:pt>
                <c:pt idx="1352">
                  <c:v>-8.5264356435645094</c:v>
                </c:pt>
                <c:pt idx="1353">
                  <c:v>-7.2189108910895872</c:v>
                </c:pt>
                <c:pt idx="1354">
                  <c:v>-5.1672277227721271</c:v>
                </c:pt>
                <c:pt idx="1355">
                  <c:v>-4.6539603960394684</c:v>
                </c:pt>
                <c:pt idx="1356">
                  <c:v>-3.6949504950498668</c:v>
                </c:pt>
                <c:pt idx="1357">
                  <c:v>-4.97079207920775</c:v>
                </c:pt>
                <c:pt idx="1358">
                  <c:v>-2.3394059405942773</c:v>
                </c:pt>
                <c:pt idx="1359">
                  <c:v>-4.7095049504946758</c:v>
                </c:pt>
                <c:pt idx="1360">
                  <c:v>-2.5792079207925758</c:v>
                </c:pt>
                <c:pt idx="1361">
                  <c:v>-1.1126732673266089</c:v>
                </c:pt>
                <c:pt idx="1362">
                  <c:v>-1.323465346534886</c:v>
                </c:pt>
                <c:pt idx="1363">
                  <c:v>-0.72970297029719333</c:v>
                </c:pt>
                <c:pt idx="1364">
                  <c:v>-1.881683168317529</c:v>
                </c:pt>
                <c:pt idx="1365">
                  <c:v>-1.622178217821294</c:v>
                </c:pt>
                <c:pt idx="1366">
                  <c:v>-0.55970297029655891</c:v>
                </c:pt>
                <c:pt idx="1367">
                  <c:v>0.13792079207922769</c:v>
                </c:pt>
                <c:pt idx="1368">
                  <c:v>0.38108910891113207</c:v>
                </c:pt>
                <c:pt idx="1369">
                  <c:v>1.8314851485149519</c:v>
                </c:pt>
                <c:pt idx="1370">
                  <c:v>0.83693069306959711</c:v>
                </c:pt>
                <c:pt idx="1371">
                  <c:v>0.69910891089110949</c:v>
                </c:pt>
                <c:pt idx="1372">
                  <c:v>0.45782178217819203</c:v>
                </c:pt>
                <c:pt idx="1373">
                  <c:v>0.79920792079193315</c:v>
                </c:pt>
                <c:pt idx="1374">
                  <c:v>0.26099009900944753</c:v>
                </c:pt>
                <c:pt idx="1375">
                  <c:v>0.63108910891098913</c:v>
                </c:pt>
                <c:pt idx="1376">
                  <c:v>0.63148514851465309</c:v>
                </c:pt>
                <c:pt idx="1377">
                  <c:v>1.1036633663367454</c:v>
                </c:pt>
                <c:pt idx="1378">
                  <c:v>0.48118811881195572</c:v>
                </c:pt>
                <c:pt idx="1379">
                  <c:v>0.70297029702982339</c:v>
                </c:pt>
                <c:pt idx="1380">
                  <c:v>0.25227722772250794</c:v>
                </c:pt>
                <c:pt idx="1381">
                  <c:v>0.18425742574238754</c:v>
                </c:pt>
                <c:pt idx="1382">
                  <c:v>-0.13415841584195742</c:v>
                </c:pt>
                <c:pt idx="1383">
                  <c:v>-2.4950495049123188E-2</c:v>
                </c:pt>
                <c:pt idx="1384">
                  <c:v>-3.5841584158677026E-2</c:v>
                </c:pt>
                <c:pt idx="1385">
                  <c:v>0.32217821782231876</c:v>
                </c:pt>
                <c:pt idx="1386">
                  <c:v>-0.18584158415845056</c:v>
                </c:pt>
                <c:pt idx="1387">
                  <c:v>-8.7623762375910297E-2</c:v>
                </c:pt>
                <c:pt idx="1388">
                  <c:v>-0.9603960396041844</c:v>
                </c:pt>
                <c:pt idx="1389">
                  <c:v>-0.83168316831700395</c:v>
                </c:pt>
                <c:pt idx="1390">
                  <c:v>-0.8887128712868303</c:v>
                </c:pt>
                <c:pt idx="1391">
                  <c:v>5.3465346533332894E-3</c:v>
                </c:pt>
                <c:pt idx="1392">
                  <c:v>-0.10386138613879743</c:v>
                </c:pt>
                <c:pt idx="1393">
                  <c:v>-0.38445544554473832</c:v>
                </c:pt>
                <c:pt idx="1394">
                  <c:v>-0.70821782178241655</c:v>
                </c:pt>
                <c:pt idx="1395">
                  <c:v>-1.9138613861382689</c:v>
                </c:pt>
                <c:pt idx="1396">
                  <c:v>-3.3913861386138264</c:v>
                </c:pt>
                <c:pt idx="1397">
                  <c:v>-1.3645544554461562</c:v>
                </c:pt>
                <c:pt idx="1398">
                  <c:v>-2.1555445544555538</c:v>
                </c:pt>
                <c:pt idx="1399">
                  <c:v>-1.3948514851486127</c:v>
                </c:pt>
                <c:pt idx="1400">
                  <c:v>-0.63148514851535664</c:v>
                </c:pt>
                <c:pt idx="1401">
                  <c:v>-1.1644554455445455</c:v>
                </c:pt>
                <c:pt idx="1402">
                  <c:v>-2.405445544554671</c:v>
                </c:pt>
                <c:pt idx="1403">
                  <c:v>-2.7545544554458399</c:v>
                </c:pt>
                <c:pt idx="1404">
                  <c:v>-5.0900990099007002</c:v>
                </c:pt>
                <c:pt idx="1405">
                  <c:v>-8.1415841584154052</c:v>
                </c:pt>
                <c:pt idx="1406">
                  <c:v>-12.148118811881666</c:v>
                </c:pt>
                <c:pt idx="1407">
                  <c:v>-7.18821782178206</c:v>
                </c:pt>
                <c:pt idx="1408">
                  <c:v>-9.3384158415842808</c:v>
                </c:pt>
                <c:pt idx="1409">
                  <c:v>-6.6500000000002775</c:v>
                </c:pt>
                <c:pt idx="1410">
                  <c:v>-7.1833663366338341</c:v>
                </c:pt>
                <c:pt idx="1411">
                  <c:v>-11.019603960396545</c:v>
                </c:pt>
                <c:pt idx="1412">
                  <c:v>-13.031980198020275</c:v>
                </c:pt>
                <c:pt idx="1413">
                  <c:v>-11.615643564356878</c:v>
                </c:pt>
                <c:pt idx="1414">
                  <c:v>-11.092871287128549</c:v>
                </c:pt>
                <c:pt idx="1415">
                  <c:v>-7.7680198019802198</c:v>
                </c:pt>
                <c:pt idx="1416">
                  <c:v>-6.3766336633666567</c:v>
                </c:pt>
                <c:pt idx="1417">
                  <c:v>-7.6339603960390026</c:v>
                </c:pt>
                <c:pt idx="1418">
                  <c:v>-8.3583168316835668</c:v>
                </c:pt>
                <c:pt idx="1419">
                  <c:v>-9.8411881188124575</c:v>
                </c:pt>
                <c:pt idx="1420">
                  <c:v>-7.3170297029706841</c:v>
                </c:pt>
                <c:pt idx="1421">
                  <c:v>-6.3981188118814343</c:v>
                </c:pt>
                <c:pt idx="1422">
                  <c:v>-4.026237623762789</c:v>
                </c:pt>
                <c:pt idx="1423">
                  <c:v>-1.8207920792082852</c:v>
                </c:pt>
                <c:pt idx="1424">
                  <c:v>-0.14841584158371052</c:v>
                </c:pt>
                <c:pt idx="1425">
                  <c:v>-0.26099009901015102</c:v>
                </c:pt>
                <c:pt idx="1426">
                  <c:v>-1.9137623762375289</c:v>
                </c:pt>
                <c:pt idx="1427">
                  <c:v>-2.3129702970298314</c:v>
                </c:pt>
                <c:pt idx="1428">
                  <c:v>-3.7346534653465544</c:v>
                </c:pt>
                <c:pt idx="1429">
                  <c:v>-1.4164356435641297</c:v>
                </c:pt>
                <c:pt idx="1430">
                  <c:v>4.1188118812010316E-2</c:v>
                </c:pt>
                <c:pt idx="1431">
                  <c:v>1.8280198019799019</c:v>
                </c:pt>
                <c:pt idx="1432">
                  <c:v>-3.5841584158677026E-2</c:v>
                </c:pt>
                <c:pt idx="1433">
                  <c:v>-0.1536633663370072</c:v>
                </c:pt>
                <c:pt idx="1434">
                  <c:v>-0.56881188118786596</c:v>
                </c:pt>
                <c:pt idx="1435">
                  <c:v>-8.5742574256923401E-2</c:v>
                </c:pt>
                <c:pt idx="1436">
                  <c:v>0.39544554455432879</c:v>
                </c:pt>
                <c:pt idx="1437">
                  <c:v>0.92306930693088796</c:v>
                </c:pt>
                <c:pt idx="1438">
                  <c:v>0.53475247524743574</c:v>
                </c:pt>
                <c:pt idx="1439">
                  <c:v>0.35950495049491166</c:v>
                </c:pt>
                <c:pt idx="1440">
                  <c:v>0.56316831683160884</c:v>
                </c:pt>
                <c:pt idx="1441">
                  <c:v>0.35435643564376212</c:v>
                </c:pt>
                <c:pt idx="1442">
                  <c:v>0.29683168316812453</c:v>
                </c:pt>
                <c:pt idx="1443">
                  <c:v>0.25049504950496465</c:v>
                </c:pt>
                <c:pt idx="1444">
                  <c:v>0.46683168316805546</c:v>
                </c:pt>
                <c:pt idx="1445">
                  <c:v>1.4110891089107964</c:v>
                </c:pt>
                <c:pt idx="1446">
                  <c:v>1.0212871287127248</c:v>
                </c:pt>
                <c:pt idx="1447">
                  <c:v>0.53297029702989251</c:v>
                </c:pt>
                <c:pt idx="1448">
                  <c:v>0.27722772277233465</c:v>
                </c:pt>
                <c:pt idx="1449">
                  <c:v>0.52762376237655917</c:v>
                </c:pt>
                <c:pt idx="1450">
                  <c:v>0.71346534653430627</c:v>
                </c:pt>
                <c:pt idx="1451">
                  <c:v>1.6365346534651941</c:v>
                </c:pt>
                <c:pt idx="1452">
                  <c:v>0.91207920792059405</c:v>
                </c:pt>
                <c:pt idx="1453">
                  <c:v>0.4774257425739819</c:v>
                </c:pt>
                <c:pt idx="1454">
                  <c:v>-6.8019801980120392E-2</c:v>
                </c:pt>
                <c:pt idx="1455">
                  <c:v>0.34524752475245502</c:v>
                </c:pt>
                <c:pt idx="1456">
                  <c:v>-0.8210891089103739</c:v>
                </c:pt>
                <c:pt idx="1457">
                  <c:v>-0.31306930693030816</c:v>
                </c:pt>
                <c:pt idx="1458">
                  <c:v>3.0198019801716356E-2</c:v>
                </c:pt>
                <c:pt idx="1459">
                  <c:v>0.50425742574279553</c:v>
                </c:pt>
                <c:pt idx="1460">
                  <c:v>7.1386138614430175E-2</c:v>
                </c:pt>
                <c:pt idx="1461">
                  <c:v>0.14999999999977354</c:v>
                </c:pt>
                <c:pt idx="1462">
                  <c:v>-0.42603960396041263</c:v>
                </c:pt>
                <c:pt idx="1463">
                  <c:v>-0.53811881188104205</c:v>
                </c:pt>
                <c:pt idx="1464">
                  <c:v>-0.69762376237649015</c:v>
                </c:pt>
                <c:pt idx="1465">
                  <c:v>-0.61524752475246947</c:v>
                </c:pt>
                <c:pt idx="1466">
                  <c:v>-0.60089108910856925</c:v>
                </c:pt>
                <c:pt idx="1467">
                  <c:v>0.20920792079221423</c:v>
                </c:pt>
                <c:pt idx="1468">
                  <c:v>-6.2277227723123108E-2</c:v>
                </c:pt>
                <c:pt idx="1469">
                  <c:v>0.15900990099034049</c:v>
                </c:pt>
                <c:pt idx="1470">
                  <c:v>-0.30782178217841849</c:v>
                </c:pt>
                <c:pt idx="1471">
                  <c:v>-0.19534653465342164</c:v>
                </c:pt>
                <c:pt idx="1472">
                  <c:v>-0.36485148514894844</c:v>
                </c:pt>
                <c:pt idx="1473">
                  <c:v>-0.11821782178199416</c:v>
                </c:pt>
                <c:pt idx="1474">
                  <c:v>-0.23603960396032431</c:v>
                </c:pt>
                <c:pt idx="1475">
                  <c:v>-0.28772277227681747</c:v>
                </c:pt>
                <c:pt idx="1476">
                  <c:v>-0.43623762376267511</c:v>
                </c:pt>
                <c:pt idx="1477">
                  <c:v>0.12881188118792061</c:v>
                </c:pt>
                <c:pt idx="1478">
                  <c:v>0.23079207920843467</c:v>
                </c:pt>
                <c:pt idx="1479">
                  <c:v>4.1188118812010316E-2</c:v>
                </c:pt>
                <c:pt idx="1480">
                  <c:v>-0.30217821782145782</c:v>
                </c:pt>
                <c:pt idx="1481">
                  <c:v>-5.2475247525931665E-3</c:v>
                </c:pt>
                <c:pt idx="1482">
                  <c:v>-0.58465346534638563</c:v>
                </c:pt>
                <c:pt idx="1483">
                  <c:v>-0.52762376237585573</c:v>
                </c:pt>
                <c:pt idx="1484">
                  <c:v>-1.1788118811884458</c:v>
                </c:pt>
                <c:pt idx="1485">
                  <c:v>-1.4113861386137203</c:v>
                </c:pt>
                <c:pt idx="1486">
                  <c:v>-0.58504950495075314</c:v>
                </c:pt>
                <c:pt idx="1487">
                  <c:v>0.10920792079213072</c:v>
                </c:pt>
                <c:pt idx="1488">
                  <c:v>-0.15891089108889683</c:v>
                </c:pt>
                <c:pt idx="1489">
                  <c:v>0.19485148514831399</c:v>
                </c:pt>
                <c:pt idx="1490">
                  <c:v>-0.44188118811893229</c:v>
                </c:pt>
                <c:pt idx="1491">
                  <c:v>-1.0990099010293963E-2</c:v>
                </c:pt>
                <c:pt idx="1492">
                  <c:v>-0.5080198019800658</c:v>
                </c:pt>
                <c:pt idx="1493">
                  <c:v>-0.48267326732657506</c:v>
                </c:pt>
                <c:pt idx="1494">
                  <c:v>-0.66702970297040631</c:v>
                </c:pt>
                <c:pt idx="1495">
                  <c:v>-0.33465346534652857</c:v>
                </c:pt>
                <c:pt idx="1496">
                  <c:v>-0.70861386138608062</c:v>
                </c:pt>
                <c:pt idx="1497">
                  <c:v>-0.12841584158425662</c:v>
                </c:pt>
                <c:pt idx="1498">
                  <c:v>-0.62059405940580281</c:v>
                </c:pt>
                <c:pt idx="1499">
                  <c:v>0.38108910891113207</c:v>
                </c:pt>
                <c:pt idx="1500">
                  <c:v>1.0714851485145984</c:v>
                </c:pt>
                <c:pt idx="1501">
                  <c:v>0.79960396039630066</c:v>
                </c:pt>
                <c:pt idx="1502">
                  <c:v>0.52386138613858546</c:v>
                </c:pt>
                <c:pt idx="1503">
                  <c:v>0.31306930693030816</c:v>
                </c:pt>
                <c:pt idx="1504">
                  <c:v>-0.27722772277233465</c:v>
                </c:pt>
                <c:pt idx="1505">
                  <c:v>-0.70287128712908331</c:v>
                </c:pt>
                <c:pt idx="1506">
                  <c:v>-0.2005940594060148</c:v>
                </c:pt>
                <c:pt idx="1507">
                  <c:v>0.98920792079202147</c:v>
                </c:pt>
                <c:pt idx="1508">
                  <c:v>1.1092079207915588</c:v>
                </c:pt>
                <c:pt idx="1509">
                  <c:v>1.3200990099005763</c:v>
                </c:pt>
                <c:pt idx="1510">
                  <c:v>0.66702970297040631</c:v>
                </c:pt>
                <c:pt idx="1511">
                  <c:v>0.69227722772315681</c:v>
                </c:pt>
                <c:pt idx="1512">
                  <c:v>1.9999999999453899E-2</c:v>
                </c:pt>
                <c:pt idx="1513">
                  <c:v>-0.1076237623760677</c:v>
                </c:pt>
                <c:pt idx="1514">
                  <c:v>0.13980198019821458</c:v>
                </c:pt>
                <c:pt idx="1515">
                  <c:v>0.40603960396025524</c:v>
                </c:pt>
                <c:pt idx="1516">
                  <c:v>0.3542574257423185</c:v>
                </c:pt>
                <c:pt idx="1517">
                  <c:v>0.49702970297047533</c:v>
                </c:pt>
                <c:pt idx="1518">
                  <c:v>-0.4146534653464547</c:v>
                </c:pt>
                <c:pt idx="1519">
                  <c:v>0.48277227722801874</c:v>
                </c:pt>
                <c:pt idx="1520">
                  <c:v>3.0594059405380354E-2</c:v>
                </c:pt>
                <c:pt idx="1521">
                  <c:v>-0.12881188118792061</c:v>
                </c:pt>
                <c:pt idx="1522">
                  <c:v>0.36485148514824495</c:v>
                </c:pt>
                <c:pt idx="1523">
                  <c:v>1.2879207920791329</c:v>
                </c:pt>
                <c:pt idx="1524">
                  <c:v>0.65108910891114646</c:v>
                </c:pt>
                <c:pt idx="1525">
                  <c:v>0.37920792079214516</c:v>
                </c:pt>
                <c:pt idx="1526">
                  <c:v>1.3325742574254895</c:v>
                </c:pt>
                <c:pt idx="1527">
                  <c:v>0.55445544554396575</c:v>
                </c:pt>
                <c:pt idx="1528">
                  <c:v>1.2554455445547656</c:v>
                </c:pt>
                <c:pt idx="1529">
                  <c:v>0.64584158415784987</c:v>
                </c:pt>
                <c:pt idx="1530">
                  <c:v>0.90683168316800089</c:v>
                </c:pt>
                <c:pt idx="1531">
                  <c:v>0.27158415841607747</c:v>
                </c:pt>
                <c:pt idx="1532">
                  <c:v>-0.53861386138614964</c:v>
                </c:pt>
                <c:pt idx="1533">
                  <c:v>-0.81544554455482032</c:v>
                </c:pt>
                <c:pt idx="1534">
                  <c:v>-0.79584158415832684</c:v>
                </c:pt>
                <c:pt idx="1535">
                  <c:v>0.23069306930699102</c:v>
                </c:pt>
                <c:pt idx="1536">
                  <c:v>0.97108910891085098</c:v>
                </c:pt>
                <c:pt idx="1537">
                  <c:v>1.3699009900994896</c:v>
                </c:pt>
                <c:pt idx="1538">
                  <c:v>0.30217821782145782</c:v>
                </c:pt>
                <c:pt idx="1539">
                  <c:v>0.41128712871284839</c:v>
                </c:pt>
                <c:pt idx="1540">
                  <c:v>0.37386138613881187</c:v>
                </c:pt>
                <c:pt idx="1541">
                  <c:v>1.0820792079212285</c:v>
                </c:pt>
                <c:pt idx="1542">
                  <c:v>0.35435643564376212</c:v>
                </c:pt>
                <c:pt idx="1543">
                  <c:v>1.5346534653461239</c:v>
                </c:pt>
                <c:pt idx="1544">
                  <c:v>2.4772277227727653</c:v>
                </c:pt>
                <c:pt idx="1545">
                  <c:v>1.744257425742002</c:v>
                </c:pt>
                <c:pt idx="1546">
                  <c:v>0.57940594059379247</c:v>
                </c:pt>
                <c:pt idx="1547">
                  <c:v>1.5077227722772737</c:v>
                </c:pt>
                <c:pt idx="1548">
                  <c:v>0.83168316831700395</c:v>
                </c:pt>
                <c:pt idx="1549">
                  <c:v>0.29158415841553137</c:v>
                </c:pt>
                <c:pt idx="1550">
                  <c:v>1.9084158415841956</c:v>
                </c:pt>
                <c:pt idx="1551">
                  <c:v>3.135544554455528</c:v>
                </c:pt>
                <c:pt idx="1552">
                  <c:v>8.163465346534549</c:v>
                </c:pt>
                <c:pt idx="1553">
                  <c:v>13.051485148514613</c:v>
                </c:pt>
                <c:pt idx="1554">
                  <c:v>14.929504950494911</c:v>
                </c:pt>
                <c:pt idx="1555">
                  <c:v>17.507227722772171</c:v>
                </c:pt>
                <c:pt idx="1556">
                  <c:v>25.988712871286683</c:v>
                </c:pt>
                <c:pt idx="1557">
                  <c:v>28.163762376237997</c:v>
                </c:pt>
                <c:pt idx="1558">
                  <c:v>26.222871287128726</c:v>
                </c:pt>
                <c:pt idx="1559">
                  <c:v>25.387821782178118</c:v>
                </c:pt>
                <c:pt idx="1560">
                  <c:v>22.622277227722691</c:v>
                </c:pt>
                <c:pt idx="1561">
                  <c:v>19.125643564356192</c:v>
                </c:pt>
                <c:pt idx="1562">
                  <c:v>19.030792079207959</c:v>
                </c:pt>
                <c:pt idx="1563">
                  <c:v>18.686039603960612</c:v>
                </c:pt>
                <c:pt idx="1564">
                  <c:v>18.070693069306699</c:v>
                </c:pt>
                <c:pt idx="1565">
                  <c:v>16.238910891088821</c:v>
                </c:pt>
                <c:pt idx="1566">
                  <c:v>13.504059405940925</c:v>
                </c:pt>
                <c:pt idx="1567">
                  <c:v>11.268118811881772</c:v>
                </c:pt>
                <c:pt idx="1568">
                  <c:v>12.058910891088994</c:v>
                </c:pt>
                <c:pt idx="1569">
                  <c:v>10.359702970297006</c:v>
                </c:pt>
                <c:pt idx="1570">
                  <c:v>11.139702970296813</c:v>
                </c:pt>
                <c:pt idx="1571">
                  <c:v>9.0967326732669953</c:v>
                </c:pt>
                <c:pt idx="1572">
                  <c:v>7.9988118811879509</c:v>
                </c:pt>
                <c:pt idx="1573">
                  <c:v>6.3460396039605733</c:v>
                </c:pt>
                <c:pt idx="1574">
                  <c:v>7.0560396039605333</c:v>
                </c:pt>
                <c:pt idx="1575">
                  <c:v>8.4656435643560073</c:v>
                </c:pt>
                <c:pt idx="1576">
                  <c:v>9.2813861386137511</c:v>
                </c:pt>
                <c:pt idx="1577">
                  <c:v>9.2259405940599866</c:v>
                </c:pt>
                <c:pt idx="1578">
                  <c:v>8.7371287128713444</c:v>
                </c:pt>
                <c:pt idx="1579">
                  <c:v>7.5980198019802891</c:v>
                </c:pt>
                <c:pt idx="1580">
                  <c:v>6.5820792079208976</c:v>
                </c:pt>
                <c:pt idx="1581">
                  <c:v>4.7362376237620456</c:v>
                </c:pt>
                <c:pt idx="1582">
                  <c:v>6.1367326732676188</c:v>
                </c:pt>
                <c:pt idx="1583">
                  <c:v>6.8343564356441089</c:v>
                </c:pt>
                <c:pt idx="1584">
                  <c:v>7.2083168316836606</c:v>
                </c:pt>
                <c:pt idx="1585">
                  <c:v>7.1671287128716505</c:v>
                </c:pt>
                <c:pt idx="1586">
                  <c:v>6.0170297029703015</c:v>
                </c:pt>
                <c:pt idx="1587">
                  <c:v>5.3605940594058223</c:v>
                </c:pt>
                <c:pt idx="1588">
                  <c:v>3.3912871287130861</c:v>
                </c:pt>
                <c:pt idx="1589">
                  <c:v>3.4214851485148023</c:v>
                </c:pt>
                <c:pt idx="1590">
                  <c:v>4.3034653465344199</c:v>
                </c:pt>
                <c:pt idx="1591">
                  <c:v>4.2369306930696231</c:v>
                </c:pt>
                <c:pt idx="1592">
                  <c:v>4.7041584158420457</c:v>
                </c:pt>
                <c:pt idx="1593">
                  <c:v>4.3929702970300211</c:v>
                </c:pt>
                <c:pt idx="1594">
                  <c:v>4.4805940594059308</c:v>
                </c:pt>
                <c:pt idx="1595">
                  <c:v>6.0079207920789948</c:v>
                </c:pt>
                <c:pt idx="1596">
                  <c:v>6.9827722772278191</c:v>
                </c:pt>
                <c:pt idx="1597">
                  <c:v>10.046633663366697</c:v>
                </c:pt>
                <c:pt idx="1598">
                  <c:v>12.656435643564659</c:v>
                </c:pt>
                <c:pt idx="1599">
                  <c:v>17.768217821781612</c:v>
                </c:pt>
                <c:pt idx="1600">
                  <c:v>16.86316831683115</c:v>
                </c:pt>
                <c:pt idx="1601">
                  <c:v>19.615841584158012</c:v>
                </c:pt>
                <c:pt idx="1602">
                  <c:v>16.408910891088752</c:v>
                </c:pt>
                <c:pt idx="1603">
                  <c:v>19.19396039603923</c:v>
                </c:pt>
                <c:pt idx="1604">
                  <c:v>15.001188118812257</c:v>
                </c:pt>
                <c:pt idx="1605">
                  <c:v>14.423366336633832</c:v>
                </c:pt>
                <c:pt idx="1606">
                  <c:v>11.298613861386412</c:v>
                </c:pt>
                <c:pt idx="1607">
                  <c:v>11.184257425742434</c:v>
                </c:pt>
                <c:pt idx="1608">
                  <c:v>12.543465346534553</c:v>
                </c:pt>
                <c:pt idx="1609">
                  <c:v>16.167524752475092</c:v>
                </c:pt>
                <c:pt idx="1610">
                  <c:v>21.09861386138617</c:v>
                </c:pt>
                <c:pt idx="1611">
                  <c:v>22.133960396039864</c:v>
                </c:pt>
                <c:pt idx="1612">
                  <c:v>21.308217821782048</c:v>
                </c:pt>
                <c:pt idx="1613">
                  <c:v>23.554455445544878</c:v>
                </c:pt>
                <c:pt idx="1614">
                  <c:v>22.318613861386609</c:v>
                </c:pt>
                <c:pt idx="1615">
                  <c:v>19.624950495049312</c:v>
                </c:pt>
                <c:pt idx="1616">
                  <c:v>16.875742574257508</c:v>
                </c:pt>
                <c:pt idx="1617">
                  <c:v>14.324455445544704</c:v>
                </c:pt>
                <c:pt idx="1618">
                  <c:v>8.9127722772289388</c:v>
                </c:pt>
                <c:pt idx="1619">
                  <c:v>12.386138613861714</c:v>
                </c:pt>
                <c:pt idx="1620">
                  <c:v>8.774554455446788</c:v>
                </c:pt>
                <c:pt idx="1621">
                  <c:v>9.3939603960387839</c:v>
                </c:pt>
                <c:pt idx="1622">
                  <c:v>8.814653465346435</c:v>
                </c:pt>
                <c:pt idx="1623">
                  <c:v>4.3872277227730239</c:v>
                </c:pt>
                <c:pt idx="1624">
                  <c:v>4.4379207920785984</c:v>
                </c:pt>
                <c:pt idx="1625">
                  <c:v>2.0432673267320371</c:v>
                </c:pt>
                <c:pt idx="1626">
                  <c:v>2.067524752475276</c:v>
                </c:pt>
                <c:pt idx="1627">
                  <c:v>3.3614851485136268</c:v>
                </c:pt>
                <c:pt idx="1628">
                  <c:v>3.9295049504948683</c:v>
                </c:pt>
                <c:pt idx="1629">
                  <c:v>5.6291089108912171</c:v>
                </c:pt>
                <c:pt idx="1630">
                  <c:v>3.5253465346521931</c:v>
                </c:pt>
                <c:pt idx="1631">
                  <c:v>1.5809900990099872</c:v>
                </c:pt>
                <c:pt idx="1632">
                  <c:v>0.37920792079284865</c:v>
                </c:pt>
                <c:pt idx="1633">
                  <c:v>0.38980198019877516</c:v>
                </c:pt>
                <c:pt idx="1634">
                  <c:v>1.6059405940584068</c:v>
                </c:pt>
                <c:pt idx="1635">
                  <c:v>2.7601980198020968</c:v>
                </c:pt>
                <c:pt idx="1636">
                  <c:v>4.2444554455441637</c:v>
                </c:pt>
                <c:pt idx="1637">
                  <c:v>4.2943564356438166</c:v>
                </c:pt>
                <c:pt idx="1638">
                  <c:v>7.3891089108909984</c:v>
                </c:pt>
                <c:pt idx="1639">
                  <c:v>7.8092079207922298</c:v>
                </c:pt>
                <c:pt idx="1640">
                  <c:v>10.343465346535526</c:v>
                </c:pt>
                <c:pt idx="1641">
                  <c:v>10.461287128713153</c:v>
                </c:pt>
                <c:pt idx="1642">
                  <c:v>10.744554455445408</c:v>
                </c:pt>
                <c:pt idx="1643">
                  <c:v>8.5585148514845102</c:v>
                </c:pt>
                <c:pt idx="1644">
                  <c:v>6.8294059405944401</c:v>
                </c:pt>
                <c:pt idx="1645">
                  <c:v>5.1457425742566469</c:v>
                </c:pt>
                <c:pt idx="1646">
                  <c:v>4.6131683168318256</c:v>
                </c:pt>
                <c:pt idx="1647">
                  <c:v>4.9757425742581232</c:v>
                </c:pt>
                <c:pt idx="1648">
                  <c:v>8.0561386138614051</c:v>
                </c:pt>
                <c:pt idx="1649">
                  <c:v>7.9361386138618677</c:v>
                </c:pt>
                <c:pt idx="1650">
                  <c:v>7.8552475247517624</c:v>
                </c:pt>
                <c:pt idx="1651">
                  <c:v>7.1670297029709102</c:v>
                </c:pt>
                <c:pt idx="1652">
                  <c:v>6.2961386138616238</c:v>
                </c:pt>
                <c:pt idx="1653">
                  <c:v>7.4231683168314291</c:v>
                </c:pt>
                <c:pt idx="1654">
                  <c:v>7.476039603960321</c:v>
                </c:pt>
                <c:pt idx="1655">
                  <c:v>5.5300990099006455</c:v>
                </c:pt>
                <c:pt idx="1656">
                  <c:v>5.5112871287135903</c:v>
                </c:pt>
                <c:pt idx="1657">
                  <c:v>1.1588118811875849</c:v>
                </c:pt>
                <c:pt idx="1658">
                  <c:v>0.8421782178228937</c:v>
                </c:pt>
                <c:pt idx="1659">
                  <c:v>0.4562376237628325</c:v>
                </c:pt>
                <c:pt idx="1660">
                  <c:v>-0.55821782178264301</c:v>
                </c:pt>
                <c:pt idx="1661">
                  <c:v>-1.0733663366335855</c:v>
                </c:pt>
                <c:pt idx="1662">
                  <c:v>-0.62009900989999167</c:v>
                </c:pt>
                <c:pt idx="1663">
                  <c:v>5.7326732673453819E-2</c:v>
                </c:pt>
                <c:pt idx="1664">
                  <c:v>0.12386138613965834</c:v>
                </c:pt>
                <c:pt idx="1665">
                  <c:v>1.4118811881195314</c:v>
                </c:pt>
                <c:pt idx="1666">
                  <c:v>0.84297029703022175</c:v>
                </c:pt>
                <c:pt idx="1667">
                  <c:v>0.69277227722756096</c:v>
                </c:pt>
                <c:pt idx="1668">
                  <c:v>8.2376237624020632E-2</c:v>
                </c:pt>
                <c:pt idx="1669">
                  <c:v>9.3663366336534964E-2</c:v>
                </c:pt>
                <c:pt idx="1670">
                  <c:v>-0.1783168316832065</c:v>
                </c:pt>
                <c:pt idx="1671">
                  <c:v>0.12316831683166345</c:v>
                </c:pt>
                <c:pt idx="1672">
                  <c:v>0.42000000000049148</c:v>
                </c:pt>
                <c:pt idx="1673">
                  <c:v>0.45316831683144659</c:v>
                </c:pt>
                <c:pt idx="1674">
                  <c:v>-1.1287128713921348E-2</c:v>
                </c:pt>
                <c:pt idx="1675">
                  <c:v>-3.9306930693726934E-2</c:v>
                </c:pt>
                <c:pt idx="1676">
                  <c:v>-0.21069306930683362</c:v>
                </c:pt>
                <c:pt idx="1677">
                  <c:v>-0.26128712871307491</c:v>
                </c:pt>
                <c:pt idx="1678">
                  <c:v>-0.35425742574161495</c:v>
                </c:pt>
                <c:pt idx="1679">
                  <c:v>-0.35960396039565179</c:v>
                </c:pt>
                <c:pt idx="1680">
                  <c:v>-0.87178217821735537</c:v>
                </c:pt>
                <c:pt idx="1681">
                  <c:v>-0.33237623762458118</c:v>
                </c:pt>
                <c:pt idx="1682">
                  <c:v>-1.0673267326743676</c:v>
                </c:pt>
                <c:pt idx="1683">
                  <c:v>-0.29683168316882802</c:v>
                </c:pt>
                <c:pt idx="1684">
                  <c:v>-0.49247524752517352</c:v>
                </c:pt>
                <c:pt idx="1685">
                  <c:v>-0.48277227722731519</c:v>
                </c:pt>
                <c:pt idx="1686">
                  <c:v>-0.54009900990217607</c:v>
                </c:pt>
                <c:pt idx="1687">
                  <c:v>-0.39881188118723154</c:v>
                </c:pt>
                <c:pt idx="1688">
                  <c:v>-0.16465346534589415</c:v>
                </c:pt>
                <c:pt idx="1689">
                  <c:v>6.5742574257469502E-2</c:v>
                </c:pt>
                <c:pt idx="1690">
                  <c:v>0.43435643564439175</c:v>
                </c:pt>
                <c:pt idx="1691">
                  <c:v>0.86792079208004846</c:v>
                </c:pt>
                <c:pt idx="1692">
                  <c:v>0.60425742574217556</c:v>
                </c:pt>
                <c:pt idx="1693">
                  <c:v>1.5145544554445227</c:v>
                </c:pt>
                <c:pt idx="1694">
                  <c:v>1.1912871287133591</c:v>
                </c:pt>
                <c:pt idx="1695">
                  <c:v>0.85128712871349732</c:v>
                </c:pt>
                <c:pt idx="1696">
                  <c:v>0.90346534653439459</c:v>
                </c:pt>
                <c:pt idx="1697">
                  <c:v>3.575247524751846</c:v>
                </c:pt>
                <c:pt idx="1698">
                  <c:v>2.2767326732681941</c:v>
                </c:pt>
                <c:pt idx="1699">
                  <c:v>2.0946534653470135</c:v>
                </c:pt>
                <c:pt idx="1700">
                  <c:v>5.3874257425739325</c:v>
                </c:pt>
                <c:pt idx="1701">
                  <c:v>11.878415841583166</c:v>
                </c:pt>
                <c:pt idx="1702">
                  <c:v>14.81158415841584</c:v>
                </c:pt>
                <c:pt idx="1703">
                  <c:v>19.589405940593558</c:v>
                </c:pt>
                <c:pt idx="1704">
                  <c:v>20.30851485148553</c:v>
                </c:pt>
                <c:pt idx="1705">
                  <c:v>25.314554455444707</c:v>
                </c:pt>
                <c:pt idx="1706">
                  <c:v>27.403861386137677</c:v>
                </c:pt>
                <c:pt idx="1707">
                  <c:v>34.051287128713092</c:v>
                </c:pt>
                <c:pt idx="1708">
                  <c:v>35.232772277227831</c:v>
                </c:pt>
                <c:pt idx="1709">
                  <c:v>41.979009900989524</c:v>
                </c:pt>
                <c:pt idx="1710">
                  <c:v>41.25613861386099</c:v>
                </c:pt>
                <c:pt idx="1711">
                  <c:v>41.759207920792107</c:v>
                </c:pt>
                <c:pt idx="1712">
                  <c:v>40.926831683169212</c:v>
                </c:pt>
                <c:pt idx="1713">
                  <c:v>40.157821782177557</c:v>
                </c:pt>
                <c:pt idx="1714">
                  <c:v>37.371188118813144</c:v>
                </c:pt>
                <c:pt idx="1715">
                  <c:v>35.735049504951611</c:v>
                </c:pt>
                <c:pt idx="1716">
                  <c:v>36.099801980197</c:v>
                </c:pt>
                <c:pt idx="1717">
                  <c:v>39.264158415841777</c:v>
                </c:pt>
                <c:pt idx="1718">
                  <c:v>34.622277227723565</c:v>
                </c:pt>
                <c:pt idx="1719">
                  <c:v>31.893069306930492</c:v>
                </c:pt>
                <c:pt idx="1720">
                  <c:v>30.614257425743386</c:v>
                </c:pt>
                <c:pt idx="1721">
                  <c:v>25.674059405941033</c:v>
                </c:pt>
                <c:pt idx="1722">
                  <c:v>22.898019801979711</c:v>
                </c:pt>
                <c:pt idx="1723">
                  <c:v>20.33277227722736</c:v>
                </c:pt>
                <c:pt idx="1724">
                  <c:v>17.494752475247953</c:v>
                </c:pt>
                <c:pt idx="1725">
                  <c:v>16.233960396040558</c:v>
                </c:pt>
                <c:pt idx="1726">
                  <c:v>16.695544554454614</c:v>
                </c:pt>
                <c:pt idx="1727">
                  <c:v>15.083564356435581</c:v>
                </c:pt>
                <c:pt idx="1728">
                  <c:v>15.96207920792015</c:v>
                </c:pt>
                <c:pt idx="1729">
                  <c:v>15.289009900990525</c:v>
                </c:pt>
                <c:pt idx="1730">
                  <c:v>13.232079207921176</c:v>
                </c:pt>
                <c:pt idx="1731">
                  <c:v>9.5223762376237442</c:v>
                </c:pt>
                <c:pt idx="1732">
                  <c:v>9.2860396039604964</c:v>
                </c:pt>
                <c:pt idx="1733">
                  <c:v>7.8084158415849023</c:v>
                </c:pt>
                <c:pt idx="1734">
                  <c:v>6.4699009900981208</c:v>
                </c:pt>
                <c:pt idx="1735">
                  <c:v>6.32633663366334</c:v>
                </c:pt>
                <c:pt idx="1736">
                  <c:v>5.7522772277228809</c:v>
                </c:pt>
                <c:pt idx="1737">
                  <c:v>2.8009900990097396</c:v>
                </c:pt>
                <c:pt idx="1738">
                  <c:v>3.5200990099017102</c:v>
                </c:pt>
                <c:pt idx="1739">
                  <c:v>2.9770297029702952</c:v>
                </c:pt>
                <c:pt idx="1740">
                  <c:v>0.76900990099021682</c:v>
                </c:pt>
                <c:pt idx="1741">
                  <c:v>0.55217821782201837</c:v>
                </c:pt>
                <c:pt idx="1742">
                  <c:v>1.0409900990099583</c:v>
                </c:pt>
                <c:pt idx="1743">
                  <c:v>2.5290099009899984</c:v>
                </c:pt>
                <c:pt idx="1744">
                  <c:v>6.4555445544556278</c:v>
                </c:pt>
                <c:pt idx="1745">
                  <c:v>7.517623762376699</c:v>
                </c:pt>
                <c:pt idx="1746">
                  <c:v>7.9624752475248695</c:v>
                </c:pt>
                <c:pt idx="1747">
                  <c:v>9.8358415841591231</c:v>
                </c:pt>
                <c:pt idx="1748">
                  <c:v>12.108811881187936</c:v>
                </c:pt>
                <c:pt idx="1749">
                  <c:v>10.851881188119256</c:v>
                </c:pt>
                <c:pt idx="1750">
                  <c:v>13.042475247524047</c:v>
                </c:pt>
                <c:pt idx="1751">
                  <c:v>9.9998019801970219</c:v>
                </c:pt>
                <c:pt idx="1752">
                  <c:v>9.4763366336628057</c:v>
                </c:pt>
                <c:pt idx="1753">
                  <c:v>8.3886138613853198</c:v>
                </c:pt>
                <c:pt idx="1754">
                  <c:v>6.110297029702469</c:v>
                </c:pt>
                <c:pt idx="1755">
                  <c:v>3.8668316831687846</c:v>
                </c:pt>
                <c:pt idx="1756">
                  <c:v>0.12683168316889712</c:v>
                </c:pt>
                <c:pt idx="1757">
                  <c:v>-1.3075247524749227</c:v>
                </c:pt>
                <c:pt idx="1758">
                  <c:v>-1.2108910891091491</c:v>
                </c:pt>
                <c:pt idx="1759">
                  <c:v>-0.65643564356447981</c:v>
                </c:pt>
                <c:pt idx="1760">
                  <c:v>-0.67831683168292056</c:v>
                </c:pt>
                <c:pt idx="1761">
                  <c:v>0.45633663366357263</c:v>
                </c:pt>
                <c:pt idx="1762">
                  <c:v>-4.6831683168267482E-2</c:v>
                </c:pt>
                <c:pt idx="1763">
                  <c:v>-0.12306930693092333</c:v>
                </c:pt>
                <c:pt idx="1764">
                  <c:v>-0.19495049504975762</c:v>
                </c:pt>
                <c:pt idx="1765">
                  <c:v>0.48643564356454888</c:v>
                </c:pt>
                <c:pt idx="1766">
                  <c:v>-0.89277227722772801</c:v>
                </c:pt>
                <c:pt idx="1767">
                  <c:v>-0.47584158415862243</c:v>
                </c:pt>
                <c:pt idx="1768">
                  <c:v>-0.77950495049540314</c:v>
                </c:pt>
                <c:pt idx="1769">
                  <c:v>0.21079207920757376</c:v>
                </c:pt>
                <c:pt idx="1770">
                  <c:v>0.60504950495091059</c:v>
                </c:pt>
                <c:pt idx="1771">
                  <c:v>0.9033663366336544</c:v>
                </c:pt>
                <c:pt idx="1772">
                  <c:v>8.7623762375910297E-2</c:v>
                </c:pt>
                <c:pt idx="1773">
                  <c:v>0.59900990099028584</c:v>
                </c:pt>
                <c:pt idx="1774">
                  <c:v>0.10871287128702309</c:v>
                </c:pt>
                <c:pt idx="1775">
                  <c:v>0.36861386138551522</c:v>
                </c:pt>
                <c:pt idx="1776">
                  <c:v>0.10722772277310721</c:v>
                </c:pt>
                <c:pt idx="1777">
                  <c:v>0.69267326732682089</c:v>
                </c:pt>
                <c:pt idx="1778">
                  <c:v>0.65643564356447981</c:v>
                </c:pt>
                <c:pt idx="1779">
                  <c:v>0.84079207920831101</c:v>
                </c:pt>
                <c:pt idx="1780">
                  <c:v>1.4208910891093949</c:v>
                </c:pt>
                <c:pt idx="1781">
                  <c:v>1.0106930693075018</c:v>
                </c:pt>
                <c:pt idx="1782">
                  <c:v>0.95336633663404802</c:v>
                </c:pt>
                <c:pt idx="1783">
                  <c:v>1.4827722772281504</c:v>
                </c:pt>
                <c:pt idx="1784">
                  <c:v>0.99108910891030488</c:v>
                </c:pt>
                <c:pt idx="1785">
                  <c:v>2.74049504950416</c:v>
                </c:pt>
                <c:pt idx="1786">
                  <c:v>1.5682178217821499</c:v>
                </c:pt>
                <c:pt idx="1787">
                  <c:v>1.1503960396035693</c:v>
                </c:pt>
                <c:pt idx="1788">
                  <c:v>3.446831683168293</c:v>
                </c:pt>
                <c:pt idx="1789">
                  <c:v>6.3709900990096964</c:v>
                </c:pt>
                <c:pt idx="1790">
                  <c:v>3.5292079207923139</c:v>
                </c:pt>
                <c:pt idx="1791">
                  <c:v>6.8037623762366177</c:v>
                </c:pt>
                <c:pt idx="1792">
                  <c:v>7.5727722772268349</c:v>
                </c:pt>
                <c:pt idx="1793">
                  <c:v>9.1387128712863337</c:v>
                </c:pt>
                <c:pt idx="1794">
                  <c:v>5.5913861386135535</c:v>
                </c:pt>
                <c:pt idx="1795">
                  <c:v>3.4233663366337894</c:v>
                </c:pt>
                <c:pt idx="1796">
                  <c:v>5.4070297029697221</c:v>
                </c:pt>
                <c:pt idx="1797">
                  <c:v>4.4681188118817214</c:v>
                </c:pt>
                <c:pt idx="1798">
                  <c:v>4.7611881188125755</c:v>
                </c:pt>
                <c:pt idx="1799">
                  <c:v>7.1209900990099708</c:v>
                </c:pt>
                <c:pt idx="1800">
                  <c:v>9.1492079207929269</c:v>
                </c:pt>
                <c:pt idx="1801">
                  <c:v>8.7066336633660004</c:v>
                </c:pt>
                <c:pt idx="1802">
                  <c:v>6.5877227722771545</c:v>
                </c:pt>
                <c:pt idx="1803">
                  <c:v>10.365445544554706</c:v>
                </c:pt>
                <c:pt idx="1804">
                  <c:v>13.41108910891097</c:v>
                </c:pt>
                <c:pt idx="1805">
                  <c:v>12.75465346534649</c:v>
                </c:pt>
                <c:pt idx="1806">
                  <c:v>13.1806930693062</c:v>
                </c:pt>
                <c:pt idx="1807">
                  <c:v>10.400891089108312</c:v>
                </c:pt>
                <c:pt idx="1808">
                  <c:v>9.4347524752478336</c:v>
                </c:pt>
                <c:pt idx="1809">
                  <c:v>9.7641584158403631</c:v>
                </c:pt>
                <c:pt idx="1810">
                  <c:v>13.605940594059987</c:v>
                </c:pt>
                <c:pt idx="1811">
                  <c:v>16.142574257426674</c:v>
                </c:pt>
                <c:pt idx="1812">
                  <c:v>15.777722772276318</c:v>
                </c:pt>
                <c:pt idx="1813">
                  <c:v>12.7350495049507</c:v>
                </c:pt>
                <c:pt idx="1814">
                  <c:v>14.298712871287549</c:v>
                </c:pt>
                <c:pt idx="1815">
                  <c:v>12.092970297028714</c:v>
                </c:pt>
                <c:pt idx="1816">
                  <c:v>13.123366336634152</c:v>
                </c:pt>
                <c:pt idx="1817">
                  <c:v>12.743366336633976</c:v>
                </c:pt>
                <c:pt idx="1818">
                  <c:v>12.92465346534642</c:v>
                </c:pt>
                <c:pt idx="1819">
                  <c:v>12.899702970298002</c:v>
                </c:pt>
                <c:pt idx="1820">
                  <c:v>15.239207920793019</c:v>
                </c:pt>
                <c:pt idx="1821">
                  <c:v>16.247623762376463</c:v>
                </c:pt>
                <c:pt idx="1822">
                  <c:v>14.951287128713314</c:v>
                </c:pt>
                <c:pt idx="1823">
                  <c:v>15.674950495050586</c:v>
                </c:pt>
                <c:pt idx="1824">
                  <c:v>14.02821782178313</c:v>
                </c:pt>
                <c:pt idx="1825">
                  <c:v>12.366435643563777</c:v>
                </c:pt>
                <c:pt idx="1826">
                  <c:v>11.052079207920903</c:v>
                </c:pt>
                <c:pt idx="1827">
                  <c:v>14.997425742573586</c:v>
                </c:pt>
                <c:pt idx="1828">
                  <c:v>18.223663366335707</c:v>
                </c:pt>
                <c:pt idx="1829">
                  <c:v>17.521188118811697</c:v>
                </c:pt>
                <c:pt idx="1830">
                  <c:v>17.57861386138589</c:v>
                </c:pt>
                <c:pt idx="1831">
                  <c:v>15.690099009901814</c:v>
                </c:pt>
                <c:pt idx="1832">
                  <c:v>15.100198019802132</c:v>
                </c:pt>
                <c:pt idx="1833">
                  <c:v>13.995742574257354</c:v>
                </c:pt>
                <c:pt idx="1834">
                  <c:v>13.767722772277383</c:v>
                </c:pt>
                <c:pt idx="1835">
                  <c:v>12.661683168316543</c:v>
                </c:pt>
                <c:pt idx="1836">
                  <c:v>8.1475247524752881</c:v>
                </c:pt>
                <c:pt idx="1837">
                  <c:v>5.0792079207918492</c:v>
                </c:pt>
                <c:pt idx="1838">
                  <c:v>2.9656435643570411</c:v>
                </c:pt>
                <c:pt idx="1839">
                  <c:v>2.8832673267316133</c:v>
                </c:pt>
                <c:pt idx="1840">
                  <c:v>5.3050495049499116</c:v>
                </c:pt>
                <c:pt idx="1841">
                  <c:v>5.6034653465348025</c:v>
                </c:pt>
                <c:pt idx="1842">
                  <c:v>6.8649504950501932</c:v>
                </c:pt>
                <c:pt idx="1843">
                  <c:v>3.3645544554450124</c:v>
                </c:pt>
                <c:pt idx="1844">
                  <c:v>2.6272277227732421</c:v>
                </c:pt>
                <c:pt idx="1845">
                  <c:v>3.3093069306941363</c:v>
                </c:pt>
                <c:pt idx="1846">
                  <c:v>2.0176237623770299</c:v>
                </c:pt>
                <c:pt idx="1847">
                  <c:v>0.91930693069361769</c:v>
                </c:pt>
                <c:pt idx="1848">
                  <c:v>0.15405940594137468</c:v>
                </c:pt>
                <c:pt idx="1849">
                  <c:v>-1.715445544554165</c:v>
                </c:pt>
                <c:pt idx="1850">
                  <c:v>-1.3445544554459989</c:v>
                </c:pt>
                <c:pt idx="1851">
                  <c:v>-2.0817821782170292</c:v>
                </c:pt>
                <c:pt idx="1852">
                  <c:v>-1.698118811881026</c:v>
                </c:pt>
                <c:pt idx="1853">
                  <c:v>-1.7026732673263276</c:v>
                </c:pt>
                <c:pt idx="1854">
                  <c:v>-2.4005940594050381</c:v>
                </c:pt>
                <c:pt idx="1855">
                  <c:v>-0.79396039604004354</c:v>
                </c:pt>
                <c:pt idx="1856">
                  <c:v>-1.9337623762376863</c:v>
                </c:pt>
                <c:pt idx="1857">
                  <c:v>-3.3138613861394384</c:v>
                </c:pt>
                <c:pt idx="1858">
                  <c:v>-1.9942574257432661</c:v>
                </c:pt>
                <c:pt idx="1859">
                  <c:v>-0.51138613861437554</c:v>
                </c:pt>
                <c:pt idx="1860">
                  <c:v>-1.0159405940593915</c:v>
                </c:pt>
                <c:pt idx="1861">
                  <c:v>-1.2516831683167919</c:v>
                </c:pt>
                <c:pt idx="1862">
                  <c:v>-1.6263366336629317</c:v>
                </c:pt>
                <c:pt idx="1863">
                  <c:v>-1.6263366336629317</c:v>
                </c:pt>
                <c:pt idx="1864">
                  <c:v>-3.3304950495059895</c:v>
                </c:pt>
                <c:pt idx="1865">
                  <c:v>-1.2410891089108653</c:v>
                </c:pt>
                <c:pt idx="1866">
                  <c:v>-2.8620792079211674</c:v>
                </c:pt>
                <c:pt idx="1867">
                  <c:v>-2.0267326732676332</c:v>
                </c:pt>
                <c:pt idx="1868">
                  <c:v>-2.5645544554457516</c:v>
                </c:pt>
                <c:pt idx="1869">
                  <c:v>-7.1262376237618605</c:v>
                </c:pt>
                <c:pt idx="1870">
                  <c:v>-10.451584158415294</c:v>
                </c:pt>
                <c:pt idx="1871">
                  <c:v>-10.990891089108734</c:v>
                </c:pt>
                <c:pt idx="1872">
                  <c:v>-8.6031683168322743</c:v>
                </c:pt>
                <c:pt idx="1873">
                  <c:v>-7.0288118811887585</c:v>
                </c:pt>
                <c:pt idx="1874">
                  <c:v>-3.6129702970295101</c:v>
                </c:pt>
                <c:pt idx="1875">
                  <c:v>-0.5438613861387428</c:v>
                </c:pt>
                <c:pt idx="1876">
                  <c:v>0.10425742574246143</c:v>
                </c:pt>
                <c:pt idx="1877">
                  <c:v>-0.7599009900996132</c:v>
                </c:pt>
                <c:pt idx="1878">
                  <c:v>-2.9196039603961013</c:v>
                </c:pt>
                <c:pt idx="1879">
                  <c:v>-2.8221782178215928</c:v>
                </c:pt>
                <c:pt idx="1880">
                  <c:v>-2.067524752475276</c:v>
                </c:pt>
                <c:pt idx="1881">
                  <c:v>-3.4732673267320355</c:v>
                </c:pt>
                <c:pt idx="1882">
                  <c:v>-4.9613861386142233</c:v>
                </c:pt>
                <c:pt idx="1883">
                  <c:v>-2.3961386138618836</c:v>
                </c:pt>
                <c:pt idx="1884">
                  <c:v>-1.6467326732674568</c:v>
                </c:pt>
                <c:pt idx="1885">
                  <c:v>-0.68811881188151902</c:v>
                </c:pt>
                <c:pt idx="1886">
                  <c:v>-0.85277227722741322</c:v>
                </c:pt>
                <c:pt idx="1887">
                  <c:v>-0.14881188118807803</c:v>
                </c:pt>
                <c:pt idx="1888">
                  <c:v>-0.56881188118856951</c:v>
                </c:pt>
                <c:pt idx="1889">
                  <c:v>-0.50831683168298969</c:v>
                </c:pt>
                <c:pt idx="1890">
                  <c:v>-0.38455445544547845</c:v>
                </c:pt>
                <c:pt idx="1891">
                  <c:v>0.26821782178176767</c:v>
                </c:pt>
                <c:pt idx="1892">
                  <c:v>-0.10881188118776321</c:v>
                </c:pt>
                <c:pt idx="1893">
                  <c:v>-0.92306930693018452</c:v>
                </c:pt>
                <c:pt idx="1894">
                  <c:v>-1.3295049504955108</c:v>
                </c:pt>
                <c:pt idx="1895">
                  <c:v>-5.5210891089107816</c:v>
                </c:pt>
                <c:pt idx="1896">
                  <c:v>-5.0421782178207737</c:v>
                </c:pt>
                <c:pt idx="1897">
                  <c:v>-5.5355445544554218</c:v>
                </c:pt>
                <c:pt idx="1898">
                  <c:v>-2.2049504950486929</c:v>
                </c:pt>
                <c:pt idx="1899">
                  <c:v>-1.7811881188116345</c:v>
                </c:pt>
                <c:pt idx="1900">
                  <c:v>-0.80980198019785965</c:v>
                </c:pt>
                <c:pt idx="1901">
                  <c:v>0.53257425742622844</c:v>
                </c:pt>
                <c:pt idx="1902">
                  <c:v>-0.40029702970255443</c:v>
                </c:pt>
                <c:pt idx="1903">
                  <c:v>2.4851485147679556E-2</c:v>
                </c:pt>
                <c:pt idx="1904">
                  <c:v>-0.89732673267302976</c:v>
                </c:pt>
                <c:pt idx="1905">
                  <c:v>-0.29158415841693835</c:v>
                </c:pt>
                <c:pt idx="1906">
                  <c:v>1.4356435643900239E-2</c:v>
                </c:pt>
                <c:pt idx="1907">
                  <c:v>-0.20544554455494396</c:v>
                </c:pt>
                <c:pt idx="1908">
                  <c:v>0.66702970296899922</c:v>
                </c:pt>
                <c:pt idx="1909">
                  <c:v>1.1497029702969814</c:v>
                </c:pt>
                <c:pt idx="1910">
                  <c:v>0.78564356435676796</c:v>
                </c:pt>
                <c:pt idx="1911">
                  <c:v>0.80673267326647369</c:v>
                </c:pt>
                <c:pt idx="1912">
                  <c:v>-0.76594059406023796</c:v>
                </c:pt>
                <c:pt idx="1913">
                  <c:v>-0.82643564356441068</c:v>
                </c:pt>
                <c:pt idx="1914">
                  <c:v>-2.1881188118440788E-2</c:v>
                </c:pt>
                <c:pt idx="1915">
                  <c:v>0.84079207920690391</c:v>
                </c:pt>
                <c:pt idx="1916">
                  <c:v>0.20019801980164728</c:v>
                </c:pt>
                <c:pt idx="1917">
                  <c:v>0.48267326732657506</c:v>
                </c:pt>
                <c:pt idx="1918">
                  <c:v>0.68366336633695735</c:v>
                </c:pt>
                <c:pt idx="1919">
                  <c:v>0.70861386138678406</c:v>
                </c:pt>
                <c:pt idx="1920">
                  <c:v>0.50227722772236494</c:v>
                </c:pt>
                <c:pt idx="1921">
                  <c:v>0.17524752475182059</c:v>
                </c:pt>
                <c:pt idx="1922">
                  <c:v>3.0198019801716356E-2</c:v>
                </c:pt>
                <c:pt idx="1923">
                  <c:v>0.28772277227822446</c:v>
                </c:pt>
                <c:pt idx="1924">
                  <c:v>-2.4851485149086572E-2</c:v>
                </c:pt>
                <c:pt idx="1925">
                  <c:v>0.51821782178232823</c:v>
                </c:pt>
                <c:pt idx="1926">
                  <c:v>0.72207920792120917</c:v>
                </c:pt>
                <c:pt idx="1927">
                  <c:v>0.32702970296913736</c:v>
                </c:pt>
                <c:pt idx="1928">
                  <c:v>0.38603960396080134</c:v>
                </c:pt>
                <c:pt idx="1929">
                  <c:v>0</c:v>
                </c:pt>
                <c:pt idx="1930">
                  <c:v>-0.53861386138685319</c:v>
                </c:pt>
                <c:pt idx="1931">
                  <c:v>-0.64584158415855331</c:v>
                </c:pt>
                <c:pt idx="1932">
                  <c:v>-0.40108910891128946</c:v>
                </c:pt>
                <c:pt idx="1933">
                  <c:v>0.25227722772180444</c:v>
                </c:pt>
                <c:pt idx="1934">
                  <c:v>0.43663366336563558</c:v>
                </c:pt>
                <c:pt idx="1935">
                  <c:v>0.39049504950395597</c:v>
                </c:pt>
                <c:pt idx="1936">
                  <c:v>-1.584158415922313E-2</c:v>
                </c:pt>
                <c:pt idx="1937">
                  <c:v>2.4851485149086572E-2</c:v>
                </c:pt>
                <c:pt idx="1938">
                  <c:v>2.1089108911112788E-2</c:v>
                </c:pt>
                <c:pt idx="1939">
                  <c:v>-0.37544554455487489</c:v>
                </c:pt>
                <c:pt idx="1940">
                  <c:v>-1.1074257425740157</c:v>
                </c:pt>
                <c:pt idx="1941">
                  <c:v>0.13980198019821458</c:v>
                </c:pt>
                <c:pt idx="1942">
                  <c:v>-0.56574257425718355</c:v>
                </c:pt>
                <c:pt idx="1943">
                  <c:v>-0.46683168316875895</c:v>
                </c:pt>
                <c:pt idx="1944">
                  <c:v>-1.1949504950505929</c:v>
                </c:pt>
                <c:pt idx="1945">
                  <c:v>-0.47742574257327841</c:v>
                </c:pt>
                <c:pt idx="1946">
                  <c:v>-0.43663366336563558</c:v>
                </c:pt>
                <c:pt idx="1947">
                  <c:v>-0.83554455445642128</c:v>
                </c:pt>
                <c:pt idx="1948">
                  <c:v>-1.62178217821763</c:v>
                </c:pt>
                <c:pt idx="1949">
                  <c:v>-1.2380198019794795</c:v>
                </c:pt>
                <c:pt idx="1950">
                  <c:v>-1.6059405940598139</c:v>
                </c:pt>
                <c:pt idx="1951">
                  <c:v>-1.3484158415847127</c:v>
                </c:pt>
                <c:pt idx="1952">
                  <c:v>-1.677722772277908</c:v>
                </c:pt>
                <c:pt idx="1953">
                  <c:v>-1.026633663366058</c:v>
                </c:pt>
                <c:pt idx="1954">
                  <c:v>-0.83693069306959711</c:v>
                </c:pt>
                <c:pt idx="1955">
                  <c:v>-1.4685148514849904</c:v>
                </c:pt>
                <c:pt idx="1956">
                  <c:v>-6.6557425742572747</c:v>
                </c:pt>
                <c:pt idx="1957">
                  <c:v>-9.0003960396034426</c:v>
                </c:pt>
                <c:pt idx="1958">
                  <c:v>-14.940693069307388</c:v>
                </c:pt>
                <c:pt idx="1959">
                  <c:v>-18.337029702970181</c:v>
                </c:pt>
                <c:pt idx="1960">
                  <c:v>-15.999108910891225</c:v>
                </c:pt>
                <c:pt idx="1961">
                  <c:v>-19.086336633663866</c:v>
                </c:pt>
                <c:pt idx="1962">
                  <c:v>-20.329702970295976</c:v>
                </c:pt>
                <c:pt idx="1963">
                  <c:v>-21.860099009901134</c:v>
                </c:pt>
                <c:pt idx="1964">
                  <c:v>-21.250594059405657</c:v>
                </c:pt>
                <c:pt idx="1965">
                  <c:v>-21.928118811881244</c:v>
                </c:pt>
                <c:pt idx="1966">
                  <c:v>-20.758712871286328</c:v>
                </c:pt>
                <c:pt idx="1967">
                  <c:v>-16.94702970296909</c:v>
                </c:pt>
                <c:pt idx="1968">
                  <c:v>-19.902079207921609</c:v>
                </c:pt>
                <c:pt idx="1969">
                  <c:v>-18.840099009899873</c:v>
                </c:pt>
                <c:pt idx="1970">
                  <c:v>-16.826930693070217</c:v>
                </c:pt>
                <c:pt idx="1971">
                  <c:v>-14.576633663365767</c:v>
                </c:pt>
                <c:pt idx="1972">
                  <c:v>-11.375346534653472</c:v>
                </c:pt>
                <c:pt idx="1973">
                  <c:v>-9.7338613861379066</c:v>
                </c:pt>
                <c:pt idx="1974">
                  <c:v>-8.0848514851477979</c:v>
                </c:pt>
                <c:pt idx="1975">
                  <c:v>-4.3964356435643674</c:v>
                </c:pt>
                <c:pt idx="1976">
                  <c:v>-3.6364356435640142</c:v>
                </c:pt>
                <c:pt idx="1977">
                  <c:v>-1.0681188118802887</c:v>
                </c:pt>
                <c:pt idx="1978">
                  <c:v>0.47811881188127331</c:v>
                </c:pt>
                <c:pt idx="1979">
                  <c:v>0.39059405940610314</c:v>
                </c:pt>
                <c:pt idx="1980">
                  <c:v>1.5841584157816117E-2</c:v>
                </c:pt>
                <c:pt idx="1981">
                  <c:v>0.79089108911006456</c:v>
                </c:pt>
                <c:pt idx="1982">
                  <c:v>1.6422772277214881</c:v>
                </c:pt>
                <c:pt idx="1983">
                  <c:v>0.26138613861381499</c:v>
                </c:pt>
                <c:pt idx="1984">
                  <c:v>-3.2475247524367243E-2</c:v>
                </c:pt>
                <c:pt idx="1985">
                  <c:v>0.32257425742598272</c:v>
                </c:pt>
                <c:pt idx="1986">
                  <c:v>0.93584158415802166</c:v>
                </c:pt>
                <c:pt idx="1987">
                  <c:v>1.4110891089107964</c:v>
                </c:pt>
                <c:pt idx="1988">
                  <c:v>0.5544554455446693</c:v>
                </c:pt>
                <c:pt idx="1989">
                  <c:v>0.32782178217927943</c:v>
                </c:pt>
                <c:pt idx="1990">
                  <c:v>0.44712871287222894</c:v>
                </c:pt>
                <c:pt idx="1991">
                  <c:v>0.29306930693085426</c:v>
                </c:pt>
                <c:pt idx="1992">
                  <c:v>0.6208910891087267</c:v>
                </c:pt>
                <c:pt idx="1993">
                  <c:v>0.14801980198075002</c:v>
                </c:pt>
                <c:pt idx="1994">
                  <c:v>-0.1699009900991908</c:v>
                </c:pt>
                <c:pt idx="1995">
                  <c:v>-0.68673267326693632</c:v>
                </c:pt>
                <c:pt idx="1996">
                  <c:v>-0.63683168316868988</c:v>
                </c:pt>
                <c:pt idx="1997">
                  <c:v>-0.67841584158366075</c:v>
                </c:pt>
                <c:pt idx="1998">
                  <c:v>-1.2826732673272432</c:v>
                </c:pt>
                <c:pt idx="1999">
                  <c:v>-1.4254455445546965</c:v>
                </c:pt>
                <c:pt idx="2000">
                  <c:v>-0.90118811881174365</c:v>
                </c:pt>
                <c:pt idx="2001">
                  <c:v>-1.9337623762376863</c:v>
                </c:pt>
                <c:pt idx="2002">
                  <c:v>-1.9035643564359699</c:v>
                </c:pt>
                <c:pt idx="2003">
                  <c:v>-0.56049504950529394</c:v>
                </c:pt>
                <c:pt idx="2004">
                  <c:v>-1.3597029702972272</c:v>
                </c:pt>
                <c:pt idx="2005">
                  <c:v>-1.9035643564359699</c:v>
                </c:pt>
                <c:pt idx="2006">
                  <c:v>-2.0372277227714126</c:v>
                </c:pt>
                <c:pt idx="2007">
                  <c:v>-3.2481188118805617</c:v>
                </c:pt>
                <c:pt idx="2008">
                  <c:v>-5.2287128712879225</c:v>
                </c:pt>
                <c:pt idx="2009">
                  <c:v>-10.975049504950919</c:v>
                </c:pt>
                <c:pt idx="2010">
                  <c:v>-15.02772277227745</c:v>
                </c:pt>
                <c:pt idx="2011">
                  <c:v>-16.957623762376421</c:v>
                </c:pt>
                <c:pt idx="2012">
                  <c:v>-18.414059405940165</c:v>
                </c:pt>
                <c:pt idx="2013">
                  <c:v>-15.843465346535194</c:v>
                </c:pt>
                <c:pt idx="2014">
                  <c:v>-15.104653465345287</c:v>
                </c:pt>
                <c:pt idx="2015">
                  <c:v>-16.408514851485791</c:v>
                </c:pt>
                <c:pt idx="2016">
                  <c:v>-14.734554455445856</c:v>
                </c:pt>
                <c:pt idx="2017">
                  <c:v>-13.210891089109323</c:v>
                </c:pt>
                <c:pt idx="2018">
                  <c:v>-9.1983168316838455</c:v>
                </c:pt>
                <c:pt idx="2019">
                  <c:v>-9.8464356435636429</c:v>
                </c:pt>
                <c:pt idx="2020">
                  <c:v>-10.357920792078758</c:v>
                </c:pt>
                <c:pt idx="2021">
                  <c:v>-11.252178217821809</c:v>
                </c:pt>
                <c:pt idx="2022">
                  <c:v>-8.4134653465344051</c:v>
                </c:pt>
                <c:pt idx="2023">
                  <c:v>-6.6844554455450753</c:v>
                </c:pt>
                <c:pt idx="2024">
                  <c:v>-10.985544554454698</c:v>
                </c:pt>
                <c:pt idx="2025">
                  <c:v>-9.7746534653469563</c:v>
                </c:pt>
                <c:pt idx="2026">
                  <c:v>-9.7535643564344365</c:v>
                </c:pt>
                <c:pt idx="2027">
                  <c:v>-9.8713861386134703</c:v>
                </c:pt>
                <c:pt idx="2028">
                  <c:v>-11.046732673268272</c:v>
                </c:pt>
                <c:pt idx="2029">
                  <c:v>-11.114653465346246</c:v>
                </c:pt>
                <c:pt idx="2030">
                  <c:v>-12.07861386138622</c:v>
                </c:pt>
                <c:pt idx="2031">
                  <c:v>-11.667623762375593</c:v>
                </c:pt>
                <c:pt idx="2032">
                  <c:v>-14.371188118812229</c:v>
                </c:pt>
                <c:pt idx="2033">
                  <c:v>-14.0698019801981</c:v>
                </c:pt>
                <c:pt idx="2034">
                  <c:v>-14.479207920791259</c:v>
                </c:pt>
                <c:pt idx="2035">
                  <c:v>-15.140198019802448</c:v>
                </c:pt>
                <c:pt idx="2036">
                  <c:v>-17.645049504949945</c:v>
                </c:pt>
                <c:pt idx="2037">
                  <c:v>-19.38475247524735</c:v>
                </c:pt>
                <c:pt idx="2038">
                  <c:v>-20.629603960396189</c:v>
                </c:pt>
                <c:pt idx="2039">
                  <c:v>-20.662871287129295</c:v>
                </c:pt>
                <c:pt idx="2040">
                  <c:v>-20.594752475248431</c:v>
                </c:pt>
                <c:pt idx="2041">
                  <c:v>-22.930495049504064</c:v>
                </c:pt>
                <c:pt idx="2042">
                  <c:v>-19.661188118811655</c:v>
                </c:pt>
                <c:pt idx="2043">
                  <c:v>-17.75762376237709</c:v>
                </c:pt>
                <c:pt idx="2044">
                  <c:v>-18.208514851485887</c:v>
                </c:pt>
                <c:pt idx="2045">
                  <c:v>-17.778811881187536</c:v>
                </c:pt>
                <c:pt idx="2046">
                  <c:v>-21.523960396038579</c:v>
                </c:pt>
                <c:pt idx="2047">
                  <c:v>-24.231980198019773</c:v>
                </c:pt>
                <c:pt idx="2048">
                  <c:v>-29.111782178217318</c:v>
                </c:pt>
                <c:pt idx="2049">
                  <c:v>-26.151386138613564</c:v>
                </c:pt>
                <c:pt idx="2050">
                  <c:v>-23.350396039603812</c:v>
                </c:pt>
                <c:pt idx="2051">
                  <c:v>-22.063267326732021</c:v>
                </c:pt>
                <c:pt idx="2052">
                  <c:v>-20.24504950495071</c:v>
                </c:pt>
                <c:pt idx="2053">
                  <c:v>-16.895742574257667</c:v>
                </c:pt>
                <c:pt idx="2054">
                  <c:v>-15.43405940594063</c:v>
                </c:pt>
                <c:pt idx="2055">
                  <c:v>-14.55623762376265</c:v>
                </c:pt>
                <c:pt idx="2056">
                  <c:v>-12.940495049504237</c:v>
                </c:pt>
                <c:pt idx="2057">
                  <c:v>-14.196732673267737</c:v>
                </c:pt>
                <c:pt idx="2058">
                  <c:v>-11.061089108910766</c:v>
                </c:pt>
                <c:pt idx="2059">
                  <c:v>-8.814653465346435</c:v>
                </c:pt>
                <c:pt idx="2060">
                  <c:v>-5.2030693069301011</c:v>
                </c:pt>
                <c:pt idx="2061">
                  <c:v>-4.5602970297029337</c:v>
                </c:pt>
                <c:pt idx="2062">
                  <c:v>-2.7352475247522703</c:v>
                </c:pt>
                <c:pt idx="2063">
                  <c:v>-4.4318811881179734</c:v>
                </c:pt>
                <c:pt idx="2064">
                  <c:v>-5.8399009900987906</c:v>
                </c:pt>
                <c:pt idx="2065">
                  <c:v>-8.7889108910892801</c:v>
                </c:pt>
                <c:pt idx="2066">
                  <c:v>-8.9785148514850022</c:v>
                </c:pt>
                <c:pt idx="2067">
                  <c:v>-9.4513861386143851</c:v>
                </c:pt>
                <c:pt idx="2068">
                  <c:v>-10.739306930693518</c:v>
                </c:pt>
                <c:pt idx="2069">
                  <c:v>-9.3743564356429943</c:v>
                </c:pt>
                <c:pt idx="2070">
                  <c:v>-9.0095049504940459</c:v>
                </c:pt>
                <c:pt idx="2071">
                  <c:v>-8.7164356435645978</c:v>
                </c:pt>
                <c:pt idx="2072">
                  <c:v>-9.7746534653455495</c:v>
                </c:pt>
                <c:pt idx="2073">
                  <c:v>-11.107128712870297</c:v>
                </c:pt>
                <c:pt idx="2074">
                  <c:v>-13.745742574256795</c:v>
                </c:pt>
                <c:pt idx="2075">
                  <c:v>-13.41108910891097</c:v>
                </c:pt>
                <c:pt idx="2076">
                  <c:v>-13.709504950494454</c:v>
                </c:pt>
                <c:pt idx="2077">
                  <c:v>-10.752970297029423</c:v>
                </c:pt>
                <c:pt idx="2078">
                  <c:v>-10.706831683169151</c:v>
                </c:pt>
                <c:pt idx="2079">
                  <c:v>-12.312871287128297</c:v>
                </c:pt>
                <c:pt idx="2080">
                  <c:v>-11.862574257426758</c:v>
                </c:pt>
                <c:pt idx="2081">
                  <c:v>-12.80079207920817</c:v>
                </c:pt>
                <c:pt idx="2082">
                  <c:v>-14.489900990099333</c:v>
                </c:pt>
                <c:pt idx="2083">
                  <c:v>-14.520000000000309</c:v>
                </c:pt>
                <c:pt idx="2084">
                  <c:v>-15.937128712870322</c:v>
                </c:pt>
                <c:pt idx="2085">
                  <c:v>-14.146039603960757</c:v>
                </c:pt>
                <c:pt idx="2086">
                  <c:v>-15.397821782178289</c:v>
                </c:pt>
                <c:pt idx="2087">
                  <c:v>-14.1408910891082</c:v>
                </c:pt>
                <c:pt idx="2088">
                  <c:v>-12.236534653464902</c:v>
                </c:pt>
                <c:pt idx="2089">
                  <c:v>-13.55009900990045</c:v>
                </c:pt>
                <c:pt idx="2090">
                  <c:v>-12.795445544554132</c:v>
                </c:pt>
                <c:pt idx="2091">
                  <c:v>-11.508316831683734</c:v>
                </c:pt>
                <c:pt idx="2092">
                  <c:v>-9.2097029702956927</c:v>
                </c:pt>
                <c:pt idx="2093">
                  <c:v>-10.113069306930754</c:v>
                </c:pt>
                <c:pt idx="2094">
                  <c:v>-10.107029702970129</c:v>
                </c:pt>
                <c:pt idx="2095">
                  <c:v>-8.0561386138614051</c:v>
                </c:pt>
                <c:pt idx="2096">
                  <c:v>-7.6338613861382623</c:v>
                </c:pt>
                <c:pt idx="2097">
                  <c:v>-6.598316831684488</c:v>
                </c:pt>
                <c:pt idx="2098">
                  <c:v>-4.9310891089117668</c:v>
                </c:pt>
                <c:pt idx="2099">
                  <c:v>-4.2173267326724257</c:v>
                </c:pt>
                <c:pt idx="2100">
                  <c:v>-2.8530693069298971</c:v>
                </c:pt>
                <c:pt idx="2101">
                  <c:v>-1.0628712871298061</c:v>
                </c:pt>
                <c:pt idx="2102">
                  <c:v>-1.1232673267318318</c:v>
                </c:pt>
                <c:pt idx="2103">
                  <c:v>-0.10722772277310721</c:v>
                </c:pt>
                <c:pt idx="2104">
                  <c:v>7.7029702969983835E-2</c:v>
                </c:pt>
                <c:pt idx="2105">
                  <c:v>0.37534653465272777</c:v>
                </c:pt>
                <c:pt idx="2106">
                  <c:v>0.64504950495122537</c:v>
                </c:pt>
                <c:pt idx="2107">
                  <c:v>1.0106930693060947</c:v>
                </c:pt>
                <c:pt idx="2108">
                  <c:v>0.21673267326745829</c:v>
                </c:pt>
                <c:pt idx="2109">
                  <c:v>0.48643564356454888</c:v>
                </c:pt>
                <c:pt idx="2110">
                  <c:v>0.67831683168292056</c:v>
                </c:pt>
                <c:pt idx="2111">
                  <c:v>1.2327722772275898</c:v>
                </c:pt>
                <c:pt idx="2112">
                  <c:v>1.1648514851496166</c:v>
                </c:pt>
                <c:pt idx="2113">
                  <c:v>1.1836633663366716</c:v>
                </c:pt>
                <c:pt idx="2114">
                  <c:v>1.28792079208054</c:v>
                </c:pt>
                <c:pt idx="2115">
                  <c:v>0.81584158415848429</c:v>
                </c:pt>
                <c:pt idx="2116">
                  <c:v>0.78940594059333469</c:v>
                </c:pt>
                <c:pt idx="2117">
                  <c:v>1.0680198019809557</c:v>
                </c:pt>
                <c:pt idx="2118">
                  <c:v>1.5795049504960712</c:v>
                </c:pt>
                <c:pt idx="2119">
                  <c:v>1.0840594059416591</c:v>
                </c:pt>
                <c:pt idx="2120">
                  <c:v>1.082475247524189</c:v>
                </c:pt>
                <c:pt idx="2121">
                  <c:v>2.2819801980200838</c:v>
                </c:pt>
                <c:pt idx="2122">
                  <c:v>1.2366336633663038</c:v>
                </c:pt>
                <c:pt idx="2123">
                  <c:v>1.3597029702972272</c:v>
                </c:pt>
                <c:pt idx="2124">
                  <c:v>0.70782178217804903</c:v>
                </c:pt>
                <c:pt idx="2125">
                  <c:v>0.94425742574203742</c:v>
                </c:pt>
                <c:pt idx="2126">
                  <c:v>0.51663366336626526</c:v>
                </c:pt>
                <c:pt idx="2127">
                  <c:v>0.61564356435543</c:v>
                </c:pt>
                <c:pt idx="2128">
                  <c:v>9.2871287127799948E-2</c:v>
                </c:pt>
                <c:pt idx="2129">
                  <c:v>0.74782178217836393</c:v>
                </c:pt>
                <c:pt idx="2130">
                  <c:v>0.71841584158397553</c:v>
                </c:pt>
                <c:pt idx="2131">
                  <c:v>0.90346534653439459</c:v>
                </c:pt>
                <c:pt idx="2132">
                  <c:v>0.72742574257383896</c:v>
                </c:pt>
                <c:pt idx="2133">
                  <c:v>0.60960396039621234</c:v>
                </c:pt>
                <c:pt idx="2134">
                  <c:v>0.45326732673359377</c:v>
                </c:pt>
                <c:pt idx="2135">
                  <c:v>0.63158415841539328</c:v>
                </c:pt>
                <c:pt idx="2136">
                  <c:v>0.16465346534730116</c:v>
                </c:pt>
                <c:pt idx="2137">
                  <c:v>0.29316831683300137</c:v>
                </c:pt>
                <c:pt idx="2138">
                  <c:v>0.14881188118807803</c:v>
                </c:pt>
                <c:pt idx="2139">
                  <c:v>0.24623762376258676</c:v>
                </c:pt>
                <c:pt idx="2140">
                  <c:v>0.14881188118807803</c:v>
                </c:pt>
                <c:pt idx="2141">
                  <c:v>-3.0198019801716356E-2</c:v>
                </c:pt>
                <c:pt idx="2142">
                  <c:v>6.8019801980120392E-2</c:v>
                </c:pt>
                <c:pt idx="2143">
                  <c:v>0.32930693069319528</c:v>
                </c:pt>
                <c:pt idx="2144">
                  <c:v>0.22584158415806185</c:v>
                </c:pt>
                <c:pt idx="2145">
                  <c:v>0.36485148514894844</c:v>
                </c:pt>
                <c:pt idx="2146">
                  <c:v>8.22772277218735E-2</c:v>
                </c:pt>
                <c:pt idx="2147">
                  <c:v>0.66178217821851659</c:v>
                </c:pt>
                <c:pt idx="2148">
                  <c:v>1.1089108910893386</c:v>
                </c:pt>
                <c:pt idx="2149">
                  <c:v>0.95326732673190084</c:v>
                </c:pt>
                <c:pt idx="2150">
                  <c:v>1.3755445544550433</c:v>
                </c:pt>
                <c:pt idx="2151">
                  <c:v>1.6256435643563438</c:v>
                </c:pt>
                <c:pt idx="2152">
                  <c:v>0.9087128712862842</c:v>
                </c:pt>
                <c:pt idx="2153">
                  <c:v>1.1180198019799421</c:v>
                </c:pt>
                <c:pt idx="2154">
                  <c:v>1.0930693069315225</c:v>
                </c:pt>
                <c:pt idx="2155">
                  <c:v>1.2931683168310226</c:v>
                </c:pt>
                <c:pt idx="2156">
                  <c:v>1.7600000000011886</c:v>
                </c:pt>
                <c:pt idx="2157">
                  <c:v>7.2705940594067844</c:v>
                </c:pt>
                <c:pt idx="2158">
                  <c:v>9.0502970297030956</c:v>
                </c:pt>
                <c:pt idx="2159">
                  <c:v>12.10356435643464</c:v>
                </c:pt>
                <c:pt idx="2160">
                  <c:v>17.392079207920148</c:v>
                </c:pt>
                <c:pt idx="2161">
                  <c:v>20.979306930692502</c:v>
                </c:pt>
                <c:pt idx="2162">
                  <c:v>22.098811881187771</c:v>
                </c:pt>
                <c:pt idx="2163">
                  <c:v>25.170990099009913</c:v>
                </c:pt>
                <c:pt idx="2164">
                  <c:v>26.997524752475915</c:v>
                </c:pt>
                <c:pt idx="2165">
                  <c:v>30.501683168317662</c:v>
                </c:pt>
                <c:pt idx="2166">
                  <c:v>32.492871287129539</c:v>
                </c:pt>
                <c:pt idx="2167">
                  <c:v>30.261485148514282</c:v>
                </c:pt>
                <c:pt idx="2168">
                  <c:v>33.067722772275921</c:v>
                </c:pt>
                <c:pt idx="2169">
                  <c:v>33.057227722772133</c:v>
                </c:pt>
                <c:pt idx="2170">
                  <c:v>33.5331683168315</c:v>
                </c:pt>
                <c:pt idx="2171">
                  <c:v>35.237920792078995</c:v>
                </c:pt>
                <c:pt idx="2172">
                  <c:v>32.919702970296562</c:v>
                </c:pt>
                <c:pt idx="2173">
                  <c:v>34.230297029702882</c:v>
                </c:pt>
                <c:pt idx="2174">
                  <c:v>32.956039603961074</c:v>
                </c:pt>
                <c:pt idx="2175">
                  <c:v>33.897920792079688</c:v>
                </c:pt>
                <c:pt idx="2176">
                  <c:v>35.243267326733019</c:v>
                </c:pt>
                <c:pt idx="2177">
                  <c:v>40.153267326733683</c:v>
                </c:pt>
                <c:pt idx="2178">
                  <c:v>37.695247524753036</c:v>
                </c:pt>
                <c:pt idx="2179">
                  <c:v>38.628910891089163</c:v>
                </c:pt>
                <c:pt idx="2180">
                  <c:v>38.891782178216886</c:v>
                </c:pt>
                <c:pt idx="2181">
                  <c:v>39.388811881187358</c:v>
                </c:pt>
                <c:pt idx="2182">
                  <c:v>35.201782178217407</c:v>
                </c:pt>
                <c:pt idx="2183">
                  <c:v>38.321485148514398</c:v>
                </c:pt>
                <c:pt idx="2184">
                  <c:v>36.951881188117845</c:v>
                </c:pt>
                <c:pt idx="2185">
                  <c:v>37.028217821782647</c:v>
                </c:pt>
                <c:pt idx="2186">
                  <c:v>35.633069306931816</c:v>
                </c:pt>
                <c:pt idx="2187">
                  <c:v>39.829207920792371</c:v>
                </c:pt>
                <c:pt idx="2188">
                  <c:v>41.456237623761879</c:v>
                </c:pt>
                <c:pt idx="2189">
                  <c:v>44.867623762376581</c:v>
                </c:pt>
                <c:pt idx="2190">
                  <c:v>44.914455445544839</c:v>
                </c:pt>
                <c:pt idx="2191">
                  <c:v>48.403564356436135</c:v>
                </c:pt>
                <c:pt idx="2192">
                  <c:v>48.253267326732733</c:v>
                </c:pt>
                <c:pt idx="2193">
                  <c:v>54.390792079207628</c:v>
                </c:pt>
                <c:pt idx="2194">
                  <c:v>54.667227722771976</c:v>
                </c:pt>
                <c:pt idx="2195">
                  <c:v>57.023267326731379</c:v>
                </c:pt>
                <c:pt idx="2196">
                  <c:v>62.005049504950122</c:v>
                </c:pt>
                <c:pt idx="2197">
                  <c:v>63.190297029702862</c:v>
                </c:pt>
                <c:pt idx="2198">
                  <c:v>64.020495049505257</c:v>
                </c:pt>
                <c:pt idx="2199">
                  <c:v>65.692871287129137</c:v>
                </c:pt>
                <c:pt idx="2200">
                  <c:v>68.500594059406097</c:v>
                </c:pt>
                <c:pt idx="2201">
                  <c:v>72.782871287128614</c:v>
                </c:pt>
                <c:pt idx="2202">
                  <c:v>73.918217821781724</c:v>
                </c:pt>
                <c:pt idx="2203">
                  <c:v>76.976831683168697</c:v>
                </c:pt>
                <c:pt idx="2204">
                  <c:v>79.644059405940837</c:v>
                </c:pt>
                <c:pt idx="2205">
                  <c:v>82.578811881188201</c:v>
                </c:pt>
                <c:pt idx="2206">
                  <c:v>81.06950495049557</c:v>
                </c:pt>
                <c:pt idx="2207">
                  <c:v>82.167821782177583</c:v>
                </c:pt>
                <c:pt idx="2208">
                  <c:v>78.202871287129113</c:v>
                </c:pt>
                <c:pt idx="2209">
                  <c:v>76.525049504950445</c:v>
                </c:pt>
                <c:pt idx="2210">
                  <c:v>74.276336633663462</c:v>
                </c:pt>
                <c:pt idx="2211">
                  <c:v>73.816336633664079</c:v>
                </c:pt>
                <c:pt idx="2212">
                  <c:v>70.547029702970278</c:v>
                </c:pt>
                <c:pt idx="2213">
                  <c:v>72.487524752475125</c:v>
                </c:pt>
                <c:pt idx="2214">
                  <c:v>68.125247524751941</c:v>
                </c:pt>
                <c:pt idx="2215">
                  <c:v>63.718316831683779</c:v>
                </c:pt>
                <c:pt idx="2216">
                  <c:v>60.845544554455955</c:v>
                </c:pt>
                <c:pt idx="2217">
                  <c:v>59.115742574257915</c:v>
                </c:pt>
                <c:pt idx="2218">
                  <c:v>56.134158415842315</c:v>
                </c:pt>
                <c:pt idx="2219">
                  <c:v>52.57861386138557</c:v>
                </c:pt>
                <c:pt idx="2220">
                  <c:v>49.304752475247831</c:v>
                </c:pt>
                <c:pt idx="2221">
                  <c:v>49.522277227722647</c:v>
                </c:pt>
                <c:pt idx="2222">
                  <c:v>47.772871287128758</c:v>
                </c:pt>
                <c:pt idx="2223">
                  <c:v>41.467623762376569</c:v>
                </c:pt>
                <c:pt idx="2224">
                  <c:v>33.123663366336196</c:v>
                </c:pt>
                <c:pt idx="2225">
                  <c:v>27.537524752474535</c:v>
                </c:pt>
                <c:pt idx="2226">
                  <c:v>20.086435643564034</c:v>
                </c:pt>
                <c:pt idx="2227">
                  <c:v>8.5531683168318811</c:v>
                </c:pt>
                <c:pt idx="2228">
                  <c:v>3.4022772277226765</c:v>
                </c:pt>
                <c:pt idx="2229">
                  <c:v>0.7388118811870934</c:v>
                </c:pt>
                <c:pt idx="2230">
                  <c:v>-0.34376237623783562</c:v>
                </c:pt>
                <c:pt idx="2231">
                  <c:v>-0.33237623762458118</c:v>
                </c:pt>
                <c:pt idx="2232">
                  <c:v>-0.75455445544557642</c:v>
                </c:pt>
                <c:pt idx="2233">
                  <c:v>-0.32326732673257064</c:v>
                </c:pt>
                <c:pt idx="2234">
                  <c:v>1.158811881188992</c:v>
                </c:pt>
                <c:pt idx="2235">
                  <c:v>0.94801980198001112</c:v>
                </c:pt>
                <c:pt idx="2236">
                  <c:v>1.117920792079202</c:v>
                </c:pt>
                <c:pt idx="2237">
                  <c:v>1.2773267326732065</c:v>
                </c:pt>
                <c:pt idx="2238">
                  <c:v>-0.46148514851472217</c:v>
                </c:pt>
                <c:pt idx="2239">
                  <c:v>0.20623762376227195</c:v>
                </c:pt>
                <c:pt idx="2240">
                  <c:v>1.3755445544564502</c:v>
                </c:pt>
                <c:pt idx="2241">
                  <c:v>0.67227722772229592</c:v>
                </c:pt>
                <c:pt idx="2242">
                  <c:v>-0.6261386138620233</c:v>
                </c:pt>
                <c:pt idx="2243">
                  <c:v>0.27198019801974149</c:v>
                </c:pt>
                <c:pt idx="2244">
                  <c:v>1.4306930693079933</c:v>
                </c:pt>
                <c:pt idx="2245">
                  <c:v>0.60128712871293677</c:v>
                </c:pt>
                <c:pt idx="2246">
                  <c:v>0.63603960395995485</c:v>
                </c:pt>
                <c:pt idx="2247">
                  <c:v>3.2262376237621209</c:v>
                </c:pt>
                <c:pt idx="2248">
                  <c:v>3.1499009900987249</c:v>
                </c:pt>
                <c:pt idx="2249">
                  <c:v>3.7806930693067904</c:v>
                </c:pt>
                <c:pt idx="2250">
                  <c:v>5.6132673267319939</c:v>
                </c:pt>
                <c:pt idx="2251">
                  <c:v>6.6285148514847974</c:v>
                </c:pt>
                <c:pt idx="2252">
                  <c:v>8.023663366337038</c:v>
                </c:pt>
                <c:pt idx="2253">
                  <c:v>7.9103960396047128</c:v>
                </c:pt>
                <c:pt idx="2254">
                  <c:v>4.7257425742561558</c:v>
                </c:pt>
                <c:pt idx="2255">
                  <c:v>2.3598019801973953</c:v>
                </c:pt>
                <c:pt idx="2256">
                  <c:v>2.3235643564364614</c:v>
                </c:pt>
                <c:pt idx="2257">
                  <c:v>1.6421782178221549</c:v>
                </c:pt>
                <c:pt idx="2258">
                  <c:v>2.9603960396037441</c:v>
                </c:pt>
                <c:pt idx="2259">
                  <c:v>3.2269306930701158</c:v>
                </c:pt>
                <c:pt idx="2260">
                  <c:v>0.72445544554460017</c:v>
                </c:pt>
                <c:pt idx="2261">
                  <c:v>-0.29841584158348405</c:v>
                </c:pt>
                <c:pt idx="2262">
                  <c:v>0.57405940594045912</c:v>
                </c:pt>
                <c:pt idx="2263">
                  <c:v>1.0371287128712443</c:v>
                </c:pt>
                <c:pt idx="2264">
                  <c:v>0.22514851485147397</c:v>
                </c:pt>
                <c:pt idx="2265">
                  <c:v>0.87247524752394323</c:v>
                </c:pt>
                <c:pt idx="2266">
                  <c:v>0.7176237623752405</c:v>
                </c:pt>
                <c:pt idx="2267">
                  <c:v>1.1791089108899626</c:v>
                </c:pt>
                <c:pt idx="2268">
                  <c:v>0.56336633663379254</c:v>
                </c:pt>
                <c:pt idx="2269">
                  <c:v>0.56237623762357736</c:v>
                </c:pt>
                <c:pt idx="2270">
                  <c:v>-0.23564356435666031</c:v>
                </c:pt>
                <c:pt idx="2271">
                  <c:v>0.9702970297028195</c:v>
                </c:pt>
                <c:pt idx="2272">
                  <c:v>0.78316831683122978</c:v>
                </c:pt>
                <c:pt idx="2273">
                  <c:v>-0.52376237623643829</c:v>
                </c:pt>
                <c:pt idx="2274">
                  <c:v>-0.71683168316931956</c:v>
                </c:pt>
                <c:pt idx="2275">
                  <c:v>-0.19504950495049775</c:v>
                </c:pt>
                <c:pt idx="2276">
                  <c:v>0.46138613861398203</c:v>
                </c:pt>
                <c:pt idx="2277">
                  <c:v>0.9861386138620426</c:v>
                </c:pt>
                <c:pt idx="2278">
                  <c:v>0.47227722772212888</c:v>
                </c:pt>
                <c:pt idx="2279">
                  <c:v>-0.81485148514826899</c:v>
                </c:pt>
                <c:pt idx="2280">
                  <c:v>-1.0267326732682052</c:v>
                </c:pt>
                <c:pt idx="2281">
                  <c:v>-0.21089108910831386</c:v>
                </c:pt>
                <c:pt idx="2282">
                  <c:v>0.61485148514810195</c:v>
                </c:pt>
                <c:pt idx="2283">
                  <c:v>-0.53267326732696862</c:v>
                </c:pt>
                <c:pt idx="2284">
                  <c:v>-0.92336633663381185</c:v>
                </c:pt>
                <c:pt idx="2285">
                  <c:v>-1.1074257425740157</c:v>
                </c:pt>
                <c:pt idx="2286">
                  <c:v>-0.10732673267384733</c:v>
                </c:pt>
                <c:pt idx="2287">
                  <c:v>0.64742574257461638</c:v>
                </c:pt>
                <c:pt idx="2288">
                  <c:v>-1.0495049505186333E-2</c:v>
                </c:pt>
                <c:pt idx="2289">
                  <c:v>-1.0930693069315225</c:v>
                </c:pt>
                <c:pt idx="2290">
                  <c:v>-0.68732673267419109</c:v>
                </c:pt>
                <c:pt idx="2291">
                  <c:v>0.43138613861515296</c:v>
                </c:pt>
                <c:pt idx="2292">
                  <c:v>-0.86574257425813772</c:v>
                </c:pt>
                <c:pt idx="2293">
                  <c:v>-0.49702970296906829</c:v>
                </c:pt>
                <c:pt idx="2294">
                  <c:v>3.930693069231992E-2</c:v>
                </c:pt>
                <c:pt idx="2295">
                  <c:v>-0.1783168316832065</c:v>
                </c:pt>
                <c:pt idx="2296">
                  <c:v>-0.21148514851416161</c:v>
                </c:pt>
                <c:pt idx="2297">
                  <c:v>0.49702970297047533</c:v>
                </c:pt>
                <c:pt idx="2298">
                  <c:v>0.22742574257412487</c:v>
                </c:pt>
                <c:pt idx="2299">
                  <c:v>-0.12386138613965834</c:v>
                </c:pt>
                <c:pt idx="2300">
                  <c:v>-0.54841584158404455</c:v>
                </c:pt>
                <c:pt idx="2301">
                  <c:v>-0.34524752475175152</c:v>
                </c:pt>
                <c:pt idx="2302">
                  <c:v>-0.58999999999901542</c:v>
                </c:pt>
                <c:pt idx="2303">
                  <c:v>1.4321782178219091</c:v>
                </c:pt>
                <c:pt idx="2304">
                  <c:v>1.3295049504955108</c:v>
                </c:pt>
                <c:pt idx="2305">
                  <c:v>-9.8217821781836759E-2</c:v>
                </c:pt>
                <c:pt idx="2306">
                  <c:v>-0.93366336633611091</c:v>
                </c:pt>
                <c:pt idx="2307">
                  <c:v>0.88762376237657847</c:v>
                </c:pt>
                <c:pt idx="2308">
                  <c:v>0.821089108911781</c:v>
                </c:pt>
                <c:pt idx="2309">
                  <c:v>1.5809900990085801</c:v>
                </c:pt>
                <c:pt idx="2310">
                  <c:v>0.12920792079228813</c:v>
                </c:pt>
                <c:pt idx="2311">
                  <c:v>-1.2683168316833431</c:v>
                </c:pt>
                <c:pt idx="2312">
                  <c:v>-0.87851485148456787</c:v>
                </c:pt>
                <c:pt idx="2313">
                  <c:v>1.2252475247530492</c:v>
                </c:pt>
                <c:pt idx="2314">
                  <c:v>0.68138613861289943</c:v>
                </c:pt>
                <c:pt idx="2315">
                  <c:v>0.86564356435599055</c:v>
                </c:pt>
                <c:pt idx="2316">
                  <c:v>0.44752475247518947</c:v>
                </c:pt>
                <c:pt idx="2317">
                  <c:v>-0.20495049504983634</c:v>
                </c:pt>
                <c:pt idx="2318">
                  <c:v>-0.23465346534785206</c:v>
                </c:pt>
                <c:pt idx="2319">
                  <c:v>0.43564356435682738</c:v>
                </c:pt>
                <c:pt idx="2320">
                  <c:v>0.35940594059417152</c:v>
                </c:pt>
                <c:pt idx="2321">
                  <c:v>0.37524752475198764</c:v>
                </c:pt>
                <c:pt idx="2322">
                  <c:v>-0.59504950495083186</c:v>
                </c:pt>
                <c:pt idx="2323">
                  <c:v>-0.1376237623763038</c:v>
                </c:pt>
                <c:pt idx="2324">
                  <c:v>0.3742574257417724</c:v>
                </c:pt>
                <c:pt idx="2325">
                  <c:v>0.78019801980199099</c:v>
                </c:pt>
                <c:pt idx="2326">
                  <c:v>0.1237623762375112</c:v>
                </c:pt>
                <c:pt idx="2327">
                  <c:v>-0.99009900990149657</c:v>
                </c:pt>
                <c:pt idx="2328">
                  <c:v>-1.3075247524749227</c:v>
                </c:pt>
                <c:pt idx="2329">
                  <c:v>0.27188118811759432</c:v>
                </c:pt>
                <c:pt idx="2330">
                  <c:v>-4.6138613861679612E-2</c:v>
                </c:pt>
                <c:pt idx="2331">
                  <c:v>0.66732673267403364</c:v>
                </c:pt>
                <c:pt idx="2332">
                  <c:v>-7.128712871298655E-2</c:v>
                </c:pt>
                <c:pt idx="2333">
                  <c:v>-0.33960396039549434</c:v>
                </c:pt>
                <c:pt idx="2334">
                  <c:v>1.3128712871289596</c:v>
                </c:pt>
                <c:pt idx="2335">
                  <c:v>0.48118811881125217</c:v>
                </c:pt>
                <c:pt idx="2336">
                  <c:v>-0.90891089108917145</c:v>
                </c:pt>
                <c:pt idx="2337">
                  <c:v>0.34950495049483293</c:v>
                </c:pt>
                <c:pt idx="2338">
                  <c:v>0.37920792079144167</c:v>
                </c:pt>
                <c:pt idx="2339">
                  <c:v>-0.15445544554433518</c:v>
                </c:pt>
                <c:pt idx="2340">
                  <c:v>-1.1287128712866086</c:v>
                </c:pt>
                <c:pt idx="2341">
                  <c:v>0.99009900990149657</c:v>
                </c:pt>
                <c:pt idx="2342">
                  <c:v>0.58415841584268502</c:v>
                </c:pt>
                <c:pt idx="2343">
                  <c:v>0.10198019801981054</c:v>
                </c:pt>
                <c:pt idx="2344">
                  <c:v>0.37029702970231837</c:v>
                </c:pt>
                <c:pt idx="2345">
                  <c:v>-0.11782178217762665</c:v>
                </c:pt>
                <c:pt idx="2346">
                  <c:v>-0.2425742574253531</c:v>
                </c:pt>
                <c:pt idx="2347">
                  <c:v>0.70297029702911995</c:v>
                </c:pt>
                <c:pt idx="2348">
                  <c:v>0.19504950495049775</c:v>
                </c:pt>
                <c:pt idx="2349">
                  <c:v>0.78019801980199099</c:v>
                </c:pt>
                <c:pt idx="2350">
                  <c:v>0.65643564356447981</c:v>
                </c:pt>
                <c:pt idx="2351">
                  <c:v>0.43663366336704262</c:v>
                </c:pt>
                <c:pt idx="2352">
                  <c:v>0.38514851485132623</c:v>
                </c:pt>
                <c:pt idx="2353">
                  <c:v>0.41980198019901122</c:v>
                </c:pt>
                <c:pt idx="2354">
                  <c:v>0.33168316831799333</c:v>
                </c:pt>
                <c:pt idx="2355">
                  <c:v>-7.227722772179479E-2</c:v>
                </c:pt>
                <c:pt idx="2356">
                  <c:v>-0.4514851485146435</c:v>
                </c:pt>
                <c:pt idx="2357">
                  <c:v>9.6039603959925987E-2</c:v>
                </c:pt>
                <c:pt idx="2358">
                  <c:v>0.96039603960348086</c:v>
                </c:pt>
                <c:pt idx="2359">
                  <c:v>1.0059405940593127</c:v>
                </c:pt>
                <c:pt idx="2360">
                  <c:v>0.353465346535694</c:v>
                </c:pt>
                <c:pt idx="2361">
                  <c:v>-0.3811881188118722</c:v>
                </c:pt>
                <c:pt idx="2362">
                  <c:v>-4.6534653466047113E-2</c:v>
                </c:pt>
                <c:pt idx="2363">
                  <c:v>0.38415841584111093</c:v>
                </c:pt>
                <c:pt idx="2364">
                  <c:v>0.19504950495049775</c:v>
                </c:pt>
                <c:pt idx="2365">
                  <c:v>-0.58811881188073201</c:v>
                </c:pt>
                <c:pt idx="2366">
                  <c:v>-1.7544554455442645</c:v>
                </c:pt>
                <c:pt idx="2367">
                  <c:v>-0.51287128712829144</c:v>
                </c:pt>
                <c:pt idx="2368">
                  <c:v>-0.23564356435666031</c:v>
                </c:pt>
                <c:pt idx="2369">
                  <c:v>-0.53366336633718381</c:v>
                </c:pt>
                <c:pt idx="2370">
                  <c:v>-0.33465346534723206</c:v>
                </c:pt>
                <c:pt idx="2371">
                  <c:v>-0.63663366336580263</c:v>
                </c:pt>
                <c:pt idx="2372">
                  <c:v>-1.0990099009914069</c:v>
                </c:pt>
                <c:pt idx="2373">
                  <c:v>-1.3376237623758991</c:v>
                </c:pt>
                <c:pt idx="2374">
                  <c:v>-1.1227722772267241</c:v>
                </c:pt>
                <c:pt idx="2375">
                  <c:v>-0.3270297029705444</c:v>
                </c:pt>
                <c:pt idx="2376">
                  <c:v>-0.19118811881178385</c:v>
                </c:pt>
                <c:pt idx="2377">
                  <c:v>-1.9601980198028359</c:v>
                </c:pt>
                <c:pt idx="2378">
                  <c:v>-2.3613861386148653</c:v>
                </c:pt>
                <c:pt idx="2379">
                  <c:v>-2.8886138613856502</c:v>
                </c:pt>
                <c:pt idx="2380">
                  <c:v>-1.6316831683169686</c:v>
                </c:pt>
                <c:pt idx="2381">
                  <c:v>-1.8975247524753451</c:v>
                </c:pt>
                <c:pt idx="2382">
                  <c:v>-1.587128712871352</c:v>
                </c:pt>
                <c:pt idx="2383">
                  <c:v>-2.9248514851493983</c:v>
                </c:pt>
                <c:pt idx="2384">
                  <c:v>-1.0929702970307822</c:v>
                </c:pt>
                <c:pt idx="2385">
                  <c:v>-3.822277227723168</c:v>
                </c:pt>
                <c:pt idx="2386">
                  <c:v>-13.314455445545196</c:v>
                </c:pt>
                <c:pt idx="2387">
                  <c:v>-17.408613861385959</c:v>
                </c:pt>
                <c:pt idx="2388">
                  <c:v>-24.006930693069044</c:v>
                </c:pt>
                <c:pt idx="2389">
                  <c:v>-29.594554455446019</c:v>
                </c:pt>
                <c:pt idx="2390">
                  <c:v>-37.61366336633634</c:v>
                </c:pt>
                <c:pt idx="2391">
                  <c:v>-38.870594059405065</c:v>
                </c:pt>
                <c:pt idx="2392">
                  <c:v>-44.538316831683389</c:v>
                </c:pt>
                <c:pt idx="2393">
                  <c:v>-41.764455445545394</c:v>
                </c:pt>
                <c:pt idx="2394">
                  <c:v>-45.175148514852104</c:v>
                </c:pt>
                <c:pt idx="2395">
                  <c:v>-46.679900990099398</c:v>
                </c:pt>
                <c:pt idx="2396">
                  <c:v>-49.835049504949993</c:v>
                </c:pt>
                <c:pt idx="2397">
                  <c:v>-51.795247524752902</c:v>
                </c:pt>
                <c:pt idx="2398">
                  <c:v>-51.073168316831648</c:v>
                </c:pt>
                <c:pt idx="2399">
                  <c:v>-51.451584158415756</c:v>
                </c:pt>
                <c:pt idx="2400">
                  <c:v>-53.07712871287135</c:v>
                </c:pt>
                <c:pt idx="2401">
                  <c:v>-55.859207920791917</c:v>
                </c:pt>
                <c:pt idx="2402">
                  <c:v>-57.976633663366847</c:v>
                </c:pt>
                <c:pt idx="2403">
                  <c:v>-56.756732673266391</c:v>
                </c:pt>
                <c:pt idx="2404">
                  <c:v>-53.303069306930141</c:v>
                </c:pt>
                <c:pt idx="2405">
                  <c:v>-59.783564356435605</c:v>
                </c:pt>
                <c:pt idx="2406">
                  <c:v>-62.163663366336799</c:v>
                </c:pt>
                <c:pt idx="2407">
                  <c:v>-64.524257425742945</c:v>
                </c:pt>
                <c:pt idx="2408">
                  <c:v>-61.120495049504932</c:v>
                </c:pt>
                <c:pt idx="2409">
                  <c:v>-61.999009900990927</c:v>
                </c:pt>
                <c:pt idx="2410">
                  <c:v>-60.250297029702253</c:v>
                </c:pt>
                <c:pt idx="2411">
                  <c:v>-62.503564356435902</c:v>
                </c:pt>
                <c:pt idx="2412">
                  <c:v>-67.356237623761714</c:v>
                </c:pt>
                <c:pt idx="2413">
                  <c:v>-68.649405940592715</c:v>
                </c:pt>
                <c:pt idx="2414">
                  <c:v>-69.849702970295965</c:v>
                </c:pt>
                <c:pt idx="2415">
                  <c:v>-69.147227722771959</c:v>
                </c:pt>
                <c:pt idx="2416">
                  <c:v>-70.017524752475381</c:v>
                </c:pt>
                <c:pt idx="2417">
                  <c:v>-75.857326732673442</c:v>
                </c:pt>
                <c:pt idx="2418">
                  <c:v>-79.511881188119318</c:v>
                </c:pt>
                <c:pt idx="2419">
                  <c:v>-78.309306930693452</c:v>
                </c:pt>
                <c:pt idx="2420">
                  <c:v>-78.279108910890315</c:v>
                </c:pt>
                <c:pt idx="2421">
                  <c:v>-76.346039603960634</c:v>
                </c:pt>
                <c:pt idx="2422">
                  <c:v>-77.177821782177702</c:v>
                </c:pt>
                <c:pt idx="2423">
                  <c:v>-78.921188118812324</c:v>
                </c:pt>
                <c:pt idx="2424">
                  <c:v>-83.988316831684301</c:v>
                </c:pt>
                <c:pt idx="2425">
                  <c:v>-83.652178217821785</c:v>
                </c:pt>
                <c:pt idx="2426">
                  <c:v>-85.868514851485131</c:v>
                </c:pt>
                <c:pt idx="2427">
                  <c:v>-86.991782178218358</c:v>
                </c:pt>
                <c:pt idx="2428">
                  <c:v>-88.172376237623666</c:v>
                </c:pt>
                <c:pt idx="2429">
                  <c:v>-87.372475247525145</c:v>
                </c:pt>
                <c:pt idx="2430">
                  <c:v>-88.186732673267585</c:v>
                </c:pt>
                <c:pt idx="2431">
                  <c:v>-90.470297029703673</c:v>
                </c:pt>
                <c:pt idx="2432">
                  <c:v>-87.242475247524126</c:v>
                </c:pt>
                <c:pt idx="2433">
                  <c:v>-87.944950495049525</c:v>
                </c:pt>
                <c:pt idx="2434">
                  <c:v>-90.663663366335967</c:v>
                </c:pt>
                <c:pt idx="2435">
                  <c:v>-91.404653465346428</c:v>
                </c:pt>
                <c:pt idx="2436">
                  <c:v>-88.554653465346462</c:v>
                </c:pt>
                <c:pt idx="2437">
                  <c:v>-88.601386138613989</c:v>
                </c:pt>
                <c:pt idx="2438">
                  <c:v>-85.907722772276713</c:v>
                </c:pt>
                <c:pt idx="2439">
                  <c:v>-83.861386138614691</c:v>
                </c:pt>
                <c:pt idx="2440">
                  <c:v>-83.436138613861601</c:v>
                </c:pt>
                <c:pt idx="2441">
                  <c:v>-80.532772277227693</c:v>
                </c:pt>
                <c:pt idx="2442">
                  <c:v>-76.667821782178606</c:v>
                </c:pt>
                <c:pt idx="2443">
                  <c:v>-74.621485148515191</c:v>
                </c:pt>
                <c:pt idx="2444">
                  <c:v>-75.370891089108923</c:v>
                </c:pt>
                <c:pt idx="2445">
                  <c:v>-72.589504950495666</c:v>
                </c:pt>
                <c:pt idx="2446">
                  <c:v>-72.501881188119043</c:v>
                </c:pt>
                <c:pt idx="2447">
                  <c:v>-70.046138613861785</c:v>
                </c:pt>
                <c:pt idx="2448">
                  <c:v>-69.228811881187994</c:v>
                </c:pt>
                <c:pt idx="2449">
                  <c:v>-68.109306930693393</c:v>
                </c:pt>
                <c:pt idx="2450">
                  <c:v>-67.120198019802089</c:v>
                </c:pt>
                <c:pt idx="2451">
                  <c:v>-67.422277227722816</c:v>
                </c:pt>
                <c:pt idx="2452">
                  <c:v>-64.76415841584128</c:v>
                </c:pt>
                <c:pt idx="2453">
                  <c:v>-63.945247524752133</c:v>
                </c:pt>
                <c:pt idx="2454">
                  <c:v>-61.450297029703215</c:v>
                </c:pt>
                <c:pt idx="2455">
                  <c:v>-58.849405940594409</c:v>
                </c:pt>
                <c:pt idx="2456">
                  <c:v>-56.781584158415505</c:v>
                </c:pt>
                <c:pt idx="2457">
                  <c:v>-53.486930693069588</c:v>
                </c:pt>
                <c:pt idx="2458">
                  <c:v>-53.385445544554891</c:v>
                </c:pt>
                <c:pt idx="2459">
                  <c:v>-51.378316831683051</c:v>
                </c:pt>
                <c:pt idx="2460">
                  <c:v>-50.911485148514991</c:v>
                </c:pt>
                <c:pt idx="2461">
                  <c:v>-50.285247524752236</c:v>
                </c:pt>
                <c:pt idx="2462">
                  <c:v>-47.278811881188254</c:v>
                </c:pt>
                <c:pt idx="2463">
                  <c:v>-47.486237623762214</c:v>
                </c:pt>
                <c:pt idx="2464">
                  <c:v>-47.039405940594328</c:v>
                </c:pt>
                <c:pt idx="2465">
                  <c:v>-46.504158415841786</c:v>
                </c:pt>
                <c:pt idx="2466">
                  <c:v>-48.963762376237057</c:v>
                </c:pt>
                <c:pt idx="2467">
                  <c:v>-48.058415841583695</c:v>
                </c:pt>
                <c:pt idx="2468">
                  <c:v>-47.572277227722786</c:v>
                </c:pt>
                <c:pt idx="2469">
                  <c:v>-49.691584158415992</c:v>
                </c:pt>
                <c:pt idx="2470">
                  <c:v>-48.827722772277554</c:v>
                </c:pt>
                <c:pt idx="2471">
                  <c:v>-50.405346534653901</c:v>
                </c:pt>
                <c:pt idx="2472">
                  <c:v>-51.331881188118437</c:v>
                </c:pt>
                <c:pt idx="2473">
                  <c:v>-49.162079207921117</c:v>
                </c:pt>
                <c:pt idx="2474">
                  <c:v>-50.147821782178141</c:v>
                </c:pt>
                <c:pt idx="2475">
                  <c:v>-48.398316831683516</c:v>
                </c:pt>
                <c:pt idx="2476">
                  <c:v>-44.970000000000084</c:v>
                </c:pt>
                <c:pt idx="2477">
                  <c:v>-45.85871287128689</c:v>
                </c:pt>
                <c:pt idx="2478">
                  <c:v>-38.607326732673641</c:v>
                </c:pt>
                <c:pt idx="2479">
                  <c:v>-35.279108910891011</c:v>
                </c:pt>
                <c:pt idx="2480">
                  <c:v>-26.006831683168546</c:v>
                </c:pt>
                <c:pt idx="2481">
                  <c:v>-20.549504950494825</c:v>
                </c:pt>
                <c:pt idx="2482">
                  <c:v>-12.237623762376559</c:v>
                </c:pt>
                <c:pt idx="2483">
                  <c:v>-13.620396039603918</c:v>
                </c:pt>
                <c:pt idx="2484">
                  <c:v>-10.445445544554634</c:v>
                </c:pt>
                <c:pt idx="2485">
                  <c:v>-9.8354455445540516</c:v>
                </c:pt>
                <c:pt idx="2486">
                  <c:v>-11.922970297029485</c:v>
                </c:pt>
                <c:pt idx="2487">
                  <c:v>-12.837029702970517</c:v>
                </c:pt>
                <c:pt idx="2488">
                  <c:v>-14.555940594059722</c:v>
                </c:pt>
                <c:pt idx="2489">
                  <c:v>-15.818613861386115</c:v>
                </c:pt>
                <c:pt idx="2490">
                  <c:v>-12.071782178217562</c:v>
                </c:pt>
                <c:pt idx="2491">
                  <c:v>-12.658019801980716</c:v>
                </c:pt>
                <c:pt idx="2492">
                  <c:v>-11.230693069307032</c:v>
                </c:pt>
                <c:pt idx="2493">
                  <c:v>-10.230990099009825</c:v>
                </c:pt>
                <c:pt idx="2494">
                  <c:v>-10.749603960395817</c:v>
                </c:pt>
                <c:pt idx="2495">
                  <c:v>-11.747821782178409</c:v>
                </c:pt>
                <c:pt idx="2496">
                  <c:v>-8.7586138613861202</c:v>
                </c:pt>
                <c:pt idx="2497">
                  <c:v>-4.5409900990100676</c:v>
                </c:pt>
                <c:pt idx="2498">
                  <c:v>-1.2468316831678627</c:v>
                </c:pt>
                <c:pt idx="2499">
                  <c:v>-0.12346534653458732</c:v>
                </c:pt>
                <c:pt idx="2500">
                  <c:v>-2.5237623762381087</c:v>
                </c:pt>
                <c:pt idx="2501">
                  <c:v>-2.9350495049502534</c:v>
                </c:pt>
                <c:pt idx="2502">
                  <c:v>-1.5130693069313104</c:v>
                </c:pt>
                <c:pt idx="2503">
                  <c:v>-0.1699009900991908</c:v>
                </c:pt>
                <c:pt idx="2504">
                  <c:v>-0.44148514851456477</c:v>
                </c:pt>
                <c:pt idx="2505">
                  <c:v>-5.2079207920860654E-2</c:v>
                </c:pt>
                <c:pt idx="2506">
                  <c:v>-0.48306930693023908</c:v>
                </c:pt>
                <c:pt idx="2507">
                  <c:v>0.24128712871291749</c:v>
                </c:pt>
                <c:pt idx="2508">
                  <c:v>0.68138613861430652</c:v>
                </c:pt>
                <c:pt idx="2509">
                  <c:v>0.28257425742566794</c:v>
                </c:pt>
                <c:pt idx="2510">
                  <c:v>1.0877227722774856</c:v>
                </c:pt>
                <c:pt idx="2511">
                  <c:v>0.86188118811872028</c:v>
                </c:pt>
                <c:pt idx="2512">
                  <c:v>0.20930693069295436</c:v>
                </c:pt>
                <c:pt idx="2513">
                  <c:v>0.10722772277240371</c:v>
                </c:pt>
                <c:pt idx="2514">
                  <c:v>-1.7189108910892148</c:v>
                </c:pt>
                <c:pt idx="2515">
                  <c:v>-2.2000990099011704</c:v>
                </c:pt>
                <c:pt idx="2516">
                  <c:v>-0.46158415841616579</c:v>
                </c:pt>
                <c:pt idx="2517">
                  <c:v>-0.44534653465327867</c:v>
                </c:pt>
                <c:pt idx="2518">
                  <c:v>1.0495049504482826E-2</c:v>
                </c:pt>
                <c:pt idx="2519">
                  <c:v>0.70821782178171311</c:v>
                </c:pt>
                <c:pt idx="2520">
                  <c:v>0.43089108910934182</c:v>
                </c:pt>
                <c:pt idx="2521">
                  <c:v>-5.0198019801873758E-2</c:v>
                </c:pt>
                <c:pt idx="2522">
                  <c:v>-4.0792079207642808E-2</c:v>
                </c:pt>
                <c:pt idx="2523">
                  <c:v>0.21485148514847141</c:v>
                </c:pt>
                <c:pt idx="2524">
                  <c:v>0.47594059406006606</c:v>
                </c:pt>
                <c:pt idx="2525">
                  <c:v>-5.5544554455207049E-2</c:v>
                </c:pt>
                <c:pt idx="2526">
                  <c:v>-0.16287128712835086</c:v>
                </c:pt>
                <c:pt idx="2527">
                  <c:v>0.54920792079207614</c:v>
                </c:pt>
                <c:pt idx="2528">
                  <c:v>0.2878217821782611</c:v>
                </c:pt>
                <c:pt idx="2529">
                  <c:v>2.0051485148514128</c:v>
                </c:pt>
                <c:pt idx="2530">
                  <c:v>1.7849504950496082</c:v>
                </c:pt>
                <c:pt idx="2531">
                  <c:v>1.4881188118807802</c:v>
                </c:pt>
                <c:pt idx="2532">
                  <c:v>0.69752475247504653</c:v>
                </c:pt>
                <c:pt idx="2533">
                  <c:v>9.861386138620426E-2</c:v>
                </c:pt>
                <c:pt idx="2534">
                  <c:v>-1.1911881188119156</c:v>
                </c:pt>
                <c:pt idx="2535">
                  <c:v>-0.16801980198020391</c:v>
                </c:pt>
                <c:pt idx="2536">
                  <c:v>0.92277227722796407</c:v>
                </c:pt>
                <c:pt idx="2537">
                  <c:v>0.40069306930692195</c:v>
                </c:pt>
                <c:pt idx="2538">
                  <c:v>0.14316831683182085</c:v>
                </c:pt>
                <c:pt idx="2539">
                  <c:v>-3.554455445575315E-2</c:v>
                </c:pt>
                <c:pt idx="2540">
                  <c:v>-1.9702970296530019E-2</c:v>
                </c:pt>
                <c:pt idx="2541">
                  <c:v>0.13940594059384706</c:v>
                </c:pt>
                <c:pt idx="2542">
                  <c:v>0.62623762376276348</c:v>
                </c:pt>
                <c:pt idx="2543">
                  <c:v>0.35950495049491166</c:v>
                </c:pt>
                <c:pt idx="2544">
                  <c:v>-0.33465346534652857</c:v>
                </c:pt>
                <c:pt idx="2545">
                  <c:v>-1.0318811881186511</c:v>
                </c:pt>
                <c:pt idx="2546">
                  <c:v>-0.82643564356441068</c:v>
                </c:pt>
                <c:pt idx="2547">
                  <c:v>-0.64782178217828035</c:v>
                </c:pt>
                <c:pt idx="2548">
                  <c:v>0.28247524752492781</c:v>
                </c:pt>
                <c:pt idx="2549">
                  <c:v>-0.89821782178180143</c:v>
                </c:pt>
                <c:pt idx="2550">
                  <c:v>-1.8011881188117917</c:v>
                </c:pt>
                <c:pt idx="2551">
                  <c:v>-1.5239603960394572</c:v>
                </c:pt>
                <c:pt idx="2552">
                  <c:v>-3.1408910891088615</c:v>
                </c:pt>
                <c:pt idx="2553">
                  <c:v>-0.47772277227690579</c:v>
                </c:pt>
                <c:pt idx="2554">
                  <c:v>-1.2217821782179994</c:v>
                </c:pt>
                <c:pt idx="2555">
                  <c:v>-1.8921782178220119</c:v>
                </c:pt>
                <c:pt idx="2556">
                  <c:v>-1.7599999999997815</c:v>
                </c:pt>
                <c:pt idx="2557">
                  <c:v>-0.67257425742592325</c:v>
                </c:pt>
                <c:pt idx="2558">
                  <c:v>-0.86762376237642103</c:v>
                </c:pt>
                <c:pt idx="2559">
                  <c:v>-0.99455445544605825</c:v>
                </c:pt>
                <c:pt idx="2560">
                  <c:v>-2.0123762376237333</c:v>
                </c:pt>
                <c:pt idx="2561">
                  <c:v>-1.5791089108910004</c:v>
                </c:pt>
                <c:pt idx="2562">
                  <c:v>-2.3307920792080781</c:v>
                </c:pt>
                <c:pt idx="2563">
                  <c:v>-4.1191089108905894</c:v>
                </c:pt>
                <c:pt idx="2564">
                  <c:v>-5.9508910891091684</c:v>
                </c:pt>
                <c:pt idx="2565">
                  <c:v>-9.9749504950493435</c:v>
                </c:pt>
                <c:pt idx="2566">
                  <c:v>-10.025148514851921</c:v>
                </c:pt>
                <c:pt idx="2567">
                  <c:v>-13.421683168316896</c:v>
                </c:pt>
                <c:pt idx="2568">
                  <c:v>-17.489108910890987</c:v>
                </c:pt>
                <c:pt idx="2569">
                  <c:v>-15.679207920792267</c:v>
                </c:pt>
                <c:pt idx="2570">
                  <c:v>-17.029405940593808</c:v>
                </c:pt>
                <c:pt idx="2571">
                  <c:v>-21.046534653465304</c:v>
                </c:pt>
                <c:pt idx="2572">
                  <c:v>-24.770693069306667</c:v>
                </c:pt>
                <c:pt idx="2573">
                  <c:v>-24.713663366336139</c:v>
                </c:pt>
                <c:pt idx="2574">
                  <c:v>-27.593069306930445</c:v>
                </c:pt>
                <c:pt idx="2575">
                  <c:v>-27.299603960395917</c:v>
                </c:pt>
                <c:pt idx="2576">
                  <c:v>-27.63811881188116</c:v>
                </c:pt>
                <c:pt idx="2577">
                  <c:v>-28.270990099009694</c:v>
                </c:pt>
                <c:pt idx="2578">
                  <c:v>-29.328217821782538</c:v>
                </c:pt>
                <c:pt idx="2579">
                  <c:v>-29.331980198019814</c:v>
                </c:pt>
                <c:pt idx="2580">
                  <c:v>-30.363762376237023</c:v>
                </c:pt>
                <c:pt idx="2581">
                  <c:v>-28.507128712871442</c:v>
                </c:pt>
                <c:pt idx="2582">
                  <c:v>-28.593168316831303</c:v>
                </c:pt>
                <c:pt idx="2583">
                  <c:v>-27.289009900989981</c:v>
                </c:pt>
                <c:pt idx="2584">
                  <c:v>-26.720198019802112</c:v>
                </c:pt>
                <c:pt idx="2585">
                  <c:v>-28.450000000000188</c:v>
                </c:pt>
                <c:pt idx="2586">
                  <c:v>-25.283861386138561</c:v>
                </c:pt>
                <c:pt idx="2587">
                  <c:v>-24.745643564356101</c:v>
                </c:pt>
                <c:pt idx="2588">
                  <c:v>-24.520198019801683</c:v>
                </c:pt>
                <c:pt idx="2589">
                  <c:v>-22.036039603960234</c:v>
                </c:pt>
                <c:pt idx="2590">
                  <c:v>-19.989801980198251</c:v>
                </c:pt>
                <c:pt idx="2591">
                  <c:v>-20.200891089108765</c:v>
                </c:pt>
                <c:pt idx="2592">
                  <c:v>-18.306732673267732</c:v>
                </c:pt>
                <c:pt idx="2593">
                  <c:v>-18.012871287128128</c:v>
                </c:pt>
                <c:pt idx="2594">
                  <c:v>-18.136435643564177</c:v>
                </c:pt>
                <c:pt idx="2595">
                  <c:v>-15.486039603960402</c:v>
                </c:pt>
                <c:pt idx="2596">
                  <c:v>-18.213663366336696</c:v>
                </c:pt>
                <c:pt idx="2597">
                  <c:v>-15.997524752475167</c:v>
                </c:pt>
                <c:pt idx="2598">
                  <c:v>-14.883168316831755</c:v>
                </c:pt>
                <c:pt idx="2599">
                  <c:v>-12.361287128712979</c:v>
                </c:pt>
                <c:pt idx="2600">
                  <c:v>-10.876633663366192</c:v>
                </c:pt>
                <c:pt idx="2601">
                  <c:v>-8.5424752475245107</c:v>
                </c:pt>
                <c:pt idx="2602">
                  <c:v>-4.0171287128711306</c:v>
                </c:pt>
                <c:pt idx="2603">
                  <c:v>0.45603960396029702</c:v>
                </c:pt>
                <c:pt idx="2604">
                  <c:v>0.88712871287111905</c:v>
                </c:pt>
                <c:pt idx="2605">
                  <c:v>1.1860396039604142</c:v>
                </c:pt>
                <c:pt idx="2606">
                  <c:v>1.5955445544557194</c:v>
                </c:pt>
                <c:pt idx="2607">
                  <c:v>2.6829702970295775</c:v>
                </c:pt>
                <c:pt idx="2608">
                  <c:v>1.9907920792078644</c:v>
                </c:pt>
                <c:pt idx="2609">
                  <c:v>2.6990099009899291</c:v>
                </c:pt>
                <c:pt idx="2610">
                  <c:v>1.6008910891087009</c:v>
                </c:pt>
                <c:pt idx="2611">
                  <c:v>1.142871287128677</c:v>
                </c:pt>
                <c:pt idx="2612">
                  <c:v>0.37900990099031318</c:v>
                </c:pt>
                <c:pt idx="2613">
                  <c:v>0.92287128712870425</c:v>
                </c:pt>
                <c:pt idx="2614">
                  <c:v>4.1085148514850145</c:v>
                </c:pt>
                <c:pt idx="2615">
                  <c:v>2.8420792079210102</c:v>
                </c:pt>
                <c:pt idx="2616">
                  <c:v>3.6021782178217516</c:v>
                </c:pt>
                <c:pt idx="2617">
                  <c:v>2.7347524752475145</c:v>
                </c:pt>
                <c:pt idx="2618">
                  <c:v>2.1533663366336433</c:v>
                </c:pt>
                <c:pt idx="2619">
                  <c:v>1.9300000000000643</c:v>
                </c:pt>
                <c:pt idx="2620">
                  <c:v>2.5756435643564339</c:v>
                </c:pt>
                <c:pt idx="2621">
                  <c:v>2.1587128712869763</c:v>
                </c:pt>
                <c:pt idx="2622">
                  <c:v>3.2213861386138953</c:v>
                </c:pt>
                <c:pt idx="2623">
                  <c:v>2.2125742574257323</c:v>
                </c:pt>
                <c:pt idx="2624">
                  <c:v>2.4466336633663293</c:v>
                </c:pt>
                <c:pt idx="2625">
                  <c:v>2.493366336633505</c:v>
                </c:pt>
                <c:pt idx="2626">
                  <c:v>7.6554455445544862</c:v>
                </c:pt>
                <c:pt idx="2627">
                  <c:v>11.477722772277303</c:v>
                </c:pt>
                <c:pt idx="2628">
                  <c:v>14.745346534653615</c:v>
                </c:pt>
                <c:pt idx="2629">
                  <c:v>24.180297029702583</c:v>
                </c:pt>
                <c:pt idx="2630">
                  <c:v>27.274752475247528</c:v>
                </c:pt>
                <c:pt idx="2631">
                  <c:v>30.918316831683132</c:v>
                </c:pt>
                <c:pt idx="2632">
                  <c:v>30.136435643564326</c:v>
                </c:pt>
                <c:pt idx="2633">
                  <c:v>31.256435643564</c:v>
                </c:pt>
                <c:pt idx="2634">
                  <c:v>33.488118811881471</c:v>
                </c:pt>
                <c:pt idx="2635">
                  <c:v>33.687128712871427</c:v>
                </c:pt>
                <c:pt idx="2636">
                  <c:v>42.215148514852011</c:v>
                </c:pt>
                <c:pt idx="2637">
                  <c:v>41.59455445544549</c:v>
                </c:pt>
                <c:pt idx="2638">
                  <c:v>40.04039603960431</c:v>
                </c:pt>
                <c:pt idx="2639">
                  <c:v>38.650396039603947</c:v>
                </c:pt>
                <c:pt idx="2640">
                  <c:v>39.999207920792308</c:v>
                </c:pt>
                <c:pt idx="2641">
                  <c:v>43.928712871287196</c:v>
                </c:pt>
                <c:pt idx="2642">
                  <c:v>46.345148514851431</c:v>
                </c:pt>
                <c:pt idx="2643">
                  <c:v>49.865346534653213</c:v>
                </c:pt>
                <c:pt idx="2644">
                  <c:v>47.833267326732205</c:v>
                </c:pt>
                <c:pt idx="2645">
                  <c:v>46.647722772277277</c:v>
                </c:pt>
                <c:pt idx="2646">
                  <c:v>46.023069306930566</c:v>
                </c:pt>
                <c:pt idx="2647">
                  <c:v>51.847029702970097</c:v>
                </c:pt>
                <c:pt idx="2648">
                  <c:v>54.03613861386097</c:v>
                </c:pt>
                <c:pt idx="2649">
                  <c:v>53.184851485148194</c:v>
                </c:pt>
                <c:pt idx="2650">
                  <c:v>53.025841584158556</c:v>
                </c:pt>
                <c:pt idx="2651">
                  <c:v>49.879603960395663</c:v>
                </c:pt>
                <c:pt idx="2652">
                  <c:v>51.743168316832019</c:v>
                </c:pt>
                <c:pt idx="2653">
                  <c:v>54.129504950494571</c:v>
                </c:pt>
                <c:pt idx="2654">
                  <c:v>55.313465346534898</c:v>
                </c:pt>
                <c:pt idx="2655">
                  <c:v>52.728514851485322</c:v>
                </c:pt>
                <c:pt idx="2656">
                  <c:v>50.60554455445557</c:v>
                </c:pt>
                <c:pt idx="2657">
                  <c:v>53.467326732673094</c:v>
                </c:pt>
                <c:pt idx="2658">
                  <c:v>48.013762376237338</c:v>
                </c:pt>
                <c:pt idx="2659">
                  <c:v>52.031287128712485</c:v>
                </c:pt>
                <c:pt idx="2660">
                  <c:v>50.917128712871282</c:v>
                </c:pt>
                <c:pt idx="2661">
                  <c:v>53.662574257425781</c:v>
                </c:pt>
                <c:pt idx="2662">
                  <c:v>54.313366336633337</c:v>
                </c:pt>
                <c:pt idx="2663">
                  <c:v>60.38930693069311</c:v>
                </c:pt>
                <c:pt idx="2664">
                  <c:v>59.198514851484909</c:v>
                </c:pt>
                <c:pt idx="2665">
                  <c:v>58.464950495049656</c:v>
                </c:pt>
                <c:pt idx="2666">
                  <c:v>56.976831683168186</c:v>
                </c:pt>
                <c:pt idx="2667">
                  <c:v>57.806633663366242</c:v>
                </c:pt>
                <c:pt idx="2668">
                  <c:v>59.876039603959761</c:v>
                </c:pt>
                <c:pt idx="2669">
                  <c:v>58.2678217821787</c:v>
                </c:pt>
                <c:pt idx="2670">
                  <c:v>59.110792079208238</c:v>
                </c:pt>
                <c:pt idx="2671">
                  <c:v>56.422376237623503</c:v>
                </c:pt>
                <c:pt idx="2672">
                  <c:v>52.825247524752513</c:v>
                </c:pt>
                <c:pt idx="2673">
                  <c:v>52.517821782178501</c:v>
                </c:pt>
                <c:pt idx="2674">
                  <c:v>52.435049504950086</c:v>
                </c:pt>
                <c:pt idx="2675">
                  <c:v>55.724752475247733</c:v>
                </c:pt>
                <c:pt idx="2676">
                  <c:v>57.20762376237591</c:v>
                </c:pt>
                <c:pt idx="2677">
                  <c:v>57.069801980198186</c:v>
                </c:pt>
                <c:pt idx="2678">
                  <c:v>57.715247524753025</c:v>
                </c:pt>
                <c:pt idx="2679">
                  <c:v>57.232574257425775</c:v>
                </c:pt>
                <c:pt idx="2680">
                  <c:v>59.911881188119146</c:v>
                </c:pt>
                <c:pt idx="2681">
                  <c:v>58.556039603960649</c:v>
                </c:pt>
                <c:pt idx="2682">
                  <c:v>59.03376237623754</c:v>
                </c:pt>
                <c:pt idx="2683">
                  <c:v>58.130297029702447</c:v>
                </c:pt>
                <c:pt idx="2684">
                  <c:v>56.597623762376045</c:v>
                </c:pt>
                <c:pt idx="2685">
                  <c:v>53.063168316831835</c:v>
                </c:pt>
                <c:pt idx="2686">
                  <c:v>47.874455445544243</c:v>
                </c:pt>
                <c:pt idx="2687">
                  <c:v>45.125247524752417</c:v>
                </c:pt>
                <c:pt idx="2688">
                  <c:v>40.953960396039534</c:v>
                </c:pt>
                <c:pt idx="2689">
                  <c:v>37.486039603960833</c:v>
                </c:pt>
                <c:pt idx="2690">
                  <c:v>30.860891089108936</c:v>
                </c:pt>
                <c:pt idx="2691">
                  <c:v>27.403861386138406</c:v>
                </c:pt>
                <c:pt idx="2692">
                  <c:v>23.996039603960885</c:v>
                </c:pt>
                <c:pt idx="2693">
                  <c:v>21.333168316831852</c:v>
                </c:pt>
                <c:pt idx="2694">
                  <c:v>22.293267326732412</c:v>
                </c:pt>
                <c:pt idx="2695">
                  <c:v>18.911089108910652</c:v>
                </c:pt>
                <c:pt idx="2696">
                  <c:v>18.988118811881325</c:v>
                </c:pt>
                <c:pt idx="2697">
                  <c:v>17.099207920792178</c:v>
                </c:pt>
                <c:pt idx="2698">
                  <c:v>18.374356435643481</c:v>
                </c:pt>
                <c:pt idx="2699">
                  <c:v>18.819702970296756</c:v>
                </c:pt>
                <c:pt idx="2700">
                  <c:v>19.721584158416494</c:v>
                </c:pt>
                <c:pt idx="2701">
                  <c:v>20.204257425743069</c:v>
                </c:pt>
                <c:pt idx="2702">
                  <c:v>18.054455445544512</c:v>
                </c:pt>
                <c:pt idx="2703">
                  <c:v>16.095841584157739</c:v>
                </c:pt>
                <c:pt idx="2704">
                  <c:v>15.535940594059699</c:v>
                </c:pt>
                <c:pt idx="2705">
                  <c:v>10.964356435642845</c:v>
                </c:pt>
                <c:pt idx="2706">
                  <c:v>8.5373267326740638</c:v>
                </c:pt>
                <c:pt idx="2707">
                  <c:v>7.2094059405946167</c:v>
                </c:pt>
                <c:pt idx="2708">
                  <c:v>6.6065346534656166</c:v>
                </c:pt>
                <c:pt idx="2709">
                  <c:v>6.3052475247522271</c:v>
                </c:pt>
                <c:pt idx="2710">
                  <c:v>6.4547524752482994</c:v>
                </c:pt>
                <c:pt idx="2711">
                  <c:v>5.8648514851486171</c:v>
                </c:pt>
                <c:pt idx="2712">
                  <c:v>4.8080198019808433</c:v>
                </c:pt>
                <c:pt idx="2713">
                  <c:v>4.4485148514845241</c:v>
                </c:pt>
                <c:pt idx="2714">
                  <c:v>4.4801980198029705</c:v>
                </c:pt>
                <c:pt idx="2715">
                  <c:v>3.5147524752476733</c:v>
                </c:pt>
                <c:pt idx="2716">
                  <c:v>1.4526732673257672</c:v>
                </c:pt>
                <c:pt idx="2717">
                  <c:v>1.119504950495265</c:v>
                </c:pt>
                <c:pt idx="2718">
                  <c:v>0.71386138613867378</c:v>
                </c:pt>
                <c:pt idx="2719">
                  <c:v>0.4351485148503127</c:v>
                </c:pt>
                <c:pt idx="2720">
                  <c:v>-0.18049504950511727</c:v>
                </c:pt>
                <c:pt idx="2721">
                  <c:v>-0.1917821782176316</c:v>
                </c:pt>
                <c:pt idx="2722">
                  <c:v>-1.2304950495049389</c:v>
                </c:pt>
                <c:pt idx="2723">
                  <c:v>-1.6777227722765011</c:v>
                </c:pt>
                <c:pt idx="2724">
                  <c:v>-0.85128712871349732</c:v>
                </c:pt>
                <c:pt idx="2725">
                  <c:v>-1.0106930693075018</c:v>
                </c:pt>
                <c:pt idx="2726">
                  <c:v>-1.4110891089107964</c:v>
                </c:pt>
                <c:pt idx="2727">
                  <c:v>-0.90346534653439459</c:v>
                </c:pt>
                <c:pt idx="2728">
                  <c:v>-1.175346534653396</c:v>
                </c:pt>
                <c:pt idx="2729">
                  <c:v>-1.082475247524189</c:v>
                </c:pt>
                <c:pt idx="2730">
                  <c:v>-1.1391089108910548</c:v>
                </c:pt>
                <c:pt idx="2731">
                  <c:v>-0.32712871287128453</c:v>
                </c:pt>
                <c:pt idx="2732">
                  <c:v>-0.57405940594045912</c:v>
                </c:pt>
                <c:pt idx="2733">
                  <c:v>-0.43128712871300584</c:v>
                </c:pt>
                <c:pt idx="2734">
                  <c:v>-0.32861386138520038</c:v>
                </c:pt>
                <c:pt idx="2735">
                  <c:v>-4.1584158414970811E-2</c:v>
                </c:pt>
                <c:pt idx="2736">
                  <c:v>-6.6435643564057387E-2</c:v>
                </c:pt>
                <c:pt idx="2737">
                  <c:v>0.14881188118807803</c:v>
                </c:pt>
                <c:pt idx="2738">
                  <c:v>-0.18059405940585738</c:v>
                </c:pt>
                <c:pt idx="2739">
                  <c:v>-0.18049504950511727</c:v>
                </c:pt>
                <c:pt idx="2740">
                  <c:v>-0.18960396039572083</c:v>
                </c:pt>
                <c:pt idx="2741">
                  <c:v>-9.1386138613884074E-2</c:v>
                </c:pt>
                <c:pt idx="2742">
                  <c:v>-0.19861386138699128</c:v>
                </c:pt>
                <c:pt idx="2743">
                  <c:v>-0.16465346534730116</c:v>
                </c:pt>
                <c:pt idx="2744">
                  <c:v>-0.5544554455446693</c:v>
                </c:pt>
                <c:pt idx="2745">
                  <c:v>-6.6534653466204519E-2</c:v>
                </c:pt>
                <c:pt idx="2746">
                  <c:v>1.9603960395789898E-2</c:v>
                </c:pt>
                <c:pt idx="2747">
                  <c:v>-0.15930693069326435</c:v>
                </c:pt>
                <c:pt idx="2748">
                  <c:v>0.32792079207861252</c:v>
                </c:pt>
                <c:pt idx="2749">
                  <c:v>0.88831683168316633</c:v>
                </c:pt>
                <c:pt idx="2750">
                  <c:v>0.47207920792064861</c:v>
                </c:pt>
                <c:pt idx="2751">
                  <c:v>-0.33316831683050219</c:v>
                </c:pt>
                <c:pt idx="2752">
                  <c:v>-0.16465346534589415</c:v>
                </c:pt>
                <c:pt idx="2753">
                  <c:v>-0.16841584158527492</c:v>
                </c:pt>
                <c:pt idx="2754">
                  <c:v>-0.58544554455371367</c:v>
                </c:pt>
                <c:pt idx="2755">
                  <c:v>-0.33841584158520588</c:v>
                </c:pt>
                <c:pt idx="2756">
                  <c:v>-1.175346534653396</c:v>
                </c:pt>
                <c:pt idx="2757">
                  <c:v>-0.44712871287082195</c:v>
                </c:pt>
                <c:pt idx="2758">
                  <c:v>-0.88683168316784344</c:v>
                </c:pt>
                <c:pt idx="2759">
                  <c:v>-9.0693069307296204E-2</c:v>
                </c:pt>
                <c:pt idx="2760">
                  <c:v>-0.5741584158426063</c:v>
                </c:pt>
                <c:pt idx="2761">
                  <c:v>-0.86722772277205351</c:v>
                </c:pt>
                <c:pt idx="2762">
                  <c:v>-1.2433663366335164</c:v>
                </c:pt>
                <c:pt idx="2763">
                  <c:v>-0.56881188118716253</c:v>
                </c:pt>
                <c:pt idx="2764">
                  <c:v>-0.70326732673274728</c:v>
                </c:pt>
                <c:pt idx="2765">
                  <c:v>-1.5915841584159136</c:v>
                </c:pt>
                <c:pt idx="2766">
                  <c:v>-1.0514851485151446</c:v>
                </c:pt>
                <c:pt idx="2767">
                  <c:v>-0.148019801979343</c:v>
                </c:pt>
                <c:pt idx="2768">
                  <c:v>-0.14801980198075002</c:v>
                </c:pt>
                <c:pt idx="2769">
                  <c:v>0.37920792079144167</c:v>
                </c:pt>
                <c:pt idx="2770">
                  <c:v>-7.1782178218094184E-2</c:v>
                </c:pt>
                <c:pt idx="2771">
                  <c:v>5.2079207920157147E-2</c:v>
                </c:pt>
                <c:pt idx="2772">
                  <c:v>-9.6633663365773739E-2</c:v>
                </c:pt>
                <c:pt idx="2773">
                  <c:v>9.2871287129206975E-2</c:v>
                </c:pt>
                <c:pt idx="2774">
                  <c:v>0.8210891089103739</c:v>
                </c:pt>
                <c:pt idx="2775">
                  <c:v>1.3182178217829965</c:v>
                </c:pt>
                <c:pt idx="2776">
                  <c:v>0.51366336633702647</c:v>
                </c:pt>
                <c:pt idx="2777">
                  <c:v>0.8157425742577441</c:v>
                </c:pt>
                <c:pt idx="2778">
                  <c:v>0.50306930693109997</c:v>
                </c:pt>
                <c:pt idx="2779">
                  <c:v>1.0106930693075018</c:v>
                </c:pt>
                <c:pt idx="2780">
                  <c:v>0.40108910890988247</c:v>
                </c:pt>
                <c:pt idx="2781">
                  <c:v>0.33990099009912172</c:v>
                </c:pt>
                <c:pt idx="2782">
                  <c:v>-0.10198019801981054</c:v>
                </c:pt>
                <c:pt idx="2783">
                  <c:v>0.32792079208001951</c:v>
                </c:pt>
                <c:pt idx="2784">
                  <c:v>-0.38455445544547845</c:v>
                </c:pt>
                <c:pt idx="2785">
                  <c:v>0.29683168316882802</c:v>
                </c:pt>
                <c:pt idx="2786">
                  <c:v>2.4851485149086572E-2</c:v>
                </c:pt>
                <c:pt idx="2787">
                  <c:v>0.83772277227692504</c:v>
                </c:pt>
                <c:pt idx="2788">
                  <c:v>0.15861386138667646</c:v>
                </c:pt>
                <c:pt idx="2789">
                  <c:v>0.37920792079144167</c:v>
                </c:pt>
                <c:pt idx="2790">
                  <c:v>-0.10198019801981054</c:v>
                </c:pt>
                <c:pt idx="2791">
                  <c:v>0.2666336633671117</c:v>
                </c:pt>
                <c:pt idx="2792">
                  <c:v>-0.21524752475354242</c:v>
                </c:pt>
                <c:pt idx="2793">
                  <c:v>0.10198019801981054</c:v>
                </c:pt>
                <c:pt idx="2794">
                  <c:v>-0.52425742574295287</c:v>
                </c:pt>
                <c:pt idx="2795">
                  <c:v>-0.60574257425749845</c:v>
                </c:pt>
                <c:pt idx="2796">
                  <c:v>-0.5347524752467322</c:v>
                </c:pt>
                <c:pt idx="2797">
                  <c:v>9.8217821783243772E-2</c:v>
                </c:pt>
                <c:pt idx="2798">
                  <c:v>-0.49178217821717868</c:v>
                </c:pt>
                <c:pt idx="2799">
                  <c:v>0.12316831683166345</c:v>
                </c:pt>
                <c:pt idx="2800">
                  <c:v>-0.6208910891087267</c:v>
                </c:pt>
                <c:pt idx="2801">
                  <c:v>-0.31881188118941595</c:v>
                </c:pt>
                <c:pt idx="2802">
                  <c:v>-0.39504950495066476</c:v>
                </c:pt>
                <c:pt idx="2803">
                  <c:v>-0.34900990098972529</c:v>
                </c:pt>
                <c:pt idx="2804">
                  <c:v>-0.37534653465413476</c:v>
                </c:pt>
                <c:pt idx="2805">
                  <c:v>0.10881188118776321</c:v>
                </c:pt>
                <c:pt idx="2806">
                  <c:v>0.29693069306816117</c:v>
                </c:pt>
                <c:pt idx="2807">
                  <c:v>0.48643564356454888</c:v>
                </c:pt>
                <c:pt idx="2808">
                  <c:v>0.25752475247510109</c:v>
                </c:pt>
                <c:pt idx="2809">
                  <c:v>-0.30742574257334748</c:v>
                </c:pt>
                <c:pt idx="2810">
                  <c:v>-0.78029702970273118</c:v>
                </c:pt>
                <c:pt idx="2811">
                  <c:v>0.12841584158496011</c:v>
                </c:pt>
                <c:pt idx="2812">
                  <c:v>0.42079207920781947</c:v>
                </c:pt>
                <c:pt idx="2813">
                  <c:v>0.46148514851472217</c:v>
                </c:pt>
                <c:pt idx="2814">
                  <c:v>0.23643564356398833</c:v>
                </c:pt>
                <c:pt idx="2815">
                  <c:v>0.50762376237640183</c:v>
                </c:pt>
                <c:pt idx="2816">
                  <c:v>-3.554455445575315E-2</c:v>
                </c:pt>
                <c:pt idx="2817">
                  <c:v>0.59000000000042241</c:v>
                </c:pt>
                <c:pt idx="2818">
                  <c:v>0.55970297029655891</c:v>
                </c:pt>
                <c:pt idx="2819">
                  <c:v>0.72821782178257399</c:v>
                </c:pt>
                <c:pt idx="2820">
                  <c:v>0.94425742574203742</c:v>
                </c:pt>
                <c:pt idx="2821">
                  <c:v>0.33237623762458118</c:v>
                </c:pt>
                <c:pt idx="2822">
                  <c:v>0.34524752475175152</c:v>
                </c:pt>
                <c:pt idx="2823">
                  <c:v>0</c:v>
                </c:pt>
                <c:pt idx="2824">
                  <c:v>0.11851485148421452</c:v>
                </c:pt>
                <c:pt idx="2825">
                  <c:v>0.45247524752485874</c:v>
                </c:pt>
                <c:pt idx="2826">
                  <c:v>0.17524752475322761</c:v>
                </c:pt>
                <c:pt idx="2827">
                  <c:v>0.12910891089014098</c:v>
                </c:pt>
                <c:pt idx="2828">
                  <c:v>-0.96920792079186413</c:v>
                </c:pt>
                <c:pt idx="2829">
                  <c:v>2.1188118811852914E-2</c:v>
                </c:pt>
                <c:pt idx="2830">
                  <c:v>-0.18425742574168402</c:v>
                </c:pt>
                <c:pt idx="2831">
                  <c:v>5.7425742574193944E-2</c:v>
                </c:pt>
                <c:pt idx="2832">
                  <c:v>-1.1036633663360418</c:v>
                </c:pt>
                <c:pt idx="2833">
                  <c:v>-4.0792079207642808E-2</c:v>
                </c:pt>
                <c:pt idx="2834">
                  <c:v>-0.3323762376231742</c:v>
                </c:pt>
                <c:pt idx="2835">
                  <c:v>1.663366336655113E-2</c:v>
                </c:pt>
                <c:pt idx="2836">
                  <c:v>0.24168316831587797</c:v>
                </c:pt>
                <c:pt idx="2837">
                  <c:v>0.20396039603962107</c:v>
                </c:pt>
                <c:pt idx="2838">
                  <c:v>-0.48267326732657506</c:v>
                </c:pt>
                <c:pt idx="2839">
                  <c:v>-0.16465346534589415</c:v>
                </c:pt>
                <c:pt idx="2840">
                  <c:v>-0.15940594059400448</c:v>
                </c:pt>
                <c:pt idx="2841">
                  <c:v>-0.22594059405880199</c:v>
                </c:pt>
                <c:pt idx="2842">
                  <c:v>-0.69801980197945057</c:v>
                </c:pt>
                <c:pt idx="2843">
                  <c:v>-6.6534653464797505E-2</c:v>
                </c:pt>
                <c:pt idx="2844">
                  <c:v>1.0495049505186333E-2</c:v>
                </c:pt>
                <c:pt idx="2845">
                  <c:v>-0.85663366336612712</c:v>
                </c:pt>
                <c:pt idx="2846">
                  <c:v>-1.0000990099001683</c:v>
                </c:pt>
                <c:pt idx="2847">
                  <c:v>5.5148514851543047E-2</c:v>
                </c:pt>
                <c:pt idx="2848">
                  <c:v>-0.17524752475182059</c:v>
                </c:pt>
                <c:pt idx="2849">
                  <c:v>-0.43663366336563558</c:v>
                </c:pt>
                <c:pt idx="2850">
                  <c:v>-0.71316831683208581</c:v>
                </c:pt>
                <c:pt idx="2851">
                  <c:v>-0.77425742574351342</c:v>
                </c:pt>
                <c:pt idx="2852">
                  <c:v>0.61564356435683698</c:v>
                </c:pt>
                <c:pt idx="2853">
                  <c:v>0.5598019801972991</c:v>
                </c:pt>
                <c:pt idx="2854">
                  <c:v>0.86188118811942371</c:v>
                </c:pt>
                <c:pt idx="2855">
                  <c:v>9.2871287129206975E-2</c:v>
                </c:pt>
                <c:pt idx="2856">
                  <c:v>-0.69267326732682089</c:v>
                </c:pt>
                <c:pt idx="2857">
                  <c:v>0.27188118811900136</c:v>
                </c:pt>
                <c:pt idx="2858">
                  <c:v>0.70326732673274728</c:v>
                </c:pt>
                <c:pt idx="2859">
                  <c:v>-6.0396039603432712E-2</c:v>
                </c:pt>
                <c:pt idx="2860">
                  <c:v>-0.25534653465319035</c:v>
                </c:pt>
                <c:pt idx="2861">
                  <c:v>0.31346534653537916</c:v>
                </c:pt>
                <c:pt idx="2862">
                  <c:v>-4.1485148515637706E-2</c:v>
                </c:pt>
                <c:pt idx="2863">
                  <c:v>0.96009900990126051</c:v>
                </c:pt>
                <c:pt idx="2864">
                  <c:v>0.82643564356441068</c:v>
                </c:pt>
                <c:pt idx="2865">
                  <c:v>0.39504950495066476</c:v>
                </c:pt>
                <c:pt idx="2866">
                  <c:v>-1.1142574257433753</c:v>
                </c:pt>
                <c:pt idx="2867">
                  <c:v>-0.78326732673196986</c:v>
                </c:pt>
                <c:pt idx="2868">
                  <c:v>-1.0212871287120213</c:v>
                </c:pt>
                <c:pt idx="2869">
                  <c:v>-0.48277227722872224</c:v>
                </c:pt>
                <c:pt idx="2870">
                  <c:v>0.373960396039552</c:v>
                </c:pt>
                <c:pt idx="2871">
                  <c:v>0.87316831683193807</c:v>
                </c:pt>
                <c:pt idx="2872">
                  <c:v>0.5332673267328164</c:v>
                </c:pt>
                <c:pt idx="2873">
                  <c:v>1.0356435643559214</c:v>
                </c:pt>
                <c:pt idx="2874">
                  <c:v>1.0462376237618478</c:v>
                </c:pt>
                <c:pt idx="2875">
                  <c:v>0.35950495049491166</c:v>
                </c:pt>
                <c:pt idx="2876">
                  <c:v>-0.4826732673279821</c:v>
                </c:pt>
                <c:pt idx="2877">
                  <c:v>0.16851485148601505</c:v>
                </c:pt>
                <c:pt idx="2878">
                  <c:v>8.0891089108697745E-2</c:v>
                </c:pt>
                <c:pt idx="2879">
                  <c:v>0.78554455445602778</c:v>
                </c:pt>
                <c:pt idx="2880">
                  <c:v>1.7079207920796244</c:v>
                </c:pt>
                <c:pt idx="2881">
                  <c:v>1.0930693069315225</c:v>
                </c:pt>
                <c:pt idx="2882">
                  <c:v>0.62623762376276348</c:v>
                </c:pt>
                <c:pt idx="2883">
                  <c:v>-0.50752475247566164</c:v>
                </c:pt>
                <c:pt idx="2884">
                  <c:v>7.178217821668717E-2</c:v>
                </c:pt>
                <c:pt idx="2885">
                  <c:v>1.8725742574255186</c:v>
                </c:pt>
                <c:pt idx="2886">
                  <c:v>0.51366336633702647</c:v>
                </c:pt>
                <c:pt idx="2887">
                  <c:v>0.42000000000049148</c:v>
                </c:pt>
                <c:pt idx="2888">
                  <c:v>-6.64356435654644E-2</c:v>
                </c:pt>
                <c:pt idx="2889">
                  <c:v>-1.9603960395789898E-2</c:v>
                </c:pt>
                <c:pt idx="2890">
                  <c:v>0.5332673267328164</c:v>
                </c:pt>
                <c:pt idx="2891">
                  <c:v>0.21534653465428255</c:v>
                </c:pt>
                <c:pt idx="2892">
                  <c:v>0.25000000000056055</c:v>
                </c:pt>
                <c:pt idx="2893">
                  <c:v>0.50237623762451211</c:v>
                </c:pt>
                <c:pt idx="2894">
                  <c:v>8.6138613861994423E-2</c:v>
                </c:pt>
                <c:pt idx="2895">
                  <c:v>0.70326732673274728</c:v>
                </c:pt>
                <c:pt idx="2896">
                  <c:v>0.17524752475322761</c:v>
                </c:pt>
                <c:pt idx="2897">
                  <c:v>0.35950495049491166</c:v>
                </c:pt>
                <c:pt idx="2898">
                  <c:v>1.3702970297031536</c:v>
                </c:pt>
                <c:pt idx="2899">
                  <c:v>1.3242574257422142</c:v>
                </c:pt>
                <c:pt idx="2900">
                  <c:v>0.42603960395970913</c:v>
                </c:pt>
                <c:pt idx="2901">
                  <c:v>0.27188118811900136</c:v>
                </c:pt>
                <c:pt idx="2902">
                  <c:v>-0.36336633663362555</c:v>
                </c:pt>
                <c:pt idx="2903">
                  <c:v>0.30217821782145782</c:v>
                </c:pt>
                <c:pt idx="2904">
                  <c:v>-0.34366336633709554</c:v>
                </c:pt>
                <c:pt idx="2905">
                  <c:v>-0.12683168316889712</c:v>
                </c:pt>
                <c:pt idx="2906">
                  <c:v>0.75841584158429032</c:v>
                </c:pt>
                <c:pt idx="2907">
                  <c:v>0.76366336633618004</c:v>
                </c:pt>
                <c:pt idx="2908">
                  <c:v>0.18960396039572083</c:v>
                </c:pt>
                <c:pt idx="2909">
                  <c:v>0.21079207920757376</c:v>
                </c:pt>
                <c:pt idx="2910">
                  <c:v>-0.22504950495073386</c:v>
                </c:pt>
                <c:pt idx="2911">
                  <c:v>-0.21524752475213541</c:v>
                </c:pt>
                <c:pt idx="2912">
                  <c:v>-0.7961386138605473</c:v>
                </c:pt>
                <c:pt idx="2913">
                  <c:v>-0.17900990098979438</c:v>
                </c:pt>
                <c:pt idx="2914">
                  <c:v>-0.23643564356539534</c:v>
                </c:pt>
                <c:pt idx="2915">
                  <c:v>0.29158415841553137</c:v>
                </c:pt>
                <c:pt idx="2916">
                  <c:v>-0.24168316831587797</c:v>
                </c:pt>
                <c:pt idx="2917">
                  <c:v>-0.22584158415946887</c:v>
                </c:pt>
                <c:pt idx="2918">
                  <c:v>-0.25762376237584123</c:v>
                </c:pt>
                <c:pt idx="2919">
                  <c:v>-0.35960396039565179</c:v>
                </c:pt>
                <c:pt idx="2920">
                  <c:v>-0.2772277227716311</c:v>
                </c:pt>
                <c:pt idx="2921">
                  <c:v>-0.77425742574351342</c:v>
                </c:pt>
                <c:pt idx="2922">
                  <c:v>-1.4254455445532896</c:v>
                </c:pt>
                <c:pt idx="2923">
                  <c:v>-0.47217821782279579</c:v>
                </c:pt>
                <c:pt idx="2924">
                  <c:v>-0.47742574257327841</c:v>
                </c:pt>
                <c:pt idx="2925">
                  <c:v>0.11782178217903366</c:v>
                </c:pt>
                <c:pt idx="2926">
                  <c:v>-0.5544554455446693</c:v>
                </c:pt>
                <c:pt idx="2927">
                  <c:v>-0.36485148514894844</c:v>
                </c:pt>
                <c:pt idx="2928">
                  <c:v>-0.55821782178264301</c:v>
                </c:pt>
                <c:pt idx="2929">
                  <c:v>-0.47742574257468545</c:v>
                </c:pt>
                <c:pt idx="2930">
                  <c:v>-0.76366336633618004</c:v>
                </c:pt>
                <c:pt idx="2931">
                  <c:v>-0.77950495049540314</c:v>
                </c:pt>
                <c:pt idx="2932">
                  <c:v>-1.3899009900989434</c:v>
                </c:pt>
                <c:pt idx="2933">
                  <c:v>-0.82039603960378604</c:v>
                </c:pt>
                <c:pt idx="2934">
                  <c:v>-0.31881188118941595</c:v>
                </c:pt>
                <c:pt idx="2935">
                  <c:v>-0.1948514851476105</c:v>
                </c:pt>
                <c:pt idx="2936">
                  <c:v>-0.12841584158496011</c:v>
                </c:pt>
                <c:pt idx="2937">
                  <c:v>0.28247524752492781</c:v>
                </c:pt>
                <c:pt idx="2938">
                  <c:v>0.10356435643587356</c:v>
                </c:pt>
                <c:pt idx="2939">
                  <c:v>0.65336633663309385</c:v>
                </c:pt>
                <c:pt idx="2940">
                  <c:v>0.31267326732664413</c:v>
                </c:pt>
                <c:pt idx="2941">
                  <c:v>0.22128712871276007</c:v>
                </c:pt>
                <c:pt idx="2942">
                  <c:v>1.0594059405926457E-2</c:v>
                </c:pt>
                <c:pt idx="2943">
                  <c:v>-9.6732673267920871E-2</c:v>
                </c:pt>
                <c:pt idx="2944">
                  <c:v>-0.57415841584119931</c:v>
                </c:pt>
                <c:pt idx="2945">
                  <c:v>-0.20019801980164728</c:v>
                </c:pt>
                <c:pt idx="2946">
                  <c:v>0.17900990098979438</c:v>
                </c:pt>
                <c:pt idx="2947">
                  <c:v>0.2772277227716311</c:v>
                </c:pt>
                <c:pt idx="2948">
                  <c:v>0.28623762376290157</c:v>
                </c:pt>
                <c:pt idx="2949">
                  <c:v>0.83475247524768625</c:v>
                </c:pt>
                <c:pt idx="2950">
                  <c:v>0.21000000000024574</c:v>
                </c:pt>
                <c:pt idx="2951">
                  <c:v>0.4312871287115988</c:v>
                </c:pt>
                <c:pt idx="2952">
                  <c:v>0.65118811881259009</c:v>
                </c:pt>
                <c:pt idx="2953">
                  <c:v>0.85653465346538693</c:v>
                </c:pt>
                <c:pt idx="2954">
                  <c:v>0.15405940593996767</c:v>
                </c:pt>
                <c:pt idx="2955">
                  <c:v>0.1790099009912014</c:v>
                </c:pt>
                <c:pt idx="2956">
                  <c:v>-0.35425742574302199</c:v>
                </c:pt>
                <c:pt idx="2957">
                  <c:v>-1.3559405940592533</c:v>
                </c:pt>
                <c:pt idx="2958">
                  <c:v>-0.81059405940659457</c:v>
                </c:pt>
                <c:pt idx="2959">
                  <c:v>-0.51900990099106326</c:v>
                </c:pt>
                <c:pt idx="2960">
                  <c:v>-0.95336633663404802</c:v>
                </c:pt>
                <c:pt idx="2961">
                  <c:v>-0.34900990099113233</c:v>
                </c:pt>
                <c:pt idx="2962">
                  <c:v>-0.84069306930757082</c:v>
                </c:pt>
                <c:pt idx="2963">
                  <c:v>-8.7623762375910297E-2</c:v>
                </c:pt>
                <c:pt idx="2964">
                  <c:v>-0.10198019801981054</c:v>
                </c:pt>
                <c:pt idx="2965">
                  <c:v>0.79386138613930335</c:v>
                </c:pt>
                <c:pt idx="2966">
                  <c:v>0.63148514851465309</c:v>
                </c:pt>
                <c:pt idx="2967">
                  <c:v>0.59900990099028584</c:v>
                </c:pt>
                <c:pt idx="2968">
                  <c:v>0.49702970297047533</c:v>
                </c:pt>
                <c:pt idx="2969">
                  <c:v>0.43138613861374592</c:v>
                </c:pt>
                <c:pt idx="2970">
                  <c:v>0.14346534653544823</c:v>
                </c:pt>
                <c:pt idx="2971">
                  <c:v>0.50762376237640183</c:v>
                </c:pt>
                <c:pt idx="2972">
                  <c:v>-4.0792079207642808E-2</c:v>
                </c:pt>
                <c:pt idx="2973">
                  <c:v>0.55821782178123602</c:v>
                </c:pt>
                <c:pt idx="2974">
                  <c:v>1.3589108910884922</c:v>
                </c:pt>
                <c:pt idx="2975">
                  <c:v>1.4420792079198408</c:v>
                </c:pt>
                <c:pt idx="2976">
                  <c:v>0.33990099009912172</c:v>
                </c:pt>
                <c:pt idx="2977">
                  <c:v>1.0673267326729607</c:v>
                </c:pt>
                <c:pt idx="2978">
                  <c:v>0.59524752475231213</c:v>
                </c:pt>
                <c:pt idx="2979">
                  <c:v>0.41475247524719483</c:v>
                </c:pt>
                <c:pt idx="2980">
                  <c:v>-0.72297029702927729</c:v>
                </c:pt>
                <c:pt idx="2981">
                  <c:v>0.42603960395970913</c:v>
                </c:pt>
                <c:pt idx="2982">
                  <c:v>-8.7623762375910297E-2</c:v>
                </c:pt>
                <c:pt idx="2983">
                  <c:v>-0.27118811881241345</c:v>
                </c:pt>
                <c:pt idx="2984">
                  <c:v>-0.1917821782176316</c:v>
                </c:pt>
                <c:pt idx="2985">
                  <c:v>-0.44188118811893229</c:v>
                </c:pt>
                <c:pt idx="2986">
                  <c:v>-0.59594059406030697</c:v>
                </c:pt>
                <c:pt idx="2987">
                  <c:v>-0.29306930692944722</c:v>
                </c:pt>
                <c:pt idx="2988">
                  <c:v>-0.72445544554460017</c:v>
                </c:pt>
                <c:pt idx="2989">
                  <c:v>-0.47514851485203452</c:v>
                </c:pt>
                <c:pt idx="2990">
                  <c:v>1.0594059405926457E-2</c:v>
                </c:pt>
                <c:pt idx="2991">
                  <c:v>0.4562376237628325</c:v>
                </c:pt>
                <c:pt idx="2992">
                  <c:v>0.35346534653428696</c:v>
                </c:pt>
                <c:pt idx="2993">
                  <c:v>-7.1782178218094184E-2</c:v>
                </c:pt>
                <c:pt idx="2994">
                  <c:v>-0.11475247524764776</c:v>
                </c:pt>
                <c:pt idx="2995">
                  <c:v>-3.6237623762341027E-2</c:v>
                </c:pt>
                <c:pt idx="2996">
                  <c:v>-0.62544554455402845</c:v>
                </c:pt>
                <c:pt idx="2997">
                  <c:v>-0.69792079207871049</c:v>
                </c:pt>
                <c:pt idx="2998">
                  <c:v>-0.48871287128719976</c:v>
                </c:pt>
                <c:pt idx="2999">
                  <c:v>0.49702970297047533</c:v>
                </c:pt>
                <c:pt idx="3000">
                  <c:v>-0.65643564356447981</c:v>
                </c:pt>
                <c:pt idx="3001">
                  <c:v>0.66693069306825914</c:v>
                </c:pt>
                <c:pt idx="3002">
                  <c:v>0.54009900990217607</c:v>
                </c:pt>
                <c:pt idx="3003">
                  <c:v>0.76900990099021682</c:v>
                </c:pt>
                <c:pt idx="3004">
                  <c:v>-3.554455445575315E-2</c:v>
                </c:pt>
                <c:pt idx="3005">
                  <c:v>-0.15415841584211482</c:v>
                </c:pt>
                <c:pt idx="3006">
                  <c:v>-0.17524752475182059</c:v>
                </c:pt>
                <c:pt idx="3007">
                  <c:v>0.15940594059400448</c:v>
                </c:pt>
                <c:pt idx="3008">
                  <c:v>-0.62019801980213873</c:v>
                </c:pt>
                <c:pt idx="3009">
                  <c:v>5.247524751889659E-3</c:v>
                </c:pt>
                <c:pt idx="3010">
                  <c:v>0.5438613861387428</c:v>
                </c:pt>
                <c:pt idx="3011">
                  <c:v>0.52415841584221279</c:v>
                </c:pt>
                <c:pt idx="3012">
                  <c:v>0.34891089108898521</c:v>
                </c:pt>
                <c:pt idx="3013">
                  <c:v>-0.16396039603930626</c:v>
                </c:pt>
                <c:pt idx="3014">
                  <c:v>-0.40415841584126838</c:v>
                </c:pt>
                <c:pt idx="3015">
                  <c:v>-0.51297029702903152</c:v>
                </c:pt>
                <c:pt idx="3016">
                  <c:v>-1.0817821782176011</c:v>
                </c:pt>
                <c:pt idx="3017">
                  <c:v>-1.7637623762377552</c:v>
                </c:pt>
                <c:pt idx="3018">
                  <c:v>-2.4255445544562719</c:v>
                </c:pt>
                <c:pt idx="3019">
                  <c:v>-1.4525742574250271</c:v>
                </c:pt>
                <c:pt idx="3020">
                  <c:v>-2.0674257425745362</c:v>
                </c:pt>
                <c:pt idx="3021">
                  <c:v>-0.88148514851380666</c:v>
                </c:pt>
                <c:pt idx="3022">
                  <c:v>-0.97445544554375374</c:v>
                </c:pt>
                <c:pt idx="3023">
                  <c:v>-0.41999999999908449</c:v>
                </c:pt>
                <c:pt idx="3024">
                  <c:v>0.45247524752485874</c:v>
                </c:pt>
                <c:pt idx="3025">
                  <c:v>0.19485148514901751</c:v>
                </c:pt>
                <c:pt idx="3026">
                  <c:v>-2.1196039603954331</c:v>
                </c:pt>
                <c:pt idx="3027">
                  <c:v>-0.79990099009992799</c:v>
                </c:pt>
                <c:pt idx="3028">
                  <c:v>-1.3430693069306761</c:v>
                </c:pt>
                <c:pt idx="3029">
                  <c:v>-0.93366336633611091</c:v>
                </c:pt>
                <c:pt idx="3030">
                  <c:v>-0.18663366336648207</c:v>
                </c:pt>
                <c:pt idx="3031">
                  <c:v>0.99405940594095066</c:v>
                </c:pt>
                <c:pt idx="3032">
                  <c:v>1.2267326732669652</c:v>
                </c:pt>
                <c:pt idx="3033">
                  <c:v>0.65643564356447981</c:v>
                </c:pt>
                <c:pt idx="3034">
                  <c:v>0.78475247524729275</c:v>
                </c:pt>
                <c:pt idx="3035">
                  <c:v>1.9246534653470826</c:v>
                </c:pt>
                <c:pt idx="3036">
                  <c:v>0.77495049505010138</c:v>
                </c:pt>
                <c:pt idx="3037">
                  <c:v>0.93366336633611091</c:v>
                </c:pt>
                <c:pt idx="3038">
                  <c:v>1.0160396039601316</c:v>
                </c:pt>
                <c:pt idx="3039">
                  <c:v>0.60049504950420174</c:v>
                </c:pt>
                <c:pt idx="3040">
                  <c:v>0.10198019801981054</c:v>
                </c:pt>
                <c:pt idx="3041">
                  <c:v>0.10346534653513342</c:v>
                </c:pt>
                <c:pt idx="3042">
                  <c:v>-0.1541584158407078</c:v>
                </c:pt>
                <c:pt idx="3043">
                  <c:v>0.30742574257475452</c:v>
                </c:pt>
                <c:pt idx="3044">
                  <c:v>0.35425742574302199</c:v>
                </c:pt>
                <c:pt idx="3045">
                  <c:v>-0.31801980197927393</c:v>
                </c:pt>
                <c:pt idx="3046">
                  <c:v>-0.18425742574309104</c:v>
                </c:pt>
                <c:pt idx="3047">
                  <c:v>0.85663366336612712</c:v>
                </c:pt>
                <c:pt idx="3048">
                  <c:v>-1.584158415922313E-2</c:v>
                </c:pt>
                <c:pt idx="3049">
                  <c:v>0.11851485148562155</c:v>
                </c:pt>
                <c:pt idx="3050">
                  <c:v>-0.20920792079151074</c:v>
                </c:pt>
                <c:pt idx="3051">
                  <c:v>0.70861386138537708</c:v>
                </c:pt>
                <c:pt idx="3052">
                  <c:v>0.5635643564366799</c:v>
                </c:pt>
                <c:pt idx="3053">
                  <c:v>0.8210891089103739</c:v>
                </c:pt>
                <c:pt idx="3054">
                  <c:v>-0.33990099009912172</c:v>
                </c:pt>
                <c:pt idx="3055">
                  <c:v>0.16316831683197827</c:v>
                </c:pt>
                <c:pt idx="3056">
                  <c:v>-6.8019801980120392E-2</c:v>
                </c:pt>
                <c:pt idx="3057">
                  <c:v>-0.20544554455494396</c:v>
                </c:pt>
                <c:pt idx="3058">
                  <c:v>-0.43663366336563558</c:v>
                </c:pt>
                <c:pt idx="3059">
                  <c:v>-9.0594059405149058E-2</c:v>
                </c:pt>
                <c:pt idx="3060">
                  <c:v>0.20544554455353695</c:v>
                </c:pt>
                <c:pt idx="3061">
                  <c:v>0.9139603960395809</c:v>
                </c:pt>
                <c:pt idx="3062">
                  <c:v>0.42000000000049148</c:v>
                </c:pt>
                <c:pt idx="3063">
                  <c:v>0.66702970297040631</c:v>
                </c:pt>
                <c:pt idx="3064">
                  <c:v>0.75465346534631661</c:v>
                </c:pt>
                <c:pt idx="3065">
                  <c:v>1.9851485148512555</c:v>
                </c:pt>
                <c:pt idx="3066">
                  <c:v>1.0930693069315225</c:v>
                </c:pt>
                <c:pt idx="3067">
                  <c:v>2.1393069306933703</c:v>
                </c:pt>
                <c:pt idx="3068">
                  <c:v>1.6527722772280813</c:v>
                </c:pt>
                <c:pt idx="3069">
                  <c:v>0.8249504950490878</c:v>
                </c:pt>
                <c:pt idx="3070">
                  <c:v>1.1391089108910548</c:v>
                </c:pt>
                <c:pt idx="3071">
                  <c:v>0.73871287128776031</c:v>
                </c:pt>
                <c:pt idx="3072">
                  <c:v>-2.4851485147679556E-2</c:v>
                </c:pt>
                <c:pt idx="3073">
                  <c:v>0.67306930693103095</c:v>
                </c:pt>
                <c:pt idx="3074">
                  <c:v>-0.11405940594105989</c:v>
                </c:pt>
                <c:pt idx="3075">
                  <c:v>0.5598019801972991</c:v>
                </c:pt>
                <c:pt idx="3076">
                  <c:v>0.85207920792082525</c:v>
                </c:pt>
                <c:pt idx="3077">
                  <c:v>0.71920792079130358</c:v>
                </c:pt>
                <c:pt idx="3078">
                  <c:v>-4.6039603960939486E-2</c:v>
                </c:pt>
                <c:pt idx="3079">
                  <c:v>1.1587128712882517</c:v>
                </c:pt>
                <c:pt idx="3080">
                  <c:v>1.7547524752478918</c:v>
                </c:pt>
                <c:pt idx="3081">
                  <c:v>-1.4356435643900239E-2</c:v>
                </c:pt>
                <c:pt idx="3082">
                  <c:v>-2.0674257425731288</c:v>
                </c:pt>
                <c:pt idx="3083">
                  <c:v>-1.0000990099015754</c:v>
                </c:pt>
                <c:pt idx="3084">
                  <c:v>-0.38980198019736811</c:v>
                </c:pt>
                <c:pt idx="3085">
                  <c:v>-0.50762376237640183</c:v>
                </c:pt>
                <c:pt idx="3086">
                  <c:v>-0.7176237623752405</c:v>
                </c:pt>
                <c:pt idx="3087">
                  <c:v>-0.50831683168298969</c:v>
                </c:pt>
                <c:pt idx="3088">
                  <c:v>-0.53475247524813929</c:v>
                </c:pt>
                <c:pt idx="3089">
                  <c:v>-0.62613861386061631</c:v>
                </c:pt>
                <c:pt idx="3090">
                  <c:v>-0.74940594059442689</c:v>
                </c:pt>
                <c:pt idx="3091">
                  <c:v>6.2673267327490609E-2</c:v>
                </c:pt>
                <c:pt idx="3092">
                  <c:v>-0.35960396039565179</c:v>
                </c:pt>
                <c:pt idx="3093">
                  <c:v>4.6039603960939486E-2</c:v>
                </c:pt>
                <c:pt idx="3094">
                  <c:v>-4.4653465346356717E-2</c:v>
                </c:pt>
                <c:pt idx="3095">
                  <c:v>0.37009900990083811</c:v>
                </c:pt>
                <c:pt idx="3096">
                  <c:v>0.16237623762324324</c:v>
                </c:pt>
                <c:pt idx="3097">
                  <c:v>0.12168316831774757</c:v>
                </c:pt>
                <c:pt idx="3098">
                  <c:v>-0.34891089109039219</c:v>
                </c:pt>
                <c:pt idx="3099">
                  <c:v>-0.11257425742573698</c:v>
                </c:pt>
                <c:pt idx="3100">
                  <c:v>0.23039603960336363</c:v>
                </c:pt>
                <c:pt idx="3101">
                  <c:v>0.74405940594039011</c:v>
                </c:pt>
                <c:pt idx="3102">
                  <c:v>0.21445544554480742</c:v>
                </c:pt>
                <c:pt idx="3103">
                  <c:v>0.14881188118807803</c:v>
                </c:pt>
                <c:pt idx="3104">
                  <c:v>-5.0594059406241267E-2</c:v>
                </c:pt>
                <c:pt idx="3105">
                  <c:v>0.4403960396036094</c:v>
                </c:pt>
                <c:pt idx="3106">
                  <c:v>8.2376237622613618E-2</c:v>
                </c:pt>
                <c:pt idx="3107">
                  <c:v>0.21455445544554752</c:v>
                </c:pt>
                <c:pt idx="3108">
                  <c:v>0.11257425742573698</c:v>
                </c:pt>
                <c:pt idx="3109">
                  <c:v>0.58009900990108387</c:v>
                </c:pt>
                <c:pt idx="3110">
                  <c:v>4.6831683168267482E-2</c:v>
                </c:pt>
                <c:pt idx="3111">
                  <c:v>-0.35346534653428696</c:v>
                </c:pt>
                <c:pt idx="3112">
                  <c:v>-0.49396039603908942</c:v>
                </c:pt>
                <c:pt idx="3113">
                  <c:v>-0.36861386138551522</c:v>
                </c:pt>
                <c:pt idx="3114">
                  <c:v>-0.45633663366357263</c:v>
                </c:pt>
                <c:pt idx="3115">
                  <c:v>-0.19485148514901751</c:v>
                </c:pt>
                <c:pt idx="3116">
                  <c:v>-0.40940594059456503</c:v>
                </c:pt>
                <c:pt idx="3117">
                  <c:v>-0.12158415841560043</c:v>
                </c:pt>
                <c:pt idx="3118">
                  <c:v>-0.63673267326654281</c:v>
                </c:pt>
                <c:pt idx="3119">
                  <c:v>-0.38455445544547845</c:v>
                </c:pt>
                <c:pt idx="3120">
                  <c:v>-0.80455445544456294</c:v>
                </c:pt>
                <c:pt idx="3121">
                  <c:v>-0.9178217821782948</c:v>
                </c:pt>
                <c:pt idx="3122">
                  <c:v>-0.6102970297028002</c:v>
                </c:pt>
                <c:pt idx="3123">
                  <c:v>-0.1729702970305767</c:v>
                </c:pt>
                <c:pt idx="3124">
                  <c:v>-0.83544554455427422</c:v>
                </c:pt>
                <c:pt idx="3125">
                  <c:v>-0.48118811881125217</c:v>
                </c:pt>
                <c:pt idx="3126">
                  <c:v>-0.36257425742489052</c:v>
                </c:pt>
                <c:pt idx="3127">
                  <c:v>-0.28257425742566794</c:v>
                </c:pt>
                <c:pt idx="3128">
                  <c:v>-0.37920792079284865</c:v>
                </c:pt>
                <c:pt idx="3129">
                  <c:v>-0.18960396039712785</c:v>
                </c:pt>
                <c:pt idx="3130">
                  <c:v>-4.6930693070414621E-2</c:v>
                </c:pt>
                <c:pt idx="3131">
                  <c:v>0.31871287128586179</c:v>
                </c:pt>
                <c:pt idx="3132">
                  <c:v>9.1089108920105796E-3</c:v>
                </c:pt>
                <c:pt idx="3133">
                  <c:v>0.48643564356454888</c:v>
                </c:pt>
                <c:pt idx="3134">
                  <c:v>0.61188118811886316</c:v>
                </c:pt>
                <c:pt idx="3135">
                  <c:v>0.58999999999901542</c:v>
                </c:pt>
                <c:pt idx="3136">
                  <c:v>0.50841584158513675</c:v>
                </c:pt>
                <c:pt idx="3137">
                  <c:v>0.9033663366336544</c:v>
                </c:pt>
                <c:pt idx="3138">
                  <c:v>0.10722772277170019</c:v>
                </c:pt>
                <c:pt idx="3139">
                  <c:v>-7.1782178218094184E-2</c:v>
                </c:pt>
                <c:pt idx="3140">
                  <c:v>-1.3952475247529803</c:v>
                </c:pt>
                <c:pt idx="3141">
                  <c:v>0.47287128712938364</c:v>
                </c:pt>
                <c:pt idx="3142">
                  <c:v>1.2146534653471228</c:v>
                </c:pt>
                <c:pt idx="3143">
                  <c:v>0.63455445544603906</c:v>
                </c:pt>
                <c:pt idx="3144">
                  <c:v>0.62009900989999167</c:v>
                </c:pt>
                <c:pt idx="3145">
                  <c:v>1.4382178217825339</c:v>
                </c:pt>
                <c:pt idx="3146">
                  <c:v>1.0627722772276589</c:v>
                </c:pt>
                <c:pt idx="3147">
                  <c:v>0.90722772277236841</c:v>
                </c:pt>
                <c:pt idx="3148">
                  <c:v>0.43653465346489551</c:v>
                </c:pt>
                <c:pt idx="3149">
                  <c:v>0.82029702970304597</c:v>
                </c:pt>
                <c:pt idx="3150">
                  <c:v>0.5626732673257977</c:v>
                </c:pt>
                <c:pt idx="3151">
                  <c:v>0.94950495049533401</c:v>
                </c:pt>
                <c:pt idx="3152">
                  <c:v>0.16851485148460804</c:v>
                </c:pt>
                <c:pt idx="3153">
                  <c:v>0.35425742574302199</c:v>
                </c:pt>
                <c:pt idx="3154">
                  <c:v>0.31881188118800896</c:v>
                </c:pt>
                <c:pt idx="3155">
                  <c:v>0.84079207920831101</c:v>
                </c:pt>
                <c:pt idx="3156">
                  <c:v>0.76900990099021682</c:v>
                </c:pt>
                <c:pt idx="3157">
                  <c:v>0.51287128712969843</c:v>
                </c:pt>
                <c:pt idx="3158">
                  <c:v>0.25148514851447645</c:v>
                </c:pt>
                <c:pt idx="3159">
                  <c:v>0.373960396039552</c:v>
                </c:pt>
                <c:pt idx="3160">
                  <c:v>8.7623762375910297E-2</c:v>
                </c:pt>
                <c:pt idx="3161">
                  <c:v>0.35356435643502709</c:v>
                </c:pt>
                <c:pt idx="3162">
                  <c:v>0.18128712871244526</c:v>
                </c:pt>
                <c:pt idx="3163">
                  <c:v>0.87247524752535022</c:v>
                </c:pt>
                <c:pt idx="3164">
                  <c:v>0.12683168316749011</c:v>
                </c:pt>
                <c:pt idx="3165">
                  <c:v>4.0792079207642808E-2</c:v>
                </c:pt>
                <c:pt idx="3166">
                  <c:v>-0.10356435643587356</c:v>
                </c:pt>
                <c:pt idx="3167">
                  <c:v>0.39574257425725268</c:v>
                </c:pt>
                <c:pt idx="3168">
                  <c:v>-0.26138613861381499</c:v>
                </c:pt>
                <c:pt idx="3169">
                  <c:v>0.23415841584133743</c:v>
                </c:pt>
                <c:pt idx="3170">
                  <c:v>0.15405940593996767</c:v>
                </c:pt>
                <c:pt idx="3171">
                  <c:v>0.3958415841593998</c:v>
                </c:pt>
                <c:pt idx="3172">
                  <c:v>0.20544554455494396</c:v>
                </c:pt>
                <c:pt idx="3173">
                  <c:v>0.56277227722794487</c:v>
                </c:pt>
                <c:pt idx="3174">
                  <c:v>0.32782178217927943</c:v>
                </c:pt>
                <c:pt idx="3175">
                  <c:v>0.29306930693085426</c:v>
                </c:pt>
                <c:pt idx="3176">
                  <c:v>0.21455445544554752</c:v>
                </c:pt>
                <c:pt idx="3177">
                  <c:v>0.40940594059456503</c:v>
                </c:pt>
                <c:pt idx="3178">
                  <c:v>0.54920792079277958</c:v>
                </c:pt>
                <c:pt idx="3179">
                  <c:v>0.26287128712913788</c:v>
                </c:pt>
                <c:pt idx="3180">
                  <c:v>-7.6336633663395964E-2</c:v>
                </c:pt>
                <c:pt idx="3181">
                  <c:v>0.25079207920788854</c:v>
                </c:pt>
                <c:pt idx="3182">
                  <c:v>-0.25762376237584123</c:v>
                </c:pt>
                <c:pt idx="3183">
                  <c:v>-0.13297029702885488</c:v>
                </c:pt>
                <c:pt idx="3184">
                  <c:v>-0.65643564356447981</c:v>
                </c:pt>
                <c:pt idx="3185">
                  <c:v>6.2673267327490609E-2</c:v>
                </c:pt>
                <c:pt idx="3186">
                  <c:v>9.8910891089831643E-2</c:v>
                </c:pt>
                <c:pt idx="3187">
                  <c:v>0.54544554455480587</c:v>
                </c:pt>
                <c:pt idx="3188">
                  <c:v>-9.1386138613884074E-2</c:v>
                </c:pt>
                <c:pt idx="3189">
                  <c:v>0.50762376237640183</c:v>
                </c:pt>
                <c:pt idx="3190">
                  <c:v>0.29158415841553137</c:v>
                </c:pt>
                <c:pt idx="3191">
                  <c:v>0.82643564356441068</c:v>
                </c:pt>
                <c:pt idx="3192">
                  <c:v>0.97445544554516073</c:v>
                </c:pt>
                <c:pt idx="3193">
                  <c:v>0.68356435643481028</c:v>
                </c:pt>
                <c:pt idx="3194">
                  <c:v>0.65039603960385517</c:v>
                </c:pt>
                <c:pt idx="3195">
                  <c:v>0.51138613861296855</c:v>
                </c:pt>
                <c:pt idx="3196">
                  <c:v>0.6420792079205796</c:v>
                </c:pt>
                <c:pt idx="3197">
                  <c:v>1.6686138613858974</c:v>
                </c:pt>
                <c:pt idx="3198">
                  <c:v>1.7811881188116345</c:v>
                </c:pt>
                <c:pt idx="3199">
                  <c:v>1.4065346534654946</c:v>
                </c:pt>
                <c:pt idx="3200">
                  <c:v>2.2524752475249552</c:v>
                </c:pt>
                <c:pt idx="3201">
                  <c:v>3.1190099009904206</c:v>
                </c:pt>
                <c:pt idx="3202">
                  <c:v>5.2997029702972815</c:v>
                </c:pt>
                <c:pt idx="3203">
                  <c:v>3.8010891089099079</c:v>
                </c:pt>
                <c:pt idx="3204">
                  <c:v>3.9505940594059812</c:v>
                </c:pt>
                <c:pt idx="3205">
                  <c:v>3.3282178217833387</c:v>
                </c:pt>
                <c:pt idx="3206">
                  <c:v>2.7874257425745745</c:v>
                </c:pt>
                <c:pt idx="3207">
                  <c:v>2.0516831683174601</c:v>
                </c:pt>
                <c:pt idx="3208">
                  <c:v>0.82633663366367061</c:v>
                </c:pt>
                <c:pt idx="3209">
                  <c:v>0.42227722772314236</c:v>
                </c:pt>
                <c:pt idx="3210">
                  <c:v>-0.17524752475182059</c:v>
                </c:pt>
                <c:pt idx="3211">
                  <c:v>-0.27564356435697512</c:v>
                </c:pt>
                <c:pt idx="3212">
                  <c:v>-0.34900990098972529</c:v>
                </c:pt>
                <c:pt idx="3213">
                  <c:v>-0.23039603960477065</c:v>
                </c:pt>
                <c:pt idx="3214">
                  <c:v>-6.1188118812167722E-2</c:v>
                </c:pt>
                <c:pt idx="3215">
                  <c:v>2.4851485147679556E-2</c:v>
                </c:pt>
                <c:pt idx="3216">
                  <c:v>-0.56504950495059569</c:v>
                </c:pt>
                <c:pt idx="3217">
                  <c:v>-0.57940594059449602</c:v>
                </c:pt>
                <c:pt idx="3218">
                  <c:v>-0.47732673267394532</c:v>
                </c:pt>
                <c:pt idx="3219">
                  <c:v>-1.2108910891091491</c:v>
                </c:pt>
                <c:pt idx="3220">
                  <c:v>-0.95019801980192198</c:v>
                </c:pt>
                <c:pt idx="3221">
                  <c:v>-0.89217821782188023</c:v>
                </c:pt>
                <c:pt idx="3222">
                  <c:v>-1.0681188118802887</c:v>
                </c:pt>
                <c:pt idx="3223">
                  <c:v>-0.82039603960519303</c:v>
                </c:pt>
                <c:pt idx="3224">
                  <c:v>-1.3287128712867757</c:v>
                </c:pt>
                <c:pt idx="3225">
                  <c:v>-0.46683168316735196</c:v>
                </c:pt>
                <c:pt idx="3226">
                  <c:v>-2.13920792079263</c:v>
                </c:pt>
                <c:pt idx="3227">
                  <c:v>-0.68663366336619613</c:v>
                </c:pt>
                <c:pt idx="3228">
                  <c:v>-0.51297029703043862</c:v>
                </c:pt>
                <c:pt idx="3229">
                  <c:v>-1.0594059405926457E-2</c:v>
                </c:pt>
                <c:pt idx="3230">
                  <c:v>-0.89287128712846808</c:v>
                </c:pt>
                <c:pt idx="3231">
                  <c:v>-0.65643564356447981</c:v>
                </c:pt>
                <c:pt idx="3232">
                  <c:v>-0.78029702970273118</c:v>
                </c:pt>
                <c:pt idx="3233">
                  <c:v>-0.64811881188120424</c:v>
                </c:pt>
                <c:pt idx="3234">
                  <c:v>-0.64514851485196545</c:v>
                </c:pt>
                <c:pt idx="3235">
                  <c:v>-0.20396039603821406</c:v>
                </c:pt>
                <c:pt idx="3236">
                  <c:v>8.2376237624020632E-2</c:v>
                </c:pt>
                <c:pt idx="3237">
                  <c:v>-9.8217821781836759E-2</c:v>
                </c:pt>
                <c:pt idx="3238">
                  <c:v>-0.4312871287115988</c:v>
                </c:pt>
                <c:pt idx="3239">
                  <c:v>-4.1584158414970811E-2</c:v>
                </c:pt>
                <c:pt idx="3240">
                  <c:v>-0.35425742574302199</c:v>
                </c:pt>
                <c:pt idx="3241">
                  <c:v>-1.0658415841590447</c:v>
                </c:pt>
                <c:pt idx="3242">
                  <c:v>-1.7811881188116345</c:v>
                </c:pt>
                <c:pt idx="3243">
                  <c:v>-0.54920792079277958</c:v>
                </c:pt>
                <c:pt idx="3244">
                  <c:v>-0.41089108910848093</c:v>
                </c:pt>
                <c:pt idx="3245">
                  <c:v>-0.19495049504975762</c:v>
                </c:pt>
                <c:pt idx="3246">
                  <c:v>-0.51148514851370863</c:v>
                </c:pt>
                <c:pt idx="3247">
                  <c:v>-0.26584158415837666</c:v>
                </c:pt>
                <c:pt idx="3248">
                  <c:v>-0.33999999999986186</c:v>
                </c:pt>
                <c:pt idx="3249">
                  <c:v>-0.29386138613818225</c:v>
                </c:pt>
                <c:pt idx="3250">
                  <c:v>-0.74405940594039011</c:v>
                </c:pt>
                <c:pt idx="3251">
                  <c:v>-0.85663366336612712</c:v>
                </c:pt>
                <c:pt idx="3252">
                  <c:v>-0.61564356435683698</c:v>
                </c:pt>
                <c:pt idx="3253">
                  <c:v>-1.2766336633652116</c:v>
                </c:pt>
                <c:pt idx="3254">
                  <c:v>-1.9247524752464158</c:v>
                </c:pt>
                <c:pt idx="3255">
                  <c:v>-1.6527722772280813</c:v>
                </c:pt>
                <c:pt idx="3256">
                  <c:v>-1.1700990099015063</c:v>
                </c:pt>
                <c:pt idx="3257">
                  <c:v>-1.2720792079213168</c:v>
                </c:pt>
                <c:pt idx="3258">
                  <c:v>-1.5703960396040606</c:v>
                </c:pt>
                <c:pt idx="3259">
                  <c:v>-0.66178217821710961</c:v>
                </c:pt>
                <c:pt idx="3260">
                  <c:v>-0.34900990099113233</c:v>
                </c:pt>
                <c:pt idx="3261">
                  <c:v>-0.63683168316868988</c:v>
                </c:pt>
                <c:pt idx="3262">
                  <c:v>-1.1746534653468081</c:v>
                </c:pt>
                <c:pt idx="3263">
                  <c:v>-0.57415841584119931</c:v>
                </c:pt>
                <c:pt idx="3264">
                  <c:v>-0.56049504950529394</c:v>
                </c:pt>
                <c:pt idx="3265">
                  <c:v>7.3267326733417071E-2</c:v>
                </c:pt>
                <c:pt idx="3266">
                  <c:v>-0.45782178217748853</c:v>
                </c:pt>
                <c:pt idx="3267">
                  <c:v>-0.1949504950483506</c:v>
                </c:pt>
                <c:pt idx="3268">
                  <c:v>-0.42524752475238115</c:v>
                </c:pt>
                <c:pt idx="3269">
                  <c:v>-0.10732673267384733</c:v>
                </c:pt>
                <c:pt idx="3270">
                  <c:v>-0.71762376237664749</c:v>
                </c:pt>
                <c:pt idx="3271">
                  <c:v>-1.9603960395789898E-2</c:v>
                </c:pt>
                <c:pt idx="3272">
                  <c:v>-0.20920792079291775</c:v>
                </c:pt>
                <c:pt idx="3273">
                  <c:v>0.15326732673263968</c:v>
                </c:pt>
                <c:pt idx="3274">
                  <c:v>-0.47207920792064861</c:v>
                </c:pt>
                <c:pt idx="3275">
                  <c:v>-0.53861386138685319</c:v>
                </c:pt>
                <c:pt idx="3276">
                  <c:v>-1.3438613861394111</c:v>
                </c:pt>
                <c:pt idx="3277">
                  <c:v>-0.95405940594063587</c:v>
                </c:pt>
                <c:pt idx="3278">
                  <c:v>-1.8921782178213085</c:v>
                </c:pt>
                <c:pt idx="3279">
                  <c:v>-2.2163366336633543</c:v>
                </c:pt>
                <c:pt idx="3280">
                  <c:v>-2.0161386138602997</c:v>
                </c:pt>
                <c:pt idx="3281">
                  <c:v>-1.4721782178208169</c:v>
                </c:pt>
                <c:pt idx="3282">
                  <c:v>-2.9339603960400016</c:v>
                </c:pt>
                <c:pt idx="3283">
                  <c:v>-3.8169306930691311</c:v>
                </c:pt>
                <c:pt idx="3284">
                  <c:v>-4.520198019801879</c:v>
                </c:pt>
                <c:pt idx="3285">
                  <c:v>-4.8842574257420921</c:v>
                </c:pt>
                <c:pt idx="3286">
                  <c:v>-7.4299999999993815</c:v>
                </c:pt>
                <c:pt idx="3287">
                  <c:v>-7.6913861386146039</c:v>
                </c:pt>
                <c:pt idx="3288">
                  <c:v>-7.6233663366330759</c:v>
                </c:pt>
                <c:pt idx="3289">
                  <c:v>-5.1456435643559066</c:v>
                </c:pt>
                <c:pt idx="3290">
                  <c:v>-6.562772277227328</c:v>
                </c:pt>
                <c:pt idx="3291">
                  <c:v>-6.603663366337118</c:v>
                </c:pt>
                <c:pt idx="3292">
                  <c:v>-6.1102970297038759</c:v>
                </c:pt>
                <c:pt idx="3293">
                  <c:v>-7.1512871287124273</c:v>
                </c:pt>
                <c:pt idx="3294">
                  <c:v>-5.8648514851486171</c:v>
                </c:pt>
                <c:pt idx="3295">
                  <c:v>-4.6539603960394684</c:v>
                </c:pt>
                <c:pt idx="3296">
                  <c:v>-5.0384158415842064</c:v>
                </c:pt>
                <c:pt idx="3297">
                  <c:v>-4.8080198019794365</c:v>
                </c:pt>
                <c:pt idx="3298">
                  <c:v>-6.2031683168316762</c:v>
                </c:pt>
                <c:pt idx="3299">
                  <c:v>-6.0136633663366954</c:v>
                </c:pt>
                <c:pt idx="3300">
                  <c:v>-8.0093069306931373</c:v>
                </c:pt>
                <c:pt idx="3301">
                  <c:v>-7.9882178217820243</c:v>
                </c:pt>
                <c:pt idx="3302">
                  <c:v>-9.3886138613861547</c:v>
                </c:pt>
                <c:pt idx="3303">
                  <c:v>-7.8696039603956631</c:v>
                </c:pt>
                <c:pt idx="3304">
                  <c:v>-7.0598019801978031</c:v>
                </c:pt>
                <c:pt idx="3305">
                  <c:v>-9.0608910891090222</c:v>
                </c:pt>
                <c:pt idx="3306">
                  <c:v>-6.7373267326725603</c:v>
                </c:pt>
                <c:pt idx="3307">
                  <c:v>-6.727524752475369</c:v>
                </c:pt>
                <c:pt idx="3308">
                  <c:v>-5.6382178217818204</c:v>
                </c:pt>
                <c:pt idx="3309">
                  <c:v>-5.5573267326731228</c:v>
                </c:pt>
                <c:pt idx="3310">
                  <c:v>-2.630990099009809</c:v>
                </c:pt>
                <c:pt idx="3311">
                  <c:v>-1.5954455445546276</c:v>
                </c:pt>
                <c:pt idx="3312">
                  <c:v>-1.5289108910891265</c:v>
                </c:pt>
                <c:pt idx="3313">
                  <c:v>-1.3702970297024499</c:v>
                </c:pt>
                <c:pt idx="3314">
                  <c:v>-0.50227722772236494</c:v>
                </c:pt>
                <c:pt idx="3315">
                  <c:v>-0.77950495049469959</c:v>
                </c:pt>
                <c:pt idx="3316">
                  <c:v>-0.23079207920773115</c:v>
                </c:pt>
                <c:pt idx="3317">
                  <c:v>0.5601980198016665</c:v>
                </c:pt>
                <c:pt idx="3318">
                  <c:v>0.53297029702918897</c:v>
                </c:pt>
                <c:pt idx="3319">
                  <c:v>0.26128712871307491</c:v>
                </c:pt>
                <c:pt idx="3320">
                  <c:v>0.52386138613858546</c:v>
                </c:pt>
                <c:pt idx="3321">
                  <c:v>0.71198019801968682</c:v>
                </c:pt>
                <c:pt idx="3322">
                  <c:v>5.7425742574193944E-2</c:v>
                </c:pt>
                <c:pt idx="3323">
                  <c:v>0.37920792079214516</c:v>
                </c:pt>
                <c:pt idx="3324">
                  <c:v>6.0792079208503727E-2</c:v>
                </c:pt>
                <c:pt idx="3325">
                  <c:v>0.17861386138613036</c:v>
                </c:pt>
                <c:pt idx="3326">
                  <c:v>-0.18623762376281805</c:v>
                </c:pt>
                <c:pt idx="3327">
                  <c:v>0.23603960396032431</c:v>
                </c:pt>
                <c:pt idx="3328">
                  <c:v>-0.76376237623762366</c:v>
                </c:pt>
                <c:pt idx="3329">
                  <c:v>-0.50792079207932561</c:v>
                </c:pt>
                <c:pt idx="3330">
                  <c:v>-4.6435643563899974E-2</c:v>
                </c:pt>
                <c:pt idx="3331">
                  <c:v>-8.7623762375910297E-2</c:v>
                </c:pt>
                <c:pt idx="3332">
                  <c:v>0.73534653465345057</c:v>
                </c:pt>
                <c:pt idx="3333">
                  <c:v>1.5450495049498665</c:v>
                </c:pt>
                <c:pt idx="3334">
                  <c:v>1.0099999999995068</c:v>
                </c:pt>
                <c:pt idx="3335">
                  <c:v>1.7441584158405583</c:v>
                </c:pt>
                <c:pt idx="3336">
                  <c:v>0.56871287128642234</c:v>
                </c:pt>
                <c:pt idx="3337">
                  <c:v>0.72742574257383896</c:v>
                </c:pt>
                <c:pt idx="3338">
                  <c:v>0.46683168316875895</c:v>
                </c:pt>
                <c:pt idx="3339">
                  <c:v>0.65108910891044303</c:v>
                </c:pt>
                <c:pt idx="3340">
                  <c:v>1.8477227722778389</c:v>
                </c:pt>
                <c:pt idx="3341">
                  <c:v>1.6316831683169686</c:v>
                </c:pt>
                <c:pt idx="3342">
                  <c:v>1.4827722772281504</c:v>
                </c:pt>
                <c:pt idx="3343">
                  <c:v>2.3748514851478837</c:v>
                </c:pt>
                <c:pt idx="3344">
                  <c:v>1.9859405940599906</c:v>
                </c:pt>
                <c:pt idx="3345">
                  <c:v>1.600594059405777</c:v>
                </c:pt>
                <c:pt idx="3346">
                  <c:v>0.49168316831784553</c:v>
                </c:pt>
                <c:pt idx="3347">
                  <c:v>1.3377227722780463</c:v>
                </c:pt>
                <c:pt idx="3348">
                  <c:v>1.6362376237622704</c:v>
                </c:pt>
                <c:pt idx="3349">
                  <c:v>1.3022772277230332</c:v>
                </c:pt>
                <c:pt idx="3350">
                  <c:v>1.5439603960389112</c:v>
                </c:pt>
                <c:pt idx="3351">
                  <c:v>0.47594059405936251</c:v>
                </c:pt>
                <c:pt idx="3352">
                  <c:v>3.2475247525774263E-2</c:v>
                </c:pt>
                <c:pt idx="3353">
                  <c:v>0.47821782178201344</c:v>
                </c:pt>
                <c:pt idx="3354">
                  <c:v>4.6831683168267482E-2</c:v>
                </c:pt>
                <c:pt idx="3355">
                  <c:v>0.32405940594130561</c:v>
                </c:pt>
                <c:pt idx="3356">
                  <c:v>0.57029702970248541</c:v>
                </c:pt>
                <c:pt idx="3357">
                  <c:v>1.7222772277235245</c:v>
                </c:pt>
                <c:pt idx="3358">
                  <c:v>2.0153465346543791</c:v>
                </c:pt>
                <c:pt idx="3359">
                  <c:v>1.7343564356433669</c:v>
                </c:pt>
                <c:pt idx="3360">
                  <c:v>1.2214851485150755</c:v>
                </c:pt>
                <c:pt idx="3361">
                  <c:v>1.8620792079217392</c:v>
                </c:pt>
                <c:pt idx="3362">
                  <c:v>1.3324752475247494</c:v>
                </c:pt>
                <c:pt idx="3363">
                  <c:v>4.2731683168319634</c:v>
                </c:pt>
                <c:pt idx="3364">
                  <c:v>4.4431683168318949</c:v>
                </c:pt>
                <c:pt idx="3365">
                  <c:v>9.4105940594053354</c:v>
                </c:pt>
                <c:pt idx="3366">
                  <c:v>9.4702970297021807</c:v>
                </c:pt>
                <c:pt idx="3367">
                  <c:v>9.4869306930687305</c:v>
                </c:pt>
                <c:pt idx="3368">
                  <c:v>9.0109900990093692</c:v>
                </c:pt>
                <c:pt idx="3369">
                  <c:v>8.3923762376232922</c:v>
                </c:pt>
                <c:pt idx="3370">
                  <c:v>6.911089108911872</c:v>
                </c:pt>
                <c:pt idx="3371">
                  <c:v>7.7268316831682098</c:v>
                </c:pt>
                <c:pt idx="3372">
                  <c:v>6.7818811881195842</c:v>
                </c:pt>
                <c:pt idx="3373">
                  <c:v>5.761386138614891</c:v>
                </c:pt>
                <c:pt idx="3374">
                  <c:v>3.5706930693065444</c:v>
                </c:pt>
                <c:pt idx="3375">
                  <c:v>1.5508910891090109</c:v>
                </c:pt>
                <c:pt idx="3376">
                  <c:v>-0.59900990099028584</c:v>
                </c:pt>
                <c:pt idx="3377">
                  <c:v>-0.68366336633695735</c:v>
                </c:pt>
                <c:pt idx="3378">
                  <c:v>-1.397425742573484</c:v>
                </c:pt>
                <c:pt idx="3379">
                  <c:v>-1.1255445544544826</c:v>
                </c:pt>
                <c:pt idx="3380">
                  <c:v>-1.2818811881185082</c:v>
                </c:pt>
                <c:pt idx="3381">
                  <c:v>-0.11782178217762665</c:v>
                </c:pt>
                <c:pt idx="3382">
                  <c:v>-1.4609900990104498</c:v>
                </c:pt>
                <c:pt idx="3383">
                  <c:v>-0.54306930693000777</c:v>
                </c:pt>
                <c:pt idx="3384">
                  <c:v>-1.0984158415841523</c:v>
                </c:pt>
                <c:pt idx="3385">
                  <c:v>-0.7743564356442536</c:v>
                </c:pt>
                <c:pt idx="3386">
                  <c:v>-1.0303960396040317</c:v>
                </c:pt>
                <c:pt idx="3387">
                  <c:v>-4.6039603960939486E-2</c:v>
                </c:pt>
                <c:pt idx="3388">
                  <c:v>-1.6369306930688583</c:v>
                </c:pt>
                <c:pt idx="3389">
                  <c:v>-0.71910891089056339</c:v>
                </c:pt>
                <c:pt idx="3390">
                  <c:v>-0.32405940593989863</c:v>
                </c:pt>
                <c:pt idx="3391">
                  <c:v>-0.44712871287082195</c:v>
                </c:pt>
                <c:pt idx="3392">
                  <c:v>-1.0485148514859057</c:v>
                </c:pt>
                <c:pt idx="3393">
                  <c:v>-0.85663366336612712</c:v>
                </c:pt>
                <c:pt idx="3394">
                  <c:v>-1.1232673267318318</c:v>
                </c:pt>
                <c:pt idx="3395">
                  <c:v>-0.60663366336556657</c:v>
                </c:pt>
                <c:pt idx="3396">
                  <c:v>-0.97524752475248877</c:v>
                </c:pt>
                <c:pt idx="3397">
                  <c:v>0.22584158415946887</c:v>
                </c:pt>
                <c:pt idx="3398">
                  <c:v>-0.4555445544548376</c:v>
                </c:pt>
                <c:pt idx="3399">
                  <c:v>-5.7425742574193944E-2</c:v>
                </c:pt>
                <c:pt idx="3400">
                  <c:v>-0.36485148514894844</c:v>
                </c:pt>
                <c:pt idx="3401">
                  <c:v>0.34514851485101139</c:v>
                </c:pt>
                <c:pt idx="3402">
                  <c:v>0.16999999999993093</c:v>
                </c:pt>
                <c:pt idx="3403">
                  <c:v>1.155742574257606</c:v>
                </c:pt>
                <c:pt idx="3404">
                  <c:v>0.44712871287082195</c:v>
                </c:pt>
                <c:pt idx="3405">
                  <c:v>0.85128712871209034</c:v>
                </c:pt>
                <c:pt idx="3406">
                  <c:v>0.28257425742566794</c:v>
                </c:pt>
                <c:pt idx="3407">
                  <c:v>0.40029702970255443</c:v>
                </c:pt>
                <c:pt idx="3408">
                  <c:v>0.1284158415835531</c:v>
                </c:pt>
                <c:pt idx="3409">
                  <c:v>-0.18049504950371026</c:v>
                </c:pt>
                <c:pt idx="3410">
                  <c:v>-0.40415841584126838</c:v>
                </c:pt>
                <c:pt idx="3411">
                  <c:v>0.70782178217804903</c:v>
                </c:pt>
                <c:pt idx="3412">
                  <c:v>1.1481188118809182</c:v>
                </c:pt>
                <c:pt idx="3413">
                  <c:v>1.154158415841543</c:v>
                </c:pt>
                <c:pt idx="3414">
                  <c:v>0.16396039603930626</c:v>
                </c:pt>
                <c:pt idx="3415">
                  <c:v>-5.5841584159537945E-2</c:v>
                </c:pt>
                <c:pt idx="3416">
                  <c:v>-0.60584158415823852</c:v>
                </c:pt>
                <c:pt idx="3417">
                  <c:v>-0.15940594059400448</c:v>
                </c:pt>
                <c:pt idx="3418">
                  <c:v>-0.22504950495073386</c:v>
                </c:pt>
                <c:pt idx="3419">
                  <c:v>1.3650495049512639</c:v>
                </c:pt>
                <c:pt idx="3420">
                  <c:v>1.6988118811876138</c:v>
                </c:pt>
                <c:pt idx="3421">
                  <c:v>1.7026732673263276</c:v>
                </c:pt>
                <c:pt idx="3422">
                  <c:v>1.2311881188129339</c:v>
                </c:pt>
                <c:pt idx="3423">
                  <c:v>0.47594059405936251</c:v>
                </c:pt>
                <c:pt idx="3424">
                  <c:v>0.50237623762451211</c:v>
                </c:pt>
                <c:pt idx="3425">
                  <c:v>0.32930693069319528</c:v>
                </c:pt>
                <c:pt idx="3426">
                  <c:v>-0.43663366336704262</c:v>
                </c:pt>
                <c:pt idx="3427">
                  <c:v>-0.79009900990132953</c:v>
                </c:pt>
                <c:pt idx="3428">
                  <c:v>-0.20009900990090718</c:v>
                </c:pt>
                <c:pt idx="3429">
                  <c:v>0.16386138613856613</c:v>
                </c:pt>
                <c:pt idx="3430">
                  <c:v>-0.14504950495151125</c:v>
                </c:pt>
                <c:pt idx="3431">
                  <c:v>0.43128712871300584</c:v>
                </c:pt>
                <c:pt idx="3432">
                  <c:v>0.87623762376332404</c:v>
                </c:pt>
                <c:pt idx="3433">
                  <c:v>0.73871287128776031</c:v>
                </c:pt>
                <c:pt idx="3434">
                  <c:v>-0.14495049504936411</c:v>
                </c:pt>
                <c:pt idx="3435">
                  <c:v>0.11257425742573698</c:v>
                </c:pt>
                <c:pt idx="3436">
                  <c:v>0.27118811881241345</c:v>
                </c:pt>
                <c:pt idx="3437">
                  <c:v>1.1141584158412281</c:v>
                </c:pt>
                <c:pt idx="3438">
                  <c:v>1.3951485148508331</c:v>
                </c:pt>
                <c:pt idx="3439">
                  <c:v>1.6724752475246114</c:v>
                </c:pt>
                <c:pt idx="3440">
                  <c:v>1.0212871287134282</c:v>
                </c:pt>
                <c:pt idx="3441">
                  <c:v>0.24999999999915354</c:v>
                </c:pt>
                <c:pt idx="3442">
                  <c:v>-0.15930693069185733</c:v>
                </c:pt>
                <c:pt idx="3443">
                  <c:v>-0.5756435643565222</c:v>
                </c:pt>
                <c:pt idx="3444">
                  <c:v>-0.34900990098972529</c:v>
                </c:pt>
                <c:pt idx="3445">
                  <c:v>0.48653465346528901</c:v>
                </c:pt>
                <c:pt idx="3446">
                  <c:v>-0.22514851485147397</c:v>
                </c:pt>
                <c:pt idx="3447">
                  <c:v>-8.2376237624020632E-2</c:v>
                </c:pt>
                <c:pt idx="3448">
                  <c:v>-0.51287128712969843</c:v>
                </c:pt>
                <c:pt idx="3449">
                  <c:v>-0.60584158415823852</c:v>
                </c:pt>
                <c:pt idx="3450">
                  <c:v>-0.85128712871209034</c:v>
                </c:pt>
                <c:pt idx="3451">
                  <c:v>-0.62247524752478967</c:v>
                </c:pt>
                <c:pt idx="3452">
                  <c:v>-0.2220792079214951</c:v>
                </c:pt>
                <c:pt idx="3453">
                  <c:v>0.88386138613860465</c:v>
                </c:pt>
                <c:pt idx="3454">
                  <c:v>1.0212871287134282</c:v>
                </c:pt>
                <c:pt idx="3455">
                  <c:v>0.75534653465290447</c:v>
                </c:pt>
                <c:pt idx="3456">
                  <c:v>0.98881188118906105</c:v>
                </c:pt>
                <c:pt idx="3457">
                  <c:v>0.34900990098972529</c:v>
                </c:pt>
                <c:pt idx="3458">
                  <c:v>-0.15930693069185733</c:v>
                </c:pt>
                <c:pt idx="3459">
                  <c:v>-6.5742574257469502E-2</c:v>
                </c:pt>
                <c:pt idx="3460">
                  <c:v>-5.247524751889659E-3</c:v>
                </c:pt>
                <c:pt idx="3461">
                  <c:v>0.4577227722767484</c:v>
                </c:pt>
                <c:pt idx="3462">
                  <c:v>1.2577227722774165</c:v>
                </c:pt>
                <c:pt idx="3463">
                  <c:v>2.1717821782177378</c:v>
                </c:pt>
                <c:pt idx="3464">
                  <c:v>1.7495049504945952</c:v>
                </c:pt>
                <c:pt idx="3465">
                  <c:v>2.0622772277233863</c:v>
                </c:pt>
                <c:pt idx="3466">
                  <c:v>0.8981188118803578</c:v>
                </c:pt>
                <c:pt idx="3467">
                  <c:v>0.87316831683193807</c:v>
                </c:pt>
                <c:pt idx="3468">
                  <c:v>0.37920792079144167</c:v>
                </c:pt>
                <c:pt idx="3469">
                  <c:v>1.062871287128399</c:v>
                </c:pt>
                <c:pt idx="3470">
                  <c:v>1.9693069306934394</c:v>
                </c:pt>
                <c:pt idx="3471">
                  <c:v>2.0992079207923156</c:v>
                </c:pt>
                <c:pt idx="3472">
                  <c:v>6.8286138613857048</c:v>
                </c:pt>
                <c:pt idx="3473">
                  <c:v>14.402178217822682</c:v>
                </c:pt>
                <c:pt idx="3474">
                  <c:v>16.469702970297959</c:v>
                </c:pt>
                <c:pt idx="3475">
                  <c:v>17.439603960396411</c:v>
                </c:pt>
                <c:pt idx="3476">
                  <c:v>18.275742574257272</c:v>
                </c:pt>
                <c:pt idx="3477">
                  <c:v>21.86613861386175</c:v>
                </c:pt>
                <c:pt idx="3478">
                  <c:v>23.061980198018993</c:v>
                </c:pt>
                <c:pt idx="3479">
                  <c:v>26.390891089108951</c:v>
                </c:pt>
                <c:pt idx="3480">
                  <c:v>26.997524752475915</c:v>
                </c:pt>
                <c:pt idx="3481">
                  <c:v>23.600495049505117</c:v>
                </c:pt>
                <c:pt idx="3482">
                  <c:v>22.08217821782263</c:v>
                </c:pt>
                <c:pt idx="3483">
                  <c:v>22.472772277227318</c:v>
                </c:pt>
                <c:pt idx="3484">
                  <c:v>24.067326732673891</c:v>
                </c:pt>
                <c:pt idx="3485">
                  <c:v>27.28524752475272</c:v>
                </c:pt>
                <c:pt idx="3486">
                  <c:v>26.824554455445345</c:v>
                </c:pt>
                <c:pt idx="3487">
                  <c:v>30.193465346534158</c:v>
                </c:pt>
                <c:pt idx="3488">
                  <c:v>26.956633663367519</c:v>
                </c:pt>
                <c:pt idx="3489">
                  <c:v>26.895445544553958</c:v>
                </c:pt>
                <c:pt idx="3490">
                  <c:v>23.046831683167781</c:v>
                </c:pt>
                <c:pt idx="3491">
                  <c:v>23.570297029703397</c:v>
                </c:pt>
                <c:pt idx="3492">
                  <c:v>23.236336633662766</c:v>
                </c:pt>
                <c:pt idx="3493">
                  <c:v>26.094059405941511</c:v>
                </c:pt>
                <c:pt idx="3494">
                  <c:v>28.639702970296661</c:v>
                </c:pt>
                <c:pt idx="3495">
                  <c:v>29.757722772276601</c:v>
                </c:pt>
                <c:pt idx="3496">
                  <c:v>28.496237623761203</c:v>
                </c:pt>
                <c:pt idx="3497">
                  <c:v>24.160990099010416</c:v>
                </c:pt>
                <c:pt idx="3498">
                  <c:v>19.757128712870838</c:v>
                </c:pt>
                <c:pt idx="3499">
                  <c:v>14.878019801979898</c:v>
                </c:pt>
                <c:pt idx="3500">
                  <c:v>10.599603960396044</c:v>
                </c:pt>
                <c:pt idx="3501">
                  <c:v>9.3381188118806531</c:v>
                </c:pt>
                <c:pt idx="3502">
                  <c:v>8.3923762376246991</c:v>
                </c:pt>
                <c:pt idx="3503">
                  <c:v>8.0455445544540716</c:v>
                </c:pt>
                <c:pt idx="3504">
                  <c:v>8.1476237623760284</c:v>
                </c:pt>
                <c:pt idx="3505">
                  <c:v>6.5378217821775015</c:v>
                </c:pt>
                <c:pt idx="3506">
                  <c:v>4.8548514851491102</c:v>
                </c:pt>
                <c:pt idx="3507">
                  <c:v>2.9104950495040911</c:v>
                </c:pt>
                <c:pt idx="3508">
                  <c:v>2.3591089108908077</c:v>
                </c:pt>
                <c:pt idx="3509">
                  <c:v>2.5041584158423187</c:v>
                </c:pt>
                <c:pt idx="3510">
                  <c:v>0.71762376237664749</c:v>
                </c:pt>
                <c:pt idx="3511">
                  <c:v>0.37089108910816609</c:v>
                </c:pt>
                <c:pt idx="3512">
                  <c:v>-0.82643564356441068</c:v>
                </c:pt>
                <c:pt idx="3513">
                  <c:v>-1.2214851485150755</c:v>
                </c:pt>
                <c:pt idx="3514">
                  <c:v>-0.51366336633702647</c:v>
                </c:pt>
                <c:pt idx="3515">
                  <c:v>-0.40940594059315799</c:v>
                </c:pt>
                <c:pt idx="3516">
                  <c:v>-0.70851485148604398</c:v>
                </c:pt>
                <c:pt idx="3517">
                  <c:v>-7.7128712870723967E-2</c:v>
                </c:pt>
                <c:pt idx="3518">
                  <c:v>-0.11247524752358985</c:v>
                </c:pt>
                <c:pt idx="3519">
                  <c:v>0.37019801980157824</c:v>
                </c:pt>
                <c:pt idx="3520">
                  <c:v>-0.19485148514901751</c:v>
                </c:pt>
                <c:pt idx="3521">
                  <c:v>-4.4554455445616592E-2</c:v>
                </c:pt>
                <c:pt idx="3522">
                  <c:v>-6.1881188118755599E-2</c:v>
                </c:pt>
                <c:pt idx="3523">
                  <c:v>0.39504950495066476</c:v>
                </c:pt>
                <c:pt idx="3524">
                  <c:v>-9.6633663367180753E-2</c:v>
                </c:pt>
                <c:pt idx="3525">
                  <c:v>0.113366336634472</c:v>
                </c:pt>
                <c:pt idx="3526">
                  <c:v>-0.28782178217896459</c:v>
                </c:pt>
                <c:pt idx="3527">
                  <c:v>-1.062079207921071</c:v>
                </c:pt>
                <c:pt idx="3528">
                  <c:v>-2.2464356435643302</c:v>
                </c:pt>
                <c:pt idx="3529">
                  <c:v>-0.73277227722787575</c:v>
                </c:pt>
                <c:pt idx="3530">
                  <c:v>-0.65643564356447981</c:v>
                </c:pt>
                <c:pt idx="3531">
                  <c:v>-0.92831683168348111</c:v>
                </c:pt>
                <c:pt idx="3532">
                  <c:v>-0.58465346534638563</c:v>
                </c:pt>
                <c:pt idx="3533">
                  <c:v>-0.10960396039649822</c:v>
                </c:pt>
                <c:pt idx="3534">
                  <c:v>-0.23039603960477065</c:v>
                </c:pt>
                <c:pt idx="3535">
                  <c:v>0.95475247524722373</c:v>
                </c:pt>
                <c:pt idx="3536">
                  <c:v>1.3430693069306761</c:v>
                </c:pt>
                <c:pt idx="3537">
                  <c:v>0.69722772277352962</c:v>
                </c:pt>
                <c:pt idx="3538">
                  <c:v>-0.15940594059400448</c:v>
                </c:pt>
                <c:pt idx="3539">
                  <c:v>0.20623762376227195</c:v>
                </c:pt>
                <c:pt idx="3540">
                  <c:v>0.25158415841662357</c:v>
                </c:pt>
                <c:pt idx="3541">
                  <c:v>0.40940594059456503</c:v>
                </c:pt>
                <c:pt idx="3542">
                  <c:v>0.3958415841593998</c:v>
                </c:pt>
                <c:pt idx="3543">
                  <c:v>1.620297029703714</c:v>
                </c:pt>
                <c:pt idx="3544">
                  <c:v>2.0478217821787461</c:v>
                </c:pt>
                <c:pt idx="3545">
                  <c:v>2.7760396039599131</c:v>
                </c:pt>
                <c:pt idx="3546">
                  <c:v>1.1232673267318318</c:v>
                </c:pt>
                <c:pt idx="3547">
                  <c:v>1.0514851485151446</c:v>
                </c:pt>
                <c:pt idx="3548">
                  <c:v>1.082475247524189</c:v>
                </c:pt>
                <c:pt idx="3549">
                  <c:v>0.63455445544463196</c:v>
                </c:pt>
                <c:pt idx="3550">
                  <c:v>0.54534653465406568</c:v>
                </c:pt>
                <c:pt idx="3551">
                  <c:v>1.1322772277216953</c:v>
                </c:pt>
                <c:pt idx="3552">
                  <c:v>2.7299999999989737</c:v>
                </c:pt>
                <c:pt idx="3553">
                  <c:v>2.2819801980200838</c:v>
                </c:pt>
                <c:pt idx="3554">
                  <c:v>6.7766336633662876</c:v>
                </c:pt>
                <c:pt idx="3555">
                  <c:v>10.548910891089061</c:v>
                </c:pt>
                <c:pt idx="3556">
                  <c:v>12.49405940594141</c:v>
                </c:pt>
                <c:pt idx="3557">
                  <c:v>12.667029702970579</c:v>
                </c:pt>
                <c:pt idx="3558">
                  <c:v>14.500297029702372</c:v>
                </c:pt>
                <c:pt idx="3559">
                  <c:v>18.328712871286903</c:v>
                </c:pt>
                <c:pt idx="3560">
                  <c:v>22.545247524752003</c:v>
                </c:pt>
                <c:pt idx="3561">
                  <c:v>26.013168316831422</c:v>
                </c:pt>
                <c:pt idx="3562">
                  <c:v>29.331584158416145</c:v>
                </c:pt>
                <c:pt idx="3563">
                  <c:v>32.702970297030504</c:v>
                </c:pt>
                <c:pt idx="3564">
                  <c:v>29.337623762375362</c:v>
                </c:pt>
                <c:pt idx="3565">
                  <c:v>26.659801980197294</c:v>
                </c:pt>
                <c:pt idx="3566">
                  <c:v>24.600693069307436</c:v>
                </c:pt>
                <c:pt idx="3567">
                  <c:v>22.504455445544359</c:v>
                </c:pt>
                <c:pt idx="3568">
                  <c:v>21.626633663364974</c:v>
                </c:pt>
                <c:pt idx="3569">
                  <c:v>23.678316831682434</c:v>
                </c:pt>
                <c:pt idx="3570">
                  <c:v>22.491584158415783</c:v>
                </c:pt>
                <c:pt idx="3571">
                  <c:v>22.456138613860769</c:v>
                </c:pt>
                <c:pt idx="3572">
                  <c:v>23.284752475247085</c:v>
                </c:pt>
                <c:pt idx="3573">
                  <c:v>21.277722772277393</c:v>
                </c:pt>
                <c:pt idx="3574">
                  <c:v>18.963168316830796</c:v>
                </c:pt>
                <c:pt idx="3575">
                  <c:v>17.378415841584243</c:v>
                </c:pt>
                <c:pt idx="3576">
                  <c:v>14.745148514851783</c:v>
                </c:pt>
                <c:pt idx="3577">
                  <c:v>16.002772277228459</c:v>
                </c:pt>
                <c:pt idx="3578">
                  <c:v>14.500297029703779</c:v>
                </c:pt>
                <c:pt idx="3579">
                  <c:v>17.192574257425086</c:v>
                </c:pt>
                <c:pt idx="3580">
                  <c:v>22.021782178217784</c:v>
                </c:pt>
                <c:pt idx="3581">
                  <c:v>22.815643564357085</c:v>
                </c:pt>
                <c:pt idx="3582">
                  <c:v>20.717920792080097</c:v>
                </c:pt>
                <c:pt idx="3583">
                  <c:v>20.472475247524837</c:v>
                </c:pt>
                <c:pt idx="3584">
                  <c:v>16.557326732672461</c:v>
                </c:pt>
                <c:pt idx="3585">
                  <c:v>16.474950495048439</c:v>
                </c:pt>
                <c:pt idx="3586">
                  <c:v>15.069207920791682</c:v>
                </c:pt>
                <c:pt idx="3587">
                  <c:v>17.290792079206923</c:v>
                </c:pt>
                <c:pt idx="3588">
                  <c:v>15.007227722772186</c:v>
                </c:pt>
                <c:pt idx="3589">
                  <c:v>17.197920792079124</c:v>
                </c:pt>
                <c:pt idx="3590">
                  <c:v>15.310099009900231</c:v>
                </c:pt>
                <c:pt idx="3591">
                  <c:v>12.698019801981031</c:v>
                </c:pt>
                <c:pt idx="3592">
                  <c:v>13.006930693069702</c:v>
                </c:pt>
                <c:pt idx="3593">
                  <c:v>12.031782178217952</c:v>
                </c:pt>
                <c:pt idx="3594">
                  <c:v>11.719009900990569</c:v>
                </c:pt>
                <c:pt idx="3595">
                  <c:v>10.187821782178087</c:v>
                </c:pt>
                <c:pt idx="3596">
                  <c:v>10.738514851484783</c:v>
                </c:pt>
                <c:pt idx="3597">
                  <c:v>10.483168316831593</c:v>
                </c:pt>
                <c:pt idx="3598">
                  <c:v>11.062574257426089</c:v>
                </c:pt>
                <c:pt idx="3599">
                  <c:v>11.258217821781027</c:v>
                </c:pt>
                <c:pt idx="3600">
                  <c:v>13.421683168316896</c:v>
                </c:pt>
                <c:pt idx="3601">
                  <c:v>12.65267326732668</c:v>
                </c:pt>
                <c:pt idx="3602">
                  <c:v>14.418118811881238</c:v>
                </c:pt>
                <c:pt idx="3603">
                  <c:v>16.442475247525479</c:v>
                </c:pt>
                <c:pt idx="3604">
                  <c:v>19.553168316831218</c:v>
                </c:pt>
                <c:pt idx="3605">
                  <c:v>23.647326732673385</c:v>
                </c:pt>
                <c:pt idx="3606">
                  <c:v>20.770099009900989</c:v>
                </c:pt>
                <c:pt idx="3607">
                  <c:v>20.892475247523919</c:v>
                </c:pt>
                <c:pt idx="3608">
                  <c:v>20.184653465347278</c:v>
                </c:pt>
                <c:pt idx="3609">
                  <c:v>23.087623762376825</c:v>
                </c:pt>
                <c:pt idx="3610">
                  <c:v>23.575643564356039</c:v>
                </c:pt>
                <c:pt idx="3611">
                  <c:v>24.207128712872098</c:v>
                </c:pt>
                <c:pt idx="3612">
                  <c:v>25.360594059405653</c:v>
                </c:pt>
                <c:pt idx="3613">
                  <c:v>28.336831683167205</c:v>
                </c:pt>
                <c:pt idx="3614">
                  <c:v>27.274653465346795</c:v>
                </c:pt>
                <c:pt idx="3615">
                  <c:v>26.442970297030492</c:v>
                </c:pt>
                <c:pt idx="3616">
                  <c:v>25.340891089109121</c:v>
                </c:pt>
                <c:pt idx="3617">
                  <c:v>24.299999999999883</c:v>
                </c:pt>
                <c:pt idx="3618">
                  <c:v>23.35049504950457</c:v>
                </c:pt>
                <c:pt idx="3619">
                  <c:v>22.400990099009231</c:v>
                </c:pt>
                <c:pt idx="3620">
                  <c:v>20.876633663367507</c:v>
                </c:pt>
                <c:pt idx="3621">
                  <c:v>21.939405940593762</c:v>
                </c:pt>
                <c:pt idx="3622">
                  <c:v>23.002277227723564</c:v>
                </c:pt>
                <c:pt idx="3623">
                  <c:v>22.565643564356524</c:v>
                </c:pt>
                <c:pt idx="3624">
                  <c:v>24.868811881188467</c:v>
                </c:pt>
                <c:pt idx="3625">
                  <c:v>22.540693069306702</c:v>
                </c:pt>
                <c:pt idx="3626">
                  <c:v>24.992673267326715</c:v>
                </c:pt>
                <c:pt idx="3627">
                  <c:v>27.052574257425313</c:v>
                </c:pt>
                <c:pt idx="3628">
                  <c:v>25.79257425742523</c:v>
                </c:pt>
                <c:pt idx="3629">
                  <c:v>27.224851485147894</c:v>
                </c:pt>
                <c:pt idx="3630">
                  <c:v>32.87732673267287</c:v>
                </c:pt>
                <c:pt idx="3631">
                  <c:v>31.365148514851747</c:v>
                </c:pt>
                <c:pt idx="3632">
                  <c:v>31.244950495049299</c:v>
                </c:pt>
                <c:pt idx="3633">
                  <c:v>32.81247524752488</c:v>
                </c:pt>
                <c:pt idx="3634">
                  <c:v>29.410198019802198</c:v>
                </c:pt>
                <c:pt idx="3635">
                  <c:v>29.362574257425202</c:v>
                </c:pt>
                <c:pt idx="3636">
                  <c:v>30.912574257426154</c:v>
                </c:pt>
                <c:pt idx="3637">
                  <c:v>33.770990099010056</c:v>
                </c:pt>
                <c:pt idx="3638">
                  <c:v>32.503465346535457</c:v>
                </c:pt>
                <c:pt idx="3639">
                  <c:v>32.225544554455837</c:v>
                </c:pt>
                <c:pt idx="3640">
                  <c:v>34.139702970296334</c:v>
                </c:pt>
                <c:pt idx="3641">
                  <c:v>33.184059405941028</c:v>
                </c:pt>
                <c:pt idx="3642">
                  <c:v>33.191584158415573</c:v>
                </c:pt>
                <c:pt idx="3643">
                  <c:v>30.168613861386493</c:v>
                </c:pt>
                <c:pt idx="3644">
                  <c:v>30.388316831683181</c:v>
                </c:pt>
                <c:pt idx="3645">
                  <c:v>28.342772277227084</c:v>
                </c:pt>
                <c:pt idx="3646">
                  <c:v>25.909702970296266</c:v>
                </c:pt>
                <c:pt idx="3647">
                  <c:v>24.207821782177263</c:v>
                </c:pt>
                <c:pt idx="3648">
                  <c:v>22.980297029702982</c:v>
                </c:pt>
                <c:pt idx="3649">
                  <c:v>22.612475247524795</c:v>
                </c:pt>
                <c:pt idx="3650">
                  <c:v>25.618811881188741</c:v>
                </c:pt>
                <c:pt idx="3651">
                  <c:v>27.78762376237724</c:v>
                </c:pt>
                <c:pt idx="3652">
                  <c:v>29.015148514851528</c:v>
                </c:pt>
                <c:pt idx="3653">
                  <c:v>31.932376237624258</c:v>
                </c:pt>
                <c:pt idx="3654">
                  <c:v>30.902079207920945</c:v>
                </c:pt>
                <c:pt idx="3655">
                  <c:v>30.747920792080233</c:v>
                </c:pt>
                <c:pt idx="3656">
                  <c:v>27.721881188118363</c:v>
                </c:pt>
                <c:pt idx="3657">
                  <c:v>30.276633663366919</c:v>
                </c:pt>
                <c:pt idx="3658">
                  <c:v>28.957722772277329</c:v>
                </c:pt>
                <c:pt idx="3659">
                  <c:v>33.349504950494257</c:v>
                </c:pt>
                <c:pt idx="3660">
                  <c:v>33.232376237624628</c:v>
                </c:pt>
                <c:pt idx="3661">
                  <c:v>34.41683168316861</c:v>
                </c:pt>
                <c:pt idx="3662">
                  <c:v>30.943663366335908</c:v>
                </c:pt>
                <c:pt idx="3663">
                  <c:v>32.373564356436574</c:v>
                </c:pt>
                <c:pt idx="3664">
                  <c:v>32.667425742574771</c:v>
                </c:pt>
                <c:pt idx="3665">
                  <c:v>28.63356435643529</c:v>
                </c:pt>
                <c:pt idx="3666">
                  <c:v>27.530792079208709</c:v>
                </c:pt>
                <c:pt idx="3667">
                  <c:v>30.106633663365592</c:v>
                </c:pt>
                <c:pt idx="3668">
                  <c:v>27.982574257425586</c:v>
                </c:pt>
                <c:pt idx="3669">
                  <c:v>27.578415841584313</c:v>
                </c:pt>
                <c:pt idx="3670">
                  <c:v>27.613069306930594</c:v>
                </c:pt>
                <c:pt idx="3671">
                  <c:v>32.975247524752476</c:v>
                </c:pt>
                <c:pt idx="3672">
                  <c:v>33.40099009900996</c:v>
                </c:pt>
                <c:pt idx="3673">
                  <c:v>33.971287128712454</c:v>
                </c:pt>
                <c:pt idx="3674">
                  <c:v>28.213861386138422</c:v>
                </c:pt>
                <c:pt idx="3675">
                  <c:v>25.140594059406727</c:v>
                </c:pt>
                <c:pt idx="3676">
                  <c:v>23.021782178217215</c:v>
                </c:pt>
                <c:pt idx="3677">
                  <c:v>25.217821782178191</c:v>
                </c:pt>
                <c:pt idx="3678">
                  <c:v>24.968316831684142</c:v>
                </c:pt>
                <c:pt idx="3679">
                  <c:v>26.291089108909627</c:v>
                </c:pt>
                <c:pt idx="3680">
                  <c:v>26.553465346535045</c:v>
                </c:pt>
                <c:pt idx="3681">
                  <c:v>25.182178217821708</c:v>
                </c:pt>
                <c:pt idx="3682">
                  <c:v>24.308910891089017</c:v>
                </c:pt>
                <c:pt idx="3683">
                  <c:v>21.027722772276832</c:v>
                </c:pt>
                <c:pt idx="3684">
                  <c:v>19.697029702969626</c:v>
                </c:pt>
                <c:pt idx="3685">
                  <c:v>18.937623762376528</c:v>
                </c:pt>
                <c:pt idx="3686">
                  <c:v>20.47128712871173</c:v>
                </c:pt>
                <c:pt idx="3687">
                  <c:v>21.236633663366128</c:v>
                </c:pt>
                <c:pt idx="3688">
                  <c:v>24.793069306930921</c:v>
                </c:pt>
                <c:pt idx="3689">
                  <c:v>26.645544554454119</c:v>
                </c:pt>
                <c:pt idx="3690">
                  <c:v>25.761386138613304</c:v>
                </c:pt>
                <c:pt idx="3691">
                  <c:v>24.159405940594368</c:v>
                </c:pt>
                <c:pt idx="3692">
                  <c:v>20.772277227722903</c:v>
                </c:pt>
                <c:pt idx="3693">
                  <c:v>20.634653465346602</c:v>
                </c:pt>
                <c:pt idx="3694">
                  <c:v>15.562376237623443</c:v>
                </c:pt>
                <c:pt idx="3695">
                  <c:v>16.29009900990091</c:v>
                </c:pt>
                <c:pt idx="3696">
                  <c:v>17.239603960396241</c:v>
                </c:pt>
                <c:pt idx="3697">
                  <c:v>20.502970297030178</c:v>
                </c:pt>
                <c:pt idx="3698">
                  <c:v>22.647524752475441</c:v>
                </c:pt>
                <c:pt idx="3699">
                  <c:v>20.671287128713306</c:v>
                </c:pt>
                <c:pt idx="3700">
                  <c:v>17.603960396038676</c:v>
                </c:pt>
                <c:pt idx="3701">
                  <c:v>14.946534653465125</c:v>
                </c:pt>
                <c:pt idx="3702">
                  <c:v>10.88712871287138</c:v>
                </c:pt>
                <c:pt idx="3703">
                  <c:v>8.6742574257437806</c:v>
                </c:pt>
                <c:pt idx="3704">
                  <c:v>10.2306930693069</c:v>
                </c:pt>
                <c:pt idx="3705">
                  <c:v>10.835643564357071</c:v>
                </c:pt>
                <c:pt idx="3706">
                  <c:v>14.627722772277115</c:v>
                </c:pt>
                <c:pt idx="3707">
                  <c:v>13.493069306930623</c:v>
                </c:pt>
                <c:pt idx="3708">
                  <c:v>14.457425742574964</c:v>
                </c:pt>
                <c:pt idx="3709">
                  <c:v>14.826732673267069</c:v>
                </c:pt>
                <c:pt idx="3710">
                  <c:v>15.273267326732043</c:v>
                </c:pt>
                <c:pt idx="3711">
                  <c:v>17.573267326733259</c:v>
                </c:pt>
                <c:pt idx="3712">
                  <c:v>18.14257425742553</c:v>
                </c:pt>
                <c:pt idx="3713">
                  <c:v>18.633663366336119</c:v>
                </c:pt>
                <c:pt idx="3714">
                  <c:v>18.901980198020034</c:v>
                </c:pt>
                <c:pt idx="3715">
                  <c:v>18.404950495049558</c:v>
                </c:pt>
                <c:pt idx="3716">
                  <c:v>19.35841584158435</c:v>
                </c:pt>
                <c:pt idx="3717">
                  <c:v>19.574257425742331</c:v>
                </c:pt>
                <c:pt idx="3718">
                  <c:v>21.399009900989366</c:v>
                </c:pt>
                <c:pt idx="3719">
                  <c:v>20.657425742574514</c:v>
                </c:pt>
                <c:pt idx="3720">
                  <c:v>23.507920792079549</c:v>
                </c:pt>
                <c:pt idx="3721">
                  <c:v>21.522772277228285</c:v>
                </c:pt>
                <c:pt idx="3722">
                  <c:v>22.820792079208243</c:v>
                </c:pt>
                <c:pt idx="3723">
                  <c:v>20.948514851484934</c:v>
                </c:pt>
                <c:pt idx="3724">
                  <c:v>21.698019801980109</c:v>
                </c:pt>
                <c:pt idx="3725">
                  <c:v>18.342574257425696</c:v>
                </c:pt>
                <c:pt idx="3726">
                  <c:v>18.515841584158494</c:v>
                </c:pt>
                <c:pt idx="3727">
                  <c:v>18.691089108910315</c:v>
                </c:pt>
                <c:pt idx="3728">
                  <c:v>18.907920792079921</c:v>
                </c:pt>
                <c:pt idx="3729">
                  <c:v>20.224752475248334</c:v>
                </c:pt>
                <c:pt idx="3730">
                  <c:v>17.941584158416553</c:v>
                </c:pt>
                <c:pt idx="3731">
                  <c:v>18.450495049503985</c:v>
                </c:pt>
                <c:pt idx="3732">
                  <c:v>15.522772277228903</c:v>
                </c:pt>
                <c:pt idx="3733">
                  <c:v>14.237623762376121</c:v>
                </c:pt>
                <c:pt idx="3734">
                  <c:v>14.893069306930386</c:v>
                </c:pt>
                <c:pt idx="3735">
                  <c:v>15.217821782178278</c:v>
                </c:pt>
                <c:pt idx="3736">
                  <c:v>15.832673267326381</c:v>
                </c:pt>
                <c:pt idx="3737">
                  <c:v>12.743564356435456</c:v>
                </c:pt>
                <c:pt idx="3738">
                  <c:v>9.8930693069304301</c:v>
                </c:pt>
                <c:pt idx="3739">
                  <c:v>5.7000000000012427</c:v>
                </c:pt>
                <c:pt idx="3740">
                  <c:v>5.9782178217830895</c:v>
                </c:pt>
                <c:pt idx="3741">
                  <c:v>1.5712871287135359</c:v>
                </c:pt>
                <c:pt idx="3742">
                  <c:v>-0.13366336633684978</c:v>
                </c:pt>
                <c:pt idx="3743">
                  <c:v>-0.91287128712862553</c:v>
                </c:pt>
                <c:pt idx="3744">
                  <c:v>-1.02574257425799</c:v>
                </c:pt>
                <c:pt idx="3745">
                  <c:v>-1.2772277227724664</c:v>
                </c:pt>
                <c:pt idx="3746">
                  <c:v>0.15049504950488116</c:v>
                </c:pt>
                <c:pt idx="3747">
                  <c:v>-3.858415841583362</c:v>
                </c:pt>
                <c:pt idx="3748">
                  <c:v>-1.2524752475241199</c:v>
                </c:pt>
                <c:pt idx="3749">
                  <c:v>-0.76336633663395959</c:v>
                </c:pt>
                <c:pt idx="3750">
                  <c:v>-2.0207920792077489</c:v>
                </c:pt>
                <c:pt idx="3751">
                  <c:v>0</c:v>
                </c:pt>
                <c:pt idx="3752">
                  <c:v>0.72970297029648989</c:v>
                </c:pt>
                <c:pt idx="3753">
                  <c:v>-0.39603960396088006</c:v>
                </c:pt>
                <c:pt idx="3754">
                  <c:v>-0.72970297029648989</c:v>
                </c:pt>
                <c:pt idx="3755">
                  <c:v>-0.59603960396104705</c:v>
                </c:pt>
                <c:pt idx="3756">
                  <c:v>-0.32970297029756279</c:v>
                </c:pt>
                <c:pt idx="3757">
                  <c:v>-0.62871287128830156</c:v>
                </c:pt>
                <c:pt idx="3758">
                  <c:v>-0.83168316831770739</c:v>
                </c:pt>
                <c:pt idx="3759">
                  <c:v>-1.2158415841588184</c:v>
                </c:pt>
                <c:pt idx="3760">
                  <c:v>-0.69801980198085767</c:v>
                </c:pt>
                <c:pt idx="3761">
                  <c:v>-1.2514851485153116</c:v>
                </c:pt>
                <c:pt idx="3762">
                  <c:v>-1.2108910891091491</c:v>
                </c:pt>
                <c:pt idx="3763">
                  <c:v>-0.73564356435637446</c:v>
                </c:pt>
                <c:pt idx="3764">
                  <c:v>-1.656435643563908</c:v>
                </c:pt>
                <c:pt idx="3765">
                  <c:v>-1.9594059405941009</c:v>
                </c:pt>
                <c:pt idx="3766">
                  <c:v>-1.687128712870732</c:v>
                </c:pt>
                <c:pt idx="3767">
                  <c:v>-4.2752475247517276</c:v>
                </c:pt>
                <c:pt idx="3768">
                  <c:v>-7.6386138613864514</c:v>
                </c:pt>
                <c:pt idx="3769">
                  <c:v>-11.513861386137846</c:v>
                </c:pt>
                <c:pt idx="3770">
                  <c:v>-10.505940594059508</c:v>
                </c:pt>
                <c:pt idx="3771">
                  <c:v>-9.6089108910886996</c:v>
                </c:pt>
                <c:pt idx="3772">
                  <c:v>-13.282178217820903</c:v>
                </c:pt>
                <c:pt idx="3773">
                  <c:v>-13.355445544555726</c:v>
                </c:pt>
                <c:pt idx="3774">
                  <c:v>-18.110891089108492</c:v>
                </c:pt>
                <c:pt idx="3775">
                  <c:v>-19.477227722772191</c:v>
                </c:pt>
                <c:pt idx="3776">
                  <c:v>-18.562376237623134</c:v>
                </c:pt>
                <c:pt idx="3777">
                  <c:v>-22.189108910890695</c:v>
                </c:pt>
                <c:pt idx="3778">
                  <c:v>-20.055445544554992</c:v>
                </c:pt>
                <c:pt idx="3779">
                  <c:v>-19.572277227723308</c:v>
                </c:pt>
                <c:pt idx="3780">
                  <c:v>-17.577227722771305</c:v>
                </c:pt>
                <c:pt idx="3781">
                  <c:v>-11.153465346533459</c:v>
                </c:pt>
                <c:pt idx="3782">
                  <c:v>-9.0396039603964287</c:v>
                </c:pt>
                <c:pt idx="3783">
                  <c:v>-5.0306930693067793</c:v>
                </c:pt>
                <c:pt idx="3784">
                  <c:v>-5.9059405940598877</c:v>
                </c:pt>
                <c:pt idx="3785">
                  <c:v>-8.080198019801756</c:v>
                </c:pt>
                <c:pt idx="3786">
                  <c:v>-13.509900990098654</c:v>
                </c:pt>
                <c:pt idx="3787">
                  <c:v>-12.710891089109609</c:v>
                </c:pt>
                <c:pt idx="3788">
                  <c:v>-13.867326732673803</c:v>
                </c:pt>
                <c:pt idx="3789">
                  <c:v>-12.732673267327309</c:v>
                </c:pt>
                <c:pt idx="3790">
                  <c:v>-10.195049504950408</c:v>
                </c:pt>
                <c:pt idx="3791">
                  <c:v>-8.824752475247255</c:v>
                </c:pt>
                <c:pt idx="3792">
                  <c:v>-9.5386138613859277</c:v>
                </c:pt>
                <c:pt idx="3793">
                  <c:v>-5.6445544554446654</c:v>
                </c:pt>
                <c:pt idx="3794">
                  <c:v>-9.2613861386142968</c:v>
                </c:pt>
                <c:pt idx="3795">
                  <c:v>-9.9900990099019786</c:v>
                </c:pt>
                <c:pt idx="3796">
                  <c:v>-10.89207920792105</c:v>
                </c:pt>
                <c:pt idx="3797">
                  <c:v>-10.995049504951076</c:v>
                </c:pt>
                <c:pt idx="3798">
                  <c:v>-12.62277227722859</c:v>
                </c:pt>
                <c:pt idx="3799">
                  <c:v>-12.077227722771637</c:v>
                </c:pt>
                <c:pt idx="3800">
                  <c:v>-12.088118811881191</c:v>
                </c:pt>
                <c:pt idx="3801">
                  <c:v>-11.396039603960219</c:v>
                </c:pt>
                <c:pt idx="3802">
                  <c:v>-10.866336633662488</c:v>
                </c:pt>
                <c:pt idx="3803">
                  <c:v>-9.6653465346526772</c:v>
                </c:pt>
                <c:pt idx="3804">
                  <c:v>-11.545544554454883</c:v>
                </c:pt>
                <c:pt idx="3805">
                  <c:v>-14.295049504950315</c:v>
                </c:pt>
                <c:pt idx="3806">
                  <c:v>-16.0435643564361</c:v>
                </c:pt>
                <c:pt idx="3807">
                  <c:v>-12.708910891089177</c:v>
                </c:pt>
                <c:pt idx="3808">
                  <c:v>-11.318811881188754</c:v>
                </c:pt>
                <c:pt idx="3809">
                  <c:v>-11.385148514852071</c:v>
                </c:pt>
                <c:pt idx="3810">
                  <c:v>-9.5594059405948197</c:v>
                </c:pt>
                <c:pt idx="3811">
                  <c:v>-8.6871287128709511</c:v>
                </c:pt>
                <c:pt idx="3812">
                  <c:v>-9.2415841584170266</c:v>
                </c:pt>
                <c:pt idx="3813">
                  <c:v>-9.1732673267332796</c:v>
                </c:pt>
                <c:pt idx="3814">
                  <c:v>-10.487128712871046</c:v>
                </c:pt>
                <c:pt idx="3815">
                  <c:v>-12.090099009901621</c:v>
                </c:pt>
                <c:pt idx="3816">
                  <c:v>-16.864356435644254</c:v>
                </c:pt>
                <c:pt idx="3817">
                  <c:v>-18.926732673266976</c:v>
                </c:pt>
                <c:pt idx="3818">
                  <c:v>-22.397029702969768</c:v>
                </c:pt>
                <c:pt idx="3819">
                  <c:v>-22.441584158416791</c:v>
                </c:pt>
                <c:pt idx="3820">
                  <c:v>-20.651485148514627</c:v>
                </c:pt>
                <c:pt idx="3821">
                  <c:v>-19.907920792079349</c:v>
                </c:pt>
                <c:pt idx="3822">
                  <c:v>-20.845544554454911</c:v>
                </c:pt>
                <c:pt idx="3823">
                  <c:v>-24.991089108912046</c:v>
                </c:pt>
                <c:pt idx="3824">
                  <c:v>-28.254455445544597</c:v>
                </c:pt>
                <c:pt idx="3825">
                  <c:v>-31.163366336634024</c:v>
                </c:pt>
                <c:pt idx="3826">
                  <c:v>-35.346534653465277</c:v>
                </c:pt>
                <c:pt idx="3827">
                  <c:v>-34.861386138613177</c:v>
                </c:pt>
                <c:pt idx="3828">
                  <c:v>-34.201980198020834</c:v>
                </c:pt>
                <c:pt idx="3829">
                  <c:v>-28.978217821782604</c:v>
                </c:pt>
                <c:pt idx="3830">
                  <c:v>-32.744554455445488</c:v>
                </c:pt>
                <c:pt idx="3831">
                  <c:v>-35.058415841584093</c:v>
                </c:pt>
                <c:pt idx="3832">
                  <c:v>-44.969306930692781</c:v>
                </c:pt>
                <c:pt idx="3833">
                  <c:v>-44.063366336634239</c:v>
                </c:pt>
                <c:pt idx="3834">
                  <c:v>-36.412871287129448</c:v>
                </c:pt>
                <c:pt idx="3835">
                  <c:v>-35.188118811881502</c:v>
                </c:pt>
                <c:pt idx="3836">
                  <c:v>-33.958415841585285</c:v>
                </c:pt>
                <c:pt idx="3837">
                  <c:v>-37.437623762377214</c:v>
                </c:pt>
                <c:pt idx="3838">
                  <c:v>-36.960396039603999</c:v>
                </c:pt>
                <c:pt idx="3839">
                  <c:v>-40.276237623761034</c:v>
                </c:pt>
                <c:pt idx="3840">
                  <c:v>-42.467821782178888</c:v>
                </c:pt>
                <c:pt idx="3841">
                  <c:v>-42.585643564356516</c:v>
                </c:pt>
                <c:pt idx="3842">
                  <c:v>-47.639900990098525</c:v>
                </c:pt>
                <c:pt idx="3843">
                  <c:v>-43.714158415841631</c:v>
                </c:pt>
                <c:pt idx="3844">
                  <c:v>-46.58841584158337</c:v>
                </c:pt>
                <c:pt idx="3845">
                  <c:v>-48.738217821781909</c:v>
                </c:pt>
                <c:pt idx="3846">
                  <c:v>-50.320792079207983</c:v>
                </c:pt>
                <c:pt idx="3847">
                  <c:v>-49.439306930694173</c:v>
                </c:pt>
                <c:pt idx="3848">
                  <c:v>-46.212970297029941</c:v>
                </c:pt>
                <c:pt idx="3849">
                  <c:v>-45.823168316832572</c:v>
                </c:pt>
                <c:pt idx="3850">
                  <c:v>-46.080000000001064</c:v>
                </c:pt>
                <c:pt idx="3851">
                  <c:v>-47.00386138613856</c:v>
                </c:pt>
                <c:pt idx="3852">
                  <c:v>-48.111980198020582</c:v>
                </c:pt>
                <c:pt idx="3853">
                  <c:v>-50.68039603960365</c:v>
                </c:pt>
                <c:pt idx="3854">
                  <c:v>-56.438613861385015</c:v>
                </c:pt>
                <c:pt idx="3855">
                  <c:v>-52.431980198019389</c:v>
                </c:pt>
                <c:pt idx="3856">
                  <c:v>-49.229900990099779</c:v>
                </c:pt>
                <c:pt idx="3857">
                  <c:v>-46.660099009900726</c:v>
                </c:pt>
                <c:pt idx="3858">
                  <c:v>-43.155940594059011</c:v>
                </c:pt>
                <c:pt idx="3859">
                  <c:v>-38.823762376236779</c:v>
                </c:pt>
                <c:pt idx="3860">
                  <c:v>-35.320297029703028</c:v>
                </c:pt>
                <c:pt idx="3861">
                  <c:v>-33.457524752476097</c:v>
                </c:pt>
                <c:pt idx="3862">
                  <c:v>-29.546138613861704</c:v>
                </c:pt>
                <c:pt idx="3863">
                  <c:v>-30.472970297029839</c:v>
                </c:pt>
                <c:pt idx="3864">
                  <c:v>-29.421485148514723</c:v>
                </c:pt>
                <c:pt idx="3865">
                  <c:v>-29.723663366337558</c:v>
                </c:pt>
                <c:pt idx="3866">
                  <c:v>-30.481386138613868</c:v>
                </c:pt>
                <c:pt idx="3867">
                  <c:v>-30.220693069306634</c:v>
                </c:pt>
                <c:pt idx="3868">
                  <c:v>-30.219207920791327</c:v>
                </c:pt>
                <c:pt idx="3869">
                  <c:v>-26.674158415841191</c:v>
                </c:pt>
                <c:pt idx="3870">
                  <c:v>-22.790000000000667</c:v>
                </c:pt>
                <c:pt idx="3871">
                  <c:v>-24.762376237624096</c:v>
                </c:pt>
                <c:pt idx="3872">
                  <c:v>-26.505643564356586</c:v>
                </c:pt>
                <c:pt idx="3873">
                  <c:v>-24.899009900990176</c:v>
                </c:pt>
                <c:pt idx="3874">
                  <c:v>-26.387920792079715</c:v>
                </c:pt>
                <c:pt idx="3875">
                  <c:v>-24.669405940594157</c:v>
                </c:pt>
                <c:pt idx="3876">
                  <c:v>-20.429405940593135</c:v>
                </c:pt>
                <c:pt idx="3877">
                  <c:v>-17.054356435642937</c:v>
                </c:pt>
                <c:pt idx="3878">
                  <c:v>-17.115544554455106</c:v>
                </c:pt>
                <c:pt idx="3879">
                  <c:v>-18.578712871287465</c:v>
                </c:pt>
                <c:pt idx="3880">
                  <c:v>-20.05099009900902</c:v>
                </c:pt>
                <c:pt idx="3881">
                  <c:v>-21.845742574257219</c:v>
                </c:pt>
                <c:pt idx="3882">
                  <c:v>-22.560396039603226</c:v>
                </c:pt>
                <c:pt idx="3883">
                  <c:v>-23.129900990099802</c:v>
                </c:pt>
                <c:pt idx="3884">
                  <c:v>-24.822673267326778</c:v>
                </c:pt>
                <c:pt idx="3885">
                  <c:v>-22.277029702970228</c:v>
                </c:pt>
                <c:pt idx="3886">
                  <c:v>-21.349405940593339</c:v>
                </c:pt>
                <c:pt idx="3887">
                  <c:v>-20.36524752475173</c:v>
                </c:pt>
                <c:pt idx="3888">
                  <c:v>-21.656930693068833</c:v>
                </c:pt>
                <c:pt idx="3889">
                  <c:v>-20.522277227722341</c:v>
                </c:pt>
                <c:pt idx="3890">
                  <c:v>-20.455049504950956</c:v>
                </c:pt>
                <c:pt idx="3891">
                  <c:v>-21.35475247524737</c:v>
                </c:pt>
                <c:pt idx="3892">
                  <c:v>-26.137029702971056</c:v>
                </c:pt>
                <c:pt idx="3893">
                  <c:v>-27.368316831683334</c:v>
                </c:pt>
                <c:pt idx="3894">
                  <c:v>-28.680495049504305</c:v>
                </c:pt>
                <c:pt idx="3895">
                  <c:v>-28.705445544554131</c:v>
                </c:pt>
                <c:pt idx="3896">
                  <c:v>-31.585742574257907</c:v>
                </c:pt>
                <c:pt idx="3897">
                  <c:v>-31.989108910890437</c:v>
                </c:pt>
                <c:pt idx="3898">
                  <c:v>-31.610594059405589</c:v>
                </c:pt>
                <c:pt idx="3899">
                  <c:v>-28.947128712871415</c:v>
                </c:pt>
                <c:pt idx="3900">
                  <c:v>-28.322475247524711</c:v>
                </c:pt>
                <c:pt idx="3901">
                  <c:v>-28.240792079207278</c:v>
                </c:pt>
                <c:pt idx="3902">
                  <c:v>-27.212079207921459</c:v>
                </c:pt>
                <c:pt idx="3903">
                  <c:v>-28.947128712871404</c:v>
                </c:pt>
                <c:pt idx="3904">
                  <c:v>-24.90504950495081</c:v>
                </c:pt>
                <c:pt idx="3905">
                  <c:v>-23.554455445544175</c:v>
                </c:pt>
                <c:pt idx="3906">
                  <c:v>-22.53316831683216</c:v>
                </c:pt>
                <c:pt idx="3907">
                  <c:v>-21.204455445545388</c:v>
                </c:pt>
                <c:pt idx="3908">
                  <c:v>-21.154653465346463</c:v>
                </c:pt>
                <c:pt idx="3909">
                  <c:v>-20.270099009899869</c:v>
                </c:pt>
                <c:pt idx="3910">
                  <c:v>-20.220198019801625</c:v>
                </c:pt>
                <c:pt idx="3911">
                  <c:v>-20.601683168317123</c:v>
                </c:pt>
                <c:pt idx="3912">
                  <c:v>-23.72445544554412</c:v>
                </c:pt>
                <c:pt idx="3913">
                  <c:v>-24.144356435643861</c:v>
                </c:pt>
                <c:pt idx="3914">
                  <c:v>-23.72960396039667</c:v>
                </c:pt>
                <c:pt idx="3915">
                  <c:v>-22.615445544554035</c:v>
                </c:pt>
                <c:pt idx="3916">
                  <c:v>-20.887920792080021</c:v>
                </c:pt>
                <c:pt idx="3917">
                  <c:v>-19.276732673268324</c:v>
                </c:pt>
                <c:pt idx="3918">
                  <c:v>-16.768118811881443</c:v>
                </c:pt>
                <c:pt idx="3919">
                  <c:v>-14.346237623762404</c:v>
                </c:pt>
                <c:pt idx="3920">
                  <c:v>-15.236831683168221</c:v>
                </c:pt>
                <c:pt idx="3921">
                  <c:v>-11.717524752475246</c:v>
                </c:pt>
                <c:pt idx="3922">
                  <c:v>-13.056930693068688</c:v>
                </c:pt>
                <c:pt idx="3923">
                  <c:v>-13.775940594059918</c:v>
                </c:pt>
                <c:pt idx="3924">
                  <c:v>-16.629009900989814</c:v>
                </c:pt>
                <c:pt idx="3925">
                  <c:v>-19.939207920792018</c:v>
                </c:pt>
                <c:pt idx="3926">
                  <c:v>-19.01297029702971</c:v>
                </c:pt>
                <c:pt idx="3927">
                  <c:v>-19.193564356435566</c:v>
                </c:pt>
                <c:pt idx="3928">
                  <c:v>-16.52554455445609</c:v>
                </c:pt>
                <c:pt idx="3929">
                  <c:v>-17.906435643565167</c:v>
                </c:pt>
                <c:pt idx="3930">
                  <c:v>-14.67039603960445</c:v>
                </c:pt>
                <c:pt idx="3931">
                  <c:v>-13.817524752474888</c:v>
                </c:pt>
                <c:pt idx="3932">
                  <c:v>-12.04693069306918</c:v>
                </c:pt>
                <c:pt idx="3933">
                  <c:v>-13.186039603960236</c:v>
                </c:pt>
                <c:pt idx="3934">
                  <c:v>-12.940495049504237</c:v>
                </c:pt>
                <c:pt idx="3935">
                  <c:v>-14.693762376238213</c:v>
                </c:pt>
                <c:pt idx="3936">
                  <c:v>-13.395247524753154</c:v>
                </c:pt>
                <c:pt idx="3937">
                  <c:v>-13.64376237623839</c:v>
                </c:pt>
                <c:pt idx="3938">
                  <c:v>-14.064455445544064</c:v>
                </c:pt>
                <c:pt idx="3939">
                  <c:v>-14.310792079208797</c:v>
                </c:pt>
                <c:pt idx="3940">
                  <c:v>-17.42514851485177</c:v>
                </c:pt>
                <c:pt idx="3941">
                  <c:v>-16.540693069307316</c:v>
                </c:pt>
                <c:pt idx="3942">
                  <c:v>-16.859405940593177</c:v>
                </c:pt>
                <c:pt idx="3943">
                  <c:v>-18.451782178217826</c:v>
                </c:pt>
                <c:pt idx="3944">
                  <c:v>-16.530891089108717</c:v>
                </c:pt>
                <c:pt idx="3945">
                  <c:v>-17.957821782178737</c:v>
                </c:pt>
                <c:pt idx="3946">
                  <c:v>-17.122277227722318</c:v>
                </c:pt>
                <c:pt idx="3947">
                  <c:v>-16.797524752474423</c:v>
                </c:pt>
                <c:pt idx="3948">
                  <c:v>-15.745247524753358</c:v>
                </c:pt>
                <c:pt idx="3949">
                  <c:v>-14.586534653465106</c:v>
                </c:pt>
                <c:pt idx="3950">
                  <c:v>-12.386039603960974</c:v>
                </c:pt>
                <c:pt idx="3951">
                  <c:v>-9.8351485148525359</c:v>
                </c:pt>
                <c:pt idx="3952">
                  <c:v>-9.6055445544550935</c:v>
                </c:pt>
                <c:pt idx="3953">
                  <c:v>-7.240297029702921</c:v>
                </c:pt>
                <c:pt idx="3954">
                  <c:v>-6.6179207920788707</c:v>
                </c:pt>
                <c:pt idx="3955">
                  <c:v>-6.6036633663357112</c:v>
                </c:pt>
                <c:pt idx="3956">
                  <c:v>-5.7877227722778937</c:v>
                </c:pt>
                <c:pt idx="3957">
                  <c:v>-5.3088118811892926</c:v>
                </c:pt>
                <c:pt idx="3958">
                  <c:v>-6.1979207920783796</c:v>
                </c:pt>
                <c:pt idx="3959">
                  <c:v>-3.5502970297034264</c:v>
                </c:pt>
                <c:pt idx="3960">
                  <c:v>-5.2748514851481954</c:v>
                </c:pt>
                <c:pt idx="3961">
                  <c:v>-5.9727722772283123</c:v>
                </c:pt>
                <c:pt idx="3962">
                  <c:v>-6.32633663366334</c:v>
                </c:pt>
                <c:pt idx="3963">
                  <c:v>-7.768415841584587</c:v>
                </c:pt>
                <c:pt idx="3964">
                  <c:v>-8.0342574257429646</c:v>
                </c:pt>
                <c:pt idx="3965">
                  <c:v>-6.7561386138624293</c:v>
                </c:pt>
                <c:pt idx="3966">
                  <c:v>-7.1565346534657239</c:v>
                </c:pt>
                <c:pt idx="3967">
                  <c:v>-3.319900990098656</c:v>
                </c:pt>
                <c:pt idx="3968">
                  <c:v>-2.8636633663358233</c:v>
                </c:pt>
                <c:pt idx="3969">
                  <c:v>-1.9957425742571819</c:v>
                </c:pt>
                <c:pt idx="3970">
                  <c:v>-1.7547524752478918</c:v>
                </c:pt>
                <c:pt idx="3971">
                  <c:v>-3.042772277227765</c:v>
                </c:pt>
                <c:pt idx="3972">
                  <c:v>-3.3086138613861418</c:v>
                </c:pt>
                <c:pt idx="3973">
                  <c:v>-5.5460396039606081</c:v>
                </c:pt>
                <c:pt idx="3974">
                  <c:v>-6.2796039603958125</c:v>
                </c:pt>
                <c:pt idx="3975">
                  <c:v>-6.7577227722770861</c:v>
                </c:pt>
                <c:pt idx="3976">
                  <c:v>-7.6248514851483993</c:v>
                </c:pt>
                <c:pt idx="3977">
                  <c:v>-6.3679207920797172</c:v>
                </c:pt>
                <c:pt idx="3978">
                  <c:v>-6.0295049504959186</c:v>
                </c:pt>
                <c:pt idx="3979">
                  <c:v>-6.766039603960361</c:v>
                </c:pt>
                <c:pt idx="3980">
                  <c:v>-4.7921782178216201</c:v>
                </c:pt>
                <c:pt idx="3981">
                  <c:v>-5.2226732673258907</c:v>
                </c:pt>
                <c:pt idx="3982">
                  <c:v>-3.0268316831678015</c:v>
                </c:pt>
                <c:pt idx="3983">
                  <c:v>-3.8169306930691311</c:v>
                </c:pt>
                <c:pt idx="3984">
                  <c:v>-5.5860396039609235</c:v>
                </c:pt>
                <c:pt idx="3985">
                  <c:v>-5.6790099009894632</c:v>
                </c:pt>
                <c:pt idx="3986">
                  <c:v>-6.0702970297035614</c:v>
                </c:pt>
                <c:pt idx="3987">
                  <c:v>-6.6375247524760681</c:v>
                </c:pt>
                <c:pt idx="3988">
                  <c:v>-7.2638613861395713</c:v>
                </c:pt>
                <c:pt idx="3989">
                  <c:v>-6.485742574257344</c:v>
                </c:pt>
                <c:pt idx="3990">
                  <c:v>-8.6301980198018633</c:v>
                </c:pt>
                <c:pt idx="3991">
                  <c:v>-6.5983168316830811</c:v>
                </c:pt>
                <c:pt idx="3992">
                  <c:v>-8.1989108910888575</c:v>
                </c:pt>
                <c:pt idx="3993">
                  <c:v>-6.6338613861388342</c:v>
                </c:pt>
                <c:pt idx="3994">
                  <c:v>-6.5733663366332546</c:v>
                </c:pt>
                <c:pt idx="3995">
                  <c:v>-7.9624752475248695</c:v>
                </c:pt>
                <c:pt idx="3996">
                  <c:v>-8.0539603960394945</c:v>
                </c:pt>
                <c:pt idx="3997">
                  <c:v>-9.3546534653464644</c:v>
                </c:pt>
                <c:pt idx="3998">
                  <c:v>-9.368217821781629</c:v>
                </c:pt>
                <c:pt idx="3999">
                  <c:v>-6.3104950495055236</c:v>
                </c:pt>
                <c:pt idx="4000">
                  <c:v>-6.5763366336624935</c:v>
                </c:pt>
                <c:pt idx="4001">
                  <c:v>-3.1967326732683996</c:v>
                </c:pt>
                <c:pt idx="4002">
                  <c:v>-3.9513861386133091</c:v>
                </c:pt>
                <c:pt idx="4003">
                  <c:v>-1.8423762376238022</c:v>
                </c:pt>
                <c:pt idx="4004">
                  <c:v>-1.8069306930701963</c:v>
                </c:pt>
                <c:pt idx="4005">
                  <c:v>-2.3968316831684713</c:v>
                </c:pt>
                <c:pt idx="4006">
                  <c:v>-2.9294059405946999</c:v>
                </c:pt>
                <c:pt idx="4007">
                  <c:v>-3.8638613861395457</c:v>
                </c:pt>
                <c:pt idx="4008">
                  <c:v>-4.4394059405953277</c:v>
                </c:pt>
                <c:pt idx="4009">
                  <c:v>-6.1065346534644958</c:v>
                </c:pt>
                <c:pt idx="4010">
                  <c:v>-3.4272277227725034</c:v>
                </c:pt>
                <c:pt idx="4011">
                  <c:v>-3.560891089109353</c:v>
                </c:pt>
                <c:pt idx="4012">
                  <c:v>-1.8787128712868832</c:v>
                </c:pt>
                <c:pt idx="4013">
                  <c:v>-2.5917821782182289</c:v>
                </c:pt>
                <c:pt idx="4014">
                  <c:v>-2.6770297029707484</c:v>
                </c:pt>
                <c:pt idx="4015">
                  <c:v>-2.7670297029700497</c:v>
                </c:pt>
                <c:pt idx="4016">
                  <c:v>-4.0858415841574871</c:v>
                </c:pt>
                <c:pt idx="4017">
                  <c:v>-5.9916831683161078</c:v>
                </c:pt>
                <c:pt idx="4018">
                  <c:v>-6.1200990099010681</c:v>
                </c:pt>
                <c:pt idx="4019">
                  <c:v>-6.3104950495041168</c:v>
                </c:pt>
                <c:pt idx="4020">
                  <c:v>-6.8807920792066017</c:v>
                </c:pt>
                <c:pt idx="4021">
                  <c:v>-6.4501980198015909</c:v>
                </c:pt>
                <c:pt idx="4022">
                  <c:v>-3.767128712870218</c:v>
                </c:pt>
                <c:pt idx="4023">
                  <c:v>-2.8470297029706795</c:v>
                </c:pt>
                <c:pt idx="4024">
                  <c:v>-1.2931683168324295</c:v>
                </c:pt>
                <c:pt idx="4025">
                  <c:v>-0.43663366336563558</c:v>
                </c:pt>
                <c:pt idx="4026">
                  <c:v>-4.6138613861679612E-2</c:v>
                </c:pt>
                <c:pt idx="4027">
                  <c:v>-0.33227722772243407</c:v>
                </c:pt>
                <c:pt idx="4028">
                  <c:v>-0.47584158415862243</c:v>
                </c:pt>
                <c:pt idx="4029">
                  <c:v>-0.27198019801974149</c:v>
                </c:pt>
                <c:pt idx="4030">
                  <c:v>-0.72445544554460017</c:v>
                </c:pt>
                <c:pt idx="4031">
                  <c:v>-1.2789108910892695</c:v>
                </c:pt>
                <c:pt idx="4032">
                  <c:v>-0.95336633663404802</c:v>
                </c:pt>
                <c:pt idx="4033">
                  <c:v>-0.21148514851556863</c:v>
                </c:pt>
                <c:pt idx="4034">
                  <c:v>-0.56881188118856951</c:v>
                </c:pt>
                <c:pt idx="4035">
                  <c:v>-0.10960396039509121</c:v>
                </c:pt>
                <c:pt idx="4036">
                  <c:v>-7.7029702969983835E-2</c:v>
                </c:pt>
                <c:pt idx="4037">
                  <c:v>0.21148514851416161</c:v>
                </c:pt>
                <c:pt idx="4038">
                  <c:v>-0.41613861386177758</c:v>
                </c:pt>
                <c:pt idx="4039">
                  <c:v>-5.5148514851543047E-2</c:v>
                </c:pt>
                <c:pt idx="4040">
                  <c:v>-0.68138613861430652</c:v>
                </c:pt>
                <c:pt idx="4041">
                  <c:v>-0.49782178217921036</c:v>
                </c:pt>
                <c:pt idx="4042">
                  <c:v>-0.68287128712962941</c:v>
                </c:pt>
                <c:pt idx="4043">
                  <c:v>-0.37089108910957314</c:v>
                </c:pt>
                <c:pt idx="4044">
                  <c:v>-5.6633663365458928E-2</c:v>
                </c:pt>
                <c:pt idx="4045">
                  <c:v>0.20396039603962107</c:v>
                </c:pt>
                <c:pt idx="4046">
                  <c:v>-0.11257425742573698</c:v>
                </c:pt>
                <c:pt idx="4047">
                  <c:v>0.25227722772180444</c:v>
                </c:pt>
                <c:pt idx="4048">
                  <c:v>-0.18435643564383117</c:v>
                </c:pt>
                <c:pt idx="4049">
                  <c:v>-7.1782178218094184E-2</c:v>
                </c:pt>
                <c:pt idx="4050">
                  <c:v>-0.42603960396111618</c:v>
                </c:pt>
                <c:pt idx="4051">
                  <c:v>-0.24178217821802511</c:v>
                </c:pt>
                <c:pt idx="4052">
                  <c:v>-0.5438613861387428</c:v>
                </c:pt>
                <c:pt idx="4053">
                  <c:v>-0.10198019801981054</c:v>
                </c:pt>
                <c:pt idx="4054">
                  <c:v>0.67762376237633271</c:v>
                </c:pt>
                <c:pt idx="4055">
                  <c:v>0.46683168316875895</c:v>
                </c:pt>
                <c:pt idx="4056">
                  <c:v>9.1386138613884074E-2</c:v>
                </c:pt>
                <c:pt idx="4057">
                  <c:v>0.47059405940532573</c:v>
                </c:pt>
                <c:pt idx="4058">
                  <c:v>0.38980198019877516</c:v>
                </c:pt>
                <c:pt idx="4059">
                  <c:v>0.12306930693092333</c:v>
                </c:pt>
                <c:pt idx="4060">
                  <c:v>0.1375247524755637</c:v>
                </c:pt>
                <c:pt idx="4061">
                  <c:v>-7.1782178218094184E-2</c:v>
                </c:pt>
                <c:pt idx="4062">
                  <c:v>-0.28108910891175204</c:v>
                </c:pt>
                <c:pt idx="4063">
                  <c:v>-0.18584158415915406</c:v>
                </c:pt>
                <c:pt idx="4064">
                  <c:v>-8.2277227723280513E-2</c:v>
                </c:pt>
                <c:pt idx="4065">
                  <c:v>6.6534653464797505E-2</c:v>
                </c:pt>
                <c:pt idx="4066">
                  <c:v>-1.9702970296530019E-2</c:v>
                </c:pt>
                <c:pt idx="4067">
                  <c:v>0.69722772277212264</c:v>
                </c:pt>
                <c:pt idx="4068">
                  <c:v>0.35722772277226073</c:v>
                </c:pt>
                <c:pt idx="4069">
                  <c:v>0.32782178217787239</c:v>
                </c:pt>
                <c:pt idx="4070">
                  <c:v>0.20920792079291775</c:v>
                </c:pt>
                <c:pt idx="4071">
                  <c:v>0.32930693069178829</c:v>
                </c:pt>
                <c:pt idx="4072">
                  <c:v>0.17524752475322761</c:v>
                </c:pt>
                <c:pt idx="4073">
                  <c:v>4.6039603960939486E-2</c:v>
                </c:pt>
                <c:pt idx="4074">
                  <c:v>-0.44198019801967242</c:v>
                </c:pt>
                <c:pt idx="4075">
                  <c:v>-0.34900990099113233</c:v>
                </c:pt>
                <c:pt idx="4076">
                  <c:v>-0.47217821782138875</c:v>
                </c:pt>
                <c:pt idx="4077">
                  <c:v>-7.7029702969983835E-2</c:v>
                </c:pt>
                <c:pt idx="4078">
                  <c:v>2.4851485149086572E-2</c:v>
                </c:pt>
                <c:pt idx="4079">
                  <c:v>0.12168316831634056</c:v>
                </c:pt>
                <c:pt idx="4080">
                  <c:v>0.45772277227815539</c:v>
                </c:pt>
                <c:pt idx="4081">
                  <c:v>0.45247524752485874</c:v>
                </c:pt>
                <c:pt idx="4082">
                  <c:v>0.69722772277352962</c:v>
                </c:pt>
                <c:pt idx="4083">
                  <c:v>0.14425742574277622</c:v>
                </c:pt>
                <c:pt idx="4084">
                  <c:v>2.1188118811852914E-2</c:v>
                </c:pt>
                <c:pt idx="4085">
                  <c:v>1.9702970297937036E-2</c:v>
                </c:pt>
                <c:pt idx="4086">
                  <c:v>-0.79613861386195428</c:v>
                </c:pt>
                <c:pt idx="4087">
                  <c:v>-0.38148514851409254</c:v>
                </c:pt>
                <c:pt idx="4088">
                  <c:v>-0.38455445544547845</c:v>
                </c:pt>
                <c:pt idx="4089">
                  <c:v>6.6435643564057387E-2</c:v>
                </c:pt>
                <c:pt idx="4090">
                  <c:v>-1.4356435643900239E-2</c:v>
                </c:pt>
                <c:pt idx="4091">
                  <c:v>0.29841584158348405</c:v>
                </c:pt>
                <c:pt idx="4092">
                  <c:v>0.93891089108940762</c:v>
                </c:pt>
                <c:pt idx="4093">
                  <c:v>0.59069306930701027</c:v>
                </c:pt>
                <c:pt idx="4094">
                  <c:v>0.24168316831728498</c:v>
                </c:pt>
                <c:pt idx="4095">
                  <c:v>0.32940594059393541</c:v>
                </c:pt>
                <c:pt idx="4096">
                  <c:v>0.10198019801981054</c:v>
                </c:pt>
                <c:pt idx="4097">
                  <c:v>0.1179207920797738</c:v>
                </c:pt>
                <c:pt idx="4098">
                  <c:v>-0.17900990098979438</c:v>
                </c:pt>
                <c:pt idx="4099">
                  <c:v>0.34900990099113233</c:v>
                </c:pt>
                <c:pt idx="4100">
                  <c:v>-0.16475247524663425</c:v>
                </c:pt>
                <c:pt idx="4101">
                  <c:v>1.0514851485151446</c:v>
                </c:pt>
                <c:pt idx="4102">
                  <c:v>1.4685148514849904</c:v>
                </c:pt>
                <c:pt idx="4103">
                  <c:v>1.7389108910900757</c:v>
                </c:pt>
                <c:pt idx="4104">
                  <c:v>0.87247524752535022</c:v>
                </c:pt>
                <c:pt idx="4105">
                  <c:v>0.75841584158429032</c:v>
                </c:pt>
                <c:pt idx="4106">
                  <c:v>1.0514851485151446</c:v>
                </c:pt>
                <c:pt idx="4107">
                  <c:v>0.78564356435536087</c:v>
                </c:pt>
                <c:pt idx="4108">
                  <c:v>0.62544554455402845</c:v>
                </c:pt>
                <c:pt idx="4109">
                  <c:v>1.0674257425751079</c:v>
                </c:pt>
                <c:pt idx="4110">
                  <c:v>-0.41475247524719483</c:v>
                </c:pt>
                <c:pt idx="4111">
                  <c:v>-1.1248514851478948</c:v>
                </c:pt>
                <c:pt idx="4112">
                  <c:v>-0.11257425742573698</c:v>
                </c:pt>
                <c:pt idx="4113">
                  <c:v>0.47742574257327841</c:v>
                </c:pt>
                <c:pt idx="4114">
                  <c:v>1.2380198019794795</c:v>
                </c:pt>
                <c:pt idx="4115">
                  <c:v>0.92455445544550741</c:v>
                </c:pt>
                <c:pt idx="4116">
                  <c:v>0.5847524752485328</c:v>
                </c:pt>
                <c:pt idx="4117">
                  <c:v>0.78029702970273118</c:v>
                </c:pt>
                <c:pt idx="4118">
                  <c:v>0.28099009900960492</c:v>
                </c:pt>
                <c:pt idx="4119">
                  <c:v>1.642277227722895</c:v>
                </c:pt>
                <c:pt idx="4120">
                  <c:v>1.0408910891092182</c:v>
                </c:pt>
                <c:pt idx="4121">
                  <c:v>0.63079207920665825</c:v>
                </c:pt>
                <c:pt idx="4122">
                  <c:v>0.36485148514894844</c:v>
                </c:pt>
                <c:pt idx="4123">
                  <c:v>0.85663366336612712</c:v>
                </c:pt>
                <c:pt idx="4124">
                  <c:v>0.82643564356441068</c:v>
                </c:pt>
                <c:pt idx="4125">
                  <c:v>1.4254455445546965</c:v>
                </c:pt>
                <c:pt idx="4126">
                  <c:v>0.65267326732650599</c:v>
                </c:pt>
                <c:pt idx="4127">
                  <c:v>1.0016831683162313</c:v>
                </c:pt>
                <c:pt idx="4128">
                  <c:v>1.0514851485151446</c:v>
                </c:pt>
                <c:pt idx="4129">
                  <c:v>1.2017821782171385</c:v>
                </c:pt>
                <c:pt idx="4130">
                  <c:v>0.91178217821767016</c:v>
                </c:pt>
                <c:pt idx="4131">
                  <c:v>0.8157425742577441</c:v>
                </c:pt>
                <c:pt idx="4132">
                  <c:v>0.50831683168298969</c:v>
                </c:pt>
                <c:pt idx="4133">
                  <c:v>0.45247524752485874</c:v>
                </c:pt>
                <c:pt idx="4134">
                  <c:v>0.15940594059400448</c:v>
                </c:pt>
                <c:pt idx="4135">
                  <c:v>0.29306930692944722</c:v>
                </c:pt>
                <c:pt idx="4136">
                  <c:v>0.21148514851416161</c:v>
                </c:pt>
                <c:pt idx="4137">
                  <c:v>0.83999999999957597</c:v>
                </c:pt>
                <c:pt idx="4138">
                  <c:v>1.117920792079202</c:v>
                </c:pt>
                <c:pt idx="4139">
                  <c:v>1.1020792079213859</c:v>
                </c:pt>
                <c:pt idx="4140">
                  <c:v>0.93752475247482481</c:v>
                </c:pt>
                <c:pt idx="4141">
                  <c:v>1.2909900990091119</c:v>
                </c:pt>
                <c:pt idx="4142">
                  <c:v>1.1504950495043094</c:v>
                </c:pt>
                <c:pt idx="4143">
                  <c:v>1.8106930693067629</c:v>
                </c:pt>
                <c:pt idx="4144">
                  <c:v>1.3491089108913006</c:v>
                </c:pt>
                <c:pt idx="4145">
                  <c:v>1.565148514850764</c:v>
                </c:pt>
                <c:pt idx="4146">
                  <c:v>1.3649504950491167</c:v>
                </c:pt>
                <c:pt idx="4147">
                  <c:v>1.8265346534659861</c:v>
                </c:pt>
                <c:pt idx="4148">
                  <c:v>1.6777227722765011</c:v>
                </c:pt>
                <c:pt idx="4149">
                  <c:v>2.94900990099049</c:v>
                </c:pt>
                <c:pt idx="4150">
                  <c:v>2.8636633663358233</c:v>
                </c:pt>
                <c:pt idx="4151">
                  <c:v>3.9551485148512828</c:v>
                </c:pt>
                <c:pt idx="4152">
                  <c:v>4.6177227722771272</c:v>
                </c:pt>
                <c:pt idx="4153">
                  <c:v>5.7302970297036993</c:v>
                </c:pt>
                <c:pt idx="4154">
                  <c:v>4.0889108910888723</c:v>
                </c:pt>
                <c:pt idx="4155">
                  <c:v>5.362475247525512</c:v>
                </c:pt>
                <c:pt idx="4156">
                  <c:v>2.3500000000002039</c:v>
                </c:pt>
                <c:pt idx="4157">
                  <c:v>1.8620792079203321</c:v>
                </c:pt>
                <c:pt idx="4158">
                  <c:v>0.83168316831770739</c:v>
                </c:pt>
                <c:pt idx="4159">
                  <c:v>0.35435643564376212</c:v>
                </c:pt>
                <c:pt idx="4160">
                  <c:v>0.51891089109032318</c:v>
                </c:pt>
                <c:pt idx="4161">
                  <c:v>0.86792079208004846</c:v>
                </c:pt>
                <c:pt idx="4162">
                  <c:v>0.59603960395964006</c:v>
                </c:pt>
                <c:pt idx="4163">
                  <c:v>0.63069306930732516</c:v>
                </c:pt>
                <c:pt idx="4164">
                  <c:v>1.1391089108910548</c:v>
                </c:pt>
                <c:pt idx="4165">
                  <c:v>0.51821782178232823</c:v>
                </c:pt>
                <c:pt idx="4166">
                  <c:v>0.53485148514747238</c:v>
                </c:pt>
                <c:pt idx="4167">
                  <c:v>0.30207920792071769</c:v>
                </c:pt>
                <c:pt idx="4168">
                  <c:v>-0.22128712871276007</c:v>
                </c:pt>
                <c:pt idx="4169">
                  <c:v>0.24168316831728498</c:v>
                </c:pt>
                <c:pt idx="4170">
                  <c:v>-0.21445544554340037</c:v>
                </c:pt>
                <c:pt idx="4171">
                  <c:v>1.4356435643900239E-2</c:v>
                </c:pt>
                <c:pt idx="4172">
                  <c:v>-0.37316831683222401</c:v>
                </c:pt>
                <c:pt idx="4173">
                  <c:v>-0.38980198019877516</c:v>
                </c:pt>
                <c:pt idx="4174">
                  <c:v>-0.17900990098979438</c:v>
                </c:pt>
                <c:pt idx="4175">
                  <c:v>0.15940594059400448</c:v>
                </c:pt>
                <c:pt idx="4176">
                  <c:v>7.7029702971390848E-2</c:v>
                </c:pt>
                <c:pt idx="4177">
                  <c:v>0.12386138613965834</c:v>
                </c:pt>
                <c:pt idx="4178">
                  <c:v>0.10198019801981054</c:v>
                </c:pt>
                <c:pt idx="4179">
                  <c:v>-0.17821782178246637</c:v>
                </c:pt>
                <c:pt idx="4180">
                  <c:v>-0.50237623762310513</c:v>
                </c:pt>
                <c:pt idx="4181">
                  <c:v>-0.12168316831634056</c:v>
                </c:pt>
                <c:pt idx="4182">
                  <c:v>-0.34376237623783562</c:v>
                </c:pt>
                <c:pt idx="4183">
                  <c:v>-0.49702970297047533</c:v>
                </c:pt>
                <c:pt idx="4184">
                  <c:v>-0.12386138613825133</c:v>
                </c:pt>
                <c:pt idx="4185">
                  <c:v>0.44722772277296907</c:v>
                </c:pt>
                <c:pt idx="4186">
                  <c:v>3.7029702971076044E-2</c:v>
                </c:pt>
                <c:pt idx="4187">
                  <c:v>0.36336633663362555</c:v>
                </c:pt>
                <c:pt idx="4188">
                  <c:v>2.1089108911112788E-2</c:v>
                </c:pt>
                <c:pt idx="4189">
                  <c:v>-0.20920792079151074</c:v>
                </c:pt>
                <c:pt idx="4190">
                  <c:v>-0.36485148514894844</c:v>
                </c:pt>
                <c:pt idx="4191">
                  <c:v>-0.14881188118807803</c:v>
                </c:pt>
                <c:pt idx="4192">
                  <c:v>-2.1188118811852914E-2</c:v>
                </c:pt>
                <c:pt idx="4193">
                  <c:v>-0.84069306930757082</c:v>
                </c:pt>
                <c:pt idx="4194">
                  <c:v>-0.54386138613733581</c:v>
                </c:pt>
                <c:pt idx="4195">
                  <c:v>0.13217821782152689</c:v>
                </c:pt>
                <c:pt idx="4196">
                  <c:v>0.18960396039712785</c:v>
                </c:pt>
                <c:pt idx="4197">
                  <c:v>-0.32712871287128453</c:v>
                </c:pt>
                <c:pt idx="4198">
                  <c:v>-0.77425742574351342</c:v>
                </c:pt>
                <c:pt idx="4199">
                  <c:v>-1.663366336655113E-2</c:v>
                </c:pt>
                <c:pt idx="4200">
                  <c:v>-0.17524752475182059</c:v>
                </c:pt>
                <c:pt idx="4201">
                  <c:v>6.0396039606246737E-3</c:v>
                </c:pt>
                <c:pt idx="4202">
                  <c:v>-0.47742574257468545</c:v>
                </c:pt>
                <c:pt idx="4203">
                  <c:v>-8.22772277218735E-2</c:v>
                </c:pt>
                <c:pt idx="4204">
                  <c:v>-7.7029702969983835E-2</c:v>
                </c:pt>
                <c:pt idx="4205">
                  <c:v>-0.27198019801974149</c:v>
                </c:pt>
                <c:pt idx="4206">
                  <c:v>-0.36861386138551522</c:v>
                </c:pt>
                <c:pt idx="4207">
                  <c:v>-1.2463366336641621</c:v>
                </c:pt>
                <c:pt idx="4208">
                  <c:v>-0.59524752475371911</c:v>
                </c:pt>
                <c:pt idx="4209">
                  <c:v>-9.0099009912704576E-3</c:v>
                </c:pt>
                <c:pt idx="4210">
                  <c:v>-0.45247524752485874</c:v>
                </c:pt>
                <c:pt idx="4211">
                  <c:v>-0.1783168316832065</c:v>
                </c:pt>
                <c:pt idx="4212">
                  <c:v>-0.13742574257341655</c:v>
                </c:pt>
                <c:pt idx="4213">
                  <c:v>0.14801980198075002</c:v>
                </c:pt>
                <c:pt idx="4214">
                  <c:v>-0.24623762376258676</c:v>
                </c:pt>
                <c:pt idx="4215">
                  <c:v>-8.7722772278057429E-2</c:v>
                </c:pt>
                <c:pt idx="4216">
                  <c:v>-0.30742574257475452</c:v>
                </c:pt>
                <c:pt idx="4217">
                  <c:v>-0.53782178217952514</c:v>
                </c:pt>
                <c:pt idx="4218">
                  <c:v>-0.58465346534638563</c:v>
                </c:pt>
                <c:pt idx="4219">
                  <c:v>-0.31346534653537916</c:v>
                </c:pt>
                <c:pt idx="4220">
                  <c:v>-0.76900990099021682</c:v>
                </c:pt>
                <c:pt idx="4221">
                  <c:v>-0.4706930693074729</c:v>
                </c:pt>
                <c:pt idx="4222">
                  <c:v>-0.53782178217811816</c:v>
                </c:pt>
                <c:pt idx="4223">
                  <c:v>-0.37910891089070153</c:v>
                </c:pt>
                <c:pt idx="4224">
                  <c:v>0.13821782178215156</c:v>
                </c:pt>
                <c:pt idx="4225">
                  <c:v>0.43653465346630249</c:v>
                </c:pt>
                <c:pt idx="4226">
                  <c:v>0.3951485148514049</c:v>
                </c:pt>
                <c:pt idx="4227">
                  <c:v>0.55287128712860623</c:v>
                </c:pt>
                <c:pt idx="4228">
                  <c:v>-0.14356435643618837</c:v>
                </c:pt>
                <c:pt idx="4229">
                  <c:v>8.1584158416692643E-2</c:v>
                </c:pt>
                <c:pt idx="4230">
                  <c:v>-0.62019801980213873</c:v>
                </c:pt>
                <c:pt idx="4231">
                  <c:v>-0.96089108910999554</c:v>
                </c:pt>
                <c:pt idx="4232">
                  <c:v>-0.90267326732706654</c:v>
                </c:pt>
                <c:pt idx="4233">
                  <c:v>-1.3756435643557834</c:v>
                </c:pt>
                <c:pt idx="4234">
                  <c:v>-0.46158415841686934</c:v>
                </c:pt>
                <c:pt idx="4235">
                  <c:v>-0.59970297029687369</c:v>
                </c:pt>
                <c:pt idx="4236">
                  <c:v>-0.27188118811759432</c:v>
                </c:pt>
                <c:pt idx="4237">
                  <c:v>0.12920792079228813</c:v>
                </c:pt>
                <c:pt idx="4238">
                  <c:v>0.52346534653421795</c:v>
                </c:pt>
                <c:pt idx="4239">
                  <c:v>0.51811881188158815</c:v>
                </c:pt>
                <c:pt idx="4240">
                  <c:v>-0.17524752475322761</c:v>
                </c:pt>
                <c:pt idx="4241">
                  <c:v>-0.41623762376251772</c:v>
                </c:pt>
                <c:pt idx="4242">
                  <c:v>-0.76366336633618004</c:v>
                </c:pt>
                <c:pt idx="4243">
                  <c:v>-0.5280198019795197</c:v>
                </c:pt>
                <c:pt idx="4244">
                  <c:v>-0.98346534653502415</c:v>
                </c:pt>
                <c:pt idx="4245">
                  <c:v>-0.41089108910848093</c:v>
                </c:pt>
                <c:pt idx="4246">
                  <c:v>-0.33990099009912172</c:v>
                </c:pt>
                <c:pt idx="4247">
                  <c:v>0.13970297029606743</c:v>
                </c:pt>
                <c:pt idx="4248">
                  <c:v>-0.31881188118800896</c:v>
                </c:pt>
                <c:pt idx="4249">
                  <c:v>0.26356435643572579</c:v>
                </c:pt>
                <c:pt idx="4250">
                  <c:v>9.9009900990571761E-2</c:v>
                </c:pt>
                <c:pt idx="4251">
                  <c:v>0.23415841584133743</c:v>
                </c:pt>
                <c:pt idx="4252">
                  <c:v>-3.7623762379737826E-3</c:v>
                </c:pt>
                <c:pt idx="4253">
                  <c:v>0.26138613861381499</c:v>
                </c:pt>
                <c:pt idx="4254">
                  <c:v>2.1188118811852914E-2</c:v>
                </c:pt>
                <c:pt idx="4255">
                  <c:v>0.10722772277170019</c:v>
                </c:pt>
                <c:pt idx="4256">
                  <c:v>-0.10198019801981054</c:v>
                </c:pt>
                <c:pt idx="4257">
                  <c:v>-0.28782178217896459</c:v>
                </c:pt>
                <c:pt idx="4258">
                  <c:v>-0.57940594059449602</c:v>
                </c:pt>
                <c:pt idx="4259">
                  <c:v>-0.1948514851476105</c:v>
                </c:pt>
                <c:pt idx="4260">
                  <c:v>-0.34524752475315856</c:v>
                </c:pt>
                <c:pt idx="4261">
                  <c:v>-0.4880198019806119</c:v>
                </c:pt>
                <c:pt idx="4262">
                  <c:v>-0.68138613861430652</c:v>
                </c:pt>
                <c:pt idx="4263">
                  <c:v>0.13217821782152689</c:v>
                </c:pt>
                <c:pt idx="4264">
                  <c:v>0.23643564356398833</c:v>
                </c:pt>
                <c:pt idx="4265">
                  <c:v>0.7637623762383271</c:v>
                </c:pt>
                <c:pt idx="4266">
                  <c:v>0.10198019801981054</c:v>
                </c:pt>
                <c:pt idx="4267">
                  <c:v>-0.65039603960385517</c:v>
                </c:pt>
                <c:pt idx="4268">
                  <c:v>-0.66702970297040631</c:v>
                </c:pt>
                <c:pt idx="4269">
                  <c:v>-9.8217821781836759E-2</c:v>
                </c:pt>
                <c:pt idx="4270">
                  <c:v>-0.54920792079277958</c:v>
                </c:pt>
                <c:pt idx="4271">
                  <c:v>-0.57029702970248541</c:v>
                </c:pt>
                <c:pt idx="4272">
                  <c:v>-0.65267326732650599</c:v>
                </c:pt>
                <c:pt idx="4273">
                  <c:v>-1.663366336655113E-2</c:v>
                </c:pt>
                <c:pt idx="4274">
                  <c:v>-0.29158415841553137</c:v>
                </c:pt>
                <c:pt idx="4275">
                  <c:v>0.11782178217762665</c:v>
                </c:pt>
                <c:pt idx="4276">
                  <c:v>-0.17524752475322761</c:v>
                </c:pt>
                <c:pt idx="4277">
                  <c:v>0.17297029702916969</c:v>
                </c:pt>
                <c:pt idx="4278">
                  <c:v>-8.7623762375910297E-2</c:v>
                </c:pt>
                <c:pt idx="4279">
                  <c:v>-0.13970297029747444</c:v>
                </c:pt>
                <c:pt idx="4280">
                  <c:v>-0.60425742574217556</c:v>
                </c:pt>
                <c:pt idx="4281">
                  <c:v>-0.65643564356447981</c:v>
                </c:pt>
                <c:pt idx="4282">
                  <c:v>-1.4518811881184392</c:v>
                </c:pt>
                <c:pt idx="4283">
                  <c:v>-0.98574257425767509</c:v>
                </c:pt>
                <c:pt idx="4284">
                  <c:v>-0.80138613861384389</c:v>
                </c:pt>
                <c:pt idx="4285">
                  <c:v>-0.11257425742573698</c:v>
                </c:pt>
                <c:pt idx="4286">
                  <c:v>-0.43059405940641793</c:v>
                </c:pt>
                <c:pt idx="4287">
                  <c:v>-0.38970297029662798</c:v>
                </c:pt>
                <c:pt idx="4288">
                  <c:v>-0.18425742574168402</c:v>
                </c:pt>
                <c:pt idx="4289">
                  <c:v>8.22772277218735E-2</c:v>
                </c:pt>
                <c:pt idx="4290">
                  <c:v>7.178217821668717E-2</c:v>
                </c:pt>
                <c:pt idx="4291">
                  <c:v>0.10722772277310721</c:v>
                </c:pt>
                <c:pt idx="4292">
                  <c:v>-0.38069306930676455</c:v>
                </c:pt>
                <c:pt idx="4293">
                  <c:v>0.23643564356398833</c:v>
                </c:pt>
                <c:pt idx="4294">
                  <c:v>-0.75762376237555529</c:v>
                </c:pt>
                <c:pt idx="4295">
                  <c:v>-0.74405940594039011</c:v>
                </c:pt>
                <c:pt idx="4296">
                  <c:v>-0.98574257425767509</c:v>
                </c:pt>
                <c:pt idx="4297">
                  <c:v>-0.40940594059456503</c:v>
                </c:pt>
                <c:pt idx="4298">
                  <c:v>-0.53861386138685319</c:v>
                </c:pt>
                <c:pt idx="4299">
                  <c:v>-0.26059405940508001</c:v>
                </c:pt>
                <c:pt idx="4300">
                  <c:v>-7.7029702971390848E-2</c:v>
                </c:pt>
                <c:pt idx="4301">
                  <c:v>2.1188118811852914E-2</c:v>
                </c:pt>
                <c:pt idx="4302">
                  <c:v>-3.5445544555013031E-2</c:v>
                </c:pt>
                <c:pt idx="4303">
                  <c:v>0.19485148514901751</c:v>
                </c:pt>
                <c:pt idx="4304">
                  <c:v>-0.15336633663478683</c:v>
                </c:pt>
                <c:pt idx="4305">
                  <c:v>-0.19485148514901751</c:v>
                </c:pt>
                <c:pt idx="4306">
                  <c:v>-0.17900990098979438</c:v>
                </c:pt>
                <c:pt idx="4307">
                  <c:v>0.28782178217896459</c:v>
                </c:pt>
                <c:pt idx="4308">
                  <c:v>-0.82118811881111409</c:v>
                </c:pt>
                <c:pt idx="4309">
                  <c:v>-0.707029702969314</c:v>
                </c:pt>
                <c:pt idx="4310">
                  <c:v>-1.0779207920788871</c:v>
                </c:pt>
                <c:pt idx="4311">
                  <c:v>-1.1035643564367088</c:v>
                </c:pt>
                <c:pt idx="4312">
                  <c:v>-0.64207920792198658</c:v>
                </c:pt>
                <c:pt idx="4313">
                  <c:v>-0.57485148514919415</c:v>
                </c:pt>
                <c:pt idx="4314">
                  <c:v>-0.47287128712938364</c:v>
                </c:pt>
                <c:pt idx="4315">
                  <c:v>0.16841584158386791</c:v>
                </c:pt>
                <c:pt idx="4316">
                  <c:v>-0.14881188118807803</c:v>
                </c:pt>
                <c:pt idx="4317">
                  <c:v>-0.11861386138636167</c:v>
                </c:pt>
                <c:pt idx="4318">
                  <c:v>-0.37306930693007684</c:v>
                </c:pt>
                <c:pt idx="4319">
                  <c:v>-7.0990099009359167E-2</c:v>
                </c:pt>
                <c:pt idx="4320">
                  <c:v>-0.48118811881265922</c:v>
                </c:pt>
                <c:pt idx="4321">
                  <c:v>-0.81207920792051047</c:v>
                </c:pt>
                <c:pt idx="4322">
                  <c:v>-1.2826732673272432</c:v>
                </c:pt>
                <c:pt idx="4323">
                  <c:v>-1.9284158415836494</c:v>
                </c:pt>
                <c:pt idx="4324">
                  <c:v>-1.5900990099005907</c:v>
                </c:pt>
                <c:pt idx="4325">
                  <c:v>-1.0317821782172076</c:v>
                </c:pt>
                <c:pt idx="4326">
                  <c:v>-1.2002970297018156</c:v>
                </c:pt>
                <c:pt idx="4327">
                  <c:v>-0.51663366336626526</c:v>
                </c:pt>
                <c:pt idx="4328">
                  <c:v>-0.43584158415830759</c:v>
                </c:pt>
                <c:pt idx="4329">
                  <c:v>0.17900990098979438</c:v>
                </c:pt>
                <c:pt idx="4330">
                  <c:v>-0.20009900990090718</c:v>
                </c:pt>
                <c:pt idx="4331">
                  <c:v>0.1541584158407078</c:v>
                </c:pt>
                <c:pt idx="4332">
                  <c:v>-0.23118811881209866</c:v>
                </c:pt>
                <c:pt idx="4333">
                  <c:v>0.13217821782152689</c:v>
                </c:pt>
                <c:pt idx="4334">
                  <c:v>-0.10722772277170019</c:v>
                </c:pt>
                <c:pt idx="4335">
                  <c:v>8.0891089108697745E-2</c:v>
                </c:pt>
                <c:pt idx="4336">
                  <c:v>-0.33316831683190917</c:v>
                </c:pt>
                <c:pt idx="4337">
                  <c:v>1.6534653464403991E-2</c:v>
                </c:pt>
                <c:pt idx="4338">
                  <c:v>-0.17297029702916969</c:v>
                </c:pt>
                <c:pt idx="4339">
                  <c:v>0.22049504950543208</c:v>
                </c:pt>
                <c:pt idx="4340">
                  <c:v>-9.8217821781836759E-2</c:v>
                </c:pt>
                <c:pt idx="4341">
                  <c:v>0.17297029702916969</c:v>
                </c:pt>
                <c:pt idx="4342">
                  <c:v>0.373960396039552</c:v>
                </c:pt>
                <c:pt idx="4343">
                  <c:v>0.23643564356398833</c:v>
                </c:pt>
                <c:pt idx="4344">
                  <c:v>0.39504950495066476</c:v>
                </c:pt>
                <c:pt idx="4345">
                  <c:v>0.54910891089063252</c:v>
                </c:pt>
                <c:pt idx="4346">
                  <c:v>0.12920792079228813</c:v>
                </c:pt>
                <c:pt idx="4347">
                  <c:v>0.24019801980196209</c:v>
                </c:pt>
                <c:pt idx="4348">
                  <c:v>-0.31881188118800896</c:v>
                </c:pt>
                <c:pt idx="4349">
                  <c:v>-0.44722772277296907</c:v>
                </c:pt>
                <c:pt idx="4350">
                  <c:v>-0.60128712871293677</c:v>
                </c:pt>
                <c:pt idx="4351">
                  <c:v>-0.40643564356391926</c:v>
                </c:pt>
                <c:pt idx="4352">
                  <c:v>-1.1534653465349551</c:v>
                </c:pt>
                <c:pt idx="4353">
                  <c:v>-0.5544554455446693</c:v>
                </c:pt>
                <c:pt idx="4354">
                  <c:v>-0.10425742574246143</c:v>
                </c:pt>
                <c:pt idx="4355">
                  <c:v>0.42603960396111618</c:v>
                </c:pt>
                <c:pt idx="4356">
                  <c:v>0.70861386138537708</c:v>
                </c:pt>
                <c:pt idx="4357">
                  <c:v>0.2198019801988442</c:v>
                </c:pt>
                <c:pt idx="4358">
                  <c:v>0.50841584158372977</c:v>
                </c:pt>
                <c:pt idx="4359">
                  <c:v>0.54009900990076898</c:v>
                </c:pt>
                <c:pt idx="4360">
                  <c:v>3.1683168317039247E-2</c:v>
                </c:pt>
                <c:pt idx="4361">
                  <c:v>0.24475247524726387</c:v>
                </c:pt>
                <c:pt idx="4362">
                  <c:v>-4.6831683168267482E-2</c:v>
                </c:pt>
                <c:pt idx="4363">
                  <c:v>-1.0159405940593915</c:v>
                </c:pt>
                <c:pt idx="4364">
                  <c:v>-0.86188118811942371</c:v>
                </c:pt>
                <c:pt idx="4365">
                  <c:v>-0.75237623762366568</c:v>
                </c:pt>
                <c:pt idx="4366">
                  <c:v>-0.85128712871209034</c:v>
                </c:pt>
                <c:pt idx="4367">
                  <c:v>-0.20019801980164728</c:v>
                </c:pt>
                <c:pt idx="4368">
                  <c:v>-0.50237623762310513</c:v>
                </c:pt>
                <c:pt idx="4369">
                  <c:v>-0.12306930693092333</c:v>
                </c:pt>
                <c:pt idx="4370">
                  <c:v>-7.1683168315947038E-2</c:v>
                </c:pt>
                <c:pt idx="4371">
                  <c:v>0.12158415841560043</c:v>
                </c:pt>
                <c:pt idx="4372">
                  <c:v>-0.61495049505024912</c:v>
                </c:pt>
                <c:pt idx="4373">
                  <c:v>-0.22514851485147397</c:v>
                </c:pt>
                <c:pt idx="4374">
                  <c:v>-0.48267326732657506</c:v>
                </c:pt>
                <c:pt idx="4375">
                  <c:v>-0.64742574257461638</c:v>
                </c:pt>
                <c:pt idx="4376">
                  <c:v>-0.80673267326788067</c:v>
                </c:pt>
                <c:pt idx="4377">
                  <c:v>-1.3075247524749227</c:v>
                </c:pt>
                <c:pt idx="4378">
                  <c:v>-1.5190099009904914</c:v>
                </c:pt>
                <c:pt idx="4379">
                  <c:v>-1.4631683168323606</c:v>
                </c:pt>
                <c:pt idx="4380">
                  <c:v>-2.0735643564344937</c:v>
                </c:pt>
                <c:pt idx="4381">
                  <c:v>-1.2327722772275898</c:v>
                </c:pt>
                <c:pt idx="4382">
                  <c:v>-0.91405940594172808</c:v>
                </c:pt>
                <c:pt idx="4383">
                  <c:v>-1.455643564356413</c:v>
                </c:pt>
                <c:pt idx="4384">
                  <c:v>-2.2480198019803934</c:v>
                </c:pt>
                <c:pt idx="4385">
                  <c:v>-3.3803960396042356</c:v>
                </c:pt>
                <c:pt idx="4386">
                  <c:v>-3.9099009900976713</c:v>
                </c:pt>
                <c:pt idx="4387">
                  <c:v>-6.1918811881191615</c:v>
                </c:pt>
                <c:pt idx="4388">
                  <c:v>-8.1687128712871413</c:v>
                </c:pt>
                <c:pt idx="4389">
                  <c:v>-7.100594059405446</c:v>
                </c:pt>
                <c:pt idx="4390">
                  <c:v>-6.3770297029703213</c:v>
                </c:pt>
                <c:pt idx="4391">
                  <c:v>-7.8552475247517624</c:v>
                </c:pt>
                <c:pt idx="4392">
                  <c:v>-7.6083168316839949</c:v>
                </c:pt>
                <c:pt idx="4393">
                  <c:v>-8.5471287128712561</c:v>
                </c:pt>
                <c:pt idx="4394">
                  <c:v>-7.142178217821824</c:v>
                </c:pt>
                <c:pt idx="4395">
                  <c:v>-6.2885148514849361</c:v>
                </c:pt>
                <c:pt idx="4396">
                  <c:v>-4.0586138613864167</c:v>
                </c:pt>
                <c:pt idx="4397">
                  <c:v>-6.4033663366333231</c:v>
                </c:pt>
                <c:pt idx="4398">
                  <c:v>-3.523168316831689</c:v>
                </c:pt>
                <c:pt idx="4399">
                  <c:v>-3.9242574257429785</c:v>
                </c:pt>
                <c:pt idx="4400">
                  <c:v>-2.9792079207922062</c:v>
                </c:pt>
                <c:pt idx="4401">
                  <c:v>-1.7865346534656712</c:v>
                </c:pt>
                <c:pt idx="4402">
                  <c:v>-0.35425742574302199</c:v>
                </c:pt>
                <c:pt idx="4403">
                  <c:v>0.11851485148562155</c:v>
                </c:pt>
                <c:pt idx="4404">
                  <c:v>0.30217821782286486</c:v>
                </c:pt>
                <c:pt idx="4405">
                  <c:v>-7.7128712870723967E-2</c:v>
                </c:pt>
                <c:pt idx="4406">
                  <c:v>-0.44485148514957806</c:v>
                </c:pt>
                <c:pt idx="4407">
                  <c:v>-0.44188118811893229</c:v>
                </c:pt>
                <c:pt idx="4408">
                  <c:v>-0.74940594059442689</c:v>
                </c:pt>
                <c:pt idx="4409">
                  <c:v>-0.49178217821858566</c:v>
                </c:pt>
                <c:pt idx="4410">
                  <c:v>-0.49712871287121546</c:v>
                </c:pt>
                <c:pt idx="4411">
                  <c:v>0.21158415841490175</c:v>
                </c:pt>
                <c:pt idx="4412">
                  <c:v>0.28247524752492781</c:v>
                </c:pt>
                <c:pt idx="4413">
                  <c:v>0.46980198019799774</c:v>
                </c:pt>
                <c:pt idx="4414">
                  <c:v>0.59603960396104705</c:v>
                </c:pt>
                <c:pt idx="4415">
                  <c:v>1.0514851485151446</c:v>
                </c:pt>
                <c:pt idx="4416">
                  <c:v>0.32405940594130561</c:v>
                </c:pt>
                <c:pt idx="4417">
                  <c:v>0.13287128712811477</c:v>
                </c:pt>
                <c:pt idx="4418">
                  <c:v>0.28247524752492781</c:v>
                </c:pt>
                <c:pt idx="4419">
                  <c:v>0.32178217821724769</c:v>
                </c:pt>
                <c:pt idx="4420">
                  <c:v>-0.129108910891548</c:v>
                </c:pt>
                <c:pt idx="4421">
                  <c:v>0.20019801980164728</c:v>
                </c:pt>
                <c:pt idx="4422">
                  <c:v>-6.2673267327490609E-2</c:v>
                </c:pt>
                <c:pt idx="4423">
                  <c:v>0.6420792079205796</c:v>
                </c:pt>
                <c:pt idx="4424">
                  <c:v>0.31881188118800896</c:v>
                </c:pt>
                <c:pt idx="4425">
                  <c:v>1.0379207920799793</c:v>
                </c:pt>
                <c:pt idx="4426">
                  <c:v>0.72207920792120917</c:v>
                </c:pt>
                <c:pt idx="4427">
                  <c:v>1.3438613861394111</c:v>
                </c:pt>
                <c:pt idx="4428">
                  <c:v>0.96386138613782724</c:v>
                </c:pt>
                <c:pt idx="4429">
                  <c:v>1.5349504950490478</c:v>
                </c:pt>
                <c:pt idx="4430">
                  <c:v>0.65346534653383404</c:v>
                </c:pt>
                <c:pt idx="4431">
                  <c:v>0.79920792079193315</c:v>
                </c:pt>
                <c:pt idx="4432">
                  <c:v>0.32930693069319528</c:v>
                </c:pt>
                <c:pt idx="4433">
                  <c:v>0.88762376237657847</c:v>
                </c:pt>
                <c:pt idx="4434">
                  <c:v>0.56574257425718355</c:v>
                </c:pt>
                <c:pt idx="4435">
                  <c:v>0.373960396039552</c:v>
                </c:pt>
                <c:pt idx="4436">
                  <c:v>-5.1287128712829144E-2</c:v>
                </c:pt>
                <c:pt idx="4437">
                  <c:v>0.52415841584221279</c:v>
                </c:pt>
                <c:pt idx="4438">
                  <c:v>0.53336633663355648</c:v>
                </c:pt>
                <c:pt idx="4439">
                  <c:v>0.68663366336619613</c:v>
                </c:pt>
                <c:pt idx="4440">
                  <c:v>1.7291089108914772</c:v>
                </c:pt>
                <c:pt idx="4441">
                  <c:v>1.2146534653471228</c:v>
                </c:pt>
                <c:pt idx="4442">
                  <c:v>1.0710891089109345</c:v>
                </c:pt>
                <c:pt idx="4443">
                  <c:v>0.9284158415842213</c:v>
                </c:pt>
                <c:pt idx="4444">
                  <c:v>0.35881188118832374</c:v>
                </c:pt>
                <c:pt idx="4445">
                  <c:v>0.33762376237647085</c:v>
                </c:pt>
                <c:pt idx="4446">
                  <c:v>-0.16990099009778378</c:v>
                </c:pt>
                <c:pt idx="4447">
                  <c:v>-6.1386138613647974E-3</c:v>
                </c:pt>
                <c:pt idx="4448">
                  <c:v>0.21069306930683362</c:v>
                </c:pt>
                <c:pt idx="4449">
                  <c:v>0.23643564356398833</c:v>
                </c:pt>
                <c:pt idx="4450">
                  <c:v>-4.6039603960939486E-2</c:v>
                </c:pt>
                <c:pt idx="4451">
                  <c:v>4.1584158414970811E-2</c:v>
                </c:pt>
                <c:pt idx="4452">
                  <c:v>-0.37019801980157824</c:v>
                </c:pt>
                <c:pt idx="4453">
                  <c:v>5.5049504950802929E-2</c:v>
                </c:pt>
                <c:pt idx="4454">
                  <c:v>-0.10198019801981054</c:v>
                </c:pt>
                <c:pt idx="4455">
                  <c:v>0.31801980197927393</c:v>
                </c:pt>
                <c:pt idx="4456">
                  <c:v>-0.14277227722745334</c:v>
                </c:pt>
                <c:pt idx="4457">
                  <c:v>0.51366336633561949</c:v>
                </c:pt>
                <c:pt idx="4458">
                  <c:v>-1.4356435642493224E-2</c:v>
                </c:pt>
                <c:pt idx="4459">
                  <c:v>0.43663366336563558</c:v>
                </c:pt>
                <c:pt idx="4460">
                  <c:v>0</c:v>
                </c:pt>
                <c:pt idx="4461">
                  <c:v>2.7227722772477588E-2</c:v>
                </c:pt>
                <c:pt idx="4462">
                  <c:v>-4.1584158416377824E-2</c:v>
                </c:pt>
                <c:pt idx="4463">
                  <c:v>-0.18960396039572083</c:v>
                </c:pt>
                <c:pt idx="4464">
                  <c:v>-0.18435643564383117</c:v>
                </c:pt>
                <c:pt idx="4465">
                  <c:v>8.7623762375910297E-2</c:v>
                </c:pt>
                <c:pt idx="4466">
                  <c:v>-0.40029702970255443</c:v>
                </c:pt>
                <c:pt idx="4467">
                  <c:v>0.11782178217903366</c:v>
                </c:pt>
                <c:pt idx="4468">
                  <c:v>-0.14881188118807803</c:v>
                </c:pt>
                <c:pt idx="4469">
                  <c:v>0.27722772277303814</c:v>
                </c:pt>
                <c:pt idx="4470">
                  <c:v>-0.35960396039565179</c:v>
                </c:pt>
                <c:pt idx="4471">
                  <c:v>0.38445544554473832</c:v>
                </c:pt>
                <c:pt idx="4472">
                  <c:v>0.10346534653513342</c:v>
                </c:pt>
                <c:pt idx="4473">
                  <c:v>0.25227722772321143</c:v>
                </c:pt>
                <c:pt idx="4474">
                  <c:v>-0.24702970296991478</c:v>
                </c:pt>
                <c:pt idx="4475">
                  <c:v>-2.5742574258561711E-2</c:v>
                </c:pt>
                <c:pt idx="4476">
                  <c:v>0</c:v>
                </c:pt>
                <c:pt idx="4477">
                  <c:v>0.60504950495091059</c:v>
                </c:pt>
                <c:pt idx="4478">
                  <c:v>-0.34831683168313743</c:v>
                </c:pt>
                <c:pt idx="4479">
                  <c:v>-0.68287128712822243</c:v>
                </c:pt>
                <c:pt idx="4480">
                  <c:v>-0.36485148514894844</c:v>
                </c:pt>
                <c:pt idx="4481">
                  <c:v>8.3168316818685497E-3</c:v>
                </c:pt>
                <c:pt idx="4482">
                  <c:v>-0.14504950495010424</c:v>
                </c:pt>
                <c:pt idx="4483">
                  <c:v>-0.25524752475245022</c:v>
                </c:pt>
                <c:pt idx="4484">
                  <c:v>-0.30297029703019285</c:v>
                </c:pt>
                <c:pt idx="4485">
                  <c:v>0.1956435643563455</c:v>
                </c:pt>
                <c:pt idx="4486">
                  <c:v>-0.13900990098947957</c:v>
                </c:pt>
                <c:pt idx="4487">
                  <c:v>0.15930693069326435</c:v>
                </c:pt>
                <c:pt idx="4488">
                  <c:v>-0.20396039603962107</c:v>
                </c:pt>
                <c:pt idx="4489">
                  <c:v>0.16999999999993093</c:v>
                </c:pt>
                <c:pt idx="4490">
                  <c:v>-0.10960396039649822</c:v>
                </c:pt>
                <c:pt idx="4491">
                  <c:v>3.0198019801716356E-2</c:v>
                </c:pt>
                <c:pt idx="4492">
                  <c:v>-0.40564356435659127</c:v>
                </c:pt>
                <c:pt idx="4493">
                  <c:v>-0.21683168316819842</c:v>
                </c:pt>
                <c:pt idx="4494">
                  <c:v>-0.20544554455353695</c:v>
                </c:pt>
                <c:pt idx="4495">
                  <c:v>-0.66702970297040631</c:v>
                </c:pt>
                <c:pt idx="4496">
                  <c:v>-0.92831683168348111</c:v>
                </c:pt>
                <c:pt idx="4497">
                  <c:v>-0.41702970297125275</c:v>
                </c:pt>
                <c:pt idx="4498">
                  <c:v>-0.5280198019795197</c:v>
                </c:pt>
                <c:pt idx="4499">
                  <c:v>-1.0469306930698428</c:v>
                </c:pt>
                <c:pt idx="4500">
                  <c:v>-0.70861386138678406</c:v>
                </c:pt>
                <c:pt idx="4501">
                  <c:v>-0.37920792079144167</c:v>
                </c:pt>
                <c:pt idx="4502">
                  <c:v>-0.84603960396020061</c:v>
                </c:pt>
                <c:pt idx="4503">
                  <c:v>-0.24019801980196209</c:v>
                </c:pt>
                <c:pt idx="4504">
                  <c:v>-0.38524752475206636</c:v>
                </c:pt>
                <c:pt idx="4505">
                  <c:v>3.6237623762341027E-2</c:v>
                </c:pt>
                <c:pt idx="4506">
                  <c:v>-0.51366336633561949</c:v>
                </c:pt>
                <c:pt idx="4507">
                  <c:v>-0.22732673267338474</c:v>
                </c:pt>
                <c:pt idx="4508">
                  <c:v>-0.37920792079144167</c:v>
                </c:pt>
                <c:pt idx="4509">
                  <c:v>-0.33465346534723206</c:v>
                </c:pt>
                <c:pt idx="4510">
                  <c:v>-0.83465346534694618</c:v>
                </c:pt>
                <c:pt idx="4511">
                  <c:v>-0.3323762376231742</c:v>
                </c:pt>
                <c:pt idx="4512">
                  <c:v>-0.74405940594039011</c:v>
                </c:pt>
                <c:pt idx="4513">
                  <c:v>-0.49405940594123654</c:v>
                </c:pt>
                <c:pt idx="4514">
                  <c:v>-0.9230693069315915</c:v>
                </c:pt>
                <c:pt idx="4515">
                  <c:v>-0.68663366336619613</c:v>
                </c:pt>
                <c:pt idx="4516">
                  <c:v>-0.68663366336619613</c:v>
                </c:pt>
                <c:pt idx="4517">
                  <c:v>-0.33386138613849708</c:v>
                </c:pt>
                <c:pt idx="4518">
                  <c:v>-0.9230693069315915</c:v>
                </c:pt>
                <c:pt idx="4519">
                  <c:v>-0.40950495049530516</c:v>
                </c:pt>
                <c:pt idx="4520">
                  <c:v>-0.75237623762366568</c:v>
                </c:pt>
                <c:pt idx="4521">
                  <c:v>-0.39504950495066476</c:v>
                </c:pt>
                <c:pt idx="4522">
                  <c:v>-0.69801980198085767</c:v>
                </c:pt>
                <c:pt idx="4523">
                  <c:v>-0.25613861386192538</c:v>
                </c:pt>
                <c:pt idx="4524">
                  <c:v>-0.79920792079193315</c:v>
                </c:pt>
                <c:pt idx="4525">
                  <c:v>-0.72445544554460017</c:v>
                </c:pt>
                <c:pt idx="4526">
                  <c:v>-0.65267326732650599</c:v>
                </c:pt>
                <c:pt idx="4527">
                  <c:v>-0.37386138613881187</c:v>
                </c:pt>
                <c:pt idx="4528">
                  <c:v>-0.65643564356447981</c:v>
                </c:pt>
                <c:pt idx="4529">
                  <c:v>-0.3951485148514049</c:v>
                </c:pt>
                <c:pt idx="4530">
                  <c:v>-0.86712871287131343</c:v>
                </c:pt>
                <c:pt idx="4531">
                  <c:v>-0.61178217821812308</c:v>
                </c:pt>
                <c:pt idx="4532">
                  <c:v>-0.55297029702934641</c:v>
                </c:pt>
                <c:pt idx="4533">
                  <c:v>-0.43663366336704262</c:v>
                </c:pt>
                <c:pt idx="4534">
                  <c:v>-0.25158415841662357</c:v>
                </c:pt>
                <c:pt idx="4535">
                  <c:v>-0.16465346534730116</c:v>
                </c:pt>
                <c:pt idx="4536">
                  <c:v>-0.39504950495066476</c:v>
                </c:pt>
                <c:pt idx="4537">
                  <c:v>-0.42603960396111618</c:v>
                </c:pt>
                <c:pt idx="4538">
                  <c:v>-0.40029702970396147</c:v>
                </c:pt>
                <c:pt idx="4539">
                  <c:v>-0.27198019801974149</c:v>
                </c:pt>
                <c:pt idx="4540">
                  <c:v>-0.37920792079284865</c:v>
                </c:pt>
                <c:pt idx="4541">
                  <c:v>-0.59594059405889999</c:v>
                </c:pt>
                <c:pt idx="4542">
                  <c:v>-1.0878217821782257</c:v>
                </c:pt>
                <c:pt idx="4543">
                  <c:v>-1.2471287128714901</c:v>
                </c:pt>
                <c:pt idx="4544">
                  <c:v>-0.47594059405936251</c:v>
                </c:pt>
                <c:pt idx="4545">
                  <c:v>-0.35950495049491166</c:v>
                </c:pt>
                <c:pt idx="4546">
                  <c:v>-0.91405940594032098</c:v>
                </c:pt>
                <c:pt idx="4547">
                  <c:v>-0.65108910891044303</c:v>
                </c:pt>
                <c:pt idx="4548">
                  <c:v>-0.32712871287128453</c:v>
                </c:pt>
                <c:pt idx="4549">
                  <c:v>-0.18435643564242415</c:v>
                </c:pt>
                <c:pt idx="4550">
                  <c:v>-0.4577227722767484</c:v>
                </c:pt>
                <c:pt idx="4551">
                  <c:v>-0.21990099009958433</c:v>
                </c:pt>
                <c:pt idx="4552">
                  <c:v>-0.35435643564376212</c:v>
                </c:pt>
                <c:pt idx="4553">
                  <c:v>-0.27564356435556814</c:v>
                </c:pt>
                <c:pt idx="4554">
                  <c:v>-0.23039603960336363</c:v>
                </c:pt>
                <c:pt idx="4555">
                  <c:v>-0.24178217821802511</c:v>
                </c:pt>
                <c:pt idx="4556">
                  <c:v>-0.38445544554473832</c:v>
                </c:pt>
                <c:pt idx="4557">
                  <c:v>-0.55970297029655891</c:v>
                </c:pt>
                <c:pt idx="4558">
                  <c:v>-0.98356435643435736</c:v>
                </c:pt>
                <c:pt idx="4559">
                  <c:v>-0.49851485148579822</c:v>
                </c:pt>
                <c:pt idx="4560">
                  <c:v>-0.23643564356398833</c:v>
                </c:pt>
                <c:pt idx="4561">
                  <c:v>-0.62099009901087376</c:v>
                </c:pt>
                <c:pt idx="4562">
                  <c:v>-0.2772277227716311</c:v>
                </c:pt>
                <c:pt idx="4563">
                  <c:v>-4.9900990099653389E-2</c:v>
                </c:pt>
                <c:pt idx="4564">
                  <c:v>-0.5741584158426063</c:v>
                </c:pt>
                <c:pt idx="4565">
                  <c:v>9.2871287129206975E-2</c:v>
                </c:pt>
                <c:pt idx="4566">
                  <c:v>-0.10346534653372641</c:v>
                </c:pt>
                <c:pt idx="4567">
                  <c:v>1.4356435643900239E-2</c:v>
                </c:pt>
                <c:pt idx="4568">
                  <c:v>-0.47217821782279579</c:v>
                </c:pt>
                <c:pt idx="4569">
                  <c:v>0.2666336633671117</c:v>
                </c:pt>
                <c:pt idx="4570">
                  <c:v>-8.2376237624020632E-2</c:v>
                </c:pt>
                <c:pt idx="4571">
                  <c:v>-7.0990099010766181E-2</c:v>
                </c:pt>
                <c:pt idx="4572">
                  <c:v>0.18435643564383117</c:v>
                </c:pt>
                <c:pt idx="4573">
                  <c:v>0.11861386138636167</c:v>
                </c:pt>
                <c:pt idx="4574">
                  <c:v>0.16999999999993093</c:v>
                </c:pt>
                <c:pt idx="4575">
                  <c:v>0.14504950495151125</c:v>
                </c:pt>
                <c:pt idx="4576">
                  <c:v>-0.17831683168179949</c:v>
                </c:pt>
                <c:pt idx="4577">
                  <c:v>0.38445544554473832</c:v>
                </c:pt>
                <c:pt idx="4578">
                  <c:v>-0.16851485148460804</c:v>
                </c:pt>
                <c:pt idx="4579">
                  <c:v>0.49930693069312621</c:v>
                </c:pt>
                <c:pt idx="4580">
                  <c:v>-0.10198019801981054</c:v>
                </c:pt>
                <c:pt idx="4581">
                  <c:v>0.15940594059400448</c:v>
                </c:pt>
                <c:pt idx="4582">
                  <c:v>0.43504950494957256</c:v>
                </c:pt>
                <c:pt idx="4583">
                  <c:v>0.87702970297065197</c:v>
                </c:pt>
                <c:pt idx="4584">
                  <c:v>0.53782178217811816</c:v>
                </c:pt>
                <c:pt idx="4585">
                  <c:v>0.49930693069312621</c:v>
                </c:pt>
                <c:pt idx="4586">
                  <c:v>0.1284158415835531</c:v>
                </c:pt>
                <c:pt idx="4587">
                  <c:v>7.7029702969983835E-2</c:v>
                </c:pt>
                <c:pt idx="4588">
                  <c:v>-0.16841584158386791</c:v>
                </c:pt>
                <c:pt idx="4589">
                  <c:v>0.31346534653537916</c:v>
                </c:pt>
                <c:pt idx="4590">
                  <c:v>0.21148514851416161</c:v>
                </c:pt>
                <c:pt idx="4591">
                  <c:v>0.83168316831770739</c:v>
                </c:pt>
                <c:pt idx="4592">
                  <c:v>0.15940594059400448</c:v>
                </c:pt>
                <c:pt idx="4593">
                  <c:v>0.12841584158496011</c:v>
                </c:pt>
                <c:pt idx="4594">
                  <c:v>-8.7623762375910297E-2</c:v>
                </c:pt>
                <c:pt idx="4595">
                  <c:v>1.4356435642493224E-2</c:v>
                </c:pt>
                <c:pt idx="4596">
                  <c:v>-5.346534654036797E-3</c:v>
                </c:pt>
                <c:pt idx="4597">
                  <c:v>0.17376237623790472</c:v>
                </c:pt>
                <c:pt idx="4598">
                  <c:v>-0.37009900990083811</c:v>
                </c:pt>
                <c:pt idx="4599">
                  <c:v>0.28554455445631372</c:v>
                </c:pt>
                <c:pt idx="4600">
                  <c:v>0.56495049504985562</c:v>
                </c:pt>
                <c:pt idx="4601">
                  <c:v>0.64049504950592362</c:v>
                </c:pt>
                <c:pt idx="4602">
                  <c:v>0.15930693069326435</c:v>
                </c:pt>
                <c:pt idx="4603">
                  <c:v>0.62999999999933021</c:v>
                </c:pt>
                <c:pt idx="4604">
                  <c:v>0.6367326732679498</c:v>
                </c:pt>
                <c:pt idx="4605">
                  <c:v>0.37920792079284865</c:v>
                </c:pt>
                <c:pt idx="4606">
                  <c:v>0.24168316831587797</c:v>
                </c:pt>
                <c:pt idx="4607">
                  <c:v>1.0514851485151446</c:v>
                </c:pt>
                <c:pt idx="4608">
                  <c:v>0.18435643564242415</c:v>
                </c:pt>
                <c:pt idx="4609">
                  <c:v>0.23564356435666031</c:v>
                </c:pt>
                <c:pt idx="4610">
                  <c:v>-1.5940594059963252E-2</c:v>
                </c:pt>
                <c:pt idx="4611">
                  <c:v>0.22128712871276007</c:v>
                </c:pt>
                <c:pt idx="4612">
                  <c:v>0.50841584158513675</c:v>
                </c:pt>
                <c:pt idx="4613">
                  <c:v>0.41019801980189302</c:v>
                </c:pt>
                <c:pt idx="4614">
                  <c:v>-4.0792079207642808E-2</c:v>
                </c:pt>
                <c:pt idx="4615">
                  <c:v>0.13217821782152689</c:v>
                </c:pt>
                <c:pt idx="4616">
                  <c:v>0.11257425742573698</c:v>
                </c:pt>
                <c:pt idx="4617">
                  <c:v>0.36485148514894844</c:v>
                </c:pt>
                <c:pt idx="4618">
                  <c:v>4.6138613861679612E-2</c:v>
                </c:pt>
                <c:pt idx="4619">
                  <c:v>0.17376237623649771</c:v>
                </c:pt>
                <c:pt idx="4620">
                  <c:v>0.23039603960336363</c:v>
                </c:pt>
                <c:pt idx="4621">
                  <c:v>0.53782178217811816</c:v>
                </c:pt>
                <c:pt idx="4622">
                  <c:v>0.10722772277170019</c:v>
                </c:pt>
                <c:pt idx="4623">
                  <c:v>0.47594059405936251</c:v>
                </c:pt>
                <c:pt idx="4624">
                  <c:v>3.5544554454346136E-2</c:v>
                </c:pt>
                <c:pt idx="4625">
                  <c:v>0.45544554455409753</c:v>
                </c:pt>
                <c:pt idx="4626">
                  <c:v>0.29693069306956815</c:v>
                </c:pt>
                <c:pt idx="4627">
                  <c:v>0.8157425742577441</c:v>
                </c:pt>
                <c:pt idx="4628">
                  <c:v>0.33841584158379884</c:v>
                </c:pt>
                <c:pt idx="4629">
                  <c:v>0.35960396039565179</c:v>
                </c:pt>
                <c:pt idx="4630">
                  <c:v>-0.2772277227716311</c:v>
                </c:pt>
                <c:pt idx="4631">
                  <c:v>0.13217821782152689</c:v>
                </c:pt>
                <c:pt idx="4632">
                  <c:v>0.29693069306956815</c:v>
                </c:pt>
                <c:pt idx="4633">
                  <c:v>0.23643564356398833</c:v>
                </c:pt>
                <c:pt idx="4634">
                  <c:v>0.12316831683166345</c:v>
                </c:pt>
                <c:pt idx="4635">
                  <c:v>-0.17821782178246637</c:v>
                </c:pt>
                <c:pt idx="4636">
                  <c:v>0.2666336633671117</c:v>
                </c:pt>
                <c:pt idx="4637">
                  <c:v>0.74930693069227972</c:v>
                </c:pt>
                <c:pt idx="4638">
                  <c:v>0.32257425742598272</c:v>
                </c:pt>
                <c:pt idx="4639">
                  <c:v>0.48118811881125217</c:v>
                </c:pt>
                <c:pt idx="4640">
                  <c:v>0.129108910891548</c:v>
                </c:pt>
                <c:pt idx="4641">
                  <c:v>0.12920792079228813</c:v>
                </c:pt>
                <c:pt idx="4642">
                  <c:v>-0.25079207920788854</c:v>
                </c:pt>
                <c:pt idx="4643">
                  <c:v>0.40405940594052825</c:v>
                </c:pt>
                <c:pt idx="4644">
                  <c:v>0.10198019801981054</c:v>
                </c:pt>
                <c:pt idx="4645">
                  <c:v>0.32405940593989863</c:v>
                </c:pt>
                <c:pt idx="4646">
                  <c:v>-0.13970297029606743</c:v>
                </c:pt>
                <c:pt idx="4647">
                  <c:v>0.10198019801981054</c:v>
                </c:pt>
                <c:pt idx="4648">
                  <c:v>0.14811881188149015</c:v>
                </c:pt>
                <c:pt idx="4649">
                  <c:v>0.48871287128719976</c:v>
                </c:pt>
                <c:pt idx="4650">
                  <c:v>0.11782178217903366</c:v>
                </c:pt>
                <c:pt idx="4651">
                  <c:v>0.40564356435659127</c:v>
                </c:pt>
                <c:pt idx="4652">
                  <c:v>-6.5742574257469502E-2</c:v>
                </c:pt>
                <c:pt idx="4653">
                  <c:v>0.42534653465452826</c:v>
                </c:pt>
                <c:pt idx="4654">
                  <c:v>0.77960396039614321</c:v>
                </c:pt>
                <c:pt idx="4655">
                  <c:v>0.54910891089063252</c:v>
                </c:pt>
                <c:pt idx="4656">
                  <c:v>0.31346534653397218</c:v>
                </c:pt>
                <c:pt idx="4657">
                  <c:v>0.90871287128769129</c:v>
                </c:pt>
                <c:pt idx="4658">
                  <c:v>0.3482178217823973</c:v>
                </c:pt>
                <c:pt idx="4659">
                  <c:v>0.73871287128776031</c:v>
                </c:pt>
                <c:pt idx="4660">
                  <c:v>0.25683168316851324</c:v>
                </c:pt>
                <c:pt idx="4661">
                  <c:v>0.8301980198023845</c:v>
                </c:pt>
                <c:pt idx="4662">
                  <c:v>0.71762376237664749</c:v>
                </c:pt>
                <c:pt idx="4663">
                  <c:v>0.31346534653397218</c:v>
                </c:pt>
                <c:pt idx="4664">
                  <c:v>0.12762376237622511</c:v>
                </c:pt>
                <c:pt idx="4665">
                  <c:v>0.31801980198068097</c:v>
                </c:pt>
                <c:pt idx="4666">
                  <c:v>-9.6732673266513858E-2</c:v>
                </c:pt>
                <c:pt idx="4667">
                  <c:v>0.15871287128600958</c:v>
                </c:pt>
                <c:pt idx="4668">
                  <c:v>-5.2475247532966741E-3</c:v>
                </c:pt>
                <c:pt idx="4669">
                  <c:v>0.30742574257334748</c:v>
                </c:pt>
                <c:pt idx="4670">
                  <c:v>-3.0198019801716356E-2</c:v>
                </c:pt>
                <c:pt idx="4671">
                  <c:v>2.7227722772477588E-2</c:v>
                </c:pt>
                <c:pt idx="4672">
                  <c:v>-0.12386138613825133</c:v>
                </c:pt>
                <c:pt idx="4673">
                  <c:v>0.27198019801974149</c:v>
                </c:pt>
                <c:pt idx="4674">
                  <c:v>-0.22584158415806185</c:v>
                </c:pt>
                <c:pt idx="4675">
                  <c:v>0.43059405940641793</c:v>
                </c:pt>
                <c:pt idx="4676">
                  <c:v>-5.5148514851543047E-2</c:v>
                </c:pt>
                <c:pt idx="4677">
                  <c:v>0.24168316831587797</c:v>
                </c:pt>
                <c:pt idx="4678">
                  <c:v>-0.20396039603962107</c:v>
                </c:pt>
                <c:pt idx="4679">
                  <c:v>5.2079207920157147E-2</c:v>
                </c:pt>
                <c:pt idx="4680">
                  <c:v>-3.2475247525774263E-2</c:v>
                </c:pt>
                <c:pt idx="4681">
                  <c:v>-0.10346534653372641</c:v>
                </c:pt>
                <c:pt idx="4682">
                  <c:v>-0.16465346534589415</c:v>
                </c:pt>
                <c:pt idx="4683">
                  <c:v>-1.1386138613254456E-2</c:v>
                </c:pt>
                <c:pt idx="4684">
                  <c:v>-0.29306930693085426</c:v>
                </c:pt>
                <c:pt idx="4685">
                  <c:v>-0.12920792079228813</c:v>
                </c:pt>
                <c:pt idx="4686">
                  <c:v>-0.16772277227728005</c:v>
                </c:pt>
                <c:pt idx="4687">
                  <c:v>0.24693069306917464</c:v>
                </c:pt>
                <c:pt idx="4688">
                  <c:v>-0.28247524752492781</c:v>
                </c:pt>
                <c:pt idx="4689">
                  <c:v>0.1956435643563455</c:v>
                </c:pt>
                <c:pt idx="4690">
                  <c:v>-0.22138613861350021</c:v>
                </c:pt>
                <c:pt idx="4691">
                  <c:v>6.5742574257469502E-2</c:v>
                </c:pt>
                <c:pt idx="4692">
                  <c:v>-0.19485148514901751</c:v>
                </c:pt>
                <c:pt idx="4693">
                  <c:v>3.0198019803123369E-2</c:v>
                </c:pt>
                <c:pt idx="4694">
                  <c:v>-0.25762376237724827</c:v>
                </c:pt>
                <c:pt idx="4695">
                  <c:v>-1.6633663365144116E-2</c:v>
                </c:pt>
                <c:pt idx="4696">
                  <c:v>0.12306930693092333</c:v>
                </c:pt>
                <c:pt idx="4697">
                  <c:v>0.16465346534589415</c:v>
                </c:pt>
                <c:pt idx="4698">
                  <c:v>-8.2376237624020632E-2</c:v>
                </c:pt>
                <c:pt idx="4699">
                  <c:v>0.20544554455494396</c:v>
                </c:pt>
                <c:pt idx="4700">
                  <c:v>0.24702970297132179</c:v>
                </c:pt>
                <c:pt idx="4701">
                  <c:v>0.54396039603948299</c:v>
                </c:pt>
                <c:pt idx="4702">
                  <c:v>5.138613861356927E-2</c:v>
                </c:pt>
                <c:pt idx="4703">
                  <c:v>0.43663366336563558</c:v>
                </c:pt>
                <c:pt idx="4704">
                  <c:v>-2.1188118811852914E-2</c:v>
                </c:pt>
                <c:pt idx="4705">
                  <c:v>0.37920792079284865</c:v>
                </c:pt>
                <c:pt idx="4706">
                  <c:v>-0.14801980198075002</c:v>
                </c:pt>
                <c:pt idx="4707">
                  <c:v>6.5742574257469502E-2</c:v>
                </c:pt>
                <c:pt idx="4708">
                  <c:v>-3.0198019803123369E-2</c:v>
                </c:pt>
                <c:pt idx="4709">
                  <c:v>0.42069306930707934</c:v>
                </c:pt>
                <c:pt idx="4710">
                  <c:v>-0.28247524752492781</c:v>
                </c:pt>
                <c:pt idx="4711">
                  <c:v>0.16999999999993093</c:v>
                </c:pt>
                <c:pt idx="4712">
                  <c:v>0.20623762376227195</c:v>
                </c:pt>
                <c:pt idx="4713">
                  <c:v>0.42752475247503202</c:v>
                </c:pt>
                <c:pt idx="4714">
                  <c:v>0.15861386138667646</c:v>
                </c:pt>
                <c:pt idx="4715">
                  <c:v>0.1556435643574377</c:v>
                </c:pt>
                <c:pt idx="4716">
                  <c:v>-9.8217821783243772E-2</c:v>
                </c:pt>
                <c:pt idx="4717">
                  <c:v>0.46683168316875895</c:v>
                </c:pt>
                <c:pt idx="4718">
                  <c:v>0.36485148514894844</c:v>
                </c:pt>
                <c:pt idx="4719">
                  <c:v>0.53782178217952514</c:v>
                </c:pt>
                <c:pt idx="4720">
                  <c:v>0.13445544554417779</c:v>
                </c:pt>
                <c:pt idx="4721">
                  <c:v>0.18425742574309104</c:v>
                </c:pt>
                <c:pt idx="4722">
                  <c:v>-4.0792079207642808E-2</c:v>
                </c:pt>
                <c:pt idx="4723">
                  <c:v>7.1089108911506299E-2</c:v>
                </c:pt>
                <c:pt idx="4724">
                  <c:v>-6.8019801980120392E-2</c:v>
                </c:pt>
                <c:pt idx="4725">
                  <c:v>0.38970297029662798</c:v>
                </c:pt>
                <c:pt idx="4726">
                  <c:v>0.30742574257475452</c:v>
                </c:pt>
                <c:pt idx="4727">
                  <c:v>0.71920792079271056</c:v>
                </c:pt>
                <c:pt idx="4728">
                  <c:v>0.44495049504891115</c:v>
                </c:pt>
                <c:pt idx="4729">
                  <c:v>0.37920792079284865</c:v>
                </c:pt>
                <c:pt idx="4730">
                  <c:v>-1.663366336655113E-2</c:v>
                </c:pt>
                <c:pt idx="4731">
                  <c:v>0.40564356435659127</c:v>
                </c:pt>
                <c:pt idx="4732">
                  <c:v>9.6732673267920871E-2</c:v>
                </c:pt>
                <c:pt idx="4733">
                  <c:v>0.66772277227840116</c:v>
                </c:pt>
                <c:pt idx="4734">
                  <c:v>0.42603960396111618</c:v>
                </c:pt>
                <c:pt idx="4735">
                  <c:v>0.26287128712913788</c:v>
                </c:pt>
                <c:pt idx="4736">
                  <c:v>0.10346534653372641</c:v>
                </c:pt>
                <c:pt idx="4737">
                  <c:v>0.42227722772314236</c:v>
                </c:pt>
                <c:pt idx="4738">
                  <c:v>0.33762376237647085</c:v>
                </c:pt>
                <c:pt idx="4739">
                  <c:v>0.44564356435690605</c:v>
                </c:pt>
                <c:pt idx="4740">
                  <c:v>0.43128712871300584</c:v>
                </c:pt>
                <c:pt idx="4741">
                  <c:v>0.47742574257327841</c:v>
                </c:pt>
                <c:pt idx="4742">
                  <c:v>0.31277227722738427</c:v>
                </c:pt>
                <c:pt idx="4743">
                  <c:v>0.41999999999908449</c:v>
                </c:pt>
                <c:pt idx="4744">
                  <c:v>0.11257425742573698</c:v>
                </c:pt>
                <c:pt idx="4745">
                  <c:v>0.79386138613789636</c:v>
                </c:pt>
                <c:pt idx="4746">
                  <c:v>0.17524752475322761</c:v>
                </c:pt>
                <c:pt idx="4747">
                  <c:v>0.66702970297040631</c:v>
                </c:pt>
                <c:pt idx="4748">
                  <c:v>0.10198019801981054</c:v>
                </c:pt>
                <c:pt idx="4749">
                  <c:v>0.70326732673274728</c:v>
                </c:pt>
                <c:pt idx="4750">
                  <c:v>0.24178217821802511</c:v>
                </c:pt>
                <c:pt idx="4751">
                  <c:v>0.67841584158506774</c:v>
                </c:pt>
                <c:pt idx="4752">
                  <c:v>0.74247524752573413</c:v>
                </c:pt>
                <c:pt idx="4753">
                  <c:v>0.72970297029648989</c:v>
                </c:pt>
                <c:pt idx="4754">
                  <c:v>0.17524752475182059</c:v>
                </c:pt>
                <c:pt idx="4755">
                  <c:v>0.9336633663375179</c:v>
                </c:pt>
                <c:pt idx="4756">
                  <c:v>0.18960396039572083</c:v>
                </c:pt>
                <c:pt idx="4757">
                  <c:v>0.3951485148514049</c:v>
                </c:pt>
                <c:pt idx="4758">
                  <c:v>0.50841584158372977</c:v>
                </c:pt>
                <c:pt idx="4759">
                  <c:v>0.6420792079205796</c:v>
                </c:pt>
                <c:pt idx="4760">
                  <c:v>0.19108910891104372</c:v>
                </c:pt>
                <c:pt idx="4761">
                  <c:v>0.4146534653464547</c:v>
                </c:pt>
                <c:pt idx="4762">
                  <c:v>0.51900990098965627</c:v>
                </c:pt>
                <c:pt idx="4763">
                  <c:v>0.80445544554382276</c:v>
                </c:pt>
                <c:pt idx="4764">
                  <c:v>0.4555445544548376</c:v>
                </c:pt>
                <c:pt idx="4765">
                  <c:v>0.39504950495066476</c:v>
                </c:pt>
                <c:pt idx="4766">
                  <c:v>0.49782178217921036</c:v>
                </c:pt>
                <c:pt idx="4767">
                  <c:v>0.11782178217762665</c:v>
                </c:pt>
                <c:pt idx="4768">
                  <c:v>-4.1584158416377824E-2</c:v>
                </c:pt>
                <c:pt idx="4769">
                  <c:v>1.0594059405926457E-2</c:v>
                </c:pt>
                <c:pt idx="4770">
                  <c:v>0.20009900990090718</c:v>
                </c:pt>
                <c:pt idx="4771">
                  <c:v>-1.4356435643900239E-2</c:v>
                </c:pt>
                <c:pt idx="4772">
                  <c:v>0.12841584158496011</c:v>
                </c:pt>
                <c:pt idx="4773">
                  <c:v>0.42524752475238115</c:v>
                </c:pt>
                <c:pt idx="4774">
                  <c:v>0.5280198019795197</c:v>
                </c:pt>
                <c:pt idx="4775">
                  <c:v>0.35801980198099576</c:v>
                </c:pt>
                <c:pt idx="4776">
                  <c:v>-0.28257425742566794</c:v>
                </c:pt>
                <c:pt idx="4777">
                  <c:v>0.12910891089014098</c:v>
                </c:pt>
                <c:pt idx="4778">
                  <c:v>-0.26356435643572579</c:v>
                </c:pt>
                <c:pt idx="4779">
                  <c:v>0.23574257425740044</c:v>
                </c:pt>
                <c:pt idx="4780">
                  <c:v>0.29693069306956815</c:v>
                </c:pt>
                <c:pt idx="4781">
                  <c:v>0.20396039603962107</c:v>
                </c:pt>
                <c:pt idx="4782">
                  <c:v>0.40029702970255443</c:v>
                </c:pt>
                <c:pt idx="4783">
                  <c:v>0.32940594059393541</c:v>
                </c:pt>
                <c:pt idx="4784">
                  <c:v>0.11257425742573698</c:v>
                </c:pt>
                <c:pt idx="4785">
                  <c:v>0.50237623762451211</c:v>
                </c:pt>
                <c:pt idx="4786">
                  <c:v>0.1284158415835531</c:v>
                </c:pt>
                <c:pt idx="4787">
                  <c:v>0.65643564356447981</c:v>
                </c:pt>
                <c:pt idx="4788">
                  <c:v>0.52198019802030204</c:v>
                </c:pt>
                <c:pt idx="4789">
                  <c:v>0.57940594059308892</c:v>
                </c:pt>
                <c:pt idx="4790">
                  <c:v>0.68138613861430652</c:v>
                </c:pt>
                <c:pt idx="4791">
                  <c:v>0.53247524752548836</c:v>
                </c:pt>
                <c:pt idx="4792">
                  <c:v>0.69722772277212264</c:v>
                </c:pt>
                <c:pt idx="4793">
                  <c:v>0.5544554455446693</c:v>
                </c:pt>
                <c:pt idx="4794">
                  <c:v>0.14346534653544823</c:v>
                </c:pt>
                <c:pt idx="4795">
                  <c:v>0.24702970296991478</c:v>
                </c:pt>
                <c:pt idx="4796">
                  <c:v>0.21079207920898077</c:v>
                </c:pt>
                <c:pt idx="4797">
                  <c:v>0.52277227722762998</c:v>
                </c:pt>
                <c:pt idx="4798">
                  <c:v>0.51742574257359319</c:v>
                </c:pt>
                <c:pt idx="4799">
                  <c:v>0.57405940594186622</c:v>
                </c:pt>
                <c:pt idx="4800">
                  <c:v>0.80445544554522985</c:v>
                </c:pt>
                <c:pt idx="4801">
                  <c:v>0.50237623762310513</c:v>
                </c:pt>
                <c:pt idx="4802">
                  <c:v>0.32861386138660742</c:v>
                </c:pt>
                <c:pt idx="4803">
                  <c:v>0.70247524752401225</c:v>
                </c:pt>
                <c:pt idx="4804">
                  <c:v>0.38980198019736811</c:v>
                </c:pt>
                <c:pt idx="4805">
                  <c:v>0.4304950495056778</c:v>
                </c:pt>
                <c:pt idx="4806">
                  <c:v>1.1451485148516796</c:v>
                </c:pt>
                <c:pt idx="4807">
                  <c:v>0.9178217821782948</c:v>
                </c:pt>
                <c:pt idx="4808">
                  <c:v>0.32930693069319528</c:v>
                </c:pt>
                <c:pt idx="4809">
                  <c:v>0.5491089108920395</c:v>
                </c:pt>
                <c:pt idx="4810">
                  <c:v>1.1648514851482097</c:v>
                </c:pt>
                <c:pt idx="4811">
                  <c:v>1.1231683168310915</c:v>
                </c:pt>
                <c:pt idx="4812">
                  <c:v>0.71386138613867378</c:v>
                </c:pt>
                <c:pt idx="4813">
                  <c:v>1.4934653465348169</c:v>
                </c:pt>
                <c:pt idx="4814">
                  <c:v>2.5396039603973319</c:v>
                </c:pt>
                <c:pt idx="4815">
                  <c:v>2.7918811881191363</c:v>
                </c:pt>
                <c:pt idx="4816">
                  <c:v>2.4361386138621985</c:v>
                </c:pt>
                <c:pt idx="4817">
                  <c:v>2.8281188118814771</c:v>
                </c:pt>
                <c:pt idx="4818">
                  <c:v>2.9104950495040911</c:v>
                </c:pt>
                <c:pt idx="4819">
                  <c:v>3.3410891089119157</c:v>
                </c:pt>
                <c:pt idx="4820">
                  <c:v>3.0419801980190297</c:v>
                </c:pt>
                <c:pt idx="4821">
                  <c:v>2.6793069306933992</c:v>
                </c:pt>
                <c:pt idx="4822">
                  <c:v>4.7860396039602549</c:v>
                </c:pt>
                <c:pt idx="4823">
                  <c:v>3.9514851485154563</c:v>
                </c:pt>
                <c:pt idx="4824">
                  <c:v>3.1862376237632133</c:v>
                </c:pt>
                <c:pt idx="4825">
                  <c:v>3.5254455445543398</c:v>
                </c:pt>
                <c:pt idx="4826">
                  <c:v>4.2785148514860003</c:v>
                </c:pt>
                <c:pt idx="4827">
                  <c:v>4.0391089108913665</c:v>
                </c:pt>
                <c:pt idx="4828">
                  <c:v>5.1048514851482638</c:v>
                </c:pt>
                <c:pt idx="4829">
                  <c:v>4.8133663366334734</c:v>
                </c:pt>
                <c:pt idx="4830">
                  <c:v>4.3101980198030398</c:v>
                </c:pt>
                <c:pt idx="4831">
                  <c:v>6.1820792079205633</c:v>
                </c:pt>
                <c:pt idx="4832">
                  <c:v>5.8134653465350485</c:v>
                </c:pt>
                <c:pt idx="4833">
                  <c:v>4.7559405940592789</c:v>
                </c:pt>
                <c:pt idx="4834">
                  <c:v>4.4893069306935747</c:v>
                </c:pt>
                <c:pt idx="4835">
                  <c:v>4.0262376237613822</c:v>
                </c:pt>
                <c:pt idx="4836">
                  <c:v>3.8327722772283543</c:v>
                </c:pt>
                <c:pt idx="4837">
                  <c:v>5.1652475247516971</c:v>
                </c:pt>
                <c:pt idx="4838">
                  <c:v>5.0279207920790201</c:v>
                </c:pt>
                <c:pt idx="4839">
                  <c:v>5.2839603960387986</c:v>
                </c:pt>
                <c:pt idx="4840">
                  <c:v>4.7717821782185021</c:v>
                </c:pt>
                <c:pt idx="4841">
                  <c:v>3.9619801980192353</c:v>
                </c:pt>
                <c:pt idx="4842">
                  <c:v>5.9153465346527119</c:v>
                </c:pt>
                <c:pt idx="4843">
                  <c:v>4.3139603960396062</c:v>
                </c:pt>
                <c:pt idx="4844">
                  <c:v>3.7610891089110003</c:v>
                </c:pt>
                <c:pt idx="4845">
                  <c:v>3.5148514851484136</c:v>
                </c:pt>
                <c:pt idx="4846">
                  <c:v>1.9557425742568673</c:v>
                </c:pt>
                <c:pt idx="4847">
                  <c:v>2.4270297029701879</c:v>
                </c:pt>
                <c:pt idx="4848">
                  <c:v>3.7490099009897508</c:v>
                </c:pt>
                <c:pt idx="4849">
                  <c:v>3.7973267326733415</c:v>
                </c:pt>
                <c:pt idx="4850">
                  <c:v>3.7512871287124017</c:v>
                </c:pt>
                <c:pt idx="4851">
                  <c:v>4.0775247524756182</c:v>
                </c:pt>
                <c:pt idx="4852">
                  <c:v>3.8743564356433251</c:v>
                </c:pt>
                <c:pt idx="4853">
                  <c:v>4.8238613861386597</c:v>
                </c:pt>
                <c:pt idx="4854">
                  <c:v>5.3987128712878532</c:v>
                </c:pt>
                <c:pt idx="4855">
                  <c:v>4.8238613861386597</c:v>
                </c:pt>
                <c:pt idx="4856">
                  <c:v>6.5371287128723203</c:v>
                </c:pt>
                <c:pt idx="4857">
                  <c:v>6.0543564356435979</c:v>
                </c:pt>
                <c:pt idx="4858">
                  <c:v>5.9728712871290526</c:v>
                </c:pt>
                <c:pt idx="4859">
                  <c:v>6.139801980197598</c:v>
                </c:pt>
                <c:pt idx="4860">
                  <c:v>3.4936633663365608</c:v>
                </c:pt>
                <c:pt idx="4861">
                  <c:v>5.3813861386133075</c:v>
                </c:pt>
                <c:pt idx="4862">
                  <c:v>4.9726732673267371</c:v>
                </c:pt>
                <c:pt idx="4863">
                  <c:v>4.2263366336636965</c:v>
                </c:pt>
                <c:pt idx="4864">
                  <c:v>4.8268316831693054</c:v>
                </c:pt>
                <c:pt idx="4865">
                  <c:v>4.7392079207919879</c:v>
                </c:pt>
                <c:pt idx="4866">
                  <c:v>4.2589108910888038</c:v>
                </c:pt>
                <c:pt idx="4867">
                  <c:v>4.6487128712875787</c:v>
                </c:pt>
                <c:pt idx="4868">
                  <c:v>4.5768316831687441</c:v>
                </c:pt>
                <c:pt idx="4869">
                  <c:v>2.6332673267324598</c:v>
                </c:pt>
                <c:pt idx="4870">
                  <c:v>3.7723762376235146</c:v>
                </c:pt>
                <c:pt idx="4871">
                  <c:v>3.006435643564684</c:v>
                </c:pt>
                <c:pt idx="4872">
                  <c:v>3.3463366336638054</c:v>
                </c:pt>
                <c:pt idx="4873">
                  <c:v>2.9966336633660853</c:v>
                </c:pt>
                <c:pt idx="4874">
                  <c:v>4.5557425742576321</c:v>
                </c:pt>
                <c:pt idx="4875">
                  <c:v>3.2216831683168192</c:v>
                </c:pt>
                <c:pt idx="4876">
                  <c:v>4.9062376237626797</c:v>
                </c:pt>
                <c:pt idx="4877">
                  <c:v>3.3138613861380311</c:v>
                </c:pt>
                <c:pt idx="4878">
                  <c:v>1.7299009900988054</c:v>
                </c:pt>
                <c:pt idx="4879">
                  <c:v>5.0799999999991776</c:v>
                </c:pt>
                <c:pt idx="4880">
                  <c:v>2.5970297029701186</c:v>
                </c:pt>
                <c:pt idx="4881">
                  <c:v>3.2164356435649295</c:v>
                </c:pt>
                <c:pt idx="4882">
                  <c:v>3.4838613861379621</c:v>
                </c:pt>
                <c:pt idx="4883">
                  <c:v>4.5663366336621509</c:v>
                </c:pt>
                <c:pt idx="4884">
                  <c:v>2.9347524752473295</c:v>
                </c:pt>
                <c:pt idx="4885">
                  <c:v>5.1728712871297917</c:v>
                </c:pt>
                <c:pt idx="4886">
                  <c:v>3.0925742574266781</c:v>
                </c:pt>
                <c:pt idx="4887">
                  <c:v>4.2339603960403842</c:v>
                </c:pt>
                <c:pt idx="4888">
                  <c:v>4.0639603960404527</c:v>
                </c:pt>
                <c:pt idx="4889">
                  <c:v>3.7089108910886961</c:v>
                </c:pt>
                <c:pt idx="4890">
                  <c:v>3.1718811881179061</c:v>
                </c:pt>
                <c:pt idx="4891">
                  <c:v>3.9861386138617343</c:v>
                </c:pt>
                <c:pt idx="4892">
                  <c:v>2.5433663366338988</c:v>
                </c:pt>
                <c:pt idx="4893">
                  <c:v>3.8418811881189581</c:v>
                </c:pt>
                <c:pt idx="4894">
                  <c:v>3.857722772276774</c:v>
                </c:pt>
                <c:pt idx="4895">
                  <c:v>2.9195049504939545</c:v>
                </c:pt>
                <c:pt idx="4896">
                  <c:v>2.0788118811877907</c:v>
                </c:pt>
                <c:pt idx="4897">
                  <c:v>2.4519801980186076</c:v>
                </c:pt>
                <c:pt idx="4898">
                  <c:v>2.1603960396030759</c:v>
                </c:pt>
                <c:pt idx="4899">
                  <c:v>2.14455445544526</c:v>
                </c:pt>
                <c:pt idx="4900">
                  <c:v>2.8946534653462748</c:v>
                </c:pt>
                <c:pt idx="4901">
                  <c:v>2.164950495048378</c:v>
                </c:pt>
                <c:pt idx="4902">
                  <c:v>2.5154455445548329</c:v>
                </c:pt>
                <c:pt idx="4903">
                  <c:v>2.7699999999992886</c:v>
                </c:pt>
                <c:pt idx="4904">
                  <c:v>2.2518811881191074</c:v>
                </c:pt>
                <c:pt idx="4905">
                  <c:v>2.6989108910891892</c:v>
                </c:pt>
                <c:pt idx="4906">
                  <c:v>0.90643564356504036</c:v>
                </c:pt>
                <c:pt idx="4907">
                  <c:v>1.8787128712868832</c:v>
                </c:pt>
                <c:pt idx="4908">
                  <c:v>1.9549504950495391</c:v>
                </c:pt>
                <c:pt idx="4909">
                  <c:v>2.6936633663358927</c:v>
                </c:pt>
                <c:pt idx="4910">
                  <c:v>2.8417821782173824</c:v>
                </c:pt>
                <c:pt idx="4911">
                  <c:v>3.8629702970300706</c:v>
                </c:pt>
                <c:pt idx="4912">
                  <c:v>1.50772277227657</c:v>
                </c:pt>
                <c:pt idx="4913">
                  <c:v>1.9549504950495391</c:v>
                </c:pt>
                <c:pt idx="4914">
                  <c:v>3.5971287128716942</c:v>
                </c:pt>
                <c:pt idx="4915">
                  <c:v>3.0691089108907672</c:v>
                </c:pt>
                <c:pt idx="4916">
                  <c:v>2.3288118811883511</c:v>
                </c:pt>
                <c:pt idx="4917">
                  <c:v>2.3718811881186448</c:v>
                </c:pt>
                <c:pt idx="4918">
                  <c:v>2.3771287128719414</c:v>
                </c:pt>
                <c:pt idx="4919">
                  <c:v>1.6581188118807111</c:v>
                </c:pt>
                <c:pt idx="4920">
                  <c:v>2.3145544554451911</c:v>
                </c:pt>
                <c:pt idx="4921">
                  <c:v>2.2465346534650705</c:v>
                </c:pt>
                <c:pt idx="4922">
                  <c:v>1.9693069306934394</c:v>
                </c:pt>
                <c:pt idx="4923">
                  <c:v>2.9353465346531773</c:v>
                </c:pt>
                <c:pt idx="4924">
                  <c:v>0.84069306930616383</c:v>
                </c:pt>
                <c:pt idx="4925">
                  <c:v>1.3014851485157051</c:v>
                </c:pt>
                <c:pt idx="4926">
                  <c:v>0.95554455445595876</c:v>
                </c:pt>
                <c:pt idx="4927">
                  <c:v>0.80524752475255779</c:v>
                </c:pt>
                <c:pt idx="4928">
                  <c:v>0.41475247524719483</c:v>
                </c:pt>
                <c:pt idx="4929">
                  <c:v>0.8210891089103739</c:v>
                </c:pt>
                <c:pt idx="4930">
                  <c:v>0.53782178217811816</c:v>
                </c:pt>
                <c:pt idx="4931">
                  <c:v>0.8370297029689302</c:v>
                </c:pt>
                <c:pt idx="4932">
                  <c:v>0.63524752475262691</c:v>
                </c:pt>
                <c:pt idx="4933">
                  <c:v>0.65039603960385517</c:v>
                </c:pt>
                <c:pt idx="4934">
                  <c:v>0.15554455445529056</c:v>
                </c:pt>
                <c:pt idx="4935">
                  <c:v>0.79999999999926119</c:v>
                </c:pt>
                <c:pt idx="4936">
                  <c:v>0.25534653465319035</c:v>
                </c:pt>
                <c:pt idx="4937">
                  <c:v>0.59603960395964006</c:v>
                </c:pt>
                <c:pt idx="4938">
                  <c:v>0.13217821782152689</c:v>
                </c:pt>
                <c:pt idx="4939">
                  <c:v>0.22059405940617219</c:v>
                </c:pt>
                <c:pt idx="4940">
                  <c:v>0.21445544554480742</c:v>
                </c:pt>
                <c:pt idx="4941">
                  <c:v>0.86792079208004846</c:v>
                </c:pt>
                <c:pt idx="4942">
                  <c:v>0.80673267326788067</c:v>
                </c:pt>
                <c:pt idx="4943">
                  <c:v>0.5491089108920395</c:v>
                </c:pt>
                <c:pt idx="4944">
                  <c:v>7.1683168317354051E-2</c:v>
                </c:pt>
                <c:pt idx="4945">
                  <c:v>6.6435643564057387E-2</c:v>
                </c:pt>
                <c:pt idx="4946">
                  <c:v>0.12920792079228813</c:v>
                </c:pt>
                <c:pt idx="4947">
                  <c:v>0.2772277227716311</c:v>
                </c:pt>
                <c:pt idx="4948">
                  <c:v>1.5940594058556239E-2</c:v>
                </c:pt>
                <c:pt idx="4949">
                  <c:v>6.6534653464797505E-2</c:v>
                </c:pt>
                <c:pt idx="4950">
                  <c:v>-0.10425742574246143</c:v>
                </c:pt>
                <c:pt idx="4951">
                  <c:v>0.33772277227721098</c:v>
                </c:pt>
                <c:pt idx="4952">
                  <c:v>-0.21069306930683362</c:v>
                </c:pt>
                <c:pt idx="4953">
                  <c:v>0.15861386138667646</c:v>
                </c:pt>
                <c:pt idx="4954">
                  <c:v>3.6336633663081153E-2</c:v>
                </c:pt>
                <c:pt idx="4955">
                  <c:v>1.0594059405926457E-2</c:v>
                </c:pt>
                <c:pt idx="4956">
                  <c:v>0.17594059405981549</c:v>
                </c:pt>
                <c:pt idx="4957">
                  <c:v>0.13980198019821458</c:v>
                </c:pt>
                <c:pt idx="4958">
                  <c:v>-0.10356435643587356</c:v>
                </c:pt>
                <c:pt idx="4959">
                  <c:v>0.11782178217903366</c:v>
                </c:pt>
                <c:pt idx="4960">
                  <c:v>6.6534653466204519E-2</c:v>
                </c:pt>
                <c:pt idx="4961">
                  <c:v>0.43663366336704262</c:v>
                </c:pt>
                <c:pt idx="4962">
                  <c:v>-8.2376237624020632E-2</c:v>
                </c:pt>
                <c:pt idx="4963">
                  <c:v>6.2772277226823728E-2</c:v>
                </c:pt>
                <c:pt idx="4964">
                  <c:v>-0.35425742574302199</c:v>
                </c:pt>
                <c:pt idx="4965">
                  <c:v>0.18960396039572083</c:v>
                </c:pt>
                <c:pt idx="4966">
                  <c:v>-0.18059405940585738</c:v>
                </c:pt>
                <c:pt idx="4967">
                  <c:v>0.25227722772321143</c:v>
                </c:pt>
                <c:pt idx="4968">
                  <c:v>7.3267326732010057E-2</c:v>
                </c:pt>
                <c:pt idx="4969">
                  <c:v>0.11861386138636167</c:v>
                </c:pt>
                <c:pt idx="4970">
                  <c:v>-2.4950495049826694E-2</c:v>
                </c:pt>
                <c:pt idx="4971">
                  <c:v>0.20019801980164728</c:v>
                </c:pt>
                <c:pt idx="4972">
                  <c:v>6.6435643564057387E-2</c:v>
                </c:pt>
                <c:pt idx="4973">
                  <c:v>0.25762376237724827</c:v>
                </c:pt>
                <c:pt idx="4974">
                  <c:v>1.9702970296530019E-2</c:v>
                </c:pt>
                <c:pt idx="4975">
                  <c:v>6.2673267327490609E-2</c:v>
                </c:pt>
                <c:pt idx="4976">
                  <c:v>0.17524752475182059</c:v>
                </c:pt>
                <c:pt idx="4977">
                  <c:v>0.60960396039480536</c:v>
                </c:pt>
                <c:pt idx="4978">
                  <c:v>-0.11257425742573698</c:v>
                </c:pt>
                <c:pt idx="4979">
                  <c:v>0.37920792079284865</c:v>
                </c:pt>
                <c:pt idx="4980">
                  <c:v>0.50841584158372977</c:v>
                </c:pt>
                <c:pt idx="4981">
                  <c:v>0.18960396039572083</c:v>
                </c:pt>
                <c:pt idx="4982">
                  <c:v>-2.4950495048419681E-2</c:v>
                </c:pt>
                <c:pt idx="4983">
                  <c:v>0.10960396039649822</c:v>
                </c:pt>
                <c:pt idx="4984">
                  <c:v>-0.29683168316742103</c:v>
                </c:pt>
                <c:pt idx="4985">
                  <c:v>7.178217821668717E-2</c:v>
                </c:pt>
                <c:pt idx="4986">
                  <c:v>-0.28247524752352077</c:v>
                </c:pt>
                <c:pt idx="4987">
                  <c:v>0.31792079207994084</c:v>
                </c:pt>
                <c:pt idx="4988">
                  <c:v>0.45019801980080082</c:v>
                </c:pt>
                <c:pt idx="4989">
                  <c:v>0.53792079207885823</c:v>
                </c:pt>
                <c:pt idx="4990">
                  <c:v>1.584158415922313E-2</c:v>
                </c:pt>
                <c:pt idx="4991">
                  <c:v>0.42069306930707934</c:v>
                </c:pt>
                <c:pt idx="4992">
                  <c:v>7.178217821668717E-2</c:v>
                </c:pt>
                <c:pt idx="4993">
                  <c:v>0.2417821782166181</c:v>
                </c:pt>
                <c:pt idx="4994">
                  <c:v>-0.33237623762458118</c:v>
                </c:pt>
                <c:pt idx="4995">
                  <c:v>-8.2277227723280513E-2</c:v>
                </c:pt>
                <c:pt idx="4996">
                  <c:v>-0.10732673267384733</c:v>
                </c:pt>
                <c:pt idx="4997">
                  <c:v>0.13742574257341655</c:v>
                </c:pt>
                <c:pt idx="4998">
                  <c:v>-0.15336633663478683</c:v>
                </c:pt>
                <c:pt idx="4999">
                  <c:v>9.0099009912704576E-3</c:v>
                </c:pt>
                <c:pt idx="5000">
                  <c:v>-0.13821782178215156</c:v>
                </c:pt>
                <c:pt idx="5001">
                  <c:v>0.14801980198075002</c:v>
                </c:pt>
                <c:pt idx="5002">
                  <c:v>0.22584158415806185</c:v>
                </c:pt>
                <c:pt idx="5003">
                  <c:v>0.49772277227706319</c:v>
                </c:pt>
                <c:pt idx="5004">
                  <c:v>0.24475247524867089</c:v>
                </c:pt>
                <c:pt idx="5005">
                  <c:v>0.21603960396087041</c:v>
                </c:pt>
                <c:pt idx="5006">
                  <c:v>-0.20544554455494396</c:v>
                </c:pt>
                <c:pt idx="5007">
                  <c:v>0.30217821782145782</c:v>
                </c:pt>
                <c:pt idx="5008">
                  <c:v>0.11782178217762665</c:v>
                </c:pt>
                <c:pt idx="5009">
                  <c:v>0.19495049504975762</c:v>
                </c:pt>
                <c:pt idx="5010">
                  <c:v>6.6435643564057387E-2</c:v>
                </c:pt>
                <c:pt idx="5011">
                  <c:v>-5.2178217820897266E-2</c:v>
                </c:pt>
                <c:pt idx="5012">
                  <c:v>-0.18425742574309104</c:v>
                </c:pt>
                <c:pt idx="5013">
                  <c:v>0.38980198019877516</c:v>
                </c:pt>
                <c:pt idx="5014">
                  <c:v>-0.20920792079291775</c:v>
                </c:pt>
                <c:pt idx="5015">
                  <c:v>0.47217821782138875</c:v>
                </c:pt>
                <c:pt idx="5016">
                  <c:v>-3.6237623762341027E-2</c:v>
                </c:pt>
                <c:pt idx="5017">
                  <c:v>0.22504950495073386</c:v>
                </c:pt>
                <c:pt idx="5018">
                  <c:v>-8.3168316832755648E-3</c:v>
                </c:pt>
                <c:pt idx="5019">
                  <c:v>0.2198019801988442</c:v>
                </c:pt>
                <c:pt idx="5020">
                  <c:v>0.31267326732664413</c:v>
                </c:pt>
                <c:pt idx="5021">
                  <c:v>0.45247524752485874</c:v>
                </c:pt>
                <c:pt idx="5022">
                  <c:v>-1.4356435643900239E-2</c:v>
                </c:pt>
                <c:pt idx="5023">
                  <c:v>-6.6534653466204519E-2</c:v>
                </c:pt>
                <c:pt idx="5024">
                  <c:v>0.27188118811900136</c:v>
                </c:pt>
                <c:pt idx="5025">
                  <c:v>0.25237623762395156</c:v>
                </c:pt>
                <c:pt idx="5026">
                  <c:v>1.0594059405926457E-2</c:v>
                </c:pt>
                <c:pt idx="5027">
                  <c:v>0.29683168316742103</c:v>
                </c:pt>
                <c:pt idx="5028">
                  <c:v>0.5847524752471257</c:v>
                </c:pt>
                <c:pt idx="5029">
                  <c:v>0.89207920792114015</c:v>
                </c:pt>
                <c:pt idx="5030">
                  <c:v>0.60960396039480536</c:v>
                </c:pt>
                <c:pt idx="5031">
                  <c:v>0.37920792079144167</c:v>
                </c:pt>
                <c:pt idx="5032">
                  <c:v>-0.15039603960414102</c:v>
                </c:pt>
                <c:pt idx="5033">
                  <c:v>0.33990099009912172</c:v>
                </c:pt>
                <c:pt idx="5034">
                  <c:v>-0.30891089109007741</c:v>
                </c:pt>
                <c:pt idx="5035">
                  <c:v>-4.1584158416377824E-2</c:v>
                </c:pt>
                <c:pt idx="5036">
                  <c:v>-7.1782178218094184E-2</c:v>
                </c:pt>
                <c:pt idx="5037">
                  <c:v>0.62623762376135639</c:v>
                </c:pt>
                <c:pt idx="5038">
                  <c:v>5.2079207920157147E-2</c:v>
                </c:pt>
                <c:pt idx="5039">
                  <c:v>0.40940594059456503</c:v>
                </c:pt>
                <c:pt idx="5040">
                  <c:v>0.13980198019821458</c:v>
                </c:pt>
                <c:pt idx="5041">
                  <c:v>0.51891089108891608</c:v>
                </c:pt>
                <c:pt idx="5042">
                  <c:v>6.8019801980120392E-2</c:v>
                </c:pt>
                <c:pt idx="5043">
                  <c:v>0.3323762376231742</c:v>
                </c:pt>
                <c:pt idx="5044">
                  <c:v>0.12693069306823021</c:v>
                </c:pt>
                <c:pt idx="5045">
                  <c:v>0.50762376237640183</c:v>
                </c:pt>
                <c:pt idx="5046">
                  <c:v>0.23643564356398833</c:v>
                </c:pt>
                <c:pt idx="5047">
                  <c:v>-7.3267326733417071E-2</c:v>
                </c:pt>
                <c:pt idx="5048">
                  <c:v>5.346534654036797E-3</c:v>
                </c:pt>
                <c:pt idx="5049">
                  <c:v>0.2772277227716311</c:v>
                </c:pt>
                <c:pt idx="5050">
                  <c:v>-0.15029702970340092</c:v>
                </c:pt>
                <c:pt idx="5051">
                  <c:v>0.6367326732679498</c:v>
                </c:pt>
                <c:pt idx="5052">
                  <c:v>0.32326732673257064</c:v>
                </c:pt>
                <c:pt idx="5053">
                  <c:v>0.17524752475322761</c:v>
                </c:pt>
                <c:pt idx="5054">
                  <c:v>9.2970297029947094E-2</c:v>
                </c:pt>
                <c:pt idx="5055">
                  <c:v>0.52881188118825473</c:v>
                </c:pt>
                <c:pt idx="5056">
                  <c:v>0.11633663366371078</c:v>
                </c:pt>
                <c:pt idx="5057">
                  <c:v>6.6534653464797505E-2</c:v>
                </c:pt>
                <c:pt idx="5058">
                  <c:v>0.19108910891104372</c:v>
                </c:pt>
                <c:pt idx="5059">
                  <c:v>0.25762376237584123</c:v>
                </c:pt>
                <c:pt idx="5060">
                  <c:v>0.10198019801981054</c:v>
                </c:pt>
                <c:pt idx="5061">
                  <c:v>0.26663366336570465</c:v>
                </c:pt>
                <c:pt idx="5062">
                  <c:v>0.12316831683166345</c:v>
                </c:pt>
                <c:pt idx="5063">
                  <c:v>0.2772277227716311</c:v>
                </c:pt>
                <c:pt idx="5064">
                  <c:v>0.10198019801981054</c:v>
                </c:pt>
                <c:pt idx="5065">
                  <c:v>0.70326732673274728</c:v>
                </c:pt>
                <c:pt idx="5066">
                  <c:v>0.25683168316851324</c:v>
                </c:pt>
                <c:pt idx="5067">
                  <c:v>0.40940594059315799</c:v>
                </c:pt>
                <c:pt idx="5068">
                  <c:v>0.16237623762324324</c:v>
                </c:pt>
                <c:pt idx="5069">
                  <c:v>0.48792079207846473</c:v>
                </c:pt>
                <c:pt idx="5070">
                  <c:v>0.10871287128702309</c:v>
                </c:pt>
                <c:pt idx="5071">
                  <c:v>0.47594059405936251</c:v>
                </c:pt>
                <c:pt idx="5072">
                  <c:v>0.11257425742573698</c:v>
                </c:pt>
                <c:pt idx="5073">
                  <c:v>0.30811881187993534</c:v>
                </c:pt>
                <c:pt idx="5074">
                  <c:v>-0.12316831683166345</c:v>
                </c:pt>
                <c:pt idx="5075">
                  <c:v>0.34900990098972529</c:v>
                </c:pt>
                <c:pt idx="5076">
                  <c:v>2.1188118811852914E-2</c:v>
                </c:pt>
                <c:pt idx="5077">
                  <c:v>0.44712871287082195</c:v>
                </c:pt>
                <c:pt idx="5078">
                  <c:v>7.8613861386046854E-2</c:v>
                </c:pt>
                <c:pt idx="5079">
                  <c:v>0.47742574257468545</c:v>
                </c:pt>
                <c:pt idx="5080">
                  <c:v>0.4146534653464547</c:v>
                </c:pt>
                <c:pt idx="5081">
                  <c:v>0.73881188118850039</c:v>
                </c:pt>
                <c:pt idx="5082">
                  <c:v>0.11782178217762665</c:v>
                </c:pt>
                <c:pt idx="5083">
                  <c:v>0.65346534653524102</c:v>
                </c:pt>
                <c:pt idx="5084">
                  <c:v>0.11247524752358985</c:v>
                </c:pt>
                <c:pt idx="5085">
                  <c:v>7.7029702969983835E-2</c:v>
                </c:pt>
                <c:pt idx="5086">
                  <c:v>0.23108910890995152</c:v>
                </c:pt>
                <c:pt idx="5087">
                  <c:v>0.37544554455487489</c:v>
                </c:pt>
                <c:pt idx="5088">
                  <c:v>0.61564356435683698</c:v>
                </c:pt>
                <c:pt idx="5089">
                  <c:v>0.40108910891128946</c:v>
                </c:pt>
                <c:pt idx="5090">
                  <c:v>0.42079207920781947</c:v>
                </c:pt>
                <c:pt idx="5091">
                  <c:v>4.5346534654351608E-2</c:v>
                </c:pt>
                <c:pt idx="5092">
                  <c:v>0.11405940593965287</c:v>
                </c:pt>
                <c:pt idx="5093">
                  <c:v>0.14277227722745334</c:v>
                </c:pt>
                <c:pt idx="5094">
                  <c:v>0.1541584158407078</c:v>
                </c:pt>
                <c:pt idx="5095">
                  <c:v>0.20544554455494396</c:v>
                </c:pt>
                <c:pt idx="5096">
                  <c:v>8.762376237731731E-2</c:v>
                </c:pt>
                <c:pt idx="5097">
                  <c:v>0.23574257425740044</c:v>
                </c:pt>
                <c:pt idx="5098">
                  <c:v>4.5346534654351608E-2</c:v>
                </c:pt>
                <c:pt idx="5099">
                  <c:v>-7.0990099009359167E-2</c:v>
                </c:pt>
                <c:pt idx="5100">
                  <c:v>-5.2178217820897266E-2</c:v>
                </c:pt>
                <c:pt idx="5101">
                  <c:v>0.15930693069185733</c:v>
                </c:pt>
                <c:pt idx="5102">
                  <c:v>0.23643564356398833</c:v>
                </c:pt>
                <c:pt idx="5103">
                  <c:v>0.43663366336704262</c:v>
                </c:pt>
                <c:pt idx="5104">
                  <c:v>0.14811881188149015</c:v>
                </c:pt>
                <c:pt idx="5105">
                  <c:v>0.29306930693085426</c:v>
                </c:pt>
                <c:pt idx="5106">
                  <c:v>0.1179207920797738</c:v>
                </c:pt>
                <c:pt idx="5107">
                  <c:v>0.27722772277303814</c:v>
                </c:pt>
                <c:pt idx="5108">
                  <c:v>0.22584158415806185</c:v>
                </c:pt>
                <c:pt idx="5109">
                  <c:v>0.31653465346535808</c:v>
                </c:pt>
                <c:pt idx="5110">
                  <c:v>1.4356435643900239E-2</c:v>
                </c:pt>
                <c:pt idx="5111">
                  <c:v>0.30742574257334748</c:v>
                </c:pt>
                <c:pt idx="5112">
                  <c:v>-0.13445544554417779</c:v>
                </c:pt>
                <c:pt idx="5113">
                  <c:v>0.22584158415806185</c:v>
                </c:pt>
                <c:pt idx="5114">
                  <c:v>-0.2198019801988442</c:v>
                </c:pt>
                <c:pt idx="5115">
                  <c:v>0.13980198019821458</c:v>
                </c:pt>
                <c:pt idx="5116">
                  <c:v>-0.12316831683166345</c:v>
                </c:pt>
                <c:pt idx="5117">
                  <c:v>0.41693069306910557</c:v>
                </c:pt>
                <c:pt idx="5118">
                  <c:v>0.24554455445459189</c:v>
                </c:pt>
                <c:pt idx="5119">
                  <c:v>0.6511881188111831</c:v>
                </c:pt>
                <c:pt idx="5120">
                  <c:v>0.12386138613825133</c:v>
                </c:pt>
                <c:pt idx="5121">
                  <c:v>0.33762376237506386</c:v>
                </c:pt>
                <c:pt idx="5122">
                  <c:v>0.15326732673263968</c:v>
                </c:pt>
                <c:pt idx="5123">
                  <c:v>-9.5940594059185855E-2</c:v>
                </c:pt>
                <c:pt idx="5124">
                  <c:v>0.42079207920781947</c:v>
                </c:pt>
                <c:pt idx="5125">
                  <c:v>0.46910891089140988</c:v>
                </c:pt>
                <c:pt idx="5126">
                  <c:v>0.19495049504975762</c:v>
                </c:pt>
                <c:pt idx="5127">
                  <c:v>9.8118811881096626E-2</c:v>
                </c:pt>
                <c:pt idx="5128">
                  <c:v>0.25762376237584123</c:v>
                </c:pt>
                <c:pt idx="5129">
                  <c:v>0.48643564356454888</c:v>
                </c:pt>
                <c:pt idx="5130">
                  <c:v>0.15930693069326435</c:v>
                </c:pt>
                <c:pt idx="5131">
                  <c:v>0.49702970297047533</c:v>
                </c:pt>
                <c:pt idx="5132">
                  <c:v>0.38455445544688549</c:v>
                </c:pt>
                <c:pt idx="5133">
                  <c:v>0.55970297029655891</c:v>
                </c:pt>
                <c:pt idx="5134">
                  <c:v>5.7425742574193944E-2</c:v>
                </c:pt>
                <c:pt idx="5135">
                  <c:v>7.1782178218094184E-2</c:v>
                </c:pt>
                <c:pt idx="5136">
                  <c:v>-2.1089108911112788E-2</c:v>
                </c:pt>
                <c:pt idx="5137">
                  <c:v>0.83168316831770739</c:v>
                </c:pt>
                <c:pt idx="5138">
                  <c:v>0.26138613861381499</c:v>
                </c:pt>
                <c:pt idx="5139">
                  <c:v>0.7334653465344636</c:v>
                </c:pt>
                <c:pt idx="5140">
                  <c:v>0.46158415841686934</c:v>
                </c:pt>
                <c:pt idx="5141">
                  <c:v>0.53247524752408137</c:v>
                </c:pt>
                <c:pt idx="5142">
                  <c:v>6.6435643564057387E-2</c:v>
                </c:pt>
                <c:pt idx="5143">
                  <c:v>0.38980198019877516</c:v>
                </c:pt>
                <c:pt idx="5144">
                  <c:v>2.4950495048419681E-2</c:v>
                </c:pt>
                <c:pt idx="5145">
                  <c:v>0.30217821782145782</c:v>
                </c:pt>
                <c:pt idx="5146">
                  <c:v>0.26287128712773089</c:v>
                </c:pt>
                <c:pt idx="5147">
                  <c:v>0.28782178217896459</c:v>
                </c:pt>
                <c:pt idx="5148">
                  <c:v>0.23118811881209866</c:v>
                </c:pt>
                <c:pt idx="5149">
                  <c:v>0.23118811881209866</c:v>
                </c:pt>
                <c:pt idx="5150">
                  <c:v>0.12316831683166345</c:v>
                </c:pt>
                <c:pt idx="5151">
                  <c:v>0.37019801980298522</c:v>
                </c:pt>
                <c:pt idx="5152">
                  <c:v>-0.15336633663337981</c:v>
                </c:pt>
                <c:pt idx="5153">
                  <c:v>0.2220792079214951</c:v>
                </c:pt>
                <c:pt idx="5154">
                  <c:v>5.247524751889659E-3</c:v>
                </c:pt>
                <c:pt idx="5155">
                  <c:v>0.20920792079291775</c:v>
                </c:pt>
                <c:pt idx="5156">
                  <c:v>6.1188118812167722E-2</c:v>
                </c:pt>
                <c:pt idx="5157">
                  <c:v>0.10198019801981054</c:v>
                </c:pt>
                <c:pt idx="5158">
                  <c:v>-0.16465346534589415</c:v>
                </c:pt>
                <c:pt idx="5159">
                  <c:v>0.10198019801981054</c:v>
                </c:pt>
                <c:pt idx="5160">
                  <c:v>-0.11257425742573698</c:v>
                </c:pt>
                <c:pt idx="5161">
                  <c:v>0.14504950495010424</c:v>
                </c:pt>
                <c:pt idx="5162">
                  <c:v>5.2079207920157147E-2</c:v>
                </c:pt>
                <c:pt idx="5163">
                  <c:v>7.1782178218094184E-2</c:v>
                </c:pt>
                <c:pt idx="5164">
                  <c:v>0.10198019801981054</c:v>
                </c:pt>
                <c:pt idx="5165">
                  <c:v>0.41693069306910557</c:v>
                </c:pt>
                <c:pt idx="5166">
                  <c:v>0.10881188118776321</c:v>
                </c:pt>
                <c:pt idx="5167">
                  <c:v>0.20623762376227195</c:v>
                </c:pt>
                <c:pt idx="5168">
                  <c:v>6.2673267327490609E-2</c:v>
                </c:pt>
                <c:pt idx="5169">
                  <c:v>0.42603960396111618</c:v>
                </c:pt>
                <c:pt idx="5170">
                  <c:v>8.7722772278057429E-2</c:v>
                </c:pt>
                <c:pt idx="5171">
                  <c:v>0.19871287128773141</c:v>
                </c:pt>
                <c:pt idx="5172">
                  <c:v>-7.7128712870723967E-2</c:v>
                </c:pt>
                <c:pt idx="5173">
                  <c:v>-0.11782178217903366</c:v>
                </c:pt>
                <c:pt idx="5174">
                  <c:v>3.1782178217779372E-2</c:v>
                </c:pt>
                <c:pt idx="5175">
                  <c:v>0.45019801980220786</c:v>
                </c:pt>
                <c:pt idx="5176">
                  <c:v>0.42000000000049148</c:v>
                </c:pt>
                <c:pt idx="5177">
                  <c:v>0.89287128712987518</c:v>
                </c:pt>
                <c:pt idx="5178">
                  <c:v>0.27188118811900136</c:v>
                </c:pt>
                <c:pt idx="5179">
                  <c:v>0.43584158415830759</c:v>
                </c:pt>
                <c:pt idx="5180">
                  <c:v>0.18960396039572083</c:v>
                </c:pt>
                <c:pt idx="5181">
                  <c:v>0.29158415841553137</c:v>
                </c:pt>
                <c:pt idx="5182">
                  <c:v>-0.22504950495073386</c:v>
                </c:pt>
                <c:pt idx="5183">
                  <c:v>0.56584158415792374</c:v>
                </c:pt>
                <c:pt idx="5184">
                  <c:v>-9.297029702854008E-2</c:v>
                </c:pt>
                <c:pt idx="5185">
                  <c:v>0.4562376237628325</c:v>
                </c:pt>
                <c:pt idx="5186">
                  <c:v>0.15415841584211482</c:v>
                </c:pt>
                <c:pt idx="5187">
                  <c:v>0.37019801980298522</c:v>
                </c:pt>
                <c:pt idx="5188">
                  <c:v>-0.15940594059400448</c:v>
                </c:pt>
                <c:pt idx="5189">
                  <c:v>0.10732673267384733</c:v>
                </c:pt>
                <c:pt idx="5190">
                  <c:v>4.6039603959532473E-2</c:v>
                </c:pt>
                <c:pt idx="5191">
                  <c:v>0.49772277227706319</c:v>
                </c:pt>
                <c:pt idx="5192">
                  <c:v>0.38445544554473832</c:v>
                </c:pt>
                <c:pt idx="5193">
                  <c:v>0.260594059406487</c:v>
                </c:pt>
                <c:pt idx="5194">
                  <c:v>0.1541584158407078</c:v>
                </c:pt>
                <c:pt idx="5195">
                  <c:v>0.18059405940585738</c:v>
                </c:pt>
                <c:pt idx="5196">
                  <c:v>-8.762376237731731E-2</c:v>
                </c:pt>
                <c:pt idx="5197">
                  <c:v>7.7029702969983835E-2</c:v>
                </c:pt>
                <c:pt idx="5198">
                  <c:v>8.613861386058741E-2</c:v>
                </c:pt>
                <c:pt idx="5199">
                  <c:v>0.38445544554473832</c:v>
                </c:pt>
                <c:pt idx="5200">
                  <c:v>-8.2277227723280513E-2</c:v>
                </c:pt>
                <c:pt idx="5201">
                  <c:v>0.18435643564383117</c:v>
                </c:pt>
                <c:pt idx="5202">
                  <c:v>0.11861386138636167</c:v>
                </c:pt>
                <c:pt idx="5203">
                  <c:v>0.28782178217755761</c:v>
                </c:pt>
                <c:pt idx="5204">
                  <c:v>0.13445544554417779</c:v>
                </c:pt>
                <c:pt idx="5205">
                  <c:v>0.22514851485147397</c:v>
                </c:pt>
                <c:pt idx="5206">
                  <c:v>4.6039603960939486E-2</c:v>
                </c:pt>
                <c:pt idx="5207">
                  <c:v>-4.1584158414970811E-2</c:v>
                </c:pt>
                <c:pt idx="5208">
                  <c:v>-3.554455445575315E-2</c:v>
                </c:pt>
                <c:pt idx="5209">
                  <c:v>0.33465346534723206</c:v>
                </c:pt>
                <c:pt idx="5210">
                  <c:v>-1.0594059405926457E-2</c:v>
                </c:pt>
                <c:pt idx="5211">
                  <c:v>0.71693069306865265</c:v>
                </c:pt>
                <c:pt idx="5212">
                  <c:v>-0.13742574257482357</c:v>
                </c:pt>
                <c:pt idx="5213">
                  <c:v>0.14881188118807803</c:v>
                </c:pt>
                <c:pt idx="5214">
                  <c:v>3.0198019801716356E-2</c:v>
                </c:pt>
                <c:pt idx="5215">
                  <c:v>0.50227722772236494</c:v>
                </c:pt>
                <c:pt idx="5216">
                  <c:v>0.18425742574309104</c:v>
                </c:pt>
                <c:pt idx="5217">
                  <c:v>0.56881188118856951</c:v>
                </c:pt>
                <c:pt idx="5218">
                  <c:v>0.3400000000012689</c:v>
                </c:pt>
                <c:pt idx="5219">
                  <c:v>0.2863366336636417</c:v>
                </c:pt>
                <c:pt idx="5220">
                  <c:v>0.11861386138636167</c:v>
                </c:pt>
                <c:pt idx="5221">
                  <c:v>0.52722772277219165</c:v>
                </c:pt>
                <c:pt idx="5222">
                  <c:v>0.29158415841693835</c:v>
                </c:pt>
                <c:pt idx="5223">
                  <c:v>0.43584158415830759</c:v>
                </c:pt>
                <c:pt idx="5224">
                  <c:v>-9.9009900990571761E-2</c:v>
                </c:pt>
                <c:pt idx="5225">
                  <c:v>0.18960396039572083</c:v>
                </c:pt>
                <c:pt idx="5226">
                  <c:v>3.5445544553606011E-2</c:v>
                </c:pt>
                <c:pt idx="5227">
                  <c:v>0.25079207920788854</c:v>
                </c:pt>
                <c:pt idx="5228">
                  <c:v>-8.2277227723280513E-2</c:v>
                </c:pt>
                <c:pt idx="5229">
                  <c:v>0.23267326732742155</c:v>
                </c:pt>
                <c:pt idx="5230">
                  <c:v>0.24702970297132179</c:v>
                </c:pt>
                <c:pt idx="5231">
                  <c:v>0.29683168316882802</c:v>
                </c:pt>
                <c:pt idx="5232">
                  <c:v>0.11257425742573698</c:v>
                </c:pt>
                <c:pt idx="5233">
                  <c:v>0.48871287128719976</c:v>
                </c:pt>
                <c:pt idx="5234">
                  <c:v>0.11861386138636167</c:v>
                </c:pt>
                <c:pt idx="5235">
                  <c:v>0.15712871287135358</c:v>
                </c:pt>
                <c:pt idx="5236">
                  <c:v>-4.524752475220447E-2</c:v>
                </c:pt>
                <c:pt idx="5237">
                  <c:v>0.25752475247510109</c:v>
                </c:pt>
                <c:pt idx="5238">
                  <c:v>-3.6237623762341027E-2</c:v>
                </c:pt>
                <c:pt idx="5239">
                  <c:v>0.15415841584211482</c:v>
                </c:pt>
                <c:pt idx="5240">
                  <c:v>9.2871287127799948E-2</c:v>
                </c:pt>
                <c:pt idx="5241">
                  <c:v>5.5148514851543047E-2</c:v>
                </c:pt>
                <c:pt idx="5242">
                  <c:v>-8.1584158415285615E-2</c:v>
                </c:pt>
                <c:pt idx="5243">
                  <c:v>1.9603960395789898E-2</c:v>
                </c:pt>
                <c:pt idx="5244">
                  <c:v>-5.5148514851543047E-2</c:v>
                </c:pt>
                <c:pt idx="5245">
                  <c:v>0.44712871287222894</c:v>
                </c:pt>
                <c:pt idx="5246">
                  <c:v>0.2009900990089753</c:v>
                </c:pt>
                <c:pt idx="5247">
                  <c:v>0.11782178217903366</c:v>
                </c:pt>
                <c:pt idx="5248">
                  <c:v>0.14881188118948505</c:v>
                </c:pt>
                <c:pt idx="5249">
                  <c:v>0.23643564356398833</c:v>
                </c:pt>
                <c:pt idx="5250">
                  <c:v>0.16316831683197827</c:v>
                </c:pt>
                <c:pt idx="5251">
                  <c:v>0.20623762376227195</c:v>
                </c:pt>
                <c:pt idx="5252">
                  <c:v>0.2772277227716311</c:v>
                </c:pt>
                <c:pt idx="5253">
                  <c:v>0.19495049504975762</c:v>
                </c:pt>
                <c:pt idx="5254">
                  <c:v>0.25603960396118525</c:v>
                </c:pt>
                <c:pt idx="5255">
                  <c:v>0.18960396039712785</c:v>
                </c:pt>
                <c:pt idx="5256">
                  <c:v>-1.0594059405926457E-2</c:v>
                </c:pt>
                <c:pt idx="5257">
                  <c:v>0.43138613861374592</c:v>
                </c:pt>
                <c:pt idx="5258">
                  <c:v>2.1188118811852914E-2</c:v>
                </c:pt>
                <c:pt idx="5259">
                  <c:v>0</c:v>
                </c:pt>
                <c:pt idx="5260">
                  <c:v>0.12386138613825133</c:v>
                </c:pt>
                <c:pt idx="5261">
                  <c:v>0.65643564356447981</c:v>
                </c:pt>
                <c:pt idx="5262">
                  <c:v>-0.21079207920757376</c:v>
                </c:pt>
                <c:pt idx="5263">
                  <c:v>0.24633663366332689</c:v>
                </c:pt>
                <c:pt idx="5264">
                  <c:v>0.32930693069319528</c:v>
                </c:pt>
                <c:pt idx="5265">
                  <c:v>0.14881188118807803</c:v>
                </c:pt>
                <c:pt idx="5266">
                  <c:v>-6.6534653466204519E-2</c:v>
                </c:pt>
                <c:pt idx="5267">
                  <c:v>0.5332673267328164</c:v>
                </c:pt>
                <c:pt idx="5268">
                  <c:v>6.7920792079380274E-2</c:v>
                </c:pt>
                <c:pt idx="5269">
                  <c:v>0.22128712871276007</c:v>
                </c:pt>
                <c:pt idx="5270">
                  <c:v>-0.25148514851447645</c:v>
                </c:pt>
                <c:pt idx="5271">
                  <c:v>0.21980198019743719</c:v>
                </c:pt>
                <c:pt idx="5272">
                  <c:v>0.10871287128702309</c:v>
                </c:pt>
                <c:pt idx="5273">
                  <c:v>0.29158415841553137</c:v>
                </c:pt>
                <c:pt idx="5274">
                  <c:v>0.14277227722745334</c:v>
                </c:pt>
                <c:pt idx="5275">
                  <c:v>0.40415841584267537</c:v>
                </c:pt>
                <c:pt idx="5276">
                  <c:v>4.980198019750625E-2</c:v>
                </c:pt>
                <c:pt idx="5277">
                  <c:v>0.37009900990083811</c:v>
                </c:pt>
                <c:pt idx="5278">
                  <c:v>-5.5148514851543047E-2</c:v>
                </c:pt>
                <c:pt idx="5279">
                  <c:v>3.6237623762341027E-2</c:v>
                </c:pt>
                <c:pt idx="5280">
                  <c:v>-9.2970297029947094E-2</c:v>
                </c:pt>
                <c:pt idx="5281">
                  <c:v>0.24999999999915354</c:v>
                </c:pt>
                <c:pt idx="5282">
                  <c:v>0.39504950495066476</c:v>
                </c:pt>
                <c:pt idx="5283">
                  <c:v>0.71910891089056339</c:v>
                </c:pt>
                <c:pt idx="5284">
                  <c:v>-5.247524751889659E-3</c:v>
                </c:pt>
                <c:pt idx="5285">
                  <c:v>0.15861386138526945</c:v>
                </c:pt>
                <c:pt idx="5286">
                  <c:v>3.0990099009044356E-2</c:v>
                </c:pt>
                <c:pt idx="5287">
                  <c:v>0.37386138613881187</c:v>
                </c:pt>
                <c:pt idx="5288">
                  <c:v>0.11782178217903366</c:v>
                </c:pt>
                <c:pt idx="5289">
                  <c:v>0.28326732673366284</c:v>
                </c:pt>
                <c:pt idx="5290">
                  <c:v>0.27188118811900136</c:v>
                </c:pt>
                <c:pt idx="5291">
                  <c:v>0.30217821782145782</c:v>
                </c:pt>
                <c:pt idx="5292">
                  <c:v>-8.8316831682498168E-2</c:v>
                </c:pt>
                <c:pt idx="5293">
                  <c:v>0.35881188118832374</c:v>
                </c:pt>
                <c:pt idx="5294">
                  <c:v>0.1284158415835531</c:v>
                </c:pt>
                <c:pt idx="5295">
                  <c:v>0.20019801980164728</c:v>
                </c:pt>
                <c:pt idx="5296">
                  <c:v>0.22059405940617219</c:v>
                </c:pt>
                <c:pt idx="5297">
                  <c:v>0.34514851485101139</c:v>
                </c:pt>
                <c:pt idx="5298">
                  <c:v>-0.11247524752499687</c:v>
                </c:pt>
                <c:pt idx="5299">
                  <c:v>0.61564356435683698</c:v>
                </c:pt>
                <c:pt idx="5300">
                  <c:v>0.27188118811759432</c:v>
                </c:pt>
                <c:pt idx="5301">
                  <c:v>0.22732673267338474</c:v>
                </c:pt>
                <c:pt idx="5302">
                  <c:v>0.20623762376227195</c:v>
                </c:pt>
                <c:pt idx="5303">
                  <c:v>0.48871287128719976</c:v>
                </c:pt>
                <c:pt idx="5304">
                  <c:v>1.0605940594057481</c:v>
                </c:pt>
                <c:pt idx="5305">
                  <c:v>0.7388118811870934</c:v>
                </c:pt>
                <c:pt idx="5306">
                  <c:v>0.35425742574161495</c:v>
                </c:pt>
                <c:pt idx="5307">
                  <c:v>0.44495049504891115</c:v>
                </c:pt>
                <c:pt idx="5308">
                  <c:v>8.2376237624020632E-2</c:v>
                </c:pt>
                <c:pt idx="5309">
                  <c:v>0.50831683168298969</c:v>
                </c:pt>
                <c:pt idx="5310">
                  <c:v>-0.14811881188149015</c:v>
                </c:pt>
                <c:pt idx="5311">
                  <c:v>0.33237623762458118</c:v>
                </c:pt>
                <c:pt idx="5312">
                  <c:v>-8.7623762375910297E-2</c:v>
                </c:pt>
                <c:pt idx="5313">
                  <c:v>0.47594059406076955</c:v>
                </c:pt>
                <c:pt idx="5314">
                  <c:v>0.31346534653537916</c:v>
                </c:pt>
                <c:pt idx="5315">
                  <c:v>0.75306930693025353</c:v>
                </c:pt>
                <c:pt idx="5316">
                  <c:v>8.7623762375910297E-2</c:v>
                </c:pt>
                <c:pt idx="5317">
                  <c:v>0.47217821782138875</c:v>
                </c:pt>
                <c:pt idx="5318">
                  <c:v>1.6633663365144116E-2</c:v>
                </c:pt>
                <c:pt idx="5319">
                  <c:v>0.43059405940501094</c:v>
                </c:pt>
                <c:pt idx="5320">
                  <c:v>1.4356435642493224E-2</c:v>
                </c:pt>
                <c:pt idx="5321">
                  <c:v>0.37009900990083811</c:v>
                </c:pt>
                <c:pt idx="5322">
                  <c:v>6.0396039606246737E-3</c:v>
                </c:pt>
                <c:pt idx="5323">
                  <c:v>-9.5940594059185855E-2</c:v>
                </c:pt>
                <c:pt idx="5324">
                  <c:v>-0.26663366336570465</c:v>
                </c:pt>
                <c:pt idx="5325">
                  <c:v>0.38524752475347335</c:v>
                </c:pt>
                <c:pt idx="5326">
                  <c:v>0.21069306930683362</c:v>
                </c:pt>
                <c:pt idx="5327">
                  <c:v>0.89287128712846808</c:v>
                </c:pt>
                <c:pt idx="5328">
                  <c:v>0.35960396039565179</c:v>
                </c:pt>
                <c:pt idx="5329">
                  <c:v>0.1284158415835531</c:v>
                </c:pt>
                <c:pt idx="5330">
                  <c:v>-9.6732673266513858E-2</c:v>
                </c:pt>
                <c:pt idx="5331">
                  <c:v>0.53782178217811816</c:v>
                </c:pt>
                <c:pt idx="5332">
                  <c:v>4.1584158416377824E-2</c:v>
                </c:pt>
                <c:pt idx="5333">
                  <c:v>0.13445544554558481</c:v>
                </c:pt>
                <c:pt idx="5334">
                  <c:v>8.2277227723280513E-2</c:v>
                </c:pt>
                <c:pt idx="5335">
                  <c:v>0.48643564356454888</c:v>
                </c:pt>
                <c:pt idx="5336">
                  <c:v>0.2394059405946341</c:v>
                </c:pt>
                <c:pt idx="5337">
                  <c:v>0.19485148514901751</c:v>
                </c:pt>
                <c:pt idx="5338">
                  <c:v>3.554455445575315E-2</c:v>
                </c:pt>
                <c:pt idx="5339">
                  <c:v>0.27722772277303814</c:v>
                </c:pt>
                <c:pt idx="5340">
                  <c:v>0.21079207920757376</c:v>
                </c:pt>
                <c:pt idx="5341">
                  <c:v>0.38445544554473832</c:v>
                </c:pt>
                <c:pt idx="5342">
                  <c:v>0</c:v>
                </c:pt>
                <c:pt idx="5343">
                  <c:v>-4.1485148514230685E-2</c:v>
                </c:pt>
                <c:pt idx="5344">
                  <c:v>-9.2970297029947094E-2</c:v>
                </c:pt>
                <c:pt idx="5345">
                  <c:v>0.38980198019736811</c:v>
                </c:pt>
                <c:pt idx="5346">
                  <c:v>-0.10732673267244032</c:v>
                </c:pt>
                <c:pt idx="5347">
                  <c:v>0.2772277227716311</c:v>
                </c:pt>
                <c:pt idx="5348">
                  <c:v>-0.15326732673263968</c:v>
                </c:pt>
                <c:pt idx="5349">
                  <c:v>0.15940594059400448</c:v>
                </c:pt>
                <c:pt idx="5350">
                  <c:v>0.14277227722745334</c:v>
                </c:pt>
                <c:pt idx="5351">
                  <c:v>0.23564356435666031</c:v>
                </c:pt>
                <c:pt idx="5352">
                  <c:v>9.2871287129206975E-2</c:v>
                </c:pt>
                <c:pt idx="5353">
                  <c:v>4.0792079207642808E-2</c:v>
                </c:pt>
                <c:pt idx="5354">
                  <c:v>8.613861386058741E-2</c:v>
                </c:pt>
                <c:pt idx="5355">
                  <c:v>0.29386138613958929</c:v>
                </c:pt>
                <c:pt idx="5356">
                  <c:v>4.0792079209049828E-2</c:v>
                </c:pt>
                <c:pt idx="5357">
                  <c:v>0.44188118811893229</c:v>
                </c:pt>
                <c:pt idx="5358">
                  <c:v>0.25000000000056055</c:v>
                </c:pt>
                <c:pt idx="5359">
                  <c:v>0.21455445544554752</c:v>
                </c:pt>
                <c:pt idx="5360">
                  <c:v>0.26663366336570465</c:v>
                </c:pt>
                <c:pt idx="5361">
                  <c:v>0.31881188118800896</c:v>
                </c:pt>
                <c:pt idx="5362">
                  <c:v>1.584158415922313E-2</c:v>
                </c:pt>
                <c:pt idx="5363">
                  <c:v>0.24168316831728498</c:v>
                </c:pt>
                <c:pt idx="5364">
                  <c:v>-1.6534653465811008E-2</c:v>
                </c:pt>
                <c:pt idx="5365">
                  <c:v>0.65633663366373973</c:v>
                </c:pt>
                <c:pt idx="5366">
                  <c:v>2.4950495049826694E-2</c:v>
                </c:pt>
                <c:pt idx="5367">
                  <c:v>0.64584158415855331</c:v>
                </c:pt>
                <c:pt idx="5368">
                  <c:v>0.20623762376227195</c:v>
                </c:pt>
                <c:pt idx="5369">
                  <c:v>0.41693069306910557</c:v>
                </c:pt>
                <c:pt idx="5370">
                  <c:v>-3.6237623762341027E-2</c:v>
                </c:pt>
                <c:pt idx="5371">
                  <c:v>0.18435643564383117</c:v>
                </c:pt>
                <c:pt idx="5372">
                  <c:v>0</c:v>
                </c:pt>
                <c:pt idx="5373">
                  <c:v>0.32405940594130561</c:v>
                </c:pt>
                <c:pt idx="5374">
                  <c:v>0.19485148514901751</c:v>
                </c:pt>
                <c:pt idx="5375">
                  <c:v>0.25079207920788854</c:v>
                </c:pt>
                <c:pt idx="5376">
                  <c:v>0.23643564356398833</c:v>
                </c:pt>
                <c:pt idx="5377">
                  <c:v>0.48643564356454888</c:v>
                </c:pt>
                <c:pt idx="5378">
                  <c:v>-0.10198019801981054</c:v>
                </c:pt>
                <c:pt idx="5379">
                  <c:v>0.12396039604039846</c:v>
                </c:pt>
                <c:pt idx="5380">
                  <c:v>-8.5346534653259407E-2</c:v>
                </c:pt>
                <c:pt idx="5381">
                  <c:v>0.25000000000056055</c:v>
                </c:pt>
                <c:pt idx="5382">
                  <c:v>0.26128712871307491</c:v>
                </c:pt>
                <c:pt idx="5383">
                  <c:v>0.19495049504975762</c:v>
                </c:pt>
                <c:pt idx="5384">
                  <c:v>-0.18059405940585738</c:v>
                </c:pt>
                <c:pt idx="5385">
                  <c:v>0.16999999999993093</c:v>
                </c:pt>
                <c:pt idx="5386">
                  <c:v>-0.10722772277310721</c:v>
                </c:pt>
                <c:pt idx="5387">
                  <c:v>0.2659405940591168</c:v>
                </c:pt>
                <c:pt idx="5388">
                  <c:v>4.4554455445616592E-2</c:v>
                </c:pt>
                <c:pt idx="5389">
                  <c:v>0.30742574257475452</c:v>
                </c:pt>
                <c:pt idx="5390">
                  <c:v>-1.4356435642493224E-2</c:v>
                </c:pt>
                <c:pt idx="5391">
                  <c:v>0.50762376237640183</c:v>
                </c:pt>
                <c:pt idx="5392">
                  <c:v>0.23643564356398833</c:v>
                </c:pt>
                <c:pt idx="5393">
                  <c:v>0.23039603960336363</c:v>
                </c:pt>
                <c:pt idx="5394">
                  <c:v>-5.3465346526297818E-3</c:v>
                </c:pt>
                <c:pt idx="5395">
                  <c:v>0.2659405940591168</c:v>
                </c:pt>
                <c:pt idx="5396">
                  <c:v>0.20930693069365786</c:v>
                </c:pt>
                <c:pt idx="5397">
                  <c:v>-5.346534654036797E-3</c:v>
                </c:pt>
                <c:pt idx="5398">
                  <c:v>-0.15405940593996767</c:v>
                </c:pt>
                <c:pt idx="5399">
                  <c:v>0.23267326732742155</c:v>
                </c:pt>
                <c:pt idx="5400">
                  <c:v>-0.23564356435666031</c:v>
                </c:pt>
                <c:pt idx="5401">
                  <c:v>0.28247524752492781</c:v>
                </c:pt>
                <c:pt idx="5402">
                  <c:v>0.32930693069319528</c:v>
                </c:pt>
                <c:pt idx="5403">
                  <c:v>0.1790099009912014</c:v>
                </c:pt>
                <c:pt idx="5404">
                  <c:v>-4.0792079207642808E-2</c:v>
                </c:pt>
                <c:pt idx="5405">
                  <c:v>0.31346534653537916</c:v>
                </c:pt>
                <c:pt idx="5406">
                  <c:v>0.11782178217762665</c:v>
                </c:pt>
                <c:pt idx="5407">
                  <c:v>0.53336633663355648</c:v>
                </c:pt>
                <c:pt idx="5408">
                  <c:v>0.19485148514901751</c:v>
                </c:pt>
                <c:pt idx="5409">
                  <c:v>0.40415841584126838</c:v>
                </c:pt>
                <c:pt idx="5410">
                  <c:v>-1.0594059405926457E-2</c:v>
                </c:pt>
                <c:pt idx="5411">
                  <c:v>0.373960396039552</c:v>
                </c:pt>
                <c:pt idx="5412">
                  <c:v>0.34900990098972529</c:v>
                </c:pt>
                <c:pt idx="5413">
                  <c:v>0.77495049504869429</c:v>
                </c:pt>
                <c:pt idx="5414">
                  <c:v>0.20396039603962107</c:v>
                </c:pt>
                <c:pt idx="5415">
                  <c:v>0.46306930693078519</c:v>
                </c:pt>
                <c:pt idx="5416">
                  <c:v>6.1188118812167722E-2</c:v>
                </c:pt>
                <c:pt idx="5417">
                  <c:v>-0.1284158415835531</c:v>
                </c:pt>
                <c:pt idx="5418">
                  <c:v>-3.0198019801716356E-2</c:v>
                </c:pt>
                <c:pt idx="5419">
                  <c:v>0.34366336633709554</c:v>
                </c:pt>
                <c:pt idx="5420">
                  <c:v>0.1699009900991908</c:v>
                </c:pt>
                <c:pt idx="5421">
                  <c:v>9.1386138613884074E-2</c:v>
                </c:pt>
                <c:pt idx="5422">
                  <c:v>-0.11782178217762665</c:v>
                </c:pt>
                <c:pt idx="5423">
                  <c:v>0.25000000000056055</c:v>
                </c:pt>
                <c:pt idx="5424">
                  <c:v>0.14277227722745334</c:v>
                </c:pt>
                <c:pt idx="5425">
                  <c:v>0.33990099009912172</c:v>
                </c:pt>
                <c:pt idx="5426">
                  <c:v>8.1584158415285615E-2</c:v>
                </c:pt>
                <c:pt idx="5427">
                  <c:v>-2.1089108909705775E-2</c:v>
                </c:pt>
                <c:pt idx="5428">
                  <c:v>0.30217821782145782</c:v>
                </c:pt>
                <c:pt idx="5429">
                  <c:v>0.42534653465452826</c:v>
                </c:pt>
                <c:pt idx="5430">
                  <c:v>3.0297029702456478E-2</c:v>
                </c:pt>
                <c:pt idx="5431">
                  <c:v>0.29693069306956815</c:v>
                </c:pt>
                <c:pt idx="5432">
                  <c:v>-0.23039603960477065</c:v>
                </c:pt>
                <c:pt idx="5433">
                  <c:v>0.32336633663331071</c:v>
                </c:pt>
                <c:pt idx="5434">
                  <c:v>0.25227722772180444</c:v>
                </c:pt>
                <c:pt idx="5435">
                  <c:v>0.5332673267328164</c:v>
                </c:pt>
                <c:pt idx="5436">
                  <c:v>-4.1584158414970811E-2</c:v>
                </c:pt>
                <c:pt idx="5437">
                  <c:v>0.30821782178208251</c:v>
                </c:pt>
                <c:pt idx="5438">
                  <c:v>-0.10198019801981054</c:v>
                </c:pt>
                <c:pt idx="5439">
                  <c:v>7.7029702969983835E-2</c:v>
                </c:pt>
                <c:pt idx="5440">
                  <c:v>0</c:v>
                </c:pt>
                <c:pt idx="5441">
                  <c:v>0.21455445544554752</c:v>
                </c:pt>
                <c:pt idx="5442">
                  <c:v>5.2475247532966741E-3</c:v>
                </c:pt>
                <c:pt idx="5443">
                  <c:v>3.6237623762341027E-2</c:v>
                </c:pt>
                <c:pt idx="5444">
                  <c:v>6.6534653464797505E-2</c:v>
                </c:pt>
                <c:pt idx="5445">
                  <c:v>0.50237623762310513</c:v>
                </c:pt>
                <c:pt idx="5446">
                  <c:v>0.27188118811900136</c:v>
                </c:pt>
                <c:pt idx="5447">
                  <c:v>0.24178217821802511</c:v>
                </c:pt>
                <c:pt idx="5448">
                  <c:v>-4.1584158414970811E-2</c:v>
                </c:pt>
                <c:pt idx="5449">
                  <c:v>0.43128712871300584</c:v>
                </c:pt>
                <c:pt idx="5450">
                  <c:v>0.32405940594130561</c:v>
                </c:pt>
                <c:pt idx="5451">
                  <c:v>0.43059405940501094</c:v>
                </c:pt>
                <c:pt idx="5452">
                  <c:v>1.0594059405926457E-2</c:v>
                </c:pt>
                <c:pt idx="5453">
                  <c:v>0.28782178217896459</c:v>
                </c:pt>
                <c:pt idx="5454">
                  <c:v>-8.2376237624020632E-2</c:v>
                </c:pt>
                <c:pt idx="5455">
                  <c:v>0.38455445544547845</c:v>
                </c:pt>
                <c:pt idx="5456">
                  <c:v>0.2220792079214951</c:v>
                </c:pt>
                <c:pt idx="5457">
                  <c:v>0.10346534653513342</c:v>
                </c:pt>
                <c:pt idx="5458">
                  <c:v>-4.6831683168267482E-2</c:v>
                </c:pt>
                <c:pt idx="5459">
                  <c:v>3.0198019801716356E-2</c:v>
                </c:pt>
                <c:pt idx="5460">
                  <c:v>0.29158415841553137</c:v>
                </c:pt>
                <c:pt idx="5461">
                  <c:v>0.18960396039712785</c:v>
                </c:pt>
                <c:pt idx="5462">
                  <c:v>3.554455445575315E-2</c:v>
                </c:pt>
                <c:pt idx="5463">
                  <c:v>0.43138613861374592</c:v>
                </c:pt>
                <c:pt idx="5464">
                  <c:v>-0.10198019801981054</c:v>
                </c:pt>
                <c:pt idx="5465">
                  <c:v>0.6367326732679498</c:v>
                </c:pt>
                <c:pt idx="5466">
                  <c:v>0.19485148514901751</c:v>
                </c:pt>
                <c:pt idx="5467">
                  <c:v>-1.663366336655113E-2</c:v>
                </c:pt>
                <c:pt idx="5468">
                  <c:v>0.16762376237653992</c:v>
                </c:pt>
                <c:pt idx="5469">
                  <c:v>0.29683168316742103</c:v>
                </c:pt>
                <c:pt idx="5470">
                  <c:v>-5.5148514851543047E-2</c:v>
                </c:pt>
                <c:pt idx="5471">
                  <c:v>0.20920792079291775</c:v>
                </c:pt>
                <c:pt idx="5472">
                  <c:v>2.4950495049826694E-2</c:v>
                </c:pt>
                <c:pt idx="5473">
                  <c:v>0.1948514851476105</c:v>
                </c:pt>
                <c:pt idx="5474">
                  <c:v>-3.0297029702456478E-2</c:v>
                </c:pt>
                <c:pt idx="5475">
                  <c:v>0.32405940594130561</c:v>
                </c:pt>
                <c:pt idx="5476">
                  <c:v>0.23564356435666031</c:v>
                </c:pt>
                <c:pt idx="5477">
                  <c:v>0.21524752475213541</c:v>
                </c:pt>
                <c:pt idx="5478">
                  <c:v>6.0396039606246737E-3</c:v>
                </c:pt>
                <c:pt idx="5479">
                  <c:v>1.4356435643900239E-2</c:v>
                </c:pt>
                <c:pt idx="5480">
                  <c:v>0.12841584158496011</c:v>
                </c:pt>
                <c:pt idx="5481">
                  <c:v>0.16247524752539039</c:v>
                </c:pt>
                <c:pt idx="5482">
                  <c:v>-0.23039603960336363</c:v>
                </c:pt>
                <c:pt idx="5483">
                  <c:v>0.18960396039712785</c:v>
                </c:pt>
                <c:pt idx="5484">
                  <c:v>0.37920792079144167</c:v>
                </c:pt>
                <c:pt idx="5485">
                  <c:v>0.44188118811893229</c:v>
                </c:pt>
                <c:pt idx="5486">
                  <c:v>-3.7722772277663921E-2</c:v>
                </c:pt>
                <c:pt idx="5487">
                  <c:v>0.43059405940641793</c:v>
                </c:pt>
                <c:pt idx="5488">
                  <c:v>6.564356435532237E-2</c:v>
                </c:pt>
                <c:pt idx="5489">
                  <c:v>0.13821782178215156</c:v>
                </c:pt>
                <c:pt idx="5490">
                  <c:v>0.14811881188008313</c:v>
                </c:pt>
                <c:pt idx="5491">
                  <c:v>0.20019801980164728</c:v>
                </c:pt>
                <c:pt idx="5492">
                  <c:v>2.1089108911112788E-2</c:v>
                </c:pt>
                <c:pt idx="5493">
                  <c:v>-4.6831683168267482E-2</c:v>
                </c:pt>
                <c:pt idx="5494">
                  <c:v>-0.13445544554558481</c:v>
                </c:pt>
                <c:pt idx="5495">
                  <c:v>-3.0297029702456478E-2</c:v>
                </c:pt>
                <c:pt idx="5496">
                  <c:v>-1.9603960397196914E-2</c:v>
                </c:pt>
                <c:pt idx="5497">
                  <c:v>0.36485148514894844</c:v>
                </c:pt>
                <c:pt idx="5498">
                  <c:v>6.6435643564057387E-2</c:v>
                </c:pt>
                <c:pt idx="5499">
                  <c:v>5.7425742574193944E-2</c:v>
                </c:pt>
                <c:pt idx="5500">
                  <c:v>3.554455445575315E-2</c:v>
                </c:pt>
                <c:pt idx="5501">
                  <c:v>0.20396039603962107</c:v>
                </c:pt>
                <c:pt idx="5502">
                  <c:v>-1.0594059405926457E-2</c:v>
                </c:pt>
                <c:pt idx="5503">
                  <c:v>0.33386138613849708</c:v>
                </c:pt>
                <c:pt idx="5504">
                  <c:v>0.30742574257475452</c:v>
                </c:pt>
                <c:pt idx="5505">
                  <c:v>0.27722772277303814</c:v>
                </c:pt>
                <c:pt idx="5506">
                  <c:v>0.35118811881163609</c:v>
                </c:pt>
                <c:pt idx="5507">
                  <c:v>9.3663366336534964E-2</c:v>
                </c:pt>
                <c:pt idx="5508">
                  <c:v>0.28861386138629258</c:v>
                </c:pt>
                <c:pt idx="5509">
                  <c:v>0.4562376237628325</c:v>
                </c:pt>
                <c:pt idx="5510">
                  <c:v>-1.9603960395789898E-2</c:v>
                </c:pt>
                <c:pt idx="5511">
                  <c:v>0.28099009900960492</c:v>
                </c:pt>
                <c:pt idx="5512">
                  <c:v>-4.6138613861679612E-2</c:v>
                </c:pt>
                <c:pt idx="5513">
                  <c:v>0.13445544554417779</c:v>
                </c:pt>
                <c:pt idx="5514">
                  <c:v>-0.10732673267244032</c:v>
                </c:pt>
                <c:pt idx="5515">
                  <c:v>0.17297029702916969</c:v>
                </c:pt>
                <c:pt idx="5516">
                  <c:v>-0.148019801979343</c:v>
                </c:pt>
                <c:pt idx="5517">
                  <c:v>0.24099009900929011</c:v>
                </c:pt>
                <c:pt idx="5518">
                  <c:v>-3.0198019801716356E-2</c:v>
                </c:pt>
                <c:pt idx="5519">
                  <c:v>0.43059405940641793</c:v>
                </c:pt>
                <c:pt idx="5520">
                  <c:v>-2.7128712871737463E-2</c:v>
                </c:pt>
                <c:pt idx="5521">
                  <c:v>0.15861386138526945</c:v>
                </c:pt>
                <c:pt idx="5522">
                  <c:v>1.0594059405926457E-2</c:v>
                </c:pt>
                <c:pt idx="5523">
                  <c:v>0.11257425742573698</c:v>
                </c:pt>
                <c:pt idx="5524">
                  <c:v>0.28247524752352077</c:v>
                </c:pt>
                <c:pt idx="5525">
                  <c:v>0.33990099009912172</c:v>
                </c:pt>
                <c:pt idx="5526">
                  <c:v>4.6831683168267482E-2</c:v>
                </c:pt>
                <c:pt idx="5527">
                  <c:v>0.3934653465346018</c:v>
                </c:pt>
                <c:pt idx="5528">
                  <c:v>8.7623762375910297E-2</c:v>
                </c:pt>
                <c:pt idx="5529">
                  <c:v>0.38069306930676455</c:v>
                </c:pt>
                <c:pt idx="5530">
                  <c:v>-9.0099009898634425E-3</c:v>
                </c:pt>
                <c:pt idx="5531">
                  <c:v>0.27188118811900136</c:v>
                </c:pt>
                <c:pt idx="5532">
                  <c:v>0.24702970296991478</c:v>
                </c:pt>
                <c:pt idx="5533">
                  <c:v>0.20019801980305429</c:v>
                </c:pt>
                <c:pt idx="5534">
                  <c:v>0.10346534653513342</c:v>
                </c:pt>
                <c:pt idx="5535">
                  <c:v>0.26663366336570465</c:v>
                </c:pt>
                <c:pt idx="5536">
                  <c:v>-0.11782178217903366</c:v>
                </c:pt>
                <c:pt idx="5537">
                  <c:v>2.4950495049826694E-2</c:v>
                </c:pt>
                <c:pt idx="5538">
                  <c:v>7.1782178218094184E-2</c:v>
                </c:pt>
                <c:pt idx="5539">
                  <c:v>0.20544554455494396</c:v>
                </c:pt>
                <c:pt idx="5540">
                  <c:v>9.1386138613884074E-2</c:v>
                </c:pt>
                <c:pt idx="5541">
                  <c:v>0.31277227722738427</c:v>
                </c:pt>
                <c:pt idx="5542">
                  <c:v>8.2277227723280513E-2</c:v>
                </c:pt>
                <c:pt idx="5543">
                  <c:v>0.21148514851556863</c:v>
                </c:pt>
                <c:pt idx="5544">
                  <c:v>0.13970297029606743</c:v>
                </c:pt>
                <c:pt idx="5545">
                  <c:v>0.17524752475182059</c:v>
                </c:pt>
                <c:pt idx="5546">
                  <c:v>-2.1881188118440788E-2</c:v>
                </c:pt>
                <c:pt idx="5547">
                  <c:v>0.20009900990090718</c:v>
                </c:pt>
                <c:pt idx="5548">
                  <c:v>0.29693069306956815</c:v>
                </c:pt>
                <c:pt idx="5549">
                  <c:v>0.41693069306910557</c:v>
                </c:pt>
                <c:pt idx="5550">
                  <c:v>-0.20009900990090718</c:v>
                </c:pt>
                <c:pt idx="5551">
                  <c:v>-1.9603960395789898E-2</c:v>
                </c:pt>
                <c:pt idx="5552">
                  <c:v>0.14277227722745334</c:v>
                </c:pt>
                <c:pt idx="5553">
                  <c:v>0.14267326732671323</c:v>
                </c:pt>
                <c:pt idx="5554">
                  <c:v>0.18960396039712785</c:v>
                </c:pt>
                <c:pt idx="5555">
                  <c:v>0.17900990098979438</c:v>
                </c:pt>
                <c:pt idx="5556">
                  <c:v>0.10722772277170019</c:v>
                </c:pt>
                <c:pt idx="5557">
                  <c:v>0.58841584158435944</c:v>
                </c:pt>
                <c:pt idx="5558">
                  <c:v>0.46683168316875895</c:v>
                </c:pt>
                <c:pt idx="5559">
                  <c:v>0.23643564356398833</c:v>
                </c:pt>
                <c:pt idx="5560">
                  <c:v>0.36485148514894844</c:v>
                </c:pt>
                <c:pt idx="5561">
                  <c:v>0.23564356435666031</c:v>
                </c:pt>
                <c:pt idx="5562">
                  <c:v>6.0396039606246737E-3</c:v>
                </c:pt>
                <c:pt idx="5563">
                  <c:v>0.2220792079214951</c:v>
                </c:pt>
                <c:pt idx="5564">
                  <c:v>3.5445544555013031E-2</c:v>
                </c:pt>
                <c:pt idx="5565">
                  <c:v>0.15940594059400448</c:v>
                </c:pt>
                <c:pt idx="5566">
                  <c:v>0.21445544554480742</c:v>
                </c:pt>
                <c:pt idx="5567">
                  <c:v>0.38524752475347335</c:v>
                </c:pt>
                <c:pt idx="5568">
                  <c:v>0.23643564356398833</c:v>
                </c:pt>
                <c:pt idx="5569">
                  <c:v>0.24168316831728498</c:v>
                </c:pt>
                <c:pt idx="5570">
                  <c:v>-0.18425742574168402</c:v>
                </c:pt>
                <c:pt idx="5571">
                  <c:v>0.11257425742573698</c:v>
                </c:pt>
                <c:pt idx="5572">
                  <c:v>8.7623762375910297E-2</c:v>
                </c:pt>
                <c:pt idx="5573">
                  <c:v>0.17821782178246637</c:v>
                </c:pt>
                <c:pt idx="5574">
                  <c:v>0.1791089108919415</c:v>
                </c:pt>
                <c:pt idx="5575">
                  <c:v>7.6336633663395964E-2</c:v>
                </c:pt>
                <c:pt idx="5576">
                  <c:v>0.30821782178208251</c:v>
                </c:pt>
                <c:pt idx="5577">
                  <c:v>0.35049504950504817</c:v>
                </c:pt>
                <c:pt idx="5578">
                  <c:v>-6.6435643564057387E-2</c:v>
                </c:pt>
                <c:pt idx="5579">
                  <c:v>0.18960396039712785</c:v>
                </c:pt>
                <c:pt idx="5580">
                  <c:v>-0.10346534653513342</c:v>
                </c:pt>
                <c:pt idx="5581">
                  <c:v>0.43960396039628141</c:v>
                </c:pt>
                <c:pt idx="5582">
                  <c:v>0.10722772277170019</c:v>
                </c:pt>
                <c:pt idx="5583">
                  <c:v>0.34900990098972529</c:v>
                </c:pt>
                <c:pt idx="5584">
                  <c:v>-7.7029702969983835E-2</c:v>
                </c:pt>
                <c:pt idx="5585">
                  <c:v>0.24089108910995699</c:v>
                </c:pt>
                <c:pt idx="5586">
                  <c:v>-4.6138613861679612E-2</c:v>
                </c:pt>
                <c:pt idx="5587">
                  <c:v>0.24099009900929011</c:v>
                </c:pt>
                <c:pt idx="5588">
                  <c:v>-0.20386138613888094</c:v>
                </c:pt>
                <c:pt idx="5589">
                  <c:v>0.2198019801988442</c:v>
                </c:pt>
                <c:pt idx="5590">
                  <c:v>0.20920792079151074</c:v>
                </c:pt>
                <c:pt idx="5591">
                  <c:v>0.57029702970248541</c:v>
                </c:pt>
                <c:pt idx="5592">
                  <c:v>-1.5841584157816117E-2</c:v>
                </c:pt>
                <c:pt idx="5593">
                  <c:v>0.37920792079144167</c:v>
                </c:pt>
                <c:pt idx="5594">
                  <c:v>0.15039603960414102</c:v>
                </c:pt>
                <c:pt idx="5595">
                  <c:v>0.23118811881209866</c:v>
                </c:pt>
                <c:pt idx="5596">
                  <c:v>-0.29683168316742103</c:v>
                </c:pt>
                <c:pt idx="5597">
                  <c:v>0.32336633663331071</c:v>
                </c:pt>
                <c:pt idx="5598">
                  <c:v>-5.138613861356927E-2</c:v>
                </c:pt>
                <c:pt idx="5599">
                  <c:v>0.33762376237647085</c:v>
                </c:pt>
                <c:pt idx="5600">
                  <c:v>-5.6633663366865941E-2</c:v>
                </c:pt>
                <c:pt idx="5601">
                  <c:v>0.24693069306917464</c:v>
                </c:pt>
                <c:pt idx="5602">
                  <c:v>-0.30217821782145782</c:v>
                </c:pt>
                <c:pt idx="5603">
                  <c:v>0.34900990098972529</c:v>
                </c:pt>
                <c:pt idx="5604">
                  <c:v>-0.15930693069326435</c:v>
                </c:pt>
                <c:pt idx="5605">
                  <c:v>-6.0396039604839726E-2</c:v>
                </c:pt>
                <c:pt idx="5606">
                  <c:v>-0.29306930692944722</c:v>
                </c:pt>
                <c:pt idx="5607">
                  <c:v>0.50227722772236494</c:v>
                </c:pt>
                <c:pt idx="5608">
                  <c:v>-8.2376237624020632E-2</c:v>
                </c:pt>
                <c:pt idx="5609">
                  <c:v>8.7623762375910297E-2</c:v>
                </c:pt>
                <c:pt idx="5610">
                  <c:v>4.6831683168267482E-2</c:v>
                </c:pt>
                <c:pt idx="5611">
                  <c:v>-0.24702970297132179</c:v>
                </c:pt>
                <c:pt idx="5612">
                  <c:v>-0.31801980197927393</c:v>
                </c:pt>
                <c:pt idx="5613">
                  <c:v>6.1188118812167722E-2</c:v>
                </c:pt>
                <c:pt idx="5614">
                  <c:v>2.4950495049826694E-2</c:v>
                </c:pt>
                <c:pt idx="5615">
                  <c:v>2.7227722772477588E-2</c:v>
                </c:pt>
                <c:pt idx="5616">
                  <c:v>0.29683168316742103</c:v>
                </c:pt>
                <c:pt idx="5617">
                  <c:v>0.18653465346574194</c:v>
                </c:pt>
                <c:pt idx="5618">
                  <c:v>0.67841584158366075</c:v>
                </c:pt>
                <c:pt idx="5619">
                  <c:v>0.31653465346535808</c:v>
                </c:pt>
                <c:pt idx="5620">
                  <c:v>7.7029702969983835E-2</c:v>
                </c:pt>
                <c:pt idx="5621">
                  <c:v>-5.0594059406241267E-2</c:v>
                </c:pt>
                <c:pt idx="5622">
                  <c:v>-0.13980198019821458</c:v>
                </c:pt>
                <c:pt idx="5623">
                  <c:v>-0.34287128712836051</c:v>
                </c:pt>
                <c:pt idx="5624">
                  <c:v>-1.0594059405926457E-2</c:v>
                </c:pt>
                <c:pt idx="5625">
                  <c:v>0.13742574257341655</c:v>
                </c:pt>
                <c:pt idx="5626">
                  <c:v>0.29831683168274392</c:v>
                </c:pt>
                <c:pt idx="5627">
                  <c:v>0.66782178217914123</c:v>
                </c:pt>
                <c:pt idx="5628">
                  <c:v>0.23643564356398833</c:v>
                </c:pt>
                <c:pt idx="5629">
                  <c:v>0.66168316831636942</c:v>
                </c:pt>
                <c:pt idx="5630">
                  <c:v>-0.20009900990090718</c:v>
                </c:pt>
                <c:pt idx="5631">
                  <c:v>0.12316831683166345</c:v>
                </c:pt>
                <c:pt idx="5632">
                  <c:v>-6.6435643564057387E-2</c:v>
                </c:pt>
                <c:pt idx="5633">
                  <c:v>0.20089108910964218</c:v>
                </c:pt>
                <c:pt idx="5634">
                  <c:v>-5.2079207920157147E-2</c:v>
                </c:pt>
                <c:pt idx="5635">
                  <c:v>0.62623762376276348</c:v>
                </c:pt>
                <c:pt idx="5636">
                  <c:v>0.20930693069225084</c:v>
                </c:pt>
                <c:pt idx="5637">
                  <c:v>0.14881188118807803</c:v>
                </c:pt>
                <c:pt idx="5638">
                  <c:v>0.11782178217903366</c:v>
                </c:pt>
                <c:pt idx="5639">
                  <c:v>0.46683168316875895</c:v>
                </c:pt>
                <c:pt idx="5640">
                  <c:v>0.5529702970307534</c:v>
                </c:pt>
                <c:pt idx="5641">
                  <c:v>0.43663366336563558</c:v>
                </c:pt>
                <c:pt idx="5642">
                  <c:v>0.27198019801974149</c:v>
                </c:pt>
                <c:pt idx="5643">
                  <c:v>0.38445544554473832</c:v>
                </c:pt>
                <c:pt idx="5644">
                  <c:v>-1.0594059405926457E-2</c:v>
                </c:pt>
                <c:pt idx="5645">
                  <c:v>3.0198019801716356E-2</c:v>
                </c:pt>
                <c:pt idx="5646">
                  <c:v>1.9603960395789898E-2</c:v>
                </c:pt>
                <c:pt idx="5647">
                  <c:v>0</c:v>
                </c:pt>
                <c:pt idx="5648">
                  <c:v>4.6831683168267482E-2</c:v>
                </c:pt>
                <c:pt idx="5649">
                  <c:v>0.32712871287128453</c:v>
                </c:pt>
                <c:pt idx="5650">
                  <c:v>4.1584158414970811E-2</c:v>
                </c:pt>
                <c:pt idx="5651">
                  <c:v>0.47732673267394532</c:v>
                </c:pt>
                <c:pt idx="5652">
                  <c:v>-1.5940594058556239E-2</c:v>
                </c:pt>
                <c:pt idx="5653">
                  <c:v>0.43970297029702149</c:v>
                </c:pt>
                <c:pt idx="5654">
                  <c:v>5.5841584158130925E-2</c:v>
                </c:pt>
                <c:pt idx="5655">
                  <c:v>0.13217821782152689</c:v>
                </c:pt>
                <c:pt idx="5656">
                  <c:v>-7.1683168317354051E-2</c:v>
                </c:pt>
                <c:pt idx="5657">
                  <c:v>0.3090099009894105</c:v>
                </c:pt>
                <c:pt idx="5658">
                  <c:v>-5.7425742574193944E-2</c:v>
                </c:pt>
                <c:pt idx="5659">
                  <c:v>0.38980198019736811</c:v>
                </c:pt>
                <c:pt idx="5660">
                  <c:v>-4.4653465347763731E-2</c:v>
                </c:pt>
                <c:pt idx="5661">
                  <c:v>0.4562376237628325</c:v>
                </c:pt>
                <c:pt idx="5662">
                  <c:v>0.17000000000133794</c:v>
                </c:pt>
                <c:pt idx="5663">
                  <c:v>0.28782178217755761</c:v>
                </c:pt>
                <c:pt idx="5664">
                  <c:v>-9.1386138613884074E-2</c:v>
                </c:pt>
                <c:pt idx="5665">
                  <c:v>0.38603960396080134</c:v>
                </c:pt>
                <c:pt idx="5666">
                  <c:v>-0.13445544554417779</c:v>
                </c:pt>
                <c:pt idx="5667">
                  <c:v>0.20554455445568409</c:v>
                </c:pt>
                <c:pt idx="5668">
                  <c:v>-7.7029702971390848E-2</c:v>
                </c:pt>
                <c:pt idx="5669">
                  <c:v>0.43435643564298471</c:v>
                </c:pt>
                <c:pt idx="5670">
                  <c:v>0.15940594059400448</c:v>
                </c:pt>
                <c:pt idx="5671">
                  <c:v>0.20396039603962107</c:v>
                </c:pt>
                <c:pt idx="5672">
                  <c:v>8.7623762375910297E-2</c:v>
                </c:pt>
                <c:pt idx="5673">
                  <c:v>0.3270297029705444</c:v>
                </c:pt>
                <c:pt idx="5674">
                  <c:v>0.29683168316882802</c:v>
                </c:pt>
                <c:pt idx="5675">
                  <c:v>0.29841584158348405</c:v>
                </c:pt>
                <c:pt idx="5676">
                  <c:v>0.21603960396087041</c:v>
                </c:pt>
                <c:pt idx="5677">
                  <c:v>0.42000000000049148</c:v>
                </c:pt>
                <c:pt idx="5678">
                  <c:v>0.29683168316882802</c:v>
                </c:pt>
                <c:pt idx="5679">
                  <c:v>0.29306930693085426</c:v>
                </c:pt>
                <c:pt idx="5680">
                  <c:v>0.29386138613958929</c:v>
                </c:pt>
                <c:pt idx="5681">
                  <c:v>0.14881188118807803</c:v>
                </c:pt>
                <c:pt idx="5682">
                  <c:v>-0.1699009900991908</c:v>
                </c:pt>
                <c:pt idx="5683">
                  <c:v>0.14277227722745334</c:v>
                </c:pt>
                <c:pt idx="5684">
                  <c:v>-0.35356435643502709</c:v>
                </c:pt>
                <c:pt idx="5685">
                  <c:v>0.25079207920788854</c:v>
                </c:pt>
                <c:pt idx="5686">
                  <c:v>-0.16316831683197827</c:v>
                </c:pt>
                <c:pt idx="5687">
                  <c:v>0.4615841584154623</c:v>
                </c:pt>
                <c:pt idx="5688">
                  <c:v>-8.2376237624020632E-2</c:v>
                </c:pt>
                <c:pt idx="5689">
                  <c:v>0.23643564356539534</c:v>
                </c:pt>
                <c:pt idx="5690">
                  <c:v>0.13970297029747444</c:v>
                </c:pt>
                <c:pt idx="5691">
                  <c:v>5.594059405887105E-2</c:v>
                </c:pt>
                <c:pt idx="5692">
                  <c:v>-6.1188118812167722E-2</c:v>
                </c:pt>
                <c:pt idx="5693">
                  <c:v>3.554455445575315E-2</c:v>
                </c:pt>
                <c:pt idx="5694">
                  <c:v>-9.8217821781836759E-2</c:v>
                </c:pt>
                <c:pt idx="5695">
                  <c:v>-2.4950495049826694E-2</c:v>
                </c:pt>
                <c:pt idx="5696">
                  <c:v>-0.10425742574246143</c:v>
                </c:pt>
                <c:pt idx="5697">
                  <c:v>0.23039603960477065</c:v>
                </c:pt>
                <c:pt idx="5698">
                  <c:v>-0.12158415841560043</c:v>
                </c:pt>
                <c:pt idx="5699">
                  <c:v>0.36336633663362555</c:v>
                </c:pt>
                <c:pt idx="5700">
                  <c:v>0.29148514851479124</c:v>
                </c:pt>
                <c:pt idx="5701">
                  <c:v>5.0594059406241267E-2</c:v>
                </c:pt>
                <c:pt idx="5702">
                  <c:v>-3.1782178217779372E-2</c:v>
                </c:pt>
                <c:pt idx="5703">
                  <c:v>0.11336633663306499</c:v>
                </c:pt>
                <c:pt idx="5704">
                  <c:v>0.25762376237584123</c:v>
                </c:pt>
                <c:pt idx="5705">
                  <c:v>0.27722772277303814</c:v>
                </c:pt>
                <c:pt idx="5706">
                  <c:v>-3.0198019801716356E-2</c:v>
                </c:pt>
                <c:pt idx="5707">
                  <c:v>0.30821782178208251</c:v>
                </c:pt>
                <c:pt idx="5708">
                  <c:v>-9.6732673267920871E-2</c:v>
                </c:pt>
                <c:pt idx="5709">
                  <c:v>0.1284158415835531</c:v>
                </c:pt>
                <c:pt idx="5710">
                  <c:v>-5.346534654036797E-3</c:v>
                </c:pt>
                <c:pt idx="5711">
                  <c:v>0.24168316831728498</c:v>
                </c:pt>
                <c:pt idx="5712">
                  <c:v>0.12316831683166345</c:v>
                </c:pt>
                <c:pt idx="5713">
                  <c:v>0.34287128712836051</c:v>
                </c:pt>
                <c:pt idx="5714">
                  <c:v>-9.6732673267920871E-2</c:v>
                </c:pt>
                <c:pt idx="5715">
                  <c:v>0.41999999999908449</c:v>
                </c:pt>
                <c:pt idx="5716">
                  <c:v>-0.30742574257475452</c:v>
                </c:pt>
                <c:pt idx="5717">
                  <c:v>2.4950495049826694E-2</c:v>
                </c:pt>
                <c:pt idx="5718">
                  <c:v>-0.16386138613856613</c:v>
                </c:pt>
                <c:pt idx="5719">
                  <c:v>1.4356435643900239E-2</c:v>
                </c:pt>
                <c:pt idx="5720">
                  <c:v>-0.1179207920797738</c:v>
                </c:pt>
                <c:pt idx="5721">
                  <c:v>0.21455445544554752</c:v>
                </c:pt>
                <c:pt idx="5722">
                  <c:v>-6.5742574257469502E-2</c:v>
                </c:pt>
                <c:pt idx="5723">
                  <c:v>4.1584158416377824E-2</c:v>
                </c:pt>
                <c:pt idx="5724">
                  <c:v>7.0990099009359167E-2</c:v>
                </c:pt>
                <c:pt idx="5725">
                  <c:v>0.39059405940610314</c:v>
                </c:pt>
                <c:pt idx="5726">
                  <c:v>-0.1284158415835531</c:v>
                </c:pt>
                <c:pt idx="5727">
                  <c:v>0.5491089108920395</c:v>
                </c:pt>
                <c:pt idx="5728">
                  <c:v>2.1980198020587927E-2</c:v>
                </c:pt>
                <c:pt idx="5729">
                  <c:v>0.10356435643446653</c:v>
                </c:pt>
                <c:pt idx="5730">
                  <c:v>-6.6435643564057387E-2</c:v>
                </c:pt>
                <c:pt idx="5731">
                  <c:v>0.78029702970273118</c:v>
                </c:pt>
                <c:pt idx="5732">
                  <c:v>-8.2376237622613618E-2</c:v>
                </c:pt>
                <c:pt idx="5733">
                  <c:v>0.31801980198068097</c:v>
                </c:pt>
                <c:pt idx="5734">
                  <c:v>0.13980198019821458</c:v>
                </c:pt>
                <c:pt idx="5735">
                  <c:v>0.34514851485241843</c:v>
                </c:pt>
                <c:pt idx="5736">
                  <c:v>0.18356435643650318</c:v>
                </c:pt>
                <c:pt idx="5737">
                  <c:v>-5.7425742574193944E-2</c:v>
                </c:pt>
                <c:pt idx="5738">
                  <c:v>8.8415841584645313E-2</c:v>
                </c:pt>
                <c:pt idx="5739">
                  <c:v>0.30821782178208251</c:v>
                </c:pt>
                <c:pt idx="5740">
                  <c:v>-0.13821782178355857</c:v>
                </c:pt>
                <c:pt idx="5741">
                  <c:v>0.37544554455487489</c:v>
                </c:pt>
                <c:pt idx="5742">
                  <c:v>-8.2277227723280513E-2</c:v>
                </c:pt>
                <c:pt idx="5743">
                  <c:v>0.10722772277170019</c:v>
                </c:pt>
                <c:pt idx="5744">
                  <c:v>-0.15336633663337981</c:v>
                </c:pt>
                <c:pt idx="5745">
                  <c:v>0.23643564356398833</c:v>
                </c:pt>
                <c:pt idx="5746">
                  <c:v>-7.7128712872130981E-2</c:v>
                </c:pt>
                <c:pt idx="5747">
                  <c:v>0.30217821782286486</c:v>
                </c:pt>
                <c:pt idx="5748">
                  <c:v>8.2277227723280513E-2</c:v>
                </c:pt>
                <c:pt idx="5749">
                  <c:v>0.54920792079277958</c:v>
                </c:pt>
                <c:pt idx="5750">
                  <c:v>0.25613861386192538</c:v>
                </c:pt>
                <c:pt idx="5751">
                  <c:v>0.28851485148414546</c:v>
                </c:pt>
                <c:pt idx="5752">
                  <c:v>-7.7029702971390848E-2</c:v>
                </c:pt>
                <c:pt idx="5753">
                  <c:v>0.40950495049389812</c:v>
                </c:pt>
                <c:pt idx="5754">
                  <c:v>-0.15940594059400448</c:v>
                </c:pt>
                <c:pt idx="5755">
                  <c:v>0.56584158415792374</c:v>
                </c:pt>
                <c:pt idx="5756">
                  <c:v>-0.15405940593996767</c:v>
                </c:pt>
                <c:pt idx="5757">
                  <c:v>0.18435643564383117</c:v>
                </c:pt>
                <c:pt idx="5758">
                  <c:v>-5.5148514851543047E-2</c:v>
                </c:pt>
                <c:pt idx="5759">
                  <c:v>-1.4356435643900239E-2</c:v>
                </c:pt>
                <c:pt idx="5760">
                  <c:v>-0.3097029702974054</c:v>
                </c:pt>
                <c:pt idx="5761">
                  <c:v>0.13980198019821458</c:v>
                </c:pt>
                <c:pt idx="5762">
                  <c:v>4.0792079209049828E-2</c:v>
                </c:pt>
                <c:pt idx="5763">
                  <c:v>0.19495049504975762</c:v>
                </c:pt>
                <c:pt idx="5764">
                  <c:v>0.12920792079088111</c:v>
                </c:pt>
                <c:pt idx="5765">
                  <c:v>0.50762376237640183</c:v>
                </c:pt>
                <c:pt idx="5766">
                  <c:v>0.11326732673232487</c:v>
                </c:pt>
                <c:pt idx="5767">
                  <c:v>0.36485148514894844</c:v>
                </c:pt>
                <c:pt idx="5768">
                  <c:v>-8.7623762375910297E-2</c:v>
                </c:pt>
                <c:pt idx="5769">
                  <c:v>5.2178217822304279E-2</c:v>
                </c:pt>
                <c:pt idx="5770">
                  <c:v>-0.20544554455353695</c:v>
                </c:pt>
                <c:pt idx="5771">
                  <c:v>0.1790099009912014</c:v>
                </c:pt>
                <c:pt idx="5772">
                  <c:v>-0.20396039603962107</c:v>
                </c:pt>
                <c:pt idx="5773">
                  <c:v>0.41475247524719483</c:v>
                </c:pt>
                <c:pt idx="5774">
                  <c:v>-0.27188118811759432</c:v>
                </c:pt>
                <c:pt idx="5775">
                  <c:v>-0.12772277227837225</c:v>
                </c:pt>
                <c:pt idx="5776">
                  <c:v>-0.11247524752499687</c:v>
                </c:pt>
                <c:pt idx="5777">
                  <c:v>0.33316831683190917</c:v>
                </c:pt>
                <c:pt idx="5778">
                  <c:v>0.10722772277310721</c:v>
                </c:pt>
                <c:pt idx="5779">
                  <c:v>0.5438613861387428</c:v>
                </c:pt>
                <c:pt idx="5780">
                  <c:v>0.25009900990130068</c:v>
                </c:pt>
                <c:pt idx="5781">
                  <c:v>7.1782178218094184E-2</c:v>
                </c:pt>
                <c:pt idx="5782">
                  <c:v>0.18425742574309104</c:v>
                </c:pt>
                <c:pt idx="5783">
                  <c:v>0.43049504950427081</c:v>
                </c:pt>
                <c:pt idx="5784">
                  <c:v>0.12158415841560043</c:v>
                </c:pt>
                <c:pt idx="5785">
                  <c:v>0.17297029702916969</c:v>
                </c:pt>
                <c:pt idx="5786">
                  <c:v>4.6039603960939486E-2</c:v>
                </c:pt>
                <c:pt idx="5787">
                  <c:v>0.36861386138551522</c:v>
                </c:pt>
                <c:pt idx="5788">
                  <c:v>3.0198019803123369E-2</c:v>
                </c:pt>
                <c:pt idx="5789">
                  <c:v>0.34900990098972529</c:v>
                </c:pt>
                <c:pt idx="5790">
                  <c:v>-3.782178217840404E-2</c:v>
                </c:pt>
                <c:pt idx="5791">
                  <c:v>0.38980198019877516</c:v>
                </c:pt>
                <c:pt idx="5792">
                  <c:v>-0.13445544554417779</c:v>
                </c:pt>
                <c:pt idx="5793">
                  <c:v>0.33465346534582507</c:v>
                </c:pt>
                <c:pt idx="5794">
                  <c:v>0.19485148514901751</c:v>
                </c:pt>
                <c:pt idx="5795">
                  <c:v>0.26059405940508001</c:v>
                </c:pt>
                <c:pt idx="5796">
                  <c:v>0.20930693069365786</c:v>
                </c:pt>
                <c:pt idx="5797">
                  <c:v>4.0792079207642808E-2</c:v>
                </c:pt>
                <c:pt idx="5798">
                  <c:v>0.12693069306963722</c:v>
                </c:pt>
                <c:pt idx="5799">
                  <c:v>0.61712871287075288</c:v>
                </c:pt>
                <c:pt idx="5800">
                  <c:v>0.15940594059400448</c:v>
                </c:pt>
                <c:pt idx="5801">
                  <c:v>5.2178217822304279E-2</c:v>
                </c:pt>
                <c:pt idx="5802">
                  <c:v>2.4950495049826694E-2</c:v>
                </c:pt>
                <c:pt idx="5803">
                  <c:v>0.11257425742573698</c:v>
                </c:pt>
                <c:pt idx="5804">
                  <c:v>4.6831683168267482E-2</c:v>
                </c:pt>
                <c:pt idx="5805">
                  <c:v>1.5841584157816117E-2</c:v>
                </c:pt>
                <c:pt idx="5806">
                  <c:v>-0.27198019801974149</c:v>
                </c:pt>
                <c:pt idx="5807">
                  <c:v>0.25534653465319035</c:v>
                </c:pt>
                <c:pt idx="5808">
                  <c:v>-0.27574257425771526</c:v>
                </c:pt>
                <c:pt idx="5809">
                  <c:v>8.7623762375910297E-2</c:v>
                </c:pt>
                <c:pt idx="5810">
                  <c:v>-8.7623762375910297E-2</c:v>
                </c:pt>
                <c:pt idx="5811">
                  <c:v>0.41999999999908449</c:v>
                </c:pt>
                <c:pt idx="5812">
                  <c:v>-0.25000000000056055</c:v>
                </c:pt>
                <c:pt idx="5813">
                  <c:v>0.18960396039572083</c:v>
                </c:pt>
                <c:pt idx="5814">
                  <c:v>-0.16465346534730116</c:v>
                </c:pt>
                <c:pt idx="5815">
                  <c:v>0.1948514851476105</c:v>
                </c:pt>
                <c:pt idx="5816">
                  <c:v>7.0990099010766181E-2</c:v>
                </c:pt>
                <c:pt idx="5817">
                  <c:v>0.4003960396047016</c:v>
                </c:pt>
                <c:pt idx="5818">
                  <c:v>-0.40633663366317913</c:v>
                </c:pt>
                <c:pt idx="5819">
                  <c:v>0.21079207920898077</c:v>
                </c:pt>
                <c:pt idx="5820">
                  <c:v>-0.23039603960477065</c:v>
                </c:pt>
                <c:pt idx="5821">
                  <c:v>5.346534654036797E-3</c:v>
                </c:pt>
                <c:pt idx="5822">
                  <c:v>-0.13445544554417779</c:v>
                </c:pt>
                <c:pt idx="5823">
                  <c:v>4.6039603960939486E-2</c:v>
                </c:pt>
                <c:pt idx="5824">
                  <c:v>6.7920792079380274E-2</c:v>
                </c:pt>
                <c:pt idx="5825">
                  <c:v>0.38970297029662798</c:v>
                </c:pt>
                <c:pt idx="5826">
                  <c:v>7.3267326733417071E-2</c:v>
                </c:pt>
                <c:pt idx="5827">
                  <c:v>0.16772277227728005</c:v>
                </c:pt>
                <c:pt idx="5828">
                  <c:v>-0.21069306930683362</c:v>
                </c:pt>
                <c:pt idx="5829">
                  <c:v>2.6435643563742572E-2</c:v>
                </c:pt>
                <c:pt idx="5830">
                  <c:v>-1.9603960395789898E-2</c:v>
                </c:pt>
                <c:pt idx="5831">
                  <c:v>0.15336633663337981</c:v>
                </c:pt>
                <c:pt idx="5832">
                  <c:v>8.2277227723280513E-2</c:v>
                </c:pt>
                <c:pt idx="5833">
                  <c:v>0.24623762376117975</c:v>
                </c:pt>
                <c:pt idx="5834">
                  <c:v>-9.2871287129206975E-2</c:v>
                </c:pt>
                <c:pt idx="5835">
                  <c:v>5.7425742574193944E-2</c:v>
                </c:pt>
                <c:pt idx="5836">
                  <c:v>-0.18049504950511727</c:v>
                </c:pt>
                <c:pt idx="5837">
                  <c:v>-1.6633663365144116E-2</c:v>
                </c:pt>
                <c:pt idx="5838">
                  <c:v>0.18960396039572083</c:v>
                </c:pt>
                <c:pt idx="5839">
                  <c:v>0.27495049504898023</c:v>
                </c:pt>
                <c:pt idx="5840">
                  <c:v>0.2394059405946341</c:v>
                </c:pt>
                <c:pt idx="5841">
                  <c:v>0.5597029702979659</c:v>
                </c:pt>
                <c:pt idx="5842">
                  <c:v>-0.10732673267384733</c:v>
                </c:pt>
                <c:pt idx="5843">
                  <c:v>0.23643564356398833</c:v>
                </c:pt>
                <c:pt idx="5844">
                  <c:v>-5.247524751889659E-3</c:v>
                </c:pt>
                <c:pt idx="5845">
                  <c:v>-5.247524751889659E-3</c:v>
                </c:pt>
                <c:pt idx="5846">
                  <c:v>-6.64356435654644E-2</c:v>
                </c:pt>
                <c:pt idx="5847">
                  <c:v>0.10881188118776321</c:v>
                </c:pt>
                <c:pt idx="5848">
                  <c:v>-3.0297029702456478E-2</c:v>
                </c:pt>
                <c:pt idx="5849">
                  <c:v>1.0594059405926457E-2</c:v>
                </c:pt>
                <c:pt idx="5850">
                  <c:v>-5.3465346526297818E-3</c:v>
                </c:pt>
                <c:pt idx="5851">
                  <c:v>0.31881188118800896</c:v>
                </c:pt>
                <c:pt idx="5852">
                  <c:v>-2.1089108911112788E-2</c:v>
                </c:pt>
                <c:pt idx="5853">
                  <c:v>0.25237623762254457</c:v>
                </c:pt>
                <c:pt idx="5854">
                  <c:v>-5.2178217822304279E-2</c:v>
                </c:pt>
                <c:pt idx="5855">
                  <c:v>-5.346534654036797E-3</c:v>
                </c:pt>
                <c:pt idx="5856">
                  <c:v>0.54920792079137259</c:v>
                </c:pt>
                <c:pt idx="5857">
                  <c:v>0.17000000000133794</c:v>
                </c:pt>
                <c:pt idx="5858">
                  <c:v>0.20019801980164728</c:v>
                </c:pt>
                <c:pt idx="5859">
                  <c:v>0.31346534653397218</c:v>
                </c:pt>
                <c:pt idx="5860">
                  <c:v>-2.1881188118440788E-2</c:v>
                </c:pt>
                <c:pt idx="5861">
                  <c:v>0.18960396039572083</c:v>
                </c:pt>
                <c:pt idx="5862">
                  <c:v>5.138613861356927E-2</c:v>
                </c:pt>
                <c:pt idx="5863">
                  <c:v>0.31871287128726883</c:v>
                </c:pt>
                <c:pt idx="5864">
                  <c:v>6.5742574257469502E-2</c:v>
                </c:pt>
                <c:pt idx="5865">
                  <c:v>0.31881188118800896</c:v>
                </c:pt>
                <c:pt idx="5866">
                  <c:v>-7.1782178218094184E-2</c:v>
                </c:pt>
                <c:pt idx="5867">
                  <c:v>0.37920792079144167</c:v>
                </c:pt>
                <c:pt idx="5868">
                  <c:v>-0.11782178217762665</c:v>
                </c:pt>
                <c:pt idx="5869">
                  <c:v>0.32336633663331071</c:v>
                </c:pt>
                <c:pt idx="5870">
                  <c:v>0.12306930693092333</c:v>
                </c:pt>
                <c:pt idx="5871">
                  <c:v>0.19485148514901751</c:v>
                </c:pt>
                <c:pt idx="5872">
                  <c:v>-0.1949504950483506</c:v>
                </c:pt>
                <c:pt idx="5873">
                  <c:v>0.44564356435690605</c:v>
                </c:pt>
                <c:pt idx="5874">
                  <c:v>-0.24168316831728498</c:v>
                </c:pt>
                <c:pt idx="5875">
                  <c:v>0.20920792079291775</c:v>
                </c:pt>
                <c:pt idx="5876">
                  <c:v>1.4356435642493224E-2</c:v>
                </c:pt>
                <c:pt idx="5877">
                  <c:v>0.24178217821802511</c:v>
                </c:pt>
                <c:pt idx="5878">
                  <c:v>0.17524752475182059</c:v>
                </c:pt>
                <c:pt idx="5879">
                  <c:v>0</c:v>
                </c:pt>
                <c:pt idx="5880">
                  <c:v>0.14881188118807803</c:v>
                </c:pt>
                <c:pt idx="5881">
                  <c:v>7.7029702969983835E-2</c:v>
                </c:pt>
                <c:pt idx="5882">
                  <c:v>0.17900990098979438</c:v>
                </c:pt>
                <c:pt idx="5883">
                  <c:v>0.2666336633671117</c:v>
                </c:pt>
                <c:pt idx="5884">
                  <c:v>-2.6435643563742572E-2</c:v>
                </c:pt>
                <c:pt idx="5885">
                  <c:v>0.28782178217896459</c:v>
                </c:pt>
                <c:pt idx="5886">
                  <c:v>-8.22772277218735E-2</c:v>
                </c:pt>
                <c:pt idx="5887">
                  <c:v>0.36336633663362555</c:v>
                </c:pt>
                <c:pt idx="5888">
                  <c:v>0.12920792079228813</c:v>
                </c:pt>
                <c:pt idx="5889">
                  <c:v>0.3270297029705444</c:v>
                </c:pt>
                <c:pt idx="5890">
                  <c:v>2.7227722771070571E-2</c:v>
                </c:pt>
                <c:pt idx="5891">
                  <c:v>6.6435643564057387E-2</c:v>
                </c:pt>
                <c:pt idx="5892">
                  <c:v>-0.21524752475213541</c:v>
                </c:pt>
                <c:pt idx="5893">
                  <c:v>1.5940594059963252E-2</c:v>
                </c:pt>
              </c:numCache>
            </c:numRef>
          </c:yVal>
          <c:smooth val="1"/>
          <c:extLst>
            <c:ext xmlns:c16="http://schemas.microsoft.com/office/drawing/2014/chart" uri="{C3380CC4-5D6E-409C-BE32-E72D297353CC}">
              <c16:uniqueId val="{00000001-1A37-4753-A257-C346A7A93C96}"/>
            </c:ext>
          </c:extLst>
        </c:ser>
        <c:dLbls>
          <c:showLegendKey val="0"/>
          <c:showVal val="0"/>
          <c:showCatName val="0"/>
          <c:showSerName val="0"/>
          <c:showPercent val="0"/>
          <c:showBubbleSize val="0"/>
        </c:dLbls>
        <c:axId val="156654272"/>
        <c:axId val="156654832"/>
        <c:extLst>
          <c:ext xmlns:c15="http://schemas.microsoft.com/office/drawing/2012/chart" uri="{02D57815-91ED-43cb-92C2-25804820EDAC}">
            <c15:filteredScatterSeries>
              <c15:ser>
                <c:idx val="1"/>
                <c:order val="0"/>
                <c:tx>
                  <c:v>0A; 25km/h</c:v>
                </c:tx>
                <c:spPr>
                  <a:ln w="19050" cap="rnd">
                    <a:solidFill>
                      <a:schemeClr val="accent2"/>
                    </a:solidFill>
                    <a:round/>
                  </a:ln>
                  <a:effectLst/>
                </c:spPr>
                <c:marker>
                  <c:symbol val="none"/>
                </c:marker>
                <c:xVal>
                  <c:numRef>
                    <c:extLst>
                      <c:ext uri="{02D57815-91ED-43cb-92C2-25804820EDAC}">
                        <c15:formulaRef>
                          <c15:sqref>List1!$B$11:$B$10000</c15:sqref>
                        </c15:formulaRef>
                      </c:ext>
                    </c:extLst>
                    <c:numCache>
                      <c:formatCode>General</c:formatCode>
                      <c:ptCount val="9990"/>
                      <c:pt idx="0">
                        <c:v>5.0000000000000999E-3</c:v>
                      </c:pt>
                      <c:pt idx="1">
                        <c:v>1.5000000000000006E-2</c:v>
                      </c:pt>
                      <c:pt idx="2">
                        <c:v>2.5000000000000057E-2</c:v>
                      </c:pt>
                      <c:pt idx="3">
                        <c:v>3.4999999999999969E-2</c:v>
                      </c:pt>
                      <c:pt idx="4">
                        <c:v>4.499999999999995E-2</c:v>
                      </c:pt>
                      <c:pt idx="5">
                        <c:v>5.5E-2</c:v>
                      </c:pt>
                      <c:pt idx="6">
                        <c:v>6.5000000000000044E-2</c:v>
                      </c:pt>
                      <c:pt idx="7">
                        <c:v>7.5000000000000025E-2</c:v>
                      </c:pt>
                      <c:pt idx="8">
                        <c:v>8.4999999999999937E-2</c:v>
                      </c:pt>
                      <c:pt idx="9">
                        <c:v>9.5000000000000057E-2</c:v>
                      </c:pt>
                      <c:pt idx="10">
                        <c:v>0.10499999999999997</c:v>
                      </c:pt>
                      <c:pt idx="11">
                        <c:v>0.11500000000000002</c:v>
                      </c:pt>
                      <c:pt idx="12">
                        <c:v>0.125</c:v>
                      </c:pt>
                      <c:pt idx="13">
                        <c:v>0.13499999999999998</c:v>
                      </c:pt>
                      <c:pt idx="14">
                        <c:v>0.14500000000000002</c:v>
                      </c:pt>
                      <c:pt idx="15">
                        <c:v>0.15499999999999994</c:v>
                      </c:pt>
                      <c:pt idx="16">
                        <c:v>0.16500000000000006</c:v>
                      </c:pt>
                      <c:pt idx="17">
                        <c:v>0.17499999999999996</c:v>
                      </c:pt>
                      <c:pt idx="18">
                        <c:v>0.18499999999999994</c:v>
                      </c:pt>
                      <c:pt idx="19">
                        <c:v>0.19500000000000001</c:v>
                      </c:pt>
                      <c:pt idx="20">
                        <c:v>0.20500000000000004</c:v>
                      </c:pt>
                      <c:pt idx="21">
                        <c:v>0.21500000000000002</c:v>
                      </c:pt>
                      <c:pt idx="22">
                        <c:v>0.22499999999999995</c:v>
                      </c:pt>
                      <c:pt idx="23">
                        <c:v>0.23499999999999999</c:v>
                      </c:pt>
                      <c:pt idx="24">
                        <c:v>0.24499999999999991</c:v>
                      </c:pt>
                      <c:pt idx="25">
                        <c:v>0.25500000000000012</c:v>
                      </c:pt>
                      <c:pt idx="26">
                        <c:v>0.26500000000000001</c:v>
                      </c:pt>
                      <c:pt idx="27">
                        <c:v>0.27500000000000008</c:v>
                      </c:pt>
                      <c:pt idx="28">
                        <c:v>0.28499999999999998</c:v>
                      </c:pt>
                      <c:pt idx="29">
                        <c:v>0.29499999999999993</c:v>
                      </c:pt>
                      <c:pt idx="30">
                        <c:v>0.30499999999999999</c:v>
                      </c:pt>
                      <c:pt idx="31">
                        <c:v>0.31500000000000006</c:v>
                      </c:pt>
                      <c:pt idx="32">
                        <c:v>0.32500000000000001</c:v>
                      </c:pt>
                      <c:pt idx="33">
                        <c:v>0.33499999999999996</c:v>
                      </c:pt>
                      <c:pt idx="34">
                        <c:v>0.34500000000000008</c:v>
                      </c:pt>
                      <c:pt idx="35">
                        <c:v>0.35499999999999998</c:v>
                      </c:pt>
                      <c:pt idx="36">
                        <c:v>0.36500000000000005</c:v>
                      </c:pt>
                      <c:pt idx="37">
                        <c:v>0.375</c:v>
                      </c:pt>
                      <c:pt idx="38">
                        <c:v>0.38499999999999995</c:v>
                      </c:pt>
                      <c:pt idx="39">
                        <c:v>0.39500000000000002</c:v>
                      </c:pt>
                      <c:pt idx="40">
                        <c:v>0.40499999999999992</c:v>
                      </c:pt>
                      <c:pt idx="41">
                        <c:v>0.41500000000000004</c:v>
                      </c:pt>
                      <c:pt idx="42">
                        <c:v>0.42499999999999999</c:v>
                      </c:pt>
                      <c:pt idx="43">
                        <c:v>0.43499999999999994</c:v>
                      </c:pt>
                      <c:pt idx="44">
                        <c:v>0.44500000000000001</c:v>
                      </c:pt>
                      <c:pt idx="45">
                        <c:v>0.45500000000000007</c:v>
                      </c:pt>
                      <c:pt idx="46">
                        <c:v>0.46500000000000002</c:v>
                      </c:pt>
                      <c:pt idx="47">
                        <c:v>0.47499999999999992</c:v>
                      </c:pt>
                      <c:pt idx="48">
                        <c:v>0.48499999999999999</c:v>
                      </c:pt>
                      <c:pt idx="49">
                        <c:v>0.49499999999999988</c:v>
                      </c:pt>
                      <c:pt idx="50">
                        <c:v>0.50500000000000012</c:v>
                      </c:pt>
                      <c:pt idx="51">
                        <c:v>0.51500000000000001</c:v>
                      </c:pt>
                      <c:pt idx="52">
                        <c:v>0.52500000000000002</c:v>
                      </c:pt>
                      <c:pt idx="53">
                        <c:v>0.53499999999999992</c:v>
                      </c:pt>
                      <c:pt idx="54">
                        <c:v>0.54499999999999993</c:v>
                      </c:pt>
                      <c:pt idx="55">
                        <c:v>0.55500000000000005</c:v>
                      </c:pt>
                      <c:pt idx="56">
                        <c:v>0.56500000000000006</c:v>
                      </c:pt>
                      <c:pt idx="57">
                        <c:v>0.57500000000000007</c:v>
                      </c:pt>
                      <c:pt idx="58">
                        <c:v>0.58499999999999996</c:v>
                      </c:pt>
                      <c:pt idx="59">
                        <c:v>0.59500000000000008</c:v>
                      </c:pt>
                      <c:pt idx="60">
                        <c:v>0.60499999999999998</c:v>
                      </c:pt>
                      <c:pt idx="61">
                        <c:v>0.61499999999999999</c:v>
                      </c:pt>
                      <c:pt idx="62">
                        <c:v>0.625</c:v>
                      </c:pt>
                      <c:pt idx="63">
                        <c:v>0.6349999999999999</c:v>
                      </c:pt>
                      <c:pt idx="64">
                        <c:v>0.64500000000000013</c:v>
                      </c:pt>
                      <c:pt idx="65">
                        <c:v>0.65499999999999969</c:v>
                      </c:pt>
                      <c:pt idx="66">
                        <c:v>0.66500000000000026</c:v>
                      </c:pt>
                      <c:pt idx="67">
                        <c:v>0.67499999999999982</c:v>
                      </c:pt>
                      <c:pt idx="68">
                        <c:v>0.68500000000000005</c:v>
                      </c:pt>
                      <c:pt idx="69">
                        <c:v>0.69500000000000017</c:v>
                      </c:pt>
                      <c:pt idx="70">
                        <c:v>0.70500000000000007</c:v>
                      </c:pt>
                      <c:pt idx="71">
                        <c:v>0.71500000000000008</c:v>
                      </c:pt>
                      <c:pt idx="72">
                        <c:v>0.72499999999999998</c:v>
                      </c:pt>
                      <c:pt idx="73">
                        <c:v>0.7350000000000001</c:v>
                      </c:pt>
                      <c:pt idx="74">
                        <c:v>0.74499999999999977</c:v>
                      </c:pt>
                      <c:pt idx="75">
                        <c:v>0.755</c:v>
                      </c:pt>
                      <c:pt idx="76">
                        <c:v>0.76500000000000012</c:v>
                      </c:pt>
                      <c:pt idx="77">
                        <c:v>0.77500000000000002</c:v>
                      </c:pt>
                      <c:pt idx="78">
                        <c:v>0.78499999999999992</c:v>
                      </c:pt>
                      <c:pt idx="79">
                        <c:v>0.79500000000000004</c:v>
                      </c:pt>
                      <c:pt idx="80">
                        <c:v>0.80500000000000005</c:v>
                      </c:pt>
                      <c:pt idx="81">
                        <c:v>0.81499999999999995</c:v>
                      </c:pt>
                      <c:pt idx="82">
                        <c:v>0.82500000000000029</c:v>
                      </c:pt>
                      <c:pt idx="83">
                        <c:v>0.83499999999999974</c:v>
                      </c:pt>
                      <c:pt idx="84">
                        <c:v>0.84499999999999997</c:v>
                      </c:pt>
                      <c:pt idx="85">
                        <c:v>0.85500000000000032</c:v>
                      </c:pt>
                      <c:pt idx="86">
                        <c:v>0.8650000000000001</c:v>
                      </c:pt>
                      <c:pt idx="87">
                        <c:v>0.87500000000000033</c:v>
                      </c:pt>
                      <c:pt idx="88">
                        <c:v>0.8849999999999999</c:v>
                      </c:pt>
                      <c:pt idx="89">
                        <c:v>0.89500000000000013</c:v>
                      </c:pt>
                      <c:pt idx="90">
                        <c:v>0.90500000000000003</c:v>
                      </c:pt>
                      <c:pt idx="91">
                        <c:v>0.91499999999999992</c:v>
                      </c:pt>
                      <c:pt idx="92">
                        <c:v>0.92500000000000016</c:v>
                      </c:pt>
                      <c:pt idx="93">
                        <c:v>0.93499999999999972</c:v>
                      </c:pt>
                      <c:pt idx="94">
                        <c:v>0.94500000000000017</c:v>
                      </c:pt>
                      <c:pt idx="95">
                        <c:v>0.95500000000000007</c:v>
                      </c:pt>
                      <c:pt idx="96">
                        <c:v>0.9650000000000003</c:v>
                      </c:pt>
                      <c:pt idx="97">
                        <c:v>0.97499999999999998</c:v>
                      </c:pt>
                      <c:pt idx="98">
                        <c:v>0.9850000000000001</c:v>
                      </c:pt>
                      <c:pt idx="99">
                        <c:v>0.995</c:v>
                      </c:pt>
                      <c:pt idx="100">
                        <c:v>1.0049999999999999</c:v>
                      </c:pt>
                      <c:pt idx="101">
                        <c:v>1.0150000000000003</c:v>
                      </c:pt>
                      <c:pt idx="102">
                        <c:v>1.0249999999999997</c:v>
                      </c:pt>
                      <c:pt idx="103">
                        <c:v>1.0349999999999999</c:v>
                      </c:pt>
                      <c:pt idx="104">
                        <c:v>1.0449999999999999</c:v>
                      </c:pt>
                      <c:pt idx="105">
                        <c:v>1.0550000000000002</c:v>
                      </c:pt>
                      <c:pt idx="106">
                        <c:v>1.0649999999999999</c:v>
                      </c:pt>
                      <c:pt idx="107">
                        <c:v>1.0750000000000004</c:v>
                      </c:pt>
                      <c:pt idx="108">
                        <c:v>1.0850000000000002</c:v>
                      </c:pt>
                      <c:pt idx="109">
                        <c:v>1.095</c:v>
                      </c:pt>
                      <c:pt idx="110">
                        <c:v>1.105</c:v>
                      </c:pt>
                      <c:pt idx="111">
                        <c:v>1.115</c:v>
                      </c:pt>
                      <c:pt idx="112">
                        <c:v>1.125</c:v>
                      </c:pt>
                      <c:pt idx="113">
                        <c:v>1.1350000000000002</c:v>
                      </c:pt>
                      <c:pt idx="114">
                        <c:v>1.145</c:v>
                      </c:pt>
                      <c:pt idx="115">
                        <c:v>1.155</c:v>
                      </c:pt>
                      <c:pt idx="116">
                        <c:v>1.1649999999999998</c:v>
                      </c:pt>
                      <c:pt idx="117">
                        <c:v>1.175</c:v>
                      </c:pt>
                      <c:pt idx="118">
                        <c:v>1.1849999999999998</c:v>
                      </c:pt>
                      <c:pt idx="119">
                        <c:v>1.1950000000000003</c:v>
                      </c:pt>
                      <c:pt idx="120">
                        <c:v>1.2050000000000005</c:v>
                      </c:pt>
                      <c:pt idx="121">
                        <c:v>1.2150000000000001</c:v>
                      </c:pt>
                      <c:pt idx="122">
                        <c:v>1.2250000000000003</c:v>
                      </c:pt>
                      <c:pt idx="123">
                        <c:v>1.2350000000000001</c:v>
                      </c:pt>
                      <c:pt idx="124">
                        <c:v>1.2450000000000001</c:v>
                      </c:pt>
                      <c:pt idx="125">
                        <c:v>1.2549999999999999</c:v>
                      </c:pt>
                      <c:pt idx="126">
                        <c:v>1.2650000000000001</c:v>
                      </c:pt>
                      <c:pt idx="127">
                        <c:v>1.2750000000000001</c:v>
                      </c:pt>
                      <c:pt idx="128">
                        <c:v>1.2850000000000001</c:v>
                      </c:pt>
                      <c:pt idx="129">
                        <c:v>1.2950000000000002</c:v>
                      </c:pt>
                      <c:pt idx="130">
                        <c:v>1.3050000000000002</c:v>
                      </c:pt>
                      <c:pt idx="131">
                        <c:v>1.3150000000000002</c:v>
                      </c:pt>
                      <c:pt idx="132">
                        <c:v>1.325</c:v>
                      </c:pt>
                      <c:pt idx="133">
                        <c:v>1.3350000000000002</c:v>
                      </c:pt>
                      <c:pt idx="134">
                        <c:v>1.345</c:v>
                      </c:pt>
                      <c:pt idx="135">
                        <c:v>1.3550000000000002</c:v>
                      </c:pt>
                      <c:pt idx="136">
                        <c:v>1.365</c:v>
                      </c:pt>
                      <c:pt idx="137">
                        <c:v>1.3749999999999998</c:v>
                      </c:pt>
                      <c:pt idx="138">
                        <c:v>1.385</c:v>
                      </c:pt>
                      <c:pt idx="139">
                        <c:v>1.395</c:v>
                      </c:pt>
                      <c:pt idx="140">
                        <c:v>1.4050000000000002</c:v>
                      </c:pt>
                      <c:pt idx="141">
                        <c:v>1.4150000000000003</c:v>
                      </c:pt>
                      <c:pt idx="142">
                        <c:v>1.4249999999999998</c:v>
                      </c:pt>
                      <c:pt idx="143">
                        <c:v>1.4349999999999998</c:v>
                      </c:pt>
                      <c:pt idx="144">
                        <c:v>1.4449999999999998</c:v>
                      </c:pt>
                      <c:pt idx="145">
                        <c:v>1.4550000000000007</c:v>
                      </c:pt>
                      <c:pt idx="146">
                        <c:v>1.4649999999999999</c:v>
                      </c:pt>
                      <c:pt idx="147">
                        <c:v>1.4749999999999999</c:v>
                      </c:pt>
                      <c:pt idx="148">
                        <c:v>1.4849999999999999</c:v>
                      </c:pt>
                      <c:pt idx="149">
                        <c:v>1.4950000000000001</c:v>
                      </c:pt>
                      <c:pt idx="150">
                        <c:v>1.5050000000000006</c:v>
                      </c:pt>
                      <c:pt idx="151">
                        <c:v>1.5149999999999999</c:v>
                      </c:pt>
                      <c:pt idx="152">
                        <c:v>1.5250000000000004</c:v>
                      </c:pt>
                      <c:pt idx="153">
                        <c:v>1.5349999999999999</c:v>
                      </c:pt>
                      <c:pt idx="154">
                        <c:v>1.5450000000000002</c:v>
                      </c:pt>
                      <c:pt idx="155">
                        <c:v>1.5550000000000002</c:v>
                      </c:pt>
                      <c:pt idx="156">
                        <c:v>1.5650000000000002</c:v>
                      </c:pt>
                      <c:pt idx="157">
                        <c:v>1.5750000000000004</c:v>
                      </c:pt>
                      <c:pt idx="158">
                        <c:v>1.5850000000000002</c:v>
                      </c:pt>
                      <c:pt idx="159">
                        <c:v>1.5950000000000006</c:v>
                      </c:pt>
                      <c:pt idx="160">
                        <c:v>1.6049999999999995</c:v>
                      </c:pt>
                      <c:pt idx="161">
                        <c:v>1.6150000000000007</c:v>
                      </c:pt>
                      <c:pt idx="162">
                        <c:v>1.6249999999999998</c:v>
                      </c:pt>
                      <c:pt idx="163">
                        <c:v>1.6350000000000005</c:v>
                      </c:pt>
                      <c:pt idx="164">
                        <c:v>1.645</c:v>
                      </c:pt>
                      <c:pt idx="165">
                        <c:v>1.6550000000000002</c:v>
                      </c:pt>
                      <c:pt idx="166">
                        <c:v>1.6650000000000003</c:v>
                      </c:pt>
                      <c:pt idx="167">
                        <c:v>1.6750000000000005</c:v>
                      </c:pt>
                      <c:pt idx="168">
                        <c:v>1.6850000000000003</c:v>
                      </c:pt>
                      <c:pt idx="169">
                        <c:v>1.6949999999999998</c:v>
                      </c:pt>
                      <c:pt idx="170">
                        <c:v>1.7050000000000007</c:v>
                      </c:pt>
                      <c:pt idx="171">
                        <c:v>1.7149999999999999</c:v>
                      </c:pt>
                      <c:pt idx="172">
                        <c:v>1.7249999999999999</c:v>
                      </c:pt>
                      <c:pt idx="173">
                        <c:v>1.7349999999999999</c:v>
                      </c:pt>
                      <c:pt idx="174">
                        <c:v>1.7450000000000001</c:v>
                      </c:pt>
                      <c:pt idx="175">
                        <c:v>1.7550000000000006</c:v>
                      </c:pt>
                      <c:pt idx="176">
                        <c:v>1.7650000000000003</c:v>
                      </c:pt>
                      <c:pt idx="177">
                        <c:v>1.7750000000000004</c:v>
                      </c:pt>
                      <c:pt idx="178">
                        <c:v>1.7849999999999999</c:v>
                      </c:pt>
                      <c:pt idx="179">
                        <c:v>1.7950000000000008</c:v>
                      </c:pt>
                      <c:pt idx="180">
                        <c:v>1.8050000000000002</c:v>
                      </c:pt>
                      <c:pt idx="181">
                        <c:v>1.8150000000000002</c:v>
                      </c:pt>
                      <c:pt idx="182">
                        <c:v>1.8250000000000004</c:v>
                      </c:pt>
                      <c:pt idx="183">
                        <c:v>1.8350000000000002</c:v>
                      </c:pt>
                      <c:pt idx="184">
                        <c:v>1.8450000000000006</c:v>
                      </c:pt>
                      <c:pt idx="185">
                        <c:v>1.8549999999999995</c:v>
                      </c:pt>
                      <c:pt idx="186">
                        <c:v>1.8650000000000007</c:v>
                      </c:pt>
                      <c:pt idx="187">
                        <c:v>1.8749999999999998</c:v>
                      </c:pt>
                      <c:pt idx="188">
                        <c:v>1.8850000000000005</c:v>
                      </c:pt>
                      <c:pt idx="189">
                        <c:v>1.895</c:v>
                      </c:pt>
                      <c:pt idx="190">
                        <c:v>1.9050000000000002</c:v>
                      </c:pt>
                      <c:pt idx="191">
                        <c:v>1.9150000000000007</c:v>
                      </c:pt>
                      <c:pt idx="192">
                        <c:v>1.9250000000000005</c:v>
                      </c:pt>
                      <c:pt idx="193">
                        <c:v>1.9350000000000003</c:v>
                      </c:pt>
                      <c:pt idx="194">
                        <c:v>1.9449999999999998</c:v>
                      </c:pt>
                      <c:pt idx="195">
                        <c:v>1.9550000000000007</c:v>
                      </c:pt>
                      <c:pt idx="196">
                        <c:v>1.9649999999999999</c:v>
                      </c:pt>
                      <c:pt idx="197">
                        <c:v>1.9750000000000005</c:v>
                      </c:pt>
                      <c:pt idx="198">
                        <c:v>1.9849999999999999</c:v>
                      </c:pt>
                      <c:pt idx="199">
                        <c:v>1.9950000000000001</c:v>
                      </c:pt>
                      <c:pt idx="200">
                        <c:v>2.0050000000000003</c:v>
                      </c:pt>
                      <c:pt idx="201">
                        <c:v>2.0150000000000006</c:v>
                      </c:pt>
                      <c:pt idx="202">
                        <c:v>2.0250000000000004</c:v>
                      </c:pt>
                      <c:pt idx="203">
                        <c:v>2.0350000000000001</c:v>
                      </c:pt>
                      <c:pt idx="204">
                        <c:v>2.0450000000000004</c:v>
                      </c:pt>
                      <c:pt idx="205">
                        <c:v>2.0550000000000002</c:v>
                      </c:pt>
                      <c:pt idx="206">
                        <c:v>2.0650000000000004</c:v>
                      </c:pt>
                      <c:pt idx="207">
                        <c:v>2.0750000000000006</c:v>
                      </c:pt>
                      <c:pt idx="208">
                        <c:v>2.085</c:v>
                      </c:pt>
                      <c:pt idx="209">
                        <c:v>2.0950000000000006</c:v>
                      </c:pt>
                      <c:pt idx="210">
                        <c:v>2.105</c:v>
                      </c:pt>
                      <c:pt idx="211">
                        <c:v>2.1150000000000007</c:v>
                      </c:pt>
                      <c:pt idx="212">
                        <c:v>2.1250000000000004</c:v>
                      </c:pt>
                      <c:pt idx="213">
                        <c:v>2.1350000000000007</c:v>
                      </c:pt>
                      <c:pt idx="214">
                        <c:v>2.1450000000000005</c:v>
                      </c:pt>
                      <c:pt idx="215">
                        <c:v>2.1550000000000002</c:v>
                      </c:pt>
                      <c:pt idx="216">
                        <c:v>2.1650000000000009</c:v>
                      </c:pt>
                      <c:pt idx="217">
                        <c:v>2.1750000000000003</c:v>
                      </c:pt>
                      <c:pt idx="218">
                        <c:v>2.1850000000000005</c:v>
                      </c:pt>
                      <c:pt idx="219">
                        <c:v>2.1949999999999998</c:v>
                      </c:pt>
                      <c:pt idx="220">
                        <c:v>2.2050000000000005</c:v>
                      </c:pt>
                      <c:pt idx="221">
                        <c:v>2.2150000000000003</c:v>
                      </c:pt>
                      <c:pt idx="222">
                        <c:v>2.2250000000000001</c:v>
                      </c:pt>
                      <c:pt idx="223">
                        <c:v>2.2350000000000003</c:v>
                      </c:pt>
                      <c:pt idx="224">
                        <c:v>2.2450000000000001</c:v>
                      </c:pt>
                      <c:pt idx="225">
                        <c:v>2.2550000000000003</c:v>
                      </c:pt>
                      <c:pt idx="226">
                        <c:v>2.2650000000000006</c:v>
                      </c:pt>
                      <c:pt idx="227">
                        <c:v>2.2750000000000004</c:v>
                      </c:pt>
                      <c:pt idx="228">
                        <c:v>2.2850000000000001</c:v>
                      </c:pt>
                      <c:pt idx="229">
                        <c:v>2.2950000000000004</c:v>
                      </c:pt>
                      <c:pt idx="230">
                        <c:v>2.3050000000000002</c:v>
                      </c:pt>
                      <c:pt idx="231">
                        <c:v>2.3149999999999995</c:v>
                      </c:pt>
                      <c:pt idx="232">
                        <c:v>2.3250000000000006</c:v>
                      </c:pt>
                      <c:pt idx="233">
                        <c:v>2.335</c:v>
                      </c:pt>
                      <c:pt idx="234">
                        <c:v>2.3450000000000011</c:v>
                      </c:pt>
                      <c:pt idx="235">
                        <c:v>2.355</c:v>
                      </c:pt>
                      <c:pt idx="236">
                        <c:v>2.3650000000000007</c:v>
                      </c:pt>
                      <c:pt idx="237">
                        <c:v>2.3749999999999996</c:v>
                      </c:pt>
                      <c:pt idx="238">
                        <c:v>2.3849999999999998</c:v>
                      </c:pt>
                      <c:pt idx="239">
                        <c:v>2.395</c:v>
                      </c:pt>
                      <c:pt idx="240">
                        <c:v>2.4049999999999998</c:v>
                      </c:pt>
                      <c:pt idx="241">
                        <c:v>2.4150000000000009</c:v>
                      </c:pt>
                      <c:pt idx="242">
                        <c:v>2.4250000000000003</c:v>
                      </c:pt>
                      <c:pt idx="243">
                        <c:v>2.4350000000000009</c:v>
                      </c:pt>
                      <c:pt idx="244">
                        <c:v>2.4449999999999998</c:v>
                      </c:pt>
                      <c:pt idx="245">
                        <c:v>2.4550000000000005</c:v>
                      </c:pt>
                      <c:pt idx="246">
                        <c:v>2.4650000000000003</c:v>
                      </c:pt>
                      <c:pt idx="247">
                        <c:v>2.4750000000000001</c:v>
                      </c:pt>
                      <c:pt idx="248">
                        <c:v>2.4850000000000003</c:v>
                      </c:pt>
                      <c:pt idx="249">
                        <c:v>2.4950000000000001</c:v>
                      </c:pt>
                      <c:pt idx="250">
                        <c:v>2.5050000000000012</c:v>
                      </c:pt>
                      <c:pt idx="251">
                        <c:v>2.5150000000000006</c:v>
                      </c:pt>
                      <c:pt idx="252">
                        <c:v>2.5250000000000008</c:v>
                      </c:pt>
                      <c:pt idx="253">
                        <c:v>2.5350000000000001</c:v>
                      </c:pt>
                      <c:pt idx="254">
                        <c:v>2.5450000000000004</c:v>
                      </c:pt>
                      <c:pt idx="255">
                        <c:v>2.5550000000000002</c:v>
                      </c:pt>
                      <c:pt idx="256">
                        <c:v>2.5650000000000004</c:v>
                      </c:pt>
                      <c:pt idx="257">
                        <c:v>2.5749999999999997</c:v>
                      </c:pt>
                      <c:pt idx="258">
                        <c:v>2.5850000000000004</c:v>
                      </c:pt>
                      <c:pt idx="259">
                        <c:v>2.5950000000000015</c:v>
                      </c:pt>
                      <c:pt idx="260">
                        <c:v>2.6049999999999995</c:v>
                      </c:pt>
                      <c:pt idx="261">
                        <c:v>2.6150000000000011</c:v>
                      </c:pt>
                      <c:pt idx="262">
                        <c:v>2.6250000000000004</c:v>
                      </c:pt>
                      <c:pt idx="263">
                        <c:v>2.6349999999999998</c:v>
                      </c:pt>
                      <c:pt idx="264">
                        <c:v>2.645</c:v>
                      </c:pt>
                      <c:pt idx="265">
                        <c:v>2.6550000000000007</c:v>
                      </c:pt>
                      <c:pt idx="266">
                        <c:v>2.665</c:v>
                      </c:pt>
                      <c:pt idx="267">
                        <c:v>2.6750000000000003</c:v>
                      </c:pt>
                      <c:pt idx="268">
                        <c:v>2.6850000000000005</c:v>
                      </c:pt>
                      <c:pt idx="269">
                        <c:v>2.6949999999999994</c:v>
                      </c:pt>
                      <c:pt idx="270">
                        <c:v>2.7050000000000014</c:v>
                      </c:pt>
                      <c:pt idx="271">
                        <c:v>2.7150000000000003</c:v>
                      </c:pt>
                      <c:pt idx="272">
                        <c:v>2.7250000000000001</c:v>
                      </c:pt>
                      <c:pt idx="273">
                        <c:v>2.7350000000000003</c:v>
                      </c:pt>
                      <c:pt idx="274">
                        <c:v>2.7450000000000001</c:v>
                      </c:pt>
                      <c:pt idx="275">
                        <c:v>2.7550000000000012</c:v>
                      </c:pt>
                      <c:pt idx="276">
                        <c:v>2.7649999999999997</c:v>
                      </c:pt>
                      <c:pt idx="277">
                        <c:v>2.7750000000000008</c:v>
                      </c:pt>
                      <c:pt idx="278">
                        <c:v>2.7850000000000001</c:v>
                      </c:pt>
                      <c:pt idx="279">
                        <c:v>2.7950000000000004</c:v>
                      </c:pt>
                      <c:pt idx="280">
                        <c:v>2.8050000000000002</c:v>
                      </c:pt>
                      <c:pt idx="281">
                        <c:v>2.8150000000000004</c:v>
                      </c:pt>
                      <c:pt idx="282">
                        <c:v>2.8249999999999993</c:v>
                      </c:pt>
                      <c:pt idx="283">
                        <c:v>2.8350000000000004</c:v>
                      </c:pt>
                      <c:pt idx="284">
                        <c:v>2.8450000000000015</c:v>
                      </c:pt>
                      <c:pt idx="285">
                        <c:v>2.855</c:v>
                      </c:pt>
                      <c:pt idx="286">
                        <c:v>2.8650000000000011</c:v>
                      </c:pt>
                      <c:pt idx="287">
                        <c:v>2.875</c:v>
                      </c:pt>
                      <c:pt idx="288">
                        <c:v>2.8849999999999998</c:v>
                      </c:pt>
                      <c:pt idx="289">
                        <c:v>2.8950000000000009</c:v>
                      </c:pt>
                      <c:pt idx="290">
                        <c:v>2.9050000000000007</c:v>
                      </c:pt>
                      <c:pt idx="291">
                        <c:v>2.915</c:v>
                      </c:pt>
                      <c:pt idx="292">
                        <c:v>2.9250000000000012</c:v>
                      </c:pt>
                      <c:pt idx="293">
                        <c:v>2.9350000000000005</c:v>
                      </c:pt>
                      <c:pt idx="294">
                        <c:v>2.9449999999999994</c:v>
                      </c:pt>
                      <c:pt idx="295">
                        <c:v>2.9550000000000005</c:v>
                      </c:pt>
                      <c:pt idx="296">
                        <c:v>2.9650000000000003</c:v>
                      </c:pt>
                      <c:pt idx="297">
                        <c:v>2.9750000000000001</c:v>
                      </c:pt>
                      <c:pt idx="298">
                        <c:v>2.9850000000000003</c:v>
                      </c:pt>
                      <c:pt idx="299">
                        <c:v>2.9950000000000001</c:v>
                      </c:pt>
                      <c:pt idx="300">
                        <c:v>3.0049999999999999</c:v>
                      </c:pt>
                      <c:pt idx="301">
                        <c:v>3.0149999999999997</c:v>
                      </c:pt>
                      <c:pt idx="302">
                        <c:v>3.0249999999999999</c:v>
                      </c:pt>
                      <c:pt idx="303">
                        <c:v>3.0350000000000001</c:v>
                      </c:pt>
                      <c:pt idx="304">
                        <c:v>3.0450000000000004</c:v>
                      </c:pt>
                      <c:pt idx="305">
                        <c:v>3.0549999999999988</c:v>
                      </c:pt>
                      <c:pt idx="306">
                        <c:v>3.0650000000000004</c:v>
                      </c:pt>
                      <c:pt idx="307">
                        <c:v>3.0750000000000006</c:v>
                      </c:pt>
                      <c:pt idx="308">
                        <c:v>3.0849999999999991</c:v>
                      </c:pt>
                      <c:pt idx="309">
                        <c:v>3.0950000000000002</c:v>
                      </c:pt>
                      <c:pt idx="310">
                        <c:v>3.105</c:v>
                      </c:pt>
                      <c:pt idx="311">
                        <c:v>3.1150000000000002</c:v>
                      </c:pt>
                      <c:pt idx="312">
                        <c:v>3.125</c:v>
                      </c:pt>
                      <c:pt idx="313">
                        <c:v>3.1349999999999989</c:v>
                      </c:pt>
                      <c:pt idx="314">
                        <c:v>3.1450000000000009</c:v>
                      </c:pt>
                      <c:pt idx="315">
                        <c:v>3.1549999999999998</c:v>
                      </c:pt>
                      <c:pt idx="316">
                        <c:v>3.1649999999999991</c:v>
                      </c:pt>
                      <c:pt idx="317">
                        <c:v>3.1750000000000003</c:v>
                      </c:pt>
                      <c:pt idx="318">
                        <c:v>3.1850000000000005</c:v>
                      </c:pt>
                      <c:pt idx="319">
                        <c:v>3.1949999999999994</c:v>
                      </c:pt>
                      <c:pt idx="320">
                        <c:v>3.2050000000000005</c:v>
                      </c:pt>
                      <c:pt idx="321">
                        <c:v>3.2150000000000016</c:v>
                      </c:pt>
                      <c:pt idx="322">
                        <c:v>3.2250000000000001</c:v>
                      </c:pt>
                      <c:pt idx="323">
                        <c:v>3.234999999999999</c:v>
                      </c:pt>
                      <c:pt idx="324">
                        <c:v>3.2450000000000001</c:v>
                      </c:pt>
                      <c:pt idx="325">
                        <c:v>3.2550000000000012</c:v>
                      </c:pt>
                      <c:pt idx="326">
                        <c:v>3.2649999999999997</c:v>
                      </c:pt>
                      <c:pt idx="327">
                        <c:v>3.2749999999999999</c:v>
                      </c:pt>
                      <c:pt idx="328">
                        <c:v>3.2850000000000001</c:v>
                      </c:pt>
                      <c:pt idx="329">
                        <c:v>3.2950000000000004</c:v>
                      </c:pt>
                      <c:pt idx="330">
                        <c:v>3.3050000000000002</c:v>
                      </c:pt>
                      <c:pt idx="331">
                        <c:v>3.3149999999999995</c:v>
                      </c:pt>
                      <c:pt idx="332">
                        <c:v>3.3250000000000006</c:v>
                      </c:pt>
                      <c:pt idx="333">
                        <c:v>3.3349999999999991</c:v>
                      </c:pt>
                      <c:pt idx="334">
                        <c:v>3.3450000000000002</c:v>
                      </c:pt>
                      <c:pt idx="335">
                        <c:v>3.355</c:v>
                      </c:pt>
                      <c:pt idx="336">
                        <c:v>3.3650000000000011</c:v>
                      </c:pt>
                      <c:pt idx="337">
                        <c:v>3.3750000000000013</c:v>
                      </c:pt>
                      <c:pt idx="338">
                        <c:v>3.3849999999999998</c:v>
                      </c:pt>
                      <c:pt idx="339">
                        <c:v>3.3950000000000009</c:v>
                      </c:pt>
                      <c:pt idx="340">
                        <c:v>3.4049999999999998</c:v>
                      </c:pt>
                      <c:pt idx="341">
                        <c:v>3.415</c:v>
                      </c:pt>
                      <c:pt idx="342">
                        <c:v>3.4250000000000003</c:v>
                      </c:pt>
                      <c:pt idx="343">
                        <c:v>3.4350000000000005</c:v>
                      </c:pt>
                      <c:pt idx="344">
                        <c:v>3.4450000000000003</c:v>
                      </c:pt>
                      <c:pt idx="345">
                        <c:v>3.4549999999999992</c:v>
                      </c:pt>
                      <c:pt idx="346">
                        <c:v>3.4650000000000016</c:v>
                      </c:pt>
                      <c:pt idx="347">
                        <c:v>3.4750000000000014</c:v>
                      </c:pt>
                      <c:pt idx="348">
                        <c:v>3.4850000000000003</c:v>
                      </c:pt>
                      <c:pt idx="349">
                        <c:v>3.4950000000000001</c:v>
                      </c:pt>
                      <c:pt idx="350">
                        <c:v>3.5050000000000012</c:v>
                      </c:pt>
                      <c:pt idx="351">
                        <c:v>3.5149999999999997</c:v>
                      </c:pt>
                      <c:pt idx="352">
                        <c:v>3.5249999999999999</c:v>
                      </c:pt>
                      <c:pt idx="353">
                        <c:v>3.5350000000000001</c:v>
                      </c:pt>
                      <c:pt idx="354">
                        <c:v>3.5450000000000004</c:v>
                      </c:pt>
                      <c:pt idx="355">
                        <c:v>3.5550000000000002</c:v>
                      </c:pt>
                      <c:pt idx="356">
                        <c:v>3.5649999999999995</c:v>
                      </c:pt>
                      <c:pt idx="357">
                        <c:v>3.5750000000000006</c:v>
                      </c:pt>
                      <c:pt idx="358">
                        <c:v>3.5850000000000004</c:v>
                      </c:pt>
                      <c:pt idx="359">
                        <c:v>3.5950000000000002</c:v>
                      </c:pt>
                      <c:pt idx="360">
                        <c:v>3.605</c:v>
                      </c:pt>
                      <c:pt idx="361">
                        <c:v>3.6150000000000011</c:v>
                      </c:pt>
                      <c:pt idx="362">
                        <c:v>3.625</c:v>
                      </c:pt>
                      <c:pt idx="363">
                        <c:v>3.6349999999999989</c:v>
                      </c:pt>
                      <c:pt idx="364">
                        <c:v>3.6450000000000009</c:v>
                      </c:pt>
                      <c:pt idx="365">
                        <c:v>3.6550000000000007</c:v>
                      </c:pt>
                      <c:pt idx="366">
                        <c:v>3.665</c:v>
                      </c:pt>
                      <c:pt idx="367">
                        <c:v>3.6750000000000003</c:v>
                      </c:pt>
                      <c:pt idx="368">
                        <c:v>3.6850000000000005</c:v>
                      </c:pt>
                      <c:pt idx="369">
                        <c:v>3.6949999999999994</c:v>
                      </c:pt>
                      <c:pt idx="370">
                        <c:v>3.7049999999999992</c:v>
                      </c:pt>
                      <c:pt idx="371">
                        <c:v>3.7150000000000003</c:v>
                      </c:pt>
                      <c:pt idx="372">
                        <c:v>3.7250000000000001</c:v>
                      </c:pt>
                      <c:pt idx="373">
                        <c:v>3.7350000000000003</c:v>
                      </c:pt>
                      <c:pt idx="374">
                        <c:v>3.7450000000000001</c:v>
                      </c:pt>
                      <c:pt idx="375">
                        <c:v>3.7550000000000012</c:v>
                      </c:pt>
                      <c:pt idx="376">
                        <c:v>3.7649999999999997</c:v>
                      </c:pt>
                      <c:pt idx="377">
                        <c:v>3.7749999999999999</c:v>
                      </c:pt>
                      <c:pt idx="378">
                        <c:v>3.7850000000000001</c:v>
                      </c:pt>
                      <c:pt idx="379">
                        <c:v>3.7950000000000004</c:v>
                      </c:pt>
                      <c:pt idx="380">
                        <c:v>3.8050000000000002</c:v>
                      </c:pt>
                      <c:pt idx="381">
                        <c:v>3.8149999999999995</c:v>
                      </c:pt>
                      <c:pt idx="382">
                        <c:v>3.8250000000000006</c:v>
                      </c:pt>
                      <c:pt idx="383">
                        <c:v>3.8350000000000004</c:v>
                      </c:pt>
                      <c:pt idx="384">
                        <c:v>3.8450000000000002</c:v>
                      </c:pt>
                      <c:pt idx="385">
                        <c:v>3.855</c:v>
                      </c:pt>
                      <c:pt idx="386">
                        <c:v>3.8650000000000011</c:v>
                      </c:pt>
                      <c:pt idx="387">
                        <c:v>3.8750000000000013</c:v>
                      </c:pt>
                      <c:pt idx="388">
                        <c:v>3.8849999999999989</c:v>
                      </c:pt>
                      <c:pt idx="389">
                        <c:v>3.895</c:v>
                      </c:pt>
                      <c:pt idx="390">
                        <c:v>3.9050000000000007</c:v>
                      </c:pt>
                      <c:pt idx="391">
                        <c:v>3.915</c:v>
                      </c:pt>
                      <c:pt idx="392">
                        <c:v>3.9249999999999989</c:v>
                      </c:pt>
                      <c:pt idx="393">
                        <c:v>3.9350000000000018</c:v>
                      </c:pt>
                      <c:pt idx="394">
                        <c:v>3.9450000000000003</c:v>
                      </c:pt>
                      <c:pt idx="395">
                        <c:v>3.9549999999999992</c:v>
                      </c:pt>
                      <c:pt idx="396">
                        <c:v>3.9650000000000003</c:v>
                      </c:pt>
                      <c:pt idx="397">
                        <c:v>3.9750000000000014</c:v>
                      </c:pt>
                      <c:pt idx="398">
                        <c:v>3.984999999999999</c:v>
                      </c:pt>
                      <c:pt idx="399">
                        <c:v>3.9950000000000001</c:v>
                      </c:pt>
                      <c:pt idx="400">
                        <c:v>4.0049999999999999</c:v>
                      </c:pt>
                      <c:pt idx="401">
                        <c:v>4.0149999999999979</c:v>
                      </c:pt>
                      <c:pt idx="402">
                        <c:v>4.0249999999999986</c:v>
                      </c:pt>
                      <c:pt idx="403">
                        <c:v>4.0350000000000001</c:v>
                      </c:pt>
                      <c:pt idx="404">
                        <c:v>4.0449999999999982</c:v>
                      </c:pt>
                      <c:pt idx="405">
                        <c:v>4.0549999999999979</c:v>
                      </c:pt>
                      <c:pt idx="406">
                        <c:v>4.0649999999999986</c:v>
                      </c:pt>
                      <c:pt idx="407">
                        <c:v>4.0750000000000002</c:v>
                      </c:pt>
                      <c:pt idx="408">
                        <c:v>4.0849999999999973</c:v>
                      </c:pt>
                      <c:pt idx="409">
                        <c:v>4.094999999999998</c:v>
                      </c:pt>
                      <c:pt idx="410">
                        <c:v>4.1049999999999986</c:v>
                      </c:pt>
                      <c:pt idx="411">
                        <c:v>4.1149999999999975</c:v>
                      </c:pt>
                      <c:pt idx="412">
                        <c:v>4.1249999999999973</c:v>
                      </c:pt>
                      <c:pt idx="413">
                        <c:v>4.1349999999999989</c:v>
                      </c:pt>
                      <c:pt idx="414">
                        <c:v>4.1449999999999996</c:v>
                      </c:pt>
                      <c:pt idx="415">
                        <c:v>4.1549999999999976</c:v>
                      </c:pt>
                      <c:pt idx="416">
                        <c:v>4.1649999999999983</c:v>
                      </c:pt>
                      <c:pt idx="417">
                        <c:v>4.1749999999999989</c:v>
                      </c:pt>
                      <c:pt idx="418">
                        <c:v>4.1849999999999987</c:v>
                      </c:pt>
                      <c:pt idx="419">
                        <c:v>4.1949999999999967</c:v>
                      </c:pt>
                      <c:pt idx="420">
                        <c:v>4.2049999999999983</c:v>
                      </c:pt>
                      <c:pt idx="421">
                        <c:v>4.214999999999999</c:v>
                      </c:pt>
                      <c:pt idx="422">
                        <c:v>4.2249999999999988</c:v>
                      </c:pt>
                      <c:pt idx="423">
                        <c:v>4.2349999999999977</c:v>
                      </c:pt>
                      <c:pt idx="424">
                        <c:v>4.2449999999999992</c:v>
                      </c:pt>
                      <c:pt idx="425">
                        <c:v>4.2549999999999999</c:v>
                      </c:pt>
                      <c:pt idx="426">
                        <c:v>4.2649999999999979</c:v>
                      </c:pt>
                      <c:pt idx="427">
                        <c:v>4.2749999999999986</c:v>
                      </c:pt>
                      <c:pt idx="428">
                        <c:v>4.2849999999999993</c:v>
                      </c:pt>
                      <c:pt idx="429">
                        <c:v>4.2949999999999982</c:v>
                      </c:pt>
                      <c:pt idx="430">
                        <c:v>4.3049999999999979</c:v>
                      </c:pt>
                      <c:pt idx="431">
                        <c:v>4.3149999999999986</c:v>
                      </c:pt>
                      <c:pt idx="432">
                        <c:v>4.3249999999999993</c:v>
                      </c:pt>
                      <c:pt idx="433">
                        <c:v>4.3349999999999973</c:v>
                      </c:pt>
                      <c:pt idx="434">
                        <c:v>4.344999999999998</c:v>
                      </c:pt>
                      <c:pt idx="435">
                        <c:v>4.3549999999999986</c:v>
                      </c:pt>
                      <c:pt idx="436">
                        <c:v>4.3649999999999993</c:v>
                      </c:pt>
                      <c:pt idx="437">
                        <c:v>4.3749999999999964</c:v>
                      </c:pt>
                      <c:pt idx="438">
                        <c:v>4.3849999999999989</c:v>
                      </c:pt>
                      <c:pt idx="439">
                        <c:v>4.3949999999999996</c:v>
                      </c:pt>
                      <c:pt idx="440">
                        <c:v>4.4049999999999976</c:v>
                      </c:pt>
                      <c:pt idx="441">
                        <c:v>4.4149999999999983</c:v>
                      </c:pt>
                      <c:pt idx="442">
                        <c:v>4.4249999999999989</c:v>
                      </c:pt>
                      <c:pt idx="443">
                        <c:v>4.4349999999999987</c:v>
                      </c:pt>
                      <c:pt idx="444">
                        <c:v>4.4449999999999967</c:v>
                      </c:pt>
                      <c:pt idx="445">
                        <c:v>4.4549999999999983</c:v>
                      </c:pt>
                      <c:pt idx="446">
                        <c:v>4.464999999999999</c:v>
                      </c:pt>
                      <c:pt idx="447">
                        <c:v>4.4749999999999988</c:v>
                      </c:pt>
                      <c:pt idx="448">
                        <c:v>4.4849999999999977</c:v>
                      </c:pt>
                      <c:pt idx="449">
                        <c:v>4.4949999999999974</c:v>
                      </c:pt>
                      <c:pt idx="450">
                        <c:v>4.5049999999999999</c:v>
                      </c:pt>
                      <c:pt idx="451">
                        <c:v>4.5149999999999979</c:v>
                      </c:pt>
                      <c:pt idx="452">
                        <c:v>4.5249999999999986</c:v>
                      </c:pt>
                      <c:pt idx="453">
                        <c:v>4.5349999999999993</c:v>
                      </c:pt>
                      <c:pt idx="454">
                        <c:v>4.544999999999999</c:v>
                      </c:pt>
                      <c:pt idx="455">
                        <c:v>4.5549999999999971</c:v>
                      </c:pt>
                      <c:pt idx="456">
                        <c:v>4.5649999999999986</c:v>
                      </c:pt>
                      <c:pt idx="457">
                        <c:v>4.5749999999999993</c:v>
                      </c:pt>
                      <c:pt idx="458">
                        <c:v>4.5849999999999982</c:v>
                      </c:pt>
                      <c:pt idx="459">
                        <c:v>4.594999999999998</c:v>
                      </c:pt>
                      <c:pt idx="460">
                        <c:v>4.6049999999999986</c:v>
                      </c:pt>
                      <c:pt idx="461">
                        <c:v>4.6149999999999975</c:v>
                      </c:pt>
                      <c:pt idx="462">
                        <c:v>4.6249999999999964</c:v>
                      </c:pt>
                      <c:pt idx="463">
                        <c:v>4.6349999999999989</c:v>
                      </c:pt>
                      <c:pt idx="464">
                        <c:v>4.6449999999999996</c:v>
                      </c:pt>
                      <c:pt idx="465">
                        <c:v>4.6549999999999976</c:v>
                      </c:pt>
                      <c:pt idx="466">
                        <c:v>4.6649999999999983</c:v>
                      </c:pt>
                      <c:pt idx="467">
                        <c:v>4.674999999999998</c:v>
                      </c:pt>
                      <c:pt idx="468">
                        <c:v>4.6849999999999987</c:v>
                      </c:pt>
                      <c:pt idx="469">
                        <c:v>4.6949999999999967</c:v>
                      </c:pt>
                      <c:pt idx="470">
                        <c:v>4.7049999999999983</c:v>
                      </c:pt>
                      <c:pt idx="471">
                        <c:v>4.714999999999999</c:v>
                      </c:pt>
                      <c:pt idx="472">
                        <c:v>4.7249999999999988</c:v>
                      </c:pt>
                      <c:pt idx="473">
                        <c:v>4.7349999999999968</c:v>
                      </c:pt>
                      <c:pt idx="474">
                        <c:v>4.7449999999999974</c:v>
                      </c:pt>
                      <c:pt idx="475">
                        <c:v>4.7549999999999999</c:v>
                      </c:pt>
                      <c:pt idx="476">
                        <c:v>4.7649999999999979</c:v>
                      </c:pt>
                      <c:pt idx="477">
                        <c:v>4.7749999999999977</c:v>
                      </c:pt>
                      <c:pt idx="478">
                        <c:v>4.7849999999999993</c:v>
                      </c:pt>
                      <c:pt idx="479">
                        <c:v>4.7949999999999982</c:v>
                      </c:pt>
                      <c:pt idx="480">
                        <c:v>4.8049999999999971</c:v>
                      </c:pt>
                      <c:pt idx="481">
                        <c:v>4.8149999999999986</c:v>
                      </c:pt>
                      <c:pt idx="482">
                        <c:v>4.8249999999999993</c:v>
                      </c:pt>
                      <c:pt idx="483">
                        <c:v>4.8349999999999982</c:v>
                      </c:pt>
                      <c:pt idx="484">
                        <c:v>4.844999999999998</c:v>
                      </c:pt>
                      <c:pt idx="485">
                        <c:v>4.8549999999999978</c:v>
                      </c:pt>
                      <c:pt idx="486">
                        <c:v>4.8649999999999975</c:v>
                      </c:pt>
                      <c:pt idx="487">
                        <c:v>4.8749999999999964</c:v>
                      </c:pt>
                      <c:pt idx="488">
                        <c:v>4.8849999999999989</c:v>
                      </c:pt>
                      <c:pt idx="489">
                        <c:v>4.8949999999999996</c:v>
                      </c:pt>
                      <c:pt idx="490">
                        <c:v>4.9049999999999976</c:v>
                      </c:pt>
                      <c:pt idx="491">
                        <c:v>4.9149999999999965</c:v>
                      </c:pt>
                      <c:pt idx="492">
                        <c:v>4.924999999999998</c:v>
                      </c:pt>
                      <c:pt idx="493">
                        <c:v>4.9349999999999987</c:v>
                      </c:pt>
                      <c:pt idx="494">
                        <c:v>4.9449999999999967</c:v>
                      </c:pt>
                      <c:pt idx="495">
                        <c:v>4.9549999999999983</c:v>
                      </c:pt>
                      <c:pt idx="496">
                        <c:v>4.964999999999999</c:v>
                      </c:pt>
                      <c:pt idx="497">
                        <c:v>4.9749999999999988</c:v>
                      </c:pt>
                      <c:pt idx="498">
                        <c:v>4.9849999999999968</c:v>
                      </c:pt>
                      <c:pt idx="499">
                        <c:v>4.9949999999999974</c:v>
                      </c:pt>
                      <c:pt idx="500">
                        <c:v>5.0049999999999999</c:v>
                      </c:pt>
                      <c:pt idx="501">
                        <c:v>5.0149999999999979</c:v>
                      </c:pt>
                      <c:pt idx="502">
                        <c:v>5.0249999999999977</c:v>
                      </c:pt>
                      <c:pt idx="503">
                        <c:v>5.0349999999999984</c:v>
                      </c:pt>
                      <c:pt idx="504">
                        <c:v>5.0449999999999982</c:v>
                      </c:pt>
                      <c:pt idx="505">
                        <c:v>5.0549999999999971</c:v>
                      </c:pt>
                      <c:pt idx="506">
                        <c:v>5.0649999999999986</c:v>
                      </c:pt>
                      <c:pt idx="507">
                        <c:v>5.0749999999999993</c:v>
                      </c:pt>
                      <c:pt idx="508">
                        <c:v>5.0849999999999982</c:v>
                      </c:pt>
                      <c:pt idx="509">
                        <c:v>5.0949999999999971</c:v>
                      </c:pt>
                      <c:pt idx="510">
                        <c:v>5.1049999999999978</c:v>
                      </c:pt>
                      <c:pt idx="511">
                        <c:v>5.1149999999999975</c:v>
                      </c:pt>
                      <c:pt idx="512">
                        <c:v>5.1249999999999964</c:v>
                      </c:pt>
                      <c:pt idx="513">
                        <c:v>5.134999999999998</c:v>
                      </c:pt>
                      <c:pt idx="514">
                        <c:v>5.1449999999999996</c:v>
                      </c:pt>
                      <c:pt idx="515">
                        <c:v>5.1549999999999976</c:v>
                      </c:pt>
                      <c:pt idx="516">
                        <c:v>5.1649999999999965</c:v>
                      </c:pt>
                      <c:pt idx="517">
                        <c:v>5.1749999999999972</c:v>
                      </c:pt>
                      <c:pt idx="518">
                        <c:v>5.1849999999999996</c:v>
                      </c:pt>
                      <c:pt idx="519">
                        <c:v>5.1949999999999967</c:v>
                      </c:pt>
                      <c:pt idx="520">
                        <c:v>5.2049999999999992</c:v>
                      </c:pt>
                      <c:pt idx="521">
                        <c:v>5.214999999999999</c:v>
                      </c:pt>
                      <c:pt idx="522">
                        <c:v>5.2249999999999988</c:v>
                      </c:pt>
                      <c:pt idx="523">
                        <c:v>5.2349999999999968</c:v>
                      </c:pt>
                      <c:pt idx="524">
                        <c:v>5.2449999999999966</c:v>
                      </c:pt>
                      <c:pt idx="525">
                        <c:v>5.2549999999999999</c:v>
                      </c:pt>
                      <c:pt idx="526">
                        <c:v>5.2649999999999988</c:v>
                      </c:pt>
                      <c:pt idx="527">
                        <c:v>5.2749999999999977</c:v>
                      </c:pt>
                      <c:pt idx="528">
                        <c:v>5.2849999999999975</c:v>
                      </c:pt>
                      <c:pt idx="529">
                        <c:v>5.2949999999999982</c:v>
                      </c:pt>
                      <c:pt idx="530">
                        <c:v>5.3049999999999962</c:v>
                      </c:pt>
                      <c:pt idx="531">
                        <c:v>5.3149999999999959</c:v>
                      </c:pt>
                      <c:pt idx="532">
                        <c:v>5.3249999999999993</c:v>
                      </c:pt>
                      <c:pt idx="533">
                        <c:v>5.3349999999999991</c:v>
                      </c:pt>
                      <c:pt idx="534">
                        <c:v>5.3449999999999971</c:v>
                      </c:pt>
                      <c:pt idx="535">
                        <c:v>5.3549999999999978</c:v>
                      </c:pt>
                      <c:pt idx="536">
                        <c:v>5.3649999999999975</c:v>
                      </c:pt>
                      <c:pt idx="537">
                        <c:v>5.3749999999999964</c:v>
                      </c:pt>
                      <c:pt idx="538">
                        <c:v>5.3849999999999989</c:v>
                      </c:pt>
                      <c:pt idx="539">
                        <c:v>5.3949999999999987</c:v>
                      </c:pt>
                      <c:pt idx="540">
                        <c:v>5.4049999999999976</c:v>
                      </c:pt>
                      <c:pt idx="541">
                        <c:v>5.4149999999999974</c:v>
                      </c:pt>
                      <c:pt idx="542">
                        <c:v>5.4249999999999972</c:v>
                      </c:pt>
                      <c:pt idx="543">
                        <c:v>5.4349999999999996</c:v>
                      </c:pt>
                      <c:pt idx="544">
                        <c:v>5.4449999999999994</c:v>
                      </c:pt>
                      <c:pt idx="545">
                        <c:v>5.4549999999999974</c:v>
                      </c:pt>
                      <c:pt idx="546">
                        <c:v>5.464999999999999</c:v>
                      </c:pt>
                      <c:pt idx="547">
                        <c:v>5.4749999999999988</c:v>
                      </c:pt>
                      <c:pt idx="548">
                        <c:v>5.4849999999999968</c:v>
                      </c:pt>
                      <c:pt idx="549">
                        <c:v>5.4949999999999992</c:v>
                      </c:pt>
                      <c:pt idx="550">
                        <c:v>5.5049999999999999</c:v>
                      </c:pt>
                      <c:pt idx="551">
                        <c:v>5.5149999999999988</c:v>
                      </c:pt>
                      <c:pt idx="552">
                        <c:v>5.5249999999999986</c:v>
                      </c:pt>
                      <c:pt idx="553">
                        <c:v>5.5349999999999975</c:v>
                      </c:pt>
                      <c:pt idx="554">
                        <c:v>5.5449999999999982</c:v>
                      </c:pt>
                      <c:pt idx="555">
                        <c:v>5.5549999999999962</c:v>
                      </c:pt>
                      <c:pt idx="556">
                        <c:v>5.5649999999999959</c:v>
                      </c:pt>
                      <c:pt idx="557">
                        <c:v>5.5749999999999993</c:v>
                      </c:pt>
                      <c:pt idx="558">
                        <c:v>5.5849999999999991</c:v>
                      </c:pt>
                      <c:pt idx="559">
                        <c:v>5.594999999999998</c:v>
                      </c:pt>
                      <c:pt idx="560">
                        <c:v>5.6049999999999978</c:v>
                      </c:pt>
                      <c:pt idx="561">
                        <c:v>5.6149999999999975</c:v>
                      </c:pt>
                      <c:pt idx="562">
                        <c:v>5.6249999999999964</c:v>
                      </c:pt>
                      <c:pt idx="563">
                        <c:v>5.6349999999999989</c:v>
                      </c:pt>
                      <c:pt idx="564">
                        <c:v>5.6449999999999987</c:v>
                      </c:pt>
                      <c:pt idx="565">
                        <c:v>5.6549999999999976</c:v>
                      </c:pt>
                      <c:pt idx="566">
                        <c:v>5.6649999999999974</c:v>
                      </c:pt>
                      <c:pt idx="567">
                        <c:v>5.6749999999999972</c:v>
                      </c:pt>
                      <c:pt idx="568">
                        <c:v>5.6849999999999996</c:v>
                      </c:pt>
                      <c:pt idx="569">
                        <c:v>5.6949999999999994</c:v>
                      </c:pt>
                      <c:pt idx="570">
                        <c:v>5.7049999999999992</c:v>
                      </c:pt>
                      <c:pt idx="571">
                        <c:v>5.714999999999999</c:v>
                      </c:pt>
                      <c:pt idx="572">
                        <c:v>5.7249999999999988</c:v>
                      </c:pt>
                      <c:pt idx="573">
                        <c:v>5.7349999999999994</c:v>
                      </c:pt>
                      <c:pt idx="574">
                        <c:v>5.7449999999999992</c:v>
                      </c:pt>
                      <c:pt idx="575">
                        <c:v>5.754999999999999</c:v>
                      </c:pt>
                      <c:pt idx="576">
                        <c:v>5.7649999999999988</c:v>
                      </c:pt>
                      <c:pt idx="577">
                        <c:v>5.7749999999999986</c:v>
                      </c:pt>
                      <c:pt idx="578">
                        <c:v>5.7849999999999984</c:v>
                      </c:pt>
                      <c:pt idx="579">
                        <c:v>5.7949999999999982</c:v>
                      </c:pt>
                      <c:pt idx="580">
                        <c:v>5.8049999999999962</c:v>
                      </c:pt>
                      <c:pt idx="581">
                        <c:v>5.8149999999999959</c:v>
                      </c:pt>
                      <c:pt idx="582">
                        <c:v>5.8249999999999993</c:v>
                      </c:pt>
                      <c:pt idx="583">
                        <c:v>5.8349999999999991</c:v>
                      </c:pt>
                      <c:pt idx="584">
                        <c:v>5.844999999999998</c:v>
                      </c:pt>
                      <c:pt idx="585">
                        <c:v>5.8549999999999978</c:v>
                      </c:pt>
                      <c:pt idx="586">
                        <c:v>5.8650000000000002</c:v>
                      </c:pt>
                      <c:pt idx="587">
                        <c:v>5.8749999999999964</c:v>
                      </c:pt>
                      <c:pt idx="588">
                        <c:v>5.8849999999999989</c:v>
                      </c:pt>
                      <c:pt idx="589">
                        <c:v>5.894999999999996</c:v>
                      </c:pt>
                      <c:pt idx="590">
                        <c:v>5.9049999999999994</c:v>
                      </c:pt>
                      <c:pt idx="591">
                        <c:v>5.9149999999999974</c:v>
                      </c:pt>
                      <c:pt idx="592">
                        <c:v>5.9249999999999972</c:v>
                      </c:pt>
                      <c:pt idx="593">
                        <c:v>5.9349999999999996</c:v>
                      </c:pt>
                      <c:pt idx="594">
                        <c:v>5.9449999999999994</c:v>
                      </c:pt>
                      <c:pt idx="595">
                        <c:v>5.9549999999999992</c:v>
                      </c:pt>
                      <c:pt idx="596">
                        <c:v>5.964999999999999</c:v>
                      </c:pt>
                      <c:pt idx="597">
                        <c:v>5.9749999999999988</c:v>
                      </c:pt>
                      <c:pt idx="598">
                        <c:v>5.9849999999999994</c:v>
                      </c:pt>
                      <c:pt idx="599">
                        <c:v>5.9949999999999992</c:v>
                      </c:pt>
                      <c:pt idx="600">
                        <c:v>6.004999999999999</c:v>
                      </c:pt>
                      <c:pt idx="601">
                        <c:v>6.0149999999999988</c:v>
                      </c:pt>
                      <c:pt idx="602">
                        <c:v>6.0249999999999986</c:v>
                      </c:pt>
                      <c:pt idx="603">
                        <c:v>6.0349999999999984</c:v>
                      </c:pt>
                      <c:pt idx="604">
                        <c:v>6.0449999999999982</c:v>
                      </c:pt>
                      <c:pt idx="605">
                        <c:v>6.0549999999999962</c:v>
                      </c:pt>
                      <c:pt idx="606">
                        <c:v>6.0649999999999986</c:v>
                      </c:pt>
                      <c:pt idx="607">
                        <c:v>6.0749999999999993</c:v>
                      </c:pt>
                      <c:pt idx="608">
                        <c:v>6.0849999999999991</c:v>
                      </c:pt>
                      <c:pt idx="609">
                        <c:v>6.094999999999998</c:v>
                      </c:pt>
                      <c:pt idx="610">
                        <c:v>6.1049999999999978</c:v>
                      </c:pt>
                      <c:pt idx="611">
                        <c:v>6.1150000000000002</c:v>
                      </c:pt>
                      <c:pt idx="612">
                        <c:v>6.1249999999999991</c:v>
                      </c:pt>
                      <c:pt idx="613">
                        <c:v>6.1349999999999989</c:v>
                      </c:pt>
                      <c:pt idx="614">
                        <c:v>6.144999999999996</c:v>
                      </c:pt>
                      <c:pt idx="615">
                        <c:v>6.1549999999999994</c:v>
                      </c:pt>
                      <c:pt idx="616">
                        <c:v>6.1649999999999974</c:v>
                      </c:pt>
                      <c:pt idx="617">
                        <c:v>6.1749999999999972</c:v>
                      </c:pt>
                      <c:pt idx="618">
                        <c:v>6.1849999999999996</c:v>
                      </c:pt>
                      <c:pt idx="619">
                        <c:v>6.1949999999999994</c:v>
                      </c:pt>
                      <c:pt idx="620">
                        <c:v>6.2049999999999992</c:v>
                      </c:pt>
                      <c:pt idx="621">
                        <c:v>6.214999999999999</c:v>
                      </c:pt>
                      <c:pt idx="622">
                        <c:v>6.2249999999999988</c:v>
                      </c:pt>
                      <c:pt idx="623">
                        <c:v>6.2349999999999994</c:v>
                      </c:pt>
                      <c:pt idx="624">
                        <c:v>6.2449999999999992</c:v>
                      </c:pt>
                      <c:pt idx="625">
                        <c:v>6.2549999999999963</c:v>
                      </c:pt>
                      <c:pt idx="626">
                        <c:v>6.2649999999999988</c:v>
                      </c:pt>
                      <c:pt idx="627">
                        <c:v>6.2749999999999986</c:v>
                      </c:pt>
                      <c:pt idx="628">
                        <c:v>6.2849999999999966</c:v>
                      </c:pt>
                      <c:pt idx="629">
                        <c:v>6.2949999999999982</c:v>
                      </c:pt>
                      <c:pt idx="630">
                        <c:v>6.3049999999999962</c:v>
                      </c:pt>
                      <c:pt idx="631">
                        <c:v>6.3149999999999986</c:v>
                      </c:pt>
                      <c:pt idx="632">
                        <c:v>6.3249999999999993</c:v>
                      </c:pt>
                      <c:pt idx="633">
                        <c:v>6.3349999999999991</c:v>
                      </c:pt>
                      <c:pt idx="634">
                        <c:v>6.344999999999998</c:v>
                      </c:pt>
                      <c:pt idx="635">
                        <c:v>6.3549999999999978</c:v>
                      </c:pt>
                      <c:pt idx="636">
                        <c:v>6.3650000000000002</c:v>
                      </c:pt>
                      <c:pt idx="637">
                        <c:v>6.3749999999999991</c:v>
                      </c:pt>
                      <c:pt idx="638">
                        <c:v>6.3849999999999989</c:v>
                      </c:pt>
                      <c:pt idx="639">
                        <c:v>6.394999999999996</c:v>
                      </c:pt>
                      <c:pt idx="640">
                        <c:v>6.4049999999999994</c:v>
                      </c:pt>
                      <c:pt idx="641">
                        <c:v>6.4149999999999974</c:v>
                      </c:pt>
                      <c:pt idx="642">
                        <c:v>6.4249999999999972</c:v>
                      </c:pt>
                      <c:pt idx="643">
                        <c:v>6.4349999999999996</c:v>
                      </c:pt>
                      <c:pt idx="644">
                        <c:v>6.4449999999999994</c:v>
                      </c:pt>
                      <c:pt idx="645">
                        <c:v>6.4549999999999992</c:v>
                      </c:pt>
                      <c:pt idx="646">
                        <c:v>6.464999999999999</c:v>
                      </c:pt>
                      <c:pt idx="647">
                        <c:v>6.4749999999999988</c:v>
                      </c:pt>
                      <c:pt idx="648">
                        <c:v>6.4849999999999994</c:v>
                      </c:pt>
                      <c:pt idx="649">
                        <c:v>6.4949999999999992</c:v>
                      </c:pt>
                      <c:pt idx="650">
                        <c:v>6.5049999999999963</c:v>
                      </c:pt>
                      <c:pt idx="651">
                        <c:v>6.5150000000000006</c:v>
                      </c:pt>
                      <c:pt idx="652">
                        <c:v>6.5249999999999968</c:v>
                      </c:pt>
                      <c:pt idx="653">
                        <c:v>6.5349999999999984</c:v>
                      </c:pt>
                      <c:pt idx="654">
                        <c:v>6.5450000000000008</c:v>
                      </c:pt>
                      <c:pt idx="655">
                        <c:v>6.5549999999999962</c:v>
                      </c:pt>
                      <c:pt idx="656">
                        <c:v>6.5649999999999986</c:v>
                      </c:pt>
                      <c:pt idx="657">
                        <c:v>6.5749999999999993</c:v>
                      </c:pt>
                      <c:pt idx="658">
                        <c:v>6.5849999999999991</c:v>
                      </c:pt>
                      <c:pt idx="659">
                        <c:v>6.594999999999998</c:v>
                      </c:pt>
                      <c:pt idx="660">
                        <c:v>6.6049999999999978</c:v>
                      </c:pt>
                      <c:pt idx="661">
                        <c:v>6.6149999999999975</c:v>
                      </c:pt>
                      <c:pt idx="662">
                        <c:v>6.6249999999999991</c:v>
                      </c:pt>
                      <c:pt idx="663">
                        <c:v>6.6349999999999989</c:v>
                      </c:pt>
                      <c:pt idx="664">
                        <c:v>6.644999999999996</c:v>
                      </c:pt>
                      <c:pt idx="665">
                        <c:v>6.6549999999999994</c:v>
                      </c:pt>
                      <c:pt idx="666">
                        <c:v>6.6649999999999974</c:v>
                      </c:pt>
                      <c:pt idx="667">
                        <c:v>6.6749999999999972</c:v>
                      </c:pt>
                      <c:pt idx="668">
                        <c:v>6.6849999999999996</c:v>
                      </c:pt>
                      <c:pt idx="669">
                        <c:v>6.6949999999999994</c:v>
                      </c:pt>
                      <c:pt idx="670">
                        <c:v>6.7049999999999992</c:v>
                      </c:pt>
                      <c:pt idx="671">
                        <c:v>6.714999999999999</c:v>
                      </c:pt>
                      <c:pt idx="672">
                        <c:v>6.7249999999999988</c:v>
                      </c:pt>
                      <c:pt idx="673">
                        <c:v>6.7349999999999994</c:v>
                      </c:pt>
                      <c:pt idx="674">
                        <c:v>6.7449999999999966</c:v>
                      </c:pt>
                      <c:pt idx="675">
                        <c:v>6.7549999999999963</c:v>
                      </c:pt>
                      <c:pt idx="676">
                        <c:v>6.7650000000000006</c:v>
                      </c:pt>
                      <c:pt idx="677">
                        <c:v>6.7749999999999968</c:v>
                      </c:pt>
                      <c:pt idx="678">
                        <c:v>6.7849999999999984</c:v>
                      </c:pt>
                      <c:pt idx="679">
                        <c:v>6.7950000000000008</c:v>
                      </c:pt>
                      <c:pt idx="680">
                        <c:v>6.8049999999999962</c:v>
                      </c:pt>
                      <c:pt idx="681">
                        <c:v>6.8149999999999986</c:v>
                      </c:pt>
                      <c:pt idx="682">
                        <c:v>6.8249999999999993</c:v>
                      </c:pt>
                      <c:pt idx="683">
                        <c:v>6.8349999999999991</c:v>
                      </c:pt>
                      <c:pt idx="684">
                        <c:v>6.8450000000000006</c:v>
                      </c:pt>
                      <c:pt idx="685">
                        <c:v>6.8549999999999978</c:v>
                      </c:pt>
                      <c:pt idx="686">
                        <c:v>6.8649999999999975</c:v>
                      </c:pt>
                      <c:pt idx="687">
                        <c:v>6.8749999999999991</c:v>
                      </c:pt>
                      <c:pt idx="688">
                        <c:v>6.8849999999999989</c:v>
                      </c:pt>
                      <c:pt idx="689">
                        <c:v>6.8949999999999987</c:v>
                      </c:pt>
                      <c:pt idx="690">
                        <c:v>6.9049999999999994</c:v>
                      </c:pt>
                      <c:pt idx="691">
                        <c:v>6.9149999999999974</c:v>
                      </c:pt>
                      <c:pt idx="692">
                        <c:v>6.9249999999999972</c:v>
                      </c:pt>
                      <c:pt idx="693">
                        <c:v>6.9349999999999996</c:v>
                      </c:pt>
                      <c:pt idx="694">
                        <c:v>6.9449999999999994</c:v>
                      </c:pt>
                      <c:pt idx="695">
                        <c:v>6.9549999999999992</c:v>
                      </c:pt>
                      <c:pt idx="696">
                        <c:v>6.964999999999999</c:v>
                      </c:pt>
                      <c:pt idx="697">
                        <c:v>6.9749999999999988</c:v>
                      </c:pt>
                      <c:pt idx="698">
                        <c:v>6.9849999999999994</c:v>
                      </c:pt>
                      <c:pt idx="699">
                        <c:v>6.9949999999999966</c:v>
                      </c:pt>
                      <c:pt idx="700">
                        <c:v>7.0049999999999963</c:v>
                      </c:pt>
                      <c:pt idx="701">
                        <c:v>7.0150000000000006</c:v>
                      </c:pt>
                      <c:pt idx="702">
                        <c:v>7.0249999999999968</c:v>
                      </c:pt>
                      <c:pt idx="703">
                        <c:v>7.0349999999999984</c:v>
                      </c:pt>
                      <c:pt idx="704">
                        <c:v>7.0450000000000008</c:v>
                      </c:pt>
                      <c:pt idx="705">
                        <c:v>7.0549999999999962</c:v>
                      </c:pt>
                      <c:pt idx="706">
                        <c:v>7.0649999999999986</c:v>
                      </c:pt>
                      <c:pt idx="707">
                        <c:v>7.0749999999999993</c:v>
                      </c:pt>
                      <c:pt idx="708">
                        <c:v>7.0849999999999991</c:v>
                      </c:pt>
                      <c:pt idx="709">
                        <c:v>7.0950000000000006</c:v>
                      </c:pt>
                      <c:pt idx="710">
                        <c:v>7.1049999999999978</c:v>
                      </c:pt>
                      <c:pt idx="711">
                        <c:v>7.1149999999999975</c:v>
                      </c:pt>
                      <c:pt idx="712">
                        <c:v>7.1250000000000009</c:v>
                      </c:pt>
                      <c:pt idx="713">
                        <c:v>7.1349999999999989</c:v>
                      </c:pt>
                      <c:pt idx="714">
                        <c:v>7.1449999999999987</c:v>
                      </c:pt>
                      <c:pt idx="715">
                        <c:v>7.1549999999999994</c:v>
                      </c:pt>
                      <c:pt idx="716">
                        <c:v>7.1649999999999974</c:v>
                      </c:pt>
                      <c:pt idx="717">
                        <c:v>7.1749999999999972</c:v>
                      </c:pt>
                      <c:pt idx="718">
                        <c:v>7.1849999999999996</c:v>
                      </c:pt>
                      <c:pt idx="719">
                        <c:v>7.1949999999999994</c:v>
                      </c:pt>
                      <c:pt idx="720">
                        <c:v>7.2050000000000018</c:v>
                      </c:pt>
                      <c:pt idx="721">
                        <c:v>7.214999999999999</c:v>
                      </c:pt>
                      <c:pt idx="722">
                        <c:v>7.2249999999999988</c:v>
                      </c:pt>
                      <c:pt idx="723">
                        <c:v>7.2350000000000012</c:v>
                      </c:pt>
                      <c:pt idx="724">
                        <c:v>7.2449999999999966</c:v>
                      </c:pt>
                      <c:pt idx="725">
                        <c:v>7.2549999999999963</c:v>
                      </c:pt>
                      <c:pt idx="726">
                        <c:v>7.2650000000000006</c:v>
                      </c:pt>
                      <c:pt idx="727">
                        <c:v>7.2749999999999968</c:v>
                      </c:pt>
                      <c:pt idx="728">
                        <c:v>7.2849999999999984</c:v>
                      </c:pt>
                      <c:pt idx="729">
                        <c:v>7.2950000000000008</c:v>
                      </c:pt>
                      <c:pt idx="730">
                        <c:v>7.3049999999999962</c:v>
                      </c:pt>
                      <c:pt idx="731">
                        <c:v>7.3149999999999986</c:v>
                      </c:pt>
                      <c:pt idx="732">
                        <c:v>7.3249999999999993</c:v>
                      </c:pt>
                      <c:pt idx="733">
                        <c:v>7.3349999999999973</c:v>
                      </c:pt>
                      <c:pt idx="734">
                        <c:v>7.3450000000000006</c:v>
                      </c:pt>
                      <c:pt idx="735">
                        <c:v>7.3549999999999978</c:v>
                      </c:pt>
                      <c:pt idx="736">
                        <c:v>7.3649999999999958</c:v>
                      </c:pt>
                      <c:pt idx="737">
                        <c:v>7.3750000000000009</c:v>
                      </c:pt>
                      <c:pt idx="738">
                        <c:v>7.3849999999999989</c:v>
                      </c:pt>
                      <c:pt idx="739">
                        <c:v>7.3949999999999987</c:v>
                      </c:pt>
                      <c:pt idx="740">
                        <c:v>7.4049999999999994</c:v>
                      </c:pt>
                      <c:pt idx="741">
                        <c:v>7.4149999999999974</c:v>
                      </c:pt>
                      <c:pt idx="742">
                        <c:v>7.4249999999999972</c:v>
                      </c:pt>
                      <c:pt idx="743">
                        <c:v>7.4349999999999996</c:v>
                      </c:pt>
                      <c:pt idx="744">
                        <c:v>7.4449999999999967</c:v>
                      </c:pt>
                      <c:pt idx="745">
                        <c:v>7.4550000000000018</c:v>
                      </c:pt>
                      <c:pt idx="746">
                        <c:v>7.464999999999999</c:v>
                      </c:pt>
                      <c:pt idx="747">
                        <c:v>7.474999999999997</c:v>
                      </c:pt>
                      <c:pt idx="748">
                        <c:v>7.4850000000000012</c:v>
                      </c:pt>
                      <c:pt idx="749">
                        <c:v>7.4949999999999966</c:v>
                      </c:pt>
                      <c:pt idx="750">
                        <c:v>7.5049999999999963</c:v>
                      </c:pt>
                      <c:pt idx="751">
                        <c:v>7.5150000000000006</c:v>
                      </c:pt>
                      <c:pt idx="752">
                        <c:v>7.5249999999999968</c:v>
                      </c:pt>
                      <c:pt idx="753">
                        <c:v>7.5349999999999984</c:v>
                      </c:pt>
                      <c:pt idx="754">
                        <c:v>7.5449999999999982</c:v>
                      </c:pt>
                      <c:pt idx="755">
                        <c:v>7.5549999999999962</c:v>
                      </c:pt>
                      <c:pt idx="756">
                        <c:v>7.5649999999999986</c:v>
                      </c:pt>
                      <c:pt idx="757">
                        <c:v>7.5749999999999993</c:v>
                      </c:pt>
                      <c:pt idx="758">
                        <c:v>7.5849999999999973</c:v>
                      </c:pt>
                      <c:pt idx="759">
                        <c:v>7.5950000000000006</c:v>
                      </c:pt>
                      <c:pt idx="760">
                        <c:v>7.6049999999999978</c:v>
                      </c:pt>
                      <c:pt idx="761">
                        <c:v>7.6149999999999958</c:v>
                      </c:pt>
                      <c:pt idx="762">
                        <c:v>7.6250000000000009</c:v>
                      </c:pt>
                      <c:pt idx="763">
                        <c:v>7.6349999999999989</c:v>
                      </c:pt>
                      <c:pt idx="764">
                        <c:v>7.6449999999999987</c:v>
                      </c:pt>
                      <c:pt idx="765">
                        <c:v>7.6549999999999994</c:v>
                      </c:pt>
                      <c:pt idx="766">
                        <c:v>7.6649999999999974</c:v>
                      </c:pt>
                      <c:pt idx="767">
                        <c:v>7.6749999999999972</c:v>
                      </c:pt>
                      <c:pt idx="768">
                        <c:v>7.6849999999999996</c:v>
                      </c:pt>
                      <c:pt idx="769">
                        <c:v>7.6949999999999967</c:v>
                      </c:pt>
                      <c:pt idx="770">
                        <c:v>7.7050000000000018</c:v>
                      </c:pt>
                      <c:pt idx="771">
                        <c:v>7.714999999999999</c:v>
                      </c:pt>
                      <c:pt idx="772">
                        <c:v>7.724999999999997</c:v>
                      </c:pt>
                      <c:pt idx="773">
                        <c:v>7.7350000000000012</c:v>
                      </c:pt>
                      <c:pt idx="774">
                        <c:v>7.7449999999999966</c:v>
                      </c:pt>
                      <c:pt idx="775">
                        <c:v>7.7549999999999963</c:v>
                      </c:pt>
                      <c:pt idx="776">
                        <c:v>7.7650000000000006</c:v>
                      </c:pt>
                      <c:pt idx="777">
                        <c:v>7.7749999999999968</c:v>
                      </c:pt>
                      <c:pt idx="778">
                        <c:v>7.7849999999999984</c:v>
                      </c:pt>
                      <c:pt idx="779">
                        <c:v>7.7949999999999982</c:v>
                      </c:pt>
                      <c:pt idx="780">
                        <c:v>7.8049999999999962</c:v>
                      </c:pt>
                      <c:pt idx="781">
                        <c:v>7.8149999999999986</c:v>
                      </c:pt>
                      <c:pt idx="782">
                        <c:v>7.8249999999999993</c:v>
                      </c:pt>
                      <c:pt idx="783">
                        <c:v>7.8349999999999973</c:v>
                      </c:pt>
                      <c:pt idx="784">
                        <c:v>7.8450000000000006</c:v>
                      </c:pt>
                      <c:pt idx="785">
                        <c:v>7.8549999999999978</c:v>
                      </c:pt>
                      <c:pt idx="786">
                        <c:v>7.8649999999999958</c:v>
                      </c:pt>
                      <c:pt idx="787">
                        <c:v>7.8750000000000009</c:v>
                      </c:pt>
                      <c:pt idx="788">
                        <c:v>7.8849999999999989</c:v>
                      </c:pt>
                      <c:pt idx="789">
                        <c:v>7.8949999999999987</c:v>
                      </c:pt>
                      <c:pt idx="790">
                        <c:v>7.9049999999999994</c:v>
                      </c:pt>
                      <c:pt idx="791">
                        <c:v>7.9149999999999974</c:v>
                      </c:pt>
                      <c:pt idx="792">
                        <c:v>7.9249999999999998</c:v>
                      </c:pt>
                      <c:pt idx="793">
                        <c:v>7.9349999999999996</c:v>
                      </c:pt>
                      <c:pt idx="794">
                        <c:v>7.9449999999999967</c:v>
                      </c:pt>
                      <c:pt idx="795">
                        <c:v>7.9550000000000018</c:v>
                      </c:pt>
                      <c:pt idx="796">
                        <c:v>7.964999999999999</c:v>
                      </c:pt>
                      <c:pt idx="797">
                        <c:v>7.974999999999997</c:v>
                      </c:pt>
                      <c:pt idx="798">
                        <c:v>7.9850000000000012</c:v>
                      </c:pt>
                      <c:pt idx="799">
                        <c:v>7.9949999999999966</c:v>
                      </c:pt>
                      <c:pt idx="800">
                        <c:v>8.0049999999999972</c:v>
                      </c:pt>
                      <c:pt idx="801">
                        <c:v>8.0150000000000006</c:v>
                      </c:pt>
                      <c:pt idx="802">
                        <c:v>8.0249999999999968</c:v>
                      </c:pt>
                      <c:pt idx="803">
                        <c:v>8.0349999999999984</c:v>
                      </c:pt>
                      <c:pt idx="804">
                        <c:v>8.0449999999999999</c:v>
                      </c:pt>
                      <c:pt idx="805">
                        <c:v>8.0549999999999962</c:v>
                      </c:pt>
                      <c:pt idx="806">
                        <c:v>8.0649999999999977</c:v>
                      </c:pt>
                      <c:pt idx="807">
                        <c:v>8.0749999999999993</c:v>
                      </c:pt>
                      <c:pt idx="808">
                        <c:v>8.0849999999999973</c:v>
                      </c:pt>
                      <c:pt idx="809">
                        <c:v>8.0950000000000006</c:v>
                      </c:pt>
                      <c:pt idx="810">
                        <c:v>8.1049999999999986</c:v>
                      </c:pt>
                      <c:pt idx="811">
                        <c:v>8.1149999999999949</c:v>
                      </c:pt>
                      <c:pt idx="812">
                        <c:v>8.1250000000000018</c:v>
                      </c:pt>
                      <c:pt idx="813">
                        <c:v>8.1349999999999962</c:v>
                      </c:pt>
                      <c:pt idx="814">
                        <c:v>8.1449999999999996</c:v>
                      </c:pt>
                      <c:pt idx="815">
                        <c:v>8.1549999999999994</c:v>
                      </c:pt>
                      <c:pt idx="816">
                        <c:v>8.1649999999999974</c:v>
                      </c:pt>
                      <c:pt idx="817">
                        <c:v>8.1749999999999989</c:v>
                      </c:pt>
                      <c:pt idx="818">
                        <c:v>8.1849999999999987</c:v>
                      </c:pt>
                      <c:pt idx="819">
                        <c:v>8.1949999999999967</c:v>
                      </c:pt>
                      <c:pt idx="820">
                        <c:v>8.2050000000000018</c:v>
                      </c:pt>
                      <c:pt idx="821">
                        <c:v>8.2149999999999999</c:v>
                      </c:pt>
                      <c:pt idx="822">
                        <c:v>8.2249999999999961</c:v>
                      </c:pt>
                      <c:pt idx="823">
                        <c:v>8.2350000000000012</c:v>
                      </c:pt>
                      <c:pt idx="824">
                        <c:v>8.2449999999999974</c:v>
                      </c:pt>
                      <c:pt idx="825">
                        <c:v>8.2549999999999972</c:v>
                      </c:pt>
                      <c:pt idx="826">
                        <c:v>8.2650000000000006</c:v>
                      </c:pt>
                      <c:pt idx="827">
                        <c:v>8.2749999999999968</c:v>
                      </c:pt>
                      <c:pt idx="828">
                        <c:v>8.2849999999999984</c:v>
                      </c:pt>
                      <c:pt idx="829">
                        <c:v>8.2949999999999999</c:v>
                      </c:pt>
                      <c:pt idx="830">
                        <c:v>8.3049999999999962</c:v>
                      </c:pt>
                      <c:pt idx="831">
                        <c:v>8.3149999999999977</c:v>
                      </c:pt>
                      <c:pt idx="832">
                        <c:v>8.3249999999999993</c:v>
                      </c:pt>
                      <c:pt idx="833">
                        <c:v>8.3349999999999973</c:v>
                      </c:pt>
                      <c:pt idx="834">
                        <c:v>8.3450000000000006</c:v>
                      </c:pt>
                      <c:pt idx="835">
                        <c:v>8.3549999999999986</c:v>
                      </c:pt>
                      <c:pt idx="836">
                        <c:v>8.3649999999999949</c:v>
                      </c:pt>
                      <c:pt idx="837">
                        <c:v>8.3750000000000018</c:v>
                      </c:pt>
                      <c:pt idx="838">
                        <c:v>8.3849999999999962</c:v>
                      </c:pt>
                      <c:pt idx="839">
                        <c:v>8.3949999999999996</c:v>
                      </c:pt>
                      <c:pt idx="840">
                        <c:v>8.4049999999999994</c:v>
                      </c:pt>
                      <c:pt idx="841">
                        <c:v>8.4149999999999974</c:v>
                      </c:pt>
                      <c:pt idx="842">
                        <c:v>8.4249999999999989</c:v>
                      </c:pt>
                      <c:pt idx="843">
                        <c:v>8.4349999999999987</c:v>
                      </c:pt>
                      <c:pt idx="844">
                        <c:v>8.4449999999999967</c:v>
                      </c:pt>
                      <c:pt idx="845">
                        <c:v>8.4550000000000018</c:v>
                      </c:pt>
                      <c:pt idx="846">
                        <c:v>8.4649999999999999</c:v>
                      </c:pt>
                      <c:pt idx="847">
                        <c:v>8.4749999999999961</c:v>
                      </c:pt>
                      <c:pt idx="848">
                        <c:v>8.4850000000000012</c:v>
                      </c:pt>
                      <c:pt idx="849">
                        <c:v>8.4949999999999974</c:v>
                      </c:pt>
                      <c:pt idx="850">
                        <c:v>8.5049999999999972</c:v>
                      </c:pt>
                      <c:pt idx="851">
                        <c:v>8.5150000000000006</c:v>
                      </c:pt>
                      <c:pt idx="852">
                        <c:v>8.5249999999999968</c:v>
                      </c:pt>
                      <c:pt idx="853">
                        <c:v>8.5350000000000001</c:v>
                      </c:pt>
                      <c:pt idx="854">
                        <c:v>8.5449999999999999</c:v>
                      </c:pt>
                      <c:pt idx="855">
                        <c:v>8.5549999999999962</c:v>
                      </c:pt>
                      <c:pt idx="856">
                        <c:v>8.5650000000000013</c:v>
                      </c:pt>
                      <c:pt idx="857">
                        <c:v>8.5749999999999993</c:v>
                      </c:pt>
                      <c:pt idx="858">
                        <c:v>8.5849999999999973</c:v>
                      </c:pt>
                      <c:pt idx="859">
                        <c:v>8.5950000000000006</c:v>
                      </c:pt>
                      <c:pt idx="860">
                        <c:v>8.6049999999999986</c:v>
                      </c:pt>
                      <c:pt idx="861">
                        <c:v>8.6149999999999949</c:v>
                      </c:pt>
                      <c:pt idx="862">
                        <c:v>8.6250000000000018</c:v>
                      </c:pt>
                      <c:pt idx="863">
                        <c:v>8.6349999999999962</c:v>
                      </c:pt>
                      <c:pt idx="864">
                        <c:v>8.6449999999999996</c:v>
                      </c:pt>
                      <c:pt idx="865">
                        <c:v>8.6549999999999994</c:v>
                      </c:pt>
                      <c:pt idx="866">
                        <c:v>8.6649999999999974</c:v>
                      </c:pt>
                      <c:pt idx="867">
                        <c:v>8.6749999999999989</c:v>
                      </c:pt>
                      <c:pt idx="868">
                        <c:v>8.6849999999999987</c:v>
                      </c:pt>
                      <c:pt idx="869">
                        <c:v>8.6949999999999967</c:v>
                      </c:pt>
                      <c:pt idx="870">
                        <c:v>8.7050000000000018</c:v>
                      </c:pt>
                      <c:pt idx="871">
                        <c:v>8.7149999999999999</c:v>
                      </c:pt>
                      <c:pt idx="872">
                        <c:v>8.7249999999999961</c:v>
                      </c:pt>
                      <c:pt idx="873">
                        <c:v>8.7350000000000012</c:v>
                      </c:pt>
                      <c:pt idx="874">
                        <c:v>8.7449999999999974</c:v>
                      </c:pt>
                      <c:pt idx="875">
                        <c:v>8.7549999999999972</c:v>
                      </c:pt>
                      <c:pt idx="876">
                        <c:v>8.7650000000000006</c:v>
                      </c:pt>
                      <c:pt idx="877">
                        <c:v>8.7749999999999968</c:v>
                      </c:pt>
                      <c:pt idx="878">
                        <c:v>8.7850000000000001</c:v>
                      </c:pt>
                      <c:pt idx="879">
                        <c:v>8.7949999999999999</c:v>
                      </c:pt>
                      <c:pt idx="880">
                        <c:v>8.8049999999999962</c:v>
                      </c:pt>
                      <c:pt idx="881">
                        <c:v>8.8150000000000013</c:v>
                      </c:pt>
                      <c:pt idx="882">
                        <c:v>8.8249999999999993</c:v>
                      </c:pt>
                      <c:pt idx="883">
                        <c:v>8.8349999999999973</c:v>
                      </c:pt>
                      <c:pt idx="884">
                        <c:v>8.8450000000000024</c:v>
                      </c:pt>
                      <c:pt idx="885">
                        <c:v>8.8549999999999986</c:v>
                      </c:pt>
                      <c:pt idx="886">
                        <c:v>8.8649999999999949</c:v>
                      </c:pt>
                      <c:pt idx="887">
                        <c:v>8.8750000000000018</c:v>
                      </c:pt>
                      <c:pt idx="888">
                        <c:v>8.8849999999999962</c:v>
                      </c:pt>
                      <c:pt idx="889">
                        <c:v>8.8949999999999996</c:v>
                      </c:pt>
                      <c:pt idx="890">
                        <c:v>8.9049999999999994</c:v>
                      </c:pt>
                      <c:pt idx="891">
                        <c:v>8.9149999999999974</c:v>
                      </c:pt>
                      <c:pt idx="892">
                        <c:v>8.9249999999999989</c:v>
                      </c:pt>
                      <c:pt idx="893">
                        <c:v>8.9349999999999987</c:v>
                      </c:pt>
                      <c:pt idx="894">
                        <c:v>8.9449999999999967</c:v>
                      </c:pt>
                      <c:pt idx="895">
                        <c:v>8.9550000000000018</c:v>
                      </c:pt>
                      <c:pt idx="896">
                        <c:v>8.9649999999999999</c:v>
                      </c:pt>
                      <c:pt idx="897">
                        <c:v>8.9749999999999961</c:v>
                      </c:pt>
                      <c:pt idx="898">
                        <c:v>8.9850000000000012</c:v>
                      </c:pt>
                      <c:pt idx="899">
                        <c:v>8.9949999999999974</c:v>
                      </c:pt>
                      <c:pt idx="900">
                        <c:v>9.0049999999999972</c:v>
                      </c:pt>
                      <c:pt idx="901">
                        <c:v>9.0150000000000006</c:v>
                      </c:pt>
                      <c:pt idx="902">
                        <c:v>9.0249999999999968</c:v>
                      </c:pt>
                      <c:pt idx="903">
                        <c:v>9.0350000000000001</c:v>
                      </c:pt>
                      <c:pt idx="904">
                        <c:v>9.0449999999999999</c:v>
                      </c:pt>
                      <c:pt idx="905">
                        <c:v>9.0549999999999962</c:v>
                      </c:pt>
                      <c:pt idx="906">
                        <c:v>9.0650000000000013</c:v>
                      </c:pt>
                      <c:pt idx="907">
                        <c:v>9.0749999999999993</c:v>
                      </c:pt>
                      <c:pt idx="908">
                        <c:v>9.0849999999999973</c:v>
                      </c:pt>
                      <c:pt idx="909">
                        <c:v>9.0950000000000024</c:v>
                      </c:pt>
                      <c:pt idx="910">
                        <c:v>9.1049999999999986</c:v>
                      </c:pt>
                      <c:pt idx="911">
                        <c:v>9.1149999999999949</c:v>
                      </c:pt>
                      <c:pt idx="912">
                        <c:v>9.1250000000000018</c:v>
                      </c:pt>
                      <c:pt idx="913">
                        <c:v>9.1349999999999962</c:v>
                      </c:pt>
                      <c:pt idx="914">
                        <c:v>9.1449999999999996</c:v>
                      </c:pt>
                      <c:pt idx="915">
                        <c:v>9.1549999999999994</c:v>
                      </c:pt>
                      <c:pt idx="916">
                        <c:v>9.1649999999999974</c:v>
                      </c:pt>
                      <c:pt idx="917">
                        <c:v>9.1749999999999989</c:v>
                      </c:pt>
                      <c:pt idx="918">
                        <c:v>9.1849999999999987</c:v>
                      </c:pt>
                      <c:pt idx="919">
                        <c:v>9.1949999999999967</c:v>
                      </c:pt>
                      <c:pt idx="920">
                        <c:v>9.2050000000000018</c:v>
                      </c:pt>
                      <c:pt idx="921">
                        <c:v>9.2149999999999999</c:v>
                      </c:pt>
                      <c:pt idx="922">
                        <c:v>9.2249999999999961</c:v>
                      </c:pt>
                      <c:pt idx="923">
                        <c:v>9.2350000000000012</c:v>
                      </c:pt>
                      <c:pt idx="924">
                        <c:v>9.2449999999999974</c:v>
                      </c:pt>
                      <c:pt idx="925">
                        <c:v>9.2549999999999972</c:v>
                      </c:pt>
                      <c:pt idx="926">
                        <c:v>9.2650000000000006</c:v>
                      </c:pt>
                      <c:pt idx="927">
                        <c:v>9.2749999999999968</c:v>
                      </c:pt>
                      <c:pt idx="928">
                        <c:v>9.2850000000000001</c:v>
                      </c:pt>
                      <c:pt idx="929">
                        <c:v>9.2949999999999982</c:v>
                      </c:pt>
                      <c:pt idx="930">
                        <c:v>9.3049999999999962</c:v>
                      </c:pt>
                      <c:pt idx="931">
                        <c:v>9.3150000000000013</c:v>
                      </c:pt>
                      <c:pt idx="932">
                        <c:v>9.3249999999999993</c:v>
                      </c:pt>
                      <c:pt idx="933">
                        <c:v>9.3349999999999973</c:v>
                      </c:pt>
                      <c:pt idx="934">
                        <c:v>9.3450000000000024</c:v>
                      </c:pt>
                      <c:pt idx="935">
                        <c:v>9.3549999999999986</c:v>
                      </c:pt>
                      <c:pt idx="936">
                        <c:v>9.3649999999999949</c:v>
                      </c:pt>
                      <c:pt idx="937">
                        <c:v>9.3750000000000018</c:v>
                      </c:pt>
                      <c:pt idx="938">
                        <c:v>9.3849999999999962</c:v>
                      </c:pt>
                      <c:pt idx="939">
                        <c:v>9.3949999999999996</c:v>
                      </c:pt>
                      <c:pt idx="940">
                        <c:v>9.4049999999999994</c:v>
                      </c:pt>
                      <c:pt idx="941">
                        <c:v>9.4149999999999974</c:v>
                      </c:pt>
                      <c:pt idx="942">
                        <c:v>9.4249999999999989</c:v>
                      </c:pt>
                      <c:pt idx="943">
                        <c:v>9.4349999999999987</c:v>
                      </c:pt>
                      <c:pt idx="944">
                        <c:v>9.4449999999999967</c:v>
                      </c:pt>
                      <c:pt idx="945">
                        <c:v>9.4550000000000036</c:v>
                      </c:pt>
                      <c:pt idx="946">
                        <c:v>9.4649999999999999</c:v>
                      </c:pt>
                      <c:pt idx="947">
                        <c:v>9.4749999999999961</c:v>
                      </c:pt>
                      <c:pt idx="948">
                        <c:v>9.4850000000000012</c:v>
                      </c:pt>
                      <c:pt idx="949">
                        <c:v>9.4949999999999974</c:v>
                      </c:pt>
                      <c:pt idx="950">
                        <c:v>9.5049999999999972</c:v>
                      </c:pt>
                      <c:pt idx="951">
                        <c:v>9.5150000000000006</c:v>
                      </c:pt>
                      <c:pt idx="952">
                        <c:v>9.5249999999999968</c:v>
                      </c:pt>
                      <c:pt idx="953">
                        <c:v>9.5349999999999984</c:v>
                      </c:pt>
                      <c:pt idx="954">
                        <c:v>9.5449999999999982</c:v>
                      </c:pt>
                      <c:pt idx="955">
                        <c:v>9.5549999999999962</c:v>
                      </c:pt>
                      <c:pt idx="956">
                        <c:v>9.5650000000000013</c:v>
                      </c:pt>
                      <c:pt idx="957">
                        <c:v>9.5749999999999993</c:v>
                      </c:pt>
                      <c:pt idx="958">
                        <c:v>9.5849999999999973</c:v>
                      </c:pt>
                      <c:pt idx="959">
                        <c:v>9.5950000000000024</c:v>
                      </c:pt>
                      <c:pt idx="960">
                        <c:v>9.6049999999999986</c:v>
                      </c:pt>
                      <c:pt idx="961">
                        <c:v>9.6149999999999949</c:v>
                      </c:pt>
                      <c:pt idx="962">
                        <c:v>9.6250000000000018</c:v>
                      </c:pt>
                      <c:pt idx="963">
                        <c:v>9.6349999999999962</c:v>
                      </c:pt>
                      <c:pt idx="964">
                        <c:v>9.6449999999999996</c:v>
                      </c:pt>
                      <c:pt idx="965">
                        <c:v>9.6549999999999994</c:v>
                      </c:pt>
                      <c:pt idx="966">
                        <c:v>9.6649999999999974</c:v>
                      </c:pt>
                      <c:pt idx="967">
                        <c:v>9.6749999999999989</c:v>
                      </c:pt>
                      <c:pt idx="968">
                        <c:v>9.6849999999999987</c:v>
                      </c:pt>
                      <c:pt idx="969">
                        <c:v>9.6949999999999967</c:v>
                      </c:pt>
                      <c:pt idx="970">
                        <c:v>9.7050000000000036</c:v>
                      </c:pt>
                      <c:pt idx="971">
                        <c:v>9.7149999999999999</c:v>
                      </c:pt>
                      <c:pt idx="972">
                        <c:v>9.7249999999999961</c:v>
                      </c:pt>
                      <c:pt idx="973">
                        <c:v>9.7350000000000012</c:v>
                      </c:pt>
                      <c:pt idx="974">
                        <c:v>9.7449999999999974</c:v>
                      </c:pt>
                      <c:pt idx="975">
                        <c:v>9.7549999999999972</c:v>
                      </c:pt>
                      <c:pt idx="976">
                        <c:v>9.7650000000000006</c:v>
                      </c:pt>
                      <c:pt idx="977">
                        <c:v>9.7749999999999968</c:v>
                      </c:pt>
                      <c:pt idx="978">
                        <c:v>9.7849999999999984</c:v>
                      </c:pt>
                      <c:pt idx="979">
                        <c:v>9.7949999999999982</c:v>
                      </c:pt>
                      <c:pt idx="980">
                        <c:v>9.8049999999999962</c:v>
                      </c:pt>
                      <c:pt idx="981">
                        <c:v>9.8150000000000013</c:v>
                      </c:pt>
                      <c:pt idx="982">
                        <c:v>9.8249999999999993</c:v>
                      </c:pt>
                      <c:pt idx="983">
                        <c:v>9.8349999999999973</c:v>
                      </c:pt>
                      <c:pt idx="984">
                        <c:v>9.8450000000000024</c:v>
                      </c:pt>
                      <c:pt idx="985">
                        <c:v>9.8549999999999986</c:v>
                      </c:pt>
                      <c:pt idx="986">
                        <c:v>9.8649999999999949</c:v>
                      </c:pt>
                      <c:pt idx="987">
                        <c:v>9.8750000000000036</c:v>
                      </c:pt>
                      <c:pt idx="988">
                        <c:v>9.8849999999999962</c:v>
                      </c:pt>
                      <c:pt idx="989">
                        <c:v>9.8949999999999996</c:v>
                      </c:pt>
                      <c:pt idx="990">
                        <c:v>9.9049999999999994</c:v>
                      </c:pt>
                      <c:pt idx="991">
                        <c:v>9.9149999999999974</c:v>
                      </c:pt>
                      <c:pt idx="992">
                        <c:v>9.9249999999999989</c:v>
                      </c:pt>
                      <c:pt idx="993">
                        <c:v>9.9349999999999987</c:v>
                      </c:pt>
                      <c:pt idx="994">
                        <c:v>9.9449999999999967</c:v>
                      </c:pt>
                      <c:pt idx="995">
                        <c:v>9.9550000000000036</c:v>
                      </c:pt>
                      <c:pt idx="996">
                        <c:v>9.9649999999999999</c:v>
                      </c:pt>
                      <c:pt idx="997">
                        <c:v>9.9749999999999961</c:v>
                      </c:pt>
                      <c:pt idx="998">
                        <c:v>9.9850000000000012</c:v>
                      </c:pt>
                      <c:pt idx="999">
                        <c:v>9.9949999999999974</c:v>
                      </c:pt>
                      <c:pt idx="1000">
                        <c:v>10.004999999999997</c:v>
                      </c:pt>
                      <c:pt idx="1001">
                        <c:v>10.015000000000001</c:v>
                      </c:pt>
                      <c:pt idx="1002">
                        <c:v>10.024999999999997</c:v>
                      </c:pt>
                      <c:pt idx="1003">
                        <c:v>10.035</c:v>
                      </c:pt>
                      <c:pt idx="1004">
                        <c:v>10.044999999999998</c:v>
                      </c:pt>
                      <c:pt idx="1005">
                        <c:v>10.054999999999996</c:v>
                      </c:pt>
                      <c:pt idx="1006">
                        <c:v>10.065000000000001</c:v>
                      </c:pt>
                      <c:pt idx="1007">
                        <c:v>10.074999999999999</c:v>
                      </c:pt>
                      <c:pt idx="1008">
                        <c:v>10.084999999999997</c:v>
                      </c:pt>
                      <c:pt idx="1009">
                        <c:v>10.095000000000002</c:v>
                      </c:pt>
                      <c:pt idx="1010">
                        <c:v>10.104999999999999</c:v>
                      </c:pt>
                      <c:pt idx="1011">
                        <c:v>10.114999999999995</c:v>
                      </c:pt>
                      <c:pt idx="1012">
                        <c:v>10.125000000000004</c:v>
                      </c:pt>
                      <c:pt idx="1013">
                        <c:v>10.134999999999996</c:v>
                      </c:pt>
                      <c:pt idx="1014">
                        <c:v>10.145</c:v>
                      </c:pt>
                      <c:pt idx="1015">
                        <c:v>10.154999999999999</c:v>
                      </c:pt>
                      <c:pt idx="1016">
                        <c:v>10.164999999999996</c:v>
                      </c:pt>
                      <c:pt idx="1017">
                        <c:v>10.174999999999999</c:v>
                      </c:pt>
                      <c:pt idx="1018">
                        <c:v>10.184999999999999</c:v>
                      </c:pt>
                      <c:pt idx="1019">
                        <c:v>10.194999999999997</c:v>
                      </c:pt>
                      <c:pt idx="1020">
                        <c:v>10.205000000000004</c:v>
                      </c:pt>
                      <c:pt idx="1021">
                        <c:v>10.215</c:v>
                      </c:pt>
                      <c:pt idx="1022">
                        <c:v>10.224999999999996</c:v>
                      </c:pt>
                      <c:pt idx="1023">
                        <c:v>10.235000000000001</c:v>
                      </c:pt>
                      <c:pt idx="1024">
                        <c:v>10.244999999999997</c:v>
                      </c:pt>
                      <c:pt idx="1025">
                        <c:v>10.254999999999997</c:v>
                      </c:pt>
                      <c:pt idx="1026">
                        <c:v>10.265000000000001</c:v>
                      </c:pt>
                      <c:pt idx="1027">
                        <c:v>10.274999999999997</c:v>
                      </c:pt>
                      <c:pt idx="1028">
                        <c:v>10.285</c:v>
                      </c:pt>
                      <c:pt idx="1029">
                        <c:v>10.294999999999998</c:v>
                      </c:pt>
                      <c:pt idx="1030">
                        <c:v>10.304999999999996</c:v>
                      </c:pt>
                      <c:pt idx="1031">
                        <c:v>10.315000000000001</c:v>
                      </c:pt>
                      <c:pt idx="1032">
                        <c:v>10.324999999999998</c:v>
                      </c:pt>
                      <c:pt idx="1033">
                        <c:v>10.334999999999996</c:v>
                      </c:pt>
                      <c:pt idx="1034">
                        <c:v>10.345000000000001</c:v>
                      </c:pt>
                      <c:pt idx="1035">
                        <c:v>10.354999999999995</c:v>
                      </c:pt>
                      <c:pt idx="1036">
                        <c:v>10.364999999999993</c:v>
                      </c:pt>
                      <c:pt idx="1037">
                        <c:v>10.375</c:v>
                      </c:pt>
                      <c:pt idx="1038">
                        <c:v>10.384999999999996</c:v>
                      </c:pt>
                      <c:pt idx="1039">
                        <c:v>10.395</c:v>
                      </c:pt>
                      <c:pt idx="1040">
                        <c:v>10.404999999999999</c:v>
                      </c:pt>
                      <c:pt idx="1041">
                        <c:v>10.414999999999997</c:v>
                      </c:pt>
                      <c:pt idx="1042">
                        <c:v>10.425000000000002</c:v>
                      </c:pt>
                      <c:pt idx="1043">
                        <c:v>10.435000000000002</c:v>
                      </c:pt>
                      <c:pt idx="1044">
                        <c:v>10.444999999999997</c:v>
                      </c:pt>
                      <c:pt idx="1045">
                        <c:v>10.455000000000005</c:v>
                      </c:pt>
                      <c:pt idx="1046">
                        <c:v>10.465</c:v>
                      </c:pt>
                      <c:pt idx="1047">
                        <c:v>10.475</c:v>
                      </c:pt>
                      <c:pt idx="1048">
                        <c:v>10.485000000000003</c:v>
                      </c:pt>
                      <c:pt idx="1049">
                        <c:v>10.494999999999997</c:v>
                      </c:pt>
                      <c:pt idx="1050">
                        <c:v>10.504999999999997</c:v>
                      </c:pt>
                      <c:pt idx="1051">
                        <c:v>10.515000000000001</c:v>
                      </c:pt>
                      <c:pt idx="1052">
                        <c:v>10.524999999999997</c:v>
                      </c:pt>
                      <c:pt idx="1053">
                        <c:v>10.535</c:v>
                      </c:pt>
                      <c:pt idx="1054">
                        <c:v>10.544999999999998</c:v>
                      </c:pt>
                      <c:pt idx="1055">
                        <c:v>10.554999999999996</c:v>
                      </c:pt>
                      <c:pt idx="1056">
                        <c:v>10.565000000000001</c:v>
                      </c:pt>
                      <c:pt idx="1057">
                        <c:v>10.574999999999998</c:v>
                      </c:pt>
                      <c:pt idx="1058">
                        <c:v>10.584999999999996</c:v>
                      </c:pt>
                      <c:pt idx="1059">
                        <c:v>10.595000000000001</c:v>
                      </c:pt>
                      <c:pt idx="1060">
                        <c:v>10.604999999999995</c:v>
                      </c:pt>
                      <c:pt idx="1061">
                        <c:v>10.614999999999998</c:v>
                      </c:pt>
                      <c:pt idx="1062">
                        <c:v>10.625</c:v>
                      </c:pt>
                      <c:pt idx="1063">
                        <c:v>10.634999999999996</c:v>
                      </c:pt>
                      <c:pt idx="1064">
                        <c:v>10.645</c:v>
                      </c:pt>
                      <c:pt idx="1065">
                        <c:v>10.654999999999999</c:v>
                      </c:pt>
                      <c:pt idx="1066">
                        <c:v>10.664999999999996</c:v>
                      </c:pt>
                      <c:pt idx="1067">
                        <c:v>10.674999999999999</c:v>
                      </c:pt>
                      <c:pt idx="1068">
                        <c:v>10.684999999999999</c:v>
                      </c:pt>
                      <c:pt idx="1069">
                        <c:v>10.694999999999997</c:v>
                      </c:pt>
                      <c:pt idx="1070">
                        <c:v>10.705000000000002</c:v>
                      </c:pt>
                      <c:pt idx="1071">
                        <c:v>10.714999999999996</c:v>
                      </c:pt>
                      <c:pt idx="1072">
                        <c:v>10.725</c:v>
                      </c:pt>
                      <c:pt idx="1073">
                        <c:v>10.735000000000007</c:v>
                      </c:pt>
                      <c:pt idx="1074">
                        <c:v>10.744999999999999</c:v>
                      </c:pt>
                      <c:pt idx="1075">
                        <c:v>10.754999999999999</c:v>
                      </c:pt>
                      <c:pt idx="1076">
                        <c:v>10.765000000000004</c:v>
                      </c:pt>
                      <c:pt idx="1077">
                        <c:v>10.774999999999999</c:v>
                      </c:pt>
                      <c:pt idx="1078">
                        <c:v>10.785000000000004</c:v>
                      </c:pt>
                      <c:pt idx="1079">
                        <c:v>10.795</c:v>
                      </c:pt>
                      <c:pt idx="1080">
                        <c:v>10.804999999999998</c:v>
                      </c:pt>
                      <c:pt idx="1081">
                        <c:v>10.815000000000001</c:v>
                      </c:pt>
                      <c:pt idx="1082">
                        <c:v>10.824999999999998</c:v>
                      </c:pt>
                      <c:pt idx="1083">
                        <c:v>10.834999999999996</c:v>
                      </c:pt>
                      <c:pt idx="1084">
                        <c:v>10.845000000000001</c:v>
                      </c:pt>
                      <c:pt idx="1085">
                        <c:v>10.854999999999995</c:v>
                      </c:pt>
                      <c:pt idx="1086">
                        <c:v>10.864999999999998</c:v>
                      </c:pt>
                      <c:pt idx="1087">
                        <c:v>10.875</c:v>
                      </c:pt>
                      <c:pt idx="1088">
                        <c:v>10.884999999999996</c:v>
                      </c:pt>
                      <c:pt idx="1089">
                        <c:v>10.895</c:v>
                      </c:pt>
                      <c:pt idx="1090">
                        <c:v>10.904999999999999</c:v>
                      </c:pt>
                      <c:pt idx="1091">
                        <c:v>10.914999999999996</c:v>
                      </c:pt>
                      <c:pt idx="1092">
                        <c:v>10.925000000000004</c:v>
                      </c:pt>
                      <c:pt idx="1093">
                        <c:v>10.934999999999999</c:v>
                      </c:pt>
                      <c:pt idx="1094">
                        <c:v>10.944999999999997</c:v>
                      </c:pt>
                      <c:pt idx="1095">
                        <c:v>10.955000000000002</c:v>
                      </c:pt>
                      <c:pt idx="1096">
                        <c:v>10.964999999999996</c:v>
                      </c:pt>
                      <c:pt idx="1097">
                        <c:v>10.975</c:v>
                      </c:pt>
                      <c:pt idx="1098">
                        <c:v>10.985000000000001</c:v>
                      </c:pt>
                      <c:pt idx="1099">
                        <c:v>10.994999999999997</c:v>
                      </c:pt>
                      <c:pt idx="1100">
                        <c:v>11.004999999999999</c:v>
                      </c:pt>
                      <c:pt idx="1101">
                        <c:v>11.014999999999999</c:v>
                      </c:pt>
                      <c:pt idx="1102">
                        <c:v>11.024999999999997</c:v>
                      </c:pt>
                      <c:pt idx="1103">
                        <c:v>11.035</c:v>
                      </c:pt>
                      <c:pt idx="1104">
                        <c:v>11.044999999999998</c:v>
                      </c:pt>
                      <c:pt idx="1105">
                        <c:v>11.054999999999996</c:v>
                      </c:pt>
                      <c:pt idx="1106">
                        <c:v>11.065000000000001</c:v>
                      </c:pt>
                      <c:pt idx="1107">
                        <c:v>11.075000000000001</c:v>
                      </c:pt>
                      <c:pt idx="1108">
                        <c:v>11.084999999999997</c:v>
                      </c:pt>
                      <c:pt idx="1109">
                        <c:v>11.095000000000002</c:v>
                      </c:pt>
                      <c:pt idx="1110">
                        <c:v>11.104999999999999</c:v>
                      </c:pt>
                      <c:pt idx="1111">
                        <c:v>11.114999999999998</c:v>
                      </c:pt>
                      <c:pt idx="1112">
                        <c:v>11.125</c:v>
                      </c:pt>
                      <c:pt idx="1113">
                        <c:v>11.134999999999998</c:v>
                      </c:pt>
                      <c:pt idx="1114">
                        <c:v>11.145000000000005</c:v>
                      </c:pt>
                      <c:pt idx="1115">
                        <c:v>11.154999999999999</c:v>
                      </c:pt>
                      <c:pt idx="1116">
                        <c:v>11.164999999999996</c:v>
                      </c:pt>
                      <c:pt idx="1117">
                        <c:v>11.175000000000004</c:v>
                      </c:pt>
                      <c:pt idx="1118">
                        <c:v>11.184999999999999</c:v>
                      </c:pt>
                      <c:pt idx="1119">
                        <c:v>11.194999999999997</c:v>
                      </c:pt>
                      <c:pt idx="1120">
                        <c:v>11.205000000000002</c:v>
                      </c:pt>
                      <c:pt idx="1121">
                        <c:v>11.214999999999996</c:v>
                      </c:pt>
                      <c:pt idx="1122">
                        <c:v>11.225</c:v>
                      </c:pt>
                      <c:pt idx="1123">
                        <c:v>11.235000000000001</c:v>
                      </c:pt>
                      <c:pt idx="1124">
                        <c:v>11.244999999999997</c:v>
                      </c:pt>
                      <c:pt idx="1125">
                        <c:v>11.254999999999999</c:v>
                      </c:pt>
                      <c:pt idx="1126">
                        <c:v>11.264999999999999</c:v>
                      </c:pt>
                      <c:pt idx="1127">
                        <c:v>11.274999999999997</c:v>
                      </c:pt>
                      <c:pt idx="1128">
                        <c:v>11.285</c:v>
                      </c:pt>
                      <c:pt idx="1129">
                        <c:v>11.294999999999998</c:v>
                      </c:pt>
                      <c:pt idx="1130">
                        <c:v>11.304999999999994</c:v>
                      </c:pt>
                      <c:pt idx="1131">
                        <c:v>11.315000000000001</c:v>
                      </c:pt>
                      <c:pt idx="1132">
                        <c:v>11.324999999999998</c:v>
                      </c:pt>
                      <c:pt idx="1133">
                        <c:v>11.334999999999996</c:v>
                      </c:pt>
                      <c:pt idx="1134">
                        <c:v>11.344999999999999</c:v>
                      </c:pt>
                      <c:pt idx="1135">
                        <c:v>11.354999999999995</c:v>
                      </c:pt>
                      <c:pt idx="1136">
                        <c:v>11.364999999999998</c:v>
                      </c:pt>
                      <c:pt idx="1137">
                        <c:v>11.375</c:v>
                      </c:pt>
                      <c:pt idx="1138">
                        <c:v>11.384999999999996</c:v>
                      </c:pt>
                      <c:pt idx="1139">
                        <c:v>11.395</c:v>
                      </c:pt>
                      <c:pt idx="1140">
                        <c:v>11.404999999999999</c:v>
                      </c:pt>
                      <c:pt idx="1141">
                        <c:v>11.414999999999997</c:v>
                      </c:pt>
                      <c:pt idx="1142">
                        <c:v>11.425000000000004</c:v>
                      </c:pt>
                      <c:pt idx="1143">
                        <c:v>11.435000000000002</c:v>
                      </c:pt>
                      <c:pt idx="1144">
                        <c:v>11.444999999999997</c:v>
                      </c:pt>
                      <c:pt idx="1145">
                        <c:v>11.455000000000002</c:v>
                      </c:pt>
                      <c:pt idx="1146">
                        <c:v>11.464999999999996</c:v>
                      </c:pt>
                      <c:pt idx="1147">
                        <c:v>11.475</c:v>
                      </c:pt>
                      <c:pt idx="1148">
                        <c:v>11.485000000000001</c:v>
                      </c:pt>
                      <c:pt idx="1149">
                        <c:v>11.494999999999997</c:v>
                      </c:pt>
                      <c:pt idx="1150">
                        <c:v>11.504999999999999</c:v>
                      </c:pt>
                      <c:pt idx="1151">
                        <c:v>11.514999999999999</c:v>
                      </c:pt>
                      <c:pt idx="1152">
                        <c:v>11.524999999999997</c:v>
                      </c:pt>
                      <c:pt idx="1153">
                        <c:v>11.535</c:v>
                      </c:pt>
                      <c:pt idx="1154">
                        <c:v>11.544999999999998</c:v>
                      </c:pt>
                      <c:pt idx="1155">
                        <c:v>11.554999999999994</c:v>
                      </c:pt>
                      <c:pt idx="1156">
                        <c:v>11.565000000000001</c:v>
                      </c:pt>
                      <c:pt idx="1157">
                        <c:v>11.574999999999998</c:v>
                      </c:pt>
                      <c:pt idx="1158">
                        <c:v>11.584999999999996</c:v>
                      </c:pt>
                      <c:pt idx="1159">
                        <c:v>11.594999999999999</c:v>
                      </c:pt>
                      <c:pt idx="1160">
                        <c:v>11.604999999999995</c:v>
                      </c:pt>
                      <c:pt idx="1161">
                        <c:v>11.614999999999998</c:v>
                      </c:pt>
                      <c:pt idx="1162">
                        <c:v>11.625</c:v>
                      </c:pt>
                      <c:pt idx="1163">
                        <c:v>11.634999999999996</c:v>
                      </c:pt>
                      <c:pt idx="1164">
                        <c:v>11.645</c:v>
                      </c:pt>
                      <c:pt idx="1165">
                        <c:v>11.654999999999999</c:v>
                      </c:pt>
                      <c:pt idx="1166">
                        <c:v>11.664999999999996</c:v>
                      </c:pt>
                      <c:pt idx="1167">
                        <c:v>11.674999999999999</c:v>
                      </c:pt>
                      <c:pt idx="1168">
                        <c:v>11.684999999999999</c:v>
                      </c:pt>
                      <c:pt idx="1169">
                        <c:v>11.694999999999997</c:v>
                      </c:pt>
                      <c:pt idx="1170">
                        <c:v>11.705000000000002</c:v>
                      </c:pt>
                      <c:pt idx="1171">
                        <c:v>11.715</c:v>
                      </c:pt>
                      <c:pt idx="1172">
                        <c:v>11.725</c:v>
                      </c:pt>
                      <c:pt idx="1173">
                        <c:v>11.735000000000001</c:v>
                      </c:pt>
                      <c:pt idx="1174">
                        <c:v>11.744999999999999</c:v>
                      </c:pt>
                      <c:pt idx="1175">
                        <c:v>11.755000000000003</c:v>
                      </c:pt>
                      <c:pt idx="1176">
                        <c:v>11.764999999999999</c:v>
                      </c:pt>
                      <c:pt idx="1177">
                        <c:v>11.774999999999999</c:v>
                      </c:pt>
                      <c:pt idx="1178">
                        <c:v>11.785</c:v>
                      </c:pt>
                      <c:pt idx="1179">
                        <c:v>11.794999999999998</c:v>
                      </c:pt>
                      <c:pt idx="1180">
                        <c:v>11.804999999999994</c:v>
                      </c:pt>
                      <c:pt idx="1181">
                        <c:v>11.815000000000001</c:v>
                      </c:pt>
                      <c:pt idx="1182">
                        <c:v>11.824999999999998</c:v>
                      </c:pt>
                      <c:pt idx="1183">
                        <c:v>11.834999999999996</c:v>
                      </c:pt>
                      <c:pt idx="1184">
                        <c:v>11.844999999999999</c:v>
                      </c:pt>
                      <c:pt idx="1185">
                        <c:v>11.854999999999995</c:v>
                      </c:pt>
                      <c:pt idx="1186">
                        <c:v>11.864999999999998</c:v>
                      </c:pt>
                      <c:pt idx="1187">
                        <c:v>11.875</c:v>
                      </c:pt>
                      <c:pt idx="1188">
                        <c:v>11.884999999999996</c:v>
                      </c:pt>
                      <c:pt idx="1189">
                        <c:v>11.895</c:v>
                      </c:pt>
                      <c:pt idx="1190">
                        <c:v>11.904999999999999</c:v>
                      </c:pt>
                      <c:pt idx="1191">
                        <c:v>11.914999999999996</c:v>
                      </c:pt>
                      <c:pt idx="1192">
                        <c:v>11.924999999999999</c:v>
                      </c:pt>
                      <c:pt idx="1193">
                        <c:v>11.934999999999999</c:v>
                      </c:pt>
                      <c:pt idx="1194">
                        <c:v>11.944999999999997</c:v>
                      </c:pt>
                      <c:pt idx="1195">
                        <c:v>11.955000000000002</c:v>
                      </c:pt>
                      <c:pt idx="1196">
                        <c:v>11.964999999999996</c:v>
                      </c:pt>
                      <c:pt idx="1197">
                        <c:v>11.975</c:v>
                      </c:pt>
                      <c:pt idx="1198">
                        <c:v>11.985000000000001</c:v>
                      </c:pt>
                      <c:pt idx="1199">
                        <c:v>11.994999999999997</c:v>
                      </c:pt>
                      <c:pt idx="1200">
                        <c:v>12.005000000000003</c:v>
                      </c:pt>
                      <c:pt idx="1201">
                        <c:v>12.015000000000004</c:v>
                      </c:pt>
                      <c:pt idx="1202">
                        <c:v>12.024999999999999</c:v>
                      </c:pt>
                      <c:pt idx="1203">
                        <c:v>12.035000000000005</c:v>
                      </c:pt>
                      <c:pt idx="1204">
                        <c:v>12.045</c:v>
                      </c:pt>
                      <c:pt idx="1205">
                        <c:v>12.054999999999996</c:v>
                      </c:pt>
                      <c:pt idx="1206">
                        <c:v>12.065000000000001</c:v>
                      </c:pt>
                      <c:pt idx="1207">
                        <c:v>12.075000000000001</c:v>
                      </c:pt>
                      <c:pt idx="1208">
                        <c:v>12.085000000000001</c:v>
                      </c:pt>
                      <c:pt idx="1209">
                        <c:v>12.094999999999999</c:v>
                      </c:pt>
                      <c:pt idx="1210">
                        <c:v>12.104999999999995</c:v>
                      </c:pt>
                      <c:pt idx="1211">
                        <c:v>12.114999999999998</c:v>
                      </c:pt>
                      <c:pt idx="1212">
                        <c:v>12.125</c:v>
                      </c:pt>
                      <c:pt idx="1213">
                        <c:v>12.134999999999996</c:v>
                      </c:pt>
                      <c:pt idx="1214">
                        <c:v>12.145</c:v>
                      </c:pt>
                      <c:pt idx="1215">
                        <c:v>12.154999999999999</c:v>
                      </c:pt>
                      <c:pt idx="1216">
                        <c:v>12.164999999999996</c:v>
                      </c:pt>
                      <c:pt idx="1217">
                        <c:v>12.174999999999999</c:v>
                      </c:pt>
                      <c:pt idx="1218">
                        <c:v>12.184999999999999</c:v>
                      </c:pt>
                      <c:pt idx="1219">
                        <c:v>12.194999999999997</c:v>
                      </c:pt>
                      <c:pt idx="1220">
                        <c:v>12.205000000000002</c:v>
                      </c:pt>
                      <c:pt idx="1221">
                        <c:v>12.214999999999996</c:v>
                      </c:pt>
                      <c:pt idx="1222">
                        <c:v>12.225</c:v>
                      </c:pt>
                      <c:pt idx="1223">
                        <c:v>12.234999999999996</c:v>
                      </c:pt>
                      <c:pt idx="1224">
                        <c:v>12.244999999999997</c:v>
                      </c:pt>
                      <c:pt idx="1225">
                        <c:v>12.255000000000003</c:v>
                      </c:pt>
                      <c:pt idx="1226">
                        <c:v>12.264999999999999</c:v>
                      </c:pt>
                      <c:pt idx="1227">
                        <c:v>12.274999999999997</c:v>
                      </c:pt>
                      <c:pt idx="1228">
                        <c:v>12.285</c:v>
                      </c:pt>
                      <c:pt idx="1229">
                        <c:v>12.294999999999998</c:v>
                      </c:pt>
                      <c:pt idx="1230">
                        <c:v>12.304999999999996</c:v>
                      </c:pt>
                      <c:pt idx="1231">
                        <c:v>12.315000000000005</c:v>
                      </c:pt>
                      <c:pt idx="1232">
                        <c:v>12.324999999999998</c:v>
                      </c:pt>
                      <c:pt idx="1233">
                        <c:v>12.335000000000001</c:v>
                      </c:pt>
                      <c:pt idx="1234">
                        <c:v>12.345000000000002</c:v>
                      </c:pt>
                      <c:pt idx="1235">
                        <c:v>12.354999999999999</c:v>
                      </c:pt>
                      <c:pt idx="1236">
                        <c:v>12.364999999999998</c:v>
                      </c:pt>
                      <c:pt idx="1237">
                        <c:v>12.375</c:v>
                      </c:pt>
                      <c:pt idx="1238">
                        <c:v>12.384999999999998</c:v>
                      </c:pt>
                      <c:pt idx="1239">
                        <c:v>12.395</c:v>
                      </c:pt>
                      <c:pt idx="1240">
                        <c:v>12.404999999999999</c:v>
                      </c:pt>
                      <c:pt idx="1241">
                        <c:v>12.414999999999996</c:v>
                      </c:pt>
                      <c:pt idx="1242">
                        <c:v>12.424999999999999</c:v>
                      </c:pt>
                      <c:pt idx="1243">
                        <c:v>12.434999999999999</c:v>
                      </c:pt>
                      <c:pt idx="1244">
                        <c:v>12.444999999999997</c:v>
                      </c:pt>
                      <c:pt idx="1245">
                        <c:v>12.455000000000002</c:v>
                      </c:pt>
                      <c:pt idx="1246">
                        <c:v>12.464999999999996</c:v>
                      </c:pt>
                      <c:pt idx="1247">
                        <c:v>12.475</c:v>
                      </c:pt>
                      <c:pt idx="1248">
                        <c:v>12.484999999999996</c:v>
                      </c:pt>
                      <c:pt idx="1249">
                        <c:v>12.494999999999997</c:v>
                      </c:pt>
                      <c:pt idx="1250">
                        <c:v>12.505000000000003</c:v>
                      </c:pt>
                      <c:pt idx="1251">
                        <c:v>12.514999999999999</c:v>
                      </c:pt>
                      <c:pt idx="1252">
                        <c:v>12.524999999999997</c:v>
                      </c:pt>
                      <c:pt idx="1253">
                        <c:v>12.535</c:v>
                      </c:pt>
                      <c:pt idx="1254">
                        <c:v>12.544999999999998</c:v>
                      </c:pt>
                      <c:pt idx="1255">
                        <c:v>12.554999999999996</c:v>
                      </c:pt>
                      <c:pt idx="1256">
                        <c:v>12.565000000000001</c:v>
                      </c:pt>
                      <c:pt idx="1257">
                        <c:v>12.574999999999996</c:v>
                      </c:pt>
                      <c:pt idx="1258">
                        <c:v>12.584999999999996</c:v>
                      </c:pt>
                      <c:pt idx="1259">
                        <c:v>12.594999999999999</c:v>
                      </c:pt>
                      <c:pt idx="1260">
                        <c:v>12.604999999999995</c:v>
                      </c:pt>
                      <c:pt idx="1261">
                        <c:v>12.614999999999998</c:v>
                      </c:pt>
                      <c:pt idx="1262">
                        <c:v>12.625</c:v>
                      </c:pt>
                      <c:pt idx="1263">
                        <c:v>12.634999999999998</c:v>
                      </c:pt>
                      <c:pt idx="1264">
                        <c:v>12.645</c:v>
                      </c:pt>
                      <c:pt idx="1265">
                        <c:v>12.654999999999999</c:v>
                      </c:pt>
                      <c:pt idx="1266">
                        <c:v>12.664999999999997</c:v>
                      </c:pt>
                      <c:pt idx="1267">
                        <c:v>12.674999999999999</c:v>
                      </c:pt>
                      <c:pt idx="1268">
                        <c:v>12.685000000000002</c:v>
                      </c:pt>
                      <c:pt idx="1269">
                        <c:v>12.695000000000002</c:v>
                      </c:pt>
                      <c:pt idx="1270">
                        <c:v>12.705000000000002</c:v>
                      </c:pt>
                      <c:pt idx="1271">
                        <c:v>12.714999999999996</c:v>
                      </c:pt>
                      <c:pt idx="1272">
                        <c:v>12.725</c:v>
                      </c:pt>
                      <c:pt idx="1273">
                        <c:v>12.734999999999996</c:v>
                      </c:pt>
                      <c:pt idx="1274">
                        <c:v>12.744999999999997</c:v>
                      </c:pt>
                      <c:pt idx="1275">
                        <c:v>12.755000000000003</c:v>
                      </c:pt>
                      <c:pt idx="1276">
                        <c:v>12.764999999999999</c:v>
                      </c:pt>
                      <c:pt idx="1277">
                        <c:v>12.774999999999997</c:v>
                      </c:pt>
                      <c:pt idx="1278">
                        <c:v>12.785</c:v>
                      </c:pt>
                      <c:pt idx="1279">
                        <c:v>12.794999999999998</c:v>
                      </c:pt>
                      <c:pt idx="1280">
                        <c:v>12.804999999999996</c:v>
                      </c:pt>
                      <c:pt idx="1281">
                        <c:v>12.815000000000001</c:v>
                      </c:pt>
                      <c:pt idx="1282">
                        <c:v>12.824999999999996</c:v>
                      </c:pt>
                      <c:pt idx="1283">
                        <c:v>12.834999999999996</c:v>
                      </c:pt>
                      <c:pt idx="1284">
                        <c:v>12.844999999999999</c:v>
                      </c:pt>
                      <c:pt idx="1285">
                        <c:v>12.854999999999995</c:v>
                      </c:pt>
                      <c:pt idx="1286">
                        <c:v>12.864999999999998</c:v>
                      </c:pt>
                      <c:pt idx="1287">
                        <c:v>12.875</c:v>
                      </c:pt>
                      <c:pt idx="1288">
                        <c:v>12.884999999999996</c:v>
                      </c:pt>
                      <c:pt idx="1289">
                        <c:v>12.895</c:v>
                      </c:pt>
                      <c:pt idx="1290">
                        <c:v>12.904999999999999</c:v>
                      </c:pt>
                      <c:pt idx="1291">
                        <c:v>12.914999999999997</c:v>
                      </c:pt>
                      <c:pt idx="1292">
                        <c:v>12.924999999999999</c:v>
                      </c:pt>
                      <c:pt idx="1293">
                        <c:v>12.935000000000002</c:v>
                      </c:pt>
                      <c:pt idx="1294">
                        <c:v>12.945000000000002</c:v>
                      </c:pt>
                      <c:pt idx="1295">
                        <c:v>12.955000000000002</c:v>
                      </c:pt>
                      <c:pt idx="1296">
                        <c:v>12.965</c:v>
                      </c:pt>
                      <c:pt idx="1297">
                        <c:v>12.975000000000003</c:v>
                      </c:pt>
                      <c:pt idx="1298">
                        <c:v>12.985000000000001</c:v>
                      </c:pt>
                      <c:pt idx="1299">
                        <c:v>12.994999999999999</c:v>
                      </c:pt>
                      <c:pt idx="1300">
                        <c:v>13.005000000000003</c:v>
                      </c:pt>
                      <c:pt idx="1301">
                        <c:v>13.014999999999999</c:v>
                      </c:pt>
                      <c:pt idx="1302">
                        <c:v>13.024999999999997</c:v>
                      </c:pt>
                      <c:pt idx="1303">
                        <c:v>13.035</c:v>
                      </c:pt>
                      <c:pt idx="1304">
                        <c:v>13.044999999999998</c:v>
                      </c:pt>
                      <c:pt idx="1305">
                        <c:v>13.054999999999996</c:v>
                      </c:pt>
                      <c:pt idx="1306">
                        <c:v>13.065000000000001</c:v>
                      </c:pt>
                      <c:pt idx="1307">
                        <c:v>13.074999999999996</c:v>
                      </c:pt>
                      <c:pt idx="1308">
                        <c:v>13.084999999999996</c:v>
                      </c:pt>
                      <c:pt idx="1309">
                        <c:v>13.094999999999999</c:v>
                      </c:pt>
                      <c:pt idx="1310">
                        <c:v>13.104999999999995</c:v>
                      </c:pt>
                      <c:pt idx="1311">
                        <c:v>13.114999999999998</c:v>
                      </c:pt>
                      <c:pt idx="1312">
                        <c:v>13.125</c:v>
                      </c:pt>
                      <c:pt idx="1313">
                        <c:v>13.134999999999996</c:v>
                      </c:pt>
                      <c:pt idx="1314">
                        <c:v>13.145</c:v>
                      </c:pt>
                      <c:pt idx="1315">
                        <c:v>13.154999999999999</c:v>
                      </c:pt>
                      <c:pt idx="1316">
                        <c:v>13.164999999999997</c:v>
                      </c:pt>
                      <c:pt idx="1317">
                        <c:v>13.174999999999999</c:v>
                      </c:pt>
                      <c:pt idx="1318">
                        <c:v>13.184999999999999</c:v>
                      </c:pt>
                      <c:pt idx="1319">
                        <c:v>13.195000000000002</c:v>
                      </c:pt>
                      <c:pt idx="1320">
                        <c:v>13.204999999999997</c:v>
                      </c:pt>
                      <c:pt idx="1321">
                        <c:v>13.214999999999996</c:v>
                      </c:pt>
                      <c:pt idx="1322">
                        <c:v>13.225000000000003</c:v>
                      </c:pt>
                      <c:pt idx="1323">
                        <c:v>13.235000000000001</c:v>
                      </c:pt>
                      <c:pt idx="1324">
                        <c:v>13.244999999999999</c:v>
                      </c:pt>
                      <c:pt idx="1325">
                        <c:v>13.255000000000003</c:v>
                      </c:pt>
                      <c:pt idx="1326">
                        <c:v>13.265000000000004</c:v>
                      </c:pt>
                      <c:pt idx="1327">
                        <c:v>13.274999999999999</c:v>
                      </c:pt>
                      <c:pt idx="1328">
                        <c:v>13.285</c:v>
                      </c:pt>
                      <c:pt idx="1329">
                        <c:v>13.294999999999998</c:v>
                      </c:pt>
                      <c:pt idx="1330">
                        <c:v>13.304999999999996</c:v>
                      </c:pt>
                      <c:pt idx="1331">
                        <c:v>13.315000000000001</c:v>
                      </c:pt>
                      <c:pt idx="1332">
                        <c:v>13.324999999999996</c:v>
                      </c:pt>
                      <c:pt idx="1333">
                        <c:v>13.334999999999996</c:v>
                      </c:pt>
                      <c:pt idx="1334">
                        <c:v>13.344999999999999</c:v>
                      </c:pt>
                      <c:pt idx="1335">
                        <c:v>13.354999999999995</c:v>
                      </c:pt>
                      <c:pt idx="1336">
                        <c:v>13.364999999999998</c:v>
                      </c:pt>
                      <c:pt idx="1337">
                        <c:v>13.375</c:v>
                      </c:pt>
                      <c:pt idx="1338">
                        <c:v>13.384999999999996</c:v>
                      </c:pt>
                      <c:pt idx="1339">
                        <c:v>13.395</c:v>
                      </c:pt>
                      <c:pt idx="1340">
                        <c:v>13.404999999999999</c:v>
                      </c:pt>
                      <c:pt idx="1341">
                        <c:v>13.414999999999997</c:v>
                      </c:pt>
                      <c:pt idx="1342">
                        <c:v>13.424999999999999</c:v>
                      </c:pt>
                      <c:pt idx="1343">
                        <c:v>13.434999999999999</c:v>
                      </c:pt>
                      <c:pt idx="1344">
                        <c:v>13.445000000000002</c:v>
                      </c:pt>
                      <c:pt idx="1345">
                        <c:v>13.454999999999997</c:v>
                      </c:pt>
                      <c:pt idx="1346">
                        <c:v>13.464999999999996</c:v>
                      </c:pt>
                      <c:pt idx="1347">
                        <c:v>13.475000000000003</c:v>
                      </c:pt>
                      <c:pt idx="1348">
                        <c:v>13.484999999999996</c:v>
                      </c:pt>
                      <c:pt idx="1349">
                        <c:v>13.494999999999997</c:v>
                      </c:pt>
                      <c:pt idx="1350">
                        <c:v>13.505000000000003</c:v>
                      </c:pt>
                      <c:pt idx="1351">
                        <c:v>13.514999999999999</c:v>
                      </c:pt>
                      <c:pt idx="1352">
                        <c:v>13.524999999999995</c:v>
                      </c:pt>
                      <c:pt idx="1353">
                        <c:v>13.535000000000005</c:v>
                      </c:pt>
                      <c:pt idx="1354">
                        <c:v>13.545</c:v>
                      </c:pt>
                      <c:pt idx="1355">
                        <c:v>13.554999999999996</c:v>
                      </c:pt>
                      <c:pt idx="1356">
                        <c:v>13.565000000000005</c:v>
                      </c:pt>
                      <c:pt idx="1357">
                        <c:v>13.574999999999998</c:v>
                      </c:pt>
                      <c:pt idx="1358">
                        <c:v>13.585000000000001</c:v>
                      </c:pt>
                      <c:pt idx="1359">
                        <c:v>13.594999999999999</c:v>
                      </c:pt>
                      <c:pt idx="1360">
                        <c:v>13.604999999999995</c:v>
                      </c:pt>
                      <c:pt idx="1361">
                        <c:v>13.614999999999998</c:v>
                      </c:pt>
                      <c:pt idx="1362">
                        <c:v>13.625</c:v>
                      </c:pt>
                      <c:pt idx="1363">
                        <c:v>13.634999999999996</c:v>
                      </c:pt>
                      <c:pt idx="1364">
                        <c:v>13.645</c:v>
                      </c:pt>
                      <c:pt idx="1365">
                        <c:v>13.654999999999999</c:v>
                      </c:pt>
                      <c:pt idx="1366">
                        <c:v>13.664999999999997</c:v>
                      </c:pt>
                      <c:pt idx="1367">
                        <c:v>13.674999999999999</c:v>
                      </c:pt>
                      <c:pt idx="1368">
                        <c:v>13.684999999999999</c:v>
                      </c:pt>
                      <c:pt idx="1369">
                        <c:v>13.695000000000002</c:v>
                      </c:pt>
                      <c:pt idx="1370">
                        <c:v>13.704999999999997</c:v>
                      </c:pt>
                      <c:pt idx="1371">
                        <c:v>13.714999999999996</c:v>
                      </c:pt>
                      <c:pt idx="1372">
                        <c:v>13.725000000000003</c:v>
                      </c:pt>
                      <c:pt idx="1373">
                        <c:v>13.734999999999996</c:v>
                      </c:pt>
                      <c:pt idx="1374">
                        <c:v>13.744999999999997</c:v>
                      </c:pt>
                      <c:pt idx="1375">
                        <c:v>13.755000000000003</c:v>
                      </c:pt>
                      <c:pt idx="1376">
                        <c:v>13.764999999999999</c:v>
                      </c:pt>
                      <c:pt idx="1377">
                        <c:v>13.774999999999995</c:v>
                      </c:pt>
                      <c:pt idx="1378">
                        <c:v>13.785</c:v>
                      </c:pt>
                      <c:pt idx="1379">
                        <c:v>13.794999999999998</c:v>
                      </c:pt>
                      <c:pt idx="1380">
                        <c:v>13.804999999999996</c:v>
                      </c:pt>
                      <c:pt idx="1381">
                        <c:v>13.815000000000005</c:v>
                      </c:pt>
                      <c:pt idx="1382">
                        <c:v>13.824999999999998</c:v>
                      </c:pt>
                      <c:pt idx="1383">
                        <c:v>13.835000000000001</c:v>
                      </c:pt>
                      <c:pt idx="1384">
                        <c:v>13.845000000000002</c:v>
                      </c:pt>
                      <c:pt idx="1385">
                        <c:v>13.854999999999999</c:v>
                      </c:pt>
                      <c:pt idx="1386">
                        <c:v>13.864999999999998</c:v>
                      </c:pt>
                      <c:pt idx="1387">
                        <c:v>13.875</c:v>
                      </c:pt>
                      <c:pt idx="1388">
                        <c:v>13.884999999999998</c:v>
                      </c:pt>
                      <c:pt idx="1389">
                        <c:v>13.895</c:v>
                      </c:pt>
                      <c:pt idx="1390">
                        <c:v>13.904999999999999</c:v>
                      </c:pt>
                      <c:pt idx="1391">
                        <c:v>13.914999999999997</c:v>
                      </c:pt>
                      <c:pt idx="1392">
                        <c:v>13.924999999999999</c:v>
                      </c:pt>
                      <c:pt idx="1393">
                        <c:v>13.934999999999999</c:v>
                      </c:pt>
                      <c:pt idx="1394">
                        <c:v>13.945000000000002</c:v>
                      </c:pt>
                      <c:pt idx="1395">
                        <c:v>13.954999999999997</c:v>
                      </c:pt>
                      <c:pt idx="1396">
                        <c:v>13.964999999999996</c:v>
                      </c:pt>
                      <c:pt idx="1397">
                        <c:v>13.975000000000003</c:v>
                      </c:pt>
                      <c:pt idx="1398">
                        <c:v>13.984999999999996</c:v>
                      </c:pt>
                      <c:pt idx="1399">
                        <c:v>13.994999999999997</c:v>
                      </c:pt>
                      <c:pt idx="1400">
                        <c:v>14.005000000000003</c:v>
                      </c:pt>
                      <c:pt idx="1401">
                        <c:v>14.014999999999999</c:v>
                      </c:pt>
                      <c:pt idx="1402">
                        <c:v>14.024999999999995</c:v>
                      </c:pt>
                      <c:pt idx="1403">
                        <c:v>14.035</c:v>
                      </c:pt>
                      <c:pt idx="1404">
                        <c:v>14.044999999999998</c:v>
                      </c:pt>
                      <c:pt idx="1405">
                        <c:v>14.054999999999996</c:v>
                      </c:pt>
                      <c:pt idx="1406">
                        <c:v>14.065000000000001</c:v>
                      </c:pt>
                      <c:pt idx="1407">
                        <c:v>14.074999999999996</c:v>
                      </c:pt>
                      <c:pt idx="1408">
                        <c:v>14.084999999999996</c:v>
                      </c:pt>
                      <c:pt idx="1409">
                        <c:v>14.094999999999999</c:v>
                      </c:pt>
                      <c:pt idx="1410">
                        <c:v>14.104999999999995</c:v>
                      </c:pt>
                      <c:pt idx="1411">
                        <c:v>14.114999999999998</c:v>
                      </c:pt>
                      <c:pt idx="1412">
                        <c:v>14.125</c:v>
                      </c:pt>
                      <c:pt idx="1413">
                        <c:v>14.134999999999998</c:v>
                      </c:pt>
                      <c:pt idx="1414">
                        <c:v>14.145</c:v>
                      </c:pt>
                      <c:pt idx="1415">
                        <c:v>14.154999999999999</c:v>
                      </c:pt>
                      <c:pt idx="1416">
                        <c:v>14.164999999999997</c:v>
                      </c:pt>
                      <c:pt idx="1417">
                        <c:v>14.174999999999999</c:v>
                      </c:pt>
                      <c:pt idx="1418">
                        <c:v>14.184999999999999</c:v>
                      </c:pt>
                      <c:pt idx="1419">
                        <c:v>14.195000000000002</c:v>
                      </c:pt>
                      <c:pt idx="1420">
                        <c:v>14.204999999999997</c:v>
                      </c:pt>
                      <c:pt idx="1421">
                        <c:v>14.214999999999996</c:v>
                      </c:pt>
                      <c:pt idx="1422">
                        <c:v>14.225000000000003</c:v>
                      </c:pt>
                      <c:pt idx="1423">
                        <c:v>14.234999999999996</c:v>
                      </c:pt>
                      <c:pt idx="1424">
                        <c:v>14.244999999999997</c:v>
                      </c:pt>
                      <c:pt idx="1425">
                        <c:v>14.255000000000003</c:v>
                      </c:pt>
                      <c:pt idx="1426">
                        <c:v>14.264999999999999</c:v>
                      </c:pt>
                      <c:pt idx="1427">
                        <c:v>14.274999999999995</c:v>
                      </c:pt>
                      <c:pt idx="1428">
                        <c:v>14.285</c:v>
                      </c:pt>
                      <c:pt idx="1429">
                        <c:v>14.294999999999998</c:v>
                      </c:pt>
                      <c:pt idx="1430">
                        <c:v>14.304999999999996</c:v>
                      </c:pt>
                      <c:pt idx="1431">
                        <c:v>14.315000000000001</c:v>
                      </c:pt>
                      <c:pt idx="1432">
                        <c:v>14.324999999999996</c:v>
                      </c:pt>
                      <c:pt idx="1433">
                        <c:v>14.334999999999996</c:v>
                      </c:pt>
                      <c:pt idx="1434">
                        <c:v>14.344999999999999</c:v>
                      </c:pt>
                      <c:pt idx="1435">
                        <c:v>14.354999999999995</c:v>
                      </c:pt>
                      <c:pt idx="1436">
                        <c:v>14.364999999999998</c:v>
                      </c:pt>
                      <c:pt idx="1437">
                        <c:v>14.375</c:v>
                      </c:pt>
                      <c:pt idx="1438">
                        <c:v>14.384999999999998</c:v>
                      </c:pt>
                      <c:pt idx="1439">
                        <c:v>14.395</c:v>
                      </c:pt>
                      <c:pt idx="1440">
                        <c:v>14.404999999999999</c:v>
                      </c:pt>
                      <c:pt idx="1441">
                        <c:v>14.414999999999997</c:v>
                      </c:pt>
                      <c:pt idx="1442">
                        <c:v>14.424999999999999</c:v>
                      </c:pt>
                      <c:pt idx="1443">
                        <c:v>14.435000000000002</c:v>
                      </c:pt>
                      <c:pt idx="1444">
                        <c:v>14.445000000000002</c:v>
                      </c:pt>
                      <c:pt idx="1445">
                        <c:v>14.454999999999997</c:v>
                      </c:pt>
                      <c:pt idx="1446">
                        <c:v>14.465</c:v>
                      </c:pt>
                      <c:pt idx="1447">
                        <c:v>14.475000000000009</c:v>
                      </c:pt>
                      <c:pt idx="1448">
                        <c:v>14.484999999999996</c:v>
                      </c:pt>
                      <c:pt idx="1449">
                        <c:v>14.494999999999997</c:v>
                      </c:pt>
                      <c:pt idx="1450">
                        <c:v>14.505000000000003</c:v>
                      </c:pt>
                      <c:pt idx="1451">
                        <c:v>14.514999999999999</c:v>
                      </c:pt>
                      <c:pt idx="1452">
                        <c:v>14.524999999999995</c:v>
                      </c:pt>
                      <c:pt idx="1453">
                        <c:v>14.535</c:v>
                      </c:pt>
                      <c:pt idx="1454">
                        <c:v>14.544999999999998</c:v>
                      </c:pt>
                      <c:pt idx="1455">
                        <c:v>14.554999999999996</c:v>
                      </c:pt>
                      <c:pt idx="1456">
                        <c:v>14.565000000000001</c:v>
                      </c:pt>
                      <c:pt idx="1457">
                        <c:v>14.574999999999996</c:v>
                      </c:pt>
                      <c:pt idx="1458">
                        <c:v>14.584999999999996</c:v>
                      </c:pt>
                      <c:pt idx="1459">
                        <c:v>14.594999999999999</c:v>
                      </c:pt>
                      <c:pt idx="1460">
                        <c:v>14.604999999999995</c:v>
                      </c:pt>
                      <c:pt idx="1461">
                        <c:v>14.614999999999998</c:v>
                      </c:pt>
                      <c:pt idx="1462">
                        <c:v>14.625</c:v>
                      </c:pt>
                      <c:pt idx="1463">
                        <c:v>14.634999999999998</c:v>
                      </c:pt>
                      <c:pt idx="1464">
                        <c:v>14.644999999999996</c:v>
                      </c:pt>
                      <c:pt idx="1465">
                        <c:v>14.654999999999999</c:v>
                      </c:pt>
                      <c:pt idx="1466">
                        <c:v>14.664999999999997</c:v>
                      </c:pt>
                      <c:pt idx="1467">
                        <c:v>14.674999999999995</c:v>
                      </c:pt>
                      <c:pt idx="1468">
                        <c:v>14.684999999999999</c:v>
                      </c:pt>
                      <c:pt idx="1469">
                        <c:v>14.695000000000002</c:v>
                      </c:pt>
                      <c:pt idx="1470">
                        <c:v>14.704999999999997</c:v>
                      </c:pt>
                      <c:pt idx="1471">
                        <c:v>14.715</c:v>
                      </c:pt>
                      <c:pt idx="1472">
                        <c:v>14.725000000000009</c:v>
                      </c:pt>
                      <c:pt idx="1473">
                        <c:v>14.735000000000001</c:v>
                      </c:pt>
                      <c:pt idx="1474">
                        <c:v>14.744999999999999</c:v>
                      </c:pt>
                      <c:pt idx="1475">
                        <c:v>14.755000000000003</c:v>
                      </c:pt>
                      <c:pt idx="1476">
                        <c:v>14.764999999999999</c:v>
                      </c:pt>
                      <c:pt idx="1477">
                        <c:v>14.774999999999995</c:v>
                      </c:pt>
                      <c:pt idx="1478">
                        <c:v>14.785</c:v>
                      </c:pt>
                      <c:pt idx="1479">
                        <c:v>14.794999999999998</c:v>
                      </c:pt>
                      <c:pt idx="1480">
                        <c:v>14.804999999999996</c:v>
                      </c:pt>
                      <c:pt idx="1481">
                        <c:v>14.815000000000001</c:v>
                      </c:pt>
                      <c:pt idx="1482">
                        <c:v>14.824999999999996</c:v>
                      </c:pt>
                      <c:pt idx="1483">
                        <c:v>14.834999999999996</c:v>
                      </c:pt>
                      <c:pt idx="1484">
                        <c:v>14.844999999999999</c:v>
                      </c:pt>
                      <c:pt idx="1485">
                        <c:v>14.854999999999995</c:v>
                      </c:pt>
                      <c:pt idx="1486">
                        <c:v>14.864999999999998</c:v>
                      </c:pt>
                      <c:pt idx="1487">
                        <c:v>14.875</c:v>
                      </c:pt>
                      <c:pt idx="1488">
                        <c:v>14.884999999999998</c:v>
                      </c:pt>
                      <c:pt idx="1489">
                        <c:v>14.894999999999996</c:v>
                      </c:pt>
                      <c:pt idx="1490">
                        <c:v>14.904999999999999</c:v>
                      </c:pt>
                      <c:pt idx="1491">
                        <c:v>14.914999999999997</c:v>
                      </c:pt>
                      <c:pt idx="1492">
                        <c:v>14.924999999999995</c:v>
                      </c:pt>
                      <c:pt idx="1493">
                        <c:v>14.934999999999999</c:v>
                      </c:pt>
                      <c:pt idx="1494">
                        <c:v>14.945000000000002</c:v>
                      </c:pt>
                      <c:pt idx="1495">
                        <c:v>14.954999999999997</c:v>
                      </c:pt>
                      <c:pt idx="1496">
                        <c:v>14.964999999999996</c:v>
                      </c:pt>
                      <c:pt idx="1497">
                        <c:v>14.975000000000009</c:v>
                      </c:pt>
                      <c:pt idx="1498">
                        <c:v>14.985000000000001</c:v>
                      </c:pt>
                      <c:pt idx="1499">
                        <c:v>14.994999999999999</c:v>
                      </c:pt>
                      <c:pt idx="1500">
                        <c:v>15.005000000000008</c:v>
                      </c:pt>
                      <c:pt idx="1501">
                        <c:v>15.015000000000004</c:v>
                      </c:pt>
                      <c:pt idx="1502">
                        <c:v>15.024999999999999</c:v>
                      </c:pt>
                      <c:pt idx="1503">
                        <c:v>15.035</c:v>
                      </c:pt>
                      <c:pt idx="1504">
                        <c:v>15.044999999999998</c:v>
                      </c:pt>
                      <c:pt idx="1505">
                        <c:v>15.054999999999996</c:v>
                      </c:pt>
                      <c:pt idx="1506">
                        <c:v>15.065000000000001</c:v>
                      </c:pt>
                      <c:pt idx="1507">
                        <c:v>15.074999999999996</c:v>
                      </c:pt>
                      <c:pt idx="1508">
                        <c:v>15.084999999999996</c:v>
                      </c:pt>
                      <c:pt idx="1509">
                        <c:v>15.094999999999999</c:v>
                      </c:pt>
                      <c:pt idx="1510">
                        <c:v>15.104999999999995</c:v>
                      </c:pt>
                      <c:pt idx="1511">
                        <c:v>15.114999999999998</c:v>
                      </c:pt>
                      <c:pt idx="1512">
                        <c:v>15.125</c:v>
                      </c:pt>
                      <c:pt idx="1513">
                        <c:v>15.134999999999993</c:v>
                      </c:pt>
                      <c:pt idx="1514">
                        <c:v>15.144999999999996</c:v>
                      </c:pt>
                      <c:pt idx="1515">
                        <c:v>15.154999999999999</c:v>
                      </c:pt>
                      <c:pt idx="1516">
                        <c:v>15.164999999999997</c:v>
                      </c:pt>
                      <c:pt idx="1517">
                        <c:v>15.174999999999995</c:v>
                      </c:pt>
                      <c:pt idx="1518">
                        <c:v>15.184999999999999</c:v>
                      </c:pt>
                      <c:pt idx="1519">
                        <c:v>15.195000000000002</c:v>
                      </c:pt>
                      <c:pt idx="1520">
                        <c:v>15.204999999999997</c:v>
                      </c:pt>
                      <c:pt idx="1521">
                        <c:v>15.214999999999996</c:v>
                      </c:pt>
                      <c:pt idx="1522">
                        <c:v>15.225000000000009</c:v>
                      </c:pt>
                      <c:pt idx="1523">
                        <c:v>15.234999999999996</c:v>
                      </c:pt>
                      <c:pt idx="1524">
                        <c:v>15.244999999999997</c:v>
                      </c:pt>
                      <c:pt idx="1525">
                        <c:v>15.255000000000008</c:v>
                      </c:pt>
                      <c:pt idx="1526">
                        <c:v>15.265000000000004</c:v>
                      </c:pt>
                      <c:pt idx="1527">
                        <c:v>15.274999999999999</c:v>
                      </c:pt>
                      <c:pt idx="1528">
                        <c:v>15.285000000000005</c:v>
                      </c:pt>
                      <c:pt idx="1529">
                        <c:v>15.295</c:v>
                      </c:pt>
                      <c:pt idx="1530">
                        <c:v>15.304999999999996</c:v>
                      </c:pt>
                      <c:pt idx="1531">
                        <c:v>15.315000000000005</c:v>
                      </c:pt>
                      <c:pt idx="1532">
                        <c:v>15.324999999999998</c:v>
                      </c:pt>
                      <c:pt idx="1533">
                        <c:v>15.335000000000001</c:v>
                      </c:pt>
                      <c:pt idx="1534">
                        <c:v>15.344999999999999</c:v>
                      </c:pt>
                      <c:pt idx="1535">
                        <c:v>15.354999999999995</c:v>
                      </c:pt>
                      <c:pt idx="1536">
                        <c:v>15.364999999999998</c:v>
                      </c:pt>
                      <c:pt idx="1537">
                        <c:v>15.375</c:v>
                      </c:pt>
                      <c:pt idx="1538">
                        <c:v>15.384999999999993</c:v>
                      </c:pt>
                      <c:pt idx="1539">
                        <c:v>15.394999999999996</c:v>
                      </c:pt>
                      <c:pt idx="1540">
                        <c:v>15.404999999999999</c:v>
                      </c:pt>
                      <c:pt idx="1541">
                        <c:v>15.414999999999997</c:v>
                      </c:pt>
                      <c:pt idx="1542">
                        <c:v>15.424999999999995</c:v>
                      </c:pt>
                      <c:pt idx="1543">
                        <c:v>15.434999999999999</c:v>
                      </c:pt>
                      <c:pt idx="1544">
                        <c:v>15.445000000000002</c:v>
                      </c:pt>
                      <c:pt idx="1545">
                        <c:v>15.454999999999997</c:v>
                      </c:pt>
                      <c:pt idx="1546">
                        <c:v>15.464999999999996</c:v>
                      </c:pt>
                      <c:pt idx="1547">
                        <c:v>15.475000000000009</c:v>
                      </c:pt>
                      <c:pt idx="1548">
                        <c:v>15.484999999999996</c:v>
                      </c:pt>
                      <c:pt idx="1549">
                        <c:v>15.494999999999997</c:v>
                      </c:pt>
                      <c:pt idx="1550">
                        <c:v>15.505000000000003</c:v>
                      </c:pt>
                      <c:pt idx="1551">
                        <c:v>15.514999999999999</c:v>
                      </c:pt>
                      <c:pt idx="1552">
                        <c:v>15.524999999999999</c:v>
                      </c:pt>
                      <c:pt idx="1553">
                        <c:v>15.535000000000005</c:v>
                      </c:pt>
                      <c:pt idx="1554">
                        <c:v>15.544999999999998</c:v>
                      </c:pt>
                      <c:pt idx="1555">
                        <c:v>15.554999999999996</c:v>
                      </c:pt>
                      <c:pt idx="1556">
                        <c:v>15.565000000000005</c:v>
                      </c:pt>
                      <c:pt idx="1557">
                        <c:v>15.574999999999998</c:v>
                      </c:pt>
                      <c:pt idx="1558">
                        <c:v>15.585000000000001</c:v>
                      </c:pt>
                      <c:pt idx="1559">
                        <c:v>15.595000000000002</c:v>
                      </c:pt>
                      <c:pt idx="1560">
                        <c:v>15.604999999999999</c:v>
                      </c:pt>
                      <c:pt idx="1561">
                        <c:v>15.614999999999998</c:v>
                      </c:pt>
                      <c:pt idx="1562">
                        <c:v>15.625</c:v>
                      </c:pt>
                      <c:pt idx="1563">
                        <c:v>15.634999999999993</c:v>
                      </c:pt>
                      <c:pt idx="1564">
                        <c:v>15.644999999999996</c:v>
                      </c:pt>
                      <c:pt idx="1565">
                        <c:v>15.654999999999999</c:v>
                      </c:pt>
                      <c:pt idx="1566">
                        <c:v>15.664999999999997</c:v>
                      </c:pt>
                      <c:pt idx="1567">
                        <c:v>15.674999999999995</c:v>
                      </c:pt>
                      <c:pt idx="1568">
                        <c:v>15.684999999999999</c:v>
                      </c:pt>
                      <c:pt idx="1569">
                        <c:v>15.695000000000002</c:v>
                      </c:pt>
                      <c:pt idx="1570">
                        <c:v>15.704999999999997</c:v>
                      </c:pt>
                      <c:pt idx="1571">
                        <c:v>15.714999999999996</c:v>
                      </c:pt>
                      <c:pt idx="1572">
                        <c:v>15.725000000000009</c:v>
                      </c:pt>
                      <c:pt idx="1573">
                        <c:v>15.734999999999996</c:v>
                      </c:pt>
                      <c:pt idx="1574">
                        <c:v>15.744999999999997</c:v>
                      </c:pt>
                      <c:pt idx="1575">
                        <c:v>15.755000000000003</c:v>
                      </c:pt>
                      <c:pt idx="1576">
                        <c:v>15.764999999999999</c:v>
                      </c:pt>
                      <c:pt idx="1577">
                        <c:v>15.774999999999999</c:v>
                      </c:pt>
                      <c:pt idx="1578">
                        <c:v>15.785000000000005</c:v>
                      </c:pt>
                      <c:pt idx="1579">
                        <c:v>15.794999999999998</c:v>
                      </c:pt>
                      <c:pt idx="1580">
                        <c:v>15.804999999999996</c:v>
                      </c:pt>
                      <c:pt idx="1581">
                        <c:v>15.815000000000001</c:v>
                      </c:pt>
                      <c:pt idx="1582">
                        <c:v>15.824999999999996</c:v>
                      </c:pt>
                      <c:pt idx="1583">
                        <c:v>15.834999999999996</c:v>
                      </c:pt>
                      <c:pt idx="1584">
                        <c:v>15.845000000000002</c:v>
                      </c:pt>
                      <c:pt idx="1585">
                        <c:v>15.854999999999999</c:v>
                      </c:pt>
                      <c:pt idx="1586">
                        <c:v>15.864999999999998</c:v>
                      </c:pt>
                      <c:pt idx="1587">
                        <c:v>15.875</c:v>
                      </c:pt>
                      <c:pt idx="1588">
                        <c:v>15.884999999999998</c:v>
                      </c:pt>
                      <c:pt idx="1589">
                        <c:v>15.894999999999996</c:v>
                      </c:pt>
                      <c:pt idx="1590">
                        <c:v>15.904999999999999</c:v>
                      </c:pt>
                      <c:pt idx="1591">
                        <c:v>15.914999999999997</c:v>
                      </c:pt>
                      <c:pt idx="1592">
                        <c:v>15.924999999999995</c:v>
                      </c:pt>
                      <c:pt idx="1593">
                        <c:v>15.934999999999999</c:v>
                      </c:pt>
                      <c:pt idx="1594">
                        <c:v>15.945000000000002</c:v>
                      </c:pt>
                      <c:pt idx="1595">
                        <c:v>15.954999999999997</c:v>
                      </c:pt>
                      <c:pt idx="1596">
                        <c:v>15.964999999999996</c:v>
                      </c:pt>
                      <c:pt idx="1597">
                        <c:v>15.975000000000009</c:v>
                      </c:pt>
                      <c:pt idx="1598">
                        <c:v>15.984999999999996</c:v>
                      </c:pt>
                      <c:pt idx="1599">
                        <c:v>15.994999999999997</c:v>
                      </c:pt>
                      <c:pt idx="1600">
                        <c:v>16.005000000000003</c:v>
                      </c:pt>
                      <c:pt idx="1601">
                        <c:v>16.014999999999997</c:v>
                      </c:pt>
                      <c:pt idx="1602">
                        <c:v>16.024999999999999</c:v>
                      </c:pt>
                      <c:pt idx="1603">
                        <c:v>16.035000000000004</c:v>
                      </c:pt>
                      <c:pt idx="1604">
                        <c:v>16.044999999999998</c:v>
                      </c:pt>
                      <c:pt idx="1605">
                        <c:v>16.054999999999996</c:v>
                      </c:pt>
                      <c:pt idx="1606">
                        <c:v>16.065000000000001</c:v>
                      </c:pt>
                      <c:pt idx="1607">
                        <c:v>16.074999999999996</c:v>
                      </c:pt>
                      <c:pt idx="1608">
                        <c:v>16.085000000000001</c:v>
                      </c:pt>
                      <c:pt idx="1609">
                        <c:v>16.094999999999999</c:v>
                      </c:pt>
                      <c:pt idx="1610">
                        <c:v>16.104999999999997</c:v>
                      </c:pt>
                      <c:pt idx="1611">
                        <c:v>16.114999999999998</c:v>
                      </c:pt>
                      <c:pt idx="1612">
                        <c:v>16.125</c:v>
                      </c:pt>
                      <c:pt idx="1613">
                        <c:v>16.134999999999998</c:v>
                      </c:pt>
                      <c:pt idx="1614">
                        <c:v>16.144999999999996</c:v>
                      </c:pt>
                      <c:pt idx="1615">
                        <c:v>16.155000000000001</c:v>
                      </c:pt>
                      <c:pt idx="1616">
                        <c:v>16.165000000000003</c:v>
                      </c:pt>
                      <c:pt idx="1617">
                        <c:v>16.174999999999994</c:v>
                      </c:pt>
                      <c:pt idx="1618">
                        <c:v>16.184999999999999</c:v>
                      </c:pt>
                      <c:pt idx="1619">
                        <c:v>16.195</c:v>
                      </c:pt>
                      <c:pt idx="1620">
                        <c:v>16.204999999999998</c:v>
                      </c:pt>
                      <c:pt idx="1621">
                        <c:v>16.214999999999996</c:v>
                      </c:pt>
                      <c:pt idx="1622">
                        <c:v>16.225000000000009</c:v>
                      </c:pt>
                      <c:pt idx="1623">
                        <c:v>16.234999999999996</c:v>
                      </c:pt>
                      <c:pt idx="1624">
                        <c:v>16.244999999999997</c:v>
                      </c:pt>
                      <c:pt idx="1625">
                        <c:v>16.255000000000003</c:v>
                      </c:pt>
                      <c:pt idx="1626">
                        <c:v>16.264999999999997</c:v>
                      </c:pt>
                      <c:pt idx="1627">
                        <c:v>16.274999999999999</c:v>
                      </c:pt>
                      <c:pt idx="1628">
                        <c:v>16.285000000000004</c:v>
                      </c:pt>
                      <c:pt idx="1629">
                        <c:v>16.294999999999998</c:v>
                      </c:pt>
                      <c:pt idx="1630">
                        <c:v>16.304999999999996</c:v>
                      </c:pt>
                      <c:pt idx="1631">
                        <c:v>16.315000000000001</c:v>
                      </c:pt>
                      <c:pt idx="1632">
                        <c:v>16.324999999999996</c:v>
                      </c:pt>
                      <c:pt idx="1633">
                        <c:v>16.335000000000001</c:v>
                      </c:pt>
                      <c:pt idx="1634">
                        <c:v>16.344999999999999</c:v>
                      </c:pt>
                      <c:pt idx="1635">
                        <c:v>16.354999999999997</c:v>
                      </c:pt>
                      <c:pt idx="1636">
                        <c:v>16.364999999999995</c:v>
                      </c:pt>
                      <c:pt idx="1637">
                        <c:v>16.375</c:v>
                      </c:pt>
                      <c:pt idx="1638">
                        <c:v>16.384999999999998</c:v>
                      </c:pt>
                      <c:pt idx="1639">
                        <c:v>16.394999999999996</c:v>
                      </c:pt>
                      <c:pt idx="1640">
                        <c:v>16.405000000000001</c:v>
                      </c:pt>
                      <c:pt idx="1641">
                        <c:v>16.415000000000003</c:v>
                      </c:pt>
                      <c:pt idx="1642">
                        <c:v>16.424999999999994</c:v>
                      </c:pt>
                      <c:pt idx="1643">
                        <c:v>16.435000000000002</c:v>
                      </c:pt>
                      <c:pt idx="1644">
                        <c:v>16.445000000000007</c:v>
                      </c:pt>
                      <c:pt idx="1645">
                        <c:v>16.454999999999998</c:v>
                      </c:pt>
                      <c:pt idx="1646">
                        <c:v>16.464999999999996</c:v>
                      </c:pt>
                      <c:pt idx="1647">
                        <c:v>16.475000000000009</c:v>
                      </c:pt>
                      <c:pt idx="1648">
                        <c:v>16.484999999999996</c:v>
                      </c:pt>
                      <c:pt idx="1649">
                        <c:v>16.494999999999997</c:v>
                      </c:pt>
                      <c:pt idx="1650">
                        <c:v>16.505000000000003</c:v>
                      </c:pt>
                      <c:pt idx="1651">
                        <c:v>16.514999999999997</c:v>
                      </c:pt>
                      <c:pt idx="1652">
                        <c:v>16.524999999999999</c:v>
                      </c:pt>
                      <c:pt idx="1653">
                        <c:v>16.535000000000004</c:v>
                      </c:pt>
                      <c:pt idx="1654">
                        <c:v>16.544999999999998</c:v>
                      </c:pt>
                      <c:pt idx="1655">
                        <c:v>16.554999999999996</c:v>
                      </c:pt>
                      <c:pt idx="1656">
                        <c:v>16.565000000000001</c:v>
                      </c:pt>
                      <c:pt idx="1657">
                        <c:v>16.574999999999996</c:v>
                      </c:pt>
                      <c:pt idx="1658">
                        <c:v>16.585000000000001</c:v>
                      </c:pt>
                      <c:pt idx="1659">
                        <c:v>16.594999999999999</c:v>
                      </c:pt>
                      <c:pt idx="1660">
                        <c:v>16.604999999999997</c:v>
                      </c:pt>
                      <c:pt idx="1661">
                        <c:v>16.614999999999998</c:v>
                      </c:pt>
                      <c:pt idx="1662">
                        <c:v>16.625</c:v>
                      </c:pt>
                      <c:pt idx="1663">
                        <c:v>16.634999999999998</c:v>
                      </c:pt>
                      <c:pt idx="1664">
                        <c:v>16.644999999999996</c:v>
                      </c:pt>
                      <c:pt idx="1665">
                        <c:v>16.655000000000001</c:v>
                      </c:pt>
                      <c:pt idx="1666">
                        <c:v>16.665000000000003</c:v>
                      </c:pt>
                      <c:pt idx="1667">
                        <c:v>16.674999999999994</c:v>
                      </c:pt>
                      <c:pt idx="1668">
                        <c:v>16.685000000000002</c:v>
                      </c:pt>
                      <c:pt idx="1669">
                        <c:v>16.695000000000007</c:v>
                      </c:pt>
                      <c:pt idx="1670">
                        <c:v>16.704999999999998</c:v>
                      </c:pt>
                      <c:pt idx="1671">
                        <c:v>16.715</c:v>
                      </c:pt>
                      <c:pt idx="1672">
                        <c:v>16.725000000000009</c:v>
                      </c:pt>
                      <c:pt idx="1673">
                        <c:v>16.734999999999996</c:v>
                      </c:pt>
                      <c:pt idx="1674">
                        <c:v>16.744999999999997</c:v>
                      </c:pt>
                      <c:pt idx="1675">
                        <c:v>16.755000000000003</c:v>
                      </c:pt>
                      <c:pt idx="1676">
                        <c:v>16.764999999999997</c:v>
                      </c:pt>
                      <c:pt idx="1677">
                        <c:v>16.774999999999999</c:v>
                      </c:pt>
                      <c:pt idx="1678">
                        <c:v>16.785000000000004</c:v>
                      </c:pt>
                      <c:pt idx="1679">
                        <c:v>16.794999999999998</c:v>
                      </c:pt>
                      <c:pt idx="1680">
                        <c:v>16.804999999999996</c:v>
                      </c:pt>
                      <c:pt idx="1681">
                        <c:v>16.815000000000001</c:v>
                      </c:pt>
                      <c:pt idx="1682">
                        <c:v>16.824999999999996</c:v>
                      </c:pt>
                      <c:pt idx="1683">
                        <c:v>16.835000000000001</c:v>
                      </c:pt>
                      <c:pt idx="1684">
                        <c:v>16.844999999999999</c:v>
                      </c:pt>
                      <c:pt idx="1685">
                        <c:v>16.854999999999997</c:v>
                      </c:pt>
                      <c:pt idx="1686">
                        <c:v>16.864999999999998</c:v>
                      </c:pt>
                      <c:pt idx="1687">
                        <c:v>16.875</c:v>
                      </c:pt>
                      <c:pt idx="1688">
                        <c:v>16.884999999999998</c:v>
                      </c:pt>
                      <c:pt idx="1689">
                        <c:v>16.894999999999996</c:v>
                      </c:pt>
                      <c:pt idx="1690">
                        <c:v>16.905000000000001</c:v>
                      </c:pt>
                      <c:pt idx="1691">
                        <c:v>16.915000000000003</c:v>
                      </c:pt>
                      <c:pt idx="1692">
                        <c:v>16.924999999999994</c:v>
                      </c:pt>
                      <c:pt idx="1693">
                        <c:v>16.934999999999999</c:v>
                      </c:pt>
                      <c:pt idx="1694">
                        <c:v>16.945000000000007</c:v>
                      </c:pt>
                      <c:pt idx="1695">
                        <c:v>16.954999999999998</c:v>
                      </c:pt>
                      <c:pt idx="1696">
                        <c:v>16.965</c:v>
                      </c:pt>
                      <c:pt idx="1697">
                        <c:v>16.975000000000009</c:v>
                      </c:pt>
                      <c:pt idx="1698">
                        <c:v>16.985000000000003</c:v>
                      </c:pt>
                      <c:pt idx="1699">
                        <c:v>16.994999999999997</c:v>
                      </c:pt>
                      <c:pt idx="1700">
                        <c:v>17.005000000000003</c:v>
                      </c:pt>
                      <c:pt idx="1701">
                        <c:v>17.014999999999997</c:v>
                      </c:pt>
                      <c:pt idx="1702">
                        <c:v>17.024999999999999</c:v>
                      </c:pt>
                      <c:pt idx="1703">
                        <c:v>17.035000000000004</c:v>
                      </c:pt>
                      <c:pt idx="1704">
                        <c:v>17.044999999999998</c:v>
                      </c:pt>
                      <c:pt idx="1705">
                        <c:v>17.054999999999996</c:v>
                      </c:pt>
                      <c:pt idx="1706">
                        <c:v>17.065000000000001</c:v>
                      </c:pt>
                      <c:pt idx="1707">
                        <c:v>17.074999999999996</c:v>
                      </c:pt>
                      <c:pt idx="1708">
                        <c:v>17.085000000000001</c:v>
                      </c:pt>
                      <c:pt idx="1709">
                        <c:v>17.094999999999999</c:v>
                      </c:pt>
                      <c:pt idx="1710">
                        <c:v>17.104999999999997</c:v>
                      </c:pt>
                      <c:pt idx="1711">
                        <c:v>17.114999999999998</c:v>
                      </c:pt>
                      <c:pt idx="1712">
                        <c:v>17.125</c:v>
                      </c:pt>
                      <c:pt idx="1713">
                        <c:v>17.134999999999998</c:v>
                      </c:pt>
                      <c:pt idx="1714">
                        <c:v>17.144999999999996</c:v>
                      </c:pt>
                      <c:pt idx="1715">
                        <c:v>17.155000000000001</c:v>
                      </c:pt>
                      <c:pt idx="1716">
                        <c:v>17.165000000000003</c:v>
                      </c:pt>
                      <c:pt idx="1717">
                        <c:v>17.174999999999994</c:v>
                      </c:pt>
                      <c:pt idx="1718">
                        <c:v>17.184999999999999</c:v>
                      </c:pt>
                      <c:pt idx="1719">
                        <c:v>17.195000000000007</c:v>
                      </c:pt>
                      <c:pt idx="1720">
                        <c:v>17.204999999999998</c:v>
                      </c:pt>
                      <c:pt idx="1721">
                        <c:v>17.214999999999996</c:v>
                      </c:pt>
                      <c:pt idx="1722">
                        <c:v>17.225000000000009</c:v>
                      </c:pt>
                      <c:pt idx="1723">
                        <c:v>17.235000000000003</c:v>
                      </c:pt>
                      <c:pt idx="1724">
                        <c:v>17.244999999999997</c:v>
                      </c:pt>
                      <c:pt idx="1725">
                        <c:v>17.255000000000006</c:v>
                      </c:pt>
                      <c:pt idx="1726">
                        <c:v>17.265000000000004</c:v>
                      </c:pt>
                      <c:pt idx="1727">
                        <c:v>17.274999999999999</c:v>
                      </c:pt>
                      <c:pt idx="1728">
                        <c:v>17.285000000000004</c:v>
                      </c:pt>
                      <c:pt idx="1729">
                        <c:v>17.294999999999998</c:v>
                      </c:pt>
                      <c:pt idx="1730">
                        <c:v>17.304999999999996</c:v>
                      </c:pt>
                      <c:pt idx="1731">
                        <c:v>17.315000000000001</c:v>
                      </c:pt>
                      <c:pt idx="1732">
                        <c:v>17.324999999999996</c:v>
                      </c:pt>
                      <c:pt idx="1733">
                        <c:v>17.335000000000001</c:v>
                      </c:pt>
                      <c:pt idx="1734">
                        <c:v>17.344999999999999</c:v>
                      </c:pt>
                      <c:pt idx="1735">
                        <c:v>17.354999999999997</c:v>
                      </c:pt>
                      <c:pt idx="1736">
                        <c:v>17.364999999999998</c:v>
                      </c:pt>
                      <c:pt idx="1737">
                        <c:v>17.375</c:v>
                      </c:pt>
                      <c:pt idx="1738">
                        <c:v>17.384999999999998</c:v>
                      </c:pt>
                      <c:pt idx="1739">
                        <c:v>17.394999999999996</c:v>
                      </c:pt>
                      <c:pt idx="1740">
                        <c:v>17.405000000000001</c:v>
                      </c:pt>
                      <c:pt idx="1741">
                        <c:v>17.415000000000003</c:v>
                      </c:pt>
                      <c:pt idx="1742">
                        <c:v>17.424999999999994</c:v>
                      </c:pt>
                      <c:pt idx="1743">
                        <c:v>17.434999999999999</c:v>
                      </c:pt>
                      <c:pt idx="1744">
                        <c:v>17.445000000000007</c:v>
                      </c:pt>
                      <c:pt idx="1745">
                        <c:v>17.454999999999998</c:v>
                      </c:pt>
                      <c:pt idx="1746">
                        <c:v>17.464999999999996</c:v>
                      </c:pt>
                      <c:pt idx="1747">
                        <c:v>17.475000000000009</c:v>
                      </c:pt>
                      <c:pt idx="1748">
                        <c:v>17.484999999999996</c:v>
                      </c:pt>
                      <c:pt idx="1749">
                        <c:v>17.494999999999997</c:v>
                      </c:pt>
                      <c:pt idx="1750">
                        <c:v>17.505000000000006</c:v>
                      </c:pt>
                      <c:pt idx="1751">
                        <c:v>17.515000000000004</c:v>
                      </c:pt>
                      <c:pt idx="1752">
                        <c:v>17.524999999999999</c:v>
                      </c:pt>
                      <c:pt idx="1753">
                        <c:v>17.535000000000004</c:v>
                      </c:pt>
                      <c:pt idx="1754">
                        <c:v>17.545000000000002</c:v>
                      </c:pt>
                      <c:pt idx="1755">
                        <c:v>17.555</c:v>
                      </c:pt>
                      <c:pt idx="1756">
                        <c:v>17.565000000000001</c:v>
                      </c:pt>
                      <c:pt idx="1757">
                        <c:v>17.574999999999996</c:v>
                      </c:pt>
                      <c:pt idx="1758">
                        <c:v>17.585000000000001</c:v>
                      </c:pt>
                      <c:pt idx="1759">
                        <c:v>17.594999999999999</c:v>
                      </c:pt>
                      <c:pt idx="1760">
                        <c:v>17.604999999999997</c:v>
                      </c:pt>
                      <c:pt idx="1761">
                        <c:v>17.614999999999998</c:v>
                      </c:pt>
                      <c:pt idx="1762">
                        <c:v>17.625</c:v>
                      </c:pt>
                      <c:pt idx="1763">
                        <c:v>17.634999999999998</c:v>
                      </c:pt>
                      <c:pt idx="1764">
                        <c:v>17.644999999999996</c:v>
                      </c:pt>
                      <c:pt idx="1765">
                        <c:v>17.655000000000001</c:v>
                      </c:pt>
                      <c:pt idx="1766">
                        <c:v>17.665000000000003</c:v>
                      </c:pt>
                      <c:pt idx="1767">
                        <c:v>17.674999999999994</c:v>
                      </c:pt>
                      <c:pt idx="1768">
                        <c:v>17.684999999999999</c:v>
                      </c:pt>
                      <c:pt idx="1769">
                        <c:v>17.695000000000007</c:v>
                      </c:pt>
                      <c:pt idx="1770">
                        <c:v>17.704999999999998</c:v>
                      </c:pt>
                      <c:pt idx="1771">
                        <c:v>17.714999999999996</c:v>
                      </c:pt>
                      <c:pt idx="1772">
                        <c:v>17.725000000000009</c:v>
                      </c:pt>
                      <c:pt idx="1773">
                        <c:v>17.734999999999996</c:v>
                      </c:pt>
                      <c:pt idx="1774">
                        <c:v>17.744999999999997</c:v>
                      </c:pt>
                      <c:pt idx="1775">
                        <c:v>17.755000000000003</c:v>
                      </c:pt>
                      <c:pt idx="1776">
                        <c:v>17.764999999999997</c:v>
                      </c:pt>
                      <c:pt idx="1777">
                        <c:v>17.774999999999999</c:v>
                      </c:pt>
                      <c:pt idx="1778">
                        <c:v>17.785000000000004</c:v>
                      </c:pt>
                      <c:pt idx="1779">
                        <c:v>17.795000000000002</c:v>
                      </c:pt>
                      <c:pt idx="1780">
                        <c:v>17.805</c:v>
                      </c:pt>
                      <c:pt idx="1781">
                        <c:v>17.815000000000005</c:v>
                      </c:pt>
                      <c:pt idx="1782">
                        <c:v>17.824999999999999</c:v>
                      </c:pt>
                      <c:pt idx="1783">
                        <c:v>17.835000000000001</c:v>
                      </c:pt>
                      <c:pt idx="1784">
                        <c:v>17.844999999999999</c:v>
                      </c:pt>
                      <c:pt idx="1785">
                        <c:v>17.854999999999997</c:v>
                      </c:pt>
                      <c:pt idx="1786">
                        <c:v>17.864999999999998</c:v>
                      </c:pt>
                      <c:pt idx="1787">
                        <c:v>17.875</c:v>
                      </c:pt>
                      <c:pt idx="1788">
                        <c:v>17.884999999999998</c:v>
                      </c:pt>
                      <c:pt idx="1789">
                        <c:v>17.894999999999996</c:v>
                      </c:pt>
                      <c:pt idx="1790">
                        <c:v>17.905000000000001</c:v>
                      </c:pt>
                      <c:pt idx="1791">
                        <c:v>17.915000000000003</c:v>
                      </c:pt>
                      <c:pt idx="1792">
                        <c:v>17.924999999999994</c:v>
                      </c:pt>
                      <c:pt idx="1793">
                        <c:v>17.934999999999999</c:v>
                      </c:pt>
                      <c:pt idx="1794">
                        <c:v>17.945000000000007</c:v>
                      </c:pt>
                      <c:pt idx="1795">
                        <c:v>17.954999999999998</c:v>
                      </c:pt>
                      <c:pt idx="1796">
                        <c:v>17.964999999999996</c:v>
                      </c:pt>
                      <c:pt idx="1797">
                        <c:v>17.975000000000009</c:v>
                      </c:pt>
                      <c:pt idx="1798">
                        <c:v>17.984999999999996</c:v>
                      </c:pt>
                      <c:pt idx="1799">
                        <c:v>17.994999999999997</c:v>
                      </c:pt>
                      <c:pt idx="1800">
                        <c:v>18.005000000000003</c:v>
                      </c:pt>
                      <c:pt idx="1801">
                        <c:v>18.014999999999997</c:v>
                      </c:pt>
                      <c:pt idx="1802">
                        <c:v>18.024999999999999</c:v>
                      </c:pt>
                      <c:pt idx="1803">
                        <c:v>18.035000000000004</c:v>
                      </c:pt>
                      <c:pt idx="1804">
                        <c:v>18.044999999999998</c:v>
                      </c:pt>
                      <c:pt idx="1805">
                        <c:v>18.054999999999996</c:v>
                      </c:pt>
                      <c:pt idx="1806">
                        <c:v>18.065000000000005</c:v>
                      </c:pt>
                      <c:pt idx="1807">
                        <c:v>18.074999999999999</c:v>
                      </c:pt>
                      <c:pt idx="1808">
                        <c:v>18.085000000000001</c:v>
                      </c:pt>
                      <c:pt idx="1809">
                        <c:v>18.095000000000002</c:v>
                      </c:pt>
                      <c:pt idx="1810">
                        <c:v>18.104999999999997</c:v>
                      </c:pt>
                      <c:pt idx="1811">
                        <c:v>18.114999999999998</c:v>
                      </c:pt>
                      <c:pt idx="1812">
                        <c:v>18.125</c:v>
                      </c:pt>
                      <c:pt idx="1813">
                        <c:v>18.134999999999998</c:v>
                      </c:pt>
                      <c:pt idx="1814">
                        <c:v>18.144999999999996</c:v>
                      </c:pt>
                      <c:pt idx="1815">
                        <c:v>18.155000000000001</c:v>
                      </c:pt>
                      <c:pt idx="1816">
                        <c:v>18.165000000000003</c:v>
                      </c:pt>
                      <c:pt idx="1817">
                        <c:v>18.174999999999994</c:v>
                      </c:pt>
                      <c:pt idx="1818">
                        <c:v>18.184999999999999</c:v>
                      </c:pt>
                      <c:pt idx="1819">
                        <c:v>18.195000000000007</c:v>
                      </c:pt>
                      <c:pt idx="1820">
                        <c:v>18.204999999999998</c:v>
                      </c:pt>
                      <c:pt idx="1821">
                        <c:v>18.214999999999996</c:v>
                      </c:pt>
                      <c:pt idx="1822">
                        <c:v>18.225000000000009</c:v>
                      </c:pt>
                      <c:pt idx="1823">
                        <c:v>18.234999999999996</c:v>
                      </c:pt>
                      <c:pt idx="1824">
                        <c:v>18.244999999999997</c:v>
                      </c:pt>
                      <c:pt idx="1825">
                        <c:v>18.255000000000003</c:v>
                      </c:pt>
                      <c:pt idx="1826">
                        <c:v>18.264999999999997</c:v>
                      </c:pt>
                      <c:pt idx="1827">
                        <c:v>18.274999999999999</c:v>
                      </c:pt>
                      <c:pt idx="1828">
                        <c:v>18.285000000000004</c:v>
                      </c:pt>
                      <c:pt idx="1829">
                        <c:v>18.294999999999998</c:v>
                      </c:pt>
                      <c:pt idx="1830">
                        <c:v>18.304999999999996</c:v>
                      </c:pt>
                      <c:pt idx="1831">
                        <c:v>18.315000000000001</c:v>
                      </c:pt>
                      <c:pt idx="1832">
                        <c:v>18.324999999999996</c:v>
                      </c:pt>
                      <c:pt idx="1833">
                        <c:v>18.335000000000001</c:v>
                      </c:pt>
                      <c:pt idx="1834">
                        <c:v>18.345000000000002</c:v>
                      </c:pt>
                      <c:pt idx="1835">
                        <c:v>18.354999999999997</c:v>
                      </c:pt>
                      <c:pt idx="1836">
                        <c:v>18.364999999999998</c:v>
                      </c:pt>
                      <c:pt idx="1837">
                        <c:v>18.375</c:v>
                      </c:pt>
                      <c:pt idx="1838">
                        <c:v>18.384999999999998</c:v>
                      </c:pt>
                      <c:pt idx="1839">
                        <c:v>18.394999999999996</c:v>
                      </c:pt>
                      <c:pt idx="1840">
                        <c:v>18.405000000000001</c:v>
                      </c:pt>
                      <c:pt idx="1841">
                        <c:v>18.415000000000003</c:v>
                      </c:pt>
                      <c:pt idx="1842">
                        <c:v>18.424999999999994</c:v>
                      </c:pt>
                      <c:pt idx="1843">
                        <c:v>18.434999999999999</c:v>
                      </c:pt>
                      <c:pt idx="1844">
                        <c:v>18.445000000000007</c:v>
                      </c:pt>
                      <c:pt idx="1845">
                        <c:v>18.454999999999998</c:v>
                      </c:pt>
                      <c:pt idx="1846">
                        <c:v>18.465</c:v>
                      </c:pt>
                      <c:pt idx="1847">
                        <c:v>18.475000000000009</c:v>
                      </c:pt>
                      <c:pt idx="1848">
                        <c:v>18.484999999999996</c:v>
                      </c:pt>
                      <c:pt idx="1849">
                        <c:v>18.494999999999997</c:v>
                      </c:pt>
                      <c:pt idx="1850">
                        <c:v>18.505000000000003</c:v>
                      </c:pt>
                      <c:pt idx="1851">
                        <c:v>18.514999999999997</c:v>
                      </c:pt>
                      <c:pt idx="1852">
                        <c:v>18.524999999999995</c:v>
                      </c:pt>
                      <c:pt idx="1853">
                        <c:v>18.535000000000004</c:v>
                      </c:pt>
                      <c:pt idx="1854">
                        <c:v>18.544999999999998</c:v>
                      </c:pt>
                      <c:pt idx="1855">
                        <c:v>18.554999999999996</c:v>
                      </c:pt>
                      <c:pt idx="1856">
                        <c:v>18.565000000000001</c:v>
                      </c:pt>
                      <c:pt idx="1857">
                        <c:v>18.574999999999996</c:v>
                      </c:pt>
                      <c:pt idx="1858">
                        <c:v>18.585000000000001</c:v>
                      </c:pt>
                      <c:pt idx="1859">
                        <c:v>18.595000000000002</c:v>
                      </c:pt>
                      <c:pt idx="1860">
                        <c:v>18.604999999999997</c:v>
                      </c:pt>
                      <c:pt idx="1861">
                        <c:v>18.614999999999998</c:v>
                      </c:pt>
                      <c:pt idx="1862">
                        <c:v>18.625</c:v>
                      </c:pt>
                      <c:pt idx="1863">
                        <c:v>18.634999999999998</c:v>
                      </c:pt>
                      <c:pt idx="1864">
                        <c:v>18.644999999999996</c:v>
                      </c:pt>
                      <c:pt idx="1865">
                        <c:v>18.655000000000001</c:v>
                      </c:pt>
                      <c:pt idx="1866">
                        <c:v>18.665000000000003</c:v>
                      </c:pt>
                      <c:pt idx="1867">
                        <c:v>18.674999999999994</c:v>
                      </c:pt>
                      <c:pt idx="1868">
                        <c:v>18.684999999999999</c:v>
                      </c:pt>
                      <c:pt idx="1869">
                        <c:v>18.695000000000007</c:v>
                      </c:pt>
                      <c:pt idx="1870">
                        <c:v>18.704999999999998</c:v>
                      </c:pt>
                      <c:pt idx="1871">
                        <c:v>18.715</c:v>
                      </c:pt>
                      <c:pt idx="1872">
                        <c:v>18.725000000000009</c:v>
                      </c:pt>
                      <c:pt idx="1873">
                        <c:v>18.734999999999996</c:v>
                      </c:pt>
                      <c:pt idx="1874">
                        <c:v>18.744999999999997</c:v>
                      </c:pt>
                      <c:pt idx="1875">
                        <c:v>18.755000000000003</c:v>
                      </c:pt>
                      <c:pt idx="1876">
                        <c:v>18.764999999999997</c:v>
                      </c:pt>
                      <c:pt idx="1877">
                        <c:v>18.774999999999995</c:v>
                      </c:pt>
                      <c:pt idx="1878">
                        <c:v>18.785000000000004</c:v>
                      </c:pt>
                      <c:pt idx="1879">
                        <c:v>18.794999999999998</c:v>
                      </c:pt>
                      <c:pt idx="1880">
                        <c:v>18.804999999999996</c:v>
                      </c:pt>
                      <c:pt idx="1881">
                        <c:v>18.815000000000001</c:v>
                      </c:pt>
                      <c:pt idx="1882">
                        <c:v>18.824999999999996</c:v>
                      </c:pt>
                      <c:pt idx="1883">
                        <c:v>18.834999999999997</c:v>
                      </c:pt>
                      <c:pt idx="1884">
                        <c:v>18.844999999999999</c:v>
                      </c:pt>
                      <c:pt idx="1885">
                        <c:v>18.854999999999997</c:v>
                      </c:pt>
                      <c:pt idx="1886">
                        <c:v>18.864999999999998</c:v>
                      </c:pt>
                      <c:pt idx="1887">
                        <c:v>18.875</c:v>
                      </c:pt>
                      <c:pt idx="1888">
                        <c:v>18.884999999999998</c:v>
                      </c:pt>
                      <c:pt idx="1889">
                        <c:v>18.894999999999996</c:v>
                      </c:pt>
                      <c:pt idx="1890">
                        <c:v>18.905000000000001</c:v>
                      </c:pt>
                      <c:pt idx="1891">
                        <c:v>18.915000000000003</c:v>
                      </c:pt>
                      <c:pt idx="1892">
                        <c:v>18.924999999999994</c:v>
                      </c:pt>
                      <c:pt idx="1893">
                        <c:v>18.934999999999999</c:v>
                      </c:pt>
                      <c:pt idx="1894">
                        <c:v>18.945000000000007</c:v>
                      </c:pt>
                      <c:pt idx="1895">
                        <c:v>18.954999999999998</c:v>
                      </c:pt>
                      <c:pt idx="1896">
                        <c:v>18.965</c:v>
                      </c:pt>
                      <c:pt idx="1897">
                        <c:v>18.975000000000009</c:v>
                      </c:pt>
                      <c:pt idx="1898">
                        <c:v>18.984999999999996</c:v>
                      </c:pt>
                      <c:pt idx="1899">
                        <c:v>18.994999999999997</c:v>
                      </c:pt>
                      <c:pt idx="1900">
                        <c:v>19.005000000000003</c:v>
                      </c:pt>
                      <c:pt idx="1901">
                        <c:v>19.014999999999997</c:v>
                      </c:pt>
                      <c:pt idx="1902">
                        <c:v>19.024999999999995</c:v>
                      </c:pt>
                      <c:pt idx="1903">
                        <c:v>19.035000000000004</c:v>
                      </c:pt>
                      <c:pt idx="1904">
                        <c:v>19.044999999999998</c:v>
                      </c:pt>
                      <c:pt idx="1905">
                        <c:v>19.054999999999996</c:v>
                      </c:pt>
                      <c:pt idx="1906">
                        <c:v>19.065000000000001</c:v>
                      </c:pt>
                      <c:pt idx="1907">
                        <c:v>19.074999999999996</c:v>
                      </c:pt>
                      <c:pt idx="1908">
                        <c:v>19.084999999999997</c:v>
                      </c:pt>
                      <c:pt idx="1909">
                        <c:v>19.094999999999999</c:v>
                      </c:pt>
                      <c:pt idx="1910">
                        <c:v>19.104999999999997</c:v>
                      </c:pt>
                      <c:pt idx="1911">
                        <c:v>19.114999999999995</c:v>
                      </c:pt>
                      <c:pt idx="1912">
                        <c:v>19.125</c:v>
                      </c:pt>
                      <c:pt idx="1913">
                        <c:v>19.134999999999998</c:v>
                      </c:pt>
                      <c:pt idx="1914">
                        <c:v>19.144999999999996</c:v>
                      </c:pt>
                      <c:pt idx="1915">
                        <c:v>19.155000000000001</c:v>
                      </c:pt>
                      <c:pt idx="1916">
                        <c:v>19.165000000000003</c:v>
                      </c:pt>
                      <c:pt idx="1917">
                        <c:v>19.174999999999994</c:v>
                      </c:pt>
                      <c:pt idx="1918">
                        <c:v>19.184999999999999</c:v>
                      </c:pt>
                      <c:pt idx="1919">
                        <c:v>19.195000000000011</c:v>
                      </c:pt>
                      <c:pt idx="1920">
                        <c:v>19.204999999999998</c:v>
                      </c:pt>
                      <c:pt idx="1921">
                        <c:v>19.215</c:v>
                      </c:pt>
                      <c:pt idx="1922">
                        <c:v>19.225000000000009</c:v>
                      </c:pt>
                      <c:pt idx="1923">
                        <c:v>19.234999999999996</c:v>
                      </c:pt>
                      <c:pt idx="1924">
                        <c:v>19.244999999999997</c:v>
                      </c:pt>
                      <c:pt idx="1925">
                        <c:v>19.255000000000003</c:v>
                      </c:pt>
                      <c:pt idx="1926">
                        <c:v>19.264999999999997</c:v>
                      </c:pt>
                      <c:pt idx="1927">
                        <c:v>19.274999999999995</c:v>
                      </c:pt>
                      <c:pt idx="1928">
                        <c:v>19.285000000000004</c:v>
                      </c:pt>
                      <c:pt idx="1929">
                        <c:v>19.294999999999998</c:v>
                      </c:pt>
                      <c:pt idx="1930">
                        <c:v>19.304999999999996</c:v>
                      </c:pt>
                      <c:pt idx="1931">
                        <c:v>19.315000000000001</c:v>
                      </c:pt>
                      <c:pt idx="1932">
                        <c:v>19.324999999999996</c:v>
                      </c:pt>
                      <c:pt idx="1933">
                        <c:v>19.334999999999997</c:v>
                      </c:pt>
                      <c:pt idx="1934">
                        <c:v>19.344999999999999</c:v>
                      </c:pt>
                      <c:pt idx="1935">
                        <c:v>19.354999999999997</c:v>
                      </c:pt>
                      <c:pt idx="1936">
                        <c:v>19.364999999999995</c:v>
                      </c:pt>
                      <c:pt idx="1937">
                        <c:v>19.375</c:v>
                      </c:pt>
                      <c:pt idx="1938">
                        <c:v>19.384999999999998</c:v>
                      </c:pt>
                      <c:pt idx="1939">
                        <c:v>19.394999999999996</c:v>
                      </c:pt>
                      <c:pt idx="1940">
                        <c:v>19.405000000000001</c:v>
                      </c:pt>
                      <c:pt idx="1941">
                        <c:v>19.415000000000003</c:v>
                      </c:pt>
                      <c:pt idx="1942">
                        <c:v>19.424999999999994</c:v>
                      </c:pt>
                      <c:pt idx="1943">
                        <c:v>19.434999999999999</c:v>
                      </c:pt>
                      <c:pt idx="1944">
                        <c:v>19.445000000000011</c:v>
                      </c:pt>
                      <c:pt idx="1945">
                        <c:v>19.454999999999998</c:v>
                      </c:pt>
                      <c:pt idx="1946">
                        <c:v>19.465</c:v>
                      </c:pt>
                      <c:pt idx="1947">
                        <c:v>19.475000000000009</c:v>
                      </c:pt>
                      <c:pt idx="1948">
                        <c:v>19.484999999999996</c:v>
                      </c:pt>
                      <c:pt idx="1949">
                        <c:v>19.494999999999997</c:v>
                      </c:pt>
                      <c:pt idx="1950">
                        <c:v>19.505000000000003</c:v>
                      </c:pt>
                      <c:pt idx="1951">
                        <c:v>19.514999999999997</c:v>
                      </c:pt>
                      <c:pt idx="1952">
                        <c:v>19.524999999999995</c:v>
                      </c:pt>
                      <c:pt idx="1953">
                        <c:v>19.535000000000004</c:v>
                      </c:pt>
                      <c:pt idx="1954">
                        <c:v>19.544999999999998</c:v>
                      </c:pt>
                      <c:pt idx="1955">
                        <c:v>19.554999999999996</c:v>
                      </c:pt>
                      <c:pt idx="1956">
                        <c:v>19.565000000000001</c:v>
                      </c:pt>
                      <c:pt idx="1957">
                        <c:v>19.574999999999996</c:v>
                      </c:pt>
                      <c:pt idx="1958">
                        <c:v>19.584999999999997</c:v>
                      </c:pt>
                      <c:pt idx="1959">
                        <c:v>19.594999999999999</c:v>
                      </c:pt>
                      <c:pt idx="1960">
                        <c:v>19.604999999999997</c:v>
                      </c:pt>
                      <c:pt idx="1961">
                        <c:v>19.614999999999995</c:v>
                      </c:pt>
                      <c:pt idx="1962">
                        <c:v>19.625</c:v>
                      </c:pt>
                      <c:pt idx="1963">
                        <c:v>19.634999999999998</c:v>
                      </c:pt>
                      <c:pt idx="1964">
                        <c:v>19.644999999999996</c:v>
                      </c:pt>
                      <c:pt idx="1965">
                        <c:v>19.655000000000001</c:v>
                      </c:pt>
                      <c:pt idx="1966">
                        <c:v>19.665000000000003</c:v>
                      </c:pt>
                      <c:pt idx="1967">
                        <c:v>19.674999999999994</c:v>
                      </c:pt>
                      <c:pt idx="1968">
                        <c:v>19.684999999999999</c:v>
                      </c:pt>
                      <c:pt idx="1969">
                        <c:v>19.695000000000011</c:v>
                      </c:pt>
                      <c:pt idx="1970">
                        <c:v>19.704999999999998</c:v>
                      </c:pt>
                      <c:pt idx="1971">
                        <c:v>19.715</c:v>
                      </c:pt>
                      <c:pt idx="1972">
                        <c:v>19.725000000000009</c:v>
                      </c:pt>
                      <c:pt idx="1973">
                        <c:v>19.735000000000003</c:v>
                      </c:pt>
                      <c:pt idx="1974">
                        <c:v>19.744999999999997</c:v>
                      </c:pt>
                      <c:pt idx="1975">
                        <c:v>19.755000000000003</c:v>
                      </c:pt>
                      <c:pt idx="1976">
                        <c:v>19.764999999999997</c:v>
                      </c:pt>
                      <c:pt idx="1977">
                        <c:v>19.774999999999995</c:v>
                      </c:pt>
                      <c:pt idx="1978">
                        <c:v>19.785000000000004</c:v>
                      </c:pt>
                      <c:pt idx="1979">
                        <c:v>19.794999999999998</c:v>
                      </c:pt>
                      <c:pt idx="1980">
                        <c:v>19.804999999999996</c:v>
                      </c:pt>
                      <c:pt idx="1981">
                        <c:v>19.815000000000001</c:v>
                      </c:pt>
                      <c:pt idx="1982">
                        <c:v>19.824999999999996</c:v>
                      </c:pt>
                      <c:pt idx="1983">
                        <c:v>19.834999999999997</c:v>
                      </c:pt>
                      <c:pt idx="1984">
                        <c:v>19.844999999999999</c:v>
                      </c:pt>
                      <c:pt idx="1985">
                        <c:v>19.854999999999993</c:v>
                      </c:pt>
                      <c:pt idx="1986">
                        <c:v>19.864999999999995</c:v>
                      </c:pt>
                      <c:pt idx="1987">
                        <c:v>19.875</c:v>
                      </c:pt>
                      <c:pt idx="1988">
                        <c:v>19.885000000000002</c:v>
                      </c:pt>
                      <c:pt idx="1989">
                        <c:v>19.894999999999996</c:v>
                      </c:pt>
                      <c:pt idx="1990">
                        <c:v>19.905000000000001</c:v>
                      </c:pt>
                      <c:pt idx="1991">
                        <c:v>19.915000000000003</c:v>
                      </c:pt>
                      <c:pt idx="1992">
                        <c:v>19.92499999999999</c:v>
                      </c:pt>
                      <c:pt idx="1993">
                        <c:v>19.934999999999999</c:v>
                      </c:pt>
                      <c:pt idx="1994">
                        <c:v>19.945000000000011</c:v>
                      </c:pt>
                      <c:pt idx="1995">
                        <c:v>19.954999999999998</c:v>
                      </c:pt>
                      <c:pt idx="1996">
                        <c:v>19.965</c:v>
                      </c:pt>
                      <c:pt idx="1997">
                        <c:v>19.975000000000009</c:v>
                      </c:pt>
                      <c:pt idx="1998">
                        <c:v>19.985000000000003</c:v>
                      </c:pt>
                      <c:pt idx="1999">
                        <c:v>19.994999999999997</c:v>
                      </c:pt>
                      <c:pt idx="2000">
                        <c:v>20.005000000000003</c:v>
                      </c:pt>
                      <c:pt idx="2001">
                        <c:v>20.014999999999997</c:v>
                      </c:pt>
                      <c:pt idx="2002">
                        <c:v>20.024999999999995</c:v>
                      </c:pt>
                      <c:pt idx="2003">
                        <c:v>20.035000000000004</c:v>
                      </c:pt>
                      <c:pt idx="2004">
                        <c:v>20.044999999999998</c:v>
                      </c:pt>
                      <c:pt idx="2005">
                        <c:v>20.054999999999996</c:v>
                      </c:pt>
                      <c:pt idx="2006">
                        <c:v>20.065000000000001</c:v>
                      </c:pt>
                      <c:pt idx="2007">
                        <c:v>20.074999999999996</c:v>
                      </c:pt>
                      <c:pt idx="2008">
                        <c:v>20.084999999999997</c:v>
                      </c:pt>
                      <c:pt idx="2009">
                        <c:v>20.094999999999999</c:v>
                      </c:pt>
                      <c:pt idx="2010">
                        <c:v>20.104999999999993</c:v>
                      </c:pt>
                      <c:pt idx="2011">
                        <c:v>20.114999999999995</c:v>
                      </c:pt>
                      <c:pt idx="2012">
                        <c:v>20.125</c:v>
                      </c:pt>
                      <c:pt idx="2013">
                        <c:v>20.135000000000002</c:v>
                      </c:pt>
                      <c:pt idx="2014">
                        <c:v>20.144999999999996</c:v>
                      </c:pt>
                      <c:pt idx="2015">
                        <c:v>20.155000000000001</c:v>
                      </c:pt>
                      <c:pt idx="2016">
                        <c:v>20.165000000000003</c:v>
                      </c:pt>
                      <c:pt idx="2017">
                        <c:v>20.17499999999999</c:v>
                      </c:pt>
                      <c:pt idx="2018">
                        <c:v>20.184999999999999</c:v>
                      </c:pt>
                      <c:pt idx="2019">
                        <c:v>20.195000000000011</c:v>
                      </c:pt>
                      <c:pt idx="2020">
                        <c:v>20.204999999999998</c:v>
                      </c:pt>
                      <c:pt idx="2021">
                        <c:v>20.215</c:v>
                      </c:pt>
                      <c:pt idx="2022">
                        <c:v>20.225000000000009</c:v>
                      </c:pt>
                      <c:pt idx="2023">
                        <c:v>20.235000000000003</c:v>
                      </c:pt>
                      <c:pt idx="2024">
                        <c:v>20.244999999999997</c:v>
                      </c:pt>
                      <c:pt idx="2025">
                        <c:v>20.255000000000006</c:v>
                      </c:pt>
                      <c:pt idx="2026">
                        <c:v>20.265000000000004</c:v>
                      </c:pt>
                      <c:pt idx="2027">
                        <c:v>20.274999999999999</c:v>
                      </c:pt>
                      <c:pt idx="2028">
                        <c:v>20.285000000000007</c:v>
                      </c:pt>
                      <c:pt idx="2029">
                        <c:v>20.295000000000002</c:v>
                      </c:pt>
                      <c:pt idx="2030">
                        <c:v>20.305</c:v>
                      </c:pt>
                      <c:pt idx="2031">
                        <c:v>20.315000000000001</c:v>
                      </c:pt>
                      <c:pt idx="2032">
                        <c:v>20.324999999999999</c:v>
                      </c:pt>
                      <c:pt idx="2033">
                        <c:v>20.334999999999997</c:v>
                      </c:pt>
                      <c:pt idx="2034">
                        <c:v>20.344999999999999</c:v>
                      </c:pt>
                      <c:pt idx="2035">
                        <c:v>20.354999999999997</c:v>
                      </c:pt>
                      <c:pt idx="2036">
                        <c:v>20.364999999999995</c:v>
                      </c:pt>
                      <c:pt idx="2037">
                        <c:v>20.375</c:v>
                      </c:pt>
                      <c:pt idx="2038">
                        <c:v>20.385000000000002</c:v>
                      </c:pt>
                      <c:pt idx="2039">
                        <c:v>20.394999999999996</c:v>
                      </c:pt>
                      <c:pt idx="2040">
                        <c:v>20.404999999999998</c:v>
                      </c:pt>
                      <c:pt idx="2041">
                        <c:v>20.414999999999999</c:v>
                      </c:pt>
                      <c:pt idx="2042">
                        <c:v>20.42499999999999</c:v>
                      </c:pt>
                      <c:pt idx="2043">
                        <c:v>20.434999999999995</c:v>
                      </c:pt>
                      <c:pt idx="2044">
                        <c:v>20.445000000000011</c:v>
                      </c:pt>
                      <c:pt idx="2045">
                        <c:v>20.454999999999995</c:v>
                      </c:pt>
                      <c:pt idx="2046">
                        <c:v>20.465</c:v>
                      </c:pt>
                      <c:pt idx="2047">
                        <c:v>20.475000000000009</c:v>
                      </c:pt>
                      <c:pt idx="2048">
                        <c:v>20.484999999999992</c:v>
                      </c:pt>
                      <c:pt idx="2049">
                        <c:v>20.494999999999997</c:v>
                      </c:pt>
                      <c:pt idx="2050">
                        <c:v>20.50500000000001</c:v>
                      </c:pt>
                      <c:pt idx="2051">
                        <c:v>20.515000000000004</c:v>
                      </c:pt>
                      <c:pt idx="2052">
                        <c:v>20.525000000000002</c:v>
                      </c:pt>
                      <c:pt idx="2053">
                        <c:v>20.535000000000007</c:v>
                      </c:pt>
                      <c:pt idx="2054">
                        <c:v>20.545000000000005</c:v>
                      </c:pt>
                      <c:pt idx="2055">
                        <c:v>20.555000000000003</c:v>
                      </c:pt>
                      <c:pt idx="2056">
                        <c:v>20.565000000000005</c:v>
                      </c:pt>
                      <c:pt idx="2057">
                        <c:v>20.574999999999999</c:v>
                      </c:pt>
                      <c:pt idx="2058">
                        <c:v>20.585000000000001</c:v>
                      </c:pt>
                      <c:pt idx="2059">
                        <c:v>20.594999999999999</c:v>
                      </c:pt>
                      <c:pt idx="2060">
                        <c:v>20.604999999999997</c:v>
                      </c:pt>
                      <c:pt idx="2061">
                        <c:v>20.614999999999995</c:v>
                      </c:pt>
                      <c:pt idx="2062">
                        <c:v>20.625</c:v>
                      </c:pt>
                      <c:pt idx="2063">
                        <c:v>20.634999999999998</c:v>
                      </c:pt>
                      <c:pt idx="2064">
                        <c:v>20.644999999999996</c:v>
                      </c:pt>
                      <c:pt idx="2065">
                        <c:v>20.654999999999998</c:v>
                      </c:pt>
                      <c:pt idx="2066">
                        <c:v>20.664999999999999</c:v>
                      </c:pt>
                      <c:pt idx="2067">
                        <c:v>20.67499999999999</c:v>
                      </c:pt>
                      <c:pt idx="2068">
                        <c:v>20.684999999999995</c:v>
                      </c:pt>
                      <c:pt idx="2069">
                        <c:v>20.695000000000007</c:v>
                      </c:pt>
                      <c:pt idx="2070">
                        <c:v>20.704999999999995</c:v>
                      </c:pt>
                      <c:pt idx="2071">
                        <c:v>20.714999999999996</c:v>
                      </c:pt>
                      <c:pt idx="2072">
                        <c:v>20.725000000000005</c:v>
                      </c:pt>
                      <c:pt idx="2073">
                        <c:v>20.734999999999992</c:v>
                      </c:pt>
                      <c:pt idx="2074">
                        <c:v>20.744999999999994</c:v>
                      </c:pt>
                      <c:pt idx="2075">
                        <c:v>20.75500000000001</c:v>
                      </c:pt>
                      <c:pt idx="2076">
                        <c:v>20.764999999999997</c:v>
                      </c:pt>
                      <c:pt idx="2077">
                        <c:v>20.775000000000002</c:v>
                      </c:pt>
                      <c:pt idx="2078">
                        <c:v>20.785000000000007</c:v>
                      </c:pt>
                      <c:pt idx="2079">
                        <c:v>20.795000000000002</c:v>
                      </c:pt>
                      <c:pt idx="2080">
                        <c:v>20.805000000000003</c:v>
                      </c:pt>
                      <c:pt idx="2081">
                        <c:v>20.815000000000005</c:v>
                      </c:pt>
                      <c:pt idx="2082">
                        <c:v>20.824999999999999</c:v>
                      </c:pt>
                      <c:pt idx="2083">
                        <c:v>20.835000000000001</c:v>
                      </c:pt>
                      <c:pt idx="2084">
                        <c:v>20.845000000000002</c:v>
                      </c:pt>
                      <c:pt idx="2085">
                        <c:v>20.854999999999997</c:v>
                      </c:pt>
                      <c:pt idx="2086">
                        <c:v>20.864999999999998</c:v>
                      </c:pt>
                      <c:pt idx="2087">
                        <c:v>20.875</c:v>
                      </c:pt>
                      <c:pt idx="2088">
                        <c:v>20.884999999999998</c:v>
                      </c:pt>
                      <c:pt idx="2089">
                        <c:v>20.894999999999996</c:v>
                      </c:pt>
                      <c:pt idx="2090">
                        <c:v>20.904999999999998</c:v>
                      </c:pt>
                      <c:pt idx="2091">
                        <c:v>20.915000000000003</c:v>
                      </c:pt>
                      <c:pt idx="2092">
                        <c:v>20.92499999999999</c:v>
                      </c:pt>
                      <c:pt idx="2093">
                        <c:v>20.934999999999995</c:v>
                      </c:pt>
                      <c:pt idx="2094">
                        <c:v>20.945000000000007</c:v>
                      </c:pt>
                      <c:pt idx="2095">
                        <c:v>20.954999999999995</c:v>
                      </c:pt>
                      <c:pt idx="2096">
                        <c:v>20.964999999999996</c:v>
                      </c:pt>
                      <c:pt idx="2097">
                        <c:v>20.975000000000005</c:v>
                      </c:pt>
                      <c:pt idx="2098">
                        <c:v>20.984999999999992</c:v>
                      </c:pt>
                      <c:pt idx="2099">
                        <c:v>20.994999999999994</c:v>
                      </c:pt>
                      <c:pt idx="2100">
                        <c:v>21.005000000000003</c:v>
                      </c:pt>
                      <c:pt idx="2101">
                        <c:v>21.014999999999997</c:v>
                      </c:pt>
                      <c:pt idx="2102">
                        <c:v>21.024999999999995</c:v>
                      </c:pt>
                      <c:pt idx="2103">
                        <c:v>21.035000000000007</c:v>
                      </c:pt>
                      <c:pt idx="2104">
                        <c:v>21.045000000000002</c:v>
                      </c:pt>
                      <c:pt idx="2105">
                        <c:v>21.055000000000003</c:v>
                      </c:pt>
                      <c:pt idx="2106">
                        <c:v>21.065000000000008</c:v>
                      </c:pt>
                      <c:pt idx="2107">
                        <c:v>21.074999999999999</c:v>
                      </c:pt>
                      <c:pt idx="2108">
                        <c:v>21.085000000000001</c:v>
                      </c:pt>
                      <c:pt idx="2109">
                        <c:v>21.095000000000002</c:v>
                      </c:pt>
                      <c:pt idx="2110">
                        <c:v>21.105</c:v>
                      </c:pt>
                      <c:pt idx="2111">
                        <c:v>21.114999999999998</c:v>
                      </c:pt>
                      <c:pt idx="2112">
                        <c:v>21.125000000000004</c:v>
                      </c:pt>
                      <c:pt idx="2113">
                        <c:v>21.135000000000002</c:v>
                      </c:pt>
                      <c:pt idx="2114">
                        <c:v>21.145</c:v>
                      </c:pt>
                      <c:pt idx="2115">
                        <c:v>21.155000000000001</c:v>
                      </c:pt>
                      <c:pt idx="2116">
                        <c:v>21.165000000000003</c:v>
                      </c:pt>
                      <c:pt idx="2117">
                        <c:v>21.174999999999994</c:v>
                      </c:pt>
                      <c:pt idx="2118">
                        <c:v>21.184999999999995</c:v>
                      </c:pt>
                      <c:pt idx="2119">
                        <c:v>21.195000000000007</c:v>
                      </c:pt>
                      <c:pt idx="2120">
                        <c:v>21.204999999999995</c:v>
                      </c:pt>
                      <c:pt idx="2121">
                        <c:v>21.214999999999996</c:v>
                      </c:pt>
                      <c:pt idx="2122">
                        <c:v>21.225000000000005</c:v>
                      </c:pt>
                      <c:pt idx="2123">
                        <c:v>21.234999999999992</c:v>
                      </c:pt>
                      <c:pt idx="2124">
                        <c:v>21.244999999999994</c:v>
                      </c:pt>
                      <c:pt idx="2125">
                        <c:v>21.255000000000003</c:v>
                      </c:pt>
                      <c:pt idx="2126">
                        <c:v>21.264999999999997</c:v>
                      </c:pt>
                      <c:pt idx="2127">
                        <c:v>21.274999999999995</c:v>
                      </c:pt>
                      <c:pt idx="2128">
                        <c:v>21.285000000000004</c:v>
                      </c:pt>
                      <c:pt idx="2129">
                        <c:v>21.295000000000002</c:v>
                      </c:pt>
                      <c:pt idx="2130">
                        <c:v>21.305</c:v>
                      </c:pt>
                      <c:pt idx="2131">
                        <c:v>21.315000000000008</c:v>
                      </c:pt>
                      <c:pt idx="2132">
                        <c:v>21.324999999999999</c:v>
                      </c:pt>
                      <c:pt idx="2133">
                        <c:v>21.334999999999997</c:v>
                      </c:pt>
                      <c:pt idx="2134">
                        <c:v>21.345000000000006</c:v>
                      </c:pt>
                      <c:pt idx="2135">
                        <c:v>21.355000000000004</c:v>
                      </c:pt>
                      <c:pt idx="2136">
                        <c:v>21.364999999999998</c:v>
                      </c:pt>
                      <c:pt idx="2137">
                        <c:v>21.375000000000004</c:v>
                      </c:pt>
                      <c:pt idx="2138">
                        <c:v>21.384999999999998</c:v>
                      </c:pt>
                      <c:pt idx="2139">
                        <c:v>21.395</c:v>
                      </c:pt>
                      <c:pt idx="2140">
                        <c:v>21.405000000000001</c:v>
                      </c:pt>
                      <c:pt idx="2141">
                        <c:v>21.415000000000003</c:v>
                      </c:pt>
                      <c:pt idx="2142">
                        <c:v>21.424999999999997</c:v>
                      </c:pt>
                      <c:pt idx="2143">
                        <c:v>21.434999999999999</c:v>
                      </c:pt>
                      <c:pt idx="2144">
                        <c:v>21.445000000000007</c:v>
                      </c:pt>
                      <c:pt idx="2145">
                        <c:v>21.454999999999998</c:v>
                      </c:pt>
                      <c:pt idx="2146">
                        <c:v>21.464999999999996</c:v>
                      </c:pt>
                      <c:pt idx="2147">
                        <c:v>21.475000000000005</c:v>
                      </c:pt>
                      <c:pt idx="2148">
                        <c:v>21.484999999999992</c:v>
                      </c:pt>
                      <c:pt idx="2149">
                        <c:v>21.494999999999994</c:v>
                      </c:pt>
                      <c:pt idx="2150">
                        <c:v>21.505000000000006</c:v>
                      </c:pt>
                      <c:pt idx="2151">
                        <c:v>21.514999999999997</c:v>
                      </c:pt>
                      <c:pt idx="2152">
                        <c:v>21.524999999999995</c:v>
                      </c:pt>
                      <c:pt idx="2153">
                        <c:v>21.535000000000004</c:v>
                      </c:pt>
                      <c:pt idx="2154">
                        <c:v>21.545000000000002</c:v>
                      </c:pt>
                      <c:pt idx="2155">
                        <c:v>21.554999999999993</c:v>
                      </c:pt>
                      <c:pt idx="2156">
                        <c:v>21.565000000000005</c:v>
                      </c:pt>
                      <c:pt idx="2157">
                        <c:v>21.574999999999999</c:v>
                      </c:pt>
                      <c:pt idx="2158">
                        <c:v>21.584999999999997</c:v>
                      </c:pt>
                      <c:pt idx="2159">
                        <c:v>21.595000000000002</c:v>
                      </c:pt>
                      <c:pt idx="2160">
                        <c:v>21.605000000000004</c:v>
                      </c:pt>
                      <c:pt idx="2161">
                        <c:v>21.614999999999995</c:v>
                      </c:pt>
                      <c:pt idx="2162">
                        <c:v>21.625000000000004</c:v>
                      </c:pt>
                      <c:pt idx="2163">
                        <c:v>21.634999999999998</c:v>
                      </c:pt>
                      <c:pt idx="2164">
                        <c:v>21.645</c:v>
                      </c:pt>
                      <c:pt idx="2165">
                        <c:v>21.655000000000001</c:v>
                      </c:pt>
                      <c:pt idx="2166">
                        <c:v>21.665000000000003</c:v>
                      </c:pt>
                      <c:pt idx="2167">
                        <c:v>21.674999999999997</c:v>
                      </c:pt>
                      <c:pt idx="2168">
                        <c:v>21.684999999999999</c:v>
                      </c:pt>
                      <c:pt idx="2169">
                        <c:v>21.695000000000011</c:v>
                      </c:pt>
                      <c:pt idx="2170">
                        <c:v>21.704999999999998</c:v>
                      </c:pt>
                      <c:pt idx="2171">
                        <c:v>21.715</c:v>
                      </c:pt>
                      <c:pt idx="2172">
                        <c:v>21.725000000000005</c:v>
                      </c:pt>
                      <c:pt idx="2173">
                        <c:v>21.734999999999996</c:v>
                      </c:pt>
                      <c:pt idx="2174">
                        <c:v>21.744999999999994</c:v>
                      </c:pt>
                      <c:pt idx="2175">
                        <c:v>21.755000000000006</c:v>
                      </c:pt>
                      <c:pt idx="2176">
                        <c:v>21.764999999999997</c:v>
                      </c:pt>
                      <c:pt idx="2177">
                        <c:v>21.774999999999995</c:v>
                      </c:pt>
                      <c:pt idx="2178">
                        <c:v>21.785000000000004</c:v>
                      </c:pt>
                      <c:pt idx="2179">
                        <c:v>21.795000000000002</c:v>
                      </c:pt>
                      <c:pt idx="2180">
                        <c:v>21.804999999999993</c:v>
                      </c:pt>
                      <c:pt idx="2181">
                        <c:v>21.815000000000001</c:v>
                      </c:pt>
                      <c:pt idx="2182">
                        <c:v>21.824999999999999</c:v>
                      </c:pt>
                      <c:pt idx="2183">
                        <c:v>21.834999999999997</c:v>
                      </c:pt>
                      <c:pt idx="2184">
                        <c:v>21.845000000000002</c:v>
                      </c:pt>
                      <c:pt idx="2185">
                        <c:v>21.854999999999997</c:v>
                      </c:pt>
                      <c:pt idx="2186">
                        <c:v>21.864999999999995</c:v>
                      </c:pt>
                      <c:pt idx="2187">
                        <c:v>21.875</c:v>
                      </c:pt>
                      <c:pt idx="2188">
                        <c:v>21.885000000000005</c:v>
                      </c:pt>
                      <c:pt idx="2189">
                        <c:v>21.894999999999996</c:v>
                      </c:pt>
                      <c:pt idx="2190">
                        <c:v>21.905000000000001</c:v>
                      </c:pt>
                      <c:pt idx="2191">
                        <c:v>21.914999999999999</c:v>
                      </c:pt>
                      <c:pt idx="2192">
                        <c:v>21.924999999999997</c:v>
                      </c:pt>
                      <c:pt idx="2193">
                        <c:v>21.934999999999999</c:v>
                      </c:pt>
                      <c:pt idx="2194">
                        <c:v>21.945000000000007</c:v>
                      </c:pt>
                      <c:pt idx="2195">
                        <c:v>21.954999999999998</c:v>
                      </c:pt>
                      <c:pt idx="2196">
                        <c:v>21.965</c:v>
                      </c:pt>
                      <c:pt idx="2197">
                        <c:v>21.975000000000009</c:v>
                      </c:pt>
                      <c:pt idx="2198">
                        <c:v>21.984999999999996</c:v>
                      </c:pt>
                      <c:pt idx="2199">
                        <c:v>21.994999999999997</c:v>
                      </c:pt>
                      <c:pt idx="2200">
                        <c:v>22.005000000000006</c:v>
                      </c:pt>
                      <c:pt idx="2201">
                        <c:v>22.014999999999997</c:v>
                      </c:pt>
                      <c:pt idx="2202">
                        <c:v>22.025000000000002</c:v>
                      </c:pt>
                      <c:pt idx="2203">
                        <c:v>22.035000000000004</c:v>
                      </c:pt>
                      <c:pt idx="2204">
                        <c:v>22.045000000000002</c:v>
                      </c:pt>
                      <c:pt idx="2205">
                        <c:v>22.054999999999993</c:v>
                      </c:pt>
                      <c:pt idx="2206">
                        <c:v>22.065000000000001</c:v>
                      </c:pt>
                      <c:pt idx="2207">
                        <c:v>22.074999999999999</c:v>
                      </c:pt>
                      <c:pt idx="2208">
                        <c:v>22.084999999999997</c:v>
                      </c:pt>
                      <c:pt idx="2209">
                        <c:v>22.095000000000002</c:v>
                      </c:pt>
                      <c:pt idx="2210">
                        <c:v>22.104999999999997</c:v>
                      </c:pt>
                      <c:pt idx="2211">
                        <c:v>22.114999999999995</c:v>
                      </c:pt>
                      <c:pt idx="2212">
                        <c:v>22.125</c:v>
                      </c:pt>
                      <c:pt idx="2213">
                        <c:v>22.134999999999998</c:v>
                      </c:pt>
                      <c:pt idx="2214">
                        <c:v>22.144999999999996</c:v>
                      </c:pt>
                      <c:pt idx="2215">
                        <c:v>22.154999999999998</c:v>
                      </c:pt>
                      <c:pt idx="2216">
                        <c:v>22.164999999999999</c:v>
                      </c:pt>
                      <c:pt idx="2217">
                        <c:v>22.174999999999994</c:v>
                      </c:pt>
                      <c:pt idx="2218">
                        <c:v>22.184999999999999</c:v>
                      </c:pt>
                      <c:pt idx="2219">
                        <c:v>22.195000000000007</c:v>
                      </c:pt>
                      <c:pt idx="2220">
                        <c:v>22.204999999999998</c:v>
                      </c:pt>
                      <c:pt idx="2221">
                        <c:v>22.215</c:v>
                      </c:pt>
                      <c:pt idx="2222">
                        <c:v>22.225000000000009</c:v>
                      </c:pt>
                      <c:pt idx="2223">
                        <c:v>22.234999999999996</c:v>
                      </c:pt>
                      <c:pt idx="2224">
                        <c:v>22.244999999999997</c:v>
                      </c:pt>
                      <c:pt idx="2225">
                        <c:v>22.25500000000001</c:v>
                      </c:pt>
                      <c:pt idx="2226">
                        <c:v>22.264999999999997</c:v>
                      </c:pt>
                      <c:pt idx="2227">
                        <c:v>22.275000000000002</c:v>
                      </c:pt>
                      <c:pt idx="2228">
                        <c:v>22.285000000000007</c:v>
                      </c:pt>
                      <c:pt idx="2229">
                        <c:v>22.295000000000002</c:v>
                      </c:pt>
                      <c:pt idx="2230">
                        <c:v>22.305</c:v>
                      </c:pt>
                      <c:pt idx="2231">
                        <c:v>22.315000000000001</c:v>
                      </c:pt>
                      <c:pt idx="2232">
                        <c:v>22.324999999999999</c:v>
                      </c:pt>
                      <c:pt idx="2233">
                        <c:v>22.334999999999997</c:v>
                      </c:pt>
                      <c:pt idx="2234">
                        <c:v>22.344999999999999</c:v>
                      </c:pt>
                      <c:pt idx="2235">
                        <c:v>22.354999999999997</c:v>
                      </c:pt>
                      <c:pt idx="2236">
                        <c:v>22.364999999999995</c:v>
                      </c:pt>
                      <c:pt idx="2237">
                        <c:v>22.375</c:v>
                      </c:pt>
                      <c:pt idx="2238">
                        <c:v>22.384999999999998</c:v>
                      </c:pt>
                      <c:pt idx="2239">
                        <c:v>22.394999999999996</c:v>
                      </c:pt>
                      <c:pt idx="2240">
                        <c:v>22.405000000000001</c:v>
                      </c:pt>
                      <c:pt idx="2241">
                        <c:v>22.41500000000001</c:v>
                      </c:pt>
                      <c:pt idx="2242">
                        <c:v>22.424999999999994</c:v>
                      </c:pt>
                      <c:pt idx="2243">
                        <c:v>22.434999999999995</c:v>
                      </c:pt>
                      <c:pt idx="2244">
                        <c:v>22.445000000000007</c:v>
                      </c:pt>
                      <c:pt idx="2245">
                        <c:v>22.454999999999995</c:v>
                      </c:pt>
                      <c:pt idx="2246">
                        <c:v>22.465</c:v>
                      </c:pt>
                      <c:pt idx="2247">
                        <c:v>22.475000000000009</c:v>
                      </c:pt>
                      <c:pt idx="2248">
                        <c:v>22.484999999999996</c:v>
                      </c:pt>
                      <c:pt idx="2249">
                        <c:v>22.494999999999997</c:v>
                      </c:pt>
                      <c:pt idx="2250">
                        <c:v>22.50500000000001</c:v>
                      </c:pt>
                      <c:pt idx="2251">
                        <c:v>22.514999999999997</c:v>
                      </c:pt>
                      <c:pt idx="2252">
                        <c:v>22.525000000000002</c:v>
                      </c:pt>
                      <c:pt idx="2253">
                        <c:v>22.535000000000007</c:v>
                      </c:pt>
                      <c:pt idx="2254">
                        <c:v>22.545000000000002</c:v>
                      </c:pt>
                      <c:pt idx="2255">
                        <c:v>22.555</c:v>
                      </c:pt>
                      <c:pt idx="2256">
                        <c:v>22.565000000000005</c:v>
                      </c:pt>
                      <c:pt idx="2257">
                        <c:v>22.574999999999999</c:v>
                      </c:pt>
                      <c:pt idx="2258">
                        <c:v>22.585000000000001</c:v>
                      </c:pt>
                      <c:pt idx="2259">
                        <c:v>22.594999999999999</c:v>
                      </c:pt>
                      <c:pt idx="2260">
                        <c:v>22.605000000000004</c:v>
                      </c:pt>
                      <c:pt idx="2261">
                        <c:v>22.614999999999995</c:v>
                      </c:pt>
                      <c:pt idx="2262">
                        <c:v>22.625000000000004</c:v>
                      </c:pt>
                      <c:pt idx="2263">
                        <c:v>22.634999999999998</c:v>
                      </c:pt>
                      <c:pt idx="2264">
                        <c:v>22.644999999999996</c:v>
                      </c:pt>
                      <c:pt idx="2265">
                        <c:v>22.654999999999998</c:v>
                      </c:pt>
                      <c:pt idx="2266">
                        <c:v>22.66500000000001</c:v>
                      </c:pt>
                      <c:pt idx="2267">
                        <c:v>22.674999999999994</c:v>
                      </c:pt>
                      <c:pt idx="2268">
                        <c:v>22.684999999999995</c:v>
                      </c:pt>
                      <c:pt idx="2269">
                        <c:v>22.695000000000007</c:v>
                      </c:pt>
                      <c:pt idx="2270">
                        <c:v>22.704999999999995</c:v>
                      </c:pt>
                      <c:pt idx="2271">
                        <c:v>22.714999999999996</c:v>
                      </c:pt>
                      <c:pt idx="2272">
                        <c:v>22.725000000000009</c:v>
                      </c:pt>
                      <c:pt idx="2273">
                        <c:v>22.734999999999992</c:v>
                      </c:pt>
                      <c:pt idx="2274">
                        <c:v>22.744999999999997</c:v>
                      </c:pt>
                      <c:pt idx="2275">
                        <c:v>22.75500000000001</c:v>
                      </c:pt>
                      <c:pt idx="2276">
                        <c:v>22.764999999999997</c:v>
                      </c:pt>
                      <c:pt idx="2277">
                        <c:v>22.775000000000002</c:v>
                      </c:pt>
                      <c:pt idx="2278">
                        <c:v>22.785000000000007</c:v>
                      </c:pt>
                      <c:pt idx="2279">
                        <c:v>22.795000000000002</c:v>
                      </c:pt>
                      <c:pt idx="2280">
                        <c:v>22.805</c:v>
                      </c:pt>
                      <c:pt idx="2281">
                        <c:v>22.815000000000005</c:v>
                      </c:pt>
                      <c:pt idx="2282">
                        <c:v>22.824999999999999</c:v>
                      </c:pt>
                      <c:pt idx="2283">
                        <c:v>22.835000000000001</c:v>
                      </c:pt>
                      <c:pt idx="2284">
                        <c:v>22.845000000000002</c:v>
                      </c:pt>
                      <c:pt idx="2285">
                        <c:v>22.855000000000004</c:v>
                      </c:pt>
                      <c:pt idx="2286">
                        <c:v>22.864999999999995</c:v>
                      </c:pt>
                      <c:pt idx="2287">
                        <c:v>22.875</c:v>
                      </c:pt>
                      <c:pt idx="2288">
                        <c:v>22.885000000000005</c:v>
                      </c:pt>
                      <c:pt idx="2289">
                        <c:v>22.894999999999996</c:v>
                      </c:pt>
                      <c:pt idx="2290">
                        <c:v>22.905000000000001</c:v>
                      </c:pt>
                      <c:pt idx="2291">
                        <c:v>22.91500000000001</c:v>
                      </c:pt>
                      <c:pt idx="2292">
                        <c:v>22.924999999999994</c:v>
                      </c:pt>
                      <c:pt idx="2293">
                        <c:v>22.934999999999995</c:v>
                      </c:pt>
                      <c:pt idx="2294">
                        <c:v>22.945000000000007</c:v>
                      </c:pt>
                      <c:pt idx="2295">
                        <c:v>22.954999999999995</c:v>
                      </c:pt>
                      <c:pt idx="2296">
                        <c:v>22.964999999999996</c:v>
                      </c:pt>
                      <c:pt idx="2297">
                        <c:v>22.975000000000005</c:v>
                      </c:pt>
                      <c:pt idx="2298">
                        <c:v>22.984999999999992</c:v>
                      </c:pt>
                      <c:pt idx="2299">
                        <c:v>22.994999999999994</c:v>
                      </c:pt>
                      <c:pt idx="2300">
                        <c:v>23.00500000000001</c:v>
                      </c:pt>
                      <c:pt idx="2301">
                        <c:v>23.014999999999997</c:v>
                      </c:pt>
                      <c:pt idx="2302">
                        <c:v>23.024999999999995</c:v>
                      </c:pt>
                      <c:pt idx="2303">
                        <c:v>23.035000000000007</c:v>
                      </c:pt>
                      <c:pt idx="2304">
                        <c:v>23.045000000000002</c:v>
                      </c:pt>
                      <c:pt idx="2305">
                        <c:v>23.055</c:v>
                      </c:pt>
                      <c:pt idx="2306">
                        <c:v>23.065000000000005</c:v>
                      </c:pt>
                      <c:pt idx="2307">
                        <c:v>23.074999999999999</c:v>
                      </c:pt>
                      <c:pt idx="2308">
                        <c:v>23.085000000000001</c:v>
                      </c:pt>
                      <c:pt idx="2309">
                        <c:v>23.095000000000002</c:v>
                      </c:pt>
                      <c:pt idx="2310">
                        <c:v>23.105000000000004</c:v>
                      </c:pt>
                      <c:pt idx="2311">
                        <c:v>23.114999999999995</c:v>
                      </c:pt>
                      <c:pt idx="2312">
                        <c:v>23.125000000000004</c:v>
                      </c:pt>
                      <c:pt idx="2313">
                        <c:v>23.135000000000005</c:v>
                      </c:pt>
                      <c:pt idx="2314">
                        <c:v>23.145</c:v>
                      </c:pt>
                      <c:pt idx="2315">
                        <c:v>23.155000000000001</c:v>
                      </c:pt>
                      <c:pt idx="2316">
                        <c:v>23.16500000000001</c:v>
                      </c:pt>
                      <c:pt idx="2317">
                        <c:v>23.174999999999994</c:v>
                      </c:pt>
                      <c:pt idx="2318">
                        <c:v>23.184999999999999</c:v>
                      </c:pt>
                      <c:pt idx="2319">
                        <c:v>23.195000000000007</c:v>
                      </c:pt>
                      <c:pt idx="2320">
                        <c:v>23.204999999999995</c:v>
                      </c:pt>
                      <c:pt idx="2321">
                        <c:v>23.214999999999996</c:v>
                      </c:pt>
                      <c:pt idx="2322">
                        <c:v>23.225000000000005</c:v>
                      </c:pt>
                      <c:pt idx="2323">
                        <c:v>23.234999999999992</c:v>
                      </c:pt>
                      <c:pt idx="2324">
                        <c:v>23.244999999999994</c:v>
                      </c:pt>
                      <c:pt idx="2325">
                        <c:v>23.255000000000006</c:v>
                      </c:pt>
                      <c:pt idx="2326">
                        <c:v>23.264999999999997</c:v>
                      </c:pt>
                      <c:pt idx="2327">
                        <c:v>23.274999999999995</c:v>
                      </c:pt>
                      <c:pt idx="2328">
                        <c:v>23.285000000000004</c:v>
                      </c:pt>
                      <c:pt idx="2329">
                        <c:v>23.295000000000002</c:v>
                      </c:pt>
                      <c:pt idx="2330">
                        <c:v>23.304999999999993</c:v>
                      </c:pt>
                      <c:pt idx="2331">
                        <c:v>23.315000000000005</c:v>
                      </c:pt>
                      <c:pt idx="2332">
                        <c:v>23.324999999999999</c:v>
                      </c:pt>
                      <c:pt idx="2333">
                        <c:v>23.335000000000001</c:v>
                      </c:pt>
                      <c:pt idx="2334">
                        <c:v>23.345000000000002</c:v>
                      </c:pt>
                      <c:pt idx="2335">
                        <c:v>23.355000000000004</c:v>
                      </c:pt>
                      <c:pt idx="2336">
                        <c:v>23.364999999999998</c:v>
                      </c:pt>
                      <c:pt idx="2337">
                        <c:v>23.375000000000004</c:v>
                      </c:pt>
                      <c:pt idx="2338">
                        <c:v>23.385000000000005</c:v>
                      </c:pt>
                      <c:pt idx="2339">
                        <c:v>23.394999999999996</c:v>
                      </c:pt>
                      <c:pt idx="2340">
                        <c:v>23.405000000000001</c:v>
                      </c:pt>
                      <c:pt idx="2341">
                        <c:v>23.41500000000001</c:v>
                      </c:pt>
                      <c:pt idx="2342">
                        <c:v>23.424999999999997</c:v>
                      </c:pt>
                      <c:pt idx="2343">
                        <c:v>23.434999999999999</c:v>
                      </c:pt>
                      <c:pt idx="2344">
                        <c:v>23.445000000000007</c:v>
                      </c:pt>
                      <c:pt idx="2345">
                        <c:v>23.454999999999995</c:v>
                      </c:pt>
                      <c:pt idx="2346">
                        <c:v>23.464999999999996</c:v>
                      </c:pt>
                      <c:pt idx="2347">
                        <c:v>23.475000000000005</c:v>
                      </c:pt>
                      <c:pt idx="2348">
                        <c:v>23.484999999999992</c:v>
                      </c:pt>
                      <c:pt idx="2349">
                        <c:v>23.494999999999994</c:v>
                      </c:pt>
                      <c:pt idx="2350">
                        <c:v>23.505000000000006</c:v>
                      </c:pt>
                      <c:pt idx="2351">
                        <c:v>23.514999999999997</c:v>
                      </c:pt>
                      <c:pt idx="2352">
                        <c:v>23.524999999999995</c:v>
                      </c:pt>
                      <c:pt idx="2353">
                        <c:v>23.535000000000004</c:v>
                      </c:pt>
                      <c:pt idx="2354">
                        <c:v>23.544999999999991</c:v>
                      </c:pt>
                      <c:pt idx="2355">
                        <c:v>23.554999999999993</c:v>
                      </c:pt>
                      <c:pt idx="2356">
                        <c:v>23.565000000000001</c:v>
                      </c:pt>
                      <c:pt idx="2357">
                        <c:v>23.574999999999999</c:v>
                      </c:pt>
                      <c:pt idx="2358">
                        <c:v>23.584999999999997</c:v>
                      </c:pt>
                      <c:pt idx="2359">
                        <c:v>23.595000000000002</c:v>
                      </c:pt>
                      <c:pt idx="2360">
                        <c:v>23.604999999999997</c:v>
                      </c:pt>
                      <c:pt idx="2361">
                        <c:v>23.614999999999998</c:v>
                      </c:pt>
                      <c:pt idx="2362">
                        <c:v>23.625000000000004</c:v>
                      </c:pt>
                      <c:pt idx="2363">
                        <c:v>23.635000000000005</c:v>
                      </c:pt>
                      <c:pt idx="2364">
                        <c:v>23.644999999999996</c:v>
                      </c:pt>
                      <c:pt idx="2365">
                        <c:v>23.655000000000001</c:v>
                      </c:pt>
                      <c:pt idx="2366">
                        <c:v>23.66500000000001</c:v>
                      </c:pt>
                      <c:pt idx="2367">
                        <c:v>23.674999999999997</c:v>
                      </c:pt>
                      <c:pt idx="2368">
                        <c:v>23.684999999999999</c:v>
                      </c:pt>
                      <c:pt idx="2369">
                        <c:v>23.695000000000007</c:v>
                      </c:pt>
                      <c:pt idx="2370">
                        <c:v>23.704999999999998</c:v>
                      </c:pt>
                      <c:pt idx="2371">
                        <c:v>23.714999999999996</c:v>
                      </c:pt>
                      <c:pt idx="2372">
                        <c:v>23.725000000000005</c:v>
                      </c:pt>
                      <c:pt idx="2373">
                        <c:v>23.734999999999992</c:v>
                      </c:pt>
                      <c:pt idx="2374">
                        <c:v>23.744999999999994</c:v>
                      </c:pt>
                      <c:pt idx="2375">
                        <c:v>23.755000000000006</c:v>
                      </c:pt>
                      <c:pt idx="2376">
                        <c:v>23.764999999999997</c:v>
                      </c:pt>
                      <c:pt idx="2377">
                        <c:v>23.774999999999995</c:v>
                      </c:pt>
                      <c:pt idx="2378">
                        <c:v>23.785000000000004</c:v>
                      </c:pt>
                      <c:pt idx="2379">
                        <c:v>23.794999999999991</c:v>
                      </c:pt>
                      <c:pt idx="2380">
                        <c:v>23.804999999999993</c:v>
                      </c:pt>
                      <c:pt idx="2381">
                        <c:v>23.815000000000001</c:v>
                      </c:pt>
                      <c:pt idx="2382">
                        <c:v>23.824999999999999</c:v>
                      </c:pt>
                      <c:pt idx="2383">
                        <c:v>23.834999999999997</c:v>
                      </c:pt>
                      <c:pt idx="2384">
                        <c:v>23.844999999999999</c:v>
                      </c:pt>
                      <c:pt idx="2385">
                        <c:v>23.854999999999997</c:v>
                      </c:pt>
                      <c:pt idx="2386">
                        <c:v>23.864999999999995</c:v>
                      </c:pt>
                      <c:pt idx="2387">
                        <c:v>23.875000000000004</c:v>
                      </c:pt>
                      <c:pt idx="2388">
                        <c:v>23.885000000000005</c:v>
                      </c:pt>
                      <c:pt idx="2389">
                        <c:v>23.894999999999996</c:v>
                      </c:pt>
                      <c:pt idx="2390">
                        <c:v>23.905000000000001</c:v>
                      </c:pt>
                      <c:pt idx="2391">
                        <c:v>23.91500000000001</c:v>
                      </c:pt>
                      <c:pt idx="2392">
                        <c:v>23.924999999999997</c:v>
                      </c:pt>
                      <c:pt idx="2393">
                        <c:v>23.934999999999999</c:v>
                      </c:pt>
                      <c:pt idx="2394">
                        <c:v>23.945000000000007</c:v>
                      </c:pt>
                      <c:pt idx="2395">
                        <c:v>23.954999999999998</c:v>
                      </c:pt>
                      <c:pt idx="2396">
                        <c:v>23.965</c:v>
                      </c:pt>
                      <c:pt idx="2397">
                        <c:v>23.975000000000005</c:v>
                      </c:pt>
                      <c:pt idx="2398">
                        <c:v>23.985000000000003</c:v>
                      </c:pt>
                      <c:pt idx="2399">
                        <c:v>23.994999999999994</c:v>
                      </c:pt>
                      <c:pt idx="2400">
                        <c:v>24.005000000000006</c:v>
                      </c:pt>
                      <c:pt idx="2401">
                        <c:v>24.014999999999997</c:v>
                      </c:pt>
                      <c:pt idx="2402">
                        <c:v>24.024999999999995</c:v>
                      </c:pt>
                      <c:pt idx="2403">
                        <c:v>24.035000000000004</c:v>
                      </c:pt>
                      <c:pt idx="2404">
                        <c:v>24.044999999999991</c:v>
                      </c:pt>
                      <c:pt idx="2405">
                        <c:v>24.054999999999993</c:v>
                      </c:pt>
                      <c:pt idx="2406">
                        <c:v>24.065000000000001</c:v>
                      </c:pt>
                      <c:pt idx="2407">
                        <c:v>24.074999999999999</c:v>
                      </c:pt>
                      <c:pt idx="2408">
                        <c:v>24.084999999999997</c:v>
                      </c:pt>
                      <c:pt idx="2409">
                        <c:v>24.094999999999999</c:v>
                      </c:pt>
                      <c:pt idx="2410">
                        <c:v>24.104999999999997</c:v>
                      </c:pt>
                      <c:pt idx="2411">
                        <c:v>24.114999999999995</c:v>
                      </c:pt>
                      <c:pt idx="2412">
                        <c:v>24.125</c:v>
                      </c:pt>
                      <c:pt idx="2413">
                        <c:v>24.135000000000005</c:v>
                      </c:pt>
                      <c:pt idx="2414">
                        <c:v>24.144999999999992</c:v>
                      </c:pt>
                      <c:pt idx="2415">
                        <c:v>24.155000000000001</c:v>
                      </c:pt>
                      <c:pt idx="2416">
                        <c:v>24.16500000000001</c:v>
                      </c:pt>
                      <c:pt idx="2417">
                        <c:v>24.174999999999997</c:v>
                      </c:pt>
                      <c:pt idx="2418">
                        <c:v>24.184999999999999</c:v>
                      </c:pt>
                      <c:pt idx="2419">
                        <c:v>24.195000000000007</c:v>
                      </c:pt>
                      <c:pt idx="2420">
                        <c:v>24.204999999999998</c:v>
                      </c:pt>
                      <c:pt idx="2421">
                        <c:v>24.215</c:v>
                      </c:pt>
                      <c:pt idx="2422">
                        <c:v>24.225000000000009</c:v>
                      </c:pt>
                      <c:pt idx="2423">
                        <c:v>24.235000000000003</c:v>
                      </c:pt>
                      <c:pt idx="2424">
                        <c:v>24.244999999999997</c:v>
                      </c:pt>
                      <c:pt idx="2425">
                        <c:v>24.255000000000006</c:v>
                      </c:pt>
                      <c:pt idx="2426">
                        <c:v>24.264999999999997</c:v>
                      </c:pt>
                      <c:pt idx="2427">
                        <c:v>24.274999999999995</c:v>
                      </c:pt>
                      <c:pt idx="2428">
                        <c:v>24.285000000000004</c:v>
                      </c:pt>
                      <c:pt idx="2429">
                        <c:v>24.294999999999991</c:v>
                      </c:pt>
                      <c:pt idx="2430">
                        <c:v>24.304999999999993</c:v>
                      </c:pt>
                      <c:pt idx="2431">
                        <c:v>24.315000000000001</c:v>
                      </c:pt>
                      <c:pt idx="2432">
                        <c:v>24.324999999999999</c:v>
                      </c:pt>
                      <c:pt idx="2433">
                        <c:v>24.334999999999997</c:v>
                      </c:pt>
                      <c:pt idx="2434">
                        <c:v>24.344999999999999</c:v>
                      </c:pt>
                      <c:pt idx="2435">
                        <c:v>24.354999999999997</c:v>
                      </c:pt>
                      <c:pt idx="2436">
                        <c:v>24.364999999999995</c:v>
                      </c:pt>
                      <c:pt idx="2437">
                        <c:v>24.375</c:v>
                      </c:pt>
                      <c:pt idx="2438">
                        <c:v>24.385000000000005</c:v>
                      </c:pt>
                      <c:pt idx="2439">
                        <c:v>24.394999999999992</c:v>
                      </c:pt>
                      <c:pt idx="2440">
                        <c:v>24.404999999999998</c:v>
                      </c:pt>
                      <c:pt idx="2441">
                        <c:v>24.41500000000001</c:v>
                      </c:pt>
                      <c:pt idx="2442">
                        <c:v>24.424999999999994</c:v>
                      </c:pt>
                      <c:pt idx="2443">
                        <c:v>24.434999999999999</c:v>
                      </c:pt>
                      <c:pt idx="2444">
                        <c:v>24.445000000000007</c:v>
                      </c:pt>
                      <c:pt idx="2445">
                        <c:v>24.454999999999998</c:v>
                      </c:pt>
                      <c:pt idx="2446">
                        <c:v>24.464999999999996</c:v>
                      </c:pt>
                      <c:pt idx="2447">
                        <c:v>24.475000000000009</c:v>
                      </c:pt>
                      <c:pt idx="2448">
                        <c:v>24.485000000000003</c:v>
                      </c:pt>
                      <c:pt idx="2449">
                        <c:v>24.494999999999997</c:v>
                      </c:pt>
                      <c:pt idx="2450">
                        <c:v>24.50500000000001</c:v>
                      </c:pt>
                      <c:pt idx="2451">
                        <c:v>24.515000000000008</c:v>
                      </c:pt>
                      <c:pt idx="2452">
                        <c:v>24.525000000000002</c:v>
                      </c:pt>
                      <c:pt idx="2453">
                        <c:v>24.535000000000004</c:v>
                      </c:pt>
                      <c:pt idx="2454">
                        <c:v>24.545000000000002</c:v>
                      </c:pt>
                      <c:pt idx="2455">
                        <c:v>24.554999999999993</c:v>
                      </c:pt>
                      <c:pt idx="2456">
                        <c:v>24.565000000000001</c:v>
                      </c:pt>
                      <c:pt idx="2457">
                        <c:v>24.574999999999999</c:v>
                      </c:pt>
                      <c:pt idx="2458">
                        <c:v>24.584999999999997</c:v>
                      </c:pt>
                      <c:pt idx="2459">
                        <c:v>24.594999999999999</c:v>
                      </c:pt>
                      <c:pt idx="2460">
                        <c:v>24.604999999999997</c:v>
                      </c:pt>
                      <c:pt idx="2461">
                        <c:v>24.614999999999995</c:v>
                      </c:pt>
                      <c:pt idx="2462">
                        <c:v>24.625</c:v>
                      </c:pt>
                      <c:pt idx="2463">
                        <c:v>24.635000000000005</c:v>
                      </c:pt>
                      <c:pt idx="2464">
                        <c:v>24.644999999999992</c:v>
                      </c:pt>
                      <c:pt idx="2465">
                        <c:v>24.654999999999998</c:v>
                      </c:pt>
                      <c:pt idx="2466">
                        <c:v>24.66500000000001</c:v>
                      </c:pt>
                      <c:pt idx="2467">
                        <c:v>24.674999999999994</c:v>
                      </c:pt>
                      <c:pt idx="2468">
                        <c:v>24.684999999999995</c:v>
                      </c:pt>
                      <c:pt idx="2469">
                        <c:v>24.695000000000007</c:v>
                      </c:pt>
                      <c:pt idx="2470">
                        <c:v>24.704999999999995</c:v>
                      </c:pt>
                      <c:pt idx="2471">
                        <c:v>24.714999999999996</c:v>
                      </c:pt>
                      <c:pt idx="2472">
                        <c:v>24.725000000000009</c:v>
                      </c:pt>
                      <c:pt idx="2473">
                        <c:v>24.735000000000003</c:v>
                      </c:pt>
                      <c:pt idx="2474">
                        <c:v>24.744999999999997</c:v>
                      </c:pt>
                      <c:pt idx="2475">
                        <c:v>24.75500000000001</c:v>
                      </c:pt>
                      <c:pt idx="2476">
                        <c:v>24.765000000000008</c:v>
                      </c:pt>
                      <c:pt idx="2477">
                        <c:v>24.775000000000002</c:v>
                      </c:pt>
                      <c:pt idx="2478">
                        <c:v>24.785000000000007</c:v>
                      </c:pt>
                      <c:pt idx="2479">
                        <c:v>24.795000000000002</c:v>
                      </c:pt>
                      <c:pt idx="2480">
                        <c:v>24.805</c:v>
                      </c:pt>
                      <c:pt idx="2481">
                        <c:v>24.815000000000001</c:v>
                      </c:pt>
                      <c:pt idx="2482">
                        <c:v>24.824999999999999</c:v>
                      </c:pt>
                      <c:pt idx="2483">
                        <c:v>24.834999999999997</c:v>
                      </c:pt>
                      <c:pt idx="2484">
                        <c:v>24.844999999999999</c:v>
                      </c:pt>
                      <c:pt idx="2485">
                        <c:v>24.854999999999997</c:v>
                      </c:pt>
                      <c:pt idx="2486">
                        <c:v>24.864999999999995</c:v>
                      </c:pt>
                      <c:pt idx="2487">
                        <c:v>24.875</c:v>
                      </c:pt>
                      <c:pt idx="2488">
                        <c:v>24.885000000000005</c:v>
                      </c:pt>
                      <c:pt idx="2489">
                        <c:v>24.894999999999992</c:v>
                      </c:pt>
                      <c:pt idx="2490">
                        <c:v>24.904999999999998</c:v>
                      </c:pt>
                      <c:pt idx="2491">
                        <c:v>24.914999999999999</c:v>
                      </c:pt>
                      <c:pt idx="2492">
                        <c:v>24.924999999999994</c:v>
                      </c:pt>
                      <c:pt idx="2493">
                        <c:v>24.934999999999995</c:v>
                      </c:pt>
                      <c:pt idx="2494">
                        <c:v>24.945000000000007</c:v>
                      </c:pt>
                      <c:pt idx="2495">
                        <c:v>24.954999999999995</c:v>
                      </c:pt>
                      <c:pt idx="2496">
                        <c:v>24.964999999999996</c:v>
                      </c:pt>
                      <c:pt idx="2497">
                        <c:v>24.975000000000009</c:v>
                      </c:pt>
                      <c:pt idx="2498">
                        <c:v>24.984999999999996</c:v>
                      </c:pt>
                      <c:pt idx="2499">
                        <c:v>24.994999999999994</c:v>
                      </c:pt>
                      <c:pt idx="2500">
                        <c:v>25.00500000000001</c:v>
                      </c:pt>
                      <c:pt idx="2501">
                        <c:v>25.015000000000008</c:v>
                      </c:pt>
                      <c:pt idx="2502">
                        <c:v>25.025000000000002</c:v>
                      </c:pt>
                      <c:pt idx="2503">
                        <c:v>25.035000000000007</c:v>
                      </c:pt>
                      <c:pt idx="2504">
                        <c:v>25.045000000000002</c:v>
                      </c:pt>
                      <c:pt idx="2505">
                        <c:v>25.055</c:v>
                      </c:pt>
                      <c:pt idx="2506">
                        <c:v>25.065000000000005</c:v>
                      </c:pt>
                      <c:pt idx="2507">
                        <c:v>25.074999999999999</c:v>
                      </c:pt>
                      <c:pt idx="2508">
                        <c:v>25.085000000000001</c:v>
                      </c:pt>
                      <c:pt idx="2509">
                        <c:v>25.094999999999999</c:v>
                      </c:pt>
                      <c:pt idx="2510">
                        <c:v>25.104999999999997</c:v>
                      </c:pt>
                      <c:pt idx="2511">
                        <c:v>25.114999999999995</c:v>
                      </c:pt>
                      <c:pt idx="2512">
                        <c:v>25.125</c:v>
                      </c:pt>
                      <c:pt idx="2513">
                        <c:v>25.135000000000005</c:v>
                      </c:pt>
                      <c:pt idx="2514">
                        <c:v>25.144999999999992</c:v>
                      </c:pt>
                      <c:pt idx="2515">
                        <c:v>25.154999999999998</c:v>
                      </c:pt>
                      <c:pt idx="2516">
                        <c:v>25.164999999999999</c:v>
                      </c:pt>
                      <c:pt idx="2517">
                        <c:v>25.174999999999994</c:v>
                      </c:pt>
                      <c:pt idx="2518">
                        <c:v>25.184999999999995</c:v>
                      </c:pt>
                      <c:pt idx="2519">
                        <c:v>25.195000000000007</c:v>
                      </c:pt>
                      <c:pt idx="2520">
                        <c:v>25.204999999999995</c:v>
                      </c:pt>
                      <c:pt idx="2521">
                        <c:v>25.214999999999993</c:v>
                      </c:pt>
                      <c:pt idx="2522">
                        <c:v>25.225000000000009</c:v>
                      </c:pt>
                      <c:pt idx="2523">
                        <c:v>25.234999999999996</c:v>
                      </c:pt>
                      <c:pt idx="2524">
                        <c:v>25.244999999999994</c:v>
                      </c:pt>
                      <c:pt idx="2525">
                        <c:v>25.25500000000001</c:v>
                      </c:pt>
                      <c:pt idx="2526">
                        <c:v>25.265000000000008</c:v>
                      </c:pt>
                      <c:pt idx="2527">
                        <c:v>25.275000000000002</c:v>
                      </c:pt>
                      <c:pt idx="2528">
                        <c:v>25.285000000000007</c:v>
                      </c:pt>
                      <c:pt idx="2529">
                        <c:v>25.295000000000002</c:v>
                      </c:pt>
                      <c:pt idx="2530">
                        <c:v>25.305</c:v>
                      </c:pt>
                      <c:pt idx="2531">
                        <c:v>25.315000000000005</c:v>
                      </c:pt>
                      <c:pt idx="2532">
                        <c:v>25.324999999999999</c:v>
                      </c:pt>
                      <c:pt idx="2533">
                        <c:v>25.335000000000001</c:v>
                      </c:pt>
                      <c:pt idx="2534">
                        <c:v>25.345000000000002</c:v>
                      </c:pt>
                      <c:pt idx="2535">
                        <c:v>25.354999999999997</c:v>
                      </c:pt>
                      <c:pt idx="2536">
                        <c:v>25.364999999999998</c:v>
                      </c:pt>
                      <c:pt idx="2537">
                        <c:v>25.375</c:v>
                      </c:pt>
                      <c:pt idx="2538">
                        <c:v>25.385000000000005</c:v>
                      </c:pt>
                      <c:pt idx="2539">
                        <c:v>25.394999999999992</c:v>
                      </c:pt>
                      <c:pt idx="2540">
                        <c:v>25.404999999999998</c:v>
                      </c:pt>
                      <c:pt idx="2541">
                        <c:v>25.414999999999999</c:v>
                      </c:pt>
                      <c:pt idx="2542">
                        <c:v>25.424999999999994</c:v>
                      </c:pt>
                      <c:pt idx="2543">
                        <c:v>25.434999999999995</c:v>
                      </c:pt>
                      <c:pt idx="2544">
                        <c:v>25.445000000000007</c:v>
                      </c:pt>
                      <c:pt idx="2545">
                        <c:v>25.454999999999995</c:v>
                      </c:pt>
                      <c:pt idx="2546">
                        <c:v>25.464999999999993</c:v>
                      </c:pt>
                      <c:pt idx="2547">
                        <c:v>25.475000000000005</c:v>
                      </c:pt>
                      <c:pt idx="2548">
                        <c:v>25.484999999999996</c:v>
                      </c:pt>
                      <c:pt idx="2549">
                        <c:v>25.49499999999999</c:v>
                      </c:pt>
                      <c:pt idx="2550">
                        <c:v>25.50500000000001</c:v>
                      </c:pt>
                      <c:pt idx="2551">
                        <c:v>25.515000000000008</c:v>
                      </c:pt>
                      <c:pt idx="2552">
                        <c:v>25.525000000000002</c:v>
                      </c:pt>
                      <c:pt idx="2553">
                        <c:v>25.535000000000007</c:v>
                      </c:pt>
                      <c:pt idx="2554">
                        <c:v>25.545000000000002</c:v>
                      </c:pt>
                      <c:pt idx="2555">
                        <c:v>25.555</c:v>
                      </c:pt>
                      <c:pt idx="2556">
                        <c:v>25.565000000000005</c:v>
                      </c:pt>
                      <c:pt idx="2557">
                        <c:v>25.574999999999999</c:v>
                      </c:pt>
                      <c:pt idx="2558">
                        <c:v>25.585000000000001</c:v>
                      </c:pt>
                      <c:pt idx="2559">
                        <c:v>25.595000000000002</c:v>
                      </c:pt>
                      <c:pt idx="2560">
                        <c:v>25.605000000000004</c:v>
                      </c:pt>
                      <c:pt idx="2561">
                        <c:v>25.614999999999998</c:v>
                      </c:pt>
                      <c:pt idx="2562">
                        <c:v>25.625000000000004</c:v>
                      </c:pt>
                      <c:pt idx="2563">
                        <c:v>25.635000000000005</c:v>
                      </c:pt>
                      <c:pt idx="2564">
                        <c:v>25.644999999999996</c:v>
                      </c:pt>
                      <c:pt idx="2565">
                        <c:v>25.654999999999998</c:v>
                      </c:pt>
                      <c:pt idx="2566">
                        <c:v>25.664999999999999</c:v>
                      </c:pt>
                      <c:pt idx="2567">
                        <c:v>25.674999999999994</c:v>
                      </c:pt>
                      <c:pt idx="2568">
                        <c:v>25.684999999999995</c:v>
                      </c:pt>
                      <c:pt idx="2569">
                        <c:v>25.695000000000007</c:v>
                      </c:pt>
                      <c:pt idx="2570">
                        <c:v>25.704999999999995</c:v>
                      </c:pt>
                      <c:pt idx="2571">
                        <c:v>25.714999999999993</c:v>
                      </c:pt>
                      <c:pt idx="2572">
                        <c:v>25.725000000000005</c:v>
                      </c:pt>
                      <c:pt idx="2573">
                        <c:v>25.734999999999996</c:v>
                      </c:pt>
                      <c:pt idx="2574">
                        <c:v>25.74499999999999</c:v>
                      </c:pt>
                      <c:pt idx="2575">
                        <c:v>25.755000000000003</c:v>
                      </c:pt>
                      <c:pt idx="2576">
                        <c:v>25.765000000000008</c:v>
                      </c:pt>
                      <c:pt idx="2577">
                        <c:v>25.774999999999995</c:v>
                      </c:pt>
                      <c:pt idx="2578">
                        <c:v>25.785000000000007</c:v>
                      </c:pt>
                      <c:pt idx="2579">
                        <c:v>25.795000000000002</c:v>
                      </c:pt>
                      <c:pt idx="2580">
                        <c:v>25.805</c:v>
                      </c:pt>
                      <c:pt idx="2581">
                        <c:v>25.815000000000008</c:v>
                      </c:pt>
                      <c:pt idx="2582">
                        <c:v>25.825000000000006</c:v>
                      </c:pt>
                      <c:pt idx="2583">
                        <c:v>25.835000000000001</c:v>
                      </c:pt>
                      <c:pt idx="2584">
                        <c:v>25.845000000000002</c:v>
                      </c:pt>
                      <c:pt idx="2585">
                        <c:v>25.855000000000004</c:v>
                      </c:pt>
                      <c:pt idx="2586">
                        <c:v>25.864999999999998</c:v>
                      </c:pt>
                      <c:pt idx="2587">
                        <c:v>25.875000000000004</c:v>
                      </c:pt>
                      <c:pt idx="2588">
                        <c:v>25.885000000000005</c:v>
                      </c:pt>
                      <c:pt idx="2589">
                        <c:v>25.894999999999996</c:v>
                      </c:pt>
                      <c:pt idx="2590">
                        <c:v>25.904999999999998</c:v>
                      </c:pt>
                      <c:pt idx="2591">
                        <c:v>25.914999999999999</c:v>
                      </c:pt>
                      <c:pt idx="2592">
                        <c:v>25.924999999999994</c:v>
                      </c:pt>
                      <c:pt idx="2593">
                        <c:v>25.934999999999995</c:v>
                      </c:pt>
                      <c:pt idx="2594">
                        <c:v>25.945000000000007</c:v>
                      </c:pt>
                      <c:pt idx="2595">
                        <c:v>25.954999999999995</c:v>
                      </c:pt>
                      <c:pt idx="2596">
                        <c:v>25.964999999999993</c:v>
                      </c:pt>
                      <c:pt idx="2597">
                        <c:v>25.975000000000005</c:v>
                      </c:pt>
                      <c:pt idx="2598">
                        <c:v>25.984999999999996</c:v>
                      </c:pt>
                      <c:pt idx="2599">
                        <c:v>25.99499999999999</c:v>
                      </c:pt>
                      <c:pt idx="2600">
                        <c:v>26.005000000000003</c:v>
                      </c:pt>
                      <c:pt idx="2601">
                        <c:v>26.014999999999997</c:v>
                      </c:pt>
                      <c:pt idx="2602">
                        <c:v>26.024999999999995</c:v>
                      </c:pt>
                      <c:pt idx="2603">
                        <c:v>26.035000000000004</c:v>
                      </c:pt>
                      <c:pt idx="2604">
                        <c:v>26.045000000000002</c:v>
                      </c:pt>
                      <c:pt idx="2605">
                        <c:v>26.054999999999993</c:v>
                      </c:pt>
                      <c:pt idx="2606">
                        <c:v>26.065000000000008</c:v>
                      </c:pt>
                      <c:pt idx="2607">
                        <c:v>26.075000000000006</c:v>
                      </c:pt>
                      <c:pt idx="2608">
                        <c:v>26.085000000000001</c:v>
                      </c:pt>
                      <c:pt idx="2609">
                        <c:v>26.095000000000002</c:v>
                      </c:pt>
                      <c:pt idx="2610">
                        <c:v>26.104999999999997</c:v>
                      </c:pt>
                      <c:pt idx="2611">
                        <c:v>26.114999999999998</c:v>
                      </c:pt>
                      <c:pt idx="2612">
                        <c:v>26.125000000000004</c:v>
                      </c:pt>
                      <c:pt idx="2613">
                        <c:v>26.135000000000005</c:v>
                      </c:pt>
                      <c:pt idx="2614">
                        <c:v>26.144999999999996</c:v>
                      </c:pt>
                      <c:pt idx="2615">
                        <c:v>26.155000000000001</c:v>
                      </c:pt>
                      <c:pt idx="2616">
                        <c:v>26.164999999999999</c:v>
                      </c:pt>
                      <c:pt idx="2617">
                        <c:v>26.174999999999997</c:v>
                      </c:pt>
                      <c:pt idx="2618">
                        <c:v>26.184999999999995</c:v>
                      </c:pt>
                      <c:pt idx="2619">
                        <c:v>26.195000000000007</c:v>
                      </c:pt>
                      <c:pt idx="2620">
                        <c:v>26.204999999999995</c:v>
                      </c:pt>
                      <c:pt idx="2621">
                        <c:v>26.214999999999993</c:v>
                      </c:pt>
                      <c:pt idx="2622">
                        <c:v>26.225000000000005</c:v>
                      </c:pt>
                      <c:pt idx="2623">
                        <c:v>26.234999999999996</c:v>
                      </c:pt>
                      <c:pt idx="2624">
                        <c:v>26.24499999999999</c:v>
                      </c:pt>
                      <c:pt idx="2625">
                        <c:v>26.255000000000003</c:v>
                      </c:pt>
                      <c:pt idx="2626">
                        <c:v>26.264999999999997</c:v>
                      </c:pt>
                      <c:pt idx="2627">
                        <c:v>26.274999999999995</c:v>
                      </c:pt>
                      <c:pt idx="2628">
                        <c:v>26.285000000000004</c:v>
                      </c:pt>
                      <c:pt idx="2629">
                        <c:v>26.294999999999991</c:v>
                      </c:pt>
                      <c:pt idx="2630">
                        <c:v>26.304999999999993</c:v>
                      </c:pt>
                      <c:pt idx="2631">
                        <c:v>26.315000000000005</c:v>
                      </c:pt>
                      <c:pt idx="2632">
                        <c:v>26.325000000000006</c:v>
                      </c:pt>
                      <c:pt idx="2633">
                        <c:v>26.334999999999997</c:v>
                      </c:pt>
                      <c:pt idx="2634">
                        <c:v>26.345000000000006</c:v>
                      </c:pt>
                      <c:pt idx="2635">
                        <c:v>26.354999999999997</c:v>
                      </c:pt>
                      <c:pt idx="2636">
                        <c:v>26.364999999999998</c:v>
                      </c:pt>
                      <c:pt idx="2637">
                        <c:v>26.375000000000004</c:v>
                      </c:pt>
                      <c:pt idx="2638">
                        <c:v>26.385000000000005</c:v>
                      </c:pt>
                      <c:pt idx="2639">
                        <c:v>26.394999999999996</c:v>
                      </c:pt>
                      <c:pt idx="2640">
                        <c:v>26.405000000000001</c:v>
                      </c:pt>
                      <c:pt idx="2641">
                        <c:v>26.41500000000001</c:v>
                      </c:pt>
                      <c:pt idx="2642">
                        <c:v>26.424999999999997</c:v>
                      </c:pt>
                      <c:pt idx="2643">
                        <c:v>26.434999999999999</c:v>
                      </c:pt>
                      <c:pt idx="2644">
                        <c:v>26.445000000000007</c:v>
                      </c:pt>
                      <c:pt idx="2645">
                        <c:v>26.454999999999998</c:v>
                      </c:pt>
                      <c:pt idx="2646">
                        <c:v>26.464999999999993</c:v>
                      </c:pt>
                      <c:pt idx="2647">
                        <c:v>26.475000000000005</c:v>
                      </c:pt>
                      <c:pt idx="2648">
                        <c:v>26.484999999999996</c:v>
                      </c:pt>
                      <c:pt idx="2649">
                        <c:v>26.49499999999999</c:v>
                      </c:pt>
                      <c:pt idx="2650">
                        <c:v>26.505000000000003</c:v>
                      </c:pt>
                      <c:pt idx="2651">
                        <c:v>26.514999999999997</c:v>
                      </c:pt>
                      <c:pt idx="2652">
                        <c:v>26.524999999999995</c:v>
                      </c:pt>
                      <c:pt idx="2653">
                        <c:v>26.535000000000004</c:v>
                      </c:pt>
                      <c:pt idx="2654">
                        <c:v>26.544999999999991</c:v>
                      </c:pt>
                      <c:pt idx="2655">
                        <c:v>26.554999999999993</c:v>
                      </c:pt>
                      <c:pt idx="2656">
                        <c:v>26.565000000000005</c:v>
                      </c:pt>
                      <c:pt idx="2657">
                        <c:v>26.575000000000006</c:v>
                      </c:pt>
                      <c:pt idx="2658">
                        <c:v>26.584999999999997</c:v>
                      </c:pt>
                      <c:pt idx="2659">
                        <c:v>26.595000000000006</c:v>
                      </c:pt>
                      <c:pt idx="2660">
                        <c:v>26.604999999999997</c:v>
                      </c:pt>
                      <c:pt idx="2661">
                        <c:v>26.614999999999995</c:v>
                      </c:pt>
                      <c:pt idx="2662">
                        <c:v>26.625000000000004</c:v>
                      </c:pt>
                      <c:pt idx="2663">
                        <c:v>26.635000000000005</c:v>
                      </c:pt>
                      <c:pt idx="2664">
                        <c:v>26.644999999999996</c:v>
                      </c:pt>
                      <c:pt idx="2665">
                        <c:v>26.655000000000001</c:v>
                      </c:pt>
                      <c:pt idx="2666">
                        <c:v>26.664999999999999</c:v>
                      </c:pt>
                      <c:pt idx="2667">
                        <c:v>26.674999999999997</c:v>
                      </c:pt>
                      <c:pt idx="2668">
                        <c:v>26.684999999999999</c:v>
                      </c:pt>
                      <c:pt idx="2669">
                        <c:v>26.695000000000007</c:v>
                      </c:pt>
                      <c:pt idx="2670">
                        <c:v>26.704999999999998</c:v>
                      </c:pt>
                      <c:pt idx="2671">
                        <c:v>26.714999999999996</c:v>
                      </c:pt>
                      <c:pt idx="2672">
                        <c:v>26.725000000000005</c:v>
                      </c:pt>
                      <c:pt idx="2673">
                        <c:v>26.734999999999996</c:v>
                      </c:pt>
                      <c:pt idx="2674">
                        <c:v>26.74499999999999</c:v>
                      </c:pt>
                      <c:pt idx="2675">
                        <c:v>26.755000000000003</c:v>
                      </c:pt>
                      <c:pt idx="2676">
                        <c:v>26.764999999999997</c:v>
                      </c:pt>
                      <c:pt idx="2677">
                        <c:v>26.774999999999995</c:v>
                      </c:pt>
                      <c:pt idx="2678">
                        <c:v>26.785000000000004</c:v>
                      </c:pt>
                      <c:pt idx="2679">
                        <c:v>26.794999999999991</c:v>
                      </c:pt>
                      <c:pt idx="2680">
                        <c:v>26.804999999999993</c:v>
                      </c:pt>
                      <c:pt idx="2681">
                        <c:v>26.815000000000005</c:v>
                      </c:pt>
                      <c:pt idx="2682">
                        <c:v>26.825000000000006</c:v>
                      </c:pt>
                      <c:pt idx="2683">
                        <c:v>26.834999999999997</c:v>
                      </c:pt>
                      <c:pt idx="2684">
                        <c:v>26.845000000000002</c:v>
                      </c:pt>
                      <c:pt idx="2685">
                        <c:v>26.854999999999997</c:v>
                      </c:pt>
                      <c:pt idx="2686">
                        <c:v>26.864999999999995</c:v>
                      </c:pt>
                      <c:pt idx="2687">
                        <c:v>26.875000000000004</c:v>
                      </c:pt>
                      <c:pt idx="2688">
                        <c:v>26.885000000000005</c:v>
                      </c:pt>
                      <c:pt idx="2689">
                        <c:v>26.894999999999996</c:v>
                      </c:pt>
                      <c:pt idx="2690">
                        <c:v>26.905000000000001</c:v>
                      </c:pt>
                      <c:pt idx="2691">
                        <c:v>26.914999999999999</c:v>
                      </c:pt>
                      <c:pt idx="2692">
                        <c:v>26.924999999999997</c:v>
                      </c:pt>
                      <c:pt idx="2693">
                        <c:v>26.934999999999999</c:v>
                      </c:pt>
                      <c:pt idx="2694">
                        <c:v>26.945000000000007</c:v>
                      </c:pt>
                      <c:pt idx="2695">
                        <c:v>26.954999999999998</c:v>
                      </c:pt>
                      <c:pt idx="2696">
                        <c:v>26.964999999999996</c:v>
                      </c:pt>
                      <c:pt idx="2697">
                        <c:v>26.975000000000009</c:v>
                      </c:pt>
                      <c:pt idx="2698">
                        <c:v>26.984999999999996</c:v>
                      </c:pt>
                      <c:pt idx="2699">
                        <c:v>26.994999999999994</c:v>
                      </c:pt>
                      <c:pt idx="2700">
                        <c:v>27.005000000000003</c:v>
                      </c:pt>
                      <c:pt idx="2701">
                        <c:v>27.015000000000008</c:v>
                      </c:pt>
                      <c:pt idx="2702">
                        <c:v>27.024999999999995</c:v>
                      </c:pt>
                      <c:pt idx="2703">
                        <c:v>27.035000000000004</c:v>
                      </c:pt>
                      <c:pt idx="2704">
                        <c:v>27.044999999999991</c:v>
                      </c:pt>
                      <c:pt idx="2705">
                        <c:v>27.054999999999993</c:v>
                      </c:pt>
                      <c:pt idx="2706">
                        <c:v>27.065000000000001</c:v>
                      </c:pt>
                      <c:pt idx="2707">
                        <c:v>27.075000000000006</c:v>
                      </c:pt>
                      <c:pt idx="2708">
                        <c:v>27.084999999999997</c:v>
                      </c:pt>
                      <c:pt idx="2709">
                        <c:v>27.095000000000002</c:v>
                      </c:pt>
                      <c:pt idx="2710">
                        <c:v>27.104999999999997</c:v>
                      </c:pt>
                      <c:pt idx="2711">
                        <c:v>27.114999999999995</c:v>
                      </c:pt>
                      <c:pt idx="2712">
                        <c:v>27.125000000000004</c:v>
                      </c:pt>
                      <c:pt idx="2713">
                        <c:v>27.135000000000005</c:v>
                      </c:pt>
                      <c:pt idx="2714">
                        <c:v>27.144999999999992</c:v>
                      </c:pt>
                      <c:pt idx="2715">
                        <c:v>27.155000000000001</c:v>
                      </c:pt>
                      <c:pt idx="2716">
                        <c:v>27.164999999999999</c:v>
                      </c:pt>
                      <c:pt idx="2717">
                        <c:v>27.174999999999994</c:v>
                      </c:pt>
                      <c:pt idx="2718">
                        <c:v>27.184999999999999</c:v>
                      </c:pt>
                      <c:pt idx="2719">
                        <c:v>27.195000000000007</c:v>
                      </c:pt>
                      <c:pt idx="2720">
                        <c:v>27.204999999999998</c:v>
                      </c:pt>
                      <c:pt idx="2721">
                        <c:v>27.214999999999996</c:v>
                      </c:pt>
                      <c:pt idx="2722">
                        <c:v>27.225000000000009</c:v>
                      </c:pt>
                      <c:pt idx="2723">
                        <c:v>27.234999999999996</c:v>
                      </c:pt>
                      <c:pt idx="2724">
                        <c:v>27.244999999999994</c:v>
                      </c:pt>
                      <c:pt idx="2725">
                        <c:v>27.255000000000003</c:v>
                      </c:pt>
                      <c:pt idx="2726">
                        <c:v>27.265000000000008</c:v>
                      </c:pt>
                      <c:pt idx="2727">
                        <c:v>27.274999999999995</c:v>
                      </c:pt>
                      <c:pt idx="2728">
                        <c:v>27.285000000000004</c:v>
                      </c:pt>
                      <c:pt idx="2729">
                        <c:v>27.294999999999991</c:v>
                      </c:pt>
                      <c:pt idx="2730">
                        <c:v>27.304999999999993</c:v>
                      </c:pt>
                      <c:pt idx="2731">
                        <c:v>27.315000000000001</c:v>
                      </c:pt>
                      <c:pt idx="2732">
                        <c:v>27.325000000000006</c:v>
                      </c:pt>
                      <c:pt idx="2733">
                        <c:v>27.334999999999997</c:v>
                      </c:pt>
                      <c:pt idx="2734">
                        <c:v>27.345000000000002</c:v>
                      </c:pt>
                      <c:pt idx="2735">
                        <c:v>27.354999999999997</c:v>
                      </c:pt>
                      <c:pt idx="2736">
                        <c:v>27.364999999999995</c:v>
                      </c:pt>
                      <c:pt idx="2737">
                        <c:v>27.375000000000004</c:v>
                      </c:pt>
                      <c:pt idx="2738">
                        <c:v>27.385000000000005</c:v>
                      </c:pt>
                      <c:pt idx="2739">
                        <c:v>27.394999999999992</c:v>
                      </c:pt>
                      <c:pt idx="2740">
                        <c:v>27.404999999999998</c:v>
                      </c:pt>
                      <c:pt idx="2741">
                        <c:v>27.414999999999999</c:v>
                      </c:pt>
                      <c:pt idx="2742">
                        <c:v>27.42499999999999</c:v>
                      </c:pt>
                      <c:pt idx="2743">
                        <c:v>27.434999999999999</c:v>
                      </c:pt>
                      <c:pt idx="2744">
                        <c:v>27.445000000000007</c:v>
                      </c:pt>
                      <c:pt idx="2745">
                        <c:v>27.454999999999998</c:v>
                      </c:pt>
                      <c:pt idx="2746">
                        <c:v>27.464999999999996</c:v>
                      </c:pt>
                      <c:pt idx="2747">
                        <c:v>27.475000000000009</c:v>
                      </c:pt>
                      <c:pt idx="2748">
                        <c:v>27.484999999999996</c:v>
                      </c:pt>
                      <c:pt idx="2749">
                        <c:v>27.494999999999994</c:v>
                      </c:pt>
                      <c:pt idx="2750">
                        <c:v>27.505000000000006</c:v>
                      </c:pt>
                      <c:pt idx="2751">
                        <c:v>27.515000000000008</c:v>
                      </c:pt>
                      <c:pt idx="2752">
                        <c:v>27.525000000000002</c:v>
                      </c:pt>
                      <c:pt idx="2753">
                        <c:v>27.535000000000004</c:v>
                      </c:pt>
                      <c:pt idx="2754">
                        <c:v>27.544999999999991</c:v>
                      </c:pt>
                      <c:pt idx="2755">
                        <c:v>27.554999999999993</c:v>
                      </c:pt>
                      <c:pt idx="2756">
                        <c:v>27.565000000000001</c:v>
                      </c:pt>
                      <c:pt idx="2757">
                        <c:v>27.575000000000006</c:v>
                      </c:pt>
                      <c:pt idx="2758">
                        <c:v>27.584999999999997</c:v>
                      </c:pt>
                      <c:pt idx="2759">
                        <c:v>27.595000000000002</c:v>
                      </c:pt>
                      <c:pt idx="2760">
                        <c:v>27.604999999999997</c:v>
                      </c:pt>
                      <c:pt idx="2761">
                        <c:v>27.614999999999995</c:v>
                      </c:pt>
                      <c:pt idx="2762">
                        <c:v>27.625000000000004</c:v>
                      </c:pt>
                      <c:pt idx="2763">
                        <c:v>27.635000000000005</c:v>
                      </c:pt>
                      <c:pt idx="2764">
                        <c:v>27.644999999999992</c:v>
                      </c:pt>
                      <c:pt idx="2765">
                        <c:v>27.654999999999998</c:v>
                      </c:pt>
                      <c:pt idx="2766">
                        <c:v>27.664999999999999</c:v>
                      </c:pt>
                      <c:pt idx="2767">
                        <c:v>27.67499999999999</c:v>
                      </c:pt>
                      <c:pt idx="2768">
                        <c:v>27.684999999999995</c:v>
                      </c:pt>
                      <c:pt idx="2769">
                        <c:v>27.695000000000007</c:v>
                      </c:pt>
                      <c:pt idx="2770">
                        <c:v>27.704999999999998</c:v>
                      </c:pt>
                      <c:pt idx="2771">
                        <c:v>27.714999999999996</c:v>
                      </c:pt>
                      <c:pt idx="2772">
                        <c:v>27.725000000000009</c:v>
                      </c:pt>
                      <c:pt idx="2773">
                        <c:v>27.734999999999996</c:v>
                      </c:pt>
                      <c:pt idx="2774">
                        <c:v>27.744999999999994</c:v>
                      </c:pt>
                      <c:pt idx="2775">
                        <c:v>27.755000000000006</c:v>
                      </c:pt>
                      <c:pt idx="2776">
                        <c:v>27.765000000000008</c:v>
                      </c:pt>
                      <c:pt idx="2777">
                        <c:v>27.775000000000002</c:v>
                      </c:pt>
                      <c:pt idx="2778">
                        <c:v>27.785000000000007</c:v>
                      </c:pt>
                      <c:pt idx="2779">
                        <c:v>27.794999999999991</c:v>
                      </c:pt>
                      <c:pt idx="2780">
                        <c:v>27.805</c:v>
                      </c:pt>
                      <c:pt idx="2781">
                        <c:v>27.815000000000001</c:v>
                      </c:pt>
                      <c:pt idx="2782">
                        <c:v>27.825000000000006</c:v>
                      </c:pt>
                      <c:pt idx="2783">
                        <c:v>27.83499999999999</c:v>
                      </c:pt>
                      <c:pt idx="2784">
                        <c:v>27.845000000000002</c:v>
                      </c:pt>
                      <c:pt idx="2785">
                        <c:v>27.854999999999997</c:v>
                      </c:pt>
                      <c:pt idx="2786">
                        <c:v>27.864999999999995</c:v>
                      </c:pt>
                      <c:pt idx="2787">
                        <c:v>27.875</c:v>
                      </c:pt>
                      <c:pt idx="2788">
                        <c:v>27.885000000000005</c:v>
                      </c:pt>
                      <c:pt idx="2789">
                        <c:v>27.894999999999996</c:v>
                      </c:pt>
                      <c:pt idx="2790">
                        <c:v>27.905000000000001</c:v>
                      </c:pt>
                      <c:pt idx="2791">
                        <c:v>27.914999999999999</c:v>
                      </c:pt>
                      <c:pt idx="2792">
                        <c:v>27.92499999999999</c:v>
                      </c:pt>
                      <c:pt idx="2793">
                        <c:v>27.934999999999995</c:v>
                      </c:pt>
                      <c:pt idx="2794">
                        <c:v>27.945000000000007</c:v>
                      </c:pt>
                      <c:pt idx="2795">
                        <c:v>27.954999999999998</c:v>
                      </c:pt>
                      <c:pt idx="2796">
                        <c:v>27.964999999999996</c:v>
                      </c:pt>
                      <c:pt idx="2797">
                        <c:v>27.975000000000009</c:v>
                      </c:pt>
                      <c:pt idx="2798">
                        <c:v>27.984999999999996</c:v>
                      </c:pt>
                      <c:pt idx="2799">
                        <c:v>27.994999999999994</c:v>
                      </c:pt>
                      <c:pt idx="2800">
                        <c:v>28.005000000000006</c:v>
                      </c:pt>
                      <c:pt idx="2801">
                        <c:v>28.015000000000008</c:v>
                      </c:pt>
                      <c:pt idx="2802">
                        <c:v>28.025000000000002</c:v>
                      </c:pt>
                      <c:pt idx="2803">
                        <c:v>28.035000000000007</c:v>
                      </c:pt>
                      <c:pt idx="2804">
                        <c:v>28.044999999999991</c:v>
                      </c:pt>
                      <c:pt idx="2805">
                        <c:v>28.055</c:v>
                      </c:pt>
                      <c:pt idx="2806">
                        <c:v>28.065000000000005</c:v>
                      </c:pt>
                      <c:pt idx="2807">
                        <c:v>28.075000000000006</c:v>
                      </c:pt>
                      <c:pt idx="2808">
                        <c:v>28.084999999999997</c:v>
                      </c:pt>
                      <c:pt idx="2809">
                        <c:v>28.095000000000002</c:v>
                      </c:pt>
                      <c:pt idx="2810">
                        <c:v>28.104999999999997</c:v>
                      </c:pt>
                      <c:pt idx="2811">
                        <c:v>28.114999999999995</c:v>
                      </c:pt>
                      <c:pt idx="2812">
                        <c:v>28.125000000000004</c:v>
                      </c:pt>
                      <c:pt idx="2813">
                        <c:v>28.135000000000005</c:v>
                      </c:pt>
                      <c:pt idx="2814">
                        <c:v>28.144999999999996</c:v>
                      </c:pt>
                      <c:pt idx="2815">
                        <c:v>28.154999999999998</c:v>
                      </c:pt>
                      <c:pt idx="2816">
                        <c:v>28.164999999999999</c:v>
                      </c:pt>
                      <c:pt idx="2817">
                        <c:v>28.17499999999999</c:v>
                      </c:pt>
                      <c:pt idx="2818">
                        <c:v>28.184999999999995</c:v>
                      </c:pt>
                      <c:pt idx="2819">
                        <c:v>28.195000000000007</c:v>
                      </c:pt>
                      <c:pt idx="2820">
                        <c:v>28.204999999999998</c:v>
                      </c:pt>
                      <c:pt idx="2821">
                        <c:v>28.214999999999993</c:v>
                      </c:pt>
                      <c:pt idx="2822">
                        <c:v>28.225000000000009</c:v>
                      </c:pt>
                      <c:pt idx="2823">
                        <c:v>28.234999999999996</c:v>
                      </c:pt>
                      <c:pt idx="2824">
                        <c:v>28.244999999999994</c:v>
                      </c:pt>
                      <c:pt idx="2825">
                        <c:v>28.255000000000006</c:v>
                      </c:pt>
                      <c:pt idx="2826">
                        <c:v>28.265000000000008</c:v>
                      </c:pt>
                      <c:pt idx="2827">
                        <c:v>28.275000000000002</c:v>
                      </c:pt>
                      <c:pt idx="2828">
                        <c:v>28.285000000000007</c:v>
                      </c:pt>
                      <c:pt idx="2829">
                        <c:v>28.295000000000002</c:v>
                      </c:pt>
                      <c:pt idx="2830">
                        <c:v>28.305</c:v>
                      </c:pt>
                      <c:pt idx="2831">
                        <c:v>28.315000000000005</c:v>
                      </c:pt>
                      <c:pt idx="2832">
                        <c:v>28.325000000000006</c:v>
                      </c:pt>
                      <c:pt idx="2833">
                        <c:v>28.334999999999997</c:v>
                      </c:pt>
                      <c:pt idx="2834">
                        <c:v>28.345000000000002</c:v>
                      </c:pt>
                      <c:pt idx="2835">
                        <c:v>28.354999999999997</c:v>
                      </c:pt>
                      <c:pt idx="2836">
                        <c:v>28.364999999999995</c:v>
                      </c:pt>
                      <c:pt idx="2837">
                        <c:v>28.375000000000004</c:v>
                      </c:pt>
                      <c:pt idx="2838">
                        <c:v>28.385000000000005</c:v>
                      </c:pt>
                      <c:pt idx="2839">
                        <c:v>28.394999999999996</c:v>
                      </c:pt>
                      <c:pt idx="2840">
                        <c:v>28.404999999999998</c:v>
                      </c:pt>
                      <c:pt idx="2841">
                        <c:v>28.414999999999999</c:v>
                      </c:pt>
                      <c:pt idx="2842">
                        <c:v>28.42499999999999</c:v>
                      </c:pt>
                      <c:pt idx="2843">
                        <c:v>28.434999999999995</c:v>
                      </c:pt>
                      <c:pt idx="2844">
                        <c:v>28.445000000000007</c:v>
                      </c:pt>
                      <c:pt idx="2845">
                        <c:v>28.454999999999998</c:v>
                      </c:pt>
                      <c:pt idx="2846">
                        <c:v>28.464999999999993</c:v>
                      </c:pt>
                      <c:pt idx="2847">
                        <c:v>28.475000000000005</c:v>
                      </c:pt>
                      <c:pt idx="2848">
                        <c:v>28.484999999999996</c:v>
                      </c:pt>
                      <c:pt idx="2849">
                        <c:v>28.49499999999999</c:v>
                      </c:pt>
                      <c:pt idx="2850">
                        <c:v>28.505000000000006</c:v>
                      </c:pt>
                      <c:pt idx="2851">
                        <c:v>28.515000000000008</c:v>
                      </c:pt>
                      <c:pt idx="2852">
                        <c:v>28.525000000000002</c:v>
                      </c:pt>
                      <c:pt idx="2853">
                        <c:v>28.535000000000007</c:v>
                      </c:pt>
                      <c:pt idx="2854">
                        <c:v>28.544999999999991</c:v>
                      </c:pt>
                      <c:pt idx="2855">
                        <c:v>28.555</c:v>
                      </c:pt>
                      <c:pt idx="2856">
                        <c:v>28.565000000000005</c:v>
                      </c:pt>
                      <c:pt idx="2857">
                        <c:v>28.575000000000006</c:v>
                      </c:pt>
                      <c:pt idx="2858">
                        <c:v>28.584999999999997</c:v>
                      </c:pt>
                      <c:pt idx="2859">
                        <c:v>28.595000000000006</c:v>
                      </c:pt>
                      <c:pt idx="2860">
                        <c:v>28.604999999999997</c:v>
                      </c:pt>
                      <c:pt idx="2861">
                        <c:v>28.614999999999995</c:v>
                      </c:pt>
                      <c:pt idx="2862">
                        <c:v>28.625</c:v>
                      </c:pt>
                      <c:pt idx="2863">
                        <c:v>28.635000000000005</c:v>
                      </c:pt>
                      <c:pt idx="2864">
                        <c:v>28.644999999999996</c:v>
                      </c:pt>
                      <c:pt idx="2865">
                        <c:v>28.655000000000001</c:v>
                      </c:pt>
                      <c:pt idx="2866">
                        <c:v>28.664999999999999</c:v>
                      </c:pt>
                      <c:pt idx="2867">
                        <c:v>28.674999999999994</c:v>
                      </c:pt>
                      <c:pt idx="2868">
                        <c:v>28.684999999999995</c:v>
                      </c:pt>
                      <c:pt idx="2869">
                        <c:v>28.695000000000007</c:v>
                      </c:pt>
                      <c:pt idx="2870">
                        <c:v>28.704999999999998</c:v>
                      </c:pt>
                      <c:pt idx="2871">
                        <c:v>28.714999999999993</c:v>
                      </c:pt>
                      <c:pt idx="2872">
                        <c:v>28.725000000000005</c:v>
                      </c:pt>
                      <c:pt idx="2873">
                        <c:v>28.734999999999996</c:v>
                      </c:pt>
                      <c:pt idx="2874">
                        <c:v>28.74499999999999</c:v>
                      </c:pt>
                      <c:pt idx="2875">
                        <c:v>28.755000000000006</c:v>
                      </c:pt>
                      <c:pt idx="2876">
                        <c:v>28.765000000000008</c:v>
                      </c:pt>
                      <c:pt idx="2877">
                        <c:v>28.775000000000002</c:v>
                      </c:pt>
                      <c:pt idx="2878">
                        <c:v>28.785000000000007</c:v>
                      </c:pt>
                      <c:pt idx="2879">
                        <c:v>28.794999999999991</c:v>
                      </c:pt>
                      <c:pt idx="2880">
                        <c:v>28.805</c:v>
                      </c:pt>
                      <c:pt idx="2881">
                        <c:v>28.815000000000005</c:v>
                      </c:pt>
                      <c:pt idx="2882">
                        <c:v>28.825000000000006</c:v>
                      </c:pt>
                      <c:pt idx="2883">
                        <c:v>28.834999999999997</c:v>
                      </c:pt>
                      <c:pt idx="2884">
                        <c:v>28.845000000000006</c:v>
                      </c:pt>
                      <c:pt idx="2885">
                        <c:v>28.854999999999997</c:v>
                      </c:pt>
                      <c:pt idx="2886">
                        <c:v>28.864999999999995</c:v>
                      </c:pt>
                      <c:pt idx="2887">
                        <c:v>28.875000000000004</c:v>
                      </c:pt>
                      <c:pt idx="2888">
                        <c:v>28.885000000000005</c:v>
                      </c:pt>
                      <c:pt idx="2889">
                        <c:v>28.895</c:v>
                      </c:pt>
                      <c:pt idx="2890">
                        <c:v>28.905000000000001</c:v>
                      </c:pt>
                      <c:pt idx="2891">
                        <c:v>28.914999999999999</c:v>
                      </c:pt>
                      <c:pt idx="2892">
                        <c:v>28.924999999999994</c:v>
                      </c:pt>
                      <c:pt idx="2893">
                        <c:v>28.934999999999999</c:v>
                      </c:pt>
                      <c:pt idx="2894">
                        <c:v>28.945000000000007</c:v>
                      </c:pt>
                      <c:pt idx="2895">
                        <c:v>28.954999999999998</c:v>
                      </c:pt>
                      <c:pt idx="2896">
                        <c:v>28.964999999999993</c:v>
                      </c:pt>
                      <c:pt idx="2897">
                        <c:v>28.975000000000005</c:v>
                      </c:pt>
                      <c:pt idx="2898">
                        <c:v>28.984999999999996</c:v>
                      </c:pt>
                      <c:pt idx="2899">
                        <c:v>28.99499999999999</c:v>
                      </c:pt>
                      <c:pt idx="2900">
                        <c:v>29.005000000000003</c:v>
                      </c:pt>
                      <c:pt idx="2901">
                        <c:v>29.015000000000008</c:v>
                      </c:pt>
                      <c:pt idx="2902">
                        <c:v>29.024999999999995</c:v>
                      </c:pt>
                      <c:pt idx="2903">
                        <c:v>29.035000000000007</c:v>
                      </c:pt>
                      <c:pt idx="2904">
                        <c:v>29.044999999999991</c:v>
                      </c:pt>
                      <c:pt idx="2905">
                        <c:v>29.055</c:v>
                      </c:pt>
                      <c:pt idx="2906">
                        <c:v>29.065000000000005</c:v>
                      </c:pt>
                      <c:pt idx="2907">
                        <c:v>29.075000000000006</c:v>
                      </c:pt>
                      <c:pt idx="2908">
                        <c:v>29.084999999999997</c:v>
                      </c:pt>
                      <c:pt idx="2909">
                        <c:v>29.095000000000006</c:v>
                      </c:pt>
                      <c:pt idx="2910">
                        <c:v>29.104999999999997</c:v>
                      </c:pt>
                      <c:pt idx="2911">
                        <c:v>29.114999999999995</c:v>
                      </c:pt>
                      <c:pt idx="2912">
                        <c:v>29.125000000000004</c:v>
                      </c:pt>
                      <c:pt idx="2913">
                        <c:v>29.135000000000005</c:v>
                      </c:pt>
                      <c:pt idx="2914">
                        <c:v>29.145</c:v>
                      </c:pt>
                      <c:pt idx="2915">
                        <c:v>29.155000000000001</c:v>
                      </c:pt>
                      <c:pt idx="2916">
                        <c:v>29.164999999999999</c:v>
                      </c:pt>
                      <c:pt idx="2917">
                        <c:v>29.174999999999994</c:v>
                      </c:pt>
                      <c:pt idx="2918">
                        <c:v>29.184999999999999</c:v>
                      </c:pt>
                      <c:pt idx="2919">
                        <c:v>29.195000000000007</c:v>
                      </c:pt>
                      <c:pt idx="2920">
                        <c:v>29.204999999999998</c:v>
                      </c:pt>
                      <c:pt idx="2921">
                        <c:v>29.214999999999993</c:v>
                      </c:pt>
                      <c:pt idx="2922">
                        <c:v>29.225000000000005</c:v>
                      </c:pt>
                      <c:pt idx="2923">
                        <c:v>29.234999999999996</c:v>
                      </c:pt>
                      <c:pt idx="2924">
                        <c:v>29.24499999999999</c:v>
                      </c:pt>
                      <c:pt idx="2925">
                        <c:v>29.255000000000003</c:v>
                      </c:pt>
                      <c:pt idx="2926">
                        <c:v>29.265000000000008</c:v>
                      </c:pt>
                      <c:pt idx="2927">
                        <c:v>29.274999999999995</c:v>
                      </c:pt>
                      <c:pt idx="2928">
                        <c:v>29.285000000000004</c:v>
                      </c:pt>
                      <c:pt idx="2929">
                        <c:v>29.294999999999991</c:v>
                      </c:pt>
                      <c:pt idx="2930">
                        <c:v>29.304999999999993</c:v>
                      </c:pt>
                      <c:pt idx="2931">
                        <c:v>29.315000000000005</c:v>
                      </c:pt>
                      <c:pt idx="2932">
                        <c:v>29.325000000000006</c:v>
                      </c:pt>
                      <c:pt idx="2933">
                        <c:v>29.334999999999997</c:v>
                      </c:pt>
                      <c:pt idx="2934">
                        <c:v>29.345000000000006</c:v>
                      </c:pt>
                      <c:pt idx="2935">
                        <c:v>29.354999999999997</c:v>
                      </c:pt>
                      <c:pt idx="2936">
                        <c:v>29.364999999999995</c:v>
                      </c:pt>
                      <c:pt idx="2937">
                        <c:v>29.375000000000004</c:v>
                      </c:pt>
                      <c:pt idx="2938">
                        <c:v>29.385000000000005</c:v>
                      </c:pt>
                      <c:pt idx="2939">
                        <c:v>29.394999999999996</c:v>
                      </c:pt>
                      <c:pt idx="2940">
                        <c:v>29.405000000000001</c:v>
                      </c:pt>
                      <c:pt idx="2941">
                        <c:v>29.414999999999999</c:v>
                      </c:pt>
                      <c:pt idx="2942">
                        <c:v>29.424999999999997</c:v>
                      </c:pt>
                      <c:pt idx="2943">
                        <c:v>29.434999999999999</c:v>
                      </c:pt>
                      <c:pt idx="2944">
                        <c:v>29.445000000000007</c:v>
                      </c:pt>
                      <c:pt idx="2945">
                        <c:v>29.454999999999998</c:v>
                      </c:pt>
                      <c:pt idx="2946">
                        <c:v>29.464999999999996</c:v>
                      </c:pt>
                      <c:pt idx="2947">
                        <c:v>29.475000000000005</c:v>
                      </c:pt>
                      <c:pt idx="2948">
                        <c:v>29.484999999999996</c:v>
                      </c:pt>
                      <c:pt idx="2949">
                        <c:v>29.49499999999999</c:v>
                      </c:pt>
                      <c:pt idx="2950">
                        <c:v>29.505000000000003</c:v>
                      </c:pt>
                      <c:pt idx="2951">
                        <c:v>29.515000000000008</c:v>
                      </c:pt>
                      <c:pt idx="2952">
                        <c:v>29.524999999999995</c:v>
                      </c:pt>
                      <c:pt idx="2953">
                        <c:v>29.535000000000004</c:v>
                      </c:pt>
                      <c:pt idx="2954">
                        <c:v>29.544999999999991</c:v>
                      </c:pt>
                      <c:pt idx="2955">
                        <c:v>29.554999999999993</c:v>
                      </c:pt>
                      <c:pt idx="2956">
                        <c:v>29.565000000000005</c:v>
                      </c:pt>
                      <c:pt idx="2957">
                        <c:v>29.575000000000006</c:v>
                      </c:pt>
                      <c:pt idx="2958">
                        <c:v>29.584999999999997</c:v>
                      </c:pt>
                      <c:pt idx="2959">
                        <c:v>29.595000000000006</c:v>
                      </c:pt>
                      <c:pt idx="2960">
                        <c:v>29.604999999999997</c:v>
                      </c:pt>
                      <c:pt idx="2961">
                        <c:v>29.614999999999995</c:v>
                      </c:pt>
                      <c:pt idx="2962">
                        <c:v>29.625000000000004</c:v>
                      </c:pt>
                      <c:pt idx="2963">
                        <c:v>29.635000000000005</c:v>
                      </c:pt>
                      <c:pt idx="2964">
                        <c:v>29.644999999999996</c:v>
                      </c:pt>
                      <c:pt idx="2965">
                        <c:v>29.655000000000001</c:v>
                      </c:pt>
                      <c:pt idx="2966">
                        <c:v>29.664999999999999</c:v>
                      </c:pt>
                      <c:pt idx="2967">
                        <c:v>29.674999999999997</c:v>
                      </c:pt>
                      <c:pt idx="2968">
                        <c:v>29.684999999999999</c:v>
                      </c:pt>
                      <c:pt idx="2969">
                        <c:v>29.695000000000007</c:v>
                      </c:pt>
                      <c:pt idx="2970">
                        <c:v>29.704999999999998</c:v>
                      </c:pt>
                      <c:pt idx="2971">
                        <c:v>29.714999999999996</c:v>
                      </c:pt>
                      <c:pt idx="2972">
                        <c:v>29.725000000000005</c:v>
                      </c:pt>
                      <c:pt idx="2973">
                        <c:v>29.734999999999996</c:v>
                      </c:pt>
                      <c:pt idx="2974">
                        <c:v>29.74499999999999</c:v>
                      </c:pt>
                      <c:pt idx="2975">
                        <c:v>29.755000000000003</c:v>
                      </c:pt>
                      <c:pt idx="2976">
                        <c:v>29.765000000000008</c:v>
                      </c:pt>
                      <c:pt idx="2977">
                        <c:v>29.774999999999995</c:v>
                      </c:pt>
                      <c:pt idx="2978">
                        <c:v>29.785000000000004</c:v>
                      </c:pt>
                      <c:pt idx="2979">
                        <c:v>29.794999999999991</c:v>
                      </c:pt>
                      <c:pt idx="2980">
                        <c:v>29.804999999999993</c:v>
                      </c:pt>
                      <c:pt idx="2981">
                        <c:v>29.815000000000001</c:v>
                      </c:pt>
                      <c:pt idx="2982">
                        <c:v>29.825000000000006</c:v>
                      </c:pt>
                      <c:pt idx="2983">
                        <c:v>29.83499999999999</c:v>
                      </c:pt>
                      <c:pt idx="2984">
                        <c:v>29.845000000000006</c:v>
                      </c:pt>
                      <c:pt idx="2985">
                        <c:v>29.854999999999997</c:v>
                      </c:pt>
                      <c:pt idx="2986">
                        <c:v>29.864999999999995</c:v>
                      </c:pt>
                      <c:pt idx="2987">
                        <c:v>29.875000000000004</c:v>
                      </c:pt>
                      <c:pt idx="2988">
                        <c:v>29.885000000000005</c:v>
                      </c:pt>
                      <c:pt idx="2989">
                        <c:v>29.894999999999996</c:v>
                      </c:pt>
                      <c:pt idx="2990">
                        <c:v>29.905000000000001</c:v>
                      </c:pt>
                      <c:pt idx="2991">
                        <c:v>29.91500000000001</c:v>
                      </c:pt>
                      <c:pt idx="2992">
                        <c:v>29.924999999999997</c:v>
                      </c:pt>
                      <c:pt idx="2993">
                        <c:v>29.934999999999999</c:v>
                      </c:pt>
                      <c:pt idx="2994">
                        <c:v>29.945000000000007</c:v>
                      </c:pt>
                      <c:pt idx="2995">
                        <c:v>29.954999999999998</c:v>
                      </c:pt>
                      <c:pt idx="2996">
                        <c:v>29.964999999999996</c:v>
                      </c:pt>
                      <c:pt idx="2997">
                        <c:v>29.975000000000005</c:v>
                      </c:pt>
                      <c:pt idx="2998">
                        <c:v>29.984999999999996</c:v>
                      </c:pt>
                      <c:pt idx="2999">
                        <c:v>29.99499999999999</c:v>
                      </c:pt>
                      <c:pt idx="3000">
                        <c:v>30.005000000000003</c:v>
                      </c:pt>
                      <c:pt idx="3001">
                        <c:v>30.015000000000008</c:v>
                      </c:pt>
                      <c:pt idx="3002">
                        <c:v>30.024999999999995</c:v>
                      </c:pt>
                      <c:pt idx="3003">
                        <c:v>30.035000000000004</c:v>
                      </c:pt>
                      <c:pt idx="3004">
                        <c:v>30.044999999999991</c:v>
                      </c:pt>
                      <c:pt idx="3005">
                        <c:v>30.054999999999993</c:v>
                      </c:pt>
                      <c:pt idx="3006">
                        <c:v>30.065000000000001</c:v>
                      </c:pt>
                      <c:pt idx="3007">
                        <c:v>30.075000000000006</c:v>
                      </c:pt>
                      <c:pt idx="3008">
                        <c:v>30.08499999999999</c:v>
                      </c:pt>
                      <c:pt idx="3009">
                        <c:v>30.095000000000006</c:v>
                      </c:pt>
                      <c:pt idx="3010">
                        <c:v>30.104999999999997</c:v>
                      </c:pt>
                      <c:pt idx="3011">
                        <c:v>30.114999999999995</c:v>
                      </c:pt>
                      <c:pt idx="3012">
                        <c:v>30.125000000000004</c:v>
                      </c:pt>
                      <c:pt idx="3013">
                        <c:v>30.135000000000005</c:v>
                      </c:pt>
                      <c:pt idx="3014">
                        <c:v>30.144999999999996</c:v>
                      </c:pt>
                      <c:pt idx="3015">
                        <c:v>30.155000000000001</c:v>
                      </c:pt>
                      <c:pt idx="3016">
                        <c:v>30.164999999999999</c:v>
                      </c:pt>
                      <c:pt idx="3017">
                        <c:v>30.174999999999994</c:v>
                      </c:pt>
                      <c:pt idx="3018">
                        <c:v>30.184999999999999</c:v>
                      </c:pt>
                      <c:pt idx="3019">
                        <c:v>30.195000000000007</c:v>
                      </c:pt>
                      <c:pt idx="3020">
                        <c:v>30.204999999999998</c:v>
                      </c:pt>
                      <c:pt idx="3021">
                        <c:v>30.215</c:v>
                      </c:pt>
                      <c:pt idx="3022">
                        <c:v>30.225000000000009</c:v>
                      </c:pt>
                      <c:pt idx="3023">
                        <c:v>30.234999999999996</c:v>
                      </c:pt>
                      <c:pt idx="3024">
                        <c:v>30.244999999999994</c:v>
                      </c:pt>
                      <c:pt idx="3025">
                        <c:v>30.255000000000006</c:v>
                      </c:pt>
                      <c:pt idx="3026">
                        <c:v>30.265000000000008</c:v>
                      </c:pt>
                      <c:pt idx="3027">
                        <c:v>30.274999999999995</c:v>
                      </c:pt>
                      <c:pt idx="3028">
                        <c:v>30.285000000000004</c:v>
                      </c:pt>
                      <c:pt idx="3029">
                        <c:v>30.294999999999991</c:v>
                      </c:pt>
                      <c:pt idx="3030">
                        <c:v>30.304999999999993</c:v>
                      </c:pt>
                      <c:pt idx="3031">
                        <c:v>30.315000000000001</c:v>
                      </c:pt>
                      <c:pt idx="3032">
                        <c:v>30.325000000000006</c:v>
                      </c:pt>
                      <c:pt idx="3033">
                        <c:v>30.33499999999999</c:v>
                      </c:pt>
                      <c:pt idx="3034">
                        <c:v>30.345000000000002</c:v>
                      </c:pt>
                      <c:pt idx="3035">
                        <c:v>30.354999999999997</c:v>
                      </c:pt>
                      <c:pt idx="3036">
                        <c:v>30.364999999999988</c:v>
                      </c:pt>
                      <c:pt idx="3037">
                        <c:v>30.375000000000004</c:v>
                      </c:pt>
                      <c:pt idx="3038">
                        <c:v>30.385000000000005</c:v>
                      </c:pt>
                      <c:pt idx="3039">
                        <c:v>30.394999999999996</c:v>
                      </c:pt>
                      <c:pt idx="3040">
                        <c:v>30.405000000000001</c:v>
                      </c:pt>
                      <c:pt idx="3041">
                        <c:v>30.414999999999999</c:v>
                      </c:pt>
                      <c:pt idx="3042">
                        <c:v>30.424999999999994</c:v>
                      </c:pt>
                      <c:pt idx="3043">
                        <c:v>30.434999999999999</c:v>
                      </c:pt>
                      <c:pt idx="3044">
                        <c:v>30.445000000000007</c:v>
                      </c:pt>
                      <c:pt idx="3045">
                        <c:v>30.454999999999998</c:v>
                      </c:pt>
                      <c:pt idx="3046">
                        <c:v>30.465</c:v>
                      </c:pt>
                      <c:pt idx="3047">
                        <c:v>30.475000000000009</c:v>
                      </c:pt>
                      <c:pt idx="3048">
                        <c:v>30.484999999999996</c:v>
                      </c:pt>
                      <c:pt idx="3049">
                        <c:v>30.494999999999994</c:v>
                      </c:pt>
                      <c:pt idx="3050">
                        <c:v>30.505000000000006</c:v>
                      </c:pt>
                      <c:pt idx="3051">
                        <c:v>30.515000000000008</c:v>
                      </c:pt>
                      <c:pt idx="3052">
                        <c:v>30.524999999999995</c:v>
                      </c:pt>
                      <c:pt idx="3053">
                        <c:v>30.535000000000004</c:v>
                      </c:pt>
                      <c:pt idx="3054">
                        <c:v>30.544999999999991</c:v>
                      </c:pt>
                      <c:pt idx="3055">
                        <c:v>30.554999999999993</c:v>
                      </c:pt>
                      <c:pt idx="3056">
                        <c:v>30.565000000000001</c:v>
                      </c:pt>
                      <c:pt idx="3057">
                        <c:v>30.575000000000006</c:v>
                      </c:pt>
                      <c:pt idx="3058">
                        <c:v>30.58499999999999</c:v>
                      </c:pt>
                      <c:pt idx="3059">
                        <c:v>30.595000000000002</c:v>
                      </c:pt>
                      <c:pt idx="3060">
                        <c:v>30.604999999999997</c:v>
                      </c:pt>
                      <c:pt idx="3061">
                        <c:v>30.614999999999988</c:v>
                      </c:pt>
                      <c:pt idx="3062">
                        <c:v>30.625</c:v>
                      </c:pt>
                      <c:pt idx="3063">
                        <c:v>30.635000000000005</c:v>
                      </c:pt>
                      <c:pt idx="3064">
                        <c:v>30.644999999999992</c:v>
                      </c:pt>
                      <c:pt idx="3065">
                        <c:v>30.655000000000001</c:v>
                      </c:pt>
                      <c:pt idx="3066">
                        <c:v>30.664999999999999</c:v>
                      </c:pt>
                      <c:pt idx="3067">
                        <c:v>30.674999999999994</c:v>
                      </c:pt>
                      <c:pt idx="3068">
                        <c:v>30.684999999999999</c:v>
                      </c:pt>
                      <c:pt idx="3069">
                        <c:v>30.695000000000007</c:v>
                      </c:pt>
                      <c:pt idx="3070">
                        <c:v>30.704999999999998</c:v>
                      </c:pt>
                      <c:pt idx="3071">
                        <c:v>30.715</c:v>
                      </c:pt>
                      <c:pt idx="3072">
                        <c:v>30.725000000000012</c:v>
                      </c:pt>
                      <c:pt idx="3073">
                        <c:v>30.734999999999996</c:v>
                      </c:pt>
                      <c:pt idx="3074">
                        <c:v>30.744999999999997</c:v>
                      </c:pt>
                      <c:pt idx="3075">
                        <c:v>30.755000000000006</c:v>
                      </c:pt>
                      <c:pt idx="3076">
                        <c:v>30.765000000000008</c:v>
                      </c:pt>
                      <c:pt idx="3077">
                        <c:v>30.774999999999995</c:v>
                      </c:pt>
                      <c:pt idx="3078">
                        <c:v>30.785000000000004</c:v>
                      </c:pt>
                      <c:pt idx="3079">
                        <c:v>30.794999999999991</c:v>
                      </c:pt>
                      <c:pt idx="3080">
                        <c:v>30.804999999999993</c:v>
                      </c:pt>
                      <c:pt idx="3081">
                        <c:v>30.815000000000001</c:v>
                      </c:pt>
                      <c:pt idx="3082">
                        <c:v>30.825000000000006</c:v>
                      </c:pt>
                      <c:pt idx="3083">
                        <c:v>30.83499999999999</c:v>
                      </c:pt>
                      <c:pt idx="3084">
                        <c:v>30.845000000000002</c:v>
                      </c:pt>
                      <c:pt idx="3085">
                        <c:v>30.854999999999997</c:v>
                      </c:pt>
                      <c:pt idx="3086">
                        <c:v>30.864999999999988</c:v>
                      </c:pt>
                      <c:pt idx="3087">
                        <c:v>30.875</c:v>
                      </c:pt>
                      <c:pt idx="3088">
                        <c:v>30.885000000000005</c:v>
                      </c:pt>
                      <c:pt idx="3089">
                        <c:v>30.894999999999992</c:v>
                      </c:pt>
                      <c:pt idx="3090">
                        <c:v>30.905000000000001</c:v>
                      </c:pt>
                      <c:pt idx="3091">
                        <c:v>30.914999999999999</c:v>
                      </c:pt>
                      <c:pt idx="3092">
                        <c:v>30.924999999999994</c:v>
                      </c:pt>
                      <c:pt idx="3093">
                        <c:v>30.934999999999999</c:v>
                      </c:pt>
                      <c:pt idx="3094">
                        <c:v>30.945000000000007</c:v>
                      </c:pt>
                      <c:pt idx="3095">
                        <c:v>30.954999999999998</c:v>
                      </c:pt>
                      <c:pt idx="3096">
                        <c:v>30.965</c:v>
                      </c:pt>
                      <c:pt idx="3097">
                        <c:v>30.975000000000012</c:v>
                      </c:pt>
                      <c:pt idx="3098">
                        <c:v>30.984999999999996</c:v>
                      </c:pt>
                      <c:pt idx="3099">
                        <c:v>30.994999999999997</c:v>
                      </c:pt>
                      <c:pt idx="3100">
                        <c:v>31.005000000000006</c:v>
                      </c:pt>
                      <c:pt idx="3101">
                        <c:v>31.015000000000008</c:v>
                      </c:pt>
                      <c:pt idx="3102">
                        <c:v>31.024999999999995</c:v>
                      </c:pt>
                      <c:pt idx="3103">
                        <c:v>31.035000000000004</c:v>
                      </c:pt>
                      <c:pt idx="3104">
                        <c:v>31.044999999999991</c:v>
                      </c:pt>
                      <c:pt idx="3105">
                        <c:v>31.054999999999993</c:v>
                      </c:pt>
                      <c:pt idx="3106">
                        <c:v>31.065000000000005</c:v>
                      </c:pt>
                      <c:pt idx="3107">
                        <c:v>31.075000000000006</c:v>
                      </c:pt>
                      <c:pt idx="3108">
                        <c:v>31.08499999999999</c:v>
                      </c:pt>
                      <c:pt idx="3109">
                        <c:v>31.095000000000002</c:v>
                      </c:pt>
                      <c:pt idx="3110">
                        <c:v>31.104999999999997</c:v>
                      </c:pt>
                      <c:pt idx="3111">
                        <c:v>31.114999999999988</c:v>
                      </c:pt>
                      <c:pt idx="3112">
                        <c:v>31.125</c:v>
                      </c:pt>
                      <c:pt idx="3113">
                        <c:v>31.135000000000005</c:v>
                      </c:pt>
                      <c:pt idx="3114">
                        <c:v>31.144999999999992</c:v>
                      </c:pt>
                      <c:pt idx="3115">
                        <c:v>31.154999999999998</c:v>
                      </c:pt>
                      <c:pt idx="3116">
                        <c:v>31.164999999999999</c:v>
                      </c:pt>
                      <c:pt idx="3117">
                        <c:v>31.17499999999999</c:v>
                      </c:pt>
                      <c:pt idx="3118">
                        <c:v>31.184999999999999</c:v>
                      </c:pt>
                      <c:pt idx="3119">
                        <c:v>31.195000000000007</c:v>
                      </c:pt>
                      <c:pt idx="3120">
                        <c:v>31.204999999999998</c:v>
                      </c:pt>
                      <c:pt idx="3121">
                        <c:v>31.214999999999996</c:v>
                      </c:pt>
                      <c:pt idx="3122">
                        <c:v>31.225000000000012</c:v>
                      </c:pt>
                      <c:pt idx="3123">
                        <c:v>31.234999999999996</c:v>
                      </c:pt>
                      <c:pt idx="3124">
                        <c:v>31.244999999999997</c:v>
                      </c:pt>
                      <c:pt idx="3125">
                        <c:v>31.25500000000001</c:v>
                      </c:pt>
                      <c:pt idx="3126">
                        <c:v>31.265000000000008</c:v>
                      </c:pt>
                      <c:pt idx="3127">
                        <c:v>31.275000000000002</c:v>
                      </c:pt>
                      <c:pt idx="3128">
                        <c:v>31.285000000000004</c:v>
                      </c:pt>
                      <c:pt idx="3129">
                        <c:v>31.294999999999991</c:v>
                      </c:pt>
                      <c:pt idx="3130">
                        <c:v>31.304999999999993</c:v>
                      </c:pt>
                      <c:pt idx="3131">
                        <c:v>31.315000000000005</c:v>
                      </c:pt>
                      <c:pt idx="3132">
                        <c:v>31.325000000000006</c:v>
                      </c:pt>
                      <c:pt idx="3133">
                        <c:v>31.33499999999999</c:v>
                      </c:pt>
                      <c:pt idx="3134">
                        <c:v>31.345000000000002</c:v>
                      </c:pt>
                      <c:pt idx="3135">
                        <c:v>31.354999999999997</c:v>
                      </c:pt>
                      <c:pt idx="3136">
                        <c:v>31.364999999999988</c:v>
                      </c:pt>
                      <c:pt idx="3137">
                        <c:v>31.375</c:v>
                      </c:pt>
                      <c:pt idx="3138">
                        <c:v>31.385000000000005</c:v>
                      </c:pt>
                      <c:pt idx="3139">
                        <c:v>31.394999999999992</c:v>
                      </c:pt>
                      <c:pt idx="3140">
                        <c:v>31.404999999999998</c:v>
                      </c:pt>
                      <c:pt idx="3141">
                        <c:v>31.414999999999999</c:v>
                      </c:pt>
                      <c:pt idx="3142">
                        <c:v>31.42499999999999</c:v>
                      </c:pt>
                      <c:pt idx="3143">
                        <c:v>31.434999999999999</c:v>
                      </c:pt>
                      <c:pt idx="3144">
                        <c:v>31.445000000000007</c:v>
                      </c:pt>
                      <c:pt idx="3145">
                        <c:v>31.454999999999998</c:v>
                      </c:pt>
                      <c:pt idx="3146">
                        <c:v>31.464999999999996</c:v>
                      </c:pt>
                      <c:pt idx="3147">
                        <c:v>31.475000000000012</c:v>
                      </c:pt>
                      <c:pt idx="3148">
                        <c:v>31.484999999999996</c:v>
                      </c:pt>
                      <c:pt idx="3149">
                        <c:v>31.494999999999997</c:v>
                      </c:pt>
                      <c:pt idx="3150">
                        <c:v>31.50500000000001</c:v>
                      </c:pt>
                      <c:pt idx="3151">
                        <c:v>31.515000000000008</c:v>
                      </c:pt>
                      <c:pt idx="3152">
                        <c:v>31.525000000000002</c:v>
                      </c:pt>
                      <c:pt idx="3153">
                        <c:v>31.535000000000007</c:v>
                      </c:pt>
                      <c:pt idx="3154">
                        <c:v>31.544999999999991</c:v>
                      </c:pt>
                      <c:pt idx="3155">
                        <c:v>31.555</c:v>
                      </c:pt>
                      <c:pt idx="3156">
                        <c:v>31.565000000000005</c:v>
                      </c:pt>
                      <c:pt idx="3157">
                        <c:v>31.575000000000006</c:v>
                      </c:pt>
                      <c:pt idx="3158">
                        <c:v>31.58499999999999</c:v>
                      </c:pt>
                      <c:pt idx="3159">
                        <c:v>31.595000000000002</c:v>
                      </c:pt>
                      <c:pt idx="3160">
                        <c:v>31.604999999999997</c:v>
                      </c:pt>
                      <c:pt idx="3161">
                        <c:v>31.614999999999988</c:v>
                      </c:pt>
                      <c:pt idx="3162">
                        <c:v>31.625</c:v>
                      </c:pt>
                      <c:pt idx="3163">
                        <c:v>31.635000000000005</c:v>
                      </c:pt>
                      <c:pt idx="3164">
                        <c:v>31.644999999999992</c:v>
                      </c:pt>
                      <c:pt idx="3165">
                        <c:v>31.654999999999998</c:v>
                      </c:pt>
                      <c:pt idx="3166">
                        <c:v>31.664999999999999</c:v>
                      </c:pt>
                      <c:pt idx="3167">
                        <c:v>31.67499999999999</c:v>
                      </c:pt>
                      <c:pt idx="3168">
                        <c:v>31.684999999999995</c:v>
                      </c:pt>
                      <c:pt idx="3169">
                        <c:v>31.695000000000007</c:v>
                      </c:pt>
                      <c:pt idx="3170">
                        <c:v>31.704999999999998</c:v>
                      </c:pt>
                      <c:pt idx="3171">
                        <c:v>31.714999999999996</c:v>
                      </c:pt>
                      <c:pt idx="3172">
                        <c:v>31.725000000000012</c:v>
                      </c:pt>
                      <c:pt idx="3173">
                        <c:v>31.734999999999996</c:v>
                      </c:pt>
                      <c:pt idx="3174">
                        <c:v>31.744999999999997</c:v>
                      </c:pt>
                      <c:pt idx="3175">
                        <c:v>31.75500000000001</c:v>
                      </c:pt>
                      <c:pt idx="3176">
                        <c:v>31.765000000000008</c:v>
                      </c:pt>
                      <c:pt idx="3177">
                        <c:v>31.775000000000002</c:v>
                      </c:pt>
                      <c:pt idx="3178">
                        <c:v>31.785000000000007</c:v>
                      </c:pt>
                      <c:pt idx="3179">
                        <c:v>31.794999999999991</c:v>
                      </c:pt>
                      <c:pt idx="3180">
                        <c:v>31.805</c:v>
                      </c:pt>
                      <c:pt idx="3181">
                        <c:v>31.815000000000005</c:v>
                      </c:pt>
                      <c:pt idx="3182">
                        <c:v>31.825000000000006</c:v>
                      </c:pt>
                      <c:pt idx="3183">
                        <c:v>31.83499999999999</c:v>
                      </c:pt>
                      <c:pt idx="3184">
                        <c:v>31.845000000000002</c:v>
                      </c:pt>
                      <c:pt idx="3185">
                        <c:v>31.854999999999997</c:v>
                      </c:pt>
                      <c:pt idx="3186">
                        <c:v>31.864999999999988</c:v>
                      </c:pt>
                      <c:pt idx="3187">
                        <c:v>31.875</c:v>
                      </c:pt>
                      <c:pt idx="3188">
                        <c:v>31.885000000000005</c:v>
                      </c:pt>
                      <c:pt idx="3189">
                        <c:v>31.894999999999992</c:v>
                      </c:pt>
                      <c:pt idx="3190">
                        <c:v>31.904999999999998</c:v>
                      </c:pt>
                      <c:pt idx="3191">
                        <c:v>31.914999999999999</c:v>
                      </c:pt>
                      <c:pt idx="3192">
                        <c:v>31.92499999999999</c:v>
                      </c:pt>
                      <c:pt idx="3193">
                        <c:v>31.934999999999995</c:v>
                      </c:pt>
                      <c:pt idx="3194">
                        <c:v>31.945000000000007</c:v>
                      </c:pt>
                      <c:pt idx="3195">
                        <c:v>31.954999999999998</c:v>
                      </c:pt>
                      <c:pt idx="3196">
                        <c:v>31.964999999999996</c:v>
                      </c:pt>
                      <c:pt idx="3197">
                        <c:v>31.975000000000012</c:v>
                      </c:pt>
                      <c:pt idx="3198">
                        <c:v>31.984999999999996</c:v>
                      </c:pt>
                      <c:pt idx="3199">
                        <c:v>31.994999999999997</c:v>
                      </c:pt>
                      <c:pt idx="3200">
                        <c:v>32.00500000000001</c:v>
                      </c:pt>
                      <c:pt idx="3201">
                        <c:v>32.015000000000008</c:v>
                      </c:pt>
                      <c:pt idx="3202">
                        <c:v>32.024999999999999</c:v>
                      </c:pt>
                      <c:pt idx="3203">
                        <c:v>32.035000000000011</c:v>
                      </c:pt>
                      <c:pt idx="3204">
                        <c:v>32.045000000000002</c:v>
                      </c:pt>
                      <c:pt idx="3205">
                        <c:v>32.055</c:v>
                      </c:pt>
                      <c:pt idx="3206">
                        <c:v>32.065000000000005</c:v>
                      </c:pt>
                      <c:pt idx="3207">
                        <c:v>32.07500000000001</c:v>
                      </c:pt>
                      <c:pt idx="3208">
                        <c:v>32.084999999999994</c:v>
                      </c:pt>
                      <c:pt idx="3209">
                        <c:v>32.095000000000006</c:v>
                      </c:pt>
                      <c:pt idx="3210">
                        <c:v>32.104999999999997</c:v>
                      </c:pt>
                      <c:pt idx="3211">
                        <c:v>32.114999999999988</c:v>
                      </c:pt>
                      <c:pt idx="3212">
                        <c:v>32.125</c:v>
                      </c:pt>
                      <c:pt idx="3213">
                        <c:v>32.135000000000005</c:v>
                      </c:pt>
                      <c:pt idx="3214">
                        <c:v>32.144999999999989</c:v>
                      </c:pt>
                      <c:pt idx="3215">
                        <c:v>32.154999999999994</c:v>
                      </c:pt>
                      <c:pt idx="3216">
                        <c:v>32.164999999999999</c:v>
                      </c:pt>
                      <c:pt idx="3217">
                        <c:v>32.17499999999999</c:v>
                      </c:pt>
                      <c:pt idx="3218">
                        <c:v>32.184999999999995</c:v>
                      </c:pt>
                      <c:pt idx="3219">
                        <c:v>32.195000000000007</c:v>
                      </c:pt>
                      <c:pt idx="3220">
                        <c:v>32.204999999999998</c:v>
                      </c:pt>
                      <c:pt idx="3221">
                        <c:v>32.214999999999989</c:v>
                      </c:pt>
                      <c:pt idx="3222">
                        <c:v>32.225000000000009</c:v>
                      </c:pt>
                      <c:pt idx="3223">
                        <c:v>32.234999999999999</c:v>
                      </c:pt>
                      <c:pt idx="3224">
                        <c:v>32.244999999999997</c:v>
                      </c:pt>
                      <c:pt idx="3225">
                        <c:v>32.25500000000001</c:v>
                      </c:pt>
                      <c:pt idx="3226">
                        <c:v>32.265000000000008</c:v>
                      </c:pt>
                      <c:pt idx="3227">
                        <c:v>32.274999999999999</c:v>
                      </c:pt>
                      <c:pt idx="3228">
                        <c:v>32.285000000000011</c:v>
                      </c:pt>
                      <c:pt idx="3229">
                        <c:v>32.295000000000002</c:v>
                      </c:pt>
                      <c:pt idx="3230">
                        <c:v>32.305</c:v>
                      </c:pt>
                      <c:pt idx="3231">
                        <c:v>32.315000000000005</c:v>
                      </c:pt>
                      <c:pt idx="3232">
                        <c:v>32.32500000000001</c:v>
                      </c:pt>
                      <c:pt idx="3233">
                        <c:v>32.334999999999994</c:v>
                      </c:pt>
                      <c:pt idx="3234">
                        <c:v>32.345000000000006</c:v>
                      </c:pt>
                      <c:pt idx="3235">
                        <c:v>32.354999999999997</c:v>
                      </c:pt>
                      <c:pt idx="3236">
                        <c:v>32.364999999999988</c:v>
                      </c:pt>
                      <c:pt idx="3237">
                        <c:v>32.375</c:v>
                      </c:pt>
                      <c:pt idx="3238">
                        <c:v>32.385000000000005</c:v>
                      </c:pt>
                      <c:pt idx="3239">
                        <c:v>32.394999999999989</c:v>
                      </c:pt>
                      <c:pt idx="3240">
                        <c:v>32.404999999999994</c:v>
                      </c:pt>
                      <c:pt idx="3241">
                        <c:v>32.414999999999999</c:v>
                      </c:pt>
                      <c:pt idx="3242">
                        <c:v>32.42499999999999</c:v>
                      </c:pt>
                      <c:pt idx="3243">
                        <c:v>32.434999999999995</c:v>
                      </c:pt>
                      <c:pt idx="3244">
                        <c:v>32.445000000000007</c:v>
                      </c:pt>
                      <c:pt idx="3245">
                        <c:v>32.454999999999998</c:v>
                      </c:pt>
                      <c:pt idx="3246">
                        <c:v>32.464999999999989</c:v>
                      </c:pt>
                      <c:pt idx="3247">
                        <c:v>32.475000000000009</c:v>
                      </c:pt>
                      <c:pt idx="3248">
                        <c:v>32.484999999999999</c:v>
                      </c:pt>
                      <c:pt idx="3249">
                        <c:v>32.494999999999997</c:v>
                      </c:pt>
                      <c:pt idx="3250">
                        <c:v>32.50500000000001</c:v>
                      </c:pt>
                      <c:pt idx="3251">
                        <c:v>32.515000000000008</c:v>
                      </c:pt>
                      <c:pt idx="3252">
                        <c:v>32.524999999999999</c:v>
                      </c:pt>
                      <c:pt idx="3253">
                        <c:v>32.535000000000011</c:v>
                      </c:pt>
                      <c:pt idx="3254">
                        <c:v>32.544999999999995</c:v>
                      </c:pt>
                      <c:pt idx="3255">
                        <c:v>32.555</c:v>
                      </c:pt>
                      <c:pt idx="3256">
                        <c:v>32.565000000000005</c:v>
                      </c:pt>
                      <c:pt idx="3257">
                        <c:v>32.57500000000001</c:v>
                      </c:pt>
                      <c:pt idx="3258">
                        <c:v>32.584999999999994</c:v>
                      </c:pt>
                      <c:pt idx="3259">
                        <c:v>32.595000000000006</c:v>
                      </c:pt>
                      <c:pt idx="3260">
                        <c:v>32.604999999999997</c:v>
                      </c:pt>
                      <c:pt idx="3261">
                        <c:v>32.614999999999995</c:v>
                      </c:pt>
                      <c:pt idx="3262">
                        <c:v>32.625</c:v>
                      </c:pt>
                      <c:pt idx="3263">
                        <c:v>32.635000000000005</c:v>
                      </c:pt>
                      <c:pt idx="3264">
                        <c:v>32.644999999999989</c:v>
                      </c:pt>
                      <c:pt idx="3265">
                        <c:v>32.654999999999994</c:v>
                      </c:pt>
                      <c:pt idx="3266">
                        <c:v>32.664999999999999</c:v>
                      </c:pt>
                      <c:pt idx="3267">
                        <c:v>32.67499999999999</c:v>
                      </c:pt>
                      <c:pt idx="3268">
                        <c:v>32.684999999999995</c:v>
                      </c:pt>
                      <c:pt idx="3269">
                        <c:v>32.695000000000007</c:v>
                      </c:pt>
                      <c:pt idx="3270">
                        <c:v>32.704999999999998</c:v>
                      </c:pt>
                      <c:pt idx="3271">
                        <c:v>32.714999999999989</c:v>
                      </c:pt>
                      <c:pt idx="3272">
                        <c:v>32.725000000000001</c:v>
                      </c:pt>
                      <c:pt idx="3273">
                        <c:v>32.734999999999999</c:v>
                      </c:pt>
                      <c:pt idx="3274">
                        <c:v>32.74499999999999</c:v>
                      </c:pt>
                      <c:pt idx="3275">
                        <c:v>32.75500000000001</c:v>
                      </c:pt>
                      <c:pt idx="3276">
                        <c:v>32.765000000000008</c:v>
                      </c:pt>
                      <c:pt idx="3277">
                        <c:v>32.774999999999999</c:v>
                      </c:pt>
                      <c:pt idx="3278">
                        <c:v>32.785000000000011</c:v>
                      </c:pt>
                      <c:pt idx="3279">
                        <c:v>32.794999999999995</c:v>
                      </c:pt>
                      <c:pt idx="3280">
                        <c:v>32.805</c:v>
                      </c:pt>
                      <c:pt idx="3281">
                        <c:v>32.815000000000005</c:v>
                      </c:pt>
                      <c:pt idx="3282">
                        <c:v>32.82500000000001</c:v>
                      </c:pt>
                      <c:pt idx="3283">
                        <c:v>32.834999999999994</c:v>
                      </c:pt>
                      <c:pt idx="3284">
                        <c:v>32.845000000000006</c:v>
                      </c:pt>
                      <c:pt idx="3285">
                        <c:v>32.854999999999997</c:v>
                      </c:pt>
                      <c:pt idx="3286">
                        <c:v>32.864999999999995</c:v>
                      </c:pt>
                      <c:pt idx="3287">
                        <c:v>32.875</c:v>
                      </c:pt>
                      <c:pt idx="3288">
                        <c:v>32.885000000000005</c:v>
                      </c:pt>
                      <c:pt idx="3289">
                        <c:v>32.894999999999989</c:v>
                      </c:pt>
                      <c:pt idx="3290">
                        <c:v>32.904999999999994</c:v>
                      </c:pt>
                      <c:pt idx="3291">
                        <c:v>32.914999999999999</c:v>
                      </c:pt>
                      <c:pt idx="3292">
                        <c:v>32.92499999999999</c:v>
                      </c:pt>
                      <c:pt idx="3293">
                        <c:v>32.934999999999995</c:v>
                      </c:pt>
                      <c:pt idx="3294">
                        <c:v>32.945000000000007</c:v>
                      </c:pt>
                      <c:pt idx="3295">
                        <c:v>32.954999999999998</c:v>
                      </c:pt>
                      <c:pt idx="3296">
                        <c:v>32.964999999999989</c:v>
                      </c:pt>
                      <c:pt idx="3297">
                        <c:v>32.975000000000001</c:v>
                      </c:pt>
                      <c:pt idx="3298">
                        <c:v>32.984999999999999</c:v>
                      </c:pt>
                      <c:pt idx="3299">
                        <c:v>32.99499999999999</c:v>
                      </c:pt>
                      <c:pt idx="3300">
                        <c:v>33.00500000000001</c:v>
                      </c:pt>
                      <c:pt idx="3301">
                        <c:v>33.015000000000008</c:v>
                      </c:pt>
                      <c:pt idx="3302">
                        <c:v>33.024999999999999</c:v>
                      </c:pt>
                      <c:pt idx="3303">
                        <c:v>33.035000000000011</c:v>
                      </c:pt>
                      <c:pt idx="3304">
                        <c:v>33.044999999999995</c:v>
                      </c:pt>
                      <c:pt idx="3305">
                        <c:v>33.055</c:v>
                      </c:pt>
                      <c:pt idx="3306">
                        <c:v>33.065000000000012</c:v>
                      </c:pt>
                      <c:pt idx="3307">
                        <c:v>33.07500000000001</c:v>
                      </c:pt>
                      <c:pt idx="3308">
                        <c:v>33.084999999999994</c:v>
                      </c:pt>
                      <c:pt idx="3309">
                        <c:v>33.095000000000006</c:v>
                      </c:pt>
                      <c:pt idx="3310">
                        <c:v>33.104999999999997</c:v>
                      </c:pt>
                      <c:pt idx="3311">
                        <c:v>33.114999999999995</c:v>
                      </c:pt>
                      <c:pt idx="3312">
                        <c:v>33.125000000000007</c:v>
                      </c:pt>
                      <c:pt idx="3313">
                        <c:v>33.135000000000005</c:v>
                      </c:pt>
                      <c:pt idx="3314">
                        <c:v>33.144999999999996</c:v>
                      </c:pt>
                      <c:pt idx="3315">
                        <c:v>33.154999999999994</c:v>
                      </c:pt>
                      <c:pt idx="3316">
                        <c:v>33.164999999999999</c:v>
                      </c:pt>
                      <c:pt idx="3317">
                        <c:v>33.17499999999999</c:v>
                      </c:pt>
                      <c:pt idx="3318">
                        <c:v>33.184999999999995</c:v>
                      </c:pt>
                      <c:pt idx="3319">
                        <c:v>33.195000000000007</c:v>
                      </c:pt>
                      <c:pt idx="3320">
                        <c:v>33.204999999999998</c:v>
                      </c:pt>
                      <c:pt idx="3321">
                        <c:v>33.214999999999989</c:v>
                      </c:pt>
                      <c:pt idx="3322">
                        <c:v>33.225000000000001</c:v>
                      </c:pt>
                      <c:pt idx="3323">
                        <c:v>33.234999999999985</c:v>
                      </c:pt>
                      <c:pt idx="3324">
                        <c:v>33.24499999999999</c:v>
                      </c:pt>
                      <c:pt idx="3325">
                        <c:v>33.255000000000003</c:v>
                      </c:pt>
                      <c:pt idx="3326">
                        <c:v>33.265000000000008</c:v>
                      </c:pt>
                      <c:pt idx="3327">
                        <c:v>33.274999999999999</c:v>
                      </c:pt>
                      <c:pt idx="3328">
                        <c:v>33.285000000000011</c:v>
                      </c:pt>
                      <c:pt idx="3329">
                        <c:v>33.294999999999995</c:v>
                      </c:pt>
                      <c:pt idx="3330">
                        <c:v>33.305</c:v>
                      </c:pt>
                      <c:pt idx="3331">
                        <c:v>33.315000000000012</c:v>
                      </c:pt>
                      <c:pt idx="3332">
                        <c:v>33.32500000000001</c:v>
                      </c:pt>
                      <c:pt idx="3333">
                        <c:v>33.334999999999994</c:v>
                      </c:pt>
                      <c:pt idx="3334">
                        <c:v>33.345000000000006</c:v>
                      </c:pt>
                      <c:pt idx="3335">
                        <c:v>33.354999999999997</c:v>
                      </c:pt>
                      <c:pt idx="3336">
                        <c:v>33.364999999999995</c:v>
                      </c:pt>
                      <c:pt idx="3337">
                        <c:v>33.375000000000007</c:v>
                      </c:pt>
                      <c:pt idx="3338">
                        <c:v>33.385000000000005</c:v>
                      </c:pt>
                      <c:pt idx="3339">
                        <c:v>33.394999999999996</c:v>
                      </c:pt>
                      <c:pt idx="3340">
                        <c:v>33.404999999999994</c:v>
                      </c:pt>
                      <c:pt idx="3341">
                        <c:v>33.414999999999999</c:v>
                      </c:pt>
                      <c:pt idx="3342">
                        <c:v>33.42499999999999</c:v>
                      </c:pt>
                      <c:pt idx="3343">
                        <c:v>33.434999999999995</c:v>
                      </c:pt>
                      <c:pt idx="3344">
                        <c:v>33.445000000000007</c:v>
                      </c:pt>
                      <c:pt idx="3345">
                        <c:v>33.454999999999998</c:v>
                      </c:pt>
                      <c:pt idx="3346">
                        <c:v>33.464999999999989</c:v>
                      </c:pt>
                      <c:pt idx="3347">
                        <c:v>33.475000000000001</c:v>
                      </c:pt>
                      <c:pt idx="3348">
                        <c:v>33.484999999999985</c:v>
                      </c:pt>
                      <c:pt idx="3349">
                        <c:v>33.49499999999999</c:v>
                      </c:pt>
                      <c:pt idx="3350">
                        <c:v>33.505000000000003</c:v>
                      </c:pt>
                      <c:pt idx="3351">
                        <c:v>33.515000000000008</c:v>
                      </c:pt>
                      <c:pt idx="3352">
                        <c:v>33.524999999999999</c:v>
                      </c:pt>
                      <c:pt idx="3353">
                        <c:v>33.535000000000011</c:v>
                      </c:pt>
                      <c:pt idx="3354">
                        <c:v>33.544999999999995</c:v>
                      </c:pt>
                      <c:pt idx="3355">
                        <c:v>33.555</c:v>
                      </c:pt>
                      <c:pt idx="3356">
                        <c:v>33.565000000000012</c:v>
                      </c:pt>
                      <c:pt idx="3357">
                        <c:v>33.57500000000001</c:v>
                      </c:pt>
                      <c:pt idx="3358">
                        <c:v>33.584999999999994</c:v>
                      </c:pt>
                      <c:pt idx="3359">
                        <c:v>33.595000000000006</c:v>
                      </c:pt>
                      <c:pt idx="3360">
                        <c:v>33.604999999999997</c:v>
                      </c:pt>
                      <c:pt idx="3361">
                        <c:v>33.614999999999995</c:v>
                      </c:pt>
                      <c:pt idx="3362">
                        <c:v>33.625000000000007</c:v>
                      </c:pt>
                      <c:pt idx="3363">
                        <c:v>33.635000000000005</c:v>
                      </c:pt>
                      <c:pt idx="3364">
                        <c:v>33.644999999999996</c:v>
                      </c:pt>
                      <c:pt idx="3365">
                        <c:v>33.655000000000001</c:v>
                      </c:pt>
                      <c:pt idx="3366">
                        <c:v>33.664999999999999</c:v>
                      </c:pt>
                      <c:pt idx="3367">
                        <c:v>33.67499999999999</c:v>
                      </c:pt>
                      <c:pt idx="3368">
                        <c:v>33.684999999999995</c:v>
                      </c:pt>
                      <c:pt idx="3369">
                        <c:v>33.695000000000007</c:v>
                      </c:pt>
                      <c:pt idx="3370">
                        <c:v>33.704999999999998</c:v>
                      </c:pt>
                      <c:pt idx="3371">
                        <c:v>33.714999999999989</c:v>
                      </c:pt>
                      <c:pt idx="3372">
                        <c:v>33.725000000000001</c:v>
                      </c:pt>
                      <c:pt idx="3373">
                        <c:v>33.734999999999985</c:v>
                      </c:pt>
                      <c:pt idx="3374">
                        <c:v>33.74499999999999</c:v>
                      </c:pt>
                      <c:pt idx="3375">
                        <c:v>33.755000000000003</c:v>
                      </c:pt>
                      <c:pt idx="3376">
                        <c:v>33.765000000000008</c:v>
                      </c:pt>
                      <c:pt idx="3377">
                        <c:v>33.774999999999999</c:v>
                      </c:pt>
                      <c:pt idx="3378">
                        <c:v>33.785000000000004</c:v>
                      </c:pt>
                      <c:pt idx="3379">
                        <c:v>33.794999999999995</c:v>
                      </c:pt>
                      <c:pt idx="3380">
                        <c:v>33.804999999999993</c:v>
                      </c:pt>
                      <c:pt idx="3381">
                        <c:v>33.815000000000012</c:v>
                      </c:pt>
                      <c:pt idx="3382">
                        <c:v>33.82500000000001</c:v>
                      </c:pt>
                      <c:pt idx="3383">
                        <c:v>33.834999999999994</c:v>
                      </c:pt>
                      <c:pt idx="3384">
                        <c:v>33.845000000000006</c:v>
                      </c:pt>
                      <c:pt idx="3385">
                        <c:v>33.854999999999997</c:v>
                      </c:pt>
                      <c:pt idx="3386">
                        <c:v>33.864999999999995</c:v>
                      </c:pt>
                      <c:pt idx="3387">
                        <c:v>33.875000000000007</c:v>
                      </c:pt>
                      <c:pt idx="3388">
                        <c:v>33.885000000000005</c:v>
                      </c:pt>
                      <c:pt idx="3389">
                        <c:v>33.894999999999996</c:v>
                      </c:pt>
                      <c:pt idx="3390">
                        <c:v>33.905000000000001</c:v>
                      </c:pt>
                      <c:pt idx="3391">
                        <c:v>33.914999999999999</c:v>
                      </c:pt>
                      <c:pt idx="3392">
                        <c:v>33.92499999999999</c:v>
                      </c:pt>
                      <c:pt idx="3393">
                        <c:v>33.934999999999995</c:v>
                      </c:pt>
                      <c:pt idx="3394">
                        <c:v>33.945000000000007</c:v>
                      </c:pt>
                      <c:pt idx="3395">
                        <c:v>33.954999999999998</c:v>
                      </c:pt>
                      <c:pt idx="3396">
                        <c:v>33.964999999999989</c:v>
                      </c:pt>
                      <c:pt idx="3397">
                        <c:v>33.975000000000001</c:v>
                      </c:pt>
                      <c:pt idx="3398">
                        <c:v>33.984999999999985</c:v>
                      </c:pt>
                      <c:pt idx="3399">
                        <c:v>33.99499999999999</c:v>
                      </c:pt>
                      <c:pt idx="3400">
                        <c:v>34.005000000000003</c:v>
                      </c:pt>
                      <c:pt idx="3401">
                        <c:v>34.015000000000008</c:v>
                      </c:pt>
                      <c:pt idx="3402">
                        <c:v>34.024999999999999</c:v>
                      </c:pt>
                      <c:pt idx="3403">
                        <c:v>34.035000000000004</c:v>
                      </c:pt>
                      <c:pt idx="3404">
                        <c:v>34.044999999999995</c:v>
                      </c:pt>
                      <c:pt idx="3405">
                        <c:v>34.054999999999993</c:v>
                      </c:pt>
                      <c:pt idx="3406">
                        <c:v>34.065000000000012</c:v>
                      </c:pt>
                      <c:pt idx="3407">
                        <c:v>34.07500000000001</c:v>
                      </c:pt>
                      <c:pt idx="3408">
                        <c:v>34.084999999999994</c:v>
                      </c:pt>
                      <c:pt idx="3409">
                        <c:v>34.095000000000006</c:v>
                      </c:pt>
                      <c:pt idx="3410">
                        <c:v>34.104999999999997</c:v>
                      </c:pt>
                      <c:pt idx="3411">
                        <c:v>34.114999999999995</c:v>
                      </c:pt>
                      <c:pt idx="3412">
                        <c:v>34.125000000000007</c:v>
                      </c:pt>
                      <c:pt idx="3413">
                        <c:v>34.135000000000005</c:v>
                      </c:pt>
                      <c:pt idx="3414">
                        <c:v>34.144999999999996</c:v>
                      </c:pt>
                      <c:pt idx="3415">
                        <c:v>34.155000000000001</c:v>
                      </c:pt>
                      <c:pt idx="3416">
                        <c:v>34.164999999999999</c:v>
                      </c:pt>
                      <c:pt idx="3417">
                        <c:v>34.174999999999997</c:v>
                      </c:pt>
                      <c:pt idx="3418">
                        <c:v>34.185000000000002</c:v>
                      </c:pt>
                      <c:pt idx="3419">
                        <c:v>34.195000000000007</c:v>
                      </c:pt>
                      <c:pt idx="3420">
                        <c:v>34.204999999999998</c:v>
                      </c:pt>
                      <c:pt idx="3421">
                        <c:v>34.214999999999989</c:v>
                      </c:pt>
                      <c:pt idx="3422">
                        <c:v>34.225000000000001</c:v>
                      </c:pt>
                      <c:pt idx="3423">
                        <c:v>34.234999999999985</c:v>
                      </c:pt>
                      <c:pt idx="3424">
                        <c:v>34.24499999999999</c:v>
                      </c:pt>
                      <c:pt idx="3425">
                        <c:v>34.255000000000003</c:v>
                      </c:pt>
                      <c:pt idx="3426">
                        <c:v>34.265000000000008</c:v>
                      </c:pt>
                      <c:pt idx="3427">
                        <c:v>34.274999999999991</c:v>
                      </c:pt>
                      <c:pt idx="3428">
                        <c:v>34.285000000000004</c:v>
                      </c:pt>
                      <c:pt idx="3429">
                        <c:v>34.294999999999995</c:v>
                      </c:pt>
                      <c:pt idx="3430">
                        <c:v>34.304999999999993</c:v>
                      </c:pt>
                      <c:pt idx="3431">
                        <c:v>34.315000000000005</c:v>
                      </c:pt>
                      <c:pt idx="3432">
                        <c:v>34.32500000000001</c:v>
                      </c:pt>
                      <c:pt idx="3433">
                        <c:v>34.334999999999994</c:v>
                      </c:pt>
                      <c:pt idx="3434">
                        <c:v>34.345000000000006</c:v>
                      </c:pt>
                      <c:pt idx="3435">
                        <c:v>34.354999999999997</c:v>
                      </c:pt>
                      <c:pt idx="3436">
                        <c:v>34.364999999999995</c:v>
                      </c:pt>
                      <c:pt idx="3437">
                        <c:v>34.375000000000007</c:v>
                      </c:pt>
                      <c:pt idx="3438">
                        <c:v>34.385000000000005</c:v>
                      </c:pt>
                      <c:pt idx="3439">
                        <c:v>34.394999999999996</c:v>
                      </c:pt>
                      <c:pt idx="3440">
                        <c:v>34.405000000000001</c:v>
                      </c:pt>
                      <c:pt idx="3441">
                        <c:v>34.414999999999999</c:v>
                      </c:pt>
                      <c:pt idx="3442">
                        <c:v>34.424999999999997</c:v>
                      </c:pt>
                      <c:pt idx="3443">
                        <c:v>34.435000000000002</c:v>
                      </c:pt>
                      <c:pt idx="3444">
                        <c:v>34.445000000000007</c:v>
                      </c:pt>
                      <c:pt idx="3445">
                        <c:v>34.454999999999998</c:v>
                      </c:pt>
                      <c:pt idx="3446">
                        <c:v>34.464999999999989</c:v>
                      </c:pt>
                      <c:pt idx="3447">
                        <c:v>34.475000000000001</c:v>
                      </c:pt>
                      <c:pt idx="3448">
                        <c:v>34.484999999999985</c:v>
                      </c:pt>
                      <c:pt idx="3449">
                        <c:v>34.49499999999999</c:v>
                      </c:pt>
                      <c:pt idx="3450">
                        <c:v>34.505000000000003</c:v>
                      </c:pt>
                      <c:pt idx="3451">
                        <c:v>34.515000000000008</c:v>
                      </c:pt>
                      <c:pt idx="3452">
                        <c:v>34.524999999999991</c:v>
                      </c:pt>
                      <c:pt idx="3453">
                        <c:v>34.535000000000004</c:v>
                      </c:pt>
                      <c:pt idx="3454">
                        <c:v>34.544999999999995</c:v>
                      </c:pt>
                      <c:pt idx="3455">
                        <c:v>34.554999999999993</c:v>
                      </c:pt>
                      <c:pt idx="3456">
                        <c:v>34.565000000000005</c:v>
                      </c:pt>
                      <c:pt idx="3457">
                        <c:v>34.57500000000001</c:v>
                      </c:pt>
                      <c:pt idx="3458">
                        <c:v>34.584999999999994</c:v>
                      </c:pt>
                      <c:pt idx="3459">
                        <c:v>34.595000000000006</c:v>
                      </c:pt>
                      <c:pt idx="3460">
                        <c:v>34.604999999999997</c:v>
                      </c:pt>
                      <c:pt idx="3461">
                        <c:v>34.614999999999995</c:v>
                      </c:pt>
                      <c:pt idx="3462">
                        <c:v>34.625000000000007</c:v>
                      </c:pt>
                      <c:pt idx="3463">
                        <c:v>34.635000000000005</c:v>
                      </c:pt>
                      <c:pt idx="3464">
                        <c:v>34.644999999999996</c:v>
                      </c:pt>
                      <c:pt idx="3465">
                        <c:v>34.655000000000001</c:v>
                      </c:pt>
                      <c:pt idx="3466">
                        <c:v>34.664999999999999</c:v>
                      </c:pt>
                      <c:pt idx="3467">
                        <c:v>34.674999999999997</c:v>
                      </c:pt>
                      <c:pt idx="3468">
                        <c:v>34.685000000000002</c:v>
                      </c:pt>
                      <c:pt idx="3469">
                        <c:v>34.695000000000007</c:v>
                      </c:pt>
                      <c:pt idx="3470">
                        <c:v>34.704999999999998</c:v>
                      </c:pt>
                      <c:pt idx="3471">
                        <c:v>34.714999999999996</c:v>
                      </c:pt>
                      <c:pt idx="3472">
                        <c:v>34.725000000000001</c:v>
                      </c:pt>
                      <c:pt idx="3473">
                        <c:v>34.734999999999999</c:v>
                      </c:pt>
                      <c:pt idx="3474">
                        <c:v>34.74499999999999</c:v>
                      </c:pt>
                      <c:pt idx="3475">
                        <c:v>34.755000000000003</c:v>
                      </c:pt>
                      <c:pt idx="3476">
                        <c:v>34.765000000000008</c:v>
                      </c:pt>
                      <c:pt idx="3477">
                        <c:v>34.774999999999991</c:v>
                      </c:pt>
                      <c:pt idx="3478">
                        <c:v>34.785000000000004</c:v>
                      </c:pt>
                      <c:pt idx="3479">
                        <c:v>34.794999999999995</c:v>
                      </c:pt>
                      <c:pt idx="3480">
                        <c:v>34.804999999999993</c:v>
                      </c:pt>
                      <c:pt idx="3481">
                        <c:v>34.815000000000005</c:v>
                      </c:pt>
                      <c:pt idx="3482">
                        <c:v>34.82500000000001</c:v>
                      </c:pt>
                      <c:pt idx="3483">
                        <c:v>34.834999999999994</c:v>
                      </c:pt>
                      <c:pt idx="3484">
                        <c:v>34.845000000000006</c:v>
                      </c:pt>
                      <c:pt idx="3485">
                        <c:v>34.854999999999997</c:v>
                      </c:pt>
                      <c:pt idx="3486">
                        <c:v>34.864999999999988</c:v>
                      </c:pt>
                      <c:pt idx="3487">
                        <c:v>34.875000000000007</c:v>
                      </c:pt>
                      <c:pt idx="3488">
                        <c:v>34.885000000000005</c:v>
                      </c:pt>
                      <c:pt idx="3489">
                        <c:v>34.894999999999996</c:v>
                      </c:pt>
                      <c:pt idx="3490">
                        <c:v>34.905000000000001</c:v>
                      </c:pt>
                      <c:pt idx="3491">
                        <c:v>34.914999999999999</c:v>
                      </c:pt>
                      <c:pt idx="3492">
                        <c:v>34.924999999999997</c:v>
                      </c:pt>
                      <c:pt idx="3493">
                        <c:v>34.935000000000002</c:v>
                      </c:pt>
                      <c:pt idx="3494">
                        <c:v>34.945000000000007</c:v>
                      </c:pt>
                      <c:pt idx="3495">
                        <c:v>34.954999999999998</c:v>
                      </c:pt>
                      <c:pt idx="3496">
                        <c:v>34.964999999999996</c:v>
                      </c:pt>
                      <c:pt idx="3497">
                        <c:v>34.975000000000001</c:v>
                      </c:pt>
                      <c:pt idx="3498">
                        <c:v>34.984999999999999</c:v>
                      </c:pt>
                      <c:pt idx="3499">
                        <c:v>34.99499999999999</c:v>
                      </c:pt>
                      <c:pt idx="3500">
                        <c:v>35.005000000000003</c:v>
                      </c:pt>
                      <c:pt idx="3501">
                        <c:v>35.015000000000008</c:v>
                      </c:pt>
                      <c:pt idx="3502">
                        <c:v>35.024999999999991</c:v>
                      </c:pt>
                      <c:pt idx="3503">
                        <c:v>35.035000000000004</c:v>
                      </c:pt>
                      <c:pt idx="3504">
                        <c:v>35.044999999999995</c:v>
                      </c:pt>
                      <c:pt idx="3505">
                        <c:v>35.054999999999993</c:v>
                      </c:pt>
                      <c:pt idx="3506">
                        <c:v>35.065000000000005</c:v>
                      </c:pt>
                      <c:pt idx="3507">
                        <c:v>35.07500000000001</c:v>
                      </c:pt>
                      <c:pt idx="3508">
                        <c:v>35.084999999999994</c:v>
                      </c:pt>
                      <c:pt idx="3509">
                        <c:v>35.095000000000006</c:v>
                      </c:pt>
                      <c:pt idx="3510">
                        <c:v>35.104999999999997</c:v>
                      </c:pt>
                      <c:pt idx="3511">
                        <c:v>35.114999999999988</c:v>
                      </c:pt>
                      <c:pt idx="3512">
                        <c:v>35.125000000000007</c:v>
                      </c:pt>
                      <c:pt idx="3513">
                        <c:v>35.135000000000005</c:v>
                      </c:pt>
                      <c:pt idx="3514">
                        <c:v>35.144999999999996</c:v>
                      </c:pt>
                      <c:pt idx="3515">
                        <c:v>35.155000000000001</c:v>
                      </c:pt>
                      <c:pt idx="3516">
                        <c:v>35.164999999999999</c:v>
                      </c:pt>
                      <c:pt idx="3517">
                        <c:v>35.174999999999997</c:v>
                      </c:pt>
                      <c:pt idx="3518">
                        <c:v>35.185000000000002</c:v>
                      </c:pt>
                      <c:pt idx="3519">
                        <c:v>35.195000000000007</c:v>
                      </c:pt>
                      <c:pt idx="3520">
                        <c:v>35.204999999999998</c:v>
                      </c:pt>
                      <c:pt idx="3521">
                        <c:v>35.214999999999996</c:v>
                      </c:pt>
                      <c:pt idx="3522">
                        <c:v>35.225000000000001</c:v>
                      </c:pt>
                      <c:pt idx="3523">
                        <c:v>35.234999999999999</c:v>
                      </c:pt>
                      <c:pt idx="3524">
                        <c:v>35.24499999999999</c:v>
                      </c:pt>
                      <c:pt idx="3525">
                        <c:v>35.255000000000003</c:v>
                      </c:pt>
                      <c:pt idx="3526">
                        <c:v>35.265000000000008</c:v>
                      </c:pt>
                      <c:pt idx="3527">
                        <c:v>35.274999999999991</c:v>
                      </c:pt>
                      <c:pt idx="3528">
                        <c:v>35.285000000000004</c:v>
                      </c:pt>
                      <c:pt idx="3529">
                        <c:v>35.294999999999995</c:v>
                      </c:pt>
                      <c:pt idx="3530">
                        <c:v>35.304999999999993</c:v>
                      </c:pt>
                      <c:pt idx="3531">
                        <c:v>35.314999999999998</c:v>
                      </c:pt>
                      <c:pt idx="3532">
                        <c:v>35.32500000000001</c:v>
                      </c:pt>
                      <c:pt idx="3533">
                        <c:v>35.334999999999994</c:v>
                      </c:pt>
                      <c:pt idx="3534">
                        <c:v>35.345000000000006</c:v>
                      </c:pt>
                      <c:pt idx="3535">
                        <c:v>35.354999999999997</c:v>
                      </c:pt>
                      <c:pt idx="3536">
                        <c:v>35.364999999999988</c:v>
                      </c:pt>
                      <c:pt idx="3537">
                        <c:v>35.375000000000007</c:v>
                      </c:pt>
                      <c:pt idx="3538">
                        <c:v>35.385000000000012</c:v>
                      </c:pt>
                      <c:pt idx="3539">
                        <c:v>35.394999999999989</c:v>
                      </c:pt>
                      <c:pt idx="3540">
                        <c:v>35.405000000000001</c:v>
                      </c:pt>
                      <c:pt idx="3541">
                        <c:v>35.414999999999999</c:v>
                      </c:pt>
                      <c:pt idx="3542">
                        <c:v>35.424999999999997</c:v>
                      </c:pt>
                      <c:pt idx="3543">
                        <c:v>35.435000000000002</c:v>
                      </c:pt>
                      <c:pt idx="3544">
                        <c:v>35.445000000000007</c:v>
                      </c:pt>
                      <c:pt idx="3545">
                        <c:v>35.454999999999998</c:v>
                      </c:pt>
                      <c:pt idx="3546">
                        <c:v>35.464999999999996</c:v>
                      </c:pt>
                      <c:pt idx="3547">
                        <c:v>35.475000000000009</c:v>
                      </c:pt>
                      <c:pt idx="3548">
                        <c:v>35.484999999999999</c:v>
                      </c:pt>
                      <c:pt idx="3549">
                        <c:v>35.494999999999997</c:v>
                      </c:pt>
                      <c:pt idx="3550">
                        <c:v>35.505000000000003</c:v>
                      </c:pt>
                      <c:pt idx="3551">
                        <c:v>35.515000000000008</c:v>
                      </c:pt>
                      <c:pt idx="3552">
                        <c:v>35.524999999999991</c:v>
                      </c:pt>
                      <c:pt idx="3553">
                        <c:v>35.535000000000004</c:v>
                      </c:pt>
                      <c:pt idx="3554">
                        <c:v>35.544999999999995</c:v>
                      </c:pt>
                      <c:pt idx="3555">
                        <c:v>35.554999999999993</c:v>
                      </c:pt>
                      <c:pt idx="3556">
                        <c:v>35.564999999999998</c:v>
                      </c:pt>
                      <c:pt idx="3557">
                        <c:v>35.57500000000001</c:v>
                      </c:pt>
                      <c:pt idx="3558">
                        <c:v>35.584999999999994</c:v>
                      </c:pt>
                      <c:pt idx="3559">
                        <c:v>35.595000000000006</c:v>
                      </c:pt>
                      <c:pt idx="3560">
                        <c:v>35.604999999999997</c:v>
                      </c:pt>
                      <c:pt idx="3561">
                        <c:v>35.614999999999988</c:v>
                      </c:pt>
                      <c:pt idx="3562">
                        <c:v>35.625000000000007</c:v>
                      </c:pt>
                      <c:pt idx="3563">
                        <c:v>35.635000000000012</c:v>
                      </c:pt>
                      <c:pt idx="3564">
                        <c:v>35.644999999999989</c:v>
                      </c:pt>
                      <c:pt idx="3565">
                        <c:v>35.655000000000001</c:v>
                      </c:pt>
                      <c:pt idx="3566">
                        <c:v>35.664999999999999</c:v>
                      </c:pt>
                      <c:pt idx="3567">
                        <c:v>35.674999999999997</c:v>
                      </c:pt>
                      <c:pt idx="3568">
                        <c:v>35.685000000000002</c:v>
                      </c:pt>
                      <c:pt idx="3569">
                        <c:v>35.695000000000007</c:v>
                      </c:pt>
                      <c:pt idx="3570">
                        <c:v>35.704999999999998</c:v>
                      </c:pt>
                      <c:pt idx="3571">
                        <c:v>35.714999999999996</c:v>
                      </c:pt>
                      <c:pt idx="3572">
                        <c:v>35.725000000000009</c:v>
                      </c:pt>
                      <c:pt idx="3573">
                        <c:v>35.734999999999999</c:v>
                      </c:pt>
                      <c:pt idx="3574">
                        <c:v>35.744999999999997</c:v>
                      </c:pt>
                      <c:pt idx="3575">
                        <c:v>35.755000000000003</c:v>
                      </c:pt>
                      <c:pt idx="3576">
                        <c:v>35.765000000000008</c:v>
                      </c:pt>
                      <c:pt idx="3577">
                        <c:v>35.774999999999991</c:v>
                      </c:pt>
                      <c:pt idx="3578">
                        <c:v>35.785000000000004</c:v>
                      </c:pt>
                      <c:pt idx="3579">
                        <c:v>35.794999999999995</c:v>
                      </c:pt>
                      <c:pt idx="3580">
                        <c:v>35.804999999999993</c:v>
                      </c:pt>
                      <c:pt idx="3581">
                        <c:v>35.814999999999998</c:v>
                      </c:pt>
                      <c:pt idx="3582">
                        <c:v>35.82500000000001</c:v>
                      </c:pt>
                      <c:pt idx="3583">
                        <c:v>35.834999999999994</c:v>
                      </c:pt>
                      <c:pt idx="3584">
                        <c:v>35.845000000000006</c:v>
                      </c:pt>
                      <c:pt idx="3585">
                        <c:v>35.854999999999997</c:v>
                      </c:pt>
                      <c:pt idx="3586">
                        <c:v>35.864999999999988</c:v>
                      </c:pt>
                      <c:pt idx="3587">
                        <c:v>35.875000000000007</c:v>
                      </c:pt>
                      <c:pt idx="3588">
                        <c:v>35.885000000000012</c:v>
                      </c:pt>
                      <c:pt idx="3589">
                        <c:v>35.894999999999989</c:v>
                      </c:pt>
                      <c:pt idx="3590">
                        <c:v>35.905000000000001</c:v>
                      </c:pt>
                      <c:pt idx="3591">
                        <c:v>35.914999999999999</c:v>
                      </c:pt>
                      <c:pt idx="3592">
                        <c:v>35.924999999999997</c:v>
                      </c:pt>
                      <c:pt idx="3593">
                        <c:v>35.935000000000002</c:v>
                      </c:pt>
                      <c:pt idx="3594">
                        <c:v>35.945000000000007</c:v>
                      </c:pt>
                      <c:pt idx="3595">
                        <c:v>35.954999999999998</c:v>
                      </c:pt>
                      <c:pt idx="3596">
                        <c:v>35.964999999999996</c:v>
                      </c:pt>
                      <c:pt idx="3597">
                        <c:v>35.975000000000009</c:v>
                      </c:pt>
                      <c:pt idx="3598">
                        <c:v>35.984999999999999</c:v>
                      </c:pt>
                      <c:pt idx="3599">
                        <c:v>35.994999999999997</c:v>
                      </c:pt>
                      <c:pt idx="3600">
                        <c:v>36.00500000000001</c:v>
                      </c:pt>
                      <c:pt idx="3601">
                        <c:v>36.015000000000008</c:v>
                      </c:pt>
                      <c:pt idx="3602">
                        <c:v>36.024999999999999</c:v>
                      </c:pt>
                      <c:pt idx="3603">
                        <c:v>36.035000000000004</c:v>
                      </c:pt>
                      <c:pt idx="3604">
                        <c:v>36.044999999999995</c:v>
                      </c:pt>
                      <c:pt idx="3605">
                        <c:v>36.054999999999993</c:v>
                      </c:pt>
                      <c:pt idx="3606">
                        <c:v>36.065000000000005</c:v>
                      </c:pt>
                      <c:pt idx="3607">
                        <c:v>36.07500000000001</c:v>
                      </c:pt>
                      <c:pt idx="3608">
                        <c:v>36.084999999999994</c:v>
                      </c:pt>
                      <c:pt idx="3609">
                        <c:v>36.095000000000006</c:v>
                      </c:pt>
                      <c:pt idx="3610">
                        <c:v>36.104999999999997</c:v>
                      </c:pt>
                      <c:pt idx="3611">
                        <c:v>36.114999999999988</c:v>
                      </c:pt>
                      <c:pt idx="3612">
                        <c:v>36.125000000000007</c:v>
                      </c:pt>
                      <c:pt idx="3613">
                        <c:v>36.135000000000005</c:v>
                      </c:pt>
                      <c:pt idx="3614">
                        <c:v>36.144999999999989</c:v>
                      </c:pt>
                      <c:pt idx="3615">
                        <c:v>36.154999999999994</c:v>
                      </c:pt>
                      <c:pt idx="3616">
                        <c:v>36.164999999999999</c:v>
                      </c:pt>
                      <c:pt idx="3617">
                        <c:v>36.174999999999997</c:v>
                      </c:pt>
                      <c:pt idx="3618">
                        <c:v>36.185000000000002</c:v>
                      </c:pt>
                      <c:pt idx="3619">
                        <c:v>36.195000000000007</c:v>
                      </c:pt>
                      <c:pt idx="3620">
                        <c:v>36.204999999999998</c:v>
                      </c:pt>
                      <c:pt idx="3621">
                        <c:v>36.214999999999996</c:v>
                      </c:pt>
                      <c:pt idx="3622">
                        <c:v>36.225000000000009</c:v>
                      </c:pt>
                      <c:pt idx="3623">
                        <c:v>36.234999999999999</c:v>
                      </c:pt>
                      <c:pt idx="3624">
                        <c:v>36.244999999999997</c:v>
                      </c:pt>
                      <c:pt idx="3625">
                        <c:v>36.25500000000001</c:v>
                      </c:pt>
                      <c:pt idx="3626">
                        <c:v>36.265000000000008</c:v>
                      </c:pt>
                      <c:pt idx="3627">
                        <c:v>36.274999999999999</c:v>
                      </c:pt>
                      <c:pt idx="3628">
                        <c:v>36.285000000000004</c:v>
                      </c:pt>
                      <c:pt idx="3629">
                        <c:v>36.294999999999995</c:v>
                      </c:pt>
                      <c:pt idx="3630">
                        <c:v>36.304999999999993</c:v>
                      </c:pt>
                      <c:pt idx="3631">
                        <c:v>36.315000000000005</c:v>
                      </c:pt>
                      <c:pt idx="3632">
                        <c:v>36.32500000000001</c:v>
                      </c:pt>
                      <c:pt idx="3633">
                        <c:v>36.334999999999994</c:v>
                      </c:pt>
                      <c:pt idx="3634">
                        <c:v>36.345000000000006</c:v>
                      </c:pt>
                      <c:pt idx="3635">
                        <c:v>36.354999999999997</c:v>
                      </c:pt>
                      <c:pt idx="3636">
                        <c:v>36.364999999999988</c:v>
                      </c:pt>
                      <c:pt idx="3637">
                        <c:v>36.375000000000007</c:v>
                      </c:pt>
                      <c:pt idx="3638">
                        <c:v>36.385000000000005</c:v>
                      </c:pt>
                      <c:pt idx="3639">
                        <c:v>36.394999999999989</c:v>
                      </c:pt>
                      <c:pt idx="3640">
                        <c:v>36.404999999999994</c:v>
                      </c:pt>
                      <c:pt idx="3641">
                        <c:v>36.414999999999999</c:v>
                      </c:pt>
                      <c:pt idx="3642">
                        <c:v>36.424999999999997</c:v>
                      </c:pt>
                      <c:pt idx="3643">
                        <c:v>36.435000000000002</c:v>
                      </c:pt>
                      <c:pt idx="3644">
                        <c:v>36.445000000000007</c:v>
                      </c:pt>
                      <c:pt idx="3645">
                        <c:v>36.454999999999998</c:v>
                      </c:pt>
                      <c:pt idx="3646">
                        <c:v>36.464999999999996</c:v>
                      </c:pt>
                      <c:pt idx="3647">
                        <c:v>36.475000000000009</c:v>
                      </c:pt>
                      <c:pt idx="3648">
                        <c:v>36.484999999999999</c:v>
                      </c:pt>
                      <c:pt idx="3649">
                        <c:v>36.494999999999997</c:v>
                      </c:pt>
                      <c:pt idx="3650">
                        <c:v>36.50500000000001</c:v>
                      </c:pt>
                      <c:pt idx="3651">
                        <c:v>36.515000000000008</c:v>
                      </c:pt>
                      <c:pt idx="3652">
                        <c:v>36.524999999999999</c:v>
                      </c:pt>
                      <c:pt idx="3653">
                        <c:v>36.535000000000004</c:v>
                      </c:pt>
                      <c:pt idx="3654">
                        <c:v>36.544999999999995</c:v>
                      </c:pt>
                      <c:pt idx="3655">
                        <c:v>36.554999999999993</c:v>
                      </c:pt>
                      <c:pt idx="3656">
                        <c:v>36.565000000000005</c:v>
                      </c:pt>
                      <c:pt idx="3657">
                        <c:v>36.57500000000001</c:v>
                      </c:pt>
                      <c:pt idx="3658">
                        <c:v>36.584999999999994</c:v>
                      </c:pt>
                      <c:pt idx="3659">
                        <c:v>36.595000000000006</c:v>
                      </c:pt>
                      <c:pt idx="3660">
                        <c:v>36.604999999999997</c:v>
                      </c:pt>
                      <c:pt idx="3661">
                        <c:v>36.614999999999988</c:v>
                      </c:pt>
                      <c:pt idx="3662">
                        <c:v>36.625</c:v>
                      </c:pt>
                      <c:pt idx="3663">
                        <c:v>36.635000000000005</c:v>
                      </c:pt>
                      <c:pt idx="3664">
                        <c:v>36.644999999999996</c:v>
                      </c:pt>
                      <c:pt idx="3665">
                        <c:v>36.655000000000001</c:v>
                      </c:pt>
                      <c:pt idx="3666">
                        <c:v>36.664999999999999</c:v>
                      </c:pt>
                      <c:pt idx="3667">
                        <c:v>36.674999999999997</c:v>
                      </c:pt>
                      <c:pt idx="3668">
                        <c:v>36.684999999999995</c:v>
                      </c:pt>
                      <c:pt idx="3669">
                        <c:v>36.695000000000007</c:v>
                      </c:pt>
                      <c:pt idx="3670">
                        <c:v>36.704999999999998</c:v>
                      </c:pt>
                      <c:pt idx="3671">
                        <c:v>36.714999999999996</c:v>
                      </c:pt>
                      <c:pt idx="3672">
                        <c:v>36.725000000000009</c:v>
                      </c:pt>
                      <c:pt idx="3673">
                        <c:v>36.734999999999999</c:v>
                      </c:pt>
                      <c:pt idx="3674">
                        <c:v>36.744999999999997</c:v>
                      </c:pt>
                      <c:pt idx="3675">
                        <c:v>36.75500000000001</c:v>
                      </c:pt>
                      <c:pt idx="3676">
                        <c:v>36.765000000000008</c:v>
                      </c:pt>
                      <c:pt idx="3677">
                        <c:v>36.774999999999999</c:v>
                      </c:pt>
                      <c:pt idx="3678">
                        <c:v>36.785000000000011</c:v>
                      </c:pt>
                      <c:pt idx="3679">
                        <c:v>36.794999999999995</c:v>
                      </c:pt>
                      <c:pt idx="3680">
                        <c:v>36.805</c:v>
                      </c:pt>
                      <c:pt idx="3681">
                        <c:v>36.815000000000005</c:v>
                      </c:pt>
                      <c:pt idx="3682">
                        <c:v>36.82500000000001</c:v>
                      </c:pt>
                      <c:pt idx="3683">
                        <c:v>36.834999999999994</c:v>
                      </c:pt>
                      <c:pt idx="3684">
                        <c:v>36.845000000000006</c:v>
                      </c:pt>
                      <c:pt idx="3685">
                        <c:v>36.854999999999997</c:v>
                      </c:pt>
                      <c:pt idx="3686">
                        <c:v>36.864999999999988</c:v>
                      </c:pt>
                      <c:pt idx="3687">
                        <c:v>36.875</c:v>
                      </c:pt>
                      <c:pt idx="3688">
                        <c:v>36.885000000000005</c:v>
                      </c:pt>
                      <c:pt idx="3689">
                        <c:v>36.894999999999996</c:v>
                      </c:pt>
                      <c:pt idx="3690">
                        <c:v>36.905000000000001</c:v>
                      </c:pt>
                      <c:pt idx="3691">
                        <c:v>36.914999999999999</c:v>
                      </c:pt>
                      <c:pt idx="3692">
                        <c:v>36.924999999999997</c:v>
                      </c:pt>
                      <c:pt idx="3693">
                        <c:v>36.934999999999995</c:v>
                      </c:pt>
                      <c:pt idx="3694">
                        <c:v>36.945000000000007</c:v>
                      </c:pt>
                      <c:pt idx="3695">
                        <c:v>36.954999999999998</c:v>
                      </c:pt>
                      <c:pt idx="3696">
                        <c:v>36.964999999999996</c:v>
                      </c:pt>
                      <c:pt idx="3697">
                        <c:v>36.975000000000009</c:v>
                      </c:pt>
                      <c:pt idx="3698">
                        <c:v>36.984999999999999</c:v>
                      </c:pt>
                      <c:pt idx="3699">
                        <c:v>36.994999999999997</c:v>
                      </c:pt>
                      <c:pt idx="3700">
                        <c:v>37.00500000000001</c:v>
                      </c:pt>
                      <c:pt idx="3701">
                        <c:v>37.015000000000008</c:v>
                      </c:pt>
                      <c:pt idx="3702">
                        <c:v>37.024999999999999</c:v>
                      </c:pt>
                      <c:pt idx="3703">
                        <c:v>37.035000000000011</c:v>
                      </c:pt>
                      <c:pt idx="3704">
                        <c:v>37.044999999999995</c:v>
                      </c:pt>
                      <c:pt idx="3705">
                        <c:v>37.055</c:v>
                      </c:pt>
                      <c:pt idx="3706">
                        <c:v>37.065000000000005</c:v>
                      </c:pt>
                      <c:pt idx="3707">
                        <c:v>37.07500000000001</c:v>
                      </c:pt>
                      <c:pt idx="3708">
                        <c:v>37.084999999999994</c:v>
                      </c:pt>
                      <c:pt idx="3709">
                        <c:v>37.095000000000006</c:v>
                      </c:pt>
                      <c:pt idx="3710">
                        <c:v>37.104999999999997</c:v>
                      </c:pt>
                      <c:pt idx="3711">
                        <c:v>37.114999999999988</c:v>
                      </c:pt>
                      <c:pt idx="3712">
                        <c:v>37.125</c:v>
                      </c:pt>
                      <c:pt idx="3713">
                        <c:v>37.135000000000005</c:v>
                      </c:pt>
                      <c:pt idx="3714">
                        <c:v>37.144999999999996</c:v>
                      </c:pt>
                      <c:pt idx="3715">
                        <c:v>37.155000000000001</c:v>
                      </c:pt>
                      <c:pt idx="3716">
                        <c:v>37.164999999999999</c:v>
                      </c:pt>
                      <c:pt idx="3717">
                        <c:v>37.174999999999997</c:v>
                      </c:pt>
                      <c:pt idx="3718">
                        <c:v>37.184999999999995</c:v>
                      </c:pt>
                      <c:pt idx="3719">
                        <c:v>37.195000000000007</c:v>
                      </c:pt>
                      <c:pt idx="3720">
                        <c:v>37.204999999999998</c:v>
                      </c:pt>
                      <c:pt idx="3721">
                        <c:v>37.214999999999996</c:v>
                      </c:pt>
                      <c:pt idx="3722">
                        <c:v>37.225000000000009</c:v>
                      </c:pt>
                      <c:pt idx="3723">
                        <c:v>37.234999999999999</c:v>
                      </c:pt>
                      <c:pt idx="3724">
                        <c:v>37.244999999999997</c:v>
                      </c:pt>
                      <c:pt idx="3725">
                        <c:v>37.25500000000001</c:v>
                      </c:pt>
                      <c:pt idx="3726">
                        <c:v>37.265000000000008</c:v>
                      </c:pt>
                      <c:pt idx="3727">
                        <c:v>37.274999999999999</c:v>
                      </c:pt>
                      <c:pt idx="3728">
                        <c:v>37.285000000000011</c:v>
                      </c:pt>
                      <c:pt idx="3729">
                        <c:v>37.294999999999995</c:v>
                      </c:pt>
                      <c:pt idx="3730">
                        <c:v>37.305</c:v>
                      </c:pt>
                      <c:pt idx="3731">
                        <c:v>37.315000000000005</c:v>
                      </c:pt>
                      <c:pt idx="3732">
                        <c:v>37.32500000000001</c:v>
                      </c:pt>
                      <c:pt idx="3733">
                        <c:v>37.334999999999994</c:v>
                      </c:pt>
                      <c:pt idx="3734">
                        <c:v>37.345000000000006</c:v>
                      </c:pt>
                      <c:pt idx="3735">
                        <c:v>37.354999999999997</c:v>
                      </c:pt>
                      <c:pt idx="3736">
                        <c:v>37.364999999999988</c:v>
                      </c:pt>
                      <c:pt idx="3737">
                        <c:v>37.375000000000007</c:v>
                      </c:pt>
                      <c:pt idx="3738">
                        <c:v>37.385000000000005</c:v>
                      </c:pt>
                      <c:pt idx="3739">
                        <c:v>37.394999999999996</c:v>
                      </c:pt>
                      <c:pt idx="3740">
                        <c:v>37.404999999999994</c:v>
                      </c:pt>
                      <c:pt idx="3741">
                        <c:v>37.414999999999999</c:v>
                      </c:pt>
                      <c:pt idx="3742">
                        <c:v>37.424999999999997</c:v>
                      </c:pt>
                      <c:pt idx="3743">
                        <c:v>37.434999999999995</c:v>
                      </c:pt>
                      <c:pt idx="3744">
                        <c:v>37.445000000000007</c:v>
                      </c:pt>
                      <c:pt idx="3745">
                        <c:v>37.454999999999998</c:v>
                      </c:pt>
                      <c:pt idx="3746">
                        <c:v>37.464999999999989</c:v>
                      </c:pt>
                      <c:pt idx="3747">
                        <c:v>37.475000000000009</c:v>
                      </c:pt>
                      <c:pt idx="3748">
                        <c:v>37.484999999999985</c:v>
                      </c:pt>
                      <c:pt idx="3749">
                        <c:v>37.494999999999997</c:v>
                      </c:pt>
                      <c:pt idx="3750">
                        <c:v>37.50500000000001</c:v>
                      </c:pt>
                      <c:pt idx="3751">
                        <c:v>37.515000000000008</c:v>
                      </c:pt>
                      <c:pt idx="3752">
                        <c:v>37.524999999999999</c:v>
                      </c:pt>
                      <c:pt idx="3753">
                        <c:v>37.535000000000011</c:v>
                      </c:pt>
                      <c:pt idx="3754">
                        <c:v>37.544999999999995</c:v>
                      </c:pt>
                      <c:pt idx="3755">
                        <c:v>37.555</c:v>
                      </c:pt>
                      <c:pt idx="3756">
                        <c:v>37.565000000000005</c:v>
                      </c:pt>
                      <c:pt idx="3757">
                        <c:v>37.57500000000001</c:v>
                      </c:pt>
                      <c:pt idx="3758">
                        <c:v>37.584999999999994</c:v>
                      </c:pt>
                      <c:pt idx="3759">
                        <c:v>37.595000000000006</c:v>
                      </c:pt>
                      <c:pt idx="3760">
                        <c:v>37.604999999999997</c:v>
                      </c:pt>
                      <c:pt idx="3761">
                        <c:v>37.614999999999988</c:v>
                      </c:pt>
                      <c:pt idx="3762">
                        <c:v>37.625000000000007</c:v>
                      </c:pt>
                      <c:pt idx="3763">
                        <c:v>37.635000000000005</c:v>
                      </c:pt>
                      <c:pt idx="3764">
                        <c:v>37.644999999999996</c:v>
                      </c:pt>
                      <c:pt idx="3765">
                        <c:v>37.654999999999994</c:v>
                      </c:pt>
                      <c:pt idx="3766">
                        <c:v>37.664999999999999</c:v>
                      </c:pt>
                      <c:pt idx="3767">
                        <c:v>37.674999999999997</c:v>
                      </c:pt>
                      <c:pt idx="3768">
                        <c:v>37.684999999999995</c:v>
                      </c:pt>
                      <c:pt idx="3769">
                        <c:v>37.695000000000007</c:v>
                      </c:pt>
                      <c:pt idx="3770">
                        <c:v>37.704999999999998</c:v>
                      </c:pt>
                      <c:pt idx="3771">
                        <c:v>37.714999999999989</c:v>
                      </c:pt>
                      <c:pt idx="3772">
                        <c:v>37.725000000000009</c:v>
                      </c:pt>
                      <c:pt idx="3773">
                        <c:v>37.734999999999985</c:v>
                      </c:pt>
                      <c:pt idx="3774">
                        <c:v>37.744999999999997</c:v>
                      </c:pt>
                      <c:pt idx="3775">
                        <c:v>37.75500000000001</c:v>
                      </c:pt>
                      <c:pt idx="3776">
                        <c:v>37.765000000000008</c:v>
                      </c:pt>
                      <c:pt idx="3777">
                        <c:v>37.774999999999999</c:v>
                      </c:pt>
                      <c:pt idx="3778">
                        <c:v>37.785000000000011</c:v>
                      </c:pt>
                      <c:pt idx="3779">
                        <c:v>37.794999999999995</c:v>
                      </c:pt>
                      <c:pt idx="3780">
                        <c:v>37.805</c:v>
                      </c:pt>
                      <c:pt idx="3781">
                        <c:v>37.815000000000005</c:v>
                      </c:pt>
                      <c:pt idx="3782">
                        <c:v>37.82500000000001</c:v>
                      </c:pt>
                      <c:pt idx="3783">
                        <c:v>37.834999999999994</c:v>
                      </c:pt>
                      <c:pt idx="3784">
                        <c:v>37.845000000000006</c:v>
                      </c:pt>
                      <c:pt idx="3785">
                        <c:v>37.854999999999997</c:v>
                      </c:pt>
                      <c:pt idx="3786">
                        <c:v>37.864999999999988</c:v>
                      </c:pt>
                      <c:pt idx="3787">
                        <c:v>37.875000000000007</c:v>
                      </c:pt>
                      <c:pt idx="3788">
                        <c:v>37.885000000000005</c:v>
                      </c:pt>
                      <c:pt idx="3789">
                        <c:v>37.894999999999996</c:v>
                      </c:pt>
                      <c:pt idx="3790">
                        <c:v>37.904999999999994</c:v>
                      </c:pt>
                      <c:pt idx="3791">
                        <c:v>37.914999999999999</c:v>
                      </c:pt>
                      <c:pt idx="3792">
                        <c:v>37.924999999999997</c:v>
                      </c:pt>
                      <c:pt idx="3793">
                        <c:v>37.935000000000002</c:v>
                      </c:pt>
                      <c:pt idx="3794">
                        <c:v>37.945000000000007</c:v>
                      </c:pt>
                      <c:pt idx="3795">
                        <c:v>37.954999999999998</c:v>
                      </c:pt>
                      <c:pt idx="3796">
                        <c:v>37.964999999999989</c:v>
                      </c:pt>
                      <c:pt idx="3797">
                        <c:v>37.975000000000001</c:v>
                      </c:pt>
                      <c:pt idx="3798">
                        <c:v>37.984999999999985</c:v>
                      </c:pt>
                      <c:pt idx="3799">
                        <c:v>37.99499999999999</c:v>
                      </c:pt>
                      <c:pt idx="3800">
                        <c:v>38.00500000000001</c:v>
                      </c:pt>
                      <c:pt idx="3801">
                        <c:v>38.015000000000008</c:v>
                      </c:pt>
                      <c:pt idx="3802">
                        <c:v>38.024999999999999</c:v>
                      </c:pt>
                      <c:pt idx="3803">
                        <c:v>38.035000000000011</c:v>
                      </c:pt>
                      <c:pt idx="3804">
                        <c:v>38.044999999999995</c:v>
                      </c:pt>
                      <c:pt idx="3805">
                        <c:v>38.055</c:v>
                      </c:pt>
                      <c:pt idx="3806">
                        <c:v>38.065000000000005</c:v>
                      </c:pt>
                      <c:pt idx="3807">
                        <c:v>38.075000000000017</c:v>
                      </c:pt>
                      <c:pt idx="3808">
                        <c:v>38.084999999999994</c:v>
                      </c:pt>
                      <c:pt idx="3809">
                        <c:v>38.095000000000006</c:v>
                      </c:pt>
                      <c:pt idx="3810">
                        <c:v>38.104999999999997</c:v>
                      </c:pt>
                      <c:pt idx="3811">
                        <c:v>38.114999999999995</c:v>
                      </c:pt>
                      <c:pt idx="3812">
                        <c:v>38.125</c:v>
                      </c:pt>
                      <c:pt idx="3813">
                        <c:v>38.135000000000005</c:v>
                      </c:pt>
                      <c:pt idx="3814">
                        <c:v>38.144999999999996</c:v>
                      </c:pt>
                      <c:pt idx="3815">
                        <c:v>38.155000000000001</c:v>
                      </c:pt>
                      <c:pt idx="3816">
                        <c:v>38.164999999999999</c:v>
                      </c:pt>
                      <c:pt idx="3817">
                        <c:v>38.174999999999997</c:v>
                      </c:pt>
                      <c:pt idx="3818">
                        <c:v>38.185000000000002</c:v>
                      </c:pt>
                      <c:pt idx="3819">
                        <c:v>38.195000000000007</c:v>
                      </c:pt>
                      <c:pt idx="3820">
                        <c:v>38.204999999999998</c:v>
                      </c:pt>
                      <c:pt idx="3821">
                        <c:v>38.214999999999989</c:v>
                      </c:pt>
                      <c:pt idx="3822">
                        <c:v>38.225000000000001</c:v>
                      </c:pt>
                      <c:pt idx="3823">
                        <c:v>38.234999999999985</c:v>
                      </c:pt>
                      <c:pt idx="3824">
                        <c:v>38.24499999999999</c:v>
                      </c:pt>
                      <c:pt idx="3825">
                        <c:v>38.25500000000001</c:v>
                      </c:pt>
                      <c:pt idx="3826">
                        <c:v>38.265000000000008</c:v>
                      </c:pt>
                      <c:pt idx="3827">
                        <c:v>38.274999999999999</c:v>
                      </c:pt>
                      <c:pt idx="3828">
                        <c:v>38.285000000000011</c:v>
                      </c:pt>
                      <c:pt idx="3829">
                        <c:v>38.294999999999995</c:v>
                      </c:pt>
                      <c:pt idx="3830">
                        <c:v>38.305</c:v>
                      </c:pt>
                      <c:pt idx="3831">
                        <c:v>38.315000000000005</c:v>
                      </c:pt>
                      <c:pt idx="3832">
                        <c:v>38.325000000000017</c:v>
                      </c:pt>
                      <c:pt idx="3833">
                        <c:v>38.334999999999994</c:v>
                      </c:pt>
                      <c:pt idx="3834">
                        <c:v>38.345000000000006</c:v>
                      </c:pt>
                      <c:pt idx="3835">
                        <c:v>38.354999999999997</c:v>
                      </c:pt>
                      <c:pt idx="3836">
                        <c:v>38.364999999999995</c:v>
                      </c:pt>
                      <c:pt idx="3837">
                        <c:v>38.375</c:v>
                      </c:pt>
                      <c:pt idx="3838">
                        <c:v>38.385000000000005</c:v>
                      </c:pt>
                      <c:pt idx="3839">
                        <c:v>38.394999999999996</c:v>
                      </c:pt>
                      <c:pt idx="3840">
                        <c:v>38.405000000000001</c:v>
                      </c:pt>
                      <c:pt idx="3841">
                        <c:v>38.414999999999999</c:v>
                      </c:pt>
                      <c:pt idx="3842">
                        <c:v>38.424999999999997</c:v>
                      </c:pt>
                      <c:pt idx="3843">
                        <c:v>38.435000000000002</c:v>
                      </c:pt>
                      <c:pt idx="3844">
                        <c:v>38.445000000000007</c:v>
                      </c:pt>
                      <c:pt idx="3845">
                        <c:v>38.454999999999998</c:v>
                      </c:pt>
                      <c:pt idx="3846">
                        <c:v>38.464999999999989</c:v>
                      </c:pt>
                      <c:pt idx="3847">
                        <c:v>38.475000000000001</c:v>
                      </c:pt>
                      <c:pt idx="3848">
                        <c:v>38.484999999999985</c:v>
                      </c:pt>
                      <c:pt idx="3849">
                        <c:v>38.49499999999999</c:v>
                      </c:pt>
                      <c:pt idx="3850">
                        <c:v>38.50500000000001</c:v>
                      </c:pt>
                      <c:pt idx="3851">
                        <c:v>38.515000000000008</c:v>
                      </c:pt>
                      <c:pt idx="3852">
                        <c:v>38.524999999999999</c:v>
                      </c:pt>
                      <c:pt idx="3853">
                        <c:v>38.535000000000011</c:v>
                      </c:pt>
                      <c:pt idx="3854">
                        <c:v>38.544999999999995</c:v>
                      </c:pt>
                      <c:pt idx="3855">
                        <c:v>38.555</c:v>
                      </c:pt>
                      <c:pt idx="3856">
                        <c:v>38.565000000000005</c:v>
                      </c:pt>
                      <c:pt idx="3857">
                        <c:v>38.575000000000017</c:v>
                      </c:pt>
                      <c:pt idx="3858">
                        <c:v>38.584999999999994</c:v>
                      </c:pt>
                      <c:pt idx="3859">
                        <c:v>38.595000000000006</c:v>
                      </c:pt>
                      <c:pt idx="3860">
                        <c:v>38.604999999999997</c:v>
                      </c:pt>
                      <c:pt idx="3861">
                        <c:v>38.614999999999995</c:v>
                      </c:pt>
                      <c:pt idx="3862">
                        <c:v>38.625</c:v>
                      </c:pt>
                      <c:pt idx="3863">
                        <c:v>38.635000000000005</c:v>
                      </c:pt>
                      <c:pt idx="3864">
                        <c:v>38.645000000000003</c:v>
                      </c:pt>
                      <c:pt idx="3865">
                        <c:v>38.655000000000001</c:v>
                      </c:pt>
                      <c:pt idx="3866">
                        <c:v>38.664999999999999</c:v>
                      </c:pt>
                      <c:pt idx="3867">
                        <c:v>38.674999999999997</c:v>
                      </c:pt>
                      <c:pt idx="3868">
                        <c:v>38.685000000000002</c:v>
                      </c:pt>
                      <c:pt idx="3869">
                        <c:v>38.695000000000007</c:v>
                      </c:pt>
                      <c:pt idx="3870">
                        <c:v>38.704999999999998</c:v>
                      </c:pt>
                      <c:pt idx="3871">
                        <c:v>38.714999999999989</c:v>
                      </c:pt>
                      <c:pt idx="3872">
                        <c:v>38.725000000000001</c:v>
                      </c:pt>
                      <c:pt idx="3873">
                        <c:v>38.734999999999985</c:v>
                      </c:pt>
                      <c:pt idx="3874">
                        <c:v>38.74499999999999</c:v>
                      </c:pt>
                      <c:pt idx="3875">
                        <c:v>38.755000000000003</c:v>
                      </c:pt>
                      <c:pt idx="3876">
                        <c:v>38.765000000000008</c:v>
                      </c:pt>
                      <c:pt idx="3877">
                        <c:v>38.774999999999999</c:v>
                      </c:pt>
                      <c:pt idx="3878">
                        <c:v>38.785000000000011</c:v>
                      </c:pt>
                      <c:pt idx="3879">
                        <c:v>38.794999999999995</c:v>
                      </c:pt>
                      <c:pt idx="3880">
                        <c:v>38.805</c:v>
                      </c:pt>
                      <c:pt idx="3881">
                        <c:v>38.815000000000005</c:v>
                      </c:pt>
                      <c:pt idx="3882">
                        <c:v>38.825000000000017</c:v>
                      </c:pt>
                      <c:pt idx="3883">
                        <c:v>38.834999999999994</c:v>
                      </c:pt>
                      <c:pt idx="3884">
                        <c:v>38.845000000000006</c:v>
                      </c:pt>
                      <c:pt idx="3885">
                        <c:v>38.854999999999997</c:v>
                      </c:pt>
                      <c:pt idx="3886">
                        <c:v>38.864999999999995</c:v>
                      </c:pt>
                      <c:pt idx="3887">
                        <c:v>38.875000000000007</c:v>
                      </c:pt>
                      <c:pt idx="3888">
                        <c:v>38.885000000000005</c:v>
                      </c:pt>
                      <c:pt idx="3889">
                        <c:v>38.895000000000003</c:v>
                      </c:pt>
                      <c:pt idx="3890">
                        <c:v>38.905000000000001</c:v>
                      </c:pt>
                      <c:pt idx="3891">
                        <c:v>38.914999999999999</c:v>
                      </c:pt>
                      <c:pt idx="3892">
                        <c:v>38.924999999999997</c:v>
                      </c:pt>
                      <c:pt idx="3893">
                        <c:v>38.935000000000002</c:v>
                      </c:pt>
                      <c:pt idx="3894">
                        <c:v>38.945000000000007</c:v>
                      </c:pt>
                      <c:pt idx="3895">
                        <c:v>38.954999999999998</c:v>
                      </c:pt>
                      <c:pt idx="3896">
                        <c:v>38.964999999999989</c:v>
                      </c:pt>
                      <c:pt idx="3897">
                        <c:v>38.975000000000001</c:v>
                      </c:pt>
                      <c:pt idx="3898">
                        <c:v>38.984999999999985</c:v>
                      </c:pt>
                      <c:pt idx="3899">
                        <c:v>38.99499999999999</c:v>
                      </c:pt>
                      <c:pt idx="3900">
                        <c:v>39.005000000000003</c:v>
                      </c:pt>
                      <c:pt idx="3901">
                        <c:v>39.015000000000008</c:v>
                      </c:pt>
                      <c:pt idx="3902">
                        <c:v>39.024999999999999</c:v>
                      </c:pt>
                      <c:pt idx="3903">
                        <c:v>39.035000000000011</c:v>
                      </c:pt>
                      <c:pt idx="3904">
                        <c:v>39.044999999999995</c:v>
                      </c:pt>
                      <c:pt idx="3905">
                        <c:v>39.055</c:v>
                      </c:pt>
                      <c:pt idx="3906">
                        <c:v>39.065000000000005</c:v>
                      </c:pt>
                      <c:pt idx="3907">
                        <c:v>39.075000000000017</c:v>
                      </c:pt>
                      <c:pt idx="3908">
                        <c:v>39.084999999999994</c:v>
                      </c:pt>
                      <c:pt idx="3909">
                        <c:v>39.095000000000006</c:v>
                      </c:pt>
                      <c:pt idx="3910">
                        <c:v>39.104999999999997</c:v>
                      </c:pt>
                      <c:pt idx="3911">
                        <c:v>39.114999999999995</c:v>
                      </c:pt>
                      <c:pt idx="3912">
                        <c:v>39.125000000000007</c:v>
                      </c:pt>
                      <c:pt idx="3913">
                        <c:v>39.135000000000005</c:v>
                      </c:pt>
                      <c:pt idx="3914">
                        <c:v>39.145000000000003</c:v>
                      </c:pt>
                      <c:pt idx="3915">
                        <c:v>39.155000000000001</c:v>
                      </c:pt>
                      <c:pt idx="3916">
                        <c:v>39.164999999999999</c:v>
                      </c:pt>
                      <c:pt idx="3917">
                        <c:v>39.174999999999997</c:v>
                      </c:pt>
                      <c:pt idx="3918">
                        <c:v>39.185000000000002</c:v>
                      </c:pt>
                      <c:pt idx="3919">
                        <c:v>39.195000000000007</c:v>
                      </c:pt>
                      <c:pt idx="3920">
                        <c:v>39.204999999999998</c:v>
                      </c:pt>
                      <c:pt idx="3921">
                        <c:v>39.214999999999989</c:v>
                      </c:pt>
                      <c:pt idx="3922">
                        <c:v>39.225000000000001</c:v>
                      </c:pt>
                      <c:pt idx="3923">
                        <c:v>39.234999999999985</c:v>
                      </c:pt>
                      <c:pt idx="3924">
                        <c:v>39.24499999999999</c:v>
                      </c:pt>
                      <c:pt idx="3925">
                        <c:v>39.255000000000003</c:v>
                      </c:pt>
                      <c:pt idx="3926">
                        <c:v>39.265000000000008</c:v>
                      </c:pt>
                      <c:pt idx="3927">
                        <c:v>39.274999999999999</c:v>
                      </c:pt>
                      <c:pt idx="3928">
                        <c:v>39.285000000000011</c:v>
                      </c:pt>
                      <c:pt idx="3929">
                        <c:v>39.294999999999995</c:v>
                      </c:pt>
                      <c:pt idx="3930">
                        <c:v>39.305</c:v>
                      </c:pt>
                      <c:pt idx="3931">
                        <c:v>39.315000000000005</c:v>
                      </c:pt>
                      <c:pt idx="3932">
                        <c:v>39.325000000000017</c:v>
                      </c:pt>
                      <c:pt idx="3933">
                        <c:v>39.334999999999994</c:v>
                      </c:pt>
                      <c:pt idx="3934">
                        <c:v>39.345000000000006</c:v>
                      </c:pt>
                      <c:pt idx="3935">
                        <c:v>39.354999999999997</c:v>
                      </c:pt>
                      <c:pt idx="3936">
                        <c:v>39.364999999999995</c:v>
                      </c:pt>
                      <c:pt idx="3937">
                        <c:v>39.375000000000007</c:v>
                      </c:pt>
                      <c:pt idx="3938">
                        <c:v>39.385000000000005</c:v>
                      </c:pt>
                      <c:pt idx="3939">
                        <c:v>39.394999999999996</c:v>
                      </c:pt>
                      <c:pt idx="3940">
                        <c:v>39.405000000000001</c:v>
                      </c:pt>
                      <c:pt idx="3941">
                        <c:v>39.414999999999999</c:v>
                      </c:pt>
                      <c:pt idx="3942">
                        <c:v>39.424999999999997</c:v>
                      </c:pt>
                      <c:pt idx="3943">
                        <c:v>39.435000000000002</c:v>
                      </c:pt>
                      <c:pt idx="3944">
                        <c:v>39.445000000000007</c:v>
                      </c:pt>
                      <c:pt idx="3945">
                        <c:v>39.454999999999998</c:v>
                      </c:pt>
                      <c:pt idx="3946">
                        <c:v>39.464999999999989</c:v>
                      </c:pt>
                      <c:pt idx="3947">
                        <c:v>39.475000000000001</c:v>
                      </c:pt>
                      <c:pt idx="3948">
                        <c:v>39.484999999999985</c:v>
                      </c:pt>
                      <c:pt idx="3949">
                        <c:v>39.49499999999999</c:v>
                      </c:pt>
                      <c:pt idx="3950">
                        <c:v>39.505000000000003</c:v>
                      </c:pt>
                      <c:pt idx="3951">
                        <c:v>39.515000000000008</c:v>
                      </c:pt>
                      <c:pt idx="3952">
                        <c:v>39.524999999999999</c:v>
                      </c:pt>
                      <c:pt idx="3953">
                        <c:v>39.535000000000004</c:v>
                      </c:pt>
                      <c:pt idx="3954">
                        <c:v>39.544999999999995</c:v>
                      </c:pt>
                      <c:pt idx="3955">
                        <c:v>39.554999999999993</c:v>
                      </c:pt>
                      <c:pt idx="3956">
                        <c:v>39.565000000000005</c:v>
                      </c:pt>
                      <c:pt idx="3957">
                        <c:v>39.575000000000017</c:v>
                      </c:pt>
                      <c:pt idx="3958">
                        <c:v>39.584999999999994</c:v>
                      </c:pt>
                      <c:pt idx="3959">
                        <c:v>39.595000000000006</c:v>
                      </c:pt>
                      <c:pt idx="3960">
                        <c:v>39.604999999999997</c:v>
                      </c:pt>
                      <c:pt idx="3961">
                        <c:v>39.614999999999995</c:v>
                      </c:pt>
                      <c:pt idx="3962">
                        <c:v>39.625000000000007</c:v>
                      </c:pt>
                      <c:pt idx="3963">
                        <c:v>39.635000000000012</c:v>
                      </c:pt>
                      <c:pt idx="3964">
                        <c:v>39.644999999999996</c:v>
                      </c:pt>
                      <c:pt idx="3965">
                        <c:v>39.655000000000001</c:v>
                      </c:pt>
                      <c:pt idx="3966">
                        <c:v>39.664999999999999</c:v>
                      </c:pt>
                      <c:pt idx="3967">
                        <c:v>39.674999999999997</c:v>
                      </c:pt>
                      <c:pt idx="3968">
                        <c:v>39.685000000000002</c:v>
                      </c:pt>
                      <c:pt idx="3969">
                        <c:v>39.695000000000007</c:v>
                      </c:pt>
                      <c:pt idx="3970">
                        <c:v>39.704999999999998</c:v>
                      </c:pt>
                      <c:pt idx="3971">
                        <c:v>39.714999999999989</c:v>
                      </c:pt>
                      <c:pt idx="3972">
                        <c:v>39.725000000000001</c:v>
                      </c:pt>
                      <c:pt idx="3973">
                        <c:v>39.734999999999985</c:v>
                      </c:pt>
                      <c:pt idx="3974">
                        <c:v>39.74499999999999</c:v>
                      </c:pt>
                      <c:pt idx="3975">
                        <c:v>39.755000000000003</c:v>
                      </c:pt>
                      <c:pt idx="3976">
                        <c:v>39.765000000000008</c:v>
                      </c:pt>
                      <c:pt idx="3977">
                        <c:v>39.774999999999999</c:v>
                      </c:pt>
                      <c:pt idx="3978">
                        <c:v>39.785000000000004</c:v>
                      </c:pt>
                      <c:pt idx="3979">
                        <c:v>39.794999999999995</c:v>
                      </c:pt>
                      <c:pt idx="3980">
                        <c:v>39.804999999999993</c:v>
                      </c:pt>
                      <c:pt idx="3981">
                        <c:v>39.815000000000005</c:v>
                      </c:pt>
                      <c:pt idx="3982">
                        <c:v>39.825000000000017</c:v>
                      </c:pt>
                      <c:pt idx="3983">
                        <c:v>39.834999999999994</c:v>
                      </c:pt>
                      <c:pt idx="3984">
                        <c:v>39.845000000000006</c:v>
                      </c:pt>
                      <c:pt idx="3985">
                        <c:v>39.854999999999997</c:v>
                      </c:pt>
                      <c:pt idx="3986">
                        <c:v>39.864999999999995</c:v>
                      </c:pt>
                      <c:pt idx="3987">
                        <c:v>39.875000000000007</c:v>
                      </c:pt>
                      <c:pt idx="3988">
                        <c:v>39.885000000000012</c:v>
                      </c:pt>
                      <c:pt idx="3989">
                        <c:v>39.894999999999996</c:v>
                      </c:pt>
                      <c:pt idx="3990">
                        <c:v>39.905000000000001</c:v>
                      </c:pt>
                      <c:pt idx="3991">
                        <c:v>39.914999999999999</c:v>
                      </c:pt>
                      <c:pt idx="3992">
                        <c:v>39.924999999999997</c:v>
                      </c:pt>
                      <c:pt idx="3993">
                        <c:v>39.935000000000002</c:v>
                      </c:pt>
                      <c:pt idx="3994">
                        <c:v>39.945000000000007</c:v>
                      </c:pt>
                      <c:pt idx="3995">
                        <c:v>39.954999999999998</c:v>
                      </c:pt>
                      <c:pt idx="3996">
                        <c:v>39.964999999999989</c:v>
                      </c:pt>
                      <c:pt idx="3997">
                        <c:v>39.975000000000001</c:v>
                      </c:pt>
                      <c:pt idx="3998">
                        <c:v>39.984999999999985</c:v>
                      </c:pt>
                      <c:pt idx="3999">
                        <c:v>39.99499999999999</c:v>
                      </c:pt>
                      <c:pt idx="4000">
                        <c:v>40.005000000000003</c:v>
                      </c:pt>
                      <c:pt idx="4001">
                        <c:v>40.015000000000008</c:v>
                      </c:pt>
                      <c:pt idx="4002">
                        <c:v>40.024999999999999</c:v>
                      </c:pt>
                      <c:pt idx="4003">
                        <c:v>40.035000000000004</c:v>
                      </c:pt>
                      <c:pt idx="4004">
                        <c:v>40.044999999999995</c:v>
                      </c:pt>
                      <c:pt idx="4005">
                        <c:v>40.054999999999993</c:v>
                      </c:pt>
                      <c:pt idx="4006">
                        <c:v>40.065000000000005</c:v>
                      </c:pt>
                      <c:pt idx="4007">
                        <c:v>40.075000000000017</c:v>
                      </c:pt>
                      <c:pt idx="4008">
                        <c:v>40.084999999999994</c:v>
                      </c:pt>
                      <c:pt idx="4009">
                        <c:v>40.095000000000006</c:v>
                      </c:pt>
                      <c:pt idx="4010">
                        <c:v>40.104999999999997</c:v>
                      </c:pt>
                      <c:pt idx="4011">
                        <c:v>40.114999999999995</c:v>
                      </c:pt>
                      <c:pt idx="4012">
                        <c:v>40.125000000000007</c:v>
                      </c:pt>
                      <c:pt idx="4013">
                        <c:v>40.135000000000012</c:v>
                      </c:pt>
                      <c:pt idx="4014">
                        <c:v>40.144999999999996</c:v>
                      </c:pt>
                      <c:pt idx="4015">
                        <c:v>40.155000000000001</c:v>
                      </c:pt>
                      <c:pt idx="4016">
                        <c:v>40.165000000000006</c:v>
                      </c:pt>
                      <c:pt idx="4017">
                        <c:v>40.174999999999997</c:v>
                      </c:pt>
                      <c:pt idx="4018">
                        <c:v>40.185000000000002</c:v>
                      </c:pt>
                      <c:pt idx="4019">
                        <c:v>40.195000000000007</c:v>
                      </c:pt>
                      <c:pt idx="4020">
                        <c:v>40.205000000000005</c:v>
                      </c:pt>
                      <c:pt idx="4021">
                        <c:v>40.214999999999989</c:v>
                      </c:pt>
                      <c:pt idx="4022">
                        <c:v>40.225000000000001</c:v>
                      </c:pt>
                      <c:pt idx="4023">
                        <c:v>40.234999999999985</c:v>
                      </c:pt>
                      <c:pt idx="4024">
                        <c:v>40.24499999999999</c:v>
                      </c:pt>
                      <c:pt idx="4025">
                        <c:v>40.255000000000003</c:v>
                      </c:pt>
                      <c:pt idx="4026">
                        <c:v>40.265000000000008</c:v>
                      </c:pt>
                      <c:pt idx="4027">
                        <c:v>40.274999999999999</c:v>
                      </c:pt>
                      <c:pt idx="4028">
                        <c:v>40.285000000000004</c:v>
                      </c:pt>
                      <c:pt idx="4029">
                        <c:v>40.29499999999998</c:v>
                      </c:pt>
                      <c:pt idx="4030">
                        <c:v>40.304999999999993</c:v>
                      </c:pt>
                      <c:pt idx="4031">
                        <c:v>40.315000000000005</c:v>
                      </c:pt>
                      <c:pt idx="4032">
                        <c:v>40.325000000000017</c:v>
                      </c:pt>
                      <c:pt idx="4033">
                        <c:v>40.334999999999994</c:v>
                      </c:pt>
                      <c:pt idx="4034">
                        <c:v>40.345000000000006</c:v>
                      </c:pt>
                      <c:pt idx="4035">
                        <c:v>40.354999999999997</c:v>
                      </c:pt>
                      <c:pt idx="4036">
                        <c:v>40.364999999999995</c:v>
                      </c:pt>
                      <c:pt idx="4037">
                        <c:v>40.375000000000007</c:v>
                      </c:pt>
                      <c:pt idx="4038">
                        <c:v>40.385000000000012</c:v>
                      </c:pt>
                      <c:pt idx="4039">
                        <c:v>40.394999999999996</c:v>
                      </c:pt>
                      <c:pt idx="4040">
                        <c:v>40.405000000000001</c:v>
                      </c:pt>
                      <c:pt idx="4041">
                        <c:v>40.415000000000006</c:v>
                      </c:pt>
                      <c:pt idx="4042">
                        <c:v>40.424999999999997</c:v>
                      </c:pt>
                      <c:pt idx="4043">
                        <c:v>40.435000000000002</c:v>
                      </c:pt>
                      <c:pt idx="4044">
                        <c:v>40.445000000000007</c:v>
                      </c:pt>
                      <c:pt idx="4045">
                        <c:v>40.455000000000005</c:v>
                      </c:pt>
                      <c:pt idx="4046">
                        <c:v>40.464999999999989</c:v>
                      </c:pt>
                      <c:pt idx="4047">
                        <c:v>40.475000000000001</c:v>
                      </c:pt>
                      <c:pt idx="4048">
                        <c:v>40.484999999999985</c:v>
                      </c:pt>
                      <c:pt idx="4049">
                        <c:v>40.49499999999999</c:v>
                      </c:pt>
                      <c:pt idx="4050">
                        <c:v>40.505000000000003</c:v>
                      </c:pt>
                      <c:pt idx="4051">
                        <c:v>40.515000000000008</c:v>
                      </c:pt>
                      <c:pt idx="4052">
                        <c:v>40.524999999999999</c:v>
                      </c:pt>
                      <c:pt idx="4053">
                        <c:v>40.535000000000004</c:v>
                      </c:pt>
                      <c:pt idx="4054">
                        <c:v>40.54499999999998</c:v>
                      </c:pt>
                      <c:pt idx="4055">
                        <c:v>40.554999999999993</c:v>
                      </c:pt>
                      <c:pt idx="4056">
                        <c:v>40.565000000000005</c:v>
                      </c:pt>
                      <c:pt idx="4057">
                        <c:v>40.575000000000017</c:v>
                      </c:pt>
                      <c:pt idx="4058">
                        <c:v>40.584999999999994</c:v>
                      </c:pt>
                      <c:pt idx="4059">
                        <c:v>40.595000000000006</c:v>
                      </c:pt>
                      <c:pt idx="4060">
                        <c:v>40.604999999999997</c:v>
                      </c:pt>
                      <c:pt idx="4061">
                        <c:v>40.614999999999995</c:v>
                      </c:pt>
                      <c:pt idx="4062">
                        <c:v>40.625</c:v>
                      </c:pt>
                      <c:pt idx="4063">
                        <c:v>40.635000000000019</c:v>
                      </c:pt>
                      <c:pt idx="4064">
                        <c:v>40.644999999999996</c:v>
                      </c:pt>
                      <c:pt idx="4065">
                        <c:v>40.655000000000008</c:v>
                      </c:pt>
                      <c:pt idx="4066">
                        <c:v>40.665000000000006</c:v>
                      </c:pt>
                      <c:pt idx="4067">
                        <c:v>40.675000000000004</c:v>
                      </c:pt>
                      <c:pt idx="4068">
                        <c:v>40.685000000000002</c:v>
                      </c:pt>
                      <c:pt idx="4069">
                        <c:v>40.695000000000007</c:v>
                      </c:pt>
                      <c:pt idx="4070">
                        <c:v>40.705000000000005</c:v>
                      </c:pt>
                      <c:pt idx="4071">
                        <c:v>40.714999999999989</c:v>
                      </c:pt>
                      <c:pt idx="4072">
                        <c:v>40.725000000000001</c:v>
                      </c:pt>
                      <c:pt idx="4073">
                        <c:v>40.734999999999985</c:v>
                      </c:pt>
                      <c:pt idx="4074">
                        <c:v>40.74499999999999</c:v>
                      </c:pt>
                      <c:pt idx="4075">
                        <c:v>40.755000000000003</c:v>
                      </c:pt>
                      <c:pt idx="4076">
                        <c:v>40.765000000000015</c:v>
                      </c:pt>
                      <c:pt idx="4077">
                        <c:v>40.774999999999999</c:v>
                      </c:pt>
                      <c:pt idx="4078">
                        <c:v>40.785000000000011</c:v>
                      </c:pt>
                      <c:pt idx="4079">
                        <c:v>40.79499999999998</c:v>
                      </c:pt>
                      <c:pt idx="4080">
                        <c:v>40.804999999999993</c:v>
                      </c:pt>
                      <c:pt idx="4081">
                        <c:v>40.815000000000005</c:v>
                      </c:pt>
                      <c:pt idx="4082">
                        <c:v>40.825000000000017</c:v>
                      </c:pt>
                      <c:pt idx="4083">
                        <c:v>40.834999999999994</c:v>
                      </c:pt>
                      <c:pt idx="4084">
                        <c:v>40.845000000000006</c:v>
                      </c:pt>
                      <c:pt idx="4085">
                        <c:v>40.854999999999997</c:v>
                      </c:pt>
                      <c:pt idx="4086">
                        <c:v>40.864999999999995</c:v>
                      </c:pt>
                      <c:pt idx="4087">
                        <c:v>40.875</c:v>
                      </c:pt>
                      <c:pt idx="4088">
                        <c:v>40.885000000000019</c:v>
                      </c:pt>
                      <c:pt idx="4089">
                        <c:v>40.894999999999996</c:v>
                      </c:pt>
                      <c:pt idx="4090">
                        <c:v>40.905000000000008</c:v>
                      </c:pt>
                      <c:pt idx="4091">
                        <c:v>40.915000000000006</c:v>
                      </c:pt>
                      <c:pt idx="4092">
                        <c:v>40.925000000000004</c:v>
                      </c:pt>
                      <c:pt idx="4093">
                        <c:v>40.935000000000002</c:v>
                      </c:pt>
                      <c:pt idx="4094">
                        <c:v>40.945000000000007</c:v>
                      </c:pt>
                      <c:pt idx="4095">
                        <c:v>40.955000000000005</c:v>
                      </c:pt>
                      <c:pt idx="4096">
                        <c:v>40.965000000000003</c:v>
                      </c:pt>
                      <c:pt idx="4097">
                        <c:v>40.975000000000001</c:v>
                      </c:pt>
                      <c:pt idx="4098">
                        <c:v>40.984999999999999</c:v>
                      </c:pt>
                      <c:pt idx="4099">
                        <c:v>40.994999999999997</c:v>
                      </c:pt>
                      <c:pt idx="4100">
                        <c:v>41.005000000000003</c:v>
                      </c:pt>
                      <c:pt idx="4101">
                        <c:v>41.015000000000015</c:v>
                      </c:pt>
                      <c:pt idx="4102">
                        <c:v>41.024999999999984</c:v>
                      </c:pt>
                      <c:pt idx="4103">
                        <c:v>41.034999999999997</c:v>
                      </c:pt>
                      <c:pt idx="4104">
                        <c:v>41.04499999999998</c:v>
                      </c:pt>
                      <c:pt idx="4105">
                        <c:v>41.054999999999993</c:v>
                      </c:pt>
                      <c:pt idx="4106">
                        <c:v>41.065000000000005</c:v>
                      </c:pt>
                      <c:pt idx="4107">
                        <c:v>41.07500000000001</c:v>
                      </c:pt>
                      <c:pt idx="4108">
                        <c:v>41.084999999999994</c:v>
                      </c:pt>
                      <c:pt idx="4109">
                        <c:v>41.095000000000006</c:v>
                      </c:pt>
                      <c:pt idx="4110">
                        <c:v>41.104999999999997</c:v>
                      </c:pt>
                      <c:pt idx="4111">
                        <c:v>41.114999999999988</c:v>
                      </c:pt>
                      <c:pt idx="4112">
                        <c:v>41.125000000000007</c:v>
                      </c:pt>
                      <c:pt idx="4113">
                        <c:v>41.135000000000019</c:v>
                      </c:pt>
                      <c:pt idx="4114">
                        <c:v>41.144999999999996</c:v>
                      </c:pt>
                      <c:pt idx="4115">
                        <c:v>41.154999999999994</c:v>
                      </c:pt>
                      <c:pt idx="4116">
                        <c:v>41.164999999999999</c:v>
                      </c:pt>
                      <c:pt idx="4117">
                        <c:v>41.175000000000004</c:v>
                      </c:pt>
                      <c:pt idx="4118">
                        <c:v>41.184999999999995</c:v>
                      </c:pt>
                      <c:pt idx="4119">
                        <c:v>41.195000000000007</c:v>
                      </c:pt>
                      <c:pt idx="4120">
                        <c:v>41.205000000000005</c:v>
                      </c:pt>
                      <c:pt idx="4121">
                        <c:v>41.215000000000003</c:v>
                      </c:pt>
                      <c:pt idx="4122">
                        <c:v>41.225000000000001</c:v>
                      </c:pt>
                      <c:pt idx="4123">
                        <c:v>41.234999999999999</c:v>
                      </c:pt>
                      <c:pt idx="4124">
                        <c:v>41.244999999999997</c:v>
                      </c:pt>
                      <c:pt idx="4125">
                        <c:v>41.255000000000003</c:v>
                      </c:pt>
                      <c:pt idx="4126">
                        <c:v>41.265000000000015</c:v>
                      </c:pt>
                      <c:pt idx="4127">
                        <c:v>41.274999999999984</c:v>
                      </c:pt>
                      <c:pt idx="4128">
                        <c:v>41.284999999999997</c:v>
                      </c:pt>
                      <c:pt idx="4129">
                        <c:v>41.29499999999998</c:v>
                      </c:pt>
                      <c:pt idx="4130">
                        <c:v>41.304999999999993</c:v>
                      </c:pt>
                      <c:pt idx="4131">
                        <c:v>41.315000000000005</c:v>
                      </c:pt>
                      <c:pt idx="4132">
                        <c:v>41.32500000000001</c:v>
                      </c:pt>
                      <c:pt idx="4133">
                        <c:v>41.334999999999994</c:v>
                      </c:pt>
                      <c:pt idx="4134">
                        <c:v>41.345000000000006</c:v>
                      </c:pt>
                      <c:pt idx="4135">
                        <c:v>41.354999999999997</c:v>
                      </c:pt>
                      <c:pt idx="4136">
                        <c:v>41.364999999999988</c:v>
                      </c:pt>
                      <c:pt idx="4137">
                        <c:v>41.375</c:v>
                      </c:pt>
                      <c:pt idx="4138">
                        <c:v>41.385000000000019</c:v>
                      </c:pt>
                      <c:pt idx="4139">
                        <c:v>41.394999999999996</c:v>
                      </c:pt>
                      <c:pt idx="4140">
                        <c:v>41.404999999999994</c:v>
                      </c:pt>
                      <c:pt idx="4141">
                        <c:v>41.414999999999999</c:v>
                      </c:pt>
                      <c:pt idx="4142">
                        <c:v>41.425000000000004</c:v>
                      </c:pt>
                      <c:pt idx="4143">
                        <c:v>41.434999999999995</c:v>
                      </c:pt>
                      <c:pt idx="4144">
                        <c:v>41.445000000000007</c:v>
                      </c:pt>
                      <c:pt idx="4145">
                        <c:v>41.455000000000005</c:v>
                      </c:pt>
                      <c:pt idx="4146">
                        <c:v>41.465000000000003</c:v>
                      </c:pt>
                      <c:pt idx="4147">
                        <c:v>41.475000000000001</c:v>
                      </c:pt>
                      <c:pt idx="4148">
                        <c:v>41.484999999999999</c:v>
                      </c:pt>
                      <c:pt idx="4149">
                        <c:v>41.49499999999999</c:v>
                      </c:pt>
                      <c:pt idx="4150">
                        <c:v>41.50500000000001</c:v>
                      </c:pt>
                      <c:pt idx="4151">
                        <c:v>41.515000000000015</c:v>
                      </c:pt>
                      <c:pt idx="4152">
                        <c:v>41.524999999999984</c:v>
                      </c:pt>
                      <c:pt idx="4153">
                        <c:v>41.534999999999997</c:v>
                      </c:pt>
                      <c:pt idx="4154">
                        <c:v>41.54499999999998</c:v>
                      </c:pt>
                      <c:pt idx="4155">
                        <c:v>41.554999999999993</c:v>
                      </c:pt>
                      <c:pt idx="4156">
                        <c:v>41.565000000000005</c:v>
                      </c:pt>
                      <c:pt idx="4157">
                        <c:v>41.57500000000001</c:v>
                      </c:pt>
                      <c:pt idx="4158">
                        <c:v>41.584999999999994</c:v>
                      </c:pt>
                      <c:pt idx="4159">
                        <c:v>41.595000000000013</c:v>
                      </c:pt>
                      <c:pt idx="4160">
                        <c:v>41.604999999999997</c:v>
                      </c:pt>
                      <c:pt idx="4161">
                        <c:v>41.614999999999988</c:v>
                      </c:pt>
                      <c:pt idx="4162">
                        <c:v>41.625</c:v>
                      </c:pt>
                      <c:pt idx="4163">
                        <c:v>41.635000000000019</c:v>
                      </c:pt>
                      <c:pt idx="4164">
                        <c:v>41.644999999999996</c:v>
                      </c:pt>
                      <c:pt idx="4165">
                        <c:v>41.654999999999994</c:v>
                      </c:pt>
                      <c:pt idx="4166">
                        <c:v>41.664999999999999</c:v>
                      </c:pt>
                      <c:pt idx="4167">
                        <c:v>41.675000000000004</c:v>
                      </c:pt>
                      <c:pt idx="4168">
                        <c:v>41.684999999999995</c:v>
                      </c:pt>
                      <c:pt idx="4169">
                        <c:v>41.695000000000007</c:v>
                      </c:pt>
                      <c:pt idx="4170">
                        <c:v>41.705000000000005</c:v>
                      </c:pt>
                      <c:pt idx="4171">
                        <c:v>41.715000000000003</c:v>
                      </c:pt>
                      <c:pt idx="4172">
                        <c:v>41.725000000000001</c:v>
                      </c:pt>
                      <c:pt idx="4173">
                        <c:v>41.734999999999999</c:v>
                      </c:pt>
                      <c:pt idx="4174">
                        <c:v>41.74499999999999</c:v>
                      </c:pt>
                      <c:pt idx="4175">
                        <c:v>41.75500000000001</c:v>
                      </c:pt>
                      <c:pt idx="4176">
                        <c:v>41.765000000000015</c:v>
                      </c:pt>
                      <c:pt idx="4177">
                        <c:v>41.774999999999984</c:v>
                      </c:pt>
                      <c:pt idx="4178">
                        <c:v>41.784999999999997</c:v>
                      </c:pt>
                      <c:pt idx="4179">
                        <c:v>41.79499999999998</c:v>
                      </c:pt>
                      <c:pt idx="4180">
                        <c:v>41.804999999999993</c:v>
                      </c:pt>
                      <c:pt idx="4181">
                        <c:v>41.814999999999998</c:v>
                      </c:pt>
                      <c:pt idx="4182">
                        <c:v>41.82500000000001</c:v>
                      </c:pt>
                      <c:pt idx="4183">
                        <c:v>41.83499999999998</c:v>
                      </c:pt>
                      <c:pt idx="4184">
                        <c:v>41.845000000000006</c:v>
                      </c:pt>
                      <c:pt idx="4185">
                        <c:v>41.85499999999999</c:v>
                      </c:pt>
                      <c:pt idx="4186">
                        <c:v>41.864999999999988</c:v>
                      </c:pt>
                      <c:pt idx="4187">
                        <c:v>41.875</c:v>
                      </c:pt>
                      <c:pt idx="4188">
                        <c:v>41.885000000000019</c:v>
                      </c:pt>
                      <c:pt idx="4189">
                        <c:v>41.894999999999996</c:v>
                      </c:pt>
                      <c:pt idx="4190">
                        <c:v>41.904999999999994</c:v>
                      </c:pt>
                      <c:pt idx="4191">
                        <c:v>41.914999999999999</c:v>
                      </c:pt>
                      <c:pt idx="4192">
                        <c:v>41.925000000000004</c:v>
                      </c:pt>
                      <c:pt idx="4193">
                        <c:v>41.935000000000002</c:v>
                      </c:pt>
                      <c:pt idx="4194">
                        <c:v>41.945000000000007</c:v>
                      </c:pt>
                      <c:pt idx="4195">
                        <c:v>41.955000000000005</c:v>
                      </c:pt>
                      <c:pt idx="4196">
                        <c:v>41.965000000000003</c:v>
                      </c:pt>
                      <c:pt idx="4197">
                        <c:v>41.975000000000016</c:v>
                      </c:pt>
                      <c:pt idx="4198">
                        <c:v>41.984999999999999</c:v>
                      </c:pt>
                      <c:pt idx="4199">
                        <c:v>41.994999999999997</c:v>
                      </c:pt>
                      <c:pt idx="4200">
                        <c:v>42.005000000000003</c:v>
                      </c:pt>
                      <c:pt idx="4201">
                        <c:v>42.015000000000015</c:v>
                      </c:pt>
                      <c:pt idx="4202">
                        <c:v>42.024999999999984</c:v>
                      </c:pt>
                      <c:pt idx="4203">
                        <c:v>42.034999999999997</c:v>
                      </c:pt>
                      <c:pt idx="4204">
                        <c:v>42.04499999999998</c:v>
                      </c:pt>
                      <c:pt idx="4205">
                        <c:v>42.054999999999993</c:v>
                      </c:pt>
                      <c:pt idx="4206">
                        <c:v>42.064999999999998</c:v>
                      </c:pt>
                      <c:pt idx="4207">
                        <c:v>42.07500000000001</c:v>
                      </c:pt>
                      <c:pt idx="4208">
                        <c:v>42.08499999999998</c:v>
                      </c:pt>
                      <c:pt idx="4209">
                        <c:v>42.095000000000006</c:v>
                      </c:pt>
                      <c:pt idx="4210">
                        <c:v>42.10499999999999</c:v>
                      </c:pt>
                      <c:pt idx="4211">
                        <c:v>42.114999999999988</c:v>
                      </c:pt>
                      <c:pt idx="4212">
                        <c:v>42.125</c:v>
                      </c:pt>
                      <c:pt idx="4213">
                        <c:v>42.135000000000019</c:v>
                      </c:pt>
                      <c:pt idx="4214">
                        <c:v>42.144999999999996</c:v>
                      </c:pt>
                      <c:pt idx="4215">
                        <c:v>42.154999999999994</c:v>
                      </c:pt>
                      <c:pt idx="4216">
                        <c:v>42.164999999999999</c:v>
                      </c:pt>
                      <c:pt idx="4217">
                        <c:v>42.175000000000004</c:v>
                      </c:pt>
                      <c:pt idx="4218">
                        <c:v>42.185000000000002</c:v>
                      </c:pt>
                      <c:pt idx="4219">
                        <c:v>42.195000000000007</c:v>
                      </c:pt>
                      <c:pt idx="4220">
                        <c:v>42.205000000000005</c:v>
                      </c:pt>
                      <c:pt idx="4221">
                        <c:v>42.215000000000003</c:v>
                      </c:pt>
                      <c:pt idx="4222">
                        <c:v>42.225000000000016</c:v>
                      </c:pt>
                      <c:pt idx="4223">
                        <c:v>42.234999999999999</c:v>
                      </c:pt>
                      <c:pt idx="4224">
                        <c:v>42.244999999999997</c:v>
                      </c:pt>
                      <c:pt idx="4225">
                        <c:v>42.255000000000003</c:v>
                      </c:pt>
                      <c:pt idx="4226">
                        <c:v>42.265000000000015</c:v>
                      </c:pt>
                      <c:pt idx="4227">
                        <c:v>42.275000000000006</c:v>
                      </c:pt>
                      <c:pt idx="4228">
                        <c:v>42.284999999999997</c:v>
                      </c:pt>
                      <c:pt idx="4229">
                        <c:v>42.29499999999998</c:v>
                      </c:pt>
                      <c:pt idx="4230">
                        <c:v>42.304999999999993</c:v>
                      </c:pt>
                      <c:pt idx="4231">
                        <c:v>42.315000000000005</c:v>
                      </c:pt>
                      <c:pt idx="4232">
                        <c:v>42.32500000000001</c:v>
                      </c:pt>
                      <c:pt idx="4233">
                        <c:v>42.33499999999998</c:v>
                      </c:pt>
                      <c:pt idx="4234">
                        <c:v>42.345000000000006</c:v>
                      </c:pt>
                      <c:pt idx="4235">
                        <c:v>42.35499999999999</c:v>
                      </c:pt>
                      <c:pt idx="4236">
                        <c:v>42.364999999999988</c:v>
                      </c:pt>
                      <c:pt idx="4237">
                        <c:v>42.375</c:v>
                      </c:pt>
                      <c:pt idx="4238">
                        <c:v>42.385000000000019</c:v>
                      </c:pt>
                      <c:pt idx="4239">
                        <c:v>42.394999999999989</c:v>
                      </c:pt>
                      <c:pt idx="4240">
                        <c:v>42.405000000000008</c:v>
                      </c:pt>
                      <c:pt idx="4241">
                        <c:v>42.414999999999999</c:v>
                      </c:pt>
                      <c:pt idx="4242">
                        <c:v>42.425000000000004</c:v>
                      </c:pt>
                      <c:pt idx="4243">
                        <c:v>42.434999999999995</c:v>
                      </c:pt>
                      <c:pt idx="4244">
                        <c:v>42.445000000000007</c:v>
                      </c:pt>
                      <c:pt idx="4245">
                        <c:v>42.455000000000005</c:v>
                      </c:pt>
                      <c:pt idx="4246">
                        <c:v>42.465000000000003</c:v>
                      </c:pt>
                      <c:pt idx="4247">
                        <c:v>42.475000000000001</c:v>
                      </c:pt>
                      <c:pt idx="4248">
                        <c:v>42.484999999999999</c:v>
                      </c:pt>
                      <c:pt idx="4249">
                        <c:v>42.494999999999997</c:v>
                      </c:pt>
                      <c:pt idx="4250">
                        <c:v>42.505000000000003</c:v>
                      </c:pt>
                      <c:pt idx="4251">
                        <c:v>42.515000000000015</c:v>
                      </c:pt>
                      <c:pt idx="4252">
                        <c:v>42.525000000000006</c:v>
                      </c:pt>
                      <c:pt idx="4253">
                        <c:v>42.534999999999997</c:v>
                      </c:pt>
                      <c:pt idx="4254">
                        <c:v>42.54499999999998</c:v>
                      </c:pt>
                      <c:pt idx="4255">
                        <c:v>42.554999999999993</c:v>
                      </c:pt>
                      <c:pt idx="4256">
                        <c:v>42.565000000000005</c:v>
                      </c:pt>
                      <c:pt idx="4257">
                        <c:v>42.57500000000001</c:v>
                      </c:pt>
                      <c:pt idx="4258">
                        <c:v>42.58499999999998</c:v>
                      </c:pt>
                      <c:pt idx="4259">
                        <c:v>42.595000000000006</c:v>
                      </c:pt>
                      <c:pt idx="4260">
                        <c:v>42.60499999999999</c:v>
                      </c:pt>
                      <c:pt idx="4261">
                        <c:v>42.614999999999988</c:v>
                      </c:pt>
                      <c:pt idx="4262">
                        <c:v>42.625</c:v>
                      </c:pt>
                      <c:pt idx="4263">
                        <c:v>42.635000000000019</c:v>
                      </c:pt>
                      <c:pt idx="4264">
                        <c:v>42.644999999999989</c:v>
                      </c:pt>
                      <c:pt idx="4265">
                        <c:v>42.655000000000008</c:v>
                      </c:pt>
                      <c:pt idx="4266">
                        <c:v>42.664999999999999</c:v>
                      </c:pt>
                      <c:pt idx="4267">
                        <c:v>42.675000000000004</c:v>
                      </c:pt>
                      <c:pt idx="4268">
                        <c:v>42.684999999999995</c:v>
                      </c:pt>
                      <c:pt idx="4269">
                        <c:v>42.695000000000007</c:v>
                      </c:pt>
                      <c:pt idx="4270">
                        <c:v>42.705000000000005</c:v>
                      </c:pt>
                      <c:pt idx="4271">
                        <c:v>42.715000000000003</c:v>
                      </c:pt>
                      <c:pt idx="4272">
                        <c:v>42.725000000000001</c:v>
                      </c:pt>
                      <c:pt idx="4273">
                        <c:v>42.734999999999999</c:v>
                      </c:pt>
                      <c:pt idx="4274">
                        <c:v>42.744999999999997</c:v>
                      </c:pt>
                      <c:pt idx="4275">
                        <c:v>42.75500000000001</c:v>
                      </c:pt>
                      <c:pt idx="4276">
                        <c:v>42.765000000000022</c:v>
                      </c:pt>
                      <c:pt idx="4277">
                        <c:v>42.774999999999984</c:v>
                      </c:pt>
                      <c:pt idx="4278">
                        <c:v>42.784999999999997</c:v>
                      </c:pt>
                      <c:pt idx="4279">
                        <c:v>42.794999999999995</c:v>
                      </c:pt>
                      <c:pt idx="4280">
                        <c:v>42.804999999999993</c:v>
                      </c:pt>
                      <c:pt idx="4281">
                        <c:v>42.815000000000005</c:v>
                      </c:pt>
                      <c:pt idx="4282">
                        <c:v>42.82500000000001</c:v>
                      </c:pt>
                      <c:pt idx="4283">
                        <c:v>42.83499999999998</c:v>
                      </c:pt>
                      <c:pt idx="4284">
                        <c:v>42.844999999999992</c:v>
                      </c:pt>
                      <c:pt idx="4285">
                        <c:v>42.85499999999999</c:v>
                      </c:pt>
                      <c:pt idx="4286">
                        <c:v>42.864999999999988</c:v>
                      </c:pt>
                      <c:pt idx="4287">
                        <c:v>42.875</c:v>
                      </c:pt>
                      <c:pt idx="4288">
                        <c:v>42.885000000000012</c:v>
                      </c:pt>
                      <c:pt idx="4289">
                        <c:v>42.894999999999989</c:v>
                      </c:pt>
                      <c:pt idx="4290">
                        <c:v>42.904999999999994</c:v>
                      </c:pt>
                      <c:pt idx="4291">
                        <c:v>42.914999999999999</c:v>
                      </c:pt>
                      <c:pt idx="4292">
                        <c:v>42.925000000000004</c:v>
                      </c:pt>
                      <c:pt idx="4293">
                        <c:v>42.934999999999995</c:v>
                      </c:pt>
                      <c:pt idx="4294">
                        <c:v>42.945000000000007</c:v>
                      </c:pt>
                      <c:pt idx="4295">
                        <c:v>42.955000000000005</c:v>
                      </c:pt>
                      <c:pt idx="4296">
                        <c:v>42.965000000000003</c:v>
                      </c:pt>
                      <c:pt idx="4297">
                        <c:v>42.975000000000001</c:v>
                      </c:pt>
                      <c:pt idx="4298">
                        <c:v>42.984999999999999</c:v>
                      </c:pt>
                      <c:pt idx="4299">
                        <c:v>42.994999999999997</c:v>
                      </c:pt>
                      <c:pt idx="4300">
                        <c:v>43.00500000000001</c:v>
                      </c:pt>
                      <c:pt idx="4301">
                        <c:v>43.015000000000022</c:v>
                      </c:pt>
                      <c:pt idx="4302">
                        <c:v>43.024999999999984</c:v>
                      </c:pt>
                      <c:pt idx="4303">
                        <c:v>43.034999999999997</c:v>
                      </c:pt>
                      <c:pt idx="4304">
                        <c:v>43.044999999999995</c:v>
                      </c:pt>
                      <c:pt idx="4305">
                        <c:v>43.054999999999993</c:v>
                      </c:pt>
                      <c:pt idx="4306">
                        <c:v>43.065000000000005</c:v>
                      </c:pt>
                      <c:pt idx="4307">
                        <c:v>43.07500000000001</c:v>
                      </c:pt>
                      <c:pt idx="4308">
                        <c:v>43.08499999999998</c:v>
                      </c:pt>
                      <c:pt idx="4309">
                        <c:v>43.094999999999992</c:v>
                      </c:pt>
                      <c:pt idx="4310">
                        <c:v>43.10499999999999</c:v>
                      </c:pt>
                      <c:pt idx="4311">
                        <c:v>43.114999999999988</c:v>
                      </c:pt>
                      <c:pt idx="4312">
                        <c:v>43.125</c:v>
                      </c:pt>
                      <c:pt idx="4313">
                        <c:v>43.135000000000012</c:v>
                      </c:pt>
                      <c:pt idx="4314">
                        <c:v>43.144999999999996</c:v>
                      </c:pt>
                      <c:pt idx="4315">
                        <c:v>43.154999999999994</c:v>
                      </c:pt>
                      <c:pt idx="4316">
                        <c:v>43.164999999999999</c:v>
                      </c:pt>
                      <c:pt idx="4317">
                        <c:v>43.175000000000004</c:v>
                      </c:pt>
                      <c:pt idx="4318">
                        <c:v>43.184999999999995</c:v>
                      </c:pt>
                      <c:pt idx="4319">
                        <c:v>43.195000000000007</c:v>
                      </c:pt>
                      <c:pt idx="4320">
                        <c:v>43.205000000000005</c:v>
                      </c:pt>
                      <c:pt idx="4321">
                        <c:v>43.215000000000003</c:v>
                      </c:pt>
                      <c:pt idx="4322">
                        <c:v>43.225000000000001</c:v>
                      </c:pt>
                      <c:pt idx="4323">
                        <c:v>43.234999999999999</c:v>
                      </c:pt>
                      <c:pt idx="4324">
                        <c:v>43.244999999999997</c:v>
                      </c:pt>
                      <c:pt idx="4325">
                        <c:v>43.25500000000001</c:v>
                      </c:pt>
                      <c:pt idx="4326">
                        <c:v>43.265000000000022</c:v>
                      </c:pt>
                      <c:pt idx="4327">
                        <c:v>43.274999999999984</c:v>
                      </c:pt>
                      <c:pt idx="4328">
                        <c:v>43.284999999999997</c:v>
                      </c:pt>
                      <c:pt idx="4329">
                        <c:v>43.294999999999995</c:v>
                      </c:pt>
                      <c:pt idx="4330">
                        <c:v>43.304999999999993</c:v>
                      </c:pt>
                      <c:pt idx="4331">
                        <c:v>43.315000000000005</c:v>
                      </c:pt>
                      <c:pt idx="4332">
                        <c:v>43.32500000000001</c:v>
                      </c:pt>
                      <c:pt idx="4333">
                        <c:v>43.335000000000001</c:v>
                      </c:pt>
                      <c:pt idx="4334">
                        <c:v>43.344999999999992</c:v>
                      </c:pt>
                      <c:pt idx="4335">
                        <c:v>43.35499999999999</c:v>
                      </c:pt>
                      <c:pt idx="4336">
                        <c:v>43.364999999999988</c:v>
                      </c:pt>
                      <c:pt idx="4337">
                        <c:v>43.375</c:v>
                      </c:pt>
                      <c:pt idx="4338">
                        <c:v>43.385000000000012</c:v>
                      </c:pt>
                      <c:pt idx="4339">
                        <c:v>43.394999999999996</c:v>
                      </c:pt>
                      <c:pt idx="4340">
                        <c:v>43.404999999999994</c:v>
                      </c:pt>
                      <c:pt idx="4341">
                        <c:v>43.414999999999999</c:v>
                      </c:pt>
                      <c:pt idx="4342">
                        <c:v>43.425000000000004</c:v>
                      </c:pt>
                      <c:pt idx="4343">
                        <c:v>43.434999999999995</c:v>
                      </c:pt>
                      <c:pt idx="4344">
                        <c:v>43.445000000000007</c:v>
                      </c:pt>
                      <c:pt idx="4345">
                        <c:v>43.455000000000005</c:v>
                      </c:pt>
                      <c:pt idx="4346">
                        <c:v>43.465000000000003</c:v>
                      </c:pt>
                      <c:pt idx="4347">
                        <c:v>43.475000000000001</c:v>
                      </c:pt>
                      <c:pt idx="4348">
                        <c:v>43.484999999999999</c:v>
                      </c:pt>
                      <c:pt idx="4349">
                        <c:v>43.494999999999997</c:v>
                      </c:pt>
                      <c:pt idx="4350">
                        <c:v>43.50500000000001</c:v>
                      </c:pt>
                      <c:pt idx="4351">
                        <c:v>43.515000000000022</c:v>
                      </c:pt>
                      <c:pt idx="4352">
                        <c:v>43.524999999999984</c:v>
                      </c:pt>
                      <c:pt idx="4353">
                        <c:v>43.534999999999997</c:v>
                      </c:pt>
                      <c:pt idx="4354">
                        <c:v>43.544999999999995</c:v>
                      </c:pt>
                      <c:pt idx="4355">
                        <c:v>43.554999999999993</c:v>
                      </c:pt>
                      <c:pt idx="4356">
                        <c:v>43.565000000000005</c:v>
                      </c:pt>
                      <c:pt idx="4357">
                        <c:v>43.57500000000001</c:v>
                      </c:pt>
                      <c:pt idx="4358">
                        <c:v>43.58499999999998</c:v>
                      </c:pt>
                      <c:pt idx="4359">
                        <c:v>43.595000000000006</c:v>
                      </c:pt>
                      <c:pt idx="4360">
                        <c:v>43.60499999999999</c:v>
                      </c:pt>
                      <c:pt idx="4361">
                        <c:v>43.614999999999988</c:v>
                      </c:pt>
                      <c:pt idx="4362">
                        <c:v>43.625</c:v>
                      </c:pt>
                      <c:pt idx="4363">
                        <c:v>43.635000000000012</c:v>
                      </c:pt>
                      <c:pt idx="4364">
                        <c:v>43.644999999999996</c:v>
                      </c:pt>
                      <c:pt idx="4365">
                        <c:v>43.654999999999994</c:v>
                      </c:pt>
                      <c:pt idx="4366">
                        <c:v>43.664999999999999</c:v>
                      </c:pt>
                      <c:pt idx="4367">
                        <c:v>43.675000000000004</c:v>
                      </c:pt>
                      <c:pt idx="4368">
                        <c:v>43.684999999999995</c:v>
                      </c:pt>
                      <c:pt idx="4369">
                        <c:v>43.695000000000007</c:v>
                      </c:pt>
                      <c:pt idx="4370">
                        <c:v>43.705000000000005</c:v>
                      </c:pt>
                      <c:pt idx="4371">
                        <c:v>43.715000000000003</c:v>
                      </c:pt>
                      <c:pt idx="4372">
                        <c:v>43.725000000000016</c:v>
                      </c:pt>
                      <c:pt idx="4373">
                        <c:v>43.734999999999985</c:v>
                      </c:pt>
                      <c:pt idx="4374">
                        <c:v>43.744999999999997</c:v>
                      </c:pt>
                      <c:pt idx="4375">
                        <c:v>43.75500000000001</c:v>
                      </c:pt>
                      <c:pt idx="4376">
                        <c:v>43.765000000000022</c:v>
                      </c:pt>
                      <c:pt idx="4377">
                        <c:v>43.774999999999984</c:v>
                      </c:pt>
                      <c:pt idx="4378">
                        <c:v>43.784999999999997</c:v>
                      </c:pt>
                      <c:pt idx="4379">
                        <c:v>43.794999999999995</c:v>
                      </c:pt>
                      <c:pt idx="4380">
                        <c:v>43.805</c:v>
                      </c:pt>
                      <c:pt idx="4381">
                        <c:v>43.815000000000005</c:v>
                      </c:pt>
                      <c:pt idx="4382">
                        <c:v>43.82500000000001</c:v>
                      </c:pt>
                      <c:pt idx="4383">
                        <c:v>43.83499999999998</c:v>
                      </c:pt>
                      <c:pt idx="4384">
                        <c:v>43.845000000000006</c:v>
                      </c:pt>
                      <c:pt idx="4385">
                        <c:v>43.85499999999999</c:v>
                      </c:pt>
                      <c:pt idx="4386">
                        <c:v>43.864999999999988</c:v>
                      </c:pt>
                      <c:pt idx="4387">
                        <c:v>43.875</c:v>
                      </c:pt>
                      <c:pt idx="4388">
                        <c:v>43.885000000000012</c:v>
                      </c:pt>
                      <c:pt idx="4389">
                        <c:v>43.894999999999996</c:v>
                      </c:pt>
                      <c:pt idx="4390">
                        <c:v>43.904999999999994</c:v>
                      </c:pt>
                      <c:pt idx="4391">
                        <c:v>43.914999999999999</c:v>
                      </c:pt>
                      <c:pt idx="4392">
                        <c:v>43.925000000000004</c:v>
                      </c:pt>
                      <c:pt idx="4393">
                        <c:v>43.934999999999995</c:v>
                      </c:pt>
                      <c:pt idx="4394">
                        <c:v>43.945000000000007</c:v>
                      </c:pt>
                      <c:pt idx="4395">
                        <c:v>43.955000000000005</c:v>
                      </c:pt>
                      <c:pt idx="4396">
                        <c:v>43.965000000000003</c:v>
                      </c:pt>
                      <c:pt idx="4397">
                        <c:v>43.975000000000016</c:v>
                      </c:pt>
                      <c:pt idx="4398">
                        <c:v>43.984999999999985</c:v>
                      </c:pt>
                      <c:pt idx="4399">
                        <c:v>43.994999999999997</c:v>
                      </c:pt>
                      <c:pt idx="4400">
                        <c:v>44.00500000000001</c:v>
                      </c:pt>
                      <c:pt idx="4401">
                        <c:v>44.015000000000022</c:v>
                      </c:pt>
                      <c:pt idx="4402">
                        <c:v>44.024999999999984</c:v>
                      </c:pt>
                      <c:pt idx="4403">
                        <c:v>44.034999999999997</c:v>
                      </c:pt>
                      <c:pt idx="4404">
                        <c:v>44.044999999999995</c:v>
                      </c:pt>
                      <c:pt idx="4405">
                        <c:v>44.055</c:v>
                      </c:pt>
                      <c:pt idx="4406">
                        <c:v>44.065000000000005</c:v>
                      </c:pt>
                      <c:pt idx="4407">
                        <c:v>44.07500000000001</c:v>
                      </c:pt>
                      <c:pt idx="4408">
                        <c:v>44.08499999999998</c:v>
                      </c:pt>
                      <c:pt idx="4409">
                        <c:v>44.095000000000006</c:v>
                      </c:pt>
                      <c:pt idx="4410">
                        <c:v>44.10499999999999</c:v>
                      </c:pt>
                      <c:pt idx="4411">
                        <c:v>44.114999999999988</c:v>
                      </c:pt>
                      <c:pt idx="4412">
                        <c:v>44.125</c:v>
                      </c:pt>
                      <c:pt idx="4413">
                        <c:v>44.135000000000012</c:v>
                      </c:pt>
                      <c:pt idx="4414">
                        <c:v>44.144999999999996</c:v>
                      </c:pt>
                      <c:pt idx="4415">
                        <c:v>44.154999999999994</c:v>
                      </c:pt>
                      <c:pt idx="4416">
                        <c:v>44.164999999999999</c:v>
                      </c:pt>
                      <c:pt idx="4417">
                        <c:v>44.175000000000004</c:v>
                      </c:pt>
                      <c:pt idx="4418">
                        <c:v>44.184999999999995</c:v>
                      </c:pt>
                      <c:pt idx="4419">
                        <c:v>44.195000000000007</c:v>
                      </c:pt>
                      <c:pt idx="4420">
                        <c:v>44.205000000000005</c:v>
                      </c:pt>
                      <c:pt idx="4421">
                        <c:v>44.215000000000003</c:v>
                      </c:pt>
                      <c:pt idx="4422">
                        <c:v>44.225000000000001</c:v>
                      </c:pt>
                      <c:pt idx="4423">
                        <c:v>44.234999999999985</c:v>
                      </c:pt>
                      <c:pt idx="4424">
                        <c:v>44.244999999999997</c:v>
                      </c:pt>
                      <c:pt idx="4425">
                        <c:v>44.25500000000001</c:v>
                      </c:pt>
                      <c:pt idx="4426">
                        <c:v>44.265000000000022</c:v>
                      </c:pt>
                      <c:pt idx="4427">
                        <c:v>44.275000000000006</c:v>
                      </c:pt>
                      <c:pt idx="4428">
                        <c:v>44.284999999999997</c:v>
                      </c:pt>
                      <c:pt idx="4429">
                        <c:v>44.294999999999995</c:v>
                      </c:pt>
                      <c:pt idx="4430">
                        <c:v>44.305</c:v>
                      </c:pt>
                      <c:pt idx="4431">
                        <c:v>44.315000000000005</c:v>
                      </c:pt>
                      <c:pt idx="4432">
                        <c:v>44.32500000000001</c:v>
                      </c:pt>
                      <c:pt idx="4433">
                        <c:v>44.33499999999998</c:v>
                      </c:pt>
                      <c:pt idx="4434">
                        <c:v>44.345000000000006</c:v>
                      </c:pt>
                      <c:pt idx="4435">
                        <c:v>44.35499999999999</c:v>
                      </c:pt>
                      <c:pt idx="4436">
                        <c:v>44.364999999999988</c:v>
                      </c:pt>
                      <c:pt idx="4437">
                        <c:v>44.375</c:v>
                      </c:pt>
                      <c:pt idx="4438">
                        <c:v>44.385000000000012</c:v>
                      </c:pt>
                      <c:pt idx="4439">
                        <c:v>44.394999999999996</c:v>
                      </c:pt>
                      <c:pt idx="4440">
                        <c:v>44.404999999999994</c:v>
                      </c:pt>
                      <c:pt idx="4441">
                        <c:v>44.414999999999999</c:v>
                      </c:pt>
                      <c:pt idx="4442">
                        <c:v>44.425000000000004</c:v>
                      </c:pt>
                      <c:pt idx="4443">
                        <c:v>44.434999999999995</c:v>
                      </c:pt>
                      <c:pt idx="4444">
                        <c:v>44.445000000000007</c:v>
                      </c:pt>
                      <c:pt idx="4445">
                        <c:v>44.455000000000005</c:v>
                      </c:pt>
                      <c:pt idx="4446">
                        <c:v>44.465000000000003</c:v>
                      </c:pt>
                      <c:pt idx="4447">
                        <c:v>44.475000000000001</c:v>
                      </c:pt>
                      <c:pt idx="4448">
                        <c:v>44.484999999999985</c:v>
                      </c:pt>
                      <c:pt idx="4449">
                        <c:v>44.494999999999997</c:v>
                      </c:pt>
                      <c:pt idx="4450">
                        <c:v>44.50500000000001</c:v>
                      </c:pt>
                      <c:pt idx="4451">
                        <c:v>44.515000000000022</c:v>
                      </c:pt>
                      <c:pt idx="4452">
                        <c:v>44.524999999999984</c:v>
                      </c:pt>
                      <c:pt idx="4453">
                        <c:v>44.535000000000011</c:v>
                      </c:pt>
                      <c:pt idx="4454">
                        <c:v>44.544999999999995</c:v>
                      </c:pt>
                      <c:pt idx="4455">
                        <c:v>44.555</c:v>
                      </c:pt>
                      <c:pt idx="4456">
                        <c:v>44.565000000000005</c:v>
                      </c:pt>
                      <c:pt idx="4457">
                        <c:v>44.57500000000001</c:v>
                      </c:pt>
                      <c:pt idx="4458">
                        <c:v>44.585000000000001</c:v>
                      </c:pt>
                      <c:pt idx="4459">
                        <c:v>44.595000000000006</c:v>
                      </c:pt>
                      <c:pt idx="4460">
                        <c:v>44.60499999999999</c:v>
                      </c:pt>
                      <c:pt idx="4461">
                        <c:v>44.614999999999988</c:v>
                      </c:pt>
                      <c:pt idx="4462">
                        <c:v>44.625</c:v>
                      </c:pt>
                      <c:pt idx="4463">
                        <c:v>44.635000000000012</c:v>
                      </c:pt>
                      <c:pt idx="4464">
                        <c:v>44.644999999999996</c:v>
                      </c:pt>
                      <c:pt idx="4465">
                        <c:v>44.654999999999994</c:v>
                      </c:pt>
                      <c:pt idx="4466">
                        <c:v>44.664999999999999</c:v>
                      </c:pt>
                      <c:pt idx="4467">
                        <c:v>44.67499999999999</c:v>
                      </c:pt>
                      <c:pt idx="4468">
                        <c:v>44.684999999999995</c:v>
                      </c:pt>
                      <c:pt idx="4469">
                        <c:v>44.695000000000007</c:v>
                      </c:pt>
                      <c:pt idx="4470">
                        <c:v>44.705000000000005</c:v>
                      </c:pt>
                      <c:pt idx="4471">
                        <c:v>44.715000000000003</c:v>
                      </c:pt>
                      <c:pt idx="4472">
                        <c:v>44.725000000000001</c:v>
                      </c:pt>
                      <c:pt idx="4473">
                        <c:v>44.734999999999985</c:v>
                      </c:pt>
                      <c:pt idx="4474">
                        <c:v>44.74499999999999</c:v>
                      </c:pt>
                      <c:pt idx="4475">
                        <c:v>44.75500000000001</c:v>
                      </c:pt>
                      <c:pt idx="4476">
                        <c:v>44.765000000000022</c:v>
                      </c:pt>
                      <c:pt idx="4477">
                        <c:v>44.774999999999984</c:v>
                      </c:pt>
                      <c:pt idx="4478">
                        <c:v>44.785000000000011</c:v>
                      </c:pt>
                      <c:pt idx="4479">
                        <c:v>44.794999999999995</c:v>
                      </c:pt>
                      <c:pt idx="4480">
                        <c:v>44.805</c:v>
                      </c:pt>
                      <c:pt idx="4481">
                        <c:v>44.815000000000005</c:v>
                      </c:pt>
                      <c:pt idx="4482">
                        <c:v>44.82500000000001</c:v>
                      </c:pt>
                      <c:pt idx="4483">
                        <c:v>44.835000000000001</c:v>
                      </c:pt>
                      <c:pt idx="4484">
                        <c:v>44.845000000000006</c:v>
                      </c:pt>
                      <c:pt idx="4485">
                        <c:v>44.853649999999995</c:v>
                      </c:pt>
                    </c:numCache>
                  </c:numRef>
                </c:xVal>
                <c:yVal>
                  <c:numRef>
                    <c:extLst>
                      <c:ext uri="{02D57815-91ED-43cb-92C2-25804820EDAC}">
                        <c15:formulaRef>
                          <c15:sqref>List1!$D$11:$D$10000</c15:sqref>
                        </c15:formulaRef>
                      </c:ext>
                    </c:extLst>
                    <c:numCache>
                      <c:formatCode>General</c:formatCode>
                      <c:ptCount val="9990"/>
                      <c:pt idx="0">
                        <c:v>1.228699999959272</c:v>
                      </c:pt>
                      <c:pt idx="1">
                        <c:v>1.0624752474894641</c:v>
                      </c:pt>
                      <c:pt idx="2">
                        <c:v>1.4057425742107972</c:v>
                      </c:pt>
                      <c:pt idx="3">
                        <c:v>0.72970297027296949</c:v>
                      </c:pt>
                      <c:pt idx="4">
                        <c:v>1.2985148514419531</c:v>
                      </c:pt>
                      <c:pt idx="5">
                        <c:v>1.5201980197517206</c:v>
                      </c:pt>
                      <c:pt idx="6">
                        <c:v>0.71346534651132543</c:v>
                      </c:pt>
                      <c:pt idx="7">
                        <c:v>0.37396039602713776</c:v>
                      </c:pt>
                      <c:pt idx="8">
                        <c:v>0.40079207919506099</c:v>
                      </c:pt>
                      <c:pt idx="9">
                        <c:v>0.47207920790497709</c:v>
                      </c:pt>
                      <c:pt idx="10">
                        <c:v>0.12346534653048868</c:v>
                      </c:pt>
                      <c:pt idx="11">
                        <c:v>0.10198019801642529</c:v>
                      </c:pt>
                      <c:pt idx="12">
                        <c:v>0.23069306929933289</c:v>
                      </c:pt>
                      <c:pt idx="13">
                        <c:v>0.16465346534113173</c:v>
                      </c:pt>
                      <c:pt idx="14">
                        <c:v>0.78524752472633297</c:v>
                      </c:pt>
                      <c:pt idx="15">
                        <c:v>1.0556435643210351</c:v>
                      </c:pt>
                      <c:pt idx="16">
                        <c:v>0.99633663363052627</c:v>
                      </c:pt>
                      <c:pt idx="17">
                        <c:v>1.8208910890485792</c:v>
                      </c:pt>
                      <c:pt idx="18">
                        <c:v>0.66742574255191389</c:v>
                      </c:pt>
                      <c:pt idx="19">
                        <c:v>0.67792079205675204</c:v>
                      </c:pt>
                      <c:pt idx="20">
                        <c:v>1.0623762375887276</c:v>
                      </c:pt>
                      <c:pt idx="21">
                        <c:v>0.65069306928517823</c:v>
                      </c:pt>
                      <c:pt idx="22">
                        <c:v>2.1584158415503898E-2</c:v>
                      </c:pt>
                      <c:pt idx="23">
                        <c:v>-5.2079207919131905E-2</c:v>
                      </c:pt>
                      <c:pt idx="24">
                        <c:v>-5.2178217820572234E-2</c:v>
                      </c:pt>
                      <c:pt idx="25">
                        <c:v>0.23603960395248866</c:v>
                      </c:pt>
                      <c:pt idx="26">
                        <c:v>0.1379207920746493</c:v>
                      </c:pt>
                      <c:pt idx="27">
                        <c:v>0.16277227722291063</c:v>
                      </c:pt>
                      <c:pt idx="28">
                        <c:v>0.20019801979570512</c:v>
                      </c:pt>
                      <c:pt idx="29">
                        <c:v>1.1788118811493131</c:v>
                      </c:pt>
                      <c:pt idx="30">
                        <c:v>1.8477227722157978</c:v>
                      </c:pt>
                      <c:pt idx="31">
                        <c:v>0.92306930690024558</c:v>
                      </c:pt>
                      <c:pt idx="32">
                        <c:v>1.0216831682831755</c:v>
                      </c:pt>
                      <c:pt idx="33">
                        <c:v>1.7850495048910899</c:v>
                      </c:pt>
                      <c:pt idx="34">
                        <c:v>2.0727722771583568</c:v>
                      </c:pt>
                      <c:pt idx="35">
                        <c:v>1.8261386138009974</c:v>
                      </c:pt>
                      <c:pt idx="36">
                        <c:v>1.6116831682633095</c:v>
                      </c:pt>
                      <c:pt idx="37">
                        <c:v>0.50801980196320085</c:v>
                      </c:pt>
                      <c:pt idx="38">
                        <c:v>0.66702970294826303</c:v>
                      </c:pt>
                      <c:pt idx="39">
                        <c:v>0.27722772276313135</c:v>
                      </c:pt>
                      <c:pt idx="40">
                        <c:v>0.63148514849369008</c:v>
                      </c:pt>
                      <c:pt idx="41">
                        <c:v>0.84603960393211497</c:v>
                      </c:pt>
                      <c:pt idx="42">
                        <c:v>1.4502970296549353</c:v>
                      </c:pt>
                      <c:pt idx="43">
                        <c:v>2.8205940593125995</c:v>
                      </c:pt>
                      <c:pt idx="44">
                        <c:v>1.9658415840931298</c:v>
                      </c:pt>
                      <c:pt idx="45">
                        <c:v>1.3291089108470215</c:v>
                      </c:pt>
                      <c:pt idx="46">
                        <c:v>1.5757425742050846</c:v>
                      </c:pt>
                      <c:pt idx="47">
                        <c:v>1.8567326732053622</c:v>
                      </c:pt>
                      <c:pt idx="48">
                        <c:v>1.169702970258309</c:v>
                      </c:pt>
                      <c:pt idx="49">
                        <c:v>0.54386138612068846</c:v>
                      </c:pt>
                      <c:pt idx="50">
                        <c:v>1.4987128712376583</c:v>
                      </c:pt>
                      <c:pt idx="51">
                        <c:v>2.257128712796773</c:v>
                      </c:pt>
                      <c:pt idx="52">
                        <c:v>3.1910891088055062</c:v>
                      </c:pt>
                      <c:pt idx="53">
                        <c:v>1.9904950494385116</c:v>
                      </c:pt>
                      <c:pt idx="54">
                        <c:v>1.9601980197370599</c:v>
                      </c:pt>
                      <c:pt idx="55">
                        <c:v>1.933366336569841</c:v>
                      </c:pt>
                      <c:pt idx="56">
                        <c:v>1.2931683167887973</c:v>
                      </c:pt>
                      <c:pt idx="57">
                        <c:v>1.7385148514272915</c:v>
                      </c:pt>
                      <c:pt idx="58">
                        <c:v>1.9961386137952837</c:v>
                      </c:pt>
                      <c:pt idx="59">
                        <c:v>1.373663366291159</c:v>
                      </c:pt>
                      <c:pt idx="60">
                        <c:v>2.4935643563529104</c:v>
                      </c:pt>
                      <c:pt idx="61">
                        <c:v>1.6331683167773732</c:v>
                      </c:pt>
                      <c:pt idx="62">
                        <c:v>4.2334653463947411</c:v>
                      </c:pt>
                      <c:pt idx="63">
                        <c:v>2.3450495048726867</c:v>
                      </c:pt>
                      <c:pt idx="64">
                        <c:v>2.037227722704487</c:v>
                      </c:pt>
                      <c:pt idx="65">
                        <c:v>2.8152475246587403</c:v>
                      </c:pt>
                      <c:pt idx="66">
                        <c:v>2.5970297028839058</c:v>
                      </c:pt>
                      <c:pt idx="67">
                        <c:v>1.9707920791419316</c:v>
                      </c:pt>
                      <c:pt idx="68">
                        <c:v>3.4233663365194418</c:v>
                      </c:pt>
                      <c:pt idx="69">
                        <c:v>3.1462376236577509</c:v>
                      </c:pt>
                      <c:pt idx="70">
                        <c:v>2.6793069306044561</c:v>
                      </c:pt>
                      <c:pt idx="71">
                        <c:v>1.6667326732122842</c:v>
                      </c:pt>
                      <c:pt idx="72">
                        <c:v>2.6688118810996175</c:v>
                      </c:pt>
                      <c:pt idx="73">
                        <c:v>3.6843564355209288</c:v>
                      </c:pt>
                      <c:pt idx="74">
                        <c:v>3.1394059404900241</c:v>
                      </c:pt>
                      <c:pt idx="75">
                        <c:v>2.6061386137749114</c:v>
                      </c:pt>
                      <c:pt idx="76">
                        <c:v>3.410990098896383</c:v>
                      </c:pt>
                      <c:pt idx="77">
                        <c:v>2.6366336632785408</c:v>
                      </c:pt>
                      <c:pt idx="78">
                        <c:v>4.5609900988581114</c:v>
                      </c:pt>
                      <c:pt idx="79">
                        <c:v>2.2623762375491907</c:v>
                      </c:pt>
                      <c:pt idx="80">
                        <c:v>1.9246534652824878</c:v>
                      </c:pt>
                      <c:pt idx="81">
                        <c:v>2.6415841583280435</c:v>
                      </c:pt>
                      <c:pt idx="82">
                        <c:v>1.8994059405312784</c:v>
                      </c:pt>
                      <c:pt idx="83">
                        <c:v>1.2002970296633768</c:v>
                      </c:pt>
                      <c:pt idx="84">
                        <c:v>3.0622772276211574</c:v>
                      </c:pt>
                      <c:pt idx="85">
                        <c:v>2.3699999999209824</c:v>
                      </c:pt>
                      <c:pt idx="86">
                        <c:v>3.1352475246485247</c:v>
                      </c:pt>
                      <c:pt idx="87">
                        <c:v>1.9300990098370834</c:v>
                      </c:pt>
                      <c:pt idx="88">
                        <c:v>2.3398019801202672</c:v>
                      </c:pt>
                      <c:pt idx="89">
                        <c:v>2.1822772276504794</c:v>
                      </c:pt>
                      <c:pt idx="90">
                        <c:v>2.7956435642636004</c:v>
                      </c:pt>
                      <c:pt idx="91">
                        <c:v>2.3431683167537618</c:v>
                      </c:pt>
                      <c:pt idx="92">
                        <c:v>3.1246534652429476</c:v>
                      </c:pt>
                      <c:pt idx="93">
                        <c:v>2.2948514850724799</c:v>
                      </c:pt>
                      <c:pt idx="94">
                        <c:v>2.7152475246626793</c:v>
                      </c:pt>
                      <c:pt idx="95">
                        <c:v>2.8972277226763756</c:v>
                      </c:pt>
                      <c:pt idx="96">
                        <c:v>3.0570297028687388</c:v>
                      </c:pt>
                      <c:pt idx="97">
                        <c:v>2.3447524751697735</c:v>
                      </c:pt>
                      <c:pt idx="98">
                        <c:v>2.0731683167627115</c:v>
                      </c:pt>
                      <c:pt idx="99">
                        <c:v>3.097821782075028</c:v>
                      </c:pt>
                      <c:pt idx="100">
                        <c:v>2.1143564355733542</c:v>
                      </c:pt>
                      <c:pt idx="101">
                        <c:v>1.902772277164773</c:v>
                      </c:pt>
                      <c:pt idx="102">
                        <c:v>2.5864356434783318</c:v>
                      </c:pt>
                      <c:pt idx="103">
                        <c:v>1.6671287128159356</c:v>
                      </c:pt>
                      <c:pt idx="104">
                        <c:v>1.9247524751832239</c:v>
                      </c:pt>
                      <c:pt idx="105">
                        <c:v>2.3499999999221899</c:v>
                      </c:pt>
                      <c:pt idx="106">
                        <c:v>1.4736633662872196</c:v>
                      </c:pt>
                      <c:pt idx="107">
                        <c:v>1.051485148480239</c:v>
                      </c:pt>
                      <c:pt idx="108">
                        <c:v>2.3092079207151994</c:v>
                      </c:pt>
                      <c:pt idx="109">
                        <c:v>2.1660396038888359</c:v>
                      </c:pt>
                      <c:pt idx="110">
                        <c:v>1.1754455445158185</c:v>
                      </c:pt>
                      <c:pt idx="111">
                        <c:v>0.61188118809855074</c:v>
                      </c:pt>
                      <c:pt idx="112">
                        <c:v>1.2142574257017424</c:v>
                      </c:pt>
                      <c:pt idx="113">
                        <c:v>2.2517821781429119</c:v>
                      </c:pt>
                      <c:pt idx="114">
                        <c:v>2.6793069306044557</c:v>
                      </c:pt>
                      <c:pt idx="115">
                        <c:v>1.1035643563993707</c:v>
                      </c:pt>
                      <c:pt idx="116">
                        <c:v>1.5078217821279591</c:v>
                      </c:pt>
                      <c:pt idx="117">
                        <c:v>1.641782178163286</c:v>
                      </c:pt>
                      <c:pt idx="118">
                        <c:v>1.3952475247059588</c:v>
                      </c:pt>
                      <c:pt idx="119">
                        <c:v>1.7797029702379348</c:v>
                      </c:pt>
                      <c:pt idx="120">
                        <c:v>2.2787128712115718</c:v>
                      </c:pt>
                      <c:pt idx="121">
                        <c:v>2.0837623761682873</c:v>
                      </c:pt>
                      <c:pt idx="122">
                        <c:v>1.4163366336163721</c:v>
                      </c:pt>
                      <c:pt idx="123">
                        <c:v>1.2773267326308033</c:v>
                      </c:pt>
                      <c:pt idx="124">
                        <c:v>1.1428712870910898</c:v>
                      </c:pt>
                      <c:pt idx="125">
                        <c:v>0.90346534650440247</c:v>
                      </c:pt>
                      <c:pt idx="126">
                        <c:v>0.30782178216819978</c:v>
                      </c:pt>
                      <c:pt idx="127">
                        <c:v>0.70821782175890646</c:v>
                      </c:pt>
                      <c:pt idx="128">
                        <c:v>1.5742574256905151</c:v>
                      </c:pt>
                      <c:pt idx="129">
                        <c:v>1.3789108910435772</c:v>
                      </c:pt>
                      <c:pt idx="130">
                        <c:v>2.0731683167627124</c:v>
                      </c:pt>
                      <c:pt idx="131">
                        <c:v>1.3861386138149547</c:v>
                      </c:pt>
                      <c:pt idx="132">
                        <c:v>1.4113861385668676</c:v>
                      </c:pt>
                      <c:pt idx="133">
                        <c:v>0.65643564354268846</c:v>
                      </c:pt>
                      <c:pt idx="134">
                        <c:v>0.59940594057405172</c:v>
                      </c:pt>
                      <c:pt idx="135">
                        <c:v>1.66900990093486</c:v>
                      </c:pt>
                      <c:pt idx="136">
                        <c:v>1.1036633663001079</c:v>
                      </c:pt>
                      <c:pt idx="137">
                        <c:v>1.831782178157066</c:v>
                      </c:pt>
                      <c:pt idx="138">
                        <c:v>1.6221782177681465</c:v>
                      </c:pt>
                      <c:pt idx="139">
                        <c:v>1.9137623761739981</c:v>
                      </c:pt>
                      <c:pt idx="140">
                        <c:v>0.85663366333768975</c:v>
                      </c:pt>
                      <c:pt idx="141">
                        <c:v>1.0318811880843963</c:v>
                      </c:pt>
                      <c:pt idx="142">
                        <c:v>0.92831683165266454</c:v>
                      </c:pt>
                      <c:pt idx="143">
                        <c:v>1.2305940593648279</c:v>
                      </c:pt>
                      <c:pt idx="144">
                        <c:v>1.7902970296435101</c:v>
                      </c:pt>
                      <c:pt idx="145">
                        <c:v>2.9206930692101007</c:v>
                      </c:pt>
                      <c:pt idx="146">
                        <c:v>4.1674257424358352</c:v>
                      </c:pt>
                      <c:pt idx="147">
                        <c:v>2.5701980197166865</c:v>
                      </c:pt>
                      <c:pt idx="148">
                        <c:v>2.4878217820954021</c:v>
                      </c:pt>
                      <c:pt idx="149">
                        <c:v>2.4931683167485565</c:v>
                      </c:pt>
                      <c:pt idx="150">
                        <c:v>2.089009900920705</c:v>
                      </c:pt>
                      <c:pt idx="151">
                        <c:v>1.4575247524263113</c:v>
                      </c:pt>
                      <c:pt idx="152">
                        <c:v>0.33801980196891396</c:v>
                      </c:pt>
                      <c:pt idx="153">
                        <c:v>0.42227722770842085</c:v>
                      </c:pt>
                      <c:pt idx="154">
                        <c:v>0.45633663364842358</c:v>
                      </c:pt>
                      <c:pt idx="155">
                        <c:v>1.471881188070439</c:v>
                      </c:pt>
                      <c:pt idx="156">
                        <c:v>2.0228712870617671</c:v>
                      </c:pt>
                      <c:pt idx="157">
                        <c:v>2.3307920791300001</c:v>
                      </c:pt>
                      <c:pt idx="158">
                        <c:v>4.3929702968841893</c:v>
                      </c:pt>
                      <c:pt idx="159">
                        <c:v>2.9761386137620223</c:v>
                      </c:pt>
                      <c:pt idx="160">
                        <c:v>2.7095049504051687</c:v>
                      </c:pt>
                      <c:pt idx="161">
                        <c:v>3.421485148401219</c:v>
                      </c:pt>
                      <c:pt idx="162">
                        <c:v>2.0013861385469998</c:v>
                      </c:pt>
                      <c:pt idx="163">
                        <c:v>2.6688118810996184</c:v>
                      </c:pt>
                      <c:pt idx="164">
                        <c:v>1.970792079141932</c:v>
                      </c:pt>
                      <c:pt idx="165">
                        <c:v>3.5861386137423525</c:v>
                      </c:pt>
                      <c:pt idx="166">
                        <c:v>2.5308910890249678</c:v>
                      </c:pt>
                      <c:pt idx="167">
                        <c:v>2.8780198018848875</c:v>
                      </c:pt>
                      <c:pt idx="168">
                        <c:v>2.4988118811053299</c:v>
                      </c:pt>
                      <c:pt idx="169">
                        <c:v>2.2517821781429119</c:v>
                      </c:pt>
                      <c:pt idx="170">
                        <c:v>2.3910891088313937</c:v>
                      </c:pt>
                      <c:pt idx="171">
                        <c:v>1.6365346534108676</c:v>
                      </c:pt>
                      <c:pt idx="172">
                        <c:v>3.0532673266308885</c:v>
                      </c:pt>
                      <c:pt idx="173">
                        <c:v>2.1177227722068497</c:v>
                      </c:pt>
                      <c:pt idx="174">
                        <c:v>2.7812871286208805</c:v>
                      </c:pt>
                      <c:pt idx="175">
                        <c:v>2.1766336632937069</c:v>
                      </c:pt>
                      <c:pt idx="176">
                        <c:v>0.83168316828869127</c:v>
                      </c:pt>
                      <c:pt idx="177">
                        <c:v>1.4469306930214401</c:v>
                      </c:pt>
                      <c:pt idx="178">
                        <c:v>1.5129702969789374</c:v>
                      </c:pt>
                      <c:pt idx="179">
                        <c:v>1.5953465345995204</c:v>
                      </c:pt>
                      <c:pt idx="180">
                        <c:v>1.2108910890689515</c:v>
                      </c:pt>
                      <c:pt idx="181">
                        <c:v>1.256930693028363</c:v>
                      </c:pt>
                      <c:pt idx="182">
                        <c:v>3.0480198018784703</c:v>
                      </c:pt>
                      <c:pt idx="183">
                        <c:v>2.8886138612897576</c:v>
                      </c:pt>
                      <c:pt idx="184">
                        <c:v>2.7760396038677575</c:v>
                      </c:pt>
                      <c:pt idx="185">
                        <c:v>2.190693069234217</c:v>
                      </c:pt>
                      <c:pt idx="186">
                        <c:v>1.077128712835802</c:v>
                      </c:pt>
                      <c:pt idx="187">
                        <c:v>2.7450495048597428</c:v>
                      </c:pt>
                      <c:pt idx="188">
                        <c:v>2.8583168315883078</c:v>
                      </c:pt>
                      <c:pt idx="189">
                        <c:v>1.2606930692648048</c:v>
                      </c:pt>
                      <c:pt idx="190">
                        <c:v>1.8121782177619277</c:v>
                      </c:pt>
                      <c:pt idx="191">
                        <c:v>3.7369306929458559</c:v>
                      </c:pt>
                      <c:pt idx="192">
                        <c:v>1.9707920791433402</c:v>
                      </c:pt>
                      <c:pt idx="193">
                        <c:v>2.9618811880207425</c:v>
                      </c:pt>
                      <c:pt idx="194">
                        <c:v>2.078118811812216</c:v>
                      </c:pt>
                      <c:pt idx="195">
                        <c:v>2.6218811880321691</c:v>
                      </c:pt>
                      <c:pt idx="196">
                        <c:v>0.9834653465023766</c:v>
                      </c:pt>
                      <c:pt idx="197">
                        <c:v>1.117920792042091</c:v>
                      </c:pt>
                      <c:pt idx="198">
                        <c:v>1.4972277227230879</c:v>
                      </c:pt>
                      <c:pt idx="199">
                        <c:v>2.1912871286400439</c:v>
                      </c:pt>
                      <c:pt idx="200">
                        <c:v>3.2678217820700186</c:v>
                      </c:pt>
                      <c:pt idx="201">
                        <c:v>3.873663366208147</c:v>
                      </c:pt>
                      <c:pt idx="202">
                        <c:v>2.8114851484201875</c:v>
                      </c:pt>
                      <c:pt idx="203">
                        <c:v>2.5811881187266166</c:v>
                      </c:pt>
                      <c:pt idx="204">
                        <c:v>3.841881187990015</c:v>
                      </c:pt>
                      <c:pt idx="205">
                        <c:v>3.1658415840535925</c:v>
                      </c:pt>
                      <c:pt idx="206">
                        <c:v>1.7547524751896408</c:v>
                      </c:pt>
                      <c:pt idx="207">
                        <c:v>2.2215841583429019</c:v>
                      </c:pt>
                      <c:pt idx="208">
                        <c:v>2.0766336632969433</c:v>
                      </c:pt>
                      <c:pt idx="209">
                        <c:v>2.8009900989167575</c:v>
                      </c:pt>
                      <c:pt idx="210">
                        <c:v>2.2881188118054903</c:v>
                      </c:pt>
                      <c:pt idx="211">
                        <c:v>1.7094059405367934</c:v>
                      </c:pt>
                      <c:pt idx="212">
                        <c:v>2.8365346533713303</c:v>
                      </c:pt>
                      <c:pt idx="213">
                        <c:v>2.2790099009151903</c:v>
                      </c:pt>
                      <c:pt idx="214">
                        <c:v>2.4580198018990407</c:v>
                      </c:pt>
                      <c:pt idx="215">
                        <c:v>3.0887128711840224</c:v>
                      </c:pt>
                      <c:pt idx="216">
                        <c:v>2.9399999999030277</c:v>
                      </c:pt>
                      <c:pt idx="217">
                        <c:v>2.8690099008946186</c:v>
                      </c:pt>
                      <c:pt idx="218">
                        <c:v>2.6740594058513323</c:v>
                      </c:pt>
                      <c:pt idx="219">
                        <c:v>3.6114851483957056</c:v>
                      </c:pt>
                      <c:pt idx="220">
                        <c:v>3.1198019800941812</c:v>
                      </c:pt>
                      <c:pt idx="221">
                        <c:v>4.1674257424358352</c:v>
                      </c:pt>
                      <c:pt idx="222">
                        <c:v>4.1303960394673949</c:v>
                      </c:pt>
                      <c:pt idx="223">
                        <c:v>3.3606930691947361</c:v>
                      </c:pt>
                      <c:pt idx="224">
                        <c:v>2.5856435642710296</c:v>
                      </c:pt>
                      <c:pt idx="225">
                        <c:v>2.5071287127883295</c:v>
                      </c:pt>
                      <c:pt idx="226">
                        <c:v>1.9496039603321889</c:v>
                      </c:pt>
                      <c:pt idx="227">
                        <c:v>2.1037623761677793</c:v>
                      </c:pt>
                      <c:pt idx="228">
                        <c:v>3.1144554454417293</c:v>
                      </c:pt>
                      <c:pt idx="229">
                        <c:v>4.1319801978834034</c:v>
                      </c:pt>
                      <c:pt idx="230">
                        <c:v>3.8381188117535703</c:v>
                      </c:pt>
                      <c:pt idx="231">
                        <c:v>4.1961386137226819</c:v>
                      </c:pt>
                      <c:pt idx="232">
                        <c:v>4.3049504949068327</c:v>
                      </c:pt>
                      <c:pt idx="233">
                        <c:v>4.4998019800493818</c:v>
                      </c:pt>
                      <c:pt idx="234">
                        <c:v>3.8796039602678327</c:v>
                      </c:pt>
                      <c:pt idx="235">
                        <c:v>3.6635643563141351</c:v>
                      </c:pt>
                      <c:pt idx="236">
                        <c:v>4.6789108909339712</c:v>
                      </c:pt>
                      <c:pt idx="237">
                        <c:v>4.2225742572855465</c:v>
                      </c:pt>
                      <c:pt idx="238">
                        <c:v>3.6470297028488723</c:v>
                      </c:pt>
                      <c:pt idx="239">
                        <c:v>2.9406930692095941</c:v>
                      </c:pt>
                      <c:pt idx="240">
                        <c:v>2.6936633662478791</c:v>
                      </c:pt>
                      <c:pt idx="241">
                        <c:v>3.6440594058197311</c:v>
                      </c:pt>
                      <c:pt idx="242">
                        <c:v>4.975742574092946</c:v>
                      </c:pt>
                      <c:pt idx="243">
                        <c:v>3.5194059404768829</c:v>
                      </c:pt>
                      <c:pt idx="244">
                        <c:v>4.8072277226125246</c:v>
                      </c:pt>
                      <c:pt idx="245">
                        <c:v>3.0010891088110205</c:v>
                      </c:pt>
                      <c:pt idx="246">
                        <c:v>2.9708910890103071</c:v>
                      </c:pt>
                      <c:pt idx="247">
                        <c:v>4.0208910889752731</c:v>
                      </c:pt>
                      <c:pt idx="248">
                        <c:v>3.5042574256261561</c:v>
                      </c:pt>
                      <c:pt idx="249">
                        <c:v>3.9566336632352579</c:v>
                      </c:pt>
                      <c:pt idx="250">
                        <c:v>3.9203960394741215</c:v>
                      </c:pt>
                      <c:pt idx="251">
                        <c:v>4.3751485147065363</c:v>
                      </c:pt>
                      <c:pt idx="252">
                        <c:v>3.6991089107687074</c:v>
                      </c:pt>
                      <c:pt idx="253">
                        <c:v>4.9621782176568257</c:v>
                      </c:pt>
                      <c:pt idx="254">
                        <c:v>4.6237623760842599</c:v>
                      </c:pt>
                      <c:pt idx="255">
                        <c:v>2.8999009900033057</c:v>
                      </c:pt>
                      <c:pt idx="256">
                        <c:v>2.6634653464457587</c:v>
                      </c:pt>
                      <c:pt idx="257">
                        <c:v>3.5200990097848543</c:v>
                      </c:pt>
                      <c:pt idx="258">
                        <c:v>1.6527722771732152</c:v>
                      </c:pt>
                      <c:pt idx="259">
                        <c:v>3.1000990097983059</c:v>
                      </c:pt>
                      <c:pt idx="260">
                        <c:v>2.8176237622827554</c:v>
                      </c:pt>
                      <c:pt idx="261">
                        <c:v>3.3554455444430213</c:v>
                      </c:pt>
                      <c:pt idx="262">
                        <c:v>3.2482178216734736</c:v>
                      </c:pt>
                      <c:pt idx="263">
                        <c:v>2.8153465345601791</c:v>
                      </c:pt>
                      <c:pt idx="264">
                        <c:v>5.233366336460235</c:v>
                      </c:pt>
                      <c:pt idx="265">
                        <c:v>3.2595049503870182</c:v>
                      </c:pt>
                      <c:pt idx="266">
                        <c:v>3.0072277226721811</c:v>
                      </c:pt>
                      <c:pt idx="267">
                        <c:v>2.6937623761472089</c:v>
                      </c:pt>
                      <c:pt idx="268">
                        <c:v>1.6920792078642302</c:v>
                      </c:pt>
                      <c:pt idx="269">
                        <c:v>1.6936633662802403</c:v>
                      </c:pt>
                      <c:pt idx="270">
                        <c:v>2.0486138613180667</c:v>
                      </c:pt>
                      <c:pt idx="271">
                        <c:v>3.0064356434634738</c:v>
                      </c:pt>
                      <c:pt idx="272">
                        <c:v>2.4580198018990411</c:v>
                      </c:pt>
                      <c:pt idx="273">
                        <c:v>2.9104950494074715</c:v>
                      </c:pt>
                      <c:pt idx="274">
                        <c:v>3.1658415840535934</c:v>
                      </c:pt>
                      <c:pt idx="275">
                        <c:v>3.6183168315634306</c:v>
                      </c:pt>
                      <c:pt idx="276">
                        <c:v>2.4271287127903545</c:v>
                      </c:pt>
                      <c:pt idx="277">
                        <c:v>2.534356435559904</c:v>
                      </c:pt>
                      <c:pt idx="278">
                        <c:v>1.9707920791419322</c:v>
                      </c:pt>
                      <c:pt idx="279">
                        <c:v>4.3403960394592627</c:v>
                      </c:pt>
                      <c:pt idx="280">
                        <c:v>2.8365346533713311</c:v>
                      </c:pt>
                      <c:pt idx="281">
                        <c:v>4.2331683166911223</c:v>
                      </c:pt>
                      <c:pt idx="282">
                        <c:v>2.6007920791217551</c:v>
                      </c:pt>
                      <c:pt idx="283">
                        <c:v>3.9203960394741184</c:v>
                      </c:pt>
                      <c:pt idx="284">
                        <c:v>3.7814851483899941</c:v>
                      </c:pt>
                      <c:pt idx="285">
                        <c:v>4.3465346533204263</c:v>
                      </c:pt>
                      <c:pt idx="286">
                        <c:v>4.9568316830029646</c:v>
                      </c:pt>
                      <c:pt idx="287">
                        <c:v>3.2156435642494472</c:v>
                      </c:pt>
                      <c:pt idx="288">
                        <c:v>3.8532673266057027</c:v>
                      </c:pt>
                      <c:pt idx="289">
                        <c:v>4.9810891087453975</c:v>
                      </c:pt>
                      <c:pt idx="290">
                        <c:v>5.0278217820113733</c:v>
                      </c:pt>
                      <c:pt idx="291">
                        <c:v>4.7755445542965385</c:v>
                      </c:pt>
                      <c:pt idx="292">
                        <c:v>5.9002970295077635</c:v>
                      </c:pt>
                      <c:pt idx="293">
                        <c:v>5.3964356433860594</c:v>
                      </c:pt>
                      <c:pt idx="294">
                        <c:v>5.1819801978469622</c:v>
                      </c:pt>
                      <c:pt idx="295">
                        <c:v>5.5157425740736397</c:v>
                      </c:pt>
                      <c:pt idx="296">
                        <c:v>4.0994059404579728</c:v>
                      </c:pt>
                      <c:pt idx="297">
                        <c:v>3.3334653464245694</c:v>
                      </c:pt>
                      <c:pt idx="298">
                        <c:v>3.9620792077898539</c:v>
                      </c:pt>
                      <c:pt idx="299">
                        <c:v>4.6350495047978066</c:v>
                      </c:pt>
                      <c:pt idx="300">
                        <c:v>5.2847524750720982</c:v>
                      </c:pt>
                      <c:pt idx="301">
                        <c:v>4.0670297028354216</c:v>
                      </c:pt>
                      <c:pt idx="302">
                        <c:v>3.7097029701742827</c:v>
                      </c:pt>
                      <c:pt idx="303">
                        <c:v>3.3515841583044335</c:v>
                      </c:pt>
                      <c:pt idx="304">
                        <c:v>2.6113861385273283</c:v>
                      </c:pt>
                      <c:pt idx="305">
                        <c:v>4.6682178216276622</c:v>
                      </c:pt>
                      <c:pt idx="306">
                        <c:v>4.9613861384495221</c:v>
                      </c:pt>
                      <c:pt idx="307">
                        <c:v>5.095742574088499</c:v>
                      </c:pt>
                      <c:pt idx="308">
                        <c:v>5.3678217819999468</c:v>
                      </c:pt>
                      <c:pt idx="309">
                        <c:v>4.8699999998372654</c:v>
                      </c:pt>
                      <c:pt idx="310">
                        <c:v>3.3660396038485945</c:v>
                      </c:pt>
                      <c:pt idx="311">
                        <c:v>3.6682178216600194</c:v>
                      </c:pt>
                      <c:pt idx="312">
                        <c:v>2.9814851484158837</c:v>
                      </c:pt>
                      <c:pt idx="313">
                        <c:v>1.7585148514260811</c:v>
                      </c:pt>
                      <c:pt idx="314">
                        <c:v>2.5660396038744846</c:v>
                      </c:pt>
                      <c:pt idx="315">
                        <c:v>3.6440594058183251</c:v>
                      </c:pt>
                      <c:pt idx="316">
                        <c:v>2.3809900989302077</c:v>
                      </c:pt>
                      <c:pt idx="317">
                        <c:v>3.3554455444430191</c:v>
                      </c:pt>
                      <c:pt idx="318">
                        <c:v>1.9133663365696456</c:v>
                      </c:pt>
                      <c:pt idx="319">
                        <c:v>1.6527722771718094</c:v>
                      </c:pt>
                      <c:pt idx="320">
                        <c:v>1.3288118811448109</c:v>
                      </c:pt>
                      <c:pt idx="321">
                        <c:v>1.5953465346009275</c:v>
                      </c:pt>
                      <c:pt idx="322">
                        <c:v>1.5507920791567897</c:v>
                      </c:pt>
                      <c:pt idx="323">
                        <c:v>1.5810891088582399</c:v>
                      </c:pt>
                      <c:pt idx="324">
                        <c:v>1.8869306930067793</c:v>
                      </c:pt>
                      <c:pt idx="325">
                        <c:v>3.0230693068308785</c:v>
                      </c:pt>
                      <c:pt idx="326">
                        <c:v>3.9869306929367085</c:v>
                      </c:pt>
                      <c:pt idx="327">
                        <c:v>3.4928712870132821</c:v>
                      </c:pt>
                      <c:pt idx="328">
                        <c:v>3.67415841571971</c:v>
                      </c:pt>
                      <c:pt idx="329">
                        <c:v>4.0118811879857095</c:v>
                      </c:pt>
                      <c:pt idx="330">
                        <c:v>2.5290099009060443</c:v>
                      </c:pt>
                      <c:pt idx="331">
                        <c:v>3.765643564231294</c:v>
                      </c:pt>
                      <c:pt idx="332">
                        <c:v>1.77059405934693</c:v>
                      </c:pt>
                      <c:pt idx="333">
                        <c:v>1.5183168316320939</c:v>
                      </c:pt>
                      <c:pt idx="334">
                        <c:v>0.81584158413140118</c:v>
                      </c:pt>
                      <c:pt idx="335">
                        <c:v>0.83019801977482466</c:v>
                      </c:pt>
                      <c:pt idx="336">
                        <c:v>1.894455445482476</c:v>
                      </c:pt>
                      <c:pt idx="337">
                        <c:v>1.0930693068938291</c:v>
                      </c:pt>
                      <c:pt idx="338">
                        <c:v>2.1174257425032312</c:v>
                      </c:pt>
                      <c:pt idx="339">
                        <c:v>2.2427722771540513</c:v>
                      </c:pt>
                      <c:pt idx="340">
                        <c:v>1.5145544553956518</c:v>
                      </c:pt>
                      <c:pt idx="341">
                        <c:v>1.6919801979634925</c:v>
                      </c:pt>
                      <c:pt idx="342">
                        <c:v>3.8834653464064166</c:v>
                      </c:pt>
                      <c:pt idx="343">
                        <c:v>2.9814851484158824</c:v>
                      </c:pt>
                      <c:pt idx="344">
                        <c:v>3.9673267325415704</c:v>
                      </c:pt>
                      <c:pt idx="345">
                        <c:v>3.1960396038543069</c:v>
                      </c:pt>
                      <c:pt idx="346">
                        <c:v>2.0871287128017801</c:v>
                      </c:pt>
                      <c:pt idx="347">
                        <c:v>3.1658415840535934</c:v>
                      </c:pt>
                      <c:pt idx="348">
                        <c:v>4.2589108909474209</c:v>
                      </c:pt>
                      <c:pt idx="349">
                        <c:v>2.2465346533904929</c:v>
                      </c:pt>
                      <c:pt idx="350">
                        <c:v>2.0675247524066416</c:v>
                      </c:pt>
                      <c:pt idx="351">
                        <c:v>2.1603960395313582</c:v>
                      </c:pt>
                      <c:pt idx="352">
                        <c:v>2.3447524751704769</c:v>
                      </c:pt>
                      <c:pt idx="353">
                        <c:v>0.92831683165266465</c:v>
                      </c:pt>
                      <c:pt idx="354">
                        <c:v>0.59069306928740095</c:v>
                      </c:pt>
                      <c:pt idx="355">
                        <c:v>1.5953465345995197</c:v>
                      </c:pt>
                      <c:pt idx="356">
                        <c:v>1.4277227722299521</c:v>
                      </c:pt>
                      <c:pt idx="357">
                        <c:v>2.3749504949697831</c:v>
                      </c:pt>
                      <c:pt idx="358">
                        <c:v>1.3597029702520893</c:v>
                      </c:pt>
                      <c:pt idx="359">
                        <c:v>1.315148514807952</c:v>
                      </c:pt>
                      <c:pt idx="360">
                        <c:v>0.40415841582785156</c:v>
                      </c:pt>
                      <c:pt idx="361">
                        <c:v>0.12920792078799886</c:v>
                      </c:pt>
                      <c:pt idx="362">
                        <c:v>0.17910891088599565</c:v>
                      </c:pt>
                      <c:pt idx="363">
                        <c:v>0.33455445543397894</c:v>
                      </c:pt>
                      <c:pt idx="364">
                        <c:v>0.14881188118313796</c:v>
                      </c:pt>
                      <c:pt idx="365">
                        <c:v>0.27198019801071271</c:v>
                      </c:pt>
                      <c:pt idx="366">
                        <c:v>0.57405940592140248</c:v>
                      </c:pt>
                      <c:pt idx="367">
                        <c:v>0.83544554452654074</c:v>
                      </c:pt>
                      <c:pt idx="368">
                        <c:v>0.793861386111543</c:v>
                      </c:pt>
                      <c:pt idx="369">
                        <c:v>0.27722772276242813</c:v>
                      </c:pt>
                      <c:pt idx="370">
                        <c:v>-2.4950495048998579E-2</c:v>
                      </c:pt>
                      <c:pt idx="371">
                        <c:v>5.7425742572287594E-2</c:v>
                      </c:pt>
                      <c:pt idx="372">
                        <c:v>-0.1019801980164252</c:v>
                      </c:pt>
                      <c:pt idx="373">
                        <c:v>5.7326732670143675E-2</c:v>
                      </c:pt>
                      <c:pt idx="374">
                        <c:v>0.1639603960338632</c:v>
                      </c:pt>
                      <c:pt idx="375">
                        <c:v>0.71386138611497585</c:v>
                      </c:pt>
                      <c:pt idx="376">
                        <c:v>0.58465346532697704</c:v>
                      </c:pt>
                      <c:pt idx="377">
                        <c:v>0.61039603958468425</c:v>
                      </c:pt>
                      <c:pt idx="378">
                        <c:v>0.80069306928067596</c:v>
                      </c:pt>
                      <c:pt idx="379">
                        <c:v>1.5401980197512157</c:v>
                      </c:pt>
                      <c:pt idx="380">
                        <c:v>1.3076237623322542</c:v>
                      </c:pt>
                      <c:pt idx="381">
                        <c:v>0.50237623760783523</c:v>
                      </c:pt>
                      <c:pt idx="382">
                        <c:v>0.30366336632529289</c:v>
                      </c:pt>
                      <c:pt idx="383">
                        <c:v>0.3020792079106896</c:v>
                      </c:pt>
                      <c:pt idx="384">
                        <c:v>-5.5841584156277185E-2</c:v>
                      </c:pt>
                      <c:pt idx="385">
                        <c:v>-9.1386138610850348E-2</c:v>
                      </c:pt>
                      <c:pt idx="386">
                        <c:v>-0.2560396039526856</c:v>
                      </c:pt>
                      <c:pt idx="387">
                        <c:v>-3.6336633661875083E-2</c:v>
                      </c:pt>
                      <c:pt idx="388">
                        <c:v>-0.23564356434883774</c:v>
                      </c:pt>
                      <c:pt idx="389">
                        <c:v>-1.1337623761993811</c:v>
                      </c:pt>
                      <c:pt idx="390">
                        <c:v>-0.75990099007298006</c:v>
                      </c:pt>
                      <c:pt idx="391">
                        <c:v>-1.2668316831273732</c:v>
                      </c:pt>
                      <c:pt idx="392">
                        <c:v>-1.4314851484678004</c:v>
                      </c:pt>
                      <c:pt idx="393">
                        <c:v>-1.4502970296556379</c:v>
                      </c:pt>
                      <c:pt idx="394">
                        <c:v>-1.1640594059022387</c:v>
                      </c:pt>
                      <c:pt idx="395">
                        <c:v>-1.207128712831103</c:v>
                      </c:pt>
                      <c:pt idx="396">
                        <c:v>-0.78039603957756432</c:v>
                      </c:pt>
                      <c:pt idx="397">
                        <c:v>-0.5649504950311014</c:v>
                      </c:pt>
                      <c:pt idx="398">
                        <c:v>-0.42752475246083954</c:v>
                      </c:pt>
                      <c:pt idx="399">
                        <c:v>-0.44722772275812273</c:v>
                      </c:pt>
                      <c:pt idx="400">
                        <c:v>-1.4827722771789265</c:v>
                      </c:pt>
                      <c:pt idx="401">
                        <c:v>-0.98504950491838672</c:v>
                      </c:pt>
                      <c:pt idx="402">
                        <c:v>-0.34376237622642375</c:v>
                      </c:pt>
                      <c:pt idx="403">
                        <c:v>0.32792079206913355</c:v>
                      </c:pt>
                      <c:pt idx="404">
                        <c:v>0.21069306929983936</c:v>
                      </c:pt>
                      <c:pt idx="405">
                        <c:v>0.47742574255742959</c:v>
                      </c:pt>
                      <c:pt idx="406">
                        <c:v>1.5651485147988062</c:v>
                      </c:pt>
                      <c:pt idx="407">
                        <c:v>0.68663366334340237</c:v>
                      </c:pt>
                      <c:pt idx="408">
                        <c:v>0.38445544553197558</c:v>
                      </c:pt>
                      <c:pt idx="409">
                        <c:v>0.3950495049375507</c:v>
                      </c:pt>
                      <c:pt idx="410">
                        <c:v>1.0594059405574861E-2</c:v>
                      </c:pt>
                      <c:pt idx="411">
                        <c:v>0.15029702969841163</c:v>
                      </c:pt>
                      <c:pt idx="412">
                        <c:v>0.2667326732589973</c:v>
                      </c:pt>
                      <c:pt idx="413">
                        <c:v>0.43584158414383939</c:v>
                      </c:pt>
                      <c:pt idx="414">
                        <c:v>0.66168316829440399</c:v>
                      </c:pt>
                      <c:pt idx="415">
                        <c:v>0.33999999998857505</c:v>
                      </c:pt>
                      <c:pt idx="416">
                        <c:v>-9.108910891708245E-3</c:v>
                      </c:pt>
                      <c:pt idx="417">
                        <c:v>-0.57415841582354643</c:v>
                      </c:pt>
                      <c:pt idx="418">
                        <c:v>8.7623762374408221E-2</c:v>
                      </c:pt>
                      <c:pt idx="419">
                        <c:v>1.0771287128358029</c:v>
                      </c:pt>
                      <c:pt idx="420">
                        <c:v>0.73871287126183038</c:v>
                      </c:pt>
                      <c:pt idx="421">
                        <c:v>0.40039603959140979</c:v>
                      </c:pt>
                      <c:pt idx="422">
                        <c:v>0.14346534653068538</c:v>
                      </c:pt>
                      <c:pt idx="423">
                        <c:v>-0.10198019801642531</c:v>
                      </c:pt>
                      <c:pt idx="424">
                        <c:v>0.10732673266887753</c:v>
                      </c:pt>
                      <c:pt idx="425">
                        <c:v>0.86267326729811389</c:v>
                      </c:pt>
                      <c:pt idx="426">
                        <c:v>1.3091089108475276</c:v>
                      </c:pt>
                      <c:pt idx="427">
                        <c:v>3.4944554454278847</c:v>
                      </c:pt>
                      <c:pt idx="428">
                        <c:v>2.5947524751613291</c:v>
                      </c:pt>
                      <c:pt idx="429">
                        <c:v>1.7653465345952151</c:v>
                      </c:pt>
                      <c:pt idx="430">
                        <c:v>1.3649504950038049</c:v>
                      </c:pt>
                      <c:pt idx="431">
                        <c:v>0.7493069306674055</c:v>
                      </c:pt>
                      <c:pt idx="432">
                        <c:v>0.46673267325111795</c:v>
                      </c:pt>
                      <c:pt idx="433">
                        <c:v>0.45623762374627991</c:v>
                      </c:pt>
                      <c:pt idx="434">
                        <c:v>-0.34900990097954637</c:v>
                      </c:pt>
                      <c:pt idx="435">
                        <c:v>-0.29910891088154939</c:v>
                      </c:pt>
                      <c:pt idx="436">
                        <c:v>-0.77425742571640377</c:v>
                      </c:pt>
                      <c:pt idx="437">
                        <c:v>-1.4329702969830755</c:v>
                      </c:pt>
                      <c:pt idx="438">
                        <c:v>-1.8174257425136437</c:v>
                      </c:pt>
                      <c:pt idx="439">
                        <c:v>-2.6936633662478791</c:v>
                      </c:pt>
                      <c:pt idx="440">
                        <c:v>-3.602475247404735</c:v>
                      </c:pt>
                      <c:pt idx="441">
                        <c:v>-3.4272277226587304</c:v>
                      </c:pt>
                      <c:pt idx="442">
                        <c:v>-2.237425742500192</c:v>
                      </c:pt>
                      <c:pt idx="443">
                        <c:v>-2.0878217821083451</c:v>
                      </c:pt>
                      <c:pt idx="444">
                        <c:v>-5.4856435641750769</c:v>
                      </c:pt>
                      <c:pt idx="445">
                        <c:v>-1.9851485147853554</c:v>
                      </c:pt>
                      <c:pt idx="446">
                        <c:v>-0.6201980197815502</c:v>
                      </c:pt>
                      <c:pt idx="447">
                        <c:v>-0.35425742572985486</c:v>
                      </c:pt>
                      <c:pt idx="448">
                        <c:v>0.14801980197442915</c:v>
                      </c:pt>
                      <c:pt idx="449">
                        <c:v>-6.1188118810136777E-2</c:v>
                      </c:pt>
                      <c:pt idx="450">
                        <c:v>-0.14801980197583642</c:v>
                      </c:pt>
                      <c:pt idx="451">
                        <c:v>0.11851485148168728</c:v>
                      </c:pt>
                      <c:pt idx="452">
                        <c:v>0.1268316831646866</c:v>
                      </c:pt>
                      <c:pt idx="453">
                        <c:v>9.6633663363972916E-2</c:v>
                      </c:pt>
                      <c:pt idx="454">
                        <c:v>-0.24099009900129009</c:v>
                      </c:pt>
                      <c:pt idx="455">
                        <c:v>0.13970297029283665</c:v>
                      </c:pt>
                      <c:pt idx="456">
                        <c:v>0.71158415839240052</c:v>
                      </c:pt>
                      <c:pt idx="457">
                        <c:v>8.7623762373001179E-2</c:v>
                      </c:pt>
                      <c:pt idx="458">
                        <c:v>-0.10198019801642513</c:v>
                      </c:pt>
                      <c:pt idx="459">
                        <c:v>-0.78861386135982781</c:v>
                      </c:pt>
                      <c:pt idx="460">
                        <c:v>5.5148514849712837E-2</c:v>
                      </c:pt>
                      <c:pt idx="461">
                        <c:v>0.93069306927597606</c:v>
                      </c:pt>
                      <c:pt idx="462">
                        <c:v>-0.11247524752126278</c:v>
                      </c:pt>
                      <c:pt idx="463">
                        <c:v>9.2871287126123706E-2</c:v>
                      </c:pt>
                      <c:pt idx="464">
                        <c:v>-0.12306930692683798</c:v>
                      </c:pt>
                      <c:pt idx="465">
                        <c:v>1.0594059405574598E-2</c:v>
                      </c:pt>
                      <c:pt idx="466">
                        <c:v>0.3792079207788534</c:v>
                      </c:pt>
                      <c:pt idx="467">
                        <c:v>4.6831683166712768E-2</c:v>
                      </c:pt>
                      <c:pt idx="468">
                        <c:v>0.24554455444784765</c:v>
                      </c:pt>
                      <c:pt idx="469">
                        <c:v>0.12841584158069716</c:v>
                      </c:pt>
                      <c:pt idx="470">
                        <c:v>0.69950495047155237</c:v>
                      </c:pt>
                      <c:pt idx="471">
                        <c:v>1.5402970296519514</c:v>
                      </c:pt>
                      <c:pt idx="472">
                        <c:v>4.1871287127317123</c:v>
                      </c:pt>
                      <c:pt idx="473">
                        <c:v>2.3198019801200713</c:v>
                      </c:pt>
                      <c:pt idx="474">
                        <c:v>1.2826732672832557</c:v>
                      </c:pt>
                      <c:pt idx="475">
                        <c:v>3.4793069305771587</c:v>
                      </c:pt>
                      <c:pt idx="476">
                        <c:v>4.4447524751004099</c:v>
                      </c:pt>
                      <c:pt idx="477">
                        <c:v>2.8424752474310182</c:v>
                      </c:pt>
                      <c:pt idx="478">
                        <c:v>0.87782178214883932</c:v>
                      </c:pt>
                      <c:pt idx="479">
                        <c:v>1.0303960395698266</c:v>
                      </c:pt>
                      <c:pt idx="480">
                        <c:v>1.9639603959756136</c:v>
                      </c:pt>
                      <c:pt idx="481">
                        <c:v>2.2162376236890422</c:v>
                      </c:pt>
                      <c:pt idx="482">
                        <c:v>2.6310891088232058</c:v>
                      </c:pt>
                      <c:pt idx="483">
                        <c:v>0.19495049504328588</c:v>
                      </c:pt>
                      <c:pt idx="484">
                        <c:v>8.1584158412577226E-2</c:v>
                      </c:pt>
                      <c:pt idx="485">
                        <c:v>-0.18435643563771129</c:v>
                      </c:pt>
                      <c:pt idx="486">
                        <c:v>-0.49772277226054046</c:v>
                      </c:pt>
                      <c:pt idx="487">
                        <c:v>-0.78485148512197866</c:v>
                      </c:pt>
                      <c:pt idx="488">
                        <c:v>-0.65267326730624642</c:v>
                      </c:pt>
                      <c:pt idx="489">
                        <c:v>-0.45247524750843104</c:v>
                      </c:pt>
                      <c:pt idx="490">
                        <c:v>-0.41999999998654897</c:v>
                      </c:pt>
                      <c:pt idx="491">
                        <c:v>0.4418811881042628</c:v>
                      </c:pt>
                      <c:pt idx="492">
                        <c:v>0.93366336630652369</c:v>
                      </c:pt>
                      <c:pt idx="493">
                        <c:v>1.0658415841222557</c:v>
                      </c:pt>
                      <c:pt idx="494">
                        <c:v>0.49702970295397575</c:v>
                      </c:pt>
                      <c:pt idx="495">
                        <c:v>0.44188118810426341</c:v>
                      </c:pt>
                      <c:pt idx="496">
                        <c:v>0.47287128711227899</c:v>
                      </c:pt>
                      <c:pt idx="497">
                        <c:v>0.7848514851233851</c:v>
                      </c:pt>
                      <c:pt idx="498">
                        <c:v>0.86188118809081249</c:v>
                      </c:pt>
                      <c:pt idx="499">
                        <c:v>1.0923762375872643</c:v>
                      </c:pt>
                      <c:pt idx="500">
                        <c:v>1.2002970296633773</c:v>
                      </c:pt>
                      <c:pt idx="501">
                        <c:v>0.18059405939986237</c:v>
                      </c:pt>
                      <c:pt idx="502">
                        <c:v>2.5742574256300003E-2</c:v>
                      </c:pt>
                      <c:pt idx="503">
                        <c:v>0.15940594058871307</c:v>
                      </c:pt>
                      <c:pt idx="504">
                        <c:v>0</c:v>
                      </c:pt>
                      <c:pt idx="505">
                        <c:v>5.6633663364985799E-2</c:v>
                      </c:pt>
                      <c:pt idx="506">
                        <c:v>-0.13752475246959128</c:v>
                      </c:pt>
                      <c:pt idx="507">
                        <c:v>-0.54386138612068813</c:v>
                      </c:pt>
                      <c:pt idx="508">
                        <c:v>-0.53861386136897282</c:v>
                      </c:pt>
                      <c:pt idx="509">
                        <c:v>-1.7807537622700532E-16</c:v>
                      </c:pt>
                      <c:pt idx="510">
                        <c:v>0.66168316829581042</c:v>
                      </c:pt>
                      <c:pt idx="511">
                        <c:v>0.18435643563771126</c:v>
                      </c:pt>
                      <c:pt idx="512">
                        <c:v>0.13980198019357379</c:v>
                      </c:pt>
                      <c:pt idx="513">
                        <c:v>0.42603960394697332</c:v>
                      </c:pt>
                      <c:pt idx="514">
                        <c:v>1.2841584157985293</c:v>
                      </c:pt>
                      <c:pt idx="515">
                        <c:v>2.1286138613160408</c:v>
                      </c:pt>
                      <c:pt idx="516">
                        <c:v>2.1339603959684936</c:v>
                      </c:pt>
                      <c:pt idx="517">
                        <c:v>1.6271287128162448</c:v>
                      </c:pt>
                      <c:pt idx="518">
                        <c:v>1.4714851484653813</c:v>
                      </c:pt>
                      <c:pt idx="519">
                        <c:v>1.3695049504503622</c:v>
                      </c:pt>
                      <c:pt idx="520">
                        <c:v>2.0727722771597641</c:v>
                      </c:pt>
                      <c:pt idx="521">
                        <c:v>2.3341584157649029</c:v>
                      </c:pt>
                      <c:pt idx="522">
                        <c:v>0.4207920791938507</c:v>
                      </c:pt>
                      <c:pt idx="523">
                        <c:v>-0.68138613859168695</c:v>
                      </c:pt>
                      <c:pt idx="524">
                        <c:v>-1.1338613861001179</c:v>
                      </c:pt>
                      <c:pt idx="525">
                        <c:v>-0.37544554454241108</c:v>
                      </c:pt>
                      <c:pt idx="526">
                        <c:v>-0.18356435643040941</c:v>
                      </c:pt>
                      <c:pt idx="527">
                        <c:v>-0.64584158413570703</c:v>
                      </c:pt>
                      <c:pt idx="528">
                        <c:v>-0.88376237620852627</c:v>
                      </c:pt>
                      <c:pt idx="529">
                        <c:v>-0.42603960394556617</c:v>
                      </c:pt>
                      <c:pt idx="530">
                        <c:v>-0.69415841581769344</c:v>
                      </c:pt>
                      <c:pt idx="531">
                        <c:v>-0.23574257424957454</c:v>
                      </c:pt>
                      <c:pt idx="532">
                        <c:v>9.1386138610850307E-2</c:v>
                      </c:pt>
                      <c:pt idx="533">
                        <c:v>0.3686138613732784</c:v>
                      </c:pt>
                      <c:pt idx="534">
                        <c:v>-0.18059405939986259</c:v>
                      </c:pt>
                      <c:pt idx="535">
                        <c:v>-6.8019801977862199E-2</c:v>
                      </c:pt>
                      <c:pt idx="536">
                        <c:v>0.47287128711227899</c:v>
                      </c:pt>
                      <c:pt idx="537">
                        <c:v>0.62623762374197411</c:v>
                      </c:pt>
                      <c:pt idx="538">
                        <c:v>0.2907920791985501</c:v>
                      </c:pt>
                      <c:pt idx="539">
                        <c:v>8.7623762373001471E-2</c:v>
                      </c:pt>
                      <c:pt idx="540">
                        <c:v>-0.41544554453999077</c:v>
                      </c:pt>
                      <c:pt idx="541">
                        <c:v>-1.3612871286666928</c:v>
                      </c:pt>
                      <c:pt idx="542">
                        <c:v>-1.1949504950109247</c:v>
                      </c:pt>
                      <c:pt idx="543">
                        <c:v>-1.7245544553889274</c:v>
                      </c:pt>
                      <c:pt idx="544">
                        <c:v>-2.5124752474421888</c:v>
                      </c:pt>
                      <c:pt idx="545">
                        <c:v>-3.5148514850317332</c:v>
                      </c:pt>
                      <c:pt idx="546">
                        <c:v>-3.9408910889787054</c:v>
                      </c:pt>
                      <c:pt idx="547">
                        <c:v>-1.8120792078597838</c:v>
                      </c:pt>
                      <c:pt idx="548">
                        <c:v>-2.7148514850576233</c:v>
                      </c:pt>
                      <c:pt idx="549">
                        <c:v>-3.8721782176928699</c:v>
                      </c:pt>
                      <c:pt idx="550">
                        <c:v>-2.8628712870334558</c:v>
                      </c:pt>
                      <c:pt idx="551">
                        <c:v>-2.2978217821030267</c:v>
                      </c:pt>
                      <c:pt idx="552">
                        <c:v>-1.2872277227298143</c:v>
                      </c:pt>
                      <c:pt idx="553">
                        <c:v>0.87851485145540409</c:v>
                      </c:pt>
                      <c:pt idx="554">
                        <c:v>0.97445544551140462</c:v>
                      </c:pt>
                      <c:pt idx="555">
                        <c:v>0.26663366335685285</c:v>
                      </c:pt>
                      <c:pt idx="556">
                        <c:v>5.5841584157684095E-2</c:v>
                      </c:pt>
                      <c:pt idx="557">
                        <c:v>-0.21069306929983905</c:v>
                      </c:pt>
                      <c:pt idx="558">
                        <c:v>-0.5906930692874014</c:v>
                      </c:pt>
                      <c:pt idx="559">
                        <c:v>-1.559108910838382</c:v>
                      </c:pt>
                      <c:pt idx="560">
                        <c:v>-4.4235643562892584</c:v>
                      </c:pt>
                      <c:pt idx="561">
                        <c:v>-3.4014851484024335</c:v>
                      </c:pt>
                      <c:pt idx="562">
                        <c:v>-4.761188118653112</c:v>
                      </c:pt>
                      <c:pt idx="563">
                        <c:v>-6.0544554453447557</c:v>
                      </c:pt>
                      <c:pt idx="564">
                        <c:v>-8.0456435640891293</c:v>
                      </c:pt>
                      <c:pt idx="565">
                        <c:v>-7.1633663363958782</c:v>
                      </c:pt>
                      <c:pt idx="566">
                        <c:v>-4.3986138612402588</c:v>
                      </c:pt>
                      <c:pt idx="567">
                        <c:v>-4.0066336632339938</c:v>
                      </c:pt>
                      <c:pt idx="568">
                        <c:v>-4.9772277226068118</c:v>
                      </c:pt>
                      <c:pt idx="569">
                        <c:v>-3.40148514840243</c:v>
                      </c:pt>
                      <c:pt idx="570">
                        <c:v>-3.6024752474047332</c:v>
                      </c:pt>
                      <c:pt idx="571">
                        <c:v>-1.6504950494506396</c:v>
                      </c:pt>
                      <c:pt idx="572">
                        <c:v>-0.8263366336362401</c:v>
                      </c:pt>
                      <c:pt idx="573">
                        <c:v>-0.3950495049375507</c:v>
                      </c:pt>
                      <c:pt idx="574">
                        <c:v>-1.4412871286646671</c:v>
                      </c:pt>
                      <c:pt idx="575">
                        <c:v>-1.4253465346066396</c:v>
                      </c:pt>
                      <c:pt idx="576">
                        <c:v>-2.2623762375491907</c:v>
                      </c:pt>
                      <c:pt idx="577">
                        <c:v>-2.7850495048573238</c:v>
                      </c:pt>
                      <c:pt idx="578">
                        <c:v>-3.6628712870075693</c:v>
                      </c:pt>
                      <c:pt idx="579">
                        <c:v>-3.888019801851569</c:v>
                      </c:pt>
                      <c:pt idx="580">
                        <c:v>-2.47920792071019</c:v>
                      </c:pt>
                      <c:pt idx="581">
                        <c:v>-3.8993069305637094</c:v>
                      </c:pt>
                      <c:pt idx="582">
                        <c:v>-2.309207920715902</c:v>
                      </c:pt>
                      <c:pt idx="583">
                        <c:v>-2.0424752474569057</c:v>
                      </c:pt>
                      <c:pt idx="584">
                        <c:v>-2.0319801979520675</c:v>
                      </c:pt>
                      <c:pt idx="585">
                        <c:v>-1.4609900989605429</c:v>
                      </c:pt>
                      <c:pt idx="586">
                        <c:v>0.10346534653029174</c:v>
                      </c:pt>
                      <c:pt idx="587">
                        <c:v>0.84217821779493607</c:v>
                      </c:pt>
                      <c:pt idx="588">
                        <c:v>0.46158415840013955</c:v>
                      </c:pt>
                      <c:pt idx="589">
                        <c:v>1.3861386138163616</c:v>
                      </c:pt>
                      <c:pt idx="590">
                        <c:v>2.4739603959570684</c:v>
                      </c:pt>
                      <c:pt idx="591">
                        <c:v>2.7382178216906103</c:v>
                      </c:pt>
                      <c:pt idx="592">
                        <c:v>4.2899009899568465</c:v>
                      </c:pt>
                      <c:pt idx="593">
                        <c:v>2.4376237622966008</c:v>
                      </c:pt>
                      <c:pt idx="594">
                        <c:v>2.3703960395246324</c:v>
                      </c:pt>
                      <c:pt idx="595">
                        <c:v>2.8221782177279056</c:v>
                      </c:pt>
                      <c:pt idx="596">
                        <c:v>1.584752475193945</c:v>
                      </c:pt>
                      <c:pt idx="597">
                        <c:v>1.4473267326250907</c:v>
                      </c:pt>
                      <c:pt idx="598">
                        <c:v>1.6256435643023772</c:v>
                      </c:pt>
                      <c:pt idx="599">
                        <c:v>2.3250495048731947</c:v>
                      </c:pt>
                      <c:pt idx="600">
                        <c:v>2.4383168316017585</c:v>
                      </c:pt>
                      <c:pt idx="601">
                        <c:v>2.1610891088393305</c:v>
                      </c:pt>
                      <c:pt idx="602">
                        <c:v>2.9301980197047559</c:v>
                      </c:pt>
                      <c:pt idx="603">
                        <c:v>4.7098019800426565</c:v>
                      </c:pt>
                      <c:pt idx="604">
                        <c:v>7.5636633660851444</c:v>
                      </c:pt>
                      <c:pt idx="605">
                        <c:v>8.8228712868360795</c:v>
                      </c:pt>
                      <c:pt idx="606">
                        <c:v>9.2451485145452086</c:v>
                      </c:pt>
                      <c:pt idx="607">
                        <c:v>11.169900989727727</c:v>
                      </c:pt>
                      <c:pt idx="608">
                        <c:v>8.8515841581229271</c:v>
                      </c:pt>
                      <c:pt idx="609">
                        <c:v>11.626138613475412</c:v>
                      </c:pt>
                      <c:pt idx="610">
                        <c:v>11.406336633285271</c:v>
                      </c:pt>
                      <c:pt idx="611">
                        <c:v>11.589900989714279</c:v>
                      </c:pt>
                      <c:pt idx="612">
                        <c:v>11.154059405570434</c:v>
                      </c:pt>
                      <c:pt idx="613">
                        <c:v>8.9573267323757975</c:v>
                      </c:pt>
                      <c:pt idx="614">
                        <c:v>8.3439603957619699</c:v>
                      </c:pt>
                      <c:pt idx="615">
                        <c:v>8.1997029700253918</c:v>
                      </c:pt>
                      <c:pt idx="616">
                        <c:v>6.7931683166065877</c:v>
                      </c:pt>
                      <c:pt idx="617">
                        <c:v>8.7125742571366533</c:v>
                      </c:pt>
                      <c:pt idx="618">
                        <c:v>9.6765346531446301</c:v>
                      </c:pt>
                      <c:pt idx="619">
                        <c:v>9.8924752471975914</c:v>
                      </c:pt>
                      <c:pt idx="620">
                        <c:v>11.753069306539432</c:v>
                      </c:pt>
                      <c:pt idx="621">
                        <c:v>13.877920791617624</c:v>
                      </c:pt>
                      <c:pt idx="622">
                        <c:v>15.904653464817978</c:v>
                      </c:pt>
                      <c:pt idx="623">
                        <c:v>18.015247524154887</c:v>
                      </c:pt>
                      <c:pt idx="624">
                        <c:v>18.250792078601577</c:v>
                      </c:pt>
                      <c:pt idx="625">
                        <c:v>19.265346534012711</c:v>
                      </c:pt>
                      <c:pt idx="626">
                        <c:v>20.086435642898646</c:v>
                      </c:pt>
                      <c:pt idx="627">
                        <c:v>19.66267326667424</c:v>
                      </c:pt>
                      <c:pt idx="628">
                        <c:v>15.834356435117542</c:v>
                      </c:pt>
                      <c:pt idx="629">
                        <c:v>14.777623761885581</c:v>
                      </c:pt>
                      <c:pt idx="630">
                        <c:v>13.545544554006886</c:v>
                      </c:pt>
                      <c:pt idx="631">
                        <c:v>13.820594058946073</c:v>
                      </c:pt>
                      <c:pt idx="632">
                        <c:v>12.935247524322943</c:v>
                      </c:pt>
                      <c:pt idx="633">
                        <c:v>14.350099009424746</c:v>
                      </c:pt>
                      <c:pt idx="634">
                        <c:v>13.843960395580465</c:v>
                      </c:pt>
                      <c:pt idx="635">
                        <c:v>13.724653464890073</c:v>
                      </c:pt>
                      <c:pt idx="636">
                        <c:v>16.401683167771953</c:v>
                      </c:pt>
                      <c:pt idx="637">
                        <c:v>16.823168316272373</c:v>
                      </c:pt>
                      <c:pt idx="638">
                        <c:v>17.178217821212336</c:v>
                      </c:pt>
                      <c:pt idx="639">
                        <c:v>16.993168316266658</c:v>
                      </c:pt>
                      <c:pt idx="640">
                        <c:v>17.485643563776883</c:v>
                      </c:pt>
                      <c:pt idx="641">
                        <c:v>17.038514850919498</c:v>
                      </c:pt>
                      <c:pt idx="642">
                        <c:v>17.260594058832215</c:v>
                      </c:pt>
                      <c:pt idx="643">
                        <c:v>17.988019801383313</c:v>
                      </c:pt>
                      <c:pt idx="644">
                        <c:v>16.069306930159804</c:v>
                      </c:pt>
                      <c:pt idx="645">
                        <c:v>14.391584157939004</c:v>
                      </c:pt>
                      <c:pt idx="646">
                        <c:v>14.180099009430458</c:v>
                      </c:pt>
                      <c:pt idx="647">
                        <c:v>13.710198019347308</c:v>
                      </c:pt>
                      <c:pt idx="648">
                        <c:v>11.579306930308704</c:v>
                      </c:pt>
                      <c:pt idx="649">
                        <c:v>12.13980197979398</c:v>
                      </c:pt>
                      <c:pt idx="650">
                        <c:v>10.733267326376588</c:v>
                      </c:pt>
                      <c:pt idx="651">
                        <c:v>11.62079207882296</c:v>
                      </c:pt>
                      <c:pt idx="652">
                        <c:v>13.729900989643193</c:v>
                      </c:pt>
                      <c:pt idx="653">
                        <c:v>12.996435643133081</c:v>
                      </c:pt>
                      <c:pt idx="654">
                        <c:v>15.308712870778859</c:v>
                      </c:pt>
                      <c:pt idx="655">
                        <c:v>18.322673266718027</c:v>
                      </c:pt>
                      <c:pt idx="656">
                        <c:v>17.568019801396773</c:v>
                      </c:pt>
                      <c:pt idx="657">
                        <c:v>15.597227722254825</c:v>
                      </c:pt>
                      <c:pt idx="658">
                        <c:v>16.859405940033504</c:v>
                      </c:pt>
                      <c:pt idx="659">
                        <c:v>13.76534653419562</c:v>
                      </c:pt>
                      <c:pt idx="660">
                        <c:v>13.28801980153893</c:v>
                      </c:pt>
                      <c:pt idx="661">
                        <c:v>12.504653464932229</c:v>
                      </c:pt>
                      <c:pt idx="662">
                        <c:v>11.139702969927017</c:v>
                      </c:pt>
                      <c:pt idx="663">
                        <c:v>8.5011881185288445</c:v>
                      </c:pt>
                      <c:pt idx="664">
                        <c:v>7.6286138611331307</c:v>
                      </c:pt>
                      <c:pt idx="665">
                        <c:v>8.0237623759700103</c:v>
                      </c:pt>
                      <c:pt idx="666">
                        <c:v>7.9988118809224202</c:v>
                      </c:pt>
                      <c:pt idx="667">
                        <c:v>6.485049504735473</c:v>
                      </c:pt>
                      <c:pt idx="668">
                        <c:v>8.5124752472423904</c:v>
                      </c:pt>
                      <c:pt idx="669">
                        <c:v>9.9400990095716075</c:v>
                      </c:pt>
                      <c:pt idx="670">
                        <c:v>10.164455445206899</c:v>
                      </c:pt>
                      <c:pt idx="671">
                        <c:v>11.917722771881269</c:v>
                      </c:pt>
                      <c:pt idx="672">
                        <c:v>12.667029702550078</c:v>
                      </c:pt>
                      <c:pt idx="673">
                        <c:v>12.770495049081779</c:v>
                      </c:pt>
                      <c:pt idx="674">
                        <c:v>12.216138613456248</c:v>
                      </c:pt>
                      <c:pt idx="675">
                        <c:v>10.041287128379325</c:v>
                      </c:pt>
                      <c:pt idx="676">
                        <c:v>9.9227722768990407</c:v>
                      </c:pt>
                      <c:pt idx="677">
                        <c:v>6.2961386136512063</c:v>
                      </c:pt>
                      <c:pt idx="678">
                        <c:v>7.3317821779741568</c:v>
                      </c:pt>
                      <c:pt idx="679">
                        <c:v>5.5407920790247847</c:v>
                      </c:pt>
                      <c:pt idx="680">
                        <c:v>4.7469306929118318</c:v>
                      </c:pt>
                      <c:pt idx="681">
                        <c:v>5.3156435641807835</c:v>
                      </c:pt>
                      <c:pt idx="682">
                        <c:v>4.1508910889719779</c:v>
                      </c:pt>
                      <c:pt idx="683">
                        <c:v>5.2499009899254956</c:v>
                      </c:pt>
                      <c:pt idx="684">
                        <c:v>3.1968316830616095</c:v>
                      </c:pt>
                      <c:pt idx="685">
                        <c:v>5.7991089106986378</c:v>
                      </c:pt>
                      <c:pt idx="686">
                        <c:v>6.1669306928646153</c:v>
                      </c:pt>
                      <c:pt idx="687">
                        <c:v>7.4496039601492772</c:v>
                      </c:pt>
                      <c:pt idx="688">
                        <c:v>7.6196039601435643</c:v>
                      </c:pt>
                      <c:pt idx="689">
                        <c:v>4.9152475245893736</c:v>
                      </c:pt>
                      <c:pt idx="690">
                        <c:v>7.1202970294670171</c:v>
                      </c:pt>
                      <c:pt idx="691">
                        <c:v>2.8584158414890446</c:v>
                      </c:pt>
                      <c:pt idx="692">
                        <c:v>5.0527722770603711</c:v>
                      </c:pt>
                      <c:pt idx="693">
                        <c:v>2.5539603959550421</c:v>
                      </c:pt>
                      <c:pt idx="694">
                        <c:v>2.6076237622894811</c:v>
                      </c:pt>
                      <c:pt idx="695">
                        <c:v>2.0675247524066416</c:v>
                      </c:pt>
                      <c:pt idx="696">
                        <c:v>0.80524752472582706</c:v>
                      </c:pt>
                      <c:pt idx="697">
                        <c:v>1.5841584157290239E-2</c:v>
                      </c:pt>
                      <c:pt idx="698">
                        <c:v>-0.31267326731626444</c:v>
                      </c:pt>
                      <c:pt idx="699">
                        <c:v>-0.62999999997841638</c:v>
                      </c:pt>
                      <c:pt idx="700">
                        <c:v>-0.77960396037026303</c:v>
                      </c:pt>
                      <c:pt idx="701">
                        <c:v>-0.24168316830785472</c:v>
                      </c:pt>
                      <c:pt idx="702">
                        <c:v>9.2970297026860826E-2</c:v>
                      </c:pt>
                      <c:pt idx="703">
                        <c:v>-0.32178217820656552</c:v>
                      </c:pt>
                      <c:pt idx="704">
                        <c:v>0.40415841582785156</c:v>
                      </c:pt>
                      <c:pt idx="705">
                        <c:v>0.23643564355613947</c:v>
                      </c:pt>
                      <c:pt idx="706">
                        <c:v>-0.18356435643040928</c:v>
                      </c:pt>
                      <c:pt idx="707">
                        <c:v>-0.98425742570967834</c:v>
                      </c:pt>
                      <c:pt idx="708">
                        <c:v>-1.1035643564000743</c:v>
                      </c:pt>
                      <c:pt idx="709">
                        <c:v>-1.9141584157783533</c:v>
                      </c:pt>
                      <c:pt idx="710">
                        <c:v>-1.7026732672698048</c:v>
                      </c:pt>
                      <c:pt idx="711">
                        <c:v>-3.8683168315556915</c:v>
                      </c:pt>
                      <c:pt idx="712">
                        <c:v>-3.2481188117741437</c:v>
                      </c:pt>
                      <c:pt idx="713">
                        <c:v>-1.9639603959742051</c:v>
                      </c:pt>
                      <c:pt idx="714">
                        <c:v>-3.7504950493805689</c:v>
                      </c:pt>
                      <c:pt idx="715">
                        <c:v>-0.49702970295397569</c:v>
                      </c:pt>
                      <c:pt idx="716">
                        <c:v>0.38445544553197564</c:v>
                      </c:pt>
                      <c:pt idx="717">
                        <c:v>3.6129702969095723</c:v>
                      </c:pt>
                      <c:pt idx="718">
                        <c:v>2.4164356434840442</c:v>
                      </c:pt>
                      <c:pt idx="719">
                        <c:v>3.2232673266258809</c:v>
                      </c:pt>
                      <c:pt idx="720">
                        <c:v>4.0035643563027081</c:v>
                      </c:pt>
                      <c:pt idx="721">
                        <c:v>2.749603960304893</c:v>
                      </c:pt>
                      <c:pt idx="722">
                        <c:v>2.9761386137620236</c:v>
                      </c:pt>
                      <c:pt idx="723">
                        <c:v>1.1300990098636763</c:v>
                      </c:pt>
                      <c:pt idx="724">
                        <c:v>0.60653465344469204</c:v>
                      </c:pt>
                      <c:pt idx="725">
                        <c:v>0.81504950492409978</c:v>
                      </c:pt>
                      <c:pt idx="726">
                        <c:v>-1.7653465345952148</c:v>
                      </c:pt>
                      <c:pt idx="727">
                        <c:v>-3.6023762375054016</c:v>
                      </c:pt>
                      <c:pt idx="728">
                        <c:v>-2.504059405857046</c:v>
                      </c:pt>
                      <c:pt idx="729">
                        <c:v>-1.7403960395462161</c:v>
                      </c:pt>
                      <c:pt idx="730">
                        <c:v>-2.1967326731946404</c:v>
                      </c:pt>
                      <c:pt idx="731">
                        <c:v>-2.6740594058513336</c:v>
                      </c:pt>
                      <c:pt idx="732">
                        <c:v>-1.5953465345995204</c:v>
                      </c:pt>
                      <c:pt idx="733">
                        <c:v>-1.4775247524258048</c:v>
                      </c:pt>
                      <c:pt idx="734">
                        <c:v>-1.3559405940142415</c:v>
                      </c:pt>
                      <c:pt idx="735">
                        <c:v>-4.1758415840195733</c:v>
                      </c:pt>
                      <c:pt idx="736">
                        <c:v>-1.2410891088696652</c:v>
                      </c:pt>
                      <c:pt idx="737">
                        <c:v>-1.9133663365696438</c:v>
                      </c:pt>
                      <c:pt idx="738">
                        <c:v>-4.6433663364793949</c:v>
                      </c:pt>
                      <c:pt idx="739">
                        <c:v>-5.505247524570211</c:v>
                      </c:pt>
                      <c:pt idx="740">
                        <c:v>-3.4838613860237171</c:v>
                      </c:pt>
                      <c:pt idx="741">
                        <c:v>-3.8637623761091358</c:v>
                      </c:pt>
                      <c:pt idx="742">
                        <c:v>-2.7208910890180453</c:v>
                      </c:pt>
                      <c:pt idx="743">
                        <c:v>-2.4581188117997788</c:v>
                      </c:pt>
                      <c:pt idx="744">
                        <c:v>-1.3536633662916655</c:v>
                      </c:pt>
                      <c:pt idx="745">
                        <c:v>0.1435643564314226</c:v>
                      </c:pt>
                      <c:pt idx="746">
                        <c:v>-1.697425742518089</c:v>
                      </c:pt>
                      <c:pt idx="747">
                        <c:v>-3.4687128711715851</c:v>
                      </c:pt>
                      <c:pt idx="748">
                        <c:v>-1.7275247524180661</c:v>
                      </c:pt>
                      <c:pt idx="749">
                        <c:v>-1.0681188118462375</c:v>
                      </c:pt>
                      <c:pt idx="750">
                        <c:v>-2.9543564355450451</c:v>
                      </c:pt>
                      <c:pt idx="751">
                        <c:v>-3.9099009899692834</c:v>
                      </c:pt>
                      <c:pt idx="752">
                        <c:v>-5.0490099008225231</c:v>
                      </c:pt>
                      <c:pt idx="753">
                        <c:v>-6.4586138611712043</c:v>
                      </c:pt>
                      <c:pt idx="754">
                        <c:v>-7.0900990096648897</c:v>
                      </c:pt>
                      <c:pt idx="755">
                        <c:v>-9.2565346531580843</c:v>
                      </c:pt>
                      <c:pt idx="756">
                        <c:v>-7.029603960162726</c:v>
                      </c:pt>
                      <c:pt idx="757">
                        <c:v>-7.0288118809554296</c:v>
                      </c:pt>
                      <c:pt idx="758">
                        <c:v>-6.5159405938427524</c:v>
                      </c:pt>
                      <c:pt idx="759">
                        <c:v>-5.8542574255483499</c:v>
                      </c:pt>
                      <c:pt idx="760">
                        <c:v>-3.7097029701742827</c:v>
                      </c:pt>
                      <c:pt idx="761">
                        <c:v>-5.6804950493162147</c:v>
                      </c:pt>
                      <c:pt idx="762">
                        <c:v>-4.5164356434153836</c:v>
                      </c:pt>
                      <c:pt idx="763">
                        <c:v>-5.6185148512987757</c:v>
                      </c:pt>
                      <c:pt idx="764">
                        <c:v>-4.9364356434005252</c:v>
                      </c:pt>
                      <c:pt idx="765">
                        <c:v>-5.9864356433654891</c:v>
                      </c:pt>
                      <c:pt idx="766">
                        <c:v>-7.1996039601570159</c:v>
                      </c:pt>
                      <c:pt idx="767">
                        <c:v>-7.6392079205387047</c:v>
                      </c:pt>
                      <c:pt idx="768">
                        <c:v>-6.5371287126539013</c:v>
                      </c:pt>
                      <c:pt idx="769">
                        <c:v>-11.329306930316438</c:v>
                      </c:pt>
                      <c:pt idx="770">
                        <c:v>-8.0864356432954203</c:v>
                      </c:pt>
                      <c:pt idx="771">
                        <c:v>-8.4543564353621328</c:v>
                      </c:pt>
                      <c:pt idx="772">
                        <c:v>-8.7285148511960884</c:v>
                      </c:pt>
                      <c:pt idx="773">
                        <c:v>-7.433663366089843</c:v>
                      </c:pt>
                      <c:pt idx="774">
                        <c:v>-5.8239603958468997</c:v>
                      </c:pt>
                      <c:pt idx="775">
                        <c:v>-2.9082178216863057</c:v>
                      </c:pt>
                      <c:pt idx="776">
                        <c:v>-3.1092079206900145</c:v>
                      </c:pt>
                      <c:pt idx="777">
                        <c:v>-2.5864356434783295</c:v>
                      </c:pt>
                      <c:pt idx="778">
                        <c:v>-2.2465346533904933</c:v>
                      </c:pt>
                      <c:pt idx="779">
                        <c:v>-1.3445544554013644</c:v>
                      </c:pt>
                      <c:pt idx="780">
                        <c:v>-2.4625742573441904</c:v>
                      </c:pt>
                      <c:pt idx="781">
                        <c:v>-3.1771287127657319</c:v>
                      </c:pt>
                      <c:pt idx="782">
                        <c:v>-2.2268316830932107</c:v>
                      </c:pt>
                      <c:pt idx="783">
                        <c:v>-2.2623762375477838</c:v>
                      </c:pt>
                      <c:pt idx="784">
                        <c:v>-1.2055445544150925</c:v>
                      </c:pt>
                      <c:pt idx="785">
                        <c:v>-1.0877227722413769</c:v>
                      </c:pt>
                      <c:pt idx="786">
                        <c:v>-0.11247524752126313</c:v>
                      </c:pt>
                      <c:pt idx="787">
                        <c:v>1.2433663365922407</c:v>
                      </c:pt>
                      <c:pt idx="788">
                        <c:v>1.779603960336495</c:v>
                      </c:pt>
                      <c:pt idx="789">
                        <c:v>2.5810891088244703</c:v>
                      </c:pt>
                      <c:pt idx="790">
                        <c:v>4.2566336632248465</c:v>
                      </c:pt>
                      <c:pt idx="791">
                        <c:v>4.4643564354955458</c:v>
                      </c:pt>
                      <c:pt idx="792">
                        <c:v>2.5901980197161811</c:v>
                      </c:pt>
                      <c:pt idx="793">
                        <c:v>0.74782178215353878</c:v>
                      </c:pt>
                      <c:pt idx="794">
                        <c:v>0.48871287127097623</c:v>
                      </c:pt>
                      <c:pt idx="795">
                        <c:v>-9.8217821778575867E-2</c:v>
                      </c:pt>
                      <c:pt idx="796">
                        <c:v>-0.18960396039083335</c:v>
                      </c:pt>
                      <c:pt idx="797">
                        <c:v>-0.38980198018442824</c:v>
                      </c:pt>
                      <c:pt idx="798">
                        <c:v>0.26287128712041147</c:v>
                      </c:pt>
                      <c:pt idx="799">
                        <c:v>1.2320792078786946</c:v>
                      </c:pt>
                      <c:pt idx="800">
                        <c:v>4.9560396037956629</c:v>
                      </c:pt>
                      <c:pt idx="801">
                        <c:v>4.9703960394390849</c:v>
                      </c:pt>
                      <c:pt idx="802">
                        <c:v>7.2351485146115895</c:v>
                      </c:pt>
                      <c:pt idx="803">
                        <c:v>7.8862376235004206</c:v>
                      </c:pt>
                      <c:pt idx="804">
                        <c:v>9.0811881185099335</c:v>
                      </c:pt>
                      <c:pt idx="805">
                        <c:v>8.2344554452712551</c:v>
                      </c:pt>
                      <c:pt idx="806">
                        <c:v>7.1671287126323175</c:v>
                      </c:pt>
                      <c:pt idx="807">
                        <c:v>6.669999999777608</c:v>
                      </c:pt>
                      <c:pt idx="808">
                        <c:v>3.1054455444521669</c:v>
                      </c:pt>
                      <c:pt idx="809">
                        <c:v>4.5663366335119697</c:v>
                      </c:pt>
                      <c:pt idx="810">
                        <c:v>4.2535643562949685</c:v>
                      </c:pt>
                      <c:pt idx="811">
                        <c:v>5.4999009899163527</c:v>
                      </c:pt>
                      <c:pt idx="812">
                        <c:v>5.017326732506536</c:v>
                      </c:pt>
                      <c:pt idx="813">
                        <c:v>7.2712871284705818</c:v>
                      </c:pt>
                      <c:pt idx="814">
                        <c:v>7.3536633660918671</c:v>
                      </c:pt>
                      <c:pt idx="815">
                        <c:v>7.9791089106265431</c:v>
                      </c:pt>
                      <c:pt idx="816">
                        <c:v>10.045148514517912</c:v>
                      </c:pt>
                      <c:pt idx="817">
                        <c:v>8.9286138610903496</c:v>
                      </c:pt>
                      <c:pt idx="818">
                        <c:v>8.7639603957485228</c:v>
                      </c:pt>
                      <c:pt idx="819">
                        <c:v>7.6701980195467181</c:v>
                      </c:pt>
                      <c:pt idx="820">
                        <c:v>6.6594059403720296</c:v>
                      </c:pt>
                      <c:pt idx="821">
                        <c:v>5.3714851483370589</c:v>
                      </c:pt>
                      <c:pt idx="822">
                        <c:v>2.1445544553740676</c:v>
                      </c:pt>
                      <c:pt idx="823">
                        <c:v>2.2163366335897794</c:v>
                      </c:pt>
                      <c:pt idx="824">
                        <c:v>4.3163366335197093</c:v>
                      </c:pt>
                      <c:pt idx="825">
                        <c:v>5.2642574255675116</c:v>
                      </c:pt>
                      <c:pt idx="826">
                        <c:v>6.7668316829430566</c:v>
                      </c:pt>
                      <c:pt idx="827">
                        <c:v>7.5372277225208713</c:v>
                      </c:pt>
                      <c:pt idx="828">
                        <c:v>6.5665346532473157</c:v>
                      </c:pt>
                      <c:pt idx="829">
                        <c:v>5.1101980196326586</c:v>
                      </c:pt>
                      <c:pt idx="830">
                        <c:v>3.6899999998769974</c:v>
                      </c:pt>
                      <c:pt idx="831">
                        <c:v>3.9672277226394272</c:v>
                      </c:pt>
                      <c:pt idx="832">
                        <c:v>2.6574257424853331</c:v>
                      </c:pt>
                      <c:pt idx="833">
                        <c:v>2.8009900989181644</c:v>
                      </c:pt>
                      <c:pt idx="834">
                        <c:v>1.7335643563784908</c:v>
                      </c:pt>
                      <c:pt idx="835">
                        <c:v>2.6770297028818808</c:v>
                      </c:pt>
                      <c:pt idx="836">
                        <c:v>5.4530693067496374</c:v>
                      </c:pt>
                      <c:pt idx="837">
                        <c:v>5.2695049503192299</c:v>
                      </c:pt>
                      <c:pt idx="838">
                        <c:v>5.8685148512896266</c:v>
                      </c:pt>
                      <c:pt idx="839">
                        <c:v>10.205940593721154</c:v>
                      </c:pt>
                      <c:pt idx="840">
                        <c:v>10.343564356092891</c:v>
                      </c:pt>
                      <c:pt idx="841">
                        <c:v>11.016534653099436</c:v>
                      </c:pt>
                      <c:pt idx="842">
                        <c:v>11.694158415453273</c:v>
                      </c:pt>
                      <c:pt idx="843">
                        <c:v>11.241683167943435</c:v>
                      </c:pt>
                      <c:pt idx="844">
                        <c:v>11.431287128332864</c:v>
                      </c:pt>
                      <c:pt idx="845">
                        <c:v>9.1333663363305035</c:v>
                      </c:pt>
                      <c:pt idx="846">
                        <c:v>6.8786138611577528</c:v>
                      </c:pt>
                      <c:pt idx="847">
                        <c:v>8.0705940591381307</c:v>
                      </c:pt>
                      <c:pt idx="848">
                        <c:v>8.5947524749615347</c:v>
                      </c:pt>
                      <c:pt idx="849">
                        <c:v>5.9977227720790331</c:v>
                      </c:pt>
                      <c:pt idx="850">
                        <c:v>5.4070297027902265</c:v>
                      </c:pt>
                      <c:pt idx="851">
                        <c:v>5.0686138612176617</c:v>
                      </c:pt>
                      <c:pt idx="852">
                        <c:v>3.8381188117535703</c:v>
                      </c:pt>
                      <c:pt idx="853">
                        <c:v>6.2605940591994509</c:v>
                      </c:pt>
                      <c:pt idx="854">
                        <c:v>6.6601980195807418</c:v>
                      </c:pt>
                      <c:pt idx="855">
                        <c:v>7.1527722769903006</c:v>
                      </c:pt>
                      <c:pt idx="856">
                        <c:v>7.6142574254897024</c:v>
                      </c:pt>
                      <c:pt idx="857">
                        <c:v>8.0396039601287086</c:v>
                      </c:pt>
                      <c:pt idx="858">
                        <c:v>4.8791089107289709</c:v>
                      </c:pt>
                      <c:pt idx="859">
                        <c:v>5.4908910889267908</c:v>
                      </c:pt>
                      <c:pt idx="860">
                        <c:v>5.0082178216162356</c:v>
                      </c:pt>
                      <c:pt idx="861">
                        <c:v>4.4122772275757089</c:v>
                      </c:pt>
                      <c:pt idx="862">
                        <c:v>4.714356435486402</c:v>
                      </c:pt>
                      <c:pt idx="863">
                        <c:v>5.6329702968429372</c:v>
                      </c:pt>
                      <c:pt idx="864">
                        <c:v>6.2961386136512045</c:v>
                      </c:pt>
                      <c:pt idx="865">
                        <c:v>7.0899999997641565</c:v>
                      </c:pt>
                      <c:pt idx="866">
                        <c:v>6.9419801977897269</c:v>
                      </c:pt>
                      <c:pt idx="867">
                        <c:v>4.129702970159423</c:v>
                      </c:pt>
                      <c:pt idx="868">
                        <c:v>5.7862376235704875</c:v>
                      </c:pt>
                      <c:pt idx="869">
                        <c:v>6.6285148512661607</c:v>
                      </c:pt>
                      <c:pt idx="870">
                        <c:v>3.4484158414698798</c:v>
                      </c:pt>
                      <c:pt idx="871">
                        <c:v>3.35544554444302</c:v>
                      </c:pt>
                      <c:pt idx="872">
                        <c:v>4.237722772136272</c:v>
                      </c:pt>
                      <c:pt idx="873">
                        <c:v>5.494653465164637</c:v>
                      </c:pt>
                      <c:pt idx="874">
                        <c:v>4.6222772275703932</c:v>
                      </c:pt>
                      <c:pt idx="875">
                        <c:v>6.9525742571953009</c:v>
                      </c:pt>
                      <c:pt idx="876">
                        <c:v>9.3222772274133661</c:v>
                      </c:pt>
                      <c:pt idx="877">
                        <c:v>9.5911881184942054</c:v>
                      </c:pt>
                      <c:pt idx="878">
                        <c:v>9.5427722769114833</c:v>
                      </c:pt>
                      <c:pt idx="879">
                        <c:v>11.246930692696564</c:v>
                      </c:pt>
                      <c:pt idx="880">
                        <c:v>11.338316831307411</c:v>
                      </c:pt>
                      <c:pt idx="881">
                        <c:v>11.404851484769999</c:v>
                      </c:pt>
                      <c:pt idx="882">
                        <c:v>11.651089108524411</c:v>
                      </c:pt>
                      <c:pt idx="883">
                        <c:v>9.1137623759353641</c:v>
                      </c:pt>
                      <c:pt idx="884">
                        <c:v>8.0184158413175588</c:v>
                      </c:pt>
                      <c:pt idx="885">
                        <c:v>8.3530693066536799</c:v>
                      </c:pt>
                      <c:pt idx="886">
                        <c:v>7.3257425740151376</c:v>
                      </c:pt>
                      <c:pt idx="887">
                        <c:v>6.530297029486178</c:v>
                      </c:pt>
                      <c:pt idx="888">
                        <c:v>4.8594059404316887</c:v>
                      </c:pt>
                      <c:pt idx="889">
                        <c:v>2.7496039603048925</c:v>
                      </c:pt>
                      <c:pt idx="890">
                        <c:v>3.2208910890025688</c:v>
                      </c:pt>
                      <c:pt idx="891">
                        <c:v>4.091089108774975</c:v>
                      </c:pt>
                      <c:pt idx="892">
                        <c:v>5.2386138612133584</c:v>
                      </c:pt>
                      <c:pt idx="893">
                        <c:v>3.3199009899884468</c:v>
                      </c:pt>
                      <c:pt idx="894">
                        <c:v>7.5788118809358682</c:v>
                      </c:pt>
                      <c:pt idx="895">
                        <c:v>8.5336633660535437</c:v>
                      </c:pt>
                      <c:pt idx="896">
                        <c:v>8.8697029700027983</c:v>
                      </c:pt>
                      <c:pt idx="897">
                        <c:v>8.8757425739618139</c:v>
                      </c:pt>
                      <c:pt idx="898">
                        <c:v>7.8711881185504273</c:v>
                      </c:pt>
                      <c:pt idx="899">
                        <c:v>10.390297029357466</c:v>
                      </c:pt>
                      <c:pt idx="900">
                        <c:v>7.2547524750067272</c:v>
                      </c:pt>
                      <c:pt idx="901">
                        <c:v>8.328118811604682</c:v>
                      </c:pt>
                      <c:pt idx="902">
                        <c:v>8.3372277224949851</c:v>
                      </c:pt>
                      <c:pt idx="903">
                        <c:v>7.2335643561955791</c:v>
                      </c:pt>
                      <c:pt idx="904">
                        <c:v>9.5549504947316617</c:v>
                      </c:pt>
                      <c:pt idx="905">
                        <c:v>10.533168316482318</c:v>
                      </c:pt>
                      <c:pt idx="906">
                        <c:v>7.9791089106265405</c:v>
                      </c:pt>
                      <c:pt idx="907">
                        <c:v>7.0243564354110122</c:v>
                      </c:pt>
                      <c:pt idx="908">
                        <c:v>5.0694059404249661</c:v>
                      </c:pt>
                      <c:pt idx="909">
                        <c:v>4.4484158414361126</c:v>
                      </c:pt>
                      <c:pt idx="910">
                        <c:v>5.0331683166638266</c:v>
                      </c:pt>
                      <c:pt idx="911">
                        <c:v>4.8434653463750692</c:v>
                      </c:pt>
                      <c:pt idx="912">
                        <c:v>4.3155445543124094</c:v>
                      </c:pt>
                      <c:pt idx="913">
                        <c:v>5.1569306928986363</c:v>
                      </c:pt>
                      <c:pt idx="914">
                        <c:v>2.9188118810918797</c:v>
                      </c:pt>
                      <c:pt idx="915">
                        <c:v>3.7806930691812854</c:v>
                      </c:pt>
                      <c:pt idx="916">
                        <c:v>3.5367326731494484</c:v>
                      </c:pt>
                      <c:pt idx="917">
                        <c:v>1.0160396039278095</c:v>
                      </c:pt>
                      <c:pt idx="918">
                        <c:v>2.4051485147719047</c:v>
                      </c:pt>
                      <c:pt idx="919">
                        <c:v>4.146336633525423</c:v>
                      </c:pt>
                      <c:pt idx="920">
                        <c:v>1.5455445544036668</c:v>
                      </c:pt>
                      <c:pt idx="921">
                        <c:v>1.2630693068895233</c:v>
                      </c:pt>
                      <c:pt idx="922">
                        <c:v>2.1695049504230663</c:v>
                      </c:pt>
                      <c:pt idx="923">
                        <c:v>1.6504950494492321</c:v>
                      </c:pt>
                      <c:pt idx="924">
                        <c:v>2.1997029702237811</c:v>
                      </c:pt>
                      <c:pt idx="925">
                        <c:v>2.2896039603207647</c:v>
                      </c:pt>
                      <c:pt idx="926">
                        <c:v>0.82643564353697618</c:v>
                      </c:pt>
                      <c:pt idx="927">
                        <c:v>0.14881188118313809</c:v>
                      </c:pt>
                      <c:pt idx="928">
                        <c:v>-0.15336633662828844</c:v>
                      </c:pt>
                      <c:pt idx="929">
                        <c:v>-1.0273267326399489</c:v>
                      </c:pt>
                      <c:pt idx="930">
                        <c:v>0.10722772276814062</c:v>
                      </c:pt>
                      <c:pt idx="931">
                        <c:v>7.3158415839147182</c:v>
                      </c:pt>
                      <c:pt idx="932">
                        <c:v>3.3562376236517295</c:v>
                      </c:pt>
                      <c:pt idx="933">
                        <c:v>-2.1445544553754754</c:v>
                      </c:pt>
                      <c:pt idx="934">
                        <c:v>-5.0792079206232348</c:v>
                      </c:pt>
                      <c:pt idx="935">
                        <c:v>-2.8832673266373074</c:v>
                      </c:pt>
                      <c:pt idx="936">
                        <c:v>-7.9005940591438408</c:v>
                      </c:pt>
                      <c:pt idx="937">
                        <c:v>-7.284950494808851</c:v>
                      </c:pt>
                      <c:pt idx="938">
                        <c:v>-7.408811880942987</c:v>
                      </c:pt>
                      <c:pt idx="939">
                        <c:v>-11.491683167935696</c:v>
                      </c:pt>
                      <c:pt idx="940">
                        <c:v>-14.037326732207742</c:v>
                      </c:pt>
                      <c:pt idx="941">
                        <c:v>-15.653762375717667</c:v>
                      </c:pt>
                      <c:pt idx="942">
                        <c:v>-21.292079207213074</c:v>
                      </c:pt>
                      <c:pt idx="943">
                        <c:v>-24.556138613045242</c:v>
                      </c:pt>
                      <c:pt idx="944">
                        <c:v>-25.144455444709333</c:v>
                      </c:pt>
                      <c:pt idx="945">
                        <c:v>-20.162772276559519</c:v>
                      </c:pt>
                      <c:pt idx="946">
                        <c:v>-18.383861385529578</c:v>
                      </c:pt>
                      <c:pt idx="947">
                        <c:v>-14.550198019319014</c:v>
                      </c:pt>
                      <c:pt idx="948">
                        <c:v>-12.853564356009629</c:v>
                      </c:pt>
                      <c:pt idx="949">
                        <c:v>-12.184356435239522</c:v>
                      </c:pt>
                      <c:pt idx="950">
                        <c:v>-10.917623762014301</c:v>
                      </c:pt>
                      <c:pt idx="951">
                        <c:v>-10.179603960057623</c:v>
                      </c:pt>
                      <c:pt idx="952">
                        <c:v>-14.797227722280731</c:v>
                      </c:pt>
                      <c:pt idx="953">
                        <c:v>-16.4395049499491</c:v>
                      </c:pt>
                      <c:pt idx="954">
                        <c:v>-20.969504949799191</c:v>
                      </c:pt>
                      <c:pt idx="955">
                        <c:v>-21.631980197302308</c:v>
                      </c:pt>
                      <c:pt idx="956">
                        <c:v>-20.440792078529231</c:v>
                      </c:pt>
                      <c:pt idx="957">
                        <c:v>-21.719603959675322</c:v>
                      </c:pt>
                      <c:pt idx="958">
                        <c:v>-19.372574256783665</c:v>
                      </c:pt>
                      <c:pt idx="959">
                        <c:v>-19.995049504286381</c:v>
                      </c:pt>
                      <c:pt idx="960">
                        <c:v>-19.390693068663538</c:v>
                      </c:pt>
                      <c:pt idx="961">
                        <c:v>-21.508910890375464</c:v>
                      </c:pt>
                      <c:pt idx="962">
                        <c:v>-18.210099009296023</c:v>
                      </c:pt>
                      <c:pt idx="963">
                        <c:v>-18.163267326129315</c:v>
                      </c:pt>
                      <c:pt idx="964">
                        <c:v>-17.620099009315187</c:v>
                      </c:pt>
                      <c:pt idx="965">
                        <c:v>-17.988712870689877</c:v>
                      </c:pt>
                      <c:pt idx="966">
                        <c:v>-17.895148514258594</c:v>
                      </c:pt>
                      <c:pt idx="967">
                        <c:v>-16.285346534112101</c:v>
                      </c:pt>
                      <c:pt idx="968">
                        <c:v>-14.325148514377149</c:v>
                      </c:pt>
                      <c:pt idx="969">
                        <c:v>-13.539504950045057</c:v>
                      </c:pt>
                      <c:pt idx="970">
                        <c:v>-12.231188118406232</c:v>
                      </c:pt>
                      <c:pt idx="971">
                        <c:v>-12.457821781764114</c:v>
                      </c:pt>
                      <c:pt idx="972">
                        <c:v>-15.500594058890865</c:v>
                      </c:pt>
                      <c:pt idx="973">
                        <c:v>-19.102178217187561</c:v>
                      </c:pt>
                      <c:pt idx="974">
                        <c:v>-18.764554454823703</c:v>
                      </c:pt>
                      <c:pt idx="975">
                        <c:v>-19.871881187458808</c:v>
                      </c:pt>
                      <c:pt idx="976">
                        <c:v>-18.00990098950103</c:v>
                      </c:pt>
                      <c:pt idx="977">
                        <c:v>-19.044752474615262</c:v>
                      </c:pt>
                      <c:pt idx="978">
                        <c:v>-12.333960395629971</c:v>
                      </c:pt>
                      <c:pt idx="979">
                        <c:v>-10.563366336283034</c:v>
                      </c:pt>
                      <c:pt idx="980">
                        <c:v>-6.5371287126553099</c:v>
                      </c:pt>
                      <c:pt idx="981">
                        <c:v>-2.6665346533756358</c:v>
                      </c:pt>
                      <c:pt idx="982">
                        <c:v>-1.5795049504436369</c:v>
                      </c:pt>
                      <c:pt idx="983">
                        <c:v>0.3399009900878382</c:v>
                      </c:pt>
                      <c:pt idx="984">
                        <c:v>0.64811881185968889</c:v>
                      </c:pt>
                      <c:pt idx="985">
                        <c:v>-0.10722772276954753</c:v>
                      </c:pt>
                      <c:pt idx="986">
                        <c:v>-0.29306930691971772</c:v>
                      </c:pt>
                      <c:pt idx="987">
                        <c:v>-0.95485148511626605</c:v>
                      </c:pt>
                      <c:pt idx="988">
                        <c:v>-4.7967326731076874</c:v>
                      </c:pt>
                      <c:pt idx="989">
                        <c:v>-6.6231683166108946</c:v>
                      </c:pt>
                      <c:pt idx="990">
                        <c:v>-4.8435643562744</c:v>
                      </c:pt>
                      <c:pt idx="991">
                        <c:v>-7.0961386136253104</c:v>
                      </c:pt>
                      <c:pt idx="992">
                        <c:v>-7.6286138611317229</c:v>
                      </c:pt>
                      <c:pt idx="993">
                        <c:v>-6.6375247522543148</c:v>
                      </c:pt>
                      <c:pt idx="994">
                        <c:v>-5.4289108909079422</c:v>
                      </c:pt>
                      <c:pt idx="995">
                        <c:v>-3.714950494925997</c:v>
                      </c:pt>
                      <c:pt idx="996">
                        <c:v>-1.3499009900538175</c:v>
                      </c:pt>
                      <c:pt idx="997">
                        <c:v>-0.69346534651253511</c:v>
                      </c:pt>
                      <c:pt idx="998">
                        <c:v>-0.63148514849368986</c:v>
                      </c:pt>
                      <c:pt idx="999">
                        <c:v>-0.22504950494326309</c:v>
                      </c:pt>
                      <c:pt idx="1000">
                        <c:v>-0.54920792077314051</c:v>
                      </c:pt>
                      <c:pt idx="1001">
                        <c:v>-0.64059405938399094</c:v>
                      </c:pt>
                      <c:pt idx="1002">
                        <c:v>9.663366336397286E-2</c:v>
                      </c:pt>
                      <c:pt idx="1003">
                        <c:v>1.0495049504837938E-2</c:v>
                      </c:pt>
                      <c:pt idx="1004">
                        <c:v>0.30217821781142645</c:v>
                      </c:pt>
                      <c:pt idx="1005">
                        <c:v>0.18960396039083358</c:v>
                      </c:pt>
                      <c:pt idx="1006">
                        <c:v>0.66772277225623522</c:v>
                      </c:pt>
                      <c:pt idx="1007">
                        <c:v>0.30742574256454913</c:v>
                      </c:pt>
                      <c:pt idx="1008">
                        <c:v>-0.12920792078799886</c:v>
                      </c:pt>
                      <c:pt idx="1009">
                        <c:v>0.15940594058871271</c:v>
                      </c:pt>
                      <c:pt idx="1010">
                        <c:v>0.22207920791412292</c:v>
                      </c:pt>
                      <c:pt idx="1011">
                        <c:v>0.24633663365514943</c:v>
                      </c:pt>
                      <c:pt idx="1012">
                        <c:v>0.66693069304752628</c:v>
                      </c:pt>
                      <c:pt idx="1013">
                        <c:v>1.5598019801463543</c:v>
                      </c:pt>
                      <c:pt idx="1014">
                        <c:v>4.2589108909474236</c:v>
                      </c:pt>
                      <c:pt idx="1015">
                        <c:v>6.7266336631425903</c:v>
                      </c:pt>
                      <c:pt idx="1016">
                        <c:v>7.8454455442941269</c:v>
                      </c:pt>
                      <c:pt idx="1017">
                        <c:v>5.7364356433746391</c:v>
                      </c:pt>
                      <c:pt idx="1018">
                        <c:v>7.6119801977671298</c:v>
                      </c:pt>
                      <c:pt idx="1019">
                        <c:v>4.6319801978665209</c:v>
                      </c:pt>
                      <c:pt idx="1020">
                        <c:v>5.6125742572390891</c:v>
                      </c:pt>
                      <c:pt idx="1021">
                        <c:v>4.2943564355012569</c:v>
                      </c:pt>
                      <c:pt idx="1022">
                        <c:v>2.6128712870426041</c:v>
                      </c:pt>
                      <c:pt idx="1023">
                        <c:v>1.5788118811356651</c:v>
                      </c:pt>
                      <c:pt idx="1024">
                        <c:v>1.5545544553932311</c:v>
                      </c:pt>
                      <c:pt idx="1025">
                        <c:v>3.7754455444281594</c:v>
                      </c:pt>
                      <c:pt idx="1026">
                        <c:v>4.5609900988595191</c:v>
                      </c:pt>
                      <c:pt idx="1027">
                        <c:v>7.4141584155954412</c:v>
                      </c:pt>
                      <c:pt idx="1028">
                        <c:v>7.1225742571895889</c:v>
                      </c:pt>
                      <c:pt idx="1029">
                        <c:v>5.5460396037765003</c:v>
                      </c:pt>
                      <c:pt idx="1030">
                        <c:v>7.7162376235061299</c:v>
                      </c:pt>
                      <c:pt idx="1031">
                        <c:v>4.9455445542908256</c:v>
                      </c:pt>
                      <c:pt idx="1032">
                        <c:v>5.2394059404192532</c:v>
                      </c:pt>
                      <c:pt idx="1033">
                        <c:v>4.1266336632295477</c:v>
                      </c:pt>
                      <c:pt idx="1034">
                        <c:v>2.9852475246537309</c:v>
                      </c:pt>
                      <c:pt idx="1035">
                        <c:v>4.014158415708283</c:v>
                      </c:pt>
                      <c:pt idx="1036">
                        <c:v>3.72930693056942</c:v>
                      </c:pt>
                      <c:pt idx="1037">
                        <c:v>3.4120792078065998</c:v>
                      </c:pt>
                      <c:pt idx="1038">
                        <c:v>6.8610891086823091</c:v>
                      </c:pt>
                      <c:pt idx="1039">
                        <c:v>4.7453465344958232</c:v>
                      </c:pt>
                      <c:pt idx="1040">
                        <c:v>6.7275247522520401</c:v>
                      </c:pt>
                      <c:pt idx="1041">
                        <c:v>6.1352475245486291</c:v>
                      </c:pt>
                      <c:pt idx="1042">
                        <c:v>3.139405940490728</c:v>
                      </c:pt>
                      <c:pt idx="1043">
                        <c:v>3.684752475125284</c:v>
                      </c:pt>
                      <c:pt idx="1044">
                        <c:v>3.7452475246288555</c:v>
                      </c:pt>
                      <c:pt idx="1045">
                        <c:v>4.1099999998635477</c:v>
                      </c:pt>
                      <c:pt idx="1046">
                        <c:v>4.6954455443978276</c:v>
                      </c:pt>
                      <c:pt idx="1047">
                        <c:v>3.9764356434318726</c:v>
                      </c:pt>
                      <c:pt idx="1048">
                        <c:v>7.7018811878641102</c:v>
                      </c:pt>
                      <c:pt idx="1049">
                        <c:v>8.0094059403279925</c:v>
                      </c:pt>
                      <c:pt idx="1050">
                        <c:v>6.0347524750474788</c:v>
                      </c:pt>
                      <c:pt idx="1051">
                        <c:v>7.2441584156011531</c:v>
                      </c:pt>
                      <c:pt idx="1052">
                        <c:v>5.0837623760683899</c:v>
                      </c:pt>
                      <c:pt idx="1053">
                        <c:v>6.5159405938427524</c:v>
                      </c:pt>
                      <c:pt idx="1054">
                        <c:v>4.4899999998511095</c:v>
                      </c:pt>
                      <c:pt idx="1055">
                        <c:v>3.8963366335345668</c:v>
                      </c:pt>
                      <c:pt idx="1056">
                        <c:v>4.0631683166968351</c:v>
                      </c:pt>
                      <c:pt idx="1057">
                        <c:v>3.6682178216600212</c:v>
                      </c:pt>
                      <c:pt idx="1058">
                        <c:v>6.3157425740477464</c:v>
                      </c:pt>
                      <c:pt idx="1059">
                        <c:v>5.4086138612062395</c:v>
                      </c:pt>
                      <c:pt idx="1060">
                        <c:v>7.9624752472605422</c:v>
                      </c:pt>
                      <c:pt idx="1061">
                        <c:v>7.578712871036541</c:v>
                      </c:pt>
                      <c:pt idx="1062">
                        <c:v>8.3008910888331044</c:v>
                      </c:pt>
                      <c:pt idx="1063">
                        <c:v>8.6143564353566742</c:v>
                      </c:pt>
                      <c:pt idx="1064">
                        <c:v>8.2049504947771013</c:v>
                      </c:pt>
                      <c:pt idx="1065">
                        <c:v>7.2441584156011496</c:v>
                      </c:pt>
                      <c:pt idx="1066">
                        <c:v>6.1208910889052026</c:v>
                      </c:pt>
                      <c:pt idx="1067">
                        <c:v>8.6657425739699416</c:v>
                      </c:pt>
                      <c:pt idx="1068">
                        <c:v>8.5018811878354121</c:v>
                      </c:pt>
                      <c:pt idx="1069">
                        <c:v>8.5834653462493957</c:v>
                      </c:pt>
                      <c:pt idx="1070">
                        <c:v>9.2368316828622099</c:v>
                      </c:pt>
                      <c:pt idx="1071">
                        <c:v>8.7518811878276725</c:v>
                      </c:pt>
                      <c:pt idx="1072">
                        <c:v>8.1899009898271196</c:v>
                      </c:pt>
                      <c:pt idx="1073">
                        <c:v>8.5033663363520926</c:v>
                      </c:pt>
                      <c:pt idx="1074">
                        <c:v>8.2759405937841048</c:v>
                      </c:pt>
                      <c:pt idx="1075">
                        <c:v>9.6817821778963484</c:v>
                      </c:pt>
                      <c:pt idx="1076">
                        <c:v>8.1634653462642568</c:v>
                      </c:pt>
                      <c:pt idx="1077">
                        <c:v>6.1050495047479121</c:v>
                      </c:pt>
                      <c:pt idx="1078">
                        <c:v>1.9247524751839269</c:v>
                      </c:pt>
                      <c:pt idx="1079">
                        <c:v>3.1092079206900145</c:v>
                      </c:pt>
                      <c:pt idx="1080">
                        <c:v>2.9210891088130477</c:v>
                      </c:pt>
                      <c:pt idx="1081">
                        <c:v>2.1997029702237803</c:v>
                      </c:pt>
                      <c:pt idx="1082">
                        <c:v>3.2534653464265961</c:v>
                      </c:pt>
                      <c:pt idx="1083">
                        <c:v>4.9703960394390858</c:v>
                      </c:pt>
                      <c:pt idx="1084">
                        <c:v>3.7617821780927092</c:v>
                      </c:pt>
                      <c:pt idx="1085">
                        <c:v>3.1960396038543082</c:v>
                      </c:pt>
                      <c:pt idx="1086">
                        <c:v>4.9923762374589469</c:v>
                      </c:pt>
                      <c:pt idx="1087">
                        <c:v>3.3818811880072919</c:v>
                      </c:pt>
                      <c:pt idx="1088">
                        <c:v>1.5847524751953532</c:v>
                      </c:pt>
                      <c:pt idx="1089">
                        <c:v>0.86722772274326432</c:v>
                      </c:pt>
                      <c:pt idx="1090">
                        <c:v>0.26059405939642888</c:v>
                      </c:pt>
                      <c:pt idx="1091">
                        <c:v>6.8019801977862532E-2</c:v>
                      </c:pt>
                      <c:pt idx="1092">
                        <c:v>-1.6633663365998998E-2</c:v>
                      </c:pt>
                      <c:pt idx="1093">
                        <c:v>-0.1397029702928369</c:v>
                      </c:pt>
                      <c:pt idx="1094">
                        <c:v>-1.0053465346200909</c:v>
                      </c:pt>
                      <c:pt idx="1095">
                        <c:v>-0.28099009900027705</c:v>
                      </c:pt>
                      <c:pt idx="1096">
                        <c:v>-0.16999999999428761</c:v>
                      </c:pt>
                      <c:pt idx="1097">
                        <c:v>0.1594059405887128</c:v>
                      </c:pt>
                      <c:pt idx="1098">
                        <c:v>-0.59376237621868533</c:v>
                      </c:pt>
                      <c:pt idx="1099">
                        <c:v>-1.6460396039062266</c:v>
                      </c:pt>
                      <c:pt idx="1100">
                        <c:v>-1.4737623761893635</c:v>
                      </c:pt>
                      <c:pt idx="1101">
                        <c:v>-0.46148514849940236</c:v>
                      </c:pt>
                      <c:pt idx="1102">
                        <c:v>-2.0009900989440523</c:v>
                      </c:pt>
                      <c:pt idx="1103">
                        <c:v>-3.2156435642494454</c:v>
                      </c:pt>
                      <c:pt idx="1104">
                        <c:v>-3.1854455444487337</c:v>
                      </c:pt>
                      <c:pt idx="1105">
                        <c:v>-4.585940593907111</c:v>
                      </c:pt>
                      <c:pt idx="1106">
                        <c:v>-6.1926732671223208</c:v>
                      </c:pt>
                      <c:pt idx="1107">
                        <c:v>-3.8849504949202842</c:v>
                      </c:pt>
                      <c:pt idx="1108">
                        <c:v>-7.6339603957855813</c:v>
                      </c:pt>
                      <c:pt idx="1109">
                        <c:v>-8.4746534650652467</c:v>
                      </c:pt>
                      <c:pt idx="1110">
                        <c:v>-7.0129702967967278</c:v>
                      </c:pt>
                      <c:pt idx="1111">
                        <c:v>-7.117227722537133</c:v>
                      </c:pt>
                      <c:pt idx="1112">
                        <c:v>-7.1973267324344414</c:v>
                      </c:pt>
                      <c:pt idx="1113">
                        <c:v>-7.0560396037255932</c:v>
                      </c:pt>
                      <c:pt idx="1114">
                        <c:v>-6.7515841581915899</c:v>
                      </c:pt>
                      <c:pt idx="1115">
                        <c:v>-7.7214851482578464</c:v>
                      </c:pt>
                      <c:pt idx="1116">
                        <c:v>-9.8661386135340585</c:v>
                      </c:pt>
                      <c:pt idx="1117">
                        <c:v>-11.491683167934298</c:v>
                      </c:pt>
                      <c:pt idx="1118">
                        <c:v>-12.529603959979815</c:v>
                      </c:pt>
                      <c:pt idx="1119">
                        <c:v>-15.049504949995566</c:v>
                      </c:pt>
                      <c:pt idx="1120">
                        <c:v>-16.956138613298211</c:v>
                      </c:pt>
                      <c:pt idx="1121">
                        <c:v>-16.530891088559947</c:v>
                      </c:pt>
                      <c:pt idx="1122">
                        <c:v>-16.274752474706528</c:v>
                      </c:pt>
                      <c:pt idx="1123">
                        <c:v>-17.850495048912315</c:v>
                      </c:pt>
                      <c:pt idx="1124">
                        <c:v>-18.79999999937613</c:v>
                      </c:pt>
                      <c:pt idx="1125">
                        <c:v>-18.27960395978916</c:v>
                      </c:pt>
                      <c:pt idx="1126">
                        <c:v>-19.372574256783668</c:v>
                      </c:pt>
                      <c:pt idx="1127">
                        <c:v>-20.393861385461779</c:v>
                      </c:pt>
                      <c:pt idx="1128">
                        <c:v>-20.440792078529235</c:v>
                      </c:pt>
                      <c:pt idx="1129">
                        <c:v>-20.719504949806936</c:v>
                      </c:pt>
                      <c:pt idx="1130">
                        <c:v>-19.995148514187118</c:v>
                      </c:pt>
                      <c:pt idx="1131">
                        <c:v>-18.300693068699584</c:v>
                      </c:pt>
                      <c:pt idx="1132">
                        <c:v>-15.218019801475977</c:v>
                      </c:pt>
                      <c:pt idx="1133">
                        <c:v>-13.165544554019332</c:v>
                      </c:pt>
                      <c:pt idx="1134">
                        <c:v>-11.07168316794915</c:v>
                      </c:pt>
                      <c:pt idx="1135">
                        <c:v>-15.208118811375563</c:v>
                      </c:pt>
                      <c:pt idx="1136">
                        <c:v>-18.429900989486175</c:v>
                      </c:pt>
                      <c:pt idx="1137">
                        <c:v>-18.194257425138748</c:v>
                      </c:pt>
                      <c:pt idx="1138">
                        <c:v>-18.029603959796901</c:v>
                      </c:pt>
                      <c:pt idx="1139">
                        <c:v>-19.687623761721834</c:v>
                      </c:pt>
                      <c:pt idx="1140">
                        <c:v>-16.274851484607261</c:v>
                      </c:pt>
                      <c:pt idx="1141">
                        <c:v>-15.618316831165245</c:v>
                      </c:pt>
                      <c:pt idx="1142">
                        <c:v>-14.724653464857704</c:v>
                      </c:pt>
                      <c:pt idx="1143">
                        <c:v>-12.405643563943535</c:v>
                      </c:pt>
                      <c:pt idx="1144">
                        <c:v>-10.923663365973315</c:v>
                      </c:pt>
                      <c:pt idx="1145">
                        <c:v>-11.343564356059124</c:v>
                      </c:pt>
                      <c:pt idx="1146">
                        <c:v>-9.5850495046316375</c:v>
                      </c:pt>
                      <c:pt idx="1147">
                        <c:v>-11.758316831293961</c:v>
                      </c:pt>
                      <c:pt idx="1148">
                        <c:v>-13.072772276793946</c:v>
                      </c:pt>
                      <c:pt idx="1149">
                        <c:v>-8.574356435357684</c:v>
                      </c:pt>
                      <c:pt idx="1150">
                        <c:v>-5.8595049503014733</c:v>
                      </c:pt>
                      <c:pt idx="1151">
                        <c:v>-4.5572277226202633</c:v>
                      </c:pt>
                      <c:pt idx="1152">
                        <c:v>-0.94425742571069116</c:v>
                      </c:pt>
                      <c:pt idx="1153">
                        <c:v>-0.56346534651582736</c:v>
                      </c:pt>
                      <c:pt idx="1154">
                        <c:v>0.15940594058871291</c:v>
                      </c:pt>
                      <c:pt idx="1155">
                        <c:v>0.42603960394556584</c:v>
                      </c:pt>
                      <c:pt idx="1156">
                        <c:v>0.28099009900027683</c:v>
                      </c:pt>
                      <c:pt idx="1157">
                        <c:v>-6.6435643561851984E-2</c:v>
                      </c:pt>
                      <c:pt idx="1158">
                        <c:v>-8.1584158413984448E-2</c:v>
                      </c:pt>
                      <c:pt idx="1159">
                        <c:v>-4.0792079206288662E-2</c:v>
                      </c:pt>
                      <c:pt idx="1160">
                        <c:v>-0.19495049504328613</c:v>
                      </c:pt>
                      <c:pt idx="1161">
                        <c:v>0.21445544553768833</c:v>
                      </c:pt>
                      <c:pt idx="1162">
                        <c:v>1.3484158415399499</c:v>
                      </c:pt>
                      <c:pt idx="1163">
                        <c:v>4.2225742572855465</c:v>
                      </c:pt>
                      <c:pt idx="1164">
                        <c:v>4.2316831681758496</c:v>
                      </c:pt>
                      <c:pt idx="1165">
                        <c:v>6.3679207918683272</c:v>
                      </c:pt>
                      <c:pt idx="1166">
                        <c:v>6.0649504948481905</c:v>
                      </c:pt>
                      <c:pt idx="1167">
                        <c:v>6.6950495047287477</c:v>
                      </c:pt>
                      <c:pt idx="1168">
                        <c:v>6.7682178215575863</c:v>
                      </c:pt>
                      <c:pt idx="1169">
                        <c:v>7.5161386136118651</c:v>
                      </c:pt>
                      <c:pt idx="1170">
                        <c:v>7.8394059403337035</c:v>
                      </c:pt>
                      <c:pt idx="1171">
                        <c:v>9.3025742571174916</c:v>
                      </c:pt>
                      <c:pt idx="1172">
                        <c:v>8.8108910888173781</c:v>
                      </c:pt>
                      <c:pt idx="1173">
                        <c:v>8.0667326729995441</c:v>
                      </c:pt>
                      <c:pt idx="1174">
                        <c:v>10.471881187771448</c:v>
                      </c:pt>
                      <c:pt idx="1175">
                        <c:v>10.239999999660458</c:v>
                      </c:pt>
                      <c:pt idx="1176">
                        <c:v>6.5325742572087524</c:v>
                      </c:pt>
                      <c:pt idx="1177">
                        <c:v>7.4088118809415811</c:v>
                      </c:pt>
                      <c:pt idx="1178">
                        <c:v>4.3661386137169709</c:v>
                      </c:pt>
                      <c:pt idx="1179">
                        <c:v>3.9295049503644228</c:v>
                      </c:pt>
                      <c:pt idx="1180">
                        <c:v>4.3359405939148479</c:v>
                      </c:pt>
                      <c:pt idx="1181">
                        <c:v>4.1545544553076841</c:v>
                      </c:pt>
                      <c:pt idx="1182">
                        <c:v>5.1924752473518039</c:v>
                      </c:pt>
                      <c:pt idx="1183">
                        <c:v>3.0532673266315942</c:v>
                      </c:pt>
                      <c:pt idx="1184">
                        <c:v>3.8169306929424232</c:v>
                      </c:pt>
                      <c:pt idx="1185">
                        <c:v>3.6220792077998749</c:v>
                      </c:pt>
                      <c:pt idx="1186">
                        <c:v>0.91782178214782595</c:v>
                      </c:pt>
                      <c:pt idx="1187">
                        <c:v>0.36485148513542948</c:v>
                      </c:pt>
                      <c:pt idx="1188">
                        <c:v>7.0990099007002622E-2</c:v>
                      </c:pt>
                      <c:pt idx="1189">
                        <c:v>-0.11782178217512231</c:v>
                      </c:pt>
                      <c:pt idx="1190">
                        <c:v>-0.26663366335685357</c:v>
                      </c:pt>
                      <c:pt idx="1191">
                        <c:v>-0.62009900987940625</c:v>
                      </c:pt>
                      <c:pt idx="1192">
                        <c:v>-1.329405940549232</c:v>
                      </c:pt>
                      <c:pt idx="1193">
                        <c:v>-1.5953465346009286</c:v>
                      </c:pt>
                      <c:pt idx="1194">
                        <c:v>-2.2246534652727799</c:v>
                      </c:pt>
                      <c:pt idx="1195">
                        <c:v>-4.2263366335219903</c:v>
                      </c:pt>
                      <c:pt idx="1196">
                        <c:v>-4.4485148513382562</c:v>
                      </c:pt>
                      <c:pt idx="1197">
                        <c:v>-6.0084158413853466</c:v>
                      </c:pt>
                      <c:pt idx="1198">
                        <c:v>-7.9738613858748248</c:v>
                      </c:pt>
                      <c:pt idx="1199">
                        <c:v>-10.599603960044174</c:v>
                      </c:pt>
                      <c:pt idx="1200">
                        <c:v>-9.5579207917608002</c:v>
                      </c:pt>
                      <c:pt idx="1201">
                        <c:v>-12.831683167890503</c:v>
                      </c:pt>
                      <c:pt idx="1202">
                        <c:v>-9.4317821779054896</c:v>
                      </c:pt>
                      <c:pt idx="1203">
                        <c:v>-12.754653464923084</c:v>
                      </c:pt>
                      <c:pt idx="1204">
                        <c:v>-10.651683167964006</c:v>
                      </c:pt>
                      <c:pt idx="1205">
                        <c:v>-11.11326732636415</c:v>
                      </c:pt>
                      <c:pt idx="1206">
                        <c:v>-12.83702970254436</c:v>
                      </c:pt>
                      <c:pt idx="1207">
                        <c:v>-13.457227722324511</c:v>
                      </c:pt>
                      <c:pt idx="1208">
                        <c:v>-14.462574256946004</c:v>
                      </c:pt>
                      <c:pt idx="1209">
                        <c:v>-18.407920791467721</c:v>
                      </c:pt>
                      <c:pt idx="1210">
                        <c:v>-16.54069306875823</c:v>
                      </c:pt>
                      <c:pt idx="1211">
                        <c:v>-17.065643563790339</c:v>
                      </c:pt>
                      <c:pt idx="1212">
                        <c:v>-16.189405940057505</c:v>
                      </c:pt>
                      <c:pt idx="1213">
                        <c:v>-16.889702969736362</c:v>
                      </c:pt>
                      <c:pt idx="1214">
                        <c:v>-13.668712870833064</c:v>
                      </c:pt>
                      <c:pt idx="1215">
                        <c:v>-13.026633662933792</c:v>
                      </c:pt>
                      <c:pt idx="1216">
                        <c:v>-13.223861385699651</c:v>
                      </c:pt>
                      <c:pt idx="1217">
                        <c:v>-9.4098019798856356</c:v>
                      </c:pt>
                      <c:pt idx="1218">
                        <c:v>-9.780792078883632</c:v>
                      </c:pt>
                      <c:pt idx="1219">
                        <c:v>-9.6908910887880566</c:v>
                      </c:pt>
                      <c:pt idx="1220">
                        <c:v>-11.774950494658553</c:v>
                      </c:pt>
                      <c:pt idx="1221">
                        <c:v>-13.89455445498502</c:v>
                      </c:pt>
                      <c:pt idx="1222">
                        <c:v>-10.985544554091426</c:v>
                      </c:pt>
                      <c:pt idx="1223">
                        <c:v>-10.036039603627612</c:v>
                      </c:pt>
                      <c:pt idx="1224">
                        <c:v>-9.5889108907702223</c:v>
                      </c:pt>
                      <c:pt idx="1225">
                        <c:v>-9.3169306927609163</c:v>
                      </c:pt>
                      <c:pt idx="1226">
                        <c:v>-9.5027722769124932</c:v>
                      </c:pt>
                      <c:pt idx="1227">
                        <c:v>-9.6198019798789094</c:v>
                      </c:pt>
                      <c:pt idx="1228">
                        <c:v>-8.8409900987159453</c:v>
                      </c:pt>
                      <c:pt idx="1229">
                        <c:v>-10.230990098669489</c:v>
                      </c:pt>
                      <c:pt idx="1230">
                        <c:v>-11.227326732301421</c:v>
                      </c:pt>
                      <c:pt idx="1231">
                        <c:v>-11.456138613481128</c:v>
                      </c:pt>
                      <c:pt idx="1232">
                        <c:v>-13.981386138149325</c:v>
                      </c:pt>
                      <c:pt idx="1233">
                        <c:v>-11.784752474856822</c:v>
                      </c:pt>
                      <c:pt idx="1234">
                        <c:v>-12.996435643133081</c:v>
                      </c:pt>
                      <c:pt idx="1235">
                        <c:v>-13.697326732217761</c:v>
                      </c:pt>
                      <c:pt idx="1236">
                        <c:v>-13.330990098567057</c:v>
                      </c:pt>
                      <c:pt idx="1237">
                        <c:v>-10.996930692704304</c:v>
                      </c:pt>
                      <c:pt idx="1238">
                        <c:v>-11.216732672895846</c:v>
                      </c:pt>
                      <c:pt idx="1239">
                        <c:v>-10.437128712525583</c:v>
                      </c:pt>
                      <c:pt idx="1240">
                        <c:v>-11.179009900619432</c:v>
                      </c:pt>
                      <c:pt idx="1241">
                        <c:v>-11.985742573859129</c:v>
                      </c:pt>
                      <c:pt idx="1242">
                        <c:v>-11.2415841580427</c:v>
                      </c:pt>
                      <c:pt idx="1243">
                        <c:v>-12.858910890662083</c:v>
                      </c:pt>
                      <c:pt idx="1244">
                        <c:v>-9.7278217818557575</c:v>
                      </c:pt>
                      <c:pt idx="1245">
                        <c:v>-10.159207920455183</c:v>
                      </c:pt>
                      <c:pt idx="1246">
                        <c:v>-10.764257425384603</c:v>
                      </c:pt>
                      <c:pt idx="1247">
                        <c:v>-9.93415841551192</c:v>
                      </c:pt>
                      <c:pt idx="1248">
                        <c:v>-9.815445544228762</c:v>
                      </c:pt>
                      <c:pt idx="1249">
                        <c:v>-10.780099009543298</c:v>
                      </c:pt>
                      <c:pt idx="1250">
                        <c:v>-12.030297029303266</c:v>
                      </c:pt>
                      <c:pt idx="1251">
                        <c:v>-12.933762375807673</c:v>
                      </c:pt>
                      <c:pt idx="1252">
                        <c:v>-12.630792078788946</c:v>
                      </c:pt>
                      <c:pt idx="1253">
                        <c:v>-14.827524751983578</c:v>
                      </c:pt>
                      <c:pt idx="1254">
                        <c:v>-14.212574256953753</c:v>
                      </c:pt>
                      <c:pt idx="1255">
                        <c:v>-12.293168316423676</c:v>
                      </c:pt>
                      <c:pt idx="1256">
                        <c:v>-15.360792078697292</c:v>
                      </c:pt>
                      <c:pt idx="1257">
                        <c:v>-11.338316831307413</c:v>
                      </c:pt>
                      <c:pt idx="1258">
                        <c:v>-11.185742573886431</c:v>
                      </c:pt>
                      <c:pt idx="1259">
                        <c:v>-10.533069306581586</c:v>
                      </c:pt>
                      <c:pt idx="1260">
                        <c:v>-11.415445544175574</c:v>
                      </c:pt>
                      <c:pt idx="1261">
                        <c:v>-11.077029702603006</c:v>
                      </c:pt>
                      <c:pt idx="1262">
                        <c:v>-11.334554455069567</c:v>
                      </c:pt>
                      <c:pt idx="1263">
                        <c:v>-11.491683167934298</c:v>
                      </c:pt>
                      <c:pt idx="1264">
                        <c:v>-10.5632673263823</c:v>
                      </c:pt>
                      <c:pt idx="1265">
                        <c:v>-8.8463366333698055</c:v>
                      </c:pt>
                      <c:pt idx="1266">
                        <c:v>-8.7784158412926825</c:v>
                      </c:pt>
                      <c:pt idx="1267">
                        <c:v>-8.3886138611082526</c:v>
                      </c:pt>
                      <c:pt idx="1268">
                        <c:v>-10.508217821433329</c:v>
                      </c:pt>
                      <c:pt idx="1269">
                        <c:v>-7.3211881185685819</c:v>
                      </c:pt>
                      <c:pt idx="1270">
                        <c:v>-9.2867326729587969</c:v>
                      </c:pt>
                      <c:pt idx="1271">
                        <c:v>-10.338217821439034</c:v>
                      </c:pt>
                      <c:pt idx="1272">
                        <c:v>-10.529306930343736</c:v>
                      </c:pt>
                      <c:pt idx="1273">
                        <c:v>-12.145049504547103</c:v>
                      </c:pt>
                      <c:pt idx="1274">
                        <c:v>-11.425940593680414</c:v>
                      </c:pt>
                      <c:pt idx="1275">
                        <c:v>-10.778613861028026</c:v>
                      </c:pt>
                      <c:pt idx="1276">
                        <c:v>-7.9269306928059748</c:v>
                      </c:pt>
                      <c:pt idx="1277">
                        <c:v>-8.7314851482238218</c:v>
                      </c:pt>
                      <c:pt idx="1278">
                        <c:v>-6.9011881185834358</c:v>
                      </c:pt>
                      <c:pt idx="1279">
                        <c:v>-7.1776237621385643</c:v>
                      </c:pt>
                      <c:pt idx="1280">
                        <c:v>-7.00465346511373</c:v>
                      </c:pt>
                      <c:pt idx="1281">
                        <c:v>-6.3777227720665985</c:v>
                      </c:pt>
                      <c:pt idx="1282">
                        <c:v>-9.2458415838517709</c:v>
                      </c:pt>
                      <c:pt idx="1283">
                        <c:v>-11.040693068939728</c:v>
                      </c:pt>
                      <c:pt idx="1284">
                        <c:v>-9.7392079204700419</c:v>
                      </c:pt>
                      <c:pt idx="1285">
                        <c:v>-11.681287128325129</c:v>
                      </c:pt>
                      <c:pt idx="1286">
                        <c:v>-9.5080198016642097</c:v>
                      </c:pt>
                      <c:pt idx="1287">
                        <c:v>-7.3838613858939901</c:v>
                      </c:pt>
                      <c:pt idx="1288">
                        <c:v>-6.7523762374002985</c:v>
                      </c:pt>
                      <c:pt idx="1289">
                        <c:v>-6.3158415839484876</c:v>
                      </c:pt>
                      <c:pt idx="1290">
                        <c:v>-4.2982178216398452</c:v>
                      </c:pt>
                      <c:pt idx="1291">
                        <c:v>-6.367128712659615</c:v>
                      </c:pt>
                      <c:pt idx="1292">
                        <c:v>-5.8541584156476132</c:v>
                      </c:pt>
                      <c:pt idx="1293">
                        <c:v>-7.3227722769845931</c:v>
                      </c:pt>
                      <c:pt idx="1294">
                        <c:v>-6.6307920789887351</c:v>
                      </c:pt>
                      <c:pt idx="1295">
                        <c:v>-8.3697029700196808</c:v>
                      </c:pt>
                      <c:pt idx="1296">
                        <c:v>-7.5477227720271136</c:v>
                      </c:pt>
                      <c:pt idx="1297">
                        <c:v>-5.4894059404115154</c:v>
                      </c:pt>
                      <c:pt idx="1298">
                        <c:v>-5.2854455443786614</c:v>
                      </c:pt>
                      <c:pt idx="1299">
                        <c:v>-4.5663366335119715</c:v>
                      </c:pt>
                      <c:pt idx="1300">
                        <c:v>-4.4999009899487135</c:v>
                      </c:pt>
                      <c:pt idx="1301">
                        <c:v>-4.0889108909531338</c:v>
                      </c:pt>
                      <c:pt idx="1302">
                        <c:v>-5.8187128710937772</c:v>
                      </c:pt>
                      <c:pt idx="1303">
                        <c:v>-5.8541584156462072</c:v>
                      </c:pt>
                      <c:pt idx="1304">
                        <c:v>-7.1421782175847293</c:v>
                      </c:pt>
                      <c:pt idx="1305">
                        <c:v>-7.4745544551982741</c:v>
                      </c:pt>
                      <c:pt idx="1306">
                        <c:v>-5.8700990097070456</c:v>
                      </c:pt>
                      <c:pt idx="1307">
                        <c:v>-5.4697029701156357</c:v>
                      </c:pt>
                      <c:pt idx="1308">
                        <c:v>-4.694653465190525</c:v>
                      </c:pt>
                      <c:pt idx="1309">
                        <c:v>-4.4839603958906853</c:v>
                      </c:pt>
                      <c:pt idx="1310">
                        <c:v>-4.8744554453830862</c:v>
                      </c:pt>
                      <c:pt idx="1311">
                        <c:v>-5.181881187946229</c:v>
                      </c:pt>
                      <c:pt idx="1312">
                        <c:v>-6.4797029700816138</c:v>
                      </c:pt>
                      <c:pt idx="1313">
                        <c:v>-7.4186138611398542</c:v>
                      </c:pt>
                      <c:pt idx="1314">
                        <c:v>-8.204257425470546</c:v>
                      </c:pt>
                      <c:pt idx="1315">
                        <c:v>-8.4300990096211077</c:v>
                      </c:pt>
                      <c:pt idx="1316">
                        <c:v>-8.3470297026932521</c:v>
                      </c:pt>
                      <c:pt idx="1317">
                        <c:v>-10.461287128365871</c:v>
                      </c:pt>
                      <c:pt idx="1318">
                        <c:v>-9.1023762373224919</c:v>
                      </c:pt>
                      <c:pt idx="1319">
                        <c:v>-9.7013861382928948</c:v>
                      </c:pt>
                      <c:pt idx="1320">
                        <c:v>-8.1581188116103931</c:v>
                      </c:pt>
                      <c:pt idx="1321">
                        <c:v>-10.26643564322473</c:v>
                      </c:pt>
                      <c:pt idx="1322">
                        <c:v>-8.8768316828741369</c:v>
                      </c:pt>
                      <c:pt idx="1323">
                        <c:v>-10.204158415502974</c:v>
                      </c:pt>
                      <c:pt idx="1324">
                        <c:v>-9.8498019798709766</c:v>
                      </c:pt>
                      <c:pt idx="1325">
                        <c:v>-9.5583168313658575</c:v>
                      </c:pt>
                      <c:pt idx="1326">
                        <c:v>-10.451089108563947</c:v>
                      </c:pt>
                      <c:pt idx="1327">
                        <c:v>-12.391386138202252</c:v>
                      </c:pt>
                      <c:pt idx="1328">
                        <c:v>-9.6602970293822867</c:v>
                      </c:pt>
                      <c:pt idx="1329">
                        <c:v>-11.917722771881968</c:v>
                      </c:pt>
                      <c:pt idx="1330">
                        <c:v>-8.9108910888134396</c:v>
                      </c:pt>
                      <c:pt idx="1331">
                        <c:v>-9.9896039600645476</c:v>
                      </c:pt>
                      <c:pt idx="1332">
                        <c:v>-8.5997029700117391</c:v>
                      </c:pt>
                      <c:pt idx="1333">
                        <c:v>-10.826534653105657</c:v>
                      </c:pt>
                      <c:pt idx="1334">
                        <c:v>-10.661881187765227</c:v>
                      </c:pt>
                      <c:pt idx="1335">
                        <c:v>-12.303762375829244</c:v>
                      </c:pt>
                      <c:pt idx="1336">
                        <c:v>-13.1644554451077</c:v>
                      </c:pt>
                      <c:pt idx="1337">
                        <c:v>-12.169999999596103</c:v>
                      </c:pt>
                      <c:pt idx="1338">
                        <c:v>-11.461485148134285</c:v>
                      </c:pt>
                      <c:pt idx="1339">
                        <c:v>-9.5548514848316248</c:v>
                      </c:pt>
                      <c:pt idx="1340">
                        <c:v>-7.7895049502364095</c:v>
                      </c:pt>
                      <c:pt idx="1341">
                        <c:v>-6.8290099007633769</c:v>
                      </c:pt>
                      <c:pt idx="1342">
                        <c:v>-5.9974257423747108</c:v>
                      </c:pt>
                      <c:pt idx="1343">
                        <c:v>-6.5068316829524546</c:v>
                      </c:pt>
                      <c:pt idx="1344">
                        <c:v>-8.3976237620971137</c:v>
                      </c:pt>
                      <c:pt idx="1345">
                        <c:v>-10.302772276885904</c:v>
                      </c:pt>
                      <c:pt idx="1346">
                        <c:v>-11.368613861008861</c:v>
                      </c:pt>
                      <c:pt idx="1347">
                        <c:v>-10.749504950138229</c:v>
                      </c:pt>
                      <c:pt idx="1348">
                        <c:v>-9.0147524749487857</c:v>
                      </c:pt>
                      <c:pt idx="1349">
                        <c:v>-7.5818811878671539</c:v>
                      </c:pt>
                      <c:pt idx="1350">
                        <c:v>-6.5160396037441926</c:v>
                      </c:pt>
                      <c:pt idx="1351">
                        <c:v>-5.4697029701156366</c:v>
                      </c:pt>
                      <c:pt idx="1352">
                        <c:v>-4.0390099008558442</c:v>
                      </c:pt>
                      <c:pt idx="1353">
                        <c:v>-3.940495049374352</c:v>
                      </c:pt>
                      <c:pt idx="1354">
                        <c:v>-2.6880198018911066</c:v>
                      </c:pt>
                      <c:pt idx="1355">
                        <c:v>-4.2445544553047014</c:v>
                      </c:pt>
                      <c:pt idx="1356">
                        <c:v>-2.1799999999272006</c:v>
                      </c:pt>
                      <c:pt idx="1357">
                        <c:v>-2.5343564355591996</c:v>
                      </c:pt>
                      <c:pt idx="1358">
                        <c:v>-1.4522772276745959</c:v>
                      </c:pt>
                      <c:pt idx="1359">
                        <c:v>-0.61524752473204536</c:v>
                      </c:pt>
                      <c:pt idx="1360">
                        <c:v>0.12881188118434825</c:v>
                      </c:pt>
                      <c:pt idx="1361">
                        <c:v>1.7743564355847803</c:v>
                      </c:pt>
                      <c:pt idx="1362">
                        <c:v>3.335841584047178</c:v>
                      </c:pt>
                      <c:pt idx="1363">
                        <c:v>4.5965346533133893</c:v>
                      </c:pt>
                      <c:pt idx="1364">
                        <c:v>3.7451485147274135</c:v>
                      </c:pt>
                      <c:pt idx="1365">
                        <c:v>5.0939603958710142</c:v>
                      </c:pt>
                      <c:pt idx="1366">
                        <c:v>5.2386138612126532</c:v>
                      </c:pt>
                      <c:pt idx="1367">
                        <c:v>6.1348514849449796</c:v>
                      </c:pt>
                      <c:pt idx="1368">
                        <c:v>6.3981188116690362</c:v>
                      </c:pt>
                      <c:pt idx="1369">
                        <c:v>9.6980198016586954</c:v>
                      </c:pt>
                      <c:pt idx="1370">
                        <c:v>10.343465346191453</c:v>
                      </c:pt>
                      <c:pt idx="1371">
                        <c:v>14.125049504481481</c:v>
                      </c:pt>
                      <c:pt idx="1372">
                        <c:v>14.858514850991602</c:v>
                      </c:pt>
                      <c:pt idx="1373">
                        <c:v>16.304950494508649</c:v>
                      </c:pt>
                      <c:pt idx="1374">
                        <c:v>16.999207920227775</c:v>
                      </c:pt>
                      <c:pt idx="1375">
                        <c:v>17.07970296973015</c:v>
                      </c:pt>
                      <c:pt idx="1376">
                        <c:v>16.038712870754743</c:v>
                      </c:pt>
                      <c:pt idx="1377">
                        <c:v>15.047623761876629</c:v>
                      </c:pt>
                      <c:pt idx="1378">
                        <c:v>14.063762375770603</c:v>
                      </c:pt>
                      <c:pt idx="1379">
                        <c:v>14.283960395565801</c:v>
                      </c:pt>
                      <c:pt idx="1380">
                        <c:v>15.920495048975965</c:v>
                      </c:pt>
                      <c:pt idx="1381">
                        <c:v>17.510594058824484</c:v>
                      </c:pt>
                      <c:pt idx="1382">
                        <c:v>20.368613860709868</c:v>
                      </c:pt>
                      <c:pt idx="1383">
                        <c:v>22.334554454703742</c:v>
                      </c:pt>
                      <c:pt idx="1384">
                        <c:v>20.503069306249586</c:v>
                      </c:pt>
                      <c:pt idx="1385">
                        <c:v>22.436138613116512</c:v>
                      </c:pt>
                      <c:pt idx="1386">
                        <c:v>19.891584157756096</c:v>
                      </c:pt>
                      <c:pt idx="1387">
                        <c:v>19.644554454794381</c:v>
                      </c:pt>
                      <c:pt idx="1388">
                        <c:v>16.170594058868268</c:v>
                      </c:pt>
                      <c:pt idx="1389">
                        <c:v>18.256138613255438</c:v>
                      </c:pt>
                      <c:pt idx="1390">
                        <c:v>18.065049504350736</c:v>
                      </c:pt>
                      <c:pt idx="1391">
                        <c:v>21.293564355728336</c:v>
                      </c:pt>
                      <c:pt idx="1392">
                        <c:v>20.637128712185639</c:v>
                      </c:pt>
                      <c:pt idx="1393">
                        <c:v>22.560396038854307</c:v>
                      </c:pt>
                      <c:pt idx="1394">
                        <c:v>20.668118811195075</c:v>
                      </c:pt>
                      <c:pt idx="1395">
                        <c:v>20.994356434947463</c:v>
                      </c:pt>
                      <c:pt idx="1396">
                        <c:v>19.111287128077851</c:v>
                      </c:pt>
                      <c:pt idx="1397">
                        <c:v>17.537821781596058</c:v>
                      </c:pt>
                      <c:pt idx="1398">
                        <c:v>17.444158415262628</c:v>
                      </c:pt>
                      <c:pt idx="1399">
                        <c:v>13.990495049039625</c:v>
                      </c:pt>
                      <c:pt idx="1400">
                        <c:v>12.724455445122363</c:v>
                      </c:pt>
                      <c:pt idx="1401">
                        <c:v>13.325049504507371</c:v>
                      </c:pt>
                      <c:pt idx="1402">
                        <c:v>12.770594058981102</c:v>
                      </c:pt>
                      <c:pt idx="1403">
                        <c:v>14.457326732194288</c:v>
                      </c:pt>
                      <c:pt idx="1404">
                        <c:v>14.467920791598461</c:v>
                      </c:pt>
                      <c:pt idx="1405">
                        <c:v>15.058613860887268</c:v>
                      </c:pt>
                      <c:pt idx="1406">
                        <c:v>14.325148514377153</c:v>
                      </c:pt>
                      <c:pt idx="1407">
                        <c:v>13.587128712420473</c:v>
                      </c:pt>
                      <c:pt idx="1408">
                        <c:v>11.343564356059129</c:v>
                      </c:pt>
                      <c:pt idx="1409">
                        <c:v>8.2760396036862556</c:v>
                      </c:pt>
                      <c:pt idx="1410">
                        <c:v>6.8701980195740147</c:v>
                      </c:pt>
                      <c:pt idx="1411">
                        <c:v>6.0189108908887778</c:v>
                      </c:pt>
                      <c:pt idx="1412">
                        <c:v>6.1254455443503559</c:v>
                      </c:pt>
                      <c:pt idx="1413">
                        <c:v>6.7523762373988951</c:v>
                      </c:pt>
                      <c:pt idx="1414">
                        <c:v>7.8340594056798452</c:v>
                      </c:pt>
                      <c:pt idx="1415">
                        <c:v>6.3474257423637424</c:v>
                      </c:pt>
                      <c:pt idx="1416">
                        <c:v>9.1741584155367963</c:v>
                      </c:pt>
                      <c:pt idx="1417">
                        <c:v>9.0034653462359451</c:v>
                      </c:pt>
                      <c:pt idx="1418">
                        <c:v>6.6427722770074444</c:v>
                      </c:pt>
                      <c:pt idx="1419">
                        <c:v>5.2439603958658108</c:v>
                      </c:pt>
                      <c:pt idx="1420">
                        <c:v>3.028316831582595</c:v>
                      </c:pt>
                      <c:pt idx="1421">
                        <c:v>1.601386138561351</c:v>
                      </c:pt>
                      <c:pt idx="1422">
                        <c:v>1.1640594059022389</c:v>
                      </c:pt>
                      <c:pt idx="1423">
                        <c:v>1.5455445544050743</c:v>
                      </c:pt>
                      <c:pt idx="1424">
                        <c:v>2.0319801979520693</c:v>
                      </c:pt>
                      <c:pt idx="1425">
                        <c:v>2.4731683167497671</c:v>
                      </c:pt>
                      <c:pt idx="1426">
                        <c:v>5.9417821780206124</c:v>
                      </c:pt>
                      <c:pt idx="1427">
                        <c:v>4.8382178216219485</c:v>
                      </c:pt>
                      <c:pt idx="1428">
                        <c:v>3.8532673266042967</c:v>
                      </c:pt>
                      <c:pt idx="1429">
                        <c:v>3.9355445543248453</c:v>
                      </c:pt>
                      <c:pt idx="1430">
                        <c:v>3.0585148513847158</c:v>
                      </c:pt>
                      <c:pt idx="1431">
                        <c:v>1.5599009900470899</c:v>
                      </c:pt>
                      <c:pt idx="1432">
                        <c:v>0.32405940593054788</c:v>
                      </c:pt>
                      <c:pt idx="1433">
                        <c:v>0.25158415840827192</c:v>
                      </c:pt>
                      <c:pt idx="1434">
                        <c:v>0.16465346534042818</c:v>
                      </c:pt>
                      <c:pt idx="1435">
                        <c:v>-0.45247524750843082</c:v>
                      </c:pt>
                      <c:pt idx="1436">
                        <c:v>7.3267326730984836E-2</c:v>
                      </c:pt>
                      <c:pt idx="1437">
                        <c:v>0.38980198018442808</c:v>
                      </c:pt>
                      <c:pt idx="1438">
                        <c:v>2.4572277226903321</c:v>
                      </c:pt>
                      <c:pt idx="1439">
                        <c:v>8.1112871284436814</c:v>
                      </c:pt>
                      <c:pt idx="1440">
                        <c:v>9.7482178214596082</c:v>
                      </c:pt>
                      <c:pt idx="1441">
                        <c:v>11.51811881149996</c:v>
                      </c:pt>
                      <c:pt idx="1442">
                        <c:v>17.064950494482368</c:v>
                      </c:pt>
                      <c:pt idx="1443">
                        <c:v>19.676336633009701</c:v>
                      </c:pt>
                      <c:pt idx="1444">
                        <c:v>21.12366336563619</c:v>
                      </c:pt>
                      <c:pt idx="1445">
                        <c:v>22.381386137870443</c:v>
                      </c:pt>
                      <c:pt idx="1446">
                        <c:v>22.487821781431283</c:v>
                      </c:pt>
                      <c:pt idx="1447">
                        <c:v>21.050297029004472</c:v>
                      </c:pt>
                      <c:pt idx="1448">
                        <c:v>18.701881187498294</c:v>
                      </c:pt>
                      <c:pt idx="1449">
                        <c:v>16.064752474714659</c:v>
                      </c:pt>
                      <c:pt idx="1450">
                        <c:v>11.524158415458984</c:v>
                      </c:pt>
                      <c:pt idx="1451">
                        <c:v>11.277128712497275</c:v>
                      </c:pt>
                      <c:pt idx="1452">
                        <c:v>10.431089108565155</c:v>
                      </c:pt>
                      <c:pt idx="1453">
                        <c:v>13.20712871243291</c:v>
                      </c:pt>
                      <c:pt idx="1454">
                        <c:v>16.566336633113782</c:v>
                      </c:pt>
                      <c:pt idx="1455">
                        <c:v>21.832178217097304</c:v>
                      </c:pt>
                      <c:pt idx="1456">
                        <c:v>22.781683167559724</c:v>
                      </c:pt>
                      <c:pt idx="1457">
                        <c:v>21.727920791356901</c:v>
                      </c:pt>
                      <c:pt idx="1458">
                        <c:v>23.150297028934396</c:v>
                      </c:pt>
                      <c:pt idx="1459">
                        <c:v>23.877722771484095</c:v>
                      </c:pt>
                      <c:pt idx="1460">
                        <c:v>23.699504949708942</c:v>
                      </c:pt>
                      <c:pt idx="1461">
                        <c:v>22.560297028953567</c:v>
                      </c:pt>
                      <c:pt idx="1462">
                        <c:v>20.717227722084353</c:v>
                      </c:pt>
                      <c:pt idx="1463">
                        <c:v>18.163168316228582</c:v>
                      </c:pt>
                      <c:pt idx="1464">
                        <c:v>16.993960395475359</c:v>
                      </c:pt>
                      <c:pt idx="1465">
                        <c:v>17.403267326155603</c:v>
                      </c:pt>
                      <c:pt idx="1466">
                        <c:v>21.876732672541447</c:v>
                      </c:pt>
                      <c:pt idx="1467">
                        <c:v>22.626039603210266</c:v>
                      </c:pt>
                      <c:pt idx="1468">
                        <c:v>23.355742573482527</c:v>
                      </c:pt>
                      <c:pt idx="1469">
                        <c:v>24.935247523924758</c:v>
                      </c:pt>
                      <c:pt idx="1470">
                        <c:v>26.986930692172692</c:v>
                      </c:pt>
                      <c:pt idx="1471">
                        <c:v>26.149108910022846</c:v>
                      </c:pt>
                      <c:pt idx="1472">
                        <c:v>26.285841583285155</c:v>
                      </c:pt>
                      <c:pt idx="1473">
                        <c:v>24.565148514036196</c:v>
                      </c:pt>
                      <c:pt idx="1474">
                        <c:v>24.611188117995606</c:v>
                      </c:pt>
                      <c:pt idx="1475">
                        <c:v>23.710099009114519</c:v>
                      </c:pt>
                      <c:pt idx="1476">
                        <c:v>24.688316830863776</c:v>
                      </c:pt>
                      <c:pt idx="1477">
                        <c:v>25.063762375404789</c:v>
                      </c:pt>
                      <c:pt idx="1478">
                        <c:v>27.403861385229369</c:v>
                      </c:pt>
                      <c:pt idx="1479">
                        <c:v>26.335742573383129</c:v>
                      </c:pt>
                      <c:pt idx="1480">
                        <c:v>25.945247523890728</c:v>
                      </c:pt>
                      <c:pt idx="1481">
                        <c:v>26.428712870410003</c:v>
                      </c:pt>
                      <c:pt idx="1482">
                        <c:v>25.084059405107904</c:v>
                      </c:pt>
                      <c:pt idx="1483">
                        <c:v>24.735148514030499</c:v>
                      </c:pt>
                      <c:pt idx="1484">
                        <c:v>24.760099009079486</c:v>
                      </c:pt>
                      <c:pt idx="1485">
                        <c:v>24.740396038782201</c:v>
                      </c:pt>
                      <c:pt idx="1486">
                        <c:v>23.920792078414369</c:v>
                      </c:pt>
                      <c:pt idx="1487">
                        <c:v>24.965544553626202</c:v>
                      </c:pt>
                      <c:pt idx="1488">
                        <c:v>26.113663365470412</c:v>
                      </c:pt>
                      <c:pt idx="1489">
                        <c:v>26.552574256544137</c:v>
                      </c:pt>
                      <c:pt idx="1490">
                        <c:v>24.899801979372338</c:v>
                      </c:pt>
                      <c:pt idx="1491">
                        <c:v>24.396732672456519</c:v>
                      </c:pt>
                      <c:pt idx="1492">
                        <c:v>23.067128712105809</c:v>
                      </c:pt>
                      <c:pt idx="1493">
                        <c:v>22.369999999257573</c:v>
                      </c:pt>
                      <c:pt idx="1494">
                        <c:v>21.472574256712186</c:v>
                      </c:pt>
                      <c:pt idx="1495">
                        <c:v>20.147623761707372</c:v>
                      </c:pt>
                      <c:pt idx="1496">
                        <c:v>21.076831682468068</c:v>
                      </c:pt>
                      <c:pt idx="1497">
                        <c:v>22.019504949764169</c:v>
                      </c:pt>
                      <c:pt idx="1498">
                        <c:v>21.517227722058472</c:v>
                      </c:pt>
                      <c:pt idx="1499">
                        <c:v>24.185940593257349</c:v>
                      </c:pt>
                      <c:pt idx="1500">
                        <c:v>25.61811881103031</c:v>
                      </c:pt>
                      <c:pt idx="1501">
                        <c:v>27.977227721844205</c:v>
                      </c:pt>
                      <c:pt idx="1502">
                        <c:v>28.095742573324486</c:v>
                      </c:pt>
                      <c:pt idx="1503">
                        <c:v>27.26029702879795</c:v>
                      </c:pt>
                      <c:pt idx="1504">
                        <c:v>28.866237622804441</c:v>
                      </c:pt>
                      <c:pt idx="1505">
                        <c:v>26.736138612974539</c:v>
                      </c:pt>
                      <c:pt idx="1506">
                        <c:v>27.447722771365537</c:v>
                      </c:pt>
                      <c:pt idx="1507">
                        <c:v>29.886138612869434</c:v>
                      </c:pt>
                      <c:pt idx="1508">
                        <c:v>31.379504949452542</c:v>
                      </c:pt>
                      <c:pt idx="1509">
                        <c:v>31.374257424700819</c:v>
                      </c:pt>
                      <c:pt idx="1510">
                        <c:v>33.206039602857878</c:v>
                      </c:pt>
                      <c:pt idx="1511">
                        <c:v>34.479504949350108</c:v>
                      </c:pt>
                      <c:pt idx="1512">
                        <c:v>34.530198018656812</c:v>
                      </c:pt>
                      <c:pt idx="1513">
                        <c:v>36.838712870064739</c:v>
                      </c:pt>
                      <c:pt idx="1514">
                        <c:v>35.273465345363796</c:v>
                      </c:pt>
                      <c:pt idx="1515">
                        <c:v>37.042574256195458</c:v>
                      </c:pt>
                      <c:pt idx="1516">
                        <c:v>36.504059404730015</c:v>
                      </c:pt>
                      <c:pt idx="1517">
                        <c:v>39.897227721446647</c:v>
                      </c:pt>
                      <c:pt idx="1518">
                        <c:v>42.133069305532239</c:v>
                      </c:pt>
                      <c:pt idx="1519">
                        <c:v>43.030495048076226</c:v>
                      </c:pt>
                      <c:pt idx="1520">
                        <c:v>46.222079206387512</c:v>
                      </c:pt>
                      <c:pt idx="1521">
                        <c:v>45.141089107413116</c:v>
                      </c:pt>
                      <c:pt idx="1522">
                        <c:v>48.623465344921556</c:v>
                      </c:pt>
                      <c:pt idx="1523">
                        <c:v>48.182277226122444</c:v>
                      </c:pt>
                      <c:pt idx="1524">
                        <c:v>50.023960394378534</c:v>
                      </c:pt>
                      <c:pt idx="1525">
                        <c:v>51.045247523058066</c:v>
                      </c:pt>
                      <c:pt idx="1526">
                        <c:v>48.192079206322177</c:v>
                      </c:pt>
                      <c:pt idx="1527">
                        <c:v>51.537623760666158</c:v>
                      </c:pt>
                      <c:pt idx="1528">
                        <c:v>49.548811879542278</c:v>
                      </c:pt>
                      <c:pt idx="1529">
                        <c:v>48.922475245900998</c:v>
                      </c:pt>
                      <c:pt idx="1530">
                        <c:v>47.855148513263451</c:v>
                      </c:pt>
                      <c:pt idx="1531">
                        <c:v>48.870396037981116</c:v>
                      </c:pt>
                      <c:pt idx="1532">
                        <c:v>50.246039602292669</c:v>
                      </c:pt>
                      <c:pt idx="1533">
                        <c:v>50.831485146828356</c:v>
                      </c:pt>
                      <c:pt idx="1534">
                        <c:v>49.947623760717654</c:v>
                      </c:pt>
                      <c:pt idx="1535">
                        <c:v>51.229504948795046</c:v>
                      </c:pt>
                      <c:pt idx="1536">
                        <c:v>51.367722770572605</c:v>
                      </c:pt>
                      <c:pt idx="1537">
                        <c:v>50.35702970129865</c:v>
                      </c:pt>
                      <c:pt idx="1538">
                        <c:v>51.020297028009061</c:v>
                      </c:pt>
                      <c:pt idx="1539">
                        <c:v>47.757029701385598</c:v>
                      </c:pt>
                      <c:pt idx="1540">
                        <c:v>47.917128711280881</c:v>
                      </c:pt>
                      <c:pt idx="1541">
                        <c:v>44.021584156955022</c:v>
                      </c:pt>
                      <c:pt idx="1542">
                        <c:v>40.921188117454527</c:v>
                      </c:pt>
                      <c:pt idx="1543">
                        <c:v>40.132673265995408</c:v>
                      </c:pt>
                      <c:pt idx="1544">
                        <c:v>40.306930691731239</c:v>
                      </c:pt>
                      <c:pt idx="1545">
                        <c:v>36.736633662147582</c:v>
                      </c:pt>
                      <c:pt idx="1546">
                        <c:v>32.283168315759816</c:v>
                      </c:pt>
                      <c:pt idx="1547">
                        <c:v>31.595049503901155</c:v>
                      </c:pt>
                      <c:pt idx="1548">
                        <c:v>27.193069306027393</c:v>
                      </c:pt>
                      <c:pt idx="1549">
                        <c:v>24.479207919979956</c:v>
                      </c:pt>
                      <c:pt idx="1550">
                        <c:v>21.655445543836038</c:v>
                      </c:pt>
                      <c:pt idx="1551">
                        <c:v>17.983168316234547</c:v>
                      </c:pt>
                      <c:pt idx="1552">
                        <c:v>15.673267326212081</c:v>
                      </c:pt>
                      <c:pt idx="1553">
                        <c:v>17.476237623181554</c:v>
                      </c:pt>
                      <c:pt idx="1554">
                        <c:v>16.540594058857486</c:v>
                      </c:pt>
                      <c:pt idx="1555">
                        <c:v>13.960396039141052</c:v>
                      </c:pt>
                      <c:pt idx="1556">
                        <c:v>12.323762375827343</c:v>
                      </c:pt>
                      <c:pt idx="1557">
                        <c:v>10.564356435291808</c:v>
                      </c:pt>
                      <c:pt idx="1558">
                        <c:v>8.2762376234877273</c:v>
                      </c:pt>
                      <c:pt idx="1559">
                        <c:v>5.9811881186137734</c:v>
                      </c:pt>
                      <c:pt idx="1560">
                        <c:v>4.2732673265908474</c:v>
                      </c:pt>
                      <c:pt idx="1561">
                        <c:v>3.740594059281559</c:v>
                      </c:pt>
                      <c:pt idx="1562">
                        <c:v>1.0881188118457317</c:v>
                      </c:pt>
                      <c:pt idx="1563">
                        <c:v>-0.14356435643142251</c:v>
                      </c:pt>
                      <c:pt idx="1564">
                        <c:v>-0.19999999999352774</c:v>
                      </c:pt>
                      <c:pt idx="1565">
                        <c:v>-7.6237623758718162E-2</c:v>
                      </c:pt>
                      <c:pt idx="1566">
                        <c:v>8.5148514848952458E-2</c:v>
                      </c:pt>
                      <c:pt idx="1567">
                        <c:v>0.15445544553920768</c:v>
                      </c:pt>
                      <c:pt idx="1568">
                        <c:v>0.89306930690170871</c:v>
                      </c:pt>
                      <c:pt idx="1569">
                        <c:v>2.391089108832098</c:v>
                      </c:pt>
                      <c:pt idx="1570">
                        <c:v>1.0356435643215414</c:v>
                      </c:pt>
                      <c:pt idx="1571">
                        <c:v>-0.16732673266876447</c:v>
                      </c:pt>
                      <c:pt idx="1572">
                        <c:v>-1.1861386138228338</c:v>
                      </c:pt>
                      <c:pt idx="1573">
                        <c:v>-1.872277227661145</c:v>
                      </c:pt>
                      <c:pt idx="1574">
                        <c:v>-3.0118811880180689</c:v>
                      </c:pt>
                      <c:pt idx="1575">
                        <c:v>-6.2386138611795836</c:v>
                      </c:pt>
                      <c:pt idx="1576">
                        <c:v>-6.2336633661300853</c:v>
                      </c:pt>
                      <c:pt idx="1577">
                        <c:v>-6.2594059403863822</c:v>
                      </c:pt>
                      <c:pt idx="1578">
                        <c:v>-6.546534653247825</c:v>
                      </c:pt>
                      <c:pt idx="1579">
                        <c:v>-10.363366336289506</c:v>
                      </c:pt>
                      <c:pt idx="1580">
                        <c:v>-5.828712871093523</c:v>
                      </c:pt>
                      <c:pt idx="1581">
                        <c:v>-6.8999999997703751</c:v>
                      </c:pt>
                      <c:pt idx="1582">
                        <c:v>-7.5623762373727494</c:v>
                      </c:pt>
                      <c:pt idx="1583">
                        <c:v>-7.6960396037051648</c:v>
                      </c:pt>
                      <c:pt idx="1584">
                        <c:v>-11.354455445168316</c:v>
                      </c:pt>
                      <c:pt idx="1585">
                        <c:v>-12.319801979789419</c:v>
                      </c:pt>
                      <c:pt idx="1586">
                        <c:v>-16.039603959862777</c:v>
                      </c:pt>
                      <c:pt idx="1587">
                        <c:v>-11.227722771904372</c:v>
                      </c:pt>
                      <c:pt idx="1588">
                        <c:v>-6.9475247522436545</c:v>
                      </c:pt>
                      <c:pt idx="1589">
                        <c:v>-4.4326732671795579</c:v>
                      </c:pt>
                      <c:pt idx="1590">
                        <c:v>7.7227722770307428E-2</c:v>
                      </c:pt>
                      <c:pt idx="1591">
                        <c:v>1.0871287128355487</c:v>
                      </c:pt>
                      <c:pt idx="1592">
                        <c:v>1.8623762375621353</c:v>
                      </c:pt>
                      <c:pt idx="1593">
                        <c:v>2.1346534652764646</c:v>
                      </c:pt>
                      <c:pt idx="1594">
                        <c:v>1.1554455445170286</c:v>
                      </c:pt>
                      <c:pt idx="1595">
                        <c:v>1.0792079207554968</c:v>
                      </c:pt>
                      <c:pt idx="1596">
                        <c:v>0.44257425741082845</c:v>
                      </c:pt>
                      <c:pt idx="1597">
                        <c:v>1.1316831682796871</c:v>
                      </c:pt>
                      <c:pt idx="1598">
                        <c:v>1.4772277227235941</c:v>
                      </c:pt>
                      <c:pt idx="1599">
                        <c:v>1.8316831682549231</c:v>
                      </c:pt>
                      <c:pt idx="1600">
                        <c:v>2.6831683167430413</c:v>
                      </c:pt>
                      <c:pt idx="1601">
                        <c:v>0</c:v>
                      </c:pt>
                      <c:pt idx="1602">
                        <c:v>1.3237623761931623</c:v>
                      </c:pt>
                      <c:pt idx="1603">
                        <c:v>2.617821782090699</c:v>
                      </c:pt>
                      <c:pt idx="1604">
                        <c:v>4.3990099008446135</c:v>
                      </c:pt>
                      <c:pt idx="1605">
                        <c:v>5.3069306928934292</c:v>
                      </c:pt>
                      <c:pt idx="1606">
                        <c:v>2.7297029702061368</c:v>
                      </c:pt>
                      <c:pt idx="1607">
                        <c:v>3.6574257424529724</c:v>
                      </c:pt>
                      <c:pt idx="1608">
                        <c:v>1.0376237623419065</c:v>
                      </c:pt>
                      <c:pt idx="1609">
                        <c:v>2.6732673266482571E-2</c:v>
                      </c:pt>
                      <c:pt idx="1610">
                        <c:v>-0.37920792078026033</c:v>
                      </c:pt>
                      <c:pt idx="1611">
                        <c:v>-0.26633663365464311</c:v>
                      </c:pt>
                      <c:pt idx="1612">
                        <c:v>4.7851485146919304</c:v>
                      </c:pt>
                      <c:pt idx="1613">
                        <c:v>3.8633663365047801</c:v>
                      </c:pt>
                      <c:pt idx="1614">
                        <c:v>1.2455445544140791</c:v>
                      </c:pt>
                      <c:pt idx="1615">
                        <c:v>0.6514851484931834</c:v>
                      </c:pt>
                      <c:pt idx="1616">
                        <c:v>0.88118811878374048</c:v>
                      </c:pt>
                      <c:pt idx="1617">
                        <c:v>0.75445544551979205</c:v>
                      </c:pt>
                      <c:pt idx="1618">
                        <c:v>1.2772277227300666</c:v>
                      </c:pt>
                      <c:pt idx="1619">
                        <c:v>0.82673267324059319</c:v>
                      </c:pt>
                      <c:pt idx="1620">
                        <c:v>-0.15346534652902599</c:v>
                      </c:pt>
                      <c:pt idx="1621">
                        <c:v>-8.2178217819812799E-2</c:v>
                      </c:pt>
                      <c:pt idx="1622">
                        <c:v>-0.33762376236385588</c:v>
                      </c:pt>
                      <c:pt idx="1623">
                        <c:v>0.91980198016678383</c:v>
                      </c:pt>
                      <c:pt idx="1624">
                        <c:v>2.4831683167495129</c:v>
                      </c:pt>
                      <c:pt idx="1625">
                        <c:v>2.6118811880324224</c:v>
                      </c:pt>
                      <c:pt idx="1626">
                        <c:v>4.2980198018369631</c:v>
                      </c:pt>
                      <c:pt idx="1627">
                        <c:v>2.7861386137682413</c:v>
                      </c:pt>
                      <c:pt idx="1628">
                        <c:v>2.5970297028839058</c:v>
                      </c:pt>
                      <c:pt idx="1629">
                        <c:v>2.3287128712103051</c:v>
                      </c:pt>
                      <c:pt idx="1630">
                        <c:v>2.759405940503167</c:v>
                      </c:pt>
                      <c:pt idx="1631">
                        <c:v>1.8485148514223955</c:v>
                      </c:pt>
                      <c:pt idx="1632">
                        <c:v>2.2059405939870862</c:v>
                      </c:pt>
                      <c:pt idx="1633">
                        <c:v>2.4841584157596954</c:v>
                      </c:pt>
                      <c:pt idx="1634">
                        <c:v>3.8990099008614987</c:v>
                      </c:pt>
                      <c:pt idx="1635">
                        <c:v>1.0405940593710468</c:v>
                      </c:pt>
                      <c:pt idx="1636">
                        <c:v>1.3594059405484711</c:v>
                      </c:pt>
                      <c:pt idx="1637">
                        <c:v>0.40594059404533572</c:v>
                      </c:pt>
                      <c:pt idx="1638">
                        <c:v>0.23069306929933267</c:v>
                      </c:pt>
                      <c:pt idx="1639">
                        <c:v>0.7386138613625004</c:v>
                      </c:pt>
                      <c:pt idx="1640">
                        <c:v>0.35940594058224057</c:v>
                      </c:pt>
                      <c:pt idx="1641">
                        <c:v>1.6722772276662103</c:v>
                      </c:pt>
                      <c:pt idx="1642">
                        <c:v>3.9435643563042273</c:v>
                      </c:pt>
                      <c:pt idx="1643">
                        <c:v>3.3613861385027084</c:v>
                      </c:pt>
                      <c:pt idx="1644">
                        <c:v>7.0425742571916183</c:v>
                      </c:pt>
                      <c:pt idx="1645">
                        <c:v>2.8673267325778715</c:v>
                      </c:pt>
                      <c:pt idx="1646">
                        <c:v>0.58514851483206776</c:v>
                      </c:pt>
                      <c:pt idx="1647">
                        <c:v>-1.6831683167472633E-2</c:v>
                      </c:pt>
                      <c:pt idx="1648">
                        <c:v>-0.13861386138191764</c:v>
                      </c:pt>
                      <c:pt idx="1649">
                        <c:v>-0.36831683166966095</c:v>
                      </c:pt>
                      <c:pt idx="1650">
                        <c:v>-0.29108910890216788</c:v>
                      </c:pt>
                      <c:pt idx="1651">
                        <c:v>-7.6237623760125078E-2</c:v>
                      </c:pt>
                      <c:pt idx="1652">
                        <c:v>0.3594059405822399</c:v>
                      </c:pt>
                      <c:pt idx="1653">
                        <c:v>0.24752475246680544</c:v>
                      </c:pt>
                      <c:pt idx="1654">
                        <c:v>-0.78514851482559644</c:v>
                      </c:pt>
                      <c:pt idx="1655">
                        <c:v>-3.3693069305813523</c:v>
                      </c:pt>
                      <c:pt idx="1656">
                        <c:v>-4.5138613859891894</c:v>
                      </c:pt>
                      <c:pt idx="1657">
                        <c:v>-3.4128712870153075</c:v>
                      </c:pt>
                      <c:pt idx="1658">
                        <c:v>-0.9435643564041265</c:v>
                      </c:pt>
                      <c:pt idx="1659">
                        <c:v>-0.70693069304651357</c:v>
                      </c:pt>
                      <c:pt idx="1660">
                        <c:v>-3.0217821781184853</c:v>
                      </c:pt>
                      <c:pt idx="1661">
                        <c:v>-2.9386138612884918</c:v>
                      </c:pt>
                      <c:pt idx="1662">
                        <c:v>-3.3881188117691914</c:v>
                      </c:pt>
                      <c:pt idx="1663">
                        <c:v>-4.6544554453900631</c:v>
                      </c:pt>
                      <c:pt idx="1664">
                        <c:v>-3.2237623761309706</c:v>
                      </c:pt>
                      <c:pt idx="1665">
                        <c:v>-3.8940594058105855</c:v>
                      </c:pt>
                      <c:pt idx="1666">
                        <c:v>-2.3089108910122857</c:v>
                      </c:pt>
                      <c:pt idx="1667">
                        <c:v>-2.7396039603051476</c:v>
                      </c:pt>
                      <c:pt idx="1668">
                        <c:v>-1.2910891088683993</c:v>
                      </c:pt>
                      <c:pt idx="1669">
                        <c:v>-5.9663366334652581</c:v>
                      </c:pt>
                      <c:pt idx="1670">
                        <c:v>-5.9970297027710631</c:v>
                      </c:pt>
                      <c:pt idx="1671">
                        <c:v>-4.3267326731238116</c:v>
                      </c:pt>
                      <c:pt idx="1672">
                        <c:v>-1.806930693010214</c:v>
                      </c:pt>
                      <c:pt idx="1673">
                        <c:v>-1.9544554454795504</c:v>
                      </c:pt>
                      <c:pt idx="1674">
                        <c:v>-2.2990099009146836</c:v>
                      </c:pt>
                      <c:pt idx="1675">
                        <c:v>-4.1138613860021342</c:v>
                      </c:pt>
                      <c:pt idx="1676">
                        <c:v>-2.6227722771402067</c:v>
                      </c:pt>
                      <c:pt idx="1677">
                        <c:v>-7.7227722770307275E-2</c:v>
                      </c:pt>
                      <c:pt idx="1678">
                        <c:v>-0.38118811879921827</c:v>
                      </c:pt>
                      <c:pt idx="1679">
                        <c:v>0.13960396039210002</c:v>
                      </c:pt>
                      <c:pt idx="1680">
                        <c:v>-3.9603960394632438E-2</c:v>
                      </c:pt>
                      <c:pt idx="1681">
                        <c:v>-1.3336633662921715</c:v>
                      </c:pt>
                      <c:pt idx="1682">
                        <c:v>-2.9762376236641668</c:v>
                      </c:pt>
                      <c:pt idx="1683">
                        <c:v>-5.9673267324754402</c:v>
                      </c:pt>
                      <c:pt idx="1684">
                        <c:v>-4.9980198018150137</c:v>
                      </c:pt>
                      <c:pt idx="1685">
                        <c:v>-4.9970297028048334</c:v>
                      </c:pt>
                      <c:pt idx="1686">
                        <c:v>-1.770297029643312</c:v>
                      </c:pt>
                      <c:pt idx="1687">
                        <c:v>-1.5049504949988526</c:v>
                      </c:pt>
                      <c:pt idx="1688">
                        <c:v>0.32376237622693033</c:v>
                      </c:pt>
                      <c:pt idx="1689">
                        <c:v>1.2762376237198843</c:v>
                      </c:pt>
                      <c:pt idx="1690">
                        <c:v>1.0673267326389362</c:v>
                      </c:pt>
                      <c:pt idx="1691">
                        <c:v>1.82178217815732</c:v>
                      </c:pt>
                      <c:pt idx="1692">
                        <c:v>0.67128712869120333</c:v>
                      </c:pt>
                      <c:pt idx="1693">
                        <c:v>-0.1792079207853253</c:v>
                      </c:pt>
                      <c:pt idx="1694">
                        <c:v>-0.47227722770785796</c:v>
                      </c:pt>
                      <c:pt idx="1695">
                        <c:v>0.12673267326394999</c:v>
                      </c:pt>
                      <c:pt idx="1696">
                        <c:v>0.12970297029308989</c:v>
                      </c:pt>
                      <c:pt idx="1697">
                        <c:v>0.20693069306199049</c:v>
                      </c:pt>
                      <c:pt idx="1698">
                        <c:v>2.5148514850654999</c:v>
                      </c:pt>
                      <c:pt idx="1699">
                        <c:v>0.19801980197316338</c:v>
                      </c:pt>
                      <c:pt idx="1700">
                        <c:v>0.37425742573075516</c:v>
                      </c:pt>
                      <c:pt idx="1701">
                        <c:v>0.38910891087786298</c:v>
                      </c:pt>
                      <c:pt idx="1702">
                        <c:v>0</c:v>
                      </c:pt>
                      <c:pt idx="1703">
                        <c:v>8.3168316828587732E-2</c:v>
                      </c:pt>
                      <c:pt idx="1704">
                        <c:v>-9.8019801977102639E-2</c:v>
                      </c:pt>
                      <c:pt idx="1705">
                        <c:v>-0.72277227720380355</c:v>
                      </c:pt>
                      <c:pt idx="1706">
                        <c:v>-3.6673267325505763</c:v>
                      </c:pt>
                      <c:pt idx="1707">
                        <c:v>-3.5148514850317327</c:v>
                      </c:pt>
                      <c:pt idx="1708">
                        <c:v>-1.8782178217194259</c:v>
                      </c:pt>
                      <c:pt idx="1709">
                        <c:v>-2.3742574256646241</c:v>
                      </c:pt>
                      <c:pt idx="1710">
                        <c:v>-0.9435643564041265</c:v>
                      </c:pt>
                      <c:pt idx="1711">
                        <c:v>0.82079207918090535</c:v>
                      </c:pt>
                      <c:pt idx="1712">
                        <c:v>1.5861386138084825</c:v>
                      </c:pt>
                      <c:pt idx="1713">
                        <c:v>1.7277227722209472</c:v>
                      </c:pt>
                      <c:pt idx="1714">
                        <c:v>0.52475247523064028</c:v>
                      </c:pt>
                      <c:pt idx="1715">
                        <c:v>-0.19999999999352741</c:v>
                      </c:pt>
                      <c:pt idx="1716">
                        <c:v>0.87227722769491334</c:v>
                      </c:pt>
                      <c:pt idx="1717">
                        <c:v>1.4949537757328841E-16</c:v>
                      </c:pt>
                      <c:pt idx="1718">
                        <c:v>-8.8118811878092465E-2</c:v>
                      </c:pt>
                      <c:pt idx="1719">
                        <c:v>-6.6336633661115196E-2</c:v>
                      </c:pt>
                      <c:pt idx="1720">
                        <c:v>0.23168316830951527</c:v>
                      </c:pt>
                      <c:pt idx="1721">
                        <c:v>-0.53861386136756584</c:v>
                      </c:pt>
                      <c:pt idx="1722">
                        <c:v>-0.1801980197955079</c:v>
                      </c:pt>
                      <c:pt idx="1723">
                        <c:v>1.0425742573914116</c:v>
                      </c:pt>
                      <c:pt idx="1724">
                        <c:v>-1.3861386138332404E-2</c:v>
                      </c:pt>
                      <c:pt idx="1725">
                        <c:v>-3.2673267324763056E-2</c:v>
                      </c:pt>
                      <c:pt idx="1726">
                        <c:v>-0.810891089081896</c:v>
                      </c:pt>
                      <c:pt idx="1727">
                        <c:v>-0.4831683168156431</c:v>
                      </c:pt>
                      <c:pt idx="1728">
                        <c:v>-0.31188118810896287</c:v>
                      </c:pt>
                      <c:pt idx="1729">
                        <c:v>-2.3455445543777782</c:v>
                      </c:pt>
                      <c:pt idx="1730">
                        <c:v>-7.4247524750010143</c:v>
                      </c:pt>
                      <c:pt idx="1731">
                        <c:v>-3.8999999998702739</c:v>
                      </c:pt>
                      <c:pt idx="1732">
                        <c:v>-3.3603960394925236</c:v>
                      </c:pt>
                      <c:pt idx="1733">
                        <c:v>-0.19009900989451758</c:v>
                      </c:pt>
                      <c:pt idx="1734">
                        <c:v>-0.40990099008606529</c:v>
                      </c:pt>
                      <c:pt idx="1735">
                        <c:v>-1.3178217821348819</c:v>
                      </c:pt>
                      <c:pt idx="1736">
                        <c:v>-1.5128712870789043</c:v>
                      </c:pt>
                      <c:pt idx="1737">
                        <c:v>-2.6990099009017365</c:v>
                      </c:pt>
                      <c:pt idx="1738">
                        <c:v>-3.6108910889898782</c:v>
                      </c:pt>
                      <c:pt idx="1739">
                        <c:v>-3.9564356434323784</c:v>
                      </c:pt>
                      <c:pt idx="1740">
                        <c:v>-5.8386138611925338</c:v>
                      </c:pt>
                      <c:pt idx="1741">
                        <c:v>-3.0376237622757762</c:v>
                      </c:pt>
                      <c:pt idx="1742">
                        <c:v>-2.1999999999273983</c:v>
                      </c:pt>
                      <c:pt idx="1743">
                        <c:v>-1.9306930692422086</c:v>
                      </c:pt>
                      <c:pt idx="1744">
                        <c:v>-1.2108910890689517</c:v>
                      </c:pt>
                      <c:pt idx="1745">
                        <c:v>-0.51386138612144816</c:v>
                      </c:pt>
                      <c:pt idx="1746">
                        <c:v>-0.30198019800854581</c:v>
                      </c:pt>
                      <c:pt idx="1747">
                        <c:v>-1.2326732672845222</c:v>
                      </c:pt>
                      <c:pt idx="1748">
                        <c:v>-1.835643564295653</c:v>
                      </c:pt>
                      <c:pt idx="1749">
                        <c:v>-1.5099009900483571</c:v>
                      </c:pt>
                      <c:pt idx="1750">
                        <c:v>-0.33465346533471596</c:v>
                      </c:pt>
                      <c:pt idx="1751">
                        <c:v>-1.0405940593710465</c:v>
                      </c:pt>
                      <c:pt idx="1752">
                        <c:v>-1.3594059405484731</c:v>
                      </c:pt>
                      <c:pt idx="1753">
                        <c:v>-0.61485148512909782</c:v>
                      </c:pt>
                      <c:pt idx="1754">
                        <c:v>-0.18910891088574261</c:v>
                      </c:pt>
                      <c:pt idx="1755">
                        <c:v>0.22079207920032295</c:v>
                      </c:pt>
                      <c:pt idx="1756">
                        <c:v>-1.3247524752033444</c:v>
                      </c:pt>
                      <c:pt idx="1757">
                        <c:v>-1.5732673266803323</c:v>
                      </c:pt>
                      <c:pt idx="1758">
                        <c:v>-2.5920792078344013</c:v>
                      </c:pt>
                      <c:pt idx="1759">
                        <c:v>-1.0356435643215416</c:v>
                      </c:pt>
                      <c:pt idx="1760">
                        <c:v>-3.4653465346534691E-2</c:v>
                      </c:pt>
                      <c:pt idx="1761">
                        <c:v>-1.9801980196612858E-2</c:v>
                      </c:pt>
                      <c:pt idx="1762">
                        <c:v>0.86237623759449644</c:v>
                      </c:pt>
                      <c:pt idx="1763">
                        <c:v>1.5237623761866896</c:v>
                      </c:pt>
                      <c:pt idx="1764">
                        <c:v>2.4178217820985806</c:v>
                      </c:pt>
                      <c:pt idx="1765">
                        <c:v>1.5544554454924937</c:v>
                      </c:pt>
                      <c:pt idx="1766">
                        <c:v>0.7277227722533085</c:v>
                      </c:pt>
                      <c:pt idx="1767">
                        <c:v>-8.2178217818405383E-2</c:v>
                      </c:pt>
                      <c:pt idx="1768">
                        <c:v>-0.27722772276242807</c:v>
                      </c:pt>
                      <c:pt idx="1769">
                        <c:v>-0.26039603959636237</c:v>
                      </c:pt>
                      <c:pt idx="1770">
                        <c:v>0.73366336631299578</c:v>
                      </c:pt>
                      <c:pt idx="1771">
                        <c:v>3.4950495048337129</c:v>
                      </c:pt>
                      <c:pt idx="1772">
                        <c:v>6.2386138611795934</c:v>
                      </c:pt>
                      <c:pt idx="1773">
                        <c:v>4.7059405939040717</c:v>
                      </c:pt>
                      <c:pt idx="1774">
                        <c:v>4.9405940592413193</c:v>
                      </c:pt>
                      <c:pt idx="1775">
                        <c:v>3.8831683167013935</c:v>
                      </c:pt>
                      <c:pt idx="1776">
                        <c:v>1.6425742573719946</c:v>
                      </c:pt>
                      <c:pt idx="1777">
                        <c:v>3.5039603959225412</c:v>
                      </c:pt>
                      <c:pt idx="1778">
                        <c:v>3.6524752474034683</c:v>
                      </c:pt>
                      <c:pt idx="1779">
                        <c:v>4.1811881186734308</c:v>
                      </c:pt>
                      <c:pt idx="1780">
                        <c:v>2.8851485147555271</c:v>
                      </c:pt>
                      <c:pt idx="1781">
                        <c:v>1.4881188118313811</c:v>
                      </c:pt>
                      <c:pt idx="1782">
                        <c:v>0.1999999999935278</c:v>
                      </c:pt>
                      <c:pt idx="1783">
                        <c:v>-1.5128712870789043</c:v>
                      </c:pt>
                      <c:pt idx="1784">
                        <c:v>-5.6999999998106174</c:v>
                      </c:pt>
                      <c:pt idx="1785">
                        <c:v>-5.1653465344823726</c:v>
                      </c:pt>
                      <c:pt idx="1786">
                        <c:v>-6.3108910888989866</c:v>
                      </c:pt>
                      <c:pt idx="1787">
                        <c:v>-5.5158415839757851</c:v>
                      </c:pt>
                      <c:pt idx="1788">
                        <c:v>-3.2930693068212284</c:v>
                      </c:pt>
                      <c:pt idx="1789">
                        <c:v>-4.2693069305515241</c:v>
                      </c:pt>
                      <c:pt idx="1790">
                        <c:v>-6.1891089106859489</c:v>
                      </c:pt>
                      <c:pt idx="1791">
                        <c:v>-8.9188118808920827</c:v>
                      </c:pt>
                      <c:pt idx="1792">
                        <c:v>-2.421782178137903</c:v>
                      </c:pt>
                      <c:pt idx="1793">
                        <c:v>0.20396039603285024</c:v>
                      </c:pt>
                      <c:pt idx="1794">
                        <c:v>2.5742574257706975E-2</c:v>
                      </c:pt>
                      <c:pt idx="1795">
                        <c:v>-0.60099009898935862</c:v>
                      </c:pt>
                      <c:pt idx="1796">
                        <c:v>-2.8554455444599034</c:v>
                      </c:pt>
                      <c:pt idx="1797">
                        <c:v>-5.6435643562485103</c:v>
                      </c:pt>
                      <c:pt idx="1798">
                        <c:v>-9.973267326401464</c:v>
                      </c:pt>
                      <c:pt idx="1799">
                        <c:v>-13.787128712412597</c:v>
                      </c:pt>
                      <c:pt idx="1800">
                        <c:v>-18.839603959770763</c:v>
                      </c:pt>
                      <c:pt idx="1801">
                        <c:v>-18.977227722142494</c:v>
                      </c:pt>
                      <c:pt idx="1802">
                        <c:v>-19.522772276578518</c:v>
                      </c:pt>
                      <c:pt idx="1803">
                        <c:v>-20.405940593382628</c:v>
                      </c:pt>
                      <c:pt idx="1804">
                        <c:v>-19.660396038951671</c:v>
                      </c:pt>
                      <c:pt idx="1805">
                        <c:v>-17.598019801395999</c:v>
                      </c:pt>
                      <c:pt idx="1806">
                        <c:v>-15.042574256927093</c:v>
                      </c:pt>
                      <c:pt idx="1807">
                        <c:v>-12.883168316403113</c:v>
                      </c:pt>
                      <c:pt idx="1808">
                        <c:v>-13.981188118347852</c:v>
                      </c:pt>
                      <c:pt idx="1809">
                        <c:v>-11.112871286759795</c:v>
                      </c:pt>
                      <c:pt idx="1810">
                        <c:v>-14.723762375748271</c:v>
                      </c:pt>
                      <c:pt idx="1811">
                        <c:v>-13.473861385690512</c:v>
                      </c:pt>
                      <c:pt idx="1812">
                        <c:v>-17.398019801402477</c:v>
                      </c:pt>
                      <c:pt idx="1813">
                        <c:v>-22.18039603886815</c:v>
                      </c:pt>
                      <c:pt idx="1814">
                        <c:v>-25.346930692226902</c:v>
                      </c:pt>
                      <c:pt idx="1815">
                        <c:v>-24.556039603145901</c:v>
                      </c:pt>
                      <c:pt idx="1816">
                        <c:v>-24.858217820955918</c:v>
                      </c:pt>
                      <c:pt idx="1817">
                        <c:v>-25.289603959556757</c:v>
                      </c:pt>
                      <c:pt idx="1818">
                        <c:v>-22.986435642801268</c:v>
                      </c:pt>
                      <c:pt idx="1819">
                        <c:v>-23.790099009111081</c:v>
                      </c:pt>
                      <c:pt idx="1820">
                        <c:v>-21.785346533930586</c:v>
                      </c:pt>
                      <c:pt idx="1821">
                        <c:v>-21.26712871216548</c:v>
                      </c:pt>
                      <c:pt idx="1822">
                        <c:v>-21.332871286420765</c:v>
                      </c:pt>
                      <c:pt idx="1823">
                        <c:v>-22.194752474511581</c:v>
                      </c:pt>
                      <c:pt idx="1824">
                        <c:v>-25.67405940508873</c:v>
                      </c:pt>
                      <c:pt idx="1825">
                        <c:v>-24.201782177414639</c:v>
                      </c:pt>
                      <c:pt idx="1826">
                        <c:v>-26.581980197137533</c:v>
                      </c:pt>
                      <c:pt idx="1827">
                        <c:v>-27.920495048578484</c:v>
                      </c:pt>
                      <c:pt idx="1828">
                        <c:v>-30.686831682150125</c:v>
                      </c:pt>
                      <c:pt idx="1829">
                        <c:v>-34.83158415725952</c:v>
                      </c:pt>
                      <c:pt idx="1830">
                        <c:v>-34.749207919638238</c:v>
                      </c:pt>
                      <c:pt idx="1831">
                        <c:v>-33.851089107787686</c:v>
                      </c:pt>
                      <c:pt idx="1832">
                        <c:v>-32.626633662284036</c:v>
                      </c:pt>
                      <c:pt idx="1833">
                        <c:v>-34.66693069191912</c:v>
                      </c:pt>
                      <c:pt idx="1834">
                        <c:v>-32.717326731586901</c:v>
                      </c:pt>
                      <c:pt idx="1835">
                        <c:v>-32.10237623655847</c:v>
                      </c:pt>
                      <c:pt idx="1836">
                        <c:v>-31.942970295969761</c:v>
                      </c:pt>
                      <c:pt idx="1837">
                        <c:v>-31.250297028665958</c:v>
                      </c:pt>
                      <c:pt idx="1838">
                        <c:v>-32.821485147425157</c:v>
                      </c:pt>
                      <c:pt idx="1839">
                        <c:v>-30.262277226718432</c:v>
                      </c:pt>
                      <c:pt idx="1840">
                        <c:v>-31.851584157357514</c:v>
                      </c:pt>
                      <c:pt idx="1841">
                        <c:v>-34.15554455332169</c:v>
                      </c:pt>
                      <c:pt idx="1842">
                        <c:v>-35.407920790903511</c:v>
                      </c:pt>
                      <c:pt idx="1843">
                        <c:v>-38.085742572994079</c:v>
                      </c:pt>
                      <c:pt idx="1844">
                        <c:v>-36.377029701763853</c:v>
                      </c:pt>
                      <c:pt idx="1845">
                        <c:v>-36.981386137386721</c:v>
                      </c:pt>
                      <c:pt idx="1846">
                        <c:v>-35.97673267207319</c:v>
                      </c:pt>
                      <c:pt idx="1847">
                        <c:v>-37.879603959137995</c:v>
                      </c:pt>
                      <c:pt idx="1848">
                        <c:v>-39.326930691763089</c:v>
                      </c:pt>
                      <c:pt idx="1849">
                        <c:v>-39.227920790777219</c:v>
                      </c:pt>
                      <c:pt idx="1850">
                        <c:v>-38.142475246258421</c:v>
                      </c:pt>
                      <c:pt idx="1851">
                        <c:v>-42.091584157017969</c:v>
                      </c:pt>
                      <c:pt idx="1852">
                        <c:v>-43.313762374800469</c:v>
                      </c:pt>
                      <c:pt idx="1853">
                        <c:v>-44.842673265838137</c:v>
                      </c:pt>
                      <c:pt idx="1854">
                        <c:v>-39.29663366206163</c:v>
                      </c:pt>
                      <c:pt idx="1855">
                        <c:v>-39.897227721448026</c:v>
                      </c:pt>
                      <c:pt idx="1856">
                        <c:v>-42.717821780759934</c:v>
                      </c:pt>
                      <c:pt idx="1857">
                        <c:v>-43.807029701516605</c:v>
                      </c:pt>
                      <c:pt idx="1858">
                        <c:v>-46.511386137070808</c:v>
                      </c:pt>
                      <c:pt idx="1859">
                        <c:v>-47.612673265745471</c:v>
                      </c:pt>
                      <c:pt idx="1860">
                        <c:v>-47.51148514693773</c:v>
                      </c:pt>
                      <c:pt idx="1861">
                        <c:v>-48.798712869666176</c:v>
                      </c:pt>
                      <c:pt idx="1862">
                        <c:v>-46.342079206381662</c:v>
                      </c:pt>
                      <c:pt idx="1863">
                        <c:v>-46.926039602402078</c:v>
                      </c:pt>
                      <c:pt idx="1864">
                        <c:v>-42.816039602539917</c:v>
                      </c:pt>
                      <c:pt idx="1865">
                        <c:v>-45.221980196519127</c:v>
                      </c:pt>
                      <c:pt idx="1866">
                        <c:v>-46.067920790549081</c:v>
                      </c:pt>
                      <c:pt idx="1867">
                        <c:v>-46.509009899446063</c:v>
                      </c:pt>
                      <c:pt idx="1868">
                        <c:v>-49.51099009736653</c:v>
                      </c:pt>
                      <c:pt idx="1869">
                        <c:v>-51.660891087394461</c:v>
                      </c:pt>
                      <c:pt idx="1870">
                        <c:v>-50.916732671578025</c:v>
                      </c:pt>
                      <c:pt idx="1871">
                        <c:v>-49.8652475230964</c:v>
                      </c:pt>
                      <c:pt idx="1872">
                        <c:v>-51.969009899265586</c:v>
                      </c:pt>
                      <c:pt idx="1873">
                        <c:v>-48.755544552836547</c:v>
                      </c:pt>
                      <c:pt idx="1874">
                        <c:v>-50.902376235934625</c:v>
                      </c:pt>
                      <c:pt idx="1875">
                        <c:v>-49.085643562726133</c:v>
                      </c:pt>
                      <c:pt idx="1876">
                        <c:v>-50.188613859720398</c:v>
                      </c:pt>
                      <c:pt idx="1877">
                        <c:v>-54.750396037785791</c:v>
                      </c:pt>
                      <c:pt idx="1878">
                        <c:v>-52.374653463607309</c:v>
                      </c:pt>
                      <c:pt idx="1879">
                        <c:v>-54.113564354639635</c:v>
                      </c:pt>
                      <c:pt idx="1880">
                        <c:v>-55.084158414012464</c:v>
                      </c:pt>
                      <c:pt idx="1881">
                        <c:v>-51.723564354718462</c:v>
                      </c:pt>
                      <c:pt idx="1882">
                        <c:v>-50.823861384450474</c:v>
                      </c:pt>
                      <c:pt idx="1883">
                        <c:v>-49.522376235980829</c:v>
                      </c:pt>
                      <c:pt idx="1884">
                        <c:v>-51.188712869587313</c:v>
                      </c:pt>
                      <c:pt idx="1885">
                        <c:v>-47.612673265746885</c:v>
                      </c:pt>
                      <c:pt idx="1886">
                        <c:v>-50.460495047828928</c:v>
                      </c:pt>
                      <c:pt idx="1887">
                        <c:v>-50.968910889397193</c:v>
                      </c:pt>
                      <c:pt idx="1888">
                        <c:v>-51.16910890919219</c:v>
                      </c:pt>
                      <c:pt idx="1889">
                        <c:v>-54.482970295220227</c:v>
                      </c:pt>
                      <c:pt idx="1890">
                        <c:v>-55.923465344677588</c:v>
                      </c:pt>
                      <c:pt idx="1891">
                        <c:v>-52.928316829926231</c:v>
                      </c:pt>
                      <c:pt idx="1892">
                        <c:v>-53.943564354645339</c:v>
                      </c:pt>
                      <c:pt idx="1893">
                        <c:v>-52.65712871112283</c:v>
                      </c:pt>
                      <c:pt idx="1894">
                        <c:v>-52.569504948749859</c:v>
                      </c:pt>
                      <c:pt idx="1895">
                        <c:v>-51.040693067611485</c:v>
                      </c:pt>
                      <c:pt idx="1896">
                        <c:v>-50.015643562695551</c:v>
                      </c:pt>
                      <c:pt idx="1897">
                        <c:v>-52.714554453696522</c:v>
                      </c:pt>
                      <c:pt idx="1898">
                        <c:v>-49.491386136971414</c:v>
                      </c:pt>
                      <c:pt idx="1899">
                        <c:v>-53.477920790303742</c:v>
                      </c:pt>
                      <c:pt idx="1900">
                        <c:v>-51.53732673096254</c:v>
                      </c:pt>
                      <c:pt idx="1901">
                        <c:v>-51.682277226007102</c:v>
                      </c:pt>
                      <c:pt idx="1902">
                        <c:v>-52.948811879430856</c:v>
                      </c:pt>
                      <c:pt idx="1903">
                        <c:v>-49.367920790440209</c:v>
                      </c:pt>
                      <c:pt idx="1904">
                        <c:v>-49.916930691412567</c:v>
                      </c:pt>
                      <c:pt idx="1905">
                        <c:v>-49.418019800339636</c:v>
                      </c:pt>
                      <c:pt idx="1906">
                        <c:v>-48.736732671649406</c:v>
                      </c:pt>
                      <c:pt idx="1907">
                        <c:v>-48.917227721148542</c:v>
                      </c:pt>
                      <c:pt idx="1908">
                        <c:v>-48.011881186525223</c:v>
                      </c:pt>
                      <c:pt idx="1909">
                        <c:v>-46.289702968760317</c:v>
                      </c:pt>
                      <c:pt idx="1910">
                        <c:v>-47.176831681602337</c:v>
                      </c:pt>
                      <c:pt idx="1911">
                        <c:v>-41.819999998611607</c:v>
                      </c:pt>
                      <c:pt idx="1912">
                        <c:v>-38.033267325470597</c:v>
                      </c:pt>
                      <c:pt idx="1913">
                        <c:v>-40.433564355093715</c:v>
                      </c:pt>
                      <c:pt idx="1914">
                        <c:v>-42.056138612464835</c:v>
                      </c:pt>
                      <c:pt idx="1915">
                        <c:v>-40.850495048149028</c:v>
                      </c:pt>
                      <c:pt idx="1916">
                        <c:v>-40.575148513504104</c:v>
                      </c:pt>
                      <c:pt idx="1917">
                        <c:v>-43.610297028255118</c:v>
                      </c:pt>
                      <c:pt idx="1918">
                        <c:v>-42.563663364923642</c:v>
                      </c:pt>
                      <c:pt idx="1919">
                        <c:v>-41.753960394653411</c:v>
                      </c:pt>
                      <c:pt idx="1920">
                        <c:v>-38.57336633535342</c:v>
                      </c:pt>
                      <c:pt idx="1921">
                        <c:v>-36.073069305732851</c:v>
                      </c:pt>
                      <c:pt idx="1922">
                        <c:v>-36.86019801857811</c:v>
                      </c:pt>
                      <c:pt idx="1923">
                        <c:v>-35.191188117643946</c:v>
                      </c:pt>
                      <c:pt idx="1924">
                        <c:v>-35.253861384968651</c:v>
                      </c:pt>
                      <c:pt idx="1925">
                        <c:v>-37.275247523515141</c:v>
                      </c:pt>
                      <c:pt idx="1926">
                        <c:v>-35.391386137438928</c:v>
                      </c:pt>
                      <c:pt idx="1927">
                        <c:v>-36.382376236415602</c:v>
                      </c:pt>
                      <c:pt idx="1928">
                        <c:v>-35.658316830499423</c:v>
                      </c:pt>
                      <c:pt idx="1929">
                        <c:v>-34.180891087974331</c:v>
                      </c:pt>
                      <c:pt idx="1930">
                        <c:v>-32.887623761284807</c:v>
                      </c:pt>
                      <c:pt idx="1931">
                        <c:v>-32.934059404847169</c:v>
                      </c:pt>
                      <c:pt idx="1932">
                        <c:v>-34.359801979057458</c:v>
                      </c:pt>
                      <c:pt idx="1933">
                        <c:v>-34.284653464208262</c:v>
                      </c:pt>
                      <c:pt idx="1934">
                        <c:v>-35.330891087936095</c:v>
                      </c:pt>
                      <c:pt idx="1935">
                        <c:v>-33.955346533526708</c:v>
                      </c:pt>
                      <c:pt idx="1936">
                        <c:v>-34.798019800825337</c:v>
                      </c:pt>
                      <c:pt idx="1937">
                        <c:v>-34.663861384987811</c:v>
                      </c:pt>
                      <c:pt idx="1938">
                        <c:v>-34.08227722659143</c:v>
                      </c:pt>
                      <c:pt idx="1939">
                        <c:v>-35.012178216659379</c:v>
                      </c:pt>
                      <c:pt idx="1940">
                        <c:v>-31.810792078151923</c:v>
                      </c:pt>
                      <c:pt idx="1941">
                        <c:v>-32.676534652380631</c:v>
                      </c:pt>
                      <c:pt idx="1942">
                        <c:v>-33.041287127616009</c:v>
                      </c:pt>
                      <c:pt idx="1943">
                        <c:v>-31.640792078156931</c:v>
                      </c:pt>
                      <c:pt idx="1944">
                        <c:v>-31.865940593001636</c:v>
                      </c:pt>
                      <c:pt idx="1945">
                        <c:v>-30.242178216818182</c:v>
                      </c:pt>
                      <c:pt idx="1946">
                        <c:v>-30.682277226704272</c:v>
                      </c:pt>
                      <c:pt idx="1947">
                        <c:v>-29.984653464350938</c:v>
                      </c:pt>
                      <c:pt idx="1948">
                        <c:v>-29.619801979214788</c:v>
                      </c:pt>
                      <c:pt idx="1949">
                        <c:v>-28.084851484215996</c:v>
                      </c:pt>
                      <c:pt idx="1950">
                        <c:v>-28.260495048567044</c:v>
                      </c:pt>
                      <c:pt idx="1951">
                        <c:v>-28.362079206979143</c:v>
                      </c:pt>
                      <c:pt idx="1952">
                        <c:v>-27.931089107984061</c:v>
                      </c:pt>
                      <c:pt idx="1953">
                        <c:v>-30.292079206915481</c:v>
                      </c:pt>
                      <c:pt idx="1954">
                        <c:v>-30.723366335613463</c:v>
                      </c:pt>
                      <c:pt idx="1955">
                        <c:v>-28.843663365379463</c:v>
                      </c:pt>
                      <c:pt idx="1956">
                        <c:v>-30.122574256425583</c:v>
                      </c:pt>
                      <c:pt idx="1957">
                        <c:v>-31.835742573200235</c:v>
                      </c:pt>
                      <c:pt idx="1958">
                        <c:v>-28.535841583211262</c:v>
                      </c:pt>
                      <c:pt idx="1959">
                        <c:v>-29.877029701978444</c:v>
                      </c:pt>
                      <c:pt idx="1960">
                        <c:v>-26.822277226832263</c:v>
                      </c:pt>
                      <c:pt idx="1961">
                        <c:v>-27.131485147614296</c:v>
                      </c:pt>
                      <c:pt idx="1962">
                        <c:v>-28.074257424810437</c:v>
                      </c:pt>
                      <c:pt idx="1963">
                        <c:v>-26.993663365440394</c:v>
                      </c:pt>
                      <c:pt idx="1964">
                        <c:v>-30.94851485045746</c:v>
                      </c:pt>
                      <c:pt idx="1965">
                        <c:v>-29.721782177231219</c:v>
                      </c:pt>
                      <c:pt idx="1966">
                        <c:v>-29.245940593088406</c:v>
                      </c:pt>
                      <c:pt idx="1967">
                        <c:v>-30.844653464322811</c:v>
                      </c:pt>
                      <c:pt idx="1968">
                        <c:v>-29.286633662393943</c:v>
                      </c:pt>
                      <c:pt idx="1969">
                        <c:v>-28.12079207827421</c:v>
                      </c:pt>
                      <c:pt idx="1970">
                        <c:v>-26.607722771393824</c:v>
                      </c:pt>
                      <c:pt idx="1971">
                        <c:v>-26.151485147646863</c:v>
                      </c:pt>
                      <c:pt idx="1972">
                        <c:v>-27.09940593969467</c:v>
                      </c:pt>
                      <c:pt idx="1973">
                        <c:v>-28.367326731731556</c:v>
                      </c:pt>
                      <c:pt idx="1974">
                        <c:v>-27.134950494148548</c:v>
                      </c:pt>
                      <c:pt idx="1975">
                        <c:v>-27.439306929782507</c:v>
                      </c:pt>
                      <c:pt idx="1976">
                        <c:v>-26.223267325862576</c:v>
                      </c:pt>
                      <c:pt idx="1977">
                        <c:v>-23.554356434861514</c:v>
                      </c:pt>
                      <c:pt idx="1978">
                        <c:v>-18.516039603345309</c:v>
                      </c:pt>
                      <c:pt idx="1979">
                        <c:v>-15.094059405439694</c:v>
                      </c:pt>
                      <c:pt idx="1980">
                        <c:v>-10.052277227388547</c:v>
                      </c:pt>
                      <c:pt idx="1981">
                        <c:v>-7.952277227459323</c:v>
                      </c:pt>
                      <c:pt idx="1982">
                        <c:v>-6.6591089106698238</c:v>
                      </c:pt>
                      <c:pt idx="1983">
                        <c:v>-8.1419801977494863</c:v>
                      </c:pt>
                      <c:pt idx="1984">
                        <c:v>-11.359504950117859</c:v>
                      </c:pt>
                      <c:pt idx="1985">
                        <c:v>-14.038811880722312</c:v>
                      </c:pt>
                      <c:pt idx="1986">
                        <c:v>-19.338613860743692</c:v>
                      </c:pt>
                      <c:pt idx="1987">
                        <c:v>-19.33148514787305</c:v>
                      </c:pt>
                      <c:pt idx="1988">
                        <c:v>-16.489306930145652</c:v>
                      </c:pt>
                      <c:pt idx="1989">
                        <c:v>-13.564752474796968</c:v>
                      </c:pt>
                      <c:pt idx="1990">
                        <c:v>-11.139702969927011</c:v>
                      </c:pt>
                      <c:pt idx="1991">
                        <c:v>-9.5171287125559179</c:v>
                      </c:pt>
                      <c:pt idx="1992">
                        <c:v>-8.6552475244651053</c:v>
                      </c:pt>
                      <c:pt idx="1993">
                        <c:v>-8.9108910888134396</c:v>
                      </c:pt>
                      <c:pt idx="1994">
                        <c:v>-10.04663366303248</c:v>
                      </c:pt>
                      <c:pt idx="1995">
                        <c:v>-7.2652475245108619</c:v>
                      </c:pt>
                      <c:pt idx="1996">
                        <c:v>-9.9804950491735411</c:v>
                      </c:pt>
                      <c:pt idx="1997">
                        <c:v>-9.4348514848353702</c:v>
                      </c:pt>
                      <c:pt idx="1998">
                        <c:v>-9.9181188115524517</c:v>
                      </c:pt>
                      <c:pt idx="1999">
                        <c:v>-8.7534653462436829</c:v>
                      </c:pt>
                      <c:pt idx="2000">
                        <c:v>-5.8436633661427768</c:v>
                      </c:pt>
                      <c:pt idx="2001">
                        <c:v>-7.1153465344168039</c:v>
                      </c:pt>
                      <c:pt idx="2002">
                        <c:v>-6.8649504948215982</c:v>
                      </c:pt>
                      <c:pt idx="2003">
                        <c:v>-10.517227722422884</c:v>
                      </c:pt>
                      <c:pt idx="2004">
                        <c:v>-10.481386138265401</c:v>
                      </c:pt>
                      <c:pt idx="2005">
                        <c:v>-6.156336633459043</c:v>
                      </c:pt>
                      <c:pt idx="2006">
                        <c:v>-5.469702970114934</c:v>
                      </c:pt>
                      <c:pt idx="2007">
                        <c:v>-4.9886138612203927</c:v>
                      </c:pt>
                      <c:pt idx="2008">
                        <c:v>-5.6288118810007317</c:v>
                      </c:pt>
                      <c:pt idx="2009">
                        <c:v>-4.058613861250981</c:v>
                      </c:pt>
                      <c:pt idx="2010">
                        <c:v>-5.1618811879474373</c:v>
                      </c:pt>
                      <c:pt idx="2011">
                        <c:v>-5.4697029701156366</c:v>
                      </c:pt>
                      <c:pt idx="2012">
                        <c:v>-4.9455445542915273</c:v>
                      </c:pt>
                      <c:pt idx="2013">
                        <c:v>-2.7186138612954704</c:v>
                      </c:pt>
                      <c:pt idx="2014">
                        <c:v>-3.7188118810645818</c:v>
                      </c:pt>
                      <c:pt idx="2015">
                        <c:v>-2.581188118726617</c:v>
                      </c:pt>
                      <c:pt idx="2016">
                        <c:v>-3.2175247523683717</c:v>
                      </c:pt>
                      <c:pt idx="2017">
                        <c:v>-2.8973267325771128</c:v>
                      </c:pt>
                      <c:pt idx="2018">
                        <c:v>-1.9710891088455482</c:v>
                      </c:pt>
                      <c:pt idx="2019">
                        <c:v>-2.7238613860485925</c:v>
                      </c:pt>
                      <c:pt idx="2020">
                        <c:v>-2.2215841583421971</c:v>
                      </c:pt>
                      <c:pt idx="2021">
                        <c:v>-3.7868316830431494</c:v>
                      </c:pt>
                      <c:pt idx="2022">
                        <c:v>-2.7454455444633932</c:v>
                      </c:pt>
                      <c:pt idx="2023">
                        <c:v>-1.2520792078795944</c:v>
                      </c:pt>
                      <c:pt idx="2024">
                        <c:v>-0.3380198019689134</c:v>
                      </c:pt>
                      <c:pt idx="2025">
                        <c:v>-0.48831683166732531</c:v>
                      </c:pt>
                      <c:pt idx="2026">
                        <c:v>1.63366336623815E-2</c:v>
                      </c:pt>
                      <c:pt idx="2027">
                        <c:v>0.22019801979449466</c:v>
                      </c:pt>
                      <c:pt idx="2028">
                        <c:v>-0.27198019801071271</c:v>
                      </c:pt>
                      <c:pt idx="2029">
                        <c:v>-0.11247524752055911</c:v>
                      </c:pt>
                      <c:pt idx="2030">
                        <c:v>7.1782178215711159E-2</c:v>
                      </c:pt>
                      <c:pt idx="2031">
                        <c:v>0.35396039602834811</c:v>
                      </c:pt>
                      <c:pt idx="2032">
                        <c:v>0.60623762374248114</c:v>
                      </c:pt>
                      <c:pt idx="2033">
                        <c:v>0.42574257424335554</c:v>
                      </c:pt>
                      <c:pt idx="2034">
                        <c:v>2.9350495048528207</c:v>
                      </c:pt>
                      <c:pt idx="2035">
                        <c:v>2.6061386137749096</c:v>
                      </c:pt>
                      <c:pt idx="2036">
                        <c:v>2.6846534652569076</c:v>
                      </c:pt>
                      <c:pt idx="2037">
                        <c:v>1.1089108910525267</c:v>
                      </c:pt>
                      <c:pt idx="2038">
                        <c:v>1.8207920791478407</c:v>
                      </c:pt>
                      <c:pt idx="2039">
                        <c:v>3.8845544553166325</c:v>
                      </c:pt>
                      <c:pt idx="2040">
                        <c:v>5.7665346532739097</c:v>
                      </c:pt>
                      <c:pt idx="2041">
                        <c:v>5.9577227720793484</c:v>
                      </c:pt>
                      <c:pt idx="2042">
                        <c:v>4.253267326592054</c:v>
                      </c:pt>
                      <c:pt idx="2043">
                        <c:v>4.2173267325338344</c:v>
                      </c:pt>
                      <c:pt idx="2044">
                        <c:v>1.67772277222151</c:v>
                      </c:pt>
                      <c:pt idx="2045">
                        <c:v>1.2323762375830154</c:v>
                      </c:pt>
                      <c:pt idx="2046">
                        <c:v>1.4309900989620057</c:v>
                      </c:pt>
                      <c:pt idx="2047">
                        <c:v>1.8730693068691502</c:v>
                      </c:pt>
                      <c:pt idx="2048">
                        <c:v>2.0357425741899169</c:v>
                      </c:pt>
                      <c:pt idx="2049">
                        <c:v>0.58475247522841745</c:v>
                      </c:pt>
                      <c:pt idx="2050">
                        <c:v>1.3181188118377958</c:v>
                      </c:pt>
                      <c:pt idx="2051">
                        <c:v>2.9618811880207425</c:v>
                      </c:pt>
                      <c:pt idx="2052">
                        <c:v>2.4609900989281814</c:v>
                      </c:pt>
                      <c:pt idx="2053">
                        <c:v>3.9208910889785087</c:v>
                      </c:pt>
                      <c:pt idx="2054">
                        <c:v>4.1157425741210583</c:v>
                      </c:pt>
                      <c:pt idx="2055">
                        <c:v>5.4497029701161441</c:v>
                      </c:pt>
                      <c:pt idx="2056">
                        <c:v>5.9810891087123332</c:v>
                      </c:pt>
                      <c:pt idx="2057">
                        <c:v>4.6327722770745279</c:v>
                      </c:pt>
                      <c:pt idx="2058">
                        <c:v>2.5128712870451357</c:v>
                      </c:pt>
                      <c:pt idx="2059">
                        <c:v>1.4110891088639532</c:v>
                      </c:pt>
                      <c:pt idx="2060">
                        <c:v>5.3465346538595134E-3</c:v>
                      </c:pt>
                      <c:pt idx="2061">
                        <c:v>0.16465346534113179</c:v>
                      </c:pt>
                      <c:pt idx="2062">
                        <c:v>3.3196039602855318</c:v>
                      </c:pt>
                      <c:pt idx="2063">
                        <c:v>5.6896039602072195</c:v>
                      </c:pt>
                      <c:pt idx="2064">
                        <c:v>4.5769306929175473</c:v>
                      </c:pt>
                      <c:pt idx="2065">
                        <c:v>3.4323762375104123</c:v>
                      </c:pt>
                      <c:pt idx="2066">
                        <c:v>6.3100990096909779</c:v>
                      </c:pt>
                      <c:pt idx="2067">
                        <c:v>6.5979207918603935</c:v>
                      </c:pt>
                      <c:pt idx="2068">
                        <c:v>3.3448514850374451</c:v>
                      </c:pt>
                      <c:pt idx="2069">
                        <c:v>3.3089108909792193</c:v>
                      </c:pt>
                      <c:pt idx="2070">
                        <c:v>2.5079207919956312</c:v>
                      </c:pt>
                      <c:pt idx="2071">
                        <c:v>0.51326732671562059</c:v>
                      </c:pt>
                      <c:pt idx="2072">
                        <c:v>0.97445544551210894</c:v>
                      </c:pt>
                      <c:pt idx="2073">
                        <c:v>1.380792079161798</c:v>
                      </c:pt>
                      <c:pt idx="2074">
                        <c:v>2.0122772276554897</c:v>
                      </c:pt>
                      <c:pt idx="2075">
                        <c:v>2.235940593984918</c:v>
                      </c:pt>
                      <c:pt idx="2076">
                        <c:v>0.5798019801789126</c:v>
                      </c:pt>
                      <c:pt idx="2077">
                        <c:v>0.27198019801071271</c:v>
                      </c:pt>
                      <c:pt idx="2078">
                        <c:v>1.2323762375823117</c:v>
                      </c:pt>
                      <c:pt idx="2079">
                        <c:v>0.79049504947875204</c:v>
                      </c:pt>
                      <c:pt idx="2080">
                        <c:v>1.0733663365979533</c:v>
                      </c:pt>
                      <c:pt idx="2081">
                        <c:v>2.334158415764199</c:v>
                      </c:pt>
                      <c:pt idx="2082">
                        <c:v>0.63673267324610938</c:v>
                      </c:pt>
                      <c:pt idx="2083">
                        <c:v>0.12158415841156417</c:v>
                      </c:pt>
                      <c:pt idx="2084">
                        <c:v>-0.41514851483778104</c:v>
                      </c:pt>
                      <c:pt idx="2085">
                        <c:v>-0.94455445541430805</c:v>
                      </c:pt>
                      <c:pt idx="2086">
                        <c:v>-8.7623762373704908E-2</c:v>
                      </c:pt>
                      <c:pt idx="2087">
                        <c:v>0.35396039602764434</c:v>
                      </c:pt>
                      <c:pt idx="2088">
                        <c:v>-0.54920792077384417</c:v>
                      </c:pt>
                      <c:pt idx="2089">
                        <c:v>-0.28782178216870641</c:v>
                      </c:pt>
                      <c:pt idx="2090">
                        <c:v>-2.6218811880321686</c:v>
                      </c:pt>
                      <c:pt idx="2091">
                        <c:v>-2.0530693068624815</c:v>
                      </c:pt>
                      <c:pt idx="2092">
                        <c:v>-4.1048514850125688</c:v>
                      </c:pt>
                      <c:pt idx="2093">
                        <c:v>-2.867029702874957</c:v>
                      </c:pt>
                      <c:pt idx="2094">
                        <c:v>-4.3049504949068345</c:v>
                      </c:pt>
                      <c:pt idx="2095">
                        <c:v>-1.5455445544043704</c:v>
                      </c:pt>
                      <c:pt idx="2096">
                        <c:v>-8.1980198016931446E-2</c:v>
                      </c:pt>
                      <c:pt idx="2097">
                        <c:v>-0.16465346534113209</c:v>
                      </c:pt>
                      <c:pt idx="2098">
                        <c:v>-2.0047524751804944</c:v>
                      </c:pt>
                      <c:pt idx="2099">
                        <c:v>-6.3047524750385273</c:v>
                      </c:pt>
                      <c:pt idx="2100">
                        <c:v>-7.1829702967910194</c:v>
                      </c:pt>
                      <c:pt idx="2101">
                        <c:v>-5.6234653463482793</c:v>
                      </c:pt>
                      <c:pt idx="2102">
                        <c:v>-7.5836633660846342</c:v>
                      </c:pt>
                      <c:pt idx="2103">
                        <c:v>-3.9869306929374138</c:v>
                      </c:pt>
                      <c:pt idx="2104">
                        <c:v>-1.5900990098485084</c:v>
                      </c:pt>
                      <c:pt idx="2105">
                        <c:v>-6.8699009898710992</c:v>
                      </c:pt>
                      <c:pt idx="2106">
                        <c:v>-5.2657425740827861</c:v>
                      </c:pt>
                      <c:pt idx="2107">
                        <c:v>-7.0455445542214594</c:v>
                      </c:pt>
                      <c:pt idx="2108">
                        <c:v>-8.2151485145790311</c:v>
                      </c:pt>
                      <c:pt idx="2109">
                        <c:v>-6.7683168314583249</c:v>
                      </c:pt>
                      <c:pt idx="2110">
                        <c:v>-5.7862376235704858</c:v>
                      </c:pt>
                      <c:pt idx="2111">
                        <c:v>-3.8883168315544832</c:v>
                      </c:pt>
                      <c:pt idx="2112">
                        <c:v>-2.5902970296176209</c:v>
                      </c:pt>
                      <c:pt idx="2113">
                        <c:v>-2.9708910890103066</c:v>
                      </c:pt>
                      <c:pt idx="2114">
                        <c:v>-5.8398019800041903</c:v>
                      </c:pt>
                      <c:pt idx="2115">
                        <c:v>-5.8236633661432817</c:v>
                      </c:pt>
                      <c:pt idx="2116">
                        <c:v>-8.0539603957721297</c:v>
                      </c:pt>
                      <c:pt idx="2117">
                        <c:v>-9.3385148511757166</c:v>
                      </c:pt>
                      <c:pt idx="2118">
                        <c:v>-5.9116831681206392</c:v>
                      </c:pt>
                      <c:pt idx="2119">
                        <c:v>-3.017425742474106</c:v>
                      </c:pt>
                      <c:pt idx="2120">
                        <c:v>-6.3535643562249025</c:v>
                      </c:pt>
                      <c:pt idx="2121">
                        <c:v>-9.542475247207868</c:v>
                      </c:pt>
                      <c:pt idx="2122">
                        <c:v>-9.0611881185111418</c:v>
                      </c:pt>
                      <c:pt idx="2123">
                        <c:v>-11.024851484782436</c:v>
                      </c:pt>
                      <c:pt idx="2124">
                        <c:v>-10.060990098675903</c:v>
                      </c:pt>
                      <c:pt idx="2125">
                        <c:v>-7.372574257181153</c:v>
                      </c:pt>
                      <c:pt idx="2126">
                        <c:v>-5.5468316829845064</c:v>
                      </c:pt>
                      <c:pt idx="2127">
                        <c:v>-6.5714851482968228</c:v>
                      </c:pt>
                      <c:pt idx="2128">
                        <c:v>-10.436831682821962</c:v>
                      </c:pt>
                      <c:pt idx="2129">
                        <c:v>-11.076930692701564</c:v>
                      </c:pt>
                      <c:pt idx="2130">
                        <c:v>-13.473762375790466</c:v>
                      </c:pt>
                      <c:pt idx="2131">
                        <c:v>-14.786435643073672</c:v>
                      </c:pt>
                      <c:pt idx="2132">
                        <c:v>-12.733366336210841</c:v>
                      </c:pt>
                      <c:pt idx="2133">
                        <c:v>-10.375742573912921</c:v>
                      </c:pt>
                      <c:pt idx="2134">
                        <c:v>-11.102079207552395</c:v>
                      </c:pt>
                      <c:pt idx="2135">
                        <c:v>-13.745544553999009</c:v>
                      </c:pt>
                      <c:pt idx="2136">
                        <c:v>-14.530792078725689</c:v>
                      </c:pt>
                      <c:pt idx="2137">
                        <c:v>-16.387326732129228</c:v>
                      </c:pt>
                      <c:pt idx="2138">
                        <c:v>-15.505643563841451</c:v>
                      </c:pt>
                      <c:pt idx="2139">
                        <c:v>-19.154356435007781</c:v>
                      </c:pt>
                      <c:pt idx="2140">
                        <c:v>-17.948712870691253</c:v>
                      </c:pt>
                      <c:pt idx="2141">
                        <c:v>-15.668316831163276</c:v>
                      </c:pt>
                      <c:pt idx="2142">
                        <c:v>-16.859603959836033</c:v>
                      </c:pt>
                      <c:pt idx="2143">
                        <c:v>-12.235940593653215</c:v>
                      </c:pt>
                      <c:pt idx="2144">
                        <c:v>-9.5675247521576043</c:v>
                      </c:pt>
                      <c:pt idx="2145">
                        <c:v>-10.071683167982215</c:v>
                      </c:pt>
                      <c:pt idx="2146">
                        <c:v>-15.546831682652094</c:v>
                      </c:pt>
                      <c:pt idx="2147">
                        <c:v>-17.213663365765107</c:v>
                      </c:pt>
                      <c:pt idx="2148">
                        <c:v>-19.327920791437723</c:v>
                      </c:pt>
                      <c:pt idx="2149">
                        <c:v>-20.826831682476868</c:v>
                      </c:pt>
                      <c:pt idx="2150">
                        <c:v>-19.789405939936785</c:v>
                      </c:pt>
                      <c:pt idx="2151">
                        <c:v>-17.961386138017566</c:v>
                      </c:pt>
                      <c:pt idx="2152">
                        <c:v>-16.115544553920696</c:v>
                      </c:pt>
                      <c:pt idx="2153">
                        <c:v>-12.513366336218169</c:v>
                      </c:pt>
                      <c:pt idx="2154">
                        <c:v>-12.543564356019237</c:v>
                      </c:pt>
                      <c:pt idx="2155">
                        <c:v>-13.139306930256881</c:v>
                      </c:pt>
                      <c:pt idx="2156">
                        <c:v>-12.922871286699884</c:v>
                      </c:pt>
                      <c:pt idx="2157">
                        <c:v>-17.068811880621656</c:v>
                      </c:pt>
                      <c:pt idx="2158">
                        <c:v>-13.01584158372639</c:v>
                      </c:pt>
                      <c:pt idx="2159">
                        <c:v>-12.504257425327523</c:v>
                      </c:pt>
                      <c:pt idx="2160">
                        <c:v>-10.425841583812389</c:v>
                      </c:pt>
                      <c:pt idx="2161">
                        <c:v>-11.796138613470054</c:v>
                      </c:pt>
                      <c:pt idx="2162">
                        <c:v>-11.472277227342035</c:v>
                      </c:pt>
                      <c:pt idx="2163">
                        <c:v>-13.641683167864006</c:v>
                      </c:pt>
                      <c:pt idx="2164">
                        <c:v>-16.120792078672757</c:v>
                      </c:pt>
                      <c:pt idx="2165">
                        <c:v>-14.273168316357701</c:v>
                      </c:pt>
                      <c:pt idx="2166">
                        <c:v>-9.9180198016506615</c:v>
                      </c:pt>
                      <c:pt idx="2167">
                        <c:v>-9.1828712868238025</c:v>
                      </c:pt>
                      <c:pt idx="2168">
                        <c:v>-8.7893069304015228</c:v>
                      </c:pt>
                      <c:pt idx="2169">
                        <c:v>-11.189702969925399</c:v>
                      </c:pt>
                      <c:pt idx="2170">
                        <c:v>-10.379405940249679</c:v>
                      </c:pt>
                      <c:pt idx="2171">
                        <c:v>-8.8199009898062357</c:v>
                      </c:pt>
                      <c:pt idx="2172">
                        <c:v>-7.9216831680538995</c:v>
                      </c:pt>
                      <c:pt idx="2173">
                        <c:v>-5.2533663364593783</c:v>
                      </c:pt>
                      <c:pt idx="2174">
                        <c:v>-6.6035643562164568</c:v>
                      </c:pt>
                      <c:pt idx="2175">
                        <c:v>-4.854257425581415</c:v>
                      </c:pt>
                      <c:pt idx="2176">
                        <c:v>-1.8531683167700419</c:v>
                      </c:pt>
                      <c:pt idx="2177">
                        <c:v>0.71910891086739492</c:v>
                      </c:pt>
                      <c:pt idx="2178">
                        <c:v>0.97475247521502306</c:v>
                      </c:pt>
                      <c:pt idx="2179">
                        <c:v>2.6831683167219376E-2</c:v>
                      </c:pt>
                      <c:pt idx="2180">
                        <c:v>-0.46683168315290985</c:v>
                      </c:pt>
                      <c:pt idx="2181">
                        <c:v>-3.0477227721759093</c:v>
                      </c:pt>
                      <c:pt idx="2182">
                        <c:v>-2.461287128631096</c:v>
                      </c:pt>
                      <c:pt idx="2183">
                        <c:v>-1.3289108910448442</c:v>
                      </c:pt>
                      <c:pt idx="2184">
                        <c:v>-2.7241584157511554</c:v>
                      </c:pt>
                      <c:pt idx="2185">
                        <c:v>-3.2678217820696656</c:v>
                      </c:pt>
                      <c:pt idx="2186">
                        <c:v>-2.2320792078466845</c:v>
                      </c:pt>
                      <c:pt idx="2187">
                        <c:v>-1.0622772276876391</c:v>
                      </c:pt>
                      <c:pt idx="2188">
                        <c:v>0.88891089105950516</c:v>
                      </c:pt>
                      <c:pt idx="2189">
                        <c:v>3.1406930692027699</c:v>
                      </c:pt>
                      <c:pt idx="2190">
                        <c:v>5.0582178216142646</c:v>
                      </c:pt>
                      <c:pt idx="2191">
                        <c:v>2.9512871286148163</c:v>
                      </c:pt>
                      <c:pt idx="2192">
                        <c:v>3.2321782177143574</c:v>
                      </c:pt>
                      <c:pt idx="2193">
                        <c:v>-8.2277227720197063E-2</c:v>
                      </c:pt>
                      <c:pt idx="2194">
                        <c:v>-7.3465346532107539E-2</c:v>
                      </c:pt>
                      <c:pt idx="2195">
                        <c:v>0.38455445543271255</c:v>
                      </c:pt>
                      <c:pt idx="2196">
                        <c:v>3.4626732672118634</c:v>
                      </c:pt>
                      <c:pt idx="2197">
                        <c:v>6.1563366334586869</c:v>
                      </c:pt>
                      <c:pt idx="2198">
                        <c:v>12.073267326331745</c:v>
                      </c:pt>
                      <c:pt idx="2199">
                        <c:v>13.702772276773061</c:v>
                      </c:pt>
                      <c:pt idx="2200">
                        <c:v>11.969603959998569</c:v>
                      </c:pt>
                      <c:pt idx="2201">
                        <c:v>9.9178217818491863</c:v>
                      </c:pt>
                      <c:pt idx="2202">
                        <c:v>8.9432673264356399</c:v>
                      </c:pt>
                      <c:pt idx="2203">
                        <c:v>11.681485148127305</c:v>
                      </c:pt>
                      <c:pt idx="2204">
                        <c:v>10.717623762020416</c:v>
                      </c:pt>
                      <c:pt idx="2205">
                        <c:v>17.854059405347982</c:v>
                      </c:pt>
                      <c:pt idx="2206">
                        <c:v>19.209801979560403</c:v>
                      </c:pt>
                      <c:pt idx="2207">
                        <c:v>20.231188118140317</c:v>
                      </c:pt>
                      <c:pt idx="2208">
                        <c:v>22.831881187360995</c:v>
                      </c:pt>
                      <c:pt idx="2209">
                        <c:v>19.520990098361739</c:v>
                      </c:pt>
                      <c:pt idx="2210">
                        <c:v>19.025742573625603</c:v>
                      </c:pt>
                      <c:pt idx="2211">
                        <c:v>23.078613860620141</c:v>
                      </c:pt>
                      <c:pt idx="2212">
                        <c:v>24.221683167512687</c:v>
                      </c:pt>
                      <c:pt idx="2213">
                        <c:v>22.554554454696763</c:v>
                      </c:pt>
                      <c:pt idx="2214">
                        <c:v>25.006831682337939</c:v>
                      </c:pt>
                      <c:pt idx="2215">
                        <c:v>17.884455444950529</c:v>
                      </c:pt>
                      <c:pt idx="2216">
                        <c:v>20.588910890405813</c:v>
                      </c:pt>
                      <c:pt idx="2217">
                        <c:v>26.038910890224873</c:v>
                      </c:pt>
                      <c:pt idx="2218">
                        <c:v>30.728712870266968</c:v>
                      </c:pt>
                      <c:pt idx="2219">
                        <c:v>32.563762375156465</c:v>
                      </c:pt>
                      <c:pt idx="2220">
                        <c:v>36.212376236421676</c:v>
                      </c:pt>
                      <c:pt idx="2221">
                        <c:v>32.46722772169425</c:v>
                      </c:pt>
                      <c:pt idx="2222">
                        <c:v>28.027821781248061</c:v>
                      </c:pt>
                      <c:pt idx="2223">
                        <c:v>26.881386137721655</c:v>
                      </c:pt>
                      <c:pt idx="2224">
                        <c:v>29.100792078242012</c:v>
                      </c:pt>
                      <c:pt idx="2225">
                        <c:v>31.712673266273736</c:v>
                      </c:pt>
                      <c:pt idx="2226">
                        <c:v>31.277920791040458</c:v>
                      </c:pt>
                      <c:pt idx="2227">
                        <c:v>28.460693068362072</c:v>
                      </c:pt>
                      <c:pt idx="2228">
                        <c:v>27.419702969386666</c:v>
                      </c:pt>
                      <c:pt idx="2229">
                        <c:v>30.564059404926205</c:v>
                      </c:pt>
                      <c:pt idx="2230">
                        <c:v>31.58336633558536</c:v>
                      </c:pt>
                      <c:pt idx="2231">
                        <c:v>29.608910890106316</c:v>
                      </c:pt>
                      <c:pt idx="2232">
                        <c:v>31.111683167284024</c:v>
                      </c:pt>
                      <c:pt idx="2233">
                        <c:v>29.254554454474317</c:v>
                      </c:pt>
                      <c:pt idx="2234">
                        <c:v>27.763069306008742</c:v>
                      </c:pt>
                      <c:pt idx="2235">
                        <c:v>30.113069305930935</c:v>
                      </c:pt>
                      <c:pt idx="2236">
                        <c:v>29.968415840589284</c:v>
                      </c:pt>
                      <c:pt idx="2237">
                        <c:v>33.016435642468466</c:v>
                      </c:pt>
                      <c:pt idx="2238">
                        <c:v>33.159108909789737</c:v>
                      </c:pt>
                      <c:pt idx="2239">
                        <c:v>37.47019801855771</c:v>
                      </c:pt>
                      <c:pt idx="2240">
                        <c:v>33.595742573142275</c:v>
                      </c:pt>
                      <c:pt idx="2241">
                        <c:v>30.456831682157357</c:v>
                      </c:pt>
                      <c:pt idx="2242">
                        <c:v>31.251089107873948</c:v>
                      </c:pt>
                      <c:pt idx="2243">
                        <c:v>29.921980197026237</c:v>
                      </c:pt>
                      <c:pt idx="2244">
                        <c:v>28.19207920698555</c:v>
                      </c:pt>
                      <c:pt idx="2245">
                        <c:v>25.695148513998443</c:v>
                      </c:pt>
                      <c:pt idx="2246">
                        <c:v>26.561287127830774</c:v>
                      </c:pt>
                      <c:pt idx="2247">
                        <c:v>26.745148513964097</c:v>
                      </c:pt>
                      <c:pt idx="2248">
                        <c:v>29.542772276246687</c:v>
                      </c:pt>
                      <c:pt idx="2249">
                        <c:v>27.757821781257011</c:v>
                      </c:pt>
                      <c:pt idx="2250">
                        <c:v>27.264158414936528</c:v>
                      </c:pt>
                      <c:pt idx="2251">
                        <c:v>24.638415840766477</c:v>
                      </c:pt>
                      <c:pt idx="2252">
                        <c:v>23.236039603189177</c:v>
                      </c:pt>
                      <c:pt idx="2253">
                        <c:v>25.602673266476678</c:v>
                      </c:pt>
                      <c:pt idx="2254">
                        <c:v>29.900495048512862</c:v>
                      </c:pt>
                      <c:pt idx="2255">
                        <c:v>30.363762375229758</c:v>
                      </c:pt>
                      <c:pt idx="2256">
                        <c:v>34.767425741420247</c:v>
                      </c:pt>
                      <c:pt idx="2257">
                        <c:v>32.381485147439847</c:v>
                      </c:pt>
                      <c:pt idx="2258">
                        <c:v>27.942079206993292</c:v>
                      </c:pt>
                      <c:pt idx="2259">
                        <c:v>23.960396038808998</c:v>
                      </c:pt>
                      <c:pt idx="2260">
                        <c:v>25.268019801141254</c:v>
                      </c:pt>
                      <c:pt idx="2261">
                        <c:v>24.330594058598276</c:v>
                      </c:pt>
                      <c:pt idx="2262">
                        <c:v>24.89415841501485</c:v>
                      </c:pt>
                      <c:pt idx="2263">
                        <c:v>23.65821782099686</c:v>
                      </c:pt>
                      <c:pt idx="2264">
                        <c:v>25.956534652603583</c:v>
                      </c:pt>
                      <c:pt idx="2265">
                        <c:v>28.721584157462093</c:v>
                      </c:pt>
                      <c:pt idx="2266">
                        <c:v>32.200594058337082</c:v>
                      </c:pt>
                      <c:pt idx="2267">
                        <c:v>33.663762375120136</c:v>
                      </c:pt>
                      <c:pt idx="2268">
                        <c:v>28.516138612914681</c:v>
                      </c:pt>
                      <c:pt idx="2269">
                        <c:v>27.106633662466752</c:v>
                      </c:pt>
                      <c:pt idx="2270">
                        <c:v>26.695346533767552</c:v>
                      </c:pt>
                      <c:pt idx="2271">
                        <c:v>25.76168316746174</c:v>
                      </c:pt>
                      <c:pt idx="2272">
                        <c:v>29.018910890125476</c:v>
                      </c:pt>
                      <c:pt idx="2273">
                        <c:v>27.988514850556331</c:v>
                      </c:pt>
                      <c:pt idx="2274">
                        <c:v>25.520297028855392</c:v>
                      </c:pt>
                      <c:pt idx="2275">
                        <c:v>29.460396038626083</c:v>
                      </c:pt>
                      <c:pt idx="2276">
                        <c:v>30.523168315818463</c:v>
                      </c:pt>
                      <c:pt idx="2277">
                        <c:v>31.706930692017284</c:v>
                      </c:pt>
                      <c:pt idx="2278">
                        <c:v>33.703069305811866</c:v>
                      </c:pt>
                      <c:pt idx="2279">
                        <c:v>30.558712870273062</c:v>
                      </c:pt>
                      <c:pt idx="2280">
                        <c:v>28.546435642616839</c:v>
                      </c:pt>
                      <c:pt idx="2281">
                        <c:v>27.711386137693964</c:v>
                      </c:pt>
                      <c:pt idx="2282">
                        <c:v>24.597227721955839</c:v>
                      </c:pt>
                      <c:pt idx="2283">
                        <c:v>27.074455444645668</c:v>
                      </c:pt>
                      <c:pt idx="2284">
                        <c:v>28.214059405003997</c:v>
                      </c:pt>
                      <c:pt idx="2285">
                        <c:v>27.15128712781161</c:v>
                      </c:pt>
                      <c:pt idx="2286">
                        <c:v>31.728415840530641</c:v>
                      </c:pt>
                      <c:pt idx="2287">
                        <c:v>31.506831682122304</c:v>
                      </c:pt>
                      <c:pt idx="2288">
                        <c:v>32.996435642468967</c:v>
                      </c:pt>
                      <c:pt idx="2289">
                        <c:v>31.934257424682396</c:v>
                      </c:pt>
                      <c:pt idx="2290">
                        <c:v>27.307227721865406</c:v>
                      </c:pt>
                      <c:pt idx="2291">
                        <c:v>29.559009900009023</c:v>
                      </c:pt>
                      <c:pt idx="2292">
                        <c:v>28.680495048552906</c:v>
                      </c:pt>
                      <c:pt idx="2293">
                        <c:v>30.717821781158833</c:v>
                      </c:pt>
                      <c:pt idx="2294">
                        <c:v>29.82564356336658</c:v>
                      </c:pt>
                      <c:pt idx="2295">
                        <c:v>30.342376236616424</c:v>
                      </c:pt>
                      <c:pt idx="2296">
                        <c:v>32.143564355368405</c:v>
                      </c:pt>
                      <c:pt idx="2297">
                        <c:v>30.696534652446257</c:v>
                      </c:pt>
                      <c:pt idx="2298">
                        <c:v>31.882574256366926</c:v>
                      </c:pt>
                      <c:pt idx="2299">
                        <c:v>30.231287127709699</c:v>
                      </c:pt>
                      <c:pt idx="2300">
                        <c:v>29.910990098017006</c:v>
                      </c:pt>
                      <c:pt idx="2301">
                        <c:v>31.143366335600025</c:v>
                      </c:pt>
                      <c:pt idx="2302">
                        <c:v>30.363861385130487</c:v>
                      </c:pt>
                      <c:pt idx="2303">
                        <c:v>28.265346533715128</c:v>
                      </c:pt>
                      <c:pt idx="2304">
                        <c:v>28.984950494086913</c:v>
                      </c:pt>
                      <c:pt idx="2305">
                        <c:v>29.877425741582073</c:v>
                      </c:pt>
                      <c:pt idx="2306">
                        <c:v>27.705643563436446</c:v>
                      </c:pt>
                      <c:pt idx="2307">
                        <c:v>26.038910890224848</c:v>
                      </c:pt>
                      <c:pt idx="2308">
                        <c:v>27.840099008976868</c:v>
                      </c:pt>
                      <c:pt idx="2309">
                        <c:v>27.366138612952945</c:v>
                      </c:pt>
                      <c:pt idx="2310">
                        <c:v>29.179405939625113</c:v>
                      </c:pt>
                      <c:pt idx="2311">
                        <c:v>27.013762375341326</c:v>
                      </c:pt>
                      <c:pt idx="2312">
                        <c:v>28.884356434685035</c:v>
                      </c:pt>
                      <c:pt idx="2313">
                        <c:v>27.680693068388155</c:v>
                      </c:pt>
                      <c:pt idx="2314">
                        <c:v>25.956534652603565</c:v>
                      </c:pt>
                      <c:pt idx="2315">
                        <c:v>26.469801979319911</c:v>
                      </c:pt>
                      <c:pt idx="2316">
                        <c:v>25.26801980114125</c:v>
                      </c:pt>
                      <c:pt idx="2317">
                        <c:v>26.089108910025082</c:v>
                      </c:pt>
                      <c:pt idx="2318">
                        <c:v>26.04267326646201</c:v>
                      </c:pt>
                      <c:pt idx="2319">
                        <c:v>25.654455444692896</c:v>
                      </c:pt>
                      <c:pt idx="2320">
                        <c:v>27.700396038684012</c:v>
                      </c:pt>
                      <c:pt idx="2321">
                        <c:v>29.512475246545229</c:v>
                      </c:pt>
                      <c:pt idx="2322">
                        <c:v>28.768019801025876</c:v>
                      </c:pt>
                      <c:pt idx="2323">
                        <c:v>25.577326731824019</c:v>
                      </c:pt>
                      <c:pt idx="2324">
                        <c:v>25.103267325899385</c:v>
                      </c:pt>
                      <c:pt idx="2325">
                        <c:v>27.280396038698182</c:v>
                      </c:pt>
                      <c:pt idx="2326">
                        <c:v>24.577623761560705</c:v>
                      </c:pt>
                      <c:pt idx="2327">
                        <c:v>24.841980197194975</c:v>
                      </c:pt>
                      <c:pt idx="2328">
                        <c:v>22.261584157677088</c:v>
                      </c:pt>
                      <c:pt idx="2329">
                        <c:v>24.759999999178046</c:v>
                      </c:pt>
                      <c:pt idx="2330">
                        <c:v>22.087821781444934</c:v>
                      </c:pt>
                      <c:pt idx="2331">
                        <c:v>21.159504949792979</c:v>
                      </c:pt>
                      <c:pt idx="2332">
                        <c:v>20.353069306254788</c:v>
                      </c:pt>
                      <c:pt idx="2333">
                        <c:v>20.406336632985575</c:v>
                      </c:pt>
                      <c:pt idx="2334">
                        <c:v>16.618118811329296</c:v>
                      </c:pt>
                      <c:pt idx="2335">
                        <c:v>16.642970296476857</c:v>
                      </c:pt>
                      <c:pt idx="2336">
                        <c:v>15.731287128190896</c:v>
                      </c:pt>
                      <c:pt idx="2337">
                        <c:v>16.818316831125006</c:v>
                      </c:pt>
                      <c:pt idx="2338">
                        <c:v>17.172574256855558</c:v>
                      </c:pt>
                      <c:pt idx="2339">
                        <c:v>15.053267326233405</c:v>
                      </c:pt>
                      <c:pt idx="2340">
                        <c:v>15.695445544033401</c:v>
                      </c:pt>
                      <c:pt idx="2341">
                        <c:v>16.88514851429122</c:v>
                      </c:pt>
                      <c:pt idx="2342">
                        <c:v>17.526435642983181</c:v>
                      </c:pt>
                      <c:pt idx="2343">
                        <c:v>16.439504949950507</c:v>
                      </c:pt>
                      <c:pt idx="2344">
                        <c:v>14.155148514381459</c:v>
                      </c:pt>
                      <c:pt idx="2345">
                        <c:v>13.201881187681199</c:v>
                      </c:pt>
                      <c:pt idx="2346">
                        <c:v>16.285346534112097</c:v>
                      </c:pt>
                      <c:pt idx="2347">
                        <c:v>15.684752474727103</c:v>
                      </c:pt>
                      <c:pt idx="2348">
                        <c:v>17.952475246928742</c:v>
                      </c:pt>
                      <c:pt idx="2349">
                        <c:v>15.670495048984412</c:v>
                      </c:pt>
                      <c:pt idx="2350">
                        <c:v>16.197722771739102</c:v>
                      </c:pt>
                      <c:pt idx="2351">
                        <c:v>13.935346534189902</c:v>
                      </c:pt>
                      <c:pt idx="2352">
                        <c:v>14.083465346066482</c:v>
                      </c:pt>
                      <c:pt idx="2353">
                        <c:v>15.027623761877841</c:v>
                      </c:pt>
                      <c:pt idx="2354">
                        <c:v>13.751089108454339</c:v>
                      </c:pt>
                      <c:pt idx="2355">
                        <c:v>14.832673266834563</c:v>
                      </c:pt>
                      <c:pt idx="2356">
                        <c:v>17.633762375652058</c:v>
                      </c:pt>
                      <c:pt idx="2357">
                        <c:v>15.96653465293468</c:v>
                      </c:pt>
                      <c:pt idx="2358">
                        <c:v>16.443168316286208</c:v>
                      </c:pt>
                      <c:pt idx="2359">
                        <c:v>14.294851484674297</c:v>
                      </c:pt>
                      <c:pt idx="2360">
                        <c:v>13.519900989651326</c:v>
                      </c:pt>
                      <c:pt idx="2361">
                        <c:v>11.0928712867603</c:v>
                      </c:pt>
                      <c:pt idx="2362">
                        <c:v>8.9460396036636567</c:v>
                      </c:pt>
                      <c:pt idx="2363">
                        <c:v>8.1218811878492545</c:v>
                      </c:pt>
                      <c:pt idx="2364">
                        <c:v>6.77356435621145</c:v>
                      </c:pt>
                      <c:pt idx="2365">
                        <c:v>7.1723762373854445</c:v>
                      </c:pt>
                      <c:pt idx="2366">
                        <c:v>7.0183168314505879</c:v>
                      </c:pt>
                      <c:pt idx="2367">
                        <c:v>7.7154455442974186</c:v>
                      </c:pt>
                      <c:pt idx="2368">
                        <c:v>9.1899999996940878</c:v>
                      </c:pt>
                      <c:pt idx="2369">
                        <c:v>9.6765346531446301</c:v>
                      </c:pt>
                      <c:pt idx="2370">
                        <c:v>7.916435643301134</c:v>
                      </c:pt>
                      <c:pt idx="2371">
                        <c:v>5.7054455443652108</c:v>
                      </c:pt>
                      <c:pt idx="2372">
                        <c:v>6.070297029500642</c:v>
                      </c:pt>
                      <c:pt idx="2373">
                        <c:v>5.8285148512920504</c:v>
                      </c:pt>
                      <c:pt idx="2374">
                        <c:v>5.047524752308659</c:v>
                      </c:pt>
                      <c:pt idx="2375">
                        <c:v>4.3359405939148497</c:v>
                      </c:pt>
                      <c:pt idx="2376">
                        <c:v>7.696633663110994</c:v>
                      </c:pt>
                      <c:pt idx="2377">
                        <c:v>7.8394059403337053</c:v>
                      </c:pt>
                      <c:pt idx="2378">
                        <c:v>7.0296039601627296</c:v>
                      </c:pt>
                      <c:pt idx="2379">
                        <c:v>6.7523762373988925</c:v>
                      </c:pt>
                      <c:pt idx="2380">
                        <c:v>5.51653465328235</c:v>
                      </c:pt>
                      <c:pt idx="2381">
                        <c:v>4.8737623760765203</c:v>
                      </c:pt>
                      <c:pt idx="2382">
                        <c:v>3.890297029574143</c:v>
                      </c:pt>
                      <c:pt idx="2383">
                        <c:v>3.9241584157119718</c:v>
                      </c:pt>
                      <c:pt idx="2384">
                        <c:v>1.4518811880716498</c:v>
                      </c:pt>
                      <c:pt idx="2385">
                        <c:v>1.4329702969816676</c:v>
                      </c:pt>
                      <c:pt idx="2386">
                        <c:v>0.66178217819654783</c:v>
                      </c:pt>
                      <c:pt idx="2387">
                        <c:v>1.6120792078662567</c:v>
                      </c:pt>
                      <c:pt idx="2388">
                        <c:v>2.4307920791274671</c:v>
                      </c:pt>
                      <c:pt idx="2389">
                        <c:v>1.1806930692682391</c:v>
                      </c:pt>
                      <c:pt idx="2390">
                        <c:v>0.54920792077314051</c:v>
                      </c:pt>
                      <c:pt idx="2391">
                        <c:v>0.10722772276814041</c:v>
                      </c:pt>
                      <c:pt idx="2392">
                        <c:v>0.155643564352271</c:v>
                      </c:pt>
                      <c:pt idx="2393">
                        <c:v>3.5445544553836368E-2</c:v>
                      </c:pt>
                      <c:pt idx="2394">
                        <c:v>-0.40495049503515312</c:v>
                      </c:pt>
                      <c:pt idx="2395">
                        <c:v>-0.58009900988041951</c:v>
                      </c:pt>
                      <c:pt idx="2396">
                        <c:v>-1.3701980197555204</c:v>
                      </c:pt>
                      <c:pt idx="2397">
                        <c:v>-3.1099009899951717</c:v>
                      </c:pt>
                      <c:pt idx="2398">
                        <c:v>-2.6635643563464941</c:v>
                      </c:pt>
                      <c:pt idx="2399">
                        <c:v>-2.9082178216848962</c:v>
                      </c:pt>
                      <c:pt idx="2400">
                        <c:v>-5.4062376235829239</c:v>
                      </c:pt>
                      <c:pt idx="2401">
                        <c:v>-6.4389108908753236</c:v>
                      </c:pt>
                      <c:pt idx="2402">
                        <c:v>-4.8186138612268063</c:v>
                      </c:pt>
                      <c:pt idx="2403">
                        <c:v>-7.9217821779549906</c:v>
                      </c:pt>
                      <c:pt idx="2404">
                        <c:v>-7.454851484900991</c:v>
                      </c:pt>
                      <c:pt idx="2405">
                        <c:v>-8.506336633379826</c:v>
                      </c:pt>
                      <c:pt idx="2406">
                        <c:v>-7.989702970032118</c:v>
                      </c:pt>
                      <c:pt idx="2407">
                        <c:v>-6.9163366334341605</c:v>
                      </c:pt>
                      <c:pt idx="2408">
                        <c:v>-9.5382178214663362</c:v>
                      </c:pt>
                      <c:pt idx="2409">
                        <c:v>-9.1598019798947803</c:v>
                      </c:pt>
                      <c:pt idx="2410">
                        <c:v>-8.7836633660458006</c:v>
                      </c:pt>
                      <c:pt idx="2411">
                        <c:v>-4.596534653312685</c:v>
                      </c:pt>
                      <c:pt idx="2412">
                        <c:v>-3.0888118810847609</c:v>
                      </c:pt>
                      <c:pt idx="2413">
                        <c:v>-0.88762376234711238</c:v>
                      </c:pt>
                      <c:pt idx="2414">
                        <c:v>-0.46158415840013928</c:v>
                      </c:pt>
                      <c:pt idx="2415">
                        <c:v>-0.16772277227171212</c:v>
                      </c:pt>
                      <c:pt idx="2416">
                        <c:v>-5.2475247531224151E-3</c:v>
                      </c:pt>
                      <c:pt idx="2417">
                        <c:v>-5.5940594057013876E-2</c:v>
                      </c:pt>
                      <c:pt idx="2418">
                        <c:v>-1.1035643563986675</c:v>
                      </c:pt>
                      <c:pt idx="2419">
                        <c:v>-1.837128712810927</c:v>
                      </c:pt>
                      <c:pt idx="2420">
                        <c:v>-3.9098019800685462</c:v>
                      </c:pt>
                      <c:pt idx="2421">
                        <c:v>-2.5539603959550421</c:v>
                      </c:pt>
                      <c:pt idx="2422">
                        <c:v>-1.7691089108330647</c:v>
                      </c:pt>
                      <c:pt idx="2423">
                        <c:v>-0.61188118809855097</c:v>
                      </c:pt>
                      <c:pt idx="2424">
                        <c:v>0.28633663365413653</c:v>
                      </c:pt>
                      <c:pt idx="2425">
                        <c:v>0.70326732670940151</c:v>
                      </c:pt>
                      <c:pt idx="2426">
                        <c:v>0.79089108908240269</c:v>
                      </c:pt>
                      <c:pt idx="2427">
                        <c:v>0.85287128709984084</c:v>
                      </c:pt>
                      <c:pt idx="2428">
                        <c:v>1.0674257425382661</c:v>
                      </c:pt>
                      <c:pt idx="2429">
                        <c:v>0.50306930691439999</c:v>
                      </c:pt>
                      <c:pt idx="2430">
                        <c:v>-0.13376237623314938</c:v>
                      </c:pt>
                      <c:pt idx="2431">
                        <c:v>0.14504950494669613</c:v>
                      </c:pt>
                      <c:pt idx="2432">
                        <c:v>-0.16841584157968423</c:v>
                      </c:pt>
                      <c:pt idx="2433">
                        <c:v>0.92465346531555215</c:v>
                      </c:pt>
                      <c:pt idx="2434">
                        <c:v>1.7389108910309425</c:v>
                      </c:pt>
                      <c:pt idx="2435">
                        <c:v>1.9964356434989019</c:v>
                      </c:pt>
                      <c:pt idx="2436">
                        <c:v>1.3838613860923796</c:v>
                      </c:pt>
                      <c:pt idx="2437">
                        <c:v>1.9903960395370703</c:v>
                      </c:pt>
                      <c:pt idx="2438">
                        <c:v>2.0931683167622048</c:v>
                      </c:pt>
                      <c:pt idx="2439">
                        <c:v>2.3499999999221917</c:v>
                      </c:pt>
                      <c:pt idx="2440">
                        <c:v>3.3032673266224473</c:v>
                      </c:pt>
                      <c:pt idx="2441">
                        <c:v>6.0815841582141896</c:v>
                      </c:pt>
                      <c:pt idx="2442">
                        <c:v>3.2588118810804549</c:v>
                      </c:pt>
                      <c:pt idx="2443">
                        <c:v>0.67831683166040313</c:v>
                      </c:pt>
                      <c:pt idx="2444">
                        <c:v>0.35801980196770405</c:v>
                      </c:pt>
                      <c:pt idx="2445">
                        <c:v>0.29910891088154939</c:v>
                      </c:pt>
                      <c:pt idx="2446">
                        <c:v>-1.1965346534255279</c:v>
                      </c:pt>
                      <c:pt idx="2447">
                        <c:v>-2.2623762375491907</c:v>
                      </c:pt>
                      <c:pt idx="2448">
                        <c:v>-2.596930692983169</c:v>
                      </c:pt>
                      <c:pt idx="2449">
                        <c:v>-2.4111881187309221</c:v>
                      </c:pt>
                      <c:pt idx="2450">
                        <c:v>-1.7599999999413556</c:v>
                      </c:pt>
                      <c:pt idx="2451">
                        <c:v>-1.3144554454999804</c:v>
                      </c:pt>
                      <c:pt idx="2452">
                        <c:v>-4.4235643562878479</c:v>
                      </c:pt>
                      <c:pt idx="2453">
                        <c:v>-5.5876237621914955</c:v>
                      </c:pt>
                      <c:pt idx="2454">
                        <c:v>-9.6243564353240583</c:v>
                      </c:pt>
                      <c:pt idx="2455">
                        <c:v>-11.261287128339987</c:v>
                      </c:pt>
                      <c:pt idx="2456">
                        <c:v>-11.686633662978993</c:v>
                      </c:pt>
                      <c:pt idx="2457">
                        <c:v>-11.979603959999375</c:v>
                      </c:pt>
                      <c:pt idx="2458">
                        <c:v>-9.8963366333361815</c:v>
                      </c:pt>
                      <c:pt idx="2459">
                        <c:v>-8.1582178215111334</c:v>
                      </c:pt>
                      <c:pt idx="2460">
                        <c:v>-6.1865346532597529</c:v>
                      </c:pt>
                      <c:pt idx="2461">
                        <c:v>-7.3151485146081612</c:v>
                      </c:pt>
                      <c:pt idx="2462">
                        <c:v>-7.2456435641150208</c:v>
                      </c:pt>
                      <c:pt idx="2463">
                        <c:v>-9.7588118808637745</c:v>
                      </c:pt>
                      <c:pt idx="2464">
                        <c:v>-12.339999999590386</c:v>
                      </c:pt>
                      <c:pt idx="2465">
                        <c:v>-12.61108910849166</c:v>
                      </c:pt>
                      <c:pt idx="2466">
                        <c:v>-10.543663365987159</c:v>
                      </c:pt>
                      <c:pt idx="2467">
                        <c:v>-11.062574257058854</c:v>
                      </c:pt>
                      <c:pt idx="2468">
                        <c:v>-7.0847524750124409</c:v>
                      </c:pt>
                      <c:pt idx="2469">
                        <c:v>-6.3617821780071635</c:v>
                      </c:pt>
                      <c:pt idx="2470">
                        <c:v>-4.9039603958772346</c:v>
                      </c:pt>
                      <c:pt idx="2471">
                        <c:v>-2.8478217820834688</c:v>
                      </c:pt>
                      <c:pt idx="2472">
                        <c:v>-2.4361386137799199</c:v>
                      </c:pt>
                      <c:pt idx="2473">
                        <c:v>-1.0575247524406635</c:v>
                      </c:pt>
                      <c:pt idx="2474">
                        <c:v>-1.5651485147988071</c:v>
                      </c:pt>
                      <c:pt idx="2475">
                        <c:v>-3.3970297028580156</c:v>
                      </c:pt>
                      <c:pt idx="2476">
                        <c:v>-4.4756435642076866</c:v>
                      </c:pt>
                      <c:pt idx="2477">
                        <c:v>-3.1250495048473046</c:v>
                      </c:pt>
                      <c:pt idx="2478">
                        <c:v>-3.7201980196791173</c:v>
                      </c:pt>
                      <c:pt idx="2479">
                        <c:v>-3.0374257424728968</c:v>
                      </c:pt>
                      <c:pt idx="2480">
                        <c:v>-1.8121782177619281</c:v>
                      </c:pt>
                      <c:pt idx="2481">
                        <c:v>-0.88158415838528126</c:v>
                      </c:pt>
                      <c:pt idx="2482">
                        <c:v>-0.54386138612068846</c:v>
                      </c:pt>
                      <c:pt idx="2483">
                        <c:v>0.12693069306401711</c:v>
                      </c:pt>
                      <c:pt idx="2484">
                        <c:v>0.8981188118505441</c:v>
                      </c:pt>
                      <c:pt idx="2485">
                        <c:v>1.5130693068803782</c:v>
                      </c:pt>
                      <c:pt idx="2486">
                        <c:v>1.4058415841122376</c:v>
                      </c:pt>
                      <c:pt idx="2487">
                        <c:v>1.1286138613484025</c:v>
                      </c:pt>
                      <c:pt idx="2488">
                        <c:v>2.0478217821093594</c:v>
                      </c:pt>
                      <c:pt idx="2489">
                        <c:v>1.0265346534312403</c:v>
                      </c:pt>
                      <c:pt idx="2490">
                        <c:v>1.3287128712440741</c:v>
                      </c:pt>
                      <c:pt idx="2491">
                        <c:v>0.2311881188044238</c:v>
                      </c:pt>
                      <c:pt idx="2492">
                        <c:v>0.54386138612068846</c:v>
                      </c:pt>
                      <c:pt idx="2493">
                        <c:v>0.9299009900686741</c:v>
                      </c:pt>
                      <c:pt idx="2494">
                        <c:v>5.346534652452278E-3</c:v>
                      </c:pt>
                      <c:pt idx="2495">
                        <c:v>-5.2475247517155058E-3</c:v>
                      </c:pt>
                      <c:pt idx="2496">
                        <c:v>-7.1782178215711354E-2</c:v>
                      </c:pt>
                      <c:pt idx="2497">
                        <c:v>-8.237623762128593E-2</c:v>
                      </c:pt>
                      <c:pt idx="2498">
                        <c:v>-0.51366336631997467</c:v>
                      </c:pt>
                      <c:pt idx="2499">
                        <c:v>-1.2410891088696658</c:v>
                      </c:pt>
                      <c:pt idx="2500">
                        <c:v>-2.4935643563536147</c:v>
                      </c:pt>
                      <c:pt idx="2501">
                        <c:v>-3.5306930691904297</c:v>
                      </c:pt>
                      <c:pt idx="2502">
                        <c:v>-2.6484158414957699</c:v>
                      </c:pt>
                      <c:pt idx="2503">
                        <c:v>-2.4489108910073334</c:v>
                      </c:pt>
                      <c:pt idx="2504">
                        <c:v>-1.8839603959762308</c:v>
                      </c:pt>
                      <c:pt idx="2505">
                        <c:v>-1.7547524751882333</c:v>
                      </c:pt>
                      <c:pt idx="2506">
                        <c:v>-0.48267326731055232</c:v>
                      </c:pt>
                      <c:pt idx="2507">
                        <c:v>0.13366336633241277</c:v>
                      </c:pt>
                      <c:pt idx="2508">
                        <c:v>-7.702970296883431E-2</c:v>
                      </c:pt>
                      <c:pt idx="2509">
                        <c:v>-0.6707920791861115</c:v>
                      </c:pt>
                      <c:pt idx="2510">
                        <c:v>-1.7389108910323496</c:v>
                      </c:pt>
                      <c:pt idx="2511">
                        <c:v>-2.3703960395246333</c:v>
                      </c:pt>
                      <c:pt idx="2512">
                        <c:v>-2.2412871286373717</c:v>
                      </c:pt>
                      <c:pt idx="2513">
                        <c:v>-2.4051485147704974</c:v>
                      </c:pt>
                      <c:pt idx="2514">
                        <c:v>-1.6475247524200927</c:v>
                      </c:pt>
                      <c:pt idx="2515">
                        <c:v>-0.77950495046952617</c:v>
                      </c:pt>
                      <c:pt idx="2516">
                        <c:v>0.27118811880341109</c:v>
                      </c:pt>
                      <c:pt idx="2517">
                        <c:v>-0.22514851484400003</c:v>
                      </c:pt>
                      <c:pt idx="2518">
                        <c:v>3.5544554454573302E-2</c:v>
                      </c:pt>
                      <c:pt idx="2519">
                        <c:v>-0.97524752472011422</c:v>
                      </c:pt>
                      <c:pt idx="2520">
                        <c:v>-4.2528712869869967</c:v>
                      </c:pt>
                      <c:pt idx="2521">
                        <c:v>-4.986336633497114</c:v>
                      </c:pt>
                      <c:pt idx="2522">
                        <c:v>-6.276435643356737</c:v>
                      </c:pt>
                      <c:pt idx="2523">
                        <c:v>-5.4282178216013781</c:v>
                      </c:pt>
                      <c:pt idx="2524">
                        <c:v>-4.5255445543042772</c:v>
                      </c:pt>
                      <c:pt idx="2525">
                        <c:v>-2.4768316830868797</c:v>
                      </c:pt>
                      <c:pt idx="2526">
                        <c:v>-1.5757425742057882</c:v>
                      </c:pt>
                      <c:pt idx="2527">
                        <c:v>-1.5756435643050519</c:v>
                      </c:pt>
                      <c:pt idx="2528">
                        <c:v>-0.33316831682084935</c:v>
                      </c:pt>
                      <c:pt idx="2529">
                        <c:v>0.12158415841156417</c:v>
                      </c:pt>
                      <c:pt idx="2530">
                        <c:v>0.40564356434171811</c:v>
                      </c:pt>
                      <c:pt idx="2531">
                        <c:v>-0.2718811881099758</c:v>
                      </c:pt>
                      <c:pt idx="2532">
                        <c:v>-1.9813861385489142</c:v>
                      </c:pt>
                      <c:pt idx="2533">
                        <c:v>-2.6990099009003323</c:v>
                      </c:pt>
                      <c:pt idx="2534">
                        <c:v>-4.3713861384686847</c:v>
                      </c:pt>
                      <c:pt idx="2535">
                        <c:v>-3.3751485147388962</c:v>
                      </c:pt>
                      <c:pt idx="2536">
                        <c:v>-4.0783168315475606</c:v>
                      </c:pt>
                      <c:pt idx="2537">
                        <c:v>-3.3856435642437317</c:v>
                      </c:pt>
                      <c:pt idx="2538">
                        <c:v>-3.8185148513584322</c:v>
                      </c:pt>
                      <c:pt idx="2539">
                        <c:v>-1.9239603959766254</c:v>
                      </c:pt>
                      <c:pt idx="2540">
                        <c:v>-0.78336633660811217</c:v>
                      </c:pt>
                      <c:pt idx="2541">
                        <c:v>0.69267326730382617</c:v>
                      </c:pt>
                      <c:pt idx="2542">
                        <c:v>4.6831683166713017E-2</c:v>
                      </c:pt>
                      <c:pt idx="2543">
                        <c:v>0.56881188116968717</c:v>
                      </c:pt>
                      <c:pt idx="2544">
                        <c:v>0.30821782177185059</c:v>
                      </c:pt>
                      <c:pt idx="2545">
                        <c:v>-0.27722772276383506</c:v>
                      </c:pt>
                      <c:pt idx="2546">
                        <c:v>0.91247524749396713</c:v>
                      </c:pt>
                      <c:pt idx="2547">
                        <c:v>1.584752475193945</c:v>
                      </c:pt>
                      <c:pt idx="2548">
                        <c:v>2.5864356434783318</c:v>
                      </c:pt>
                      <c:pt idx="2549">
                        <c:v>2.9240594058435949</c:v>
                      </c:pt>
                      <c:pt idx="2550">
                        <c:v>5.3519801978426571</c:v>
                      </c:pt>
                      <c:pt idx="2551">
                        <c:v>5.1426732671559474</c:v>
                      </c:pt>
                      <c:pt idx="2552">
                        <c:v>4.1266336632295477</c:v>
                      </c:pt>
                      <c:pt idx="2553">
                        <c:v>5.6072277225866349</c:v>
                      </c:pt>
                      <c:pt idx="2554">
                        <c:v>5.8482178215879257</c:v>
                      </c:pt>
                      <c:pt idx="2555">
                        <c:v>3.734653465223281</c:v>
                      </c:pt>
                      <c:pt idx="2556">
                        <c:v>4.1711881186736868</c:v>
                      </c:pt>
                      <c:pt idx="2557">
                        <c:v>3.4468316830538686</c:v>
                      </c:pt>
                      <c:pt idx="2558">
                        <c:v>5.1426732671559501</c:v>
                      </c:pt>
                      <c:pt idx="2559">
                        <c:v>5.351881187941923</c:v>
                      </c:pt>
                      <c:pt idx="2560">
                        <c:v>6.6088118809688776</c:v>
                      </c:pt>
                      <c:pt idx="2561">
                        <c:v>8.004059405675541</c:v>
                      </c:pt>
                      <c:pt idx="2562">
                        <c:v>9.2761386135532184</c:v>
                      </c:pt>
                      <c:pt idx="2563">
                        <c:v>10.801188118453711</c:v>
                      </c:pt>
                      <c:pt idx="2564">
                        <c:v>10.34346534619216</c:v>
                      </c:pt>
                      <c:pt idx="2565">
                        <c:v>10.491584158067324</c:v>
                      </c:pt>
                      <c:pt idx="2566">
                        <c:v>8.4655445541749454</c:v>
                      </c:pt>
                      <c:pt idx="2567">
                        <c:v>7.419306930446421</c:v>
                      </c:pt>
                      <c:pt idx="2568">
                        <c:v>5.7968316829760598</c:v>
                      </c:pt>
                      <c:pt idx="2569">
                        <c:v>5.2226732671539207</c:v>
                      </c:pt>
                      <c:pt idx="2570">
                        <c:v>2.3968316830889043</c:v>
                      </c:pt>
                      <c:pt idx="2571">
                        <c:v>3.6689108909679944</c:v>
                      </c:pt>
                      <c:pt idx="2572">
                        <c:v>3.2337623761307182</c:v>
                      </c:pt>
                      <c:pt idx="2573">
                        <c:v>4.5201980196518239</c:v>
                      </c:pt>
                      <c:pt idx="2574">
                        <c:v>6.2334653463286092</c:v>
                      </c:pt>
                      <c:pt idx="2575">
                        <c:v>5.7499999998093498</c:v>
                      </c:pt>
                      <c:pt idx="2576">
                        <c:v>5.4236633661562239</c:v>
                      </c:pt>
                      <c:pt idx="2577">
                        <c:v>3.5556435642380211</c:v>
                      </c:pt>
                      <c:pt idx="2578">
                        <c:v>2.2940594058651782</c:v>
                      </c:pt>
                      <c:pt idx="2579">
                        <c:v>-0.58465346532697715</c:v>
                      </c:pt>
                      <c:pt idx="2580">
                        <c:v>-2.3341584157634956</c:v>
                      </c:pt>
                      <c:pt idx="2581">
                        <c:v>-3.1099999998973145</c:v>
                      </c:pt>
                      <c:pt idx="2582">
                        <c:v>-3.1816831682108844</c:v>
                      </c:pt>
                      <c:pt idx="2583">
                        <c:v>-2.7344554454527588</c:v>
                      </c:pt>
                      <c:pt idx="2584">
                        <c:v>-0.54920792077454761</c:v>
                      </c:pt>
                      <c:pt idx="2585">
                        <c:v>0.17900990098385175</c:v>
                      </c:pt>
                      <c:pt idx="2586">
                        <c:v>0.25079207919956314</c:v>
                      </c:pt>
                      <c:pt idx="2587">
                        <c:v>1.0197029702621079</c:v>
                      </c:pt>
                      <c:pt idx="2588">
                        <c:v>0.75465346532267186</c:v>
                      </c:pt>
                      <c:pt idx="2589">
                        <c:v>0.10881188118415096</c:v>
                      </c:pt>
                      <c:pt idx="2590">
                        <c:v>-0.8520792078925391</c:v>
                      </c:pt>
                      <c:pt idx="2591">
                        <c:v>-1.5183168316320939</c:v>
                      </c:pt>
                      <c:pt idx="2592">
                        <c:v>-3.2262376236550212</c:v>
                      </c:pt>
                      <c:pt idx="2593">
                        <c:v>-3.9808910889762861</c:v>
                      </c:pt>
                      <c:pt idx="2594">
                        <c:v>-1.4517821781695046</c:v>
                      </c:pt>
                      <c:pt idx="2595">
                        <c:v>-2.4111881187323272</c:v>
                      </c:pt>
                      <c:pt idx="2596">
                        <c:v>-1.7441584157840651</c:v>
                      </c:pt>
                      <c:pt idx="2597">
                        <c:v>-0.84752475244738856</c:v>
                      </c:pt>
                      <c:pt idx="2598">
                        <c:v>-0.34376237622642419</c:v>
                      </c:pt>
                      <c:pt idx="2599">
                        <c:v>-0.64207920789926465</c:v>
                      </c:pt>
                      <c:pt idx="2600">
                        <c:v>-0.50841584156685238</c:v>
                      </c:pt>
                      <c:pt idx="2601">
                        <c:v>-1.1754455445151144</c:v>
                      </c:pt>
                      <c:pt idx="2602">
                        <c:v>-1.5560396039085047</c:v>
                      </c:pt>
                      <c:pt idx="2603">
                        <c:v>-3.2534653464265948</c:v>
                      </c:pt>
                      <c:pt idx="2604">
                        <c:v>-2.8886138612897598</c:v>
                      </c:pt>
                      <c:pt idx="2605">
                        <c:v>-3.7044554454211602</c:v>
                      </c:pt>
                      <c:pt idx="2606">
                        <c:v>-4.7037623760808271</c:v>
                      </c:pt>
                      <c:pt idx="2607">
                        <c:v>-3.4021782177089954</c:v>
                      </c:pt>
                      <c:pt idx="2608">
                        <c:v>-1.970792079141932</c:v>
                      </c:pt>
                      <c:pt idx="2609">
                        <c:v>-0.87247524749638694</c:v>
                      </c:pt>
                      <c:pt idx="2610">
                        <c:v>-0.79544554452755289</c:v>
                      </c:pt>
                      <c:pt idx="2611">
                        <c:v>-0.28257425741628761</c:v>
                      </c:pt>
                      <c:pt idx="2612">
                        <c:v>-2.9346534652491689</c:v>
                      </c:pt>
                      <c:pt idx="2613">
                        <c:v>-4.244455445404669</c:v>
                      </c:pt>
                      <c:pt idx="2614">
                        <c:v>-5.8648514849539257</c:v>
                      </c:pt>
                      <c:pt idx="2615">
                        <c:v>-7.1723762373854392</c:v>
                      </c:pt>
                      <c:pt idx="2616">
                        <c:v>-6.4593069304791717</c:v>
                      </c:pt>
                      <c:pt idx="2617">
                        <c:v>-6.3973267324603293</c:v>
                      </c:pt>
                      <c:pt idx="2618">
                        <c:v>-4.7151485146951115</c:v>
                      </c:pt>
                      <c:pt idx="2619">
                        <c:v>-1.7343564355871994</c:v>
                      </c:pt>
                      <c:pt idx="2620">
                        <c:v>0.66168316829440343</c:v>
                      </c:pt>
                      <c:pt idx="2621">
                        <c:v>1.2002970296633766</c:v>
                      </c:pt>
                      <c:pt idx="2622">
                        <c:v>2.1445544553740685</c:v>
                      </c:pt>
                      <c:pt idx="2623">
                        <c:v>0.99940594056040377</c:v>
                      </c:pt>
                      <c:pt idx="2624">
                        <c:v>-1.0594059405574632E-2</c:v>
                      </c:pt>
                      <c:pt idx="2625">
                        <c:v>-3.1348514850441696</c:v>
                      </c:pt>
                      <c:pt idx="2626">
                        <c:v>-5.2385148513112147</c:v>
                      </c:pt>
                      <c:pt idx="2627">
                        <c:v>-6.4834653463194671</c:v>
                      </c:pt>
                      <c:pt idx="2628">
                        <c:v>-4.2067326731282577</c:v>
                      </c:pt>
                      <c:pt idx="2629">
                        <c:v>-2.5652475246671811</c:v>
                      </c:pt>
                      <c:pt idx="2630">
                        <c:v>-0.23267326731829074</c:v>
                      </c:pt>
                      <c:pt idx="2631">
                        <c:v>1.5810891088582399</c:v>
                      </c:pt>
                      <c:pt idx="2632">
                        <c:v>2.3038613860620432</c:v>
                      </c:pt>
                      <c:pt idx="2633">
                        <c:v>2.5615841583300702</c:v>
                      </c:pt>
                      <c:pt idx="2634">
                        <c:v>1.5900990098478054</c:v>
                      </c:pt>
                      <c:pt idx="2635">
                        <c:v>0.28861386137671169</c:v>
                      </c:pt>
                      <c:pt idx="2636">
                        <c:v>0.1072277227695476</c:v>
                      </c:pt>
                      <c:pt idx="2637">
                        <c:v>-0.43435643562856557</c:v>
                      </c:pt>
                      <c:pt idx="2638">
                        <c:v>-0.82029702967581497</c:v>
                      </c:pt>
                      <c:pt idx="2639">
                        <c:v>-0.26138613860513832</c:v>
                      </c:pt>
                      <c:pt idx="2640">
                        <c:v>0.81584158413140162</c:v>
                      </c:pt>
                      <c:pt idx="2641">
                        <c:v>2.4829702969480394</c:v>
                      </c:pt>
                      <c:pt idx="2642">
                        <c:v>4.0587128711524212</c:v>
                      </c:pt>
                      <c:pt idx="2643">
                        <c:v>3.1461386137563103</c:v>
                      </c:pt>
                      <c:pt idx="2644">
                        <c:v>5.2839603958647956</c:v>
                      </c:pt>
                      <c:pt idx="2645">
                        <c:v>5.6124752473383497</c:v>
                      </c:pt>
                      <c:pt idx="2646">
                        <c:v>6.4389108908753272</c:v>
                      </c:pt>
                      <c:pt idx="2647">
                        <c:v>4.8631683166695412</c:v>
                      </c:pt>
                      <c:pt idx="2648">
                        <c:v>2.5562376236776183</c:v>
                      </c:pt>
                      <c:pt idx="2649">
                        <c:v>1.4881188118313802</c:v>
                      </c:pt>
                      <c:pt idx="2650">
                        <c:v>0.20920792078597275</c:v>
                      </c:pt>
                      <c:pt idx="2651">
                        <c:v>-0.30217821781142629</c:v>
                      </c:pt>
                      <c:pt idx="2652">
                        <c:v>0.42524752473967187</c:v>
                      </c:pt>
                      <c:pt idx="2653">
                        <c:v>3.0207920791068985</c:v>
                      </c:pt>
                      <c:pt idx="2654">
                        <c:v>4.151584158277136</c:v>
                      </c:pt>
                      <c:pt idx="2655">
                        <c:v>5.6488118810016319</c:v>
                      </c:pt>
                      <c:pt idx="2656">
                        <c:v>5.8738613859434876</c:v>
                      </c:pt>
                      <c:pt idx="2657">
                        <c:v>6.8248514849225748</c:v>
                      </c:pt>
                      <c:pt idx="2658">
                        <c:v>3.9257425741265743</c:v>
                      </c:pt>
                      <c:pt idx="2659">
                        <c:v>4.0526732671919969</c:v>
                      </c:pt>
                      <c:pt idx="2660">
                        <c:v>2.0712871286430841</c:v>
                      </c:pt>
                      <c:pt idx="2661">
                        <c:v>2.4633663365529004</c:v>
                      </c:pt>
                      <c:pt idx="2662">
                        <c:v>3.1446534652410372</c:v>
                      </c:pt>
                      <c:pt idx="2663">
                        <c:v>2.1029702969604775</c:v>
                      </c:pt>
                      <c:pt idx="2664">
                        <c:v>4.7045544552895331</c:v>
                      </c:pt>
                      <c:pt idx="2665">
                        <c:v>4.3971287127249878</c:v>
                      </c:pt>
                      <c:pt idx="2666">
                        <c:v>5.0829702968596795</c:v>
                      </c:pt>
                      <c:pt idx="2667">
                        <c:v>8.004059405675541</c:v>
                      </c:pt>
                      <c:pt idx="2668">
                        <c:v>5.1245544552746773</c:v>
                      </c:pt>
                      <c:pt idx="2669">
                        <c:v>6.315841583949898</c:v>
                      </c:pt>
                      <c:pt idx="2670">
                        <c:v>4.2731683166901098</c:v>
                      </c:pt>
                      <c:pt idx="2671">
                        <c:v>2.867524752379345</c:v>
                      </c:pt>
                      <c:pt idx="2672">
                        <c:v>0.34514851484096054</c:v>
                      </c:pt>
                      <c:pt idx="2673">
                        <c:v>-2.3703960395246328</c:v>
                      </c:pt>
                      <c:pt idx="2674">
                        <c:v>-2.3809900989302077</c:v>
                      </c:pt>
                      <c:pt idx="2675">
                        <c:v>-1.117920792042091</c:v>
                      </c:pt>
                      <c:pt idx="2676">
                        <c:v>0.626237623741974</c:v>
                      </c:pt>
                      <c:pt idx="2677">
                        <c:v>1.784950494990353</c:v>
                      </c:pt>
                      <c:pt idx="2678">
                        <c:v>4.898712871124113</c:v>
                      </c:pt>
                      <c:pt idx="2679">
                        <c:v>6.0219801978200591</c:v>
                      </c:pt>
                      <c:pt idx="2680">
                        <c:v>6.2440594057327781</c:v>
                      </c:pt>
                      <c:pt idx="2681">
                        <c:v>5.3518811879419239</c:v>
                      </c:pt>
                      <c:pt idx="2682">
                        <c:v>2.9459405939613075</c:v>
                      </c:pt>
                      <c:pt idx="2683">
                        <c:v>1.5401980197512151</c:v>
                      </c:pt>
                      <c:pt idx="2684">
                        <c:v>-0.24178217820999903</c:v>
                      </c:pt>
                      <c:pt idx="2685">
                        <c:v>-9.287128712612383E-2</c:v>
                      </c:pt>
                      <c:pt idx="2686">
                        <c:v>-0.92455445541481562</c:v>
                      </c:pt>
                      <c:pt idx="2687">
                        <c:v>1.9603960395139085E-2</c:v>
                      </c:pt>
                      <c:pt idx="2688">
                        <c:v>1.0929702969930926</c:v>
                      </c:pt>
                      <c:pt idx="2689">
                        <c:v>5.212178217647681</c:v>
                      </c:pt>
                      <c:pt idx="2690">
                        <c:v>5.7310891087207745</c:v>
                      </c:pt>
                      <c:pt idx="2691">
                        <c:v>8.7783168313919404</c:v>
                      </c:pt>
                      <c:pt idx="2692">
                        <c:v>6.5567326730504485</c:v>
                      </c:pt>
                      <c:pt idx="2693">
                        <c:v>4.4431683166843952</c:v>
                      </c:pt>
                      <c:pt idx="2694">
                        <c:v>2.5291089108081888</c:v>
                      </c:pt>
                      <c:pt idx="2695">
                        <c:v>2.1339603959698992</c:v>
                      </c:pt>
                      <c:pt idx="2696">
                        <c:v>0.18663366336028656</c:v>
                      </c:pt>
                      <c:pt idx="2697">
                        <c:v>-9.8910891086548075E-2</c:v>
                      </c:pt>
                      <c:pt idx="2698">
                        <c:v>0.13227722771787551</c:v>
                      </c:pt>
                      <c:pt idx="2699">
                        <c:v>1.2275247524335435</c:v>
                      </c:pt>
                      <c:pt idx="2700">
                        <c:v>2.5999999999130479</c:v>
                      </c:pt>
                      <c:pt idx="2701">
                        <c:v>3.1930693068237588</c:v>
                      </c:pt>
                      <c:pt idx="2702">
                        <c:v>5.9758415839599159</c:v>
                      </c:pt>
                      <c:pt idx="2703">
                        <c:v>4.1440594058028459</c:v>
                      </c:pt>
                      <c:pt idx="2704">
                        <c:v>4.5337623760865373</c:v>
                      </c:pt>
                      <c:pt idx="2705">
                        <c:v>3.1394059404893229</c:v>
                      </c:pt>
                      <c:pt idx="2706">
                        <c:v>1.6316831682628021</c:v>
                      </c:pt>
                      <c:pt idx="2707">
                        <c:v>1.7025742573690679</c:v>
                      </c:pt>
                      <c:pt idx="2708">
                        <c:v>0.62623762374056724</c:v>
                      </c:pt>
                      <c:pt idx="2709">
                        <c:v>-0.10732673266887738</c:v>
                      </c:pt>
                      <c:pt idx="2710">
                        <c:v>-0.29306930692112532</c:v>
                      </c:pt>
                      <c:pt idx="2711">
                        <c:v>-0.61564356433639955</c:v>
                      </c:pt>
                      <c:pt idx="2712">
                        <c:v>5.5148514849712338E-2</c:v>
                      </c:pt>
                      <c:pt idx="2713">
                        <c:v>0.24168316830926201</c:v>
                      </c:pt>
                      <c:pt idx="2714">
                        <c:v>1.5847524751953523</c:v>
                      </c:pt>
                      <c:pt idx="2715">
                        <c:v>1.8363366336022175</c:v>
                      </c:pt>
                      <c:pt idx="2716">
                        <c:v>2.5599999999154659</c:v>
                      </c:pt>
                      <c:pt idx="2717">
                        <c:v>1.6460396039048188</c:v>
                      </c:pt>
                      <c:pt idx="2718">
                        <c:v>-0.50762376235955053</c:v>
                      </c:pt>
                      <c:pt idx="2719">
                        <c:v>-0.93366336630511659</c:v>
                      </c:pt>
                      <c:pt idx="2720">
                        <c:v>-2.2109900989359201</c:v>
                      </c:pt>
                      <c:pt idx="2721">
                        <c:v>-2.2480198019057664</c:v>
                      </c:pt>
                      <c:pt idx="2722">
                        <c:v>-3.0374257424743032</c:v>
                      </c:pt>
                      <c:pt idx="2723">
                        <c:v>-2.0675247524066429</c:v>
                      </c:pt>
                      <c:pt idx="2724">
                        <c:v>-0.52801980196339826</c:v>
                      </c:pt>
                      <c:pt idx="2725">
                        <c:v>0.40039603959140974</c:v>
                      </c:pt>
                      <c:pt idx="2726">
                        <c:v>0.72435643561981389</c:v>
                      </c:pt>
                      <c:pt idx="2727">
                        <c:v>0.33841584157397181</c:v>
                      </c:pt>
                      <c:pt idx="2728">
                        <c:v>0.10722772276954769</c:v>
                      </c:pt>
                      <c:pt idx="2729">
                        <c:v>0.12693069306542354</c:v>
                      </c:pt>
                      <c:pt idx="2730">
                        <c:v>-3.4732673266167335</c:v>
                      </c:pt>
                      <c:pt idx="2731">
                        <c:v>-6.7682178215575917</c:v>
                      </c:pt>
                      <c:pt idx="2732">
                        <c:v>-8.3024752472491183</c:v>
                      </c:pt>
                      <c:pt idx="2733">
                        <c:v>-7.3779207918343017</c:v>
                      </c:pt>
                      <c:pt idx="2734">
                        <c:v>-7.6716831680619926</c:v>
                      </c:pt>
                      <c:pt idx="2735">
                        <c:v>-6.2138613859320619</c:v>
                      </c:pt>
                      <c:pt idx="2736">
                        <c:v>-2.3704950494267774</c:v>
                      </c:pt>
                      <c:pt idx="2737">
                        <c:v>-2.1249504949789282</c:v>
                      </c:pt>
                      <c:pt idx="2738">
                        <c:v>-0.78029702967823489</c:v>
                      </c:pt>
                      <c:pt idx="2739">
                        <c:v>-0.85653465343695279</c:v>
                      </c:pt>
                      <c:pt idx="2740">
                        <c:v>-0.53861386136897305</c:v>
                      </c:pt>
                      <c:pt idx="2741">
                        <c:v>-1.6165346534120777</c:v>
                      </c:pt>
                      <c:pt idx="2742">
                        <c:v>-3.965742574125561</c:v>
                      </c:pt>
                      <c:pt idx="2743">
                        <c:v>-6.3625742572144661</c:v>
                      </c:pt>
                      <c:pt idx="2744">
                        <c:v>-7.9874257423095436</c:v>
                      </c:pt>
                      <c:pt idx="2745">
                        <c:v>-8.6544554452578044</c:v>
                      </c:pt>
                      <c:pt idx="2746">
                        <c:v>-7.2236633660965621</c:v>
                      </c:pt>
                      <c:pt idx="2747">
                        <c:v>-5.7408910889190476</c:v>
                      </c:pt>
                      <c:pt idx="2748">
                        <c:v>-3.1408910890045956</c:v>
                      </c:pt>
                      <c:pt idx="2749">
                        <c:v>-2.9029702969331823</c:v>
                      </c:pt>
                      <c:pt idx="2750">
                        <c:v>-2.8205940593118952</c:v>
                      </c:pt>
                      <c:pt idx="2751">
                        <c:v>-3.4846534652310179</c:v>
                      </c:pt>
                      <c:pt idx="2752">
                        <c:v>-2.7813861385216163</c:v>
                      </c:pt>
                      <c:pt idx="2753">
                        <c:v>-8.3636633660578479</c:v>
                      </c:pt>
                      <c:pt idx="2754">
                        <c:v>-8.5063366333812329</c:v>
                      </c:pt>
                      <c:pt idx="2755">
                        <c:v>-10.441782177871467</c:v>
                      </c:pt>
                      <c:pt idx="2756">
                        <c:v>-10.497524752127017</c:v>
                      </c:pt>
                      <c:pt idx="2757">
                        <c:v>-9.1113861383120529</c:v>
                      </c:pt>
                      <c:pt idx="2758">
                        <c:v>-8.6000990096153931</c:v>
                      </c:pt>
                      <c:pt idx="2759">
                        <c:v>-3.6001980196821592</c:v>
                      </c:pt>
                      <c:pt idx="2760">
                        <c:v>-1.3347524752030917</c:v>
                      </c:pt>
                      <c:pt idx="2761">
                        <c:v>-0.34900990097813961</c:v>
                      </c:pt>
                      <c:pt idx="2762">
                        <c:v>-0.11782178217371536</c:v>
                      </c:pt>
                      <c:pt idx="2763">
                        <c:v>-2.4950495048998517E-2</c:v>
                      </c:pt>
                      <c:pt idx="2764">
                        <c:v>-2.9406930692095941</c:v>
                      </c:pt>
                      <c:pt idx="2765">
                        <c:v>-3.8629702969018331</c:v>
                      </c:pt>
                      <c:pt idx="2766">
                        <c:v>-5.5309900988265097</c:v>
                      </c:pt>
                      <c:pt idx="2767">
                        <c:v>-5.8188118809959173</c:v>
                      </c:pt>
                      <c:pt idx="2768">
                        <c:v>-5.7092079206030597</c:v>
                      </c:pt>
                      <c:pt idx="2769">
                        <c:v>-4.2127722770872733</c:v>
                      </c:pt>
                      <c:pt idx="2770">
                        <c:v>-2.9565346533668828</c:v>
                      </c:pt>
                      <c:pt idx="2771">
                        <c:v>-0.82643564353697674</c:v>
                      </c:pt>
                      <c:pt idx="2772">
                        <c:v>0.10425742573900071</c:v>
                      </c:pt>
                      <c:pt idx="2773">
                        <c:v>0.41475247523483355</c:v>
                      </c:pt>
                      <c:pt idx="2774">
                        <c:v>1.035643564321542</c:v>
                      </c:pt>
                      <c:pt idx="2775">
                        <c:v>0.83702970294255064</c:v>
                      </c:pt>
                      <c:pt idx="2776">
                        <c:v>-0.15861386138000405</c:v>
                      </c:pt>
                      <c:pt idx="2777">
                        <c:v>-0.52801980196339804</c:v>
                      </c:pt>
                      <c:pt idx="2778">
                        <c:v>-1.5220792078713492</c:v>
                      </c:pt>
                      <c:pt idx="2779">
                        <c:v>-1.3347524752030915</c:v>
                      </c:pt>
                      <c:pt idx="2780">
                        <c:v>-2.0674257425059048</c:v>
                      </c:pt>
                      <c:pt idx="2781">
                        <c:v>-0.7689108910639515</c:v>
                      </c:pt>
                      <c:pt idx="2782">
                        <c:v>5.5148514849712414E-2</c:v>
                      </c:pt>
                      <c:pt idx="2783">
                        <c:v>-8.2376237621285875E-2</c:v>
                      </c:pt>
                      <c:pt idx="2784">
                        <c:v>7.0990099008409593E-2</c:v>
                      </c:pt>
                      <c:pt idx="2785">
                        <c:v>0.50831683166752195</c:v>
                      </c:pt>
                      <c:pt idx="2786">
                        <c:v>1.400396039557642</c:v>
                      </c:pt>
                      <c:pt idx="2787">
                        <c:v>0.63455445542497402</c:v>
                      </c:pt>
                      <c:pt idx="2788">
                        <c:v>-0.59900990097040074</c:v>
                      </c:pt>
                      <c:pt idx="2789">
                        <c:v>-1.1013861385768293</c:v>
                      </c:pt>
                      <c:pt idx="2790">
                        <c:v>-1.0983168316469514</c:v>
                      </c:pt>
                      <c:pt idx="2791">
                        <c:v>-1.3649504950038049</c:v>
                      </c:pt>
                      <c:pt idx="2792">
                        <c:v>-0.85663366333768964</c:v>
                      </c:pt>
                      <c:pt idx="2793">
                        <c:v>0.12841584157929012</c:v>
                      </c:pt>
                      <c:pt idx="2794">
                        <c:v>0.41168316830354945</c:v>
                      </c:pt>
                      <c:pt idx="2795">
                        <c:v>3.2481188117741411</c:v>
                      </c:pt>
                      <c:pt idx="2796">
                        <c:v>2.5841584157557569</c:v>
                      </c:pt>
                      <c:pt idx="2797">
                        <c:v>1.504059405889407</c:v>
                      </c:pt>
                      <c:pt idx="2798">
                        <c:v>0.24702970296171425</c:v>
                      </c:pt>
                      <c:pt idx="2799">
                        <c:v>0.2719801980107126</c:v>
                      </c:pt>
                      <c:pt idx="2800">
                        <c:v>-0.4826732673119592</c:v>
                      </c:pt>
                      <c:pt idx="2801">
                        <c:v>-1.785049504891091</c:v>
                      </c:pt>
                      <c:pt idx="2802">
                        <c:v>-5.7772277225809239</c:v>
                      </c:pt>
                      <c:pt idx="2803">
                        <c:v>-5.2423762374497995</c:v>
                      </c:pt>
                      <c:pt idx="2804">
                        <c:v>-3.8010891087851313</c:v>
                      </c:pt>
                      <c:pt idx="2805">
                        <c:v>-1.1232673266959499</c:v>
                      </c:pt>
                      <c:pt idx="2806">
                        <c:v>-0.16316831682656147</c:v>
                      </c:pt>
                      <c:pt idx="2807">
                        <c:v>0.51366336631997489</c:v>
                      </c:pt>
                      <c:pt idx="2808">
                        <c:v>2.1143564355733533</c:v>
                      </c:pt>
                      <c:pt idx="2809">
                        <c:v>2.3145544553683548</c:v>
                      </c:pt>
                      <c:pt idx="2810">
                        <c:v>2.9134653464380182</c:v>
                      </c:pt>
                      <c:pt idx="2811">
                        <c:v>1.2985148514419529</c:v>
                      </c:pt>
                      <c:pt idx="2812">
                        <c:v>0.71920792076742834</c:v>
                      </c:pt>
                      <c:pt idx="2813">
                        <c:v>9.6633663362565819E-2</c:v>
                      </c:pt>
                      <c:pt idx="2814">
                        <c:v>-0.14801980197583633</c:v>
                      </c:pt>
                      <c:pt idx="2815">
                        <c:v>-1.1549504950119371</c:v>
                      </c:pt>
                      <c:pt idx="2816">
                        <c:v>-1.1392079207539769</c:v>
                      </c:pt>
                      <c:pt idx="2817">
                        <c:v>-0.20396039603285038</c:v>
                      </c:pt>
                      <c:pt idx="2818">
                        <c:v>0.5960396039412611</c:v>
                      </c:pt>
                      <c:pt idx="2819">
                        <c:v>0.67762376235383792</c:v>
                      </c:pt>
                      <c:pt idx="2820">
                        <c:v>2.0984158415139191</c:v>
                      </c:pt>
                      <c:pt idx="2821">
                        <c:v>5.3511881186339503</c:v>
                      </c:pt>
                      <c:pt idx="2822">
                        <c:v>5.8844554453490607</c:v>
                      </c:pt>
                      <c:pt idx="2823">
                        <c:v>4.2626732671852707</c:v>
                      </c:pt>
                      <c:pt idx="2824">
                        <c:v>1.8529702969682162</c:v>
                      </c:pt>
                      <c:pt idx="2825">
                        <c:v>0.20089108910297335</c:v>
                      </c:pt>
                      <c:pt idx="2826">
                        <c:v>0.18960396038942676</c:v>
                      </c:pt>
                      <c:pt idx="2827">
                        <c:v>7.178217821571109E-2</c:v>
                      </c:pt>
                      <c:pt idx="2828">
                        <c:v>-0.40405940592711476</c:v>
                      </c:pt>
                      <c:pt idx="2829">
                        <c:v>-0.32405940592914106</c:v>
                      </c:pt>
                      <c:pt idx="2830">
                        <c:v>0.15940594058871271</c:v>
                      </c:pt>
                      <c:pt idx="2831">
                        <c:v>1.8885148514227896</c:v>
                      </c:pt>
                      <c:pt idx="2832">
                        <c:v>3.1658415840535938</c:v>
                      </c:pt>
                      <c:pt idx="2833">
                        <c:v>3.0418811880173089</c:v>
                      </c:pt>
                      <c:pt idx="2834">
                        <c:v>1.6633663365787899</c:v>
                      </c:pt>
                      <c:pt idx="2835">
                        <c:v>0.96396039600797412</c:v>
                      </c:pt>
                      <c:pt idx="2836">
                        <c:v>-0.40633663364969008</c:v>
                      </c:pt>
                      <c:pt idx="2837">
                        <c:v>-1.1141584158042417</c:v>
                      </c:pt>
                      <c:pt idx="2838">
                        <c:v>-1.1700990098626631</c:v>
                      </c:pt>
                      <c:pt idx="2839">
                        <c:v>-1.4200990098535171</c:v>
                      </c:pt>
                      <c:pt idx="2840">
                        <c:v>-1.7389108910309432</c:v>
                      </c:pt>
                      <c:pt idx="2841">
                        <c:v>-2.2019801979463547</c:v>
                      </c:pt>
                      <c:pt idx="2842">
                        <c:v>-0.80970297027023985</c:v>
                      </c:pt>
                      <c:pt idx="2843">
                        <c:v>-0.16237623761925976</c:v>
                      </c:pt>
                      <c:pt idx="2844">
                        <c:v>0.37396039602713754</c:v>
                      </c:pt>
                      <c:pt idx="2845">
                        <c:v>0.11485148514457515</c:v>
                      </c:pt>
                      <c:pt idx="2846">
                        <c:v>0.2719801980107126</c:v>
                      </c:pt>
                      <c:pt idx="2847">
                        <c:v>-1.5099999999505016</c:v>
                      </c:pt>
                      <c:pt idx="2848">
                        <c:v>-5.3510891087332135</c:v>
                      </c:pt>
                      <c:pt idx="2849">
                        <c:v>-8.0041584155748726</c:v>
                      </c:pt>
                      <c:pt idx="2850">
                        <c:v>-9.8441584155141992</c:v>
                      </c:pt>
                      <c:pt idx="2851">
                        <c:v>-7.3974257423287062</c:v>
                      </c:pt>
                      <c:pt idx="2852">
                        <c:v>-8.7231683165422353</c:v>
                      </c:pt>
                      <c:pt idx="2853">
                        <c:v>-7.2237623759973069</c:v>
                      </c:pt>
                      <c:pt idx="2854">
                        <c:v>-5.9010891087150608</c:v>
                      </c:pt>
                      <c:pt idx="2855">
                        <c:v>-1.1285148514476657</c:v>
                      </c:pt>
                      <c:pt idx="2856">
                        <c:v>9.1386138610850098E-2</c:v>
                      </c:pt>
                      <c:pt idx="2857">
                        <c:v>0.47217821780571412</c:v>
                      </c:pt>
                      <c:pt idx="2858">
                        <c:v>2.7208910890194522</c:v>
                      </c:pt>
                      <c:pt idx="2859">
                        <c:v>2.5864356434797378</c:v>
                      </c:pt>
                      <c:pt idx="2860">
                        <c:v>-0.10732673267028429</c:v>
                      </c:pt>
                      <c:pt idx="2861">
                        <c:v>-2.8259405939657563</c:v>
                      </c:pt>
                      <c:pt idx="2862">
                        <c:v>-3.032871287027747</c:v>
                      </c:pt>
                      <c:pt idx="2863">
                        <c:v>-3.5344554454282795</c:v>
                      </c:pt>
                      <c:pt idx="2864">
                        <c:v>-1.0878217821421134</c:v>
                      </c:pt>
                      <c:pt idx="2865">
                        <c:v>0</c:v>
                      </c:pt>
                      <c:pt idx="2866">
                        <c:v>0.15861386138000405</c:v>
                      </c:pt>
                      <c:pt idx="2867">
                        <c:v>0.38455445543271266</c:v>
                      </c:pt>
                      <c:pt idx="2868">
                        <c:v>0.60960396037597608</c:v>
                      </c:pt>
                      <c:pt idx="2869">
                        <c:v>0.53336633661585031</c:v>
                      </c:pt>
                      <c:pt idx="2870">
                        <c:v>0.85663366333768975</c:v>
                      </c:pt>
                      <c:pt idx="2871">
                        <c:v>0.43138613859942543</c:v>
                      </c:pt>
                      <c:pt idx="2872">
                        <c:v>1.549306930641517</c:v>
                      </c:pt>
                      <c:pt idx="2873">
                        <c:v>1.7759405940007902</c:v>
                      </c:pt>
                      <c:pt idx="2874">
                        <c:v>3.088811881086166</c:v>
                      </c:pt>
                      <c:pt idx="2875">
                        <c:v>2.1248514850767855</c:v>
                      </c:pt>
                      <c:pt idx="2876">
                        <c:v>0.95336633660239967</c:v>
                      </c:pt>
                      <c:pt idx="2877">
                        <c:v>1.5863366336099558</c:v>
                      </c:pt>
                      <c:pt idx="2878">
                        <c:v>0.90346534650440191</c:v>
                      </c:pt>
                      <c:pt idx="2879">
                        <c:v>2.2072277226994781</c:v>
                      </c:pt>
                      <c:pt idx="2880">
                        <c:v>3.9756435642245704</c:v>
                      </c:pt>
                      <c:pt idx="2881">
                        <c:v>4.8851485146893969</c:v>
                      </c:pt>
                      <c:pt idx="2882">
                        <c:v>5.5770297027845146</c:v>
                      </c:pt>
                      <c:pt idx="2883">
                        <c:v>4.2324752473831504</c:v>
                      </c:pt>
                      <c:pt idx="2884">
                        <c:v>3.6485148513641468</c:v>
                      </c:pt>
                      <c:pt idx="2885">
                        <c:v>1.4827722771789282</c:v>
                      </c:pt>
                      <c:pt idx="2886">
                        <c:v>-9.366336633342566E-2</c:v>
                      </c:pt>
                      <c:pt idx="2887">
                        <c:v>-0.20396039603285027</c:v>
                      </c:pt>
                      <c:pt idx="2888">
                        <c:v>4.9900990096589888E-2</c:v>
                      </c:pt>
                      <c:pt idx="2889">
                        <c:v>0.51900990097242705</c:v>
                      </c:pt>
                      <c:pt idx="2890">
                        <c:v>2.7866336632733328</c:v>
                      </c:pt>
                      <c:pt idx="2891">
                        <c:v>7.0599009898641789</c:v>
                      </c:pt>
                      <c:pt idx="2892">
                        <c:v>7.7108910888522724</c:v>
                      </c:pt>
                      <c:pt idx="2893">
                        <c:v>10.327623762032054</c:v>
                      </c:pt>
                      <c:pt idx="2894">
                        <c:v>9.3690099006793481</c:v>
                      </c:pt>
                      <c:pt idx="2895">
                        <c:v>3.8879207919508323</c:v>
                      </c:pt>
                      <c:pt idx="2896">
                        <c:v>0.58465346532697715</c:v>
                      </c:pt>
                      <c:pt idx="2897">
                        <c:v>-0.42079207919385064</c:v>
                      </c:pt>
                      <c:pt idx="2898">
                        <c:v>-2.9875247523763053</c:v>
                      </c:pt>
                      <c:pt idx="2899">
                        <c:v>-4.4371287127239727</c:v>
                      </c:pt>
                      <c:pt idx="2900">
                        <c:v>-5.1925742572539439</c:v>
                      </c:pt>
                      <c:pt idx="2901">
                        <c:v>-5.2227722770546618</c:v>
                      </c:pt>
                      <c:pt idx="2902">
                        <c:v>-3.7503960394798326</c:v>
                      </c:pt>
                      <c:pt idx="2903">
                        <c:v>-2.2464356434897561</c:v>
                      </c:pt>
                      <c:pt idx="2904">
                        <c:v>-3.9461386137304206</c:v>
                      </c:pt>
                      <c:pt idx="2905">
                        <c:v>-6.8543564354153181</c:v>
                      </c:pt>
                      <c:pt idx="2906">
                        <c:v>-9.3637623759276281</c:v>
                      </c:pt>
                      <c:pt idx="2907">
                        <c:v>-7.9489108908258288</c:v>
                      </c:pt>
                      <c:pt idx="2908">
                        <c:v>-12.169999999596099</c:v>
                      </c:pt>
                      <c:pt idx="2909">
                        <c:v>-8.4188118809075583</c:v>
                      </c:pt>
                      <c:pt idx="2910">
                        <c:v>-6.5408910888917555</c:v>
                      </c:pt>
                      <c:pt idx="2911">
                        <c:v>-2.3484158415061822</c:v>
                      </c:pt>
                      <c:pt idx="2912">
                        <c:v>-0.36485148513683641</c:v>
                      </c:pt>
                      <c:pt idx="2913">
                        <c:v>0.21980198019154754</c:v>
                      </c:pt>
                      <c:pt idx="2914">
                        <c:v>-0.19188118811340896</c:v>
                      </c:pt>
                      <c:pt idx="2915">
                        <c:v>-1.4986138613362181</c:v>
                      </c:pt>
                      <c:pt idx="2916">
                        <c:v>-4.7006930691509474</c:v>
                      </c:pt>
                      <c:pt idx="2917">
                        <c:v>-3.6387128711658732</c:v>
                      </c:pt>
                      <c:pt idx="2918">
                        <c:v>-6.0688118809867717</c:v>
                      </c:pt>
                      <c:pt idx="2919">
                        <c:v>-6.9313861383827433</c:v>
                      </c:pt>
                      <c:pt idx="2920">
                        <c:v>-6.9744554453130174</c:v>
                      </c:pt>
                      <c:pt idx="2921">
                        <c:v>-7.7517821779592966</c:v>
                      </c:pt>
                      <c:pt idx="2922">
                        <c:v>-7.6286138611331245</c:v>
                      </c:pt>
                      <c:pt idx="2923">
                        <c:v>-7.7623762373662801</c:v>
                      </c:pt>
                      <c:pt idx="2924">
                        <c:v>-3.9045544553154246</c:v>
                      </c:pt>
                      <c:pt idx="2925">
                        <c:v>-2.868910890993881</c:v>
                      </c:pt>
                      <c:pt idx="2926">
                        <c:v>-1.2562376237203914</c:v>
                      </c:pt>
                      <c:pt idx="2927">
                        <c:v>0.81584158413140062</c:v>
                      </c:pt>
                      <c:pt idx="2928">
                        <c:v>5.0792079206246425</c:v>
                      </c:pt>
                      <c:pt idx="2929">
                        <c:v>7.1617821779798687</c:v>
                      </c:pt>
                      <c:pt idx="2930">
                        <c:v>4.909999999837658</c:v>
                      </c:pt>
                      <c:pt idx="2931">
                        <c:v>5.2423762374497995</c:v>
                      </c:pt>
                      <c:pt idx="2932">
                        <c:v>6.3044554453342032</c:v>
                      </c:pt>
                      <c:pt idx="2933">
                        <c:v>4.8080198018212341</c:v>
                      </c:pt>
                      <c:pt idx="2934">
                        <c:v>2.5131683167487542</c:v>
                      </c:pt>
                      <c:pt idx="2935">
                        <c:v>2.3198019801214791</c:v>
                      </c:pt>
                      <c:pt idx="2936">
                        <c:v>4.150099009763272</c:v>
                      </c:pt>
                      <c:pt idx="2937">
                        <c:v>5.129801980027799</c:v>
                      </c:pt>
                      <c:pt idx="2938">
                        <c:v>6.9329702967987545</c:v>
                      </c:pt>
                      <c:pt idx="2939">
                        <c:v>6.3785148512739021</c:v>
                      </c:pt>
                      <c:pt idx="2940">
                        <c:v>6.8611881185830423</c:v>
                      </c:pt>
                      <c:pt idx="2941">
                        <c:v>7.1112871284760422</c:v>
                      </c:pt>
                      <c:pt idx="2942">
                        <c:v>6.4744554453299008</c:v>
                      </c:pt>
                      <c:pt idx="2943">
                        <c:v>5.5928712869432129</c:v>
                      </c:pt>
                      <c:pt idx="2944">
                        <c:v>3.8540594058130049</c:v>
                      </c:pt>
                      <c:pt idx="2945">
                        <c:v>3.0011881187131646</c:v>
                      </c:pt>
                      <c:pt idx="2946">
                        <c:v>2.5720792078349088</c:v>
                      </c:pt>
                      <c:pt idx="2947">
                        <c:v>3.7565346533409949</c:v>
                      </c:pt>
                      <c:pt idx="2948">
                        <c:v>2.4323762375434774</c:v>
                      </c:pt>
                      <c:pt idx="2949">
                        <c:v>4.4945544552962593</c:v>
                      </c:pt>
                      <c:pt idx="2950">
                        <c:v>3.62207920780128</c:v>
                      </c:pt>
                      <c:pt idx="2951">
                        <c:v>3.792079207795569</c:v>
                      </c:pt>
                      <c:pt idx="2952">
                        <c:v>2.160396039532765</c:v>
                      </c:pt>
                      <c:pt idx="2953">
                        <c:v>0.89287128710023522</c:v>
                      </c:pt>
                      <c:pt idx="2954">
                        <c:v>-6.1188118810136249E-2</c:v>
                      </c:pt>
                      <c:pt idx="2955">
                        <c:v>-2.2684158415082081</c:v>
                      </c:pt>
                      <c:pt idx="2956">
                        <c:v>-1.477524752427213</c:v>
                      </c:pt>
                      <c:pt idx="2957">
                        <c:v>-4.1463366335254204</c:v>
                      </c:pt>
                      <c:pt idx="2958">
                        <c:v>-1.8582178217199319</c:v>
                      </c:pt>
                      <c:pt idx="2959">
                        <c:v>-1.6119801979669264</c:v>
                      </c:pt>
                      <c:pt idx="2960">
                        <c:v>-0.42069306929170669</c:v>
                      </c:pt>
                      <c:pt idx="2961">
                        <c:v>0.87851485145540409</c:v>
                      </c:pt>
                      <c:pt idx="2962">
                        <c:v>1.0733663365979533</c:v>
                      </c:pt>
                      <c:pt idx="2963">
                        <c:v>1.9549504949846412</c:v>
                      </c:pt>
                      <c:pt idx="2964">
                        <c:v>4.2784158414432305</c:v>
                      </c:pt>
                      <c:pt idx="2965">
                        <c:v>3.0049504949496075</c:v>
                      </c:pt>
                      <c:pt idx="2966">
                        <c:v>3.2678217820700186</c:v>
                      </c:pt>
                      <c:pt idx="2967">
                        <c:v>4.777128712712547</c:v>
                      </c:pt>
                      <c:pt idx="2968">
                        <c:v>5.422871286948924</c:v>
                      </c:pt>
                      <c:pt idx="2969">
                        <c:v>4.8442574255823709</c:v>
                      </c:pt>
                      <c:pt idx="2970">
                        <c:v>5.1312871285430726</c:v>
                      </c:pt>
                      <c:pt idx="2971">
                        <c:v>3.7346534652232788</c:v>
                      </c:pt>
                      <c:pt idx="2972">
                        <c:v>3.6470297028488714</c:v>
                      </c:pt>
                      <c:pt idx="2973">
                        <c:v>3.9204950493748569</c:v>
                      </c:pt>
                      <c:pt idx="2974">
                        <c:v>4.3253465345092739</c:v>
                      </c:pt>
                      <c:pt idx="2975">
                        <c:v>2.9301980197047564</c:v>
                      </c:pt>
                      <c:pt idx="2976">
                        <c:v>4.4265346533183969</c:v>
                      </c:pt>
                      <c:pt idx="2977">
                        <c:v>1.6527722771732152</c:v>
                      </c:pt>
                      <c:pt idx="2978">
                        <c:v>3.8366336632397058</c:v>
                      </c:pt>
                      <c:pt idx="2979">
                        <c:v>3.2314851484067368</c:v>
                      </c:pt>
                      <c:pt idx="2980">
                        <c:v>4.6788118810332344</c:v>
                      </c:pt>
                      <c:pt idx="2981">
                        <c:v>4.8223762374632493</c:v>
                      </c:pt>
                      <c:pt idx="2982">
                        <c:v>6.0687128710860394</c:v>
                      </c:pt>
                      <c:pt idx="2983">
                        <c:v>6.2741584156341643</c:v>
                      </c:pt>
                      <c:pt idx="2984">
                        <c:v>8.6906930690189412</c:v>
                      </c:pt>
                      <c:pt idx="2985">
                        <c:v>8.2299009898261044</c:v>
                      </c:pt>
                      <c:pt idx="2986">
                        <c:v>8.5177227719941087</c:v>
                      </c:pt>
                      <c:pt idx="2987">
                        <c:v>8.6906930690175344</c:v>
                      </c:pt>
                      <c:pt idx="2988">
                        <c:v>7.7072277225165688</c:v>
                      </c:pt>
                      <c:pt idx="2989">
                        <c:v>7.116435643328427</c:v>
                      </c:pt>
                      <c:pt idx="2990">
                        <c:v>7.6550495046974056</c:v>
                      </c:pt>
                      <c:pt idx="2991">
                        <c:v>5.3813861384346637</c:v>
                      </c:pt>
                      <c:pt idx="2992">
                        <c:v>5.2333663364602341</c:v>
                      </c:pt>
                      <c:pt idx="2993">
                        <c:v>4.129702970159423</c:v>
                      </c:pt>
                      <c:pt idx="2994">
                        <c:v>3.904554455315425</c:v>
                      </c:pt>
                      <c:pt idx="2995">
                        <c:v>3.0170297028704556</c:v>
                      </c:pt>
                      <c:pt idx="2996">
                        <c:v>4.7392079206346622</c:v>
                      </c:pt>
                      <c:pt idx="2997">
                        <c:v>4.9568316830043724</c:v>
                      </c:pt>
                      <c:pt idx="2998">
                        <c:v>4.6214851483616863</c:v>
                      </c:pt>
                      <c:pt idx="2999">
                        <c:v>5.5770297027859215</c:v>
                      </c:pt>
                      <c:pt idx="3000">
                        <c:v>4.5255445543042772</c:v>
                      </c:pt>
                      <c:pt idx="3001">
                        <c:v>5.494653465164637</c:v>
                      </c:pt>
                      <c:pt idx="3002">
                        <c:v>2.9686138612877322</c:v>
                      </c:pt>
                      <c:pt idx="3003">
                        <c:v>3.7761386137361326</c:v>
                      </c:pt>
                      <c:pt idx="3004">
                        <c:v>1.7298019801406426</c:v>
                      </c:pt>
                      <c:pt idx="3005">
                        <c:v>2.1234653464650632</c:v>
                      </c:pt>
                      <c:pt idx="3006">
                        <c:v>2.3591089108124921</c:v>
                      </c:pt>
                      <c:pt idx="3007">
                        <c:v>2.0516831682493506</c:v>
                      </c:pt>
                      <c:pt idx="3008">
                        <c:v>3.1658415840535934</c:v>
                      </c:pt>
                      <c:pt idx="3009">
                        <c:v>3.4574257424594439</c:v>
                      </c:pt>
                      <c:pt idx="3010">
                        <c:v>2.9762376236641663</c:v>
                      </c:pt>
                      <c:pt idx="3011">
                        <c:v>1.7743564355847787</c:v>
                      </c:pt>
                      <c:pt idx="3012">
                        <c:v>0</c:v>
                      </c:pt>
                      <c:pt idx="3013">
                        <c:v>0.12841584158069713</c:v>
                      </c:pt>
                      <c:pt idx="3014">
                        <c:v>0.49861386136857905</c:v>
                      </c:pt>
                      <c:pt idx="3015">
                        <c:v>-0.19564356434985086</c:v>
                      </c:pt>
                      <c:pt idx="3016">
                        <c:v>-0.49702970295397603</c:v>
                      </c:pt>
                      <c:pt idx="3017">
                        <c:v>-0.71752475245068115</c:v>
                      </c:pt>
                      <c:pt idx="3018">
                        <c:v>-1.5191089108408022</c:v>
                      </c:pt>
                      <c:pt idx="3019">
                        <c:v>-1.605940594005095</c:v>
                      </c:pt>
                      <c:pt idx="3020">
                        <c:v>-2.1445544553740694</c:v>
                      </c:pt>
                      <c:pt idx="3021">
                        <c:v>-3.3500990097891585</c:v>
                      </c:pt>
                      <c:pt idx="3022">
                        <c:v>-2.3394059405166168</c:v>
                      </c:pt>
                      <c:pt idx="3023">
                        <c:v>-2.8220792078271697</c:v>
                      </c:pt>
                      <c:pt idx="3024">
                        <c:v>-3.637920791958571</c:v>
                      </c:pt>
                      <c:pt idx="3025">
                        <c:v>-2.6634653464471656</c:v>
                      </c:pt>
                      <c:pt idx="3026">
                        <c:v>-4.5058415840083992</c:v>
                      </c:pt>
                      <c:pt idx="3027">
                        <c:v>-5.3459405938822337</c:v>
                      </c:pt>
                      <c:pt idx="3028">
                        <c:v>-3.8275247523479985</c:v>
                      </c:pt>
                      <c:pt idx="3029">
                        <c:v>-5.9056435641602132</c:v>
                      </c:pt>
                      <c:pt idx="3030">
                        <c:v>-6.2138613859320619</c:v>
                      </c:pt>
                      <c:pt idx="3031">
                        <c:v>-8.9951485145529464</c:v>
                      </c:pt>
                      <c:pt idx="3032">
                        <c:v>-7.0650495047165638</c:v>
                      </c:pt>
                      <c:pt idx="3033">
                        <c:v>-4.541386138462971</c:v>
                      </c:pt>
                      <c:pt idx="3034">
                        <c:v>-2.8832673266373057</c:v>
                      </c:pt>
                      <c:pt idx="3035">
                        <c:v>-0.57940594057526174</c:v>
                      </c:pt>
                      <c:pt idx="3036">
                        <c:v>7.1683168313567414E-2</c:v>
                      </c:pt>
                      <c:pt idx="3037">
                        <c:v>-1.281881188075954</c:v>
                      </c:pt>
                      <c:pt idx="3038">
                        <c:v>-2.1037623761677802</c:v>
                      </c:pt>
                      <c:pt idx="3039">
                        <c:v>-2.6779207919899188</c:v>
                      </c:pt>
                      <c:pt idx="3040">
                        <c:v>-3.3289108909794183</c:v>
                      </c:pt>
                      <c:pt idx="3041">
                        <c:v>-2.0153465345874757</c:v>
                      </c:pt>
                      <c:pt idx="3042">
                        <c:v>-1.9353465345895016</c:v>
                      </c:pt>
                      <c:pt idx="3043">
                        <c:v>-0.87247524749498073</c:v>
                      </c:pt>
                      <c:pt idx="3044">
                        <c:v>-5.1386138613270259E-2</c:v>
                      </c:pt>
                      <c:pt idx="3045">
                        <c:v>-3.9306930692422047E-2</c:v>
                      </c:pt>
                      <c:pt idx="3046">
                        <c:v>0.55970297027797844</c:v>
                      </c:pt>
                      <c:pt idx="3047">
                        <c:v>1.0212871286795246</c:v>
                      </c:pt>
                      <c:pt idx="3048">
                        <c:v>0.49396039602409875</c:v>
                      </c:pt>
                      <c:pt idx="3049">
                        <c:v>0.49326732671612672</c:v>
                      </c:pt>
                      <c:pt idx="3050">
                        <c:v>0.56049504948668738</c:v>
                      </c:pt>
                      <c:pt idx="3051">
                        <c:v>-4.99009900979967E-2</c:v>
                      </c:pt>
                      <c:pt idx="3052">
                        <c:v>-5.1386138611863613E-2</c:v>
                      </c:pt>
                      <c:pt idx="3053">
                        <c:v>0.29158415840585167</c:v>
                      </c:pt>
                      <c:pt idx="3054">
                        <c:v>1.4790099009410782</c:v>
                      </c:pt>
                      <c:pt idx="3055">
                        <c:v>1.6414851484610755</c:v>
                      </c:pt>
                      <c:pt idx="3056">
                        <c:v>2.141485148442785</c:v>
                      </c:pt>
                      <c:pt idx="3057">
                        <c:v>1.309108910847528</c:v>
                      </c:pt>
                      <c:pt idx="3058">
                        <c:v>2.140693069235482</c:v>
                      </c:pt>
                      <c:pt idx="3059">
                        <c:v>2.2268316830946175</c:v>
                      </c:pt>
                      <c:pt idx="3060">
                        <c:v>0.83702970294255064</c:v>
                      </c:pt>
                      <c:pt idx="3061">
                        <c:v>-0.13366336633241258</c:v>
                      </c:pt>
                      <c:pt idx="3062">
                        <c:v>-8.0099009898710535E-2</c:v>
                      </c:pt>
                      <c:pt idx="3063">
                        <c:v>-0.81049504947754181</c:v>
                      </c:pt>
                      <c:pt idx="3064">
                        <c:v>-1.8227722771675019</c:v>
                      </c:pt>
                      <c:pt idx="3065">
                        <c:v>-1.7495049504365172</c:v>
                      </c:pt>
                      <c:pt idx="3066">
                        <c:v>-0.90346534650440236</c:v>
                      </c:pt>
                      <c:pt idx="3067">
                        <c:v>-0.60960396037597564</c:v>
                      </c:pt>
                      <c:pt idx="3068">
                        <c:v>-0.55287128711025313</c:v>
                      </c:pt>
                      <c:pt idx="3069">
                        <c:v>-0.3761386138489764</c:v>
                      </c:pt>
                      <c:pt idx="3070">
                        <c:v>4.4554455444137643E-2</c:v>
                      </c:pt>
                      <c:pt idx="3071">
                        <c:v>0.23118811880442408</c:v>
                      </c:pt>
                      <c:pt idx="3072">
                        <c:v>-0.28782178216941001</c:v>
                      </c:pt>
                      <c:pt idx="3073">
                        <c:v>-0.8656435643272542</c:v>
                      </c:pt>
                      <c:pt idx="3074">
                        <c:v>-4.505841584008401</c:v>
                      </c:pt>
                      <c:pt idx="3075">
                        <c:v>-6.4751485146364667</c:v>
                      </c:pt>
                      <c:pt idx="3076">
                        <c:v>-9.2043564353389176</c:v>
                      </c:pt>
                      <c:pt idx="3077">
                        <c:v>-10.96970296993273</c:v>
                      </c:pt>
                      <c:pt idx="3078">
                        <c:v>-10.984059405576149</c:v>
                      </c:pt>
                      <c:pt idx="3079">
                        <c:v>-11.016534653099443</c:v>
                      </c:pt>
                      <c:pt idx="3080">
                        <c:v>-9.1599009897955206</c:v>
                      </c:pt>
                      <c:pt idx="3081">
                        <c:v>-8.4927722769465159</c:v>
                      </c:pt>
                      <c:pt idx="3082">
                        <c:v>-5.1154455443843743</c:v>
                      </c:pt>
                      <c:pt idx="3083">
                        <c:v>-5.1426732671559501</c:v>
                      </c:pt>
                      <c:pt idx="3084">
                        <c:v>-4.987029702805085</c:v>
                      </c:pt>
                      <c:pt idx="3085">
                        <c:v>-6.033168316631464</c:v>
                      </c:pt>
                      <c:pt idx="3086">
                        <c:v>-4.7559405939013972</c:v>
                      </c:pt>
                      <c:pt idx="3087">
                        <c:v>-7.8968316829059946</c:v>
                      </c:pt>
                      <c:pt idx="3088">
                        <c:v>-4.6373267325203802</c:v>
                      </c:pt>
                      <c:pt idx="3089">
                        <c:v>-5.3412871285363464</c:v>
                      </c:pt>
                      <c:pt idx="3090">
                        <c:v>-3.4626732672125664</c:v>
                      </c:pt>
                      <c:pt idx="3091">
                        <c:v>-2.5969306929831681</c:v>
                      </c:pt>
                      <c:pt idx="3092">
                        <c:v>-1.5954455445002573</c:v>
                      </c:pt>
                      <c:pt idx="3093">
                        <c:v>-0.46683168315326173</c:v>
                      </c:pt>
                      <c:pt idx="3094">
                        <c:v>0.11782178217512246</c:v>
                      </c:pt>
                      <c:pt idx="3095">
                        <c:v>0.44722772275671574</c:v>
                      </c:pt>
                      <c:pt idx="3096">
                        <c:v>0.52722772275468943</c:v>
                      </c:pt>
                      <c:pt idx="3097">
                        <c:v>-4.6138613860148274E-2</c:v>
                      </c:pt>
                      <c:pt idx="3098">
                        <c:v>-0.4472277227567158</c:v>
                      </c:pt>
                      <c:pt idx="3099">
                        <c:v>-0.35425742573126184</c:v>
                      </c:pt>
                      <c:pt idx="3100">
                        <c:v>0.27198019801071294</c:v>
                      </c:pt>
                      <c:pt idx="3101">
                        <c:v>1.1504950494675235</c:v>
                      </c:pt>
                      <c:pt idx="3102">
                        <c:v>2.0591089108229057</c:v>
                      </c:pt>
                      <c:pt idx="3103">
                        <c:v>2.545643564272043</c:v>
                      </c:pt>
                      <c:pt idx="3104">
                        <c:v>4.20673267312685</c:v>
                      </c:pt>
                      <c:pt idx="3105">
                        <c:v>4.5859405939071118</c:v>
                      </c:pt>
                      <c:pt idx="3106">
                        <c:v>7.6497029700435393</c:v>
                      </c:pt>
                      <c:pt idx="3107">
                        <c:v>7.7676237621179958</c:v>
                      </c:pt>
                      <c:pt idx="3108">
                        <c:v>6.4645544552308891</c:v>
                      </c:pt>
                      <c:pt idx="3109">
                        <c:v>5.5158415839757824</c:v>
                      </c:pt>
                      <c:pt idx="3110">
                        <c:v>3.8691089107629937</c:v>
                      </c:pt>
                      <c:pt idx="3111">
                        <c:v>2.411188118732329</c:v>
                      </c:pt>
                      <c:pt idx="3112">
                        <c:v>1.9602970296384996</c:v>
                      </c:pt>
                      <c:pt idx="3113">
                        <c:v>0.37386138612640135</c:v>
                      </c:pt>
                      <c:pt idx="3114">
                        <c:v>0.93673267323640008</c:v>
                      </c:pt>
                      <c:pt idx="3115">
                        <c:v>4.1599009899601365</c:v>
                      </c:pt>
                      <c:pt idx="3116">
                        <c:v>5.4176237621972074</c:v>
                      </c:pt>
                      <c:pt idx="3117">
                        <c:v>7.0899999997655598</c:v>
                      </c:pt>
                      <c:pt idx="3118">
                        <c:v>9.953762375907063</c:v>
                      </c:pt>
                      <c:pt idx="3119">
                        <c:v>8.6302970294161057</c:v>
                      </c:pt>
                      <c:pt idx="3120">
                        <c:v>7.0922772274867318</c:v>
                      </c:pt>
                      <c:pt idx="3121">
                        <c:v>4.6894059404388084</c:v>
                      </c:pt>
                      <c:pt idx="3122">
                        <c:v>0.92831683165125722</c:v>
                      </c:pt>
                      <c:pt idx="3123">
                        <c:v>0.40950495048171098</c:v>
                      </c:pt>
                      <c:pt idx="3124">
                        <c:v>2.7616831682257414</c:v>
                      </c:pt>
                      <c:pt idx="3125">
                        <c:v>2.0070297029030706</c:v>
                      </c:pt>
                      <c:pt idx="3126">
                        <c:v>2.3394059405166168</c:v>
                      </c:pt>
                      <c:pt idx="3127">
                        <c:v>4.6735643562801128</c:v>
                      </c:pt>
                      <c:pt idx="3128">
                        <c:v>5.9064356433689253</c:v>
                      </c:pt>
                      <c:pt idx="3129">
                        <c:v>6.450198019587468</c:v>
                      </c:pt>
                      <c:pt idx="3130">
                        <c:v>4.9666336632012387</c:v>
                      </c:pt>
                      <c:pt idx="3131">
                        <c:v>4.8949504948862614</c:v>
                      </c:pt>
                      <c:pt idx="3132">
                        <c:v>4.1599009899615469</c:v>
                      </c:pt>
                      <c:pt idx="3133">
                        <c:v>4.1462376236246854</c:v>
                      </c:pt>
                      <c:pt idx="3134">
                        <c:v>3.0888118810847596</c:v>
                      </c:pt>
                      <c:pt idx="3135">
                        <c:v>3.7346534652218728</c:v>
                      </c:pt>
                      <c:pt idx="3136">
                        <c:v>4.6652475245971141</c:v>
                      </c:pt>
                      <c:pt idx="3137">
                        <c:v>4.4016831681715445</c:v>
                      </c:pt>
                      <c:pt idx="3138">
                        <c:v>5.7092079206016502</c:v>
                      </c:pt>
                      <c:pt idx="3139">
                        <c:v>5.8542574255483482</c:v>
                      </c:pt>
                      <c:pt idx="3140">
                        <c:v>7.444257425495417</c:v>
                      </c:pt>
                      <c:pt idx="3141">
                        <c:v>5.7522772275305192</c:v>
                      </c:pt>
                      <c:pt idx="3142">
                        <c:v>6.2856435641477741</c:v>
                      </c:pt>
                      <c:pt idx="3143">
                        <c:v>6.8098019799725842</c:v>
                      </c:pt>
                      <c:pt idx="3144">
                        <c:v>6.4442574255291873</c:v>
                      </c:pt>
                      <c:pt idx="3145">
                        <c:v>6.9917821779855824</c:v>
                      </c:pt>
                      <c:pt idx="3146">
                        <c:v>6.3814851483030388</c:v>
                      </c:pt>
                      <c:pt idx="3147">
                        <c:v>5.6760396037718008</c:v>
                      </c:pt>
                      <c:pt idx="3148">
                        <c:v>5.0173267325065343</c:v>
                      </c:pt>
                      <c:pt idx="3149">
                        <c:v>5.4342574255618015</c:v>
                      </c:pt>
                      <c:pt idx="3150">
                        <c:v>6.725148514628728</c:v>
                      </c:pt>
                      <c:pt idx="3151">
                        <c:v>8.4460396036791341</c:v>
                      </c:pt>
                      <c:pt idx="3152">
                        <c:v>6.2296039601886166</c:v>
                      </c:pt>
                      <c:pt idx="3153">
                        <c:v>7.9179207918164058</c:v>
                      </c:pt>
                      <c:pt idx="3154">
                        <c:v>4.5247524750983823</c:v>
                      </c:pt>
                      <c:pt idx="3155">
                        <c:v>2.1090099009194954</c:v>
                      </c:pt>
                      <c:pt idx="3156">
                        <c:v>2.9905940593061833</c:v>
                      </c:pt>
                      <c:pt idx="3157">
                        <c:v>1.9964356434989008</c:v>
                      </c:pt>
                      <c:pt idx="3158">
                        <c:v>0.72821782175839933</c:v>
                      </c:pt>
                      <c:pt idx="3159">
                        <c:v>-0.42524752473826449</c:v>
                      </c:pt>
                      <c:pt idx="3160">
                        <c:v>-0.95326732670166281</c:v>
                      </c:pt>
                      <c:pt idx="3161">
                        <c:v>-1.7049504949923799</c:v>
                      </c:pt>
                      <c:pt idx="3162">
                        <c:v>-0.19792079207242644</c:v>
                      </c:pt>
                      <c:pt idx="3163">
                        <c:v>0.94495049501725603</c:v>
                      </c:pt>
                      <c:pt idx="3164">
                        <c:v>0.79623762373485518</c:v>
                      </c:pt>
                      <c:pt idx="3165">
                        <c:v>1.0771287128358025</c:v>
                      </c:pt>
                      <c:pt idx="3166">
                        <c:v>-0.19485148514254924</c:v>
                      </c:pt>
                      <c:pt idx="3167">
                        <c:v>0.14504950494528832</c:v>
                      </c:pt>
                      <c:pt idx="3168">
                        <c:v>-1.0159405940256661</c:v>
                      </c:pt>
                      <c:pt idx="3169">
                        <c:v>-2.5094059405109057</c:v>
                      </c:pt>
                      <c:pt idx="3170">
                        <c:v>-2.0425742573576429</c:v>
                      </c:pt>
                      <c:pt idx="3171">
                        <c:v>-0.76891089106395116</c:v>
                      </c:pt>
                      <c:pt idx="3172">
                        <c:v>-0.37386138612499387</c:v>
                      </c:pt>
                      <c:pt idx="3173">
                        <c:v>1.9603960395139154E-2</c:v>
                      </c:pt>
                      <c:pt idx="3174">
                        <c:v>0.34891089107740236</c:v>
                      </c:pt>
                      <c:pt idx="3175">
                        <c:v>0.19495049504328593</c:v>
                      </c:pt>
                      <c:pt idx="3176">
                        <c:v>0.40940594058097413</c:v>
                      </c:pt>
                      <c:pt idx="3177">
                        <c:v>3.6237623761138101E-2</c:v>
                      </c:pt>
                      <c:pt idx="3178">
                        <c:v>-9.3663366333425729E-2</c:v>
                      </c:pt>
                      <c:pt idx="3179">
                        <c:v>1.9603960395139383E-2</c:v>
                      </c:pt>
                      <c:pt idx="3180">
                        <c:v>-0.52722772275468943</c:v>
                      </c:pt>
                      <c:pt idx="3181">
                        <c:v>-0.67227722770138598</c:v>
                      </c:pt>
                      <c:pt idx="3182">
                        <c:v>-0.97445544551140562</c:v>
                      </c:pt>
                      <c:pt idx="3183">
                        <c:v>-2.0176237623086459</c:v>
                      </c:pt>
                      <c:pt idx="3184">
                        <c:v>-0.31346534652356628</c:v>
                      </c:pt>
                      <c:pt idx="3185">
                        <c:v>0.43584158414383906</c:v>
                      </c:pt>
                      <c:pt idx="3186">
                        <c:v>-0.20544554454812403</c:v>
                      </c:pt>
                      <c:pt idx="3187">
                        <c:v>-0.93366336630652391</c:v>
                      </c:pt>
                      <c:pt idx="3188">
                        <c:v>-6.2673267324003024E-2</c:v>
                      </c:pt>
                      <c:pt idx="3189">
                        <c:v>0.27722772276383562</c:v>
                      </c:pt>
                      <c:pt idx="3190">
                        <c:v>0.61554455443425571</c:v>
                      </c:pt>
                      <c:pt idx="3191">
                        <c:v>-0.27722772276242785</c:v>
                      </c:pt>
                      <c:pt idx="3192">
                        <c:v>-0.37396039602713793</c:v>
                      </c:pt>
                      <c:pt idx="3193">
                        <c:v>3.2475247523289029E-2</c:v>
                      </c:pt>
                      <c:pt idx="3194">
                        <c:v>0.19861386138039835</c:v>
                      </c:pt>
                      <c:pt idx="3195">
                        <c:v>-0.10732673266887741</c:v>
                      </c:pt>
                      <c:pt idx="3196">
                        <c:v>0.13742574257026141</c:v>
                      </c:pt>
                      <c:pt idx="3197">
                        <c:v>0.30217821781283366</c:v>
                      </c:pt>
                      <c:pt idx="3198">
                        <c:v>0.61712871285167337</c:v>
                      </c:pt>
                      <c:pt idx="3199">
                        <c:v>1.7033663365763694</c:v>
                      </c:pt>
                      <c:pt idx="3200">
                        <c:v>1.2766336633228319</c:v>
                      </c:pt>
                      <c:pt idx="3201">
                        <c:v>1.3695049504503627</c:v>
                      </c:pt>
                      <c:pt idx="3202">
                        <c:v>2.9708910890103066</c:v>
                      </c:pt>
                      <c:pt idx="3203">
                        <c:v>4.3140594057971358</c:v>
                      </c:pt>
                      <c:pt idx="3204">
                        <c:v>4.8488118810275225</c:v>
                      </c:pt>
                      <c:pt idx="3205">
                        <c:v>3.3448514850374442</c:v>
                      </c:pt>
                      <c:pt idx="3206">
                        <c:v>6.5513861383965892</c:v>
                      </c:pt>
                      <c:pt idx="3207">
                        <c:v>6.2282178215754875</c:v>
                      </c:pt>
                      <c:pt idx="3208">
                        <c:v>8.0705940591381289</c:v>
                      </c:pt>
                      <c:pt idx="3209">
                        <c:v>7.7789108908301348</c:v>
                      </c:pt>
                      <c:pt idx="3210">
                        <c:v>9.6100990095827825</c:v>
                      </c:pt>
                      <c:pt idx="3211">
                        <c:v>10.440198019455458</c:v>
                      </c:pt>
                      <c:pt idx="3212">
                        <c:v>12.790198019377641</c:v>
                      </c:pt>
                      <c:pt idx="3213">
                        <c:v>9.0199999997012075</c:v>
                      </c:pt>
                      <c:pt idx="3214">
                        <c:v>9.6303960392844843</c:v>
                      </c:pt>
                      <c:pt idx="3215">
                        <c:v>7.861287128451421</c:v>
                      </c:pt>
                      <c:pt idx="3216">
                        <c:v>6.7381188116576185</c:v>
                      </c:pt>
                      <c:pt idx="3217">
                        <c:v>5.4644554453625149</c:v>
                      </c:pt>
                      <c:pt idx="3218">
                        <c:v>4.3714851483694224</c:v>
                      </c:pt>
                      <c:pt idx="3219">
                        <c:v>2.2880198019047535</c:v>
                      </c:pt>
                      <c:pt idx="3220">
                        <c:v>3.2783168315748568</c:v>
                      </c:pt>
                      <c:pt idx="3221">
                        <c:v>2.4777227721949169</c:v>
                      </c:pt>
                      <c:pt idx="3222">
                        <c:v>3.0427722771267542</c:v>
                      </c:pt>
                      <c:pt idx="3223">
                        <c:v>2.5698019801123331</c:v>
                      </c:pt>
                      <c:pt idx="3224">
                        <c:v>4.4681188117319861</c:v>
                      </c:pt>
                      <c:pt idx="3225">
                        <c:v>4.3571287127259977</c:v>
                      </c:pt>
                      <c:pt idx="3226">
                        <c:v>2.4716831682344926</c:v>
                      </c:pt>
                      <c:pt idx="3227">
                        <c:v>2.6469306929804963</c:v>
                      </c:pt>
                      <c:pt idx="3228">
                        <c:v>0.3988118811753994</c:v>
                      </c:pt>
                      <c:pt idx="3229">
                        <c:v>-0.35435643563199887</c:v>
                      </c:pt>
                      <c:pt idx="3230">
                        <c:v>-0.2863366336527291</c:v>
                      </c:pt>
                      <c:pt idx="3231">
                        <c:v>-1.1503960395667872</c:v>
                      </c:pt>
                      <c:pt idx="3232">
                        <c:v>-1.191188118773076</c:v>
                      </c:pt>
                      <c:pt idx="3233">
                        <c:v>-1.31821782173783</c:v>
                      </c:pt>
                      <c:pt idx="3234">
                        <c:v>-2.6521782177336175</c:v>
                      </c:pt>
                      <c:pt idx="3235">
                        <c:v>-3.3856435642451412</c:v>
                      </c:pt>
                      <c:pt idx="3236">
                        <c:v>-3.5450495048338531</c:v>
                      </c:pt>
                      <c:pt idx="3237">
                        <c:v>-2.924851485052304</c:v>
                      </c:pt>
                      <c:pt idx="3238">
                        <c:v>-5.296039603784239</c:v>
                      </c:pt>
                      <c:pt idx="3239">
                        <c:v>-6.5983168314640377</c:v>
                      </c:pt>
                      <c:pt idx="3240">
                        <c:v>-8.6816831680293802</c:v>
                      </c:pt>
                      <c:pt idx="3241">
                        <c:v>-9.3796039600849213</c:v>
                      </c:pt>
                      <c:pt idx="3242">
                        <c:v>-10.81405940558186</c:v>
                      </c:pt>
                      <c:pt idx="3243">
                        <c:v>-10.871485148152743</c:v>
                      </c:pt>
                      <c:pt idx="3244">
                        <c:v>-10.661584158061611</c:v>
                      </c:pt>
                      <c:pt idx="3245">
                        <c:v>-11.95326732633584</c:v>
                      </c:pt>
                      <c:pt idx="3246">
                        <c:v>-11.719009900601534</c:v>
                      </c:pt>
                      <c:pt idx="3247">
                        <c:v>-10.842772276868713</c:v>
                      </c:pt>
                      <c:pt idx="3248">
                        <c:v>-10.666831682813328</c:v>
                      </c:pt>
                      <c:pt idx="3249">
                        <c:v>-11.035445544188008</c:v>
                      </c:pt>
                      <c:pt idx="3250">
                        <c:v>-10.209009900651042</c:v>
                      </c:pt>
                      <c:pt idx="3251">
                        <c:v>-8.9075247521799419</c:v>
                      </c:pt>
                      <c:pt idx="3252">
                        <c:v>-11.246930692696559</c:v>
                      </c:pt>
                      <c:pt idx="3253">
                        <c:v>-10.980198019437561</c:v>
                      </c:pt>
                      <c:pt idx="3254">
                        <c:v>-12.303663365927106</c:v>
                      </c:pt>
                      <c:pt idx="3255">
                        <c:v>-13.790396039146756</c:v>
                      </c:pt>
                      <c:pt idx="3256">
                        <c:v>-13.228316831244069</c:v>
                      </c:pt>
                      <c:pt idx="3257">
                        <c:v>-12.554455445128083</c:v>
                      </c:pt>
                      <c:pt idx="3258">
                        <c:v>-11.601188118427821</c:v>
                      </c:pt>
                      <c:pt idx="3259">
                        <c:v>-9.1522772274190825</c:v>
                      </c:pt>
                      <c:pt idx="3260">
                        <c:v>-8.887821781884071</c:v>
                      </c:pt>
                      <c:pt idx="3261">
                        <c:v>-7.9322772274584183</c:v>
                      </c:pt>
                      <c:pt idx="3262">
                        <c:v>-7.8552475244924063</c:v>
                      </c:pt>
                      <c:pt idx="3263">
                        <c:v>-8.7073267323849386</c:v>
                      </c:pt>
                      <c:pt idx="3264">
                        <c:v>-6.8559405938313311</c:v>
                      </c:pt>
                      <c:pt idx="3265">
                        <c:v>-7.5161386136118651</c:v>
                      </c:pt>
                      <c:pt idx="3266">
                        <c:v>-7.979207920527279</c:v>
                      </c:pt>
                      <c:pt idx="3267">
                        <c:v>-8.300990098733843</c:v>
                      </c:pt>
                      <c:pt idx="3268">
                        <c:v>-6.0899009898971892</c:v>
                      </c:pt>
                      <c:pt idx="3269">
                        <c:v>-5.8399009899049243</c:v>
                      </c:pt>
                      <c:pt idx="3270">
                        <c:v>-2.625742574169347</c:v>
                      </c:pt>
                      <c:pt idx="3271">
                        <c:v>-3.206534653359145</c:v>
                      </c:pt>
                      <c:pt idx="3272">
                        <c:v>-3.5556435642394266</c:v>
                      </c:pt>
                      <c:pt idx="3273">
                        <c:v>-3.9400990097699968</c:v>
                      </c:pt>
                      <c:pt idx="3274">
                        <c:v>-5.2121782176490861</c:v>
                      </c:pt>
                      <c:pt idx="3275">
                        <c:v>-9.980198019469924</c:v>
                      </c:pt>
                      <c:pt idx="3276">
                        <c:v>-11.313366336258415</c:v>
                      </c:pt>
                      <c:pt idx="3277">
                        <c:v>-11.189504950122865</c:v>
                      </c:pt>
                      <c:pt idx="3278">
                        <c:v>-12.499306930278363</c:v>
                      </c:pt>
                      <c:pt idx="3279">
                        <c:v>-13.72910891043589</c:v>
                      </c:pt>
                      <c:pt idx="3280">
                        <c:v>-10.522574257076752</c:v>
                      </c:pt>
                      <c:pt idx="3281">
                        <c:v>-10.975049504586588</c:v>
                      </c:pt>
                      <c:pt idx="3282">
                        <c:v>-8.3439603957619735</c:v>
                      </c:pt>
                      <c:pt idx="3283">
                        <c:v>-7.08475247501244</c:v>
                      </c:pt>
                      <c:pt idx="3284">
                        <c:v>-5.1139603958705084</c:v>
                      </c:pt>
                      <c:pt idx="3285">
                        <c:v>-3.547326732555022</c:v>
                      </c:pt>
                      <c:pt idx="3286">
                        <c:v>-3.611485148394296</c:v>
                      </c:pt>
                      <c:pt idx="3287">
                        <c:v>-6.3067326730581863</c:v>
                      </c:pt>
                      <c:pt idx="3288">
                        <c:v>-8.3636633660592565</c:v>
                      </c:pt>
                      <c:pt idx="3289">
                        <c:v>-9.3222772274133696</c:v>
                      </c:pt>
                      <c:pt idx="3290">
                        <c:v>-9.4211881184985096</c:v>
                      </c:pt>
                      <c:pt idx="3291">
                        <c:v>-11.889009900594422</c:v>
                      </c:pt>
                      <c:pt idx="3292">
                        <c:v>-11.323960395663983</c:v>
                      </c:pt>
                      <c:pt idx="3293">
                        <c:v>-13.350693068864341</c:v>
                      </c:pt>
                      <c:pt idx="3294">
                        <c:v>-10.431188118465892</c:v>
                      </c:pt>
                      <c:pt idx="3295">
                        <c:v>-11.67752475208728</c:v>
                      </c:pt>
                      <c:pt idx="3296">
                        <c:v>-11.113168316463415</c:v>
                      </c:pt>
                      <c:pt idx="3297">
                        <c:v>-10.0609900986752</c:v>
                      </c:pt>
                      <c:pt idx="3298">
                        <c:v>-10.121386138278032</c:v>
                      </c:pt>
                      <c:pt idx="3299">
                        <c:v>-11.063366336266149</c:v>
                      </c:pt>
                      <c:pt idx="3300">
                        <c:v>-11.832376237230836</c:v>
                      </c:pt>
                      <c:pt idx="3301">
                        <c:v>-14.569900989614895</c:v>
                      </c:pt>
                      <c:pt idx="3302">
                        <c:v>-13.26831683124235</c:v>
                      </c:pt>
                      <c:pt idx="3303">
                        <c:v>-13.581089108460048</c:v>
                      </c:pt>
                      <c:pt idx="3304">
                        <c:v>-12.38425742533161</c:v>
                      </c:pt>
                      <c:pt idx="3305">
                        <c:v>-9.3059405937509876</c:v>
                      </c:pt>
                      <c:pt idx="3306">
                        <c:v>-9.0611881185111454</c:v>
                      </c:pt>
                      <c:pt idx="3307">
                        <c:v>-6.1760396037556173</c:v>
                      </c:pt>
                      <c:pt idx="3308">
                        <c:v>-5.544851484964842</c:v>
                      </c:pt>
                      <c:pt idx="3309">
                        <c:v>-4.2158415840178547</c:v>
                      </c:pt>
                      <c:pt idx="3310">
                        <c:v>-5.9312871285157742</c:v>
                      </c:pt>
                      <c:pt idx="3311">
                        <c:v>-6.8702970294747541</c:v>
                      </c:pt>
                      <c:pt idx="3312">
                        <c:v>-7.2135643561960876</c:v>
                      </c:pt>
                      <c:pt idx="3313">
                        <c:v>-8.2902970294282365</c:v>
                      </c:pt>
                      <c:pt idx="3314">
                        <c:v>-7.9934653462692591</c:v>
                      </c:pt>
                      <c:pt idx="3315">
                        <c:v>-8.2654455442799808</c:v>
                      </c:pt>
                      <c:pt idx="3316">
                        <c:v>-6.4499009898845534</c:v>
                      </c:pt>
                      <c:pt idx="3317">
                        <c:v>-6.1779207918738424</c:v>
                      </c:pt>
                      <c:pt idx="3318">
                        <c:v>-3.9042574256132121</c:v>
                      </c:pt>
                      <c:pt idx="3319">
                        <c:v>-4.8846534651843072</c:v>
                      </c:pt>
                      <c:pt idx="3320">
                        <c:v>-3.7916831681912138</c:v>
                      </c:pt>
                      <c:pt idx="3321">
                        <c:v>-1.8921782177584952</c:v>
                      </c:pt>
                      <c:pt idx="3322">
                        <c:v>-2.2215841583421985</c:v>
                      </c:pt>
                      <c:pt idx="3323">
                        <c:v>-2.7703960395116889</c:v>
                      </c:pt>
                      <c:pt idx="3324">
                        <c:v>-1.6097029702436476</c:v>
                      </c:pt>
                      <c:pt idx="3325">
                        <c:v>-2.8886138612904619</c:v>
                      </c:pt>
                      <c:pt idx="3326">
                        <c:v>-2.0229702969632077</c:v>
                      </c:pt>
                      <c:pt idx="3327">
                        <c:v>-2.2019801979463556</c:v>
                      </c:pt>
                      <c:pt idx="3328">
                        <c:v>-0.96960396036334051</c:v>
                      </c:pt>
                      <c:pt idx="3329">
                        <c:v>-0.81544554452774987</c:v>
                      </c:pt>
                      <c:pt idx="3330">
                        <c:v>-1.2162376237221073</c:v>
                      </c:pt>
                      <c:pt idx="3331">
                        <c:v>-1.4506930692585867</c:v>
                      </c:pt>
                      <c:pt idx="3332">
                        <c:v>-1.2875247524327273</c:v>
                      </c:pt>
                      <c:pt idx="3333">
                        <c:v>-0.57405940592140237</c:v>
                      </c:pt>
                      <c:pt idx="3334">
                        <c:v>-0.37584158414606234</c:v>
                      </c:pt>
                      <c:pt idx="3335">
                        <c:v>-1.6043564355904916</c:v>
                      </c:pt>
                      <c:pt idx="3336">
                        <c:v>-3.8025742572997014</c:v>
                      </c:pt>
                      <c:pt idx="3337">
                        <c:v>-4.7645544552873114</c:v>
                      </c:pt>
                      <c:pt idx="3338">
                        <c:v>-6.0491089106901947</c:v>
                      </c:pt>
                      <c:pt idx="3339">
                        <c:v>-3.9869306929367094</c:v>
                      </c:pt>
                      <c:pt idx="3340">
                        <c:v>-4.49445544539482</c:v>
                      </c:pt>
                      <c:pt idx="3341">
                        <c:v>-4.4019801978737547</c:v>
                      </c:pt>
                      <c:pt idx="3342">
                        <c:v>-1.1232673266952462</c:v>
                      </c:pt>
                      <c:pt idx="3343">
                        <c:v>-1.7441584157840644</c:v>
                      </c:pt>
                      <c:pt idx="3344">
                        <c:v>-2.1695049504230668</c:v>
                      </c:pt>
                      <c:pt idx="3345">
                        <c:v>-2.2053465345805541</c:v>
                      </c:pt>
                      <c:pt idx="3346">
                        <c:v>-3.2731683167224714</c:v>
                      </c:pt>
                      <c:pt idx="3347">
                        <c:v>-4.8438613859780153</c:v>
                      </c:pt>
                      <c:pt idx="3348">
                        <c:v>-3.6628712870068663</c:v>
                      </c:pt>
                      <c:pt idx="3349">
                        <c:v>-4.2483168315418478</c:v>
                      </c:pt>
                      <c:pt idx="3350">
                        <c:v>-7.4855445542067978</c:v>
                      </c:pt>
                      <c:pt idx="3351">
                        <c:v>-4.9507920790432438</c:v>
                      </c:pt>
                      <c:pt idx="3352">
                        <c:v>-5.4554455443736538</c:v>
                      </c:pt>
                      <c:pt idx="3353">
                        <c:v>-3.1604950493997341</c:v>
                      </c:pt>
                      <c:pt idx="3354">
                        <c:v>-2.7899999999068275</c:v>
                      </c:pt>
                      <c:pt idx="3355">
                        <c:v>-1.48811881183138</c:v>
                      </c:pt>
                      <c:pt idx="3356">
                        <c:v>-2.5562376236776183</c:v>
                      </c:pt>
                      <c:pt idx="3357">
                        <c:v>-2.5237623761536252</c:v>
                      </c:pt>
                      <c:pt idx="3358">
                        <c:v>-4.2535643562949703</c:v>
                      </c:pt>
                      <c:pt idx="3359">
                        <c:v>-3.2874257424651576</c:v>
                      </c:pt>
                      <c:pt idx="3360">
                        <c:v>-3.8845544553166325</c:v>
                      </c:pt>
                      <c:pt idx="3361">
                        <c:v>-5.9203960394072901</c:v>
                      </c:pt>
                      <c:pt idx="3362">
                        <c:v>-8.1222772274536119</c:v>
                      </c:pt>
                      <c:pt idx="3363">
                        <c:v>-5.972079207722067</c:v>
                      </c:pt>
                      <c:pt idx="3364">
                        <c:v>-5.9883168314837105</c:v>
                      </c:pt>
                      <c:pt idx="3365">
                        <c:v>-3.6685148513636396</c:v>
                      </c:pt>
                      <c:pt idx="3366">
                        <c:v>-4.2891089107488378</c:v>
                      </c:pt>
                      <c:pt idx="3367">
                        <c:v>-4.028118811747353</c:v>
                      </c:pt>
                      <c:pt idx="3368">
                        <c:v>-3.9351485147204923</c:v>
                      </c:pt>
                      <c:pt idx="3369">
                        <c:v>-4.4322772275759075</c:v>
                      </c:pt>
                      <c:pt idx="3370">
                        <c:v>-5.5660396037752884</c:v>
                      </c:pt>
                      <c:pt idx="3371">
                        <c:v>-5.0848514849800113</c:v>
                      </c:pt>
                      <c:pt idx="3372">
                        <c:v>-6.2690099007824829</c:v>
                      </c:pt>
                      <c:pt idx="3373">
                        <c:v>-5.5108910889255744</c:v>
                      </c:pt>
                      <c:pt idx="3374">
                        <c:v>-4.9866336632014328</c:v>
                      </c:pt>
                      <c:pt idx="3375">
                        <c:v>-3.6110891087906465</c:v>
                      </c:pt>
                      <c:pt idx="3376">
                        <c:v>-5.2087128711141473</c:v>
                      </c:pt>
                      <c:pt idx="3377">
                        <c:v>-4.6879207919235348</c:v>
                      </c:pt>
                      <c:pt idx="3378">
                        <c:v>-3.8188118810613472</c:v>
                      </c:pt>
                      <c:pt idx="3379">
                        <c:v>-3.0622772276211592</c:v>
                      </c:pt>
                      <c:pt idx="3380">
                        <c:v>-1.2323762375830154</c:v>
                      </c:pt>
                      <c:pt idx="3381">
                        <c:v>-1.3645544554001547</c:v>
                      </c:pt>
                      <c:pt idx="3382">
                        <c:v>-0.57405940592140225</c:v>
                      </c:pt>
                      <c:pt idx="3383">
                        <c:v>-0.53485148513042069</c:v>
                      </c:pt>
                      <c:pt idx="3384">
                        <c:v>-0.52425742572484579</c:v>
                      </c:pt>
                      <c:pt idx="3385">
                        <c:v>0.37920792077955662</c:v>
                      </c:pt>
                      <c:pt idx="3386">
                        <c:v>0.72247524750088954</c:v>
                      </c:pt>
                      <c:pt idx="3387">
                        <c:v>1.8423762375626418</c:v>
                      </c:pt>
                      <c:pt idx="3388">
                        <c:v>4.0798019800628325</c:v>
                      </c:pt>
                      <c:pt idx="3389">
                        <c:v>5.9720792077227669</c:v>
                      </c:pt>
                      <c:pt idx="3390">
                        <c:v>8.3420792076437476</c:v>
                      </c:pt>
                      <c:pt idx="3391">
                        <c:v>9.9124752471956725</c:v>
                      </c:pt>
                      <c:pt idx="3392">
                        <c:v>7.1996039601570159</c:v>
                      </c:pt>
                      <c:pt idx="3393">
                        <c:v>9.2096039600906359</c:v>
                      </c:pt>
                      <c:pt idx="3394">
                        <c:v>8.0131683165658441</c:v>
                      </c:pt>
                      <c:pt idx="3395">
                        <c:v>6.7467326730435246</c:v>
                      </c:pt>
                      <c:pt idx="3396">
                        <c:v>4.7041584156851783</c:v>
                      </c:pt>
                      <c:pt idx="3397">
                        <c:v>1.820891089048579</c:v>
                      </c:pt>
                      <c:pt idx="3398">
                        <c:v>1.6331683167773721</c:v>
                      </c:pt>
                      <c:pt idx="3399">
                        <c:v>4.3819801978742587</c:v>
                      </c:pt>
                      <c:pt idx="3400">
                        <c:v>4.2891089107488396</c:v>
                      </c:pt>
                      <c:pt idx="3401">
                        <c:v>7.2959405938173676</c:v>
                      </c:pt>
                      <c:pt idx="3402">
                        <c:v>9.5333663363175614</c:v>
                      </c:pt>
                      <c:pt idx="3403">
                        <c:v>9.6515841580949342</c:v>
                      </c:pt>
                      <c:pt idx="3404">
                        <c:v>13.817128712412549</c:v>
                      </c:pt>
                      <c:pt idx="3405">
                        <c:v>11.913960395644121</c:v>
                      </c:pt>
                      <c:pt idx="3406">
                        <c:v>11.771188118421406</c:v>
                      </c:pt>
                      <c:pt idx="3407">
                        <c:v>10.584851484797804</c:v>
                      </c:pt>
                      <c:pt idx="3408">
                        <c:v>8.8285148511921534</c:v>
                      </c:pt>
                      <c:pt idx="3409">
                        <c:v>8.9573267323757992</c:v>
                      </c:pt>
                      <c:pt idx="3410">
                        <c:v>7.8642574254812638</c:v>
                      </c:pt>
                      <c:pt idx="3411">
                        <c:v>8.8912871284182948</c:v>
                      </c:pt>
                      <c:pt idx="3412">
                        <c:v>7.2351485146115921</c:v>
                      </c:pt>
                      <c:pt idx="3413">
                        <c:v>6.9004950492754658</c:v>
                      </c:pt>
                      <c:pt idx="3414">
                        <c:v>7.558712871036338</c:v>
                      </c:pt>
                      <c:pt idx="3415">
                        <c:v>6.3924752473129658</c:v>
                      </c:pt>
                      <c:pt idx="3416">
                        <c:v>6.9110891086817476</c:v>
                      </c:pt>
                      <c:pt idx="3417">
                        <c:v>5.5143564354605132</c:v>
                      </c:pt>
                      <c:pt idx="3418">
                        <c:v>4.5394059404440146</c:v>
                      </c:pt>
                      <c:pt idx="3419">
                        <c:v>5.2280198018063748</c:v>
                      </c:pt>
                      <c:pt idx="3420">
                        <c:v>3.6307920790872279</c:v>
                      </c:pt>
                      <c:pt idx="3421">
                        <c:v>5.2906930691317866</c:v>
                      </c:pt>
                      <c:pt idx="3422">
                        <c:v>5.0421782176540937</c:v>
                      </c:pt>
                      <c:pt idx="3423">
                        <c:v>5.936534653268196</c:v>
                      </c:pt>
                      <c:pt idx="3424">
                        <c:v>7.9681188116166162</c:v>
                      </c:pt>
                      <c:pt idx="3425">
                        <c:v>7.7876237621174873</c:v>
                      </c:pt>
                      <c:pt idx="3426">
                        <c:v>11.677920791691633</c:v>
                      </c:pt>
                      <c:pt idx="3427">
                        <c:v>10.996435643199202</c:v>
                      </c:pt>
                      <c:pt idx="3428">
                        <c:v>14.439603959916672</c:v>
                      </c:pt>
                      <c:pt idx="3429">
                        <c:v>14.506039603479227</c:v>
                      </c:pt>
                      <c:pt idx="3430">
                        <c:v>14.949405940098064</c:v>
                      </c:pt>
                      <c:pt idx="3431">
                        <c:v>15.003168316333946</c:v>
                      </c:pt>
                      <c:pt idx="3432">
                        <c:v>13.009999999567794</c:v>
                      </c:pt>
                      <c:pt idx="3433">
                        <c:v>8.7587128709968063</c:v>
                      </c:pt>
                      <c:pt idx="3434">
                        <c:v>10.65999999964701</c:v>
                      </c:pt>
                      <c:pt idx="3435">
                        <c:v>6.8641584156135913</c:v>
                      </c:pt>
                      <c:pt idx="3436">
                        <c:v>8.3636633660592565</c:v>
                      </c:pt>
                      <c:pt idx="3437">
                        <c:v>5.7092079206016546</c:v>
                      </c:pt>
                      <c:pt idx="3438">
                        <c:v>9.6409900986900592</c:v>
                      </c:pt>
                      <c:pt idx="3439">
                        <c:v>12.940495049074661</c:v>
                      </c:pt>
                      <c:pt idx="3440">
                        <c:v>12.98128712828235</c:v>
                      </c:pt>
                      <c:pt idx="3441">
                        <c:v>14.704356435155995</c:v>
                      </c:pt>
                      <c:pt idx="3442">
                        <c:v>15.283663365829119</c:v>
                      </c:pt>
                      <c:pt idx="3443">
                        <c:v>15.381980197509842</c:v>
                      </c:pt>
                      <c:pt idx="3444">
                        <c:v>15.253465346028413</c:v>
                      </c:pt>
                      <c:pt idx="3445">
                        <c:v>14.857722771782889</c:v>
                      </c:pt>
                      <c:pt idx="3446">
                        <c:v>11.86188118772499</c:v>
                      </c:pt>
                      <c:pt idx="3447">
                        <c:v>11.683564356047713</c:v>
                      </c:pt>
                      <c:pt idx="3448">
                        <c:v>8.9429702967323728</c:v>
                      </c:pt>
                      <c:pt idx="3449">
                        <c:v>9.1522772274190807</c:v>
                      </c:pt>
                      <c:pt idx="3450">
                        <c:v>8.7897029700048179</c:v>
                      </c:pt>
                      <c:pt idx="3451">
                        <c:v>9.5117821779020613</c:v>
                      </c:pt>
                      <c:pt idx="3452">
                        <c:v>10.327623762033461</c:v>
                      </c:pt>
                      <c:pt idx="3453">
                        <c:v>8.7881188115888111</c:v>
                      </c:pt>
                      <c:pt idx="3454">
                        <c:v>9.3168316828587745</c:v>
                      </c:pt>
                      <c:pt idx="3455">
                        <c:v>9.0956435640540985</c:v>
                      </c:pt>
                      <c:pt idx="3456">
                        <c:v>7.6754455442998459</c:v>
                      </c:pt>
                      <c:pt idx="3457">
                        <c:v>7.8144554452861206</c:v>
                      </c:pt>
                      <c:pt idx="3458">
                        <c:v>4.6380198018269478</c:v>
                      </c:pt>
                      <c:pt idx="3459">
                        <c:v>4.4318811879722579</c:v>
                      </c:pt>
                      <c:pt idx="3460">
                        <c:v>2.965643564258591</c:v>
                      </c:pt>
                      <c:pt idx="3461">
                        <c:v>1.7442574256833947</c:v>
                      </c:pt>
                      <c:pt idx="3462">
                        <c:v>2.7926732672337571</c:v>
                      </c:pt>
                      <c:pt idx="3463">
                        <c:v>5.5966336631810583</c:v>
                      </c:pt>
                      <c:pt idx="3464">
                        <c:v>6.44425742552919</c:v>
                      </c:pt>
                      <c:pt idx="3465">
                        <c:v>8.6499009898112487</c:v>
                      </c:pt>
                      <c:pt idx="3466">
                        <c:v>10.107821781841912</c:v>
                      </c:pt>
                      <c:pt idx="3467">
                        <c:v>8.4814851482343752</c:v>
                      </c:pt>
                      <c:pt idx="3468">
                        <c:v>8.1060396036919649</c:v>
                      </c:pt>
                      <c:pt idx="3469">
                        <c:v>6.1918811879122044</c:v>
                      </c:pt>
                      <c:pt idx="3470">
                        <c:v>6.2388118809810633</c:v>
                      </c:pt>
                      <c:pt idx="3471">
                        <c:v>4.7112871285565205</c:v>
                      </c:pt>
                      <c:pt idx="3472">
                        <c:v>4.6184158414318075</c:v>
                      </c:pt>
                      <c:pt idx="3473">
                        <c:v>4.2784158414418236</c:v>
                      </c:pt>
                      <c:pt idx="3474">
                        <c:v>2.9301980197047555</c:v>
                      </c:pt>
                      <c:pt idx="3475">
                        <c:v>4.3970297028242475</c:v>
                      </c:pt>
                      <c:pt idx="3476">
                        <c:v>6.1616831681128996</c:v>
                      </c:pt>
                      <c:pt idx="3477">
                        <c:v>8.9573267323757975</c:v>
                      </c:pt>
                      <c:pt idx="3478">
                        <c:v>9.6191089105709366</c:v>
                      </c:pt>
                      <c:pt idx="3479">
                        <c:v>11.497029702588154</c:v>
                      </c:pt>
                      <c:pt idx="3480">
                        <c:v>11.376138613483151</c:v>
                      </c:pt>
                      <c:pt idx="3481">
                        <c:v>10.865445544193728</c:v>
                      </c:pt>
                      <c:pt idx="3482">
                        <c:v>8.6492079205046846</c:v>
                      </c:pt>
                      <c:pt idx="3483">
                        <c:v>9.2097029699913726</c:v>
                      </c:pt>
                      <c:pt idx="3484">
                        <c:v>8.0432673264658145</c:v>
                      </c:pt>
                      <c:pt idx="3485">
                        <c:v>8.3667326729891336</c:v>
                      </c:pt>
                      <c:pt idx="3486">
                        <c:v>3.6878217820551598</c:v>
                      </c:pt>
                      <c:pt idx="3487">
                        <c:v>3.9763366335311363</c:v>
                      </c:pt>
                      <c:pt idx="3488">
                        <c:v>2.8530693068365922</c:v>
                      </c:pt>
                      <c:pt idx="3489">
                        <c:v>4.0171287127374242</c:v>
                      </c:pt>
                      <c:pt idx="3490">
                        <c:v>2.8334653464414519</c:v>
                      </c:pt>
                      <c:pt idx="3491">
                        <c:v>4.2747524751061201</c:v>
                      </c:pt>
                      <c:pt idx="3492">
                        <c:v>3.699108910768707</c:v>
                      </c:pt>
                      <c:pt idx="3493">
                        <c:v>2.1301980197306434</c:v>
                      </c:pt>
                      <c:pt idx="3494">
                        <c:v>1.7222772276649443</c:v>
                      </c:pt>
                      <c:pt idx="3495">
                        <c:v>0.47742574255742964</c:v>
                      </c:pt>
                      <c:pt idx="3496">
                        <c:v>-3.2475247523289084E-2</c:v>
                      </c:pt>
                      <c:pt idx="3497">
                        <c:v>-2.8062376236684727</c:v>
                      </c:pt>
                      <c:pt idx="3498">
                        <c:v>-5.9614851483164903</c:v>
                      </c:pt>
                      <c:pt idx="3499">
                        <c:v>-6.6285148512661607</c:v>
                      </c:pt>
                      <c:pt idx="3500">
                        <c:v>-7.5107920789580103</c:v>
                      </c:pt>
                      <c:pt idx="3501">
                        <c:v>-6.6595049502741741</c:v>
                      </c:pt>
                      <c:pt idx="3502">
                        <c:v>-5.2370297027973471</c:v>
                      </c:pt>
                      <c:pt idx="3503">
                        <c:v>-6.9880198017477309</c:v>
                      </c:pt>
                      <c:pt idx="3504">
                        <c:v>-5.8323762374292301</c:v>
                      </c:pt>
                      <c:pt idx="3505">
                        <c:v>-7.0703960393704248</c:v>
                      </c:pt>
                      <c:pt idx="3506">
                        <c:v>-4.0012871285801337</c:v>
                      </c:pt>
                      <c:pt idx="3507">
                        <c:v>-6.346039603749202</c:v>
                      </c:pt>
                      <c:pt idx="3508">
                        <c:v>-6.3512871285023271</c:v>
                      </c:pt>
                      <c:pt idx="3509">
                        <c:v>-9.1847524749423677</c:v>
                      </c:pt>
                      <c:pt idx="3510">
                        <c:v>-12.366435643154661</c:v>
                      </c:pt>
                      <c:pt idx="3511">
                        <c:v>-15.258811880680863</c:v>
                      </c:pt>
                      <c:pt idx="3512">
                        <c:v>-18.644455444926002</c:v>
                      </c:pt>
                      <c:pt idx="3513">
                        <c:v>-16.332178217278805</c:v>
                      </c:pt>
                      <c:pt idx="3514">
                        <c:v>-14.751188118322725</c:v>
                      </c:pt>
                      <c:pt idx="3515">
                        <c:v>-11.579306930308702</c:v>
                      </c:pt>
                      <c:pt idx="3516">
                        <c:v>-10.403960395694325</c:v>
                      </c:pt>
                      <c:pt idx="3517">
                        <c:v>-8.664257425454668</c:v>
                      </c:pt>
                      <c:pt idx="3518">
                        <c:v>-6.573366336415039</c:v>
                      </c:pt>
                      <c:pt idx="3519">
                        <c:v>-8.1884158413132493</c:v>
                      </c:pt>
                      <c:pt idx="3520">
                        <c:v>-6.2447524750393431</c:v>
                      </c:pt>
                      <c:pt idx="3521">
                        <c:v>-8.7118811878286877</c:v>
                      </c:pt>
                      <c:pt idx="3522">
                        <c:v>-8.6748514848602412</c:v>
                      </c:pt>
                      <c:pt idx="3523">
                        <c:v>-8.5743564353590909</c:v>
                      </c:pt>
                      <c:pt idx="3524">
                        <c:v>-10.425841583812041</c:v>
                      </c:pt>
                      <c:pt idx="3525">
                        <c:v>-11.466831682787433</c:v>
                      </c:pt>
                      <c:pt idx="3526">
                        <c:v>-9.0971287125693703</c:v>
                      </c:pt>
                      <c:pt idx="3527">
                        <c:v>-12.268217821376092</c:v>
                      </c:pt>
                      <c:pt idx="3528">
                        <c:v>-11.010495049139022</c:v>
                      </c:pt>
                      <c:pt idx="3529">
                        <c:v>-10.953861385775433</c:v>
                      </c:pt>
                      <c:pt idx="3530">
                        <c:v>-10.697722771922018</c:v>
                      </c:pt>
                      <c:pt idx="3531">
                        <c:v>-8.1936633660649694</c:v>
                      </c:pt>
                      <c:pt idx="3532">
                        <c:v>-6.515940593842755</c:v>
                      </c:pt>
                      <c:pt idx="3533">
                        <c:v>-2.4573267325924761</c:v>
                      </c:pt>
                      <c:pt idx="3534">
                        <c:v>-2.4716831682344935</c:v>
                      </c:pt>
                      <c:pt idx="3535">
                        <c:v>-2.3341584157634947</c:v>
                      </c:pt>
                      <c:pt idx="3536">
                        <c:v>-2.2517821781436149</c:v>
                      </c:pt>
                      <c:pt idx="3537">
                        <c:v>-1.4827722771789282</c:v>
                      </c:pt>
                      <c:pt idx="3538">
                        <c:v>-2.7050495048607566</c:v>
                      </c:pt>
                      <c:pt idx="3539">
                        <c:v>-2.739801980106622</c:v>
                      </c:pt>
                      <c:pt idx="3540">
                        <c:v>-2.1535643563650404</c:v>
                      </c:pt>
                      <c:pt idx="3541">
                        <c:v>-1.6527722771732158</c:v>
                      </c:pt>
                      <c:pt idx="3542">
                        <c:v>-0.65643564354268824</c:v>
                      </c:pt>
                      <c:pt idx="3543">
                        <c:v>0.16475247524257217</c:v>
                      </c:pt>
                      <c:pt idx="3544">
                        <c:v>1.6308910890555008</c:v>
                      </c:pt>
                      <c:pt idx="3545">
                        <c:v>2.1770297028987646</c:v>
                      </c:pt>
                      <c:pt idx="3546">
                        <c:v>2.954257425644307</c:v>
                      </c:pt>
                      <c:pt idx="3547">
                        <c:v>2.9550495048516092</c:v>
                      </c:pt>
                      <c:pt idx="3548">
                        <c:v>4.2641584157005452</c:v>
                      </c:pt>
                      <c:pt idx="3549">
                        <c:v>2.5645544553592092</c:v>
                      </c:pt>
                      <c:pt idx="3550">
                        <c:v>1.903663366273515</c:v>
                      </c:pt>
                      <c:pt idx="3551">
                        <c:v>0.76891089106254429</c:v>
                      </c:pt>
                      <c:pt idx="3552">
                        <c:v>0.39356435642227705</c:v>
                      </c:pt>
                      <c:pt idx="3553">
                        <c:v>0.2106930692998395</c:v>
                      </c:pt>
                      <c:pt idx="3554">
                        <c:v>0.62623762374056746</c:v>
                      </c:pt>
                      <c:pt idx="3555">
                        <c:v>1.7955445543959287</c:v>
                      </c:pt>
                      <c:pt idx="3556">
                        <c:v>1.5289108910390754</c:v>
                      </c:pt>
                      <c:pt idx="3557">
                        <c:v>3.5502970295855687</c:v>
                      </c:pt>
                      <c:pt idx="3558">
                        <c:v>4.4757425741084234</c:v>
                      </c:pt>
                      <c:pt idx="3559">
                        <c:v>9.0502970294026568</c:v>
                      </c:pt>
                      <c:pt idx="3560">
                        <c:v>7.0129702967967296</c:v>
                      </c:pt>
                      <c:pt idx="3561">
                        <c:v>6.7773267324478912</c:v>
                      </c:pt>
                      <c:pt idx="3562">
                        <c:v>3.8222772275962806</c:v>
                      </c:pt>
                      <c:pt idx="3563">
                        <c:v>2.2261386137880521</c:v>
                      </c:pt>
                      <c:pt idx="3564">
                        <c:v>0.77950495046952628</c:v>
                      </c:pt>
                      <c:pt idx="3565">
                        <c:v>-0.52950495047726476</c:v>
                      </c:pt>
                      <c:pt idx="3566">
                        <c:v>-3.1152475246490341</c:v>
                      </c:pt>
                      <c:pt idx="3567">
                        <c:v>-2.6520792078328821</c:v>
                      </c:pt>
                      <c:pt idx="3568">
                        <c:v>-1.3340594058965261</c:v>
                      </c:pt>
                      <c:pt idx="3569">
                        <c:v>-0.50762376235955009</c:v>
                      </c:pt>
                      <c:pt idx="3570">
                        <c:v>0.78029702967682779</c:v>
                      </c:pt>
                      <c:pt idx="3571">
                        <c:v>3.0887128711854293</c:v>
                      </c:pt>
                      <c:pt idx="3572">
                        <c:v>5.453168316650375</c:v>
                      </c:pt>
                      <c:pt idx="3573">
                        <c:v>4.4174257424266896</c:v>
                      </c:pt>
                      <c:pt idx="3574">
                        <c:v>5.546831682983802</c:v>
                      </c:pt>
                      <c:pt idx="3575">
                        <c:v>5.9562376235647729</c:v>
                      </c:pt>
                      <c:pt idx="3576">
                        <c:v>5.5324752473403791</c:v>
                      </c:pt>
                      <c:pt idx="3577">
                        <c:v>3.4181188117670218</c:v>
                      </c:pt>
                      <c:pt idx="3578">
                        <c:v>3.2844554454360164</c:v>
                      </c:pt>
                      <c:pt idx="3579">
                        <c:v>2.2979207920037643</c:v>
                      </c:pt>
                      <c:pt idx="3580">
                        <c:v>0.17524752474600275</c:v>
                      </c:pt>
                      <c:pt idx="3581">
                        <c:v>-0.50306930691439955</c:v>
                      </c:pt>
                      <c:pt idx="3582">
                        <c:v>-1.426138613813942</c:v>
                      </c:pt>
                      <c:pt idx="3583">
                        <c:v>-1.9851485147853549</c:v>
                      </c:pt>
                      <c:pt idx="3584">
                        <c:v>-8.2376237621285875E-2</c:v>
                      </c:pt>
                      <c:pt idx="3585">
                        <c:v>0.6065346534460988</c:v>
                      </c:pt>
                      <c:pt idx="3586">
                        <c:v>2.1641584157692066</c:v>
                      </c:pt>
                      <c:pt idx="3587">
                        <c:v>1.4109900989618092</c:v>
                      </c:pt>
                      <c:pt idx="3588">
                        <c:v>0.59603960393985367</c:v>
                      </c:pt>
                      <c:pt idx="3589">
                        <c:v>0.87247524749497996</c:v>
                      </c:pt>
                      <c:pt idx="3590">
                        <c:v>0.38445544553197575</c:v>
                      </c:pt>
                      <c:pt idx="3591">
                        <c:v>0.14267326732197702</c:v>
                      </c:pt>
                      <c:pt idx="3592">
                        <c:v>-0.67227722769997866</c:v>
                      </c:pt>
                      <c:pt idx="3593">
                        <c:v>-1.4095049504493484</c:v>
                      </c:pt>
                      <c:pt idx="3594">
                        <c:v>-1.3399999999548065</c:v>
                      </c:pt>
                      <c:pt idx="3595">
                        <c:v>-0.22514851484399992</c:v>
                      </c:pt>
                      <c:pt idx="3596">
                        <c:v>0.39059405939313674</c:v>
                      </c:pt>
                      <c:pt idx="3597">
                        <c:v>1.4356435642016633E-2</c:v>
                      </c:pt>
                      <c:pt idx="3598">
                        <c:v>0.73871287126323759</c:v>
                      </c:pt>
                      <c:pt idx="3599">
                        <c:v>3.8629702969018331</c:v>
                      </c:pt>
                      <c:pt idx="3600">
                        <c:v>6.0990099007874887</c:v>
                      </c:pt>
                      <c:pt idx="3601">
                        <c:v>10.393267326386605</c:v>
                      </c:pt>
                      <c:pt idx="3602">
                        <c:v>10.420495049159584</c:v>
                      </c:pt>
                      <c:pt idx="3603">
                        <c:v>9.5336633660211803</c:v>
                      </c:pt>
                      <c:pt idx="3604">
                        <c:v>8.588712871002512</c:v>
                      </c:pt>
                      <c:pt idx="3605">
                        <c:v>7.1784158413458661</c:v>
                      </c:pt>
                      <c:pt idx="3606">
                        <c:v>2.1611881187400681</c:v>
                      </c:pt>
                      <c:pt idx="3607">
                        <c:v>0.76594059403481118</c:v>
                      </c:pt>
                      <c:pt idx="3608">
                        <c:v>-1.3846534652996816</c:v>
                      </c:pt>
                      <c:pt idx="3609">
                        <c:v>-4.571584158265094</c:v>
                      </c:pt>
                      <c:pt idx="3610">
                        <c:v>-6.7984158413583016</c:v>
                      </c:pt>
                      <c:pt idx="3611">
                        <c:v>-6.5250495047344614</c:v>
                      </c:pt>
                      <c:pt idx="3612">
                        <c:v>-4.3766336632204013</c:v>
                      </c:pt>
                      <c:pt idx="3613">
                        <c:v>-1.7495049504379256</c:v>
                      </c:pt>
                      <c:pt idx="3614">
                        <c:v>-0.96089108907669019</c:v>
                      </c:pt>
                      <c:pt idx="3615">
                        <c:v>0.1292079207879992</c:v>
                      </c:pt>
                      <c:pt idx="3616">
                        <c:v>-0.93366336630511648</c:v>
                      </c:pt>
                      <c:pt idx="3617">
                        <c:v>-6.9881188116498754</c:v>
                      </c:pt>
                      <c:pt idx="3618">
                        <c:v>-7.7003960393488384</c:v>
                      </c:pt>
                      <c:pt idx="3619">
                        <c:v>-9.3169306927609163</c:v>
                      </c:pt>
                      <c:pt idx="3620">
                        <c:v>-9.5427722769100782</c:v>
                      </c:pt>
                      <c:pt idx="3621">
                        <c:v>-7.3370297027272793</c:v>
                      </c:pt>
                      <c:pt idx="3622">
                        <c:v>-8.9574257422765395</c:v>
                      </c:pt>
                      <c:pt idx="3623">
                        <c:v>-7.752574257168007</c:v>
                      </c:pt>
                      <c:pt idx="3624">
                        <c:v>-3.7700990097757101</c:v>
                      </c:pt>
                      <c:pt idx="3625">
                        <c:v>-3.4022772276097331</c:v>
                      </c:pt>
                      <c:pt idx="3626">
                        <c:v>-2.9852475246537304</c:v>
                      </c:pt>
                      <c:pt idx="3627">
                        <c:v>-1.5795049504422296</c:v>
                      </c:pt>
                      <c:pt idx="3628">
                        <c:v>-0.71910891086809803</c:v>
                      </c:pt>
                      <c:pt idx="3629">
                        <c:v>-1.2962376237193773</c:v>
                      </c:pt>
                      <c:pt idx="3630">
                        <c:v>-3.4899009899841404</c:v>
                      </c:pt>
                      <c:pt idx="3631">
                        <c:v>-4.1085148513496801</c:v>
                      </c:pt>
                      <c:pt idx="3632">
                        <c:v>-3.5450495048324453</c:v>
                      </c:pt>
                      <c:pt idx="3633">
                        <c:v>-3.5615841582977081</c:v>
                      </c:pt>
                      <c:pt idx="3634">
                        <c:v>-3.0834653464323063</c:v>
                      </c:pt>
                      <c:pt idx="3635">
                        <c:v>-4.7113861384572617</c:v>
                      </c:pt>
                      <c:pt idx="3636">
                        <c:v>-3.2572277226644419</c:v>
                      </c:pt>
                      <c:pt idx="3637">
                        <c:v>-2.3703960395260397</c:v>
                      </c:pt>
                      <c:pt idx="3638">
                        <c:v>-0.93366336630652369</c:v>
                      </c:pt>
                      <c:pt idx="3639">
                        <c:v>2.4715841583337568</c:v>
                      </c:pt>
                      <c:pt idx="3640">
                        <c:v>4.5361386137112589</c:v>
                      </c:pt>
                      <c:pt idx="3641">
                        <c:v>10.088118811547446</c:v>
                      </c:pt>
                      <c:pt idx="3642">
                        <c:v>10.236237623422614</c:v>
                      </c:pt>
                      <c:pt idx="3643">
                        <c:v>10.61386138578686</c:v>
                      </c:pt>
                      <c:pt idx="3644">
                        <c:v>9.2866336630580619</c:v>
                      </c:pt>
                      <c:pt idx="3645">
                        <c:v>6.9110891086810398</c:v>
                      </c:pt>
                      <c:pt idx="3646">
                        <c:v>6.684455445323171</c:v>
                      </c:pt>
                      <c:pt idx="3647">
                        <c:v>3.4936633662205834</c:v>
                      </c:pt>
                      <c:pt idx="3648">
                        <c:v>4.0473267325381368</c:v>
                      </c:pt>
                      <c:pt idx="3649">
                        <c:v>3.3093069305828706</c:v>
                      </c:pt>
                      <c:pt idx="3650">
                        <c:v>4.7672277226135362</c:v>
                      </c:pt>
                      <c:pt idx="3651">
                        <c:v>8.4867326729860917</c:v>
                      </c:pt>
                      <c:pt idx="3652">
                        <c:v>9.8713861382871819</c:v>
                      </c:pt>
                      <c:pt idx="3653">
                        <c:v>12.924554455016633</c:v>
                      </c:pt>
                      <c:pt idx="3654">
                        <c:v>15.525445544039121</c:v>
                      </c:pt>
                      <c:pt idx="3655">
                        <c:v>14.865247524258594</c:v>
                      </c:pt>
                      <c:pt idx="3656">
                        <c:v>14.621980197534722</c:v>
                      </c:pt>
                      <c:pt idx="3657">
                        <c:v>18.45554455384314</c:v>
                      </c:pt>
                      <c:pt idx="3658">
                        <c:v>19.16871287065015</c:v>
                      </c:pt>
                      <c:pt idx="3659">
                        <c:v>21.071485147815622</c:v>
                      </c:pt>
                      <c:pt idx="3660">
                        <c:v>21.502772276514307</c:v>
                      </c:pt>
                      <c:pt idx="3661">
                        <c:v>19.660396038951667</c:v>
                      </c:pt>
                      <c:pt idx="3662">
                        <c:v>15.069108910390701</c:v>
                      </c:pt>
                      <c:pt idx="3663">
                        <c:v>13.899108910428771</c:v>
                      </c:pt>
                      <c:pt idx="3664">
                        <c:v>14.139306930224175</c:v>
                      </c:pt>
                      <c:pt idx="3665">
                        <c:v>17.342178217246193</c:v>
                      </c:pt>
                      <c:pt idx="3666">
                        <c:v>20.604653464662363</c:v>
                      </c:pt>
                      <c:pt idx="3667">
                        <c:v>19.951980197357514</c:v>
                      </c:pt>
                      <c:pt idx="3668">
                        <c:v>21.697722771557594</c:v>
                      </c:pt>
                      <c:pt idx="3669">
                        <c:v>23.155544553686116</c:v>
                      </c:pt>
                      <c:pt idx="3670">
                        <c:v>22.914653464585548</c:v>
                      </c:pt>
                      <c:pt idx="3671">
                        <c:v>21.395544553744767</c:v>
                      </c:pt>
                      <c:pt idx="3672">
                        <c:v>22.287623761636283</c:v>
                      </c:pt>
                      <c:pt idx="3673">
                        <c:v>20.610693068622776</c:v>
                      </c:pt>
                      <c:pt idx="3674">
                        <c:v>19.183069306294975</c:v>
                      </c:pt>
                      <c:pt idx="3675">
                        <c:v>18.454752474635828</c:v>
                      </c:pt>
                      <c:pt idx="3676">
                        <c:v>18.691287128092714</c:v>
                      </c:pt>
                      <c:pt idx="3677">
                        <c:v>18.937524751845721</c:v>
                      </c:pt>
                      <c:pt idx="3678">
                        <c:v>21.480891088396607</c:v>
                      </c:pt>
                      <c:pt idx="3679">
                        <c:v>24.098316830882943</c:v>
                      </c:pt>
                      <c:pt idx="3680">
                        <c:v>23.981980197224491</c:v>
                      </c:pt>
                      <c:pt idx="3681">
                        <c:v>22.073069306197866</c:v>
                      </c:pt>
                      <c:pt idx="3682">
                        <c:v>20.066138613195527</c:v>
                      </c:pt>
                      <c:pt idx="3683">
                        <c:v>18.65584158353888</c:v>
                      </c:pt>
                      <c:pt idx="3684">
                        <c:v>20.358415840909345</c:v>
                      </c:pt>
                      <c:pt idx="3685">
                        <c:v>17.453168316252196</c:v>
                      </c:pt>
                      <c:pt idx="3686">
                        <c:v>14.965643563860413</c:v>
                      </c:pt>
                      <c:pt idx="3687">
                        <c:v>12.842277227296085</c:v>
                      </c:pt>
                      <c:pt idx="3688">
                        <c:v>15.052574256925434</c:v>
                      </c:pt>
                      <c:pt idx="3689">
                        <c:v>13.566732672818043</c:v>
                      </c:pt>
                      <c:pt idx="3690">
                        <c:v>13.535049504502053</c:v>
                      </c:pt>
                      <c:pt idx="3691">
                        <c:v>14.704356435156008</c:v>
                      </c:pt>
                      <c:pt idx="3692">
                        <c:v>18.696534652844427</c:v>
                      </c:pt>
                      <c:pt idx="3693">
                        <c:v>18.074059405341703</c:v>
                      </c:pt>
                      <c:pt idx="3694">
                        <c:v>20.922673266631083</c:v>
                      </c:pt>
                      <c:pt idx="3695">
                        <c:v>20.174059405270238</c:v>
                      </c:pt>
                      <c:pt idx="3696">
                        <c:v>20.270792078534949</c:v>
                      </c:pt>
                      <c:pt idx="3697">
                        <c:v>17.51059405882447</c:v>
                      </c:pt>
                      <c:pt idx="3698">
                        <c:v>15.202079207415137</c:v>
                      </c:pt>
                      <c:pt idx="3699">
                        <c:v>12.226633662959676</c:v>
                      </c:pt>
                      <c:pt idx="3700">
                        <c:v>9.948514851155343</c:v>
                      </c:pt>
                      <c:pt idx="3701">
                        <c:v>7.6663366334095411</c:v>
                      </c:pt>
                      <c:pt idx="3702">
                        <c:v>6.9774257423421568</c:v>
                      </c:pt>
                      <c:pt idx="3703">
                        <c:v>4.8579207919178229</c:v>
                      </c:pt>
                      <c:pt idx="3704">
                        <c:v>7.6308910888556989</c:v>
                      </c:pt>
                      <c:pt idx="3705">
                        <c:v>10.610198019449747</c:v>
                      </c:pt>
                      <c:pt idx="3706">
                        <c:v>12.012079207521262</c:v>
                      </c:pt>
                      <c:pt idx="3707">
                        <c:v>12.0212871283137</c:v>
                      </c:pt>
                      <c:pt idx="3708">
                        <c:v>13.110495049070352</c:v>
                      </c:pt>
                      <c:pt idx="3709">
                        <c:v>14.185445544084317</c:v>
                      </c:pt>
                      <c:pt idx="3710">
                        <c:v>12.960099009471202</c:v>
                      </c:pt>
                      <c:pt idx="3711">
                        <c:v>14.40217821734317</c:v>
                      </c:pt>
                      <c:pt idx="3712">
                        <c:v>10.316336633319912</c:v>
                      </c:pt>
                      <c:pt idx="3713">
                        <c:v>4.5715841582636862</c:v>
                      </c:pt>
                      <c:pt idx="3714">
                        <c:v>1.3755445544093798</c:v>
                      </c:pt>
                      <c:pt idx="3715">
                        <c:v>0.24099009900269616</c:v>
                      </c:pt>
                      <c:pt idx="3716">
                        <c:v>0.36485148513683657</c:v>
                      </c:pt>
                      <c:pt idx="3717">
                        <c:v>0.37386138612640102</c:v>
                      </c:pt>
                      <c:pt idx="3718">
                        <c:v>1.4356435643423841E-2</c:v>
                      </c:pt>
                      <c:pt idx="3719">
                        <c:v>0.49178217820085324</c:v>
                      </c:pt>
                      <c:pt idx="3720">
                        <c:v>3.6054455444352818</c:v>
                      </c:pt>
                      <c:pt idx="3721">
                        <c:v>1.7139603959833516</c:v>
                      </c:pt>
                      <c:pt idx="3722">
                        <c:v>0.29376237622769019</c:v>
                      </c:pt>
                      <c:pt idx="3723">
                        <c:v>-1.5841584157290488E-2</c:v>
                      </c:pt>
                      <c:pt idx="3724">
                        <c:v>-0.5528712871102528</c:v>
                      </c:pt>
                      <c:pt idx="3725">
                        <c:v>-3.0018811880183227</c:v>
                      </c:pt>
                      <c:pt idx="3726">
                        <c:v>-3.2481188117741424</c:v>
                      </c:pt>
                      <c:pt idx="3727">
                        <c:v>-2.8976237622807282</c:v>
                      </c:pt>
                      <c:pt idx="3728">
                        <c:v>-2.9762376236627586</c:v>
                      </c:pt>
                      <c:pt idx="3729">
                        <c:v>-7.9216831680542512</c:v>
                      </c:pt>
                      <c:pt idx="3730">
                        <c:v>-10.862376237262444</c:v>
                      </c:pt>
                      <c:pt idx="3731">
                        <c:v>-7.326534653222442</c:v>
                      </c:pt>
                      <c:pt idx="3732">
                        <c:v>-7.3673267324287304</c:v>
                      </c:pt>
                      <c:pt idx="3733">
                        <c:v>-4.3155445543110016</c:v>
                      </c:pt>
                      <c:pt idx="3734">
                        <c:v>-3.2889108909804317</c:v>
                      </c:pt>
                      <c:pt idx="3735">
                        <c:v>-4.9311881186488069</c:v>
                      </c:pt>
                      <c:pt idx="3736">
                        <c:v>-4.9923762374589451</c:v>
                      </c:pt>
                      <c:pt idx="3737">
                        <c:v>-3.8389108909608738</c:v>
                      </c:pt>
                      <c:pt idx="3738">
                        <c:v>-6.855148514624025</c:v>
                      </c:pt>
                      <c:pt idx="3739">
                        <c:v>-7.7434653462777048</c:v>
                      </c:pt>
                      <c:pt idx="3740">
                        <c:v>-8.2042574254705443</c:v>
                      </c:pt>
                      <c:pt idx="3741">
                        <c:v>-9.3992079204800572</c:v>
                      </c:pt>
                      <c:pt idx="3742">
                        <c:v>-14.08425742527519</c:v>
                      </c:pt>
                      <c:pt idx="3743">
                        <c:v>-10.543663365987159</c:v>
                      </c:pt>
                      <c:pt idx="3744">
                        <c:v>-13.216237623324622</c:v>
                      </c:pt>
                      <c:pt idx="3745">
                        <c:v>-8.4512871284322557</c:v>
                      </c:pt>
                      <c:pt idx="3746">
                        <c:v>-7.9322772274598288</c:v>
                      </c:pt>
                      <c:pt idx="3747">
                        <c:v>-8.5320792076375316</c:v>
                      </c:pt>
                      <c:pt idx="3748">
                        <c:v>-11.615544554069839</c:v>
                      </c:pt>
                      <c:pt idx="3749">
                        <c:v>-12.400396039193224</c:v>
                      </c:pt>
                      <c:pt idx="3750">
                        <c:v>-12.570396039186102</c:v>
                      </c:pt>
                      <c:pt idx="3751">
                        <c:v>-11.257524752100725</c:v>
                      </c:pt>
                      <c:pt idx="3752">
                        <c:v>-11.194851484776724</c:v>
                      </c:pt>
                      <c:pt idx="3753">
                        <c:v>-12.667029702548678</c:v>
                      </c:pt>
                      <c:pt idx="3754">
                        <c:v>-13.847722771816914</c:v>
                      </c:pt>
                      <c:pt idx="3755">
                        <c:v>-14.016138613396592</c:v>
                      </c:pt>
                      <c:pt idx="3756">
                        <c:v>-11.769603960004689</c:v>
                      </c:pt>
                      <c:pt idx="3757">
                        <c:v>-9.0344554452439603</c:v>
                      </c:pt>
                      <c:pt idx="3758">
                        <c:v>-10.599603960044174</c:v>
                      </c:pt>
                      <c:pt idx="3759">
                        <c:v>-7.6498019799442787</c:v>
                      </c:pt>
                      <c:pt idx="3760">
                        <c:v>-4.9401980196383715</c:v>
                      </c:pt>
                      <c:pt idx="3761">
                        <c:v>-6.6338613859186104</c:v>
                      </c:pt>
                      <c:pt idx="3762">
                        <c:v>-3.5148514850317314</c:v>
                      </c:pt>
                      <c:pt idx="3763">
                        <c:v>-1.1392079207539769</c:v>
                      </c:pt>
                      <c:pt idx="3764">
                        <c:v>-0.24693069306097751</c:v>
                      </c:pt>
                      <c:pt idx="3765">
                        <c:v>0.35960396038371417</c:v>
                      </c:pt>
                      <c:pt idx="3766">
                        <c:v>3.5555445543372857</c:v>
                      </c:pt>
                      <c:pt idx="3767">
                        <c:v>4.1138613860021316</c:v>
                      </c:pt>
                      <c:pt idx="3768">
                        <c:v>5.3405940592283763</c:v>
                      </c:pt>
                      <c:pt idx="3769">
                        <c:v>-0.49702970295256865</c:v>
                      </c:pt>
                      <c:pt idx="3770">
                        <c:v>-4.3570297028266705</c:v>
                      </c:pt>
                      <c:pt idx="3771">
                        <c:v>-7.8801980195414014</c:v>
                      </c:pt>
                      <c:pt idx="3772">
                        <c:v>-5.6390099008033614</c:v>
                      </c:pt>
                      <c:pt idx="3773">
                        <c:v>-5.9759405938620622</c:v>
                      </c:pt>
                      <c:pt idx="3774">
                        <c:v>-3.0570297028694422</c:v>
                      </c:pt>
                      <c:pt idx="3775">
                        <c:v>-0.73277227720354998</c:v>
                      </c:pt>
                      <c:pt idx="3776">
                        <c:v>0.42534653464040817</c:v>
                      </c:pt>
                      <c:pt idx="3777">
                        <c:v>3.1303960394997583</c:v>
                      </c:pt>
                      <c:pt idx="3778">
                        <c:v>5.8089108908955032</c:v>
                      </c:pt>
                      <c:pt idx="3779">
                        <c:v>5.7400990097103382</c:v>
                      </c:pt>
                      <c:pt idx="3780">
                        <c:v>6.2885148512761786</c:v>
                      </c:pt>
                      <c:pt idx="3781">
                        <c:v>4.7400990097441094</c:v>
                      </c:pt>
                      <c:pt idx="3782">
                        <c:v>3.4430693068174278</c:v>
                      </c:pt>
                      <c:pt idx="3783">
                        <c:v>2.4988118811053299</c:v>
                      </c:pt>
                      <c:pt idx="3784">
                        <c:v>5.2136633661629519</c:v>
                      </c:pt>
                      <c:pt idx="3785">
                        <c:v>2.5199999999164802</c:v>
                      </c:pt>
                      <c:pt idx="3786">
                        <c:v>5.2030693067573743</c:v>
                      </c:pt>
                      <c:pt idx="3787">
                        <c:v>4.7914851483559726</c:v>
                      </c:pt>
                      <c:pt idx="3788">
                        <c:v>3.2376237622693043</c:v>
                      </c:pt>
                      <c:pt idx="3789">
                        <c:v>3.9921782176898315</c:v>
                      </c:pt>
                      <c:pt idx="3790">
                        <c:v>4.0836633662000121</c:v>
                      </c:pt>
                      <c:pt idx="3791">
                        <c:v>5.4698019800163733</c:v>
                      </c:pt>
                      <c:pt idx="3792">
                        <c:v>9.1273267323700811</c:v>
                      </c:pt>
                      <c:pt idx="3793">
                        <c:v>12.12326732633012</c:v>
                      </c:pt>
                      <c:pt idx="3794">
                        <c:v>13.492673266878352</c:v>
                      </c:pt>
                      <c:pt idx="3795">
                        <c:v>12.985148514420944</c:v>
                      </c:pt>
                      <c:pt idx="3796">
                        <c:v>10.369207920447053</c:v>
                      </c:pt>
                      <c:pt idx="3797">
                        <c:v>11.76366336594641</c:v>
                      </c:pt>
                      <c:pt idx="3798">
                        <c:v>12.027326732274124</c:v>
                      </c:pt>
                      <c:pt idx="3799">
                        <c:v>10.865544554095864</c:v>
                      </c:pt>
                      <c:pt idx="3800">
                        <c:v>10.12366336600061</c:v>
                      </c:pt>
                      <c:pt idx="3801">
                        <c:v>10.651683167962599</c:v>
                      </c:pt>
                      <c:pt idx="3802">
                        <c:v>11.903366336237839</c:v>
                      </c:pt>
                      <c:pt idx="3803">
                        <c:v>13.411188118366505</c:v>
                      </c:pt>
                      <c:pt idx="3804">
                        <c:v>13.514653464898197</c:v>
                      </c:pt>
                      <c:pt idx="3805">
                        <c:v>19.907425741913389</c:v>
                      </c:pt>
                      <c:pt idx="3806">
                        <c:v>16.905544553895062</c:v>
                      </c:pt>
                      <c:pt idx="3807">
                        <c:v>21.066237623063913</c:v>
                      </c:pt>
                      <c:pt idx="3808">
                        <c:v>19.52673267261925</c:v>
                      </c:pt>
                      <c:pt idx="3809">
                        <c:v>21.969702969566889</c:v>
                      </c:pt>
                      <c:pt idx="3810">
                        <c:v>21.162871286426473</c:v>
                      </c:pt>
                      <c:pt idx="3811">
                        <c:v>23.461485147736795</c:v>
                      </c:pt>
                      <c:pt idx="3812">
                        <c:v>22.497722771530306</c:v>
                      </c:pt>
                      <c:pt idx="3813">
                        <c:v>21.159801979495185</c:v>
                      </c:pt>
                      <c:pt idx="3814">
                        <c:v>19.687623761723245</c:v>
                      </c:pt>
                      <c:pt idx="3815">
                        <c:v>17.073960395471925</c:v>
                      </c:pt>
                      <c:pt idx="3816">
                        <c:v>17.78782178158691</c:v>
                      </c:pt>
                      <c:pt idx="3817">
                        <c:v>16.167524751938387</c:v>
                      </c:pt>
                      <c:pt idx="3818">
                        <c:v>14.946039603463861</c:v>
                      </c:pt>
                      <c:pt idx="3819">
                        <c:v>16.285346534112108</c:v>
                      </c:pt>
                      <c:pt idx="3820">
                        <c:v>15.931881187589548</c:v>
                      </c:pt>
                      <c:pt idx="3821">
                        <c:v>15.146237623260268</c:v>
                      </c:pt>
                      <c:pt idx="3822">
                        <c:v>17.399504949917748</c:v>
                      </c:pt>
                      <c:pt idx="3823">
                        <c:v>15.403762375725414</c:v>
                      </c:pt>
                      <c:pt idx="3824">
                        <c:v>18.254653464740173</c:v>
                      </c:pt>
                      <c:pt idx="3825">
                        <c:v>19.070495048871571</c:v>
                      </c:pt>
                      <c:pt idx="3826">
                        <c:v>21.446138613149323</c:v>
                      </c:pt>
                      <c:pt idx="3827">
                        <c:v>20.267029702298501</c:v>
                      </c:pt>
                      <c:pt idx="3828">
                        <c:v>18.891386137986984</c:v>
                      </c:pt>
                      <c:pt idx="3829">
                        <c:v>14.133960395570302</c:v>
                      </c:pt>
                      <c:pt idx="3830">
                        <c:v>14.961980197523285</c:v>
                      </c:pt>
                      <c:pt idx="3831">
                        <c:v>8.2080198017069819</c:v>
                      </c:pt>
                      <c:pt idx="3832">
                        <c:v>5.8799009899039145</c:v>
                      </c:pt>
                      <c:pt idx="3833">
                        <c:v>3.9513861384821354</c:v>
                      </c:pt>
                      <c:pt idx="3834">
                        <c:v>5.2583168315078286</c:v>
                      </c:pt>
                      <c:pt idx="3835">
                        <c:v>6.8536633661087505</c:v>
                      </c:pt>
                      <c:pt idx="3836">
                        <c:v>10.282376237282753</c:v>
                      </c:pt>
                      <c:pt idx="3837">
                        <c:v>11.37386138576057</c:v>
                      </c:pt>
                      <c:pt idx="3838">
                        <c:v>12.908019801551369</c:v>
                      </c:pt>
                      <c:pt idx="3839">
                        <c:v>12.979801979767077</c:v>
                      </c:pt>
                      <c:pt idx="3840">
                        <c:v>14.628811880702443</c:v>
                      </c:pt>
                      <c:pt idx="3841">
                        <c:v>14.781386138122025</c:v>
                      </c:pt>
                      <c:pt idx="3842">
                        <c:v>16.280099009360381</c:v>
                      </c:pt>
                      <c:pt idx="3843">
                        <c:v>14.602376237138172</c:v>
                      </c:pt>
                      <c:pt idx="3844">
                        <c:v>15.177227722268288</c:v>
                      </c:pt>
                      <c:pt idx="3845">
                        <c:v>11.507524752092989</c:v>
                      </c:pt>
                      <c:pt idx="3846">
                        <c:v>11.348118811504273</c:v>
                      </c:pt>
                      <c:pt idx="3847">
                        <c:v>9.9794059402626232</c:v>
                      </c:pt>
                      <c:pt idx="3848">
                        <c:v>7.2495049502550133</c:v>
                      </c:pt>
                      <c:pt idx="3849">
                        <c:v>7.5205940591562781</c:v>
                      </c:pt>
                      <c:pt idx="3850">
                        <c:v>4.761980197861825</c:v>
                      </c:pt>
                      <c:pt idx="3851">
                        <c:v>10.513465346186447</c:v>
                      </c:pt>
                      <c:pt idx="3852">
                        <c:v>11.456237623383274</c:v>
                      </c:pt>
                      <c:pt idx="3853">
                        <c:v>12.430594058993938</c:v>
                      </c:pt>
                      <c:pt idx="3854">
                        <c:v>12.144356435240535</c:v>
                      </c:pt>
                      <c:pt idx="3855">
                        <c:v>13.427821781732504</c:v>
                      </c:pt>
                      <c:pt idx="3856">
                        <c:v>14.442970296550865</c:v>
                      </c:pt>
                      <c:pt idx="3857">
                        <c:v>14.811584157924145</c:v>
                      </c:pt>
                      <c:pt idx="3858">
                        <c:v>12.334653464936537</c:v>
                      </c:pt>
                      <c:pt idx="3859">
                        <c:v>10.687227722417177</c:v>
                      </c:pt>
                      <c:pt idx="3860">
                        <c:v>10.687227722417177</c:v>
                      </c:pt>
                      <c:pt idx="3861">
                        <c:v>9.2813861383063418</c:v>
                      </c:pt>
                      <c:pt idx="3862">
                        <c:v>6.705544554232179</c:v>
                      </c:pt>
                      <c:pt idx="3863">
                        <c:v>4.0232673265999921</c:v>
                      </c:pt>
                      <c:pt idx="3864">
                        <c:v>4.160693069168846</c:v>
                      </c:pt>
                      <c:pt idx="3865">
                        <c:v>3.5306930691890241</c:v>
                      </c:pt>
                      <c:pt idx="3866">
                        <c:v>4.6653465344978491</c:v>
                      </c:pt>
                      <c:pt idx="3867">
                        <c:v>7.4088118809415748</c:v>
                      </c:pt>
                      <c:pt idx="3868">
                        <c:v>7.2508910888681424</c:v>
                      </c:pt>
                      <c:pt idx="3869">
                        <c:v>10.472673266978754</c:v>
                      </c:pt>
                      <c:pt idx="3870">
                        <c:v>10.481683167969724</c:v>
                      </c:pt>
                      <c:pt idx="3871">
                        <c:v>11.719108910502275</c:v>
                      </c:pt>
                      <c:pt idx="3872">
                        <c:v>13.720099009444919</c:v>
                      </c:pt>
                      <c:pt idx="3873">
                        <c:v>12.231980197613538</c:v>
                      </c:pt>
                      <c:pt idx="3874">
                        <c:v>9.7890099006658939</c:v>
                      </c:pt>
                      <c:pt idx="3875">
                        <c:v>7.9988118809224202</c:v>
                      </c:pt>
                      <c:pt idx="3876">
                        <c:v>5.837623762182349</c:v>
                      </c:pt>
                      <c:pt idx="3877">
                        <c:v>6.9714851482838718</c:v>
                      </c:pt>
                      <c:pt idx="3878">
                        <c:v>7.6943564353870118</c:v>
                      </c:pt>
                      <c:pt idx="3879">
                        <c:v>10.456732672920724</c:v>
                      </c:pt>
                      <c:pt idx="3880">
                        <c:v>9.0200990096005373</c:v>
                      </c:pt>
                      <c:pt idx="3881">
                        <c:v>8.5425742571423715</c:v>
                      </c:pt>
                      <c:pt idx="3882">
                        <c:v>12.697326732251531</c:v>
                      </c:pt>
                      <c:pt idx="3883">
                        <c:v>12.589999999581249</c:v>
                      </c:pt>
                      <c:pt idx="3884">
                        <c:v>12.949504950065627</c:v>
                      </c:pt>
                      <c:pt idx="3885">
                        <c:v>11.534752474864559</c:v>
                      </c:pt>
                      <c:pt idx="3886">
                        <c:v>13.586336633211774</c:v>
                      </c:pt>
                      <c:pt idx="3887">
                        <c:v>15.967326732143386</c:v>
                      </c:pt>
                      <c:pt idx="3888">
                        <c:v>15.827623761850544</c:v>
                      </c:pt>
                      <c:pt idx="3889">
                        <c:v>14.418118811402612</c:v>
                      </c:pt>
                      <c:pt idx="3890">
                        <c:v>13.432277227276918</c:v>
                      </c:pt>
                      <c:pt idx="3891">
                        <c:v>14.012376237158742</c:v>
                      </c:pt>
                      <c:pt idx="3892">
                        <c:v>14.566831682685011</c:v>
                      </c:pt>
                      <c:pt idx="3893">
                        <c:v>11.944950494654247</c:v>
                      </c:pt>
                      <c:pt idx="3894">
                        <c:v>11.488712870905152</c:v>
                      </c:pt>
                      <c:pt idx="3895">
                        <c:v>10.903267326370868</c:v>
                      </c:pt>
                      <c:pt idx="3896">
                        <c:v>11.524158415458986</c:v>
                      </c:pt>
                      <c:pt idx="3897">
                        <c:v>11.502277227339864</c:v>
                      </c:pt>
                      <c:pt idx="3898">
                        <c:v>13.877920791619031</c:v>
                      </c:pt>
                      <c:pt idx="3899">
                        <c:v>17.068712870720212</c:v>
                      </c:pt>
                      <c:pt idx="3900">
                        <c:v>15.289801979690287</c:v>
                      </c:pt>
                      <c:pt idx="3901">
                        <c:v>15.237623761871113</c:v>
                      </c:pt>
                      <c:pt idx="3902">
                        <c:v>13.355247524308078</c:v>
                      </c:pt>
                      <c:pt idx="3903">
                        <c:v>13.909702969835758</c:v>
                      </c:pt>
                      <c:pt idx="3904">
                        <c:v>15.947029702441677</c:v>
                      </c:pt>
                      <c:pt idx="3905">
                        <c:v>13.528910890640883</c:v>
                      </c:pt>
                      <c:pt idx="3906">
                        <c:v>12.117920791677674</c:v>
                      </c:pt>
                      <c:pt idx="3907">
                        <c:v>9.6402970293820864</c:v>
                      </c:pt>
                      <c:pt idx="3908">
                        <c:v>9.8962376234340379</c:v>
                      </c:pt>
                      <c:pt idx="3909">
                        <c:v>8.5532673264486831</c:v>
                      </c:pt>
                      <c:pt idx="3910">
                        <c:v>9.4816831680020783</c:v>
                      </c:pt>
                      <c:pt idx="3911">
                        <c:v>9.107722771974947</c:v>
                      </c:pt>
                      <c:pt idx="3912">
                        <c:v>13.037128712437225</c:v>
                      </c:pt>
                      <c:pt idx="3913">
                        <c:v>13.974653464883737</c:v>
                      </c:pt>
                      <c:pt idx="3914">
                        <c:v>14.668118811394869</c:v>
                      </c:pt>
                      <c:pt idx="3915">
                        <c:v>15.853960395512678</c:v>
                      </c:pt>
                      <c:pt idx="3916">
                        <c:v>18.347524751866292</c:v>
                      </c:pt>
                      <c:pt idx="3917">
                        <c:v>18.895247524124148</c:v>
                      </c:pt>
                      <c:pt idx="3918">
                        <c:v>17.812772276635908</c:v>
                      </c:pt>
                      <c:pt idx="3919">
                        <c:v>17.079999999433753</c:v>
                      </c:pt>
                      <c:pt idx="3920">
                        <c:v>17.217524751903358</c:v>
                      </c:pt>
                      <c:pt idx="3921">
                        <c:v>15.437821781666123</c:v>
                      </c:pt>
                      <c:pt idx="3922">
                        <c:v>13.187524752036374</c:v>
                      </c:pt>
                      <c:pt idx="3923">
                        <c:v>11.908613860990968</c:v>
                      </c:pt>
                      <c:pt idx="3924">
                        <c:v>11.653366336246986</c:v>
                      </c:pt>
                      <c:pt idx="3925">
                        <c:v>11.697821781788985</c:v>
                      </c:pt>
                      <c:pt idx="3926">
                        <c:v>12.647425742154933</c:v>
                      </c:pt>
                      <c:pt idx="3927">
                        <c:v>14.22693069259717</c:v>
                      </c:pt>
                      <c:pt idx="3928">
                        <c:v>16.063267326199387</c:v>
                      </c:pt>
                      <c:pt idx="3929">
                        <c:v>15.808019801455405</c:v>
                      </c:pt>
                      <c:pt idx="3930">
                        <c:v>16.788415841026506</c:v>
                      </c:pt>
                      <c:pt idx="3931">
                        <c:v>19.717821781522545</c:v>
                      </c:pt>
                      <c:pt idx="3932">
                        <c:v>21.173465345832057</c:v>
                      </c:pt>
                      <c:pt idx="3933">
                        <c:v>22.23099009827272</c:v>
                      </c:pt>
                      <c:pt idx="3934">
                        <c:v>21.107722771576768</c:v>
                      </c:pt>
                      <c:pt idx="3935">
                        <c:v>21.344158415132902</c:v>
                      </c:pt>
                      <c:pt idx="3936">
                        <c:v>20.733861385450354</c:v>
                      </c:pt>
                      <c:pt idx="3937">
                        <c:v>18.58930693007629</c:v>
                      </c:pt>
                      <c:pt idx="3938">
                        <c:v>18.40495049443858</c:v>
                      </c:pt>
                      <c:pt idx="3939">
                        <c:v>18.243366336028021</c:v>
                      </c:pt>
                      <c:pt idx="3940">
                        <c:v>17.202376237052626</c:v>
                      </c:pt>
                      <c:pt idx="3941">
                        <c:v>13.899900989637484</c:v>
                      </c:pt>
                      <c:pt idx="3942">
                        <c:v>13.402079207476197</c:v>
                      </c:pt>
                      <c:pt idx="3943">
                        <c:v>13.740396039148033</c:v>
                      </c:pt>
                      <c:pt idx="3944">
                        <c:v>14.43841584110432</c:v>
                      </c:pt>
                      <c:pt idx="3945">
                        <c:v>14.08940594012617</c:v>
                      </c:pt>
                      <c:pt idx="3946">
                        <c:v>16.425049504406349</c:v>
                      </c:pt>
                      <c:pt idx="3947">
                        <c:v>17.068712870720216</c:v>
                      </c:pt>
                      <c:pt idx="3948">
                        <c:v>19.512376236975836</c:v>
                      </c:pt>
                      <c:pt idx="3949">
                        <c:v>24.072673266527381</c:v>
                      </c:pt>
                      <c:pt idx="3950">
                        <c:v>24.171584157613932</c:v>
                      </c:pt>
                      <c:pt idx="3951">
                        <c:v>21.061683167617353</c:v>
                      </c:pt>
                      <c:pt idx="3952">
                        <c:v>24.207128712068506</c:v>
                      </c:pt>
                      <c:pt idx="3953">
                        <c:v>25.961881187256733</c:v>
                      </c:pt>
                      <c:pt idx="3954">
                        <c:v>21.08584158345905</c:v>
                      </c:pt>
                      <c:pt idx="3955">
                        <c:v>16.890396039044344</c:v>
                      </c:pt>
                      <c:pt idx="3956">
                        <c:v>12.441980197606812</c:v>
                      </c:pt>
                      <c:pt idx="3957">
                        <c:v>10.364554455102573</c:v>
                      </c:pt>
                      <c:pt idx="3958">
                        <c:v>9.3078217818692135</c:v>
                      </c:pt>
                      <c:pt idx="3959">
                        <c:v>5.4727722770455127</c:v>
                      </c:pt>
                      <c:pt idx="3960">
                        <c:v>5.6895049503057802</c:v>
                      </c:pt>
                      <c:pt idx="3961">
                        <c:v>6.2282178215754884</c:v>
                      </c:pt>
                      <c:pt idx="3962">
                        <c:v>7.2139603958004406</c:v>
                      </c:pt>
                      <c:pt idx="3963">
                        <c:v>9.4400990095870831</c:v>
                      </c:pt>
                      <c:pt idx="3964">
                        <c:v>13.315148514408362</c:v>
                      </c:pt>
                      <c:pt idx="3965">
                        <c:v>14.475445544074164</c:v>
                      </c:pt>
                      <c:pt idx="3966">
                        <c:v>16.463564355888657</c:v>
                      </c:pt>
                      <c:pt idx="3967">
                        <c:v>16.786930692512637</c:v>
                      </c:pt>
                      <c:pt idx="3968">
                        <c:v>18.594554454828007</c:v>
                      </c:pt>
                      <c:pt idx="3969">
                        <c:v>15.967326732141977</c:v>
                      </c:pt>
                      <c:pt idx="3970">
                        <c:v>18.281089108304442</c:v>
                      </c:pt>
                      <c:pt idx="3971">
                        <c:v>17.424455444965339</c:v>
                      </c:pt>
                      <c:pt idx="3972">
                        <c:v>16.900990098448503</c:v>
                      </c:pt>
                      <c:pt idx="3973">
                        <c:v>16.552079207372504</c:v>
                      </c:pt>
                      <c:pt idx="3974">
                        <c:v>14.80851485099287</c:v>
                      </c:pt>
                      <c:pt idx="3975">
                        <c:v>12.333960395629971</c:v>
                      </c:pt>
                      <c:pt idx="3976">
                        <c:v>11.134455445175302</c:v>
                      </c:pt>
                      <c:pt idx="3977">
                        <c:v>9.5586138610687765</c:v>
                      </c:pt>
                      <c:pt idx="3978">
                        <c:v>9.5850495046330426</c:v>
                      </c:pt>
                      <c:pt idx="3979">
                        <c:v>12.647128712451318</c:v>
                      </c:pt>
                      <c:pt idx="3980">
                        <c:v>9.9128712868000353</c:v>
                      </c:pt>
                      <c:pt idx="3981">
                        <c:v>14.005940593595376</c:v>
                      </c:pt>
                      <c:pt idx="3982">
                        <c:v>15.719801979675172</c:v>
                      </c:pt>
                      <c:pt idx="3983">
                        <c:v>13.499999999551164</c:v>
                      </c:pt>
                      <c:pt idx="3984">
                        <c:v>14.432673266847509</c:v>
                      </c:pt>
                      <c:pt idx="3985">
                        <c:v>17.395049504371936</c:v>
                      </c:pt>
                      <c:pt idx="3986">
                        <c:v>17.125742573688147</c:v>
                      </c:pt>
                      <c:pt idx="3987">
                        <c:v>16.766336633107311</c:v>
                      </c:pt>
                      <c:pt idx="3988">
                        <c:v>19.163366335997694</c:v>
                      </c:pt>
                      <c:pt idx="3989">
                        <c:v>19.117821781544777</c:v>
                      </c:pt>
                      <c:pt idx="3990">
                        <c:v>19.230693068667591</c:v>
                      </c:pt>
                      <c:pt idx="3991">
                        <c:v>16.274257425202848</c:v>
                      </c:pt>
                      <c:pt idx="3992">
                        <c:v>12.324752474838927</c:v>
                      </c:pt>
                      <c:pt idx="3993">
                        <c:v>10.922772276865281</c:v>
                      </c:pt>
                      <c:pt idx="3994">
                        <c:v>8.5069306927870549</c:v>
                      </c:pt>
                      <c:pt idx="3995">
                        <c:v>7.9475247522112928</c:v>
                      </c:pt>
                      <c:pt idx="3996">
                        <c:v>8.2455445541819206</c:v>
                      </c:pt>
                      <c:pt idx="3997">
                        <c:v>8.3673267323963643</c:v>
                      </c:pt>
                      <c:pt idx="3998">
                        <c:v>9.9564356432339896</c:v>
                      </c:pt>
                      <c:pt idx="3999">
                        <c:v>10.389108910547211</c:v>
                      </c:pt>
                      <c:pt idx="4000">
                        <c:v>10.451485148167601</c:v>
                      </c:pt>
                      <c:pt idx="4001">
                        <c:v>11.761386138223843</c:v>
                      </c:pt>
                      <c:pt idx="4002">
                        <c:v>12.745544554031369</c:v>
                      </c:pt>
                      <c:pt idx="4003">
                        <c:v>15.740594058883374</c:v>
                      </c:pt>
                      <c:pt idx="4004">
                        <c:v>14.992079207423277</c:v>
                      </c:pt>
                      <c:pt idx="4005">
                        <c:v>13.817821781718404</c:v>
                      </c:pt>
                      <c:pt idx="4006">
                        <c:v>16.654455444991886</c:v>
                      </c:pt>
                      <c:pt idx="4007">
                        <c:v>18.954455444915332</c:v>
                      </c:pt>
                      <c:pt idx="4008">
                        <c:v>16.331683167775132</c:v>
                      </c:pt>
                      <c:pt idx="4009">
                        <c:v>17.306930692495239</c:v>
                      </c:pt>
                      <c:pt idx="4010">
                        <c:v>14.818811880696229</c:v>
                      </c:pt>
                      <c:pt idx="4011">
                        <c:v>14.171287128242358</c:v>
                      </c:pt>
                      <c:pt idx="4012">
                        <c:v>12.458415841171341</c:v>
                      </c:pt>
                      <c:pt idx="4013">
                        <c:v>9.4257425739450671</c:v>
                      </c:pt>
                      <c:pt idx="4014">
                        <c:v>8.8960396036649225</c:v>
                      </c:pt>
                      <c:pt idx="4015">
                        <c:v>9.5089108907736577</c:v>
                      </c:pt>
                      <c:pt idx="4016">
                        <c:v>7.0336633661027887</c:v>
                      </c:pt>
                      <c:pt idx="4017">
                        <c:v>7.4752475245048426</c:v>
                      </c:pt>
                      <c:pt idx="4018">
                        <c:v>8.0336633660690175</c:v>
                      </c:pt>
                      <c:pt idx="4019">
                        <c:v>8.4663366333822481</c:v>
                      </c:pt>
                      <c:pt idx="4020">
                        <c:v>10.599009900638336</c:v>
                      </c:pt>
                      <c:pt idx="4021">
                        <c:v>10.327722771934198</c:v>
                      </c:pt>
                      <c:pt idx="4022">
                        <c:v>9.6673267323521852</c:v>
                      </c:pt>
                      <c:pt idx="4023">
                        <c:v>10.354455445200674</c:v>
                      </c:pt>
                      <c:pt idx="4024">
                        <c:v>11.666336633275874</c:v>
                      </c:pt>
                      <c:pt idx="4025">
                        <c:v>12.863366336206495</c:v>
                      </c:pt>
                      <c:pt idx="4026">
                        <c:v>12.205940593655031</c:v>
                      </c:pt>
                      <c:pt idx="4027">
                        <c:v>12.122772276825033</c:v>
                      </c:pt>
                      <c:pt idx="4028">
                        <c:v>14.415841583678624</c:v>
                      </c:pt>
                      <c:pt idx="4029">
                        <c:v>11.969306930294602</c:v>
                      </c:pt>
                      <c:pt idx="4030">
                        <c:v>10.933663365973064</c:v>
                      </c:pt>
                      <c:pt idx="4031">
                        <c:v>8.7019801977310838</c:v>
                      </c:pt>
                      <c:pt idx="4032">
                        <c:v>9.5435643561187842</c:v>
                      </c:pt>
                      <c:pt idx="4033">
                        <c:v>7.2247524750088967</c:v>
                      </c:pt>
                      <c:pt idx="4034">
                        <c:v>7.3069306928258966</c:v>
                      </c:pt>
                      <c:pt idx="4035">
                        <c:v>8.6455445541675697</c:v>
                      </c:pt>
                      <c:pt idx="4036">
                        <c:v>6.2326732671199014</c:v>
                      </c:pt>
                      <c:pt idx="4037">
                        <c:v>6.9336633661067291</c:v>
                      </c:pt>
                      <c:pt idx="4038">
                        <c:v>8.9059405937639333</c:v>
                      </c:pt>
                      <c:pt idx="4039">
                        <c:v>8.4871287125904473</c:v>
                      </c:pt>
                      <c:pt idx="4040">
                        <c:v>8.666336633375769</c:v>
                      </c:pt>
                      <c:pt idx="4041">
                        <c:v>8.3693069304153269</c:v>
                      </c:pt>
                      <c:pt idx="4042">
                        <c:v>6.7168316829457266</c:v>
                      </c:pt>
                      <c:pt idx="4043">
                        <c:v>7.9683168314194894</c:v>
                      </c:pt>
                      <c:pt idx="4044">
                        <c:v>8.9069306927741145</c:v>
                      </c:pt>
                      <c:pt idx="4045">
                        <c:v>8.471287128431749</c:v>
                      </c:pt>
                      <c:pt idx="4046">
                        <c:v>8.0861386135932083</c:v>
                      </c:pt>
                      <c:pt idx="4047">
                        <c:v>8.8712871284188051</c:v>
                      </c:pt>
                      <c:pt idx="4048">
                        <c:v>7.2029702967905127</c:v>
                      </c:pt>
                      <c:pt idx="4049">
                        <c:v>6.1415841582126678</c:v>
                      </c:pt>
                      <c:pt idx="4050">
                        <c:v>7.6702970294488617</c:v>
                      </c:pt>
                      <c:pt idx="4051">
                        <c:v>8.4653465343720633</c:v>
                      </c:pt>
                      <c:pt idx="4052">
                        <c:v>8.8663366333693006</c:v>
                      </c:pt>
                      <c:pt idx="4053">
                        <c:v>10.353465346190495</c:v>
                      </c:pt>
                      <c:pt idx="4054">
                        <c:v>12.2069306926638</c:v>
                      </c:pt>
                      <c:pt idx="4055">
                        <c:v>11.025742573891877</c:v>
                      </c:pt>
                      <c:pt idx="4056">
                        <c:v>11.00594059369527</c:v>
                      </c:pt>
                      <c:pt idx="4057">
                        <c:v>8.1217821779485231</c:v>
                      </c:pt>
                      <c:pt idx="4058">
                        <c:v>9.4396039600819961</c:v>
                      </c:pt>
                      <c:pt idx="4059">
                        <c:v>7.7069306928129473</c:v>
                      </c:pt>
                      <c:pt idx="4060">
                        <c:v>5.7663366334717292</c:v>
                      </c:pt>
                      <c:pt idx="4061">
                        <c:v>6.9831683165989622</c:v>
                      </c:pt>
                      <c:pt idx="4062">
                        <c:v>6.7930693067044414</c:v>
                      </c:pt>
                      <c:pt idx="4063">
                        <c:v>9.4108910887965536</c:v>
                      </c:pt>
                      <c:pt idx="4064">
                        <c:v>8.1158415838888338</c:v>
                      </c:pt>
                      <c:pt idx="4065">
                        <c:v>7.9366336631020991</c:v>
                      </c:pt>
                      <c:pt idx="4066">
                        <c:v>8.0079207918127207</c:v>
                      </c:pt>
                      <c:pt idx="4067">
                        <c:v>9.1801980194972206</c:v>
                      </c:pt>
                      <c:pt idx="4068">
                        <c:v>9.31188118780927</c:v>
                      </c:pt>
                      <c:pt idx="4069">
                        <c:v>9.5801980194842713</c:v>
                      </c:pt>
                      <c:pt idx="4070">
                        <c:v>7.4752475245034313</c:v>
                      </c:pt>
                      <c:pt idx="4071">
                        <c:v>8.152475247254328</c:v>
                      </c:pt>
                      <c:pt idx="4072">
                        <c:v>6.2108910889029207</c:v>
                      </c:pt>
                      <c:pt idx="4073">
                        <c:v>9.0396039600963505</c:v>
                      </c:pt>
                      <c:pt idx="4074">
                        <c:v>8.4297029700167538</c:v>
                      </c:pt>
                      <c:pt idx="4075">
                        <c:v>6.6435643562147408</c:v>
                      </c:pt>
                      <c:pt idx="4076">
                        <c:v>5.3108910889327534</c:v>
                      </c:pt>
                      <c:pt idx="4077">
                        <c:v>7.9277227720132668</c:v>
                      </c:pt>
                      <c:pt idx="4078">
                        <c:v>3.4999999998846247</c:v>
                      </c:pt>
                      <c:pt idx="4079">
                        <c:v>5.8386138611925311</c:v>
                      </c:pt>
                      <c:pt idx="4080">
                        <c:v>6.0435643562355637</c:v>
                      </c:pt>
                      <c:pt idx="4081">
                        <c:v>4.3881188117354233</c:v>
                      </c:pt>
                      <c:pt idx="4082">
                        <c:v>6.7178217819545045</c:v>
                      </c:pt>
                      <c:pt idx="4083">
                        <c:v>6.6306930690880019</c:v>
                      </c:pt>
                      <c:pt idx="4084">
                        <c:v>5.7455445542635317</c:v>
                      </c:pt>
                      <c:pt idx="4085">
                        <c:v>5.3514851483375665</c:v>
                      </c:pt>
                      <c:pt idx="4086">
                        <c:v>5.3108910889327525</c:v>
                      </c:pt>
                      <c:pt idx="4087">
                        <c:v>1.2603960395625939</c:v>
                      </c:pt>
                      <c:pt idx="4088">
                        <c:v>0.84257425739788361</c:v>
                      </c:pt>
                      <c:pt idx="4089">
                        <c:v>4.4178217820324486</c:v>
                      </c:pt>
                      <c:pt idx="4090">
                        <c:v>7.1118811878832773</c:v>
                      </c:pt>
                      <c:pt idx="4091">
                        <c:v>7.2247524750074863</c:v>
                      </c:pt>
                      <c:pt idx="4092">
                        <c:v>8.7930693066397172</c:v>
                      </c:pt>
                      <c:pt idx="4093">
                        <c:v>10.160396039266839</c:v>
                      </c:pt>
                      <c:pt idx="4094">
                        <c:v>10.521782177868038</c:v>
                      </c:pt>
                      <c:pt idx="4095">
                        <c:v>8.3673267323949592</c:v>
                      </c:pt>
                      <c:pt idx="4096">
                        <c:v>8.4871287125890404</c:v>
                      </c:pt>
                      <c:pt idx="4097">
                        <c:v>8.6198019799112728</c:v>
                      </c:pt>
                      <c:pt idx="4098">
                        <c:v>8.6663366333757743</c:v>
                      </c:pt>
                      <c:pt idx="4099">
                        <c:v>9.0089108907905384</c:v>
                      </c:pt>
                      <c:pt idx="4100">
                        <c:v>10.349504950151172</c:v>
                      </c:pt>
                      <c:pt idx="4101">
                        <c:v>10.5495049501447</c:v>
                      </c:pt>
                      <c:pt idx="4102">
                        <c:v>10.431683167970984</c:v>
                      </c:pt>
                      <c:pt idx="4103">
                        <c:v>12.312871286719552</c:v>
                      </c:pt>
                      <c:pt idx="4104">
                        <c:v>12.949504950064222</c:v>
                      </c:pt>
                      <c:pt idx="4105">
                        <c:v>11.450495049125049</c:v>
                      </c:pt>
                      <c:pt idx="4106">
                        <c:v>9.7742574254181189</c:v>
                      </c:pt>
                      <c:pt idx="4107">
                        <c:v>8.9999999997017142</c:v>
                      </c:pt>
                      <c:pt idx="4108">
                        <c:v>7.1940594057016822</c:v>
                      </c:pt>
                      <c:pt idx="4109">
                        <c:v>6.6950495047273444</c:v>
                      </c:pt>
                      <c:pt idx="4110">
                        <c:v>7.1198019799619239</c:v>
                      </c:pt>
                      <c:pt idx="4111">
                        <c:v>9.6762376234410148</c:v>
                      </c:pt>
                      <c:pt idx="4112">
                        <c:v>10.203960395700795</c:v>
                      </c:pt>
                      <c:pt idx="4113">
                        <c:v>10.856435643204161</c:v>
                      </c:pt>
                      <c:pt idx="4114">
                        <c:v>9.4188118808751984</c:v>
                      </c:pt>
                      <c:pt idx="4115">
                        <c:v>10.589108910540739</c:v>
                      </c:pt>
                      <c:pt idx="4116">
                        <c:v>10.05742574224023</c:v>
                      </c:pt>
                      <c:pt idx="4117">
                        <c:v>8.813861385845108</c:v>
                      </c:pt>
                      <c:pt idx="4118">
                        <c:v>10.609900989746132</c:v>
                      </c:pt>
                      <c:pt idx="4119">
                        <c:v>8.9574257422765324</c:v>
                      </c:pt>
                      <c:pt idx="4120">
                        <c:v>9.6980198016579937</c:v>
                      </c:pt>
                      <c:pt idx="4121">
                        <c:v>10.09306930659554</c:v>
                      </c:pt>
                      <c:pt idx="4122">
                        <c:v>11.473267326352211</c:v>
                      </c:pt>
                      <c:pt idx="4123">
                        <c:v>11.873267326337858</c:v>
                      </c:pt>
                      <c:pt idx="4124">
                        <c:v>9.5633663363153936</c:v>
                      </c:pt>
                      <c:pt idx="4125">
                        <c:v>8.0148514848825858</c:v>
                      </c:pt>
                      <c:pt idx="4126">
                        <c:v>9.5643564353255748</c:v>
                      </c:pt>
                      <c:pt idx="4127">
                        <c:v>8.8386138610940446</c:v>
                      </c:pt>
                      <c:pt idx="4128">
                        <c:v>9.4603960392901971</c:v>
                      </c:pt>
                      <c:pt idx="4129">
                        <c:v>11.381188118434796</c:v>
                      </c:pt>
                      <c:pt idx="4130">
                        <c:v>14.498019801498433</c:v>
                      </c:pt>
                      <c:pt idx="4131">
                        <c:v>10.923762375875455</c:v>
                      </c:pt>
                      <c:pt idx="4132">
                        <c:v>11.713861385750562</c:v>
                      </c:pt>
                      <c:pt idx="4133">
                        <c:v>10.845544554096371</c:v>
                      </c:pt>
                      <c:pt idx="4134">
                        <c:v>5.3049504948730632</c:v>
                      </c:pt>
                      <c:pt idx="4135">
                        <c:v>6.2792079205844011</c:v>
                      </c:pt>
                      <c:pt idx="4136">
                        <c:v>3.3297029701867213</c:v>
                      </c:pt>
                      <c:pt idx="4137">
                        <c:v>4.3158415840146196</c:v>
                      </c:pt>
                      <c:pt idx="4138">
                        <c:v>3.0287128711869511</c:v>
                      </c:pt>
                      <c:pt idx="4139">
                        <c:v>6.0326732671263752</c:v>
                      </c:pt>
                      <c:pt idx="4140">
                        <c:v>6.27029702949417</c:v>
                      </c:pt>
                      <c:pt idx="4141">
                        <c:v>9.59108910859206</c:v>
                      </c:pt>
                      <c:pt idx="4142">
                        <c:v>10.487128712522912</c:v>
                      </c:pt>
                      <c:pt idx="4143">
                        <c:v>8.4306930690269368</c:v>
                      </c:pt>
                      <c:pt idx="4144">
                        <c:v>10.137623762039683</c:v>
                      </c:pt>
                      <c:pt idx="4145">
                        <c:v>10.088118811546034</c:v>
                      </c:pt>
                      <c:pt idx="4146">
                        <c:v>10.969306930328374</c:v>
                      </c:pt>
                      <c:pt idx="4147">
                        <c:v>8.4900990096195859</c:v>
                      </c:pt>
                      <c:pt idx="4148">
                        <c:v>8.769306930402383</c:v>
                      </c:pt>
                      <c:pt idx="4149">
                        <c:v>5.3425742572473318</c:v>
                      </c:pt>
                      <c:pt idx="4150">
                        <c:v>8.0039603957733991</c:v>
                      </c:pt>
                      <c:pt idx="4151">
                        <c:v>5.7881188116887072</c:v>
                      </c:pt>
                      <c:pt idx="4152">
                        <c:v>6.9118811878897501</c:v>
                      </c:pt>
                      <c:pt idx="4153">
                        <c:v>5.5613861384301027</c:v>
                      </c:pt>
                      <c:pt idx="4154">
                        <c:v>5.7831683166406123</c:v>
                      </c:pt>
                      <c:pt idx="4155">
                        <c:v>6.2584158413762019</c:v>
                      </c:pt>
                      <c:pt idx="4156">
                        <c:v>4.999999999833971</c:v>
                      </c:pt>
                      <c:pt idx="4157">
                        <c:v>4.5613861384624661</c:v>
                      </c:pt>
                      <c:pt idx="4158">
                        <c:v>3.4999999998846261</c:v>
                      </c:pt>
                      <c:pt idx="4159">
                        <c:v>2.8980198018850825</c:v>
                      </c:pt>
                      <c:pt idx="4160">
                        <c:v>3.5396039602778511</c:v>
                      </c:pt>
                      <c:pt idx="4161">
                        <c:v>3.2316831682096185</c:v>
                      </c:pt>
                      <c:pt idx="4162">
                        <c:v>2.0425742573590497</c:v>
                      </c:pt>
                      <c:pt idx="4163">
                        <c:v>3.621782178097662</c:v>
                      </c:pt>
                      <c:pt idx="4164">
                        <c:v>3.3712871286003101</c:v>
                      </c:pt>
                      <c:pt idx="4165">
                        <c:v>3.2534653464265944</c:v>
                      </c:pt>
                      <c:pt idx="4166">
                        <c:v>5.1356435641853428</c:v>
                      </c:pt>
                      <c:pt idx="4167">
                        <c:v>3.3999999998871564</c:v>
                      </c:pt>
                      <c:pt idx="4168">
                        <c:v>4.4326732671795597</c:v>
                      </c:pt>
                      <c:pt idx="4169">
                        <c:v>5.2336633661624443</c:v>
                      </c:pt>
                      <c:pt idx="4170">
                        <c:v>5.2633663364594749</c:v>
                      </c:pt>
                      <c:pt idx="4171">
                        <c:v>3.8326732672003807</c:v>
                      </c:pt>
                      <c:pt idx="4172">
                        <c:v>0.47227722770785796</c:v>
                      </c:pt>
                      <c:pt idx="4173">
                        <c:v>-6.8316831681480061E-2</c:v>
                      </c:pt>
                      <c:pt idx="4174">
                        <c:v>-0.9039603960094944</c:v>
                      </c:pt>
                      <c:pt idx="4175">
                        <c:v>9.3069306927597656E-2</c:v>
                      </c:pt>
                      <c:pt idx="4176">
                        <c:v>2.5099009900159968</c:v>
                      </c:pt>
                      <c:pt idx="4177">
                        <c:v>5.6346534651596807</c:v>
                      </c:pt>
                      <c:pt idx="4178">
                        <c:v>5.9257425740604432</c:v>
                      </c:pt>
                      <c:pt idx="4179">
                        <c:v>2.2207920791341933</c:v>
                      </c:pt>
                      <c:pt idx="4180">
                        <c:v>0.45643564354916066</c:v>
                      </c:pt>
                      <c:pt idx="4181">
                        <c:v>-0.43069306929286039</c:v>
                      </c:pt>
                      <c:pt idx="4182">
                        <c:v>-0.96435643561232787</c:v>
                      </c:pt>
                      <c:pt idx="4183">
                        <c:v>-1.3188118811436575</c:v>
                      </c:pt>
                      <c:pt idx="4184">
                        <c:v>-0.15346534652902552</c:v>
                      </c:pt>
                      <c:pt idx="4185">
                        <c:v>-0.54950495047675829</c:v>
                      </c:pt>
                      <c:pt idx="4186">
                        <c:v>-5.6128712869427062</c:v>
                      </c:pt>
                      <c:pt idx="4187">
                        <c:v>-6.9267326730382628</c:v>
                      </c:pt>
                      <c:pt idx="4188">
                        <c:v>-5.8128712869362316</c:v>
                      </c:pt>
                      <c:pt idx="4189">
                        <c:v>-4.7207920790511793</c:v>
                      </c:pt>
                      <c:pt idx="4190">
                        <c:v>-5.9673267324754411</c:v>
                      </c:pt>
                      <c:pt idx="4191">
                        <c:v>-4.3455445543116484</c:v>
                      </c:pt>
                      <c:pt idx="4192">
                        <c:v>-3.5970297028501359</c:v>
                      </c:pt>
                      <c:pt idx="4193">
                        <c:v>-7.64554455420134</c:v>
                      </c:pt>
                      <c:pt idx="4194">
                        <c:v>-7.1257425740216105</c:v>
                      </c:pt>
                      <c:pt idx="4195">
                        <c:v>-7.9158415838953031</c:v>
                      </c:pt>
                      <c:pt idx="4196">
                        <c:v>-11.456435643183335</c:v>
                      </c:pt>
                      <c:pt idx="4197">
                        <c:v>-11.410891088730423</c:v>
                      </c:pt>
                      <c:pt idx="4198">
                        <c:v>-11.05247524715837</c:v>
                      </c:pt>
                      <c:pt idx="4199">
                        <c:v>-12.488118811466956</c:v>
                      </c:pt>
                      <c:pt idx="4200">
                        <c:v>-14.894059405446166</c:v>
                      </c:pt>
                      <c:pt idx="4201">
                        <c:v>-13.575247524302515</c:v>
                      </c:pt>
                      <c:pt idx="4202">
                        <c:v>-13.708910890634918</c:v>
                      </c:pt>
                      <c:pt idx="4203">
                        <c:v>-13.369306930249291</c:v>
                      </c:pt>
                      <c:pt idx="4204">
                        <c:v>-11.84851485109315</c:v>
                      </c:pt>
                      <c:pt idx="4205">
                        <c:v>-10.604950494696627</c:v>
                      </c:pt>
                      <c:pt idx="4206">
                        <c:v>-13.688118811426717</c:v>
                      </c:pt>
                      <c:pt idx="4207">
                        <c:v>-9.4900990095858191</c:v>
                      </c:pt>
                      <c:pt idx="4208">
                        <c:v>-7.5564356433144679</c:v>
                      </c:pt>
                      <c:pt idx="4209">
                        <c:v>-7.4663366334160148</c:v>
                      </c:pt>
                      <c:pt idx="4210">
                        <c:v>-8.6138613858529869</c:v>
                      </c:pt>
                      <c:pt idx="4211">
                        <c:v>-9.5851485145337794</c:v>
                      </c:pt>
                      <c:pt idx="4212">
                        <c:v>-8.6089108908034877</c:v>
                      </c:pt>
                      <c:pt idx="4213">
                        <c:v>-11.1227722768588</c:v>
                      </c:pt>
                      <c:pt idx="4214">
                        <c:v>-11.030693068941394</c:v>
                      </c:pt>
                      <c:pt idx="4215">
                        <c:v>-8.7257425739684251</c:v>
                      </c:pt>
                      <c:pt idx="4216">
                        <c:v>-10.052475247190728</c:v>
                      </c:pt>
                      <c:pt idx="4217">
                        <c:v>-9.0049504947512151</c:v>
                      </c:pt>
                      <c:pt idx="4218">
                        <c:v>-7.548514851234418</c:v>
                      </c:pt>
                      <c:pt idx="4219">
                        <c:v>-8.8712871284188051</c:v>
                      </c:pt>
                      <c:pt idx="4220">
                        <c:v>-10.343564356092894</c:v>
                      </c:pt>
                      <c:pt idx="4221">
                        <c:v>-10.383168316486122</c:v>
                      </c:pt>
                      <c:pt idx="4222">
                        <c:v>-10.928712870924963</c:v>
                      </c:pt>
                      <c:pt idx="4223">
                        <c:v>-9.686138613540022</c:v>
                      </c:pt>
                      <c:pt idx="4224">
                        <c:v>-8.4108910888289117</c:v>
                      </c:pt>
                      <c:pt idx="4225">
                        <c:v>-9.9029702967010245</c:v>
                      </c:pt>
                      <c:pt idx="4226">
                        <c:v>-8.0366336630995647</c:v>
                      </c:pt>
                      <c:pt idx="4227">
                        <c:v>-8.033663366070428</c:v>
                      </c:pt>
                      <c:pt idx="4228">
                        <c:v>-7.0900990096662992</c:v>
                      </c:pt>
                      <c:pt idx="4229">
                        <c:v>-12.260396039198186</c:v>
                      </c:pt>
                      <c:pt idx="4230">
                        <c:v>-9.4930693066149558</c:v>
                      </c:pt>
                      <c:pt idx="4231">
                        <c:v>-11.491089108529875</c:v>
                      </c:pt>
                      <c:pt idx="4232">
                        <c:v>-12.144554455042016</c:v>
                      </c:pt>
                      <c:pt idx="4233">
                        <c:v>-11.682178217433162</c:v>
                      </c:pt>
                      <c:pt idx="4234">
                        <c:v>-10.604950494696627</c:v>
                      </c:pt>
                      <c:pt idx="4235">
                        <c:v>-13.181188118373729</c:v>
                      </c:pt>
                      <c:pt idx="4236">
                        <c:v>-12.79009900947551</c:v>
                      </c:pt>
                      <c:pt idx="4237">
                        <c:v>-8.5732673264481747</c:v>
                      </c:pt>
                      <c:pt idx="4238">
                        <c:v>-10.723762375880527</c:v>
                      </c:pt>
                      <c:pt idx="4239">
                        <c:v>-12.240594058998752</c:v>
                      </c:pt>
                      <c:pt idx="4240">
                        <c:v>-9.0920792076191326</c:v>
                      </c:pt>
                      <c:pt idx="4241">
                        <c:v>-8.6544554452563975</c:v>
                      </c:pt>
                      <c:pt idx="4242">
                        <c:v>-9.52277227691199</c:v>
                      </c:pt>
                      <c:pt idx="4243">
                        <c:v>-7.8504950492443726</c:v>
                      </c:pt>
                      <c:pt idx="4244">
                        <c:v>-9.9168316828379464</c:v>
                      </c:pt>
                      <c:pt idx="4245">
                        <c:v>-12.398019801568504</c:v>
                      </c:pt>
                      <c:pt idx="4246">
                        <c:v>-10.436633663020494</c:v>
                      </c:pt>
                      <c:pt idx="4247">
                        <c:v>-10.964356435278864</c:v>
                      </c:pt>
                      <c:pt idx="4248">
                        <c:v>-9.2257425739515391</c:v>
                      </c:pt>
                      <c:pt idx="4249">
                        <c:v>-10.066336633329058</c:v>
                      </c:pt>
                      <c:pt idx="4250">
                        <c:v>-8.4821782175395395</c:v>
                      </c:pt>
                      <c:pt idx="4251">
                        <c:v>-8.6871287125825667</c:v>
                      </c:pt>
                      <c:pt idx="4252">
                        <c:v>-8.1693069304217971</c:v>
                      </c:pt>
                      <c:pt idx="4253">
                        <c:v>-10.676237623408651</c:v>
                      </c:pt>
                      <c:pt idx="4254">
                        <c:v>-11.19603960358838</c:v>
                      </c:pt>
                      <c:pt idx="4255">
                        <c:v>-11.85148514812089</c:v>
                      </c:pt>
                      <c:pt idx="4256">
                        <c:v>-15.068316831181992</c:v>
                      </c:pt>
                      <c:pt idx="4257">
                        <c:v>-11.194059405569424</c:v>
                      </c:pt>
                      <c:pt idx="4258">
                        <c:v>-9.7475247521516337</c:v>
                      </c:pt>
                      <c:pt idx="4259">
                        <c:v>-11.889108910496565</c:v>
                      </c:pt>
                      <c:pt idx="4260">
                        <c:v>-11.898019801583985</c:v>
                      </c:pt>
                      <c:pt idx="4261">
                        <c:v>-10.005940593727635</c:v>
                      </c:pt>
                      <c:pt idx="4262">
                        <c:v>-10.559405940242302</c:v>
                      </c:pt>
                      <c:pt idx="4263">
                        <c:v>-10.194059405601784</c:v>
                      </c:pt>
                      <c:pt idx="4264">
                        <c:v>-6.1871287126655812</c:v>
                      </c:pt>
                      <c:pt idx="4265">
                        <c:v>-8.7950495046586852</c:v>
                      </c:pt>
                      <c:pt idx="4266">
                        <c:v>-12.248514851077395</c:v>
                      </c:pt>
                      <c:pt idx="4267">
                        <c:v>-10.380198019458389</c:v>
                      </c:pt>
                      <c:pt idx="4268">
                        <c:v>-10.044554455112081</c:v>
                      </c:pt>
                      <c:pt idx="4269">
                        <c:v>-7.8920792076579582</c:v>
                      </c:pt>
                      <c:pt idx="4270">
                        <c:v>-7.7108910888536801</c:v>
                      </c:pt>
                      <c:pt idx="4271">
                        <c:v>-6.7198019799748661</c:v>
                      </c:pt>
                      <c:pt idx="4272">
                        <c:v>-9.6405940590857071</c:v>
                      </c:pt>
                      <c:pt idx="4273">
                        <c:v>-6.8128712869024666</c:v>
                      </c:pt>
                      <c:pt idx="4274">
                        <c:v>-7.8039603957798649</c:v>
                      </c:pt>
                      <c:pt idx="4275">
                        <c:v>-6.9148514849202964</c:v>
                      </c:pt>
                      <c:pt idx="4276">
                        <c:v>-6.1930693067252651</c:v>
                      </c:pt>
                      <c:pt idx="4277">
                        <c:v>-5.6861386136722825</c:v>
                      </c:pt>
                      <c:pt idx="4278">
                        <c:v>-8.2920792076464238</c:v>
                      </c:pt>
                      <c:pt idx="4279">
                        <c:v>-8.3584158413061331</c:v>
                      </c:pt>
                      <c:pt idx="4280">
                        <c:v>-9.9891089105587501</c:v>
                      </c:pt>
                      <c:pt idx="4281">
                        <c:v>-5.6643564354553062</c:v>
                      </c:pt>
                      <c:pt idx="4282">
                        <c:v>-6.8237623760102508</c:v>
                      </c:pt>
                      <c:pt idx="4283">
                        <c:v>-4.7861386137035193</c:v>
                      </c:pt>
                      <c:pt idx="4284">
                        <c:v>-3.1188118810839995</c:v>
                      </c:pt>
                      <c:pt idx="4285">
                        <c:v>-1.6673267326181116</c:v>
                      </c:pt>
                      <c:pt idx="4286">
                        <c:v>-3.4108910889963493</c:v>
                      </c:pt>
                      <c:pt idx="4287">
                        <c:v>-4.8693069305321055</c:v>
                      </c:pt>
                      <c:pt idx="4288">
                        <c:v>-6.3930693067187985</c:v>
                      </c:pt>
                      <c:pt idx="4289">
                        <c:v>-11.224752474875233</c:v>
                      </c:pt>
                      <c:pt idx="4290">
                        <c:v>-14.983168316334448</c:v>
                      </c:pt>
                      <c:pt idx="4291">
                        <c:v>-9.7534653462113212</c:v>
                      </c:pt>
                      <c:pt idx="4292">
                        <c:v>-7.1693069304541561</c:v>
                      </c:pt>
                      <c:pt idx="4293">
                        <c:v>-10.585148514500013</c:v>
                      </c:pt>
                      <c:pt idx="4294">
                        <c:v>-11.549504950112341</c:v>
                      </c:pt>
                      <c:pt idx="4295">
                        <c:v>-4.9811881186461369</c:v>
                      </c:pt>
                      <c:pt idx="4296">
                        <c:v>-4.7831683166729713</c:v>
                      </c:pt>
                      <c:pt idx="4297">
                        <c:v>-4.3811881186655501</c:v>
                      </c:pt>
                      <c:pt idx="4298">
                        <c:v>-2.0594059405251155</c:v>
                      </c:pt>
                      <c:pt idx="4299">
                        <c:v>-1.0821782177860437</c:v>
                      </c:pt>
                      <c:pt idx="4300">
                        <c:v>-0.22475247524105244</c:v>
                      </c:pt>
                      <c:pt idx="4301">
                        <c:v>-0.36237623761138071</c:v>
                      </c:pt>
                      <c:pt idx="4302">
                        <c:v>-2.0732673266648547</c:v>
                      </c:pt>
                      <c:pt idx="4303">
                        <c:v>-4.1871287127331174</c:v>
                      </c:pt>
                      <c:pt idx="4304">
                        <c:v>-6.0574257423739004</c:v>
                      </c:pt>
                      <c:pt idx="4305">
                        <c:v>-7.9623762373598064</c:v>
                      </c:pt>
                      <c:pt idx="4306">
                        <c:v>-5.6732673265441331</c:v>
                      </c:pt>
                      <c:pt idx="4307">
                        <c:v>-6.1772277225679799</c:v>
                      </c:pt>
                      <c:pt idx="4308">
                        <c:v>-8.6663366333743639</c:v>
                      </c:pt>
                      <c:pt idx="4309">
                        <c:v>-7.5683168314324423</c:v>
                      </c:pt>
                      <c:pt idx="4310">
                        <c:v>-7.0920792076852575</c:v>
                      </c:pt>
                      <c:pt idx="4311">
                        <c:v>-8.2762376234877308</c:v>
                      </c:pt>
                      <c:pt idx="4312">
                        <c:v>-6.5950495047312785</c:v>
                      </c:pt>
                      <c:pt idx="4313">
                        <c:v>-4.8237623760777844</c:v>
                      </c:pt>
                      <c:pt idx="4314">
                        <c:v>-3.9099009899692838</c:v>
                      </c:pt>
                      <c:pt idx="4315">
                        <c:v>-1.3653465346081595</c:v>
                      </c:pt>
                      <c:pt idx="4316">
                        <c:v>-0.54851485146657586</c:v>
                      </c:pt>
                      <c:pt idx="4317">
                        <c:v>-0.15445544554061494</c:v>
                      </c:pt>
                      <c:pt idx="4318">
                        <c:v>2.5742574256300284E-2</c:v>
                      </c:pt>
                      <c:pt idx="4319">
                        <c:v>-0.46633663364676348</c:v>
                      </c:pt>
                      <c:pt idx="4320">
                        <c:v>-0.99900990095745612</c:v>
                      </c:pt>
                      <c:pt idx="4321">
                        <c:v>-1.8108910890481271</c:v>
                      </c:pt>
                      <c:pt idx="4322">
                        <c:v>-3.3663366335522138</c:v>
                      </c:pt>
                      <c:pt idx="4323">
                        <c:v>-3.5148514850317318</c:v>
                      </c:pt>
                      <c:pt idx="4324">
                        <c:v>-1.709900990041886</c:v>
                      </c:pt>
                      <c:pt idx="4325">
                        <c:v>-0.45049504948947328</c:v>
                      </c:pt>
                      <c:pt idx="4326">
                        <c:v>-1.523762376188097</c:v>
                      </c:pt>
                      <c:pt idx="4327">
                        <c:v>-1.1128712870918493</c:v>
                      </c:pt>
                      <c:pt idx="4328">
                        <c:v>-2.0821782177536825</c:v>
                      </c:pt>
                      <c:pt idx="4329">
                        <c:v>-2.9049504949521405</c:v>
                      </c:pt>
                      <c:pt idx="4330">
                        <c:v>-3.8029702969033532</c:v>
                      </c:pt>
                      <c:pt idx="4331">
                        <c:v>-3.3039603959290123</c:v>
                      </c:pt>
                      <c:pt idx="4332">
                        <c:v>-2.842574257330349</c:v>
                      </c:pt>
                      <c:pt idx="4333">
                        <c:v>-5.972277227523537</c:v>
                      </c:pt>
                      <c:pt idx="4334">
                        <c:v>-3.3851485147386415</c:v>
                      </c:pt>
                      <c:pt idx="4335">
                        <c:v>-1.9633663365683771</c:v>
                      </c:pt>
                      <c:pt idx="4336">
                        <c:v>-3.416831683054629</c:v>
                      </c:pt>
                      <c:pt idx="4337">
                        <c:v>-2.5871287127863041</c:v>
                      </c:pt>
                      <c:pt idx="4338">
                        <c:v>-0.89801980195121334</c:v>
                      </c:pt>
                      <c:pt idx="4339">
                        <c:v>-1.70792079202152</c:v>
                      </c:pt>
                      <c:pt idx="4340">
                        <c:v>-1.6366336633123075</c:v>
                      </c:pt>
                      <c:pt idx="4341">
                        <c:v>-2.0475247524071483</c:v>
                      </c:pt>
                      <c:pt idx="4342">
                        <c:v>-2.1445544553740672</c:v>
                      </c:pt>
                      <c:pt idx="4343">
                        <c:v>-2.5702970296174232</c:v>
                      </c:pt>
                      <c:pt idx="4344">
                        <c:v>-3.072277227620904</c:v>
                      </c:pt>
                      <c:pt idx="4345">
                        <c:v>-3.4178217820648125</c:v>
                      </c:pt>
                      <c:pt idx="4346">
                        <c:v>-2.4930693068471155</c:v>
                      </c:pt>
                      <c:pt idx="4347">
                        <c:v>-4.980198019637359</c:v>
                      </c:pt>
                      <c:pt idx="4348">
                        <c:v>-7.7306930690502922</c:v>
                      </c:pt>
                      <c:pt idx="4349">
                        <c:v>-5.3118811879415277</c:v>
                      </c:pt>
                      <c:pt idx="4350">
                        <c:v>-4.309900989956339</c:v>
                      </c:pt>
                      <c:pt idx="4351">
                        <c:v>-3.188118811775662</c:v>
                      </c:pt>
                      <c:pt idx="4352">
                        <c:v>-1.6772277227171217</c:v>
                      </c:pt>
                      <c:pt idx="4353">
                        <c:v>-0.76633663363775895</c:v>
                      </c:pt>
                      <c:pt idx="4354">
                        <c:v>-3.9603960394632626E-2</c:v>
                      </c:pt>
                      <c:pt idx="4355">
                        <c:v>-6.831683168007284E-2</c:v>
                      </c:pt>
                      <c:pt idx="4356">
                        <c:v>-1.0732673266972168</c:v>
                      </c:pt>
                      <c:pt idx="4357">
                        <c:v>-4.2782178216403528</c:v>
                      </c:pt>
                      <c:pt idx="4358">
                        <c:v>-1.4425742573784672</c:v>
                      </c:pt>
                      <c:pt idx="4359">
                        <c:v>-2.6019801979334098</c:v>
                      </c:pt>
                      <c:pt idx="4360">
                        <c:v>-4.2742574255996226</c:v>
                      </c:pt>
                      <c:pt idx="4361">
                        <c:v>-3.1702970295980073</c:v>
                      </c:pt>
                      <c:pt idx="4362">
                        <c:v>-3.1801980196956108</c:v>
                      </c:pt>
                      <c:pt idx="4363">
                        <c:v>-2.093069306861469</c:v>
                      </c:pt>
                      <c:pt idx="4364">
                        <c:v>-2.4683168316009989</c:v>
                      </c:pt>
                      <c:pt idx="4365">
                        <c:v>-3.7712871285873657</c:v>
                      </c:pt>
                      <c:pt idx="4366">
                        <c:v>-2.5148514850640926</c:v>
                      </c:pt>
                      <c:pt idx="4367">
                        <c:v>-1.8524752474631252</c:v>
                      </c:pt>
                      <c:pt idx="4368">
                        <c:v>-3.8227722770999653</c:v>
                      </c:pt>
                      <c:pt idx="4369">
                        <c:v>-2.8465346533696696</c:v>
                      </c:pt>
                      <c:pt idx="4370">
                        <c:v>-3.3405940592945051</c:v>
                      </c:pt>
                      <c:pt idx="4371">
                        <c:v>-1.8881188118184349</c:v>
                      </c:pt>
                      <c:pt idx="4372">
                        <c:v>-3.05841584148257</c:v>
                      </c:pt>
                      <c:pt idx="4373">
                        <c:v>-2.3613861385364756</c:v>
                      </c:pt>
                      <c:pt idx="4374">
                        <c:v>-1.5455445544036677</c:v>
                      </c:pt>
                      <c:pt idx="4375">
                        <c:v>-1.8316831682563293</c:v>
                      </c:pt>
                      <c:pt idx="4376">
                        <c:v>-1.4663366336144021</c:v>
                      </c:pt>
                      <c:pt idx="4377">
                        <c:v>-0.85148514848671142</c:v>
                      </c:pt>
                      <c:pt idx="4378">
                        <c:v>-0.62574257423688351</c:v>
                      </c:pt>
                      <c:pt idx="4379">
                        <c:v>-1.4059405940129743</c:v>
                      </c:pt>
                      <c:pt idx="4380">
                        <c:v>-2.8495049504002168</c:v>
                      </c:pt>
                      <c:pt idx="4381">
                        <c:v>-3.8366336632397049</c:v>
                      </c:pt>
                      <c:pt idx="4382">
                        <c:v>-0.6673267326504736</c:v>
                      </c:pt>
                      <c:pt idx="4383">
                        <c:v>-0.95544554452209396</c:v>
                      </c:pt>
                      <c:pt idx="4384">
                        <c:v>-1.0712871286768515</c:v>
                      </c:pt>
                      <c:pt idx="4385">
                        <c:v>-3.5089108909720439</c:v>
                      </c:pt>
                      <c:pt idx="4386">
                        <c:v>-2.9900990098024995</c:v>
                      </c:pt>
                      <c:pt idx="4387">
                        <c:v>-1.4029702969838347</c:v>
                      </c:pt>
                      <c:pt idx="4388">
                        <c:v>-1.702970296972016</c:v>
                      </c:pt>
                      <c:pt idx="4389">
                        <c:v>-1.046534653430734</c:v>
                      </c:pt>
                      <c:pt idx="4390">
                        <c:v>-0.45247524750983831</c:v>
                      </c:pt>
                      <c:pt idx="4391">
                        <c:v>-0.45247524750983781</c:v>
                      </c:pt>
                      <c:pt idx="4392">
                        <c:v>-0.81485148512121863</c:v>
                      </c:pt>
                      <c:pt idx="4393">
                        <c:v>-4.6534653463095356E-2</c:v>
                      </c:pt>
                      <c:pt idx="4394">
                        <c:v>-0.50396039602243869</c:v>
                      </c:pt>
                      <c:pt idx="4395">
                        <c:v>-0.4861386138447833</c:v>
                      </c:pt>
                      <c:pt idx="4396">
                        <c:v>-0.96930693066042684</c:v>
                      </c:pt>
                      <c:pt idx="4397">
                        <c:v>-1.0574257425399263</c:v>
                      </c:pt>
                      <c:pt idx="4398">
                        <c:v>-0.70792079205528868</c:v>
                      </c:pt>
                      <c:pt idx="4399">
                        <c:v>-1.4366336633187797</c:v>
                      </c:pt>
                      <c:pt idx="4400">
                        <c:v>-1.1693069306539539</c:v>
                      </c:pt>
                      <c:pt idx="4401">
                        <c:v>-1.6148514850953308</c:v>
                      </c:pt>
                      <c:pt idx="4402">
                        <c:v>-3.4267326731536385</c:v>
                      </c:pt>
                      <c:pt idx="4403">
                        <c:v>-1.667326732618112</c:v>
                      </c:pt>
                      <c:pt idx="4404">
                        <c:v>-3.2841584157323993</c:v>
                      </c:pt>
                      <c:pt idx="4405">
                        <c:v>-2.9702970296044788</c:v>
                      </c:pt>
                      <c:pt idx="4406">
                        <c:v>-4.5247524750969745</c:v>
                      </c:pt>
                      <c:pt idx="4407">
                        <c:v>-5.0168316830014463</c:v>
                      </c:pt>
                      <c:pt idx="4408">
                        <c:v>-2.7960396038672526</c:v>
                      </c:pt>
                      <c:pt idx="4409">
                        <c:v>-1.6445544553909521</c:v>
                      </c:pt>
                      <c:pt idx="4410">
                        <c:v>-2.4940594058587053</c:v>
                      </c:pt>
                      <c:pt idx="4411">
                        <c:v>-0.95049504947399654</c:v>
                      </c:pt>
                      <c:pt idx="4412">
                        <c:v>0.12376237623340275</c:v>
                      </c:pt>
                      <c:pt idx="4413">
                        <c:v>0.1346534653425949</c:v>
                      </c:pt>
                      <c:pt idx="4414">
                        <c:v>-8.8118811878092743E-2</c:v>
                      </c:pt>
                      <c:pt idx="4415">
                        <c:v>-0.47227722770785796</c:v>
                      </c:pt>
                      <c:pt idx="4416">
                        <c:v>-1.5485148514328075</c:v>
                      </c:pt>
                      <c:pt idx="4417">
                        <c:v>-3.026732673166586</c:v>
                      </c:pt>
                      <c:pt idx="4418">
                        <c:v>-2.386138613782594</c:v>
                      </c:pt>
                      <c:pt idx="4419">
                        <c:v>-1.7702970296447198</c:v>
                      </c:pt>
                      <c:pt idx="4420">
                        <c:v>-3.0673267325713995</c:v>
                      </c:pt>
                      <c:pt idx="4421">
                        <c:v>-2.7039603959498391</c:v>
                      </c:pt>
                      <c:pt idx="4422">
                        <c:v>-1.5801980197502019</c:v>
                      </c:pt>
                      <c:pt idx="4423">
                        <c:v>-1.0792079207554968</c:v>
                      </c:pt>
                      <c:pt idx="4424">
                        <c:v>-0.81584158413140118</c:v>
                      </c:pt>
                      <c:pt idx="4425">
                        <c:v>-0.39900990097687311</c:v>
                      </c:pt>
                      <c:pt idx="4426">
                        <c:v>-0.9603960395715988</c:v>
                      </c:pt>
                      <c:pt idx="4427">
                        <c:v>-1.1851485148112446</c:v>
                      </c:pt>
                      <c:pt idx="4428">
                        <c:v>-0.88712871284202133</c:v>
                      </c:pt>
                      <c:pt idx="4429">
                        <c:v>-1.186138613822834</c:v>
                      </c:pt>
                      <c:pt idx="4430">
                        <c:v>-1.1762376237238241</c:v>
                      </c:pt>
                      <c:pt idx="4431">
                        <c:v>-1.9029702969669502</c:v>
                      </c:pt>
                      <c:pt idx="4432">
                        <c:v>-1.5534653464837194</c:v>
                      </c:pt>
                      <c:pt idx="4433">
                        <c:v>-2.0415841583474599</c:v>
                      </c:pt>
                      <c:pt idx="4434">
                        <c:v>-1.5188118811371851</c:v>
                      </c:pt>
                      <c:pt idx="4435">
                        <c:v>-1.2405940593645741</c:v>
                      </c:pt>
                      <c:pt idx="4436">
                        <c:v>-0.85643564353621571</c:v>
                      </c:pt>
                      <c:pt idx="4437">
                        <c:v>-0.52475247523064061</c:v>
                      </c:pt>
                      <c:pt idx="4438">
                        <c:v>-0.82178217819108879</c:v>
                      </c:pt>
                      <c:pt idx="4439">
                        <c:v>-0.74455445542078125</c:v>
                      </c:pt>
                      <c:pt idx="4440">
                        <c:v>-1.5495049504429896</c:v>
                      </c:pt>
                      <c:pt idx="4441">
                        <c:v>-1.097029702934559</c:v>
                      </c:pt>
                      <c:pt idx="4442">
                        <c:v>-2.0316831682498577</c:v>
                      </c:pt>
                      <c:pt idx="4443">
                        <c:v>-0.42475247523458032</c:v>
                      </c:pt>
                      <c:pt idx="4444">
                        <c:v>-0.27722772276242824</c:v>
                      </c:pt>
                      <c:pt idx="4445">
                        <c:v>-0.32178217820656568</c:v>
                      </c:pt>
                      <c:pt idx="4446">
                        <c:v>-8.2178217819812188E-2</c:v>
                      </c:pt>
                      <c:pt idx="4447">
                        <c:v>-0.61485148512769094</c:v>
                      </c:pt>
                      <c:pt idx="4448">
                        <c:v>-0.20594059405180823</c:v>
                      </c:pt>
                      <c:pt idx="4449">
                        <c:v>-0.39009900988804541</c:v>
                      </c:pt>
                      <c:pt idx="4450">
                        <c:v>-0.83168316828869127</c:v>
                      </c:pt>
                      <c:pt idx="4451">
                        <c:v>0.27227722771292323</c:v>
                      </c:pt>
                      <c:pt idx="4452">
                        <c:v>-0.56336633661509083</c:v>
                      </c:pt>
                      <c:pt idx="4453">
                        <c:v>-0.44554455444137525</c:v>
                      </c:pt>
                      <c:pt idx="4454">
                        <c:v>-1.9900990098348608</c:v>
                      </c:pt>
                      <c:pt idx="4455">
                        <c:v>-0.65049504948300108</c:v>
                      </c:pt>
                      <c:pt idx="4456">
                        <c:v>-0.10198019801642508</c:v>
                      </c:pt>
                      <c:pt idx="4457">
                        <c:v>-0.16336633662803535</c:v>
                      </c:pt>
                      <c:pt idx="4458">
                        <c:v>-0.72277227720380377</c:v>
                      </c:pt>
                      <c:pt idx="4459">
                        <c:v>-0.56534653463404871</c:v>
                      </c:pt>
                      <c:pt idx="4460">
                        <c:v>-0.90891089105899892</c:v>
                      </c:pt>
                      <c:pt idx="4461">
                        <c:v>-0.45643564354916055</c:v>
                      </c:pt>
                      <c:pt idx="4462">
                        <c:v>-0.69702970294609645</c:v>
                      </c:pt>
                      <c:pt idx="4463">
                        <c:v>-0.49306930691465334</c:v>
                      </c:pt>
                      <c:pt idx="4464">
                        <c:v>-1.1059405940233857</c:v>
                      </c:pt>
                      <c:pt idx="4465">
                        <c:v>-0.8673267326454086</c:v>
                      </c:pt>
                      <c:pt idx="4466">
                        <c:v>-0.89207920789152606</c:v>
                      </c:pt>
                      <c:pt idx="4467">
                        <c:v>-1.1445544554078362</c:v>
                      </c:pt>
                      <c:pt idx="4468">
                        <c:v>-0.67722772274948395</c:v>
                      </c:pt>
                      <c:pt idx="4469">
                        <c:v>-0.31386138612792064</c:v>
                      </c:pt>
                      <c:pt idx="4470">
                        <c:v>-0.70396039601596672</c:v>
                      </c:pt>
                      <c:pt idx="4471">
                        <c:v>-0.32673267325607053</c:v>
                      </c:pt>
                      <c:pt idx="4472">
                        <c:v>-0.74950495047028631</c:v>
                      </c:pt>
                      <c:pt idx="4473">
                        <c:v>-0.82673267323918642</c:v>
                      </c:pt>
                      <c:pt idx="4474">
                        <c:v>-0.22475247524105255</c:v>
                      </c:pt>
                      <c:pt idx="4475">
                        <c:v>-1.2663366336222814</c:v>
                      </c:pt>
                      <c:pt idx="4476">
                        <c:v>-1.1643564356044493</c:v>
                      </c:pt>
                      <c:pt idx="4477">
                        <c:v>-2.3237623761608011</c:v>
                      </c:pt>
                      <c:pt idx="4478">
                        <c:v>-1.0316831682836263</c:v>
                      </c:pt>
                      <c:pt idx="4479">
                        <c:v>-1.2871287128276696</c:v>
                      </c:pt>
                      <c:pt idx="4480">
                        <c:v>-0.77524752472799341</c:v>
                      </c:pt>
                      <c:pt idx="4481">
                        <c:v>-0.75841584155911346</c:v>
                      </c:pt>
                      <c:pt idx="4482">
                        <c:v>-0.92772277224683619</c:v>
                      </c:pt>
                      <c:pt idx="4483">
                        <c:v>-0.87227722769350657</c:v>
                      </c:pt>
                      <c:pt idx="4484">
                        <c:v>-1.3237623761945698</c:v>
                      </c:pt>
                      <c:pt idx="4485">
                        <c:v>-0.9445945945634846</c:v>
                      </c:pt>
                    </c:numCache>
                  </c:numRef>
                </c:yVal>
                <c:smooth val="1"/>
                <c:extLst>
                  <c:ext xmlns:c16="http://schemas.microsoft.com/office/drawing/2014/chart" uri="{C3380CC4-5D6E-409C-BE32-E72D297353CC}">
                    <c16:uniqueId val="{00000002-1A37-4753-A257-C346A7A93C96}"/>
                  </c:ext>
                </c:extLst>
              </c15:ser>
            </c15:filteredScatterSeries>
            <c15:filteredScatterSeries>
              <c15:ser>
                <c:idx val="2"/>
                <c:order val="2"/>
                <c:tx>
                  <c:v>1.4A; 25km/h</c:v>
                </c:tx>
                <c:spPr>
                  <a:ln w="19050" cap="rnd">
                    <a:solidFill>
                      <a:schemeClr val="accent3"/>
                    </a:solidFill>
                    <a:round/>
                  </a:ln>
                  <a:effectLst/>
                </c:spPr>
                <c:marker>
                  <c:symbol val="none"/>
                </c:marker>
                <c:xVal>
                  <c:numRef>
                    <c:extLst xmlns:c15="http://schemas.microsoft.com/office/drawing/2012/chart">
                      <c:ext xmlns:c15="http://schemas.microsoft.com/office/drawing/2012/chart" uri="{02D57815-91ED-43cb-92C2-25804820EDAC}">
                        <c15:formulaRef>
                          <c15:sqref>List1!$AH$11:$AH$10000</c15:sqref>
                        </c15:formulaRef>
                      </c:ext>
                    </c:extLst>
                    <c:numCache>
                      <c:formatCode>General</c:formatCode>
                      <c:ptCount val="9990"/>
                      <c:pt idx="0">
                        <c:v>-4.4939999999999998</c:v>
                      </c:pt>
                      <c:pt idx="1">
                        <c:v>-4.4839999999999804</c:v>
                      </c:pt>
                      <c:pt idx="2">
                        <c:v>-4.4740000000000038</c:v>
                      </c:pt>
                      <c:pt idx="3">
                        <c:v>-4.4640000000000128</c:v>
                      </c:pt>
                      <c:pt idx="4">
                        <c:v>-4.4540000000000077</c:v>
                      </c:pt>
                      <c:pt idx="5">
                        <c:v>-4.4440000000000026</c:v>
                      </c:pt>
                      <c:pt idx="6">
                        <c:v>-4.4339999999999833</c:v>
                      </c:pt>
                      <c:pt idx="7">
                        <c:v>-4.423999999999964</c:v>
                      </c:pt>
                      <c:pt idx="8">
                        <c:v>-4.4140000000000157</c:v>
                      </c:pt>
                      <c:pt idx="9">
                        <c:v>-4.4039999999999964</c:v>
                      </c:pt>
                      <c:pt idx="10">
                        <c:v>-4.3940000000000055</c:v>
                      </c:pt>
                      <c:pt idx="11">
                        <c:v>-4.3840000000000003</c:v>
                      </c:pt>
                      <c:pt idx="12">
                        <c:v>-4.3739999999999952</c:v>
                      </c:pt>
                      <c:pt idx="13">
                        <c:v>-4.3639999999999901</c:v>
                      </c:pt>
                      <c:pt idx="14">
                        <c:v>-4.3539999999999566</c:v>
                      </c:pt>
                      <c:pt idx="15">
                        <c:v>-4.3439999999999941</c:v>
                      </c:pt>
                      <c:pt idx="16">
                        <c:v>-4.3340000000000174</c:v>
                      </c:pt>
                      <c:pt idx="17">
                        <c:v>-4.3239999999999981</c:v>
                      </c:pt>
                      <c:pt idx="18">
                        <c:v>-4.313999999999993</c:v>
                      </c:pt>
                      <c:pt idx="19">
                        <c:v>-4.304000000000002</c:v>
                      </c:pt>
                      <c:pt idx="20">
                        <c:v>-4.2939999999999969</c:v>
                      </c:pt>
                      <c:pt idx="21">
                        <c:v>-4.284000000000006</c:v>
                      </c:pt>
                      <c:pt idx="22">
                        <c:v>-4.2740000000000151</c:v>
                      </c:pt>
                      <c:pt idx="23">
                        <c:v>-4.26400000000001</c:v>
                      </c:pt>
                      <c:pt idx="24">
                        <c:v>-4.2540000000000191</c:v>
                      </c:pt>
                      <c:pt idx="25">
                        <c:v>-4.2439999999999998</c:v>
                      </c:pt>
                      <c:pt idx="26">
                        <c:v>-4.2339999999999804</c:v>
                      </c:pt>
                      <c:pt idx="27">
                        <c:v>-4.2240000000000038</c:v>
                      </c:pt>
                      <c:pt idx="28">
                        <c:v>-4.2140000000000128</c:v>
                      </c:pt>
                      <c:pt idx="29">
                        <c:v>-4.2040000000000077</c:v>
                      </c:pt>
                      <c:pt idx="30">
                        <c:v>-4.1940000000000026</c:v>
                      </c:pt>
                      <c:pt idx="31">
                        <c:v>-4.1839999999999833</c:v>
                      </c:pt>
                      <c:pt idx="32">
                        <c:v>-4.173999999999964</c:v>
                      </c:pt>
                      <c:pt idx="33">
                        <c:v>-4.1640000000000157</c:v>
                      </c:pt>
                      <c:pt idx="34">
                        <c:v>-4.1539999999999964</c:v>
                      </c:pt>
                      <c:pt idx="35">
                        <c:v>-4.1440000000000055</c:v>
                      </c:pt>
                      <c:pt idx="36">
                        <c:v>-4.1340000000000003</c:v>
                      </c:pt>
                      <c:pt idx="37">
                        <c:v>-4.1239999999999952</c:v>
                      </c:pt>
                      <c:pt idx="38">
                        <c:v>-4.1139999999999901</c:v>
                      </c:pt>
                      <c:pt idx="39">
                        <c:v>-4.1039999999999566</c:v>
                      </c:pt>
                      <c:pt idx="40">
                        <c:v>-4.0939999999999941</c:v>
                      </c:pt>
                      <c:pt idx="41">
                        <c:v>-4.0840000000000174</c:v>
                      </c:pt>
                      <c:pt idx="42">
                        <c:v>-4.0739999999999981</c:v>
                      </c:pt>
                      <c:pt idx="43">
                        <c:v>-4.063999999999993</c:v>
                      </c:pt>
                      <c:pt idx="44">
                        <c:v>-4.054000000000002</c:v>
                      </c:pt>
                      <c:pt idx="45">
                        <c:v>-4.0439999999999969</c:v>
                      </c:pt>
                      <c:pt idx="46">
                        <c:v>-4.034000000000006</c:v>
                      </c:pt>
                      <c:pt idx="47">
                        <c:v>-4.0240000000000151</c:v>
                      </c:pt>
                      <c:pt idx="48">
                        <c:v>-4.01400000000001</c:v>
                      </c:pt>
                      <c:pt idx="49">
                        <c:v>-4.0040000000000191</c:v>
                      </c:pt>
                      <c:pt idx="50">
                        <c:v>-3.9939999999999998</c:v>
                      </c:pt>
                      <c:pt idx="51">
                        <c:v>-3.9839999999999804</c:v>
                      </c:pt>
                      <c:pt idx="52">
                        <c:v>-3.9740000000000038</c:v>
                      </c:pt>
                      <c:pt idx="53">
                        <c:v>-3.9640000000000128</c:v>
                      </c:pt>
                      <c:pt idx="54">
                        <c:v>-3.9540000000000077</c:v>
                      </c:pt>
                      <c:pt idx="55">
                        <c:v>-3.9440000000000026</c:v>
                      </c:pt>
                      <c:pt idx="56">
                        <c:v>-3.9339999999999833</c:v>
                      </c:pt>
                      <c:pt idx="57">
                        <c:v>-3.923999999999964</c:v>
                      </c:pt>
                      <c:pt idx="58">
                        <c:v>-3.9140000000000157</c:v>
                      </c:pt>
                      <c:pt idx="59">
                        <c:v>-3.9039999999999964</c:v>
                      </c:pt>
                      <c:pt idx="60">
                        <c:v>-3.8940000000000055</c:v>
                      </c:pt>
                      <c:pt idx="61">
                        <c:v>-3.8840000000000003</c:v>
                      </c:pt>
                      <c:pt idx="62">
                        <c:v>-3.8739999999999952</c:v>
                      </c:pt>
                      <c:pt idx="63">
                        <c:v>-3.8639999999999901</c:v>
                      </c:pt>
                      <c:pt idx="64">
                        <c:v>-3.8539999999999566</c:v>
                      </c:pt>
                      <c:pt idx="65">
                        <c:v>-3.8439999999999941</c:v>
                      </c:pt>
                      <c:pt idx="66">
                        <c:v>-3.8340000000000174</c:v>
                      </c:pt>
                      <c:pt idx="67">
                        <c:v>-3.8239999999999981</c:v>
                      </c:pt>
                      <c:pt idx="68">
                        <c:v>-3.813999999999993</c:v>
                      </c:pt>
                      <c:pt idx="69">
                        <c:v>-3.804000000000002</c:v>
                      </c:pt>
                      <c:pt idx="70">
                        <c:v>-3.7939999999999969</c:v>
                      </c:pt>
                      <c:pt idx="71">
                        <c:v>-3.784000000000006</c:v>
                      </c:pt>
                      <c:pt idx="72">
                        <c:v>-3.7740000000000151</c:v>
                      </c:pt>
                      <c:pt idx="73">
                        <c:v>-3.76400000000001</c:v>
                      </c:pt>
                      <c:pt idx="74">
                        <c:v>-3.7540000000000191</c:v>
                      </c:pt>
                      <c:pt idx="75">
                        <c:v>-3.7439999999999998</c:v>
                      </c:pt>
                      <c:pt idx="76">
                        <c:v>-3.7339999999999804</c:v>
                      </c:pt>
                      <c:pt idx="77">
                        <c:v>-3.7240000000000038</c:v>
                      </c:pt>
                      <c:pt idx="78">
                        <c:v>-3.7140000000000128</c:v>
                      </c:pt>
                      <c:pt idx="79">
                        <c:v>-3.7040000000000077</c:v>
                      </c:pt>
                      <c:pt idx="80">
                        <c:v>-3.6940000000000026</c:v>
                      </c:pt>
                      <c:pt idx="81">
                        <c:v>-3.6839999999999833</c:v>
                      </c:pt>
                      <c:pt idx="82">
                        <c:v>-3.673999999999964</c:v>
                      </c:pt>
                      <c:pt idx="83">
                        <c:v>-3.6640000000000157</c:v>
                      </c:pt>
                      <c:pt idx="84">
                        <c:v>-3.6539999999999964</c:v>
                      </c:pt>
                      <c:pt idx="85">
                        <c:v>-3.6440000000000055</c:v>
                      </c:pt>
                      <c:pt idx="86">
                        <c:v>-3.6340000000000003</c:v>
                      </c:pt>
                      <c:pt idx="87">
                        <c:v>-3.6239999999999952</c:v>
                      </c:pt>
                      <c:pt idx="88">
                        <c:v>-3.6139999999999901</c:v>
                      </c:pt>
                      <c:pt idx="89">
                        <c:v>-3.6039999999999566</c:v>
                      </c:pt>
                      <c:pt idx="90">
                        <c:v>-3.5939999999999941</c:v>
                      </c:pt>
                      <c:pt idx="91">
                        <c:v>-3.5840000000000174</c:v>
                      </c:pt>
                      <c:pt idx="92">
                        <c:v>-3.5739999999999981</c:v>
                      </c:pt>
                      <c:pt idx="93">
                        <c:v>-3.563999999999993</c:v>
                      </c:pt>
                      <c:pt idx="94">
                        <c:v>-3.554000000000002</c:v>
                      </c:pt>
                      <c:pt idx="95">
                        <c:v>-3.5439999999999969</c:v>
                      </c:pt>
                      <c:pt idx="96">
                        <c:v>-3.534000000000006</c:v>
                      </c:pt>
                      <c:pt idx="97">
                        <c:v>-3.5240000000000151</c:v>
                      </c:pt>
                      <c:pt idx="98">
                        <c:v>-3.51400000000001</c:v>
                      </c:pt>
                      <c:pt idx="99">
                        <c:v>-3.5040000000000191</c:v>
                      </c:pt>
                      <c:pt idx="100">
                        <c:v>-3.4939999999999998</c:v>
                      </c:pt>
                      <c:pt idx="101">
                        <c:v>-3.4839999999999804</c:v>
                      </c:pt>
                      <c:pt idx="102">
                        <c:v>-3.4740000000000038</c:v>
                      </c:pt>
                      <c:pt idx="103">
                        <c:v>-3.4640000000000128</c:v>
                      </c:pt>
                      <c:pt idx="104">
                        <c:v>-3.4540000000000077</c:v>
                      </c:pt>
                      <c:pt idx="105">
                        <c:v>-3.444000000000031</c:v>
                      </c:pt>
                      <c:pt idx="106">
                        <c:v>-3.4340000000000117</c:v>
                      </c:pt>
                      <c:pt idx="107">
                        <c:v>-3.423999999999964</c:v>
                      </c:pt>
                      <c:pt idx="108">
                        <c:v>-3.4139999999999873</c:v>
                      </c:pt>
                      <c:pt idx="109">
                        <c:v>-3.4039999999999964</c:v>
                      </c:pt>
                      <c:pt idx="110">
                        <c:v>-3.3940000000000055</c:v>
                      </c:pt>
                      <c:pt idx="111">
                        <c:v>-3.3840000000000003</c:v>
                      </c:pt>
                      <c:pt idx="112">
                        <c:v>-3.3739999999999952</c:v>
                      </c:pt>
                      <c:pt idx="113">
                        <c:v>-3.3640000000000043</c:v>
                      </c:pt>
                      <c:pt idx="114">
                        <c:v>-3.3539999999999708</c:v>
                      </c:pt>
                      <c:pt idx="115">
                        <c:v>-3.3439999999999941</c:v>
                      </c:pt>
                      <c:pt idx="116">
                        <c:v>-3.3340000000000032</c:v>
                      </c:pt>
                      <c:pt idx="117">
                        <c:v>-3.3239999999999981</c:v>
                      </c:pt>
                      <c:pt idx="118">
                        <c:v>-3.313999999999993</c:v>
                      </c:pt>
                      <c:pt idx="119">
                        <c:v>-3.304000000000002</c:v>
                      </c:pt>
                      <c:pt idx="120">
                        <c:v>-3.2939999999999969</c:v>
                      </c:pt>
                      <c:pt idx="121">
                        <c:v>-3.2840000000000344</c:v>
                      </c:pt>
                      <c:pt idx="122">
                        <c:v>-3.2740000000000293</c:v>
                      </c:pt>
                      <c:pt idx="123">
                        <c:v>-3.26400000000001</c:v>
                      </c:pt>
                      <c:pt idx="124">
                        <c:v>-3.2539999999999907</c:v>
                      </c:pt>
                      <c:pt idx="125">
                        <c:v>-3.2439999999999998</c:v>
                      </c:pt>
                      <c:pt idx="126">
                        <c:v>-3.2339999999999804</c:v>
                      </c:pt>
                      <c:pt idx="127">
                        <c:v>-3.2240000000000038</c:v>
                      </c:pt>
                      <c:pt idx="128">
                        <c:v>-3.2140000000000128</c:v>
                      </c:pt>
                      <c:pt idx="129">
                        <c:v>-3.2040000000000077</c:v>
                      </c:pt>
                      <c:pt idx="130">
                        <c:v>-3.194000000000031</c:v>
                      </c:pt>
                      <c:pt idx="131">
                        <c:v>-3.1840000000000117</c:v>
                      </c:pt>
                      <c:pt idx="132">
                        <c:v>-3.173999999999964</c:v>
                      </c:pt>
                      <c:pt idx="133">
                        <c:v>-3.1639999999999873</c:v>
                      </c:pt>
                      <c:pt idx="134">
                        <c:v>-3.1539999999999964</c:v>
                      </c:pt>
                      <c:pt idx="135">
                        <c:v>-3.1440000000000055</c:v>
                      </c:pt>
                      <c:pt idx="136">
                        <c:v>-3.1340000000000003</c:v>
                      </c:pt>
                      <c:pt idx="137">
                        <c:v>-3.1239999999999952</c:v>
                      </c:pt>
                      <c:pt idx="138">
                        <c:v>-3.1140000000000043</c:v>
                      </c:pt>
                      <c:pt idx="139">
                        <c:v>-3.1039999999999708</c:v>
                      </c:pt>
                      <c:pt idx="140">
                        <c:v>-3.0939999999999941</c:v>
                      </c:pt>
                      <c:pt idx="141">
                        <c:v>-3.0840000000000032</c:v>
                      </c:pt>
                      <c:pt idx="142">
                        <c:v>-3.0739999999999981</c:v>
                      </c:pt>
                      <c:pt idx="143">
                        <c:v>-3.063999999999993</c:v>
                      </c:pt>
                      <c:pt idx="144">
                        <c:v>-3.054000000000002</c:v>
                      </c:pt>
                      <c:pt idx="145">
                        <c:v>-3.0439999999999969</c:v>
                      </c:pt>
                      <c:pt idx="146">
                        <c:v>-3.0340000000000344</c:v>
                      </c:pt>
                      <c:pt idx="147">
                        <c:v>-3.0240000000000293</c:v>
                      </c:pt>
                      <c:pt idx="148">
                        <c:v>-3.01400000000001</c:v>
                      </c:pt>
                      <c:pt idx="149">
                        <c:v>-3.0039999999999907</c:v>
                      </c:pt>
                      <c:pt idx="150">
                        <c:v>-2.9939999999999998</c:v>
                      </c:pt>
                      <c:pt idx="151">
                        <c:v>-2.9839999999999804</c:v>
                      </c:pt>
                      <c:pt idx="152">
                        <c:v>-2.9740000000000038</c:v>
                      </c:pt>
                      <c:pt idx="153">
                        <c:v>-2.9640000000000128</c:v>
                      </c:pt>
                      <c:pt idx="154">
                        <c:v>-2.9540000000000077</c:v>
                      </c:pt>
                      <c:pt idx="155">
                        <c:v>-2.944000000000031</c:v>
                      </c:pt>
                      <c:pt idx="156">
                        <c:v>-2.9340000000000117</c:v>
                      </c:pt>
                      <c:pt idx="157">
                        <c:v>-2.923999999999964</c:v>
                      </c:pt>
                      <c:pt idx="158">
                        <c:v>-2.9139999999999873</c:v>
                      </c:pt>
                      <c:pt idx="159">
                        <c:v>-2.9039999999999964</c:v>
                      </c:pt>
                      <c:pt idx="160">
                        <c:v>-2.8940000000000055</c:v>
                      </c:pt>
                      <c:pt idx="161">
                        <c:v>-2.8840000000000003</c:v>
                      </c:pt>
                      <c:pt idx="162">
                        <c:v>-2.8739999999999952</c:v>
                      </c:pt>
                      <c:pt idx="163">
                        <c:v>-2.8640000000000043</c:v>
                      </c:pt>
                      <c:pt idx="164">
                        <c:v>-2.8539999999999708</c:v>
                      </c:pt>
                      <c:pt idx="165">
                        <c:v>-2.8439999999999941</c:v>
                      </c:pt>
                      <c:pt idx="166">
                        <c:v>-2.8340000000000032</c:v>
                      </c:pt>
                      <c:pt idx="167">
                        <c:v>-2.8239999999999981</c:v>
                      </c:pt>
                      <c:pt idx="168">
                        <c:v>-2.813999999999993</c:v>
                      </c:pt>
                      <c:pt idx="169">
                        <c:v>-2.804000000000002</c:v>
                      </c:pt>
                      <c:pt idx="170">
                        <c:v>-2.7939999999999969</c:v>
                      </c:pt>
                      <c:pt idx="171">
                        <c:v>-2.7840000000000344</c:v>
                      </c:pt>
                      <c:pt idx="172">
                        <c:v>-2.7740000000000293</c:v>
                      </c:pt>
                      <c:pt idx="173">
                        <c:v>-2.76400000000001</c:v>
                      </c:pt>
                      <c:pt idx="174">
                        <c:v>-2.7539999999999907</c:v>
                      </c:pt>
                      <c:pt idx="175">
                        <c:v>-2.7439999999999998</c:v>
                      </c:pt>
                      <c:pt idx="176">
                        <c:v>-2.7339999999999804</c:v>
                      </c:pt>
                      <c:pt idx="177">
                        <c:v>-2.7240000000000038</c:v>
                      </c:pt>
                      <c:pt idx="178">
                        <c:v>-2.7140000000000128</c:v>
                      </c:pt>
                      <c:pt idx="179">
                        <c:v>-2.7040000000000077</c:v>
                      </c:pt>
                      <c:pt idx="180">
                        <c:v>-2.694000000000031</c:v>
                      </c:pt>
                      <c:pt idx="181">
                        <c:v>-2.6840000000000117</c:v>
                      </c:pt>
                      <c:pt idx="182">
                        <c:v>-2.673999999999964</c:v>
                      </c:pt>
                      <c:pt idx="183">
                        <c:v>-2.6639999999999873</c:v>
                      </c:pt>
                      <c:pt idx="184">
                        <c:v>-2.6539999999999964</c:v>
                      </c:pt>
                      <c:pt idx="185">
                        <c:v>-2.6440000000000055</c:v>
                      </c:pt>
                      <c:pt idx="186">
                        <c:v>-2.6340000000000003</c:v>
                      </c:pt>
                      <c:pt idx="187">
                        <c:v>-2.6239999999999952</c:v>
                      </c:pt>
                      <c:pt idx="188">
                        <c:v>-2.6140000000000043</c:v>
                      </c:pt>
                      <c:pt idx="189">
                        <c:v>-2.6039999999999708</c:v>
                      </c:pt>
                      <c:pt idx="190">
                        <c:v>-2.5939999999999941</c:v>
                      </c:pt>
                      <c:pt idx="191">
                        <c:v>-2.5840000000000032</c:v>
                      </c:pt>
                      <c:pt idx="192">
                        <c:v>-2.5739999999999981</c:v>
                      </c:pt>
                      <c:pt idx="193">
                        <c:v>-2.563999999999993</c:v>
                      </c:pt>
                      <c:pt idx="194">
                        <c:v>-2.554000000000002</c:v>
                      </c:pt>
                      <c:pt idx="195">
                        <c:v>-2.5439999999999969</c:v>
                      </c:pt>
                      <c:pt idx="196">
                        <c:v>-2.5340000000000344</c:v>
                      </c:pt>
                      <c:pt idx="197">
                        <c:v>-2.5240000000000293</c:v>
                      </c:pt>
                      <c:pt idx="198">
                        <c:v>-2.51400000000001</c:v>
                      </c:pt>
                      <c:pt idx="199">
                        <c:v>-2.5039999999999907</c:v>
                      </c:pt>
                      <c:pt idx="200">
                        <c:v>-2.4939999999999998</c:v>
                      </c:pt>
                      <c:pt idx="201">
                        <c:v>-2.4839999999999804</c:v>
                      </c:pt>
                      <c:pt idx="202">
                        <c:v>-2.4740000000000038</c:v>
                      </c:pt>
                      <c:pt idx="203">
                        <c:v>-2.4640000000000128</c:v>
                      </c:pt>
                      <c:pt idx="204">
                        <c:v>-2.4540000000000077</c:v>
                      </c:pt>
                      <c:pt idx="205">
                        <c:v>-2.4440000000000026</c:v>
                      </c:pt>
                      <c:pt idx="206">
                        <c:v>-2.4340000000000117</c:v>
                      </c:pt>
                      <c:pt idx="207">
                        <c:v>-2.423999999999964</c:v>
                      </c:pt>
                      <c:pt idx="208">
                        <c:v>-2.4139999999999873</c:v>
                      </c:pt>
                      <c:pt idx="209">
                        <c:v>-2.4039999999999964</c:v>
                      </c:pt>
                      <c:pt idx="210">
                        <c:v>-2.3940000000000197</c:v>
                      </c:pt>
                      <c:pt idx="211">
                        <c:v>-2.3840000000000003</c:v>
                      </c:pt>
                      <c:pt idx="212">
                        <c:v>-2.3739999999999952</c:v>
                      </c:pt>
                      <c:pt idx="213">
                        <c:v>-2.3639999999999901</c:v>
                      </c:pt>
                      <c:pt idx="214">
                        <c:v>-2.3539999999999708</c:v>
                      </c:pt>
                      <c:pt idx="215">
                        <c:v>-2.3439999999999941</c:v>
                      </c:pt>
                      <c:pt idx="216">
                        <c:v>-2.333999999999989</c:v>
                      </c:pt>
                      <c:pt idx="217">
                        <c:v>-2.3239999999999981</c:v>
                      </c:pt>
                      <c:pt idx="218">
                        <c:v>-2.313999999999993</c:v>
                      </c:pt>
                      <c:pt idx="219">
                        <c:v>-2.304000000000002</c:v>
                      </c:pt>
                      <c:pt idx="220">
                        <c:v>-2.2939999999999969</c:v>
                      </c:pt>
                      <c:pt idx="221">
                        <c:v>-2.284000000000006</c:v>
                      </c:pt>
                      <c:pt idx="222">
                        <c:v>-2.2740000000000293</c:v>
                      </c:pt>
                      <c:pt idx="223">
                        <c:v>-2.26400000000001</c:v>
                      </c:pt>
                      <c:pt idx="224">
                        <c:v>-2.2539999999999907</c:v>
                      </c:pt>
                      <c:pt idx="225">
                        <c:v>-2.2439999999999998</c:v>
                      </c:pt>
                      <c:pt idx="226">
                        <c:v>-2.2339999999999947</c:v>
                      </c:pt>
                      <c:pt idx="227">
                        <c:v>-2.2240000000000038</c:v>
                      </c:pt>
                      <c:pt idx="228">
                        <c:v>-2.2140000000000128</c:v>
                      </c:pt>
                      <c:pt idx="229">
                        <c:v>-2.2040000000000077</c:v>
                      </c:pt>
                      <c:pt idx="230">
                        <c:v>-2.1940000000000026</c:v>
                      </c:pt>
                      <c:pt idx="231">
                        <c:v>-2.1840000000000117</c:v>
                      </c:pt>
                      <c:pt idx="232">
                        <c:v>-2.173999999999964</c:v>
                      </c:pt>
                      <c:pt idx="233">
                        <c:v>-2.1639999999999873</c:v>
                      </c:pt>
                      <c:pt idx="234">
                        <c:v>-2.1539999999999964</c:v>
                      </c:pt>
                      <c:pt idx="235">
                        <c:v>-2.1440000000000197</c:v>
                      </c:pt>
                      <c:pt idx="236">
                        <c:v>-2.1340000000000003</c:v>
                      </c:pt>
                      <c:pt idx="237">
                        <c:v>-2.1239999999999952</c:v>
                      </c:pt>
                      <c:pt idx="238">
                        <c:v>-2.1139999999999901</c:v>
                      </c:pt>
                      <c:pt idx="239">
                        <c:v>-2.1039999999999708</c:v>
                      </c:pt>
                      <c:pt idx="240">
                        <c:v>-2.0939999999999941</c:v>
                      </c:pt>
                      <c:pt idx="241">
                        <c:v>-2.083999999999989</c:v>
                      </c:pt>
                      <c:pt idx="242">
                        <c:v>-2.0739999999999981</c:v>
                      </c:pt>
                      <c:pt idx="243">
                        <c:v>-2.063999999999993</c:v>
                      </c:pt>
                      <c:pt idx="244">
                        <c:v>-2.054000000000002</c:v>
                      </c:pt>
                      <c:pt idx="245">
                        <c:v>-2.0439999999999969</c:v>
                      </c:pt>
                      <c:pt idx="246">
                        <c:v>-2.034000000000006</c:v>
                      </c:pt>
                      <c:pt idx="247">
                        <c:v>-2.0240000000000293</c:v>
                      </c:pt>
                      <c:pt idx="248">
                        <c:v>-2.01400000000001</c:v>
                      </c:pt>
                      <c:pt idx="249">
                        <c:v>-2.0039999999999907</c:v>
                      </c:pt>
                      <c:pt idx="250">
                        <c:v>-1.9939999999999998</c:v>
                      </c:pt>
                      <c:pt idx="251">
                        <c:v>-1.9839999999999947</c:v>
                      </c:pt>
                      <c:pt idx="252">
                        <c:v>-1.9740000000000038</c:v>
                      </c:pt>
                      <c:pt idx="253">
                        <c:v>-1.9640000000000128</c:v>
                      </c:pt>
                      <c:pt idx="254">
                        <c:v>-1.9540000000000077</c:v>
                      </c:pt>
                      <c:pt idx="255">
                        <c:v>-1.9440000000000026</c:v>
                      </c:pt>
                      <c:pt idx="256">
                        <c:v>-1.9340000000000117</c:v>
                      </c:pt>
                      <c:pt idx="257">
                        <c:v>-1.923999999999964</c:v>
                      </c:pt>
                      <c:pt idx="258">
                        <c:v>-1.9139999999999873</c:v>
                      </c:pt>
                      <c:pt idx="259">
                        <c:v>-1.9039999999999964</c:v>
                      </c:pt>
                      <c:pt idx="260">
                        <c:v>-1.8940000000000197</c:v>
                      </c:pt>
                      <c:pt idx="261">
                        <c:v>-1.8840000000000003</c:v>
                      </c:pt>
                      <c:pt idx="262">
                        <c:v>-1.8739999999999952</c:v>
                      </c:pt>
                      <c:pt idx="263">
                        <c:v>-1.8639999999999901</c:v>
                      </c:pt>
                      <c:pt idx="264">
                        <c:v>-1.8539999999999708</c:v>
                      </c:pt>
                      <c:pt idx="265">
                        <c:v>-1.8439999999999941</c:v>
                      </c:pt>
                      <c:pt idx="266">
                        <c:v>-1.833999999999989</c:v>
                      </c:pt>
                      <c:pt idx="267">
                        <c:v>-1.8239999999999981</c:v>
                      </c:pt>
                      <c:pt idx="268">
                        <c:v>-1.813999999999993</c:v>
                      </c:pt>
                      <c:pt idx="269">
                        <c:v>-1.804000000000002</c:v>
                      </c:pt>
                      <c:pt idx="270">
                        <c:v>-1.7939999999999969</c:v>
                      </c:pt>
                      <c:pt idx="271">
                        <c:v>-1.784000000000006</c:v>
                      </c:pt>
                      <c:pt idx="272">
                        <c:v>-1.7740000000000293</c:v>
                      </c:pt>
                      <c:pt idx="273">
                        <c:v>-1.76400000000001</c:v>
                      </c:pt>
                      <c:pt idx="274">
                        <c:v>-1.7539999999999907</c:v>
                      </c:pt>
                      <c:pt idx="275">
                        <c:v>-1.7439999999999998</c:v>
                      </c:pt>
                      <c:pt idx="276">
                        <c:v>-1.7339999999999947</c:v>
                      </c:pt>
                      <c:pt idx="277">
                        <c:v>-1.7240000000000038</c:v>
                      </c:pt>
                      <c:pt idx="278">
                        <c:v>-1.7140000000000128</c:v>
                      </c:pt>
                      <c:pt idx="279">
                        <c:v>-1.7040000000000077</c:v>
                      </c:pt>
                      <c:pt idx="280">
                        <c:v>-1.6940000000000026</c:v>
                      </c:pt>
                      <c:pt idx="281">
                        <c:v>-1.6840000000000117</c:v>
                      </c:pt>
                      <c:pt idx="282">
                        <c:v>-1.673999999999964</c:v>
                      </c:pt>
                      <c:pt idx="283">
                        <c:v>-1.6639999999999873</c:v>
                      </c:pt>
                      <c:pt idx="284">
                        <c:v>-1.6539999999999964</c:v>
                      </c:pt>
                      <c:pt idx="285">
                        <c:v>-1.6440000000000197</c:v>
                      </c:pt>
                      <c:pt idx="286">
                        <c:v>-1.6340000000000003</c:v>
                      </c:pt>
                      <c:pt idx="287">
                        <c:v>-1.6239999999999952</c:v>
                      </c:pt>
                      <c:pt idx="288">
                        <c:v>-1.6139999999999901</c:v>
                      </c:pt>
                      <c:pt idx="289">
                        <c:v>-1.6039999999999708</c:v>
                      </c:pt>
                      <c:pt idx="290">
                        <c:v>-1.5939999999999941</c:v>
                      </c:pt>
                      <c:pt idx="291">
                        <c:v>-1.583999999999989</c:v>
                      </c:pt>
                      <c:pt idx="292">
                        <c:v>-1.5739999999999981</c:v>
                      </c:pt>
                      <c:pt idx="293">
                        <c:v>-1.563999999999993</c:v>
                      </c:pt>
                      <c:pt idx="294">
                        <c:v>-1.554000000000002</c:v>
                      </c:pt>
                      <c:pt idx="295">
                        <c:v>-1.5439999999999969</c:v>
                      </c:pt>
                      <c:pt idx="296">
                        <c:v>-1.534000000000006</c:v>
                      </c:pt>
                      <c:pt idx="297">
                        <c:v>-1.5240000000000293</c:v>
                      </c:pt>
                      <c:pt idx="298">
                        <c:v>-1.51400000000001</c:v>
                      </c:pt>
                      <c:pt idx="299">
                        <c:v>-1.5039999999999907</c:v>
                      </c:pt>
                      <c:pt idx="300">
                        <c:v>-1.4939999999999998</c:v>
                      </c:pt>
                      <c:pt idx="301">
                        <c:v>-1.4839999999999947</c:v>
                      </c:pt>
                      <c:pt idx="302">
                        <c:v>-1.4740000000000038</c:v>
                      </c:pt>
                      <c:pt idx="303">
                        <c:v>-1.4640000000000128</c:v>
                      </c:pt>
                      <c:pt idx="304">
                        <c:v>-1.4540000000000077</c:v>
                      </c:pt>
                      <c:pt idx="305">
                        <c:v>-1.4440000000000026</c:v>
                      </c:pt>
                      <c:pt idx="306">
                        <c:v>-1.4340000000000117</c:v>
                      </c:pt>
                      <c:pt idx="307">
                        <c:v>-1.423999999999964</c:v>
                      </c:pt>
                      <c:pt idx="308">
                        <c:v>-1.4139999999999873</c:v>
                      </c:pt>
                      <c:pt idx="309">
                        <c:v>-1.4039999999999964</c:v>
                      </c:pt>
                      <c:pt idx="310">
                        <c:v>-1.3940000000000055</c:v>
                      </c:pt>
                      <c:pt idx="311">
                        <c:v>-1.3840000000000003</c:v>
                      </c:pt>
                      <c:pt idx="312">
                        <c:v>-1.3739999999999952</c:v>
                      </c:pt>
                      <c:pt idx="313">
                        <c:v>-1.3639999999999901</c:v>
                      </c:pt>
                      <c:pt idx="314">
                        <c:v>-1.3539999999999708</c:v>
                      </c:pt>
                      <c:pt idx="315">
                        <c:v>-1.3440000000000083</c:v>
                      </c:pt>
                      <c:pt idx="316">
                        <c:v>-1.3340000000000032</c:v>
                      </c:pt>
                      <c:pt idx="317">
                        <c:v>-1.3239999999999981</c:v>
                      </c:pt>
                      <c:pt idx="318">
                        <c:v>-1.313999999999993</c:v>
                      </c:pt>
                      <c:pt idx="319">
                        <c:v>-1.304000000000002</c:v>
                      </c:pt>
                      <c:pt idx="320">
                        <c:v>-1.2939999999999969</c:v>
                      </c:pt>
                      <c:pt idx="321">
                        <c:v>-1.2839999999999918</c:v>
                      </c:pt>
                      <c:pt idx="322">
                        <c:v>-1.2740000000000293</c:v>
                      </c:pt>
                      <c:pt idx="323">
                        <c:v>-1.26400000000001</c:v>
                      </c:pt>
                      <c:pt idx="324">
                        <c:v>-1.2539999999999907</c:v>
                      </c:pt>
                      <c:pt idx="325">
                        <c:v>-1.2439999999999998</c:v>
                      </c:pt>
                      <c:pt idx="326">
                        <c:v>-1.2339999999999804</c:v>
                      </c:pt>
                      <c:pt idx="327">
                        <c:v>-1.2240000000000038</c:v>
                      </c:pt>
                      <c:pt idx="328">
                        <c:v>-1.2140000000000128</c:v>
                      </c:pt>
                      <c:pt idx="329">
                        <c:v>-1.2039999999999935</c:v>
                      </c:pt>
                      <c:pt idx="330">
                        <c:v>-1.1940000000000026</c:v>
                      </c:pt>
                      <c:pt idx="331">
                        <c:v>-1.1840000000000117</c:v>
                      </c:pt>
                      <c:pt idx="332">
                        <c:v>-1.1739999999999924</c:v>
                      </c:pt>
                      <c:pt idx="333">
                        <c:v>-1.1640000000000015</c:v>
                      </c:pt>
                      <c:pt idx="334">
                        <c:v>-1.1539999999999964</c:v>
                      </c:pt>
                      <c:pt idx="335">
                        <c:v>-1.1440000000000055</c:v>
                      </c:pt>
                      <c:pt idx="336">
                        <c:v>-1.1340000000000003</c:v>
                      </c:pt>
                      <c:pt idx="337">
                        <c:v>-1.1239999999999952</c:v>
                      </c:pt>
                      <c:pt idx="338">
                        <c:v>-1.1139999999999901</c:v>
                      </c:pt>
                      <c:pt idx="339">
                        <c:v>-1.1039999999999708</c:v>
                      </c:pt>
                      <c:pt idx="340">
                        <c:v>-1.0940000000000083</c:v>
                      </c:pt>
                      <c:pt idx="341">
                        <c:v>-1.0840000000000032</c:v>
                      </c:pt>
                      <c:pt idx="342">
                        <c:v>-1.0739999999999981</c:v>
                      </c:pt>
                      <c:pt idx="343">
                        <c:v>-1.063999999999993</c:v>
                      </c:pt>
                      <c:pt idx="344">
                        <c:v>-1.054000000000002</c:v>
                      </c:pt>
                      <c:pt idx="345">
                        <c:v>-1.0439999999999969</c:v>
                      </c:pt>
                      <c:pt idx="346">
                        <c:v>-1.0339999999999918</c:v>
                      </c:pt>
                      <c:pt idx="347">
                        <c:v>-1.0240000000000293</c:v>
                      </c:pt>
                      <c:pt idx="348">
                        <c:v>-1.01400000000001</c:v>
                      </c:pt>
                      <c:pt idx="349">
                        <c:v>-1.0039999999999907</c:v>
                      </c:pt>
                      <c:pt idx="350">
                        <c:v>-0.99399999999999977</c:v>
                      </c:pt>
                      <c:pt idx="351">
                        <c:v>-0.98399999999998045</c:v>
                      </c:pt>
                      <c:pt idx="352">
                        <c:v>-0.97400000000000375</c:v>
                      </c:pt>
                      <c:pt idx="353">
                        <c:v>-0.96400000000001285</c:v>
                      </c:pt>
                      <c:pt idx="354">
                        <c:v>-0.95399999999999352</c:v>
                      </c:pt>
                      <c:pt idx="355">
                        <c:v>-0.94400000000000261</c:v>
                      </c:pt>
                      <c:pt idx="356">
                        <c:v>-0.93400000000001171</c:v>
                      </c:pt>
                      <c:pt idx="357">
                        <c:v>-0.92399999999999238</c:v>
                      </c:pt>
                      <c:pt idx="358">
                        <c:v>-0.91400000000000148</c:v>
                      </c:pt>
                      <c:pt idx="359">
                        <c:v>-0.90399999999999636</c:v>
                      </c:pt>
                      <c:pt idx="360">
                        <c:v>-0.89400000000000546</c:v>
                      </c:pt>
                      <c:pt idx="361">
                        <c:v>-0.88400000000000034</c:v>
                      </c:pt>
                      <c:pt idx="362">
                        <c:v>-0.87399999999999523</c:v>
                      </c:pt>
                      <c:pt idx="363">
                        <c:v>-0.86399999999999011</c:v>
                      </c:pt>
                      <c:pt idx="364">
                        <c:v>-0.85399999999997078</c:v>
                      </c:pt>
                      <c:pt idx="365">
                        <c:v>-0.8440000000000083</c:v>
                      </c:pt>
                      <c:pt idx="366">
                        <c:v>-0.83400000000000318</c:v>
                      </c:pt>
                      <c:pt idx="367">
                        <c:v>-0.82399999999999807</c:v>
                      </c:pt>
                      <c:pt idx="368">
                        <c:v>-0.81399999999999295</c:v>
                      </c:pt>
                      <c:pt idx="369">
                        <c:v>-0.80400000000000205</c:v>
                      </c:pt>
                      <c:pt idx="370">
                        <c:v>-0.79399999999999693</c:v>
                      </c:pt>
                      <c:pt idx="371">
                        <c:v>-0.78399999999999181</c:v>
                      </c:pt>
                      <c:pt idx="372">
                        <c:v>-0.77400000000002933</c:v>
                      </c:pt>
                      <c:pt idx="373">
                        <c:v>-0.76400000000001</c:v>
                      </c:pt>
                      <c:pt idx="374">
                        <c:v>-0.75399999999999068</c:v>
                      </c:pt>
                      <c:pt idx="375">
                        <c:v>-0.74399999999999977</c:v>
                      </c:pt>
                      <c:pt idx="376">
                        <c:v>-0.73399999999998045</c:v>
                      </c:pt>
                      <c:pt idx="377">
                        <c:v>-0.72400000000000375</c:v>
                      </c:pt>
                      <c:pt idx="378">
                        <c:v>-0.71400000000001285</c:v>
                      </c:pt>
                      <c:pt idx="379">
                        <c:v>-0.70399999999999352</c:v>
                      </c:pt>
                      <c:pt idx="380">
                        <c:v>-0.69400000000000261</c:v>
                      </c:pt>
                      <c:pt idx="381">
                        <c:v>-0.68400000000001171</c:v>
                      </c:pt>
                      <c:pt idx="382">
                        <c:v>-0.67399999999999238</c:v>
                      </c:pt>
                      <c:pt idx="383">
                        <c:v>-0.66400000000000148</c:v>
                      </c:pt>
                      <c:pt idx="384">
                        <c:v>-0.65399999999999636</c:v>
                      </c:pt>
                      <c:pt idx="385">
                        <c:v>-0.64400000000000546</c:v>
                      </c:pt>
                      <c:pt idx="386">
                        <c:v>-0.63400000000000034</c:v>
                      </c:pt>
                      <c:pt idx="387">
                        <c:v>-0.62399999999999523</c:v>
                      </c:pt>
                      <c:pt idx="388">
                        <c:v>-0.61399999999999011</c:v>
                      </c:pt>
                      <c:pt idx="389">
                        <c:v>-0.60399999999997078</c:v>
                      </c:pt>
                      <c:pt idx="390">
                        <c:v>-0.5940000000000083</c:v>
                      </c:pt>
                      <c:pt idx="391">
                        <c:v>-0.58400000000000318</c:v>
                      </c:pt>
                      <c:pt idx="392">
                        <c:v>-0.57399999999999807</c:v>
                      </c:pt>
                      <c:pt idx="393">
                        <c:v>-0.56399999999999295</c:v>
                      </c:pt>
                      <c:pt idx="394">
                        <c:v>-0.55400000000000205</c:v>
                      </c:pt>
                      <c:pt idx="395">
                        <c:v>-0.54399999999999693</c:v>
                      </c:pt>
                      <c:pt idx="396">
                        <c:v>-0.53399999999999181</c:v>
                      </c:pt>
                      <c:pt idx="397">
                        <c:v>-0.52400000000002933</c:v>
                      </c:pt>
                      <c:pt idx="398">
                        <c:v>-0.51400000000001</c:v>
                      </c:pt>
                      <c:pt idx="399">
                        <c:v>-0.50399999999999068</c:v>
                      </c:pt>
                      <c:pt idx="400">
                        <c:v>-0.49399999999999977</c:v>
                      </c:pt>
                      <c:pt idx="401">
                        <c:v>-0.48399999999998045</c:v>
                      </c:pt>
                      <c:pt idx="402">
                        <c:v>-0.47400000000000375</c:v>
                      </c:pt>
                      <c:pt idx="403">
                        <c:v>-0.46400000000001285</c:v>
                      </c:pt>
                      <c:pt idx="404">
                        <c:v>-0.45399999999999352</c:v>
                      </c:pt>
                      <c:pt idx="405">
                        <c:v>-0.44400000000000261</c:v>
                      </c:pt>
                      <c:pt idx="406">
                        <c:v>-0.43400000000001171</c:v>
                      </c:pt>
                      <c:pt idx="407">
                        <c:v>-0.42399999999999238</c:v>
                      </c:pt>
                      <c:pt idx="408">
                        <c:v>-0.41400000000000148</c:v>
                      </c:pt>
                      <c:pt idx="409">
                        <c:v>-0.40399999999999636</c:v>
                      </c:pt>
                      <c:pt idx="410">
                        <c:v>-0.39400000000000546</c:v>
                      </c:pt>
                      <c:pt idx="411">
                        <c:v>-0.38400000000000034</c:v>
                      </c:pt>
                      <c:pt idx="412">
                        <c:v>-0.37399999999999523</c:v>
                      </c:pt>
                      <c:pt idx="413">
                        <c:v>-0.36399999999999011</c:v>
                      </c:pt>
                      <c:pt idx="414">
                        <c:v>-0.35399999999997078</c:v>
                      </c:pt>
                      <c:pt idx="415">
                        <c:v>-0.3440000000000083</c:v>
                      </c:pt>
                      <c:pt idx="416">
                        <c:v>-0.33400000000000318</c:v>
                      </c:pt>
                      <c:pt idx="417">
                        <c:v>-0.32399999999999807</c:v>
                      </c:pt>
                      <c:pt idx="418">
                        <c:v>-0.31399999999999295</c:v>
                      </c:pt>
                      <c:pt idx="419">
                        <c:v>-0.30400000000000205</c:v>
                      </c:pt>
                      <c:pt idx="420">
                        <c:v>-0.29399999999999693</c:v>
                      </c:pt>
                      <c:pt idx="421">
                        <c:v>-0.28399999999999181</c:v>
                      </c:pt>
                      <c:pt idx="422">
                        <c:v>-0.27400000000002933</c:v>
                      </c:pt>
                      <c:pt idx="423">
                        <c:v>-0.26400000000001</c:v>
                      </c:pt>
                      <c:pt idx="424">
                        <c:v>-0.25399999999999068</c:v>
                      </c:pt>
                      <c:pt idx="425">
                        <c:v>-0.24399999999999977</c:v>
                      </c:pt>
                      <c:pt idx="426">
                        <c:v>-0.23399999999998045</c:v>
                      </c:pt>
                      <c:pt idx="427">
                        <c:v>-0.22400000000000375</c:v>
                      </c:pt>
                      <c:pt idx="428">
                        <c:v>-0.21400000000002706</c:v>
                      </c:pt>
                      <c:pt idx="429">
                        <c:v>-0.20400000000000773</c:v>
                      </c:pt>
                      <c:pt idx="430">
                        <c:v>-0.19400000000000261</c:v>
                      </c:pt>
                      <c:pt idx="431">
                        <c:v>-0.18400000000001171</c:v>
                      </c:pt>
                      <c:pt idx="432">
                        <c:v>-0.17399999999999238</c:v>
                      </c:pt>
                      <c:pt idx="433">
                        <c:v>-0.16400000000000148</c:v>
                      </c:pt>
                      <c:pt idx="434">
                        <c:v>-0.15399999999998215</c:v>
                      </c:pt>
                      <c:pt idx="435">
                        <c:v>-0.14400000000000546</c:v>
                      </c:pt>
                      <c:pt idx="436">
                        <c:v>-0.13400000000000034</c:v>
                      </c:pt>
                      <c:pt idx="437">
                        <c:v>-0.12400000000000944</c:v>
                      </c:pt>
                      <c:pt idx="438">
                        <c:v>-0.11399999999999011</c:v>
                      </c:pt>
                      <c:pt idx="439">
                        <c:v>-0.10399999999997078</c:v>
                      </c:pt>
                      <c:pt idx="440">
                        <c:v>-9.3999999999994088E-2</c:v>
                      </c:pt>
                      <c:pt idx="441">
                        <c:v>-8.4000000000003183E-2</c:v>
                      </c:pt>
                      <c:pt idx="442">
                        <c:v>-7.3999999999998067E-2</c:v>
                      </c:pt>
                      <c:pt idx="443">
                        <c:v>-6.3999999999992951E-2</c:v>
                      </c:pt>
                      <c:pt idx="444">
                        <c:v>-5.4000000000002046E-2</c:v>
                      </c:pt>
                      <c:pt idx="445">
                        <c:v>-4.399999999999693E-2</c:v>
                      </c:pt>
                      <c:pt idx="446">
                        <c:v>-3.3999999999991815E-2</c:v>
                      </c:pt>
                      <c:pt idx="447">
                        <c:v>-2.4000000000029331E-2</c:v>
                      </c:pt>
                      <c:pt idx="448">
                        <c:v>-1.4000000000010004E-2</c:v>
                      </c:pt>
                      <c:pt idx="449">
                        <c:v>-3.9999999999906777E-3</c:v>
                      </c:pt>
                      <c:pt idx="450">
                        <c:v>6.0000000000002274E-3</c:v>
                      </c:pt>
                      <c:pt idx="451">
                        <c:v>1.6000000000019554E-2</c:v>
                      </c:pt>
                      <c:pt idx="452">
                        <c:v>2.5999999999996248E-2</c:v>
                      </c:pt>
                      <c:pt idx="453">
                        <c:v>3.5999999999972943E-2</c:v>
                      </c:pt>
                      <c:pt idx="454">
                        <c:v>4.5999999999992269E-2</c:v>
                      </c:pt>
                      <c:pt idx="455">
                        <c:v>5.5999999999997385E-2</c:v>
                      </c:pt>
                      <c:pt idx="456">
                        <c:v>6.599999999998829E-2</c:v>
                      </c:pt>
                      <c:pt idx="457">
                        <c:v>7.6000000000007617E-2</c:v>
                      </c:pt>
                      <c:pt idx="458">
                        <c:v>8.5999999999998522E-2</c:v>
                      </c:pt>
                      <c:pt idx="459">
                        <c:v>9.6000000000017849E-2</c:v>
                      </c:pt>
                      <c:pt idx="460">
                        <c:v>0.10599999999999454</c:v>
                      </c:pt>
                      <c:pt idx="461">
                        <c:v>0.11599999999999966</c:v>
                      </c:pt>
                      <c:pt idx="462">
                        <c:v>0.12599999999999056</c:v>
                      </c:pt>
                      <c:pt idx="463">
                        <c:v>0.13600000000000989</c:v>
                      </c:pt>
                      <c:pt idx="464">
                        <c:v>0.14600000000002922</c:v>
                      </c:pt>
                      <c:pt idx="465">
                        <c:v>0.15600000000000591</c:v>
                      </c:pt>
                      <c:pt idx="466">
                        <c:v>0.16599999999999682</c:v>
                      </c:pt>
                      <c:pt idx="467">
                        <c:v>0.17600000000000193</c:v>
                      </c:pt>
                      <c:pt idx="468">
                        <c:v>0.18600000000000705</c:v>
                      </c:pt>
                      <c:pt idx="469">
                        <c:v>0.19599999999999795</c:v>
                      </c:pt>
                      <c:pt idx="470">
                        <c:v>0.20600000000000307</c:v>
                      </c:pt>
                      <c:pt idx="471">
                        <c:v>0.21600000000000819</c:v>
                      </c:pt>
                      <c:pt idx="472">
                        <c:v>0.22599999999997067</c:v>
                      </c:pt>
                      <c:pt idx="473">
                        <c:v>0.23599999999999</c:v>
                      </c:pt>
                      <c:pt idx="474">
                        <c:v>0.24600000000000932</c:v>
                      </c:pt>
                      <c:pt idx="475">
                        <c:v>0.25600000000000023</c:v>
                      </c:pt>
                      <c:pt idx="476">
                        <c:v>0.26600000000001955</c:v>
                      </c:pt>
                      <c:pt idx="477">
                        <c:v>0.27599999999999625</c:v>
                      </c:pt>
                      <c:pt idx="478">
                        <c:v>0.28599999999997294</c:v>
                      </c:pt>
                      <c:pt idx="479">
                        <c:v>0.29599999999999227</c:v>
                      </c:pt>
                      <c:pt idx="480">
                        <c:v>0.30599999999999739</c:v>
                      </c:pt>
                      <c:pt idx="481">
                        <c:v>0.31599999999998829</c:v>
                      </c:pt>
                      <c:pt idx="482">
                        <c:v>0.32600000000000762</c:v>
                      </c:pt>
                      <c:pt idx="483">
                        <c:v>0.33599999999999852</c:v>
                      </c:pt>
                      <c:pt idx="484">
                        <c:v>0.34600000000001785</c:v>
                      </c:pt>
                      <c:pt idx="485">
                        <c:v>0.35599999999999454</c:v>
                      </c:pt>
                      <c:pt idx="486">
                        <c:v>0.36599999999999966</c:v>
                      </c:pt>
                      <c:pt idx="487">
                        <c:v>0.37599999999999056</c:v>
                      </c:pt>
                      <c:pt idx="488">
                        <c:v>0.38600000000000989</c:v>
                      </c:pt>
                      <c:pt idx="489">
                        <c:v>0.39600000000002922</c:v>
                      </c:pt>
                      <c:pt idx="490">
                        <c:v>0.40600000000000591</c:v>
                      </c:pt>
                      <c:pt idx="491">
                        <c:v>0.41599999999999682</c:v>
                      </c:pt>
                      <c:pt idx="492">
                        <c:v>0.42600000000000193</c:v>
                      </c:pt>
                      <c:pt idx="493">
                        <c:v>0.43600000000000705</c:v>
                      </c:pt>
                      <c:pt idx="494">
                        <c:v>0.44599999999999795</c:v>
                      </c:pt>
                      <c:pt idx="495">
                        <c:v>0.45600000000000307</c:v>
                      </c:pt>
                      <c:pt idx="496">
                        <c:v>0.46600000000000819</c:v>
                      </c:pt>
                      <c:pt idx="497">
                        <c:v>0.47599999999997067</c:v>
                      </c:pt>
                      <c:pt idx="498">
                        <c:v>0.48599999999999</c:v>
                      </c:pt>
                      <c:pt idx="499">
                        <c:v>0.49600000000000932</c:v>
                      </c:pt>
                      <c:pt idx="500">
                        <c:v>0.50600000000000023</c:v>
                      </c:pt>
                      <c:pt idx="501">
                        <c:v>0.51600000000001955</c:v>
                      </c:pt>
                      <c:pt idx="502">
                        <c:v>0.52599999999999625</c:v>
                      </c:pt>
                      <c:pt idx="503">
                        <c:v>0.53599999999997294</c:v>
                      </c:pt>
                      <c:pt idx="504">
                        <c:v>0.54599999999999227</c:v>
                      </c:pt>
                      <c:pt idx="505">
                        <c:v>0.55599999999999739</c:v>
                      </c:pt>
                      <c:pt idx="506">
                        <c:v>0.56599999999998829</c:v>
                      </c:pt>
                      <c:pt idx="507">
                        <c:v>0.57600000000000762</c:v>
                      </c:pt>
                      <c:pt idx="508">
                        <c:v>0.58599999999999852</c:v>
                      </c:pt>
                      <c:pt idx="509">
                        <c:v>0.59600000000001785</c:v>
                      </c:pt>
                      <c:pt idx="510">
                        <c:v>0.60599999999999454</c:v>
                      </c:pt>
                      <c:pt idx="511">
                        <c:v>0.61599999999999966</c:v>
                      </c:pt>
                      <c:pt idx="512">
                        <c:v>0.62599999999999056</c:v>
                      </c:pt>
                      <c:pt idx="513">
                        <c:v>0.63600000000000989</c:v>
                      </c:pt>
                      <c:pt idx="514">
                        <c:v>0.64600000000002922</c:v>
                      </c:pt>
                      <c:pt idx="515">
                        <c:v>0.65600000000000591</c:v>
                      </c:pt>
                      <c:pt idx="516">
                        <c:v>0.66599999999999682</c:v>
                      </c:pt>
                      <c:pt idx="517">
                        <c:v>0.67600000000000193</c:v>
                      </c:pt>
                      <c:pt idx="518">
                        <c:v>0.68600000000000705</c:v>
                      </c:pt>
                      <c:pt idx="519">
                        <c:v>0.69599999999999795</c:v>
                      </c:pt>
                      <c:pt idx="520">
                        <c:v>0.70600000000000307</c:v>
                      </c:pt>
                      <c:pt idx="521">
                        <c:v>0.71600000000000819</c:v>
                      </c:pt>
                      <c:pt idx="522">
                        <c:v>0.72599999999997067</c:v>
                      </c:pt>
                      <c:pt idx="523">
                        <c:v>0.73599999999999</c:v>
                      </c:pt>
                      <c:pt idx="524">
                        <c:v>0.74600000000000932</c:v>
                      </c:pt>
                      <c:pt idx="525">
                        <c:v>0.75600000000000023</c:v>
                      </c:pt>
                      <c:pt idx="526">
                        <c:v>0.76600000000001955</c:v>
                      </c:pt>
                      <c:pt idx="527">
                        <c:v>0.77599999999999625</c:v>
                      </c:pt>
                      <c:pt idx="528">
                        <c:v>0.78599999999998715</c:v>
                      </c:pt>
                      <c:pt idx="529">
                        <c:v>0.79599999999999227</c:v>
                      </c:pt>
                      <c:pt idx="530">
                        <c:v>0.80599999999999739</c:v>
                      </c:pt>
                      <c:pt idx="531">
                        <c:v>0.81600000000001671</c:v>
                      </c:pt>
                      <c:pt idx="532">
                        <c:v>0.82600000000000762</c:v>
                      </c:pt>
                      <c:pt idx="533">
                        <c:v>0.83599999999999852</c:v>
                      </c:pt>
                      <c:pt idx="534">
                        <c:v>0.84600000000000364</c:v>
                      </c:pt>
                      <c:pt idx="535">
                        <c:v>0.85599999999999454</c:v>
                      </c:pt>
                      <c:pt idx="536">
                        <c:v>0.86599999999999966</c:v>
                      </c:pt>
                      <c:pt idx="537">
                        <c:v>0.87599999999999056</c:v>
                      </c:pt>
                      <c:pt idx="538">
                        <c:v>0.88600000000000989</c:v>
                      </c:pt>
                      <c:pt idx="539">
                        <c:v>0.89600000000002922</c:v>
                      </c:pt>
                      <c:pt idx="540">
                        <c:v>0.90600000000000591</c:v>
                      </c:pt>
                      <c:pt idx="541">
                        <c:v>0.91599999999999682</c:v>
                      </c:pt>
                      <c:pt idx="542">
                        <c:v>0.92599999999997351</c:v>
                      </c:pt>
                      <c:pt idx="543">
                        <c:v>0.93600000000000705</c:v>
                      </c:pt>
                      <c:pt idx="544">
                        <c:v>0.94599999999999795</c:v>
                      </c:pt>
                      <c:pt idx="545">
                        <c:v>0.95600000000000307</c:v>
                      </c:pt>
                      <c:pt idx="546">
                        <c:v>0.96600000000000819</c:v>
                      </c:pt>
                      <c:pt idx="547">
                        <c:v>0.97599999999998488</c:v>
                      </c:pt>
                      <c:pt idx="548">
                        <c:v>0.98600000000001842</c:v>
                      </c:pt>
                      <c:pt idx="549">
                        <c:v>0.99600000000000932</c:v>
                      </c:pt>
                      <c:pt idx="550">
                        <c:v>1.005999999999986</c:v>
                      </c:pt>
                      <c:pt idx="551">
                        <c:v>1.0160000000000196</c:v>
                      </c:pt>
                      <c:pt idx="552">
                        <c:v>1.0259999999999962</c:v>
                      </c:pt>
                      <c:pt idx="553">
                        <c:v>1.0359999999999872</c:v>
                      </c:pt>
                      <c:pt idx="554">
                        <c:v>1.0459999999999923</c:v>
                      </c:pt>
                      <c:pt idx="555">
                        <c:v>1.0559999999999974</c:v>
                      </c:pt>
                      <c:pt idx="556">
                        <c:v>1.0660000000000167</c:v>
                      </c:pt>
                      <c:pt idx="557">
                        <c:v>1.0760000000000076</c:v>
                      </c:pt>
                      <c:pt idx="558">
                        <c:v>1.0859999999999985</c:v>
                      </c:pt>
                      <c:pt idx="559">
                        <c:v>1.0960000000000036</c:v>
                      </c:pt>
                      <c:pt idx="560">
                        <c:v>1.1059999999999945</c:v>
                      </c:pt>
                      <c:pt idx="561">
                        <c:v>1.1159999999999997</c:v>
                      </c:pt>
                      <c:pt idx="562">
                        <c:v>1.1259999999999906</c:v>
                      </c:pt>
                      <c:pt idx="563">
                        <c:v>1.1360000000000099</c:v>
                      </c:pt>
                      <c:pt idx="564">
                        <c:v>1.1460000000000292</c:v>
                      </c:pt>
                      <c:pt idx="565">
                        <c:v>1.1560000000000059</c:v>
                      </c:pt>
                      <c:pt idx="566">
                        <c:v>1.1659999999999968</c:v>
                      </c:pt>
                      <c:pt idx="567">
                        <c:v>1.1759999999999735</c:v>
                      </c:pt>
                      <c:pt idx="568">
                        <c:v>1.186000000000007</c:v>
                      </c:pt>
                      <c:pt idx="569">
                        <c:v>1.195999999999998</c:v>
                      </c:pt>
                      <c:pt idx="570">
                        <c:v>1.2060000000000031</c:v>
                      </c:pt>
                      <c:pt idx="571">
                        <c:v>1.2160000000000082</c:v>
                      </c:pt>
                      <c:pt idx="572">
                        <c:v>1.2259999999999849</c:v>
                      </c:pt>
                      <c:pt idx="573">
                        <c:v>1.2360000000000184</c:v>
                      </c:pt>
                      <c:pt idx="574">
                        <c:v>1.2460000000000093</c:v>
                      </c:pt>
                      <c:pt idx="575">
                        <c:v>1.255999999999986</c:v>
                      </c:pt>
                      <c:pt idx="576">
                        <c:v>1.2660000000000196</c:v>
                      </c:pt>
                      <c:pt idx="577">
                        <c:v>1.2759999999999962</c:v>
                      </c:pt>
                      <c:pt idx="578">
                        <c:v>1.2859999999999872</c:v>
                      </c:pt>
                      <c:pt idx="579">
                        <c:v>1.2959999999999923</c:v>
                      </c:pt>
                      <c:pt idx="580">
                        <c:v>1.3059999999999974</c:v>
                      </c:pt>
                      <c:pt idx="581">
                        <c:v>1.3160000000000167</c:v>
                      </c:pt>
                      <c:pt idx="582">
                        <c:v>1.3260000000000076</c:v>
                      </c:pt>
                      <c:pt idx="583">
                        <c:v>1.3359999999999985</c:v>
                      </c:pt>
                      <c:pt idx="584">
                        <c:v>1.3460000000000036</c:v>
                      </c:pt>
                      <c:pt idx="585">
                        <c:v>1.3559999999999945</c:v>
                      </c:pt>
                      <c:pt idx="586">
                        <c:v>1.3659999999999997</c:v>
                      </c:pt>
                      <c:pt idx="587">
                        <c:v>1.3759999999999906</c:v>
                      </c:pt>
                      <c:pt idx="588">
                        <c:v>1.3860000000000099</c:v>
                      </c:pt>
                      <c:pt idx="589">
                        <c:v>1.3960000000000292</c:v>
                      </c:pt>
                      <c:pt idx="590">
                        <c:v>1.4060000000000059</c:v>
                      </c:pt>
                      <c:pt idx="591">
                        <c:v>1.4159999999999968</c:v>
                      </c:pt>
                      <c:pt idx="592">
                        <c:v>1.4259999999999735</c:v>
                      </c:pt>
                      <c:pt idx="593">
                        <c:v>1.436000000000007</c:v>
                      </c:pt>
                      <c:pt idx="594">
                        <c:v>1.445999999999998</c:v>
                      </c:pt>
                      <c:pt idx="595">
                        <c:v>1.4560000000000031</c:v>
                      </c:pt>
                      <c:pt idx="596">
                        <c:v>1.4660000000000082</c:v>
                      </c:pt>
                      <c:pt idx="597">
                        <c:v>1.4759999999999849</c:v>
                      </c:pt>
                      <c:pt idx="598">
                        <c:v>1.4860000000000184</c:v>
                      </c:pt>
                      <c:pt idx="599">
                        <c:v>1.4960000000000093</c:v>
                      </c:pt>
                      <c:pt idx="600">
                        <c:v>1.505999999999986</c:v>
                      </c:pt>
                      <c:pt idx="601">
                        <c:v>1.5160000000000196</c:v>
                      </c:pt>
                      <c:pt idx="602">
                        <c:v>1.5259999999999962</c:v>
                      </c:pt>
                      <c:pt idx="603">
                        <c:v>1.5359999999999872</c:v>
                      </c:pt>
                      <c:pt idx="604">
                        <c:v>1.5459999999999923</c:v>
                      </c:pt>
                      <c:pt idx="605">
                        <c:v>1.5559999999999974</c:v>
                      </c:pt>
                      <c:pt idx="606">
                        <c:v>1.5660000000000167</c:v>
                      </c:pt>
                      <c:pt idx="607">
                        <c:v>1.5760000000000076</c:v>
                      </c:pt>
                      <c:pt idx="608">
                        <c:v>1.5859999999999985</c:v>
                      </c:pt>
                      <c:pt idx="609">
                        <c:v>1.5960000000000036</c:v>
                      </c:pt>
                      <c:pt idx="610">
                        <c:v>1.6059999999999945</c:v>
                      </c:pt>
                      <c:pt idx="611">
                        <c:v>1.6159999999999997</c:v>
                      </c:pt>
                      <c:pt idx="612">
                        <c:v>1.6259999999999906</c:v>
                      </c:pt>
                      <c:pt idx="613">
                        <c:v>1.6360000000000099</c:v>
                      </c:pt>
                      <c:pt idx="614">
                        <c:v>1.6460000000000292</c:v>
                      </c:pt>
                      <c:pt idx="615">
                        <c:v>1.6560000000000059</c:v>
                      </c:pt>
                      <c:pt idx="616">
                        <c:v>1.6659999999999968</c:v>
                      </c:pt>
                      <c:pt idx="617">
                        <c:v>1.6759999999999735</c:v>
                      </c:pt>
                      <c:pt idx="618">
                        <c:v>1.686000000000007</c:v>
                      </c:pt>
                      <c:pt idx="619">
                        <c:v>1.695999999999998</c:v>
                      </c:pt>
                      <c:pt idx="620">
                        <c:v>1.7060000000000031</c:v>
                      </c:pt>
                      <c:pt idx="621">
                        <c:v>1.7160000000000082</c:v>
                      </c:pt>
                      <c:pt idx="622">
                        <c:v>1.7259999999999849</c:v>
                      </c:pt>
                      <c:pt idx="623">
                        <c:v>1.7360000000000184</c:v>
                      </c:pt>
                      <c:pt idx="624">
                        <c:v>1.7460000000000093</c:v>
                      </c:pt>
                      <c:pt idx="625">
                        <c:v>1.755999999999986</c:v>
                      </c:pt>
                      <c:pt idx="626">
                        <c:v>1.7660000000000196</c:v>
                      </c:pt>
                      <c:pt idx="627">
                        <c:v>1.7759999999999962</c:v>
                      </c:pt>
                      <c:pt idx="628">
                        <c:v>1.7859999999999872</c:v>
                      </c:pt>
                      <c:pt idx="629">
                        <c:v>1.7959999999999923</c:v>
                      </c:pt>
                      <c:pt idx="630">
                        <c:v>1.8059999999999974</c:v>
                      </c:pt>
                      <c:pt idx="631">
                        <c:v>1.8160000000000167</c:v>
                      </c:pt>
                      <c:pt idx="632">
                        <c:v>1.8260000000000076</c:v>
                      </c:pt>
                      <c:pt idx="633">
                        <c:v>1.8359999999999985</c:v>
                      </c:pt>
                      <c:pt idx="634">
                        <c:v>1.8460000000000036</c:v>
                      </c:pt>
                      <c:pt idx="635">
                        <c:v>1.8559999999999945</c:v>
                      </c:pt>
                      <c:pt idx="636">
                        <c:v>1.8659999999999997</c:v>
                      </c:pt>
                      <c:pt idx="637">
                        <c:v>1.8759999999999906</c:v>
                      </c:pt>
                      <c:pt idx="638">
                        <c:v>1.8859999999999957</c:v>
                      </c:pt>
                      <c:pt idx="639">
                        <c:v>1.8960000000000292</c:v>
                      </c:pt>
                      <c:pt idx="640">
                        <c:v>1.9060000000000059</c:v>
                      </c:pt>
                      <c:pt idx="641">
                        <c:v>1.9159999999999968</c:v>
                      </c:pt>
                      <c:pt idx="642">
                        <c:v>1.9260000000000019</c:v>
                      </c:pt>
                      <c:pt idx="643">
                        <c:v>1.936000000000007</c:v>
                      </c:pt>
                      <c:pt idx="644">
                        <c:v>1.945999999999998</c:v>
                      </c:pt>
                      <c:pt idx="645">
                        <c:v>1.9560000000000173</c:v>
                      </c:pt>
                      <c:pt idx="646">
                        <c:v>1.9660000000000082</c:v>
                      </c:pt>
                      <c:pt idx="647">
                        <c:v>1.9759999999999707</c:v>
                      </c:pt>
                      <c:pt idx="648">
                        <c:v>1.98599999999999</c:v>
                      </c:pt>
                      <c:pt idx="649">
                        <c:v>1.9960000000000093</c:v>
                      </c:pt>
                      <c:pt idx="650">
                        <c:v>2.0060000000000002</c:v>
                      </c:pt>
                      <c:pt idx="651">
                        <c:v>2.0160000000000196</c:v>
                      </c:pt>
                      <c:pt idx="652">
                        <c:v>2.0259999999999962</c:v>
                      </c:pt>
                      <c:pt idx="653">
                        <c:v>2.0359999999999872</c:v>
                      </c:pt>
                      <c:pt idx="654">
                        <c:v>2.0459999999999923</c:v>
                      </c:pt>
                      <c:pt idx="655">
                        <c:v>2.0559999999999974</c:v>
                      </c:pt>
                      <c:pt idx="656">
                        <c:v>2.0659999999999883</c:v>
                      </c:pt>
                      <c:pt idx="657">
                        <c:v>2.0760000000000076</c:v>
                      </c:pt>
                      <c:pt idx="658">
                        <c:v>2.0859999999999985</c:v>
                      </c:pt>
                      <c:pt idx="659">
                        <c:v>2.0960000000000036</c:v>
                      </c:pt>
                      <c:pt idx="660">
                        <c:v>2.1059999999999945</c:v>
                      </c:pt>
                      <c:pt idx="661">
                        <c:v>2.1159999999999997</c:v>
                      </c:pt>
                      <c:pt idx="662">
                        <c:v>2.1259999999999906</c:v>
                      </c:pt>
                      <c:pt idx="663">
                        <c:v>2.1359999999999957</c:v>
                      </c:pt>
                      <c:pt idx="664">
                        <c:v>2.1460000000000292</c:v>
                      </c:pt>
                      <c:pt idx="665">
                        <c:v>2.1560000000000059</c:v>
                      </c:pt>
                      <c:pt idx="666">
                        <c:v>2.1659999999999968</c:v>
                      </c:pt>
                      <c:pt idx="667">
                        <c:v>2.1760000000000019</c:v>
                      </c:pt>
                      <c:pt idx="668">
                        <c:v>2.186000000000007</c:v>
                      </c:pt>
                      <c:pt idx="669">
                        <c:v>2.195999999999998</c:v>
                      </c:pt>
                      <c:pt idx="670">
                        <c:v>2.2060000000000173</c:v>
                      </c:pt>
                      <c:pt idx="671">
                        <c:v>2.2160000000000082</c:v>
                      </c:pt>
                      <c:pt idx="672">
                        <c:v>2.2259999999999707</c:v>
                      </c:pt>
                      <c:pt idx="673">
                        <c:v>2.23599999999999</c:v>
                      </c:pt>
                      <c:pt idx="674">
                        <c:v>2.2460000000000093</c:v>
                      </c:pt>
                      <c:pt idx="675">
                        <c:v>2.2560000000000002</c:v>
                      </c:pt>
                      <c:pt idx="676">
                        <c:v>2.2660000000000196</c:v>
                      </c:pt>
                      <c:pt idx="677">
                        <c:v>2.2759999999999962</c:v>
                      </c:pt>
                      <c:pt idx="678">
                        <c:v>2.2859999999999872</c:v>
                      </c:pt>
                      <c:pt idx="679">
                        <c:v>2.2959999999999923</c:v>
                      </c:pt>
                      <c:pt idx="680">
                        <c:v>2.3059999999999974</c:v>
                      </c:pt>
                      <c:pt idx="681">
                        <c:v>2.3159999999999883</c:v>
                      </c:pt>
                      <c:pt idx="682">
                        <c:v>2.3260000000000076</c:v>
                      </c:pt>
                      <c:pt idx="683">
                        <c:v>2.3359999999999985</c:v>
                      </c:pt>
                      <c:pt idx="684">
                        <c:v>2.3460000000000036</c:v>
                      </c:pt>
                      <c:pt idx="685">
                        <c:v>2.3559999999999945</c:v>
                      </c:pt>
                      <c:pt idx="686">
                        <c:v>2.3659999999999997</c:v>
                      </c:pt>
                      <c:pt idx="687">
                        <c:v>2.3759999999999906</c:v>
                      </c:pt>
                      <c:pt idx="688">
                        <c:v>2.3859999999999957</c:v>
                      </c:pt>
                      <c:pt idx="689">
                        <c:v>2.3960000000000292</c:v>
                      </c:pt>
                      <c:pt idx="690">
                        <c:v>2.4060000000000059</c:v>
                      </c:pt>
                      <c:pt idx="691">
                        <c:v>2.4159999999999968</c:v>
                      </c:pt>
                      <c:pt idx="692">
                        <c:v>2.4260000000000019</c:v>
                      </c:pt>
                      <c:pt idx="693">
                        <c:v>2.436000000000007</c:v>
                      </c:pt>
                      <c:pt idx="694">
                        <c:v>2.445999999999998</c:v>
                      </c:pt>
                      <c:pt idx="695">
                        <c:v>2.4560000000000173</c:v>
                      </c:pt>
                      <c:pt idx="696">
                        <c:v>2.4660000000000082</c:v>
                      </c:pt>
                      <c:pt idx="697">
                        <c:v>2.4759999999999707</c:v>
                      </c:pt>
                      <c:pt idx="698">
                        <c:v>2.48599999999999</c:v>
                      </c:pt>
                      <c:pt idx="699">
                        <c:v>2.4960000000000093</c:v>
                      </c:pt>
                      <c:pt idx="700">
                        <c:v>2.5060000000000002</c:v>
                      </c:pt>
                      <c:pt idx="701">
                        <c:v>2.5160000000000196</c:v>
                      </c:pt>
                      <c:pt idx="702">
                        <c:v>2.5259999999999962</c:v>
                      </c:pt>
                      <c:pt idx="703">
                        <c:v>2.5359999999999872</c:v>
                      </c:pt>
                      <c:pt idx="704">
                        <c:v>2.5459999999999923</c:v>
                      </c:pt>
                      <c:pt idx="705">
                        <c:v>2.5559999999999974</c:v>
                      </c:pt>
                      <c:pt idx="706">
                        <c:v>2.5659999999999883</c:v>
                      </c:pt>
                      <c:pt idx="707">
                        <c:v>2.5760000000000076</c:v>
                      </c:pt>
                      <c:pt idx="708">
                        <c:v>2.5859999999999985</c:v>
                      </c:pt>
                      <c:pt idx="709">
                        <c:v>2.5960000000000036</c:v>
                      </c:pt>
                      <c:pt idx="710">
                        <c:v>2.6059999999999945</c:v>
                      </c:pt>
                      <c:pt idx="711">
                        <c:v>2.6159999999999997</c:v>
                      </c:pt>
                      <c:pt idx="712">
                        <c:v>2.6259999999999906</c:v>
                      </c:pt>
                      <c:pt idx="713">
                        <c:v>2.6359999999999957</c:v>
                      </c:pt>
                      <c:pt idx="714">
                        <c:v>2.6460000000000292</c:v>
                      </c:pt>
                      <c:pt idx="715">
                        <c:v>2.6560000000000059</c:v>
                      </c:pt>
                      <c:pt idx="716">
                        <c:v>2.6659999999999968</c:v>
                      </c:pt>
                      <c:pt idx="717">
                        <c:v>2.6760000000000019</c:v>
                      </c:pt>
                      <c:pt idx="718">
                        <c:v>2.686000000000007</c:v>
                      </c:pt>
                      <c:pt idx="719">
                        <c:v>2.695999999999998</c:v>
                      </c:pt>
                      <c:pt idx="720">
                        <c:v>2.7060000000000173</c:v>
                      </c:pt>
                      <c:pt idx="721">
                        <c:v>2.7160000000000082</c:v>
                      </c:pt>
                      <c:pt idx="722">
                        <c:v>2.7259999999999707</c:v>
                      </c:pt>
                      <c:pt idx="723">
                        <c:v>2.73599999999999</c:v>
                      </c:pt>
                      <c:pt idx="724">
                        <c:v>2.7460000000000093</c:v>
                      </c:pt>
                      <c:pt idx="725">
                        <c:v>2.7560000000000002</c:v>
                      </c:pt>
                      <c:pt idx="726">
                        <c:v>2.7660000000000196</c:v>
                      </c:pt>
                      <c:pt idx="727">
                        <c:v>2.7759999999999962</c:v>
                      </c:pt>
                      <c:pt idx="728">
                        <c:v>2.7859999999999872</c:v>
                      </c:pt>
                      <c:pt idx="729">
                        <c:v>2.7959999999999923</c:v>
                      </c:pt>
                      <c:pt idx="730">
                        <c:v>2.8059999999999974</c:v>
                      </c:pt>
                      <c:pt idx="731">
                        <c:v>2.8159999999999883</c:v>
                      </c:pt>
                      <c:pt idx="732">
                        <c:v>2.8260000000000076</c:v>
                      </c:pt>
                      <c:pt idx="733">
                        <c:v>2.8359999999999985</c:v>
                      </c:pt>
                      <c:pt idx="734">
                        <c:v>2.8460000000000036</c:v>
                      </c:pt>
                      <c:pt idx="735">
                        <c:v>2.8559999999999945</c:v>
                      </c:pt>
                      <c:pt idx="736">
                        <c:v>2.8659999999999997</c:v>
                      </c:pt>
                      <c:pt idx="737">
                        <c:v>2.8759999999999906</c:v>
                      </c:pt>
                      <c:pt idx="738">
                        <c:v>2.8859999999999957</c:v>
                      </c:pt>
                      <c:pt idx="739">
                        <c:v>2.8960000000000292</c:v>
                      </c:pt>
                      <c:pt idx="740">
                        <c:v>2.9060000000000059</c:v>
                      </c:pt>
                      <c:pt idx="741">
                        <c:v>2.9159999999999968</c:v>
                      </c:pt>
                      <c:pt idx="742">
                        <c:v>2.9260000000000019</c:v>
                      </c:pt>
                      <c:pt idx="743">
                        <c:v>2.936000000000007</c:v>
                      </c:pt>
                      <c:pt idx="744">
                        <c:v>2.945999999999998</c:v>
                      </c:pt>
                      <c:pt idx="745">
                        <c:v>2.9560000000000173</c:v>
                      </c:pt>
                      <c:pt idx="746">
                        <c:v>2.9660000000000082</c:v>
                      </c:pt>
                      <c:pt idx="747">
                        <c:v>2.9759999999999707</c:v>
                      </c:pt>
                      <c:pt idx="748">
                        <c:v>2.98599999999999</c:v>
                      </c:pt>
                      <c:pt idx="749">
                        <c:v>2.9960000000000093</c:v>
                      </c:pt>
                      <c:pt idx="750">
                        <c:v>3.0060000000000002</c:v>
                      </c:pt>
                      <c:pt idx="751">
                        <c:v>3.0160000000000196</c:v>
                      </c:pt>
                      <c:pt idx="752">
                        <c:v>3.025999999999982</c:v>
                      </c:pt>
                      <c:pt idx="753">
                        <c:v>3.0359999999999872</c:v>
                      </c:pt>
                      <c:pt idx="754">
                        <c:v>3.0459999999999923</c:v>
                      </c:pt>
                      <c:pt idx="755">
                        <c:v>3.0559999999999974</c:v>
                      </c:pt>
                      <c:pt idx="756">
                        <c:v>3.0660000000000167</c:v>
                      </c:pt>
                      <c:pt idx="757">
                        <c:v>3.0760000000000076</c:v>
                      </c:pt>
                      <c:pt idx="758">
                        <c:v>3.0860000000000127</c:v>
                      </c:pt>
                      <c:pt idx="759">
                        <c:v>3.0960000000000036</c:v>
                      </c:pt>
                      <c:pt idx="760">
                        <c:v>3.1059999999999803</c:v>
                      </c:pt>
                      <c:pt idx="761">
                        <c:v>3.1159999999999997</c:v>
                      </c:pt>
                      <c:pt idx="762">
                        <c:v>3.1259999999999906</c:v>
                      </c:pt>
                      <c:pt idx="763">
                        <c:v>3.1360000000000099</c:v>
                      </c:pt>
                      <c:pt idx="764">
                        <c:v>3.1460000000000292</c:v>
                      </c:pt>
                      <c:pt idx="765">
                        <c:v>3.1560000000000059</c:v>
                      </c:pt>
                      <c:pt idx="766">
                        <c:v>3.1659999999999968</c:v>
                      </c:pt>
                      <c:pt idx="767">
                        <c:v>3.1760000000000019</c:v>
                      </c:pt>
                      <c:pt idx="768">
                        <c:v>3.186000000000007</c:v>
                      </c:pt>
                      <c:pt idx="769">
                        <c:v>3.195999999999998</c:v>
                      </c:pt>
                      <c:pt idx="770">
                        <c:v>3.2060000000000031</c:v>
                      </c:pt>
                      <c:pt idx="771">
                        <c:v>3.2160000000000082</c:v>
                      </c:pt>
                      <c:pt idx="772">
                        <c:v>3.2259999999999849</c:v>
                      </c:pt>
                      <c:pt idx="773">
                        <c:v>3.23599999999999</c:v>
                      </c:pt>
                      <c:pt idx="774">
                        <c:v>3.2460000000000093</c:v>
                      </c:pt>
                      <c:pt idx="775">
                        <c:v>3.2560000000000002</c:v>
                      </c:pt>
                      <c:pt idx="776">
                        <c:v>3.2660000000000196</c:v>
                      </c:pt>
                      <c:pt idx="777">
                        <c:v>3.2759999999999962</c:v>
                      </c:pt>
                      <c:pt idx="778">
                        <c:v>3.2859999999999872</c:v>
                      </c:pt>
                      <c:pt idx="779">
                        <c:v>3.2959999999999923</c:v>
                      </c:pt>
                      <c:pt idx="780">
                        <c:v>3.3059999999999974</c:v>
                      </c:pt>
                      <c:pt idx="781">
                        <c:v>3.3160000000000167</c:v>
                      </c:pt>
                      <c:pt idx="782">
                        <c:v>3.3260000000000076</c:v>
                      </c:pt>
                      <c:pt idx="783">
                        <c:v>3.3360000000000127</c:v>
                      </c:pt>
                      <c:pt idx="784">
                        <c:v>3.3460000000000036</c:v>
                      </c:pt>
                      <c:pt idx="785">
                        <c:v>3.3559999999999803</c:v>
                      </c:pt>
                      <c:pt idx="786">
                        <c:v>3.3659999999999997</c:v>
                      </c:pt>
                      <c:pt idx="787">
                        <c:v>3.3759999999999906</c:v>
                      </c:pt>
                      <c:pt idx="788">
                        <c:v>3.3860000000000099</c:v>
                      </c:pt>
                      <c:pt idx="789">
                        <c:v>3.3960000000000292</c:v>
                      </c:pt>
                      <c:pt idx="790">
                        <c:v>3.4060000000000059</c:v>
                      </c:pt>
                      <c:pt idx="791">
                        <c:v>3.4159999999999968</c:v>
                      </c:pt>
                      <c:pt idx="792">
                        <c:v>3.4260000000000019</c:v>
                      </c:pt>
                      <c:pt idx="793">
                        <c:v>3.436000000000007</c:v>
                      </c:pt>
                      <c:pt idx="794">
                        <c:v>3.445999999999998</c:v>
                      </c:pt>
                      <c:pt idx="795">
                        <c:v>3.4560000000000031</c:v>
                      </c:pt>
                      <c:pt idx="796">
                        <c:v>3.4660000000000082</c:v>
                      </c:pt>
                      <c:pt idx="797">
                        <c:v>3.4759999999999849</c:v>
                      </c:pt>
                      <c:pt idx="798">
                        <c:v>3.48599999999999</c:v>
                      </c:pt>
                      <c:pt idx="799">
                        <c:v>3.4960000000000093</c:v>
                      </c:pt>
                      <c:pt idx="800">
                        <c:v>3.5060000000000002</c:v>
                      </c:pt>
                      <c:pt idx="801">
                        <c:v>3.5160000000000196</c:v>
                      </c:pt>
                      <c:pt idx="802">
                        <c:v>3.5259999999999962</c:v>
                      </c:pt>
                      <c:pt idx="803">
                        <c:v>3.5359999999999872</c:v>
                      </c:pt>
                      <c:pt idx="804">
                        <c:v>3.5459999999999923</c:v>
                      </c:pt>
                      <c:pt idx="805">
                        <c:v>3.5559999999999974</c:v>
                      </c:pt>
                      <c:pt idx="806">
                        <c:v>3.5660000000000167</c:v>
                      </c:pt>
                      <c:pt idx="807">
                        <c:v>3.5760000000000076</c:v>
                      </c:pt>
                      <c:pt idx="808">
                        <c:v>3.5860000000000127</c:v>
                      </c:pt>
                      <c:pt idx="809">
                        <c:v>3.5960000000000036</c:v>
                      </c:pt>
                      <c:pt idx="810">
                        <c:v>3.6059999999999803</c:v>
                      </c:pt>
                      <c:pt idx="811">
                        <c:v>3.6159999999999997</c:v>
                      </c:pt>
                      <c:pt idx="812">
                        <c:v>3.6259999999999906</c:v>
                      </c:pt>
                      <c:pt idx="813">
                        <c:v>3.6360000000000099</c:v>
                      </c:pt>
                      <c:pt idx="814">
                        <c:v>3.6460000000000292</c:v>
                      </c:pt>
                      <c:pt idx="815">
                        <c:v>3.6560000000000059</c:v>
                      </c:pt>
                      <c:pt idx="816">
                        <c:v>3.6659999999999968</c:v>
                      </c:pt>
                      <c:pt idx="817">
                        <c:v>3.6760000000000019</c:v>
                      </c:pt>
                      <c:pt idx="818">
                        <c:v>3.686000000000007</c:v>
                      </c:pt>
                      <c:pt idx="819">
                        <c:v>3.695999999999998</c:v>
                      </c:pt>
                      <c:pt idx="820">
                        <c:v>3.7060000000000031</c:v>
                      </c:pt>
                      <c:pt idx="821">
                        <c:v>3.7160000000000082</c:v>
                      </c:pt>
                      <c:pt idx="822">
                        <c:v>3.7259999999999849</c:v>
                      </c:pt>
                      <c:pt idx="823">
                        <c:v>3.73599999999999</c:v>
                      </c:pt>
                      <c:pt idx="824">
                        <c:v>3.7460000000000093</c:v>
                      </c:pt>
                      <c:pt idx="825">
                        <c:v>3.7560000000000002</c:v>
                      </c:pt>
                      <c:pt idx="826">
                        <c:v>3.7660000000000196</c:v>
                      </c:pt>
                      <c:pt idx="827">
                        <c:v>3.7759999999999962</c:v>
                      </c:pt>
                      <c:pt idx="828">
                        <c:v>3.7859999999999872</c:v>
                      </c:pt>
                      <c:pt idx="829">
                        <c:v>3.7959999999999923</c:v>
                      </c:pt>
                      <c:pt idx="830">
                        <c:v>3.8059999999999974</c:v>
                      </c:pt>
                      <c:pt idx="831">
                        <c:v>3.8160000000000167</c:v>
                      </c:pt>
                      <c:pt idx="832">
                        <c:v>3.8260000000000076</c:v>
                      </c:pt>
                      <c:pt idx="833">
                        <c:v>3.8360000000000127</c:v>
                      </c:pt>
                      <c:pt idx="834">
                        <c:v>3.8460000000000036</c:v>
                      </c:pt>
                      <c:pt idx="835">
                        <c:v>3.8559999999999803</c:v>
                      </c:pt>
                      <c:pt idx="836">
                        <c:v>3.8659999999999997</c:v>
                      </c:pt>
                      <c:pt idx="837">
                        <c:v>3.8759999999999906</c:v>
                      </c:pt>
                      <c:pt idx="838">
                        <c:v>3.8860000000000099</c:v>
                      </c:pt>
                      <c:pt idx="839">
                        <c:v>3.8960000000000292</c:v>
                      </c:pt>
                      <c:pt idx="840">
                        <c:v>3.9060000000000059</c:v>
                      </c:pt>
                      <c:pt idx="841">
                        <c:v>3.9159999999999968</c:v>
                      </c:pt>
                      <c:pt idx="842">
                        <c:v>3.9260000000000019</c:v>
                      </c:pt>
                      <c:pt idx="843">
                        <c:v>3.936000000000007</c:v>
                      </c:pt>
                      <c:pt idx="844">
                        <c:v>3.945999999999998</c:v>
                      </c:pt>
                      <c:pt idx="845">
                        <c:v>3.9560000000000031</c:v>
                      </c:pt>
                      <c:pt idx="846">
                        <c:v>3.9660000000000082</c:v>
                      </c:pt>
                      <c:pt idx="847">
                        <c:v>3.9759999999999849</c:v>
                      </c:pt>
                      <c:pt idx="848">
                        <c:v>3.98599999999999</c:v>
                      </c:pt>
                      <c:pt idx="849">
                        <c:v>3.9960000000000093</c:v>
                      </c:pt>
                      <c:pt idx="850">
                        <c:v>4.0060000000000002</c:v>
                      </c:pt>
                      <c:pt idx="851">
                        <c:v>4.0160000000000196</c:v>
                      </c:pt>
                      <c:pt idx="852">
                        <c:v>4.0259999999999962</c:v>
                      </c:pt>
                      <c:pt idx="853">
                        <c:v>4.0359999999999872</c:v>
                      </c:pt>
                      <c:pt idx="854">
                        <c:v>4.0459999999999923</c:v>
                      </c:pt>
                      <c:pt idx="855">
                        <c:v>4.0559999999999974</c:v>
                      </c:pt>
                      <c:pt idx="856">
                        <c:v>4.0660000000000167</c:v>
                      </c:pt>
                      <c:pt idx="857">
                        <c:v>4.0760000000000076</c:v>
                      </c:pt>
                      <c:pt idx="858">
                        <c:v>4.0860000000000127</c:v>
                      </c:pt>
                      <c:pt idx="859">
                        <c:v>4.0960000000000036</c:v>
                      </c:pt>
                      <c:pt idx="860">
                        <c:v>4.1059999999999803</c:v>
                      </c:pt>
                      <c:pt idx="861">
                        <c:v>4.1159999999999997</c:v>
                      </c:pt>
                      <c:pt idx="862">
                        <c:v>4.1259999999999906</c:v>
                      </c:pt>
                      <c:pt idx="863">
                        <c:v>4.1360000000000099</c:v>
                      </c:pt>
                      <c:pt idx="864">
                        <c:v>4.1460000000000292</c:v>
                      </c:pt>
                      <c:pt idx="865">
                        <c:v>4.1560000000000059</c:v>
                      </c:pt>
                      <c:pt idx="866">
                        <c:v>4.1659999999999968</c:v>
                      </c:pt>
                      <c:pt idx="867">
                        <c:v>4.1760000000000019</c:v>
                      </c:pt>
                      <c:pt idx="868">
                        <c:v>4.186000000000007</c:v>
                      </c:pt>
                      <c:pt idx="869">
                        <c:v>4.195999999999998</c:v>
                      </c:pt>
                      <c:pt idx="870">
                        <c:v>4.2060000000000031</c:v>
                      </c:pt>
                      <c:pt idx="871">
                        <c:v>4.2160000000000082</c:v>
                      </c:pt>
                      <c:pt idx="872">
                        <c:v>4.2259999999999849</c:v>
                      </c:pt>
                      <c:pt idx="873">
                        <c:v>4.23599999999999</c:v>
                      </c:pt>
                      <c:pt idx="874">
                        <c:v>4.2459999999999809</c:v>
                      </c:pt>
                      <c:pt idx="875">
                        <c:v>4.2560000000000002</c:v>
                      </c:pt>
                      <c:pt idx="876">
                        <c:v>4.2660000000000196</c:v>
                      </c:pt>
                      <c:pt idx="877">
                        <c:v>4.2760000000000247</c:v>
                      </c:pt>
                      <c:pt idx="878">
                        <c:v>4.2859999999999872</c:v>
                      </c:pt>
                      <c:pt idx="879">
                        <c:v>4.2959999999999923</c:v>
                      </c:pt>
                      <c:pt idx="880">
                        <c:v>4.3059999999999974</c:v>
                      </c:pt>
                      <c:pt idx="881">
                        <c:v>4.3160000000000167</c:v>
                      </c:pt>
                      <c:pt idx="882">
                        <c:v>4.3259999999999934</c:v>
                      </c:pt>
                      <c:pt idx="883">
                        <c:v>4.3360000000000127</c:v>
                      </c:pt>
                      <c:pt idx="884">
                        <c:v>4.3460000000000036</c:v>
                      </c:pt>
                      <c:pt idx="885">
                        <c:v>4.3559999999999945</c:v>
                      </c:pt>
                      <c:pt idx="886">
                        <c:v>4.3659999999999997</c:v>
                      </c:pt>
                      <c:pt idx="887">
                        <c:v>4.3759999999999906</c:v>
                      </c:pt>
                      <c:pt idx="888">
                        <c:v>4.3860000000000099</c:v>
                      </c:pt>
                      <c:pt idx="889">
                        <c:v>4.3960000000000292</c:v>
                      </c:pt>
                      <c:pt idx="890">
                        <c:v>4.4059999999999917</c:v>
                      </c:pt>
                      <c:pt idx="891">
                        <c:v>4.4159999999999968</c:v>
                      </c:pt>
                      <c:pt idx="892">
                        <c:v>4.4260000000000019</c:v>
                      </c:pt>
                      <c:pt idx="893">
                        <c:v>4.436000000000007</c:v>
                      </c:pt>
                      <c:pt idx="894">
                        <c:v>4.445999999999998</c:v>
                      </c:pt>
                      <c:pt idx="895">
                        <c:v>4.4560000000000031</c:v>
                      </c:pt>
                      <c:pt idx="896">
                        <c:v>4.4660000000000082</c:v>
                      </c:pt>
                      <c:pt idx="897">
                        <c:v>4.4759999999999849</c:v>
                      </c:pt>
                      <c:pt idx="898">
                        <c:v>4.48599999999999</c:v>
                      </c:pt>
                      <c:pt idx="899">
                        <c:v>4.4959999999999809</c:v>
                      </c:pt>
                      <c:pt idx="900">
                        <c:v>4.5060000000000002</c:v>
                      </c:pt>
                      <c:pt idx="901">
                        <c:v>4.5160000000000196</c:v>
                      </c:pt>
                      <c:pt idx="902">
                        <c:v>4.5260000000000247</c:v>
                      </c:pt>
                      <c:pt idx="903">
                        <c:v>4.5359999999999872</c:v>
                      </c:pt>
                      <c:pt idx="904">
                        <c:v>4.5459999999999923</c:v>
                      </c:pt>
                      <c:pt idx="905">
                        <c:v>4.5559999999999974</c:v>
                      </c:pt>
                      <c:pt idx="906">
                        <c:v>4.5660000000000167</c:v>
                      </c:pt>
                      <c:pt idx="907">
                        <c:v>4.5759999999999934</c:v>
                      </c:pt>
                      <c:pt idx="908">
                        <c:v>4.5860000000000127</c:v>
                      </c:pt>
                      <c:pt idx="909">
                        <c:v>4.5960000000000036</c:v>
                      </c:pt>
                      <c:pt idx="910">
                        <c:v>4.6059999999999945</c:v>
                      </c:pt>
                      <c:pt idx="911">
                        <c:v>4.6159999999999997</c:v>
                      </c:pt>
                      <c:pt idx="912">
                        <c:v>4.6259999999999906</c:v>
                      </c:pt>
                      <c:pt idx="913">
                        <c:v>4.6360000000000099</c:v>
                      </c:pt>
                      <c:pt idx="914">
                        <c:v>4.6460000000000292</c:v>
                      </c:pt>
                      <c:pt idx="915">
                        <c:v>4.6559999999999917</c:v>
                      </c:pt>
                      <c:pt idx="916">
                        <c:v>4.6659999999999968</c:v>
                      </c:pt>
                      <c:pt idx="917">
                        <c:v>4.6760000000000019</c:v>
                      </c:pt>
                      <c:pt idx="918">
                        <c:v>4.686000000000007</c:v>
                      </c:pt>
                      <c:pt idx="919">
                        <c:v>4.695999999999998</c:v>
                      </c:pt>
                      <c:pt idx="920">
                        <c:v>4.7060000000000031</c:v>
                      </c:pt>
                      <c:pt idx="921">
                        <c:v>4.7160000000000082</c:v>
                      </c:pt>
                      <c:pt idx="922">
                        <c:v>4.7259999999999849</c:v>
                      </c:pt>
                      <c:pt idx="923">
                        <c:v>4.73599999999999</c:v>
                      </c:pt>
                      <c:pt idx="924">
                        <c:v>4.7459999999999809</c:v>
                      </c:pt>
                      <c:pt idx="925">
                        <c:v>4.7560000000000002</c:v>
                      </c:pt>
                      <c:pt idx="926">
                        <c:v>4.7660000000000196</c:v>
                      </c:pt>
                      <c:pt idx="927">
                        <c:v>4.7760000000000247</c:v>
                      </c:pt>
                      <c:pt idx="928">
                        <c:v>4.7859999999999872</c:v>
                      </c:pt>
                      <c:pt idx="929">
                        <c:v>4.7959999999999923</c:v>
                      </c:pt>
                      <c:pt idx="930">
                        <c:v>4.8059999999999974</c:v>
                      </c:pt>
                      <c:pt idx="931">
                        <c:v>4.8160000000000167</c:v>
                      </c:pt>
                      <c:pt idx="932">
                        <c:v>4.8259999999999934</c:v>
                      </c:pt>
                      <c:pt idx="933">
                        <c:v>4.8360000000000127</c:v>
                      </c:pt>
                      <c:pt idx="934">
                        <c:v>4.8460000000000036</c:v>
                      </c:pt>
                      <c:pt idx="935">
                        <c:v>4.8559999999999945</c:v>
                      </c:pt>
                      <c:pt idx="936">
                        <c:v>4.8659999999999997</c:v>
                      </c:pt>
                      <c:pt idx="937">
                        <c:v>4.8759999999999906</c:v>
                      </c:pt>
                      <c:pt idx="938">
                        <c:v>4.8860000000000099</c:v>
                      </c:pt>
                      <c:pt idx="939">
                        <c:v>4.8960000000000292</c:v>
                      </c:pt>
                      <c:pt idx="940">
                        <c:v>4.9059999999999917</c:v>
                      </c:pt>
                      <c:pt idx="941">
                        <c:v>4.9159999999999968</c:v>
                      </c:pt>
                      <c:pt idx="942">
                        <c:v>4.9260000000000019</c:v>
                      </c:pt>
                      <c:pt idx="943">
                        <c:v>4.936000000000007</c:v>
                      </c:pt>
                      <c:pt idx="944">
                        <c:v>4.945999999999998</c:v>
                      </c:pt>
                      <c:pt idx="945">
                        <c:v>4.9560000000000031</c:v>
                      </c:pt>
                      <c:pt idx="946">
                        <c:v>4.9660000000000082</c:v>
                      </c:pt>
                      <c:pt idx="947">
                        <c:v>4.9759999999999849</c:v>
                      </c:pt>
                      <c:pt idx="948">
                        <c:v>4.98599999999999</c:v>
                      </c:pt>
                      <c:pt idx="949">
                        <c:v>4.9959999999999809</c:v>
                      </c:pt>
                      <c:pt idx="950">
                        <c:v>5.0060000000000002</c:v>
                      </c:pt>
                      <c:pt idx="951">
                        <c:v>5.0160000000000196</c:v>
                      </c:pt>
                      <c:pt idx="952">
                        <c:v>5.0260000000000247</c:v>
                      </c:pt>
                      <c:pt idx="953">
                        <c:v>5.0359999999999872</c:v>
                      </c:pt>
                      <c:pt idx="954">
                        <c:v>5.0459999999999923</c:v>
                      </c:pt>
                      <c:pt idx="955">
                        <c:v>5.0559999999999974</c:v>
                      </c:pt>
                      <c:pt idx="956">
                        <c:v>5.0660000000000167</c:v>
                      </c:pt>
                      <c:pt idx="957">
                        <c:v>5.0759999999999934</c:v>
                      </c:pt>
                      <c:pt idx="958">
                        <c:v>5.0860000000000127</c:v>
                      </c:pt>
                      <c:pt idx="959">
                        <c:v>5.0960000000000036</c:v>
                      </c:pt>
                      <c:pt idx="960">
                        <c:v>5.1059999999999945</c:v>
                      </c:pt>
                      <c:pt idx="961">
                        <c:v>5.1159999999999997</c:v>
                      </c:pt>
                      <c:pt idx="962">
                        <c:v>5.1259999999999906</c:v>
                      </c:pt>
                      <c:pt idx="963">
                        <c:v>5.1360000000000099</c:v>
                      </c:pt>
                      <c:pt idx="964">
                        <c:v>5.1460000000000292</c:v>
                      </c:pt>
                      <c:pt idx="965">
                        <c:v>5.1559999999999917</c:v>
                      </c:pt>
                      <c:pt idx="966">
                        <c:v>5.1659999999999968</c:v>
                      </c:pt>
                      <c:pt idx="967">
                        <c:v>5.1760000000000019</c:v>
                      </c:pt>
                      <c:pt idx="968">
                        <c:v>5.186000000000007</c:v>
                      </c:pt>
                      <c:pt idx="969">
                        <c:v>5.195999999999998</c:v>
                      </c:pt>
                      <c:pt idx="970">
                        <c:v>5.2060000000000031</c:v>
                      </c:pt>
                      <c:pt idx="971">
                        <c:v>5.2160000000000082</c:v>
                      </c:pt>
                      <c:pt idx="972">
                        <c:v>5.2259999999999849</c:v>
                      </c:pt>
                      <c:pt idx="973">
                        <c:v>5.23599999999999</c:v>
                      </c:pt>
                      <c:pt idx="974">
                        <c:v>5.2459999999999809</c:v>
                      </c:pt>
                      <c:pt idx="975">
                        <c:v>5.2560000000000002</c:v>
                      </c:pt>
                      <c:pt idx="976">
                        <c:v>5.2660000000000196</c:v>
                      </c:pt>
                      <c:pt idx="977">
                        <c:v>5.2760000000000247</c:v>
                      </c:pt>
                      <c:pt idx="978">
                        <c:v>5.2859999999999872</c:v>
                      </c:pt>
                      <c:pt idx="979">
                        <c:v>5.2959999999999923</c:v>
                      </c:pt>
                      <c:pt idx="980">
                        <c:v>5.3059999999999974</c:v>
                      </c:pt>
                      <c:pt idx="981">
                        <c:v>5.3160000000000167</c:v>
                      </c:pt>
                      <c:pt idx="982">
                        <c:v>5.3259999999999934</c:v>
                      </c:pt>
                      <c:pt idx="983">
                        <c:v>5.3360000000000127</c:v>
                      </c:pt>
                      <c:pt idx="984">
                        <c:v>5.3460000000000036</c:v>
                      </c:pt>
                      <c:pt idx="985">
                        <c:v>5.3559999999999945</c:v>
                      </c:pt>
                      <c:pt idx="986">
                        <c:v>5.3659999999999997</c:v>
                      </c:pt>
                      <c:pt idx="987">
                        <c:v>5.3759999999999906</c:v>
                      </c:pt>
                      <c:pt idx="988">
                        <c:v>5.3860000000000099</c:v>
                      </c:pt>
                      <c:pt idx="989">
                        <c:v>5.3960000000000292</c:v>
                      </c:pt>
                      <c:pt idx="990">
                        <c:v>5.4060000000000059</c:v>
                      </c:pt>
                      <c:pt idx="991">
                        <c:v>5.4159999999999968</c:v>
                      </c:pt>
                      <c:pt idx="992">
                        <c:v>5.4260000000000019</c:v>
                      </c:pt>
                      <c:pt idx="993">
                        <c:v>5.436000000000007</c:v>
                      </c:pt>
                      <c:pt idx="994">
                        <c:v>5.445999999999998</c:v>
                      </c:pt>
                      <c:pt idx="995">
                        <c:v>5.4560000000000031</c:v>
                      </c:pt>
                      <c:pt idx="996">
                        <c:v>5.4660000000000082</c:v>
                      </c:pt>
                      <c:pt idx="997">
                        <c:v>5.4759999999999849</c:v>
                      </c:pt>
                      <c:pt idx="998">
                        <c:v>5.48599999999999</c:v>
                      </c:pt>
                      <c:pt idx="999">
                        <c:v>5.4960000000000093</c:v>
                      </c:pt>
                      <c:pt idx="1000">
                        <c:v>5.5060000000000002</c:v>
                      </c:pt>
                      <c:pt idx="1001">
                        <c:v>5.5160000000000196</c:v>
                      </c:pt>
                      <c:pt idx="1002">
                        <c:v>5.5259999999999962</c:v>
                      </c:pt>
                      <c:pt idx="1003">
                        <c:v>5.5359999999999872</c:v>
                      </c:pt>
                      <c:pt idx="1004">
                        <c:v>5.5459999999999923</c:v>
                      </c:pt>
                      <c:pt idx="1005">
                        <c:v>5.5559999999999974</c:v>
                      </c:pt>
                      <c:pt idx="1006">
                        <c:v>5.5659999999999883</c:v>
                      </c:pt>
                      <c:pt idx="1007">
                        <c:v>5.5760000000000076</c:v>
                      </c:pt>
                      <c:pt idx="1008">
                        <c:v>5.5860000000000127</c:v>
                      </c:pt>
                      <c:pt idx="1009">
                        <c:v>5.5960000000000036</c:v>
                      </c:pt>
                      <c:pt idx="1010">
                        <c:v>5.6059999999999945</c:v>
                      </c:pt>
                      <c:pt idx="1011">
                        <c:v>5.6159999999999997</c:v>
                      </c:pt>
                      <c:pt idx="1012">
                        <c:v>5.6259999999999906</c:v>
                      </c:pt>
                      <c:pt idx="1013">
                        <c:v>5.6360000000000099</c:v>
                      </c:pt>
                      <c:pt idx="1014">
                        <c:v>5.6460000000000292</c:v>
                      </c:pt>
                      <c:pt idx="1015">
                        <c:v>5.6560000000000059</c:v>
                      </c:pt>
                      <c:pt idx="1016">
                        <c:v>5.6659999999999968</c:v>
                      </c:pt>
                      <c:pt idx="1017">
                        <c:v>5.6760000000000019</c:v>
                      </c:pt>
                      <c:pt idx="1018">
                        <c:v>5.686000000000007</c:v>
                      </c:pt>
                      <c:pt idx="1019">
                        <c:v>5.695999999999998</c:v>
                      </c:pt>
                      <c:pt idx="1020">
                        <c:v>5.7060000000000031</c:v>
                      </c:pt>
                      <c:pt idx="1021">
                        <c:v>5.7160000000000082</c:v>
                      </c:pt>
                      <c:pt idx="1022">
                        <c:v>5.7259999999999849</c:v>
                      </c:pt>
                      <c:pt idx="1023">
                        <c:v>5.73599999999999</c:v>
                      </c:pt>
                      <c:pt idx="1024">
                        <c:v>5.7460000000000093</c:v>
                      </c:pt>
                      <c:pt idx="1025">
                        <c:v>5.7560000000000002</c:v>
                      </c:pt>
                      <c:pt idx="1026">
                        <c:v>5.7660000000000196</c:v>
                      </c:pt>
                      <c:pt idx="1027">
                        <c:v>5.7759999999999962</c:v>
                      </c:pt>
                      <c:pt idx="1028">
                        <c:v>5.7859999999999872</c:v>
                      </c:pt>
                      <c:pt idx="1029">
                        <c:v>5.7959999999999923</c:v>
                      </c:pt>
                      <c:pt idx="1030">
                        <c:v>5.8059999999999974</c:v>
                      </c:pt>
                      <c:pt idx="1031">
                        <c:v>5.8159999999999883</c:v>
                      </c:pt>
                      <c:pt idx="1032">
                        <c:v>5.8260000000000076</c:v>
                      </c:pt>
                      <c:pt idx="1033">
                        <c:v>5.8360000000000127</c:v>
                      </c:pt>
                      <c:pt idx="1034">
                        <c:v>5.8460000000000036</c:v>
                      </c:pt>
                      <c:pt idx="1035">
                        <c:v>5.8559999999999945</c:v>
                      </c:pt>
                      <c:pt idx="1036">
                        <c:v>5.8659999999999997</c:v>
                      </c:pt>
                      <c:pt idx="1037">
                        <c:v>5.8759999999999906</c:v>
                      </c:pt>
                      <c:pt idx="1038">
                        <c:v>5.8860000000000099</c:v>
                      </c:pt>
                      <c:pt idx="1039">
                        <c:v>5.8960000000000292</c:v>
                      </c:pt>
                      <c:pt idx="1040">
                        <c:v>5.9060000000000059</c:v>
                      </c:pt>
                      <c:pt idx="1041">
                        <c:v>5.9159999999999968</c:v>
                      </c:pt>
                      <c:pt idx="1042">
                        <c:v>5.9260000000000019</c:v>
                      </c:pt>
                      <c:pt idx="1043">
                        <c:v>5.936000000000007</c:v>
                      </c:pt>
                      <c:pt idx="1044">
                        <c:v>5.945999999999998</c:v>
                      </c:pt>
                      <c:pt idx="1045">
                        <c:v>5.9560000000000031</c:v>
                      </c:pt>
                      <c:pt idx="1046">
                        <c:v>5.9660000000000082</c:v>
                      </c:pt>
                      <c:pt idx="1047">
                        <c:v>5.9759999999999849</c:v>
                      </c:pt>
                      <c:pt idx="1048">
                        <c:v>5.98599999999999</c:v>
                      </c:pt>
                      <c:pt idx="1049">
                        <c:v>5.9960000000000093</c:v>
                      </c:pt>
                      <c:pt idx="1050">
                        <c:v>6.0060000000000002</c:v>
                      </c:pt>
                      <c:pt idx="1051">
                        <c:v>6.0160000000000196</c:v>
                      </c:pt>
                      <c:pt idx="1052">
                        <c:v>6.0259999999999962</c:v>
                      </c:pt>
                      <c:pt idx="1053">
                        <c:v>6.0359999999999872</c:v>
                      </c:pt>
                      <c:pt idx="1054">
                        <c:v>6.0459999999999923</c:v>
                      </c:pt>
                      <c:pt idx="1055">
                        <c:v>6.0559999999999974</c:v>
                      </c:pt>
                      <c:pt idx="1056">
                        <c:v>6.0659999999999883</c:v>
                      </c:pt>
                      <c:pt idx="1057">
                        <c:v>6.0760000000000076</c:v>
                      </c:pt>
                      <c:pt idx="1058">
                        <c:v>6.0860000000000127</c:v>
                      </c:pt>
                      <c:pt idx="1059">
                        <c:v>6.0960000000000036</c:v>
                      </c:pt>
                      <c:pt idx="1060">
                        <c:v>6.1059999999999945</c:v>
                      </c:pt>
                      <c:pt idx="1061">
                        <c:v>6.1159999999999997</c:v>
                      </c:pt>
                      <c:pt idx="1062">
                        <c:v>6.1259999999999906</c:v>
                      </c:pt>
                      <c:pt idx="1063">
                        <c:v>6.1360000000000099</c:v>
                      </c:pt>
                      <c:pt idx="1064">
                        <c:v>6.1460000000000292</c:v>
                      </c:pt>
                      <c:pt idx="1065">
                        <c:v>6.1560000000000059</c:v>
                      </c:pt>
                      <c:pt idx="1066">
                        <c:v>6.1659999999999968</c:v>
                      </c:pt>
                      <c:pt idx="1067">
                        <c:v>6.1760000000000019</c:v>
                      </c:pt>
                      <c:pt idx="1068">
                        <c:v>6.186000000000007</c:v>
                      </c:pt>
                      <c:pt idx="1069">
                        <c:v>6.195999999999998</c:v>
                      </c:pt>
                      <c:pt idx="1070">
                        <c:v>6.2060000000000031</c:v>
                      </c:pt>
                      <c:pt idx="1071">
                        <c:v>6.2160000000000082</c:v>
                      </c:pt>
                      <c:pt idx="1072">
                        <c:v>6.2259999999999849</c:v>
                      </c:pt>
                      <c:pt idx="1073">
                        <c:v>6.23599999999999</c:v>
                      </c:pt>
                      <c:pt idx="1074">
                        <c:v>6.2460000000000093</c:v>
                      </c:pt>
                      <c:pt idx="1075">
                        <c:v>6.2560000000000002</c:v>
                      </c:pt>
                      <c:pt idx="1076">
                        <c:v>6.2660000000000196</c:v>
                      </c:pt>
                      <c:pt idx="1077">
                        <c:v>6.2759999999999962</c:v>
                      </c:pt>
                      <c:pt idx="1078">
                        <c:v>6.2859999999999872</c:v>
                      </c:pt>
                      <c:pt idx="1079">
                        <c:v>6.2959999999999923</c:v>
                      </c:pt>
                      <c:pt idx="1080">
                        <c:v>6.3059999999999974</c:v>
                      </c:pt>
                      <c:pt idx="1081">
                        <c:v>6.3159999999999883</c:v>
                      </c:pt>
                      <c:pt idx="1082">
                        <c:v>6.3260000000000076</c:v>
                      </c:pt>
                      <c:pt idx="1083">
                        <c:v>6.3360000000000127</c:v>
                      </c:pt>
                      <c:pt idx="1084">
                        <c:v>6.3460000000000036</c:v>
                      </c:pt>
                      <c:pt idx="1085">
                        <c:v>6.3559999999999945</c:v>
                      </c:pt>
                      <c:pt idx="1086">
                        <c:v>6.3659999999999997</c:v>
                      </c:pt>
                      <c:pt idx="1087">
                        <c:v>6.3759999999999906</c:v>
                      </c:pt>
                      <c:pt idx="1088">
                        <c:v>6.3860000000000099</c:v>
                      </c:pt>
                      <c:pt idx="1089">
                        <c:v>6.3960000000000292</c:v>
                      </c:pt>
                      <c:pt idx="1090">
                        <c:v>6.4060000000000059</c:v>
                      </c:pt>
                      <c:pt idx="1091">
                        <c:v>6.4159999999999968</c:v>
                      </c:pt>
                      <c:pt idx="1092">
                        <c:v>6.4260000000000019</c:v>
                      </c:pt>
                      <c:pt idx="1093">
                        <c:v>6.436000000000007</c:v>
                      </c:pt>
                      <c:pt idx="1094">
                        <c:v>6.445999999999998</c:v>
                      </c:pt>
                      <c:pt idx="1095">
                        <c:v>6.4560000000000031</c:v>
                      </c:pt>
                      <c:pt idx="1096">
                        <c:v>6.4660000000000082</c:v>
                      </c:pt>
                      <c:pt idx="1097">
                        <c:v>6.4759999999999849</c:v>
                      </c:pt>
                      <c:pt idx="1098">
                        <c:v>6.48599999999999</c:v>
                      </c:pt>
                      <c:pt idx="1099">
                        <c:v>6.4960000000000093</c:v>
                      </c:pt>
                      <c:pt idx="1100">
                        <c:v>6.5060000000000002</c:v>
                      </c:pt>
                      <c:pt idx="1101">
                        <c:v>6.5160000000000196</c:v>
                      </c:pt>
                      <c:pt idx="1102">
                        <c:v>6.5259999999999962</c:v>
                      </c:pt>
                      <c:pt idx="1103">
                        <c:v>6.5359999999999872</c:v>
                      </c:pt>
                      <c:pt idx="1104">
                        <c:v>6.5459999999999923</c:v>
                      </c:pt>
                      <c:pt idx="1105">
                        <c:v>6.5559999999999974</c:v>
                      </c:pt>
                      <c:pt idx="1106">
                        <c:v>6.5659999999999883</c:v>
                      </c:pt>
                      <c:pt idx="1107">
                        <c:v>6.5760000000000076</c:v>
                      </c:pt>
                      <c:pt idx="1108">
                        <c:v>6.5860000000000127</c:v>
                      </c:pt>
                      <c:pt idx="1109">
                        <c:v>6.5960000000000036</c:v>
                      </c:pt>
                      <c:pt idx="1110">
                        <c:v>6.6059999999999945</c:v>
                      </c:pt>
                      <c:pt idx="1111">
                        <c:v>6.6159999999999997</c:v>
                      </c:pt>
                      <c:pt idx="1112">
                        <c:v>6.6259999999999906</c:v>
                      </c:pt>
                      <c:pt idx="1113">
                        <c:v>6.6360000000000099</c:v>
                      </c:pt>
                      <c:pt idx="1114">
                        <c:v>6.6460000000000292</c:v>
                      </c:pt>
                      <c:pt idx="1115">
                        <c:v>6.6560000000000059</c:v>
                      </c:pt>
                      <c:pt idx="1116">
                        <c:v>6.6659999999999968</c:v>
                      </c:pt>
                      <c:pt idx="1117">
                        <c:v>6.6760000000000019</c:v>
                      </c:pt>
                      <c:pt idx="1118">
                        <c:v>6.686000000000007</c:v>
                      </c:pt>
                      <c:pt idx="1119">
                        <c:v>6.695999999999998</c:v>
                      </c:pt>
                      <c:pt idx="1120">
                        <c:v>6.7060000000000031</c:v>
                      </c:pt>
                      <c:pt idx="1121">
                        <c:v>6.7160000000000082</c:v>
                      </c:pt>
                      <c:pt idx="1122">
                        <c:v>6.7259999999999849</c:v>
                      </c:pt>
                      <c:pt idx="1123">
                        <c:v>6.7360000000000184</c:v>
                      </c:pt>
                      <c:pt idx="1124">
                        <c:v>6.7460000000000093</c:v>
                      </c:pt>
                      <c:pt idx="1125">
                        <c:v>6.755999999999986</c:v>
                      </c:pt>
                      <c:pt idx="1126">
                        <c:v>6.7660000000000053</c:v>
                      </c:pt>
                      <c:pt idx="1127">
                        <c:v>6.7759999999999962</c:v>
                      </c:pt>
                      <c:pt idx="1128">
                        <c:v>6.7859999999999872</c:v>
                      </c:pt>
                      <c:pt idx="1129">
                        <c:v>6.7959999999999923</c:v>
                      </c:pt>
                      <c:pt idx="1130">
                        <c:v>6.8059999999999974</c:v>
                      </c:pt>
                      <c:pt idx="1131">
                        <c:v>6.8159999999999883</c:v>
                      </c:pt>
                      <c:pt idx="1132">
                        <c:v>6.8260000000000076</c:v>
                      </c:pt>
                      <c:pt idx="1133">
                        <c:v>6.8360000000000127</c:v>
                      </c:pt>
                      <c:pt idx="1134">
                        <c:v>6.8460000000000036</c:v>
                      </c:pt>
                      <c:pt idx="1135">
                        <c:v>6.8559999999999945</c:v>
                      </c:pt>
                      <c:pt idx="1136">
                        <c:v>6.8659999999999997</c:v>
                      </c:pt>
                      <c:pt idx="1137">
                        <c:v>6.8759999999999906</c:v>
                      </c:pt>
                      <c:pt idx="1138">
                        <c:v>6.8860000000000099</c:v>
                      </c:pt>
                      <c:pt idx="1139">
                        <c:v>6.8960000000000292</c:v>
                      </c:pt>
                      <c:pt idx="1140">
                        <c:v>6.9060000000000059</c:v>
                      </c:pt>
                      <c:pt idx="1141">
                        <c:v>6.9159999999999968</c:v>
                      </c:pt>
                      <c:pt idx="1142">
                        <c:v>6.9260000000000019</c:v>
                      </c:pt>
                      <c:pt idx="1143">
                        <c:v>6.936000000000007</c:v>
                      </c:pt>
                      <c:pt idx="1144">
                        <c:v>6.945999999999998</c:v>
                      </c:pt>
                      <c:pt idx="1145">
                        <c:v>6.9560000000000031</c:v>
                      </c:pt>
                      <c:pt idx="1146">
                        <c:v>6.9660000000000082</c:v>
                      </c:pt>
                      <c:pt idx="1147">
                        <c:v>6.9759999999999849</c:v>
                      </c:pt>
                      <c:pt idx="1148">
                        <c:v>6.9860000000000184</c:v>
                      </c:pt>
                      <c:pt idx="1149">
                        <c:v>6.9960000000000093</c:v>
                      </c:pt>
                      <c:pt idx="1150">
                        <c:v>7.005999999999986</c:v>
                      </c:pt>
                      <c:pt idx="1151">
                        <c:v>7.0160000000000053</c:v>
                      </c:pt>
                      <c:pt idx="1152">
                        <c:v>7.0259999999999962</c:v>
                      </c:pt>
                      <c:pt idx="1153">
                        <c:v>7.0359999999999872</c:v>
                      </c:pt>
                      <c:pt idx="1154">
                        <c:v>7.0459999999999923</c:v>
                      </c:pt>
                      <c:pt idx="1155">
                        <c:v>7.0559999999999974</c:v>
                      </c:pt>
                      <c:pt idx="1156">
                        <c:v>7.0659999999999883</c:v>
                      </c:pt>
                      <c:pt idx="1157">
                        <c:v>7.0760000000000076</c:v>
                      </c:pt>
                      <c:pt idx="1158">
                        <c:v>7.0860000000000127</c:v>
                      </c:pt>
                      <c:pt idx="1159">
                        <c:v>7.0960000000000036</c:v>
                      </c:pt>
                      <c:pt idx="1160">
                        <c:v>7.1059999999999945</c:v>
                      </c:pt>
                      <c:pt idx="1161">
                        <c:v>7.1159999999999997</c:v>
                      </c:pt>
                      <c:pt idx="1162">
                        <c:v>7.1259999999999906</c:v>
                      </c:pt>
                      <c:pt idx="1163">
                        <c:v>7.1360000000000099</c:v>
                      </c:pt>
                      <c:pt idx="1164">
                        <c:v>7.1460000000000292</c:v>
                      </c:pt>
                      <c:pt idx="1165">
                        <c:v>7.1560000000000059</c:v>
                      </c:pt>
                      <c:pt idx="1166">
                        <c:v>7.1659999999999968</c:v>
                      </c:pt>
                      <c:pt idx="1167">
                        <c:v>7.1760000000000019</c:v>
                      </c:pt>
                      <c:pt idx="1168">
                        <c:v>7.186000000000007</c:v>
                      </c:pt>
                      <c:pt idx="1169">
                        <c:v>7.195999999999998</c:v>
                      </c:pt>
                      <c:pt idx="1170">
                        <c:v>7.2060000000000031</c:v>
                      </c:pt>
                      <c:pt idx="1171">
                        <c:v>7.2160000000000082</c:v>
                      </c:pt>
                      <c:pt idx="1172">
                        <c:v>7.2259999999999849</c:v>
                      </c:pt>
                      <c:pt idx="1173">
                        <c:v>7.2360000000000184</c:v>
                      </c:pt>
                      <c:pt idx="1174">
                        <c:v>7.2460000000000093</c:v>
                      </c:pt>
                      <c:pt idx="1175">
                        <c:v>7.255999999999986</c:v>
                      </c:pt>
                      <c:pt idx="1176">
                        <c:v>7.2660000000000053</c:v>
                      </c:pt>
                      <c:pt idx="1177">
                        <c:v>7.2759999999999962</c:v>
                      </c:pt>
                      <c:pt idx="1178">
                        <c:v>7.2859999999999872</c:v>
                      </c:pt>
                      <c:pt idx="1179">
                        <c:v>7.2959999999999923</c:v>
                      </c:pt>
                      <c:pt idx="1180">
                        <c:v>7.3059999999999974</c:v>
                      </c:pt>
                      <c:pt idx="1181">
                        <c:v>7.3159999999999883</c:v>
                      </c:pt>
                      <c:pt idx="1182">
                        <c:v>7.3260000000000076</c:v>
                      </c:pt>
                      <c:pt idx="1183">
                        <c:v>7.3360000000000127</c:v>
                      </c:pt>
                      <c:pt idx="1184">
                        <c:v>7.3460000000000036</c:v>
                      </c:pt>
                      <c:pt idx="1185">
                        <c:v>7.3559999999999945</c:v>
                      </c:pt>
                      <c:pt idx="1186">
                        <c:v>7.3659999999999997</c:v>
                      </c:pt>
                      <c:pt idx="1187">
                        <c:v>7.3759999999999906</c:v>
                      </c:pt>
                      <c:pt idx="1188">
                        <c:v>7.3860000000000099</c:v>
                      </c:pt>
                      <c:pt idx="1189">
                        <c:v>7.3960000000000292</c:v>
                      </c:pt>
                      <c:pt idx="1190">
                        <c:v>7.4060000000000059</c:v>
                      </c:pt>
                      <c:pt idx="1191">
                        <c:v>7.4159999999999968</c:v>
                      </c:pt>
                      <c:pt idx="1192">
                        <c:v>7.4260000000000019</c:v>
                      </c:pt>
                      <c:pt idx="1193">
                        <c:v>7.436000000000007</c:v>
                      </c:pt>
                      <c:pt idx="1194">
                        <c:v>7.445999999999998</c:v>
                      </c:pt>
                      <c:pt idx="1195">
                        <c:v>7.4560000000000031</c:v>
                      </c:pt>
                      <c:pt idx="1196">
                        <c:v>7.4660000000000082</c:v>
                      </c:pt>
                      <c:pt idx="1197">
                        <c:v>7.4759999999999849</c:v>
                      </c:pt>
                      <c:pt idx="1198">
                        <c:v>7.4860000000000184</c:v>
                      </c:pt>
                      <c:pt idx="1199">
                        <c:v>7.4960000000000093</c:v>
                      </c:pt>
                      <c:pt idx="1200">
                        <c:v>7.505999999999986</c:v>
                      </c:pt>
                      <c:pt idx="1201">
                        <c:v>7.5160000000000053</c:v>
                      </c:pt>
                      <c:pt idx="1202">
                        <c:v>7.5259999999999962</c:v>
                      </c:pt>
                      <c:pt idx="1203">
                        <c:v>7.5359999999999872</c:v>
                      </c:pt>
                      <c:pt idx="1204">
                        <c:v>7.5459999999999923</c:v>
                      </c:pt>
                      <c:pt idx="1205">
                        <c:v>7.5559999999999974</c:v>
                      </c:pt>
                      <c:pt idx="1206">
                        <c:v>7.5659999999999883</c:v>
                      </c:pt>
                      <c:pt idx="1207">
                        <c:v>7.5760000000000076</c:v>
                      </c:pt>
                      <c:pt idx="1208">
                        <c:v>7.5860000000000127</c:v>
                      </c:pt>
                      <c:pt idx="1209">
                        <c:v>7.5960000000000036</c:v>
                      </c:pt>
                      <c:pt idx="1210">
                        <c:v>7.6059999999999945</c:v>
                      </c:pt>
                      <c:pt idx="1211">
                        <c:v>7.6159999999999997</c:v>
                      </c:pt>
                      <c:pt idx="1212">
                        <c:v>7.6259999999999906</c:v>
                      </c:pt>
                      <c:pt idx="1213">
                        <c:v>7.6360000000000099</c:v>
                      </c:pt>
                      <c:pt idx="1214">
                        <c:v>7.6460000000000292</c:v>
                      </c:pt>
                      <c:pt idx="1215">
                        <c:v>7.6560000000000059</c:v>
                      </c:pt>
                      <c:pt idx="1216">
                        <c:v>7.6659999999999968</c:v>
                      </c:pt>
                      <c:pt idx="1217">
                        <c:v>7.6760000000000019</c:v>
                      </c:pt>
                      <c:pt idx="1218">
                        <c:v>7.686000000000007</c:v>
                      </c:pt>
                      <c:pt idx="1219">
                        <c:v>7.695999999999998</c:v>
                      </c:pt>
                      <c:pt idx="1220">
                        <c:v>7.7060000000000031</c:v>
                      </c:pt>
                      <c:pt idx="1221">
                        <c:v>7.7160000000000082</c:v>
                      </c:pt>
                      <c:pt idx="1222">
                        <c:v>7.7259999999999849</c:v>
                      </c:pt>
                      <c:pt idx="1223">
                        <c:v>7.7360000000000184</c:v>
                      </c:pt>
                      <c:pt idx="1224">
                        <c:v>7.7460000000000093</c:v>
                      </c:pt>
                      <c:pt idx="1225">
                        <c:v>7.755999999999986</c:v>
                      </c:pt>
                      <c:pt idx="1226">
                        <c:v>7.7660000000000053</c:v>
                      </c:pt>
                      <c:pt idx="1227">
                        <c:v>7.7759999999999962</c:v>
                      </c:pt>
                      <c:pt idx="1228">
                        <c:v>7.7859999999999872</c:v>
                      </c:pt>
                      <c:pt idx="1229">
                        <c:v>7.7959999999999923</c:v>
                      </c:pt>
                      <c:pt idx="1230">
                        <c:v>7.8059999999999974</c:v>
                      </c:pt>
                      <c:pt idx="1231">
                        <c:v>7.8159999999999883</c:v>
                      </c:pt>
                      <c:pt idx="1232">
                        <c:v>7.8260000000000076</c:v>
                      </c:pt>
                      <c:pt idx="1233">
                        <c:v>7.8360000000000127</c:v>
                      </c:pt>
                      <c:pt idx="1234">
                        <c:v>7.8460000000000036</c:v>
                      </c:pt>
                      <c:pt idx="1235">
                        <c:v>7.8559999999999945</c:v>
                      </c:pt>
                      <c:pt idx="1236">
                        <c:v>7.8659999999999997</c:v>
                      </c:pt>
                      <c:pt idx="1237">
                        <c:v>7.8759999999999906</c:v>
                      </c:pt>
                      <c:pt idx="1238">
                        <c:v>7.8860000000000099</c:v>
                      </c:pt>
                      <c:pt idx="1239">
                        <c:v>7.8960000000000292</c:v>
                      </c:pt>
                      <c:pt idx="1240">
                        <c:v>7.9059999999999917</c:v>
                      </c:pt>
                      <c:pt idx="1241">
                        <c:v>7.9159999999999968</c:v>
                      </c:pt>
                      <c:pt idx="1242">
                        <c:v>7.9260000000000019</c:v>
                      </c:pt>
                      <c:pt idx="1243">
                        <c:v>7.936000000000007</c:v>
                      </c:pt>
                      <c:pt idx="1244">
                        <c:v>7.945999999999998</c:v>
                      </c:pt>
                      <c:pt idx="1245">
                        <c:v>7.9560000000000173</c:v>
                      </c:pt>
                      <c:pt idx="1246">
                        <c:v>7.9660000000000082</c:v>
                      </c:pt>
                      <c:pt idx="1247">
                        <c:v>7.9759999999999849</c:v>
                      </c:pt>
                      <c:pt idx="1248">
                        <c:v>7.98599999999999</c:v>
                      </c:pt>
                      <c:pt idx="1249">
                        <c:v>7.9959999999999809</c:v>
                      </c:pt>
                      <c:pt idx="1250">
                        <c:v>8.0060000000000002</c:v>
                      </c:pt>
                      <c:pt idx="1251">
                        <c:v>8.0160000000000053</c:v>
                      </c:pt>
                      <c:pt idx="1252">
                        <c:v>8.0260000000000247</c:v>
                      </c:pt>
                      <c:pt idx="1253">
                        <c:v>8.0359999999999872</c:v>
                      </c:pt>
                      <c:pt idx="1254">
                        <c:v>8.0460000000000065</c:v>
                      </c:pt>
                      <c:pt idx="1255">
                        <c:v>8.0559999999999974</c:v>
                      </c:pt>
                      <c:pt idx="1256">
                        <c:v>8.0659999999999883</c:v>
                      </c:pt>
                      <c:pt idx="1257">
                        <c:v>8.0760000000000076</c:v>
                      </c:pt>
                      <c:pt idx="1258">
                        <c:v>8.0860000000000127</c:v>
                      </c:pt>
                      <c:pt idx="1259">
                        <c:v>8.0960000000000036</c:v>
                      </c:pt>
                      <c:pt idx="1260">
                        <c:v>8.1059999999999945</c:v>
                      </c:pt>
                      <c:pt idx="1261">
                        <c:v>8.1159999999999997</c:v>
                      </c:pt>
                      <c:pt idx="1262">
                        <c:v>8.1260000000000048</c:v>
                      </c:pt>
                      <c:pt idx="1263">
                        <c:v>8.1360000000000099</c:v>
                      </c:pt>
                      <c:pt idx="1264">
                        <c:v>8.146000000000015</c:v>
                      </c:pt>
                      <c:pt idx="1265">
                        <c:v>8.1559999999999917</c:v>
                      </c:pt>
                      <c:pt idx="1266">
                        <c:v>8.1659999999999968</c:v>
                      </c:pt>
                      <c:pt idx="1267">
                        <c:v>8.1760000000000019</c:v>
                      </c:pt>
                      <c:pt idx="1268">
                        <c:v>8.186000000000007</c:v>
                      </c:pt>
                      <c:pt idx="1269">
                        <c:v>8.195999999999998</c:v>
                      </c:pt>
                      <c:pt idx="1270">
                        <c:v>8.2060000000000173</c:v>
                      </c:pt>
                      <c:pt idx="1271">
                        <c:v>8.2160000000000082</c:v>
                      </c:pt>
                      <c:pt idx="1272">
                        <c:v>8.2259999999999849</c:v>
                      </c:pt>
                      <c:pt idx="1273">
                        <c:v>8.23599999999999</c:v>
                      </c:pt>
                      <c:pt idx="1274">
                        <c:v>8.2459999999999809</c:v>
                      </c:pt>
                      <c:pt idx="1275">
                        <c:v>8.2560000000000002</c:v>
                      </c:pt>
                      <c:pt idx="1276">
                        <c:v>8.2660000000000053</c:v>
                      </c:pt>
                      <c:pt idx="1277">
                        <c:v>8.2760000000000247</c:v>
                      </c:pt>
                      <c:pt idx="1278">
                        <c:v>8.2859999999999872</c:v>
                      </c:pt>
                      <c:pt idx="1279">
                        <c:v>8.2960000000000065</c:v>
                      </c:pt>
                      <c:pt idx="1280">
                        <c:v>8.3059999999999974</c:v>
                      </c:pt>
                      <c:pt idx="1281">
                        <c:v>8.3159999999999883</c:v>
                      </c:pt>
                      <c:pt idx="1282">
                        <c:v>8.3260000000000076</c:v>
                      </c:pt>
                      <c:pt idx="1283">
                        <c:v>8.3360000000000127</c:v>
                      </c:pt>
                      <c:pt idx="1284">
                        <c:v>8.3460000000000036</c:v>
                      </c:pt>
                      <c:pt idx="1285">
                        <c:v>8.3559999999999945</c:v>
                      </c:pt>
                      <c:pt idx="1286">
                        <c:v>8.3659999999999997</c:v>
                      </c:pt>
                      <c:pt idx="1287">
                        <c:v>8.3760000000000048</c:v>
                      </c:pt>
                      <c:pt idx="1288">
                        <c:v>8.3860000000000099</c:v>
                      </c:pt>
                      <c:pt idx="1289">
                        <c:v>8.396000000000015</c:v>
                      </c:pt>
                      <c:pt idx="1290">
                        <c:v>8.4059999999999917</c:v>
                      </c:pt>
                      <c:pt idx="1291">
                        <c:v>8.4159999999999968</c:v>
                      </c:pt>
                      <c:pt idx="1292">
                        <c:v>8.4260000000000019</c:v>
                      </c:pt>
                      <c:pt idx="1293">
                        <c:v>8.436000000000007</c:v>
                      </c:pt>
                      <c:pt idx="1294">
                        <c:v>8.445999999999998</c:v>
                      </c:pt>
                      <c:pt idx="1295">
                        <c:v>8.4560000000000173</c:v>
                      </c:pt>
                      <c:pt idx="1296">
                        <c:v>8.4660000000000082</c:v>
                      </c:pt>
                      <c:pt idx="1297">
                        <c:v>8.4759999999999849</c:v>
                      </c:pt>
                      <c:pt idx="1298">
                        <c:v>8.48599999999999</c:v>
                      </c:pt>
                      <c:pt idx="1299">
                        <c:v>8.4959999999999809</c:v>
                      </c:pt>
                      <c:pt idx="1300">
                        <c:v>8.5060000000000002</c:v>
                      </c:pt>
                      <c:pt idx="1301">
                        <c:v>8.5160000000000053</c:v>
                      </c:pt>
                      <c:pt idx="1302">
                        <c:v>8.5260000000000247</c:v>
                      </c:pt>
                      <c:pt idx="1303">
                        <c:v>8.5359999999999872</c:v>
                      </c:pt>
                      <c:pt idx="1304">
                        <c:v>8.5460000000000065</c:v>
                      </c:pt>
                      <c:pt idx="1305">
                        <c:v>8.5559999999999974</c:v>
                      </c:pt>
                      <c:pt idx="1306">
                        <c:v>8.5659999999999883</c:v>
                      </c:pt>
                      <c:pt idx="1307">
                        <c:v>8.5760000000000076</c:v>
                      </c:pt>
                      <c:pt idx="1308">
                        <c:v>8.5860000000000127</c:v>
                      </c:pt>
                      <c:pt idx="1309">
                        <c:v>8.5960000000000036</c:v>
                      </c:pt>
                      <c:pt idx="1310">
                        <c:v>8.6059999999999945</c:v>
                      </c:pt>
                      <c:pt idx="1311">
                        <c:v>8.6159999999999997</c:v>
                      </c:pt>
                      <c:pt idx="1312">
                        <c:v>8.6260000000000048</c:v>
                      </c:pt>
                      <c:pt idx="1313">
                        <c:v>8.6360000000000099</c:v>
                      </c:pt>
                      <c:pt idx="1314">
                        <c:v>8.646000000000015</c:v>
                      </c:pt>
                      <c:pt idx="1315">
                        <c:v>8.6559999999999917</c:v>
                      </c:pt>
                      <c:pt idx="1316">
                        <c:v>8.6659999999999968</c:v>
                      </c:pt>
                      <c:pt idx="1317">
                        <c:v>8.6760000000000019</c:v>
                      </c:pt>
                      <c:pt idx="1318">
                        <c:v>8.686000000000007</c:v>
                      </c:pt>
                      <c:pt idx="1319">
                        <c:v>8.695999999999998</c:v>
                      </c:pt>
                      <c:pt idx="1320">
                        <c:v>8.7060000000000173</c:v>
                      </c:pt>
                      <c:pt idx="1321">
                        <c:v>8.7160000000000082</c:v>
                      </c:pt>
                      <c:pt idx="1322">
                        <c:v>8.7259999999999849</c:v>
                      </c:pt>
                      <c:pt idx="1323">
                        <c:v>8.73599999999999</c:v>
                      </c:pt>
                      <c:pt idx="1324">
                        <c:v>8.7459999999999809</c:v>
                      </c:pt>
                      <c:pt idx="1325">
                        <c:v>8.7560000000000002</c:v>
                      </c:pt>
                      <c:pt idx="1326">
                        <c:v>8.7660000000000053</c:v>
                      </c:pt>
                      <c:pt idx="1327">
                        <c:v>8.7760000000000247</c:v>
                      </c:pt>
                      <c:pt idx="1328">
                        <c:v>8.7859999999999872</c:v>
                      </c:pt>
                      <c:pt idx="1329">
                        <c:v>8.7960000000000065</c:v>
                      </c:pt>
                      <c:pt idx="1330">
                        <c:v>8.8059999999999974</c:v>
                      </c:pt>
                      <c:pt idx="1331">
                        <c:v>8.8159999999999883</c:v>
                      </c:pt>
                      <c:pt idx="1332">
                        <c:v>8.8260000000000076</c:v>
                      </c:pt>
                      <c:pt idx="1333">
                        <c:v>8.8360000000000127</c:v>
                      </c:pt>
                      <c:pt idx="1334">
                        <c:v>8.8460000000000036</c:v>
                      </c:pt>
                      <c:pt idx="1335">
                        <c:v>8.8559999999999945</c:v>
                      </c:pt>
                      <c:pt idx="1336">
                        <c:v>8.8659999999999997</c:v>
                      </c:pt>
                      <c:pt idx="1337">
                        <c:v>8.8760000000000048</c:v>
                      </c:pt>
                      <c:pt idx="1338">
                        <c:v>8.8860000000000099</c:v>
                      </c:pt>
                      <c:pt idx="1339">
                        <c:v>8.896000000000015</c:v>
                      </c:pt>
                      <c:pt idx="1340">
                        <c:v>8.9059999999999917</c:v>
                      </c:pt>
                      <c:pt idx="1341">
                        <c:v>8.9159999999999968</c:v>
                      </c:pt>
                      <c:pt idx="1342">
                        <c:v>8.9260000000000019</c:v>
                      </c:pt>
                      <c:pt idx="1343">
                        <c:v>8.936000000000007</c:v>
                      </c:pt>
                      <c:pt idx="1344">
                        <c:v>8.945999999999998</c:v>
                      </c:pt>
                      <c:pt idx="1345">
                        <c:v>8.9560000000000173</c:v>
                      </c:pt>
                      <c:pt idx="1346">
                        <c:v>8.9660000000000082</c:v>
                      </c:pt>
                      <c:pt idx="1347">
                        <c:v>8.9759999999999849</c:v>
                      </c:pt>
                      <c:pt idx="1348">
                        <c:v>8.98599999999999</c:v>
                      </c:pt>
                      <c:pt idx="1349">
                        <c:v>8.9959999999999809</c:v>
                      </c:pt>
                      <c:pt idx="1350">
                        <c:v>9.0060000000000002</c:v>
                      </c:pt>
                      <c:pt idx="1351">
                        <c:v>9.0160000000000053</c:v>
                      </c:pt>
                      <c:pt idx="1352">
                        <c:v>9.0260000000000247</c:v>
                      </c:pt>
                      <c:pt idx="1353">
                        <c:v>9.0359999999999872</c:v>
                      </c:pt>
                      <c:pt idx="1354">
                        <c:v>9.0460000000000065</c:v>
                      </c:pt>
                      <c:pt idx="1355">
                        <c:v>9.0559999999999974</c:v>
                      </c:pt>
                      <c:pt idx="1356">
                        <c:v>9.0659999999999883</c:v>
                      </c:pt>
                      <c:pt idx="1357">
                        <c:v>9.0760000000000076</c:v>
                      </c:pt>
                      <c:pt idx="1358">
                        <c:v>9.0860000000000127</c:v>
                      </c:pt>
                      <c:pt idx="1359">
                        <c:v>9.0960000000000036</c:v>
                      </c:pt>
                      <c:pt idx="1360">
                        <c:v>9.1059999999999945</c:v>
                      </c:pt>
                      <c:pt idx="1361">
                        <c:v>9.1159999999999997</c:v>
                      </c:pt>
                      <c:pt idx="1362">
                        <c:v>9.1260000000000048</c:v>
                      </c:pt>
                      <c:pt idx="1363">
                        <c:v>9.1360000000000099</c:v>
                      </c:pt>
                      <c:pt idx="1364">
                        <c:v>9.146000000000015</c:v>
                      </c:pt>
                      <c:pt idx="1365">
                        <c:v>9.1559999999999917</c:v>
                      </c:pt>
                      <c:pt idx="1366">
                        <c:v>9.1659999999999968</c:v>
                      </c:pt>
                      <c:pt idx="1367">
                        <c:v>9.1760000000000019</c:v>
                      </c:pt>
                      <c:pt idx="1368">
                        <c:v>9.186000000000007</c:v>
                      </c:pt>
                      <c:pt idx="1369">
                        <c:v>9.195999999999998</c:v>
                      </c:pt>
                      <c:pt idx="1370">
                        <c:v>9.2060000000000031</c:v>
                      </c:pt>
                      <c:pt idx="1371">
                        <c:v>9.2160000000000082</c:v>
                      </c:pt>
                      <c:pt idx="1372">
                        <c:v>9.2259999999999849</c:v>
                      </c:pt>
                      <c:pt idx="1373">
                        <c:v>9.23599999999999</c:v>
                      </c:pt>
                      <c:pt idx="1374">
                        <c:v>9.2459999999999809</c:v>
                      </c:pt>
                      <c:pt idx="1375">
                        <c:v>9.2560000000000144</c:v>
                      </c:pt>
                      <c:pt idx="1376">
                        <c:v>9.2660000000000053</c:v>
                      </c:pt>
                      <c:pt idx="1377">
                        <c:v>9.2759999999999962</c:v>
                      </c:pt>
                      <c:pt idx="1378">
                        <c:v>9.2859999999999872</c:v>
                      </c:pt>
                      <c:pt idx="1379">
                        <c:v>9.2960000000000065</c:v>
                      </c:pt>
                      <c:pt idx="1380">
                        <c:v>9.3059999999999974</c:v>
                      </c:pt>
                      <c:pt idx="1381">
                        <c:v>9.3159999999999883</c:v>
                      </c:pt>
                      <c:pt idx="1382">
                        <c:v>9.3260000000000076</c:v>
                      </c:pt>
                      <c:pt idx="1383">
                        <c:v>9.3360000000000127</c:v>
                      </c:pt>
                      <c:pt idx="1384">
                        <c:v>9.3460000000000178</c:v>
                      </c:pt>
                      <c:pt idx="1385">
                        <c:v>9.3559999999999945</c:v>
                      </c:pt>
                      <c:pt idx="1386">
                        <c:v>9.3659999999999854</c:v>
                      </c:pt>
                      <c:pt idx="1387">
                        <c:v>9.3759999999999906</c:v>
                      </c:pt>
                      <c:pt idx="1388">
                        <c:v>9.3860000000000099</c:v>
                      </c:pt>
                      <c:pt idx="1389">
                        <c:v>9.3960000000000292</c:v>
                      </c:pt>
                      <c:pt idx="1390">
                        <c:v>9.4059999999999917</c:v>
                      </c:pt>
                      <c:pt idx="1391">
                        <c:v>9.4159999999999968</c:v>
                      </c:pt>
                      <c:pt idx="1392">
                        <c:v>9.4260000000000161</c:v>
                      </c:pt>
                      <c:pt idx="1393">
                        <c:v>9.436000000000007</c:v>
                      </c:pt>
                      <c:pt idx="1394">
                        <c:v>9.4459999999999837</c:v>
                      </c:pt>
                      <c:pt idx="1395">
                        <c:v>9.4560000000000031</c:v>
                      </c:pt>
                      <c:pt idx="1396">
                        <c:v>9.4660000000000082</c:v>
                      </c:pt>
                      <c:pt idx="1397">
                        <c:v>9.4759999999999849</c:v>
                      </c:pt>
                      <c:pt idx="1398">
                        <c:v>9.48599999999999</c:v>
                      </c:pt>
                      <c:pt idx="1399">
                        <c:v>9.4959999999999809</c:v>
                      </c:pt>
                      <c:pt idx="1400">
                        <c:v>9.5060000000000144</c:v>
                      </c:pt>
                      <c:pt idx="1401">
                        <c:v>9.5160000000000053</c:v>
                      </c:pt>
                      <c:pt idx="1402">
                        <c:v>9.5259999999999962</c:v>
                      </c:pt>
                      <c:pt idx="1403">
                        <c:v>9.5359999999999872</c:v>
                      </c:pt>
                      <c:pt idx="1404">
                        <c:v>9.5460000000000065</c:v>
                      </c:pt>
                      <c:pt idx="1405">
                        <c:v>9.5559999999999974</c:v>
                      </c:pt>
                      <c:pt idx="1406">
                        <c:v>9.5659999999999883</c:v>
                      </c:pt>
                      <c:pt idx="1407">
                        <c:v>9.5760000000000076</c:v>
                      </c:pt>
                      <c:pt idx="1408">
                        <c:v>9.5860000000000127</c:v>
                      </c:pt>
                      <c:pt idx="1409">
                        <c:v>9.5960000000000178</c:v>
                      </c:pt>
                      <c:pt idx="1410">
                        <c:v>9.6059999999999945</c:v>
                      </c:pt>
                      <c:pt idx="1411">
                        <c:v>9.6159999999999854</c:v>
                      </c:pt>
                      <c:pt idx="1412">
                        <c:v>9.6259999999999906</c:v>
                      </c:pt>
                      <c:pt idx="1413">
                        <c:v>9.6360000000000099</c:v>
                      </c:pt>
                      <c:pt idx="1414">
                        <c:v>9.6460000000000292</c:v>
                      </c:pt>
                      <c:pt idx="1415">
                        <c:v>9.6559999999999917</c:v>
                      </c:pt>
                      <c:pt idx="1416">
                        <c:v>9.6659999999999968</c:v>
                      </c:pt>
                      <c:pt idx="1417">
                        <c:v>9.6760000000000161</c:v>
                      </c:pt>
                      <c:pt idx="1418">
                        <c:v>9.686000000000007</c:v>
                      </c:pt>
                      <c:pt idx="1419">
                        <c:v>9.6959999999999837</c:v>
                      </c:pt>
                      <c:pt idx="1420">
                        <c:v>9.7060000000000031</c:v>
                      </c:pt>
                      <c:pt idx="1421">
                        <c:v>9.7160000000000082</c:v>
                      </c:pt>
                      <c:pt idx="1422">
                        <c:v>9.7259999999999849</c:v>
                      </c:pt>
                      <c:pt idx="1423">
                        <c:v>9.73599999999999</c:v>
                      </c:pt>
                      <c:pt idx="1424">
                        <c:v>9.7459999999999809</c:v>
                      </c:pt>
                      <c:pt idx="1425">
                        <c:v>9.7560000000000144</c:v>
                      </c:pt>
                      <c:pt idx="1426">
                        <c:v>9.7660000000000053</c:v>
                      </c:pt>
                      <c:pt idx="1427">
                        <c:v>9.7759999999999962</c:v>
                      </c:pt>
                      <c:pt idx="1428">
                        <c:v>9.7859999999999872</c:v>
                      </c:pt>
                      <c:pt idx="1429">
                        <c:v>9.7960000000000065</c:v>
                      </c:pt>
                      <c:pt idx="1430">
                        <c:v>9.8059999999999974</c:v>
                      </c:pt>
                      <c:pt idx="1431">
                        <c:v>9.8159999999999883</c:v>
                      </c:pt>
                      <c:pt idx="1432">
                        <c:v>9.8260000000000076</c:v>
                      </c:pt>
                      <c:pt idx="1433">
                        <c:v>9.8360000000000127</c:v>
                      </c:pt>
                      <c:pt idx="1434">
                        <c:v>9.8460000000000178</c:v>
                      </c:pt>
                      <c:pt idx="1435">
                        <c:v>9.8559999999999945</c:v>
                      </c:pt>
                      <c:pt idx="1436">
                        <c:v>9.8659999999999854</c:v>
                      </c:pt>
                      <c:pt idx="1437">
                        <c:v>9.8759999999999906</c:v>
                      </c:pt>
                      <c:pt idx="1438">
                        <c:v>9.8860000000000099</c:v>
                      </c:pt>
                      <c:pt idx="1439">
                        <c:v>9.8960000000000292</c:v>
                      </c:pt>
                      <c:pt idx="1440">
                        <c:v>9.9059999999999917</c:v>
                      </c:pt>
                      <c:pt idx="1441">
                        <c:v>9.9159999999999968</c:v>
                      </c:pt>
                      <c:pt idx="1442">
                        <c:v>9.9260000000000161</c:v>
                      </c:pt>
                      <c:pt idx="1443">
                        <c:v>9.936000000000007</c:v>
                      </c:pt>
                      <c:pt idx="1444">
                        <c:v>9.9459999999999837</c:v>
                      </c:pt>
                      <c:pt idx="1445">
                        <c:v>9.9560000000000031</c:v>
                      </c:pt>
                      <c:pt idx="1446">
                        <c:v>9.9660000000000082</c:v>
                      </c:pt>
                      <c:pt idx="1447">
                        <c:v>9.9759999999999849</c:v>
                      </c:pt>
                      <c:pt idx="1448">
                        <c:v>9.98599999999999</c:v>
                      </c:pt>
                      <c:pt idx="1449">
                        <c:v>9.9959999999999809</c:v>
                      </c:pt>
                      <c:pt idx="1450">
                        <c:v>10.006000000000014</c:v>
                      </c:pt>
                      <c:pt idx="1451">
                        <c:v>10.016000000000005</c:v>
                      </c:pt>
                      <c:pt idx="1452">
                        <c:v>10.025999999999996</c:v>
                      </c:pt>
                      <c:pt idx="1453">
                        <c:v>10.035999999999987</c:v>
                      </c:pt>
                      <c:pt idx="1454">
                        <c:v>10.046000000000006</c:v>
                      </c:pt>
                      <c:pt idx="1455">
                        <c:v>10.055999999999997</c:v>
                      </c:pt>
                      <c:pt idx="1456">
                        <c:v>10.065999999999988</c:v>
                      </c:pt>
                      <c:pt idx="1457">
                        <c:v>10.076000000000008</c:v>
                      </c:pt>
                      <c:pt idx="1458">
                        <c:v>10.086000000000013</c:v>
                      </c:pt>
                      <c:pt idx="1459">
                        <c:v>10.096000000000018</c:v>
                      </c:pt>
                      <c:pt idx="1460">
                        <c:v>10.105999999999995</c:v>
                      </c:pt>
                      <c:pt idx="1461">
                        <c:v>10.115999999999985</c:v>
                      </c:pt>
                      <c:pt idx="1462">
                        <c:v>10.125999999999991</c:v>
                      </c:pt>
                      <c:pt idx="1463">
                        <c:v>10.13600000000001</c:v>
                      </c:pt>
                      <c:pt idx="1464">
                        <c:v>10.146000000000029</c:v>
                      </c:pt>
                      <c:pt idx="1465">
                        <c:v>10.155999999999992</c:v>
                      </c:pt>
                      <c:pt idx="1466">
                        <c:v>10.165999999999997</c:v>
                      </c:pt>
                      <c:pt idx="1467">
                        <c:v>10.176000000000016</c:v>
                      </c:pt>
                      <c:pt idx="1468">
                        <c:v>10.186000000000007</c:v>
                      </c:pt>
                      <c:pt idx="1469">
                        <c:v>10.195999999999984</c:v>
                      </c:pt>
                      <c:pt idx="1470">
                        <c:v>10.206000000000003</c:v>
                      </c:pt>
                      <c:pt idx="1471">
                        <c:v>10.216000000000008</c:v>
                      </c:pt>
                      <c:pt idx="1472">
                        <c:v>10.225999999999985</c:v>
                      </c:pt>
                      <c:pt idx="1473">
                        <c:v>10.23599999999999</c:v>
                      </c:pt>
                      <c:pt idx="1474">
                        <c:v>10.245999999999981</c:v>
                      </c:pt>
                      <c:pt idx="1475">
                        <c:v>10.256000000000014</c:v>
                      </c:pt>
                      <c:pt idx="1476">
                        <c:v>10.266000000000005</c:v>
                      </c:pt>
                      <c:pt idx="1477">
                        <c:v>10.275999999999996</c:v>
                      </c:pt>
                      <c:pt idx="1478">
                        <c:v>10.285999999999987</c:v>
                      </c:pt>
                      <c:pt idx="1479">
                        <c:v>10.296000000000006</c:v>
                      </c:pt>
                      <c:pt idx="1480">
                        <c:v>10.305999999999997</c:v>
                      </c:pt>
                      <c:pt idx="1481">
                        <c:v>10.315999999999988</c:v>
                      </c:pt>
                      <c:pt idx="1482">
                        <c:v>10.326000000000008</c:v>
                      </c:pt>
                      <c:pt idx="1483">
                        <c:v>10.336000000000013</c:v>
                      </c:pt>
                      <c:pt idx="1484">
                        <c:v>10.346000000000018</c:v>
                      </c:pt>
                      <c:pt idx="1485">
                        <c:v>10.355999999999995</c:v>
                      </c:pt>
                      <c:pt idx="1486">
                        <c:v>10.365999999999985</c:v>
                      </c:pt>
                      <c:pt idx="1487">
                        <c:v>10.375999999999991</c:v>
                      </c:pt>
                      <c:pt idx="1488">
                        <c:v>10.38600000000001</c:v>
                      </c:pt>
                      <c:pt idx="1489">
                        <c:v>10.396000000000029</c:v>
                      </c:pt>
                      <c:pt idx="1490">
                        <c:v>10.405999999999992</c:v>
                      </c:pt>
                      <c:pt idx="1491">
                        <c:v>10.415999999999997</c:v>
                      </c:pt>
                      <c:pt idx="1492">
                        <c:v>10.426000000000016</c:v>
                      </c:pt>
                      <c:pt idx="1493">
                        <c:v>10.436000000000007</c:v>
                      </c:pt>
                      <c:pt idx="1494">
                        <c:v>10.445999999999984</c:v>
                      </c:pt>
                      <c:pt idx="1495">
                        <c:v>10.456000000000003</c:v>
                      </c:pt>
                      <c:pt idx="1496">
                        <c:v>10.466000000000008</c:v>
                      </c:pt>
                      <c:pt idx="1497">
                        <c:v>10.475999999999985</c:v>
                      </c:pt>
                      <c:pt idx="1498">
                        <c:v>10.48599999999999</c:v>
                      </c:pt>
                      <c:pt idx="1499">
                        <c:v>10.495999999999981</c:v>
                      </c:pt>
                      <c:pt idx="1500">
                        <c:v>10.506000000000014</c:v>
                      </c:pt>
                      <c:pt idx="1501">
                        <c:v>10.516000000000005</c:v>
                      </c:pt>
                      <c:pt idx="1502">
                        <c:v>10.525999999999996</c:v>
                      </c:pt>
                      <c:pt idx="1503">
                        <c:v>10.535999999999987</c:v>
                      </c:pt>
                      <c:pt idx="1504">
                        <c:v>10.546000000000006</c:v>
                      </c:pt>
                      <c:pt idx="1505">
                        <c:v>10.555999999999997</c:v>
                      </c:pt>
                      <c:pt idx="1506">
                        <c:v>10.565999999999988</c:v>
                      </c:pt>
                      <c:pt idx="1507">
                        <c:v>10.575999999999993</c:v>
                      </c:pt>
                      <c:pt idx="1508">
                        <c:v>10.585999999999999</c:v>
                      </c:pt>
                      <c:pt idx="1509">
                        <c:v>10.596000000000018</c:v>
                      </c:pt>
                      <c:pt idx="1510">
                        <c:v>10.605999999999995</c:v>
                      </c:pt>
                      <c:pt idx="1511">
                        <c:v>10.616</c:v>
                      </c:pt>
                      <c:pt idx="1512">
                        <c:v>10.625999999999991</c:v>
                      </c:pt>
                      <c:pt idx="1513">
                        <c:v>10.63600000000001</c:v>
                      </c:pt>
                      <c:pt idx="1514">
                        <c:v>10.646000000000029</c:v>
                      </c:pt>
                      <c:pt idx="1515">
                        <c:v>10.656000000000006</c:v>
                      </c:pt>
                      <c:pt idx="1516">
                        <c:v>10.665999999999983</c:v>
                      </c:pt>
                      <c:pt idx="1517">
                        <c:v>10.676000000000002</c:v>
                      </c:pt>
                      <c:pt idx="1518">
                        <c:v>10.686000000000007</c:v>
                      </c:pt>
                      <c:pt idx="1519">
                        <c:v>10.695999999999998</c:v>
                      </c:pt>
                      <c:pt idx="1520">
                        <c:v>10.706000000000003</c:v>
                      </c:pt>
                      <c:pt idx="1521">
                        <c:v>10.716000000000008</c:v>
                      </c:pt>
                      <c:pt idx="1522">
                        <c:v>10.726000000000013</c:v>
                      </c:pt>
                      <c:pt idx="1523">
                        <c:v>10.73599999999999</c:v>
                      </c:pt>
                      <c:pt idx="1524">
                        <c:v>10.745999999999981</c:v>
                      </c:pt>
                      <c:pt idx="1525">
                        <c:v>10.756</c:v>
                      </c:pt>
                      <c:pt idx="1526">
                        <c:v>10.766000000000005</c:v>
                      </c:pt>
                      <c:pt idx="1527">
                        <c:v>10.776000000000025</c:v>
                      </c:pt>
                      <c:pt idx="1528">
                        <c:v>10.785999999999987</c:v>
                      </c:pt>
                      <c:pt idx="1529">
                        <c:v>10.796000000000006</c:v>
                      </c:pt>
                      <c:pt idx="1530">
                        <c:v>10.805999999999997</c:v>
                      </c:pt>
                      <c:pt idx="1531">
                        <c:v>10.815999999999988</c:v>
                      </c:pt>
                      <c:pt idx="1532">
                        <c:v>10.825999999999993</c:v>
                      </c:pt>
                      <c:pt idx="1533">
                        <c:v>10.835999999999999</c:v>
                      </c:pt>
                      <c:pt idx="1534">
                        <c:v>10.846000000000018</c:v>
                      </c:pt>
                      <c:pt idx="1535">
                        <c:v>10.855999999999995</c:v>
                      </c:pt>
                      <c:pt idx="1536">
                        <c:v>10.866</c:v>
                      </c:pt>
                      <c:pt idx="1537">
                        <c:v>10.875999999999991</c:v>
                      </c:pt>
                      <c:pt idx="1538">
                        <c:v>10.88600000000001</c:v>
                      </c:pt>
                      <c:pt idx="1539">
                        <c:v>10.896000000000029</c:v>
                      </c:pt>
                      <c:pt idx="1540">
                        <c:v>10.906000000000006</c:v>
                      </c:pt>
                      <c:pt idx="1541">
                        <c:v>10.915999999999983</c:v>
                      </c:pt>
                      <c:pt idx="1542">
                        <c:v>10.926000000000002</c:v>
                      </c:pt>
                      <c:pt idx="1543">
                        <c:v>10.936000000000007</c:v>
                      </c:pt>
                      <c:pt idx="1544">
                        <c:v>10.945999999999998</c:v>
                      </c:pt>
                      <c:pt idx="1545">
                        <c:v>10.956000000000003</c:v>
                      </c:pt>
                      <c:pt idx="1546">
                        <c:v>10.966000000000008</c:v>
                      </c:pt>
                      <c:pt idx="1547">
                        <c:v>10.976000000000013</c:v>
                      </c:pt>
                      <c:pt idx="1548">
                        <c:v>10.98599999999999</c:v>
                      </c:pt>
                      <c:pt idx="1549">
                        <c:v>10.995999999999981</c:v>
                      </c:pt>
                      <c:pt idx="1550">
                        <c:v>11.006</c:v>
                      </c:pt>
                      <c:pt idx="1551">
                        <c:v>11.016000000000005</c:v>
                      </c:pt>
                      <c:pt idx="1552">
                        <c:v>11.026000000000025</c:v>
                      </c:pt>
                      <c:pt idx="1553">
                        <c:v>11.035999999999987</c:v>
                      </c:pt>
                      <c:pt idx="1554">
                        <c:v>11.046000000000006</c:v>
                      </c:pt>
                      <c:pt idx="1555">
                        <c:v>11.055999999999997</c:v>
                      </c:pt>
                      <c:pt idx="1556">
                        <c:v>11.065999999999988</c:v>
                      </c:pt>
                      <c:pt idx="1557">
                        <c:v>11.075999999999993</c:v>
                      </c:pt>
                      <c:pt idx="1558">
                        <c:v>11.085999999999999</c:v>
                      </c:pt>
                      <c:pt idx="1559">
                        <c:v>11.096000000000018</c:v>
                      </c:pt>
                      <c:pt idx="1560">
                        <c:v>11.105999999999995</c:v>
                      </c:pt>
                      <c:pt idx="1561">
                        <c:v>11.116</c:v>
                      </c:pt>
                      <c:pt idx="1562">
                        <c:v>11.125999999999991</c:v>
                      </c:pt>
                      <c:pt idx="1563">
                        <c:v>11.13600000000001</c:v>
                      </c:pt>
                      <c:pt idx="1564">
                        <c:v>11.146000000000029</c:v>
                      </c:pt>
                      <c:pt idx="1565">
                        <c:v>11.156000000000006</c:v>
                      </c:pt>
                      <c:pt idx="1566">
                        <c:v>11.165999999999983</c:v>
                      </c:pt>
                      <c:pt idx="1567">
                        <c:v>11.176000000000002</c:v>
                      </c:pt>
                      <c:pt idx="1568">
                        <c:v>11.186000000000007</c:v>
                      </c:pt>
                      <c:pt idx="1569">
                        <c:v>11.195999999999998</c:v>
                      </c:pt>
                      <c:pt idx="1570">
                        <c:v>11.206000000000003</c:v>
                      </c:pt>
                      <c:pt idx="1571">
                        <c:v>11.216000000000008</c:v>
                      </c:pt>
                      <c:pt idx="1572">
                        <c:v>11.226000000000013</c:v>
                      </c:pt>
                      <c:pt idx="1573">
                        <c:v>11.23599999999999</c:v>
                      </c:pt>
                      <c:pt idx="1574">
                        <c:v>11.245999999999981</c:v>
                      </c:pt>
                      <c:pt idx="1575">
                        <c:v>11.256</c:v>
                      </c:pt>
                      <c:pt idx="1576">
                        <c:v>11.266000000000005</c:v>
                      </c:pt>
                      <c:pt idx="1577">
                        <c:v>11.276000000000025</c:v>
                      </c:pt>
                      <c:pt idx="1578">
                        <c:v>11.285999999999987</c:v>
                      </c:pt>
                      <c:pt idx="1579">
                        <c:v>11.296000000000006</c:v>
                      </c:pt>
                      <c:pt idx="1580">
                        <c:v>11.305999999999997</c:v>
                      </c:pt>
                      <c:pt idx="1581">
                        <c:v>11.315999999999988</c:v>
                      </c:pt>
                      <c:pt idx="1582">
                        <c:v>11.325999999999993</c:v>
                      </c:pt>
                      <c:pt idx="1583">
                        <c:v>11.335999999999999</c:v>
                      </c:pt>
                      <c:pt idx="1584">
                        <c:v>11.346000000000018</c:v>
                      </c:pt>
                      <c:pt idx="1585">
                        <c:v>11.355999999999995</c:v>
                      </c:pt>
                      <c:pt idx="1586">
                        <c:v>11.366</c:v>
                      </c:pt>
                      <c:pt idx="1587">
                        <c:v>11.375999999999991</c:v>
                      </c:pt>
                      <c:pt idx="1588">
                        <c:v>11.38600000000001</c:v>
                      </c:pt>
                      <c:pt idx="1589">
                        <c:v>11.396000000000029</c:v>
                      </c:pt>
                      <c:pt idx="1590">
                        <c:v>11.406000000000006</c:v>
                      </c:pt>
                      <c:pt idx="1591">
                        <c:v>11.415999999999983</c:v>
                      </c:pt>
                      <c:pt idx="1592">
                        <c:v>11.426000000000002</c:v>
                      </c:pt>
                      <c:pt idx="1593">
                        <c:v>11.436000000000007</c:v>
                      </c:pt>
                      <c:pt idx="1594">
                        <c:v>11.445999999999998</c:v>
                      </c:pt>
                      <c:pt idx="1595">
                        <c:v>11.456000000000003</c:v>
                      </c:pt>
                      <c:pt idx="1596">
                        <c:v>11.466000000000008</c:v>
                      </c:pt>
                      <c:pt idx="1597">
                        <c:v>11.476000000000013</c:v>
                      </c:pt>
                      <c:pt idx="1598">
                        <c:v>11.48599999999999</c:v>
                      </c:pt>
                      <c:pt idx="1599">
                        <c:v>11.495999999999981</c:v>
                      </c:pt>
                      <c:pt idx="1600">
                        <c:v>11.506</c:v>
                      </c:pt>
                      <c:pt idx="1601">
                        <c:v>11.516000000000005</c:v>
                      </c:pt>
                      <c:pt idx="1602">
                        <c:v>11.526000000000025</c:v>
                      </c:pt>
                      <c:pt idx="1603">
                        <c:v>11.535999999999987</c:v>
                      </c:pt>
                      <c:pt idx="1604">
                        <c:v>11.546000000000006</c:v>
                      </c:pt>
                      <c:pt idx="1605">
                        <c:v>11.555999999999997</c:v>
                      </c:pt>
                      <c:pt idx="1606">
                        <c:v>11.565999999999988</c:v>
                      </c:pt>
                      <c:pt idx="1607">
                        <c:v>11.575999999999993</c:v>
                      </c:pt>
                      <c:pt idx="1608">
                        <c:v>11.585999999999999</c:v>
                      </c:pt>
                      <c:pt idx="1609">
                        <c:v>11.596000000000018</c:v>
                      </c:pt>
                      <c:pt idx="1610">
                        <c:v>11.605999999999995</c:v>
                      </c:pt>
                      <c:pt idx="1611">
                        <c:v>11.616</c:v>
                      </c:pt>
                      <c:pt idx="1612">
                        <c:v>11.625999999999991</c:v>
                      </c:pt>
                      <c:pt idx="1613">
                        <c:v>11.63600000000001</c:v>
                      </c:pt>
                      <c:pt idx="1614">
                        <c:v>11.646000000000029</c:v>
                      </c:pt>
                      <c:pt idx="1615">
                        <c:v>11.656000000000006</c:v>
                      </c:pt>
                      <c:pt idx="1616">
                        <c:v>11.665999999999983</c:v>
                      </c:pt>
                      <c:pt idx="1617">
                        <c:v>11.676000000000002</c:v>
                      </c:pt>
                      <c:pt idx="1618">
                        <c:v>11.686000000000007</c:v>
                      </c:pt>
                      <c:pt idx="1619">
                        <c:v>11.695999999999998</c:v>
                      </c:pt>
                      <c:pt idx="1620">
                        <c:v>11.706000000000003</c:v>
                      </c:pt>
                      <c:pt idx="1621">
                        <c:v>11.716000000000008</c:v>
                      </c:pt>
                      <c:pt idx="1622">
                        <c:v>11.726000000000013</c:v>
                      </c:pt>
                      <c:pt idx="1623">
                        <c:v>11.73599999999999</c:v>
                      </c:pt>
                      <c:pt idx="1624">
                        <c:v>11.745999999999981</c:v>
                      </c:pt>
                      <c:pt idx="1625">
                        <c:v>11.756</c:v>
                      </c:pt>
                      <c:pt idx="1626">
                        <c:v>11.766000000000005</c:v>
                      </c:pt>
                      <c:pt idx="1627">
                        <c:v>11.776000000000025</c:v>
                      </c:pt>
                      <c:pt idx="1628">
                        <c:v>11.785999999999987</c:v>
                      </c:pt>
                      <c:pt idx="1629">
                        <c:v>11.796000000000006</c:v>
                      </c:pt>
                      <c:pt idx="1630">
                        <c:v>11.805999999999997</c:v>
                      </c:pt>
                      <c:pt idx="1631">
                        <c:v>11.815999999999988</c:v>
                      </c:pt>
                      <c:pt idx="1632">
                        <c:v>11.825999999999993</c:v>
                      </c:pt>
                      <c:pt idx="1633">
                        <c:v>11.835999999999999</c:v>
                      </c:pt>
                      <c:pt idx="1634">
                        <c:v>11.846000000000018</c:v>
                      </c:pt>
                      <c:pt idx="1635">
                        <c:v>11.855999999999995</c:v>
                      </c:pt>
                      <c:pt idx="1636">
                        <c:v>11.866</c:v>
                      </c:pt>
                      <c:pt idx="1637">
                        <c:v>11.875999999999991</c:v>
                      </c:pt>
                      <c:pt idx="1638">
                        <c:v>11.88600000000001</c:v>
                      </c:pt>
                      <c:pt idx="1639">
                        <c:v>11.896000000000029</c:v>
                      </c:pt>
                      <c:pt idx="1640">
                        <c:v>11.906000000000006</c:v>
                      </c:pt>
                      <c:pt idx="1641">
                        <c:v>11.915999999999997</c:v>
                      </c:pt>
                      <c:pt idx="1642">
                        <c:v>11.926000000000002</c:v>
                      </c:pt>
                      <c:pt idx="1643">
                        <c:v>11.936000000000007</c:v>
                      </c:pt>
                      <c:pt idx="1644">
                        <c:v>11.945999999999998</c:v>
                      </c:pt>
                      <c:pt idx="1645">
                        <c:v>11.956000000000003</c:v>
                      </c:pt>
                      <c:pt idx="1646">
                        <c:v>11.965999999999994</c:v>
                      </c:pt>
                      <c:pt idx="1647">
                        <c:v>11.975999999999985</c:v>
                      </c:pt>
                      <c:pt idx="1648">
                        <c:v>11.98599999999999</c:v>
                      </c:pt>
                      <c:pt idx="1649">
                        <c:v>11.995999999999981</c:v>
                      </c:pt>
                      <c:pt idx="1650">
                        <c:v>12.006</c:v>
                      </c:pt>
                      <c:pt idx="1651">
                        <c:v>12.016000000000005</c:v>
                      </c:pt>
                      <c:pt idx="1652">
                        <c:v>12.026000000000025</c:v>
                      </c:pt>
                      <c:pt idx="1653">
                        <c:v>12.035999999999987</c:v>
                      </c:pt>
                      <c:pt idx="1654">
                        <c:v>12.045999999999992</c:v>
                      </c:pt>
                      <c:pt idx="1655">
                        <c:v>12.055999999999997</c:v>
                      </c:pt>
                      <c:pt idx="1656">
                        <c:v>12.065999999999988</c:v>
                      </c:pt>
                      <c:pt idx="1657">
                        <c:v>12.076000000000008</c:v>
                      </c:pt>
                      <c:pt idx="1658">
                        <c:v>12.085999999999999</c:v>
                      </c:pt>
                      <c:pt idx="1659">
                        <c:v>12.096000000000018</c:v>
                      </c:pt>
                      <c:pt idx="1660">
                        <c:v>12.105999999999995</c:v>
                      </c:pt>
                      <c:pt idx="1661">
                        <c:v>12.116</c:v>
                      </c:pt>
                      <c:pt idx="1662">
                        <c:v>12.125999999999991</c:v>
                      </c:pt>
                      <c:pt idx="1663">
                        <c:v>12.135999999999996</c:v>
                      </c:pt>
                      <c:pt idx="1664">
                        <c:v>12.146000000000029</c:v>
                      </c:pt>
                      <c:pt idx="1665">
                        <c:v>12.156000000000006</c:v>
                      </c:pt>
                      <c:pt idx="1666">
                        <c:v>12.165999999999997</c:v>
                      </c:pt>
                      <c:pt idx="1667">
                        <c:v>12.176000000000002</c:v>
                      </c:pt>
                      <c:pt idx="1668">
                        <c:v>12.186000000000007</c:v>
                      </c:pt>
                      <c:pt idx="1669">
                        <c:v>12.195999999999998</c:v>
                      </c:pt>
                      <c:pt idx="1670">
                        <c:v>12.206000000000003</c:v>
                      </c:pt>
                      <c:pt idx="1671">
                        <c:v>12.215999999999994</c:v>
                      </c:pt>
                      <c:pt idx="1672">
                        <c:v>12.225999999999985</c:v>
                      </c:pt>
                      <c:pt idx="1673">
                        <c:v>12.23599999999999</c:v>
                      </c:pt>
                      <c:pt idx="1674">
                        <c:v>12.245999999999981</c:v>
                      </c:pt>
                      <c:pt idx="1675">
                        <c:v>12.256</c:v>
                      </c:pt>
                      <c:pt idx="1676">
                        <c:v>12.266000000000005</c:v>
                      </c:pt>
                      <c:pt idx="1677">
                        <c:v>12.276000000000025</c:v>
                      </c:pt>
                      <c:pt idx="1678">
                        <c:v>12.285999999999987</c:v>
                      </c:pt>
                      <c:pt idx="1679">
                        <c:v>12.295999999999992</c:v>
                      </c:pt>
                      <c:pt idx="1680">
                        <c:v>12.305999999999997</c:v>
                      </c:pt>
                      <c:pt idx="1681">
                        <c:v>12.315999999999988</c:v>
                      </c:pt>
                      <c:pt idx="1682">
                        <c:v>12.326000000000008</c:v>
                      </c:pt>
                      <c:pt idx="1683">
                        <c:v>12.335999999999999</c:v>
                      </c:pt>
                      <c:pt idx="1684">
                        <c:v>12.346000000000018</c:v>
                      </c:pt>
                      <c:pt idx="1685">
                        <c:v>12.355999999999995</c:v>
                      </c:pt>
                      <c:pt idx="1686">
                        <c:v>12.366</c:v>
                      </c:pt>
                      <c:pt idx="1687">
                        <c:v>12.375999999999991</c:v>
                      </c:pt>
                      <c:pt idx="1688">
                        <c:v>12.385999999999996</c:v>
                      </c:pt>
                      <c:pt idx="1689">
                        <c:v>12.396000000000029</c:v>
                      </c:pt>
                      <c:pt idx="1690">
                        <c:v>12.406000000000006</c:v>
                      </c:pt>
                      <c:pt idx="1691">
                        <c:v>12.415999999999997</c:v>
                      </c:pt>
                      <c:pt idx="1692">
                        <c:v>12.426000000000002</c:v>
                      </c:pt>
                      <c:pt idx="1693">
                        <c:v>12.436000000000007</c:v>
                      </c:pt>
                      <c:pt idx="1694">
                        <c:v>12.445999999999998</c:v>
                      </c:pt>
                      <c:pt idx="1695">
                        <c:v>12.456000000000003</c:v>
                      </c:pt>
                      <c:pt idx="1696">
                        <c:v>12.465999999999994</c:v>
                      </c:pt>
                      <c:pt idx="1697">
                        <c:v>12.475999999999985</c:v>
                      </c:pt>
                      <c:pt idx="1698">
                        <c:v>12.48599999999999</c:v>
                      </c:pt>
                      <c:pt idx="1699">
                        <c:v>12.495999999999981</c:v>
                      </c:pt>
                      <c:pt idx="1700">
                        <c:v>12.506</c:v>
                      </c:pt>
                      <c:pt idx="1701">
                        <c:v>12.516000000000005</c:v>
                      </c:pt>
                      <c:pt idx="1702">
                        <c:v>12.526000000000025</c:v>
                      </c:pt>
                      <c:pt idx="1703">
                        <c:v>12.535999999999987</c:v>
                      </c:pt>
                      <c:pt idx="1704">
                        <c:v>12.545999999999992</c:v>
                      </c:pt>
                      <c:pt idx="1705">
                        <c:v>12.555999999999997</c:v>
                      </c:pt>
                      <c:pt idx="1706">
                        <c:v>12.565999999999988</c:v>
                      </c:pt>
                      <c:pt idx="1707">
                        <c:v>12.576000000000008</c:v>
                      </c:pt>
                      <c:pt idx="1708">
                        <c:v>12.585999999999999</c:v>
                      </c:pt>
                      <c:pt idx="1709">
                        <c:v>12.596000000000018</c:v>
                      </c:pt>
                      <c:pt idx="1710">
                        <c:v>12.605999999999995</c:v>
                      </c:pt>
                      <c:pt idx="1711">
                        <c:v>12.616</c:v>
                      </c:pt>
                      <c:pt idx="1712">
                        <c:v>12.625999999999991</c:v>
                      </c:pt>
                      <c:pt idx="1713">
                        <c:v>12.635999999999996</c:v>
                      </c:pt>
                      <c:pt idx="1714">
                        <c:v>12.646000000000029</c:v>
                      </c:pt>
                      <c:pt idx="1715">
                        <c:v>12.656000000000006</c:v>
                      </c:pt>
                      <c:pt idx="1716">
                        <c:v>12.665999999999997</c:v>
                      </c:pt>
                      <c:pt idx="1717">
                        <c:v>12.676000000000002</c:v>
                      </c:pt>
                      <c:pt idx="1718">
                        <c:v>12.686000000000007</c:v>
                      </c:pt>
                      <c:pt idx="1719">
                        <c:v>12.695999999999998</c:v>
                      </c:pt>
                      <c:pt idx="1720">
                        <c:v>12.706000000000003</c:v>
                      </c:pt>
                      <c:pt idx="1721">
                        <c:v>12.715999999999994</c:v>
                      </c:pt>
                      <c:pt idx="1722">
                        <c:v>12.725999999999985</c:v>
                      </c:pt>
                      <c:pt idx="1723">
                        <c:v>12.73599999999999</c:v>
                      </c:pt>
                      <c:pt idx="1724">
                        <c:v>12.745999999999981</c:v>
                      </c:pt>
                      <c:pt idx="1725">
                        <c:v>12.756</c:v>
                      </c:pt>
                      <c:pt idx="1726">
                        <c:v>12.766000000000005</c:v>
                      </c:pt>
                      <c:pt idx="1727">
                        <c:v>12.776000000000025</c:v>
                      </c:pt>
                      <c:pt idx="1728">
                        <c:v>12.785999999999987</c:v>
                      </c:pt>
                      <c:pt idx="1729">
                        <c:v>12.795999999999992</c:v>
                      </c:pt>
                      <c:pt idx="1730">
                        <c:v>12.805999999999997</c:v>
                      </c:pt>
                      <c:pt idx="1731">
                        <c:v>12.815999999999988</c:v>
                      </c:pt>
                      <c:pt idx="1732">
                        <c:v>12.826000000000008</c:v>
                      </c:pt>
                      <c:pt idx="1733">
                        <c:v>12.835999999999999</c:v>
                      </c:pt>
                      <c:pt idx="1734">
                        <c:v>12.846000000000018</c:v>
                      </c:pt>
                      <c:pt idx="1735">
                        <c:v>12.855999999999995</c:v>
                      </c:pt>
                      <c:pt idx="1736">
                        <c:v>12.866</c:v>
                      </c:pt>
                      <c:pt idx="1737">
                        <c:v>12.875999999999991</c:v>
                      </c:pt>
                      <c:pt idx="1738">
                        <c:v>12.885999999999996</c:v>
                      </c:pt>
                      <c:pt idx="1739">
                        <c:v>12.896000000000029</c:v>
                      </c:pt>
                      <c:pt idx="1740">
                        <c:v>12.906000000000006</c:v>
                      </c:pt>
                      <c:pt idx="1741">
                        <c:v>12.915999999999997</c:v>
                      </c:pt>
                      <c:pt idx="1742">
                        <c:v>12.926000000000002</c:v>
                      </c:pt>
                      <c:pt idx="1743">
                        <c:v>12.936000000000007</c:v>
                      </c:pt>
                      <c:pt idx="1744">
                        <c:v>12.945999999999998</c:v>
                      </c:pt>
                      <c:pt idx="1745">
                        <c:v>12.956000000000003</c:v>
                      </c:pt>
                      <c:pt idx="1746">
                        <c:v>12.965999999999994</c:v>
                      </c:pt>
                      <c:pt idx="1747">
                        <c:v>12.975999999999985</c:v>
                      </c:pt>
                      <c:pt idx="1748">
                        <c:v>12.98599999999999</c:v>
                      </c:pt>
                      <c:pt idx="1749">
                        <c:v>12.995999999999981</c:v>
                      </c:pt>
                      <c:pt idx="1750">
                        <c:v>13.006</c:v>
                      </c:pt>
                      <c:pt idx="1751">
                        <c:v>13.016000000000005</c:v>
                      </c:pt>
                      <c:pt idx="1752">
                        <c:v>13.026000000000025</c:v>
                      </c:pt>
                      <c:pt idx="1753">
                        <c:v>13.035999999999987</c:v>
                      </c:pt>
                      <c:pt idx="1754">
                        <c:v>13.045999999999992</c:v>
                      </c:pt>
                      <c:pt idx="1755">
                        <c:v>13.055999999999997</c:v>
                      </c:pt>
                      <c:pt idx="1756">
                        <c:v>13.065999999999988</c:v>
                      </c:pt>
                      <c:pt idx="1757">
                        <c:v>13.076000000000008</c:v>
                      </c:pt>
                      <c:pt idx="1758">
                        <c:v>13.085999999999999</c:v>
                      </c:pt>
                      <c:pt idx="1759">
                        <c:v>13.096000000000018</c:v>
                      </c:pt>
                      <c:pt idx="1760">
                        <c:v>13.105999999999995</c:v>
                      </c:pt>
                      <c:pt idx="1761">
                        <c:v>13.116</c:v>
                      </c:pt>
                      <c:pt idx="1762">
                        <c:v>13.125999999999991</c:v>
                      </c:pt>
                      <c:pt idx="1763">
                        <c:v>13.135999999999996</c:v>
                      </c:pt>
                      <c:pt idx="1764">
                        <c:v>13.146000000000029</c:v>
                      </c:pt>
                      <c:pt idx="1765">
                        <c:v>13.156000000000006</c:v>
                      </c:pt>
                      <c:pt idx="1766">
                        <c:v>13.165999999999997</c:v>
                      </c:pt>
                      <c:pt idx="1767">
                        <c:v>13.176000000000002</c:v>
                      </c:pt>
                      <c:pt idx="1768">
                        <c:v>13.186000000000007</c:v>
                      </c:pt>
                      <c:pt idx="1769">
                        <c:v>13.195999999999998</c:v>
                      </c:pt>
                      <c:pt idx="1770">
                        <c:v>13.206000000000003</c:v>
                      </c:pt>
                      <c:pt idx="1771">
                        <c:v>13.215999999999994</c:v>
                      </c:pt>
                      <c:pt idx="1772">
                        <c:v>13.225999999999985</c:v>
                      </c:pt>
                      <c:pt idx="1773">
                        <c:v>13.23599999999999</c:v>
                      </c:pt>
                      <c:pt idx="1774">
                        <c:v>13.245999999999981</c:v>
                      </c:pt>
                      <c:pt idx="1775">
                        <c:v>13.256</c:v>
                      </c:pt>
                      <c:pt idx="1776">
                        <c:v>13.266000000000005</c:v>
                      </c:pt>
                      <c:pt idx="1777">
                        <c:v>13.276000000000025</c:v>
                      </c:pt>
                      <c:pt idx="1778">
                        <c:v>13.285999999999987</c:v>
                      </c:pt>
                      <c:pt idx="1779">
                        <c:v>13.296000000000006</c:v>
                      </c:pt>
                      <c:pt idx="1780">
                        <c:v>13.305999999999997</c:v>
                      </c:pt>
                      <c:pt idx="1781">
                        <c:v>13.315999999999988</c:v>
                      </c:pt>
                      <c:pt idx="1782">
                        <c:v>13.326000000000008</c:v>
                      </c:pt>
                      <c:pt idx="1783">
                        <c:v>13.335999999999999</c:v>
                      </c:pt>
                      <c:pt idx="1784">
                        <c:v>13.346000000000004</c:v>
                      </c:pt>
                      <c:pt idx="1785">
                        <c:v>13.355999999999995</c:v>
                      </c:pt>
                      <c:pt idx="1786">
                        <c:v>13.366</c:v>
                      </c:pt>
                      <c:pt idx="1787">
                        <c:v>13.375999999999991</c:v>
                      </c:pt>
                      <c:pt idx="1788">
                        <c:v>13.385999999999996</c:v>
                      </c:pt>
                      <c:pt idx="1789">
                        <c:v>13.396000000000029</c:v>
                      </c:pt>
                      <c:pt idx="1790">
                        <c:v>13.406000000000006</c:v>
                      </c:pt>
                      <c:pt idx="1791">
                        <c:v>13.415999999999997</c:v>
                      </c:pt>
                      <c:pt idx="1792">
                        <c:v>13.426000000000002</c:v>
                      </c:pt>
                      <c:pt idx="1793">
                        <c:v>13.436000000000007</c:v>
                      </c:pt>
                      <c:pt idx="1794">
                        <c:v>13.445999999999998</c:v>
                      </c:pt>
                      <c:pt idx="1795">
                        <c:v>13.456000000000003</c:v>
                      </c:pt>
                      <c:pt idx="1796">
                        <c:v>13.465999999999994</c:v>
                      </c:pt>
                      <c:pt idx="1797">
                        <c:v>13.475999999999985</c:v>
                      </c:pt>
                      <c:pt idx="1798">
                        <c:v>13.48599999999999</c:v>
                      </c:pt>
                      <c:pt idx="1799">
                        <c:v>13.496000000000009</c:v>
                      </c:pt>
                      <c:pt idx="1800">
                        <c:v>13.506</c:v>
                      </c:pt>
                      <c:pt idx="1801">
                        <c:v>13.516000000000005</c:v>
                      </c:pt>
                      <c:pt idx="1802">
                        <c:v>13.526000000000025</c:v>
                      </c:pt>
                      <c:pt idx="1803">
                        <c:v>13.535999999999987</c:v>
                      </c:pt>
                      <c:pt idx="1804">
                        <c:v>13.546000000000006</c:v>
                      </c:pt>
                      <c:pt idx="1805">
                        <c:v>13.555999999999997</c:v>
                      </c:pt>
                      <c:pt idx="1806">
                        <c:v>13.565999999999988</c:v>
                      </c:pt>
                      <c:pt idx="1807">
                        <c:v>13.576000000000008</c:v>
                      </c:pt>
                      <c:pt idx="1808">
                        <c:v>13.585999999999999</c:v>
                      </c:pt>
                      <c:pt idx="1809">
                        <c:v>13.596000000000004</c:v>
                      </c:pt>
                      <c:pt idx="1810">
                        <c:v>13.605999999999995</c:v>
                      </c:pt>
                      <c:pt idx="1811">
                        <c:v>13.616</c:v>
                      </c:pt>
                      <c:pt idx="1812">
                        <c:v>13.625999999999991</c:v>
                      </c:pt>
                      <c:pt idx="1813">
                        <c:v>13.635999999999996</c:v>
                      </c:pt>
                      <c:pt idx="1814">
                        <c:v>13.646000000000029</c:v>
                      </c:pt>
                      <c:pt idx="1815">
                        <c:v>13.656000000000006</c:v>
                      </c:pt>
                      <c:pt idx="1816">
                        <c:v>13.665999999999997</c:v>
                      </c:pt>
                      <c:pt idx="1817">
                        <c:v>13.676000000000002</c:v>
                      </c:pt>
                      <c:pt idx="1818">
                        <c:v>13.686000000000007</c:v>
                      </c:pt>
                      <c:pt idx="1819">
                        <c:v>13.695999999999998</c:v>
                      </c:pt>
                      <c:pt idx="1820">
                        <c:v>13.706000000000003</c:v>
                      </c:pt>
                      <c:pt idx="1821">
                        <c:v>13.715999999999994</c:v>
                      </c:pt>
                      <c:pt idx="1822">
                        <c:v>13.725999999999985</c:v>
                      </c:pt>
                      <c:pt idx="1823">
                        <c:v>13.73599999999999</c:v>
                      </c:pt>
                      <c:pt idx="1824">
                        <c:v>13.746000000000009</c:v>
                      </c:pt>
                      <c:pt idx="1825">
                        <c:v>13.756</c:v>
                      </c:pt>
                      <c:pt idx="1826">
                        <c:v>13.766000000000005</c:v>
                      </c:pt>
                      <c:pt idx="1827">
                        <c:v>13.776000000000025</c:v>
                      </c:pt>
                      <c:pt idx="1828">
                        <c:v>13.785999999999987</c:v>
                      </c:pt>
                      <c:pt idx="1829">
                        <c:v>13.796000000000006</c:v>
                      </c:pt>
                      <c:pt idx="1830">
                        <c:v>13.805999999999997</c:v>
                      </c:pt>
                      <c:pt idx="1831">
                        <c:v>13.815999999999988</c:v>
                      </c:pt>
                      <c:pt idx="1832">
                        <c:v>13.826000000000008</c:v>
                      </c:pt>
                      <c:pt idx="1833">
                        <c:v>13.835999999999999</c:v>
                      </c:pt>
                      <c:pt idx="1834">
                        <c:v>13.846000000000004</c:v>
                      </c:pt>
                      <c:pt idx="1835">
                        <c:v>13.855999999999995</c:v>
                      </c:pt>
                      <c:pt idx="1836">
                        <c:v>13.866</c:v>
                      </c:pt>
                      <c:pt idx="1837">
                        <c:v>13.875999999999991</c:v>
                      </c:pt>
                      <c:pt idx="1838">
                        <c:v>13.885999999999996</c:v>
                      </c:pt>
                      <c:pt idx="1839">
                        <c:v>13.896000000000029</c:v>
                      </c:pt>
                      <c:pt idx="1840">
                        <c:v>13.906000000000006</c:v>
                      </c:pt>
                      <c:pt idx="1841">
                        <c:v>13.915999999999997</c:v>
                      </c:pt>
                      <c:pt idx="1842">
                        <c:v>13.926000000000002</c:v>
                      </c:pt>
                      <c:pt idx="1843">
                        <c:v>13.936000000000007</c:v>
                      </c:pt>
                      <c:pt idx="1844">
                        <c:v>13.945999999999998</c:v>
                      </c:pt>
                      <c:pt idx="1845">
                        <c:v>13.956000000000003</c:v>
                      </c:pt>
                      <c:pt idx="1846">
                        <c:v>13.965999999999994</c:v>
                      </c:pt>
                      <c:pt idx="1847">
                        <c:v>13.975999999999985</c:v>
                      </c:pt>
                      <c:pt idx="1848">
                        <c:v>13.98599999999999</c:v>
                      </c:pt>
                      <c:pt idx="1849">
                        <c:v>13.996000000000009</c:v>
                      </c:pt>
                      <c:pt idx="1850">
                        <c:v>14.006</c:v>
                      </c:pt>
                      <c:pt idx="1851">
                        <c:v>14.016000000000005</c:v>
                      </c:pt>
                      <c:pt idx="1852">
                        <c:v>14.026000000000025</c:v>
                      </c:pt>
                      <c:pt idx="1853">
                        <c:v>14.035999999999987</c:v>
                      </c:pt>
                      <c:pt idx="1854">
                        <c:v>14.046000000000006</c:v>
                      </c:pt>
                      <c:pt idx="1855">
                        <c:v>14.055999999999997</c:v>
                      </c:pt>
                      <c:pt idx="1856">
                        <c:v>14.065999999999988</c:v>
                      </c:pt>
                      <c:pt idx="1857">
                        <c:v>14.076000000000008</c:v>
                      </c:pt>
                      <c:pt idx="1858">
                        <c:v>14.085999999999999</c:v>
                      </c:pt>
                      <c:pt idx="1859">
                        <c:v>14.096000000000004</c:v>
                      </c:pt>
                      <c:pt idx="1860">
                        <c:v>14.105999999999995</c:v>
                      </c:pt>
                      <c:pt idx="1861">
                        <c:v>14.116</c:v>
                      </c:pt>
                      <c:pt idx="1862">
                        <c:v>14.125999999999991</c:v>
                      </c:pt>
                      <c:pt idx="1863">
                        <c:v>14.135999999999996</c:v>
                      </c:pt>
                      <c:pt idx="1864">
                        <c:v>14.146000000000029</c:v>
                      </c:pt>
                      <c:pt idx="1865">
                        <c:v>14.156000000000006</c:v>
                      </c:pt>
                      <c:pt idx="1866">
                        <c:v>14.165999999999997</c:v>
                      </c:pt>
                      <c:pt idx="1867">
                        <c:v>14.176000000000002</c:v>
                      </c:pt>
                      <c:pt idx="1868">
                        <c:v>14.186000000000007</c:v>
                      </c:pt>
                      <c:pt idx="1869">
                        <c:v>14.195999999999998</c:v>
                      </c:pt>
                      <c:pt idx="1870">
                        <c:v>14.206000000000003</c:v>
                      </c:pt>
                      <c:pt idx="1871">
                        <c:v>14.215999999999994</c:v>
                      </c:pt>
                      <c:pt idx="1872">
                        <c:v>14.225999999999985</c:v>
                      </c:pt>
                      <c:pt idx="1873">
                        <c:v>14.23599999999999</c:v>
                      </c:pt>
                      <c:pt idx="1874">
                        <c:v>14.246000000000009</c:v>
                      </c:pt>
                      <c:pt idx="1875">
                        <c:v>14.256</c:v>
                      </c:pt>
                      <c:pt idx="1876">
                        <c:v>14.266000000000005</c:v>
                      </c:pt>
                      <c:pt idx="1877">
                        <c:v>14.276000000000025</c:v>
                      </c:pt>
                      <c:pt idx="1878">
                        <c:v>14.285999999999987</c:v>
                      </c:pt>
                      <c:pt idx="1879">
                        <c:v>14.296000000000006</c:v>
                      </c:pt>
                      <c:pt idx="1880">
                        <c:v>14.305999999999997</c:v>
                      </c:pt>
                      <c:pt idx="1881">
                        <c:v>14.315999999999988</c:v>
                      </c:pt>
                      <c:pt idx="1882">
                        <c:v>14.326000000000008</c:v>
                      </c:pt>
                      <c:pt idx="1883">
                        <c:v>14.335999999999999</c:v>
                      </c:pt>
                      <c:pt idx="1884">
                        <c:v>14.346000000000004</c:v>
                      </c:pt>
                      <c:pt idx="1885">
                        <c:v>14.355999999999995</c:v>
                      </c:pt>
                      <c:pt idx="1886">
                        <c:v>14.366</c:v>
                      </c:pt>
                      <c:pt idx="1887">
                        <c:v>14.375999999999991</c:v>
                      </c:pt>
                      <c:pt idx="1888">
                        <c:v>14.385999999999996</c:v>
                      </c:pt>
                      <c:pt idx="1889">
                        <c:v>14.396000000000029</c:v>
                      </c:pt>
                      <c:pt idx="1890">
                        <c:v>14.406000000000006</c:v>
                      </c:pt>
                      <c:pt idx="1891">
                        <c:v>14.415999999999997</c:v>
                      </c:pt>
                      <c:pt idx="1892">
                        <c:v>14.426000000000002</c:v>
                      </c:pt>
                      <c:pt idx="1893">
                        <c:v>14.436000000000007</c:v>
                      </c:pt>
                      <c:pt idx="1894">
                        <c:v>14.445999999999998</c:v>
                      </c:pt>
                      <c:pt idx="1895">
                        <c:v>14.456000000000003</c:v>
                      </c:pt>
                      <c:pt idx="1896">
                        <c:v>14.465999999999994</c:v>
                      </c:pt>
                      <c:pt idx="1897">
                        <c:v>14.475999999999985</c:v>
                      </c:pt>
                      <c:pt idx="1898">
                        <c:v>14.48599999999999</c:v>
                      </c:pt>
                      <c:pt idx="1899">
                        <c:v>14.496000000000009</c:v>
                      </c:pt>
                      <c:pt idx="1900">
                        <c:v>14.506</c:v>
                      </c:pt>
                      <c:pt idx="1901">
                        <c:v>14.516000000000005</c:v>
                      </c:pt>
                      <c:pt idx="1902">
                        <c:v>14.526000000000025</c:v>
                      </c:pt>
                      <c:pt idx="1903">
                        <c:v>14.535999999999987</c:v>
                      </c:pt>
                      <c:pt idx="1904">
                        <c:v>14.546000000000006</c:v>
                      </c:pt>
                      <c:pt idx="1905">
                        <c:v>14.555999999999997</c:v>
                      </c:pt>
                      <c:pt idx="1906">
                        <c:v>14.565999999999988</c:v>
                      </c:pt>
                      <c:pt idx="1907">
                        <c:v>14.576000000000008</c:v>
                      </c:pt>
                      <c:pt idx="1908">
                        <c:v>14.585999999999999</c:v>
                      </c:pt>
                      <c:pt idx="1909">
                        <c:v>14.596000000000004</c:v>
                      </c:pt>
                      <c:pt idx="1910">
                        <c:v>14.605999999999995</c:v>
                      </c:pt>
                      <c:pt idx="1911">
                        <c:v>14.616</c:v>
                      </c:pt>
                      <c:pt idx="1912">
                        <c:v>14.625999999999991</c:v>
                      </c:pt>
                      <c:pt idx="1913">
                        <c:v>14.635999999999996</c:v>
                      </c:pt>
                      <c:pt idx="1914">
                        <c:v>14.646000000000029</c:v>
                      </c:pt>
                      <c:pt idx="1915">
                        <c:v>14.656000000000006</c:v>
                      </c:pt>
                      <c:pt idx="1916">
                        <c:v>14.665999999999997</c:v>
                      </c:pt>
                      <c:pt idx="1917">
                        <c:v>14.676000000000002</c:v>
                      </c:pt>
                      <c:pt idx="1918">
                        <c:v>14.686000000000007</c:v>
                      </c:pt>
                      <c:pt idx="1919">
                        <c:v>14.695999999999998</c:v>
                      </c:pt>
                      <c:pt idx="1920">
                        <c:v>14.706000000000003</c:v>
                      </c:pt>
                      <c:pt idx="1921">
                        <c:v>14.715999999999994</c:v>
                      </c:pt>
                      <c:pt idx="1922">
                        <c:v>14.725999999999985</c:v>
                      </c:pt>
                      <c:pt idx="1923">
                        <c:v>14.73599999999999</c:v>
                      </c:pt>
                      <c:pt idx="1924">
                        <c:v>14.745999999999981</c:v>
                      </c:pt>
                      <c:pt idx="1925">
                        <c:v>14.756</c:v>
                      </c:pt>
                      <c:pt idx="1926">
                        <c:v>14.76600000000002</c:v>
                      </c:pt>
                      <c:pt idx="1927">
                        <c:v>14.776000000000025</c:v>
                      </c:pt>
                      <c:pt idx="1928">
                        <c:v>14.785999999999987</c:v>
                      </c:pt>
                      <c:pt idx="1929">
                        <c:v>14.796000000000006</c:v>
                      </c:pt>
                      <c:pt idx="1930">
                        <c:v>14.805999999999997</c:v>
                      </c:pt>
                      <c:pt idx="1931">
                        <c:v>14.815999999999988</c:v>
                      </c:pt>
                      <c:pt idx="1932">
                        <c:v>14.826000000000008</c:v>
                      </c:pt>
                      <c:pt idx="1933">
                        <c:v>14.835999999999999</c:v>
                      </c:pt>
                      <c:pt idx="1934">
                        <c:v>14.846000000000018</c:v>
                      </c:pt>
                      <c:pt idx="1935">
                        <c:v>14.855999999999995</c:v>
                      </c:pt>
                      <c:pt idx="1936">
                        <c:v>14.866</c:v>
                      </c:pt>
                      <c:pt idx="1937">
                        <c:v>14.876000000000005</c:v>
                      </c:pt>
                      <c:pt idx="1938">
                        <c:v>14.885999999999996</c:v>
                      </c:pt>
                      <c:pt idx="1939">
                        <c:v>14.896000000000015</c:v>
                      </c:pt>
                      <c:pt idx="1940">
                        <c:v>14.906000000000006</c:v>
                      </c:pt>
                      <c:pt idx="1941">
                        <c:v>14.915999999999997</c:v>
                      </c:pt>
                      <c:pt idx="1942">
                        <c:v>14.926000000000002</c:v>
                      </c:pt>
                      <c:pt idx="1943">
                        <c:v>14.936000000000007</c:v>
                      </c:pt>
                      <c:pt idx="1944">
                        <c:v>14.945999999999998</c:v>
                      </c:pt>
                      <c:pt idx="1945">
                        <c:v>14.956000000000003</c:v>
                      </c:pt>
                      <c:pt idx="1946">
                        <c:v>14.965999999999994</c:v>
                      </c:pt>
                      <c:pt idx="1947">
                        <c:v>14.975999999999985</c:v>
                      </c:pt>
                      <c:pt idx="1948">
                        <c:v>14.98599999999999</c:v>
                      </c:pt>
                      <c:pt idx="1949">
                        <c:v>14.995999999999981</c:v>
                      </c:pt>
                      <c:pt idx="1950">
                        <c:v>15.006</c:v>
                      </c:pt>
                      <c:pt idx="1951">
                        <c:v>15.01600000000002</c:v>
                      </c:pt>
                      <c:pt idx="1952">
                        <c:v>15.026000000000025</c:v>
                      </c:pt>
                      <c:pt idx="1953">
                        <c:v>15.035999999999987</c:v>
                      </c:pt>
                      <c:pt idx="1954">
                        <c:v>15.046000000000006</c:v>
                      </c:pt>
                      <c:pt idx="1955">
                        <c:v>15.055999999999997</c:v>
                      </c:pt>
                      <c:pt idx="1956">
                        <c:v>15.065999999999988</c:v>
                      </c:pt>
                      <c:pt idx="1957">
                        <c:v>15.076000000000008</c:v>
                      </c:pt>
                      <c:pt idx="1958">
                        <c:v>15.085999999999999</c:v>
                      </c:pt>
                      <c:pt idx="1959">
                        <c:v>15.096000000000018</c:v>
                      </c:pt>
                      <c:pt idx="1960">
                        <c:v>15.105999999999995</c:v>
                      </c:pt>
                      <c:pt idx="1961">
                        <c:v>15.116</c:v>
                      </c:pt>
                      <c:pt idx="1962">
                        <c:v>15.126000000000005</c:v>
                      </c:pt>
                      <c:pt idx="1963">
                        <c:v>15.135999999999996</c:v>
                      </c:pt>
                      <c:pt idx="1964">
                        <c:v>15.146000000000015</c:v>
                      </c:pt>
                      <c:pt idx="1965">
                        <c:v>15.156000000000006</c:v>
                      </c:pt>
                      <c:pt idx="1966">
                        <c:v>15.165999999999997</c:v>
                      </c:pt>
                      <c:pt idx="1967">
                        <c:v>15.176000000000002</c:v>
                      </c:pt>
                      <c:pt idx="1968">
                        <c:v>15.186000000000007</c:v>
                      </c:pt>
                      <c:pt idx="1969">
                        <c:v>15.195999999999998</c:v>
                      </c:pt>
                      <c:pt idx="1970">
                        <c:v>15.206000000000003</c:v>
                      </c:pt>
                      <c:pt idx="1971">
                        <c:v>15.215999999999994</c:v>
                      </c:pt>
                      <c:pt idx="1972">
                        <c:v>15.225999999999985</c:v>
                      </c:pt>
                      <c:pt idx="1973">
                        <c:v>15.23599999999999</c:v>
                      </c:pt>
                      <c:pt idx="1974">
                        <c:v>15.245999999999981</c:v>
                      </c:pt>
                      <c:pt idx="1975">
                        <c:v>15.256</c:v>
                      </c:pt>
                      <c:pt idx="1976">
                        <c:v>15.26600000000002</c:v>
                      </c:pt>
                      <c:pt idx="1977">
                        <c:v>15.276000000000025</c:v>
                      </c:pt>
                      <c:pt idx="1978">
                        <c:v>15.285999999999987</c:v>
                      </c:pt>
                      <c:pt idx="1979">
                        <c:v>15.296000000000006</c:v>
                      </c:pt>
                      <c:pt idx="1980">
                        <c:v>15.305999999999997</c:v>
                      </c:pt>
                      <c:pt idx="1981">
                        <c:v>15.315999999999988</c:v>
                      </c:pt>
                      <c:pt idx="1982">
                        <c:v>15.326000000000008</c:v>
                      </c:pt>
                      <c:pt idx="1983">
                        <c:v>15.335999999999999</c:v>
                      </c:pt>
                      <c:pt idx="1984">
                        <c:v>15.346000000000018</c:v>
                      </c:pt>
                      <c:pt idx="1985">
                        <c:v>15.355999999999995</c:v>
                      </c:pt>
                      <c:pt idx="1986">
                        <c:v>15.366</c:v>
                      </c:pt>
                      <c:pt idx="1987">
                        <c:v>15.376000000000005</c:v>
                      </c:pt>
                      <c:pt idx="1988">
                        <c:v>15.385999999999996</c:v>
                      </c:pt>
                      <c:pt idx="1989">
                        <c:v>15.396000000000015</c:v>
                      </c:pt>
                      <c:pt idx="1990">
                        <c:v>15.406000000000006</c:v>
                      </c:pt>
                      <c:pt idx="1991">
                        <c:v>15.415999999999997</c:v>
                      </c:pt>
                      <c:pt idx="1992">
                        <c:v>15.426000000000002</c:v>
                      </c:pt>
                      <c:pt idx="1993">
                        <c:v>15.436000000000007</c:v>
                      </c:pt>
                      <c:pt idx="1994">
                        <c:v>15.445999999999998</c:v>
                      </c:pt>
                      <c:pt idx="1995">
                        <c:v>15.456000000000003</c:v>
                      </c:pt>
                      <c:pt idx="1996">
                        <c:v>15.465999999999994</c:v>
                      </c:pt>
                      <c:pt idx="1997">
                        <c:v>15.475999999999985</c:v>
                      </c:pt>
                      <c:pt idx="1998">
                        <c:v>15.48599999999999</c:v>
                      </c:pt>
                      <c:pt idx="1999">
                        <c:v>15.495999999999981</c:v>
                      </c:pt>
                      <c:pt idx="2000">
                        <c:v>15.506</c:v>
                      </c:pt>
                      <c:pt idx="2001">
                        <c:v>15.51600000000002</c:v>
                      </c:pt>
                      <c:pt idx="2002">
                        <c:v>15.526000000000025</c:v>
                      </c:pt>
                      <c:pt idx="2003">
                        <c:v>15.535999999999987</c:v>
                      </c:pt>
                      <c:pt idx="2004">
                        <c:v>15.546000000000006</c:v>
                      </c:pt>
                      <c:pt idx="2005">
                        <c:v>15.555999999999997</c:v>
                      </c:pt>
                      <c:pt idx="2006">
                        <c:v>15.565999999999988</c:v>
                      </c:pt>
                      <c:pt idx="2007">
                        <c:v>15.576000000000008</c:v>
                      </c:pt>
                      <c:pt idx="2008">
                        <c:v>15.585999999999999</c:v>
                      </c:pt>
                      <c:pt idx="2009">
                        <c:v>15.596000000000018</c:v>
                      </c:pt>
                      <c:pt idx="2010">
                        <c:v>15.605999999999995</c:v>
                      </c:pt>
                      <c:pt idx="2011">
                        <c:v>15.616</c:v>
                      </c:pt>
                      <c:pt idx="2012">
                        <c:v>15.626000000000005</c:v>
                      </c:pt>
                      <c:pt idx="2013">
                        <c:v>15.635999999999996</c:v>
                      </c:pt>
                      <c:pt idx="2014">
                        <c:v>15.646000000000015</c:v>
                      </c:pt>
                      <c:pt idx="2015">
                        <c:v>15.656000000000006</c:v>
                      </c:pt>
                      <c:pt idx="2016">
                        <c:v>15.665999999999997</c:v>
                      </c:pt>
                      <c:pt idx="2017">
                        <c:v>15.676000000000002</c:v>
                      </c:pt>
                      <c:pt idx="2018">
                        <c:v>15.686000000000007</c:v>
                      </c:pt>
                      <c:pt idx="2019">
                        <c:v>15.695999999999998</c:v>
                      </c:pt>
                      <c:pt idx="2020">
                        <c:v>15.706000000000003</c:v>
                      </c:pt>
                      <c:pt idx="2021">
                        <c:v>15.715999999999994</c:v>
                      </c:pt>
                      <c:pt idx="2022">
                        <c:v>15.725999999999985</c:v>
                      </c:pt>
                      <c:pt idx="2023">
                        <c:v>15.73599999999999</c:v>
                      </c:pt>
                      <c:pt idx="2024">
                        <c:v>15.745999999999981</c:v>
                      </c:pt>
                      <c:pt idx="2025">
                        <c:v>15.756</c:v>
                      </c:pt>
                      <c:pt idx="2026">
                        <c:v>15.76600000000002</c:v>
                      </c:pt>
                      <c:pt idx="2027">
                        <c:v>15.776000000000025</c:v>
                      </c:pt>
                      <c:pt idx="2028">
                        <c:v>15.785999999999987</c:v>
                      </c:pt>
                      <c:pt idx="2029">
                        <c:v>15.796000000000006</c:v>
                      </c:pt>
                      <c:pt idx="2030">
                        <c:v>15.805999999999997</c:v>
                      </c:pt>
                      <c:pt idx="2031">
                        <c:v>15.815999999999988</c:v>
                      </c:pt>
                      <c:pt idx="2032">
                        <c:v>15.826000000000008</c:v>
                      </c:pt>
                      <c:pt idx="2033">
                        <c:v>15.835999999999999</c:v>
                      </c:pt>
                      <c:pt idx="2034">
                        <c:v>15.846000000000018</c:v>
                      </c:pt>
                      <c:pt idx="2035">
                        <c:v>15.855999999999995</c:v>
                      </c:pt>
                      <c:pt idx="2036">
                        <c:v>15.866</c:v>
                      </c:pt>
                      <c:pt idx="2037">
                        <c:v>15.876000000000005</c:v>
                      </c:pt>
                      <c:pt idx="2038">
                        <c:v>15.885999999999996</c:v>
                      </c:pt>
                      <c:pt idx="2039">
                        <c:v>15.896000000000015</c:v>
                      </c:pt>
                      <c:pt idx="2040">
                        <c:v>15.906000000000006</c:v>
                      </c:pt>
                      <c:pt idx="2041">
                        <c:v>15.915999999999997</c:v>
                      </c:pt>
                      <c:pt idx="2042">
                        <c:v>15.926000000000002</c:v>
                      </c:pt>
                      <c:pt idx="2043">
                        <c:v>15.936000000000007</c:v>
                      </c:pt>
                      <c:pt idx="2044">
                        <c:v>15.945999999999998</c:v>
                      </c:pt>
                      <c:pt idx="2045">
                        <c:v>15.956000000000003</c:v>
                      </c:pt>
                      <c:pt idx="2046">
                        <c:v>15.965999999999994</c:v>
                      </c:pt>
                      <c:pt idx="2047">
                        <c:v>15.975999999999985</c:v>
                      </c:pt>
                      <c:pt idx="2048">
                        <c:v>15.98599999999999</c:v>
                      </c:pt>
                      <c:pt idx="2049">
                        <c:v>15.995999999999981</c:v>
                      </c:pt>
                      <c:pt idx="2050">
                        <c:v>16.006</c:v>
                      </c:pt>
                      <c:pt idx="2051">
                        <c:v>16.01600000000002</c:v>
                      </c:pt>
                      <c:pt idx="2052">
                        <c:v>16.026000000000025</c:v>
                      </c:pt>
                      <c:pt idx="2053">
                        <c:v>16.035999999999987</c:v>
                      </c:pt>
                      <c:pt idx="2054">
                        <c:v>16.046000000000006</c:v>
                      </c:pt>
                      <c:pt idx="2055">
                        <c:v>16.055999999999997</c:v>
                      </c:pt>
                      <c:pt idx="2056">
                        <c:v>16.065999999999988</c:v>
                      </c:pt>
                      <c:pt idx="2057">
                        <c:v>16.076000000000008</c:v>
                      </c:pt>
                      <c:pt idx="2058">
                        <c:v>16.085999999999999</c:v>
                      </c:pt>
                      <c:pt idx="2059">
                        <c:v>16.096000000000018</c:v>
                      </c:pt>
                      <c:pt idx="2060">
                        <c:v>16.105999999999995</c:v>
                      </c:pt>
                      <c:pt idx="2061">
                        <c:v>16.116</c:v>
                      </c:pt>
                      <c:pt idx="2062">
                        <c:v>16.126000000000005</c:v>
                      </c:pt>
                      <c:pt idx="2063">
                        <c:v>16.135999999999996</c:v>
                      </c:pt>
                      <c:pt idx="2064">
                        <c:v>16.146000000000015</c:v>
                      </c:pt>
                      <c:pt idx="2065">
                        <c:v>16.156000000000006</c:v>
                      </c:pt>
                      <c:pt idx="2066">
                        <c:v>16.165999999999997</c:v>
                      </c:pt>
                      <c:pt idx="2067">
                        <c:v>16.176000000000002</c:v>
                      </c:pt>
                      <c:pt idx="2068">
                        <c:v>16.186000000000007</c:v>
                      </c:pt>
                      <c:pt idx="2069">
                        <c:v>16.195999999999998</c:v>
                      </c:pt>
                      <c:pt idx="2070">
                        <c:v>16.206000000000003</c:v>
                      </c:pt>
                      <c:pt idx="2071">
                        <c:v>16.215999999999994</c:v>
                      </c:pt>
                      <c:pt idx="2072">
                        <c:v>16.225999999999985</c:v>
                      </c:pt>
                      <c:pt idx="2073">
                        <c:v>16.23599999999999</c:v>
                      </c:pt>
                      <c:pt idx="2074">
                        <c:v>16.246000000000009</c:v>
                      </c:pt>
                      <c:pt idx="2075">
                        <c:v>16.256</c:v>
                      </c:pt>
                      <c:pt idx="2076">
                        <c:v>16.26600000000002</c:v>
                      </c:pt>
                      <c:pt idx="2077">
                        <c:v>16.276000000000025</c:v>
                      </c:pt>
                      <c:pt idx="2078">
                        <c:v>16.285999999999973</c:v>
                      </c:pt>
                      <c:pt idx="2079">
                        <c:v>16.296000000000006</c:v>
                      </c:pt>
                      <c:pt idx="2080">
                        <c:v>16.305999999999997</c:v>
                      </c:pt>
                      <c:pt idx="2081">
                        <c:v>16.315999999999988</c:v>
                      </c:pt>
                      <c:pt idx="2082">
                        <c:v>16.326000000000008</c:v>
                      </c:pt>
                      <c:pt idx="2083">
                        <c:v>16.335999999999999</c:v>
                      </c:pt>
                      <c:pt idx="2084">
                        <c:v>16.346000000000018</c:v>
                      </c:pt>
                      <c:pt idx="2085">
                        <c:v>16.355999999999995</c:v>
                      </c:pt>
                      <c:pt idx="2086">
                        <c:v>16.366</c:v>
                      </c:pt>
                      <c:pt idx="2087">
                        <c:v>16.375999999999991</c:v>
                      </c:pt>
                      <c:pt idx="2088">
                        <c:v>16.385999999999996</c:v>
                      </c:pt>
                      <c:pt idx="2089">
                        <c:v>16.396000000000029</c:v>
                      </c:pt>
                      <c:pt idx="2090">
                        <c:v>16.406000000000006</c:v>
                      </c:pt>
                      <c:pt idx="2091">
                        <c:v>16.415999999999997</c:v>
                      </c:pt>
                      <c:pt idx="2092">
                        <c:v>16.426000000000016</c:v>
                      </c:pt>
                      <c:pt idx="2093">
                        <c:v>16.436000000000007</c:v>
                      </c:pt>
                      <c:pt idx="2094">
                        <c:v>16.445999999999984</c:v>
                      </c:pt>
                      <c:pt idx="2095">
                        <c:v>16.456000000000003</c:v>
                      </c:pt>
                      <c:pt idx="2096">
                        <c:v>16.465999999999994</c:v>
                      </c:pt>
                      <c:pt idx="2097">
                        <c:v>16.475999999999985</c:v>
                      </c:pt>
                      <c:pt idx="2098">
                        <c:v>16.48599999999999</c:v>
                      </c:pt>
                      <c:pt idx="2099">
                        <c:v>16.496000000000009</c:v>
                      </c:pt>
                      <c:pt idx="2100">
                        <c:v>16.506</c:v>
                      </c:pt>
                      <c:pt idx="2101">
                        <c:v>16.51600000000002</c:v>
                      </c:pt>
                      <c:pt idx="2102">
                        <c:v>16.526000000000025</c:v>
                      </c:pt>
                      <c:pt idx="2103">
                        <c:v>16.535999999999973</c:v>
                      </c:pt>
                      <c:pt idx="2104">
                        <c:v>16.546000000000006</c:v>
                      </c:pt>
                      <c:pt idx="2105">
                        <c:v>16.555999999999997</c:v>
                      </c:pt>
                      <c:pt idx="2106">
                        <c:v>16.565999999999988</c:v>
                      </c:pt>
                      <c:pt idx="2107">
                        <c:v>16.576000000000008</c:v>
                      </c:pt>
                      <c:pt idx="2108">
                        <c:v>16.585999999999999</c:v>
                      </c:pt>
                      <c:pt idx="2109">
                        <c:v>16.596000000000018</c:v>
                      </c:pt>
                      <c:pt idx="2110">
                        <c:v>16.605999999999995</c:v>
                      </c:pt>
                      <c:pt idx="2111">
                        <c:v>16.616</c:v>
                      </c:pt>
                      <c:pt idx="2112">
                        <c:v>16.625999999999991</c:v>
                      </c:pt>
                      <c:pt idx="2113">
                        <c:v>16.635999999999996</c:v>
                      </c:pt>
                      <c:pt idx="2114">
                        <c:v>16.646000000000029</c:v>
                      </c:pt>
                      <c:pt idx="2115">
                        <c:v>16.656000000000006</c:v>
                      </c:pt>
                      <c:pt idx="2116">
                        <c:v>16.665999999999997</c:v>
                      </c:pt>
                      <c:pt idx="2117">
                        <c:v>16.676000000000016</c:v>
                      </c:pt>
                      <c:pt idx="2118">
                        <c:v>16.686000000000007</c:v>
                      </c:pt>
                      <c:pt idx="2119">
                        <c:v>16.695999999999984</c:v>
                      </c:pt>
                      <c:pt idx="2120">
                        <c:v>16.706000000000003</c:v>
                      </c:pt>
                      <c:pt idx="2121">
                        <c:v>16.715999999999994</c:v>
                      </c:pt>
                      <c:pt idx="2122">
                        <c:v>16.725999999999985</c:v>
                      </c:pt>
                      <c:pt idx="2123">
                        <c:v>16.73599999999999</c:v>
                      </c:pt>
                      <c:pt idx="2124">
                        <c:v>16.746000000000009</c:v>
                      </c:pt>
                      <c:pt idx="2125">
                        <c:v>16.756</c:v>
                      </c:pt>
                      <c:pt idx="2126">
                        <c:v>16.76600000000002</c:v>
                      </c:pt>
                      <c:pt idx="2127">
                        <c:v>16.776000000000025</c:v>
                      </c:pt>
                      <c:pt idx="2128">
                        <c:v>16.785999999999973</c:v>
                      </c:pt>
                      <c:pt idx="2129">
                        <c:v>16.796000000000006</c:v>
                      </c:pt>
                      <c:pt idx="2130">
                        <c:v>16.805999999999997</c:v>
                      </c:pt>
                      <c:pt idx="2131">
                        <c:v>16.815999999999988</c:v>
                      </c:pt>
                      <c:pt idx="2132">
                        <c:v>16.826000000000008</c:v>
                      </c:pt>
                      <c:pt idx="2133">
                        <c:v>16.835999999999999</c:v>
                      </c:pt>
                      <c:pt idx="2134">
                        <c:v>16.846000000000018</c:v>
                      </c:pt>
                      <c:pt idx="2135">
                        <c:v>16.855999999999995</c:v>
                      </c:pt>
                      <c:pt idx="2136">
                        <c:v>16.866</c:v>
                      </c:pt>
                      <c:pt idx="2137">
                        <c:v>16.875999999999991</c:v>
                      </c:pt>
                      <c:pt idx="2138">
                        <c:v>16.885999999999996</c:v>
                      </c:pt>
                      <c:pt idx="2139">
                        <c:v>16.896000000000029</c:v>
                      </c:pt>
                      <c:pt idx="2140">
                        <c:v>16.906000000000006</c:v>
                      </c:pt>
                      <c:pt idx="2141">
                        <c:v>16.915999999999997</c:v>
                      </c:pt>
                      <c:pt idx="2142">
                        <c:v>16.926000000000016</c:v>
                      </c:pt>
                      <c:pt idx="2143">
                        <c:v>16.936000000000007</c:v>
                      </c:pt>
                      <c:pt idx="2144">
                        <c:v>16.945999999999984</c:v>
                      </c:pt>
                      <c:pt idx="2145">
                        <c:v>16.956000000000003</c:v>
                      </c:pt>
                      <c:pt idx="2146">
                        <c:v>16.965999999999994</c:v>
                      </c:pt>
                      <c:pt idx="2147">
                        <c:v>16.975999999999985</c:v>
                      </c:pt>
                      <c:pt idx="2148">
                        <c:v>16.98599999999999</c:v>
                      </c:pt>
                      <c:pt idx="2149">
                        <c:v>16.996000000000009</c:v>
                      </c:pt>
                      <c:pt idx="2150">
                        <c:v>17.006</c:v>
                      </c:pt>
                      <c:pt idx="2151">
                        <c:v>17.01600000000002</c:v>
                      </c:pt>
                      <c:pt idx="2152">
                        <c:v>17.026000000000025</c:v>
                      </c:pt>
                      <c:pt idx="2153">
                        <c:v>17.035999999999973</c:v>
                      </c:pt>
                      <c:pt idx="2154">
                        <c:v>17.046000000000006</c:v>
                      </c:pt>
                      <c:pt idx="2155">
                        <c:v>17.055999999999997</c:v>
                      </c:pt>
                      <c:pt idx="2156">
                        <c:v>17.065999999999988</c:v>
                      </c:pt>
                      <c:pt idx="2157">
                        <c:v>17.076000000000008</c:v>
                      </c:pt>
                      <c:pt idx="2158">
                        <c:v>17.085999999999999</c:v>
                      </c:pt>
                      <c:pt idx="2159">
                        <c:v>17.096000000000018</c:v>
                      </c:pt>
                      <c:pt idx="2160">
                        <c:v>17.105999999999995</c:v>
                      </c:pt>
                      <c:pt idx="2161">
                        <c:v>17.116</c:v>
                      </c:pt>
                      <c:pt idx="2162">
                        <c:v>17.125999999999991</c:v>
                      </c:pt>
                      <c:pt idx="2163">
                        <c:v>17.135999999999996</c:v>
                      </c:pt>
                      <c:pt idx="2164">
                        <c:v>17.146000000000029</c:v>
                      </c:pt>
                      <c:pt idx="2165">
                        <c:v>17.156000000000006</c:v>
                      </c:pt>
                      <c:pt idx="2166">
                        <c:v>17.165999999999997</c:v>
                      </c:pt>
                      <c:pt idx="2167">
                        <c:v>17.176000000000016</c:v>
                      </c:pt>
                      <c:pt idx="2168">
                        <c:v>17.186000000000007</c:v>
                      </c:pt>
                      <c:pt idx="2169">
                        <c:v>17.195999999999984</c:v>
                      </c:pt>
                      <c:pt idx="2170">
                        <c:v>17.206000000000003</c:v>
                      </c:pt>
                      <c:pt idx="2171">
                        <c:v>17.215999999999994</c:v>
                      </c:pt>
                      <c:pt idx="2172">
                        <c:v>17.225999999999985</c:v>
                      </c:pt>
                      <c:pt idx="2173">
                        <c:v>17.23599999999999</c:v>
                      </c:pt>
                      <c:pt idx="2174">
                        <c:v>17.246000000000009</c:v>
                      </c:pt>
                      <c:pt idx="2175">
                        <c:v>17.256</c:v>
                      </c:pt>
                      <c:pt idx="2176">
                        <c:v>17.26600000000002</c:v>
                      </c:pt>
                      <c:pt idx="2177">
                        <c:v>17.276000000000025</c:v>
                      </c:pt>
                      <c:pt idx="2178">
                        <c:v>17.285999999999973</c:v>
                      </c:pt>
                      <c:pt idx="2179">
                        <c:v>17.296000000000006</c:v>
                      </c:pt>
                      <c:pt idx="2180">
                        <c:v>17.305999999999997</c:v>
                      </c:pt>
                      <c:pt idx="2181">
                        <c:v>17.315999999999988</c:v>
                      </c:pt>
                      <c:pt idx="2182">
                        <c:v>17.326000000000008</c:v>
                      </c:pt>
                      <c:pt idx="2183">
                        <c:v>17.335999999999999</c:v>
                      </c:pt>
                      <c:pt idx="2184">
                        <c:v>17.346000000000018</c:v>
                      </c:pt>
                      <c:pt idx="2185">
                        <c:v>17.355999999999995</c:v>
                      </c:pt>
                      <c:pt idx="2186">
                        <c:v>17.366</c:v>
                      </c:pt>
                      <c:pt idx="2187">
                        <c:v>17.375999999999991</c:v>
                      </c:pt>
                      <c:pt idx="2188">
                        <c:v>17.385999999999996</c:v>
                      </c:pt>
                      <c:pt idx="2189">
                        <c:v>17.396000000000029</c:v>
                      </c:pt>
                      <c:pt idx="2190">
                        <c:v>17.406000000000006</c:v>
                      </c:pt>
                      <c:pt idx="2191">
                        <c:v>17.415999999999997</c:v>
                      </c:pt>
                      <c:pt idx="2192">
                        <c:v>17.426000000000016</c:v>
                      </c:pt>
                      <c:pt idx="2193">
                        <c:v>17.436000000000007</c:v>
                      </c:pt>
                      <c:pt idx="2194">
                        <c:v>17.445999999999984</c:v>
                      </c:pt>
                      <c:pt idx="2195">
                        <c:v>17.456000000000003</c:v>
                      </c:pt>
                      <c:pt idx="2196">
                        <c:v>17.465999999999994</c:v>
                      </c:pt>
                      <c:pt idx="2197">
                        <c:v>17.475999999999985</c:v>
                      </c:pt>
                      <c:pt idx="2198">
                        <c:v>17.48599999999999</c:v>
                      </c:pt>
                      <c:pt idx="2199">
                        <c:v>17.496000000000009</c:v>
                      </c:pt>
                      <c:pt idx="2200">
                        <c:v>17.506</c:v>
                      </c:pt>
                      <c:pt idx="2201">
                        <c:v>17.51600000000002</c:v>
                      </c:pt>
                      <c:pt idx="2202">
                        <c:v>17.526000000000025</c:v>
                      </c:pt>
                      <c:pt idx="2203">
                        <c:v>17.535999999999973</c:v>
                      </c:pt>
                      <c:pt idx="2204">
                        <c:v>17.546000000000006</c:v>
                      </c:pt>
                      <c:pt idx="2205">
                        <c:v>17.555999999999997</c:v>
                      </c:pt>
                      <c:pt idx="2206">
                        <c:v>17.565999999999988</c:v>
                      </c:pt>
                      <c:pt idx="2207">
                        <c:v>17.576000000000008</c:v>
                      </c:pt>
                      <c:pt idx="2208">
                        <c:v>17.585999999999999</c:v>
                      </c:pt>
                      <c:pt idx="2209">
                        <c:v>17.596000000000018</c:v>
                      </c:pt>
                      <c:pt idx="2210">
                        <c:v>17.605999999999995</c:v>
                      </c:pt>
                      <c:pt idx="2211">
                        <c:v>17.616</c:v>
                      </c:pt>
                      <c:pt idx="2212">
                        <c:v>17.625999999999991</c:v>
                      </c:pt>
                      <c:pt idx="2213">
                        <c:v>17.635999999999996</c:v>
                      </c:pt>
                      <c:pt idx="2214">
                        <c:v>17.646000000000029</c:v>
                      </c:pt>
                      <c:pt idx="2215">
                        <c:v>17.656000000000006</c:v>
                      </c:pt>
                      <c:pt idx="2216">
                        <c:v>17.665999999999997</c:v>
                      </c:pt>
                      <c:pt idx="2217">
                        <c:v>17.676000000000016</c:v>
                      </c:pt>
                      <c:pt idx="2218">
                        <c:v>17.686000000000007</c:v>
                      </c:pt>
                      <c:pt idx="2219">
                        <c:v>17.695999999999984</c:v>
                      </c:pt>
                      <c:pt idx="2220">
                        <c:v>17.706000000000003</c:v>
                      </c:pt>
                      <c:pt idx="2221">
                        <c:v>17.715999999999994</c:v>
                      </c:pt>
                      <c:pt idx="2222">
                        <c:v>17.725999999999985</c:v>
                      </c:pt>
                      <c:pt idx="2223">
                        <c:v>17.736000000000018</c:v>
                      </c:pt>
                      <c:pt idx="2224">
                        <c:v>17.746000000000009</c:v>
                      </c:pt>
                      <c:pt idx="2225">
                        <c:v>17.756</c:v>
                      </c:pt>
                      <c:pt idx="2226">
                        <c:v>17.76600000000002</c:v>
                      </c:pt>
                      <c:pt idx="2227">
                        <c:v>17.776000000000025</c:v>
                      </c:pt>
                      <c:pt idx="2228">
                        <c:v>17.785999999999987</c:v>
                      </c:pt>
                      <c:pt idx="2229">
                        <c:v>17.796000000000006</c:v>
                      </c:pt>
                      <c:pt idx="2230">
                        <c:v>17.805999999999997</c:v>
                      </c:pt>
                      <c:pt idx="2231">
                        <c:v>17.815999999999988</c:v>
                      </c:pt>
                      <c:pt idx="2232">
                        <c:v>17.826000000000008</c:v>
                      </c:pt>
                      <c:pt idx="2233">
                        <c:v>17.835999999999999</c:v>
                      </c:pt>
                      <c:pt idx="2234">
                        <c:v>17.846000000000018</c:v>
                      </c:pt>
                      <c:pt idx="2235">
                        <c:v>17.855999999999995</c:v>
                      </c:pt>
                      <c:pt idx="2236">
                        <c:v>17.866</c:v>
                      </c:pt>
                      <c:pt idx="2237">
                        <c:v>17.875999999999991</c:v>
                      </c:pt>
                      <c:pt idx="2238">
                        <c:v>17.885999999999996</c:v>
                      </c:pt>
                      <c:pt idx="2239">
                        <c:v>17.896000000000029</c:v>
                      </c:pt>
                      <c:pt idx="2240">
                        <c:v>17.906000000000006</c:v>
                      </c:pt>
                      <c:pt idx="2241">
                        <c:v>17.915999999999983</c:v>
                      </c:pt>
                      <c:pt idx="2242">
                        <c:v>17.926000000000002</c:v>
                      </c:pt>
                      <c:pt idx="2243">
                        <c:v>17.936000000000007</c:v>
                      </c:pt>
                      <c:pt idx="2244">
                        <c:v>17.945999999999998</c:v>
                      </c:pt>
                      <c:pt idx="2245">
                        <c:v>17.956000000000003</c:v>
                      </c:pt>
                      <c:pt idx="2246">
                        <c:v>17.965999999999994</c:v>
                      </c:pt>
                      <c:pt idx="2247">
                        <c:v>17.975999999999985</c:v>
                      </c:pt>
                      <c:pt idx="2248">
                        <c:v>17.986000000000018</c:v>
                      </c:pt>
                      <c:pt idx="2249">
                        <c:v>17.996000000000009</c:v>
                      </c:pt>
                      <c:pt idx="2250">
                        <c:v>18.006</c:v>
                      </c:pt>
                      <c:pt idx="2251">
                        <c:v>18.01600000000002</c:v>
                      </c:pt>
                      <c:pt idx="2252">
                        <c:v>18.026000000000025</c:v>
                      </c:pt>
                      <c:pt idx="2253">
                        <c:v>18.035999999999987</c:v>
                      </c:pt>
                      <c:pt idx="2254">
                        <c:v>18.046000000000006</c:v>
                      </c:pt>
                      <c:pt idx="2255">
                        <c:v>18.055999999999997</c:v>
                      </c:pt>
                      <c:pt idx="2256">
                        <c:v>18.065999999999988</c:v>
                      </c:pt>
                      <c:pt idx="2257">
                        <c:v>18.076000000000008</c:v>
                      </c:pt>
                      <c:pt idx="2258">
                        <c:v>18.085999999999999</c:v>
                      </c:pt>
                      <c:pt idx="2259">
                        <c:v>18.096000000000018</c:v>
                      </c:pt>
                      <c:pt idx="2260">
                        <c:v>18.105999999999995</c:v>
                      </c:pt>
                      <c:pt idx="2261">
                        <c:v>18.116</c:v>
                      </c:pt>
                      <c:pt idx="2262">
                        <c:v>18.125999999999991</c:v>
                      </c:pt>
                      <c:pt idx="2263">
                        <c:v>18.135999999999996</c:v>
                      </c:pt>
                      <c:pt idx="2264">
                        <c:v>18.146000000000029</c:v>
                      </c:pt>
                      <c:pt idx="2265">
                        <c:v>18.156000000000006</c:v>
                      </c:pt>
                      <c:pt idx="2266">
                        <c:v>18.165999999999983</c:v>
                      </c:pt>
                      <c:pt idx="2267">
                        <c:v>18.176000000000002</c:v>
                      </c:pt>
                      <c:pt idx="2268">
                        <c:v>18.186000000000007</c:v>
                      </c:pt>
                      <c:pt idx="2269">
                        <c:v>18.195999999999998</c:v>
                      </c:pt>
                      <c:pt idx="2270">
                        <c:v>18.206000000000003</c:v>
                      </c:pt>
                      <c:pt idx="2271">
                        <c:v>18.215999999999994</c:v>
                      </c:pt>
                      <c:pt idx="2272">
                        <c:v>18.225999999999985</c:v>
                      </c:pt>
                      <c:pt idx="2273">
                        <c:v>18.236000000000018</c:v>
                      </c:pt>
                      <c:pt idx="2274">
                        <c:v>18.246000000000009</c:v>
                      </c:pt>
                      <c:pt idx="2275">
                        <c:v>18.256</c:v>
                      </c:pt>
                      <c:pt idx="2276">
                        <c:v>18.26600000000002</c:v>
                      </c:pt>
                      <c:pt idx="2277">
                        <c:v>18.276000000000025</c:v>
                      </c:pt>
                      <c:pt idx="2278">
                        <c:v>18.285999999999987</c:v>
                      </c:pt>
                      <c:pt idx="2279">
                        <c:v>18.296000000000006</c:v>
                      </c:pt>
                      <c:pt idx="2280">
                        <c:v>18.305999999999997</c:v>
                      </c:pt>
                      <c:pt idx="2281">
                        <c:v>18.315999999999988</c:v>
                      </c:pt>
                      <c:pt idx="2282">
                        <c:v>18.326000000000008</c:v>
                      </c:pt>
                      <c:pt idx="2283">
                        <c:v>18.335999999999999</c:v>
                      </c:pt>
                      <c:pt idx="2284">
                        <c:v>18.346000000000018</c:v>
                      </c:pt>
                      <c:pt idx="2285">
                        <c:v>18.355999999999995</c:v>
                      </c:pt>
                      <c:pt idx="2286">
                        <c:v>18.366</c:v>
                      </c:pt>
                      <c:pt idx="2287">
                        <c:v>18.375999999999991</c:v>
                      </c:pt>
                      <c:pt idx="2288">
                        <c:v>18.385999999999996</c:v>
                      </c:pt>
                      <c:pt idx="2289">
                        <c:v>18.396000000000029</c:v>
                      </c:pt>
                      <c:pt idx="2290">
                        <c:v>18.406000000000006</c:v>
                      </c:pt>
                      <c:pt idx="2291">
                        <c:v>18.415999999999983</c:v>
                      </c:pt>
                      <c:pt idx="2292">
                        <c:v>18.426000000000002</c:v>
                      </c:pt>
                      <c:pt idx="2293">
                        <c:v>18.436000000000007</c:v>
                      </c:pt>
                      <c:pt idx="2294">
                        <c:v>18.445999999999998</c:v>
                      </c:pt>
                      <c:pt idx="2295">
                        <c:v>18.456000000000003</c:v>
                      </c:pt>
                      <c:pt idx="2296">
                        <c:v>18.465999999999994</c:v>
                      </c:pt>
                      <c:pt idx="2297">
                        <c:v>18.475999999999985</c:v>
                      </c:pt>
                      <c:pt idx="2298">
                        <c:v>18.486000000000018</c:v>
                      </c:pt>
                      <c:pt idx="2299">
                        <c:v>18.496000000000009</c:v>
                      </c:pt>
                      <c:pt idx="2300">
                        <c:v>18.506</c:v>
                      </c:pt>
                      <c:pt idx="2301">
                        <c:v>18.51600000000002</c:v>
                      </c:pt>
                      <c:pt idx="2302">
                        <c:v>18.526000000000025</c:v>
                      </c:pt>
                      <c:pt idx="2303">
                        <c:v>18.535999999999987</c:v>
                      </c:pt>
                      <c:pt idx="2304">
                        <c:v>18.546000000000006</c:v>
                      </c:pt>
                      <c:pt idx="2305">
                        <c:v>18.555999999999997</c:v>
                      </c:pt>
                      <c:pt idx="2306">
                        <c:v>18.565999999999988</c:v>
                      </c:pt>
                      <c:pt idx="2307">
                        <c:v>18.576000000000008</c:v>
                      </c:pt>
                      <c:pt idx="2308">
                        <c:v>18.585999999999999</c:v>
                      </c:pt>
                      <c:pt idx="2309">
                        <c:v>18.596000000000018</c:v>
                      </c:pt>
                      <c:pt idx="2310">
                        <c:v>18.605999999999995</c:v>
                      </c:pt>
                      <c:pt idx="2311">
                        <c:v>18.616</c:v>
                      </c:pt>
                      <c:pt idx="2312">
                        <c:v>18.625999999999991</c:v>
                      </c:pt>
                      <c:pt idx="2313">
                        <c:v>18.635999999999996</c:v>
                      </c:pt>
                      <c:pt idx="2314">
                        <c:v>18.646000000000029</c:v>
                      </c:pt>
                      <c:pt idx="2315">
                        <c:v>18.656000000000006</c:v>
                      </c:pt>
                      <c:pt idx="2316">
                        <c:v>18.665999999999983</c:v>
                      </c:pt>
                      <c:pt idx="2317">
                        <c:v>18.676000000000002</c:v>
                      </c:pt>
                      <c:pt idx="2318">
                        <c:v>18.686000000000007</c:v>
                      </c:pt>
                      <c:pt idx="2319">
                        <c:v>18.695999999999998</c:v>
                      </c:pt>
                      <c:pt idx="2320">
                        <c:v>18.706000000000003</c:v>
                      </c:pt>
                      <c:pt idx="2321">
                        <c:v>18.715999999999994</c:v>
                      </c:pt>
                      <c:pt idx="2322">
                        <c:v>18.725999999999985</c:v>
                      </c:pt>
                      <c:pt idx="2323">
                        <c:v>18.736000000000018</c:v>
                      </c:pt>
                      <c:pt idx="2324">
                        <c:v>18.746000000000009</c:v>
                      </c:pt>
                      <c:pt idx="2325">
                        <c:v>18.756</c:v>
                      </c:pt>
                      <c:pt idx="2326">
                        <c:v>18.76600000000002</c:v>
                      </c:pt>
                      <c:pt idx="2327">
                        <c:v>18.776000000000025</c:v>
                      </c:pt>
                      <c:pt idx="2328">
                        <c:v>18.785999999999987</c:v>
                      </c:pt>
                      <c:pt idx="2329">
                        <c:v>18.796000000000006</c:v>
                      </c:pt>
                      <c:pt idx="2330">
                        <c:v>18.805999999999997</c:v>
                      </c:pt>
                      <c:pt idx="2331">
                        <c:v>18.815999999999988</c:v>
                      </c:pt>
                      <c:pt idx="2332">
                        <c:v>18.826000000000008</c:v>
                      </c:pt>
                      <c:pt idx="2333">
                        <c:v>18.835999999999999</c:v>
                      </c:pt>
                      <c:pt idx="2334">
                        <c:v>18.846000000000018</c:v>
                      </c:pt>
                      <c:pt idx="2335">
                        <c:v>18.855999999999995</c:v>
                      </c:pt>
                      <c:pt idx="2336">
                        <c:v>18.866</c:v>
                      </c:pt>
                      <c:pt idx="2337">
                        <c:v>18.875999999999991</c:v>
                      </c:pt>
                      <c:pt idx="2338">
                        <c:v>18.885999999999996</c:v>
                      </c:pt>
                      <c:pt idx="2339">
                        <c:v>18.896000000000029</c:v>
                      </c:pt>
                      <c:pt idx="2340">
                        <c:v>18.906000000000006</c:v>
                      </c:pt>
                      <c:pt idx="2341">
                        <c:v>18.915999999999983</c:v>
                      </c:pt>
                      <c:pt idx="2342">
                        <c:v>18.926000000000002</c:v>
                      </c:pt>
                      <c:pt idx="2343">
                        <c:v>18.936000000000007</c:v>
                      </c:pt>
                      <c:pt idx="2344">
                        <c:v>18.945999999999998</c:v>
                      </c:pt>
                      <c:pt idx="2345">
                        <c:v>18.956000000000003</c:v>
                      </c:pt>
                      <c:pt idx="2346">
                        <c:v>18.965999999999994</c:v>
                      </c:pt>
                      <c:pt idx="2347">
                        <c:v>18.975999999999985</c:v>
                      </c:pt>
                      <c:pt idx="2348">
                        <c:v>18.986000000000018</c:v>
                      </c:pt>
                      <c:pt idx="2349">
                        <c:v>18.996000000000009</c:v>
                      </c:pt>
                      <c:pt idx="2350">
                        <c:v>19.006</c:v>
                      </c:pt>
                      <c:pt idx="2351">
                        <c:v>19.01600000000002</c:v>
                      </c:pt>
                      <c:pt idx="2352">
                        <c:v>19.026000000000025</c:v>
                      </c:pt>
                      <c:pt idx="2353">
                        <c:v>19.035999999999987</c:v>
                      </c:pt>
                      <c:pt idx="2354">
                        <c:v>19.046000000000006</c:v>
                      </c:pt>
                      <c:pt idx="2355">
                        <c:v>19.055999999999997</c:v>
                      </c:pt>
                      <c:pt idx="2356">
                        <c:v>19.065999999999988</c:v>
                      </c:pt>
                      <c:pt idx="2357">
                        <c:v>19.076000000000008</c:v>
                      </c:pt>
                      <c:pt idx="2358">
                        <c:v>19.085999999999999</c:v>
                      </c:pt>
                      <c:pt idx="2359">
                        <c:v>19.096000000000018</c:v>
                      </c:pt>
                      <c:pt idx="2360">
                        <c:v>19.105999999999995</c:v>
                      </c:pt>
                      <c:pt idx="2361">
                        <c:v>19.116</c:v>
                      </c:pt>
                      <c:pt idx="2362">
                        <c:v>19.125999999999991</c:v>
                      </c:pt>
                      <c:pt idx="2363">
                        <c:v>19.135999999999996</c:v>
                      </c:pt>
                      <c:pt idx="2364">
                        <c:v>19.146000000000029</c:v>
                      </c:pt>
                      <c:pt idx="2365">
                        <c:v>19.156000000000006</c:v>
                      </c:pt>
                      <c:pt idx="2366">
                        <c:v>19.165999999999983</c:v>
                      </c:pt>
                      <c:pt idx="2367">
                        <c:v>19.176000000000002</c:v>
                      </c:pt>
                      <c:pt idx="2368">
                        <c:v>19.186000000000007</c:v>
                      </c:pt>
                      <c:pt idx="2369">
                        <c:v>19.195999999999998</c:v>
                      </c:pt>
                      <c:pt idx="2370">
                        <c:v>19.206000000000003</c:v>
                      </c:pt>
                      <c:pt idx="2371">
                        <c:v>19.215999999999994</c:v>
                      </c:pt>
                      <c:pt idx="2372">
                        <c:v>19.225999999999985</c:v>
                      </c:pt>
                      <c:pt idx="2373">
                        <c:v>19.236000000000018</c:v>
                      </c:pt>
                      <c:pt idx="2374">
                        <c:v>19.246000000000009</c:v>
                      </c:pt>
                      <c:pt idx="2375">
                        <c:v>19.256</c:v>
                      </c:pt>
                      <c:pt idx="2376">
                        <c:v>19.26600000000002</c:v>
                      </c:pt>
                      <c:pt idx="2377">
                        <c:v>19.276000000000025</c:v>
                      </c:pt>
                      <c:pt idx="2378">
                        <c:v>19.285999999999987</c:v>
                      </c:pt>
                      <c:pt idx="2379">
                        <c:v>19.296000000000006</c:v>
                      </c:pt>
                      <c:pt idx="2380">
                        <c:v>19.305999999999997</c:v>
                      </c:pt>
                      <c:pt idx="2381">
                        <c:v>19.315999999999988</c:v>
                      </c:pt>
                      <c:pt idx="2382">
                        <c:v>19.326000000000008</c:v>
                      </c:pt>
                      <c:pt idx="2383">
                        <c:v>19.336000000000013</c:v>
                      </c:pt>
                      <c:pt idx="2384">
                        <c:v>19.346000000000018</c:v>
                      </c:pt>
                      <c:pt idx="2385">
                        <c:v>19.355999999999995</c:v>
                      </c:pt>
                      <c:pt idx="2386">
                        <c:v>19.366000000000028</c:v>
                      </c:pt>
                      <c:pt idx="2387">
                        <c:v>19.375999999999991</c:v>
                      </c:pt>
                      <c:pt idx="2388">
                        <c:v>19.385999999999996</c:v>
                      </c:pt>
                      <c:pt idx="2389">
                        <c:v>19.396000000000029</c:v>
                      </c:pt>
                      <c:pt idx="2390">
                        <c:v>19.406000000000006</c:v>
                      </c:pt>
                      <c:pt idx="2391">
                        <c:v>19.415999999999997</c:v>
                      </c:pt>
                      <c:pt idx="2392">
                        <c:v>19.426000000000002</c:v>
                      </c:pt>
                      <c:pt idx="2393">
                        <c:v>19.436000000000007</c:v>
                      </c:pt>
                      <c:pt idx="2394">
                        <c:v>19.445999999999998</c:v>
                      </c:pt>
                      <c:pt idx="2395">
                        <c:v>19.456000000000003</c:v>
                      </c:pt>
                      <c:pt idx="2396">
                        <c:v>19.465999999999966</c:v>
                      </c:pt>
                      <c:pt idx="2397">
                        <c:v>19.475999999999985</c:v>
                      </c:pt>
                      <c:pt idx="2398">
                        <c:v>19.486000000000018</c:v>
                      </c:pt>
                      <c:pt idx="2399">
                        <c:v>19.496000000000009</c:v>
                      </c:pt>
                      <c:pt idx="2400">
                        <c:v>19.506</c:v>
                      </c:pt>
                      <c:pt idx="2401">
                        <c:v>19.51600000000002</c:v>
                      </c:pt>
                      <c:pt idx="2402">
                        <c:v>19.526000000000025</c:v>
                      </c:pt>
                      <c:pt idx="2403">
                        <c:v>19.535999999999987</c:v>
                      </c:pt>
                      <c:pt idx="2404">
                        <c:v>19.546000000000006</c:v>
                      </c:pt>
                      <c:pt idx="2405">
                        <c:v>19.555999999999997</c:v>
                      </c:pt>
                      <c:pt idx="2406">
                        <c:v>19.565999999999988</c:v>
                      </c:pt>
                      <c:pt idx="2407">
                        <c:v>19.576000000000008</c:v>
                      </c:pt>
                      <c:pt idx="2408">
                        <c:v>19.586000000000013</c:v>
                      </c:pt>
                      <c:pt idx="2409">
                        <c:v>19.596000000000018</c:v>
                      </c:pt>
                      <c:pt idx="2410">
                        <c:v>19.605999999999995</c:v>
                      </c:pt>
                      <c:pt idx="2411">
                        <c:v>19.616000000000028</c:v>
                      </c:pt>
                      <c:pt idx="2412">
                        <c:v>19.625999999999991</c:v>
                      </c:pt>
                      <c:pt idx="2413">
                        <c:v>19.635999999999996</c:v>
                      </c:pt>
                      <c:pt idx="2414">
                        <c:v>19.646000000000029</c:v>
                      </c:pt>
                      <c:pt idx="2415">
                        <c:v>19.656000000000006</c:v>
                      </c:pt>
                      <c:pt idx="2416">
                        <c:v>19.665999999999997</c:v>
                      </c:pt>
                      <c:pt idx="2417">
                        <c:v>19.676000000000002</c:v>
                      </c:pt>
                      <c:pt idx="2418">
                        <c:v>19.686000000000007</c:v>
                      </c:pt>
                      <c:pt idx="2419">
                        <c:v>19.695999999999998</c:v>
                      </c:pt>
                      <c:pt idx="2420">
                        <c:v>19.706000000000003</c:v>
                      </c:pt>
                      <c:pt idx="2421">
                        <c:v>19.715999999999966</c:v>
                      </c:pt>
                      <c:pt idx="2422">
                        <c:v>19.725999999999985</c:v>
                      </c:pt>
                      <c:pt idx="2423">
                        <c:v>19.736000000000018</c:v>
                      </c:pt>
                      <c:pt idx="2424">
                        <c:v>19.746000000000009</c:v>
                      </c:pt>
                      <c:pt idx="2425">
                        <c:v>19.756</c:v>
                      </c:pt>
                      <c:pt idx="2426">
                        <c:v>19.76600000000002</c:v>
                      </c:pt>
                      <c:pt idx="2427">
                        <c:v>19.776000000000025</c:v>
                      </c:pt>
                      <c:pt idx="2428">
                        <c:v>19.785999999999987</c:v>
                      </c:pt>
                      <c:pt idx="2429">
                        <c:v>19.796000000000006</c:v>
                      </c:pt>
                      <c:pt idx="2430">
                        <c:v>19.805999999999997</c:v>
                      </c:pt>
                      <c:pt idx="2431">
                        <c:v>19.815999999999988</c:v>
                      </c:pt>
                      <c:pt idx="2432">
                        <c:v>19.826000000000008</c:v>
                      </c:pt>
                      <c:pt idx="2433">
                        <c:v>19.836000000000013</c:v>
                      </c:pt>
                      <c:pt idx="2434">
                        <c:v>19.846000000000018</c:v>
                      </c:pt>
                      <c:pt idx="2435">
                        <c:v>19.855999999999995</c:v>
                      </c:pt>
                      <c:pt idx="2436">
                        <c:v>19.866000000000028</c:v>
                      </c:pt>
                      <c:pt idx="2437">
                        <c:v>19.875999999999991</c:v>
                      </c:pt>
                      <c:pt idx="2438">
                        <c:v>19.885999999999996</c:v>
                      </c:pt>
                      <c:pt idx="2439">
                        <c:v>19.896000000000029</c:v>
                      </c:pt>
                      <c:pt idx="2440">
                        <c:v>19.906000000000006</c:v>
                      </c:pt>
                      <c:pt idx="2441">
                        <c:v>19.915999999999997</c:v>
                      </c:pt>
                      <c:pt idx="2442">
                        <c:v>19.926000000000002</c:v>
                      </c:pt>
                      <c:pt idx="2443">
                        <c:v>19.936000000000007</c:v>
                      </c:pt>
                      <c:pt idx="2444">
                        <c:v>19.945999999999998</c:v>
                      </c:pt>
                      <c:pt idx="2445">
                        <c:v>19.956000000000003</c:v>
                      </c:pt>
                      <c:pt idx="2446">
                        <c:v>19.965999999999966</c:v>
                      </c:pt>
                      <c:pt idx="2447">
                        <c:v>19.975999999999985</c:v>
                      </c:pt>
                      <c:pt idx="2448">
                        <c:v>19.986000000000018</c:v>
                      </c:pt>
                      <c:pt idx="2449">
                        <c:v>19.996000000000009</c:v>
                      </c:pt>
                      <c:pt idx="2450">
                        <c:v>20.006</c:v>
                      </c:pt>
                      <c:pt idx="2451">
                        <c:v>20.01600000000002</c:v>
                      </c:pt>
                      <c:pt idx="2452">
                        <c:v>20.026000000000025</c:v>
                      </c:pt>
                      <c:pt idx="2453">
                        <c:v>20.035999999999987</c:v>
                      </c:pt>
                      <c:pt idx="2454">
                        <c:v>20.046000000000006</c:v>
                      </c:pt>
                      <c:pt idx="2455">
                        <c:v>20.055999999999997</c:v>
                      </c:pt>
                      <c:pt idx="2456">
                        <c:v>20.065999999999988</c:v>
                      </c:pt>
                      <c:pt idx="2457">
                        <c:v>20.076000000000008</c:v>
                      </c:pt>
                      <c:pt idx="2458">
                        <c:v>20.086000000000013</c:v>
                      </c:pt>
                      <c:pt idx="2459">
                        <c:v>20.096000000000018</c:v>
                      </c:pt>
                      <c:pt idx="2460">
                        <c:v>20.105999999999995</c:v>
                      </c:pt>
                      <c:pt idx="2461">
                        <c:v>20.116000000000028</c:v>
                      </c:pt>
                      <c:pt idx="2462">
                        <c:v>20.125999999999991</c:v>
                      </c:pt>
                      <c:pt idx="2463">
                        <c:v>20.135999999999996</c:v>
                      </c:pt>
                      <c:pt idx="2464">
                        <c:v>20.146000000000029</c:v>
                      </c:pt>
                      <c:pt idx="2465">
                        <c:v>20.156000000000006</c:v>
                      </c:pt>
                      <c:pt idx="2466">
                        <c:v>20.165999999999997</c:v>
                      </c:pt>
                      <c:pt idx="2467">
                        <c:v>20.176000000000002</c:v>
                      </c:pt>
                      <c:pt idx="2468">
                        <c:v>20.186000000000007</c:v>
                      </c:pt>
                      <c:pt idx="2469">
                        <c:v>20.195999999999998</c:v>
                      </c:pt>
                      <c:pt idx="2470">
                        <c:v>20.206000000000003</c:v>
                      </c:pt>
                      <c:pt idx="2471">
                        <c:v>20.215999999999966</c:v>
                      </c:pt>
                      <c:pt idx="2472">
                        <c:v>20.225999999999985</c:v>
                      </c:pt>
                      <c:pt idx="2473">
                        <c:v>20.236000000000018</c:v>
                      </c:pt>
                      <c:pt idx="2474">
                        <c:v>20.246000000000009</c:v>
                      </c:pt>
                      <c:pt idx="2475">
                        <c:v>20.256</c:v>
                      </c:pt>
                      <c:pt idx="2476">
                        <c:v>20.26600000000002</c:v>
                      </c:pt>
                      <c:pt idx="2477">
                        <c:v>20.276000000000025</c:v>
                      </c:pt>
                      <c:pt idx="2478">
                        <c:v>20.285999999999987</c:v>
                      </c:pt>
                      <c:pt idx="2479">
                        <c:v>20.296000000000006</c:v>
                      </c:pt>
                      <c:pt idx="2480">
                        <c:v>20.305999999999997</c:v>
                      </c:pt>
                      <c:pt idx="2481">
                        <c:v>20.315999999999988</c:v>
                      </c:pt>
                      <c:pt idx="2482">
                        <c:v>20.326000000000008</c:v>
                      </c:pt>
                      <c:pt idx="2483">
                        <c:v>20.336000000000013</c:v>
                      </c:pt>
                      <c:pt idx="2484">
                        <c:v>20.346000000000018</c:v>
                      </c:pt>
                      <c:pt idx="2485">
                        <c:v>20.355999999999995</c:v>
                      </c:pt>
                      <c:pt idx="2486">
                        <c:v>20.366000000000028</c:v>
                      </c:pt>
                      <c:pt idx="2487">
                        <c:v>20.375999999999991</c:v>
                      </c:pt>
                      <c:pt idx="2488">
                        <c:v>20.385999999999996</c:v>
                      </c:pt>
                      <c:pt idx="2489">
                        <c:v>20.396000000000029</c:v>
                      </c:pt>
                      <c:pt idx="2490">
                        <c:v>20.406000000000006</c:v>
                      </c:pt>
                      <c:pt idx="2491">
                        <c:v>20.415999999999997</c:v>
                      </c:pt>
                      <c:pt idx="2492">
                        <c:v>20.426000000000002</c:v>
                      </c:pt>
                      <c:pt idx="2493">
                        <c:v>20.436000000000007</c:v>
                      </c:pt>
                      <c:pt idx="2494">
                        <c:v>20.445999999999998</c:v>
                      </c:pt>
                      <c:pt idx="2495">
                        <c:v>20.456000000000003</c:v>
                      </c:pt>
                      <c:pt idx="2496">
                        <c:v>20.465999999999966</c:v>
                      </c:pt>
                      <c:pt idx="2497">
                        <c:v>20.475999999999985</c:v>
                      </c:pt>
                      <c:pt idx="2498">
                        <c:v>20.486000000000018</c:v>
                      </c:pt>
                      <c:pt idx="2499">
                        <c:v>20.496000000000009</c:v>
                      </c:pt>
                      <c:pt idx="2500">
                        <c:v>20.506</c:v>
                      </c:pt>
                      <c:pt idx="2501">
                        <c:v>20.51600000000002</c:v>
                      </c:pt>
                      <c:pt idx="2502">
                        <c:v>20.526000000000025</c:v>
                      </c:pt>
                      <c:pt idx="2503">
                        <c:v>20.535999999999987</c:v>
                      </c:pt>
                      <c:pt idx="2504">
                        <c:v>20.546000000000006</c:v>
                      </c:pt>
                      <c:pt idx="2505">
                        <c:v>20.555999999999997</c:v>
                      </c:pt>
                      <c:pt idx="2506">
                        <c:v>20.565999999999988</c:v>
                      </c:pt>
                      <c:pt idx="2507">
                        <c:v>20.576000000000008</c:v>
                      </c:pt>
                      <c:pt idx="2508">
                        <c:v>20.586000000000013</c:v>
                      </c:pt>
                      <c:pt idx="2509">
                        <c:v>20.596000000000018</c:v>
                      </c:pt>
                      <c:pt idx="2510">
                        <c:v>20.605999999999995</c:v>
                      </c:pt>
                      <c:pt idx="2511">
                        <c:v>20.616000000000028</c:v>
                      </c:pt>
                      <c:pt idx="2512">
                        <c:v>20.625999999999991</c:v>
                      </c:pt>
                      <c:pt idx="2513">
                        <c:v>20.635999999999996</c:v>
                      </c:pt>
                      <c:pt idx="2514">
                        <c:v>20.646000000000029</c:v>
                      </c:pt>
                      <c:pt idx="2515">
                        <c:v>20.656000000000006</c:v>
                      </c:pt>
                      <c:pt idx="2516">
                        <c:v>20.665999999999997</c:v>
                      </c:pt>
                      <c:pt idx="2517">
                        <c:v>20.676000000000002</c:v>
                      </c:pt>
                      <c:pt idx="2518">
                        <c:v>20.686000000000007</c:v>
                      </c:pt>
                      <c:pt idx="2519">
                        <c:v>20.695999999999998</c:v>
                      </c:pt>
                      <c:pt idx="2520">
                        <c:v>20.706000000000003</c:v>
                      </c:pt>
                      <c:pt idx="2521">
                        <c:v>20.715999999999966</c:v>
                      </c:pt>
                      <c:pt idx="2522">
                        <c:v>20.725999999999985</c:v>
                      </c:pt>
                      <c:pt idx="2523">
                        <c:v>20.736000000000018</c:v>
                      </c:pt>
                      <c:pt idx="2524">
                        <c:v>20.746000000000009</c:v>
                      </c:pt>
                      <c:pt idx="2525">
                        <c:v>20.756</c:v>
                      </c:pt>
                      <c:pt idx="2526">
                        <c:v>20.76600000000002</c:v>
                      </c:pt>
                      <c:pt idx="2527">
                        <c:v>20.776000000000025</c:v>
                      </c:pt>
                      <c:pt idx="2528">
                        <c:v>20.785999999999987</c:v>
                      </c:pt>
                      <c:pt idx="2529">
                        <c:v>20.796000000000006</c:v>
                      </c:pt>
                      <c:pt idx="2530">
                        <c:v>20.805999999999997</c:v>
                      </c:pt>
                      <c:pt idx="2531">
                        <c:v>20.815999999999988</c:v>
                      </c:pt>
                      <c:pt idx="2532">
                        <c:v>20.826000000000008</c:v>
                      </c:pt>
                      <c:pt idx="2533">
                        <c:v>20.836000000000013</c:v>
                      </c:pt>
                      <c:pt idx="2534">
                        <c:v>20.846000000000018</c:v>
                      </c:pt>
                      <c:pt idx="2535">
                        <c:v>20.855999999999995</c:v>
                      </c:pt>
                      <c:pt idx="2536">
                        <c:v>20.866000000000028</c:v>
                      </c:pt>
                      <c:pt idx="2537">
                        <c:v>20.875999999999991</c:v>
                      </c:pt>
                      <c:pt idx="2538">
                        <c:v>20.885999999999996</c:v>
                      </c:pt>
                      <c:pt idx="2539">
                        <c:v>20.896000000000029</c:v>
                      </c:pt>
                      <c:pt idx="2540">
                        <c:v>20.906000000000006</c:v>
                      </c:pt>
                      <c:pt idx="2541">
                        <c:v>20.916000000000011</c:v>
                      </c:pt>
                      <c:pt idx="2542">
                        <c:v>20.926000000000002</c:v>
                      </c:pt>
                      <c:pt idx="2543">
                        <c:v>20.935999999999964</c:v>
                      </c:pt>
                      <c:pt idx="2544">
                        <c:v>20.945999999999984</c:v>
                      </c:pt>
                      <c:pt idx="2545">
                        <c:v>20.956000000000003</c:v>
                      </c:pt>
                      <c:pt idx="2546">
                        <c:v>20.965999999999994</c:v>
                      </c:pt>
                      <c:pt idx="2547">
                        <c:v>20.975999999999985</c:v>
                      </c:pt>
                      <c:pt idx="2548">
                        <c:v>20.986000000000018</c:v>
                      </c:pt>
                      <c:pt idx="2549">
                        <c:v>20.996000000000009</c:v>
                      </c:pt>
                      <c:pt idx="2550">
                        <c:v>21.006</c:v>
                      </c:pt>
                      <c:pt idx="2551">
                        <c:v>21.016000000000005</c:v>
                      </c:pt>
                      <c:pt idx="2552">
                        <c:v>21.026000000000025</c:v>
                      </c:pt>
                      <c:pt idx="2553">
                        <c:v>21.035999999999987</c:v>
                      </c:pt>
                      <c:pt idx="2554">
                        <c:v>21.046000000000006</c:v>
                      </c:pt>
                      <c:pt idx="2555">
                        <c:v>21.055999999999997</c:v>
                      </c:pt>
                      <c:pt idx="2556">
                        <c:v>21.065999999999988</c:v>
                      </c:pt>
                      <c:pt idx="2557">
                        <c:v>21.076000000000008</c:v>
                      </c:pt>
                      <c:pt idx="2558">
                        <c:v>21.086000000000013</c:v>
                      </c:pt>
                      <c:pt idx="2559">
                        <c:v>21.096000000000018</c:v>
                      </c:pt>
                      <c:pt idx="2560">
                        <c:v>21.10599999999998</c:v>
                      </c:pt>
                      <c:pt idx="2561">
                        <c:v>21.116</c:v>
                      </c:pt>
                      <c:pt idx="2562">
                        <c:v>21.125999999999991</c:v>
                      </c:pt>
                      <c:pt idx="2563">
                        <c:v>21.135999999999996</c:v>
                      </c:pt>
                      <c:pt idx="2564">
                        <c:v>21.146000000000029</c:v>
                      </c:pt>
                      <c:pt idx="2565">
                        <c:v>21.156000000000006</c:v>
                      </c:pt>
                      <c:pt idx="2566">
                        <c:v>21.166000000000011</c:v>
                      </c:pt>
                      <c:pt idx="2567">
                        <c:v>21.176000000000002</c:v>
                      </c:pt>
                      <c:pt idx="2568">
                        <c:v>21.185999999999964</c:v>
                      </c:pt>
                      <c:pt idx="2569">
                        <c:v>21.195999999999984</c:v>
                      </c:pt>
                      <c:pt idx="2570">
                        <c:v>21.206000000000003</c:v>
                      </c:pt>
                      <c:pt idx="2571">
                        <c:v>21.215999999999994</c:v>
                      </c:pt>
                      <c:pt idx="2572">
                        <c:v>21.225999999999985</c:v>
                      </c:pt>
                      <c:pt idx="2573">
                        <c:v>21.236000000000018</c:v>
                      </c:pt>
                      <c:pt idx="2574">
                        <c:v>21.246000000000009</c:v>
                      </c:pt>
                      <c:pt idx="2575">
                        <c:v>21.256</c:v>
                      </c:pt>
                      <c:pt idx="2576">
                        <c:v>21.266000000000005</c:v>
                      </c:pt>
                      <c:pt idx="2577">
                        <c:v>21.276000000000025</c:v>
                      </c:pt>
                      <c:pt idx="2578">
                        <c:v>21.285999999999987</c:v>
                      </c:pt>
                      <c:pt idx="2579">
                        <c:v>21.296000000000006</c:v>
                      </c:pt>
                      <c:pt idx="2580">
                        <c:v>21.305999999999997</c:v>
                      </c:pt>
                      <c:pt idx="2581">
                        <c:v>21.315999999999988</c:v>
                      </c:pt>
                      <c:pt idx="2582">
                        <c:v>21.326000000000008</c:v>
                      </c:pt>
                      <c:pt idx="2583">
                        <c:v>21.336000000000013</c:v>
                      </c:pt>
                      <c:pt idx="2584">
                        <c:v>21.346000000000018</c:v>
                      </c:pt>
                      <c:pt idx="2585">
                        <c:v>21.35599999999998</c:v>
                      </c:pt>
                      <c:pt idx="2586">
                        <c:v>21.366</c:v>
                      </c:pt>
                      <c:pt idx="2587">
                        <c:v>21.375999999999991</c:v>
                      </c:pt>
                      <c:pt idx="2588">
                        <c:v>21.385999999999996</c:v>
                      </c:pt>
                      <c:pt idx="2589">
                        <c:v>21.396000000000029</c:v>
                      </c:pt>
                      <c:pt idx="2590">
                        <c:v>21.406000000000006</c:v>
                      </c:pt>
                      <c:pt idx="2591">
                        <c:v>21.416000000000011</c:v>
                      </c:pt>
                      <c:pt idx="2592">
                        <c:v>21.426000000000002</c:v>
                      </c:pt>
                      <c:pt idx="2593">
                        <c:v>21.435999999999964</c:v>
                      </c:pt>
                      <c:pt idx="2594">
                        <c:v>21.445999999999984</c:v>
                      </c:pt>
                      <c:pt idx="2595">
                        <c:v>21.456000000000003</c:v>
                      </c:pt>
                      <c:pt idx="2596">
                        <c:v>21.465999999999994</c:v>
                      </c:pt>
                      <c:pt idx="2597">
                        <c:v>21.475999999999985</c:v>
                      </c:pt>
                      <c:pt idx="2598">
                        <c:v>21.486000000000018</c:v>
                      </c:pt>
                      <c:pt idx="2599">
                        <c:v>21.496000000000009</c:v>
                      </c:pt>
                      <c:pt idx="2600">
                        <c:v>21.506</c:v>
                      </c:pt>
                      <c:pt idx="2601">
                        <c:v>21.516000000000005</c:v>
                      </c:pt>
                      <c:pt idx="2602">
                        <c:v>21.526000000000025</c:v>
                      </c:pt>
                      <c:pt idx="2603">
                        <c:v>21.535999999999987</c:v>
                      </c:pt>
                      <c:pt idx="2604">
                        <c:v>21.546000000000006</c:v>
                      </c:pt>
                      <c:pt idx="2605">
                        <c:v>21.555999999999997</c:v>
                      </c:pt>
                      <c:pt idx="2606">
                        <c:v>21.565999999999988</c:v>
                      </c:pt>
                      <c:pt idx="2607">
                        <c:v>21.576000000000008</c:v>
                      </c:pt>
                      <c:pt idx="2608">
                        <c:v>21.586000000000013</c:v>
                      </c:pt>
                      <c:pt idx="2609">
                        <c:v>21.596000000000018</c:v>
                      </c:pt>
                      <c:pt idx="2610">
                        <c:v>21.60599999999998</c:v>
                      </c:pt>
                      <c:pt idx="2611">
                        <c:v>21.616</c:v>
                      </c:pt>
                      <c:pt idx="2612">
                        <c:v>21.625999999999991</c:v>
                      </c:pt>
                      <c:pt idx="2613">
                        <c:v>21.635999999999996</c:v>
                      </c:pt>
                      <c:pt idx="2614">
                        <c:v>21.646000000000029</c:v>
                      </c:pt>
                      <c:pt idx="2615">
                        <c:v>21.656000000000006</c:v>
                      </c:pt>
                      <c:pt idx="2616">
                        <c:v>21.666000000000011</c:v>
                      </c:pt>
                      <c:pt idx="2617">
                        <c:v>21.676000000000002</c:v>
                      </c:pt>
                      <c:pt idx="2618">
                        <c:v>21.685999999999964</c:v>
                      </c:pt>
                      <c:pt idx="2619">
                        <c:v>21.695999999999984</c:v>
                      </c:pt>
                      <c:pt idx="2620">
                        <c:v>21.706000000000003</c:v>
                      </c:pt>
                      <c:pt idx="2621">
                        <c:v>21.715999999999994</c:v>
                      </c:pt>
                      <c:pt idx="2622">
                        <c:v>21.725999999999985</c:v>
                      </c:pt>
                      <c:pt idx="2623">
                        <c:v>21.736000000000018</c:v>
                      </c:pt>
                      <c:pt idx="2624">
                        <c:v>21.746000000000009</c:v>
                      </c:pt>
                      <c:pt idx="2625">
                        <c:v>21.756</c:v>
                      </c:pt>
                      <c:pt idx="2626">
                        <c:v>21.766000000000005</c:v>
                      </c:pt>
                      <c:pt idx="2627">
                        <c:v>21.776000000000025</c:v>
                      </c:pt>
                      <c:pt idx="2628">
                        <c:v>21.785999999999987</c:v>
                      </c:pt>
                      <c:pt idx="2629">
                        <c:v>21.796000000000006</c:v>
                      </c:pt>
                      <c:pt idx="2630">
                        <c:v>21.805999999999997</c:v>
                      </c:pt>
                      <c:pt idx="2631">
                        <c:v>21.815999999999988</c:v>
                      </c:pt>
                      <c:pt idx="2632">
                        <c:v>21.826000000000008</c:v>
                      </c:pt>
                      <c:pt idx="2633">
                        <c:v>21.836000000000013</c:v>
                      </c:pt>
                      <c:pt idx="2634">
                        <c:v>21.846000000000018</c:v>
                      </c:pt>
                      <c:pt idx="2635">
                        <c:v>21.85599999999998</c:v>
                      </c:pt>
                      <c:pt idx="2636">
                        <c:v>21.866</c:v>
                      </c:pt>
                      <c:pt idx="2637">
                        <c:v>21.875999999999991</c:v>
                      </c:pt>
                      <c:pt idx="2638">
                        <c:v>21.885999999999996</c:v>
                      </c:pt>
                      <c:pt idx="2639">
                        <c:v>21.896000000000029</c:v>
                      </c:pt>
                      <c:pt idx="2640">
                        <c:v>21.906000000000006</c:v>
                      </c:pt>
                      <c:pt idx="2641">
                        <c:v>21.916000000000011</c:v>
                      </c:pt>
                      <c:pt idx="2642">
                        <c:v>21.926000000000002</c:v>
                      </c:pt>
                      <c:pt idx="2643">
                        <c:v>21.935999999999964</c:v>
                      </c:pt>
                      <c:pt idx="2644">
                        <c:v>21.945999999999984</c:v>
                      </c:pt>
                      <c:pt idx="2645">
                        <c:v>21.956000000000003</c:v>
                      </c:pt>
                      <c:pt idx="2646">
                        <c:v>21.965999999999994</c:v>
                      </c:pt>
                      <c:pt idx="2647">
                        <c:v>21.975999999999985</c:v>
                      </c:pt>
                      <c:pt idx="2648">
                        <c:v>21.986000000000018</c:v>
                      </c:pt>
                      <c:pt idx="2649">
                        <c:v>21.996000000000009</c:v>
                      </c:pt>
                      <c:pt idx="2650">
                        <c:v>22.006</c:v>
                      </c:pt>
                      <c:pt idx="2651">
                        <c:v>22.016000000000005</c:v>
                      </c:pt>
                      <c:pt idx="2652">
                        <c:v>22.026000000000025</c:v>
                      </c:pt>
                      <c:pt idx="2653">
                        <c:v>22.035999999999987</c:v>
                      </c:pt>
                      <c:pt idx="2654">
                        <c:v>22.046000000000006</c:v>
                      </c:pt>
                      <c:pt idx="2655">
                        <c:v>22.055999999999997</c:v>
                      </c:pt>
                      <c:pt idx="2656">
                        <c:v>22.065999999999988</c:v>
                      </c:pt>
                      <c:pt idx="2657">
                        <c:v>22.076000000000008</c:v>
                      </c:pt>
                      <c:pt idx="2658">
                        <c:v>22.086000000000013</c:v>
                      </c:pt>
                      <c:pt idx="2659">
                        <c:v>22.096000000000018</c:v>
                      </c:pt>
                      <c:pt idx="2660">
                        <c:v>22.10599999999998</c:v>
                      </c:pt>
                      <c:pt idx="2661">
                        <c:v>22.116</c:v>
                      </c:pt>
                      <c:pt idx="2662">
                        <c:v>22.125999999999991</c:v>
                      </c:pt>
                      <c:pt idx="2663">
                        <c:v>22.135999999999996</c:v>
                      </c:pt>
                      <c:pt idx="2664">
                        <c:v>22.146000000000029</c:v>
                      </c:pt>
                      <c:pt idx="2665">
                        <c:v>22.156000000000006</c:v>
                      </c:pt>
                      <c:pt idx="2666">
                        <c:v>22.166000000000011</c:v>
                      </c:pt>
                      <c:pt idx="2667">
                        <c:v>22.176000000000002</c:v>
                      </c:pt>
                      <c:pt idx="2668">
                        <c:v>22.185999999999964</c:v>
                      </c:pt>
                      <c:pt idx="2669">
                        <c:v>22.195999999999984</c:v>
                      </c:pt>
                      <c:pt idx="2670">
                        <c:v>22.206000000000003</c:v>
                      </c:pt>
                      <c:pt idx="2671">
                        <c:v>22.215999999999994</c:v>
                      </c:pt>
                      <c:pt idx="2672">
                        <c:v>22.225999999999985</c:v>
                      </c:pt>
                      <c:pt idx="2673">
                        <c:v>22.236000000000018</c:v>
                      </c:pt>
                      <c:pt idx="2674">
                        <c:v>22.246000000000009</c:v>
                      </c:pt>
                      <c:pt idx="2675">
                        <c:v>22.256</c:v>
                      </c:pt>
                      <c:pt idx="2676">
                        <c:v>22.266000000000005</c:v>
                      </c:pt>
                      <c:pt idx="2677">
                        <c:v>22.276000000000025</c:v>
                      </c:pt>
                      <c:pt idx="2678">
                        <c:v>22.285999999999987</c:v>
                      </c:pt>
                      <c:pt idx="2679">
                        <c:v>22.296000000000006</c:v>
                      </c:pt>
                      <c:pt idx="2680">
                        <c:v>22.305999999999997</c:v>
                      </c:pt>
                      <c:pt idx="2681">
                        <c:v>22.315999999999988</c:v>
                      </c:pt>
                      <c:pt idx="2682">
                        <c:v>22.326000000000008</c:v>
                      </c:pt>
                      <c:pt idx="2683">
                        <c:v>22.336000000000013</c:v>
                      </c:pt>
                      <c:pt idx="2684">
                        <c:v>22.346000000000018</c:v>
                      </c:pt>
                      <c:pt idx="2685">
                        <c:v>22.35599999999998</c:v>
                      </c:pt>
                      <c:pt idx="2686">
                        <c:v>22.366</c:v>
                      </c:pt>
                      <c:pt idx="2687">
                        <c:v>22.375999999999991</c:v>
                      </c:pt>
                      <c:pt idx="2688">
                        <c:v>22.385999999999996</c:v>
                      </c:pt>
                      <c:pt idx="2689">
                        <c:v>22.396000000000029</c:v>
                      </c:pt>
                      <c:pt idx="2690">
                        <c:v>22.406000000000006</c:v>
                      </c:pt>
                      <c:pt idx="2691">
                        <c:v>22.416000000000011</c:v>
                      </c:pt>
                      <c:pt idx="2692">
                        <c:v>22.426000000000002</c:v>
                      </c:pt>
                      <c:pt idx="2693">
                        <c:v>22.435999999999964</c:v>
                      </c:pt>
                      <c:pt idx="2694">
                        <c:v>22.445999999999984</c:v>
                      </c:pt>
                      <c:pt idx="2695">
                        <c:v>22.456000000000003</c:v>
                      </c:pt>
                      <c:pt idx="2696">
                        <c:v>22.465999999999994</c:v>
                      </c:pt>
                      <c:pt idx="2697">
                        <c:v>22.475999999999985</c:v>
                      </c:pt>
                      <c:pt idx="2698">
                        <c:v>22.486000000000018</c:v>
                      </c:pt>
                      <c:pt idx="2699">
                        <c:v>22.496000000000009</c:v>
                      </c:pt>
                      <c:pt idx="2700">
                        <c:v>22.506</c:v>
                      </c:pt>
                      <c:pt idx="2701">
                        <c:v>22.516000000000005</c:v>
                      </c:pt>
                      <c:pt idx="2702">
                        <c:v>22.526000000000025</c:v>
                      </c:pt>
                      <c:pt idx="2703">
                        <c:v>22.535999999999987</c:v>
                      </c:pt>
                      <c:pt idx="2704">
                        <c:v>22.546000000000006</c:v>
                      </c:pt>
                      <c:pt idx="2705">
                        <c:v>22.555999999999997</c:v>
                      </c:pt>
                      <c:pt idx="2706">
                        <c:v>22.565999999999974</c:v>
                      </c:pt>
                      <c:pt idx="2707">
                        <c:v>22.575999999999993</c:v>
                      </c:pt>
                      <c:pt idx="2708">
                        <c:v>22.585999999999999</c:v>
                      </c:pt>
                      <c:pt idx="2709">
                        <c:v>22.596000000000018</c:v>
                      </c:pt>
                      <c:pt idx="2710">
                        <c:v>22.605999999999995</c:v>
                      </c:pt>
                      <c:pt idx="2711">
                        <c:v>22.616</c:v>
                      </c:pt>
                      <c:pt idx="2712">
                        <c:v>22.625999999999991</c:v>
                      </c:pt>
                      <c:pt idx="2713">
                        <c:v>22.63600000000001</c:v>
                      </c:pt>
                      <c:pt idx="2714">
                        <c:v>22.646000000000029</c:v>
                      </c:pt>
                      <c:pt idx="2715">
                        <c:v>22.655999999999992</c:v>
                      </c:pt>
                      <c:pt idx="2716">
                        <c:v>22.665999999999997</c:v>
                      </c:pt>
                      <c:pt idx="2717">
                        <c:v>22.676000000000002</c:v>
                      </c:pt>
                      <c:pt idx="2718">
                        <c:v>22.686000000000007</c:v>
                      </c:pt>
                      <c:pt idx="2719">
                        <c:v>22.695999999999984</c:v>
                      </c:pt>
                      <c:pt idx="2720">
                        <c:v>22.706000000000003</c:v>
                      </c:pt>
                      <c:pt idx="2721">
                        <c:v>22.715999999999994</c:v>
                      </c:pt>
                      <c:pt idx="2722">
                        <c:v>22.725999999999985</c:v>
                      </c:pt>
                      <c:pt idx="2723">
                        <c:v>22.73599999999999</c:v>
                      </c:pt>
                      <c:pt idx="2724">
                        <c:v>22.745999999999981</c:v>
                      </c:pt>
                      <c:pt idx="2725">
                        <c:v>22.756</c:v>
                      </c:pt>
                      <c:pt idx="2726">
                        <c:v>22.76600000000002</c:v>
                      </c:pt>
                      <c:pt idx="2727">
                        <c:v>22.776000000000025</c:v>
                      </c:pt>
                      <c:pt idx="2728">
                        <c:v>22.785999999999987</c:v>
                      </c:pt>
                      <c:pt idx="2729">
                        <c:v>22.796000000000006</c:v>
                      </c:pt>
                      <c:pt idx="2730">
                        <c:v>22.805999999999997</c:v>
                      </c:pt>
                      <c:pt idx="2731">
                        <c:v>22.815999999999974</c:v>
                      </c:pt>
                      <c:pt idx="2732">
                        <c:v>22.825999999999993</c:v>
                      </c:pt>
                      <c:pt idx="2733">
                        <c:v>22.835999999999999</c:v>
                      </c:pt>
                      <c:pt idx="2734">
                        <c:v>22.846000000000018</c:v>
                      </c:pt>
                      <c:pt idx="2735">
                        <c:v>22.855999999999995</c:v>
                      </c:pt>
                      <c:pt idx="2736">
                        <c:v>22.866</c:v>
                      </c:pt>
                      <c:pt idx="2737">
                        <c:v>22.875999999999991</c:v>
                      </c:pt>
                      <c:pt idx="2738">
                        <c:v>22.88600000000001</c:v>
                      </c:pt>
                      <c:pt idx="2739">
                        <c:v>22.896000000000029</c:v>
                      </c:pt>
                      <c:pt idx="2740">
                        <c:v>22.905999999999992</c:v>
                      </c:pt>
                      <c:pt idx="2741">
                        <c:v>22.915999999999997</c:v>
                      </c:pt>
                      <c:pt idx="2742">
                        <c:v>22.926000000000002</c:v>
                      </c:pt>
                      <c:pt idx="2743">
                        <c:v>22.936000000000007</c:v>
                      </c:pt>
                      <c:pt idx="2744">
                        <c:v>22.945999999999984</c:v>
                      </c:pt>
                      <c:pt idx="2745">
                        <c:v>22.956000000000003</c:v>
                      </c:pt>
                      <c:pt idx="2746">
                        <c:v>22.965999999999994</c:v>
                      </c:pt>
                      <c:pt idx="2747">
                        <c:v>22.975999999999985</c:v>
                      </c:pt>
                      <c:pt idx="2748">
                        <c:v>22.98599999999999</c:v>
                      </c:pt>
                      <c:pt idx="2749">
                        <c:v>22.995999999999981</c:v>
                      </c:pt>
                      <c:pt idx="2750">
                        <c:v>23.006</c:v>
                      </c:pt>
                      <c:pt idx="2751">
                        <c:v>23.01600000000002</c:v>
                      </c:pt>
                      <c:pt idx="2752">
                        <c:v>23.026000000000025</c:v>
                      </c:pt>
                      <c:pt idx="2753">
                        <c:v>23.035999999999987</c:v>
                      </c:pt>
                      <c:pt idx="2754">
                        <c:v>23.046000000000006</c:v>
                      </c:pt>
                      <c:pt idx="2755">
                        <c:v>23.055999999999997</c:v>
                      </c:pt>
                      <c:pt idx="2756">
                        <c:v>23.065999999999974</c:v>
                      </c:pt>
                      <c:pt idx="2757">
                        <c:v>23.075999999999993</c:v>
                      </c:pt>
                      <c:pt idx="2758">
                        <c:v>23.085999999999999</c:v>
                      </c:pt>
                      <c:pt idx="2759">
                        <c:v>23.096000000000018</c:v>
                      </c:pt>
                      <c:pt idx="2760">
                        <c:v>23.105999999999995</c:v>
                      </c:pt>
                      <c:pt idx="2761">
                        <c:v>23.116</c:v>
                      </c:pt>
                      <c:pt idx="2762">
                        <c:v>23.125999999999991</c:v>
                      </c:pt>
                      <c:pt idx="2763">
                        <c:v>23.13600000000001</c:v>
                      </c:pt>
                      <c:pt idx="2764">
                        <c:v>23.146000000000029</c:v>
                      </c:pt>
                      <c:pt idx="2765">
                        <c:v>23.155999999999992</c:v>
                      </c:pt>
                      <c:pt idx="2766">
                        <c:v>23.165999999999997</c:v>
                      </c:pt>
                      <c:pt idx="2767">
                        <c:v>23.176000000000002</c:v>
                      </c:pt>
                      <c:pt idx="2768">
                        <c:v>23.186000000000007</c:v>
                      </c:pt>
                      <c:pt idx="2769">
                        <c:v>23.195999999999984</c:v>
                      </c:pt>
                      <c:pt idx="2770">
                        <c:v>23.206000000000003</c:v>
                      </c:pt>
                      <c:pt idx="2771">
                        <c:v>23.215999999999994</c:v>
                      </c:pt>
                      <c:pt idx="2772">
                        <c:v>23.225999999999985</c:v>
                      </c:pt>
                      <c:pt idx="2773">
                        <c:v>23.23599999999999</c:v>
                      </c:pt>
                      <c:pt idx="2774">
                        <c:v>23.245999999999981</c:v>
                      </c:pt>
                      <c:pt idx="2775">
                        <c:v>23.256</c:v>
                      </c:pt>
                      <c:pt idx="2776">
                        <c:v>23.26600000000002</c:v>
                      </c:pt>
                      <c:pt idx="2777">
                        <c:v>23.276000000000025</c:v>
                      </c:pt>
                      <c:pt idx="2778">
                        <c:v>23.285999999999987</c:v>
                      </c:pt>
                      <c:pt idx="2779">
                        <c:v>23.296000000000006</c:v>
                      </c:pt>
                      <c:pt idx="2780">
                        <c:v>23.305999999999997</c:v>
                      </c:pt>
                      <c:pt idx="2781">
                        <c:v>23.315999999999974</c:v>
                      </c:pt>
                      <c:pt idx="2782">
                        <c:v>23.325999999999993</c:v>
                      </c:pt>
                      <c:pt idx="2783">
                        <c:v>23.335999999999999</c:v>
                      </c:pt>
                      <c:pt idx="2784">
                        <c:v>23.346000000000018</c:v>
                      </c:pt>
                      <c:pt idx="2785">
                        <c:v>23.355999999999995</c:v>
                      </c:pt>
                      <c:pt idx="2786">
                        <c:v>23.366</c:v>
                      </c:pt>
                      <c:pt idx="2787">
                        <c:v>23.375999999999991</c:v>
                      </c:pt>
                      <c:pt idx="2788">
                        <c:v>23.38600000000001</c:v>
                      </c:pt>
                      <c:pt idx="2789">
                        <c:v>23.396000000000029</c:v>
                      </c:pt>
                      <c:pt idx="2790">
                        <c:v>23.405999999999992</c:v>
                      </c:pt>
                      <c:pt idx="2791">
                        <c:v>23.415999999999997</c:v>
                      </c:pt>
                      <c:pt idx="2792">
                        <c:v>23.426000000000002</c:v>
                      </c:pt>
                      <c:pt idx="2793">
                        <c:v>23.436000000000007</c:v>
                      </c:pt>
                      <c:pt idx="2794">
                        <c:v>23.445999999999984</c:v>
                      </c:pt>
                      <c:pt idx="2795">
                        <c:v>23.456000000000003</c:v>
                      </c:pt>
                      <c:pt idx="2796">
                        <c:v>23.465999999999994</c:v>
                      </c:pt>
                      <c:pt idx="2797">
                        <c:v>23.475999999999985</c:v>
                      </c:pt>
                      <c:pt idx="2798">
                        <c:v>23.48599999999999</c:v>
                      </c:pt>
                      <c:pt idx="2799">
                        <c:v>23.495999999999981</c:v>
                      </c:pt>
                      <c:pt idx="2800">
                        <c:v>23.506</c:v>
                      </c:pt>
                      <c:pt idx="2801">
                        <c:v>23.51600000000002</c:v>
                      </c:pt>
                      <c:pt idx="2802">
                        <c:v>23.526000000000025</c:v>
                      </c:pt>
                      <c:pt idx="2803">
                        <c:v>23.535999999999987</c:v>
                      </c:pt>
                      <c:pt idx="2804">
                        <c:v>23.546000000000006</c:v>
                      </c:pt>
                      <c:pt idx="2805">
                        <c:v>23.555999999999997</c:v>
                      </c:pt>
                      <c:pt idx="2806">
                        <c:v>23.565999999999974</c:v>
                      </c:pt>
                      <c:pt idx="2807">
                        <c:v>23.575999999999993</c:v>
                      </c:pt>
                      <c:pt idx="2808">
                        <c:v>23.585999999999999</c:v>
                      </c:pt>
                      <c:pt idx="2809">
                        <c:v>23.596000000000018</c:v>
                      </c:pt>
                      <c:pt idx="2810">
                        <c:v>23.605999999999995</c:v>
                      </c:pt>
                      <c:pt idx="2811">
                        <c:v>23.616</c:v>
                      </c:pt>
                      <c:pt idx="2812">
                        <c:v>23.625999999999991</c:v>
                      </c:pt>
                      <c:pt idx="2813">
                        <c:v>23.63600000000001</c:v>
                      </c:pt>
                      <c:pt idx="2814">
                        <c:v>23.646000000000029</c:v>
                      </c:pt>
                      <c:pt idx="2815">
                        <c:v>23.655999999999992</c:v>
                      </c:pt>
                      <c:pt idx="2816">
                        <c:v>23.665999999999997</c:v>
                      </c:pt>
                      <c:pt idx="2817">
                        <c:v>23.676000000000002</c:v>
                      </c:pt>
                      <c:pt idx="2818">
                        <c:v>23.686000000000007</c:v>
                      </c:pt>
                      <c:pt idx="2819">
                        <c:v>23.695999999999984</c:v>
                      </c:pt>
                      <c:pt idx="2820">
                        <c:v>23.706000000000003</c:v>
                      </c:pt>
                      <c:pt idx="2821">
                        <c:v>23.715999999999994</c:v>
                      </c:pt>
                      <c:pt idx="2822">
                        <c:v>23.725999999999985</c:v>
                      </c:pt>
                      <c:pt idx="2823">
                        <c:v>23.73599999999999</c:v>
                      </c:pt>
                      <c:pt idx="2824">
                        <c:v>23.745999999999981</c:v>
                      </c:pt>
                      <c:pt idx="2825">
                        <c:v>23.756</c:v>
                      </c:pt>
                      <c:pt idx="2826">
                        <c:v>23.76600000000002</c:v>
                      </c:pt>
                      <c:pt idx="2827">
                        <c:v>23.776000000000025</c:v>
                      </c:pt>
                      <c:pt idx="2828">
                        <c:v>23.785999999999987</c:v>
                      </c:pt>
                      <c:pt idx="2829">
                        <c:v>23.796000000000006</c:v>
                      </c:pt>
                      <c:pt idx="2830">
                        <c:v>23.805999999999997</c:v>
                      </c:pt>
                      <c:pt idx="2831">
                        <c:v>23.815999999999974</c:v>
                      </c:pt>
                      <c:pt idx="2832">
                        <c:v>23.825999999999993</c:v>
                      </c:pt>
                      <c:pt idx="2833">
                        <c:v>23.835999999999999</c:v>
                      </c:pt>
                      <c:pt idx="2834">
                        <c:v>23.846000000000018</c:v>
                      </c:pt>
                      <c:pt idx="2835">
                        <c:v>23.855999999999995</c:v>
                      </c:pt>
                      <c:pt idx="2836">
                        <c:v>23.866</c:v>
                      </c:pt>
                      <c:pt idx="2837">
                        <c:v>23.875999999999991</c:v>
                      </c:pt>
                      <c:pt idx="2838">
                        <c:v>23.88600000000001</c:v>
                      </c:pt>
                      <c:pt idx="2839">
                        <c:v>23.896000000000029</c:v>
                      </c:pt>
                      <c:pt idx="2840">
                        <c:v>23.905999999999992</c:v>
                      </c:pt>
                      <c:pt idx="2841">
                        <c:v>23.915999999999997</c:v>
                      </c:pt>
                      <c:pt idx="2842">
                        <c:v>23.926000000000002</c:v>
                      </c:pt>
                      <c:pt idx="2843">
                        <c:v>23.936000000000007</c:v>
                      </c:pt>
                      <c:pt idx="2844">
                        <c:v>23.945999999999984</c:v>
                      </c:pt>
                      <c:pt idx="2845">
                        <c:v>23.956000000000003</c:v>
                      </c:pt>
                      <c:pt idx="2846">
                        <c:v>23.965999999999994</c:v>
                      </c:pt>
                      <c:pt idx="2847">
                        <c:v>23.975999999999985</c:v>
                      </c:pt>
                      <c:pt idx="2848">
                        <c:v>23.98599999999999</c:v>
                      </c:pt>
                      <c:pt idx="2849">
                        <c:v>23.995999999999981</c:v>
                      </c:pt>
                      <c:pt idx="2850">
                        <c:v>24.006</c:v>
                      </c:pt>
                      <c:pt idx="2851">
                        <c:v>24.01600000000002</c:v>
                      </c:pt>
                      <c:pt idx="2852">
                        <c:v>24.026000000000025</c:v>
                      </c:pt>
                      <c:pt idx="2853">
                        <c:v>24.035999999999987</c:v>
                      </c:pt>
                      <c:pt idx="2854">
                        <c:v>24.046000000000006</c:v>
                      </c:pt>
                      <c:pt idx="2855">
                        <c:v>24.055999999999997</c:v>
                      </c:pt>
                      <c:pt idx="2856">
                        <c:v>24.065999999999974</c:v>
                      </c:pt>
                      <c:pt idx="2857">
                        <c:v>24.075999999999993</c:v>
                      </c:pt>
                      <c:pt idx="2858">
                        <c:v>24.085999999999999</c:v>
                      </c:pt>
                      <c:pt idx="2859">
                        <c:v>24.096000000000018</c:v>
                      </c:pt>
                      <c:pt idx="2860">
                        <c:v>24.105999999999995</c:v>
                      </c:pt>
                      <c:pt idx="2861">
                        <c:v>24.116</c:v>
                      </c:pt>
                      <c:pt idx="2862">
                        <c:v>24.125999999999991</c:v>
                      </c:pt>
                      <c:pt idx="2863">
                        <c:v>24.13600000000001</c:v>
                      </c:pt>
                      <c:pt idx="2864">
                        <c:v>24.146000000000029</c:v>
                      </c:pt>
                      <c:pt idx="2865">
                        <c:v>24.155999999999992</c:v>
                      </c:pt>
                      <c:pt idx="2866">
                        <c:v>24.165999999999997</c:v>
                      </c:pt>
                      <c:pt idx="2867">
                        <c:v>24.176000000000002</c:v>
                      </c:pt>
                      <c:pt idx="2868">
                        <c:v>24.186000000000007</c:v>
                      </c:pt>
                      <c:pt idx="2869">
                        <c:v>24.195999999999984</c:v>
                      </c:pt>
                      <c:pt idx="2870">
                        <c:v>24.206000000000003</c:v>
                      </c:pt>
                      <c:pt idx="2871">
                        <c:v>24.215999999999994</c:v>
                      </c:pt>
                      <c:pt idx="2872">
                        <c:v>24.225999999999985</c:v>
                      </c:pt>
                      <c:pt idx="2873">
                        <c:v>24.236000000000018</c:v>
                      </c:pt>
                      <c:pt idx="2874">
                        <c:v>24.245999999999981</c:v>
                      </c:pt>
                      <c:pt idx="2875">
                        <c:v>24.256</c:v>
                      </c:pt>
                      <c:pt idx="2876">
                        <c:v>24.26600000000002</c:v>
                      </c:pt>
                      <c:pt idx="2877">
                        <c:v>24.276000000000025</c:v>
                      </c:pt>
                      <c:pt idx="2878">
                        <c:v>24.285999999999987</c:v>
                      </c:pt>
                      <c:pt idx="2879">
                        <c:v>24.296000000000006</c:v>
                      </c:pt>
                      <c:pt idx="2880">
                        <c:v>24.305999999999997</c:v>
                      </c:pt>
                      <c:pt idx="2881">
                        <c:v>24.315999999999988</c:v>
                      </c:pt>
                      <c:pt idx="2882">
                        <c:v>24.325999999999993</c:v>
                      </c:pt>
                      <c:pt idx="2883">
                        <c:v>24.335999999999999</c:v>
                      </c:pt>
                      <c:pt idx="2884">
                        <c:v>24.346000000000018</c:v>
                      </c:pt>
                      <c:pt idx="2885">
                        <c:v>24.355999999999995</c:v>
                      </c:pt>
                      <c:pt idx="2886">
                        <c:v>24.366</c:v>
                      </c:pt>
                      <c:pt idx="2887">
                        <c:v>24.375999999999991</c:v>
                      </c:pt>
                      <c:pt idx="2888">
                        <c:v>24.385999999999996</c:v>
                      </c:pt>
                      <c:pt idx="2889">
                        <c:v>24.396000000000029</c:v>
                      </c:pt>
                      <c:pt idx="2890">
                        <c:v>24.406000000000006</c:v>
                      </c:pt>
                      <c:pt idx="2891">
                        <c:v>24.415999999999997</c:v>
                      </c:pt>
                      <c:pt idx="2892">
                        <c:v>24.426000000000002</c:v>
                      </c:pt>
                      <c:pt idx="2893">
                        <c:v>24.436000000000007</c:v>
                      </c:pt>
                      <c:pt idx="2894">
                        <c:v>24.445999999999984</c:v>
                      </c:pt>
                      <c:pt idx="2895">
                        <c:v>24.455999999999989</c:v>
                      </c:pt>
                      <c:pt idx="2896">
                        <c:v>24.465999999999994</c:v>
                      </c:pt>
                      <c:pt idx="2897">
                        <c:v>24.475999999999985</c:v>
                      </c:pt>
                      <c:pt idx="2898">
                        <c:v>24.486000000000018</c:v>
                      </c:pt>
                      <c:pt idx="2899">
                        <c:v>24.495999999999981</c:v>
                      </c:pt>
                      <c:pt idx="2900">
                        <c:v>24.506</c:v>
                      </c:pt>
                      <c:pt idx="2901">
                        <c:v>24.51600000000002</c:v>
                      </c:pt>
                      <c:pt idx="2902">
                        <c:v>24.526000000000025</c:v>
                      </c:pt>
                      <c:pt idx="2903">
                        <c:v>24.535999999999987</c:v>
                      </c:pt>
                      <c:pt idx="2904">
                        <c:v>24.546000000000006</c:v>
                      </c:pt>
                      <c:pt idx="2905">
                        <c:v>24.555999999999997</c:v>
                      </c:pt>
                      <c:pt idx="2906">
                        <c:v>24.565999999999988</c:v>
                      </c:pt>
                      <c:pt idx="2907">
                        <c:v>24.575999999999993</c:v>
                      </c:pt>
                      <c:pt idx="2908">
                        <c:v>24.585999999999999</c:v>
                      </c:pt>
                      <c:pt idx="2909">
                        <c:v>24.596000000000018</c:v>
                      </c:pt>
                      <c:pt idx="2910">
                        <c:v>24.605999999999995</c:v>
                      </c:pt>
                      <c:pt idx="2911">
                        <c:v>24.616</c:v>
                      </c:pt>
                      <c:pt idx="2912">
                        <c:v>24.625999999999991</c:v>
                      </c:pt>
                      <c:pt idx="2913">
                        <c:v>24.635999999999996</c:v>
                      </c:pt>
                      <c:pt idx="2914">
                        <c:v>24.646000000000029</c:v>
                      </c:pt>
                      <c:pt idx="2915">
                        <c:v>24.656000000000006</c:v>
                      </c:pt>
                      <c:pt idx="2916">
                        <c:v>24.665999999999997</c:v>
                      </c:pt>
                      <c:pt idx="2917">
                        <c:v>24.676000000000002</c:v>
                      </c:pt>
                      <c:pt idx="2918">
                        <c:v>24.686000000000007</c:v>
                      </c:pt>
                      <c:pt idx="2919">
                        <c:v>24.695999999999984</c:v>
                      </c:pt>
                      <c:pt idx="2920">
                        <c:v>24.705999999999989</c:v>
                      </c:pt>
                      <c:pt idx="2921">
                        <c:v>24.715999999999994</c:v>
                      </c:pt>
                      <c:pt idx="2922">
                        <c:v>24.725999999999985</c:v>
                      </c:pt>
                      <c:pt idx="2923">
                        <c:v>24.736000000000018</c:v>
                      </c:pt>
                      <c:pt idx="2924">
                        <c:v>24.745999999999981</c:v>
                      </c:pt>
                      <c:pt idx="2925">
                        <c:v>24.756</c:v>
                      </c:pt>
                      <c:pt idx="2926">
                        <c:v>24.76600000000002</c:v>
                      </c:pt>
                      <c:pt idx="2927">
                        <c:v>24.776000000000025</c:v>
                      </c:pt>
                      <c:pt idx="2928">
                        <c:v>24.785999999999987</c:v>
                      </c:pt>
                      <c:pt idx="2929">
                        <c:v>24.796000000000006</c:v>
                      </c:pt>
                      <c:pt idx="2930">
                        <c:v>24.805999999999997</c:v>
                      </c:pt>
                      <c:pt idx="2931">
                        <c:v>24.815999999999988</c:v>
                      </c:pt>
                      <c:pt idx="2932">
                        <c:v>24.825999999999993</c:v>
                      </c:pt>
                      <c:pt idx="2933">
                        <c:v>24.835999999999999</c:v>
                      </c:pt>
                      <c:pt idx="2934">
                        <c:v>24.846000000000018</c:v>
                      </c:pt>
                      <c:pt idx="2935">
                        <c:v>24.855999999999995</c:v>
                      </c:pt>
                      <c:pt idx="2936">
                        <c:v>24.866</c:v>
                      </c:pt>
                      <c:pt idx="2937">
                        <c:v>24.875999999999991</c:v>
                      </c:pt>
                      <c:pt idx="2938">
                        <c:v>24.885999999999996</c:v>
                      </c:pt>
                      <c:pt idx="2939">
                        <c:v>24.896000000000029</c:v>
                      </c:pt>
                      <c:pt idx="2940">
                        <c:v>24.906000000000006</c:v>
                      </c:pt>
                      <c:pt idx="2941">
                        <c:v>24.915999999999997</c:v>
                      </c:pt>
                      <c:pt idx="2942">
                        <c:v>24.926000000000002</c:v>
                      </c:pt>
                      <c:pt idx="2943">
                        <c:v>24.936000000000007</c:v>
                      </c:pt>
                      <c:pt idx="2944">
                        <c:v>24.945999999999984</c:v>
                      </c:pt>
                      <c:pt idx="2945">
                        <c:v>24.955999999999989</c:v>
                      </c:pt>
                      <c:pt idx="2946">
                        <c:v>24.965999999999994</c:v>
                      </c:pt>
                      <c:pt idx="2947">
                        <c:v>24.975999999999985</c:v>
                      </c:pt>
                      <c:pt idx="2948">
                        <c:v>24.986000000000018</c:v>
                      </c:pt>
                      <c:pt idx="2949">
                        <c:v>24.995999999999981</c:v>
                      </c:pt>
                      <c:pt idx="2950">
                        <c:v>25.006</c:v>
                      </c:pt>
                      <c:pt idx="2951">
                        <c:v>25.01600000000002</c:v>
                      </c:pt>
                      <c:pt idx="2952">
                        <c:v>25.026000000000025</c:v>
                      </c:pt>
                      <c:pt idx="2953">
                        <c:v>25.035999999999987</c:v>
                      </c:pt>
                      <c:pt idx="2954">
                        <c:v>25.046000000000006</c:v>
                      </c:pt>
                      <c:pt idx="2955">
                        <c:v>25.055999999999997</c:v>
                      </c:pt>
                      <c:pt idx="2956">
                        <c:v>25.065999999999988</c:v>
                      </c:pt>
                      <c:pt idx="2957">
                        <c:v>25.075999999999993</c:v>
                      </c:pt>
                      <c:pt idx="2958">
                        <c:v>25.085999999999999</c:v>
                      </c:pt>
                      <c:pt idx="2959">
                        <c:v>25.096000000000018</c:v>
                      </c:pt>
                      <c:pt idx="2960">
                        <c:v>25.105999999999995</c:v>
                      </c:pt>
                      <c:pt idx="2961">
                        <c:v>25.116</c:v>
                      </c:pt>
                      <c:pt idx="2962">
                        <c:v>25.125999999999991</c:v>
                      </c:pt>
                      <c:pt idx="2963">
                        <c:v>25.135999999999996</c:v>
                      </c:pt>
                      <c:pt idx="2964">
                        <c:v>25.146000000000029</c:v>
                      </c:pt>
                      <c:pt idx="2965">
                        <c:v>25.156000000000006</c:v>
                      </c:pt>
                      <c:pt idx="2966">
                        <c:v>25.165999999999997</c:v>
                      </c:pt>
                      <c:pt idx="2967">
                        <c:v>25.176000000000002</c:v>
                      </c:pt>
                      <c:pt idx="2968">
                        <c:v>25.186000000000007</c:v>
                      </c:pt>
                      <c:pt idx="2969">
                        <c:v>25.195999999999984</c:v>
                      </c:pt>
                      <c:pt idx="2970">
                        <c:v>25.205999999999989</c:v>
                      </c:pt>
                      <c:pt idx="2971">
                        <c:v>25.215999999999994</c:v>
                      </c:pt>
                      <c:pt idx="2972">
                        <c:v>25.225999999999985</c:v>
                      </c:pt>
                      <c:pt idx="2973">
                        <c:v>25.236000000000018</c:v>
                      </c:pt>
                      <c:pt idx="2974">
                        <c:v>25.245999999999981</c:v>
                      </c:pt>
                      <c:pt idx="2975">
                        <c:v>25.256</c:v>
                      </c:pt>
                      <c:pt idx="2976">
                        <c:v>25.26600000000002</c:v>
                      </c:pt>
                      <c:pt idx="2977">
                        <c:v>25.276000000000025</c:v>
                      </c:pt>
                      <c:pt idx="2978">
                        <c:v>25.285999999999987</c:v>
                      </c:pt>
                      <c:pt idx="2979">
                        <c:v>25.296000000000006</c:v>
                      </c:pt>
                      <c:pt idx="2980">
                        <c:v>25.305999999999997</c:v>
                      </c:pt>
                      <c:pt idx="2981">
                        <c:v>25.315999999999988</c:v>
                      </c:pt>
                      <c:pt idx="2982">
                        <c:v>25.325999999999993</c:v>
                      </c:pt>
                      <c:pt idx="2983">
                        <c:v>25.335999999999999</c:v>
                      </c:pt>
                      <c:pt idx="2984">
                        <c:v>25.346000000000018</c:v>
                      </c:pt>
                      <c:pt idx="2985">
                        <c:v>25.355999999999995</c:v>
                      </c:pt>
                      <c:pt idx="2986">
                        <c:v>25.366</c:v>
                      </c:pt>
                      <c:pt idx="2987">
                        <c:v>25.375999999999991</c:v>
                      </c:pt>
                      <c:pt idx="2988">
                        <c:v>25.385999999999996</c:v>
                      </c:pt>
                      <c:pt idx="2989">
                        <c:v>25.396000000000029</c:v>
                      </c:pt>
                      <c:pt idx="2990">
                        <c:v>25.406000000000006</c:v>
                      </c:pt>
                      <c:pt idx="2991">
                        <c:v>25.415999999999997</c:v>
                      </c:pt>
                      <c:pt idx="2992">
                        <c:v>25.426000000000002</c:v>
                      </c:pt>
                      <c:pt idx="2993">
                        <c:v>25.436000000000007</c:v>
                      </c:pt>
                      <c:pt idx="2994">
                        <c:v>25.445999999999984</c:v>
                      </c:pt>
                      <c:pt idx="2995">
                        <c:v>25.455999999999989</c:v>
                      </c:pt>
                      <c:pt idx="2996">
                        <c:v>25.465999999999994</c:v>
                      </c:pt>
                      <c:pt idx="2997">
                        <c:v>25.475999999999985</c:v>
                      </c:pt>
                      <c:pt idx="2998">
                        <c:v>25.486000000000018</c:v>
                      </c:pt>
                      <c:pt idx="2999">
                        <c:v>25.495999999999981</c:v>
                      </c:pt>
                      <c:pt idx="3000">
                        <c:v>25.506</c:v>
                      </c:pt>
                      <c:pt idx="3001">
                        <c:v>25.51600000000002</c:v>
                      </c:pt>
                      <c:pt idx="3002">
                        <c:v>25.526000000000025</c:v>
                      </c:pt>
                      <c:pt idx="3003">
                        <c:v>25.535999999999987</c:v>
                      </c:pt>
                      <c:pt idx="3004">
                        <c:v>25.546000000000006</c:v>
                      </c:pt>
                      <c:pt idx="3005">
                        <c:v>25.555999999999997</c:v>
                      </c:pt>
                      <c:pt idx="3006">
                        <c:v>25.565999999999988</c:v>
                      </c:pt>
                      <c:pt idx="3007">
                        <c:v>25.575999999999993</c:v>
                      </c:pt>
                      <c:pt idx="3008">
                        <c:v>25.585999999999999</c:v>
                      </c:pt>
                      <c:pt idx="3009">
                        <c:v>25.596000000000018</c:v>
                      </c:pt>
                      <c:pt idx="3010">
                        <c:v>25.605999999999995</c:v>
                      </c:pt>
                      <c:pt idx="3011">
                        <c:v>25.616</c:v>
                      </c:pt>
                      <c:pt idx="3012">
                        <c:v>25.625999999999991</c:v>
                      </c:pt>
                      <c:pt idx="3013">
                        <c:v>25.635999999999996</c:v>
                      </c:pt>
                      <c:pt idx="3014">
                        <c:v>25.646000000000029</c:v>
                      </c:pt>
                      <c:pt idx="3015">
                        <c:v>25.656000000000006</c:v>
                      </c:pt>
                      <c:pt idx="3016">
                        <c:v>25.665999999999997</c:v>
                      </c:pt>
                      <c:pt idx="3017">
                        <c:v>25.676000000000002</c:v>
                      </c:pt>
                      <c:pt idx="3018">
                        <c:v>25.686000000000007</c:v>
                      </c:pt>
                      <c:pt idx="3019">
                        <c:v>25.695999999999984</c:v>
                      </c:pt>
                      <c:pt idx="3020">
                        <c:v>25.705999999999989</c:v>
                      </c:pt>
                      <c:pt idx="3021">
                        <c:v>25.715999999999994</c:v>
                      </c:pt>
                      <c:pt idx="3022">
                        <c:v>25.725999999999985</c:v>
                      </c:pt>
                      <c:pt idx="3023">
                        <c:v>25.736000000000018</c:v>
                      </c:pt>
                      <c:pt idx="3024">
                        <c:v>25.745999999999981</c:v>
                      </c:pt>
                      <c:pt idx="3025">
                        <c:v>25.756</c:v>
                      </c:pt>
                      <c:pt idx="3026">
                        <c:v>25.76600000000002</c:v>
                      </c:pt>
                      <c:pt idx="3027">
                        <c:v>25.776000000000025</c:v>
                      </c:pt>
                      <c:pt idx="3028">
                        <c:v>25.785999999999987</c:v>
                      </c:pt>
                      <c:pt idx="3029">
                        <c:v>25.796000000000006</c:v>
                      </c:pt>
                      <c:pt idx="3030">
                        <c:v>25.805999999999997</c:v>
                      </c:pt>
                      <c:pt idx="3031">
                        <c:v>25.815999999999988</c:v>
                      </c:pt>
                      <c:pt idx="3032">
                        <c:v>25.825999999999993</c:v>
                      </c:pt>
                      <c:pt idx="3033">
                        <c:v>25.835999999999999</c:v>
                      </c:pt>
                      <c:pt idx="3034">
                        <c:v>25.846000000000018</c:v>
                      </c:pt>
                      <c:pt idx="3035">
                        <c:v>25.855999999999995</c:v>
                      </c:pt>
                      <c:pt idx="3036">
                        <c:v>25.866</c:v>
                      </c:pt>
                      <c:pt idx="3037">
                        <c:v>25.875999999999991</c:v>
                      </c:pt>
                      <c:pt idx="3038">
                        <c:v>25.885999999999996</c:v>
                      </c:pt>
                      <c:pt idx="3039">
                        <c:v>25.896000000000029</c:v>
                      </c:pt>
                      <c:pt idx="3040">
                        <c:v>25.906000000000006</c:v>
                      </c:pt>
                      <c:pt idx="3041">
                        <c:v>25.915999999999997</c:v>
                      </c:pt>
                      <c:pt idx="3042">
                        <c:v>25.926000000000002</c:v>
                      </c:pt>
                      <c:pt idx="3043">
                        <c:v>25.936000000000007</c:v>
                      </c:pt>
                      <c:pt idx="3044">
                        <c:v>25.945999999999984</c:v>
                      </c:pt>
                      <c:pt idx="3045">
                        <c:v>25.955999999999989</c:v>
                      </c:pt>
                      <c:pt idx="3046">
                        <c:v>25.965999999999994</c:v>
                      </c:pt>
                      <c:pt idx="3047">
                        <c:v>25.975999999999985</c:v>
                      </c:pt>
                      <c:pt idx="3048">
                        <c:v>25.986000000000018</c:v>
                      </c:pt>
                      <c:pt idx="3049">
                        <c:v>25.995999999999981</c:v>
                      </c:pt>
                      <c:pt idx="3050">
                        <c:v>26.005999999999986</c:v>
                      </c:pt>
                      <c:pt idx="3051">
                        <c:v>26.01600000000002</c:v>
                      </c:pt>
                      <c:pt idx="3052">
                        <c:v>26.026000000000025</c:v>
                      </c:pt>
                      <c:pt idx="3053">
                        <c:v>26.035999999999987</c:v>
                      </c:pt>
                      <c:pt idx="3054">
                        <c:v>26.046000000000006</c:v>
                      </c:pt>
                      <c:pt idx="3055">
                        <c:v>26.055999999999997</c:v>
                      </c:pt>
                      <c:pt idx="3056">
                        <c:v>26.066000000000017</c:v>
                      </c:pt>
                      <c:pt idx="3057">
                        <c:v>26.076000000000008</c:v>
                      </c:pt>
                      <c:pt idx="3058">
                        <c:v>26.085999999999999</c:v>
                      </c:pt>
                      <c:pt idx="3059">
                        <c:v>26.096000000000018</c:v>
                      </c:pt>
                      <c:pt idx="3060">
                        <c:v>26.105999999999995</c:v>
                      </c:pt>
                      <c:pt idx="3061">
                        <c:v>26.116</c:v>
                      </c:pt>
                      <c:pt idx="3062">
                        <c:v>26.125999999999991</c:v>
                      </c:pt>
                      <c:pt idx="3063">
                        <c:v>26.135999999999996</c:v>
                      </c:pt>
                      <c:pt idx="3064">
                        <c:v>26.146000000000029</c:v>
                      </c:pt>
                      <c:pt idx="3065">
                        <c:v>26.156000000000006</c:v>
                      </c:pt>
                      <c:pt idx="3066">
                        <c:v>26.165999999999997</c:v>
                      </c:pt>
                      <c:pt idx="3067">
                        <c:v>26.176000000000002</c:v>
                      </c:pt>
                      <c:pt idx="3068">
                        <c:v>26.186000000000007</c:v>
                      </c:pt>
                      <c:pt idx="3069">
                        <c:v>26.195999999999984</c:v>
                      </c:pt>
                      <c:pt idx="3070">
                        <c:v>26.206000000000003</c:v>
                      </c:pt>
                      <c:pt idx="3071">
                        <c:v>26.215999999999994</c:v>
                      </c:pt>
                      <c:pt idx="3072">
                        <c:v>26.225999999999985</c:v>
                      </c:pt>
                      <c:pt idx="3073">
                        <c:v>26.236000000000018</c:v>
                      </c:pt>
                      <c:pt idx="3074">
                        <c:v>26.245999999999981</c:v>
                      </c:pt>
                      <c:pt idx="3075">
                        <c:v>26.255999999999986</c:v>
                      </c:pt>
                      <c:pt idx="3076">
                        <c:v>26.26600000000002</c:v>
                      </c:pt>
                      <c:pt idx="3077">
                        <c:v>26.276000000000025</c:v>
                      </c:pt>
                      <c:pt idx="3078">
                        <c:v>26.285999999999987</c:v>
                      </c:pt>
                      <c:pt idx="3079">
                        <c:v>26.296000000000006</c:v>
                      </c:pt>
                      <c:pt idx="3080">
                        <c:v>26.305999999999997</c:v>
                      </c:pt>
                      <c:pt idx="3081">
                        <c:v>26.316000000000017</c:v>
                      </c:pt>
                      <c:pt idx="3082">
                        <c:v>26.326000000000008</c:v>
                      </c:pt>
                      <c:pt idx="3083">
                        <c:v>26.335999999999999</c:v>
                      </c:pt>
                      <c:pt idx="3084">
                        <c:v>26.346000000000018</c:v>
                      </c:pt>
                      <c:pt idx="3085">
                        <c:v>26.355999999999995</c:v>
                      </c:pt>
                      <c:pt idx="3086">
                        <c:v>26.366</c:v>
                      </c:pt>
                      <c:pt idx="3087">
                        <c:v>26.375999999999991</c:v>
                      </c:pt>
                      <c:pt idx="3088">
                        <c:v>26.385999999999996</c:v>
                      </c:pt>
                      <c:pt idx="3089">
                        <c:v>26.396000000000029</c:v>
                      </c:pt>
                      <c:pt idx="3090">
                        <c:v>26.406000000000006</c:v>
                      </c:pt>
                      <c:pt idx="3091">
                        <c:v>26.415999999999997</c:v>
                      </c:pt>
                      <c:pt idx="3092">
                        <c:v>26.426000000000002</c:v>
                      </c:pt>
                      <c:pt idx="3093">
                        <c:v>26.436000000000007</c:v>
                      </c:pt>
                      <c:pt idx="3094">
                        <c:v>26.445999999999984</c:v>
                      </c:pt>
                      <c:pt idx="3095">
                        <c:v>26.456000000000003</c:v>
                      </c:pt>
                      <c:pt idx="3096">
                        <c:v>26.465999999999994</c:v>
                      </c:pt>
                      <c:pt idx="3097">
                        <c:v>26.475999999999985</c:v>
                      </c:pt>
                      <c:pt idx="3098">
                        <c:v>26.486000000000018</c:v>
                      </c:pt>
                      <c:pt idx="3099">
                        <c:v>26.495999999999981</c:v>
                      </c:pt>
                      <c:pt idx="3100">
                        <c:v>26.505999999999986</c:v>
                      </c:pt>
                      <c:pt idx="3101">
                        <c:v>26.51600000000002</c:v>
                      </c:pt>
                      <c:pt idx="3102">
                        <c:v>26.526000000000025</c:v>
                      </c:pt>
                      <c:pt idx="3103">
                        <c:v>26.535999999999987</c:v>
                      </c:pt>
                      <c:pt idx="3104">
                        <c:v>26.546000000000006</c:v>
                      </c:pt>
                      <c:pt idx="3105">
                        <c:v>26.555999999999997</c:v>
                      </c:pt>
                      <c:pt idx="3106">
                        <c:v>26.566000000000017</c:v>
                      </c:pt>
                      <c:pt idx="3107">
                        <c:v>26.576000000000008</c:v>
                      </c:pt>
                      <c:pt idx="3108">
                        <c:v>26.585999999999999</c:v>
                      </c:pt>
                      <c:pt idx="3109">
                        <c:v>26.596000000000018</c:v>
                      </c:pt>
                      <c:pt idx="3110">
                        <c:v>26.605999999999995</c:v>
                      </c:pt>
                      <c:pt idx="3111">
                        <c:v>26.616</c:v>
                      </c:pt>
                      <c:pt idx="3112">
                        <c:v>26.625999999999991</c:v>
                      </c:pt>
                      <c:pt idx="3113">
                        <c:v>26.635999999999996</c:v>
                      </c:pt>
                      <c:pt idx="3114">
                        <c:v>26.646000000000029</c:v>
                      </c:pt>
                      <c:pt idx="3115">
                        <c:v>26.656000000000006</c:v>
                      </c:pt>
                      <c:pt idx="3116">
                        <c:v>26.665999999999997</c:v>
                      </c:pt>
                      <c:pt idx="3117">
                        <c:v>26.676000000000002</c:v>
                      </c:pt>
                      <c:pt idx="3118">
                        <c:v>26.686000000000007</c:v>
                      </c:pt>
                      <c:pt idx="3119">
                        <c:v>26.695999999999984</c:v>
                      </c:pt>
                      <c:pt idx="3120">
                        <c:v>26.706000000000003</c:v>
                      </c:pt>
                      <c:pt idx="3121">
                        <c:v>26.715999999999994</c:v>
                      </c:pt>
                      <c:pt idx="3122">
                        <c:v>26.725999999999985</c:v>
                      </c:pt>
                      <c:pt idx="3123">
                        <c:v>26.736000000000018</c:v>
                      </c:pt>
                      <c:pt idx="3124">
                        <c:v>26.745999999999981</c:v>
                      </c:pt>
                      <c:pt idx="3125">
                        <c:v>26.755999999999986</c:v>
                      </c:pt>
                      <c:pt idx="3126">
                        <c:v>26.76600000000002</c:v>
                      </c:pt>
                      <c:pt idx="3127">
                        <c:v>26.776000000000025</c:v>
                      </c:pt>
                      <c:pt idx="3128">
                        <c:v>26.785999999999987</c:v>
                      </c:pt>
                      <c:pt idx="3129">
                        <c:v>26.796000000000006</c:v>
                      </c:pt>
                      <c:pt idx="3130">
                        <c:v>26.805999999999997</c:v>
                      </c:pt>
                      <c:pt idx="3131">
                        <c:v>26.816000000000017</c:v>
                      </c:pt>
                      <c:pt idx="3132">
                        <c:v>26.826000000000008</c:v>
                      </c:pt>
                      <c:pt idx="3133">
                        <c:v>26.835999999999999</c:v>
                      </c:pt>
                      <c:pt idx="3134">
                        <c:v>26.846000000000018</c:v>
                      </c:pt>
                      <c:pt idx="3135">
                        <c:v>26.855999999999995</c:v>
                      </c:pt>
                      <c:pt idx="3136">
                        <c:v>26.866</c:v>
                      </c:pt>
                      <c:pt idx="3137">
                        <c:v>26.875999999999991</c:v>
                      </c:pt>
                      <c:pt idx="3138">
                        <c:v>26.885999999999996</c:v>
                      </c:pt>
                      <c:pt idx="3139">
                        <c:v>26.896000000000029</c:v>
                      </c:pt>
                      <c:pt idx="3140">
                        <c:v>26.906000000000006</c:v>
                      </c:pt>
                      <c:pt idx="3141">
                        <c:v>26.915999999999997</c:v>
                      </c:pt>
                      <c:pt idx="3142">
                        <c:v>26.926000000000002</c:v>
                      </c:pt>
                      <c:pt idx="3143">
                        <c:v>26.936000000000007</c:v>
                      </c:pt>
                      <c:pt idx="3144">
                        <c:v>26.945999999999984</c:v>
                      </c:pt>
                      <c:pt idx="3145">
                        <c:v>26.956000000000003</c:v>
                      </c:pt>
                      <c:pt idx="3146">
                        <c:v>26.965999999999994</c:v>
                      </c:pt>
                      <c:pt idx="3147">
                        <c:v>26.975999999999985</c:v>
                      </c:pt>
                      <c:pt idx="3148">
                        <c:v>26.986000000000018</c:v>
                      </c:pt>
                      <c:pt idx="3149">
                        <c:v>26.995999999999981</c:v>
                      </c:pt>
                      <c:pt idx="3150">
                        <c:v>27.005999999999986</c:v>
                      </c:pt>
                      <c:pt idx="3151">
                        <c:v>27.01600000000002</c:v>
                      </c:pt>
                      <c:pt idx="3152">
                        <c:v>27.026000000000025</c:v>
                      </c:pt>
                      <c:pt idx="3153">
                        <c:v>27.035999999999987</c:v>
                      </c:pt>
                      <c:pt idx="3154">
                        <c:v>27.046000000000006</c:v>
                      </c:pt>
                      <c:pt idx="3155">
                        <c:v>27.055999999999997</c:v>
                      </c:pt>
                      <c:pt idx="3156">
                        <c:v>27.066000000000017</c:v>
                      </c:pt>
                      <c:pt idx="3157">
                        <c:v>27.076000000000008</c:v>
                      </c:pt>
                      <c:pt idx="3158">
                        <c:v>27.085999999999999</c:v>
                      </c:pt>
                      <c:pt idx="3159">
                        <c:v>27.096000000000018</c:v>
                      </c:pt>
                      <c:pt idx="3160">
                        <c:v>27.105999999999995</c:v>
                      </c:pt>
                      <c:pt idx="3161">
                        <c:v>27.116</c:v>
                      </c:pt>
                      <c:pt idx="3162">
                        <c:v>27.125999999999991</c:v>
                      </c:pt>
                      <c:pt idx="3163">
                        <c:v>27.135999999999996</c:v>
                      </c:pt>
                      <c:pt idx="3164">
                        <c:v>27.146000000000029</c:v>
                      </c:pt>
                      <c:pt idx="3165">
                        <c:v>27.156000000000006</c:v>
                      </c:pt>
                      <c:pt idx="3166">
                        <c:v>27.165999999999997</c:v>
                      </c:pt>
                      <c:pt idx="3167">
                        <c:v>27.176000000000002</c:v>
                      </c:pt>
                      <c:pt idx="3168">
                        <c:v>27.186000000000007</c:v>
                      </c:pt>
                      <c:pt idx="3169">
                        <c:v>27.195999999999984</c:v>
                      </c:pt>
                      <c:pt idx="3170">
                        <c:v>27.206000000000003</c:v>
                      </c:pt>
                      <c:pt idx="3171">
                        <c:v>27.215999999999994</c:v>
                      </c:pt>
                      <c:pt idx="3172">
                        <c:v>27.225999999999985</c:v>
                      </c:pt>
                      <c:pt idx="3173">
                        <c:v>27.236000000000018</c:v>
                      </c:pt>
                      <c:pt idx="3174">
                        <c:v>27.245999999999981</c:v>
                      </c:pt>
                      <c:pt idx="3175">
                        <c:v>27.255999999999986</c:v>
                      </c:pt>
                      <c:pt idx="3176">
                        <c:v>27.26600000000002</c:v>
                      </c:pt>
                      <c:pt idx="3177">
                        <c:v>27.276000000000025</c:v>
                      </c:pt>
                      <c:pt idx="3178">
                        <c:v>27.285999999999987</c:v>
                      </c:pt>
                      <c:pt idx="3179">
                        <c:v>27.296000000000006</c:v>
                      </c:pt>
                      <c:pt idx="3180">
                        <c:v>27.305999999999997</c:v>
                      </c:pt>
                      <c:pt idx="3181">
                        <c:v>27.316000000000017</c:v>
                      </c:pt>
                      <c:pt idx="3182">
                        <c:v>27.326000000000008</c:v>
                      </c:pt>
                      <c:pt idx="3183">
                        <c:v>27.335999999999999</c:v>
                      </c:pt>
                      <c:pt idx="3184">
                        <c:v>27.346000000000018</c:v>
                      </c:pt>
                      <c:pt idx="3185">
                        <c:v>27.355999999999995</c:v>
                      </c:pt>
                      <c:pt idx="3186">
                        <c:v>27.366</c:v>
                      </c:pt>
                      <c:pt idx="3187">
                        <c:v>27.375999999999991</c:v>
                      </c:pt>
                      <c:pt idx="3188">
                        <c:v>27.385999999999996</c:v>
                      </c:pt>
                      <c:pt idx="3189">
                        <c:v>27.396000000000029</c:v>
                      </c:pt>
                      <c:pt idx="3190">
                        <c:v>27.406000000000006</c:v>
                      </c:pt>
                      <c:pt idx="3191">
                        <c:v>27.415999999999997</c:v>
                      </c:pt>
                      <c:pt idx="3192">
                        <c:v>27.426000000000002</c:v>
                      </c:pt>
                      <c:pt idx="3193">
                        <c:v>27.436000000000007</c:v>
                      </c:pt>
                      <c:pt idx="3194">
                        <c:v>27.445999999999984</c:v>
                      </c:pt>
                      <c:pt idx="3195">
                        <c:v>27.456000000000003</c:v>
                      </c:pt>
                      <c:pt idx="3196">
                        <c:v>27.465999999999994</c:v>
                      </c:pt>
                      <c:pt idx="3197">
                        <c:v>27.475999999999985</c:v>
                      </c:pt>
                      <c:pt idx="3198">
                        <c:v>27.486000000000018</c:v>
                      </c:pt>
                      <c:pt idx="3199">
                        <c:v>27.495999999999981</c:v>
                      </c:pt>
                      <c:pt idx="3200">
                        <c:v>27.505999999999986</c:v>
                      </c:pt>
                      <c:pt idx="3201">
                        <c:v>27.51600000000002</c:v>
                      </c:pt>
                      <c:pt idx="3202">
                        <c:v>27.526000000000025</c:v>
                      </c:pt>
                      <c:pt idx="3203">
                        <c:v>27.535999999999987</c:v>
                      </c:pt>
                      <c:pt idx="3204">
                        <c:v>27.546000000000006</c:v>
                      </c:pt>
                      <c:pt idx="3205">
                        <c:v>27.555999999999997</c:v>
                      </c:pt>
                      <c:pt idx="3206">
                        <c:v>27.566000000000017</c:v>
                      </c:pt>
                      <c:pt idx="3207">
                        <c:v>27.576000000000008</c:v>
                      </c:pt>
                      <c:pt idx="3208">
                        <c:v>27.585999999999999</c:v>
                      </c:pt>
                      <c:pt idx="3209">
                        <c:v>27.596000000000018</c:v>
                      </c:pt>
                      <c:pt idx="3210">
                        <c:v>27.605999999999995</c:v>
                      </c:pt>
                      <c:pt idx="3211">
                        <c:v>27.616</c:v>
                      </c:pt>
                      <c:pt idx="3212">
                        <c:v>27.625999999999991</c:v>
                      </c:pt>
                      <c:pt idx="3213">
                        <c:v>27.635999999999996</c:v>
                      </c:pt>
                      <c:pt idx="3214">
                        <c:v>27.646000000000029</c:v>
                      </c:pt>
                      <c:pt idx="3215">
                        <c:v>27.656000000000006</c:v>
                      </c:pt>
                      <c:pt idx="3216">
                        <c:v>27.665999999999997</c:v>
                      </c:pt>
                      <c:pt idx="3217">
                        <c:v>27.676000000000002</c:v>
                      </c:pt>
                      <c:pt idx="3218">
                        <c:v>27.686000000000007</c:v>
                      </c:pt>
                      <c:pt idx="3219">
                        <c:v>27.695999999999984</c:v>
                      </c:pt>
                      <c:pt idx="3220">
                        <c:v>27.706000000000003</c:v>
                      </c:pt>
                      <c:pt idx="3221">
                        <c:v>27.715999999999994</c:v>
                      </c:pt>
                      <c:pt idx="3222">
                        <c:v>27.725999999999985</c:v>
                      </c:pt>
                      <c:pt idx="3223">
                        <c:v>27.736000000000018</c:v>
                      </c:pt>
                      <c:pt idx="3224">
                        <c:v>27.745999999999981</c:v>
                      </c:pt>
                      <c:pt idx="3225">
                        <c:v>27.755999999999986</c:v>
                      </c:pt>
                      <c:pt idx="3226">
                        <c:v>27.76600000000002</c:v>
                      </c:pt>
                      <c:pt idx="3227">
                        <c:v>27.776000000000025</c:v>
                      </c:pt>
                      <c:pt idx="3228">
                        <c:v>27.786000000000001</c:v>
                      </c:pt>
                      <c:pt idx="3229">
                        <c:v>27.796000000000006</c:v>
                      </c:pt>
                      <c:pt idx="3230">
                        <c:v>27.805999999999997</c:v>
                      </c:pt>
                      <c:pt idx="3231">
                        <c:v>27.815999999999988</c:v>
                      </c:pt>
                      <c:pt idx="3232">
                        <c:v>27.826000000000008</c:v>
                      </c:pt>
                      <c:pt idx="3233">
                        <c:v>27.835999999999999</c:v>
                      </c:pt>
                      <c:pt idx="3234">
                        <c:v>27.846000000000018</c:v>
                      </c:pt>
                      <c:pt idx="3235">
                        <c:v>27.855999999999995</c:v>
                      </c:pt>
                      <c:pt idx="3236">
                        <c:v>27.866000000000028</c:v>
                      </c:pt>
                      <c:pt idx="3237">
                        <c:v>27.875999999999991</c:v>
                      </c:pt>
                      <c:pt idx="3238">
                        <c:v>27.885999999999996</c:v>
                      </c:pt>
                      <c:pt idx="3239">
                        <c:v>27.896000000000015</c:v>
                      </c:pt>
                      <c:pt idx="3240">
                        <c:v>27.906000000000006</c:v>
                      </c:pt>
                      <c:pt idx="3241">
                        <c:v>27.915999999999997</c:v>
                      </c:pt>
                      <c:pt idx="3242">
                        <c:v>27.926000000000002</c:v>
                      </c:pt>
                      <c:pt idx="3243">
                        <c:v>27.936000000000007</c:v>
                      </c:pt>
                      <c:pt idx="3244">
                        <c:v>27.945999999999984</c:v>
                      </c:pt>
                      <c:pt idx="3245">
                        <c:v>27.956000000000003</c:v>
                      </c:pt>
                      <c:pt idx="3246">
                        <c:v>27.965999999999994</c:v>
                      </c:pt>
                      <c:pt idx="3247">
                        <c:v>27.975999999999971</c:v>
                      </c:pt>
                      <c:pt idx="3248">
                        <c:v>27.986000000000018</c:v>
                      </c:pt>
                      <c:pt idx="3249">
                        <c:v>27.995999999999981</c:v>
                      </c:pt>
                      <c:pt idx="3250">
                        <c:v>28.006</c:v>
                      </c:pt>
                      <c:pt idx="3251">
                        <c:v>28.01600000000002</c:v>
                      </c:pt>
                      <c:pt idx="3252">
                        <c:v>28.026000000000025</c:v>
                      </c:pt>
                      <c:pt idx="3253">
                        <c:v>28.036000000000001</c:v>
                      </c:pt>
                      <c:pt idx="3254">
                        <c:v>28.046000000000006</c:v>
                      </c:pt>
                      <c:pt idx="3255">
                        <c:v>28.055999999999997</c:v>
                      </c:pt>
                      <c:pt idx="3256">
                        <c:v>28.065999999999988</c:v>
                      </c:pt>
                      <c:pt idx="3257">
                        <c:v>28.076000000000008</c:v>
                      </c:pt>
                      <c:pt idx="3258">
                        <c:v>28.085999999999999</c:v>
                      </c:pt>
                      <c:pt idx="3259">
                        <c:v>28.096000000000018</c:v>
                      </c:pt>
                      <c:pt idx="3260">
                        <c:v>28.105999999999995</c:v>
                      </c:pt>
                      <c:pt idx="3261">
                        <c:v>28.116000000000028</c:v>
                      </c:pt>
                      <c:pt idx="3262">
                        <c:v>28.125999999999991</c:v>
                      </c:pt>
                      <c:pt idx="3263">
                        <c:v>28.135999999999996</c:v>
                      </c:pt>
                      <c:pt idx="3264">
                        <c:v>28.146000000000015</c:v>
                      </c:pt>
                      <c:pt idx="3265">
                        <c:v>28.156000000000006</c:v>
                      </c:pt>
                      <c:pt idx="3266">
                        <c:v>28.165999999999997</c:v>
                      </c:pt>
                      <c:pt idx="3267">
                        <c:v>28.176000000000002</c:v>
                      </c:pt>
                      <c:pt idx="3268">
                        <c:v>28.186000000000007</c:v>
                      </c:pt>
                      <c:pt idx="3269">
                        <c:v>28.195999999999984</c:v>
                      </c:pt>
                      <c:pt idx="3270">
                        <c:v>28.206000000000003</c:v>
                      </c:pt>
                      <c:pt idx="3271">
                        <c:v>28.215999999999994</c:v>
                      </c:pt>
                      <c:pt idx="3272">
                        <c:v>28.225999999999971</c:v>
                      </c:pt>
                      <c:pt idx="3273">
                        <c:v>28.236000000000018</c:v>
                      </c:pt>
                      <c:pt idx="3274">
                        <c:v>28.245999999999981</c:v>
                      </c:pt>
                      <c:pt idx="3275">
                        <c:v>28.256</c:v>
                      </c:pt>
                      <c:pt idx="3276">
                        <c:v>28.26600000000002</c:v>
                      </c:pt>
                      <c:pt idx="3277">
                        <c:v>28.276000000000025</c:v>
                      </c:pt>
                      <c:pt idx="3278">
                        <c:v>28.286000000000001</c:v>
                      </c:pt>
                      <c:pt idx="3279">
                        <c:v>28.296000000000006</c:v>
                      </c:pt>
                      <c:pt idx="3280">
                        <c:v>28.305999999999997</c:v>
                      </c:pt>
                      <c:pt idx="3281">
                        <c:v>28.315999999999988</c:v>
                      </c:pt>
                      <c:pt idx="3282">
                        <c:v>28.326000000000008</c:v>
                      </c:pt>
                      <c:pt idx="3283">
                        <c:v>28.335999999999999</c:v>
                      </c:pt>
                      <c:pt idx="3284">
                        <c:v>28.346000000000018</c:v>
                      </c:pt>
                      <c:pt idx="3285">
                        <c:v>28.355999999999995</c:v>
                      </c:pt>
                      <c:pt idx="3286">
                        <c:v>28.366000000000028</c:v>
                      </c:pt>
                      <c:pt idx="3287">
                        <c:v>28.375999999999991</c:v>
                      </c:pt>
                      <c:pt idx="3288">
                        <c:v>28.385999999999996</c:v>
                      </c:pt>
                      <c:pt idx="3289">
                        <c:v>28.396000000000015</c:v>
                      </c:pt>
                      <c:pt idx="3290">
                        <c:v>28.406000000000006</c:v>
                      </c:pt>
                      <c:pt idx="3291">
                        <c:v>28.415999999999997</c:v>
                      </c:pt>
                      <c:pt idx="3292">
                        <c:v>28.426000000000002</c:v>
                      </c:pt>
                      <c:pt idx="3293">
                        <c:v>28.436000000000007</c:v>
                      </c:pt>
                      <c:pt idx="3294">
                        <c:v>28.445999999999984</c:v>
                      </c:pt>
                      <c:pt idx="3295">
                        <c:v>28.456000000000003</c:v>
                      </c:pt>
                      <c:pt idx="3296">
                        <c:v>28.465999999999994</c:v>
                      </c:pt>
                      <c:pt idx="3297">
                        <c:v>28.475999999999971</c:v>
                      </c:pt>
                      <c:pt idx="3298">
                        <c:v>28.486000000000018</c:v>
                      </c:pt>
                      <c:pt idx="3299">
                        <c:v>28.495999999999981</c:v>
                      </c:pt>
                      <c:pt idx="3300">
                        <c:v>28.506</c:v>
                      </c:pt>
                      <c:pt idx="3301">
                        <c:v>28.51600000000002</c:v>
                      </c:pt>
                      <c:pt idx="3302">
                        <c:v>28.526000000000025</c:v>
                      </c:pt>
                      <c:pt idx="3303">
                        <c:v>28.536000000000001</c:v>
                      </c:pt>
                      <c:pt idx="3304">
                        <c:v>28.546000000000006</c:v>
                      </c:pt>
                      <c:pt idx="3305">
                        <c:v>28.555999999999997</c:v>
                      </c:pt>
                      <c:pt idx="3306">
                        <c:v>28.565999999999988</c:v>
                      </c:pt>
                      <c:pt idx="3307">
                        <c:v>28.576000000000008</c:v>
                      </c:pt>
                      <c:pt idx="3308">
                        <c:v>28.585999999999999</c:v>
                      </c:pt>
                      <c:pt idx="3309">
                        <c:v>28.596000000000018</c:v>
                      </c:pt>
                      <c:pt idx="3310">
                        <c:v>28.605999999999995</c:v>
                      </c:pt>
                      <c:pt idx="3311">
                        <c:v>28.616000000000028</c:v>
                      </c:pt>
                      <c:pt idx="3312">
                        <c:v>28.625999999999991</c:v>
                      </c:pt>
                      <c:pt idx="3313">
                        <c:v>28.635999999999996</c:v>
                      </c:pt>
                      <c:pt idx="3314">
                        <c:v>28.646000000000015</c:v>
                      </c:pt>
                      <c:pt idx="3315">
                        <c:v>28.656000000000006</c:v>
                      </c:pt>
                      <c:pt idx="3316">
                        <c:v>28.665999999999997</c:v>
                      </c:pt>
                      <c:pt idx="3317">
                        <c:v>28.676000000000002</c:v>
                      </c:pt>
                      <c:pt idx="3318">
                        <c:v>28.686000000000007</c:v>
                      </c:pt>
                      <c:pt idx="3319">
                        <c:v>28.695999999999984</c:v>
                      </c:pt>
                      <c:pt idx="3320">
                        <c:v>28.706000000000003</c:v>
                      </c:pt>
                      <c:pt idx="3321">
                        <c:v>28.715999999999994</c:v>
                      </c:pt>
                      <c:pt idx="3322">
                        <c:v>28.725999999999971</c:v>
                      </c:pt>
                      <c:pt idx="3323">
                        <c:v>28.736000000000018</c:v>
                      </c:pt>
                      <c:pt idx="3324">
                        <c:v>28.745999999999981</c:v>
                      </c:pt>
                      <c:pt idx="3325">
                        <c:v>28.756</c:v>
                      </c:pt>
                      <c:pt idx="3326">
                        <c:v>28.76600000000002</c:v>
                      </c:pt>
                      <c:pt idx="3327">
                        <c:v>28.776000000000025</c:v>
                      </c:pt>
                      <c:pt idx="3328">
                        <c:v>28.786000000000001</c:v>
                      </c:pt>
                      <c:pt idx="3329">
                        <c:v>28.796000000000006</c:v>
                      </c:pt>
                      <c:pt idx="3330">
                        <c:v>28.805999999999997</c:v>
                      </c:pt>
                      <c:pt idx="3331">
                        <c:v>28.815999999999988</c:v>
                      </c:pt>
                      <c:pt idx="3332">
                        <c:v>28.826000000000008</c:v>
                      </c:pt>
                      <c:pt idx="3333">
                        <c:v>28.835999999999999</c:v>
                      </c:pt>
                      <c:pt idx="3334">
                        <c:v>28.846000000000018</c:v>
                      </c:pt>
                      <c:pt idx="3335">
                        <c:v>28.855999999999995</c:v>
                      </c:pt>
                      <c:pt idx="3336">
                        <c:v>28.866000000000028</c:v>
                      </c:pt>
                      <c:pt idx="3337">
                        <c:v>28.875999999999991</c:v>
                      </c:pt>
                      <c:pt idx="3338">
                        <c:v>28.885999999999996</c:v>
                      </c:pt>
                      <c:pt idx="3339">
                        <c:v>28.896000000000015</c:v>
                      </c:pt>
                      <c:pt idx="3340">
                        <c:v>28.906000000000006</c:v>
                      </c:pt>
                      <c:pt idx="3341">
                        <c:v>28.915999999999997</c:v>
                      </c:pt>
                      <c:pt idx="3342">
                        <c:v>28.926000000000002</c:v>
                      </c:pt>
                      <c:pt idx="3343">
                        <c:v>28.936000000000007</c:v>
                      </c:pt>
                      <c:pt idx="3344">
                        <c:v>28.945999999999984</c:v>
                      </c:pt>
                      <c:pt idx="3345">
                        <c:v>28.956000000000003</c:v>
                      </c:pt>
                      <c:pt idx="3346">
                        <c:v>28.965999999999994</c:v>
                      </c:pt>
                      <c:pt idx="3347">
                        <c:v>28.975999999999971</c:v>
                      </c:pt>
                      <c:pt idx="3348">
                        <c:v>28.986000000000018</c:v>
                      </c:pt>
                      <c:pt idx="3349">
                        <c:v>28.995999999999981</c:v>
                      </c:pt>
                      <c:pt idx="3350">
                        <c:v>29.006</c:v>
                      </c:pt>
                      <c:pt idx="3351">
                        <c:v>29.01600000000002</c:v>
                      </c:pt>
                      <c:pt idx="3352">
                        <c:v>29.026000000000025</c:v>
                      </c:pt>
                      <c:pt idx="3353">
                        <c:v>29.036000000000001</c:v>
                      </c:pt>
                      <c:pt idx="3354">
                        <c:v>29.046000000000006</c:v>
                      </c:pt>
                      <c:pt idx="3355">
                        <c:v>29.055999999999997</c:v>
                      </c:pt>
                      <c:pt idx="3356">
                        <c:v>29.065999999999988</c:v>
                      </c:pt>
                      <c:pt idx="3357">
                        <c:v>29.076000000000008</c:v>
                      </c:pt>
                      <c:pt idx="3358">
                        <c:v>29.085999999999999</c:v>
                      </c:pt>
                      <c:pt idx="3359">
                        <c:v>29.096000000000018</c:v>
                      </c:pt>
                      <c:pt idx="3360">
                        <c:v>29.105999999999995</c:v>
                      </c:pt>
                      <c:pt idx="3361">
                        <c:v>29.116000000000028</c:v>
                      </c:pt>
                      <c:pt idx="3362">
                        <c:v>29.125999999999991</c:v>
                      </c:pt>
                      <c:pt idx="3363">
                        <c:v>29.135999999999996</c:v>
                      </c:pt>
                      <c:pt idx="3364">
                        <c:v>29.146000000000015</c:v>
                      </c:pt>
                      <c:pt idx="3365">
                        <c:v>29.156000000000006</c:v>
                      </c:pt>
                      <c:pt idx="3366">
                        <c:v>29.165999999999997</c:v>
                      </c:pt>
                      <c:pt idx="3367">
                        <c:v>29.176000000000002</c:v>
                      </c:pt>
                      <c:pt idx="3368">
                        <c:v>29.186000000000007</c:v>
                      </c:pt>
                      <c:pt idx="3369">
                        <c:v>29.195999999999984</c:v>
                      </c:pt>
                      <c:pt idx="3370">
                        <c:v>29.206000000000003</c:v>
                      </c:pt>
                      <c:pt idx="3371">
                        <c:v>29.215999999999994</c:v>
                      </c:pt>
                      <c:pt idx="3372">
                        <c:v>29.225999999999971</c:v>
                      </c:pt>
                      <c:pt idx="3373">
                        <c:v>29.236000000000018</c:v>
                      </c:pt>
                      <c:pt idx="3374">
                        <c:v>29.245999999999981</c:v>
                      </c:pt>
                      <c:pt idx="3375">
                        <c:v>29.256</c:v>
                      </c:pt>
                      <c:pt idx="3376">
                        <c:v>29.26600000000002</c:v>
                      </c:pt>
                      <c:pt idx="3377">
                        <c:v>29.276000000000025</c:v>
                      </c:pt>
                      <c:pt idx="3378">
                        <c:v>29.286000000000001</c:v>
                      </c:pt>
                      <c:pt idx="3379">
                        <c:v>29.296000000000006</c:v>
                      </c:pt>
                      <c:pt idx="3380">
                        <c:v>29.305999999999997</c:v>
                      </c:pt>
                      <c:pt idx="3381">
                        <c:v>29.315999999999988</c:v>
                      </c:pt>
                      <c:pt idx="3382">
                        <c:v>29.326000000000008</c:v>
                      </c:pt>
                      <c:pt idx="3383">
                        <c:v>29.335999999999999</c:v>
                      </c:pt>
                      <c:pt idx="3384">
                        <c:v>29.346000000000018</c:v>
                      </c:pt>
                      <c:pt idx="3385">
                        <c:v>29.355999999999995</c:v>
                      </c:pt>
                      <c:pt idx="3386">
                        <c:v>29.366000000000028</c:v>
                      </c:pt>
                      <c:pt idx="3387">
                        <c:v>29.375999999999991</c:v>
                      </c:pt>
                      <c:pt idx="3388">
                        <c:v>29.385999999999996</c:v>
                      </c:pt>
                      <c:pt idx="3389">
                        <c:v>29.396000000000015</c:v>
                      </c:pt>
                      <c:pt idx="3390">
                        <c:v>29.406000000000006</c:v>
                      </c:pt>
                      <c:pt idx="3391">
                        <c:v>29.415999999999997</c:v>
                      </c:pt>
                      <c:pt idx="3392">
                        <c:v>29.426000000000002</c:v>
                      </c:pt>
                      <c:pt idx="3393">
                        <c:v>29.436000000000007</c:v>
                      </c:pt>
                      <c:pt idx="3394">
                        <c:v>29.445999999999984</c:v>
                      </c:pt>
                      <c:pt idx="3395">
                        <c:v>29.456000000000003</c:v>
                      </c:pt>
                      <c:pt idx="3396">
                        <c:v>29.465999999999994</c:v>
                      </c:pt>
                      <c:pt idx="3397">
                        <c:v>29.475999999999971</c:v>
                      </c:pt>
                      <c:pt idx="3398">
                        <c:v>29.486000000000018</c:v>
                      </c:pt>
                      <c:pt idx="3399">
                        <c:v>29.495999999999981</c:v>
                      </c:pt>
                      <c:pt idx="3400">
                        <c:v>29.506</c:v>
                      </c:pt>
                      <c:pt idx="3401">
                        <c:v>29.51600000000002</c:v>
                      </c:pt>
                      <c:pt idx="3402">
                        <c:v>29.526000000000025</c:v>
                      </c:pt>
                      <c:pt idx="3403">
                        <c:v>29.536000000000001</c:v>
                      </c:pt>
                      <c:pt idx="3404">
                        <c:v>29.546000000000006</c:v>
                      </c:pt>
                      <c:pt idx="3405">
                        <c:v>29.555999999999997</c:v>
                      </c:pt>
                      <c:pt idx="3406">
                        <c:v>29.565999999999988</c:v>
                      </c:pt>
                      <c:pt idx="3407">
                        <c:v>29.576000000000008</c:v>
                      </c:pt>
                      <c:pt idx="3408">
                        <c:v>29.585999999999999</c:v>
                      </c:pt>
                      <c:pt idx="3409">
                        <c:v>29.596000000000018</c:v>
                      </c:pt>
                      <c:pt idx="3410">
                        <c:v>29.605999999999995</c:v>
                      </c:pt>
                      <c:pt idx="3411">
                        <c:v>29.616000000000028</c:v>
                      </c:pt>
                      <c:pt idx="3412">
                        <c:v>29.625999999999991</c:v>
                      </c:pt>
                      <c:pt idx="3413">
                        <c:v>29.635999999999996</c:v>
                      </c:pt>
                      <c:pt idx="3414">
                        <c:v>29.646000000000015</c:v>
                      </c:pt>
                      <c:pt idx="3415">
                        <c:v>29.656000000000006</c:v>
                      </c:pt>
                      <c:pt idx="3416">
                        <c:v>29.665999999999997</c:v>
                      </c:pt>
                      <c:pt idx="3417">
                        <c:v>29.676000000000016</c:v>
                      </c:pt>
                      <c:pt idx="3418">
                        <c:v>29.685999999999964</c:v>
                      </c:pt>
                      <c:pt idx="3419">
                        <c:v>29.695999999999984</c:v>
                      </c:pt>
                      <c:pt idx="3420">
                        <c:v>29.706000000000003</c:v>
                      </c:pt>
                      <c:pt idx="3421">
                        <c:v>29.715999999999994</c:v>
                      </c:pt>
                      <c:pt idx="3422">
                        <c:v>29.725999999999985</c:v>
                      </c:pt>
                      <c:pt idx="3423">
                        <c:v>29.736000000000018</c:v>
                      </c:pt>
                      <c:pt idx="3424">
                        <c:v>29.745999999999981</c:v>
                      </c:pt>
                      <c:pt idx="3425">
                        <c:v>29.756</c:v>
                      </c:pt>
                      <c:pt idx="3426">
                        <c:v>29.76600000000002</c:v>
                      </c:pt>
                      <c:pt idx="3427">
                        <c:v>29.775999999999996</c:v>
                      </c:pt>
                      <c:pt idx="3428">
                        <c:v>29.785999999999987</c:v>
                      </c:pt>
                      <c:pt idx="3429">
                        <c:v>29.796000000000006</c:v>
                      </c:pt>
                      <c:pt idx="3430">
                        <c:v>29.805999999999997</c:v>
                      </c:pt>
                      <c:pt idx="3431">
                        <c:v>29.815999999999988</c:v>
                      </c:pt>
                      <c:pt idx="3432">
                        <c:v>29.826000000000008</c:v>
                      </c:pt>
                      <c:pt idx="3433">
                        <c:v>29.836000000000013</c:v>
                      </c:pt>
                      <c:pt idx="3434">
                        <c:v>29.846000000000018</c:v>
                      </c:pt>
                      <c:pt idx="3435">
                        <c:v>29.855999999999995</c:v>
                      </c:pt>
                      <c:pt idx="3436">
                        <c:v>29.866</c:v>
                      </c:pt>
                      <c:pt idx="3437">
                        <c:v>29.875999999999991</c:v>
                      </c:pt>
                      <c:pt idx="3438">
                        <c:v>29.885999999999996</c:v>
                      </c:pt>
                      <c:pt idx="3439">
                        <c:v>29.896000000000015</c:v>
                      </c:pt>
                      <c:pt idx="3440">
                        <c:v>29.906000000000006</c:v>
                      </c:pt>
                      <c:pt idx="3441">
                        <c:v>29.915999999999997</c:v>
                      </c:pt>
                      <c:pt idx="3442">
                        <c:v>29.926000000000016</c:v>
                      </c:pt>
                      <c:pt idx="3443">
                        <c:v>29.935999999999964</c:v>
                      </c:pt>
                      <c:pt idx="3444">
                        <c:v>29.945999999999984</c:v>
                      </c:pt>
                      <c:pt idx="3445">
                        <c:v>29.956000000000003</c:v>
                      </c:pt>
                      <c:pt idx="3446">
                        <c:v>29.965999999999994</c:v>
                      </c:pt>
                      <c:pt idx="3447">
                        <c:v>29.975999999999985</c:v>
                      </c:pt>
                      <c:pt idx="3448">
                        <c:v>29.986000000000018</c:v>
                      </c:pt>
                      <c:pt idx="3449">
                        <c:v>29.995999999999981</c:v>
                      </c:pt>
                      <c:pt idx="3450">
                        <c:v>30.006</c:v>
                      </c:pt>
                      <c:pt idx="3451">
                        <c:v>30.01600000000002</c:v>
                      </c:pt>
                      <c:pt idx="3452">
                        <c:v>30.025999999999996</c:v>
                      </c:pt>
                      <c:pt idx="3453">
                        <c:v>30.035999999999987</c:v>
                      </c:pt>
                      <c:pt idx="3454">
                        <c:v>30.046000000000006</c:v>
                      </c:pt>
                      <c:pt idx="3455">
                        <c:v>30.055999999999997</c:v>
                      </c:pt>
                      <c:pt idx="3456">
                        <c:v>30.065999999999988</c:v>
                      </c:pt>
                      <c:pt idx="3457">
                        <c:v>30.076000000000008</c:v>
                      </c:pt>
                      <c:pt idx="3458">
                        <c:v>30.086000000000013</c:v>
                      </c:pt>
                      <c:pt idx="3459">
                        <c:v>30.096000000000018</c:v>
                      </c:pt>
                      <c:pt idx="3460">
                        <c:v>30.105999999999995</c:v>
                      </c:pt>
                      <c:pt idx="3461">
                        <c:v>30.116</c:v>
                      </c:pt>
                      <c:pt idx="3462">
                        <c:v>30.125999999999991</c:v>
                      </c:pt>
                      <c:pt idx="3463">
                        <c:v>30.135999999999996</c:v>
                      </c:pt>
                      <c:pt idx="3464">
                        <c:v>30.146000000000015</c:v>
                      </c:pt>
                      <c:pt idx="3465">
                        <c:v>30.156000000000006</c:v>
                      </c:pt>
                      <c:pt idx="3466">
                        <c:v>30.165999999999997</c:v>
                      </c:pt>
                      <c:pt idx="3467">
                        <c:v>30.176000000000016</c:v>
                      </c:pt>
                      <c:pt idx="3468">
                        <c:v>30.185999999999964</c:v>
                      </c:pt>
                      <c:pt idx="3469">
                        <c:v>30.195999999999984</c:v>
                      </c:pt>
                      <c:pt idx="3470">
                        <c:v>30.206000000000003</c:v>
                      </c:pt>
                      <c:pt idx="3471">
                        <c:v>30.215999999999994</c:v>
                      </c:pt>
                      <c:pt idx="3472">
                        <c:v>30.225999999999985</c:v>
                      </c:pt>
                      <c:pt idx="3473">
                        <c:v>30.236000000000018</c:v>
                      </c:pt>
                      <c:pt idx="3474">
                        <c:v>30.245999999999981</c:v>
                      </c:pt>
                      <c:pt idx="3475">
                        <c:v>30.256</c:v>
                      </c:pt>
                      <c:pt idx="3476">
                        <c:v>30.26600000000002</c:v>
                      </c:pt>
                      <c:pt idx="3477">
                        <c:v>30.275999999999996</c:v>
                      </c:pt>
                      <c:pt idx="3478">
                        <c:v>30.285999999999987</c:v>
                      </c:pt>
                      <c:pt idx="3479">
                        <c:v>30.296000000000006</c:v>
                      </c:pt>
                      <c:pt idx="3480">
                        <c:v>30.305999999999997</c:v>
                      </c:pt>
                      <c:pt idx="3481">
                        <c:v>30.315999999999988</c:v>
                      </c:pt>
                      <c:pt idx="3482">
                        <c:v>30.326000000000008</c:v>
                      </c:pt>
                      <c:pt idx="3483">
                        <c:v>30.336000000000013</c:v>
                      </c:pt>
                      <c:pt idx="3484">
                        <c:v>30.346000000000018</c:v>
                      </c:pt>
                      <c:pt idx="3485">
                        <c:v>30.355999999999995</c:v>
                      </c:pt>
                      <c:pt idx="3486">
                        <c:v>30.366</c:v>
                      </c:pt>
                      <c:pt idx="3487">
                        <c:v>30.375999999999991</c:v>
                      </c:pt>
                      <c:pt idx="3488">
                        <c:v>30.385999999999996</c:v>
                      </c:pt>
                      <c:pt idx="3489">
                        <c:v>30.396000000000015</c:v>
                      </c:pt>
                      <c:pt idx="3490">
                        <c:v>30.406000000000006</c:v>
                      </c:pt>
                      <c:pt idx="3491">
                        <c:v>30.415999999999997</c:v>
                      </c:pt>
                      <c:pt idx="3492">
                        <c:v>30.426000000000016</c:v>
                      </c:pt>
                      <c:pt idx="3493">
                        <c:v>30.435999999999964</c:v>
                      </c:pt>
                      <c:pt idx="3494">
                        <c:v>30.445999999999984</c:v>
                      </c:pt>
                      <c:pt idx="3495">
                        <c:v>30.456000000000003</c:v>
                      </c:pt>
                      <c:pt idx="3496">
                        <c:v>30.465999999999994</c:v>
                      </c:pt>
                      <c:pt idx="3497">
                        <c:v>30.475999999999985</c:v>
                      </c:pt>
                      <c:pt idx="3498">
                        <c:v>30.486000000000018</c:v>
                      </c:pt>
                      <c:pt idx="3499">
                        <c:v>30.495999999999981</c:v>
                      </c:pt>
                      <c:pt idx="3500">
                        <c:v>30.506</c:v>
                      </c:pt>
                      <c:pt idx="3501">
                        <c:v>30.51600000000002</c:v>
                      </c:pt>
                      <c:pt idx="3502">
                        <c:v>30.525999999999996</c:v>
                      </c:pt>
                      <c:pt idx="3503">
                        <c:v>30.535999999999987</c:v>
                      </c:pt>
                      <c:pt idx="3504">
                        <c:v>30.546000000000006</c:v>
                      </c:pt>
                      <c:pt idx="3505">
                        <c:v>30.555999999999997</c:v>
                      </c:pt>
                      <c:pt idx="3506">
                        <c:v>30.565999999999988</c:v>
                      </c:pt>
                      <c:pt idx="3507">
                        <c:v>30.576000000000008</c:v>
                      </c:pt>
                      <c:pt idx="3508">
                        <c:v>30.586000000000013</c:v>
                      </c:pt>
                      <c:pt idx="3509">
                        <c:v>30.596000000000018</c:v>
                      </c:pt>
                      <c:pt idx="3510">
                        <c:v>30.605999999999995</c:v>
                      </c:pt>
                      <c:pt idx="3511">
                        <c:v>30.616</c:v>
                      </c:pt>
                      <c:pt idx="3512">
                        <c:v>30.625999999999991</c:v>
                      </c:pt>
                      <c:pt idx="3513">
                        <c:v>30.635999999999996</c:v>
                      </c:pt>
                      <c:pt idx="3514">
                        <c:v>30.646000000000015</c:v>
                      </c:pt>
                      <c:pt idx="3515">
                        <c:v>30.656000000000006</c:v>
                      </c:pt>
                      <c:pt idx="3516">
                        <c:v>30.665999999999997</c:v>
                      </c:pt>
                      <c:pt idx="3517">
                        <c:v>30.676000000000016</c:v>
                      </c:pt>
                      <c:pt idx="3518">
                        <c:v>30.685999999999964</c:v>
                      </c:pt>
                      <c:pt idx="3519">
                        <c:v>30.695999999999984</c:v>
                      </c:pt>
                      <c:pt idx="3520">
                        <c:v>30.706000000000003</c:v>
                      </c:pt>
                      <c:pt idx="3521">
                        <c:v>30.715999999999994</c:v>
                      </c:pt>
                      <c:pt idx="3522">
                        <c:v>30.725999999999985</c:v>
                      </c:pt>
                      <c:pt idx="3523">
                        <c:v>30.736000000000018</c:v>
                      </c:pt>
                      <c:pt idx="3524">
                        <c:v>30.745999999999981</c:v>
                      </c:pt>
                      <c:pt idx="3525">
                        <c:v>30.756</c:v>
                      </c:pt>
                      <c:pt idx="3526">
                        <c:v>30.76600000000002</c:v>
                      </c:pt>
                      <c:pt idx="3527">
                        <c:v>30.775999999999996</c:v>
                      </c:pt>
                      <c:pt idx="3528">
                        <c:v>30.785999999999987</c:v>
                      </c:pt>
                      <c:pt idx="3529">
                        <c:v>30.796000000000006</c:v>
                      </c:pt>
                      <c:pt idx="3530">
                        <c:v>30.805999999999997</c:v>
                      </c:pt>
                      <c:pt idx="3531">
                        <c:v>30.815999999999988</c:v>
                      </c:pt>
                      <c:pt idx="3532">
                        <c:v>30.826000000000008</c:v>
                      </c:pt>
                      <c:pt idx="3533">
                        <c:v>30.836000000000013</c:v>
                      </c:pt>
                      <c:pt idx="3534">
                        <c:v>30.846000000000018</c:v>
                      </c:pt>
                      <c:pt idx="3535">
                        <c:v>30.855999999999995</c:v>
                      </c:pt>
                      <c:pt idx="3536">
                        <c:v>30.866</c:v>
                      </c:pt>
                      <c:pt idx="3537">
                        <c:v>30.875999999999991</c:v>
                      </c:pt>
                      <c:pt idx="3538">
                        <c:v>30.885999999999996</c:v>
                      </c:pt>
                      <c:pt idx="3539">
                        <c:v>30.896000000000015</c:v>
                      </c:pt>
                      <c:pt idx="3540">
                        <c:v>30.906000000000006</c:v>
                      </c:pt>
                      <c:pt idx="3541">
                        <c:v>30.915999999999997</c:v>
                      </c:pt>
                      <c:pt idx="3542">
                        <c:v>30.926000000000016</c:v>
                      </c:pt>
                      <c:pt idx="3543">
                        <c:v>30.935999999999964</c:v>
                      </c:pt>
                      <c:pt idx="3544">
                        <c:v>30.945999999999984</c:v>
                      </c:pt>
                      <c:pt idx="3545">
                        <c:v>30.956000000000003</c:v>
                      </c:pt>
                      <c:pt idx="3546">
                        <c:v>30.965999999999994</c:v>
                      </c:pt>
                      <c:pt idx="3547">
                        <c:v>30.975999999999985</c:v>
                      </c:pt>
                      <c:pt idx="3548">
                        <c:v>30.986000000000018</c:v>
                      </c:pt>
                      <c:pt idx="3549">
                        <c:v>30.995999999999981</c:v>
                      </c:pt>
                      <c:pt idx="3550">
                        <c:v>31.006</c:v>
                      </c:pt>
                      <c:pt idx="3551">
                        <c:v>31.01600000000002</c:v>
                      </c:pt>
                      <c:pt idx="3552">
                        <c:v>31.025999999999996</c:v>
                      </c:pt>
                      <c:pt idx="3553">
                        <c:v>31.035999999999987</c:v>
                      </c:pt>
                      <c:pt idx="3554">
                        <c:v>31.046000000000006</c:v>
                      </c:pt>
                      <c:pt idx="3555">
                        <c:v>31.055999999999997</c:v>
                      </c:pt>
                      <c:pt idx="3556">
                        <c:v>31.065999999999988</c:v>
                      </c:pt>
                      <c:pt idx="3557">
                        <c:v>31.076000000000008</c:v>
                      </c:pt>
                      <c:pt idx="3558">
                        <c:v>31.086000000000013</c:v>
                      </c:pt>
                      <c:pt idx="3559">
                        <c:v>31.096000000000018</c:v>
                      </c:pt>
                      <c:pt idx="3560">
                        <c:v>31.105999999999995</c:v>
                      </c:pt>
                      <c:pt idx="3561">
                        <c:v>31.116</c:v>
                      </c:pt>
                      <c:pt idx="3562">
                        <c:v>31.125999999999991</c:v>
                      </c:pt>
                      <c:pt idx="3563">
                        <c:v>31.135999999999996</c:v>
                      </c:pt>
                      <c:pt idx="3564">
                        <c:v>31.146000000000015</c:v>
                      </c:pt>
                      <c:pt idx="3565">
                        <c:v>31.156000000000006</c:v>
                      </c:pt>
                      <c:pt idx="3566">
                        <c:v>31.165999999999997</c:v>
                      </c:pt>
                      <c:pt idx="3567">
                        <c:v>31.176000000000016</c:v>
                      </c:pt>
                      <c:pt idx="3568">
                        <c:v>31.185999999999964</c:v>
                      </c:pt>
                      <c:pt idx="3569">
                        <c:v>31.195999999999984</c:v>
                      </c:pt>
                      <c:pt idx="3570">
                        <c:v>31.206000000000003</c:v>
                      </c:pt>
                      <c:pt idx="3571">
                        <c:v>31.215999999999994</c:v>
                      </c:pt>
                      <c:pt idx="3572">
                        <c:v>31.225999999999985</c:v>
                      </c:pt>
                      <c:pt idx="3573">
                        <c:v>31.236000000000018</c:v>
                      </c:pt>
                      <c:pt idx="3574">
                        <c:v>31.245999999999981</c:v>
                      </c:pt>
                      <c:pt idx="3575">
                        <c:v>31.256</c:v>
                      </c:pt>
                      <c:pt idx="3576">
                        <c:v>31.26600000000002</c:v>
                      </c:pt>
                      <c:pt idx="3577">
                        <c:v>31.275999999999996</c:v>
                      </c:pt>
                      <c:pt idx="3578">
                        <c:v>31.285999999999987</c:v>
                      </c:pt>
                      <c:pt idx="3579">
                        <c:v>31.296000000000006</c:v>
                      </c:pt>
                      <c:pt idx="3580">
                        <c:v>31.305999999999997</c:v>
                      </c:pt>
                      <c:pt idx="3581">
                        <c:v>31.315999999999988</c:v>
                      </c:pt>
                      <c:pt idx="3582">
                        <c:v>31.326000000000008</c:v>
                      </c:pt>
                      <c:pt idx="3583">
                        <c:v>31.336000000000013</c:v>
                      </c:pt>
                      <c:pt idx="3584">
                        <c:v>31.346000000000018</c:v>
                      </c:pt>
                      <c:pt idx="3585">
                        <c:v>31.355999999999995</c:v>
                      </c:pt>
                      <c:pt idx="3586">
                        <c:v>31.366</c:v>
                      </c:pt>
                      <c:pt idx="3587">
                        <c:v>31.375999999999991</c:v>
                      </c:pt>
                      <c:pt idx="3588">
                        <c:v>31.385999999999996</c:v>
                      </c:pt>
                      <c:pt idx="3589">
                        <c:v>31.396000000000015</c:v>
                      </c:pt>
                      <c:pt idx="3590">
                        <c:v>31.406000000000006</c:v>
                      </c:pt>
                      <c:pt idx="3591">
                        <c:v>31.415999999999997</c:v>
                      </c:pt>
                      <c:pt idx="3592">
                        <c:v>31.426000000000016</c:v>
                      </c:pt>
                      <c:pt idx="3593">
                        <c:v>31.435999999999964</c:v>
                      </c:pt>
                      <c:pt idx="3594">
                        <c:v>31.445999999999984</c:v>
                      </c:pt>
                      <c:pt idx="3595">
                        <c:v>31.456000000000003</c:v>
                      </c:pt>
                      <c:pt idx="3596">
                        <c:v>31.465999999999994</c:v>
                      </c:pt>
                      <c:pt idx="3597">
                        <c:v>31.475999999999985</c:v>
                      </c:pt>
                      <c:pt idx="3598">
                        <c:v>31.486000000000018</c:v>
                      </c:pt>
                      <c:pt idx="3599">
                        <c:v>31.495999999999981</c:v>
                      </c:pt>
                      <c:pt idx="3600">
                        <c:v>31.506</c:v>
                      </c:pt>
                      <c:pt idx="3601">
                        <c:v>31.51600000000002</c:v>
                      </c:pt>
                      <c:pt idx="3602">
                        <c:v>31.525999999999996</c:v>
                      </c:pt>
                      <c:pt idx="3603">
                        <c:v>31.535999999999987</c:v>
                      </c:pt>
                      <c:pt idx="3604">
                        <c:v>31.546000000000006</c:v>
                      </c:pt>
                      <c:pt idx="3605">
                        <c:v>31.555999999999997</c:v>
                      </c:pt>
                      <c:pt idx="3606">
                        <c:v>31.565999999999988</c:v>
                      </c:pt>
                      <c:pt idx="3607">
                        <c:v>31.575999999999993</c:v>
                      </c:pt>
                      <c:pt idx="3608">
                        <c:v>31.586000000000013</c:v>
                      </c:pt>
                      <c:pt idx="3609">
                        <c:v>31.596000000000018</c:v>
                      </c:pt>
                      <c:pt idx="3610">
                        <c:v>31.605999999999995</c:v>
                      </c:pt>
                      <c:pt idx="3611">
                        <c:v>31.616</c:v>
                      </c:pt>
                      <c:pt idx="3612">
                        <c:v>31.625999999999991</c:v>
                      </c:pt>
                      <c:pt idx="3613">
                        <c:v>31.63600000000001</c:v>
                      </c:pt>
                      <c:pt idx="3614">
                        <c:v>31.646000000000015</c:v>
                      </c:pt>
                      <c:pt idx="3615">
                        <c:v>31.655999999999992</c:v>
                      </c:pt>
                      <c:pt idx="3616">
                        <c:v>31.665999999999997</c:v>
                      </c:pt>
                      <c:pt idx="3617">
                        <c:v>31.676000000000016</c:v>
                      </c:pt>
                      <c:pt idx="3618">
                        <c:v>31.686000000000007</c:v>
                      </c:pt>
                      <c:pt idx="3619">
                        <c:v>31.695999999999984</c:v>
                      </c:pt>
                      <c:pt idx="3620">
                        <c:v>31.706000000000003</c:v>
                      </c:pt>
                      <c:pt idx="3621">
                        <c:v>31.715999999999994</c:v>
                      </c:pt>
                      <c:pt idx="3622">
                        <c:v>31.725999999999985</c:v>
                      </c:pt>
                      <c:pt idx="3623">
                        <c:v>31.736000000000018</c:v>
                      </c:pt>
                      <c:pt idx="3624">
                        <c:v>31.745999999999981</c:v>
                      </c:pt>
                      <c:pt idx="3625">
                        <c:v>31.756</c:v>
                      </c:pt>
                      <c:pt idx="3626">
                        <c:v>31.76600000000002</c:v>
                      </c:pt>
                      <c:pt idx="3627">
                        <c:v>31.776000000000025</c:v>
                      </c:pt>
                      <c:pt idx="3628">
                        <c:v>31.785999999999987</c:v>
                      </c:pt>
                      <c:pt idx="3629">
                        <c:v>31.796000000000006</c:v>
                      </c:pt>
                      <c:pt idx="3630">
                        <c:v>31.805999999999997</c:v>
                      </c:pt>
                      <c:pt idx="3631">
                        <c:v>31.815999999999988</c:v>
                      </c:pt>
                      <c:pt idx="3632">
                        <c:v>31.825999999999993</c:v>
                      </c:pt>
                      <c:pt idx="3633">
                        <c:v>31.836000000000013</c:v>
                      </c:pt>
                      <c:pt idx="3634">
                        <c:v>31.846000000000018</c:v>
                      </c:pt>
                      <c:pt idx="3635">
                        <c:v>31.855999999999995</c:v>
                      </c:pt>
                      <c:pt idx="3636">
                        <c:v>31.866</c:v>
                      </c:pt>
                      <c:pt idx="3637">
                        <c:v>31.875999999999991</c:v>
                      </c:pt>
                      <c:pt idx="3638">
                        <c:v>31.88600000000001</c:v>
                      </c:pt>
                      <c:pt idx="3639">
                        <c:v>31.896000000000015</c:v>
                      </c:pt>
                      <c:pt idx="3640">
                        <c:v>31.905999999999992</c:v>
                      </c:pt>
                      <c:pt idx="3641">
                        <c:v>31.915999999999997</c:v>
                      </c:pt>
                      <c:pt idx="3642">
                        <c:v>31.926000000000016</c:v>
                      </c:pt>
                      <c:pt idx="3643">
                        <c:v>31.936000000000007</c:v>
                      </c:pt>
                      <c:pt idx="3644">
                        <c:v>31.945999999999984</c:v>
                      </c:pt>
                      <c:pt idx="3645">
                        <c:v>31.956000000000003</c:v>
                      </c:pt>
                      <c:pt idx="3646">
                        <c:v>31.965999999999994</c:v>
                      </c:pt>
                      <c:pt idx="3647">
                        <c:v>31.975999999999985</c:v>
                      </c:pt>
                      <c:pt idx="3648">
                        <c:v>31.986000000000018</c:v>
                      </c:pt>
                      <c:pt idx="3649">
                        <c:v>31.995999999999981</c:v>
                      </c:pt>
                      <c:pt idx="3650">
                        <c:v>32.006</c:v>
                      </c:pt>
                      <c:pt idx="3651">
                        <c:v>32.01600000000002</c:v>
                      </c:pt>
                      <c:pt idx="3652">
                        <c:v>32.026000000000025</c:v>
                      </c:pt>
                      <c:pt idx="3653">
                        <c:v>32.035999999999987</c:v>
                      </c:pt>
                      <c:pt idx="3654">
                        <c:v>32.046000000000006</c:v>
                      </c:pt>
                      <c:pt idx="3655">
                        <c:v>32.055999999999997</c:v>
                      </c:pt>
                      <c:pt idx="3656">
                        <c:v>32.065999999999988</c:v>
                      </c:pt>
                      <c:pt idx="3657">
                        <c:v>32.075999999999993</c:v>
                      </c:pt>
                      <c:pt idx="3658">
                        <c:v>32.086000000000013</c:v>
                      </c:pt>
                      <c:pt idx="3659">
                        <c:v>32.096000000000018</c:v>
                      </c:pt>
                      <c:pt idx="3660">
                        <c:v>32.105999999999995</c:v>
                      </c:pt>
                      <c:pt idx="3661">
                        <c:v>32.116</c:v>
                      </c:pt>
                      <c:pt idx="3662">
                        <c:v>32.125999999999991</c:v>
                      </c:pt>
                      <c:pt idx="3663">
                        <c:v>32.13600000000001</c:v>
                      </c:pt>
                      <c:pt idx="3664">
                        <c:v>32.146000000000015</c:v>
                      </c:pt>
                      <c:pt idx="3665">
                        <c:v>32.155999999999992</c:v>
                      </c:pt>
                      <c:pt idx="3666">
                        <c:v>32.165999999999997</c:v>
                      </c:pt>
                      <c:pt idx="3667">
                        <c:v>32.176000000000016</c:v>
                      </c:pt>
                      <c:pt idx="3668">
                        <c:v>32.186000000000007</c:v>
                      </c:pt>
                      <c:pt idx="3669">
                        <c:v>32.195999999999984</c:v>
                      </c:pt>
                      <c:pt idx="3670">
                        <c:v>32.206000000000003</c:v>
                      </c:pt>
                      <c:pt idx="3671">
                        <c:v>32.215999999999994</c:v>
                      </c:pt>
                      <c:pt idx="3672">
                        <c:v>32.225999999999985</c:v>
                      </c:pt>
                      <c:pt idx="3673">
                        <c:v>32.236000000000018</c:v>
                      </c:pt>
                      <c:pt idx="3674">
                        <c:v>32.245999999999981</c:v>
                      </c:pt>
                      <c:pt idx="3675">
                        <c:v>32.256</c:v>
                      </c:pt>
                      <c:pt idx="3676">
                        <c:v>32.26600000000002</c:v>
                      </c:pt>
                      <c:pt idx="3677">
                        <c:v>32.276000000000025</c:v>
                      </c:pt>
                      <c:pt idx="3678">
                        <c:v>32.285999999999987</c:v>
                      </c:pt>
                      <c:pt idx="3679">
                        <c:v>32.296000000000006</c:v>
                      </c:pt>
                      <c:pt idx="3680">
                        <c:v>32.305999999999997</c:v>
                      </c:pt>
                      <c:pt idx="3681">
                        <c:v>32.315999999999988</c:v>
                      </c:pt>
                      <c:pt idx="3682">
                        <c:v>32.325999999999993</c:v>
                      </c:pt>
                      <c:pt idx="3683">
                        <c:v>32.336000000000013</c:v>
                      </c:pt>
                      <c:pt idx="3684">
                        <c:v>32.346000000000018</c:v>
                      </c:pt>
                      <c:pt idx="3685">
                        <c:v>32.355999999999995</c:v>
                      </c:pt>
                      <c:pt idx="3686">
                        <c:v>32.366</c:v>
                      </c:pt>
                      <c:pt idx="3687">
                        <c:v>32.375999999999991</c:v>
                      </c:pt>
                      <c:pt idx="3688">
                        <c:v>32.38600000000001</c:v>
                      </c:pt>
                      <c:pt idx="3689">
                        <c:v>32.396000000000015</c:v>
                      </c:pt>
                      <c:pt idx="3690">
                        <c:v>32.405999999999992</c:v>
                      </c:pt>
                      <c:pt idx="3691">
                        <c:v>32.415999999999997</c:v>
                      </c:pt>
                      <c:pt idx="3692">
                        <c:v>32.426000000000016</c:v>
                      </c:pt>
                      <c:pt idx="3693">
                        <c:v>32.436000000000007</c:v>
                      </c:pt>
                      <c:pt idx="3694">
                        <c:v>32.445999999999984</c:v>
                      </c:pt>
                      <c:pt idx="3695">
                        <c:v>32.456000000000003</c:v>
                      </c:pt>
                      <c:pt idx="3696">
                        <c:v>32.465999999999994</c:v>
                      </c:pt>
                      <c:pt idx="3697">
                        <c:v>32.475999999999985</c:v>
                      </c:pt>
                      <c:pt idx="3698">
                        <c:v>32.486000000000018</c:v>
                      </c:pt>
                      <c:pt idx="3699">
                        <c:v>32.495999999999981</c:v>
                      </c:pt>
                      <c:pt idx="3700">
                        <c:v>32.506</c:v>
                      </c:pt>
                      <c:pt idx="3701">
                        <c:v>32.51600000000002</c:v>
                      </c:pt>
                      <c:pt idx="3702">
                        <c:v>32.526000000000025</c:v>
                      </c:pt>
                      <c:pt idx="3703">
                        <c:v>32.535999999999987</c:v>
                      </c:pt>
                      <c:pt idx="3704">
                        <c:v>32.546000000000006</c:v>
                      </c:pt>
                      <c:pt idx="3705">
                        <c:v>32.555999999999997</c:v>
                      </c:pt>
                      <c:pt idx="3706">
                        <c:v>32.565999999999988</c:v>
                      </c:pt>
                      <c:pt idx="3707">
                        <c:v>32.575999999999993</c:v>
                      </c:pt>
                      <c:pt idx="3708">
                        <c:v>32.586000000000013</c:v>
                      </c:pt>
                      <c:pt idx="3709">
                        <c:v>32.596000000000018</c:v>
                      </c:pt>
                      <c:pt idx="3710">
                        <c:v>32.605999999999995</c:v>
                      </c:pt>
                      <c:pt idx="3711">
                        <c:v>32.616</c:v>
                      </c:pt>
                      <c:pt idx="3712">
                        <c:v>32.625999999999991</c:v>
                      </c:pt>
                      <c:pt idx="3713">
                        <c:v>32.63600000000001</c:v>
                      </c:pt>
                      <c:pt idx="3714">
                        <c:v>32.646000000000015</c:v>
                      </c:pt>
                      <c:pt idx="3715">
                        <c:v>32.655999999999992</c:v>
                      </c:pt>
                      <c:pt idx="3716">
                        <c:v>32.665999999999997</c:v>
                      </c:pt>
                      <c:pt idx="3717">
                        <c:v>32.676000000000016</c:v>
                      </c:pt>
                      <c:pt idx="3718">
                        <c:v>32.686000000000007</c:v>
                      </c:pt>
                      <c:pt idx="3719">
                        <c:v>32.695999999999984</c:v>
                      </c:pt>
                      <c:pt idx="3720">
                        <c:v>32.706000000000003</c:v>
                      </c:pt>
                      <c:pt idx="3721">
                        <c:v>32.715999999999994</c:v>
                      </c:pt>
                      <c:pt idx="3722">
                        <c:v>32.725999999999985</c:v>
                      </c:pt>
                      <c:pt idx="3723">
                        <c:v>32.736000000000018</c:v>
                      </c:pt>
                      <c:pt idx="3724">
                        <c:v>32.745999999999981</c:v>
                      </c:pt>
                      <c:pt idx="3725">
                        <c:v>32.756</c:v>
                      </c:pt>
                      <c:pt idx="3726">
                        <c:v>32.76600000000002</c:v>
                      </c:pt>
                      <c:pt idx="3727">
                        <c:v>32.776000000000025</c:v>
                      </c:pt>
                      <c:pt idx="3728">
                        <c:v>32.785999999999987</c:v>
                      </c:pt>
                      <c:pt idx="3729">
                        <c:v>32.796000000000006</c:v>
                      </c:pt>
                      <c:pt idx="3730">
                        <c:v>32.805999999999997</c:v>
                      </c:pt>
                      <c:pt idx="3731">
                        <c:v>32.815999999999988</c:v>
                      </c:pt>
                      <c:pt idx="3732">
                        <c:v>32.825999999999993</c:v>
                      </c:pt>
                      <c:pt idx="3733">
                        <c:v>32.836000000000013</c:v>
                      </c:pt>
                      <c:pt idx="3734">
                        <c:v>32.846000000000018</c:v>
                      </c:pt>
                      <c:pt idx="3735">
                        <c:v>32.855999999999995</c:v>
                      </c:pt>
                      <c:pt idx="3736">
                        <c:v>32.866</c:v>
                      </c:pt>
                      <c:pt idx="3737">
                        <c:v>32.875999999999991</c:v>
                      </c:pt>
                      <c:pt idx="3738">
                        <c:v>32.88600000000001</c:v>
                      </c:pt>
                      <c:pt idx="3739">
                        <c:v>32.896000000000015</c:v>
                      </c:pt>
                      <c:pt idx="3740">
                        <c:v>32.905999999999992</c:v>
                      </c:pt>
                      <c:pt idx="3741">
                        <c:v>32.915999999999997</c:v>
                      </c:pt>
                      <c:pt idx="3742">
                        <c:v>32.926000000000016</c:v>
                      </c:pt>
                      <c:pt idx="3743">
                        <c:v>32.936000000000007</c:v>
                      </c:pt>
                      <c:pt idx="3744">
                        <c:v>32.945999999999984</c:v>
                      </c:pt>
                      <c:pt idx="3745">
                        <c:v>32.956000000000003</c:v>
                      </c:pt>
                      <c:pt idx="3746">
                        <c:v>32.965999999999994</c:v>
                      </c:pt>
                      <c:pt idx="3747">
                        <c:v>32.975999999999985</c:v>
                      </c:pt>
                      <c:pt idx="3748">
                        <c:v>32.986000000000018</c:v>
                      </c:pt>
                      <c:pt idx="3749">
                        <c:v>32.995999999999981</c:v>
                      </c:pt>
                      <c:pt idx="3750">
                        <c:v>33.006</c:v>
                      </c:pt>
                      <c:pt idx="3751">
                        <c:v>33.01600000000002</c:v>
                      </c:pt>
                      <c:pt idx="3752">
                        <c:v>33.026000000000025</c:v>
                      </c:pt>
                      <c:pt idx="3753">
                        <c:v>33.035999999999987</c:v>
                      </c:pt>
                      <c:pt idx="3754">
                        <c:v>33.046000000000006</c:v>
                      </c:pt>
                      <c:pt idx="3755">
                        <c:v>33.055999999999997</c:v>
                      </c:pt>
                      <c:pt idx="3756">
                        <c:v>33.065999999999988</c:v>
                      </c:pt>
                      <c:pt idx="3757">
                        <c:v>33.075999999999993</c:v>
                      </c:pt>
                      <c:pt idx="3758">
                        <c:v>33.086000000000013</c:v>
                      </c:pt>
                      <c:pt idx="3759">
                        <c:v>33.096000000000018</c:v>
                      </c:pt>
                      <c:pt idx="3760">
                        <c:v>33.105999999999995</c:v>
                      </c:pt>
                      <c:pt idx="3761">
                        <c:v>33.116</c:v>
                      </c:pt>
                      <c:pt idx="3762">
                        <c:v>33.125999999999991</c:v>
                      </c:pt>
                      <c:pt idx="3763">
                        <c:v>33.13600000000001</c:v>
                      </c:pt>
                      <c:pt idx="3764">
                        <c:v>33.146000000000015</c:v>
                      </c:pt>
                      <c:pt idx="3765">
                        <c:v>33.155999999999992</c:v>
                      </c:pt>
                      <c:pt idx="3766">
                        <c:v>33.165999999999997</c:v>
                      </c:pt>
                      <c:pt idx="3767">
                        <c:v>33.176000000000016</c:v>
                      </c:pt>
                      <c:pt idx="3768">
                        <c:v>33.186000000000007</c:v>
                      </c:pt>
                      <c:pt idx="3769">
                        <c:v>33.195999999999984</c:v>
                      </c:pt>
                      <c:pt idx="3770">
                        <c:v>33.206000000000003</c:v>
                      </c:pt>
                      <c:pt idx="3771">
                        <c:v>33.215999999999994</c:v>
                      </c:pt>
                      <c:pt idx="3772">
                        <c:v>33.225999999999985</c:v>
                      </c:pt>
                      <c:pt idx="3773">
                        <c:v>33.236000000000018</c:v>
                      </c:pt>
                      <c:pt idx="3774">
                        <c:v>33.245999999999981</c:v>
                      </c:pt>
                      <c:pt idx="3775">
                        <c:v>33.256</c:v>
                      </c:pt>
                      <c:pt idx="3776">
                        <c:v>33.26600000000002</c:v>
                      </c:pt>
                      <c:pt idx="3777">
                        <c:v>33.276000000000025</c:v>
                      </c:pt>
                      <c:pt idx="3778">
                        <c:v>33.285999999999987</c:v>
                      </c:pt>
                      <c:pt idx="3779">
                        <c:v>33.296000000000006</c:v>
                      </c:pt>
                      <c:pt idx="3780">
                        <c:v>33.305999999999997</c:v>
                      </c:pt>
                      <c:pt idx="3781">
                        <c:v>33.315999999999988</c:v>
                      </c:pt>
                      <c:pt idx="3782">
                        <c:v>33.325999999999993</c:v>
                      </c:pt>
                      <c:pt idx="3783">
                        <c:v>33.336000000000013</c:v>
                      </c:pt>
                      <c:pt idx="3784">
                        <c:v>33.346000000000018</c:v>
                      </c:pt>
                      <c:pt idx="3785">
                        <c:v>33.355999999999995</c:v>
                      </c:pt>
                      <c:pt idx="3786">
                        <c:v>33.366</c:v>
                      </c:pt>
                      <c:pt idx="3787">
                        <c:v>33.375999999999991</c:v>
                      </c:pt>
                      <c:pt idx="3788">
                        <c:v>33.38600000000001</c:v>
                      </c:pt>
                      <c:pt idx="3789">
                        <c:v>33.396000000000015</c:v>
                      </c:pt>
                      <c:pt idx="3790">
                        <c:v>33.405999999999992</c:v>
                      </c:pt>
                      <c:pt idx="3791">
                        <c:v>33.415999999999997</c:v>
                      </c:pt>
                      <c:pt idx="3792">
                        <c:v>33.426000000000016</c:v>
                      </c:pt>
                      <c:pt idx="3793">
                        <c:v>33.436000000000007</c:v>
                      </c:pt>
                      <c:pt idx="3794">
                        <c:v>33.445999999999984</c:v>
                      </c:pt>
                      <c:pt idx="3795">
                        <c:v>33.456000000000003</c:v>
                      </c:pt>
                      <c:pt idx="3796">
                        <c:v>33.465999999999994</c:v>
                      </c:pt>
                      <c:pt idx="3797">
                        <c:v>33.475999999999985</c:v>
                      </c:pt>
                      <c:pt idx="3798">
                        <c:v>33.486000000000018</c:v>
                      </c:pt>
                      <c:pt idx="3799">
                        <c:v>33.495999999999981</c:v>
                      </c:pt>
                      <c:pt idx="3800">
                        <c:v>33.506</c:v>
                      </c:pt>
                      <c:pt idx="3801">
                        <c:v>33.51600000000002</c:v>
                      </c:pt>
                      <c:pt idx="3802">
                        <c:v>33.52600000000001</c:v>
                      </c:pt>
                      <c:pt idx="3803">
                        <c:v>33.536000000000001</c:v>
                      </c:pt>
                      <c:pt idx="3804">
                        <c:v>33.545999999999992</c:v>
                      </c:pt>
                      <c:pt idx="3805">
                        <c:v>33.555999999999983</c:v>
                      </c:pt>
                      <c:pt idx="3806">
                        <c:v>33.566000000000003</c:v>
                      </c:pt>
                      <c:pt idx="3807">
                        <c:v>33.576000000000022</c:v>
                      </c:pt>
                      <c:pt idx="3808">
                        <c:v>33.585999999999984</c:v>
                      </c:pt>
                      <c:pt idx="3809">
                        <c:v>33.596000000000004</c:v>
                      </c:pt>
                      <c:pt idx="3810">
                        <c:v>33.606000000000023</c:v>
                      </c:pt>
                      <c:pt idx="3811">
                        <c:v>33.615999999999957</c:v>
                      </c:pt>
                      <c:pt idx="3812">
                        <c:v>33.625999999999976</c:v>
                      </c:pt>
                      <c:pt idx="3813">
                        <c:v>33.635999999999996</c:v>
                      </c:pt>
                      <c:pt idx="3814">
                        <c:v>33.646000000000015</c:v>
                      </c:pt>
                      <c:pt idx="3815">
                        <c:v>33.656000000000006</c:v>
                      </c:pt>
                      <c:pt idx="3816">
                        <c:v>33.665999999999997</c:v>
                      </c:pt>
                      <c:pt idx="3817">
                        <c:v>33.675999999999988</c:v>
                      </c:pt>
                      <c:pt idx="3818">
                        <c:v>33.686000000000007</c:v>
                      </c:pt>
                      <c:pt idx="3819">
                        <c:v>33.695999999999998</c:v>
                      </c:pt>
                      <c:pt idx="3820">
                        <c:v>33.705999999999989</c:v>
                      </c:pt>
                      <c:pt idx="3821">
                        <c:v>33.71599999999998</c:v>
                      </c:pt>
                      <c:pt idx="3822">
                        <c:v>33.725999999999999</c:v>
                      </c:pt>
                      <c:pt idx="3823">
                        <c:v>33.73599999999999</c:v>
                      </c:pt>
                      <c:pt idx="3824">
                        <c:v>33.745999999999981</c:v>
                      </c:pt>
                      <c:pt idx="3825">
                        <c:v>33.756</c:v>
                      </c:pt>
                      <c:pt idx="3826">
                        <c:v>33.76600000000002</c:v>
                      </c:pt>
                      <c:pt idx="3827">
                        <c:v>33.77600000000001</c:v>
                      </c:pt>
                      <c:pt idx="3828">
                        <c:v>33.786000000000001</c:v>
                      </c:pt>
                      <c:pt idx="3829">
                        <c:v>33.795999999999992</c:v>
                      </c:pt>
                      <c:pt idx="3830">
                        <c:v>33.805999999999983</c:v>
                      </c:pt>
                      <c:pt idx="3831">
                        <c:v>33.816000000000003</c:v>
                      </c:pt>
                      <c:pt idx="3832">
                        <c:v>33.826000000000022</c:v>
                      </c:pt>
                      <c:pt idx="3833">
                        <c:v>33.835999999999984</c:v>
                      </c:pt>
                      <c:pt idx="3834">
                        <c:v>33.846000000000004</c:v>
                      </c:pt>
                      <c:pt idx="3835">
                        <c:v>33.856000000000023</c:v>
                      </c:pt>
                      <c:pt idx="3836">
                        <c:v>33.865999999999957</c:v>
                      </c:pt>
                      <c:pt idx="3837">
                        <c:v>33.875999999999976</c:v>
                      </c:pt>
                      <c:pt idx="3838">
                        <c:v>33.885999999999996</c:v>
                      </c:pt>
                      <c:pt idx="3839">
                        <c:v>33.896000000000015</c:v>
                      </c:pt>
                      <c:pt idx="3840">
                        <c:v>33.906000000000006</c:v>
                      </c:pt>
                      <c:pt idx="3841">
                        <c:v>33.915999999999997</c:v>
                      </c:pt>
                      <c:pt idx="3842">
                        <c:v>33.925999999999988</c:v>
                      </c:pt>
                      <c:pt idx="3843">
                        <c:v>33.936000000000007</c:v>
                      </c:pt>
                      <c:pt idx="3844">
                        <c:v>33.945999999999998</c:v>
                      </c:pt>
                      <c:pt idx="3845">
                        <c:v>33.955999999999989</c:v>
                      </c:pt>
                      <c:pt idx="3846">
                        <c:v>33.96599999999998</c:v>
                      </c:pt>
                      <c:pt idx="3847">
                        <c:v>33.975999999999999</c:v>
                      </c:pt>
                      <c:pt idx="3848">
                        <c:v>33.98599999999999</c:v>
                      </c:pt>
                      <c:pt idx="3849">
                        <c:v>33.995999999999981</c:v>
                      </c:pt>
                      <c:pt idx="3850">
                        <c:v>34.006</c:v>
                      </c:pt>
                      <c:pt idx="3851">
                        <c:v>34.01600000000002</c:v>
                      </c:pt>
                      <c:pt idx="3852">
                        <c:v>34.02600000000001</c:v>
                      </c:pt>
                      <c:pt idx="3853">
                        <c:v>34.036000000000001</c:v>
                      </c:pt>
                      <c:pt idx="3854">
                        <c:v>34.045999999999992</c:v>
                      </c:pt>
                      <c:pt idx="3855">
                        <c:v>34.055999999999983</c:v>
                      </c:pt>
                      <c:pt idx="3856">
                        <c:v>34.066000000000003</c:v>
                      </c:pt>
                      <c:pt idx="3857">
                        <c:v>34.076000000000022</c:v>
                      </c:pt>
                      <c:pt idx="3858">
                        <c:v>34.085999999999984</c:v>
                      </c:pt>
                      <c:pt idx="3859">
                        <c:v>34.096000000000004</c:v>
                      </c:pt>
                      <c:pt idx="3860">
                        <c:v>34.106000000000023</c:v>
                      </c:pt>
                      <c:pt idx="3861">
                        <c:v>34.115999999999957</c:v>
                      </c:pt>
                      <c:pt idx="3862">
                        <c:v>34.125999999999976</c:v>
                      </c:pt>
                      <c:pt idx="3863">
                        <c:v>34.135999999999996</c:v>
                      </c:pt>
                      <c:pt idx="3864">
                        <c:v>34.146000000000015</c:v>
                      </c:pt>
                      <c:pt idx="3865">
                        <c:v>34.156000000000006</c:v>
                      </c:pt>
                      <c:pt idx="3866">
                        <c:v>34.165999999999997</c:v>
                      </c:pt>
                      <c:pt idx="3867">
                        <c:v>34.175999999999988</c:v>
                      </c:pt>
                      <c:pt idx="3868">
                        <c:v>34.186000000000007</c:v>
                      </c:pt>
                      <c:pt idx="3869">
                        <c:v>34.195999999999998</c:v>
                      </c:pt>
                      <c:pt idx="3870">
                        <c:v>34.205999999999989</c:v>
                      </c:pt>
                      <c:pt idx="3871">
                        <c:v>34.21599999999998</c:v>
                      </c:pt>
                      <c:pt idx="3872">
                        <c:v>34.225999999999999</c:v>
                      </c:pt>
                      <c:pt idx="3873">
                        <c:v>34.23599999999999</c:v>
                      </c:pt>
                      <c:pt idx="3874">
                        <c:v>34.245999999999981</c:v>
                      </c:pt>
                      <c:pt idx="3875">
                        <c:v>34.256</c:v>
                      </c:pt>
                      <c:pt idx="3876">
                        <c:v>34.26600000000002</c:v>
                      </c:pt>
                      <c:pt idx="3877">
                        <c:v>34.27600000000001</c:v>
                      </c:pt>
                      <c:pt idx="3878">
                        <c:v>34.286000000000001</c:v>
                      </c:pt>
                      <c:pt idx="3879">
                        <c:v>34.295999999999992</c:v>
                      </c:pt>
                      <c:pt idx="3880">
                        <c:v>34.305999999999983</c:v>
                      </c:pt>
                      <c:pt idx="3881">
                        <c:v>34.316000000000003</c:v>
                      </c:pt>
                      <c:pt idx="3882">
                        <c:v>34.326000000000022</c:v>
                      </c:pt>
                      <c:pt idx="3883">
                        <c:v>34.335999999999984</c:v>
                      </c:pt>
                      <c:pt idx="3884">
                        <c:v>34.346000000000004</c:v>
                      </c:pt>
                      <c:pt idx="3885">
                        <c:v>34.356000000000023</c:v>
                      </c:pt>
                      <c:pt idx="3886">
                        <c:v>34.365999999999957</c:v>
                      </c:pt>
                      <c:pt idx="3887">
                        <c:v>34.375999999999976</c:v>
                      </c:pt>
                      <c:pt idx="3888">
                        <c:v>34.385999999999996</c:v>
                      </c:pt>
                      <c:pt idx="3889">
                        <c:v>34.396000000000015</c:v>
                      </c:pt>
                      <c:pt idx="3890">
                        <c:v>34.406000000000006</c:v>
                      </c:pt>
                      <c:pt idx="3891">
                        <c:v>34.415999999999997</c:v>
                      </c:pt>
                      <c:pt idx="3892">
                        <c:v>34.425999999999988</c:v>
                      </c:pt>
                      <c:pt idx="3893">
                        <c:v>34.436000000000007</c:v>
                      </c:pt>
                      <c:pt idx="3894">
                        <c:v>34.445999999999998</c:v>
                      </c:pt>
                      <c:pt idx="3895">
                        <c:v>34.455999999999989</c:v>
                      </c:pt>
                      <c:pt idx="3896">
                        <c:v>34.46599999999998</c:v>
                      </c:pt>
                      <c:pt idx="3897">
                        <c:v>34.475999999999999</c:v>
                      </c:pt>
                      <c:pt idx="3898">
                        <c:v>34.48599999999999</c:v>
                      </c:pt>
                      <c:pt idx="3899">
                        <c:v>34.495999999999981</c:v>
                      </c:pt>
                      <c:pt idx="3900">
                        <c:v>34.506</c:v>
                      </c:pt>
                      <c:pt idx="3901">
                        <c:v>34.51600000000002</c:v>
                      </c:pt>
                      <c:pt idx="3902">
                        <c:v>34.52600000000001</c:v>
                      </c:pt>
                      <c:pt idx="3903">
                        <c:v>34.536000000000001</c:v>
                      </c:pt>
                      <c:pt idx="3904">
                        <c:v>34.545999999999992</c:v>
                      </c:pt>
                      <c:pt idx="3905">
                        <c:v>34.555999999999983</c:v>
                      </c:pt>
                      <c:pt idx="3906">
                        <c:v>34.566000000000003</c:v>
                      </c:pt>
                      <c:pt idx="3907">
                        <c:v>34.576000000000022</c:v>
                      </c:pt>
                      <c:pt idx="3908">
                        <c:v>34.585999999999984</c:v>
                      </c:pt>
                      <c:pt idx="3909">
                        <c:v>34.596000000000004</c:v>
                      </c:pt>
                      <c:pt idx="3910">
                        <c:v>34.606000000000023</c:v>
                      </c:pt>
                      <c:pt idx="3911">
                        <c:v>34.615999999999957</c:v>
                      </c:pt>
                      <c:pt idx="3912">
                        <c:v>34.625999999999976</c:v>
                      </c:pt>
                      <c:pt idx="3913">
                        <c:v>34.635999999999996</c:v>
                      </c:pt>
                      <c:pt idx="3914">
                        <c:v>34.646000000000015</c:v>
                      </c:pt>
                      <c:pt idx="3915">
                        <c:v>34.656000000000006</c:v>
                      </c:pt>
                      <c:pt idx="3916">
                        <c:v>34.665999999999997</c:v>
                      </c:pt>
                      <c:pt idx="3917">
                        <c:v>34.675999999999988</c:v>
                      </c:pt>
                      <c:pt idx="3918">
                        <c:v>34.686000000000007</c:v>
                      </c:pt>
                      <c:pt idx="3919">
                        <c:v>34.695999999999998</c:v>
                      </c:pt>
                      <c:pt idx="3920">
                        <c:v>34.705999999999989</c:v>
                      </c:pt>
                      <c:pt idx="3921">
                        <c:v>34.71599999999998</c:v>
                      </c:pt>
                      <c:pt idx="3922">
                        <c:v>34.725999999999999</c:v>
                      </c:pt>
                      <c:pt idx="3923">
                        <c:v>34.73599999999999</c:v>
                      </c:pt>
                      <c:pt idx="3924">
                        <c:v>34.745999999999981</c:v>
                      </c:pt>
                      <c:pt idx="3925">
                        <c:v>34.756</c:v>
                      </c:pt>
                      <c:pt idx="3926">
                        <c:v>34.76600000000002</c:v>
                      </c:pt>
                      <c:pt idx="3927">
                        <c:v>34.77600000000001</c:v>
                      </c:pt>
                      <c:pt idx="3928">
                        <c:v>34.786000000000001</c:v>
                      </c:pt>
                      <c:pt idx="3929">
                        <c:v>34.795999999999992</c:v>
                      </c:pt>
                      <c:pt idx="3930">
                        <c:v>34.805999999999983</c:v>
                      </c:pt>
                      <c:pt idx="3931">
                        <c:v>34.816000000000003</c:v>
                      </c:pt>
                      <c:pt idx="3932">
                        <c:v>34.826000000000022</c:v>
                      </c:pt>
                      <c:pt idx="3933">
                        <c:v>34.835999999999984</c:v>
                      </c:pt>
                      <c:pt idx="3934">
                        <c:v>34.846000000000004</c:v>
                      </c:pt>
                      <c:pt idx="3935">
                        <c:v>34.856000000000023</c:v>
                      </c:pt>
                      <c:pt idx="3936">
                        <c:v>34.865999999999957</c:v>
                      </c:pt>
                      <c:pt idx="3937">
                        <c:v>34.875999999999976</c:v>
                      </c:pt>
                      <c:pt idx="3938">
                        <c:v>34.885999999999996</c:v>
                      </c:pt>
                      <c:pt idx="3939">
                        <c:v>34.896000000000015</c:v>
                      </c:pt>
                      <c:pt idx="3940">
                        <c:v>34.906000000000006</c:v>
                      </c:pt>
                      <c:pt idx="3941">
                        <c:v>34.915999999999997</c:v>
                      </c:pt>
                      <c:pt idx="3942">
                        <c:v>34.925999999999988</c:v>
                      </c:pt>
                      <c:pt idx="3943">
                        <c:v>34.936000000000007</c:v>
                      </c:pt>
                      <c:pt idx="3944">
                        <c:v>34.945999999999998</c:v>
                      </c:pt>
                      <c:pt idx="3945">
                        <c:v>34.955999999999989</c:v>
                      </c:pt>
                      <c:pt idx="3946">
                        <c:v>34.96599999999998</c:v>
                      </c:pt>
                      <c:pt idx="3947">
                        <c:v>34.975999999999999</c:v>
                      </c:pt>
                      <c:pt idx="3948">
                        <c:v>34.98599999999999</c:v>
                      </c:pt>
                      <c:pt idx="3949">
                        <c:v>34.995999999999981</c:v>
                      </c:pt>
                      <c:pt idx="3950">
                        <c:v>35.006</c:v>
                      </c:pt>
                      <c:pt idx="3951">
                        <c:v>35.01600000000002</c:v>
                      </c:pt>
                      <c:pt idx="3952">
                        <c:v>35.02600000000001</c:v>
                      </c:pt>
                      <c:pt idx="3953">
                        <c:v>35.036000000000001</c:v>
                      </c:pt>
                      <c:pt idx="3954">
                        <c:v>35.045999999999992</c:v>
                      </c:pt>
                      <c:pt idx="3955">
                        <c:v>35.055999999999983</c:v>
                      </c:pt>
                      <c:pt idx="3956">
                        <c:v>35.066000000000003</c:v>
                      </c:pt>
                      <c:pt idx="3957">
                        <c:v>35.076000000000022</c:v>
                      </c:pt>
                      <c:pt idx="3958">
                        <c:v>35.085999999999984</c:v>
                      </c:pt>
                      <c:pt idx="3959">
                        <c:v>35.096000000000004</c:v>
                      </c:pt>
                      <c:pt idx="3960">
                        <c:v>35.106000000000023</c:v>
                      </c:pt>
                      <c:pt idx="3961">
                        <c:v>35.115999999999957</c:v>
                      </c:pt>
                      <c:pt idx="3962">
                        <c:v>35.125999999999976</c:v>
                      </c:pt>
                      <c:pt idx="3963">
                        <c:v>35.135999999999996</c:v>
                      </c:pt>
                      <c:pt idx="3964">
                        <c:v>35.146000000000015</c:v>
                      </c:pt>
                      <c:pt idx="3965">
                        <c:v>35.156000000000006</c:v>
                      </c:pt>
                      <c:pt idx="3966">
                        <c:v>35.165999999999997</c:v>
                      </c:pt>
                      <c:pt idx="3967">
                        <c:v>35.175999999999988</c:v>
                      </c:pt>
                      <c:pt idx="3968">
                        <c:v>35.186000000000007</c:v>
                      </c:pt>
                      <c:pt idx="3969">
                        <c:v>35.195999999999998</c:v>
                      </c:pt>
                      <c:pt idx="3970">
                        <c:v>35.205999999999989</c:v>
                      </c:pt>
                      <c:pt idx="3971">
                        <c:v>35.21599999999998</c:v>
                      </c:pt>
                      <c:pt idx="3972">
                        <c:v>35.225999999999999</c:v>
                      </c:pt>
                      <c:pt idx="3973">
                        <c:v>35.23599999999999</c:v>
                      </c:pt>
                      <c:pt idx="3974">
                        <c:v>35.245999999999981</c:v>
                      </c:pt>
                      <c:pt idx="3975">
                        <c:v>35.256</c:v>
                      </c:pt>
                      <c:pt idx="3976">
                        <c:v>35.26600000000002</c:v>
                      </c:pt>
                      <c:pt idx="3977">
                        <c:v>35.27600000000001</c:v>
                      </c:pt>
                      <c:pt idx="3978">
                        <c:v>35.286000000000001</c:v>
                      </c:pt>
                      <c:pt idx="3979">
                        <c:v>35.295999999999992</c:v>
                      </c:pt>
                      <c:pt idx="3980">
                        <c:v>35.305999999999983</c:v>
                      </c:pt>
                      <c:pt idx="3981">
                        <c:v>35.316000000000003</c:v>
                      </c:pt>
                      <c:pt idx="3982">
                        <c:v>35.326000000000022</c:v>
                      </c:pt>
                      <c:pt idx="3983">
                        <c:v>35.335999999999984</c:v>
                      </c:pt>
                      <c:pt idx="3984">
                        <c:v>35.346000000000004</c:v>
                      </c:pt>
                      <c:pt idx="3985">
                        <c:v>35.356000000000023</c:v>
                      </c:pt>
                      <c:pt idx="3986">
                        <c:v>35.365999999999957</c:v>
                      </c:pt>
                      <c:pt idx="3987">
                        <c:v>35.375999999999976</c:v>
                      </c:pt>
                      <c:pt idx="3988">
                        <c:v>35.385999999999996</c:v>
                      </c:pt>
                      <c:pt idx="3989">
                        <c:v>35.396000000000015</c:v>
                      </c:pt>
                      <c:pt idx="3990">
                        <c:v>35.406000000000006</c:v>
                      </c:pt>
                      <c:pt idx="3991">
                        <c:v>35.415999999999997</c:v>
                      </c:pt>
                      <c:pt idx="3992">
                        <c:v>35.425999999999988</c:v>
                      </c:pt>
                      <c:pt idx="3993">
                        <c:v>35.436000000000007</c:v>
                      </c:pt>
                      <c:pt idx="3994">
                        <c:v>35.445999999999998</c:v>
                      </c:pt>
                      <c:pt idx="3995">
                        <c:v>35.455999999999989</c:v>
                      </c:pt>
                      <c:pt idx="3996">
                        <c:v>35.46599999999998</c:v>
                      </c:pt>
                      <c:pt idx="3997">
                        <c:v>35.475999999999999</c:v>
                      </c:pt>
                      <c:pt idx="3998">
                        <c:v>35.48599999999999</c:v>
                      </c:pt>
                      <c:pt idx="3999">
                        <c:v>35.495999999999981</c:v>
                      </c:pt>
                      <c:pt idx="4000">
                        <c:v>35.506</c:v>
                      </c:pt>
                      <c:pt idx="4001">
                        <c:v>35.51600000000002</c:v>
                      </c:pt>
                      <c:pt idx="4002">
                        <c:v>35.52600000000001</c:v>
                      </c:pt>
                      <c:pt idx="4003">
                        <c:v>35.536000000000001</c:v>
                      </c:pt>
                      <c:pt idx="4004">
                        <c:v>35.545999999999992</c:v>
                      </c:pt>
                      <c:pt idx="4005">
                        <c:v>35.555999999999983</c:v>
                      </c:pt>
                      <c:pt idx="4006">
                        <c:v>35.566000000000003</c:v>
                      </c:pt>
                      <c:pt idx="4007">
                        <c:v>35.576000000000022</c:v>
                      </c:pt>
                      <c:pt idx="4008">
                        <c:v>35.585999999999984</c:v>
                      </c:pt>
                      <c:pt idx="4009">
                        <c:v>35.596000000000004</c:v>
                      </c:pt>
                      <c:pt idx="4010">
                        <c:v>35.605999999999995</c:v>
                      </c:pt>
                      <c:pt idx="4011">
                        <c:v>35.615999999999957</c:v>
                      </c:pt>
                      <c:pt idx="4012">
                        <c:v>35.625999999999976</c:v>
                      </c:pt>
                      <c:pt idx="4013">
                        <c:v>35.635999999999996</c:v>
                      </c:pt>
                      <c:pt idx="4014">
                        <c:v>35.646000000000015</c:v>
                      </c:pt>
                      <c:pt idx="4015">
                        <c:v>35.656000000000006</c:v>
                      </c:pt>
                      <c:pt idx="4016">
                        <c:v>35.665999999999997</c:v>
                      </c:pt>
                      <c:pt idx="4017">
                        <c:v>35.675999999999988</c:v>
                      </c:pt>
                      <c:pt idx="4018">
                        <c:v>35.686000000000007</c:v>
                      </c:pt>
                      <c:pt idx="4019">
                        <c:v>35.695999999999998</c:v>
                      </c:pt>
                      <c:pt idx="4020">
                        <c:v>35.706000000000017</c:v>
                      </c:pt>
                      <c:pt idx="4021">
                        <c:v>35.71599999999998</c:v>
                      </c:pt>
                      <c:pt idx="4022">
                        <c:v>35.725999999999999</c:v>
                      </c:pt>
                      <c:pt idx="4023">
                        <c:v>35.736000000000018</c:v>
                      </c:pt>
                      <c:pt idx="4024">
                        <c:v>35.745999999999981</c:v>
                      </c:pt>
                      <c:pt idx="4025">
                        <c:v>35.756</c:v>
                      </c:pt>
                      <c:pt idx="4026">
                        <c:v>35.765999999999991</c:v>
                      </c:pt>
                      <c:pt idx="4027">
                        <c:v>35.77600000000001</c:v>
                      </c:pt>
                      <c:pt idx="4028">
                        <c:v>35.786000000000001</c:v>
                      </c:pt>
                      <c:pt idx="4029">
                        <c:v>35.795999999999992</c:v>
                      </c:pt>
                      <c:pt idx="4030">
                        <c:v>35.805999999999983</c:v>
                      </c:pt>
                      <c:pt idx="4031">
                        <c:v>35.816000000000003</c:v>
                      </c:pt>
                      <c:pt idx="4032">
                        <c:v>35.826000000000022</c:v>
                      </c:pt>
                      <c:pt idx="4033">
                        <c:v>35.835999999999984</c:v>
                      </c:pt>
                      <c:pt idx="4034">
                        <c:v>35.846000000000004</c:v>
                      </c:pt>
                      <c:pt idx="4035">
                        <c:v>35.855999999999995</c:v>
                      </c:pt>
                      <c:pt idx="4036">
                        <c:v>35.865999999999957</c:v>
                      </c:pt>
                      <c:pt idx="4037">
                        <c:v>35.875999999999976</c:v>
                      </c:pt>
                      <c:pt idx="4038">
                        <c:v>35.885999999999996</c:v>
                      </c:pt>
                      <c:pt idx="4039">
                        <c:v>35.896000000000015</c:v>
                      </c:pt>
                      <c:pt idx="4040">
                        <c:v>35.906000000000006</c:v>
                      </c:pt>
                      <c:pt idx="4041">
                        <c:v>35.915999999999997</c:v>
                      </c:pt>
                      <c:pt idx="4042">
                        <c:v>35.925999999999988</c:v>
                      </c:pt>
                      <c:pt idx="4043">
                        <c:v>35.936000000000007</c:v>
                      </c:pt>
                      <c:pt idx="4044">
                        <c:v>35.945999999999998</c:v>
                      </c:pt>
                      <c:pt idx="4045">
                        <c:v>35.956000000000017</c:v>
                      </c:pt>
                      <c:pt idx="4046">
                        <c:v>35.96599999999998</c:v>
                      </c:pt>
                      <c:pt idx="4047">
                        <c:v>35.975999999999999</c:v>
                      </c:pt>
                      <c:pt idx="4048">
                        <c:v>35.986000000000018</c:v>
                      </c:pt>
                      <c:pt idx="4049">
                        <c:v>35.995999999999981</c:v>
                      </c:pt>
                      <c:pt idx="4050">
                        <c:v>36.006</c:v>
                      </c:pt>
                      <c:pt idx="4051">
                        <c:v>36.015999999999991</c:v>
                      </c:pt>
                      <c:pt idx="4052">
                        <c:v>36.02600000000001</c:v>
                      </c:pt>
                      <c:pt idx="4053">
                        <c:v>36.036000000000001</c:v>
                      </c:pt>
                      <c:pt idx="4054">
                        <c:v>36.045999999999992</c:v>
                      </c:pt>
                      <c:pt idx="4055">
                        <c:v>36.055999999999983</c:v>
                      </c:pt>
                      <c:pt idx="4056">
                        <c:v>36.066000000000003</c:v>
                      </c:pt>
                      <c:pt idx="4057">
                        <c:v>36.076000000000022</c:v>
                      </c:pt>
                      <c:pt idx="4058">
                        <c:v>36.085999999999984</c:v>
                      </c:pt>
                      <c:pt idx="4059">
                        <c:v>36.096000000000004</c:v>
                      </c:pt>
                      <c:pt idx="4060">
                        <c:v>36.105999999999995</c:v>
                      </c:pt>
                      <c:pt idx="4061">
                        <c:v>36.115999999999957</c:v>
                      </c:pt>
                      <c:pt idx="4062">
                        <c:v>36.125999999999976</c:v>
                      </c:pt>
                      <c:pt idx="4063">
                        <c:v>36.135999999999996</c:v>
                      </c:pt>
                      <c:pt idx="4064">
                        <c:v>36.146000000000015</c:v>
                      </c:pt>
                      <c:pt idx="4065">
                        <c:v>36.156000000000006</c:v>
                      </c:pt>
                      <c:pt idx="4066">
                        <c:v>36.165999999999997</c:v>
                      </c:pt>
                      <c:pt idx="4067">
                        <c:v>36.175999999999988</c:v>
                      </c:pt>
                      <c:pt idx="4068">
                        <c:v>36.186000000000007</c:v>
                      </c:pt>
                      <c:pt idx="4069">
                        <c:v>36.195999999999998</c:v>
                      </c:pt>
                      <c:pt idx="4070">
                        <c:v>36.206000000000017</c:v>
                      </c:pt>
                      <c:pt idx="4071">
                        <c:v>36.21599999999998</c:v>
                      </c:pt>
                      <c:pt idx="4072">
                        <c:v>36.225999999999999</c:v>
                      </c:pt>
                      <c:pt idx="4073">
                        <c:v>36.236000000000018</c:v>
                      </c:pt>
                      <c:pt idx="4074">
                        <c:v>36.245999999999981</c:v>
                      </c:pt>
                      <c:pt idx="4075">
                        <c:v>36.256</c:v>
                      </c:pt>
                      <c:pt idx="4076">
                        <c:v>36.265999999999991</c:v>
                      </c:pt>
                      <c:pt idx="4077">
                        <c:v>36.27600000000001</c:v>
                      </c:pt>
                      <c:pt idx="4078">
                        <c:v>36.286000000000001</c:v>
                      </c:pt>
                      <c:pt idx="4079">
                        <c:v>36.295999999999992</c:v>
                      </c:pt>
                      <c:pt idx="4080">
                        <c:v>36.305999999999983</c:v>
                      </c:pt>
                      <c:pt idx="4081">
                        <c:v>36.316000000000003</c:v>
                      </c:pt>
                      <c:pt idx="4082">
                        <c:v>36.326000000000022</c:v>
                      </c:pt>
                      <c:pt idx="4083">
                        <c:v>36.335999999999984</c:v>
                      </c:pt>
                      <c:pt idx="4084">
                        <c:v>36.346000000000004</c:v>
                      </c:pt>
                      <c:pt idx="4085">
                        <c:v>36.355999999999995</c:v>
                      </c:pt>
                      <c:pt idx="4086">
                        <c:v>36.365999999999957</c:v>
                      </c:pt>
                      <c:pt idx="4087">
                        <c:v>36.375999999999976</c:v>
                      </c:pt>
                      <c:pt idx="4088">
                        <c:v>36.385999999999996</c:v>
                      </c:pt>
                      <c:pt idx="4089">
                        <c:v>36.396000000000015</c:v>
                      </c:pt>
                      <c:pt idx="4090">
                        <c:v>36.406000000000006</c:v>
                      </c:pt>
                      <c:pt idx="4091">
                        <c:v>36.415999999999997</c:v>
                      </c:pt>
                      <c:pt idx="4092">
                        <c:v>36.425999999999988</c:v>
                      </c:pt>
                      <c:pt idx="4093">
                        <c:v>36.436000000000007</c:v>
                      </c:pt>
                      <c:pt idx="4094">
                        <c:v>36.445999999999998</c:v>
                      </c:pt>
                      <c:pt idx="4095">
                        <c:v>36.456000000000017</c:v>
                      </c:pt>
                      <c:pt idx="4096">
                        <c:v>36.46599999999998</c:v>
                      </c:pt>
                      <c:pt idx="4097">
                        <c:v>36.475999999999999</c:v>
                      </c:pt>
                      <c:pt idx="4098">
                        <c:v>36.486000000000018</c:v>
                      </c:pt>
                      <c:pt idx="4099">
                        <c:v>36.495999999999981</c:v>
                      </c:pt>
                      <c:pt idx="4100">
                        <c:v>36.506</c:v>
                      </c:pt>
                      <c:pt idx="4101">
                        <c:v>36.515999999999991</c:v>
                      </c:pt>
                      <c:pt idx="4102">
                        <c:v>36.52600000000001</c:v>
                      </c:pt>
                      <c:pt idx="4103">
                        <c:v>36.536000000000001</c:v>
                      </c:pt>
                      <c:pt idx="4104">
                        <c:v>36.545999999999992</c:v>
                      </c:pt>
                      <c:pt idx="4105">
                        <c:v>36.555999999999983</c:v>
                      </c:pt>
                      <c:pt idx="4106">
                        <c:v>36.566000000000003</c:v>
                      </c:pt>
                      <c:pt idx="4107">
                        <c:v>36.576000000000022</c:v>
                      </c:pt>
                      <c:pt idx="4108">
                        <c:v>36.585999999999984</c:v>
                      </c:pt>
                      <c:pt idx="4109">
                        <c:v>36.596000000000004</c:v>
                      </c:pt>
                      <c:pt idx="4110">
                        <c:v>36.605999999999995</c:v>
                      </c:pt>
                      <c:pt idx="4111">
                        <c:v>36.615999999999957</c:v>
                      </c:pt>
                      <c:pt idx="4112">
                        <c:v>36.625999999999976</c:v>
                      </c:pt>
                      <c:pt idx="4113">
                        <c:v>36.635999999999996</c:v>
                      </c:pt>
                      <c:pt idx="4114">
                        <c:v>36.646000000000015</c:v>
                      </c:pt>
                      <c:pt idx="4115">
                        <c:v>36.656000000000006</c:v>
                      </c:pt>
                      <c:pt idx="4116">
                        <c:v>36.665999999999997</c:v>
                      </c:pt>
                      <c:pt idx="4117">
                        <c:v>36.675999999999988</c:v>
                      </c:pt>
                      <c:pt idx="4118">
                        <c:v>36.686000000000007</c:v>
                      </c:pt>
                      <c:pt idx="4119">
                        <c:v>36.695999999999998</c:v>
                      </c:pt>
                      <c:pt idx="4120">
                        <c:v>36.706000000000017</c:v>
                      </c:pt>
                      <c:pt idx="4121">
                        <c:v>36.71599999999998</c:v>
                      </c:pt>
                      <c:pt idx="4122">
                        <c:v>36.725999999999999</c:v>
                      </c:pt>
                      <c:pt idx="4123">
                        <c:v>36.736000000000018</c:v>
                      </c:pt>
                      <c:pt idx="4124">
                        <c:v>36.745999999999981</c:v>
                      </c:pt>
                      <c:pt idx="4125">
                        <c:v>36.756</c:v>
                      </c:pt>
                      <c:pt idx="4126">
                        <c:v>36.765999999999991</c:v>
                      </c:pt>
                      <c:pt idx="4127">
                        <c:v>36.77600000000001</c:v>
                      </c:pt>
                      <c:pt idx="4128">
                        <c:v>36.786000000000001</c:v>
                      </c:pt>
                      <c:pt idx="4129">
                        <c:v>36.795999999999992</c:v>
                      </c:pt>
                      <c:pt idx="4130">
                        <c:v>36.805999999999983</c:v>
                      </c:pt>
                      <c:pt idx="4131">
                        <c:v>36.816000000000003</c:v>
                      </c:pt>
                      <c:pt idx="4132">
                        <c:v>36.826000000000022</c:v>
                      </c:pt>
                      <c:pt idx="4133">
                        <c:v>36.835999999999984</c:v>
                      </c:pt>
                      <c:pt idx="4134">
                        <c:v>36.846000000000004</c:v>
                      </c:pt>
                      <c:pt idx="4135">
                        <c:v>36.855999999999995</c:v>
                      </c:pt>
                      <c:pt idx="4136">
                        <c:v>36.865999999999957</c:v>
                      </c:pt>
                      <c:pt idx="4137">
                        <c:v>36.875999999999976</c:v>
                      </c:pt>
                      <c:pt idx="4138">
                        <c:v>36.885999999999996</c:v>
                      </c:pt>
                      <c:pt idx="4139">
                        <c:v>36.896000000000015</c:v>
                      </c:pt>
                      <c:pt idx="4140">
                        <c:v>36.906000000000006</c:v>
                      </c:pt>
                      <c:pt idx="4141">
                        <c:v>36.915999999999997</c:v>
                      </c:pt>
                      <c:pt idx="4142">
                        <c:v>36.925999999999988</c:v>
                      </c:pt>
                      <c:pt idx="4143">
                        <c:v>36.936000000000007</c:v>
                      </c:pt>
                      <c:pt idx="4144">
                        <c:v>36.945999999999998</c:v>
                      </c:pt>
                      <c:pt idx="4145">
                        <c:v>36.956000000000017</c:v>
                      </c:pt>
                      <c:pt idx="4146">
                        <c:v>36.96599999999998</c:v>
                      </c:pt>
                      <c:pt idx="4147">
                        <c:v>36.975999999999999</c:v>
                      </c:pt>
                      <c:pt idx="4148">
                        <c:v>36.986000000000018</c:v>
                      </c:pt>
                      <c:pt idx="4149">
                        <c:v>36.995999999999981</c:v>
                      </c:pt>
                      <c:pt idx="4150">
                        <c:v>37.006</c:v>
                      </c:pt>
                      <c:pt idx="4151">
                        <c:v>37.015999999999991</c:v>
                      </c:pt>
                      <c:pt idx="4152">
                        <c:v>37.02600000000001</c:v>
                      </c:pt>
                      <c:pt idx="4153">
                        <c:v>37.036000000000001</c:v>
                      </c:pt>
                      <c:pt idx="4154">
                        <c:v>37.045999999999992</c:v>
                      </c:pt>
                      <c:pt idx="4155">
                        <c:v>37.055999999999983</c:v>
                      </c:pt>
                      <c:pt idx="4156">
                        <c:v>37.066000000000003</c:v>
                      </c:pt>
                      <c:pt idx="4157">
                        <c:v>37.076000000000022</c:v>
                      </c:pt>
                      <c:pt idx="4158">
                        <c:v>37.085999999999984</c:v>
                      </c:pt>
                      <c:pt idx="4159">
                        <c:v>37.096000000000004</c:v>
                      </c:pt>
                      <c:pt idx="4160">
                        <c:v>37.105999999999995</c:v>
                      </c:pt>
                      <c:pt idx="4161">
                        <c:v>37.115999999999957</c:v>
                      </c:pt>
                      <c:pt idx="4162">
                        <c:v>37.125999999999976</c:v>
                      </c:pt>
                      <c:pt idx="4163">
                        <c:v>37.135999999999996</c:v>
                      </c:pt>
                      <c:pt idx="4164">
                        <c:v>37.146000000000015</c:v>
                      </c:pt>
                      <c:pt idx="4165">
                        <c:v>37.156000000000006</c:v>
                      </c:pt>
                      <c:pt idx="4166">
                        <c:v>37.165999999999997</c:v>
                      </c:pt>
                      <c:pt idx="4167">
                        <c:v>37.175999999999988</c:v>
                      </c:pt>
                      <c:pt idx="4168">
                        <c:v>37.186000000000007</c:v>
                      </c:pt>
                      <c:pt idx="4169">
                        <c:v>37.195999999999998</c:v>
                      </c:pt>
                      <c:pt idx="4170">
                        <c:v>37.206000000000017</c:v>
                      </c:pt>
                      <c:pt idx="4171">
                        <c:v>37.21599999999998</c:v>
                      </c:pt>
                      <c:pt idx="4172">
                        <c:v>37.225999999999999</c:v>
                      </c:pt>
                      <c:pt idx="4173">
                        <c:v>37.236000000000018</c:v>
                      </c:pt>
                      <c:pt idx="4174">
                        <c:v>37.245999999999981</c:v>
                      </c:pt>
                      <c:pt idx="4175">
                        <c:v>37.256</c:v>
                      </c:pt>
                      <c:pt idx="4176">
                        <c:v>37.265999999999991</c:v>
                      </c:pt>
                      <c:pt idx="4177">
                        <c:v>37.27600000000001</c:v>
                      </c:pt>
                      <c:pt idx="4178">
                        <c:v>37.286000000000001</c:v>
                      </c:pt>
                      <c:pt idx="4179">
                        <c:v>37.295999999999992</c:v>
                      </c:pt>
                      <c:pt idx="4180">
                        <c:v>37.305999999999983</c:v>
                      </c:pt>
                      <c:pt idx="4181">
                        <c:v>37.316000000000003</c:v>
                      </c:pt>
                      <c:pt idx="4182">
                        <c:v>37.326000000000022</c:v>
                      </c:pt>
                      <c:pt idx="4183">
                        <c:v>37.335999999999984</c:v>
                      </c:pt>
                      <c:pt idx="4184">
                        <c:v>37.346000000000004</c:v>
                      </c:pt>
                      <c:pt idx="4185">
                        <c:v>37.355999999999995</c:v>
                      </c:pt>
                      <c:pt idx="4186">
                        <c:v>37.365999999999957</c:v>
                      </c:pt>
                      <c:pt idx="4187">
                        <c:v>37.375999999999976</c:v>
                      </c:pt>
                      <c:pt idx="4188">
                        <c:v>37.385999999999996</c:v>
                      </c:pt>
                      <c:pt idx="4189">
                        <c:v>37.396000000000015</c:v>
                      </c:pt>
                      <c:pt idx="4190">
                        <c:v>37.406000000000006</c:v>
                      </c:pt>
                      <c:pt idx="4191">
                        <c:v>37.415999999999997</c:v>
                      </c:pt>
                      <c:pt idx="4192">
                        <c:v>37.425999999999988</c:v>
                      </c:pt>
                      <c:pt idx="4193">
                        <c:v>37.436000000000007</c:v>
                      </c:pt>
                      <c:pt idx="4194">
                        <c:v>37.445999999999998</c:v>
                      </c:pt>
                      <c:pt idx="4195">
                        <c:v>37.456000000000017</c:v>
                      </c:pt>
                      <c:pt idx="4196">
                        <c:v>37.46599999999998</c:v>
                      </c:pt>
                      <c:pt idx="4197">
                        <c:v>37.475999999999999</c:v>
                      </c:pt>
                      <c:pt idx="4198">
                        <c:v>37.486000000000018</c:v>
                      </c:pt>
                      <c:pt idx="4199">
                        <c:v>37.495999999999981</c:v>
                      </c:pt>
                      <c:pt idx="4200">
                        <c:v>37.506</c:v>
                      </c:pt>
                      <c:pt idx="4201">
                        <c:v>37.515999999999991</c:v>
                      </c:pt>
                      <c:pt idx="4202">
                        <c:v>37.52600000000001</c:v>
                      </c:pt>
                      <c:pt idx="4203">
                        <c:v>37.536000000000001</c:v>
                      </c:pt>
                      <c:pt idx="4204">
                        <c:v>37.545999999999992</c:v>
                      </c:pt>
                      <c:pt idx="4205">
                        <c:v>37.555999999999983</c:v>
                      </c:pt>
                      <c:pt idx="4206">
                        <c:v>37.566000000000003</c:v>
                      </c:pt>
                      <c:pt idx="4207">
                        <c:v>37.576000000000022</c:v>
                      </c:pt>
                      <c:pt idx="4208">
                        <c:v>37.585999999999984</c:v>
                      </c:pt>
                      <c:pt idx="4209">
                        <c:v>37.596000000000004</c:v>
                      </c:pt>
                      <c:pt idx="4210">
                        <c:v>37.605999999999995</c:v>
                      </c:pt>
                      <c:pt idx="4211">
                        <c:v>37.615999999999957</c:v>
                      </c:pt>
                      <c:pt idx="4212">
                        <c:v>37.625999999999976</c:v>
                      </c:pt>
                      <c:pt idx="4213">
                        <c:v>37.635999999999996</c:v>
                      </c:pt>
                      <c:pt idx="4214">
                        <c:v>37.646000000000015</c:v>
                      </c:pt>
                      <c:pt idx="4215">
                        <c:v>37.656000000000006</c:v>
                      </c:pt>
                      <c:pt idx="4216">
                        <c:v>37.665999999999997</c:v>
                      </c:pt>
                      <c:pt idx="4217">
                        <c:v>37.675999999999988</c:v>
                      </c:pt>
                      <c:pt idx="4218">
                        <c:v>37.686000000000007</c:v>
                      </c:pt>
                      <c:pt idx="4219">
                        <c:v>37.695999999999998</c:v>
                      </c:pt>
                      <c:pt idx="4220">
                        <c:v>37.706000000000017</c:v>
                      </c:pt>
                      <c:pt idx="4221">
                        <c:v>37.71599999999998</c:v>
                      </c:pt>
                      <c:pt idx="4222">
                        <c:v>37.725999999999999</c:v>
                      </c:pt>
                      <c:pt idx="4223">
                        <c:v>37.73599999999999</c:v>
                      </c:pt>
                      <c:pt idx="4224">
                        <c:v>37.745999999999981</c:v>
                      </c:pt>
                      <c:pt idx="4225">
                        <c:v>37.756</c:v>
                      </c:pt>
                      <c:pt idx="4226">
                        <c:v>37.765999999999991</c:v>
                      </c:pt>
                      <c:pt idx="4227">
                        <c:v>37.77600000000001</c:v>
                      </c:pt>
                      <c:pt idx="4228">
                        <c:v>37.786000000000001</c:v>
                      </c:pt>
                      <c:pt idx="4229">
                        <c:v>37.795999999999992</c:v>
                      </c:pt>
                      <c:pt idx="4230">
                        <c:v>37.805999999999983</c:v>
                      </c:pt>
                      <c:pt idx="4231">
                        <c:v>37.816000000000003</c:v>
                      </c:pt>
                      <c:pt idx="4232">
                        <c:v>37.826000000000022</c:v>
                      </c:pt>
                      <c:pt idx="4233">
                        <c:v>37.835999999999984</c:v>
                      </c:pt>
                      <c:pt idx="4234">
                        <c:v>37.846000000000004</c:v>
                      </c:pt>
                      <c:pt idx="4235">
                        <c:v>37.855999999999995</c:v>
                      </c:pt>
                      <c:pt idx="4236">
                        <c:v>37.865999999999957</c:v>
                      </c:pt>
                      <c:pt idx="4237">
                        <c:v>37.876000000000033</c:v>
                      </c:pt>
                      <c:pt idx="4238">
                        <c:v>37.885999999999996</c:v>
                      </c:pt>
                      <c:pt idx="4239">
                        <c:v>37.896000000000015</c:v>
                      </c:pt>
                      <c:pt idx="4240">
                        <c:v>37.906000000000006</c:v>
                      </c:pt>
                      <c:pt idx="4241">
                        <c:v>37.915999999999997</c:v>
                      </c:pt>
                      <c:pt idx="4242">
                        <c:v>37.925999999999988</c:v>
                      </c:pt>
                      <c:pt idx="4243">
                        <c:v>37.936000000000007</c:v>
                      </c:pt>
                      <c:pt idx="4244">
                        <c:v>37.945999999999998</c:v>
                      </c:pt>
                      <c:pt idx="4245">
                        <c:v>37.956000000000017</c:v>
                      </c:pt>
                      <c:pt idx="4246">
                        <c:v>37.96599999999998</c:v>
                      </c:pt>
                      <c:pt idx="4247">
                        <c:v>37.975999999999999</c:v>
                      </c:pt>
                      <c:pt idx="4248">
                        <c:v>37.98599999999999</c:v>
                      </c:pt>
                      <c:pt idx="4249">
                        <c:v>37.995999999999981</c:v>
                      </c:pt>
                      <c:pt idx="4250">
                        <c:v>38.006</c:v>
                      </c:pt>
                      <c:pt idx="4251">
                        <c:v>38.015999999999991</c:v>
                      </c:pt>
                      <c:pt idx="4252">
                        <c:v>38.02600000000001</c:v>
                      </c:pt>
                      <c:pt idx="4253">
                        <c:v>38.036000000000001</c:v>
                      </c:pt>
                      <c:pt idx="4254">
                        <c:v>38.045999999999992</c:v>
                      </c:pt>
                      <c:pt idx="4255">
                        <c:v>38.055999999999983</c:v>
                      </c:pt>
                      <c:pt idx="4256">
                        <c:v>38.066000000000003</c:v>
                      </c:pt>
                      <c:pt idx="4257">
                        <c:v>38.076000000000022</c:v>
                      </c:pt>
                      <c:pt idx="4258">
                        <c:v>38.085999999999984</c:v>
                      </c:pt>
                      <c:pt idx="4259">
                        <c:v>38.096000000000004</c:v>
                      </c:pt>
                      <c:pt idx="4260">
                        <c:v>38.105999999999995</c:v>
                      </c:pt>
                      <c:pt idx="4261">
                        <c:v>38.115999999999957</c:v>
                      </c:pt>
                      <c:pt idx="4262">
                        <c:v>38.126000000000033</c:v>
                      </c:pt>
                      <c:pt idx="4263">
                        <c:v>38.135999999999996</c:v>
                      </c:pt>
                      <c:pt idx="4264">
                        <c:v>38.146000000000015</c:v>
                      </c:pt>
                      <c:pt idx="4265">
                        <c:v>38.156000000000006</c:v>
                      </c:pt>
                      <c:pt idx="4266">
                        <c:v>38.165999999999997</c:v>
                      </c:pt>
                      <c:pt idx="4267">
                        <c:v>38.175999999999988</c:v>
                      </c:pt>
                      <c:pt idx="4268">
                        <c:v>38.186000000000007</c:v>
                      </c:pt>
                      <c:pt idx="4269">
                        <c:v>38.195999999999998</c:v>
                      </c:pt>
                      <c:pt idx="4270">
                        <c:v>38.206000000000017</c:v>
                      </c:pt>
                      <c:pt idx="4271">
                        <c:v>38.21599999999998</c:v>
                      </c:pt>
                      <c:pt idx="4272">
                        <c:v>38.225999999999999</c:v>
                      </c:pt>
                      <c:pt idx="4273">
                        <c:v>38.23599999999999</c:v>
                      </c:pt>
                      <c:pt idx="4274">
                        <c:v>38.245999999999981</c:v>
                      </c:pt>
                      <c:pt idx="4275">
                        <c:v>38.256</c:v>
                      </c:pt>
                      <c:pt idx="4276">
                        <c:v>38.265999999999991</c:v>
                      </c:pt>
                      <c:pt idx="4277">
                        <c:v>38.27600000000001</c:v>
                      </c:pt>
                      <c:pt idx="4278">
                        <c:v>38.286000000000001</c:v>
                      </c:pt>
                      <c:pt idx="4279">
                        <c:v>38.295999999999992</c:v>
                      </c:pt>
                      <c:pt idx="4280">
                        <c:v>38.305999999999983</c:v>
                      </c:pt>
                      <c:pt idx="4281">
                        <c:v>38.316000000000003</c:v>
                      </c:pt>
                      <c:pt idx="4282">
                        <c:v>38.326000000000022</c:v>
                      </c:pt>
                      <c:pt idx="4283">
                        <c:v>38.335999999999984</c:v>
                      </c:pt>
                      <c:pt idx="4284">
                        <c:v>38.346000000000004</c:v>
                      </c:pt>
                      <c:pt idx="4285">
                        <c:v>38.355999999999995</c:v>
                      </c:pt>
                      <c:pt idx="4286">
                        <c:v>38.365999999999957</c:v>
                      </c:pt>
                      <c:pt idx="4287">
                        <c:v>38.376000000000033</c:v>
                      </c:pt>
                      <c:pt idx="4288">
                        <c:v>38.385999999999996</c:v>
                      </c:pt>
                      <c:pt idx="4289">
                        <c:v>38.396000000000015</c:v>
                      </c:pt>
                      <c:pt idx="4290">
                        <c:v>38.406000000000006</c:v>
                      </c:pt>
                      <c:pt idx="4291">
                        <c:v>38.415999999999997</c:v>
                      </c:pt>
                      <c:pt idx="4292">
                        <c:v>38.425999999999988</c:v>
                      </c:pt>
                      <c:pt idx="4293">
                        <c:v>38.436000000000007</c:v>
                      </c:pt>
                      <c:pt idx="4294">
                        <c:v>38.445999999999998</c:v>
                      </c:pt>
                      <c:pt idx="4295">
                        <c:v>38.456000000000017</c:v>
                      </c:pt>
                      <c:pt idx="4296">
                        <c:v>38.46599999999998</c:v>
                      </c:pt>
                      <c:pt idx="4297">
                        <c:v>38.475999999999999</c:v>
                      </c:pt>
                      <c:pt idx="4298">
                        <c:v>38.48599999999999</c:v>
                      </c:pt>
                      <c:pt idx="4299">
                        <c:v>38.495999999999981</c:v>
                      </c:pt>
                      <c:pt idx="4300">
                        <c:v>38.506</c:v>
                      </c:pt>
                      <c:pt idx="4301">
                        <c:v>38.515999999999991</c:v>
                      </c:pt>
                      <c:pt idx="4302">
                        <c:v>38.52600000000001</c:v>
                      </c:pt>
                      <c:pt idx="4303">
                        <c:v>38.536000000000001</c:v>
                      </c:pt>
                      <c:pt idx="4304">
                        <c:v>38.545999999999992</c:v>
                      </c:pt>
                      <c:pt idx="4305">
                        <c:v>38.555999999999983</c:v>
                      </c:pt>
                      <c:pt idx="4306">
                        <c:v>38.566000000000003</c:v>
                      </c:pt>
                      <c:pt idx="4307">
                        <c:v>38.576000000000022</c:v>
                      </c:pt>
                      <c:pt idx="4308">
                        <c:v>38.585999999999984</c:v>
                      </c:pt>
                      <c:pt idx="4309">
                        <c:v>38.596000000000004</c:v>
                      </c:pt>
                      <c:pt idx="4310">
                        <c:v>38.605999999999995</c:v>
                      </c:pt>
                      <c:pt idx="4311">
                        <c:v>38.615999999999957</c:v>
                      </c:pt>
                      <c:pt idx="4312">
                        <c:v>38.626000000000033</c:v>
                      </c:pt>
                      <c:pt idx="4313">
                        <c:v>38.635999999999996</c:v>
                      </c:pt>
                      <c:pt idx="4314">
                        <c:v>38.646000000000015</c:v>
                      </c:pt>
                      <c:pt idx="4315">
                        <c:v>38.656000000000006</c:v>
                      </c:pt>
                      <c:pt idx="4316">
                        <c:v>38.665999999999997</c:v>
                      </c:pt>
                      <c:pt idx="4317">
                        <c:v>38.675999999999988</c:v>
                      </c:pt>
                      <c:pt idx="4318">
                        <c:v>38.686000000000007</c:v>
                      </c:pt>
                      <c:pt idx="4319">
                        <c:v>38.695999999999998</c:v>
                      </c:pt>
                      <c:pt idx="4320">
                        <c:v>38.706000000000017</c:v>
                      </c:pt>
                      <c:pt idx="4321">
                        <c:v>38.71599999999998</c:v>
                      </c:pt>
                      <c:pt idx="4322">
                        <c:v>38.725999999999999</c:v>
                      </c:pt>
                      <c:pt idx="4323">
                        <c:v>38.73599999999999</c:v>
                      </c:pt>
                      <c:pt idx="4324">
                        <c:v>38.745999999999981</c:v>
                      </c:pt>
                      <c:pt idx="4325">
                        <c:v>38.756</c:v>
                      </c:pt>
                      <c:pt idx="4326">
                        <c:v>38.765999999999991</c:v>
                      </c:pt>
                      <c:pt idx="4327">
                        <c:v>38.77600000000001</c:v>
                      </c:pt>
                      <c:pt idx="4328">
                        <c:v>38.786000000000001</c:v>
                      </c:pt>
                      <c:pt idx="4329">
                        <c:v>38.795999999999992</c:v>
                      </c:pt>
                      <c:pt idx="4330">
                        <c:v>38.805999999999983</c:v>
                      </c:pt>
                      <c:pt idx="4331">
                        <c:v>38.816000000000003</c:v>
                      </c:pt>
                      <c:pt idx="4332">
                        <c:v>38.826000000000022</c:v>
                      </c:pt>
                      <c:pt idx="4333">
                        <c:v>38.835999999999984</c:v>
                      </c:pt>
                      <c:pt idx="4334">
                        <c:v>38.846000000000004</c:v>
                      </c:pt>
                      <c:pt idx="4335">
                        <c:v>38.855999999999995</c:v>
                      </c:pt>
                      <c:pt idx="4336">
                        <c:v>38.865999999999957</c:v>
                      </c:pt>
                      <c:pt idx="4337">
                        <c:v>38.876000000000033</c:v>
                      </c:pt>
                      <c:pt idx="4338">
                        <c:v>38.885999999999996</c:v>
                      </c:pt>
                      <c:pt idx="4339">
                        <c:v>38.896000000000015</c:v>
                      </c:pt>
                      <c:pt idx="4340">
                        <c:v>38.906000000000006</c:v>
                      </c:pt>
                      <c:pt idx="4341">
                        <c:v>38.915999999999997</c:v>
                      </c:pt>
                      <c:pt idx="4342">
                        <c:v>38.925999999999988</c:v>
                      </c:pt>
                      <c:pt idx="4343">
                        <c:v>38.936000000000007</c:v>
                      </c:pt>
                      <c:pt idx="4344">
                        <c:v>38.945999999999998</c:v>
                      </c:pt>
                      <c:pt idx="4345">
                        <c:v>38.956000000000017</c:v>
                      </c:pt>
                      <c:pt idx="4346">
                        <c:v>38.96599999999998</c:v>
                      </c:pt>
                      <c:pt idx="4347">
                        <c:v>38.975999999999999</c:v>
                      </c:pt>
                      <c:pt idx="4348">
                        <c:v>38.98599999999999</c:v>
                      </c:pt>
                      <c:pt idx="4349">
                        <c:v>38.995999999999981</c:v>
                      </c:pt>
                      <c:pt idx="4350">
                        <c:v>39.006</c:v>
                      </c:pt>
                      <c:pt idx="4351">
                        <c:v>39.015999999999991</c:v>
                      </c:pt>
                      <c:pt idx="4352">
                        <c:v>39.02600000000001</c:v>
                      </c:pt>
                      <c:pt idx="4353">
                        <c:v>39.036000000000001</c:v>
                      </c:pt>
                      <c:pt idx="4354">
                        <c:v>39.045999999999992</c:v>
                      </c:pt>
                      <c:pt idx="4355">
                        <c:v>39.055999999999983</c:v>
                      </c:pt>
                      <c:pt idx="4356">
                        <c:v>39.066000000000003</c:v>
                      </c:pt>
                      <c:pt idx="4357">
                        <c:v>39.076000000000022</c:v>
                      </c:pt>
                      <c:pt idx="4358">
                        <c:v>39.085999999999984</c:v>
                      </c:pt>
                      <c:pt idx="4359">
                        <c:v>39.096000000000004</c:v>
                      </c:pt>
                      <c:pt idx="4360">
                        <c:v>39.105999999999995</c:v>
                      </c:pt>
                      <c:pt idx="4361">
                        <c:v>39.115999999999957</c:v>
                      </c:pt>
                      <c:pt idx="4362">
                        <c:v>39.126000000000033</c:v>
                      </c:pt>
                      <c:pt idx="4363">
                        <c:v>39.135999999999996</c:v>
                      </c:pt>
                      <c:pt idx="4364">
                        <c:v>39.146000000000015</c:v>
                      </c:pt>
                      <c:pt idx="4365">
                        <c:v>39.156000000000006</c:v>
                      </c:pt>
                      <c:pt idx="4366">
                        <c:v>39.165999999999997</c:v>
                      </c:pt>
                      <c:pt idx="4367">
                        <c:v>39.175999999999988</c:v>
                      </c:pt>
                      <c:pt idx="4368">
                        <c:v>39.186000000000007</c:v>
                      </c:pt>
                      <c:pt idx="4369">
                        <c:v>39.195999999999998</c:v>
                      </c:pt>
                      <c:pt idx="4370">
                        <c:v>39.206000000000017</c:v>
                      </c:pt>
                      <c:pt idx="4371">
                        <c:v>39.21599999999998</c:v>
                      </c:pt>
                      <c:pt idx="4372">
                        <c:v>39.225999999999999</c:v>
                      </c:pt>
                      <c:pt idx="4373">
                        <c:v>39.23599999999999</c:v>
                      </c:pt>
                      <c:pt idx="4374">
                        <c:v>39.245999999999981</c:v>
                      </c:pt>
                      <c:pt idx="4375">
                        <c:v>39.256</c:v>
                      </c:pt>
                      <c:pt idx="4376">
                        <c:v>39.265999999999991</c:v>
                      </c:pt>
                      <c:pt idx="4377">
                        <c:v>39.27600000000001</c:v>
                      </c:pt>
                      <c:pt idx="4378">
                        <c:v>39.286000000000001</c:v>
                      </c:pt>
                      <c:pt idx="4379">
                        <c:v>39.295999999999992</c:v>
                      </c:pt>
                      <c:pt idx="4380">
                        <c:v>39.305999999999983</c:v>
                      </c:pt>
                      <c:pt idx="4381">
                        <c:v>39.316000000000003</c:v>
                      </c:pt>
                      <c:pt idx="4382">
                        <c:v>39.326000000000022</c:v>
                      </c:pt>
                      <c:pt idx="4383">
                        <c:v>39.335999999999984</c:v>
                      </c:pt>
                      <c:pt idx="4384">
                        <c:v>39.346000000000004</c:v>
                      </c:pt>
                      <c:pt idx="4385">
                        <c:v>39.355999999999995</c:v>
                      </c:pt>
                      <c:pt idx="4386">
                        <c:v>39.365999999999957</c:v>
                      </c:pt>
                      <c:pt idx="4387">
                        <c:v>39.376000000000033</c:v>
                      </c:pt>
                      <c:pt idx="4388">
                        <c:v>39.385999999999996</c:v>
                      </c:pt>
                      <c:pt idx="4389">
                        <c:v>39.396000000000015</c:v>
                      </c:pt>
                      <c:pt idx="4390">
                        <c:v>39.406000000000006</c:v>
                      </c:pt>
                      <c:pt idx="4391">
                        <c:v>39.415999999999997</c:v>
                      </c:pt>
                      <c:pt idx="4392">
                        <c:v>39.425999999999988</c:v>
                      </c:pt>
                      <c:pt idx="4393">
                        <c:v>39.436000000000007</c:v>
                      </c:pt>
                      <c:pt idx="4394">
                        <c:v>39.445999999999998</c:v>
                      </c:pt>
                      <c:pt idx="4395">
                        <c:v>39.456000000000017</c:v>
                      </c:pt>
                      <c:pt idx="4396">
                        <c:v>39.46599999999998</c:v>
                      </c:pt>
                      <c:pt idx="4397">
                        <c:v>39.475999999999999</c:v>
                      </c:pt>
                      <c:pt idx="4398">
                        <c:v>39.48599999999999</c:v>
                      </c:pt>
                      <c:pt idx="4399">
                        <c:v>39.495999999999981</c:v>
                      </c:pt>
                      <c:pt idx="4400">
                        <c:v>39.506</c:v>
                      </c:pt>
                      <c:pt idx="4401">
                        <c:v>39.515999999999991</c:v>
                      </c:pt>
                      <c:pt idx="4402">
                        <c:v>39.52600000000001</c:v>
                      </c:pt>
                      <c:pt idx="4403">
                        <c:v>39.536000000000001</c:v>
                      </c:pt>
                      <c:pt idx="4404">
                        <c:v>39.545999999999992</c:v>
                      </c:pt>
                      <c:pt idx="4405">
                        <c:v>39.555999999999983</c:v>
                      </c:pt>
                      <c:pt idx="4406">
                        <c:v>39.566000000000003</c:v>
                      </c:pt>
                      <c:pt idx="4407">
                        <c:v>39.576000000000022</c:v>
                      </c:pt>
                      <c:pt idx="4408">
                        <c:v>39.585999999999984</c:v>
                      </c:pt>
                      <c:pt idx="4409">
                        <c:v>39.596000000000004</c:v>
                      </c:pt>
                      <c:pt idx="4410">
                        <c:v>39.605999999999995</c:v>
                      </c:pt>
                      <c:pt idx="4411">
                        <c:v>39.615999999999957</c:v>
                      </c:pt>
                      <c:pt idx="4412">
                        <c:v>39.626000000000033</c:v>
                      </c:pt>
                      <c:pt idx="4413">
                        <c:v>39.635999999999996</c:v>
                      </c:pt>
                      <c:pt idx="4414">
                        <c:v>39.646000000000015</c:v>
                      </c:pt>
                      <c:pt idx="4415">
                        <c:v>39.656000000000006</c:v>
                      </c:pt>
                      <c:pt idx="4416">
                        <c:v>39.665999999999997</c:v>
                      </c:pt>
                      <c:pt idx="4417">
                        <c:v>39.675999999999988</c:v>
                      </c:pt>
                      <c:pt idx="4418">
                        <c:v>39.686000000000007</c:v>
                      </c:pt>
                      <c:pt idx="4419">
                        <c:v>39.695999999999998</c:v>
                      </c:pt>
                      <c:pt idx="4420">
                        <c:v>39.706000000000017</c:v>
                      </c:pt>
                      <c:pt idx="4421">
                        <c:v>39.71599999999998</c:v>
                      </c:pt>
                      <c:pt idx="4422">
                        <c:v>39.725999999999999</c:v>
                      </c:pt>
                      <c:pt idx="4423">
                        <c:v>39.73599999999999</c:v>
                      </c:pt>
                      <c:pt idx="4424">
                        <c:v>39.745999999999981</c:v>
                      </c:pt>
                      <c:pt idx="4425">
                        <c:v>39.756</c:v>
                      </c:pt>
                      <c:pt idx="4426">
                        <c:v>39.765999999999991</c:v>
                      </c:pt>
                      <c:pt idx="4427">
                        <c:v>39.77600000000001</c:v>
                      </c:pt>
                      <c:pt idx="4428">
                        <c:v>39.786000000000001</c:v>
                      </c:pt>
                      <c:pt idx="4429">
                        <c:v>39.795999999999992</c:v>
                      </c:pt>
                      <c:pt idx="4430">
                        <c:v>39.805999999999983</c:v>
                      </c:pt>
                      <c:pt idx="4431">
                        <c:v>39.816000000000003</c:v>
                      </c:pt>
                      <c:pt idx="4432">
                        <c:v>39.826000000000022</c:v>
                      </c:pt>
                      <c:pt idx="4433">
                        <c:v>39.835999999999984</c:v>
                      </c:pt>
                      <c:pt idx="4434">
                        <c:v>39.846000000000004</c:v>
                      </c:pt>
                      <c:pt idx="4435">
                        <c:v>39.855999999999995</c:v>
                      </c:pt>
                      <c:pt idx="4436">
                        <c:v>39.865999999999957</c:v>
                      </c:pt>
                      <c:pt idx="4437">
                        <c:v>39.875999999999976</c:v>
                      </c:pt>
                      <c:pt idx="4438">
                        <c:v>39.885999999999996</c:v>
                      </c:pt>
                      <c:pt idx="4439">
                        <c:v>39.896000000000015</c:v>
                      </c:pt>
                      <c:pt idx="4440">
                        <c:v>39.906000000000006</c:v>
                      </c:pt>
                      <c:pt idx="4441">
                        <c:v>39.915999999999997</c:v>
                      </c:pt>
                      <c:pt idx="4442">
                        <c:v>39.925999999999988</c:v>
                      </c:pt>
                      <c:pt idx="4443">
                        <c:v>39.936000000000007</c:v>
                      </c:pt>
                      <c:pt idx="4444">
                        <c:v>39.94599999999997</c:v>
                      </c:pt>
                      <c:pt idx="4445">
                        <c:v>39.956000000000017</c:v>
                      </c:pt>
                      <c:pt idx="4446">
                        <c:v>39.96599999999998</c:v>
                      </c:pt>
                      <c:pt idx="4447">
                        <c:v>39.975999999999999</c:v>
                      </c:pt>
                      <c:pt idx="4448">
                        <c:v>39.98599999999999</c:v>
                      </c:pt>
                      <c:pt idx="4449">
                        <c:v>39.995999999999981</c:v>
                      </c:pt>
                      <c:pt idx="4450">
                        <c:v>40.006</c:v>
                      </c:pt>
                      <c:pt idx="4451">
                        <c:v>40.015999999999991</c:v>
                      </c:pt>
                      <c:pt idx="4452">
                        <c:v>40.02600000000001</c:v>
                      </c:pt>
                      <c:pt idx="4453">
                        <c:v>40.036000000000001</c:v>
                      </c:pt>
                      <c:pt idx="4454">
                        <c:v>40.045999999999992</c:v>
                      </c:pt>
                      <c:pt idx="4455">
                        <c:v>40.055999999999983</c:v>
                      </c:pt>
                      <c:pt idx="4456">
                        <c:v>40.066000000000003</c:v>
                      </c:pt>
                      <c:pt idx="4457">
                        <c:v>40.076000000000022</c:v>
                      </c:pt>
                      <c:pt idx="4458">
                        <c:v>40.085999999999984</c:v>
                      </c:pt>
                      <c:pt idx="4459">
                        <c:v>40.096000000000004</c:v>
                      </c:pt>
                      <c:pt idx="4460">
                        <c:v>40.105999999999995</c:v>
                      </c:pt>
                      <c:pt idx="4461">
                        <c:v>40.115999999999957</c:v>
                      </c:pt>
                      <c:pt idx="4462">
                        <c:v>40.125999999999976</c:v>
                      </c:pt>
                      <c:pt idx="4463">
                        <c:v>40.135999999999996</c:v>
                      </c:pt>
                      <c:pt idx="4464">
                        <c:v>40.146000000000015</c:v>
                      </c:pt>
                      <c:pt idx="4465">
                        <c:v>40.156000000000006</c:v>
                      </c:pt>
                      <c:pt idx="4466">
                        <c:v>40.165999999999997</c:v>
                      </c:pt>
                      <c:pt idx="4467">
                        <c:v>40.175999999999988</c:v>
                      </c:pt>
                      <c:pt idx="4468">
                        <c:v>40.186000000000007</c:v>
                      </c:pt>
                      <c:pt idx="4469">
                        <c:v>40.19599999999997</c:v>
                      </c:pt>
                      <c:pt idx="4470">
                        <c:v>40.206000000000017</c:v>
                      </c:pt>
                      <c:pt idx="4471">
                        <c:v>40.21599999999998</c:v>
                      </c:pt>
                      <c:pt idx="4472">
                        <c:v>40.225999999999999</c:v>
                      </c:pt>
                      <c:pt idx="4473">
                        <c:v>40.23599999999999</c:v>
                      </c:pt>
                      <c:pt idx="4474">
                        <c:v>40.245999999999981</c:v>
                      </c:pt>
                      <c:pt idx="4475">
                        <c:v>40.256</c:v>
                      </c:pt>
                      <c:pt idx="4476">
                        <c:v>40.265999999999991</c:v>
                      </c:pt>
                      <c:pt idx="4477">
                        <c:v>40.27600000000001</c:v>
                      </c:pt>
                      <c:pt idx="4478">
                        <c:v>40.286000000000001</c:v>
                      </c:pt>
                      <c:pt idx="4479">
                        <c:v>40.295999999999992</c:v>
                      </c:pt>
                      <c:pt idx="4480">
                        <c:v>40.305999999999983</c:v>
                      </c:pt>
                      <c:pt idx="4481">
                        <c:v>40.316000000000003</c:v>
                      </c:pt>
                      <c:pt idx="4482">
                        <c:v>40.326000000000022</c:v>
                      </c:pt>
                      <c:pt idx="4483">
                        <c:v>40.335999999999984</c:v>
                      </c:pt>
                      <c:pt idx="4484">
                        <c:v>40.346000000000004</c:v>
                      </c:pt>
                      <c:pt idx="4485">
                        <c:v>40.355999999999995</c:v>
                      </c:pt>
                      <c:pt idx="4486">
                        <c:v>40.365999999999957</c:v>
                      </c:pt>
                      <c:pt idx="4487">
                        <c:v>40.375999999999976</c:v>
                      </c:pt>
                      <c:pt idx="4488">
                        <c:v>40.385999999999996</c:v>
                      </c:pt>
                      <c:pt idx="4489">
                        <c:v>40.396000000000015</c:v>
                      </c:pt>
                      <c:pt idx="4490">
                        <c:v>40.406000000000006</c:v>
                      </c:pt>
                      <c:pt idx="4491">
                        <c:v>40.415999999999997</c:v>
                      </c:pt>
                      <c:pt idx="4492">
                        <c:v>40.425999999999988</c:v>
                      </c:pt>
                      <c:pt idx="4493">
                        <c:v>40.436000000000007</c:v>
                      </c:pt>
                      <c:pt idx="4494">
                        <c:v>40.44599999999997</c:v>
                      </c:pt>
                      <c:pt idx="4495">
                        <c:v>40.456000000000017</c:v>
                      </c:pt>
                      <c:pt idx="4496">
                        <c:v>40.46599999999998</c:v>
                      </c:pt>
                      <c:pt idx="4497">
                        <c:v>40.475999999999999</c:v>
                      </c:pt>
                      <c:pt idx="4498">
                        <c:v>40.48599999999999</c:v>
                      </c:pt>
                      <c:pt idx="4499">
                        <c:v>40.495999999999981</c:v>
                      </c:pt>
                      <c:pt idx="4500">
                        <c:v>40.506</c:v>
                      </c:pt>
                      <c:pt idx="4501">
                        <c:v>40.515999999999991</c:v>
                      </c:pt>
                      <c:pt idx="4502">
                        <c:v>40.52600000000001</c:v>
                      </c:pt>
                      <c:pt idx="4503">
                        <c:v>40.536000000000001</c:v>
                      </c:pt>
                      <c:pt idx="4504">
                        <c:v>40.545999999999992</c:v>
                      </c:pt>
                      <c:pt idx="4505">
                        <c:v>40.555999999999983</c:v>
                      </c:pt>
                      <c:pt idx="4506">
                        <c:v>40.566000000000003</c:v>
                      </c:pt>
                      <c:pt idx="4507">
                        <c:v>40.576000000000022</c:v>
                      </c:pt>
                      <c:pt idx="4508">
                        <c:v>40.585999999999984</c:v>
                      </c:pt>
                      <c:pt idx="4509">
                        <c:v>40.596000000000004</c:v>
                      </c:pt>
                      <c:pt idx="4510">
                        <c:v>40.605999999999995</c:v>
                      </c:pt>
                      <c:pt idx="4511">
                        <c:v>40.615999999999957</c:v>
                      </c:pt>
                      <c:pt idx="4512">
                        <c:v>40.625999999999976</c:v>
                      </c:pt>
                      <c:pt idx="4513">
                        <c:v>40.635999999999996</c:v>
                      </c:pt>
                      <c:pt idx="4514">
                        <c:v>40.646000000000015</c:v>
                      </c:pt>
                      <c:pt idx="4515">
                        <c:v>40.656000000000006</c:v>
                      </c:pt>
                      <c:pt idx="4516">
                        <c:v>40.665999999999997</c:v>
                      </c:pt>
                      <c:pt idx="4517">
                        <c:v>40.675999999999988</c:v>
                      </c:pt>
                      <c:pt idx="4518">
                        <c:v>40.686000000000007</c:v>
                      </c:pt>
                      <c:pt idx="4519">
                        <c:v>40.69599999999997</c:v>
                      </c:pt>
                      <c:pt idx="4520">
                        <c:v>40.706000000000017</c:v>
                      </c:pt>
                      <c:pt idx="4521">
                        <c:v>40.71599999999998</c:v>
                      </c:pt>
                      <c:pt idx="4522">
                        <c:v>40.725999999999999</c:v>
                      </c:pt>
                      <c:pt idx="4523">
                        <c:v>40.73599999999999</c:v>
                      </c:pt>
                      <c:pt idx="4524">
                        <c:v>40.745999999999981</c:v>
                      </c:pt>
                      <c:pt idx="4525">
                        <c:v>40.756</c:v>
                      </c:pt>
                      <c:pt idx="4526">
                        <c:v>40.765999999999991</c:v>
                      </c:pt>
                      <c:pt idx="4527">
                        <c:v>40.77600000000001</c:v>
                      </c:pt>
                      <c:pt idx="4528">
                        <c:v>40.786000000000001</c:v>
                      </c:pt>
                      <c:pt idx="4529">
                        <c:v>40.795999999999992</c:v>
                      </c:pt>
                      <c:pt idx="4530">
                        <c:v>40.805999999999983</c:v>
                      </c:pt>
                      <c:pt idx="4531">
                        <c:v>40.816000000000003</c:v>
                      </c:pt>
                      <c:pt idx="4532">
                        <c:v>40.826000000000022</c:v>
                      </c:pt>
                      <c:pt idx="4533">
                        <c:v>40.835999999999984</c:v>
                      </c:pt>
                      <c:pt idx="4534">
                        <c:v>40.846000000000004</c:v>
                      </c:pt>
                      <c:pt idx="4535">
                        <c:v>40.855999999999995</c:v>
                      </c:pt>
                      <c:pt idx="4536">
                        <c:v>40.865999999999957</c:v>
                      </c:pt>
                      <c:pt idx="4537">
                        <c:v>40.875999999999976</c:v>
                      </c:pt>
                      <c:pt idx="4538">
                        <c:v>40.885999999999996</c:v>
                      </c:pt>
                      <c:pt idx="4539">
                        <c:v>40.896000000000015</c:v>
                      </c:pt>
                      <c:pt idx="4540">
                        <c:v>40.906000000000006</c:v>
                      </c:pt>
                      <c:pt idx="4541">
                        <c:v>40.915999999999997</c:v>
                      </c:pt>
                      <c:pt idx="4542">
                        <c:v>40.925999999999988</c:v>
                      </c:pt>
                      <c:pt idx="4543">
                        <c:v>40.936000000000007</c:v>
                      </c:pt>
                      <c:pt idx="4544">
                        <c:v>40.94599999999997</c:v>
                      </c:pt>
                      <c:pt idx="4545">
                        <c:v>40.956000000000017</c:v>
                      </c:pt>
                      <c:pt idx="4546">
                        <c:v>40.96599999999998</c:v>
                      </c:pt>
                      <c:pt idx="4547">
                        <c:v>40.975999999999999</c:v>
                      </c:pt>
                      <c:pt idx="4548">
                        <c:v>40.98599999999999</c:v>
                      </c:pt>
                      <c:pt idx="4549">
                        <c:v>40.995999999999981</c:v>
                      </c:pt>
                      <c:pt idx="4550">
                        <c:v>41.006</c:v>
                      </c:pt>
                      <c:pt idx="4551">
                        <c:v>41.015999999999991</c:v>
                      </c:pt>
                      <c:pt idx="4552">
                        <c:v>41.02600000000001</c:v>
                      </c:pt>
                      <c:pt idx="4553">
                        <c:v>41.036000000000001</c:v>
                      </c:pt>
                      <c:pt idx="4554">
                        <c:v>41.045999999999992</c:v>
                      </c:pt>
                      <c:pt idx="4555">
                        <c:v>41.055999999999983</c:v>
                      </c:pt>
                      <c:pt idx="4556">
                        <c:v>41.066000000000003</c:v>
                      </c:pt>
                      <c:pt idx="4557">
                        <c:v>41.076000000000022</c:v>
                      </c:pt>
                      <c:pt idx="4558">
                        <c:v>41.085999999999984</c:v>
                      </c:pt>
                      <c:pt idx="4559">
                        <c:v>41.096000000000004</c:v>
                      </c:pt>
                      <c:pt idx="4560">
                        <c:v>41.105999999999995</c:v>
                      </c:pt>
                      <c:pt idx="4561">
                        <c:v>41.115999999999957</c:v>
                      </c:pt>
                      <c:pt idx="4562">
                        <c:v>41.125999999999976</c:v>
                      </c:pt>
                      <c:pt idx="4563">
                        <c:v>41.135999999999996</c:v>
                      </c:pt>
                      <c:pt idx="4564">
                        <c:v>41.146000000000015</c:v>
                      </c:pt>
                      <c:pt idx="4565">
                        <c:v>41.156000000000006</c:v>
                      </c:pt>
                      <c:pt idx="4566">
                        <c:v>41.165999999999997</c:v>
                      </c:pt>
                      <c:pt idx="4567">
                        <c:v>41.175999999999988</c:v>
                      </c:pt>
                      <c:pt idx="4568">
                        <c:v>41.186000000000007</c:v>
                      </c:pt>
                      <c:pt idx="4569">
                        <c:v>41.19599999999997</c:v>
                      </c:pt>
                      <c:pt idx="4570">
                        <c:v>41.206000000000017</c:v>
                      </c:pt>
                      <c:pt idx="4571">
                        <c:v>41.21599999999998</c:v>
                      </c:pt>
                      <c:pt idx="4572">
                        <c:v>41.225999999999999</c:v>
                      </c:pt>
                      <c:pt idx="4573">
                        <c:v>41.23599999999999</c:v>
                      </c:pt>
                      <c:pt idx="4574">
                        <c:v>41.245999999999981</c:v>
                      </c:pt>
                      <c:pt idx="4575">
                        <c:v>41.256</c:v>
                      </c:pt>
                      <c:pt idx="4576">
                        <c:v>41.265999999999991</c:v>
                      </c:pt>
                      <c:pt idx="4577">
                        <c:v>41.27600000000001</c:v>
                      </c:pt>
                      <c:pt idx="4578">
                        <c:v>41.286000000000001</c:v>
                      </c:pt>
                      <c:pt idx="4579">
                        <c:v>41.295999999999992</c:v>
                      </c:pt>
                      <c:pt idx="4580">
                        <c:v>41.305999999999983</c:v>
                      </c:pt>
                      <c:pt idx="4581">
                        <c:v>41.316000000000003</c:v>
                      </c:pt>
                      <c:pt idx="4582">
                        <c:v>41.326000000000022</c:v>
                      </c:pt>
                      <c:pt idx="4583">
                        <c:v>41.335999999999984</c:v>
                      </c:pt>
                      <c:pt idx="4584">
                        <c:v>41.346000000000004</c:v>
                      </c:pt>
                      <c:pt idx="4585">
                        <c:v>41.355999999999995</c:v>
                      </c:pt>
                      <c:pt idx="4586">
                        <c:v>41.365999999999957</c:v>
                      </c:pt>
                      <c:pt idx="4587">
                        <c:v>41.375999999999976</c:v>
                      </c:pt>
                      <c:pt idx="4588">
                        <c:v>41.385999999999996</c:v>
                      </c:pt>
                      <c:pt idx="4589">
                        <c:v>41.396000000000015</c:v>
                      </c:pt>
                      <c:pt idx="4590">
                        <c:v>41.406000000000006</c:v>
                      </c:pt>
                      <c:pt idx="4591">
                        <c:v>41.415999999999997</c:v>
                      </c:pt>
                      <c:pt idx="4592">
                        <c:v>41.425999999999988</c:v>
                      </c:pt>
                      <c:pt idx="4593">
                        <c:v>41.436000000000007</c:v>
                      </c:pt>
                      <c:pt idx="4594">
                        <c:v>41.44599999999997</c:v>
                      </c:pt>
                      <c:pt idx="4595">
                        <c:v>41.456000000000017</c:v>
                      </c:pt>
                      <c:pt idx="4596">
                        <c:v>41.46599999999998</c:v>
                      </c:pt>
                      <c:pt idx="4597">
                        <c:v>41.475999999999999</c:v>
                      </c:pt>
                      <c:pt idx="4598">
                        <c:v>41.48599999999999</c:v>
                      </c:pt>
                      <c:pt idx="4599">
                        <c:v>41.495999999999981</c:v>
                      </c:pt>
                      <c:pt idx="4600">
                        <c:v>41.506</c:v>
                      </c:pt>
                      <c:pt idx="4601">
                        <c:v>41.515999999999991</c:v>
                      </c:pt>
                      <c:pt idx="4602">
                        <c:v>41.52600000000001</c:v>
                      </c:pt>
                      <c:pt idx="4603">
                        <c:v>41.536000000000001</c:v>
                      </c:pt>
                      <c:pt idx="4604">
                        <c:v>41.545999999999992</c:v>
                      </c:pt>
                      <c:pt idx="4605">
                        <c:v>41.555999999999983</c:v>
                      </c:pt>
                      <c:pt idx="4606">
                        <c:v>41.566000000000003</c:v>
                      </c:pt>
                      <c:pt idx="4607">
                        <c:v>41.576000000000022</c:v>
                      </c:pt>
                      <c:pt idx="4608">
                        <c:v>41.585999999999984</c:v>
                      </c:pt>
                      <c:pt idx="4609">
                        <c:v>41.596000000000004</c:v>
                      </c:pt>
                      <c:pt idx="4610">
                        <c:v>41.605999999999995</c:v>
                      </c:pt>
                      <c:pt idx="4611">
                        <c:v>41.615999999999957</c:v>
                      </c:pt>
                      <c:pt idx="4612">
                        <c:v>41.625999999999976</c:v>
                      </c:pt>
                      <c:pt idx="4613">
                        <c:v>41.635999999999996</c:v>
                      </c:pt>
                      <c:pt idx="4614">
                        <c:v>41.646000000000015</c:v>
                      </c:pt>
                      <c:pt idx="4615">
                        <c:v>41.656000000000006</c:v>
                      </c:pt>
                      <c:pt idx="4616">
                        <c:v>41.665999999999997</c:v>
                      </c:pt>
                      <c:pt idx="4617">
                        <c:v>41.675999999999988</c:v>
                      </c:pt>
                      <c:pt idx="4618">
                        <c:v>41.686000000000007</c:v>
                      </c:pt>
                      <c:pt idx="4619">
                        <c:v>41.69599999999997</c:v>
                      </c:pt>
                      <c:pt idx="4620">
                        <c:v>41.706000000000017</c:v>
                      </c:pt>
                      <c:pt idx="4621">
                        <c:v>41.71599999999998</c:v>
                      </c:pt>
                      <c:pt idx="4622">
                        <c:v>41.725999999999999</c:v>
                      </c:pt>
                      <c:pt idx="4623">
                        <c:v>41.73599999999999</c:v>
                      </c:pt>
                      <c:pt idx="4624">
                        <c:v>41.745999999999981</c:v>
                      </c:pt>
                      <c:pt idx="4625">
                        <c:v>41.756</c:v>
                      </c:pt>
                      <c:pt idx="4626">
                        <c:v>41.765999999999991</c:v>
                      </c:pt>
                      <c:pt idx="4627">
                        <c:v>41.77600000000001</c:v>
                      </c:pt>
                      <c:pt idx="4628">
                        <c:v>41.786000000000001</c:v>
                      </c:pt>
                      <c:pt idx="4629">
                        <c:v>41.795999999999992</c:v>
                      </c:pt>
                      <c:pt idx="4630">
                        <c:v>41.805999999999983</c:v>
                      </c:pt>
                      <c:pt idx="4631">
                        <c:v>41.816000000000003</c:v>
                      </c:pt>
                      <c:pt idx="4632">
                        <c:v>41.826000000000022</c:v>
                      </c:pt>
                      <c:pt idx="4633">
                        <c:v>41.835999999999984</c:v>
                      </c:pt>
                      <c:pt idx="4634">
                        <c:v>41.846000000000004</c:v>
                      </c:pt>
                      <c:pt idx="4635">
                        <c:v>41.855999999999995</c:v>
                      </c:pt>
                      <c:pt idx="4636">
                        <c:v>41.865999999999957</c:v>
                      </c:pt>
                      <c:pt idx="4637">
                        <c:v>41.875999999999976</c:v>
                      </c:pt>
                      <c:pt idx="4638">
                        <c:v>41.885999999999996</c:v>
                      </c:pt>
                      <c:pt idx="4639">
                        <c:v>41.896000000000015</c:v>
                      </c:pt>
                      <c:pt idx="4640">
                        <c:v>41.906000000000006</c:v>
                      </c:pt>
                      <c:pt idx="4641">
                        <c:v>41.915999999999997</c:v>
                      </c:pt>
                      <c:pt idx="4642">
                        <c:v>41.925999999999988</c:v>
                      </c:pt>
                      <c:pt idx="4643">
                        <c:v>41.936000000000007</c:v>
                      </c:pt>
                      <c:pt idx="4644">
                        <c:v>41.94599999999997</c:v>
                      </c:pt>
                      <c:pt idx="4645">
                        <c:v>41.956000000000017</c:v>
                      </c:pt>
                      <c:pt idx="4646">
                        <c:v>41.96599999999998</c:v>
                      </c:pt>
                      <c:pt idx="4647">
                        <c:v>41.975999999999999</c:v>
                      </c:pt>
                      <c:pt idx="4648">
                        <c:v>41.98599999999999</c:v>
                      </c:pt>
                      <c:pt idx="4649">
                        <c:v>41.995999999999981</c:v>
                      </c:pt>
                      <c:pt idx="4650">
                        <c:v>42.006</c:v>
                      </c:pt>
                      <c:pt idx="4651">
                        <c:v>42.015999999999991</c:v>
                      </c:pt>
                      <c:pt idx="4652">
                        <c:v>42.02600000000001</c:v>
                      </c:pt>
                      <c:pt idx="4653">
                        <c:v>42.036000000000001</c:v>
                      </c:pt>
                      <c:pt idx="4654">
                        <c:v>42.045999999999992</c:v>
                      </c:pt>
                      <c:pt idx="4655">
                        <c:v>42.055999999999983</c:v>
                      </c:pt>
                      <c:pt idx="4656">
                        <c:v>42.066000000000003</c:v>
                      </c:pt>
                      <c:pt idx="4657">
                        <c:v>42.075999999999993</c:v>
                      </c:pt>
                      <c:pt idx="4658">
                        <c:v>42.085999999999984</c:v>
                      </c:pt>
                      <c:pt idx="4659">
                        <c:v>42.096000000000004</c:v>
                      </c:pt>
                      <c:pt idx="4660">
                        <c:v>42.105999999999995</c:v>
                      </c:pt>
                      <c:pt idx="4661">
                        <c:v>42.115999999999957</c:v>
                      </c:pt>
                      <c:pt idx="4662">
                        <c:v>42.125999999999976</c:v>
                      </c:pt>
                      <c:pt idx="4663">
                        <c:v>42.135999999999996</c:v>
                      </c:pt>
                      <c:pt idx="4664">
                        <c:v>42.146000000000015</c:v>
                      </c:pt>
                      <c:pt idx="4665">
                        <c:v>42.156000000000006</c:v>
                      </c:pt>
                      <c:pt idx="4666">
                        <c:v>42.165999999999997</c:v>
                      </c:pt>
                      <c:pt idx="4667">
                        <c:v>42.175999999999988</c:v>
                      </c:pt>
                      <c:pt idx="4668">
                        <c:v>42.186000000000007</c:v>
                      </c:pt>
                      <c:pt idx="4669">
                        <c:v>42.195999999999998</c:v>
                      </c:pt>
                      <c:pt idx="4670">
                        <c:v>42.206000000000017</c:v>
                      </c:pt>
                      <c:pt idx="4671">
                        <c:v>42.21599999999998</c:v>
                      </c:pt>
                      <c:pt idx="4672">
                        <c:v>42.225999999999999</c:v>
                      </c:pt>
                      <c:pt idx="4673">
                        <c:v>42.23599999999999</c:v>
                      </c:pt>
                      <c:pt idx="4674">
                        <c:v>42.245999999999981</c:v>
                      </c:pt>
                      <c:pt idx="4675">
                        <c:v>42.256</c:v>
                      </c:pt>
                      <c:pt idx="4676">
                        <c:v>42.265999999999991</c:v>
                      </c:pt>
                      <c:pt idx="4677">
                        <c:v>42.27600000000001</c:v>
                      </c:pt>
                      <c:pt idx="4678">
                        <c:v>42.286000000000001</c:v>
                      </c:pt>
                      <c:pt idx="4679">
                        <c:v>42.295999999999992</c:v>
                      </c:pt>
                      <c:pt idx="4680">
                        <c:v>42.305999999999983</c:v>
                      </c:pt>
                      <c:pt idx="4681">
                        <c:v>42.316000000000003</c:v>
                      </c:pt>
                      <c:pt idx="4682">
                        <c:v>42.325999999999993</c:v>
                      </c:pt>
                      <c:pt idx="4683">
                        <c:v>42.335999999999984</c:v>
                      </c:pt>
                      <c:pt idx="4684">
                        <c:v>42.346000000000004</c:v>
                      </c:pt>
                      <c:pt idx="4685">
                        <c:v>42.355999999999995</c:v>
                      </c:pt>
                      <c:pt idx="4686">
                        <c:v>42.365999999999957</c:v>
                      </c:pt>
                      <c:pt idx="4687">
                        <c:v>42.375999999999976</c:v>
                      </c:pt>
                      <c:pt idx="4688">
                        <c:v>42.385999999999996</c:v>
                      </c:pt>
                      <c:pt idx="4689">
                        <c:v>42.396000000000015</c:v>
                      </c:pt>
                      <c:pt idx="4690">
                        <c:v>42.406000000000006</c:v>
                      </c:pt>
                      <c:pt idx="4691">
                        <c:v>42.415999999999997</c:v>
                      </c:pt>
                      <c:pt idx="4692">
                        <c:v>42.425999999999988</c:v>
                      </c:pt>
                      <c:pt idx="4693">
                        <c:v>42.436000000000007</c:v>
                      </c:pt>
                      <c:pt idx="4694">
                        <c:v>42.445999999999998</c:v>
                      </c:pt>
                      <c:pt idx="4695">
                        <c:v>42.456000000000017</c:v>
                      </c:pt>
                      <c:pt idx="4696">
                        <c:v>42.46599999999998</c:v>
                      </c:pt>
                      <c:pt idx="4697">
                        <c:v>42.475999999999999</c:v>
                      </c:pt>
                      <c:pt idx="4698">
                        <c:v>42.48599999999999</c:v>
                      </c:pt>
                      <c:pt idx="4699">
                        <c:v>42.495999999999981</c:v>
                      </c:pt>
                      <c:pt idx="4700">
                        <c:v>42.506</c:v>
                      </c:pt>
                      <c:pt idx="4701">
                        <c:v>42.515999999999991</c:v>
                      </c:pt>
                      <c:pt idx="4702">
                        <c:v>42.52600000000001</c:v>
                      </c:pt>
                      <c:pt idx="4703">
                        <c:v>42.536000000000001</c:v>
                      </c:pt>
                      <c:pt idx="4704">
                        <c:v>42.545999999999992</c:v>
                      </c:pt>
                      <c:pt idx="4705">
                        <c:v>42.555999999999983</c:v>
                      </c:pt>
                      <c:pt idx="4706">
                        <c:v>42.566000000000003</c:v>
                      </c:pt>
                      <c:pt idx="4707">
                        <c:v>42.575999999999993</c:v>
                      </c:pt>
                      <c:pt idx="4708">
                        <c:v>42.585999999999984</c:v>
                      </c:pt>
                      <c:pt idx="4709">
                        <c:v>42.596000000000004</c:v>
                      </c:pt>
                      <c:pt idx="4710">
                        <c:v>42.605999999999995</c:v>
                      </c:pt>
                      <c:pt idx="4711">
                        <c:v>42.615999999999957</c:v>
                      </c:pt>
                      <c:pt idx="4712">
                        <c:v>42.625999999999976</c:v>
                      </c:pt>
                      <c:pt idx="4713">
                        <c:v>42.635999999999996</c:v>
                      </c:pt>
                      <c:pt idx="4714">
                        <c:v>42.646000000000015</c:v>
                      </c:pt>
                      <c:pt idx="4715">
                        <c:v>42.656000000000006</c:v>
                      </c:pt>
                      <c:pt idx="4716">
                        <c:v>42.665999999999997</c:v>
                      </c:pt>
                      <c:pt idx="4717">
                        <c:v>42.675999999999988</c:v>
                      </c:pt>
                      <c:pt idx="4718">
                        <c:v>42.681899999999985</c:v>
                      </c:pt>
                    </c:numCache>
                  </c:numRef>
                </c:xVal>
                <c:yVal>
                  <c:numRef>
                    <c:extLst xmlns:c15="http://schemas.microsoft.com/office/drawing/2012/chart">
                      <c:ext xmlns:c15="http://schemas.microsoft.com/office/drawing/2012/chart" uri="{02D57815-91ED-43cb-92C2-25804820EDAC}">
                        <c15:formulaRef>
                          <c15:sqref>List1!$AJ$11:$AJ$10000</c15:sqref>
                        </c15:formulaRef>
                      </c:ext>
                    </c:extLst>
                    <c:numCache>
                      <c:formatCode>General</c:formatCode>
                      <c:ptCount val="9990"/>
                      <c:pt idx="0">
                        <c:v>0.49860000005454141</c:v>
                      </c:pt>
                      <c:pt idx="1">
                        <c:v>0.21980198022208003</c:v>
                      </c:pt>
                      <c:pt idx="2">
                        <c:v>0.62960396046423739</c:v>
                      </c:pt>
                      <c:pt idx="3">
                        <c:v>0.53851485154335688</c:v>
                      </c:pt>
                      <c:pt idx="4">
                        <c:v>0.35960396043552051</c:v>
                      </c:pt>
                      <c:pt idx="5">
                        <c:v>0.13792079209424898</c:v>
                      </c:pt>
                      <c:pt idx="6">
                        <c:v>-4.1188118816496234E-2</c:v>
                      </c:pt>
                      <c:pt idx="7">
                        <c:v>0.21455445546891502</c:v>
                      </c:pt>
                      <c:pt idx="8">
                        <c:v>0.45059405945494679</c:v>
                      </c:pt>
                      <c:pt idx="9">
                        <c:v>-5.3465346539156534E-3</c:v>
                      </c:pt>
                      <c:pt idx="10">
                        <c:v>0.42000000004553084</c:v>
                      </c:pt>
                      <c:pt idx="11">
                        <c:v>0.58504950501447228</c:v>
                      </c:pt>
                      <c:pt idx="12">
                        <c:v>0.62623762383026449</c:v>
                      </c:pt>
                      <c:pt idx="13">
                        <c:v>0.52237623768085895</c:v>
                      </c:pt>
                      <c:pt idx="14">
                        <c:v>0.40594059410372707</c:v>
                      </c:pt>
                      <c:pt idx="15">
                        <c:v>3.5841584162580653E-2</c:v>
                      </c:pt>
                      <c:pt idx="16">
                        <c:v>-7.7029702978373346E-2</c:v>
                      </c:pt>
                      <c:pt idx="17">
                        <c:v>5.3465346539155302E-3</c:v>
                      </c:pt>
                      <c:pt idx="18">
                        <c:v>-0.11821782179486948</c:v>
                      </c:pt>
                      <c:pt idx="19">
                        <c:v>-0.375742574298018</c:v>
                      </c:pt>
                      <c:pt idx="20">
                        <c:v>1.0594059407080315E-2</c:v>
                      </c:pt>
                      <c:pt idx="21">
                        <c:v>0.57980198026130736</c:v>
                      </c:pt>
                      <c:pt idx="22">
                        <c:v>0.7655445545392473</c:v>
                      </c:pt>
                      <c:pt idx="23">
                        <c:v>1.4219801981745177</c:v>
                      </c:pt>
                      <c:pt idx="24">
                        <c:v>1.0820792080390793</c:v>
                      </c:pt>
                      <c:pt idx="25">
                        <c:v>0.65633663373522255</c:v>
                      </c:pt>
                      <c:pt idx="26">
                        <c:v>0.38069306934822661</c:v>
                      </c:pt>
                      <c:pt idx="27">
                        <c:v>0.32930693072906086</c:v>
                      </c:pt>
                      <c:pt idx="28">
                        <c:v>6.6435643571996522E-2</c:v>
                      </c:pt>
                      <c:pt idx="29">
                        <c:v>0.3648514851886851</c:v>
                      </c:pt>
                      <c:pt idx="30">
                        <c:v>0.23603960398603183</c:v>
                      </c:pt>
                      <c:pt idx="31">
                        <c:v>0.62059405947339297</c:v>
                      </c:pt>
                      <c:pt idx="32">
                        <c:v>1.4200990100553259</c:v>
                      </c:pt>
                      <c:pt idx="33">
                        <c:v>1.185940594188486</c:v>
                      </c:pt>
                      <c:pt idx="34">
                        <c:v>0.9033663367320417</c:v>
                      </c:pt>
                      <c:pt idx="35">
                        <c:v>0.45811881193171394</c:v>
                      </c:pt>
                      <c:pt idx="36">
                        <c:v>0.16801980199850322</c:v>
                      </c:pt>
                      <c:pt idx="37">
                        <c:v>6.6138613868336679E-2</c:v>
                      </c:pt>
                      <c:pt idx="38">
                        <c:v>3.9603960400260631E-2</c:v>
                      </c:pt>
                      <c:pt idx="39">
                        <c:v>-7.6732673276120753E-2</c:v>
                      </c:pt>
                      <c:pt idx="40">
                        <c:v>-0.16475247526528128</c:v>
                      </c:pt>
                      <c:pt idx="41">
                        <c:v>-0.32405940597589611</c:v>
                      </c:pt>
                      <c:pt idx="42">
                        <c:v>-0.66178217828988894</c:v>
                      </c:pt>
                      <c:pt idx="43">
                        <c:v>-0.44534653470248575</c:v>
                      </c:pt>
                      <c:pt idx="44">
                        <c:v>-0.95891089119329875</c:v>
                      </c:pt>
                      <c:pt idx="45">
                        <c:v>-0.49702970302460797</c:v>
                      </c:pt>
                      <c:pt idx="46">
                        <c:v>-0.84594059415159384</c:v>
                      </c:pt>
                      <c:pt idx="47">
                        <c:v>-0.57405940600298111</c:v>
                      </c:pt>
                      <c:pt idx="48">
                        <c:v>-0.33227722775862312</c:v>
                      </c:pt>
                      <c:pt idx="49">
                        <c:v>-0.29346534656648016</c:v>
                      </c:pt>
                      <c:pt idx="50">
                        <c:v>-0.3275247525113234</c:v>
                      </c:pt>
                      <c:pt idx="51">
                        <c:v>-0.51366336639226695</c:v>
                      </c:pt>
                      <c:pt idx="52">
                        <c:v>5.3465346539155831E-3</c:v>
                      </c:pt>
                      <c:pt idx="53">
                        <c:v>-0.55257425748586475</c:v>
                      </c:pt>
                      <c:pt idx="54">
                        <c:v>-0.70811881195809578</c:v>
                      </c:pt>
                      <c:pt idx="55">
                        <c:v>-3.0198019805005191E-2</c:v>
                      </c:pt>
                      <c:pt idx="56">
                        <c:v>-0.38445544558661021</c:v>
                      </c:pt>
                      <c:pt idx="57">
                        <c:v>0.19524752477324289</c:v>
                      </c:pt>
                      <c:pt idx="58">
                        <c:v>0.17336633665241893</c:v>
                      </c:pt>
                      <c:pt idx="59">
                        <c:v>-8.7623762385453441E-2</c:v>
                      </c:pt>
                      <c:pt idx="60">
                        <c:v>0.37544554459576529</c:v>
                      </c:pt>
                      <c:pt idx="61">
                        <c:v>7.7029702978373207E-2</c:v>
                      </c:pt>
                      <c:pt idx="62">
                        <c:v>-0.18396039605949932</c:v>
                      </c:pt>
                      <c:pt idx="63">
                        <c:v>6.2277227729202009E-2</c:v>
                      </c:pt>
                      <c:pt idx="64">
                        <c:v>-0.20059405942715847</c:v>
                      </c:pt>
                      <c:pt idx="65">
                        <c:v>0.17564356437531795</c:v>
                      </c:pt>
                      <c:pt idx="66">
                        <c:v>-3.5940594063331575E-2</c:v>
                      </c:pt>
                      <c:pt idx="67">
                        <c:v>6.0792079214421244E-2</c:v>
                      </c:pt>
                      <c:pt idx="68">
                        <c:v>-0.11782178219116235</c:v>
                      </c:pt>
                      <c:pt idx="69">
                        <c:v>0.34336633667086486</c:v>
                      </c:pt>
                      <c:pt idx="70">
                        <c:v>0.21683168319181401</c:v>
                      </c:pt>
                      <c:pt idx="71">
                        <c:v>9.2871287139321898E-2</c:v>
                      </c:pt>
                      <c:pt idx="72">
                        <c:v>-9.0990099020130041E-2</c:v>
                      </c:pt>
                      <c:pt idx="73">
                        <c:v>5.2178217827283463E-2</c:v>
                      </c:pt>
                      <c:pt idx="74">
                        <c:v>0.72821782186118211</c:v>
                      </c:pt>
                      <c:pt idx="75">
                        <c:v>0.37356435647587016</c:v>
                      </c:pt>
                      <c:pt idx="76">
                        <c:v>0.3384158416206563</c:v>
                      </c:pt>
                      <c:pt idx="77">
                        <c:v>0.42217821786767901</c:v>
                      </c:pt>
                      <c:pt idx="78">
                        <c:v>-6.6138613869040283E-2</c:v>
                      </c:pt>
                      <c:pt idx="79">
                        <c:v>0.17524752477161065</c:v>
                      </c:pt>
                      <c:pt idx="80">
                        <c:v>0.44000000004786655</c:v>
                      </c:pt>
                      <c:pt idx="81">
                        <c:v>0.15940594061136565</c:v>
                      </c:pt>
                      <c:pt idx="82">
                        <c:v>0.30217821785436866</c:v>
                      </c:pt>
                      <c:pt idx="83">
                        <c:v>0.339900990136141</c:v>
                      </c:pt>
                      <c:pt idx="84">
                        <c:v>0.55445544560505566</c:v>
                      </c:pt>
                      <c:pt idx="85">
                        <c:v>0.46683168321889917</c:v>
                      </c:pt>
                      <c:pt idx="86">
                        <c:v>0.76405940602376221</c:v>
                      </c:pt>
                      <c:pt idx="87">
                        <c:v>0.25574257428470754</c:v>
                      </c:pt>
                      <c:pt idx="88">
                        <c:v>0.375742574298018</c:v>
                      </c:pt>
                      <c:pt idx="89">
                        <c:v>0.34900990102844009</c:v>
                      </c:pt>
                      <c:pt idx="90">
                        <c:v>0.11257425743799783</c:v>
                      </c:pt>
                      <c:pt idx="91">
                        <c:v>0.45059405945494685</c:v>
                      </c:pt>
                      <c:pt idx="92">
                        <c:v>7.1782178225208562E-2</c:v>
                      </c:pt>
                      <c:pt idx="93">
                        <c:v>-4.6435643569660921E-2</c:v>
                      </c:pt>
                      <c:pt idx="94">
                        <c:v>0.17000000001844598</c:v>
                      </c:pt>
                      <c:pt idx="95">
                        <c:v>-3.5841584161876987E-2</c:v>
                      </c:pt>
                      <c:pt idx="96">
                        <c:v>-7.702970297907677E-2</c:v>
                      </c:pt>
                      <c:pt idx="97">
                        <c:v>0.43623762381018649</c:v>
                      </c:pt>
                      <c:pt idx="98">
                        <c:v>-0.18960396041707461</c:v>
                      </c:pt>
                      <c:pt idx="99">
                        <c:v>0.29683168320045306</c:v>
                      </c:pt>
                      <c:pt idx="100">
                        <c:v>-0.2988118812210992</c:v>
                      </c:pt>
                      <c:pt idx="101">
                        <c:v>0.18059405942552603</c:v>
                      </c:pt>
                      <c:pt idx="102">
                        <c:v>-0.11782178219116238</c:v>
                      </c:pt>
                      <c:pt idx="103">
                        <c:v>1.0594059407080221E-2</c:v>
                      </c:pt>
                      <c:pt idx="104">
                        <c:v>-0.47217821787351788</c:v>
                      </c:pt>
                      <c:pt idx="105">
                        <c:v>-0.21455445546891513</c:v>
                      </c:pt>
                      <c:pt idx="106">
                        <c:v>2.1188118814160471E-2</c:v>
                      </c:pt>
                      <c:pt idx="107">
                        <c:v>-0.11782178219045893</c:v>
                      </c:pt>
                      <c:pt idx="108">
                        <c:v>-0.19485148516953574</c:v>
                      </c:pt>
                      <c:pt idx="109">
                        <c:v>-0.22554455448040608</c:v>
                      </c:pt>
                      <c:pt idx="110">
                        <c:v>-0.27722772280252805</c:v>
                      </c:pt>
                      <c:pt idx="111">
                        <c:v>-0.40079207925131305</c:v>
                      </c:pt>
                      <c:pt idx="112">
                        <c:v>-0.3024752475580284</c:v>
                      </c:pt>
                      <c:pt idx="113">
                        <c:v>-0.23613861388678281</c:v>
                      </c:pt>
                      <c:pt idx="114">
                        <c:v>-0.43663366341389381</c:v>
                      </c:pt>
                      <c:pt idx="115">
                        <c:v>0.13930693070827907</c:v>
                      </c:pt>
                      <c:pt idx="116">
                        <c:v>-9.2871287138618253E-2</c:v>
                      </c:pt>
                      <c:pt idx="117">
                        <c:v>1.0594059407080175E-2</c:v>
                      </c:pt>
                      <c:pt idx="118">
                        <c:v>-0.17000000001844606</c:v>
                      </c:pt>
                      <c:pt idx="119">
                        <c:v>-1.9603960397925096E-2</c:v>
                      </c:pt>
                      <c:pt idx="120">
                        <c:v>-6.6435643571996522E-2</c:v>
                      </c:pt>
                      <c:pt idx="121">
                        <c:v>-0.18425742576315893</c:v>
                      </c:pt>
                      <c:pt idx="122">
                        <c:v>-0.21445544556816409</c:v>
                      </c:pt>
                      <c:pt idx="123">
                        <c:v>5.2178217827283623E-2</c:v>
                      </c:pt>
                      <c:pt idx="124">
                        <c:v>-0.23603960398603185</c:v>
                      </c:pt>
                      <c:pt idx="125">
                        <c:v>8.2277227731538061E-2</c:v>
                      </c:pt>
                      <c:pt idx="126">
                        <c:v>-6.653465347274741E-2</c:v>
                      </c:pt>
                      <c:pt idx="127">
                        <c:v>-1.435643564546389E-2</c:v>
                      </c:pt>
                      <c:pt idx="128">
                        <c:v>-8.7128712885920518E-3</c:v>
                      </c:pt>
                      <c:pt idx="129">
                        <c:v>0.15366336635303954</c:v>
                      </c:pt>
                      <c:pt idx="130">
                        <c:v>-1.9603960397925106E-2</c:v>
                      </c:pt>
                      <c:pt idx="131">
                        <c:v>0.13217821783592271</c:v>
                      </c:pt>
                      <c:pt idx="132">
                        <c:v>2.683168317103236E-2</c:v>
                      </c:pt>
                      <c:pt idx="133">
                        <c:v>0</c:v>
                      </c:pt>
                      <c:pt idx="134">
                        <c:v>7.7029702978373221E-2</c:v>
                      </c:pt>
                      <c:pt idx="135">
                        <c:v>4.4950495054879726E-2</c:v>
                      </c:pt>
                      <c:pt idx="136">
                        <c:v>0.14841584159987486</c:v>
                      </c:pt>
                      <c:pt idx="137">
                        <c:v>-6.6138613868336846E-2</c:v>
                      </c:pt>
                      <c:pt idx="138">
                        <c:v>-0.23603960398603188</c:v>
                      </c:pt>
                      <c:pt idx="139">
                        <c:v>4.6534653470411642E-2</c:v>
                      </c:pt>
                      <c:pt idx="140">
                        <c:v>0.17000000001844595</c:v>
                      </c:pt>
                      <c:pt idx="141">
                        <c:v>-0.11247524753654325</c:v>
                      </c:pt>
                      <c:pt idx="142">
                        <c:v>-0.17336633665241905</c:v>
                      </c:pt>
                      <c:pt idx="143">
                        <c:v>-3.0198019805005253E-2</c:v>
                      </c:pt>
                      <c:pt idx="144">
                        <c:v>5.1683168322122101E-2</c:v>
                      </c:pt>
                      <c:pt idx="145">
                        <c:v>-1.6237623764655495E-2</c:v>
                      </c:pt>
                      <c:pt idx="146">
                        <c:v>-5.3465346539156976E-3</c:v>
                      </c:pt>
                      <c:pt idx="147">
                        <c:v>0.23940594062000475</c:v>
                      </c:pt>
                      <c:pt idx="148">
                        <c:v>0.14990099011535962</c:v>
                      </c:pt>
                      <c:pt idx="149">
                        <c:v>-0.1646534653645304</c:v>
                      </c:pt>
                      <c:pt idx="150">
                        <c:v>0.14841584159987489</c:v>
                      </c:pt>
                      <c:pt idx="151">
                        <c:v>0.27722772280252805</c:v>
                      </c:pt>
                      <c:pt idx="152">
                        <c:v>4.108910891504184E-2</c:v>
                      </c:pt>
                      <c:pt idx="153">
                        <c:v>6.6138613868336929E-2</c:v>
                      </c:pt>
                      <c:pt idx="154">
                        <c:v>-0.32366336637218907</c:v>
                      </c:pt>
                      <c:pt idx="155">
                        <c:v>0.30247524755732491</c:v>
                      </c:pt>
                      <c:pt idx="156">
                        <c:v>-0.23603960398603174</c:v>
                      </c:pt>
                      <c:pt idx="157">
                        <c:v>-0.16811881189995781</c:v>
                      </c:pt>
                      <c:pt idx="158">
                        <c:v>-0.11257425743799758</c:v>
                      </c:pt>
                      <c:pt idx="159">
                        <c:v>-4.118811881649604E-2</c:v>
                      </c:pt>
                      <c:pt idx="160">
                        <c:v>9.6732673277752715E-2</c:v>
                      </c:pt>
                      <c:pt idx="161">
                        <c:v>-0.13217821783662623</c:v>
                      </c:pt>
                      <c:pt idx="162">
                        <c:v>2.4950495052544101E-2</c:v>
                      </c:pt>
                      <c:pt idx="163">
                        <c:v>-0.20544554457661582</c:v>
                      </c:pt>
                      <c:pt idx="164">
                        <c:v>0.19495049507028658</c:v>
                      </c:pt>
                      <c:pt idx="165">
                        <c:v>-3.0594059408712394E-2</c:v>
                      </c:pt>
                      <c:pt idx="166">
                        <c:v>0.1288118812019497</c:v>
                      </c:pt>
                      <c:pt idx="167">
                        <c:v>-1.6237623764655856E-2</c:v>
                      </c:pt>
                      <c:pt idx="168">
                        <c:v>-0.43623762381018666</c:v>
                      </c:pt>
                      <c:pt idx="169">
                        <c:v>0.16465346536453027</c:v>
                      </c:pt>
                      <c:pt idx="170">
                        <c:v>-6.2673267333613197E-2</c:v>
                      </c:pt>
                      <c:pt idx="171">
                        <c:v>-8.2376237632992275E-2</c:v>
                      </c:pt>
                      <c:pt idx="172">
                        <c:v>-9.3267326742325671E-2</c:v>
                      </c:pt>
                      <c:pt idx="173">
                        <c:v>-2.1485148517116883E-2</c:v>
                      </c:pt>
                      <c:pt idx="174">
                        <c:v>-0.14316831684671008</c:v>
                      </c:pt>
                      <c:pt idx="175">
                        <c:v>0.2662376237917406</c:v>
                      </c:pt>
                      <c:pt idx="176">
                        <c:v>-0.17861386140558363</c:v>
                      </c:pt>
                      <c:pt idx="177">
                        <c:v>-6.792079208677762E-2</c:v>
                      </c:pt>
                      <c:pt idx="178">
                        <c:v>8.7623762385453483E-2</c:v>
                      </c:pt>
                      <c:pt idx="179">
                        <c:v>-5.0198019807340996E-2</c:v>
                      </c:pt>
                      <c:pt idx="180">
                        <c:v>-0.19524752477394633</c:v>
                      </c:pt>
                      <c:pt idx="181">
                        <c:v>4.6435643569660789E-2</c:v>
                      </c:pt>
                      <c:pt idx="182">
                        <c:v>-0.33801980201694926</c:v>
                      </c:pt>
                      <c:pt idx="183">
                        <c:v>-0.27158415844495276</c:v>
                      </c:pt>
                      <c:pt idx="184">
                        <c:v>-8.7623762386157031E-2</c:v>
                      </c:pt>
                      <c:pt idx="185">
                        <c:v>0.11257425743799764</c:v>
                      </c:pt>
                      <c:pt idx="186">
                        <c:v>0</c:v>
                      </c:pt>
                      <c:pt idx="187">
                        <c:v>-0.12881188120194972</c:v>
                      </c:pt>
                      <c:pt idx="188">
                        <c:v>-4.1089108915041847E-2</c:v>
                      </c:pt>
                      <c:pt idx="189">
                        <c:v>-1.0495049505625832E-2</c:v>
                      </c:pt>
                      <c:pt idx="190">
                        <c:v>-0.14841584160057839</c:v>
                      </c:pt>
                      <c:pt idx="191">
                        <c:v>0.14841584159987489</c:v>
                      </c:pt>
                      <c:pt idx="192">
                        <c:v>0.1182178217948693</c:v>
                      </c:pt>
                      <c:pt idx="193">
                        <c:v>-0.16811881189925418</c:v>
                      </c:pt>
                      <c:pt idx="194">
                        <c:v>-0.13405940595511442</c:v>
                      </c:pt>
                      <c:pt idx="195">
                        <c:v>-0.20584158418102663</c:v>
                      </c:pt>
                      <c:pt idx="196">
                        <c:v>-9.0990099020130069E-2</c:v>
                      </c:pt>
                      <c:pt idx="197">
                        <c:v>8.712871287888552E-3</c:v>
                      </c:pt>
                      <c:pt idx="198">
                        <c:v>-8.7623762385453621E-2</c:v>
                      </c:pt>
                      <c:pt idx="199">
                        <c:v>5.3465346539156178E-3</c:v>
                      </c:pt>
                      <c:pt idx="200">
                        <c:v>0.23613861388748614</c:v>
                      </c:pt>
                      <c:pt idx="201">
                        <c:v>-4.6435643569661005E-2</c:v>
                      </c:pt>
                      <c:pt idx="202">
                        <c:v>-0.13415841585656874</c:v>
                      </c:pt>
                      <c:pt idx="203">
                        <c:v>1.9702970299379449E-2</c:v>
                      </c:pt>
                      <c:pt idx="204">
                        <c:v>1.0990099010787334E-2</c:v>
                      </c:pt>
                      <c:pt idx="205">
                        <c:v>0.11445544555718935</c:v>
                      </c:pt>
                      <c:pt idx="206">
                        <c:v>2.5346534656251366E-2</c:v>
                      </c:pt>
                      <c:pt idx="207">
                        <c:v>0.15940594061136565</c:v>
                      </c:pt>
                      <c:pt idx="208">
                        <c:v>-0.12346534654803409</c:v>
                      </c:pt>
                      <c:pt idx="209">
                        <c:v>1.6237623763951943E-2</c:v>
                      </c:pt>
                      <c:pt idx="210">
                        <c:v>0.11445544555718956</c:v>
                      </c:pt>
                      <c:pt idx="211">
                        <c:v>-0.24128712873919661</c:v>
                      </c:pt>
                      <c:pt idx="212">
                        <c:v>-0.22168316834056803</c:v>
                      </c:pt>
                      <c:pt idx="213">
                        <c:v>-6.267326733361292E-2</c:v>
                      </c:pt>
                      <c:pt idx="214">
                        <c:v>5.3465346539155563E-3</c:v>
                      </c:pt>
                      <c:pt idx="215">
                        <c:v>-0.25227722774998407</c:v>
                      </c:pt>
                      <c:pt idx="216">
                        <c:v>0.12881188120194978</c:v>
                      </c:pt>
                      <c:pt idx="217">
                        <c:v>0.35960396043552045</c:v>
                      </c:pt>
                      <c:pt idx="218">
                        <c:v>5.7425742583262418E-3</c:v>
                      </c:pt>
                      <c:pt idx="219">
                        <c:v>0.14495049506515101</c:v>
                      </c:pt>
                      <c:pt idx="220">
                        <c:v>-1.059405940708027E-2</c:v>
                      </c:pt>
                      <c:pt idx="221">
                        <c:v>3.5841584161877077E-2</c:v>
                      </c:pt>
                      <c:pt idx="222">
                        <c:v>3.0198019805005465E-2</c:v>
                      </c:pt>
                      <c:pt idx="223">
                        <c:v>-0.23257425745060445</c:v>
                      </c:pt>
                      <c:pt idx="224">
                        <c:v>-7.7029702979076645E-2</c:v>
                      </c:pt>
                      <c:pt idx="225">
                        <c:v>2.5247524755500197E-2</c:v>
                      </c:pt>
                      <c:pt idx="226">
                        <c:v>-0.18425742576245546</c:v>
                      </c:pt>
                      <c:pt idx="227">
                        <c:v>0.2666336633954477</c:v>
                      </c:pt>
                      <c:pt idx="228">
                        <c:v>0</c:v>
                      </c:pt>
                      <c:pt idx="229">
                        <c:v>-1.9603960398628481E-2</c:v>
                      </c:pt>
                      <c:pt idx="230">
                        <c:v>3.7425742578816167E-2</c:v>
                      </c:pt>
                      <c:pt idx="231">
                        <c:v>0.20049504952711097</c:v>
                      </c:pt>
                      <c:pt idx="232">
                        <c:v>-0.12871287130049547</c:v>
                      </c:pt>
                      <c:pt idx="233">
                        <c:v>0.16425742576011962</c:v>
                      </c:pt>
                      <c:pt idx="234">
                        <c:v>-0.25752475250314899</c:v>
                      </c:pt>
                      <c:pt idx="235">
                        <c:v>0.11782178219116234</c:v>
                      </c:pt>
                      <c:pt idx="236">
                        <c:v>0.12346534654803402</c:v>
                      </c:pt>
                      <c:pt idx="237">
                        <c:v>-8.6138613870672426E-2</c:v>
                      </c:pt>
                      <c:pt idx="238">
                        <c:v>-0.22693069309443625</c:v>
                      </c:pt>
                      <c:pt idx="239">
                        <c:v>4.6534653470411698E-2</c:v>
                      </c:pt>
                      <c:pt idx="240">
                        <c:v>0.12346534654803432</c:v>
                      </c:pt>
                      <c:pt idx="241">
                        <c:v>0.16465346536382669</c:v>
                      </c:pt>
                      <c:pt idx="242">
                        <c:v>-7.1386138621501505E-2</c:v>
                      </c:pt>
                      <c:pt idx="243">
                        <c:v>8.2277227731537866E-2</c:v>
                      </c:pt>
                      <c:pt idx="244">
                        <c:v>-0.14316831684670986</c:v>
                      </c:pt>
                      <c:pt idx="245">
                        <c:v>-1.4356435644760234E-2</c:v>
                      </c:pt>
                      <c:pt idx="246">
                        <c:v>-0.31801980201461344</c:v>
                      </c:pt>
                      <c:pt idx="247">
                        <c:v>7.1782178225208576E-2</c:v>
                      </c:pt>
                      <c:pt idx="248">
                        <c:v>0.22514851487599555</c:v>
                      </c:pt>
                      <c:pt idx="249">
                        <c:v>-9.6732673278456222E-2</c:v>
                      </c:pt>
                      <c:pt idx="250">
                        <c:v>5.7425742583262687E-3</c:v>
                      </c:pt>
                      <c:pt idx="251">
                        <c:v>-0.44722772282097417</c:v>
                      </c:pt>
                      <c:pt idx="252">
                        <c:v>0.12881188120265316</c:v>
                      </c:pt>
                      <c:pt idx="253">
                        <c:v>-0.15940594061136557</c:v>
                      </c:pt>
                      <c:pt idx="254">
                        <c:v>0.21980198022207995</c:v>
                      </c:pt>
                      <c:pt idx="255">
                        <c:v>-0.30782178221194395</c:v>
                      </c:pt>
                      <c:pt idx="256">
                        <c:v>-0.19485148516953554</c:v>
                      </c:pt>
                      <c:pt idx="257">
                        <c:v>-5.5148514857549354E-2</c:v>
                      </c:pt>
                      <c:pt idx="258">
                        <c:v>-0.12693069308275798</c:v>
                      </c:pt>
                      <c:pt idx="259">
                        <c:v>0.35425742578160502</c:v>
                      </c:pt>
                      <c:pt idx="260">
                        <c:v>8.5742574266261695E-2</c:v>
                      </c:pt>
                      <c:pt idx="261">
                        <c:v>-0.18960396041707439</c:v>
                      </c:pt>
                      <c:pt idx="262">
                        <c:v>6.0792079214421188E-2</c:v>
                      </c:pt>
                      <c:pt idx="263">
                        <c:v>-8.2376237632992358E-2</c:v>
                      </c:pt>
                      <c:pt idx="264">
                        <c:v>-4.11881188164962E-2</c:v>
                      </c:pt>
                      <c:pt idx="265">
                        <c:v>0.16465346536453027</c:v>
                      </c:pt>
                      <c:pt idx="266">
                        <c:v>0.20920792081499959</c:v>
                      </c:pt>
                      <c:pt idx="267">
                        <c:v>-6.6138613868336762E-2</c:v>
                      </c:pt>
                      <c:pt idx="268">
                        <c:v>-6.8019801987528494E-2</c:v>
                      </c:pt>
                      <c:pt idx="269">
                        <c:v>-0.10732673268553648</c:v>
                      </c:pt>
                      <c:pt idx="270">
                        <c:v>7.7029702978373277E-2</c:v>
                      </c:pt>
                      <c:pt idx="271">
                        <c:v>0.10732673268483307</c:v>
                      </c:pt>
                      <c:pt idx="272">
                        <c:v>-6.6039603967585833E-2</c:v>
                      </c:pt>
                      <c:pt idx="273">
                        <c:v>-9.3267326742325476E-2</c:v>
                      </c:pt>
                      <c:pt idx="274">
                        <c:v>-5.7029702976741037E-2</c:v>
                      </c:pt>
                      <c:pt idx="275">
                        <c:v>-0.31277227726144902</c:v>
                      </c:pt>
                      <c:pt idx="276">
                        <c:v>1.6237623763952172E-2</c:v>
                      </c:pt>
                      <c:pt idx="277">
                        <c:v>-0.13970297031268966</c:v>
                      </c:pt>
                      <c:pt idx="278">
                        <c:v>9.6732673277752868E-2</c:v>
                      </c:pt>
                      <c:pt idx="279">
                        <c:v>0.16287128714608981</c:v>
                      </c:pt>
                      <c:pt idx="280">
                        <c:v>-6.6138613868336513E-2</c:v>
                      </c:pt>
                      <c:pt idx="281">
                        <c:v>1.960396039862855E-2</c:v>
                      </c:pt>
                      <c:pt idx="282">
                        <c:v>0</c:v>
                      </c:pt>
                      <c:pt idx="283">
                        <c:v>0.2522772277499839</c:v>
                      </c:pt>
                      <c:pt idx="284">
                        <c:v>0.12881188120194953</c:v>
                      </c:pt>
                      <c:pt idx="285">
                        <c:v>-0.12683168318200716</c:v>
                      </c:pt>
                      <c:pt idx="286">
                        <c:v>-0.37920792083274202</c:v>
                      </c:pt>
                      <c:pt idx="287">
                        <c:v>0.10722772278408216</c:v>
                      </c:pt>
                      <c:pt idx="288">
                        <c:v>-0.14841584160057825</c:v>
                      </c:pt>
                      <c:pt idx="289">
                        <c:v>0.12356435644878504</c:v>
                      </c:pt>
                      <c:pt idx="290">
                        <c:v>-8.2376237632288921E-2</c:v>
                      </c:pt>
                      <c:pt idx="291">
                        <c:v>8.7623762385453594E-2</c:v>
                      </c:pt>
                      <c:pt idx="292">
                        <c:v>-0.10346534654569854</c:v>
                      </c:pt>
                      <c:pt idx="293">
                        <c:v>8.7623762386157183E-2</c:v>
                      </c:pt>
                      <c:pt idx="294">
                        <c:v>-0.11257425743799777</c:v>
                      </c:pt>
                      <c:pt idx="295">
                        <c:v>0.17000000001844592</c:v>
                      </c:pt>
                      <c:pt idx="296">
                        <c:v>-0.23603960398603158</c:v>
                      </c:pt>
                      <c:pt idx="297">
                        <c:v>-3.5940594063331652E-2</c:v>
                      </c:pt>
                      <c:pt idx="298">
                        <c:v>0.23603960398603174</c:v>
                      </c:pt>
                      <c:pt idx="299">
                        <c:v>-5.2079207926532811E-2</c:v>
                      </c:pt>
                      <c:pt idx="300">
                        <c:v>7.0350765916841603E-17</c:v>
                      </c:pt>
                      <c:pt idx="301">
                        <c:v>0.10158415842721037</c:v>
                      </c:pt>
                      <c:pt idx="302">
                        <c:v>-9.1485148524588E-2</c:v>
                      </c:pt>
                      <c:pt idx="303">
                        <c:v>-9.6336633674045616E-2</c:v>
                      </c:pt>
                      <c:pt idx="304">
                        <c:v>-0.1019801980309174</c:v>
                      </c:pt>
                      <c:pt idx="305">
                        <c:v>-0.2934653465664801</c:v>
                      </c:pt>
                      <c:pt idx="306">
                        <c:v>0.15900990100695511</c:v>
                      </c:pt>
                      <c:pt idx="307">
                        <c:v>-0.23603960398603197</c:v>
                      </c:pt>
                      <c:pt idx="308">
                        <c:v>5.178217822357635E-2</c:v>
                      </c:pt>
                      <c:pt idx="309">
                        <c:v>7.1386138621501505E-2</c:v>
                      </c:pt>
                      <c:pt idx="310">
                        <c:v>-9.6732673277752645E-2</c:v>
                      </c:pt>
                      <c:pt idx="311">
                        <c:v>8.2277227732241484E-2</c:v>
                      </c:pt>
                      <c:pt idx="312">
                        <c:v>7.7128712879827629E-2</c:v>
                      </c:pt>
                      <c:pt idx="313">
                        <c:v>-4.1188118815792762E-2</c:v>
                      </c:pt>
                      <c:pt idx="314">
                        <c:v>-0.40603960400518124</c:v>
                      </c:pt>
                      <c:pt idx="315">
                        <c:v>8.7623762385453691E-2</c:v>
                      </c:pt>
                      <c:pt idx="316">
                        <c:v>-0.11782178219116231</c:v>
                      </c:pt>
                      <c:pt idx="317">
                        <c:v>-9.8217821792533758E-2</c:v>
                      </c:pt>
                      <c:pt idx="318">
                        <c:v>0.13405940595511445</c:v>
                      </c:pt>
                      <c:pt idx="319">
                        <c:v>-8.2376237632288962E-2</c:v>
                      </c:pt>
                      <c:pt idx="320">
                        <c:v>-1.6237623763951985E-2</c:v>
                      </c:pt>
                      <c:pt idx="321">
                        <c:v>-3.7821782182523397E-2</c:v>
                      </c:pt>
                      <c:pt idx="322">
                        <c:v>-2.1584158417867507E-2</c:v>
                      </c:pt>
                      <c:pt idx="323">
                        <c:v>-0.36336633667320051</c:v>
                      </c:pt>
                      <c:pt idx="324">
                        <c:v>-0.16801980199850322</c:v>
                      </c:pt>
                      <c:pt idx="325">
                        <c:v>-0.24514851487762754</c:v>
                      </c:pt>
                      <c:pt idx="326">
                        <c:v>8.5742574266965341E-2</c:v>
                      </c:pt>
                      <c:pt idx="327">
                        <c:v>6.8019801987528591E-2</c:v>
                      </c:pt>
                      <c:pt idx="328">
                        <c:v>-6.267326733361285E-2</c:v>
                      </c:pt>
                      <c:pt idx="329">
                        <c:v>-0.20396039606183472</c:v>
                      </c:pt>
                      <c:pt idx="330">
                        <c:v>-0.11792079209191325</c:v>
                      </c:pt>
                      <c:pt idx="331">
                        <c:v>-0.12693069308275812</c:v>
                      </c:pt>
                      <c:pt idx="332">
                        <c:v>-7.6633663374666192E-2</c:v>
                      </c:pt>
                      <c:pt idx="333">
                        <c:v>0</c:v>
                      </c:pt>
                      <c:pt idx="334">
                        <c:v>-0.23069306933211625</c:v>
                      </c:pt>
                      <c:pt idx="335">
                        <c:v>-0.46158415846573431</c:v>
                      </c:pt>
                      <c:pt idx="336">
                        <c:v>0.11821782179486953</c:v>
                      </c:pt>
                      <c:pt idx="337">
                        <c:v>2.6831683171735836E-2</c:v>
                      </c:pt>
                      <c:pt idx="338">
                        <c:v>-5.7029702976741072E-2</c:v>
                      </c:pt>
                      <c:pt idx="339">
                        <c:v>0.24504950497758002</c:v>
                      </c:pt>
                      <c:pt idx="340">
                        <c:v>-9.0990099020129916E-2</c:v>
                      </c:pt>
                      <c:pt idx="341">
                        <c:v>-7.6732673275417052E-2</c:v>
                      </c:pt>
                      <c:pt idx="342">
                        <c:v>-0.13217821783592265</c:v>
                      </c:pt>
                      <c:pt idx="343">
                        <c:v>0.18960396041637104</c:v>
                      </c:pt>
                      <c:pt idx="344">
                        <c:v>-0.18435643566390994</c:v>
                      </c:pt>
                      <c:pt idx="345">
                        <c:v>-0.11287128714095386</c:v>
                      </c:pt>
                      <c:pt idx="346">
                        <c:v>-8.2277227732241567E-2</c:v>
                      </c:pt>
                      <c:pt idx="347">
                        <c:v>0.19495049507098994</c:v>
                      </c:pt>
                      <c:pt idx="348">
                        <c:v>-6.0792079214421112E-2</c:v>
                      </c:pt>
                      <c:pt idx="349">
                        <c:v>-0.11257425743799779</c:v>
                      </c:pt>
                      <c:pt idx="350">
                        <c:v>-0.61534653472093159</c:v>
                      </c:pt>
                      <c:pt idx="351">
                        <c:v>-0.2934653465664801</c:v>
                      </c:pt>
                      <c:pt idx="352">
                        <c:v>-0.24138613863994748</c:v>
                      </c:pt>
                      <c:pt idx="353">
                        <c:v>0.11257425743799772</c:v>
                      </c:pt>
                      <c:pt idx="354">
                        <c:v>-0.22207920794497857</c:v>
                      </c:pt>
                      <c:pt idx="355">
                        <c:v>-0.42603960400681334</c:v>
                      </c:pt>
                      <c:pt idx="356">
                        <c:v>-0.13980198021273715</c:v>
                      </c:pt>
                      <c:pt idx="357">
                        <c:v>-8.2376237632992316E-2</c:v>
                      </c:pt>
                      <c:pt idx="358">
                        <c:v>-0.39544554459739739</c:v>
                      </c:pt>
                      <c:pt idx="359">
                        <c:v>-0.10762376238778891</c:v>
                      </c:pt>
                      <c:pt idx="360">
                        <c:v>-0.44188118816705813</c:v>
                      </c:pt>
                      <c:pt idx="361">
                        <c:v>-0.277227722802528</c:v>
                      </c:pt>
                      <c:pt idx="362">
                        <c:v>-0.13752475248983823</c:v>
                      </c:pt>
                      <c:pt idx="363">
                        <c:v>-0.26138613864228294</c:v>
                      </c:pt>
                      <c:pt idx="364">
                        <c:v>-0.13405940595511456</c:v>
                      </c:pt>
                      <c:pt idx="365">
                        <c:v>8.0396039612346176E-2</c:v>
                      </c:pt>
                      <c:pt idx="366">
                        <c:v>-0.15415841585890458</c:v>
                      </c:pt>
                      <c:pt idx="367">
                        <c:v>-9.2871287139321856E-2</c:v>
                      </c:pt>
                      <c:pt idx="368">
                        <c:v>-0.4007920792513131</c:v>
                      </c:pt>
                      <c:pt idx="369">
                        <c:v>-0.34326732677011385</c:v>
                      </c:pt>
                      <c:pt idx="370">
                        <c:v>-3.5940594063331575E-2</c:v>
                      </c:pt>
                      <c:pt idx="371">
                        <c:v>-0.17871287130703792</c:v>
                      </c:pt>
                      <c:pt idx="372">
                        <c:v>-0.23069306933211653</c:v>
                      </c:pt>
                      <c:pt idx="373">
                        <c:v>-0.12346534654803427</c:v>
                      </c:pt>
                      <c:pt idx="374">
                        <c:v>-0.29683168320045306</c:v>
                      </c:pt>
                      <c:pt idx="375">
                        <c:v>-0.29871287131964464</c:v>
                      </c:pt>
                      <c:pt idx="376">
                        <c:v>-9.3366336643779621E-2</c:v>
                      </c:pt>
                      <c:pt idx="377">
                        <c:v>3.5940594063331471E-2</c:v>
                      </c:pt>
                      <c:pt idx="378">
                        <c:v>-0.14841584159987475</c:v>
                      </c:pt>
                      <c:pt idx="379">
                        <c:v>5.2178217827283553E-2</c:v>
                      </c:pt>
                      <c:pt idx="380">
                        <c:v>-0.14465346536219484</c:v>
                      </c:pt>
                      <c:pt idx="381">
                        <c:v>4.6534653470411927E-2</c:v>
                      </c:pt>
                      <c:pt idx="382">
                        <c:v>-0.13415841585656874</c:v>
                      </c:pt>
                      <c:pt idx="383">
                        <c:v>-0.10198019803091744</c:v>
                      </c:pt>
                      <c:pt idx="384">
                        <c:v>-0.14841584159987489</c:v>
                      </c:pt>
                      <c:pt idx="385">
                        <c:v>-2.1485148517116848E-2</c:v>
                      </c:pt>
                      <c:pt idx="386">
                        <c:v>-4.6435643568957352E-2</c:v>
                      </c:pt>
                      <c:pt idx="387">
                        <c:v>-0.22504950497524462</c:v>
                      </c:pt>
                      <c:pt idx="388">
                        <c:v>-0.10762376238778915</c:v>
                      </c:pt>
                      <c:pt idx="389">
                        <c:v>-0.11297029704170491</c:v>
                      </c:pt>
                      <c:pt idx="390">
                        <c:v>-0.10386138615010915</c:v>
                      </c:pt>
                      <c:pt idx="391">
                        <c:v>-0.28594059409041644</c:v>
                      </c:pt>
                      <c:pt idx="392">
                        <c:v>-0.10198019803091733</c:v>
                      </c:pt>
                      <c:pt idx="393">
                        <c:v>-0.27158415844565625</c:v>
                      </c:pt>
                      <c:pt idx="394">
                        <c:v>-0.17900990100929076</c:v>
                      </c:pt>
                      <c:pt idx="395">
                        <c:v>-0.4830693069835546</c:v>
                      </c:pt>
                      <c:pt idx="396">
                        <c:v>-0.28247524755498926</c:v>
                      </c:pt>
                      <c:pt idx="397">
                        <c:v>-7.7029702979076783E-2</c:v>
                      </c:pt>
                      <c:pt idx="398">
                        <c:v>-0.35386138617719431</c:v>
                      </c:pt>
                      <c:pt idx="399">
                        <c:v>-0.30782178221194401</c:v>
                      </c:pt>
                      <c:pt idx="400">
                        <c:v>-0.2934653465671837</c:v>
                      </c:pt>
                      <c:pt idx="401">
                        <c:v>-0.15940594061136568</c:v>
                      </c:pt>
                      <c:pt idx="402">
                        <c:v>8.2376237632288879E-2</c:v>
                      </c:pt>
                      <c:pt idx="403">
                        <c:v>-0.20584158418032314</c:v>
                      </c:pt>
                      <c:pt idx="404">
                        <c:v>-0.18049504952477513</c:v>
                      </c:pt>
                      <c:pt idx="405">
                        <c:v>-0.2145544554689153</c:v>
                      </c:pt>
                      <c:pt idx="406">
                        <c:v>-6.6534653472747507E-2</c:v>
                      </c:pt>
                      <c:pt idx="407">
                        <c:v>-0.1804950495247753</c:v>
                      </c:pt>
                      <c:pt idx="408">
                        <c:v>-0.13792079209424896</c:v>
                      </c:pt>
                      <c:pt idx="409">
                        <c:v>-0.15366336635303968</c:v>
                      </c:pt>
                      <c:pt idx="410">
                        <c:v>-1.0212871288239551</c:v>
                      </c:pt>
                      <c:pt idx="411">
                        <c:v>-0.25762376240389945</c:v>
                      </c:pt>
                      <c:pt idx="412">
                        <c:v>-0.20049504952640745</c:v>
                      </c:pt>
                      <c:pt idx="413">
                        <c:v>-0.38069306934822661</c:v>
                      </c:pt>
                      <c:pt idx="414">
                        <c:v>-6.0792079215124639E-2</c:v>
                      </c:pt>
                      <c:pt idx="415">
                        <c:v>-0.27188118814790901</c:v>
                      </c:pt>
                      <c:pt idx="416">
                        <c:v>-0.43663366341389392</c:v>
                      </c:pt>
                      <c:pt idx="417">
                        <c:v>-0.50792079213464436</c:v>
                      </c:pt>
                      <c:pt idx="418">
                        <c:v>9.8217821792533938E-2</c:v>
                      </c:pt>
                      <c:pt idx="419">
                        <c:v>-6.0792079214421084E-2</c:v>
                      </c:pt>
                      <c:pt idx="420">
                        <c:v>-0.1431683168474136</c:v>
                      </c:pt>
                      <c:pt idx="421">
                        <c:v>-0.21633663368665229</c:v>
                      </c:pt>
                      <c:pt idx="422">
                        <c:v>-0.18425742576315893</c:v>
                      </c:pt>
                      <c:pt idx="423">
                        <c:v>-0.29871287132034829</c:v>
                      </c:pt>
                      <c:pt idx="424">
                        <c:v>0.22544554457895161</c:v>
                      </c:pt>
                      <c:pt idx="425">
                        <c:v>4.1089108915041771E-2</c:v>
                      </c:pt>
                      <c:pt idx="426">
                        <c:v>-0.11257425743799751</c:v>
                      </c:pt>
                      <c:pt idx="427">
                        <c:v>-0.21108910893419128</c:v>
                      </c:pt>
                      <c:pt idx="428">
                        <c:v>-0.205841584180323</c:v>
                      </c:pt>
                      <c:pt idx="429">
                        <c:v>-0.1949504950702865</c:v>
                      </c:pt>
                      <c:pt idx="430">
                        <c:v>-0.42227722776913335</c:v>
                      </c:pt>
                      <c:pt idx="431">
                        <c:v>1.0594059407080261E-2</c:v>
                      </c:pt>
                      <c:pt idx="432">
                        <c:v>-0.25564356438395691</c:v>
                      </c:pt>
                      <c:pt idx="433">
                        <c:v>0.28247524755569281</c:v>
                      </c:pt>
                      <c:pt idx="434">
                        <c:v>-0.55445544560435223</c:v>
                      </c:pt>
                      <c:pt idx="435">
                        <c:v>-0.12346534654803407</c:v>
                      </c:pt>
                      <c:pt idx="436">
                        <c:v>0.14841584159987467</c:v>
                      </c:pt>
                      <c:pt idx="437">
                        <c:v>-0.23069306933211634</c:v>
                      </c:pt>
                      <c:pt idx="438">
                        <c:v>-0.21455445546891516</c:v>
                      </c:pt>
                      <c:pt idx="439">
                        <c:v>-1.0594059407080287E-2</c:v>
                      </c:pt>
                      <c:pt idx="440">
                        <c:v>-0.15000000001611041</c:v>
                      </c:pt>
                      <c:pt idx="441">
                        <c:v>-0.23950495052145909</c:v>
                      </c:pt>
                      <c:pt idx="442">
                        <c:v>-0.16465346536453052</c:v>
                      </c:pt>
                      <c:pt idx="443">
                        <c:v>-9.6732673277752618E-2</c:v>
                      </c:pt>
                      <c:pt idx="444">
                        <c:v>-4.6534653470411871E-2</c:v>
                      </c:pt>
                      <c:pt idx="445">
                        <c:v>-0.1484158415998747</c:v>
                      </c:pt>
                      <c:pt idx="446">
                        <c:v>-0.18960396041707453</c:v>
                      </c:pt>
                      <c:pt idx="447">
                        <c:v>5.2475247531646608E-3</c:v>
                      </c:pt>
                      <c:pt idx="448">
                        <c:v>-0.42039603964923794</c:v>
                      </c:pt>
                      <c:pt idx="449">
                        <c:v>-0.2719801980493633</c:v>
                      </c:pt>
                      <c:pt idx="450">
                        <c:v>-0.24138613863994757</c:v>
                      </c:pt>
                      <c:pt idx="451">
                        <c:v>-0.18623762378239808</c:v>
                      </c:pt>
                      <c:pt idx="452">
                        <c:v>0</c:v>
                      </c:pt>
                      <c:pt idx="453">
                        <c:v>-0.57603960402362753</c:v>
                      </c:pt>
                      <c:pt idx="454">
                        <c:v>5.2475247531646608E-3</c:v>
                      </c:pt>
                      <c:pt idx="455">
                        <c:v>-0.15940594061136565</c:v>
                      </c:pt>
                      <c:pt idx="456">
                        <c:v>7.7029702979077047E-2</c:v>
                      </c:pt>
                      <c:pt idx="457">
                        <c:v>-5.5445544560505607E-2</c:v>
                      </c:pt>
                      <c:pt idx="458">
                        <c:v>0.15376237625379044</c:v>
                      </c:pt>
                      <c:pt idx="459">
                        <c:v>0.15940594061136598</c:v>
                      </c:pt>
                      <c:pt idx="460">
                        <c:v>0.42574257430385687</c:v>
                      </c:pt>
                      <c:pt idx="461">
                        <c:v>-1.5841584160244976E-2</c:v>
                      </c:pt>
                      <c:pt idx="462">
                        <c:v>-1.0990099010787492E-2</c:v>
                      </c:pt>
                      <c:pt idx="463">
                        <c:v>-9.663366337629839E-2</c:v>
                      </c:pt>
                      <c:pt idx="464">
                        <c:v>-2.5247524755500336E-2</c:v>
                      </c:pt>
                      <c:pt idx="465">
                        <c:v>-4.643564356966072E-2</c:v>
                      </c:pt>
                      <c:pt idx="466">
                        <c:v>7.138613862150138E-2</c:v>
                      </c:pt>
                      <c:pt idx="467">
                        <c:v>0.3898019802405257</c:v>
                      </c:pt>
                      <c:pt idx="468">
                        <c:v>0.12693069308346169</c:v>
                      </c:pt>
                      <c:pt idx="469">
                        <c:v>-2.6732673270281466E-2</c:v>
                      </c:pt>
                      <c:pt idx="470">
                        <c:v>-0.31831683171827363</c:v>
                      </c:pt>
                      <c:pt idx="471">
                        <c:v>6.7920792086074114E-2</c:v>
                      </c:pt>
                      <c:pt idx="472">
                        <c:v>-0.37544554459576557</c:v>
                      </c:pt>
                      <c:pt idx="473">
                        <c:v>9.1089108920177381E-2</c:v>
                      </c:pt>
                      <c:pt idx="474">
                        <c:v>0.10396039605086001</c:v>
                      </c:pt>
                      <c:pt idx="475">
                        <c:v>0.18623762378239803</c:v>
                      </c:pt>
                      <c:pt idx="476">
                        <c:v>7.1683168324457702E-2</c:v>
                      </c:pt>
                      <c:pt idx="477">
                        <c:v>8.2376237632992483E-2</c:v>
                      </c:pt>
                      <c:pt idx="478">
                        <c:v>-8.7623762385453413E-2</c:v>
                      </c:pt>
                      <c:pt idx="479">
                        <c:v>1.9702970299379438E-2</c:v>
                      </c:pt>
                      <c:pt idx="480">
                        <c:v>-0.35425742578090141</c:v>
                      </c:pt>
                      <c:pt idx="481">
                        <c:v>-0.64207920799050944</c:v>
                      </c:pt>
                      <c:pt idx="482">
                        <c:v>-0.24178217824365461</c:v>
                      </c:pt>
                      <c:pt idx="483">
                        <c:v>0.10198019803091733</c:v>
                      </c:pt>
                      <c:pt idx="484">
                        <c:v>-0.26663366339544775</c:v>
                      </c:pt>
                      <c:pt idx="485">
                        <c:v>6.0792079214421271E-2</c:v>
                      </c:pt>
                      <c:pt idx="486">
                        <c:v>0.27722772280182467</c:v>
                      </c:pt>
                      <c:pt idx="487">
                        <c:v>-0.21643564358810699</c:v>
                      </c:pt>
                      <c:pt idx="488">
                        <c:v>-5.5544554461256584E-2</c:v>
                      </c:pt>
                      <c:pt idx="489">
                        <c:v>-0.20920792081499945</c:v>
                      </c:pt>
                      <c:pt idx="490">
                        <c:v>-0.28247524755569292</c:v>
                      </c:pt>
                      <c:pt idx="491">
                        <c:v>3.5841584161877049E-2</c:v>
                      </c:pt>
                      <c:pt idx="492">
                        <c:v>1.4356435645463838E-2</c:v>
                      </c:pt>
                      <c:pt idx="493">
                        <c:v>-0.12356435644878509</c:v>
                      </c:pt>
                      <c:pt idx="494">
                        <c:v>0.11821782179486938</c:v>
                      </c:pt>
                      <c:pt idx="495">
                        <c:v>0.26099009903857623</c:v>
                      </c:pt>
                      <c:pt idx="496">
                        <c:v>-7.6633663374666094E-2</c:v>
                      </c:pt>
                      <c:pt idx="497">
                        <c:v>-8.2376237632288962E-2</c:v>
                      </c:pt>
                      <c:pt idx="498">
                        <c:v>-0.14504950496660535</c:v>
                      </c:pt>
                      <c:pt idx="499">
                        <c:v>0.13930693070827921</c:v>
                      </c:pt>
                      <c:pt idx="500">
                        <c:v>-0.1537623762544939</c:v>
                      </c:pt>
                      <c:pt idx="501">
                        <c:v>5.7425742580448288E-2</c:v>
                      </c:pt>
                      <c:pt idx="502">
                        <c:v>-0.12356435644878497</c:v>
                      </c:pt>
                      <c:pt idx="503">
                        <c:v>-0.10722772278408207</c:v>
                      </c:pt>
                      <c:pt idx="504">
                        <c:v>-8.2277227731537866E-2</c:v>
                      </c:pt>
                      <c:pt idx="505">
                        <c:v>-0.3542574257809013</c:v>
                      </c:pt>
                      <c:pt idx="506">
                        <c:v>-0.13217821783592276</c:v>
                      </c:pt>
                      <c:pt idx="507">
                        <c:v>6.2277227729905821E-2</c:v>
                      </c:pt>
                      <c:pt idx="508">
                        <c:v>-0.31316831686585955</c:v>
                      </c:pt>
                      <c:pt idx="509">
                        <c:v>-0.25752475250314871</c:v>
                      </c:pt>
                      <c:pt idx="510">
                        <c:v>-5.5544554461256515E-2</c:v>
                      </c:pt>
                      <c:pt idx="511">
                        <c:v>-0.18960396041637101</c:v>
                      </c:pt>
                      <c:pt idx="512">
                        <c:v>-0.25227722774998396</c:v>
                      </c:pt>
                      <c:pt idx="513">
                        <c:v>-0.14316831684741355</c:v>
                      </c:pt>
                      <c:pt idx="514">
                        <c:v>-8.2277227732241623E-2</c:v>
                      </c:pt>
                      <c:pt idx="515">
                        <c:v>-0.23643564358973893</c:v>
                      </c:pt>
                      <c:pt idx="516">
                        <c:v>0.13782178219349808</c:v>
                      </c:pt>
                      <c:pt idx="517">
                        <c:v>0.1091089109025704</c:v>
                      </c:pt>
                      <c:pt idx="518">
                        <c:v>-0.22168316834127155</c:v>
                      </c:pt>
                      <c:pt idx="519">
                        <c:v>-9.2970297040072744E-2</c:v>
                      </c:pt>
                      <c:pt idx="520">
                        <c:v>-0.1896039604163709</c:v>
                      </c:pt>
                      <c:pt idx="521">
                        <c:v>1.0990099011490768E-2</c:v>
                      </c:pt>
                      <c:pt idx="522">
                        <c:v>-0.22544554457895147</c:v>
                      </c:pt>
                      <c:pt idx="523">
                        <c:v>-5.2475247531645472E-3</c:v>
                      </c:pt>
                      <c:pt idx="524">
                        <c:v>-8.7623762386157059E-2</c:v>
                      </c:pt>
                      <c:pt idx="525">
                        <c:v>-0.31316831686585972</c:v>
                      </c:pt>
                      <c:pt idx="526">
                        <c:v>-0.47217821787281444</c:v>
                      </c:pt>
                      <c:pt idx="527">
                        <c:v>-0.36297029706879008</c:v>
                      </c:pt>
                      <c:pt idx="528">
                        <c:v>-0.15742574259142314</c:v>
                      </c:pt>
                      <c:pt idx="529">
                        <c:v>8.2376237632288893E-2</c:v>
                      </c:pt>
                      <c:pt idx="530">
                        <c:v>-0.66168316838913799</c:v>
                      </c:pt>
                      <c:pt idx="531">
                        <c:v>-0.51851485154102095</c:v>
                      </c:pt>
                      <c:pt idx="532">
                        <c:v>-0.45584158420740789</c:v>
                      </c:pt>
                      <c:pt idx="533">
                        <c:v>0.29683168320045272</c:v>
                      </c:pt>
                      <c:pt idx="534">
                        <c:v>-0.30742574260753347</c:v>
                      </c:pt>
                      <c:pt idx="535">
                        <c:v>-0.1700000000184457</c:v>
                      </c:pt>
                      <c:pt idx="536">
                        <c:v>0.13405940595511445</c:v>
                      </c:pt>
                      <c:pt idx="537">
                        <c:v>-0.45821782183246496</c:v>
                      </c:pt>
                      <c:pt idx="538">
                        <c:v>-0.69762376245246982</c:v>
                      </c:pt>
                      <c:pt idx="539">
                        <c:v>-0.17871287130633448</c:v>
                      </c:pt>
                      <c:pt idx="540">
                        <c:v>-0.15940594061136565</c:v>
                      </c:pt>
                      <c:pt idx="541">
                        <c:v>-2.4950495052544045E-2</c:v>
                      </c:pt>
                      <c:pt idx="542">
                        <c:v>-0.26099009903787257</c:v>
                      </c:pt>
                      <c:pt idx="543">
                        <c:v>-0.18049504952477541</c:v>
                      </c:pt>
                      <c:pt idx="544">
                        <c:v>-9.8613861396944461E-2</c:v>
                      </c:pt>
                      <c:pt idx="545">
                        <c:v>5.1683168322825442E-2</c:v>
                      </c:pt>
                      <c:pt idx="546">
                        <c:v>0.12346534654803393</c:v>
                      </c:pt>
                      <c:pt idx="547">
                        <c:v>4.1188118816496241E-2</c:v>
                      </c:pt>
                      <c:pt idx="548">
                        <c:v>-6.0792079214421313E-2</c:v>
                      </c:pt>
                      <c:pt idx="549">
                        <c:v>0.21108910893419128</c:v>
                      </c:pt>
                      <c:pt idx="550">
                        <c:v>-0.40405940598453516</c:v>
                      </c:pt>
                      <c:pt idx="551">
                        <c:v>-0.30247524755802835</c:v>
                      </c:pt>
                      <c:pt idx="552">
                        <c:v>-4.6435643568957408E-2</c:v>
                      </c:pt>
                      <c:pt idx="553">
                        <c:v>-0.22544554457895183</c:v>
                      </c:pt>
                      <c:pt idx="554">
                        <c:v>-7.1386138621501283E-2</c:v>
                      </c:pt>
                      <c:pt idx="555">
                        <c:v>-0.18960396041637095</c:v>
                      </c:pt>
                      <c:pt idx="556">
                        <c:v>-0.21980198022207958</c:v>
                      </c:pt>
                      <c:pt idx="557">
                        <c:v>-0.50277227728223062</c:v>
                      </c:pt>
                      <c:pt idx="558">
                        <c:v>-0.40603960400447786</c:v>
                      </c:pt>
                      <c:pt idx="559">
                        <c:v>-5.554455446125646E-2</c:v>
                      </c:pt>
                      <c:pt idx="560">
                        <c:v>-0.6869306931439354</c:v>
                      </c:pt>
                      <c:pt idx="561">
                        <c:v>-0.84603960405234468</c:v>
                      </c:pt>
                      <c:pt idx="562">
                        <c:v>-0.60089108917401346</c:v>
                      </c:pt>
                      <c:pt idx="563">
                        <c:v>-0.24663366339311218</c:v>
                      </c:pt>
                      <c:pt idx="564">
                        <c:v>-0.59039603966838761</c:v>
                      </c:pt>
                      <c:pt idx="565">
                        <c:v>-1.2573267328099862</c:v>
                      </c:pt>
                      <c:pt idx="566">
                        <c:v>-1.0266336634778706</c:v>
                      </c:pt>
                      <c:pt idx="567">
                        <c:v>-1.2358415842928701</c:v>
                      </c:pt>
                      <c:pt idx="568">
                        <c:v>-0.60960396046190224</c:v>
                      </c:pt>
                      <c:pt idx="569">
                        <c:v>-0.33267326736303371</c:v>
                      </c:pt>
                      <c:pt idx="570">
                        <c:v>-0.80485148523584849</c:v>
                      </c:pt>
                      <c:pt idx="571">
                        <c:v>-0.16990099011769499</c:v>
                      </c:pt>
                      <c:pt idx="572">
                        <c:v>-0.22168316834127158</c:v>
                      </c:pt>
                      <c:pt idx="573">
                        <c:v>-5.2475247524612877E-3</c:v>
                      </c:pt>
                      <c:pt idx="574">
                        <c:v>-0.28059405943650106</c:v>
                      </c:pt>
                      <c:pt idx="575">
                        <c:v>-0.1786138614055835</c:v>
                      </c:pt>
                      <c:pt idx="576">
                        <c:v>-0.68138613868851794</c:v>
                      </c:pt>
                      <c:pt idx="577">
                        <c:v>-0.85128712880550894</c:v>
                      </c:pt>
                      <c:pt idx="578">
                        <c:v>-0.83168316840758394</c:v>
                      </c:pt>
                      <c:pt idx="579">
                        <c:v>-0.32405940597589611</c:v>
                      </c:pt>
                      <c:pt idx="580">
                        <c:v>-0.40445544558894586</c:v>
                      </c:pt>
                      <c:pt idx="581">
                        <c:v>-0.82108910900050369</c:v>
                      </c:pt>
                      <c:pt idx="582">
                        <c:v>-0.25574257428541142</c:v>
                      </c:pt>
                      <c:pt idx="583">
                        <c:v>-0.58990099016322606</c:v>
                      </c:pt>
                      <c:pt idx="584">
                        <c:v>-0.89247524762200536</c:v>
                      </c:pt>
                      <c:pt idx="585">
                        <c:v>-0.32742574260986901</c:v>
                      </c:pt>
                      <c:pt idx="586">
                        <c:v>-0.39504950499369063</c:v>
                      </c:pt>
                      <c:pt idx="587">
                        <c:v>-0.47594059411119827</c:v>
                      </c:pt>
                      <c:pt idx="588">
                        <c:v>-0.59029702976763632</c:v>
                      </c:pt>
                      <c:pt idx="589">
                        <c:v>-0.84227722781466441</c:v>
                      </c:pt>
                      <c:pt idx="590">
                        <c:v>-0.15900990100765866</c:v>
                      </c:pt>
                      <c:pt idx="591">
                        <c:v>-0.45623762381252203</c:v>
                      </c:pt>
                      <c:pt idx="592">
                        <c:v>-0.90346534663279277</c:v>
                      </c:pt>
                      <c:pt idx="593">
                        <c:v>-0.8048514852365517</c:v>
                      </c:pt>
                      <c:pt idx="594">
                        <c:v>-0.6314851485834293</c:v>
                      </c:pt>
                      <c:pt idx="595">
                        <c:v>-1.040891089222584</c:v>
                      </c:pt>
                      <c:pt idx="596">
                        <c:v>-0.73495049512983091</c:v>
                      </c:pt>
                      <c:pt idx="597">
                        <c:v>-0.49702970302460786</c:v>
                      </c:pt>
                      <c:pt idx="598">
                        <c:v>-0.50801980203539521</c:v>
                      </c:pt>
                      <c:pt idx="599">
                        <c:v>-0.46148514856498329</c:v>
                      </c:pt>
                      <c:pt idx="600">
                        <c:v>-0.21643564358810685</c:v>
                      </c:pt>
                      <c:pt idx="601">
                        <c:v>-0.3078217822119439</c:v>
                      </c:pt>
                      <c:pt idx="602">
                        <c:v>-0.51851485154172461</c:v>
                      </c:pt>
                      <c:pt idx="603">
                        <c:v>-0.42564356440240286</c:v>
                      </c:pt>
                      <c:pt idx="604">
                        <c:v>-1.0069306931791948</c:v>
                      </c:pt>
                      <c:pt idx="605">
                        <c:v>-0.55821782184273616</c:v>
                      </c:pt>
                      <c:pt idx="606">
                        <c:v>-0.98544554466207823</c:v>
                      </c:pt>
                      <c:pt idx="607">
                        <c:v>-1.2108910892403257</c:v>
                      </c:pt>
                      <c:pt idx="608">
                        <c:v>-1.6327722774057518</c:v>
                      </c:pt>
                      <c:pt idx="609">
                        <c:v>-0.84752475256782922</c:v>
                      </c:pt>
                      <c:pt idx="610">
                        <c:v>-1.0160396040707906</c:v>
                      </c:pt>
                      <c:pt idx="611">
                        <c:v>-1.0212871288239549</c:v>
                      </c:pt>
                      <c:pt idx="612">
                        <c:v>-1.3397029704429795</c:v>
                      </c:pt>
                      <c:pt idx="613">
                        <c:v>-1.493366336796722</c:v>
                      </c:pt>
                      <c:pt idx="614">
                        <c:v>-0.62059405947339286</c:v>
                      </c:pt>
                      <c:pt idx="615">
                        <c:v>-0.51851485154172461</c:v>
                      </c:pt>
                      <c:pt idx="616">
                        <c:v>-0.74940594067534294</c:v>
                      </c:pt>
                      <c:pt idx="617">
                        <c:v>-1.2716831684554508</c:v>
                      </c:pt>
                      <c:pt idx="618">
                        <c:v>-0.72821782186188566</c:v>
                      </c:pt>
                      <c:pt idx="619">
                        <c:v>-1.7438613863282657</c:v>
                      </c:pt>
                      <c:pt idx="620">
                        <c:v>-1.0729702971467807</c:v>
                      </c:pt>
                      <c:pt idx="621">
                        <c:v>-1.3381188120267442</c:v>
                      </c:pt>
                      <c:pt idx="622">
                        <c:v>-1.2414851486497418</c:v>
                      </c:pt>
                      <c:pt idx="623">
                        <c:v>-0.69227722779855405</c:v>
                      </c:pt>
                      <c:pt idx="624">
                        <c:v>-0.90306930702908572</c:v>
                      </c:pt>
                      <c:pt idx="625">
                        <c:v>-0.62584158422655756</c:v>
                      </c:pt>
                      <c:pt idx="626">
                        <c:v>-1.8529702972315387</c:v>
                      </c:pt>
                      <c:pt idx="627">
                        <c:v>-0.98920792089975773</c:v>
                      </c:pt>
                      <c:pt idx="628">
                        <c:v>-2.5294059408691445</c:v>
                      </c:pt>
                      <c:pt idx="629">
                        <c:v>-1.5954455447276874</c:v>
                      </c:pt>
                      <c:pt idx="630">
                        <c:v>-2.9297029706167015</c:v>
                      </c:pt>
                      <c:pt idx="631">
                        <c:v>-1.1911881189416502</c:v>
                      </c:pt>
                      <c:pt idx="632">
                        <c:v>-3.1390099013324537</c:v>
                      </c:pt>
                      <c:pt idx="633">
                        <c:v>-2.6524752478134719</c:v>
                      </c:pt>
                      <c:pt idx="634">
                        <c:v>-2.0622772279472898</c:v>
                      </c:pt>
                      <c:pt idx="635">
                        <c:v>-2.5202970299775482</c:v>
                      </c:pt>
                      <c:pt idx="636">
                        <c:v>-1.3951485150034844</c:v>
                      </c:pt>
                      <c:pt idx="637">
                        <c:v>-1.455643564514949</c:v>
                      </c:pt>
                      <c:pt idx="638">
                        <c:v>-3.201683168665364</c:v>
                      </c:pt>
                      <c:pt idx="639">
                        <c:v>-2.0372277229939941</c:v>
                      </c:pt>
                      <c:pt idx="640">
                        <c:v>-1.9443564358553764</c:v>
                      </c:pt>
                      <c:pt idx="641">
                        <c:v>-1.4435643565923852</c:v>
                      </c:pt>
                      <c:pt idx="642">
                        <c:v>-2.1751485150882433</c:v>
                      </c:pt>
                      <c:pt idx="643">
                        <c:v>-2.2732673269800268</c:v>
                      </c:pt>
                      <c:pt idx="644">
                        <c:v>-1.9745544556603825</c:v>
                      </c:pt>
                      <c:pt idx="645">
                        <c:v>-0.46158415846643763</c:v>
                      </c:pt>
                      <c:pt idx="646">
                        <c:v>-0.86188118821258952</c:v>
                      </c:pt>
                      <c:pt idx="647">
                        <c:v>-1.7902970298979268</c:v>
                      </c:pt>
                      <c:pt idx="648">
                        <c:v>-2.6884158418768034</c:v>
                      </c:pt>
                      <c:pt idx="649">
                        <c:v>-3.4430693073053105</c:v>
                      </c:pt>
                      <c:pt idx="650">
                        <c:v>-2.4111881190742759</c:v>
                      </c:pt>
                      <c:pt idx="651">
                        <c:v>-2.5022772279951564</c:v>
                      </c:pt>
                      <c:pt idx="652">
                        <c:v>-3.205049505299336</c:v>
                      </c:pt>
                      <c:pt idx="653">
                        <c:v>-2.0871287130983798</c:v>
                      </c:pt>
                      <c:pt idx="654">
                        <c:v>-1.6206930694838919</c:v>
                      </c:pt>
                      <c:pt idx="655">
                        <c:v>-1.7026732675124718</c:v>
                      </c:pt>
                      <c:pt idx="656">
                        <c:v>-4.5199009905912266</c:v>
                      </c:pt>
                      <c:pt idx="657">
                        <c:v>-1.4109900991630266</c:v>
                      </c:pt>
                      <c:pt idx="658">
                        <c:v>-1.9281188120914248</c:v>
                      </c:pt>
                      <c:pt idx="659">
                        <c:v>-1.7597029704885103</c:v>
                      </c:pt>
                      <c:pt idx="660">
                        <c:v>-2.35564356461302</c:v>
                      </c:pt>
                      <c:pt idx="661">
                        <c:v>-1.7744554457376813</c:v>
                      </c:pt>
                      <c:pt idx="662">
                        <c:v>-0.80108910899816776</c:v>
                      </c:pt>
                      <c:pt idx="663">
                        <c:v>-1.2985148516264824</c:v>
                      </c:pt>
                      <c:pt idx="664">
                        <c:v>-1.0408910892218799</c:v>
                      </c:pt>
                      <c:pt idx="665">
                        <c:v>-1.3075247526180314</c:v>
                      </c:pt>
                      <c:pt idx="666">
                        <c:v>-1.3540594060884428</c:v>
                      </c:pt>
                      <c:pt idx="667">
                        <c:v>-1.4469306932270616</c:v>
                      </c:pt>
                      <c:pt idx="668">
                        <c:v>-1.7491089110814315</c:v>
                      </c:pt>
                      <c:pt idx="669">
                        <c:v>-1.7687128714800597</c:v>
                      </c:pt>
                      <c:pt idx="670">
                        <c:v>-1.2108910892410298</c:v>
                      </c:pt>
                      <c:pt idx="671">
                        <c:v>-0.89772277237516995</c:v>
                      </c:pt>
                      <c:pt idx="672">
                        <c:v>-1.0156435644670834</c:v>
                      </c:pt>
                      <c:pt idx="673">
                        <c:v>-1.7902970298979268</c:v>
                      </c:pt>
                      <c:pt idx="674">
                        <c:v>-1.2716831684554508</c:v>
                      </c:pt>
                      <c:pt idx="675">
                        <c:v>-5.1782178223576288E-2</c:v>
                      </c:pt>
                      <c:pt idx="676">
                        <c:v>-0.3542574257809013</c:v>
                      </c:pt>
                      <c:pt idx="677">
                        <c:v>0.19495049507098994</c:v>
                      </c:pt>
                      <c:pt idx="678">
                        <c:v>-5.7425742583263736E-3</c:v>
                      </c:pt>
                      <c:pt idx="679">
                        <c:v>8.7623762386157295E-2</c:v>
                      </c:pt>
                      <c:pt idx="680">
                        <c:v>0.11257425743799765</c:v>
                      </c:pt>
                      <c:pt idx="681">
                        <c:v>0.50267326738147955</c:v>
                      </c:pt>
                      <c:pt idx="682">
                        <c:v>-0.31316831686585944</c:v>
                      </c:pt>
                      <c:pt idx="683">
                        <c:v>0.2412871287391963</c:v>
                      </c:pt>
                      <c:pt idx="684">
                        <c:v>-2.1485148517820296E-2</c:v>
                      </c:pt>
                      <c:pt idx="685">
                        <c:v>7.6633663374666136E-2</c:v>
                      </c:pt>
                      <c:pt idx="686">
                        <c:v>-0.48643564361752734</c:v>
                      </c:pt>
                      <c:pt idx="687">
                        <c:v>8.2376237632992469E-2</c:v>
                      </c:pt>
                      <c:pt idx="688">
                        <c:v>2.495049505254401E-2</c:v>
                      </c:pt>
                      <c:pt idx="689">
                        <c:v>0.24128712873919672</c:v>
                      </c:pt>
                      <c:pt idx="690">
                        <c:v>0.20009900992270041</c:v>
                      </c:pt>
                      <c:pt idx="691">
                        <c:v>0.28623762379337281</c:v>
                      </c:pt>
                      <c:pt idx="692">
                        <c:v>6.6138613868336874E-2</c:v>
                      </c:pt>
                      <c:pt idx="693">
                        <c:v>0.45623762381252181</c:v>
                      </c:pt>
                      <c:pt idx="694">
                        <c:v>0.33801980201694926</c:v>
                      </c:pt>
                      <c:pt idx="695">
                        <c:v>0.30405940597426395</c:v>
                      </c:pt>
                      <c:pt idx="696">
                        <c:v>0.69762376245246949</c:v>
                      </c:pt>
                      <c:pt idx="697">
                        <c:v>0.13405940595511437</c:v>
                      </c:pt>
                      <c:pt idx="698">
                        <c:v>0.45594059410956589</c:v>
                      </c:pt>
                      <c:pt idx="699">
                        <c:v>0.82069306939679632</c:v>
                      </c:pt>
                      <c:pt idx="700">
                        <c:v>0.40039603964760573</c:v>
                      </c:pt>
                      <c:pt idx="701">
                        <c:v>0.34900990102773688</c:v>
                      </c:pt>
                      <c:pt idx="702">
                        <c:v>-0.28287128715939991</c:v>
                      </c:pt>
                      <c:pt idx="703">
                        <c:v>0.36524752479239225</c:v>
                      </c:pt>
                      <c:pt idx="704">
                        <c:v>8.7623762385453691E-2</c:v>
                      </c:pt>
                      <c:pt idx="705">
                        <c:v>0.2915841584479919</c:v>
                      </c:pt>
                      <c:pt idx="706">
                        <c:v>-6.6138613868336707E-2</c:v>
                      </c:pt>
                      <c:pt idx="707">
                        <c:v>-0.17524752477161062</c:v>
                      </c:pt>
                      <c:pt idx="708">
                        <c:v>-0.13930693070827907</c:v>
                      </c:pt>
                      <c:pt idx="709">
                        <c:v>-0.28287128715939991</c:v>
                      </c:pt>
                      <c:pt idx="710">
                        <c:v>-0.37920792083344551</c:v>
                      </c:pt>
                      <c:pt idx="711">
                        <c:v>-0.20920792081499937</c:v>
                      </c:pt>
                      <c:pt idx="712">
                        <c:v>0.11257425743799762</c:v>
                      </c:pt>
                      <c:pt idx="713">
                        <c:v>0.26138613864228311</c:v>
                      </c:pt>
                      <c:pt idx="714">
                        <c:v>8.2376237632288851E-2</c:v>
                      </c:pt>
                      <c:pt idx="715">
                        <c:v>0.34861386142402939</c:v>
                      </c:pt>
                      <c:pt idx="716">
                        <c:v>0.49356435648988395</c:v>
                      </c:pt>
                      <c:pt idx="717">
                        <c:v>-8.5742574266261876E-2</c:v>
                      </c:pt>
                      <c:pt idx="718">
                        <c:v>0.18613861388164712</c:v>
                      </c:pt>
                      <c:pt idx="719">
                        <c:v>0.10722772278408221</c:v>
                      </c:pt>
                      <c:pt idx="720">
                        <c:v>-0.26138613864228338</c:v>
                      </c:pt>
                      <c:pt idx="721">
                        <c:v>-3.5841584162580584E-2</c:v>
                      </c:pt>
                      <c:pt idx="722">
                        <c:v>-0.28772277230885734</c:v>
                      </c:pt>
                      <c:pt idx="723">
                        <c:v>1.4356435645463926E-2</c:v>
                      </c:pt>
                      <c:pt idx="724">
                        <c:v>-0.59376237630236062</c:v>
                      </c:pt>
                      <c:pt idx="725">
                        <c:v>-0.47217821787351799</c:v>
                      </c:pt>
                      <c:pt idx="726">
                        <c:v>-0.52950495055321567</c:v>
                      </c:pt>
                      <c:pt idx="727">
                        <c:v>-0.30217821785436866</c:v>
                      </c:pt>
                      <c:pt idx="728">
                        <c:v>-0.63158415848418026</c:v>
                      </c:pt>
                      <c:pt idx="729">
                        <c:v>-0.45584158420811161</c:v>
                      </c:pt>
                      <c:pt idx="730">
                        <c:v>-0.42029702974848754</c:v>
                      </c:pt>
                      <c:pt idx="731">
                        <c:v>-0.43099009905702179</c:v>
                      </c:pt>
                      <c:pt idx="732">
                        <c:v>-0.47059405945728261</c:v>
                      </c:pt>
                      <c:pt idx="733">
                        <c:v>-0.30782178221194384</c:v>
                      </c:pt>
                      <c:pt idx="734">
                        <c:v>-0.10722772278408207</c:v>
                      </c:pt>
                      <c:pt idx="735">
                        <c:v>-0.12881188120194972</c:v>
                      </c:pt>
                      <c:pt idx="736">
                        <c:v>-1.9603960398628568E-2</c:v>
                      </c:pt>
                      <c:pt idx="737">
                        <c:v>-0.27188118814861212</c:v>
                      </c:pt>
                      <c:pt idx="738">
                        <c:v>-6.2673267333612892E-2</c:v>
                      </c:pt>
                      <c:pt idx="739">
                        <c:v>-0.30396039607280961</c:v>
                      </c:pt>
                      <c:pt idx="740">
                        <c:v>-0.69762376245176627</c:v>
                      </c:pt>
                      <c:pt idx="741">
                        <c:v>-0.3900990099434819</c:v>
                      </c:pt>
                      <c:pt idx="742">
                        <c:v>-1.2520792080568224</c:v>
                      </c:pt>
                      <c:pt idx="743">
                        <c:v>-1.6402970298811124</c:v>
                      </c:pt>
                      <c:pt idx="744">
                        <c:v>-2.0927722774559547</c:v>
                      </c:pt>
                      <c:pt idx="745">
                        <c:v>-0.57415841590443562</c:v>
                      </c:pt>
                      <c:pt idx="746">
                        <c:v>-0.27188118814861245</c:v>
                      </c:pt>
                      <c:pt idx="747">
                        <c:v>-0.1446534653621947</c:v>
                      </c:pt>
                      <c:pt idx="748">
                        <c:v>-0.46108910896127631</c:v>
                      </c:pt>
                      <c:pt idx="749">
                        <c:v>2.1485148517116692E-2</c:v>
                      </c:pt>
                      <c:pt idx="750">
                        <c:v>-0.42227722776913335</c:v>
                      </c:pt>
                      <c:pt idx="751">
                        <c:v>-0.71920792087033736</c:v>
                      </c:pt>
                      <c:pt idx="752">
                        <c:v>-0.55970297035822081</c:v>
                      </c:pt>
                      <c:pt idx="753">
                        <c:v>-0.54920792085189118</c:v>
                      </c:pt>
                      <c:pt idx="754">
                        <c:v>-0.83168316840758416</c:v>
                      </c:pt>
                      <c:pt idx="755">
                        <c:v>-1.1395049506188251</c:v>
                      </c:pt>
                      <c:pt idx="756">
                        <c:v>-1.9745544556603825</c:v>
                      </c:pt>
                      <c:pt idx="757">
                        <c:v>-2.3893069309534516</c:v>
                      </c:pt>
                      <c:pt idx="758">
                        <c:v>-2.1607920794434827</c:v>
                      </c:pt>
                      <c:pt idx="759">
                        <c:v>-3.3032673270918709</c:v>
                      </c:pt>
                      <c:pt idx="760">
                        <c:v>-5.0334653470827426</c:v>
                      </c:pt>
                      <c:pt idx="761">
                        <c:v>-4.3555445549296499</c:v>
                      </c:pt>
                      <c:pt idx="762">
                        <c:v>-3.2069306934185287</c:v>
                      </c:pt>
                      <c:pt idx="763">
                        <c:v>-5.0527722777777093</c:v>
                      </c:pt>
                      <c:pt idx="764">
                        <c:v>-4.2388118816495632</c:v>
                      </c:pt>
                      <c:pt idx="765">
                        <c:v>-4.5142574262343533</c:v>
                      </c:pt>
                      <c:pt idx="766">
                        <c:v>-4.6376237628816357</c:v>
                      </c:pt>
                      <c:pt idx="767">
                        <c:v>-3.8170297033862965</c:v>
                      </c:pt>
                      <c:pt idx="768">
                        <c:v>-2.4005940596678985</c:v>
                      </c:pt>
                      <c:pt idx="769">
                        <c:v>-5.689504951114305</c:v>
                      </c:pt>
                      <c:pt idx="770">
                        <c:v>-6.5465346541781413</c:v>
                      </c:pt>
                      <c:pt idx="771">
                        <c:v>-5.3711881193967344</c:v>
                      </c:pt>
                      <c:pt idx="772">
                        <c:v>-8.3277227731844725</c:v>
                      </c:pt>
                      <c:pt idx="773">
                        <c:v>-9.3025742584387636</c:v>
                      </c:pt>
                      <c:pt idx="774">
                        <c:v>-10.390000001131764</c:v>
                      </c:pt>
                      <c:pt idx="775">
                        <c:v>-11.420297030946553</c:v>
                      </c:pt>
                      <c:pt idx="776">
                        <c:v>-11.590198021064257</c:v>
                      </c:pt>
                      <c:pt idx="777">
                        <c:v>-10.502574258569759</c:v>
                      </c:pt>
                      <c:pt idx="778">
                        <c:v>-9.6820792089751677</c:v>
                      </c:pt>
                      <c:pt idx="779">
                        <c:v>-11.191386139832881</c:v>
                      </c:pt>
                      <c:pt idx="780">
                        <c:v>-10.060990100105656</c:v>
                      </c:pt>
                      <c:pt idx="781">
                        <c:v>-7.4961386146776388</c:v>
                      </c:pt>
                      <c:pt idx="782">
                        <c:v>-8.7787128722431298</c:v>
                      </c:pt>
                      <c:pt idx="783">
                        <c:v>-7.1006930700802409</c:v>
                      </c:pt>
                      <c:pt idx="784">
                        <c:v>-7.2739603968319075</c:v>
                      </c:pt>
                      <c:pt idx="785">
                        <c:v>-6.0849504957124063</c:v>
                      </c:pt>
                      <c:pt idx="786">
                        <c:v>-8.2295049513912311</c:v>
                      </c:pt>
                      <c:pt idx="787">
                        <c:v>-7.7374257434168348</c:v>
                      </c:pt>
                      <c:pt idx="788">
                        <c:v>-9.7334653475943327</c:v>
                      </c:pt>
                      <c:pt idx="789">
                        <c:v>-7.6286138622172208</c:v>
                      </c:pt>
                      <c:pt idx="790">
                        <c:v>-9.5744554465873772</c:v>
                      </c:pt>
                      <c:pt idx="791">
                        <c:v>-7.2600000007908561</c:v>
                      </c:pt>
                      <c:pt idx="792">
                        <c:v>-7.2796039611894896</c:v>
                      </c:pt>
                      <c:pt idx="793">
                        <c:v>-5.950495050152881</c:v>
                      </c:pt>
                      <c:pt idx="794">
                        <c:v>-6.1061386145265635</c:v>
                      </c:pt>
                      <c:pt idx="795">
                        <c:v>-4.5307920797012606</c:v>
                      </c:pt>
                      <c:pt idx="796">
                        <c:v>-4.1817821786735259</c:v>
                      </c:pt>
                      <c:pt idx="797">
                        <c:v>-1.6867326734507737</c:v>
                      </c:pt>
                      <c:pt idx="798">
                        <c:v>-2.0727722774536184</c:v>
                      </c:pt>
                      <c:pt idx="799">
                        <c:v>-0.94801980208326209</c:v>
                      </c:pt>
                      <c:pt idx="800">
                        <c:v>-1.4167326734213526</c:v>
                      </c:pt>
                      <c:pt idx="801">
                        <c:v>-3.3391089112551544</c:v>
                      </c:pt>
                      <c:pt idx="802">
                        <c:v>-3.1964356439129018</c:v>
                      </c:pt>
                      <c:pt idx="803">
                        <c:v>-1.7902970298979257</c:v>
                      </c:pt>
                      <c:pt idx="804">
                        <c:v>-3.4626732677032366</c:v>
                      </c:pt>
                      <c:pt idx="805">
                        <c:v>-5.8897029709384618</c:v>
                      </c:pt>
                      <c:pt idx="806">
                        <c:v>-6.8860396047105761</c:v>
                      </c:pt>
                      <c:pt idx="807">
                        <c:v>-4.8023762381469179</c:v>
                      </c:pt>
                      <c:pt idx="808">
                        <c:v>-6.4800990106068443</c:v>
                      </c:pt>
                      <c:pt idx="809">
                        <c:v>-2.8689108914015797</c:v>
                      </c:pt>
                      <c:pt idx="810">
                        <c:v>-1.1089108912101124</c:v>
                      </c:pt>
                      <c:pt idx="811">
                        <c:v>-3.0198019805708885E-2</c:v>
                      </c:pt>
                      <c:pt idx="812">
                        <c:v>1.9702970299379449E-2</c:v>
                      </c:pt>
                      <c:pt idx="813">
                        <c:v>-0.43623762380948333</c:v>
                      </c:pt>
                      <c:pt idx="814">
                        <c:v>-0.22702970299448361</c:v>
                      </c:pt>
                      <c:pt idx="815">
                        <c:v>-0.10920792080402469</c:v>
                      </c:pt>
                      <c:pt idx="816">
                        <c:v>-0.66178217828988894</c:v>
                      </c:pt>
                      <c:pt idx="817">
                        <c:v>-1.1855445545847787</c:v>
                      </c:pt>
                      <c:pt idx="818">
                        <c:v>-2.1086138616154977</c:v>
                      </c:pt>
                      <c:pt idx="819">
                        <c:v>-0.71386138621571871</c:v>
                      </c:pt>
                      <c:pt idx="820">
                        <c:v>-0.26326732676147502</c:v>
                      </c:pt>
                      <c:pt idx="821">
                        <c:v>-0.62425742581032195</c:v>
                      </c:pt>
                      <c:pt idx="822">
                        <c:v>-0.6368316832380484</c:v>
                      </c:pt>
                      <c:pt idx="823">
                        <c:v>-0.14306930694595926</c:v>
                      </c:pt>
                      <c:pt idx="824">
                        <c:v>0.18960396041637095</c:v>
                      </c:pt>
                      <c:pt idx="825">
                        <c:v>0.28297029706015076</c:v>
                      </c:pt>
                      <c:pt idx="826">
                        <c:v>9.3267326742325393E-2</c:v>
                      </c:pt>
                      <c:pt idx="827">
                        <c:v>9.8118811892486502E-2</c:v>
                      </c:pt>
                      <c:pt idx="828">
                        <c:v>-0.7602970297860826</c:v>
                      </c:pt>
                      <c:pt idx="829">
                        <c:v>-0.25188118814627664</c:v>
                      </c:pt>
                      <c:pt idx="830">
                        <c:v>-0.3078217822119439</c:v>
                      </c:pt>
                      <c:pt idx="831">
                        <c:v>-0.21455445546891511</c:v>
                      </c:pt>
                      <c:pt idx="832">
                        <c:v>-0.24504950497687644</c:v>
                      </c:pt>
                      <c:pt idx="833">
                        <c:v>-5.1782178223576357E-2</c:v>
                      </c:pt>
                      <c:pt idx="834">
                        <c:v>-0.12306930694432702</c:v>
                      </c:pt>
                      <c:pt idx="835">
                        <c:v>0.415049504996026</c:v>
                      </c:pt>
                      <c:pt idx="836">
                        <c:v>0.82633663375366839</c:v>
                      </c:pt>
                      <c:pt idx="837">
                        <c:v>0.5276237624340242</c:v>
                      </c:pt>
                      <c:pt idx="838">
                        <c:v>1.6385148516640788</c:v>
                      </c:pt>
                      <c:pt idx="839">
                        <c:v>0.3380198020169492</c:v>
                      </c:pt>
                      <c:pt idx="840">
                        <c:v>0.67801980205384149</c:v>
                      </c:pt>
                      <c:pt idx="841">
                        <c:v>1.5024752476883183</c:v>
                      </c:pt>
                      <c:pt idx="842">
                        <c:v>0.63673267333659422</c:v>
                      </c:pt>
                      <c:pt idx="843">
                        <c:v>0.31306930696510871</c:v>
                      </c:pt>
                      <c:pt idx="844">
                        <c:v>-0.25574257428470798</c:v>
                      </c:pt>
                      <c:pt idx="845">
                        <c:v>4.108910891504184E-2</c:v>
                      </c:pt>
                      <c:pt idx="846">
                        <c:v>-0.32178217825299715</c:v>
                      </c:pt>
                      <c:pt idx="847">
                        <c:v>0.1842574257624553</c:v>
                      </c:pt>
                      <c:pt idx="848">
                        <c:v>0.45247524757413859</c:v>
                      </c:pt>
                      <c:pt idx="849">
                        <c:v>0.6760396040338984</c:v>
                      </c:pt>
                      <c:pt idx="850">
                        <c:v>0.54009900995959237</c:v>
                      </c:pt>
                      <c:pt idx="851">
                        <c:v>0.61000000006631261</c:v>
                      </c:pt>
                      <c:pt idx="852">
                        <c:v>0.43099009905631835</c:v>
                      </c:pt>
                      <c:pt idx="853">
                        <c:v>0.3738613861795298</c:v>
                      </c:pt>
                      <c:pt idx="854">
                        <c:v>0.30257425745877942</c:v>
                      </c:pt>
                      <c:pt idx="855">
                        <c:v>1.0990099010787369E-2</c:v>
                      </c:pt>
                      <c:pt idx="856">
                        <c:v>0.60623762382863244</c:v>
                      </c:pt>
                      <c:pt idx="857">
                        <c:v>0.13257425744033341</c:v>
                      </c:pt>
                      <c:pt idx="858">
                        <c:v>-0.66168316838913788</c:v>
                      </c:pt>
                      <c:pt idx="859">
                        <c:v>3.5445544558169964E-2</c:v>
                      </c:pt>
                      <c:pt idx="860">
                        <c:v>0.17000000001844606</c:v>
                      </c:pt>
                      <c:pt idx="861">
                        <c:v>0.34376237627457185</c:v>
                      </c:pt>
                      <c:pt idx="862">
                        <c:v>0.40940594063845076</c:v>
                      </c:pt>
                      <c:pt idx="863">
                        <c:v>0.94415841594483063</c:v>
                      </c:pt>
                      <c:pt idx="864">
                        <c:v>0.16465346536453004</c:v>
                      </c:pt>
                      <c:pt idx="865">
                        <c:v>0.33267326736303371</c:v>
                      </c:pt>
                      <c:pt idx="866">
                        <c:v>0.56544554461584362</c:v>
                      </c:pt>
                      <c:pt idx="867">
                        <c:v>0.12346534654803426</c:v>
                      </c:pt>
                      <c:pt idx="868">
                        <c:v>-0.3629702970687898</c:v>
                      </c:pt>
                      <c:pt idx="869">
                        <c:v>-0.48108910896361201</c:v>
                      </c:pt>
                      <c:pt idx="870">
                        <c:v>-0.70287128720493053</c:v>
                      </c:pt>
                      <c:pt idx="871">
                        <c:v>-0.41514851489677684</c:v>
                      </c:pt>
                      <c:pt idx="872">
                        <c:v>-0.15415841585820098</c:v>
                      </c:pt>
                      <c:pt idx="873">
                        <c:v>-0.44722772282097384</c:v>
                      </c:pt>
                      <c:pt idx="874">
                        <c:v>-6.8019801988232098E-2</c:v>
                      </c:pt>
                      <c:pt idx="875">
                        <c:v>0.33801980201694903</c:v>
                      </c:pt>
                      <c:pt idx="876">
                        <c:v>0.2859405940904165</c:v>
                      </c:pt>
                      <c:pt idx="877">
                        <c:v>2.1485148517116644E-2</c:v>
                      </c:pt>
                      <c:pt idx="878">
                        <c:v>0.64207920799050988</c:v>
                      </c:pt>
                      <c:pt idx="879">
                        <c:v>5.2178217827987018E-2</c:v>
                      </c:pt>
                      <c:pt idx="880">
                        <c:v>6.2277227729202279E-2</c:v>
                      </c:pt>
                      <c:pt idx="881">
                        <c:v>0.21980198022207983</c:v>
                      </c:pt>
                      <c:pt idx="882">
                        <c:v>-0.43089108915556745</c:v>
                      </c:pt>
                      <c:pt idx="883">
                        <c:v>-0.49891089114379972</c:v>
                      </c:pt>
                      <c:pt idx="884">
                        <c:v>-9.6732673277752604E-2</c:v>
                      </c:pt>
                      <c:pt idx="885">
                        <c:v>-0.32712871290691276</c:v>
                      </c:pt>
                      <c:pt idx="886">
                        <c:v>-0.55970297035751759</c:v>
                      </c:pt>
                      <c:pt idx="887">
                        <c:v>6.2673267333612823E-2</c:v>
                      </c:pt>
                      <c:pt idx="888">
                        <c:v>-7.1782178225912083E-2</c:v>
                      </c:pt>
                      <c:pt idx="889">
                        <c:v>0.2092079208142959</c:v>
                      </c:pt>
                      <c:pt idx="890">
                        <c:v>-3.8613861391343617E-3</c:v>
                      </c:pt>
                      <c:pt idx="891">
                        <c:v>0.26287128715776786</c:v>
                      </c:pt>
                      <c:pt idx="892">
                        <c:v>-5.1782178223576683E-2</c:v>
                      </c:pt>
                      <c:pt idx="893">
                        <c:v>0.15900990100765844</c:v>
                      </c:pt>
                      <c:pt idx="894">
                        <c:v>-0.12356435644948872</c:v>
                      </c:pt>
                      <c:pt idx="895">
                        <c:v>-0.29128712874433194</c:v>
                      </c:pt>
                      <c:pt idx="896">
                        <c:v>-0.42039603964994171</c:v>
                      </c:pt>
                      <c:pt idx="897">
                        <c:v>-8.7623762386157031E-2</c:v>
                      </c:pt>
                      <c:pt idx="898">
                        <c:v>5.2475247531645732E-3</c:v>
                      </c:pt>
                      <c:pt idx="899">
                        <c:v>-1.4356435645463829E-2</c:v>
                      </c:pt>
                      <c:pt idx="900">
                        <c:v>-0.13782178219279445</c:v>
                      </c:pt>
                      <c:pt idx="901">
                        <c:v>0.11257425743799772</c:v>
                      </c:pt>
                      <c:pt idx="902">
                        <c:v>0.17000000001914947</c:v>
                      </c:pt>
                      <c:pt idx="903">
                        <c:v>-0.31841584161902436</c:v>
                      </c:pt>
                      <c:pt idx="904">
                        <c:v>-3.0594059409415907E-2</c:v>
                      </c:pt>
                      <c:pt idx="905">
                        <c:v>4.6435643569660928E-2</c:v>
                      </c:pt>
                      <c:pt idx="906">
                        <c:v>-0.21980198022207975</c:v>
                      </c:pt>
                      <c:pt idx="907">
                        <c:v>-9.2871287138618377E-2</c:v>
                      </c:pt>
                      <c:pt idx="908">
                        <c:v>-0.18960396041707447</c:v>
                      </c:pt>
                      <c:pt idx="909">
                        <c:v>-1.0265346535771198</c:v>
                      </c:pt>
                      <c:pt idx="910">
                        <c:v>-0.81207920800895572</c:v>
                      </c:pt>
                      <c:pt idx="911">
                        <c:v>-7.3267326740693528E-2</c:v>
                      </c:pt>
                      <c:pt idx="912">
                        <c:v>-0.40405940598453494</c:v>
                      </c:pt>
                      <c:pt idx="913">
                        <c:v>0.31831683171827313</c:v>
                      </c:pt>
                      <c:pt idx="914">
                        <c:v>0.15742574259071948</c:v>
                      </c:pt>
                      <c:pt idx="915">
                        <c:v>0.33960396043318497</c:v>
                      </c:pt>
                      <c:pt idx="916">
                        <c:v>-7.9144611656446799E-17</c:v>
                      </c:pt>
                      <c:pt idx="917">
                        <c:v>2.5247524755500128E-2</c:v>
                      </c:pt>
                      <c:pt idx="918">
                        <c:v>-0.20930693071575041</c:v>
                      </c:pt>
                      <c:pt idx="919">
                        <c:v>-0.70851485156180261</c:v>
                      </c:pt>
                      <c:pt idx="920">
                        <c:v>-0.96574257436269817</c:v>
                      </c:pt>
                      <c:pt idx="921">
                        <c:v>-1.2985148516271867</c:v>
                      </c:pt>
                      <c:pt idx="922">
                        <c:v>-0.51851485154172461</c:v>
                      </c:pt>
                      <c:pt idx="923">
                        <c:v>-0.52762376243331999</c:v>
                      </c:pt>
                      <c:pt idx="924">
                        <c:v>-9.821782179253398E-2</c:v>
                      </c:pt>
                      <c:pt idx="925">
                        <c:v>0.12693069308346155</c:v>
                      </c:pt>
                      <c:pt idx="926">
                        <c:v>0.3020792079536177</c:v>
                      </c:pt>
                      <c:pt idx="927">
                        <c:v>0.40603960400447786</c:v>
                      </c:pt>
                      <c:pt idx="928">
                        <c:v>-0.10386138614940565</c:v>
                      </c:pt>
                      <c:pt idx="929">
                        <c:v>0.49742574262901812</c:v>
                      </c:pt>
                      <c:pt idx="930">
                        <c:v>0.76900990107397083</c:v>
                      </c:pt>
                      <c:pt idx="931">
                        <c:v>7.1386138621501324E-2</c:v>
                      </c:pt>
                      <c:pt idx="932">
                        <c:v>5.7425742580448219E-2</c:v>
                      </c:pt>
                      <c:pt idx="933">
                        <c:v>-4.1188118816496255E-2</c:v>
                      </c:pt>
                      <c:pt idx="934">
                        <c:v>-3.0594059409415893E-2</c:v>
                      </c:pt>
                      <c:pt idx="935">
                        <c:v>-0.1216831683302968</c:v>
                      </c:pt>
                      <c:pt idx="936">
                        <c:v>0.11782178219116222</c:v>
                      </c:pt>
                      <c:pt idx="937">
                        <c:v>0.60613861392717816</c:v>
                      </c:pt>
                      <c:pt idx="938">
                        <c:v>1.3430693070769522</c:v>
                      </c:pt>
                      <c:pt idx="939">
                        <c:v>0.9604950496095338</c:v>
                      </c:pt>
                      <c:pt idx="940">
                        <c:v>0.9193069307930376</c:v>
                      </c:pt>
                      <c:pt idx="941">
                        <c:v>0.22554455448040608</c:v>
                      </c:pt>
                      <c:pt idx="942">
                        <c:v>6.0792079214421209E-2</c:v>
                      </c:pt>
                      <c:pt idx="943">
                        <c:v>-0.23079207923286713</c:v>
                      </c:pt>
                      <c:pt idx="944">
                        <c:v>0.13445544555952521</c:v>
                      </c:pt>
                      <c:pt idx="945">
                        <c:v>1.5940594060995888E-2</c:v>
                      </c:pt>
                      <c:pt idx="946">
                        <c:v>0.19495049507099019</c:v>
                      </c:pt>
                      <c:pt idx="947">
                        <c:v>-5.217821782728356E-2</c:v>
                      </c:pt>
                      <c:pt idx="948">
                        <c:v>0.45623762381181859</c:v>
                      </c:pt>
                      <c:pt idx="949">
                        <c:v>4.6435643568957387E-2</c:v>
                      </c:pt>
                      <c:pt idx="950">
                        <c:v>0.15940594061206909</c:v>
                      </c:pt>
                      <c:pt idx="951">
                        <c:v>9.6633663377001786E-2</c:v>
                      </c:pt>
                      <c:pt idx="952">
                        <c:v>0.60089108917401313</c:v>
                      </c:pt>
                      <c:pt idx="953">
                        <c:v>0.18435643566390986</c:v>
                      </c:pt>
                      <c:pt idx="954">
                        <c:v>0.31306930696510871</c:v>
                      </c:pt>
                      <c:pt idx="955">
                        <c:v>4.1188118816496443E-2</c:v>
                      </c:pt>
                      <c:pt idx="956">
                        <c:v>0.37584158419947256</c:v>
                      </c:pt>
                      <c:pt idx="957">
                        <c:v>0.1791089109107451</c:v>
                      </c:pt>
                      <c:pt idx="958">
                        <c:v>8.7623762385453691E-2</c:v>
                      </c:pt>
                      <c:pt idx="959">
                        <c:v>0.24663366339311227</c:v>
                      </c:pt>
                      <c:pt idx="960">
                        <c:v>0.25039603963079216</c:v>
                      </c:pt>
                      <c:pt idx="961">
                        <c:v>0.40980198024215775</c:v>
                      </c:pt>
                      <c:pt idx="962">
                        <c:v>-0.18960396041637095</c:v>
                      </c:pt>
                      <c:pt idx="963">
                        <c:v>0.57940594065689655</c:v>
                      </c:pt>
                      <c:pt idx="964">
                        <c:v>0.33811881191769994</c:v>
                      </c:pt>
                      <c:pt idx="965">
                        <c:v>0.57980198026130725</c:v>
                      </c:pt>
                      <c:pt idx="966">
                        <c:v>0.33990099013614083</c:v>
                      </c:pt>
                      <c:pt idx="967">
                        <c:v>0.43089108915556712</c:v>
                      </c:pt>
                      <c:pt idx="968">
                        <c:v>-0.13445544555882144</c:v>
                      </c:pt>
                      <c:pt idx="969">
                        <c:v>0.17900990100999428</c:v>
                      </c:pt>
                      <c:pt idx="970">
                        <c:v>0.24168316834290379</c:v>
                      </c:pt>
                      <c:pt idx="971">
                        <c:v>-0.25227722774998396</c:v>
                      </c:pt>
                      <c:pt idx="972">
                        <c:v>1.0106930694168745</c:v>
                      </c:pt>
                      <c:pt idx="973">
                        <c:v>0.90871287138595758</c:v>
                      </c:pt>
                      <c:pt idx="974">
                        <c:v>1.5134653466998085</c:v>
                      </c:pt>
                      <c:pt idx="975">
                        <c:v>1.575742574429011</c:v>
                      </c:pt>
                      <c:pt idx="976">
                        <c:v>1.0839603961575681</c:v>
                      </c:pt>
                      <c:pt idx="977">
                        <c:v>0.17861386140558363</c:v>
                      </c:pt>
                      <c:pt idx="978">
                        <c:v>0.31316831686585939</c:v>
                      </c:pt>
                      <c:pt idx="979">
                        <c:v>0.35762376241557775</c:v>
                      </c:pt>
                      <c:pt idx="980">
                        <c:v>0.23603960398603169</c:v>
                      </c:pt>
                      <c:pt idx="981">
                        <c:v>0.26663366339544714</c:v>
                      </c:pt>
                      <c:pt idx="982">
                        <c:v>0.63643564363363891</c:v>
                      </c:pt>
                      <c:pt idx="983">
                        <c:v>0.87623762385805271</c:v>
                      </c:pt>
                      <c:pt idx="984">
                        <c:v>0.64237623769346597</c:v>
                      </c:pt>
                      <c:pt idx="985">
                        <c:v>8.0495049513800668E-2</c:v>
                      </c:pt>
                      <c:pt idx="986">
                        <c:v>0.35425742578090136</c:v>
                      </c:pt>
                      <c:pt idx="987">
                        <c:v>-4.6435643568957422E-2</c:v>
                      </c:pt>
                      <c:pt idx="988">
                        <c:v>-0.37920792083344557</c:v>
                      </c:pt>
                      <c:pt idx="989">
                        <c:v>-0.56009900996192785</c:v>
                      </c:pt>
                      <c:pt idx="990">
                        <c:v>-0.77465346543084335</c:v>
                      </c:pt>
                      <c:pt idx="991">
                        <c:v>-0.46683168321889867</c:v>
                      </c:pt>
                      <c:pt idx="992">
                        <c:v>-6.2673267333613003E-2</c:v>
                      </c:pt>
                      <c:pt idx="993">
                        <c:v>1.046237623876499</c:v>
                      </c:pt>
                      <c:pt idx="994">
                        <c:v>0.40603960400518097</c:v>
                      </c:pt>
                      <c:pt idx="995">
                        <c:v>0.60099009907476442</c:v>
                      </c:pt>
                      <c:pt idx="996">
                        <c:v>5.7425742580448184E-2</c:v>
                      </c:pt>
                      <c:pt idx="997">
                        <c:v>0.30752475250898781</c:v>
                      </c:pt>
                      <c:pt idx="998">
                        <c:v>0.11257425743799752</c:v>
                      </c:pt>
                      <c:pt idx="999">
                        <c:v>0.13257425744033319</c:v>
                      </c:pt>
                      <c:pt idx="1000">
                        <c:v>1.9702970298675914E-2</c:v>
                      </c:pt>
                      <c:pt idx="1001">
                        <c:v>0.18613861388164701</c:v>
                      </c:pt>
                      <c:pt idx="1002">
                        <c:v>-2.4950495052544125E-2</c:v>
                      </c:pt>
                      <c:pt idx="1003">
                        <c:v>0.14851485150132915</c:v>
                      </c:pt>
                      <c:pt idx="1004">
                        <c:v>0.22168316834127175</c:v>
                      </c:pt>
                      <c:pt idx="1005">
                        <c:v>1.7657425744497925</c:v>
                      </c:pt>
                      <c:pt idx="1006">
                        <c:v>2.1712871289491096</c:v>
                      </c:pt>
                      <c:pt idx="1007">
                        <c:v>2.5705940596856407</c:v>
                      </c:pt>
                      <c:pt idx="1008">
                        <c:v>1.9711881190264091</c:v>
                      </c:pt>
                      <c:pt idx="1009">
                        <c:v>0.59029702976693321</c:v>
                      </c:pt>
                      <c:pt idx="1010">
                        <c:v>1.0964356436838401</c:v>
                      </c:pt>
                      <c:pt idx="1011">
                        <c:v>1.0836633664546116</c:v>
                      </c:pt>
                      <c:pt idx="1012">
                        <c:v>0.67801980205384105</c:v>
                      </c:pt>
                      <c:pt idx="1013">
                        <c:v>0.89247524762200514</c:v>
                      </c:pt>
                      <c:pt idx="1014">
                        <c:v>1.0983168318030319</c:v>
                      </c:pt>
                      <c:pt idx="1015">
                        <c:v>2.5131683171051939</c:v>
                      </c:pt>
                      <c:pt idx="1016">
                        <c:v>4.3604950499798614</c:v>
                      </c:pt>
                      <c:pt idx="1017">
                        <c:v>7.5478217830004635</c:v>
                      </c:pt>
                      <c:pt idx="1018">
                        <c:v>8.9323762385968699</c:v>
                      </c:pt>
                      <c:pt idx="1019">
                        <c:v>9.6655445555082604</c:v>
                      </c:pt>
                      <c:pt idx="1020">
                        <c:v>11.368514852722983</c:v>
                      </c:pt>
                      <c:pt idx="1021">
                        <c:v>10.774752476421327</c:v>
                      </c:pt>
                      <c:pt idx="1022">
                        <c:v>12.693861387521201</c:v>
                      </c:pt>
                      <c:pt idx="1023">
                        <c:v>12.949603961805913</c:v>
                      </c:pt>
                      <c:pt idx="1024">
                        <c:v>16.997326734524322</c:v>
                      </c:pt>
                      <c:pt idx="1025">
                        <c:v>18.333564358431879</c:v>
                      </c:pt>
                      <c:pt idx="1026">
                        <c:v>23.720990101593962</c:v>
                      </c:pt>
                      <c:pt idx="1027">
                        <c:v>25.13920792353009</c:v>
                      </c:pt>
                      <c:pt idx="1028">
                        <c:v>24.023168319447624</c:v>
                      </c:pt>
                      <c:pt idx="1029">
                        <c:v>22.170198022216098</c:v>
                      </c:pt>
                      <c:pt idx="1030">
                        <c:v>16.859405942430786</c:v>
                      </c:pt>
                      <c:pt idx="1031">
                        <c:v>14.190990100555602</c:v>
                      </c:pt>
                      <c:pt idx="1032">
                        <c:v>11.845940595349669</c:v>
                      </c:pt>
                      <c:pt idx="1033">
                        <c:v>12.606237625135051</c:v>
                      </c:pt>
                      <c:pt idx="1034">
                        <c:v>14.160495051047647</c:v>
                      </c:pt>
                      <c:pt idx="1035">
                        <c:v>14.775742575867124</c:v>
                      </c:pt>
                      <c:pt idx="1036">
                        <c:v>16.607524754284501</c:v>
                      </c:pt>
                      <c:pt idx="1037">
                        <c:v>16.093861387891526</c:v>
                      </c:pt>
                      <c:pt idx="1038">
                        <c:v>15.198019803635553</c:v>
                      </c:pt>
                      <c:pt idx="1039">
                        <c:v>12.391386139963172</c:v>
                      </c:pt>
                      <c:pt idx="1040">
                        <c:v>11.806633664652365</c:v>
                      </c:pt>
                      <c:pt idx="1041">
                        <c:v>9.9265346545461313</c:v>
                      </c:pt>
                      <c:pt idx="1042">
                        <c:v>7.5459405948812712</c:v>
                      </c:pt>
                      <c:pt idx="1043">
                        <c:v>6.8343564363877505</c:v>
                      </c:pt>
                      <c:pt idx="1044">
                        <c:v>5.2084158421513989</c:v>
                      </c:pt>
                      <c:pt idx="1045">
                        <c:v>6.1922772283972387</c:v>
                      </c:pt>
                      <c:pt idx="1046">
                        <c:v>6.6945544561750099</c:v>
                      </c:pt>
                      <c:pt idx="1047">
                        <c:v>8.7930693078885866</c:v>
                      </c:pt>
                      <c:pt idx="1048">
                        <c:v>9.8301980208727873</c:v>
                      </c:pt>
                      <c:pt idx="1049">
                        <c:v>8.6246534662863787</c:v>
                      </c:pt>
                      <c:pt idx="1050">
                        <c:v>6.4909900997168846</c:v>
                      </c:pt>
                      <c:pt idx="1051">
                        <c:v>4.0118811885558303</c:v>
                      </c:pt>
                      <c:pt idx="1052">
                        <c:v>4.3359405945317251</c:v>
                      </c:pt>
                      <c:pt idx="1053">
                        <c:v>5.1567326738285697</c:v>
                      </c:pt>
                      <c:pt idx="1054">
                        <c:v>5.961485149164373</c:v>
                      </c:pt>
                      <c:pt idx="1055">
                        <c:v>5.4123762382132314</c:v>
                      </c:pt>
                      <c:pt idx="1056">
                        <c:v>6.7989108918295775</c:v>
                      </c:pt>
                      <c:pt idx="1057">
                        <c:v>9.4781188129133263</c:v>
                      </c:pt>
                      <c:pt idx="1058">
                        <c:v>8.1830693078222758</c:v>
                      </c:pt>
                      <c:pt idx="1059">
                        <c:v>9.075643565344329</c:v>
                      </c:pt>
                      <c:pt idx="1060">
                        <c:v>7.9216831691792926</c:v>
                      </c:pt>
                      <c:pt idx="1061">
                        <c:v>6.1152475254181624</c:v>
                      </c:pt>
                      <c:pt idx="1062">
                        <c:v>5.6646534659639194</c:v>
                      </c:pt>
                      <c:pt idx="1063">
                        <c:v>3.9709900994422891</c:v>
                      </c:pt>
                      <c:pt idx="1064">
                        <c:v>4.7060396044728723</c:v>
                      </c:pt>
                      <c:pt idx="1065">
                        <c:v>3.8849504954723715</c:v>
                      </c:pt>
                      <c:pt idx="1066">
                        <c:v>5.7933663372644117</c:v>
                      </c:pt>
                      <c:pt idx="1067">
                        <c:v>5.5574257431798371</c:v>
                      </c:pt>
                      <c:pt idx="1068">
                        <c:v>4.382376238100683</c:v>
                      </c:pt>
                      <c:pt idx="1069">
                        <c:v>5.3050495055283973</c:v>
                      </c:pt>
                      <c:pt idx="1070">
                        <c:v>4.8185148520094145</c:v>
                      </c:pt>
                      <c:pt idx="1071">
                        <c:v>3.0887128716236578</c:v>
                      </c:pt>
                      <c:pt idx="1072">
                        <c:v>2.2594059408404279</c:v>
                      </c:pt>
                      <c:pt idx="1073">
                        <c:v>1.4771287130320667</c:v>
                      </c:pt>
                      <c:pt idx="1074">
                        <c:v>1.1697029704245334</c:v>
                      </c:pt>
                      <c:pt idx="1075">
                        <c:v>1.2108910892410301</c:v>
                      </c:pt>
                      <c:pt idx="1076">
                        <c:v>0.74405940602213039</c:v>
                      </c:pt>
                      <c:pt idx="1077">
                        <c:v>1.7332673269211845</c:v>
                      </c:pt>
                      <c:pt idx="1078">
                        <c:v>2.7756435646585507</c:v>
                      </c:pt>
                      <c:pt idx="1079">
                        <c:v>3.0834653468704953</c:v>
                      </c:pt>
                      <c:pt idx="1080">
                        <c:v>3.8887128717107537</c:v>
                      </c:pt>
                      <c:pt idx="1081">
                        <c:v>4.7453465351701771</c:v>
                      </c:pt>
                      <c:pt idx="1082">
                        <c:v>4.2589108915533522</c:v>
                      </c:pt>
                      <c:pt idx="1083">
                        <c:v>4.049207921233192</c:v>
                      </c:pt>
                      <c:pt idx="1084">
                        <c:v>4.5824752480240862</c:v>
                      </c:pt>
                      <c:pt idx="1085">
                        <c:v>4.4375247529589368</c:v>
                      </c:pt>
                      <c:pt idx="1086">
                        <c:v>3.9850495053847967</c:v>
                      </c:pt>
                      <c:pt idx="1087">
                        <c:v>5.0384158421329515</c:v>
                      </c:pt>
                      <c:pt idx="1088">
                        <c:v>5.3303960401839454</c:v>
                      </c:pt>
                      <c:pt idx="1089">
                        <c:v>6.6232673274542631</c:v>
                      </c:pt>
                      <c:pt idx="1090">
                        <c:v>7.9326732681907774</c:v>
                      </c:pt>
                      <c:pt idx="1091">
                        <c:v>10.041386139707729</c:v>
                      </c:pt>
                      <c:pt idx="1092">
                        <c:v>11.467227724020681</c:v>
                      </c:pt>
                      <c:pt idx="1093">
                        <c:v>14.289306932249593</c:v>
                      </c:pt>
                      <c:pt idx="1094">
                        <c:v>13.051584159837534</c:v>
                      </c:pt>
                      <c:pt idx="1095">
                        <c:v>13.108910892516532</c:v>
                      </c:pt>
                      <c:pt idx="1096">
                        <c:v>13.380891090566594</c:v>
                      </c:pt>
                      <c:pt idx="1097">
                        <c:v>12.842277229121779</c:v>
                      </c:pt>
                      <c:pt idx="1098">
                        <c:v>13.2732673281781</c:v>
                      </c:pt>
                      <c:pt idx="1099">
                        <c:v>12.88346534793828</c:v>
                      </c:pt>
                      <c:pt idx="1100">
                        <c:v>11.302475248756105</c:v>
                      </c:pt>
                      <c:pt idx="1101">
                        <c:v>9.7891089119570402</c:v>
                      </c:pt>
                      <c:pt idx="1102">
                        <c:v>9.6353465357025527</c:v>
                      </c:pt>
                      <c:pt idx="1103">
                        <c:v>9.3993069317165183</c:v>
                      </c:pt>
                      <c:pt idx="1104">
                        <c:v>9.1991089118930685</c:v>
                      </c:pt>
                      <c:pt idx="1105">
                        <c:v>11.513168318085178</c:v>
                      </c:pt>
                      <c:pt idx="1106">
                        <c:v>11.91960396169477</c:v>
                      </c:pt>
                      <c:pt idx="1107">
                        <c:v>16.084851486900686</c:v>
                      </c:pt>
                      <c:pt idx="1108">
                        <c:v>17.660891091031953</c:v>
                      </c:pt>
                      <c:pt idx="1109">
                        <c:v>19.506732675391834</c:v>
                      </c:pt>
                      <c:pt idx="1110">
                        <c:v>18.333663368333319</c:v>
                      </c:pt>
                      <c:pt idx="1111">
                        <c:v>20.624653467592793</c:v>
                      </c:pt>
                      <c:pt idx="1112">
                        <c:v>17.516336635571207</c:v>
                      </c:pt>
                      <c:pt idx="1113">
                        <c:v>16.146039605718816</c:v>
                      </c:pt>
                      <c:pt idx="1114">
                        <c:v>14.627623763969497</c:v>
                      </c:pt>
                      <c:pt idx="1115">
                        <c:v>12.823069308327568</c:v>
                      </c:pt>
                      <c:pt idx="1116">
                        <c:v>11.502277228975851</c:v>
                      </c:pt>
                      <c:pt idx="1117">
                        <c:v>8.3560396048702827</c:v>
                      </c:pt>
                      <c:pt idx="1118">
                        <c:v>9.7890099020555876</c:v>
                      </c:pt>
                      <c:pt idx="1119">
                        <c:v>8.1634653474243493</c:v>
                      </c:pt>
                      <c:pt idx="1120">
                        <c:v>10.50138613975793</c:v>
                      </c:pt>
                      <c:pt idx="1121">
                        <c:v>8.7216831692663828</c:v>
                      </c:pt>
                      <c:pt idx="1122">
                        <c:v>11.211386139835223</c:v>
                      </c:pt>
                      <c:pt idx="1123">
                        <c:v>10.851881189301153</c:v>
                      </c:pt>
                      <c:pt idx="1124">
                        <c:v>8.7427722781797961</c:v>
                      </c:pt>
                      <c:pt idx="1125">
                        <c:v>7.4352475255624695</c:v>
                      </c:pt>
                      <c:pt idx="1126">
                        <c:v>8.2042574266350314</c:v>
                      </c:pt>
                      <c:pt idx="1127">
                        <c:v>6.4646534660517165</c:v>
                      </c:pt>
                      <c:pt idx="1128">
                        <c:v>5.8293069313277455</c:v>
                      </c:pt>
                      <c:pt idx="1129">
                        <c:v>3.288910891446406</c:v>
                      </c:pt>
                      <c:pt idx="1130">
                        <c:v>4.0994059410405344</c:v>
                      </c:pt>
                      <c:pt idx="1131">
                        <c:v>3.5918811885095976</c:v>
                      </c:pt>
                      <c:pt idx="1132">
                        <c:v>3.5034653469153212</c:v>
                      </c:pt>
                      <c:pt idx="1133">
                        <c:v>3.0675247528087941</c:v>
                      </c:pt>
                      <c:pt idx="1134">
                        <c:v>4.2430693073931085</c:v>
                      </c:pt>
                      <c:pt idx="1135">
                        <c:v>2.3129702972824449</c:v>
                      </c:pt>
                      <c:pt idx="1136">
                        <c:v>2.4059405943211094</c:v>
                      </c:pt>
                      <c:pt idx="1137">
                        <c:v>1.8975247526820076</c:v>
                      </c:pt>
                      <c:pt idx="1138">
                        <c:v>1.6308910892872643</c:v>
                      </c:pt>
                      <c:pt idx="1139">
                        <c:v>0.97524752485870503</c:v>
                      </c:pt>
                      <c:pt idx="1140">
                        <c:v>1.7593069308848042</c:v>
                      </c:pt>
                      <c:pt idx="1141">
                        <c:v>0.58841584164844518</c:v>
                      </c:pt>
                      <c:pt idx="1142">
                        <c:v>0.77950495058030056</c:v>
                      </c:pt>
                      <c:pt idx="1143">
                        <c:v>1.2251485149843357</c:v>
                      </c:pt>
                      <c:pt idx="1144">
                        <c:v>0.2718811881486124</c:v>
                      </c:pt>
                      <c:pt idx="1145">
                        <c:v>0.55980198025826822</c:v>
                      </c:pt>
                      <c:pt idx="1146">
                        <c:v>0.62089108917775615</c:v>
                      </c:pt>
                      <c:pt idx="1147">
                        <c:v>0.8512871288062126</c:v>
                      </c:pt>
                      <c:pt idx="1148">
                        <c:v>0.26673267329690226</c:v>
                      </c:pt>
                      <c:pt idx="1149">
                        <c:v>1.0681188119980267</c:v>
                      </c:pt>
                      <c:pt idx="1150">
                        <c:v>1.5628712872983288</c:v>
                      </c:pt>
                      <c:pt idx="1151">
                        <c:v>2.7201980200980445</c:v>
                      </c:pt>
                      <c:pt idx="1152">
                        <c:v>3.658316832082297</c:v>
                      </c:pt>
                      <c:pt idx="1153">
                        <c:v>3.1854455449014116</c:v>
                      </c:pt>
                      <c:pt idx="1154">
                        <c:v>1.4986138615505902</c:v>
                      </c:pt>
                      <c:pt idx="1155">
                        <c:v>0.63158415848418048</c:v>
                      </c:pt>
                      <c:pt idx="1156">
                        <c:v>0.40405940598453516</c:v>
                      </c:pt>
                      <c:pt idx="1157">
                        <c:v>-0.16386138615641258</c:v>
                      </c:pt>
                      <c:pt idx="1158">
                        <c:v>-0.5241584158992999</c:v>
                      </c:pt>
                      <c:pt idx="1159">
                        <c:v>-0.28247524755569242</c:v>
                      </c:pt>
                      <c:pt idx="1160">
                        <c:v>0.56881188125051985</c:v>
                      </c:pt>
                      <c:pt idx="1161">
                        <c:v>0.99108910901824621</c:v>
                      </c:pt>
                      <c:pt idx="1162">
                        <c:v>0.6314851485834293</c:v>
                      </c:pt>
                      <c:pt idx="1163">
                        <c:v>0.74930693077388832</c:v>
                      </c:pt>
                      <c:pt idx="1164">
                        <c:v>1.1596039605226145</c:v>
                      </c:pt>
                      <c:pt idx="1165">
                        <c:v>1.2773267328123228</c:v>
                      </c:pt>
                      <c:pt idx="1166">
                        <c:v>1.0605940595212595</c:v>
                      </c:pt>
                      <c:pt idx="1167">
                        <c:v>1.0356435644687152</c:v>
                      </c:pt>
                      <c:pt idx="1168">
                        <c:v>1.0772277228896219</c:v>
                      </c:pt>
                      <c:pt idx="1169">
                        <c:v>1.1542574258679954</c:v>
                      </c:pt>
                      <c:pt idx="1170">
                        <c:v>1.2818811882581203</c:v>
                      </c:pt>
                      <c:pt idx="1171">
                        <c:v>1.2358415842921673</c:v>
                      </c:pt>
                      <c:pt idx="1172">
                        <c:v>3.2995049508548941</c:v>
                      </c:pt>
                      <c:pt idx="1173">
                        <c:v>3.083465346870494</c:v>
                      </c:pt>
                      <c:pt idx="1174">
                        <c:v>2.2842574259915183</c:v>
                      </c:pt>
                      <c:pt idx="1175">
                        <c:v>1.7797029704915484</c:v>
                      </c:pt>
                      <c:pt idx="1176">
                        <c:v>1.2055445545864105</c:v>
                      </c:pt>
                      <c:pt idx="1177">
                        <c:v>0.35425742578160502</c:v>
                      </c:pt>
                      <c:pt idx="1178">
                        <c:v>0.28623762379407636</c:v>
                      </c:pt>
                      <c:pt idx="1179">
                        <c:v>0.18435643566390966</c:v>
                      </c:pt>
                      <c:pt idx="1180">
                        <c:v>-0.46683168321960233</c:v>
                      </c:pt>
                      <c:pt idx="1181">
                        <c:v>-0.24168316834220022</c:v>
                      </c:pt>
                      <c:pt idx="1182">
                        <c:v>-0.46683168321960233</c:v>
                      </c:pt>
                      <c:pt idx="1183">
                        <c:v>-0.14277227724300298</c:v>
                      </c:pt>
                      <c:pt idx="1184">
                        <c:v>2.6435643568028723E-2</c:v>
                      </c:pt>
                      <c:pt idx="1185">
                        <c:v>0.28782178221031191</c:v>
                      </c:pt>
                      <c:pt idx="1186">
                        <c:v>0.1752475247709071</c:v>
                      </c:pt>
                      <c:pt idx="1187">
                        <c:v>0.9087128713852537</c:v>
                      </c:pt>
                      <c:pt idx="1188">
                        <c:v>0.4365346535138464</c:v>
                      </c:pt>
                      <c:pt idx="1189">
                        <c:v>0.95861386149034156</c:v>
                      </c:pt>
                      <c:pt idx="1190">
                        <c:v>0.67079207928143747</c:v>
                      </c:pt>
                      <c:pt idx="1191">
                        <c:v>0.64059405947643233</c:v>
                      </c:pt>
                      <c:pt idx="1192">
                        <c:v>0.85128712880480617</c:v>
                      </c:pt>
                      <c:pt idx="1193">
                        <c:v>0.73346534661434692</c:v>
                      </c:pt>
                      <c:pt idx="1194">
                        <c:v>0.52950495055391911</c:v>
                      </c:pt>
                      <c:pt idx="1195">
                        <c:v>-1.4356435645463697E-2</c:v>
                      </c:pt>
                      <c:pt idx="1196">
                        <c:v>0.60059405947035382</c:v>
                      </c:pt>
                      <c:pt idx="1197">
                        <c:v>0.8762376238573496</c:v>
                      </c:pt>
                      <c:pt idx="1198">
                        <c:v>0.2250495049752447</c:v>
                      </c:pt>
                      <c:pt idx="1199">
                        <c:v>0.46148514856639061</c:v>
                      </c:pt>
                      <c:pt idx="1200">
                        <c:v>1.0719801981371611</c:v>
                      </c:pt>
                      <c:pt idx="1201">
                        <c:v>1.3702970298509884</c:v>
                      </c:pt>
                      <c:pt idx="1202">
                        <c:v>0.28326732676310706</c:v>
                      </c:pt>
                      <c:pt idx="1203">
                        <c:v>0.1752475247709071</c:v>
                      </c:pt>
                      <c:pt idx="1204">
                        <c:v>-0.15564356437438923</c:v>
                      </c:pt>
                      <c:pt idx="1205">
                        <c:v>-0.3792079208327423</c:v>
                      </c:pt>
                      <c:pt idx="1206">
                        <c:v>-0.25069306933445207</c:v>
                      </c:pt>
                      <c:pt idx="1207">
                        <c:v>-3.0198019805005253E-2</c:v>
                      </c:pt>
                      <c:pt idx="1208">
                        <c:v>-4.6831683173367923E-2</c:v>
                      </c:pt>
                      <c:pt idx="1209">
                        <c:v>0.2666336633947442</c:v>
                      </c:pt>
                      <c:pt idx="1210">
                        <c:v>0.52960396045326297</c:v>
                      </c:pt>
                      <c:pt idx="1211">
                        <c:v>0.5574257426360254</c:v>
                      </c:pt>
                      <c:pt idx="1212">
                        <c:v>-0.74782178225981077</c:v>
                      </c:pt>
                      <c:pt idx="1213">
                        <c:v>-0.57940594065759987</c:v>
                      </c:pt>
                      <c:pt idx="1214">
                        <c:v>-0.87247524762037287</c:v>
                      </c:pt>
                      <c:pt idx="1215">
                        <c:v>-0.47217821787422204</c:v>
                      </c:pt>
                      <c:pt idx="1216">
                        <c:v>-0.52346534659122956</c:v>
                      </c:pt>
                      <c:pt idx="1217">
                        <c:v>-7.7029702978373332E-2</c:v>
                      </c:pt>
                      <c:pt idx="1218">
                        <c:v>6.5643564362471846E-2</c:v>
                      </c:pt>
                      <c:pt idx="1219">
                        <c:v>0.25603960398907094</c:v>
                      </c:pt>
                      <c:pt idx="1220">
                        <c:v>4.4554455450469162E-2</c:v>
                      </c:pt>
                      <c:pt idx="1221">
                        <c:v>0.14811881189762199</c:v>
                      </c:pt>
                      <c:pt idx="1222">
                        <c:v>-0.24554455448274162</c:v>
                      </c:pt>
                      <c:pt idx="1223">
                        <c:v>-8.2376237632992247E-2</c:v>
                      </c:pt>
                      <c:pt idx="1224">
                        <c:v>0.23039603962845634</c:v>
                      </c:pt>
                      <c:pt idx="1225">
                        <c:v>0.37396039608028081</c:v>
                      </c:pt>
                      <c:pt idx="1226">
                        <c:v>1.4502970298617381</c:v>
                      </c:pt>
                      <c:pt idx="1227">
                        <c:v>1.271980198157703</c:v>
                      </c:pt>
                      <c:pt idx="1228">
                        <c:v>0.69940594067020734</c:v>
                      </c:pt>
                      <c:pt idx="1229">
                        <c:v>0.96089108921464816</c:v>
                      </c:pt>
                      <c:pt idx="1230">
                        <c:v>0.62009900996893486</c:v>
                      </c:pt>
                      <c:pt idx="1231">
                        <c:v>0.66247524759725596</c:v>
                      </c:pt>
                      <c:pt idx="1232">
                        <c:v>0.76366336641935217</c:v>
                      </c:pt>
                      <c:pt idx="1233">
                        <c:v>2.0153465348738742</c:v>
                      </c:pt>
                      <c:pt idx="1234">
                        <c:v>2.7594059408953013</c:v>
                      </c:pt>
                      <c:pt idx="1235">
                        <c:v>4.0835643568795836</c:v>
                      </c:pt>
                      <c:pt idx="1236">
                        <c:v>9.4309901000370022</c:v>
                      </c:pt>
                      <c:pt idx="1237">
                        <c:v>10.252871288244222</c:v>
                      </c:pt>
                      <c:pt idx="1238">
                        <c:v>15.037425744211657</c:v>
                      </c:pt>
                      <c:pt idx="1239">
                        <c:v>15.996831684910822</c:v>
                      </c:pt>
                      <c:pt idx="1240">
                        <c:v>15.032970298666612</c:v>
                      </c:pt>
                      <c:pt idx="1241">
                        <c:v>16.870099011738606</c:v>
                      </c:pt>
                      <c:pt idx="1242">
                        <c:v>16.639603962207996</c:v>
                      </c:pt>
                      <c:pt idx="1243">
                        <c:v>19.844752477408083</c:v>
                      </c:pt>
                      <c:pt idx="1244">
                        <c:v>21.87297029941195</c:v>
                      </c:pt>
                      <c:pt idx="1245">
                        <c:v>25.972475250354631</c:v>
                      </c:pt>
                      <c:pt idx="1246">
                        <c:v>28.363960399129525</c:v>
                      </c:pt>
                      <c:pt idx="1247">
                        <c:v>26.870594062332803</c:v>
                      </c:pt>
                      <c:pt idx="1248">
                        <c:v>26.552574260317495</c:v>
                      </c:pt>
                      <c:pt idx="1249">
                        <c:v>25.926336636486514</c:v>
                      </c:pt>
                      <c:pt idx="1250">
                        <c:v>24.765346537350581</c:v>
                      </c:pt>
                      <c:pt idx="1251">
                        <c:v>25.726138616663079</c:v>
                      </c:pt>
                      <c:pt idx="1252">
                        <c:v>25.398316834449485</c:v>
                      </c:pt>
                      <c:pt idx="1253">
                        <c:v>27.112277230674994</c:v>
                      </c:pt>
                      <c:pt idx="1254">
                        <c:v>28.172871290196262</c:v>
                      </c:pt>
                      <c:pt idx="1255">
                        <c:v>29.188910894268467</c:v>
                      </c:pt>
                      <c:pt idx="1256">
                        <c:v>27.916732676307841</c:v>
                      </c:pt>
                      <c:pt idx="1257">
                        <c:v>27.681089111925523</c:v>
                      </c:pt>
                      <c:pt idx="1258">
                        <c:v>26.680990101915032</c:v>
                      </c:pt>
                      <c:pt idx="1259">
                        <c:v>25.509306933471244</c:v>
                      </c:pt>
                      <c:pt idx="1260">
                        <c:v>24.293168319477747</c:v>
                      </c:pt>
                      <c:pt idx="1261">
                        <c:v>25.689900992896785</c:v>
                      </c:pt>
                      <c:pt idx="1262">
                        <c:v>25.352277230483519</c:v>
                      </c:pt>
                      <c:pt idx="1263">
                        <c:v>29.013663369497532</c:v>
                      </c:pt>
                      <c:pt idx="1264">
                        <c:v>29.204653468527237</c:v>
                      </c:pt>
                      <c:pt idx="1265">
                        <c:v>27.331386141591132</c:v>
                      </c:pt>
                      <c:pt idx="1266">
                        <c:v>26.691485151422764</c:v>
                      </c:pt>
                      <c:pt idx="1267">
                        <c:v>19.850000002161952</c:v>
                      </c:pt>
                      <c:pt idx="1268">
                        <c:v>18.194257427724303</c:v>
                      </c:pt>
                      <c:pt idx="1269">
                        <c:v>16.18336633839688</c:v>
                      </c:pt>
                      <c:pt idx="1270">
                        <c:v>15.129603962044319</c:v>
                      </c:pt>
                      <c:pt idx="1271">
                        <c:v>17.281683170198502</c:v>
                      </c:pt>
                      <c:pt idx="1272">
                        <c:v>16.126039605717182</c:v>
                      </c:pt>
                      <c:pt idx="1273">
                        <c:v>17.645049506873111</c:v>
                      </c:pt>
                      <c:pt idx="1274">
                        <c:v>17.110297031566731</c:v>
                      </c:pt>
                      <c:pt idx="1275">
                        <c:v>16.736336635486449</c:v>
                      </c:pt>
                      <c:pt idx="1276">
                        <c:v>14.037326734202562</c:v>
                      </c:pt>
                      <c:pt idx="1277">
                        <c:v>13.786534654967367</c:v>
                      </c:pt>
                      <c:pt idx="1278">
                        <c:v>11.666930694339674</c:v>
                      </c:pt>
                      <c:pt idx="1279">
                        <c:v>12.35059406075109</c:v>
                      </c:pt>
                      <c:pt idx="1280">
                        <c:v>10.794455446720701</c:v>
                      </c:pt>
                      <c:pt idx="1281">
                        <c:v>17.224257427619467</c:v>
                      </c:pt>
                      <c:pt idx="1282">
                        <c:v>13.806237625266041</c:v>
                      </c:pt>
                      <c:pt idx="1283">
                        <c:v>13.010792080625452</c:v>
                      </c:pt>
                      <c:pt idx="1284">
                        <c:v>9.0200000009816161</c:v>
                      </c:pt>
                      <c:pt idx="1285">
                        <c:v>9.7316831693773</c:v>
                      </c:pt>
                      <c:pt idx="1286">
                        <c:v>5.5000000006000933</c:v>
                      </c:pt>
                      <c:pt idx="1287">
                        <c:v>5.8897029709377575</c:v>
                      </c:pt>
                      <c:pt idx="1288">
                        <c:v>4.586732673767635</c:v>
                      </c:pt>
                      <c:pt idx="1289">
                        <c:v>4.144752475699824</c:v>
                      </c:pt>
                      <c:pt idx="1290">
                        <c:v>3.5502970300886902</c:v>
                      </c:pt>
                      <c:pt idx="1291">
                        <c:v>2.2465346537111515</c:v>
                      </c:pt>
                      <c:pt idx="1292">
                        <c:v>3.0374257429045399</c:v>
                      </c:pt>
                      <c:pt idx="1293">
                        <c:v>1.2932673268740225</c:v>
                      </c:pt>
                      <c:pt idx="1294">
                        <c:v>0.80000000008639094</c:v>
                      </c:pt>
                      <c:pt idx="1295">
                        <c:v>0</c:v>
                      </c:pt>
                      <c:pt idx="1296">
                        <c:v>-0.30752475250898764</c:v>
                      </c:pt>
                      <c:pt idx="1297">
                        <c:v>-0.23643564358973906</c:v>
                      </c:pt>
                      <c:pt idx="1298">
                        <c:v>-8.2277227730834512E-2</c:v>
                      </c:pt>
                      <c:pt idx="1299">
                        <c:v>0.40415841588669299</c:v>
                      </c:pt>
                      <c:pt idx="1300">
                        <c:v>0.28772277230815413</c:v>
                      </c:pt>
                      <c:pt idx="1301">
                        <c:v>0.8370297030614996</c:v>
                      </c:pt>
                      <c:pt idx="1302">
                        <c:v>1.6414851486929367</c:v>
                      </c:pt>
                      <c:pt idx="1303">
                        <c:v>1.0575247525895395</c:v>
                      </c:pt>
                      <c:pt idx="1304">
                        <c:v>0.15029702971836309</c:v>
                      </c:pt>
                      <c:pt idx="1305">
                        <c:v>1.5841584160948483E-2</c:v>
                      </c:pt>
                      <c:pt idx="1306">
                        <c:v>1.010693069417578</c:v>
                      </c:pt>
                      <c:pt idx="1307">
                        <c:v>2.1279207923104662</c:v>
                      </c:pt>
                      <c:pt idx="1308">
                        <c:v>3.857722772698335</c:v>
                      </c:pt>
                      <c:pt idx="1309">
                        <c:v>2.9814851488395773</c:v>
                      </c:pt>
                      <c:pt idx="1310">
                        <c:v>4.8850495054828684</c:v>
                      </c:pt>
                      <c:pt idx="1311">
                        <c:v>5.5928712877380056</c:v>
                      </c:pt>
                      <c:pt idx="1312">
                        <c:v>2.7352475250501724</c:v>
                      </c:pt>
                      <c:pt idx="1313">
                        <c:v>2.6634653468242604</c:v>
                      </c:pt>
                      <c:pt idx="1314">
                        <c:v>1.7744554457376813</c:v>
                      </c:pt>
                      <c:pt idx="1315">
                        <c:v>4.4627722777137331</c:v>
                      </c:pt>
                      <c:pt idx="1316">
                        <c:v>3.9046534657724519</c:v>
                      </c:pt>
                      <c:pt idx="1317">
                        <c:v>4.1682178222354773</c:v>
                      </c:pt>
                      <c:pt idx="1318">
                        <c:v>1.7509900992006207</c:v>
                      </c:pt>
                      <c:pt idx="1319">
                        <c:v>0.87623762385875625</c:v>
                      </c:pt>
                      <c:pt idx="1320">
                        <c:v>5.5148514857549319E-2</c:v>
                      </c:pt>
                      <c:pt idx="1321">
                        <c:v>-0.44039603965298085</c:v>
                      </c:pt>
                      <c:pt idx="1322">
                        <c:v>-0.91247524762363774</c:v>
                      </c:pt>
                      <c:pt idx="1323">
                        <c:v>-0.24089108913478585</c:v>
                      </c:pt>
                      <c:pt idx="1324">
                        <c:v>-0.18960396041637076</c:v>
                      </c:pt>
                      <c:pt idx="1325">
                        <c:v>-0.22663366339148003</c:v>
                      </c:pt>
                      <c:pt idx="1326">
                        <c:v>-0.29158415844869545</c:v>
                      </c:pt>
                      <c:pt idx="1327">
                        <c:v>-9.8217821793941021E-2</c:v>
                      </c:pt>
                      <c:pt idx="1328">
                        <c:v>-0.18663366338680878</c:v>
                      </c:pt>
                      <c:pt idx="1329">
                        <c:v>7.1782178224505139E-2</c:v>
                      </c:pt>
                      <c:pt idx="1330">
                        <c:v>-0.40405940598453494</c:v>
                      </c:pt>
                      <c:pt idx="1331">
                        <c:v>-0.48722772282494159</c:v>
                      </c:pt>
                      <c:pt idx="1332">
                        <c:v>-0.67762376245013423</c:v>
                      </c:pt>
                      <c:pt idx="1333">
                        <c:v>-0.18049504952477521</c:v>
                      </c:pt>
                      <c:pt idx="1334">
                        <c:v>0.12158415842884238</c:v>
                      </c:pt>
                      <c:pt idx="1335">
                        <c:v>-0.2409900990355367</c:v>
                      </c:pt>
                      <c:pt idx="1336">
                        <c:v>5.6633663371627001E-2</c:v>
                      </c:pt>
                      <c:pt idx="1337">
                        <c:v>0.64049504957427394</c:v>
                      </c:pt>
                      <c:pt idx="1338">
                        <c:v>-0.1427722772430029</c:v>
                      </c:pt>
                      <c:pt idx="1339">
                        <c:v>-7.702970297978054E-2</c:v>
                      </c:pt>
                      <c:pt idx="1340">
                        <c:v>9.6633663377705056E-2</c:v>
                      </c:pt>
                      <c:pt idx="1341">
                        <c:v>0.20009900992270022</c:v>
                      </c:pt>
                      <c:pt idx="1342">
                        <c:v>0.55970297035892425</c:v>
                      </c:pt>
                      <c:pt idx="1343">
                        <c:v>0.14277227724441016</c:v>
                      </c:pt>
                      <c:pt idx="1344">
                        <c:v>0.34900990102773666</c:v>
                      </c:pt>
                      <c:pt idx="1345">
                        <c:v>0.5030693069858907</c:v>
                      </c:pt>
                      <c:pt idx="1346">
                        <c:v>0.54920792085259496</c:v>
                      </c:pt>
                      <c:pt idx="1347">
                        <c:v>0.37920792083414895</c:v>
                      </c:pt>
                      <c:pt idx="1348">
                        <c:v>0.37920792083414906</c:v>
                      </c:pt>
                      <c:pt idx="1349">
                        <c:v>0.59069306937134358</c:v>
                      </c:pt>
                      <c:pt idx="1350">
                        <c:v>4.0792079212085504E-2</c:v>
                      </c:pt>
                      <c:pt idx="1351">
                        <c:v>0.20019801982345109</c:v>
                      </c:pt>
                      <c:pt idx="1352">
                        <c:v>-1.6633663368362767E-2</c:v>
                      </c:pt>
                      <c:pt idx="1353">
                        <c:v>0.55445544560505611</c:v>
                      </c:pt>
                      <c:pt idx="1354">
                        <c:v>1.0069306931791948</c:v>
                      </c:pt>
                      <c:pt idx="1355">
                        <c:v>1.6973267328585571</c:v>
                      </c:pt>
                      <c:pt idx="1356">
                        <c:v>1.1898019803276199</c:v>
                      </c:pt>
                      <c:pt idx="1357">
                        <c:v>2.180099010138453</c:v>
                      </c:pt>
                      <c:pt idx="1358">
                        <c:v>1.3348514852935209</c:v>
                      </c:pt>
                      <c:pt idx="1359">
                        <c:v>1.4058415843106131</c:v>
                      </c:pt>
                      <c:pt idx="1360">
                        <c:v>0.3542574257816048</c:v>
                      </c:pt>
                      <c:pt idx="1361">
                        <c:v>2.1339603962731548</c:v>
                      </c:pt>
                      <c:pt idx="1362">
                        <c:v>2.6665346537559795</c:v>
                      </c:pt>
                      <c:pt idx="1363">
                        <c:v>3.350198020167396</c:v>
                      </c:pt>
                      <c:pt idx="1364">
                        <c:v>5.2175247530429916</c:v>
                      </c:pt>
                      <c:pt idx="1365">
                        <c:v>5.2635643570075379</c:v>
                      </c:pt>
                      <c:pt idx="1366">
                        <c:v>4.7309900995247141</c:v>
                      </c:pt>
                      <c:pt idx="1367">
                        <c:v>6.5015841591232624</c:v>
                      </c:pt>
                      <c:pt idx="1368">
                        <c:v>3.5057425746382185</c:v>
                      </c:pt>
                      <c:pt idx="1369">
                        <c:v>6.3316831690069728</c:v>
                      </c:pt>
                      <c:pt idx="1370">
                        <c:v>3.7202970301071359</c:v>
                      </c:pt>
                      <c:pt idx="1371">
                        <c:v>4.5965346539658913</c:v>
                      </c:pt>
                      <c:pt idx="1372">
                        <c:v>6.5273267333832194</c:v>
                      </c:pt>
                      <c:pt idx="1373">
                        <c:v>5.0059405946050459</c:v>
                      </c:pt>
                      <c:pt idx="1374">
                        <c:v>6.8294059413382442</c:v>
                      </c:pt>
                      <c:pt idx="1375">
                        <c:v>3.7504950499135483</c:v>
                      </c:pt>
                      <c:pt idx="1376">
                        <c:v>4.315544554925685</c:v>
                      </c:pt>
                      <c:pt idx="1377">
                        <c:v>3.1514851488580238</c:v>
                      </c:pt>
                      <c:pt idx="1378">
                        <c:v>1.4775247526357747</c:v>
                      </c:pt>
                      <c:pt idx="1379">
                        <c:v>2.2820792081693688</c:v>
                      </c:pt>
                      <c:pt idx="1380">
                        <c:v>3.4210891092823288</c:v>
                      </c:pt>
                      <c:pt idx="1381">
                        <c:v>3.4377227726520996</c:v>
                      </c:pt>
                      <c:pt idx="1382">
                        <c:v>6.8505940601524022</c:v>
                      </c:pt>
                      <c:pt idx="1383">
                        <c:v>6.2954455452392759</c:v>
                      </c:pt>
                      <c:pt idx="1384">
                        <c:v>6.5069306937778828</c:v>
                      </c:pt>
                      <c:pt idx="1385">
                        <c:v>7.0651485156199172</c:v>
                      </c:pt>
                      <c:pt idx="1386">
                        <c:v>7.3159405948551122</c:v>
                      </c:pt>
                      <c:pt idx="1387">
                        <c:v>7.1225742582017677</c:v>
                      </c:pt>
                      <c:pt idx="1388">
                        <c:v>6.9744554463041473</c:v>
                      </c:pt>
                      <c:pt idx="1389">
                        <c:v>8.6800990108468827</c:v>
                      </c:pt>
                      <c:pt idx="1390">
                        <c:v>7.2335643572235329</c:v>
                      </c:pt>
                      <c:pt idx="1391">
                        <c:v>9.846435644637447</c:v>
                      </c:pt>
                      <c:pt idx="1392">
                        <c:v>8.3991089118052695</c:v>
                      </c:pt>
                      <c:pt idx="1393">
                        <c:v>8.291881189021888</c:v>
                      </c:pt>
                      <c:pt idx="1394">
                        <c:v>7.746435644407681</c:v>
                      </c:pt>
                      <c:pt idx="1395">
                        <c:v>5.9916831689700825</c:v>
                      </c:pt>
                      <c:pt idx="1396">
                        <c:v>6.834653466090705</c:v>
                      </c:pt>
                      <c:pt idx="1397">
                        <c:v>5.5822772283309243</c:v>
                      </c:pt>
                      <c:pt idx="1398">
                        <c:v>9.5835643574796805</c:v>
                      </c:pt>
                      <c:pt idx="1399">
                        <c:v>10.384257426872736</c:v>
                      </c:pt>
                      <c:pt idx="1400">
                        <c:v>12.466930694426065</c:v>
                      </c:pt>
                      <c:pt idx="1401">
                        <c:v>13.022772278645849</c:v>
                      </c:pt>
                      <c:pt idx="1402">
                        <c:v>11.06792079328415</c:v>
                      </c:pt>
                      <c:pt idx="1403">
                        <c:v>8.3061386147651959</c:v>
                      </c:pt>
                      <c:pt idx="1404">
                        <c:v>8.2917821791211406</c:v>
                      </c:pt>
                      <c:pt idx="1405">
                        <c:v>6.6088118819066413</c:v>
                      </c:pt>
                      <c:pt idx="1406">
                        <c:v>6.8181188126244994</c:v>
                      </c:pt>
                      <c:pt idx="1407">
                        <c:v>7.1225742582017677</c:v>
                      </c:pt>
                      <c:pt idx="1408">
                        <c:v>7.013762377000746</c:v>
                      </c:pt>
                      <c:pt idx="1409">
                        <c:v>9.7369306941297609</c:v>
                      </c:pt>
                      <c:pt idx="1410">
                        <c:v>11.574851486409175</c:v>
                      </c:pt>
                      <c:pt idx="1411">
                        <c:v>12.611188120185961</c:v>
                      </c:pt>
                      <c:pt idx="1412">
                        <c:v>12.677623763757248</c:v>
                      </c:pt>
                      <c:pt idx="1413">
                        <c:v>11.559702971556295</c:v>
                      </c:pt>
                      <c:pt idx="1414">
                        <c:v>9.973366337719499</c:v>
                      </c:pt>
                      <c:pt idx="1415">
                        <c:v>7.4601980206135998</c:v>
                      </c:pt>
                      <c:pt idx="1416">
                        <c:v>7.9270297038346111</c:v>
                      </c:pt>
                      <c:pt idx="1417">
                        <c:v>8.1830693078222776</c:v>
                      </c:pt>
                      <c:pt idx="1418">
                        <c:v>4.5451485153467273</c:v>
                      </c:pt>
                      <c:pt idx="1419">
                        <c:v>6.5318811888304253</c:v>
                      </c:pt>
                      <c:pt idx="1420">
                        <c:v>5.9864356442162139</c:v>
                      </c:pt>
                      <c:pt idx="1421">
                        <c:v>6.0868316838308925</c:v>
                      </c:pt>
                      <c:pt idx="1422">
                        <c:v>5.4016831689053966</c:v>
                      </c:pt>
                      <c:pt idx="1423">
                        <c:v>6.7161386145921735</c:v>
                      </c:pt>
                      <c:pt idx="1424">
                        <c:v>8.0954455454354139</c:v>
                      </c:pt>
                      <c:pt idx="1425">
                        <c:v>9.8766336644424513</c:v>
                      </c:pt>
                      <c:pt idx="1426">
                        <c:v>10.313267327857044</c:v>
                      </c:pt>
                      <c:pt idx="1427">
                        <c:v>8.4602970306255116</c:v>
                      </c:pt>
                      <c:pt idx="1428">
                        <c:v>10.229405941708572</c:v>
                      </c:pt>
                      <c:pt idx="1429">
                        <c:v>10.31861386251026</c:v>
                      </c:pt>
                      <c:pt idx="1430">
                        <c:v>8.0969306939509007</c:v>
                      </c:pt>
                      <c:pt idx="1431">
                        <c:v>6.8543564363907867</c:v>
                      </c:pt>
                      <c:pt idx="1432">
                        <c:v>6.2493069313739769</c:v>
                      </c:pt>
                      <c:pt idx="1433">
                        <c:v>6.9419801987762426</c:v>
                      </c:pt>
                      <c:pt idx="1434">
                        <c:v>4.4642574262292181</c:v>
                      </c:pt>
                      <c:pt idx="1435">
                        <c:v>5.709207921414392</c:v>
                      </c:pt>
                      <c:pt idx="1436">
                        <c:v>6.3626732680193907</c:v>
                      </c:pt>
                      <c:pt idx="1437">
                        <c:v>4.7505940599240439</c:v>
                      </c:pt>
                      <c:pt idx="1438">
                        <c:v>5.5000000005986838</c:v>
                      </c:pt>
                      <c:pt idx="1439">
                        <c:v>4.0473267331132972</c:v>
                      </c:pt>
                      <c:pt idx="1440">
                        <c:v>3.5752475251426397</c:v>
                      </c:pt>
                      <c:pt idx="1441">
                        <c:v>3.1348514854896585</c:v>
                      </c:pt>
                      <c:pt idx="1442">
                        <c:v>3.7451485152589279</c:v>
                      </c:pt>
                      <c:pt idx="1443">
                        <c:v>3.044257426074644</c:v>
                      </c:pt>
                      <c:pt idx="1444">
                        <c:v>2.6468316834558969</c:v>
                      </c:pt>
                      <c:pt idx="1445">
                        <c:v>3.3093069310531531</c:v>
                      </c:pt>
                      <c:pt idx="1446">
                        <c:v>1.9231683170412155</c:v>
                      </c:pt>
                      <c:pt idx="1447">
                        <c:v>1.0069306931791944</c:v>
                      </c:pt>
                      <c:pt idx="1448">
                        <c:v>1.8514851487174617</c:v>
                      </c:pt>
                      <c:pt idx="1449">
                        <c:v>4.1213861390621096</c:v>
                      </c:pt>
                      <c:pt idx="1450">
                        <c:v>1.3347524753927709</c:v>
                      </c:pt>
                      <c:pt idx="1451">
                        <c:v>0.10346534654640202</c:v>
                      </c:pt>
                      <c:pt idx="1452">
                        <c:v>-0.17366336635607874</c:v>
                      </c:pt>
                      <c:pt idx="1453">
                        <c:v>-5.2079207927236228E-2</c:v>
                      </c:pt>
                      <c:pt idx="1454">
                        <c:v>-0.71386138621642159</c:v>
                      </c:pt>
                      <c:pt idx="1455">
                        <c:v>-1.0975247525942109</c:v>
                      </c:pt>
                      <c:pt idx="1456">
                        <c:v>-2.0010891091277547</c:v>
                      </c:pt>
                      <c:pt idx="1457">
                        <c:v>-1.5848514853199029</c:v>
                      </c:pt>
                      <c:pt idx="1458">
                        <c:v>-0.88683168326442996</c:v>
                      </c:pt>
                      <c:pt idx="1459">
                        <c:v>-1.0514851486296641</c:v>
                      </c:pt>
                      <c:pt idx="1460">
                        <c:v>-1.1482178219081203</c:v>
                      </c:pt>
                      <c:pt idx="1461">
                        <c:v>-1.4200990100567334</c:v>
                      </c:pt>
                      <c:pt idx="1462">
                        <c:v>-0.79089108919620255</c:v>
                      </c:pt>
                      <c:pt idx="1463">
                        <c:v>-0.5492079208525954</c:v>
                      </c:pt>
                      <c:pt idx="1464">
                        <c:v>-0.69792079215612934</c:v>
                      </c:pt>
                      <c:pt idx="1465">
                        <c:v>-1.4057425744098622</c:v>
                      </c:pt>
                      <c:pt idx="1466">
                        <c:v>-1.3076237625180793</c:v>
                      </c:pt>
                      <c:pt idx="1467">
                        <c:v>-1.5953465348276401</c:v>
                      </c:pt>
                      <c:pt idx="1468">
                        <c:v>-1.6860396041434065</c:v>
                      </c:pt>
                      <c:pt idx="1469">
                        <c:v>-1.1451485149764</c:v>
                      </c:pt>
                      <c:pt idx="1470">
                        <c:v>-0.49702970302460731</c:v>
                      </c:pt>
                      <c:pt idx="1471">
                        <c:v>-1.1286138615087886</c:v>
                      </c:pt>
                      <c:pt idx="1472">
                        <c:v>-1.7600990100922165</c:v>
                      </c:pt>
                      <c:pt idx="1473">
                        <c:v>-0.99940594070242739</c:v>
                      </c:pt>
                      <c:pt idx="1474">
                        <c:v>-0.16465346536523384</c:v>
                      </c:pt>
                      <c:pt idx="1475">
                        <c:v>-1.7131683170180989</c:v>
                      </c:pt>
                      <c:pt idx="1476">
                        <c:v>-1.8672277229762517</c:v>
                      </c:pt>
                      <c:pt idx="1477">
                        <c:v>-1.7653465348460859</c:v>
                      </c:pt>
                      <c:pt idx="1478">
                        <c:v>-0.68207920799518118</c:v>
                      </c:pt>
                      <c:pt idx="1479">
                        <c:v>-0.31881188122273102</c:v>
                      </c:pt>
                      <c:pt idx="1480">
                        <c:v>-2.5094059408675147</c:v>
                      </c:pt>
                      <c:pt idx="1481">
                        <c:v>-1.4775247526357733</c:v>
                      </c:pt>
                      <c:pt idx="1482">
                        <c:v>-2.3485148517406622</c:v>
                      </c:pt>
                      <c:pt idx="1483">
                        <c:v>-3.7565346538734232</c:v>
                      </c:pt>
                      <c:pt idx="1484">
                        <c:v>-3.8887128717107546</c:v>
                      </c:pt>
                      <c:pt idx="1485">
                        <c:v>-7.9792079216611915</c:v>
                      </c:pt>
                      <c:pt idx="1486">
                        <c:v>-8.2443564365418602</c:v>
                      </c:pt>
                      <c:pt idx="1487">
                        <c:v>-3.0374257429059468</c:v>
                      </c:pt>
                      <c:pt idx="1488">
                        <c:v>4.9801980202929287E-2</c:v>
                      </c:pt>
                      <c:pt idx="1489">
                        <c:v>-1.1942574258726673</c:v>
                      </c:pt>
                      <c:pt idx="1490">
                        <c:v>0.40564356440077043</c:v>
                      </c:pt>
                      <c:pt idx="1491">
                        <c:v>0.66702970304305387</c:v>
                      </c:pt>
                      <c:pt idx="1492">
                        <c:v>-5.5148514857549492E-2</c:v>
                      </c:pt>
                      <c:pt idx="1493">
                        <c:v>-0.12386138615314826</c:v>
                      </c:pt>
                      <c:pt idx="1494">
                        <c:v>-1.455544554614199</c:v>
                      </c:pt>
                      <c:pt idx="1495">
                        <c:v>-1.9911881190287439</c:v>
                      </c:pt>
                      <c:pt idx="1496">
                        <c:v>-2.7042574260377523</c:v>
                      </c:pt>
                      <c:pt idx="1497">
                        <c:v>-2.2767326735147502</c:v>
                      </c:pt>
                      <c:pt idx="1498">
                        <c:v>-1.4367326734236883</c:v>
                      </c:pt>
                      <c:pt idx="1499">
                        <c:v>-0.80000000008639027</c:v>
                      </c:pt>
                      <c:pt idx="1500">
                        <c:v>-0.71386138621642137</c:v>
                      </c:pt>
                      <c:pt idx="1501">
                        <c:v>-5.5148514857549305E-2</c:v>
                      </c:pt>
                      <c:pt idx="1502">
                        <c:v>-0.4162376238078509</c:v>
                      </c:pt>
                      <c:pt idx="1503">
                        <c:v>-1.3287128714328953</c:v>
                      </c:pt>
                      <c:pt idx="1504">
                        <c:v>-1.6920792081046887</c:v>
                      </c:pt>
                      <c:pt idx="1505">
                        <c:v>-1.1073267327938765</c:v>
                      </c:pt>
                      <c:pt idx="1506">
                        <c:v>-0.31267326736069867</c:v>
                      </c:pt>
                      <c:pt idx="1507">
                        <c:v>-0.55980198025967554</c:v>
                      </c:pt>
                      <c:pt idx="1508">
                        <c:v>-0.86188118821329307</c:v>
                      </c:pt>
                      <c:pt idx="1509">
                        <c:v>-0.74396039612067599</c:v>
                      </c:pt>
                      <c:pt idx="1510">
                        <c:v>-0.59069306937134392</c:v>
                      </c:pt>
                      <c:pt idx="1511">
                        <c:v>3.5544554459624372E-2</c:v>
                      </c:pt>
                      <c:pt idx="1512">
                        <c:v>-0.44712871291951972</c:v>
                      </c:pt>
                      <c:pt idx="1513">
                        <c:v>-8.2277227732241581E-2</c:v>
                      </c:pt>
                      <c:pt idx="1514">
                        <c:v>-0.19495049506958317</c:v>
                      </c:pt>
                      <c:pt idx="1515">
                        <c:v>-0.26059405943486902</c:v>
                      </c:pt>
                      <c:pt idx="1516">
                        <c:v>0.36861386142706865</c:v>
                      </c:pt>
                      <c:pt idx="1517">
                        <c:v>0.36485148518727806</c:v>
                      </c:pt>
                      <c:pt idx="1518">
                        <c:v>0.13970297031268999</c:v>
                      </c:pt>
                      <c:pt idx="1519">
                        <c:v>-8.6138613869968961E-2</c:v>
                      </c:pt>
                      <c:pt idx="1520">
                        <c:v>-0.15336633665008315</c:v>
                      </c:pt>
                      <c:pt idx="1521">
                        <c:v>-0.44722772282027051</c:v>
                      </c:pt>
                      <c:pt idx="1522">
                        <c:v>-0.7606930693897902</c:v>
                      </c:pt>
                      <c:pt idx="1523">
                        <c:v>0.20544554457591249</c:v>
                      </c:pt>
                      <c:pt idx="1524">
                        <c:v>-2.1881188120823861E-2</c:v>
                      </c:pt>
                      <c:pt idx="1525">
                        <c:v>0.45633663371327321</c:v>
                      </c:pt>
                      <c:pt idx="1526">
                        <c:v>0.60128712877842427</c:v>
                      </c:pt>
                      <c:pt idx="1527">
                        <c:v>4.1584158419499785E-2</c:v>
                      </c:pt>
                      <c:pt idx="1528">
                        <c:v>-0.12306930694432705</c:v>
                      </c:pt>
                      <c:pt idx="1529">
                        <c:v>-0.18425742576315884</c:v>
                      </c:pt>
                      <c:pt idx="1530">
                        <c:v>-0.16316831684974942</c:v>
                      </c:pt>
                      <c:pt idx="1531">
                        <c:v>-0.62920792086053046</c:v>
                      </c:pt>
                      <c:pt idx="1532">
                        <c:v>-0.3021782178543686</c:v>
                      </c:pt>
                      <c:pt idx="1533">
                        <c:v>-0.17297029704800823</c:v>
                      </c:pt>
                      <c:pt idx="1534">
                        <c:v>-0.20930693071504686</c:v>
                      </c:pt>
                      <c:pt idx="1535">
                        <c:v>0.33841584162065674</c:v>
                      </c:pt>
                      <c:pt idx="1536">
                        <c:v>0.312673267360698</c:v>
                      </c:pt>
                      <c:pt idx="1537">
                        <c:v>0.16990099011769502</c:v>
                      </c:pt>
                      <c:pt idx="1538">
                        <c:v>-0.33316831686819537</c:v>
                      </c:pt>
                      <c:pt idx="1539">
                        <c:v>-0.79089108919479489</c:v>
                      </c:pt>
                      <c:pt idx="1540">
                        <c:v>-1.1451485149749929</c:v>
                      </c:pt>
                      <c:pt idx="1541">
                        <c:v>-0.87772277237283403</c:v>
                      </c:pt>
                      <c:pt idx="1542">
                        <c:v>-1.754752475439006</c:v>
                      </c:pt>
                      <c:pt idx="1543">
                        <c:v>-0.65643564363597362</c:v>
                      </c:pt>
                      <c:pt idx="1544">
                        <c:v>-0.71910891097029006</c:v>
                      </c:pt>
                      <c:pt idx="1545">
                        <c:v>-0.18425742576315909</c:v>
                      </c:pt>
                      <c:pt idx="1546">
                        <c:v>0.18960396041777805</c:v>
                      </c:pt>
                      <c:pt idx="1547">
                        <c:v>0.45623762381252231</c:v>
                      </c:pt>
                      <c:pt idx="1548">
                        <c:v>-0.23564356438091782</c:v>
                      </c:pt>
                      <c:pt idx="1549">
                        <c:v>0.2628712871563606</c:v>
                      </c:pt>
                      <c:pt idx="1550">
                        <c:v>-0.23118811883727791</c:v>
                      </c:pt>
                      <c:pt idx="1551">
                        <c:v>-0.7282178218604789</c:v>
                      </c:pt>
                      <c:pt idx="1552">
                        <c:v>-0.31653465349983262</c:v>
                      </c:pt>
                      <c:pt idx="1553">
                        <c:v>9.108910891595573E-3</c:v>
                      </c:pt>
                      <c:pt idx="1554">
                        <c:v>0.4932673267862242</c:v>
                      </c:pt>
                      <c:pt idx="1555">
                        <c:v>0.66702970304305387</c:v>
                      </c:pt>
                      <c:pt idx="1556">
                        <c:v>0.56495049510997819</c:v>
                      </c:pt>
                      <c:pt idx="1557">
                        <c:v>-0.16237623764092796</c:v>
                      </c:pt>
                      <c:pt idx="1558">
                        <c:v>0.2001980198248581</c:v>
                      </c:pt>
                      <c:pt idx="1559">
                        <c:v>-4.0792079212085434E-2</c:v>
                      </c:pt>
                      <c:pt idx="1560">
                        <c:v>-0.30207920795361776</c:v>
                      </c:pt>
                      <c:pt idx="1561">
                        <c:v>0.52425742580005075</c:v>
                      </c:pt>
                      <c:pt idx="1562">
                        <c:v>0.54396039609872671</c:v>
                      </c:pt>
                      <c:pt idx="1563">
                        <c:v>0.49326732678622343</c:v>
                      </c:pt>
                      <c:pt idx="1564">
                        <c:v>4.6930693075525921E-2</c:v>
                      </c:pt>
                      <c:pt idx="1565">
                        <c:v>4.4554455450468995E-2</c:v>
                      </c:pt>
                      <c:pt idx="1566">
                        <c:v>-4.0792079212085629E-2</c:v>
                      </c:pt>
                      <c:pt idx="1567">
                        <c:v>-2.118811881416063E-2</c:v>
                      </c:pt>
                      <c:pt idx="1568">
                        <c:v>-0.57029702976600405</c:v>
                      </c:pt>
                      <c:pt idx="1569">
                        <c:v>-0.13752475249054172</c:v>
                      </c:pt>
                      <c:pt idx="1570">
                        <c:v>-0.17910891091004164</c:v>
                      </c:pt>
                      <c:pt idx="1571">
                        <c:v>0.10801980199219972</c:v>
                      </c:pt>
                      <c:pt idx="1572">
                        <c:v>0.69267326740226143</c:v>
                      </c:pt>
                      <c:pt idx="1573">
                        <c:v>0.17900990100929076</c:v>
                      </c:pt>
                      <c:pt idx="1574">
                        <c:v>2.1188118814160564E-2</c:v>
                      </c:pt>
                      <c:pt idx="1575">
                        <c:v>0.23039603962845667</c:v>
                      </c:pt>
                      <c:pt idx="1576">
                        <c:v>0.2931683168635239</c:v>
                      </c:pt>
                      <c:pt idx="1577">
                        <c:v>4.6831683174774985E-2</c:v>
                      </c:pt>
                      <c:pt idx="1578">
                        <c:v>-0.11782178219045877</c:v>
                      </c:pt>
                      <c:pt idx="1579">
                        <c:v>-0.31346534656951935</c:v>
                      </c:pt>
                      <c:pt idx="1580">
                        <c:v>2.0396039606746151E-2</c:v>
                      </c:pt>
                      <c:pt idx="1581">
                        <c:v>0.13445544555882161</c:v>
                      </c:pt>
                      <c:pt idx="1582">
                        <c:v>0.45772277232800701</c:v>
                      </c:pt>
                      <c:pt idx="1583">
                        <c:v>-6.1188118818831787E-2</c:v>
                      </c:pt>
                      <c:pt idx="1584">
                        <c:v>-0.21603960398439964</c:v>
                      </c:pt>
                      <c:pt idx="1585">
                        <c:v>-0.20544554457731948</c:v>
                      </c:pt>
                      <c:pt idx="1586">
                        <c:v>-0.40564356440077048</c:v>
                      </c:pt>
                      <c:pt idx="1587">
                        <c:v>-3.0198019805005149E-2</c:v>
                      </c:pt>
                      <c:pt idx="1588">
                        <c:v>-6.2673267332909413E-2</c:v>
                      </c:pt>
                      <c:pt idx="1589">
                        <c:v>-6.643564357129321E-2</c:v>
                      </c:pt>
                      <c:pt idx="1590">
                        <c:v>-0.337722772313993</c:v>
                      </c:pt>
                      <c:pt idx="1591">
                        <c:v>-3.2475247529311038E-2</c:v>
                      </c:pt>
                      <c:pt idx="1592">
                        <c:v>-4.6831683173367951E-2</c:v>
                      </c:pt>
                      <c:pt idx="1593">
                        <c:v>-4.0792079212085469E-2</c:v>
                      </c:pt>
                      <c:pt idx="1594">
                        <c:v>-0.58089108917308463</c:v>
                      </c:pt>
                      <c:pt idx="1595">
                        <c:v>-0.43138613866072928</c:v>
                      </c:pt>
                      <c:pt idx="1596">
                        <c:v>-0.6722772277955148</c:v>
                      </c:pt>
                      <c:pt idx="1597">
                        <c:v>-0.94188118822122846</c:v>
                      </c:pt>
                      <c:pt idx="1598">
                        <c:v>-0.96990099020549292</c:v>
                      </c:pt>
                      <c:pt idx="1599">
                        <c:v>-1.1451485149764007</c:v>
                      </c:pt>
                      <c:pt idx="1600">
                        <c:v>-0.91168316841622299</c:v>
                      </c:pt>
                      <c:pt idx="1601">
                        <c:v>-0.71762376245339821</c:v>
                      </c:pt>
                      <c:pt idx="1602">
                        <c:v>-1.498613861549184</c:v>
                      </c:pt>
                      <c:pt idx="1603">
                        <c:v>-1.0983168318030316</c:v>
                      </c:pt>
                      <c:pt idx="1604">
                        <c:v>-1.2327722773618535</c:v>
                      </c:pt>
                      <c:pt idx="1605">
                        <c:v>-1.0250495050616353</c:v>
                      </c:pt>
                      <c:pt idx="1606">
                        <c:v>-1.6006930694808521</c:v>
                      </c:pt>
                      <c:pt idx="1607">
                        <c:v>-2.2057425744976591</c:v>
                      </c:pt>
                      <c:pt idx="1608">
                        <c:v>-2.8168316834757485</c:v>
                      </c:pt>
                      <c:pt idx="1609">
                        <c:v>-4.8382178223094989</c:v>
                      </c:pt>
                      <c:pt idx="1610">
                        <c:v>-5.2280198025507278</c:v>
                      </c:pt>
                      <c:pt idx="1611">
                        <c:v>-9.9899009911871115</c:v>
                      </c:pt>
                      <c:pt idx="1612">
                        <c:v>-11.842871288418648</c:v>
                      </c:pt>
                      <c:pt idx="1613">
                        <c:v>-14.437623763948716</c:v>
                      </c:pt>
                      <c:pt idx="1614">
                        <c:v>-16.978019803830055</c:v>
                      </c:pt>
                      <c:pt idx="1615">
                        <c:v>-18.757722774320197</c:v>
                      </c:pt>
                      <c:pt idx="1616">
                        <c:v>-19.789603962550537</c:v>
                      </c:pt>
                      <c:pt idx="1617">
                        <c:v>-20.121980200211318</c:v>
                      </c:pt>
                      <c:pt idx="1618">
                        <c:v>-17.573366338547956</c:v>
                      </c:pt>
                      <c:pt idx="1619">
                        <c:v>-18.485742576270834</c:v>
                      </c:pt>
                      <c:pt idx="1620">
                        <c:v>-16.617722774085763</c:v>
                      </c:pt>
                      <c:pt idx="1621">
                        <c:v>-15.023069308566196</c:v>
                      </c:pt>
                      <c:pt idx="1622">
                        <c:v>-16.884356437481912</c:v>
                      </c:pt>
                      <c:pt idx="1623">
                        <c:v>-17.455445546455326</c:v>
                      </c:pt>
                      <c:pt idx="1624">
                        <c:v>-19.374059408050755</c:v>
                      </c:pt>
                      <c:pt idx="1625">
                        <c:v>-16.719702972118085</c:v>
                      </c:pt>
                      <c:pt idx="1626">
                        <c:v>-18.49029703171664</c:v>
                      </c:pt>
                      <c:pt idx="1627">
                        <c:v>-15.643267328437283</c:v>
                      </c:pt>
                      <c:pt idx="1628">
                        <c:v>-14.915148516474749</c:v>
                      </c:pt>
                      <c:pt idx="1629">
                        <c:v>-13.883267328244409</c:v>
                      </c:pt>
                      <c:pt idx="1630">
                        <c:v>-13.888514852998275</c:v>
                      </c:pt>
                      <c:pt idx="1631">
                        <c:v>-11.842970298320806</c:v>
                      </c:pt>
                      <c:pt idx="1632">
                        <c:v>-11.52415841709667</c:v>
                      </c:pt>
                      <c:pt idx="1633">
                        <c:v>-12.652673268704708</c:v>
                      </c:pt>
                      <c:pt idx="1634">
                        <c:v>-12.032475248836429</c:v>
                      </c:pt>
                      <c:pt idx="1635">
                        <c:v>-9.0147524762291553</c:v>
                      </c:pt>
                      <c:pt idx="1636">
                        <c:v>-9.1741584168405215</c:v>
                      </c:pt>
                      <c:pt idx="1637">
                        <c:v>-5.0746534658992379</c:v>
                      </c:pt>
                      <c:pt idx="1638">
                        <c:v>-3.0940594062775748</c:v>
                      </c:pt>
                      <c:pt idx="1639">
                        <c:v>-1.6421782180010087</c:v>
                      </c:pt>
                      <c:pt idx="1640">
                        <c:v>-0.69792079215472247</c:v>
                      </c:pt>
                      <c:pt idx="1641">
                        <c:v>-0.42069306935289769</c:v>
                      </c:pt>
                      <c:pt idx="1642">
                        <c:v>-1.0567326733835325</c:v>
                      </c:pt>
                      <c:pt idx="1643">
                        <c:v>-1.2056435644885681</c:v>
                      </c:pt>
                      <c:pt idx="1644">
                        <c:v>-1.1345544555693194</c:v>
                      </c:pt>
                      <c:pt idx="1645">
                        <c:v>-0.46990099014991565</c:v>
                      </c:pt>
                      <c:pt idx="1646">
                        <c:v>0.88158415851196847</c:v>
                      </c:pt>
                      <c:pt idx="1647">
                        <c:v>0.98881188129534747</c:v>
                      </c:pt>
                      <c:pt idx="1648">
                        <c:v>1.0522772278384853</c:v>
                      </c:pt>
                      <c:pt idx="1649">
                        <c:v>0.85128712880480584</c:v>
                      </c:pt>
                      <c:pt idx="1650">
                        <c:v>0.49168316837139592</c:v>
                      </c:pt>
                      <c:pt idx="1651">
                        <c:v>0.58158415847834144</c:v>
                      </c:pt>
                      <c:pt idx="1652">
                        <c:v>0.24168316834360715</c:v>
                      </c:pt>
                      <c:pt idx="1653">
                        <c:v>0.12237623763766377</c:v>
                      </c:pt>
                      <c:pt idx="1654">
                        <c:v>0.38524752479402435</c:v>
                      </c:pt>
                      <c:pt idx="1655">
                        <c:v>0.21673267329106302</c:v>
                      </c:pt>
                      <c:pt idx="1656">
                        <c:v>0.25613861388841486</c:v>
                      </c:pt>
                      <c:pt idx="1657">
                        <c:v>0.88752475257250074</c:v>
                      </c:pt>
                      <c:pt idx="1658">
                        <c:v>0.77435643572718282</c:v>
                      </c:pt>
                      <c:pt idx="1659">
                        <c:v>1.7034653467205898</c:v>
                      </c:pt>
                      <c:pt idx="1660">
                        <c:v>0.85128712880621227</c:v>
                      </c:pt>
                      <c:pt idx="1661">
                        <c:v>0.3021782178543686</c:v>
                      </c:pt>
                      <c:pt idx="1662">
                        <c:v>3.5445544557466582E-2</c:v>
                      </c:pt>
                      <c:pt idx="1663">
                        <c:v>-0.20930693071645348</c:v>
                      </c:pt>
                      <c:pt idx="1664">
                        <c:v>-0.32405940597519273</c:v>
                      </c:pt>
                      <c:pt idx="1665">
                        <c:v>0.17524752477231439</c:v>
                      </c:pt>
                      <c:pt idx="1666">
                        <c:v>-5.7425742580448323E-2</c:v>
                      </c:pt>
                      <c:pt idx="1667">
                        <c:v>-0.15326732674933227</c:v>
                      </c:pt>
                      <c:pt idx="1668">
                        <c:v>-0.31277227726144896</c:v>
                      </c:pt>
                      <c:pt idx="1669">
                        <c:v>-0.15861386140395139</c:v>
                      </c:pt>
                      <c:pt idx="1670">
                        <c:v>-0.50831683173975861</c:v>
                      </c:pt>
                      <c:pt idx="1671">
                        <c:v>-0.52267326738381559</c:v>
                      </c:pt>
                      <c:pt idx="1672">
                        <c:v>-0.62089108917634916</c:v>
                      </c:pt>
                      <c:pt idx="1673">
                        <c:v>0.58465346541006147</c:v>
                      </c:pt>
                      <c:pt idx="1674">
                        <c:v>-0.28247524755569259</c:v>
                      </c:pt>
                      <c:pt idx="1675">
                        <c:v>-0.65643564363597362</c:v>
                      </c:pt>
                      <c:pt idx="1676">
                        <c:v>-0.31801980201531715</c:v>
                      </c:pt>
                      <c:pt idx="1677">
                        <c:v>-0.549108910951844</c:v>
                      </c:pt>
                      <c:pt idx="1678">
                        <c:v>-0.41990099014548371</c:v>
                      </c:pt>
                      <c:pt idx="1679">
                        <c:v>-0.46683168321960272</c:v>
                      </c:pt>
                      <c:pt idx="1680">
                        <c:v>-1.4828712872903929</c:v>
                      </c:pt>
                      <c:pt idx="1681">
                        <c:v>-1.1534653466605811</c:v>
                      </c:pt>
                      <c:pt idx="1682">
                        <c:v>-1.1089108912101122</c:v>
                      </c:pt>
                      <c:pt idx="1683">
                        <c:v>-0.76376237632010302</c:v>
                      </c:pt>
                      <c:pt idx="1684">
                        <c:v>-1.0568316832828752</c:v>
                      </c:pt>
                      <c:pt idx="1685">
                        <c:v>-1.5599009902687666</c:v>
                      </c:pt>
                      <c:pt idx="1686">
                        <c:v>-1.1799009902272029</c:v>
                      </c:pt>
                      <c:pt idx="1687">
                        <c:v>-1.3846534654978591</c:v>
                      </c:pt>
                      <c:pt idx="1688">
                        <c:v>-2.9648514854712138</c:v>
                      </c:pt>
                      <c:pt idx="1689">
                        <c:v>-3.6023762380159248</c:v>
                      </c:pt>
                      <c:pt idx="1690">
                        <c:v>-7.1776237631585671</c:v>
                      </c:pt>
                      <c:pt idx="1691">
                        <c:v>-7.6966336642047493</c:v>
                      </c:pt>
                      <c:pt idx="1692">
                        <c:v>-10.215049506063112</c:v>
                      </c:pt>
                      <c:pt idx="1693">
                        <c:v>-10.712178218988466</c:v>
                      </c:pt>
                      <c:pt idx="1694">
                        <c:v>-10.323861387264127</c:v>
                      </c:pt>
                      <c:pt idx="1695">
                        <c:v>-9.8358415852303658</c:v>
                      </c:pt>
                      <c:pt idx="1696">
                        <c:v>-11.142772278441779</c:v>
                      </c:pt>
                      <c:pt idx="1697">
                        <c:v>-9.3328712881452294</c:v>
                      </c:pt>
                      <c:pt idx="1698">
                        <c:v>-10.678118813044328</c:v>
                      </c:pt>
                      <c:pt idx="1699">
                        <c:v>-10.69772277344225</c:v>
                      </c:pt>
                      <c:pt idx="1700">
                        <c:v>-9.7837623773031268</c:v>
                      </c:pt>
                      <c:pt idx="1701">
                        <c:v>-8.5668316841008227</c:v>
                      </c:pt>
                      <c:pt idx="1702">
                        <c:v>-12.570396040973874</c:v>
                      </c:pt>
                      <c:pt idx="1703">
                        <c:v>-15.771683170034832</c:v>
                      </c:pt>
                      <c:pt idx="1704">
                        <c:v>-14.910594061030356</c:v>
                      </c:pt>
                      <c:pt idx="1705">
                        <c:v>-11.452376238872162</c:v>
                      </c:pt>
                      <c:pt idx="1706">
                        <c:v>-18.614158417868378</c:v>
                      </c:pt>
                      <c:pt idx="1707">
                        <c:v>-13.735247526248951</c:v>
                      </c:pt>
                      <c:pt idx="1708">
                        <c:v>-13.405841585617738</c:v>
                      </c:pt>
                      <c:pt idx="1709">
                        <c:v>-11.817227724059446</c:v>
                      </c:pt>
                      <c:pt idx="1710">
                        <c:v>-8.8999009910682627</c:v>
                      </c:pt>
                      <c:pt idx="1711">
                        <c:v>-6.9057425750099508</c:v>
                      </c:pt>
                      <c:pt idx="1712">
                        <c:v>-3.4075247528470931</c:v>
                      </c:pt>
                      <c:pt idx="1713">
                        <c:v>-4.6788118816981346</c:v>
                      </c:pt>
                      <c:pt idx="1714">
                        <c:v>-3.3758415845251966</c:v>
                      </c:pt>
                      <c:pt idx="1715">
                        <c:v>-8.9429702980046528</c:v>
                      </c:pt>
                      <c:pt idx="1716">
                        <c:v>-12.930000001408693</c:v>
                      </c:pt>
                      <c:pt idx="1717">
                        <c:v>-13.847722773786195</c:v>
                      </c:pt>
                      <c:pt idx="1718">
                        <c:v>-19.250990101107835</c:v>
                      </c:pt>
                      <c:pt idx="1719">
                        <c:v>-20.085742576445018</c:v>
                      </c:pt>
                      <c:pt idx="1720">
                        <c:v>-19.168613863474839</c:v>
                      </c:pt>
                      <c:pt idx="1721">
                        <c:v>-16.367722774059377</c:v>
                      </c:pt>
                      <c:pt idx="1722">
                        <c:v>-12.307425743915347</c:v>
                      </c:pt>
                      <c:pt idx="1723">
                        <c:v>-11.373762377476151</c:v>
                      </c:pt>
                      <c:pt idx="1724">
                        <c:v>-11.235643565579695</c:v>
                      </c:pt>
                      <c:pt idx="1725">
                        <c:v>-13.608217823263329</c:v>
                      </c:pt>
                      <c:pt idx="1726">
                        <c:v>-12.425346536006568</c:v>
                      </c:pt>
                      <c:pt idx="1727">
                        <c:v>-12.775742575649033</c:v>
                      </c:pt>
                      <c:pt idx="1728">
                        <c:v>-15.033663367973276</c:v>
                      </c:pt>
                      <c:pt idx="1729">
                        <c:v>-15.43782178385997</c:v>
                      </c:pt>
                      <c:pt idx="1730">
                        <c:v>-16.384257427526997</c:v>
                      </c:pt>
                      <c:pt idx="1731">
                        <c:v>-16.730297031525165</c:v>
                      </c:pt>
                      <c:pt idx="1732">
                        <c:v>-17.604257427659615</c:v>
                      </c:pt>
                      <c:pt idx="1733">
                        <c:v>-15.49148515020204</c:v>
                      </c:pt>
                      <c:pt idx="1734">
                        <c:v>-14.69000000160016</c:v>
                      </c:pt>
                      <c:pt idx="1735">
                        <c:v>-16.398613863172454</c:v>
                      </c:pt>
                      <c:pt idx="1736">
                        <c:v>-14.402178219389851</c:v>
                      </c:pt>
                      <c:pt idx="1737">
                        <c:v>-12.636831684545164</c:v>
                      </c:pt>
                      <c:pt idx="1738">
                        <c:v>-10.887326733858616</c:v>
                      </c:pt>
                      <c:pt idx="1739">
                        <c:v>-9.498217822817125</c:v>
                      </c:pt>
                      <c:pt idx="1740">
                        <c:v>-8.168811882077561</c:v>
                      </c:pt>
                      <c:pt idx="1741">
                        <c:v>-7.3316831691153119</c:v>
                      </c:pt>
                      <c:pt idx="1742">
                        <c:v>-10.301881189241143</c:v>
                      </c:pt>
                      <c:pt idx="1743">
                        <c:v>-10.159900991205555</c:v>
                      </c:pt>
                      <c:pt idx="1744">
                        <c:v>-11.348910892325764</c:v>
                      </c:pt>
                      <c:pt idx="1745">
                        <c:v>-13.026633664784988</c:v>
                      </c:pt>
                      <c:pt idx="1746">
                        <c:v>-12.364851486495809</c:v>
                      </c:pt>
                      <c:pt idx="1747">
                        <c:v>-11.503069308183257</c:v>
                      </c:pt>
                      <c:pt idx="1748">
                        <c:v>-8.9437623772120656</c:v>
                      </c:pt>
                      <c:pt idx="1749">
                        <c:v>-9.3546534663652992</c:v>
                      </c:pt>
                      <c:pt idx="1750">
                        <c:v>-8.4240594068592216</c:v>
                      </c:pt>
                      <c:pt idx="1751">
                        <c:v>-6.5265346541758102</c:v>
                      </c:pt>
                      <c:pt idx="1752">
                        <c:v>-8.3031683177370361</c:v>
                      </c:pt>
                      <c:pt idx="1753">
                        <c:v>-7.2652475255440203</c:v>
                      </c:pt>
                      <c:pt idx="1754">
                        <c:v>-8.3084158424895005</c:v>
                      </c:pt>
                      <c:pt idx="1755">
                        <c:v>-9.2753465356626137</c:v>
                      </c:pt>
                      <c:pt idx="1756">
                        <c:v>-8.5940594068762586</c:v>
                      </c:pt>
                      <c:pt idx="1757">
                        <c:v>-9.1545544564425967</c:v>
                      </c:pt>
                      <c:pt idx="1758">
                        <c:v>-8.9928712881069259</c:v>
                      </c:pt>
                      <c:pt idx="1759">
                        <c:v>-9.1681188128792428</c:v>
                      </c:pt>
                      <c:pt idx="1760">
                        <c:v>-7.3831683176352252</c:v>
                      </c:pt>
                      <c:pt idx="1761">
                        <c:v>-6.2062376244389945</c:v>
                      </c:pt>
                      <c:pt idx="1762">
                        <c:v>-5.7001980204221363</c:v>
                      </c:pt>
                      <c:pt idx="1763">
                        <c:v>-7.1663366344434154</c:v>
                      </c:pt>
                      <c:pt idx="1764">
                        <c:v>-6.4283168323832722</c:v>
                      </c:pt>
                      <c:pt idx="1765">
                        <c:v>-6.1261386145289034</c:v>
                      </c:pt>
                      <c:pt idx="1766">
                        <c:v>-6.1451485155209147</c:v>
                      </c:pt>
                      <c:pt idx="1767">
                        <c:v>-5.3050495055276947</c:v>
                      </c:pt>
                      <c:pt idx="1768">
                        <c:v>-6.5673267333878886</c:v>
                      </c:pt>
                      <c:pt idx="1769">
                        <c:v>-4.4590099014767572</c:v>
                      </c:pt>
                      <c:pt idx="1770">
                        <c:v>-4.9651485153929587</c:v>
                      </c:pt>
                      <c:pt idx="1771">
                        <c:v>-4.5820792084196773</c:v>
                      </c:pt>
                      <c:pt idx="1772">
                        <c:v>-3.0336633666661568</c:v>
                      </c:pt>
                      <c:pt idx="1773">
                        <c:v>-4.7771287133914182</c:v>
                      </c:pt>
                      <c:pt idx="1774">
                        <c:v>-6.4502970304062517</c:v>
                      </c:pt>
                      <c:pt idx="1775">
                        <c:v>-4.8843564361747971</c:v>
                      </c:pt>
                      <c:pt idx="1776">
                        <c:v>-6.4305940601061709</c:v>
                      </c:pt>
                      <c:pt idx="1777">
                        <c:v>-4.9726732678683199</c:v>
                      </c:pt>
                      <c:pt idx="1778">
                        <c:v>-3.2376237627293989</c:v>
                      </c:pt>
                      <c:pt idx="1779">
                        <c:v>-3.2157425746071655</c:v>
                      </c:pt>
                      <c:pt idx="1780">
                        <c:v>-3.5556435647433071</c:v>
                      </c:pt>
                      <c:pt idx="1781">
                        <c:v>-3.5865346538563827</c:v>
                      </c:pt>
                      <c:pt idx="1782">
                        <c:v>-1.8529702972315387</c:v>
                      </c:pt>
                      <c:pt idx="1783">
                        <c:v>-4.9401980203390092</c:v>
                      </c:pt>
                      <c:pt idx="1784">
                        <c:v>-5.3412871292939821</c:v>
                      </c:pt>
                      <c:pt idx="1785">
                        <c:v>-6.660198020527214</c:v>
                      </c:pt>
                      <c:pt idx="1786">
                        <c:v>-6.8701980205503297</c:v>
                      </c:pt>
                      <c:pt idx="1787">
                        <c:v>-7.4518811889294216</c:v>
                      </c:pt>
                      <c:pt idx="1788">
                        <c:v>-5.5679207926854639</c:v>
                      </c:pt>
                      <c:pt idx="1789">
                        <c:v>-6.5371287135842913</c:v>
                      </c:pt>
                      <c:pt idx="1790">
                        <c:v>-7.8756435652140393</c:v>
                      </c:pt>
                      <c:pt idx="1791">
                        <c:v>-6.7553465353894318</c:v>
                      </c:pt>
                      <c:pt idx="1792">
                        <c:v>-6.3316831690055642</c:v>
                      </c:pt>
                      <c:pt idx="1793">
                        <c:v>-6.7667326740039293</c:v>
                      </c:pt>
                      <c:pt idx="1794">
                        <c:v>-8.3379207929878465</c:v>
                      </c:pt>
                      <c:pt idx="1795">
                        <c:v>-8.7051485158001807</c:v>
                      </c:pt>
                      <c:pt idx="1796">
                        <c:v>-7.7948514859972811</c:v>
                      </c:pt>
                      <c:pt idx="1797">
                        <c:v>-8.0342574266165858</c:v>
                      </c:pt>
                      <c:pt idx="1798">
                        <c:v>-7.4443564364540613</c:v>
                      </c:pt>
                      <c:pt idx="1799">
                        <c:v>-6.8861386146106209</c:v>
                      </c:pt>
                      <c:pt idx="1800">
                        <c:v>-7.6445544562775156</c:v>
                      </c:pt>
                      <c:pt idx="1801">
                        <c:v>-8.3220792088268993</c:v>
                      </c:pt>
                      <c:pt idx="1802">
                        <c:v>-9.7588118822505816</c:v>
                      </c:pt>
                      <c:pt idx="1803">
                        <c:v>-8.6635643573792755</c:v>
                      </c:pt>
                      <c:pt idx="1804">
                        <c:v>-9.5677227733201384</c:v>
                      </c:pt>
                      <c:pt idx="1805">
                        <c:v>-10.14851485259106</c:v>
                      </c:pt>
                      <c:pt idx="1806">
                        <c:v>-8.4852475256766464</c:v>
                      </c:pt>
                      <c:pt idx="1807">
                        <c:v>-8.7285148524350795</c:v>
                      </c:pt>
                      <c:pt idx="1808">
                        <c:v>-6.321089109599896</c:v>
                      </c:pt>
                      <c:pt idx="1809">
                        <c:v>-5.3965346540536894</c:v>
                      </c:pt>
                      <c:pt idx="1810">
                        <c:v>-6.5160396046708851</c:v>
                      </c:pt>
                      <c:pt idx="1811">
                        <c:v>-6.5477227729899656</c:v>
                      </c:pt>
                      <c:pt idx="1812">
                        <c:v>-9.3063366346764447</c:v>
                      </c:pt>
                      <c:pt idx="1813">
                        <c:v>-8.6604950504475546</c:v>
                      </c:pt>
                      <c:pt idx="1814">
                        <c:v>-9.5012871297474355</c:v>
                      </c:pt>
                      <c:pt idx="1815">
                        <c:v>-8.3477227731861081</c:v>
                      </c:pt>
                      <c:pt idx="1816">
                        <c:v>-7.6498019810313815</c:v>
                      </c:pt>
                      <c:pt idx="1817">
                        <c:v>-6.7667326740039302</c:v>
                      </c:pt>
                      <c:pt idx="1818">
                        <c:v>-4.0980198024272063</c:v>
                      </c:pt>
                      <c:pt idx="1819">
                        <c:v>-3.1801980201489513</c:v>
                      </c:pt>
                      <c:pt idx="1820">
                        <c:v>-3.7867326736798357</c:v>
                      </c:pt>
                      <c:pt idx="1821">
                        <c:v>-3.9853465350884569</c:v>
                      </c:pt>
                      <c:pt idx="1822">
                        <c:v>-3.3554455449198581</c:v>
                      </c:pt>
                      <c:pt idx="1823">
                        <c:v>-4.2891089113590626</c:v>
                      </c:pt>
                      <c:pt idx="1824">
                        <c:v>-2.704257426036345</c:v>
                      </c:pt>
                      <c:pt idx="1825">
                        <c:v>-2.862178218133633</c:v>
                      </c:pt>
                      <c:pt idx="1826">
                        <c:v>-1.5734653467054098</c:v>
                      </c:pt>
                      <c:pt idx="1827">
                        <c:v>-1.6973267328571502</c:v>
                      </c:pt>
                      <c:pt idx="1828">
                        <c:v>-0.37396039608028059</c:v>
                      </c:pt>
                      <c:pt idx="1829">
                        <c:v>-0.22594059408481657</c:v>
                      </c:pt>
                      <c:pt idx="1830">
                        <c:v>-5.2475247538682568E-3</c:v>
                      </c:pt>
                      <c:pt idx="1831">
                        <c:v>8.2376237631585469E-2</c:v>
                      </c:pt>
                      <c:pt idx="1832">
                        <c:v>-0.21980198022137618</c:v>
                      </c:pt>
                      <c:pt idx="1833">
                        <c:v>0.54920792085118786</c:v>
                      </c:pt>
                      <c:pt idx="1834">
                        <c:v>1.3430693070769524</c:v>
                      </c:pt>
                      <c:pt idx="1835">
                        <c:v>1.1949504951793299</c:v>
                      </c:pt>
                      <c:pt idx="1836">
                        <c:v>1.0930693070491644</c:v>
                      </c:pt>
                      <c:pt idx="1837">
                        <c:v>1.1497029704221975</c:v>
                      </c:pt>
                      <c:pt idx="1838">
                        <c:v>0.8097029703853057</c:v>
                      </c:pt>
                      <c:pt idx="1839">
                        <c:v>0.8566336634594246</c:v>
                      </c:pt>
                      <c:pt idx="1840">
                        <c:v>0.68663366344097898</c:v>
                      </c:pt>
                      <c:pt idx="1841">
                        <c:v>0.37544554459576546</c:v>
                      </c:pt>
                      <c:pt idx="1842">
                        <c:v>5.1287128718414822E-2</c:v>
                      </c:pt>
                      <c:pt idx="1843">
                        <c:v>0.55445544560505633</c:v>
                      </c:pt>
                      <c:pt idx="1844">
                        <c:v>0.92306930703071755</c:v>
                      </c:pt>
                      <c:pt idx="1845">
                        <c:v>0.99108910901824643</c:v>
                      </c:pt>
                      <c:pt idx="1846">
                        <c:v>1.7275247526635624</c:v>
                      </c:pt>
                      <c:pt idx="1847">
                        <c:v>1.8363366338631766</c:v>
                      </c:pt>
                      <c:pt idx="1848">
                        <c:v>1.2985148516278897</c:v>
                      </c:pt>
                      <c:pt idx="1849">
                        <c:v>1.200297029833949</c:v>
                      </c:pt>
                      <c:pt idx="1850">
                        <c:v>0.35356435647353462</c:v>
                      </c:pt>
                      <c:pt idx="1851">
                        <c:v>0.49782178223202211</c:v>
                      </c:pt>
                      <c:pt idx="1852">
                        <c:v>0.20009900992270013</c:v>
                      </c:pt>
                      <c:pt idx="1853">
                        <c:v>0.66782178225187494</c:v>
                      </c:pt>
                      <c:pt idx="1854">
                        <c:v>1.4473267328307684</c:v>
                      </c:pt>
                      <c:pt idx="1855">
                        <c:v>0.93891089119166615</c:v>
                      </c:pt>
                      <c:pt idx="1856">
                        <c:v>1.8370297031698395</c:v>
                      </c:pt>
                      <c:pt idx="1857">
                        <c:v>0.77425742582783941</c:v>
                      </c:pt>
                      <c:pt idx="1858">
                        <c:v>0.51138613866866478</c:v>
                      </c:pt>
                      <c:pt idx="1859">
                        <c:v>0.84217821791321024</c:v>
                      </c:pt>
                      <c:pt idx="1860">
                        <c:v>0.55752475253536937</c:v>
                      </c:pt>
                      <c:pt idx="1861">
                        <c:v>0.15029702971836312</c:v>
                      </c:pt>
                      <c:pt idx="1862">
                        <c:v>0.48801980203376316</c:v>
                      </c:pt>
                      <c:pt idx="1863">
                        <c:v>1.0983168318016252</c:v>
                      </c:pt>
                      <c:pt idx="1864">
                        <c:v>0.62009900996893508</c:v>
                      </c:pt>
                      <c:pt idx="1865">
                        <c:v>1.0462376238757953</c:v>
                      </c:pt>
                      <c:pt idx="1866">
                        <c:v>1.0710891090275894</c:v>
                      </c:pt>
                      <c:pt idx="1867">
                        <c:v>0.92306930703071755</c:v>
                      </c:pt>
                      <c:pt idx="1868">
                        <c:v>0.46683168321960233</c:v>
                      </c:pt>
                      <c:pt idx="1869">
                        <c:v>0.29386138617018698</c:v>
                      </c:pt>
                      <c:pt idx="1870">
                        <c:v>0.12762376239012499</c:v>
                      </c:pt>
                      <c:pt idx="1871">
                        <c:v>0.17000000001844598</c:v>
                      </c:pt>
                      <c:pt idx="1872">
                        <c:v>4.4554455450469155E-2</c:v>
                      </c:pt>
                      <c:pt idx="1873">
                        <c:v>0.53782178223669352</c:v>
                      </c:pt>
                      <c:pt idx="1874">
                        <c:v>1.2108910892410301</c:v>
                      </c:pt>
                      <c:pt idx="1875">
                        <c:v>1.118019802101708</c:v>
                      </c:pt>
                      <c:pt idx="1876">
                        <c:v>0.62019801986968581</c:v>
                      </c:pt>
                      <c:pt idx="1877">
                        <c:v>0.52960396045326297</c:v>
                      </c:pt>
                      <c:pt idx="1878">
                        <c:v>0.23039603962845664</c:v>
                      </c:pt>
                      <c:pt idx="1879">
                        <c:v>-0.13752475248913468</c:v>
                      </c:pt>
                      <c:pt idx="1880">
                        <c:v>0.11485148516089656</c:v>
                      </c:pt>
                      <c:pt idx="1881">
                        <c:v>0.13217821783592271</c:v>
                      </c:pt>
                      <c:pt idx="1882">
                        <c:v>0.34287128716570342</c:v>
                      </c:pt>
                      <c:pt idx="1883">
                        <c:v>0.65643564363597373</c:v>
                      </c:pt>
                      <c:pt idx="1884">
                        <c:v>0.88376237633411692</c:v>
                      </c:pt>
                      <c:pt idx="1885">
                        <c:v>0.70257425750127156</c:v>
                      </c:pt>
                      <c:pt idx="1886">
                        <c:v>0.66168316838843466</c:v>
                      </c:pt>
                      <c:pt idx="1887">
                        <c:v>0.66168316838984143</c:v>
                      </c:pt>
                      <c:pt idx="1888">
                        <c:v>0.3542574257816048</c:v>
                      </c:pt>
                      <c:pt idx="1889">
                        <c:v>0.1321782178359226</c:v>
                      </c:pt>
                      <c:pt idx="1890">
                        <c:v>0.64207920799050944</c:v>
                      </c:pt>
                      <c:pt idx="1891">
                        <c:v>1.107425742694627</c:v>
                      </c:pt>
                      <c:pt idx="1892">
                        <c:v>2.1196039606276913</c:v>
                      </c:pt>
                      <c:pt idx="1893">
                        <c:v>2.3395049507498191</c:v>
                      </c:pt>
                      <c:pt idx="1894">
                        <c:v>3.4838613865188037</c:v>
                      </c:pt>
                      <c:pt idx="1895">
                        <c:v>4.2694059410589809</c:v>
                      </c:pt>
                      <c:pt idx="1896">
                        <c:v>5.2446534659176853</c:v>
                      </c:pt>
                      <c:pt idx="1897">
                        <c:v>4.6629702975371865</c:v>
                      </c:pt>
                      <c:pt idx="1898">
                        <c:v>3.8328712875465403</c:v>
                      </c:pt>
                      <c:pt idx="1899">
                        <c:v>4.4318811886020653</c:v>
                      </c:pt>
                      <c:pt idx="1900">
                        <c:v>3.7655445548642668</c:v>
                      </c:pt>
                      <c:pt idx="1901">
                        <c:v>5.2552475253247657</c:v>
                      </c:pt>
                      <c:pt idx="1902">
                        <c:v>7.0281188126462117</c:v>
                      </c:pt>
                      <c:pt idx="1903">
                        <c:v>8.256435644463016</c:v>
                      </c:pt>
                      <c:pt idx="1904">
                        <c:v>11.785544555738953</c:v>
                      </c:pt>
                      <c:pt idx="1905">
                        <c:v>13.630990100493724</c:v>
                      </c:pt>
                      <c:pt idx="1906">
                        <c:v>14.91059406103035</c:v>
                      </c:pt>
                      <c:pt idx="1907">
                        <c:v>14.130198021341888</c:v>
                      </c:pt>
                      <c:pt idx="1908">
                        <c:v>14.32514851641147</c:v>
                      </c:pt>
                      <c:pt idx="1909">
                        <c:v>14.89920792241586</c:v>
                      </c:pt>
                      <c:pt idx="1910">
                        <c:v>13.441287130176606</c:v>
                      </c:pt>
                      <c:pt idx="1911">
                        <c:v>14.767029704578528</c:v>
                      </c:pt>
                      <c:pt idx="1912">
                        <c:v>14.022970298557102</c:v>
                      </c:pt>
                      <c:pt idx="1913">
                        <c:v>16.709108912711006</c:v>
                      </c:pt>
                      <c:pt idx="1914">
                        <c:v>17.701683170244735</c:v>
                      </c:pt>
                      <c:pt idx="1915">
                        <c:v>18.835445546606646</c:v>
                      </c:pt>
                      <c:pt idx="1916">
                        <c:v>19.004059408010349</c:v>
                      </c:pt>
                      <c:pt idx="1917">
                        <c:v>17.187326734545113</c:v>
                      </c:pt>
                      <c:pt idx="1918">
                        <c:v>18.142178219797064</c:v>
                      </c:pt>
                      <c:pt idx="1919">
                        <c:v>18.732079209960993</c:v>
                      </c:pt>
                      <c:pt idx="1920">
                        <c:v>18.399702972300208</c:v>
                      </c:pt>
                      <c:pt idx="1921">
                        <c:v>18.963168318897523</c:v>
                      </c:pt>
                      <c:pt idx="1922">
                        <c:v>20.584950497291782</c:v>
                      </c:pt>
                      <c:pt idx="1923">
                        <c:v>22.301980200449012</c:v>
                      </c:pt>
                      <c:pt idx="1924">
                        <c:v>22.631386141078828</c:v>
                      </c:pt>
                      <c:pt idx="1925">
                        <c:v>22.826930695555717</c:v>
                      </c:pt>
                      <c:pt idx="1926">
                        <c:v>22.631386141078831</c:v>
                      </c:pt>
                      <c:pt idx="1927">
                        <c:v>20.341782180432681</c:v>
                      </c:pt>
                      <c:pt idx="1928">
                        <c:v>21.563960398388861</c:v>
                      </c:pt>
                      <c:pt idx="1929">
                        <c:v>21.953861388529443</c:v>
                      </c:pt>
                      <c:pt idx="1930">
                        <c:v>22.857128715359316</c:v>
                      </c:pt>
                      <c:pt idx="1931">
                        <c:v>22.980297032205812</c:v>
                      </c:pt>
                      <c:pt idx="1932">
                        <c:v>25.402079210687859</c:v>
                      </c:pt>
                      <c:pt idx="1933">
                        <c:v>28.429702973394143</c:v>
                      </c:pt>
                      <c:pt idx="1934">
                        <c:v>27.280792082179371</c:v>
                      </c:pt>
                      <c:pt idx="1935">
                        <c:v>27.727227725792225</c:v>
                      </c:pt>
                      <c:pt idx="1936">
                        <c:v>27.823861389169934</c:v>
                      </c:pt>
                      <c:pt idx="1937">
                        <c:v>26.321386141480183</c:v>
                      </c:pt>
                      <c:pt idx="1938">
                        <c:v>24.880099012610724</c:v>
                      </c:pt>
                      <c:pt idx="1939">
                        <c:v>27.408415844569475</c:v>
                      </c:pt>
                      <c:pt idx="1940">
                        <c:v>24.874851487858251</c:v>
                      </c:pt>
                      <c:pt idx="1941">
                        <c:v>28.953267329886138</c:v>
                      </c:pt>
                      <c:pt idx="1942">
                        <c:v>30.190495052793018</c:v>
                      </c:pt>
                      <c:pt idx="1943">
                        <c:v>31.025247528131622</c:v>
                      </c:pt>
                      <c:pt idx="1944">
                        <c:v>31.239702973699799</c:v>
                      </c:pt>
                      <c:pt idx="1945">
                        <c:v>30.665643567696822</c:v>
                      </c:pt>
                      <c:pt idx="1946">
                        <c:v>27.341188121789369</c:v>
                      </c:pt>
                      <c:pt idx="1947">
                        <c:v>29.254554458632335</c:v>
                      </c:pt>
                      <c:pt idx="1948">
                        <c:v>28.582277230835412</c:v>
                      </c:pt>
                      <c:pt idx="1949">
                        <c:v>28.819405943733209</c:v>
                      </c:pt>
                      <c:pt idx="1950">
                        <c:v>29.773465349776334</c:v>
                      </c:pt>
                      <c:pt idx="1951">
                        <c:v>32.077425746067973</c:v>
                      </c:pt>
                      <c:pt idx="1952">
                        <c:v>33.143267330343086</c:v>
                      </c:pt>
                      <c:pt idx="1953">
                        <c:v>35.484257429606991</c:v>
                      </c:pt>
                      <c:pt idx="1954">
                        <c:v>38.552574261624592</c:v>
                      </c:pt>
                      <c:pt idx="1955">
                        <c:v>36.951188122837095</c:v>
                      </c:pt>
                      <c:pt idx="1956">
                        <c:v>35.519801984066603</c:v>
                      </c:pt>
                      <c:pt idx="1957">
                        <c:v>36.956435647589544</c:v>
                      </c:pt>
                      <c:pt idx="1958">
                        <c:v>37.93168317244826</c:v>
                      </c:pt>
                      <c:pt idx="1959">
                        <c:v>41.034752479716673</c:v>
                      </c:pt>
                      <c:pt idx="1960">
                        <c:v>42.467029707595302</c:v>
                      </c:pt>
                      <c:pt idx="1961">
                        <c:v>45.366930698010684</c:v>
                      </c:pt>
                      <c:pt idx="1962">
                        <c:v>46.848217826884877</c:v>
                      </c:pt>
                      <c:pt idx="1963">
                        <c:v>45.710693074284563</c:v>
                      </c:pt>
                      <c:pt idx="1964">
                        <c:v>45.307227727707371</c:v>
                      </c:pt>
                      <c:pt idx="1965">
                        <c:v>46.537029708038254</c:v>
                      </c:pt>
                      <c:pt idx="1966">
                        <c:v>45.418316836629891</c:v>
                      </c:pt>
                      <c:pt idx="1967">
                        <c:v>49.296435648933539</c:v>
                      </c:pt>
                      <c:pt idx="1968">
                        <c:v>49.217128718230867</c:v>
                      </c:pt>
                      <c:pt idx="1969">
                        <c:v>52.431287134424601</c:v>
                      </c:pt>
                      <c:pt idx="1970">
                        <c:v>53.133069312717069</c:v>
                      </c:pt>
                      <c:pt idx="1971">
                        <c:v>55.370495055535223</c:v>
                      </c:pt>
                      <c:pt idx="1972">
                        <c:v>56.734752481426305</c:v>
                      </c:pt>
                      <c:pt idx="1973">
                        <c:v>56.232376243748512</c:v>
                      </c:pt>
                      <c:pt idx="1974">
                        <c:v>54.58564357030172</c:v>
                      </c:pt>
                      <c:pt idx="1975">
                        <c:v>57.234059412173842</c:v>
                      </c:pt>
                      <c:pt idx="1976">
                        <c:v>54.494257431676459</c:v>
                      </c:pt>
                      <c:pt idx="1977">
                        <c:v>53.994950500930379</c:v>
                      </c:pt>
                      <c:pt idx="1978">
                        <c:v>52.877029708729431</c:v>
                      </c:pt>
                      <c:pt idx="1979">
                        <c:v>54.155841590057207</c:v>
                      </c:pt>
                      <c:pt idx="1980">
                        <c:v>52.789405946342555</c:v>
                      </c:pt>
                      <c:pt idx="1981">
                        <c:v>53.637722778119198</c:v>
                      </c:pt>
                      <c:pt idx="1982">
                        <c:v>53.338514857294378</c:v>
                      </c:pt>
                      <c:pt idx="1983">
                        <c:v>51.111683173883335</c:v>
                      </c:pt>
                      <c:pt idx="1984">
                        <c:v>50.845742579795228</c:v>
                      </c:pt>
                      <c:pt idx="1985">
                        <c:v>53.929207926664333</c:v>
                      </c:pt>
                      <c:pt idx="1986">
                        <c:v>48.00851485671275</c:v>
                      </c:pt>
                      <c:pt idx="1987">
                        <c:v>47.547029708149147</c:v>
                      </c:pt>
                      <c:pt idx="1988">
                        <c:v>46.919207925901972</c:v>
                      </c:pt>
                      <c:pt idx="1989">
                        <c:v>43.379603965119692</c:v>
                      </c:pt>
                      <c:pt idx="1990">
                        <c:v>43.838019806754382</c:v>
                      </c:pt>
                      <c:pt idx="1991">
                        <c:v>38.895544558691057</c:v>
                      </c:pt>
                      <c:pt idx="1992">
                        <c:v>40.870099014352832</c:v>
                      </c:pt>
                      <c:pt idx="1993">
                        <c:v>37.777623766490095</c:v>
                      </c:pt>
                      <c:pt idx="1994">
                        <c:v>35.86950495440243</c:v>
                      </c:pt>
                      <c:pt idx="1995">
                        <c:v>35.754752479142283</c:v>
                      </c:pt>
                      <c:pt idx="1996">
                        <c:v>34.190990102734361</c:v>
                      </c:pt>
                      <c:pt idx="1997">
                        <c:v>34.012673271030344</c:v>
                      </c:pt>
                      <c:pt idx="1998">
                        <c:v>35.608118815760122</c:v>
                      </c:pt>
                      <c:pt idx="1999">
                        <c:v>34.067920795790052</c:v>
                      </c:pt>
                      <c:pt idx="2000">
                        <c:v>34.005148518554968</c:v>
                      </c:pt>
                      <c:pt idx="2001">
                        <c:v>30.435148518166194</c:v>
                      </c:pt>
                      <c:pt idx="2002">
                        <c:v>28.891188121959139</c:v>
                      </c:pt>
                      <c:pt idx="2003">
                        <c:v>25.038712874013264</c:v>
                      </c:pt>
                      <c:pt idx="2004">
                        <c:v>21.255445546868152</c:v>
                      </c:pt>
                      <c:pt idx="2005">
                        <c:v>16.301980199794759</c:v>
                      </c:pt>
                      <c:pt idx="2006">
                        <c:v>12.729702971683082</c:v>
                      </c:pt>
                      <c:pt idx="2007">
                        <c:v>8.460396040526259</c:v>
                      </c:pt>
                      <c:pt idx="2008">
                        <c:v>3.8831683172546292</c:v>
                      </c:pt>
                      <c:pt idx="2009">
                        <c:v>0.72376237631683893</c:v>
                      </c:pt>
                      <c:pt idx="2010">
                        <c:v>-0.4108910891532318</c:v>
                      </c:pt>
                      <c:pt idx="2011">
                        <c:v>7.1287128719343548E-2</c:v>
                      </c:pt>
                      <c:pt idx="2012">
                        <c:v>0.55940594065526483</c:v>
                      </c:pt>
                      <c:pt idx="2013">
                        <c:v>0.8158415842473391</c:v>
                      </c:pt>
                      <c:pt idx="2014">
                        <c:v>0.39504950499369046</c:v>
                      </c:pt>
                      <c:pt idx="2015">
                        <c:v>3.6633663370698406E-2</c:v>
                      </c:pt>
                      <c:pt idx="2016">
                        <c:v>-0.50792079213534802</c:v>
                      </c:pt>
                      <c:pt idx="2017">
                        <c:v>0.41089108915323197</c:v>
                      </c:pt>
                      <c:pt idx="2018">
                        <c:v>0.41683168321376329</c:v>
                      </c:pt>
                      <c:pt idx="2019">
                        <c:v>-0.34356435647377415</c:v>
                      </c:pt>
                      <c:pt idx="2020">
                        <c:v>-2.4059405943225172</c:v>
                      </c:pt>
                      <c:pt idx="2021">
                        <c:v>-0.27128712874129296</c:v>
                      </c:pt>
                      <c:pt idx="2022">
                        <c:v>-0.40099009905422206</c:v>
                      </c:pt>
                      <c:pt idx="2023">
                        <c:v>-0.19504950497174095</c:v>
                      </c:pt>
                      <c:pt idx="2024">
                        <c:v>-0.3445544554826897</c:v>
                      </c:pt>
                      <c:pt idx="2025">
                        <c:v>0.68118811888560893</c:v>
                      </c:pt>
                      <c:pt idx="2026">
                        <c:v>-0.59405940600531681</c:v>
                      </c:pt>
                      <c:pt idx="2027">
                        <c:v>-0.91881188128857949</c:v>
                      </c:pt>
                      <c:pt idx="2028">
                        <c:v>0.90891089118816337</c:v>
                      </c:pt>
                      <c:pt idx="2029">
                        <c:v>1.175247524880654</c:v>
                      </c:pt>
                      <c:pt idx="2030">
                        <c:v>1.0891089109333098E-2</c:v>
                      </c:pt>
                      <c:pt idx="2031">
                        <c:v>0.14851485150062604</c:v>
                      </c:pt>
                      <c:pt idx="2032">
                        <c:v>-1.4851485150625322E-2</c:v>
                      </c:pt>
                      <c:pt idx="2033">
                        <c:v>0.26633663369249205</c:v>
                      </c:pt>
                      <c:pt idx="2034">
                        <c:v>-1.1603960397300295</c:v>
                      </c:pt>
                      <c:pt idx="2035">
                        <c:v>0.61188118818550408</c:v>
                      </c:pt>
                      <c:pt idx="2036">
                        <c:v>1.0049504951585484</c:v>
                      </c:pt>
                      <c:pt idx="2037">
                        <c:v>0.6099009901662652</c:v>
                      </c:pt>
                      <c:pt idx="2038">
                        <c:v>-0.4059405941030233</c:v>
                      </c:pt>
                      <c:pt idx="2039">
                        <c:v>1.2782178219204889</c:v>
                      </c:pt>
                      <c:pt idx="2040">
                        <c:v>0.9445544555485379</c:v>
                      </c:pt>
                      <c:pt idx="2041">
                        <c:v>0.14950495051094878</c:v>
                      </c:pt>
                      <c:pt idx="2042">
                        <c:v>4.6534653471115503E-2</c:v>
                      </c:pt>
                      <c:pt idx="2043">
                        <c:v>-0.283168316862356</c:v>
                      </c:pt>
                      <c:pt idx="2044">
                        <c:v>0.59009900996402542</c:v>
                      </c:pt>
                      <c:pt idx="2045">
                        <c:v>0.80099009909671393</c:v>
                      </c:pt>
                      <c:pt idx="2046">
                        <c:v>6.7326732680864823E-2</c:v>
                      </c:pt>
                      <c:pt idx="2047">
                        <c:v>-0.38514851489327367</c:v>
                      </c:pt>
                      <c:pt idx="2048">
                        <c:v>4.9504950502084052E-3</c:v>
                      </c:pt>
                      <c:pt idx="2049">
                        <c:v>0.456435643614024</c:v>
                      </c:pt>
                      <c:pt idx="2050">
                        <c:v>-2.0792079209749716E-2</c:v>
                      </c:pt>
                      <c:pt idx="2051">
                        <c:v>-0.54950495055484727</c:v>
                      </c:pt>
                      <c:pt idx="2052">
                        <c:v>4.7524752480031948E-2</c:v>
                      </c:pt>
                      <c:pt idx="2053">
                        <c:v>0.70792079215729697</c:v>
                      </c:pt>
                      <c:pt idx="2054">
                        <c:v>0.62574257432580638</c:v>
                      </c:pt>
                      <c:pt idx="2055">
                        <c:v>-0.54257425748540011</c:v>
                      </c:pt>
                      <c:pt idx="2056">
                        <c:v>-0.60693069313529591</c:v>
                      </c:pt>
                      <c:pt idx="2057">
                        <c:v>0.62079207927559787</c:v>
                      </c:pt>
                      <c:pt idx="2058">
                        <c:v>0.99405940604921494</c:v>
                      </c:pt>
                      <c:pt idx="2059">
                        <c:v>0.2217821782420229</c:v>
                      </c:pt>
                      <c:pt idx="2060">
                        <c:v>0.3326732673630341</c:v>
                      </c:pt>
                      <c:pt idx="2061">
                        <c:v>-0.28811881191256461</c:v>
                      </c:pt>
                      <c:pt idx="2062">
                        <c:v>0.72871287136563956</c:v>
                      </c:pt>
                      <c:pt idx="2063">
                        <c:v>4.1584158420907714E-2</c:v>
                      </c:pt>
                      <c:pt idx="2064">
                        <c:v>1.3287128714328953</c:v>
                      </c:pt>
                      <c:pt idx="2065">
                        <c:v>-0.62673267333612803</c:v>
                      </c:pt>
                      <c:pt idx="2066">
                        <c:v>-7.128712872075102E-2</c:v>
                      </c:pt>
                      <c:pt idx="2067">
                        <c:v>1.1178217823002066</c:v>
                      </c:pt>
                      <c:pt idx="2068">
                        <c:v>0.47623762381485785</c:v>
                      </c:pt>
                      <c:pt idx="2069">
                        <c:v>0.44554455450328406</c:v>
                      </c:pt>
                      <c:pt idx="2070">
                        <c:v>3.0693069310166615E-2</c:v>
                      </c:pt>
                      <c:pt idx="2071">
                        <c:v>1.0871287129900391</c:v>
                      </c:pt>
                      <c:pt idx="2072">
                        <c:v>0.42574257430385698</c:v>
                      </c:pt>
                      <c:pt idx="2073">
                        <c:v>-0.14554455447106321</c:v>
                      </c:pt>
                      <c:pt idx="2074">
                        <c:v>-0.5940594060053167</c:v>
                      </c:pt>
                      <c:pt idx="2075">
                        <c:v>0.18118811883143821</c:v>
                      </c:pt>
                      <c:pt idx="2076">
                        <c:v>0.46732673272476399</c:v>
                      </c:pt>
                      <c:pt idx="2077">
                        <c:v>0.3653465346924395</c:v>
                      </c:pt>
                      <c:pt idx="2078">
                        <c:v>0.19504950497174101</c:v>
                      </c:pt>
                      <c:pt idx="2079">
                        <c:v>0.32772277231282521</c:v>
                      </c:pt>
                      <c:pt idx="2080">
                        <c:v>0.2277227723011471</c:v>
                      </c:pt>
                      <c:pt idx="2081">
                        <c:v>0.20693069309139689</c:v>
                      </c:pt>
                      <c:pt idx="2082">
                        <c:v>0.27722772280182451</c:v>
                      </c:pt>
                      <c:pt idx="2083">
                        <c:v>0.63168316838633842</c:v>
                      </c:pt>
                      <c:pt idx="2084">
                        <c:v>0.15940594061136551</c:v>
                      </c:pt>
                      <c:pt idx="2085">
                        <c:v>0.29108910894212681</c:v>
                      </c:pt>
                      <c:pt idx="2086">
                        <c:v>0.36435643568352372</c:v>
                      </c:pt>
                      <c:pt idx="2087">
                        <c:v>0.2000000000219497</c:v>
                      </c:pt>
                      <c:pt idx="2088">
                        <c:v>-7.227722773107384E-2</c:v>
                      </c:pt>
                      <c:pt idx="2089">
                        <c:v>0.391089108953805</c:v>
                      </c:pt>
                      <c:pt idx="2090">
                        <c:v>-0.15841584160104266</c:v>
                      </c:pt>
                      <c:pt idx="2091">
                        <c:v>-0.17821782180187656</c:v>
                      </c:pt>
                      <c:pt idx="2092">
                        <c:v>-8.8118811890615253E-2</c:v>
                      </c:pt>
                      <c:pt idx="2093">
                        <c:v>0.7089108911662132</c:v>
                      </c:pt>
                      <c:pt idx="2094">
                        <c:v>7.2277227731073687E-2</c:v>
                      </c:pt>
                      <c:pt idx="2095">
                        <c:v>0.19603960398065709</c:v>
                      </c:pt>
                      <c:pt idx="2096">
                        <c:v>-0.18415841586240794</c:v>
                      </c:pt>
                      <c:pt idx="2097">
                        <c:v>-9.9009901004166005E-3</c:v>
                      </c:pt>
                      <c:pt idx="2098">
                        <c:v>0.30198019805286686</c:v>
                      </c:pt>
                      <c:pt idx="2099">
                        <c:v>-0.13267326734108434</c:v>
                      </c:pt>
                      <c:pt idx="2100">
                        <c:v>-0.26633663369249172</c:v>
                      </c:pt>
                      <c:pt idx="2101">
                        <c:v>-0.50198019807481642</c:v>
                      </c:pt>
                      <c:pt idx="2102">
                        <c:v>-0.31287128716219997</c:v>
                      </c:pt>
                      <c:pt idx="2103">
                        <c:v>0.29900990102189806</c:v>
                      </c:pt>
                      <c:pt idx="2104">
                        <c:v>-0.14257425744150107</c:v>
                      </c:pt>
                      <c:pt idx="2105">
                        <c:v>-1.2475247526117288</c:v>
                      </c:pt>
                      <c:pt idx="2106">
                        <c:v>-0.73861386146605645</c:v>
                      </c:pt>
                      <c:pt idx="2107">
                        <c:v>0.66138613868618235</c:v>
                      </c:pt>
                      <c:pt idx="2108">
                        <c:v>-0.10198019803091748</c:v>
                      </c:pt>
                      <c:pt idx="2109">
                        <c:v>0.1178217821904587</c:v>
                      </c:pt>
                      <c:pt idx="2110">
                        <c:v>0.45049504955349268</c:v>
                      </c:pt>
                      <c:pt idx="2111">
                        <c:v>-0.17524752477231412</c:v>
                      </c:pt>
                      <c:pt idx="2112">
                        <c:v>-0.21485148517257424</c:v>
                      </c:pt>
                      <c:pt idx="2113">
                        <c:v>0.3445544554826897</c:v>
                      </c:pt>
                      <c:pt idx="2114">
                        <c:v>0.75346534661668285</c:v>
                      </c:pt>
                      <c:pt idx="2115">
                        <c:v>-0.75940594067580702</c:v>
                      </c:pt>
                      <c:pt idx="2116">
                        <c:v>-1.4059405942113641</c:v>
                      </c:pt>
                      <c:pt idx="2117">
                        <c:v>1.2217821783503617</c:v>
                      </c:pt>
                      <c:pt idx="2118">
                        <c:v>0.78910891097705793</c:v>
                      </c:pt>
                      <c:pt idx="2119">
                        <c:v>-7.1287128720750229E-2</c:v>
                      </c:pt>
                      <c:pt idx="2120">
                        <c:v>0.20000000002054244</c:v>
                      </c:pt>
                      <c:pt idx="2121">
                        <c:v>0.57029702976600471</c:v>
                      </c:pt>
                      <c:pt idx="2122">
                        <c:v>0.38415841588295052</c:v>
                      </c:pt>
                      <c:pt idx="2123">
                        <c:v>-0.19207920794217861</c:v>
                      </c:pt>
                      <c:pt idx="2124">
                        <c:v>-0.34554455449301275</c:v>
                      </c:pt>
                      <c:pt idx="2125">
                        <c:v>0.96930693079958041</c:v>
                      </c:pt>
                      <c:pt idx="2126">
                        <c:v>0.12277227724066733</c:v>
                      </c:pt>
                      <c:pt idx="2127">
                        <c:v>-0.12277227724066712</c:v>
                      </c:pt>
                      <c:pt idx="2128">
                        <c:v>-8.8118811890615267E-2</c:v>
                      </c:pt>
                      <c:pt idx="2129">
                        <c:v>0.39009900994348234</c:v>
                      </c:pt>
                      <c:pt idx="2130">
                        <c:v>0.2059405940810741</c:v>
                      </c:pt>
                      <c:pt idx="2131">
                        <c:v>0.27722772280323166</c:v>
                      </c:pt>
                      <c:pt idx="2132">
                        <c:v>-0.10792079209004214</c:v>
                      </c:pt>
                      <c:pt idx="2133">
                        <c:v>-0.25643564359207471</c:v>
                      </c:pt>
                      <c:pt idx="2134">
                        <c:v>0.13267326734108412</c:v>
                      </c:pt>
                      <c:pt idx="2135">
                        <c:v>0.15841584160104266</c:v>
                      </c:pt>
                      <c:pt idx="2136">
                        <c:v>0.4514851485638155</c:v>
                      </c:pt>
                      <c:pt idx="2137">
                        <c:v>0.2405940594325332</c:v>
                      </c:pt>
                      <c:pt idx="2138">
                        <c:v>0.2297029703217931</c:v>
                      </c:pt>
                      <c:pt idx="2139">
                        <c:v>0.30396039607210568</c:v>
                      </c:pt>
                      <c:pt idx="2140">
                        <c:v>-0.3594059406333151</c:v>
                      </c:pt>
                      <c:pt idx="2141">
                        <c:v>-0.20693069309280421</c:v>
                      </c:pt>
                      <c:pt idx="2142">
                        <c:v>0.15049504952127188</c:v>
                      </c:pt>
                      <c:pt idx="2143">
                        <c:v>-1.1881188119656026E-2</c:v>
                      </c:pt>
                      <c:pt idx="2144">
                        <c:v>3.6633663370698406E-2</c:v>
                      </c:pt>
                      <c:pt idx="2145">
                        <c:v>-0.12871287130119888</c:v>
                      </c:pt>
                      <c:pt idx="2146">
                        <c:v>0.37425742578394061</c:v>
                      </c:pt>
                      <c:pt idx="2147">
                        <c:v>-0.15742574259071962</c:v>
                      </c:pt>
                      <c:pt idx="2148">
                        <c:v>-0.25643564359207488</c:v>
                      </c:pt>
                      <c:pt idx="2149">
                        <c:v>-0.12772277229087572</c:v>
                      </c:pt>
                      <c:pt idx="2150">
                        <c:v>-0.19108910893044864</c:v>
                      </c:pt>
                      <c:pt idx="2151">
                        <c:v>0.15346534655224123</c:v>
                      </c:pt>
                      <c:pt idx="2152">
                        <c:v>0.39009900994348196</c:v>
                      </c:pt>
                      <c:pt idx="2153">
                        <c:v>0.26138613864228322</c:v>
                      </c:pt>
                      <c:pt idx="2154">
                        <c:v>-6.8316831691188434E-2</c:v>
                      </c:pt>
                      <c:pt idx="2155">
                        <c:v>-0.58613861392554589</c:v>
                      </c:pt>
                      <c:pt idx="2156">
                        <c:v>-0.15940594061136557</c:v>
                      </c:pt>
                      <c:pt idx="2157">
                        <c:v>-0.26534653468216851</c:v>
                      </c:pt>
                      <c:pt idx="2158">
                        <c:v>-6.534653466162578E-2</c:v>
                      </c:pt>
                      <c:pt idx="2159">
                        <c:v>-0.10297029704124061</c:v>
                      </c:pt>
                      <c:pt idx="2160">
                        <c:v>-0.27722772280323155</c:v>
                      </c:pt>
                      <c:pt idx="2161">
                        <c:v>0.3841584158843574</c:v>
                      </c:pt>
                      <c:pt idx="2162">
                        <c:v>6.0396039610010221E-2</c:v>
                      </c:pt>
                      <c:pt idx="2163">
                        <c:v>-0.43564356440427382</c:v>
                      </c:pt>
                      <c:pt idx="2164">
                        <c:v>-5.0495049511000624E-2</c:v>
                      </c:pt>
                      <c:pt idx="2165">
                        <c:v>-0.3138613861725229</c:v>
                      </c:pt>
                      <c:pt idx="2166">
                        <c:v>-0.32178217825229366</c:v>
                      </c:pt>
                      <c:pt idx="2167">
                        <c:v>-0.14455445546214743</c:v>
                      </c:pt>
                      <c:pt idx="2168">
                        <c:v>-8.2178217830083569E-2</c:v>
                      </c:pt>
                      <c:pt idx="2169">
                        <c:v>0.21089108913268959</c:v>
                      </c:pt>
                      <c:pt idx="2170">
                        <c:v>-6.9031689055900825E-16</c:v>
                      </c:pt>
                      <c:pt idx="2171">
                        <c:v>-0.4564356436140245</c:v>
                      </c:pt>
                      <c:pt idx="2172">
                        <c:v>-0.31287128716360674</c:v>
                      </c:pt>
                      <c:pt idx="2173">
                        <c:v>0.33762376241324221</c:v>
                      </c:pt>
                      <c:pt idx="2174">
                        <c:v>-0.17524752477090719</c:v>
                      </c:pt>
                      <c:pt idx="2175">
                        <c:v>0.29207920795245002</c:v>
                      </c:pt>
                      <c:pt idx="2176">
                        <c:v>-0.28811881191256472</c:v>
                      </c:pt>
                      <c:pt idx="2177">
                        <c:v>0.16831683170145945</c:v>
                      </c:pt>
                      <c:pt idx="2178">
                        <c:v>-7.0297029710427644E-2</c:v>
                      </c:pt>
                      <c:pt idx="2179">
                        <c:v>-0.18910891091120943</c:v>
                      </c:pt>
                      <c:pt idx="2180">
                        <c:v>0.12178217823034403</c:v>
                      </c:pt>
                      <c:pt idx="2181">
                        <c:v>0.13861386140020879</c:v>
                      </c:pt>
                      <c:pt idx="2182">
                        <c:v>-0.39306930697445158</c:v>
                      </c:pt>
                      <c:pt idx="2183">
                        <c:v>-5.7425742580448275E-2</c:v>
                      </c:pt>
                      <c:pt idx="2184">
                        <c:v>0.13267326734108431</c:v>
                      </c:pt>
                      <c:pt idx="2185">
                        <c:v>0.1594059406113657</c:v>
                      </c:pt>
                      <c:pt idx="2186">
                        <c:v>0.4534653465844618</c:v>
                      </c:pt>
                      <c:pt idx="2187">
                        <c:v>0.30000000003222088</c:v>
                      </c:pt>
                      <c:pt idx="2188">
                        <c:v>0.20495049507215798</c:v>
                      </c:pt>
                      <c:pt idx="2189">
                        <c:v>-5.1485148519916701E-2</c:v>
                      </c:pt>
                      <c:pt idx="2190">
                        <c:v>-0.21980198022137606</c:v>
                      </c:pt>
                      <c:pt idx="2191">
                        <c:v>-6.2376237630656757E-2</c:v>
                      </c:pt>
                      <c:pt idx="2192">
                        <c:v>0.33366336637194999</c:v>
                      </c:pt>
                      <c:pt idx="2193">
                        <c:v>0.27722772280323149</c:v>
                      </c:pt>
                      <c:pt idx="2194">
                        <c:v>3.5175382958420802E-17</c:v>
                      </c:pt>
                      <c:pt idx="2195">
                        <c:v>8.6138613871375905E-2</c:v>
                      </c:pt>
                      <c:pt idx="2196">
                        <c:v>0.6000000000658483</c:v>
                      </c:pt>
                      <c:pt idx="2197">
                        <c:v>8.7128712881699044E-2</c:v>
                      </c:pt>
                      <c:pt idx="2198">
                        <c:v>-0.20099009903086537</c:v>
                      </c:pt>
                      <c:pt idx="2199">
                        <c:v>0.13960396041193865</c:v>
                      </c:pt>
                      <c:pt idx="2200">
                        <c:v>0.10198019803091737</c:v>
                      </c:pt>
                      <c:pt idx="2201">
                        <c:v>0.5198019802550039</c:v>
                      </c:pt>
                      <c:pt idx="2202">
                        <c:v>-7.3267326739990035E-2</c:v>
                      </c:pt>
                      <c:pt idx="2203">
                        <c:v>-0.45544554460510811</c:v>
                      </c:pt>
                      <c:pt idx="2204">
                        <c:v>-0.21089108913128249</c:v>
                      </c:pt>
                      <c:pt idx="2205">
                        <c:v>-0.2306930693321162</c:v>
                      </c:pt>
                      <c:pt idx="2206">
                        <c:v>6.2376237630656861E-2</c:v>
                      </c:pt>
                      <c:pt idx="2207">
                        <c:v>-9.3069306940823507E-2</c:v>
                      </c:pt>
                      <c:pt idx="2208">
                        <c:v>0.3019801980528668</c:v>
                      </c:pt>
                      <c:pt idx="2209">
                        <c:v>0.14356435645182417</c:v>
                      </c:pt>
                      <c:pt idx="2210">
                        <c:v>0.11782178219045876</c:v>
                      </c:pt>
                      <c:pt idx="2211">
                        <c:v>-0.24653465349165779</c:v>
                      </c:pt>
                      <c:pt idx="2212">
                        <c:v>-0.16435643566157418</c:v>
                      </c:pt>
                      <c:pt idx="2213">
                        <c:v>-0.49207920797439919</c:v>
                      </c:pt>
                      <c:pt idx="2214">
                        <c:v>-0.43564356440427415</c:v>
                      </c:pt>
                      <c:pt idx="2215">
                        <c:v>-0.21980198022137618</c:v>
                      </c:pt>
                      <c:pt idx="2216">
                        <c:v>-0.44455445549436806</c:v>
                      </c:pt>
                      <c:pt idx="2217">
                        <c:v>0.30297029706178302</c:v>
                      </c:pt>
                      <c:pt idx="2218">
                        <c:v>-0.42970297034374266</c:v>
                      </c:pt>
                      <c:pt idx="2219">
                        <c:v>-0.67920792086636939</c:v>
                      </c:pt>
                      <c:pt idx="2220">
                        <c:v>-0.66138613868618223</c:v>
                      </c:pt>
                      <c:pt idx="2221">
                        <c:v>-1.3346534654920199</c:v>
                      </c:pt>
                      <c:pt idx="2222">
                        <c:v>-0.6811881188870158</c:v>
                      </c:pt>
                      <c:pt idx="2223">
                        <c:v>-0.4405940594544826</c:v>
                      </c:pt>
                      <c:pt idx="2224">
                        <c:v>-0.32277227726261681</c:v>
                      </c:pt>
                      <c:pt idx="2225">
                        <c:v>-0.26336633666292913</c:v>
                      </c:pt>
                      <c:pt idx="2226">
                        <c:v>-0.75445544562700573</c:v>
                      </c:pt>
                      <c:pt idx="2227">
                        <c:v>-0.54851485154452462</c:v>
                      </c:pt>
                      <c:pt idx="2228">
                        <c:v>-0.97128712881881951</c:v>
                      </c:pt>
                      <c:pt idx="2229">
                        <c:v>-1.7752475249465025</c:v>
                      </c:pt>
                      <c:pt idx="2230">
                        <c:v>-1.7485148516762214</c:v>
                      </c:pt>
                      <c:pt idx="2231">
                        <c:v>-1.006930693179195</c:v>
                      </c:pt>
                      <c:pt idx="2232">
                        <c:v>-1.6871287130544814</c:v>
                      </c:pt>
                      <c:pt idx="2233">
                        <c:v>-1.7653465348446782</c:v>
                      </c:pt>
                      <c:pt idx="2234">
                        <c:v>-1.6970297031548978</c:v>
                      </c:pt>
                      <c:pt idx="2235">
                        <c:v>-0.40000000004389891</c:v>
                      </c:pt>
                      <c:pt idx="2236">
                        <c:v>-1.3613861387623019</c:v>
                      </c:pt>
                      <c:pt idx="2237">
                        <c:v>-1.3742574258922808</c:v>
                      </c:pt>
                      <c:pt idx="2238">
                        <c:v>-4.4792079212791869</c:v>
                      </c:pt>
                      <c:pt idx="2239">
                        <c:v>-9.4267326742948718</c:v>
                      </c:pt>
                      <c:pt idx="2240">
                        <c:v>-13.089108912316391</c:v>
                      </c:pt>
                      <c:pt idx="2241">
                        <c:v>-15.659405942300486</c:v>
                      </c:pt>
                      <c:pt idx="2242">
                        <c:v>-17.515841586065349</c:v>
                      </c:pt>
                      <c:pt idx="2243">
                        <c:v>-19.974257427918108</c:v>
                      </c:pt>
                      <c:pt idx="2244">
                        <c:v>-23.806534656057316</c:v>
                      </c:pt>
                      <c:pt idx="2245">
                        <c:v>-26.233762379094749</c:v>
                      </c:pt>
                      <c:pt idx="2246">
                        <c:v>-28.463663369437548</c:v>
                      </c:pt>
                      <c:pt idx="2247">
                        <c:v>-31.742079211377607</c:v>
                      </c:pt>
                      <c:pt idx="2248">
                        <c:v>-33.227128716490149</c:v>
                      </c:pt>
                      <c:pt idx="2249">
                        <c:v>-32.871386142194474</c:v>
                      </c:pt>
                      <c:pt idx="2250">
                        <c:v>-31.789603963859054</c:v>
                      </c:pt>
                      <c:pt idx="2251">
                        <c:v>-32.774653468916</c:v>
                      </c:pt>
                      <c:pt idx="2252">
                        <c:v>-32.939306934281248</c:v>
                      </c:pt>
                      <c:pt idx="2253">
                        <c:v>-31.920297033179491</c:v>
                      </c:pt>
                      <c:pt idx="2254">
                        <c:v>-33.97504950865072</c:v>
                      </c:pt>
                      <c:pt idx="2255">
                        <c:v>-37.582673271420511</c:v>
                      </c:pt>
                      <c:pt idx="2256">
                        <c:v>-35.991089112829854</c:v>
                      </c:pt>
                      <c:pt idx="2257">
                        <c:v>-38.228514855648001</c:v>
                      </c:pt>
                      <c:pt idx="2258">
                        <c:v>-38.469603964587094</c:v>
                      </c:pt>
                      <c:pt idx="2259">
                        <c:v>-37.618217825878745</c:v>
                      </c:pt>
                      <c:pt idx="2260">
                        <c:v>-40.197029707348491</c:v>
                      </c:pt>
                      <c:pt idx="2261">
                        <c:v>-44.046534658263397</c:v>
                      </c:pt>
                      <c:pt idx="2262">
                        <c:v>-41.446435648077305</c:v>
                      </c:pt>
                      <c:pt idx="2263">
                        <c:v>-46.364851490197665</c:v>
                      </c:pt>
                      <c:pt idx="2264">
                        <c:v>-48.008514856714172</c:v>
                      </c:pt>
                      <c:pt idx="2265">
                        <c:v>-43.37039604432735</c:v>
                      </c:pt>
                      <c:pt idx="2266">
                        <c:v>-44.7000000048684</c:v>
                      </c:pt>
                      <c:pt idx="2267">
                        <c:v>-45.857128717865209</c:v>
                      </c:pt>
                      <c:pt idx="2268">
                        <c:v>-47.485049510122927</c:v>
                      </c:pt>
                      <c:pt idx="2269">
                        <c:v>-48.434554460720257</c:v>
                      </c:pt>
                      <c:pt idx="2270">
                        <c:v>-51.050396045163737</c:v>
                      </c:pt>
                      <c:pt idx="2271">
                        <c:v>-50.434059411434603</c:v>
                      </c:pt>
                      <c:pt idx="2272">
                        <c:v>-51.913168322485177</c:v>
                      </c:pt>
                      <c:pt idx="2273">
                        <c:v>-51.690990104640193</c:v>
                      </c:pt>
                      <c:pt idx="2274">
                        <c:v>-52.497821787895262</c:v>
                      </c:pt>
                      <c:pt idx="2275">
                        <c:v>-50.035247530202525</c:v>
                      </c:pt>
                      <c:pt idx="2276">
                        <c:v>-49.870495054936519</c:v>
                      </c:pt>
                      <c:pt idx="2277">
                        <c:v>-51.410792084807362</c:v>
                      </c:pt>
                      <c:pt idx="2278">
                        <c:v>-51.86099010465864</c:v>
                      </c:pt>
                      <c:pt idx="2279">
                        <c:v>-54.133168322726171</c:v>
                      </c:pt>
                      <c:pt idx="2280">
                        <c:v>-55.887128718957747</c:v>
                      </c:pt>
                      <c:pt idx="2281">
                        <c:v>-55.935544560547335</c:v>
                      </c:pt>
                      <c:pt idx="2282">
                        <c:v>-57.746237630051326</c:v>
                      </c:pt>
                      <c:pt idx="2283">
                        <c:v>-56.160693075423339</c:v>
                      </c:pt>
                      <c:pt idx="2284">
                        <c:v>-56.586732679429481</c:v>
                      </c:pt>
                      <c:pt idx="2285">
                        <c:v>-55.397722778310666</c:v>
                      </c:pt>
                      <c:pt idx="2286">
                        <c:v>-57.326237630006524</c:v>
                      </c:pt>
                      <c:pt idx="2287">
                        <c:v>-57.966039610272702</c:v>
                      </c:pt>
                      <c:pt idx="2288">
                        <c:v>-60.424059412521061</c:v>
                      </c:pt>
                      <c:pt idx="2289">
                        <c:v>-61.065445551206288</c:v>
                      </c:pt>
                      <c:pt idx="2290">
                        <c:v>-59.922475254050639</c:v>
                      </c:pt>
                      <c:pt idx="2291">
                        <c:v>-59.577326739162039</c:v>
                      </c:pt>
                      <c:pt idx="2292">
                        <c:v>-58.741782184616028</c:v>
                      </c:pt>
                      <c:pt idx="2293">
                        <c:v>-58.660198026190471</c:v>
                      </c:pt>
                      <c:pt idx="2294">
                        <c:v>-57.452376243881126</c:v>
                      </c:pt>
                      <c:pt idx="2295">
                        <c:v>-60.065247531293643</c:v>
                      </c:pt>
                      <c:pt idx="2296">
                        <c:v>-60.788118818502333</c:v>
                      </c:pt>
                      <c:pt idx="2297">
                        <c:v>-62.042079214678338</c:v>
                      </c:pt>
                      <c:pt idx="2298">
                        <c:v>-63.314158422738195</c:v>
                      </c:pt>
                      <c:pt idx="2299">
                        <c:v>-60.541881194711507</c:v>
                      </c:pt>
                      <c:pt idx="2300">
                        <c:v>-63.72504951189142</c:v>
                      </c:pt>
                      <c:pt idx="2301">
                        <c:v>-60.777524759093815</c:v>
                      </c:pt>
                      <c:pt idx="2302">
                        <c:v>-66.175544561663031</c:v>
                      </c:pt>
                      <c:pt idx="2303">
                        <c:v>-61.449900996791484</c:v>
                      </c:pt>
                      <c:pt idx="2304">
                        <c:v>-62.729504957328139</c:v>
                      </c:pt>
                      <c:pt idx="2305">
                        <c:v>-63.076237630632967</c:v>
                      </c:pt>
                      <c:pt idx="2306">
                        <c:v>-63.215940600944258</c:v>
                      </c:pt>
                      <c:pt idx="2307">
                        <c:v>-63.512079214837328</c:v>
                      </c:pt>
                      <c:pt idx="2308">
                        <c:v>-66.208019809190915</c:v>
                      </c:pt>
                      <c:pt idx="2309">
                        <c:v>-63.84138614556641</c:v>
                      </c:pt>
                      <c:pt idx="2310">
                        <c:v>-63.221287135598878</c:v>
                      </c:pt>
                      <c:pt idx="2311">
                        <c:v>-61.403762382926217</c:v>
                      </c:pt>
                      <c:pt idx="2312">
                        <c:v>-63.555841591080409</c:v>
                      </c:pt>
                      <c:pt idx="2313">
                        <c:v>-58.700990105402525</c:v>
                      </c:pt>
                      <c:pt idx="2314">
                        <c:v>-62.697029709798123</c:v>
                      </c:pt>
                      <c:pt idx="2315">
                        <c:v>-59.024752481676181</c:v>
                      </c:pt>
                      <c:pt idx="2316">
                        <c:v>-59.325346541114307</c:v>
                      </c:pt>
                      <c:pt idx="2317">
                        <c:v>-57.726138620148923</c:v>
                      </c:pt>
                      <c:pt idx="2318">
                        <c:v>-58.414752481609149</c:v>
                      </c:pt>
                      <c:pt idx="2319">
                        <c:v>-53.769801986054389</c:v>
                      </c:pt>
                      <c:pt idx="2320">
                        <c:v>-55.191881194129643</c:v>
                      </c:pt>
                      <c:pt idx="2321">
                        <c:v>-52.973663372105733</c:v>
                      </c:pt>
                      <c:pt idx="2322">
                        <c:v>-50.312376243102882</c:v>
                      </c:pt>
                      <c:pt idx="2323">
                        <c:v>-47.017821787298899</c:v>
                      </c:pt>
                      <c:pt idx="2324">
                        <c:v>-48.423564361709467</c:v>
                      </c:pt>
                      <c:pt idx="2325">
                        <c:v>-45.094653470258422</c:v>
                      </c:pt>
                      <c:pt idx="2326">
                        <c:v>-46.228811886222601</c:v>
                      </c:pt>
                      <c:pt idx="2327">
                        <c:v>-49.496633668757021</c:v>
                      </c:pt>
                      <c:pt idx="2328">
                        <c:v>-47.443465351702031</c:v>
                      </c:pt>
                      <c:pt idx="2329">
                        <c:v>-46.641980203100125</c:v>
                      </c:pt>
                      <c:pt idx="2330">
                        <c:v>-48.461386143891296</c:v>
                      </c:pt>
                      <c:pt idx="2331">
                        <c:v>-43.871683173094809</c:v>
                      </c:pt>
                      <c:pt idx="2332">
                        <c:v>-44.282970301853148</c:v>
                      </c:pt>
                      <c:pt idx="2333">
                        <c:v>-42.903663371009188</c:v>
                      </c:pt>
                      <c:pt idx="2334">
                        <c:v>-44.343762381067577</c:v>
                      </c:pt>
                      <c:pt idx="2335">
                        <c:v>-44.596039608817584</c:v>
                      </c:pt>
                      <c:pt idx="2336">
                        <c:v>-45.474158420794787</c:v>
                      </c:pt>
                      <c:pt idx="2337">
                        <c:v>-45.416831688115089</c:v>
                      </c:pt>
                      <c:pt idx="2338">
                        <c:v>-42.063267331313739</c:v>
                      </c:pt>
                      <c:pt idx="2339">
                        <c:v>-43.33306931165</c:v>
                      </c:pt>
                      <c:pt idx="2340">
                        <c:v>-39.620000004315258</c:v>
                      </c:pt>
                      <c:pt idx="2341">
                        <c:v>-39.820198024139401</c:v>
                      </c:pt>
                      <c:pt idx="2342">
                        <c:v>-36.17693069700924</c:v>
                      </c:pt>
                      <c:pt idx="2343">
                        <c:v>-34.386633667111319</c:v>
                      </c:pt>
                      <c:pt idx="2344">
                        <c:v>-32.365247528277557</c:v>
                      </c:pt>
                      <c:pt idx="2345">
                        <c:v>-34.356039607702606</c:v>
                      </c:pt>
                      <c:pt idx="2346">
                        <c:v>-33.216633666983824</c:v>
                      </c:pt>
                      <c:pt idx="2347">
                        <c:v>-33.108910894695299</c:v>
                      </c:pt>
                      <c:pt idx="2348">
                        <c:v>-32.261782181731881</c:v>
                      </c:pt>
                      <c:pt idx="2349">
                        <c:v>-31.769603963856024</c:v>
                      </c:pt>
                      <c:pt idx="2350">
                        <c:v>-32.000000003485177</c:v>
                      </c:pt>
                      <c:pt idx="2351">
                        <c:v>-31.404851488568799</c:v>
                      </c:pt>
                      <c:pt idx="2352">
                        <c:v>-31.728415845040217</c:v>
                      </c:pt>
                      <c:pt idx="2353">
                        <c:v>-29.732376240862024</c:v>
                      </c:pt>
                      <c:pt idx="2354">
                        <c:v>-28.244257428818454</c:v>
                      </c:pt>
                      <c:pt idx="2355">
                        <c:v>-31.470891092536359</c:v>
                      </c:pt>
                      <c:pt idx="2356">
                        <c:v>-29.968415844848064</c:v>
                      </c:pt>
                      <c:pt idx="2357">
                        <c:v>-29.358415844781749</c:v>
                      </c:pt>
                      <c:pt idx="2358">
                        <c:v>-29.419603963600569</c:v>
                      </c:pt>
                      <c:pt idx="2359">
                        <c:v>-28.736039607089907</c:v>
                      </c:pt>
                      <c:pt idx="2360">
                        <c:v>-27.947029706014302</c:v>
                      </c:pt>
                      <c:pt idx="2361">
                        <c:v>-26.922673270258638</c:v>
                      </c:pt>
                      <c:pt idx="2362">
                        <c:v>-27.650594062417557</c:v>
                      </c:pt>
                      <c:pt idx="2363">
                        <c:v>-29.7021782210563</c:v>
                      </c:pt>
                      <c:pt idx="2364">
                        <c:v>-28.977722775433513</c:v>
                      </c:pt>
                      <c:pt idx="2365">
                        <c:v>-30.081287131989011</c:v>
                      </c:pt>
                      <c:pt idx="2366">
                        <c:v>-30.399801983508794</c:v>
                      </c:pt>
                      <c:pt idx="2367">
                        <c:v>-28.952475250678031</c:v>
                      </c:pt>
                      <c:pt idx="2368">
                        <c:v>-30.29594059735938</c:v>
                      </c:pt>
                      <c:pt idx="2369">
                        <c:v>-30.429900993413025</c:v>
                      </c:pt>
                      <c:pt idx="2370">
                        <c:v>-26.884950497977567</c:v>
                      </c:pt>
                      <c:pt idx="2371">
                        <c:v>-28.389306933785068</c:v>
                      </c:pt>
                      <c:pt idx="2372">
                        <c:v>-27.466138616852195</c:v>
                      </c:pt>
                      <c:pt idx="2373">
                        <c:v>-30.09188119139608</c:v>
                      </c:pt>
                      <c:pt idx="2374">
                        <c:v>-27.489306933687001</c:v>
                      </c:pt>
                      <c:pt idx="2375">
                        <c:v>-27.011881191061004</c:v>
                      </c:pt>
                      <c:pt idx="2376">
                        <c:v>-28.573168319943107</c:v>
                      </c:pt>
                      <c:pt idx="2377">
                        <c:v>-27.024653468289547</c:v>
                      </c:pt>
                      <c:pt idx="2378">
                        <c:v>-22.738613863862902</c:v>
                      </c:pt>
                      <c:pt idx="2379">
                        <c:v>-20.816138616128359</c:v>
                      </c:pt>
                      <c:pt idx="2380">
                        <c:v>-12.504257427104834</c:v>
                      </c:pt>
                      <c:pt idx="2381">
                        <c:v>-7.2457425750461457</c:v>
                      </c:pt>
                      <c:pt idx="2382">
                        <c:v>-6.1118811887841904</c:v>
                      </c:pt>
                      <c:pt idx="2383">
                        <c:v>-6.3426732680177587</c:v>
                      </c:pt>
                      <c:pt idx="2384">
                        <c:v>-4.8937623767707557</c:v>
                      </c:pt>
                      <c:pt idx="2385">
                        <c:v>-8.7643564365983639</c:v>
                      </c:pt>
                      <c:pt idx="2386">
                        <c:v>-9.7070297040277129</c:v>
                      </c:pt>
                      <c:pt idx="2387">
                        <c:v>-9.1541584168381913</c:v>
                      </c:pt>
                      <c:pt idx="2388">
                        <c:v>-6.3067326739544312</c:v>
                      </c:pt>
                      <c:pt idx="2389">
                        <c:v>-4.8348514856748226</c:v>
                      </c:pt>
                      <c:pt idx="2390">
                        <c:v>-4.4697029707838851</c:v>
                      </c:pt>
                      <c:pt idx="2391">
                        <c:v>-1.1020792080407122</c:v>
                      </c:pt>
                      <c:pt idx="2392">
                        <c:v>-2.7401980201003799</c:v>
                      </c:pt>
                      <c:pt idx="2393">
                        <c:v>-5.5822772283309279</c:v>
                      </c:pt>
                      <c:pt idx="2394">
                        <c:v>-6.3818811888136127</c:v>
                      </c:pt>
                      <c:pt idx="2395">
                        <c:v>-6.5820792086377642</c:v>
                      </c:pt>
                      <c:pt idx="2396">
                        <c:v>-8.5120792088483821</c:v>
                      </c:pt>
                      <c:pt idx="2397">
                        <c:v>-7.0953465354263265</c:v>
                      </c:pt>
                      <c:pt idx="2398">
                        <c:v>-5.8900990105428672</c:v>
                      </c:pt>
                      <c:pt idx="2399">
                        <c:v>-7.8450495058046252</c:v>
                      </c:pt>
                      <c:pt idx="2400">
                        <c:v>-7.5678217830020973</c:v>
                      </c:pt>
                      <c:pt idx="2401">
                        <c:v>-7.1311881195882023</c:v>
                      </c:pt>
                      <c:pt idx="2402">
                        <c:v>-10.944752476439067</c:v>
                      </c:pt>
                      <c:pt idx="2403">
                        <c:v>-10.245346535768864</c:v>
                      </c:pt>
                      <c:pt idx="2404">
                        <c:v>-13.764950496548794</c:v>
                      </c:pt>
                      <c:pt idx="2405">
                        <c:v>-14.931287130339353</c:v>
                      </c:pt>
                      <c:pt idx="2406">
                        <c:v>-14.001089110435577</c:v>
                      </c:pt>
                      <c:pt idx="2407">
                        <c:v>-16.480693071101797</c:v>
                      </c:pt>
                      <c:pt idx="2408">
                        <c:v>-13.056831684589996</c:v>
                      </c:pt>
                      <c:pt idx="2409">
                        <c:v>-13.149702971729312</c:v>
                      </c:pt>
                      <c:pt idx="2410">
                        <c:v>-10.508217822926632</c:v>
                      </c:pt>
                      <c:pt idx="2411">
                        <c:v>-8.7175247534249944</c:v>
                      </c:pt>
                      <c:pt idx="2412">
                        <c:v>-7.399702971102843</c:v>
                      </c:pt>
                      <c:pt idx="2413">
                        <c:v>-3.8418811885373834</c:v>
                      </c:pt>
                      <c:pt idx="2414">
                        <c:v>-5.213663366903857</c:v>
                      </c:pt>
                      <c:pt idx="2415">
                        <c:v>-3.7561386142704185</c:v>
                      </c:pt>
                      <c:pt idx="2416">
                        <c:v>-3.1355445547963239</c:v>
                      </c:pt>
                      <c:pt idx="2417">
                        <c:v>-2.04108910913313</c:v>
                      </c:pt>
                      <c:pt idx="2418">
                        <c:v>-1.5757425744290117</c:v>
                      </c:pt>
                      <c:pt idx="2419">
                        <c:v>-0.70287128720563419</c:v>
                      </c:pt>
                      <c:pt idx="2420">
                        <c:v>4.4950495054176295E-2</c:v>
                      </c:pt>
                      <c:pt idx="2421">
                        <c:v>-1.4356435645463838E-2</c:v>
                      </c:pt>
                      <c:pt idx="2422">
                        <c:v>0.1700000000191495</c:v>
                      </c:pt>
                      <c:pt idx="2423">
                        <c:v>0.62059405947339286</c:v>
                      </c:pt>
                      <c:pt idx="2424">
                        <c:v>0.58465346541006158</c:v>
                      </c:pt>
                      <c:pt idx="2425">
                        <c:v>0.30782178221194401</c:v>
                      </c:pt>
                      <c:pt idx="2426">
                        <c:v>0.23643564359044214</c:v>
                      </c:pt>
                      <c:pt idx="2427">
                        <c:v>0.41504950499602594</c:v>
                      </c:pt>
                      <c:pt idx="2428">
                        <c:v>0.31316831686585944</c:v>
                      </c:pt>
                      <c:pt idx="2429">
                        <c:v>0.26138613864228311</c:v>
                      </c:pt>
                      <c:pt idx="2430">
                        <c:v>0.62059405947339308</c:v>
                      </c:pt>
                      <c:pt idx="2431">
                        <c:v>0.33811881191840371</c:v>
                      </c:pt>
                      <c:pt idx="2432">
                        <c:v>0.23069306933211625</c:v>
                      </c:pt>
                      <c:pt idx="2433">
                        <c:v>0.15900990100765866</c:v>
                      </c:pt>
                      <c:pt idx="2434">
                        <c:v>2.1584158417867684E-2</c:v>
                      </c:pt>
                      <c:pt idx="2435">
                        <c:v>0.13405940595511459</c:v>
                      </c:pt>
                      <c:pt idx="2436">
                        <c:v>-0.53811881194035316</c:v>
                      </c:pt>
                      <c:pt idx="2437">
                        <c:v>-2.6831683171735871E-2</c:v>
                      </c:pt>
                      <c:pt idx="2438">
                        <c:v>-0.22514851487599544</c:v>
                      </c:pt>
                      <c:pt idx="2439">
                        <c:v>-0.20544554457731956</c:v>
                      </c:pt>
                      <c:pt idx="2440">
                        <c:v>-0.22554455448040595</c:v>
                      </c:pt>
                      <c:pt idx="2441">
                        <c:v>-6.6039603967585889E-2</c:v>
                      </c:pt>
                      <c:pt idx="2442">
                        <c:v>-0.34336633667086486</c:v>
                      </c:pt>
                      <c:pt idx="2443">
                        <c:v>4.1188118816496137E-2</c:v>
                      </c:pt>
                      <c:pt idx="2444">
                        <c:v>-1.0594059407080332E-2</c:v>
                      </c:pt>
                      <c:pt idx="2445">
                        <c:v>-8.762376238615717E-2</c:v>
                      </c:pt>
                      <c:pt idx="2446">
                        <c:v>3.0198019805708794E-2</c:v>
                      </c:pt>
                      <c:pt idx="2447">
                        <c:v>-0.27722772280252794</c:v>
                      </c:pt>
                      <c:pt idx="2448">
                        <c:v>-0.21069306932978057</c:v>
                      </c:pt>
                      <c:pt idx="2449">
                        <c:v>-0.15415841585820123</c:v>
                      </c:pt>
                      <c:pt idx="2450">
                        <c:v>0.46683168321889917</c:v>
                      </c:pt>
                      <c:pt idx="2451">
                        <c:v>0.70099009908644172</c:v>
                      </c:pt>
                      <c:pt idx="2452">
                        <c:v>1.2429702971645225</c:v>
                      </c:pt>
                      <c:pt idx="2453">
                        <c:v>0.31841584161902436</c:v>
                      </c:pt>
                      <c:pt idx="2454">
                        <c:v>-0.15564356437298221</c:v>
                      </c:pt>
                      <c:pt idx="2455">
                        <c:v>-0.32900990102540101</c:v>
                      </c:pt>
                      <c:pt idx="2456">
                        <c:v>-0.48831683173671919</c:v>
                      </c:pt>
                      <c:pt idx="2457">
                        <c:v>-0.61188118818550419</c:v>
                      </c:pt>
                      <c:pt idx="2458">
                        <c:v>-4.108910891504175E-2</c:v>
                      </c:pt>
                      <c:pt idx="2459">
                        <c:v>7.1386138621501352E-2</c:v>
                      </c:pt>
                      <c:pt idx="2460">
                        <c:v>0.48831683173671919</c:v>
                      </c:pt>
                      <c:pt idx="2461">
                        <c:v>0.26673267329690226</c:v>
                      </c:pt>
                      <c:pt idx="2462">
                        <c:v>-9.2871287138618336E-2</c:v>
                      </c:pt>
                      <c:pt idx="2463">
                        <c:v>-0.37356435647657366</c:v>
                      </c:pt>
                      <c:pt idx="2464">
                        <c:v>-0.45584158420811138</c:v>
                      </c:pt>
                      <c:pt idx="2465">
                        <c:v>-1.2218811882525205</c:v>
                      </c:pt>
                      <c:pt idx="2466">
                        <c:v>-0.50267326738147944</c:v>
                      </c:pt>
                      <c:pt idx="2467">
                        <c:v>-9.2871287138618183E-2</c:v>
                      </c:pt>
                      <c:pt idx="2468">
                        <c:v>0.32366336637218879</c:v>
                      </c:pt>
                      <c:pt idx="2469">
                        <c:v>-0.12881188120194961</c:v>
                      </c:pt>
                      <c:pt idx="2470">
                        <c:v>7.1386138621501435E-2</c:v>
                      </c:pt>
                      <c:pt idx="2471">
                        <c:v>-0.44722772282097389</c:v>
                      </c:pt>
                      <c:pt idx="2472">
                        <c:v>-0.72445544562350173</c:v>
                      </c:pt>
                      <c:pt idx="2473">
                        <c:v>0.93366336643850167</c:v>
                      </c:pt>
                      <c:pt idx="2474">
                        <c:v>0.91782178227825595</c:v>
                      </c:pt>
                      <c:pt idx="2475">
                        <c:v>-0.46683168321889867</c:v>
                      </c:pt>
                      <c:pt idx="2476">
                        <c:v>-0.60960396046260512</c:v>
                      </c:pt>
                      <c:pt idx="2477">
                        <c:v>-0.15900990100765877</c:v>
                      </c:pt>
                      <c:pt idx="2478">
                        <c:v>-1.0623762377389971</c:v>
                      </c:pt>
                      <c:pt idx="2479">
                        <c:v>-2.1411881190455579</c:v>
                      </c:pt>
                      <c:pt idx="2480">
                        <c:v>-1.2879207922194031</c:v>
                      </c:pt>
                      <c:pt idx="2481">
                        <c:v>-1.9390099012014601</c:v>
                      </c:pt>
                      <c:pt idx="2482">
                        <c:v>-1.6005940595801009</c:v>
                      </c:pt>
                      <c:pt idx="2483">
                        <c:v>-0.52425742580005052</c:v>
                      </c:pt>
                      <c:pt idx="2484">
                        <c:v>-0.11287128714095386</c:v>
                      </c:pt>
                      <c:pt idx="2485">
                        <c:v>-0.26128712874153215</c:v>
                      </c:pt>
                      <c:pt idx="2486">
                        <c:v>-0.57940594065689688</c:v>
                      </c:pt>
                      <c:pt idx="2487">
                        <c:v>-0.82633663375366795</c:v>
                      </c:pt>
                      <c:pt idx="2488">
                        <c:v>-0.73346534661434726</c:v>
                      </c:pt>
                      <c:pt idx="2489">
                        <c:v>-1.869207920995491</c:v>
                      </c:pt>
                      <c:pt idx="2490">
                        <c:v>-1.3702970298523951</c:v>
                      </c:pt>
                      <c:pt idx="2491">
                        <c:v>-1.7706930695000012</c:v>
                      </c:pt>
                      <c:pt idx="2492">
                        <c:v>-1.5545544556148514</c:v>
                      </c:pt>
                      <c:pt idx="2493">
                        <c:v>-2.4471287131376074</c:v>
                      </c:pt>
                      <c:pt idx="2494">
                        <c:v>-1.416732673422056</c:v>
                      </c:pt>
                      <c:pt idx="2495">
                        <c:v>-2.4361386141268202</c:v>
                      </c:pt>
                      <c:pt idx="2496">
                        <c:v>-2.7651485151529238</c:v>
                      </c:pt>
                      <c:pt idx="2497">
                        <c:v>-5.3784158421698463</c:v>
                      </c:pt>
                      <c:pt idx="2498">
                        <c:v>-3.5808910894988091</c:v>
                      </c:pt>
                      <c:pt idx="2499">
                        <c:v>-5.449702970890594</c:v>
                      </c:pt>
                      <c:pt idx="2500">
                        <c:v>-3.9975247529103681</c:v>
                      </c:pt>
                      <c:pt idx="2501">
                        <c:v>-5.5498019808023189</c:v>
                      </c:pt>
                      <c:pt idx="2502">
                        <c:v>-4.95613861440071</c:v>
                      </c:pt>
                      <c:pt idx="2503">
                        <c:v>-6.4857425749637212</c:v>
                      </c:pt>
                      <c:pt idx="2504">
                        <c:v>-7.5428712879502511</c:v>
                      </c:pt>
                      <c:pt idx="2505">
                        <c:v>-7.2853465354471068</c:v>
                      </c:pt>
                      <c:pt idx="2506">
                        <c:v>-9.1329702980247305</c:v>
                      </c:pt>
                      <c:pt idx="2507">
                        <c:v>-10.200792080319101</c:v>
                      </c:pt>
                      <c:pt idx="2508">
                        <c:v>-9.7588118822505869</c:v>
                      </c:pt>
                      <c:pt idx="2509">
                        <c:v>-11.61564356562126</c:v>
                      </c:pt>
                      <c:pt idx="2510">
                        <c:v>-10.409603961530388</c:v>
                      </c:pt>
                      <c:pt idx="2511">
                        <c:v>-12.257227724106608</c:v>
                      </c:pt>
                      <c:pt idx="2512">
                        <c:v>-12.625940595434427</c:v>
                      </c:pt>
                      <c:pt idx="2513">
                        <c:v>-13.775940595559575</c:v>
                      </c:pt>
                      <c:pt idx="2514">
                        <c:v>-16.002871288871393</c:v>
                      </c:pt>
                      <c:pt idx="2515">
                        <c:v>-14.879603962016528</c:v>
                      </c:pt>
                      <c:pt idx="2516">
                        <c:v>-15.047722773915785</c:v>
                      </c:pt>
                      <c:pt idx="2517">
                        <c:v>-14.731188120415945</c:v>
                      </c:pt>
                      <c:pt idx="2518">
                        <c:v>-16.788118813710025</c:v>
                      </c:pt>
                      <c:pt idx="2519">
                        <c:v>-16.351386140394673</c:v>
                      </c:pt>
                      <c:pt idx="2520">
                        <c:v>-16.330297031481976</c:v>
                      </c:pt>
                      <c:pt idx="2521">
                        <c:v>-16.33702970474922</c:v>
                      </c:pt>
                      <c:pt idx="2522">
                        <c:v>-19.198910893179885</c:v>
                      </c:pt>
                      <c:pt idx="2523">
                        <c:v>-18.403069308934892</c:v>
                      </c:pt>
                      <c:pt idx="2524">
                        <c:v>-18.962772279293109</c:v>
                      </c:pt>
                      <c:pt idx="2525">
                        <c:v>-18.378118813883042</c:v>
                      </c:pt>
                      <c:pt idx="2526">
                        <c:v>-17.634158417761661</c:v>
                      </c:pt>
                      <c:pt idx="2527">
                        <c:v>-13.015643565774193</c:v>
                      </c:pt>
                      <c:pt idx="2528">
                        <c:v>-11.467128714119932</c:v>
                      </c:pt>
                      <c:pt idx="2529">
                        <c:v>-14.926435645190598</c:v>
                      </c:pt>
                      <c:pt idx="2530">
                        <c:v>-14.298316833240438</c:v>
                      </c:pt>
                      <c:pt idx="2531">
                        <c:v>-14.946138615489275</c:v>
                      </c:pt>
                      <c:pt idx="2532">
                        <c:v>-16.870396041441566</c:v>
                      </c:pt>
                      <c:pt idx="2533">
                        <c:v>-19.902178219989565</c:v>
                      </c:pt>
                      <c:pt idx="2534">
                        <c:v>-17.784158417778482</c:v>
                      </c:pt>
                      <c:pt idx="2535">
                        <c:v>-16.593168318639037</c:v>
                      </c:pt>
                      <c:pt idx="2536">
                        <c:v>-17.178019803851303</c:v>
                      </c:pt>
                      <c:pt idx="2537">
                        <c:v>-15.053069308570395</c:v>
                      </c:pt>
                      <c:pt idx="2538">
                        <c:v>-12.740495050892367</c:v>
                      </c:pt>
                      <c:pt idx="2539">
                        <c:v>-11.447326733920155</c:v>
                      </c:pt>
                      <c:pt idx="2540">
                        <c:v>-10.003960397129266</c:v>
                      </c:pt>
                      <c:pt idx="2541">
                        <c:v>-11.719009902266556</c:v>
                      </c:pt>
                      <c:pt idx="2542">
                        <c:v>-10.332970298155015</c:v>
                      </c:pt>
                      <c:pt idx="2543">
                        <c:v>-8.7339603969907991</c:v>
                      </c:pt>
                      <c:pt idx="2544">
                        <c:v>-8.6551485157939911</c:v>
                      </c:pt>
                      <c:pt idx="2545">
                        <c:v>-7.3011881196070005</c:v>
                      </c:pt>
                      <c:pt idx="2546">
                        <c:v>-7.6696039612315046</c:v>
                      </c:pt>
                      <c:pt idx="2547">
                        <c:v>-5.099504951050327</c:v>
                      </c:pt>
                      <c:pt idx="2548">
                        <c:v>-4.4679207925657964</c:v>
                      </c:pt>
                      <c:pt idx="2549">
                        <c:v>-2.6114851487991815</c:v>
                      </c:pt>
                      <c:pt idx="2550">
                        <c:v>-2.262574257672195</c:v>
                      </c:pt>
                      <c:pt idx="2551">
                        <c:v>-1.6385148516637267</c:v>
                      </c:pt>
                      <c:pt idx="2552">
                        <c:v>-2.1498019804319921</c:v>
                      </c:pt>
                      <c:pt idx="2553">
                        <c:v>-2.1857425744953236</c:v>
                      </c:pt>
                      <c:pt idx="2554">
                        <c:v>-1.0107920793179772</c:v>
                      </c:pt>
                      <c:pt idx="2555">
                        <c:v>-2.3915841586763493</c:v>
                      </c:pt>
                      <c:pt idx="2556">
                        <c:v>-0.77445544562898916</c:v>
                      </c:pt>
                      <c:pt idx="2557">
                        <c:v>0.45801980202990822</c:v>
                      </c:pt>
                      <c:pt idx="2558">
                        <c:v>0.90683168326711749</c:v>
                      </c:pt>
                      <c:pt idx="2559">
                        <c:v>0.52237623768050745</c:v>
                      </c:pt>
                      <c:pt idx="2560">
                        <c:v>0.12326732674618064</c:v>
                      </c:pt>
                      <c:pt idx="2561">
                        <c:v>0.37386138617917819</c:v>
                      </c:pt>
                      <c:pt idx="2562">
                        <c:v>4.108910891539342E-2</c:v>
                      </c:pt>
                      <c:pt idx="2563">
                        <c:v>0.70297029710638548</c:v>
                      </c:pt>
                      <c:pt idx="2564">
                        <c:v>0.26118811884042958</c:v>
                      </c:pt>
                      <c:pt idx="2565">
                        <c:v>0.56881188124981696</c:v>
                      </c:pt>
                      <c:pt idx="2566">
                        <c:v>2.1285148517170804</c:v>
                      </c:pt>
                      <c:pt idx="2567">
                        <c:v>1.7600990100925682</c:v>
                      </c:pt>
                      <c:pt idx="2568">
                        <c:v>0.81564356444513386</c:v>
                      </c:pt>
                      <c:pt idx="2569">
                        <c:v>0.64029702977242087</c:v>
                      </c:pt>
                      <c:pt idx="2570">
                        <c:v>0.42584158420460794</c:v>
                      </c:pt>
                      <c:pt idx="2571">
                        <c:v>0.28801980201146188</c:v>
                      </c:pt>
                      <c:pt idx="2572">
                        <c:v>1.642079208099553</c:v>
                      </c:pt>
                      <c:pt idx="2573">
                        <c:v>1.4576237625348927</c:v>
                      </c:pt>
                      <c:pt idx="2574">
                        <c:v>2.4109900992724214</c:v>
                      </c:pt>
                      <c:pt idx="2575">
                        <c:v>3.8528712875481714</c:v>
                      </c:pt>
                      <c:pt idx="2576">
                        <c:v>1.9602970299167255</c:v>
                      </c:pt>
                      <c:pt idx="2577">
                        <c:v>1.1697029704245336</c:v>
                      </c:pt>
                      <c:pt idx="2578">
                        <c:v>1.268118812019273</c:v>
                      </c:pt>
                      <c:pt idx="2579">
                        <c:v>1.1177227723991034</c:v>
                      </c:pt>
                      <c:pt idx="2580">
                        <c:v>1.7081188120671396</c:v>
                      </c:pt>
                      <c:pt idx="2581">
                        <c:v>2.273366336881129</c:v>
                      </c:pt>
                      <c:pt idx="2582">
                        <c:v>2.5811881190927219</c:v>
                      </c:pt>
                      <c:pt idx="2583">
                        <c:v>1.8064356437611273</c:v>
                      </c:pt>
                      <c:pt idx="2584">
                        <c:v>1.0679207921954699</c:v>
                      </c:pt>
                      <c:pt idx="2585">
                        <c:v>2.493366336905062</c:v>
                      </c:pt>
                      <c:pt idx="2586">
                        <c:v>2.7508910894085625</c:v>
                      </c:pt>
                      <c:pt idx="2587">
                        <c:v>0.84247524761651793</c:v>
                      </c:pt>
                      <c:pt idx="2588">
                        <c:v>1.7241584160292387</c:v>
                      </c:pt>
                      <c:pt idx="2589">
                        <c:v>2.8888118815028112</c:v>
                      </c:pt>
                      <c:pt idx="2590">
                        <c:v>3.3912871290820856</c:v>
                      </c:pt>
                      <c:pt idx="2591">
                        <c:v>6.6501980205260436</c:v>
                      </c:pt>
                      <c:pt idx="2592">
                        <c:v>10.660198020963039</c:v>
                      </c:pt>
                      <c:pt idx="2593">
                        <c:v>11.760198021082701</c:v>
                      </c:pt>
                      <c:pt idx="2594">
                        <c:v>15.970693071046457</c:v>
                      </c:pt>
                      <c:pt idx="2595">
                        <c:v>16.387524754259864</c:v>
                      </c:pt>
                      <c:pt idx="2596">
                        <c:v>19.773168318985437</c:v>
                      </c:pt>
                      <c:pt idx="2597">
                        <c:v>21.959009903381851</c:v>
                      </c:pt>
                      <c:pt idx="2598">
                        <c:v>23.252178220354434</c:v>
                      </c:pt>
                      <c:pt idx="2599">
                        <c:v>23.153663368858229</c:v>
                      </c:pt>
                      <c:pt idx="2600">
                        <c:v>23.329306933233902</c:v>
                      </c:pt>
                      <c:pt idx="2601">
                        <c:v>22.513465348986205</c:v>
                      </c:pt>
                      <c:pt idx="2602">
                        <c:v>23.318316834222767</c:v>
                      </c:pt>
                      <c:pt idx="2603">
                        <c:v>24.647425745258666</c:v>
                      </c:pt>
                      <c:pt idx="2604">
                        <c:v>24.273564359079128</c:v>
                      </c:pt>
                      <c:pt idx="2605">
                        <c:v>30.640693072644265</c:v>
                      </c:pt>
                      <c:pt idx="2606">
                        <c:v>29.800297032948802</c:v>
                      </c:pt>
                      <c:pt idx="2607">
                        <c:v>30.758910894439158</c:v>
                      </c:pt>
                      <c:pt idx="2608">
                        <c:v>34.34514851859258</c:v>
                      </c:pt>
                      <c:pt idx="2609">
                        <c:v>26.115940596903609</c:v>
                      </c:pt>
                      <c:pt idx="2610">
                        <c:v>26.582772280122484</c:v>
                      </c:pt>
                      <c:pt idx="2611">
                        <c:v>25.8599009929152</c:v>
                      </c:pt>
                      <c:pt idx="2612">
                        <c:v>28.732574260555172</c:v>
                      </c:pt>
                      <c:pt idx="2613">
                        <c:v>30.531881191444658</c:v>
                      </c:pt>
                      <c:pt idx="2614">
                        <c:v>31.953564359915514</c:v>
                      </c:pt>
                      <c:pt idx="2615">
                        <c:v>31.819900993564104</c:v>
                      </c:pt>
                      <c:pt idx="2616">
                        <c:v>35.6224752514049</c:v>
                      </c:pt>
                      <c:pt idx="2617">
                        <c:v>32.118217825280048</c:v>
                      </c:pt>
                      <c:pt idx="2618">
                        <c:v>29.542772280444932</c:v>
                      </c:pt>
                      <c:pt idx="2619">
                        <c:v>29.921980201279091</c:v>
                      </c:pt>
                      <c:pt idx="2620">
                        <c:v>32.651188122367991</c:v>
                      </c:pt>
                      <c:pt idx="2621">
                        <c:v>35.617227726651016</c:v>
                      </c:pt>
                      <c:pt idx="2622">
                        <c:v>37.85465346946917</c:v>
                      </c:pt>
                      <c:pt idx="2623">
                        <c:v>39.161782182482803</c:v>
                      </c:pt>
                      <c:pt idx="2624">
                        <c:v>38.716534657681756</c:v>
                      </c:pt>
                      <c:pt idx="2625">
                        <c:v>39.095742578515214</c:v>
                      </c:pt>
                      <c:pt idx="2626">
                        <c:v>36.094554459376965</c:v>
                      </c:pt>
                      <c:pt idx="2627">
                        <c:v>32.220297033211722</c:v>
                      </c:pt>
                      <c:pt idx="2628">
                        <c:v>31.390495052924031</c:v>
                      </c:pt>
                      <c:pt idx="2629">
                        <c:v>29.41930693389692</c:v>
                      </c:pt>
                      <c:pt idx="2630">
                        <c:v>32.205841587666185</c:v>
                      </c:pt>
                      <c:pt idx="2631">
                        <c:v>33.277425746198958</c:v>
                      </c:pt>
                      <c:pt idx="2632">
                        <c:v>35.725940597950583</c:v>
                      </c:pt>
                      <c:pt idx="2633">
                        <c:v>36.160693073245291</c:v>
                      </c:pt>
                      <c:pt idx="2634">
                        <c:v>37.008613865416834</c:v>
                      </c:pt>
                      <c:pt idx="2635">
                        <c:v>33.991188122513904</c:v>
                      </c:pt>
                      <c:pt idx="2636">
                        <c:v>33.221881191736991</c:v>
                      </c:pt>
                      <c:pt idx="2637">
                        <c:v>32.441881191652229</c:v>
                      </c:pt>
                      <c:pt idx="2638">
                        <c:v>34.202376241348865</c:v>
                      </c:pt>
                      <c:pt idx="2639">
                        <c:v>38.28029703387228</c:v>
                      </c:pt>
                      <c:pt idx="2640">
                        <c:v>38.43069307349279</c:v>
                      </c:pt>
                      <c:pt idx="2641">
                        <c:v>40.98990099456325</c:v>
                      </c:pt>
                      <c:pt idx="2642">
                        <c:v>39.814950499385546</c:v>
                      </c:pt>
                      <c:pt idx="2643">
                        <c:v>36.709801984195721</c:v>
                      </c:pt>
                      <c:pt idx="2644">
                        <c:v>38.276534657633896</c:v>
                      </c:pt>
                      <c:pt idx="2645">
                        <c:v>38.146237627917166</c:v>
                      </c:pt>
                      <c:pt idx="2646">
                        <c:v>38.34643564774062</c:v>
                      </c:pt>
                      <c:pt idx="2647">
                        <c:v>37.890495053631057</c:v>
                      </c:pt>
                      <c:pt idx="2648">
                        <c:v>39.589405944905856</c:v>
                      </c:pt>
                      <c:pt idx="2649">
                        <c:v>34.858811884984831</c:v>
                      </c:pt>
                      <c:pt idx="2650">
                        <c:v>35.858118815786497</c:v>
                      </c:pt>
                      <c:pt idx="2651">
                        <c:v>37.434257429819915</c:v>
                      </c:pt>
                      <c:pt idx="2652">
                        <c:v>36.879405944610468</c:v>
                      </c:pt>
                      <c:pt idx="2653">
                        <c:v>38.607326736878441</c:v>
                      </c:pt>
                      <c:pt idx="2654">
                        <c:v>39.582178222132747</c:v>
                      </c:pt>
                      <c:pt idx="2655">
                        <c:v>39.50217822212408</c:v>
                      </c:pt>
                      <c:pt idx="2656">
                        <c:v>36.920594063426968</c:v>
                      </c:pt>
                      <c:pt idx="2657">
                        <c:v>35.319900993945417</c:v>
                      </c:pt>
                      <c:pt idx="2658">
                        <c:v>36.550792083188071</c:v>
                      </c:pt>
                      <c:pt idx="2659">
                        <c:v>33.749504954171016</c:v>
                      </c:pt>
                      <c:pt idx="2660">
                        <c:v>35.218415845420374</c:v>
                      </c:pt>
                      <c:pt idx="2661">
                        <c:v>36.894158419859643</c:v>
                      </c:pt>
                      <c:pt idx="2662">
                        <c:v>36.632772281218045</c:v>
                      </c:pt>
                      <c:pt idx="2663">
                        <c:v>37.568316835775043</c:v>
                      </c:pt>
                      <c:pt idx="2664">
                        <c:v>37.90108911303885</c:v>
                      </c:pt>
                      <c:pt idx="2665">
                        <c:v>37.504158419926668</c:v>
                      </c:pt>
                      <c:pt idx="2666">
                        <c:v>37.720594063514071</c:v>
                      </c:pt>
                      <c:pt idx="2667">
                        <c:v>37.42900990506606</c:v>
                      </c:pt>
                      <c:pt idx="2668">
                        <c:v>34.529405944354316</c:v>
                      </c:pt>
                      <c:pt idx="2669">
                        <c:v>33.975049508651423</c:v>
                      </c:pt>
                      <c:pt idx="2670">
                        <c:v>36.116039607893363</c:v>
                      </c:pt>
                      <c:pt idx="2671">
                        <c:v>37.920693073436752</c:v>
                      </c:pt>
                      <c:pt idx="2672">
                        <c:v>37.351980202088384</c:v>
                      </c:pt>
                      <c:pt idx="2673">
                        <c:v>39.691386142936764</c:v>
                      </c:pt>
                      <c:pt idx="2674">
                        <c:v>37.906336637791291</c:v>
                      </c:pt>
                      <c:pt idx="2675">
                        <c:v>38.05485148929332</c:v>
                      </c:pt>
                      <c:pt idx="2676">
                        <c:v>35.228910894925988</c:v>
                      </c:pt>
                      <c:pt idx="2677">
                        <c:v>34.744356439427641</c:v>
                      </c:pt>
                      <c:pt idx="2678">
                        <c:v>32.041584161905369</c:v>
                      </c:pt>
                      <c:pt idx="2679">
                        <c:v>31.19554455785304</c:v>
                      </c:pt>
                      <c:pt idx="2680">
                        <c:v>30.311782181519636</c:v>
                      </c:pt>
                      <c:pt idx="2681">
                        <c:v>29.158316834859054</c:v>
                      </c:pt>
                      <c:pt idx="2682">
                        <c:v>28.367722775366502</c:v>
                      </c:pt>
                      <c:pt idx="2683">
                        <c:v>27.576930696073166</c:v>
                      </c:pt>
                      <c:pt idx="2684">
                        <c:v>24.405742576915756</c:v>
                      </c:pt>
                      <c:pt idx="2685">
                        <c:v>23.551089111476269</c:v>
                      </c:pt>
                      <c:pt idx="2686">
                        <c:v>19.445940596176712</c:v>
                      </c:pt>
                      <c:pt idx="2687">
                        <c:v>18.449504952504547</c:v>
                      </c:pt>
                      <c:pt idx="2688">
                        <c:v>13.325346536105339</c:v>
                      </c:pt>
                      <c:pt idx="2689">
                        <c:v>14.865247526371066</c:v>
                      </c:pt>
                      <c:pt idx="2690">
                        <c:v>15.028019803617108</c:v>
                      </c:pt>
                      <c:pt idx="2691">
                        <c:v>17.290792081090796</c:v>
                      </c:pt>
                      <c:pt idx="2692">
                        <c:v>17.515841586066038</c:v>
                      </c:pt>
                      <c:pt idx="2693">
                        <c:v>18.394455447547749</c:v>
                      </c:pt>
                      <c:pt idx="2694">
                        <c:v>19.065247526828482</c:v>
                      </c:pt>
                      <c:pt idx="2695">
                        <c:v>19.48168317043854</c:v>
                      </c:pt>
                      <c:pt idx="2696">
                        <c:v>15.458910892773371</c:v>
                      </c:pt>
                      <c:pt idx="2697">
                        <c:v>15.992277229464316</c:v>
                      </c:pt>
                      <c:pt idx="2698">
                        <c:v>15.382277229398714</c:v>
                      </c:pt>
                      <c:pt idx="2699">
                        <c:v>17.458910892990058</c:v>
                      </c:pt>
                      <c:pt idx="2700">
                        <c:v>17.448316833582975</c:v>
                      </c:pt>
                      <c:pt idx="2701">
                        <c:v>15.885049506680238</c:v>
                      </c:pt>
                      <c:pt idx="2702">
                        <c:v>18.040198021766852</c:v>
                      </c:pt>
                      <c:pt idx="2703">
                        <c:v>16.064059407690934</c:v>
                      </c:pt>
                      <c:pt idx="2704">
                        <c:v>16.321683170093429</c:v>
                      </c:pt>
                      <c:pt idx="2705">
                        <c:v>12.03029703101287</c:v>
                      </c:pt>
                      <c:pt idx="2706">
                        <c:v>9.0556435653419953</c:v>
                      </c:pt>
                      <c:pt idx="2707">
                        <c:v>8.5124752484520894</c:v>
                      </c:pt>
                      <c:pt idx="2708">
                        <c:v>5.4425742580182357</c:v>
                      </c:pt>
                      <c:pt idx="2709">
                        <c:v>6.957920792836533</c:v>
                      </c:pt>
                      <c:pt idx="2710">
                        <c:v>6.5983168324017161</c:v>
                      </c:pt>
                      <c:pt idx="2711">
                        <c:v>7.9216831691799943</c:v>
                      </c:pt>
                      <c:pt idx="2712">
                        <c:v>7.8718811889770599</c:v>
                      </c:pt>
                      <c:pt idx="2713">
                        <c:v>6.4803960403105023</c:v>
                      </c:pt>
                      <c:pt idx="2714">
                        <c:v>6.6428712878521861</c:v>
                      </c:pt>
                      <c:pt idx="2715">
                        <c:v>6.3104950501928121</c:v>
                      </c:pt>
                      <c:pt idx="2716">
                        <c:v>4.2120792083792837</c:v>
                      </c:pt>
                      <c:pt idx="2717">
                        <c:v>3.8523762380437132</c:v>
                      </c:pt>
                      <c:pt idx="2718">
                        <c:v>3.7504950499135479</c:v>
                      </c:pt>
                      <c:pt idx="2719">
                        <c:v>4.1515841588671138</c:v>
                      </c:pt>
                      <c:pt idx="2720">
                        <c:v>3.8418811885373856</c:v>
                      </c:pt>
                      <c:pt idx="2721">
                        <c:v>4.6592079212987993</c:v>
                      </c:pt>
                      <c:pt idx="2722">
                        <c:v>4.197722772735224</c:v>
                      </c:pt>
                      <c:pt idx="2723">
                        <c:v>2.7655445547559276</c:v>
                      </c:pt>
                      <c:pt idx="2724">
                        <c:v>2.5895049507761989</c:v>
                      </c:pt>
                      <c:pt idx="2725">
                        <c:v>2.2155445546973249</c:v>
                      </c:pt>
                      <c:pt idx="2726">
                        <c:v>0.74405940602142728</c:v>
                      </c:pt>
                      <c:pt idx="2727">
                        <c:v>0.87316831692703667</c:v>
                      </c:pt>
                      <c:pt idx="2728">
                        <c:v>0.30287128716243883</c:v>
                      </c:pt>
                      <c:pt idx="2729">
                        <c:v>0.43960396044415928</c:v>
                      </c:pt>
                      <c:pt idx="2730">
                        <c:v>8.7623762385453483E-2</c:v>
                      </c:pt>
                      <c:pt idx="2731">
                        <c:v>0.10881188119961419</c:v>
                      </c:pt>
                      <c:pt idx="2732">
                        <c:v>-0.40039603964690246</c:v>
                      </c:pt>
                      <c:pt idx="2733">
                        <c:v>8.1584158424171049E-2</c:v>
                      </c:pt>
                      <c:pt idx="2734">
                        <c:v>-0.94425742584487871</c:v>
                      </c:pt>
                      <c:pt idx="2735">
                        <c:v>-0.50841584164050946</c:v>
                      </c:pt>
                      <c:pt idx="2736">
                        <c:v>-0.4147524752923662</c:v>
                      </c:pt>
                      <c:pt idx="2737">
                        <c:v>-0.61564356442388768</c:v>
                      </c:pt>
                      <c:pt idx="2738">
                        <c:v>-0.33841584162065624</c:v>
                      </c:pt>
                      <c:pt idx="2739">
                        <c:v>-0.66702970304305398</c:v>
                      </c:pt>
                      <c:pt idx="2740">
                        <c:v>-0.84603960405234457</c:v>
                      </c:pt>
                      <c:pt idx="2741">
                        <c:v>-0.8014851486018757</c:v>
                      </c:pt>
                      <c:pt idx="2742">
                        <c:v>-0.39504950499369035</c:v>
                      </c:pt>
                      <c:pt idx="2743">
                        <c:v>-0.46831683173368044</c:v>
                      </c:pt>
                      <c:pt idx="2744">
                        <c:v>-0.75009900998270973</c:v>
                      </c:pt>
                      <c:pt idx="2745">
                        <c:v>-0.59524752481714149</c:v>
                      </c:pt>
                      <c:pt idx="2746">
                        <c:v>-0.85732673276749505</c:v>
                      </c:pt>
                      <c:pt idx="2747">
                        <c:v>-0.26584158418732984</c:v>
                      </c:pt>
                      <c:pt idx="2748">
                        <c:v>2.4950495052543941E-2</c:v>
                      </c:pt>
                      <c:pt idx="2749">
                        <c:v>0.22128712873686077</c:v>
                      </c:pt>
                      <c:pt idx="2750">
                        <c:v>1.059405940708027E-2</c:v>
                      </c:pt>
                      <c:pt idx="2751">
                        <c:v>0.15940594061136584</c:v>
                      </c:pt>
                      <c:pt idx="2752">
                        <c:v>-3.6237623766287683E-2</c:v>
                      </c:pt>
                      <c:pt idx="2753">
                        <c:v>-0.17306930695016631</c:v>
                      </c:pt>
                      <c:pt idx="2754">
                        <c:v>-9.8118811891782912E-2</c:v>
                      </c:pt>
                      <c:pt idx="2755">
                        <c:v>-0.24623762378940484</c:v>
                      </c:pt>
                      <c:pt idx="2756">
                        <c:v>-0.25534653468240781</c:v>
                      </c:pt>
                      <c:pt idx="2757">
                        <c:v>-0.20019801982345131</c:v>
                      </c:pt>
                      <c:pt idx="2758">
                        <c:v>-0.31346534656951947</c:v>
                      </c:pt>
                      <c:pt idx="2759">
                        <c:v>0.22514851487599535</c:v>
                      </c:pt>
                      <c:pt idx="2760">
                        <c:v>0.61108910897668323</c:v>
                      </c:pt>
                      <c:pt idx="2761">
                        <c:v>0.50227722777706885</c:v>
                      </c:pt>
                      <c:pt idx="2762">
                        <c:v>0.10950495050768466</c:v>
                      </c:pt>
                      <c:pt idx="2763">
                        <c:v>0.2462376237894052</c:v>
                      </c:pt>
                      <c:pt idx="2764">
                        <c:v>-0.16851485150436823</c:v>
                      </c:pt>
                      <c:pt idx="2765">
                        <c:v>-0.14277227724300284</c:v>
                      </c:pt>
                      <c:pt idx="2766">
                        <c:v>0.17900990100929057</c:v>
                      </c:pt>
                      <c:pt idx="2767">
                        <c:v>0.48118811886506657</c:v>
                      </c:pt>
                      <c:pt idx="2768">
                        <c:v>-7.1089108919248759E-2</c:v>
                      </c:pt>
                      <c:pt idx="2769">
                        <c:v>4.1485148520155925E-2</c:v>
                      </c:pt>
                      <c:pt idx="2770">
                        <c:v>0.57940594065759965</c:v>
                      </c:pt>
                      <c:pt idx="2771">
                        <c:v>0.70326732680934156</c:v>
                      </c:pt>
                      <c:pt idx="2772">
                        <c:v>0.83019801989280284</c:v>
                      </c:pt>
                      <c:pt idx="2773">
                        <c:v>0.45099009905865406</c:v>
                      </c:pt>
                      <c:pt idx="2774">
                        <c:v>0.26287128715776764</c:v>
                      </c:pt>
                      <c:pt idx="2775">
                        <c:v>-1.108910891210112</c:v>
                      </c:pt>
                      <c:pt idx="2776">
                        <c:v>-0.19495049506958301</c:v>
                      </c:pt>
                      <c:pt idx="2777">
                        <c:v>0.32782178221498293</c:v>
                      </c:pt>
                      <c:pt idx="2778">
                        <c:v>0.1700000000184462</c:v>
                      </c:pt>
                      <c:pt idx="2779">
                        <c:v>-0.23643564358973906</c:v>
                      </c:pt>
                      <c:pt idx="2780">
                        <c:v>-0.32940594063121881</c:v>
                      </c:pt>
                      <c:pt idx="2781">
                        <c:v>0.39504950499228358</c:v>
                      </c:pt>
                      <c:pt idx="2782">
                        <c:v>3.5544554459624303E-2</c:v>
                      </c:pt>
                      <c:pt idx="2783">
                        <c:v>-0.39504950499369046</c:v>
                      </c:pt>
                      <c:pt idx="2784">
                        <c:v>-0.33841584162065624</c:v>
                      </c:pt>
                      <c:pt idx="2785">
                        <c:v>-0.98574257436503421</c:v>
                      </c:pt>
                      <c:pt idx="2786">
                        <c:v>-0.83554455454742216</c:v>
                      </c:pt>
                      <c:pt idx="2787">
                        <c:v>-0.60128712877842405</c:v>
                      </c:pt>
                      <c:pt idx="2788">
                        <c:v>-0.56495049511138584</c:v>
                      </c:pt>
                      <c:pt idx="2789">
                        <c:v>-0.37386138617952952</c:v>
                      </c:pt>
                      <c:pt idx="2790">
                        <c:v>-0.94950495059874673</c:v>
                      </c:pt>
                      <c:pt idx="2791">
                        <c:v>-0.3021782178557757</c:v>
                      </c:pt>
                      <c:pt idx="2792">
                        <c:v>-0.94425742584487837</c:v>
                      </c:pt>
                      <c:pt idx="2793">
                        <c:v>-0.42079207925364887</c:v>
                      </c:pt>
                      <c:pt idx="2794">
                        <c:v>-0.75465346542850753</c:v>
                      </c:pt>
                      <c:pt idx="2795">
                        <c:v>-0.80673267335574328</c:v>
                      </c:pt>
                      <c:pt idx="2796">
                        <c:v>-1.1066336634858061</c:v>
                      </c:pt>
                      <c:pt idx="2797">
                        <c:v>-0.7138613862164217</c:v>
                      </c:pt>
                      <c:pt idx="2798">
                        <c:v>-0.22584158418265859</c:v>
                      </c:pt>
                      <c:pt idx="2799">
                        <c:v>-2.4950495052544274E-2</c:v>
                      </c:pt>
                      <c:pt idx="2800">
                        <c:v>0.40039603964830983</c:v>
                      </c:pt>
                      <c:pt idx="2801">
                        <c:v>0.69722772284805934</c:v>
                      </c:pt>
                      <c:pt idx="2802">
                        <c:v>0.46158415846573447</c:v>
                      </c:pt>
                      <c:pt idx="2803">
                        <c:v>-0.17524752477090705</c:v>
                      </c:pt>
                      <c:pt idx="2804">
                        <c:v>-0.91405940603987301</c:v>
                      </c:pt>
                      <c:pt idx="2805">
                        <c:v>-0.24702970299822638</c:v>
                      </c:pt>
                      <c:pt idx="2806">
                        <c:v>-0.13217821783592276</c:v>
                      </c:pt>
                      <c:pt idx="2807">
                        <c:v>0.45247524757413904</c:v>
                      </c:pt>
                      <c:pt idx="2808">
                        <c:v>0.2161386138851504</c:v>
                      </c:pt>
                      <c:pt idx="2809">
                        <c:v>0.73871287136680808</c:v>
                      </c:pt>
                      <c:pt idx="2810">
                        <c:v>0.72811881195972838</c:v>
                      </c:pt>
                      <c:pt idx="2811">
                        <c:v>0.58465346541006102</c:v>
                      </c:pt>
                      <c:pt idx="2812">
                        <c:v>0.48108910896290846</c:v>
                      </c:pt>
                      <c:pt idx="2813">
                        <c:v>0.14504950496590174</c:v>
                      </c:pt>
                      <c:pt idx="2814">
                        <c:v>-0.27198019804936341</c:v>
                      </c:pt>
                      <c:pt idx="2815">
                        <c:v>-0.42000000004623439</c:v>
                      </c:pt>
                      <c:pt idx="2816">
                        <c:v>0.18881188120895662</c:v>
                      </c:pt>
                      <c:pt idx="2817">
                        <c:v>0.18425742576315882</c:v>
                      </c:pt>
                      <c:pt idx="2818">
                        <c:v>-4.6831683173368055E-2</c:v>
                      </c:pt>
                      <c:pt idx="2819">
                        <c:v>0.77950495057889357</c:v>
                      </c:pt>
                      <c:pt idx="2820">
                        <c:v>0.7297029703773702</c:v>
                      </c:pt>
                      <c:pt idx="2821">
                        <c:v>0.54910891095184411</c:v>
                      </c:pt>
                      <c:pt idx="2822">
                        <c:v>-0.15940594061136573</c:v>
                      </c:pt>
                      <c:pt idx="2823">
                        <c:v>-1.0371287129842002</c:v>
                      </c:pt>
                      <c:pt idx="2824">
                        <c:v>-0.66702970304305365</c:v>
                      </c:pt>
                      <c:pt idx="2825">
                        <c:v>-0.69801980205547309</c:v>
                      </c:pt>
                      <c:pt idx="2826">
                        <c:v>-7.7029702978373457E-2</c:v>
                      </c:pt>
                      <c:pt idx="2827">
                        <c:v>0.21524752477698569</c:v>
                      </c:pt>
                      <c:pt idx="2828">
                        <c:v>0.70326732680934168</c:v>
                      </c:pt>
                      <c:pt idx="2829">
                        <c:v>0.70326732680934179</c:v>
                      </c:pt>
                      <c:pt idx="2830">
                        <c:v>-8.7623762385453594E-2</c:v>
                      </c:pt>
                      <c:pt idx="2831">
                        <c:v>0.37920792083414917</c:v>
                      </c:pt>
                      <c:pt idx="2832">
                        <c:v>-0.14811881189762185</c:v>
                      </c:pt>
                      <c:pt idx="2833">
                        <c:v>-0.2605940594334617</c:v>
                      </c:pt>
                      <c:pt idx="2834">
                        <c:v>-0.93366336643779857</c:v>
                      </c:pt>
                      <c:pt idx="2835">
                        <c:v>5.0594059411751942E-2</c:v>
                      </c:pt>
                      <c:pt idx="2836">
                        <c:v>-0.61188118818550363</c:v>
                      </c:pt>
                      <c:pt idx="2837">
                        <c:v>-1.9702970298675942E-2</c:v>
                      </c:pt>
                      <c:pt idx="2838">
                        <c:v>0.19485148516883202</c:v>
                      </c:pt>
                      <c:pt idx="2839">
                        <c:v>0.39504950499369057</c:v>
                      </c:pt>
                      <c:pt idx="2840">
                        <c:v>-0.11257425743799757</c:v>
                      </c:pt>
                      <c:pt idx="2841">
                        <c:v>-0.17910891091144845</c:v>
                      </c:pt>
                      <c:pt idx="2842">
                        <c:v>-0.92831683178458591</c:v>
                      </c:pt>
                      <c:pt idx="2843">
                        <c:v>-0.42069306935289769</c:v>
                      </c:pt>
                      <c:pt idx="2844">
                        <c:v>-0.51821782183876852</c:v>
                      </c:pt>
                      <c:pt idx="2845">
                        <c:v>-3.0198019805005208E-2</c:v>
                      </c:pt>
                      <c:pt idx="2846">
                        <c:v>2.4851485151793151E-2</c:v>
                      </c:pt>
                      <c:pt idx="2847">
                        <c:v>0.1291089109056095</c:v>
                      </c:pt>
                      <c:pt idx="2848">
                        <c:v>0.20623762378473376</c:v>
                      </c:pt>
                      <c:pt idx="2849">
                        <c:v>7.7029702978373207E-2</c:v>
                      </c:pt>
                      <c:pt idx="2850">
                        <c:v>-6.5742574264629594E-2</c:v>
                      </c:pt>
                      <c:pt idx="2851">
                        <c:v>9.8910891100604262E-2</c:v>
                      </c:pt>
                      <c:pt idx="2852">
                        <c:v>-0.40029702974755865</c:v>
                      </c:pt>
                      <c:pt idx="2853">
                        <c:v>-0.55980198025967498</c:v>
                      </c:pt>
                      <c:pt idx="2854">
                        <c:v>-1.2931683169718649</c:v>
                      </c:pt>
                      <c:pt idx="2855">
                        <c:v>-0.86188118821329296</c:v>
                      </c:pt>
                      <c:pt idx="2856">
                        <c:v>-0.87247524761896589</c:v>
                      </c:pt>
                      <c:pt idx="2857">
                        <c:v>-0.81049504959272001</c:v>
                      </c:pt>
                      <c:pt idx="2858">
                        <c:v>0.47742574262527565</c:v>
                      </c:pt>
                      <c:pt idx="2859">
                        <c:v>0.43663366341459692</c:v>
                      </c:pt>
                      <c:pt idx="2860">
                        <c:v>0.35960396043481718</c:v>
                      </c:pt>
                      <c:pt idx="2861">
                        <c:v>0.1684158416036175</c:v>
                      </c:pt>
                      <c:pt idx="2862">
                        <c:v>0.26128712874153204</c:v>
                      </c:pt>
                      <c:pt idx="2863">
                        <c:v>0.64207920799050988</c:v>
                      </c:pt>
                      <c:pt idx="2864">
                        <c:v>0.21079207923193855</c:v>
                      </c:pt>
                      <c:pt idx="2865">
                        <c:v>0.58465346541006158</c:v>
                      </c:pt>
                      <c:pt idx="2866">
                        <c:v>-1.4356435645463926E-2</c:v>
                      </c:pt>
                      <c:pt idx="2867">
                        <c:v>0.58465346541146834</c:v>
                      </c:pt>
                      <c:pt idx="2868">
                        <c:v>0.39049504954789266</c:v>
                      </c:pt>
                      <c:pt idx="2869">
                        <c:v>0.5295049505525119</c:v>
                      </c:pt>
                      <c:pt idx="2870">
                        <c:v>-0.14881188120428532</c:v>
                      </c:pt>
                      <c:pt idx="2871">
                        <c:v>-0.19485148517023906</c:v>
                      </c:pt>
                      <c:pt idx="2872">
                        <c:v>-0.3134653465681122</c:v>
                      </c:pt>
                      <c:pt idx="2873">
                        <c:v>-2.6534653467372615E-2</c:v>
                      </c:pt>
                      <c:pt idx="2874">
                        <c:v>9.6633663377705153E-2</c:v>
                      </c:pt>
                      <c:pt idx="2875">
                        <c:v>1.021287128824659</c:v>
                      </c:pt>
                      <c:pt idx="2876">
                        <c:v>1.4004950496573996</c:v>
                      </c:pt>
                      <c:pt idx="2877">
                        <c:v>1.1912871288431048</c:v>
                      </c:pt>
                      <c:pt idx="2878">
                        <c:v>0.62544554462214663</c:v>
                      </c:pt>
                      <c:pt idx="2879">
                        <c:v>0.67227722779692167</c:v>
                      </c:pt>
                      <c:pt idx="2880">
                        <c:v>0.21148514853860176</c:v>
                      </c:pt>
                      <c:pt idx="2881">
                        <c:v>-0.4154455445990296</c:v>
                      </c:pt>
                      <c:pt idx="2882">
                        <c:v>-0.91396039613912217</c:v>
                      </c:pt>
                      <c:pt idx="2883">
                        <c:v>0.41465346539161546</c:v>
                      </c:pt>
                      <c:pt idx="2884">
                        <c:v>-0.12841584159894587</c:v>
                      </c:pt>
                      <c:pt idx="2885">
                        <c:v>0.91405940603987301</c:v>
                      </c:pt>
                      <c:pt idx="2886">
                        <c:v>0.46306930698121901</c:v>
                      </c:pt>
                      <c:pt idx="2887">
                        <c:v>0.98950495060341781</c:v>
                      </c:pt>
                      <c:pt idx="2888">
                        <c:v>1.1950495050800807</c:v>
                      </c:pt>
                      <c:pt idx="2889">
                        <c:v>0.10198019803091724</c:v>
                      </c:pt>
                      <c:pt idx="2890">
                        <c:v>-0.62544554462214674</c:v>
                      </c:pt>
                      <c:pt idx="2891">
                        <c:v>-0.5136633663929705</c:v>
                      </c:pt>
                      <c:pt idx="2892">
                        <c:v>-0.63524752482181301</c:v>
                      </c:pt>
                      <c:pt idx="2893">
                        <c:v>-0.44495049509737178</c:v>
                      </c:pt>
                      <c:pt idx="2894">
                        <c:v>-0.4094059406391542</c:v>
                      </c:pt>
                      <c:pt idx="2895">
                        <c:v>-0.1291089109056095</c:v>
                      </c:pt>
                      <c:pt idx="2896">
                        <c:v>0.17524752477231426</c:v>
                      </c:pt>
                      <c:pt idx="2897">
                        <c:v>0.60425742580798603</c:v>
                      </c:pt>
                      <c:pt idx="2898">
                        <c:v>0.80673267335574372</c:v>
                      </c:pt>
                      <c:pt idx="2899">
                        <c:v>6.1188118818831891E-2</c:v>
                      </c:pt>
                      <c:pt idx="2900">
                        <c:v>0.18960396041637101</c:v>
                      </c:pt>
                      <c:pt idx="2901">
                        <c:v>-0.20623762378473373</c:v>
                      </c:pt>
                      <c:pt idx="2902">
                        <c:v>-0.28623762379407652</c:v>
                      </c:pt>
                      <c:pt idx="2903">
                        <c:v>-0.67831683175679736</c:v>
                      </c:pt>
                      <c:pt idx="2904">
                        <c:v>-0.90643564366376228</c:v>
                      </c:pt>
                      <c:pt idx="2905">
                        <c:v>-0.43049504955115669</c:v>
                      </c:pt>
                      <c:pt idx="2906">
                        <c:v>4.0792079213492503E-2</c:v>
                      </c:pt>
                      <c:pt idx="2907">
                        <c:v>-0.11782178219186575</c:v>
                      </c:pt>
                      <c:pt idx="2908">
                        <c:v>-0.10198019803091725</c:v>
                      </c:pt>
                      <c:pt idx="2909">
                        <c:v>0.18049504952477546</c:v>
                      </c:pt>
                      <c:pt idx="2910">
                        <c:v>4.6039603965953968E-2</c:v>
                      </c:pt>
                      <c:pt idx="2911">
                        <c:v>-0.57108910897341891</c:v>
                      </c:pt>
                      <c:pt idx="2912">
                        <c:v>-0.27722772280323155</c:v>
                      </c:pt>
                      <c:pt idx="2913">
                        <c:v>-1.272079208059862</c:v>
                      </c:pt>
                      <c:pt idx="2914">
                        <c:v>-1.0356435644687152</c:v>
                      </c:pt>
                      <c:pt idx="2915">
                        <c:v>-0.46306930698121895</c:v>
                      </c:pt>
                      <c:pt idx="2916">
                        <c:v>0.36336633667320023</c:v>
                      </c:pt>
                      <c:pt idx="2917">
                        <c:v>0.32861386142239757</c:v>
                      </c:pt>
                      <c:pt idx="2918">
                        <c:v>0.33237623765937363</c:v>
                      </c:pt>
                      <c:pt idx="2919">
                        <c:v>3.930693069800785E-2</c:v>
                      </c:pt>
                      <c:pt idx="2920">
                        <c:v>-6.792079208677769E-2</c:v>
                      </c:pt>
                      <c:pt idx="2921">
                        <c:v>-1.2199009902318743</c:v>
                      </c:pt>
                      <c:pt idx="2922">
                        <c:v>-0.63148514858342919</c:v>
                      </c:pt>
                      <c:pt idx="2923">
                        <c:v>-0.32405940597659955</c:v>
                      </c:pt>
                      <c:pt idx="2924">
                        <c:v>-0.20920792081429621</c:v>
                      </c:pt>
                      <c:pt idx="2925">
                        <c:v>2.7128712874692002E-2</c:v>
                      </c:pt>
                      <c:pt idx="2926">
                        <c:v>0.35049504954322125</c:v>
                      </c:pt>
                      <c:pt idx="2927">
                        <c:v>1.0069306931791948</c:v>
                      </c:pt>
                      <c:pt idx="2928">
                        <c:v>0.10356435644715285</c:v>
                      </c:pt>
                      <c:pt idx="2929">
                        <c:v>0.50762376243168816</c:v>
                      </c:pt>
                      <c:pt idx="2930">
                        <c:v>-6.6534653472043959E-2</c:v>
                      </c:pt>
                      <c:pt idx="2931">
                        <c:v>-0.78029702978912141</c:v>
                      </c:pt>
                      <c:pt idx="2932">
                        <c:v>-1.1640594060676619</c:v>
                      </c:pt>
                      <c:pt idx="2933">
                        <c:v>-0.92306930703071755</c:v>
                      </c:pt>
                      <c:pt idx="2934">
                        <c:v>-9.1386138623837168E-2</c:v>
                      </c:pt>
                      <c:pt idx="2935">
                        <c:v>0.41168316836205321</c:v>
                      </c:pt>
                      <c:pt idx="2936">
                        <c:v>0.90346534663279254</c:v>
                      </c:pt>
                      <c:pt idx="2937">
                        <c:v>1.2826732674655346</c:v>
                      </c:pt>
                      <c:pt idx="2938">
                        <c:v>0.48801980203376294</c:v>
                      </c:pt>
                      <c:pt idx="2939">
                        <c:v>6.2673267332909358E-2</c:v>
                      </c:pt>
                      <c:pt idx="2940">
                        <c:v>-0.17000000001844573</c:v>
                      </c:pt>
                      <c:pt idx="2941">
                        <c:v>5.2178217827987219E-2</c:v>
                      </c:pt>
                      <c:pt idx="2942">
                        <c:v>-0.16247524754308568</c:v>
                      </c:pt>
                      <c:pt idx="2943">
                        <c:v>0.12158415842884279</c:v>
                      </c:pt>
                      <c:pt idx="2944">
                        <c:v>-0.10415841585306508</c:v>
                      </c:pt>
                      <c:pt idx="2945">
                        <c:v>0.99108910901965341</c:v>
                      </c:pt>
                      <c:pt idx="2946">
                        <c:v>0.55217821788215737</c:v>
                      </c:pt>
                      <c:pt idx="2947">
                        <c:v>0.92306930703212453</c:v>
                      </c:pt>
                      <c:pt idx="2948">
                        <c:v>0.34831683172107336</c:v>
                      </c:pt>
                      <c:pt idx="2949">
                        <c:v>0.11861386139928026</c:v>
                      </c:pt>
                      <c:pt idx="2950">
                        <c:v>3.0693069303129867E-3</c:v>
                      </c:pt>
                      <c:pt idx="2951">
                        <c:v>-8.5445544563305525E-2</c:v>
                      </c:pt>
                      <c:pt idx="2952">
                        <c:v>0.20009900992270027</c:v>
                      </c:pt>
                      <c:pt idx="2953">
                        <c:v>6.267326733431644E-2</c:v>
                      </c:pt>
                      <c:pt idx="2954">
                        <c:v>-0.14504950496730895</c:v>
                      </c:pt>
                      <c:pt idx="2955">
                        <c:v>0.47594059411119805</c:v>
                      </c:pt>
                      <c:pt idx="2956">
                        <c:v>0.86188118821188586</c:v>
                      </c:pt>
                      <c:pt idx="2957">
                        <c:v>0.98049504961257294</c:v>
                      </c:pt>
                      <c:pt idx="2958">
                        <c:v>0.53485148520713133</c:v>
                      </c:pt>
                      <c:pt idx="2959">
                        <c:v>0.33990099013614072</c:v>
                      </c:pt>
                      <c:pt idx="2960">
                        <c:v>0.28247524755569303</c:v>
                      </c:pt>
                      <c:pt idx="2961">
                        <c:v>0.16465346536382683</c:v>
                      </c:pt>
                      <c:pt idx="2962">
                        <c:v>7.7029702978373166E-2</c:v>
                      </c:pt>
                      <c:pt idx="2963">
                        <c:v>-6.1188118818831683E-2</c:v>
                      </c:pt>
                      <c:pt idx="2964">
                        <c:v>0.27188118814861256</c:v>
                      </c:pt>
                      <c:pt idx="2965">
                        <c:v>0.62019801986968559</c:v>
                      </c:pt>
                      <c:pt idx="2966">
                        <c:v>1.1451485149763998</c:v>
                      </c:pt>
                      <c:pt idx="2967">
                        <c:v>0.97445544564988396</c:v>
                      </c:pt>
                      <c:pt idx="2968">
                        <c:v>0.26138613864228311</c:v>
                      </c:pt>
                      <c:pt idx="2969">
                        <c:v>5.1386138619165855E-2</c:v>
                      </c:pt>
                      <c:pt idx="2970">
                        <c:v>3.0297029705756446E-2</c:v>
                      </c:pt>
                      <c:pt idx="2971">
                        <c:v>-0.50386138619330478</c:v>
                      </c:pt>
                      <c:pt idx="2972">
                        <c:v>-0.41623762380785095</c:v>
                      </c:pt>
                      <c:pt idx="2973">
                        <c:v>-0.56881188125051974</c:v>
                      </c:pt>
                      <c:pt idx="2974">
                        <c:v>0.34366336637452444</c:v>
                      </c:pt>
                      <c:pt idx="2975">
                        <c:v>1.1897029704254622</c:v>
                      </c:pt>
                      <c:pt idx="2976">
                        <c:v>0.16247524754167877</c:v>
                      </c:pt>
                      <c:pt idx="2977">
                        <c:v>0.62623762383096748</c:v>
                      </c:pt>
                      <c:pt idx="2978">
                        <c:v>1.0160396040721977</c:v>
                      </c:pt>
                      <c:pt idx="2979">
                        <c:v>0.6761386139346498</c:v>
                      </c:pt>
                      <c:pt idx="2980">
                        <c:v>4.0000000003264445E-2</c:v>
                      </c:pt>
                      <c:pt idx="2981">
                        <c:v>-0.65118811888210526</c:v>
                      </c:pt>
                      <c:pt idx="2982">
                        <c:v>-1.3589108912364936</c:v>
                      </c:pt>
                      <c:pt idx="2983">
                        <c:v>-0.10346534654640183</c:v>
                      </c:pt>
                      <c:pt idx="2984">
                        <c:v>-4.1485148520156015E-2</c:v>
                      </c:pt>
                      <c:pt idx="2985">
                        <c:v>0.55970297035751726</c:v>
                      </c:pt>
                      <c:pt idx="2986">
                        <c:v>1.6263366338414669</c:v>
                      </c:pt>
                      <c:pt idx="2987">
                        <c:v>1.5289108912563467</c:v>
                      </c:pt>
                      <c:pt idx="2988">
                        <c:v>1.1127722773492468</c:v>
                      </c:pt>
                      <c:pt idx="2989">
                        <c:v>0.29762376240857064</c:v>
                      </c:pt>
                      <c:pt idx="2990">
                        <c:v>2.4950495052544135E-2</c:v>
                      </c:pt>
                      <c:pt idx="2991">
                        <c:v>-0.23039603962845656</c:v>
                      </c:pt>
                      <c:pt idx="2992">
                        <c:v>-0.5748514852118024</c:v>
                      </c:pt>
                      <c:pt idx="2993">
                        <c:v>-0.31871287132198051</c:v>
                      </c:pt>
                      <c:pt idx="2994">
                        <c:v>0.32178217825370081</c:v>
                      </c:pt>
                      <c:pt idx="2995">
                        <c:v>1.0983168318030316</c:v>
                      </c:pt>
                      <c:pt idx="2996">
                        <c:v>1.1534653466605815</c:v>
                      </c:pt>
                      <c:pt idx="2997">
                        <c:v>1.1036633664576507</c:v>
                      </c:pt>
                      <c:pt idx="2998">
                        <c:v>0.67227722779692223</c:v>
                      </c:pt>
                      <c:pt idx="2999">
                        <c:v>0.62623762383096815</c:v>
                      </c:pt>
                      <c:pt idx="3000">
                        <c:v>0.37396039608168791</c:v>
                      </c:pt>
                      <c:pt idx="3001">
                        <c:v>-0.25158415844261683</c:v>
                      </c:pt>
                      <c:pt idx="3002">
                        <c:v>-0.49782178223202211</c:v>
                      </c:pt>
                      <c:pt idx="3003">
                        <c:v>-0.27722772280323144</c:v>
                      </c:pt>
                      <c:pt idx="3004">
                        <c:v>-0.15415841585890455</c:v>
                      </c:pt>
                      <c:pt idx="3005">
                        <c:v>0.55980198025967509</c:v>
                      </c:pt>
                      <c:pt idx="3006">
                        <c:v>0.58465346541006136</c:v>
                      </c:pt>
                      <c:pt idx="3007">
                        <c:v>1.2924752476652004</c:v>
                      </c:pt>
                      <c:pt idx="3008">
                        <c:v>0.45782178222875775</c:v>
                      </c:pt>
                      <c:pt idx="3009">
                        <c:v>0.23564356438232475</c:v>
                      </c:pt>
                      <c:pt idx="3010">
                        <c:v>-0.10871287129886319</c:v>
                      </c:pt>
                      <c:pt idx="3011">
                        <c:v>0.12762376239012463</c:v>
                      </c:pt>
                      <c:pt idx="3012">
                        <c:v>-0.65267326739759013</c:v>
                      </c:pt>
                      <c:pt idx="3013">
                        <c:v>-0.82633663375366895</c:v>
                      </c:pt>
                      <c:pt idx="3014">
                        <c:v>-0.45019801984983293</c:v>
                      </c:pt>
                      <c:pt idx="3015">
                        <c:v>0.35425742578160485</c:v>
                      </c:pt>
                      <c:pt idx="3016">
                        <c:v>0.45247524757413865</c:v>
                      </c:pt>
                      <c:pt idx="3017">
                        <c:v>0.49178217827214693</c:v>
                      </c:pt>
                      <c:pt idx="3018">
                        <c:v>1.0514851486296637</c:v>
                      </c:pt>
                      <c:pt idx="3019">
                        <c:v>0.10198019803091737</c:v>
                      </c:pt>
                      <c:pt idx="3020">
                        <c:v>-0.15712871288846697</c:v>
                      </c:pt>
                      <c:pt idx="3021">
                        <c:v>-0.3958415842011046</c:v>
                      </c:pt>
                      <c:pt idx="3022">
                        <c:v>-1.2879207922194036</c:v>
                      </c:pt>
                      <c:pt idx="3023">
                        <c:v>-0.74930693077529553</c:v>
                      </c:pt>
                      <c:pt idx="3024">
                        <c:v>-1.2002970298339495</c:v>
                      </c:pt>
                      <c:pt idx="3025">
                        <c:v>-0.33465346538368024</c:v>
                      </c:pt>
                      <c:pt idx="3026">
                        <c:v>0.52950495055251223</c:v>
                      </c:pt>
                      <c:pt idx="3027">
                        <c:v>0.50831683173835152</c:v>
                      </c:pt>
                      <c:pt idx="3028">
                        <c:v>0.43663366341319021</c:v>
                      </c:pt>
                      <c:pt idx="3029">
                        <c:v>0.11782178219186597</c:v>
                      </c:pt>
                      <c:pt idx="3030">
                        <c:v>-0.43663366341459736</c:v>
                      </c:pt>
                      <c:pt idx="3031">
                        <c:v>-1.0371287129842004</c:v>
                      </c:pt>
                      <c:pt idx="3032">
                        <c:v>-0.46683168321960261</c:v>
                      </c:pt>
                      <c:pt idx="3033">
                        <c:v>-0.88910891098732925</c:v>
                      </c:pt>
                      <c:pt idx="3034">
                        <c:v>-0.36485148518868549</c:v>
                      </c:pt>
                      <c:pt idx="3035">
                        <c:v>-0.43138613866072884</c:v>
                      </c:pt>
                      <c:pt idx="3036">
                        <c:v>0.13970297031128265</c:v>
                      </c:pt>
                      <c:pt idx="3037">
                        <c:v>-0.22504950497524456</c:v>
                      </c:pt>
                      <c:pt idx="3038">
                        <c:v>-0.13752475249054188</c:v>
                      </c:pt>
                      <c:pt idx="3039">
                        <c:v>-7.1683168325161264E-2</c:v>
                      </c:pt>
                      <c:pt idx="3040">
                        <c:v>-0.65643564363456652</c:v>
                      </c:pt>
                      <c:pt idx="3041">
                        <c:v>-1.02653465357712</c:v>
                      </c:pt>
                      <c:pt idx="3042">
                        <c:v>-1.3090099011328125</c:v>
                      </c:pt>
                      <c:pt idx="3043">
                        <c:v>-1.3022772278648664</c:v>
                      </c:pt>
                      <c:pt idx="3044">
                        <c:v>-0.49782178223202217</c:v>
                      </c:pt>
                      <c:pt idx="3045">
                        <c:v>-0.23564356438232442</c:v>
                      </c:pt>
                      <c:pt idx="3046">
                        <c:v>-0.34821782182032218</c:v>
                      </c:pt>
                      <c:pt idx="3047">
                        <c:v>5.7425742580448406E-2</c:v>
                      </c:pt>
                      <c:pt idx="3048">
                        <c:v>0.1292079208063604</c:v>
                      </c:pt>
                      <c:pt idx="3049">
                        <c:v>0.30297029706178297</c:v>
                      </c:pt>
                      <c:pt idx="3050">
                        <c:v>-0.11247524753724686</c:v>
                      </c:pt>
                      <c:pt idx="3051">
                        <c:v>-0.56495049510997863</c:v>
                      </c:pt>
                      <c:pt idx="3052">
                        <c:v>-0.63673267333729777</c:v>
                      </c:pt>
                      <c:pt idx="3053">
                        <c:v>-0.68663366344097843</c:v>
                      </c:pt>
                      <c:pt idx="3054">
                        <c:v>-0.46158415846573403</c:v>
                      </c:pt>
                      <c:pt idx="3055">
                        <c:v>-0.10198019803091748</c:v>
                      </c:pt>
                      <c:pt idx="3056">
                        <c:v>0.51366336639156351</c:v>
                      </c:pt>
                      <c:pt idx="3057">
                        <c:v>0.63158415848558724</c:v>
                      </c:pt>
                      <c:pt idx="3058">
                        <c:v>0.2220792079442751</c:v>
                      </c:pt>
                      <c:pt idx="3059">
                        <c:v>-9.1089108915956511E-3</c:v>
                      </c:pt>
                      <c:pt idx="3060">
                        <c:v>-8.2277227732241401E-2</c:v>
                      </c:pt>
                      <c:pt idx="3061">
                        <c:v>0.1186138613978731</c:v>
                      </c:pt>
                      <c:pt idx="3062">
                        <c:v>-0.27108910894119831</c:v>
                      </c:pt>
                      <c:pt idx="3063">
                        <c:v>-0.56881188125051985</c:v>
                      </c:pt>
                      <c:pt idx="3064">
                        <c:v>-9.6732673278456083E-2</c:v>
                      </c:pt>
                      <c:pt idx="3065">
                        <c:v>0.16465346536382705</c:v>
                      </c:pt>
                      <c:pt idx="3066">
                        <c:v>0.21980198022137629</c:v>
                      </c:pt>
                      <c:pt idx="3067">
                        <c:v>0.42762376242234568</c:v>
                      </c:pt>
                      <c:pt idx="3068">
                        <c:v>0.65118811888351247</c:v>
                      </c:pt>
                      <c:pt idx="3069">
                        <c:v>0.5128712871855563</c:v>
                      </c:pt>
                      <c:pt idx="3070">
                        <c:v>-3.019801980500527E-2</c:v>
                      </c:pt>
                      <c:pt idx="3071">
                        <c:v>-0.21455445546891488</c:v>
                      </c:pt>
                      <c:pt idx="3072">
                        <c:v>-0.71148514859136536</c:v>
                      </c:pt>
                      <c:pt idx="3073">
                        <c:v>-0.35346534657278345</c:v>
                      </c:pt>
                      <c:pt idx="3074">
                        <c:v>6.2673267334316413E-2</c:v>
                      </c:pt>
                      <c:pt idx="3075">
                        <c:v>0.67237623769626553</c:v>
                      </c:pt>
                      <c:pt idx="3076">
                        <c:v>0.17900990100929068</c:v>
                      </c:pt>
                      <c:pt idx="3077">
                        <c:v>1.5841584160948219E-2</c:v>
                      </c:pt>
                      <c:pt idx="3078">
                        <c:v>-0.69425742581849681</c:v>
                      </c:pt>
                      <c:pt idx="3079">
                        <c:v>-1.061980198135994</c:v>
                      </c:pt>
                      <c:pt idx="3080">
                        <c:v>-0.44198019806780947</c:v>
                      </c:pt>
                      <c:pt idx="3081">
                        <c:v>-1.2524752476605294</c:v>
                      </c:pt>
                      <c:pt idx="3082">
                        <c:v>-1.9172277229806851</c:v>
                      </c:pt>
                      <c:pt idx="3083">
                        <c:v>-0.71158415849352286</c:v>
                      </c:pt>
                      <c:pt idx="3084">
                        <c:v>-6.2673267334316538E-2</c:v>
                      </c:pt>
                      <c:pt idx="3085">
                        <c:v>1.4776237625379323</c:v>
                      </c:pt>
                      <c:pt idx="3086">
                        <c:v>1.3234653466790269</c:v>
                      </c:pt>
                      <c:pt idx="3087">
                        <c:v>0.86792079217457552</c:v>
                      </c:pt>
                      <c:pt idx="3088">
                        <c:v>0.22514851487599527</c:v>
                      </c:pt>
                      <c:pt idx="3089">
                        <c:v>0.21603960398299288</c:v>
                      </c:pt>
                      <c:pt idx="3090">
                        <c:v>0.11247524753724675</c:v>
                      </c:pt>
                      <c:pt idx="3091">
                        <c:v>2.495049505254401E-2</c:v>
                      </c:pt>
                      <c:pt idx="3092">
                        <c:v>0.12306930694432701</c:v>
                      </c:pt>
                      <c:pt idx="3093">
                        <c:v>3.6930693074357944E-2</c:v>
                      </c:pt>
                      <c:pt idx="3094">
                        <c:v>0.5491089109504369</c:v>
                      </c:pt>
                      <c:pt idx="3095">
                        <c:v>0.68891089116387771</c:v>
                      </c:pt>
                      <c:pt idx="3096">
                        <c:v>1.0015841585259828</c:v>
                      </c:pt>
                      <c:pt idx="3097">
                        <c:v>0.33465346538227275</c:v>
                      </c:pt>
                      <c:pt idx="3098">
                        <c:v>1.2932673268740216</c:v>
                      </c:pt>
                      <c:pt idx="3099">
                        <c:v>0.64207920799050966</c:v>
                      </c:pt>
                      <c:pt idx="3100">
                        <c:v>0.42603960400751739</c:v>
                      </c:pt>
                      <c:pt idx="3101">
                        <c:v>0.37623762380317977</c:v>
                      </c:pt>
                      <c:pt idx="3102">
                        <c:v>7.0990099017090844E-2</c:v>
                      </c:pt>
                      <c:pt idx="3103">
                        <c:v>3.0990099013826659E-2</c:v>
                      </c:pt>
                      <c:pt idx="3104">
                        <c:v>-0.20019801982345123</c:v>
                      </c:pt>
                      <c:pt idx="3105">
                        <c:v>-6.267326733290951E-2</c:v>
                      </c:pt>
                      <c:pt idx="3106">
                        <c:v>-7.6336633671710105E-2</c:v>
                      </c:pt>
                      <c:pt idx="3107">
                        <c:v>4.0792079213492441E-2</c:v>
                      </c:pt>
                      <c:pt idx="3108">
                        <c:v>0.48277227727989513</c:v>
                      </c:pt>
                      <c:pt idx="3109">
                        <c:v>0.54386138619797586</c:v>
                      </c:pt>
                      <c:pt idx="3110">
                        <c:v>0.23643564359114583</c:v>
                      </c:pt>
                      <c:pt idx="3111">
                        <c:v>0.27346534656484806</c:v>
                      </c:pt>
                      <c:pt idx="3112">
                        <c:v>-9.6633663377705278E-2</c:v>
                      </c:pt>
                      <c:pt idx="3113">
                        <c:v>-8.7623762385453566E-2</c:v>
                      </c:pt>
                      <c:pt idx="3114">
                        <c:v>-0.54920792085118819</c:v>
                      </c:pt>
                      <c:pt idx="3115">
                        <c:v>-0.27722772280323138</c:v>
                      </c:pt>
                      <c:pt idx="3116">
                        <c:v>-0.27188118814861256</c:v>
                      </c:pt>
                      <c:pt idx="3117">
                        <c:v>3.5445544558873388E-2</c:v>
                      </c:pt>
                      <c:pt idx="3118">
                        <c:v>0.8974257426715101</c:v>
                      </c:pt>
                      <c:pt idx="3119">
                        <c:v>0.53475247530497294</c:v>
                      </c:pt>
                      <c:pt idx="3120">
                        <c:v>0.17000000001844592</c:v>
                      </c:pt>
                      <c:pt idx="3121">
                        <c:v>-0.12168316832959324</c:v>
                      </c:pt>
                      <c:pt idx="3122">
                        <c:v>-1.2931683169718633</c:v>
                      </c:pt>
                      <c:pt idx="3123">
                        <c:v>-0.7220792079984456</c:v>
                      </c:pt>
                      <c:pt idx="3124">
                        <c:v>-0.56811881194385683</c:v>
                      </c:pt>
                      <c:pt idx="3125">
                        <c:v>-0.80445544563284443</c:v>
                      </c:pt>
                      <c:pt idx="3126">
                        <c:v>-0.92831683178458591</c:v>
                      </c:pt>
                      <c:pt idx="3127">
                        <c:v>-0.11861386139928018</c:v>
                      </c:pt>
                      <c:pt idx="3128">
                        <c:v>0.64207920799191698</c:v>
                      </c:pt>
                      <c:pt idx="3129">
                        <c:v>1.1338613862626565</c:v>
                      </c:pt>
                      <c:pt idx="3130">
                        <c:v>0.11792079209261683</c:v>
                      </c:pt>
                      <c:pt idx="3131">
                        <c:v>-0.20544554457591238</c:v>
                      </c:pt>
                      <c:pt idx="3132">
                        <c:v>-0.65118811888351225</c:v>
                      </c:pt>
                      <c:pt idx="3133">
                        <c:v>-1.0567326733821254</c:v>
                      </c:pt>
                      <c:pt idx="3134">
                        <c:v>-0.46158415846573442</c:v>
                      </c:pt>
                      <c:pt idx="3135">
                        <c:v>-0.40029702974755865</c:v>
                      </c:pt>
                      <c:pt idx="3136">
                        <c:v>-0.75465346542850764</c:v>
                      </c:pt>
                      <c:pt idx="3137">
                        <c:v>-3.0891089113075421E-2</c:v>
                      </c:pt>
                      <c:pt idx="3138">
                        <c:v>0.53792079213744459</c:v>
                      </c:pt>
                      <c:pt idx="3139">
                        <c:v>0.81732673276141665</c:v>
                      </c:pt>
                      <c:pt idx="3140">
                        <c:v>1.0469306931838658</c:v>
                      </c:pt>
                      <c:pt idx="3141">
                        <c:v>8.7623762385453663E-2</c:v>
                      </c:pt>
                      <c:pt idx="3142">
                        <c:v>0.16990099011628795</c:v>
                      </c:pt>
                      <c:pt idx="3143">
                        <c:v>-7.0990099017090774E-2</c:v>
                      </c:pt>
                      <c:pt idx="3144">
                        <c:v>-0.70851485156180261</c:v>
                      </c:pt>
                      <c:pt idx="3145">
                        <c:v>-0.3542574257816048</c:v>
                      </c:pt>
                      <c:pt idx="3146">
                        <c:v>-0.62623762383096782</c:v>
                      </c:pt>
                      <c:pt idx="3147">
                        <c:v>-5.673267327378511E-2</c:v>
                      </c:pt>
                      <c:pt idx="3148">
                        <c:v>-1.055261488752624E-16</c:v>
                      </c:pt>
                      <c:pt idx="3149">
                        <c:v>0.20019801982345117</c:v>
                      </c:pt>
                      <c:pt idx="3150">
                        <c:v>1.0469306931838656</c:v>
                      </c:pt>
                      <c:pt idx="3151">
                        <c:v>0.60128712877842361</c:v>
                      </c:pt>
                      <c:pt idx="3152">
                        <c:v>0.11257425743799797</c:v>
                      </c:pt>
                      <c:pt idx="3153">
                        <c:v>0.23118811883587087</c:v>
                      </c:pt>
                      <c:pt idx="3154">
                        <c:v>8.2277227732241484E-2</c:v>
                      </c:pt>
                      <c:pt idx="3155">
                        <c:v>-7.7029702979780401E-2</c:v>
                      </c:pt>
                      <c:pt idx="3156">
                        <c:v>-0.71693069314814184</c:v>
                      </c:pt>
                      <c:pt idx="3157">
                        <c:v>0.28782178220890475</c:v>
                      </c:pt>
                      <c:pt idx="3158">
                        <c:v>0.85128712880480573</c:v>
                      </c:pt>
                      <c:pt idx="3159">
                        <c:v>0.4721782178742216</c:v>
                      </c:pt>
                      <c:pt idx="3160">
                        <c:v>0.73495049512983124</c:v>
                      </c:pt>
                      <c:pt idx="3161">
                        <c:v>1.1391089110151176</c:v>
                      </c:pt>
                      <c:pt idx="3162">
                        <c:v>0.30217821785436871</c:v>
                      </c:pt>
                      <c:pt idx="3163">
                        <c:v>-0.89207920801829876</c:v>
                      </c:pt>
                      <c:pt idx="3164">
                        <c:v>-1.6920792081060958</c:v>
                      </c:pt>
                      <c:pt idx="3165">
                        <c:v>-2.8274257428828307</c:v>
                      </c:pt>
                      <c:pt idx="3166">
                        <c:v>-1.800792079403553</c:v>
                      </c:pt>
                      <c:pt idx="3167">
                        <c:v>-0.42524752479869571</c:v>
                      </c:pt>
                      <c:pt idx="3168">
                        <c:v>0.21673267329106313</c:v>
                      </c:pt>
                      <c:pt idx="3169">
                        <c:v>-7.6237623770959065E-2</c:v>
                      </c:pt>
                      <c:pt idx="3170">
                        <c:v>0.26673267329690215</c:v>
                      </c:pt>
                      <c:pt idx="3171">
                        <c:v>4.158415842090666E-2</c:v>
                      </c:pt>
                      <c:pt idx="3172">
                        <c:v>-0.47742574262668253</c:v>
                      </c:pt>
                      <c:pt idx="3173">
                        <c:v>-0.17376237625682942</c:v>
                      </c:pt>
                      <c:pt idx="3174">
                        <c:v>-1.5485148516542722</c:v>
                      </c:pt>
                      <c:pt idx="3175">
                        <c:v>-1.5757425744283085</c:v>
                      </c:pt>
                      <c:pt idx="3176">
                        <c:v>-0.22514851487599538</c:v>
                      </c:pt>
                      <c:pt idx="3177">
                        <c:v>1.4109900991637299</c:v>
                      </c:pt>
                      <c:pt idx="3178">
                        <c:v>0.6110891089780901</c:v>
                      </c:pt>
                      <c:pt idx="3179">
                        <c:v>0.76376237632010346</c:v>
                      </c:pt>
                      <c:pt idx="3180">
                        <c:v>0.60059405947035371</c:v>
                      </c:pt>
                      <c:pt idx="3181">
                        <c:v>0.10346534654499508</c:v>
                      </c:pt>
                      <c:pt idx="3182">
                        <c:v>-0.51663366342253281</c:v>
                      </c:pt>
                      <c:pt idx="3183">
                        <c:v>-1.1640594060676615</c:v>
                      </c:pt>
                      <c:pt idx="3184">
                        <c:v>-1.894554455652447</c:v>
                      </c:pt>
                      <c:pt idx="3185">
                        <c:v>-1.4360396041170254</c:v>
                      </c:pt>
                      <c:pt idx="3186">
                        <c:v>-0.89821782187892474</c:v>
                      </c:pt>
                      <c:pt idx="3187">
                        <c:v>0.46683168321819574</c:v>
                      </c:pt>
                      <c:pt idx="3188">
                        <c:v>0.56504950501213635</c:v>
                      </c:pt>
                      <c:pt idx="3189">
                        <c:v>0.42524752480010247</c:v>
                      </c:pt>
                      <c:pt idx="3190">
                        <c:v>-7.7128712879124414E-2</c:v>
                      </c:pt>
                      <c:pt idx="3191">
                        <c:v>0.49782178223202189</c:v>
                      </c:pt>
                      <c:pt idx="3192">
                        <c:v>0.53782178223669319</c:v>
                      </c:pt>
                      <c:pt idx="3193">
                        <c:v>0.48792079213160527</c:v>
                      </c:pt>
                      <c:pt idx="3194">
                        <c:v>0.19495049507099005</c:v>
                      </c:pt>
                      <c:pt idx="3195">
                        <c:v>-0.20089108913152162</c:v>
                      </c:pt>
                      <c:pt idx="3196">
                        <c:v>-3.5445544558873415E-2</c:v>
                      </c:pt>
                      <c:pt idx="3197">
                        <c:v>0.17900990100929043</c:v>
                      </c:pt>
                      <c:pt idx="3198">
                        <c:v>0.58465346541006158</c:v>
                      </c:pt>
                      <c:pt idx="3199">
                        <c:v>0.86188118821329307</c:v>
                      </c:pt>
                      <c:pt idx="3200">
                        <c:v>0.45623762381252225</c:v>
                      </c:pt>
                      <c:pt idx="3201">
                        <c:v>0.7275247525552222</c:v>
                      </c:pt>
                      <c:pt idx="3202">
                        <c:v>0.49702970302320082</c:v>
                      </c:pt>
                      <c:pt idx="3203">
                        <c:v>0.51891089114543165</c:v>
                      </c:pt>
                      <c:pt idx="3204">
                        <c:v>-0.16465346536382697</c:v>
                      </c:pt>
                      <c:pt idx="3205">
                        <c:v>-0.15405940595674678</c:v>
                      </c:pt>
                      <c:pt idx="3206">
                        <c:v>-0.65643564363597362</c:v>
                      </c:pt>
                      <c:pt idx="3207">
                        <c:v>-0.51297029708490005</c:v>
                      </c:pt>
                      <c:pt idx="3208">
                        <c:v>-0.964653465451626</c:v>
                      </c:pt>
                      <c:pt idx="3209">
                        <c:v>-1.4986138615505904</c:v>
                      </c:pt>
                      <c:pt idx="3210">
                        <c:v>-0.10198019803091704</c:v>
                      </c:pt>
                      <c:pt idx="3211">
                        <c:v>2.2623762378706944</c:v>
                      </c:pt>
                      <c:pt idx="3212">
                        <c:v>0.68356435651066549</c:v>
                      </c:pt>
                      <c:pt idx="3213">
                        <c:v>0.19495049507099013</c:v>
                      </c:pt>
                      <c:pt idx="3214">
                        <c:v>-1.5940594060292329E-2</c:v>
                      </c:pt>
                      <c:pt idx="3215">
                        <c:v>-0.17524752477231426</c:v>
                      </c:pt>
                      <c:pt idx="3216">
                        <c:v>-1.2985148516264833</c:v>
                      </c:pt>
                      <c:pt idx="3217">
                        <c:v>-0.4108910891532318</c:v>
                      </c:pt>
                      <c:pt idx="3218">
                        <c:v>-7.0990099018498204E-2</c:v>
                      </c:pt>
                      <c:pt idx="3219">
                        <c:v>0.13742574258838328</c:v>
                      </c:pt>
                      <c:pt idx="3220">
                        <c:v>0.30821782181565149</c:v>
                      </c:pt>
                      <c:pt idx="3221">
                        <c:v>2.1535643566696732</c:v>
                      </c:pt>
                      <c:pt idx="3222">
                        <c:v>1.3453465347998506</c:v>
                      </c:pt>
                      <c:pt idx="3223">
                        <c:v>0.74405940602283427</c:v>
                      </c:pt>
                      <c:pt idx="3224">
                        <c:v>0.15940594061136584</c:v>
                      </c:pt>
                      <c:pt idx="3225">
                        <c:v>0.25752475250314871</c:v>
                      </c:pt>
                      <c:pt idx="3226">
                        <c:v>0.30821782181565127</c:v>
                      </c:pt>
                      <c:pt idx="3227">
                        <c:v>0.99633663377211512</c:v>
                      </c:pt>
                      <c:pt idx="3228">
                        <c:v>0.83544554464526344</c:v>
                      </c:pt>
                      <c:pt idx="3229">
                        <c:v>-0.3331683168681947</c:v>
                      </c:pt>
                      <c:pt idx="3230">
                        <c:v>-0.4200000000448274</c:v>
                      </c:pt>
                      <c:pt idx="3231">
                        <c:v>0.76970297038063462</c:v>
                      </c:pt>
                      <c:pt idx="3232">
                        <c:v>0.51821782183876841</c:v>
                      </c:pt>
                      <c:pt idx="3233">
                        <c:v>0.16851485150436837</c:v>
                      </c:pt>
                      <c:pt idx="3234">
                        <c:v>-4.5346534657883464E-2</c:v>
                      </c:pt>
                      <c:pt idx="3235">
                        <c:v>4.0792079213492628E-2</c:v>
                      </c:pt>
                      <c:pt idx="3236">
                        <c:v>5.7425742580448171E-2</c:v>
                      </c:pt>
                      <c:pt idx="3237">
                        <c:v>0.47811881193334638</c:v>
                      </c:pt>
                      <c:pt idx="3238">
                        <c:v>-0.19564356437765335</c:v>
                      </c:pt>
                      <c:pt idx="3239">
                        <c:v>-0.33990099013614128</c:v>
                      </c:pt>
                      <c:pt idx="3240">
                        <c:v>0.31801980201391034</c:v>
                      </c:pt>
                      <c:pt idx="3241">
                        <c:v>0.57940594065759987</c:v>
                      </c:pt>
                      <c:pt idx="3242">
                        <c:v>0.48801980203376322</c:v>
                      </c:pt>
                      <c:pt idx="3243">
                        <c:v>0.86801980207532647</c:v>
                      </c:pt>
                      <c:pt idx="3244">
                        <c:v>1.1285148516080372</c:v>
                      </c:pt>
                      <c:pt idx="3245">
                        <c:v>1.0054455446637096</c:v>
                      </c:pt>
                      <c:pt idx="3246">
                        <c:v>0.73346534661434704</c:v>
                      </c:pt>
                      <c:pt idx="3247">
                        <c:v>0.8657425743510202</c:v>
                      </c:pt>
                      <c:pt idx="3248">
                        <c:v>0.13227722773808059</c:v>
                      </c:pt>
                      <c:pt idx="3249">
                        <c:v>0.41465346539161529</c:v>
                      </c:pt>
                      <c:pt idx="3250">
                        <c:v>0.89217821791904917</c:v>
                      </c:pt>
                      <c:pt idx="3251">
                        <c:v>1.4865346536280255</c:v>
                      </c:pt>
                      <c:pt idx="3252">
                        <c:v>0.8256435644455985</c:v>
                      </c:pt>
                      <c:pt idx="3253">
                        <c:v>1.4995049506587559</c:v>
                      </c:pt>
                      <c:pt idx="3254">
                        <c:v>1.3128712872719475</c:v>
                      </c:pt>
                      <c:pt idx="3255">
                        <c:v>0.37386138617952963</c:v>
                      </c:pt>
                      <c:pt idx="3256">
                        <c:v>0.49247524757881</c:v>
                      </c:pt>
                      <c:pt idx="3257">
                        <c:v>-0.12386138615174129</c:v>
                      </c:pt>
                      <c:pt idx="3258">
                        <c:v>-0.12841584159894615</c:v>
                      </c:pt>
                      <c:pt idx="3259">
                        <c:v>0.22514851487599552</c:v>
                      </c:pt>
                      <c:pt idx="3260">
                        <c:v>1.4356435645463926E-2</c:v>
                      </c:pt>
                      <c:pt idx="3261">
                        <c:v>0.37009900994255329</c:v>
                      </c:pt>
                      <c:pt idx="3262">
                        <c:v>-0.15861386140395117</c:v>
                      </c:pt>
                      <c:pt idx="3263">
                        <c:v>0.6510891089813543</c:v>
                      </c:pt>
                      <c:pt idx="3264">
                        <c:v>0.19485148517023898</c:v>
                      </c:pt>
                      <c:pt idx="3265">
                        <c:v>-0.79089108919479512</c:v>
                      </c:pt>
                      <c:pt idx="3266">
                        <c:v>-1.0734653466526456</c:v>
                      </c:pt>
                      <c:pt idx="3267">
                        <c:v>0.49702970302460769</c:v>
                      </c:pt>
                      <c:pt idx="3268">
                        <c:v>0.37386138617812281</c:v>
                      </c:pt>
                      <c:pt idx="3269">
                        <c:v>0.36336633667320051</c:v>
                      </c:pt>
                      <c:pt idx="3270">
                        <c:v>7.8514851493857868E-2</c:v>
                      </c:pt>
                      <c:pt idx="3271">
                        <c:v>0.15930693071061464</c:v>
                      </c:pt>
                      <c:pt idx="3272">
                        <c:v>0.15336633665008317</c:v>
                      </c:pt>
                      <c:pt idx="3273">
                        <c:v>-0.23643564358973873</c:v>
                      </c:pt>
                      <c:pt idx="3274">
                        <c:v>-0.22059405942879046</c:v>
                      </c:pt>
                      <c:pt idx="3275">
                        <c:v>-0.2409900990355367</c:v>
                      </c:pt>
                      <c:pt idx="3276">
                        <c:v>3.6237623766287703E-2</c:v>
                      </c:pt>
                      <c:pt idx="3277">
                        <c:v>0.61495049511722466</c:v>
                      </c:pt>
                      <c:pt idx="3278">
                        <c:v>1.1640594060676615</c:v>
                      </c:pt>
                      <c:pt idx="3279">
                        <c:v>0.11257425743799776</c:v>
                      </c:pt>
                      <c:pt idx="3280">
                        <c:v>-0.39059405944864339</c:v>
                      </c:pt>
                      <c:pt idx="3281">
                        <c:v>-0.81574257434518171</c:v>
                      </c:pt>
                      <c:pt idx="3282">
                        <c:v>-0.88227722781863227</c:v>
                      </c:pt>
                      <c:pt idx="3283">
                        <c:v>-0.63980198026761093</c:v>
                      </c:pt>
                      <c:pt idx="3284">
                        <c:v>-0.43128712875997804</c:v>
                      </c:pt>
                      <c:pt idx="3285">
                        <c:v>-0.16465346536523387</c:v>
                      </c:pt>
                      <c:pt idx="3286">
                        <c:v>-3.544554455746679E-2</c:v>
                      </c:pt>
                      <c:pt idx="3287">
                        <c:v>5.3465346532119342E-3</c:v>
                      </c:pt>
                      <c:pt idx="3288">
                        <c:v>-0.29306930696277295</c:v>
                      </c:pt>
                      <c:pt idx="3289">
                        <c:v>-4.6831683173367916E-2</c:v>
                      </c:pt>
                      <c:pt idx="3290">
                        <c:v>-0.52722772282961317</c:v>
                      </c:pt>
                      <c:pt idx="3291">
                        <c:v>-0.81584158424733899</c:v>
                      </c:pt>
                      <c:pt idx="3292">
                        <c:v>-0.4147524752937734</c:v>
                      </c:pt>
                      <c:pt idx="3293">
                        <c:v>2.4950495051137084E-2</c:v>
                      </c:pt>
                      <c:pt idx="3294">
                        <c:v>0.89742574267151032</c:v>
                      </c:pt>
                      <c:pt idx="3295">
                        <c:v>1.257722772414398</c:v>
                      </c:pt>
                      <c:pt idx="3296">
                        <c:v>0.91930693079233361</c:v>
                      </c:pt>
                      <c:pt idx="3297">
                        <c:v>9.1485148524588084E-2</c:v>
                      </c:pt>
                      <c:pt idx="3298">
                        <c:v>0.24099009903553684</c:v>
                      </c:pt>
                      <c:pt idx="3299">
                        <c:v>0.19485148516883216</c:v>
                      </c:pt>
                      <c:pt idx="3300">
                        <c:v>-5.7425742580448406E-2</c:v>
                      </c:pt>
                      <c:pt idx="3301">
                        <c:v>-0.1019801980309173</c:v>
                      </c:pt>
                      <c:pt idx="3302">
                        <c:v>0.32940594062981143</c:v>
                      </c:pt>
                      <c:pt idx="3303">
                        <c:v>0.3285148515202394</c:v>
                      </c:pt>
                      <c:pt idx="3304">
                        <c:v>0.31643564359767457</c:v>
                      </c:pt>
                      <c:pt idx="3305">
                        <c:v>0.49702970302460747</c:v>
                      </c:pt>
                      <c:pt idx="3306">
                        <c:v>0.25613861388982212</c:v>
                      </c:pt>
                      <c:pt idx="3307">
                        <c:v>0.3489108911269857</c:v>
                      </c:pt>
                      <c:pt idx="3308">
                        <c:v>0.26663366339474431</c:v>
                      </c:pt>
                      <c:pt idx="3309">
                        <c:v>0.44039603965157381</c:v>
                      </c:pt>
                      <c:pt idx="3310">
                        <c:v>0.23118811883727791</c:v>
                      </c:pt>
                      <c:pt idx="3311">
                        <c:v>-0.43059405945331503</c:v>
                      </c:pt>
                      <c:pt idx="3312">
                        <c:v>-0.8370297030614996</c:v>
                      </c:pt>
                      <c:pt idx="3313">
                        <c:v>-0.71762376245480497</c:v>
                      </c:pt>
                      <c:pt idx="3314">
                        <c:v>-8.7623762385453524E-2</c:v>
                      </c:pt>
                      <c:pt idx="3315">
                        <c:v>-0.1186138613978731</c:v>
                      </c:pt>
                      <c:pt idx="3316">
                        <c:v>-8.7623762385453552E-2</c:v>
                      </c:pt>
                      <c:pt idx="3317">
                        <c:v>-1.0594059407080175E-2</c:v>
                      </c:pt>
                      <c:pt idx="3318">
                        <c:v>-0.2742574257722622</c:v>
                      </c:pt>
                      <c:pt idx="3319">
                        <c:v>-0.26128712874153215</c:v>
                      </c:pt>
                      <c:pt idx="3320">
                        <c:v>1.0594059407080235E-2</c:v>
                      </c:pt>
                      <c:pt idx="3321">
                        <c:v>-0.10722772278337842</c:v>
                      </c:pt>
                      <c:pt idx="3322">
                        <c:v>-0.40415841588528617</c:v>
                      </c:pt>
                      <c:pt idx="3323">
                        <c:v>-1.1141584159625735</c:v>
                      </c:pt>
                      <c:pt idx="3324">
                        <c:v>-1.2056435644871613</c:v>
                      </c:pt>
                      <c:pt idx="3325">
                        <c:v>-1.0658415842737208</c:v>
                      </c:pt>
                      <c:pt idx="3326">
                        <c:v>-0.88910891098873623</c:v>
                      </c:pt>
                      <c:pt idx="3327">
                        <c:v>-0.86188118821329296</c:v>
                      </c:pt>
                      <c:pt idx="3328">
                        <c:v>-0.20019801982485833</c:v>
                      </c:pt>
                      <c:pt idx="3329">
                        <c:v>0.13742574258979098</c:v>
                      </c:pt>
                      <c:pt idx="3330">
                        <c:v>0.30821782181565099</c:v>
                      </c:pt>
                      <c:pt idx="3331">
                        <c:v>0.11405940595207543</c:v>
                      </c:pt>
                      <c:pt idx="3332">
                        <c:v>-0.75306930701227137</c:v>
                      </c:pt>
                      <c:pt idx="3333">
                        <c:v>-0.53336633669164624</c:v>
                      </c:pt>
                      <c:pt idx="3334">
                        <c:v>-0.22128712873686102</c:v>
                      </c:pt>
                      <c:pt idx="3335">
                        <c:v>-0.23267326735276245</c:v>
                      </c:pt>
                      <c:pt idx="3336">
                        <c:v>-0.4562376238125222</c:v>
                      </c:pt>
                      <c:pt idx="3337">
                        <c:v>-0.1398019802120338</c:v>
                      </c:pt>
                      <c:pt idx="3338">
                        <c:v>-0.10732673268412957</c:v>
                      </c:pt>
                      <c:pt idx="3339">
                        <c:v>0.11851485149852936</c:v>
                      </c:pt>
                      <c:pt idx="3340">
                        <c:v>-0.24702970299681928</c:v>
                      </c:pt>
                      <c:pt idx="3341">
                        <c:v>-0.26663366339615135</c:v>
                      </c:pt>
                      <c:pt idx="3342">
                        <c:v>-3.5544554459624421E-2</c:v>
                      </c:pt>
                      <c:pt idx="3343">
                        <c:v>-0.117821782190459</c:v>
                      </c:pt>
                      <c:pt idx="3344">
                        <c:v>-0.17524752477231401</c:v>
                      </c:pt>
                      <c:pt idx="3345">
                        <c:v>0.13376237625215831</c:v>
                      </c:pt>
                      <c:pt idx="3346">
                        <c:v>0.27188118814720547</c:v>
                      </c:pt>
                      <c:pt idx="3347">
                        <c:v>0.3596039604348169</c:v>
                      </c:pt>
                      <c:pt idx="3348">
                        <c:v>0.3543564356823557</c:v>
                      </c:pt>
                      <c:pt idx="3349">
                        <c:v>7.1683168325161195E-2</c:v>
                      </c:pt>
                      <c:pt idx="3350">
                        <c:v>0.35425742578160474</c:v>
                      </c:pt>
                      <c:pt idx="3351">
                        <c:v>1.5703960397750969</c:v>
                      </c:pt>
                      <c:pt idx="3352">
                        <c:v>0.90336633673204192</c:v>
                      </c:pt>
                      <c:pt idx="3353">
                        <c:v>0.66396039611274082</c:v>
                      </c:pt>
                      <c:pt idx="3354">
                        <c:v>0.59524752481854881</c:v>
                      </c:pt>
                      <c:pt idx="3355">
                        <c:v>0.28772277230956084</c:v>
                      </c:pt>
                      <c:pt idx="3356">
                        <c:v>0.33841584162065619</c:v>
                      </c:pt>
                      <c:pt idx="3357">
                        <c:v>-5.1386138619165786E-2</c:v>
                      </c:pt>
                      <c:pt idx="3358">
                        <c:v>-7.0990099018497912E-2</c:v>
                      </c:pt>
                      <c:pt idx="3359">
                        <c:v>-0.30821782181565099</c:v>
                      </c:pt>
                      <c:pt idx="3360">
                        <c:v>-0.36871287132781955</c:v>
                      </c:pt>
                      <c:pt idx="3361">
                        <c:v>-5.1386138619165911E-2</c:v>
                      </c:pt>
                      <c:pt idx="3362">
                        <c:v>6.2772277235067397E-2</c:v>
                      </c:pt>
                      <c:pt idx="3363">
                        <c:v>1.0726732674424178</c:v>
                      </c:pt>
                      <c:pt idx="3364">
                        <c:v>0.20544554457731942</c:v>
                      </c:pt>
                      <c:pt idx="3365">
                        <c:v>1.970297029867582E-2</c:v>
                      </c:pt>
                      <c:pt idx="3366">
                        <c:v>2.1188118814160488E-2</c:v>
                      </c:pt>
                      <c:pt idx="3367">
                        <c:v>1.9603960397925006E-2</c:v>
                      </c:pt>
                      <c:pt idx="3368">
                        <c:v>-0.3346534653822727</c:v>
                      </c:pt>
                      <c:pt idx="3369">
                        <c:v>-5.2475247524612764E-3</c:v>
                      </c:pt>
                      <c:pt idx="3370">
                        <c:v>-0.24693069309606855</c:v>
                      </c:pt>
                      <c:pt idx="3371">
                        <c:v>-0.1752475247709071</c:v>
                      </c:pt>
                      <c:pt idx="3372">
                        <c:v>0.79089108919479534</c:v>
                      </c:pt>
                      <c:pt idx="3373">
                        <c:v>0.57564356441921671</c:v>
                      </c:pt>
                      <c:pt idx="3374">
                        <c:v>0.83544554464526444</c:v>
                      </c:pt>
                      <c:pt idx="3375">
                        <c:v>1.0107920793183292</c:v>
                      </c:pt>
                      <c:pt idx="3376">
                        <c:v>0.16465346536382675</c:v>
                      </c:pt>
                      <c:pt idx="3377">
                        <c:v>-0.67762376245013434</c:v>
                      </c:pt>
                      <c:pt idx="3378">
                        <c:v>-0.34366336637452444</c:v>
                      </c:pt>
                      <c:pt idx="3379">
                        <c:v>0.40940594063915425</c:v>
                      </c:pt>
                      <c:pt idx="3380">
                        <c:v>-6.6435643571293015E-2</c:v>
                      </c:pt>
                      <c:pt idx="3381">
                        <c:v>0.64732673274437758</c:v>
                      </c:pt>
                      <c:pt idx="3382">
                        <c:v>0.58841584164703786</c:v>
                      </c:pt>
                      <c:pt idx="3383">
                        <c:v>0.79534653474124917</c:v>
                      </c:pt>
                      <c:pt idx="3384">
                        <c:v>0.48871287134042674</c:v>
                      </c:pt>
                      <c:pt idx="3385">
                        <c:v>0.15039603962052131</c:v>
                      </c:pt>
                      <c:pt idx="3386">
                        <c:v>0.6979207921547228</c:v>
                      </c:pt>
                      <c:pt idx="3387">
                        <c:v>0.7698019802827929</c:v>
                      </c:pt>
                      <c:pt idx="3388">
                        <c:v>0.14277227724441013</c:v>
                      </c:pt>
                      <c:pt idx="3389">
                        <c:v>0.15336633665008337</c:v>
                      </c:pt>
                      <c:pt idx="3390">
                        <c:v>-1.0594059407080244E-2</c:v>
                      </c:pt>
                      <c:pt idx="3391">
                        <c:v>0.61039603967142675</c:v>
                      </c:pt>
                      <c:pt idx="3392">
                        <c:v>0.36336633667320067</c:v>
                      </c:pt>
                      <c:pt idx="3393">
                        <c:v>0.26821782181097986</c:v>
                      </c:pt>
                      <c:pt idx="3394">
                        <c:v>0.64049504957427417</c:v>
                      </c:pt>
                      <c:pt idx="3395">
                        <c:v>0.46683168321960244</c:v>
                      </c:pt>
                      <c:pt idx="3396">
                        <c:v>0.44188118816705813</c:v>
                      </c:pt>
                      <c:pt idx="3397">
                        <c:v>1.1694059407208739</c:v>
                      </c:pt>
                      <c:pt idx="3398">
                        <c:v>0.25000000002638151</c:v>
                      </c:pt>
                      <c:pt idx="3399">
                        <c:v>0.56356435649665171</c:v>
                      </c:pt>
                      <c:pt idx="3400">
                        <c:v>0.19485148517023898</c:v>
                      </c:pt>
                      <c:pt idx="3401">
                        <c:v>0.43663366341459742</c:v>
                      </c:pt>
                      <c:pt idx="3402">
                        <c:v>0.33465346538367974</c:v>
                      </c:pt>
                      <c:pt idx="3403">
                        <c:v>-0.3950495049936904</c:v>
                      </c:pt>
                      <c:pt idx="3404">
                        <c:v>-0.28633663369482681</c:v>
                      </c:pt>
                      <c:pt idx="3405">
                        <c:v>-0.28257425745785059</c:v>
                      </c:pt>
                      <c:pt idx="3406">
                        <c:v>-0.36792079211899814</c:v>
                      </c:pt>
                      <c:pt idx="3407">
                        <c:v>0.20019801982345142</c:v>
                      </c:pt>
                      <c:pt idx="3408">
                        <c:v>1.5078217823415296</c:v>
                      </c:pt>
                      <c:pt idx="3409">
                        <c:v>0.49178217827073983</c:v>
                      </c:pt>
                      <c:pt idx="3410">
                        <c:v>0.52277227728456621</c:v>
                      </c:pt>
                      <c:pt idx="3411">
                        <c:v>5.3465346546190734E-3</c:v>
                      </c:pt>
                      <c:pt idx="3412">
                        <c:v>8.2376237632992275E-2</c:v>
                      </c:pt>
                      <c:pt idx="3413">
                        <c:v>-0.14346534654966628</c:v>
                      </c:pt>
                      <c:pt idx="3414">
                        <c:v>-0.17821782180187637</c:v>
                      </c:pt>
                      <c:pt idx="3415">
                        <c:v>-0.29683168320115655</c:v>
                      </c:pt>
                      <c:pt idx="3416">
                        <c:v>0.30742574260823685</c:v>
                      </c:pt>
                      <c:pt idx="3417">
                        <c:v>-0.4003960396483095</c:v>
                      </c:pt>
                      <c:pt idx="3418">
                        <c:v>6.2673267332909455E-2</c:v>
                      </c:pt>
                      <c:pt idx="3419">
                        <c:v>0.38445544558661043</c:v>
                      </c:pt>
                      <c:pt idx="3420">
                        <c:v>0.45247524757413859</c:v>
                      </c:pt>
                      <c:pt idx="3421">
                        <c:v>0.62019801986968548</c:v>
                      </c:pt>
                      <c:pt idx="3422">
                        <c:v>0.8618811882132934</c:v>
                      </c:pt>
                      <c:pt idx="3423">
                        <c:v>0.50306930698589036</c:v>
                      </c:pt>
                      <c:pt idx="3424">
                        <c:v>5.2178217827987171E-2</c:v>
                      </c:pt>
                      <c:pt idx="3425">
                        <c:v>-0.15930693071061486</c:v>
                      </c:pt>
                      <c:pt idx="3426">
                        <c:v>-0.1336633663514073</c:v>
                      </c:pt>
                      <c:pt idx="3427">
                        <c:v>0.27722772280323149</c:v>
                      </c:pt>
                      <c:pt idx="3428">
                        <c:v>-0.10732673268553637</c:v>
                      </c:pt>
                      <c:pt idx="3429">
                        <c:v>0.71762376245339821</c:v>
                      </c:pt>
                      <c:pt idx="3430">
                        <c:v>0.48118811886506641</c:v>
                      </c:pt>
                      <c:pt idx="3431">
                        <c:v>0.84079207929988331</c:v>
                      </c:pt>
                      <c:pt idx="3432">
                        <c:v>0.53247524758207421</c:v>
                      </c:pt>
                      <c:pt idx="3433">
                        <c:v>6.6435643571292974E-2</c:v>
                      </c:pt>
                      <c:pt idx="3434">
                        <c:v>5.5148514857549367E-2</c:v>
                      </c:pt>
                      <c:pt idx="3435">
                        <c:v>0.1896039604163709</c:v>
                      </c:pt>
                      <c:pt idx="3436">
                        <c:v>-1.4356435645463846E-2</c:v>
                      </c:pt>
                      <c:pt idx="3437">
                        <c:v>0.42603960400751706</c:v>
                      </c:pt>
                      <c:pt idx="3438">
                        <c:v>-0.8150495050399249</c:v>
                      </c:pt>
                      <c:pt idx="3439">
                        <c:v>-0.93366336643779835</c:v>
                      </c:pt>
                      <c:pt idx="3440">
                        <c:v>-0.12386138615174135</c:v>
                      </c:pt>
                      <c:pt idx="3441">
                        <c:v>-1.9603960397925006E-2</c:v>
                      </c:pt>
                      <c:pt idx="3442">
                        <c:v>0.30742574260823696</c:v>
                      </c:pt>
                      <c:pt idx="3443">
                        <c:v>1.0514851486296641</c:v>
                      </c:pt>
                      <c:pt idx="3444">
                        <c:v>0.65267326739758957</c:v>
                      </c:pt>
                      <c:pt idx="3445">
                        <c:v>1.0302970298140963</c:v>
                      </c:pt>
                      <c:pt idx="3446">
                        <c:v>0.70861386146255356</c:v>
                      </c:pt>
                      <c:pt idx="3447">
                        <c:v>0.73346534661434637</c:v>
                      </c:pt>
                      <c:pt idx="3448">
                        <c:v>0.20920792081429604</c:v>
                      </c:pt>
                      <c:pt idx="3449">
                        <c:v>0.32712871290691242</c:v>
                      </c:pt>
                      <c:pt idx="3450">
                        <c:v>0.32178217825229349</c:v>
                      </c:pt>
                      <c:pt idx="3451">
                        <c:v>0.48267326737914407</c:v>
                      </c:pt>
                      <c:pt idx="3452">
                        <c:v>0.90871287138666079</c:v>
                      </c:pt>
                      <c:pt idx="3453">
                        <c:v>0.58990099016392961</c:v>
                      </c:pt>
                      <c:pt idx="3454">
                        <c:v>1.0824752476420838</c:v>
                      </c:pt>
                      <c:pt idx="3455">
                        <c:v>1.3400990100473897</c:v>
                      </c:pt>
                      <c:pt idx="3456">
                        <c:v>1.2879207922194034</c:v>
                      </c:pt>
                      <c:pt idx="3457">
                        <c:v>0.7228712872072669</c:v>
                      </c:pt>
                      <c:pt idx="3458">
                        <c:v>0.49772277233127127</c:v>
                      </c:pt>
                      <c:pt idx="3459">
                        <c:v>1.1806930694360245</c:v>
                      </c:pt>
                      <c:pt idx="3460">
                        <c:v>1.1610891090380993</c:v>
                      </c:pt>
                      <c:pt idx="3461">
                        <c:v>0.79089108919479512</c:v>
                      </c:pt>
                      <c:pt idx="3462">
                        <c:v>0.60128712877842394</c:v>
                      </c:pt>
                      <c:pt idx="3463">
                        <c:v>0.37396039608028075</c:v>
                      </c:pt>
                      <c:pt idx="3464">
                        <c:v>0.11861386139928021</c:v>
                      </c:pt>
                      <c:pt idx="3465">
                        <c:v>0.44485148519662071</c:v>
                      </c:pt>
                      <c:pt idx="3466">
                        <c:v>0.57940594065760009</c:v>
                      </c:pt>
                      <c:pt idx="3467">
                        <c:v>1.8786138615907464</c:v>
                      </c:pt>
                      <c:pt idx="3468">
                        <c:v>2.0486138616091925</c:v>
                      </c:pt>
                      <c:pt idx="3469">
                        <c:v>4.9885148520278628</c:v>
                      </c:pt>
                      <c:pt idx="3470">
                        <c:v>5.3821782184068194</c:v>
                      </c:pt>
                      <c:pt idx="3471">
                        <c:v>3.7920792083330492</c:v>
                      </c:pt>
                      <c:pt idx="3472">
                        <c:v>4.1553465351069017</c:v>
                      </c:pt>
                      <c:pt idx="3473">
                        <c:v>1.5039603962038037</c:v>
                      </c:pt>
                      <c:pt idx="3474">
                        <c:v>0.3633663366732004</c:v>
                      </c:pt>
                      <c:pt idx="3475">
                        <c:v>-0.25762376240389956</c:v>
                      </c:pt>
                      <c:pt idx="3476">
                        <c:v>-2.6435643568028799E-2</c:v>
                      </c:pt>
                      <c:pt idx="3477">
                        <c:v>-0.15940594061136582</c:v>
                      </c:pt>
                      <c:pt idx="3478">
                        <c:v>-7.702970297837318E-2</c:v>
                      </c:pt>
                      <c:pt idx="3479">
                        <c:v>0.1540594059581534</c:v>
                      </c:pt>
                      <c:pt idx="3480">
                        <c:v>-8.7623762385453677E-2</c:v>
                      </c:pt>
                      <c:pt idx="3481">
                        <c:v>-3.2475247527904233E-2</c:v>
                      </c:pt>
                      <c:pt idx="3482">
                        <c:v>8.2376237632992469E-2</c:v>
                      </c:pt>
                      <c:pt idx="3483">
                        <c:v>-0.33465346538367985</c:v>
                      </c:pt>
                      <c:pt idx="3484">
                        <c:v>-0.39881188123066713</c:v>
                      </c:pt>
                      <c:pt idx="3485">
                        <c:v>-0.16762376239479632</c:v>
                      </c:pt>
                      <c:pt idx="3486">
                        <c:v>-0.56356435649665182</c:v>
                      </c:pt>
                      <c:pt idx="3487">
                        <c:v>-0.38980198023982215</c:v>
                      </c:pt>
                      <c:pt idx="3488">
                        <c:v>-1.349801980344898</c:v>
                      </c:pt>
                      <c:pt idx="3489">
                        <c:v>-1.0212871288246588</c:v>
                      </c:pt>
                      <c:pt idx="3490">
                        <c:v>-0.65108910898135464</c:v>
                      </c:pt>
                      <c:pt idx="3491">
                        <c:v>4.4653465351219924E-2</c:v>
                      </c:pt>
                      <c:pt idx="3492">
                        <c:v>-0.62099009907710001</c:v>
                      </c:pt>
                      <c:pt idx="3493">
                        <c:v>-0.38524752479402435</c:v>
                      </c:pt>
                      <c:pt idx="3494">
                        <c:v>-0.46158415846573425</c:v>
                      </c:pt>
                      <c:pt idx="3495">
                        <c:v>-0.51287128718414909</c:v>
                      </c:pt>
                      <c:pt idx="3496">
                        <c:v>-0.26663366339615147</c:v>
                      </c:pt>
                      <c:pt idx="3497">
                        <c:v>-0.64207920799050966</c:v>
                      </c:pt>
                      <c:pt idx="3498">
                        <c:v>-0.95475247535120755</c:v>
                      </c:pt>
                      <c:pt idx="3499">
                        <c:v>-0.9033663367320417</c:v>
                      </c:pt>
                      <c:pt idx="3500">
                        <c:v>-1.0408910892211765</c:v>
                      </c:pt>
                      <c:pt idx="3501">
                        <c:v>-0.76445544562676648</c:v>
                      </c:pt>
                      <c:pt idx="3502">
                        <c:v>-0.64584158422889326</c:v>
                      </c:pt>
                      <c:pt idx="3503">
                        <c:v>-0.30366336636985314</c:v>
                      </c:pt>
                      <c:pt idx="3504">
                        <c:v>-0.34366336637452455</c:v>
                      </c:pt>
                      <c:pt idx="3505">
                        <c:v>0.21148514853860165</c:v>
                      </c:pt>
                      <c:pt idx="3506">
                        <c:v>-6.6435643572700126E-2</c:v>
                      </c:pt>
                      <c:pt idx="3507">
                        <c:v>0.10722772278478551</c:v>
                      </c:pt>
                      <c:pt idx="3508">
                        <c:v>-0.52950495055251234</c:v>
                      </c:pt>
                      <c:pt idx="3509">
                        <c:v>-0.2576237624038995</c:v>
                      </c:pt>
                      <c:pt idx="3510">
                        <c:v>-0.29158415844728847</c:v>
                      </c:pt>
                      <c:pt idx="3511">
                        <c:v>-0.31267326736069778</c:v>
                      </c:pt>
                      <c:pt idx="3512">
                        <c:v>-1.1859405941884862</c:v>
                      </c:pt>
                      <c:pt idx="3513">
                        <c:v>-0.43138613866072895</c:v>
                      </c:pt>
                      <c:pt idx="3514">
                        <c:v>-0.18049504952477524</c:v>
                      </c:pt>
                      <c:pt idx="3515">
                        <c:v>-2.1188118814160613E-2</c:v>
                      </c:pt>
                      <c:pt idx="3516">
                        <c:v>-3.1782178221240936E-2</c:v>
                      </c:pt>
                      <c:pt idx="3517">
                        <c:v>0.2417821782443581</c:v>
                      </c:pt>
                      <c:pt idx="3518">
                        <c:v>0.53326732678948852</c:v>
                      </c:pt>
                      <c:pt idx="3519">
                        <c:v>2.1881188120823885E-2</c:v>
                      </c:pt>
                      <c:pt idx="3520">
                        <c:v>-0.19485148517023895</c:v>
                      </c:pt>
                      <c:pt idx="3521">
                        <c:v>-0.64742574264512875</c:v>
                      </c:pt>
                      <c:pt idx="3522">
                        <c:v>-0.59603960402596279</c:v>
                      </c:pt>
                      <c:pt idx="3523">
                        <c:v>-1.1391089110151178</c:v>
                      </c:pt>
                      <c:pt idx="3524">
                        <c:v>-0.71376237631567097</c:v>
                      </c:pt>
                      <c:pt idx="3525">
                        <c:v>-0.45554455450445192</c:v>
                      </c:pt>
                      <c:pt idx="3526">
                        <c:v>-0.61495049511581767</c:v>
                      </c:pt>
                      <c:pt idx="3527">
                        <c:v>-0.13742574258838386</c:v>
                      </c:pt>
                      <c:pt idx="3528">
                        <c:v>-0.5582178218434396</c:v>
                      </c:pt>
                      <c:pt idx="3529">
                        <c:v>-0.20019801982345145</c:v>
                      </c:pt>
                      <c:pt idx="3530">
                        <c:v>0.23108910893511989</c:v>
                      </c:pt>
                      <c:pt idx="3531">
                        <c:v>-0.15405940595674647</c:v>
                      </c:pt>
                      <c:pt idx="3532">
                        <c:v>-4.6831683173367958E-2</c:v>
                      </c:pt>
                      <c:pt idx="3533">
                        <c:v>-0.34891089112698542</c:v>
                      </c:pt>
                      <c:pt idx="3534">
                        <c:v>-0.30287128716103218</c:v>
                      </c:pt>
                      <c:pt idx="3535">
                        <c:v>-0.38148514855704807</c:v>
                      </c:pt>
                      <c:pt idx="3536">
                        <c:v>-1.0015841585259828</c:v>
                      </c:pt>
                      <c:pt idx="3537">
                        <c:v>-1.4223762377796314</c:v>
                      </c:pt>
                      <c:pt idx="3538">
                        <c:v>-1.3649504951991831</c:v>
                      </c:pt>
                      <c:pt idx="3539">
                        <c:v>-0.74405940602142717</c:v>
                      </c:pt>
                      <c:pt idx="3540">
                        <c:v>-0.49930693074750654</c:v>
                      </c:pt>
                      <c:pt idx="3541">
                        <c:v>-0.24089108913478582</c:v>
                      </c:pt>
                      <c:pt idx="3542">
                        <c:v>0.1791089109100415</c:v>
                      </c:pt>
                      <c:pt idx="3543">
                        <c:v>0.11257425743799783</c:v>
                      </c:pt>
                      <c:pt idx="3544">
                        <c:v>-3.6237623766287898E-2</c:v>
                      </c:pt>
                      <c:pt idx="3545">
                        <c:v>-0.67227722779692201</c:v>
                      </c:pt>
                      <c:pt idx="3546">
                        <c:v>-1.5129702971946468</c:v>
                      </c:pt>
                      <c:pt idx="3547">
                        <c:v>-1.2629702971682653</c:v>
                      </c:pt>
                      <c:pt idx="3548">
                        <c:v>-1.6920792081046887</c:v>
                      </c:pt>
                      <c:pt idx="3549">
                        <c:v>-0.97970297040375198</c:v>
                      </c:pt>
                      <c:pt idx="3550">
                        <c:v>-0.72811881195972761</c:v>
                      </c:pt>
                      <c:pt idx="3551">
                        <c:v>-1.1534653466605811</c:v>
                      </c:pt>
                      <c:pt idx="3552">
                        <c:v>-0.7388118812675587</c:v>
                      </c:pt>
                      <c:pt idx="3553">
                        <c:v>0.1639603960571635</c:v>
                      </c:pt>
                      <c:pt idx="3554">
                        <c:v>-0.287722772309561</c:v>
                      </c:pt>
                      <c:pt idx="3555">
                        <c:v>-0.14881188120428518</c:v>
                      </c:pt>
                      <c:pt idx="3556">
                        <c:v>-0.46683168321819557</c:v>
                      </c:pt>
                      <c:pt idx="3557">
                        <c:v>-0.36485148518868493</c:v>
                      </c:pt>
                      <c:pt idx="3558">
                        <c:v>-9.9009900999948011E-2</c:v>
                      </c:pt>
                      <c:pt idx="3559">
                        <c:v>-0.89811881197817323</c:v>
                      </c:pt>
                      <c:pt idx="3560">
                        <c:v>-1.7593069308833957</c:v>
                      </c:pt>
                      <c:pt idx="3561">
                        <c:v>-1.8371287130705907</c:v>
                      </c:pt>
                      <c:pt idx="3562">
                        <c:v>-0.75831683176614029</c:v>
                      </c:pt>
                      <c:pt idx="3563">
                        <c:v>-0.29683168320115655</c:v>
                      </c:pt>
                      <c:pt idx="3564">
                        <c:v>-8.7623762385453066E-2</c:v>
                      </c:pt>
                      <c:pt idx="3565">
                        <c:v>0.30287128716243905</c:v>
                      </c:pt>
                      <c:pt idx="3566">
                        <c:v>-0.132970297044744</c:v>
                      </c:pt>
                      <c:pt idx="3567">
                        <c:v>0.21445544556816407</c:v>
                      </c:pt>
                      <c:pt idx="3568">
                        <c:v>0.28257425745644366</c:v>
                      </c:pt>
                      <c:pt idx="3569">
                        <c:v>2.1089108913409673E-2</c:v>
                      </c:pt>
                      <c:pt idx="3570">
                        <c:v>-1.9603960397925065E-2</c:v>
                      </c:pt>
                      <c:pt idx="3571">
                        <c:v>-0.63980198026761093</c:v>
                      </c:pt>
                      <c:pt idx="3572">
                        <c:v>-0.72217821790060277</c:v>
                      </c:pt>
                      <c:pt idx="3573">
                        <c:v>-0.81514851494067564</c:v>
                      </c:pt>
                      <c:pt idx="3574">
                        <c:v>-0.99940594070242728</c:v>
                      </c:pt>
                      <c:pt idx="3575">
                        <c:v>-0.40415841588528612</c:v>
                      </c:pt>
                      <c:pt idx="3576">
                        <c:v>-0.65643564363597351</c:v>
                      </c:pt>
                      <c:pt idx="3577">
                        <c:v>0.11792079209261666</c:v>
                      </c:pt>
                      <c:pt idx="3578">
                        <c:v>-0.21980198022137612</c:v>
                      </c:pt>
                      <c:pt idx="3579">
                        <c:v>4.9900990105088402E-2</c:v>
                      </c:pt>
                      <c:pt idx="3580">
                        <c:v>-0.13821782179720479</c:v>
                      </c:pt>
                      <c:pt idx="3581">
                        <c:v>-0.36485148518868493</c:v>
                      </c:pt>
                      <c:pt idx="3582">
                        <c:v>-0.43584158420577596</c:v>
                      </c:pt>
                      <c:pt idx="3583">
                        <c:v>-0.46683168321819557</c:v>
                      </c:pt>
                      <c:pt idx="3584">
                        <c:v>-0.71910891097029028</c:v>
                      </c:pt>
                      <c:pt idx="3585">
                        <c:v>-1.5742574259142299</c:v>
                      </c:pt>
                      <c:pt idx="3586">
                        <c:v>-1.8204950497036352</c:v>
                      </c:pt>
                      <c:pt idx="3587">
                        <c:v>-0.78485148523351278</c:v>
                      </c:pt>
                      <c:pt idx="3588">
                        <c:v>-0.46306930698121906</c:v>
                      </c:pt>
                      <c:pt idx="3589">
                        <c:v>2.4950495052544291E-2</c:v>
                      </c:pt>
                      <c:pt idx="3590">
                        <c:v>-0.19485148517023965</c:v>
                      </c:pt>
                      <c:pt idx="3591">
                        <c:v>-1.2251485149857422</c:v>
                      </c:pt>
                      <c:pt idx="3592">
                        <c:v>-0.17376237625682955</c:v>
                      </c:pt>
                      <c:pt idx="3593">
                        <c:v>-0.19564356437765335</c:v>
                      </c:pt>
                      <c:pt idx="3594">
                        <c:v>-0.55445544560505589</c:v>
                      </c:pt>
                      <c:pt idx="3595">
                        <c:v>-0.18960396041637118</c:v>
                      </c:pt>
                      <c:pt idx="3596">
                        <c:v>-0.87099009910488856</c:v>
                      </c:pt>
                      <c:pt idx="3597">
                        <c:v>-1.0408910892211773</c:v>
                      </c:pt>
                      <c:pt idx="3598">
                        <c:v>-1.6315841585939275</c:v>
                      </c:pt>
                      <c:pt idx="3599">
                        <c:v>-1.6414851486929372</c:v>
                      </c:pt>
                      <c:pt idx="3600">
                        <c:v>-1.4631683169917173</c:v>
                      </c:pt>
                      <c:pt idx="3601">
                        <c:v>-2.4572277230395256</c:v>
                      </c:pt>
                      <c:pt idx="3602">
                        <c:v>-2.1143564358738218</c:v>
                      </c:pt>
                      <c:pt idx="3603">
                        <c:v>-1.5741584160134785</c:v>
                      </c:pt>
                      <c:pt idx="3604">
                        <c:v>-0.61188118818550419</c:v>
                      </c:pt>
                      <c:pt idx="3605">
                        <c:v>0.13445544556022851</c:v>
                      </c:pt>
                      <c:pt idx="3606">
                        <c:v>0</c:v>
                      </c:pt>
                      <c:pt idx="3607">
                        <c:v>-0.45623762381252236</c:v>
                      </c:pt>
                      <c:pt idx="3608">
                        <c:v>-1.0462376238757956</c:v>
                      </c:pt>
                      <c:pt idx="3609">
                        <c:v>-2.1339603962731548</c:v>
                      </c:pt>
                      <c:pt idx="3610">
                        <c:v>-2.1339603962731535</c:v>
                      </c:pt>
                      <c:pt idx="3611">
                        <c:v>-3.3056435647169269</c:v>
                      </c:pt>
                      <c:pt idx="3612">
                        <c:v>-3.5502970300900971</c:v>
                      </c:pt>
                      <c:pt idx="3613">
                        <c:v>-3.9982178222170299</c:v>
                      </c:pt>
                      <c:pt idx="3614">
                        <c:v>-2.6167326735530478</c:v>
                      </c:pt>
                      <c:pt idx="3615">
                        <c:v>-3.427128713243611</c:v>
                      </c:pt>
                      <c:pt idx="3616">
                        <c:v>-3.1968316835173129</c:v>
                      </c:pt>
                      <c:pt idx="3617">
                        <c:v>-1.806930693266992</c:v>
                      </c:pt>
                      <c:pt idx="3618">
                        <c:v>-2.3145544556972739</c:v>
                      </c:pt>
                      <c:pt idx="3619">
                        <c:v>-1.4148514853028644</c:v>
                      </c:pt>
                      <c:pt idx="3620">
                        <c:v>-1.0265346535771198</c:v>
                      </c:pt>
                      <c:pt idx="3621">
                        <c:v>-1.902871287336626</c:v>
                      </c:pt>
                      <c:pt idx="3622">
                        <c:v>-2.0592079210162719</c:v>
                      </c:pt>
                      <c:pt idx="3623">
                        <c:v>-3.1137623765762497</c:v>
                      </c:pt>
                      <c:pt idx="3624">
                        <c:v>-3.612970297423006</c:v>
                      </c:pt>
                      <c:pt idx="3625">
                        <c:v>-7.2033663374185251</c:v>
                      </c:pt>
                      <c:pt idx="3626">
                        <c:v>-6.167722772948399</c:v>
                      </c:pt>
                      <c:pt idx="3627">
                        <c:v>-8.3477227731875097</c:v>
                      </c:pt>
                      <c:pt idx="3628">
                        <c:v>-8.8969306940387014</c:v>
                      </c:pt>
                      <c:pt idx="3629">
                        <c:v>-9.4868316842012188</c:v>
                      </c:pt>
                      <c:pt idx="3630">
                        <c:v>-8.9876237633544651</c:v>
                      </c:pt>
                      <c:pt idx="3631">
                        <c:v>-4.8269306935957577</c:v>
                      </c:pt>
                      <c:pt idx="3632">
                        <c:v>-5.2060396045277466</c:v>
                      </c:pt>
                      <c:pt idx="3633">
                        <c:v>-4.0941584162880735</c:v>
                      </c:pt>
                      <c:pt idx="3634">
                        <c:v>-1.9028712873352198</c:v>
                      </c:pt>
                      <c:pt idx="3635">
                        <c:v>-1.9956435645737909</c:v>
                      </c:pt>
                      <c:pt idx="3636">
                        <c:v>-5.1457425748170795</c:v>
                      </c:pt>
                      <c:pt idx="3637">
                        <c:v>-5.8595049511341566</c:v>
                      </c:pt>
                      <c:pt idx="3638">
                        <c:v>-4.510396040095924</c:v>
                      </c:pt>
                      <c:pt idx="3639">
                        <c:v>-6.557524753189627</c:v>
                      </c:pt>
                      <c:pt idx="3640">
                        <c:v>-4.6432673272371012</c:v>
                      </c:pt>
                      <c:pt idx="3641">
                        <c:v>-5.9781188125320268</c:v>
                      </c:pt>
                      <c:pt idx="3642">
                        <c:v>-3.2730693072868648</c:v>
                      </c:pt>
                      <c:pt idx="3643">
                        <c:v>-3.9347524756767087</c:v>
                      </c:pt>
                      <c:pt idx="3644">
                        <c:v>-1.7403960397935412</c:v>
                      </c:pt>
                      <c:pt idx="3645">
                        <c:v>-0.44534653470178232</c:v>
                      </c:pt>
                      <c:pt idx="3646">
                        <c:v>-0.11297029704240835</c:v>
                      </c:pt>
                      <c:pt idx="3647">
                        <c:v>-0.1269306930834613</c:v>
                      </c:pt>
                      <c:pt idx="3648">
                        <c:v>-0.24663366339311255</c:v>
                      </c:pt>
                      <c:pt idx="3649">
                        <c:v>-0.17524752477161071</c:v>
                      </c:pt>
                      <c:pt idx="3650">
                        <c:v>-0.84227722781466441</c:v>
                      </c:pt>
                      <c:pt idx="3651">
                        <c:v>-1.5546534655156017</c:v>
                      </c:pt>
                      <c:pt idx="3652">
                        <c:v>-1.6455445546342762</c:v>
                      </c:pt>
                      <c:pt idx="3653">
                        <c:v>-4.587821782678005</c:v>
                      </c:pt>
                      <c:pt idx="3654">
                        <c:v>-2.0981188121098713</c:v>
                      </c:pt>
                      <c:pt idx="3655">
                        <c:v>-1.8975247526820076</c:v>
                      </c:pt>
                      <c:pt idx="3656">
                        <c:v>-1.1802970298309097</c:v>
                      </c:pt>
                      <c:pt idx="3657">
                        <c:v>-0.51861386144247523</c:v>
                      </c:pt>
                      <c:pt idx="3658">
                        <c:v>0.3290099010254009</c:v>
                      </c:pt>
                      <c:pt idx="3659">
                        <c:v>0.62623762383096815</c:v>
                      </c:pt>
                      <c:pt idx="3660">
                        <c:v>0.59029702976693321</c:v>
                      </c:pt>
                      <c:pt idx="3661">
                        <c:v>7.6732673276120433E-2</c:v>
                      </c:pt>
                      <c:pt idx="3662">
                        <c:v>-0.3433663366708648</c:v>
                      </c:pt>
                      <c:pt idx="3663">
                        <c:v>-0.59564356442155242</c:v>
                      </c:pt>
                      <c:pt idx="3664">
                        <c:v>-0.66217821789429954</c:v>
                      </c:pt>
                      <c:pt idx="3665">
                        <c:v>-0.33277227726378472</c:v>
                      </c:pt>
                      <c:pt idx="3666">
                        <c:v>-1.0302970298155034</c:v>
                      </c:pt>
                      <c:pt idx="3667">
                        <c:v>-0.34366336637382072</c:v>
                      </c:pt>
                      <c:pt idx="3668">
                        <c:v>-0.47217821787351799</c:v>
                      </c:pt>
                      <c:pt idx="3669">
                        <c:v>0.41128712875764256</c:v>
                      </c:pt>
                      <c:pt idx="3670">
                        <c:v>1.5841584160244976E-2</c:v>
                      </c:pt>
                      <c:pt idx="3671">
                        <c:v>-0.14504950496590197</c:v>
                      </c:pt>
                      <c:pt idx="3672">
                        <c:v>5.5544554461256883E-2</c:v>
                      </c:pt>
                      <c:pt idx="3673">
                        <c:v>0.65643564363597362</c:v>
                      </c:pt>
                      <c:pt idx="3674">
                        <c:v>0.33267326736303371</c:v>
                      </c:pt>
                      <c:pt idx="3675">
                        <c:v>0.25762376240460294</c:v>
                      </c:pt>
                      <c:pt idx="3676">
                        <c:v>-1.9702970298676105E-2</c:v>
                      </c:pt>
                      <c:pt idx="3677">
                        <c:v>-0.1288118812026533</c:v>
                      </c:pt>
                      <c:pt idx="3678">
                        <c:v>-0.79386138622506097</c:v>
                      </c:pt>
                      <c:pt idx="3679">
                        <c:v>-0.47207920797206365</c:v>
                      </c:pt>
                      <c:pt idx="3680">
                        <c:v>-0.73871287136751151</c:v>
                      </c:pt>
                      <c:pt idx="3681">
                        <c:v>-0.10732673268483306</c:v>
                      </c:pt>
                      <c:pt idx="3682">
                        <c:v>0.52920792085025914</c:v>
                      </c:pt>
                      <c:pt idx="3683">
                        <c:v>0.72821782186118222</c:v>
                      </c:pt>
                      <c:pt idx="3684">
                        <c:v>0.75841584166689069</c:v>
                      </c:pt>
                      <c:pt idx="3685">
                        <c:v>0.40603960400518113</c:v>
                      </c:pt>
                      <c:pt idx="3686">
                        <c:v>0.49742574262831496</c:v>
                      </c:pt>
                      <c:pt idx="3687">
                        <c:v>0.5634653465966043</c:v>
                      </c:pt>
                      <c:pt idx="3688">
                        <c:v>0.65306930700129695</c:v>
                      </c:pt>
                      <c:pt idx="3689">
                        <c:v>0.43089108915556745</c:v>
                      </c:pt>
                      <c:pt idx="3690">
                        <c:v>0.37920792083344529</c:v>
                      </c:pt>
                      <c:pt idx="3691">
                        <c:v>0.1034653465456985</c:v>
                      </c:pt>
                      <c:pt idx="3692">
                        <c:v>6.2673267333613017E-2</c:v>
                      </c:pt>
                      <c:pt idx="3693">
                        <c:v>-0.14465346536289833</c:v>
                      </c:pt>
                      <c:pt idx="3694">
                        <c:v>0.14841584159987489</c:v>
                      </c:pt>
                      <c:pt idx="3695">
                        <c:v>0.44188118816705868</c:v>
                      </c:pt>
                      <c:pt idx="3696">
                        <c:v>0.79920792087968007</c:v>
                      </c:pt>
                      <c:pt idx="3697">
                        <c:v>0.2556435643839568</c:v>
                      </c:pt>
                      <c:pt idx="3698">
                        <c:v>0.42000000004553101</c:v>
                      </c:pt>
                      <c:pt idx="3699">
                        <c:v>0.75316831691372632</c:v>
                      </c:pt>
                      <c:pt idx="3700">
                        <c:v>0.98574257436503387</c:v>
                      </c:pt>
                      <c:pt idx="3701">
                        <c:v>1.8889108912948707</c:v>
                      </c:pt>
                      <c:pt idx="3702">
                        <c:v>0.98910891099830345</c:v>
                      </c:pt>
                      <c:pt idx="3703">
                        <c:v>0.33811881191840359</c:v>
                      </c:pt>
                      <c:pt idx="3704">
                        <c:v>0.51336633669001441</c:v>
                      </c:pt>
                      <c:pt idx="3705">
                        <c:v>0.61000000006631239</c:v>
                      </c:pt>
                      <c:pt idx="3706">
                        <c:v>0.68138613868851772</c:v>
                      </c:pt>
                      <c:pt idx="3707">
                        <c:v>0.66168316838913832</c:v>
                      </c:pt>
                      <c:pt idx="3708">
                        <c:v>0.82643564365441935</c:v>
                      </c:pt>
                      <c:pt idx="3709">
                        <c:v>0.50801980203539487</c:v>
                      </c:pt>
                      <c:pt idx="3710">
                        <c:v>0.52762376243332032</c:v>
                      </c:pt>
                      <c:pt idx="3711">
                        <c:v>0.6420792079912131</c:v>
                      </c:pt>
                      <c:pt idx="3712">
                        <c:v>0.44148514856335114</c:v>
                      </c:pt>
                      <c:pt idx="3713">
                        <c:v>0.49900990104384696</c:v>
                      </c:pt>
                      <c:pt idx="3714">
                        <c:v>0.61188118818550419</c:v>
                      </c:pt>
                      <c:pt idx="3715">
                        <c:v>0.64019801987202141</c:v>
                      </c:pt>
                      <c:pt idx="3716">
                        <c:v>1.4518811882772698</c:v>
                      </c:pt>
                      <c:pt idx="3717">
                        <c:v>0.82108910900120735</c:v>
                      </c:pt>
                      <c:pt idx="3718">
                        <c:v>1.0054455446651169</c:v>
                      </c:pt>
                      <c:pt idx="3719">
                        <c:v>0.92455445554620264</c:v>
                      </c:pt>
                      <c:pt idx="3720">
                        <c:v>0.30207920795361781</c:v>
                      </c:pt>
                      <c:pt idx="3721">
                        <c:v>1.960396039792494E-2</c:v>
                      </c:pt>
                      <c:pt idx="3722">
                        <c:v>0.35425742578160502</c:v>
                      </c:pt>
                      <c:pt idx="3723">
                        <c:v>0.24623762378940456</c:v>
                      </c:pt>
                      <c:pt idx="3724">
                        <c:v>0.4305940594519076</c:v>
                      </c:pt>
                      <c:pt idx="3725">
                        <c:v>0.67079207928143736</c:v>
                      </c:pt>
                      <c:pt idx="3726">
                        <c:v>0.12693069308346142</c:v>
                      </c:pt>
                      <c:pt idx="3727">
                        <c:v>0.49930693074750665</c:v>
                      </c:pt>
                      <c:pt idx="3728">
                        <c:v>1.0408910892211771</c:v>
                      </c:pt>
                      <c:pt idx="3729">
                        <c:v>1.9028712873366278</c:v>
                      </c:pt>
                      <c:pt idx="3730">
                        <c:v>1.3649504951991833</c:v>
                      </c:pt>
                      <c:pt idx="3731">
                        <c:v>0.99099009911749547</c:v>
                      </c:pt>
                      <c:pt idx="3732">
                        <c:v>0.45247524757413876</c:v>
                      </c:pt>
                      <c:pt idx="3733">
                        <c:v>1.1345544555693192</c:v>
                      </c:pt>
                      <c:pt idx="3734">
                        <c:v>0.74405940602142662</c:v>
                      </c:pt>
                      <c:pt idx="3735">
                        <c:v>1.1232673268555755</c:v>
                      </c:pt>
                      <c:pt idx="3736">
                        <c:v>5.5841584164212747E-2</c:v>
                      </c:pt>
                      <c:pt idx="3737">
                        <c:v>0.47732673272593124</c:v>
                      </c:pt>
                      <c:pt idx="3738">
                        <c:v>0.30217821785436927</c:v>
                      </c:pt>
                      <c:pt idx="3739">
                        <c:v>0.66168316838843411</c:v>
                      </c:pt>
                      <c:pt idx="3740">
                        <c:v>0.69415841591633898</c:v>
                      </c:pt>
                      <c:pt idx="3741">
                        <c:v>0.65643564363597362</c:v>
                      </c:pt>
                      <c:pt idx="3742">
                        <c:v>0.69712871294730816</c:v>
                      </c:pt>
                      <c:pt idx="3743">
                        <c:v>2.4573267329416839</c:v>
                      </c:pt>
                      <c:pt idx="3744">
                        <c:v>2.8281188121894916</c:v>
                      </c:pt>
                      <c:pt idx="3745">
                        <c:v>3.7504950499135465</c:v>
                      </c:pt>
                      <c:pt idx="3746">
                        <c:v>6.1050495056154901</c:v>
                      </c:pt>
                      <c:pt idx="3747">
                        <c:v>6.4495049511974312</c:v>
                      </c:pt>
                      <c:pt idx="3748">
                        <c:v>3.9099009905249131</c:v>
                      </c:pt>
                      <c:pt idx="3749">
                        <c:v>4.6985148519968103</c:v>
                      </c:pt>
                      <c:pt idx="3750">
                        <c:v>5.5210891095135013</c:v>
                      </c:pt>
                      <c:pt idx="3751">
                        <c:v>2.5131683171044887</c:v>
                      </c:pt>
                      <c:pt idx="3752">
                        <c:v>4.5670297034675515</c:v>
                      </c:pt>
                      <c:pt idx="3753">
                        <c:v>3.823069307346874</c:v>
                      </c:pt>
                      <c:pt idx="3754">
                        <c:v>2.0923762378508406</c:v>
                      </c:pt>
                      <c:pt idx="3755">
                        <c:v>3.7346534657526003</c:v>
                      </c:pt>
                      <c:pt idx="3756">
                        <c:v>3.5759405944493059</c:v>
                      </c:pt>
                      <c:pt idx="3757">
                        <c:v>2.9868316834941968</c:v>
                      </c:pt>
                      <c:pt idx="3758">
                        <c:v>3.5238613865220678</c:v>
                      </c:pt>
                      <c:pt idx="3759">
                        <c:v>3.2482178221364792</c:v>
                      </c:pt>
                      <c:pt idx="3760">
                        <c:v>3.1438613864805038</c:v>
                      </c:pt>
                      <c:pt idx="3761">
                        <c:v>3.9309900994383238</c:v>
                      </c:pt>
                      <c:pt idx="3762">
                        <c:v>2.765445544856584</c:v>
                      </c:pt>
                      <c:pt idx="3763">
                        <c:v>3.1341584161829958</c:v>
                      </c:pt>
                      <c:pt idx="3764">
                        <c:v>2.2321782180642815</c:v>
                      </c:pt>
                      <c:pt idx="3765">
                        <c:v>1.2410891090460352</c:v>
                      </c:pt>
                      <c:pt idx="3766">
                        <c:v>0.1911881188326065</c:v>
                      </c:pt>
                      <c:pt idx="3767">
                        <c:v>-6.8019801987527842E-2</c:v>
                      </c:pt>
                      <c:pt idx="3768">
                        <c:v>-0.20019801982485858</c:v>
                      </c:pt>
                      <c:pt idx="3769">
                        <c:v>-4.6138613865297891E-2</c:v>
                      </c:pt>
                      <c:pt idx="3770">
                        <c:v>-0.27722772280182428</c:v>
                      </c:pt>
                      <c:pt idx="3771">
                        <c:v>-0.3482178218203224</c:v>
                      </c:pt>
                      <c:pt idx="3772">
                        <c:v>-0.25237623765143896</c:v>
                      </c:pt>
                      <c:pt idx="3773">
                        <c:v>0.1752475247723142</c:v>
                      </c:pt>
                      <c:pt idx="3774">
                        <c:v>0.94960396049949813</c:v>
                      </c:pt>
                      <c:pt idx="3775">
                        <c:v>0.22059405943019766</c:v>
                      </c:pt>
                      <c:pt idx="3776">
                        <c:v>-0.32861386142239724</c:v>
                      </c:pt>
                      <c:pt idx="3777">
                        <c:v>-0.2931683168635239</c:v>
                      </c:pt>
                      <c:pt idx="3778">
                        <c:v>0.21455445546891516</c:v>
                      </c:pt>
                      <c:pt idx="3779">
                        <c:v>-4.6138613866704793E-2</c:v>
                      </c:pt>
                      <c:pt idx="3780">
                        <c:v>-0.46306930698121873</c:v>
                      </c:pt>
                      <c:pt idx="3781">
                        <c:v>-0.7855445545401758</c:v>
                      </c:pt>
                      <c:pt idx="3782">
                        <c:v>-1.0514851486282564</c:v>
                      </c:pt>
                      <c:pt idx="3783">
                        <c:v>-0.61564356442388812</c:v>
                      </c:pt>
                      <c:pt idx="3784">
                        <c:v>-0.76069306938978964</c:v>
                      </c:pt>
                      <c:pt idx="3785">
                        <c:v>-0.69267326740226109</c:v>
                      </c:pt>
                      <c:pt idx="3786">
                        <c:v>-0.68663366344097876</c:v>
                      </c:pt>
                      <c:pt idx="3787">
                        <c:v>-0.90722772287117626</c:v>
                      </c:pt>
                      <c:pt idx="3788">
                        <c:v>-0.49326732678622437</c:v>
                      </c:pt>
                      <c:pt idx="3789">
                        <c:v>-0.16841584160221063</c:v>
                      </c:pt>
                      <c:pt idx="3790">
                        <c:v>-0.17524752477090733</c:v>
                      </c:pt>
                      <c:pt idx="3791">
                        <c:v>-0.24089108913619284</c:v>
                      </c:pt>
                      <c:pt idx="3792">
                        <c:v>-9.6633663377705181E-2</c:v>
                      </c:pt>
                      <c:pt idx="3793">
                        <c:v>-0.17000000001844592</c:v>
                      </c:pt>
                      <c:pt idx="3794">
                        <c:v>-3.0990099013826589E-2</c:v>
                      </c:pt>
                      <c:pt idx="3795">
                        <c:v>1.6633663368362767E-2</c:v>
                      </c:pt>
                      <c:pt idx="3796">
                        <c:v>-0.67237623769626587</c:v>
                      </c:pt>
                      <c:pt idx="3797">
                        <c:v>-0.21445544556816407</c:v>
                      </c:pt>
                      <c:pt idx="3798">
                        <c:v>-0.60960396046119847</c:v>
                      </c:pt>
                      <c:pt idx="3799">
                        <c:v>-0.41168316836205315</c:v>
                      </c:pt>
                      <c:pt idx="3800">
                        <c:v>-0.67752475254797595</c:v>
                      </c:pt>
                      <c:pt idx="3801">
                        <c:v>-0.88683168326583728</c:v>
                      </c:pt>
                      <c:pt idx="3802">
                        <c:v>-0.64207920799050966</c:v>
                      </c:pt>
                      <c:pt idx="3803">
                        <c:v>-0.3700990099425534</c:v>
                      </c:pt>
                      <c:pt idx="3804">
                        <c:v>9.6633663376298112E-2</c:v>
                      </c:pt>
                      <c:pt idx="3805">
                        <c:v>-6.1188118818831905E-2</c:v>
                      </c:pt>
                      <c:pt idx="3806">
                        <c:v>-0.28772277230815396</c:v>
                      </c:pt>
                      <c:pt idx="3807">
                        <c:v>0.15415841585749751</c:v>
                      </c:pt>
                      <c:pt idx="3808">
                        <c:v>0.18059405942552617</c:v>
                      </c:pt>
                      <c:pt idx="3809">
                        <c:v>0.13297029704333704</c:v>
                      </c:pt>
                      <c:pt idx="3810">
                        <c:v>-0.12386138615314822</c:v>
                      </c:pt>
                      <c:pt idx="3811">
                        <c:v>-0.2107920792319386</c:v>
                      </c:pt>
                      <c:pt idx="3812">
                        <c:v>-0.20623762378473359</c:v>
                      </c:pt>
                      <c:pt idx="3813">
                        <c:v>-0.2658415841873305</c:v>
                      </c:pt>
                      <c:pt idx="3814">
                        <c:v>-0.15336633665008301</c:v>
                      </c:pt>
                      <c:pt idx="3815">
                        <c:v>-0.34297029706645465</c:v>
                      </c:pt>
                      <c:pt idx="3816">
                        <c:v>-0.48118811886365931</c:v>
                      </c:pt>
                      <c:pt idx="3817">
                        <c:v>-0.69267326740226109</c:v>
                      </c:pt>
                      <c:pt idx="3818">
                        <c:v>-0.1292079208063602</c:v>
                      </c:pt>
                      <c:pt idx="3819">
                        <c:v>0.45782178222875775</c:v>
                      </c:pt>
                      <c:pt idx="3820">
                        <c:v>0.4419801980678093</c:v>
                      </c:pt>
                      <c:pt idx="3821">
                        <c:v>0.57108910897201193</c:v>
                      </c:pt>
                      <c:pt idx="3822">
                        <c:v>0.51900990104758948</c:v>
                      </c:pt>
                      <c:pt idx="3823">
                        <c:v>0.66772277234971711</c:v>
                      </c:pt>
                      <c:pt idx="3824">
                        <c:v>4.9900990105088479E-2</c:v>
                      </c:pt>
                      <c:pt idx="3825">
                        <c:v>-0.5991089109562765</c:v>
                      </c:pt>
                      <c:pt idx="3826">
                        <c:v>1.1428712872520952</c:v>
                      </c:pt>
                      <c:pt idx="3827">
                        <c:v>2.0153465348738737</c:v>
                      </c:pt>
                      <c:pt idx="3828">
                        <c:v>-6.0495049512168442E-2</c:v>
                      </c:pt>
                      <c:pt idx="3829">
                        <c:v>-1.5704950496758459</c:v>
                      </c:pt>
                      <c:pt idx="3830">
                        <c:v>-0.25524752478024909</c:v>
                      </c:pt>
                      <c:pt idx="3831">
                        <c:v>0.88227722781863316</c:v>
                      </c:pt>
                      <c:pt idx="3832">
                        <c:v>1.4004950496574005</c:v>
                      </c:pt>
                      <c:pt idx="3833">
                        <c:v>1.9702970298675421E-2</c:v>
                      </c:pt>
                      <c:pt idx="3834">
                        <c:v>-0.67613861393605645</c:v>
                      </c:pt>
                      <c:pt idx="3835">
                        <c:v>0.31801980201531693</c:v>
                      </c:pt>
                      <c:pt idx="3836">
                        <c:v>0.1896039604163709</c:v>
                      </c:pt>
                      <c:pt idx="3837">
                        <c:v>0.39504950499369035</c:v>
                      </c:pt>
                      <c:pt idx="3838">
                        <c:v>0.11782178219045891</c:v>
                      </c:pt>
                      <c:pt idx="3839">
                        <c:v>6.6534653472043875E-2</c:v>
                      </c:pt>
                      <c:pt idx="3840">
                        <c:v>0.43138613866072906</c:v>
                      </c:pt>
                      <c:pt idx="3841">
                        <c:v>0.70861386146255323</c:v>
                      </c:pt>
                      <c:pt idx="3842">
                        <c:v>0.32930693072906081</c:v>
                      </c:pt>
                      <c:pt idx="3843">
                        <c:v>-2.7227722775442952E-2</c:v>
                      </c:pt>
                      <c:pt idx="3844">
                        <c:v>4.1584158420906847E-2</c:v>
                      </c:pt>
                      <c:pt idx="3845">
                        <c:v>0.10722772278478619</c:v>
                      </c:pt>
                      <c:pt idx="3846">
                        <c:v>0.59524752481714138</c:v>
                      </c:pt>
                      <c:pt idx="3847">
                        <c:v>0.16990099011628801</c:v>
                      </c:pt>
                      <c:pt idx="3848">
                        <c:v>-0.38980198024122881</c:v>
                      </c:pt>
                      <c:pt idx="3849">
                        <c:v>-0.61485148521506627</c:v>
                      </c:pt>
                      <c:pt idx="3850">
                        <c:v>-0.48792079213160539</c:v>
                      </c:pt>
                      <c:pt idx="3851">
                        <c:v>0.2522772277506875</c:v>
                      </c:pt>
                      <c:pt idx="3852">
                        <c:v>-0.35425742578160485</c:v>
                      </c:pt>
                      <c:pt idx="3853">
                        <c:v>2.1980198021574984E-2</c:v>
                      </c:pt>
                      <c:pt idx="3854">
                        <c:v>5.7425742580448372E-2</c:v>
                      </c:pt>
                      <c:pt idx="3855">
                        <c:v>0.4403960396515737</c:v>
                      </c:pt>
                      <c:pt idx="3856">
                        <c:v>0.55980198025826822</c:v>
                      </c:pt>
                      <c:pt idx="3857">
                        <c:v>4.5346534657883519E-2</c:v>
                      </c:pt>
                      <c:pt idx="3858">
                        <c:v>0.53257425748423215</c:v>
                      </c:pt>
                      <c:pt idx="3859">
                        <c:v>0.87316831692703656</c:v>
                      </c:pt>
                      <c:pt idx="3860">
                        <c:v>0.37386138617952985</c:v>
                      </c:pt>
                      <c:pt idx="3861">
                        <c:v>0.54306930699056177</c:v>
                      </c:pt>
                      <c:pt idx="3862">
                        <c:v>0.23643564358973895</c:v>
                      </c:pt>
                      <c:pt idx="3863">
                        <c:v>9.663366337629814E-2</c:v>
                      </c:pt>
                      <c:pt idx="3864">
                        <c:v>-1.059405940708043E-2</c:v>
                      </c:pt>
                      <c:pt idx="3865">
                        <c:v>0.91930693079233416</c:v>
                      </c:pt>
                      <c:pt idx="3866">
                        <c:v>0.2930693069627735</c:v>
                      </c:pt>
                      <c:pt idx="3867">
                        <c:v>0.80148514860328268</c:v>
                      </c:pt>
                      <c:pt idx="3868">
                        <c:v>3.9207920797257038E-2</c:v>
                      </c:pt>
                      <c:pt idx="3869">
                        <c:v>0.17900990100929071</c:v>
                      </c:pt>
                      <c:pt idx="3870">
                        <c:v>0.28633663369482731</c:v>
                      </c:pt>
                      <c:pt idx="3871">
                        <c:v>0.29306930696136585</c:v>
                      </c:pt>
                      <c:pt idx="3872">
                        <c:v>0.26287128715776775</c:v>
                      </c:pt>
                      <c:pt idx="3873">
                        <c:v>0.44712871292092654</c:v>
                      </c:pt>
                      <c:pt idx="3874">
                        <c:v>0.13980198021203374</c:v>
                      </c:pt>
                      <c:pt idx="3875">
                        <c:v>0.67227722779551513</c:v>
                      </c:pt>
                      <c:pt idx="3876">
                        <c:v>1.2221782179561809</c:v>
                      </c:pt>
                      <c:pt idx="3877">
                        <c:v>0.88683168326443007</c:v>
                      </c:pt>
                      <c:pt idx="3878">
                        <c:v>0.8656435644502698</c:v>
                      </c:pt>
                      <c:pt idx="3879">
                        <c:v>0.58168316837909229</c:v>
                      </c:pt>
                      <c:pt idx="3880">
                        <c:v>0.40940594063915414</c:v>
                      </c:pt>
                      <c:pt idx="3881">
                        <c:v>0.71841584166221939</c:v>
                      </c:pt>
                      <c:pt idx="3882">
                        <c:v>0.47207920797206404</c:v>
                      </c:pt>
                      <c:pt idx="3883">
                        <c:v>0.47821782183409711</c:v>
                      </c:pt>
                      <c:pt idx="3884">
                        <c:v>9.2871287139321648E-2</c:v>
                      </c:pt>
                      <c:pt idx="3885">
                        <c:v>-0.12168316832959322</c:v>
                      </c:pt>
                      <c:pt idx="3886">
                        <c:v>0.16465346536523387</c:v>
                      </c:pt>
                      <c:pt idx="3887">
                        <c:v>0.19861386140721582</c:v>
                      </c:pt>
                      <c:pt idx="3888">
                        <c:v>0.20019801982345123</c:v>
                      </c:pt>
                      <c:pt idx="3889">
                        <c:v>0.38445544558661021</c:v>
                      </c:pt>
                      <c:pt idx="3890">
                        <c:v>0.4471287129209266</c:v>
                      </c:pt>
                      <c:pt idx="3891">
                        <c:v>0.3384158416220634</c:v>
                      </c:pt>
                      <c:pt idx="3892">
                        <c:v>-0.15940594061136559</c:v>
                      </c:pt>
                      <c:pt idx="3893">
                        <c:v>0.50227722777847572</c:v>
                      </c:pt>
                      <c:pt idx="3894">
                        <c:v>1.1693069308201225</c:v>
                      </c:pt>
                      <c:pt idx="3895">
                        <c:v>1.0658415842751274</c:v>
                      </c:pt>
                      <c:pt idx="3896">
                        <c:v>0.51891089114543176</c:v>
                      </c:pt>
                      <c:pt idx="3897">
                        <c:v>0.79009900998738058</c:v>
                      </c:pt>
                      <c:pt idx="3898">
                        <c:v>0.66702970304305365</c:v>
                      </c:pt>
                      <c:pt idx="3899">
                        <c:v>0.93366336643779846</c:v>
                      </c:pt>
                      <c:pt idx="3900">
                        <c:v>0.37920792083414895</c:v>
                      </c:pt>
                      <c:pt idx="3901">
                        <c:v>0.51663366342253259</c:v>
                      </c:pt>
                      <c:pt idx="3902">
                        <c:v>1.3564356436642607E-2</c:v>
                      </c:pt>
                      <c:pt idx="3903">
                        <c:v>-5.2079207925829034E-2</c:v>
                      </c:pt>
                      <c:pt idx="3904">
                        <c:v>0.30742574260823691</c:v>
                      </c:pt>
                      <c:pt idx="3905">
                        <c:v>0.25613861388841497</c:v>
                      </c:pt>
                      <c:pt idx="3906">
                        <c:v>0.58465346541006114</c:v>
                      </c:pt>
                      <c:pt idx="3907">
                        <c:v>0.21603960398439973</c:v>
                      </c:pt>
                      <c:pt idx="3908">
                        <c:v>2.6435643566621748E-2</c:v>
                      </c:pt>
                      <c:pt idx="3909">
                        <c:v>0.45544554460510778</c:v>
                      </c:pt>
                      <c:pt idx="3910">
                        <c:v>0.18356435645649549</c:v>
                      </c:pt>
                      <c:pt idx="3911">
                        <c:v>0.50227722777847639</c:v>
                      </c:pt>
                      <c:pt idx="3912">
                        <c:v>-4.0792079212086392E-2</c:v>
                      </c:pt>
                      <c:pt idx="3913">
                        <c:v>-0.72742574265447146</c:v>
                      </c:pt>
                      <c:pt idx="3914">
                        <c:v>-0.44495049509737145</c:v>
                      </c:pt>
                      <c:pt idx="3915">
                        <c:v>0.81574257434518083</c:v>
                      </c:pt>
                      <c:pt idx="3916">
                        <c:v>0.57930693075544237</c:v>
                      </c:pt>
                      <c:pt idx="3917">
                        <c:v>0.6118811881855043</c:v>
                      </c:pt>
                      <c:pt idx="3918">
                        <c:v>-6.0495049512168338E-2</c:v>
                      </c:pt>
                      <c:pt idx="3919">
                        <c:v>-0.11257425743799762</c:v>
                      </c:pt>
                      <c:pt idx="3920">
                        <c:v>-0.4508910891579031</c:v>
                      </c:pt>
                      <c:pt idx="3921">
                        <c:v>-0.84306930702278216</c:v>
                      </c:pt>
                      <c:pt idx="3922">
                        <c:v>-0.41465346539161541</c:v>
                      </c:pt>
                      <c:pt idx="3923">
                        <c:v>-0.29316831686493094</c:v>
                      </c:pt>
                      <c:pt idx="3924">
                        <c:v>-0.55970297035751726</c:v>
                      </c:pt>
                      <c:pt idx="3925">
                        <c:v>-0.19118811883260647</c:v>
                      </c:pt>
                      <c:pt idx="3926">
                        <c:v>-0.37920792083414878</c:v>
                      </c:pt>
                      <c:pt idx="3927">
                        <c:v>1.6633663368362629E-2</c:v>
                      </c:pt>
                      <c:pt idx="3928">
                        <c:v>-5.2079207927236151E-2</c:v>
                      </c:pt>
                      <c:pt idx="3929">
                        <c:v>-0.16841584160361739</c:v>
                      </c:pt>
                      <c:pt idx="3930">
                        <c:v>-0.13366336635140724</c:v>
                      </c:pt>
                      <c:pt idx="3931">
                        <c:v>-2.6435643566622029E-2</c:v>
                      </c:pt>
                      <c:pt idx="3932">
                        <c:v>0.4826732673805515</c:v>
                      </c:pt>
                      <c:pt idx="3933">
                        <c:v>0.52415841589789325</c:v>
                      </c:pt>
                      <c:pt idx="3934">
                        <c:v>-0.35435643568235597</c:v>
                      </c:pt>
                      <c:pt idx="3935">
                        <c:v>-0.34297029706645421</c:v>
                      </c:pt>
                      <c:pt idx="3936">
                        <c:v>5.1386138619165855E-2</c:v>
                      </c:pt>
                      <c:pt idx="3937">
                        <c:v>0.17524752477231439</c:v>
                      </c:pt>
                      <c:pt idx="3938">
                        <c:v>-0.3905940594472368</c:v>
                      </c:pt>
                      <c:pt idx="3939">
                        <c:v>-0.17910891091004172</c:v>
                      </c:pt>
                      <c:pt idx="3940">
                        <c:v>-0.28554455448600591</c:v>
                      </c:pt>
                      <c:pt idx="3941">
                        <c:v>-0.12841584159753908</c:v>
                      </c:pt>
                      <c:pt idx="3942">
                        <c:v>-0.29306930696277306</c:v>
                      </c:pt>
                      <c:pt idx="3943">
                        <c:v>4.0792079212085504E-2</c:v>
                      </c:pt>
                      <c:pt idx="3944">
                        <c:v>0.1804950495247751</c:v>
                      </c:pt>
                      <c:pt idx="3945">
                        <c:v>0.42524752479869571</c:v>
                      </c:pt>
                      <c:pt idx="3946">
                        <c:v>0.48881188124117725</c:v>
                      </c:pt>
                      <c:pt idx="3947">
                        <c:v>0.14504950496730873</c:v>
                      </c:pt>
                      <c:pt idx="3948">
                        <c:v>0.15940594061136584</c:v>
                      </c:pt>
                      <c:pt idx="3949">
                        <c:v>0.364851485187278</c:v>
                      </c:pt>
                      <c:pt idx="3950">
                        <c:v>0.33841584162206345</c:v>
                      </c:pt>
                      <c:pt idx="3951">
                        <c:v>0.29693069310190773</c:v>
                      </c:pt>
                      <c:pt idx="3952">
                        <c:v>0.84603960405234435</c:v>
                      </c:pt>
                      <c:pt idx="3953">
                        <c:v>0.49168316836998871</c:v>
                      </c:pt>
                      <c:pt idx="3954">
                        <c:v>0.34366336637311756</c:v>
                      </c:pt>
                      <c:pt idx="3955">
                        <c:v>0.62089108917634916</c:v>
                      </c:pt>
                      <c:pt idx="3956">
                        <c:v>0.64207920799050944</c:v>
                      </c:pt>
                      <c:pt idx="3957">
                        <c:v>0.59000000006327336</c:v>
                      </c:pt>
                      <c:pt idx="3958">
                        <c:v>0.52960396045326308</c:v>
                      </c:pt>
                      <c:pt idx="3959">
                        <c:v>0.87623762385734916</c:v>
                      </c:pt>
                      <c:pt idx="3960">
                        <c:v>0.28326732676310695</c:v>
                      </c:pt>
                      <c:pt idx="3961">
                        <c:v>0.3648514851886851</c:v>
                      </c:pt>
                      <c:pt idx="3962">
                        <c:v>0.36861386142566172</c:v>
                      </c:pt>
                      <c:pt idx="3963">
                        <c:v>0.47207920797206332</c:v>
                      </c:pt>
                      <c:pt idx="3964">
                        <c:v>3.5445544558873464E-2</c:v>
                      </c:pt>
                      <c:pt idx="3965">
                        <c:v>0.34366336637311734</c:v>
                      </c:pt>
                      <c:pt idx="3966">
                        <c:v>0.60653465353088531</c:v>
                      </c:pt>
                      <c:pt idx="3967">
                        <c:v>0.68366336641141645</c:v>
                      </c:pt>
                      <c:pt idx="3968">
                        <c:v>1.0477227723912799</c:v>
                      </c:pt>
                      <c:pt idx="3969">
                        <c:v>0.81207920800895617</c:v>
                      </c:pt>
                      <c:pt idx="3970">
                        <c:v>1.817425742771914</c:v>
                      </c:pt>
                      <c:pt idx="3971">
                        <c:v>1.2683168318214779</c:v>
                      </c:pt>
                      <c:pt idx="3972">
                        <c:v>0.58465346541006125</c:v>
                      </c:pt>
                      <c:pt idx="3973">
                        <c:v>0.61188118818550441</c:v>
                      </c:pt>
                      <c:pt idx="3974">
                        <c:v>0.53485148520572412</c:v>
                      </c:pt>
                      <c:pt idx="3975">
                        <c:v>0.5386138614455146</c:v>
                      </c:pt>
                      <c:pt idx="3976">
                        <c:v>0.77950495057889335</c:v>
                      </c:pt>
                      <c:pt idx="3977">
                        <c:v>1.1694059407208732</c:v>
                      </c:pt>
                      <c:pt idx="3978">
                        <c:v>1.729900990287212</c:v>
                      </c:pt>
                      <c:pt idx="3979">
                        <c:v>0.76059405948903902</c:v>
                      </c:pt>
                      <c:pt idx="3980">
                        <c:v>1.18970297042687</c:v>
                      </c:pt>
                      <c:pt idx="3981">
                        <c:v>3.2482178221364788</c:v>
                      </c:pt>
                      <c:pt idx="3982">
                        <c:v>3.4218811884911493</c:v>
                      </c:pt>
                      <c:pt idx="3983">
                        <c:v>5.8187128719206642</c:v>
                      </c:pt>
                      <c:pt idx="3984">
                        <c:v>6.1563366343339059</c:v>
                      </c:pt>
                      <c:pt idx="3985">
                        <c:v>6.2220792085971288</c:v>
                      </c:pt>
                      <c:pt idx="3986">
                        <c:v>6.0597029709576073</c:v>
                      </c:pt>
                      <c:pt idx="3987">
                        <c:v>5.0542574262924935</c:v>
                      </c:pt>
                      <c:pt idx="3988">
                        <c:v>5.6896039610164619</c:v>
                      </c:pt>
                      <c:pt idx="3989">
                        <c:v>7.2245544562326858</c:v>
                      </c:pt>
                      <c:pt idx="3990">
                        <c:v>8.8251485158127849</c:v>
                      </c:pt>
                      <c:pt idx="3991">
                        <c:v>7.9828712879974173</c:v>
                      </c:pt>
                      <c:pt idx="3992">
                        <c:v>9.4453465356824715</c:v>
                      </c:pt>
                      <c:pt idx="3993">
                        <c:v>8.4875247533995406</c:v>
                      </c:pt>
                      <c:pt idx="3994">
                        <c:v>9.0305940603901025</c:v>
                      </c:pt>
                      <c:pt idx="3995">
                        <c:v>7.7359405949013453</c:v>
                      </c:pt>
                      <c:pt idx="3996">
                        <c:v>6.5302970304141867</c:v>
                      </c:pt>
                      <c:pt idx="3997">
                        <c:v>7.7215841592572882</c:v>
                      </c:pt>
                      <c:pt idx="3998">
                        <c:v>8.6197029712354638</c:v>
                      </c:pt>
                      <c:pt idx="3999">
                        <c:v>6.1669306937409853</c:v>
                      </c:pt>
                      <c:pt idx="4000">
                        <c:v>6.3588118818802553</c:v>
                      </c:pt>
                      <c:pt idx="4001">
                        <c:v>7.1557425750363315</c:v>
                      </c:pt>
                      <c:pt idx="4002">
                        <c:v>6.4638613868428942</c:v>
                      </c:pt>
                      <c:pt idx="4003">
                        <c:v>7.7880198028285843</c:v>
                      </c:pt>
                      <c:pt idx="4004">
                        <c:v>8.9845544564241546</c:v>
                      </c:pt>
                      <c:pt idx="4005">
                        <c:v>8.3780198028932666</c:v>
                      </c:pt>
                      <c:pt idx="4006">
                        <c:v>9.1273267336671555</c:v>
                      </c:pt>
                      <c:pt idx="4007">
                        <c:v>9.7891089119577508</c:v>
                      </c:pt>
                      <c:pt idx="4008">
                        <c:v>10.057920793174642</c:v>
                      </c:pt>
                      <c:pt idx="4009">
                        <c:v>11.24693069429485</c:v>
                      </c:pt>
                      <c:pt idx="4010">
                        <c:v>10.558019803130966</c:v>
                      </c:pt>
                      <c:pt idx="4011">
                        <c:v>11.108712872497639</c:v>
                      </c:pt>
                      <c:pt idx="4012">
                        <c:v>11.917722773574875</c:v>
                      </c:pt>
                      <c:pt idx="4013">
                        <c:v>12.549207922158304</c:v>
                      </c:pt>
                      <c:pt idx="4014">
                        <c:v>11.7167326745426</c:v>
                      </c:pt>
                      <c:pt idx="4015">
                        <c:v>12.59079208057921</c:v>
                      </c:pt>
                      <c:pt idx="4016">
                        <c:v>11.057326733878474</c:v>
                      </c:pt>
                      <c:pt idx="4017">
                        <c:v>9.6515841594672072</c:v>
                      </c:pt>
                      <c:pt idx="4018">
                        <c:v>10.922871288318245</c:v>
                      </c:pt>
                      <c:pt idx="4019">
                        <c:v>11.323960397273218</c:v>
                      </c:pt>
                      <c:pt idx="4020">
                        <c:v>12.309009902330175</c:v>
                      </c:pt>
                      <c:pt idx="4021">
                        <c:v>14.05702970450124</c:v>
                      </c:pt>
                      <c:pt idx="4022">
                        <c:v>13.133960397470524</c:v>
                      </c:pt>
                      <c:pt idx="4023">
                        <c:v>10.066237624858823</c:v>
                      </c:pt>
                      <c:pt idx="4024">
                        <c:v>10.420594060541175</c:v>
                      </c:pt>
                      <c:pt idx="4025">
                        <c:v>10.538316832830887</c:v>
                      </c:pt>
                      <c:pt idx="4026">
                        <c:v>13.658118813368418</c:v>
                      </c:pt>
                      <c:pt idx="4027">
                        <c:v>11.610297030968045</c:v>
                      </c:pt>
                      <c:pt idx="4028">
                        <c:v>12.515247526114916</c:v>
                      </c:pt>
                      <c:pt idx="4029">
                        <c:v>13.668712872775501</c:v>
                      </c:pt>
                      <c:pt idx="4030">
                        <c:v>12.210792080537644</c:v>
                      </c:pt>
                      <c:pt idx="4031">
                        <c:v>11.672178219092135</c:v>
                      </c:pt>
                      <c:pt idx="4032">
                        <c:v>10.964356436836997</c:v>
                      </c:pt>
                      <c:pt idx="4033">
                        <c:v>10.928910892279529</c:v>
                      </c:pt>
                      <c:pt idx="4034">
                        <c:v>11.49841584283671</c:v>
                      </c:pt>
                      <c:pt idx="4035">
                        <c:v>13.098415843010901</c:v>
                      </c:pt>
                      <c:pt idx="4036">
                        <c:v>12.596039605331677</c:v>
                      </c:pt>
                      <c:pt idx="4037">
                        <c:v>11.589801981460552</c:v>
                      </c:pt>
                      <c:pt idx="4038">
                        <c:v>11.041485149717525</c:v>
                      </c:pt>
                      <c:pt idx="4039">
                        <c:v>10.558019803129563</c:v>
                      </c:pt>
                      <c:pt idx="4040">
                        <c:v>10.117623763477985</c:v>
                      </c:pt>
                      <c:pt idx="4041">
                        <c:v>9.446138614889886</c:v>
                      </c:pt>
                      <c:pt idx="4042">
                        <c:v>8.1166336642495764</c:v>
                      </c:pt>
                      <c:pt idx="4043">
                        <c:v>6.4299009907995064</c:v>
                      </c:pt>
                      <c:pt idx="4044">
                        <c:v>4.7309900995247158</c:v>
                      </c:pt>
                      <c:pt idx="4045">
                        <c:v>6.3014851492005572</c:v>
                      </c:pt>
                      <c:pt idx="4046">
                        <c:v>6.2741584165257747</c:v>
                      </c:pt>
                      <c:pt idx="4047">
                        <c:v>5.7144554461668511</c:v>
                      </c:pt>
                      <c:pt idx="4048">
                        <c:v>7.9005940602665827</c:v>
                      </c:pt>
                      <c:pt idx="4049">
                        <c:v>7.2328712879154562</c:v>
                      </c:pt>
                      <c:pt idx="4050">
                        <c:v>8.6386138623267321</c:v>
                      </c:pt>
                      <c:pt idx="4051">
                        <c:v>8.3417821791269837</c:v>
                      </c:pt>
                      <c:pt idx="4052">
                        <c:v>9.1990099019909053</c:v>
                      </c:pt>
                      <c:pt idx="4053">
                        <c:v>8.4708910900325876</c:v>
                      </c:pt>
                      <c:pt idx="4054">
                        <c:v>6.1314851491821134</c:v>
                      </c:pt>
                      <c:pt idx="4055">
                        <c:v>7.5016831691337575</c:v>
                      </c:pt>
                      <c:pt idx="4056">
                        <c:v>6.7055445551865027</c:v>
                      </c:pt>
                      <c:pt idx="4057">
                        <c:v>6.895247525503625</c:v>
                      </c:pt>
                      <c:pt idx="4058">
                        <c:v>6.0385148521420424</c:v>
                      </c:pt>
                      <c:pt idx="4059">
                        <c:v>6.2908910897934822</c:v>
                      </c:pt>
                      <c:pt idx="4060">
                        <c:v>5.8239603966731259</c:v>
                      </c:pt>
                      <c:pt idx="4061">
                        <c:v>7.0795049512667827</c:v>
                      </c:pt>
                      <c:pt idx="4062">
                        <c:v>5.0897029708513655</c:v>
                      </c:pt>
                      <c:pt idx="4063">
                        <c:v>5.3141584164206961</c:v>
                      </c:pt>
                      <c:pt idx="4064">
                        <c:v>3.7761386142727549</c:v>
                      </c:pt>
                      <c:pt idx="4065">
                        <c:v>2.0478217824017793</c:v>
                      </c:pt>
                      <c:pt idx="4066">
                        <c:v>2.6529702973179305</c:v>
                      </c:pt>
                      <c:pt idx="4067">
                        <c:v>2.4821782180920704</c:v>
                      </c:pt>
                      <c:pt idx="4068">
                        <c:v>0.74405940602142717</c:v>
                      </c:pt>
                      <c:pt idx="4069">
                        <c:v>1.2516831684531151</c:v>
                      </c:pt>
                      <c:pt idx="4070">
                        <c:v>0.8241584159315205</c:v>
                      </c:pt>
                      <c:pt idx="4071">
                        <c:v>0.63683168323804884</c:v>
                      </c:pt>
                      <c:pt idx="4072">
                        <c:v>1.0514851486282566</c:v>
                      </c:pt>
                      <c:pt idx="4073">
                        <c:v>3.0010891092375016</c:v>
                      </c:pt>
                      <c:pt idx="4074">
                        <c:v>2.5041584161150516</c:v>
                      </c:pt>
                      <c:pt idx="4075">
                        <c:v>3.7293069310993889</c:v>
                      </c:pt>
                      <c:pt idx="4076">
                        <c:v>2.0628712873539055</c:v>
                      </c:pt>
                      <c:pt idx="4077">
                        <c:v>2.6430693072175142</c:v>
                      </c:pt>
                      <c:pt idx="4078">
                        <c:v>1.0326732674391534</c:v>
                      </c:pt>
                      <c:pt idx="4079">
                        <c:v>0.54386138619656899</c:v>
                      </c:pt>
                      <c:pt idx="4080">
                        <c:v>0.46683168321960267</c:v>
                      </c:pt>
                      <c:pt idx="4081">
                        <c:v>0.21455445546891513</c:v>
                      </c:pt>
                      <c:pt idx="4082">
                        <c:v>-0.27188118814861234</c:v>
                      </c:pt>
                      <c:pt idx="4083">
                        <c:v>5.2079207925829069E-2</c:v>
                      </c:pt>
                      <c:pt idx="4084">
                        <c:v>-0.34297029706786136</c:v>
                      </c:pt>
                      <c:pt idx="4085">
                        <c:v>-0.20554455447807032</c:v>
                      </c:pt>
                      <c:pt idx="4086">
                        <c:v>-0.1896039604163709</c:v>
                      </c:pt>
                      <c:pt idx="4087">
                        <c:v>4.0792079213492635E-2</c:v>
                      </c:pt>
                      <c:pt idx="4088">
                        <c:v>-0.11485148516089654</c:v>
                      </c:pt>
                      <c:pt idx="4089">
                        <c:v>0.10198019803091737</c:v>
                      </c:pt>
                      <c:pt idx="4090">
                        <c:v>7.1782178225912111E-2</c:v>
                      </c:pt>
                      <c:pt idx="4091">
                        <c:v>9.8217821793940743E-2</c:v>
                      </c:pt>
                      <c:pt idx="4092">
                        <c:v>0.11782178219045884</c:v>
                      </c:pt>
                      <c:pt idx="4093">
                        <c:v>-0.26663366339474415</c:v>
                      </c:pt>
                      <c:pt idx="4094">
                        <c:v>-6.5742574264629677E-2</c:v>
                      </c:pt>
                      <c:pt idx="4095">
                        <c:v>1.9603960397924735E-2</c:v>
                      </c:pt>
                      <c:pt idx="4096">
                        <c:v>0.44643564361285648</c:v>
                      </c:pt>
                      <c:pt idx="4097">
                        <c:v>0.50237623767922668</c:v>
                      </c:pt>
                      <c:pt idx="4098">
                        <c:v>0.45099009906006116</c:v>
                      </c:pt>
                      <c:pt idx="4099">
                        <c:v>0.28257425745644366</c:v>
                      </c:pt>
                      <c:pt idx="4100">
                        <c:v>0.27495049508033259</c:v>
                      </c:pt>
                      <c:pt idx="4101">
                        <c:v>0.30217821785436838</c:v>
                      </c:pt>
                      <c:pt idx="4102">
                        <c:v>0.47217821787281467</c:v>
                      </c:pt>
                      <c:pt idx="4103">
                        <c:v>0.27722772280323166</c:v>
                      </c:pt>
                      <c:pt idx="4104">
                        <c:v>8.3541534526249403E-17</c:v>
                      </c:pt>
                      <c:pt idx="4105">
                        <c:v>0.31356435647027026</c:v>
                      </c:pt>
                      <c:pt idx="4106">
                        <c:v>9.2871287139321815E-2</c:v>
                      </c:pt>
                      <c:pt idx="4107">
                        <c:v>0.37396039608028075</c:v>
                      </c:pt>
                      <c:pt idx="4108">
                        <c:v>0.2605940594334617</c:v>
                      </c:pt>
                      <c:pt idx="4109">
                        <c:v>0.24168316834360715</c:v>
                      </c:pt>
                      <c:pt idx="4110">
                        <c:v>-9.2871287139321759E-2</c:v>
                      </c:pt>
                      <c:pt idx="4111">
                        <c:v>0.13445544555882144</c:v>
                      </c:pt>
                      <c:pt idx="4112">
                        <c:v>4.6138613866704613E-2</c:v>
                      </c:pt>
                      <c:pt idx="4113">
                        <c:v>0.31267326736069806</c:v>
                      </c:pt>
                      <c:pt idx="4114">
                        <c:v>0.38673267330950906</c:v>
                      </c:pt>
                      <c:pt idx="4115">
                        <c:v>0.21683168319181398</c:v>
                      </c:pt>
                      <c:pt idx="4116">
                        <c:v>0.20623762378473351</c:v>
                      </c:pt>
                      <c:pt idx="4117">
                        <c:v>0.61485148521506638</c:v>
                      </c:pt>
                      <c:pt idx="4118">
                        <c:v>0.20544554457731945</c:v>
                      </c:pt>
                      <c:pt idx="4119">
                        <c:v>0.15940594061136582</c:v>
                      </c:pt>
                      <c:pt idx="4120">
                        <c:v>-0.15029702971836278</c:v>
                      </c:pt>
                      <c:pt idx="4121">
                        <c:v>2.188118812082394E-2</c:v>
                      </c:pt>
                      <c:pt idx="4122">
                        <c:v>-3.554455445962431E-2</c:v>
                      </c:pt>
                      <c:pt idx="4123">
                        <c:v>0.13217821783592248</c:v>
                      </c:pt>
                      <c:pt idx="4124">
                        <c:v>-0.14504950496590188</c:v>
                      </c:pt>
                      <c:pt idx="4125">
                        <c:v>-0.10425742575381616</c:v>
                      </c:pt>
                      <c:pt idx="4126">
                        <c:v>-3.0198019805005218E-2</c:v>
                      </c:pt>
                      <c:pt idx="4127">
                        <c:v>-1.5940594061699318E-2</c:v>
                      </c:pt>
                      <c:pt idx="4128">
                        <c:v>-0.28257425745644366</c:v>
                      </c:pt>
                      <c:pt idx="4129">
                        <c:v>-0.21980198022137634</c:v>
                      </c:pt>
                      <c:pt idx="4130">
                        <c:v>-0.12910891090560961</c:v>
                      </c:pt>
                      <c:pt idx="4131">
                        <c:v>-0.45623762381252236</c:v>
                      </c:pt>
                      <c:pt idx="4132">
                        <c:v>-1.059405940708049E-2</c:v>
                      </c:pt>
                      <c:pt idx="4133">
                        <c:v>-6.6435643571293154E-2</c:v>
                      </c:pt>
                      <c:pt idx="4134">
                        <c:v>-0.25603960398766412</c:v>
                      </c:pt>
                      <c:pt idx="4135">
                        <c:v>-0.209306930715047</c:v>
                      </c:pt>
                      <c:pt idx="4136">
                        <c:v>-0.17376237625682947</c:v>
                      </c:pt>
                      <c:pt idx="4137">
                        <c:v>-0.11475247525873868</c:v>
                      </c:pt>
                      <c:pt idx="4138">
                        <c:v>-4.0792079212085601E-2</c:v>
                      </c:pt>
                      <c:pt idx="4139">
                        <c:v>-0.12396039605249205</c:v>
                      </c:pt>
                      <c:pt idx="4140">
                        <c:v>-8.613861386996878E-2</c:v>
                      </c:pt>
                      <c:pt idx="4141">
                        <c:v>-0.27722772280323138</c:v>
                      </c:pt>
                      <c:pt idx="4142">
                        <c:v>-0.12910891090420251</c:v>
                      </c:pt>
                      <c:pt idx="4143">
                        <c:v>0.13752475249054164</c:v>
                      </c:pt>
                      <c:pt idx="4144">
                        <c:v>-5.7425742580448337E-2</c:v>
                      </c:pt>
                      <c:pt idx="4145">
                        <c:v>9.1485148524587917E-2</c:v>
                      </c:pt>
                      <c:pt idx="4146">
                        <c:v>-0.24623762378940475</c:v>
                      </c:pt>
                      <c:pt idx="4147">
                        <c:v>-1.9702970298675897E-2</c:v>
                      </c:pt>
                      <c:pt idx="4148">
                        <c:v>-0.11257425743799798</c:v>
                      </c:pt>
                      <c:pt idx="4149">
                        <c:v>-2.1980198022981859E-2</c:v>
                      </c:pt>
                      <c:pt idx="4150">
                        <c:v>-0.12693069308346144</c:v>
                      </c:pt>
                      <c:pt idx="4151">
                        <c:v>6.2673267334316468E-2</c:v>
                      </c:pt>
                      <c:pt idx="4152">
                        <c:v>-7.0990099017090677E-2</c:v>
                      </c:pt>
                      <c:pt idx="4153">
                        <c:v>0.56504950501213624</c:v>
                      </c:pt>
                      <c:pt idx="4154">
                        <c:v>0.49772277233267831</c:v>
                      </c:pt>
                      <c:pt idx="4155">
                        <c:v>0.24702970299681914</c:v>
                      </c:pt>
                      <c:pt idx="4156">
                        <c:v>0.61564356442388801</c:v>
                      </c:pt>
                      <c:pt idx="4157">
                        <c:v>0.15336633665008328</c:v>
                      </c:pt>
                      <c:pt idx="4158">
                        <c:v>7.7029702978373485E-2</c:v>
                      </c:pt>
                      <c:pt idx="4159">
                        <c:v>0.31871287132198062</c:v>
                      </c:pt>
                      <c:pt idx="4160">
                        <c:v>4.0792079212085657E-2</c:v>
                      </c:pt>
                      <c:pt idx="4161">
                        <c:v>0.17900990100929076</c:v>
                      </c:pt>
                      <c:pt idx="4162">
                        <c:v>0.19188118814067687</c:v>
                      </c:pt>
                      <c:pt idx="4163">
                        <c:v>0.26663366339474426</c:v>
                      </c:pt>
                      <c:pt idx="4164">
                        <c:v>-0.48267326737914418</c:v>
                      </c:pt>
                      <c:pt idx="4165">
                        <c:v>-0.9336633664377979</c:v>
                      </c:pt>
                      <c:pt idx="4166">
                        <c:v>-8.7623762385453566E-2</c:v>
                      </c:pt>
                      <c:pt idx="4167">
                        <c:v>-0.27198019804936324</c:v>
                      </c:pt>
                      <c:pt idx="4168">
                        <c:v>9.6732673277049097E-2</c:v>
                      </c:pt>
                      <c:pt idx="4169">
                        <c:v>0.35425742578019787</c:v>
                      </c:pt>
                      <c:pt idx="4170">
                        <c:v>0.39049504954648528</c:v>
                      </c:pt>
                      <c:pt idx="4171">
                        <c:v>0.38673267330810229</c:v>
                      </c:pt>
                      <c:pt idx="4172">
                        <c:v>0.2824752475556927</c:v>
                      </c:pt>
                      <c:pt idx="4173">
                        <c:v>0.28257425745644382</c:v>
                      </c:pt>
                      <c:pt idx="4174">
                        <c:v>0.17524752477231414</c:v>
                      </c:pt>
                      <c:pt idx="4175">
                        <c:v>0.26663366339615152</c:v>
                      </c:pt>
                      <c:pt idx="4176">
                        <c:v>-7.7128712879124137E-2</c:v>
                      </c:pt>
                      <c:pt idx="4177">
                        <c:v>0.34366336637452471</c:v>
                      </c:pt>
                      <c:pt idx="4178">
                        <c:v>0.32336633666852915</c:v>
                      </c:pt>
                      <c:pt idx="4179">
                        <c:v>0.24099009903553681</c:v>
                      </c:pt>
                      <c:pt idx="4180">
                        <c:v>-6.1188118818831912E-2</c:v>
                      </c:pt>
                      <c:pt idx="4181">
                        <c:v>0.35356435647494155</c:v>
                      </c:pt>
                      <c:pt idx="4182">
                        <c:v>0.46683168321960261</c:v>
                      </c:pt>
                      <c:pt idx="4183">
                        <c:v>0</c:v>
                      </c:pt>
                      <c:pt idx="4184">
                        <c:v>-0.1700000000184459</c:v>
                      </c:pt>
                      <c:pt idx="4185">
                        <c:v>0.26128712874153232</c:v>
                      </c:pt>
                      <c:pt idx="4186">
                        <c:v>9.3663366346735971E-2</c:v>
                      </c:pt>
                      <c:pt idx="4187">
                        <c:v>-3.0198019805005305E-2</c:v>
                      </c:pt>
                      <c:pt idx="4188">
                        <c:v>0.63980198026761093</c:v>
                      </c:pt>
                      <c:pt idx="4189">
                        <c:v>0.5128712871841492</c:v>
                      </c:pt>
                      <c:pt idx="4190">
                        <c:v>0.339900990136141</c:v>
                      </c:pt>
                      <c:pt idx="4191">
                        <c:v>0.1095049505062775</c:v>
                      </c:pt>
                      <c:pt idx="4192">
                        <c:v>0.42603960400751678</c:v>
                      </c:pt>
                      <c:pt idx="4193">
                        <c:v>0.32861386142239751</c:v>
                      </c:pt>
                      <c:pt idx="4194">
                        <c:v>0.11861386139928021</c:v>
                      </c:pt>
                      <c:pt idx="4195">
                        <c:v>0.574059406002981</c:v>
                      </c:pt>
                      <c:pt idx="4196">
                        <c:v>0.40029702974615167</c:v>
                      </c:pt>
                      <c:pt idx="4197">
                        <c:v>0.41693069311451425</c:v>
                      </c:pt>
                      <c:pt idx="4198">
                        <c:v>0.30217821785436877</c:v>
                      </c:pt>
                      <c:pt idx="4199">
                        <c:v>0.43435643569029136</c:v>
                      </c:pt>
                      <c:pt idx="4200">
                        <c:v>0.26584158418733</c:v>
                      </c:pt>
                      <c:pt idx="4201">
                        <c:v>-7.633663367171023E-2</c:v>
                      </c:pt>
                      <c:pt idx="4202">
                        <c:v>0.24475247527392024</c:v>
                      </c:pt>
                      <c:pt idx="4203">
                        <c:v>0.5906930693713438</c:v>
                      </c:pt>
                      <c:pt idx="4204">
                        <c:v>0.59069306937134336</c:v>
                      </c:pt>
                      <c:pt idx="4205">
                        <c:v>0.55970297035751737</c:v>
                      </c:pt>
                      <c:pt idx="4206">
                        <c:v>0.40108910895497291</c:v>
                      </c:pt>
                      <c:pt idx="4207">
                        <c:v>0.46683168321819551</c:v>
                      </c:pt>
                      <c:pt idx="4208">
                        <c:v>0.81049504959412699</c:v>
                      </c:pt>
                      <c:pt idx="4209">
                        <c:v>0.62019801986968581</c:v>
                      </c:pt>
                      <c:pt idx="4210">
                        <c:v>0.22663366339147972</c:v>
                      </c:pt>
                      <c:pt idx="4211">
                        <c:v>0.48871287134042629</c:v>
                      </c:pt>
                      <c:pt idx="4212">
                        <c:v>0.40415841588528617</c:v>
                      </c:pt>
                      <c:pt idx="4213">
                        <c:v>0.55445544560505589</c:v>
                      </c:pt>
                      <c:pt idx="4214">
                        <c:v>0.26584158418873693</c:v>
                      </c:pt>
                      <c:pt idx="4215">
                        <c:v>0.34366336637311745</c:v>
                      </c:pt>
                      <c:pt idx="4216">
                        <c:v>4.6831683173368124E-2</c:v>
                      </c:pt>
                      <c:pt idx="4217">
                        <c:v>0.43960396044275263</c:v>
                      </c:pt>
                      <c:pt idx="4218">
                        <c:v>0.17376237625682961</c:v>
                      </c:pt>
                      <c:pt idx="4219">
                        <c:v>5.1386138620572772E-2</c:v>
                      </c:pt>
                      <c:pt idx="4220">
                        <c:v>0.15415841585890455</c:v>
                      </c:pt>
                      <c:pt idx="4221">
                        <c:v>0.7138613862164217</c:v>
                      </c:pt>
                      <c:pt idx="4222">
                        <c:v>0.72742574265306459</c:v>
                      </c:pt>
                      <c:pt idx="4223">
                        <c:v>0.98881188129534747</c:v>
                      </c:pt>
                      <c:pt idx="4224">
                        <c:v>1.3597029704453152</c:v>
                      </c:pt>
                      <c:pt idx="4225">
                        <c:v>1.02653465357712</c:v>
                      </c:pt>
                      <c:pt idx="4226">
                        <c:v>1.0379207921916149</c:v>
                      </c:pt>
                      <c:pt idx="4227">
                        <c:v>0.74782178225981055</c:v>
                      </c:pt>
                      <c:pt idx="4228">
                        <c:v>0.77425742582643209</c:v>
                      </c:pt>
                      <c:pt idx="4229">
                        <c:v>0.62089108917634916</c:v>
                      </c:pt>
                      <c:pt idx="4230">
                        <c:v>0.60128712877842383</c:v>
                      </c:pt>
                      <c:pt idx="4231">
                        <c:v>2.5607920794866774</c:v>
                      </c:pt>
                      <c:pt idx="4232">
                        <c:v>0.89811881197958088</c:v>
                      </c:pt>
                      <c:pt idx="4233">
                        <c:v>1.7245544556325931</c:v>
                      </c:pt>
                      <c:pt idx="4234">
                        <c:v>5.1978217827443141</c:v>
                      </c:pt>
                      <c:pt idx="4235">
                        <c:v>5.4500990104935951</c:v>
                      </c:pt>
                      <c:pt idx="4236">
                        <c:v>5.4198019807892459</c:v>
                      </c:pt>
                      <c:pt idx="4237">
                        <c:v>5.524950495651229</c:v>
                      </c:pt>
                      <c:pt idx="4238">
                        <c:v>6.2704950501881429</c:v>
                      </c:pt>
                      <c:pt idx="4239">
                        <c:v>4.365346535128614</c:v>
                      </c:pt>
                      <c:pt idx="4240">
                        <c:v>5.450099010495002</c:v>
                      </c:pt>
                      <c:pt idx="4241">
                        <c:v>6.3316831690055633</c:v>
                      </c:pt>
                      <c:pt idx="4242">
                        <c:v>4.7203960401176337</c:v>
                      </c:pt>
                      <c:pt idx="4243">
                        <c:v>7.0953465354263274</c:v>
                      </c:pt>
                      <c:pt idx="4244">
                        <c:v>8.9074257435436213</c:v>
                      </c:pt>
                      <c:pt idx="4245">
                        <c:v>6.6337623769591847</c:v>
                      </c:pt>
                      <c:pt idx="4246">
                        <c:v>8.133267327619345</c:v>
                      </c:pt>
                      <c:pt idx="4247">
                        <c:v>7.2086138621709868</c:v>
                      </c:pt>
                      <c:pt idx="4248">
                        <c:v>8.2299009909956489</c:v>
                      </c:pt>
                      <c:pt idx="4249">
                        <c:v>7.9330693077944883</c:v>
                      </c:pt>
                      <c:pt idx="4250">
                        <c:v>6.8128712878706326</c:v>
                      </c:pt>
                      <c:pt idx="4251">
                        <c:v>6.3891089115860149</c:v>
                      </c:pt>
                      <c:pt idx="4252">
                        <c:v>6.7523762383584627</c:v>
                      </c:pt>
                      <c:pt idx="4253">
                        <c:v>7.6716831691522049</c:v>
                      </c:pt>
                      <c:pt idx="4254">
                        <c:v>6.9669306938287843</c:v>
                      </c:pt>
                      <c:pt idx="4255">
                        <c:v>6.8913861393630835</c:v>
                      </c:pt>
                      <c:pt idx="4256">
                        <c:v>6.6292079215147925</c:v>
                      </c:pt>
                      <c:pt idx="4257">
                        <c:v>8.5229702979570128</c:v>
                      </c:pt>
                      <c:pt idx="4258">
                        <c:v>8.4187128722031961</c:v>
                      </c:pt>
                      <c:pt idx="4259">
                        <c:v>7.3113861394107236</c:v>
                      </c:pt>
                      <c:pt idx="4260">
                        <c:v>7.9413861394786709</c:v>
                      </c:pt>
                      <c:pt idx="4261">
                        <c:v>7.5621782186459257</c:v>
                      </c:pt>
                      <c:pt idx="4262">
                        <c:v>7.7109900998502141</c:v>
                      </c:pt>
                      <c:pt idx="4263">
                        <c:v>8.3122772286286324</c:v>
                      </c:pt>
                      <c:pt idx="4264">
                        <c:v>7.9330693077944892</c:v>
                      </c:pt>
                      <c:pt idx="4265">
                        <c:v>9.3743564366639713</c:v>
                      </c:pt>
                      <c:pt idx="4266">
                        <c:v>8.0901980206829567</c:v>
                      </c:pt>
                      <c:pt idx="4267">
                        <c:v>8.3832673276457292</c:v>
                      </c:pt>
                      <c:pt idx="4268">
                        <c:v>7.1633663374138532</c:v>
                      </c:pt>
                      <c:pt idx="4269">
                        <c:v>8.8969306940386979</c:v>
                      </c:pt>
                      <c:pt idx="4270">
                        <c:v>7.4337623770469845</c:v>
                      </c:pt>
                      <c:pt idx="4271">
                        <c:v>8.1113861394985243</c:v>
                      </c:pt>
                      <c:pt idx="4272">
                        <c:v>9.6674257436267457</c:v>
                      </c:pt>
                      <c:pt idx="4273">
                        <c:v>6.8845544561957928</c:v>
                      </c:pt>
                      <c:pt idx="4274">
                        <c:v>8.5365346543950587</c:v>
                      </c:pt>
                      <c:pt idx="4275">
                        <c:v>7.3121782186181399</c:v>
                      </c:pt>
                      <c:pt idx="4276">
                        <c:v>7.032673268092009</c:v>
                      </c:pt>
                      <c:pt idx="4277">
                        <c:v>7.4601980206150111</c:v>
                      </c:pt>
                      <c:pt idx="4278">
                        <c:v>7.4798019810115264</c:v>
                      </c:pt>
                      <c:pt idx="4279">
                        <c:v>5.3208910896886428</c:v>
                      </c:pt>
                      <c:pt idx="4280">
                        <c:v>7.2743564364356139</c:v>
                      </c:pt>
                      <c:pt idx="4281">
                        <c:v>6.8340594066847924</c:v>
                      </c:pt>
                      <c:pt idx="4282">
                        <c:v>6.7078217829079936</c:v>
                      </c:pt>
                      <c:pt idx="4283">
                        <c:v>5.6292079214050457</c:v>
                      </c:pt>
                      <c:pt idx="4284">
                        <c:v>6.6337623769605898</c:v>
                      </c:pt>
                      <c:pt idx="4285">
                        <c:v>6.6073267333925632</c:v>
                      </c:pt>
                      <c:pt idx="4286">
                        <c:v>6.280297030387807</c:v>
                      </c:pt>
                      <c:pt idx="4287">
                        <c:v>6.0951485155150751</c:v>
                      </c:pt>
                      <c:pt idx="4288">
                        <c:v>5.480297030300008</c:v>
                      </c:pt>
                      <c:pt idx="4289">
                        <c:v>4.4432673272165619</c:v>
                      </c:pt>
                      <c:pt idx="4290">
                        <c:v>6.5106930700162629</c:v>
                      </c:pt>
                      <c:pt idx="4291">
                        <c:v>3.139306931034707</c:v>
                      </c:pt>
                      <c:pt idx="4292">
                        <c:v>4.9062376242970265</c:v>
                      </c:pt>
                      <c:pt idx="4293">
                        <c:v>3.4272277231457711</c:v>
                      </c:pt>
                      <c:pt idx="4294">
                        <c:v>3.3750495053177816</c:v>
                      </c:pt>
                      <c:pt idx="4295">
                        <c:v>3.6689108914879713</c:v>
                      </c:pt>
                      <c:pt idx="4296">
                        <c:v>4.6267326737709</c:v>
                      </c:pt>
                      <c:pt idx="4297">
                        <c:v>3.9347524756767069</c:v>
                      </c:pt>
                      <c:pt idx="4298">
                        <c:v>4.5632673272291653</c:v>
                      </c:pt>
                      <c:pt idx="4299">
                        <c:v>5.2492079213634835</c:v>
                      </c:pt>
                      <c:pt idx="4300">
                        <c:v>4.267920792544901</c:v>
                      </c:pt>
                      <c:pt idx="4301">
                        <c:v>3.2376237627293998</c:v>
                      </c:pt>
                      <c:pt idx="4302">
                        <c:v>5.315643564934776</c:v>
                      </c:pt>
                      <c:pt idx="4303">
                        <c:v>1.663366336813761</c:v>
                      </c:pt>
                      <c:pt idx="4304">
                        <c:v>2.607623762660046</c:v>
                      </c:pt>
                      <c:pt idx="4305">
                        <c:v>4.6539603965463403</c:v>
                      </c:pt>
                      <c:pt idx="4306">
                        <c:v>3.2209900993610372</c:v>
                      </c:pt>
                      <c:pt idx="4307">
                        <c:v>4.3359405945310225</c:v>
                      </c:pt>
                      <c:pt idx="4308">
                        <c:v>3.5918811885095963</c:v>
                      </c:pt>
                      <c:pt idx="4309">
                        <c:v>4.3193069311626608</c:v>
                      </c:pt>
                      <c:pt idx="4310">
                        <c:v>5.1260396045184065</c:v>
                      </c:pt>
                      <c:pt idx="4311">
                        <c:v>4.6373267331793828</c:v>
                      </c:pt>
                      <c:pt idx="4312">
                        <c:v>4.7505940599240466</c:v>
                      </c:pt>
                      <c:pt idx="4313">
                        <c:v>3.4022772280932245</c:v>
                      </c:pt>
                      <c:pt idx="4314">
                        <c:v>3.5095049508780107</c:v>
                      </c:pt>
                      <c:pt idx="4315">
                        <c:v>2.9762376240871169</c:v>
                      </c:pt>
                      <c:pt idx="4316">
                        <c:v>3.2164356439152382</c:v>
                      </c:pt>
                      <c:pt idx="4317">
                        <c:v>3.5713861390020996</c:v>
                      </c:pt>
                      <c:pt idx="4318">
                        <c:v>4.2014851489722016</c:v>
                      </c:pt>
                      <c:pt idx="4319">
                        <c:v>5.5611881194175163</c:v>
                      </c:pt>
                      <c:pt idx="4320">
                        <c:v>3.7565346538734223</c:v>
                      </c:pt>
                      <c:pt idx="4321">
                        <c:v>4.4900000004891769</c:v>
                      </c:pt>
                      <c:pt idx="4322">
                        <c:v>4.3306930697785617</c:v>
                      </c:pt>
                      <c:pt idx="4323">
                        <c:v>4.079900990543357</c:v>
                      </c:pt>
                      <c:pt idx="4324">
                        <c:v>2.9596039607187516</c:v>
                      </c:pt>
                      <c:pt idx="4325">
                        <c:v>4.5769306935679674</c:v>
                      </c:pt>
                      <c:pt idx="4326">
                        <c:v>4.0118811885558321</c:v>
                      </c:pt>
                      <c:pt idx="4327">
                        <c:v>3.7557425746660109</c:v>
                      </c:pt>
                      <c:pt idx="4328">
                        <c:v>5.2582178223543252</c:v>
                      </c:pt>
                      <c:pt idx="4329">
                        <c:v>3.8010891093252983</c:v>
                      </c:pt>
                      <c:pt idx="4330">
                        <c:v>4.4733663371222248</c:v>
                      </c:pt>
                      <c:pt idx="4331">
                        <c:v>3.7565346538748305</c:v>
                      </c:pt>
                      <c:pt idx="4332">
                        <c:v>3.9815841588486682</c:v>
                      </c:pt>
                      <c:pt idx="4333">
                        <c:v>3.8283168321007413</c:v>
                      </c:pt>
                      <c:pt idx="4334">
                        <c:v>4.211980198478531</c:v>
                      </c:pt>
                      <c:pt idx="4335">
                        <c:v>4.8163366341872704</c:v>
                      </c:pt>
                      <c:pt idx="4336">
                        <c:v>4.355544554930356</c:v>
                      </c:pt>
                      <c:pt idx="4337">
                        <c:v>3.8826732677494689</c:v>
                      </c:pt>
                      <c:pt idx="4338">
                        <c:v>5.7106930699284622</c:v>
                      </c:pt>
                      <c:pt idx="4339">
                        <c:v>5.1101980203588644</c:v>
                      </c:pt>
                      <c:pt idx="4340">
                        <c:v>4.5361386143558811</c:v>
                      </c:pt>
                      <c:pt idx="4341">
                        <c:v>4.2943564361115234</c:v>
                      </c:pt>
                      <c:pt idx="4342">
                        <c:v>4.2445544559085899</c:v>
                      </c:pt>
                      <c:pt idx="4343">
                        <c:v>5.1623762381868499</c:v>
                      </c:pt>
                      <c:pt idx="4344">
                        <c:v>3.8691089113128272</c:v>
                      </c:pt>
                      <c:pt idx="4345">
                        <c:v>4.9560396044999582</c:v>
                      </c:pt>
                      <c:pt idx="4346">
                        <c:v>4.7196039609102174</c:v>
                      </c:pt>
                      <c:pt idx="4347">
                        <c:v>3.3304950498673107</c:v>
                      </c:pt>
                      <c:pt idx="4348">
                        <c:v>6.2077227729530735</c:v>
                      </c:pt>
                      <c:pt idx="4349">
                        <c:v>4.4371287133545287</c:v>
                      </c:pt>
                      <c:pt idx="4350">
                        <c:v>3.8600990103219837</c:v>
                      </c:pt>
                      <c:pt idx="4351">
                        <c:v>3.8116831687323787</c:v>
                      </c:pt>
                      <c:pt idx="4352">
                        <c:v>4.5964356440651439</c:v>
                      </c:pt>
                      <c:pt idx="4353">
                        <c:v>4.398613861865341</c:v>
                      </c:pt>
                      <c:pt idx="4354">
                        <c:v>5.1359405946188197</c:v>
                      </c:pt>
                      <c:pt idx="4355">
                        <c:v>4.967425743115859</c:v>
                      </c:pt>
                      <c:pt idx="4356">
                        <c:v>3.6848514855496686</c:v>
                      </c:pt>
                      <c:pt idx="4357">
                        <c:v>5.8073267333047625</c:v>
                      </c:pt>
                      <c:pt idx="4358">
                        <c:v>3.8826732677494706</c:v>
                      </c:pt>
                      <c:pt idx="4359">
                        <c:v>5.2197029708665488</c:v>
                      </c:pt>
                      <c:pt idx="4360">
                        <c:v>3.7399009905064657</c:v>
                      </c:pt>
                      <c:pt idx="4361">
                        <c:v>4.2385148519459044</c:v>
                      </c:pt>
                      <c:pt idx="4362">
                        <c:v>5.3768316837536076</c:v>
                      </c:pt>
                      <c:pt idx="4363">
                        <c:v>3.2784158419414853</c:v>
                      </c:pt>
                      <c:pt idx="4364">
                        <c:v>3.4680198023578548</c:v>
                      </c:pt>
                      <c:pt idx="4365">
                        <c:v>4.0118811885558303</c:v>
                      </c:pt>
                      <c:pt idx="4366">
                        <c:v>2.7601980201027154</c:v>
                      </c:pt>
                      <c:pt idx="4367">
                        <c:v>4.1961386143175829</c:v>
                      </c:pt>
                      <c:pt idx="4368">
                        <c:v>3.5087128716691889</c:v>
                      </c:pt>
                      <c:pt idx="4369">
                        <c:v>3.5398019805837664</c:v>
                      </c:pt>
                      <c:pt idx="4370">
                        <c:v>3.3644554459107039</c:v>
                      </c:pt>
                      <c:pt idx="4371">
                        <c:v>3.8585148519043391</c:v>
                      </c:pt>
                      <c:pt idx="4372">
                        <c:v>2.9815841587403278</c:v>
                      </c:pt>
                      <c:pt idx="4373">
                        <c:v>3.7451485152603339</c:v>
                      </c:pt>
                      <c:pt idx="4374">
                        <c:v>3.2125742577761032</c:v>
                      </c:pt>
                      <c:pt idx="4375">
                        <c:v>2.8832673270470432</c:v>
                      </c:pt>
                      <c:pt idx="4376">
                        <c:v>3.6191089112850392</c:v>
                      </c:pt>
                      <c:pt idx="4377">
                        <c:v>3.48762376275578</c:v>
                      </c:pt>
                      <c:pt idx="4378">
                        <c:v>4.3925742579040588</c:v>
                      </c:pt>
                      <c:pt idx="4379">
                        <c:v>1.4019801981728852</c:v>
                      </c:pt>
                      <c:pt idx="4380">
                        <c:v>3.9242574261703784</c:v>
                      </c:pt>
                      <c:pt idx="4381">
                        <c:v>3.683267327133434</c:v>
                      </c:pt>
                      <c:pt idx="4382">
                        <c:v>1.8461386140614349</c:v>
                      </c:pt>
                      <c:pt idx="4383">
                        <c:v>3.1190099013301182</c:v>
                      </c:pt>
                      <c:pt idx="4384">
                        <c:v>3.9129702974566318</c:v>
                      </c:pt>
                      <c:pt idx="4385">
                        <c:v>1.7797029704915481</c:v>
                      </c:pt>
                      <c:pt idx="4386">
                        <c:v>3.2482178221364788</c:v>
                      </c:pt>
                      <c:pt idx="4387">
                        <c:v>3.9816831687508274</c:v>
                      </c:pt>
                      <c:pt idx="4388">
                        <c:v>2.4679207923487638</c:v>
                      </c:pt>
                      <c:pt idx="4389">
                        <c:v>2.6060396042452183</c:v>
                      </c:pt>
                      <c:pt idx="4390">
                        <c:v>2.0871287130983793</c:v>
                      </c:pt>
                      <c:pt idx="4391">
                        <c:v>2.334158416096606</c:v>
                      </c:pt>
                      <c:pt idx="4392">
                        <c:v>3.0887128716243635</c:v>
                      </c:pt>
                      <c:pt idx="4393">
                        <c:v>2.287326732921831</c:v>
                      </c:pt>
                      <c:pt idx="4394">
                        <c:v>2.4020792081833831</c:v>
                      </c:pt>
                      <c:pt idx="4395">
                        <c:v>2.1279207923104662</c:v>
                      </c:pt>
                      <c:pt idx="4396">
                        <c:v>3.254158416197011</c:v>
                      </c:pt>
                      <c:pt idx="4397">
                        <c:v>1.2985148516264833</c:v>
                      </c:pt>
                      <c:pt idx="4398">
                        <c:v>1.2985148516264822</c:v>
                      </c:pt>
                      <c:pt idx="4399">
                        <c:v>1.0787128714051073</c:v>
                      </c:pt>
                      <c:pt idx="4400">
                        <c:v>1.9391089111029143</c:v>
                      </c:pt>
                      <c:pt idx="4401">
                        <c:v>1.9602970299170766</c:v>
                      </c:pt>
                      <c:pt idx="4402">
                        <c:v>1.2789108912271518</c:v>
                      </c:pt>
                      <c:pt idx="4403">
                        <c:v>2.1445544556788283</c:v>
                      </c:pt>
                      <c:pt idx="4404">
                        <c:v>3.8993069311178332</c:v>
                      </c:pt>
                      <c:pt idx="4405">
                        <c:v>1.4526732674853882</c:v>
                      </c:pt>
                      <c:pt idx="4406">
                        <c:v>2.1029702972593278</c:v>
                      </c:pt>
                      <c:pt idx="4407">
                        <c:v>2.5177227725516955</c:v>
                      </c:pt>
                      <c:pt idx="4408">
                        <c:v>1.8838613863432072</c:v>
                      </c:pt>
                      <c:pt idx="4409">
                        <c:v>2.3854455448150205</c:v>
                      </c:pt>
                      <c:pt idx="4410">
                        <c:v>2.467821782448012</c:v>
                      </c:pt>
                      <c:pt idx="4411">
                        <c:v>2.2269306933118203</c:v>
                      </c:pt>
                      <c:pt idx="4412">
                        <c:v>2.7903960399091274</c:v>
                      </c:pt>
                      <c:pt idx="4413">
                        <c:v>1.5538613863074846</c:v>
                      </c:pt>
                      <c:pt idx="4414">
                        <c:v>1.2880198021201532</c:v>
                      </c:pt>
                      <c:pt idx="4415">
                        <c:v>2.5200000002745941</c:v>
                      </c:pt>
                      <c:pt idx="4416">
                        <c:v>1.4722772278833123</c:v>
                      </c:pt>
                      <c:pt idx="4417">
                        <c:v>2.4989108913611835</c:v>
                      </c:pt>
                      <c:pt idx="4418">
                        <c:v>1.8317821784173787</c:v>
                      </c:pt>
                      <c:pt idx="4419">
                        <c:v>2.3289108913427379</c:v>
                      </c:pt>
                      <c:pt idx="4420">
                        <c:v>2.509405940867512</c:v>
                      </c:pt>
                      <c:pt idx="4421">
                        <c:v>1.416336633818349</c:v>
                      </c:pt>
                      <c:pt idx="4422">
                        <c:v>1.9443564358553764</c:v>
                      </c:pt>
                      <c:pt idx="4423">
                        <c:v>2.2465346537111524</c:v>
                      </c:pt>
                      <c:pt idx="4424">
                        <c:v>2.300099010151059</c:v>
                      </c:pt>
                      <c:pt idx="4425">
                        <c:v>1.8363366338631766</c:v>
                      </c:pt>
                      <c:pt idx="4426">
                        <c:v>0.9804950496111664</c:v>
                      </c:pt>
                      <c:pt idx="4427">
                        <c:v>1.8099009902951488</c:v>
                      </c:pt>
                      <c:pt idx="4428">
                        <c:v>1.6664356437454815</c:v>
                      </c:pt>
                      <c:pt idx="4429">
                        <c:v>1.9964356437812063</c:v>
                      </c:pt>
                      <c:pt idx="4430">
                        <c:v>1.3233663367782766</c:v>
                      </c:pt>
                      <c:pt idx="4431">
                        <c:v>1.9187128714961683</c:v>
                      </c:pt>
                      <c:pt idx="4432">
                        <c:v>1.8046534655440931</c:v>
                      </c:pt>
                      <c:pt idx="4433">
                        <c:v>1.7350495051403294</c:v>
                      </c:pt>
                      <c:pt idx="4434">
                        <c:v>1.8423762378244593</c:v>
                      </c:pt>
                      <c:pt idx="4435">
                        <c:v>2.2230693071726857</c:v>
                      </c:pt>
                      <c:pt idx="4436">
                        <c:v>1.6414851486929376</c:v>
                      </c:pt>
                      <c:pt idx="4437">
                        <c:v>1.7744554457376804</c:v>
                      </c:pt>
                      <c:pt idx="4438">
                        <c:v>2.0372277229932907</c:v>
                      </c:pt>
                      <c:pt idx="4439">
                        <c:v>1.6776237625584742</c:v>
                      </c:pt>
                      <c:pt idx="4440">
                        <c:v>2.5607920794866774</c:v>
                      </c:pt>
                      <c:pt idx="4441">
                        <c:v>2.3772277230301819</c:v>
                      </c:pt>
                      <c:pt idx="4442">
                        <c:v>2.0373267328940416</c:v>
                      </c:pt>
                      <c:pt idx="4443">
                        <c:v>2.0206930695270859</c:v>
                      </c:pt>
                      <c:pt idx="4444">
                        <c:v>2.4527722774958858</c:v>
                      </c:pt>
                      <c:pt idx="4445">
                        <c:v>2.4519801982870648</c:v>
                      </c:pt>
                      <c:pt idx="4446">
                        <c:v>2.0478217824017784</c:v>
                      </c:pt>
                      <c:pt idx="4447">
                        <c:v>1.8944554457516953</c:v>
                      </c:pt>
                      <c:pt idx="4448">
                        <c:v>2.1287128715178794</c:v>
                      </c:pt>
                      <c:pt idx="4449">
                        <c:v>1.4382178219391726</c:v>
                      </c:pt>
                      <c:pt idx="4450">
                        <c:v>1.3400000001452319</c:v>
                      </c:pt>
                      <c:pt idx="4451">
                        <c:v>1.4918811882826446</c:v>
                      </c:pt>
                      <c:pt idx="4452">
                        <c:v>2.0894059408226848</c:v>
                      </c:pt>
                      <c:pt idx="4453">
                        <c:v>2.5811881190920176</c:v>
                      </c:pt>
                      <c:pt idx="4454">
                        <c:v>2.6740594062313394</c:v>
                      </c:pt>
                      <c:pt idx="4455">
                        <c:v>1.9390099012021644</c:v>
                      </c:pt>
                      <c:pt idx="4456">
                        <c:v>2.6415841587048434</c:v>
                      </c:pt>
                      <c:pt idx="4457">
                        <c:v>1.9549504952624566</c:v>
                      </c:pt>
                      <c:pt idx="4458">
                        <c:v>1.7389108912780564</c:v>
                      </c:pt>
                      <c:pt idx="4459">
                        <c:v>1.6044554457192355</c:v>
                      </c:pt>
                      <c:pt idx="4460">
                        <c:v>1.6671287130521442</c:v>
                      </c:pt>
                      <c:pt idx="4461">
                        <c:v>1.0106930694161707</c:v>
                      </c:pt>
                      <c:pt idx="4462">
                        <c:v>2.0266336635876177</c:v>
                      </c:pt>
                      <c:pt idx="4463">
                        <c:v>1.8529702972315392</c:v>
                      </c:pt>
                      <c:pt idx="4464">
                        <c:v>1.2108910892410298</c:v>
                      </c:pt>
                      <c:pt idx="4465">
                        <c:v>0.98049504961116563</c:v>
                      </c:pt>
                      <c:pt idx="4466">
                        <c:v>1.5900990100737715</c:v>
                      </c:pt>
                      <c:pt idx="4467">
                        <c:v>1.9995049507129259</c:v>
                      </c:pt>
                      <c:pt idx="4468">
                        <c:v>2.4935643567065644</c:v>
                      </c:pt>
                      <c:pt idx="4469">
                        <c:v>2.3552475250086089</c:v>
                      </c:pt>
                      <c:pt idx="4470">
                        <c:v>1.1949504951807373</c:v>
                      </c:pt>
                      <c:pt idx="4471">
                        <c:v>1.6671287130521448</c:v>
                      </c:pt>
                      <c:pt idx="4472">
                        <c:v>1.8869306932735215</c:v>
                      </c:pt>
                      <c:pt idx="4473">
                        <c:v>1.6278217823555448</c:v>
                      </c:pt>
                      <c:pt idx="4474">
                        <c:v>1.509207920956263</c:v>
                      </c:pt>
                      <c:pt idx="4475">
                        <c:v>1.8476237625769201</c:v>
                      </c:pt>
                      <c:pt idx="4476">
                        <c:v>1.7902970298972234</c:v>
                      </c:pt>
                      <c:pt idx="4477">
                        <c:v>2.1142574259730713</c:v>
                      </c:pt>
                      <c:pt idx="4478">
                        <c:v>1.4306930694624056</c:v>
                      </c:pt>
                      <c:pt idx="4479">
                        <c:v>2.7239603963364285</c:v>
                      </c:pt>
                      <c:pt idx="4480">
                        <c:v>1.601386138787515</c:v>
                      </c:pt>
                      <c:pt idx="4481">
                        <c:v>2.0115841586354906</c:v>
                      </c:pt>
                      <c:pt idx="4482">
                        <c:v>1.3287128714314878</c:v>
                      </c:pt>
                      <c:pt idx="4483">
                        <c:v>1.3271287130166596</c:v>
                      </c:pt>
                      <c:pt idx="4484">
                        <c:v>1.3846534654978588</c:v>
                      </c:pt>
                      <c:pt idx="4485">
                        <c:v>2.1362162164478913</c:v>
                      </c:pt>
                      <c:pt idx="4486">
                        <c:v>0</c:v>
                      </c:pt>
                      <c:pt idx="4487">
                        <c:v>0</c:v>
                      </c:pt>
                      <c:pt idx="4488">
                        <c:v>0</c:v>
                      </c:pt>
                      <c:pt idx="4489">
                        <c:v>0</c:v>
                      </c:pt>
                      <c:pt idx="4490">
                        <c:v>0</c:v>
                      </c:pt>
                      <c:pt idx="4491">
                        <c:v>0</c:v>
                      </c:pt>
                      <c:pt idx="4492">
                        <c:v>0</c:v>
                      </c:pt>
                      <c:pt idx="4493">
                        <c:v>0</c:v>
                      </c:pt>
                      <c:pt idx="4494">
                        <c:v>0</c:v>
                      </c:pt>
                      <c:pt idx="4495">
                        <c:v>0</c:v>
                      </c:pt>
                      <c:pt idx="4496">
                        <c:v>0</c:v>
                      </c:pt>
                      <c:pt idx="4497">
                        <c:v>0</c:v>
                      </c:pt>
                      <c:pt idx="4498">
                        <c:v>0</c:v>
                      </c:pt>
                      <c:pt idx="4499">
                        <c:v>0</c:v>
                      </c:pt>
                      <c:pt idx="4500">
                        <c:v>0</c:v>
                      </c:pt>
                      <c:pt idx="4501">
                        <c:v>0</c:v>
                      </c:pt>
                      <c:pt idx="4502">
                        <c:v>0</c:v>
                      </c:pt>
                      <c:pt idx="4503">
                        <c:v>0</c:v>
                      </c:pt>
                      <c:pt idx="4504">
                        <c:v>0</c:v>
                      </c:pt>
                      <c:pt idx="4505">
                        <c:v>0</c:v>
                      </c:pt>
                      <c:pt idx="4506">
                        <c:v>0</c:v>
                      </c:pt>
                      <c:pt idx="4507">
                        <c:v>0</c:v>
                      </c:pt>
                      <c:pt idx="4508">
                        <c:v>0</c:v>
                      </c:pt>
                      <c:pt idx="4509">
                        <c:v>0</c:v>
                      </c:pt>
                      <c:pt idx="4510">
                        <c:v>0</c:v>
                      </c:pt>
                      <c:pt idx="4511">
                        <c:v>0</c:v>
                      </c:pt>
                      <c:pt idx="4512">
                        <c:v>0</c:v>
                      </c:pt>
                      <c:pt idx="4513">
                        <c:v>0</c:v>
                      </c:pt>
                      <c:pt idx="4514">
                        <c:v>0</c:v>
                      </c:pt>
                      <c:pt idx="4515">
                        <c:v>0</c:v>
                      </c:pt>
                      <c:pt idx="4516">
                        <c:v>0</c:v>
                      </c:pt>
                      <c:pt idx="4517">
                        <c:v>0</c:v>
                      </c:pt>
                      <c:pt idx="4518">
                        <c:v>0</c:v>
                      </c:pt>
                      <c:pt idx="4519">
                        <c:v>0</c:v>
                      </c:pt>
                      <c:pt idx="4520">
                        <c:v>0</c:v>
                      </c:pt>
                      <c:pt idx="4521">
                        <c:v>0</c:v>
                      </c:pt>
                      <c:pt idx="4522">
                        <c:v>0</c:v>
                      </c:pt>
                      <c:pt idx="4523">
                        <c:v>0</c:v>
                      </c:pt>
                      <c:pt idx="4524">
                        <c:v>0</c:v>
                      </c:pt>
                      <c:pt idx="4525">
                        <c:v>0</c:v>
                      </c:pt>
                      <c:pt idx="4526">
                        <c:v>0</c:v>
                      </c:pt>
                      <c:pt idx="4527">
                        <c:v>0</c:v>
                      </c:pt>
                      <c:pt idx="4528">
                        <c:v>0</c:v>
                      </c:pt>
                      <c:pt idx="4529">
                        <c:v>0</c:v>
                      </c:pt>
                      <c:pt idx="4530">
                        <c:v>0</c:v>
                      </c:pt>
                      <c:pt idx="4531">
                        <c:v>0</c:v>
                      </c:pt>
                      <c:pt idx="4532">
                        <c:v>0</c:v>
                      </c:pt>
                      <c:pt idx="4533">
                        <c:v>0</c:v>
                      </c:pt>
                      <c:pt idx="4534">
                        <c:v>0</c:v>
                      </c:pt>
                      <c:pt idx="4535">
                        <c:v>0</c:v>
                      </c:pt>
                      <c:pt idx="4536">
                        <c:v>0</c:v>
                      </c:pt>
                      <c:pt idx="4537">
                        <c:v>0</c:v>
                      </c:pt>
                      <c:pt idx="4538">
                        <c:v>0</c:v>
                      </c:pt>
                      <c:pt idx="4539">
                        <c:v>0</c:v>
                      </c:pt>
                      <c:pt idx="4540">
                        <c:v>0</c:v>
                      </c:pt>
                      <c:pt idx="4541">
                        <c:v>0</c:v>
                      </c:pt>
                      <c:pt idx="4542">
                        <c:v>0</c:v>
                      </c:pt>
                      <c:pt idx="4543">
                        <c:v>0</c:v>
                      </c:pt>
                      <c:pt idx="4544">
                        <c:v>0</c:v>
                      </c:pt>
                      <c:pt idx="4545">
                        <c:v>0</c:v>
                      </c:pt>
                      <c:pt idx="4546">
                        <c:v>0</c:v>
                      </c:pt>
                      <c:pt idx="4547">
                        <c:v>0</c:v>
                      </c:pt>
                      <c:pt idx="4548">
                        <c:v>0</c:v>
                      </c:pt>
                      <c:pt idx="4549">
                        <c:v>0</c:v>
                      </c:pt>
                      <c:pt idx="4550">
                        <c:v>0</c:v>
                      </c:pt>
                      <c:pt idx="4551">
                        <c:v>0</c:v>
                      </c:pt>
                      <c:pt idx="4552">
                        <c:v>0</c:v>
                      </c:pt>
                      <c:pt idx="4553">
                        <c:v>0</c:v>
                      </c:pt>
                      <c:pt idx="4554">
                        <c:v>0</c:v>
                      </c:pt>
                      <c:pt idx="4555">
                        <c:v>0</c:v>
                      </c:pt>
                      <c:pt idx="4556">
                        <c:v>0</c:v>
                      </c:pt>
                      <c:pt idx="4557">
                        <c:v>0</c:v>
                      </c:pt>
                      <c:pt idx="4558">
                        <c:v>0</c:v>
                      </c:pt>
                      <c:pt idx="4559">
                        <c:v>0</c:v>
                      </c:pt>
                      <c:pt idx="4560">
                        <c:v>0</c:v>
                      </c:pt>
                      <c:pt idx="4561">
                        <c:v>0</c:v>
                      </c:pt>
                      <c:pt idx="4562">
                        <c:v>0</c:v>
                      </c:pt>
                      <c:pt idx="4563">
                        <c:v>0</c:v>
                      </c:pt>
                      <c:pt idx="4564">
                        <c:v>0</c:v>
                      </c:pt>
                      <c:pt idx="4565">
                        <c:v>0</c:v>
                      </c:pt>
                      <c:pt idx="4566">
                        <c:v>0</c:v>
                      </c:pt>
                      <c:pt idx="4567">
                        <c:v>0</c:v>
                      </c:pt>
                      <c:pt idx="4568">
                        <c:v>0</c:v>
                      </c:pt>
                      <c:pt idx="4569">
                        <c:v>0</c:v>
                      </c:pt>
                      <c:pt idx="4570">
                        <c:v>0</c:v>
                      </c:pt>
                      <c:pt idx="4571">
                        <c:v>0</c:v>
                      </c:pt>
                      <c:pt idx="4572">
                        <c:v>0</c:v>
                      </c:pt>
                      <c:pt idx="4573">
                        <c:v>0</c:v>
                      </c:pt>
                      <c:pt idx="4574">
                        <c:v>0</c:v>
                      </c:pt>
                      <c:pt idx="4575">
                        <c:v>0</c:v>
                      </c:pt>
                      <c:pt idx="4576">
                        <c:v>0</c:v>
                      </c:pt>
                      <c:pt idx="4577">
                        <c:v>0</c:v>
                      </c:pt>
                      <c:pt idx="4578">
                        <c:v>0</c:v>
                      </c:pt>
                      <c:pt idx="4579">
                        <c:v>0</c:v>
                      </c:pt>
                      <c:pt idx="4580">
                        <c:v>0</c:v>
                      </c:pt>
                      <c:pt idx="4581">
                        <c:v>0</c:v>
                      </c:pt>
                      <c:pt idx="4582">
                        <c:v>0</c:v>
                      </c:pt>
                      <c:pt idx="4583">
                        <c:v>0</c:v>
                      </c:pt>
                      <c:pt idx="4584">
                        <c:v>0</c:v>
                      </c:pt>
                      <c:pt idx="4585">
                        <c:v>0</c:v>
                      </c:pt>
                      <c:pt idx="4586">
                        <c:v>0</c:v>
                      </c:pt>
                      <c:pt idx="4587">
                        <c:v>0</c:v>
                      </c:pt>
                      <c:pt idx="4588">
                        <c:v>0</c:v>
                      </c:pt>
                      <c:pt idx="4589">
                        <c:v>0</c:v>
                      </c:pt>
                      <c:pt idx="4590">
                        <c:v>0</c:v>
                      </c:pt>
                      <c:pt idx="4591">
                        <c:v>0</c:v>
                      </c:pt>
                      <c:pt idx="4592">
                        <c:v>0</c:v>
                      </c:pt>
                      <c:pt idx="4593">
                        <c:v>0</c:v>
                      </c:pt>
                      <c:pt idx="4594">
                        <c:v>0</c:v>
                      </c:pt>
                      <c:pt idx="4595">
                        <c:v>0</c:v>
                      </c:pt>
                      <c:pt idx="4596">
                        <c:v>0</c:v>
                      </c:pt>
                      <c:pt idx="4597">
                        <c:v>0</c:v>
                      </c:pt>
                      <c:pt idx="4598">
                        <c:v>0</c:v>
                      </c:pt>
                      <c:pt idx="4599">
                        <c:v>0</c:v>
                      </c:pt>
                      <c:pt idx="4600">
                        <c:v>0</c:v>
                      </c:pt>
                      <c:pt idx="4601">
                        <c:v>0</c:v>
                      </c:pt>
                      <c:pt idx="4602">
                        <c:v>0</c:v>
                      </c:pt>
                      <c:pt idx="4603">
                        <c:v>0</c:v>
                      </c:pt>
                      <c:pt idx="4604">
                        <c:v>0</c:v>
                      </c:pt>
                      <c:pt idx="4605">
                        <c:v>0</c:v>
                      </c:pt>
                      <c:pt idx="4606">
                        <c:v>0</c:v>
                      </c:pt>
                      <c:pt idx="4607">
                        <c:v>0</c:v>
                      </c:pt>
                      <c:pt idx="4608">
                        <c:v>0</c:v>
                      </c:pt>
                      <c:pt idx="4609">
                        <c:v>0</c:v>
                      </c:pt>
                      <c:pt idx="4610">
                        <c:v>0</c:v>
                      </c:pt>
                      <c:pt idx="4611">
                        <c:v>0</c:v>
                      </c:pt>
                      <c:pt idx="4612">
                        <c:v>0</c:v>
                      </c:pt>
                      <c:pt idx="4613">
                        <c:v>0</c:v>
                      </c:pt>
                      <c:pt idx="4614">
                        <c:v>0</c:v>
                      </c:pt>
                      <c:pt idx="4615">
                        <c:v>0</c:v>
                      </c:pt>
                      <c:pt idx="4616">
                        <c:v>0</c:v>
                      </c:pt>
                      <c:pt idx="4617">
                        <c:v>0</c:v>
                      </c:pt>
                      <c:pt idx="4618">
                        <c:v>0</c:v>
                      </c:pt>
                      <c:pt idx="4619">
                        <c:v>0</c:v>
                      </c:pt>
                      <c:pt idx="4620">
                        <c:v>0</c:v>
                      </c:pt>
                      <c:pt idx="4621">
                        <c:v>0</c:v>
                      </c:pt>
                      <c:pt idx="4622">
                        <c:v>0</c:v>
                      </c:pt>
                      <c:pt idx="4623">
                        <c:v>0</c:v>
                      </c:pt>
                      <c:pt idx="4624">
                        <c:v>0</c:v>
                      </c:pt>
                      <c:pt idx="4625">
                        <c:v>0</c:v>
                      </c:pt>
                      <c:pt idx="4626">
                        <c:v>0</c:v>
                      </c:pt>
                      <c:pt idx="4627">
                        <c:v>0</c:v>
                      </c:pt>
                      <c:pt idx="4628">
                        <c:v>0</c:v>
                      </c:pt>
                      <c:pt idx="4629">
                        <c:v>0</c:v>
                      </c:pt>
                      <c:pt idx="4630">
                        <c:v>0</c:v>
                      </c:pt>
                      <c:pt idx="4631">
                        <c:v>0</c:v>
                      </c:pt>
                      <c:pt idx="4632">
                        <c:v>0</c:v>
                      </c:pt>
                      <c:pt idx="4633">
                        <c:v>0</c:v>
                      </c:pt>
                      <c:pt idx="4634">
                        <c:v>0</c:v>
                      </c:pt>
                      <c:pt idx="4635">
                        <c:v>0</c:v>
                      </c:pt>
                      <c:pt idx="4636">
                        <c:v>0</c:v>
                      </c:pt>
                      <c:pt idx="4637">
                        <c:v>0</c:v>
                      </c:pt>
                      <c:pt idx="4638">
                        <c:v>0</c:v>
                      </c:pt>
                      <c:pt idx="4639">
                        <c:v>0</c:v>
                      </c:pt>
                      <c:pt idx="4640">
                        <c:v>0</c:v>
                      </c:pt>
                      <c:pt idx="4641">
                        <c:v>0</c:v>
                      </c:pt>
                      <c:pt idx="4642">
                        <c:v>0</c:v>
                      </c:pt>
                      <c:pt idx="4643">
                        <c:v>0</c:v>
                      </c:pt>
                      <c:pt idx="4644">
                        <c:v>0</c:v>
                      </c:pt>
                      <c:pt idx="4645">
                        <c:v>0</c:v>
                      </c:pt>
                      <c:pt idx="4646">
                        <c:v>0</c:v>
                      </c:pt>
                      <c:pt idx="4647">
                        <c:v>0</c:v>
                      </c:pt>
                      <c:pt idx="4648">
                        <c:v>0</c:v>
                      </c:pt>
                      <c:pt idx="4649">
                        <c:v>0</c:v>
                      </c:pt>
                      <c:pt idx="4650">
                        <c:v>0</c:v>
                      </c:pt>
                      <c:pt idx="4651">
                        <c:v>0</c:v>
                      </c:pt>
                      <c:pt idx="4652">
                        <c:v>0</c:v>
                      </c:pt>
                      <c:pt idx="4653">
                        <c:v>0</c:v>
                      </c:pt>
                      <c:pt idx="4654">
                        <c:v>0</c:v>
                      </c:pt>
                      <c:pt idx="4655">
                        <c:v>0</c:v>
                      </c:pt>
                      <c:pt idx="4656">
                        <c:v>0</c:v>
                      </c:pt>
                      <c:pt idx="4657">
                        <c:v>0</c:v>
                      </c:pt>
                      <c:pt idx="4658">
                        <c:v>0</c:v>
                      </c:pt>
                      <c:pt idx="4659">
                        <c:v>0</c:v>
                      </c:pt>
                      <c:pt idx="4660">
                        <c:v>0</c:v>
                      </c:pt>
                      <c:pt idx="4661">
                        <c:v>0</c:v>
                      </c:pt>
                      <c:pt idx="4662">
                        <c:v>0</c:v>
                      </c:pt>
                      <c:pt idx="4663">
                        <c:v>0</c:v>
                      </c:pt>
                      <c:pt idx="4664">
                        <c:v>0</c:v>
                      </c:pt>
                      <c:pt idx="4665">
                        <c:v>0</c:v>
                      </c:pt>
                      <c:pt idx="4666">
                        <c:v>0</c:v>
                      </c:pt>
                      <c:pt idx="4667">
                        <c:v>0</c:v>
                      </c:pt>
                      <c:pt idx="4668">
                        <c:v>0</c:v>
                      </c:pt>
                      <c:pt idx="4669">
                        <c:v>0</c:v>
                      </c:pt>
                      <c:pt idx="4670">
                        <c:v>0</c:v>
                      </c:pt>
                      <c:pt idx="4671">
                        <c:v>0</c:v>
                      </c:pt>
                      <c:pt idx="4672">
                        <c:v>0</c:v>
                      </c:pt>
                      <c:pt idx="4673">
                        <c:v>0</c:v>
                      </c:pt>
                      <c:pt idx="4674">
                        <c:v>0</c:v>
                      </c:pt>
                      <c:pt idx="4675">
                        <c:v>0</c:v>
                      </c:pt>
                      <c:pt idx="4676">
                        <c:v>0</c:v>
                      </c:pt>
                      <c:pt idx="4677">
                        <c:v>0</c:v>
                      </c:pt>
                      <c:pt idx="4678">
                        <c:v>0</c:v>
                      </c:pt>
                      <c:pt idx="4679">
                        <c:v>0</c:v>
                      </c:pt>
                      <c:pt idx="4680">
                        <c:v>0</c:v>
                      </c:pt>
                      <c:pt idx="4681">
                        <c:v>0</c:v>
                      </c:pt>
                      <c:pt idx="4682">
                        <c:v>0</c:v>
                      </c:pt>
                      <c:pt idx="4683">
                        <c:v>0</c:v>
                      </c:pt>
                      <c:pt idx="4684">
                        <c:v>0</c:v>
                      </c:pt>
                      <c:pt idx="4685">
                        <c:v>0</c:v>
                      </c:pt>
                      <c:pt idx="4686">
                        <c:v>0</c:v>
                      </c:pt>
                      <c:pt idx="4687">
                        <c:v>0</c:v>
                      </c:pt>
                      <c:pt idx="4688">
                        <c:v>0</c:v>
                      </c:pt>
                      <c:pt idx="4689">
                        <c:v>0</c:v>
                      </c:pt>
                      <c:pt idx="4690">
                        <c:v>0</c:v>
                      </c:pt>
                      <c:pt idx="4691">
                        <c:v>0</c:v>
                      </c:pt>
                      <c:pt idx="4692">
                        <c:v>0</c:v>
                      </c:pt>
                      <c:pt idx="4693">
                        <c:v>0</c:v>
                      </c:pt>
                      <c:pt idx="4694">
                        <c:v>0</c:v>
                      </c:pt>
                      <c:pt idx="4695">
                        <c:v>0</c:v>
                      </c:pt>
                      <c:pt idx="4696">
                        <c:v>0</c:v>
                      </c:pt>
                      <c:pt idx="4697">
                        <c:v>0</c:v>
                      </c:pt>
                      <c:pt idx="4698">
                        <c:v>0</c:v>
                      </c:pt>
                      <c:pt idx="4699">
                        <c:v>0</c:v>
                      </c:pt>
                      <c:pt idx="4700">
                        <c:v>0</c:v>
                      </c:pt>
                      <c:pt idx="4701">
                        <c:v>0</c:v>
                      </c:pt>
                      <c:pt idx="4702">
                        <c:v>0</c:v>
                      </c:pt>
                      <c:pt idx="4703">
                        <c:v>0</c:v>
                      </c:pt>
                      <c:pt idx="4704">
                        <c:v>0</c:v>
                      </c:pt>
                      <c:pt idx="4705">
                        <c:v>0</c:v>
                      </c:pt>
                      <c:pt idx="4706">
                        <c:v>0</c:v>
                      </c:pt>
                      <c:pt idx="4707">
                        <c:v>0</c:v>
                      </c:pt>
                      <c:pt idx="4708">
                        <c:v>0</c:v>
                      </c:pt>
                      <c:pt idx="4709">
                        <c:v>0</c:v>
                      </c:pt>
                      <c:pt idx="4710">
                        <c:v>0</c:v>
                      </c:pt>
                      <c:pt idx="4711">
                        <c:v>0</c:v>
                      </c:pt>
                      <c:pt idx="4712">
                        <c:v>0</c:v>
                      </c:pt>
                      <c:pt idx="4713">
                        <c:v>0</c:v>
                      </c:pt>
                      <c:pt idx="4714">
                        <c:v>0</c:v>
                      </c:pt>
                      <c:pt idx="4715">
                        <c:v>0</c:v>
                      </c:pt>
                      <c:pt idx="4716">
                        <c:v>0</c:v>
                      </c:pt>
                      <c:pt idx="4717">
                        <c:v>0</c:v>
                      </c:pt>
                      <c:pt idx="4718">
                        <c:v>0</c:v>
                      </c:pt>
                    </c:numCache>
                  </c:numRef>
                </c:yVal>
                <c:smooth val="1"/>
                <c:extLst xmlns:c15="http://schemas.microsoft.com/office/drawing/2012/chart">
                  <c:ext xmlns:c16="http://schemas.microsoft.com/office/drawing/2014/chart" uri="{C3380CC4-5D6E-409C-BE32-E72D297353CC}">
                    <c16:uniqueId val="{00000003-1A37-4753-A257-C346A7A93C96}"/>
                  </c:ext>
                </c:extLst>
              </c15:ser>
            </c15:filteredScatterSeries>
          </c:ext>
        </c:extLst>
      </c:scatterChart>
      <c:valAx>
        <c:axId val="156654272"/>
        <c:scaling>
          <c:orientation val="minMax"/>
          <c:max val="3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cs-CZ"/>
                  <a:t>Time </a:t>
                </a:r>
                <a:r>
                  <a:rPr lang="en-GB"/>
                  <a:t>[</a:t>
                </a:r>
                <a:r>
                  <a:rPr lang="cs-CZ"/>
                  <a:t>s</a:t>
                </a:r>
                <a:r>
                  <a:rPr lang="en-GB"/>
                  <a:t>]</a:t>
                </a:r>
                <a:endParaRPr lang="cs-CZ"/>
              </a:p>
            </c:rich>
          </c:tx>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56654832"/>
        <c:crossesAt val="-100"/>
        <c:crossBetween val="midCat"/>
      </c:valAx>
      <c:valAx>
        <c:axId val="156654832"/>
        <c:scaling>
          <c:orientation val="minMax"/>
          <c:min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cs-CZ"/>
                  <a:t>Velocity </a:t>
                </a:r>
                <a:r>
                  <a:rPr lang="en-GB"/>
                  <a:t>[mm</a:t>
                </a:r>
                <a:r>
                  <a:rPr lang="cs-CZ"/>
                  <a:t>/s</a:t>
                </a:r>
                <a:r>
                  <a:rPr lang="en-GB"/>
                  <a:t>]</a:t>
                </a:r>
                <a:r>
                  <a:rPr lang="cs-CZ"/>
                  <a:t> </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5665427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48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i="0"/>
            </a:lvl1pPr>
          </a:lstStyle>
          <a:p>
            <a:pPr>
              <a:defRPr/>
            </a:pPr>
            <a:r>
              <a:rPr lang="cs-CZ"/>
              <a:t>Kolokvium VCJB</a:t>
            </a:r>
          </a:p>
        </p:txBody>
      </p:sp>
      <p:sp>
        <p:nvSpPr>
          <p:cNvPr id="33795" name="Rectangle 3"/>
          <p:cNvSpPr>
            <a:spLocks noGrp="1" noChangeArrowheads="1"/>
          </p:cNvSpPr>
          <p:nvPr>
            <p:ph type="dt" sz="quarter" idx="1"/>
          </p:nvPr>
        </p:nvSpPr>
        <p:spPr bwMode="auto">
          <a:xfrm>
            <a:off x="4038600" y="0"/>
            <a:ext cx="3048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i="0"/>
            </a:lvl1pPr>
          </a:lstStyle>
          <a:p>
            <a:pPr>
              <a:defRPr/>
            </a:pPr>
            <a:endParaRPr lang="cs-CZ"/>
          </a:p>
        </p:txBody>
      </p:sp>
      <p:sp>
        <p:nvSpPr>
          <p:cNvPr id="33796" name="Rectangle 4"/>
          <p:cNvSpPr>
            <a:spLocks noGrp="1" noChangeArrowheads="1"/>
          </p:cNvSpPr>
          <p:nvPr>
            <p:ph type="ftr" sz="quarter" idx="2"/>
          </p:nvPr>
        </p:nvSpPr>
        <p:spPr bwMode="auto">
          <a:xfrm>
            <a:off x="0" y="9677400"/>
            <a:ext cx="3048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i="0"/>
            </a:lvl1pPr>
          </a:lstStyle>
          <a:p>
            <a:pPr>
              <a:defRPr/>
            </a:pPr>
            <a:endParaRPr lang="cs-CZ"/>
          </a:p>
        </p:txBody>
      </p:sp>
      <p:sp>
        <p:nvSpPr>
          <p:cNvPr id="33797" name="Rectangle 5"/>
          <p:cNvSpPr>
            <a:spLocks noGrp="1" noChangeArrowheads="1"/>
          </p:cNvSpPr>
          <p:nvPr>
            <p:ph type="sldNum" sz="quarter" idx="3"/>
          </p:nvPr>
        </p:nvSpPr>
        <p:spPr bwMode="auto">
          <a:xfrm>
            <a:off x="4038600" y="9677400"/>
            <a:ext cx="3048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i="0"/>
            </a:lvl1pPr>
          </a:lstStyle>
          <a:p>
            <a:pPr>
              <a:defRPr/>
            </a:pPr>
            <a:fld id="{27E55DBE-1C23-4923-88DA-D87FD0F28B79}" type="slidenum">
              <a:rPr lang="cs-CZ" altLang="cs-CZ"/>
              <a:pPr>
                <a:defRPr/>
              </a:pPr>
              <a:t>‹#›</a:t>
            </a:fld>
            <a:endParaRPr lang="cs-CZ" altLang="cs-CZ"/>
          </a:p>
        </p:txBody>
      </p:sp>
    </p:spTree>
    <p:extLst>
      <p:ext uri="{BB962C8B-B14F-4D97-AF65-F5344CB8AC3E}">
        <p14:creationId xmlns:p14="http://schemas.microsoft.com/office/powerpoint/2010/main" val="3233487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026"/>
          <p:cNvSpPr>
            <a:spLocks noGrp="1" noChangeArrowheads="1"/>
          </p:cNvSpPr>
          <p:nvPr>
            <p:ph type="hdr" sz="quarter"/>
          </p:nvPr>
        </p:nvSpPr>
        <p:spPr bwMode="auto">
          <a:xfrm>
            <a:off x="0" y="0"/>
            <a:ext cx="3063875"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06" tIns="47503" rIns="95006" bIns="47503" numCol="1" anchor="t" anchorCtr="0" compatLnSpc="1">
            <a:prstTxWarp prst="textNoShape">
              <a:avLst/>
            </a:prstTxWarp>
          </a:bodyPr>
          <a:lstStyle>
            <a:lvl1pPr defTabSz="949325">
              <a:defRPr sz="1200" i="0"/>
            </a:lvl1pPr>
          </a:lstStyle>
          <a:p>
            <a:pPr>
              <a:defRPr/>
            </a:pPr>
            <a:endParaRPr lang="en-GB"/>
          </a:p>
        </p:txBody>
      </p:sp>
      <p:sp>
        <p:nvSpPr>
          <p:cNvPr id="7171" name="Rectangle 1027"/>
          <p:cNvSpPr>
            <a:spLocks noGrp="1" noChangeArrowheads="1"/>
          </p:cNvSpPr>
          <p:nvPr>
            <p:ph type="dt" idx="1"/>
          </p:nvPr>
        </p:nvSpPr>
        <p:spPr bwMode="auto">
          <a:xfrm>
            <a:off x="4005263" y="0"/>
            <a:ext cx="3063875"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06" tIns="47503" rIns="95006" bIns="47503" numCol="1" anchor="t" anchorCtr="0" compatLnSpc="1">
            <a:prstTxWarp prst="textNoShape">
              <a:avLst/>
            </a:prstTxWarp>
          </a:bodyPr>
          <a:lstStyle>
            <a:lvl1pPr algn="r" defTabSz="949325">
              <a:defRPr sz="1200" i="0"/>
            </a:lvl1pPr>
          </a:lstStyle>
          <a:p>
            <a:pPr>
              <a:defRPr/>
            </a:pPr>
            <a:endParaRPr lang="en-GB"/>
          </a:p>
        </p:txBody>
      </p:sp>
      <p:sp>
        <p:nvSpPr>
          <p:cNvPr id="2052" name="Rectangle 1028"/>
          <p:cNvSpPr>
            <a:spLocks noGrp="1" noRot="1" noChangeAspect="1" noChangeArrowheads="1" noTextEdit="1"/>
          </p:cNvSpPr>
          <p:nvPr>
            <p:ph type="sldImg" idx="2"/>
          </p:nvPr>
        </p:nvSpPr>
        <p:spPr bwMode="auto">
          <a:xfrm>
            <a:off x="982663" y="765175"/>
            <a:ext cx="5103812" cy="38274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1029"/>
          <p:cNvSpPr>
            <a:spLocks noGrp="1" noChangeArrowheads="1"/>
          </p:cNvSpPr>
          <p:nvPr>
            <p:ph type="body" sz="quarter" idx="3"/>
          </p:nvPr>
        </p:nvSpPr>
        <p:spPr bwMode="auto">
          <a:xfrm>
            <a:off x="941388" y="4846638"/>
            <a:ext cx="5186362" cy="459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06" tIns="47503" rIns="95006" bIns="47503" numCol="1" anchor="t" anchorCtr="0" compatLnSpc="1">
            <a:prstTxWarp prst="textNoShape">
              <a:avLst/>
            </a:prstTxWarp>
          </a:bodyPr>
          <a:lstStyle/>
          <a:p>
            <a:pPr lvl="0"/>
            <a:r>
              <a:rPr lang="en-GB" noProof="0"/>
              <a:t>Klicken Sie, um die Formate des Vorlagentextes zu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7174" name="Rectangle 1030"/>
          <p:cNvSpPr>
            <a:spLocks noGrp="1" noChangeArrowheads="1"/>
          </p:cNvSpPr>
          <p:nvPr>
            <p:ph type="ftr" sz="quarter" idx="4"/>
          </p:nvPr>
        </p:nvSpPr>
        <p:spPr bwMode="auto">
          <a:xfrm>
            <a:off x="0" y="9694863"/>
            <a:ext cx="3063875"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06" tIns="47503" rIns="95006" bIns="47503" numCol="1" anchor="b" anchorCtr="0" compatLnSpc="1">
            <a:prstTxWarp prst="textNoShape">
              <a:avLst/>
            </a:prstTxWarp>
          </a:bodyPr>
          <a:lstStyle>
            <a:lvl1pPr defTabSz="949325">
              <a:defRPr sz="1200" i="0"/>
            </a:lvl1pPr>
          </a:lstStyle>
          <a:p>
            <a:pPr>
              <a:defRPr/>
            </a:pPr>
            <a:endParaRPr lang="en-GB"/>
          </a:p>
        </p:txBody>
      </p:sp>
      <p:sp>
        <p:nvSpPr>
          <p:cNvPr id="7175" name="Rectangle 1031"/>
          <p:cNvSpPr>
            <a:spLocks noGrp="1" noChangeArrowheads="1"/>
          </p:cNvSpPr>
          <p:nvPr>
            <p:ph type="sldNum" sz="quarter" idx="5"/>
          </p:nvPr>
        </p:nvSpPr>
        <p:spPr bwMode="auto">
          <a:xfrm>
            <a:off x="4005263" y="9694863"/>
            <a:ext cx="3063875"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06" tIns="47503" rIns="95006" bIns="47503" numCol="1" anchor="b" anchorCtr="0" compatLnSpc="1">
            <a:prstTxWarp prst="textNoShape">
              <a:avLst/>
            </a:prstTxWarp>
          </a:bodyPr>
          <a:lstStyle>
            <a:lvl1pPr algn="r" defTabSz="949325">
              <a:defRPr sz="1200" i="0"/>
            </a:lvl1pPr>
          </a:lstStyle>
          <a:p>
            <a:pPr>
              <a:defRPr/>
            </a:pPr>
            <a:fld id="{E3135115-34CB-4CF9-AD06-6082D5781A81}" type="slidenum">
              <a:rPr lang="en-GB" altLang="cs-CZ"/>
              <a:pPr>
                <a:defRPr/>
              </a:pPr>
              <a:t>‹#›</a:t>
            </a:fld>
            <a:endParaRPr lang="en-GB" altLang="cs-CZ"/>
          </a:p>
        </p:txBody>
      </p:sp>
    </p:spTree>
    <p:extLst>
      <p:ext uri="{BB962C8B-B14F-4D97-AF65-F5344CB8AC3E}">
        <p14:creationId xmlns:p14="http://schemas.microsoft.com/office/powerpoint/2010/main" val="118784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p:spPr>
        <p:txBody>
          <a:bodyPr/>
          <a:lstStyle/>
          <a:p>
            <a:endParaRPr lang="cs-CZ" altLang="cs-CZ"/>
          </a:p>
        </p:txBody>
      </p:sp>
      <p:sp>
        <p:nvSpPr>
          <p:cNvPr id="7172" name="Slide Number Placeholder 3"/>
          <p:cNvSpPr txBox="1">
            <a:spLocks noGrp="1"/>
          </p:cNvSpPr>
          <p:nvPr/>
        </p:nvSpPr>
        <p:spPr bwMode="auto">
          <a:xfrm>
            <a:off x="4005263" y="9694863"/>
            <a:ext cx="3063875"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006" tIns="47503" rIns="95006" bIns="47503" anchor="b"/>
          <a:lstStyle>
            <a:lvl1pPr defTabSz="949325">
              <a:defRPr sz="2000" i="1">
                <a:solidFill>
                  <a:schemeClr val="tx1"/>
                </a:solidFill>
                <a:latin typeface="Times New Roman" panose="02020603050405020304" pitchFamily="18" charset="0"/>
              </a:defRPr>
            </a:lvl1pPr>
            <a:lvl2pPr marL="742950" indent="-285750" defTabSz="949325">
              <a:defRPr sz="2000" i="1">
                <a:solidFill>
                  <a:schemeClr val="tx1"/>
                </a:solidFill>
                <a:latin typeface="Times New Roman" panose="02020603050405020304" pitchFamily="18" charset="0"/>
              </a:defRPr>
            </a:lvl2pPr>
            <a:lvl3pPr marL="1143000" indent="-228600" defTabSz="949325">
              <a:defRPr sz="2000" i="1">
                <a:solidFill>
                  <a:schemeClr val="tx1"/>
                </a:solidFill>
                <a:latin typeface="Times New Roman" panose="02020603050405020304" pitchFamily="18" charset="0"/>
              </a:defRPr>
            </a:lvl3pPr>
            <a:lvl4pPr marL="1600200" indent="-228600" defTabSz="949325">
              <a:defRPr sz="2000" i="1">
                <a:solidFill>
                  <a:schemeClr val="tx1"/>
                </a:solidFill>
                <a:latin typeface="Times New Roman" panose="02020603050405020304" pitchFamily="18" charset="0"/>
              </a:defRPr>
            </a:lvl4pPr>
            <a:lvl5pPr marL="2057400" indent="-228600" defTabSz="949325">
              <a:defRPr sz="2000" i="1">
                <a:solidFill>
                  <a:schemeClr val="tx1"/>
                </a:solidFill>
                <a:latin typeface="Times New Roman" panose="02020603050405020304" pitchFamily="18" charset="0"/>
              </a:defRPr>
            </a:lvl5pPr>
            <a:lvl6pPr marL="2514600" indent="-228600" defTabSz="949325"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defTabSz="949325"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defTabSz="949325"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defTabSz="949325" eaLnBrk="0" fontAlgn="base" hangingPunct="0">
              <a:spcBef>
                <a:spcPct val="0"/>
              </a:spcBef>
              <a:spcAft>
                <a:spcPct val="0"/>
              </a:spcAft>
              <a:defRPr sz="2000" i="1">
                <a:solidFill>
                  <a:schemeClr val="tx1"/>
                </a:solidFill>
                <a:latin typeface="Times New Roman" panose="02020603050405020304" pitchFamily="18" charset="0"/>
              </a:defRPr>
            </a:lvl9pPr>
          </a:lstStyle>
          <a:p>
            <a:pPr algn="r"/>
            <a:fld id="{64D5874D-3F8E-413B-8E68-7720B895BA66}" type="slidenum">
              <a:rPr lang="en-GB" altLang="cs-CZ" sz="1200" i="0"/>
              <a:pPr algn="r"/>
              <a:t>1</a:t>
            </a:fld>
            <a:endParaRPr lang="en-GB" altLang="cs-CZ" sz="1200" i="0"/>
          </a:p>
        </p:txBody>
      </p:sp>
    </p:spTree>
    <p:extLst>
      <p:ext uri="{BB962C8B-B14F-4D97-AF65-F5344CB8AC3E}">
        <p14:creationId xmlns:p14="http://schemas.microsoft.com/office/powerpoint/2010/main" val="2249421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p:spPr>
        <p:txBody>
          <a:bodyPr/>
          <a:lstStyle/>
          <a:p>
            <a:endParaRPr lang="cs-CZ" altLang="cs-CZ"/>
          </a:p>
        </p:txBody>
      </p:sp>
      <p:sp>
        <p:nvSpPr>
          <p:cNvPr id="7172" name="Slide Number Placeholder 3"/>
          <p:cNvSpPr txBox="1">
            <a:spLocks noGrp="1"/>
          </p:cNvSpPr>
          <p:nvPr/>
        </p:nvSpPr>
        <p:spPr bwMode="auto">
          <a:xfrm>
            <a:off x="4005263" y="9694863"/>
            <a:ext cx="3063875"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006" tIns="47503" rIns="95006" bIns="47503" anchor="b"/>
          <a:lstStyle>
            <a:lvl1pPr defTabSz="949325">
              <a:defRPr sz="2000" i="1">
                <a:solidFill>
                  <a:schemeClr val="tx1"/>
                </a:solidFill>
                <a:latin typeface="Times New Roman" panose="02020603050405020304" pitchFamily="18" charset="0"/>
              </a:defRPr>
            </a:lvl1pPr>
            <a:lvl2pPr marL="742950" indent="-285750" defTabSz="949325">
              <a:defRPr sz="2000" i="1">
                <a:solidFill>
                  <a:schemeClr val="tx1"/>
                </a:solidFill>
                <a:latin typeface="Times New Roman" panose="02020603050405020304" pitchFamily="18" charset="0"/>
              </a:defRPr>
            </a:lvl2pPr>
            <a:lvl3pPr marL="1143000" indent="-228600" defTabSz="949325">
              <a:defRPr sz="2000" i="1">
                <a:solidFill>
                  <a:schemeClr val="tx1"/>
                </a:solidFill>
                <a:latin typeface="Times New Roman" panose="02020603050405020304" pitchFamily="18" charset="0"/>
              </a:defRPr>
            </a:lvl3pPr>
            <a:lvl4pPr marL="1600200" indent="-228600" defTabSz="949325">
              <a:defRPr sz="2000" i="1">
                <a:solidFill>
                  <a:schemeClr val="tx1"/>
                </a:solidFill>
                <a:latin typeface="Times New Roman" panose="02020603050405020304" pitchFamily="18" charset="0"/>
              </a:defRPr>
            </a:lvl4pPr>
            <a:lvl5pPr marL="2057400" indent="-228600" defTabSz="949325">
              <a:defRPr sz="2000" i="1">
                <a:solidFill>
                  <a:schemeClr val="tx1"/>
                </a:solidFill>
                <a:latin typeface="Times New Roman" panose="02020603050405020304" pitchFamily="18" charset="0"/>
              </a:defRPr>
            </a:lvl5pPr>
            <a:lvl6pPr marL="2514600" indent="-228600" defTabSz="949325"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defTabSz="949325"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defTabSz="949325"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defTabSz="949325" eaLnBrk="0" fontAlgn="base" hangingPunct="0">
              <a:spcBef>
                <a:spcPct val="0"/>
              </a:spcBef>
              <a:spcAft>
                <a:spcPct val="0"/>
              </a:spcAft>
              <a:defRPr sz="2000" i="1">
                <a:solidFill>
                  <a:schemeClr val="tx1"/>
                </a:solidFill>
                <a:latin typeface="Times New Roman" panose="02020603050405020304" pitchFamily="18" charset="0"/>
              </a:defRPr>
            </a:lvl9pPr>
          </a:lstStyle>
          <a:p>
            <a:pPr algn="r"/>
            <a:fld id="{64D5874D-3F8E-413B-8E68-7720B895BA66}" type="slidenum">
              <a:rPr lang="en-GB" altLang="cs-CZ" sz="1200" i="0"/>
              <a:pPr algn="r"/>
              <a:t>10</a:t>
            </a:fld>
            <a:endParaRPr lang="en-GB" altLang="cs-CZ" sz="1200" i="0"/>
          </a:p>
        </p:txBody>
      </p:sp>
    </p:spTree>
    <p:extLst>
      <p:ext uri="{BB962C8B-B14F-4D97-AF65-F5344CB8AC3E}">
        <p14:creationId xmlns:p14="http://schemas.microsoft.com/office/powerpoint/2010/main" val="3595783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p:spPr>
        <p:txBody>
          <a:bodyPr/>
          <a:lstStyle/>
          <a:p>
            <a:endParaRPr lang="cs-CZ" altLang="cs-CZ"/>
          </a:p>
        </p:txBody>
      </p:sp>
      <p:sp>
        <p:nvSpPr>
          <p:cNvPr id="7172" name="Slide Number Placeholder 3"/>
          <p:cNvSpPr txBox="1">
            <a:spLocks noGrp="1"/>
          </p:cNvSpPr>
          <p:nvPr/>
        </p:nvSpPr>
        <p:spPr bwMode="auto">
          <a:xfrm>
            <a:off x="4005263" y="9694863"/>
            <a:ext cx="3063875"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006" tIns="47503" rIns="95006" bIns="47503" anchor="b"/>
          <a:lstStyle>
            <a:lvl1pPr defTabSz="949325">
              <a:defRPr sz="2000" i="1">
                <a:solidFill>
                  <a:schemeClr val="tx1"/>
                </a:solidFill>
                <a:latin typeface="Times New Roman" panose="02020603050405020304" pitchFamily="18" charset="0"/>
              </a:defRPr>
            </a:lvl1pPr>
            <a:lvl2pPr marL="742950" indent="-285750" defTabSz="949325">
              <a:defRPr sz="2000" i="1">
                <a:solidFill>
                  <a:schemeClr val="tx1"/>
                </a:solidFill>
                <a:latin typeface="Times New Roman" panose="02020603050405020304" pitchFamily="18" charset="0"/>
              </a:defRPr>
            </a:lvl2pPr>
            <a:lvl3pPr marL="1143000" indent="-228600" defTabSz="949325">
              <a:defRPr sz="2000" i="1">
                <a:solidFill>
                  <a:schemeClr val="tx1"/>
                </a:solidFill>
                <a:latin typeface="Times New Roman" panose="02020603050405020304" pitchFamily="18" charset="0"/>
              </a:defRPr>
            </a:lvl3pPr>
            <a:lvl4pPr marL="1600200" indent="-228600" defTabSz="949325">
              <a:defRPr sz="2000" i="1">
                <a:solidFill>
                  <a:schemeClr val="tx1"/>
                </a:solidFill>
                <a:latin typeface="Times New Roman" panose="02020603050405020304" pitchFamily="18" charset="0"/>
              </a:defRPr>
            </a:lvl4pPr>
            <a:lvl5pPr marL="2057400" indent="-228600" defTabSz="949325">
              <a:defRPr sz="2000" i="1">
                <a:solidFill>
                  <a:schemeClr val="tx1"/>
                </a:solidFill>
                <a:latin typeface="Times New Roman" panose="02020603050405020304" pitchFamily="18" charset="0"/>
              </a:defRPr>
            </a:lvl5pPr>
            <a:lvl6pPr marL="2514600" indent="-228600" defTabSz="949325"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defTabSz="949325"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defTabSz="949325"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defTabSz="949325" eaLnBrk="0" fontAlgn="base" hangingPunct="0">
              <a:spcBef>
                <a:spcPct val="0"/>
              </a:spcBef>
              <a:spcAft>
                <a:spcPct val="0"/>
              </a:spcAft>
              <a:defRPr sz="2000" i="1">
                <a:solidFill>
                  <a:schemeClr val="tx1"/>
                </a:solidFill>
                <a:latin typeface="Times New Roman" panose="02020603050405020304" pitchFamily="18" charset="0"/>
              </a:defRPr>
            </a:lvl9pPr>
          </a:lstStyle>
          <a:p>
            <a:pPr algn="r"/>
            <a:fld id="{64D5874D-3F8E-413B-8E68-7720B895BA66}" type="slidenum">
              <a:rPr lang="en-GB" altLang="cs-CZ" sz="1200" i="0"/>
              <a:pPr algn="r"/>
              <a:t>11</a:t>
            </a:fld>
            <a:endParaRPr lang="en-GB" altLang="cs-CZ" sz="1200" i="0"/>
          </a:p>
        </p:txBody>
      </p:sp>
    </p:spTree>
    <p:extLst>
      <p:ext uri="{BB962C8B-B14F-4D97-AF65-F5344CB8AC3E}">
        <p14:creationId xmlns:p14="http://schemas.microsoft.com/office/powerpoint/2010/main" val="2574644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p:spPr>
        <p:txBody>
          <a:bodyPr/>
          <a:lstStyle/>
          <a:p>
            <a:endParaRPr lang="cs-CZ" altLang="cs-CZ"/>
          </a:p>
        </p:txBody>
      </p:sp>
      <p:sp>
        <p:nvSpPr>
          <p:cNvPr id="7172" name="Slide Number Placeholder 3"/>
          <p:cNvSpPr txBox="1">
            <a:spLocks noGrp="1"/>
          </p:cNvSpPr>
          <p:nvPr/>
        </p:nvSpPr>
        <p:spPr bwMode="auto">
          <a:xfrm>
            <a:off x="4005263" y="9694863"/>
            <a:ext cx="3063875"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006" tIns="47503" rIns="95006" bIns="47503" anchor="b"/>
          <a:lstStyle>
            <a:lvl1pPr defTabSz="949325">
              <a:defRPr sz="2000" i="1">
                <a:solidFill>
                  <a:schemeClr val="tx1"/>
                </a:solidFill>
                <a:latin typeface="Times New Roman" panose="02020603050405020304" pitchFamily="18" charset="0"/>
              </a:defRPr>
            </a:lvl1pPr>
            <a:lvl2pPr marL="742950" indent="-285750" defTabSz="949325">
              <a:defRPr sz="2000" i="1">
                <a:solidFill>
                  <a:schemeClr val="tx1"/>
                </a:solidFill>
                <a:latin typeface="Times New Roman" panose="02020603050405020304" pitchFamily="18" charset="0"/>
              </a:defRPr>
            </a:lvl2pPr>
            <a:lvl3pPr marL="1143000" indent="-228600" defTabSz="949325">
              <a:defRPr sz="2000" i="1">
                <a:solidFill>
                  <a:schemeClr val="tx1"/>
                </a:solidFill>
                <a:latin typeface="Times New Roman" panose="02020603050405020304" pitchFamily="18" charset="0"/>
              </a:defRPr>
            </a:lvl3pPr>
            <a:lvl4pPr marL="1600200" indent="-228600" defTabSz="949325">
              <a:defRPr sz="2000" i="1">
                <a:solidFill>
                  <a:schemeClr val="tx1"/>
                </a:solidFill>
                <a:latin typeface="Times New Roman" panose="02020603050405020304" pitchFamily="18" charset="0"/>
              </a:defRPr>
            </a:lvl4pPr>
            <a:lvl5pPr marL="2057400" indent="-228600" defTabSz="949325">
              <a:defRPr sz="2000" i="1">
                <a:solidFill>
                  <a:schemeClr val="tx1"/>
                </a:solidFill>
                <a:latin typeface="Times New Roman" panose="02020603050405020304" pitchFamily="18" charset="0"/>
              </a:defRPr>
            </a:lvl5pPr>
            <a:lvl6pPr marL="2514600" indent="-228600" defTabSz="949325"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defTabSz="949325"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defTabSz="949325"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defTabSz="949325" eaLnBrk="0" fontAlgn="base" hangingPunct="0">
              <a:spcBef>
                <a:spcPct val="0"/>
              </a:spcBef>
              <a:spcAft>
                <a:spcPct val="0"/>
              </a:spcAft>
              <a:defRPr sz="2000" i="1">
                <a:solidFill>
                  <a:schemeClr val="tx1"/>
                </a:solidFill>
                <a:latin typeface="Times New Roman" panose="02020603050405020304" pitchFamily="18" charset="0"/>
              </a:defRPr>
            </a:lvl9pPr>
          </a:lstStyle>
          <a:p>
            <a:pPr algn="r"/>
            <a:fld id="{64D5874D-3F8E-413B-8E68-7720B895BA66}" type="slidenum">
              <a:rPr lang="en-GB" altLang="cs-CZ" sz="1200" i="0"/>
              <a:pPr algn="r"/>
              <a:t>12</a:t>
            </a:fld>
            <a:endParaRPr lang="en-GB" altLang="cs-CZ" sz="1200" i="0"/>
          </a:p>
        </p:txBody>
      </p:sp>
    </p:spTree>
    <p:extLst>
      <p:ext uri="{BB962C8B-B14F-4D97-AF65-F5344CB8AC3E}">
        <p14:creationId xmlns:p14="http://schemas.microsoft.com/office/powerpoint/2010/main" val="3982463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p:spPr>
        <p:txBody>
          <a:bodyPr/>
          <a:lstStyle/>
          <a:p>
            <a:endParaRPr lang="cs-CZ" altLang="cs-CZ"/>
          </a:p>
        </p:txBody>
      </p:sp>
      <p:sp>
        <p:nvSpPr>
          <p:cNvPr id="7172" name="Slide Number Placeholder 3"/>
          <p:cNvSpPr txBox="1">
            <a:spLocks noGrp="1"/>
          </p:cNvSpPr>
          <p:nvPr/>
        </p:nvSpPr>
        <p:spPr bwMode="auto">
          <a:xfrm>
            <a:off x="4005263" y="9694863"/>
            <a:ext cx="3063875"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006" tIns="47503" rIns="95006" bIns="47503" anchor="b"/>
          <a:lstStyle>
            <a:lvl1pPr defTabSz="949325">
              <a:defRPr sz="2000" i="1">
                <a:solidFill>
                  <a:schemeClr val="tx1"/>
                </a:solidFill>
                <a:latin typeface="Times New Roman" panose="02020603050405020304" pitchFamily="18" charset="0"/>
              </a:defRPr>
            </a:lvl1pPr>
            <a:lvl2pPr marL="742950" indent="-285750" defTabSz="949325">
              <a:defRPr sz="2000" i="1">
                <a:solidFill>
                  <a:schemeClr val="tx1"/>
                </a:solidFill>
                <a:latin typeface="Times New Roman" panose="02020603050405020304" pitchFamily="18" charset="0"/>
              </a:defRPr>
            </a:lvl2pPr>
            <a:lvl3pPr marL="1143000" indent="-228600" defTabSz="949325">
              <a:defRPr sz="2000" i="1">
                <a:solidFill>
                  <a:schemeClr val="tx1"/>
                </a:solidFill>
                <a:latin typeface="Times New Roman" panose="02020603050405020304" pitchFamily="18" charset="0"/>
              </a:defRPr>
            </a:lvl3pPr>
            <a:lvl4pPr marL="1600200" indent="-228600" defTabSz="949325">
              <a:defRPr sz="2000" i="1">
                <a:solidFill>
                  <a:schemeClr val="tx1"/>
                </a:solidFill>
                <a:latin typeface="Times New Roman" panose="02020603050405020304" pitchFamily="18" charset="0"/>
              </a:defRPr>
            </a:lvl4pPr>
            <a:lvl5pPr marL="2057400" indent="-228600" defTabSz="949325">
              <a:defRPr sz="2000" i="1">
                <a:solidFill>
                  <a:schemeClr val="tx1"/>
                </a:solidFill>
                <a:latin typeface="Times New Roman" panose="02020603050405020304" pitchFamily="18" charset="0"/>
              </a:defRPr>
            </a:lvl5pPr>
            <a:lvl6pPr marL="2514600" indent="-228600" defTabSz="949325"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defTabSz="949325"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defTabSz="949325"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defTabSz="949325" eaLnBrk="0" fontAlgn="base" hangingPunct="0">
              <a:spcBef>
                <a:spcPct val="0"/>
              </a:spcBef>
              <a:spcAft>
                <a:spcPct val="0"/>
              </a:spcAft>
              <a:defRPr sz="2000" i="1">
                <a:solidFill>
                  <a:schemeClr val="tx1"/>
                </a:solidFill>
                <a:latin typeface="Times New Roman" panose="02020603050405020304" pitchFamily="18" charset="0"/>
              </a:defRPr>
            </a:lvl9pPr>
          </a:lstStyle>
          <a:p>
            <a:pPr algn="r"/>
            <a:fld id="{64D5874D-3F8E-413B-8E68-7720B895BA66}" type="slidenum">
              <a:rPr lang="en-GB" altLang="cs-CZ" sz="1200" i="0"/>
              <a:pPr algn="r"/>
              <a:t>13</a:t>
            </a:fld>
            <a:endParaRPr lang="en-GB" altLang="cs-CZ" sz="1200" i="0"/>
          </a:p>
        </p:txBody>
      </p:sp>
    </p:spTree>
    <p:extLst>
      <p:ext uri="{BB962C8B-B14F-4D97-AF65-F5344CB8AC3E}">
        <p14:creationId xmlns:p14="http://schemas.microsoft.com/office/powerpoint/2010/main" val="3003646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p:spPr>
        <p:txBody>
          <a:bodyPr/>
          <a:lstStyle/>
          <a:p>
            <a:endParaRPr lang="cs-CZ" altLang="cs-CZ"/>
          </a:p>
        </p:txBody>
      </p:sp>
      <p:sp>
        <p:nvSpPr>
          <p:cNvPr id="7172" name="Slide Number Placeholder 3"/>
          <p:cNvSpPr txBox="1">
            <a:spLocks noGrp="1"/>
          </p:cNvSpPr>
          <p:nvPr/>
        </p:nvSpPr>
        <p:spPr bwMode="auto">
          <a:xfrm>
            <a:off x="4005263" y="9694863"/>
            <a:ext cx="3063875"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006" tIns="47503" rIns="95006" bIns="47503" anchor="b"/>
          <a:lstStyle>
            <a:lvl1pPr defTabSz="949325">
              <a:defRPr sz="2000" i="1">
                <a:solidFill>
                  <a:schemeClr val="tx1"/>
                </a:solidFill>
                <a:latin typeface="Times New Roman" panose="02020603050405020304" pitchFamily="18" charset="0"/>
              </a:defRPr>
            </a:lvl1pPr>
            <a:lvl2pPr marL="742950" indent="-285750" defTabSz="949325">
              <a:defRPr sz="2000" i="1">
                <a:solidFill>
                  <a:schemeClr val="tx1"/>
                </a:solidFill>
                <a:latin typeface="Times New Roman" panose="02020603050405020304" pitchFamily="18" charset="0"/>
              </a:defRPr>
            </a:lvl2pPr>
            <a:lvl3pPr marL="1143000" indent="-228600" defTabSz="949325">
              <a:defRPr sz="2000" i="1">
                <a:solidFill>
                  <a:schemeClr val="tx1"/>
                </a:solidFill>
                <a:latin typeface="Times New Roman" panose="02020603050405020304" pitchFamily="18" charset="0"/>
              </a:defRPr>
            </a:lvl3pPr>
            <a:lvl4pPr marL="1600200" indent="-228600" defTabSz="949325">
              <a:defRPr sz="2000" i="1">
                <a:solidFill>
                  <a:schemeClr val="tx1"/>
                </a:solidFill>
                <a:latin typeface="Times New Roman" panose="02020603050405020304" pitchFamily="18" charset="0"/>
              </a:defRPr>
            </a:lvl4pPr>
            <a:lvl5pPr marL="2057400" indent="-228600" defTabSz="949325">
              <a:defRPr sz="2000" i="1">
                <a:solidFill>
                  <a:schemeClr val="tx1"/>
                </a:solidFill>
                <a:latin typeface="Times New Roman" panose="02020603050405020304" pitchFamily="18" charset="0"/>
              </a:defRPr>
            </a:lvl5pPr>
            <a:lvl6pPr marL="2514600" indent="-228600" defTabSz="949325"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defTabSz="949325"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defTabSz="949325"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defTabSz="949325" eaLnBrk="0" fontAlgn="base" hangingPunct="0">
              <a:spcBef>
                <a:spcPct val="0"/>
              </a:spcBef>
              <a:spcAft>
                <a:spcPct val="0"/>
              </a:spcAft>
              <a:defRPr sz="2000" i="1">
                <a:solidFill>
                  <a:schemeClr val="tx1"/>
                </a:solidFill>
                <a:latin typeface="Times New Roman" panose="02020603050405020304" pitchFamily="18" charset="0"/>
              </a:defRPr>
            </a:lvl9pPr>
          </a:lstStyle>
          <a:p>
            <a:pPr algn="r"/>
            <a:fld id="{64D5874D-3F8E-413B-8E68-7720B895BA66}" type="slidenum">
              <a:rPr lang="en-GB" altLang="cs-CZ" sz="1200" i="0"/>
              <a:pPr algn="r"/>
              <a:t>14</a:t>
            </a:fld>
            <a:endParaRPr lang="en-GB" altLang="cs-CZ" sz="1200" i="0"/>
          </a:p>
        </p:txBody>
      </p:sp>
    </p:spTree>
    <p:extLst>
      <p:ext uri="{BB962C8B-B14F-4D97-AF65-F5344CB8AC3E}">
        <p14:creationId xmlns:p14="http://schemas.microsoft.com/office/powerpoint/2010/main" val="3169401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p:spPr>
        <p:txBody>
          <a:bodyPr/>
          <a:lstStyle/>
          <a:p>
            <a:endParaRPr lang="cs-CZ" altLang="cs-CZ"/>
          </a:p>
        </p:txBody>
      </p:sp>
      <p:sp>
        <p:nvSpPr>
          <p:cNvPr id="7172" name="Slide Number Placeholder 3"/>
          <p:cNvSpPr txBox="1">
            <a:spLocks noGrp="1"/>
          </p:cNvSpPr>
          <p:nvPr/>
        </p:nvSpPr>
        <p:spPr bwMode="auto">
          <a:xfrm>
            <a:off x="4005263" y="9694863"/>
            <a:ext cx="3063875"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006" tIns="47503" rIns="95006" bIns="47503" anchor="b"/>
          <a:lstStyle>
            <a:lvl1pPr defTabSz="949325">
              <a:defRPr sz="2000" i="1">
                <a:solidFill>
                  <a:schemeClr val="tx1"/>
                </a:solidFill>
                <a:latin typeface="Times New Roman" panose="02020603050405020304" pitchFamily="18" charset="0"/>
              </a:defRPr>
            </a:lvl1pPr>
            <a:lvl2pPr marL="742950" indent="-285750" defTabSz="949325">
              <a:defRPr sz="2000" i="1">
                <a:solidFill>
                  <a:schemeClr val="tx1"/>
                </a:solidFill>
                <a:latin typeface="Times New Roman" panose="02020603050405020304" pitchFamily="18" charset="0"/>
              </a:defRPr>
            </a:lvl2pPr>
            <a:lvl3pPr marL="1143000" indent="-228600" defTabSz="949325">
              <a:defRPr sz="2000" i="1">
                <a:solidFill>
                  <a:schemeClr val="tx1"/>
                </a:solidFill>
                <a:latin typeface="Times New Roman" panose="02020603050405020304" pitchFamily="18" charset="0"/>
              </a:defRPr>
            </a:lvl3pPr>
            <a:lvl4pPr marL="1600200" indent="-228600" defTabSz="949325">
              <a:defRPr sz="2000" i="1">
                <a:solidFill>
                  <a:schemeClr val="tx1"/>
                </a:solidFill>
                <a:latin typeface="Times New Roman" panose="02020603050405020304" pitchFamily="18" charset="0"/>
              </a:defRPr>
            </a:lvl4pPr>
            <a:lvl5pPr marL="2057400" indent="-228600" defTabSz="949325">
              <a:defRPr sz="2000" i="1">
                <a:solidFill>
                  <a:schemeClr val="tx1"/>
                </a:solidFill>
                <a:latin typeface="Times New Roman" panose="02020603050405020304" pitchFamily="18" charset="0"/>
              </a:defRPr>
            </a:lvl5pPr>
            <a:lvl6pPr marL="2514600" indent="-228600" defTabSz="949325"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defTabSz="949325"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defTabSz="949325"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defTabSz="949325" eaLnBrk="0" fontAlgn="base" hangingPunct="0">
              <a:spcBef>
                <a:spcPct val="0"/>
              </a:spcBef>
              <a:spcAft>
                <a:spcPct val="0"/>
              </a:spcAft>
              <a:defRPr sz="2000" i="1">
                <a:solidFill>
                  <a:schemeClr val="tx1"/>
                </a:solidFill>
                <a:latin typeface="Times New Roman" panose="02020603050405020304" pitchFamily="18" charset="0"/>
              </a:defRPr>
            </a:lvl9pPr>
          </a:lstStyle>
          <a:p>
            <a:pPr algn="r"/>
            <a:fld id="{64D5874D-3F8E-413B-8E68-7720B895BA66}" type="slidenum">
              <a:rPr lang="en-GB" altLang="cs-CZ" sz="1200" i="0"/>
              <a:pPr algn="r"/>
              <a:t>15</a:t>
            </a:fld>
            <a:endParaRPr lang="en-GB" altLang="cs-CZ" sz="1200" i="0"/>
          </a:p>
        </p:txBody>
      </p:sp>
    </p:spTree>
    <p:extLst>
      <p:ext uri="{BB962C8B-B14F-4D97-AF65-F5344CB8AC3E}">
        <p14:creationId xmlns:p14="http://schemas.microsoft.com/office/powerpoint/2010/main" val="3149381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p:spPr>
        <p:txBody>
          <a:bodyPr/>
          <a:lstStyle/>
          <a:p>
            <a:endParaRPr lang="cs-CZ" altLang="cs-CZ"/>
          </a:p>
        </p:txBody>
      </p:sp>
      <p:sp>
        <p:nvSpPr>
          <p:cNvPr id="7172" name="Slide Number Placeholder 3"/>
          <p:cNvSpPr txBox="1">
            <a:spLocks noGrp="1"/>
          </p:cNvSpPr>
          <p:nvPr/>
        </p:nvSpPr>
        <p:spPr bwMode="auto">
          <a:xfrm>
            <a:off x="4005263" y="9694863"/>
            <a:ext cx="3063875"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006" tIns="47503" rIns="95006" bIns="47503" anchor="b"/>
          <a:lstStyle>
            <a:lvl1pPr defTabSz="949325">
              <a:defRPr sz="2000" i="1">
                <a:solidFill>
                  <a:schemeClr val="tx1"/>
                </a:solidFill>
                <a:latin typeface="Times New Roman" panose="02020603050405020304" pitchFamily="18" charset="0"/>
              </a:defRPr>
            </a:lvl1pPr>
            <a:lvl2pPr marL="742950" indent="-285750" defTabSz="949325">
              <a:defRPr sz="2000" i="1">
                <a:solidFill>
                  <a:schemeClr val="tx1"/>
                </a:solidFill>
                <a:latin typeface="Times New Roman" panose="02020603050405020304" pitchFamily="18" charset="0"/>
              </a:defRPr>
            </a:lvl2pPr>
            <a:lvl3pPr marL="1143000" indent="-228600" defTabSz="949325">
              <a:defRPr sz="2000" i="1">
                <a:solidFill>
                  <a:schemeClr val="tx1"/>
                </a:solidFill>
                <a:latin typeface="Times New Roman" panose="02020603050405020304" pitchFamily="18" charset="0"/>
              </a:defRPr>
            </a:lvl3pPr>
            <a:lvl4pPr marL="1600200" indent="-228600" defTabSz="949325">
              <a:defRPr sz="2000" i="1">
                <a:solidFill>
                  <a:schemeClr val="tx1"/>
                </a:solidFill>
                <a:latin typeface="Times New Roman" panose="02020603050405020304" pitchFamily="18" charset="0"/>
              </a:defRPr>
            </a:lvl4pPr>
            <a:lvl5pPr marL="2057400" indent="-228600" defTabSz="949325">
              <a:defRPr sz="2000" i="1">
                <a:solidFill>
                  <a:schemeClr val="tx1"/>
                </a:solidFill>
                <a:latin typeface="Times New Roman" panose="02020603050405020304" pitchFamily="18" charset="0"/>
              </a:defRPr>
            </a:lvl5pPr>
            <a:lvl6pPr marL="2514600" indent="-228600" defTabSz="949325"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defTabSz="949325"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defTabSz="949325"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defTabSz="949325" eaLnBrk="0" fontAlgn="base" hangingPunct="0">
              <a:spcBef>
                <a:spcPct val="0"/>
              </a:spcBef>
              <a:spcAft>
                <a:spcPct val="0"/>
              </a:spcAft>
              <a:defRPr sz="2000" i="1">
                <a:solidFill>
                  <a:schemeClr val="tx1"/>
                </a:solidFill>
                <a:latin typeface="Times New Roman" panose="02020603050405020304" pitchFamily="18" charset="0"/>
              </a:defRPr>
            </a:lvl9pPr>
          </a:lstStyle>
          <a:p>
            <a:pPr algn="r"/>
            <a:fld id="{64D5874D-3F8E-413B-8E68-7720B895BA66}" type="slidenum">
              <a:rPr lang="en-GB" altLang="cs-CZ" sz="1200" i="0"/>
              <a:pPr algn="r"/>
              <a:t>16</a:t>
            </a:fld>
            <a:endParaRPr lang="en-GB" altLang="cs-CZ" sz="1200" i="0"/>
          </a:p>
        </p:txBody>
      </p:sp>
    </p:spTree>
    <p:extLst>
      <p:ext uri="{BB962C8B-B14F-4D97-AF65-F5344CB8AC3E}">
        <p14:creationId xmlns:p14="http://schemas.microsoft.com/office/powerpoint/2010/main" val="2207691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p:spPr>
        <p:txBody>
          <a:bodyPr/>
          <a:lstStyle/>
          <a:p>
            <a:endParaRPr lang="cs-CZ" altLang="cs-CZ"/>
          </a:p>
        </p:txBody>
      </p:sp>
      <p:sp>
        <p:nvSpPr>
          <p:cNvPr id="7172" name="Slide Number Placeholder 3"/>
          <p:cNvSpPr txBox="1">
            <a:spLocks noGrp="1"/>
          </p:cNvSpPr>
          <p:nvPr/>
        </p:nvSpPr>
        <p:spPr bwMode="auto">
          <a:xfrm>
            <a:off x="4005263" y="9694863"/>
            <a:ext cx="3063875"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006" tIns="47503" rIns="95006" bIns="47503" anchor="b"/>
          <a:lstStyle>
            <a:lvl1pPr defTabSz="949325">
              <a:defRPr sz="2000" i="1">
                <a:solidFill>
                  <a:schemeClr val="tx1"/>
                </a:solidFill>
                <a:latin typeface="Times New Roman" panose="02020603050405020304" pitchFamily="18" charset="0"/>
              </a:defRPr>
            </a:lvl1pPr>
            <a:lvl2pPr marL="742950" indent="-285750" defTabSz="949325">
              <a:defRPr sz="2000" i="1">
                <a:solidFill>
                  <a:schemeClr val="tx1"/>
                </a:solidFill>
                <a:latin typeface="Times New Roman" panose="02020603050405020304" pitchFamily="18" charset="0"/>
              </a:defRPr>
            </a:lvl2pPr>
            <a:lvl3pPr marL="1143000" indent="-228600" defTabSz="949325">
              <a:defRPr sz="2000" i="1">
                <a:solidFill>
                  <a:schemeClr val="tx1"/>
                </a:solidFill>
                <a:latin typeface="Times New Roman" panose="02020603050405020304" pitchFamily="18" charset="0"/>
              </a:defRPr>
            </a:lvl3pPr>
            <a:lvl4pPr marL="1600200" indent="-228600" defTabSz="949325">
              <a:defRPr sz="2000" i="1">
                <a:solidFill>
                  <a:schemeClr val="tx1"/>
                </a:solidFill>
                <a:latin typeface="Times New Roman" panose="02020603050405020304" pitchFamily="18" charset="0"/>
              </a:defRPr>
            </a:lvl4pPr>
            <a:lvl5pPr marL="2057400" indent="-228600" defTabSz="949325">
              <a:defRPr sz="2000" i="1">
                <a:solidFill>
                  <a:schemeClr val="tx1"/>
                </a:solidFill>
                <a:latin typeface="Times New Roman" panose="02020603050405020304" pitchFamily="18" charset="0"/>
              </a:defRPr>
            </a:lvl5pPr>
            <a:lvl6pPr marL="2514600" indent="-228600" defTabSz="949325"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defTabSz="949325"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defTabSz="949325"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defTabSz="949325" eaLnBrk="0" fontAlgn="base" hangingPunct="0">
              <a:spcBef>
                <a:spcPct val="0"/>
              </a:spcBef>
              <a:spcAft>
                <a:spcPct val="0"/>
              </a:spcAft>
              <a:defRPr sz="2000" i="1">
                <a:solidFill>
                  <a:schemeClr val="tx1"/>
                </a:solidFill>
                <a:latin typeface="Times New Roman" panose="02020603050405020304" pitchFamily="18" charset="0"/>
              </a:defRPr>
            </a:lvl9pPr>
          </a:lstStyle>
          <a:p>
            <a:pPr algn="r"/>
            <a:fld id="{64D5874D-3F8E-413B-8E68-7720B895BA66}" type="slidenum">
              <a:rPr lang="en-GB" altLang="cs-CZ" sz="1200" i="0"/>
              <a:pPr algn="r"/>
              <a:t>17</a:t>
            </a:fld>
            <a:endParaRPr lang="en-GB" altLang="cs-CZ" sz="1200" i="0"/>
          </a:p>
        </p:txBody>
      </p:sp>
    </p:spTree>
    <p:extLst>
      <p:ext uri="{BB962C8B-B14F-4D97-AF65-F5344CB8AC3E}">
        <p14:creationId xmlns:p14="http://schemas.microsoft.com/office/powerpoint/2010/main" val="1833825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p:spPr>
        <p:txBody>
          <a:bodyPr/>
          <a:lstStyle/>
          <a:p>
            <a:endParaRPr lang="cs-CZ" altLang="cs-CZ"/>
          </a:p>
        </p:txBody>
      </p:sp>
      <p:sp>
        <p:nvSpPr>
          <p:cNvPr id="7172" name="Slide Number Placeholder 3"/>
          <p:cNvSpPr txBox="1">
            <a:spLocks noGrp="1"/>
          </p:cNvSpPr>
          <p:nvPr/>
        </p:nvSpPr>
        <p:spPr bwMode="auto">
          <a:xfrm>
            <a:off x="4005263" y="9694863"/>
            <a:ext cx="3063875"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006" tIns="47503" rIns="95006" bIns="47503" anchor="b"/>
          <a:lstStyle>
            <a:lvl1pPr defTabSz="949325">
              <a:defRPr sz="2000" i="1">
                <a:solidFill>
                  <a:schemeClr val="tx1"/>
                </a:solidFill>
                <a:latin typeface="Times New Roman" panose="02020603050405020304" pitchFamily="18" charset="0"/>
              </a:defRPr>
            </a:lvl1pPr>
            <a:lvl2pPr marL="742950" indent="-285750" defTabSz="949325">
              <a:defRPr sz="2000" i="1">
                <a:solidFill>
                  <a:schemeClr val="tx1"/>
                </a:solidFill>
                <a:latin typeface="Times New Roman" panose="02020603050405020304" pitchFamily="18" charset="0"/>
              </a:defRPr>
            </a:lvl2pPr>
            <a:lvl3pPr marL="1143000" indent="-228600" defTabSz="949325">
              <a:defRPr sz="2000" i="1">
                <a:solidFill>
                  <a:schemeClr val="tx1"/>
                </a:solidFill>
                <a:latin typeface="Times New Roman" panose="02020603050405020304" pitchFamily="18" charset="0"/>
              </a:defRPr>
            </a:lvl3pPr>
            <a:lvl4pPr marL="1600200" indent="-228600" defTabSz="949325">
              <a:defRPr sz="2000" i="1">
                <a:solidFill>
                  <a:schemeClr val="tx1"/>
                </a:solidFill>
                <a:latin typeface="Times New Roman" panose="02020603050405020304" pitchFamily="18" charset="0"/>
              </a:defRPr>
            </a:lvl4pPr>
            <a:lvl5pPr marL="2057400" indent="-228600" defTabSz="949325">
              <a:defRPr sz="2000" i="1">
                <a:solidFill>
                  <a:schemeClr val="tx1"/>
                </a:solidFill>
                <a:latin typeface="Times New Roman" panose="02020603050405020304" pitchFamily="18" charset="0"/>
              </a:defRPr>
            </a:lvl5pPr>
            <a:lvl6pPr marL="2514600" indent="-228600" defTabSz="949325"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defTabSz="949325"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defTabSz="949325"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defTabSz="949325" eaLnBrk="0" fontAlgn="base" hangingPunct="0">
              <a:spcBef>
                <a:spcPct val="0"/>
              </a:spcBef>
              <a:spcAft>
                <a:spcPct val="0"/>
              </a:spcAft>
              <a:defRPr sz="2000" i="1">
                <a:solidFill>
                  <a:schemeClr val="tx1"/>
                </a:solidFill>
                <a:latin typeface="Times New Roman" panose="02020603050405020304" pitchFamily="18" charset="0"/>
              </a:defRPr>
            </a:lvl9pPr>
          </a:lstStyle>
          <a:p>
            <a:pPr algn="r"/>
            <a:fld id="{64D5874D-3F8E-413B-8E68-7720B895BA66}" type="slidenum">
              <a:rPr lang="en-GB" altLang="cs-CZ" sz="1200" i="0"/>
              <a:pPr algn="r"/>
              <a:t>18</a:t>
            </a:fld>
            <a:endParaRPr lang="en-GB" altLang="cs-CZ" sz="1200" i="0"/>
          </a:p>
        </p:txBody>
      </p:sp>
    </p:spTree>
    <p:extLst>
      <p:ext uri="{BB962C8B-B14F-4D97-AF65-F5344CB8AC3E}">
        <p14:creationId xmlns:p14="http://schemas.microsoft.com/office/powerpoint/2010/main" val="1637597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p:spPr>
        <p:txBody>
          <a:bodyPr/>
          <a:lstStyle/>
          <a:p>
            <a:endParaRPr lang="cs-CZ" altLang="cs-CZ"/>
          </a:p>
        </p:txBody>
      </p:sp>
      <p:sp>
        <p:nvSpPr>
          <p:cNvPr id="7172" name="Slide Number Placeholder 3"/>
          <p:cNvSpPr txBox="1">
            <a:spLocks noGrp="1"/>
          </p:cNvSpPr>
          <p:nvPr/>
        </p:nvSpPr>
        <p:spPr bwMode="auto">
          <a:xfrm>
            <a:off x="4005263" y="9694863"/>
            <a:ext cx="3063875"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006" tIns="47503" rIns="95006" bIns="47503" anchor="b"/>
          <a:lstStyle>
            <a:lvl1pPr defTabSz="949325">
              <a:defRPr sz="2000" i="1">
                <a:solidFill>
                  <a:schemeClr val="tx1"/>
                </a:solidFill>
                <a:latin typeface="Times New Roman" panose="02020603050405020304" pitchFamily="18" charset="0"/>
              </a:defRPr>
            </a:lvl1pPr>
            <a:lvl2pPr marL="742950" indent="-285750" defTabSz="949325">
              <a:defRPr sz="2000" i="1">
                <a:solidFill>
                  <a:schemeClr val="tx1"/>
                </a:solidFill>
                <a:latin typeface="Times New Roman" panose="02020603050405020304" pitchFamily="18" charset="0"/>
              </a:defRPr>
            </a:lvl2pPr>
            <a:lvl3pPr marL="1143000" indent="-228600" defTabSz="949325">
              <a:defRPr sz="2000" i="1">
                <a:solidFill>
                  <a:schemeClr val="tx1"/>
                </a:solidFill>
                <a:latin typeface="Times New Roman" panose="02020603050405020304" pitchFamily="18" charset="0"/>
              </a:defRPr>
            </a:lvl3pPr>
            <a:lvl4pPr marL="1600200" indent="-228600" defTabSz="949325">
              <a:defRPr sz="2000" i="1">
                <a:solidFill>
                  <a:schemeClr val="tx1"/>
                </a:solidFill>
                <a:latin typeface="Times New Roman" panose="02020603050405020304" pitchFamily="18" charset="0"/>
              </a:defRPr>
            </a:lvl4pPr>
            <a:lvl5pPr marL="2057400" indent="-228600" defTabSz="949325">
              <a:defRPr sz="2000" i="1">
                <a:solidFill>
                  <a:schemeClr val="tx1"/>
                </a:solidFill>
                <a:latin typeface="Times New Roman" panose="02020603050405020304" pitchFamily="18" charset="0"/>
              </a:defRPr>
            </a:lvl5pPr>
            <a:lvl6pPr marL="2514600" indent="-228600" defTabSz="949325"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defTabSz="949325"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defTabSz="949325"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defTabSz="949325" eaLnBrk="0" fontAlgn="base" hangingPunct="0">
              <a:spcBef>
                <a:spcPct val="0"/>
              </a:spcBef>
              <a:spcAft>
                <a:spcPct val="0"/>
              </a:spcAft>
              <a:defRPr sz="2000" i="1">
                <a:solidFill>
                  <a:schemeClr val="tx1"/>
                </a:solidFill>
                <a:latin typeface="Times New Roman" panose="02020603050405020304" pitchFamily="18" charset="0"/>
              </a:defRPr>
            </a:lvl9pPr>
          </a:lstStyle>
          <a:p>
            <a:pPr algn="r"/>
            <a:fld id="{64D5874D-3F8E-413B-8E68-7720B895BA66}" type="slidenum">
              <a:rPr lang="en-GB" altLang="cs-CZ" sz="1200" i="0"/>
              <a:pPr algn="r"/>
              <a:t>19</a:t>
            </a:fld>
            <a:endParaRPr lang="en-GB" altLang="cs-CZ" sz="1200" i="0"/>
          </a:p>
        </p:txBody>
      </p:sp>
    </p:spTree>
    <p:extLst>
      <p:ext uri="{BB962C8B-B14F-4D97-AF65-F5344CB8AC3E}">
        <p14:creationId xmlns:p14="http://schemas.microsoft.com/office/powerpoint/2010/main" val="837944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p:spPr>
        <p:txBody>
          <a:bodyPr/>
          <a:lstStyle/>
          <a:p>
            <a:endParaRPr lang="cs-CZ" altLang="cs-CZ"/>
          </a:p>
        </p:txBody>
      </p:sp>
      <p:sp>
        <p:nvSpPr>
          <p:cNvPr id="7172" name="Slide Number Placeholder 3"/>
          <p:cNvSpPr txBox="1">
            <a:spLocks noGrp="1"/>
          </p:cNvSpPr>
          <p:nvPr/>
        </p:nvSpPr>
        <p:spPr bwMode="auto">
          <a:xfrm>
            <a:off x="4005263" y="9694863"/>
            <a:ext cx="3063875"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006" tIns="47503" rIns="95006" bIns="47503" anchor="b"/>
          <a:lstStyle>
            <a:lvl1pPr defTabSz="949325">
              <a:defRPr sz="2000" i="1">
                <a:solidFill>
                  <a:schemeClr val="tx1"/>
                </a:solidFill>
                <a:latin typeface="Times New Roman" panose="02020603050405020304" pitchFamily="18" charset="0"/>
              </a:defRPr>
            </a:lvl1pPr>
            <a:lvl2pPr marL="742950" indent="-285750" defTabSz="949325">
              <a:defRPr sz="2000" i="1">
                <a:solidFill>
                  <a:schemeClr val="tx1"/>
                </a:solidFill>
                <a:latin typeface="Times New Roman" panose="02020603050405020304" pitchFamily="18" charset="0"/>
              </a:defRPr>
            </a:lvl2pPr>
            <a:lvl3pPr marL="1143000" indent="-228600" defTabSz="949325">
              <a:defRPr sz="2000" i="1">
                <a:solidFill>
                  <a:schemeClr val="tx1"/>
                </a:solidFill>
                <a:latin typeface="Times New Roman" panose="02020603050405020304" pitchFamily="18" charset="0"/>
              </a:defRPr>
            </a:lvl3pPr>
            <a:lvl4pPr marL="1600200" indent="-228600" defTabSz="949325">
              <a:defRPr sz="2000" i="1">
                <a:solidFill>
                  <a:schemeClr val="tx1"/>
                </a:solidFill>
                <a:latin typeface="Times New Roman" panose="02020603050405020304" pitchFamily="18" charset="0"/>
              </a:defRPr>
            </a:lvl4pPr>
            <a:lvl5pPr marL="2057400" indent="-228600" defTabSz="949325">
              <a:defRPr sz="2000" i="1">
                <a:solidFill>
                  <a:schemeClr val="tx1"/>
                </a:solidFill>
                <a:latin typeface="Times New Roman" panose="02020603050405020304" pitchFamily="18" charset="0"/>
              </a:defRPr>
            </a:lvl5pPr>
            <a:lvl6pPr marL="2514600" indent="-228600" defTabSz="949325"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defTabSz="949325"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defTabSz="949325"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defTabSz="949325" eaLnBrk="0" fontAlgn="base" hangingPunct="0">
              <a:spcBef>
                <a:spcPct val="0"/>
              </a:spcBef>
              <a:spcAft>
                <a:spcPct val="0"/>
              </a:spcAft>
              <a:defRPr sz="2000" i="1">
                <a:solidFill>
                  <a:schemeClr val="tx1"/>
                </a:solidFill>
                <a:latin typeface="Times New Roman" panose="02020603050405020304" pitchFamily="18" charset="0"/>
              </a:defRPr>
            </a:lvl9pPr>
          </a:lstStyle>
          <a:p>
            <a:pPr algn="r"/>
            <a:fld id="{64D5874D-3F8E-413B-8E68-7720B895BA66}" type="slidenum">
              <a:rPr lang="en-GB" altLang="cs-CZ" sz="1200" i="0"/>
              <a:pPr algn="r"/>
              <a:t>2</a:t>
            </a:fld>
            <a:endParaRPr lang="en-GB" altLang="cs-CZ" sz="1200" i="0"/>
          </a:p>
        </p:txBody>
      </p:sp>
    </p:spTree>
    <p:extLst>
      <p:ext uri="{BB962C8B-B14F-4D97-AF65-F5344CB8AC3E}">
        <p14:creationId xmlns:p14="http://schemas.microsoft.com/office/powerpoint/2010/main" val="1388334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p:spPr>
        <p:txBody>
          <a:bodyPr/>
          <a:lstStyle/>
          <a:p>
            <a:endParaRPr lang="cs-CZ" altLang="cs-CZ"/>
          </a:p>
        </p:txBody>
      </p:sp>
      <p:sp>
        <p:nvSpPr>
          <p:cNvPr id="7172" name="Slide Number Placeholder 3"/>
          <p:cNvSpPr txBox="1">
            <a:spLocks noGrp="1"/>
          </p:cNvSpPr>
          <p:nvPr/>
        </p:nvSpPr>
        <p:spPr bwMode="auto">
          <a:xfrm>
            <a:off x="4005263" y="9694863"/>
            <a:ext cx="3063875"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006" tIns="47503" rIns="95006" bIns="47503" anchor="b"/>
          <a:lstStyle>
            <a:lvl1pPr defTabSz="949325">
              <a:defRPr sz="2000" i="1">
                <a:solidFill>
                  <a:schemeClr val="tx1"/>
                </a:solidFill>
                <a:latin typeface="Times New Roman" panose="02020603050405020304" pitchFamily="18" charset="0"/>
              </a:defRPr>
            </a:lvl1pPr>
            <a:lvl2pPr marL="742950" indent="-285750" defTabSz="949325">
              <a:defRPr sz="2000" i="1">
                <a:solidFill>
                  <a:schemeClr val="tx1"/>
                </a:solidFill>
                <a:latin typeface="Times New Roman" panose="02020603050405020304" pitchFamily="18" charset="0"/>
              </a:defRPr>
            </a:lvl2pPr>
            <a:lvl3pPr marL="1143000" indent="-228600" defTabSz="949325">
              <a:defRPr sz="2000" i="1">
                <a:solidFill>
                  <a:schemeClr val="tx1"/>
                </a:solidFill>
                <a:latin typeface="Times New Roman" panose="02020603050405020304" pitchFamily="18" charset="0"/>
              </a:defRPr>
            </a:lvl3pPr>
            <a:lvl4pPr marL="1600200" indent="-228600" defTabSz="949325">
              <a:defRPr sz="2000" i="1">
                <a:solidFill>
                  <a:schemeClr val="tx1"/>
                </a:solidFill>
                <a:latin typeface="Times New Roman" panose="02020603050405020304" pitchFamily="18" charset="0"/>
              </a:defRPr>
            </a:lvl4pPr>
            <a:lvl5pPr marL="2057400" indent="-228600" defTabSz="949325">
              <a:defRPr sz="2000" i="1">
                <a:solidFill>
                  <a:schemeClr val="tx1"/>
                </a:solidFill>
                <a:latin typeface="Times New Roman" panose="02020603050405020304" pitchFamily="18" charset="0"/>
              </a:defRPr>
            </a:lvl5pPr>
            <a:lvl6pPr marL="2514600" indent="-228600" defTabSz="949325"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defTabSz="949325"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defTabSz="949325"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defTabSz="949325" eaLnBrk="0" fontAlgn="base" hangingPunct="0">
              <a:spcBef>
                <a:spcPct val="0"/>
              </a:spcBef>
              <a:spcAft>
                <a:spcPct val="0"/>
              </a:spcAft>
              <a:defRPr sz="2000" i="1">
                <a:solidFill>
                  <a:schemeClr val="tx1"/>
                </a:solidFill>
                <a:latin typeface="Times New Roman" panose="02020603050405020304" pitchFamily="18" charset="0"/>
              </a:defRPr>
            </a:lvl9pPr>
          </a:lstStyle>
          <a:p>
            <a:pPr algn="r"/>
            <a:fld id="{64D5874D-3F8E-413B-8E68-7720B895BA66}" type="slidenum">
              <a:rPr lang="en-GB" altLang="cs-CZ" sz="1200" i="0"/>
              <a:pPr algn="r"/>
              <a:t>20</a:t>
            </a:fld>
            <a:endParaRPr lang="en-GB" altLang="cs-CZ" sz="1200" i="0"/>
          </a:p>
        </p:txBody>
      </p:sp>
    </p:spTree>
    <p:extLst>
      <p:ext uri="{BB962C8B-B14F-4D97-AF65-F5344CB8AC3E}">
        <p14:creationId xmlns:p14="http://schemas.microsoft.com/office/powerpoint/2010/main" val="1300238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p:spPr>
        <p:txBody>
          <a:bodyPr/>
          <a:lstStyle/>
          <a:p>
            <a:endParaRPr lang="cs-CZ" altLang="cs-CZ"/>
          </a:p>
        </p:txBody>
      </p:sp>
      <p:sp>
        <p:nvSpPr>
          <p:cNvPr id="7172" name="Slide Number Placeholder 3"/>
          <p:cNvSpPr txBox="1">
            <a:spLocks noGrp="1"/>
          </p:cNvSpPr>
          <p:nvPr/>
        </p:nvSpPr>
        <p:spPr bwMode="auto">
          <a:xfrm>
            <a:off x="4005263" y="9694863"/>
            <a:ext cx="3063875"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006" tIns="47503" rIns="95006" bIns="47503" anchor="b"/>
          <a:lstStyle>
            <a:lvl1pPr defTabSz="949325">
              <a:defRPr sz="2000" i="1">
                <a:solidFill>
                  <a:schemeClr val="tx1"/>
                </a:solidFill>
                <a:latin typeface="Times New Roman" panose="02020603050405020304" pitchFamily="18" charset="0"/>
              </a:defRPr>
            </a:lvl1pPr>
            <a:lvl2pPr marL="742950" indent="-285750" defTabSz="949325">
              <a:defRPr sz="2000" i="1">
                <a:solidFill>
                  <a:schemeClr val="tx1"/>
                </a:solidFill>
                <a:latin typeface="Times New Roman" panose="02020603050405020304" pitchFamily="18" charset="0"/>
              </a:defRPr>
            </a:lvl2pPr>
            <a:lvl3pPr marL="1143000" indent="-228600" defTabSz="949325">
              <a:defRPr sz="2000" i="1">
                <a:solidFill>
                  <a:schemeClr val="tx1"/>
                </a:solidFill>
                <a:latin typeface="Times New Roman" panose="02020603050405020304" pitchFamily="18" charset="0"/>
              </a:defRPr>
            </a:lvl3pPr>
            <a:lvl4pPr marL="1600200" indent="-228600" defTabSz="949325">
              <a:defRPr sz="2000" i="1">
                <a:solidFill>
                  <a:schemeClr val="tx1"/>
                </a:solidFill>
                <a:latin typeface="Times New Roman" panose="02020603050405020304" pitchFamily="18" charset="0"/>
              </a:defRPr>
            </a:lvl4pPr>
            <a:lvl5pPr marL="2057400" indent="-228600" defTabSz="949325">
              <a:defRPr sz="2000" i="1">
                <a:solidFill>
                  <a:schemeClr val="tx1"/>
                </a:solidFill>
                <a:latin typeface="Times New Roman" panose="02020603050405020304" pitchFamily="18" charset="0"/>
              </a:defRPr>
            </a:lvl5pPr>
            <a:lvl6pPr marL="2514600" indent="-228600" defTabSz="949325"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defTabSz="949325"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defTabSz="949325"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defTabSz="949325" eaLnBrk="0" fontAlgn="base" hangingPunct="0">
              <a:spcBef>
                <a:spcPct val="0"/>
              </a:spcBef>
              <a:spcAft>
                <a:spcPct val="0"/>
              </a:spcAft>
              <a:defRPr sz="2000" i="1">
                <a:solidFill>
                  <a:schemeClr val="tx1"/>
                </a:solidFill>
                <a:latin typeface="Times New Roman" panose="02020603050405020304" pitchFamily="18" charset="0"/>
              </a:defRPr>
            </a:lvl9pPr>
          </a:lstStyle>
          <a:p>
            <a:pPr algn="r"/>
            <a:fld id="{64D5874D-3F8E-413B-8E68-7720B895BA66}" type="slidenum">
              <a:rPr lang="en-GB" altLang="cs-CZ" sz="1200" i="0"/>
              <a:pPr algn="r"/>
              <a:t>21</a:t>
            </a:fld>
            <a:endParaRPr lang="en-GB" altLang="cs-CZ" sz="1200" i="0"/>
          </a:p>
        </p:txBody>
      </p:sp>
    </p:spTree>
    <p:extLst>
      <p:ext uri="{BB962C8B-B14F-4D97-AF65-F5344CB8AC3E}">
        <p14:creationId xmlns:p14="http://schemas.microsoft.com/office/powerpoint/2010/main" val="768789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p:spPr>
        <p:txBody>
          <a:bodyPr/>
          <a:lstStyle/>
          <a:p>
            <a:endParaRPr lang="cs-CZ" altLang="cs-CZ"/>
          </a:p>
        </p:txBody>
      </p:sp>
      <p:sp>
        <p:nvSpPr>
          <p:cNvPr id="7172" name="Slide Number Placeholder 3"/>
          <p:cNvSpPr txBox="1">
            <a:spLocks noGrp="1"/>
          </p:cNvSpPr>
          <p:nvPr/>
        </p:nvSpPr>
        <p:spPr bwMode="auto">
          <a:xfrm>
            <a:off x="4005263" y="9694863"/>
            <a:ext cx="3063875"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006" tIns="47503" rIns="95006" bIns="47503" anchor="b"/>
          <a:lstStyle>
            <a:lvl1pPr defTabSz="949325">
              <a:defRPr sz="2000" i="1">
                <a:solidFill>
                  <a:schemeClr val="tx1"/>
                </a:solidFill>
                <a:latin typeface="Times New Roman" panose="02020603050405020304" pitchFamily="18" charset="0"/>
              </a:defRPr>
            </a:lvl1pPr>
            <a:lvl2pPr marL="742950" indent="-285750" defTabSz="949325">
              <a:defRPr sz="2000" i="1">
                <a:solidFill>
                  <a:schemeClr val="tx1"/>
                </a:solidFill>
                <a:latin typeface="Times New Roman" panose="02020603050405020304" pitchFamily="18" charset="0"/>
              </a:defRPr>
            </a:lvl2pPr>
            <a:lvl3pPr marL="1143000" indent="-228600" defTabSz="949325">
              <a:defRPr sz="2000" i="1">
                <a:solidFill>
                  <a:schemeClr val="tx1"/>
                </a:solidFill>
                <a:latin typeface="Times New Roman" panose="02020603050405020304" pitchFamily="18" charset="0"/>
              </a:defRPr>
            </a:lvl3pPr>
            <a:lvl4pPr marL="1600200" indent="-228600" defTabSz="949325">
              <a:defRPr sz="2000" i="1">
                <a:solidFill>
                  <a:schemeClr val="tx1"/>
                </a:solidFill>
                <a:latin typeface="Times New Roman" panose="02020603050405020304" pitchFamily="18" charset="0"/>
              </a:defRPr>
            </a:lvl4pPr>
            <a:lvl5pPr marL="2057400" indent="-228600" defTabSz="949325">
              <a:defRPr sz="2000" i="1">
                <a:solidFill>
                  <a:schemeClr val="tx1"/>
                </a:solidFill>
                <a:latin typeface="Times New Roman" panose="02020603050405020304" pitchFamily="18" charset="0"/>
              </a:defRPr>
            </a:lvl5pPr>
            <a:lvl6pPr marL="2514600" indent="-228600" defTabSz="949325"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defTabSz="949325"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defTabSz="949325"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defTabSz="949325" eaLnBrk="0" fontAlgn="base" hangingPunct="0">
              <a:spcBef>
                <a:spcPct val="0"/>
              </a:spcBef>
              <a:spcAft>
                <a:spcPct val="0"/>
              </a:spcAft>
              <a:defRPr sz="2000" i="1">
                <a:solidFill>
                  <a:schemeClr val="tx1"/>
                </a:solidFill>
                <a:latin typeface="Times New Roman" panose="02020603050405020304" pitchFamily="18" charset="0"/>
              </a:defRPr>
            </a:lvl9pPr>
          </a:lstStyle>
          <a:p>
            <a:pPr algn="r"/>
            <a:fld id="{64D5874D-3F8E-413B-8E68-7720B895BA66}" type="slidenum">
              <a:rPr lang="en-GB" altLang="cs-CZ" sz="1200" i="0"/>
              <a:pPr algn="r"/>
              <a:t>22</a:t>
            </a:fld>
            <a:endParaRPr lang="en-GB" altLang="cs-CZ" sz="1200" i="0"/>
          </a:p>
        </p:txBody>
      </p:sp>
    </p:spTree>
    <p:extLst>
      <p:ext uri="{BB962C8B-B14F-4D97-AF65-F5344CB8AC3E}">
        <p14:creationId xmlns:p14="http://schemas.microsoft.com/office/powerpoint/2010/main" val="1329807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p:spPr>
        <p:txBody>
          <a:bodyPr/>
          <a:lstStyle/>
          <a:p>
            <a:endParaRPr lang="cs-CZ" altLang="cs-CZ"/>
          </a:p>
        </p:txBody>
      </p:sp>
      <p:sp>
        <p:nvSpPr>
          <p:cNvPr id="7172" name="Slide Number Placeholder 3"/>
          <p:cNvSpPr txBox="1">
            <a:spLocks noGrp="1"/>
          </p:cNvSpPr>
          <p:nvPr/>
        </p:nvSpPr>
        <p:spPr bwMode="auto">
          <a:xfrm>
            <a:off x="4005263" y="9694863"/>
            <a:ext cx="3063875"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006" tIns="47503" rIns="95006" bIns="47503" anchor="b"/>
          <a:lstStyle>
            <a:lvl1pPr defTabSz="949325">
              <a:defRPr sz="2000" i="1">
                <a:solidFill>
                  <a:schemeClr val="tx1"/>
                </a:solidFill>
                <a:latin typeface="Times New Roman" panose="02020603050405020304" pitchFamily="18" charset="0"/>
              </a:defRPr>
            </a:lvl1pPr>
            <a:lvl2pPr marL="742950" indent="-285750" defTabSz="949325">
              <a:defRPr sz="2000" i="1">
                <a:solidFill>
                  <a:schemeClr val="tx1"/>
                </a:solidFill>
                <a:latin typeface="Times New Roman" panose="02020603050405020304" pitchFamily="18" charset="0"/>
              </a:defRPr>
            </a:lvl2pPr>
            <a:lvl3pPr marL="1143000" indent="-228600" defTabSz="949325">
              <a:defRPr sz="2000" i="1">
                <a:solidFill>
                  <a:schemeClr val="tx1"/>
                </a:solidFill>
                <a:latin typeface="Times New Roman" panose="02020603050405020304" pitchFamily="18" charset="0"/>
              </a:defRPr>
            </a:lvl3pPr>
            <a:lvl4pPr marL="1600200" indent="-228600" defTabSz="949325">
              <a:defRPr sz="2000" i="1">
                <a:solidFill>
                  <a:schemeClr val="tx1"/>
                </a:solidFill>
                <a:latin typeface="Times New Roman" panose="02020603050405020304" pitchFamily="18" charset="0"/>
              </a:defRPr>
            </a:lvl4pPr>
            <a:lvl5pPr marL="2057400" indent="-228600" defTabSz="949325">
              <a:defRPr sz="2000" i="1">
                <a:solidFill>
                  <a:schemeClr val="tx1"/>
                </a:solidFill>
                <a:latin typeface="Times New Roman" panose="02020603050405020304" pitchFamily="18" charset="0"/>
              </a:defRPr>
            </a:lvl5pPr>
            <a:lvl6pPr marL="2514600" indent="-228600" defTabSz="949325"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defTabSz="949325"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defTabSz="949325"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defTabSz="949325" eaLnBrk="0" fontAlgn="base" hangingPunct="0">
              <a:spcBef>
                <a:spcPct val="0"/>
              </a:spcBef>
              <a:spcAft>
                <a:spcPct val="0"/>
              </a:spcAft>
              <a:defRPr sz="2000" i="1">
                <a:solidFill>
                  <a:schemeClr val="tx1"/>
                </a:solidFill>
                <a:latin typeface="Times New Roman" panose="02020603050405020304" pitchFamily="18" charset="0"/>
              </a:defRPr>
            </a:lvl9pPr>
          </a:lstStyle>
          <a:p>
            <a:pPr algn="r"/>
            <a:fld id="{64D5874D-3F8E-413B-8E68-7720B895BA66}" type="slidenum">
              <a:rPr lang="en-GB" altLang="cs-CZ" sz="1200" i="0"/>
              <a:pPr algn="r"/>
              <a:t>23</a:t>
            </a:fld>
            <a:endParaRPr lang="en-GB" altLang="cs-CZ" sz="1200" i="0"/>
          </a:p>
        </p:txBody>
      </p:sp>
    </p:spTree>
    <p:extLst>
      <p:ext uri="{BB962C8B-B14F-4D97-AF65-F5344CB8AC3E}">
        <p14:creationId xmlns:p14="http://schemas.microsoft.com/office/powerpoint/2010/main" val="40050900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p:spPr>
        <p:txBody>
          <a:bodyPr/>
          <a:lstStyle/>
          <a:p>
            <a:endParaRPr lang="cs-CZ" altLang="cs-CZ"/>
          </a:p>
        </p:txBody>
      </p:sp>
      <p:sp>
        <p:nvSpPr>
          <p:cNvPr id="7172" name="Slide Number Placeholder 3"/>
          <p:cNvSpPr txBox="1">
            <a:spLocks noGrp="1"/>
          </p:cNvSpPr>
          <p:nvPr/>
        </p:nvSpPr>
        <p:spPr bwMode="auto">
          <a:xfrm>
            <a:off x="4005263" y="9694863"/>
            <a:ext cx="3063875"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006" tIns="47503" rIns="95006" bIns="47503" anchor="b"/>
          <a:lstStyle>
            <a:lvl1pPr defTabSz="949325">
              <a:defRPr sz="2000" i="1">
                <a:solidFill>
                  <a:schemeClr val="tx1"/>
                </a:solidFill>
                <a:latin typeface="Times New Roman" panose="02020603050405020304" pitchFamily="18" charset="0"/>
              </a:defRPr>
            </a:lvl1pPr>
            <a:lvl2pPr marL="742950" indent="-285750" defTabSz="949325">
              <a:defRPr sz="2000" i="1">
                <a:solidFill>
                  <a:schemeClr val="tx1"/>
                </a:solidFill>
                <a:latin typeface="Times New Roman" panose="02020603050405020304" pitchFamily="18" charset="0"/>
              </a:defRPr>
            </a:lvl2pPr>
            <a:lvl3pPr marL="1143000" indent="-228600" defTabSz="949325">
              <a:defRPr sz="2000" i="1">
                <a:solidFill>
                  <a:schemeClr val="tx1"/>
                </a:solidFill>
                <a:latin typeface="Times New Roman" panose="02020603050405020304" pitchFamily="18" charset="0"/>
              </a:defRPr>
            </a:lvl3pPr>
            <a:lvl4pPr marL="1600200" indent="-228600" defTabSz="949325">
              <a:defRPr sz="2000" i="1">
                <a:solidFill>
                  <a:schemeClr val="tx1"/>
                </a:solidFill>
                <a:latin typeface="Times New Roman" panose="02020603050405020304" pitchFamily="18" charset="0"/>
              </a:defRPr>
            </a:lvl4pPr>
            <a:lvl5pPr marL="2057400" indent="-228600" defTabSz="949325">
              <a:defRPr sz="2000" i="1">
                <a:solidFill>
                  <a:schemeClr val="tx1"/>
                </a:solidFill>
                <a:latin typeface="Times New Roman" panose="02020603050405020304" pitchFamily="18" charset="0"/>
              </a:defRPr>
            </a:lvl5pPr>
            <a:lvl6pPr marL="2514600" indent="-228600" defTabSz="949325"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defTabSz="949325"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defTabSz="949325"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defTabSz="949325" eaLnBrk="0" fontAlgn="base" hangingPunct="0">
              <a:spcBef>
                <a:spcPct val="0"/>
              </a:spcBef>
              <a:spcAft>
                <a:spcPct val="0"/>
              </a:spcAft>
              <a:defRPr sz="2000" i="1">
                <a:solidFill>
                  <a:schemeClr val="tx1"/>
                </a:solidFill>
                <a:latin typeface="Times New Roman" panose="02020603050405020304" pitchFamily="18" charset="0"/>
              </a:defRPr>
            </a:lvl9pPr>
          </a:lstStyle>
          <a:p>
            <a:pPr algn="r"/>
            <a:fld id="{64D5874D-3F8E-413B-8E68-7720B895BA66}" type="slidenum">
              <a:rPr lang="en-GB" altLang="cs-CZ" sz="1200" i="0"/>
              <a:pPr algn="r"/>
              <a:t>24</a:t>
            </a:fld>
            <a:endParaRPr lang="en-GB" altLang="cs-CZ" sz="1200" i="0"/>
          </a:p>
        </p:txBody>
      </p:sp>
    </p:spTree>
    <p:extLst>
      <p:ext uri="{BB962C8B-B14F-4D97-AF65-F5344CB8AC3E}">
        <p14:creationId xmlns:p14="http://schemas.microsoft.com/office/powerpoint/2010/main" val="3825102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p:spPr>
        <p:txBody>
          <a:bodyPr/>
          <a:lstStyle/>
          <a:p>
            <a:endParaRPr lang="cs-CZ" altLang="cs-CZ"/>
          </a:p>
        </p:txBody>
      </p:sp>
      <p:sp>
        <p:nvSpPr>
          <p:cNvPr id="11268" name="Slide Number Placeholder 3"/>
          <p:cNvSpPr txBox="1">
            <a:spLocks noGrp="1"/>
          </p:cNvSpPr>
          <p:nvPr/>
        </p:nvSpPr>
        <p:spPr bwMode="auto">
          <a:xfrm>
            <a:off x="4005263" y="9694863"/>
            <a:ext cx="3063875"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006" tIns="47503" rIns="95006" bIns="47503" anchor="b"/>
          <a:lstStyle>
            <a:lvl1pPr defTabSz="949325">
              <a:defRPr sz="2000" i="1">
                <a:solidFill>
                  <a:schemeClr val="tx1"/>
                </a:solidFill>
                <a:latin typeface="Times New Roman" panose="02020603050405020304" pitchFamily="18" charset="0"/>
              </a:defRPr>
            </a:lvl1pPr>
            <a:lvl2pPr marL="742950" indent="-285750" defTabSz="949325">
              <a:defRPr sz="2000" i="1">
                <a:solidFill>
                  <a:schemeClr val="tx1"/>
                </a:solidFill>
                <a:latin typeface="Times New Roman" panose="02020603050405020304" pitchFamily="18" charset="0"/>
              </a:defRPr>
            </a:lvl2pPr>
            <a:lvl3pPr marL="1143000" indent="-228600" defTabSz="949325">
              <a:defRPr sz="2000" i="1">
                <a:solidFill>
                  <a:schemeClr val="tx1"/>
                </a:solidFill>
                <a:latin typeface="Times New Roman" panose="02020603050405020304" pitchFamily="18" charset="0"/>
              </a:defRPr>
            </a:lvl3pPr>
            <a:lvl4pPr marL="1600200" indent="-228600" defTabSz="949325">
              <a:defRPr sz="2000" i="1">
                <a:solidFill>
                  <a:schemeClr val="tx1"/>
                </a:solidFill>
                <a:latin typeface="Times New Roman" panose="02020603050405020304" pitchFamily="18" charset="0"/>
              </a:defRPr>
            </a:lvl4pPr>
            <a:lvl5pPr marL="2057400" indent="-228600" defTabSz="949325">
              <a:defRPr sz="2000" i="1">
                <a:solidFill>
                  <a:schemeClr val="tx1"/>
                </a:solidFill>
                <a:latin typeface="Times New Roman" panose="02020603050405020304" pitchFamily="18" charset="0"/>
              </a:defRPr>
            </a:lvl5pPr>
            <a:lvl6pPr marL="2514600" indent="-228600" defTabSz="949325"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defTabSz="949325"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defTabSz="949325"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defTabSz="949325" eaLnBrk="0" fontAlgn="base" hangingPunct="0">
              <a:spcBef>
                <a:spcPct val="0"/>
              </a:spcBef>
              <a:spcAft>
                <a:spcPct val="0"/>
              </a:spcAft>
              <a:defRPr sz="2000" i="1">
                <a:solidFill>
                  <a:schemeClr val="tx1"/>
                </a:solidFill>
                <a:latin typeface="Times New Roman" panose="02020603050405020304" pitchFamily="18" charset="0"/>
              </a:defRPr>
            </a:lvl9pPr>
          </a:lstStyle>
          <a:p>
            <a:pPr algn="r"/>
            <a:fld id="{4A08E244-816F-4EC8-84D2-D426BACAF88E}" type="slidenum">
              <a:rPr lang="en-GB" altLang="cs-CZ" sz="1200" i="0"/>
              <a:pPr algn="r"/>
              <a:t>25</a:t>
            </a:fld>
            <a:endParaRPr lang="en-GB" altLang="cs-CZ" sz="1200" i="0"/>
          </a:p>
        </p:txBody>
      </p:sp>
    </p:spTree>
    <p:extLst>
      <p:ext uri="{BB962C8B-B14F-4D97-AF65-F5344CB8AC3E}">
        <p14:creationId xmlns:p14="http://schemas.microsoft.com/office/powerpoint/2010/main" val="3185733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cs-CZ" altLang="cs-CZ"/>
          </a:p>
        </p:txBody>
      </p:sp>
      <p:sp>
        <p:nvSpPr>
          <p:cNvPr id="13316" name="Slide Number Placeholder 3"/>
          <p:cNvSpPr txBox="1">
            <a:spLocks noGrp="1"/>
          </p:cNvSpPr>
          <p:nvPr/>
        </p:nvSpPr>
        <p:spPr bwMode="auto">
          <a:xfrm>
            <a:off x="4005263" y="9694863"/>
            <a:ext cx="3063875"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006" tIns="47503" rIns="95006" bIns="47503" anchor="b"/>
          <a:lstStyle>
            <a:lvl1pPr defTabSz="949325">
              <a:defRPr sz="2000" i="1">
                <a:solidFill>
                  <a:schemeClr val="tx1"/>
                </a:solidFill>
                <a:latin typeface="Times New Roman" panose="02020603050405020304" pitchFamily="18" charset="0"/>
              </a:defRPr>
            </a:lvl1pPr>
            <a:lvl2pPr marL="742950" indent="-285750" defTabSz="949325">
              <a:defRPr sz="2000" i="1">
                <a:solidFill>
                  <a:schemeClr val="tx1"/>
                </a:solidFill>
                <a:latin typeface="Times New Roman" panose="02020603050405020304" pitchFamily="18" charset="0"/>
              </a:defRPr>
            </a:lvl2pPr>
            <a:lvl3pPr marL="1143000" indent="-228600" defTabSz="949325">
              <a:defRPr sz="2000" i="1">
                <a:solidFill>
                  <a:schemeClr val="tx1"/>
                </a:solidFill>
                <a:latin typeface="Times New Roman" panose="02020603050405020304" pitchFamily="18" charset="0"/>
              </a:defRPr>
            </a:lvl3pPr>
            <a:lvl4pPr marL="1600200" indent="-228600" defTabSz="949325">
              <a:defRPr sz="2000" i="1">
                <a:solidFill>
                  <a:schemeClr val="tx1"/>
                </a:solidFill>
                <a:latin typeface="Times New Roman" panose="02020603050405020304" pitchFamily="18" charset="0"/>
              </a:defRPr>
            </a:lvl4pPr>
            <a:lvl5pPr marL="2057400" indent="-228600" defTabSz="949325">
              <a:defRPr sz="2000" i="1">
                <a:solidFill>
                  <a:schemeClr val="tx1"/>
                </a:solidFill>
                <a:latin typeface="Times New Roman" panose="02020603050405020304" pitchFamily="18" charset="0"/>
              </a:defRPr>
            </a:lvl5pPr>
            <a:lvl6pPr marL="2514600" indent="-228600" defTabSz="949325"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defTabSz="949325"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defTabSz="949325"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defTabSz="949325" eaLnBrk="0" fontAlgn="base" hangingPunct="0">
              <a:spcBef>
                <a:spcPct val="0"/>
              </a:spcBef>
              <a:spcAft>
                <a:spcPct val="0"/>
              </a:spcAft>
              <a:defRPr sz="2000" i="1">
                <a:solidFill>
                  <a:schemeClr val="tx1"/>
                </a:solidFill>
                <a:latin typeface="Times New Roman" panose="02020603050405020304" pitchFamily="18" charset="0"/>
              </a:defRPr>
            </a:lvl9pPr>
          </a:lstStyle>
          <a:p>
            <a:pPr algn="r"/>
            <a:fld id="{30C393F9-8E10-44CC-8C8C-7DAE0869FAC0}" type="slidenum">
              <a:rPr lang="en-GB" altLang="cs-CZ" sz="1200" i="0"/>
              <a:pPr algn="r"/>
              <a:t>26</a:t>
            </a:fld>
            <a:endParaRPr lang="en-GB" altLang="cs-CZ" sz="1200" i="0"/>
          </a:p>
        </p:txBody>
      </p:sp>
    </p:spTree>
    <p:extLst>
      <p:ext uri="{BB962C8B-B14F-4D97-AF65-F5344CB8AC3E}">
        <p14:creationId xmlns:p14="http://schemas.microsoft.com/office/powerpoint/2010/main" val="14854794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p:spPr>
        <p:txBody>
          <a:bodyPr/>
          <a:lstStyle/>
          <a:p>
            <a:endParaRPr lang="cs-CZ" altLang="cs-CZ"/>
          </a:p>
        </p:txBody>
      </p:sp>
      <p:sp>
        <p:nvSpPr>
          <p:cNvPr id="7172" name="Slide Number Placeholder 3"/>
          <p:cNvSpPr txBox="1">
            <a:spLocks noGrp="1"/>
          </p:cNvSpPr>
          <p:nvPr/>
        </p:nvSpPr>
        <p:spPr bwMode="auto">
          <a:xfrm>
            <a:off x="4005263" y="9694863"/>
            <a:ext cx="3063875"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006" tIns="47503" rIns="95006" bIns="47503" anchor="b"/>
          <a:lstStyle>
            <a:lvl1pPr defTabSz="949325">
              <a:defRPr sz="2000" i="1">
                <a:solidFill>
                  <a:schemeClr val="tx1"/>
                </a:solidFill>
                <a:latin typeface="Times New Roman" panose="02020603050405020304" pitchFamily="18" charset="0"/>
              </a:defRPr>
            </a:lvl1pPr>
            <a:lvl2pPr marL="742950" indent="-285750" defTabSz="949325">
              <a:defRPr sz="2000" i="1">
                <a:solidFill>
                  <a:schemeClr val="tx1"/>
                </a:solidFill>
                <a:latin typeface="Times New Roman" panose="02020603050405020304" pitchFamily="18" charset="0"/>
              </a:defRPr>
            </a:lvl2pPr>
            <a:lvl3pPr marL="1143000" indent="-228600" defTabSz="949325">
              <a:defRPr sz="2000" i="1">
                <a:solidFill>
                  <a:schemeClr val="tx1"/>
                </a:solidFill>
                <a:latin typeface="Times New Roman" panose="02020603050405020304" pitchFamily="18" charset="0"/>
              </a:defRPr>
            </a:lvl3pPr>
            <a:lvl4pPr marL="1600200" indent="-228600" defTabSz="949325">
              <a:defRPr sz="2000" i="1">
                <a:solidFill>
                  <a:schemeClr val="tx1"/>
                </a:solidFill>
                <a:latin typeface="Times New Roman" panose="02020603050405020304" pitchFamily="18" charset="0"/>
              </a:defRPr>
            </a:lvl4pPr>
            <a:lvl5pPr marL="2057400" indent="-228600" defTabSz="949325">
              <a:defRPr sz="2000" i="1">
                <a:solidFill>
                  <a:schemeClr val="tx1"/>
                </a:solidFill>
                <a:latin typeface="Times New Roman" panose="02020603050405020304" pitchFamily="18" charset="0"/>
              </a:defRPr>
            </a:lvl5pPr>
            <a:lvl6pPr marL="2514600" indent="-228600" defTabSz="949325"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defTabSz="949325"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defTabSz="949325"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defTabSz="949325" eaLnBrk="0" fontAlgn="base" hangingPunct="0">
              <a:spcBef>
                <a:spcPct val="0"/>
              </a:spcBef>
              <a:spcAft>
                <a:spcPct val="0"/>
              </a:spcAft>
              <a:defRPr sz="2000" i="1">
                <a:solidFill>
                  <a:schemeClr val="tx1"/>
                </a:solidFill>
                <a:latin typeface="Times New Roman" panose="02020603050405020304" pitchFamily="18" charset="0"/>
              </a:defRPr>
            </a:lvl9pPr>
          </a:lstStyle>
          <a:p>
            <a:pPr algn="r"/>
            <a:fld id="{64D5874D-3F8E-413B-8E68-7720B895BA66}" type="slidenum">
              <a:rPr lang="en-GB" altLang="cs-CZ" sz="1200" i="0"/>
              <a:pPr algn="r"/>
              <a:t>27</a:t>
            </a:fld>
            <a:endParaRPr lang="en-GB" altLang="cs-CZ" sz="1200" i="0"/>
          </a:p>
        </p:txBody>
      </p:sp>
    </p:spTree>
    <p:extLst>
      <p:ext uri="{BB962C8B-B14F-4D97-AF65-F5344CB8AC3E}">
        <p14:creationId xmlns:p14="http://schemas.microsoft.com/office/powerpoint/2010/main" val="2183585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p:spPr>
        <p:txBody>
          <a:bodyPr/>
          <a:lstStyle/>
          <a:p>
            <a:endParaRPr lang="cs-CZ" altLang="cs-CZ"/>
          </a:p>
        </p:txBody>
      </p:sp>
      <p:sp>
        <p:nvSpPr>
          <p:cNvPr id="7172" name="Slide Number Placeholder 3"/>
          <p:cNvSpPr txBox="1">
            <a:spLocks noGrp="1"/>
          </p:cNvSpPr>
          <p:nvPr/>
        </p:nvSpPr>
        <p:spPr bwMode="auto">
          <a:xfrm>
            <a:off x="4005263" y="9694863"/>
            <a:ext cx="3063875"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006" tIns="47503" rIns="95006" bIns="47503" anchor="b"/>
          <a:lstStyle>
            <a:lvl1pPr defTabSz="949325">
              <a:defRPr sz="2000" i="1">
                <a:solidFill>
                  <a:schemeClr val="tx1"/>
                </a:solidFill>
                <a:latin typeface="Times New Roman" panose="02020603050405020304" pitchFamily="18" charset="0"/>
              </a:defRPr>
            </a:lvl1pPr>
            <a:lvl2pPr marL="742950" indent="-285750" defTabSz="949325">
              <a:defRPr sz="2000" i="1">
                <a:solidFill>
                  <a:schemeClr val="tx1"/>
                </a:solidFill>
                <a:latin typeface="Times New Roman" panose="02020603050405020304" pitchFamily="18" charset="0"/>
              </a:defRPr>
            </a:lvl2pPr>
            <a:lvl3pPr marL="1143000" indent="-228600" defTabSz="949325">
              <a:defRPr sz="2000" i="1">
                <a:solidFill>
                  <a:schemeClr val="tx1"/>
                </a:solidFill>
                <a:latin typeface="Times New Roman" panose="02020603050405020304" pitchFamily="18" charset="0"/>
              </a:defRPr>
            </a:lvl3pPr>
            <a:lvl4pPr marL="1600200" indent="-228600" defTabSz="949325">
              <a:defRPr sz="2000" i="1">
                <a:solidFill>
                  <a:schemeClr val="tx1"/>
                </a:solidFill>
                <a:latin typeface="Times New Roman" panose="02020603050405020304" pitchFamily="18" charset="0"/>
              </a:defRPr>
            </a:lvl4pPr>
            <a:lvl5pPr marL="2057400" indent="-228600" defTabSz="949325">
              <a:defRPr sz="2000" i="1">
                <a:solidFill>
                  <a:schemeClr val="tx1"/>
                </a:solidFill>
                <a:latin typeface="Times New Roman" panose="02020603050405020304" pitchFamily="18" charset="0"/>
              </a:defRPr>
            </a:lvl5pPr>
            <a:lvl6pPr marL="2514600" indent="-228600" defTabSz="949325"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defTabSz="949325"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defTabSz="949325"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defTabSz="949325" eaLnBrk="0" fontAlgn="base" hangingPunct="0">
              <a:spcBef>
                <a:spcPct val="0"/>
              </a:spcBef>
              <a:spcAft>
                <a:spcPct val="0"/>
              </a:spcAft>
              <a:defRPr sz="2000" i="1">
                <a:solidFill>
                  <a:schemeClr val="tx1"/>
                </a:solidFill>
                <a:latin typeface="Times New Roman" panose="02020603050405020304" pitchFamily="18" charset="0"/>
              </a:defRPr>
            </a:lvl9pPr>
          </a:lstStyle>
          <a:p>
            <a:pPr algn="r"/>
            <a:fld id="{64D5874D-3F8E-413B-8E68-7720B895BA66}" type="slidenum">
              <a:rPr lang="en-GB" altLang="cs-CZ" sz="1200" i="0"/>
              <a:pPr algn="r"/>
              <a:t>28</a:t>
            </a:fld>
            <a:endParaRPr lang="en-GB" altLang="cs-CZ" sz="1200" i="0"/>
          </a:p>
        </p:txBody>
      </p:sp>
    </p:spTree>
    <p:extLst>
      <p:ext uri="{BB962C8B-B14F-4D97-AF65-F5344CB8AC3E}">
        <p14:creationId xmlns:p14="http://schemas.microsoft.com/office/powerpoint/2010/main" val="3147826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p:spPr>
        <p:txBody>
          <a:bodyPr/>
          <a:lstStyle/>
          <a:p>
            <a:endParaRPr lang="cs-CZ" altLang="cs-CZ"/>
          </a:p>
        </p:txBody>
      </p:sp>
      <p:sp>
        <p:nvSpPr>
          <p:cNvPr id="7172" name="Slide Number Placeholder 3"/>
          <p:cNvSpPr txBox="1">
            <a:spLocks noGrp="1"/>
          </p:cNvSpPr>
          <p:nvPr/>
        </p:nvSpPr>
        <p:spPr bwMode="auto">
          <a:xfrm>
            <a:off x="4005263" y="9694863"/>
            <a:ext cx="3063875"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006" tIns="47503" rIns="95006" bIns="47503" anchor="b"/>
          <a:lstStyle>
            <a:lvl1pPr defTabSz="949325">
              <a:defRPr sz="2000" i="1">
                <a:solidFill>
                  <a:schemeClr val="tx1"/>
                </a:solidFill>
                <a:latin typeface="Times New Roman" panose="02020603050405020304" pitchFamily="18" charset="0"/>
              </a:defRPr>
            </a:lvl1pPr>
            <a:lvl2pPr marL="742950" indent="-285750" defTabSz="949325">
              <a:defRPr sz="2000" i="1">
                <a:solidFill>
                  <a:schemeClr val="tx1"/>
                </a:solidFill>
                <a:latin typeface="Times New Roman" panose="02020603050405020304" pitchFamily="18" charset="0"/>
              </a:defRPr>
            </a:lvl2pPr>
            <a:lvl3pPr marL="1143000" indent="-228600" defTabSz="949325">
              <a:defRPr sz="2000" i="1">
                <a:solidFill>
                  <a:schemeClr val="tx1"/>
                </a:solidFill>
                <a:latin typeface="Times New Roman" panose="02020603050405020304" pitchFamily="18" charset="0"/>
              </a:defRPr>
            </a:lvl3pPr>
            <a:lvl4pPr marL="1600200" indent="-228600" defTabSz="949325">
              <a:defRPr sz="2000" i="1">
                <a:solidFill>
                  <a:schemeClr val="tx1"/>
                </a:solidFill>
                <a:latin typeface="Times New Roman" panose="02020603050405020304" pitchFamily="18" charset="0"/>
              </a:defRPr>
            </a:lvl4pPr>
            <a:lvl5pPr marL="2057400" indent="-228600" defTabSz="949325">
              <a:defRPr sz="2000" i="1">
                <a:solidFill>
                  <a:schemeClr val="tx1"/>
                </a:solidFill>
                <a:latin typeface="Times New Roman" panose="02020603050405020304" pitchFamily="18" charset="0"/>
              </a:defRPr>
            </a:lvl5pPr>
            <a:lvl6pPr marL="2514600" indent="-228600" defTabSz="949325"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defTabSz="949325"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defTabSz="949325"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defTabSz="949325" eaLnBrk="0" fontAlgn="base" hangingPunct="0">
              <a:spcBef>
                <a:spcPct val="0"/>
              </a:spcBef>
              <a:spcAft>
                <a:spcPct val="0"/>
              </a:spcAft>
              <a:defRPr sz="2000" i="1">
                <a:solidFill>
                  <a:schemeClr val="tx1"/>
                </a:solidFill>
                <a:latin typeface="Times New Roman" panose="02020603050405020304" pitchFamily="18" charset="0"/>
              </a:defRPr>
            </a:lvl9pPr>
          </a:lstStyle>
          <a:p>
            <a:pPr algn="r"/>
            <a:fld id="{64D5874D-3F8E-413B-8E68-7720B895BA66}" type="slidenum">
              <a:rPr lang="en-GB" altLang="cs-CZ" sz="1200" i="0"/>
              <a:pPr algn="r"/>
              <a:t>29</a:t>
            </a:fld>
            <a:endParaRPr lang="en-GB" altLang="cs-CZ" sz="1200" i="0"/>
          </a:p>
        </p:txBody>
      </p:sp>
    </p:spTree>
    <p:extLst>
      <p:ext uri="{BB962C8B-B14F-4D97-AF65-F5344CB8AC3E}">
        <p14:creationId xmlns:p14="http://schemas.microsoft.com/office/powerpoint/2010/main" val="849032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p:spPr>
        <p:txBody>
          <a:bodyPr/>
          <a:lstStyle/>
          <a:p>
            <a:endParaRPr lang="cs-CZ" altLang="cs-CZ"/>
          </a:p>
        </p:txBody>
      </p:sp>
      <p:sp>
        <p:nvSpPr>
          <p:cNvPr id="7172" name="Slide Number Placeholder 3"/>
          <p:cNvSpPr txBox="1">
            <a:spLocks noGrp="1"/>
          </p:cNvSpPr>
          <p:nvPr/>
        </p:nvSpPr>
        <p:spPr bwMode="auto">
          <a:xfrm>
            <a:off x="4005263" y="9694863"/>
            <a:ext cx="3063875"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006" tIns="47503" rIns="95006" bIns="47503" anchor="b"/>
          <a:lstStyle>
            <a:lvl1pPr defTabSz="949325">
              <a:defRPr sz="2000" i="1">
                <a:solidFill>
                  <a:schemeClr val="tx1"/>
                </a:solidFill>
                <a:latin typeface="Times New Roman" panose="02020603050405020304" pitchFamily="18" charset="0"/>
              </a:defRPr>
            </a:lvl1pPr>
            <a:lvl2pPr marL="742950" indent="-285750" defTabSz="949325">
              <a:defRPr sz="2000" i="1">
                <a:solidFill>
                  <a:schemeClr val="tx1"/>
                </a:solidFill>
                <a:latin typeface="Times New Roman" panose="02020603050405020304" pitchFamily="18" charset="0"/>
              </a:defRPr>
            </a:lvl2pPr>
            <a:lvl3pPr marL="1143000" indent="-228600" defTabSz="949325">
              <a:defRPr sz="2000" i="1">
                <a:solidFill>
                  <a:schemeClr val="tx1"/>
                </a:solidFill>
                <a:latin typeface="Times New Roman" panose="02020603050405020304" pitchFamily="18" charset="0"/>
              </a:defRPr>
            </a:lvl3pPr>
            <a:lvl4pPr marL="1600200" indent="-228600" defTabSz="949325">
              <a:defRPr sz="2000" i="1">
                <a:solidFill>
                  <a:schemeClr val="tx1"/>
                </a:solidFill>
                <a:latin typeface="Times New Roman" panose="02020603050405020304" pitchFamily="18" charset="0"/>
              </a:defRPr>
            </a:lvl4pPr>
            <a:lvl5pPr marL="2057400" indent="-228600" defTabSz="949325">
              <a:defRPr sz="2000" i="1">
                <a:solidFill>
                  <a:schemeClr val="tx1"/>
                </a:solidFill>
                <a:latin typeface="Times New Roman" panose="02020603050405020304" pitchFamily="18" charset="0"/>
              </a:defRPr>
            </a:lvl5pPr>
            <a:lvl6pPr marL="2514600" indent="-228600" defTabSz="949325"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defTabSz="949325"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defTabSz="949325"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defTabSz="949325" eaLnBrk="0" fontAlgn="base" hangingPunct="0">
              <a:spcBef>
                <a:spcPct val="0"/>
              </a:spcBef>
              <a:spcAft>
                <a:spcPct val="0"/>
              </a:spcAft>
              <a:defRPr sz="2000" i="1">
                <a:solidFill>
                  <a:schemeClr val="tx1"/>
                </a:solidFill>
                <a:latin typeface="Times New Roman" panose="02020603050405020304" pitchFamily="18" charset="0"/>
              </a:defRPr>
            </a:lvl9pPr>
          </a:lstStyle>
          <a:p>
            <a:pPr algn="r"/>
            <a:fld id="{64D5874D-3F8E-413B-8E68-7720B895BA66}" type="slidenum">
              <a:rPr lang="en-GB" altLang="cs-CZ" sz="1200" i="0"/>
              <a:pPr algn="r"/>
              <a:t>3</a:t>
            </a:fld>
            <a:endParaRPr lang="en-GB" altLang="cs-CZ" sz="1200" i="0"/>
          </a:p>
        </p:txBody>
      </p:sp>
    </p:spTree>
    <p:extLst>
      <p:ext uri="{BB962C8B-B14F-4D97-AF65-F5344CB8AC3E}">
        <p14:creationId xmlns:p14="http://schemas.microsoft.com/office/powerpoint/2010/main" val="2217125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p:spPr>
        <p:txBody>
          <a:bodyPr/>
          <a:lstStyle/>
          <a:p>
            <a:endParaRPr lang="cs-CZ" altLang="cs-CZ"/>
          </a:p>
        </p:txBody>
      </p:sp>
      <p:sp>
        <p:nvSpPr>
          <p:cNvPr id="7172" name="Slide Number Placeholder 3"/>
          <p:cNvSpPr txBox="1">
            <a:spLocks noGrp="1"/>
          </p:cNvSpPr>
          <p:nvPr/>
        </p:nvSpPr>
        <p:spPr bwMode="auto">
          <a:xfrm>
            <a:off x="4005263" y="9694863"/>
            <a:ext cx="3063875"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006" tIns="47503" rIns="95006" bIns="47503" anchor="b"/>
          <a:lstStyle>
            <a:lvl1pPr defTabSz="949325">
              <a:defRPr sz="2000" i="1">
                <a:solidFill>
                  <a:schemeClr val="tx1"/>
                </a:solidFill>
                <a:latin typeface="Times New Roman" panose="02020603050405020304" pitchFamily="18" charset="0"/>
              </a:defRPr>
            </a:lvl1pPr>
            <a:lvl2pPr marL="742950" indent="-285750" defTabSz="949325">
              <a:defRPr sz="2000" i="1">
                <a:solidFill>
                  <a:schemeClr val="tx1"/>
                </a:solidFill>
                <a:latin typeface="Times New Roman" panose="02020603050405020304" pitchFamily="18" charset="0"/>
              </a:defRPr>
            </a:lvl2pPr>
            <a:lvl3pPr marL="1143000" indent="-228600" defTabSz="949325">
              <a:defRPr sz="2000" i="1">
                <a:solidFill>
                  <a:schemeClr val="tx1"/>
                </a:solidFill>
                <a:latin typeface="Times New Roman" panose="02020603050405020304" pitchFamily="18" charset="0"/>
              </a:defRPr>
            </a:lvl3pPr>
            <a:lvl4pPr marL="1600200" indent="-228600" defTabSz="949325">
              <a:defRPr sz="2000" i="1">
                <a:solidFill>
                  <a:schemeClr val="tx1"/>
                </a:solidFill>
                <a:latin typeface="Times New Roman" panose="02020603050405020304" pitchFamily="18" charset="0"/>
              </a:defRPr>
            </a:lvl4pPr>
            <a:lvl5pPr marL="2057400" indent="-228600" defTabSz="949325">
              <a:defRPr sz="2000" i="1">
                <a:solidFill>
                  <a:schemeClr val="tx1"/>
                </a:solidFill>
                <a:latin typeface="Times New Roman" panose="02020603050405020304" pitchFamily="18" charset="0"/>
              </a:defRPr>
            </a:lvl5pPr>
            <a:lvl6pPr marL="2514600" indent="-228600" defTabSz="949325"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defTabSz="949325"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defTabSz="949325"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defTabSz="949325" eaLnBrk="0" fontAlgn="base" hangingPunct="0">
              <a:spcBef>
                <a:spcPct val="0"/>
              </a:spcBef>
              <a:spcAft>
                <a:spcPct val="0"/>
              </a:spcAft>
              <a:defRPr sz="2000" i="1">
                <a:solidFill>
                  <a:schemeClr val="tx1"/>
                </a:solidFill>
                <a:latin typeface="Times New Roman" panose="02020603050405020304" pitchFamily="18" charset="0"/>
              </a:defRPr>
            </a:lvl9pPr>
          </a:lstStyle>
          <a:p>
            <a:pPr algn="r"/>
            <a:fld id="{64D5874D-3F8E-413B-8E68-7720B895BA66}" type="slidenum">
              <a:rPr lang="en-GB" altLang="cs-CZ" sz="1200" i="0"/>
              <a:pPr algn="r"/>
              <a:t>4</a:t>
            </a:fld>
            <a:endParaRPr lang="en-GB" altLang="cs-CZ" sz="1200" i="0"/>
          </a:p>
        </p:txBody>
      </p:sp>
    </p:spTree>
    <p:extLst>
      <p:ext uri="{BB962C8B-B14F-4D97-AF65-F5344CB8AC3E}">
        <p14:creationId xmlns:p14="http://schemas.microsoft.com/office/powerpoint/2010/main" val="3255683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p:spPr>
        <p:txBody>
          <a:bodyPr/>
          <a:lstStyle/>
          <a:p>
            <a:endParaRPr lang="cs-CZ" altLang="cs-CZ"/>
          </a:p>
        </p:txBody>
      </p:sp>
      <p:sp>
        <p:nvSpPr>
          <p:cNvPr id="7172" name="Slide Number Placeholder 3"/>
          <p:cNvSpPr txBox="1">
            <a:spLocks noGrp="1"/>
          </p:cNvSpPr>
          <p:nvPr/>
        </p:nvSpPr>
        <p:spPr bwMode="auto">
          <a:xfrm>
            <a:off x="4005263" y="9694863"/>
            <a:ext cx="3063875"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006" tIns="47503" rIns="95006" bIns="47503" anchor="b"/>
          <a:lstStyle>
            <a:lvl1pPr defTabSz="949325">
              <a:defRPr sz="2000" i="1">
                <a:solidFill>
                  <a:schemeClr val="tx1"/>
                </a:solidFill>
                <a:latin typeface="Times New Roman" panose="02020603050405020304" pitchFamily="18" charset="0"/>
              </a:defRPr>
            </a:lvl1pPr>
            <a:lvl2pPr marL="742950" indent="-285750" defTabSz="949325">
              <a:defRPr sz="2000" i="1">
                <a:solidFill>
                  <a:schemeClr val="tx1"/>
                </a:solidFill>
                <a:latin typeface="Times New Roman" panose="02020603050405020304" pitchFamily="18" charset="0"/>
              </a:defRPr>
            </a:lvl2pPr>
            <a:lvl3pPr marL="1143000" indent="-228600" defTabSz="949325">
              <a:defRPr sz="2000" i="1">
                <a:solidFill>
                  <a:schemeClr val="tx1"/>
                </a:solidFill>
                <a:latin typeface="Times New Roman" panose="02020603050405020304" pitchFamily="18" charset="0"/>
              </a:defRPr>
            </a:lvl3pPr>
            <a:lvl4pPr marL="1600200" indent="-228600" defTabSz="949325">
              <a:defRPr sz="2000" i="1">
                <a:solidFill>
                  <a:schemeClr val="tx1"/>
                </a:solidFill>
                <a:latin typeface="Times New Roman" panose="02020603050405020304" pitchFamily="18" charset="0"/>
              </a:defRPr>
            </a:lvl4pPr>
            <a:lvl5pPr marL="2057400" indent="-228600" defTabSz="949325">
              <a:defRPr sz="2000" i="1">
                <a:solidFill>
                  <a:schemeClr val="tx1"/>
                </a:solidFill>
                <a:latin typeface="Times New Roman" panose="02020603050405020304" pitchFamily="18" charset="0"/>
              </a:defRPr>
            </a:lvl5pPr>
            <a:lvl6pPr marL="2514600" indent="-228600" defTabSz="949325"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defTabSz="949325"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defTabSz="949325"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defTabSz="949325" eaLnBrk="0" fontAlgn="base" hangingPunct="0">
              <a:spcBef>
                <a:spcPct val="0"/>
              </a:spcBef>
              <a:spcAft>
                <a:spcPct val="0"/>
              </a:spcAft>
              <a:defRPr sz="2000" i="1">
                <a:solidFill>
                  <a:schemeClr val="tx1"/>
                </a:solidFill>
                <a:latin typeface="Times New Roman" panose="02020603050405020304" pitchFamily="18" charset="0"/>
              </a:defRPr>
            </a:lvl9pPr>
          </a:lstStyle>
          <a:p>
            <a:pPr algn="r"/>
            <a:fld id="{64D5874D-3F8E-413B-8E68-7720B895BA66}" type="slidenum">
              <a:rPr lang="en-GB" altLang="cs-CZ" sz="1200" i="0"/>
              <a:pPr algn="r"/>
              <a:t>5</a:t>
            </a:fld>
            <a:endParaRPr lang="en-GB" altLang="cs-CZ" sz="1200" i="0"/>
          </a:p>
        </p:txBody>
      </p:sp>
    </p:spTree>
    <p:extLst>
      <p:ext uri="{BB962C8B-B14F-4D97-AF65-F5344CB8AC3E}">
        <p14:creationId xmlns:p14="http://schemas.microsoft.com/office/powerpoint/2010/main" val="2432033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p:spPr>
        <p:txBody>
          <a:bodyPr/>
          <a:lstStyle/>
          <a:p>
            <a:endParaRPr lang="cs-CZ" altLang="cs-CZ"/>
          </a:p>
        </p:txBody>
      </p:sp>
      <p:sp>
        <p:nvSpPr>
          <p:cNvPr id="7172" name="Slide Number Placeholder 3"/>
          <p:cNvSpPr txBox="1">
            <a:spLocks noGrp="1"/>
          </p:cNvSpPr>
          <p:nvPr/>
        </p:nvSpPr>
        <p:spPr bwMode="auto">
          <a:xfrm>
            <a:off x="4005263" y="9694863"/>
            <a:ext cx="3063875"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006" tIns="47503" rIns="95006" bIns="47503" anchor="b"/>
          <a:lstStyle>
            <a:lvl1pPr defTabSz="949325">
              <a:defRPr sz="2000" i="1">
                <a:solidFill>
                  <a:schemeClr val="tx1"/>
                </a:solidFill>
                <a:latin typeface="Times New Roman" panose="02020603050405020304" pitchFamily="18" charset="0"/>
              </a:defRPr>
            </a:lvl1pPr>
            <a:lvl2pPr marL="742950" indent="-285750" defTabSz="949325">
              <a:defRPr sz="2000" i="1">
                <a:solidFill>
                  <a:schemeClr val="tx1"/>
                </a:solidFill>
                <a:latin typeface="Times New Roman" panose="02020603050405020304" pitchFamily="18" charset="0"/>
              </a:defRPr>
            </a:lvl2pPr>
            <a:lvl3pPr marL="1143000" indent="-228600" defTabSz="949325">
              <a:defRPr sz="2000" i="1">
                <a:solidFill>
                  <a:schemeClr val="tx1"/>
                </a:solidFill>
                <a:latin typeface="Times New Roman" panose="02020603050405020304" pitchFamily="18" charset="0"/>
              </a:defRPr>
            </a:lvl3pPr>
            <a:lvl4pPr marL="1600200" indent="-228600" defTabSz="949325">
              <a:defRPr sz="2000" i="1">
                <a:solidFill>
                  <a:schemeClr val="tx1"/>
                </a:solidFill>
                <a:latin typeface="Times New Roman" panose="02020603050405020304" pitchFamily="18" charset="0"/>
              </a:defRPr>
            </a:lvl4pPr>
            <a:lvl5pPr marL="2057400" indent="-228600" defTabSz="949325">
              <a:defRPr sz="2000" i="1">
                <a:solidFill>
                  <a:schemeClr val="tx1"/>
                </a:solidFill>
                <a:latin typeface="Times New Roman" panose="02020603050405020304" pitchFamily="18" charset="0"/>
              </a:defRPr>
            </a:lvl5pPr>
            <a:lvl6pPr marL="2514600" indent="-228600" defTabSz="949325"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defTabSz="949325"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defTabSz="949325"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defTabSz="949325" eaLnBrk="0" fontAlgn="base" hangingPunct="0">
              <a:spcBef>
                <a:spcPct val="0"/>
              </a:spcBef>
              <a:spcAft>
                <a:spcPct val="0"/>
              </a:spcAft>
              <a:defRPr sz="2000" i="1">
                <a:solidFill>
                  <a:schemeClr val="tx1"/>
                </a:solidFill>
                <a:latin typeface="Times New Roman" panose="02020603050405020304" pitchFamily="18" charset="0"/>
              </a:defRPr>
            </a:lvl9pPr>
          </a:lstStyle>
          <a:p>
            <a:pPr algn="r"/>
            <a:fld id="{64D5874D-3F8E-413B-8E68-7720B895BA66}" type="slidenum">
              <a:rPr lang="en-GB" altLang="cs-CZ" sz="1200" i="0"/>
              <a:pPr algn="r"/>
              <a:t>6</a:t>
            </a:fld>
            <a:endParaRPr lang="en-GB" altLang="cs-CZ" sz="1200" i="0"/>
          </a:p>
        </p:txBody>
      </p:sp>
    </p:spTree>
    <p:extLst>
      <p:ext uri="{BB962C8B-B14F-4D97-AF65-F5344CB8AC3E}">
        <p14:creationId xmlns:p14="http://schemas.microsoft.com/office/powerpoint/2010/main" val="507448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p:spPr>
        <p:txBody>
          <a:bodyPr/>
          <a:lstStyle/>
          <a:p>
            <a:endParaRPr lang="cs-CZ" altLang="cs-CZ"/>
          </a:p>
        </p:txBody>
      </p:sp>
      <p:sp>
        <p:nvSpPr>
          <p:cNvPr id="7172" name="Slide Number Placeholder 3"/>
          <p:cNvSpPr txBox="1">
            <a:spLocks noGrp="1"/>
          </p:cNvSpPr>
          <p:nvPr/>
        </p:nvSpPr>
        <p:spPr bwMode="auto">
          <a:xfrm>
            <a:off x="4005263" y="9694863"/>
            <a:ext cx="3063875"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006" tIns="47503" rIns="95006" bIns="47503" anchor="b"/>
          <a:lstStyle>
            <a:lvl1pPr defTabSz="949325">
              <a:defRPr sz="2000" i="1">
                <a:solidFill>
                  <a:schemeClr val="tx1"/>
                </a:solidFill>
                <a:latin typeface="Times New Roman" panose="02020603050405020304" pitchFamily="18" charset="0"/>
              </a:defRPr>
            </a:lvl1pPr>
            <a:lvl2pPr marL="742950" indent="-285750" defTabSz="949325">
              <a:defRPr sz="2000" i="1">
                <a:solidFill>
                  <a:schemeClr val="tx1"/>
                </a:solidFill>
                <a:latin typeface="Times New Roman" panose="02020603050405020304" pitchFamily="18" charset="0"/>
              </a:defRPr>
            </a:lvl2pPr>
            <a:lvl3pPr marL="1143000" indent="-228600" defTabSz="949325">
              <a:defRPr sz="2000" i="1">
                <a:solidFill>
                  <a:schemeClr val="tx1"/>
                </a:solidFill>
                <a:latin typeface="Times New Roman" panose="02020603050405020304" pitchFamily="18" charset="0"/>
              </a:defRPr>
            </a:lvl3pPr>
            <a:lvl4pPr marL="1600200" indent="-228600" defTabSz="949325">
              <a:defRPr sz="2000" i="1">
                <a:solidFill>
                  <a:schemeClr val="tx1"/>
                </a:solidFill>
                <a:latin typeface="Times New Roman" panose="02020603050405020304" pitchFamily="18" charset="0"/>
              </a:defRPr>
            </a:lvl4pPr>
            <a:lvl5pPr marL="2057400" indent="-228600" defTabSz="949325">
              <a:defRPr sz="2000" i="1">
                <a:solidFill>
                  <a:schemeClr val="tx1"/>
                </a:solidFill>
                <a:latin typeface="Times New Roman" panose="02020603050405020304" pitchFamily="18" charset="0"/>
              </a:defRPr>
            </a:lvl5pPr>
            <a:lvl6pPr marL="2514600" indent="-228600" defTabSz="949325"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defTabSz="949325"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defTabSz="949325"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defTabSz="949325" eaLnBrk="0" fontAlgn="base" hangingPunct="0">
              <a:spcBef>
                <a:spcPct val="0"/>
              </a:spcBef>
              <a:spcAft>
                <a:spcPct val="0"/>
              </a:spcAft>
              <a:defRPr sz="2000" i="1">
                <a:solidFill>
                  <a:schemeClr val="tx1"/>
                </a:solidFill>
                <a:latin typeface="Times New Roman" panose="02020603050405020304" pitchFamily="18" charset="0"/>
              </a:defRPr>
            </a:lvl9pPr>
          </a:lstStyle>
          <a:p>
            <a:pPr algn="r"/>
            <a:fld id="{64D5874D-3F8E-413B-8E68-7720B895BA66}" type="slidenum">
              <a:rPr lang="en-GB" altLang="cs-CZ" sz="1200" i="0"/>
              <a:pPr algn="r"/>
              <a:t>7</a:t>
            </a:fld>
            <a:endParaRPr lang="en-GB" altLang="cs-CZ" sz="1200" i="0"/>
          </a:p>
        </p:txBody>
      </p:sp>
    </p:spTree>
    <p:extLst>
      <p:ext uri="{BB962C8B-B14F-4D97-AF65-F5344CB8AC3E}">
        <p14:creationId xmlns:p14="http://schemas.microsoft.com/office/powerpoint/2010/main" val="1429093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p:spPr>
        <p:txBody>
          <a:bodyPr/>
          <a:lstStyle/>
          <a:p>
            <a:endParaRPr lang="cs-CZ" altLang="cs-CZ"/>
          </a:p>
        </p:txBody>
      </p:sp>
      <p:sp>
        <p:nvSpPr>
          <p:cNvPr id="7172" name="Slide Number Placeholder 3"/>
          <p:cNvSpPr txBox="1">
            <a:spLocks noGrp="1"/>
          </p:cNvSpPr>
          <p:nvPr/>
        </p:nvSpPr>
        <p:spPr bwMode="auto">
          <a:xfrm>
            <a:off x="4005263" y="9694863"/>
            <a:ext cx="3063875"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006" tIns="47503" rIns="95006" bIns="47503" anchor="b"/>
          <a:lstStyle>
            <a:lvl1pPr defTabSz="949325">
              <a:defRPr sz="2000" i="1">
                <a:solidFill>
                  <a:schemeClr val="tx1"/>
                </a:solidFill>
                <a:latin typeface="Times New Roman" panose="02020603050405020304" pitchFamily="18" charset="0"/>
              </a:defRPr>
            </a:lvl1pPr>
            <a:lvl2pPr marL="742950" indent="-285750" defTabSz="949325">
              <a:defRPr sz="2000" i="1">
                <a:solidFill>
                  <a:schemeClr val="tx1"/>
                </a:solidFill>
                <a:latin typeface="Times New Roman" panose="02020603050405020304" pitchFamily="18" charset="0"/>
              </a:defRPr>
            </a:lvl2pPr>
            <a:lvl3pPr marL="1143000" indent="-228600" defTabSz="949325">
              <a:defRPr sz="2000" i="1">
                <a:solidFill>
                  <a:schemeClr val="tx1"/>
                </a:solidFill>
                <a:latin typeface="Times New Roman" panose="02020603050405020304" pitchFamily="18" charset="0"/>
              </a:defRPr>
            </a:lvl3pPr>
            <a:lvl4pPr marL="1600200" indent="-228600" defTabSz="949325">
              <a:defRPr sz="2000" i="1">
                <a:solidFill>
                  <a:schemeClr val="tx1"/>
                </a:solidFill>
                <a:latin typeface="Times New Roman" panose="02020603050405020304" pitchFamily="18" charset="0"/>
              </a:defRPr>
            </a:lvl4pPr>
            <a:lvl5pPr marL="2057400" indent="-228600" defTabSz="949325">
              <a:defRPr sz="2000" i="1">
                <a:solidFill>
                  <a:schemeClr val="tx1"/>
                </a:solidFill>
                <a:latin typeface="Times New Roman" panose="02020603050405020304" pitchFamily="18" charset="0"/>
              </a:defRPr>
            </a:lvl5pPr>
            <a:lvl6pPr marL="2514600" indent="-228600" defTabSz="949325"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defTabSz="949325"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defTabSz="949325"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defTabSz="949325" eaLnBrk="0" fontAlgn="base" hangingPunct="0">
              <a:spcBef>
                <a:spcPct val="0"/>
              </a:spcBef>
              <a:spcAft>
                <a:spcPct val="0"/>
              </a:spcAft>
              <a:defRPr sz="2000" i="1">
                <a:solidFill>
                  <a:schemeClr val="tx1"/>
                </a:solidFill>
                <a:latin typeface="Times New Roman" panose="02020603050405020304" pitchFamily="18" charset="0"/>
              </a:defRPr>
            </a:lvl9pPr>
          </a:lstStyle>
          <a:p>
            <a:pPr algn="r"/>
            <a:fld id="{64D5874D-3F8E-413B-8E68-7720B895BA66}" type="slidenum">
              <a:rPr lang="en-GB" altLang="cs-CZ" sz="1200" i="0"/>
              <a:pPr algn="r"/>
              <a:t>8</a:t>
            </a:fld>
            <a:endParaRPr lang="en-GB" altLang="cs-CZ" sz="1200" i="0"/>
          </a:p>
        </p:txBody>
      </p:sp>
    </p:spTree>
    <p:extLst>
      <p:ext uri="{BB962C8B-B14F-4D97-AF65-F5344CB8AC3E}">
        <p14:creationId xmlns:p14="http://schemas.microsoft.com/office/powerpoint/2010/main" val="96109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p:spPr>
        <p:txBody>
          <a:bodyPr/>
          <a:lstStyle/>
          <a:p>
            <a:endParaRPr lang="cs-CZ" altLang="cs-CZ"/>
          </a:p>
        </p:txBody>
      </p:sp>
      <p:sp>
        <p:nvSpPr>
          <p:cNvPr id="7172" name="Slide Number Placeholder 3"/>
          <p:cNvSpPr txBox="1">
            <a:spLocks noGrp="1"/>
          </p:cNvSpPr>
          <p:nvPr/>
        </p:nvSpPr>
        <p:spPr bwMode="auto">
          <a:xfrm>
            <a:off x="4005263" y="9694863"/>
            <a:ext cx="3063875"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006" tIns="47503" rIns="95006" bIns="47503" anchor="b"/>
          <a:lstStyle>
            <a:lvl1pPr defTabSz="949325">
              <a:defRPr sz="2000" i="1">
                <a:solidFill>
                  <a:schemeClr val="tx1"/>
                </a:solidFill>
                <a:latin typeface="Times New Roman" panose="02020603050405020304" pitchFamily="18" charset="0"/>
              </a:defRPr>
            </a:lvl1pPr>
            <a:lvl2pPr marL="742950" indent="-285750" defTabSz="949325">
              <a:defRPr sz="2000" i="1">
                <a:solidFill>
                  <a:schemeClr val="tx1"/>
                </a:solidFill>
                <a:latin typeface="Times New Roman" panose="02020603050405020304" pitchFamily="18" charset="0"/>
              </a:defRPr>
            </a:lvl2pPr>
            <a:lvl3pPr marL="1143000" indent="-228600" defTabSz="949325">
              <a:defRPr sz="2000" i="1">
                <a:solidFill>
                  <a:schemeClr val="tx1"/>
                </a:solidFill>
                <a:latin typeface="Times New Roman" panose="02020603050405020304" pitchFamily="18" charset="0"/>
              </a:defRPr>
            </a:lvl3pPr>
            <a:lvl4pPr marL="1600200" indent="-228600" defTabSz="949325">
              <a:defRPr sz="2000" i="1">
                <a:solidFill>
                  <a:schemeClr val="tx1"/>
                </a:solidFill>
                <a:latin typeface="Times New Roman" panose="02020603050405020304" pitchFamily="18" charset="0"/>
              </a:defRPr>
            </a:lvl4pPr>
            <a:lvl5pPr marL="2057400" indent="-228600" defTabSz="949325">
              <a:defRPr sz="2000" i="1">
                <a:solidFill>
                  <a:schemeClr val="tx1"/>
                </a:solidFill>
                <a:latin typeface="Times New Roman" panose="02020603050405020304" pitchFamily="18" charset="0"/>
              </a:defRPr>
            </a:lvl5pPr>
            <a:lvl6pPr marL="2514600" indent="-228600" defTabSz="949325"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defTabSz="949325"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defTabSz="949325"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defTabSz="949325" eaLnBrk="0" fontAlgn="base" hangingPunct="0">
              <a:spcBef>
                <a:spcPct val="0"/>
              </a:spcBef>
              <a:spcAft>
                <a:spcPct val="0"/>
              </a:spcAft>
              <a:defRPr sz="2000" i="1">
                <a:solidFill>
                  <a:schemeClr val="tx1"/>
                </a:solidFill>
                <a:latin typeface="Times New Roman" panose="02020603050405020304" pitchFamily="18" charset="0"/>
              </a:defRPr>
            </a:lvl9pPr>
          </a:lstStyle>
          <a:p>
            <a:pPr algn="r"/>
            <a:fld id="{64D5874D-3F8E-413B-8E68-7720B895BA66}" type="slidenum">
              <a:rPr lang="en-GB" altLang="cs-CZ" sz="1200" i="0"/>
              <a:pPr algn="r"/>
              <a:t>9</a:t>
            </a:fld>
            <a:endParaRPr lang="en-GB" altLang="cs-CZ" sz="1200" i="0"/>
          </a:p>
        </p:txBody>
      </p:sp>
    </p:spTree>
    <p:extLst>
      <p:ext uri="{BB962C8B-B14F-4D97-AF65-F5344CB8AC3E}">
        <p14:creationId xmlns:p14="http://schemas.microsoft.com/office/powerpoint/2010/main" val="2371853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Tahoma" pitchFamily="34" charset="0"/>
                <a:ea typeface="Tahoma" pitchFamily="34" charset="0"/>
                <a:cs typeface="Tahoma" pitchFamily="34" charset="0"/>
              </a:defRPr>
            </a:lvl1pPr>
          </a:lstStyle>
          <a:p>
            <a:r>
              <a:rPr lang="en-US"/>
              <a:t>Click to edit Master title style</a:t>
            </a:r>
            <a:endParaRPr lang="cs-CZ"/>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atin typeface="Tahoma" pitchFamily="34" charset="0"/>
                <a:ea typeface="Tahoma" pitchFamily="34" charset="0"/>
                <a:cs typeface="Tahom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cs-CZ" dirty="0"/>
          </a:p>
        </p:txBody>
      </p:sp>
    </p:spTree>
    <p:extLst>
      <p:ext uri="{BB962C8B-B14F-4D97-AF65-F5344CB8AC3E}">
        <p14:creationId xmlns:p14="http://schemas.microsoft.com/office/powerpoint/2010/main" val="3117345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cs-CZ"/>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Tree>
    <p:extLst>
      <p:ext uri="{BB962C8B-B14F-4D97-AF65-F5344CB8AC3E}">
        <p14:creationId xmlns:p14="http://schemas.microsoft.com/office/powerpoint/2010/main" val="26445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cs-CZ"/>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Tree>
    <p:extLst>
      <p:ext uri="{BB962C8B-B14F-4D97-AF65-F5344CB8AC3E}">
        <p14:creationId xmlns:p14="http://schemas.microsoft.com/office/powerpoint/2010/main" val="1212004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Tree>
    <p:extLst>
      <p:ext uri="{BB962C8B-B14F-4D97-AF65-F5344CB8AC3E}">
        <p14:creationId xmlns:p14="http://schemas.microsoft.com/office/powerpoint/2010/main" val="1058277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508918"/>
          </a:xfrm>
          <a:prstGeom prst="rect">
            <a:avLst/>
          </a:prstGeom>
        </p:spPr>
        <p:txBody>
          <a:bodyPr/>
          <a:lstStyle>
            <a:lvl1pPr>
              <a:defRPr>
                <a:latin typeface="Tahoma" pitchFamily="34" charset="0"/>
                <a:ea typeface="Tahoma" pitchFamily="34" charset="0"/>
                <a:cs typeface="Tahoma" pitchFamily="34" charset="0"/>
              </a:defRPr>
            </a:lvl1pPr>
          </a:lstStyle>
          <a:p>
            <a:r>
              <a:rPr lang="en-US" dirty="0"/>
              <a:t>Click to edit Master title style</a:t>
            </a:r>
            <a:endParaRPr lang="cs-CZ"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Tahoma" pitchFamily="34" charset="0"/>
                <a:ea typeface="Tahoma" pitchFamily="34" charset="0"/>
                <a:cs typeface="Tahoma" pitchFamily="34" charset="0"/>
              </a:defRPr>
            </a:lvl1pPr>
            <a:lvl2pPr>
              <a:defRPr>
                <a:latin typeface="Tahoma" pitchFamily="34" charset="0"/>
                <a:ea typeface="Tahoma" pitchFamily="34" charset="0"/>
                <a:cs typeface="Tahoma" pitchFamily="34" charset="0"/>
              </a:defRPr>
            </a:lvl2pPr>
            <a:lvl3pPr>
              <a:defRPr>
                <a:latin typeface="Tahoma" pitchFamily="34" charset="0"/>
                <a:ea typeface="Tahoma" pitchFamily="34" charset="0"/>
                <a:cs typeface="Tahoma" pitchFamily="34" charset="0"/>
              </a:defRPr>
            </a:lvl3pPr>
            <a:lvl4pPr>
              <a:defRPr>
                <a:latin typeface="Tahoma" pitchFamily="34" charset="0"/>
                <a:ea typeface="Tahoma" pitchFamily="34" charset="0"/>
                <a:cs typeface="Tahoma" pitchFamily="34" charset="0"/>
              </a:defRPr>
            </a:lvl4pPr>
            <a:lvl5pPr>
              <a:defRPr>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Tree>
    <p:extLst>
      <p:ext uri="{BB962C8B-B14F-4D97-AF65-F5344CB8AC3E}">
        <p14:creationId xmlns:p14="http://schemas.microsoft.com/office/powerpoint/2010/main" val="1920349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cs-CZ"/>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28875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508918"/>
          </a:xfrm>
          <a:prstGeom prst="rect">
            <a:avLst/>
          </a:prstGeom>
        </p:spPr>
        <p:txBody>
          <a:bodyPr/>
          <a:lstStyle>
            <a:lvl1pPr>
              <a:defRPr>
                <a:latin typeface="Tahoma" pitchFamily="34" charset="0"/>
                <a:ea typeface="Tahoma" pitchFamily="34" charset="0"/>
                <a:cs typeface="Tahoma" pitchFamily="34" charset="0"/>
              </a:defRPr>
            </a:lvl1pPr>
          </a:lstStyle>
          <a:p>
            <a:r>
              <a:rPr lang="en-US"/>
              <a:t>Click to edit Master title style</a:t>
            </a:r>
            <a:endParaRPr lang="cs-CZ"/>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Tahoma" pitchFamily="34" charset="0"/>
                <a:ea typeface="Tahoma" pitchFamily="34" charset="0"/>
                <a:cs typeface="Tahoma" pitchFamily="34" charset="0"/>
              </a:defRPr>
            </a:lvl1pPr>
            <a:lvl2pPr>
              <a:defRPr sz="2400">
                <a:latin typeface="Tahoma" pitchFamily="34" charset="0"/>
                <a:ea typeface="Tahoma" pitchFamily="34" charset="0"/>
                <a:cs typeface="Tahoma" pitchFamily="34" charset="0"/>
              </a:defRPr>
            </a:lvl2pPr>
            <a:lvl3pPr>
              <a:defRPr sz="2000">
                <a:latin typeface="Tahoma" pitchFamily="34" charset="0"/>
                <a:ea typeface="Tahoma" pitchFamily="34" charset="0"/>
                <a:cs typeface="Tahoma" pitchFamily="34" charset="0"/>
              </a:defRPr>
            </a:lvl3pPr>
            <a:lvl4pPr>
              <a:defRPr sz="1800">
                <a:latin typeface="Tahoma" pitchFamily="34" charset="0"/>
                <a:ea typeface="Tahoma" pitchFamily="34" charset="0"/>
                <a:cs typeface="Tahoma" pitchFamily="34" charset="0"/>
              </a:defRPr>
            </a:lvl4pPr>
            <a:lvl5pPr>
              <a:defRPr sz="1800">
                <a:latin typeface="Tahoma" pitchFamily="34" charset="0"/>
                <a:ea typeface="Tahoma" pitchFamily="34" charset="0"/>
                <a:cs typeface="Tahoma"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Tahoma" pitchFamily="34" charset="0"/>
                <a:ea typeface="Tahoma" pitchFamily="34" charset="0"/>
                <a:cs typeface="Tahoma" pitchFamily="34" charset="0"/>
              </a:defRPr>
            </a:lvl1pPr>
            <a:lvl2pPr>
              <a:defRPr sz="2400">
                <a:latin typeface="Tahoma" pitchFamily="34" charset="0"/>
                <a:ea typeface="Tahoma" pitchFamily="34" charset="0"/>
                <a:cs typeface="Tahoma" pitchFamily="34" charset="0"/>
              </a:defRPr>
            </a:lvl2pPr>
            <a:lvl3pPr>
              <a:defRPr sz="2000">
                <a:latin typeface="Tahoma" pitchFamily="34" charset="0"/>
                <a:ea typeface="Tahoma" pitchFamily="34" charset="0"/>
                <a:cs typeface="Tahoma" pitchFamily="34" charset="0"/>
              </a:defRPr>
            </a:lvl3pPr>
            <a:lvl4pPr>
              <a:defRPr sz="1800">
                <a:latin typeface="Tahoma" pitchFamily="34" charset="0"/>
                <a:ea typeface="Tahoma" pitchFamily="34" charset="0"/>
                <a:cs typeface="Tahoma" pitchFamily="34" charset="0"/>
              </a:defRPr>
            </a:lvl4pPr>
            <a:lvl5pPr>
              <a:defRPr sz="1800">
                <a:latin typeface="Tahoma" pitchFamily="34" charset="0"/>
                <a:ea typeface="Tahoma" pitchFamily="34" charset="0"/>
                <a:cs typeface="Tahoma"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Tree>
    <p:extLst>
      <p:ext uri="{BB962C8B-B14F-4D97-AF65-F5344CB8AC3E}">
        <p14:creationId xmlns:p14="http://schemas.microsoft.com/office/powerpoint/2010/main" val="400678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436910"/>
          </a:xfrm>
          <a:prstGeom prst="rect">
            <a:avLst/>
          </a:prstGeom>
        </p:spPr>
        <p:txBody>
          <a:bodyPr/>
          <a:lstStyle>
            <a:lvl1pPr>
              <a:defRPr>
                <a:latin typeface="Tahoma" pitchFamily="34" charset="0"/>
                <a:ea typeface="Tahoma" pitchFamily="34" charset="0"/>
                <a:cs typeface="Tahoma" pitchFamily="34" charset="0"/>
              </a:defRPr>
            </a:lvl1pPr>
          </a:lstStyle>
          <a:p>
            <a:r>
              <a:rPr lang="en-US"/>
              <a:t>Click to edit Master title style</a:t>
            </a:r>
            <a:endParaRPr lang="cs-CZ"/>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Tree>
    <p:extLst>
      <p:ext uri="{BB962C8B-B14F-4D97-AF65-F5344CB8AC3E}">
        <p14:creationId xmlns:p14="http://schemas.microsoft.com/office/powerpoint/2010/main" val="86988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cs-CZ"/>
          </a:p>
        </p:txBody>
      </p:sp>
    </p:spTree>
    <p:extLst>
      <p:ext uri="{BB962C8B-B14F-4D97-AF65-F5344CB8AC3E}">
        <p14:creationId xmlns:p14="http://schemas.microsoft.com/office/powerpoint/2010/main" val="4131322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2158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3008313" cy="526380"/>
          </a:xfrm>
          <a:prstGeom prst="rect">
            <a:avLst/>
          </a:prstGeom>
        </p:spPr>
        <p:txBody>
          <a:bodyPr anchor="b"/>
          <a:lstStyle>
            <a:lvl1pPr algn="l">
              <a:defRPr sz="2000" b="1"/>
            </a:lvl1pPr>
          </a:lstStyle>
          <a:p>
            <a:r>
              <a:rPr lang="en-US" dirty="0"/>
              <a:t>Click to edit Master title style</a:t>
            </a:r>
            <a:endParaRPr lang="cs-CZ" dirty="0"/>
          </a:p>
        </p:txBody>
      </p:sp>
      <p:sp>
        <p:nvSpPr>
          <p:cNvPr id="3" name="Content Placeholder 2"/>
          <p:cNvSpPr>
            <a:spLocks noGrp="1"/>
          </p:cNvSpPr>
          <p:nvPr>
            <p:ph idx="1"/>
          </p:nvPr>
        </p:nvSpPr>
        <p:spPr>
          <a:xfrm>
            <a:off x="3563888" y="908720"/>
            <a:ext cx="5111750" cy="521744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17739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cs-CZ"/>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45777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21" Type="http://schemas.openxmlformats.org/officeDocument/2006/relationships/image" Target="../media/image8.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image" Target="../media/image6.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Line 11"/>
          <p:cNvSpPr>
            <a:spLocks noChangeShapeType="1"/>
          </p:cNvSpPr>
          <p:nvPr/>
        </p:nvSpPr>
        <p:spPr bwMode="auto">
          <a:xfrm>
            <a:off x="457200" y="6400800"/>
            <a:ext cx="830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9" name="Line 19"/>
          <p:cNvSpPr>
            <a:spLocks noChangeShapeType="1"/>
          </p:cNvSpPr>
          <p:nvPr/>
        </p:nvSpPr>
        <p:spPr bwMode="auto">
          <a:xfrm>
            <a:off x="457200" y="855663"/>
            <a:ext cx="830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 name="Text Box 20"/>
          <p:cNvSpPr txBox="1">
            <a:spLocks noChangeArrowheads="1"/>
          </p:cNvSpPr>
          <p:nvPr/>
        </p:nvSpPr>
        <p:spPr bwMode="auto">
          <a:xfrm>
            <a:off x="395288" y="6497638"/>
            <a:ext cx="8424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i="1">
                <a:solidFill>
                  <a:schemeClr val="tx1"/>
                </a:solidFill>
                <a:latin typeface="Times New Roman" panose="02020603050405020304" pitchFamily="18" charset="0"/>
              </a:defRPr>
            </a:lvl1pPr>
            <a:lvl2pPr marL="742950" indent="-285750">
              <a:defRPr sz="2000" i="1">
                <a:solidFill>
                  <a:schemeClr val="tx1"/>
                </a:solidFill>
                <a:latin typeface="Times New Roman" panose="02020603050405020304" pitchFamily="18" charset="0"/>
              </a:defRPr>
            </a:lvl2pPr>
            <a:lvl3pPr marL="1143000" indent="-228600">
              <a:defRPr sz="2000" i="1">
                <a:solidFill>
                  <a:schemeClr val="tx1"/>
                </a:solidFill>
                <a:latin typeface="Times New Roman" panose="02020603050405020304" pitchFamily="18" charset="0"/>
              </a:defRPr>
            </a:lvl3pPr>
            <a:lvl4pPr marL="1600200" indent="-228600">
              <a:defRPr sz="2000" i="1">
                <a:solidFill>
                  <a:schemeClr val="tx1"/>
                </a:solidFill>
                <a:latin typeface="Times New Roman" panose="02020603050405020304" pitchFamily="18" charset="0"/>
              </a:defRPr>
            </a:lvl4pPr>
            <a:lvl5pPr marL="2057400" indent="-22860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a:defRPr/>
            </a:pPr>
            <a:r>
              <a:rPr lang="cs-CZ" altLang="cs-CZ" sz="1000" i="0" dirty="0">
                <a:latin typeface="Tahoma" panose="020B0604030504040204" pitchFamily="34" charset="0"/>
              </a:rPr>
              <a:t>TN01000026</a:t>
            </a:r>
            <a:r>
              <a:rPr lang="en-GB" altLang="cs-CZ" sz="1000" i="0" dirty="0">
                <a:latin typeface="Tahoma" panose="020B0604030504040204" pitchFamily="34" charset="0"/>
              </a:rPr>
              <a:t>			</a:t>
            </a:r>
            <a:r>
              <a:rPr lang="cs-CZ" altLang="cs-CZ" sz="1000" i="0" dirty="0">
                <a:latin typeface="Tahoma" panose="020B0604030504040204" pitchFamily="34" charset="0"/>
              </a:rPr>
              <a:t>Str. </a:t>
            </a:r>
            <a:fld id="{80E63717-A9D3-4DE9-A39B-E9A27C3429E1}" type="slidenum">
              <a:rPr lang="cs-CZ" altLang="cs-CZ" sz="1000" i="0" smtClean="0">
                <a:latin typeface="Tahoma" panose="020B0604030504040204" pitchFamily="34" charset="0"/>
              </a:rPr>
              <a:pPr>
                <a:defRPr/>
              </a:pPr>
              <a:t>‹#›</a:t>
            </a:fld>
            <a:r>
              <a:rPr lang="en-GB" altLang="cs-CZ" sz="1000" i="0" dirty="0">
                <a:latin typeface="Tahoma" panose="020B0604030504040204" pitchFamily="34" charset="0"/>
              </a:rPr>
              <a:t>		</a:t>
            </a:r>
            <a:r>
              <a:rPr lang="cs-CZ" altLang="cs-CZ" sz="1000" i="0" dirty="0">
                <a:latin typeface="Tahoma" panose="020B0604030504040204" pitchFamily="34" charset="0"/>
              </a:rPr>
              <a:t>                 </a:t>
            </a:r>
            <a:r>
              <a:rPr lang="en-GB" altLang="cs-CZ" sz="1000" i="0" dirty="0">
                <a:latin typeface="Tahoma" panose="020B0604030504040204" pitchFamily="34" charset="0"/>
              </a:rPr>
              <a:t> </a:t>
            </a:r>
            <a:r>
              <a:rPr lang="cs-CZ" altLang="cs-CZ" sz="1000" i="0" dirty="0">
                <a:solidFill>
                  <a:schemeClr val="tx1"/>
                </a:solidFill>
                <a:latin typeface="Tahoma" panose="020B0604030504040204" pitchFamily="34" charset="0"/>
              </a:rPr>
              <a:t>Za DP</a:t>
            </a:r>
            <a:r>
              <a:rPr lang="cs-CZ" altLang="cs-CZ" sz="1000" i="0" baseline="0" dirty="0">
                <a:solidFill>
                  <a:schemeClr val="tx1"/>
                </a:solidFill>
                <a:latin typeface="Tahoma" panose="020B0604030504040204" pitchFamily="34" charset="0"/>
              </a:rPr>
              <a:t>2</a:t>
            </a:r>
            <a:r>
              <a:rPr lang="en-GB" altLang="cs-CZ" sz="1000" i="0" baseline="0" dirty="0">
                <a:solidFill>
                  <a:schemeClr val="tx1"/>
                </a:solidFill>
                <a:latin typeface="Tahoma" panose="020B0604030504040204" pitchFamily="34" charset="0"/>
              </a:rPr>
              <a:t> WP02</a:t>
            </a:r>
            <a:r>
              <a:rPr lang="cs-CZ" altLang="cs-CZ" sz="1000" i="0" baseline="0" dirty="0">
                <a:solidFill>
                  <a:schemeClr val="tx1"/>
                </a:solidFill>
                <a:latin typeface="Tahoma" panose="020B0604030504040204" pitchFamily="34" charset="0"/>
              </a:rPr>
              <a:t> </a:t>
            </a:r>
            <a:r>
              <a:rPr lang="en-GB" altLang="cs-CZ" sz="1000" i="0" baseline="0" dirty="0" err="1">
                <a:solidFill>
                  <a:schemeClr val="tx1"/>
                </a:solidFill>
                <a:latin typeface="Tahoma" panose="020B0604030504040204" pitchFamily="34" charset="0"/>
              </a:rPr>
              <a:t>Zden</a:t>
            </a:r>
            <a:r>
              <a:rPr lang="cs-CZ" altLang="cs-CZ" sz="1000" i="0" baseline="0" dirty="0">
                <a:solidFill>
                  <a:schemeClr val="tx1"/>
                </a:solidFill>
                <a:latin typeface="Tahoma" panose="020B0604030504040204" pitchFamily="34" charset="0"/>
              </a:rPr>
              <a:t>ěk Neusser</a:t>
            </a:r>
            <a:r>
              <a:rPr lang="cs-CZ" altLang="cs-CZ" sz="1000" i="0" dirty="0">
                <a:solidFill>
                  <a:schemeClr val="tx1"/>
                </a:solidFill>
                <a:latin typeface="Tahoma" panose="020B0604030504040204" pitchFamily="34" charset="0"/>
              </a:rPr>
              <a:t>, ČVUT v Praze</a:t>
            </a:r>
            <a:endParaRPr lang="en-GB" altLang="cs-CZ" sz="1000" i="0" dirty="0">
              <a:solidFill>
                <a:schemeClr val="tx1"/>
              </a:solidFill>
              <a:latin typeface="Tahoma" panose="020B0604030504040204" pitchFamily="34" charset="0"/>
            </a:endParaRPr>
          </a:p>
        </p:txBody>
      </p:sp>
      <p:sp>
        <p:nvSpPr>
          <p:cNvPr id="1032" name="Rectangle 21"/>
          <p:cNvSpPr>
            <a:spLocks noChangeArrowheads="1"/>
          </p:cNvSpPr>
          <p:nvPr/>
        </p:nvSpPr>
        <p:spPr bwMode="auto">
          <a:xfrm>
            <a:off x="457200" y="914400"/>
            <a:ext cx="8305800" cy="5334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i="1">
                <a:solidFill>
                  <a:schemeClr val="tx1"/>
                </a:solidFill>
                <a:latin typeface="Times New Roman" pitchFamily="18" charset="0"/>
              </a:defRPr>
            </a:lvl1pPr>
            <a:lvl2pPr marL="742950" indent="-285750">
              <a:defRPr sz="2000" i="1">
                <a:solidFill>
                  <a:schemeClr val="tx1"/>
                </a:solidFill>
                <a:latin typeface="Times New Roman" pitchFamily="18" charset="0"/>
              </a:defRPr>
            </a:lvl2pPr>
            <a:lvl3pPr marL="1143000" indent="-228600">
              <a:defRPr sz="2000" i="1">
                <a:solidFill>
                  <a:schemeClr val="tx1"/>
                </a:solidFill>
                <a:latin typeface="Times New Roman" pitchFamily="18" charset="0"/>
              </a:defRPr>
            </a:lvl3pPr>
            <a:lvl4pPr marL="1600200" indent="-228600">
              <a:defRPr sz="2000" i="1">
                <a:solidFill>
                  <a:schemeClr val="tx1"/>
                </a:solidFill>
                <a:latin typeface="Times New Roman" pitchFamily="18" charset="0"/>
              </a:defRPr>
            </a:lvl4pPr>
            <a:lvl5pPr marL="2057400" indent="-228600">
              <a:defRPr sz="2000" i="1">
                <a:solidFill>
                  <a:schemeClr val="tx1"/>
                </a:solidFill>
                <a:latin typeface="Times New Roman" pitchFamily="18" charset="0"/>
              </a:defRPr>
            </a:lvl5pPr>
            <a:lvl6pPr marL="2514600" indent="-228600" eaLnBrk="0" fontAlgn="base" hangingPunct="0">
              <a:spcBef>
                <a:spcPct val="0"/>
              </a:spcBef>
              <a:spcAft>
                <a:spcPct val="0"/>
              </a:spcAft>
              <a:defRPr sz="2000" i="1">
                <a:solidFill>
                  <a:schemeClr val="tx1"/>
                </a:solidFill>
                <a:latin typeface="Times New Roman" pitchFamily="18" charset="0"/>
              </a:defRPr>
            </a:lvl6pPr>
            <a:lvl7pPr marL="2971800" indent="-228600" eaLnBrk="0" fontAlgn="base" hangingPunct="0">
              <a:spcBef>
                <a:spcPct val="0"/>
              </a:spcBef>
              <a:spcAft>
                <a:spcPct val="0"/>
              </a:spcAft>
              <a:defRPr sz="2000" i="1">
                <a:solidFill>
                  <a:schemeClr val="tx1"/>
                </a:solidFill>
                <a:latin typeface="Times New Roman" pitchFamily="18" charset="0"/>
              </a:defRPr>
            </a:lvl7pPr>
            <a:lvl8pPr marL="3429000" indent="-228600" eaLnBrk="0" fontAlgn="base" hangingPunct="0">
              <a:spcBef>
                <a:spcPct val="0"/>
              </a:spcBef>
              <a:spcAft>
                <a:spcPct val="0"/>
              </a:spcAft>
              <a:defRPr sz="2000" i="1">
                <a:solidFill>
                  <a:schemeClr val="tx1"/>
                </a:solidFill>
                <a:latin typeface="Times New Roman" pitchFamily="18" charset="0"/>
              </a:defRPr>
            </a:lvl8pPr>
            <a:lvl9pPr marL="3886200" indent="-228600" eaLnBrk="0" fontAlgn="base" hangingPunct="0">
              <a:spcBef>
                <a:spcPct val="0"/>
              </a:spcBef>
              <a:spcAft>
                <a:spcPct val="0"/>
              </a:spcAft>
              <a:defRPr sz="2000" i="1">
                <a:solidFill>
                  <a:schemeClr val="tx1"/>
                </a:solidFill>
                <a:latin typeface="Times New Roman" pitchFamily="18" charset="0"/>
              </a:defRPr>
            </a:lvl9pPr>
          </a:lstStyle>
          <a:p>
            <a:pPr algn="ctr">
              <a:defRPr/>
            </a:pPr>
            <a:endParaRPr lang="cs-CZ" altLang="cs-CZ" i="0">
              <a:latin typeface="Tahoma" pitchFamily="34" charset="0"/>
            </a:endParaRPr>
          </a:p>
        </p:txBody>
      </p:sp>
      <p:sp>
        <p:nvSpPr>
          <p:cNvPr id="4" name="Text Box 23"/>
          <p:cNvSpPr txBox="1">
            <a:spLocks noChangeArrowheads="1"/>
          </p:cNvSpPr>
          <p:nvPr userDrawn="1"/>
        </p:nvSpPr>
        <p:spPr bwMode="auto">
          <a:xfrm>
            <a:off x="468313" y="1700213"/>
            <a:ext cx="8280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i="1">
                <a:solidFill>
                  <a:schemeClr val="tx1"/>
                </a:solidFill>
                <a:latin typeface="Times New Roman" pitchFamily="18" charset="0"/>
              </a:defRPr>
            </a:lvl1pPr>
            <a:lvl2pPr marL="742950" indent="-285750">
              <a:defRPr sz="2000" i="1">
                <a:solidFill>
                  <a:schemeClr val="tx1"/>
                </a:solidFill>
                <a:latin typeface="Times New Roman" pitchFamily="18" charset="0"/>
              </a:defRPr>
            </a:lvl2pPr>
            <a:lvl3pPr marL="1143000" indent="-228600">
              <a:defRPr sz="2000" i="1">
                <a:solidFill>
                  <a:schemeClr val="tx1"/>
                </a:solidFill>
                <a:latin typeface="Times New Roman" pitchFamily="18" charset="0"/>
              </a:defRPr>
            </a:lvl3pPr>
            <a:lvl4pPr marL="1600200" indent="-228600">
              <a:defRPr sz="2000" i="1">
                <a:solidFill>
                  <a:schemeClr val="tx1"/>
                </a:solidFill>
                <a:latin typeface="Times New Roman" pitchFamily="18" charset="0"/>
              </a:defRPr>
            </a:lvl4pPr>
            <a:lvl5pPr marL="2057400" indent="-228600">
              <a:defRPr sz="2000" i="1">
                <a:solidFill>
                  <a:schemeClr val="tx1"/>
                </a:solidFill>
                <a:latin typeface="Times New Roman" pitchFamily="18" charset="0"/>
              </a:defRPr>
            </a:lvl5pPr>
            <a:lvl6pPr marL="2514600" indent="-228600" eaLnBrk="0" fontAlgn="base" hangingPunct="0">
              <a:spcBef>
                <a:spcPct val="0"/>
              </a:spcBef>
              <a:spcAft>
                <a:spcPct val="0"/>
              </a:spcAft>
              <a:defRPr sz="2000" i="1">
                <a:solidFill>
                  <a:schemeClr val="tx1"/>
                </a:solidFill>
                <a:latin typeface="Times New Roman" pitchFamily="18" charset="0"/>
              </a:defRPr>
            </a:lvl6pPr>
            <a:lvl7pPr marL="2971800" indent="-228600" eaLnBrk="0" fontAlgn="base" hangingPunct="0">
              <a:spcBef>
                <a:spcPct val="0"/>
              </a:spcBef>
              <a:spcAft>
                <a:spcPct val="0"/>
              </a:spcAft>
              <a:defRPr sz="2000" i="1">
                <a:solidFill>
                  <a:schemeClr val="tx1"/>
                </a:solidFill>
                <a:latin typeface="Times New Roman" pitchFamily="18" charset="0"/>
              </a:defRPr>
            </a:lvl7pPr>
            <a:lvl8pPr marL="3429000" indent="-228600" eaLnBrk="0" fontAlgn="base" hangingPunct="0">
              <a:spcBef>
                <a:spcPct val="0"/>
              </a:spcBef>
              <a:spcAft>
                <a:spcPct val="0"/>
              </a:spcAft>
              <a:defRPr sz="2000" i="1">
                <a:solidFill>
                  <a:schemeClr val="tx1"/>
                </a:solidFill>
                <a:latin typeface="Times New Roman" pitchFamily="18" charset="0"/>
              </a:defRPr>
            </a:lvl8pPr>
            <a:lvl9pPr marL="3886200" indent="-228600" eaLnBrk="0" fontAlgn="base" hangingPunct="0">
              <a:spcBef>
                <a:spcPct val="0"/>
              </a:spcBef>
              <a:spcAft>
                <a:spcPct val="0"/>
              </a:spcAft>
              <a:defRPr sz="2000" i="1">
                <a:solidFill>
                  <a:schemeClr val="tx1"/>
                </a:solidFill>
                <a:latin typeface="Times New Roman" pitchFamily="18" charset="0"/>
              </a:defRPr>
            </a:lvl9pPr>
          </a:lstStyle>
          <a:p>
            <a:pPr>
              <a:spcBef>
                <a:spcPct val="50000"/>
              </a:spcBef>
              <a:defRPr/>
            </a:pPr>
            <a:endParaRPr lang="cs-CZ" sz="1800" i="0">
              <a:latin typeface="Tahoma" pitchFamily="34" charset="0"/>
            </a:endParaRPr>
          </a:p>
        </p:txBody>
      </p:sp>
      <p:pic>
        <p:nvPicPr>
          <p:cNvPr id="1035" name="Picture 4"/>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331640" y="6410160"/>
            <a:ext cx="360039" cy="43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Obrázek 1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36628" y="82560"/>
            <a:ext cx="1835696" cy="783421"/>
          </a:xfrm>
          <a:prstGeom prst="rect">
            <a:avLst/>
          </a:prstGeom>
        </p:spPr>
      </p:pic>
      <p:sp>
        <p:nvSpPr>
          <p:cNvPr id="2" name="Text Box 8"/>
          <p:cNvSpPr txBox="1">
            <a:spLocks noChangeArrowheads="1"/>
          </p:cNvSpPr>
          <p:nvPr/>
        </p:nvSpPr>
        <p:spPr bwMode="auto">
          <a:xfrm>
            <a:off x="726654" y="5382"/>
            <a:ext cx="7772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i="1">
                <a:solidFill>
                  <a:schemeClr val="tx1"/>
                </a:solidFill>
                <a:latin typeface="Times New Roman" panose="02020603050405020304" pitchFamily="18" charset="0"/>
              </a:defRPr>
            </a:lvl1pPr>
            <a:lvl2pPr marL="742950" indent="-285750">
              <a:defRPr sz="2000" i="1">
                <a:solidFill>
                  <a:schemeClr val="tx1"/>
                </a:solidFill>
                <a:latin typeface="Times New Roman" panose="02020603050405020304" pitchFamily="18" charset="0"/>
              </a:defRPr>
            </a:lvl2pPr>
            <a:lvl3pPr marL="1143000" indent="-228600">
              <a:defRPr sz="2000" i="1">
                <a:solidFill>
                  <a:schemeClr val="tx1"/>
                </a:solidFill>
                <a:latin typeface="Times New Roman" panose="02020603050405020304" pitchFamily="18" charset="0"/>
              </a:defRPr>
            </a:lvl3pPr>
            <a:lvl4pPr marL="1600200" indent="-228600">
              <a:defRPr sz="2000" i="1">
                <a:solidFill>
                  <a:schemeClr val="tx1"/>
                </a:solidFill>
                <a:latin typeface="Times New Roman" panose="02020603050405020304" pitchFamily="18" charset="0"/>
              </a:defRPr>
            </a:lvl4pPr>
            <a:lvl5pPr marL="2057400" indent="-22860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algn="ctr">
              <a:defRPr/>
            </a:pPr>
            <a:r>
              <a:rPr lang="en-GB" altLang="cs-CZ" sz="1600" b="1" i="0" dirty="0">
                <a:latin typeface="Tahoma" panose="020B0604030504040204" pitchFamily="34" charset="0"/>
              </a:rPr>
              <a:t>Josef</a:t>
            </a:r>
            <a:r>
              <a:rPr lang="cs-CZ" altLang="cs-CZ" sz="1600" b="1" i="0" dirty="0">
                <a:latin typeface="Tahoma" panose="020B0604030504040204" pitchFamily="34" charset="0"/>
              </a:rPr>
              <a:t> Božek </a:t>
            </a:r>
            <a:r>
              <a:rPr lang="cs-CZ" altLang="cs-CZ" sz="1600" b="1" i="0" dirty="0" err="1">
                <a:latin typeface="Tahoma" panose="020B0604030504040204" pitchFamily="34" charset="0"/>
              </a:rPr>
              <a:t>National</a:t>
            </a:r>
            <a:r>
              <a:rPr lang="cs-CZ" altLang="cs-CZ" sz="1600" b="1" i="0" dirty="0">
                <a:latin typeface="Tahoma" panose="020B0604030504040204" pitchFamily="34" charset="0"/>
              </a:rPr>
              <a:t> </a:t>
            </a:r>
            <a:r>
              <a:rPr lang="cs-CZ" altLang="cs-CZ" sz="1600" b="1" i="0" dirty="0" err="1">
                <a:latin typeface="Tahoma" panose="020B0604030504040204" pitchFamily="34" charset="0"/>
              </a:rPr>
              <a:t>Competence</a:t>
            </a:r>
            <a:r>
              <a:rPr lang="cs-CZ" altLang="cs-CZ" sz="1600" b="1" i="0" dirty="0">
                <a:latin typeface="Tahoma" panose="020B0604030504040204" pitchFamily="34" charset="0"/>
              </a:rPr>
              <a:t> Center </a:t>
            </a:r>
            <a:r>
              <a:rPr lang="cs-CZ" altLang="cs-CZ" sz="1600" b="1" i="0" dirty="0" err="1">
                <a:latin typeface="Tahoma" panose="020B0604030504040204" pitchFamily="34" charset="0"/>
              </a:rPr>
              <a:t>for</a:t>
            </a:r>
            <a:r>
              <a:rPr lang="cs-CZ" altLang="cs-CZ" sz="1600" b="1" i="0" dirty="0">
                <a:latin typeface="Tahoma" panose="020B0604030504040204" pitchFamily="34" charset="0"/>
              </a:rPr>
              <a:t> </a:t>
            </a:r>
            <a:r>
              <a:rPr lang="cs-CZ" altLang="cs-CZ" sz="1600" b="1" i="0" dirty="0" err="1">
                <a:latin typeface="Tahoma" panose="020B0604030504040204" pitchFamily="34" charset="0"/>
              </a:rPr>
              <a:t>Surface</a:t>
            </a:r>
            <a:r>
              <a:rPr lang="cs-CZ" altLang="cs-CZ" sz="1600" b="1" i="0" baseline="0" dirty="0">
                <a:latin typeface="Tahoma" panose="020B0604030504040204" pitchFamily="34" charset="0"/>
              </a:rPr>
              <a:t> Transport </a:t>
            </a:r>
            <a:r>
              <a:rPr lang="cs-CZ" altLang="cs-CZ" sz="1600" b="1" i="0" baseline="0" dirty="0" err="1">
                <a:latin typeface="Tahoma" panose="020B0604030504040204" pitchFamily="34" charset="0"/>
              </a:rPr>
              <a:t>Vehicles</a:t>
            </a:r>
            <a:endParaRPr lang="en-GB" altLang="cs-CZ" sz="1600" i="0" dirty="0">
              <a:latin typeface="Tahoma" panose="020B0604030504040204" pitchFamily="34" charset="0"/>
            </a:endParaRPr>
          </a:p>
          <a:p>
            <a:pPr algn="ctr">
              <a:defRPr/>
            </a:pPr>
            <a:r>
              <a:rPr lang="en-GB" altLang="cs-CZ" sz="1600" i="0" dirty="0">
                <a:latin typeface="Tahoma" panose="020B0604030504040204" pitchFamily="34" charset="0"/>
              </a:rPr>
              <a:t>                </a:t>
            </a:r>
            <a:r>
              <a:rPr lang="cs-CZ" altLang="cs-CZ" sz="1600" i="0" dirty="0">
                <a:latin typeface="Tahoma" panose="020B0604030504040204" pitchFamily="34" charset="0"/>
              </a:rPr>
              <a:t>RailSympo NCK1</a:t>
            </a:r>
            <a:r>
              <a:rPr lang="cs-CZ" altLang="cs-CZ" sz="1600" i="0" baseline="0" dirty="0">
                <a:latin typeface="Tahoma" panose="020B0604030504040204" pitchFamily="34" charset="0"/>
              </a:rPr>
              <a:t>       </a:t>
            </a:r>
            <a:r>
              <a:rPr lang="cs-CZ" altLang="cs-CZ" sz="1600" i="0" dirty="0">
                <a:latin typeface="Tahoma" panose="020B0604030504040204" pitchFamily="34" charset="0"/>
              </a:rPr>
              <a:t>15.</a:t>
            </a:r>
            <a:r>
              <a:rPr lang="cs-CZ" altLang="cs-CZ" sz="1600" i="0" baseline="0" dirty="0">
                <a:latin typeface="Tahoma" panose="020B0604030504040204" pitchFamily="34" charset="0"/>
              </a:rPr>
              <a:t> </a:t>
            </a:r>
            <a:r>
              <a:rPr lang="cs-CZ" altLang="cs-CZ" sz="1600" i="0" dirty="0">
                <a:latin typeface="Tahoma" panose="020B0604030504040204" pitchFamily="34" charset="0"/>
              </a:rPr>
              <a:t>1. 20</a:t>
            </a:r>
            <a:r>
              <a:rPr lang="en-GB" altLang="cs-CZ" sz="1600" i="0" dirty="0">
                <a:latin typeface="Tahoma" panose="020B0604030504040204" pitchFamily="34" charset="0"/>
              </a:rPr>
              <a:t>20, </a:t>
            </a:r>
            <a:r>
              <a:rPr lang="cs-CZ" altLang="cs-CZ" sz="1600" i="0" dirty="0">
                <a:latin typeface="Tahoma" panose="020B0604030504040204" pitchFamily="34" charset="0"/>
              </a:rPr>
              <a:t>Technická 4, FS</a:t>
            </a:r>
            <a:r>
              <a:rPr lang="cs-CZ" altLang="cs-CZ" sz="1600" i="0" baseline="0" dirty="0">
                <a:latin typeface="Tahoma" panose="020B0604030504040204" pitchFamily="34" charset="0"/>
              </a:rPr>
              <a:t> ČVUT v Praze</a:t>
            </a:r>
            <a:endParaRPr lang="en-GB" altLang="cs-CZ" sz="1600" i="0" dirty="0">
              <a:latin typeface="Tahoma" panose="020B0604030504040204" pitchFamily="34" charset="0"/>
            </a:endParaRPr>
          </a:p>
        </p:txBody>
      </p:sp>
      <p:sp>
        <p:nvSpPr>
          <p:cNvPr id="5" name="AutoShape 2" descr="Výsledek obrázku pro logo národní centrum kompetence tačr"/>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7" name="Obrázek 1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368462" y="67092"/>
            <a:ext cx="775538" cy="654110"/>
          </a:xfrm>
          <a:prstGeom prst="rect">
            <a:avLst/>
          </a:prstGeom>
        </p:spPr>
      </p:pic>
      <p:pic>
        <p:nvPicPr>
          <p:cNvPr id="14" name="Obrázek 12">
            <a:extLst>
              <a:ext uri="{FF2B5EF4-FFF2-40B4-BE49-F238E27FC236}">
                <a16:creationId xmlns:a16="http://schemas.microsoft.com/office/drawing/2014/main" id="{DD9ED7AF-5372-416B-9638-E1B2B7681828}"/>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691679" y="6436362"/>
            <a:ext cx="864096" cy="368771"/>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D8D77C4B-F1FD-40E6-B41C-E7C0E5DF8D1A}"/>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3707904" y="6427485"/>
            <a:ext cx="756094" cy="377647"/>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A2D60BBC-646E-4B4F-96A7-330097F38306}"/>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463998" y="6416134"/>
            <a:ext cx="545387" cy="381771"/>
          </a:xfrm>
          <a:prstGeom prst="rect">
            <a:avLst/>
          </a:prstGeom>
        </p:spPr>
      </p:pic>
      <p:pic>
        <p:nvPicPr>
          <p:cNvPr id="16" name="Picture 15" descr="A drawing of a cartoon character&#10;&#10;Description automatically generated">
            <a:extLst>
              <a:ext uri="{FF2B5EF4-FFF2-40B4-BE49-F238E27FC236}">
                <a16:creationId xmlns:a16="http://schemas.microsoft.com/office/drawing/2014/main" id="{2B1896E4-636A-4C74-88D1-D90DD8D6B097}"/>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2624096" y="6442382"/>
            <a:ext cx="545387" cy="368771"/>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6B24B528-7738-4791-A69F-88E3FD36BCCA}"/>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009385" y="6439159"/>
            <a:ext cx="771421" cy="35874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Times New Roman" pitchFamily="18" charset="0"/>
        </a:defRPr>
      </a:lvl2pPr>
      <a:lvl3pPr algn="l" rtl="0" eaLnBrk="0" fontAlgn="base" hangingPunct="0">
        <a:spcBef>
          <a:spcPct val="0"/>
        </a:spcBef>
        <a:spcAft>
          <a:spcPct val="0"/>
        </a:spcAft>
        <a:defRPr sz="2400">
          <a:solidFill>
            <a:schemeClr val="tx2"/>
          </a:solidFill>
          <a:latin typeface="Times New Roman" pitchFamily="18" charset="0"/>
        </a:defRPr>
      </a:lvl3pPr>
      <a:lvl4pPr algn="l" rtl="0" eaLnBrk="0" fontAlgn="base" hangingPunct="0">
        <a:spcBef>
          <a:spcPct val="0"/>
        </a:spcBef>
        <a:spcAft>
          <a:spcPct val="0"/>
        </a:spcAft>
        <a:defRPr sz="2400">
          <a:solidFill>
            <a:schemeClr val="tx2"/>
          </a:solidFill>
          <a:latin typeface="Times New Roman" pitchFamily="18" charset="0"/>
        </a:defRPr>
      </a:lvl4pPr>
      <a:lvl5pPr algn="l" rtl="0" eaLnBrk="0" fontAlgn="base" hangingPunct="0">
        <a:spcBef>
          <a:spcPct val="0"/>
        </a:spcBef>
        <a:spcAft>
          <a:spcPct val="0"/>
        </a:spcAft>
        <a:defRPr sz="2400">
          <a:solidFill>
            <a:schemeClr val="tx2"/>
          </a:solidFill>
          <a:latin typeface="Times New Roman" pitchFamily="18" charset="0"/>
        </a:defRPr>
      </a:lvl5pPr>
      <a:lvl6pPr marL="457200" algn="l" rtl="0" eaLnBrk="0" fontAlgn="base" hangingPunct="0">
        <a:spcBef>
          <a:spcPct val="0"/>
        </a:spcBef>
        <a:spcAft>
          <a:spcPct val="0"/>
        </a:spcAft>
        <a:defRPr sz="2400">
          <a:solidFill>
            <a:schemeClr val="tx2"/>
          </a:solidFill>
          <a:latin typeface="Times New Roman" pitchFamily="18" charset="0"/>
        </a:defRPr>
      </a:lvl6pPr>
      <a:lvl7pPr marL="914400" algn="l" rtl="0" eaLnBrk="0" fontAlgn="base" hangingPunct="0">
        <a:spcBef>
          <a:spcPct val="0"/>
        </a:spcBef>
        <a:spcAft>
          <a:spcPct val="0"/>
        </a:spcAft>
        <a:defRPr sz="2400">
          <a:solidFill>
            <a:schemeClr val="tx2"/>
          </a:solidFill>
          <a:latin typeface="Times New Roman" pitchFamily="18" charset="0"/>
        </a:defRPr>
      </a:lvl7pPr>
      <a:lvl8pPr marL="1371600" algn="l" rtl="0" eaLnBrk="0" fontAlgn="base" hangingPunct="0">
        <a:spcBef>
          <a:spcPct val="0"/>
        </a:spcBef>
        <a:spcAft>
          <a:spcPct val="0"/>
        </a:spcAft>
        <a:defRPr sz="2400">
          <a:solidFill>
            <a:schemeClr val="tx2"/>
          </a:solidFill>
          <a:latin typeface="Times New Roman" pitchFamily="18" charset="0"/>
        </a:defRPr>
      </a:lvl8pPr>
      <a:lvl9pPr marL="1828800" algn="l" rtl="0" eaLnBrk="0" fontAlgn="base" hangingPunct="0">
        <a:spcBef>
          <a:spcPct val="0"/>
        </a:spcBef>
        <a:spcAft>
          <a:spcPct val="0"/>
        </a:spcAft>
        <a:defRPr sz="2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3.xml"/><Relationship Id="rId7" Type="http://schemas.openxmlformats.org/officeDocument/2006/relationships/image" Target="../media/image30.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45.jpe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4294967295"/>
          </p:nvPr>
        </p:nvSpPr>
        <p:spPr bwMode="auto">
          <a:xfrm>
            <a:off x="323850" y="1412875"/>
            <a:ext cx="8686800" cy="4941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cs-CZ" altLang="cs-CZ" sz="2000" b="1" dirty="0">
                <a:latin typeface="Tahoma" panose="020B0604030504040204" pitchFamily="34" charset="0"/>
                <a:cs typeface="Tahoma" panose="020B0604030504040204" pitchFamily="34" charset="0"/>
              </a:rPr>
              <a:t>WP02</a:t>
            </a:r>
            <a:r>
              <a:rPr lang="cs-CZ" altLang="cs-CZ" sz="2000" dirty="0">
                <a:latin typeface="Tahoma" panose="020B0604030504040204" pitchFamily="34" charset="0"/>
                <a:cs typeface="Tahoma" panose="020B0604030504040204" pitchFamily="34" charset="0"/>
              </a:rPr>
              <a:t>: </a:t>
            </a:r>
            <a:r>
              <a:rPr lang="en-GB" altLang="cs-CZ" sz="2000" dirty="0">
                <a:latin typeface="Tahoma" panose="020B0604030504040204" pitchFamily="34" charset="0"/>
                <a:cs typeface="Tahoma" panose="020B0604030504040204" pitchFamily="34" charset="0"/>
              </a:rPr>
              <a:t>Damping of Vertical and Horizontal Vibrations in Vehicle Suspensions</a:t>
            </a:r>
            <a:endParaRPr lang="cs-CZ" altLang="cs-CZ" sz="2000" dirty="0">
              <a:latin typeface="Tahoma" panose="020B0604030504040204" pitchFamily="34" charset="0"/>
              <a:cs typeface="Tahoma" panose="020B0604030504040204" pitchFamily="34" charset="0"/>
            </a:endParaRPr>
          </a:p>
          <a:p>
            <a:pPr marL="0" indent="0">
              <a:buFontTx/>
              <a:buNone/>
            </a:pPr>
            <a:r>
              <a:rPr lang="cs-CZ" altLang="cs-CZ" sz="2000" b="1" dirty="0">
                <a:latin typeface="Tahoma" panose="020B0604030504040204" pitchFamily="34" charset="0"/>
                <a:cs typeface="Tahoma" panose="020B0604030504040204" pitchFamily="34" charset="0"/>
              </a:rPr>
              <a:t>Coordinator of the WP</a:t>
            </a:r>
            <a:endParaRPr lang="pt-BR" altLang="cs-CZ" sz="2000" b="1" dirty="0">
              <a:latin typeface="Tahoma" panose="020B0604030504040204" pitchFamily="34" charset="0"/>
              <a:cs typeface="Tahoma" panose="020B0604030504040204" pitchFamily="34" charset="0"/>
            </a:endParaRPr>
          </a:p>
          <a:p>
            <a:pPr marL="0" indent="0">
              <a:buFontTx/>
              <a:buNone/>
            </a:pPr>
            <a:r>
              <a:rPr lang="cs-CZ" altLang="cs-CZ" sz="1600" dirty="0">
                <a:latin typeface="Tahoma" panose="020B0604030504040204" pitchFamily="34" charset="0"/>
                <a:cs typeface="Tahoma" panose="020B0604030504040204" pitchFamily="34" charset="0"/>
              </a:rPr>
              <a:t>Czech Technical University in Prague, responsible person </a:t>
            </a:r>
            <a:r>
              <a:rPr lang="nl-NL" altLang="cs-CZ" sz="1600" dirty="0">
                <a:latin typeface="Tahoma" panose="020B0604030504040204" pitchFamily="34" charset="0"/>
                <a:cs typeface="Tahoma" panose="020B0604030504040204" pitchFamily="34" charset="0"/>
              </a:rPr>
              <a:t>Ing. </a:t>
            </a:r>
            <a:r>
              <a:rPr lang="cs-CZ" altLang="cs-CZ" sz="1600" dirty="0">
                <a:latin typeface="Tahoma" panose="020B0604030504040204" pitchFamily="34" charset="0"/>
                <a:cs typeface="Tahoma" panose="020B0604030504040204" pitchFamily="34" charset="0"/>
              </a:rPr>
              <a:t>Zdeněk Neusser, PhD</a:t>
            </a:r>
            <a:r>
              <a:rPr lang="nl-NL" altLang="cs-CZ" sz="1600" dirty="0">
                <a:latin typeface="Tahoma" panose="020B0604030504040204" pitchFamily="34" charset="0"/>
                <a:cs typeface="Tahoma" panose="020B0604030504040204" pitchFamily="34" charset="0"/>
              </a:rPr>
              <a:t>.</a:t>
            </a:r>
            <a:endParaRPr lang="cs-CZ" altLang="cs-CZ" sz="1600" dirty="0">
              <a:latin typeface="Tahoma" panose="020B0604030504040204" pitchFamily="34" charset="0"/>
              <a:cs typeface="Tahoma" panose="020B0604030504040204" pitchFamily="34" charset="0"/>
            </a:endParaRPr>
          </a:p>
          <a:p>
            <a:pPr marL="0" indent="0">
              <a:buFontTx/>
              <a:buNone/>
            </a:pPr>
            <a:r>
              <a:rPr lang="cs-CZ" altLang="cs-CZ" sz="2000" b="1" dirty="0" err="1">
                <a:latin typeface="Tahoma" panose="020B0604030504040204" pitchFamily="34" charset="0"/>
                <a:cs typeface="Tahoma" panose="020B0604030504040204" pitchFamily="34" charset="0"/>
              </a:rPr>
              <a:t>Participants</a:t>
            </a:r>
            <a:r>
              <a:rPr lang="cs-CZ" altLang="cs-CZ" sz="2000" b="1" dirty="0">
                <a:latin typeface="Tahoma" panose="020B0604030504040204" pitchFamily="34" charset="0"/>
                <a:cs typeface="Tahoma" panose="020B0604030504040204" pitchFamily="34" charset="0"/>
              </a:rPr>
              <a:t> </a:t>
            </a:r>
            <a:r>
              <a:rPr lang="cs-CZ" altLang="cs-CZ" sz="2000" b="1" dirty="0" err="1">
                <a:latin typeface="Tahoma" panose="020B0604030504040204" pitchFamily="34" charset="0"/>
                <a:cs typeface="Tahoma" panose="020B0604030504040204" pitchFamily="34" charset="0"/>
              </a:rPr>
              <a:t>of</a:t>
            </a:r>
            <a:r>
              <a:rPr lang="cs-CZ" altLang="cs-CZ" sz="2000" b="1" dirty="0">
                <a:latin typeface="Tahoma" panose="020B0604030504040204" pitchFamily="34" charset="0"/>
                <a:cs typeface="Tahoma" panose="020B0604030504040204" pitchFamily="34" charset="0"/>
              </a:rPr>
              <a:t> </a:t>
            </a:r>
            <a:r>
              <a:rPr lang="cs-CZ" altLang="cs-CZ" sz="2000" b="1" dirty="0" err="1">
                <a:latin typeface="Tahoma" panose="020B0604030504040204" pitchFamily="34" charset="0"/>
                <a:cs typeface="Tahoma" panose="020B0604030504040204" pitchFamily="34" charset="0"/>
              </a:rPr>
              <a:t>the</a:t>
            </a:r>
            <a:r>
              <a:rPr lang="cs-CZ" altLang="cs-CZ" sz="2000" b="1" dirty="0">
                <a:latin typeface="Tahoma" panose="020B0604030504040204" pitchFamily="34" charset="0"/>
                <a:cs typeface="Tahoma" panose="020B0604030504040204" pitchFamily="34" charset="0"/>
              </a:rPr>
              <a:t> </a:t>
            </a:r>
            <a:r>
              <a:rPr lang="cs-CZ" altLang="cs-CZ" sz="2000" b="1" dirty="0" err="1">
                <a:latin typeface="Tahoma" panose="020B0604030504040204" pitchFamily="34" charset="0"/>
                <a:cs typeface="Tahoma" panose="020B0604030504040204" pitchFamily="34" charset="0"/>
              </a:rPr>
              <a:t>WP</a:t>
            </a:r>
            <a:endParaRPr lang="pt-BR" altLang="cs-CZ" sz="2000" b="1" dirty="0">
              <a:latin typeface="Tahoma" panose="020B0604030504040204" pitchFamily="34" charset="0"/>
              <a:cs typeface="Tahoma" panose="020B0604030504040204" pitchFamily="34" charset="0"/>
            </a:endParaRPr>
          </a:p>
          <a:p>
            <a:pPr marL="0" indent="0">
              <a:buFontTx/>
              <a:buNone/>
            </a:pPr>
            <a:r>
              <a:rPr lang="cs-CZ" altLang="cs-CZ" sz="1600" dirty="0">
                <a:latin typeface="Tahoma" panose="020B0604030504040204" pitchFamily="34" charset="0"/>
                <a:cs typeface="Tahoma" panose="020B0604030504040204" pitchFamily="34" charset="0"/>
              </a:rPr>
              <a:t>Brano a.s. R. Valášek, Vysoké učení technické v Brně </a:t>
            </a:r>
            <a:r>
              <a:rPr lang="en-GB" altLang="cs-CZ" sz="1600" dirty="0">
                <a:latin typeface="Tahoma" panose="020B0604030504040204" pitchFamily="34" charset="0"/>
                <a:cs typeface="Tahoma" panose="020B0604030504040204" pitchFamily="34" charset="0"/>
              </a:rPr>
              <a:t>I. Mazurek</a:t>
            </a:r>
            <a:r>
              <a:rPr lang="cs-CZ" altLang="cs-CZ" sz="1600" dirty="0">
                <a:latin typeface="Tahoma" panose="020B0604030504040204" pitchFamily="34" charset="0"/>
                <a:cs typeface="Tahoma" panose="020B0604030504040204" pitchFamily="34" charset="0"/>
              </a:rPr>
              <a:t>, </a:t>
            </a:r>
            <a:r>
              <a:rPr lang="en-GB" altLang="cs-CZ" sz="1600" dirty="0" err="1">
                <a:latin typeface="Tahoma" panose="020B0604030504040204" pitchFamily="34" charset="0"/>
                <a:cs typeface="Tahoma" panose="020B0604030504040204" pitchFamily="34" charset="0"/>
              </a:rPr>
              <a:t>Univerzita</a:t>
            </a:r>
            <a:r>
              <a:rPr lang="en-GB" altLang="cs-CZ" sz="1600" dirty="0">
                <a:latin typeface="Tahoma" panose="020B0604030504040204" pitchFamily="34" charset="0"/>
                <a:cs typeface="Tahoma" panose="020B0604030504040204" pitchFamily="34" charset="0"/>
              </a:rPr>
              <a:t> Pardubice A. H</a:t>
            </a:r>
            <a:r>
              <a:rPr lang="cs-CZ" altLang="cs-CZ" sz="1600" dirty="0">
                <a:latin typeface="Tahoma" panose="020B0604030504040204" pitchFamily="34" charset="0"/>
                <a:cs typeface="Tahoma" panose="020B0604030504040204" pitchFamily="34" charset="0"/>
              </a:rPr>
              <a:t>ába, Strojírna Oslavany spol. s.r.o. M. Daniel</a:t>
            </a:r>
          </a:p>
          <a:p>
            <a:pPr marL="0" indent="0">
              <a:buFontTx/>
              <a:buNone/>
            </a:pPr>
            <a:r>
              <a:rPr lang="cs-CZ" altLang="cs-CZ" sz="2000" b="1" dirty="0" err="1">
                <a:latin typeface="Tahoma" panose="020B0604030504040204" pitchFamily="34" charset="0"/>
                <a:cs typeface="Tahoma" panose="020B0604030504040204" pitchFamily="34" charset="0"/>
              </a:rPr>
              <a:t>Main</a:t>
            </a:r>
            <a:r>
              <a:rPr lang="cs-CZ" altLang="cs-CZ" sz="2000" b="1" dirty="0">
                <a:latin typeface="Tahoma" panose="020B0604030504040204" pitchFamily="34" charset="0"/>
                <a:cs typeface="Tahoma" panose="020B0604030504040204" pitchFamily="34" charset="0"/>
              </a:rPr>
              <a:t> </a:t>
            </a:r>
            <a:r>
              <a:rPr lang="cs-CZ" altLang="cs-CZ" sz="2000" b="1" dirty="0" err="1">
                <a:latin typeface="Tahoma" panose="020B0604030504040204" pitchFamily="34" charset="0"/>
                <a:cs typeface="Tahoma" panose="020B0604030504040204" pitchFamily="34" charset="0"/>
              </a:rPr>
              <a:t>Goal</a:t>
            </a:r>
            <a:r>
              <a:rPr lang="cs-CZ" altLang="cs-CZ" sz="2000" b="1" dirty="0">
                <a:latin typeface="Tahoma" panose="020B0604030504040204" pitchFamily="34" charset="0"/>
                <a:cs typeface="Tahoma" panose="020B0604030504040204" pitchFamily="34" charset="0"/>
              </a:rPr>
              <a:t> </a:t>
            </a:r>
            <a:r>
              <a:rPr lang="cs-CZ" altLang="cs-CZ" sz="2000" b="1" dirty="0" err="1">
                <a:latin typeface="Tahoma" panose="020B0604030504040204" pitchFamily="34" charset="0"/>
                <a:cs typeface="Tahoma" panose="020B0604030504040204" pitchFamily="34" charset="0"/>
              </a:rPr>
              <a:t>of</a:t>
            </a:r>
            <a:r>
              <a:rPr lang="cs-CZ" altLang="cs-CZ" sz="2000" b="1" dirty="0">
                <a:latin typeface="Tahoma" panose="020B0604030504040204" pitchFamily="34" charset="0"/>
                <a:cs typeface="Tahoma" panose="020B0604030504040204" pitchFamily="34" charset="0"/>
              </a:rPr>
              <a:t> </a:t>
            </a:r>
            <a:r>
              <a:rPr lang="cs-CZ" altLang="cs-CZ" sz="2000" b="1" dirty="0" err="1">
                <a:latin typeface="Tahoma" panose="020B0604030504040204" pitchFamily="34" charset="0"/>
                <a:cs typeface="Tahoma" panose="020B0604030504040204" pitchFamily="34" charset="0"/>
              </a:rPr>
              <a:t>the</a:t>
            </a:r>
            <a:r>
              <a:rPr lang="cs-CZ" altLang="cs-CZ" sz="2000" b="1" dirty="0">
                <a:latin typeface="Tahoma" panose="020B0604030504040204" pitchFamily="34" charset="0"/>
                <a:cs typeface="Tahoma" panose="020B0604030504040204" pitchFamily="34" charset="0"/>
              </a:rPr>
              <a:t> </a:t>
            </a:r>
            <a:r>
              <a:rPr lang="cs-CZ" altLang="cs-CZ" sz="2000" b="1" dirty="0" err="1">
                <a:latin typeface="Tahoma" panose="020B0604030504040204" pitchFamily="34" charset="0"/>
                <a:cs typeface="Tahoma" panose="020B0604030504040204" pitchFamily="34" charset="0"/>
              </a:rPr>
              <a:t>WP</a:t>
            </a:r>
            <a:endParaRPr lang="cs-CZ" altLang="cs-CZ" sz="2000" b="1" dirty="0">
              <a:latin typeface="Tahoma" panose="020B0604030504040204" pitchFamily="34" charset="0"/>
              <a:cs typeface="Tahoma" panose="020B0604030504040204" pitchFamily="34" charset="0"/>
            </a:endParaRPr>
          </a:p>
          <a:p>
            <a:r>
              <a:rPr lang="en-GB" altLang="cs-CZ" sz="1600" dirty="0">
                <a:latin typeface="Tahoma" panose="020B0604030504040204" pitchFamily="34" charset="0"/>
              </a:rPr>
              <a:t>2-WP02-00</a:t>
            </a:r>
            <a:r>
              <a:rPr lang="cs-CZ" altLang="cs-CZ" sz="1600" dirty="0">
                <a:latin typeface="Tahoma" panose="020B0604030504040204" pitchFamily="34" charset="0"/>
              </a:rPr>
              <a:t>2: M</a:t>
            </a:r>
            <a:r>
              <a:rPr lang="en-GB" altLang="cs-CZ" sz="1600" dirty="0" err="1">
                <a:latin typeface="Tahoma" panose="020B0604030504040204" pitchFamily="34" charset="0"/>
              </a:rPr>
              <a:t>odular</a:t>
            </a:r>
            <a:r>
              <a:rPr lang="en-GB" altLang="cs-CZ" sz="1600" dirty="0">
                <a:latin typeface="Tahoma" panose="020B0604030504040204" pitchFamily="34" charset="0"/>
              </a:rPr>
              <a:t> semi-active damper for application in railway vehicle bogie</a:t>
            </a:r>
            <a:r>
              <a:rPr lang="cs-CZ" altLang="cs-CZ" sz="1600" dirty="0">
                <a:latin typeface="Tahoma" panose="020B0604030504040204" pitchFamily="34" charset="0"/>
              </a:rPr>
              <a:t>. </a:t>
            </a:r>
            <a:r>
              <a:rPr lang="en-GB" altLang="cs-CZ" sz="1600" dirty="0">
                <a:latin typeface="Tahoma" panose="020B0604030504040204" pitchFamily="34" charset="0"/>
              </a:rPr>
              <a:t>Development of modular semi-active damper is used for railway vehicle properties optimization to reduce vibrations due to the rail unevenness.</a:t>
            </a:r>
          </a:p>
          <a:p>
            <a:r>
              <a:rPr lang="en-GB" altLang="cs-CZ" sz="1600" dirty="0">
                <a:latin typeface="Tahoma" panose="020B0604030504040204" pitchFamily="34" charset="0"/>
              </a:rPr>
              <a:t>2-WP02-004</a:t>
            </a:r>
            <a:r>
              <a:rPr lang="cs-CZ" altLang="cs-CZ" sz="1600" dirty="0">
                <a:latin typeface="Tahoma" panose="020B0604030504040204" pitchFamily="34" charset="0"/>
              </a:rPr>
              <a:t>: </a:t>
            </a:r>
            <a:r>
              <a:rPr lang="en-GB" altLang="cs-CZ" sz="1600" dirty="0">
                <a:latin typeface="Tahoma" panose="020B0604030504040204" pitchFamily="34" charset="0"/>
              </a:rPr>
              <a:t>Telescopic shock absorber with variable damping reacting to changes of vehicle load. Such telescopic shock absorber for car industry increases passenger comfort and reduces effect of vibrations coming from the road bumps and unevenness.</a:t>
            </a:r>
          </a:p>
        </p:txBody>
      </p:sp>
      <p:sp>
        <p:nvSpPr>
          <p:cNvPr id="6147" name="Rectangle 3"/>
          <p:cNvSpPr>
            <a:spLocks noGrp="1" noChangeArrowheads="1"/>
          </p:cNvSpPr>
          <p:nvPr>
            <p:ph type="title" idx="4294967295"/>
          </p:nvPr>
        </p:nvSpPr>
        <p:spPr bwMode="auto">
          <a:xfrm>
            <a:off x="457200" y="836613"/>
            <a:ext cx="8229600" cy="5095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ltLang="cs-CZ" sz="1800" dirty="0">
                <a:solidFill>
                  <a:schemeClr val="tx1"/>
                </a:solidFill>
                <a:latin typeface="Tahoma" panose="020B0604030504040204" pitchFamily="34" charset="0"/>
                <a:cs typeface="Tahoma" panose="020B0604030504040204" pitchFamily="34" charset="0"/>
              </a:rPr>
              <a:t>Contents of Work Package DP2 WP02 </a:t>
            </a:r>
            <a:r>
              <a:rPr lang="en-GB" altLang="cs-CZ" sz="1800" dirty="0">
                <a:solidFill>
                  <a:schemeClr val="tx1"/>
                </a:solidFill>
                <a:latin typeface="Tahoma" panose="020B0604030504040204" pitchFamily="34" charset="0"/>
                <a:cs typeface="Tahoma" panose="020B0604030504040204" pitchFamily="34" charset="0"/>
              </a:rPr>
              <a:t>Damping of Vertical and Horizontal Vibrations in Vehicle Suspensions</a:t>
            </a:r>
            <a:br>
              <a:rPr lang="cs-CZ" altLang="cs-CZ" sz="1800" dirty="0">
                <a:solidFill>
                  <a:srgbClr val="FF0000"/>
                </a:solidFill>
                <a:latin typeface="Tahoma" panose="020B0604030504040204" pitchFamily="34" charset="0"/>
                <a:cs typeface="Tahoma" panose="020B0604030504040204" pitchFamily="34" charset="0"/>
              </a:rPr>
            </a:br>
            <a:r>
              <a:rPr lang="cs-CZ" altLang="cs-CZ" sz="1800" dirty="0">
                <a:solidFill>
                  <a:schemeClr val="tx1"/>
                </a:solidFill>
                <a:latin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538396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idx="4294967295"/>
          </p:nvPr>
        </p:nvSpPr>
        <p:spPr bwMode="auto">
          <a:xfrm>
            <a:off x="457200" y="836613"/>
            <a:ext cx="8229600" cy="5095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cs-CZ" sz="1800" dirty="0">
                <a:solidFill>
                  <a:schemeClr val="tx1"/>
                </a:solidFill>
                <a:latin typeface="Tahoma" panose="020B0604030504040204" pitchFamily="34" charset="0"/>
                <a:cs typeface="Tahoma" panose="020B0604030504040204" pitchFamily="34" charset="0"/>
              </a:rPr>
              <a:t>2-</a:t>
            </a:r>
            <a:r>
              <a:rPr lang="cs-CZ" altLang="cs-CZ" sz="1800" dirty="0">
                <a:solidFill>
                  <a:schemeClr val="tx1"/>
                </a:solidFill>
                <a:latin typeface="Tahoma" panose="020B0604030504040204" pitchFamily="34" charset="0"/>
                <a:cs typeface="Tahoma" panose="020B0604030504040204" pitchFamily="34" charset="0"/>
              </a:rPr>
              <a:t>WP02</a:t>
            </a:r>
            <a:r>
              <a:rPr lang="en-GB" altLang="cs-CZ" sz="1800" dirty="0">
                <a:solidFill>
                  <a:schemeClr val="tx1"/>
                </a:solidFill>
                <a:latin typeface="Tahoma" panose="020B0604030504040204" pitchFamily="34" charset="0"/>
                <a:cs typeface="Tahoma" panose="020B0604030504040204" pitchFamily="34" charset="0"/>
              </a:rPr>
              <a:t>-002 </a:t>
            </a:r>
            <a:r>
              <a:rPr lang="en-GB" altLang="cs-CZ" sz="1800" dirty="0">
                <a:latin typeface="Tahoma" panose="020B0604030504040204" pitchFamily="34" charset="0"/>
              </a:rPr>
              <a:t>Development of modular semi-active damper for application in railway vehicle bogie: </a:t>
            </a:r>
            <a:r>
              <a:rPr lang="en-US" altLang="cs-CZ" sz="1800" dirty="0">
                <a:solidFill>
                  <a:schemeClr val="tx1"/>
                </a:solidFill>
                <a:latin typeface="Tahoma" panose="020B0604030504040204" pitchFamily="34" charset="0"/>
                <a:cs typeface="Tahoma" panose="020B0604030504040204" pitchFamily="34" charset="0"/>
              </a:rPr>
              <a:t>In-service tests</a:t>
            </a:r>
            <a:br>
              <a:rPr lang="cs-CZ" altLang="cs-CZ" sz="1800" dirty="0">
                <a:solidFill>
                  <a:srgbClr val="FF0000"/>
                </a:solidFill>
                <a:latin typeface="Tahoma" panose="020B0604030504040204" pitchFamily="34" charset="0"/>
                <a:cs typeface="Tahoma" panose="020B0604030504040204" pitchFamily="34" charset="0"/>
              </a:rPr>
            </a:br>
            <a:r>
              <a:rPr lang="cs-CZ" altLang="cs-CZ" sz="1800" dirty="0">
                <a:solidFill>
                  <a:schemeClr val="tx1"/>
                </a:solidFill>
                <a:latin typeface="Tahoma" panose="020B0604030504040204" pitchFamily="34" charset="0"/>
                <a:cs typeface="Tahoma" panose="020B0604030504040204" pitchFamily="34" charset="0"/>
              </a:rPr>
              <a:t> </a:t>
            </a:r>
          </a:p>
        </p:txBody>
      </p:sp>
      <p:pic>
        <p:nvPicPr>
          <p:cNvPr id="4" name="Obrázek 11">
            <a:extLst>
              <a:ext uri="{FF2B5EF4-FFF2-40B4-BE49-F238E27FC236}">
                <a16:creationId xmlns:a16="http://schemas.microsoft.com/office/drawing/2014/main" id="{A5CD9BEF-2D0D-46D2-9D9C-D9E90211C9E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935037" y="4470141"/>
            <a:ext cx="3402070" cy="1551246"/>
          </a:xfrm>
          <a:prstGeom prst="rect">
            <a:avLst/>
          </a:prstGeom>
        </p:spPr>
      </p:pic>
      <p:pic>
        <p:nvPicPr>
          <p:cNvPr id="5" name="Obrázek 12">
            <a:extLst>
              <a:ext uri="{FF2B5EF4-FFF2-40B4-BE49-F238E27FC236}">
                <a16:creationId xmlns:a16="http://schemas.microsoft.com/office/drawing/2014/main" id="{1EA349D6-BB64-409D-B2F4-B8D6A351EA5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932040" y="1757830"/>
            <a:ext cx="3402070" cy="2046196"/>
          </a:xfrm>
          <a:prstGeom prst="rect">
            <a:avLst/>
          </a:prstGeom>
        </p:spPr>
      </p:pic>
      <p:cxnSp>
        <p:nvCxnSpPr>
          <p:cNvPr id="7" name="Přímá spojnice se šipkou 14">
            <a:extLst>
              <a:ext uri="{FF2B5EF4-FFF2-40B4-BE49-F238E27FC236}">
                <a16:creationId xmlns:a16="http://schemas.microsoft.com/office/drawing/2014/main" id="{DF918D6A-E8F2-40AA-8E89-3E1A103EB36C}"/>
              </a:ext>
            </a:extLst>
          </p:cNvPr>
          <p:cNvCxnSpPr/>
          <p:nvPr/>
        </p:nvCxnSpPr>
        <p:spPr bwMode="auto">
          <a:xfrm flipV="1">
            <a:off x="6588224" y="3284984"/>
            <a:ext cx="432048" cy="1296144"/>
          </a:xfrm>
          <a:prstGeom prst="straightConnector1">
            <a:avLst/>
          </a:prstGeom>
          <a:solidFill>
            <a:schemeClr val="accent1"/>
          </a:solidFill>
          <a:ln w="127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Obdélník 16">
            <a:extLst>
              <a:ext uri="{FF2B5EF4-FFF2-40B4-BE49-F238E27FC236}">
                <a16:creationId xmlns:a16="http://schemas.microsoft.com/office/drawing/2014/main" id="{1B80CFB0-57E0-4AEB-B7CF-8C42FB6DA9AB}"/>
              </a:ext>
            </a:extLst>
          </p:cNvPr>
          <p:cNvSpPr/>
          <p:nvPr/>
        </p:nvSpPr>
        <p:spPr bwMode="auto">
          <a:xfrm>
            <a:off x="6444208" y="4581128"/>
            <a:ext cx="216024" cy="144016"/>
          </a:xfrm>
          <a:prstGeom prst="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000" b="0" i="1" u="none" strike="noStrike" cap="none" normalizeH="0" baseline="0">
              <a:ln>
                <a:noFill/>
              </a:ln>
              <a:solidFill>
                <a:schemeClr val="tx1"/>
              </a:solidFill>
              <a:effectLst/>
              <a:latin typeface="Times New Roman" pitchFamily="18" charset="0"/>
            </a:endParaRPr>
          </a:p>
        </p:txBody>
      </p:sp>
      <p:sp>
        <p:nvSpPr>
          <p:cNvPr id="10" name="Obdélník 1">
            <a:extLst>
              <a:ext uri="{FF2B5EF4-FFF2-40B4-BE49-F238E27FC236}">
                <a16:creationId xmlns:a16="http://schemas.microsoft.com/office/drawing/2014/main" id="{8C9C1B99-5B47-4E85-B4D5-1B5A8B1A3B6D}"/>
              </a:ext>
            </a:extLst>
          </p:cNvPr>
          <p:cNvSpPr/>
          <p:nvPr/>
        </p:nvSpPr>
        <p:spPr>
          <a:xfrm>
            <a:off x="562216" y="5618803"/>
            <a:ext cx="4025461" cy="1015663"/>
          </a:xfrm>
          <a:prstGeom prst="rect">
            <a:avLst/>
          </a:prstGeom>
        </p:spPr>
        <p:txBody>
          <a:bodyPr wrap="none">
            <a:spAutoFit/>
          </a:bodyPr>
          <a:lstStyle/>
          <a:p>
            <a:pPr marL="0" indent="0">
              <a:buFontTx/>
              <a:buNone/>
            </a:pPr>
            <a:r>
              <a:rPr lang="cs-CZ" altLang="cs-CZ" i="0" kern="0" dirty="0">
                <a:latin typeface="Tahoma" panose="020B0604030504040204" pitchFamily="34" charset="0"/>
                <a:cs typeface="Tahoma" panose="020B0604030504040204" pitchFamily="34" charset="0"/>
              </a:rPr>
              <a:t>Test track:	</a:t>
            </a:r>
            <a:r>
              <a:rPr lang="en-US" altLang="cs-CZ" i="0" kern="0" dirty="0">
                <a:latin typeface="Tahoma" panose="020B0604030504040204" pitchFamily="34" charset="0"/>
                <a:cs typeface="Tahoma" panose="020B0604030504040204" pitchFamily="34" charset="0"/>
              </a:rPr>
              <a:t>Minden, Germany</a:t>
            </a:r>
          </a:p>
          <a:p>
            <a:pPr marL="0" indent="0">
              <a:buFontTx/>
              <a:buNone/>
            </a:pPr>
            <a:r>
              <a:rPr lang="cs-CZ" altLang="cs-CZ" i="0" kern="0" dirty="0">
                <a:latin typeface="Tahoma" panose="020B0604030504040204" pitchFamily="34" charset="0"/>
                <a:cs typeface="Tahoma" panose="020B0604030504040204" pitchFamily="34" charset="0"/>
              </a:rPr>
              <a:t>		R 190m</a:t>
            </a:r>
          </a:p>
          <a:p>
            <a:pPr marL="0" indent="0" algn="ctr">
              <a:buFontTx/>
              <a:buNone/>
            </a:pPr>
            <a:endParaRPr lang="cs-CZ" altLang="cs-CZ" i="0" kern="0" dirty="0">
              <a:latin typeface="Tahoma" panose="020B0604030504040204" pitchFamily="34" charset="0"/>
              <a:cs typeface="Tahoma" panose="020B0604030504040204" pitchFamily="34" charset="0"/>
            </a:endParaRPr>
          </a:p>
        </p:txBody>
      </p:sp>
      <p:pic>
        <p:nvPicPr>
          <p:cNvPr id="12" name="Obrázek 6">
            <a:extLst>
              <a:ext uri="{FF2B5EF4-FFF2-40B4-BE49-F238E27FC236}">
                <a16:creationId xmlns:a16="http://schemas.microsoft.com/office/drawing/2014/main" id="{0BE15DCF-AF81-4C15-9099-EAC972E50F4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3402" t="66631" r="26237" b="-1"/>
          <a:stretch/>
        </p:blipFill>
        <p:spPr>
          <a:xfrm>
            <a:off x="389391" y="2928860"/>
            <a:ext cx="4408520" cy="2008392"/>
          </a:xfrm>
          <a:prstGeom prst="rect">
            <a:avLst/>
          </a:prstGeom>
        </p:spPr>
      </p:pic>
      <p:cxnSp>
        <p:nvCxnSpPr>
          <p:cNvPr id="13" name="Přímá spojnice se šipkou 13">
            <a:extLst>
              <a:ext uri="{FF2B5EF4-FFF2-40B4-BE49-F238E27FC236}">
                <a16:creationId xmlns:a16="http://schemas.microsoft.com/office/drawing/2014/main" id="{B86F50A4-B5A6-4312-84E6-92123867E25F}"/>
              </a:ext>
            </a:extLst>
          </p:cNvPr>
          <p:cNvCxnSpPr/>
          <p:nvPr/>
        </p:nvCxnSpPr>
        <p:spPr bwMode="auto">
          <a:xfrm>
            <a:off x="2824638" y="3541359"/>
            <a:ext cx="2827482" cy="1369733"/>
          </a:xfrm>
          <a:prstGeom prst="straightConnector1">
            <a:avLst/>
          </a:prstGeom>
          <a:solidFill>
            <a:schemeClr val="accent1"/>
          </a:solidFill>
          <a:ln w="127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Obdélník 15">
            <a:extLst>
              <a:ext uri="{FF2B5EF4-FFF2-40B4-BE49-F238E27FC236}">
                <a16:creationId xmlns:a16="http://schemas.microsoft.com/office/drawing/2014/main" id="{906606D2-67C4-449B-8F0B-6CBB91A48AA4}"/>
              </a:ext>
            </a:extLst>
          </p:cNvPr>
          <p:cNvSpPr/>
          <p:nvPr/>
        </p:nvSpPr>
        <p:spPr bwMode="auto">
          <a:xfrm>
            <a:off x="2051720" y="3123502"/>
            <a:ext cx="772918" cy="432048"/>
          </a:xfrm>
          <a:prstGeom prst="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000" b="0" i="1" u="none" strike="noStrike" cap="none" normalizeH="0" baseline="0">
              <a:ln>
                <a:noFill/>
              </a:ln>
              <a:solidFill>
                <a:schemeClr val="tx1"/>
              </a:solidFill>
              <a:effectLst/>
              <a:latin typeface="Times New Roman" pitchFamily="18" charset="0"/>
            </a:endParaRPr>
          </a:p>
        </p:txBody>
      </p:sp>
      <p:sp>
        <p:nvSpPr>
          <p:cNvPr id="15" name="Obdélník 10">
            <a:extLst>
              <a:ext uri="{FF2B5EF4-FFF2-40B4-BE49-F238E27FC236}">
                <a16:creationId xmlns:a16="http://schemas.microsoft.com/office/drawing/2014/main" id="{1AAAA878-701B-4113-8F91-F12A9F8D1944}"/>
              </a:ext>
            </a:extLst>
          </p:cNvPr>
          <p:cNvSpPr/>
          <p:nvPr/>
        </p:nvSpPr>
        <p:spPr>
          <a:xfrm>
            <a:off x="611560" y="1734065"/>
            <a:ext cx="3898824" cy="707886"/>
          </a:xfrm>
          <a:prstGeom prst="rect">
            <a:avLst/>
          </a:prstGeom>
        </p:spPr>
        <p:txBody>
          <a:bodyPr wrap="none">
            <a:spAutoFit/>
          </a:bodyPr>
          <a:lstStyle/>
          <a:p>
            <a:pPr marL="0" indent="0">
              <a:buFontTx/>
              <a:buNone/>
            </a:pPr>
            <a:r>
              <a:rPr lang="en-US" altLang="cs-CZ" i="0" kern="0" dirty="0">
                <a:latin typeface="Tahoma" panose="020B0604030504040204" pitchFamily="34" charset="0"/>
                <a:cs typeface="Tahoma" panose="020B0604030504040204" pitchFamily="34" charset="0"/>
              </a:rPr>
              <a:t>Vehicle</a:t>
            </a:r>
            <a:r>
              <a:rPr lang="cs-CZ" altLang="cs-CZ" i="0" kern="0" dirty="0">
                <a:latin typeface="Tahoma" panose="020B0604030504040204" pitchFamily="34" charset="0"/>
                <a:cs typeface="Tahoma" panose="020B0604030504040204" pitchFamily="34" charset="0"/>
              </a:rPr>
              <a:t> speed:	v = 25; 40 km/h</a:t>
            </a:r>
          </a:p>
          <a:p>
            <a:pPr marL="0" indent="0" algn="ctr">
              <a:buFontTx/>
              <a:buNone/>
            </a:pPr>
            <a:endParaRPr lang="cs-CZ" altLang="cs-CZ" i="0" kern="0"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9570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idx="4294967295"/>
          </p:nvPr>
        </p:nvSpPr>
        <p:spPr bwMode="auto">
          <a:xfrm>
            <a:off x="457200" y="836613"/>
            <a:ext cx="8229600" cy="5095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cs-CZ" sz="1800" dirty="0">
                <a:solidFill>
                  <a:schemeClr val="tx1"/>
                </a:solidFill>
                <a:latin typeface="Tahoma" panose="020B0604030504040204" pitchFamily="34" charset="0"/>
                <a:cs typeface="Tahoma" panose="020B0604030504040204" pitchFamily="34" charset="0"/>
              </a:rPr>
              <a:t>2-</a:t>
            </a:r>
            <a:r>
              <a:rPr lang="cs-CZ" altLang="cs-CZ" sz="1800" dirty="0">
                <a:solidFill>
                  <a:schemeClr val="tx1"/>
                </a:solidFill>
                <a:latin typeface="Tahoma" panose="020B0604030504040204" pitchFamily="34" charset="0"/>
                <a:cs typeface="Tahoma" panose="020B0604030504040204" pitchFamily="34" charset="0"/>
              </a:rPr>
              <a:t>WP02</a:t>
            </a:r>
            <a:r>
              <a:rPr lang="en-GB" altLang="cs-CZ" sz="1800" dirty="0">
                <a:solidFill>
                  <a:schemeClr val="tx1"/>
                </a:solidFill>
                <a:latin typeface="Tahoma" panose="020B0604030504040204" pitchFamily="34" charset="0"/>
                <a:cs typeface="Tahoma" panose="020B0604030504040204" pitchFamily="34" charset="0"/>
              </a:rPr>
              <a:t>-002 </a:t>
            </a:r>
            <a:r>
              <a:rPr lang="en-GB" altLang="cs-CZ" sz="1800" dirty="0">
                <a:latin typeface="Tahoma" panose="020B0604030504040204" pitchFamily="34" charset="0"/>
              </a:rPr>
              <a:t>Development of modular semi-active damper for application in railway vehicle bogie: </a:t>
            </a:r>
            <a:r>
              <a:rPr lang="en-US" altLang="cs-CZ" sz="1800" dirty="0">
                <a:solidFill>
                  <a:schemeClr val="tx1"/>
                </a:solidFill>
                <a:latin typeface="Tahoma" panose="020B0604030504040204" pitchFamily="34" charset="0"/>
                <a:cs typeface="Tahoma" panose="020B0604030504040204" pitchFamily="34" charset="0"/>
              </a:rPr>
              <a:t>In-service tests</a:t>
            </a:r>
            <a:br>
              <a:rPr lang="cs-CZ" altLang="cs-CZ" sz="1800" dirty="0">
                <a:solidFill>
                  <a:srgbClr val="FF0000"/>
                </a:solidFill>
                <a:latin typeface="Tahoma" panose="020B0604030504040204" pitchFamily="34" charset="0"/>
                <a:cs typeface="Tahoma" panose="020B0604030504040204" pitchFamily="34" charset="0"/>
              </a:rPr>
            </a:br>
            <a:r>
              <a:rPr lang="cs-CZ" altLang="cs-CZ" sz="1800" dirty="0">
                <a:solidFill>
                  <a:schemeClr val="tx1"/>
                </a:solidFill>
                <a:latin typeface="Tahoma" panose="020B0604030504040204" pitchFamily="34" charset="0"/>
                <a:cs typeface="Tahoma" panose="020B0604030504040204" pitchFamily="34" charset="0"/>
              </a:rPr>
              <a:t> </a:t>
            </a:r>
          </a:p>
        </p:txBody>
      </p:sp>
      <p:pic>
        <p:nvPicPr>
          <p:cNvPr id="12" name="Obrázek 9">
            <a:extLst>
              <a:ext uri="{FF2B5EF4-FFF2-40B4-BE49-F238E27FC236}">
                <a16:creationId xmlns:a16="http://schemas.microsoft.com/office/drawing/2014/main" id="{23802B9F-0001-4983-BA2D-9F736AC9CDA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123728" y="1628800"/>
            <a:ext cx="5137388" cy="4648266"/>
          </a:xfrm>
          <a:prstGeom prst="rect">
            <a:avLst/>
          </a:prstGeom>
        </p:spPr>
      </p:pic>
    </p:spTree>
    <p:extLst>
      <p:ext uri="{BB962C8B-B14F-4D97-AF65-F5344CB8AC3E}">
        <p14:creationId xmlns:p14="http://schemas.microsoft.com/office/powerpoint/2010/main" val="1376011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idx="4294967295"/>
          </p:nvPr>
        </p:nvSpPr>
        <p:spPr bwMode="auto">
          <a:xfrm>
            <a:off x="457200" y="836613"/>
            <a:ext cx="8229600" cy="5095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cs-CZ" sz="1800" dirty="0">
                <a:solidFill>
                  <a:schemeClr val="tx1"/>
                </a:solidFill>
                <a:latin typeface="Tahoma" panose="020B0604030504040204" pitchFamily="34" charset="0"/>
                <a:cs typeface="Tahoma" panose="020B0604030504040204" pitchFamily="34" charset="0"/>
              </a:rPr>
              <a:t>2-</a:t>
            </a:r>
            <a:r>
              <a:rPr lang="cs-CZ" altLang="cs-CZ" sz="1800" dirty="0">
                <a:solidFill>
                  <a:schemeClr val="tx1"/>
                </a:solidFill>
                <a:latin typeface="Tahoma" panose="020B0604030504040204" pitchFamily="34" charset="0"/>
                <a:cs typeface="Tahoma" panose="020B0604030504040204" pitchFamily="34" charset="0"/>
              </a:rPr>
              <a:t>WP02</a:t>
            </a:r>
            <a:r>
              <a:rPr lang="en-GB" altLang="cs-CZ" sz="1800" dirty="0">
                <a:solidFill>
                  <a:schemeClr val="tx1"/>
                </a:solidFill>
                <a:latin typeface="Tahoma" panose="020B0604030504040204" pitchFamily="34" charset="0"/>
                <a:cs typeface="Tahoma" panose="020B0604030504040204" pitchFamily="34" charset="0"/>
              </a:rPr>
              <a:t>-002 </a:t>
            </a:r>
            <a:r>
              <a:rPr lang="en-GB" altLang="cs-CZ" sz="1800" dirty="0">
                <a:latin typeface="Tahoma" panose="020B0604030504040204" pitchFamily="34" charset="0"/>
              </a:rPr>
              <a:t>Development of modular semi-active damper for application in railway vehicle bogie: </a:t>
            </a:r>
            <a:r>
              <a:rPr lang="en-US" altLang="cs-CZ" sz="1800" dirty="0">
                <a:solidFill>
                  <a:schemeClr val="tx1"/>
                </a:solidFill>
                <a:latin typeface="Tahoma" panose="020B0604030504040204" pitchFamily="34" charset="0"/>
                <a:cs typeface="Tahoma" panose="020B0604030504040204" pitchFamily="34" charset="0"/>
              </a:rPr>
              <a:t>In-service tests</a:t>
            </a:r>
            <a:br>
              <a:rPr lang="cs-CZ" altLang="cs-CZ" sz="1800" dirty="0">
                <a:solidFill>
                  <a:srgbClr val="FF0000"/>
                </a:solidFill>
                <a:latin typeface="Tahoma" panose="020B0604030504040204" pitchFamily="34" charset="0"/>
                <a:cs typeface="Tahoma" panose="020B0604030504040204" pitchFamily="34" charset="0"/>
              </a:rPr>
            </a:br>
            <a:r>
              <a:rPr lang="cs-CZ" altLang="cs-CZ" sz="1800" dirty="0">
                <a:solidFill>
                  <a:schemeClr val="tx1"/>
                </a:solidFill>
                <a:latin typeface="Tahoma" panose="020B0604030504040204" pitchFamily="34" charset="0"/>
                <a:cs typeface="Tahoma" panose="020B0604030504040204" pitchFamily="34" charset="0"/>
              </a:rPr>
              <a:t> </a:t>
            </a:r>
          </a:p>
        </p:txBody>
      </p:sp>
      <p:sp>
        <p:nvSpPr>
          <p:cNvPr id="4" name="Content Placeholder 2">
            <a:extLst>
              <a:ext uri="{FF2B5EF4-FFF2-40B4-BE49-F238E27FC236}">
                <a16:creationId xmlns:a16="http://schemas.microsoft.com/office/drawing/2014/main" id="{418A242C-5B26-4A04-A3D1-AEFCDE7AED1D}"/>
              </a:ext>
            </a:extLst>
          </p:cNvPr>
          <p:cNvSpPr txBox="1">
            <a:spLocks/>
          </p:cNvSpPr>
          <p:nvPr/>
        </p:nvSpPr>
        <p:spPr bwMode="auto">
          <a:xfrm>
            <a:off x="576091" y="2138288"/>
            <a:ext cx="3563484" cy="509587"/>
          </a:xfrm>
          <a:prstGeom prst="rect">
            <a:avLst/>
          </a:prstGeo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cs-CZ" altLang="cs-CZ" sz="2000" i="0" kern="0" dirty="0" err="1">
                <a:latin typeface="Tahoma" panose="020B0604030504040204" pitchFamily="34" charset="0"/>
                <a:cs typeface="Tahoma" panose="020B0604030504040204" pitchFamily="34" charset="0"/>
              </a:rPr>
              <a:t>Deformation</a:t>
            </a:r>
            <a:r>
              <a:rPr lang="cs-CZ" altLang="cs-CZ" sz="2000" i="0" kern="0" dirty="0">
                <a:latin typeface="Tahoma" panose="020B0604030504040204" pitchFamily="34" charset="0"/>
                <a:cs typeface="Tahoma" panose="020B0604030504040204" pitchFamily="34" charset="0"/>
              </a:rPr>
              <a:t> </a:t>
            </a:r>
            <a:r>
              <a:rPr lang="cs-CZ" altLang="cs-CZ" sz="2000" i="0" kern="0" dirty="0" err="1">
                <a:latin typeface="Tahoma" panose="020B0604030504040204" pitchFamily="34" charset="0"/>
                <a:cs typeface="Tahoma" panose="020B0604030504040204" pitchFamily="34" charset="0"/>
              </a:rPr>
              <a:t>of</a:t>
            </a:r>
            <a:r>
              <a:rPr lang="cs-CZ" altLang="cs-CZ" sz="2000" i="0" kern="0" dirty="0">
                <a:latin typeface="Tahoma" panose="020B0604030504040204" pitchFamily="34" charset="0"/>
                <a:cs typeface="Tahoma" panose="020B0604030504040204" pitchFamily="34" charset="0"/>
              </a:rPr>
              <a:t> </a:t>
            </a:r>
            <a:r>
              <a:rPr lang="cs-CZ" altLang="cs-CZ" sz="2000" i="0" kern="0" dirty="0" err="1">
                <a:latin typeface="Tahoma" panose="020B0604030504040204" pitchFamily="34" charset="0"/>
                <a:cs typeface="Tahoma" panose="020B0604030504040204" pitchFamily="34" charset="0"/>
              </a:rPr>
              <a:t>the</a:t>
            </a:r>
            <a:r>
              <a:rPr lang="cs-CZ" altLang="cs-CZ" sz="2000" i="0" kern="0" dirty="0">
                <a:latin typeface="Tahoma" panose="020B0604030504040204" pitchFamily="34" charset="0"/>
                <a:cs typeface="Tahoma" panose="020B0604030504040204" pitchFamily="34" charset="0"/>
              </a:rPr>
              <a:t> </a:t>
            </a:r>
            <a:r>
              <a:rPr lang="cs-CZ" altLang="cs-CZ" sz="2000" i="0" kern="0" dirty="0" err="1">
                <a:latin typeface="Tahoma" panose="020B0604030504040204" pitchFamily="34" charset="0"/>
                <a:cs typeface="Tahoma" panose="020B0604030504040204" pitchFamily="34" charset="0"/>
              </a:rPr>
              <a:t>damper</a:t>
            </a:r>
            <a:r>
              <a:rPr lang="en-GB" altLang="cs-CZ" sz="2000" i="0" kern="0" dirty="0">
                <a:latin typeface="Tahoma" panose="020B0604030504040204" pitchFamily="34" charset="0"/>
                <a:cs typeface="Tahoma" panose="020B0604030504040204" pitchFamily="34" charset="0"/>
              </a:rPr>
              <a:t>	</a:t>
            </a:r>
            <a:r>
              <a:rPr lang="cs-CZ" altLang="cs-CZ" sz="2000" i="0" kern="0" dirty="0">
                <a:latin typeface="Tahoma" panose="020B0604030504040204" pitchFamily="34" charset="0"/>
                <a:cs typeface="Tahoma" panose="020B0604030504040204" pitchFamily="34" charset="0"/>
              </a:rPr>
              <a:t>			</a:t>
            </a:r>
            <a:endParaRPr lang="cs-CZ" altLang="cs-CZ" sz="2000" i="0" kern="0" dirty="0">
              <a:solidFill>
                <a:srgbClr val="FF0000"/>
              </a:solidFill>
              <a:latin typeface="Tahoma" panose="020B0604030504040204" pitchFamily="34" charset="0"/>
              <a:cs typeface="Tahoma" panose="020B0604030504040204" pitchFamily="34" charset="0"/>
            </a:endParaRPr>
          </a:p>
          <a:p>
            <a:pPr marL="0" indent="0">
              <a:buFontTx/>
              <a:buNone/>
            </a:pPr>
            <a:endParaRPr lang="cs-CZ" altLang="cs-CZ" sz="2000" i="0" kern="0" dirty="0">
              <a:latin typeface="Tahoma" panose="020B0604030504040204" pitchFamily="34" charset="0"/>
              <a:cs typeface="Tahoma" panose="020B0604030504040204" pitchFamily="34" charset="0"/>
            </a:endParaRPr>
          </a:p>
        </p:txBody>
      </p:sp>
      <p:sp>
        <p:nvSpPr>
          <p:cNvPr id="5" name="Content Placeholder 2">
            <a:extLst>
              <a:ext uri="{FF2B5EF4-FFF2-40B4-BE49-F238E27FC236}">
                <a16:creationId xmlns:a16="http://schemas.microsoft.com/office/drawing/2014/main" id="{BADDE755-6FDA-4EDD-B758-002B536729AB}"/>
              </a:ext>
            </a:extLst>
          </p:cNvPr>
          <p:cNvSpPr txBox="1">
            <a:spLocks/>
          </p:cNvSpPr>
          <p:nvPr/>
        </p:nvSpPr>
        <p:spPr bwMode="auto">
          <a:xfrm>
            <a:off x="4643833" y="2112222"/>
            <a:ext cx="4370412" cy="858664"/>
          </a:xfrm>
          <a:prstGeom prst="rect">
            <a:avLst/>
          </a:prstGeo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cs-CZ" altLang="cs-CZ" sz="2000" i="0" kern="0" dirty="0" err="1">
                <a:latin typeface="Tahoma" panose="020B0604030504040204" pitchFamily="34" charset="0"/>
                <a:cs typeface="Tahoma" panose="020B0604030504040204" pitchFamily="34" charset="0"/>
              </a:rPr>
              <a:t>Deformation</a:t>
            </a:r>
            <a:r>
              <a:rPr lang="cs-CZ" altLang="cs-CZ" sz="2000" i="0" kern="0" dirty="0">
                <a:latin typeface="Tahoma" panose="020B0604030504040204" pitchFamily="34" charset="0"/>
                <a:cs typeface="Tahoma" panose="020B0604030504040204" pitchFamily="34" charset="0"/>
              </a:rPr>
              <a:t> </a:t>
            </a:r>
            <a:r>
              <a:rPr lang="cs-CZ" altLang="cs-CZ" sz="2000" i="0" kern="0" dirty="0" err="1">
                <a:latin typeface="Tahoma" panose="020B0604030504040204" pitchFamily="34" charset="0"/>
                <a:cs typeface="Tahoma" panose="020B0604030504040204" pitchFamily="34" charset="0"/>
              </a:rPr>
              <a:t>velocity</a:t>
            </a:r>
            <a:r>
              <a:rPr lang="cs-CZ" altLang="cs-CZ" sz="2000" i="0" kern="0" dirty="0">
                <a:latin typeface="Tahoma" panose="020B0604030504040204" pitchFamily="34" charset="0"/>
                <a:cs typeface="Tahoma" panose="020B0604030504040204" pitchFamily="34" charset="0"/>
              </a:rPr>
              <a:t> </a:t>
            </a:r>
            <a:r>
              <a:rPr lang="cs-CZ" altLang="cs-CZ" sz="2000" i="0" kern="0" dirty="0" err="1">
                <a:latin typeface="Tahoma" panose="020B0604030504040204" pitchFamily="34" charset="0"/>
                <a:cs typeface="Tahoma" panose="020B0604030504040204" pitchFamily="34" charset="0"/>
              </a:rPr>
              <a:t>of</a:t>
            </a:r>
            <a:r>
              <a:rPr lang="cs-CZ" altLang="cs-CZ" sz="2000" i="0" kern="0" dirty="0">
                <a:latin typeface="Tahoma" panose="020B0604030504040204" pitchFamily="34" charset="0"/>
                <a:cs typeface="Tahoma" panose="020B0604030504040204" pitchFamily="34" charset="0"/>
              </a:rPr>
              <a:t> </a:t>
            </a:r>
            <a:r>
              <a:rPr lang="cs-CZ" altLang="cs-CZ" sz="2000" i="0" kern="0" dirty="0" err="1">
                <a:latin typeface="Tahoma" panose="020B0604030504040204" pitchFamily="34" charset="0"/>
                <a:cs typeface="Tahoma" panose="020B0604030504040204" pitchFamily="34" charset="0"/>
              </a:rPr>
              <a:t>the</a:t>
            </a:r>
            <a:r>
              <a:rPr lang="cs-CZ" altLang="cs-CZ" sz="2000" i="0" kern="0" dirty="0">
                <a:latin typeface="Tahoma" panose="020B0604030504040204" pitchFamily="34" charset="0"/>
                <a:cs typeface="Tahoma" panose="020B0604030504040204" pitchFamily="34" charset="0"/>
              </a:rPr>
              <a:t> </a:t>
            </a:r>
            <a:r>
              <a:rPr lang="cs-CZ" altLang="cs-CZ" sz="2000" i="0" kern="0" dirty="0" err="1">
                <a:latin typeface="Tahoma" panose="020B0604030504040204" pitchFamily="34" charset="0"/>
                <a:cs typeface="Tahoma" panose="020B0604030504040204" pitchFamily="34" charset="0"/>
              </a:rPr>
              <a:t>damper</a:t>
            </a:r>
            <a:r>
              <a:rPr lang="en-GB" altLang="cs-CZ" sz="2000" i="0" kern="0" dirty="0">
                <a:latin typeface="Tahoma" panose="020B0604030504040204" pitchFamily="34" charset="0"/>
                <a:cs typeface="Tahoma" panose="020B0604030504040204" pitchFamily="34" charset="0"/>
              </a:rPr>
              <a:t>	</a:t>
            </a:r>
            <a:r>
              <a:rPr lang="cs-CZ" altLang="cs-CZ" sz="2000" i="0" kern="0" dirty="0">
                <a:latin typeface="Tahoma" panose="020B0604030504040204" pitchFamily="34" charset="0"/>
                <a:cs typeface="Tahoma" panose="020B0604030504040204" pitchFamily="34" charset="0"/>
              </a:rPr>
              <a:t>			</a:t>
            </a:r>
            <a:endParaRPr lang="cs-CZ" altLang="cs-CZ" sz="2000" i="0" kern="0" dirty="0">
              <a:solidFill>
                <a:srgbClr val="FF0000"/>
              </a:solidFill>
              <a:latin typeface="Tahoma" panose="020B0604030504040204" pitchFamily="34" charset="0"/>
              <a:cs typeface="Tahoma" panose="020B0604030504040204" pitchFamily="34" charset="0"/>
            </a:endParaRPr>
          </a:p>
          <a:p>
            <a:pPr marL="0" indent="0">
              <a:buFontTx/>
              <a:buNone/>
            </a:pPr>
            <a:endParaRPr lang="cs-CZ" altLang="cs-CZ" sz="2000" i="0" kern="0" dirty="0">
              <a:latin typeface="Tahoma" panose="020B0604030504040204" pitchFamily="34" charset="0"/>
              <a:cs typeface="Tahoma" panose="020B0604030504040204" pitchFamily="34" charset="0"/>
            </a:endParaRPr>
          </a:p>
        </p:txBody>
      </p:sp>
      <p:graphicFrame>
        <p:nvGraphicFramePr>
          <p:cNvPr id="6" name="Graf 6">
            <a:extLst>
              <a:ext uri="{FF2B5EF4-FFF2-40B4-BE49-F238E27FC236}">
                <a16:creationId xmlns:a16="http://schemas.microsoft.com/office/drawing/2014/main" id="{35C2ECCF-9A22-4201-B49E-3FAAC23F3C34}"/>
              </a:ext>
            </a:extLst>
          </p:cNvPr>
          <p:cNvGraphicFramePr>
            <a:graphicFrameLocks/>
          </p:cNvGraphicFramePr>
          <p:nvPr>
            <p:extLst>
              <p:ext uri="{D42A27DB-BD31-4B8C-83A1-F6EECF244321}">
                <p14:modId xmlns:p14="http://schemas.microsoft.com/office/powerpoint/2010/main" val="371879703"/>
              </p:ext>
            </p:extLst>
          </p:nvPr>
        </p:nvGraphicFramePr>
        <p:xfrm>
          <a:off x="71833" y="2996952"/>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f 11">
            <a:extLst>
              <a:ext uri="{FF2B5EF4-FFF2-40B4-BE49-F238E27FC236}">
                <a16:creationId xmlns:a16="http://schemas.microsoft.com/office/drawing/2014/main" id="{E9ADDE15-2D18-4959-9E64-B064D6A2D9D8}"/>
              </a:ext>
            </a:extLst>
          </p:cNvPr>
          <p:cNvGraphicFramePr>
            <a:graphicFrameLocks/>
          </p:cNvGraphicFramePr>
          <p:nvPr>
            <p:extLst>
              <p:ext uri="{D42A27DB-BD31-4B8C-83A1-F6EECF244321}">
                <p14:modId xmlns:p14="http://schemas.microsoft.com/office/powerpoint/2010/main" val="3181659654"/>
              </p:ext>
            </p:extLst>
          </p:nvPr>
        </p:nvGraphicFramePr>
        <p:xfrm>
          <a:off x="4572000" y="2924944"/>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5847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idx="4294967295"/>
          </p:nvPr>
        </p:nvSpPr>
        <p:spPr bwMode="auto">
          <a:xfrm>
            <a:off x="457200" y="836613"/>
            <a:ext cx="8229600" cy="5095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cs-CZ" sz="1800" dirty="0">
                <a:solidFill>
                  <a:schemeClr val="tx1"/>
                </a:solidFill>
                <a:latin typeface="Tahoma" panose="020B0604030504040204" pitchFamily="34" charset="0"/>
                <a:cs typeface="Tahoma" panose="020B0604030504040204" pitchFamily="34" charset="0"/>
              </a:rPr>
              <a:t>2-</a:t>
            </a:r>
            <a:r>
              <a:rPr lang="cs-CZ" altLang="cs-CZ" sz="1800" dirty="0">
                <a:solidFill>
                  <a:schemeClr val="tx1"/>
                </a:solidFill>
                <a:latin typeface="Tahoma" panose="020B0604030504040204" pitchFamily="34" charset="0"/>
                <a:cs typeface="Tahoma" panose="020B0604030504040204" pitchFamily="34" charset="0"/>
              </a:rPr>
              <a:t>WP02</a:t>
            </a:r>
            <a:r>
              <a:rPr lang="en-GB" altLang="cs-CZ" sz="1800" dirty="0">
                <a:solidFill>
                  <a:schemeClr val="tx1"/>
                </a:solidFill>
                <a:latin typeface="Tahoma" panose="020B0604030504040204" pitchFamily="34" charset="0"/>
                <a:cs typeface="Tahoma" panose="020B0604030504040204" pitchFamily="34" charset="0"/>
              </a:rPr>
              <a:t>-002 </a:t>
            </a:r>
            <a:r>
              <a:rPr lang="en-GB" altLang="cs-CZ" sz="1800" dirty="0">
                <a:latin typeface="Tahoma" panose="020B0604030504040204" pitchFamily="34" charset="0"/>
              </a:rPr>
              <a:t>Development of modular semi-active damper for application in railway vehicle bogie: </a:t>
            </a:r>
            <a:r>
              <a:rPr lang="cs-CZ" altLang="cs-CZ" sz="1800" dirty="0">
                <a:solidFill>
                  <a:schemeClr val="tx1"/>
                </a:solidFill>
                <a:latin typeface="Tahoma" panose="020B0604030504040204" pitchFamily="34" charset="0"/>
                <a:cs typeface="Tahoma" panose="020B0604030504040204" pitchFamily="34" charset="0"/>
              </a:rPr>
              <a:t>Future goal: MR damper with short time response</a:t>
            </a:r>
            <a:br>
              <a:rPr lang="cs-CZ" altLang="cs-CZ" sz="1800" dirty="0">
                <a:solidFill>
                  <a:srgbClr val="FF0000"/>
                </a:solidFill>
                <a:latin typeface="Tahoma" panose="020B0604030504040204" pitchFamily="34" charset="0"/>
                <a:cs typeface="Tahoma" panose="020B0604030504040204" pitchFamily="34" charset="0"/>
              </a:rPr>
            </a:br>
            <a:r>
              <a:rPr lang="cs-CZ" altLang="cs-CZ" sz="1800" dirty="0">
                <a:solidFill>
                  <a:schemeClr val="tx1"/>
                </a:solidFill>
                <a:latin typeface="Tahoma" panose="020B0604030504040204" pitchFamily="34" charset="0"/>
                <a:cs typeface="Tahoma" panose="020B0604030504040204" pitchFamily="34" charset="0"/>
              </a:rPr>
              <a:t> </a:t>
            </a:r>
          </a:p>
        </p:txBody>
      </p:sp>
      <p:sp>
        <p:nvSpPr>
          <p:cNvPr id="4" name="Content Placeholder 2">
            <a:extLst>
              <a:ext uri="{FF2B5EF4-FFF2-40B4-BE49-F238E27FC236}">
                <a16:creationId xmlns:a16="http://schemas.microsoft.com/office/drawing/2014/main" id="{7DF01A9A-C2E2-45C6-A32A-638209F9A97B}"/>
              </a:ext>
            </a:extLst>
          </p:cNvPr>
          <p:cNvSpPr txBox="1">
            <a:spLocks/>
          </p:cNvSpPr>
          <p:nvPr/>
        </p:nvSpPr>
        <p:spPr bwMode="auto">
          <a:xfrm>
            <a:off x="539552" y="1700808"/>
            <a:ext cx="4932013" cy="1938784"/>
          </a:xfrm>
          <a:prstGeom prst="rect">
            <a:avLst/>
          </a:prstGeo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cs-CZ" altLang="cs-CZ" sz="2000" i="0" kern="0" dirty="0">
                <a:latin typeface="Tahoma" panose="020B0604030504040204" pitchFamily="34" charset="0"/>
                <a:cs typeface="Tahoma" panose="020B0604030504040204" pitchFamily="34" charset="0"/>
              </a:rPr>
              <a:t>Response </a:t>
            </a:r>
            <a:r>
              <a:rPr lang="cs-CZ" altLang="cs-CZ" sz="2000" i="0" kern="0" dirty="0" err="1">
                <a:latin typeface="Tahoma" panose="020B0604030504040204" pitchFamily="34" charset="0"/>
                <a:cs typeface="Tahoma" panose="020B0604030504040204" pitchFamily="34" charset="0"/>
              </a:rPr>
              <a:t>time</a:t>
            </a:r>
            <a:r>
              <a:rPr lang="cs-CZ" altLang="cs-CZ" sz="2000" i="0" kern="0" dirty="0">
                <a:latin typeface="Tahoma" panose="020B0604030504040204" pitchFamily="34" charset="0"/>
                <a:cs typeface="Tahoma" panose="020B0604030504040204" pitchFamily="34" charset="0"/>
              </a:rPr>
              <a:t> </a:t>
            </a:r>
            <a:r>
              <a:rPr lang="cs-CZ" altLang="cs-CZ" sz="2000" i="0" kern="0" dirty="0" err="1">
                <a:latin typeface="Tahoma" panose="020B0604030504040204" pitchFamily="34" charset="0"/>
                <a:cs typeface="Tahoma" panose="020B0604030504040204" pitchFamily="34" charset="0"/>
              </a:rPr>
              <a:t>sources</a:t>
            </a:r>
            <a:r>
              <a:rPr lang="cs-CZ" altLang="cs-CZ" sz="2000" i="0" kern="0" dirty="0">
                <a:latin typeface="Tahoma" panose="020B0604030504040204" pitchFamily="34" charset="0"/>
                <a:cs typeface="Tahoma" panose="020B0604030504040204" pitchFamily="34" charset="0"/>
              </a:rPr>
              <a:t>:</a:t>
            </a:r>
          </a:p>
          <a:p>
            <a:pPr marL="0" indent="0" algn="ctr">
              <a:buFontTx/>
              <a:buNone/>
            </a:pPr>
            <a:endParaRPr lang="cs-CZ" altLang="cs-CZ" sz="2000" i="0" kern="0" dirty="0">
              <a:latin typeface="Tahoma" panose="020B0604030504040204" pitchFamily="34" charset="0"/>
              <a:cs typeface="Tahoma" panose="020B0604030504040204" pitchFamily="34" charset="0"/>
            </a:endParaRPr>
          </a:p>
          <a:p>
            <a:pPr>
              <a:buFontTx/>
              <a:buChar char="-"/>
            </a:pPr>
            <a:r>
              <a:rPr lang="cs-CZ" altLang="cs-CZ" sz="2000" i="0" kern="0" dirty="0" err="1">
                <a:latin typeface="Tahoma" panose="020B0604030504040204" pitchFamily="34" charset="0"/>
                <a:cs typeface="Tahoma" panose="020B0604030504040204" pitchFamily="34" charset="0"/>
              </a:rPr>
              <a:t>current</a:t>
            </a:r>
            <a:r>
              <a:rPr lang="cs-CZ" altLang="cs-CZ" sz="2000" i="0" kern="0" dirty="0">
                <a:latin typeface="Tahoma" panose="020B0604030504040204" pitchFamily="34" charset="0"/>
                <a:cs typeface="Tahoma" panose="020B0604030504040204" pitchFamily="34" charset="0"/>
              </a:rPr>
              <a:t> </a:t>
            </a:r>
            <a:r>
              <a:rPr lang="cs-CZ" altLang="cs-CZ" sz="2000" i="0" kern="0" dirty="0" err="1">
                <a:latin typeface="Tahoma" panose="020B0604030504040204" pitchFamily="34" charset="0"/>
                <a:cs typeface="Tahoma" panose="020B0604030504040204" pitchFamily="34" charset="0"/>
              </a:rPr>
              <a:t>rise</a:t>
            </a:r>
            <a:r>
              <a:rPr lang="cs-CZ" altLang="cs-CZ" sz="2000" i="0" kern="0" dirty="0">
                <a:latin typeface="Tahoma" panose="020B0604030504040204" pitchFamily="34" charset="0"/>
                <a:cs typeface="Tahoma" panose="020B0604030504040204" pitchFamily="34" charset="0"/>
              </a:rPr>
              <a:t> (</a:t>
            </a:r>
            <a:r>
              <a:rPr lang="cs-CZ" altLang="cs-CZ" sz="2000" i="0" kern="0" dirty="0" err="1">
                <a:latin typeface="Tahoma" panose="020B0604030504040204" pitchFamily="34" charset="0"/>
                <a:cs typeface="Tahoma" panose="020B0604030504040204" pitchFamily="34" charset="0"/>
              </a:rPr>
              <a:t>current</a:t>
            </a:r>
            <a:r>
              <a:rPr lang="cs-CZ" altLang="cs-CZ" sz="2000" i="0" kern="0" dirty="0">
                <a:latin typeface="Tahoma" panose="020B0604030504040204" pitchFamily="34" charset="0"/>
                <a:cs typeface="Tahoma" panose="020B0604030504040204" pitchFamily="34" charset="0"/>
              </a:rPr>
              <a:t> </a:t>
            </a:r>
            <a:r>
              <a:rPr lang="cs-CZ" altLang="cs-CZ" sz="2000" i="0" kern="0" dirty="0" err="1">
                <a:latin typeface="Tahoma" panose="020B0604030504040204" pitchFamily="34" charset="0"/>
                <a:cs typeface="Tahoma" panose="020B0604030504040204" pitchFamily="34" charset="0"/>
              </a:rPr>
              <a:t>controler</a:t>
            </a:r>
            <a:r>
              <a:rPr lang="cs-CZ" altLang="cs-CZ" sz="2000" i="0" kern="0" dirty="0">
                <a:latin typeface="Tahoma" panose="020B0604030504040204" pitchFamily="34" charset="0"/>
                <a:cs typeface="Tahoma" panose="020B0604030504040204" pitchFamily="34" charset="0"/>
              </a:rPr>
              <a:t>)</a:t>
            </a:r>
          </a:p>
          <a:p>
            <a:pPr marL="0" indent="0">
              <a:buNone/>
            </a:pPr>
            <a:r>
              <a:rPr lang="en-US" altLang="cs-CZ" sz="2000" i="0" kern="0" dirty="0">
                <a:latin typeface="Tahoma" panose="020B0604030504040204" pitchFamily="34" charset="0"/>
                <a:cs typeface="Tahoma" panose="020B0604030504040204" pitchFamily="34" charset="0"/>
              </a:rPr>
              <a:t>	</a:t>
            </a:r>
            <a:r>
              <a:rPr lang="cs-CZ" altLang="cs-CZ" sz="2000" i="0" kern="0" dirty="0">
                <a:latin typeface="Tahoma" panose="020B0604030504040204" pitchFamily="34" charset="0"/>
                <a:cs typeface="Tahoma" panose="020B0604030504040204" pitchFamily="34" charset="0"/>
              </a:rPr>
              <a:t>R</a:t>
            </a:r>
            <a:r>
              <a:rPr lang="en-US" altLang="cs-CZ" sz="2000" i="0" kern="0" dirty="0" err="1">
                <a:latin typeface="Tahoma" panose="020B0604030504040204" pitchFamily="34" charset="0"/>
                <a:cs typeface="Tahoma" panose="020B0604030504040204" pitchFamily="34" charset="0"/>
              </a:rPr>
              <a:t>esponse</a:t>
            </a:r>
            <a:r>
              <a:rPr lang="cs-CZ" altLang="cs-CZ" sz="2000" i="0" kern="0" dirty="0">
                <a:latin typeface="Tahoma" panose="020B0604030504040204" pitchFamily="34" charset="0"/>
                <a:cs typeface="Tahoma" panose="020B0604030504040204" pitchFamily="34" charset="0"/>
              </a:rPr>
              <a:t> </a:t>
            </a:r>
            <a:r>
              <a:rPr lang="cs-CZ" altLang="cs-CZ" sz="2000" i="0" kern="0" dirty="0" err="1">
                <a:latin typeface="Tahoma" panose="020B0604030504040204" pitchFamily="34" charset="0"/>
                <a:cs typeface="Tahoma" panose="020B0604030504040204" pitchFamily="34" charset="0"/>
              </a:rPr>
              <a:t>time</a:t>
            </a:r>
            <a:r>
              <a:rPr lang="cs-CZ" altLang="cs-CZ" sz="2000" i="0" kern="0" dirty="0">
                <a:latin typeface="Tahoma" panose="020B0604030504040204" pitchFamily="34" charset="0"/>
                <a:cs typeface="Tahoma" panose="020B0604030504040204" pitchFamily="34" charset="0"/>
              </a:rPr>
              <a:t>:</a:t>
            </a:r>
            <a:r>
              <a:rPr lang="en-US" altLang="cs-CZ" sz="2000" i="0" kern="0" dirty="0">
                <a:latin typeface="Tahoma" panose="020B0604030504040204" pitchFamily="34" charset="0"/>
                <a:cs typeface="Tahoma" panose="020B0604030504040204" pitchFamily="34" charset="0"/>
              </a:rPr>
              <a:t> 0.3 </a:t>
            </a:r>
            <a:r>
              <a:rPr lang="en-US" altLang="cs-CZ" sz="2000" i="0" kern="0" dirty="0" err="1">
                <a:latin typeface="Tahoma" panose="020B0604030504040204" pitchFamily="34" charset="0"/>
                <a:cs typeface="Tahoma" panose="020B0604030504040204" pitchFamily="34" charset="0"/>
              </a:rPr>
              <a:t>ms</a:t>
            </a:r>
            <a:endParaRPr lang="cs-CZ" altLang="cs-CZ" sz="2000" i="0" kern="0" dirty="0">
              <a:latin typeface="Tahoma" panose="020B0604030504040204" pitchFamily="34" charset="0"/>
              <a:cs typeface="Tahoma" panose="020B0604030504040204" pitchFamily="34" charset="0"/>
            </a:endParaRPr>
          </a:p>
          <a:p>
            <a:pPr marL="0" indent="0">
              <a:buNone/>
            </a:pPr>
            <a:endParaRPr lang="cs-CZ" altLang="cs-CZ" sz="2000" i="0" kern="0" dirty="0">
              <a:latin typeface="Tahoma" panose="020B0604030504040204" pitchFamily="34" charset="0"/>
              <a:cs typeface="Tahoma" panose="020B0604030504040204" pitchFamily="34" charset="0"/>
            </a:endParaRPr>
          </a:p>
          <a:p>
            <a:pPr marL="0" indent="0">
              <a:buNone/>
            </a:pPr>
            <a:endParaRPr lang="cs-CZ" altLang="cs-CZ" sz="2000" i="0" kern="0" dirty="0">
              <a:latin typeface="Tahoma" panose="020B0604030504040204" pitchFamily="34" charset="0"/>
              <a:cs typeface="Tahoma" panose="020B0604030504040204" pitchFamily="34" charset="0"/>
            </a:endParaRPr>
          </a:p>
          <a:p>
            <a:pPr>
              <a:buFontTx/>
              <a:buChar char="-"/>
            </a:pPr>
            <a:r>
              <a:rPr lang="cs-CZ" altLang="cs-CZ" sz="2000" i="0" kern="0" dirty="0" err="1">
                <a:latin typeface="Tahoma" panose="020B0604030504040204" pitchFamily="34" charset="0"/>
                <a:cs typeface="Tahoma" panose="020B0604030504040204" pitchFamily="34" charset="0"/>
              </a:rPr>
              <a:t>time</a:t>
            </a:r>
            <a:r>
              <a:rPr lang="cs-CZ" altLang="cs-CZ" sz="2000" i="0" kern="0" dirty="0">
                <a:latin typeface="Tahoma" panose="020B0604030504040204" pitchFamily="34" charset="0"/>
                <a:cs typeface="Tahoma" panose="020B0604030504040204" pitchFamily="34" charset="0"/>
              </a:rPr>
              <a:t> response </a:t>
            </a:r>
            <a:r>
              <a:rPr lang="cs-CZ" altLang="cs-CZ" sz="2000" i="0" kern="0" dirty="0" err="1">
                <a:latin typeface="Tahoma" panose="020B0604030504040204" pitchFamily="34" charset="0"/>
                <a:cs typeface="Tahoma" panose="020B0604030504040204" pitchFamily="34" charset="0"/>
              </a:rPr>
              <a:t>of</a:t>
            </a:r>
            <a:r>
              <a:rPr lang="cs-CZ" altLang="cs-CZ" sz="2000" i="0" kern="0" dirty="0">
                <a:latin typeface="Tahoma" panose="020B0604030504040204" pitchFamily="34" charset="0"/>
                <a:cs typeface="Tahoma" panose="020B0604030504040204" pitchFamily="34" charset="0"/>
              </a:rPr>
              <a:t> MR fluid </a:t>
            </a:r>
            <a:r>
              <a:rPr lang="cs-CZ" altLang="cs-CZ" sz="2000" i="0" kern="0" dirty="0" err="1">
                <a:latin typeface="Tahoma" panose="020B0604030504040204" pitchFamily="34" charset="0"/>
                <a:cs typeface="Tahoma" panose="020B0604030504040204" pitchFamily="34" charset="0"/>
              </a:rPr>
              <a:t>itself</a:t>
            </a:r>
            <a:endParaRPr lang="cs-CZ" altLang="cs-CZ" sz="2000" i="0" kern="0" dirty="0">
              <a:latin typeface="Tahoma" panose="020B0604030504040204" pitchFamily="34" charset="0"/>
              <a:cs typeface="Tahoma" panose="020B0604030504040204" pitchFamily="34" charset="0"/>
            </a:endParaRPr>
          </a:p>
          <a:p>
            <a:pPr marL="0" indent="0">
              <a:buNone/>
            </a:pPr>
            <a:r>
              <a:rPr lang="en-US" altLang="cs-CZ" sz="2000" i="0" kern="0" dirty="0">
                <a:latin typeface="Tahoma" panose="020B0604030504040204" pitchFamily="34" charset="0"/>
                <a:cs typeface="Tahoma" panose="020B0604030504040204" pitchFamily="34" charset="0"/>
              </a:rPr>
              <a:t>	time response</a:t>
            </a:r>
            <a:r>
              <a:rPr lang="cs-CZ" altLang="cs-CZ" sz="2000" i="0" kern="0" dirty="0">
                <a:latin typeface="Tahoma" panose="020B0604030504040204" pitchFamily="34" charset="0"/>
                <a:cs typeface="Tahoma" panose="020B0604030504040204" pitchFamily="34" charset="0"/>
              </a:rPr>
              <a:t>:</a:t>
            </a:r>
            <a:r>
              <a:rPr lang="en-US" altLang="cs-CZ" sz="2000" i="0" kern="0" dirty="0">
                <a:latin typeface="Tahoma" panose="020B0604030504040204" pitchFamily="34" charset="0"/>
                <a:cs typeface="Tahoma" panose="020B0604030504040204" pitchFamily="34" charset="0"/>
              </a:rPr>
              <a:t> 0.6 </a:t>
            </a:r>
            <a:r>
              <a:rPr lang="en-US" altLang="cs-CZ" sz="2000" i="0" kern="0" dirty="0" err="1">
                <a:latin typeface="Tahoma" panose="020B0604030504040204" pitchFamily="34" charset="0"/>
                <a:cs typeface="Tahoma" panose="020B0604030504040204" pitchFamily="34" charset="0"/>
              </a:rPr>
              <a:t>ms</a:t>
            </a:r>
            <a:endParaRPr lang="cs-CZ" altLang="cs-CZ" sz="2000" i="0" kern="0" dirty="0">
              <a:latin typeface="Tahoma" panose="020B0604030504040204" pitchFamily="34" charset="0"/>
              <a:cs typeface="Tahoma" panose="020B0604030504040204" pitchFamily="34" charset="0"/>
            </a:endParaRPr>
          </a:p>
          <a:p>
            <a:pPr marL="0" indent="0">
              <a:buNone/>
            </a:pPr>
            <a:endParaRPr lang="cs-CZ" altLang="cs-CZ" sz="2000" i="0" kern="0" dirty="0">
              <a:latin typeface="Tahoma" panose="020B0604030504040204" pitchFamily="34" charset="0"/>
              <a:cs typeface="Tahoma" panose="020B0604030504040204" pitchFamily="34" charset="0"/>
            </a:endParaRPr>
          </a:p>
          <a:p>
            <a:pPr marL="0" indent="0">
              <a:buNone/>
            </a:pPr>
            <a:endParaRPr lang="cs-CZ" altLang="cs-CZ" sz="2000" i="0" kern="0" dirty="0">
              <a:latin typeface="Tahoma" panose="020B0604030504040204" pitchFamily="34" charset="0"/>
              <a:cs typeface="Tahoma" panose="020B0604030504040204" pitchFamily="34" charset="0"/>
            </a:endParaRPr>
          </a:p>
          <a:p>
            <a:pPr>
              <a:buFontTx/>
              <a:buChar char="-"/>
            </a:pPr>
            <a:r>
              <a:rPr lang="cs-CZ" altLang="cs-CZ" sz="2000" i="0" kern="0" dirty="0" err="1">
                <a:latin typeface="Tahoma" panose="020B0604030504040204" pitchFamily="34" charset="0"/>
                <a:cs typeface="Tahoma" panose="020B0604030504040204" pitchFamily="34" charset="0"/>
              </a:rPr>
              <a:t>eddy</a:t>
            </a:r>
            <a:r>
              <a:rPr lang="cs-CZ" altLang="cs-CZ" sz="2000" i="0" kern="0" dirty="0">
                <a:latin typeface="Tahoma" panose="020B0604030504040204" pitchFamily="34" charset="0"/>
                <a:cs typeface="Tahoma" panose="020B0604030504040204" pitchFamily="34" charset="0"/>
              </a:rPr>
              <a:t> </a:t>
            </a:r>
            <a:r>
              <a:rPr lang="cs-CZ" altLang="cs-CZ" sz="2000" i="0" kern="0" dirty="0" err="1">
                <a:latin typeface="Tahoma" panose="020B0604030504040204" pitchFamily="34" charset="0"/>
                <a:cs typeface="Tahoma" panose="020B0604030504040204" pitchFamily="34" charset="0"/>
              </a:rPr>
              <a:t>current</a:t>
            </a:r>
            <a:r>
              <a:rPr lang="cs-CZ" altLang="cs-CZ" sz="2000" i="0" kern="0" dirty="0">
                <a:latin typeface="Tahoma" panose="020B0604030504040204" pitchFamily="34" charset="0"/>
                <a:cs typeface="Tahoma" panose="020B0604030504040204" pitchFamily="34" charset="0"/>
              </a:rPr>
              <a:t> in </a:t>
            </a:r>
            <a:r>
              <a:rPr lang="cs-CZ" altLang="cs-CZ" sz="2000" i="0" kern="0" dirty="0" err="1">
                <a:latin typeface="Tahoma" panose="020B0604030504040204" pitchFamily="34" charset="0"/>
                <a:cs typeface="Tahoma" panose="020B0604030504040204" pitchFamily="34" charset="0"/>
              </a:rPr>
              <a:t>coil</a:t>
            </a:r>
            <a:r>
              <a:rPr lang="cs-CZ" altLang="cs-CZ" sz="2000" i="0" kern="0" dirty="0">
                <a:latin typeface="Tahoma" panose="020B0604030504040204" pitchFamily="34" charset="0"/>
                <a:cs typeface="Tahoma" panose="020B0604030504040204" pitchFamily="34" charset="0"/>
              </a:rPr>
              <a:t> </a:t>
            </a:r>
            <a:r>
              <a:rPr lang="cs-CZ" altLang="cs-CZ" sz="2000" i="0" kern="0" dirty="0" err="1">
                <a:latin typeface="Tahoma" panose="020B0604030504040204" pitchFamily="34" charset="0"/>
                <a:cs typeface="Tahoma" panose="020B0604030504040204" pitchFamily="34" charset="0"/>
              </a:rPr>
              <a:t>core</a:t>
            </a:r>
            <a:r>
              <a:rPr lang="cs-CZ" altLang="cs-CZ" sz="2000" i="0" kern="0" dirty="0">
                <a:latin typeface="Tahoma" panose="020B0604030504040204" pitchFamily="34" charset="0"/>
                <a:cs typeface="Tahoma" panose="020B0604030504040204" pitchFamily="34" charset="0"/>
              </a:rPr>
              <a:t> </a:t>
            </a:r>
          </a:p>
          <a:p>
            <a:pPr marL="0" indent="0" algn="ctr">
              <a:buFontTx/>
              <a:buNone/>
            </a:pPr>
            <a:r>
              <a:rPr lang="cs-CZ" altLang="cs-CZ" sz="2000" i="0" kern="0" dirty="0">
                <a:latin typeface="Tahoma" panose="020B0604030504040204" pitchFamily="34" charset="0"/>
                <a:cs typeface="Tahoma" panose="020B0604030504040204" pitchFamily="34" charset="0"/>
              </a:rPr>
              <a:t>	</a:t>
            </a:r>
            <a:r>
              <a:rPr lang="cs-CZ" altLang="cs-CZ" sz="2000" i="0" kern="0" dirty="0" err="1">
                <a:latin typeface="Tahoma" panose="020B0604030504040204" pitchFamily="34" charset="0"/>
                <a:cs typeface="Tahoma" panose="020B0604030504040204" pitchFamily="34" charset="0"/>
              </a:rPr>
              <a:t>time</a:t>
            </a:r>
            <a:r>
              <a:rPr lang="cs-CZ" altLang="cs-CZ" sz="2000" i="0" kern="0" dirty="0">
                <a:latin typeface="Tahoma" panose="020B0604030504040204" pitchFamily="34" charset="0"/>
                <a:cs typeface="Tahoma" panose="020B0604030504040204" pitchFamily="34" charset="0"/>
              </a:rPr>
              <a:t> response: 30 </a:t>
            </a:r>
            <a:r>
              <a:rPr lang="cs-CZ" altLang="cs-CZ" sz="2000" i="0" kern="0" dirty="0" err="1">
                <a:latin typeface="Tahoma" panose="020B0604030504040204" pitchFamily="34" charset="0"/>
                <a:cs typeface="Tahoma" panose="020B0604030504040204" pitchFamily="34" charset="0"/>
              </a:rPr>
              <a:t>ms</a:t>
            </a:r>
            <a:r>
              <a:rPr lang="en-GB" altLang="cs-CZ" sz="2000" i="0" kern="0" dirty="0">
                <a:latin typeface="Tahoma" panose="020B0604030504040204" pitchFamily="34" charset="0"/>
                <a:cs typeface="Tahoma" panose="020B0604030504040204" pitchFamily="34" charset="0"/>
              </a:rPr>
              <a:t>	</a:t>
            </a:r>
            <a:r>
              <a:rPr lang="cs-CZ" altLang="cs-CZ" sz="2000" i="0" kern="0" dirty="0">
                <a:latin typeface="Tahoma" panose="020B0604030504040204" pitchFamily="34" charset="0"/>
                <a:cs typeface="Tahoma" panose="020B0604030504040204" pitchFamily="34" charset="0"/>
              </a:rPr>
              <a:t>			</a:t>
            </a:r>
            <a:endParaRPr lang="cs-CZ" altLang="cs-CZ" sz="2000" i="0" kern="0" dirty="0">
              <a:solidFill>
                <a:srgbClr val="FF0000"/>
              </a:solidFill>
              <a:latin typeface="Tahoma" panose="020B0604030504040204" pitchFamily="34" charset="0"/>
              <a:cs typeface="Tahoma" panose="020B0604030504040204" pitchFamily="34" charset="0"/>
            </a:endParaRPr>
          </a:p>
          <a:p>
            <a:pPr marL="0" indent="0">
              <a:buFontTx/>
              <a:buNone/>
            </a:pPr>
            <a:endParaRPr lang="cs-CZ" altLang="cs-CZ" sz="2000" i="0" kern="0" dirty="0">
              <a:latin typeface="Tahoma" panose="020B0604030504040204" pitchFamily="34" charset="0"/>
              <a:cs typeface="Tahoma" panose="020B0604030504040204" pitchFamily="34" charset="0"/>
            </a:endParaRPr>
          </a:p>
        </p:txBody>
      </p:sp>
      <p:pic>
        <p:nvPicPr>
          <p:cNvPr id="5" name="Obrázek 3">
            <a:extLst>
              <a:ext uri="{FF2B5EF4-FFF2-40B4-BE49-F238E27FC236}">
                <a16:creationId xmlns:a16="http://schemas.microsoft.com/office/drawing/2014/main" id="{9BE48EA4-0185-4E8F-8430-D54AD7CEB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1988840"/>
            <a:ext cx="1512168" cy="1340661"/>
          </a:xfrm>
          <a:prstGeom prst="rect">
            <a:avLst/>
          </a:prstGeom>
        </p:spPr>
      </p:pic>
      <p:pic>
        <p:nvPicPr>
          <p:cNvPr id="6" name="Obrázek 4">
            <a:extLst>
              <a:ext uri="{FF2B5EF4-FFF2-40B4-BE49-F238E27FC236}">
                <a16:creationId xmlns:a16="http://schemas.microsoft.com/office/drawing/2014/main" id="{4B582A93-8026-472D-8F65-342B5D4DD1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49854" y="2084355"/>
            <a:ext cx="1405176" cy="702588"/>
          </a:xfrm>
          <a:prstGeom prst="rect">
            <a:avLst/>
          </a:prstGeom>
        </p:spPr>
      </p:pic>
      <p:sp>
        <p:nvSpPr>
          <p:cNvPr id="7" name="Obdélník 1">
            <a:extLst>
              <a:ext uri="{FF2B5EF4-FFF2-40B4-BE49-F238E27FC236}">
                <a16:creationId xmlns:a16="http://schemas.microsoft.com/office/drawing/2014/main" id="{5CB06F2B-7374-4CA9-B61E-E664E60DF0AA}"/>
              </a:ext>
            </a:extLst>
          </p:cNvPr>
          <p:cNvSpPr/>
          <p:nvPr/>
        </p:nvSpPr>
        <p:spPr>
          <a:xfrm>
            <a:off x="7242129" y="2736689"/>
            <a:ext cx="1569660" cy="400110"/>
          </a:xfrm>
          <a:prstGeom prst="rect">
            <a:avLst/>
          </a:prstGeom>
        </p:spPr>
        <p:txBody>
          <a:bodyPr wrap="none">
            <a:spAutoFit/>
          </a:bodyPr>
          <a:lstStyle/>
          <a:p>
            <a:r>
              <a:rPr lang="en-US" altLang="cs-CZ" i="0" kern="0" dirty="0">
                <a:latin typeface="Tahoma" panose="020B0604030504040204" pitchFamily="34" charset="0"/>
                <a:cs typeface="Tahoma" panose="020B0604030504040204" pitchFamily="34" charset="0"/>
              </a:rPr>
              <a:t>No. 304636</a:t>
            </a:r>
            <a:r>
              <a:rPr lang="cs-CZ" altLang="cs-CZ" i="0" kern="0" dirty="0">
                <a:latin typeface="Tahoma" panose="020B0604030504040204" pitchFamily="34" charset="0"/>
                <a:cs typeface="Tahoma" panose="020B0604030504040204" pitchFamily="34" charset="0"/>
              </a:rPr>
              <a:t> </a:t>
            </a:r>
            <a:endParaRPr lang="en-GB" dirty="0"/>
          </a:p>
        </p:txBody>
      </p:sp>
      <p:graphicFrame>
        <p:nvGraphicFramePr>
          <p:cNvPr id="8" name="Objekt 2">
            <a:extLst>
              <a:ext uri="{FF2B5EF4-FFF2-40B4-BE49-F238E27FC236}">
                <a16:creationId xmlns:a16="http://schemas.microsoft.com/office/drawing/2014/main" id="{76171A76-8B1D-493D-8118-840CE0BD7BC7}"/>
              </a:ext>
            </a:extLst>
          </p:cNvPr>
          <p:cNvGraphicFramePr>
            <a:graphicFrameLocks noChangeAspect="1"/>
          </p:cNvGraphicFramePr>
          <p:nvPr>
            <p:extLst>
              <p:ext uri="{D42A27DB-BD31-4B8C-83A1-F6EECF244321}">
                <p14:modId xmlns:p14="http://schemas.microsoft.com/office/powerpoint/2010/main" val="608298351"/>
              </p:ext>
            </p:extLst>
          </p:nvPr>
        </p:nvGraphicFramePr>
        <p:xfrm>
          <a:off x="5410564" y="3639592"/>
          <a:ext cx="1131183" cy="1193166"/>
        </p:xfrm>
        <a:graphic>
          <a:graphicData uri="http://schemas.openxmlformats.org/presentationml/2006/ole">
            <mc:AlternateContent xmlns:mc="http://schemas.openxmlformats.org/markup-compatibility/2006">
              <mc:Choice xmlns:v="urn:schemas-microsoft-com:vml" Requires="v">
                <p:oleObj spid="_x0000_s1065" name="Image" r:id="rId6" imgW="2780640" imgH="2933280" progId="Photoshop.Image.13">
                  <p:embed/>
                </p:oleObj>
              </mc:Choice>
              <mc:Fallback>
                <p:oleObj name="Image" r:id="rId6" imgW="2780640" imgH="2933280" progId="Photoshop.Image.13">
                  <p:embed/>
                  <p:pic>
                    <p:nvPicPr>
                      <p:cNvPr id="3" name="Objekt 2"/>
                      <p:cNvPicPr/>
                      <p:nvPr/>
                    </p:nvPicPr>
                    <p:blipFill>
                      <a:blip r:embed="rId7"/>
                      <a:stretch>
                        <a:fillRect/>
                      </a:stretch>
                    </p:blipFill>
                    <p:spPr>
                      <a:xfrm>
                        <a:off x="5410564" y="3639592"/>
                        <a:ext cx="1131183" cy="1193166"/>
                      </a:xfrm>
                      <a:prstGeom prst="rect">
                        <a:avLst/>
                      </a:prstGeom>
                    </p:spPr>
                  </p:pic>
                </p:oleObj>
              </mc:Fallback>
            </mc:AlternateContent>
          </a:graphicData>
        </a:graphic>
      </p:graphicFrame>
      <p:pic>
        <p:nvPicPr>
          <p:cNvPr id="9" name="Obrázek 8">
            <a:extLst>
              <a:ext uri="{FF2B5EF4-FFF2-40B4-BE49-F238E27FC236}">
                <a16:creationId xmlns:a16="http://schemas.microsoft.com/office/drawing/2014/main" id="{1618E13A-D3EF-48B4-87BB-3D56F16D20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10081" y="3795193"/>
            <a:ext cx="1400757" cy="702588"/>
          </a:xfrm>
          <a:prstGeom prst="rect">
            <a:avLst/>
          </a:prstGeom>
        </p:spPr>
      </p:pic>
      <p:sp>
        <p:nvSpPr>
          <p:cNvPr id="10" name="Obdélník 13">
            <a:extLst>
              <a:ext uri="{FF2B5EF4-FFF2-40B4-BE49-F238E27FC236}">
                <a16:creationId xmlns:a16="http://schemas.microsoft.com/office/drawing/2014/main" id="{ED1C5847-9AA5-4E62-8CCC-5AFEE331F33F}"/>
              </a:ext>
            </a:extLst>
          </p:cNvPr>
          <p:cNvSpPr/>
          <p:nvPr/>
        </p:nvSpPr>
        <p:spPr>
          <a:xfrm>
            <a:off x="6934352" y="4297726"/>
            <a:ext cx="2215671" cy="400110"/>
          </a:xfrm>
          <a:prstGeom prst="rect">
            <a:avLst/>
          </a:prstGeom>
        </p:spPr>
        <p:txBody>
          <a:bodyPr wrap="none">
            <a:spAutoFit/>
          </a:bodyPr>
          <a:lstStyle/>
          <a:p>
            <a:r>
              <a:rPr lang="cs-CZ" altLang="cs-CZ" i="0" kern="0" dirty="0">
                <a:latin typeface="Tahoma" panose="020B0604030504040204" pitchFamily="34" charset="0"/>
                <a:cs typeface="Tahoma" panose="020B0604030504040204" pitchFamily="34" charset="0"/>
              </a:rPr>
              <a:t>Junior Grant 2020</a:t>
            </a:r>
            <a:endParaRPr lang="en-GB" dirty="0"/>
          </a:p>
        </p:txBody>
      </p:sp>
    </p:spTree>
    <p:extLst>
      <p:ext uri="{BB962C8B-B14F-4D97-AF65-F5344CB8AC3E}">
        <p14:creationId xmlns:p14="http://schemas.microsoft.com/office/powerpoint/2010/main" val="599503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idx="4294967295"/>
          </p:nvPr>
        </p:nvSpPr>
        <p:spPr bwMode="auto">
          <a:xfrm>
            <a:off x="457200" y="836613"/>
            <a:ext cx="8229600" cy="5095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cs-CZ" sz="1800" dirty="0">
                <a:solidFill>
                  <a:schemeClr val="tx1"/>
                </a:solidFill>
                <a:latin typeface="Tahoma" panose="020B0604030504040204" pitchFamily="34" charset="0"/>
                <a:cs typeface="Tahoma" panose="020B0604030504040204" pitchFamily="34" charset="0"/>
              </a:rPr>
              <a:t>2-</a:t>
            </a:r>
            <a:r>
              <a:rPr lang="cs-CZ" altLang="cs-CZ" sz="1800" dirty="0">
                <a:solidFill>
                  <a:schemeClr val="tx1"/>
                </a:solidFill>
                <a:latin typeface="Tahoma" panose="020B0604030504040204" pitchFamily="34" charset="0"/>
                <a:cs typeface="Tahoma" panose="020B0604030504040204" pitchFamily="34" charset="0"/>
              </a:rPr>
              <a:t>WP02</a:t>
            </a:r>
            <a:r>
              <a:rPr lang="en-GB" altLang="cs-CZ" sz="1800" dirty="0">
                <a:solidFill>
                  <a:schemeClr val="tx1"/>
                </a:solidFill>
                <a:latin typeface="Tahoma" panose="020B0604030504040204" pitchFamily="34" charset="0"/>
                <a:cs typeface="Tahoma" panose="020B0604030504040204" pitchFamily="34" charset="0"/>
              </a:rPr>
              <a:t>-002 </a:t>
            </a:r>
            <a:r>
              <a:rPr lang="en-GB" altLang="cs-CZ" sz="1800" dirty="0">
                <a:latin typeface="Tahoma" panose="020B0604030504040204" pitchFamily="34" charset="0"/>
              </a:rPr>
              <a:t>Development of modular semi-active damper for application in railway vehicle bogie: </a:t>
            </a:r>
            <a:r>
              <a:rPr lang="cs-CZ" altLang="cs-CZ" sz="1800" dirty="0">
                <a:solidFill>
                  <a:schemeClr val="tx1"/>
                </a:solidFill>
                <a:latin typeface="Tahoma" panose="020B0604030504040204" pitchFamily="34" charset="0"/>
                <a:cs typeface="Tahoma" panose="020B0604030504040204" pitchFamily="34" charset="0"/>
              </a:rPr>
              <a:t>Future goal: MR damper with short time response</a:t>
            </a:r>
            <a:br>
              <a:rPr lang="cs-CZ" altLang="cs-CZ" sz="1800" dirty="0">
                <a:solidFill>
                  <a:srgbClr val="FF0000"/>
                </a:solidFill>
                <a:latin typeface="Tahoma" panose="020B0604030504040204" pitchFamily="34" charset="0"/>
                <a:cs typeface="Tahoma" panose="020B0604030504040204" pitchFamily="34" charset="0"/>
              </a:rPr>
            </a:br>
            <a:r>
              <a:rPr lang="cs-CZ" altLang="cs-CZ" sz="1800" dirty="0">
                <a:solidFill>
                  <a:schemeClr val="tx1"/>
                </a:solidFill>
                <a:latin typeface="Tahoma" panose="020B0604030504040204" pitchFamily="34" charset="0"/>
                <a:cs typeface="Tahoma" panose="020B0604030504040204" pitchFamily="34" charset="0"/>
              </a:rPr>
              <a:t> </a:t>
            </a:r>
          </a:p>
        </p:txBody>
      </p:sp>
      <p:sp>
        <p:nvSpPr>
          <p:cNvPr id="11" name="Content Placeholder 2">
            <a:extLst>
              <a:ext uri="{FF2B5EF4-FFF2-40B4-BE49-F238E27FC236}">
                <a16:creationId xmlns:a16="http://schemas.microsoft.com/office/drawing/2014/main" id="{6642E958-7F78-4F63-BC60-D54A8C3C3517}"/>
              </a:ext>
            </a:extLst>
          </p:cNvPr>
          <p:cNvSpPr txBox="1">
            <a:spLocks/>
          </p:cNvSpPr>
          <p:nvPr/>
        </p:nvSpPr>
        <p:spPr bwMode="auto">
          <a:xfrm>
            <a:off x="576090" y="2138288"/>
            <a:ext cx="4932013" cy="1938784"/>
          </a:xfrm>
          <a:prstGeom prst="rect">
            <a:avLst/>
          </a:prstGeo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GB" altLang="cs-CZ" sz="2000" i="0" kern="0" dirty="0">
                <a:latin typeface="Tahoma" panose="020B0604030504040204" pitchFamily="34" charset="0"/>
                <a:cs typeface="Tahoma" panose="020B0604030504040204" pitchFamily="34" charset="0"/>
              </a:rPr>
              <a:t>	</a:t>
            </a:r>
            <a:r>
              <a:rPr lang="cs-CZ" altLang="cs-CZ" sz="2000" i="0" kern="0" dirty="0">
                <a:latin typeface="Tahoma" panose="020B0604030504040204" pitchFamily="34" charset="0"/>
                <a:cs typeface="Tahoma" panose="020B0604030504040204" pitchFamily="34" charset="0"/>
              </a:rPr>
              <a:t>			</a:t>
            </a:r>
            <a:endParaRPr lang="cs-CZ" altLang="cs-CZ" sz="2000" i="0" kern="0" dirty="0">
              <a:solidFill>
                <a:srgbClr val="FF0000"/>
              </a:solidFill>
              <a:latin typeface="Tahoma" panose="020B0604030504040204" pitchFamily="34" charset="0"/>
              <a:cs typeface="Tahoma" panose="020B0604030504040204" pitchFamily="34" charset="0"/>
            </a:endParaRPr>
          </a:p>
          <a:p>
            <a:pPr marL="0" indent="0">
              <a:buFontTx/>
              <a:buNone/>
            </a:pPr>
            <a:endParaRPr lang="cs-CZ" altLang="cs-CZ" sz="2000" i="0" kern="0" dirty="0">
              <a:latin typeface="Tahoma" panose="020B0604030504040204" pitchFamily="34" charset="0"/>
              <a:cs typeface="Tahoma" panose="020B0604030504040204" pitchFamily="34" charset="0"/>
            </a:endParaRPr>
          </a:p>
        </p:txBody>
      </p:sp>
      <p:pic>
        <p:nvPicPr>
          <p:cNvPr id="12" name="Obrázek 3">
            <a:extLst>
              <a:ext uri="{FF2B5EF4-FFF2-40B4-BE49-F238E27FC236}">
                <a16:creationId xmlns:a16="http://schemas.microsoft.com/office/drawing/2014/main" id="{880FABE8-9C3F-4E5D-8764-00C9869A1356}"/>
              </a:ext>
            </a:extLst>
          </p:cNvPr>
          <p:cNvPicPr/>
          <p:nvPr/>
        </p:nvPicPr>
        <p:blipFill>
          <a:blip r:embed="rId3">
            <a:extLst>
              <a:ext uri="{28A0092B-C50C-407E-A947-70E740481C1C}">
                <a14:useLocalDpi xmlns:a14="http://schemas.microsoft.com/office/drawing/2010/main" val="0"/>
              </a:ext>
            </a:extLst>
          </a:blip>
          <a:stretch>
            <a:fillRect/>
          </a:stretch>
        </p:blipFill>
        <p:spPr>
          <a:xfrm>
            <a:off x="1187624" y="2708920"/>
            <a:ext cx="6912768" cy="3287616"/>
          </a:xfrm>
          <a:prstGeom prst="rect">
            <a:avLst/>
          </a:prstGeom>
        </p:spPr>
      </p:pic>
      <p:sp>
        <p:nvSpPr>
          <p:cNvPr id="13" name="Content Placeholder 2">
            <a:extLst>
              <a:ext uri="{FF2B5EF4-FFF2-40B4-BE49-F238E27FC236}">
                <a16:creationId xmlns:a16="http://schemas.microsoft.com/office/drawing/2014/main" id="{89F8FFFE-EDBF-4BB9-B7D7-683917421433}"/>
              </a:ext>
            </a:extLst>
          </p:cNvPr>
          <p:cNvSpPr txBox="1">
            <a:spLocks/>
          </p:cNvSpPr>
          <p:nvPr/>
        </p:nvSpPr>
        <p:spPr bwMode="auto">
          <a:xfrm>
            <a:off x="4211987" y="1988939"/>
            <a:ext cx="4932013" cy="490240"/>
          </a:xfrm>
          <a:prstGeom prst="rect">
            <a:avLst/>
          </a:prstGeom>
          <a:no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cs-CZ" altLang="cs-CZ" sz="2000" i="0" kern="0" dirty="0" err="1">
                <a:latin typeface="Tahoma" panose="020B0604030504040204" pitchFamily="34" charset="0"/>
                <a:cs typeface="Tahoma" panose="020B0604030504040204" pitchFamily="34" charset="0"/>
              </a:rPr>
              <a:t>Material</a:t>
            </a:r>
            <a:r>
              <a:rPr lang="cs-CZ" altLang="cs-CZ" sz="2000" i="0" kern="0" dirty="0">
                <a:latin typeface="Tahoma" panose="020B0604030504040204" pitchFamily="34" charset="0"/>
                <a:cs typeface="Tahoma" panose="020B0604030504040204" pitchFamily="34" charset="0"/>
              </a:rPr>
              <a:t> </a:t>
            </a:r>
            <a:r>
              <a:rPr lang="cs-CZ" altLang="cs-CZ" sz="2000" i="0" kern="0" dirty="0" err="1">
                <a:latin typeface="Tahoma" panose="020B0604030504040204" pitchFamily="34" charset="0"/>
                <a:cs typeface="Tahoma" panose="020B0604030504040204" pitchFamily="34" charset="0"/>
              </a:rPr>
              <a:t>approach</a:t>
            </a:r>
            <a:endParaRPr lang="cs-CZ" altLang="cs-CZ" sz="2000" i="0" kern="0" dirty="0">
              <a:latin typeface="Tahoma" panose="020B0604030504040204" pitchFamily="34" charset="0"/>
              <a:cs typeface="Tahoma" panose="020B0604030504040204" pitchFamily="34" charset="0"/>
            </a:endParaRPr>
          </a:p>
          <a:p>
            <a:pPr marL="0" indent="0" algn="ctr">
              <a:buFontTx/>
              <a:buNone/>
            </a:pPr>
            <a:r>
              <a:rPr lang="en-GB" altLang="cs-CZ" sz="2000" i="0" kern="0" dirty="0">
                <a:latin typeface="Tahoma" panose="020B0604030504040204" pitchFamily="34" charset="0"/>
                <a:cs typeface="Tahoma" panose="020B0604030504040204" pitchFamily="34" charset="0"/>
              </a:rPr>
              <a:t>	</a:t>
            </a:r>
            <a:r>
              <a:rPr lang="cs-CZ" altLang="cs-CZ" sz="2000" i="0" kern="0" dirty="0">
                <a:latin typeface="Tahoma" panose="020B0604030504040204" pitchFamily="34" charset="0"/>
                <a:cs typeface="Tahoma" panose="020B0604030504040204" pitchFamily="34" charset="0"/>
              </a:rPr>
              <a:t>			</a:t>
            </a:r>
            <a:endParaRPr lang="cs-CZ" altLang="cs-CZ" sz="2000" i="0" kern="0" dirty="0">
              <a:solidFill>
                <a:srgbClr val="FF0000"/>
              </a:solidFill>
              <a:latin typeface="Tahoma" panose="020B0604030504040204" pitchFamily="34" charset="0"/>
              <a:cs typeface="Tahoma" panose="020B0604030504040204" pitchFamily="34" charset="0"/>
            </a:endParaRPr>
          </a:p>
          <a:p>
            <a:pPr marL="0" indent="0">
              <a:buFontTx/>
              <a:buNone/>
            </a:pPr>
            <a:endParaRPr lang="cs-CZ" altLang="cs-CZ" sz="2000" i="0" kern="0" dirty="0">
              <a:latin typeface="Tahoma" panose="020B0604030504040204" pitchFamily="34" charset="0"/>
              <a:cs typeface="Tahoma" panose="020B0604030504040204" pitchFamily="34" charset="0"/>
            </a:endParaRPr>
          </a:p>
        </p:txBody>
      </p:sp>
      <p:sp>
        <p:nvSpPr>
          <p:cNvPr id="14" name="Content Placeholder 2">
            <a:extLst>
              <a:ext uri="{FF2B5EF4-FFF2-40B4-BE49-F238E27FC236}">
                <a16:creationId xmlns:a16="http://schemas.microsoft.com/office/drawing/2014/main" id="{25CE3F78-081E-4B65-859E-88386150B73C}"/>
              </a:ext>
            </a:extLst>
          </p:cNvPr>
          <p:cNvSpPr txBox="1">
            <a:spLocks/>
          </p:cNvSpPr>
          <p:nvPr/>
        </p:nvSpPr>
        <p:spPr bwMode="auto">
          <a:xfrm>
            <a:off x="458336" y="1988939"/>
            <a:ext cx="4932013" cy="490240"/>
          </a:xfrm>
          <a:prstGeom prst="rect">
            <a:avLst/>
          </a:prstGeom>
          <a:no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cs-CZ" altLang="cs-CZ" sz="2000" i="0" kern="0" dirty="0" err="1">
                <a:latin typeface="Tahoma" panose="020B0604030504040204" pitchFamily="34" charset="0"/>
                <a:cs typeface="Tahoma" panose="020B0604030504040204" pitchFamily="34" charset="0"/>
              </a:rPr>
              <a:t>Shape</a:t>
            </a:r>
            <a:r>
              <a:rPr lang="cs-CZ" altLang="cs-CZ" sz="2000" i="0" kern="0" dirty="0">
                <a:latin typeface="Tahoma" panose="020B0604030504040204" pitchFamily="34" charset="0"/>
                <a:cs typeface="Tahoma" panose="020B0604030504040204" pitchFamily="34" charset="0"/>
              </a:rPr>
              <a:t> </a:t>
            </a:r>
            <a:r>
              <a:rPr lang="cs-CZ" altLang="cs-CZ" sz="2000" i="0" kern="0" dirty="0" err="1">
                <a:latin typeface="Tahoma" panose="020B0604030504040204" pitchFamily="34" charset="0"/>
                <a:cs typeface="Tahoma" panose="020B0604030504040204" pitchFamily="34" charset="0"/>
              </a:rPr>
              <a:t>approach</a:t>
            </a:r>
            <a:endParaRPr lang="cs-CZ" altLang="cs-CZ" sz="2000" i="0" kern="0" dirty="0">
              <a:latin typeface="Tahoma" panose="020B0604030504040204" pitchFamily="34" charset="0"/>
              <a:cs typeface="Tahoma" panose="020B0604030504040204" pitchFamily="34" charset="0"/>
            </a:endParaRPr>
          </a:p>
          <a:p>
            <a:pPr marL="0" indent="0" algn="ctr">
              <a:buFontTx/>
              <a:buNone/>
            </a:pPr>
            <a:r>
              <a:rPr lang="en-GB" altLang="cs-CZ" sz="2000" i="0" kern="0" dirty="0">
                <a:latin typeface="Tahoma" panose="020B0604030504040204" pitchFamily="34" charset="0"/>
                <a:cs typeface="Tahoma" panose="020B0604030504040204" pitchFamily="34" charset="0"/>
              </a:rPr>
              <a:t>	</a:t>
            </a:r>
            <a:r>
              <a:rPr lang="cs-CZ" altLang="cs-CZ" sz="2000" i="0" kern="0" dirty="0">
                <a:latin typeface="Tahoma" panose="020B0604030504040204" pitchFamily="34" charset="0"/>
                <a:cs typeface="Tahoma" panose="020B0604030504040204" pitchFamily="34" charset="0"/>
              </a:rPr>
              <a:t>			</a:t>
            </a:r>
            <a:endParaRPr lang="cs-CZ" altLang="cs-CZ" sz="2000" i="0" kern="0" dirty="0">
              <a:solidFill>
                <a:srgbClr val="FF0000"/>
              </a:solidFill>
              <a:latin typeface="Tahoma" panose="020B0604030504040204" pitchFamily="34" charset="0"/>
              <a:cs typeface="Tahoma" panose="020B0604030504040204" pitchFamily="34" charset="0"/>
            </a:endParaRPr>
          </a:p>
          <a:p>
            <a:pPr marL="0" indent="0">
              <a:buFontTx/>
              <a:buNone/>
            </a:pPr>
            <a:endParaRPr lang="cs-CZ" altLang="cs-CZ" sz="2000" i="0" kern="0"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14394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idx="4294967295"/>
          </p:nvPr>
        </p:nvSpPr>
        <p:spPr bwMode="auto">
          <a:xfrm>
            <a:off x="457200" y="836613"/>
            <a:ext cx="8229600" cy="5095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cs-CZ" sz="1800" dirty="0">
                <a:solidFill>
                  <a:schemeClr val="tx1"/>
                </a:solidFill>
                <a:latin typeface="Tahoma" panose="020B0604030504040204" pitchFamily="34" charset="0"/>
                <a:cs typeface="Tahoma" panose="020B0604030504040204" pitchFamily="34" charset="0"/>
              </a:rPr>
              <a:t>2-</a:t>
            </a:r>
            <a:r>
              <a:rPr lang="cs-CZ" altLang="cs-CZ" sz="1800" dirty="0">
                <a:solidFill>
                  <a:schemeClr val="tx1"/>
                </a:solidFill>
                <a:latin typeface="Tahoma" panose="020B0604030504040204" pitchFamily="34" charset="0"/>
                <a:cs typeface="Tahoma" panose="020B0604030504040204" pitchFamily="34" charset="0"/>
              </a:rPr>
              <a:t>WP02</a:t>
            </a:r>
            <a:r>
              <a:rPr lang="en-GB" altLang="cs-CZ" sz="1800" dirty="0">
                <a:solidFill>
                  <a:schemeClr val="tx1"/>
                </a:solidFill>
                <a:latin typeface="Tahoma" panose="020B0604030504040204" pitchFamily="34" charset="0"/>
                <a:cs typeface="Tahoma" panose="020B0604030504040204" pitchFamily="34" charset="0"/>
              </a:rPr>
              <a:t>-002 </a:t>
            </a:r>
            <a:r>
              <a:rPr lang="en-GB" altLang="cs-CZ" sz="1800" dirty="0">
                <a:latin typeface="Tahoma" panose="020B0604030504040204" pitchFamily="34" charset="0"/>
              </a:rPr>
              <a:t>Development of modular semi-active damper for application in railway vehicle bogie: </a:t>
            </a:r>
            <a:r>
              <a:rPr lang="cs-CZ" altLang="cs-CZ" sz="1800" dirty="0">
                <a:solidFill>
                  <a:schemeClr val="tx1"/>
                </a:solidFill>
                <a:latin typeface="Tahoma" panose="020B0604030504040204" pitchFamily="34" charset="0"/>
                <a:cs typeface="Tahoma" panose="020B0604030504040204" pitchFamily="34" charset="0"/>
              </a:rPr>
              <a:t>Future goal: MR damper with short time response</a:t>
            </a:r>
            <a:br>
              <a:rPr lang="cs-CZ" altLang="cs-CZ" sz="1800" dirty="0">
                <a:solidFill>
                  <a:srgbClr val="FF0000"/>
                </a:solidFill>
                <a:latin typeface="Tahoma" panose="020B0604030504040204" pitchFamily="34" charset="0"/>
                <a:cs typeface="Tahoma" panose="020B0604030504040204" pitchFamily="34" charset="0"/>
              </a:rPr>
            </a:br>
            <a:r>
              <a:rPr lang="cs-CZ" altLang="cs-CZ" sz="1800" dirty="0">
                <a:solidFill>
                  <a:schemeClr val="tx1"/>
                </a:solidFill>
                <a:latin typeface="Tahoma" panose="020B0604030504040204" pitchFamily="34" charset="0"/>
                <a:cs typeface="Tahoma" panose="020B0604030504040204" pitchFamily="34" charset="0"/>
              </a:rPr>
              <a:t> </a:t>
            </a:r>
          </a:p>
        </p:txBody>
      </p:sp>
      <p:sp>
        <p:nvSpPr>
          <p:cNvPr id="4" name="Content Placeholder 2">
            <a:extLst>
              <a:ext uri="{FF2B5EF4-FFF2-40B4-BE49-F238E27FC236}">
                <a16:creationId xmlns:a16="http://schemas.microsoft.com/office/drawing/2014/main" id="{2FA38124-CE40-4E94-ADB1-C816AC4ED633}"/>
              </a:ext>
            </a:extLst>
          </p:cNvPr>
          <p:cNvSpPr txBox="1">
            <a:spLocks/>
          </p:cNvSpPr>
          <p:nvPr/>
        </p:nvSpPr>
        <p:spPr bwMode="auto">
          <a:xfrm>
            <a:off x="576090" y="2138288"/>
            <a:ext cx="4932013" cy="1938784"/>
          </a:xfrm>
          <a:prstGeom prst="rect">
            <a:avLst/>
          </a:prstGeo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GB" altLang="cs-CZ" sz="2000" i="0" kern="0" dirty="0">
                <a:latin typeface="Tahoma" panose="020B0604030504040204" pitchFamily="34" charset="0"/>
                <a:cs typeface="Tahoma" panose="020B0604030504040204" pitchFamily="34" charset="0"/>
              </a:rPr>
              <a:t>	</a:t>
            </a:r>
            <a:r>
              <a:rPr lang="cs-CZ" altLang="cs-CZ" sz="2000" i="0" kern="0" dirty="0">
                <a:latin typeface="Tahoma" panose="020B0604030504040204" pitchFamily="34" charset="0"/>
                <a:cs typeface="Tahoma" panose="020B0604030504040204" pitchFamily="34" charset="0"/>
              </a:rPr>
              <a:t>			</a:t>
            </a:r>
            <a:endParaRPr lang="cs-CZ" altLang="cs-CZ" sz="2000" i="0" kern="0" dirty="0">
              <a:solidFill>
                <a:srgbClr val="FF0000"/>
              </a:solidFill>
              <a:latin typeface="Tahoma" panose="020B0604030504040204" pitchFamily="34" charset="0"/>
              <a:cs typeface="Tahoma" panose="020B0604030504040204" pitchFamily="34" charset="0"/>
            </a:endParaRPr>
          </a:p>
          <a:p>
            <a:pPr marL="0" indent="0">
              <a:buFontTx/>
              <a:buNone/>
            </a:pPr>
            <a:endParaRPr lang="cs-CZ" altLang="cs-CZ" sz="2000" i="0" kern="0" dirty="0">
              <a:latin typeface="Tahoma" panose="020B0604030504040204" pitchFamily="34" charset="0"/>
              <a:cs typeface="Tahoma" panose="020B0604030504040204" pitchFamily="34" charset="0"/>
            </a:endParaRPr>
          </a:p>
        </p:txBody>
      </p:sp>
      <p:pic>
        <p:nvPicPr>
          <p:cNvPr id="5" name="Obrázek 4">
            <a:extLst>
              <a:ext uri="{FF2B5EF4-FFF2-40B4-BE49-F238E27FC236}">
                <a16:creationId xmlns:a16="http://schemas.microsoft.com/office/drawing/2014/main" id="{B180A453-4955-4A6C-BFCA-C5A3904B82A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17" y="4153109"/>
            <a:ext cx="1782445" cy="1979930"/>
          </a:xfrm>
          <a:prstGeom prst="rect">
            <a:avLst/>
          </a:prstGeom>
          <a:noFill/>
          <a:ln>
            <a:noFill/>
          </a:ln>
        </p:spPr>
      </p:pic>
      <p:pic>
        <p:nvPicPr>
          <p:cNvPr id="6" name="Obrázek 5">
            <a:extLst>
              <a:ext uri="{FF2B5EF4-FFF2-40B4-BE49-F238E27FC236}">
                <a16:creationId xmlns:a16="http://schemas.microsoft.com/office/drawing/2014/main" id="{126D4FB1-66C5-4BA7-BF0E-79137D35F2B2}"/>
              </a:ext>
            </a:extLst>
          </p:cNvPr>
          <p:cNvPicPr/>
          <p:nvPr/>
        </p:nvPicPr>
        <p:blipFill rotWithShape="1">
          <a:blip r:embed="rId4" cstate="print">
            <a:extLst>
              <a:ext uri="{28A0092B-C50C-407E-A947-70E740481C1C}">
                <a14:useLocalDpi xmlns:a14="http://schemas.microsoft.com/office/drawing/2010/main" val="0"/>
              </a:ext>
            </a:extLst>
          </a:blip>
          <a:srcRect/>
          <a:stretch/>
        </p:blipFill>
        <p:spPr bwMode="auto">
          <a:xfrm>
            <a:off x="2329123" y="4147373"/>
            <a:ext cx="1519555" cy="1979930"/>
          </a:xfrm>
          <a:prstGeom prst="rect">
            <a:avLst/>
          </a:prstGeom>
          <a:noFill/>
          <a:ln>
            <a:noFill/>
          </a:ln>
          <a:extLst>
            <a:ext uri="{53640926-AAD7-44D8-BBD7-CCE9431645EC}">
              <a14:shadowObscured xmlns:a14="http://schemas.microsoft.com/office/drawing/2010/main"/>
            </a:ext>
          </a:extLst>
        </p:spPr>
      </p:pic>
      <p:pic>
        <p:nvPicPr>
          <p:cNvPr id="7" name="Obrázek 6">
            <a:extLst>
              <a:ext uri="{FF2B5EF4-FFF2-40B4-BE49-F238E27FC236}">
                <a16:creationId xmlns:a16="http://schemas.microsoft.com/office/drawing/2014/main" id="{5E3F264C-13B8-4C45-99EF-092B938CEAF9}"/>
              </a:ext>
            </a:extLst>
          </p:cNvPr>
          <p:cNvPicPr/>
          <p:nvPr/>
        </p:nvPicPr>
        <p:blipFill rotWithShape="1">
          <a:blip r:embed="rId5" cstate="print">
            <a:extLst>
              <a:ext uri="{28A0092B-C50C-407E-A947-70E740481C1C}">
                <a14:useLocalDpi xmlns:a14="http://schemas.microsoft.com/office/drawing/2010/main" val="0"/>
              </a:ext>
            </a:extLst>
          </a:blip>
          <a:srcRect/>
          <a:stretch/>
        </p:blipFill>
        <p:spPr bwMode="auto">
          <a:xfrm>
            <a:off x="3301021" y="1590357"/>
            <a:ext cx="5520690" cy="2097405"/>
          </a:xfrm>
          <a:prstGeom prst="rect">
            <a:avLst/>
          </a:prstGeom>
          <a:noFill/>
          <a:ln>
            <a:noFill/>
          </a:ln>
          <a:extLst>
            <a:ext uri="{53640926-AAD7-44D8-BBD7-CCE9431645EC}">
              <a14:shadowObscured xmlns:a14="http://schemas.microsoft.com/office/drawing/2010/main"/>
            </a:ext>
          </a:extLst>
        </p:spPr>
      </p:pic>
      <p:sp>
        <p:nvSpPr>
          <p:cNvPr id="8" name="Content Placeholder 2">
            <a:extLst>
              <a:ext uri="{FF2B5EF4-FFF2-40B4-BE49-F238E27FC236}">
                <a16:creationId xmlns:a16="http://schemas.microsoft.com/office/drawing/2014/main" id="{9F6EC74B-35F7-4B8D-BCB8-8C206FDDC7A0}"/>
              </a:ext>
            </a:extLst>
          </p:cNvPr>
          <p:cNvSpPr txBox="1">
            <a:spLocks/>
          </p:cNvSpPr>
          <p:nvPr/>
        </p:nvSpPr>
        <p:spPr bwMode="auto">
          <a:xfrm>
            <a:off x="-81778" y="3687762"/>
            <a:ext cx="4932013" cy="490240"/>
          </a:xfrm>
          <a:prstGeom prst="rect">
            <a:avLst/>
          </a:prstGeom>
          <a:no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cs-CZ" altLang="cs-CZ" sz="2000" i="0" kern="0" dirty="0" err="1">
                <a:latin typeface="Tahoma" panose="020B0604030504040204" pitchFamily="34" charset="0"/>
                <a:cs typeface="Tahoma" panose="020B0604030504040204" pitchFamily="34" charset="0"/>
              </a:rPr>
              <a:t>Material</a:t>
            </a:r>
            <a:r>
              <a:rPr lang="cs-CZ" altLang="cs-CZ" sz="2000" i="0" kern="0" dirty="0">
                <a:latin typeface="Tahoma" panose="020B0604030504040204" pitchFamily="34" charset="0"/>
                <a:cs typeface="Tahoma" panose="020B0604030504040204" pitchFamily="34" charset="0"/>
              </a:rPr>
              <a:t> </a:t>
            </a:r>
            <a:r>
              <a:rPr lang="cs-CZ" altLang="cs-CZ" sz="2000" i="0" kern="0" dirty="0" err="1">
                <a:latin typeface="Tahoma" panose="020B0604030504040204" pitchFamily="34" charset="0"/>
                <a:cs typeface="Tahoma" panose="020B0604030504040204" pitchFamily="34" charset="0"/>
              </a:rPr>
              <a:t>approach</a:t>
            </a:r>
            <a:endParaRPr lang="cs-CZ" altLang="cs-CZ" sz="2000" i="0" kern="0" dirty="0">
              <a:latin typeface="Tahoma" panose="020B0604030504040204" pitchFamily="34" charset="0"/>
              <a:cs typeface="Tahoma" panose="020B0604030504040204" pitchFamily="34" charset="0"/>
            </a:endParaRPr>
          </a:p>
          <a:p>
            <a:pPr marL="0" indent="0" algn="ctr">
              <a:buFontTx/>
              <a:buNone/>
            </a:pPr>
            <a:r>
              <a:rPr lang="en-GB" altLang="cs-CZ" sz="2000" i="0" kern="0" dirty="0">
                <a:latin typeface="Tahoma" panose="020B0604030504040204" pitchFamily="34" charset="0"/>
                <a:cs typeface="Tahoma" panose="020B0604030504040204" pitchFamily="34" charset="0"/>
              </a:rPr>
              <a:t>	</a:t>
            </a:r>
            <a:r>
              <a:rPr lang="cs-CZ" altLang="cs-CZ" sz="2000" i="0" kern="0" dirty="0">
                <a:latin typeface="Tahoma" panose="020B0604030504040204" pitchFamily="34" charset="0"/>
                <a:cs typeface="Tahoma" panose="020B0604030504040204" pitchFamily="34" charset="0"/>
              </a:rPr>
              <a:t>			</a:t>
            </a:r>
            <a:endParaRPr lang="cs-CZ" altLang="cs-CZ" sz="2000" i="0" kern="0" dirty="0">
              <a:solidFill>
                <a:srgbClr val="FF0000"/>
              </a:solidFill>
              <a:latin typeface="Tahoma" panose="020B0604030504040204" pitchFamily="34" charset="0"/>
              <a:cs typeface="Tahoma" panose="020B0604030504040204" pitchFamily="34" charset="0"/>
            </a:endParaRPr>
          </a:p>
          <a:p>
            <a:pPr marL="0" indent="0">
              <a:buFontTx/>
              <a:buNone/>
            </a:pPr>
            <a:endParaRPr lang="cs-CZ" altLang="cs-CZ" sz="2000" i="0" kern="0" dirty="0">
              <a:latin typeface="Tahoma" panose="020B0604030504040204" pitchFamily="34" charset="0"/>
              <a:cs typeface="Tahoma" panose="020B0604030504040204" pitchFamily="34" charset="0"/>
            </a:endParaRPr>
          </a:p>
        </p:txBody>
      </p:sp>
      <p:sp>
        <p:nvSpPr>
          <p:cNvPr id="9" name="Content Placeholder 2">
            <a:extLst>
              <a:ext uri="{FF2B5EF4-FFF2-40B4-BE49-F238E27FC236}">
                <a16:creationId xmlns:a16="http://schemas.microsoft.com/office/drawing/2014/main" id="{7782721C-8CCF-438F-BD5A-F3B1E28F8F40}"/>
              </a:ext>
            </a:extLst>
          </p:cNvPr>
          <p:cNvSpPr txBox="1">
            <a:spLocks/>
          </p:cNvSpPr>
          <p:nvPr/>
        </p:nvSpPr>
        <p:spPr bwMode="auto">
          <a:xfrm>
            <a:off x="3965971" y="3612193"/>
            <a:ext cx="4932013" cy="490240"/>
          </a:xfrm>
          <a:prstGeom prst="rect">
            <a:avLst/>
          </a:prstGeom>
          <a:no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cs-CZ" altLang="cs-CZ" sz="2000" i="0" kern="0" dirty="0" err="1">
                <a:latin typeface="Tahoma" panose="020B0604030504040204" pitchFamily="34" charset="0"/>
                <a:cs typeface="Tahoma" panose="020B0604030504040204" pitchFamily="34" charset="0"/>
              </a:rPr>
              <a:t>Shape</a:t>
            </a:r>
            <a:r>
              <a:rPr lang="cs-CZ" altLang="cs-CZ" sz="2000" i="0" kern="0" dirty="0">
                <a:latin typeface="Tahoma" panose="020B0604030504040204" pitchFamily="34" charset="0"/>
                <a:cs typeface="Tahoma" panose="020B0604030504040204" pitchFamily="34" charset="0"/>
              </a:rPr>
              <a:t> </a:t>
            </a:r>
            <a:r>
              <a:rPr lang="cs-CZ" altLang="cs-CZ" sz="2000" i="0" kern="0" dirty="0" err="1">
                <a:latin typeface="Tahoma" panose="020B0604030504040204" pitchFamily="34" charset="0"/>
                <a:cs typeface="Tahoma" panose="020B0604030504040204" pitchFamily="34" charset="0"/>
              </a:rPr>
              <a:t>approach</a:t>
            </a:r>
            <a:endParaRPr lang="cs-CZ" altLang="cs-CZ" sz="2000" i="0" kern="0" dirty="0">
              <a:latin typeface="Tahoma" panose="020B0604030504040204" pitchFamily="34" charset="0"/>
              <a:cs typeface="Tahoma" panose="020B0604030504040204" pitchFamily="34" charset="0"/>
            </a:endParaRPr>
          </a:p>
          <a:p>
            <a:pPr marL="0" indent="0" algn="ctr">
              <a:buFontTx/>
              <a:buNone/>
            </a:pPr>
            <a:r>
              <a:rPr lang="en-GB" altLang="cs-CZ" sz="2000" i="0" kern="0" dirty="0">
                <a:latin typeface="Tahoma" panose="020B0604030504040204" pitchFamily="34" charset="0"/>
                <a:cs typeface="Tahoma" panose="020B0604030504040204" pitchFamily="34" charset="0"/>
              </a:rPr>
              <a:t>	</a:t>
            </a:r>
            <a:r>
              <a:rPr lang="cs-CZ" altLang="cs-CZ" sz="2000" i="0" kern="0" dirty="0">
                <a:latin typeface="Tahoma" panose="020B0604030504040204" pitchFamily="34" charset="0"/>
                <a:cs typeface="Tahoma" panose="020B0604030504040204" pitchFamily="34" charset="0"/>
              </a:rPr>
              <a:t>			</a:t>
            </a:r>
            <a:endParaRPr lang="cs-CZ" altLang="cs-CZ" sz="2000" i="0" kern="0" dirty="0">
              <a:solidFill>
                <a:srgbClr val="FF0000"/>
              </a:solidFill>
              <a:latin typeface="Tahoma" panose="020B0604030504040204" pitchFamily="34" charset="0"/>
              <a:cs typeface="Tahoma" panose="020B0604030504040204" pitchFamily="34" charset="0"/>
            </a:endParaRPr>
          </a:p>
          <a:p>
            <a:pPr marL="0" indent="0">
              <a:buFontTx/>
              <a:buNone/>
            </a:pPr>
            <a:endParaRPr lang="cs-CZ" altLang="cs-CZ" sz="2000" i="0" kern="0" dirty="0">
              <a:latin typeface="Tahoma" panose="020B0604030504040204" pitchFamily="34" charset="0"/>
              <a:cs typeface="Tahoma" panose="020B0604030504040204" pitchFamily="34" charset="0"/>
            </a:endParaRPr>
          </a:p>
        </p:txBody>
      </p:sp>
      <p:pic>
        <p:nvPicPr>
          <p:cNvPr id="10" name="Obrázek 9">
            <a:extLst>
              <a:ext uri="{FF2B5EF4-FFF2-40B4-BE49-F238E27FC236}">
                <a16:creationId xmlns:a16="http://schemas.microsoft.com/office/drawing/2014/main" id="{B9FB83BC-5836-4B26-82DC-C41532B52FD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92808" y="4396036"/>
            <a:ext cx="1405176" cy="702588"/>
          </a:xfrm>
          <a:prstGeom prst="rect">
            <a:avLst/>
          </a:prstGeom>
        </p:spPr>
      </p:pic>
      <p:sp>
        <p:nvSpPr>
          <p:cNvPr id="11" name="Obdélník 12">
            <a:extLst>
              <a:ext uri="{FF2B5EF4-FFF2-40B4-BE49-F238E27FC236}">
                <a16:creationId xmlns:a16="http://schemas.microsoft.com/office/drawing/2014/main" id="{9A62409B-9FCC-434C-9917-BEFF410384AC}"/>
              </a:ext>
            </a:extLst>
          </p:cNvPr>
          <p:cNvSpPr/>
          <p:nvPr/>
        </p:nvSpPr>
        <p:spPr>
          <a:xfrm>
            <a:off x="7358258" y="5143074"/>
            <a:ext cx="1840568" cy="400110"/>
          </a:xfrm>
          <a:prstGeom prst="rect">
            <a:avLst/>
          </a:prstGeom>
        </p:spPr>
        <p:txBody>
          <a:bodyPr wrap="none">
            <a:spAutoFit/>
          </a:bodyPr>
          <a:lstStyle/>
          <a:p>
            <a:r>
              <a:rPr lang="en-GB" i="0" dirty="0">
                <a:solidFill>
                  <a:srgbClr val="000000"/>
                </a:solidFill>
                <a:latin typeface="Open Sans"/>
              </a:rPr>
              <a:t>EP3092421A1</a:t>
            </a:r>
            <a:endParaRPr lang="en-GB" dirty="0"/>
          </a:p>
        </p:txBody>
      </p:sp>
      <p:pic>
        <p:nvPicPr>
          <p:cNvPr id="12" name="Obrázek 13" descr="E:\1_Práce\400_Foto\MR - speciální jádra\5_SLM tisk drážkovaných jader\po výrobě 4.JPG">
            <a:extLst>
              <a:ext uri="{FF2B5EF4-FFF2-40B4-BE49-F238E27FC236}">
                <a16:creationId xmlns:a16="http://schemas.microsoft.com/office/drawing/2014/main" id="{7D2C0776-CBA2-4C9B-9E1D-AE635CE414CB}"/>
              </a:ext>
            </a:extLst>
          </p:cNvPr>
          <p:cNvPicPr/>
          <p:nvPr/>
        </p:nvPicPr>
        <p:blipFill rotWithShape="1">
          <a:blip r:embed="rId7" cstate="print">
            <a:extLst>
              <a:ext uri="{28A0092B-C50C-407E-A947-70E740481C1C}">
                <a14:useLocalDpi xmlns:a14="http://schemas.microsoft.com/office/drawing/2010/main" val="0"/>
              </a:ext>
            </a:extLst>
          </a:blip>
          <a:srcRect/>
          <a:stretch/>
        </p:blipFill>
        <p:spPr bwMode="auto">
          <a:xfrm>
            <a:off x="4587072" y="4077072"/>
            <a:ext cx="2843619" cy="212277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95276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idx="4294967295"/>
          </p:nvPr>
        </p:nvSpPr>
        <p:spPr bwMode="auto">
          <a:xfrm>
            <a:off x="457200" y="836613"/>
            <a:ext cx="8229600" cy="5095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cs-CZ" sz="1800" dirty="0">
                <a:solidFill>
                  <a:schemeClr val="tx1"/>
                </a:solidFill>
                <a:latin typeface="Tahoma" panose="020B0604030504040204" pitchFamily="34" charset="0"/>
                <a:cs typeface="Tahoma" panose="020B0604030504040204" pitchFamily="34" charset="0"/>
              </a:rPr>
              <a:t>2-</a:t>
            </a:r>
            <a:r>
              <a:rPr lang="cs-CZ" altLang="cs-CZ" sz="1800" dirty="0">
                <a:solidFill>
                  <a:schemeClr val="tx1"/>
                </a:solidFill>
                <a:latin typeface="Tahoma" panose="020B0604030504040204" pitchFamily="34" charset="0"/>
                <a:cs typeface="Tahoma" panose="020B0604030504040204" pitchFamily="34" charset="0"/>
              </a:rPr>
              <a:t>WP02</a:t>
            </a:r>
            <a:r>
              <a:rPr lang="en-GB" altLang="cs-CZ" sz="1800" dirty="0">
                <a:solidFill>
                  <a:schemeClr val="tx1"/>
                </a:solidFill>
                <a:latin typeface="Tahoma" panose="020B0604030504040204" pitchFamily="34" charset="0"/>
                <a:cs typeface="Tahoma" panose="020B0604030504040204" pitchFamily="34" charset="0"/>
              </a:rPr>
              <a:t>-002 </a:t>
            </a:r>
            <a:r>
              <a:rPr lang="en-GB" altLang="cs-CZ" sz="1800" dirty="0">
                <a:latin typeface="Tahoma" panose="020B0604030504040204" pitchFamily="34" charset="0"/>
              </a:rPr>
              <a:t>Development of modular semi-active damper for application in railway vehicle bogie: </a:t>
            </a:r>
            <a:r>
              <a:rPr lang="cs-CZ" altLang="cs-CZ" sz="1800" dirty="0">
                <a:solidFill>
                  <a:schemeClr val="tx1"/>
                </a:solidFill>
                <a:latin typeface="Tahoma" panose="020B0604030504040204" pitchFamily="34" charset="0"/>
                <a:cs typeface="Tahoma" panose="020B0604030504040204" pitchFamily="34" charset="0"/>
              </a:rPr>
              <a:t>Future goal: MR damper with short time response</a:t>
            </a:r>
            <a:br>
              <a:rPr lang="cs-CZ" altLang="cs-CZ" sz="1800" dirty="0">
                <a:solidFill>
                  <a:srgbClr val="FF0000"/>
                </a:solidFill>
                <a:latin typeface="Tahoma" panose="020B0604030504040204" pitchFamily="34" charset="0"/>
                <a:cs typeface="Tahoma" panose="020B0604030504040204" pitchFamily="34" charset="0"/>
              </a:rPr>
            </a:br>
            <a:r>
              <a:rPr lang="cs-CZ" altLang="cs-CZ" sz="1800" dirty="0">
                <a:solidFill>
                  <a:schemeClr val="tx1"/>
                </a:solidFill>
                <a:latin typeface="Tahoma" panose="020B0604030504040204" pitchFamily="34" charset="0"/>
                <a:cs typeface="Tahoma" panose="020B0604030504040204" pitchFamily="34" charset="0"/>
              </a:rPr>
              <a:t> </a:t>
            </a:r>
          </a:p>
        </p:txBody>
      </p:sp>
      <p:sp>
        <p:nvSpPr>
          <p:cNvPr id="3" name="Content Placeholder 2">
            <a:extLst>
              <a:ext uri="{FF2B5EF4-FFF2-40B4-BE49-F238E27FC236}">
                <a16:creationId xmlns:a16="http://schemas.microsoft.com/office/drawing/2014/main" id="{E1D7B5B7-4525-4881-8FD5-B9BCD5EAF803}"/>
              </a:ext>
            </a:extLst>
          </p:cNvPr>
          <p:cNvSpPr txBox="1">
            <a:spLocks/>
          </p:cNvSpPr>
          <p:nvPr/>
        </p:nvSpPr>
        <p:spPr bwMode="auto">
          <a:xfrm>
            <a:off x="576090" y="2138288"/>
            <a:ext cx="4932013" cy="1938784"/>
          </a:xfrm>
          <a:prstGeom prst="rect">
            <a:avLst/>
          </a:prstGeo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GB" altLang="cs-CZ" sz="2000" i="0" kern="0" dirty="0">
                <a:latin typeface="Tahoma" panose="020B0604030504040204" pitchFamily="34" charset="0"/>
                <a:cs typeface="Tahoma" panose="020B0604030504040204" pitchFamily="34" charset="0"/>
              </a:rPr>
              <a:t>	</a:t>
            </a:r>
            <a:r>
              <a:rPr lang="cs-CZ" altLang="cs-CZ" sz="2000" i="0" kern="0" dirty="0">
                <a:latin typeface="Tahoma" panose="020B0604030504040204" pitchFamily="34" charset="0"/>
                <a:cs typeface="Tahoma" panose="020B0604030504040204" pitchFamily="34" charset="0"/>
              </a:rPr>
              <a:t>			</a:t>
            </a:r>
            <a:endParaRPr lang="cs-CZ" altLang="cs-CZ" sz="2000" i="0" kern="0" dirty="0">
              <a:solidFill>
                <a:srgbClr val="FF0000"/>
              </a:solidFill>
              <a:latin typeface="Tahoma" panose="020B0604030504040204" pitchFamily="34" charset="0"/>
              <a:cs typeface="Tahoma" panose="020B0604030504040204" pitchFamily="34" charset="0"/>
            </a:endParaRPr>
          </a:p>
          <a:p>
            <a:pPr marL="0" indent="0">
              <a:buFontTx/>
              <a:buNone/>
            </a:pPr>
            <a:endParaRPr lang="cs-CZ" altLang="cs-CZ" sz="2000" i="0" kern="0" dirty="0">
              <a:latin typeface="Tahoma" panose="020B0604030504040204" pitchFamily="34" charset="0"/>
              <a:cs typeface="Tahoma" panose="020B0604030504040204" pitchFamily="34" charset="0"/>
            </a:endParaRPr>
          </a:p>
        </p:txBody>
      </p:sp>
      <p:pic>
        <p:nvPicPr>
          <p:cNvPr id="4" name="Obrázek 14" descr="D:\Prace\Železnice\MR_tlumič\Foto\Díly_pistova skupina_Stos_1\_IMG4858.JPG">
            <a:extLst>
              <a:ext uri="{FF2B5EF4-FFF2-40B4-BE49-F238E27FC236}">
                <a16:creationId xmlns:a16="http://schemas.microsoft.com/office/drawing/2014/main" id="{5E906822-3466-47E8-929C-8598A935DE14}"/>
              </a:ext>
            </a:extLst>
          </p:cNvPr>
          <p:cNvPicPr/>
          <p:nvPr/>
        </p:nvPicPr>
        <p:blipFill rotWithShape="1">
          <a:blip r:embed="rId3" cstate="print">
            <a:extLst>
              <a:ext uri="{28A0092B-C50C-407E-A947-70E740481C1C}">
                <a14:useLocalDpi xmlns:a14="http://schemas.microsoft.com/office/drawing/2010/main" val="0"/>
              </a:ext>
            </a:extLst>
          </a:blip>
          <a:srcRect l="15326" t="20221" r="33880" b="19134"/>
          <a:stretch/>
        </p:blipFill>
        <p:spPr bwMode="auto">
          <a:xfrm>
            <a:off x="704566" y="2492896"/>
            <a:ext cx="3600400" cy="2880320"/>
          </a:xfrm>
          <a:prstGeom prst="rect">
            <a:avLst/>
          </a:prstGeom>
          <a:noFill/>
          <a:ln>
            <a:noFill/>
          </a:ln>
          <a:extLst>
            <a:ext uri="{53640926-AAD7-44D8-BBD7-CCE9431645EC}">
              <a14:shadowObscured xmlns:a14="http://schemas.microsoft.com/office/drawing/2010/main"/>
            </a:ext>
          </a:extLst>
        </p:spPr>
      </p:pic>
      <p:pic>
        <p:nvPicPr>
          <p:cNvPr id="5" name="Obrázek 15">
            <a:extLst>
              <a:ext uri="{FF2B5EF4-FFF2-40B4-BE49-F238E27FC236}">
                <a16:creationId xmlns:a16="http://schemas.microsoft.com/office/drawing/2014/main" id="{5C678689-1896-4AD5-9459-D49D41B10C9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212" t="3882" r="22585" b="5166"/>
          <a:stretch/>
        </p:blipFill>
        <p:spPr>
          <a:xfrm>
            <a:off x="5440749" y="2492896"/>
            <a:ext cx="3233435" cy="2880320"/>
          </a:xfrm>
          <a:prstGeom prst="rect">
            <a:avLst/>
          </a:prstGeom>
          <a:ln>
            <a:noFill/>
          </a:ln>
        </p:spPr>
      </p:pic>
      <p:sp>
        <p:nvSpPr>
          <p:cNvPr id="6" name="Content Placeholder 2">
            <a:extLst>
              <a:ext uri="{FF2B5EF4-FFF2-40B4-BE49-F238E27FC236}">
                <a16:creationId xmlns:a16="http://schemas.microsoft.com/office/drawing/2014/main" id="{8291A60C-19B2-4F31-AF6A-5B21D9EF6B06}"/>
              </a:ext>
            </a:extLst>
          </p:cNvPr>
          <p:cNvSpPr txBox="1">
            <a:spLocks/>
          </p:cNvSpPr>
          <p:nvPr/>
        </p:nvSpPr>
        <p:spPr bwMode="auto">
          <a:xfrm>
            <a:off x="-17087" y="1697410"/>
            <a:ext cx="4932013" cy="490240"/>
          </a:xfrm>
          <a:prstGeom prst="rect">
            <a:avLst/>
          </a:prstGeom>
          <a:no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cs-CZ" altLang="cs-CZ" sz="2000" i="0" kern="0" dirty="0">
                <a:latin typeface="Tahoma" panose="020B0604030504040204" pitchFamily="34" charset="0"/>
                <a:cs typeface="Tahoma" panose="020B0604030504040204" pitchFamily="34" charset="0"/>
              </a:rPr>
              <a:t>No </a:t>
            </a:r>
            <a:r>
              <a:rPr lang="cs-CZ" altLang="cs-CZ" sz="2000" i="0" kern="0" dirty="0" err="1">
                <a:latin typeface="Tahoma" panose="020B0604030504040204" pitchFamily="34" charset="0"/>
                <a:cs typeface="Tahoma" panose="020B0604030504040204" pitchFamily="34" charset="0"/>
              </a:rPr>
              <a:t>grooves</a:t>
            </a:r>
            <a:endParaRPr lang="cs-CZ" altLang="cs-CZ" sz="2000" i="0" kern="0" dirty="0">
              <a:latin typeface="Tahoma" panose="020B0604030504040204" pitchFamily="34" charset="0"/>
              <a:cs typeface="Tahoma" panose="020B0604030504040204" pitchFamily="34" charset="0"/>
            </a:endParaRPr>
          </a:p>
          <a:p>
            <a:pPr marL="0" indent="0" algn="ctr">
              <a:buFontTx/>
              <a:buNone/>
            </a:pPr>
            <a:r>
              <a:rPr lang="en-GB" altLang="cs-CZ" sz="2000" i="0" kern="0" dirty="0">
                <a:latin typeface="Tahoma" panose="020B0604030504040204" pitchFamily="34" charset="0"/>
                <a:cs typeface="Tahoma" panose="020B0604030504040204" pitchFamily="34" charset="0"/>
              </a:rPr>
              <a:t>	</a:t>
            </a:r>
            <a:r>
              <a:rPr lang="cs-CZ" altLang="cs-CZ" sz="2000" i="0" kern="0" dirty="0">
                <a:latin typeface="Tahoma" panose="020B0604030504040204" pitchFamily="34" charset="0"/>
                <a:cs typeface="Tahoma" panose="020B0604030504040204" pitchFamily="34" charset="0"/>
              </a:rPr>
              <a:t>			</a:t>
            </a:r>
            <a:endParaRPr lang="cs-CZ" altLang="cs-CZ" sz="2000" i="0" kern="0" dirty="0">
              <a:solidFill>
                <a:srgbClr val="FF0000"/>
              </a:solidFill>
              <a:latin typeface="Tahoma" panose="020B0604030504040204" pitchFamily="34" charset="0"/>
              <a:cs typeface="Tahoma" panose="020B0604030504040204" pitchFamily="34" charset="0"/>
            </a:endParaRPr>
          </a:p>
          <a:p>
            <a:pPr marL="0" indent="0">
              <a:buFontTx/>
              <a:buNone/>
            </a:pPr>
            <a:endParaRPr lang="cs-CZ" altLang="cs-CZ" sz="2000" i="0" kern="0" dirty="0">
              <a:latin typeface="Tahoma" panose="020B0604030504040204" pitchFamily="34" charset="0"/>
              <a:cs typeface="Tahoma" panose="020B0604030504040204" pitchFamily="34" charset="0"/>
            </a:endParaRPr>
          </a:p>
        </p:txBody>
      </p:sp>
      <p:sp>
        <p:nvSpPr>
          <p:cNvPr id="7" name="Content Placeholder 2">
            <a:extLst>
              <a:ext uri="{FF2B5EF4-FFF2-40B4-BE49-F238E27FC236}">
                <a16:creationId xmlns:a16="http://schemas.microsoft.com/office/drawing/2014/main" id="{3E660353-87F4-4D3E-A8EB-4298A2ECCDDA}"/>
              </a:ext>
            </a:extLst>
          </p:cNvPr>
          <p:cNvSpPr txBox="1">
            <a:spLocks/>
          </p:cNvSpPr>
          <p:nvPr/>
        </p:nvSpPr>
        <p:spPr bwMode="auto">
          <a:xfrm>
            <a:off x="4568041" y="1576139"/>
            <a:ext cx="4932013" cy="490240"/>
          </a:xfrm>
          <a:prstGeom prst="rect">
            <a:avLst/>
          </a:prstGeom>
          <a:no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cs-CZ" altLang="cs-CZ" sz="2000" i="0" kern="0" dirty="0">
                <a:latin typeface="Tahoma" panose="020B0604030504040204" pitchFamily="34" charset="0"/>
                <a:cs typeface="Tahoma" panose="020B0604030504040204" pitchFamily="34" charset="0"/>
              </a:rPr>
              <a:t>30 </a:t>
            </a:r>
            <a:r>
              <a:rPr lang="cs-CZ" altLang="cs-CZ" sz="2000" i="0" kern="0" dirty="0" err="1">
                <a:latin typeface="Tahoma" panose="020B0604030504040204" pitchFamily="34" charset="0"/>
                <a:cs typeface="Tahoma" panose="020B0604030504040204" pitchFamily="34" charset="0"/>
              </a:rPr>
              <a:t>grooves</a:t>
            </a:r>
            <a:r>
              <a:rPr lang="cs-CZ" altLang="cs-CZ" sz="2000" i="0" kern="0" dirty="0">
                <a:latin typeface="Tahoma" panose="020B0604030504040204" pitchFamily="34" charset="0"/>
                <a:cs typeface="Tahoma" panose="020B0604030504040204" pitchFamily="34" charset="0"/>
              </a:rPr>
              <a:t> in </a:t>
            </a:r>
            <a:r>
              <a:rPr lang="cs-CZ" altLang="cs-CZ" sz="2000" i="0" kern="0" dirty="0" err="1">
                <a:latin typeface="Tahoma" panose="020B0604030504040204" pitchFamily="34" charset="0"/>
                <a:cs typeface="Tahoma" panose="020B0604030504040204" pitchFamily="34" charset="0"/>
              </a:rPr>
              <a:t>coil</a:t>
            </a:r>
            <a:r>
              <a:rPr lang="cs-CZ" altLang="cs-CZ" sz="2000" i="0" kern="0" dirty="0">
                <a:latin typeface="Tahoma" panose="020B0604030504040204" pitchFamily="34" charset="0"/>
                <a:cs typeface="Tahoma" panose="020B0604030504040204" pitchFamily="34" charset="0"/>
              </a:rPr>
              <a:t> </a:t>
            </a:r>
            <a:r>
              <a:rPr lang="cs-CZ" altLang="cs-CZ" sz="2000" i="0" kern="0" dirty="0" err="1">
                <a:latin typeface="Tahoma" panose="020B0604030504040204" pitchFamily="34" charset="0"/>
                <a:cs typeface="Tahoma" panose="020B0604030504040204" pitchFamily="34" charset="0"/>
              </a:rPr>
              <a:t>core</a:t>
            </a:r>
            <a:endParaRPr lang="cs-CZ" altLang="cs-CZ" sz="2000" i="0" kern="0" dirty="0">
              <a:latin typeface="Tahoma" panose="020B0604030504040204" pitchFamily="34" charset="0"/>
              <a:cs typeface="Tahoma" panose="020B0604030504040204" pitchFamily="34" charset="0"/>
            </a:endParaRPr>
          </a:p>
          <a:p>
            <a:pPr marL="0" indent="0" algn="ctr">
              <a:buFontTx/>
              <a:buNone/>
            </a:pPr>
            <a:r>
              <a:rPr lang="cs-CZ" altLang="cs-CZ" sz="2000" i="0" kern="0" dirty="0">
                <a:latin typeface="Tahoma" panose="020B0604030504040204" pitchFamily="34" charset="0"/>
                <a:cs typeface="Tahoma" panose="020B0604030504040204" pitchFamily="34" charset="0"/>
              </a:rPr>
              <a:t>19 </a:t>
            </a:r>
            <a:r>
              <a:rPr lang="cs-CZ" altLang="cs-CZ" sz="2000" i="0" kern="0" dirty="0" err="1">
                <a:latin typeface="Tahoma" panose="020B0604030504040204" pitchFamily="34" charset="0"/>
                <a:cs typeface="Tahoma" panose="020B0604030504040204" pitchFamily="34" charset="0"/>
              </a:rPr>
              <a:t>grooves</a:t>
            </a:r>
            <a:r>
              <a:rPr lang="cs-CZ" altLang="cs-CZ" sz="2000" i="0" kern="0" dirty="0">
                <a:latin typeface="Tahoma" panose="020B0604030504040204" pitchFamily="34" charset="0"/>
                <a:cs typeface="Tahoma" panose="020B0604030504040204" pitchFamily="34" charset="0"/>
              </a:rPr>
              <a:t> in </a:t>
            </a:r>
            <a:r>
              <a:rPr lang="cs-CZ" altLang="cs-CZ" sz="2000" i="0" kern="0" dirty="0" err="1">
                <a:latin typeface="Tahoma" panose="020B0604030504040204" pitchFamily="34" charset="0"/>
                <a:cs typeface="Tahoma" panose="020B0604030504040204" pitchFamily="34" charset="0"/>
              </a:rPr>
              <a:t>coil</a:t>
            </a:r>
            <a:r>
              <a:rPr lang="cs-CZ" altLang="cs-CZ" sz="2000" i="0" kern="0" dirty="0">
                <a:latin typeface="Tahoma" panose="020B0604030504040204" pitchFamily="34" charset="0"/>
                <a:cs typeface="Tahoma" panose="020B0604030504040204" pitchFamily="34" charset="0"/>
              </a:rPr>
              <a:t> </a:t>
            </a:r>
            <a:r>
              <a:rPr lang="cs-CZ" altLang="cs-CZ" sz="2000" i="0" kern="0" dirty="0" err="1">
                <a:latin typeface="Tahoma" panose="020B0604030504040204" pitchFamily="34" charset="0"/>
                <a:cs typeface="Tahoma" panose="020B0604030504040204" pitchFamily="34" charset="0"/>
              </a:rPr>
              <a:t>cylinder</a:t>
            </a:r>
            <a:endParaRPr lang="cs-CZ" altLang="cs-CZ" sz="2000" i="0" kern="0" dirty="0">
              <a:latin typeface="Tahoma" panose="020B0604030504040204" pitchFamily="34" charset="0"/>
              <a:cs typeface="Tahoma" panose="020B0604030504040204" pitchFamily="34" charset="0"/>
            </a:endParaRPr>
          </a:p>
          <a:p>
            <a:pPr marL="0" indent="0" algn="ctr">
              <a:buFontTx/>
              <a:buNone/>
            </a:pPr>
            <a:r>
              <a:rPr lang="en-GB" altLang="cs-CZ" sz="2000" i="0" kern="0" dirty="0">
                <a:latin typeface="Tahoma" panose="020B0604030504040204" pitchFamily="34" charset="0"/>
                <a:cs typeface="Tahoma" panose="020B0604030504040204" pitchFamily="34" charset="0"/>
              </a:rPr>
              <a:t>	</a:t>
            </a:r>
            <a:r>
              <a:rPr lang="cs-CZ" altLang="cs-CZ" sz="2000" i="0" kern="0" dirty="0">
                <a:latin typeface="Tahoma" panose="020B0604030504040204" pitchFamily="34" charset="0"/>
                <a:cs typeface="Tahoma" panose="020B0604030504040204" pitchFamily="34" charset="0"/>
              </a:rPr>
              <a:t>			</a:t>
            </a:r>
            <a:endParaRPr lang="cs-CZ" altLang="cs-CZ" sz="2000" i="0" kern="0" dirty="0">
              <a:solidFill>
                <a:srgbClr val="FF0000"/>
              </a:solidFill>
              <a:latin typeface="Tahoma" panose="020B0604030504040204" pitchFamily="34" charset="0"/>
              <a:cs typeface="Tahoma" panose="020B0604030504040204" pitchFamily="34" charset="0"/>
            </a:endParaRPr>
          </a:p>
          <a:p>
            <a:pPr marL="0" indent="0">
              <a:buFontTx/>
              <a:buNone/>
            </a:pPr>
            <a:endParaRPr lang="cs-CZ" altLang="cs-CZ" sz="2000" i="0" kern="0" dirty="0">
              <a:latin typeface="Tahoma" panose="020B0604030504040204" pitchFamily="34" charset="0"/>
              <a:cs typeface="Tahoma" panose="020B0604030504040204" pitchFamily="34" charset="0"/>
            </a:endParaRPr>
          </a:p>
        </p:txBody>
      </p:sp>
      <p:sp>
        <p:nvSpPr>
          <p:cNvPr id="8" name="Content Placeholder 2">
            <a:extLst>
              <a:ext uri="{FF2B5EF4-FFF2-40B4-BE49-F238E27FC236}">
                <a16:creationId xmlns:a16="http://schemas.microsoft.com/office/drawing/2014/main" id="{8D975225-6A5B-41B0-94E7-349BC0D5AE19}"/>
              </a:ext>
            </a:extLst>
          </p:cNvPr>
          <p:cNvSpPr txBox="1">
            <a:spLocks/>
          </p:cNvSpPr>
          <p:nvPr/>
        </p:nvSpPr>
        <p:spPr bwMode="auto">
          <a:xfrm>
            <a:off x="179512" y="5482704"/>
            <a:ext cx="4932013" cy="490240"/>
          </a:xfrm>
          <a:prstGeom prst="rect">
            <a:avLst/>
          </a:prstGeom>
          <a:no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cs-CZ" altLang="cs-CZ" sz="2000" i="0" kern="0" dirty="0" err="1">
                <a:latin typeface="Tahoma" panose="020B0604030504040204" pitchFamily="34" charset="0"/>
                <a:cs typeface="Tahoma" panose="020B0604030504040204" pitchFamily="34" charset="0"/>
              </a:rPr>
              <a:t>Time</a:t>
            </a:r>
            <a:r>
              <a:rPr lang="cs-CZ" altLang="cs-CZ" sz="2000" i="0" kern="0" dirty="0">
                <a:latin typeface="Tahoma" panose="020B0604030504040204" pitchFamily="34" charset="0"/>
                <a:cs typeface="Tahoma" panose="020B0604030504040204" pitchFamily="34" charset="0"/>
              </a:rPr>
              <a:t> response: 30 </a:t>
            </a:r>
            <a:r>
              <a:rPr lang="cs-CZ" altLang="cs-CZ" sz="2000" i="0" kern="0" dirty="0" err="1">
                <a:latin typeface="Tahoma" panose="020B0604030504040204" pitchFamily="34" charset="0"/>
                <a:cs typeface="Tahoma" panose="020B0604030504040204" pitchFamily="34" charset="0"/>
              </a:rPr>
              <a:t>ms</a:t>
            </a:r>
            <a:endParaRPr lang="cs-CZ" altLang="cs-CZ" sz="2000" i="0" kern="0" dirty="0">
              <a:latin typeface="Tahoma" panose="020B0604030504040204" pitchFamily="34" charset="0"/>
              <a:cs typeface="Tahoma" panose="020B0604030504040204" pitchFamily="34" charset="0"/>
            </a:endParaRPr>
          </a:p>
          <a:p>
            <a:pPr marL="0" indent="0" algn="ctr">
              <a:buFontTx/>
              <a:buNone/>
            </a:pPr>
            <a:r>
              <a:rPr lang="en-GB" altLang="cs-CZ" sz="2000" i="0" kern="0" dirty="0">
                <a:latin typeface="Tahoma" panose="020B0604030504040204" pitchFamily="34" charset="0"/>
                <a:cs typeface="Tahoma" panose="020B0604030504040204" pitchFamily="34" charset="0"/>
              </a:rPr>
              <a:t>	</a:t>
            </a:r>
            <a:r>
              <a:rPr lang="cs-CZ" altLang="cs-CZ" sz="2000" i="0" kern="0" dirty="0">
                <a:latin typeface="Tahoma" panose="020B0604030504040204" pitchFamily="34" charset="0"/>
                <a:cs typeface="Tahoma" panose="020B0604030504040204" pitchFamily="34" charset="0"/>
              </a:rPr>
              <a:t>			</a:t>
            </a:r>
            <a:endParaRPr lang="cs-CZ" altLang="cs-CZ" sz="2000" i="0" kern="0" dirty="0">
              <a:solidFill>
                <a:srgbClr val="FF0000"/>
              </a:solidFill>
              <a:latin typeface="Tahoma" panose="020B0604030504040204" pitchFamily="34" charset="0"/>
              <a:cs typeface="Tahoma" panose="020B0604030504040204" pitchFamily="34" charset="0"/>
            </a:endParaRPr>
          </a:p>
          <a:p>
            <a:pPr marL="0" indent="0">
              <a:buFontTx/>
              <a:buNone/>
            </a:pPr>
            <a:endParaRPr lang="cs-CZ" altLang="cs-CZ" sz="2000" i="0" kern="0" dirty="0">
              <a:latin typeface="Tahoma" panose="020B0604030504040204" pitchFamily="34" charset="0"/>
              <a:cs typeface="Tahoma" panose="020B0604030504040204" pitchFamily="34" charset="0"/>
            </a:endParaRPr>
          </a:p>
        </p:txBody>
      </p:sp>
      <p:sp>
        <p:nvSpPr>
          <p:cNvPr id="9" name="Content Placeholder 2">
            <a:extLst>
              <a:ext uri="{FF2B5EF4-FFF2-40B4-BE49-F238E27FC236}">
                <a16:creationId xmlns:a16="http://schemas.microsoft.com/office/drawing/2014/main" id="{3CBA996B-162E-421B-9380-F1181EA29B60}"/>
              </a:ext>
            </a:extLst>
          </p:cNvPr>
          <p:cNvSpPr txBox="1">
            <a:spLocks/>
          </p:cNvSpPr>
          <p:nvPr/>
        </p:nvSpPr>
        <p:spPr bwMode="auto">
          <a:xfrm>
            <a:off x="4571999" y="5482704"/>
            <a:ext cx="4932013" cy="490240"/>
          </a:xfrm>
          <a:prstGeom prst="rect">
            <a:avLst/>
          </a:prstGeom>
          <a:no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cs-CZ" altLang="cs-CZ" sz="2000" i="0" kern="0" dirty="0">
                <a:latin typeface="Tahoma" panose="020B0604030504040204" pitchFamily="34" charset="0"/>
                <a:cs typeface="Tahoma" panose="020B0604030504040204" pitchFamily="34" charset="0"/>
              </a:rPr>
              <a:t>Groove </a:t>
            </a:r>
            <a:r>
              <a:rPr lang="en-GB" altLang="cs-CZ" sz="2000" i="0" kern="0" dirty="0">
                <a:latin typeface="Tahoma" panose="020B0604030504040204" pitchFamily="34" charset="0"/>
                <a:cs typeface="Tahoma" panose="020B0604030504040204" pitchFamily="34" charset="0"/>
              </a:rPr>
              <a:t>width</a:t>
            </a:r>
            <a:r>
              <a:rPr lang="cs-CZ" altLang="cs-CZ" sz="2000" i="0" kern="0" dirty="0">
                <a:latin typeface="Tahoma" panose="020B0604030504040204" pitchFamily="34" charset="0"/>
                <a:cs typeface="Tahoma" panose="020B0604030504040204" pitchFamily="34" charset="0"/>
              </a:rPr>
              <a:t>: 0,35 mm</a:t>
            </a:r>
          </a:p>
          <a:p>
            <a:pPr marL="0" indent="0" algn="ctr">
              <a:buFontTx/>
              <a:buNone/>
            </a:pPr>
            <a:r>
              <a:rPr lang="cs-CZ" altLang="cs-CZ" sz="2000" i="0" kern="0" dirty="0">
                <a:latin typeface="Tahoma" panose="020B0604030504040204" pitchFamily="34" charset="0"/>
                <a:cs typeface="Tahoma" panose="020B0604030504040204" pitchFamily="34" charset="0"/>
              </a:rPr>
              <a:t>Response </a:t>
            </a:r>
            <a:r>
              <a:rPr lang="cs-CZ" altLang="cs-CZ" sz="2000" i="0" kern="0" dirty="0" err="1">
                <a:latin typeface="Tahoma" panose="020B0604030504040204" pitchFamily="34" charset="0"/>
                <a:cs typeface="Tahoma" panose="020B0604030504040204" pitchFamily="34" charset="0"/>
              </a:rPr>
              <a:t>time</a:t>
            </a:r>
            <a:r>
              <a:rPr lang="cs-CZ" altLang="cs-CZ" sz="2000" i="0" kern="0" dirty="0">
                <a:latin typeface="Tahoma" panose="020B0604030504040204" pitchFamily="34" charset="0"/>
                <a:cs typeface="Tahoma" panose="020B0604030504040204" pitchFamily="34" charset="0"/>
              </a:rPr>
              <a:t>: 4 </a:t>
            </a:r>
            <a:r>
              <a:rPr lang="cs-CZ" altLang="cs-CZ" sz="2000" i="0" kern="0" dirty="0" err="1">
                <a:latin typeface="Tahoma" panose="020B0604030504040204" pitchFamily="34" charset="0"/>
                <a:cs typeface="Tahoma" panose="020B0604030504040204" pitchFamily="34" charset="0"/>
              </a:rPr>
              <a:t>ms</a:t>
            </a:r>
            <a:r>
              <a:rPr lang="cs-CZ" altLang="cs-CZ" sz="2000" i="0" kern="0" dirty="0">
                <a:latin typeface="Tahoma" panose="020B0604030504040204" pitchFamily="34" charset="0"/>
                <a:cs typeface="Tahoma" panose="020B0604030504040204" pitchFamily="34" charset="0"/>
              </a:rPr>
              <a:t> (</a:t>
            </a:r>
            <a:r>
              <a:rPr lang="cs-CZ" altLang="cs-CZ" sz="2000" i="0" kern="0" dirty="0" err="1">
                <a:latin typeface="Tahoma" panose="020B0604030504040204" pitchFamily="34" charset="0"/>
                <a:cs typeface="Tahoma" panose="020B0604030504040204" pitchFamily="34" charset="0"/>
              </a:rPr>
              <a:t>simulation</a:t>
            </a:r>
            <a:r>
              <a:rPr lang="cs-CZ" altLang="cs-CZ" sz="2000" i="0" kern="0" dirty="0">
                <a:latin typeface="Tahoma" panose="020B0604030504040204" pitchFamily="34" charset="0"/>
                <a:cs typeface="Tahoma" panose="020B0604030504040204" pitchFamily="34" charset="0"/>
              </a:rPr>
              <a:t>)</a:t>
            </a:r>
          </a:p>
          <a:p>
            <a:pPr marL="0" indent="0" algn="ctr">
              <a:buFontTx/>
              <a:buNone/>
            </a:pPr>
            <a:r>
              <a:rPr lang="en-GB" altLang="cs-CZ" sz="2000" i="0" kern="0" dirty="0">
                <a:latin typeface="Tahoma" panose="020B0604030504040204" pitchFamily="34" charset="0"/>
                <a:cs typeface="Tahoma" panose="020B0604030504040204" pitchFamily="34" charset="0"/>
              </a:rPr>
              <a:t>	</a:t>
            </a:r>
            <a:r>
              <a:rPr lang="cs-CZ" altLang="cs-CZ" sz="2000" i="0" kern="0" dirty="0">
                <a:latin typeface="Tahoma" panose="020B0604030504040204" pitchFamily="34" charset="0"/>
                <a:cs typeface="Tahoma" panose="020B0604030504040204" pitchFamily="34" charset="0"/>
              </a:rPr>
              <a:t>			</a:t>
            </a:r>
            <a:endParaRPr lang="cs-CZ" altLang="cs-CZ" sz="2000" i="0" kern="0" dirty="0">
              <a:solidFill>
                <a:srgbClr val="FF0000"/>
              </a:solidFill>
              <a:latin typeface="Tahoma" panose="020B0604030504040204" pitchFamily="34" charset="0"/>
              <a:cs typeface="Tahoma" panose="020B0604030504040204" pitchFamily="34" charset="0"/>
            </a:endParaRPr>
          </a:p>
          <a:p>
            <a:pPr marL="0" indent="0">
              <a:buFontTx/>
              <a:buNone/>
            </a:pPr>
            <a:endParaRPr lang="cs-CZ" altLang="cs-CZ" sz="2000" i="0" kern="0"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8996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idx="4294967295"/>
          </p:nvPr>
        </p:nvSpPr>
        <p:spPr bwMode="auto">
          <a:xfrm>
            <a:off x="457200" y="836613"/>
            <a:ext cx="8229600" cy="5095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cs-CZ" sz="1800" dirty="0">
                <a:solidFill>
                  <a:schemeClr val="tx1"/>
                </a:solidFill>
                <a:latin typeface="Tahoma" panose="020B0604030504040204" pitchFamily="34" charset="0"/>
                <a:cs typeface="Tahoma" panose="020B0604030504040204" pitchFamily="34" charset="0"/>
              </a:rPr>
              <a:t>2-</a:t>
            </a:r>
            <a:r>
              <a:rPr lang="cs-CZ" altLang="cs-CZ" sz="1800" dirty="0">
                <a:solidFill>
                  <a:schemeClr val="tx1"/>
                </a:solidFill>
                <a:latin typeface="Tahoma" panose="020B0604030504040204" pitchFamily="34" charset="0"/>
                <a:cs typeface="Tahoma" panose="020B0604030504040204" pitchFamily="34" charset="0"/>
              </a:rPr>
              <a:t>WP02</a:t>
            </a:r>
            <a:r>
              <a:rPr lang="en-GB" altLang="cs-CZ" sz="1800" dirty="0">
                <a:solidFill>
                  <a:schemeClr val="tx1"/>
                </a:solidFill>
                <a:latin typeface="Tahoma" panose="020B0604030504040204" pitchFamily="34" charset="0"/>
                <a:cs typeface="Tahoma" panose="020B0604030504040204" pitchFamily="34" charset="0"/>
              </a:rPr>
              <a:t>-004 </a:t>
            </a:r>
            <a:r>
              <a:rPr lang="en-GB" altLang="cs-CZ" sz="1800" dirty="0">
                <a:latin typeface="Tahoma" panose="020B0604030504040204" pitchFamily="34" charset="0"/>
              </a:rPr>
              <a:t>Development of telescopic shock absorber with variable damping reacting to changes of vehicle load: </a:t>
            </a:r>
            <a:r>
              <a:rPr lang="en-GB" altLang="cs-CZ" sz="1800" dirty="0">
                <a:solidFill>
                  <a:schemeClr val="tx1"/>
                </a:solidFill>
                <a:latin typeface="Tahoma" panose="020B0604030504040204" pitchFamily="34" charset="0"/>
                <a:cs typeface="Tahoma" panose="020B0604030504040204" pitchFamily="34" charset="0"/>
              </a:rPr>
              <a:t>Introduction</a:t>
            </a:r>
            <a:br>
              <a:rPr lang="cs-CZ" altLang="cs-CZ" sz="1800" dirty="0">
                <a:solidFill>
                  <a:srgbClr val="FF0000"/>
                </a:solidFill>
                <a:latin typeface="Tahoma" panose="020B0604030504040204" pitchFamily="34" charset="0"/>
                <a:cs typeface="Tahoma" panose="020B0604030504040204" pitchFamily="34" charset="0"/>
              </a:rPr>
            </a:br>
            <a:r>
              <a:rPr lang="cs-CZ" altLang="cs-CZ" sz="1800" dirty="0">
                <a:solidFill>
                  <a:schemeClr val="tx1"/>
                </a:solidFill>
                <a:latin typeface="Tahoma" panose="020B0604030504040204" pitchFamily="34" charset="0"/>
                <a:cs typeface="Tahoma" panose="020B0604030504040204" pitchFamily="34" charset="0"/>
              </a:rPr>
              <a:t> </a:t>
            </a:r>
          </a:p>
        </p:txBody>
      </p:sp>
      <p:sp>
        <p:nvSpPr>
          <p:cNvPr id="4" name="Content Placeholder 2">
            <a:extLst>
              <a:ext uri="{FF2B5EF4-FFF2-40B4-BE49-F238E27FC236}">
                <a16:creationId xmlns:a16="http://schemas.microsoft.com/office/drawing/2014/main" id="{099615DA-37F5-4E16-A7D7-5BD9AB356101}"/>
              </a:ext>
            </a:extLst>
          </p:cNvPr>
          <p:cNvSpPr txBox="1">
            <a:spLocks/>
          </p:cNvSpPr>
          <p:nvPr/>
        </p:nvSpPr>
        <p:spPr>
          <a:xfrm>
            <a:off x="323528" y="1772816"/>
            <a:ext cx="10515600" cy="4351338"/>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000" i="0" kern="0" dirty="0">
                <a:latin typeface="Tahoma" panose="020B0604030504040204" pitchFamily="34" charset="0"/>
                <a:ea typeface="Tahoma" panose="020B0604030504040204" pitchFamily="34" charset="0"/>
                <a:cs typeface="Tahoma" panose="020B0604030504040204" pitchFamily="34" charset="0"/>
              </a:rPr>
              <a:t>Modification of shock absorber characteristics</a:t>
            </a:r>
          </a:p>
          <a:p>
            <a:pPr lvl="1"/>
            <a:r>
              <a:rPr lang="en-US" sz="1600" i="0" kern="0" dirty="0">
                <a:latin typeface="Tahoma" panose="020B0604030504040204" pitchFamily="34" charset="0"/>
                <a:ea typeface="Tahoma" panose="020B0604030504040204" pitchFamily="34" charset="0"/>
                <a:cs typeface="Tahoma" panose="020B0604030504040204" pitchFamily="34" charset="0"/>
              </a:rPr>
              <a:t>In order to increase the comfort of the driver / passengers</a:t>
            </a:r>
          </a:p>
          <a:p>
            <a:pPr lvl="1"/>
            <a:r>
              <a:rPr lang="en-US" sz="1600" i="0" kern="0" dirty="0">
                <a:latin typeface="Tahoma" panose="020B0604030504040204" pitchFamily="34" charset="0"/>
                <a:ea typeface="Tahoma" panose="020B0604030504040204" pitchFamily="34" charset="0"/>
                <a:cs typeface="Tahoma" panose="020B0604030504040204" pitchFamily="34" charset="0"/>
              </a:rPr>
              <a:t>Reduction of forces / impact forces on the body and road</a:t>
            </a:r>
          </a:p>
          <a:p>
            <a:r>
              <a:rPr lang="en-US" sz="2000" i="0" kern="0" dirty="0">
                <a:latin typeface="Tahoma" panose="020B0604030504040204" pitchFamily="34" charset="0"/>
                <a:ea typeface="Tahoma" panose="020B0604030504040204" pitchFamily="34" charset="0"/>
                <a:cs typeface="Tahoma" panose="020B0604030504040204" pitchFamily="34" charset="0"/>
              </a:rPr>
              <a:t>Passive variant</a:t>
            </a:r>
          </a:p>
          <a:p>
            <a:pPr lvl="1"/>
            <a:r>
              <a:rPr lang="en-US" sz="1600" i="0" kern="0" dirty="0">
                <a:latin typeface="Tahoma" panose="020B0604030504040204" pitchFamily="34" charset="0"/>
                <a:ea typeface="Tahoma" panose="020B0604030504040204" pitchFamily="34" charset="0"/>
                <a:cs typeface="Tahoma" panose="020B0604030504040204" pitchFamily="34" charset="0"/>
              </a:rPr>
              <a:t>Maintenance-free variants</a:t>
            </a:r>
          </a:p>
          <a:p>
            <a:pPr lvl="1"/>
            <a:r>
              <a:rPr lang="en-US" sz="1600" i="0" kern="0" dirty="0">
                <a:latin typeface="Tahoma" panose="020B0604030504040204" pitchFamily="34" charset="0"/>
                <a:ea typeface="Tahoma" panose="020B0604030504040204" pitchFamily="34" charset="0"/>
                <a:cs typeface="Tahoma" panose="020B0604030504040204" pitchFamily="34" charset="0"/>
              </a:rPr>
              <a:t>No energy requirements</a:t>
            </a:r>
          </a:p>
          <a:p>
            <a:pPr lvl="1"/>
            <a:r>
              <a:rPr lang="en-US" sz="1600" i="0" kern="0" dirty="0">
                <a:latin typeface="Tahoma" panose="020B0604030504040204" pitchFamily="34" charset="0"/>
                <a:ea typeface="Tahoma" panose="020B0604030504040204" pitchFamily="34" charset="0"/>
                <a:cs typeface="Tahoma" panose="020B0604030504040204" pitchFamily="34" charset="0"/>
              </a:rPr>
              <a:t>Price</a:t>
            </a:r>
          </a:p>
          <a:p>
            <a:pPr lvl="1"/>
            <a:r>
              <a:rPr lang="en-GB" sz="1600" i="0" kern="0" dirty="0">
                <a:latin typeface="Tahoma" panose="020B0604030504040204" pitchFamily="34" charset="0"/>
                <a:ea typeface="Tahoma" panose="020B0604030504040204" pitchFamily="34" charset="0"/>
                <a:cs typeface="Tahoma" panose="020B0604030504040204" pitchFamily="34" charset="0"/>
              </a:rPr>
              <a:t>Mechanical losses, wear of components</a:t>
            </a:r>
          </a:p>
          <a:p>
            <a:r>
              <a:rPr lang="en-US" sz="2000" i="0" kern="0" dirty="0">
                <a:latin typeface="Tahoma" panose="020B0604030504040204" pitchFamily="34" charset="0"/>
                <a:ea typeface="Tahoma" panose="020B0604030504040204" pitchFamily="34" charset="0"/>
                <a:cs typeface="Tahoma" panose="020B0604030504040204" pitchFamily="34" charset="0"/>
              </a:rPr>
              <a:t>Active variant</a:t>
            </a:r>
          </a:p>
          <a:p>
            <a:pPr lvl="1"/>
            <a:r>
              <a:rPr lang="en-US" sz="1600" i="0" kern="0" dirty="0">
                <a:latin typeface="Tahoma" panose="020B0604030504040204" pitchFamily="34" charset="0"/>
                <a:ea typeface="Tahoma" panose="020B0604030504040204" pitchFamily="34" charset="0"/>
                <a:cs typeface="Tahoma" panose="020B0604030504040204" pitchFamily="34" charset="0"/>
              </a:rPr>
              <a:t>Possibility of intervention and adaptive intervention</a:t>
            </a:r>
          </a:p>
          <a:p>
            <a:pPr lvl="1"/>
            <a:r>
              <a:rPr lang="en-US" sz="1600" i="0" kern="0" dirty="0">
                <a:latin typeface="Tahoma" panose="020B0604030504040204" pitchFamily="34" charset="0"/>
                <a:ea typeface="Tahoma" panose="020B0604030504040204" pitchFamily="34" charset="0"/>
                <a:cs typeface="Tahoma" panose="020B0604030504040204" pitchFamily="34" charset="0"/>
              </a:rPr>
              <a:t>Adjustment of damper characteristics according to inputs and other requirements</a:t>
            </a:r>
          </a:p>
          <a:p>
            <a:pPr lvl="1"/>
            <a:r>
              <a:rPr lang="en-US" sz="1600" i="0" kern="0" dirty="0">
                <a:latin typeface="Tahoma" panose="020B0604030504040204" pitchFamily="34" charset="0"/>
                <a:ea typeface="Tahoma" panose="020B0604030504040204" pitchFamily="34" charset="0"/>
                <a:cs typeface="Tahoma" panose="020B0604030504040204" pitchFamily="34" charset="0"/>
              </a:rPr>
              <a:t>Active elements - servomotors, coils, ...</a:t>
            </a:r>
          </a:p>
        </p:txBody>
      </p:sp>
    </p:spTree>
    <p:extLst>
      <p:ext uri="{BB962C8B-B14F-4D97-AF65-F5344CB8AC3E}">
        <p14:creationId xmlns:p14="http://schemas.microsoft.com/office/powerpoint/2010/main" val="740078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idx="4294967295"/>
          </p:nvPr>
        </p:nvSpPr>
        <p:spPr bwMode="auto">
          <a:xfrm>
            <a:off x="457200" y="836613"/>
            <a:ext cx="8229600" cy="5095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cs-CZ" sz="1800" dirty="0">
                <a:solidFill>
                  <a:schemeClr val="tx1"/>
                </a:solidFill>
                <a:latin typeface="Tahoma" panose="020B0604030504040204" pitchFamily="34" charset="0"/>
                <a:cs typeface="Tahoma" panose="020B0604030504040204" pitchFamily="34" charset="0"/>
              </a:rPr>
              <a:t>2-</a:t>
            </a:r>
            <a:r>
              <a:rPr lang="cs-CZ" altLang="cs-CZ" sz="1800" dirty="0">
                <a:solidFill>
                  <a:schemeClr val="tx1"/>
                </a:solidFill>
                <a:latin typeface="Tahoma" panose="020B0604030504040204" pitchFamily="34" charset="0"/>
                <a:cs typeface="Tahoma" panose="020B0604030504040204" pitchFamily="34" charset="0"/>
              </a:rPr>
              <a:t>WP02</a:t>
            </a:r>
            <a:r>
              <a:rPr lang="en-GB" altLang="cs-CZ" sz="1800" dirty="0">
                <a:solidFill>
                  <a:schemeClr val="tx1"/>
                </a:solidFill>
                <a:latin typeface="Tahoma" panose="020B0604030504040204" pitchFamily="34" charset="0"/>
                <a:cs typeface="Tahoma" panose="020B0604030504040204" pitchFamily="34" charset="0"/>
              </a:rPr>
              <a:t>-004 </a:t>
            </a:r>
            <a:r>
              <a:rPr lang="en-GB" altLang="cs-CZ" sz="1800" dirty="0">
                <a:latin typeface="Tahoma" panose="020B0604030504040204" pitchFamily="34" charset="0"/>
              </a:rPr>
              <a:t>Development of telescopic shock absorber with variable damping reacting to changes of vehicle load: </a:t>
            </a:r>
            <a:r>
              <a:rPr lang="en-GB" altLang="cs-CZ" sz="1800" dirty="0">
                <a:solidFill>
                  <a:schemeClr val="tx1"/>
                </a:solidFill>
                <a:latin typeface="Tahoma" panose="020B0604030504040204" pitchFamily="34" charset="0"/>
                <a:cs typeface="Tahoma" panose="020B0604030504040204" pitchFamily="34" charset="0"/>
              </a:rPr>
              <a:t>Specification of adaptive shock absorber requirements</a:t>
            </a:r>
            <a:br>
              <a:rPr lang="cs-CZ" altLang="cs-CZ" sz="1800" dirty="0">
                <a:solidFill>
                  <a:srgbClr val="FF0000"/>
                </a:solidFill>
                <a:latin typeface="Tahoma" panose="020B0604030504040204" pitchFamily="34" charset="0"/>
                <a:cs typeface="Tahoma" panose="020B0604030504040204" pitchFamily="34" charset="0"/>
              </a:rPr>
            </a:br>
            <a:r>
              <a:rPr lang="cs-CZ" altLang="cs-CZ" sz="1800" dirty="0">
                <a:solidFill>
                  <a:schemeClr val="tx1"/>
                </a:solidFill>
                <a:latin typeface="Tahoma" panose="020B0604030504040204" pitchFamily="34" charset="0"/>
                <a:cs typeface="Tahoma" panose="020B0604030504040204" pitchFamily="34" charset="0"/>
              </a:rPr>
              <a:t> </a:t>
            </a:r>
          </a:p>
        </p:txBody>
      </p:sp>
      <p:sp>
        <p:nvSpPr>
          <p:cNvPr id="3" name="Content Placeholder 2">
            <a:extLst>
              <a:ext uri="{FF2B5EF4-FFF2-40B4-BE49-F238E27FC236}">
                <a16:creationId xmlns:a16="http://schemas.microsoft.com/office/drawing/2014/main" id="{B1B04CE9-8E6D-4983-BB97-032C8194619C}"/>
              </a:ext>
            </a:extLst>
          </p:cNvPr>
          <p:cNvSpPr txBox="1">
            <a:spLocks/>
          </p:cNvSpPr>
          <p:nvPr/>
        </p:nvSpPr>
        <p:spPr>
          <a:xfrm>
            <a:off x="534814" y="1646245"/>
            <a:ext cx="4852292" cy="435133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400" i="0" kern="0" dirty="0">
                <a:latin typeface="Tahoma" panose="020B0604030504040204" pitchFamily="34" charset="0"/>
                <a:ea typeface="Tahoma" panose="020B0604030504040204" pitchFamily="34" charset="0"/>
                <a:cs typeface="Tahoma" panose="020B0604030504040204" pitchFamily="34" charset="0"/>
              </a:rPr>
              <a:t>Comfort zone for the driver</a:t>
            </a:r>
          </a:p>
          <a:p>
            <a:r>
              <a:rPr lang="en-US" sz="2400" i="0" kern="0" dirty="0">
                <a:latin typeface="Tahoma" panose="020B0604030504040204" pitchFamily="34" charset="0"/>
                <a:ea typeface="Tahoma" panose="020B0604030504040204" pitchFamily="34" charset="0"/>
                <a:cs typeface="Tahoma" panose="020B0604030504040204" pitchFamily="34" charset="0"/>
              </a:rPr>
              <a:t>Passive solutions</a:t>
            </a:r>
          </a:p>
          <a:p>
            <a:r>
              <a:rPr lang="en-US" sz="2400" i="0" kern="0" dirty="0">
                <a:latin typeface="Tahoma" panose="020B0604030504040204" pitchFamily="34" charset="0"/>
                <a:ea typeface="Tahoma" panose="020B0604030504040204" pitchFamily="34" charset="0"/>
                <a:cs typeface="Tahoma" panose="020B0604030504040204" pitchFamily="34" charset="0"/>
              </a:rPr>
              <a:t>Use of serial </a:t>
            </a:r>
            <a:r>
              <a:rPr lang="cs-CZ" sz="2400" i="0" kern="0" dirty="0">
                <a:latin typeface="Tahoma" panose="020B0604030504040204" pitchFamily="34" charset="0"/>
                <a:ea typeface="Tahoma" panose="020B0604030504040204" pitchFamily="34" charset="0"/>
                <a:cs typeface="Tahoma" panose="020B0604030504040204" pitchFamily="34" charset="0"/>
              </a:rPr>
              <a:t>shock absorbers</a:t>
            </a:r>
          </a:p>
          <a:p>
            <a:r>
              <a:rPr lang="en-US" sz="2400" i="0" kern="0" dirty="0">
                <a:latin typeface="Tahoma" panose="020B0604030504040204" pitchFamily="34" charset="0"/>
                <a:ea typeface="Tahoma" panose="020B0604030504040204" pitchFamily="34" charset="0"/>
                <a:cs typeface="Tahoma" panose="020B0604030504040204" pitchFamily="34" charset="0"/>
              </a:rPr>
              <a:t>Without interfering with the existing built-up area</a:t>
            </a:r>
          </a:p>
          <a:p>
            <a:r>
              <a:rPr lang="en-US" sz="2400" i="0" kern="0" dirty="0">
                <a:latin typeface="Tahoma" panose="020B0604030504040204" pitchFamily="34" charset="0"/>
                <a:ea typeface="Tahoma" panose="020B0604030504040204" pitchFamily="34" charset="0"/>
                <a:cs typeface="Tahoma" panose="020B0604030504040204" pitchFamily="34" charset="0"/>
              </a:rPr>
              <a:t>Minimization of increased production costs</a:t>
            </a:r>
            <a:endParaRPr lang="en-GB" sz="2400" i="0" kern="0" dirty="0">
              <a:latin typeface="Tahoma" panose="020B0604030504040204" pitchFamily="34" charset="0"/>
              <a:ea typeface="Tahoma" panose="020B0604030504040204" pitchFamily="34" charset="0"/>
              <a:cs typeface="Tahoma" panose="020B0604030504040204" pitchFamily="34" charset="0"/>
            </a:endParaRPr>
          </a:p>
        </p:txBody>
      </p:sp>
      <p:grpSp>
        <p:nvGrpSpPr>
          <p:cNvPr id="4" name="Skupina 21">
            <a:extLst>
              <a:ext uri="{FF2B5EF4-FFF2-40B4-BE49-F238E27FC236}">
                <a16:creationId xmlns:a16="http://schemas.microsoft.com/office/drawing/2014/main" id="{BE23DFBF-DCC2-4FED-8F12-85B736BC6E33}"/>
              </a:ext>
            </a:extLst>
          </p:cNvPr>
          <p:cNvGrpSpPr/>
          <p:nvPr/>
        </p:nvGrpSpPr>
        <p:grpSpPr>
          <a:xfrm>
            <a:off x="2898735" y="4388089"/>
            <a:ext cx="2822728" cy="1740790"/>
            <a:chOff x="7048500" y="1690688"/>
            <a:chExt cx="3283645" cy="2151952"/>
          </a:xfrm>
        </p:grpSpPr>
        <p:cxnSp>
          <p:nvCxnSpPr>
            <p:cNvPr id="5" name="Přímá spojnice se šipkou 4">
              <a:extLst>
                <a:ext uri="{FF2B5EF4-FFF2-40B4-BE49-F238E27FC236}">
                  <a16:creationId xmlns:a16="http://schemas.microsoft.com/office/drawing/2014/main" id="{D73F5CC7-D488-42BC-B436-992BACF0DBD5}"/>
                </a:ext>
              </a:extLst>
            </p:cNvPr>
            <p:cNvCxnSpPr/>
            <p:nvPr/>
          </p:nvCxnSpPr>
          <p:spPr>
            <a:xfrm>
              <a:off x="7401464" y="3329796"/>
              <a:ext cx="249303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Přímá spojnice se šipkou 5">
              <a:extLst>
                <a:ext uri="{FF2B5EF4-FFF2-40B4-BE49-F238E27FC236}">
                  <a16:creationId xmlns:a16="http://schemas.microsoft.com/office/drawing/2014/main" id="{0EC81217-27C5-4FD2-B571-0A5BA5D4B8B5}"/>
                </a:ext>
              </a:extLst>
            </p:cNvPr>
            <p:cNvCxnSpPr/>
            <p:nvPr/>
          </p:nvCxnSpPr>
          <p:spPr>
            <a:xfrm flipV="1">
              <a:off x="8294872" y="1883324"/>
              <a:ext cx="0" cy="195931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ovéPole 10">
              <a:extLst>
                <a:ext uri="{FF2B5EF4-FFF2-40B4-BE49-F238E27FC236}">
                  <a16:creationId xmlns:a16="http://schemas.microsoft.com/office/drawing/2014/main" id="{B952A44E-1341-430B-B3C6-D640EB68B00D}"/>
                </a:ext>
              </a:extLst>
            </p:cNvPr>
            <p:cNvSpPr txBox="1"/>
            <p:nvPr/>
          </p:nvSpPr>
          <p:spPr>
            <a:xfrm>
              <a:off x="8526781" y="1690688"/>
              <a:ext cx="868680" cy="456566"/>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|b|</a:t>
              </a:r>
              <a:endParaRPr lang="cs-CZ" dirty="0">
                <a:latin typeface="Tahoma" panose="020B0604030504040204" pitchFamily="34" charset="0"/>
                <a:ea typeface="Tahoma" panose="020B0604030504040204" pitchFamily="34" charset="0"/>
                <a:cs typeface="Tahoma" panose="020B0604030504040204" pitchFamily="34" charset="0"/>
              </a:endParaRPr>
            </a:p>
          </p:txBody>
        </p:sp>
        <p:sp>
          <p:nvSpPr>
            <p:cNvPr id="8" name="TextovéPole 11">
              <a:extLst>
                <a:ext uri="{FF2B5EF4-FFF2-40B4-BE49-F238E27FC236}">
                  <a16:creationId xmlns:a16="http://schemas.microsoft.com/office/drawing/2014/main" id="{4FD42856-AFE1-4D46-8105-12AE123A2283}"/>
                </a:ext>
              </a:extLst>
            </p:cNvPr>
            <p:cNvSpPr txBox="1"/>
            <p:nvPr/>
          </p:nvSpPr>
          <p:spPr>
            <a:xfrm>
              <a:off x="9463465" y="3329796"/>
              <a:ext cx="868680" cy="456566"/>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x</a:t>
              </a:r>
              <a:endParaRPr lang="cs-CZ" dirty="0">
                <a:latin typeface="Tahoma" panose="020B0604030504040204" pitchFamily="34" charset="0"/>
                <a:ea typeface="Tahoma" panose="020B0604030504040204" pitchFamily="34" charset="0"/>
                <a:cs typeface="Tahoma" panose="020B0604030504040204" pitchFamily="34" charset="0"/>
              </a:endParaRPr>
            </a:p>
          </p:txBody>
        </p:sp>
        <p:cxnSp>
          <p:nvCxnSpPr>
            <p:cNvPr id="9" name="Přímá spojnice 14">
              <a:extLst>
                <a:ext uri="{FF2B5EF4-FFF2-40B4-BE49-F238E27FC236}">
                  <a16:creationId xmlns:a16="http://schemas.microsoft.com/office/drawing/2014/main" id="{3F49F191-7DCE-45F7-915A-EC15D35F4EC8}"/>
                </a:ext>
              </a:extLst>
            </p:cNvPr>
            <p:cNvCxnSpPr/>
            <p:nvPr/>
          </p:nvCxnSpPr>
          <p:spPr>
            <a:xfrm>
              <a:off x="7886700" y="2922270"/>
              <a:ext cx="8458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Přímá spojnice 15">
              <a:extLst>
                <a:ext uri="{FF2B5EF4-FFF2-40B4-BE49-F238E27FC236}">
                  <a16:creationId xmlns:a16="http://schemas.microsoft.com/office/drawing/2014/main" id="{9C1483F9-CB3F-4D86-B537-3D6EF195F18E}"/>
                </a:ext>
              </a:extLst>
            </p:cNvPr>
            <p:cNvCxnSpPr/>
            <p:nvPr/>
          </p:nvCxnSpPr>
          <p:spPr>
            <a:xfrm>
              <a:off x="8732520" y="2423159"/>
              <a:ext cx="0" cy="50673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Přímá spojnice 18">
              <a:extLst>
                <a:ext uri="{FF2B5EF4-FFF2-40B4-BE49-F238E27FC236}">
                  <a16:creationId xmlns:a16="http://schemas.microsoft.com/office/drawing/2014/main" id="{03F06F1A-F755-4E6C-A799-3454A873EA57}"/>
                </a:ext>
              </a:extLst>
            </p:cNvPr>
            <p:cNvCxnSpPr/>
            <p:nvPr/>
          </p:nvCxnSpPr>
          <p:spPr>
            <a:xfrm>
              <a:off x="7886700" y="2415539"/>
              <a:ext cx="0" cy="50673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Přímá spojnice 19">
              <a:extLst>
                <a:ext uri="{FF2B5EF4-FFF2-40B4-BE49-F238E27FC236}">
                  <a16:creationId xmlns:a16="http://schemas.microsoft.com/office/drawing/2014/main" id="{AFB005FF-9339-4F47-858B-5262B67EA553}"/>
                </a:ext>
              </a:extLst>
            </p:cNvPr>
            <p:cNvCxnSpPr/>
            <p:nvPr/>
          </p:nvCxnSpPr>
          <p:spPr>
            <a:xfrm flipV="1">
              <a:off x="8737787" y="2408545"/>
              <a:ext cx="838200" cy="762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Přímá spojnice 20">
              <a:extLst>
                <a:ext uri="{FF2B5EF4-FFF2-40B4-BE49-F238E27FC236}">
                  <a16:creationId xmlns:a16="http://schemas.microsoft.com/office/drawing/2014/main" id="{2F4F7D2D-37DC-4BE3-8971-3256350552B7}"/>
                </a:ext>
              </a:extLst>
            </p:cNvPr>
            <p:cNvCxnSpPr/>
            <p:nvPr/>
          </p:nvCxnSpPr>
          <p:spPr>
            <a:xfrm flipV="1">
              <a:off x="7048500" y="2415539"/>
              <a:ext cx="838200" cy="762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83A85E82-6902-4652-8DA9-B6DEDD4E11DC}"/>
              </a:ext>
            </a:extLst>
          </p:cNvPr>
          <p:cNvGrpSpPr/>
          <p:nvPr/>
        </p:nvGrpSpPr>
        <p:grpSpPr>
          <a:xfrm>
            <a:off x="4936008" y="1935187"/>
            <a:ext cx="3833462" cy="3080497"/>
            <a:chOff x="7288949" y="919295"/>
            <a:chExt cx="4735195" cy="3805113"/>
          </a:xfrm>
        </p:grpSpPr>
        <p:grpSp>
          <p:nvGrpSpPr>
            <p:cNvPr id="15" name="Plátno 1">
              <a:extLst>
                <a:ext uri="{FF2B5EF4-FFF2-40B4-BE49-F238E27FC236}">
                  <a16:creationId xmlns:a16="http://schemas.microsoft.com/office/drawing/2014/main" id="{92B895F1-88CC-412F-A3D2-A72D0BC883F2}"/>
                </a:ext>
              </a:extLst>
            </p:cNvPr>
            <p:cNvGrpSpPr/>
            <p:nvPr/>
          </p:nvGrpSpPr>
          <p:grpSpPr>
            <a:xfrm>
              <a:off x="7288949" y="1219208"/>
              <a:ext cx="4735195" cy="3505200"/>
              <a:chOff x="0" y="0"/>
              <a:chExt cx="4735195" cy="3505200"/>
            </a:xfrm>
          </p:grpSpPr>
          <p:sp>
            <p:nvSpPr>
              <p:cNvPr id="19" name="Obdélník 25">
                <a:extLst>
                  <a:ext uri="{FF2B5EF4-FFF2-40B4-BE49-F238E27FC236}">
                    <a16:creationId xmlns:a16="http://schemas.microsoft.com/office/drawing/2014/main" id="{3D813F6A-F096-45C2-B611-F8687B15D4C6}"/>
                  </a:ext>
                </a:extLst>
              </p:cNvPr>
              <p:cNvSpPr/>
              <p:nvPr/>
            </p:nvSpPr>
            <p:spPr>
              <a:xfrm>
                <a:off x="0" y="0"/>
                <a:ext cx="4735195" cy="3505200"/>
              </a:xfrm>
              <a:prstGeom prst="rect">
                <a:avLst/>
              </a:prstGeom>
            </p:spPr>
          </p:sp>
          <p:cxnSp>
            <p:nvCxnSpPr>
              <p:cNvPr id="20" name="Přímá spojnice 26">
                <a:extLst>
                  <a:ext uri="{FF2B5EF4-FFF2-40B4-BE49-F238E27FC236}">
                    <a16:creationId xmlns:a16="http://schemas.microsoft.com/office/drawing/2014/main" id="{F3DA4566-0CFB-49E2-81B5-0438BCCA6D89}"/>
                  </a:ext>
                </a:extLst>
              </p:cNvPr>
              <p:cNvCxnSpPr/>
              <p:nvPr/>
            </p:nvCxnSpPr>
            <p:spPr>
              <a:xfrm>
                <a:off x="1012372" y="522515"/>
                <a:ext cx="0" cy="267788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Přímá spojnice 27">
                <a:extLst>
                  <a:ext uri="{FF2B5EF4-FFF2-40B4-BE49-F238E27FC236}">
                    <a16:creationId xmlns:a16="http://schemas.microsoft.com/office/drawing/2014/main" id="{CBDC7ACB-4F2C-4ABD-9436-39794532E977}"/>
                  </a:ext>
                </a:extLst>
              </p:cNvPr>
              <p:cNvCxnSpPr/>
              <p:nvPr/>
            </p:nvCxnSpPr>
            <p:spPr>
              <a:xfrm>
                <a:off x="2258990" y="522605"/>
                <a:ext cx="0" cy="267779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Přímá spojnice 28">
                <a:extLst>
                  <a:ext uri="{FF2B5EF4-FFF2-40B4-BE49-F238E27FC236}">
                    <a16:creationId xmlns:a16="http://schemas.microsoft.com/office/drawing/2014/main" id="{A50AE04A-45D8-464A-9ACA-AEEEF1129CDB}"/>
                  </a:ext>
                </a:extLst>
              </p:cNvPr>
              <p:cNvCxnSpPr/>
              <p:nvPr/>
            </p:nvCxnSpPr>
            <p:spPr>
              <a:xfrm flipH="1">
                <a:off x="1012372" y="522515"/>
                <a:ext cx="12466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Přímá spojnice 29">
                <a:extLst>
                  <a:ext uri="{FF2B5EF4-FFF2-40B4-BE49-F238E27FC236}">
                    <a16:creationId xmlns:a16="http://schemas.microsoft.com/office/drawing/2014/main" id="{D99C5363-F023-4680-8939-C20E81A71914}"/>
                  </a:ext>
                </a:extLst>
              </p:cNvPr>
              <p:cNvCxnSpPr/>
              <p:nvPr/>
            </p:nvCxnSpPr>
            <p:spPr>
              <a:xfrm flipH="1">
                <a:off x="1012372" y="3200179"/>
                <a:ext cx="124650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Přímá spojnice 30">
                <a:extLst>
                  <a:ext uri="{FF2B5EF4-FFF2-40B4-BE49-F238E27FC236}">
                    <a16:creationId xmlns:a16="http://schemas.microsoft.com/office/drawing/2014/main" id="{EE608427-ADEB-4C99-8175-F4F7827F7862}"/>
                  </a:ext>
                </a:extLst>
              </p:cNvPr>
              <p:cNvCxnSpPr/>
              <p:nvPr/>
            </p:nvCxnSpPr>
            <p:spPr>
              <a:xfrm flipH="1">
                <a:off x="1654629" y="76186"/>
                <a:ext cx="1" cy="173036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bdélník 31">
                <a:extLst>
                  <a:ext uri="{FF2B5EF4-FFF2-40B4-BE49-F238E27FC236}">
                    <a16:creationId xmlns:a16="http://schemas.microsoft.com/office/drawing/2014/main" id="{71F4DC45-DF41-4A1F-87A1-C66CFFB5F552}"/>
                  </a:ext>
                </a:extLst>
              </p:cNvPr>
              <p:cNvSpPr/>
              <p:nvPr/>
            </p:nvSpPr>
            <p:spPr>
              <a:xfrm>
                <a:off x="1012372" y="1741715"/>
                <a:ext cx="1246618" cy="29391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sz="1800">
                  <a:latin typeface="Tahoma" panose="020B0604030504040204" pitchFamily="34" charset="0"/>
                  <a:ea typeface="Tahoma" panose="020B0604030504040204" pitchFamily="34" charset="0"/>
                  <a:cs typeface="Tahoma" panose="020B0604030504040204" pitchFamily="34" charset="0"/>
                </a:endParaRPr>
              </a:p>
            </p:txBody>
          </p:sp>
          <p:cxnSp>
            <p:nvCxnSpPr>
              <p:cNvPr id="26" name="Přímá spojnice 32">
                <a:extLst>
                  <a:ext uri="{FF2B5EF4-FFF2-40B4-BE49-F238E27FC236}">
                    <a16:creationId xmlns:a16="http://schemas.microsoft.com/office/drawing/2014/main" id="{5456A43D-50ED-4CC3-A0ED-D06B68892680}"/>
                  </a:ext>
                </a:extLst>
              </p:cNvPr>
              <p:cNvCxnSpPr/>
              <p:nvPr/>
            </p:nvCxnSpPr>
            <p:spPr>
              <a:xfrm>
                <a:off x="1012372" y="1404257"/>
                <a:ext cx="124661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Přímá spojnice 33">
                <a:extLst>
                  <a:ext uri="{FF2B5EF4-FFF2-40B4-BE49-F238E27FC236}">
                    <a16:creationId xmlns:a16="http://schemas.microsoft.com/office/drawing/2014/main" id="{4F9E1C2F-F2E3-4336-B8AF-EB30BC231724}"/>
                  </a:ext>
                </a:extLst>
              </p:cNvPr>
              <p:cNvCxnSpPr/>
              <p:nvPr/>
            </p:nvCxnSpPr>
            <p:spPr>
              <a:xfrm>
                <a:off x="1012372" y="2443956"/>
                <a:ext cx="124650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Přímá spojnice se šipkou 34">
                <a:extLst>
                  <a:ext uri="{FF2B5EF4-FFF2-40B4-BE49-F238E27FC236}">
                    <a16:creationId xmlns:a16="http://schemas.microsoft.com/office/drawing/2014/main" id="{9B507AC3-15DB-479C-85E9-4556E0FE66A6}"/>
                  </a:ext>
                </a:extLst>
              </p:cNvPr>
              <p:cNvCxnSpPr/>
              <p:nvPr/>
            </p:nvCxnSpPr>
            <p:spPr>
              <a:xfrm>
                <a:off x="2258877" y="1404132"/>
                <a:ext cx="778238" cy="48998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Přímá spojnice se šipkou 35">
                <a:extLst>
                  <a:ext uri="{FF2B5EF4-FFF2-40B4-BE49-F238E27FC236}">
                    <a16:creationId xmlns:a16="http://schemas.microsoft.com/office/drawing/2014/main" id="{6B06373C-E7BD-4B61-9A61-48B86FE30D89}"/>
                  </a:ext>
                </a:extLst>
              </p:cNvPr>
              <p:cNvCxnSpPr/>
              <p:nvPr/>
            </p:nvCxnSpPr>
            <p:spPr>
              <a:xfrm flipV="1">
                <a:off x="2259240" y="2035449"/>
                <a:ext cx="777875" cy="4080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ové pole 23">
                <a:extLst>
                  <a:ext uri="{FF2B5EF4-FFF2-40B4-BE49-F238E27FC236}">
                    <a16:creationId xmlns:a16="http://schemas.microsoft.com/office/drawing/2014/main" id="{14842D06-7B26-48E7-9815-3349989C533A}"/>
                  </a:ext>
                </a:extLst>
              </p:cNvPr>
              <p:cNvSpPr txBox="1"/>
              <p:nvPr/>
            </p:nvSpPr>
            <p:spPr>
              <a:xfrm>
                <a:off x="3037115" y="1561380"/>
                <a:ext cx="1534885" cy="881743"/>
              </a:xfrm>
              <a:prstGeom prst="rect">
                <a:avLst/>
              </a:prstGeom>
              <a:solidFill>
                <a:schemeClr val="lt1"/>
              </a:solidFill>
              <a:ln w="28575">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dirty="0">
                    <a:latin typeface="Tahoma" panose="020B0604030504040204" pitchFamily="34" charset="0"/>
                    <a:ea typeface="Tahoma" panose="020B0604030504040204" pitchFamily="34" charset="0"/>
                    <a:cs typeface="Tahoma" panose="020B0604030504040204" pitchFamily="34" charset="0"/>
                  </a:rPr>
                  <a:t>c</a:t>
                </a:r>
                <a:r>
                  <a:rPr lang="cs-CZ" dirty="0">
                    <a:latin typeface="Tahoma" panose="020B0604030504040204" pitchFamily="34" charset="0"/>
                    <a:ea typeface="Tahoma" panose="020B0604030504040204" pitchFamily="34" charset="0"/>
                    <a:cs typeface="Tahoma" panose="020B0604030504040204" pitchFamily="34" charset="0"/>
                  </a:rPr>
                  <a:t>omfort zone</a:t>
                </a:r>
                <a:endParaRPr lang="cs-CZ" sz="1050" dirty="0">
                  <a:effectLst/>
                  <a:latin typeface="Tahoma" panose="020B0604030504040204" pitchFamily="34" charset="0"/>
                  <a:ea typeface="Tahoma" panose="020B0604030504040204" pitchFamily="34" charset="0"/>
                  <a:cs typeface="Tahoma" panose="020B0604030504040204" pitchFamily="34" charset="0"/>
                </a:endParaRPr>
              </a:p>
            </p:txBody>
          </p:sp>
          <p:cxnSp>
            <p:nvCxnSpPr>
              <p:cNvPr id="31" name="Přímá spojnice 37">
                <a:extLst>
                  <a:ext uri="{FF2B5EF4-FFF2-40B4-BE49-F238E27FC236}">
                    <a16:creationId xmlns:a16="http://schemas.microsoft.com/office/drawing/2014/main" id="{1586B74C-DF57-4343-AE88-F14309C09494}"/>
                  </a:ext>
                </a:extLst>
              </p:cNvPr>
              <p:cNvCxnSpPr/>
              <p:nvPr/>
            </p:nvCxnSpPr>
            <p:spPr>
              <a:xfrm flipH="1">
                <a:off x="163286" y="1893947"/>
                <a:ext cx="64225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Přímá spojnice se šipkou 38">
                <a:extLst>
                  <a:ext uri="{FF2B5EF4-FFF2-40B4-BE49-F238E27FC236}">
                    <a16:creationId xmlns:a16="http://schemas.microsoft.com/office/drawing/2014/main" id="{09DB2381-DB8D-4686-BD99-CA66FB9B921E}"/>
                  </a:ext>
                </a:extLst>
              </p:cNvPr>
              <p:cNvCxnSpPr/>
              <p:nvPr/>
            </p:nvCxnSpPr>
            <p:spPr>
              <a:xfrm flipV="1">
                <a:off x="478972" y="925286"/>
                <a:ext cx="0" cy="96866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ové pole 26">
                <a:extLst>
                  <a:ext uri="{FF2B5EF4-FFF2-40B4-BE49-F238E27FC236}">
                    <a16:creationId xmlns:a16="http://schemas.microsoft.com/office/drawing/2014/main" id="{BA78D8EE-650C-4C9C-9A13-B2AF10F8F153}"/>
                  </a:ext>
                </a:extLst>
              </p:cNvPr>
              <p:cNvSpPr txBox="1"/>
              <p:nvPr/>
            </p:nvSpPr>
            <p:spPr>
              <a:xfrm>
                <a:off x="566058" y="925204"/>
                <a:ext cx="446314" cy="66390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sz="1800">
                    <a:effectLst/>
                    <a:latin typeface="Tahoma" panose="020B0604030504040204" pitchFamily="34" charset="0"/>
                    <a:ea typeface="Tahoma" panose="020B0604030504040204" pitchFamily="34" charset="0"/>
                    <a:cs typeface="Tahoma" panose="020B0604030504040204" pitchFamily="34" charset="0"/>
                  </a:rPr>
                  <a:t>X</a:t>
                </a:r>
                <a:endParaRPr lang="cs-CZ" sz="1050">
                  <a:effectLst/>
                  <a:latin typeface="Tahoma" panose="020B0604030504040204" pitchFamily="34" charset="0"/>
                  <a:ea typeface="Tahoma" panose="020B0604030504040204" pitchFamily="34" charset="0"/>
                  <a:cs typeface="Tahoma" panose="020B0604030504040204" pitchFamily="34" charset="0"/>
                </a:endParaRPr>
              </a:p>
            </p:txBody>
          </p:sp>
        </p:grpSp>
        <p:sp>
          <p:nvSpPr>
            <p:cNvPr id="16" name="Textové pole 23">
              <a:extLst>
                <a:ext uri="{FF2B5EF4-FFF2-40B4-BE49-F238E27FC236}">
                  <a16:creationId xmlns:a16="http://schemas.microsoft.com/office/drawing/2014/main" id="{1032174E-3350-4EA8-95A6-6F5DB1F4E5AE}"/>
                </a:ext>
              </a:extLst>
            </p:cNvPr>
            <p:cNvSpPr txBox="1"/>
            <p:nvPr/>
          </p:nvSpPr>
          <p:spPr>
            <a:xfrm>
              <a:off x="10002394" y="919295"/>
              <a:ext cx="1558235" cy="1349452"/>
            </a:xfrm>
            <a:prstGeom prst="rect">
              <a:avLst/>
            </a:prstGeom>
            <a:solidFill>
              <a:schemeClr val="lt1"/>
            </a:solidFill>
            <a:ln w="28575">
              <a:solidFill>
                <a:srgbClr val="00B05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dirty="0" err="1">
                  <a:latin typeface="Tahoma" panose="020B0604030504040204" pitchFamily="34" charset="0"/>
                  <a:ea typeface="Tahoma" panose="020B0604030504040204" pitchFamily="34" charset="0"/>
                  <a:cs typeface="Tahoma" panose="020B0604030504040204" pitchFamily="34" charset="0"/>
                </a:rPr>
                <a:t>zone</a:t>
              </a:r>
              <a:r>
                <a:rPr lang="cs-CZ" dirty="0">
                  <a:latin typeface="Tahoma" panose="020B0604030504040204" pitchFamily="34" charset="0"/>
                  <a:ea typeface="Tahoma" panose="020B0604030504040204" pitchFamily="34" charset="0"/>
                  <a:cs typeface="Tahoma" panose="020B0604030504040204" pitchFamily="34" charset="0"/>
                </a:rPr>
                <a:t> </a:t>
              </a:r>
              <a:r>
                <a:rPr lang="cs-CZ" dirty="0" err="1">
                  <a:latin typeface="Tahoma" panose="020B0604030504040204" pitchFamily="34" charset="0"/>
                  <a:ea typeface="Tahoma" panose="020B0604030504040204" pitchFamily="34" charset="0"/>
                  <a:cs typeface="Tahoma" panose="020B0604030504040204" pitchFamily="34" charset="0"/>
                </a:rPr>
                <a:t>of</a:t>
              </a:r>
              <a:r>
                <a:rPr lang="cs-CZ" dirty="0">
                  <a:latin typeface="Tahoma" panose="020B0604030504040204" pitchFamily="34" charset="0"/>
                  <a:ea typeface="Tahoma" panose="020B0604030504040204" pitchFamily="34" charset="0"/>
                  <a:cs typeface="Tahoma" panose="020B0604030504040204" pitchFamily="34" charset="0"/>
                </a:rPr>
                <a:t> </a:t>
              </a:r>
              <a:r>
                <a:rPr lang="cs-CZ" dirty="0" err="1">
                  <a:latin typeface="Tahoma" panose="020B0604030504040204" pitchFamily="34" charset="0"/>
                  <a:ea typeface="Tahoma" panose="020B0604030504040204" pitchFamily="34" charset="0"/>
                  <a:cs typeface="Tahoma" panose="020B0604030504040204" pitchFamily="34" charset="0"/>
                </a:rPr>
                <a:t>strong</a:t>
              </a:r>
              <a:r>
                <a:rPr lang="cs-CZ" dirty="0">
                  <a:latin typeface="Tahoma" panose="020B0604030504040204" pitchFamily="34" charset="0"/>
                  <a:ea typeface="Tahoma" panose="020B0604030504040204" pitchFamily="34" charset="0"/>
                  <a:cs typeface="Tahoma" panose="020B0604030504040204" pitchFamily="34" charset="0"/>
                </a:rPr>
                <a:t> damping</a:t>
              </a:r>
              <a:endParaRPr lang="cs-CZ" sz="1050" dirty="0">
                <a:effectLst/>
                <a:latin typeface="Tahoma" panose="020B0604030504040204" pitchFamily="34" charset="0"/>
                <a:ea typeface="Tahoma" panose="020B0604030504040204" pitchFamily="34" charset="0"/>
                <a:cs typeface="Tahoma" panose="020B0604030504040204" pitchFamily="34" charset="0"/>
              </a:endParaRPr>
            </a:p>
          </p:txBody>
        </p:sp>
        <p:cxnSp>
          <p:nvCxnSpPr>
            <p:cNvPr id="17" name="Přímá spojnice se šipkou 41">
              <a:extLst>
                <a:ext uri="{FF2B5EF4-FFF2-40B4-BE49-F238E27FC236}">
                  <a16:creationId xmlns:a16="http://schemas.microsoft.com/office/drawing/2014/main" id="{AD4C1ED9-3794-4FE5-9ACE-A1C507B5A966}"/>
                </a:ext>
              </a:extLst>
            </p:cNvPr>
            <p:cNvCxnSpPr>
              <a:endCxn id="16" idx="1"/>
            </p:cNvCxnSpPr>
            <p:nvPr/>
          </p:nvCxnSpPr>
          <p:spPr>
            <a:xfrm flipV="1">
              <a:off x="9244440" y="1594021"/>
              <a:ext cx="757954" cy="59897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42">
              <a:extLst>
                <a:ext uri="{FF2B5EF4-FFF2-40B4-BE49-F238E27FC236}">
                  <a16:creationId xmlns:a16="http://schemas.microsoft.com/office/drawing/2014/main" id="{04C4AFFC-64A6-4371-B6B8-218B8CB23A46}"/>
                </a:ext>
              </a:extLst>
            </p:cNvPr>
            <p:cNvCxnSpPr>
              <a:endCxn id="16" idx="1"/>
            </p:cNvCxnSpPr>
            <p:nvPr/>
          </p:nvCxnSpPr>
          <p:spPr>
            <a:xfrm flipV="1">
              <a:off x="9059275" y="1594021"/>
              <a:ext cx="943119" cy="251490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59178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idx="4294967295"/>
          </p:nvPr>
        </p:nvSpPr>
        <p:spPr bwMode="auto">
          <a:xfrm>
            <a:off x="457200" y="836613"/>
            <a:ext cx="8229600" cy="5095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cs-CZ" sz="1800" dirty="0">
                <a:solidFill>
                  <a:schemeClr val="tx1"/>
                </a:solidFill>
                <a:latin typeface="Tahoma" panose="020B0604030504040204" pitchFamily="34" charset="0"/>
                <a:cs typeface="Tahoma" panose="020B0604030504040204" pitchFamily="34" charset="0"/>
              </a:rPr>
              <a:t>2-</a:t>
            </a:r>
            <a:r>
              <a:rPr lang="cs-CZ" altLang="cs-CZ" sz="1800" dirty="0">
                <a:solidFill>
                  <a:schemeClr val="tx1"/>
                </a:solidFill>
                <a:latin typeface="Tahoma" panose="020B0604030504040204" pitchFamily="34" charset="0"/>
                <a:cs typeface="Tahoma" panose="020B0604030504040204" pitchFamily="34" charset="0"/>
              </a:rPr>
              <a:t>WP02</a:t>
            </a:r>
            <a:r>
              <a:rPr lang="en-GB" altLang="cs-CZ" sz="1800" dirty="0">
                <a:solidFill>
                  <a:schemeClr val="tx1"/>
                </a:solidFill>
                <a:latin typeface="Tahoma" panose="020B0604030504040204" pitchFamily="34" charset="0"/>
                <a:cs typeface="Tahoma" panose="020B0604030504040204" pitchFamily="34" charset="0"/>
              </a:rPr>
              <a:t>-004 </a:t>
            </a:r>
            <a:r>
              <a:rPr lang="en-GB" altLang="cs-CZ" sz="1800" dirty="0">
                <a:latin typeface="Tahoma" panose="020B0604030504040204" pitchFamily="34" charset="0"/>
              </a:rPr>
              <a:t>Development of telescopic shock absorber with variable damping reacting to changes of vehicle load: suggestion of solution 1</a:t>
            </a:r>
            <a:br>
              <a:rPr lang="cs-CZ" altLang="cs-CZ" sz="1800" dirty="0">
                <a:solidFill>
                  <a:srgbClr val="FF0000"/>
                </a:solidFill>
                <a:latin typeface="Tahoma" panose="020B0604030504040204" pitchFamily="34" charset="0"/>
                <a:cs typeface="Tahoma" panose="020B0604030504040204" pitchFamily="34" charset="0"/>
              </a:rPr>
            </a:br>
            <a:r>
              <a:rPr lang="cs-CZ" altLang="cs-CZ" sz="1800" dirty="0">
                <a:solidFill>
                  <a:schemeClr val="tx1"/>
                </a:solidFill>
                <a:latin typeface="Tahoma" panose="020B0604030504040204" pitchFamily="34" charset="0"/>
                <a:cs typeface="Tahoma" panose="020B0604030504040204" pitchFamily="34" charset="0"/>
              </a:rPr>
              <a:t> </a:t>
            </a:r>
          </a:p>
        </p:txBody>
      </p:sp>
      <p:pic>
        <p:nvPicPr>
          <p:cNvPr id="34" name="Zástupný symbol pro obsah 7">
            <a:extLst>
              <a:ext uri="{FF2B5EF4-FFF2-40B4-BE49-F238E27FC236}">
                <a16:creationId xmlns:a16="http://schemas.microsoft.com/office/drawing/2014/main" id="{4B843091-74AF-4396-AEFE-B91F7AE96E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3490" y="2069455"/>
            <a:ext cx="2501286" cy="4246011"/>
          </a:xfrm>
          <a:prstGeom prst="rect">
            <a:avLst/>
          </a:prstGeom>
        </p:spPr>
      </p:pic>
      <p:sp>
        <p:nvSpPr>
          <p:cNvPr id="35" name="TextovéPole 8">
            <a:extLst>
              <a:ext uri="{FF2B5EF4-FFF2-40B4-BE49-F238E27FC236}">
                <a16:creationId xmlns:a16="http://schemas.microsoft.com/office/drawing/2014/main" id="{F3FADA9B-0C66-4E97-8745-485D52BFC90D}"/>
              </a:ext>
            </a:extLst>
          </p:cNvPr>
          <p:cNvSpPr txBox="1"/>
          <p:nvPr/>
        </p:nvSpPr>
        <p:spPr>
          <a:xfrm>
            <a:off x="369657" y="1399037"/>
            <a:ext cx="5097339" cy="4154984"/>
          </a:xfrm>
          <a:prstGeom prst="rect">
            <a:avLst/>
          </a:prstGeom>
          <a:noFill/>
        </p:spPr>
        <p:txBody>
          <a:bodyPr wrap="square" rtlCol="0">
            <a:spAutoFit/>
          </a:bodyPr>
          <a:lstStyle/>
          <a:p>
            <a:endParaRPr lang="cs-CZ" sz="1800" i="0" dirty="0">
              <a:latin typeface="Tahoma" panose="020B0604030504040204" pitchFamily="34" charset="0"/>
              <a:ea typeface="Tahoma" panose="020B0604030504040204" pitchFamily="34" charset="0"/>
              <a:cs typeface="Tahoma" panose="020B0604030504040204" pitchFamily="34" charset="0"/>
            </a:endParaRPr>
          </a:p>
          <a:p>
            <a:r>
              <a:rPr lang="en-US" sz="2400" i="0" dirty="0">
                <a:latin typeface="Tahoma" panose="020B0604030504040204" pitchFamily="34" charset="0"/>
                <a:ea typeface="Tahoma" panose="020B0604030504040204" pitchFamily="34" charset="0"/>
                <a:cs typeface="Tahoma" panose="020B0604030504040204" pitchFamily="34" charset="0"/>
              </a:rPr>
              <a:t>Small </a:t>
            </a:r>
            <a:r>
              <a:rPr lang="cs-CZ" sz="2400" i="0" dirty="0" err="1">
                <a:latin typeface="Tahoma" panose="020B0604030504040204" pitchFamily="34" charset="0"/>
                <a:ea typeface="Tahoma" panose="020B0604030504040204" pitchFamily="34" charset="0"/>
                <a:cs typeface="Tahoma" panose="020B0604030504040204" pitchFamily="34" charset="0"/>
              </a:rPr>
              <a:t>displacements</a:t>
            </a:r>
            <a:endParaRPr lang="en-US" sz="2400" i="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1800" i="0" dirty="0">
                <a:latin typeface="Tahoma" panose="020B0604030504040204" pitchFamily="34" charset="0"/>
                <a:ea typeface="Tahoma" panose="020B0604030504040204" pitchFamily="34" charset="0"/>
                <a:cs typeface="Tahoma" panose="020B0604030504040204" pitchFamily="34" charset="0"/>
              </a:rPr>
              <a:t>the working piston moves in the region between the two auxiliary valves</a:t>
            </a:r>
          </a:p>
          <a:p>
            <a:pPr marL="457200" indent="-457200">
              <a:buFont typeface="Arial" panose="020B0604020202020204" pitchFamily="34" charset="0"/>
              <a:buChar char="•"/>
            </a:pPr>
            <a:r>
              <a:rPr lang="en-US" sz="1800" i="0" dirty="0">
                <a:latin typeface="Tahoma" panose="020B0604030504040204" pitchFamily="34" charset="0"/>
                <a:ea typeface="Tahoma" panose="020B0604030504040204" pitchFamily="34" charset="0"/>
                <a:cs typeface="Tahoma" panose="020B0604030504040204" pitchFamily="34" charset="0"/>
              </a:rPr>
              <a:t>the oil flows only through the primary valve</a:t>
            </a:r>
          </a:p>
          <a:p>
            <a:pPr marL="457200" indent="-457200">
              <a:buFont typeface="Arial" panose="020B0604020202020204" pitchFamily="34" charset="0"/>
              <a:buChar char="•"/>
            </a:pPr>
            <a:r>
              <a:rPr lang="en-US" sz="1800" i="0" dirty="0">
                <a:latin typeface="Tahoma" panose="020B0604030504040204" pitchFamily="34" charset="0"/>
                <a:ea typeface="Tahoma" panose="020B0604030504040204" pitchFamily="34" charset="0"/>
                <a:cs typeface="Tahoma" panose="020B0604030504040204" pitchFamily="34" charset="0"/>
              </a:rPr>
              <a:t>Designed for low damping power - increased comfort</a:t>
            </a:r>
            <a:endParaRPr lang="en-US" sz="2400" i="0" dirty="0">
              <a:latin typeface="Tahoma" panose="020B0604030504040204" pitchFamily="34" charset="0"/>
              <a:ea typeface="Tahoma" panose="020B0604030504040204" pitchFamily="34" charset="0"/>
              <a:cs typeface="Tahoma" panose="020B0604030504040204" pitchFamily="34" charset="0"/>
            </a:endParaRPr>
          </a:p>
          <a:p>
            <a:r>
              <a:rPr lang="en-GB" sz="2400" i="0" dirty="0">
                <a:latin typeface="Tahoma" panose="020B0604030504040204" pitchFamily="34" charset="0"/>
                <a:ea typeface="Tahoma" panose="020B0604030504040204" pitchFamily="34" charset="0"/>
                <a:cs typeface="Tahoma" panose="020B0604030504040204" pitchFamily="34" charset="0"/>
              </a:rPr>
              <a:t>L</a:t>
            </a:r>
            <a:r>
              <a:rPr lang="cs-CZ" sz="2400" i="0" dirty="0">
                <a:latin typeface="Tahoma" panose="020B0604030504040204" pitchFamily="34" charset="0"/>
                <a:ea typeface="Tahoma" panose="020B0604030504040204" pitchFamily="34" charset="0"/>
                <a:cs typeface="Tahoma" panose="020B0604030504040204" pitchFamily="34" charset="0"/>
              </a:rPr>
              <a:t>arge displacements</a:t>
            </a:r>
            <a:endParaRPr lang="en-US" sz="2400" i="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1800" i="0" dirty="0">
                <a:latin typeface="Tahoma" panose="020B0604030504040204" pitchFamily="34" charset="0"/>
                <a:ea typeface="Tahoma" panose="020B0604030504040204" pitchFamily="34" charset="0"/>
                <a:cs typeface="Tahoma" panose="020B0604030504040204" pitchFamily="34" charset="0"/>
              </a:rPr>
              <a:t>The primary piston picks up an additional valve thereby reducing the flow - damping force is greatest</a:t>
            </a:r>
          </a:p>
          <a:p>
            <a:pPr marL="457200" indent="-457200">
              <a:buFont typeface="Arial" panose="020B0604020202020204" pitchFamily="34" charset="0"/>
              <a:buChar char="•"/>
            </a:pPr>
            <a:r>
              <a:rPr lang="en-US" sz="1800" i="0" dirty="0">
                <a:latin typeface="Tahoma" panose="020B0604030504040204" pitchFamily="34" charset="0"/>
                <a:ea typeface="Tahoma" panose="020B0604030504040204" pitchFamily="34" charset="0"/>
                <a:cs typeface="Tahoma" panose="020B0604030504040204" pitchFamily="34" charset="0"/>
              </a:rPr>
              <a:t>By the number and rotation of the flow rates in the individual valves, the damping force can be adjusted</a:t>
            </a:r>
          </a:p>
        </p:txBody>
      </p:sp>
      <p:grpSp>
        <p:nvGrpSpPr>
          <p:cNvPr id="36" name="Skupina 26">
            <a:extLst>
              <a:ext uri="{FF2B5EF4-FFF2-40B4-BE49-F238E27FC236}">
                <a16:creationId xmlns:a16="http://schemas.microsoft.com/office/drawing/2014/main" id="{0ADF1CF2-5D98-46AF-B998-118B353CA5D7}"/>
              </a:ext>
            </a:extLst>
          </p:cNvPr>
          <p:cNvGrpSpPr/>
          <p:nvPr/>
        </p:nvGrpSpPr>
        <p:grpSpPr>
          <a:xfrm>
            <a:off x="5466997" y="3989330"/>
            <a:ext cx="1432973" cy="1573323"/>
            <a:chOff x="6258323" y="3720614"/>
            <a:chExt cx="1742680" cy="1913364"/>
          </a:xfrm>
        </p:grpSpPr>
        <p:cxnSp>
          <p:nvCxnSpPr>
            <p:cNvPr id="37" name="Přímá spojnice se šipkou 10">
              <a:extLst>
                <a:ext uri="{FF2B5EF4-FFF2-40B4-BE49-F238E27FC236}">
                  <a16:creationId xmlns:a16="http://schemas.microsoft.com/office/drawing/2014/main" id="{ED51DE6A-F5F2-4D09-9ABA-B74D1FD89455}"/>
                </a:ext>
              </a:extLst>
            </p:cNvPr>
            <p:cNvCxnSpPr>
              <a:endCxn id="39" idx="3"/>
            </p:cNvCxnSpPr>
            <p:nvPr/>
          </p:nvCxnSpPr>
          <p:spPr>
            <a:xfrm flipH="1">
              <a:off x="7317504" y="5158740"/>
              <a:ext cx="683499" cy="57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38" name="Skupina 24">
              <a:extLst>
                <a:ext uri="{FF2B5EF4-FFF2-40B4-BE49-F238E27FC236}">
                  <a16:creationId xmlns:a16="http://schemas.microsoft.com/office/drawing/2014/main" id="{07B41B95-1783-477B-AD78-0B0EDE7C9EFB}"/>
                </a:ext>
              </a:extLst>
            </p:cNvPr>
            <p:cNvGrpSpPr/>
            <p:nvPr/>
          </p:nvGrpSpPr>
          <p:grpSpPr>
            <a:xfrm>
              <a:off x="6258323" y="3720614"/>
              <a:ext cx="1742680" cy="1913364"/>
              <a:chOff x="6105923" y="3682514"/>
              <a:chExt cx="1742680" cy="1913364"/>
            </a:xfrm>
          </p:grpSpPr>
          <p:sp>
            <p:nvSpPr>
              <p:cNvPr id="39" name="TextovéPole 11">
                <a:extLst>
                  <a:ext uri="{FF2B5EF4-FFF2-40B4-BE49-F238E27FC236}">
                    <a16:creationId xmlns:a16="http://schemas.microsoft.com/office/drawing/2014/main" id="{64C4BD09-2F4B-42B5-83D8-1942F6BFB15F}"/>
                  </a:ext>
                </a:extLst>
              </p:cNvPr>
              <p:cNvSpPr txBox="1"/>
              <p:nvPr/>
            </p:nvSpPr>
            <p:spPr>
              <a:xfrm>
                <a:off x="6105923" y="4808220"/>
                <a:ext cx="1059181" cy="636303"/>
              </a:xfrm>
              <a:prstGeom prst="rect">
                <a:avLst/>
              </a:prstGeom>
              <a:noFill/>
            </p:spPr>
            <p:txBody>
              <a:bodyPr wrap="square" rtlCol="0">
                <a:spAutoFit/>
              </a:bodyPr>
              <a:lstStyle/>
              <a:p>
                <a:r>
                  <a:rPr lang="en-US" sz="1400" i="0" dirty="0">
                    <a:latin typeface="Tahoma" panose="020B0604030504040204" pitchFamily="34" charset="0"/>
                    <a:ea typeface="Tahoma" panose="020B0604030504040204" pitchFamily="34" charset="0"/>
                    <a:cs typeface="Tahoma" panose="020B0604030504040204" pitchFamily="34" charset="0"/>
                  </a:rPr>
                  <a:t>Primary valve</a:t>
                </a:r>
                <a:endParaRPr lang="cs-CZ" sz="1400" i="0" dirty="0">
                  <a:latin typeface="Tahoma" panose="020B0604030504040204" pitchFamily="34" charset="0"/>
                  <a:ea typeface="Tahoma" panose="020B0604030504040204" pitchFamily="34" charset="0"/>
                  <a:cs typeface="Tahoma" panose="020B0604030504040204" pitchFamily="34" charset="0"/>
                </a:endParaRPr>
              </a:p>
            </p:txBody>
          </p:sp>
          <p:cxnSp>
            <p:nvCxnSpPr>
              <p:cNvPr id="40" name="Přímá spojnice se šipkou 18">
                <a:extLst>
                  <a:ext uri="{FF2B5EF4-FFF2-40B4-BE49-F238E27FC236}">
                    <a16:creationId xmlns:a16="http://schemas.microsoft.com/office/drawing/2014/main" id="{27712A8B-D7F0-421B-B71F-5C195FC71291}"/>
                  </a:ext>
                </a:extLst>
              </p:cNvPr>
              <p:cNvCxnSpPr>
                <a:endCxn id="41" idx="3"/>
              </p:cNvCxnSpPr>
              <p:nvPr/>
            </p:nvCxnSpPr>
            <p:spPr>
              <a:xfrm flipH="1" flipV="1">
                <a:off x="7165104" y="4000666"/>
                <a:ext cx="683499" cy="4843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TextovéPole 19">
                <a:extLst>
                  <a:ext uri="{FF2B5EF4-FFF2-40B4-BE49-F238E27FC236}">
                    <a16:creationId xmlns:a16="http://schemas.microsoft.com/office/drawing/2014/main" id="{6808F9D3-D6F9-4DFB-8F57-D5E12A5B82F2}"/>
                  </a:ext>
                </a:extLst>
              </p:cNvPr>
              <p:cNvSpPr txBox="1"/>
              <p:nvPr/>
            </p:nvSpPr>
            <p:spPr>
              <a:xfrm>
                <a:off x="6105923" y="3682514"/>
                <a:ext cx="1059181" cy="636303"/>
              </a:xfrm>
              <a:prstGeom prst="rect">
                <a:avLst/>
              </a:prstGeom>
              <a:noFill/>
            </p:spPr>
            <p:txBody>
              <a:bodyPr wrap="square" rtlCol="0">
                <a:spAutoFit/>
              </a:bodyPr>
              <a:lstStyle/>
              <a:p>
                <a:r>
                  <a:rPr lang="en-US" sz="1400" i="0" dirty="0">
                    <a:latin typeface="Tahoma" panose="020B0604030504040204" pitchFamily="34" charset="0"/>
                    <a:ea typeface="Tahoma" panose="020B0604030504040204" pitchFamily="34" charset="0"/>
                    <a:cs typeface="Tahoma" panose="020B0604030504040204" pitchFamily="34" charset="0"/>
                  </a:rPr>
                  <a:t>Auxiliary valves</a:t>
                </a:r>
                <a:endParaRPr lang="cs-CZ" sz="1400" i="0" dirty="0">
                  <a:latin typeface="Tahoma" panose="020B0604030504040204" pitchFamily="34" charset="0"/>
                  <a:ea typeface="Tahoma" panose="020B0604030504040204" pitchFamily="34" charset="0"/>
                  <a:cs typeface="Tahoma" panose="020B0604030504040204" pitchFamily="34" charset="0"/>
                </a:endParaRPr>
              </a:p>
            </p:txBody>
          </p:sp>
          <p:cxnSp>
            <p:nvCxnSpPr>
              <p:cNvPr id="42" name="Přímá spojnice se šipkou 21">
                <a:extLst>
                  <a:ext uri="{FF2B5EF4-FFF2-40B4-BE49-F238E27FC236}">
                    <a16:creationId xmlns:a16="http://schemas.microsoft.com/office/drawing/2014/main" id="{5D081A4C-BBA5-4462-BA1B-B40CFBC63564}"/>
                  </a:ext>
                </a:extLst>
              </p:cNvPr>
              <p:cNvCxnSpPr>
                <a:endCxn id="41" idx="3"/>
              </p:cNvCxnSpPr>
              <p:nvPr/>
            </p:nvCxnSpPr>
            <p:spPr>
              <a:xfrm flipH="1" flipV="1">
                <a:off x="7165104" y="4000666"/>
                <a:ext cx="683499" cy="15952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43" name="Skupina 31">
            <a:extLst>
              <a:ext uri="{FF2B5EF4-FFF2-40B4-BE49-F238E27FC236}">
                <a16:creationId xmlns:a16="http://schemas.microsoft.com/office/drawing/2014/main" id="{CC8A7A4E-872B-48FE-B3A6-725988BDA03E}"/>
              </a:ext>
            </a:extLst>
          </p:cNvPr>
          <p:cNvGrpSpPr/>
          <p:nvPr/>
        </p:nvGrpSpPr>
        <p:grpSpPr>
          <a:xfrm>
            <a:off x="5822970" y="2038477"/>
            <a:ext cx="2501286" cy="738664"/>
            <a:chOff x="8406190" y="1228635"/>
            <a:chExt cx="2307530" cy="898311"/>
          </a:xfrm>
        </p:grpSpPr>
        <p:sp>
          <p:nvSpPr>
            <p:cNvPr id="44" name="Ovál 27">
              <a:extLst>
                <a:ext uri="{FF2B5EF4-FFF2-40B4-BE49-F238E27FC236}">
                  <a16:creationId xmlns:a16="http://schemas.microsoft.com/office/drawing/2014/main" id="{BAE44148-4638-43ED-B2B1-D7388EA4CA70}"/>
                </a:ext>
              </a:extLst>
            </p:cNvPr>
            <p:cNvSpPr/>
            <p:nvPr/>
          </p:nvSpPr>
          <p:spPr>
            <a:xfrm>
              <a:off x="10584180" y="1719580"/>
              <a:ext cx="129540" cy="109220"/>
            </a:xfrm>
            <a:prstGeom prst="ellipse">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400" i="0">
                <a:latin typeface="Tahoma" panose="020B0604030504040204" pitchFamily="34" charset="0"/>
                <a:ea typeface="Tahoma" panose="020B0604030504040204" pitchFamily="34" charset="0"/>
                <a:cs typeface="Tahoma" panose="020B0604030504040204" pitchFamily="34" charset="0"/>
              </a:endParaRPr>
            </a:p>
          </p:txBody>
        </p:sp>
        <p:cxnSp>
          <p:nvCxnSpPr>
            <p:cNvPr id="45" name="Přímá spojnice se šipkou 29">
              <a:extLst>
                <a:ext uri="{FF2B5EF4-FFF2-40B4-BE49-F238E27FC236}">
                  <a16:creationId xmlns:a16="http://schemas.microsoft.com/office/drawing/2014/main" id="{A8DB60C6-69E5-42EE-8205-0AB0B35440D8}"/>
                </a:ext>
              </a:extLst>
            </p:cNvPr>
            <p:cNvCxnSpPr>
              <a:stCxn id="44" idx="2"/>
            </p:cNvCxnSpPr>
            <p:nvPr/>
          </p:nvCxnSpPr>
          <p:spPr>
            <a:xfrm flipH="1" flipV="1">
              <a:off x="9707880" y="1574800"/>
              <a:ext cx="876300" cy="19939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TextovéPole 30">
              <a:extLst>
                <a:ext uri="{FF2B5EF4-FFF2-40B4-BE49-F238E27FC236}">
                  <a16:creationId xmlns:a16="http://schemas.microsoft.com/office/drawing/2014/main" id="{B53449E6-1536-4958-90FB-FCD252AB9853}"/>
                </a:ext>
              </a:extLst>
            </p:cNvPr>
            <p:cNvSpPr txBox="1"/>
            <p:nvPr/>
          </p:nvSpPr>
          <p:spPr>
            <a:xfrm>
              <a:off x="8406190" y="1228635"/>
              <a:ext cx="1478280" cy="898311"/>
            </a:xfrm>
            <a:prstGeom prst="rect">
              <a:avLst/>
            </a:prstGeom>
            <a:noFill/>
          </p:spPr>
          <p:txBody>
            <a:bodyPr wrap="square" rtlCol="0">
              <a:spAutoFit/>
            </a:bodyPr>
            <a:lstStyle/>
            <a:p>
              <a:r>
                <a:rPr lang="en-US" sz="1400" i="0" dirty="0">
                  <a:latin typeface="Tahoma" panose="020B0604030504040204" pitchFamily="34" charset="0"/>
                  <a:ea typeface="Tahoma" panose="020B0604030504040204" pitchFamily="34" charset="0"/>
                  <a:cs typeface="Tahoma" panose="020B0604030504040204" pitchFamily="34" charset="0"/>
                </a:rPr>
                <a:t>Cover of primary and auxiliary valve</a:t>
              </a:r>
              <a:endParaRPr lang="cs-CZ" sz="1400" i="0" dirty="0">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03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4294967295"/>
          </p:nvPr>
        </p:nvSpPr>
        <p:spPr bwMode="auto">
          <a:xfrm>
            <a:off x="323850" y="1412875"/>
            <a:ext cx="8686800" cy="4941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cs-CZ" altLang="cs-CZ" sz="2000" b="1" dirty="0">
                <a:latin typeface="Tahoma" panose="020B0604030504040204" pitchFamily="34" charset="0"/>
                <a:cs typeface="Tahoma" panose="020B0604030504040204" pitchFamily="34" charset="0"/>
              </a:rPr>
              <a:t>WP02</a:t>
            </a:r>
            <a:r>
              <a:rPr lang="cs-CZ" altLang="cs-CZ" sz="2000" dirty="0">
                <a:latin typeface="Tahoma" panose="020B0604030504040204" pitchFamily="34" charset="0"/>
                <a:cs typeface="Tahoma" panose="020B0604030504040204" pitchFamily="34" charset="0"/>
              </a:rPr>
              <a:t>: </a:t>
            </a:r>
            <a:r>
              <a:rPr lang="en-GB" altLang="cs-CZ" sz="2000" dirty="0">
                <a:latin typeface="Tahoma" panose="020B0604030504040204" pitchFamily="34" charset="0"/>
                <a:cs typeface="Tahoma" panose="020B0604030504040204" pitchFamily="34" charset="0"/>
              </a:rPr>
              <a:t>Damping of Vertical and Horizontal Vibrations in Vehicle Suspensions</a:t>
            </a:r>
            <a:endParaRPr lang="cs-CZ" altLang="cs-CZ" sz="2000" dirty="0">
              <a:latin typeface="Tahoma" panose="020B0604030504040204" pitchFamily="34" charset="0"/>
              <a:cs typeface="Tahoma" panose="020B0604030504040204" pitchFamily="34" charset="0"/>
            </a:endParaRPr>
          </a:p>
          <a:p>
            <a:pPr marL="0" indent="0">
              <a:buFontTx/>
              <a:buNone/>
            </a:pPr>
            <a:r>
              <a:rPr lang="cs-CZ" altLang="cs-CZ" sz="2000" b="1" dirty="0">
                <a:latin typeface="Tahoma" panose="020B0604030504040204" pitchFamily="34" charset="0"/>
                <a:cs typeface="Tahoma" panose="020B0604030504040204" pitchFamily="34" charset="0"/>
              </a:rPr>
              <a:t>Partial Goals for the Current Period</a:t>
            </a:r>
          </a:p>
          <a:p>
            <a:r>
              <a:rPr lang="en-GB" altLang="cs-CZ" sz="1600" dirty="0">
                <a:latin typeface="Tahoma" panose="020B0604030504040204" pitchFamily="34" charset="0"/>
              </a:rPr>
              <a:t>2-WP02-001</a:t>
            </a:r>
            <a:r>
              <a:rPr lang="cs-CZ" altLang="cs-CZ" sz="1600" dirty="0">
                <a:latin typeface="Tahoma" panose="020B0604030504040204" pitchFamily="34" charset="0"/>
              </a:rPr>
              <a:t>:</a:t>
            </a:r>
            <a:r>
              <a:rPr lang="en-GB" altLang="cs-CZ" sz="1600" dirty="0">
                <a:latin typeface="Tahoma" panose="020B0604030504040204" pitchFamily="34" charset="0"/>
              </a:rPr>
              <a:t> Controller for semi-active damper. The development of controller meets the project plan. Outcome is planned to 6/2020.</a:t>
            </a:r>
          </a:p>
          <a:p>
            <a:r>
              <a:rPr lang="en-GB" altLang="cs-CZ" sz="1600" dirty="0">
                <a:latin typeface="Tahoma" panose="020B0604030504040204" pitchFamily="34" charset="0"/>
              </a:rPr>
              <a:t>2-WP02-00</a:t>
            </a:r>
            <a:r>
              <a:rPr lang="cs-CZ" altLang="cs-CZ" sz="1600" dirty="0">
                <a:latin typeface="Tahoma" panose="020B0604030504040204" pitchFamily="34" charset="0"/>
              </a:rPr>
              <a:t>2: </a:t>
            </a:r>
            <a:r>
              <a:rPr lang="en-GB" altLang="cs-CZ" sz="1600" dirty="0">
                <a:latin typeface="Tahoma" panose="020B0604030504040204" pitchFamily="34" charset="0"/>
              </a:rPr>
              <a:t>Create a timeless production program of semi-active dampers for railway vehicles. The production program will be applied in company ST-OS. The development of damper meets the project plan. Outcome is planned to 12/2019 and the functional sample is finished.</a:t>
            </a:r>
          </a:p>
          <a:p>
            <a:r>
              <a:rPr lang="en-GB" altLang="cs-CZ" sz="1600" dirty="0">
                <a:latin typeface="Tahoma" panose="020B0604030504040204" pitchFamily="34" charset="0"/>
              </a:rPr>
              <a:t>2-WP02-003</a:t>
            </a:r>
            <a:r>
              <a:rPr lang="cs-CZ" altLang="cs-CZ" sz="1600" dirty="0">
                <a:latin typeface="Tahoma" panose="020B0604030504040204" pitchFamily="34" charset="0"/>
              </a:rPr>
              <a:t>:</a:t>
            </a:r>
            <a:r>
              <a:rPr lang="en-GB" altLang="cs-CZ" sz="1600" dirty="0">
                <a:latin typeface="Tahoma" panose="020B0604030504040204" pitchFamily="34" charset="0"/>
              </a:rPr>
              <a:t> Simulation verification of the semi-active damping benefits in the bogie of electric locomotive. Simulation progress meets the project plan. Outcome is planned to 12/2020.</a:t>
            </a:r>
          </a:p>
          <a:p>
            <a:r>
              <a:rPr lang="en-GB" altLang="cs-CZ" sz="1600" dirty="0">
                <a:latin typeface="Tahoma" panose="020B0604030504040204" pitchFamily="34" charset="0"/>
              </a:rPr>
              <a:t>2-WP02-004</a:t>
            </a:r>
            <a:r>
              <a:rPr lang="cs-CZ" altLang="cs-CZ" sz="1600" dirty="0">
                <a:latin typeface="Tahoma" panose="020B0604030504040204" pitchFamily="34" charset="0"/>
              </a:rPr>
              <a:t>: </a:t>
            </a:r>
            <a:r>
              <a:rPr lang="en-GB" altLang="cs-CZ" sz="1600" dirty="0">
                <a:latin typeface="Tahoma" panose="020B0604030504040204" pitchFamily="34" charset="0"/>
              </a:rPr>
              <a:t>Research and conceptual design development of telescopic shock absorber with passive damping changes with response to vehicle load and vibrations.</a:t>
            </a:r>
          </a:p>
          <a:p>
            <a:r>
              <a:rPr lang="en-GB" altLang="cs-CZ" sz="1600" dirty="0">
                <a:latin typeface="Tahoma" panose="020B0604030504040204" pitchFamily="34" charset="0"/>
              </a:rPr>
              <a:t>2-WP02-005</a:t>
            </a:r>
            <a:r>
              <a:rPr lang="cs-CZ" altLang="cs-CZ" sz="1600" dirty="0">
                <a:latin typeface="Tahoma" panose="020B0604030504040204" pitchFamily="34" charset="0"/>
              </a:rPr>
              <a:t>:</a:t>
            </a:r>
            <a:r>
              <a:rPr lang="en-GB" altLang="cs-CZ" sz="1600" dirty="0">
                <a:latin typeface="Tahoma" panose="020B0604030504040204" pitchFamily="34" charset="0"/>
              </a:rPr>
              <a:t> Papers/conferences related to semi-active damping are prepared continuously according to the plan. Two papers will be released till 12/2020.</a:t>
            </a:r>
          </a:p>
          <a:p>
            <a:pPr marL="0" indent="0">
              <a:buFontTx/>
              <a:buNone/>
            </a:pPr>
            <a:endParaRPr lang="en-GB" altLang="cs-CZ" sz="1600" dirty="0">
              <a:latin typeface="Tahoma" panose="020B0604030504040204" pitchFamily="34" charset="0"/>
            </a:endParaRPr>
          </a:p>
        </p:txBody>
      </p:sp>
      <p:sp>
        <p:nvSpPr>
          <p:cNvPr id="6147" name="Rectangle 3"/>
          <p:cNvSpPr>
            <a:spLocks noGrp="1" noChangeArrowheads="1"/>
          </p:cNvSpPr>
          <p:nvPr>
            <p:ph type="title" idx="4294967295"/>
          </p:nvPr>
        </p:nvSpPr>
        <p:spPr bwMode="auto">
          <a:xfrm>
            <a:off x="457200" y="836613"/>
            <a:ext cx="8229600" cy="5095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ltLang="cs-CZ" sz="1800" dirty="0">
                <a:solidFill>
                  <a:schemeClr val="tx1"/>
                </a:solidFill>
                <a:latin typeface="Tahoma" panose="020B0604030504040204" pitchFamily="34" charset="0"/>
                <a:cs typeface="Tahoma" panose="020B0604030504040204" pitchFamily="34" charset="0"/>
              </a:rPr>
              <a:t>Contents of Work Package DP2 WP02 </a:t>
            </a:r>
            <a:r>
              <a:rPr lang="en-GB" altLang="cs-CZ" sz="1800" dirty="0">
                <a:solidFill>
                  <a:schemeClr val="tx1"/>
                </a:solidFill>
                <a:latin typeface="Tahoma" panose="020B0604030504040204" pitchFamily="34" charset="0"/>
                <a:cs typeface="Tahoma" panose="020B0604030504040204" pitchFamily="34" charset="0"/>
              </a:rPr>
              <a:t>Damping of Vertical and Horizontal Vibrations in Vehicle Suspensions</a:t>
            </a:r>
            <a:br>
              <a:rPr lang="cs-CZ" altLang="cs-CZ" sz="1800" dirty="0">
                <a:solidFill>
                  <a:srgbClr val="FF0000"/>
                </a:solidFill>
                <a:latin typeface="Tahoma" panose="020B0604030504040204" pitchFamily="34" charset="0"/>
                <a:cs typeface="Tahoma" panose="020B0604030504040204" pitchFamily="34" charset="0"/>
              </a:rPr>
            </a:br>
            <a:r>
              <a:rPr lang="cs-CZ" altLang="cs-CZ" sz="1800" dirty="0">
                <a:solidFill>
                  <a:schemeClr val="tx1"/>
                </a:solidFill>
                <a:latin typeface="Tahoma" panose="020B0604030504040204" pitchFamily="34" charset="0"/>
                <a:cs typeface="Tahoma" panose="020B0604030504040204" pitchFamily="34"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idx="4294967295"/>
          </p:nvPr>
        </p:nvSpPr>
        <p:spPr bwMode="auto">
          <a:xfrm>
            <a:off x="457200" y="836613"/>
            <a:ext cx="8229600" cy="5095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cs-CZ" sz="1800" dirty="0">
                <a:solidFill>
                  <a:schemeClr val="tx1"/>
                </a:solidFill>
                <a:latin typeface="Tahoma" panose="020B0604030504040204" pitchFamily="34" charset="0"/>
                <a:cs typeface="Tahoma" panose="020B0604030504040204" pitchFamily="34" charset="0"/>
              </a:rPr>
              <a:t>2-</a:t>
            </a:r>
            <a:r>
              <a:rPr lang="cs-CZ" altLang="cs-CZ" sz="1800" dirty="0">
                <a:solidFill>
                  <a:schemeClr val="tx1"/>
                </a:solidFill>
                <a:latin typeface="Tahoma" panose="020B0604030504040204" pitchFamily="34" charset="0"/>
                <a:cs typeface="Tahoma" panose="020B0604030504040204" pitchFamily="34" charset="0"/>
              </a:rPr>
              <a:t>WP02</a:t>
            </a:r>
            <a:r>
              <a:rPr lang="en-GB" altLang="cs-CZ" sz="1800" dirty="0">
                <a:solidFill>
                  <a:schemeClr val="tx1"/>
                </a:solidFill>
                <a:latin typeface="Tahoma" panose="020B0604030504040204" pitchFamily="34" charset="0"/>
                <a:cs typeface="Tahoma" panose="020B0604030504040204" pitchFamily="34" charset="0"/>
              </a:rPr>
              <a:t>-004 </a:t>
            </a:r>
            <a:r>
              <a:rPr lang="en-GB" altLang="cs-CZ" sz="1800" dirty="0">
                <a:latin typeface="Tahoma" panose="020B0604030504040204" pitchFamily="34" charset="0"/>
              </a:rPr>
              <a:t>Development of telescopic shock absorber with variable damping reacting to changes of vehicle load: suggestion of solution 2</a:t>
            </a:r>
            <a:br>
              <a:rPr lang="cs-CZ" altLang="cs-CZ" sz="1800" dirty="0">
                <a:solidFill>
                  <a:srgbClr val="FF0000"/>
                </a:solidFill>
                <a:latin typeface="Tahoma" panose="020B0604030504040204" pitchFamily="34" charset="0"/>
                <a:cs typeface="Tahoma" panose="020B0604030504040204" pitchFamily="34" charset="0"/>
              </a:rPr>
            </a:br>
            <a:r>
              <a:rPr lang="cs-CZ" altLang="cs-CZ" sz="1800" dirty="0">
                <a:solidFill>
                  <a:schemeClr val="tx1"/>
                </a:solidFill>
                <a:latin typeface="Tahoma" panose="020B0604030504040204" pitchFamily="34" charset="0"/>
                <a:cs typeface="Tahoma" panose="020B0604030504040204" pitchFamily="34" charset="0"/>
              </a:rPr>
              <a:t> </a:t>
            </a:r>
          </a:p>
        </p:txBody>
      </p:sp>
      <p:sp>
        <p:nvSpPr>
          <p:cNvPr id="16" name="Zástupný symbol pro obsah 2">
            <a:extLst>
              <a:ext uri="{FF2B5EF4-FFF2-40B4-BE49-F238E27FC236}">
                <a16:creationId xmlns:a16="http://schemas.microsoft.com/office/drawing/2014/main" id="{C903E119-E9CB-4B26-B0C7-D998B33AE1D2}"/>
              </a:ext>
            </a:extLst>
          </p:cNvPr>
          <p:cNvSpPr txBox="1">
            <a:spLocks/>
          </p:cNvSpPr>
          <p:nvPr/>
        </p:nvSpPr>
        <p:spPr>
          <a:xfrm>
            <a:off x="356937" y="1690688"/>
            <a:ext cx="5583215" cy="4710112"/>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pPr>
            <a:r>
              <a:rPr lang="en-US" sz="2400" i="0" kern="0" dirty="0">
                <a:latin typeface="Tahoma" panose="020B0604030504040204" pitchFamily="34" charset="0"/>
                <a:ea typeface="Tahoma" panose="020B0604030504040204" pitchFamily="34" charset="0"/>
                <a:cs typeface="Tahoma" panose="020B0604030504040204" pitchFamily="34" charset="0"/>
              </a:rPr>
              <a:t>Small </a:t>
            </a:r>
            <a:r>
              <a:rPr lang="cs-CZ" sz="2400" i="0" kern="0" dirty="0">
                <a:latin typeface="Tahoma" panose="020B0604030504040204" pitchFamily="34" charset="0"/>
                <a:ea typeface="Tahoma" panose="020B0604030504040204" pitchFamily="34" charset="0"/>
                <a:cs typeface="Tahoma" panose="020B0604030504040204" pitchFamily="34" charset="0"/>
              </a:rPr>
              <a:t>displacements</a:t>
            </a:r>
            <a:endParaRPr lang="en-US" sz="2400" i="0" kern="0" dirty="0">
              <a:latin typeface="Tahoma" panose="020B0604030504040204" pitchFamily="34" charset="0"/>
              <a:ea typeface="Tahoma" panose="020B0604030504040204" pitchFamily="34" charset="0"/>
              <a:cs typeface="Tahoma" panose="020B0604030504040204" pitchFamily="34" charset="0"/>
            </a:endParaRPr>
          </a:p>
          <a:p>
            <a:r>
              <a:rPr lang="en-US" sz="1800" i="0" kern="0" dirty="0">
                <a:latin typeface="Tahoma" panose="020B0604030504040204" pitchFamily="34" charset="0"/>
                <a:ea typeface="Tahoma" panose="020B0604030504040204" pitchFamily="34" charset="0"/>
                <a:cs typeface="Tahoma" panose="020B0604030504040204" pitchFamily="34" charset="0"/>
              </a:rPr>
              <a:t>the working piston moves in the region between the two grooves</a:t>
            </a:r>
          </a:p>
          <a:p>
            <a:r>
              <a:rPr lang="en-US" sz="1800" i="0" kern="0" dirty="0">
                <a:latin typeface="Tahoma" panose="020B0604030504040204" pitchFamily="34" charset="0"/>
                <a:ea typeface="Tahoma" panose="020B0604030504040204" pitchFamily="34" charset="0"/>
                <a:cs typeface="Tahoma" panose="020B0604030504040204" pitchFamily="34" charset="0"/>
              </a:rPr>
              <a:t>the oil flows not only through the piston valves, but also through the grooves</a:t>
            </a:r>
          </a:p>
          <a:p>
            <a:r>
              <a:rPr lang="en-US" sz="1800" i="0" kern="0" dirty="0">
                <a:latin typeface="Tahoma" panose="020B0604030504040204" pitchFamily="34" charset="0"/>
                <a:ea typeface="Tahoma" panose="020B0604030504040204" pitchFamily="34" charset="0"/>
                <a:cs typeface="Tahoma" panose="020B0604030504040204" pitchFamily="34" charset="0"/>
              </a:rPr>
              <a:t>this additional bypass reduces the damping force - higher comfort</a:t>
            </a:r>
          </a:p>
          <a:p>
            <a:pPr marL="0" indent="0">
              <a:buFontTx/>
              <a:buNone/>
            </a:pPr>
            <a:r>
              <a:rPr lang="en-GB" sz="2400" i="0" kern="0" dirty="0">
                <a:latin typeface="Tahoma" panose="020B0604030504040204" pitchFamily="34" charset="0"/>
                <a:ea typeface="Tahoma" panose="020B0604030504040204" pitchFamily="34" charset="0"/>
                <a:cs typeface="Tahoma" panose="020B0604030504040204" pitchFamily="34" charset="0"/>
              </a:rPr>
              <a:t>L</a:t>
            </a:r>
            <a:r>
              <a:rPr lang="cs-CZ" sz="2400" i="0" kern="0" dirty="0">
                <a:latin typeface="Tahoma" panose="020B0604030504040204" pitchFamily="34" charset="0"/>
                <a:ea typeface="Tahoma" panose="020B0604030504040204" pitchFamily="34" charset="0"/>
                <a:cs typeface="Tahoma" panose="020B0604030504040204" pitchFamily="34" charset="0"/>
              </a:rPr>
              <a:t>arge displacements</a:t>
            </a:r>
            <a:endParaRPr lang="en-US" sz="2400" i="0" kern="0" dirty="0">
              <a:latin typeface="Tahoma" panose="020B0604030504040204" pitchFamily="34" charset="0"/>
              <a:ea typeface="Tahoma" panose="020B0604030504040204" pitchFamily="34" charset="0"/>
              <a:cs typeface="Tahoma" panose="020B0604030504040204" pitchFamily="34" charset="0"/>
            </a:endParaRPr>
          </a:p>
          <a:p>
            <a:r>
              <a:rPr lang="en-US" sz="1800" i="0" kern="0" dirty="0">
                <a:latin typeface="Tahoma" panose="020B0604030504040204" pitchFamily="34" charset="0"/>
                <a:ea typeface="Tahoma" panose="020B0604030504040204" pitchFamily="34" charset="0"/>
                <a:cs typeface="Tahoma" panose="020B0604030504040204" pitchFamily="34" charset="0"/>
              </a:rPr>
              <a:t>the working piston moves below the groove so that no additional flow cross section is present and the damping force is greatest</a:t>
            </a:r>
          </a:p>
          <a:p>
            <a:r>
              <a:rPr lang="en-US" sz="1800" i="0" kern="0" dirty="0">
                <a:latin typeface="Tahoma" panose="020B0604030504040204" pitchFamily="34" charset="0"/>
                <a:ea typeface="Tahoma" panose="020B0604030504040204" pitchFamily="34" charset="0"/>
                <a:cs typeface="Tahoma" panose="020B0604030504040204" pitchFamily="34" charset="0"/>
              </a:rPr>
              <a:t>the damping force can be adapted to the number and length of the grooves and their relative offset</a:t>
            </a:r>
            <a:endParaRPr lang="cs-CZ" sz="1800" i="0" kern="0" dirty="0">
              <a:latin typeface="Tahoma" panose="020B0604030504040204" pitchFamily="34" charset="0"/>
              <a:ea typeface="Tahoma" panose="020B0604030504040204" pitchFamily="34" charset="0"/>
              <a:cs typeface="Tahoma" panose="020B0604030504040204" pitchFamily="34" charset="0"/>
            </a:endParaRPr>
          </a:p>
        </p:txBody>
      </p:sp>
      <p:grpSp>
        <p:nvGrpSpPr>
          <p:cNvPr id="17" name="Group 4">
            <a:extLst>
              <a:ext uri="{FF2B5EF4-FFF2-40B4-BE49-F238E27FC236}">
                <a16:creationId xmlns:a16="http://schemas.microsoft.com/office/drawing/2014/main" id="{519212E4-1E5E-4BD2-9C28-F67F11C81DE0}"/>
              </a:ext>
            </a:extLst>
          </p:cNvPr>
          <p:cNvGrpSpPr/>
          <p:nvPr/>
        </p:nvGrpSpPr>
        <p:grpSpPr>
          <a:xfrm>
            <a:off x="6300192" y="1989865"/>
            <a:ext cx="2280020" cy="4202112"/>
            <a:chOff x="5899695" y="2543696"/>
            <a:chExt cx="1332378" cy="2610490"/>
          </a:xfrm>
        </p:grpSpPr>
        <p:grpSp>
          <p:nvGrpSpPr>
            <p:cNvPr id="18" name="Group 5">
              <a:extLst>
                <a:ext uri="{FF2B5EF4-FFF2-40B4-BE49-F238E27FC236}">
                  <a16:creationId xmlns:a16="http://schemas.microsoft.com/office/drawing/2014/main" id="{166B7F16-BC9A-4F20-BD2D-5773BB9DEE67}"/>
                </a:ext>
              </a:extLst>
            </p:cNvPr>
            <p:cNvGrpSpPr/>
            <p:nvPr/>
          </p:nvGrpSpPr>
          <p:grpSpPr>
            <a:xfrm>
              <a:off x="5899695" y="3366950"/>
              <a:ext cx="800363" cy="1787236"/>
              <a:chOff x="7031440" y="899738"/>
              <a:chExt cx="800363" cy="1787236"/>
            </a:xfrm>
          </p:grpSpPr>
          <p:sp>
            <p:nvSpPr>
              <p:cNvPr id="24" name="Oval 11">
                <a:extLst>
                  <a:ext uri="{FF2B5EF4-FFF2-40B4-BE49-F238E27FC236}">
                    <a16:creationId xmlns:a16="http://schemas.microsoft.com/office/drawing/2014/main" id="{E9B05E32-2B4D-4CA5-AF03-5A957D9151BB}"/>
                  </a:ext>
                </a:extLst>
              </p:cNvPr>
              <p:cNvSpPr/>
              <p:nvPr/>
            </p:nvSpPr>
            <p:spPr>
              <a:xfrm>
                <a:off x="7031440" y="1209675"/>
                <a:ext cx="593324" cy="1133818"/>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sp>
            <p:nvSpPr>
              <p:cNvPr id="25" name="Rectangle 12">
                <a:extLst>
                  <a:ext uri="{FF2B5EF4-FFF2-40B4-BE49-F238E27FC236}">
                    <a16:creationId xmlns:a16="http://schemas.microsoft.com/office/drawing/2014/main" id="{14AAA364-DB61-4154-82BE-FD7775C1A55A}"/>
                  </a:ext>
                </a:extLst>
              </p:cNvPr>
              <p:cNvSpPr/>
              <p:nvPr/>
            </p:nvSpPr>
            <p:spPr>
              <a:xfrm>
                <a:off x="7195098" y="899738"/>
                <a:ext cx="133004" cy="1787236"/>
              </a:xfrm>
              <a:prstGeom prst="rect">
                <a:avLst/>
              </a:prstGeom>
              <a:pattFill prst="wdDnDiag">
                <a:fgClr>
                  <a:schemeClr val="accent1">
                    <a:lumMod val="50000"/>
                  </a:schemeClr>
                </a:fgClr>
                <a:bgClr>
                  <a:schemeClr val="bg1"/>
                </a:bgClr>
              </a:patt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sp>
            <p:nvSpPr>
              <p:cNvPr id="26" name="Oval 13">
                <a:extLst>
                  <a:ext uri="{FF2B5EF4-FFF2-40B4-BE49-F238E27FC236}">
                    <a16:creationId xmlns:a16="http://schemas.microsoft.com/office/drawing/2014/main" id="{CEB328FF-26B9-492A-A480-8FF80AC4CEB8}"/>
                  </a:ext>
                </a:extLst>
              </p:cNvPr>
              <p:cNvSpPr/>
              <p:nvPr/>
            </p:nvSpPr>
            <p:spPr>
              <a:xfrm>
                <a:off x="7041312" y="1224141"/>
                <a:ext cx="573579" cy="1104888"/>
              </a:xfrm>
              <a:prstGeom prst="ellipse">
                <a:avLst/>
              </a:prstGeom>
              <a:pattFill prst="wdDnDiag">
                <a:fgClr>
                  <a:schemeClr val="accent1">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sp>
            <p:nvSpPr>
              <p:cNvPr id="27" name="Oval 14">
                <a:extLst>
                  <a:ext uri="{FF2B5EF4-FFF2-40B4-BE49-F238E27FC236}">
                    <a16:creationId xmlns:a16="http://schemas.microsoft.com/office/drawing/2014/main" id="{52E75D36-994E-4D4F-9AF0-D7440763EFBD}"/>
                  </a:ext>
                </a:extLst>
              </p:cNvPr>
              <p:cNvSpPr/>
              <p:nvPr/>
            </p:nvSpPr>
            <p:spPr>
              <a:xfrm>
                <a:off x="7195098" y="1147762"/>
                <a:ext cx="573579" cy="12668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sp>
            <p:nvSpPr>
              <p:cNvPr id="28" name="Oval 15">
                <a:extLst>
                  <a:ext uri="{FF2B5EF4-FFF2-40B4-BE49-F238E27FC236}">
                    <a16:creationId xmlns:a16="http://schemas.microsoft.com/office/drawing/2014/main" id="{A0A132B3-2A27-4DB8-BA5C-1966169956CF}"/>
                  </a:ext>
                </a:extLst>
              </p:cNvPr>
              <p:cNvSpPr/>
              <p:nvPr/>
            </p:nvSpPr>
            <p:spPr>
              <a:xfrm>
                <a:off x="7184707" y="1147762"/>
                <a:ext cx="573579" cy="1266825"/>
              </a:xfrm>
              <a:prstGeom prst="ellips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sp>
            <p:nvSpPr>
              <p:cNvPr id="29" name="Rectangle 16">
                <a:extLst>
                  <a:ext uri="{FF2B5EF4-FFF2-40B4-BE49-F238E27FC236}">
                    <a16:creationId xmlns:a16="http://schemas.microsoft.com/office/drawing/2014/main" id="{2A170DB2-22D0-4939-AB31-2218D7E001DF}"/>
                  </a:ext>
                </a:extLst>
              </p:cNvPr>
              <p:cNvSpPr/>
              <p:nvPr/>
            </p:nvSpPr>
            <p:spPr>
              <a:xfrm>
                <a:off x="7337627" y="1033463"/>
                <a:ext cx="494176" cy="1510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grpSp>
        <p:cxnSp>
          <p:nvCxnSpPr>
            <p:cNvPr id="19" name="Straight Connector 6">
              <a:extLst>
                <a:ext uri="{FF2B5EF4-FFF2-40B4-BE49-F238E27FC236}">
                  <a16:creationId xmlns:a16="http://schemas.microsoft.com/office/drawing/2014/main" id="{E9415D34-9BBB-48C4-AB1E-8BC4CC3AE2CA}"/>
                </a:ext>
              </a:extLst>
            </p:cNvPr>
            <p:cNvCxnSpPr>
              <a:cxnSpLocks/>
              <a:endCxn id="20" idx="0"/>
            </p:cNvCxnSpPr>
            <p:nvPr/>
          </p:nvCxnSpPr>
          <p:spPr>
            <a:xfrm>
              <a:off x="6101542" y="3366950"/>
              <a:ext cx="1064029"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Rectangle 7">
              <a:extLst>
                <a:ext uri="{FF2B5EF4-FFF2-40B4-BE49-F238E27FC236}">
                  <a16:creationId xmlns:a16="http://schemas.microsoft.com/office/drawing/2014/main" id="{4EE64A3D-D03F-49B0-83F6-0DE8D73439D9}"/>
                </a:ext>
              </a:extLst>
            </p:cNvPr>
            <p:cNvSpPr/>
            <p:nvPr/>
          </p:nvSpPr>
          <p:spPr>
            <a:xfrm>
              <a:off x="7099069" y="3366950"/>
              <a:ext cx="133004" cy="1787236"/>
            </a:xfrm>
            <a:prstGeom prst="rect">
              <a:avLst/>
            </a:prstGeom>
            <a:pattFill prst="wdDnDiag">
              <a:fgClr>
                <a:schemeClr val="accent1">
                  <a:lumMod val="50000"/>
                </a:schemeClr>
              </a:fgClr>
              <a:bgClr>
                <a:schemeClr val="bg1"/>
              </a:bgClr>
            </a:patt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sp>
          <p:nvSpPr>
            <p:cNvPr id="21" name="Rectangle 8">
              <a:extLst>
                <a:ext uri="{FF2B5EF4-FFF2-40B4-BE49-F238E27FC236}">
                  <a16:creationId xmlns:a16="http://schemas.microsoft.com/office/drawing/2014/main" id="{35A6BA5A-7A67-4DD3-B8A8-9AFD4B223107}"/>
                </a:ext>
              </a:extLst>
            </p:cNvPr>
            <p:cNvSpPr/>
            <p:nvPr/>
          </p:nvSpPr>
          <p:spPr>
            <a:xfrm>
              <a:off x="6226232" y="3865419"/>
              <a:ext cx="814647" cy="332509"/>
            </a:xfrm>
            <a:prstGeom prst="rect">
              <a:avLst/>
            </a:pr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sp>
          <p:nvSpPr>
            <p:cNvPr id="22" name="Rectangle 9">
              <a:extLst>
                <a:ext uri="{FF2B5EF4-FFF2-40B4-BE49-F238E27FC236}">
                  <a16:creationId xmlns:a16="http://schemas.microsoft.com/office/drawing/2014/main" id="{1E406C2C-84A0-4608-A719-E0EC0ADD9F62}"/>
                </a:ext>
              </a:extLst>
            </p:cNvPr>
            <p:cNvSpPr/>
            <p:nvPr/>
          </p:nvSpPr>
          <p:spPr>
            <a:xfrm>
              <a:off x="6591992" y="2543696"/>
              <a:ext cx="108066" cy="13217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cxnSp>
          <p:nvCxnSpPr>
            <p:cNvPr id="23" name="Straight Connector 10">
              <a:extLst>
                <a:ext uri="{FF2B5EF4-FFF2-40B4-BE49-F238E27FC236}">
                  <a16:creationId xmlns:a16="http://schemas.microsoft.com/office/drawing/2014/main" id="{AB05A9C1-1495-4356-9EDB-875F278A5E2C}"/>
                </a:ext>
              </a:extLst>
            </p:cNvPr>
            <p:cNvCxnSpPr>
              <a:endCxn id="20" idx="2"/>
            </p:cNvCxnSpPr>
            <p:nvPr/>
          </p:nvCxnSpPr>
          <p:spPr>
            <a:xfrm>
              <a:off x="6168044" y="5154186"/>
              <a:ext cx="997527"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0" name="Skupina 19">
            <a:extLst>
              <a:ext uri="{FF2B5EF4-FFF2-40B4-BE49-F238E27FC236}">
                <a16:creationId xmlns:a16="http://schemas.microsoft.com/office/drawing/2014/main" id="{AAFA5FB1-4C95-46C0-8CAE-F286802DE2F7}"/>
              </a:ext>
            </a:extLst>
          </p:cNvPr>
          <p:cNvGrpSpPr/>
          <p:nvPr/>
        </p:nvGrpSpPr>
        <p:grpSpPr>
          <a:xfrm>
            <a:off x="6582483" y="1673424"/>
            <a:ext cx="1730900" cy="3437625"/>
            <a:chOff x="9055634" y="1932317"/>
            <a:chExt cx="1453230" cy="3144894"/>
          </a:xfrm>
        </p:grpSpPr>
        <p:cxnSp>
          <p:nvCxnSpPr>
            <p:cNvPr id="31" name="Přímá spojnice se šipkou 20">
              <a:extLst>
                <a:ext uri="{FF2B5EF4-FFF2-40B4-BE49-F238E27FC236}">
                  <a16:creationId xmlns:a16="http://schemas.microsoft.com/office/drawing/2014/main" id="{D6974888-8623-4E17-82FA-84804B44D0FB}"/>
                </a:ext>
              </a:extLst>
            </p:cNvPr>
            <p:cNvCxnSpPr/>
            <p:nvPr/>
          </p:nvCxnSpPr>
          <p:spPr>
            <a:xfrm flipV="1">
              <a:off x="9894498" y="1932317"/>
              <a:ext cx="0" cy="7591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Přímá spojnice se šipkou 21">
              <a:extLst>
                <a:ext uri="{FF2B5EF4-FFF2-40B4-BE49-F238E27FC236}">
                  <a16:creationId xmlns:a16="http://schemas.microsoft.com/office/drawing/2014/main" id="{5225782A-6B66-4AC9-8813-2D2C8419085E}"/>
                </a:ext>
              </a:extLst>
            </p:cNvPr>
            <p:cNvCxnSpPr/>
            <p:nvPr/>
          </p:nvCxnSpPr>
          <p:spPr>
            <a:xfrm flipH="1">
              <a:off x="9262842" y="4098692"/>
              <a:ext cx="2413" cy="7706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Přímá spojnice se šipkou 22">
              <a:extLst>
                <a:ext uri="{FF2B5EF4-FFF2-40B4-BE49-F238E27FC236}">
                  <a16:creationId xmlns:a16="http://schemas.microsoft.com/office/drawing/2014/main" id="{70B4EFCD-1A24-47F1-A87B-49B1147F7600}"/>
                </a:ext>
              </a:extLst>
            </p:cNvPr>
            <p:cNvCxnSpPr/>
            <p:nvPr/>
          </p:nvCxnSpPr>
          <p:spPr>
            <a:xfrm flipH="1">
              <a:off x="10506451" y="4098693"/>
              <a:ext cx="2413" cy="7706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Kruhová šipka 23">
              <a:extLst>
                <a:ext uri="{FF2B5EF4-FFF2-40B4-BE49-F238E27FC236}">
                  <a16:creationId xmlns:a16="http://schemas.microsoft.com/office/drawing/2014/main" id="{1A8AB6D2-1E3C-4263-A262-A0FB6A617F3C}"/>
                </a:ext>
              </a:extLst>
            </p:cNvPr>
            <p:cNvSpPr/>
            <p:nvPr/>
          </p:nvSpPr>
          <p:spPr>
            <a:xfrm rot="16672623" flipH="1">
              <a:off x="8768193" y="4194680"/>
              <a:ext cx="1169972" cy="595090"/>
            </a:xfrm>
            <a:prstGeom prst="circularArrow">
              <a:avLst>
                <a:gd name="adj1" fmla="val 3098"/>
                <a:gd name="adj2" fmla="val 1142319"/>
                <a:gd name="adj3" fmla="val 20090596"/>
                <a:gd name="adj4" fmla="val 12390793"/>
                <a:gd name="adj5" fmla="val 1459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grpSp>
    </p:spTree>
    <p:extLst>
      <p:ext uri="{BB962C8B-B14F-4D97-AF65-F5344CB8AC3E}">
        <p14:creationId xmlns:p14="http://schemas.microsoft.com/office/powerpoint/2010/main" val="2098304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idx="4294967295"/>
          </p:nvPr>
        </p:nvSpPr>
        <p:spPr bwMode="auto">
          <a:xfrm>
            <a:off x="457200" y="836613"/>
            <a:ext cx="8229600" cy="5095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cs-CZ" sz="1800" dirty="0">
                <a:solidFill>
                  <a:schemeClr val="tx1"/>
                </a:solidFill>
                <a:latin typeface="Tahoma" panose="020B0604030504040204" pitchFamily="34" charset="0"/>
                <a:cs typeface="Tahoma" panose="020B0604030504040204" pitchFamily="34" charset="0"/>
              </a:rPr>
              <a:t>2-</a:t>
            </a:r>
            <a:r>
              <a:rPr lang="cs-CZ" altLang="cs-CZ" sz="1800" dirty="0">
                <a:solidFill>
                  <a:schemeClr val="tx1"/>
                </a:solidFill>
                <a:latin typeface="Tahoma" panose="020B0604030504040204" pitchFamily="34" charset="0"/>
                <a:cs typeface="Tahoma" panose="020B0604030504040204" pitchFamily="34" charset="0"/>
              </a:rPr>
              <a:t>WP02</a:t>
            </a:r>
            <a:r>
              <a:rPr lang="en-GB" altLang="cs-CZ" sz="1800" dirty="0">
                <a:solidFill>
                  <a:schemeClr val="tx1"/>
                </a:solidFill>
                <a:latin typeface="Tahoma" panose="020B0604030504040204" pitchFamily="34" charset="0"/>
                <a:cs typeface="Tahoma" panose="020B0604030504040204" pitchFamily="34" charset="0"/>
              </a:rPr>
              <a:t>-004 </a:t>
            </a:r>
            <a:r>
              <a:rPr lang="en-GB" altLang="cs-CZ" sz="1800" dirty="0">
                <a:latin typeface="Tahoma" panose="020B0604030504040204" pitchFamily="34" charset="0"/>
              </a:rPr>
              <a:t>Development of telescopic shock absorber with variable damping reacting to changes of vehicle load: suggestion of solution 3</a:t>
            </a:r>
            <a:br>
              <a:rPr lang="cs-CZ" altLang="cs-CZ" sz="1800" dirty="0">
                <a:solidFill>
                  <a:srgbClr val="FF0000"/>
                </a:solidFill>
                <a:latin typeface="Tahoma" panose="020B0604030504040204" pitchFamily="34" charset="0"/>
                <a:cs typeface="Tahoma" panose="020B0604030504040204" pitchFamily="34" charset="0"/>
              </a:rPr>
            </a:br>
            <a:r>
              <a:rPr lang="cs-CZ" altLang="cs-CZ" sz="1800" dirty="0">
                <a:solidFill>
                  <a:schemeClr val="tx1"/>
                </a:solidFill>
                <a:latin typeface="Tahoma" panose="020B0604030504040204" pitchFamily="34" charset="0"/>
                <a:cs typeface="Tahoma" panose="020B0604030504040204" pitchFamily="34" charset="0"/>
              </a:rPr>
              <a:t> </a:t>
            </a:r>
          </a:p>
        </p:txBody>
      </p:sp>
      <p:sp>
        <p:nvSpPr>
          <p:cNvPr id="34" name="Zástupný symbol pro obsah 2">
            <a:extLst>
              <a:ext uri="{FF2B5EF4-FFF2-40B4-BE49-F238E27FC236}">
                <a16:creationId xmlns:a16="http://schemas.microsoft.com/office/drawing/2014/main" id="{4B55F995-35B8-4334-9668-2CF56010D8D9}"/>
              </a:ext>
            </a:extLst>
          </p:cNvPr>
          <p:cNvSpPr txBox="1">
            <a:spLocks/>
          </p:cNvSpPr>
          <p:nvPr/>
        </p:nvSpPr>
        <p:spPr>
          <a:xfrm>
            <a:off x="356938" y="1690688"/>
            <a:ext cx="5265108" cy="5167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0" dirty="0">
                <a:latin typeface="Tahoma" panose="020B0604030504040204" pitchFamily="34" charset="0"/>
                <a:ea typeface="Tahoma" panose="020B0604030504040204" pitchFamily="34" charset="0"/>
                <a:cs typeface="Tahoma" panose="020B0604030504040204" pitchFamily="34" charset="0"/>
              </a:rPr>
              <a:t>Small </a:t>
            </a:r>
            <a:r>
              <a:rPr lang="cs-CZ" sz="2400" i="0" dirty="0" err="1">
                <a:latin typeface="Tahoma" panose="020B0604030504040204" pitchFamily="34" charset="0"/>
                <a:ea typeface="Tahoma" panose="020B0604030504040204" pitchFamily="34" charset="0"/>
                <a:cs typeface="Tahoma" panose="020B0604030504040204" pitchFamily="34" charset="0"/>
              </a:rPr>
              <a:t>displacements</a:t>
            </a:r>
            <a:endParaRPr lang="en-US" sz="2400" i="0" dirty="0">
              <a:latin typeface="Tahoma" panose="020B0604030504040204" pitchFamily="34" charset="0"/>
              <a:ea typeface="Tahoma" panose="020B0604030504040204" pitchFamily="34" charset="0"/>
              <a:cs typeface="Tahoma" panose="020B0604030504040204" pitchFamily="34" charset="0"/>
            </a:endParaRPr>
          </a:p>
          <a:p>
            <a:r>
              <a:rPr lang="en-US" sz="2000" i="0" dirty="0">
                <a:latin typeface="Tahoma" panose="020B0604030504040204" pitchFamily="34" charset="0"/>
                <a:ea typeface="Tahoma" panose="020B0604030504040204" pitchFamily="34" charset="0"/>
                <a:cs typeface="Tahoma" panose="020B0604030504040204" pitchFamily="34" charset="0"/>
              </a:rPr>
              <a:t>the working piston moves in the region between the additional flow</a:t>
            </a:r>
          </a:p>
          <a:p>
            <a:r>
              <a:rPr lang="en-US" sz="2000" i="0" dirty="0">
                <a:latin typeface="Tahoma" panose="020B0604030504040204" pitchFamily="34" charset="0"/>
                <a:ea typeface="Tahoma" panose="020B0604030504040204" pitchFamily="34" charset="0"/>
                <a:cs typeface="Tahoma" panose="020B0604030504040204" pitchFamily="34" charset="0"/>
              </a:rPr>
              <a:t>the oil flows not only through the piston valves, but also by-pass</a:t>
            </a:r>
          </a:p>
          <a:p>
            <a:r>
              <a:rPr lang="en-US" sz="2000" i="0" dirty="0">
                <a:latin typeface="Tahoma" panose="020B0604030504040204" pitchFamily="34" charset="0"/>
                <a:ea typeface="Tahoma" panose="020B0604030504040204" pitchFamily="34" charset="0"/>
                <a:cs typeface="Tahoma" panose="020B0604030504040204" pitchFamily="34" charset="0"/>
              </a:rPr>
              <a:t>this additional bypass reduces the damping force - higher comfort</a:t>
            </a:r>
          </a:p>
          <a:p>
            <a:pPr marL="0" indent="0">
              <a:buNone/>
            </a:pPr>
            <a:r>
              <a:rPr lang="en-GB" sz="2400" i="0" dirty="0">
                <a:latin typeface="Tahoma" panose="020B0604030504040204" pitchFamily="34" charset="0"/>
                <a:ea typeface="Tahoma" panose="020B0604030504040204" pitchFamily="34" charset="0"/>
                <a:cs typeface="Tahoma" panose="020B0604030504040204" pitchFamily="34" charset="0"/>
              </a:rPr>
              <a:t>L</a:t>
            </a:r>
            <a:r>
              <a:rPr lang="cs-CZ" sz="2400" i="0" dirty="0">
                <a:latin typeface="Tahoma" panose="020B0604030504040204" pitchFamily="34" charset="0"/>
                <a:ea typeface="Tahoma" panose="020B0604030504040204" pitchFamily="34" charset="0"/>
                <a:cs typeface="Tahoma" panose="020B0604030504040204" pitchFamily="34" charset="0"/>
              </a:rPr>
              <a:t>arge displacements</a:t>
            </a:r>
            <a:endParaRPr lang="en-US" sz="2400" i="0" dirty="0">
              <a:latin typeface="Tahoma" panose="020B0604030504040204" pitchFamily="34" charset="0"/>
              <a:ea typeface="Tahoma" panose="020B0604030504040204" pitchFamily="34" charset="0"/>
              <a:cs typeface="Tahoma" panose="020B0604030504040204" pitchFamily="34" charset="0"/>
            </a:endParaRPr>
          </a:p>
          <a:p>
            <a:r>
              <a:rPr lang="en-US" sz="1800" i="0" dirty="0">
                <a:latin typeface="Tahoma" panose="020B0604030504040204" pitchFamily="34" charset="0"/>
                <a:ea typeface="Tahoma" panose="020B0604030504040204" pitchFamily="34" charset="0"/>
                <a:cs typeface="Tahoma" panose="020B0604030504040204" pitchFamily="34" charset="0"/>
              </a:rPr>
              <a:t>the working piston moves below the bypass so that no additional flow cross-section is present and the damping force is greatest</a:t>
            </a:r>
          </a:p>
          <a:p>
            <a:r>
              <a:rPr lang="en-US" sz="1800" i="0" dirty="0">
                <a:latin typeface="Tahoma" panose="020B0604030504040204" pitchFamily="34" charset="0"/>
                <a:ea typeface="Tahoma" panose="020B0604030504040204" pitchFamily="34" charset="0"/>
                <a:cs typeface="Tahoma" panose="020B0604030504040204" pitchFamily="34" charset="0"/>
              </a:rPr>
              <a:t>the damping force can be adapted to the number and length and thickness of the bypass</a:t>
            </a:r>
            <a:endParaRPr lang="cs-CZ" sz="1800" i="0" dirty="0">
              <a:latin typeface="Tahoma" panose="020B0604030504040204" pitchFamily="34" charset="0"/>
              <a:ea typeface="Tahoma" panose="020B0604030504040204" pitchFamily="34" charset="0"/>
              <a:cs typeface="Tahoma" panose="020B0604030504040204" pitchFamily="34" charset="0"/>
            </a:endParaRPr>
          </a:p>
        </p:txBody>
      </p:sp>
      <p:grpSp>
        <p:nvGrpSpPr>
          <p:cNvPr id="49" name="Group 17">
            <a:extLst>
              <a:ext uri="{FF2B5EF4-FFF2-40B4-BE49-F238E27FC236}">
                <a16:creationId xmlns:a16="http://schemas.microsoft.com/office/drawing/2014/main" id="{2B9E6512-A290-4C6E-83D0-117BBA95E945}"/>
              </a:ext>
            </a:extLst>
          </p:cNvPr>
          <p:cNvGrpSpPr/>
          <p:nvPr/>
        </p:nvGrpSpPr>
        <p:grpSpPr>
          <a:xfrm>
            <a:off x="5724128" y="1885272"/>
            <a:ext cx="3336728" cy="4424048"/>
            <a:chOff x="3507971" y="1146863"/>
            <a:chExt cx="1545471" cy="2610490"/>
          </a:xfrm>
        </p:grpSpPr>
        <p:cxnSp>
          <p:nvCxnSpPr>
            <p:cNvPr id="50" name="Straight Connector 18">
              <a:extLst>
                <a:ext uri="{FF2B5EF4-FFF2-40B4-BE49-F238E27FC236}">
                  <a16:creationId xmlns:a16="http://schemas.microsoft.com/office/drawing/2014/main" id="{04B1C044-572D-462F-8770-6AEC862270E2}"/>
                </a:ext>
              </a:extLst>
            </p:cNvPr>
            <p:cNvCxnSpPr>
              <a:cxnSpLocks/>
              <a:stCxn id="52" idx="0"/>
              <a:endCxn id="51" idx="0"/>
            </p:cNvCxnSpPr>
            <p:nvPr/>
          </p:nvCxnSpPr>
          <p:spPr>
            <a:xfrm>
              <a:off x="3574473" y="1970117"/>
              <a:ext cx="1064029"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1" name="Rectangle 19">
              <a:extLst>
                <a:ext uri="{FF2B5EF4-FFF2-40B4-BE49-F238E27FC236}">
                  <a16:creationId xmlns:a16="http://schemas.microsoft.com/office/drawing/2014/main" id="{C4C0E701-BA15-4256-B687-5390E614E5CC}"/>
                </a:ext>
              </a:extLst>
            </p:cNvPr>
            <p:cNvSpPr/>
            <p:nvPr/>
          </p:nvSpPr>
          <p:spPr>
            <a:xfrm>
              <a:off x="4572000" y="1970117"/>
              <a:ext cx="133004" cy="1787236"/>
            </a:xfrm>
            <a:prstGeom prst="rect">
              <a:avLst/>
            </a:prstGeom>
            <a:pattFill prst="wdDnDiag">
              <a:fgClr>
                <a:schemeClr val="accent1">
                  <a:lumMod val="50000"/>
                </a:schemeClr>
              </a:fgClr>
              <a:bgClr>
                <a:schemeClr val="bg1"/>
              </a:bgClr>
            </a:patt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sp>
          <p:nvSpPr>
            <p:cNvPr id="52" name="Rectangle 20">
              <a:extLst>
                <a:ext uri="{FF2B5EF4-FFF2-40B4-BE49-F238E27FC236}">
                  <a16:creationId xmlns:a16="http://schemas.microsoft.com/office/drawing/2014/main" id="{FC1D4FA5-11D1-4CB9-AAE0-7A7135E4E5ED}"/>
                </a:ext>
              </a:extLst>
            </p:cNvPr>
            <p:cNvSpPr/>
            <p:nvPr/>
          </p:nvSpPr>
          <p:spPr>
            <a:xfrm>
              <a:off x="3507971" y="1970117"/>
              <a:ext cx="133004" cy="1787236"/>
            </a:xfrm>
            <a:prstGeom prst="rect">
              <a:avLst/>
            </a:prstGeom>
            <a:pattFill prst="wdDnDiag">
              <a:fgClr>
                <a:schemeClr val="accent1">
                  <a:lumMod val="50000"/>
                </a:schemeClr>
              </a:fgClr>
              <a:bgClr>
                <a:schemeClr val="bg1"/>
              </a:bgClr>
            </a:patt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sp>
          <p:nvSpPr>
            <p:cNvPr id="53" name="Rectangle 21">
              <a:extLst>
                <a:ext uri="{FF2B5EF4-FFF2-40B4-BE49-F238E27FC236}">
                  <a16:creationId xmlns:a16="http://schemas.microsoft.com/office/drawing/2014/main" id="{360DEA5E-973E-4E8F-ABD2-0F32E9B68DC4}"/>
                </a:ext>
              </a:extLst>
            </p:cNvPr>
            <p:cNvSpPr/>
            <p:nvPr/>
          </p:nvSpPr>
          <p:spPr>
            <a:xfrm>
              <a:off x="4064923" y="1146863"/>
              <a:ext cx="108066" cy="13217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cxnSp>
          <p:nvCxnSpPr>
            <p:cNvPr id="54" name="Straight Connector 22">
              <a:extLst>
                <a:ext uri="{FF2B5EF4-FFF2-40B4-BE49-F238E27FC236}">
                  <a16:creationId xmlns:a16="http://schemas.microsoft.com/office/drawing/2014/main" id="{C433BCAC-2490-4BC2-AFA6-3471B7A3C371}"/>
                </a:ext>
              </a:extLst>
            </p:cNvPr>
            <p:cNvCxnSpPr>
              <a:endCxn id="51" idx="2"/>
            </p:cNvCxnSpPr>
            <p:nvPr/>
          </p:nvCxnSpPr>
          <p:spPr>
            <a:xfrm>
              <a:off x="3640975" y="3757353"/>
              <a:ext cx="997527"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55" name="Group 23">
              <a:extLst>
                <a:ext uri="{FF2B5EF4-FFF2-40B4-BE49-F238E27FC236}">
                  <a16:creationId xmlns:a16="http://schemas.microsoft.com/office/drawing/2014/main" id="{EAB5AA45-D348-4A02-9FBA-0247023A86FE}"/>
                </a:ext>
              </a:extLst>
            </p:cNvPr>
            <p:cNvGrpSpPr/>
            <p:nvPr/>
          </p:nvGrpSpPr>
          <p:grpSpPr>
            <a:xfrm>
              <a:off x="4255857" y="2109917"/>
              <a:ext cx="797585" cy="1428490"/>
              <a:chOff x="5101500" y="2714755"/>
              <a:chExt cx="797585" cy="1428490"/>
            </a:xfrm>
          </p:grpSpPr>
          <p:sp>
            <p:nvSpPr>
              <p:cNvPr id="57" name="Rectangle: Rounded Corners 25">
                <a:extLst>
                  <a:ext uri="{FF2B5EF4-FFF2-40B4-BE49-F238E27FC236}">
                    <a16:creationId xmlns:a16="http://schemas.microsoft.com/office/drawing/2014/main" id="{C163DAB3-5552-44F4-A8FD-161521437903}"/>
                  </a:ext>
                </a:extLst>
              </p:cNvPr>
              <p:cNvSpPr/>
              <p:nvPr/>
            </p:nvSpPr>
            <p:spPr>
              <a:xfrm>
                <a:off x="5149125" y="2854478"/>
                <a:ext cx="749960" cy="1198539"/>
              </a:xfrm>
              <a:prstGeom prst="roundRect">
                <a:avLst>
                  <a:gd name="adj" fmla="val 30003"/>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sp>
            <p:nvSpPr>
              <p:cNvPr id="58" name="Rectangle: Rounded Corners 26">
                <a:extLst>
                  <a:ext uri="{FF2B5EF4-FFF2-40B4-BE49-F238E27FC236}">
                    <a16:creationId xmlns:a16="http://schemas.microsoft.com/office/drawing/2014/main" id="{FF967BC8-0D7A-47B5-A776-2913CC51135D}"/>
                  </a:ext>
                </a:extLst>
              </p:cNvPr>
              <p:cNvSpPr/>
              <p:nvPr/>
            </p:nvSpPr>
            <p:spPr>
              <a:xfrm>
                <a:off x="5262380" y="2952881"/>
                <a:ext cx="523450" cy="1001732"/>
              </a:xfrm>
              <a:prstGeom prst="roundRect">
                <a:avLst>
                  <a:gd name="adj" fmla="val 30003"/>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sp>
            <p:nvSpPr>
              <p:cNvPr id="59" name="Rectangle 27">
                <a:extLst>
                  <a:ext uri="{FF2B5EF4-FFF2-40B4-BE49-F238E27FC236}">
                    <a16:creationId xmlns:a16="http://schemas.microsoft.com/office/drawing/2014/main" id="{1BD25C32-3F6F-4699-B1F0-819B337A6600}"/>
                  </a:ext>
                </a:extLst>
              </p:cNvPr>
              <p:cNvSpPr/>
              <p:nvPr/>
            </p:nvSpPr>
            <p:spPr>
              <a:xfrm>
                <a:off x="5101500" y="2714755"/>
                <a:ext cx="299604" cy="14284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sp>
            <p:nvSpPr>
              <p:cNvPr id="60" name="Rectangle 28">
                <a:extLst>
                  <a:ext uri="{FF2B5EF4-FFF2-40B4-BE49-F238E27FC236}">
                    <a16:creationId xmlns:a16="http://schemas.microsoft.com/office/drawing/2014/main" id="{907E2612-B58C-4D3E-9371-A1961D7BEB2C}"/>
                  </a:ext>
                </a:extLst>
              </p:cNvPr>
              <p:cNvSpPr/>
              <p:nvPr/>
            </p:nvSpPr>
            <p:spPr>
              <a:xfrm>
                <a:off x="5419725" y="2867025"/>
                <a:ext cx="219075" cy="71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sp>
            <p:nvSpPr>
              <p:cNvPr id="61" name="Rectangle 29">
                <a:extLst>
                  <a:ext uri="{FF2B5EF4-FFF2-40B4-BE49-F238E27FC236}">
                    <a16:creationId xmlns:a16="http://schemas.microsoft.com/office/drawing/2014/main" id="{347CB988-8C62-4EFA-A91A-920EB6E36A14}"/>
                  </a:ext>
                </a:extLst>
              </p:cNvPr>
              <p:cNvSpPr/>
              <p:nvPr/>
            </p:nvSpPr>
            <p:spPr>
              <a:xfrm>
                <a:off x="5396342" y="3968771"/>
                <a:ext cx="219075" cy="71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grpSp>
        <p:sp>
          <p:nvSpPr>
            <p:cNvPr id="56" name="Rectangle 24">
              <a:extLst>
                <a:ext uri="{FF2B5EF4-FFF2-40B4-BE49-F238E27FC236}">
                  <a16:creationId xmlns:a16="http://schemas.microsoft.com/office/drawing/2014/main" id="{3F04510C-5E4F-4F74-A3A2-86F238367736}"/>
                </a:ext>
              </a:extLst>
            </p:cNvPr>
            <p:cNvSpPr/>
            <p:nvPr/>
          </p:nvSpPr>
          <p:spPr>
            <a:xfrm>
              <a:off x="3699163" y="2468587"/>
              <a:ext cx="814647" cy="279522"/>
            </a:xfrm>
            <a:prstGeom prst="rect">
              <a:avLst/>
            </a:pr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grpSp>
      <p:grpSp>
        <p:nvGrpSpPr>
          <p:cNvPr id="62" name="Skupina 37">
            <a:extLst>
              <a:ext uri="{FF2B5EF4-FFF2-40B4-BE49-F238E27FC236}">
                <a16:creationId xmlns:a16="http://schemas.microsoft.com/office/drawing/2014/main" id="{0066A36A-ECFB-4931-A4DC-52D73A5CFE86}"/>
              </a:ext>
            </a:extLst>
          </p:cNvPr>
          <p:cNvGrpSpPr/>
          <p:nvPr/>
        </p:nvGrpSpPr>
        <p:grpSpPr>
          <a:xfrm>
            <a:off x="6083984" y="1532953"/>
            <a:ext cx="3022257" cy="4301380"/>
            <a:chOff x="8650417" y="1027906"/>
            <a:chExt cx="3140892" cy="4470226"/>
          </a:xfrm>
        </p:grpSpPr>
        <p:cxnSp>
          <p:nvCxnSpPr>
            <p:cNvPr id="63" name="Přímá spojnice se šipkou 21">
              <a:extLst>
                <a:ext uri="{FF2B5EF4-FFF2-40B4-BE49-F238E27FC236}">
                  <a16:creationId xmlns:a16="http://schemas.microsoft.com/office/drawing/2014/main" id="{71BCB974-94F2-416E-BF88-5F92904A061D}"/>
                </a:ext>
              </a:extLst>
            </p:cNvPr>
            <p:cNvCxnSpPr/>
            <p:nvPr/>
          </p:nvCxnSpPr>
          <p:spPr>
            <a:xfrm flipV="1">
              <a:off x="9661479" y="1027906"/>
              <a:ext cx="0" cy="95329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Přímá spojnice se šipkou 22">
              <a:extLst>
                <a:ext uri="{FF2B5EF4-FFF2-40B4-BE49-F238E27FC236}">
                  <a16:creationId xmlns:a16="http://schemas.microsoft.com/office/drawing/2014/main" id="{05435360-5B75-4588-9FD2-43EEB2246E8E}"/>
                </a:ext>
              </a:extLst>
            </p:cNvPr>
            <p:cNvCxnSpPr/>
            <p:nvPr/>
          </p:nvCxnSpPr>
          <p:spPr>
            <a:xfrm flipH="1">
              <a:off x="8650417" y="3638550"/>
              <a:ext cx="188" cy="7568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Přímá spojnice se šipkou 27">
              <a:extLst>
                <a:ext uri="{FF2B5EF4-FFF2-40B4-BE49-F238E27FC236}">
                  <a16:creationId xmlns:a16="http://schemas.microsoft.com/office/drawing/2014/main" id="{E7DC7EEC-86C7-4015-971E-3D450E544EE0}"/>
                </a:ext>
              </a:extLst>
            </p:cNvPr>
            <p:cNvCxnSpPr/>
            <p:nvPr/>
          </p:nvCxnSpPr>
          <p:spPr>
            <a:xfrm flipH="1">
              <a:off x="10603217" y="3638550"/>
              <a:ext cx="188" cy="7568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6" name="Kruhová šipka 36">
              <a:extLst>
                <a:ext uri="{FF2B5EF4-FFF2-40B4-BE49-F238E27FC236}">
                  <a16:creationId xmlns:a16="http://schemas.microsoft.com/office/drawing/2014/main" id="{6E1C5507-055A-489E-A824-426917F84121}"/>
                </a:ext>
              </a:extLst>
            </p:cNvPr>
            <p:cNvSpPr/>
            <p:nvPr/>
          </p:nvSpPr>
          <p:spPr>
            <a:xfrm rot="5714212">
              <a:off x="9929119" y="3635943"/>
              <a:ext cx="2205405" cy="1518974"/>
            </a:xfrm>
            <a:prstGeom prst="circularArrow">
              <a:avLst>
                <a:gd name="adj1" fmla="val 2095"/>
                <a:gd name="adj2" fmla="val 674909"/>
                <a:gd name="adj3" fmla="val 20403334"/>
                <a:gd name="adj4" fmla="val 10888415"/>
                <a:gd name="adj5" fmla="val 470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grpSp>
    </p:spTree>
    <p:extLst>
      <p:ext uri="{BB962C8B-B14F-4D97-AF65-F5344CB8AC3E}">
        <p14:creationId xmlns:p14="http://schemas.microsoft.com/office/powerpoint/2010/main" val="3143426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idx="4294967295"/>
          </p:nvPr>
        </p:nvSpPr>
        <p:spPr bwMode="auto">
          <a:xfrm>
            <a:off x="457200" y="836613"/>
            <a:ext cx="8229600" cy="5095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cs-CZ" sz="1800" dirty="0">
                <a:solidFill>
                  <a:schemeClr val="tx1"/>
                </a:solidFill>
                <a:latin typeface="Tahoma" panose="020B0604030504040204" pitchFamily="34" charset="0"/>
                <a:cs typeface="Tahoma" panose="020B0604030504040204" pitchFamily="34" charset="0"/>
              </a:rPr>
              <a:t>2-</a:t>
            </a:r>
            <a:r>
              <a:rPr lang="cs-CZ" altLang="cs-CZ" sz="1800" dirty="0">
                <a:solidFill>
                  <a:schemeClr val="tx1"/>
                </a:solidFill>
                <a:latin typeface="Tahoma" panose="020B0604030504040204" pitchFamily="34" charset="0"/>
                <a:cs typeface="Tahoma" panose="020B0604030504040204" pitchFamily="34" charset="0"/>
              </a:rPr>
              <a:t>WP02</a:t>
            </a:r>
            <a:r>
              <a:rPr lang="en-GB" altLang="cs-CZ" sz="1800" dirty="0">
                <a:solidFill>
                  <a:schemeClr val="tx1"/>
                </a:solidFill>
                <a:latin typeface="Tahoma" panose="020B0604030504040204" pitchFamily="34" charset="0"/>
                <a:cs typeface="Tahoma" panose="020B0604030504040204" pitchFamily="34" charset="0"/>
              </a:rPr>
              <a:t>-004 </a:t>
            </a:r>
            <a:r>
              <a:rPr lang="en-GB" altLang="cs-CZ" sz="1800" dirty="0">
                <a:latin typeface="Tahoma" panose="020B0604030504040204" pitchFamily="34" charset="0"/>
              </a:rPr>
              <a:t>Development of telescopic shock absorber with variable damping reacting to changes of vehicle load: suggestion of solution 4</a:t>
            </a:r>
            <a:br>
              <a:rPr lang="cs-CZ" altLang="cs-CZ" sz="1800" dirty="0">
                <a:solidFill>
                  <a:srgbClr val="FF0000"/>
                </a:solidFill>
                <a:latin typeface="Tahoma" panose="020B0604030504040204" pitchFamily="34" charset="0"/>
                <a:cs typeface="Tahoma" panose="020B0604030504040204" pitchFamily="34" charset="0"/>
              </a:rPr>
            </a:br>
            <a:r>
              <a:rPr lang="cs-CZ" altLang="cs-CZ" sz="1800" dirty="0">
                <a:solidFill>
                  <a:schemeClr val="tx1"/>
                </a:solidFill>
                <a:latin typeface="Tahoma" panose="020B0604030504040204" pitchFamily="34" charset="0"/>
                <a:cs typeface="Tahoma" panose="020B0604030504040204" pitchFamily="34" charset="0"/>
              </a:rPr>
              <a:t> </a:t>
            </a:r>
          </a:p>
        </p:txBody>
      </p:sp>
      <p:sp>
        <p:nvSpPr>
          <p:cNvPr id="22" name="Zástupný symbol pro obsah 2">
            <a:extLst>
              <a:ext uri="{FF2B5EF4-FFF2-40B4-BE49-F238E27FC236}">
                <a16:creationId xmlns:a16="http://schemas.microsoft.com/office/drawing/2014/main" id="{E599EBED-8265-401B-BD55-3A361CAD7627}"/>
              </a:ext>
            </a:extLst>
          </p:cNvPr>
          <p:cNvSpPr txBox="1">
            <a:spLocks/>
          </p:cNvSpPr>
          <p:nvPr/>
        </p:nvSpPr>
        <p:spPr>
          <a:xfrm>
            <a:off x="356937" y="1690688"/>
            <a:ext cx="6309333" cy="5167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2400" i="0" dirty="0">
                <a:solidFill>
                  <a:prstClr val="black"/>
                </a:solidFill>
                <a:latin typeface="Tahoma" panose="020B0604030504040204" pitchFamily="34" charset="0"/>
                <a:ea typeface="Tahoma" panose="020B0604030504040204" pitchFamily="34" charset="0"/>
                <a:cs typeface="Tahoma" panose="020B0604030504040204" pitchFamily="34" charset="0"/>
              </a:rPr>
              <a:t>Small </a:t>
            </a:r>
            <a:r>
              <a:rPr lang="cs-CZ" sz="2400" i="0" dirty="0" err="1">
                <a:solidFill>
                  <a:prstClr val="black"/>
                </a:solidFill>
                <a:latin typeface="Tahoma" panose="020B0604030504040204" pitchFamily="34" charset="0"/>
                <a:ea typeface="Tahoma" panose="020B0604030504040204" pitchFamily="34" charset="0"/>
                <a:cs typeface="Tahoma" panose="020B0604030504040204" pitchFamily="34" charset="0"/>
              </a:rPr>
              <a:t>displacements</a:t>
            </a:r>
            <a:endParaRPr lang="en-US" sz="2400" i="0" dirty="0">
              <a:solidFill>
                <a:prstClr val="black"/>
              </a:solidFill>
              <a:latin typeface="Tahoma" panose="020B0604030504040204" pitchFamily="34" charset="0"/>
              <a:ea typeface="Tahoma" panose="020B0604030504040204" pitchFamily="34" charset="0"/>
              <a:cs typeface="Tahoma" panose="020B0604030504040204" pitchFamily="34" charset="0"/>
            </a:endParaRPr>
          </a:p>
          <a:p>
            <a:r>
              <a:rPr lang="en-US" sz="2000" i="0" dirty="0">
                <a:latin typeface="Tahoma" panose="020B0604030504040204" pitchFamily="34" charset="0"/>
                <a:ea typeface="Tahoma" panose="020B0604030504040204" pitchFamily="34" charset="0"/>
                <a:cs typeface="Tahoma" panose="020B0604030504040204" pitchFamily="34" charset="0"/>
              </a:rPr>
              <a:t>the working piston moves in the narrowed seal area</a:t>
            </a:r>
          </a:p>
          <a:p>
            <a:r>
              <a:rPr lang="en-US" sz="2000" i="0" dirty="0">
                <a:latin typeface="Tahoma" panose="020B0604030504040204" pitchFamily="34" charset="0"/>
                <a:ea typeface="Tahoma" panose="020B0604030504040204" pitchFamily="34" charset="0"/>
                <a:cs typeface="Tahoma" panose="020B0604030504040204" pitchFamily="34" charset="0"/>
              </a:rPr>
              <a:t>the oil flows not only through the piston valves, but also through the </a:t>
            </a:r>
            <a:r>
              <a:rPr lang="cs-CZ" sz="2000" i="0" dirty="0" err="1">
                <a:latin typeface="Tahoma" panose="020B0604030504040204" pitchFamily="34" charset="0"/>
                <a:ea typeface="Tahoma" panose="020B0604030504040204" pitchFamily="34" charset="0"/>
                <a:cs typeface="Tahoma" panose="020B0604030504040204" pitchFamily="34" charset="0"/>
              </a:rPr>
              <a:t>seal</a:t>
            </a:r>
            <a:endParaRPr lang="cs-CZ" sz="2000" i="0" dirty="0">
              <a:latin typeface="Tahoma" panose="020B0604030504040204" pitchFamily="34" charset="0"/>
              <a:ea typeface="Tahoma" panose="020B0604030504040204" pitchFamily="34" charset="0"/>
              <a:cs typeface="Tahoma" panose="020B0604030504040204" pitchFamily="34" charset="0"/>
            </a:endParaRPr>
          </a:p>
          <a:p>
            <a:r>
              <a:rPr lang="en-US" sz="2000" i="0" dirty="0">
                <a:latin typeface="Tahoma" panose="020B0604030504040204" pitchFamily="34" charset="0"/>
                <a:ea typeface="Tahoma" panose="020B0604030504040204" pitchFamily="34" charset="0"/>
                <a:cs typeface="Tahoma" panose="020B0604030504040204" pitchFamily="34" charset="0"/>
              </a:rPr>
              <a:t>this additional flow reduces the damping force - higher comfort</a:t>
            </a:r>
            <a:endParaRPr lang="cs-CZ" sz="2000" i="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400" i="0" dirty="0">
                <a:solidFill>
                  <a:prstClr val="black"/>
                </a:solidFill>
                <a:latin typeface="Tahoma" panose="020B0604030504040204" pitchFamily="34" charset="0"/>
                <a:ea typeface="Tahoma" panose="020B0604030504040204" pitchFamily="34" charset="0"/>
                <a:cs typeface="Tahoma" panose="020B0604030504040204" pitchFamily="34" charset="0"/>
              </a:rPr>
              <a:t>L</a:t>
            </a:r>
            <a:r>
              <a:rPr lang="cs-CZ" sz="2400" i="0" dirty="0">
                <a:solidFill>
                  <a:prstClr val="black"/>
                </a:solidFill>
                <a:latin typeface="Tahoma" panose="020B0604030504040204" pitchFamily="34" charset="0"/>
                <a:ea typeface="Tahoma" panose="020B0604030504040204" pitchFamily="34" charset="0"/>
                <a:cs typeface="Tahoma" panose="020B0604030504040204" pitchFamily="34" charset="0"/>
              </a:rPr>
              <a:t>arge displacements</a:t>
            </a:r>
            <a:endParaRPr lang="en-US" sz="2400" i="0" dirty="0">
              <a:solidFill>
                <a:prstClr val="black"/>
              </a:solidFill>
              <a:latin typeface="Tahoma" panose="020B0604030504040204" pitchFamily="34" charset="0"/>
              <a:ea typeface="Tahoma" panose="020B0604030504040204" pitchFamily="34" charset="0"/>
              <a:cs typeface="Tahoma" panose="020B0604030504040204" pitchFamily="34" charset="0"/>
            </a:endParaRPr>
          </a:p>
          <a:p>
            <a:r>
              <a:rPr lang="en-US" sz="1800" i="0" dirty="0">
                <a:latin typeface="Tahoma" panose="020B0604030504040204" pitchFamily="34" charset="0"/>
                <a:ea typeface="Tahoma" panose="020B0604030504040204" pitchFamily="34" charset="0"/>
                <a:cs typeface="Tahoma" panose="020B0604030504040204" pitchFamily="34" charset="0"/>
              </a:rPr>
              <a:t>the working piston moves in the full seal area so that no additional flow cross-section is present and the damping force is highest</a:t>
            </a:r>
            <a:endParaRPr lang="cs-CZ" sz="1800" i="0" dirty="0">
              <a:latin typeface="Tahoma" panose="020B0604030504040204" pitchFamily="34" charset="0"/>
              <a:ea typeface="Tahoma" panose="020B0604030504040204" pitchFamily="34" charset="0"/>
              <a:cs typeface="Tahoma" panose="020B0604030504040204" pitchFamily="34" charset="0"/>
            </a:endParaRPr>
          </a:p>
          <a:p>
            <a:r>
              <a:rPr lang="en-US" sz="1800" i="0" dirty="0">
                <a:latin typeface="Tahoma" panose="020B0604030504040204" pitchFamily="34" charset="0"/>
                <a:ea typeface="Tahoma" panose="020B0604030504040204" pitchFamily="34" charset="0"/>
                <a:cs typeface="Tahoma" panose="020B0604030504040204" pitchFamily="34" charset="0"/>
              </a:rPr>
              <a:t>The damping force can be adapted to the number and length and thickness of the seals</a:t>
            </a:r>
            <a:endParaRPr lang="cs-CZ" sz="1800" i="0" dirty="0">
              <a:latin typeface="Tahoma" panose="020B0604030504040204" pitchFamily="34" charset="0"/>
              <a:ea typeface="Tahoma" panose="020B0604030504040204" pitchFamily="34" charset="0"/>
              <a:cs typeface="Tahoma" panose="020B0604030504040204" pitchFamily="34" charset="0"/>
            </a:endParaRPr>
          </a:p>
        </p:txBody>
      </p:sp>
      <p:grpSp>
        <p:nvGrpSpPr>
          <p:cNvPr id="23" name="Group 30">
            <a:extLst>
              <a:ext uri="{FF2B5EF4-FFF2-40B4-BE49-F238E27FC236}">
                <a16:creationId xmlns:a16="http://schemas.microsoft.com/office/drawing/2014/main" id="{649F1B53-565E-4FB8-8321-56EE55A9CB2E}"/>
              </a:ext>
            </a:extLst>
          </p:cNvPr>
          <p:cNvGrpSpPr/>
          <p:nvPr/>
        </p:nvGrpSpPr>
        <p:grpSpPr>
          <a:xfrm>
            <a:off x="6712025" y="1893730"/>
            <a:ext cx="2033359" cy="4206240"/>
            <a:chOff x="4944390" y="3989123"/>
            <a:chExt cx="1197033" cy="2610490"/>
          </a:xfrm>
        </p:grpSpPr>
        <p:cxnSp>
          <p:nvCxnSpPr>
            <p:cNvPr id="24" name="Straight Connector 31">
              <a:extLst>
                <a:ext uri="{FF2B5EF4-FFF2-40B4-BE49-F238E27FC236}">
                  <a16:creationId xmlns:a16="http://schemas.microsoft.com/office/drawing/2014/main" id="{E82E6469-4C25-47D5-9AC6-3FB3E3FECF70}"/>
                </a:ext>
              </a:extLst>
            </p:cNvPr>
            <p:cNvCxnSpPr>
              <a:cxnSpLocks/>
              <a:stCxn id="26" idx="0"/>
              <a:endCxn id="25" idx="0"/>
            </p:cNvCxnSpPr>
            <p:nvPr/>
          </p:nvCxnSpPr>
          <p:spPr>
            <a:xfrm>
              <a:off x="5010892" y="4812377"/>
              <a:ext cx="1064029"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Rectangle 32">
              <a:extLst>
                <a:ext uri="{FF2B5EF4-FFF2-40B4-BE49-F238E27FC236}">
                  <a16:creationId xmlns:a16="http://schemas.microsoft.com/office/drawing/2014/main" id="{ABCF2AAB-5524-45E5-B044-2C165DFE0C8A}"/>
                </a:ext>
              </a:extLst>
            </p:cNvPr>
            <p:cNvSpPr/>
            <p:nvPr/>
          </p:nvSpPr>
          <p:spPr>
            <a:xfrm>
              <a:off x="6008419" y="4812377"/>
              <a:ext cx="133004" cy="1787236"/>
            </a:xfrm>
            <a:prstGeom prst="rect">
              <a:avLst/>
            </a:prstGeom>
            <a:pattFill prst="wdDnDiag">
              <a:fgClr>
                <a:schemeClr val="accent1">
                  <a:lumMod val="50000"/>
                </a:schemeClr>
              </a:fgClr>
              <a:bgClr>
                <a:schemeClr val="bg1"/>
              </a:bgClr>
            </a:patt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sp>
          <p:nvSpPr>
            <p:cNvPr id="26" name="Rectangle 33">
              <a:extLst>
                <a:ext uri="{FF2B5EF4-FFF2-40B4-BE49-F238E27FC236}">
                  <a16:creationId xmlns:a16="http://schemas.microsoft.com/office/drawing/2014/main" id="{10D5D40A-7DA7-46CE-AC4B-70A32D2896E4}"/>
                </a:ext>
              </a:extLst>
            </p:cNvPr>
            <p:cNvSpPr/>
            <p:nvPr/>
          </p:nvSpPr>
          <p:spPr>
            <a:xfrm>
              <a:off x="4944390" y="4812377"/>
              <a:ext cx="133004" cy="1787236"/>
            </a:xfrm>
            <a:prstGeom prst="rect">
              <a:avLst/>
            </a:prstGeom>
            <a:pattFill prst="wdDnDiag">
              <a:fgClr>
                <a:schemeClr val="accent1">
                  <a:lumMod val="50000"/>
                </a:schemeClr>
              </a:fgClr>
              <a:bgClr>
                <a:schemeClr val="bg1"/>
              </a:bgClr>
            </a:patt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sp>
          <p:nvSpPr>
            <p:cNvPr id="27" name="Rectangle 34">
              <a:extLst>
                <a:ext uri="{FF2B5EF4-FFF2-40B4-BE49-F238E27FC236}">
                  <a16:creationId xmlns:a16="http://schemas.microsoft.com/office/drawing/2014/main" id="{7B53CB42-C94F-41FE-A224-A2F6863FB48D}"/>
                </a:ext>
              </a:extLst>
            </p:cNvPr>
            <p:cNvSpPr/>
            <p:nvPr/>
          </p:nvSpPr>
          <p:spPr>
            <a:xfrm>
              <a:off x="5501342" y="3989123"/>
              <a:ext cx="108066" cy="13217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cxnSp>
          <p:nvCxnSpPr>
            <p:cNvPr id="28" name="Straight Connector 35">
              <a:extLst>
                <a:ext uri="{FF2B5EF4-FFF2-40B4-BE49-F238E27FC236}">
                  <a16:creationId xmlns:a16="http://schemas.microsoft.com/office/drawing/2014/main" id="{F8D34D7F-C7AA-4824-8A52-CE307FC2B6C1}"/>
                </a:ext>
              </a:extLst>
            </p:cNvPr>
            <p:cNvCxnSpPr>
              <a:endCxn id="25" idx="2"/>
            </p:cNvCxnSpPr>
            <p:nvPr/>
          </p:nvCxnSpPr>
          <p:spPr>
            <a:xfrm>
              <a:off x="5077394" y="6599613"/>
              <a:ext cx="997527"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Rectangle 36">
              <a:extLst>
                <a:ext uri="{FF2B5EF4-FFF2-40B4-BE49-F238E27FC236}">
                  <a16:creationId xmlns:a16="http://schemas.microsoft.com/office/drawing/2014/main" id="{6CFF443A-6A4B-4A04-86AF-48CF33E9B567}"/>
                </a:ext>
              </a:extLst>
            </p:cNvPr>
            <p:cNvSpPr/>
            <p:nvPr/>
          </p:nvSpPr>
          <p:spPr>
            <a:xfrm>
              <a:off x="5135583" y="5310847"/>
              <a:ext cx="547668" cy="279522"/>
            </a:xfrm>
            <a:prstGeom prst="rect">
              <a:avLst/>
            </a:pr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grpSp>
          <p:nvGrpSpPr>
            <p:cNvPr id="30" name="Group 37">
              <a:extLst>
                <a:ext uri="{FF2B5EF4-FFF2-40B4-BE49-F238E27FC236}">
                  <a16:creationId xmlns:a16="http://schemas.microsoft.com/office/drawing/2014/main" id="{EAA0A538-FAFF-4F57-A88A-4117D739AB12}"/>
                </a:ext>
              </a:extLst>
            </p:cNvPr>
            <p:cNvGrpSpPr/>
            <p:nvPr/>
          </p:nvGrpSpPr>
          <p:grpSpPr>
            <a:xfrm>
              <a:off x="5702846" y="4812377"/>
              <a:ext cx="216130" cy="1787236"/>
              <a:chOff x="7395259" y="4591397"/>
              <a:chExt cx="216130" cy="1787236"/>
            </a:xfrm>
          </p:grpSpPr>
          <p:sp>
            <p:nvSpPr>
              <p:cNvPr id="37" name="Rectangle 43">
                <a:extLst>
                  <a:ext uri="{FF2B5EF4-FFF2-40B4-BE49-F238E27FC236}">
                    <a16:creationId xmlns:a16="http://schemas.microsoft.com/office/drawing/2014/main" id="{D2ED21A3-432B-43CB-9C9F-3B9C953950D1}"/>
                  </a:ext>
                </a:extLst>
              </p:cNvPr>
              <p:cNvSpPr/>
              <p:nvPr/>
            </p:nvSpPr>
            <p:spPr>
              <a:xfrm>
                <a:off x="7395259" y="4591397"/>
                <a:ext cx="108066" cy="1787236"/>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sp>
            <p:nvSpPr>
              <p:cNvPr id="38" name="Rectangle: Rounded Corners 44">
                <a:extLst>
                  <a:ext uri="{FF2B5EF4-FFF2-40B4-BE49-F238E27FC236}">
                    <a16:creationId xmlns:a16="http://schemas.microsoft.com/office/drawing/2014/main" id="{9DB15FFD-CB4D-4A1E-8033-060105E020DF}"/>
                  </a:ext>
                </a:extLst>
              </p:cNvPr>
              <p:cNvSpPr/>
              <p:nvPr/>
            </p:nvSpPr>
            <p:spPr>
              <a:xfrm>
                <a:off x="7435062" y="4960070"/>
                <a:ext cx="136525" cy="981075"/>
              </a:xfrm>
              <a:prstGeom prst="roundRect">
                <a:avLst>
                  <a:gd name="adj" fmla="val 50000"/>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sp>
            <p:nvSpPr>
              <p:cNvPr id="39" name="Rectangle: Rounded Corners 45">
                <a:extLst>
                  <a:ext uri="{FF2B5EF4-FFF2-40B4-BE49-F238E27FC236}">
                    <a16:creationId xmlns:a16="http://schemas.microsoft.com/office/drawing/2014/main" id="{E91A204C-6FA7-4D41-81CE-1A557E7058A1}"/>
                  </a:ext>
                </a:extLst>
              </p:cNvPr>
              <p:cNvSpPr/>
              <p:nvPr/>
            </p:nvSpPr>
            <p:spPr>
              <a:xfrm>
                <a:off x="7515224" y="4905375"/>
                <a:ext cx="96165" cy="111125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grpSp>
        <p:sp>
          <p:nvSpPr>
            <p:cNvPr id="31" name="Rectangle 38">
              <a:extLst>
                <a:ext uri="{FF2B5EF4-FFF2-40B4-BE49-F238E27FC236}">
                  <a16:creationId xmlns:a16="http://schemas.microsoft.com/office/drawing/2014/main" id="{CC0B7206-E524-4AB9-8D64-5696701F1746}"/>
                </a:ext>
              </a:extLst>
            </p:cNvPr>
            <p:cNvSpPr/>
            <p:nvPr/>
          </p:nvSpPr>
          <p:spPr>
            <a:xfrm>
              <a:off x="5841999" y="5310847"/>
              <a:ext cx="108229" cy="279522"/>
            </a:xfrm>
            <a:prstGeom prst="rect">
              <a:avLst/>
            </a:pr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cxnSp>
          <p:nvCxnSpPr>
            <p:cNvPr id="32" name="Straight Connector 39">
              <a:extLst>
                <a:ext uri="{FF2B5EF4-FFF2-40B4-BE49-F238E27FC236}">
                  <a16:creationId xmlns:a16="http://schemas.microsoft.com/office/drawing/2014/main" id="{E3D0772C-963D-4126-8DB5-0BB6A4B17C6E}"/>
                </a:ext>
              </a:extLst>
            </p:cNvPr>
            <p:cNvCxnSpPr>
              <a:cxnSpLocks/>
              <a:endCxn id="31" idx="0"/>
            </p:cNvCxnSpPr>
            <p:nvPr/>
          </p:nvCxnSpPr>
          <p:spPr>
            <a:xfrm>
              <a:off x="5741440" y="5310847"/>
              <a:ext cx="154674" cy="0"/>
            </a:xfrm>
            <a:prstGeom prst="line">
              <a:avLst/>
            </a:prstGeom>
            <a:ln w="12700">
              <a:solidFill>
                <a:srgbClr val="41719C"/>
              </a:solidFill>
            </a:ln>
          </p:spPr>
          <p:style>
            <a:lnRef idx="1">
              <a:schemeClr val="accent1"/>
            </a:lnRef>
            <a:fillRef idx="0">
              <a:schemeClr val="accent1"/>
            </a:fillRef>
            <a:effectRef idx="0">
              <a:schemeClr val="accent1"/>
            </a:effectRef>
            <a:fontRef idx="minor">
              <a:schemeClr val="tx1"/>
            </a:fontRef>
          </p:style>
        </p:cxnSp>
        <p:cxnSp>
          <p:nvCxnSpPr>
            <p:cNvPr id="33" name="Straight Connector 40">
              <a:extLst>
                <a:ext uri="{FF2B5EF4-FFF2-40B4-BE49-F238E27FC236}">
                  <a16:creationId xmlns:a16="http://schemas.microsoft.com/office/drawing/2014/main" id="{A2DFF5EB-C8AC-4734-832D-5BC0B92B5C0F}"/>
                </a:ext>
              </a:extLst>
            </p:cNvPr>
            <p:cNvCxnSpPr>
              <a:cxnSpLocks/>
            </p:cNvCxnSpPr>
            <p:nvPr/>
          </p:nvCxnSpPr>
          <p:spPr>
            <a:xfrm>
              <a:off x="5742666" y="5592616"/>
              <a:ext cx="154674" cy="0"/>
            </a:xfrm>
            <a:prstGeom prst="line">
              <a:avLst/>
            </a:prstGeom>
            <a:ln w="12700">
              <a:solidFill>
                <a:srgbClr val="41719C"/>
              </a:solidFill>
            </a:ln>
          </p:spPr>
          <p:style>
            <a:lnRef idx="1">
              <a:schemeClr val="accent1"/>
            </a:lnRef>
            <a:fillRef idx="0">
              <a:schemeClr val="accent1"/>
            </a:fillRef>
            <a:effectRef idx="0">
              <a:schemeClr val="accent1"/>
            </a:effectRef>
            <a:fontRef idx="minor">
              <a:schemeClr val="tx1"/>
            </a:fontRef>
          </p:style>
        </p:cxnSp>
        <p:cxnSp>
          <p:nvCxnSpPr>
            <p:cNvPr id="35" name="Straight Connector 41">
              <a:extLst>
                <a:ext uri="{FF2B5EF4-FFF2-40B4-BE49-F238E27FC236}">
                  <a16:creationId xmlns:a16="http://schemas.microsoft.com/office/drawing/2014/main" id="{1A40A86F-DE1C-4E81-8047-DCA431994FC0}"/>
                </a:ext>
              </a:extLst>
            </p:cNvPr>
            <p:cNvCxnSpPr>
              <a:cxnSpLocks/>
            </p:cNvCxnSpPr>
            <p:nvPr/>
          </p:nvCxnSpPr>
          <p:spPr>
            <a:xfrm>
              <a:off x="5548172" y="5310847"/>
              <a:ext cx="154674" cy="0"/>
            </a:xfrm>
            <a:prstGeom prst="line">
              <a:avLst/>
            </a:prstGeom>
            <a:ln w="12700">
              <a:solidFill>
                <a:srgbClr val="41719C"/>
              </a:solidFill>
            </a:ln>
          </p:spPr>
          <p:style>
            <a:lnRef idx="1">
              <a:schemeClr val="accent1"/>
            </a:lnRef>
            <a:fillRef idx="0">
              <a:schemeClr val="accent1"/>
            </a:fillRef>
            <a:effectRef idx="0">
              <a:schemeClr val="accent1"/>
            </a:effectRef>
            <a:fontRef idx="minor">
              <a:schemeClr val="tx1"/>
            </a:fontRef>
          </p:style>
        </p:cxnSp>
        <p:cxnSp>
          <p:nvCxnSpPr>
            <p:cNvPr id="36" name="Straight Connector 42">
              <a:extLst>
                <a:ext uri="{FF2B5EF4-FFF2-40B4-BE49-F238E27FC236}">
                  <a16:creationId xmlns:a16="http://schemas.microsoft.com/office/drawing/2014/main" id="{BE87C700-4315-4FEE-BC55-AF007749D950}"/>
                </a:ext>
              </a:extLst>
            </p:cNvPr>
            <p:cNvCxnSpPr>
              <a:cxnSpLocks/>
            </p:cNvCxnSpPr>
            <p:nvPr/>
          </p:nvCxnSpPr>
          <p:spPr>
            <a:xfrm>
              <a:off x="5548174" y="5590369"/>
              <a:ext cx="154674" cy="0"/>
            </a:xfrm>
            <a:prstGeom prst="line">
              <a:avLst/>
            </a:prstGeom>
            <a:ln w="12700">
              <a:solidFill>
                <a:srgbClr val="41719C"/>
              </a:solidFill>
            </a:ln>
          </p:spPr>
          <p:style>
            <a:lnRef idx="1">
              <a:schemeClr val="accent1"/>
            </a:lnRef>
            <a:fillRef idx="0">
              <a:schemeClr val="accent1"/>
            </a:fillRef>
            <a:effectRef idx="0">
              <a:schemeClr val="accent1"/>
            </a:effectRef>
            <a:fontRef idx="minor">
              <a:schemeClr val="tx1"/>
            </a:fontRef>
          </p:style>
        </p:cxnSp>
      </p:grpSp>
      <p:grpSp>
        <p:nvGrpSpPr>
          <p:cNvPr id="40" name="Skupina 42">
            <a:extLst>
              <a:ext uri="{FF2B5EF4-FFF2-40B4-BE49-F238E27FC236}">
                <a16:creationId xmlns:a16="http://schemas.microsoft.com/office/drawing/2014/main" id="{E6C8EF62-5D59-4FF0-87AF-D056DC927390}"/>
              </a:ext>
            </a:extLst>
          </p:cNvPr>
          <p:cNvGrpSpPr/>
          <p:nvPr/>
        </p:nvGrpSpPr>
        <p:grpSpPr>
          <a:xfrm>
            <a:off x="6972091" y="1724224"/>
            <a:ext cx="1814972" cy="3051359"/>
            <a:chOff x="9353877" y="1932317"/>
            <a:chExt cx="1288981" cy="2675517"/>
          </a:xfrm>
        </p:grpSpPr>
        <p:cxnSp>
          <p:nvCxnSpPr>
            <p:cNvPr id="41" name="Přímá spojnice se šipkou 43">
              <a:extLst>
                <a:ext uri="{FF2B5EF4-FFF2-40B4-BE49-F238E27FC236}">
                  <a16:creationId xmlns:a16="http://schemas.microsoft.com/office/drawing/2014/main" id="{C88CABE9-4952-4DC7-B5DF-CF5C1F20F890}"/>
                </a:ext>
              </a:extLst>
            </p:cNvPr>
            <p:cNvCxnSpPr/>
            <p:nvPr/>
          </p:nvCxnSpPr>
          <p:spPr>
            <a:xfrm flipV="1">
              <a:off x="9894498" y="1932317"/>
              <a:ext cx="0" cy="7591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Přímá spojnice se šipkou 44">
              <a:extLst>
                <a:ext uri="{FF2B5EF4-FFF2-40B4-BE49-F238E27FC236}">
                  <a16:creationId xmlns:a16="http://schemas.microsoft.com/office/drawing/2014/main" id="{14BE8754-C370-4F88-A072-9E8D8E89FBC2}"/>
                </a:ext>
              </a:extLst>
            </p:cNvPr>
            <p:cNvCxnSpPr/>
            <p:nvPr/>
          </p:nvCxnSpPr>
          <p:spPr>
            <a:xfrm flipH="1">
              <a:off x="9353877" y="3802292"/>
              <a:ext cx="2413" cy="7706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Přímá spojnice se šipkou 45">
              <a:extLst>
                <a:ext uri="{FF2B5EF4-FFF2-40B4-BE49-F238E27FC236}">
                  <a16:creationId xmlns:a16="http://schemas.microsoft.com/office/drawing/2014/main" id="{F5D76123-6F4E-4D66-A306-9AF8F4E8E8D4}"/>
                </a:ext>
              </a:extLst>
            </p:cNvPr>
            <p:cNvCxnSpPr/>
            <p:nvPr/>
          </p:nvCxnSpPr>
          <p:spPr>
            <a:xfrm flipH="1">
              <a:off x="10394113" y="3789075"/>
              <a:ext cx="2413" cy="7706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Kruhová šipka 46">
              <a:extLst>
                <a:ext uri="{FF2B5EF4-FFF2-40B4-BE49-F238E27FC236}">
                  <a16:creationId xmlns:a16="http://schemas.microsoft.com/office/drawing/2014/main" id="{B2315512-1B8C-4C28-BB39-4AC9C0F6C107}"/>
                </a:ext>
              </a:extLst>
            </p:cNvPr>
            <p:cNvSpPr/>
            <p:nvPr/>
          </p:nvSpPr>
          <p:spPr>
            <a:xfrm rot="16828699" flipH="1">
              <a:off x="9929237" y="3894213"/>
              <a:ext cx="907006" cy="520236"/>
            </a:xfrm>
            <a:prstGeom prst="circularArrow">
              <a:avLst>
                <a:gd name="adj1" fmla="val 5923"/>
                <a:gd name="adj2" fmla="val 1142319"/>
                <a:gd name="adj3" fmla="val 20028551"/>
                <a:gd name="adj4" fmla="val 12390793"/>
                <a:gd name="adj5" fmla="val 932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grpSp>
    </p:spTree>
    <p:extLst>
      <p:ext uri="{BB962C8B-B14F-4D97-AF65-F5344CB8AC3E}">
        <p14:creationId xmlns:p14="http://schemas.microsoft.com/office/powerpoint/2010/main" val="1281483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idx="4294967295"/>
          </p:nvPr>
        </p:nvSpPr>
        <p:spPr bwMode="auto">
          <a:xfrm>
            <a:off x="457200" y="836613"/>
            <a:ext cx="8229600" cy="5095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cs-CZ" sz="1800" dirty="0">
                <a:solidFill>
                  <a:schemeClr val="tx1"/>
                </a:solidFill>
                <a:latin typeface="Tahoma" panose="020B0604030504040204" pitchFamily="34" charset="0"/>
                <a:cs typeface="Tahoma" panose="020B0604030504040204" pitchFamily="34" charset="0"/>
              </a:rPr>
              <a:t>2-</a:t>
            </a:r>
            <a:r>
              <a:rPr lang="cs-CZ" altLang="cs-CZ" sz="1800" dirty="0">
                <a:solidFill>
                  <a:schemeClr val="tx1"/>
                </a:solidFill>
                <a:latin typeface="Tahoma" panose="020B0604030504040204" pitchFamily="34" charset="0"/>
                <a:cs typeface="Tahoma" panose="020B0604030504040204" pitchFamily="34" charset="0"/>
              </a:rPr>
              <a:t>WP02</a:t>
            </a:r>
            <a:r>
              <a:rPr lang="en-GB" altLang="cs-CZ" sz="1800" dirty="0">
                <a:solidFill>
                  <a:schemeClr val="tx1"/>
                </a:solidFill>
                <a:latin typeface="Tahoma" panose="020B0604030504040204" pitchFamily="34" charset="0"/>
                <a:cs typeface="Tahoma" panose="020B0604030504040204" pitchFamily="34" charset="0"/>
              </a:rPr>
              <a:t>-004 </a:t>
            </a:r>
            <a:r>
              <a:rPr lang="en-GB" altLang="cs-CZ" sz="1800" dirty="0">
                <a:latin typeface="Tahoma" panose="020B0604030504040204" pitchFamily="34" charset="0"/>
              </a:rPr>
              <a:t>Development of telescopic shock absorber with variable damping reacting to changes of vehicle load: Variant no. 2 selection</a:t>
            </a:r>
            <a:r>
              <a:rPr lang="cs-CZ" altLang="cs-CZ" sz="1800" dirty="0">
                <a:solidFill>
                  <a:schemeClr val="tx1"/>
                </a:solidFill>
                <a:latin typeface="Tahoma" panose="020B0604030504040204" pitchFamily="34" charset="0"/>
                <a:cs typeface="Tahoma" panose="020B0604030504040204" pitchFamily="34" charset="0"/>
              </a:rPr>
              <a:t> </a:t>
            </a:r>
          </a:p>
        </p:txBody>
      </p:sp>
      <p:pic>
        <p:nvPicPr>
          <p:cNvPr id="3" name="Obrázek 21">
            <a:extLst>
              <a:ext uri="{FF2B5EF4-FFF2-40B4-BE49-F238E27FC236}">
                <a16:creationId xmlns:a16="http://schemas.microsoft.com/office/drawing/2014/main" id="{ED5E100B-5A9E-4E2C-AF4F-3A0AC8CFBDE3}"/>
              </a:ext>
            </a:extLst>
          </p:cNvPr>
          <p:cNvPicPr>
            <a:picLocks noChangeAspect="1"/>
          </p:cNvPicPr>
          <p:nvPr/>
        </p:nvPicPr>
        <p:blipFill rotWithShape="1">
          <a:blip r:embed="rId3">
            <a:extLst>
              <a:ext uri="{28A0092B-C50C-407E-A947-70E740481C1C}">
                <a14:useLocalDpi xmlns:a14="http://schemas.microsoft.com/office/drawing/2010/main" val="0"/>
              </a:ext>
            </a:extLst>
          </a:blip>
          <a:srcRect l="80229"/>
          <a:stretch/>
        </p:blipFill>
        <p:spPr>
          <a:xfrm>
            <a:off x="7668344" y="1645504"/>
            <a:ext cx="1215901" cy="4199255"/>
          </a:xfrm>
          <a:prstGeom prst="rect">
            <a:avLst/>
          </a:prstGeom>
        </p:spPr>
      </p:pic>
      <p:sp>
        <p:nvSpPr>
          <p:cNvPr id="4" name="Zástupný symbol pro obsah 2">
            <a:extLst>
              <a:ext uri="{FF2B5EF4-FFF2-40B4-BE49-F238E27FC236}">
                <a16:creationId xmlns:a16="http://schemas.microsoft.com/office/drawing/2014/main" id="{66194D87-48AE-4BF8-8BA1-E87C5FB043EF}"/>
              </a:ext>
            </a:extLst>
          </p:cNvPr>
          <p:cNvSpPr txBox="1">
            <a:spLocks/>
          </p:cNvSpPr>
          <p:nvPr/>
        </p:nvSpPr>
        <p:spPr>
          <a:xfrm>
            <a:off x="457200" y="1670049"/>
            <a:ext cx="4546848" cy="3559151"/>
          </a:xfrm>
          <a:prstGeom prst="rect">
            <a:avLst/>
          </a:prstGeom>
        </p:spPr>
        <p:txBody>
          <a:bodyPr>
            <a:normAutofit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 typeface="Calibri" panose="020F0502020204030204" pitchFamily="34" charset="0"/>
              <a:buChar char="+"/>
            </a:pPr>
            <a:r>
              <a:rPr lang="en-US" sz="2400" i="0" kern="0" dirty="0">
                <a:latin typeface="Tahoma" panose="020B0604030504040204" pitchFamily="34" charset="0"/>
                <a:ea typeface="Tahoma" panose="020B0604030504040204" pitchFamily="34" charset="0"/>
                <a:cs typeface="Tahoma" panose="020B0604030504040204" pitchFamily="34" charset="0"/>
              </a:rPr>
              <a:t>The easiest construction</a:t>
            </a:r>
            <a:endParaRPr lang="cs-CZ" sz="2400" i="0" kern="0" dirty="0">
              <a:latin typeface="Tahoma" panose="020B0604030504040204" pitchFamily="34" charset="0"/>
              <a:ea typeface="Tahoma" panose="020B0604030504040204" pitchFamily="34" charset="0"/>
              <a:cs typeface="Tahoma" panose="020B0604030504040204" pitchFamily="34" charset="0"/>
            </a:endParaRPr>
          </a:p>
          <a:p>
            <a:pPr>
              <a:buFont typeface="Calibri" panose="020F0502020204030204" pitchFamily="34" charset="0"/>
              <a:buChar char="+"/>
            </a:pPr>
            <a:r>
              <a:rPr lang="en-US" sz="2400" i="0" kern="0" dirty="0">
                <a:latin typeface="Tahoma" panose="020B0604030504040204" pitchFamily="34" charset="0"/>
                <a:ea typeface="Tahoma" panose="020B0604030504040204" pitchFamily="34" charset="0"/>
                <a:cs typeface="Tahoma" panose="020B0604030504040204" pitchFamily="34" charset="0"/>
              </a:rPr>
              <a:t>The least expensive implementation</a:t>
            </a:r>
            <a:endParaRPr lang="cs-CZ" sz="2400" i="0" kern="0" dirty="0">
              <a:latin typeface="Tahoma" panose="020B0604030504040204" pitchFamily="34" charset="0"/>
              <a:ea typeface="Tahoma" panose="020B0604030504040204" pitchFamily="34" charset="0"/>
              <a:cs typeface="Tahoma" panose="020B0604030504040204" pitchFamily="34" charset="0"/>
            </a:endParaRPr>
          </a:p>
          <a:p>
            <a:pPr>
              <a:buFont typeface="Calibri" panose="020F0502020204030204" pitchFamily="34" charset="0"/>
              <a:buChar char="+"/>
            </a:pPr>
            <a:r>
              <a:rPr lang="en-US" sz="2400" i="0" kern="0" dirty="0">
                <a:latin typeface="Tahoma" panose="020B0604030504040204" pitchFamily="34" charset="0"/>
                <a:ea typeface="Tahoma" panose="020B0604030504040204" pitchFamily="34" charset="0"/>
                <a:cs typeface="Tahoma" panose="020B0604030504040204" pitchFamily="34" charset="0"/>
              </a:rPr>
              <a:t>The lowest risk of defects in the operation of dampers</a:t>
            </a:r>
            <a:endParaRPr lang="cs-CZ" sz="2400" i="0" kern="0" dirty="0">
              <a:latin typeface="Tahoma" panose="020B0604030504040204" pitchFamily="34" charset="0"/>
              <a:ea typeface="Tahoma" panose="020B0604030504040204" pitchFamily="34" charset="0"/>
              <a:cs typeface="Tahoma" panose="020B0604030504040204" pitchFamily="34" charset="0"/>
            </a:endParaRPr>
          </a:p>
          <a:p>
            <a:pPr>
              <a:buFont typeface="Calibri" panose="020F0502020204030204" pitchFamily="34" charset="0"/>
              <a:buChar char="+"/>
            </a:pPr>
            <a:endParaRPr lang="cs-CZ" sz="2400" i="0" kern="0" dirty="0">
              <a:latin typeface="Tahoma" panose="020B0604030504040204" pitchFamily="34" charset="0"/>
              <a:ea typeface="Tahoma" panose="020B0604030504040204" pitchFamily="34" charset="0"/>
              <a:cs typeface="Tahoma" panose="020B0604030504040204" pitchFamily="34" charset="0"/>
            </a:endParaRPr>
          </a:p>
          <a:p>
            <a:pPr>
              <a:buFont typeface="Calibri" panose="020F0502020204030204" pitchFamily="34" charset="0"/>
              <a:buChar char="+"/>
            </a:pPr>
            <a:endParaRPr lang="cs-CZ" sz="2400" i="0" kern="0" dirty="0">
              <a:latin typeface="Tahoma" panose="020B0604030504040204" pitchFamily="34" charset="0"/>
              <a:ea typeface="Tahoma" panose="020B0604030504040204" pitchFamily="34" charset="0"/>
              <a:cs typeface="Tahoma" panose="020B0604030504040204" pitchFamily="34" charset="0"/>
            </a:endParaRPr>
          </a:p>
          <a:p>
            <a:pPr>
              <a:buFont typeface="Calibri" panose="020F0502020204030204" pitchFamily="34" charset="0"/>
              <a:buChar char="‒"/>
            </a:pPr>
            <a:r>
              <a:rPr lang="cs-CZ" sz="2400" i="0" kern="0" dirty="0">
                <a:latin typeface="Tahoma" panose="020B0604030504040204" pitchFamily="34" charset="0"/>
                <a:ea typeface="Tahoma" panose="020B0604030504040204" pitchFamily="34" charset="0"/>
                <a:cs typeface="Tahoma" panose="020B0604030504040204" pitchFamily="34" charset="0"/>
              </a:rPr>
              <a:t>Less controllable damping parameters</a:t>
            </a:r>
          </a:p>
        </p:txBody>
      </p:sp>
      <p:pic>
        <p:nvPicPr>
          <p:cNvPr id="5" name="Obrázek 6">
            <a:extLst>
              <a:ext uri="{FF2B5EF4-FFF2-40B4-BE49-F238E27FC236}">
                <a16:creationId xmlns:a16="http://schemas.microsoft.com/office/drawing/2014/main" id="{15F8D794-CFDC-47CD-813C-5511E2294272}"/>
              </a:ext>
            </a:extLst>
          </p:cNvPr>
          <p:cNvPicPr>
            <a:picLocks noChangeAspect="1"/>
          </p:cNvPicPr>
          <p:nvPr/>
        </p:nvPicPr>
        <p:blipFill rotWithShape="1">
          <a:blip r:embed="rId3">
            <a:extLst>
              <a:ext uri="{28A0092B-C50C-407E-A947-70E740481C1C}">
                <a14:useLocalDpi xmlns:a14="http://schemas.microsoft.com/office/drawing/2010/main" val="0"/>
              </a:ext>
            </a:extLst>
          </a:blip>
          <a:srcRect r="80195"/>
          <a:stretch/>
        </p:blipFill>
        <p:spPr>
          <a:xfrm>
            <a:off x="5940152" y="1645503"/>
            <a:ext cx="1218030" cy="4199255"/>
          </a:xfrm>
          <a:prstGeom prst="rect">
            <a:avLst/>
          </a:prstGeom>
        </p:spPr>
      </p:pic>
    </p:spTree>
    <p:extLst>
      <p:ext uri="{BB962C8B-B14F-4D97-AF65-F5344CB8AC3E}">
        <p14:creationId xmlns:p14="http://schemas.microsoft.com/office/powerpoint/2010/main" val="172126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idx="4294967295"/>
          </p:nvPr>
        </p:nvSpPr>
        <p:spPr bwMode="auto">
          <a:xfrm>
            <a:off x="457200" y="836613"/>
            <a:ext cx="8229600" cy="5095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cs-CZ" sz="1800" dirty="0">
                <a:solidFill>
                  <a:schemeClr val="tx1"/>
                </a:solidFill>
                <a:latin typeface="Tahoma" panose="020B0604030504040204" pitchFamily="34" charset="0"/>
                <a:cs typeface="Tahoma" panose="020B0604030504040204" pitchFamily="34" charset="0"/>
              </a:rPr>
              <a:t>2-</a:t>
            </a:r>
            <a:r>
              <a:rPr lang="cs-CZ" altLang="cs-CZ" sz="1800" dirty="0">
                <a:solidFill>
                  <a:schemeClr val="tx1"/>
                </a:solidFill>
                <a:latin typeface="Tahoma" panose="020B0604030504040204" pitchFamily="34" charset="0"/>
                <a:cs typeface="Tahoma" panose="020B0604030504040204" pitchFamily="34" charset="0"/>
              </a:rPr>
              <a:t>WP02</a:t>
            </a:r>
            <a:r>
              <a:rPr lang="en-GB" altLang="cs-CZ" sz="1800" dirty="0">
                <a:solidFill>
                  <a:schemeClr val="tx1"/>
                </a:solidFill>
                <a:latin typeface="Tahoma" panose="020B0604030504040204" pitchFamily="34" charset="0"/>
                <a:cs typeface="Tahoma" panose="020B0604030504040204" pitchFamily="34" charset="0"/>
              </a:rPr>
              <a:t>-004 </a:t>
            </a:r>
            <a:r>
              <a:rPr lang="en-GB" altLang="cs-CZ" sz="1800" dirty="0">
                <a:latin typeface="Tahoma" panose="020B0604030504040204" pitchFamily="34" charset="0"/>
              </a:rPr>
              <a:t>Development of telescopic shock absorber with variable damping reacting to changes of vehicle load: Selected variant simulation experiment</a:t>
            </a:r>
            <a:r>
              <a:rPr lang="cs-CZ" altLang="cs-CZ" sz="1800" dirty="0">
                <a:solidFill>
                  <a:schemeClr val="tx1"/>
                </a:solidFill>
                <a:latin typeface="Tahoma" panose="020B0604030504040204" pitchFamily="34" charset="0"/>
                <a:cs typeface="Tahoma" panose="020B0604030504040204" pitchFamily="34" charset="0"/>
              </a:rPr>
              <a:t> </a:t>
            </a:r>
          </a:p>
        </p:txBody>
      </p:sp>
      <p:grpSp>
        <p:nvGrpSpPr>
          <p:cNvPr id="3" name="Group 2">
            <a:extLst>
              <a:ext uri="{FF2B5EF4-FFF2-40B4-BE49-F238E27FC236}">
                <a16:creationId xmlns:a16="http://schemas.microsoft.com/office/drawing/2014/main" id="{F42D2C7A-AAD3-4457-A396-49D4EB2D2F02}"/>
              </a:ext>
            </a:extLst>
          </p:cNvPr>
          <p:cNvGrpSpPr/>
          <p:nvPr/>
        </p:nvGrpSpPr>
        <p:grpSpPr>
          <a:xfrm>
            <a:off x="-8" y="2204864"/>
            <a:ext cx="1213395" cy="3527741"/>
            <a:chOff x="2562983" y="2696295"/>
            <a:chExt cx="1213395" cy="3527741"/>
          </a:xfrm>
        </p:grpSpPr>
        <p:sp>
          <p:nvSpPr>
            <p:cNvPr id="4" name="Rectangle 3">
              <a:extLst>
                <a:ext uri="{FF2B5EF4-FFF2-40B4-BE49-F238E27FC236}">
                  <a16:creationId xmlns:a16="http://schemas.microsoft.com/office/drawing/2014/main" id="{CD8B89CE-B183-4670-824D-6B00B28CC163}"/>
                </a:ext>
              </a:extLst>
            </p:cNvPr>
            <p:cNvSpPr/>
            <p:nvPr/>
          </p:nvSpPr>
          <p:spPr>
            <a:xfrm>
              <a:off x="2676697" y="5160125"/>
              <a:ext cx="980902" cy="1745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cs-CZ" sz="900" dirty="0" err="1">
                  <a:solidFill>
                    <a:prstClr val="black"/>
                  </a:solidFill>
                  <a:latin typeface="Tahoma" panose="020B0604030504040204" pitchFamily="34" charset="0"/>
                  <a:ea typeface="Tahoma" panose="020B0604030504040204" pitchFamily="34" charset="0"/>
                  <a:cs typeface="Tahoma" panose="020B0604030504040204" pitchFamily="34" charset="0"/>
                </a:rPr>
                <a:t>tire</a:t>
              </a:r>
              <a:endParaRPr lang="en-GB" sz="9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4">
              <a:extLst>
                <a:ext uri="{FF2B5EF4-FFF2-40B4-BE49-F238E27FC236}">
                  <a16:creationId xmlns:a16="http://schemas.microsoft.com/office/drawing/2014/main" id="{8BDCF98E-F316-42BC-A80E-83D71EDAC7C0}"/>
                </a:ext>
              </a:extLst>
            </p:cNvPr>
            <p:cNvSpPr/>
            <p:nvPr/>
          </p:nvSpPr>
          <p:spPr>
            <a:xfrm>
              <a:off x="2676697" y="3985921"/>
              <a:ext cx="980902" cy="3712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cs-CZ" sz="900" dirty="0" err="1">
                  <a:solidFill>
                    <a:schemeClr val="tx1"/>
                  </a:solidFill>
                  <a:latin typeface="Tahoma" panose="020B0604030504040204" pitchFamily="34" charset="0"/>
                  <a:ea typeface="Tahoma" panose="020B0604030504040204" pitchFamily="34" charset="0"/>
                  <a:cs typeface="Tahoma" panose="020B0604030504040204" pitchFamily="34" charset="0"/>
                </a:rPr>
                <a:t>frame</a:t>
              </a:r>
              <a:endParaRPr lang="en-GB" sz="9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a:extLst>
                <a:ext uri="{FF2B5EF4-FFF2-40B4-BE49-F238E27FC236}">
                  <a16:creationId xmlns:a16="http://schemas.microsoft.com/office/drawing/2014/main" id="{0EB5DCA0-D0F7-4997-8B39-BD6C593349A5}"/>
                </a:ext>
              </a:extLst>
            </p:cNvPr>
            <p:cNvSpPr/>
            <p:nvPr/>
          </p:nvSpPr>
          <p:spPr>
            <a:xfrm>
              <a:off x="2676697" y="2696295"/>
              <a:ext cx="980902" cy="482138"/>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cs-CZ" sz="900" dirty="0" err="1">
                  <a:solidFill>
                    <a:schemeClr val="tx1"/>
                  </a:solidFill>
                  <a:latin typeface="Tahoma" panose="020B0604030504040204" pitchFamily="34" charset="0"/>
                  <a:ea typeface="Tahoma" panose="020B0604030504040204" pitchFamily="34" charset="0"/>
                  <a:cs typeface="Tahoma" panose="020B0604030504040204" pitchFamily="34" charset="0"/>
                </a:rPr>
                <a:t>driver's</a:t>
              </a:r>
              <a:r>
                <a:rPr lang="cs-CZ" sz="900" dirty="0">
                  <a:solidFill>
                    <a:schemeClr val="tx1"/>
                  </a:solidFill>
                  <a:latin typeface="Tahoma" panose="020B0604030504040204" pitchFamily="34" charset="0"/>
                  <a:ea typeface="Tahoma" panose="020B0604030504040204" pitchFamily="34" charset="0"/>
                  <a:cs typeface="Tahoma" panose="020B0604030504040204" pitchFamily="34" charset="0"/>
                </a:rPr>
                <a:t> cab</a:t>
              </a:r>
              <a:endParaRPr lang="en-GB" sz="9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7" name="Group 6">
              <a:extLst>
                <a:ext uri="{FF2B5EF4-FFF2-40B4-BE49-F238E27FC236}">
                  <a16:creationId xmlns:a16="http://schemas.microsoft.com/office/drawing/2014/main" id="{ED0D4487-9101-4B6C-A6F9-F29753CC907D}"/>
                </a:ext>
              </a:extLst>
            </p:cNvPr>
            <p:cNvGrpSpPr/>
            <p:nvPr/>
          </p:nvGrpSpPr>
          <p:grpSpPr>
            <a:xfrm>
              <a:off x="3080152" y="5334693"/>
              <a:ext cx="135488" cy="810175"/>
              <a:chOff x="2927348" y="4635500"/>
              <a:chExt cx="239801" cy="1433934"/>
            </a:xfrm>
          </p:grpSpPr>
          <p:cxnSp>
            <p:nvCxnSpPr>
              <p:cNvPr id="53" name="Straight Connector 52">
                <a:extLst>
                  <a:ext uri="{FF2B5EF4-FFF2-40B4-BE49-F238E27FC236}">
                    <a16:creationId xmlns:a16="http://schemas.microsoft.com/office/drawing/2014/main" id="{C03828BD-46BB-46FD-B45D-3C1D25F695D6}"/>
                  </a:ext>
                </a:extLst>
              </p:cNvPr>
              <p:cNvCxnSpPr>
                <a:cxnSpLocks/>
              </p:cNvCxnSpPr>
              <p:nvPr/>
            </p:nvCxnSpPr>
            <p:spPr>
              <a:xfrm>
                <a:off x="3050771" y="4635500"/>
                <a:ext cx="0" cy="227446"/>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BA491A6-B8E9-4C1D-BBDA-8705797BD453}"/>
                  </a:ext>
                </a:extLst>
              </p:cNvPr>
              <p:cNvCxnSpPr/>
              <p:nvPr/>
            </p:nvCxnSpPr>
            <p:spPr>
              <a:xfrm flipH="1">
                <a:off x="2927350" y="4862945"/>
                <a:ext cx="123421" cy="90055"/>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D8F57AF-8136-41D2-A62D-785800B6160D}"/>
                  </a:ext>
                </a:extLst>
              </p:cNvPr>
              <p:cNvCxnSpPr>
                <a:cxnSpLocks/>
              </p:cNvCxnSpPr>
              <p:nvPr/>
            </p:nvCxnSpPr>
            <p:spPr>
              <a:xfrm flipH="1" flipV="1">
                <a:off x="2927350" y="4955522"/>
                <a:ext cx="239798" cy="148653"/>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EECAB18-72A9-4ABF-B3F2-4B67FD2370D6}"/>
                  </a:ext>
                </a:extLst>
              </p:cNvPr>
              <p:cNvCxnSpPr>
                <a:cxnSpLocks/>
              </p:cNvCxnSpPr>
              <p:nvPr/>
            </p:nvCxnSpPr>
            <p:spPr>
              <a:xfrm flipH="1">
                <a:off x="2927349" y="5104175"/>
                <a:ext cx="239800" cy="174971"/>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6DE1F97-642E-4FA3-80EA-015912486572}"/>
                  </a:ext>
                </a:extLst>
              </p:cNvPr>
              <p:cNvCxnSpPr>
                <a:cxnSpLocks/>
              </p:cNvCxnSpPr>
              <p:nvPr/>
            </p:nvCxnSpPr>
            <p:spPr>
              <a:xfrm flipH="1" flipV="1">
                <a:off x="2927348" y="5279146"/>
                <a:ext cx="239798" cy="148653"/>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A35557A-45ED-46C5-B282-8426963940E3}"/>
                  </a:ext>
                </a:extLst>
              </p:cNvPr>
              <p:cNvCxnSpPr>
                <a:cxnSpLocks/>
              </p:cNvCxnSpPr>
              <p:nvPr/>
            </p:nvCxnSpPr>
            <p:spPr>
              <a:xfrm flipH="1">
                <a:off x="2927348" y="5428054"/>
                <a:ext cx="239800" cy="174971"/>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0295618-F41E-4D91-A2BA-23673DF80DB3}"/>
                  </a:ext>
                </a:extLst>
              </p:cNvPr>
              <p:cNvCxnSpPr>
                <a:cxnSpLocks/>
              </p:cNvCxnSpPr>
              <p:nvPr/>
            </p:nvCxnSpPr>
            <p:spPr>
              <a:xfrm flipH="1" flipV="1">
                <a:off x="2927348" y="5603280"/>
                <a:ext cx="239798" cy="148653"/>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56DA9A7-6730-4D02-B3D8-9C1422793376}"/>
                  </a:ext>
                </a:extLst>
              </p:cNvPr>
              <p:cNvCxnSpPr/>
              <p:nvPr/>
            </p:nvCxnSpPr>
            <p:spPr>
              <a:xfrm flipH="1">
                <a:off x="3043725" y="5751933"/>
                <a:ext cx="123421" cy="90055"/>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B537A60-B85C-4EB1-ABF3-1CC0EE366021}"/>
                  </a:ext>
                </a:extLst>
              </p:cNvPr>
              <p:cNvCxnSpPr>
                <a:cxnSpLocks/>
              </p:cNvCxnSpPr>
              <p:nvPr/>
            </p:nvCxnSpPr>
            <p:spPr>
              <a:xfrm>
                <a:off x="3050771" y="5841988"/>
                <a:ext cx="0" cy="22744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E77610FA-D053-4474-80B7-342E81D5DADC}"/>
                </a:ext>
              </a:extLst>
            </p:cNvPr>
            <p:cNvGrpSpPr/>
            <p:nvPr/>
          </p:nvGrpSpPr>
          <p:grpSpPr>
            <a:xfrm>
              <a:off x="2912512" y="4349950"/>
              <a:ext cx="135488" cy="810175"/>
              <a:chOff x="2927348" y="4635500"/>
              <a:chExt cx="239801" cy="1433934"/>
            </a:xfrm>
          </p:grpSpPr>
          <p:cxnSp>
            <p:nvCxnSpPr>
              <p:cNvPr id="44" name="Straight Connector 43">
                <a:extLst>
                  <a:ext uri="{FF2B5EF4-FFF2-40B4-BE49-F238E27FC236}">
                    <a16:creationId xmlns:a16="http://schemas.microsoft.com/office/drawing/2014/main" id="{D95672EE-1AC4-43F5-814E-54AD57A7B811}"/>
                  </a:ext>
                </a:extLst>
              </p:cNvPr>
              <p:cNvCxnSpPr>
                <a:cxnSpLocks/>
              </p:cNvCxnSpPr>
              <p:nvPr/>
            </p:nvCxnSpPr>
            <p:spPr>
              <a:xfrm>
                <a:off x="3050771" y="4635500"/>
                <a:ext cx="0" cy="227446"/>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483DCB5-CAE3-4558-93F1-1C06E0730A9C}"/>
                  </a:ext>
                </a:extLst>
              </p:cNvPr>
              <p:cNvCxnSpPr/>
              <p:nvPr/>
            </p:nvCxnSpPr>
            <p:spPr>
              <a:xfrm flipH="1">
                <a:off x="2927350" y="4862945"/>
                <a:ext cx="123421" cy="900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A0938C9-B387-4435-BA6A-F2C945129CFF}"/>
                  </a:ext>
                </a:extLst>
              </p:cNvPr>
              <p:cNvCxnSpPr>
                <a:cxnSpLocks/>
              </p:cNvCxnSpPr>
              <p:nvPr/>
            </p:nvCxnSpPr>
            <p:spPr>
              <a:xfrm flipH="1" flipV="1">
                <a:off x="2927350" y="4955522"/>
                <a:ext cx="239798" cy="148653"/>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A7152FB-673B-48C8-AF6D-D3501CE89B8A}"/>
                  </a:ext>
                </a:extLst>
              </p:cNvPr>
              <p:cNvCxnSpPr>
                <a:cxnSpLocks/>
              </p:cNvCxnSpPr>
              <p:nvPr/>
            </p:nvCxnSpPr>
            <p:spPr>
              <a:xfrm flipH="1">
                <a:off x="2927349" y="5104175"/>
                <a:ext cx="239800" cy="1749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A056E16-4272-4913-B252-203A58840622}"/>
                  </a:ext>
                </a:extLst>
              </p:cNvPr>
              <p:cNvCxnSpPr>
                <a:cxnSpLocks/>
              </p:cNvCxnSpPr>
              <p:nvPr/>
            </p:nvCxnSpPr>
            <p:spPr>
              <a:xfrm flipH="1" flipV="1">
                <a:off x="2927348" y="5279146"/>
                <a:ext cx="239798" cy="148653"/>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80D078C-7D32-412A-B550-CDEEB065086D}"/>
                  </a:ext>
                </a:extLst>
              </p:cNvPr>
              <p:cNvCxnSpPr>
                <a:cxnSpLocks/>
              </p:cNvCxnSpPr>
              <p:nvPr/>
            </p:nvCxnSpPr>
            <p:spPr>
              <a:xfrm flipH="1">
                <a:off x="2927348" y="5428054"/>
                <a:ext cx="239800" cy="174971"/>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DDC5EC2-F988-4DBC-9FFA-3F1E18BB0D0F}"/>
                  </a:ext>
                </a:extLst>
              </p:cNvPr>
              <p:cNvCxnSpPr>
                <a:cxnSpLocks/>
              </p:cNvCxnSpPr>
              <p:nvPr/>
            </p:nvCxnSpPr>
            <p:spPr>
              <a:xfrm flipH="1" flipV="1">
                <a:off x="2927348" y="5603280"/>
                <a:ext cx="239798" cy="148653"/>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C7BDDA8-B379-432D-BF42-7D2F66D13FF2}"/>
                  </a:ext>
                </a:extLst>
              </p:cNvPr>
              <p:cNvCxnSpPr/>
              <p:nvPr/>
            </p:nvCxnSpPr>
            <p:spPr>
              <a:xfrm flipH="1">
                <a:off x="3043725" y="5751933"/>
                <a:ext cx="123421" cy="90055"/>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59B80E1-3A91-47FE-B853-1298DFFCF49C}"/>
                  </a:ext>
                </a:extLst>
              </p:cNvPr>
              <p:cNvCxnSpPr>
                <a:cxnSpLocks/>
              </p:cNvCxnSpPr>
              <p:nvPr/>
            </p:nvCxnSpPr>
            <p:spPr>
              <a:xfrm>
                <a:off x="3050771" y="5841988"/>
                <a:ext cx="0" cy="22744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B67A4ED0-D72D-4537-8970-13BCE88972B6}"/>
                </a:ext>
              </a:extLst>
            </p:cNvPr>
            <p:cNvGrpSpPr/>
            <p:nvPr/>
          </p:nvGrpSpPr>
          <p:grpSpPr>
            <a:xfrm>
              <a:off x="3285804" y="4349950"/>
              <a:ext cx="135486" cy="810175"/>
              <a:chOff x="4909256" y="4235650"/>
              <a:chExt cx="135486" cy="810175"/>
            </a:xfrm>
          </p:grpSpPr>
          <p:cxnSp>
            <p:nvCxnSpPr>
              <p:cNvPr id="36" name="Straight Connector 35">
                <a:extLst>
                  <a:ext uri="{FF2B5EF4-FFF2-40B4-BE49-F238E27FC236}">
                    <a16:creationId xmlns:a16="http://schemas.microsoft.com/office/drawing/2014/main" id="{DB1520FA-98C3-45E6-9662-589E15C19FFD}"/>
                  </a:ext>
                </a:extLst>
              </p:cNvPr>
              <p:cNvCxnSpPr>
                <a:cxnSpLocks/>
              </p:cNvCxnSpPr>
              <p:nvPr/>
            </p:nvCxnSpPr>
            <p:spPr>
              <a:xfrm>
                <a:off x="4978990" y="4235650"/>
                <a:ext cx="0" cy="421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40661FD-7A6A-4496-9D6A-E950FB9794F5}"/>
                  </a:ext>
                </a:extLst>
              </p:cNvPr>
              <p:cNvCxnSpPr>
                <a:cxnSpLocks/>
              </p:cNvCxnSpPr>
              <p:nvPr/>
            </p:nvCxnSpPr>
            <p:spPr>
              <a:xfrm>
                <a:off x="4978990" y="4917318"/>
                <a:ext cx="0" cy="128507"/>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F13DAE8-7C78-4DCE-819E-189A86C93014}"/>
                  </a:ext>
                </a:extLst>
              </p:cNvPr>
              <p:cNvCxnSpPr>
                <a:cxnSpLocks/>
              </p:cNvCxnSpPr>
              <p:nvPr/>
            </p:nvCxnSpPr>
            <p:spPr>
              <a:xfrm flipV="1">
                <a:off x="4909256" y="4415040"/>
                <a:ext cx="0" cy="5022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8441335-2DC1-4FD9-8464-7B4FDDD6496B}"/>
                  </a:ext>
                </a:extLst>
              </p:cNvPr>
              <p:cNvCxnSpPr>
                <a:cxnSpLocks/>
              </p:cNvCxnSpPr>
              <p:nvPr/>
            </p:nvCxnSpPr>
            <p:spPr>
              <a:xfrm flipV="1">
                <a:off x="5044742" y="4415040"/>
                <a:ext cx="0" cy="50227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478AFA8-4DB3-467F-92B5-08147F05BE7A}"/>
                  </a:ext>
                </a:extLst>
              </p:cNvPr>
              <p:cNvCxnSpPr/>
              <p:nvPr/>
            </p:nvCxnSpPr>
            <p:spPr>
              <a:xfrm>
                <a:off x="4909256" y="4917318"/>
                <a:ext cx="1354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6E561D6-59E2-45C9-894F-D639FDA3B1DD}"/>
                  </a:ext>
                </a:extLst>
              </p:cNvPr>
              <p:cNvCxnSpPr>
                <a:cxnSpLocks/>
              </p:cNvCxnSpPr>
              <p:nvPr/>
            </p:nvCxnSpPr>
            <p:spPr>
              <a:xfrm>
                <a:off x="4924425" y="4656968"/>
                <a:ext cx="1079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1978718-1A4B-423C-8B35-35A1554991F4}"/>
                  </a:ext>
                </a:extLst>
              </p:cNvPr>
              <p:cNvCxnSpPr>
                <a:cxnSpLocks/>
              </p:cNvCxnSpPr>
              <p:nvPr/>
            </p:nvCxnSpPr>
            <p:spPr>
              <a:xfrm>
                <a:off x="4909256" y="4415040"/>
                <a:ext cx="532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FF3B8FE-2512-4564-8A42-D4006CCE63DE}"/>
                  </a:ext>
                </a:extLst>
              </p:cNvPr>
              <p:cNvCxnSpPr>
                <a:cxnSpLocks/>
              </p:cNvCxnSpPr>
              <p:nvPr/>
            </p:nvCxnSpPr>
            <p:spPr>
              <a:xfrm>
                <a:off x="4991100" y="4415040"/>
                <a:ext cx="5364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DE886172-175E-4344-B5CE-FE964861298F}"/>
                </a:ext>
              </a:extLst>
            </p:cNvPr>
            <p:cNvGrpSpPr/>
            <p:nvPr/>
          </p:nvGrpSpPr>
          <p:grpSpPr>
            <a:xfrm>
              <a:off x="2912512" y="3175033"/>
              <a:ext cx="135488" cy="810175"/>
              <a:chOff x="2927348" y="4635500"/>
              <a:chExt cx="239801" cy="1433934"/>
            </a:xfrm>
          </p:grpSpPr>
          <p:cxnSp>
            <p:nvCxnSpPr>
              <p:cNvPr id="27" name="Straight Connector 26">
                <a:extLst>
                  <a:ext uri="{FF2B5EF4-FFF2-40B4-BE49-F238E27FC236}">
                    <a16:creationId xmlns:a16="http://schemas.microsoft.com/office/drawing/2014/main" id="{E37CD643-9475-49E0-BEE9-D36585863A8C}"/>
                  </a:ext>
                </a:extLst>
              </p:cNvPr>
              <p:cNvCxnSpPr>
                <a:cxnSpLocks/>
              </p:cNvCxnSpPr>
              <p:nvPr/>
            </p:nvCxnSpPr>
            <p:spPr>
              <a:xfrm>
                <a:off x="3050771" y="4635500"/>
                <a:ext cx="0" cy="2274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B5CFCD5-2984-4867-9664-56896FA8EA9E}"/>
                  </a:ext>
                </a:extLst>
              </p:cNvPr>
              <p:cNvCxnSpPr/>
              <p:nvPr/>
            </p:nvCxnSpPr>
            <p:spPr>
              <a:xfrm flipH="1">
                <a:off x="2927350" y="4862945"/>
                <a:ext cx="123421" cy="900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E9D1539-AA9A-45D2-9DBB-25B2B2EF3A92}"/>
                  </a:ext>
                </a:extLst>
              </p:cNvPr>
              <p:cNvCxnSpPr>
                <a:cxnSpLocks/>
              </p:cNvCxnSpPr>
              <p:nvPr/>
            </p:nvCxnSpPr>
            <p:spPr>
              <a:xfrm flipH="1" flipV="1">
                <a:off x="2927350" y="4955522"/>
                <a:ext cx="239798" cy="14865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9DAB34C-099D-4E95-A212-1B02B0A24395}"/>
                  </a:ext>
                </a:extLst>
              </p:cNvPr>
              <p:cNvCxnSpPr>
                <a:cxnSpLocks/>
              </p:cNvCxnSpPr>
              <p:nvPr/>
            </p:nvCxnSpPr>
            <p:spPr>
              <a:xfrm flipH="1">
                <a:off x="2927349" y="5104175"/>
                <a:ext cx="239800" cy="1749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16C06B-F5AD-48B2-A104-4FA3A4C392BD}"/>
                  </a:ext>
                </a:extLst>
              </p:cNvPr>
              <p:cNvCxnSpPr>
                <a:cxnSpLocks/>
              </p:cNvCxnSpPr>
              <p:nvPr/>
            </p:nvCxnSpPr>
            <p:spPr>
              <a:xfrm flipH="1" flipV="1">
                <a:off x="2927348" y="5279146"/>
                <a:ext cx="239798" cy="148653"/>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1651AA1-03E4-4C99-B97A-B9004BC9570A}"/>
                  </a:ext>
                </a:extLst>
              </p:cNvPr>
              <p:cNvCxnSpPr>
                <a:cxnSpLocks/>
              </p:cNvCxnSpPr>
              <p:nvPr/>
            </p:nvCxnSpPr>
            <p:spPr>
              <a:xfrm flipH="1">
                <a:off x="2927348" y="5428054"/>
                <a:ext cx="239800" cy="1749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F2DFB0-86CC-4166-ACF8-70515AB9F03E}"/>
                  </a:ext>
                </a:extLst>
              </p:cNvPr>
              <p:cNvCxnSpPr>
                <a:cxnSpLocks/>
              </p:cNvCxnSpPr>
              <p:nvPr/>
            </p:nvCxnSpPr>
            <p:spPr>
              <a:xfrm flipH="1" flipV="1">
                <a:off x="2927348" y="5603280"/>
                <a:ext cx="239798" cy="148653"/>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749CD91-4673-47E1-B764-8A1FE36DF2C7}"/>
                  </a:ext>
                </a:extLst>
              </p:cNvPr>
              <p:cNvCxnSpPr/>
              <p:nvPr/>
            </p:nvCxnSpPr>
            <p:spPr>
              <a:xfrm flipH="1">
                <a:off x="3043725" y="5751933"/>
                <a:ext cx="123421" cy="9005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156ED33-2CAE-4C3C-83C3-9C50EB26C775}"/>
                  </a:ext>
                </a:extLst>
              </p:cNvPr>
              <p:cNvCxnSpPr>
                <a:cxnSpLocks/>
              </p:cNvCxnSpPr>
              <p:nvPr/>
            </p:nvCxnSpPr>
            <p:spPr>
              <a:xfrm>
                <a:off x="3050771" y="5841988"/>
                <a:ext cx="0" cy="22744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C98DF1A8-FE69-43AC-AB18-D5036D64F61A}"/>
                </a:ext>
              </a:extLst>
            </p:cNvPr>
            <p:cNvGrpSpPr/>
            <p:nvPr/>
          </p:nvGrpSpPr>
          <p:grpSpPr>
            <a:xfrm>
              <a:off x="3285804" y="3175033"/>
              <a:ext cx="135486" cy="810175"/>
              <a:chOff x="4909256" y="4235650"/>
              <a:chExt cx="135486" cy="810175"/>
            </a:xfrm>
          </p:grpSpPr>
          <p:cxnSp>
            <p:nvCxnSpPr>
              <p:cNvPr id="19" name="Straight Connector 18">
                <a:extLst>
                  <a:ext uri="{FF2B5EF4-FFF2-40B4-BE49-F238E27FC236}">
                    <a16:creationId xmlns:a16="http://schemas.microsoft.com/office/drawing/2014/main" id="{BCAE8EFD-A4D9-4BF3-97CD-91C48771877F}"/>
                  </a:ext>
                </a:extLst>
              </p:cNvPr>
              <p:cNvCxnSpPr>
                <a:cxnSpLocks/>
              </p:cNvCxnSpPr>
              <p:nvPr/>
            </p:nvCxnSpPr>
            <p:spPr>
              <a:xfrm>
                <a:off x="4978990" y="4235650"/>
                <a:ext cx="0" cy="421318"/>
              </a:xfrm>
              <a:prstGeom prst="line">
                <a:avLst/>
              </a:prstGeom>
              <a:ln w="19050">
                <a:solidFill>
                  <a:srgbClr val="9966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848CED9-FD97-4A6C-ABE0-B37474FDF577}"/>
                  </a:ext>
                </a:extLst>
              </p:cNvPr>
              <p:cNvCxnSpPr>
                <a:cxnSpLocks/>
              </p:cNvCxnSpPr>
              <p:nvPr/>
            </p:nvCxnSpPr>
            <p:spPr>
              <a:xfrm>
                <a:off x="4978990" y="4917318"/>
                <a:ext cx="0" cy="128507"/>
              </a:xfrm>
              <a:prstGeom prst="line">
                <a:avLst/>
              </a:prstGeom>
              <a:ln w="19050">
                <a:solidFill>
                  <a:srgbClr val="9966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C6D7011-D4F2-41FF-8273-5C8D4F6F9F67}"/>
                  </a:ext>
                </a:extLst>
              </p:cNvPr>
              <p:cNvCxnSpPr>
                <a:cxnSpLocks/>
              </p:cNvCxnSpPr>
              <p:nvPr/>
            </p:nvCxnSpPr>
            <p:spPr>
              <a:xfrm flipV="1">
                <a:off x="4909256" y="4415040"/>
                <a:ext cx="0" cy="502278"/>
              </a:xfrm>
              <a:prstGeom prst="line">
                <a:avLst/>
              </a:prstGeom>
              <a:ln w="19050">
                <a:solidFill>
                  <a:srgbClr val="9966F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469DBF-4B9A-4D79-99AD-C04D97E379D0}"/>
                  </a:ext>
                </a:extLst>
              </p:cNvPr>
              <p:cNvCxnSpPr>
                <a:cxnSpLocks/>
              </p:cNvCxnSpPr>
              <p:nvPr/>
            </p:nvCxnSpPr>
            <p:spPr>
              <a:xfrm flipV="1">
                <a:off x="5044742" y="4415040"/>
                <a:ext cx="0" cy="502278"/>
              </a:xfrm>
              <a:prstGeom prst="line">
                <a:avLst/>
              </a:prstGeom>
              <a:ln w="19050">
                <a:solidFill>
                  <a:srgbClr val="9966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330D182-003D-4596-A6EA-27F4B6751B1F}"/>
                  </a:ext>
                </a:extLst>
              </p:cNvPr>
              <p:cNvCxnSpPr/>
              <p:nvPr/>
            </p:nvCxnSpPr>
            <p:spPr>
              <a:xfrm>
                <a:off x="4909256" y="4917318"/>
                <a:ext cx="135486" cy="0"/>
              </a:xfrm>
              <a:prstGeom prst="line">
                <a:avLst/>
              </a:prstGeom>
              <a:ln w="19050">
                <a:solidFill>
                  <a:srgbClr val="9966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AEEFE4F-A053-4F48-815D-4D913DE9CF80}"/>
                  </a:ext>
                </a:extLst>
              </p:cNvPr>
              <p:cNvCxnSpPr>
                <a:cxnSpLocks/>
              </p:cNvCxnSpPr>
              <p:nvPr/>
            </p:nvCxnSpPr>
            <p:spPr>
              <a:xfrm>
                <a:off x="4924425" y="4656968"/>
                <a:ext cx="107950" cy="0"/>
              </a:xfrm>
              <a:prstGeom prst="line">
                <a:avLst/>
              </a:prstGeom>
              <a:ln w="19050">
                <a:solidFill>
                  <a:srgbClr val="9966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761DB35-7018-448D-A51B-36FF0114D165}"/>
                  </a:ext>
                </a:extLst>
              </p:cNvPr>
              <p:cNvCxnSpPr>
                <a:cxnSpLocks/>
              </p:cNvCxnSpPr>
              <p:nvPr/>
            </p:nvCxnSpPr>
            <p:spPr>
              <a:xfrm>
                <a:off x="4909256" y="4415040"/>
                <a:ext cx="53269" cy="0"/>
              </a:xfrm>
              <a:prstGeom prst="line">
                <a:avLst/>
              </a:prstGeom>
              <a:ln w="19050">
                <a:solidFill>
                  <a:srgbClr val="9966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D42757C-351C-41F7-861B-93E7999D51F1}"/>
                  </a:ext>
                </a:extLst>
              </p:cNvPr>
              <p:cNvCxnSpPr>
                <a:cxnSpLocks/>
              </p:cNvCxnSpPr>
              <p:nvPr/>
            </p:nvCxnSpPr>
            <p:spPr>
              <a:xfrm>
                <a:off x="4991100" y="4415040"/>
                <a:ext cx="53642" cy="0"/>
              </a:xfrm>
              <a:prstGeom prst="line">
                <a:avLst/>
              </a:prstGeom>
              <a:ln w="19050">
                <a:solidFill>
                  <a:srgbClr val="9966FF"/>
                </a:solidFill>
              </a:ln>
            </p:spPr>
            <p:style>
              <a:lnRef idx="1">
                <a:schemeClr val="accent1"/>
              </a:lnRef>
              <a:fillRef idx="0">
                <a:schemeClr val="accent1"/>
              </a:fillRef>
              <a:effectRef idx="0">
                <a:schemeClr val="accent1"/>
              </a:effectRef>
              <a:fontRef idx="minor">
                <a:schemeClr val="tx1"/>
              </a:fontRef>
            </p:style>
          </p:cxnSp>
        </p:grpSp>
        <p:cxnSp>
          <p:nvCxnSpPr>
            <p:cNvPr id="12" name="Straight Arrow Connector 11">
              <a:extLst>
                <a:ext uri="{FF2B5EF4-FFF2-40B4-BE49-F238E27FC236}">
                  <a16:creationId xmlns:a16="http://schemas.microsoft.com/office/drawing/2014/main" id="{02F28944-F371-484F-A961-22ABEDC664A4}"/>
                </a:ext>
              </a:extLst>
            </p:cNvPr>
            <p:cNvCxnSpPr/>
            <p:nvPr/>
          </p:nvCxnSpPr>
          <p:spPr>
            <a:xfrm flipV="1">
              <a:off x="3180771" y="3538694"/>
              <a:ext cx="476828" cy="182992"/>
            </a:xfrm>
            <a:prstGeom prst="straightConnector1">
              <a:avLst/>
            </a:prstGeom>
            <a:ln w="19050">
              <a:solidFill>
                <a:srgbClr val="9966FF"/>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2775F93A-47FE-4644-8699-A281D7B7A4BA}"/>
                </a:ext>
              </a:extLst>
            </p:cNvPr>
            <p:cNvSpPr/>
            <p:nvPr/>
          </p:nvSpPr>
          <p:spPr>
            <a:xfrm>
              <a:off x="3127532" y="612200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sz="18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4" name="Freeform: Shape 13">
              <a:extLst>
                <a:ext uri="{FF2B5EF4-FFF2-40B4-BE49-F238E27FC236}">
                  <a16:creationId xmlns:a16="http://schemas.microsoft.com/office/drawing/2014/main" id="{1EE03140-D8F5-4864-8AB6-825644C59318}"/>
                </a:ext>
              </a:extLst>
            </p:cNvPr>
            <p:cNvSpPr/>
            <p:nvPr/>
          </p:nvSpPr>
          <p:spPr>
            <a:xfrm>
              <a:off x="2654898" y="6140046"/>
              <a:ext cx="1121480" cy="83990"/>
            </a:xfrm>
            <a:custGeom>
              <a:avLst/>
              <a:gdLst>
                <a:gd name="connsiteX0" fmla="*/ 0 w 2086495"/>
                <a:gd name="connsiteY0" fmla="*/ 83128 h 92165"/>
                <a:gd name="connsiteX1" fmla="*/ 307571 w 2086495"/>
                <a:gd name="connsiteY1" fmla="*/ 83128 h 92165"/>
                <a:gd name="connsiteX2" fmla="*/ 357447 w 2086495"/>
                <a:gd name="connsiteY2" fmla="*/ 66502 h 92165"/>
                <a:gd name="connsiteX3" fmla="*/ 432262 w 2086495"/>
                <a:gd name="connsiteY3" fmla="*/ 49877 h 92165"/>
                <a:gd name="connsiteX4" fmla="*/ 457200 w 2086495"/>
                <a:gd name="connsiteY4" fmla="*/ 41564 h 92165"/>
                <a:gd name="connsiteX5" fmla="*/ 1030778 w 2086495"/>
                <a:gd name="connsiteY5" fmla="*/ 41564 h 92165"/>
                <a:gd name="connsiteX6" fmla="*/ 1213658 w 2086495"/>
                <a:gd name="connsiteY6" fmla="*/ 58190 h 92165"/>
                <a:gd name="connsiteX7" fmla="*/ 1263535 w 2086495"/>
                <a:gd name="connsiteY7" fmla="*/ 74815 h 92165"/>
                <a:gd name="connsiteX8" fmla="*/ 1371600 w 2086495"/>
                <a:gd name="connsiteY8" fmla="*/ 83128 h 92165"/>
                <a:gd name="connsiteX9" fmla="*/ 1662545 w 2086495"/>
                <a:gd name="connsiteY9" fmla="*/ 74815 h 92165"/>
                <a:gd name="connsiteX10" fmla="*/ 1687484 w 2086495"/>
                <a:gd name="connsiteY10" fmla="*/ 66502 h 92165"/>
                <a:gd name="connsiteX11" fmla="*/ 1720735 w 2086495"/>
                <a:gd name="connsiteY11" fmla="*/ 58190 h 92165"/>
                <a:gd name="connsiteX12" fmla="*/ 1762298 w 2086495"/>
                <a:gd name="connsiteY12" fmla="*/ 24939 h 92165"/>
                <a:gd name="connsiteX13" fmla="*/ 1812175 w 2086495"/>
                <a:gd name="connsiteY13" fmla="*/ 8313 h 92165"/>
                <a:gd name="connsiteX14" fmla="*/ 1837113 w 2086495"/>
                <a:gd name="connsiteY14" fmla="*/ 0 h 92165"/>
                <a:gd name="connsiteX15" fmla="*/ 1903615 w 2086495"/>
                <a:gd name="connsiteY15" fmla="*/ 8313 h 92165"/>
                <a:gd name="connsiteX16" fmla="*/ 1928553 w 2086495"/>
                <a:gd name="connsiteY16" fmla="*/ 16626 h 92165"/>
                <a:gd name="connsiteX17" fmla="*/ 1986742 w 2086495"/>
                <a:gd name="connsiteY17" fmla="*/ 33251 h 92165"/>
                <a:gd name="connsiteX18" fmla="*/ 2003367 w 2086495"/>
                <a:gd name="connsiteY18" fmla="*/ 49877 h 92165"/>
                <a:gd name="connsiteX19" fmla="*/ 2053244 w 2086495"/>
                <a:gd name="connsiteY19" fmla="*/ 66502 h 92165"/>
                <a:gd name="connsiteX20" fmla="*/ 2086495 w 2086495"/>
                <a:gd name="connsiteY20" fmla="*/ 91440 h 9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6495" h="92165">
                  <a:moveTo>
                    <a:pt x="0" y="83128"/>
                  </a:moveTo>
                  <a:cubicBezTo>
                    <a:pt x="130085" y="91258"/>
                    <a:pt x="168709" y="98557"/>
                    <a:pt x="307571" y="83128"/>
                  </a:cubicBezTo>
                  <a:cubicBezTo>
                    <a:pt x="324989" y="81193"/>
                    <a:pt x="340822" y="72044"/>
                    <a:pt x="357447" y="66502"/>
                  </a:cubicBezTo>
                  <a:cubicBezTo>
                    <a:pt x="398369" y="52861"/>
                    <a:pt x="373755" y="59628"/>
                    <a:pt x="432262" y="49877"/>
                  </a:cubicBezTo>
                  <a:cubicBezTo>
                    <a:pt x="440575" y="47106"/>
                    <a:pt x="448463" y="42236"/>
                    <a:pt x="457200" y="41564"/>
                  </a:cubicBezTo>
                  <a:cubicBezTo>
                    <a:pt x="667776" y="25365"/>
                    <a:pt x="800440" y="36556"/>
                    <a:pt x="1030778" y="41564"/>
                  </a:cubicBezTo>
                  <a:cubicBezTo>
                    <a:pt x="1055095" y="43301"/>
                    <a:pt x="1174246" y="49745"/>
                    <a:pt x="1213658" y="58190"/>
                  </a:cubicBezTo>
                  <a:cubicBezTo>
                    <a:pt x="1230794" y="61862"/>
                    <a:pt x="1246062" y="73471"/>
                    <a:pt x="1263535" y="74815"/>
                  </a:cubicBezTo>
                  <a:lnTo>
                    <a:pt x="1371600" y="83128"/>
                  </a:lnTo>
                  <a:cubicBezTo>
                    <a:pt x="1468582" y="80357"/>
                    <a:pt x="1565658" y="79914"/>
                    <a:pt x="1662545" y="74815"/>
                  </a:cubicBezTo>
                  <a:cubicBezTo>
                    <a:pt x="1671296" y="74354"/>
                    <a:pt x="1679058" y="68909"/>
                    <a:pt x="1687484" y="66502"/>
                  </a:cubicBezTo>
                  <a:cubicBezTo>
                    <a:pt x="1698469" y="63364"/>
                    <a:pt x="1709651" y="60961"/>
                    <a:pt x="1720735" y="58190"/>
                  </a:cubicBezTo>
                  <a:cubicBezTo>
                    <a:pt x="1734554" y="44370"/>
                    <a:pt x="1743420" y="33329"/>
                    <a:pt x="1762298" y="24939"/>
                  </a:cubicBezTo>
                  <a:cubicBezTo>
                    <a:pt x="1778313" y="17821"/>
                    <a:pt x="1795549" y="13855"/>
                    <a:pt x="1812175" y="8313"/>
                  </a:cubicBezTo>
                  <a:lnTo>
                    <a:pt x="1837113" y="0"/>
                  </a:lnTo>
                  <a:cubicBezTo>
                    <a:pt x="1859280" y="2771"/>
                    <a:pt x="1881636" y="4317"/>
                    <a:pt x="1903615" y="8313"/>
                  </a:cubicBezTo>
                  <a:cubicBezTo>
                    <a:pt x="1912236" y="9881"/>
                    <a:pt x="1920128" y="14219"/>
                    <a:pt x="1928553" y="16626"/>
                  </a:cubicBezTo>
                  <a:cubicBezTo>
                    <a:pt x="2001644" y="37510"/>
                    <a:pt x="1926929" y="13315"/>
                    <a:pt x="1986742" y="33251"/>
                  </a:cubicBezTo>
                  <a:cubicBezTo>
                    <a:pt x="1992284" y="38793"/>
                    <a:pt x="1996357" y="46372"/>
                    <a:pt x="2003367" y="49877"/>
                  </a:cubicBezTo>
                  <a:cubicBezTo>
                    <a:pt x="2019042" y="57714"/>
                    <a:pt x="2053244" y="66502"/>
                    <a:pt x="2053244" y="66502"/>
                  </a:cubicBezTo>
                  <a:cubicBezTo>
                    <a:pt x="2074250" y="87509"/>
                    <a:pt x="2062859" y="79623"/>
                    <a:pt x="2086495" y="91440"/>
                  </a:cubicBezTo>
                </a:path>
              </a:pathLst>
            </a:custGeom>
            <a:pattFill prst="wdDnDiag">
              <a:fgClr>
                <a:schemeClr val="tx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sz="18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id="{F02AC62F-EE25-472C-B601-EEE05B8AF513}"/>
                </a:ext>
              </a:extLst>
            </p:cNvPr>
            <p:cNvSpPr txBox="1"/>
            <p:nvPr/>
          </p:nvSpPr>
          <p:spPr>
            <a:xfrm>
              <a:off x="3259526" y="5639542"/>
              <a:ext cx="306494" cy="261610"/>
            </a:xfrm>
            <a:prstGeom prst="rect">
              <a:avLst/>
            </a:prstGeom>
            <a:noFill/>
          </p:spPr>
          <p:txBody>
            <a:bodyPr wrap="none" rtlCol="0">
              <a:spAutoFit/>
            </a:bodyPr>
            <a:lstStyle/>
            <a:p>
              <a:pPr defTabSz="457200">
                <a:defRPr/>
              </a:pPr>
              <a:r>
                <a:rPr lang="cs-CZ" sz="1100" dirty="0">
                  <a:solidFill>
                    <a:prstClr val="black"/>
                  </a:solidFill>
                  <a:latin typeface="Tahoma" panose="020B0604030504040204" pitchFamily="34" charset="0"/>
                  <a:ea typeface="Tahoma" panose="020B0604030504040204" pitchFamily="34" charset="0"/>
                  <a:cs typeface="Tahoma" panose="020B0604030504040204" pitchFamily="34" charset="0"/>
                </a:rPr>
                <a:t>k</a:t>
              </a:r>
              <a:r>
                <a:rPr lang="cs-CZ" sz="1100" baseline="-25000" dirty="0">
                  <a:solidFill>
                    <a:prstClr val="black"/>
                  </a:solidFill>
                  <a:latin typeface="Tahoma" panose="020B0604030504040204" pitchFamily="34" charset="0"/>
                  <a:ea typeface="Tahoma" panose="020B0604030504040204" pitchFamily="34" charset="0"/>
                  <a:cs typeface="Tahoma" panose="020B0604030504040204" pitchFamily="34" charset="0"/>
                </a:rPr>
                <a:t>p</a:t>
              </a:r>
              <a:endParaRPr lang="en-GB" sz="1100" baseline="-25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id="{D59F1921-6A79-474A-BC91-1EB81DEE9ACC}"/>
                </a:ext>
              </a:extLst>
            </p:cNvPr>
            <p:cNvSpPr txBox="1"/>
            <p:nvPr/>
          </p:nvSpPr>
          <p:spPr>
            <a:xfrm>
              <a:off x="2588258" y="4640463"/>
              <a:ext cx="306494" cy="261610"/>
            </a:xfrm>
            <a:prstGeom prst="rect">
              <a:avLst/>
            </a:prstGeom>
            <a:noFill/>
          </p:spPr>
          <p:txBody>
            <a:bodyPr wrap="none" rtlCol="0">
              <a:spAutoFit/>
            </a:bodyPr>
            <a:lstStyle/>
            <a:p>
              <a:pPr defTabSz="457200">
                <a:defRPr/>
              </a:pPr>
              <a:r>
                <a:rPr lang="cs-CZ" sz="1100" dirty="0">
                  <a:solidFill>
                    <a:prstClr val="black"/>
                  </a:solidFill>
                  <a:latin typeface="Tahoma" panose="020B0604030504040204" pitchFamily="34" charset="0"/>
                  <a:ea typeface="Tahoma" panose="020B0604030504040204" pitchFamily="34" charset="0"/>
                  <a:cs typeface="Tahoma" panose="020B0604030504040204" pitchFamily="34" charset="0"/>
                </a:rPr>
                <a:t>k</a:t>
              </a:r>
              <a:r>
                <a:rPr lang="cs-CZ" sz="1100" baseline="-25000" dirty="0">
                  <a:solidFill>
                    <a:prstClr val="black"/>
                  </a:solidFill>
                  <a:latin typeface="Tahoma" panose="020B0604030504040204" pitchFamily="34" charset="0"/>
                  <a:ea typeface="Tahoma" panose="020B0604030504040204" pitchFamily="34" charset="0"/>
                  <a:cs typeface="Tahoma" panose="020B0604030504040204" pitchFamily="34" charset="0"/>
                </a:rPr>
                <a:t>1</a:t>
              </a:r>
              <a:endParaRPr lang="en-GB" sz="1100" baseline="-25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28F259B3-F2A1-4F0E-A839-2DCEE818D977}"/>
                </a:ext>
              </a:extLst>
            </p:cNvPr>
            <p:cNvSpPr txBox="1"/>
            <p:nvPr/>
          </p:nvSpPr>
          <p:spPr>
            <a:xfrm>
              <a:off x="3418075" y="4643431"/>
              <a:ext cx="314510" cy="261610"/>
            </a:xfrm>
            <a:prstGeom prst="rect">
              <a:avLst/>
            </a:prstGeom>
            <a:noFill/>
          </p:spPr>
          <p:txBody>
            <a:bodyPr wrap="none" rtlCol="0">
              <a:spAutoFit/>
            </a:bodyPr>
            <a:lstStyle/>
            <a:p>
              <a:pPr defTabSz="457200">
                <a:defRPr/>
              </a:pPr>
              <a:r>
                <a:rPr lang="cs-CZ" sz="1100" dirty="0">
                  <a:solidFill>
                    <a:prstClr val="black"/>
                  </a:solidFill>
                  <a:latin typeface="Tahoma" panose="020B0604030504040204" pitchFamily="34" charset="0"/>
                  <a:ea typeface="Tahoma" panose="020B0604030504040204" pitchFamily="34" charset="0"/>
                  <a:cs typeface="Tahoma" panose="020B0604030504040204" pitchFamily="34" charset="0"/>
                </a:rPr>
                <a:t>b</a:t>
              </a:r>
              <a:r>
                <a:rPr lang="cs-CZ" sz="1100" baseline="-25000" dirty="0">
                  <a:solidFill>
                    <a:prstClr val="black"/>
                  </a:solidFill>
                  <a:latin typeface="Tahoma" panose="020B0604030504040204" pitchFamily="34" charset="0"/>
                  <a:ea typeface="Tahoma" panose="020B0604030504040204" pitchFamily="34" charset="0"/>
                  <a:cs typeface="Tahoma" panose="020B0604030504040204" pitchFamily="34" charset="0"/>
                </a:rPr>
                <a:t>1</a:t>
              </a:r>
              <a:endParaRPr lang="en-GB" sz="1100" baseline="-25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a:extLst>
                <a:ext uri="{FF2B5EF4-FFF2-40B4-BE49-F238E27FC236}">
                  <a16:creationId xmlns:a16="http://schemas.microsoft.com/office/drawing/2014/main" id="{FFBC57D7-547E-49F3-8B25-EADCB04BCA34}"/>
                </a:ext>
              </a:extLst>
            </p:cNvPr>
            <p:cNvSpPr txBox="1"/>
            <p:nvPr/>
          </p:nvSpPr>
          <p:spPr>
            <a:xfrm>
              <a:off x="3418075" y="3288442"/>
              <a:ext cx="314510" cy="261610"/>
            </a:xfrm>
            <a:prstGeom prst="rect">
              <a:avLst/>
            </a:prstGeom>
            <a:noFill/>
          </p:spPr>
          <p:txBody>
            <a:bodyPr wrap="none" rtlCol="0">
              <a:spAutoFit/>
            </a:bodyPr>
            <a:lstStyle/>
            <a:p>
              <a:pPr defTabSz="457200">
                <a:defRPr/>
              </a:pPr>
              <a:r>
                <a:rPr lang="cs-CZ" sz="1100" dirty="0">
                  <a:solidFill>
                    <a:prstClr val="black"/>
                  </a:solidFill>
                  <a:latin typeface="Tahoma" panose="020B0604030504040204" pitchFamily="34" charset="0"/>
                  <a:ea typeface="Tahoma" panose="020B0604030504040204" pitchFamily="34" charset="0"/>
                  <a:cs typeface="Tahoma" panose="020B0604030504040204" pitchFamily="34" charset="0"/>
                </a:rPr>
                <a:t>b</a:t>
              </a:r>
              <a:r>
                <a:rPr lang="cs-CZ" sz="1100" baseline="-25000" dirty="0">
                  <a:solidFill>
                    <a:prstClr val="black"/>
                  </a:solidFill>
                  <a:latin typeface="Tahoma" panose="020B0604030504040204" pitchFamily="34" charset="0"/>
                  <a:ea typeface="Tahoma" panose="020B0604030504040204" pitchFamily="34" charset="0"/>
                  <a:cs typeface="Tahoma" panose="020B0604030504040204" pitchFamily="34" charset="0"/>
                </a:rPr>
                <a:t>2</a:t>
              </a:r>
              <a:endParaRPr lang="en-GB" sz="1100" baseline="-25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3" name="TextBox 62">
              <a:extLst>
                <a:ext uri="{FF2B5EF4-FFF2-40B4-BE49-F238E27FC236}">
                  <a16:creationId xmlns:a16="http://schemas.microsoft.com/office/drawing/2014/main" id="{3DFC6672-557E-4133-8C75-A52ECD63334B}"/>
                </a:ext>
              </a:extLst>
            </p:cNvPr>
            <p:cNvSpPr txBox="1"/>
            <p:nvPr/>
          </p:nvSpPr>
          <p:spPr>
            <a:xfrm>
              <a:off x="2562983" y="3393572"/>
              <a:ext cx="306494" cy="261610"/>
            </a:xfrm>
            <a:prstGeom prst="rect">
              <a:avLst/>
            </a:prstGeom>
            <a:noFill/>
          </p:spPr>
          <p:txBody>
            <a:bodyPr wrap="none" rtlCol="0">
              <a:spAutoFit/>
            </a:bodyPr>
            <a:lstStyle/>
            <a:p>
              <a:pPr defTabSz="457200">
                <a:defRPr/>
              </a:pPr>
              <a:r>
                <a:rPr lang="cs-CZ" sz="1100" dirty="0">
                  <a:solidFill>
                    <a:prstClr val="black"/>
                  </a:solidFill>
                  <a:latin typeface="Tahoma" panose="020B0604030504040204" pitchFamily="34" charset="0"/>
                  <a:ea typeface="Tahoma" panose="020B0604030504040204" pitchFamily="34" charset="0"/>
                  <a:cs typeface="Tahoma" panose="020B0604030504040204" pitchFamily="34" charset="0"/>
                </a:rPr>
                <a:t>k</a:t>
              </a:r>
              <a:r>
                <a:rPr lang="en-GB" sz="1100" baseline="-25000" dirty="0">
                  <a:solidFill>
                    <a:prstClr val="black"/>
                  </a:solidFill>
                  <a:latin typeface="Tahoma" panose="020B0604030504040204" pitchFamily="34" charset="0"/>
                  <a:ea typeface="Tahoma" panose="020B0604030504040204" pitchFamily="34" charset="0"/>
                  <a:cs typeface="Tahoma" panose="020B0604030504040204" pitchFamily="34" charset="0"/>
                </a:rPr>
                <a:t>2</a:t>
              </a:r>
            </a:p>
          </p:txBody>
        </p:sp>
      </p:grpSp>
      <p:pic>
        <p:nvPicPr>
          <p:cNvPr id="62" name="Picture 61">
            <a:extLst>
              <a:ext uri="{FF2B5EF4-FFF2-40B4-BE49-F238E27FC236}">
                <a16:creationId xmlns:a16="http://schemas.microsoft.com/office/drawing/2014/main" id="{6FAD03C0-472E-4354-BFAB-5F271322ECFB}"/>
              </a:ext>
            </a:extLst>
          </p:cNvPr>
          <p:cNvPicPr>
            <a:picLocks noChangeAspect="1"/>
          </p:cNvPicPr>
          <p:nvPr/>
        </p:nvPicPr>
        <p:blipFill rotWithShape="1">
          <a:blip r:embed="rId3">
            <a:extLst>
              <a:ext uri="{28A0092B-C50C-407E-A947-70E740481C1C}">
                <a14:useLocalDpi xmlns:a14="http://schemas.microsoft.com/office/drawing/2010/main" val="0"/>
              </a:ext>
            </a:extLst>
          </a:blip>
          <a:srcRect l="9858" t="4827" r="8411" b="6652"/>
          <a:stretch/>
        </p:blipFill>
        <p:spPr>
          <a:xfrm>
            <a:off x="1508136" y="1671129"/>
            <a:ext cx="7635864" cy="4503286"/>
          </a:xfrm>
          <a:prstGeom prst="rect">
            <a:avLst/>
          </a:prstGeom>
        </p:spPr>
      </p:pic>
    </p:spTree>
    <p:extLst>
      <p:ext uri="{BB962C8B-B14F-4D97-AF65-F5344CB8AC3E}">
        <p14:creationId xmlns:p14="http://schemas.microsoft.com/office/powerpoint/2010/main" val="1170082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4294967295"/>
          </p:nvPr>
        </p:nvSpPr>
        <p:spPr bwMode="auto">
          <a:xfrm>
            <a:off x="250825" y="1484313"/>
            <a:ext cx="8686800" cy="51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cs-CZ" altLang="cs-CZ" sz="1600" b="1" dirty="0">
                <a:latin typeface="Tahoma" panose="020B0604030504040204" pitchFamily="34" charset="0"/>
                <a:cs typeface="Tahoma" panose="020B0604030504040204" pitchFamily="34" charset="0"/>
              </a:rPr>
              <a:t>Current State of Deliverables, Milestones and Fulfillment of Goals</a:t>
            </a:r>
          </a:p>
          <a:p>
            <a:pPr marL="0" indent="0">
              <a:buFontTx/>
              <a:buNone/>
            </a:pPr>
            <a:r>
              <a:rPr lang="en-GB" altLang="cs-CZ" sz="1600" dirty="0">
                <a:latin typeface="Tahoma" panose="020B0604030504040204" pitchFamily="34" charset="0"/>
                <a:cs typeface="Tahoma" panose="020B0604030504040204" pitchFamily="34" charset="0"/>
              </a:rPr>
              <a:t>The milestone 2-WP02-002 </a:t>
            </a:r>
            <a:r>
              <a:rPr lang="cs-CZ" altLang="cs-CZ" sz="1600" i="1" dirty="0">
                <a:latin typeface="Tahoma" panose="020B0604030504040204" pitchFamily="34" charset="0"/>
              </a:rPr>
              <a:t>M</a:t>
            </a:r>
            <a:r>
              <a:rPr lang="en-GB" altLang="cs-CZ" sz="1600" i="1" dirty="0" err="1">
                <a:latin typeface="Tahoma" panose="020B0604030504040204" pitchFamily="34" charset="0"/>
              </a:rPr>
              <a:t>odular</a:t>
            </a:r>
            <a:r>
              <a:rPr lang="en-GB" altLang="cs-CZ" sz="1600" i="1" dirty="0">
                <a:latin typeface="Tahoma" panose="020B0604030504040204" pitchFamily="34" charset="0"/>
              </a:rPr>
              <a:t> semi-active damper for application in railway vehicle bogie</a:t>
            </a:r>
            <a:r>
              <a:rPr lang="en-GB" altLang="cs-CZ" sz="1600" dirty="0">
                <a:latin typeface="Tahoma" panose="020B0604030504040204" pitchFamily="34" charset="0"/>
                <a:cs typeface="Tahoma" panose="020B0604030504040204" pitchFamily="34" charset="0"/>
              </a:rPr>
              <a:t> is finished and functional sample is assembled and tested. The </a:t>
            </a:r>
            <a:r>
              <a:rPr lang="en-GB" altLang="cs-CZ" sz="1600" dirty="0">
                <a:latin typeface="Tahoma" panose="020B0604030504040204" pitchFamily="34" charset="0"/>
              </a:rPr>
              <a:t>2-WP02-001 </a:t>
            </a:r>
            <a:r>
              <a:rPr lang="en-GB" altLang="cs-CZ" sz="1600" i="1" dirty="0">
                <a:latin typeface="Tahoma" panose="020B0604030504040204" pitchFamily="34" charset="0"/>
              </a:rPr>
              <a:t>Controller for semi-active damper</a:t>
            </a:r>
            <a:r>
              <a:rPr lang="en-GB" altLang="cs-CZ" sz="1600" dirty="0">
                <a:latin typeface="Tahoma" panose="020B0604030504040204" pitchFamily="34" charset="0"/>
              </a:rPr>
              <a:t> is under the development and is related with damper tests and measurements. Simulations for 2-WP02-003 </a:t>
            </a:r>
            <a:r>
              <a:rPr lang="en-GB" altLang="cs-CZ" sz="1600" i="1" dirty="0">
                <a:latin typeface="Tahoma" panose="020B0604030504040204" pitchFamily="34" charset="0"/>
              </a:rPr>
              <a:t>Simulation verification of the semi-active damping benefits in the bogie of electric locomotive</a:t>
            </a:r>
            <a:r>
              <a:rPr lang="en-GB" altLang="cs-CZ" sz="1600" dirty="0">
                <a:latin typeface="Tahoma" panose="020B0604030504040204" pitchFamily="34" charset="0"/>
              </a:rPr>
              <a:t> are realized in parallel with hardware development, the model is adjusted to be in acceptance with measurement. Publications in 2-WP02-005 </a:t>
            </a:r>
            <a:r>
              <a:rPr lang="en-GB" altLang="cs-CZ" sz="1600" i="1" dirty="0">
                <a:latin typeface="Tahoma" panose="020B0604030504040204" pitchFamily="34" charset="0"/>
              </a:rPr>
              <a:t>Papers/conferences related to semi-active damping</a:t>
            </a:r>
            <a:r>
              <a:rPr lang="en-GB" altLang="cs-CZ" sz="1600" dirty="0">
                <a:latin typeface="Tahoma" panose="020B0604030504040204" pitchFamily="34" charset="0"/>
              </a:rPr>
              <a:t> are planned and material is collected from the experiences from other milestones. </a:t>
            </a:r>
          </a:p>
          <a:p>
            <a:pPr marL="0" indent="0">
              <a:buFontTx/>
              <a:buNone/>
            </a:pPr>
            <a:r>
              <a:rPr lang="en-GB" altLang="cs-CZ" sz="1600" dirty="0">
                <a:latin typeface="Tahoma" panose="020B0604030504040204" pitchFamily="34" charset="0"/>
              </a:rPr>
              <a:t>The damper 2-WP02-004</a:t>
            </a:r>
            <a:r>
              <a:rPr lang="cs-CZ" altLang="cs-CZ" sz="1600" dirty="0">
                <a:latin typeface="Tahoma" panose="020B0604030504040204" pitchFamily="34" charset="0"/>
              </a:rPr>
              <a:t> </a:t>
            </a:r>
            <a:r>
              <a:rPr lang="en-GB" altLang="cs-CZ" sz="1600" i="1" dirty="0">
                <a:latin typeface="Tahoma" panose="020B0604030504040204" pitchFamily="34" charset="0"/>
              </a:rPr>
              <a:t>Telescopic shock absorber with variable damping reacting to changes of vehicle load</a:t>
            </a:r>
            <a:r>
              <a:rPr lang="en-GB" altLang="cs-CZ" sz="1600" dirty="0">
                <a:latin typeface="Tahoma" panose="020B0604030504040204" pitchFamily="34" charset="0"/>
              </a:rPr>
              <a:t>  development is in the conceptual and simulation verification phase. Selected concept (which is going to be realized as functional sample) is selected and simulation is performed.</a:t>
            </a:r>
            <a:endParaRPr lang="en-GB" altLang="cs-CZ" sz="1600" dirty="0">
              <a:latin typeface="Tahoma" panose="020B0604030504040204" pitchFamily="34" charset="0"/>
              <a:cs typeface="Tahoma" panose="020B0604030504040204" pitchFamily="34" charset="0"/>
            </a:endParaRPr>
          </a:p>
          <a:p>
            <a:pPr marL="0" indent="0">
              <a:buFontTx/>
              <a:buNone/>
            </a:pPr>
            <a:r>
              <a:rPr lang="cs-CZ" altLang="cs-CZ" sz="1600" b="1" dirty="0">
                <a:latin typeface="Tahoma" panose="020B0604030504040204" pitchFamily="34" charset="0"/>
                <a:cs typeface="Tahoma" panose="020B0604030504040204" pitchFamily="34" charset="0"/>
              </a:rPr>
              <a:t>List of Due Deliverables and Their Added Value</a:t>
            </a:r>
            <a:endParaRPr lang="en-GB" altLang="cs-CZ" sz="1600" b="1" dirty="0">
              <a:latin typeface="Tahoma" panose="020B0604030504040204" pitchFamily="34" charset="0"/>
              <a:cs typeface="Tahoma" panose="020B0604030504040204" pitchFamily="34" charset="0"/>
            </a:endParaRPr>
          </a:p>
          <a:p>
            <a:pPr marL="0" indent="0">
              <a:buFontTx/>
              <a:buNone/>
            </a:pPr>
            <a:r>
              <a:rPr lang="en-GB" altLang="cs-CZ" sz="1600" dirty="0">
                <a:latin typeface="Tahoma" panose="020B0604030504040204" pitchFamily="34" charset="0"/>
                <a:cs typeface="Tahoma" panose="020B0604030504040204" pitchFamily="34" charset="0"/>
              </a:rPr>
              <a:t>The outcome TN01000026/2-V5 entitled 2-WP02-002 </a:t>
            </a:r>
            <a:r>
              <a:rPr lang="en-GB" altLang="cs-CZ" sz="1600" i="1" dirty="0">
                <a:latin typeface="Tahoma" panose="020B0604030504040204" pitchFamily="34" charset="0"/>
                <a:cs typeface="Tahoma" panose="020B0604030504040204" pitchFamily="34" charset="0"/>
              </a:rPr>
              <a:t>Modular semi-active damper for application in railway vehicle bogie </a:t>
            </a:r>
            <a:r>
              <a:rPr lang="en-GB" altLang="cs-CZ" sz="1600" dirty="0">
                <a:latin typeface="Tahoma" panose="020B0604030504040204" pitchFamily="34" charset="0"/>
                <a:cs typeface="Tahoma" panose="020B0604030504040204" pitchFamily="34" charset="0"/>
              </a:rPr>
              <a:t>is finished as a functional sample. Developed damper is going to be in service railway producers participating on the project (e.g. </a:t>
            </a:r>
            <a:r>
              <a:rPr lang="en-GB" altLang="cs-CZ" sz="1600" dirty="0" err="1">
                <a:latin typeface="Tahoma" panose="020B0604030504040204" pitchFamily="34" charset="0"/>
                <a:cs typeface="Tahoma" panose="020B0604030504040204" pitchFamily="34" charset="0"/>
              </a:rPr>
              <a:t>Škoda</a:t>
            </a:r>
            <a:r>
              <a:rPr lang="en-GB" altLang="cs-CZ" sz="1600" dirty="0">
                <a:latin typeface="Tahoma" panose="020B0604030504040204" pitchFamily="34" charset="0"/>
                <a:cs typeface="Tahoma" panose="020B0604030504040204" pitchFamily="34" charset="0"/>
              </a:rPr>
              <a:t>). It helps to optimize driving properties of the related vehicle.</a:t>
            </a:r>
            <a:endParaRPr lang="cs-CZ" altLang="cs-CZ" sz="1600" dirty="0">
              <a:solidFill>
                <a:srgbClr val="FF0000"/>
              </a:solidFill>
              <a:latin typeface="Tahoma" panose="020B0604030504040204" pitchFamily="34" charset="0"/>
              <a:cs typeface="Tahoma" panose="020B0604030504040204" pitchFamily="34" charset="0"/>
            </a:endParaRPr>
          </a:p>
        </p:txBody>
      </p:sp>
      <p:sp>
        <p:nvSpPr>
          <p:cNvPr id="10243" name="Rectangle 3"/>
          <p:cNvSpPr>
            <a:spLocks noGrp="1" noChangeArrowheads="1"/>
          </p:cNvSpPr>
          <p:nvPr>
            <p:ph type="title" idx="4294967295"/>
          </p:nvPr>
        </p:nvSpPr>
        <p:spPr bwMode="auto">
          <a:xfrm>
            <a:off x="457200" y="863600"/>
            <a:ext cx="8229600" cy="5826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ltLang="cs-CZ" sz="1800" dirty="0">
                <a:solidFill>
                  <a:schemeClr val="tx1"/>
                </a:solidFill>
                <a:latin typeface="Tahoma" panose="020B0604030504040204" pitchFamily="34" charset="0"/>
                <a:cs typeface="Tahoma" panose="020B0604030504040204" pitchFamily="34" charset="0"/>
              </a:rPr>
              <a:t>Fulfillment of goals and deliverables of</a:t>
            </a:r>
            <a:r>
              <a:rPr lang="en-GB" altLang="cs-CZ" sz="1800" dirty="0">
                <a:solidFill>
                  <a:schemeClr val="tx1"/>
                </a:solidFill>
                <a:latin typeface="Tahoma" panose="020B0604030504040204" pitchFamily="34" charset="0"/>
                <a:cs typeface="Tahoma" panose="020B0604030504040204" pitchFamily="34" charset="0"/>
              </a:rPr>
              <a:t> DP2 WP02 Damping of Vertical and Horizontal Vibrations in Vehicle Suspensions</a:t>
            </a:r>
            <a:br>
              <a:rPr lang="cs-CZ" altLang="cs-CZ" sz="1800" dirty="0">
                <a:solidFill>
                  <a:srgbClr val="FF0000"/>
                </a:solidFill>
                <a:latin typeface="Tahoma" panose="020B0604030504040204" pitchFamily="34" charset="0"/>
                <a:cs typeface="Tahoma" panose="020B0604030504040204" pitchFamily="34" charset="0"/>
              </a:rPr>
            </a:br>
            <a:r>
              <a:rPr lang="cs-CZ" altLang="cs-CZ" sz="1800" dirty="0">
                <a:solidFill>
                  <a:schemeClr val="tx1"/>
                </a:solidFill>
                <a:latin typeface="Tahoma" panose="020B0604030504040204" pitchFamily="34" charset="0"/>
                <a:cs typeface="Tahoma" panose="020B0604030504040204" pitchFamily="34" charset="0"/>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4294967295"/>
          </p:nvPr>
        </p:nvSpPr>
        <p:spPr bwMode="auto">
          <a:xfrm>
            <a:off x="250825" y="1484313"/>
            <a:ext cx="8686800" cy="45259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cs-CZ" altLang="cs-CZ" sz="2000" b="1" dirty="0" err="1">
                <a:latin typeface="Tahoma" panose="020B0604030504040204" pitchFamily="34" charset="0"/>
                <a:cs typeface="Tahoma" panose="020B0604030504040204" pitchFamily="34" charset="0"/>
              </a:rPr>
              <a:t>Assessment</a:t>
            </a:r>
            <a:r>
              <a:rPr lang="cs-CZ" altLang="cs-CZ" sz="2000" b="1" dirty="0">
                <a:latin typeface="Tahoma" panose="020B0604030504040204" pitchFamily="34" charset="0"/>
                <a:cs typeface="Tahoma" panose="020B0604030504040204" pitchFamily="34" charset="0"/>
              </a:rPr>
              <a:t> </a:t>
            </a:r>
            <a:r>
              <a:rPr lang="cs-CZ" altLang="cs-CZ" sz="2000" b="1" dirty="0" err="1">
                <a:latin typeface="Tahoma" panose="020B0604030504040204" pitchFamily="34" charset="0"/>
                <a:cs typeface="Tahoma" panose="020B0604030504040204" pitchFamily="34" charset="0"/>
              </a:rPr>
              <a:t>of</a:t>
            </a:r>
            <a:r>
              <a:rPr lang="cs-CZ" altLang="cs-CZ" sz="2000" b="1" dirty="0">
                <a:latin typeface="Tahoma" panose="020B0604030504040204" pitchFamily="34" charset="0"/>
                <a:cs typeface="Tahoma" panose="020B0604030504040204" pitchFamily="34" charset="0"/>
              </a:rPr>
              <a:t> </a:t>
            </a:r>
            <a:r>
              <a:rPr lang="cs-CZ" altLang="cs-CZ" sz="2000" b="1" dirty="0" err="1">
                <a:latin typeface="Tahoma" panose="020B0604030504040204" pitchFamily="34" charset="0"/>
                <a:cs typeface="Tahoma" panose="020B0604030504040204" pitchFamily="34" charset="0"/>
              </a:rPr>
              <a:t>the</a:t>
            </a:r>
            <a:r>
              <a:rPr lang="cs-CZ" altLang="cs-CZ" sz="2000" b="1" dirty="0">
                <a:latin typeface="Tahoma" panose="020B0604030504040204" pitchFamily="34" charset="0"/>
                <a:cs typeface="Tahoma" panose="020B0604030504040204" pitchFamily="34" charset="0"/>
              </a:rPr>
              <a:t> </a:t>
            </a:r>
            <a:r>
              <a:rPr lang="cs-CZ" altLang="cs-CZ" sz="2000" b="1" dirty="0" err="1">
                <a:latin typeface="Tahoma" panose="020B0604030504040204" pitchFamily="34" charset="0"/>
                <a:cs typeface="Tahoma" panose="020B0604030504040204" pitchFamily="34" charset="0"/>
              </a:rPr>
              <a:t>Contribution</a:t>
            </a:r>
            <a:r>
              <a:rPr lang="cs-CZ" altLang="cs-CZ" sz="2000" b="1" dirty="0">
                <a:latin typeface="Tahoma" panose="020B0604030504040204" pitchFamily="34" charset="0"/>
                <a:cs typeface="Tahoma" panose="020B0604030504040204" pitchFamily="34" charset="0"/>
              </a:rPr>
              <a:t> </a:t>
            </a:r>
            <a:r>
              <a:rPr lang="cs-CZ" altLang="cs-CZ" sz="2000" b="1" dirty="0" err="1">
                <a:latin typeface="Tahoma" panose="020B0604030504040204" pitchFamily="34" charset="0"/>
                <a:cs typeface="Tahoma" panose="020B0604030504040204" pitchFamily="34" charset="0"/>
              </a:rPr>
              <a:t>of</a:t>
            </a:r>
            <a:r>
              <a:rPr lang="cs-CZ" altLang="cs-CZ" sz="2000" b="1" dirty="0">
                <a:latin typeface="Tahoma" panose="020B0604030504040204" pitchFamily="34" charset="0"/>
                <a:cs typeface="Tahoma" panose="020B0604030504040204" pitchFamily="34" charset="0"/>
              </a:rPr>
              <a:t> </a:t>
            </a:r>
            <a:r>
              <a:rPr lang="cs-CZ" altLang="cs-CZ" sz="2000" b="1" dirty="0" err="1">
                <a:latin typeface="Tahoma" panose="020B0604030504040204" pitchFamily="34" charset="0"/>
                <a:cs typeface="Tahoma" panose="020B0604030504040204" pitchFamily="34" charset="0"/>
              </a:rPr>
              <a:t>Deliverables</a:t>
            </a:r>
            <a:endParaRPr lang="cs-CZ" altLang="cs-CZ" sz="2000" b="1" dirty="0">
              <a:latin typeface="Tahoma" panose="020B0604030504040204" pitchFamily="34" charset="0"/>
              <a:cs typeface="Tahoma" panose="020B0604030504040204" pitchFamily="34" charset="0"/>
            </a:endParaRPr>
          </a:p>
          <a:p>
            <a:pPr marL="0" indent="0">
              <a:buFontTx/>
              <a:buNone/>
            </a:pPr>
            <a:r>
              <a:rPr lang="en-GB" altLang="cs-CZ" sz="2000" dirty="0">
                <a:latin typeface="Tahoma" panose="020B0604030504040204" pitchFamily="34" charset="0"/>
                <a:cs typeface="Tahoma" panose="020B0604030504040204" pitchFamily="34" charset="0"/>
              </a:rPr>
              <a:t>Developed dampers are going to be in service railway and car producers participating on the project (e.g. </a:t>
            </a:r>
            <a:r>
              <a:rPr lang="en-GB" altLang="cs-CZ" sz="2000" dirty="0" err="1">
                <a:latin typeface="Tahoma" panose="020B0604030504040204" pitchFamily="34" charset="0"/>
                <a:cs typeface="Tahoma" panose="020B0604030504040204" pitchFamily="34" charset="0"/>
              </a:rPr>
              <a:t>Škoda</a:t>
            </a:r>
            <a:r>
              <a:rPr lang="en-GB" altLang="cs-CZ" sz="2000" dirty="0">
                <a:latin typeface="Tahoma" panose="020B0604030504040204" pitchFamily="34" charset="0"/>
                <a:cs typeface="Tahoma" panose="020B0604030504040204" pitchFamily="34" charset="0"/>
              </a:rPr>
              <a:t>). It helps to optimize driving properties of the related vehicles. The reduction of the accelerations to the vehicle body and to the road/track decreases their damage and failures during the transport. It increases the road persistence and reduces damage occurrence of the transported goods and increases passenger comfort.</a:t>
            </a:r>
            <a:r>
              <a:rPr lang="cs-CZ" altLang="cs-CZ" sz="2000" b="1" dirty="0">
                <a:solidFill>
                  <a:srgbClr val="FF0000"/>
                </a:solidFill>
                <a:latin typeface="Tahoma" panose="020B0604030504040204" pitchFamily="34" charset="0"/>
                <a:cs typeface="Tahoma" panose="020B0604030504040204" pitchFamily="34" charset="0"/>
              </a:rPr>
              <a:t> </a:t>
            </a:r>
          </a:p>
          <a:p>
            <a:pPr marL="0" indent="0">
              <a:buFontTx/>
              <a:buNone/>
            </a:pPr>
            <a:endParaRPr lang="cs-CZ" altLang="cs-CZ" sz="2000" b="1" dirty="0">
              <a:solidFill>
                <a:srgbClr val="FF0000"/>
              </a:solidFill>
              <a:latin typeface="Tahoma" panose="020B0604030504040204" pitchFamily="34" charset="0"/>
              <a:cs typeface="Tahoma" panose="020B0604030504040204" pitchFamily="34" charset="0"/>
            </a:endParaRPr>
          </a:p>
          <a:p>
            <a:pPr marL="0" indent="0">
              <a:buFontTx/>
              <a:buNone/>
            </a:pPr>
            <a:endParaRPr lang="cs-CZ" altLang="cs-CZ" sz="2000" dirty="0">
              <a:latin typeface="Tahoma" panose="020B0604030504040204" pitchFamily="34" charset="0"/>
              <a:cs typeface="Tahoma" panose="020B0604030504040204" pitchFamily="34" charset="0"/>
            </a:endParaRPr>
          </a:p>
        </p:txBody>
      </p:sp>
      <p:sp>
        <p:nvSpPr>
          <p:cNvPr id="12291" name="Rectangle 3"/>
          <p:cNvSpPr>
            <a:spLocks noGrp="1" noChangeArrowheads="1"/>
          </p:cNvSpPr>
          <p:nvPr>
            <p:ph type="title" idx="4294967295"/>
          </p:nvPr>
        </p:nvSpPr>
        <p:spPr bwMode="auto">
          <a:xfrm>
            <a:off x="457200" y="836613"/>
            <a:ext cx="8229600" cy="5095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ltLang="cs-CZ" sz="1800" dirty="0">
                <a:solidFill>
                  <a:schemeClr val="tx1"/>
                </a:solidFill>
                <a:latin typeface="Tahoma" panose="020B0604030504040204" pitchFamily="34" charset="0"/>
                <a:cs typeface="Tahoma" panose="020B0604030504040204" pitchFamily="34" charset="0"/>
              </a:rPr>
              <a:t>Current contribution of </a:t>
            </a:r>
            <a:r>
              <a:rPr lang="en-GB" altLang="cs-CZ" sz="1800" dirty="0">
                <a:solidFill>
                  <a:schemeClr val="tx1"/>
                </a:solidFill>
                <a:latin typeface="Tahoma" panose="020B0604030504040204" pitchFamily="34" charset="0"/>
                <a:cs typeface="Tahoma" panose="020B0604030504040204" pitchFamily="34" charset="0"/>
              </a:rPr>
              <a:t>DP2 WP02 Damping of Vertical and Horizontal Vibrations in Vehicle Suspensions</a:t>
            </a:r>
            <a:br>
              <a:rPr lang="cs-CZ" altLang="cs-CZ" sz="1800" dirty="0">
                <a:solidFill>
                  <a:srgbClr val="FF0000"/>
                </a:solidFill>
                <a:latin typeface="Tahoma" panose="020B0604030504040204" pitchFamily="34" charset="0"/>
                <a:cs typeface="Tahoma" panose="020B0604030504040204" pitchFamily="34" charset="0"/>
              </a:rPr>
            </a:br>
            <a:r>
              <a:rPr lang="cs-CZ" altLang="cs-CZ" sz="1800" dirty="0">
                <a:solidFill>
                  <a:schemeClr val="tx1"/>
                </a:solidFill>
                <a:latin typeface="Tahoma" panose="020B0604030504040204" pitchFamily="34" charset="0"/>
                <a:cs typeface="Tahoma" panose="020B0604030504040204" pitchFamily="34" charset="0"/>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idx="4294967295"/>
          </p:nvPr>
        </p:nvSpPr>
        <p:spPr bwMode="auto">
          <a:xfrm>
            <a:off x="457200" y="836613"/>
            <a:ext cx="8229600" cy="5095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cs-CZ" sz="1800" dirty="0">
                <a:latin typeface="Tahoma" panose="020B0604030504040204" pitchFamily="34" charset="0"/>
              </a:rPr>
              <a:t>Acknowledgement</a:t>
            </a:r>
            <a:endParaRPr lang="cs-CZ" altLang="cs-CZ" sz="1800" dirty="0">
              <a:solidFill>
                <a:schemeClr val="tx1"/>
              </a:solidFill>
              <a:latin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633598D6-E6C9-4F3B-AB21-0A9E2963DC69}"/>
              </a:ext>
            </a:extLst>
          </p:cNvPr>
          <p:cNvSpPr txBox="1"/>
          <p:nvPr/>
        </p:nvSpPr>
        <p:spPr>
          <a:xfrm>
            <a:off x="457200" y="2492896"/>
            <a:ext cx="8363272" cy="1323439"/>
          </a:xfrm>
          <a:prstGeom prst="rect">
            <a:avLst/>
          </a:prstGeom>
          <a:noFill/>
        </p:spPr>
        <p:txBody>
          <a:bodyPr wrap="square" rtlCol="0">
            <a:spAutoFit/>
          </a:bodyPr>
          <a:lstStyle/>
          <a:p>
            <a:r>
              <a:rPr lang="en-GB" i="0" dirty="0">
                <a:latin typeface="Tahoma" panose="020B0604030504040204" pitchFamily="34" charset="0"/>
                <a:ea typeface="Tahoma" panose="020B0604030504040204" pitchFamily="34" charset="0"/>
                <a:cs typeface="Tahoma" panose="020B0604030504040204" pitchFamily="34" charset="0"/>
              </a:rPr>
              <a:t>This research has been realized using the support of Technological Agency, Czech Republic, programme National Competence Centres, project #TN01000026 Josef </a:t>
            </a:r>
            <a:r>
              <a:rPr lang="en-GB" i="0" dirty="0" err="1">
                <a:latin typeface="Tahoma" panose="020B0604030504040204" pitchFamily="34" charset="0"/>
                <a:ea typeface="Tahoma" panose="020B0604030504040204" pitchFamily="34" charset="0"/>
                <a:cs typeface="Tahoma" panose="020B0604030504040204" pitchFamily="34" charset="0"/>
              </a:rPr>
              <a:t>Bozek</a:t>
            </a:r>
            <a:r>
              <a:rPr lang="en-GB" i="0" dirty="0">
                <a:latin typeface="Tahoma" panose="020B0604030504040204" pitchFamily="34" charset="0"/>
                <a:ea typeface="Tahoma" panose="020B0604030504040204" pitchFamily="34" charset="0"/>
                <a:cs typeface="Tahoma" panose="020B0604030504040204" pitchFamily="34" charset="0"/>
              </a:rPr>
              <a:t> National </a:t>
            </a:r>
            <a:r>
              <a:rPr lang="en-GB" i="0" dirty="0" err="1">
                <a:latin typeface="Tahoma" panose="020B0604030504040204" pitchFamily="34" charset="0"/>
                <a:ea typeface="Tahoma" panose="020B0604030504040204" pitchFamily="34" charset="0"/>
                <a:cs typeface="Tahoma" panose="020B0604030504040204" pitchFamily="34" charset="0"/>
              </a:rPr>
              <a:t>Center</a:t>
            </a:r>
            <a:r>
              <a:rPr lang="en-GB" i="0" dirty="0">
                <a:latin typeface="Tahoma" panose="020B0604030504040204" pitchFamily="34" charset="0"/>
                <a:ea typeface="Tahoma" panose="020B0604030504040204" pitchFamily="34" charset="0"/>
                <a:cs typeface="Tahoma" panose="020B0604030504040204" pitchFamily="34" charset="0"/>
              </a:rPr>
              <a:t> of Competence for Surface Vehicles. This support is gratefully acknowledged.</a:t>
            </a:r>
          </a:p>
        </p:txBody>
      </p:sp>
    </p:spTree>
    <p:extLst>
      <p:ext uri="{BB962C8B-B14F-4D97-AF65-F5344CB8AC3E}">
        <p14:creationId xmlns:p14="http://schemas.microsoft.com/office/powerpoint/2010/main" val="2891634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Zástupný symbol pro obsah 7">
            <a:extLst>
              <a:ext uri="{FF2B5EF4-FFF2-40B4-BE49-F238E27FC236}">
                <a16:creationId xmlns:a16="http://schemas.microsoft.com/office/drawing/2014/main" id="{5E4D3BDA-C91A-414E-A61A-91F18E1FF1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0959" y="4438630"/>
            <a:ext cx="981234" cy="1665675"/>
          </a:xfrm>
          <a:prstGeom prst="rect">
            <a:avLst/>
          </a:prstGeom>
        </p:spPr>
      </p:pic>
      <p:sp>
        <p:nvSpPr>
          <p:cNvPr id="6146" name="Content Placeholder 2"/>
          <p:cNvSpPr>
            <a:spLocks noGrp="1"/>
          </p:cNvSpPr>
          <p:nvPr>
            <p:ph idx="4294967295"/>
          </p:nvPr>
        </p:nvSpPr>
        <p:spPr bwMode="auto">
          <a:xfrm>
            <a:off x="323850" y="1484784"/>
            <a:ext cx="8496300" cy="4941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cs-CZ" altLang="cs-CZ" sz="1600" dirty="0">
                <a:latin typeface="Tahoma" panose="020B0604030504040204" pitchFamily="34" charset="0"/>
              </a:rPr>
              <a:t>Modular</a:t>
            </a:r>
            <a:r>
              <a:rPr lang="en-GB" altLang="cs-CZ" sz="1600" dirty="0">
                <a:latin typeface="Tahoma" panose="020B0604030504040204" pitchFamily="34" charset="0"/>
              </a:rPr>
              <a:t> semi-active damper for application in railway vehicle bogie</a:t>
            </a:r>
            <a:r>
              <a:rPr lang="cs-CZ" altLang="cs-CZ" sz="1600" dirty="0">
                <a:latin typeface="Tahoma" panose="020B0604030504040204" pitchFamily="34" charset="0"/>
              </a:rPr>
              <a:t> is developed, assembled and tested at railway test ring. The behavior is smooth and accelerations are reduced.</a:t>
            </a:r>
          </a:p>
          <a:p>
            <a:pPr marL="0" indent="0">
              <a:buFontTx/>
              <a:buNone/>
            </a:pPr>
            <a:endParaRPr lang="cs-CZ" altLang="cs-CZ" sz="1600" dirty="0">
              <a:latin typeface="Tahoma" panose="020B0604030504040204" pitchFamily="34" charset="0"/>
            </a:endParaRPr>
          </a:p>
          <a:p>
            <a:pPr marL="0" indent="0">
              <a:buFontTx/>
              <a:buNone/>
            </a:pPr>
            <a:endParaRPr lang="cs-CZ" altLang="cs-CZ" sz="1600" dirty="0">
              <a:latin typeface="Tahoma" panose="020B0604030504040204" pitchFamily="34" charset="0"/>
            </a:endParaRPr>
          </a:p>
          <a:p>
            <a:pPr marL="0" indent="0">
              <a:buFontTx/>
              <a:buNone/>
            </a:pPr>
            <a:endParaRPr lang="cs-CZ" altLang="cs-CZ" sz="1600" dirty="0">
              <a:latin typeface="Tahoma" panose="020B0604030504040204" pitchFamily="34" charset="0"/>
            </a:endParaRPr>
          </a:p>
          <a:p>
            <a:pPr marL="0" indent="0">
              <a:buFontTx/>
              <a:buNone/>
            </a:pPr>
            <a:endParaRPr lang="cs-CZ" altLang="cs-CZ" sz="1600" dirty="0">
              <a:latin typeface="Tahoma" panose="020B0604030504040204" pitchFamily="34" charset="0"/>
            </a:endParaRPr>
          </a:p>
          <a:p>
            <a:pPr marL="0" indent="0">
              <a:buFontTx/>
              <a:buNone/>
            </a:pPr>
            <a:endParaRPr lang="cs-CZ" altLang="cs-CZ" sz="1600" dirty="0">
              <a:latin typeface="Tahoma" panose="020B0604030504040204" pitchFamily="34" charset="0"/>
            </a:endParaRPr>
          </a:p>
          <a:p>
            <a:pPr marL="0" indent="0">
              <a:buFontTx/>
              <a:buNone/>
            </a:pPr>
            <a:endParaRPr lang="cs-CZ" altLang="cs-CZ" sz="1600" dirty="0">
              <a:latin typeface="Tahoma" panose="020B0604030504040204" pitchFamily="34" charset="0"/>
            </a:endParaRPr>
          </a:p>
          <a:p>
            <a:pPr marL="0" indent="0">
              <a:buFontTx/>
              <a:buNone/>
            </a:pPr>
            <a:r>
              <a:rPr lang="en-GB" altLang="cs-CZ" sz="1600" dirty="0">
                <a:latin typeface="Tahoma" panose="020B0604030504040204" pitchFamily="34" charset="0"/>
              </a:rPr>
              <a:t> </a:t>
            </a:r>
            <a:endParaRPr lang="cs-CZ" altLang="cs-CZ" sz="1600" dirty="0">
              <a:latin typeface="Tahoma" panose="020B0604030504040204" pitchFamily="34" charset="0"/>
            </a:endParaRPr>
          </a:p>
          <a:p>
            <a:pPr marL="0" indent="0">
              <a:buFontTx/>
              <a:buNone/>
            </a:pPr>
            <a:r>
              <a:rPr lang="cs-CZ" altLang="cs-CZ" sz="1600" dirty="0">
                <a:latin typeface="Tahoma" panose="020B0604030504040204" pitchFamily="34" charset="0"/>
              </a:rPr>
              <a:t>Development of </a:t>
            </a:r>
            <a:r>
              <a:rPr lang="en-GB" altLang="cs-CZ" sz="1600" dirty="0">
                <a:latin typeface="Tahoma" panose="020B0604030504040204" pitchFamily="34" charset="0"/>
              </a:rPr>
              <a:t>telescopic shock absorber</a:t>
            </a:r>
            <a:r>
              <a:rPr lang="cs-CZ" altLang="cs-CZ" sz="1600" dirty="0">
                <a:latin typeface="Tahoma" panose="020B0604030504040204" pitchFamily="34" charset="0"/>
              </a:rPr>
              <a:t> for small lorries</a:t>
            </a:r>
            <a:r>
              <a:rPr lang="en-GB" altLang="cs-CZ" sz="1600" dirty="0">
                <a:latin typeface="Tahoma" panose="020B0604030504040204" pitchFamily="34" charset="0"/>
              </a:rPr>
              <a:t> with variable damping reacting to changes of vehicle load, passive. Target: driving comfort.</a:t>
            </a:r>
            <a:endParaRPr lang="cs-CZ" altLang="cs-CZ" sz="1600" dirty="0">
              <a:latin typeface="Tahoma" panose="020B0604030504040204" pitchFamily="34" charset="0"/>
            </a:endParaRPr>
          </a:p>
        </p:txBody>
      </p:sp>
      <p:sp>
        <p:nvSpPr>
          <p:cNvPr id="6147" name="Rectangle 3"/>
          <p:cNvSpPr>
            <a:spLocks noGrp="1" noChangeArrowheads="1"/>
          </p:cNvSpPr>
          <p:nvPr>
            <p:ph type="title" idx="4294967295"/>
          </p:nvPr>
        </p:nvSpPr>
        <p:spPr bwMode="auto">
          <a:xfrm>
            <a:off x="457200" y="836613"/>
            <a:ext cx="8229600" cy="5095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ltLang="cs-CZ" sz="1800" dirty="0">
                <a:solidFill>
                  <a:schemeClr val="tx1"/>
                </a:solidFill>
                <a:latin typeface="Tahoma" panose="020B0604030504040204" pitchFamily="34" charset="0"/>
                <a:cs typeface="Tahoma" panose="020B0604030504040204" pitchFamily="34" charset="0"/>
              </a:rPr>
              <a:t>Abstract of works on DP2 WP02 </a:t>
            </a:r>
            <a:r>
              <a:rPr lang="en-GB" altLang="cs-CZ" sz="1800" dirty="0">
                <a:solidFill>
                  <a:schemeClr val="tx1"/>
                </a:solidFill>
                <a:latin typeface="Tahoma" panose="020B0604030504040204" pitchFamily="34" charset="0"/>
                <a:cs typeface="Tahoma" panose="020B0604030504040204" pitchFamily="34" charset="0"/>
              </a:rPr>
              <a:t>Damping of Vertical and Horizontal Vibrations in Vehicle Suspensions</a:t>
            </a:r>
            <a:br>
              <a:rPr lang="cs-CZ" altLang="cs-CZ" sz="1800" dirty="0">
                <a:solidFill>
                  <a:srgbClr val="FF0000"/>
                </a:solidFill>
                <a:latin typeface="Tahoma" panose="020B0604030504040204" pitchFamily="34" charset="0"/>
                <a:cs typeface="Tahoma" panose="020B0604030504040204" pitchFamily="34" charset="0"/>
              </a:rPr>
            </a:br>
            <a:r>
              <a:rPr lang="cs-CZ" altLang="cs-CZ" sz="1800" dirty="0">
                <a:solidFill>
                  <a:schemeClr val="tx1"/>
                </a:solidFill>
                <a:latin typeface="Tahoma" panose="020B0604030504040204" pitchFamily="34" charset="0"/>
                <a:cs typeface="Tahoma" panose="020B0604030504040204" pitchFamily="34" charset="0"/>
              </a:rPr>
              <a:t> </a:t>
            </a:r>
          </a:p>
        </p:txBody>
      </p:sp>
      <p:pic>
        <p:nvPicPr>
          <p:cNvPr id="4" name="Obrázek 9">
            <a:extLst>
              <a:ext uri="{FF2B5EF4-FFF2-40B4-BE49-F238E27FC236}">
                <a16:creationId xmlns:a16="http://schemas.microsoft.com/office/drawing/2014/main" id="{CD2C0541-5CA2-497F-AF6E-534A5001F58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1520" y="2055973"/>
            <a:ext cx="2232250" cy="2019723"/>
          </a:xfrm>
          <a:prstGeom prst="rect">
            <a:avLst/>
          </a:prstGeom>
        </p:spPr>
      </p:pic>
      <p:graphicFrame>
        <p:nvGraphicFramePr>
          <p:cNvPr id="6" name="Graf 6">
            <a:extLst>
              <a:ext uri="{FF2B5EF4-FFF2-40B4-BE49-F238E27FC236}">
                <a16:creationId xmlns:a16="http://schemas.microsoft.com/office/drawing/2014/main" id="{12B8B9EC-897D-429A-A668-AB2529A3630F}"/>
              </a:ext>
            </a:extLst>
          </p:cNvPr>
          <p:cNvGraphicFramePr>
            <a:graphicFrameLocks/>
          </p:cNvGraphicFramePr>
          <p:nvPr>
            <p:extLst>
              <p:ext uri="{D42A27DB-BD31-4B8C-83A1-F6EECF244321}">
                <p14:modId xmlns:p14="http://schemas.microsoft.com/office/powerpoint/2010/main" val="3533481911"/>
              </p:ext>
            </p:extLst>
          </p:nvPr>
        </p:nvGraphicFramePr>
        <p:xfrm>
          <a:off x="2461052" y="2047966"/>
          <a:ext cx="3363275" cy="202910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Graf 11">
            <a:extLst>
              <a:ext uri="{FF2B5EF4-FFF2-40B4-BE49-F238E27FC236}">
                <a16:creationId xmlns:a16="http://schemas.microsoft.com/office/drawing/2014/main" id="{F1A3F417-BFAA-468B-AD6E-30D73F4DC82F}"/>
              </a:ext>
            </a:extLst>
          </p:cNvPr>
          <p:cNvGraphicFramePr>
            <a:graphicFrameLocks/>
          </p:cNvGraphicFramePr>
          <p:nvPr>
            <p:extLst>
              <p:ext uri="{D42A27DB-BD31-4B8C-83A1-F6EECF244321}">
                <p14:modId xmlns:p14="http://schemas.microsoft.com/office/powerpoint/2010/main" val="325950791"/>
              </p:ext>
            </p:extLst>
          </p:nvPr>
        </p:nvGraphicFramePr>
        <p:xfrm>
          <a:off x="5597357" y="2043092"/>
          <a:ext cx="3363276" cy="20291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Group 1">
            <a:extLst>
              <a:ext uri="{FF2B5EF4-FFF2-40B4-BE49-F238E27FC236}">
                <a16:creationId xmlns:a16="http://schemas.microsoft.com/office/drawing/2014/main" id="{068B4D9D-D1B5-413F-8521-1B998A82150C}"/>
              </a:ext>
            </a:extLst>
          </p:cNvPr>
          <p:cNvGrpSpPr/>
          <p:nvPr/>
        </p:nvGrpSpPr>
        <p:grpSpPr>
          <a:xfrm>
            <a:off x="323850" y="4581128"/>
            <a:ext cx="2453241" cy="1599105"/>
            <a:chOff x="1179046" y="3620616"/>
            <a:chExt cx="5377447" cy="3505200"/>
          </a:xfrm>
        </p:grpSpPr>
        <p:grpSp>
          <p:nvGrpSpPr>
            <p:cNvPr id="24" name="Plátno 1">
              <a:extLst>
                <a:ext uri="{FF2B5EF4-FFF2-40B4-BE49-F238E27FC236}">
                  <a16:creationId xmlns:a16="http://schemas.microsoft.com/office/drawing/2014/main" id="{17749E47-C948-438E-842E-96D82CCDB3C7}"/>
                </a:ext>
              </a:extLst>
            </p:cNvPr>
            <p:cNvGrpSpPr/>
            <p:nvPr/>
          </p:nvGrpSpPr>
          <p:grpSpPr>
            <a:xfrm>
              <a:off x="1179046" y="3620616"/>
              <a:ext cx="5377447" cy="3505200"/>
              <a:chOff x="0" y="0"/>
              <a:chExt cx="5377447" cy="3505200"/>
            </a:xfrm>
          </p:grpSpPr>
          <p:sp>
            <p:nvSpPr>
              <p:cNvPr id="25" name="Obdélník 25">
                <a:extLst>
                  <a:ext uri="{FF2B5EF4-FFF2-40B4-BE49-F238E27FC236}">
                    <a16:creationId xmlns:a16="http://schemas.microsoft.com/office/drawing/2014/main" id="{DCD67740-84CF-4B0E-9466-03EE32AD36FD}"/>
                  </a:ext>
                </a:extLst>
              </p:cNvPr>
              <p:cNvSpPr/>
              <p:nvPr/>
            </p:nvSpPr>
            <p:spPr>
              <a:xfrm>
                <a:off x="0" y="0"/>
                <a:ext cx="4735195" cy="3505200"/>
              </a:xfrm>
              <a:prstGeom prst="rect">
                <a:avLst/>
              </a:prstGeom>
            </p:spPr>
          </p:sp>
          <p:cxnSp>
            <p:nvCxnSpPr>
              <p:cNvPr id="26" name="Přímá spojnice 26">
                <a:extLst>
                  <a:ext uri="{FF2B5EF4-FFF2-40B4-BE49-F238E27FC236}">
                    <a16:creationId xmlns:a16="http://schemas.microsoft.com/office/drawing/2014/main" id="{2B2A9C16-3C56-411C-8343-F1AD253D95DE}"/>
                  </a:ext>
                </a:extLst>
              </p:cNvPr>
              <p:cNvCxnSpPr/>
              <p:nvPr/>
            </p:nvCxnSpPr>
            <p:spPr>
              <a:xfrm>
                <a:off x="1012372" y="522515"/>
                <a:ext cx="0" cy="267788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Přímá spojnice 27">
                <a:extLst>
                  <a:ext uri="{FF2B5EF4-FFF2-40B4-BE49-F238E27FC236}">
                    <a16:creationId xmlns:a16="http://schemas.microsoft.com/office/drawing/2014/main" id="{DD893EE3-D103-4ECB-95CA-CC795881D23F}"/>
                  </a:ext>
                </a:extLst>
              </p:cNvPr>
              <p:cNvCxnSpPr/>
              <p:nvPr/>
            </p:nvCxnSpPr>
            <p:spPr>
              <a:xfrm>
                <a:off x="2258990" y="522605"/>
                <a:ext cx="0" cy="267779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Přímá spojnice 28">
                <a:extLst>
                  <a:ext uri="{FF2B5EF4-FFF2-40B4-BE49-F238E27FC236}">
                    <a16:creationId xmlns:a16="http://schemas.microsoft.com/office/drawing/2014/main" id="{3678D82E-A547-47A6-B7B0-6E3B90C2D51E}"/>
                  </a:ext>
                </a:extLst>
              </p:cNvPr>
              <p:cNvCxnSpPr/>
              <p:nvPr/>
            </p:nvCxnSpPr>
            <p:spPr>
              <a:xfrm flipH="1">
                <a:off x="1012372" y="522515"/>
                <a:ext cx="12466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Přímá spojnice 29">
                <a:extLst>
                  <a:ext uri="{FF2B5EF4-FFF2-40B4-BE49-F238E27FC236}">
                    <a16:creationId xmlns:a16="http://schemas.microsoft.com/office/drawing/2014/main" id="{37D12D59-1F8A-4E54-8DE3-9C6FD57E9F93}"/>
                  </a:ext>
                </a:extLst>
              </p:cNvPr>
              <p:cNvCxnSpPr/>
              <p:nvPr/>
            </p:nvCxnSpPr>
            <p:spPr>
              <a:xfrm flipH="1">
                <a:off x="1012372" y="3200179"/>
                <a:ext cx="124650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Přímá spojnice 30">
                <a:extLst>
                  <a:ext uri="{FF2B5EF4-FFF2-40B4-BE49-F238E27FC236}">
                    <a16:creationId xmlns:a16="http://schemas.microsoft.com/office/drawing/2014/main" id="{A5C1692A-2545-4EEC-B240-7913494E5482}"/>
                  </a:ext>
                </a:extLst>
              </p:cNvPr>
              <p:cNvCxnSpPr/>
              <p:nvPr/>
            </p:nvCxnSpPr>
            <p:spPr>
              <a:xfrm flipH="1">
                <a:off x="1654629" y="76186"/>
                <a:ext cx="1" cy="173036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Obdélník 31">
                <a:extLst>
                  <a:ext uri="{FF2B5EF4-FFF2-40B4-BE49-F238E27FC236}">
                    <a16:creationId xmlns:a16="http://schemas.microsoft.com/office/drawing/2014/main" id="{96429DB3-53B2-4EF0-9180-65BC9EADF033}"/>
                  </a:ext>
                </a:extLst>
              </p:cNvPr>
              <p:cNvSpPr/>
              <p:nvPr/>
            </p:nvSpPr>
            <p:spPr>
              <a:xfrm>
                <a:off x="1012372" y="1741715"/>
                <a:ext cx="1246618" cy="29391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sz="800"/>
              </a:p>
            </p:txBody>
          </p:sp>
          <p:cxnSp>
            <p:nvCxnSpPr>
              <p:cNvPr id="32" name="Přímá spojnice 32">
                <a:extLst>
                  <a:ext uri="{FF2B5EF4-FFF2-40B4-BE49-F238E27FC236}">
                    <a16:creationId xmlns:a16="http://schemas.microsoft.com/office/drawing/2014/main" id="{F2D44943-4C1B-4A65-BC20-2F8ED8151FD9}"/>
                  </a:ext>
                </a:extLst>
              </p:cNvPr>
              <p:cNvCxnSpPr/>
              <p:nvPr/>
            </p:nvCxnSpPr>
            <p:spPr>
              <a:xfrm>
                <a:off x="1012372" y="1404257"/>
                <a:ext cx="124661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Přímá spojnice 33">
                <a:extLst>
                  <a:ext uri="{FF2B5EF4-FFF2-40B4-BE49-F238E27FC236}">
                    <a16:creationId xmlns:a16="http://schemas.microsoft.com/office/drawing/2014/main" id="{D6546714-BE64-43E3-BF00-0734A9ADB2E1}"/>
                  </a:ext>
                </a:extLst>
              </p:cNvPr>
              <p:cNvCxnSpPr/>
              <p:nvPr/>
            </p:nvCxnSpPr>
            <p:spPr>
              <a:xfrm>
                <a:off x="1012372" y="2443956"/>
                <a:ext cx="124650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Přímá spojnice se šipkou 34">
                <a:extLst>
                  <a:ext uri="{FF2B5EF4-FFF2-40B4-BE49-F238E27FC236}">
                    <a16:creationId xmlns:a16="http://schemas.microsoft.com/office/drawing/2014/main" id="{3C486EA6-404F-4551-97BE-5BB0BAECB7BC}"/>
                  </a:ext>
                </a:extLst>
              </p:cNvPr>
              <p:cNvCxnSpPr/>
              <p:nvPr/>
            </p:nvCxnSpPr>
            <p:spPr>
              <a:xfrm>
                <a:off x="2258877" y="1404132"/>
                <a:ext cx="778238" cy="489983"/>
              </a:xfrm>
              <a:prstGeom prst="straightConnector1">
                <a:avLst/>
              </a:prstGeom>
              <a:ln w="254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5" name="Přímá spojnice se šipkou 35">
                <a:extLst>
                  <a:ext uri="{FF2B5EF4-FFF2-40B4-BE49-F238E27FC236}">
                    <a16:creationId xmlns:a16="http://schemas.microsoft.com/office/drawing/2014/main" id="{2B1440CF-F71F-4445-A346-87230F1FBC75}"/>
                  </a:ext>
                </a:extLst>
              </p:cNvPr>
              <p:cNvCxnSpPr/>
              <p:nvPr/>
            </p:nvCxnSpPr>
            <p:spPr>
              <a:xfrm flipV="1">
                <a:off x="2259240" y="2035449"/>
                <a:ext cx="777875" cy="408089"/>
              </a:xfrm>
              <a:prstGeom prst="straightConnector1">
                <a:avLst/>
              </a:prstGeom>
              <a:ln w="254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ové pole 23">
                <a:extLst>
                  <a:ext uri="{FF2B5EF4-FFF2-40B4-BE49-F238E27FC236}">
                    <a16:creationId xmlns:a16="http://schemas.microsoft.com/office/drawing/2014/main" id="{E21E7253-BB05-4325-AE88-1BE87C2B6DC6}"/>
                  </a:ext>
                </a:extLst>
              </p:cNvPr>
              <p:cNvSpPr txBox="1"/>
              <p:nvPr/>
            </p:nvSpPr>
            <p:spPr>
              <a:xfrm>
                <a:off x="3037115" y="1561382"/>
                <a:ext cx="2340332" cy="790052"/>
              </a:xfrm>
              <a:prstGeom prst="rect">
                <a:avLst/>
              </a:prstGeom>
              <a:solidFill>
                <a:schemeClr val="lt1"/>
              </a:solidFill>
              <a:ln w="28575">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sz="900" i="0" dirty="0"/>
                  <a:t>Comfort zone – medium or no load</a:t>
                </a:r>
                <a:endParaRPr lang="cs-CZ" sz="400" i="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7" name="Přímá spojnice 37">
                <a:extLst>
                  <a:ext uri="{FF2B5EF4-FFF2-40B4-BE49-F238E27FC236}">
                    <a16:creationId xmlns:a16="http://schemas.microsoft.com/office/drawing/2014/main" id="{6A3053C5-9A14-46B0-A2D1-F575BB09F63D}"/>
                  </a:ext>
                </a:extLst>
              </p:cNvPr>
              <p:cNvCxnSpPr/>
              <p:nvPr/>
            </p:nvCxnSpPr>
            <p:spPr>
              <a:xfrm flipH="1">
                <a:off x="163286" y="1893947"/>
                <a:ext cx="64225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Přímá spojnice se šipkou 38">
                <a:extLst>
                  <a:ext uri="{FF2B5EF4-FFF2-40B4-BE49-F238E27FC236}">
                    <a16:creationId xmlns:a16="http://schemas.microsoft.com/office/drawing/2014/main" id="{95D6C505-A5B2-4057-8A1D-012A757E2251}"/>
                  </a:ext>
                </a:extLst>
              </p:cNvPr>
              <p:cNvCxnSpPr/>
              <p:nvPr/>
            </p:nvCxnSpPr>
            <p:spPr>
              <a:xfrm flipV="1">
                <a:off x="478972" y="925286"/>
                <a:ext cx="0" cy="96866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ové pole 26">
                <a:extLst>
                  <a:ext uri="{FF2B5EF4-FFF2-40B4-BE49-F238E27FC236}">
                    <a16:creationId xmlns:a16="http://schemas.microsoft.com/office/drawing/2014/main" id="{713BC65B-46CD-4B21-924E-F8C0A9FCD5F2}"/>
                  </a:ext>
                </a:extLst>
              </p:cNvPr>
              <p:cNvSpPr txBox="1"/>
              <p:nvPr/>
            </p:nvSpPr>
            <p:spPr>
              <a:xfrm>
                <a:off x="566058" y="925204"/>
                <a:ext cx="446314" cy="66390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sz="800">
                    <a:effectLst/>
                    <a:latin typeface="Calibri" panose="020F0502020204030204" pitchFamily="34" charset="0"/>
                    <a:ea typeface="Calibri" panose="020F0502020204030204" pitchFamily="34" charset="0"/>
                    <a:cs typeface="Times New Roman" panose="02020603050405020304" pitchFamily="18" charset="0"/>
                  </a:rPr>
                  <a:t>X</a:t>
                </a:r>
                <a:endParaRPr lang="cs-CZ" sz="4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40" name="Textové pole 23">
              <a:extLst>
                <a:ext uri="{FF2B5EF4-FFF2-40B4-BE49-F238E27FC236}">
                  <a16:creationId xmlns:a16="http://schemas.microsoft.com/office/drawing/2014/main" id="{82AB2913-D35F-4F56-A02B-4445EE62CEB1}"/>
                </a:ext>
              </a:extLst>
            </p:cNvPr>
            <p:cNvSpPr txBox="1"/>
            <p:nvPr/>
          </p:nvSpPr>
          <p:spPr>
            <a:xfrm>
              <a:off x="3930384" y="4129496"/>
              <a:ext cx="2626109" cy="790054"/>
            </a:xfrm>
            <a:prstGeom prst="rect">
              <a:avLst/>
            </a:prstGeom>
            <a:solidFill>
              <a:schemeClr val="lt1"/>
            </a:solidFill>
            <a:ln w="28575">
              <a:solidFill>
                <a:srgbClr val="00B05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sz="900" i="0" dirty="0"/>
                <a:t>zone of strong damping – heavy load</a:t>
              </a:r>
              <a:endParaRPr lang="cs-CZ" sz="400" i="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1" name="Přímá spojnice se šipkou 41">
              <a:extLst>
                <a:ext uri="{FF2B5EF4-FFF2-40B4-BE49-F238E27FC236}">
                  <a16:creationId xmlns:a16="http://schemas.microsoft.com/office/drawing/2014/main" id="{88528F02-846D-4155-9496-01B6FBB83DE7}"/>
                </a:ext>
              </a:extLst>
            </p:cNvPr>
            <p:cNvCxnSpPr>
              <a:cxnSpLocks/>
              <a:endCxn id="40" idx="1"/>
            </p:cNvCxnSpPr>
            <p:nvPr/>
          </p:nvCxnSpPr>
          <p:spPr>
            <a:xfrm flipV="1">
              <a:off x="3201949" y="4524523"/>
              <a:ext cx="728435" cy="123551"/>
            </a:xfrm>
            <a:prstGeom prst="straightConnector1">
              <a:avLst/>
            </a:prstGeom>
            <a:ln w="25400">
              <a:solidFill>
                <a:srgbClr val="00B05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2" name="Přímá spojnice se šipkou 42">
              <a:extLst>
                <a:ext uri="{FF2B5EF4-FFF2-40B4-BE49-F238E27FC236}">
                  <a16:creationId xmlns:a16="http://schemas.microsoft.com/office/drawing/2014/main" id="{DAAD2642-5BF2-45A3-8281-64307D269852}"/>
                </a:ext>
              </a:extLst>
            </p:cNvPr>
            <p:cNvCxnSpPr>
              <a:cxnSpLocks/>
              <a:endCxn id="40" idx="1"/>
            </p:cNvCxnSpPr>
            <p:nvPr/>
          </p:nvCxnSpPr>
          <p:spPr>
            <a:xfrm flipV="1">
              <a:off x="2992223" y="4524523"/>
              <a:ext cx="938162" cy="1988251"/>
            </a:xfrm>
            <a:prstGeom prst="straightConnector1">
              <a:avLst/>
            </a:prstGeom>
            <a:ln w="25400">
              <a:solidFill>
                <a:srgbClr val="00B050"/>
              </a:solidFill>
              <a:headEnd type="oval"/>
              <a:tailEnd type="none"/>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37828AAB-A893-4304-AD63-16634729C39E}"/>
              </a:ext>
            </a:extLst>
          </p:cNvPr>
          <p:cNvSpPr txBox="1"/>
          <p:nvPr/>
        </p:nvSpPr>
        <p:spPr>
          <a:xfrm>
            <a:off x="251520" y="6121553"/>
            <a:ext cx="2743059" cy="307777"/>
          </a:xfrm>
          <a:prstGeom prst="rect">
            <a:avLst/>
          </a:prstGeom>
          <a:noFill/>
        </p:spPr>
        <p:txBody>
          <a:bodyPr wrap="none" rtlCol="0">
            <a:spAutoFit/>
          </a:bodyPr>
          <a:lstStyle/>
          <a:p>
            <a:r>
              <a:rPr lang="cs-CZ" sz="1400" i="0" dirty="0"/>
              <a:t>Specification of desired behaviour</a:t>
            </a:r>
            <a:endParaRPr lang="en-GB" sz="1400" i="0" dirty="0"/>
          </a:p>
        </p:txBody>
      </p:sp>
      <p:sp>
        <p:nvSpPr>
          <p:cNvPr id="53" name="TextBox 52">
            <a:extLst>
              <a:ext uri="{FF2B5EF4-FFF2-40B4-BE49-F238E27FC236}">
                <a16:creationId xmlns:a16="http://schemas.microsoft.com/office/drawing/2014/main" id="{EE836FBD-3146-4561-A3EC-9F1E38C9A092}"/>
              </a:ext>
            </a:extLst>
          </p:cNvPr>
          <p:cNvSpPr txBox="1"/>
          <p:nvPr/>
        </p:nvSpPr>
        <p:spPr>
          <a:xfrm>
            <a:off x="3782795" y="6104305"/>
            <a:ext cx="1851789" cy="307777"/>
          </a:xfrm>
          <a:prstGeom prst="rect">
            <a:avLst/>
          </a:prstGeom>
          <a:noFill/>
        </p:spPr>
        <p:txBody>
          <a:bodyPr wrap="none" rtlCol="0">
            <a:spAutoFit/>
          </a:bodyPr>
          <a:lstStyle/>
          <a:p>
            <a:r>
              <a:rPr lang="cs-CZ" sz="1400" i="0" dirty="0"/>
              <a:t>Concepts of realization</a:t>
            </a:r>
            <a:endParaRPr lang="en-GB" sz="1400" i="0" dirty="0"/>
          </a:p>
        </p:txBody>
      </p:sp>
      <p:grpSp>
        <p:nvGrpSpPr>
          <p:cNvPr id="97" name="Group 4">
            <a:extLst>
              <a:ext uri="{FF2B5EF4-FFF2-40B4-BE49-F238E27FC236}">
                <a16:creationId xmlns:a16="http://schemas.microsoft.com/office/drawing/2014/main" id="{9F438CE9-9D35-4A6D-A2CA-C17FF9A10A1F}"/>
              </a:ext>
            </a:extLst>
          </p:cNvPr>
          <p:cNvGrpSpPr/>
          <p:nvPr/>
        </p:nvGrpSpPr>
        <p:grpSpPr>
          <a:xfrm>
            <a:off x="2967507" y="4960654"/>
            <a:ext cx="619824" cy="1142346"/>
            <a:chOff x="5899695" y="2543696"/>
            <a:chExt cx="1332378" cy="2610490"/>
          </a:xfrm>
        </p:grpSpPr>
        <p:grpSp>
          <p:nvGrpSpPr>
            <p:cNvPr id="98" name="Group 5">
              <a:extLst>
                <a:ext uri="{FF2B5EF4-FFF2-40B4-BE49-F238E27FC236}">
                  <a16:creationId xmlns:a16="http://schemas.microsoft.com/office/drawing/2014/main" id="{3FCEC183-3372-498F-A088-643FD7038024}"/>
                </a:ext>
              </a:extLst>
            </p:cNvPr>
            <p:cNvGrpSpPr/>
            <p:nvPr/>
          </p:nvGrpSpPr>
          <p:grpSpPr>
            <a:xfrm>
              <a:off x="5899695" y="3366950"/>
              <a:ext cx="800363" cy="1787236"/>
              <a:chOff x="7031440" y="899738"/>
              <a:chExt cx="800363" cy="1787236"/>
            </a:xfrm>
          </p:grpSpPr>
          <p:sp>
            <p:nvSpPr>
              <p:cNvPr id="104" name="Oval 11">
                <a:extLst>
                  <a:ext uri="{FF2B5EF4-FFF2-40B4-BE49-F238E27FC236}">
                    <a16:creationId xmlns:a16="http://schemas.microsoft.com/office/drawing/2014/main" id="{9C7A0F88-3548-4D98-8D55-DC8DE181486A}"/>
                  </a:ext>
                </a:extLst>
              </p:cNvPr>
              <p:cNvSpPr/>
              <p:nvPr/>
            </p:nvSpPr>
            <p:spPr>
              <a:xfrm>
                <a:off x="7031440" y="1209675"/>
                <a:ext cx="593324" cy="1133818"/>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sp>
            <p:nvSpPr>
              <p:cNvPr id="105" name="Rectangle 12">
                <a:extLst>
                  <a:ext uri="{FF2B5EF4-FFF2-40B4-BE49-F238E27FC236}">
                    <a16:creationId xmlns:a16="http://schemas.microsoft.com/office/drawing/2014/main" id="{AB46133E-CE43-47EB-97A9-DE2A7193045A}"/>
                  </a:ext>
                </a:extLst>
              </p:cNvPr>
              <p:cNvSpPr/>
              <p:nvPr/>
            </p:nvSpPr>
            <p:spPr>
              <a:xfrm>
                <a:off x="7195098" y="899738"/>
                <a:ext cx="133004" cy="1787236"/>
              </a:xfrm>
              <a:prstGeom prst="rect">
                <a:avLst/>
              </a:prstGeom>
              <a:pattFill prst="wdDnDiag">
                <a:fgClr>
                  <a:schemeClr val="accent1">
                    <a:lumMod val="50000"/>
                  </a:schemeClr>
                </a:fgClr>
                <a:bgClr>
                  <a:schemeClr val="bg1"/>
                </a:bgClr>
              </a:patt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sp>
            <p:nvSpPr>
              <p:cNvPr id="106" name="Oval 13">
                <a:extLst>
                  <a:ext uri="{FF2B5EF4-FFF2-40B4-BE49-F238E27FC236}">
                    <a16:creationId xmlns:a16="http://schemas.microsoft.com/office/drawing/2014/main" id="{C5E3602B-B8B9-490F-A588-E4CD387304F7}"/>
                  </a:ext>
                </a:extLst>
              </p:cNvPr>
              <p:cNvSpPr/>
              <p:nvPr/>
            </p:nvSpPr>
            <p:spPr>
              <a:xfrm>
                <a:off x="7041312" y="1224141"/>
                <a:ext cx="573579" cy="1104888"/>
              </a:xfrm>
              <a:prstGeom prst="ellipse">
                <a:avLst/>
              </a:prstGeom>
              <a:pattFill prst="wdDnDiag">
                <a:fgClr>
                  <a:schemeClr val="accent1">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sp>
            <p:nvSpPr>
              <p:cNvPr id="107" name="Oval 14">
                <a:extLst>
                  <a:ext uri="{FF2B5EF4-FFF2-40B4-BE49-F238E27FC236}">
                    <a16:creationId xmlns:a16="http://schemas.microsoft.com/office/drawing/2014/main" id="{2791A573-4879-4DA4-B653-BD35AB6C0759}"/>
                  </a:ext>
                </a:extLst>
              </p:cNvPr>
              <p:cNvSpPr/>
              <p:nvPr/>
            </p:nvSpPr>
            <p:spPr>
              <a:xfrm>
                <a:off x="7195098" y="1147762"/>
                <a:ext cx="573579" cy="12668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sp>
            <p:nvSpPr>
              <p:cNvPr id="108" name="Oval 15">
                <a:extLst>
                  <a:ext uri="{FF2B5EF4-FFF2-40B4-BE49-F238E27FC236}">
                    <a16:creationId xmlns:a16="http://schemas.microsoft.com/office/drawing/2014/main" id="{AB0907E2-9231-4CCC-A4FA-D63557177B8F}"/>
                  </a:ext>
                </a:extLst>
              </p:cNvPr>
              <p:cNvSpPr/>
              <p:nvPr/>
            </p:nvSpPr>
            <p:spPr>
              <a:xfrm>
                <a:off x="7184707" y="1147762"/>
                <a:ext cx="573579" cy="1266825"/>
              </a:xfrm>
              <a:prstGeom prst="ellips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sp>
            <p:nvSpPr>
              <p:cNvPr id="109" name="Rectangle 16">
                <a:extLst>
                  <a:ext uri="{FF2B5EF4-FFF2-40B4-BE49-F238E27FC236}">
                    <a16:creationId xmlns:a16="http://schemas.microsoft.com/office/drawing/2014/main" id="{36306568-7B9D-48F4-A9F3-7BD2269BB8EB}"/>
                  </a:ext>
                </a:extLst>
              </p:cNvPr>
              <p:cNvSpPr/>
              <p:nvPr/>
            </p:nvSpPr>
            <p:spPr>
              <a:xfrm>
                <a:off x="7358481" y="1033463"/>
                <a:ext cx="473322" cy="1510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grpSp>
        <p:cxnSp>
          <p:nvCxnSpPr>
            <p:cNvPr id="99" name="Straight Connector 6">
              <a:extLst>
                <a:ext uri="{FF2B5EF4-FFF2-40B4-BE49-F238E27FC236}">
                  <a16:creationId xmlns:a16="http://schemas.microsoft.com/office/drawing/2014/main" id="{6B61DE6F-3C65-4411-B423-E40D2ACEC5AC}"/>
                </a:ext>
              </a:extLst>
            </p:cNvPr>
            <p:cNvCxnSpPr>
              <a:cxnSpLocks/>
              <a:endCxn id="100" idx="0"/>
            </p:cNvCxnSpPr>
            <p:nvPr/>
          </p:nvCxnSpPr>
          <p:spPr>
            <a:xfrm>
              <a:off x="6101542" y="3366950"/>
              <a:ext cx="1064029"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00" name="Rectangle 7">
              <a:extLst>
                <a:ext uri="{FF2B5EF4-FFF2-40B4-BE49-F238E27FC236}">
                  <a16:creationId xmlns:a16="http://schemas.microsoft.com/office/drawing/2014/main" id="{986E5706-C65C-4C5A-8DE8-593FCEC0BF55}"/>
                </a:ext>
              </a:extLst>
            </p:cNvPr>
            <p:cNvSpPr/>
            <p:nvPr/>
          </p:nvSpPr>
          <p:spPr>
            <a:xfrm>
              <a:off x="7099069" y="3366950"/>
              <a:ext cx="133004" cy="1787236"/>
            </a:xfrm>
            <a:prstGeom prst="rect">
              <a:avLst/>
            </a:prstGeom>
            <a:pattFill prst="wdDnDiag">
              <a:fgClr>
                <a:schemeClr val="accent1">
                  <a:lumMod val="50000"/>
                </a:schemeClr>
              </a:fgClr>
              <a:bgClr>
                <a:schemeClr val="bg1"/>
              </a:bgClr>
            </a:patt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sp>
          <p:nvSpPr>
            <p:cNvPr id="101" name="Rectangle 8">
              <a:extLst>
                <a:ext uri="{FF2B5EF4-FFF2-40B4-BE49-F238E27FC236}">
                  <a16:creationId xmlns:a16="http://schemas.microsoft.com/office/drawing/2014/main" id="{B3EC1900-2C18-4674-89E2-63AEAC7403D4}"/>
                </a:ext>
              </a:extLst>
            </p:cNvPr>
            <p:cNvSpPr/>
            <p:nvPr/>
          </p:nvSpPr>
          <p:spPr>
            <a:xfrm>
              <a:off x="6226232" y="3865419"/>
              <a:ext cx="814647" cy="332509"/>
            </a:xfrm>
            <a:prstGeom prst="rect">
              <a:avLst/>
            </a:pr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sp>
          <p:nvSpPr>
            <p:cNvPr id="102" name="Rectangle 9">
              <a:extLst>
                <a:ext uri="{FF2B5EF4-FFF2-40B4-BE49-F238E27FC236}">
                  <a16:creationId xmlns:a16="http://schemas.microsoft.com/office/drawing/2014/main" id="{A0E46552-6D31-4D6F-B911-1705857FE189}"/>
                </a:ext>
              </a:extLst>
            </p:cNvPr>
            <p:cNvSpPr/>
            <p:nvPr/>
          </p:nvSpPr>
          <p:spPr>
            <a:xfrm>
              <a:off x="6591992" y="2543696"/>
              <a:ext cx="108066" cy="13217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cxnSp>
          <p:nvCxnSpPr>
            <p:cNvPr id="103" name="Straight Connector 10">
              <a:extLst>
                <a:ext uri="{FF2B5EF4-FFF2-40B4-BE49-F238E27FC236}">
                  <a16:creationId xmlns:a16="http://schemas.microsoft.com/office/drawing/2014/main" id="{950BE1D9-B4BE-40D9-8049-CC928D19913F}"/>
                </a:ext>
              </a:extLst>
            </p:cNvPr>
            <p:cNvCxnSpPr>
              <a:endCxn id="100" idx="2"/>
            </p:cNvCxnSpPr>
            <p:nvPr/>
          </p:nvCxnSpPr>
          <p:spPr>
            <a:xfrm>
              <a:off x="6168044" y="5154186"/>
              <a:ext cx="997527"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157" name="Group 6156">
            <a:extLst>
              <a:ext uri="{FF2B5EF4-FFF2-40B4-BE49-F238E27FC236}">
                <a16:creationId xmlns:a16="http://schemas.microsoft.com/office/drawing/2014/main" id="{BBF9ED08-56AA-405B-8539-51BFA3ECC875}"/>
              </a:ext>
            </a:extLst>
          </p:cNvPr>
          <p:cNvGrpSpPr/>
          <p:nvPr/>
        </p:nvGrpSpPr>
        <p:grpSpPr>
          <a:xfrm>
            <a:off x="3696551" y="4960654"/>
            <a:ext cx="861579" cy="1142337"/>
            <a:chOff x="3696551" y="4960654"/>
            <a:chExt cx="861579" cy="1142337"/>
          </a:xfrm>
        </p:grpSpPr>
        <p:grpSp>
          <p:nvGrpSpPr>
            <p:cNvPr id="110" name="Group 17">
              <a:extLst>
                <a:ext uri="{FF2B5EF4-FFF2-40B4-BE49-F238E27FC236}">
                  <a16:creationId xmlns:a16="http://schemas.microsoft.com/office/drawing/2014/main" id="{A1E78069-2814-4901-A20E-4A3D23E94EF0}"/>
                </a:ext>
              </a:extLst>
            </p:cNvPr>
            <p:cNvGrpSpPr/>
            <p:nvPr/>
          </p:nvGrpSpPr>
          <p:grpSpPr>
            <a:xfrm>
              <a:off x="3696551" y="4960654"/>
              <a:ext cx="861579" cy="1142337"/>
              <a:chOff x="3507971" y="1146863"/>
              <a:chExt cx="1545471" cy="2610490"/>
            </a:xfrm>
          </p:grpSpPr>
          <p:cxnSp>
            <p:nvCxnSpPr>
              <p:cNvPr id="111" name="Straight Connector 18">
                <a:extLst>
                  <a:ext uri="{FF2B5EF4-FFF2-40B4-BE49-F238E27FC236}">
                    <a16:creationId xmlns:a16="http://schemas.microsoft.com/office/drawing/2014/main" id="{849B23E4-E4FE-4BA9-A076-F3FE5E7A33F7}"/>
                  </a:ext>
                </a:extLst>
              </p:cNvPr>
              <p:cNvCxnSpPr>
                <a:cxnSpLocks/>
                <a:stCxn id="113" idx="0"/>
                <a:endCxn id="112" idx="0"/>
              </p:cNvCxnSpPr>
              <p:nvPr/>
            </p:nvCxnSpPr>
            <p:spPr>
              <a:xfrm>
                <a:off x="3574473" y="1970117"/>
                <a:ext cx="1064029"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12" name="Rectangle 19">
                <a:extLst>
                  <a:ext uri="{FF2B5EF4-FFF2-40B4-BE49-F238E27FC236}">
                    <a16:creationId xmlns:a16="http://schemas.microsoft.com/office/drawing/2014/main" id="{203A75AF-E3D9-4A6D-9AE9-A637F26A1B53}"/>
                  </a:ext>
                </a:extLst>
              </p:cNvPr>
              <p:cNvSpPr/>
              <p:nvPr/>
            </p:nvSpPr>
            <p:spPr>
              <a:xfrm>
                <a:off x="4572000" y="1970117"/>
                <a:ext cx="133004" cy="1787236"/>
              </a:xfrm>
              <a:prstGeom prst="rect">
                <a:avLst/>
              </a:prstGeom>
              <a:pattFill prst="wdDnDiag">
                <a:fgClr>
                  <a:schemeClr val="accent1">
                    <a:lumMod val="50000"/>
                  </a:schemeClr>
                </a:fgClr>
                <a:bgClr>
                  <a:schemeClr val="bg1"/>
                </a:bgClr>
              </a:patt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sp>
            <p:nvSpPr>
              <p:cNvPr id="113" name="Rectangle 20">
                <a:extLst>
                  <a:ext uri="{FF2B5EF4-FFF2-40B4-BE49-F238E27FC236}">
                    <a16:creationId xmlns:a16="http://schemas.microsoft.com/office/drawing/2014/main" id="{32F09B7A-EFAC-4C96-8E3D-590A069DA3B8}"/>
                  </a:ext>
                </a:extLst>
              </p:cNvPr>
              <p:cNvSpPr/>
              <p:nvPr/>
            </p:nvSpPr>
            <p:spPr>
              <a:xfrm>
                <a:off x="3507971" y="1970117"/>
                <a:ext cx="133004" cy="1787236"/>
              </a:xfrm>
              <a:prstGeom prst="rect">
                <a:avLst/>
              </a:prstGeom>
              <a:pattFill prst="wdDnDiag">
                <a:fgClr>
                  <a:schemeClr val="accent1">
                    <a:lumMod val="50000"/>
                  </a:schemeClr>
                </a:fgClr>
                <a:bgClr>
                  <a:schemeClr val="bg1"/>
                </a:bgClr>
              </a:patt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sp>
            <p:nvSpPr>
              <p:cNvPr id="114" name="Rectangle 21">
                <a:extLst>
                  <a:ext uri="{FF2B5EF4-FFF2-40B4-BE49-F238E27FC236}">
                    <a16:creationId xmlns:a16="http://schemas.microsoft.com/office/drawing/2014/main" id="{EFA81F5E-E976-405F-B81D-B76281DBDDF8}"/>
                  </a:ext>
                </a:extLst>
              </p:cNvPr>
              <p:cNvSpPr/>
              <p:nvPr/>
            </p:nvSpPr>
            <p:spPr>
              <a:xfrm>
                <a:off x="4064923" y="1146863"/>
                <a:ext cx="108066" cy="13217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cxnSp>
            <p:nvCxnSpPr>
              <p:cNvPr id="115" name="Straight Connector 22">
                <a:extLst>
                  <a:ext uri="{FF2B5EF4-FFF2-40B4-BE49-F238E27FC236}">
                    <a16:creationId xmlns:a16="http://schemas.microsoft.com/office/drawing/2014/main" id="{D00BCDFB-2EE1-4304-8671-59C2E48AC1FB}"/>
                  </a:ext>
                </a:extLst>
              </p:cNvPr>
              <p:cNvCxnSpPr>
                <a:endCxn id="112" idx="2"/>
              </p:cNvCxnSpPr>
              <p:nvPr/>
            </p:nvCxnSpPr>
            <p:spPr>
              <a:xfrm>
                <a:off x="3640975" y="3757353"/>
                <a:ext cx="997527"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16" name="Group 23">
                <a:extLst>
                  <a:ext uri="{FF2B5EF4-FFF2-40B4-BE49-F238E27FC236}">
                    <a16:creationId xmlns:a16="http://schemas.microsoft.com/office/drawing/2014/main" id="{E3384FB3-FB00-4310-BDCA-1782E8B6E7B2}"/>
                  </a:ext>
                </a:extLst>
              </p:cNvPr>
              <p:cNvGrpSpPr/>
              <p:nvPr/>
            </p:nvGrpSpPr>
            <p:grpSpPr>
              <a:xfrm>
                <a:off x="4255859" y="2109917"/>
                <a:ext cx="797583" cy="1428490"/>
                <a:chOff x="5101502" y="2714755"/>
                <a:chExt cx="797583" cy="1428490"/>
              </a:xfrm>
            </p:grpSpPr>
            <p:sp>
              <p:nvSpPr>
                <p:cNvPr id="118" name="Rectangle: Rounded Corners 25">
                  <a:extLst>
                    <a:ext uri="{FF2B5EF4-FFF2-40B4-BE49-F238E27FC236}">
                      <a16:creationId xmlns:a16="http://schemas.microsoft.com/office/drawing/2014/main" id="{1B687806-1CE2-4797-BBDC-D7033C41048F}"/>
                    </a:ext>
                  </a:extLst>
                </p:cNvPr>
                <p:cNvSpPr/>
                <p:nvPr/>
              </p:nvSpPr>
              <p:spPr>
                <a:xfrm>
                  <a:off x="5149125" y="2854478"/>
                  <a:ext cx="749960" cy="1198539"/>
                </a:xfrm>
                <a:prstGeom prst="roundRect">
                  <a:avLst>
                    <a:gd name="adj" fmla="val 30003"/>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sp>
              <p:nvSpPr>
                <p:cNvPr id="119" name="Rectangle: Rounded Corners 26">
                  <a:extLst>
                    <a:ext uri="{FF2B5EF4-FFF2-40B4-BE49-F238E27FC236}">
                      <a16:creationId xmlns:a16="http://schemas.microsoft.com/office/drawing/2014/main" id="{08C34CCD-CD40-451E-A9BE-4C02351EB9EF}"/>
                    </a:ext>
                  </a:extLst>
                </p:cNvPr>
                <p:cNvSpPr/>
                <p:nvPr/>
              </p:nvSpPr>
              <p:spPr>
                <a:xfrm>
                  <a:off x="5262380" y="2952881"/>
                  <a:ext cx="523450" cy="1001732"/>
                </a:xfrm>
                <a:prstGeom prst="roundRect">
                  <a:avLst>
                    <a:gd name="adj" fmla="val 30003"/>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sp>
              <p:nvSpPr>
                <p:cNvPr id="120" name="Rectangle 27">
                  <a:extLst>
                    <a:ext uri="{FF2B5EF4-FFF2-40B4-BE49-F238E27FC236}">
                      <a16:creationId xmlns:a16="http://schemas.microsoft.com/office/drawing/2014/main" id="{B00A4DE6-7BBF-4E4D-BA82-34573201C1E3}"/>
                    </a:ext>
                  </a:extLst>
                </p:cNvPr>
                <p:cNvSpPr/>
                <p:nvPr/>
              </p:nvSpPr>
              <p:spPr>
                <a:xfrm>
                  <a:off x="5101502" y="2714755"/>
                  <a:ext cx="294841" cy="1428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grpSp>
          <p:sp>
            <p:nvSpPr>
              <p:cNvPr id="117" name="Rectangle 24">
                <a:extLst>
                  <a:ext uri="{FF2B5EF4-FFF2-40B4-BE49-F238E27FC236}">
                    <a16:creationId xmlns:a16="http://schemas.microsoft.com/office/drawing/2014/main" id="{FC68FE96-27FC-429A-8A3B-FB54C209049A}"/>
                  </a:ext>
                </a:extLst>
              </p:cNvPr>
              <p:cNvSpPr/>
              <p:nvPr/>
            </p:nvSpPr>
            <p:spPr>
              <a:xfrm>
                <a:off x="3699163" y="2468587"/>
                <a:ext cx="814647" cy="279522"/>
              </a:xfrm>
              <a:prstGeom prst="rect">
                <a:avLst/>
              </a:pr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grpSp>
        <p:cxnSp>
          <p:nvCxnSpPr>
            <p:cNvPr id="76" name="Straight Connector 75">
              <a:extLst>
                <a:ext uri="{FF2B5EF4-FFF2-40B4-BE49-F238E27FC236}">
                  <a16:creationId xmlns:a16="http://schemas.microsoft.com/office/drawing/2014/main" id="{0288B960-30CA-4416-B661-01E3817C702F}"/>
                </a:ext>
              </a:extLst>
            </p:cNvPr>
            <p:cNvCxnSpPr/>
            <p:nvPr/>
          </p:nvCxnSpPr>
          <p:spPr bwMode="auto">
            <a:xfrm>
              <a:off x="4233867" y="5464980"/>
              <a:ext cx="156086" cy="0"/>
            </a:xfrm>
            <a:prstGeom prst="line">
              <a:avLst/>
            </a:prstGeom>
            <a:solidFill>
              <a:schemeClr val="accent1"/>
            </a:solidFill>
            <a:ln w="15875"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Straight Connector 124">
              <a:extLst>
                <a:ext uri="{FF2B5EF4-FFF2-40B4-BE49-F238E27FC236}">
                  <a16:creationId xmlns:a16="http://schemas.microsoft.com/office/drawing/2014/main" id="{6BF2E9FB-F1CD-4331-B156-CAF135C8DA13}"/>
                </a:ext>
              </a:extLst>
            </p:cNvPr>
            <p:cNvCxnSpPr/>
            <p:nvPr/>
          </p:nvCxnSpPr>
          <p:spPr bwMode="auto">
            <a:xfrm>
              <a:off x="4240877" y="5946096"/>
              <a:ext cx="156086" cy="0"/>
            </a:xfrm>
            <a:prstGeom prst="line">
              <a:avLst/>
            </a:prstGeom>
            <a:solidFill>
              <a:schemeClr val="accent1"/>
            </a:solidFill>
            <a:ln w="15875"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6" name="Group 30">
            <a:extLst>
              <a:ext uri="{FF2B5EF4-FFF2-40B4-BE49-F238E27FC236}">
                <a16:creationId xmlns:a16="http://schemas.microsoft.com/office/drawing/2014/main" id="{74074C34-5607-4223-8FAE-91FB3F537BC1}"/>
              </a:ext>
            </a:extLst>
          </p:cNvPr>
          <p:cNvGrpSpPr/>
          <p:nvPr/>
        </p:nvGrpSpPr>
        <p:grpSpPr>
          <a:xfrm>
            <a:off x="4685775" y="4954924"/>
            <a:ext cx="556108" cy="1150374"/>
            <a:chOff x="4944390" y="3989123"/>
            <a:chExt cx="1197033" cy="2610490"/>
          </a:xfrm>
        </p:grpSpPr>
        <p:cxnSp>
          <p:nvCxnSpPr>
            <p:cNvPr id="127" name="Straight Connector 31">
              <a:extLst>
                <a:ext uri="{FF2B5EF4-FFF2-40B4-BE49-F238E27FC236}">
                  <a16:creationId xmlns:a16="http://schemas.microsoft.com/office/drawing/2014/main" id="{527C5FEF-DAF6-49F0-80E1-5A2C7A0832E4}"/>
                </a:ext>
              </a:extLst>
            </p:cNvPr>
            <p:cNvCxnSpPr>
              <a:cxnSpLocks/>
              <a:stCxn id="129" idx="0"/>
              <a:endCxn id="128" idx="0"/>
            </p:cNvCxnSpPr>
            <p:nvPr/>
          </p:nvCxnSpPr>
          <p:spPr>
            <a:xfrm>
              <a:off x="5010892" y="4812377"/>
              <a:ext cx="1064029"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28" name="Rectangle 32">
              <a:extLst>
                <a:ext uri="{FF2B5EF4-FFF2-40B4-BE49-F238E27FC236}">
                  <a16:creationId xmlns:a16="http://schemas.microsoft.com/office/drawing/2014/main" id="{A132CBFC-BEC7-4E70-B7DB-60A862A67338}"/>
                </a:ext>
              </a:extLst>
            </p:cNvPr>
            <p:cNvSpPr/>
            <p:nvPr/>
          </p:nvSpPr>
          <p:spPr>
            <a:xfrm>
              <a:off x="6008419" y="4812377"/>
              <a:ext cx="133004" cy="1787236"/>
            </a:xfrm>
            <a:prstGeom prst="rect">
              <a:avLst/>
            </a:prstGeom>
            <a:pattFill prst="wdDnDiag">
              <a:fgClr>
                <a:schemeClr val="accent1">
                  <a:lumMod val="50000"/>
                </a:schemeClr>
              </a:fgClr>
              <a:bgClr>
                <a:schemeClr val="bg1"/>
              </a:bgClr>
            </a:patt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sp>
          <p:nvSpPr>
            <p:cNvPr id="129" name="Rectangle 33">
              <a:extLst>
                <a:ext uri="{FF2B5EF4-FFF2-40B4-BE49-F238E27FC236}">
                  <a16:creationId xmlns:a16="http://schemas.microsoft.com/office/drawing/2014/main" id="{B7AF450F-1F04-42FA-8F0F-8B435A35FA94}"/>
                </a:ext>
              </a:extLst>
            </p:cNvPr>
            <p:cNvSpPr/>
            <p:nvPr/>
          </p:nvSpPr>
          <p:spPr>
            <a:xfrm>
              <a:off x="4944390" y="4812377"/>
              <a:ext cx="133004" cy="1787236"/>
            </a:xfrm>
            <a:prstGeom prst="rect">
              <a:avLst/>
            </a:prstGeom>
            <a:pattFill prst="wdDnDiag">
              <a:fgClr>
                <a:schemeClr val="accent1">
                  <a:lumMod val="50000"/>
                </a:schemeClr>
              </a:fgClr>
              <a:bgClr>
                <a:schemeClr val="bg1"/>
              </a:bgClr>
            </a:patt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sp>
          <p:nvSpPr>
            <p:cNvPr id="130" name="Rectangle 34">
              <a:extLst>
                <a:ext uri="{FF2B5EF4-FFF2-40B4-BE49-F238E27FC236}">
                  <a16:creationId xmlns:a16="http://schemas.microsoft.com/office/drawing/2014/main" id="{FDC96796-1784-48E4-9650-8609B5C07022}"/>
                </a:ext>
              </a:extLst>
            </p:cNvPr>
            <p:cNvSpPr/>
            <p:nvPr/>
          </p:nvSpPr>
          <p:spPr>
            <a:xfrm>
              <a:off x="5501342" y="3989123"/>
              <a:ext cx="108066" cy="13217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cxnSp>
          <p:nvCxnSpPr>
            <p:cNvPr id="131" name="Straight Connector 35">
              <a:extLst>
                <a:ext uri="{FF2B5EF4-FFF2-40B4-BE49-F238E27FC236}">
                  <a16:creationId xmlns:a16="http://schemas.microsoft.com/office/drawing/2014/main" id="{23AE0461-3351-40C0-A9FE-753DBB0A7C4C}"/>
                </a:ext>
              </a:extLst>
            </p:cNvPr>
            <p:cNvCxnSpPr>
              <a:endCxn id="128" idx="2"/>
            </p:cNvCxnSpPr>
            <p:nvPr/>
          </p:nvCxnSpPr>
          <p:spPr>
            <a:xfrm>
              <a:off x="5077394" y="6599613"/>
              <a:ext cx="997527"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32" name="Rectangle 36">
              <a:extLst>
                <a:ext uri="{FF2B5EF4-FFF2-40B4-BE49-F238E27FC236}">
                  <a16:creationId xmlns:a16="http://schemas.microsoft.com/office/drawing/2014/main" id="{16E5BF3A-8266-44AC-9367-7EE006CB66F8}"/>
                </a:ext>
              </a:extLst>
            </p:cNvPr>
            <p:cNvSpPr/>
            <p:nvPr/>
          </p:nvSpPr>
          <p:spPr>
            <a:xfrm>
              <a:off x="5135585" y="5310847"/>
              <a:ext cx="507482" cy="279522"/>
            </a:xfrm>
            <a:prstGeom prst="rect">
              <a:avLst/>
            </a:pr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grpSp>
          <p:nvGrpSpPr>
            <p:cNvPr id="133" name="Group 37">
              <a:extLst>
                <a:ext uri="{FF2B5EF4-FFF2-40B4-BE49-F238E27FC236}">
                  <a16:creationId xmlns:a16="http://schemas.microsoft.com/office/drawing/2014/main" id="{32DEA0C6-D105-44D3-B709-FBD8A1987325}"/>
                </a:ext>
              </a:extLst>
            </p:cNvPr>
            <p:cNvGrpSpPr/>
            <p:nvPr/>
          </p:nvGrpSpPr>
          <p:grpSpPr>
            <a:xfrm>
              <a:off x="5702846" y="4812377"/>
              <a:ext cx="278663" cy="1787236"/>
              <a:chOff x="7395259" y="4591397"/>
              <a:chExt cx="278663" cy="1787236"/>
            </a:xfrm>
          </p:grpSpPr>
          <p:sp>
            <p:nvSpPr>
              <p:cNvPr id="139" name="Rectangle 43">
                <a:extLst>
                  <a:ext uri="{FF2B5EF4-FFF2-40B4-BE49-F238E27FC236}">
                    <a16:creationId xmlns:a16="http://schemas.microsoft.com/office/drawing/2014/main" id="{FC2F4AED-7644-4449-AC2B-87C893F40ECE}"/>
                  </a:ext>
                </a:extLst>
              </p:cNvPr>
              <p:cNvSpPr/>
              <p:nvPr/>
            </p:nvSpPr>
            <p:spPr>
              <a:xfrm>
                <a:off x="7395259" y="4591397"/>
                <a:ext cx="108066" cy="1787236"/>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sp>
            <p:nvSpPr>
              <p:cNvPr id="140" name="Rectangle: Rounded Corners 44">
                <a:extLst>
                  <a:ext uri="{FF2B5EF4-FFF2-40B4-BE49-F238E27FC236}">
                    <a16:creationId xmlns:a16="http://schemas.microsoft.com/office/drawing/2014/main" id="{5D00C081-280C-410A-BDD3-0F9B04E97CCD}"/>
                  </a:ext>
                </a:extLst>
              </p:cNvPr>
              <p:cNvSpPr/>
              <p:nvPr/>
            </p:nvSpPr>
            <p:spPr>
              <a:xfrm>
                <a:off x="7435061" y="4960071"/>
                <a:ext cx="238861" cy="981075"/>
              </a:xfrm>
              <a:prstGeom prst="roundRect">
                <a:avLst>
                  <a:gd name="adj" fmla="val 50000"/>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sp>
            <p:nvSpPr>
              <p:cNvPr id="141" name="Rectangle: Rounded Corners 45">
                <a:extLst>
                  <a:ext uri="{FF2B5EF4-FFF2-40B4-BE49-F238E27FC236}">
                    <a16:creationId xmlns:a16="http://schemas.microsoft.com/office/drawing/2014/main" id="{F364BCA0-774D-4C41-89C6-8625BEFF8AAC}"/>
                  </a:ext>
                </a:extLst>
              </p:cNvPr>
              <p:cNvSpPr/>
              <p:nvPr/>
            </p:nvSpPr>
            <p:spPr>
              <a:xfrm>
                <a:off x="7536686" y="4906721"/>
                <a:ext cx="137044" cy="111125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grpSp>
        <p:sp>
          <p:nvSpPr>
            <p:cNvPr id="134" name="Rectangle 38">
              <a:extLst>
                <a:ext uri="{FF2B5EF4-FFF2-40B4-BE49-F238E27FC236}">
                  <a16:creationId xmlns:a16="http://schemas.microsoft.com/office/drawing/2014/main" id="{5EDFA302-701F-47AF-BF3D-112E439CC6CF}"/>
                </a:ext>
              </a:extLst>
            </p:cNvPr>
            <p:cNvSpPr/>
            <p:nvPr/>
          </p:nvSpPr>
          <p:spPr>
            <a:xfrm>
              <a:off x="5841999" y="5310847"/>
              <a:ext cx="108229" cy="279522"/>
            </a:xfrm>
            <a:prstGeom prst="rect">
              <a:avLst/>
            </a:pr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cxnSp>
          <p:nvCxnSpPr>
            <p:cNvPr id="135" name="Straight Connector 39">
              <a:extLst>
                <a:ext uri="{FF2B5EF4-FFF2-40B4-BE49-F238E27FC236}">
                  <a16:creationId xmlns:a16="http://schemas.microsoft.com/office/drawing/2014/main" id="{F065F5EF-79A6-457A-B1E5-B98874356048}"/>
                </a:ext>
              </a:extLst>
            </p:cNvPr>
            <p:cNvCxnSpPr>
              <a:cxnSpLocks/>
              <a:endCxn id="134" idx="0"/>
            </p:cNvCxnSpPr>
            <p:nvPr/>
          </p:nvCxnSpPr>
          <p:spPr>
            <a:xfrm>
              <a:off x="5771207" y="5310847"/>
              <a:ext cx="124906" cy="0"/>
            </a:xfrm>
            <a:prstGeom prst="line">
              <a:avLst/>
            </a:prstGeom>
            <a:ln w="25400">
              <a:solidFill>
                <a:srgbClr val="00956F"/>
              </a:solidFill>
            </a:ln>
          </p:spPr>
          <p:style>
            <a:lnRef idx="1">
              <a:schemeClr val="accent1"/>
            </a:lnRef>
            <a:fillRef idx="0">
              <a:schemeClr val="accent1"/>
            </a:fillRef>
            <a:effectRef idx="0">
              <a:schemeClr val="accent1"/>
            </a:effectRef>
            <a:fontRef idx="minor">
              <a:schemeClr val="tx1"/>
            </a:fontRef>
          </p:style>
        </p:cxnSp>
        <p:cxnSp>
          <p:nvCxnSpPr>
            <p:cNvPr id="136" name="Straight Connector 40">
              <a:extLst>
                <a:ext uri="{FF2B5EF4-FFF2-40B4-BE49-F238E27FC236}">
                  <a16:creationId xmlns:a16="http://schemas.microsoft.com/office/drawing/2014/main" id="{73767451-6ACC-4FEF-AC06-90D7DEC3893F}"/>
                </a:ext>
              </a:extLst>
            </p:cNvPr>
            <p:cNvCxnSpPr>
              <a:cxnSpLocks/>
            </p:cNvCxnSpPr>
            <p:nvPr/>
          </p:nvCxnSpPr>
          <p:spPr>
            <a:xfrm>
              <a:off x="5776332" y="5592616"/>
              <a:ext cx="121008" cy="0"/>
            </a:xfrm>
            <a:prstGeom prst="line">
              <a:avLst/>
            </a:prstGeom>
            <a:ln w="25400">
              <a:solidFill>
                <a:srgbClr val="00956F"/>
              </a:solidFill>
            </a:ln>
          </p:spPr>
          <p:style>
            <a:lnRef idx="1">
              <a:schemeClr val="accent1"/>
            </a:lnRef>
            <a:fillRef idx="0">
              <a:schemeClr val="accent1"/>
            </a:fillRef>
            <a:effectRef idx="0">
              <a:schemeClr val="accent1"/>
            </a:effectRef>
            <a:fontRef idx="minor">
              <a:schemeClr val="tx1"/>
            </a:fontRef>
          </p:style>
        </p:cxnSp>
      </p:grpSp>
      <p:cxnSp>
        <p:nvCxnSpPr>
          <p:cNvPr id="6152" name="Straight Connector 6151">
            <a:extLst>
              <a:ext uri="{FF2B5EF4-FFF2-40B4-BE49-F238E27FC236}">
                <a16:creationId xmlns:a16="http://schemas.microsoft.com/office/drawing/2014/main" id="{01EA120E-6EC1-46F8-80F5-560CA8F8248F}"/>
              </a:ext>
            </a:extLst>
          </p:cNvPr>
          <p:cNvCxnSpPr/>
          <p:nvPr/>
        </p:nvCxnSpPr>
        <p:spPr bwMode="auto">
          <a:xfrm>
            <a:off x="2965143" y="6134279"/>
            <a:ext cx="3364686"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Straight Connector 149">
            <a:extLst>
              <a:ext uri="{FF2B5EF4-FFF2-40B4-BE49-F238E27FC236}">
                <a16:creationId xmlns:a16="http://schemas.microsoft.com/office/drawing/2014/main" id="{43D9A0EF-0840-43E7-94CF-5121A04BCD0C}"/>
              </a:ext>
            </a:extLst>
          </p:cNvPr>
          <p:cNvCxnSpPr/>
          <p:nvPr/>
        </p:nvCxnSpPr>
        <p:spPr bwMode="auto">
          <a:xfrm>
            <a:off x="320995" y="6125620"/>
            <a:ext cx="2456096"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52" name="Picture 151">
            <a:extLst>
              <a:ext uri="{FF2B5EF4-FFF2-40B4-BE49-F238E27FC236}">
                <a16:creationId xmlns:a16="http://schemas.microsoft.com/office/drawing/2014/main" id="{A2B051FE-CA04-45E3-A185-013D7E896AF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328" r="7845" b="49275"/>
          <a:stretch/>
        </p:blipFill>
        <p:spPr>
          <a:xfrm>
            <a:off x="6296715" y="4615146"/>
            <a:ext cx="2789985" cy="1405508"/>
          </a:xfrm>
          <a:prstGeom prst="rect">
            <a:avLst/>
          </a:prstGeom>
        </p:spPr>
      </p:pic>
      <p:sp>
        <p:nvSpPr>
          <p:cNvPr id="153" name="TextBox 152">
            <a:extLst>
              <a:ext uri="{FF2B5EF4-FFF2-40B4-BE49-F238E27FC236}">
                <a16:creationId xmlns:a16="http://schemas.microsoft.com/office/drawing/2014/main" id="{0D848DC3-A101-4813-B31F-FE3BFCF5B53E}"/>
              </a:ext>
            </a:extLst>
          </p:cNvPr>
          <p:cNvSpPr txBox="1"/>
          <p:nvPr/>
        </p:nvSpPr>
        <p:spPr>
          <a:xfrm>
            <a:off x="6736309" y="6104305"/>
            <a:ext cx="1824538" cy="307777"/>
          </a:xfrm>
          <a:prstGeom prst="rect">
            <a:avLst/>
          </a:prstGeom>
          <a:noFill/>
        </p:spPr>
        <p:txBody>
          <a:bodyPr wrap="none" rtlCol="0">
            <a:spAutoFit/>
          </a:bodyPr>
          <a:lstStyle/>
          <a:p>
            <a:r>
              <a:rPr lang="en-GB" sz="1400" i="0" dirty="0"/>
              <a:t>Simulation experiment</a:t>
            </a:r>
          </a:p>
        </p:txBody>
      </p:sp>
      <p:cxnSp>
        <p:nvCxnSpPr>
          <p:cNvPr id="154" name="Straight Connector 153">
            <a:extLst>
              <a:ext uri="{FF2B5EF4-FFF2-40B4-BE49-F238E27FC236}">
                <a16:creationId xmlns:a16="http://schemas.microsoft.com/office/drawing/2014/main" id="{D17A96B1-27F3-440E-AEAE-886825458AB1}"/>
              </a:ext>
            </a:extLst>
          </p:cNvPr>
          <p:cNvCxnSpPr/>
          <p:nvPr/>
        </p:nvCxnSpPr>
        <p:spPr bwMode="auto">
          <a:xfrm>
            <a:off x="6444208" y="6134279"/>
            <a:ext cx="2516425"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8419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Zástupný symbol pro obsah 7">
            <a:extLst>
              <a:ext uri="{FF2B5EF4-FFF2-40B4-BE49-F238E27FC236}">
                <a16:creationId xmlns:a16="http://schemas.microsoft.com/office/drawing/2014/main" id="{5E4D3BDA-C91A-414E-A61A-91F18E1FF1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0959" y="4438630"/>
            <a:ext cx="981234" cy="1665675"/>
          </a:xfrm>
          <a:prstGeom prst="rect">
            <a:avLst/>
          </a:prstGeom>
        </p:spPr>
      </p:pic>
      <p:sp>
        <p:nvSpPr>
          <p:cNvPr id="6146" name="Content Placeholder 2"/>
          <p:cNvSpPr>
            <a:spLocks noGrp="1"/>
          </p:cNvSpPr>
          <p:nvPr>
            <p:ph idx="4294967295"/>
          </p:nvPr>
        </p:nvSpPr>
        <p:spPr bwMode="auto">
          <a:xfrm>
            <a:off x="323849" y="1484784"/>
            <a:ext cx="8636783" cy="4941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cs-CZ" altLang="cs-CZ" sz="1600" dirty="0">
                <a:latin typeface="Tahoma" panose="020B0604030504040204" pitchFamily="34" charset="0"/>
              </a:rPr>
              <a:t>Modulární poloaktivní tlumič pro aplikaci na železniční podvozky je dovyvinut, první vzorek je složen a otestován. Tlumič vykazuje hladké průběhy veličin a snížené vibrace.</a:t>
            </a:r>
          </a:p>
          <a:p>
            <a:pPr marL="0" indent="0">
              <a:buFontTx/>
              <a:buNone/>
            </a:pPr>
            <a:endParaRPr lang="cs-CZ" altLang="cs-CZ" sz="1600" dirty="0">
              <a:latin typeface="Tahoma" panose="020B0604030504040204" pitchFamily="34" charset="0"/>
            </a:endParaRPr>
          </a:p>
          <a:p>
            <a:pPr marL="0" indent="0">
              <a:buFontTx/>
              <a:buNone/>
            </a:pPr>
            <a:endParaRPr lang="cs-CZ" altLang="cs-CZ" sz="1600" dirty="0">
              <a:latin typeface="Tahoma" panose="020B0604030504040204" pitchFamily="34" charset="0"/>
            </a:endParaRPr>
          </a:p>
          <a:p>
            <a:pPr marL="0" indent="0">
              <a:buFontTx/>
              <a:buNone/>
            </a:pPr>
            <a:endParaRPr lang="cs-CZ" altLang="cs-CZ" sz="1600" dirty="0">
              <a:latin typeface="Tahoma" panose="020B0604030504040204" pitchFamily="34" charset="0"/>
            </a:endParaRPr>
          </a:p>
          <a:p>
            <a:pPr marL="0" indent="0">
              <a:buFontTx/>
              <a:buNone/>
            </a:pPr>
            <a:endParaRPr lang="cs-CZ" altLang="cs-CZ" sz="1600" dirty="0">
              <a:latin typeface="Tahoma" panose="020B0604030504040204" pitchFamily="34" charset="0"/>
            </a:endParaRPr>
          </a:p>
          <a:p>
            <a:pPr marL="0" indent="0">
              <a:buFontTx/>
              <a:buNone/>
            </a:pPr>
            <a:endParaRPr lang="cs-CZ" altLang="cs-CZ" sz="1600" dirty="0">
              <a:latin typeface="Tahoma" panose="020B0604030504040204" pitchFamily="34" charset="0"/>
            </a:endParaRPr>
          </a:p>
          <a:p>
            <a:pPr marL="0" indent="0">
              <a:buFontTx/>
              <a:buNone/>
            </a:pPr>
            <a:endParaRPr lang="cs-CZ" altLang="cs-CZ" sz="1600" dirty="0">
              <a:latin typeface="Tahoma" panose="020B0604030504040204" pitchFamily="34" charset="0"/>
            </a:endParaRPr>
          </a:p>
          <a:p>
            <a:pPr marL="0" indent="0">
              <a:buFontTx/>
              <a:buNone/>
            </a:pPr>
            <a:r>
              <a:rPr lang="en-GB" altLang="cs-CZ" sz="1600" dirty="0">
                <a:latin typeface="Tahoma" panose="020B0604030504040204" pitchFamily="34" charset="0"/>
              </a:rPr>
              <a:t> </a:t>
            </a:r>
            <a:endParaRPr lang="cs-CZ" altLang="cs-CZ" sz="1600" dirty="0">
              <a:latin typeface="Tahoma" panose="020B0604030504040204" pitchFamily="34" charset="0"/>
            </a:endParaRPr>
          </a:p>
          <a:p>
            <a:pPr marL="0" indent="0">
              <a:buFontTx/>
              <a:buNone/>
            </a:pPr>
            <a:r>
              <a:rPr lang="cs-CZ" altLang="cs-CZ" sz="1600" dirty="0">
                <a:latin typeface="Tahoma" panose="020B0604030504040204" pitchFamily="34" charset="0"/>
              </a:rPr>
              <a:t>Výzkum a vývoj tlumiče pro malé nákladní vozy s proměnnou tlumící charakteristikou reagující na zátěž vozidla. Pasivní řešení. Cílem je lepší pohodlí řidiče.</a:t>
            </a:r>
          </a:p>
        </p:txBody>
      </p:sp>
      <p:sp>
        <p:nvSpPr>
          <p:cNvPr id="6147" name="Rectangle 3"/>
          <p:cNvSpPr>
            <a:spLocks noGrp="1" noChangeArrowheads="1"/>
          </p:cNvSpPr>
          <p:nvPr>
            <p:ph type="title" idx="4294967295"/>
          </p:nvPr>
        </p:nvSpPr>
        <p:spPr bwMode="auto">
          <a:xfrm>
            <a:off x="457200" y="836613"/>
            <a:ext cx="8229600" cy="5095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cs-CZ" sz="1800" dirty="0">
                <a:solidFill>
                  <a:schemeClr val="tx1"/>
                </a:solidFill>
                <a:latin typeface="Tahoma" panose="020B0604030504040204" pitchFamily="34" charset="0"/>
                <a:cs typeface="Tahoma" panose="020B0604030504040204" pitchFamily="34" charset="0"/>
              </a:rPr>
              <a:t>V</a:t>
            </a:r>
            <a:r>
              <a:rPr lang="cs-CZ" altLang="cs-CZ" sz="1800" dirty="0">
                <a:solidFill>
                  <a:schemeClr val="tx1"/>
                </a:solidFill>
                <a:latin typeface="Tahoma" panose="020B0604030504040204" pitchFamily="34" charset="0"/>
                <a:cs typeface="Tahoma" panose="020B0604030504040204" pitchFamily="34" charset="0"/>
              </a:rPr>
              <a:t>ýtah z provedených prací na DP2 WP02 </a:t>
            </a:r>
            <a:r>
              <a:rPr lang="en-GB" altLang="cs-CZ" sz="1800" dirty="0">
                <a:solidFill>
                  <a:schemeClr val="tx1"/>
                </a:solidFill>
                <a:latin typeface="Tahoma" panose="020B0604030504040204" pitchFamily="34" charset="0"/>
                <a:cs typeface="Tahoma" panose="020B0604030504040204" pitchFamily="34" charset="0"/>
              </a:rPr>
              <a:t>Damping of Vertical and Horizontal Vibrations in Vehicle Suspension</a:t>
            </a:r>
            <a:r>
              <a:rPr lang="cs-CZ" altLang="cs-CZ" sz="1800" dirty="0">
                <a:solidFill>
                  <a:schemeClr val="tx1"/>
                </a:solidFill>
                <a:latin typeface="Tahoma" panose="020B0604030504040204" pitchFamily="34" charset="0"/>
                <a:cs typeface="Tahoma" panose="020B0604030504040204" pitchFamily="34" charset="0"/>
              </a:rPr>
              <a:t>s</a:t>
            </a:r>
          </a:p>
        </p:txBody>
      </p:sp>
      <p:pic>
        <p:nvPicPr>
          <p:cNvPr id="4" name="Obrázek 9">
            <a:extLst>
              <a:ext uri="{FF2B5EF4-FFF2-40B4-BE49-F238E27FC236}">
                <a16:creationId xmlns:a16="http://schemas.microsoft.com/office/drawing/2014/main" id="{CD2C0541-5CA2-497F-AF6E-534A5001F58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1520" y="2055973"/>
            <a:ext cx="2232250" cy="2019723"/>
          </a:xfrm>
          <a:prstGeom prst="rect">
            <a:avLst/>
          </a:prstGeom>
        </p:spPr>
      </p:pic>
      <p:graphicFrame>
        <p:nvGraphicFramePr>
          <p:cNvPr id="6" name="Graf 6">
            <a:extLst>
              <a:ext uri="{FF2B5EF4-FFF2-40B4-BE49-F238E27FC236}">
                <a16:creationId xmlns:a16="http://schemas.microsoft.com/office/drawing/2014/main" id="{12B8B9EC-897D-429A-A668-AB2529A3630F}"/>
              </a:ext>
            </a:extLst>
          </p:cNvPr>
          <p:cNvGraphicFramePr>
            <a:graphicFrameLocks/>
          </p:cNvGraphicFramePr>
          <p:nvPr/>
        </p:nvGraphicFramePr>
        <p:xfrm>
          <a:off x="2461052" y="2047966"/>
          <a:ext cx="3363275" cy="202910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Graf 11">
            <a:extLst>
              <a:ext uri="{FF2B5EF4-FFF2-40B4-BE49-F238E27FC236}">
                <a16:creationId xmlns:a16="http://schemas.microsoft.com/office/drawing/2014/main" id="{F1A3F417-BFAA-468B-AD6E-30D73F4DC82F}"/>
              </a:ext>
            </a:extLst>
          </p:cNvPr>
          <p:cNvGraphicFramePr>
            <a:graphicFrameLocks/>
          </p:cNvGraphicFramePr>
          <p:nvPr/>
        </p:nvGraphicFramePr>
        <p:xfrm>
          <a:off x="5597357" y="2043092"/>
          <a:ext cx="3363276" cy="20291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Group 1">
            <a:extLst>
              <a:ext uri="{FF2B5EF4-FFF2-40B4-BE49-F238E27FC236}">
                <a16:creationId xmlns:a16="http://schemas.microsoft.com/office/drawing/2014/main" id="{068B4D9D-D1B5-413F-8521-1B998A82150C}"/>
              </a:ext>
            </a:extLst>
          </p:cNvPr>
          <p:cNvGrpSpPr/>
          <p:nvPr/>
        </p:nvGrpSpPr>
        <p:grpSpPr>
          <a:xfrm>
            <a:off x="323850" y="4581128"/>
            <a:ext cx="2453241" cy="1599105"/>
            <a:chOff x="1179046" y="3620616"/>
            <a:chExt cx="5377447" cy="3505200"/>
          </a:xfrm>
        </p:grpSpPr>
        <p:grpSp>
          <p:nvGrpSpPr>
            <p:cNvPr id="24" name="Plátno 1">
              <a:extLst>
                <a:ext uri="{FF2B5EF4-FFF2-40B4-BE49-F238E27FC236}">
                  <a16:creationId xmlns:a16="http://schemas.microsoft.com/office/drawing/2014/main" id="{17749E47-C948-438E-842E-96D82CCDB3C7}"/>
                </a:ext>
              </a:extLst>
            </p:cNvPr>
            <p:cNvGrpSpPr/>
            <p:nvPr/>
          </p:nvGrpSpPr>
          <p:grpSpPr>
            <a:xfrm>
              <a:off x="1179046" y="3620616"/>
              <a:ext cx="5377447" cy="3505200"/>
              <a:chOff x="0" y="0"/>
              <a:chExt cx="5377447" cy="3505200"/>
            </a:xfrm>
          </p:grpSpPr>
          <p:sp>
            <p:nvSpPr>
              <p:cNvPr id="25" name="Obdélník 25">
                <a:extLst>
                  <a:ext uri="{FF2B5EF4-FFF2-40B4-BE49-F238E27FC236}">
                    <a16:creationId xmlns:a16="http://schemas.microsoft.com/office/drawing/2014/main" id="{DCD67740-84CF-4B0E-9466-03EE32AD36FD}"/>
                  </a:ext>
                </a:extLst>
              </p:cNvPr>
              <p:cNvSpPr/>
              <p:nvPr/>
            </p:nvSpPr>
            <p:spPr>
              <a:xfrm>
                <a:off x="0" y="0"/>
                <a:ext cx="4735195" cy="3505200"/>
              </a:xfrm>
              <a:prstGeom prst="rect">
                <a:avLst/>
              </a:prstGeom>
            </p:spPr>
          </p:sp>
          <p:cxnSp>
            <p:nvCxnSpPr>
              <p:cNvPr id="26" name="Přímá spojnice 26">
                <a:extLst>
                  <a:ext uri="{FF2B5EF4-FFF2-40B4-BE49-F238E27FC236}">
                    <a16:creationId xmlns:a16="http://schemas.microsoft.com/office/drawing/2014/main" id="{2B2A9C16-3C56-411C-8343-F1AD253D95DE}"/>
                  </a:ext>
                </a:extLst>
              </p:cNvPr>
              <p:cNvCxnSpPr/>
              <p:nvPr/>
            </p:nvCxnSpPr>
            <p:spPr>
              <a:xfrm>
                <a:off x="1012372" y="522515"/>
                <a:ext cx="0" cy="267788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Přímá spojnice 27">
                <a:extLst>
                  <a:ext uri="{FF2B5EF4-FFF2-40B4-BE49-F238E27FC236}">
                    <a16:creationId xmlns:a16="http://schemas.microsoft.com/office/drawing/2014/main" id="{DD893EE3-D103-4ECB-95CA-CC795881D23F}"/>
                  </a:ext>
                </a:extLst>
              </p:cNvPr>
              <p:cNvCxnSpPr/>
              <p:nvPr/>
            </p:nvCxnSpPr>
            <p:spPr>
              <a:xfrm>
                <a:off x="2258990" y="522605"/>
                <a:ext cx="0" cy="267779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Přímá spojnice 28">
                <a:extLst>
                  <a:ext uri="{FF2B5EF4-FFF2-40B4-BE49-F238E27FC236}">
                    <a16:creationId xmlns:a16="http://schemas.microsoft.com/office/drawing/2014/main" id="{3678D82E-A547-47A6-B7B0-6E3B90C2D51E}"/>
                  </a:ext>
                </a:extLst>
              </p:cNvPr>
              <p:cNvCxnSpPr/>
              <p:nvPr/>
            </p:nvCxnSpPr>
            <p:spPr>
              <a:xfrm flipH="1">
                <a:off x="1012372" y="522515"/>
                <a:ext cx="12466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Přímá spojnice 29">
                <a:extLst>
                  <a:ext uri="{FF2B5EF4-FFF2-40B4-BE49-F238E27FC236}">
                    <a16:creationId xmlns:a16="http://schemas.microsoft.com/office/drawing/2014/main" id="{37D12D59-1F8A-4E54-8DE3-9C6FD57E9F93}"/>
                  </a:ext>
                </a:extLst>
              </p:cNvPr>
              <p:cNvCxnSpPr/>
              <p:nvPr/>
            </p:nvCxnSpPr>
            <p:spPr>
              <a:xfrm flipH="1">
                <a:off x="1012372" y="3200179"/>
                <a:ext cx="124650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Přímá spojnice 30">
                <a:extLst>
                  <a:ext uri="{FF2B5EF4-FFF2-40B4-BE49-F238E27FC236}">
                    <a16:creationId xmlns:a16="http://schemas.microsoft.com/office/drawing/2014/main" id="{A5C1692A-2545-4EEC-B240-7913494E5482}"/>
                  </a:ext>
                </a:extLst>
              </p:cNvPr>
              <p:cNvCxnSpPr/>
              <p:nvPr/>
            </p:nvCxnSpPr>
            <p:spPr>
              <a:xfrm flipH="1">
                <a:off x="1654629" y="76186"/>
                <a:ext cx="1" cy="173036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Obdélník 31">
                <a:extLst>
                  <a:ext uri="{FF2B5EF4-FFF2-40B4-BE49-F238E27FC236}">
                    <a16:creationId xmlns:a16="http://schemas.microsoft.com/office/drawing/2014/main" id="{96429DB3-53B2-4EF0-9180-65BC9EADF033}"/>
                  </a:ext>
                </a:extLst>
              </p:cNvPr>
              <p:cNvSpPr/>
              <p:nvPr/>
            </p:nvSpPr>
            <p:spPr>
              <a:xfrm>
                <a:off x="1012372" y="1741715"/>
                <a:ext cx="1246618" cy="29391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sz="800"/>
              </a:p>
            </p:txBody>
          </p:sp>
          <p:cxnSp>
            <p:nvCxnSpPr>
              <p:cNvPr id="32" name="Přímá spojnice 32">
                <a:extLst>
                  <a:ext uri="{FF2B5EF4-FFF2-40B4-BE49-F238E27FC236}">
                    <a16:creationId xmlns:a16="http://schemas.microsoft.com/office/drawing/2014/main" id="{F2D44943-4C1B-4A65-BC20-2F8ED8151FD9}"/>
                  </a:ext>
                </a:extLst>
              </p:cNvPr>
              <p:cNvCxnSpPr/>
              <p:nvPr/>
            </p:nvCxnSpPr>
            <p:spPr>
              <a:xfrm>
                <a:off x="1012372" y="1404257"/>
                <a:ext cx="124661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Přímá spojnice 33">
                <a:extLst>
                  <a:ext uri="{FF2B5EF4-FFF2-40B4-BE49-F238E27FC236}">
                    <a16:creationId xmlns:a16="http://schemas.microsoft.com/office/drawing/2014/main" id="{D6546714-BE64-43E3-BF00-0734A9ADB2E1}"/>
                  </a:ext>
                </a:extLst>
              </p:cNvPr>
              <p:cNvCxnSpPr/>
              <p:nvPr/>
            </p:nvCxnSpPr>
            <p:spPr>
              <a:xfrm>
                <a:off x="1012372" y="2443956"/>
                <a:ext cx="124650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Přímá spojnice se šipkou 34">
                <a:extLst>
                  <a:ext uri="{FF2B5EF4-FFF2-40B4-BE49-F238E27FC236}">
                    <a16:creationId xmlns:a16="http://schemas.microsoft.com/office/drawing/2014/main" id="{3C486EA6-404F-4551-97BE-5BB0BAECB7BC}"/>
                  </a:ext>
                </a:extLst>
              </p:cNvPr>
              <p:cNvCxnSpPr/>
              <p:nvPr/>
            </p:nvCxnSpPr>
            <p:spPr>
              <a:xfrm>
                <a:off x="2258877" y="1404132"/>
                <a:ext cx="778238" cy="489983"/>
              </a:xfrm>
              <a:prstGeom prst="straightConnector1">
                <a:avLst/>
              </a:prstGeom>
              <a:ln w="254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5" name="Přímá spojnice se šipkou 35">
                <a:extLst>
                  <a:ext uri="{FF2B5EF4-FFF2-40B4-BE49-F238E27FC236}">
                    <a16:creationId xmlns:a16="http://schemas.microsoft.com/office/drawing/2014/main" id="{2B1440CF-F71F-4445-A346-87230F1FBC75}"/>
                  </a:ext>
                </a:extLst>
              </p:cNvPr>
              <p:cNvCxnSpPr/>
              <p:nvPr/>
            </p:nvCxnSpPr>
            <p:spPr>
              <a:xfrm flipV="1">
                <a:off x="2259240" y="2035449"/>
                <a:ext cx="777875" cy="408089"/>
              </a:xfrm>
              <a:prstGeom prst="straightConnector1">
                <a:avLst/>
              </a:prstGeom>
              <a:ln w="254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ové pole 23">
                <a:extLst>
                  <a:ext uri="{FF2B5EF4-FFF2-40B4-BE49-F238E27FC236}">
                    <a16:creationId xmlns:a16="http://schemas.microsoft.com/office/drawing/2014/main" id="{E21E7253-BB05-4325-AE88-1BE87C2B6DC6}"/>
                  </a:ext>
                </a:extLst>
              </p:cNvPr>
              <p:cNvSpPr txBox="1"/>
              <p:nvPr/>
            </p:nvSpPr>
            <p:spPr>
              <a:xfrm>
                <a:off x="3037115" y="1561382"/>
                <a:ext cx="2340332" cy="790052"/>
              </a:xfrm>
              <a:prstGeom prst="rect">
                <a:avLst/>
              </a:prstGeom>
              <a:solidFill>
                <a:schemeClr val="lt1"/>
              </a:solidFill>
              <a:ln w="28575">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sz="900" i="0" dirty="0"/>
                  <a:t>Comfort zone – medium or no load</a:t>
                </a:r>
                <a:endParaRPr lang="cs-CZ" sz="400" i="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7" name="Přímá spojnice 37">
                <a:extLst>
                  <a:ext uri="{FF2B5EF4-FFF2-40B4-BE49-F238E27FC236}">
                    <a16:creationId xmlns:a16="http://schemas.microsoft.com/office/drawing/2014/main" id="{6A3053C5-9A14-46B0-A2D1-F575BB09F63D}"/>
                  </a:ext>
                </a:extLst>
              </p:cNvPr>
              <p:cNvCxnSpPr/>
              <p:nvPr/>
            </p:nvCxnSpPr>
            <p:spPr>
              <a:xfrm flipH="1">
                <a:off x="163286" y="1893947"/>
                <a:ext cx="64225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Přímá spojnice se šipkou 38">
                <a:extLst>
                  <a:ext uri="{FF2B5EF4-FFF2-40B4-BE49-F238E27FC236}">
                    <a16:creationId xmlns:a16="http://schemas.microsoft.com/office/drawing/2014/main" id="{95D6C505-A5B2-4057-8A1D-012A757E2251}"/>
                  </a:ext>
                </a:extLst>
              </p:cNvPr>
              <p:cNvCxnSpPr/>
              <p:nvPr/>
            </p:nvCxnSpPr>
            <p:spPr>
              <a:xfrm flipV="1">
                <a:off x="478972" y="925286"/>
                <a:ext cx="0" cy="96866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ové pole 26">
                <a:extLst>
                  <a:ext uri="{FF2B5EF4-FFF2-40B4-BE49-F238E27FC236}">
                    <a16:creationId xmlns:a16="http://schemas.microsoft.com/office/drawing/2014/main" id="{713BC65B-46CD-4B21-924E-F8C0A9FCD5F2}"/>
                  </a:ext>
                </a:extLst>
              </p:cNvPr>
              <p:cNvSpPr txBox="1"/>
              <p:nvPr/>
            </p:nvSpPr>
            <p:spPr>
              <a:xfrm>
                <a:off x="566058" y="925204"/>
                <a:ext cx="446314" cy="66390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sz="800">
                    <a:effectLst/>
                    <a:latin typeface="Calibri" panose="020F0502020204030204" pitchFamily="34" charset="0"/>
                    <a:ea typeface="Calibri" panose="020F0502020204030204" pitchFamily="34" charset="0"/>
                    <a:cs typeface="Times New Roman" panose="02020603050405020304" pitchFamily="18" charset="0"/>
                  </a:rPr>
                  <a:t>X</a:t>
                </a:r>
                <a:endParaRPr lang="cs-CZ" sz="4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40" name="Textové pole 23">
              <a:extLst>
                <a:ext uri="{FF2B5EF4-FFF2-40B4-BE49-F238E27FC236}">
                  <a16:creationId xmlns:a16="http://schemas.microsoft.com/office/drawing/2014/main" id="{82AB2913-D35F-4F56-A02B-4445EE62CEB1}"/>
                </a:ext>
              </a:extLst>
            </p:cNvPr>
            <p:cNvSpPr txBox="1"/>
            <p:nvPr/>
          </p:nvSpPr>
          <p:spPr>
            <a:xfrm>
              <a:off x="3930384" y="4129496"/>
              <a:ext cx="2626109" cy="790054"/>
            </a:xfrm>
            <a:prstGeom prst="rect">
              <a:avLst/>
            </a:prstGeom>
            <a:solidFill>
              <a:schemeClr val="lt1"/>
            </a:solidFill>
            <a:ln w="28575">
              <a:solidFill>
                <a:srgbClr val="00B05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s-CZ" sz="900" i="0" dirty="0"/>
                <a:t>zone of strong damping – heavy load</a:t>
              </a:r>
              <a:endParaRPr lang="cs-CZ" sz="400" i="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1" name="Přímá spojnice se šipkou 41">
              <a:extLst>
                <a:ext uri="{FF2B5EF4-FFF2-40B4-BE49-F238E27FC236}">
                  <a16:creationId xmlns:a16="http://schemas.microsoft.com/office/drawing/2014/main" id="{88528F02-846D-4155-9496-01B6FBB83DE7}"/>
                </a:ext>
              </a:extLst>
            </p:cNvPr>
            <p:cNvCxnSpPr>
              <a:cxnSpLocks/>
              <a:endCxn id="40" idx="1"/>
            </p:cNvCxnSpPr>
            <p:nvPr/>
          </p:nvCxnSpPr>
          <p:spPr>
            <a:xfrm flipV="1">
              <a:off x="3201949" y="4524523"/>
              <a:ext cx="728435" cy="123551"/>
            </a:xfrm>
            <a:prstGeom prst="straightConnector1">
              <a:avLst/>
            </a:prstGeom>
            <a:ln w="25400">
              <a:solidFill>
                <a:srgbClr val="00B05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2" name="Přímá spojnice se šipkou 42">
              <a:extLst>
                <a:ext uri="{FF2B5EF4-FFF2-40B4-BE49-F238E27FC236}">
                  <a16:creationId xmlns:a16="http://schemas.microsoft.com/office/drawing/2014/main" id="{DAAD2642-5BF2-45A3-8281-64307D269852}"/>
                </a:ext>
              </a:extLst>
            </p:cNvPr>
            <p:cNvCxnSpPr>
              <a:cxnSpLocks/>
              <a:endCxn id="40" idx="1"/>
            </p:cNvCxnSpPr>
            <p:nvPr/>
          </p:nvCxnSpPr>
          <p:spPr>
            <a:xfrm flipV="1">
              <a:off x="2992223" y="4524523"/>
              <a:ext cx="938162" cy="1988251"/>
            </a:xfrm>
            <a:prstGeom prst="straightConnector1">
              <a:avLst/>
            </a:prstGeom>
            <a:ln w="25400">
              <a:solidFill>
                <a:srgbClr val="00B050"/>
              </a:solidFill>
              <a:headEnd type="oval"/>
              <a:tailEnd type="none"/>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37828AAB-A893-4304-AD63-16634729C39E}"/>
              </a:ext>
            </a:extLst>
          </p:cNvPr>
          <p:cNvSpPr txBox="1"/>
          <p:nvPr/>
        </p:nvSpPr>
        <p:spPr>
          <a:xfrm>
            <a:off x="88137" y="6122738"/>
            <a:ext cx="2840842" cy="307777"/>
          </a:xfrm>
          <a:prstGeom prst="rect">
            <a:avLst/>
          </a:prstGeom>
          <a:noFill/>
        </p:spPr>
        <p:txBody>
          <a:bodyPr wrap="none" rtlCol="0">
            <a:spAutoFit/>
          </a:bodyPr>
          <a:lstStyle/>
          <a:p>
            <a:r>
              <a:rPr lang="cs-CZ" sz="1400" i="0" dirty="0"/>
              <a:t>Specifikace požadovaných vlastností</a:t>
            </a:r>
            <a:endParaRPr lang="en-GB" sz="1400" i="0" dirty="0"/>
          </a:p>
        </p:txBody>
      </p:sp>
      <p:sp>
        <p:nvSpPr>
          <p:cNvPr id="53" name="TextBox 52">
            <a:extLst>
              <a:ext uri="{FF2B5EF4-FFF2-40B4-BE49-F238E27FC236}">
                <a16:creationId xmlns:a16="http://schemas.microsoft.com/office/drawing/2014/main" id="{EE836FBD-3146-4561-A3EC-9F1E38C9A092}"/>
              </a:ext>
            </a:extLst>
          </p:cNvPr>
          <p:cNvSpPr txBox="1"/>
          <p:nvPr/>
        </p:nvSpPr>
        <p:spPr>
          <a:xfrm>
            <a:off x="3782795" y="6104305"/>
            <a:ext cx="1358064" cy="307777"/>
          </a:xfrm>
          <a:prstGeom prst="rect">
            <a:avLst/>
          </a:prstGeom>
          <a:noFill/>
        </p:spPr>
        <p:txBody>
          <a:bodyPr wrap="none" rtlCol="0">
            <a:spAutoFit/>
          </a:bodyPr>
          <a:lstStyle/>
          <a:p>
            <a:r>
              <a:rPr lang="cs-CZ" sz="1400" i="0" dirty="0"/>
              <a:t>Koncepty řešení</a:t>
            </a:r>
            <a:endParaRPr lang="en-GB" sz="1400" i="0" dirty="0"/>
          </a:p>
        </p:txBody>
      </p:sp>
      <p:grpSp>
        <p:nvGrpSpPr>
          <p:cNvPr id="97" name="Group 4">
            <a:extLst>
              <a:ext uri="{FF2B5EF4-FFF2-40B4-BE49-F238E27FC236}">
                <a16:creationId xmlns:a16="http://schemas.microsoft.com/office/drawing/2014/main" id="{9F438CE9-9D35-4A6D-A2CA-C17FF9A10A1F}"/>
              </a:ext>
            </a:extLst>
          </p:cNvPr>
          <p:cNvGrpSpPr/>
          <p:nvPr/>
        </p:nvGrpSpPr>
        <p:grpSpPr>
          <a:xfrm>
            <a:off x="2967507" y="4960654"/>
            <a:ext cx="619824" cy="1142346"/>
            <a:chOff x="5899695" y="2543696"/>
            <a:chExt cx="1332378" cy="2610490"/>
          </a:xfrm>
        </p:grpSpPr>
        <p:grpSp>
          <p:nvGrpSpPr>
            <p:cNvPr id="98" name="Group 5">
              <a:extLst>
                <a:ext uri="{FF2B5EF4-FFF2-40B4-BE49-F238E27FC236}">
                  <a16:creationId xmlns:a16="http://schemas.microsoft.com/office/drawing/2014/main" id="{3FCEC183-3372-498F-A088-643FD7038024}"/>
                </a:ext>
              </a:extLst>
            </p:cNvPr>
            <p:cNvGrpSpPr/>
            <p:nvPr/>
          </p:nvGrpSpPr>
          <p:grpSpPr>
            <a:xfrm>
              <a:off x="5899695" y="3366950"/>
              <a:ext cx="800363" cy="1787236"/>
              <a:chOff x="7031440" y="899738"/>
              <a:chExt cx="800363" cy="1787236"/>
            </a:xfrm>
          </p:grpSpPr>
          <p:sp>
            <p:nvSpPr>
              <p:cNvPr id="104" name="Oval 11">
                <a:extLst>
                  <a:ext uri="{FF2B5EF4-FFF2-40B4-BE49-F238E27FC236}">
                    <a16:creationId xmlns:a16="http://schemas.microsoft.com/office/drawing/2014/main" id="{9C7A0F88-3548-4D98-8D55-DC8DE181486A}"/>
                  </a:ext>
                </a:extLst>
              </p:cNvPr>
              <p:cNvSpPr/>
              <p:nvPr/>
            </p:nvSpPr>
            <p:spPr>
              <a:xfrm>
                <a:off x="7031440" y="1209675"/>
                <a:ext cx="593324" cy="1133818"/>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sp>
            <p:nvSpPr>
              <p:cNvPr id="105" name="Rectangle 12">
                <a:extLst>
                  <a:ext uri="{FF2B5EF4-FFF2-40B4-BE49-F238E27FC236}">
                    <a16:creationId xmlns:a16="http://schemas.microsoft.com/office/drawing/2014/main" id="{AB46133E-CE43-47EB-97A9-DE2A7193045A}"/>
                  </a:ext>
                </a:extLst>
              </p:cNvPr>
              <p:cNvSpPr/>
              <p:nvPr/>
            </p:nvSpPr>
            <p:spPr>
              <a:xfrm>
                <a:off x="7195098" y="899738"/>
                <a:ext cx="133004" cy="1787236"/>
              </a:xfrm>
              <a:prstGeom prst="rect">
                <a:avLst/>
              </a:prstGeom>
              <a:pattFill prst="wdDnDiag">
                <a:fgClr>
                  <a:schemeClr val="accent1">
                    <a:lumMod val="50000"/>
                  </a:schemeClr>
                </a:fgClr>
                <a:bgClr>
                  <a:schemeClr val="bg1"/>
                </a:bgClr>
              </a:patt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sp>
            <p:nvSpPr>
              <p:cNvPr id="106" name="Oval 13">
                <a:extLst>
                  <a:ext uri="{FF2B5EF4-FFF2-40B4-BE49-F238E27FC236}">
                    <a16:creationId xmlns:a16="http://schemas.microsoft.com/office/drawing/2014/main" id="{C5E3602B-B8B9-490F-A588-E4CD387304F7}"/>
                  </a:ext>
                </a:extLst>
              </p:cNvPr>
              <p:cNvSpPr/>
              <p:nvPr/>
            </p:nvSpPr>
            <p:spPr>
              <a:xfrm>
                <a:off x="7041312" y="1224141"/>
                <a:ext cx="573579" cy="1104888"/>
              </a:xfrm>
              <a:prstGeom prst="ellipse">
                <a:avLst/>
              </a:prstGeom>
              <a:pattFill prst="wdDnDiag">
                <a:fgClr>
                  <a:schemeClr val="accent1">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sp>
            <p:nvSpPr>
              <p:cNvPr id="107" name="Oval 14">
                <a:extLst>
                  <a:ext uri="{FF2B5EF4-FFF2-40B4-BE49-F238E27FC236}">
                    <a16:creationId xmlns:a16="http://schemas.microsoft.com/office/drawing/2014/main" id="{2791A573-4879-4DA4-B653-BD35AB6C0759}"/>
                  </a:ext>
                </a:extLst>
              </p:cNvPr>
              <p:cNvSpPr/>
              <p:nvPr/>
            </p:nvSpPr>
            <p:spPr>
              <a:xfrm>
                <a:off x="7195098" y="1147762"/>
                <a:ext cx="573579" cy="12668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sp>
            <p:nvSpPr>
              <p:cNvPr id="108" name="Oval 15">
                <a:extLst>
                  <a:ext uri="{FF2B5EF4-FFF2-40B4-BE49-F238E27FC236}">
                    <a16:creationId xmlns:a16="http://schemas.microsoft.com/office/drawing/2014/main" id="{AB0907E2-9231-4CCC-A4FA-D63557177B8F}"/>
                  </a:ext>
                </a:extLst>
              </p:cNvPr>
              <p:cNvSpPr/>
              <p:nvPr/>
            </p:nvSpPr>
            <p:spPr>
              <a:xfrm>
                <a:off x="7184707" y="1147762"/>
                <a:ext cx="573579" cy="1266825"/>
              </a:xfrm>
              <a:prstGeom prst="ellips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sp>
            <p:nvSpPr>
              <p:cNvPr id="109" name="Rectangle 16">
                <a:extLst>
                  <a:ext uri="{FF2B5EF4-FFF2-40B4-BE49-F238E27FC236}">
                    <a16:creationId xmlns:a16="http://schemas.microsoft.com/office/drawing/2014/main" id="{36306568-7B9D-48F4-A9F3-7BD2269BB8EB}"/>
                  </a:ext>
                </a:extLst>
              </p:cNvPr>
              <p:cNvSpPr/>
              <p:nvPr/>
            </p:nvSpPr>
            <p:spPr>
              <a:xfrm>
                <a:off x="7358481" y="1033463"/>
                <a:ext cx="473322" cy="1510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grpSp>
        <p:cxnSp>
          <p:nvCxnSpPr>
            <p:cNvPr id="99" name="Straight Connector 6">
              <a:extLst>
                <a:ext uri="{FF2B5EF4-FFF2-40B4-BE49-F238E27FC236}">
                  <a16:creationId xmlns:a16="http://schemas.microsoft.com/office/drawing/2014/main" id="{6B61DE6F-3C65-4411-B423-E40D2ACEC5AC}"/>
                </a:ext>
              </a:extLst>
            </p:cNvPr>
            <p:cNvCxnSpPr>
              <a:cxnSpLocks/>
              <a:endCxn id="100" idx="0"/>
            </p:cNvCxnSpPr>
            <p:nvPr/>
          </p:nvCxnSpPr>
          <p:spPr>
            <a:xfrm>
              <a:off x="6101542" y="3366950"/>
              <a:ext cx="1064029"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00" name="Rectangle 7">
              <a:extLst>
                <a:ext uri="{FF2B5EF4-FFF2-40B4-BE49-F238E27FC236}">
                  <a16:creationId xmlns:a16="http://schemas.microsoft.com/office/drawing/2014/main" id="{986E5706-C65C-4C5A-8DE8-593FCEC0BF55}"/>
                </a:ext>
              </a:extLst>
            </p:cNvPr>
            <p:cNvSpPr/>
            <p:nvPr/>
          </p:nvSpPr>
          <p:spPr>
            <a:xfrm>
              <a:off x="7099069" y="3366950"/>
              <a:ext cx="133004" cy="1787236"/>
            </a:xfrm>
            <a:prstGeom prst="rect">
              <a:avLst/>
            </a:prstGeom>
            <a:pattFill prst="wdDnDiag">
              <a:fgClr>
                <a:schemeClr val="accent1">
                  <a:lumMod val="50000"/>
                </a:schemeClr>
              </a:fgClr>
              <a:bgClr>
                <a:schemeClr val="bg1"/>
              </a:bgClr>
            </a:patt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sp>
          <p:nvSpPr>
            <p:cNvPr id="101" name="Rectangle 8">
              <a:extLst>
                <a:ext uri="{FF2B5EF4-FFF2-40B4-BE49-F238E27FC236}">
                  <a16:creationId xmlns:a16="http://schemas.microsoft.com/office/drawing/2014/main" id="{B3EC1900-2C18-4674-89E2-63AEAC7403D4}"/>
                </a:ext>
              </a:extLst>
            </p:cNvPr>
            <p:cNvSpPr/>
            <p:nvPr/>
          </p:nvSpPr>
          <p:spPr>
            <a:xfrm>
              <a:off x="6226232" y="3865419"/>
              <a:ext cx="814647" cy="332509"/>
            </a:xfrm>
            <a:prstGeom prst="rect">
              <a:avLst/>
            </a:pr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sp>
          <p:nvSpPr>
            <p:cNvPr id="102" name="Rectangle 9">
              <a:extLst>
                <a:ext uri="{FF2B5EF4-FFF2-40B4-BE49-F238E27FC236}">
                  <a16:creationId xmlns:a16="http://schemas.microsoft.com/office/drawing/2014/main" id="{A0E46552-6D31-4D6F-B911-1705857FE189}"/>
                </a:ext>
              </a:extLst>
            </p:cNvPr>
            <p:cNvSpPr/>
            <p:nvPr/>
          </p:nvSpPr>
          <p:spPr>
            <a:xfrm>
              <a:off x="6591992" y="2543696"/>
              <a:ext cx="108066" cy="13217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cxnSp>
          <p:nvCxnSpPr>
            <p:cNvPr id="103" name="Straight Connector 10">
              <a:extLst>
                <a:ext uri="{FF2B5EF4-FFF2-40B4-BE49-F238E27FC236}">
                  <a16:creationId xmlns:a16="http://schemas.microsoft.com/office/drawing/2014/main" id="{950BE1D9-B4BE-40D9-8049-CC928D19913F}"/>
                </a:ext>
              </a:extLst>
            </p:cNvPr>
            <p:cNvCxnSpPr>
              <a:endCxn id="100" idx="2"/>
            </p:cNvCxnSpPr>
            <p:nvPr/>
          </p:nvCxnSpPr>
          <p:spPr>
            <a:xfrm>
              <a:off x="6168044" y="5154186"/>
              <a:ext cx="997527"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157" name="Group 6156">
            <a:extLst>
              <a:ext uri="{FF2B5EF4-FFF2-40B4-BE49-F238E27FC236}">
                <a16:creationId xmlns:a16="http://schemas.microsoft.com/office/drawing/2014/main" id="{BBF9ED08-56AA-405B-8539-51BFA3ECC875}"/>
              </a:ext>
            </a:extLst>
          </p:cNvPr>
          <p:cNvGrpSpPr/>
          <p:nvPr/>
        </p:nvGrpSpPr>
        <p:grpSpPr>
          <a:xfrm>
            <a:off x="3696551" y="4960654"/>
            <a:ext cx="861579" cy="1142337"/>
            <a:chOff x="3696551" y="4960654"/>
            <a:chExt cx="861579" cy="1142337"/>
          </a:xfrm>
        </p:grpSpPr>
        <p:grpSp>
          <p:nvGrpSpPr>
            <p:cNvPr id="110" name="Group 17">
              <a:extLst>
                <a:ext uri="{FF2B5EF4-FFF2-40B4-BE49-F238E27FC236}">
                  <a16:creationId xmlns:a16="http://schemas.microsoft.com/office/drawing/2014/main" id="{A1E78069-2814-4901-A20E-4A3D23E94EF0}"/>
                </a:ext>
              </a:extLst>
            </p:cNvPr>
            <p:cNvGrpSpPr/>
            <p:nvPr/>
          </p:nvGrpSpPr>
          <p:grpSpPr>
            <a:xfrm>
              <a:off x="3696551" y="4960654"/>
              <a:ext cx="861579" cy="1142337"/>
              <a:chOff x="3507971" y="1146863"/>
              <a:chExt cx="1545471" cy="2610490"/>
            </a:xfrm>
          </p:grpSpPr>
          <p:cxnSp>
            <p:nvCxnSpPr>
              <p:cNvPr id="111" name="Straight Connector 18">
                <a:extLst>
                  <a:ext uri="{FF2B5EF4-FFF2-40B4-BE49-F238E27FC236}">
                    <a16:creationId xmlns:a16="http://schemas.microsoft.com/office/drawing/2014/main" id="{849B23E4-E4FE-4BA9-A076-F3FE5E7A33F7}"/>
                  </a:ext>
                </a:extLst>
              </p:cNvPr>
              <p:cNvCxnSpPr>
                <a:cxnSpLocks/>
                <a:stCxn id="113" idx="0"/>
                <a:endCxn id="112" idx="0"/>
              </p:cNvCxnSpPr>
              <p:nvPr/>
            </p:nvCxnSpPr>
            <p:spPr>
              <a:xfrm>
                <a:off x="3574473" y="1970117"/>
                <a:ext cx="1064029"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12" name="Rectangle 19">
                <a:extLst>
                  <a:ext uri="{FF2B5EF4-FFF2-40B4-BE49-F238E27FC236}">
                    <a16:creationId xmlns:a16="http://schemas.microsoft.com/office/drawing/2014/main" id="{203A75AF-E3D9-4A6D-9AE9-A637F26A1B53}"/>
                  </a:ext>
                </a:extLst>
              </p:cNvPr>
              <p:cNvSpPr/>
              <p:nvPr/>
            </p:nvSpPr>
            <p:spPr>
              <a:xfrm>
                <a:off x="4572000" y="1970117"/>
                <a:ext cx="133004" cy="1787236"/>
              </a:xfrm>
              <a:prstGeom prst="rect">
                <a:avLst/>
              </a:prstGeom>
              <a:pattFill prst="wdDnDiag">
                <a:fgClr>
                  <a:schemeClr val="accent1">
                    <a:lumMod val="50000"/>
                  </a:schemeClr>
                </a:fgClr>
                <a:bgClr>
                  <a:schemeClr val="bg1"/>
                </a:bgClr>
              </a:patt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sp>
            <p:nvSpPr>
              <p:cNvPr id="113" name="Rectangle 20">
                <a:extLst>
                  <a:ext uri="{FF2B5EF4-FFF2-40B4-BE49-F238E27FC236}">
                    <a16:creationId xmlns:a16="http://schemas.microsoft.com/office/drawing/2014/main" id="{32F09B7A-EFAC-4C96-8E3D-590A069DA3B8}"/>
                  </a:ext>
                </a:extLst>
              </p:cNvPr>
              <p:cNvSpPr/>
              <p:nvPr/>
            </p:nvSpPr>
            <p:spPr>
              <a:xfrm>
                <a:off x="3507971" y="1970117"/>
                <a:ext cx="133004" cy="1787236"/>
              </a:xfrm>
              <a:prstGeom prst="rect">
                <a:avLst/>
              </a:prstGeom>
              <a:pattFill prst="wdDnDiag">
                <a:fgClr>
                  <a:schemeClr val="accent1">
                    <a:lumMod val="50000"/>
                  </a:schemeClr>
                </a:fgClr>
                <a:bgClr>
                  <a:schemeClr val="bg1"/>
                </a:bgClr>
              </a:patt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sp>
            <p:nvSpPr>
              <p:cNvPr id="114" name="Rectangle 21">
                <a:extLst>
                  <a:ext uri="{FF2B5EF4-FFF2-40B4-BE49-F238E27FC236}">
                    <a16:creationId xmlns:a16="http://schemas.microsoft.com/office/drawing/2014/main" id="{EFA81F5E-E976-405F-B81D-B76281DBDDF8}"/>
                  </a:ext>
                </a:extLst>
              </p:cNvPr>
              <p:cNvSpPr/>
              <p:nvPr/>
            </p:nvSpPr>
            <p:spPr>
              <a:xfrm>
                <a:off x="4064923" y="1146863"/>
                <a:ext cx="108066" cy="13217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cxnSp>
            <p:nvCxnSpPr>
              <p:cNvPr id="115" name="Straight Connector 22">
                <a:extLst>
                  <a:ext uri="{FF2B5EF4-FFF2-40B4-BE49-F238E27FC236}">
                    <a16:creationId xmlns:a16="http://schemas.microsoft.com/office/drawing/2014/main" id="{D00BCDFB-2EE1-4304-8671-59C2E48AC1FB}"/>
                  </a:ext>
                </a:extLst>
              </p:cNvPr>
              <p:cNvCxnSpPr>
                <a:endCxn id="112" idx="2"/>
              </p:cNvCxnSpPr>
              <p:nvPr/>
            </p:nvCxnSpPr>
            <p:spPr>
              <a:xfrm>
                <a:off x="3640975" y="3757353"/>
                <a:ext cx="997527"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16" name="Group 23">
                <a:extLst>
                  <a:ext uri="{FF2B5EF4-FFF2-40B4-BE49-F238E27FC236}">
                    <a16:creationId xmlns:a16="http://schemas.microsoft.com/office/drawing/2014/main" id="{E3384FB3-FB00-4310-BDCA-1782E8B6E7B2}"/>
                  </a:ext>
                </a:extLst>
              </p:cNvPr>
              <p:cNvGrpSpPr/>
              <p:nvPr/>
            </p:nvGrpSpPr>
            <p:grpSpPr>
              <a:xfrm>
                <a:off x="4255859" y="2109917"/>
                <a:ext cx="797583" cy="1428490"/>
                <a:chOff x="5101502" y="2714755"/>
                <a:chExt cx="797583" cy="1428490"/>
              </a:xfrm>
            </p:grpSpPr>
            <p:sp>
              <p:nvSpPr>
                <p:cNvPr id="118" name="Rectangle: Rounded Corners 25">
                  <a:extLst>
                    <a:ext uri="{FF2B5EF4-FFF2-40B4-BE49-F238E27FC236}">
                      <a16:creationId xmlns:a16="http://schemas.microsoft.com/office/drawing/2014/main" id="{1B687806-1CE2-4797-BBDC-D7033C41048F}"/>
                    </a:ext>
                  </a:extLst>
                </p:cNvPr>
                <p:cNvSpPr/>
                <p:nvPr/>
              </p:nvSpPr>
              <p:spPr>
                <a:xfrm>
                  <a:off x="5149125" y="2854478"/>
                  <a:ext cx="749960" cy="1198539"/>
                </a:xfrm>
                <a:prstGeom prst="roundRect">
                  <a:avLst>
                    <a:gd name="adj" fmla="val 30003"/>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sp>
              <p:nvSpPr>
                <p:cNvPr id="119" name="Rectangle: Rounded Corners 26">
                  <a:extLst>
                    <a:ext uri="{FF2B5EF4-FFF2-40B4-BE49-F238E27FC236}">
                      <a16:creationId xmlns:a16="http://schemas.microsoft.com/office/drawing/2014/main" id="{08C34CCD-CD40-451E-A9BE-4C02351EB9EF}"/>
                    </a:ext>
                  </a:extLst>
                </p:cNvPr>
                <p:cNvSpPr/>
                <p:nvPr/>
              </p:nvSpPr>
              <p:spPr>
                <a:xfrm>
                  <a:off x="5262380" y="2952881"/>
                  <a:ext cx="523450" cy="1001732"/>
                </a:xfrm>
                <a:prstGeom prst="roundRect">
                  <a:avLst>
                    <a:gd name="adj" fmla="val 30003"/>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sp>
              <p:nvSpPr>
                <p:cNvPr id="120" name="Rectangle 27">
                  <a:extLst>
                    <a:ext uri="{FF2B5EF4-FFF2-40B4-BE49-F238E27FC236}">
                      <a16:creationId xmlns:a16="http://schemas.microsoft.com/office/drawing/2014/main" id="{B00A4DE6-7BBF-4E4D-BA82-34573201C1E3}"/>
                    </a:ext>
                  </a:extLst>
                </p:cNvPr>
                <p:cNvSpPr/>
                <p:nvPr/>
              </p:nvSpPr>
              <p:spPr>
                <a:xfrm>
                  <a:off x="5101502" y="2714755"/>
                  <a:ext cx="294841" cy="1428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grpSp>
          <p:sp>
            <p:nvSpPr>
              <p:cNvPr id="117" name="Rectangle 24">
                <a:extLst>
                  <a:ext uri="{FF2B5EF4-FFF2-40B4-BE49-F238E27FC236}">
                    <a16:creationId xmlns:a16="http://schemas.microsoft.com/office/drawing/2014/main" id="{FC68FE96-27FC-429A-8A3B-FB54C209049A}"/>
                  </a:ext>
                </a:extLst>
              </p:cNvPr>
              <p:cNvSpPr/>
              <p:nvPr/>
            </p:nvSpPr>
            <p:spPr>
              <a:xfrm>
                <a:off x="3699163" y="2468587"/>
                <a:ext cx="814647" cy="279522"/>
              </a:xfrm>
              <a:prstGeom prst="rect">
                <a:avLst/>
              </a:pr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grpSp>
        <p:cxnSp>
          <p:nvCxnSpPr>
            <p:cNvPr id="76" name="Straight Connector 75">
              <a:extLst>
                <a:ext uri="{FF2B5EF4-FFF2-40B4-BE49-F238E27FC236}">
                  <a16:creationId xmlns:a16="http://schemas.microsoft.com/office/drawing/2014/main" id="{0288B960-30CA-4416-B661-01E3817C702F}"/>
                </a:ext>
              </a:extLst>
            </p:cNvPr>
            <p:cNvCxnSpPr/>
            <p:nvPr/>
          </p:nvCxnSpPr>
          <p:spPr bwMode="auto">
            <a:xfrm>
              <a:off x="4233867" y="5464980"/>
              <a:ext cx="156086" cy="0"/>
            </a:xfrm>
            <a:prstGeom prst="line">
              <a:avLst/>
            </a:prstGeom>
            <a:solidFill>
              <a:schemeClr val="accent1"/>
            </a:solidFill>
            <a:ln w="15875"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Straight Connector 124">
              <a:extLst>
                <a:ext uri="{FF2B5EF4-FFF2-40B4-BE49-F238E27FC236}">
                  <a16:creationId xmlns:a16="http://schemas.microsoft.com/office/drawing/2014/main" id="{6BF2E9FB-F1CD-4331-B156-CAF135C8DA13}"/>
                </a:ext>
              </a:extLst>
            </p:cNvPr>
            <p:cNvCxnSpPr/>
            <p:nvPr/>
          </p:nvCxnSpPr>
          <p:spPr bwMode="auto">
            <a:xfrm>
              <a:off x="4240877" y="5946096"/>
              <a:ext cx="156086" cy="0"/>
            </a:xfrm>
            <a:prstGeom prst="line">
              <a:avLst/>
            </a:prstGeom>
            <a:solidFill>
              <a:schemeClr val="accent1"/>
            </a:solidFill>
            <a:ln w="15875"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6" name="Group 30">
            <a:extLst>
              <a:ext uri="{FF2B5EF4-FFF2-40B4-BE49-F238E27FC236}">
                <a16:creationId xmlns:a16="http://schemas.microsoft.com/office/drawing/2014/main" id="{74074C34-5607-4223-8FAE-91FB3F537BC1}"/>
              </a:ext>
            </a:extLst>
          </p:cNvPr>
          <p:cNvGrpSpPr/>
          <p:nvPr/>
        </p:nvGrpSpPr>
        <p:grpSpPr>
          <a:xfrm>
            <a:off x="4685775" y="4954924"/>
            <a:ext cx="556108" cy="1150374"/>
            <a:chOff x="4944390" y="3989123"/>
            <a:chExt cx="1197033" cy="2610490"/>
          </a:xfrm>
        </p:grpSpPr>
        <p:cxnSp>
          <p:nvCxnSpPr>
            <p:cNvPr id="127" name="Straight Connector 31">
              <a:extLst>
                <a:ext uri="{FF2B5EF4-FFF2-40B4-BE49-F238E27FC236}">
                  <a16:creationId xmlns:a16="http://schemas.microsoft.com/office/drawing/2014/main" id="{527C5FEF-DAF6-49F0-80E1-5A2C7A0832E4}"/>
                </a:ext>
              </a:extLst>
            </p:cNvPr>
            <p:cNvCxnSpPr>
              <a:cxnSpLocks/>
              <a:stCxn id="129" idx="0"/>
              <a:endCxn id="128" idx="0"/>
            </p:cNvCxnSpPr>
            <p:nvPr/>
          </p:nvCxnSpPr>
          <p:spPr>
            <a:xfrm>
              <a:off x="5010892" y="4812377"/>
              <a:ext cx="1064029"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28" name="Rectangle 32">
              <a:extLst>
                <a:ext uri="{FF2B5EF4-FFF2-40B4-BE49-F238E27FC236}">
                  <a16:creationId xmlns:a16="http://schemas.microsoft.com/office/drawing/2014/main" id="{A132CBFC-BEC7-4E70-B7DB-60A862A67338}"/>
                </a:ext>
              </a:extLst>
            </p:cNvPr>
            <p:cNvSpPr/>
            <p:nvPr/>
          </p:nvSpPr>
          <p:spPr>
            <a:xfrm>
              <a:off x="6008419" y="4812377"/>
              <a:ext cx="133004" cy="1787236"/>
            </a:xfrm>
            <a:prstGeom prst="rect">
              <a:avLst/>
            </a:prstGeom>
            <a:pattFill prst="wdDnDiag">
              <a:fgClr>
                <a:schemeClr val="accent1">
                  <a:lumMod val="50000"/>
                </a:schemeClr>
              </a:fgClr>
              <a:bgClr>
                <a:schemeClr val="bg1"/>
              </a:bgClr>
            </a:patt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sp>
          <p:nvSpPr>
            <p:cNvPr id="129" name="Rectangle 33">
              <a:extLst>
                <a:ext uri="{FF2B5EF4-FFF2-40B4-BE49-F238E27FC236}">
                  <a16:creationId xmlns:a16="http://schemas.microsoft.com/office/drawing/2014/main" id="{B7AF450F-1F04-42FA-8F0F-8B435A35FA94}"/>
                </a:ext>
              </a:extLst>
            </p:cNvPr>
            <p:cNvSpPr/>
            <p:nvPr/>
          </p:nvSpPr>
          <p:spPr>
            <a:xfrm>
              <a:off x="4944390" y="4812377"/>
              <a:ext cx="133004" cy="1787236"/>
            </a:xfrm>
            <a:prstGeom prst="rect">
              <a:avLst/>
            </a:prstGeom>
            <a:pattFill prst="wdDnDiag">
              <a:fgClr>
                <a:schemeClr val="accent1">
                  <a:lumMod val="50000"/>
                </a:schemeClr>
              </a:fgClr>
              <a:bgClr>
                <a:schemeClr val="bg1"/>
              </a:bgClr>
            </a:patt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sp>
          <p:nvSpPr>
            <p:cNvPr id="130" name="Rectangle 34">
              <a:extLst>
                <a:ext uri="{FF2B5EF4-FFF2-40B4-BE49-F238E27FC236}">
                  <a16:creationId xmlns:a16="http://schemas.microsoft.com/office/drawing/2014/main" id="{FDC96796-1784-48E4-9650-8609B5C07022}"/>
                </a:ext>
              </a:extLst>
            </p:cNvPr>
            <p:cNvSpPr/>
            <p:nvPr/>
          </p:nvSpPr>
          <p:spPr>
            <a:xfrm>
              <a:off x="5501342" y="3989123"/>
              <a:ext cx="108066" cy="13217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cxnSp>
          <p:nvCxnSpPr>
            <p:cNvPr id="131" name="Straight Connector 35">
              <a:extLst>
                <a:ext uri="{FF2B5EF4-FFF2-40B4-BE49-F238E27FC236}">
                  <a16:creationId xmlns:a16="http://schemas.microsoft.com/office/drawing/2014/main" id="{23AE0461-3351-40C0-A9FE-753DBB0A7C4C}"/>
                </a:ext>
              </a:extLst>
            </p:cNvPr>
            <p:cNvCxnSpPr>
              <a:endCxn id="128" idx="2"/>
            </p:cNvCxnSpPr>
            <p:nvPr/>
          </p:nvCxnSpPr>
          <p:spPr>
            <a:xfrm>
              <a:off x="5077394" y="6599613"/>
              <a:ext cx="997527"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32" name="Rectangle 36">
              <a:extLst>
                <a:ext uri="{FF2B5EF4-FFF2-40B4-BE49-F238E27FC236}">
                  <a16:creationId xmlns:a16="http://schemas.microsoft.com/office/drawing/2014/main" id="{16E5BF3A-8266-44AC-9367-7EE006CB66F8}"/>
                </a:ext>
              </a:extLst>
            </p:cNvPr>
            <p:cNvSpPr/>
            <p:nvPr/>
          </p:nvSpPr>
          <p:spPr>
            <a:xfrm>
              <a:off x="5135585" y="5310847"/>
              <a:ext cx="507482" cy="279522"/>
            </a:xfrm>
            <a:prstGeom prst="rect">
              <a:avLst/>
            </a:pr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grpSp>
          <p:nvGrpSpPr>
            <p:cNvPr id="133" name="Group 37">
              <a:extLst>
                <a:ext uri="{FF2B5EF4-FFF2-40B4-BE49-F238E27FC236}">
                  <a16:creationId xmlns:a16="http://schemas.microsoft.com/office/drawing/2014/main" id="{32DEA0C6-D105-44D3-B709-FBD8A1987325}"/>
                </a:ext>
              </a:extLst>
            </p:cNvPr>
            <p:cNvGrpSpPr/>
            <p:nvPr/>
          </p:nvGrpSpPr>
          <p:grpSpPr>
            <a:xfrm>
              <a:off x="5702846" y="4812377"/>
              <a:ext cx="278663" cy="1787236"/>
              <a:chOff x="7395259" y="4591397"/>
              <a:chExt cx="278663" cy="1787236"/>
            </a:xfrm>
          </p:grpSpPr>
          <p:sp>
            <p:nvSpPr>
              <p:cNvPr id="139" name="Rectangle 43">
                <a:extLst>
                  <a:ext uri="{FF2B5EF4-FFF2-40B4-BE49-F238E27FC236}">
                    <a16:creationId xmlns:a16="http://schemas.microsoft.com/office/drawing/2014/main" id="{FC2F4AED-7644-4449-AC2B-87C893F40ECE}"/>
                  </a:ext>
                </a:extLst>
              </p:cNvPr>
              <p:cNvSpPr/>
              <p:nvPr/>
            </p:nvSpPr>
            <p:spPr>
              <a:xfrm>
                <a:off x="7395259" y="4591397"/>
                <a:ext cx="108066" cy="1787236"/>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sp>
            <p:nvSpPr>
              <p:cNvPr id="140" name="Rectangle: Rounded Corners 44">
                <a:extLst>
                  <a:ext uri="{FF2B5EF4-FFF2-40B4-BE49-F238E27FC236}">
                    <a16:creationId xmlns:a16="http://schemas.microsoft.com/office/drawing/2014/main" id="{5D00C081-280C-410A-BDD3-0F9B04E97CCD}"/>
                  </a:ext>
                </a:extLst>
              </p:cNvPr>
              <p:cNvSpPr/>
              <p:nvPr/>
            </p:nvSpPr>
            <p:spPr>
              <a:xfrm>
                <a:off x="7435061" y="4960071"/>
                <a:ext cx="238861" cy="981075"/>
              </a:xfrm>
              <a:prstGeom prst="roundRect">
                <a:avLst>
                  <a:gd name="adj" fmla="val 50000"/>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sp>
            <p:nvSpPr>
              <p:cNvPr id="141" name="Rectangle: Rounded Corners 45">
                <a:extLst>
                  <a:ext uri="{FF2B5EF4-FFF2-40B4-BE49-F238E27FC236}">
                    <a16:creationId xmlns:a16="http://schemas.microsoft.com/office/drawing/2014/main" id="{F364BCA0-774D-4C41-89C6-8625BEFF8AAC}"/>
                  </a:ext>
                </a:extLst>
              </p:cNvPr>
              <p:cNvSpPr/>
              <p:nvPr/>
            </p:nvSpPr>
            <p:spPr>
              <a:xfrm>
                <a:off x="7536686" y="4906721"/>
                <a:ext cx="137044" cy="111125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grpSp>
        <p:sp>
          <p:nvSpPr>
            <p:cNvPr id="134" name="Rectangle 38">
              <a:extLst>
                <a:ext uri="{FF2B5EF4-FFF2-40B4-BE49-F238E27FC236}">
                  <a16:creationId xmlns:a16="http://schemas.microsoft.com/office/drawing/2014/main" id="{5EDFA302-701F-47AF-BF3D-112E439CC6CF}"/>
                </a:ext>
              </a:extLst>
            </p:cNvPr>
            <p:cNvSpPr/>
            <p:nvPr/>
          </p:nvSpPr>
          <p:spPr>
            <a:xfrm>
              <a:off x="5841999" y="5310847"/>
              <a:ext cx="108229" cy="279522"/>
            </a:xfrm>
            <a:prstGeom prst="rect">
              <a:avLst/>
            </a:pr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chnika"/>
                <a:ea typeface="+mn-ea"/>
                <a:cs typeface="+mn-cs"/>
              </a:endParaRPr>
            </a:p>
          </p:txBody>
        </p:sp>
        <p:cxnSp>
          <p:nvCxnSpPr>
            <p:cNvPr id="135" name="Straight Connector 39">
              <a:extLst>
                <a:ext uri="{FF2B5EF4-FFF2-40B4-BE49-F238E27FC236}">
                  <a16:creationId xmlns:a16="http://schemas.microsoft.com/office/drawing/2014/main" id="{F065F5EF-79A6-457A-B1E5-B98874356048}"/>
                </a:ext>
              </a:extLst>
            </p:cNvPr>
            <p:cNvCxnSpPr>
              <a:cxnSpLocks/>
              <a:endCxn id="134" idx="0"/>
            </p:cNvCxnSpPr>
            <p:nvPr/>
          </p:nvCxnSpPr>
          <p:spPr>
            <a:xfrm>
              <a:off x="5771207" y="5310847"/>
              <a:ext cx="124906" cy="0"/>
            </a:xfrm>
            <a:prstGeom prst="line">
              <a:avLst/>
            </a:prstGeom>
            <a:ln w="25400">
              <a:solidFill>
                <a:srgbClr val="00956F"/>
              </a:solidFill>
            </a:ln>
          </p:spPr>
          <p:style>
            <a:lnRef idx="1">
              <a:schemeClr val="accent1"/>
            </a:lnRef>
            <a:fillRef idx="0">
              <a:schemeClr val="accent1"/>
            </a:fillRef>
            <a:effectRef idx="0">
              <a:schemeClr val="accent1"/>
            </a:effectRef>
            <a:fontRef idx="minor">
              <a:schemeClr val="tx1"/>
            </a:fontRef>
          </p:style>
        </p:cxnSp>
        <p:cxnSp>
          <p:nvCxnSpPr>
            <p:cNvPr id="136" name="Straight Connector 40">
              <a:extLst>
                <a:ext uri="{FF2B5EF4-FFF2-40B4-BE49-F238E27FC236}">
                  <a16:creationId xmlns:a16="http://schemas.microsoft.com/office/drawing/2014/main" id="{73767451-6ACC-4FEF-AC06-90D7DEC3893F}"/>
                </a:ext>
              </a:extLst>
            </p:cNvPr>
            <p:cNvCxnSpPr>
              <a:cxnSpLocks/>
            </p:cNvCxnSpPr>
            <p:nvPr/>
          </p:nvCxnSpPr>
          <p:spPr>
            <a:xfrm>
              <a:off x="5776332" y="5592616"/>
              <a:ext cx="121008" cy="0"/>
            </a:xfrm>
            <a:prstGeom prst="line">
              <a:avLst/>
            </a:prstGeom>
            <a:ln w="25400">
              <a:solidFill>
                <a:srgbClr val="00956F"/>
              </a:solidFill>
            </a:ln>
          </p:spPr>
          <p:style>
            <a:lnRef idx="1">
              <a:schemeClr val="accent1"/>
            </a:lnRef>
            <a:fillRef idx="0">
              <a:schemeClr val="accent1"/>
            </a:fillRef>
            <a:effectRef idx="0">
              <a:schemeClr val="accent1"/>
            </a:effectRef>
            <a:fontRef idx="minor">
              <a:schemeClr val="tx1"/>
            </a:fontRef>
          </p:style>
        </p:cxnSp>
      </p:grpSp>
      <p:cxnSp>
        <p:nvCxnSpPr>
          <p:cNvPr id="6152" name="Straight Connector 6151">
            <a:extLst>
              <a:ext uri="{FF2B5EF4-FFF2-40B4-BE49-F238E27FC236}">
                <a16:creationId xmlns:a16="http://schemas.microsoft.com/office/drawing/2014/main" id="{01EA120E-6EC1-46F8-80F5-560CA8F8248F}"/>
              </a:ext>
            </a:extLst>
          </p:cNvPr>
          <p:cNvCxnSpPr/>
          <p:nvPr/>
        </p:nvCxnSpPr>
        <p:spPr bwMode="auto">
          <a:xfrm>
            <a:off x="2965143" y="6134279"/>
            <a:ext cx="3364686"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Straight Connector 149">
            <a:extLst>
              <a:ext uri="{FF2B5EF4-FFF2-40B4-BE49-F238E27FC236}">
                <a16:creationId xmlns:a16="http://schemas.microsoft.com/office/drawing/2014/main" id="{43D9A0EF-0840-43E7-94CF-5121A04BCD0C}"/>
              </a:ext>
            </a:extLst>
          </p:cNvPr>
          <p:cNvCxnSpPr/>
          <p:nvPr/>
        </p:nvCxnSpPr>
        <p:spPr bwMode="auto">
          <a:xfrm>
            <a:off x="320995" y="6125620"/>
            <a:ext cx="2456096"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52" name="Picture 151">
            <a:extLst>
              <a:ext uri="{FF2B5EF4-FFF2-40B4-BE49-F238E27FC236}">
                <a16:creationId xmlns:a16="http://schemas.microsoft.com/office/drawing/2014/main" id="{A2B051FE-CA04-45E3-A185-013D7E896AF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328" r="7845" b="49275"/>
          <a:stretch/>
        </p:blipFill>
        <p:spPr>
          <a:xfrm>
            <a:off x="6296715" y="4615146"/>
            <a:ext cx="2789985" cy="1405508"/>
          </a:xfrm>
          <a:prstGeom prst="rect">
            <a:avLst/>
          </a:prstGeom>
        </p:spPr>
      </p:pic>
      <p:sp>
        <p:nvSpPr>
          <p:cNvPr id="153" name="TextBox 152">
            <a:extLst>
              <a:ext uri="{FF2B5EF4-FFF2-40B4-BE49-F238E27FC236}">
                <a16:creationId xmlns:a16="http://schemas.microsoft.com/office/drawing/2014/main" id="{0D848DC3-A101-4813-B31F-FE3BFCF5B53E}"/>
              </a:ext>
            </a:extLst>
          </p:cNvPr>
          <p:cNvSpPr txBox="1"/>
          <p:nvPr/>
        </p:nvSpPr>
        <p:spPr>
          <a:xfrm>
            <a:off x="6736309" y="6104305"/>
            <a:ext cx="1765227" cy="307777"/>
          </a:xfrm>
          <a:prstGeom prst="rect">
            <a:avLst/>
          </a:prstGeom>
          <a:noFill/>
        </p:spPr>
        <p:txBody>
          <a:bodyPr wrap="none" rtlCol="0">
            <a:spAutoFit/>
          </a:bodyPr>
          <a:lstStyle/>
          <a:p>
            <a:r>
              <a:rPr lang="cs-CZ" sz="1400" i="0" dirty="0"/>
              <a:t>Simulační</a:t>
            </a:r>
            <a:r>
              <a:rPr lang="en-GB" sz="1400" i="0" dirty="0"/>
              <a:t> experiment</a:t>
            </a:r>
          </a:p>
        </p:txBody>
      </p:sp>
      <p:cxnSp>
        <p:nvCxnSpPr>
          <p:cNvPr id="154" name="Straight Connector 153">
            <a:extLst>
              <a:ext uri="{FF2B5EF4-FFF2-40B4-BE49-F238E27FC236}">
                <a16:creationId xmlns:a16="http://schemas.microsoft.com/office/drawing/2014/main" id="{D17A96B1-27F3-440E-AEAE-886825458AB1}"/>
              </a:ext>
            </a:extLst>
          </p:cNvPr>
          <p:cNvCxnSpPr/>
          <p:nvPr/>
        </p:nvCxnSpPr>
        <p:spPr bwMode="auto">
          <a:xfrm>
            <a:off x="6444208" y="6134279"/>
            <a:ext cx="2516425"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3648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idx="4294967295"/>
          </p:nvPr>
        </p:nvSpPr>
        <p:spPr bwMode="auto">
          <a:xfrm>
            <a:off x="457200" y="836613"/>
            <a:ext cx="8229600" cy="5095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cs-CZ" sz="1800" dirty="0">
                <a:solidFill>
                  <a:schemeClr val="tx1"/>
                </a:solidFill>
                <a:latin typeface="Tahoma" panose="020B0604030504040204" pitchFamily="34" charset="0"/>
                <a:cs typeface="Tahoma" panose="020B0604030504040204" pitchFamily="34" charset="0"/>
              </a:rPr>
              <a:t>2-</a:t>
            </a:r>
            <a:r>
              <a:rPr lang="cs-CZ" altLang="cs-CZ" sz="1800" dirty="0">
                <a:solidFill>
                  <a:schemeClr val="tx1"/>
                </a:solidFill>
                <a:latin typeface="Tahoma" panose="020B0604030504040204" pitchFamily="34" charset="0"/>
                <a:cs typeface="Tahoma" panose="020B0604030504040204" pitchFamily="34" charset="0"/>
              </a:rPr>
              <a:t>WP02</a:t>
            </a:r>
            <a:r>
              <a:rPr lang="en-GB" altLang="cs-CZ" sz="1800" dirty="0">
                <a:solidFill>
                  <a:schemeClr val="tx1"/>
                </a:solidFill>
                <a:latin typeface="Tahoma" panose="020B0604030504040204" pitchFamily="34" charset="0"/>
                <a:cs typeface="Tahoma" panose="020B0604030504040204" pitchFamily="34" charset="0"/>
              </a:rPr>
              <a:t>-002 </a:t>
            </a:r>
            <a:r>
              <a:rPr lang="en-GB" altLang="cs-CZ" sz="1800" dirty="0">
                <a:latin typeface="Tahoma" panose="020B0604030504040204" pitchFamily="34" charset="0"/>
              </a:rPr>
              <a:t>Development of modular semi-active damper for application in railway vehicle bogie: Introduction</a:t>
            </a:r>
            <a:br>
              <a:rPr lang="cs-CZ" altLang="cs-CZ" sz="1800" dirty="0">
                <a:solidFill>
                  <a:srgbClr val="FF0000"/>
                </a:solidFill>
                <a:latin typeface="Tahoma" panose="020B0604030504040204" pitchFamily="34" charset="0"/>
                <a:cs typeface="Tahoma" panose="020B0604030504040204" pitchFamily="34" charset="0"/>
              </a:rPr>
            </a:br>
            <a:r>
              <a:rPr lang="cs-CZ" altLang="cs-CZ" sz="1800" dirty="0">
                <a:solidFill>
                  <a:schemeClr val="tx1"/>
                </a:solidFill>
                <a:latin typeface="Tahoma" panose="020B0604030504040204" pitchFamily="34" charset="0"/>
                <a:cs typeface="Tahoma" panose="020B0604030504040204" pitchFamily="34" charset="0"/>
              </a:rPr>
              <a:t> </a:t>
            </a:r>
          </a:p>
        </p:txBody>
      </p:sp>
      <p:sp>
        <p:nvSpPr>
          <p:cNvPr id="4" name="Content Placeholder 2">
            <a:extLst>
              <a:ext uri="{FF2B5EF4-FFF2-40B4-BE49-F238E27FC236}">
                <a16:creationId xmlns:a16="http://schemas.microsoft.com/office/drawing/2014/main" id="{E9F9AC5C-55BA-4FB1-9149-2A5AD0130A43}"/>
              </a:ext>
            </a:extLst>
          </p:cNvPr>
          <p:cNvSpPr txBox="1">
            <a:spLocks/>
          </p:cNvSpPr>
          <p:nvPr/>
        </p:nvSpPr>
        <p:spPr bwMode="auto">
          <a:xfrm>
            <a:off x="179512" y="1655131"/>
            <a:ext cx="7522049" cy="4095411"/>
          </a:xfrm>
          <a:prstGeom prst="rect">
            <a:avLst/>
          </a:prstGeo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pPr>
            <a:r>
              <a:rPr lang="en-GB" altLang="cs-CZ" sz="2000" i="0" kern="0">
                <a:latin typeface="Tahoma" panose="020B0604030504040204" pitchFamily="34" charset="0"/>
                <a:cs typeface="Tahoma" panose="020B0604030504040204" pitchFamily="34" charset="0"/>
              </a:rPr>
              <a:t>	</a:t>
            </a:r>
            <a:r>
              <a:rPr lang="cs-CZ" altLang="cs-CZ" sz="2000" i="0" kern="0">
                <a:latin typeface="Tahoma" panose="020B0604030504040204" pitchFamily="34" charset="0"/>
                <a:cs typeface="Tahoma" panose="020B0604030504040204" pitchFamily="34" charset="0"/>
              </a:rPr>
              <a:t>Semiactive control</a:t>
            </a:r>
            <a:r>
              <a:rPr lang="en-GB" altLang="cs-CZ" sz="2000" i="0" kern="0">
                <a:latin typeface="Tahoma" panose="020B0604030504040204" pitchFamily="34" charset="0"/>
                <a:cs typeface="Tahoma" panose="020B0604030504040204" pitchFamily="34" charset="0"/>
              </a:rPr>
              <a:t>:	</a:t>
            </a:r>
            <a:r>
              <a:rPr lang="cs-CZ" altLang="cs-CZ" sz="2000" i="0" kern="0">
                <a:latin typeface="Tahoma" panose="020B0604030504040204" pitchFamily="34" charset="0"/>
                <a:cs typeface="Tahoma" panose="020B0604030504040204" pitchFamily="34" charset="0"/>
              </a:rPr>
              <a:t>Variable damping force</a:t>
            </a:r>
            <a:endParaRPr lang="cs-CZ" altLang="cs-CZ" sz="2000" b="1" i="0" kern="0">
              <a:solidFill>
                <a:srgbClr val="FF0000"/>
              </a:solidFill>
              <a:latin typeface="Tahoma" panose="020B0604030504040204" pitchFamily="34" charset="0"/>
              <a:cs typeface="Tahoma" panose="020B0604030504040204" pitchFamily="34" charset="0"/>
            </a:endParaRPr>
          </a:p>
          <a:p>
            <a:pPr marL="0" indent="0">
              <a:buFontTx/>
              <a:buNone/>
            </a:pPr>
            <a:endParaRPr lang="cs-CZ" altLang="cs-CZ" sz="2000" b="1" i="0" kern="0">
              <a:latin typeface="Tahoma" panose="020B0604030504040204" pitchFamily="34" charset="0"/>
              <a:cs typeface="Tahoma" panose="020B0604030504040204" pitchFamily="34" charset="0"/>
            </a:endParaRPr>
          </a:p>
          <a:p>
            <a:pPr marL="0" indent="0">
              <a:buFontTx/>
              <a:buNone/>
            </a:pPr>
            <a:endParaRPr lang="cs-CZ" altLang="cs-CZ" sz="2000" i="0" kern="0">
              <a:solidFill>
                <a:srgbClr val="FF0000"/>
              </a:solidFill>
              <a:latin typeface="Tahoma" panose="020B0604030504040204" pitchFamily="34" charset="0"/>
              <a:cs typeface="Tahoma" panose="020B0604030504040204" pitchFamily="34" charset="0"/>
            </a:endParaRPr>
          </a:p>
          <a:p>
            <a:pPr marL="0" indent="0">
              <a:buFontTx/>
              <a:buNone/>
            </a:pPr>
            <a:endParaRPr lang="cs-CZ" altLang="cs-CZ" sz="2000" i="0" kern="0" dirty="0">
              <a:latin typeface="Tahoma" panose="020B0604030504040204" pitchFamily="34" charset="0"/>
              <a:cs typeface="Tahoma" panose="020B0604030504040204" pitchFamily="34" charset="0"/>
            </a:endParaRPr>
          </a:p>
        </p:txBody>
      </p:sp>
      <p:pic>
        <p:nvPicPr>
          <p:cNvPr id="5" name="Obrázek 3" descr="Obsah obrázku hodiny&#10;&#10;Popis byl vytvořen automaticky">
            <a:extLst>
              <a:ext uri="{FF2B5EF4-FFF2-40B4-BE49-F238E27FC236}">
                <a16:creationId xmlns:a16="http://schemas.microsoft.com/office/drawing/2014/main" id="{89A11487-A411-4DF1-9861-80D71DAB63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56" y="2589052"/>
            <a:ext cx="4572000" cy="2930564"/>
          </a:xfrm>
          <a:prstGeom prst="rect">
            <a:avLst/>
          </a:prstGeom>
        </p:spPr>
      </p:pic>
      <mc:AlternateContent xmlns:mc="http://schemas.openxmlformats.org/markup-compatibility/2006" xmlns:a14="http://schemas.microsoft.com/office/drawing/2010/main">
        <mc:Choice Requires="a14">
          <p:sp>
            <p:nvSpPr>
              <p:cNvPr id="6" name="Obdélník 1">
                <a:extLst>
                  <a:ext uri="{FF2B5EF4-FFF2-40B4-BE49-F238E27FC236}">
                    <a16:creationId xmlns:a16="http://schemas.microsoft.com/office/drawing/2014/main" id="{197CD680-2C88-477E-ABC4-46FD96D3921B}"/>
                  </a:ext>
                </a:extLst>
              </p:cNvPr>
              <p:cNvSpPr/>
              <p:nvPr/>
            </p:nvSpPr>
            <p:spPr>
              <a:xfrm>
                <a:off x="4909858" y="3766422"/>
                <a:ext cx="4104456" cy="707886"/>
              </a:xfrm>
              <a:prstGeom prst="rect">
                <a:avLst/>
              </a:prstGeom>
            </p:spPr>
            <p:txBody>
              <a:bodyPr wrap="square">
                <a:spAutoFit/>
              </a:bodyPr>
              <a:lstStyle/>
              <a:p>
                <a:pPr indent="450215">
                  <a:spcAft>
                    <a:spcPts val="0"/>
                  </a:spcAft>
                </a:pPr>
                <a14:m>
                  <m:oMathPara xmlns:m="http://schemas.openxmlformats.org/officeDocument/2006/math">
                    <m:oMathParaPr>
                      <m:jc m:val="centerGroup"/>
                    </m:oMathParaPr>
                    <m:oMath xmlns:m="http://schemas.openxmlformats.org/officeDocument/2006/math">
                      <m:acc>
                        <m:accPr>
                          <m:chr m:val="̇"/>
                          <m:ctrlPr>
                            <a:rPr lang="cs-CZ" i="1" smtClean="0">
                              <a:latin typeface="Cambria Math" panose="02040503050406030204" pitchFamily="18" charset="0"/>
                              <a:ea typeface="Times New Roman" panose="02020603050405020304" pitchFamily="18" charset="0"/>
                            </a:rPr>
                          </m:ctrlPr>
                        </m:accPr>
                        <m:e>
                          <m:r>
                            <a:rPr lang="en-GB">
                              <a:latin typeface="Cambria Math" panose="02040503050406030204" pitchFamily="18" charset="0"/>
                              <a:ea typeface="Times New Roman" panose="02020603050405020304" pitchFamily="18" charset="0"/>
                            </a:rPr>
                            <m:t>𝑥</m:t>
                          </m:r>
                        </m:e>
                      </m:acc>
                      <m:r>
                        <a:rPr lang="en-GB">
                          <a:latin typeface="Cambria Math" panose="02040503050406030204" pitchFamily="18" charset="0"/>
                          <a:ea typeface="Times New Roman" panose="02020603050405020304" pitchFamily="18" charset="0"/>
                        </a:rPr>
                        <m:t>∙</m:t>
                      </m:r>
                      <m:d>
                        <m:dPr>
                          <m:ctrlPr>
                            <a:rPr lang="cs-CZ" i="1">
                              <a:latin typeface="Cambria Math" panose="02040503050406030204" pitchFamily="18" charset="0"/>
                              <a:ea typeface="Times New Roman" panose="02020603050405020304" pitchFamily="18" charset="0"/>
                            </a:rPr>
                          </m:ctrlPr>
                        </m:dPr>
                        <m:e>
                          <m:acc>
                            <m:accPr>
                              <m:chr m:val="̇"/>
                              <m:ctrlPr>
                                <a:rPr lang="cs-CZ" i="1">
                                  <a:latin typeface="Cambria Math" panose="02040503050406030204" pitchFamily="18" charset="0"/>
                                  <a:ea typeface="Times New Roman" panose="02020603050405020304" pitchFamily="18" charset="0"/>
                                </a:rPr>
                              </m:ctrlPr>
                            </m:accPr>
                            <m:e>
                              <m:r>
                                <a:rPr lang="en-GB">
                                  <a:latin typeface="Cambria Math" panose="02040503050406030204" pitchFamily="18" charset="0"/>
                                  <a:ea typeface="Times New Roman" panose="02020603050405020304" pitchFamily="18" charset="0"/>
                                </a:rPr>
                                <m:t>𝑥</m:t>
                              </m:r>
                            </m:e>
                          </m:acc>
                          <m:r>
                            <a:rPr lang="en-GB">
                              <a:latin typeface="Cambria Math" panose="02040503050406030204" pitchFamily="18" charset="0"/>
                              <a:ea typeface="Times New Roman" panose="02020603050405020304" pitchFamily="18" charset="0"/>
                            </a:rPr>
                            <m:t>−</m:t>
                          </m:r>
                          <m:sSub>
                            <m:sSubPr>
                              <m:ctrlPr>
                                <a:rPr lang="cs-CZ" i="1">
                                  <a:latin typeface="Cambria Math" panose="02040503050406030204" pitchFamily="18" charset="0"/>
                                  <a:ea typeface="Times New Roman" panose="02020603050405020304" pitchFamily="18" charset="0"/>
                                </a:rPr>
                              </m:ctrlPr>
                            </m:sSubPr>
                            <m:e>
                              <m:acc>
                                <m:accPr>
                                  <m:chr m:val="̇"/>
                                  <m:ctrlPr>
                                    <a:rPr lang="cs-CZ" i="1">
                                      <a:latin typeface="Cambria Math" panose="02040503050406030204" pitchFamily="18" charset="0"/>
                                      <a:ea typeface="Times New Roman" panose="02020603050405020304" pitchFamily="18" charset="0"/>
                                    </a:rPr>
                                  </m:ctrlPr>
                                </m:accPr>
                                <m:e>
                                  <m:r>
                                    <a:rPr lang="en-GB">
                                      <a:latin typeface="Cambria Math" panose="02040503050406030204" pitchFamily="18" charset="0"/>
                                      <a:ea typeface="Times New Roman" panose="02020603050405020304" pitchFamily="18" charset="0"/>
                                    </a:rPr>
                                    <m:t>𝑥</m:t>
                                  </m:r>
                                </m:e>
                              </m:acc>
                            </m:e>
                            <m:sub>
                              <m:r>
                                <a:rPr lang="en-GB">
                                  <a:latin typeface="Cambria Math" panose="02040503050406030204" pitchFamily="18" charset="0"/>
                                  <a:ea typeface="Times New Roman" panose="02020603050405020304" pitchFamily="18" charset="0"/>
                                </a:rPr>
                                <m:t>0</m:t>
                              </m:r>
                            </m:sub>
                          </m:sSub>
                        </m:e>
                      </m:d>
                      <m:r>
                        <a:rPr lang="en-GB">
                          <a:latin typeface="Cambria Math" panose="02040503050406030204" pitchFamily="18" charset="0"/>
                          <a:ea typeface="Times New Roman" panose="02020603050405020304" pitchFamily="18" charset="0"/>
                        </a:rPr>
                        <m:t>≥0 →</m:t>
                      </m:r>
                      <m:r>
                        <a:rPr lang="en-GB">
                          <a:latin typeface="Cambria Math" panose="02040503050406030204" pitchFamily="18" charset="0"/>
                          <a:ea typeface="Times New Roman" panose="02020603050405020304" pitchFamily="18" charset="0"/>
                        </a:rPr>
                        <m:t>𝑐</m:t>
                      </m:r>
                      <m:r>
                        <a:rPr lang="en-GB">
                          <a:latin typeface="Cambria Math" panose="02040503050406030204" pitchFamily="18" charset="0"/>
                          <a:ea typeface="Times New Roman" panose="02020603050405020304" pitchFamily="18" charset="0"/>
                        </a:rPr>
                        <m:t>=</m:t>
                      </m:r>
                      <m:sSub>
                        <m:sSubPr>
                          <m:ctrlPr>
                            <a:rPr lang="cs-CZ" i="1">
                              <a:latin typeface="Cambria Math" panose="02040503050406030204" pitchFamily="18" charset="0"/>
                              <a:ea typeface="Times New Roman" panose="02020603050405020304" pitchFamily="18" charset="0"/>
                            </a:rPr>
                          </m:ctrlPr>
                        </m:sSubPr>
                        <m:e>
                          <m:r>
                            <a:rPr lang="en-GB">
                              <a:latin typeface="Cambria Math" panose="02040503050406030204" pitchFamily="18" charset="0"/>
                              <a:ea typeface="Times New Roman" panose="02020603050405020304" pitchFamily="18" charset="0"/>
                            </a:rPr>
                            <m:t>𝑐</m:t>
                          </m:r>
                        </m:e>
                        <m:sub>
                          <m:r>
                            <a:rPr lang="en-GB">
                              <a:latin typeface="Cambria Math" panose="02040503050406030204" pitchFamily="18" charset="0"/>
                              <a:ea typeface="Times New Roman" panose="02020603050405020304" pitchFamily="18" charset="0"/>
                            </a:rPr>
                            <m:t>𝑚𝑎𝑥</m:t>
                          </m:r>
                        </m:sub>
                      </m:sSub>
                    </m:oMath>
                  </m:oMathPara>
                </a14:m>
                <a:endParaRPr lang="cs-CZ" dirty="0">
                  <a:ea typeface="Times New Roman" panose="02020603050405020304" pitchFamily="18" charset="0"/>
                </a:endParaRPr>
              </a:p>
              <a:p>
                <a:pPr indent="450215">
                  <a:spcAft>
                    <a:spcPts val="0"/>
                  </a:spcAft>
                </a:pPr>
                <a14:m>
                  <m:oMathPara xmlns:m="http://schemas.openxmlformats.org/officeDocument/2006/math">
                    <m:oMathParaPr>
                      <m:jc m:val="centerGroup"/>
                    </m:oMathParaPr>
                    <m:oMath xmlns:m="http://schemas.openxmlformats.org/officeDocument/2006/math">
                      <m:acc>
                        <m:accPr>
                          <m:chr m:val="̇"/>
                          <m:ctrlPr>
                            <a:rPr lang="cs-CZ" i="1">
                              <a:latin typeface="Cambria Math" panose="02040503050406030204" pitchFamily="18" charset="0"/>
                              <a:ea typeface="Times New Roman" panose="02020603050405020304" pitchFamily="18" charset="0"/>
                            </a:rPr>
                          </m:ctrlPr>
                        </m:accPr>
                        <m:e>
                          <m:r>
                            <a:rPr lang="en-GB">
                              <a:latin typeface="Cambria Math" panose="02040503050406030204" pitchFamily="18" charset="0"/>
                              <a:ea typeface="Times New Roman" panose="02020603050405020304" pitchFamily="18" charset="0"/>
                            </a:rPr>
                            <m:t>𝑥</m:t>
                          </m:r>
                        </m:e>
                      </m:acc>
                      <m:r>
                        <a:rPr lang="en-GB">
                          <a:latin typeface="Cambria Math" panose="02040503050406030204" pitchFamily="18" charset="0"/>
                          <a:ea typeface="Times New Roman" panose="02020603050405020304" pitchFamily="18" charset="0"/>
                        </a:rPr>
                        <m:t>∙</m:t>
                      </m:r>
                      <m:d>
                        <m:dPr>
                          <m:ctrlPr>
                            <a:rPr lang="cs-CZ" i="1">
                              <a:latin typeface="Cambria Math" panose="02040503050406030204" pitchFamily="18" charset="0"/>
                              <a:ea typeface="Times New Roman" panose="02020603050405020304" pitchFamily="18" charset="0"/>
                            </a:rPr>
                          </m:ctrlPr>
                        </m:dPr>
                        <m:e>
                          <m:acc>
                            <m:accPr>
                              <m:chr m:val="̇"/>
                              <m:ctrlPr>
                                <a:rPr lang="cs-CZ" i="1">
                                  <a:latin typeface="Cambria Math" panose="02040503050406030204" pitchFamily="18" charset="0"/>
                                  <a:ea typeface="Times New Roman" panose="02020603050405020304" pitchFamily="18" charset="0"/>
                                </a:rPr>
                              </m:ctrlPr>
                            </m:accPr>
                            <m:e>
                              <m:r>
                                <a:rPr lang="en-GB">
                                  <a:latin typeface="Cambria Math" panose="02040503050406030204" pitchFamily="18" charset="0"/>
                                  <a:ea typeface="Times New Roman" panose="02020603050405020304" pitchFamily="18" charset="0"/>
                                </a:rPr>
                                <m:t>𝑥</m:t>
                              </m:r>
                            </m:e>
                          </m:acc>
                          <m:r>
                            <a:rPr lang="en-GB">
                              <a:latin typeface="Cambria Math" panose="02040503050406030204" pitchFamily="18" charset="0"/>
                              <a:ea typeface="Times New Roman" panose="02020603050405020304" pitchFamily="18" charset="0"/>
                            </a:rPr>
                            <m:t>−</m:t>
                          </m:r>
                          <m:sSub>
                            <m:sSubPr>
                              <m:ctrlPr>
                                <a:rPr lang="cs-CZ" i="1">
                                  <a:latin typeface="Cambria Math" panose="02040503050406030204" pitchFamily="18" charset="0"/>
                                  <a:ea typeface="Times New Roman" panose="02020603050405020304" pitchFamily="18" charset="0"/>
                                </a:rPr>
                              </m:ctrlPr>
                            </m:sSubPr>
                            <m:e>
                              <m:acc>
                                <m:accPr>
                                  <m:chr m:val="̇"/>
                                  <m:ctrlPr>
                                    <a:rPr lang="cs-CZ" i="1">
                                      <a:latin typeface="Cambria Math" panose="02040503050406030204" pitchFamily="18" charset="0"/>
                                      <a:ea typeface="Times New Roman" panose="02020603050405020304" pitchFamily="18" charset="0"/>
                                    </a:rPr>
                                  </m:ctrlPr>
                                </m:accPr>
                                <m:e>
                                  <m:r>
                                    <a:rPr lang="en-GB">
                                      <a:latin typeface="Cambria Math" panose="02040503050406030204" pitchFamily="18" charset="0"/>
                                      <a:ea typeface="Times New Roman" panose="02020603050405020304" pitchFamily="18" charset="0"/>
                                    </a:rPr>
                                    <m:t>𝑥</m:t>
                                  </m:r>
                                </m:e>
                              </m:acc>
                            </m:e>
                            <m:sub>
                              <m:r>
                                <a:rPr lang="en-GB">
                                  <a:latin typeface="Cambria Math" panose="02040503050406030204" pitchFamily="18" charset="0"/>
                                  <a:ea typeface="Times New Roman" panose="02020603050405020304" pitchFamily="18" charset="0"/>
                                </a:rPr>
                                <m:t>0</m:t>
                              </m:r>
                            </m:sub>
                          </m:sSub>
                        </m:e>
                      </m:d>
                      <m:r>
                        <a:rPr lang="en-GB">
                          <a:latin typeface="Cambria Math" panose="02040503050406030204" pitchFamily="18" charset="0"/>
                          <a:ea typeface="Times New Roman" panose="02020603050405020304" pitchFamily="18" charset="0"/>
                        </a:rPr>
                        <m:t>&lt;0 →</m:t>
                      </m:r>
                      <m:r>
                        <a:rPr lang="en-GB">
                          <a:latin typeface="Cambria Math" panose="02040503050406030204" pitchFamily="18" charset="0"/>
                          <a:ea typeface="Times New Roman" panose="02020603050405020304" pitchFamily="18" charset="0"/>
                        </a:rPr>
                        <m:t>𝑐</m:t>
                      </m:r>
                      <m:r>
                        <a:rPr lang="en-GB">
                          <a:latin typeface="Cambria Math" panose="02040503050406030204" pitchFamily="18" charset="0"/>
                          <a:ea typeface="Times New Roman" panose="02020603050405020304" pitchFamily="18" charset="0"/>
                        </a:rPr>
                        <m:t>=</m:t>
                      </m:r>
                      <m:sSub>
                        <m:sSubPr>
                          <m:ctrlPr>
                            <a:rPr lang="cs-CZ" i="1">
                              <a:latin typeface="Cambria Math" panose="02040503050406030204" pitchFamily="18" charset="0"/>
                              <a:ea typeface="Times New Roman" panose="02020603050405020304" pitchFamily="18" charset="0"/>
                            </a:rPr>
                          </m:ctrlPr>
                        </m:sSubPr>
                        <m:e>
                          <m:r>
                            <a:rPr lang="en-GB">
                              <a:latin typeface="Cambria Math" panose="02040503050406030204" pitchFamily="18" charset="0"/>
                              <a:ea typeface="Times New Roman" panose="02020603050405020304" pitchFamily="18" charset="0"/>
                            </a:rPr>
                            <m:t>𝑐</m:t>
                          </m:r>
                        </m:e>
                        <m:sub>
                          <m:r>
                            <a:rPr lang="en-GB">
                              <a:latin typeface="Cambria Math" panose="02040503050406030204" pitchFamily="18" charset="0"/>
                              <a:ea typeface="Times New Roman" panose="02020603050405020304" pitchFamily="18" charset="0"/>
                            </a:rPr>
                            <m:t>𝑚𝑖𝑛</m:t>
                          </m:r>
                        </m:sub>
                      </m:sSub>
                    </m:oMath>
                  </m:oMathPara>
                </a14:m>
                <a:endParaRPr lang="cs-CZ" dirty="0">
                  <a:ea typeface="Times New Roman" panose="02020603050405020304" pitchFamily="18" charset="0"/>
                </a:endParaRPr>
              </a:p>
            </p:txBody>
          </p:sp>
        </mc:Choice>
        <mc:Fallback xmlns="">
          <p:sp>
            <p:nvSpPr>
              <p:cNvPr id="6" name="Obdélník 1">
                <a:extLst>
                  <a:ext uri="{FF2B5EF4-FFF2-40B4-BE49-F238E27FC236}">
                    <a16:creationId xmlns:a16="http://schemas.microsoft.com/office/drawing/2014/main" id="{197CD680-2C88-477E-ABC4-46FD96D3921B}"/>
                  </a:ext>
                </a:extLst>
              </p:cNvPr>
              <p:cNvSpPr>
                <a:spLocks noRot="1" noChangeAspect="1" noMove="1" noResize="1" noEditPoints="1" noAdjustHandles="1" noChangeArrowheads="1" noChangeShapeType="1" noTextEdit="1"/>
              </p:cNvSpPr>
              <p:nvPr/>
            </p:nvSpPr>
            <p:spPr>
              <a:xfrm>
                <a:off x="4909858" y="3766422"/>
                <a:ext cx="4104456" cy="707886"/>
              </a:xfrm>
              <a:prstGeom prst="rect">
                <a:avLst/>
              </a:prstGeom>
              <a:blipFill>
                <a:blip r:embed="rId4"/>
                <a:stretch>
                  <a:fillRect b="-862"/>
                </a:stretch>
              </a:blipFill>
            </p:spPr>
            <p:txBody>
              <a:bodyPr/>
              <a:lstStyle/>
              <a:p>
                <a:r>
                  <a:rPr lang="en-GB">
                    <a:noFill/>
                  </a:rPr>
                  <a:t> </a:t>
                </a:r>
              </a:p>
            </p:txBody>
          </p:sp>
        </mc:Fallback>
      </mc:AlternateContent>
      <p:sp>
        <p:nvSpPr>
          <p:cNvPr id="7" name="Content Placeholder 2">
            <a:extLst>
              <a:ext uri="{FF2B5EF4-FFF2-40B4-BE49-F238E27FC236}">
                <a16:creationId xmlns:a16="http://schemas.microsoft.com/office/drawing/2014/main" id="{3A9BD21A-BF17-4751-B28A-930FF37AA8D1}"/>
              </a:ext>
            </a:extLst>
          </p:cNvPr>
          <p:cNvSpPr txBox="1">
            <a:spLocks/>
          </p:cNvSpPr>
          <p:nvPr/>
        </p:nvSpPr>
        <p:spPr bwMode="auto">
          <a:xfrm>
            <a:off x="4998443" y="3091578"/>
            <a:ext cx="4145557" cy="576064"/>
          </a:xfrm>
          <a:prstGeom prst="rect">
            <a:avLst/>
          </a:prstGeom>
          <a:no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pPr>
            <a:r>
              <a:rPr lang="en-GB" altLang="cs-CZ" sz="2000" i="0" kern="0" dirty="0">
                <a:latin typeface="Tahoma" panose="020B0604030504040204" pitchFamily="34" charset="0"/>
                <a:cs typeface="Tahoma" panose="020B0604030504040204" pitchFamily="34" charset="0"/>
              </a:rPr>
              <a:t>	</a:t>
            </a:r>
            <a:r>
              <a:rPr lang="cs-CZ" altLang="cs-CZ" sz="2000" i="0" kern="0" dirty="0">
                <a:latin typeface="Tahoma" panose="020B0604030504040204" pitchFamily="34" charset="0"/>
                <a:cs typeface="Tahoma" panose="020B0604030504040204" pitchFamily="34" charset="0"/>
              </a:rPr>
              <a:t>ON/OFF </a:t>
            </a:r>
            <a:r>
              <a:rPr lang="cs-CZ" altLang="cs-CZ" sz="2000" i="0" kern="0" dirty="0" err="1">
                <a:latin typeface="Tahoma" panose="020B0604030504040204" pitchFamily="34" charset="0"/>
                <a:cs typeface="Tahoma" panose="020B0604030504040204" pitchFamily="34" charset="0"/>
              </a:rPr>
              <a:t>Skyhook</a:t>
            </a:r>
            <a:endParaRPr lang="cs-CZ" altLang="cs-CZ" sz="2000" b="1" i="0" kern="0" dirty="0">
              <a:solidFill>
                <a:srgbClr val="FF0000"/>
              </a:solidFill>
              <a:latin typeface="Tahoma" panose="020B0604030504040204" pitchFamily="34" charset="0"/>
              <a:cs typeface="Tahoma" panose="020B0604030504040204" pitchFamily="34" charset="0"/>
            </a:endParaRPr>
          </a:p>
          <a:p>
            <a:pPr marL="0" indent="0">
              <a:buFontTx/>
              <a:buNone/>
            </a:pPr>
            <a:endParaRPr lang="cs-CZ" altLang="cs-CZ" sz="2000" b="1" i="0" kern="0" dirty="0">
              <a:latin typeface="Tahoma" panose="020B0604030504040204" pitchFamily="34" charset="0"/>
              <a:cs typeface="Tahoma" panose="020B0604030504040204" pitchFamily="34" charset="0"/>
            </a:endParaRPr>
          </a:p>
          <a:p>
            <a:pPr marL="0" indent="0">
              <a:buFontTx/>
              <a:buNone/>
            </a:pPr>
            <a:endParaRPr lang="cs-CZ" altLang="cs-CZ" sz="2000" i="0" kern="0" dirty="0">
              <a:solidFill>
                <a:srgbClr val="FF0000"/>
              </a:solidFill>
              <a:latin typeface="Tahoma" panose="020B0604030504040204" pitchFamily="34" charset="0"/>
              <a:cs typeface="Tahoma" panose="020B0604030504040204" pitchFamily="34" charset="0"/>
            </a:endParaRPr>
          </a:p>
          <a:p>
            <a:pPr marL="0" indent="0">
              <a:buFontTx/>
              <a:buNone/>
            </a:pPr>
            <a:endParaRPr lang="cs-CZ" altLang="cs-CZ" sz="2000" i="0" kern="0"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02035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idx="4294967295"/>
          </p:nvPr>
        </p:nvSpPr>
        <p:spPr bwMode="auto">
          <a:xfrm>
            <a:off x="457200" y="836613"/>
            <a:ext cx="8229600" cy="5095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cs-CZ" sz="1800" dirty="0">
                <a:solidFill>
                  <a:schemeClr val="tx1"/>
                </a:solidFill>
                <a:latin typeface="Tahoma" panose="020B0604030504040204" pitchFamily="34" charset="0"/>
                <a:cs typeface="Tahoma" panose="020B0604030504040204" pitchFamily="34" charset="0"/>
              </a:rPr>
              <a:t>2-</a:t>
            </a:r>
            <a:r>
              <a:rPr lang="cs-CZ" altLang="cs-CZ" sz="1800" dirty="0">
                <a:solidFill>
                  <a:schemeClr val="tx1"/>
                </a:solidFill>
                <a:latin typeface="Tahoma" panose="020B0604030504040204" pitchFamily="34" charset="0"/>
                <a:cs typeface="Tahoma" panose="020B0604030504040204" pitchFamily="34" charset="0"/>
              </a:rPr>
              <a:t>WP02</a:t>
            </a:r>
            <a:r>
              <a:rPr lang="en-GB" altLang="cs-CZ" sz="1800" dirty="0">
                <a:solidFill>
                  <a:schemeClr val="tx1"/>
                </a:solidFill>
                <a:latin typeface="Tahoma" panose="020B0604030504040204" pitchFamily="34" charset="0"/>
                <a:cs typeface="Tahoma" panose="020B0604030504040204" pitchFamily="34" charset="0"/>
              </a:rPr>
              <a:t>-002 </a:t>
            </a:r>
            <a:r>
              <a:rPr lang="en-GB" altLang="cs-CZ" sz="1800" dirty="0">
                <a:latin typeface="Tahoma" panose="020B0604030504040204" pitchFamily="34" charset="0"/>
              </a:rPr>
              <a:t>Development of modular semi-active damper for application in railway vehicle bogie: Introduction</a:t>
            </a:r>
            <a:br>
              <a:rPr lang="cs-CZ" altLang="cs-CZ" sz="1800" dirty="0">
                <a:solidFill>
                  <a:srgbClr val="FF0000"/>
                </a:solidFill>
                <a:latin typeface="Tahoma" panose="020B0604030504040204" pitchFamily="34" charset="0"/>
                <a:cs typeface="Tahoma" panose="020B0604030504040204" pitchFamily="34" charset="0"/>
              </a:rPr>
            </a:br>
            <a:r>
              <a:rPr lang="cs-CZ" altLang="cs-CZ" sz="1800" dirty="0">
                <a:solidFill>
                  <a:schemeClr val="tx1"/>
                </a:solidFill>
                <a:latin typeface="Tahoma" panose="020B0604030504040204" pitchFamily="34" charset="0"/>
                <a:cs typeface="Tahoma" panose="020B0604030504040204" pitchFamily="34" charset="0"/>
              </a:rPr>
              <a:t> </a:t>
            </a:r>
          </a:p>
        </p:txBody>
      </p:sp>
      <p:pic>
        <p:nvPicPr>
          <p:cNvPr id="8" name="Obrázek 6">
            <a:extLst>
              <a:ext uri="{FF2B5EF4-FFF2-40B4-BE49-F238E27FC236}">
                <a16:creationId xmlns:a16="http://schemas.microsoft.com/office/drawing/2014/main" id="{7041CBD6-A2CD-454E-AF96-3ADBACF0AF92}"/>
              </a:ext>
            </a:extLst>
          </p:cNvPr>
          <p:cNvPicPr/>
          <p:nvPr/>
        </p:nvPicPr>
        <p:blipFill>
          <a:blip r:embed="rId3">
            <a:extLst>
              <a:ext uri="{28A0092B-C50C-407E-A947-70E740481C1C}">
                <a14:useLocalDpi xmlns:a14="http://schemas.microsoft.com/office/drawing/2010/main" val="0"/>
              </a:ext>
            </a:extLst>
          </a:blip>
          <a:stretch>
            <a:fillRect/>
          </a:stretch>
        </p:blipFill>
        <p:spPr>
          <a:xfrm>
            <a:off x="3078540" y="2792940"/>
            <a:ext cx="5126990" cy="2573020"/>
          </a:xfrm>
          <a:prstGeom prst="rect">
            <a:avLst/>
          </a:prstGeom>
        </p:spPr>
      </p:pic>
      <p:pic>
        <p:nvPicPr>
          <p:cNvPr id="9" name="Obrázek 5">
            <a:extLst>
              <a:ext uri="{FF2B5EF4-FFF2-40B4-BE49-F238E27FC236}">
                <a16:creationId xmlns:a16="http://schemas.microsoft.com/office/drawing/2014/main" id="{69DB1FBD-F6A7-4E1A-B9EB-149B7F672653}"/>
              </a:ext>
            </a:extLst>
          </p:cNvPr>
          <p:cNvPicPr/>
          <p:nvPr/>
        </p:nvPicPr>
        <p:blipFill>
          <a:blip r:embed="rId4">
            <a:extLst>
              <a:ext uri="{28A0092B-C50C-407E-A947-70E740481C1C}">
                <a14:useLocalDpi xmlns:a14="http://schemas.microsoft.com/office/drawing/2010/main" val="0"/>
              </a:ext>
            </a:extLst>
          </a:blip>
          <a:stretch>
            <a:fillRect/>
          </a:stretch>
        </p:blipFill>
        <p:spPr>
          <a:xfrm>
            <a:off x="2909114" y="2138079"/>
            <a:ext cx="5465842" cy="3952587"/>
          </a:xfrm>
          <a:prstGeom prst="rect">
            <a:avLst/>
          </a:prstGeom>
        </p:spPr>
      </p:pic>
      <p:sp>
        <p:nvSpPr>
          <p:cNvPr id="10" name="Content Placeholder 2">
            <a:extLst>
              <a:ext uri="{FF2B5EF4-FFF2-40B4-BE49-F238E27FC236}">
                <a16:creationId xmlns:a16="http://schemas.microsoft.com/office/drawing/2014/main" id="{DABB8CB2-8368-4BB8-AFA5-B807B9425C83}"/>
              </a:ext>
            </a:extLst>
          </p:cNvPr>
          <p:cNvSpPr txBox="1">
            <a:spLocks/>
          </p:cNvSpPr>
          <p:nvPr/>
        </p:nvSpPr>
        <p:spPr bwMode="auto">
          <a:xfrm>
            <a:off x="179512" y="1628800"/>
            <a:ext cx="8136904" cy="509279"/>
          </a:xfrm>
          <a:prstGeom prst="rect">
            <a:avLst/>
          </a:prstGeom>
          <a:no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pPr>
            <a:r>
              <a:rPr lang="en-GB" altLang="cs-CZ" sz="2000" i="0" kern="0" dirty="0">
                <a:latin typeface="Tahoma" panose="020B0604030504040204" pitchFamily="34" charset="0"/>
                <a:cs typeface="Tahoma" panose="020B0604030504040204" pitchFamily="34" charset="0"/>
              </a:rPr>
              <a:t>	</a:t>
            </a:r>
            <a:r>
              <a:rPr lang="cs-CZ" altLang="cs-CZ" sz="2000" i="0" kern="0" dirty="0">
                <a:latin typeface="Tahoma" panose="020B0604030504040204" pitchFamily="34" charset="0"/>
                <a:cs typeface="Tahoma" panose="020B0604030504040204" pitchFamily="34" charset="0"/>
              </a:rPr>
              <a:t>Response </a:t>
            </a:r>
            <a:r>
              <a:rPr lang="cs-CZ" altLang="cs-CZ" sz="2000" i="0" kern="0" dirty="0" err="1">
                <a:latin typeface="Tahoma" panose="020B0604030504040204" pitchFamily="34" charset="0"/>
                <a:cs typeface="Tahoma" panose="020B0604030504040204" pitchFamily="34" charset="0"/>
              </a:rPr>
              <a:t>time</a:t>
            </a:r>
            <a:r>
              <a:rPr lang="cs-CZ" altLang="cs-CZ" sz="2000" i="0" kern="0" dirty="0">
                <a:latin typeface="Tahoma" panose="020B0604030504040204" pitchFamily="34" charset="0"/>
                <a:cs typeface="Tahoma" panose="020B0604030504040204" pitchFamily="34" charset="0"/>
              </a:rPr>
              <a:t> influence on </a:t>
            </a:r>
            <a:r>
              <a:rPr lang="cs-CZ" altLang="cs-CZ" sz="2000" i="0" kern="0" dirty="0" err="1">
                <a:latin typeface="Tahoma" panose="020B0604030504040204" pitchFamily="34" charset="0"/>
                <a:cs typeface="Tahoma" panose="020B0604030504040204" pitchFamily="34" charset="0"/>
              </a:rPr>
              <a:t>semiactive</a:t>
            </a:r>
            <a:r>
              <a:rPr lang="cs-CZ" altLang="cs-CZ" sz="2000" i="0" kern="0" dirty="0">
                <a:latin typeface="Tahoma" panose="020B0604030504040204" pitchFamily="34" charset="0"/>
                <a:cs typeface="Tahoma" panose="020B0604030504040204" pitchFamily="34" charset="0"/>
              </a:rPr>
              <a:t> </a:t>
            </a:r>
            <a:r>
              <a:rPr lang="cs-CZ" altLang="cs-CZ" sz="2000" i="0" kern="0" dirty="0" err="1">
                <a:latin typeface="Tahoma" panose="020B0604030504040204" pitchFamily="34" charset="0"/>
                <a:cs typeface="Tahoma" panose="020B0604030504040204" pitchFamily="34" charset="0"/>
              </a:rPr>
              <a:t>vibration</a:t>
            </a:r>
            <a:r>
              <a:rPr lang="cs-CZ" altLang="cs-CZ" sz="2000" i="0" kern="0" dirty="0">
                <a:latin typeface="Tahoma" panose="020B0604030504040204" pitchFamily="34" charset="0"/>
                <a:cs typeface="Tahoma" panose="020B0604030504040204" pitchFamily="34" charset="0"/>
              </a:rPr>
              <a:t> </a:t>
            </a:r>
            <a:r>
              <a:rPr lang="cs-CZ" altLang="cs-CZ" sz="2000" i="0" kern="0" dirty="0" err="1">
                <a:latin typeface="Tahoma" panose="020B0604030504040204" pitchFamily="34" charset="0"/>
                <a:cs typeface="Tahoma" panose="020B0604030504040204" pitchFamily="34" charset="0"/>
              </a:rPr>
              <a:t>isolation</a:t>
            </a:r>
            <a:endParaRPr lang="cs-CZ" altLang="cs-CZ" sz="2000" b="1" i="0" kern="0" dirty="0">
              <a:latin typeface="Tahoma" panose="020B0604030504040204" pitchFamily="34" charset="0"/>
              <a:cs typeface="Tahoma" panose="020B0604030504040204" pitchFamily="34" charset="0"/>
            </a:endParaRPr>
          </a:p>
          <a:p>
            <a:pPr marL="0" indent="0">
              <a:buFontTx/>
              <a:buNone/>
            </a:pPr>
            <a:endParaRPr lang="cs-CZ" altLang="cs-CZ" sz="2000" i="0" kern="0" dirty="0">
              <a:solidFill>
                <a:srgbClr val="FF0000"/>
              </a:solidFill>
              <a:latin typeface="Tahoma" panose="020B0604030504040204" pitchFamily="34" charset="0"/>
              <a:cs typeface="Tahoma" panose="020B0604030504040204" pitchFamily="34" charset="0"/>
            </a:endParaRPr>
          </a:p>
          <a:p>
            <a:pPr marL="0" indent="0">
              <a:buFontTx/>
              <a:buNone/>
            </a:pPr>
            <a:endParaRPr lang="cs-CZ" altLang="cs-CZ" sz="2000" i="0" kern="0" dirty="0">
              <a:latin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1" name="TextovéPole 1">
                <a:extLst>
                  <a:ext uri="{FF2B5EF4-FFF2-40B4-BE49-F238E27FC236}">
                    <a16:creationId xmlns:a16="http://schemas.microsoft.com/office/drawing/2014/main" id="{4E765A9F-A789-42EA-AE90-DAD26AC5752B}"/>
                  </a:ext>
                </a:extLst>
              </p:cNvPr>
              <p:cNvSpPr txBox="1"/>
              <p:nvPr/>
            </p:nvSpPr>
            <p:spPr>
              <a:xfrm>
                <a:off x="917852" y="5219595"/>
                <a:ext cx="1587999" cy="6408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panose="02040503050406030204" pitchFamily="18" charset="0"/>
                        </a:rPr>
                        <m:t>𝑇</m:t>
                      </m:r>
                      <m:d>
                        <m:dPr>
                          <m:ctrlPr>
                            <a:rPr lang="cs-CZ" b="0" i="1" smtClean="0">
                              <a:latin typeface="Cambria Math" panose="02040503050406030204" pitchFamily="18" charset="0"/>
                            </a:rPr>
                          </m:ctrlPr>
                        </m:dPr>
                        <m:e>
                          <m:r>
                            <a:rPr lang="cs-CZ" b="0" i="1" smtClean="0">
                              <a:latin typeface="Cambria Math" panose="02040503050406030204" pitchFamily="18" charset="0"/>
                            </a:rPr>
                            <m:t>𝑓</m:t>
                          </m:r>
                        </m:e>
                      </m:d>
                      <m:r>
                        <a:rPr lang="cs-CZ" b="0" i="1" smtClean="0">
                          <a:latin typeface="Cambria Math" panose="02040503050406030204" pitchFamily="18" charset="0"/>
                        </a:rPr>
                        <m:t>= </m:t>
                      </m:r>
                      <m:f>
                        <m:fPr>
                          <m:ctrlPr>
                            <a:rPr lang="cs-CZ" b="0" i="1" smtClean="0">
                              <a:latin typeface="Cambria Math" panose="02040503050406030204" pitchFamily="18" charset="0"/>
                            </a:rPr>
                          </m:ctrlPr>
                        </m:fPr>
                        <m:num>
                          <m:r>
                            <a:rPr lang="cs-CZ" b="0" i="1" smtClean="0">
                              <a:latin typeface="Cambria Math" panose="02040503050406030204" pitchFamily="18" charset="0"/>
                            </a:rPr>
                            <m:t>𝑥</m:t>
                          </m:r>
                          <m:r>
                            <a:rPr lang="cs-CZ" b="0" i="1" smtClean="0">
                              <a:latin typeface="Cambria Math" panose="02040503050406030204" pitchFamily="18" charset="0"/>
                            </a:rPr>
                            <m:t>(</m:t>
                          </m:r>
                          <m:r>
                            <a:rPr lang="cs-CZ" b="0" i="1" smtClean="0">
                              <a:latin typeface="Cambria Math" panose="02040503050406030204" pitchFamily="18" charset="0"/>
                            </a:rPr>
                            <m:t>𝑓</m:t>
                          </m:r>
                          <m:r>
                            <a:rPr lang="cs-CZ" b="0" i="1" smtClean="0">
                              <a:latin typeface="Cambria Math" panose="02040503050406030204" pitchFamily="18" charset="0"/>
                            </a:rPr>
                            <m:t>)</m:t>
                          </m:r>
                        </m:num>
                        <m:den>
                          <m:sSub>
                            <m:sSubPr>
                              <m:ctrlPr>
                                <a:rPr lang="cs-CZ" b="0" i="1" smtClean="0">
                                  <a:latin typeface="Cambria Math" panose="02040503050406030204" pitchFamily="18" charset="0"/>
                                </a:rPr>
                              </m:ctrlPr>
                            </m:sSubPr>
                            <m:e>
                              <m:r>
                                <a:rPr lang="cs-CZ" b="0" i="1" smtClean="0">
                                  <a:latin typeface="Cambria Math" panose="02040503050406030204" pitchFamily="18" charset="0"/>
                                </a:rPr>
                                <m:t>𝑥</m:t>
                              </m:r>
                            </m:e>
                            <m:sub>
                              <m:r>
                                <a:rPr lang="cs-CZ" b="0" i="1" smtClean="0">
                                  <a:latin typeface="Cambria Math" panose="02040503050406030204" pitchFamily="18" charset="0"/>
                                </a:rPr>
                                <m:t>0</m:t>
                              </m:r>
                            </m:sub>
                          </m:sSub>
                          <m:r>
                            <a:rPr lang="cs-CZ" b="0" i="1" smtClean="0">
                              <a:latin typeface="Cambria Math" panose="02040503050406030204" pitchFamily="18" charset="0"/>
                            </a:rPr>
                            <m:t>(</m:t>
                          </m:r>
                          <m:r>
                            <a:rPr lang="cs-CZ" b="0" i="1" smtClean="0">
                              <a:latin typeface="Cambria Math" panose="02040503050406030204" pitchFamily="18" charset="0"/>
                            </a:rPr>
                            <m:t>𝑓</m:t>
                          </m:r>
                          <m:r>
                            <a:rPr lang="cs-CZ" b="0" i="1" smtClean="0">
                              <a:latin typeface="Cambria Math" panose="02040503050406030204" pitchFamily="18" charset="0"/>
                            </a:rPr>
                            <m:t>)</m:t>
                          </m:r>
                        </m:den>
                      </m:f>
                    </m:oMath>
                  </m:oMathPara>
                </a14:m>
                <a:endParaRPr lang="cs-CZ" dirty="0"/>
              </a:p>
            </p:txBody>
          </p:sp>
        </mc:Choice>
        <mc:Fallback xmlns="">
          <p:sp>
            <p:nvSpPr>
              <p:cNvPr id="11" name="TextovéPole 1">
                <a:extLst>
                  <a:ext uri="{FF2B5EF4-FFF2-40B4-BE49-F238E27FC236}">
                    <a16:creationId xmlns:a16="http://schemas.microsoft.com/office/drawing/2014/main" id="{4E765A9F-A789-42EA-AE90-DAD26AC5752B}"/>
                  </a:ext>
                </a:extLst>
              </p:cNvPr>
              <p:cNvSpPr txBox="1">
                <a:spLocks noRot="1" noChangeAspect="1" noMove="1" noResize="1" noEditPoints="1" noAdjustHandles="1" noChangeArrowheads="1" noChangeShapeType="1" noTextEdit="1"/>
              </p:cNvSpPr>
              <p:nvPr/>
            </p:nvSpPr>
            <p:spPr>
              <a:xfrm>
                <a:off x="917852" y="5219595"/>
                <a:ext cx="1587999" cy="640816"/>
              </a:xfrm>
              <a:prstGeom prst="rect">
                <a:avLst/>
              </a:prstGeom>
              <a:blipFill>
                <a:blip r:embed="rId5"/>
                <a:stretch>
                  <a:fillRect/>
                </a:stretch>
              </a:blipFill>
            </p:spPr>
            <p:txBody>
              <a:bodyPr/>
              <a:lstStyle/>
              <a:p>
                <a:r>
                  <a:rPr lang="en-GB">
                    <a:noFill/>
                  </a:rPr>
                  <a:t> </a:t>
                </a:r>
              </a:p>
            </p:txBody>
          </p:sp>
        </mc:Fallback>
      </mc:AlternateContent>
      <p:pic>
        <p:nvPicPr>
          <p:cNvPr id="12" name="Obrázek 8">
            <a:extLst>
              <a:ext uri="{FF2B5EF4-FFF2-40B4-BE49-F238E27FC236}">
                <a16:creationId xmlns:a16="http://schemas.microsoft.com/office/drawing/2014/main" id="{6D063982-6102-4BA0-A2AF-B1CD1076AA5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21948" y="2924944"/>
            <a:ext cx="1860173" cy="2173366"/>
          </a:xfrm>
          <a:prstGeom prst="rect">
            <a:avLst/>
          </a:prstGeom>
        </p:spPr>
      </p:pic>
    </p:spTree>
    <p:extLst>
      <p:ext uri="{BB962C8B-B14F-4D97-AF65-F5344CB8AC3E}">
        <p14:creationId xmlns:p14="http://schemas.microsoft.com/office/powerpoint/2010/main" val="1896661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idx="4294967295"/>
          </p:nvPr>
        </p:nvSpPr>
        <p:spPr bwMode="auto">
          <a:xfrm>
            <a:off x="457200" y="836613"/>
            <a:ext cx="8229600" cy="5095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cs-CZ" sz="1800" dirty="0">
                <a:solidFill>
                  <a:schemeClr val="tx1"/>
                </a:solidFill>
                <a:latin typeface="Tahoma" panose="020B0604030504040204" pitchFamily="34" charset="0"/>
                <a:cs typeface="Tahoma" panose="020B0604030504040204" pitchFamily="34" charset="0"/>
              </a:rPr>
              <a:t>2-</a:t>
            </a:r>
            <a:r>
              <a:rPr lang="cs-CZ" altLang="cs-CZ" sz="1800" dirty="0">
                <a:solidFill>
                  <a:schemeClr val="tx1"/>
                </a:solidFill>
                <a:latin typeface="Tahoma" panose="020B0604030504040204" pitchFamily="34" charset="0"/>
                <a:cs typeface="Tahoma" panose="020B0604030504040204" pitchFamily="34" charset="0"/>
              </a:rPr>
              <a:t>WP02</a:t>
            </a:r>
            <a:r>
              <a:rPr lang="en-GB" altLang="cs-CZ" sz="1800" dirty="0">
                <a:solidFill>
                  <a:schemeClr val="tx1"/>
                </a:solidFill>
                <a:latin typeface="Tahoma" panose="020B0604030504040204" pitchFamily="34" charset="0"/>
                <a:cs typeface="Tahoma" panose="020B0604030504040204" pitchFamily="34" charset="0"/>
              </a:rPr>
              <a:t>-002 </a:t>
            </a:r>
            <a:r>
              <a:rPr lang="en-GB" altLang="cs-CZ" sz="1800" dirty="0">
                <a:latin typeface="Tahoma" panose="020B0604030504040204" pitchFamily="34" charset="0"/>
              </a:rPr>
              <a:t>Development of modular semi-active damper for application in railway vehicle bogie: Introduction</a:t>
            </a:r>
            <a:br>
              <a:rPr lang="cs-CZ" altLang="cs-CZ" sz="1800" dirty="0">
                <a:solidFill>
                  <a:srgbClr val="FF0000"/>
                </a:solidFill>
                <a:latin typeface="Tahoma" panose="020B0604030504040204" pitchFamily="34" charset="0"/>
                <a:cs typeface="Tahoma" panose="020B0604030504040204" pitchFamily="34" charset="0"/>
              </a:rPr>
            </a:br>
            <a:r>
              <a:rPr lang="cs-CZ" altLang="cs-CZ" sz="1800" dirty="0">
                <a:solidFill>
                  <a:schemeClr val="tx1"/>
                </a:solidFill>
                <a:latin typeface="Tahoma" panose="020B0604030504040204" pitchFamily="34" charset="0"/>
                <a:cs typeface="Tahoma" panose="020B0604030504040204" pitchFamily="34" charset="0"/>
              </a:rPr>
              <a:t> </a:t>
            </a:r>
          </a:p>
        </p:txBody>
      </p:sp>
      <p:sp>
        <p:nvSpPr>
          <p:cNvPr id="4" name="Content Placeholder 2">
            <a:extLst>
              <a:ext uri="{FF2B5EF4-FFF2-40B4-BE49-F238E27FC236}">
                <a16:creationId xmlns:a16="http://schemas.microsoft.com/office/drawing/2014/main" id="{B156B1B8-73AE-4FF0-B15C-A80376449886}"/>
              </a:ext>
            </a:extLst>
          </p:cNvPr>
          <p:cNvSpPr txBox="1">
            <a:spLocks/>
          </p:cNvSpPr>
          <p:nvPr/>
        </p:nvSpPr>
        <p:spPr bwMode="auto">
          <a:xfrm>
            <a:off x="179512" y="1628800"/>
            <a:ext cx="8136904" cy="509279"/>
          </a:xfrm>
          <a:prstGeom prst="rect">
            <a:avLst/>
          </a:prstGeom>
          <a:no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pPr>
            <a:r>
              <a:rPr lang="en-GB" altLang="cs-CZ" sz="2000" i="0" kern="0" dirty="0">
                <a:latin typeface="Tahoma" panose="020B0604030504040204" pitchFamily="34" charset="0"/>
                <a:cs typeface="Tahoma" panose="020B0604030504040204" pitchFamily="34" charset="0"/>
              </a:rPr>
              <a:t>	</a:t>
            </a:r>
            <a:r>
              <a:rPr lang="cs-CZ" altLang="cs-CZ" sz="2000" i="0" kern="0" dirty="0" err="1">
                <a:latin typeface="Tahoma" panose="020B0604030504040204" pitchFamily="34" charset="0"/>
                <a:cs typeface="Tahoma" panose="020B0604030504040204" pitchFamily="34" charset="0"/>
              </a:rPr>
              <a:t>Valve</a:t>
            </a:r>
            <a:r>
              <a:rPr lang="cs-CZ" altLang="cs-CZ" sz="2000" i="0" kern="0" dirty="0">
                <a:latin typeface="Tahoma" panose="020B0604030504040204" pitchFamily="34" charset="0"/>
                <a:cs typeface="Tahoma" panose="020B0604030504040204" pitchFamily="34" charset="0"/>
              </a:rPr>
              <a:t> </a:t>
            </a:r>
            <a:r>
              <a:rPr lang="cs-CZ" altLang="cs-CZ" sz="2000" i="0" kern="0" dirty="0" err="1">
                <a:latin typeface="Tahoma" panose="020B0604030504040204" pitchFamily="34" charset="0"/>
                <a:cs typeface="Tahoma" panose="020B0604030504040204" pitchFamily="34" charset="0"/>
              </a:rPr>
              <a:t>of</a:t>
            </a:r>
            <a:r>
              <a:rPr lang="cs-CZ" altLang="cs-CZ" sz="2000" i="0" kern="0" dirty="0">
                <a:latin typeface="Tahoma" panose="020B0604030504040204" pitchFamily="34" charset="0"/>
                <a:cs typeface="Tahoma" panose="020B0604030504040204" pitchFamily="34" charset="0"/>
              </a:rPr>
              <a:t> </a:t>
            </a:r>
            <a:r>
              <a:rPr lang="cs-CZ" altLang="cs-CZ" sz="2000" i="0" kern="0" dirty="0" err="1">
                <a:latin typeface="Tahoma" panose="020B0604030504040204" pitchFamily="34" charset="0"/>
                <a:cs typeface="Tahoma" panose="020B0604030504040204" pitchFamily="34" charset="0"/>
              </a:rPr>
              <a:t>convencional</a:t>
            </a:r>
            <a:r>
              <a:rPr lang="cs-CZ" altLang="cs-CZ" sz="2000" i="0" kern="0" dirty="0">
                <a:latin typeface="Tahoma" panose="020B0604030504040204" pitchFamily="34" charset="0"/>
                <a:cs typeface="Tahoma" panose="020B0604030504040204" pitchFamily="34" charset="0"/>
              </a:rPr>
              <a:t> </a:t>
            </a:r>
            <a:r>
              <a:rPr lang="cs-CZ" altLang="cs-CZ" sz="2000" i="0" kern="0" dirty="0" err="1">
                <a:latin typeface="Tahoma" panose="020B0604030504040204" pitchFamily="34" charset="0"/>
                <a:cs typeface="Tahoma" panose="020B0604030504040204" pitchFamily="34" charset="0"/>
              </a:rPr>
              <a:t>damper</a:t>
            </a:r>
            <a:endParaRPr lang="cs-CZ" altLang="cs-CZ" sz="2000" b="1" i="0" kern="0" dirty="0">
              <a:latin typeface="Tahoma" panose="020B0604030504040204" pitchFamily="34" charset="0"/>
              <a:cs typeface="Tahoma" panose="020B0604030504040204" pitchFamily="34" charset="0"/>
            </a:endParaRPr>
          </a:p>
          <a:p>
            <a:pPr marL="0" indent="0">
              <a:buFontTx/>
              <a:buNone/>
            </a:pPr>
            <a:endParaRPr lang="cs-CZ" altLang="cs-CZ" sz="2000" i="0" kern="0" dirty="0">
              <a:solidFill>
                <a:srgbClr val="FF0000"/>
              </a:solidFill>
              <a:latin typeface="Tahoma" panose="020B0604030504040204" pitchFamily="34" charset="0"/>
              <a:cs typeface="Tahoma" panose="020B0604030504040204" pitchFamily="34" charset="0"/>
            </a:endParaRPr>
          </a:p>
          <a:p>
            <a:pPr marL="0" indent="0">
              <a:buFontTx/>
              <a:buNone/>
            </a:pPr>
            <a:endParaRPr lang="cs-CZ" altLang="cs-CZ" sz="2000" i="0" kern="0" dirty="0">
              <a:latin typeface="Tahoma" panose="020B0604030504040204" pitchFamily="34" charset="0"/>
              <a:cs typeface="Tahoma" panose="020B0604030504040204" pitchFamily="34" charset="0"/>
            </a:endParaRPr>
          </a:p>
        </p:txBody>
      </p:sp>
      <p:pic>
        <p:nvPicPr>
          <p:cNvPr id="5" name="Obrázek 3" descr="Obsah obrázku snímek obrazovky, kreslení&#10;&#10;Popis byl vytvořen automaticky">
            <a:extLst>
              <a:ext uri="{FF2B5EF4-FFF2-40B4-BE49-F238E27FC236}">
                <a16:creationId xmlns:a16="http://schemas.microsoft.com/office/drawing/2014/main" id="{901DD63F-0788-44D5-8BD4-771D869F4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2276872"/>
            <a:ext cx="4485612" cy="3809573"/>
          </a:xfrm>
          <a:prstGeom prst="rect">
            <a:avLst/>
          </a:prstGeom>
        </p:spPr>
      </p:pic>
      <mc:AlternateContent xmlns:mc="http://schemas.openxmlformats.org/markup-compatibility/2006" xmlns:a14="http://schemas.microsoft.com/office/drawing/2010/main">
        <mc:Choice Requires="a14">
          <p:sp>
            <p:nvSpPr>
              <p:cNvPr id="6" name="TextovéPole 4">
                <a:extLst>
                  <a:ext uri="{FF2B5EF4-FFF2-40B4-BE49-F238E27FC236}">
                    <a16:creationId xmlns:a16="http://schemas.microsoft.com/office/drawing/2014/main" id="{9FC4148D-419F-4231-9F7B-89AD7DF024A5}"/>
                  </a:ext>
                </a:extLst>
              </p:cNvPr>
              <p:cNvSpPr txBox="1"/>
              <p:nvPr/>
            </p:nvSpPr>
            <p:spPr>
              <a:xfrm>
                <a:off x="6639719" y="3809732"/>
                <a:ext cx="112030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panose="02040503050406030204" pitchFamily="18" charset="0"/>
                        </a:rPr>
                        <m:t>𝐹</m:t>
                      </m:r>
                      <m:r>
                        <a:rPr lang="cs-CZ" b="0" i="1" smtClean="0">
                          <a:latin typeface="Cambria Math" panose="02040503050406030204" pitchFamily="18" charset="0"/>
                        </a:rPr>
                        <m:t>=</m:t>
                      </m:r>
                      <m:r>
                        <a:rPr lang="cs-CZ" b="0" i="1" smtClean="0">
                          <a:latin typeface="Cambria Math" panose="02040503050406030204" pitchFamily="18" charset="0"/>
                        </a:rPr>
                        <m:t>𝑚</m:t>
                      </m:r>
                      <m:r>
                        <a:rPr lang="cs-CZ" b="0" i="1" smtClean="0">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𝑎</m:t>
                      </m:r>
                    </m:oMath>
                  </m:oMathPara>
                </a14:m>
                <a:endParaRPr lang="cs-CZ" dirty="0"/>
              </a:p>
            </p:txBody>
          </p:sp>
        </mc:Choice>
        <mc:Fallback xmlns="">
          <p:sp>
            <p:nvSpPr>
              <p:cNvPr id="6" name="TextovéPole 4">
                <a:extLst>
                  <a:ext uri="{FF2B5EF4-FFF2-40B4-BE49-F238E27FC236}">
                    <a16:creationId xmlns:a16="http://schemas.microsoft.com/office/drawing/2014/main" id="{9FC4148D-419F-4231-9F7B-89AD7DF024A5}"/>
                  </a:ext>
                </a:extLst>
              </p:cNvPr>
              <p:cNvSpPr txBox="1">
                <a:spLocks noRot="1" noChangeAspect="1" noMove="1" noResize="1" noEditPoints="1" noAdjustHandles="1" noChangeArrowheads="1" noChangeShapeType="1" noTextEdit="1"/>
              </p:cNvSpPr>
              <p:nvPr/>
            </p:nvSpPr>
            <p:spPr>
              <a:xfrm>
                <a:off x="6639719" y="3809732"/>
                <a:ext cx="1120307" cy="307777"/>
              </a:xfrm>
              <a:prstGeom prst="rect">
                <a:avLst/>
              </a:prstGeom>
              <a:blipFill>
                <a:blip r:embed="rId4"/>
                <a:stretch>
                  <a:fillRect l="-4348" r="-1630"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ovéPole 9">
                <a:extLst>
                  <a:ext uri="{FF2B5EF4-FFF2-40B4-BE49-F238E27FC236}">
                    <a16:creationId xmlns:a16="http://schemas.microsoft.com/office/drawing/2014/main" id="{C28CDE24-E4BB-4681-B9BB-19D9012D13BE}"/>
                  </a:ext>
                </a:extLst>
              </p:cNvPr>
              <p:cNvSpPr txBox="1"/>
              <p:nvPr/>
            </p:nvSpPr>
            <p:spPr>
              <a:xfrm>
                <a:off x="3275856" y="3841303"/>
                <a:ext cx="28328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panose="02040503050406030204" pitchFamily="18" charset="0"/>
                        </a:rPr>
                        <m:t>𝑚</m:t>
                      </m:r>
                    </m:oMath>
                  </m:oMathPara>
                </a14:m>
                <a:endParaRPr lang="cs-CZ" dirty="0"/>
              </a:p>
            </p:txBody>
          </p:sp>
        </mc:Choice>
        <mc:Fallback xmlns="">
          <p:sp>
            <p:nvSpPr>
              <p:cNvPr id="7" name="TextovéPole 9">
                <a:extLst>
                  <a:ext uri="{FF2B5EF4-FFF2-40B4-BE49-F238E27FC236}">
                    <a16:creationId xmlns:a16="http://schemas.microsoft.com/office/drawing/2014/main" id="{C28CDE24-E4BB-4681-B9BB-19D9012D13BE}"/>
                  </a:ext>
                </a:extLst>
              </p:cNvPr>
              <p:cNvSpPr txBox="1">
                <a:spLocks noRot="1" noChangeAspect="1" noMove="1" noResize="1" noEditPoints="1" noAdjustHandles="1" noChangeArrowheads="1" noChangeShapeType="1" noTextEdit="1"/>
              </p:cNvSpPr>
              <p:nvPr/>
            </p:nvSpPr>
            <p:spPr>
              <a:xfrm>
                <a:off x="3275856" y="3841303"/>
                <a:ext cx="283283" cy="307777"/>
              </a:xfrm>
              <a:prstGeom prst="rect">
                <a:avLst/>
              </a:prstGeom>
              <a:blipFill>
                <a:blip r:embed="rId5"/>
                <a:stretch>
                  <a:fillRect l="-10638" r="-8511"/>
                </a:stretch>
              </a:blipFill>
            </p:spPr>
            <p:txBody>
              <a:bodyPr/>
              <a:lstStyle/>
              <a:p>
                <a:r>
                  <a:rPr lang="en-GB">
                    <a:noFill/>
                  </a:rPr>
                  <a:t> </a:t>
                </a:r>
              </a:p>
            </p:txBody>
          </p:sp>
        </mc:Fallback>
      </mc:AlternateContent>
      <p:sp>
        <p:nvSpPr>
          <p:cNvPr id="8" name="Obdélník 10">
            <a:extLst>
              <a:ext uri="{FF2B5EF4-FFF2-40B4-BE49-F238E27FC236}">
                <a16:creationId xmlns:a16="http://schemas.microsoft.com/office/drawing/2014/main" id="{4ADE776D-D4D5-4006-8DAD-116509922ED4}"/>
              </a:ext>
            </a:extLst>
          </p:cNvPr>
          <p:cNvSpPr/>
          <p:nvPr/>
        </p:nvSpPr>
        <p:spPr>
          <a:xfrm>
            <a:off x="5494116" y="3284984"/>
            <a:ext cx="3411511" cy="400110"/>
          </a:xfrm>
          <a:prstGeom prst="rect">
            <a:avLst/>
          </a:prstGeom>
        </p:spPr>
        <p:txBody>
          <a:bodyPr wrap="none">
            <a:spAutoFit/>
          </a:bodyPr>
          <a:lstStyle/>
          <a:p>
            <a:r>
              <a:rPr lang="cs-CZ" i="0" kern="0" dirty="0">
                <a:latin typeface="Tahoma" panose="020B0604030504040204" pitchFamily="34" charset="0"/>
                <a:cs typeface="Tahoma" panose="020B0604030504040204" pitchFamily="34" charset="0"/>
              </a:rPr>
              <a:t>Limited </a:t>
            </a:r>
            <a:r>
              <a:rPr lang="cs-CZ" i="0" kern="0" dirty="0" err="1">
                <a:latin typeface="Tahoma" panose="020B0604030504040204" pitchFamily="34" charset="0"/>
                <a:cs typeface="Tahoma" panose="020B0604030504040204" pitchFamily="34" charset="0"/>
              </a:rPr>
              <a:t>acceleration</a:t>
            </a:r>
            <a:r>
              <a:rPr lang="cs-CZ" i="0" kern="0" dirty="0">
                <a:latin typeface="Tahoma" panose="020B0604030504040204" pitchFamily="34" charset="0"/>
                <a:cs typeface="Tahoma" panose="020B0604030504040204" pitchFamily="34" charset="0"/>
              </a:rPr>
              <a:t> </a:t>
            </a:r>
            <a:r>
              <a:rPr lang="cs-CZ" i="0" kern="0" dirty="0" err="1">
                <a:latin typeface="Tahoma" panose="020B0604030504040204" pitchFamily="34" charset="0"/>
                <a:cs typeface="Tahoma" panose="020B0604030504040204" pitchFamily="34" charset="0"/>
              </a:rPr>
              <a:t>of</a:t>
            </a:r>
            <a:r>
              <a:rPr lang="cs-CZ" i="0" kern="0" dirty="0">
                <a:latin typeface="Tahoma" panose="020B0604030504040204" pitchFamily="34" charset="0"/>
                <a:cs typeface="Tahoma" panose="020B0604030504040204" pitchFamily="34" charset="0"/>
              </a:rPr>
              <a:t> </a:t>
            </a:r>
            <a:r>
              <a:rPr lang="cs-CZ" i="0" kern="0" dirty="0" err="1">
                <a:latin typeface="Tahoma" panose="020B0604030504040204" pitchFamily="34" charset="0"/>
                <a:cs typeface="Tahoma" panose="020B0604030504040204" pitchFamily="34" charset="0"/>
              </a:rPr>
              <a:t>valve</a:t>
            </a:r>
            <a:endParaRPr lang="cs-CZ" dirty="0"/>
          </a:p>
        </p:txBody>
      </p:sp>
    </p:spTree>
    <p:extLst>
      <p:ext uri="{BB962C8B-B14F-4D97-AF65-F5344CB8AC3E}">
        <p14:creationId xmlns:p14="http://schemas.microsoft.com/office/powerpoint/2010/main" val="947082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idx="4294967295"/>
          </p:nvPr>
        </p:nvSpPr>
        <p:spPr bwMode="auto">
          <a:xfrm>
            <a:off x="457200" y="836613"/>
            <a:ext cx="8229600" cy="5095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cs-CZ" sz="1800" dirty="0">
                <a:solidFill>
                  <a:schemeClr val="tx1"/>
                </a:solidFill>
                <a:latin typeface="Tahoma" panose="020B0604030504040204" pitchFamily="34" charset="0"/>
                <a:cs typeface="Tahoma" panose="020B0604030504040204" pitchFamily="34" charset="0"/>
              </a:rPr>
              <a:t>2-</a:t>
            </a:r>
            <a:r>
              <a:rPr lang="cs-CZ" altLang="cs-CZ" sz="1800" dirty="0">
                <a:solidFill>
                  <a:schemeClr val="tx1"/>
                </a:solidFill>
                <a:latin typeface="Tahoma" panose="020B0604030504040204" pitchFamily="34" charset="0"/>
                <a:cs typeface="Tahoma" panose="020B0604030504040204" pitchFamily="34" charset="0"/>
              </a:rPr>
              <a:t>WP02</a:t>
            </a:r>
            <a:r>
              <a:rPr lang="en-GB" altLang="cs-CZ" sz="1800" dirty="0">
                <a:solidFill>
                  <a:schemeClr val="tx1"/>
                </a:solidFill>
                <a:latin typeface="Tahoma" panose="020B0604030504040204" pitchFamily="34" charset="0"/>
                <a:cs typeface="Tahoma" panose="020B0604030504040204" pitchFamily="34" charset="0"/>
              </a:rPr>
              <a:t>-002 </a:t>
            </a:r>
            <a:r>
              <a:rPr lang="en-GB" altLang="cs-CZ" sz="1800" dirty="0">
                <a:latin typeface="Tahoma" panose="020B0604030504040204" pitchFamily="34" charset="0"/>
              </a:rPr>
              <a:t>Development of modular semi-active damper for application in railway vehicle bogie: </a:t>
            </a:r>
            <a:r>
              <a:rPr lang="cs-CZ" altLang="cs-CZ" sz="1800" dirty="0">
                <a:solidFill>
                  <a:schemeClr val="tx1"/>
                </a:solidFill>
                <a:latin typeface="Tahoma" panose="020B0604030504040204" pitchFamily="34" charset="0"/>
                <a:cs typeface="Tahoma" panose="020B0604030504040204" pitchFamily="34" charset="0"/>
              </a:rPr>
              <a:t>Magnetorheological (MR) technology</a:t>
            </a:r>
            <a:br>
              <a:rPr lang="cs-CZ" altLang="cs-CZ" sz="1800" dirty="0">
                <a:solidFill>
                  <a:srgbClr val="FF0000"/>
                </a:solidFill>
                <a:latin typeface="Tahoma" panose="020B0604030504040204" pitchFamily="34" charset="0"/>
                <a:cs typeface="Tahoma" panose="020B0604030504040204" pitchFamily="34" charset="0"/>
              </a:rPr>
            </a:br>
            <a:r>
              <a:rPr lang="cs-CZ" altLang="cs-CZ" sz="1800" dirty="0">
                <a:solidFill>
                  <a:schemeClr val="tx1"/>
                </a:solidFill>
                <a:latin typeface="Tahoma" panose="020B0604030504040204" pitchFamily="34" charset="0"/>
                <a:cs typeface="Tahoma" panose="020B0604030504040204" pitchFamily="34" charset="0"/>
              </a:rPr>
              <a:t> </a:t>
            </a:r>
          </a:p>
        </p:txBody>
      </p:sp>
      <p:sp>
        <p:nvSpPr>
          <p:cNvPr id="6" name="Content Placeholder 2">
            <a:extLst>
              <a:ext uri="{FF2B5EF4-FFF2-40B4-BE49-F238E27FC236}">
                <a16:creationId xmlns:a16="http://schemas.microsoft.com/office/drawing/2014/main" id="{C2BC9A12-AACD-4F8C-B009-C19FC7EF3871}"/>
              </a:ext>
            </a:extLst>
          </p:cNvPr>
          <p:cNvSpPr txBox="1">
            <a:spLocks/>
          </p:cNvSpPr>
          <p:nvPr/>
        </p:nvSpPr>
        <p:spPr bwMode="auto">
          <a:xfrm>
            <a:off x="159976" y="1560432"/>
            <a:ext cx="8984024" cy="855051"/>
          </a:xfrm>
          <a:prstGeom prst="rect">
            <a:avLst/>
          </a:prstGeo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pPr>
            <a:endParaRPr lang="cs-CZ" altLang="cs-CZ" sz="2000" b="1" i="0" kern="0">
              <a:solidFill>
                <a:srgbClr val="FF0000"/>
              </a:solidFill>
              <a:latin typeface="Tahoma" panose="020B0604030504040204" pitchFamily="34" charset="0"/>
              <a:cs typeface="Tahoma" panose="020B0604030504040204" pitchFamily="34" charset="0"/>
            </a:endParaRPr>
          </a:p>
          <a:p>
            <a:pPr marL="0" indent="0">
              <a:buFontTx/>
              <a:buNone/>
            </a:pPr>
            <a:r>
              <a:rPr lang="cs-CZ" altLang="cs-CZ" sz="2000" i="0" kern="0">
                <a:latin typeface="Tahoma" panose="020B0604030504040204" pitchFamily="34" charset="0"/>
                <a:cs typeface="Tahoma" panose="020B0604030504040204" pitchFamily="34" charset="0"/>
              </a:rPr>
              <a:t>	MR fluid				        MR damper</a:t>
            </a:r>
            <a:endParaRPr lang="en-GB" altLang="cs-CZ" sz="2000" b="1" i="0" kern="0">
              <a:latin typeface="Tahoma" panose="020B0604030504040204" pitchFamily="34" charset="0"/>
              <a:cs typeface="Tahoma" panose="020B0604030504040204" pitchFamily="34" charset="0"/>
            </a:endParaRPr>
          </a:p>
          <a:p>
            <a:pPr marL="0" indent="0">
              <a:buFontTx/>
              <a:buNone/>
            </a:pPr>
            <a:endParaRPr lang="cs-CZ" altLang="cs-CZ" sz="2000" b="1" i="0" kern="0">
              <a:solidFill>
                <a:srgbClr val="FF0000"/>
              </a:solidFill>
              <a:latin typeface="Tahoma" panose="020B0604030504040204" pitchFamily="34" charset="0"/>
              <a:cs typeface="Tahoma" panose="020B0604030504040204" pitchFamily="34" charset="0"/>
            </a:endParaRPr>
          </a:p>
          <a:p>
            <a:pPr marL="0" indent="0">
              <a:buFontTx/>
              <a:buNone/>
            </a:pPr>
            <a:endParaRPr lang="cs-CZ" altLang="cs-CZ" sz="2000" i="0" kern="0">
              <a:solidFill>
                <a:srgbClr val="FF0000"/>
              </a:solidFill>
              <a:latin typeface="Tahoma" panose="020B0604030504040204" pitchFamily="34" charset="0"/>
              <a:cs typeface="Tahoma" panose="020B0604030504040204" pitchFamily="34" charset="0"/>
            </a:endParaRPr>
          </a:p>
          <a:p>
            <a:pPr marL="0" indent="0">
              <a:buFontTx/>
              <a:buNone/>
            </a:pPr>
            <a:endParaRPr lang="cs-CZ" altLang="cs-CZ" sz="2000" i="0" kern="0" dirty="0">
              <a:latin typeface="Tahoma" panose="020B0604030504040204" pitchFamily="34" charset="0"/>
              <a:cs typeface="Tahoma" panose="020B0604030504040204" pitchFamily="34" charset="0"/>
            </a:endParaRPr>
          </a:p>
        </p:txBody>
      </p:sp>
      <p:pic>
        <p:nvPicPr>
          <p:cNvPr id="7" name="Obrázek 5">
            <a:extLst>
              <a:ext uri="{FF2B5EF4-FFF2-40B4-BE49-F238E27FC236}">
                <a16:creationId xmlns:a16="http://schemas.microsoft.com/office/drawing/2014/main" id="{D139374D-A26D-402C-9254-1E3497B7D04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3568" y="2378229"/>
            <a:ext cx="2171703" cy="3441449"/>
          </a:xfrm>
          <a:prstGeom prst="rect">
            <a:avLst/>
          </a:prstGeom>
        </p:spPr>
      </p:pic>
      <p:pic>
        <p:nvPicPr>
          <p:cNvPr id="3" name="Picture 2" descr="A picture containing black, man, white, knife&#10;&#10;Description automatically generated">
            <a:extLst>
              <a:ext uri="{FF2B5EF4-FFF2-40B4-BE49-F238E27FC236}">
                <a16:creationId xmlns:a16="http://schemas.microsoft.com/office/drawing/2014/main" id="{B33447BC-F961-4A50-83BC-81A12B14BD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5361" y="2410130"/>
            <a:ext cx="5948663" cy="3349733"/>
          </a:xfrm>
          <a:prstGeom prst="rect">
            <a:avLst/>
          </a:prstGeom>
        </p:spPr>
      </p:pic>
    </p:spTree>
    <p:extLst>
      <p:ext uri="{BB962C8B-B14F-4D97-AF65-F5344CB8AC3E}">
        <p14:creationId xmlns:p14="http://schemas.microsoft.com/office/powerpoint/2010/main" val="2031858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idx="4294967295"/>
          </p:nvPr>
        </p:nvSpPr>
        <p:spPr bwMode="auto">
          <a:xfrm>
            <a:off x="457200" y="836613"/>
            <a:ext cx="8229600" cy="5095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cs-CZ" sz="1800" dirty="0">
                <a:solidFill>
                  <a:schemeClr val="tx1"/>
                </a:solidFill>
                <a:latin typeface="Tahoma" panose="020B0604030504040204" pitchFamily="34" charset="0"/>
                <a:cs typeface="Tahoma" panose="020B0604030504040204" pitchFamily="34" charset="0"/>
              </a:rPr>
              <a:t>2-</a:t>
            </a:r>
            <a:r>
              <a:rPr lang="cs-CZ" altLang="cs-CZ" sz="1800" dirty="0">
                <a:solidFill>
                  <a:schemeClr val="tx1"/>
                </a:solidFill>
                <a:latin typeface="Tahoma" panose="020B0604030504040204" pitchFamily="34" charset="0"/>
                <a:cs typeface="Tahoma" panose="020B0604030504040204" pitchFamily="34" charset="0"/>
              </a:rPr>
              <a:t>WP02</a:t>
            </a:r>
            <a:r>
              <a:rPr lang="en-GB" altLang="cs-CZ" sz="1800" dirty="0">
                <a:solidFill>
                  <a:schemeClr val="tx1"/>
                </a:solidFill>
                <a:latin typeface="Tahoma" panose="020B0604030504040204" pitchFamily="34" charset="0"/>
                <a:cs typeface="Tahoma" panose="020B0604030504040204" pitchFamily="34" charset="0"/>
              </a:rPr>
              <a:t>-002 </a:t>
            </a:r>
            <a:r>
              <a:rPr lang="en-GB" altLang="cs-CZ" sz="1800" dirty="0">
                <a:latin typeface="Tahoma" panose="020B0604030504040204" pitchFamily="34" charset="0"/>
              </a:rPr>
              <a:t>Development of modular semi-active damper for application in railway vehicle bogie: </a:t>
            </a:r>
            <a:r>
              <a:rPr lang="cs-CZ" altLang="cs-CZ" sz="1800" dirty="0">
                <a:solidFill>
                  <a:schemeClr val="tx1"/>
                </a:solidFill>
                <a:latin typeface="Tahoma" panose="020B0604030504040204" pitchFamily="34" charset="0"/>
                <a:cs typeface="Tahoma" panose="020B0604030504040204" pitchFamily="34" charset="0"/>
              </a:rPr>
              <a:t>Railway vehicle application</a:t>
            </a:r>
            <a:br>
              <a:rPr lang="cs-CZ" altLang="cs-CZ" sz="1800" dirty="0">
                <a:solidFill>
                  <a:srgbClr val="FF0000"/>
                </a:solidFill>
                <a:latin typeface="Tahoma" panose="020B0604030504040204" pitchFamily="34" charset="0"/>
                <a:cs typeface="Tahoma" panose="020B0604030504040204" pitchFamily="34" charset="0"/>
              </a:rPr>
            </a:br>
            <a:r>
              <a:rPr lang="cs-CZ" altLang="cs-CZ" sz="1800" dirty="0">
                <a:solidFill>
                  <a:schemeClr val="tx1"/>
                </a:solidFill>
                <a:latin typeface="Tahoma" panose="020B0604030504040204" pitchFamily="34" charset="0"/>
                <a:cs typeface="Tahoma" panose="020B0604030504040204" pitchFamily="34" charset="0"/>
              </a:rPr>
              <a:t> </a:t>
            </a:r>
          </a:p>
        </p:txBody>
      </p:sp>
      <p:sp>
        <p:nvSpPr>
          <p:cNvPr id="3" name="Content Placeholder 2">
            <a:extLst>
              <a:ext uri="{FF2B5EF4-FFF2-40B4-BE49-F238E27FC236}">
                <a16:creationId xmlns:a16="http://schemas.microsoft.com/office/drawing/2014/main" id="{C31F1822-1A63-4399-B281-637B5BAA5D42}"/>
              </a:ext>
            </a:extLst>
          </p:cNvPr>
          <p:cNvSpPr txBox="1">
            <a:spLocks/>
          </p:cNvSpPr>
          <p:nvPr/>
        </p:nvSpPr>
        <p:spPr bwMode="auto">
          <a:xfrm>
            <a:off x="0" y="1346200"/>
            <a:ext cx="9144000" cy="4968875"/>
          </a:xfrm>
          <a:prstGeom prst="rect">
            <a:avLst/>
          </a:prstGeom>
          <a:no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pPr>
            <a:endParaRPr lang="cs-CZ" altLang="cs-CZ" sz="2000" b="1" i="0" kern="0">
              <a:solidFill>
                <a:srgbClr val="FF0000"/>
              </a:solidFill>
              <a:latin typeface="Tahoma" panose="020B0604030504040204" pitchFamily="34" charset="0"/>
              <a:cs typeface="Tahoma" panose="020B0604030504040204" pitchFamily="34" charset="0"/>
            </a:endParaRPr>
          </a:p>
          <a:p>
            <a:pPr marL="0" indent="0">
              <a:buFontTx/>
              <a:buNone/>
            </a:pPr>
            <a:r>
              <a:rPr lang="en-GB" altLang="cs-CZ" sz="2000" i="0" kern="0">
                <a:latin typeface="Tahoma" panose="020B0604030504040204" pitchFamily="34" charset="0"/>
                <a:cs typeface="Tahoma" panose="020B0604030504040204" pitchFamily="34" charset="0"/>
              </a:rPr>
              <a:t>	Yaw damper	</a:t>
            </a:r>
            <a:r>
              <a:rPr lang="cs-CZ" altLang="cs-CZ" sz="2000" i="0" kern="0">
                <a:latin typeface="Tahoma" panose="020B0604030504040204" pitchFamily="34" charset="0"/>
                <a:cs typeface="Tahoma" panose="020B0604030504040204" pitchFamily="34" charset="0"/>
              </a:rPr>
              <a:t>			</a:t>
            </a:r>
            <a:endParaRPr lang="en-GB" altLang="cs-CZ" sz="2000" b="1" i="0" kern="0">
              <a:latin typeface="Tahoma" panose="020B0604030504040204" pitchFamily="34" charset="0"/>
              <a:cs typeface="Tahoma" panose="020B0604030504040204" pitchFamily="34" charset="0"/>
            </a:endParaRPr>
          </a:p>
          <a:p>
            <a:pPr marL="0" indent="0">
              <a:buFontTx/>
              <a:buNone/>
            </a:pPr>
            <a:endParaRPr lang="cs-CZ" altLang="cs-CZ" sz="2000" b="1" i="0" kern="0">
              <a:solidFill>
                <a:srgbClr val="FF0000"/>
              </a:solidFill>
              <a:latin typeface="Tahoma" panose="020B0604030504040204" pitchFamily="34" charset="0"/>
              <a:cs typeface="Tahoma" panose="020B0604030504040204" pitchFamily="34" charset="0"/>
            </a:endParaRPr>
          </a:p>
          <a:p>
            <a:pPr marL="0" indent="0">
              <a:buFontTx/>
              <a:buNone/>
            </a:pPr>
            <a:endParaRPr lang="cs-CZ" altLang="cs-CZ" sz="2000" i="0" kern="0">
              <a:latin typeface="Tahoma" panose="020B0604030504040204" pitchFamily="34" charset="0"/>
              <a:cs typeface="Tahoma" panose="020B0604030504040204" pitchFamily="34" charset="0"/>
            </a:endParaRPr>
          </a:p>
          <a:p>
            <a:pPr marL="0" indent="0">
              <a:buFontTx/>
              <a:buNone/>
            </a:pPr>
            <a:endParaRPr lang="cs-CZ" altLang="cs-CZ" sz="2000" i="0" kern="0" dirty="0">
              <a:latin typeface="Tahoma" panose="020B0604030504040204" pitchFamily="34" charset="0"/>
              <a:cs typeface="Tahoma" panose="020B0604030504040204" pitchFamily="34" charset="0"/>
            </a:endParaRPr>
          </a:p>
        </p:txBody>
      </p:sp>
      <p:pic>
        <p:nvPicPr>
          <p:cNvPr id="9" name="Obrázek 34">
            <a:extLst>
              <a:ext uri="{FF2B5EF4-FFF2-40B4-BE49-F238E27FC236}">
                <a16:creationId xmlns:a16="http://schemas.microsoft.com/office/drawing/2014/main" id="{5DBC4098-6A26-41EA-A166-7AFF35E435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4008601"/>
            <a:ext cx="2435666" cy="2142696"/>
          </a:xfrm>
          <a:prstGeom prst="rect">
            <a:avLst/>
          </a:prstGeom>
        </p:spPr>
      </p:pic>
      <p:sp>
        <p:nvSpPr>
          <p:cNvPr id="10" name="Obdélník 1">
            <a:extLst>
              <a:ext uri="{FF2B5EF4-FFF2-40B4-BE49-F238E27FC236}">
                <a16:creationId xmlns:a16="http://schemas.microsoft.com/office/drawing/2014/main" id="{D90980EB-A769-479A-89D0-630A37889723}"/>
              </a:ext>
            </a:extLst>
          </p:cNvPr>
          <p:cNvSpPr/>
          <p:nvPr/>
        </p:nvSpPr>
        <p:spPr bwMode="auto">
          <a:xfrm>
            <a:off x="7224042" y="5746490"/>
            <a:ext cx="720080" cy="14401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1" u="none" strike="noStrike" cap="none" normalizeH="0" baseline="0">
              <a:ln>
                <a:noFill/>
              </a:ln>
              <a:solidFill>
                <a:schemeClr val="tx1"/>
              </a:solidFill>
              <a:effectLst/>
              <a:latin typeface="Times New Roman" pitchFamily="18" charset="0"/>
            </a:endParaRPr>
          </a:p>
        </p:txBody>
      </p:sp>
      <p:sp>
        <p:nvSpPr>
          <p:cNvPr id="11" name="TextovéPole 3">
            <a:extLst>
              <a:ext uri="{FF2B5EF4-FFF2-40B4-BE49-F238E27FC236}">
                <a16:creationId xmlns:a16="http://schemas.microsoft.com/office/drawing/2014/main" id="{F9708C26-1328-40FF-A4D9-F964B9503871}"/>
              </a:ext>
            </a:extLst>
          </p:cNvPr>
          <p:cNvSpPr txBox="1"/>
          <p:nvPr/>
        </p:nvSpPr>
        <p:spPr>
          <a:xfrm>
            <a:off x="6968368" y="5691540"/>
            <a:ext cx="1231427" cy="253916"/>
          </a:xfrm>
          <a:prstGeom prst="rect">
            <a:avLst/>
          </a:prstGeom>
          <a:noFill/>
        </p:spPr>
        <p:txBody>
          <a:bodyPr wrap="none" rtlCol="0">
            <a:spAutoFit/>
          </a:bodyPr>
          <a:lstStyle/>
          <a:p>
            <a:r>
              <a:rPr lang="cs-CZ" sz="1000" dirty="0" err="1">
                <a:solidFill>
                  <a:srgbClr val="FF0000"/>
                </a:solidFill>
              </a:rPr>
              <a:t>Semi-active</a:t>
            </a:r>
            <a:r>
              <a:rPr lang="cs-CZ" sz="1000" dirty="0">
                <a:solidFill>
                  <a:srgbClr val="FF0000"/>
                </a:solidFill>
              </a:rPr>
              <a:t> </a:t>
            </a:r>
            <a:r>
              <a:rPr lang="cs-CZ" sz="1000" dirty="0" err="1">
                <a:solidFill>
                  <a:srgbClr val="FF0000"/>
                </a:solidFill>
              </a:rPr>
              <a:t>control</a:t>
            </a:r>
            <a:endParaRPr lang="en-GB" sz="1000" dirty="0">
              <a:solidFill>
                <a:srgbClr val="FF0000"/>
              </a:solidFill>
            </a:endParaRPr>
          </a:p>
        </p:txBody>
      </p:sp>
      <p:sp>
        <p:nvSpPr>
          <p:cNvPr id="12" name="Volný tvar 12">
            <a:extLst>
              <a:ext uri="{FF2B5EF4-FFF2-40B4-BE49-F238E27FC236}">
                <a16:creationId xmlns:a16="http://schemas.microsoft.com/office/drawing/2014/main" id="{F4C1B4D9-350C-4E2A-87B9-D61FAE8378F6}"/>
              </a:ext>
            </a:extLst>
          </p:cNvPr>
          <p:cNvSpPr/>
          <p:nvPr/>
        </p:nvSpPr>
        <p:spPr bwMode="auto">
          <a:xfrm rot="10800000">
            <a:off x="7603220" y="2377440"/>
            <a:ext cx="299953" cy="1709928"/>
          </a:xfrm>
          <a:custGeom>
            <a:avLst/>
            <a:gdLst>
              <a:gd name="connsiteX0" fmla="*/ 22876 w 299953"/>
              <a:gd name="connsiteY0" fmla="*/ 1709928 h 1709928"/>
              <a:gd name="connsiteX1" fmla="*/ 22876 w 299953"/>
              <a:gd name="connsiteY1" fmla="*/ 1362456 h 1709928"/>
              <a:gd name="connsiteX2" fmla="*/ 260620 w 299953"/>
              <a:gd name="connsiteY2" fmla="*/ 777240 h 1709928"/>
              <a:gd name="connsiteX3" fmla="*/ 297196 w 299953"/>
              <a:gd name="connsiteY3" fmla="*/ 0 h 1709928"/>
            </a:gdLst>
            <a:ahLst/>
            <a:cxnLst>
              <a:cxn ang="0">
                <a:pos x="connsiteX0" y="connsiteY0"/>
              </a:cxn>
              <a:cxn ang="0">
                <a:pos x="connsiteX1" y="connsiteY1"/>
              </a:cxn>
              <a:cxn ang="0">
                <a:pos x="connsiteX2" y="connsiteY2"/>
              </a:cxn>
              <a:cxn ang="0">
                <a:pos x="connsiteX3" y="connsiteY3"/>
              </a:cxn>
            </a:cxnLst>
            <a:rect l="l" t="t" r="r" b="b"/>
            <a:pathLst>
              <a:path w="299953" h="1709928">
                <a:moveTo>
                  <a:pt x="22876" y="1709928"/>
                </a:moveTo>
                <a:cubicBezTo>
                  <a:pt x="3064" y="1613916"/>
                  <a:pt x="-16748" y="1517904"/>
                  <a:pt x="22876" y="1362456"/>
                </a:cubicBezTo>
                <a:cubicBezTo>
                  <a:pt x="62500" y="1207008"/>
                  <a:pt x="214900" y="1004316"/>
                  <a:pt x="260620" y="777240"/>
                </a:cubicBezTo>
                <a:cubicBezTo>
                  <a:pt x="306340" y="550164"/>
                  <a:pt x="301768" y="275082"/>
                  <a:pt x="297196" y="0"/>
                </a:cubicBezTo>
              </a:path>
            </a:pathLst>
          </a:cu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1" u="none" strike="noStrike" cap="none" normalizeH="0" baseline="0">
              <a:ln>
                <a:noFill/>
              </a:ln>
              <a:solidFill>
                <a:schemeClr val="tx1"/>
              </a:solidFill>
              <a:effectLst/>
              <a:latin typeface="Times New Roman" pitchFamily="18" charset="0"/>
            </a:endParaRPr>
          </a:p>
        </p:txBody>
      </p:sp>
      <p:sp>
        <p:nvSpPr>
          <p:cNvPr id="13" name="Obdélník 4">
            <a:extLst>
              <a:ext uri="{FF2B5EF4-FFF2-40B4-BE49-F238E27FC236}">
                <a16:creationId xmlns:a16="http://schemas.microsoft.com/office/drawing/2014/main" id="{C8B8F2CF-D427-49E5-A76D-8AC4AD1D2DBB}"/>
              </a:ext>
            </a:extLst>
          </p:cNvPr>
          <p:cNvSpPr/>
          <p:nvPr/>
        </p:nvSpPr>
        <p:spPr>
          <a:xfrm>
            <a:off x="6691988" y="2348880"/>
            <a:ext cx="1048364" cy="584775"/>
          </a:xfrm>
          <a:prstGeom prst="rect">
            <a:avLst/>
          </a:prstGeom>
        </p:spPr>
        <p:txBody>
          <a:bodyPr wrap="none">
            <a:spAutoFit/>
          </a:bodyPr>
          <a:lstStyle/>
          <a:p>
            <a:r>
              <a:rPr lang="cs-CZ" sz="1600" i="0" dirty="0" err="1">
                <a:solidFill>
                  <a:srgbClr val="FF0000"/>
                </a:solidFill>
                <a:latin typeface="Tahoma" panose="020B0604030504040204" pitchFamily="34" charset="0"/>
                <a:cs typeface="Tahoma" panose="020B0604030504040204" pitchFamily="34" charset="0"/>
              </a:rPr>
              <a:t>Required</a:t>
            </a:r>
            <a:endParaRPr lang="cs-CZ" sz="1600" i="0" dirty="0">
              <a:solidFill>
                <a:srgbClr val="FF0000"/>
              </a:solidFill>
              <a:latin typeface="Tahoma" panose="020B0604030504040204" pitchFamily="34" charset="0"/>
              <a:cs typeface="Tahoma" panose="020B0604030504040204" pitchFamily="34" charset="0"/>
            </a:endParaRPr>
          </a:p>
          <a:p>
            <a:r>
              <a:rPr lang="cs-CZ" sz="1600" i="0" dirty="0" err="1">
                <a:solidFill>
                  <a:srgbClr val="FF0000"/>
                </a:solidFill>
                <a:latin typeface="Tahoma" panose="020B0604030504040204" pitchFamily="34" charset="0"/>
                <a:cs typeface="Tahoma" panose="020B0604030504040204" pitchFamily="34" charset="0"/>
              </a:rPr>
              <a:t>trajectory</a:t>
            </a:r>
            <a:endParaRPr lang="en-GB" sz="1600" i="0" dirty="0">
              <a:solidFill>
                <a:srgbClr val="FF0000"/>
              </a:solidFill>
              <a:latin typeface="Tahoma" panose="020B0604030504040204" pitchFamily="34" charset="0"/>
              <a:cs typeface="Tahoma" panose="020B0604030504040204" pitchFamily="34" charset="0"/>
            </a:endParaRPr>
          </a:p>
        </p:txBody>
      </p:sp>
      <p:pic>
        <p:nvPicPr>
          <p:cNvPr id="14" name="Picture 2" descr="Lokomotiva Siemens Vectron v barvách ÖBB. Foto: Rail Cargo Group">
            <a:extLst>
              <a:ext uri="{FF2B5EF4-FFF2-40B4-BE49-F238E27FC236}">
                <a16:creationId xmlns:a16="http://schemas.microsoft.com/office/drawing/2014/main" id="{564A8998-C5B9-48C6-9378-D40F02E5D24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674" r="7392"/>
          <a:stretch/>
        </p:blipFill>
        <p:spPr bwMode="auto">
          <a:xfrm>
            <a:off x="387148" y="2348880"/>
            <a:ext cx="5792934" cy="3536033"/>
          </a:xfrm>
          <a:prstGeom prst="rect">
            <a:avLst/>
          </a:prstGeom>
          <a:noFill/>
          <a:extLst>
            <a:ext uri="{909E8E84-426E-40DD-AFC4-6F175D3DCCD1}">
              <a14:hiddenFill xmlns:a14="http://schemas.microsoft.com/office/drawing/2010/main">
                <a:solidFill>
                  <a:srgbClr val="FFFFFF"/>
                </a:solidFill>
              </a14:hiddenFill>
            </a:ext>
          </a:extLst>
        </p:spPr>
      </p:pic>
      <p:sp>
        <p:nvSpPr>
          <p:cNvPr id="15" name="Obdélník 1">
            <a:extLst>
              <a:ext uri="{FF2B5EF4-FFF2-40B4-BE49-F238E27FC236}">
                <a16:creationId xmlns:a16="http://schemas.microsoft.com/office/drawing/2014/main" id="{D47EE850-C850-452C-AC6B-C91EED0244CE}"/>
              </a:ext>
            </a:extLst>
          </p:cNvPr>
          <p:cNvSpPr/>
          <p:nvPr/>
        </p:nvSpPr>
        <p:spPr bwMode="auto">
          <a:xfrm>
            <a:off x="2411760" y="4581128"/>
            <a:ext cx="1440160" cy="936104"/>
          </a:xfrm>
          <a:prstGeom prst="rect">
            <a:avLst/>
          </a:prstGeom>
          <a:no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1" u="none" strike="noStrike" cap="none" normalizeH="0" baseline="0">
              <a:ln>
                <a:noFill/>
              </a:ln>
              <a:solidFill>
                <a:schemeClr val="tx1"/>
              </a:solidFill>
              <a:effectLst/>
              <a:latin typeface="Times New Roman" pitchFamily="18" charset="0"/>
            </a:endParaRPr>
          </a:p>
        </p:txBody>
      </p:sp>
      <p:sp>
        <p:nvSpPr>
          <p:cNvPr id="16" name="TextovéPole 3">
            <a:extLst>
              <a:ext uri="{FF2B5EF4-FFF2-40B4-BE49-F238E27FC236}">
                <a16:creationId xmlns:a16="http://schemas.microsoft.com/office/drawing/2014/main" id="{914605E9-1B6B-4BDA-B88D-B97A5AF5CBCF}"/>
              </a:ext>
            </a:extLst>
          </p:cNvPr>
          <p:cNvSpPr txBox="1"/>
          <p:nvPr/>
        </p:nvSpPr>
        <p:spPr>
          <a:xfrm>
            <a:off x="315140" y="5805264"/>
            <a:ext cx="4184852" cy="246221"/>
          </a:xfrm>
          <a:prstGeom prst="rect">
            <a:avLst/>
          </a:prstGeom>
          <a:noFill/>
        </p:spPr>
        <p:txBody>
          <a:bodyPr wrap="square" rtlCol="0">
            <a:spAutoFit/>
          </a:bodyPr>
          <a:lstStyle/>
          <a:p>
            <a:r>
              <a:rPr lang="cs-CZ" sz="1000" i="0" dirty="0">
                <a:solidFill>
                  <a:schemeClr val="bg1">
                    <a:lumMod val="50000"/>
                  </a:schemeClr>
                </a:solidFill>
              </a:rPr>
              <a:t>Převzato z https://zdopravy.cz/</a:t>
            </a:r>
            <a:endParaRPr lang="en-GB" sz="1000" i="0" dirty="0">
              <a:solidFill>
                <a:schemeClr val="bg1">
                  <a:lumMod val="50000"/>
                </a:schemeClr>
              </a:solidFill>
            </a:endParaRPr>
          </a:p>
        </p:txBody>
      </p:sp>
    </p:spTree>
    <p:extLst>
      <p:ext uri="{BB962C8B-B14F-4D97-AF65-F5344CB8AC3E}">
        <p14:creationId xmlns:p14="http://schemas.microsoft.com/office/powerpoint/2010/main" val="846401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F30CE8-AA33-4940-BA5B-B9B6E21264FC}"/>
              </a:ext>
            </a:extLst>
          </p:cNvPr>
          <p:cNvSpPr txBox="1">
            <a:spLocks/>
          </p:cNvSpPr>
          <p:nvPr/>
        </p:nvSpPr>
        <p:spPr bwMode="auto">
          <a:xfrm>
            <a:off x="2279" y="1349813"/>
            <a:ext cx="9144000" cy="4968875"/>
          </a:xfrm>
          <a:prstGeom prst="rect">
            <a:avLst/>
          </a:prstGeom>
          <a:no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pPr>
            <a:endParaRPr lang="cs-CZ" altLang="cs-CZ" sz="2000" b="1" i="0" kern="0" dirty="0">
              <a:solidFill>
                <a:srgbClr val="FF0000"/>
              </a:solidFill>
              <a:latin typeface="Tahoma" panose="020B0604030504040204" pitchFamily="34" charset="0"/>
              <a:cs typeface="Tahoma" panose="020B0604030504040204" pitchFamily="34" charset="0"/>
            </a:endParaRPr>
          </a:p>
          <a:p>
            <a:pPr marL="0" indent="0">
              <a:buFontTx/>
              <a:buNone/>
            </a:pPr>
            <a:r>
              <a:rPr lang="cs-CZ" altLang="cs-CZ" sz="2000" i="0" kern="0" dirty="0">
                <a:latin typeface="Tahoma" panose="020B0604030504040204" pitchFamily="34" charset="0"/>
                <a:cs typeface="Tahoma" panose="020B0604030504040204" pitchFamily="34" charset="0"/>
              </a:rPr>
              <a:t>	</a:t>
            </a:r>
            <a:r>
              <a:rPr lang="en-GB" altLang="cs-CZ" sz="2000" i="0" kern="0" dirty="0">
                <a:latin typeface="Tahoma" panose="020B0604030504040204" pitchFamily="34" charset="0"/>
                <a:cs typeface="Tahoma" panose="020B0604030504040204" pitchFamily="34" charset="0"/>
              </a:rPr>
              <a:t>Yaw damper	</a:t>
            </a:r>
            <a:r>
              <a:rPr lang="cs-CZ" altLang="cs-CZ" sz="2000" i="0" kern="0" dirty="0">
                <a:latin typeface="Tahoma" panose="020B0604030504040204" pitchFamily="34" charset="0"/>
                <a:cs typeface="Tahoma" panose="020B0604030504040204" pitchFamily="34" charset="0"/>
              </a:rPr>
              <a:t>			</a:t>
            </a:r>
            <a:endParaRPr lang="cs-CZ" altLang="cs-CZ" sz="2000" i="0" kern="0" dirty="0">
              <a:solidFill>
                <a:srgbClr val="FF0000"/>
              </a:solidFill>
              <a:latin typeface="Tahoma" panose="020B0604030504040204" pitchFamily="34" charset="0"/>
              <a:cs typeface="Tahoma" panose="020B0604030504040204" pitchFamily="34" charset="0"/>
            </a:endParaRPr>
          </a:p>
          <a:p>
            <a:pPr marL="0" indent="0">
              <a:buFontTx/>
              <a:buNone/>
            </a:pPr>
            <a:endParaRPr lang="cs-CZ" altLang="cs-CZ" sz="2000" i="0" kern="0" dirty="0">
              <a:latin typeface="Tahoma" panose="020B0604030504040204" pitchFamily="34" charset="0"/>
              <a:cs typeface="Tahoma" panose="020B0604030504040204" pitchFamily="34" charset="0"/>
            </a:endParaRPr>
          </a:p>
          <a:p>
            <a:pPr marL="0" indent="0" defTabSz="625475">
              <a:buFontTx/>
              <a:buNone/>
            </a:pPr>
            <a:r>
              <a:rPr lang="cs-CZ" altLang="cs-CZ" sz="2000" i="0" kern="0" dirty="0">
                <a:latin typeface="Tahoma" panose="020B0604030504040204" pitchFamily="34" charset="0"/>
                <a:cs typeface="Tahoma" panose="020B0604030504040204" pitchFamily="34" charset="0"/>
              </a:rPr>
              <a:t>	</a:t>
            </a:r>
            <a:r>
              <a:rPr lang="en-GB" altLang="cs-CZ" sz="1600" i="0" kern="0" dirty="0">
                <a:latin typeface="Tahoma" panose="020B0604030504040204" pitchFamily="34" charset="0"/>
                <a:cs typeface="Tahoma" panose="020B0604030504040204" pitchFamily="34" charset="0"/>
              </a:rPr>
              <a:t>Damping force</a:t>
            </a:r>
            <a:r>
              <a:rPr lang="cs-CZ" altLang="cs-CZ" sz="1600" i="0" kern="0" dirty="0">
                <a:latin typeface="Tahoma" panose="020B0604030504040204" pitchFamily="34" charset="0"/>
                <a:cs typeface="Tahoma" panose="020B0604030504040204" pitchFamily="34" charset="0"/>
              </a:rPr>
              <a:t>: 	</a:t>
            </a:r>
            <a:r>
              <a:rPr lang="en-GB" altLang="cs-CZ" sz="1600" i="0" kern="0" dirty="0">
                <a:latin typeface="Tahoma" panose="020B0604030504040204" pitchFamily="34" charset="0"/>
                <a:cs typeface="Tahoma" panose="020B0604030504040204" pitchFamily="34" charset="0"/>
              </a:rPr>
              <a:t>0-20 </a:t>
            </a:r>
            <a:r>
              <a:rPr lang="en-GB" altLang="cs-CZ" sz="1600" i="0" kern="0" dirty="0" err="1">
                <a:latin typeface="Tahoma" panose="020B0604030504040204" pitchFamily="34" charset="0"/>
                <a:cs typeface="Tahoma" panose="020B0604030504040204" pitchFamily="34" charset="0"/>
              </a:rPr>
              <a:t>kN</a:t>
            </a:r>
            <a:endParaRPr lang="en-GB" altLang="cs-CZ" sz="1600" i="0" kern="0" dirty="0">
              <a:latin typeface="Tahoma" panose="020B0604030504040204" pitchFamily="34" charset="0"/>
              <a:cs typeface="Tahoma" panose="020B0604030504040204" pitchFamily="34" charset="0"/>
            </a:endParaRPr>
          </a:p>
          <a:p>
            <a:pPr marL="0" indent="0" defTabSz="625475">
              <a:buFontTx/>
              <a:buNone/>
            </a:pPr>
            <a:r>
              <a:rPr lang="cs-CZ" altLang="cs-CZ" sz="1600" i="0" kern="0" dirty="0">
                <a:latin typeface="Tahoma" panose="020B0604030504040204" pitchFamily="34" charset="0"/>
                <a:cs typeface="Tahoma" panose="020B0604030504040204" pitchFamily="34" charset="0"/>
              </a:rPr>
              <a:t>	</a:t>
            </a:r>
            <a:r>
              <a:rPr lang="en-GB" altLang="cs-CZ" sz="1600" i="0" kern="0" dirty="0">
                <a:latin typeface="Tahoma" panose="020B0604030504040204" pitchFamily="34" charset="0"/>
                <a:cs typeface="Tahoma" panose="020B0604030504040204" pitchFamily="34" charset="0"/>
              </a:rPr>
              <a:t>MR fluid volume</a:t>
            </a:r>
            <a:r>
              <a:rPr lang="cs-CZ" altLang="cs-CZ" sz="1600" i="0" kern="0" dirty="0">
                <a:latin typeface="Tahoma" panose="020B0604030504040204" pitchFamily="34" charset="0"/>
                <a:cs typeface="Tahoma" panose="020B0604030504040204" pitchFamily="34" charset="0"/>
              </a:rPr>
              <a:t>: 	1,05 l</a:t>
            </a:r>
          </a:p>
          <a:p>
            <a:pPr marL="0" indent="0" defTabSz="625475">
              <a:buFontTx/>
              <a:buNone/>
            </a:pPr>
            <a:r>
              <a:rPr lang="cs-CZ" altLang="cs-CZ" sz="1600" i="0" kern="0" dirty="0">
                <a:latin typeface="Tahoma" panose="020B0604030504040204" pitchFamily="34" charset="0"/>
                <a:cs typeface="Tahoma" panose="020B0604030504040204" pitchFamily="34" charset="0"/>
              </a:rPr>
              <a:t>	R</a:t>
            </a:r>
            <a:r>
              <a:rPr lang="en-GB" altLang="cs-CZ" sz="1600" i="0" kern="0" dirty="0" err="1">
                <a:latin typeface="Tahoma" panose="020B0604030504040204" pitchFamily="34" charset="0"/>
                <a:cs typeface="Tahoma" panose="020B0604030504040204" pitchFamily="34" charset="0"/>
              </a:rPr>
              <a:t>esponse</a:t>
            </a:r>
            <a:r>
              <a:rPr lang="cs-CZ" altLang="cs-CZ" sz="1600" i="0" kern="0" dirty="0">
                <a:latin typeface="Tahoma" panose="020B0604030504040204" pitchFamily="34" charset="0"/>
                <a:cs typeface="Tahoma" panose="020B0604030504040204" pitchFamily="34" charset="0"/>
              </a:rPr>
              <a:t> time: 	30 ms</a:t>
            </a:r>
          </a:p>
          <a:p>
            <a:pPr marL="0" indent="0" defTabSz="625475">
              <a:buFontTx/>
              <a:buNone/>
            </a:pPr>
            <a:r>
              <a:rPr lang="cs-CZ" altLang="cs-CZ" sz="1600" i="0" kern="0" dirty="0">
                <a:latin typeface="Tahoma" panose="020B0604030504040204" pitchFamily="34" charset="0"/>
                <a:cs typeface="Tahoma" panose="020B0604030504040204" pitchFamily="34" charset="0"/>
              </a:rPr>
              <a:t>	</a:t>
            </a:r>
            <a:r>
              <a:rPr lang="en-GB" altLang="cs-CZ" sz="1600" i="0" kern="0" dirty="0">
                <a:latin typeface="Tahoma" panose="020B0604030504040204" pitchFamily="34" charset="0"/>
                <a:cs typeface="Tahoma" panose="020B0604030504040204" pitchFamily="34" charset="0"/>
              </a:rPr>
              <a:t>Power input</a:t>
            </a:r>
            <a:r>
              <a:rPr lang="cs-CZ" altLang="cs-CZ" sz="1600" i="0" kern="0" dirty="0">
                <a:latin typeface="Tahoma" panose="020B0604030504040204" pitchFamily="34" charset="0"/>
                <a:cs typeface="Tahoma" panose="020B0604030504040204" pitchFamily="34" charset="0"/>
              </a:rPr>
              <a:t>: 		15 W</a:t>
            </a:r>
          </a:p>
          <a:p>
            <a:pPr marL="0" indent="0" defTabSz="625475">
              <a:buFontTx/>
              <a:buNone/>
            </a:pPr>
            <a:r>
              <a:rPr lang="cs-CZ" altLang="cs-CZ" sz="1600" i="0" kern="0" dirty="0">
                <a:latin typeface="Tahoma" panose="020B0604030504040204" pitchFamily="34" charset="0"/>
                <a:cs typeface="Tahoma" panose="020B0604030504040204" pitchFamily="34" charset="0"/>
              </a:rPr>
              <a:t>	</a:t>
            </a:r>
          </a:p>
          <a:p>
            <a:pPr marL="0" indent="0">
              <a:buFontTx/>
              <a:buNone/>
            </a:pPr>
            <a:r>
              <a:rPr lang="cs-CZ" altLang="cs-CZ" sz="1600" i="0" kern="0" dirty="0">
                <a:latin typeface="Tahoma" panose="020B0604030504040204" pitchFamily="34" charset="0"/>
                <a:cs typeface="Tahoma" panose="020B0604030504040204" pitchFamily="34" charset="0"/>
              </a:rPr>
              <a:t>	</a:t>
            </a:r>
          </a:p>
        </p:txBody>
      </p:sp>
      <p:pic>
        <p:nvPicPr>
          <p:cNvPr id="4" name="Obrázek 5">
            <a:extLst>
              <a:ext uri="{FF2B5EF4-FFF2-40B4-BE49-F238E27FC236}">
                <a16:creationId xmlns:a16="http://schemas.microsoft.com/office/drawing/2014/main" id="{5859977E-D90A-4795-B88A-DA48FE3A7C8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392441" y="3782579"/>
            <a:ext cx="5201035" cy="2536109"/>
          </a:xfrm>
          <a:prstGeom prst="rect">
            <a:avLst/>
          </a:prstGeom>
        </p:spPr>
      </p:pic>
      <p:pic>
        <p:nvPicPr>
          <p:cNvPr id="5" name="Obrázek 6">
            <a:extLst>
              <a:ext uri="{FF2B5EF4-FFF2-40B4-BE49-F238E27FC236}">
                <a16:creationId xmlns:a16="http://schemas.microsoft.com/office/drawing/2014/main" id="{34173D63-707C-45B0-ACD5-BDFD347189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243" b="16801"/>
          <a:stretch/>
        </p:blipFill>
        <p:spPr>
          <a:xfrm>
            <a:off x="3758596" y="1529994"/>
            <a:ext cx="4834880" cy="2304256"/>
          </a:xfrm>
          <a:prstGeom prst="rect">
            <a:avLst/>
          </a:prstGeom>
        </p:spPr>
      </p:pic>
      <p:sp>
        <p:nvSpPr>
          <p:cNvPr id="6147" name="Rectangle 3"/>
          <p:cNvSpPr>
            <a:spLocks noGrp="1" noChangeArrowheads="1"/>
          </p:cNvSpPr>
          <p:nvPr>
            <p:ph type="title" idx="4294967295"/>
          </p:nvPr>
        </p:nvSpPr>
        <p:spPr bwMode="auto">
          <a:xfrm>
            <a:off x="457200" y="836613"/>
            <a:ext cx="8229600" cy="5095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cs-CZ" sz="1800" dirty="0">
                <a:solidFill>
                  <a:schemeClr val="tx1"/>
                </a:solidFill>
                <a:latin typeface="Tahoma" panose="020B0604030504040204" pitchFamily="34" charset="0"/>
                <a:cs typeface="Tahoma" panose="020B0604030504040204" pitchFamily="34" charset="0"/>
              </a:rPr>
              <a:t>2-</a:t>
            </a:r>
            <a:r>
              <a:rPr lang="cs-CZ" altLang="cs-CZ" sz="1800" dirty="0">
                <a:solidFill>
                  <a:schemeClr val="tx1"/>
                </a:solidFill>
                <a:latin typeface="Tahoma" panose="020B0604030504040204" pitchFamily="34" charset="0"/>
                <a:cs typeface="Tahoma" panose="020B0604030504040204" pitchFamily="34" charset="0"/>
              </a:rPr>
              <a:t>WP02</a:t>
            </a:r>
            <a:r>
              <a:rPr lang="en-GB" altLang="cs-CZ" sz="1800" dirty="0">
                <a:solidFill>
                  <a:schemeClr val="tx1"/>
                </a:solidFill>
                <a:latin typeface="Tahoma" panose="020B0604030504040204" pitchFamily="34" charset="0"/>
                <a:cs typeface="Tahoma" panose="020B0604030504040204" pitchFamily="34" charset="0"/>
              </a:rPr>
              <a:t>-002 </a:t>
            </a:r>
            <a:r>
              <a:rPr lang="en-GB" altLang="cs-CZ" sz="1800" dirty="0">
                <a:latin typeface="Tahoma" panose="020B0604030504040204" pitchFamily="34" charset="0"/>
              </a:rPr>
              <a:t>Development of modular semi-active damper for application in railway vehicle bogie: </a:t>
            </a:r>
            <a:r>
              <a:rPr lang="cs-CZ" altLang="cs-CZ" sz="1800" dirty="0">
                <a:solidFill>
                  <a:schemeClr val="tx1"/>
                </a:solidFill>
                <a:latin typeface="Tahoma" panose="020B0604030504040204" pitchFamily="34" charset="0"/>
                <a:cs typeface="Tahoma" panose="020B0604030504040204" pitchFamily="34" charset="0"/>
              </a:rPr>
              <a:t>MR damper for railway application</a:t>
            </a:r>
            <a:br>
              <a:rPr lang="cs-CZ" altLang="cs-CZ" sz="1800" dirty="0">
                <a:solidFill>
                  <a:srgbClr val="FF0000"/>
                </a:solidFill>
                <a:latin typeface="Tahoma" panose="020B0604030504040204" pitchFamily="34" charset="0"/>
                <a:cs typeface="Tahoma" panose="020B0604030504040204" pitchFamily="34" charset="0"/>
              </a:rPr>
            </a:br>
            <a:r>
              <a:rPr lang="cs-CZ" altLang="cs-CZ" sz="1800" dirty="0">
                <a:solidFill>
                  <a:schemeClr val="tx1"/>
                </a:solidFill>
                <a:latin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478521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idx="4294967295"/>
          </p:nvPr>
        </p:nvSpPr>
        <p:spPr bwMode="auto">
          <a:xfrm>
            <a:off x="457200" y="836613"/>
            <a:ext cx="8229600" cy="5095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cs-CZ" sz="1800" dirty="0">
                <a:solidFill>
                  <a:schemeClr val="tx1"/>
                </a:solidFill>
                <a:latin typeface="Tahoma" panose="020B0604030504040204" pitchFamily="34" charset="0"/>
                <a:cs typeface="Tahoma" panose="020B0604030504040204" pitchFamily="34" charset="0"/>
              </a:rPr>
              <a:t>2-</a:t>
            </a:r>
            <a:r>
              <a:rPr lang="cs-CZ" altLang="cs-CZ" sz="1800" dirty="0">
                <a:solidFill>
                  <a:schemeClr val="tx1"/>
                </a:solidFill>
                <a:latin typeface="Tahoma" panose="020B0604030504040204" pitchFamily="34" charset="0"/>
                <a:cs typeface="Tahoma" panose="020B0604030504040204" pitchFamily="34" charset="0"/>
              </a:rPr>
              <a:t>WP02</a:t>
            </a:r>
            <a:r>
              <a:rPr lang="en-GB" altLang="cs-CZ" sz="1800" dirty="0">
                <a:solidFill>
                  <a:schemeClr val="tx1"/>
                </a:solidFill>
                <a:latin typeface="Tahoma" panose="020B0604030504040204" pitchFamily="34" charset="0"/>
                <a:cs typeface="Tahoma" panose="020B0604030504040204" pitchFamily="34" charset="0"/>
              </a:rPr>
              <a:t>-002 </a:t>
            </a:r>
            <a:r>
              <a:rPr lang="en-GB" altLang="cs-CZ" sz="1800" dirty="0">
                <a:latin typeface="Tahoma" panose="020B0604030504040204" pitchFamily="34" charset="0"/>
              </a:rPr>
              <a:t>Development of modular semi-active damper for application in railway vehicle bogie: </a:t>
            </a:r>
            <a:r>
              <a:rPr lang="cs-CZ" altLang="cs-CZ" sz="1800" dirty="0">
                <a:solidFill>
                  <a:schemeClr val="tx1"/>
                </a:solidFill>
                <a:latin typeface="Tahoma" panose="020B0604030504040204" pitchFamily="34" charset="0"/>
                <a:cs typeface="Tahoma" panose="020B0604030504040204" pitchFamily="34" charset="0"/>
              </a:rPr>
              <a:t>Measurement of damping force</a:t>
            </a:r>
            <a:br>
              <a:rPr lang="cs-CZ" altLang="cs-CZ" sz="1800" dirty="0">
                <a:solidFill>
                  <a:srgbClr val="FF0000"/>
                </a:solidFill>
                <a:latin typeface="Tahoma" panose="020B0604030504040204" pitchFamily="34" charset="0"/>
                <a:cs typeface="Tahoma" panose="020B0604030504040204" pitchFamily="34" charset="0"/>
              </a:rPr>
            </a:br>
            <a:r>
              <a:rPr lang="cs-CZ" altLang="cs-CZ" sz="1800" dirty="0">
                <a:solidFill>
                  <a:schemeClr val="tx1"/>
                </a:solidFill>
                <a:latin typeface="Tahoma" panose="020B0604030504040204" pitchFamily="34" charset="0"/>
                <a:cs typeface="Tahoma" panose="020B0604030504040204" pitchFamily="34" charset="0"/>
              </a:rPr>
              <a:t> </a:t>
            </a:r>
          </a:p>
        </p:txBody>
      </p:sp>
      <p:sp>
        <p:nvSpPr>
          <p:cNvPr id="3" name="Content Placeholder 2">
            <a:extLst>
              <a:ext uri="{FF2B5EF4-FFF2-40B4-BE49-F238E27FC236}">
                <a16:creationId xmlns:a16="http://schemas.microsoft.com/office/drawing/2014/main" id="{A0D3AF0E-D5A6-4BC0-A536-7471687E57C9}"/>
              </a:ext>
            </a:extLst>
          </p:cNvPr>
          <p:cNvSpPr txBox="1">
            <a:spLocks/>
          </p:cNvSpPr>
          <p:nvPr/>
        </p:nvSpPr>
        <p:spPr bwMode="auto">
          <a:xfrm>
            <a:off x="792492" y="1993087"/>
            <a:ext cx="3347083" cy="858664"/>
          </a:xfrm>
          <a:prstGeom prst="rect">
            <a:avLst/>
          </a:prstGeo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GB" altLang="cs-CZ" sz="2000" i="0" kern="0" dirty="0">
                <a:latin typeface="Tahoma" panose="020B0604030504040204" pitchFamily="34" charset="0"/>
                <a:cs typeface="Tahoma" panose="020B0604030504040204" pitchFamily="34" charset="0"/>
              </a:rPr>
              <a:t>Force velocity dependency</a:t>
            </a:r>
          </a:p>
          <a:p>
            <a:pPr marL="0" indent="0" algn="ctr">
              <a:buFontTx/>
              <a:buNone/>
            </a:pPr>
            <a:r>
              <a:rPr lang="en-GB" altLang="cs-CZ" sz="2000" i="0" kern="0" dirty="0">
                <a:latin typeface="Tahoma" panose="020B0604030504040204" pitchFamily="34" charset="0"/>
                <a:cs typeface="Tahoma" panose="020B0604030504040204" pitchFamily="34" charset="0"/>
              </a:rPr>
              <a:t>    (stroke ± 20 mm)	</a:t>
            </a:r>
            <a:r>
              <a:rPr lang="cs-CZ" altLang="cs-CZ" sz="2000" i="0" kern="0" dirty="0">
                <a:latin typeface="Tahoma" panose="020B0604030504040204" pitchFamily="34" charset="0"/>
                <a:cs typeface="Tahoma" panose="020B0604030504040204" pitchFamily="34" charset="0"/>
              </a:rPr>
              <a:t>			</a:t>
            </a:r>
            <a:endParaRPr lang="cs-CZ" altLang="cs-CZ" sz="2000" i="0" kern="0" dirty="0">
              <a:solidFill>
                <a:srgbClr val="FF0000"/>
              </a:solidFill>
              <a:latin typeface="Tahoma" panose="020B0604030504040204" pitchFamily="34" charset="0"/>
              <a:cs typeface="Tahoma" panose="020B0604030504040204" pitchFamily="34" charset="0"/>
            </a:endParaRPr>
          </a:p>
          <a:p>
            <a:pPr marL="0" indent="0">
              <a:buFontTx/>
              <a:buNone/>
            </a:pPr>
            <a:endParaRPr lang="cs-CZ" altLang="cs-CZ" sz="2000" i="0" kern="0" dirty="0">
              <a:latin typeface="Tahoma" panose="020B0604030504040204" pitchFamily="34" charset="0"/>
              <a:cs typeface="Tahoma" panose="020B0604030504040204" pitchFamily="34" charset="0"/>
            </a:endParaRPr>
          </a:p>
        </p:txBody>
      </p:sp>
      <p:pic>
        <p:nvPicPr>
          <p:cNvPr id="4" name="Obrázek 8">
            <a:extLst>
              <a:ext uri="{FF2B5EF4-FFF2-40B4-BE49-F238E27FC236}">
                <a16:creationId xmlns:a16="http://schemas.microsoft.com/office/drawing/2014/main" id="{ED0672CF-D2EC-4981-8735-73EEC8F7670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21992" y="2852936"/>
            <a:ext cx="4470422" cy="2448272"/>
          </a:xfrm>
          <a:prstGeom prst="rect">
            <a:avLst/>
          </a:prstGeom>
        </p:spPr>
      </p:pic>
      <p:pic>
        <p:nvPicPr>
          <p:cNvPr id="5" name="Obrázek 9">
            <a:extLst>
              <a:ext uri="{FF2B5EF4-FFF2-40B4-BE49-F238E27FC236}">
                <a16:creationId xmlns:a16="http://schemas.microsoft.com/office/drawing/2014/main" id="{0AAEB0FC-8BCF-44D9-B5B2-92088F5AFF1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004426" y="2851751"/>
            <a:ext cx="3904838" cy="2448272"/>
          </a:xfrm>
          <a:prstGeom prst="rect">
            <a:avLst/>
          </a:prstGeom>
        </p:spPr>
      </p:pic>
      <p:sp>
        <p:nvSpPr>
          <p:cNvPr id="6" name="Content Placeholder 2">
            <a:extLst>
              <a:ext uri="{FF2B5EF4-FFF2-40B4-BE49-F238E27FC236}">
                <a16:creationId xmlns:a16="http://schemas.microsoft.com/office/drawing/2014/main" id="{E4A7B115-B7C5-41E0-A686-F00CBBC3C997}"/>
              </a:ext>
            </a:extLst>
          </p:cNvPr>
          <p:cNvSpPr txBox="1">
            <a:spLocks/>
          </p:cNvSpPr>
          <p:nvPr/>
        </p:nvSpPr>
        <p:spPr bwMode="auto">
          <a:xfrm>
            <a:off x="4899444" y="1990650"/>
            <a:ext cx="4114801" cy="858664"/>
          </a:xfrm>
          <a:prstGeom prst="rect">
            <a:avLst/>
          </a:prstGeo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GB" altLang="cs-CZ" sz="2000" i="0" kern="0" dirty="0">
                <a:latin typeface="Tahoma" panose="020B0604030504040204" pitchFamily="34" charset="0"/>
                <a:cs typeface="Tahoma" panose="020B0604030504040204" pitchFamily="34" charset="0"/>
              </a:rPr>
              <a:t>Force displacement dependency</a:t>
            </a:r>
          </a:p>
          <a:p>
            <a:pPr marL="0" indent="0" algn="ctr">
              <a:buFontTx/>
              <a:buNone/>
            </a:pPr>
            <a:r>
              <a:rPr lang="en-GB" altLang="cs-CZ" sz="2000" i="0" kern="0" dirty="0">
                <a:latin typeface="Tahoma" panose="020B0604030504040204" pitchFamily="34" charset="0"/>
                <a:cs typeface="Tahoma" panose="020B0604030504040204" pitchFamily="34" charset="0"/>
              </a:rPr>
              <a:t>    (piston velocity ± 0.1 m/s)	</a:t>
            </a:r>
            <a:r>
              <a:rPr lang="cs-CZ" altLang="cs-CZ" sz="2000" i="0" kern="0" dirty="0">
                <a:latin typeface="Tahoma" panose="020B0604030504040204" pitchFamily="34" charset="0"/>
                <a:cs typeface="Tahoma" panose="020B0604030504040204" pitchFamily="34" charset="0"/>
              </a:rPr>
              <a:t>			</a:t>
            </a:r>
            <a:endParaRPr lang="cs-CZ" altLang="cs-CZ" sz="2000" i="0" kern="0" dirty="0">
              <a:solidFill>
                <a:srgbClr val="FF0000"/>
              </a:solidFill>
              <a:latin typeface="Tahoma" panose="020B0604030504040204" pitchFamily="34" charset="0"/>
              <a:cs typeface="Tahoma" panose="020B0604030504040204" pitchFamily="34" charset="0"/>
            </a:endParaRPr>
          </a:p>
          <a:p>
            <a:pPr marL="0" indent="0">
              <a:buFontTx/>
              <a:buNone/>
            </a:pPr>
            <a:endParaRPr lang="cs-CZ" altLang="cs-CZ" sz="2000" i="0" kern="0"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70122589"/>
      </p:ext>
    </p:extLst>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8486</TotalTime>
  <Words>2260</Words>
  <Application>Microsoft Office PowerPoint</Application>
  <PresentationFormat>On-screen Show (4:3)</PresentationFormat>
  <Paragraphs>267</Paragraphs>
  <Slides>29</Slides>
  <Notes>29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8" baseType="lpstr">
      <vt:lpstr>Arial</vt:lpstr>
      <vt:lpstr>Calibri</vt:lpstr>
      <vt:lpstr>Cambria Math</vt:lpstr>
      <vt:lpstr>Open Sans</vt:lpstr>
      <vt:lpstr>Tahoma</vt:lpstr>
      <vt:lpstr>Technika</vt:lpstr>
      <vt:lpstr>Times New Roman</vt:lpstr>
      <vt:lpstr>Standarddesign</vt:lpstr>
      <vt:lpstr>Image</vt:lpstr>
      <vt:lpstr>Contents of Work Package DP2 WP02 Damping of Vertical and Horizontal Vibrations in Vehicle Suspensions  </vt:lpstr>
      <vt:lpstr>Contents of Work Package DP2 WP02 Damping of Vertical and Horizontal Vibrations in Vehicle Suspensions  </vt:lpstr>
      <vt:lpstr>2-WP02-002 Development of modular semi-active damper for application in railway vehicle bogie: Introduction  </vt:lpstr>
      <vt:lpstr>2-WP02-002 Development of modular semi-active damper for application in railway vehicle bogie: Introduction  </vt:lpstr>
      <vt:lpstr>2-WP02-002 Development of modular semi-active damper for application in railway vehicle bogie: Introduction  </vt:lpstr>
      <vt:lpstr>2-WP02-002 Development of modular semi-active damper for application in railway vehicle bogie: Magnetorheological (MR) technology  </vt:lpstr>
      <vt:lpstr>2-WP02-002 Development of modular semi-active damper for application in railway vehicle bogie: Railway vehicle application  </vt:lpstr>
      <vt:lpstr>2-WP02-002 Development of modular semi-active damper for application in railway vehicle bogie: MR damper for railway application  </vt:lpstr>
      <vt:lpstr>2-WP02-002 Development of modular semi-active damper for application in railway vehicle bogie: Measurement of damping force  </vt:lpstr>
      <vt:lpstr>2-WP02-002 Development of modular semi-active damper for application in railway vehicle bogie: In-service tests  </vt:lpstr>
      <vt:lpstr>2-WP02-002 Development of modular semi-active damper for application in railway vehicle bogie: In-service tests  </vt:lpstr>
      <vt:lpstr>2-WP02-002 Development of modular semi-active damper for application in railway vehicle bogie: In-service tests  </vt:lpstr>
      <vt:lpstr>2-WP02-002 Development of modular semi-active damper for application in railway vehicle bogie: Future goal: MR damper with short time response  </vt:lpstr>
      <vt:lpstr>2-WP02-002 Development of modular semi-active damper for application in railway vehicle bogie: Future goal: MR damper with short time response  </vt:lpstr>
      <vt:lpstr>2-WP02-002 Development of modular semi-active damper for application in railway vehicle bogie: Future goal: MR damper with short time response  </vt:lpstr>
      <vt:lpstr>2-WP02-002 Development of modular semi-active damper for application in railway vehicle bogie: Future goal: MR damper with short time response  </vt:lpstr>
      <vt:lpstr>2-WP02-004 Development of telescopic shock absorber with variable damping reacting to changes of vehicle load: Introduction  </vt:lpstr>
      <vt:lpstr>2-WP02-004 Development of telescopic shock absorber with variable damping reacting to changes of vehicle load: Specification of adaptive shock absorber requirements  </vt:lpstr>
      <vt:lpstr>2-WP02-004 Development of telescopic shock absorber with variable damping reacting to changes of vehicle load: suggestion of solution 1  </vt:lpstr>
      <vt:lpstr>2-WP02-004 Development of telescopic shock absorber with variable damping reacting to changes of vehicle load: suggestion of solution 2  </vt:lpstr>
      <vt:lpstr>2-WP02-004 Development of telescopic shock absorber with variable damping reacting to changes of vehicle load: suggestion of solution 3  </vt:lpstr>
      <vt:lpstr>2-WP02-004 Development of telescopic shock absorber with variable damping reacting to changes of vehicle load: suggestion of solution 4  </vt:lpstr>
      <vt:lpstr>2-WP02-004 Development of telescopic shock absorber with variable damping reacting to changes of vehicle load: Variant no. 2 selection </vt:lpstr>
      <vt:lpstr>2-WP02-004 Development of telescopic shock absorber with variable damping reacting to changes of vehicle load: Selected variant simulation experiment </vt:lpstr>
      <vt:lpstr>Fulfillment of goals and deliverables of DP2 WP02 Damping of Vertical and Horizontal Vibrations in Vehicle Suspensions  </vt:lpstr>
      <vt:lpstr>Current contribution of DP2 WP02 Damping of Vertical and Horizontal Vibrations in Vehicle Suspensions  </vt:lpstr>
      <vt:lpstr>Acknowledgement</vt:lpstr>
      <vt:lpstr>Abstract of works on DP2 WP02 Damping of Vertical and Horizontal Vibrations in Vehicle Suspensions  </vt:lpstr>
      <vt:lpstr>Výtah z provedených prací na DP2 WP02 Damping of Vertical and Horizontal Vibrations in Vehicle Suspensions</vt:lpstr>
    </vt:vector>
  </TitlesOfParts>
  <Company>ČVUT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RC VCJB - Kolokvium VCJB</dc:title>
  <dc:creator>Jan Macek</dc:creator>
  <cp:lastModifiedBy>Neusser, Zdenek</cp:lastModifiedBy>
  <cp:revision>446</cp:revision>
  <cp:lastPrinted>2004-02-10T10:39:03Z</cp:lastPrinted>
  <dcterms:created xsi:type="dcterms:W3CDTF">2003-12-01T10:17:22Z</dcterms:created>
  <dcterms:modified xsi:type="dcterms:W3CDTF">2019-11-29T04:48:08Z</dcterms:modified>
</cp:coreProperties>
</file>